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customXml/itemProps1.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slideLayouts/slideLayout14.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648" r:id="rId2"/>
    <p:sldMasterId id="2147483663" r:id="rId3"/>
    <p:sldMasterId id="2147483675" r:id="rId4"/>
  </p:sldMasterIdLst>
  <p:notesMasterIdLst>
    <p:notesMasterId r:id="rId55"/>
  </p:notesMasterIdLst>
  <p:handoutMasterIdLst>
    <p:handoutMasterId r:id="rId56"/>
  </p:handoutMasterIdLst>
  <p:sldIdLst>
    <p:sldId id="333" r:id="rId5"/>
    <p:sldId id="332" r:id="rId6"/>
    <p:sldId id="334" r:id="rId7"/>
    <p:sldId id="267" r:id="rId8"/>
    <p:sldId id="259" r:id="rId9"/>
    <p:sldId id="277" r:id="rId10"/>
    <p:sldId id="327" r:id="rId11"/>
    <p:sldId id="260" r:id="rId12"/>
    <p:sldId id="265" r:id="rId13"/>
    <p:sldId id="269" r:id="rId14"/>
    <p:sldId id="336" r:id="rId15"/>
    <p:sldId id="272" r:id="rId16"/>
    <p:sldId id="273" r:id="rId17"/>
    <p:sldId id="275" r:id="rId18"/>
    <p:sldId id="274" r:id="rId19"/>
    <p:sldId id="276" r:id="rId20"/>
    <p:sldId id="281" r:id="rId21"/>
    <p:sldId id="264" r:id="rId22"/>
    <p:sldId id="282" r:id="rId23"/>
    <p:sldId id="337" r:id="rId24"/>
    <p:sldId id="306" r:id="rId25"/>
    <p:sldId id="309" r:id="rId26"/>
    <p:sldId id="307" r:id="rId27"/>
    <p:sldId id="308" r:id="rId28"/>
    <p:sldId id="328" r:id="rId29"/>
    <p:sldId id="310" r:id="rId30"/>
    <p:sldId id="329" r:id="rId31"/>
    <p:sldId id="343" r:id="rId32"/>
    <p:sldId id="331" r:id="rId33"/>
    <p:sldId id="338" r:id="rId34"/>
    <p:sldId id="316" r:id="rId35"/>
    <p:sldId id="289" r:id="rId36"/>
    <p:sldId id="342" r:id="rId37"/>
    <p:sldId id="339" r:id="rId38"/>
    <p:sldId id="263" r:id="rId39"/>
    <p:sldId id="317" r:id="rId40"/>
    <p:sldId id="288" r:id="rId41"/>
    <p:sldId id="318" r:id="rId42"/>
    <p:sldId id="261" r:id="rId43"/>
    <p:sldId id="319" r:id="rId44"/>
    <p:sldId id="341" r:id="rId45"/>
    <p:sldId id="280" r:id="rId46"/>
    <p:sldId id="335" r:id="rId47"/>
    <p:sldId id="323" r:id="rId48"/>
    <p:sldId id="324" r:id="rId49"/>
    <p:sldId id="325" r:id="rId50"/>
    <p:sldId id="284" r:id="rId51"/>
    <p:sldId id="285" r:id="rId52"/>
    <p:sldId id="340" r:id="rId53"/>
    <p:sldId id="344" r:id="rId54"/>
  </p:sldIdLst>
  <p:sldSz cx="12192000" cy="6858000"/>
  <p:notesSz cx="7104063" cy="10234613"/>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1298" userDrawn="1">
          <p15:clr>
            <a:srgbClr val="A4A3A4"/>
          </p15:clr>
        </p15:guide>
        <p15:guide id="2" pos="3840" userDrawn="1">
          <p15:clr>
            <a:srgbClr val="A4A3A4"/>
          </p15:clr>
        </p15:guide>
      </p15:sld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ujioka, Yoshitake(藤岡 慶壮)" initials="FY慶" lastIdx="65" clrIdx="0">
    <p:extLst>
      <p:ext uri="{19B8F6BF-5375-455C-9EA6-DF929625EA0E}">
        <p15:presenceInfo xmlns:p15="http://schemas.microsoft.com/office/powerpoint/2012/main" userId="S-1-5-21-1605320118-2738060328-993633615-82340" providerId="AD"/>
      </p:ext>
    </p:extLst>
  </p:cmAuthor>
  <p:cmAuthor id="2" name="Sano, Toshiharu (CLIN. OPS. JAPAN)" initials="ST(OJ" lastIdx="6" clrIdx="1">
    <p:extLst>
      <p:ext uri="{19B8F6BF-5375-455C-9EA6-DF929625EA0E}">
        <p15:presenceInfo xmlns:p15="http://schemas.microsoft.com/office/powerpoint/2012/main" userId="S::sanoth@merck.com::a396b670-ba30-43c1-a324-558d992b795a" providerId="AD"/>
      </p:ext>
    </p:extLst>
  </p:cmAuthor>
  <p:cmAuthor id="3" name="Matsuzawa, Hiroshi(松澤 寛)" initials="MH寛" lastIdx="9" clrIdx="2">
    <p:extLst>
      <p:ext uri="{19B8F6BF-5375-455C-9EA6-DF929625EA0E}">
        <p15:presenceInfo xmlns:p15="http://schemas.microsoft.com/office/powerpoint/2012/main" userId="S::YPC07567@astellas.com::ba7e0b59-c540-4fbe-b706-f3e615ecf881" providerId="AD"/>
      </p:ext>
    </p:extLst>
  </p:cmAuthor>
  <p:cmAuthor id="4" name="Tsuda, Tatsushi(津田 達志)" initials="TT達" lastIdx="1" clrIdx="3">
    <p:extLst>
      <p:ext uri="{19B8F6BF-5375-455C-9EA6-DF929625EA0E}">
        <p15:presenceInfo xmlns:p15="http://schemas.microsoft.com/office/powerpoint/2012/main" userId="S-1-5-21-1605320118-2738060328-993633615-13422"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0066"/>
    <a:srgbClr val="BFBFBF"/>
    <a:srgbClr val="FFCCFF"/>
    <a:srgbClr val="FF6600"/>
    <a:srgbClr val="FFFF99"/>
    <a:srgbClr val="0000FF"/>
    <a:srgbClr val="3F9FFF"/>
    <a:srgbClr val="FF81FF"/>
    <a:srgbClr val="FF99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940675A-B579-460E-94D1-54222C63F5DA}" styleName="スタイルなし、表のグリッド線あり">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vertBarState="minimized">
    <p:restoredLeft sz="0" autoAdjust="0"/>
    <p:restoredTop sz="96418" autoAdjust="0"/>
  </p:normalViewPr>
  <p:slideViewPr>
    <p:cSldViewPr>
      <p:cViewPr varScale="1">
        <p:scale>
          <a:sx n="84" d="100"/>
          <a:sy n="84" d="100"/>
        </p:scale>
        <p:origin x="778" y="77"/>
      </p:cViewPr>
      <p:guideLst>
        <p:guide orient="horz" pos="1298"/>
        <p:guide pos="3840"/>
      </p:guideLst>
    </p:cSldViewPr>
  </p:slideViewPr>
  <p:notesTextViewPr>
    <p:cViewPr>
      <p:scale>
        <a:sx n="100" d="100"/>
        <a:sy n="100" d="100"/>
      </p:scale>
      <p:origin x="0" y="0"/>
    </p:cViewPr>
  </p:notesTextViewPr>
  <p:sorterViewPr>
    <p:cViewPr>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39" Type="http://schemas.openxmlformats.org/officeDocument/2006/relationships/slide" Target="slides/slide35.xml"/><Relationship Id="rId21" Type="http://schemas.openxmlformats.org/officeDocument/2006/relationships/slide" Target="slides/slide17.xml"/><Relationship Id="rId34" Type="http://schemas.openxmlformats.org/officeDocument/2006/relationships/slide" Target="slides/slide30.xml"/><Relationship Id="rId42" Type="http://schemas.openxmlformats.org/officeDocument/2006/relationships/slide" Target="slides/slide38.xml"/><Relationship Id="rId47" Type="http://schemas.openxmlformats.org/officeDocument/2006/relationships/slide" Target="slides/slide43.xml"/><Relationship Id="rId50" Type="http://schemas.openxmlformats.org/officeDocument/2006/relationships/slide" Target="slides/slide46.xml"/><Relationship Id="rId55" Type="http://schemas.openxmlformats.org/officeDocument/2006/relationships/notesMaster" Target="notesMasters/notesMaster1.xml"/><Relationship Id="rId7" Type="http://schemas.openxmlformats.org/officeDocument/2006/relationships/slide" Target="slides/slide3.xml"/><Relationship Id="rId2" Type="http://schemas.openxmlformats.org/officeDocument/2006/relationships/slideMaster" Target="slideMasters/slideMaster1.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41" Type="http://schemas.openxmlformats.org/officeDocument/2006/relationships/slide" Target="slides/slide37.xml"/><Relationship Id="rId54" Type="http://schemas.openxmlformats.org/officeDocument/2006/relationships/slide" Target="slides/slide50.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slide" Target="slides/slide33.xml"/><Relationship Id="rId40" Type="http://schemas.openxmlformats.org/officeDocument/2006/relationships/slide" Target="slides/slide36.xml"/><Relationship Id="rId45" Type="http://schemas.openxmlformats.org/officeDocument/2006/relationships/slide" Target="slides/slide41.xml"/><Relationship Id="rId53" Type="http://schemas.openxmlformats.org/officeDocument/2006/relationships/slide" Target="slides/slide49.xml"/><Relationship Id="rId58" Type="http://schemas.openxmlformats.org/officeDocument/2006/relationships/presProps" Target="presProp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slide" Target="slides/slide32.xml"/><Relationship Id="rId49" Type="http://schemas.openxmlformats.org/officeDocument/2006/relationships/slide" Target="slides/slide45.xml"/><Relationship Id="rId57" Type="http://schemas.openxmlformats.org/officeDocument/2006/relationships/commentAuthors" Target="commentAuthors.xml"/><Relationship Id="rId61" Type="http://schemas.openxmlformats.org/officeDocument/2006/relationships/tableStyles" Target="tableStyles.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4" Type="http://schemas.openxmlformats.org/officeDocument/2006/relationships/slide" Target="slides/slide40.xml"/><Relationship Id="rId52" Type="http://schemas.openxmlformats.org/officeDocument/2006/relationships/slide" Target="slides/slide48.xml"/><Relationship Id="rId60" Type="http://schemas.openxmlformats.org/officeDocument/2006/relationships/theme" Target="theme/theme1.xml"/><Relationship Id="rId4" Type="http://schemas.openxmlformats.org/officeDocument/2006/relationships/slideMaster" Target="slideMasters/slideMaster3.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slide" Target="slides/slide31.xml"/><Relationship Id="rId43" Type="http://schemas.openxmlformats.org/officeDocument/2006/relationships/slide" Target="slides/slide39.xml"/><Relationship Id="rId48" Type="http://schemas.openxmlformats.org/officeDocument/2006/relationships/slide" Target="slides/slide44.xml"/><Relationship Id="rId56" Type="http://schemas.openxmlformats.org/officeDocument/2006/relationships/handoutMaster" Target="handoutMasters/handoutMaster1.xml"/><Relationship Id="rId8" Type="http://schemas.openxmlformats.org/officeDocument/2006/relationships/slide" Target="slides/slide4.xml"/><Relationship Id="rId51" Type="http://schemas.openxmlformats.org/officeDocument/2006/relationships/slide" Target="slides/slide47.xml"/><Relationship Id="rId3" Type="http://schemas.openxmlformats.org/officeDocument/2006/relationships/slideMaster" Target="slideMasters/slideMaster2.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openxmlformats.org/officeDocument/2006/relationships/slide" Target="slides/slide34.xml"/><Relationship Id="rId46" Type="http://schemas.openxmlformats.org/officeDocument/2006/relationships/slide" Target="slides/slide42.xml"/><Relationship Id="rId59" Type="http://schemas.openxmlformats.org/officeDocument/2006/relationships/viewProps" Target="viewProps.xml"/></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1993B79F-0018-4473-86CC-2AA0E61E895E}" type="doc">
      <dgm:prSet loTypeId="urn:microsoft.com/office/officeart/2005/8/layout/arrow2" loCatId="process" qsTypeId="urn:microsoft.com/office/officeart/2005/8/quickstyle/3d1" qsCatId="3D" csTypeId="urn:microsoft.com/office/officeart/2005/8/colors/accent1_2" csCatId="accent1" phldr="1"/>
      <dgm:spPr/>
    </dgm:pt>
    <dgm:pt modelId="{8206BA92-B348-411F-B396-E138ACE8848B}">
      <dgm:prSet phldrT="[テキスト]" custT="1"/>
      <dgm:spPr/>
      <dgm:t>
        <a:bodyPr/>
        <a:lstStyle/>
        <a:p>
          <a:r>
            <a:rPr kumimoji="1" lang="en-US" altLang="ja-JP" sz="800"/>
            <a:t>PDCA</a:t>
          </a:r>
          <a:endParaRPr kumimoji="1" lang="ja-JP" altLang="en-US" sz="800" dirty="0"/>
        </a:p>
      </dgm:t>
    </dgm:pt>
    <dgm:pt modelId="{67DCF61A-175D-4EF6-A55B-D88ADCE534A2}" type="parTrans" cxnId="{840AF517-BC56-467F-BA8E-23E6909AC386}">
      <dgm:prSet/>
      <dgm:spPr/>
      <dgm:t>
        <a:bodyPr/>
        <a:lstStyle/>
        <a:p>
          <a:endParaRPr kumimoji="1" lang="ja-JP" altLang="en-US" sz="700"/>
        </a:p>
      </dgm:t>
    </dgm:pt>
    <dgm:pt modelId="{2DB7A7EC-8747-4FBA-80B7-7B5F244E371B}" type="sibTrans" cxnId="{840AF517-BC56-467F-BA8E-23E6909AC386}">
      <dgm:prSet/>
      <dgm:spPr/>
      <dgm:t>
        <a:bodyPr/>
        <a:lstStyle/>
        <a:p>
          <a:endParaRPr kumimoji="1" lang="ja-JP" altLang="en-US" sz="700"/>
        </a:p>
      </dgm:t>
    </dgm:pt>
    <dgm:pt modelId="{0F2DAFD5-918A-49A6-8F30-F776DACC17CA}">
      <dgm:prSet phldrT="[テキスト]" custT="1"/>
      <dgm:spPr/>
      <dgm:t>
        <a:bodyPr/>
        <a:lstStyle/>
        <a:p>
          <a:r>
            <a:rPr kumimoji="1" lang="en-US" altLang="ja-JP" sz="800"/>
            <a:t>PDCA</a:t>
          </a:r>
          <a:endParaRPr kumimoji="1" lang="ja-JP" altLang="en-US" sz="800" dirty="0"/>
        </a:p>
      </dgm:t>
    </dgm:pt>
    <dgm:pt modelId="{F2AC9E68-93B5-44D2-BF37-4B54F0B9D389}" type="parTrans" cxnId="{F260E1EC-60E8-4193-A10F-90A7A2F27FFC}">
      <dgm:prSet/>
      <dgm:spPr/>
      <dgm:t>
        <a:bodyPr/>
        <a:lstStyle/>
        <a:p>
          <a:endParaRPr kumimoji="1" lang="ja-JP" altLang="en-US" sz="700"/>
        </a:p>
      </dgm:t>
    </dgm:pt>
    <dgm:pt modelId="{627F3B16-C686-41A5-8656-34070F460572}" type="sibTrans" cxnId="{F260E1EC-60E8-4193-A10F-90A7A2F27FFC}">
      <dgm:prSet/>
      <dgm:spPr/>
      <dgm:t>
        <a:bodyPr/>
        <a:lstStyle/>
        <a:p>
          <a:endParaRPr kumimoji="1" lang="ja-JP" altLang="en-US" sz="700"/>
        </a:p>
      </dgm:t>
    </dgm:pt>
    <dgm:pt modelId="{7DD5EB79-86D4-433C-B680-DC4C11E5749A}">
      <dgm:prSet phldrT="[テキスト]" custT="1"/>
      <dgm:spPr/>
      <dgm:t>
        <a:bodyPr/>
        <a:lstStyle/>
        <a:p>
          <a:r>
            <a:rPr kumimoji="1" lang="en-US" altLang="ja-JP" sz="800"/>
            <a:t>PDCA</a:t>
          </a:r>
          <a:endParaRPr kumimoji="1" lang="ja-JP" altLang="en-US" sz="800" dirty="0"/>
        </a:p>
      </dgm:t>
    </dgm:pt>
    <dgm:pt modelId="{4EB9292D-B536-44EC-9314-B33B3D83A357}" type="parTrans" cxnId="{7D6D667B-717C-433F-A971-0F2AA5516C10}">
      <dgm:prSet/>
      <dgm:spPr/>
      <dgm:t>
        <a:bodyPr/>
        <a:lstStyle/>
        <a:p>
          <a:endParaRPr kumimoji="1" lang="ja-JP" altLang="en-US" sz="700"/>
        </a:p>
      </dgm:t>
    </dgm:pt>
    <dgm:pt modelId="{E95763AD-3DA7-436E-B8DE-209277424431}" type="sibTrans" cxnId="{7D6D667B-717C-433F-A971-0F2AA5516C10}">
      <dgm:prSet/>
      <dgm:spPr/>
      <dgm:t>
        <a:bodyPr/>
        <a:lstStyle/>
        <a:p>
          <a:endParaRPr kumimoji="1" lang="ja-JP" altLang="en-US" sz="700"/>
        </a:p>
      </dgm:t>
    </dgm:pt>
    <dgm:pt modelId="{1A7F976F-E04D-4242-AC8A-36E9F5EA1BB0}" type="pres">
      <dgm:prSet presAssocID="{1993B79F-0018-4473-86CC-2AA0E61E895E}" presName="arrowDiagram" presStyleCnt="0">
        <dgm:presLayoutVars>
          <dgm:chMax val="5"/>
          <dgm:dir/>
          <dgm:resizeHandles val="exact"/>
        </dgm:presLayoutVars>
      </dgm:prSet>
      <dgm:spPr/>
    </dgm:pt>
    <dgm:pt modelId="{371AC734-93FC-494E-B6FA-E3E415BDF6FE}" type="pres">
      <dgm:prSet presAssocID="{1993B79F-0018-4473-86CC-2AA0E61E895E}" presName="arrow" presStyleLbl="bgShp" presStyleIdx="0" presStyleCnt="1" custScaleY="157413" custLinFactNeighborY="23105"/>
      <dgm:spPr/>
    </dgm:pt>
    <dgm:pt modelId="{0171277F-B1F4-4BFF-A6C9-66F775F35CC9}" type="pres">
      <dgm:prSet presAssocID="{1993B79F-0018-4473-86CC-2AA0E61E895E}" presName="arrowDiagram3" presStyleCnt="0"/>
      <dgm:spPr/>
    </dgm:pt>
    <dgm:pt modelId="{6A5EF8E2-1D4D-4EC6-846A-E00C9E4C194C}" type="pres">
      <dgm:prSet presAssocID="{0F2DAFD5-918A-49A6-8F30-F776DACC17CA}" presName="bullet3a" presStyleLbl="node1" presStyleIdx="0" presStyleCnt="3" custLinFactX="100000" custLinFactNeighborX="153010" custLinFactNeighborY="-55597"/>
      <dgm:spPr/>
    </dgm:pt>
    <dgm:pt modelId="{41DBBED4-EC27-483D-87EA-D00F804FFA48}" type="pres">
      <dgm:prSet presAssocID="{0F2DAFD5-918A-49A6-8F30-F776DACC17CA}" presName="textBox3a" presStyleLbl="revTx" presStyleIdx="0" presStyleCnt="3" custLinFactNeighborX="-7454" custLinFactNeighborY="24692">
        <dgm:presLayoutVars>
          <dgm:bulletEnabled val="1"/>
        </dgm:presLayoutVars>
      </dgm:prSet>
      <dgm:spPr/>
    </dgm:pt>
    <dgm:pt modelId="{F0DEB46D-B853-4A44-A8B0-49A9AA401484}" type="pres">
      <dgm:prSet presAssocID="{7DD5EB79-86D4-433C-B680-DC4C11E5749A}" presName="bullet3b" presStyleLbl="node1" presStyleIdx="1" presStyleCnt="3" custLinFactX="30387" custLinFactY="-55236" custLinFactNeighborX="100000" custLinFactNeighborY="-100000"/>
      <dgm:spPr/>
    </dgm:pt>
    <dgm:pt modelId="{C6359295-7A58-4A1F-9D67-3224D4A11A4A}" type="pres">
      <dgm:prSet presAssocID="{7DD5EB79-86D4-433C-B680-DC4C11E5749A}" presName="textBox3b" presStyleLbl="revTx" presStyleIdx="1" presStyleCnt="3" custLinFactNeighborX="-26402" custLinFactNeighborY="217">
        <dgm:presLayoutVars>
          <dgm:bulletEnabled val="1"/>
        </dgm:presLayoutVars>
      </dgm:prSet>
      <dgm:spPr/>
    </dgm:pt>
    <dgm:pt modelId="{B5B2D17D-74EE-4865-B944-F480DCF07EFD}" type="pres">
      <dgm:prSet presAssocID="{8206BA92-B348-411F-B396-E138ACE8848B}" presName="bullet3c" presStyleLbl="node1" presStyleIdx="2" presStyleCnt="3" custLinFactX="7603" custLinFactY="-76860" custLinFactNeighborX="100000" custLinFactNeighborY="-100000"/>
      <dgm:spPr/>
    </dgm:pt>
    <dgm:pt modelId="{7CBCE095-51B4-4C3F-AA8A-F7F147CBA595}" type="pres">
      <dgm:prSet presAssocID="{8206BA92-B348-411F-B396-E138ACE8848B}" presName="textBox3c" presStyleLbl="revTx" presStyleIdx="2" presStyleCnt="3" custLinFactNeighborX="-18279" custLinFactNeighborY="-6647">
        <dgm:presLayoutVars>
          <dgm:bulletEnabled val="1"/>
        </dgm:presLayoutVars>
      </dgm:prSet>
      <dgm:spPr/>
    </dgm:pt>
  </dgm:ptLst>
  <dgm:cxnLst>
    <dgm:cxn modelId="{75D89308-9B83-4172-A057-B47657BAE45B}" type="presOf" srcId="{1993B79F-0018-4473-86CC-2AA0E61E895E}" destId="{1A7F976F-E04D-4242-AC8A-36E9F5EA1BB0}" srcOrd="0" destOrd="0" presId="urn:microsoft.com/office/officeart/2005/8/layout/arrow2"/>
    <dgm:cxn modelId="{4519FA11-D746-42FD-BBB7-ED2A72BA77E4}" type="presOf" srcId="{7DD5EB79-86D4-433C-B680-DC4C11E5749A}" destId="{C6359295-7A58-4A1F-9D67-3224D4A11A4A}" srcOrd="0" destOrd="0" presId="urn:microsoft.com/office/officeart/2005/8/layout/arrow2"/>
    <dgm:cxn modelId="{840AF517-BC56-467F-BA8E-23E6909AC386}" srcId="{1993B79F-0018-4473-86CC-2AA0E61E895E}" destId="{8206BA92-B348-411F-B396-E138ACE8848B}" srcOrd="2" destOrd="0" parTransId="{67DCF61A-175D-4EF6-A55B-D88ADCE534A2}" sibTransId="{2DB7A7EC-8747-4FBA-80B7-7B5F244E371B}"/>
    <dgm:cxn modelId="{E12D644D-E683-4D02-9B8B-411B6E192BE5}" type="presOf" srcId="{8206BA92-B348-411F-B396-E138ACE8848B}" destId="{7CBCE095-51B4-4C3F-AA8A-F7F147CBA595}" srcOrd="0" destOrd="0" presId="urn:microsoft.com/office/officeart/2005/8/layout/arrow2"/>
    <dgm:cxn modelId="{7D6D667B-717C-433F-A971-0F2AA5516C10}" srcId="{1993B79F-0018-4473-86CC-2AA0E61E895E}" destId="{7DD5EB79-86D4-433C-B680-DC4C11E5749A}" srcOrd="1" destOrd="0" parTransId="{4EB9292D-B536-44EC-9314-B33B3D83A357}" sibTransId="{E95763AD-3DA7-436E-B8DE-209277424431}"/>
    <dgm:cxn modelId="{283130B4-C993-477E-A171-F8A2015F8023}" type="presOf" srcId="{0F2DAFD5-918A-49A6-8F30-F776DACC17CA}" destId="{41DBBED4-EC27-483D-87EA-D00F804FFA48}" srcOrd="0" destOrd="0" presId="urn:microsoft.com/office/officeart/2005/8/layout/arrow2"/>
    <dgm:cxn modelId="{F260E1EC-60E8-4193-A10F-90A7A2F27FFC}" srcId="{1993B79F-0018-4473-86CC-2AA0E61E895E}" destId="{0F2DAFD5-918A-49A6-8F30-F776DACC17CA}" srcOrd="0" destOrd="0" parTransId="{F2AC9E68-93B5-44D2-BF37-4B54F0B9D389}" sibTransId="{627F3B16-C686-41A5-8656-34070F460572}"/>
    <dgm:cxn modelId="{593B09E3-A0E8-4B23-B71A-567BA0FDA476}" type="presParOf" srcId="{1A7F976F-E04D-4242-AC8A-36E9F5EA1BB0}" destId="{371AC734-93FC-494E-B6FA-E3E415BDF6FE}" srcOrd="0" destOrd="0" presId="urn:microsoft.com/office/officeart/2005/8/layout/arrow2"/>
    <dgm:cxn modelId="{D8926B76-5C18-4EAF-86FB-AFC4C1042E4B}" type="presParOf" srcId="{1A7F976F-E04D-4242-AC8A-36E9F5EA1BB0}" destId="{0171277F-B1F4-4BFF-A6C9-66F775F35CC9}" srcOrd="1" destOrd="0" presId="urn:microsoft.com/office/officeart/2005/8/layout/arrow2"/>
    <dgm:cxn modelId="{65B80572-438F-4F86-A20C-8B69081B03E5}" type="presParOf" srcId="{0171277F-B1F4-4BFF-A6C9-66F775F35CC9}" destId="{6A5EF8E2-1D4D-4EC6-846A-E00C9E4C194C}" srcOrd="0" destOrd="0" presId="urn:microsoft.com/office/officeart/2005/8/layout/arrow2"/>
    <dgm:cxn modelId="{0811DD3E-D2DB-43F0-A835-C0924C036F05}" type="presParOf" srcId="{0171277F-B1F4-4BFF-A6C9-66F775F35CC9}" destId="{41DBBED4-EC27-483D-87EA-D00F804FFA48}" srcOrd="1" destOrd="0" presId="urn:microsoft.com/office/officeart/2005/8/layout/arrow2"/>
    <dgm:cxn modelId="{736C7062-B709-45E3-843E-96B285570B34}" type="presParOf" srcId="{0171277F-B1F4-4BFF-A6C9-66F775F35CC9}" destId="{F0DEB46D-B853-4A44-A8B0-49A9AA401484}" srcOrd="2" destOrd="0" presId="urn:microsoft.com/office/officeart/2005/8/layout/arrow2"/>
    <dgm:cxn modelId="{577D2E75-5E74-455E-809E-4B49772A8258}" type="presParOf" srcId="{0171277F-B1F4-4BFF-A6C9-66F775F35CC9}" destId="{C6359295-7A58-4A1F-9D67-3224D4A11A4A}" srcOrd="3" destOrd="0" presId="urn:microsoft.com/office/officeart/2005/8/layout/arrow2"/>
    <dgm:cxn modelId="{036694B8-10D9-41AE-85BB-EF1093C2DD46}" type="presParOf" srcId="{0171277F-B1F4-4BFF-A6C9-66F775F35CC9}" destId="{B5B2D17D-74EE-4865-B944-F480DCF07EFD}" srcOrd="4" destOrd="0" presId="urn:microsoft.com/office/officeart/2005/8/layout/arrow2"/>
    <dgm:cxn modelId="{9DB0D72D-0C19-46C5-80F2-B5588E7E0BA8}" type="presParOf" srcId="{0171277F-B1F4-4BFF-A6C9-66F775F35CC9}" destId="{7CBCE095-51B4-4C3F-AA8A-F7F147CBA595}" srcOrd="5" destOrd="0" presId="urn:microsoft.com/office/officeart/2005/8/layout/arrow2"/>
  </dgm:cxnLst>
  <dgm:bg/>
  <dgm:whole/>
  <dgm:extLst>
    <a:ext uri="http://schemas.microsoft.com/office/drawing/2008/diagram">
      <dsp:dataModelExt xmlns:dsp="http://schemas.microsoft.com/office/drawing/2008/diagram" relId="rId10"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71AC734-93FC-494E-B6FA-E3E415BDF6FE}">
      <dsp:nvSpPr>
        <dsp:cNvPr id="0" name=""/>
        <dsp:cNvSpPr/>
      </dsp:nvSpPr>
      <dsp:spPr>
        <a:xfrm>
          <a:off x="0" y="1435523"/>
          <a:ext cx="1463823" cy="1440154"/>
        </a:xfrm>
        <a:prstGeom prst="swooshArrow">
          <a:avLst>
            <a:gd name="adj1" fmla="val 25000"/>
            <a:gd name="adj2" fmla="val 25000"/>
          </a:avLst>
        </a:prstGeom>
        <a:gradFill rotWithShape="0">
          <a:gsLst>
            <a:gs pos="0">
              <a:schemeClr val="accent1">
                <a:tint val="40000"/>
                <a:hueOff val="0"/>
                <a:satOff val="0"/>
                <a:lumOff val="0"/>
                <a:alphaOff val="0"/>
                <a:shade val="51000"/>
                <a:satMod val="130000"/>
              </a:schemeClr>
            </a:gs>
            <a:gs pos="80000">
              <a:schemeClr val="accent1">
                <a:tint val="40000"/>
                <a:hueOff val="0"/>
                <a:satOff val="0"/>
                <a:lumOff val="0"/>
                <a:alphaOff val="0"/>
                <a:shade val="93000"/>
                <a:satMod val="130000"/>
              </a:schemeClr>
            </a:gs>
            <a:gs pos="100000">
              <a:schemeClr val="accent1">
                <a:tint val="40000"/>
                <a:hueOff val="0"/>
                <a:satOff val="0"/>
                <a:lumOff val="0"/>
                <a:alphaOff val="0"/>
                <a:shade val="94000"/>
                <a:satMod val="135000"/>
              </a:schemeClr>
            </a:gs>
          </a:gsLst>
          <a:lin ang="16200000" scaled="0"/>
        </a:gradFill>
        <a:ln>
          <a:noFill/>
        </a:ln>
        <a:effectLst/>
        <a:scene3d>
          <a:camera prst="orthographicFront"/>
          <a:lightRig rig="flat" dir="t"/>
        </a:scene3d>
        <a:sp3d z="-190500" extrusionH="12700" prstMaterial="plastic">
          <a:bevelT w="50800" h="50800"/>
        </a:sp3d>
      </dsp:spPr>
      <dsp:style>
        <a:lnRef idx="0">
          <a:scrgbClr r="0" g="0" b="0"/>
        </a:lnRef>
        <a:fillRef idx="3">
          <a:scrgbClr r="0" g="0" b="0"/>
        </a:fillRef>
        <a:effectRef idx="0">
          <a:scrgbClr r="0" g="0" b="0"/>
        </a:effectRef>
        <a:fontRef idx="minor"/>
      </dsp:style>
    </dsp:sp>
    <dsp:sp modelId="{6A5EF8E2-1D4D-4EC6-846A-E00C9E4C194C}">
      <dsp:nvSpPr>
        <dsp:cNvPr id="0" name=""/>
        <dsp:cNvSpPr/>
      </dsp:nvSpPr>
      <dsp:spPr>
        <a:xfrm>
          <a:off x="282199" y="2097068"/>
          <a:ext cx="38059" cy="38059"/>
        </a:xfrm>
        <a:prstGeom prst="ellipse">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41DBBED4-EC27-483D-87EA-D00F804FFA48}">
      <dsp:nvSpPr>
        <dsp:cNvPr id="0" name=""/>
        <dsp:cNvSpPr/>
      </dsp:nvSpPr>
      <dsp:spPr>
        <a:xfrm>
          <a:off x="179511" y="2202544"/>
          <a:ext cx="341070" cy="26440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20167" tIns="0" rIns="0" bIns="0" numCol="1" spcCol="1270" anchor="t" anchorCtr="0">
          <a:noAutofit/>
        </a:bodyPr>
        <a:lstStyle/>
        <a:p>
          <a:pPr marL="0" lvl="0" indent="0" algn="l" defTabSz="355600">
            <a:lnSpc>
              <a:spcPct val="90000"/>
            </a:lnSpc>
            <a:spcBef>
              <a:spcPct val="0"/>
            </a:spcBef>
            <a:spcAft>
              <a:spcPct val="35000"/>
            </a:spcAft>
            <a:buNone/>
          </a:pPr>
          <a:r>
            <a:rPr kumimoji="1" lang="en-US" altLang="ja-JP" sz="800" kern="1200"/>
            <a:t>PDCA</a:t>
          </a:r>
          <a:endParaRPr kumimoji="1" lang="ja-JP" altLang="en-US" sz="800" kern="1200" dirty="0"/>
        </a:p>
      </dsp:txBody>
      <dsp:txXfrm>
        <a:off x="179511" y="2202544"/>
        <a:ext cx="341070" cy="264403"/>
      </dsp:txXfrm>
    </dsp:sp>
    <dsp:sp modelId="{F0DEB46D-B853-4A44-A8B0-49A9AA401484}">
      <dsp:nvSpPr>
        <dsp:cNvPr id="0" name=""/>
        <dsp:cNvSpPr/>
      </dsp:nvSpPr>
      <dsp:spPr>
        <a:xfrm>
          <a:off x="611558" y="1762759"/>
          <a:ext cx="68799" cy="68799"/>
        </a:xfrm>
        <a:prstGeom prst="ellipse">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C6359295-7A58-4A1F-9D67-3224D4A11A4A}">
      <dsp:nvSpPr>
        <dsp:cNvPr id="0" name=""/>
        <dsp:cNvSpPr/>
      </dsp:nvSpPr>
      <dsp:spPr>
        <a:xfrm>
          <a:off x="463497" y="1905040"/>
          <a:ext cx="351317" cy="49769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36456" tIns="0" rIns="0" bIns="0" numCol="1" spcCol="1270" anchor="t" anchorCtr="0">
          <a:noAutofit/>
        </a:bodyPr>
        <a:lstStyle/>
        <a:p>
          <a:pPr marL="0" lvl="0" indent="0" algn="l" defTabSz="355600">
            <a:lnSpc>
              <a:spcPct val="90000"/>
            </a:lnSpc>
            <a:spcBef>
              <a:spcPct val="0"/>
            </a:spcBef>
            <a:spcAft>
              <a:spcPct val="35000"/>
            </a:spcAft>
            <a:buNone/>
          </a:pPr>
          <a:r>
            <a:rPr kumimoji="1" lang="en-US" altLang="ja-JP" sz="800" kern="1200"/>
            <a:t>PDCA</a:t>
          </a:r>
          <a:endParaRPr kumimoji="1" lang="ja-JP" altLang="en-US" sz="800" kern="1200" dirty="0"/>
        </a:p>
      </dsp:txBody>
      <dsp:txXfrm>
        <a:off x="463497" y="1905040"/>
        <a:ext cx="351317" cy="497699"/>
      </dsp:txXfrm>
    </dsp:sp>
    <dsp:sp modelId="{B5B2D17D-74EE-4865-B944-F480DCF07EFD}">
      <dsp:nvSpPr>
        <dsp:cNvPr id="0" name=""/>
        <dsp:cNvSpPr/>
      </dsp:nvSpPr>
      <dsp:spPr>
        <a:xfrm>
          <a:off x="1028250" y="1549958"/>
          <a:ext cx="95148" cy="95148"/>
        </a:xfrm>
        <a:prstGeom prst="ellipse">
          <a:avLst/>
        </a:prstGeom>
        <a:gradFill rotWithShape="0">
          <a:gsLst>
            <a:gs pos="0">
              <a:schemeClr val="accent1">
                <a:hueOff val="0"/>
                <a:satOff val="0"/>
                <a:lumOff val="0"/>
                <a:alphaOff val="0"/>
                <a:shade val="51000"/>
                <a:satMod val="130000"/>
              </a:schemeClr>
            </a:gs>
            <a:gs pos="80000">
              <a:schemeClr val="accent1">
                <a:hueOff val="0"/>
                <a:satOff val="0"/>
                <a:lumOff val="0"/>
                <a:alphaOff val="0"/>
                <a:shade val="93000"/>
                <a:satMod val="130000"/>
              </a:schemeClr>
            </a:gs>
            <a:gs pos="100000">
              <a:schemeClr val="accent1">
                <a:hueOff val="0"/>
                <a:satOff val="0"/>
                <a:lumOff val="0"/>
                <a:alphaOff val="0"/>
                <a:shade val="94000"/>
                <a:satMod val="135000"/>
              </a:schemeClr>
            </a:gs>
          </a:gsLst>
          <a:lin ang="16200000" scaled="0"/>
        </a:gradFill>
        <a:ln>
          <a:noFill/>
        </a:ln>
        <a:effectLst>
          <a:outerShdw blurRad="40000" dist="23000" dir="5400000" rotWithShape="0">
            <a:srgbClr val="000000">
              <a:alpha val="35000"/>
            </a:srgbClr>
          </a:outerShdw>
        </a:effectLst>
        <a:scene3d>
          <a:camera prst="orthographicFront"/>
          <a:lightRig rig="flat" dir="t"/>
        </a:scene3d>
        <a:sp3d prstMaterial="plastic">
          <a:bevelT w="120900" h="88900"/>
          <a:bevelB w="88900" h="31750" prst="angle"/>
        </a:sp3d>
      </dsp:spPr>
      <dsp:style>
        <a:lnRef idx="0">
          <a:scrgbClr r="0" g="0" b="0"/>
        </a:lnRef>
        <a:fillRef idx="3">
          <a:scrgbClr r="0" g="0" b="0"/>
        </a:fillRef>
        <a:effectRef idx="2">
          <a:scrgbClr r="0" g="0" b="0"/>
        </a:effectRef>
        <a:fontRef idx="minor">
          <a:schemeClr val="lt1"/>
        </a:fontRef>
      </dsp:style>
    </dsp:sp>
    <dsp:sp modelId="{7CBCE095-51B4-4C3F-AA8A-F7F147CBA595}">
      <dsp:nvSpPr>
        <dsp:cNvPr id="0" name=""/>
        <dsp:cNvSpPr/>
      </dsp:nvSpPr>
      <dsp:spPr>
        <a:xfrm>
          <a:off x="909224" y="1723547"/>
          <a:ext cx="351317" cy="63584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50417" tIns="0" rIns="0" bIns="0" numCol="1" spcCol="1270" anchor="t" anchorCtr="0">
          <a:noAutofit/>
        </a:bodyPr>
        <a:lstStyle/>
        <a:p>
          <a:pPr marL="0" lvl="0" indent="0" algn="l" defTabSz="355600">
            <a:lnSpc>
              <a:spcPct val="90000"/>
            </a:lnSpc>
            <a:spcBef>
              <a:spcPct val="0"/>
            </a:spcBef>
            <a:spcAft>
              <a:spcPct val="35000"/>
            </a:spcAft>
            <a:buNone/>
          </a:pPr>
          <a:r>
            <a:rPr kumimoji="1" lang="en-US" altLang="ja-JP" sz="800" kern="1200"/>
            <a:t>PDCA</a:t>
          </a:r>
          <a:endParaRPr kumimoji="1" lang="ja-JP" altLang="en-US" sz="800" kern="1200" dirty="0"/>
        </a:p>
      </dsp:txBody>
      <dsp:txXfrm>
        <a:off x="909224" y="1723547"/>
        <a:ext cx="351317" cy="635848"/>
      </dsp:txXfrm>
    </dsp:sp>
  </dsp:spTree>
</dsp:drawing>
</file>

<file path=ppt/diagrams/layout1.xml><?xml version="1.0" encoding="utf-8"?>
<dgm:layoutDef xmlns:dgm="http://schemas.openxmlformats.org/drawingml/2006/diagram" xmlns:a="http://schemas.openxmlformats.org/drawingml/2006/main" uniqueId="urn:microsoft.com/office/officeart/2005/8/layout/arrow2">
  <dgm:title val=""/>
  <dgm:desc val=""/>
  <dgm:catLst>
    <dgm:cat type="process" pri="2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arrowDiagram">
    <dgm:varLst>
      <dgm:chMax val="5"/>
      <dgm:dir/>
      <dgm:resizeHandles val="exact"/>
    </dgm:varLst>
    <dgm:alg type="composite">
      <dgm:param type="ar" val="1.6"/>
    </dgm:alg>
    <dgm:shape xmlns:r="http://schemas.openxmlformats.org/officeDocument/2006/relationships" r:blip="">
      <dgm:adjLst/>
    </dgm:shape>
    <dgm:presOf/>
    <dgm:constrLst>
      <dgm:constr type="l" for="ch" forName="arrow"/>
      <dgm:constr type="t" for="ch" forName="arrow"/>
      <dgm:constr type="w" for="ch" forName="arrow" refType="w"/>
      <dgm:constr type="h" for="ch" forName="arrow" refType="h"/>
      <dgm:constr type="ctrX" for="ch" forName="arrowDiagram1" refType="w" fact="0.5"/>
      <dgm:constr type="ctrY" for="ch" forName="arrowDiagram1" refType="h" fact="0.5"/>
      <dgm:constr type="w" for="ch" forName="arrowDiagram1" refType="w"/>
      <dgm:constr type="h" for="ch" forName="arrowDiagram1" refType="h"/>
      <dgm:constr type="ctrX" for="ch" forName="arrowDiagram2" refType="w" fact="0.5"/>
      <dgm:constr type="ctrY" for="ch" forName="arrowDiagram2" refType="h" fact="0.5"/>
      <dgm:constr type="w" for="ch" forName="arrowDiagram2" refType="w"/>
      <dgm:constr type="h" for="ch" forName="arrowDiagram2" refType="h"/>
      <dgm:constr type="ctrX" for="ch" forName="arrowDiagram3" refType="w" fact="0.5"/>
      <dgm:constr type="ctrY" for="ch" forName="arrowDiagram3" refType="h" fact="0.5"/>
      <dgm:constr type="w" for="ch" forName="arrowDiagram3" refType="w"/>
      <dgm:constr type="h" for="ch" forName="arrowDiagram3" refType="h"/>
      <dgm:constr type="ctrX" for="ch" forName="arrowDiagram4" refType="w" fact="0.5"/>
      <dgm:constr type="ctrY" for="ch" forName="arrowDiagram4" refType="h" fact="0.5"/>
      <dgm:constr type="w" for="ch" forName="arrowDiagram4" refType="w"/>
      <dgm:constr type="h" for="ch" forName="arrowDiagram4" refType="h"/>
      <dgm:constr type="ctrX" for="ch" forName="arrowDiagram5" refType="w" fact="0.5"/>
      <dgm:constr type="ctrY" for="ch" forName="arrowDiagram5" refType="h" fact="0.5"/>
      <dgm:constr type="w" for="ch" forName="arrowDiagram5" refType="w"/>
      <dgm:constr type="h" for="ch" forName="arrowDiagram5" refType="h"/>
    </dgm:constrLst>
    <dgm:ruleLst/>
    <dgm:choose name="Name0">
      <dgm:if name="Name1" axis="ch" ptType="node" func="cnt" op="gte" val="1">
        <dgm:layoutNode name="arrow" styleLbl="bgShp">
          <dgm:alg type="sp"/>
          <dgm:shape xmlns:r="http://schemas.openxmlformats.org/officeDocument/2006/relationships" type="swooshArrow" r:blip="">
            <dgm:adjLst>
              <dgm:adj idx="2" val="0.25"/>
            </dgm:adjLst>
          </dgm:shape>
          <dgm:presOf/>
          <dgm:constrLst/>
          <dgm:ruleLst/>
        </dgm:layoutNode>
        <dgm:choose name="Name2">
          <dgm:if name="Name3" axis="ch" ptType="node" func="cnt" op="lt" val="1"/>
          <dgm:if name="Name4" axis="ch" ptType="node" func="cnt" op="equ" val="1">
            <dgm:layoutNode name="arrowDiagram1">
              <dgm:varLst>
                <dgm:bulletEnabled val="1"/>
              </dgm:varLst>
              <dgm:alg type="composite">
                <dgm:param type="vertAlign" val="none"/>
                <dgm:param type="horzAlign" val="none"/>
              </dgm:alg>
              <dgm:shape xmlns:r="http://schemas.openxmlformats.org/officeDocument/2006/relationships" r:blip="">
                <dgm:adjLst/>
              </dgm:shape>
              <dgm:presOf/>
              <dgm:constrLst>
                <dgm:constr type="ctrX" for="ch" forName="bullet1" refType="w" fact="0.8"/>
                <dgm:constr type="ctrY" for="ch" forName="bullet1" refType="h" fact="0.262"/>
                <dgm:constr type="w" for="ch" forName="bullet1" refType="w" fact="0.074"/>
                <dgm:constr type="h" for="ch" forName="bullet1" refType="w" refFor="ch" refForName="bullet1"/>
                <dgm:constr type="r" for="ch" forName="textBox1" refType="ctrX" refFor="ch" refForName="bullet1"/>
                <dgm:constr type="t" for="ch" forName="textBox1" refType="ctrY" refFor="ch" refForName="bullet1"/>
                <dgm:constr type="w" for="ch" forName="textBox1" refType="w" fact="0.4"/>
                <dgm:constr type="h" for="ch" forName="textBox1" refType="h" fact="0.738"/>
                <dgm:constr type="userA" refType="h" refFor="ch" refForName="bullet1" fact="0.53"/>
                <dgm:constr type="rMarg" for="ch" forName="textBox1" refType="userA" fact="2.834"/>
                <dgm:constr type="primFontSz" for="ch" ptType="node" op="equ" val="65"/>
              </dgm:constrLst>
              <dgm:ruleLst/>
              <dgm:forEach name="Name5" axis="ch" ptType="node" cnt="1">
                <dgm:layoutNode name="bullet1" styleLbl="node1">
                  <dgm:alg type="sp"/>
                  <dgm:shape xmlns:r="http://schemas.openxmlformats.org/officeDocument/2006/relationships" type="ellipse" r:blip="">
                    <dgm:adjLst/>
                  </dgm:shape>
                  <dgm:presOf/>
                  <dgm:constrLst/>
                  <dgm:ruleLst/>
                </dgm:layoutNode>
                <dgm:layoutNode name="textBox1" styleLbl="revTx">
                  <dgm:varLst>
                    <dgm:bulletEnabled val="1"/>
                  </dgm:varLst>
                  <dgm:alg type="tx">
                    <dgm:param type="txAnchorVert" val="t"/>
                    <dgm:param type="parTxLTRAlign" val="r"/>
                    <dgm:param type="parTxRTLAlign" val="r"/>
                  </dgm:alg>
                  <dgm:shape xmlns:r="http://schemas.openxmlformats.org/officeDocument/2006/relationships" type="round2DiagRect" r:blip="">
                    <dgm:adjLst/>
                  </dgm:shape>
                  <dgm:presOf axis="desOrSelf" ptType="node"/>
                  <dgm:constrLst>
                    <dgm:constr type="lMarg"/>
                    <dgm:constr type="tMarg"/>
                    <dgm:constr type="bMarg"/>
                  </dgm:constrLst>
                  <dgm:ruleLst>
                    <dgm:rule type="primFontSz" val="5" fact="NaN" max="NaN"/>
                  </dgm:ruleLst>
                </dgm:layoutNode>
              </dgm:forEach>
            </dgm:layoutNode>
          </dgm:if>
          <dgm:if name="Name6" axis="ch" ptType="node" func="cnt" op="equ" val="2">
            <dgm:layoutNode name="arrowDiagram2">
              <dgm:alg type="composite">
                <dgm:param type="vertAlign" val="none"/>
                <dgm:param type="horzAlign" val="none"/>
              </dgm:alg>
              <dgm:shape xmlns:r="http://schemas.openxmlformats.org/officeDocument/2006/relationships" r:blip="">
                <dgm:adjLst/>
              </dgm:shape>
              <dgm:presOf/>
              <dgm:choose name="Name7">
                <dgm:if name="Name8" func="var" arg="dir" op="equ" val="norm">
                  <dgm:constrLst>
                    <dgm:constr type="ctrX" for="ch" forName="bullet2a" refType="w" fact="0.25"/>
                    <dgm:constr type="ctrY" for="ch" forName="bullet2a" refType="h" fact="0.573"/>
                    <dgm:constr type="w" for="ch" forName="bullet2a" refType="w" fact="0.035"/>
                    <dgm:constr type="h" for="ch" forName="bullet2a" refType="w" refFor="ch" refForName="bullet2a"/>
                    <dgm:constr type="l" for="ch" forName="textBox2a" refType="ctrX" refFor="ch" refForName="bullet2a"/>
                    <dgm:constr type="t" for="ch" forName="textBox2a" refType="ctrY" refFor="ch" refForName="bullet2a"/>
                    <dgm:constr type="w" for="ch" forName="textBox2a" refType="w" fact="0.325"/>
                    <dgm:constr type="h" for="ch" forName="textBox2a" refType="h" fact="0.427"/>
                    <dgm:constr type="userA" refType="h" refFor="ch" refForName="bullet2a" fact="0.53"/>
                    <dgm:constr type="lMarg" for="ch" forName="textBox2a" refType="userA" fact="2.834"/>
                    <dgm:constr type="ctrX" for="ch" forName="bullet2b" refType="w" fact="0.585"/>
                    <dgm:constr type="ctrY" for="ch" forName="bullet2b" refType="h" fact="0.338"/>
                    <dgm:constr type="w" for="ch" forName="bullet2b" refType="w" fact="0.06"/>
                    <dgm:constr type="h" for="ch" forName="bullet2b" refType="w" refFor="ch" refForName="bullet2b"/>
                    <dgm:constr type="l" for="ch" forName="textBox2b" refType="ctrX" refFor="ch" refForName="bullet2b"/>
                    <dgm:constr type="t" for="ch" forName="textBox2b" refType="ctrY" refFor="ch" refForName="bullet2b"/>
                    <dgm:constr type="w" for="ch" forName="textBox2b" refType="w" fact="0.325"/>
                    <dgm:constr type="h" for="ch" forName="textBox2b" refType="h" fact="0.662"/>
                    <dgm:constr type="userB" refType="h" refFor="ch" refForName="bullet2b" fact="0.53"/>
                    <dgm:constr type="lMarg" for="ch" forName="textBox2b" refType="userB" fact="2.834"/>
                    <dgm:constr type="primFontSz" for="ch" ptType="node" op="equ" val="65"/>
                  </dgm:constrLst>
                </dgm:if>
                <dgm:else name="Name9">
                  <dgm:constrLst>
                    <dgm:constr type="ctrX" for="ch" forName="bullet2a" refType="w" fact="0.25"/>
                    <dgm:constr type="ctrY" for="ch" forName="bullet2a" refType="h" fact="0.573"/>
                    <dgm:constr type="w" for="ch" forName="bullet2a" refType="w" fact="0.035"/>
                    <dgm:constr type="h" for="ch" forName="bullet2a" refType="w" refFor="ch" refForName="bullet2a"/>
                    <dgm:constr type="r" for="ch" forName="textBox2a" refType="ctrX" refFor="ch" refForName="bullet2a"/>
                    <dgm:constr type="b" for="ch" forName="textBox2a" refType="ctrY" refFor="ch" refForName="bullet2a"/>
                    <dgm:constr type="w" for="ch" forName="textBox2a" refType="w" fact="0.25"/>
                    <dgm:constr type="h" for="ch" forName="textBox2a" refType="h" fact="0.573"/>
                    <dgm:constr type="userA" refType="h" refFor="ch" refForName="bullet2a" fact="0.53"/>
                    <dgm:constr type="rMarg" for="ch" forName="textBox2a" refType="userA" fact="2.834"/>
                    <dgm:constr type="ctrX" for="ch" forName="bullet2b" refType="w" fact="0.585"/>
                    <dgm:constr type="ctrY" for="ch" forName="bullet2b" refType="h" fact="0.338"/>
                    <dgm:constr type="w" for="ch" forName="bullet2b" refType="w" fact="0.06"/>
                    <dgm:constr type="h" for="ch" forName="bullet2b" refType="w" refFor="ch" refForName="bullet2b"/>
                    <dgm:constr type="r" for="ch" forName="textBox2b" refType="ctrX" refFor="ch" refForName="bullet2b"/>
                    <dgm:constr type="b" for="ch" forName="textBox2b" refType="ctrY" refFor="ch" refForName="bullet2b"/>
                    <dgm:constr type="w" for="ch" forName="textBox2b" refType="w" fact="0.28"/>
                    <dgm:constr type="h" for="ch" forName="textBox2b" refType="h" fact="0.338"/>
                    <dgm:constr type="userB" refType="h" refFor="ch" refForName="bullet2b" fact="0.53"/>
                    <dgm:constr type="rMarg" for="ch" forName="textBox2b" refType="userB" fact="2.834"/>
                    <dgm:constr type="primFontSz" for="ch" ptType="node" op="equ" val="65"/>
                  </dgm:constrLst>
                </dgm:else>
              </dgm:choose>
              <dgm:ruleLst/>
              <dgm:forEach name="Name10" axis="ch" ptType="node" cnt="1">
                <dgm:layoutNode name="bullet2a" styleLbl="node1">
                  <dgm:alg type="sp"/>
                  <dgm:shape xmlns:r="http://schemas.openxmlformats.org/officeDocument/2006/relationships" type="ellipse" r:blip="">
                    <dgm:adjLst/>
                  </dgm:shape>
                  <dgm:presOf/>
                  <dgm:constrLst/>
                  <dgm:ruleLst/>
                </dgm:layoutNode>
                <dgm:layoutNode name="textBox2a" styleLbl="revTx">
                  <dgm:varLst>
                    <dgm:bulletEnabled val="1"/>
                  </dgm:varLst>
                  <dgm:choose name="Name11">
                    <dgm:if name="Name12" func="var" arg="dir" op="equ" val="norm">
                      <dgm:choose name="Name13">
                        <dgm:if name="Name14" axis="root des" ptType="all node" func="maxDepth" op="gt" val="1">
                          <dgm:alg type="tx">
                            <dgm:param type="txAnchorVert" val="t"/>
                            <dgm:param type="parTxLTRAlign" val="l"/>
                            <dgm:param type="parTxRTLAlign" val="r"/>
                          </dgm:alg>
                        </dgm:if>
                        <dgm:else name="Name15">
                          <dgm:alg type="tx">
                            <dgm:param type="txAnchorVert" val="t"/>
                            <dgm:param type="parTxLTRAlign" val="l"/>
                            <dgm:param type="parTxRTLAlign" val="l"/>
                          </dgm:alg>
                        </dgm:else>
                      </dgm:choose>
                    </dgm:if>
                    <dgm:else name="Name16">
                      <dgm:choose name="Name17">
                        <dgm:if name="Name18" axis="root des" ptType="all node" func="maxDepth" op="gt" val="1">
                          <dgm:alg type="tx">
                            <dgm:param type="txAnchorVert" val="b"/>
                            <dgm:param type="txAnchorVertCh" val="b"/>
                            <dgm:param type="parTxLTRAlign" val="l"/>
                            <dgm:param type="parTxRTLAlign" val="r"/>
                          </dgm:alg>
                        </dgm:if>
                        <dgm:else name="Name19">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20">
                    <dgm:if name="Name21" func="var" arg="dir" op="equ" val="norm">
                      <dgm:constrLst>
                        <dgm:constr type="rMarg"/>
                        <dgm:constr type="tMarg"/>
                        <dgm:constr type="bMarg"/>
                      </dgm:constrLst>
                    </dgm:if>
                    <dgm:else name="Name22">
                      <dgm:constrLst>
                        <dgm:constr type="lMarg"/>
                        <dgm:constr type="tMarg"/>
                        <dgm:constr type="bMarg"/>
                      </dgm:constrLst>
                    </dgm:else>
                  </dgm:choose>
                  <dgm:ruleLst>
                    <dgm:rule type="primFontSz" val="5" fact="NaN" max="NaN"/>
                  </dgm:ruleLst>
                </dgm:layoutNode>
              </dgm:forEach>
              <dgm:forEach name="Name23" axis="ch" ptType="node" st="2" cnt="1">
                <dgm:layoutNode name="bullet2b" styleLbl="node1">
                  <dgm:alg type="sp"/>
                  <dgm:shape xmlns:r="http://schemas.openxmlformats.org/officeDocument/2006/relationships" type="ellipse" r:blip="">
                    <dgm:adjLst/>
                  </dgm:shape>
                  <dgm:presOf/>
                  <dgm:constrLst/>
                  <dgm:ruleLst/>
                </dgm:layoutNode>
                <dgm:layoutNode name="textBox2b" styleLbl="revTx">
                  <dgm:varLst>
                    <dgm:bulletEnabled val="1"/>
                  </dgm:varLst>
                  <dgm:choose name="Name24">
                    <dgm:if name="Name25" func="var" arg="dir" op="equ" val="norm">
                      <dgm:choose name="Name26">
                        <dgm:if name="Name27" axis="root des" ptType="all node" func="maxDepth" op="gt" val="1">
                          <dgm:alg type="tx">
                            <dgm:param type="txAnchorVert" val="t"/>
                            <dgm:param type="parTxLTRAlign" val="l"/>
                            <dgm:param type="parTxRTLAlign" val="r"/>
                          </dgm:alg>
                        </dgm:if>
                        <dgm:else name="Name28">
                          <dgm:alg type="tx">
                            <dgm:param type="txAnchorVert" val="t"/>
                            <dgm:param type="parTxLTRAlign" val="l"/>
                            <dgm:param type="parTxRTLAlign" val="l"/>
                          </dgm:alg>
                        </dgm:else>
                      </dgm:choose>
                    </dgm:if>
                    <dgm:else name="Name29">
                      <dgm:choose name="Name30">
                        <dgm:if name="Name31" axis="root des" ptType="all node" func="maxDepth" op="gt" val="1">
                          <dgm:alg type="tx">
                            <dgm:param type="txAnchorVert" val="b"/>
                            <dgm:param type="txAnchorVertCh" val="b"/>
                            <dgm:param type="parTxLTRAlign" val="l"/>
                            <dgm:param type="parTxRTLAlign" val="r"/>
                          </dgm:alg>
                        </dgm:if>
                        <dgm:else name="Name3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33">
                    <dgm:if name="Name34" func="var" arg="dir" op="equ" val="norm">
                      <dgm:constrLst>
                        <dgm:constr type="rMarg"/>
                        <dgm:constr type="tMarg"/>
                        <dgm:constr type="bMarg"/>
                      </dgm:constrLst>
                    </dgm:if>
                    <dgm:else name="Name35">
                      <dgm:constrLst>
                        <dgm:constr type="lMarg"/>
                        <dgm:constr type="tMarg"/>
                        <dgm:constr type="bMarg"/>
                      </dgm:constrLst>
                    </dgm:else>
                  </dgm:choose>
                  <dgm:ruleLst>
                    <dgm:rule type="primFontSz" val="5" fact="NaN" max="NaN"/>
                  </dgm:ruleLst>
                </dgm:layoutNode>
              </dgm:forEach>
            </dgm:layoutNode>
          </dgm:if>
          <dgm:if name="Name36" axis="ch" ptType="node" func="cnt" op="equ" val="3">
            <dgm:layoutNode name="arrowDiagram3">
              <dgm:alg type="composite">
                <dgm:param type="vertAlign" val="none"/>
                <dgm:param type="horzAlign" val="none"/>
              </dgm:alg>
              <dgm:shape xmlns:r="http://schemas.openxmlformats.org/officeDocument/2006/relationships" r:blip="">
                <dgm:adjLst/>
              </dgm:shape>
              <dgm:presOf/>
              <dgm:choose name="Name37">
                <dgm:if name="Name38" func="var" arg="dir" op="equ" val="norm">
                  <dgm:constrLst>
                    <dgm:constr type="ctrX" for="ch" forName="bullet3a" refType="w" fact="0.14"/>
                    <dgm:constr type="ctrY" for="ch" forName="bullet3a" refType="h" fact="0.711"/>
                    <dgm:constr type="w" for="ch" forName="bullet3a" refType="w" fact="0.026"/>
                    <dgm:constr type="h" for="ch" forName="bullet3a" refType="w" refFor="ch" refForName="bullet3a"/>
                    <dgm:constr type="l" for="ch" forName="textBox3a" refType="ctrX" refFor="ch" refForName="bullet3a"/>
                    <dgm:constr type="t" for="ch" forName="textBox3a" refType="ctrY" refFor="ch" refForName="bullet3a"/>
                    <dgm:constr type="w" for="ch" forName="textBox3a" refType="w" fact="0.233"/>
                    <dgm:constr type="h" for="ch" forName="textBox3a" refType="h" fact="0.289"/>
                    <dgm:constr type="userA" refType="h" refFor="ch" refForName="bullet3a" fact="0.53"/>
                    <dgm:constr type="lMarg" for="ch" forName="textBox3a" refType="userA" fact="2.834"/>
                    <dgm:constr type="ctrX" for="ch" forName="bullet3b" refType="w" fact="0.38"/>
                    <dgm:constr type="ctrY" for="ch" forName="bullet3b" refType="h" fact="0.456"/>
                    <dgm:constr type="w" for="ch" forName="bullet3b" refType="w" fact="0.047"/>
                    <dgm:constr type="h" for="ch" forName="bullet3b" refType="w" refFor="ch" refForName="bullet3b"/>
                    <dgm:constr type="l" for="ch" forName="textBox3b" refType="ctrX" refFor="ch" refForName="bullet3b"/>
                    <dgm:constr type="t" for="ch" forName="textBox3b" refType="ctrY" refFor="ch" refForName="bullet3b"/>
                    <dgm:constr type="w" for="ch" forName="textBox3b" refType="w" fact="0.24"/>
                    <dgm:constr type="h" for="ch" forName="textBox3b" refType="h" fact="0.544"/>
                    <dgm:constr type="userB" refType="h" refFor="ch" refForName="bullet3b" fact="0.53"/>
                    <dgm:constr type="lMarg" for="ch" forName="textBox3b" refType="userB" fact="2.834"/>
                    <dgm:constr type="ctrX" for="ch" forName="bullet3c" refType="w" fact="0.665"/>
                    <dgm:constr type="ctrY" for="ch" forName="bullet3c" refType="h" fact="0.305"/>
                    <dgm:constr type="w" for="ch" forName="bullet3c" refType="w" fact="0.065"/>
                    <dgm:constr type="h" for="ch" forName="bullet3c" refType="w" refFor="ch" refForName="bullet3c"/>
                    <dgm:constr type="l" for="ch" forName="textBox3c" refType="ctrX" refFor="ch" refForName="bullet3c"/>
                    <dgm:constr type="t" for="ch" forName="textBox3c" refType="ctrY" refFor="ch" refForName="bullet3c"/>
                    <dgm:constr type="w" for="ch" forName="textBox3c" refType="w" fact="0.24"/>
                    <dgm:constr type="h" for="ch" forName="textBox3c" refType="h" fact="0.695"/>
                    <dgm:constr type="userC" refType="h" refFor="ch" refForName="bullet3c" fact="0.53"/>
                    <dgm:constr type="lMarg" for="ch" forName="textBox3c" refType="userC" fact="2.834"/>
                    <dgm:constr type="primFontSz" for="ch" ptType="node" op="equ" val="65"/>
                  </dgm:constrLst>
                </dgm:if>
                <dgm:else name="Name39">
                  <dgm:constrLst>
                    <dgm:constr type="ctrX" for="ch" forName="bullet3a" refType="w" fact="0.14"/>
                    <dgm:constr type="ctrY" for="ch" forName="bullet3a" refType="h" fact="0.711"/>
                    <dgm:constr type="w" for="ch" forName="bullet3a" refType="w" fact="0.026"/>
                    <dgm:constr type="h" for="ch" forName="bullet3a" refType="w" refFor="ch" refForName="bullet3a"/>
                    <dgm:constr type="r" for="ch" forName="textBox3a" refType="ctrX" refFor="ch" refForName="bullet3a"/>
                    <dgm:constr type="b" for="ch" forName="textBox3a" refType="ctrY" refFor="ch" refForName="bullet3a"/>
                    <dgm:constr type="w" for="ch" forName="textBox3a" refType="w" fact="0.14"/>
                    <dgm:constr type="h" for="ch" forName="textBox3a" refType="h" fact="0.711"/>
                    <dgm:constr type="userA" refType="h" refFor="ch" refForName="bullet3a" fact="0.53"/>
                    <dgm:constr type="rMarg" for="ch" forName="textBox3a" refType="userA" fact="2.834"/>
                    <dgm:constr type="ctrX" for="ch" forName="bullet3b" refType="w" fact="0.38"/>
                    <dgm:constr type="ctrY" for="ch" forName="bullet3b" refType="h" fact="0.456"/>
                    <dgm:constr type="w" for="ch" forName="bullet3b" refType="w" fact="0.047"/>
                    <dgm:constr type="h" for="ch" forName="bullet3b" refType="w" refFor="ch" refForName="bullet3b"/>
                    <dgm:constr type="r" for="ch" forName="textBox3b" refType="ctrX" refFor="ch" refForName="bullet3b"/>
                    <dgm:constr type="b" for="ch" forName="textBox3b" refType="ctrY" refFor="ch" refForName="bullet3b"/>
                    <dgm:constr type="w" for="ch" forName="textBox3b" refType="w" fact="0.24"/>
                    <dgm:constr type="h" for="ch" forName="textBox3b" refType="h" fact="0.456"/>
                    <dgm:constr type="userB" refType="h" refFor="ch" refForName="bullet3b" fact="0.53"/>
                    <dgm:constr type="rMarg" for="ch" forName="textBox3b" refType="userB" fact="2.834"/>
                    <dgm:constr type="ctrX" for="ch" forName="bullet3c" refType="w" fact="0.665"/>
                    <dgm:constr type="ctrY" for="ch" forName="bullet3c" refType="h" fact="0.305"/>
                    <dgm:constr type="w" for="ch" forName="bullet3c" refType="w" fact="0.065"/>
                    <dgm:constr type="h" for="ch" forName="bullet3c" refType="w" refFor="ch" refForName="bullet3c"/>
                    <dgm:constr type="r" for="ch" forName="textBox3c" refType="ctrX" refFor="ch" refForName="bullet3c"/>
                    <dgm:constr type="b" for="ch" forName="textBox3c" refType="ctrY" refFor="ch" refForName="bullet3c"/>
                    <dgm:constr type="w" for="ch" forName="textBox3c" refType="w" fact="0.24"/>
                    <dgm:constr type="h" for="ch" forName="textBox3c" refType="h" fact="0.305"/>
                    <dgm:constr type="userC" refType="h" refFor="ch" refForName="bullet3c" fact="0.53"/>
                    <dgm:constr type="rMarg" for="ch" forName="textBox3c" refType="userC" fact="2.834"/>
                    <dgm:constr type="primFontSz" for="ch" ptType="node" op="equ" val="65"/>
                  </dgm:constrLst>
                </dgm:else>
              </dgm:choose>
              <dgm:ruleLst/>
              <dgm:forEach name="Name40" axis="ch" ptType="node" cnt="1">
                <dgm:layoutNode name="bullet3a" styleLbl="node1">
                  <dgm:alg type="sp"/>
                  <dgm:shape xmlns:r="http://schemas.openxmlformats.org/officeDocument/2006/relationships" type="ellipse" r:blip="">
                    <dgm:adjLst/>
                  </dgm:shape>
                  <dgm:presOf/>
                  <dgm:constrLst/>
                  <dgm:ruleLst/>
                </dgm:layoutNode>
                <dgm:layoutNode name="textBox3a" styleLbl="revTx">
                  <dgm:varLst>
                    <dgm:bulletEnabled val="1"/>
                  </dgm:varLst>
                  <dgm:choose name="Name41">
                    <dgm:if name="Name42" func="var" arg="dir" op="equ" val="norm">
                      <dgm:choose name="Name43">
                        <dgm:if name="Name44" axis="root des" ptType="all node" func="maxDepth" op="gt" val="1">
                          <dgm:alg type="tx">
                            <dgm:param type="txAnchorVert" val="t"/>
                            <dgm:param type="parTxLTRAlign" val="l"/>
                            <dgm:param type="parTxRTLAlign" val="r"/>
                          </dgm:alg>
                        </dgm:if>
                        <dgm:else name="Name45">
                          <dgm:alg type="tx">
                            <dgm:param type="txAnchorVert" val="t"/>
                            <dgm:param type="parTxLTRAlign" val="l"/>
                            <dgm:param type="parTxRTLAlign" val="l"/>
                          </dgm:alg>
                        </dgm:else>
                      </dgm:choose>
                    </dgm:if>
                    <dgm:else name="Name46">
                      <dgm:choose name="Name47">
                        <dgm:if name="Name48" axis="root des" ptType="all node" func="maxDepth" op="gt" val="1">
                          <dgm:alg type="tx">
                            <dgm:param type="txAnchorVert" val="b"/>
                            <dgm:param type="txAnchorVertCh" val="b"/>
                            <dgm:param type="parTxLTRAlign" val="l"/>
                            <dgm:param type="parTxRTLAlign" val="r"/>
                          </dgm:alg>
                        </dgm:if>
                        <dgm:else name="Name49">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50">
                    <dgm:if name="Name51" func="var" arg="dir" op="equ" val="norm">
                      <dgm:constrLst>
                        <dgm:constr type="rMarg"/>
                        <dgm:constr type="tMarg"/>
                        <dgm:constr type="bMarg"/>
                      </dgm:constrLst>
                    </dgm:if>
                    <dgm:else name="Name52">
                      <dgm:constrLst>
                        <dgm:constr type="lMarg"/>
                        <dgm:constr type="tMarg"/>
                        <dgm:constr type="bMarg"/>
                      </dgm:constrLst>
                    </dgm:else>
                  </dgm:choose>
                  <dgm:ruleLst>
                    <dgm:rule type="primFontSz" val="5" fact="NaN" max="NaN"/>
                  </dgm:ruleLst>
                </dgm:layoutNode>
              </dgm:forEach>
              <dgm:forEach name="Name53" axis="ch" ptType="node" st="2" cnt="1">
                <dgm:layoutNode name="bullet3b" styleLbl="node1">
                  <dgm:alg type="sp"/>
                  <dgm:shape xmlns:r="http://schemas.openxmlformats.org/officeDocument/2006/relationships" type="ellipse" r:blip="">
                    <dgm:adjLst/>
                  </dgm:shape>
                  <dgm:presOf/>
                  <dgm:constrLst/>
                  <dgm:ruleLst/>
                </dgm:layoutNode>
                <dgm:layoutNode name="textBox3b" styleLbl="revTx">
                  <dgm:varLst>
                    <dgm:bulletEnabled val="1"/>
                  </dgm:varLst>
                  <dgm:choose name="Name54">
                    <dgm:if name="Name55" func="var" arg="dir" op="equ" val="norm">
                      <dgm:choose name="Name56">
                        <dgm:if name="Name57" axis="root des" ptType="all node" func="maxDepth" op="gt" val="1">
                          <dgm:alg type="tx">
                            <dgm:param type="txAnchorVert" val="t"/>
                            <dgm:param type="parTxLTRAlign" val="l"/>
                            <dgm:param type="parTxRTLAlign" val="r"/>
                          </dgm:alg>
                        </dgm:if>
                        <dgm:else name="Name58">
                          <dgm:alg type="tx">
                            <dgm:param type="txAnchorVert" val="t"/>
                            <dgm:param type="parTxLTRAlign" val="l"/>
                            <dgm:param type="parTxRTLAlign" val="l"/>
                          </dgm:alg>
                        </dgm:else>
                      </dgm:choose>
                    </dgm:if>
                    <dgm:else name="Name59">
                      <dgm:choose name="Name60">
                        <dgm:if name="Name61" axis="root des" ptType="all node" func="maxDepth" op="gt" val="1">
                          <dgm:alg type="tx">
                            <dgm:param type="txAnchorVert" val="b"/>
                            <dgm:param type="txAnchorVertCh" val="b"/>
                            <dgm:param type="parTxLTRAlign" val="l"/>
                            <dgm:param type="parTxRTLAlign" val="r"/>
                          </dgm:alg>
                        </dgm:if>
                        <dgm:else name="Name6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63">
                    <dgm:if name="Name64" func="var" arg="dir" op="equ" val="norm">
                      <dgm:constrLst>
                        <dgm:constr type="rMarg"/>
                        <dgm:constr type="tMarg"/>
                        <dgm:constr type="bMarg"/>
                      </dgm:constrLst>
                    </dgm:if>
                    <dgm:else name="Name65">
                      <dgm:constrLst>
                        <dgm:constr type="lMarg"/>
                        <dgm:constr type="tMarg"/>
                        <dgm:constr type="bMarg"/>
                      </dgm:constrLst>
                    </dgm:else>
                  </dgm:choose>
                  <dgm:ruleLst>
                    <dgm:rule type="primFontSz" val="5" fact="NaN" max="NaN"/>
                  </dgm:ruleLst>
                </dgm:layoutNode>
              </dgm:forEach>
              <dgm:forEach name="Name66" axis="ch" ptType="node" st="3" cnt="1">
                <dgm:layoutNode name="bullet3c" styleLbl="node1">
                  <dgm:alg type="sp"/>
                  <dgm:shape xmlns:r="http://schemas.openxmlformats.org/officeDocument/2006/relationships" type="ellipse" r:blip="">
                    <dgm:adjLst/>
                  </dgm:shape>
                  <dgm:presOf/>
                  <dgm:constrLst/>
                  <dgm:ruleLst/>
                </dgm:layoutNode>
                <dgm:layoutNode name="textBox3c" styleLbl="revTx">
                  <dgm:varLst>
                    <dgm:bulletEnabled val="1"/>
                  </dgm:varLst>
                  <dgm:choose name="Name67">
                    <dgm:if name="Name68" func="var" arg="dir" op="equ" val="norm">
                      <dgm:choose name="Name69">
                        <dgm:if name="Name70" axis="root des" ptType="all node" func="maxDepth" op="gt" val="1">
                          <dgm:alg type="tx">
                            <dgm:param type="txAnchorVert" val="t"/>
                            <dgm:param type="parTxLTRAlign" val="l"/>
                            <dgm:param type="parTxRTLAlign" val="r"/>
                          </dgm:alg>
                        </dgm:if>
                        <dgm:else name="Name71">
                          <dgm:alg type="tx">
                            <dgm:param type="txAnchorVert" val="t"/>
                            <dgm:param type="parTxLTRAlign" val="l"/>
                            <dgm:param type="parTxRTLAlign" val="l"/>
                          </dgm:alg>
                        </dgm:else>
                      </dgm:choose>
                    </dgm:if>
                    <dgm:else name="Name72">
                      <dgm:choose name="Name73">
                        <dgm:if name="Name74" axis="root des" ptType="all node" func="maxDepth" op="gt" val="1">
                          <dgm:alg type="tx">
                            <dgm:param type="txAnchorVert" val="b"/>
                            <dgm:param type="txAnchorVertCh" val="b"/>
                            <dgm:param type="parTxLTRAlign" val="l"/>
                            <dgm:param type="parTxRTLAlign" val="r"/>
                          </dgm:alg>
                        </dgm:if>
                        <dgm:else name="Name75">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76">
                    <dgm:if name="Name77" func="var" arg="dir" op="equ" val="norm">
                      <dgm:constrLst>
                        <dgm:constr type="rMarg"/>
                        <dgm:constr type="tMarg"/>
                        <dgm:constr type="bMarg"/>
                      </dgm:constrLst>
                    </dgm:if>
                    <dgm:else name="Name78">
                      <dgm:constrLst>
                        <dgm:constr type="lMarg"/>
                        <dgm:constr type="tMarg"/>
                        <dgm:constr type="bMarg"/>
                      </dgm:constrLst>
                    </dgm:else>
                  </dgm:choose>
                  <dgm:ruleLst>
                    <dgm:rule type="primFontSz" val="5" fact="NaN" max="NaN"/>
                  </dgm:ruleLst>
                </dgm:layoutNode>
              </dgm:forEach>
            </dgm:layoutNode>
          </dgm:if>
          <dgm:if name="Name79" axis="ch" ptType="node" func="cnt" op="equ" val="4">
            <dgm:layoutNode name="arrowDiagram4">
              <dgm:alg type="composite">
                <dgm:param type="vertAlign" val="none"/>
                <dgm:param type="horzAlign" val="none"/>
              </dgm:alg>
              <dgm:shape xmlns:r="http://schemas.openxmlformats.org/officeDocument/2006/relationships" r:blip="">
                <dgm:adjLst/>
              </dgm:shape>
              <dgm:presOf/>
              <dgm:choose name="Name80">
                <dgm:if name="Name81" func="var" arg="dir" op="equ" val="norm">
                  <dgm:constrLst>
                    <dgm:constr type="ctrX" for="ch" forName="bullet4a" refType="w" fact="0.11"/>
                    <dgm:constr type="ctrY" for="ch" forName="bullet4a" refType="h" fact="0.762"/>
                    <dgm:constr type="w" for="ch" forName="bullet4a" refType="w" fact="0.023"/>
                    <dgm:constr type="h" for="ch" forName="bullet4a" refType="w" refFor="ch" refForName="bullet4a"/>
                    <dgm:constr type="l" for="ch" forName="textBox4a" refType="ctrX" refFor="ch" refForName="bullet4a"/>
                    <dgm:constr type="t" for="ch" forName="textBox4a" refType="ctrY" refFor="ch" refForName="bullet4a"/>
                    <dgm:constr type="w" for="ch" forName="textBox4a" refType="w" fact="0.171"/>
                    <dgm:constr type="h" for="ch" forName="textBox4a" refType="h" fact="0.238"/>
                    <dgm:constr type="userA" refType="h" refFor="ch" refForName="bullet4a" fact="0.53"/>
                    <dgm:constr type="lMarg" for="ch" forName="textBox4a" refType="userA" fact="2.834"/>
                    <dgm:constr type="ctrX" for="ch" forName="bullet4b" refType="w" fact="0.281"/>
                    <dgm:constr type="ctrY" for="ch" forName="bullet4b" refType="h" fact="0.543"/>
                    <dgm:constr type="w" for="ch" forName="bullet4b" refType="w" fact="0.04"/>
                    <dgm:constr type="h" for="ch" forName="bullet4b" refType="w" refFor="ch" refForName="bullet4b"/>
                    <dgm:constr type="l" for="ch" forName="textBox4b" refType="ctrX" refFor="ch" refForName="bullet4b"/>
                    <dgm:constr type="t" for="ch" forName="textBox4b" refType="ctrY" refFor="ch" refForName="bullet4b"/>
                    <dgm:constr type="w" for="ch" forName="textBox4b" refType="w" fact="0.21"/>
                    <dgm:constr type="h" for="ch" forName="textBox4b" refType="h" fact="0.457"/>
                    <dgm:constr type="userB" refType="h" refFor="ch" refForName="bullet4b" fact="0.53"/>
                    <dgm:constr type="lMarg" for="ch" forName="textBox4b" refType="userB" fact="2.834"/>
                    <dgm:constr type="ctrX" for="ch" forName="bullet4c" refType="w" fact="0.495"/>
                    <dgm:constr type="ctrY" for="ch" forName="bullet4c" refType="h" fact="0.382"/>
                    <dgm:constr type="w" for="ch" forName="bullet4c" refType="w" fact="0.053"/>
                    <dgm:constr type="h" for="ch" forName="bullet4c" refType="w" refFor="ch" refForName="bullet4c"/>
                    <dgm:constr type="l" for="ch" forName="textBox4c" refType="ctrX" refFor="ch" refForName="bullet4c"/>
                    <dgm:constr type="t" for="ch" forName="textBox4c" refType="ctrY" refFor="ch" refForName="bullet4c"/>
                    <dgm:constr type="w" for="ch" forName="textBox4c" refType="w" fact="0.21"/>
                    <dgm:constr type="h" for="ch" forName="textBox4c" refType="h" fact="0.618"/>
                    <dgm:constr type="userC" refType="h" refFor="ch" refForName="bullet4c" fact="0.53"/>
                    <dgm:constr type="lMarg" for="ch" forName="textBox4c" refType="userC" fact="2.834"/>
                    <dgm:constr type="ctrX" for="ch" forName="bullet4d" refType="w" fact="0.73"/>
                    <dgm:constr type="ctrY" for="ch" forName="bullet4d" refType="h" fact="0.283"/>
                    <dgm:constr type="w" for="ch" forName="bullet4d" refType="w" fact="0.071"/>
                    <dgm:constr type="h" for="ch" forName="bullet4d" refType="w" refFor="ch" refForName="bullet4d"/>
                    <dgm:constr type="l" for="ch" forName="textBox4d" refType="ctrX" refFor="ch" refForName="bullet4d"/>
                    <dgm:constr type="t" for="ch" forName="textBox4d" refType="ctrY" refFor="ch" refForName="bullet4d"/>
                    <dgm:constr type="w" for="ch" forName="textBox4d" refType="w" fact="0.21"/>
                    <dgm:constr type="h" for="ch" forName="textBox4d" refType="h" fact="0.717"/>
                    <dgm:constr type="userD" refType="h" refFor="ch" refForName="bullet4d" fact="0.53"/>
                    <dgm:constr type="lMarg" for="ch" forName="textBox4d" refType="userD" fact="2.834"/>
                    <dgm:constr type="primFontSz" for="ch" ptType="node" op="equ" val="65"/>
                  </dgm:constrLst>
                </dgm:if>
                <dgm:else name="Name82">
                  <dgm:constrLst>
                    <dgm:constr type="ctrX" for="ch" forName="bullet4a" refType="w" fact="0.11"/>
                    <dgm:constr type="ctrY" for="ch" forName="bullet4a" refType="h" fact="0.762"/>
                    <dgm:constr type="w" for="ch" forName="bullet4a" refType="w" fact="0.023"/>
                    <dgm:constr type="h" for="ch" forName="bullet4a" refType="w" refFor="ch" refForName="bullet4a"/>
                    <dgm:constr type="r" for="ch" forName="textBox4a" refType="ctrX" refFor="ch" refForName="bullet4a"/>
                    <dgm:constr type="b" for="ch" forName="textBox4a" refType="ctrY" refFor="ch" refForName="bullet4a"/>
                    <dgm:constr type="w" for="ch" forName="textBox4a" refType="w" fact="0.11"/>
                    <dgm:constr type="h" for="ch" forName="textBox4a" refType="h" fact="0.762"/>
                    <dgm:constr type="userA" refType="h" refFor="ch" refForName="bullet4a" fact="0.53"/>
                    <dgm:constr type="rMarg" for="ch" forName="textBox4a" refType="userA" fact="2.834"/>
                    <dgm:constr type="ctrX" for="ch" forName="bullet4b" refType="w" fact="0.281"/>
                    <dgm:constr type="ctrY" for="ch" forName="bullet4b" refType="h" fact="0.543"/>
                    <dgm:constr type="w" for="ch" forName="bullet4b" refType="w" fact="0.04"/>
                    <dgm:constr type="h" for="ch" forName="bullet4b" refType="w" refFor="ch" refForName="bullet4b"/>
                    <dgm:constr type="r" for="ch" forName="textBox4b" refType="ctrX" refFor="ch" refForName="bullet4b"/>
                    <dgm:constr type="b" for="ch" forName="textBox4b" refType="ctrY" refFor="ch" refForName="bullet4b"/>
                    <dgm:constr type="w" for="ch" forName="textBox4b" refType="w" fact="0.171"/>
                    <dgm:constr type="h" for="ch" forName="textBox4b" refType="h" fact="0.543"/>
                    <dgm:constr type="userB" refType="h" refFor="ch" refForName="bullet4b" fact="0.53"/>
                    <dgm:constr type="rMarg" for="ch" forName="textBox4b" refType="userB" fact="2.834"/>
                    <dgm:constr type="ctrX" for="ch" forName="bullet4c" refType="w" fact="0.495"/>
                    <dgm:constr type="ctrY" for="ch" forName="bullet4c" refType="h" fact="0.382"/>
                    <dgm:constr type="w" for="ch" forName="bullet4c" refType="w" fact="0.053"/>
                    <dgm:constr type="h" for="ch" forName="bullet4c" refType="w" refFor="ch" refForName="bullet4c"/>
                    <dgm:constr type="r" for="ch" forName="textBox4c" refType="ctrX" refFor="ch" refForName="bullet4c"/>
                    <dgm:constr type="b" for="ch" forName="textBox4c" refType="ctrY" refFor="ch" refForName="bullet4c"/>
                    <dgm:constr type="w" for="ch" forName="textBox4c" refType="w" fact="0.21"/>
                    <dgm:constr type="h" for="ch" forName="textBox4c" refType="h" fact="0.382"/>
                    <dgm:constr type="userC" refType="h" refFor="ch" refForName="bullet4c" fact="0.53"/>
                    <dgm:constr type="rMarg" for="ch" forName="textBox4c" refType="userC" fact="2.834"/>
                    <dgm:constr type="ctrX" for="ch" forName="bullet4d" refType="w" fact="0.73"/>
                    <dgm:constr type="ctrY" for="ch" forName="bullet4d" refType="h" fact="0.283"/>
                    <dgm:constr type="w" for="ch" forName="bullet4d" refType="w" fact="0.071"/>
                    <dgm:constr type="h" for="ch" forName="bullet4d" refType="w" refFor="ch" refForName="bullet4d"/>
                    <dgm:constr type="r" for="ch" forName="textBox4d" refType="ctrX" refFor="ch" refForName="bullet4d"/>
                    <dgm:constr type="b" for="ch" forName="textBox4d" refType="ctrY" refFor="ch" refForName="bullet4d"/>
                    <dgm:constr type="w" for="ch" forName="textBox4d" refType="w" fact="0.21"/>
                    <dgm:constr type="h" for="ch" forName="textBox4d" refType="h" fact="0.283"/>
                    <dgm:constr type="userD" refType="h" refFor="ch" refForName="bullet4d" fact="0.53"/>
                    <dgm:constr type="rMarg" for="ch" forName="textBox4d" refType="userD" fact="2.834"/>
                    <dgm:constr type="primFontSz" for="ch" ptType="node" op="equ" val="65"/>
                  </dgm:constrLst>
                </dgm:else>
              </dgm:choose>
              <dgm:ruleLst/>
              <dgm:forEach name="Name83" axis="ch" ptType="node" cnt="1">
                <dgm:layoutNode name="bullet4a" styleLbl="node1">
                  <dgm:alg type="sp"/>
                  <dgm:shape xmlns:r="http://schemas.openxmlformats.org/officeDocument/2006/relationships" type="ellipse" r:blip="">
                    <dgm:adjLst/>
                  </dgm:shape>
                  <dgm:presOf/>
                  <dgm:constrLst/>
                  <dgm:ruleLst/>
                </dgm:layoutNode>
                <dgm:layoutNode name="textBox4a" styleLbl="revTx">
                  <dgm:varLst>
                    <dgm:bulletEnabled val="1"/>
                  </dgm:varLst>
                  <dgm:choose name="Name84">
                    <dgm:if name="Name85" func="var" arg="dir" op="equ" val="norm">
                      <dgm:choose name="Name86">
                        <dgm:if name="Name87" axis="root des" ptType="all node" func="maxDepth" op="gt" val="1">
                          <dgm:alg type="tx">
                            <dgm:param type="txAnchorVert" val="t"/>
                            <dgm:param type="parTxLTRAlign" val="l"/>
                            <dgm:param type="parTxRTLAlign" val="r"/>
                          </dgm:alg>
                        </dgm:if>
                        <dgm:else name="Name88">
                          <dgm:alg type="tx">
                            <dgm:param type="txAnchorVert" val="t"/>
                            <dgm:param type="parTxLTRAlign" val="l"/>
                            <dgm:param type="parTxRTLAlign" val="l"/>
                          </dgm:alg>
                        </dgm:else>
                      </dgm:choose>
                    </dgm:if>
                    <dgm:else name="Name89">
                      <dgm:choose name="Name90">
                        <dgm:if name="Name91" axis="root des" ptType="all node" func="maxDepth" op="gt" val="1">
                          <dgm:alg type="tx">
                            <dgm:param type="txAnchorVert" val="b"/>
                            <dgm:param type="txAnchorVertCh" val="b"/>
                            <dgm:param type="parTxLTRAlign" val="l"/>
                            <dgm:param type="parTxRTLAlign" val="r"/>
                          </dgm:alg>
                        </dgm:if>
                        <dgm:else name="Name92">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93">
                    <dgm:if name="Name94" func="var" arg="dir" op="equ" val="norm">
                      <dgm:constrLst>
                        <dgm:constr type="rMarg"/>
                        <dgm:constr type="tMarg"/>
                        <dgm:constr type="bMarg"/>
                      </dgm:constrLst>
                    </dgm:if>
                    <dgm:else name="Name95">
                      <dgm:constrLst>
                        <dgm:constr type="lMarg"/>
                        <dgm:constr type="tMarg"/>
                        <dgm:constr type="bMarg"/>
                      </dgm:constrLst>
                    </dgm:else>
                  </dgm:choose>
                  <dgm:ruleLst>
                    <dgm:rule type="primFontSz" val="5" fact="NaN" max="NaN"/>
                  </dgm:ruleLst>
                </dgm:layoutNode>
              </dgm:forEach>
              <dgm:forEach name="Name96" axis="ch" ptType="node" st="2" cnt="1">
                <dgm:layoutNode name="bullet4b" styleLbl="node1">
                  <dgm:alg type="sp"/>
                  <dgm:shape xmlns:r="http://schemas.openxmlformats.org/officeDocument/2006/relationships" type="ellipse" r:blip="">
                    <dgm:adjLst/>
                  </dgm:shape>
                  <dgm:presOf/>
                  <dgm:constrLst/>
                  <dgm:ruleLst/>
                </dgm:layoutNode>
                <dgm:layoutNode name="textBox4b" styleLbl="revTx">
                  <dgm:varLst>
                    <dgm:bulletEnabled val="1"/>
                  </dgm:varLst>
                  <dgm:choose name="Name97">
                    <dgm:if name="Name98" func="var" arg="dir" op="equ" val="norm">
                      <dgm:choose name="Name99">
                        <dgm:if name="Name100" axis="root des" ptType="all node" func="maxDepth" op="gt" val="1">
                          <dgm:alg type="tx">
                            <dgm:param type="txAnchorVert" val="t"/>
                            <dgm:param type="parTxLTRAlign" val="l"/>
                            <dgm:param type="parTxRTLAlign" val="r"/>
                          </dgm:alg>
                        </dgm:if>
                        <dgm:else name="Name101">
                          <dgm:alg type="tx">
                            <dgm:param type="txAnchorVert" val="t"/>
                            <dgm:param type="parTxLTRAlign" val="l"/>
                            <dgm:param type="parTxRTLAlign" val="l"/>
                          </dgm:alg>
                        </dgm:else>
                      </dgm:choose>
                    </dgm:if>
                    <dgm:else name="Name102">
                      <dgm:choose name="Name103">
                        <dgm:if name="Name104" axis="root des" ptType="all node" func="maxDepth" op="gt" val="1">
                          <dgm:alg type="tx">
                            <dgm:param type="txAnchorVert" val="b"/>
                            <dgm:param type="txAnchorVertCh" val="b"/>
                            <dgm:param type="parTxLTRAlign" val="l"/>
                            <dgm:param type="parTxRTLAlign" val="r"/>
                          </dgm:alg>
                        </dgm:if>
                        <dgm:else name="Name105">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06">
                    <dgm:if name="Name107" func="var" arg="dir" op="equ" val="norm">
                      <dgm:constrLst>
                        <dgm:constr type="rMarg"/>
                        <dgm:constr type="tMarg"/>
                        <dgm:constr type="bMarg"/>
                      </dgm:constrLst>
                    </dgm:if>
                    <dgm:else name="Name108">
                      <dgm:constrLst>
                        <dgm:constr type="lMarg"/>
                        <dgm:constr type="tMarg"/>
                        <dgm:constr type="bMarg"/>
                      </dgm:constrLst>
                    </dgm:else>
                  </dgm:choose>
                  <dgm:ruleLst>
                    <dgm:rule type="primFontSz" val="5" fact="NaN" max="NaN"/>
                  </dgm:ruleLst>
                </dgm:layoutNode>
              </dgm:forEach>
              <dgm:forEach name="Name109" axis="ch" ptType="node" st="3" cnt="1">
                <dgm:layoutNode name="bullet4c" styleLbl="node1">
                  <dgm:alg type="sp"/>
                  <dgm:shape xmlns:r="http://schemas.openxmlformats.org/officeDocument/2006/relationships" type="ellipse" r:blip="">
                    <dgm:adjLst/>
                  </dgm:shape>
                  <dgm:presOf/>
                  <dgm:constrLst/>
                  <dgm:ruleLst/>
                </dgm:layoutNode>
                <dgm:layoutNode name="textBox4c" styleLbl="revTx">
                  <dgm:varLst>
                    <dgm:bulletEnabled val="1"/>
                  </dgm:varLst>
                  <dgm:choose name="Name110">
                    <dgm:if name="Name111" func="var" arg="dir" op="equ" val="norm">
                      <dgm:choose name="Name112">
                        <dgm:if name="Name113" axis="root des" ptType="all node" func="maxDepth" op="gt" val="1">
                          <dgm:alg type="tx">
                            <dgm:param type="txAnchorVert" val="t"/>
                            <dgm:param type="parTxLTRAlign" val="l"/>
                            <dgm:param type="parTxRTLAlign" val="r"/>
                          </dgm:alg>
                        </dgm:if>
                        <dgm:else name="Name114">
                          <dgm:alg type="tx">
                            <dgm:param type="txAnchorVert" val="t"/>
                            <dgm:param type="parTxLTRAlign" val="l"/>
                            <dgm:param type="parTxRTLAlign" val="l"/>
                          </dgm:alg>
                        </dgm:else>
                      </dgm:choose>
                    </dgm:if>
                    <dgm:else name="Name115">
                      <dgm:choose name="Name116">
                        <dgm:if name="Name117" axis="root des" ptType="all node" func="maxDepth" op="gt" val="1">
                          <dgm:alg type="tx">
                            <dgm:param type="txAnchorVert" val="b"/>
                            <dgm:param type="txAnchorVertCh" val="b"/>
                            <dgm:param type="parTxLTRAlign" val="l"/>
                            <dgm:param type="parTxRTLAlign" val="r"/>
                          </dgm:alg>
                        </dgm:if>
                        <dgm:else name="Name118">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19">
                    <dgm:if name="Name120" func="var" arg="dir" op="equ" val="norm">
                      <dgm:constrLst>
                        <dgm:constr type="rMarg"/>
                        <dgm:constr type="tMarg"/>
                        <dgm:constr type="bMarg"/>
                      </dgm:constrLst>
                    </dgm:if>
                    <dgm:else name="Name121">
                      <dgm:constrLst>
                        <dgm:constr type="lMarg"/>
                        <dgm:constr type="tMarg"/>
                        <dgm:constr type="bMarg"/>
                      </dgm:constrLst>
                    </dgm:else>
                  </dgm:choose>
                  <dgm:ruleLst>
                    <dgm:rule type="primFontSz" val="5" fact="NaN" max="NaN"/>
                  </dgm:ruleLst>
                </dgm:layoutNode>
              </dgm:forEach>
              <dgm:forEach name="Name122" axis="ch" ptType="node" st="4" cnt="1">
                <dgm:layoutNode name="bullet4d" styleLbl="node1">
                  <dgm:alg type="sp"/>
                  <dgm:shape xmlns:r="http://schemas.openxmlformats.org/officeDocument/2006/relationships" type="ellipse" r:blip="">
                    <dgm:adjLst/>
                  </dgm:shape>
                  <dgm:presOf/>
                  <dgm:constrLst/>
                  <dgm:ruleLst/>
                </dgm:layoutNode>
                <dgm:layoutNode name="textBox4d" styleLbl="revTx">
                  <dgm:varLst>
                    <dgm:bulletEnabled val="1"/>
                  </dgm:varLst>
                  <dgm:choose name="Name123">
                    <dgm:if name="Name124" func="var" arg="dir" op="equ" val="norm">
                      <dgm:choose name="Name125">
                        <dgm:if name="Name126" axis="root des" ptType="all node" func="maxDepth" op="gt" val="1">
                          <dgm:alg type="tx">
                            <dgm:param type="txAnchorVert" val="t"/>
                            <dgm:param type="parTxLTRAlign" val="l"/>
                            <dgm:param type="parTxRTLAlign" val="r"/>
                          </dgm:alg>
                        </dgm:if>
                        <dgm:else name="Name127">
                          <dgm:alg type="tx">
                            <dgm:param type="txAnchorVert" val="t"/>
                            <dgm:param type="parTxLTRAlign" val="l"/>
                            <dgm:param type="parTxRTLAlign" val="l"/>
                          </dgm:alg>
                        </dgm:else>
                      </dgm:choose>
                    </dgm:if>
                    <dgm:else name="Name128">
                      <dgm:choose name="Name129">
                        <dgm:if name="Name130" axis="root des" ptType="all node" func="maxDepth" op="gt" val="1">
                          <dgm:alg type="tx">
                            <dgm:param type="txAnchorVert" val="b"/>
                            <dgm:param type="txAnchorVertCh" val="b"/>
                            <dgm:param type="parTxLTRAlign" val="l"/>
                            <dgm:param type="parTxRTLAlign" val="r"/>
                          </dgm:alg>
                        </dgm:if>
                        <dgm:else name="Name131">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32">
                    <dgm:if name="Name133" func="var" arg="dir" op="equ" val="norm">
                      <dgm:constrLst>
                        <dgm:constr type="rMarg"/>
                        <dgm:constr type="tMarg"/>
                        <dgm:constr type="bMarg"/>
                      </dgm:constrLst>
                    </dgm:if>
                    <dgm:else name="Name134">
                      <dgm:constrLst>
                        <dgm:constr type="lMarg"/>
                        <dgm:constr type="tMarg"/>
                        <dgm:constr type="bMarg"/>
                      </dgm:constrLst>
                    </dgm:else>
                  </dgm:choose>
                  <dgm:ruleLst>
                    <dgm:rule type="primFontSz" val="5" fact="NaN" max="NaN"/>
                  </dgm:ruleLst>
                </dgm:layoutNode>
              </dgm:forEach>
            </dgm:layoutNode>
          </dgm:if>
          <dgm:else name="Name135">
            <dgm:layoutNode name="arrowDiagram5">
              <dgm:alg type="composite">
                <dgm:param type="vertAlign" val="none"/>
                <dgm:param type="horzAlign" val="none"/>
              </dgm:alg>
              <dgm:shape xmlns:r="http://schemas.openxmlformats.org/officeDocument/2006/relationships" r:blip="">
                <dgm:adjLst/>
              </dgm:shape>
              <dgm:presOf/>
              <dgm:choose name="Name136">
                <dgm:if name="Name137" func="var" arg="dir" op="equ" val="norm">
                  <dgm:constrLst>
                    <dgm:constr type="ctrX" for="ch" forName="bullet5a" refType="w" fact="0.11"/>
                    <dgm:constr type="ctrY" for="ch" forName="bullet5a" refType="h" fact="0.762"/>
                    <dgm:constr type="w" for="ch" forName="bullet5a" refType="w" fact="0.023"/>
                    <dgm:constr type="h" for="ch" forName="bullet5a" refType="w" refFor="ch" refForName="bullet5a"/>
                    <dgm:constr type="l" for="ch" forName="textBox5a" refType="ctrX" refFor="ch" refForName="bullet5a"/>
                    <dgm:constr type="t" for="ch" forName="textBox5a" refType="ctrY" refFor="ch" refForName="bullet5a"/>
                    <dgm:constr type="w" for="ch" forName="textBox5a" refType="w" fact="0.131"/>
                    <dgm:constr type="h" for="ch" forName="textBox5a" refType="h" fact="0.238"/>
                    <dgm:constr type="userA" refType="h" refFor="ch" refForName="bullet5a" fact="0.53"/>
                    <dgm:constr type="lMarg" for="ch" forName="textBox5a" refType="userA" fact="2.834"/>
                    <dgm:constr type="ctrX" for="ch" forName="bullet5b" refType="w" fact="0.241"/>
                    <dgm:constr type="ctrY" for="ch" forName="bullet5b" refType="h" fact="0.581"/>
                    <dgm:constr type="w" for="ch" forName="bullet5b" refType="w" fact="0.036"/>
                    <dgm:constr type="h" for="ch" forName="bullet5b" refType="w" refFor="ch" refForName="bullet5b"/>
                    <dgm:constr type="l" for="ch" forName="textBox5b" refType="ctrX" refFor="ch" refForName="bullet5b"/>
                    <dgm:constr type="t" for="ch" forName="textBox5b" refType="ctrY" refFor="ch" refForName="bullet5b"/>
                    <dgm:constr type="w" for="ch" forName="textBox5b" refType="w" fact="0.166"/>
                    <dgm:constr type="h" for="ch" forName="textBox5b" refType="h" fact="0.419"/>
                    <dgm:constr type="userB" refType="h" refFor="ch" refForName="bullet5b" fact="0.53"/>
                    <dgm:constr type="lMarg" for="ch" forName="textBox5b" refType="userB" fact="2.834"/>
                    <dgm:constr type="ctrX" for="ch" forName="bullet5c" refType="w" fact="0.407"/>
                    <dgm:constr type="ctrY" for="ch" forName="bullet5c" refType="h" fact="0.438"/>
                    <dgm:constr type="w" for="ch" forName="bullet5c" refType="w" fact="0.048"/>
                    <dgm:constr type="h" for="ch" forName="bullet5c" refType="w" refFor="ch" refForName="bullet5c"/>
                    <dgm:constr type="l" for="ch" forName="textBox5c" refType="ctrX" refFor="ch" refForName="bullet5c"/>
                    <dgm:constr type="t" for="ch" forName="textBox5c" refType="ctrY" refFor="ch" refForName="bullet5c"/>
                    <dgm:constr type="w" for="ch" forName="textBox5c" refType="w" fact="0.193"/>
                    <dgm:constr type="h" for="ch" forName="textBox5c" refType="h" fact="0.562"/>
                    <dgm:constr type="userC" refType="h" refFor="ch" refForName="bullet5c" fact="0.53"/>
                    <dgm:constr type="lMarg" for="ch" forName="textBox5c" refType="userC" fact="2.834"/>
                    <dgm:constr type="ctrX" for="ch" forName="bullet5d" refType="w" fact="0.6"/>
                    <dgm:constr type="ctrY" for="ch" forName="bullet5d" refType="h" fact="0.33"/>
                    <dgm:constr type="w" for="ch" forName="bullet5d" refType="w" fact="0.062"/>
                    <dgm:constr type="h" for="ch" forName="bullet5d" refType="w" refFor="ch" refForName="bullet5d"/>
                    <dgm:constr type="l" for="ch" forName="textBox5d" refType="ctrX" refFor="ch" refForName="bullet5d"/>
                    <dgm:constr type="t" for="ch" forName="textBox5d" refType="ctrY" refFor="ch" refForName="bullet5d"/>
                    <dgm:constr type="w" for="ch" forName="textBox5d" refType="w" fact="0.2"/>
                    <dgm:constr type="h" for="ch" forName="textBox5d" refType="h" fact="0.67"/>
                    <dgm:constr type="userD" refType="h" refFor="ch" refForName="bullet5d" fact="0.53"/>
                    <dgm:constr type="lMarg" for="ch" forName="textBox5d" refType="userD" fact="2.834"/>
                    <dgm:constr type="ctrX" for="ch" forName="bullet5e" refType="w" fact="0.8"/>
                    <dgm:constr type="ctrY" for="ch" forName="bullet5e" refType="h" fact="0.264"/>
                    <dgm:constr type="w" for="ch" forName="bullet5e" refType="w" fact="0.079"/>
                    <dgm:constr type="h" for="ch" forName="bullet5e" refType="w" refFor="ch" refForName="bullet5e"/>
                    <dgm:constr type="l" for="ch" forName="textBox5e" refType="ctrX" refFor="ch" refForName="bullet5e"/>
                    <dgm:constr type="t" for="ch" forName="textBox5e" refType="ctrY" refFor="ch" refForName="bullet5e"/>
                    <dgm:constr type="w" for="ch" forName="textBox5e" refType="w" fact="0.2"/>
                    <dgm:constr type="h" for="ch" forName="textBox5e" refType="h" fact="0.736"/>
                    <dgm:constr type="userE" refType="h" refFor="ch" refForName="bullet5e" fact="0.53"/>
                    <dgm:constr type="lMarg" for="ch" forName="textBox5e" refType="userE" fact="2.834"/>
                    <dgm:constr type="primFontSz" for="ch" ptType="node" op="equ" val="65"/>
                  </dgm:constrLst>
                </dgm:if>
                <dgm:else name="Name138">
                  <dgm:constrLst>
                    <dgm:constr type="ctrX" for="ch" forName="bullet5a" refType="w" fact="0.11"/>
                    <dgm:constr type="ctrY" for="ch" forName="bullet5a" refType="h" fact="0.762"/>
                    <dgm:constr type="w" for="ch" forName="bullet5a" refType="w" fact="0.023"/>
                    <dgm:constr type="h" for="ch" forName="bullet5a" refType="w" refFor="ch" refForName="bullet5a"/>
                    <dgm:constr type="r" for="ch" forName="textBox5a" refType="ctrX" refFor="ch" refForName="bullet5a"/>
                    <dgm:constr type="b" for="ch" forName="textBox5a" refType="ctrY" refFor="ch" refForName="bullet5a"/>
                    <dgm:constr type="w" for="ch" forName="textBox5a" refType="w" fact="0.11"/>
                    <dgm:constr type="h" for="ch" forName="textBox5a" refType="h" fact="0.762"/>
                    <dgm:constr type="userA" refType="h" refFor="ch" refForName="bullet5a" fact="0.53"/>
                    <dgm:constr type="rMarg" for="ch" forName="textBox5a" refType="userA" fact="2.834"/>
                    <dgm:constr type="ctrX" for="ch" forName="bullet5b" refType="w" fact="0.241"/>
                    <dgm:constr type="ctrY" for="ch" forName="bullet5b" refType="h" fact="0.581"/>
                    <dgm:constr type="w" for="ch" forName="bullet5b" refType="w" fact="0.036"/>
                    <dgm:constr type="h" for="ch" forName="bullet5b" refType="w" refFor="ch" refForName="bullet5b"/>
                    <dgm:constr type="r" for="ch" forName="textBox5b" refType="ctrX" refFor="ch" refForName="bullet5b"/>
                    <dgm:constr type="b" for="ch" forName="textBox5b" refType="ctrY" refFor="ch" refForName="bullet5b"/>
                    <dgm:constr type="w" for="ch" forName="textBox5b" refType="w" fact="0.131"/>
                    <dgm:constr type="h" for="ch" forName="textBox5b" refType="h" fact="0.581"/>
                    <dgm:constr type="userB" refType="h" refFor="ch" refForName="bullet5b" fact="0.53"/>
                    <dgm:constr type="rMarg" for="ch" forName="textBox5b" refType="userB" fact="2.834"/>
                    <dgm:constr type="ctrX" for="ch" forName="bullet5c" refType="w" fact="0.407"/>
                    <dgm:constr type="ctrY" for="ch" forName="bullet5c" refType="h" fact="0.438"/>
                    <dgm:constr type="w" for="ch" forName="bullet5c" refType="w" fact="0.048"/>
                    <dgm:constr type="h" for="ch" forName="bullet5c" refType="w" refFor="ch" refForName="bullet5c"/>
                    <dgm:constr type="r" for="ch" forName="textBox5c" refType="ctrX" refFor="ch" refForName="bullet5c"/>
                    <dgm:constr type="b" for="ch" forName="textBox5c" refType="ctrY" refFor="ch" refForName="bullet5c"/>
                    <dgm:constr type="w" for="ch" forName="textBox5c" refType="w" fact="0.166"/>
                    <dgm:constr type="h" for="ch" forName="textBox5c" refType="h" fact="0.438"/>
                    <dgm:constr type="userC" refType="h" refFor="ch" refForName="bullet5c" fact="0.53"/>
                    <dgm:constr type="rMarg" for="ch" forName="textBox5c" refType="userC" fact="2.834"/>
                    <dgm:constr type="ctrX" for="ch" forName="bullet5d" refType="w" fact="0.6"/>
                    <dgm:constr type="ctrY" for="ch" forName="bullet5d" refType="h" fact="0.33"/>
                    <dgm:constr type="w" for="ch" forName="bullet5d" refType="w" fact="0.062"/>
                    <dgm:constr type="h" for="ch" forName="bullet5d" refType="w" refFor="ch" refForName="bullet5d"/>
                    <dgm:constr type="r" for="ch" forName="textBox5d" refType="ctrX" refFor="ch" refForName="bullet5d"/>
                    <dgm:constr type="b" for="ch" forName="textBox5d" refType="ctrY" refFor="ch" refForName="bullet5d"/>
                    <dgm:constr type="w" for="ch" forName="textBox5d" refType="w" fact="0.193"/>
                    <dgm:constr type="h" for="ch" forName="textBox5d" refType="h" fact="0.33"/>
                    <dgm:constr type="userD" refType="h" refFor="ch" refForName="bullet5d" fact="0.53"/>
                    <dgm:constr type="rMarg" for="ch" forName="textBox5d" refType="userD" fact="2.834"/>
                    <dgm:constr type="ctrX" for="ch" forName="bullet5e" refType="w" fact="0.8"/>
                    <dgm:constr type="ctrY" for="ch" forName="bullet5e" refType="h" fact="0.264"/>
                    <dgm:constr type="w" for="ch" forName="bullet5e" refType="w" fact="0.079"/>
                    <dgm:constr type="h" for="ch" forName="bullet5e" refType="w" refFor="ch" refForName="bullet5e"/>
                    <dgm:constr type="r" for="ch" forName="textBox5e" refType="ctrX" refFor="ch" refForName="bullet5e"/>
                    <dgm:constr type="b" for="ch" forName="textBox5e" refType="ctrY" refFor="ch" refForName="bullet5e"/>
                    <dgm:constr type="w" for="ch" forName="textBox5e" refType="w" fact="0.2"/>
                    <dgm:constr type="h" for="ch" forName="textBox5e" refType="h" fact="0.264"/>
                    <dgm:constr type="userE" refType="h" refFor="ch" refForName="bullet5e" fact="0.53"/>
                    <dgm:constr type="rMarg" for="ch" forName="textBox5e" refType="userE" fact="2.834"/>
                    <dgm:constr type="primFontSz" for="ch" ptType="node" op="equ" val="65"/>
                  </dgm:constrLst>
                </dgm:else>
              </dgm:choose>
              <dgm:ruleLst/>
              <dgm:forEach name="Name139" axis="ch" ptType="node" cnt="1">
                <dgm:layoutNode name="bullet5a" styleLbl="node1">
                  <dgm:alg type="sp"/>
                  <dgm:shape xmlns:r="http://schemas.openxmlformats.org/officeDocument/2006/relationships" type="ellipse" r:blip="">
                    <dgm:adjLst/>
                  </dgm:shape>
                  <dgm:presOf/>
                  <dgm:constrLst/>
                  <dgm:ruleLst/>
                </dgm:layoutNode>
                <dgm:layoutNode name="textBox5a" styleLbl="revTx">
                  <dgm:varLst>
                    <dgm:bulletEnabled val="1"/>
                  </dgm:varLst>
                  <dgm:choose name="Name140">
                    <dgm:if name="Name141" func="var" arg="dir" op="equ" val="norm">
                      <dgm:choose name="Name142">
                        <dgm:if name="Name143" axis="root des" ptType="all node" func="maxDepth" op="gt" val="1">
                          <dgm:alg type="tx">
                            <dgm:param type="txAnchorVert" val="t"/>
                            <dgm:param type="parTxLTRAlign" val="l"/>
                            <dgm:param type="parTxRTLAlign" val="r"/>
                          </dgm:alg>
                        </dgm:if>
                        <dgm:else name="Name144">
                          <dgm:alg type="tx">
                            <dgm:param type="txAnchorVert" val="t"/>
                            <dgm:param type="parTxLTRAlign" val="l"/>
                            <dgm:param type="parTxRTLAlign" val="l"/>
                          </dgm:alg>
                        </dgm:else>
                      </dgm:choose>
                    </dgm:if>
                    <dgm:else name="Name145">
                      <dgm:choose name="Name146">
                        <dgm:if name="Name147" axis="root des" ptType="all node" func="maxDepth" op="gt" val="1">
                          <dgm:alg type="tx">
                            <dgm:param type="txAnchorVert" val="b"/>
                            <dgm:param type="txAnchorVertCh" val="b"/>
                            <dgm:param type="parTxLTRAlign" val="l"/>
                            <dgm:param type="parTxRTLAlign" val="r"/>
                          </dgm:alg>
                        </dgm:if>
                        <dgm:else name="Name148">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49">
                    <dgm:if name="Name150" func="var" arg="dir" op="equ" val="norm">
                      <dgm:constrLst>
                        <dgm:constr type="rMarg"/>
                        <dgm:constr type="tMarg"/>
                        <dgm:constr type="bMarg"/>
                      </dgm:constrLst>
                    </dgm:if>
                    <dgm:else name="Name151">
                      <dgm:constrLst>
                        <dgm:constr type="lMarg"/>
                        <dgm:constr type="tMarg"/>
                        <dgm:constr type="bMarg"/>
                      </dgm:constrLst>
                    </dgm:else>
                  </dgm:choose>
                  <dgm:ruleLst>
                    <dgm:rule type="primFontSz" val="5" fact="NaN" max="NaN"/>
                  </dgm:ruleLst>
                </dgm:layoutNode>
              </dgm:forEach>
              <dgm:forEach name="Name152" axis="ch" ptType="node" st="2" cnt="1">
                <dgm:layoutNode name="bullet5b" styleLbl="node1">
                  <dgm:alg type="sp"/>
                  <dgm:shape xmlns:r="http://schemas.openxmlformats.org/officeDocument/2006/relationships" type="ellipse" r:blip="">
                    <dgm:adjLst/>
                  </dgm:shape>
                  <dgm:presOf/>
                  <dgm:constrLst/>
                  <dgm:ruleLst/>
                </dgm:layoutNode>
                <dgm:layoutNode name="textBox5b" styleLbl="revTx">
                  <dgm:varLst>
                    <dgm:bulletEnabled val="1"/>
                  </dgm:varLst>
                  <dgm:choose name="Name153">
                    <dgm:if name="Name154" func="var" arg="dir" op="equ" val="norm">
                      <dgm:choose name="Name155">
                        <dgm:if name="Name156" axis="root des" ptType="all node" func="maxDepth" op="gt" val="1">
                          <dgm:alg type="tx">
                            <dgm:param type="txAnchorVert" val="t"/>
                            <dgm:param type="parTxLTRAlign" val="l"/>
                            <dgm:param type="parTxRTLAlign" val="r"/>
                          </dgm:alg>
                        </dgm:if>
                        <dgm:else name="Name157">
                          <dgm:alg type="tx">
                            <dgm:param type="txAnchorVert" val="t"/>
                            <dgm:param type="parTxLTRAlign" val="l"/>
                            <dgm:param type="parTxRTLAlign" val="l"/>
                          </dgm:alg>
                        </dgm:else>
                      </dgm:choose>
                    </dgm:if>
                    <dgm:else name="Name158">
                      <dgm:choose name="Name159">
                        <dgm:if name="Name160" axis="root des" ptType="all node" func="maxDepth" op="gt" val="1">
                          <dgm:alg type="tx">
                            <dgm:param type="txAnchorVert" val="b"/>
                            <dgm:param type="txAnchorVertCh" val="b"/>
                            <dgm:param type="parTxLTRAlign" val="l"/>
                            <dgm:param type="parTxRTLAlign" val="r"/>
                          </dgm:alg>
                        </dgm:if>
                        <dgm:else name="Name161">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62">
                    <dgm:if name="Name163" func="var" arg="dir" op="equ" val="norm">
                      <dgm:constrLst>
                        <dgm:constr type="rMarg"/>
                        <dgm:constr type="tMarg"/>
                        <dgm:constr type="bMarg"/>
                      </dgm:constrLst>
                    </dgm:if>
                    <dgm:else name="Name164">
                      <dgm:constrLst>
                        <dgm:constr type="lMarg"/>
                        <dgm:constr type="tMarg"/>
                        <dgm:constr type="bMarg"/>
                      </dgm:constrLst>
                    </dgm:else>
                  </dgm:choose>
                  <dgm:ruleLst>
                    <dgm:rule type="primFontSz" val="5" fact="NaN" max="NaN"/>
                  </dgm:ruleLst>
                </dgm:layoutNode>
              </dgm:forEach>
              <dgm:forEach name="Name165" axis="ch" ptType="node" st="3" cnt="1">
                <dgm:layoutNode name="bullet5c" styleLbl="node1">
                  <dgm:alg type="sp"/>
                  <dgm:shape xmlns:r="http://schemas.openxmlformats.org/officeDocument/2006/relationships" type="ellipse" r:blip="">
                    <dgm:adjLst/>
                  </dgm:shape>
                  <dgm:presOf/>
                  <dgm:constrLst/>
                  <dgm:ruleLst/>
                </dgm:layoutNode>
                <dgm:layoutNode name="textBox5c" styleLbl="revTx">
                  <dgm:varLst>
                    <dgm:bulletEnabled val="1"/>
                  </dgm:varLst>
                  <dgm:choose name="Name166">
                    <dgm:if name="Name167" func="var" arg="dir" op="equ" val="norm">
                      <dgm:choose name="Name168">
                        <dgm:if name="Name169" axis="root des" ptType="all node" func="maxDepth" op="gt" val="1">
                          <dgm:alg type="tx">
                            <dgm:param type="txAnchorVert" val="t"/>
                            <dgm:param type="parTxLTRAlign" val="l"/>
                            <dgm:param type="parTxRTLAlign" val="r"/>
                          </dgm:alg>
                        </dgm:if>
                        <dgm:else name="Name170">
                          <dgm:alg type="tx">
                            <dgm:param type="txAnchorVert" val="t"/>
                            <dgm:param type="parTxLTRAlign" val="l"/>
                            <dgm:param type="parTxRTLAlign" val="l"/>
                          </dgm:alg>
                        </dgm:else>
                      </dgm:choose>
                    </dgm:if>
                    <dgm:else name="Name171">
                      <dgm:choose name="Name172">
                        <dgm:if name="Name173" axis="root des" ptType="all node" func="maxDepth" op="gt" val="1">
                          <dgm:alg type="tx">
                            <dgm:param type="txAnchorVert" val="b"/>
                            <dgm:param type="txAnchorVertCh" val="b"/>
                            <dgm:param type="parTxLTRAlign" val="l"/>
                            <dgm:param type="parTxRTLAlign" val="r"/>
                          </dgm:alg>
                        </dgm:if>
                        <dgm:else name="Name174">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75">
                    <dgm:if name="Name176" func="var" arg="dir" op="equ" val="norm">
                      <dgm:constrLst>
                        <dgm:constr type="rMarg"/>
                        <dgm:constr type="tMarg"/>
                        <dgm:constr type="bMarg"/>
                      </dgm:constrLst>
                    </dgm:if>
                    <dgm:else name="Name177">
                      <dgm:constrLst>
                        <dgm:constr type="lMarg"/>
                        <dgm:constr type="tMarg"/>
                        <dgm:constr type="bMarg"/>
                      </dgm:constrLst>
                    </dgm:else>
                  </dgm:choose>
                  <dgm:ruleLst>
                    <dgm:rule type="primFontSz" val="5" fact="NaN" max="NaN"/>
                  </dgm:ruleLst>
                </dgm:layoutNode>
              </dgm:forEach>
              <dgm:forEach name="Name178" axis="ch" ptType="node" st="4" cnt="1">
                <dgm:layoutNode name="bullet5d" styleLbl="node1">
                  <dgm:alg type="sp"/>
                  <dgm:shape xmlns:r="http://schemas.openxmlformats.org/officeDocument/2006/relationships" type="ellipse" r:blip="">
                    <dgm:adjLst/>
                  </dgm:shape>
                  <dgm:presOf/>
                  <dgm:constrLst/>
                  <dgm:ruleLst/>
                </dgm:layoutNode>
                <dgm:layoutNode name="textBox5d" styleLbl="revTx">
                  <dgm:varLst>
                    <dgm:bulletEnabled val="1"/>
                  </dgm:varLst>
                  <dgm:choose name="Name179">
                    <dgm:if name="Name180" func="var" arg="dir" op="equ" val="norm">
                      <dgm:choose name="Name181">
                        <dgm:if name="Name182" axis="root des" ptType="all node" func="maxDepth" op="gt" val="1">
                          <dgm:alg type="tx">
                            <dgm:param type="txAnchorVert" val="t"/>
                            <dgm:param type="parTxLTRAlign" val="l"/>
                            <dgm:param type="parTxRTLAlign" val="r"/>
                          </dgm:alg>
                        </dgm:if>
                        <dgm:else name="Name183">
                          <dgm:alg type="tx">
                            <dgm:param type="txAnchorVert" val="t"/>
                            <dgm:param type="parTxLTRAlign" val="l"/>
                            <dgm:param type="parTxRTLAlign" val="l"/>
                          </dgm:alg>
                        </dgm:else>
                      </dgm:choose>
                    </dgm:if>
                    <dgm:else name="Name184">
                      <dgm:choose name="Name185">
                        <dgm:if name="Name186" axis="root des" ptType="all node" func="maxDepth" op="gt" val="1">
                          <dgm:alg type="tx">
                            <dgm:param type="txAnchorVert" val="b"/>
                            <dgm:param type="txAnchorVertCh" val="b"/>
                            <dgm:param type="parTxLTRAlign" val="l"/>
                            <dgm:param type="parTxRTLAlign" val="r"/>
                          </dgm:alg>
                        </dgm:if>
                        <dgm:else name="Name187">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188">
                    <dgm:if name="Name189" func="var" arg="dir" op="equ" val="norm">
                      <dgm:constrLst>
                        <dgm:constr type="rMarg"/>
                        <dgm:constr type="tMarg"/>
                        <dgm:constr type="bMarg"/>
                      </dgm:constrLst>
                    </dgm:if>
                    <dgm:else name="Name190">
                      <dgm:constrLst>
                        <dgm:constr type="lMarg"/>
                        <dgm:constr type="tMarg"/>
                        <dgm:constr type="bMarg"/>
                      </dgm:constrLst>
                    </dgm:else>
                  </dgm:choose>
                  <dgm:ruleLst>
                    <dgm:rule type="primFontSz" val="5" fact="NaN" max="NaN"/>
                  </dgm:ruleLst>
                </dgm:layoutNode>
              </dgm:forEach>
              <dgm:forEach name="Name191" axis="ch" ptType="node" st="5" cnt="1">
                <dgm:layoutNode name="bullet5e" styleLbl="node1">
                  <dgm:alg type="sp"/>
                  <dgm:shape xmlns:r="http://schemas.openxmlformats.org/officeDocument/2006/relationships" type="ellipse" r:blip="">
                    <dgm:adjLst/>
                  </dgm:shape>
                  <dgm:presOf/>
                  <dgm:constrLst/>
                  <dgm:ruleLst/>
                </dgm:layoutNode>
                <dgm:layoutNode name="textBox5e" styleLbl="revTx">
                  <dgm:varLst>
                    <dgm:bulletEnabled val="1"/>
                  </dgm:varLst>
                  <dgm:choose name="Name192">
                    <dgm:if name="Name193" func="var" arg="dir" op="equ" val="norm">
                      <dgm:choose name="Name194">
                        <dgm:if name="Name195" axis="root des" ptType="all node" func="maxDepth" op="gt" val="1">
                          <dgm:alg type="tx">
                            <dgm:param type="txAnchorVert" val="t"/>
                            <dgm:param type="parTxLTRAlign" val="l"/>
                            <dgm:param type="parTxRTLAlign" val="r"/>
                          </dgm:alg>
                        </dgm:if>
                        <dgm:else name="Name196">
                          <dgm:alg type="tx">
                            <dgm:param type="txAnchorVert" val="t"/>
                            <dgm:param type="parTxLTRAlign" val="l"/>
                            <dgm:param type="parTxRTLAlign" val="l"/>
                          </dgm:alg>
                        </dgm:else>
                      </dgm:choose>
                    </dgm:if>
                    <dgm:else name="Name197">
                      <dgm:choose name="Name198">
                        <dgm:if name="Name199" axis="root des" ptType="all node" func="maxDepth" op="gt" val="1">
                          <dgm:alg type="tx">
                            <dgm:param type="txAnchorVert" val="b"/>
                            <dgm:param type="txAnchorVertCh" val="b"/>
                            <dgm:param type="parTxLTRAlign" val="l"/>
                            <dgm:param type="parTxRTLAlign" val="r"/>
                          </dgm:alg>
                        </dgm:if>
                        <dgm:else name="Name200">
                          <dgm:alg type="tx">
                            <dgm:param type="txAnchorVert" val="b"/>
                            <dgm:param type="parTxLTRAlign" val="r"/>
                            <dgm:param type="parTxRTLAlign" val="r"/>
                          </dgm:alg>
                        </dgm:else>
                      </dgm:choose>
                    </dgm:else>
                  </dgm:choose>
                  <dgm:shape xmlns:r="http://schemas.openxmlformats.org/officeDocument/2006/relationships" type="rect" r:blip="">
                    <dgm:adjLst/>
                  </dgm:shape>
                  <dgm:presOf axis="desOrSelf" ptType="node"/>
                  <dgm:choose name="Name201">
                    <dgm:if name="Name202" func="var" arg="dir" op="equ" val="norm">
                      <dgm:constrLst>
                        <dgm:constr type="rMarg"/>
                        <dgm:constr type="tMarg"/>
                        <dgm:constr type="bMarg"/>
                      </dgm:constrLst>
                    </dgm:if>
                    <dgm:else name="Name203">
                      <dgm:constrLst>
                        <dgm:constr type="lMarg"/>
                        <dgm:constr type="tMarg"/>
                        <dgm:constr type="bMarg"/>
                      </dgm:constrLst>
                    </dgm:else>
                  </dgm:choose>
                  <dgm:ruleLst>
                    <dgm:rule type="primFontSz" val="5" fact="NaN" max="NaN"/>
                  </dgm:ruleLst>
                </dgm:layoutNode>
              </dgm:forEach>
            </dgm:layoutNode>
          </dgm:else>
        </dgm:choose>
      </dgm:if>
      <dgm:else name="Name204"/>
    </dgm:choose>
  </dgm:layoutNode>
</dgm:layoutDef>
</file>

<file path=ppt/diagrams/quickStyle1.xml><?xml version="1.0" encoding="utf-8"?>
<dgm:styleDef xmlns:dgm="http://schemas.openxmlformats.org/drawingml/2006/diagram" xmlns:a="http://schemas.openxmlformats.org/drawingml/2006/main" uniqueId="urn:microsoft.com/office/officeart/2005/8/quickstyle/3d1">
  <dgm:title val=""/>
  <dgm:desc val=""/>
  <dgm:catLst>
    <dgm:cat type="3D" pri="11100"/>
  </dgm:catLst>
  <dgm:scene3d>
    <a:camera prst="orthographicFront"/>
    <a:lightRig rig="threePt" dir="t"/>
  </dgm:scene3d>
  <dgm:styleLbl name="node0">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vennNode1">
    <dgm:scene3d>
      <a:camera prst="orthographicFront"/>
      <a:lightRig rig="flat" dir="t"/>
    </dgm:scene3d>
    <dgm:sp3d prstMaterial="plastic">
      <a:bevelT w="120900" h="88900"/>
      <a:bevelB w="88900" h="31750" prst="angle"/>
    </dgm:sp3d>
    <dgm:txPr/>
    <dgm:style>
      <a:lnRef idx="0">
        <a:scrgbClr r="0" g="0" b="0"/>
      </a:lnRef>
      <a:fillRef idx="1">
        <a:scrgbClr r="0" g="0" b="0"/>
      </a:fillRef>
      <a:effectRef idx="1">
        <a:scrgbClr r="0" g="0" b="0"/>
      </a:effectRef>
      <a:fontRef idx="minor">
        <a:schemeClr val="tx1"/>
      </a:fontRef>
    </dgm:style>
  </dgm:styleLbl>
  <dgm:styleLbl name="alignNode1">
    <dgm:scene3d>
      <a:camera prst="orthographicFront"/>
      <a:lightRig rig="flat" dir="t"/>
    </dgm:scene3d>
    <dgm:sp3d prstMaterial="plastic">
      <a:bevelT w="120900" h="88900"/>
      <a:bevelB w="88900" h="31750" prst="angle"/>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flat" dir="t"/>
    </dgm:scene3d>
    <dgm:sp3d prstMaterial="plastic">
      <a:bevelT w="120900" h="88900"/>
      <a:bevelB w="88900" h="31750" prst="angle"/>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node4">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fgImgPlace1">
    <dgm:scene3d>
      <a:camera prst="orthographicFront"/>
      <a:lightRig rig="flat" dir="t"/>
    </dgm:scene3d>
    <dgm:sp3d z="1270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alignImgPlace1">
    <dgm:scene3d>
      <a:camera prst="orthographicFront"/>
      <a:lightRig rig="flat" dir="t"/>
    </dgm:scene3d>
    <dgm:sp3d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bgImgPlace1">
    <dgm:scene3d>
      <a:camera prst="orthographicFront"/>
      <a:lightRig rig="flat" dir="t"/>
    </dgm:scene3d>
    <dgm:sp3d z="-190500" prstMaterial="plastic">
      <a:bevelT w="88900" h="88900"/>
      <a:bevelB w="88900" h="31750" prst="angle"/>
    </dgm:sp3d>
    <dgm:txPr/>
    <dgm:style>
      <a:lnRef idx="0">
        <a:scrgbClr r="0" g="0" b="0"/>
      </a:lnRef>
      <a:fillRef idx="3">
        <a:scrgbClr r="0" g="0" b="0"/>
      </a:fillRef>
      <a:effectRef idx="2">
        <a:scrgbClr r="0" g="0" b="0"/>
      </a:effectRef>
      <a:fontRef idx="minor"/>
    </dgm:style>
  </dgm:styleLbl>
  <dgm:styleLbl name="sibTrans2D1">
    <dgm:scene3d>
      <a:camera prst="orthographicFront"/>
      <a:lightRig rig="flat" dir="t"/>
    </dgm:scene3d>
    <dgm:sp3d z="-80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flat" dir="t"/>
    </dgm:scene3d>
    <dgm:sp3d z="1270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flat" dir="t"/>
    </dgm:scene3d>
    <dgm:sp3d z="-190500" prstMaterial="plastic">
      <a:bevelT w="50800" h="50800"/>
      <a:bevelB w="25400" h="25400" prst="angle"/>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flat" dir="t"/>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1">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2">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asst3">
    <dgm:scene3d>
      <a:camera prst="orthographicFront"/>
      <a:lightRig rig="flat" dir="t"/>
    </dgm:scene3d>
    <dgm:sp3d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1">
    <dgm:scene3d>
      <a:camera prst="orthographicFront"/>
      <a:lightRig rig="flat" dir="t"/>
    </dgm:scene3d>
    <dgm:sp3d z="-10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2">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3">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flat" dir="t"/>
    </dgm:scene3d>
    <dgm:sp3d z="-60000" prstMaterial="plastic">
      <a:bevelT w="120900" h="88900"/>
      <a:bevelB w="88900" h="31750" prst="angle"/>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flat" dir="t"/>
    </dgm:scene3d>
    <dgm:sp3d prstMaterial="matte"/>
    <dgm:txPr/>
    <dgm:style>
      <a:lnRef idx="2">
        <a:scrgbClr r="0" g="0" b="0"/>
      </a:lnRef>
      <a:fillRef idx="0">
        <a:scrgbClr r="0" g="0" b="0"/>
      </a:fillRef>
      <a:effectRef idx="0">
        <a:scrgbClr r="0" g="0" b="0"/>
      </a:effectRef>
      <a:fontRef idx="minor"/>
    </dgm:style>
  </dgm:styleLbl>
  <dgm:styleLbl name="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con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tr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F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solidAlignAcc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solidBgAcc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alignAccFollowNode1">
    <dgm:scene3d>
      <a:camera prst="orthographicFront"/>
      <a:lightRig rig="flat" dir="t"/>
    </dgm:scene3d>
    <dgm:sp3d extrusionH="12700" prstMaterial="plastic">
      <a:bevelT w="50800" h="50800"/>
    </dgm:sp3d>
    <dgm:txPr/>
    <dgm:style>
      <a:lnRef idx="1">
        <a:scrgbClr r="0" g="0" b="0"/>
      </a:lnRef>
      <a:fillRef idx="1">
        <a:scrgbClr r="0" g="0" b="0"/>
      </a:fillRef>
      <a:effectRef idx="2">
        <a:scrgbClr r="0" g="0" b="0"/>
      </a:effectRef>
      <a:fontRef idx="minor"/>
    </dgm:style>
  </dgm:styleLbl>
  <dgm:styleLbl name="bgAccFollowNode1">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0">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2">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3">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fgAcc4">
    <dgm:scene3d>
      <a:camera prst="orthographicFront"/>
      <a:lightRig rig="flat" dir="t"/>
    </dgm:scene3d>
    <dgm:sp3d z="190500" extrusionH="12700" prstMaterial="plastic">
      <a:bevelT w="50800" h="50800"/>
    </dgm:sp3d>
    <dgm:txPr/>
    <dgm:style>
      <a:lnRef idx="1">
        <a:scrgbClr r="0" g="0" b="0"/>
      </a:lnRef>
      <a:fillRef idx="1">
        <a:scrgbClr r="0" g="0" b="0"/>
      </a:fillRef>
      <a:effectRef idx="2">
        <a:scrgbClr r="0" g="0" b="0"/>
      </a:effectRef>
      <a:fontRef idx="minor"/>
    </dgm:style>
  </dgm:styleLbl>
  <dgm:styleLbl name="bgShp">
    <dgm:scene3d>
      <a:camera prst="orthographicFront"/>
      <a:lightRig rig="flat" dir="t"/>
    </dgm:scene3d>
    <dgm:sp3d z="-190500" extrusionH="12700" prstMaterial="plastic">
      <a:bevelT w="50800" h="50800"/>
    </dgm:sp3d>
    <dgm:txPr/>
    <dgm:style>
      <a:lnRef idx="0">
        <a:scrgbClr r="0" g="0" b="0"/>
      </a:lnRef>
      <a:fillRef idx="3">
        <a:scrgbClr r="0" g="0" b="0"/>
      </a:fillRef>
      <a:effectRef idx="0">
        <a:scrgbClr r="0" g="0" b="0"/>
      </a:effectRef>
      <a:fontRef idx="minor"/>
    </dgm:style>
  </dgm:styleLbl>
  <dgm:styleLbl name="dkBgShp">
    <dgm:scene3d>
      <a:camera prst="orthographicFront"/>
      <a:lightRig rig="flat" dir="t"/>
    </dgm:scene3d>
    <dgm:sp3d z="-190500" extrusionH="12700" prstMaterial="plastic">
      <a:bevelT w="50800" h="50800"/>
    </dgm:sp3d>
    <dgm:txPr/>
    <dgm:style>
      <a:lnRef idx="0">
        <a:scrgbClr r="0" g="0" b="0"/>
      </a:lnRef>
      <a:fillRef idx="2">
        <a:scrgbClr r="0" g="0" b="0"/>
      </a:fillRef>
      <a:effectRef idx="0">
        <a:scrgbClr r="0" g="0" b="0"/>
      </a:effectRef>
      <a:fontRef idx="minor"/>
    </dgm:style>
  </dgm:styleLbl>
  <dgm:styleLbl name="trBgShp">
    <dgm:scene3d>
      <a:camera prst="orthographicFront"/>
      <a:lightRig rig="flat" dir="t"/>
    </dgm:scene3d>
    <dgm:sp3d z="-190500" extrusionH="12700" prstMaterial="matte"/>
    <dgm:txPr/>
    <dgm:style>
      <a:lnRef idx="0">
        <a:scrgbClr r="0" g="0" b="0"/>
      </a:lnRef>
      <a:fillRef idx="1">
        <a:scrgbClr r="0" g="0" b="0"/>
      </a:fillRef>
      <a:effectRef idx="0">
        <a:scrgbClr r="0" g="0" b="0"/>
      </a:effectRef>
      <a:fontRef idx="minor"/>
    </dgm:style>
  </dgm:styleLbl>
  <dgm:styleLbl name="fgShp">
    <dgm:scene3d>
      <a:camera prst="orthographicFront"/>
      <a:lightRig rig="flat" dir="t"/>
    </dgm:scene3d>
    <dgm:sp3d z="190500" prstMaterial="plastic">
      <a:bevelT w="120900" h="88900"/>
      <a:bevelB w="88900" h="31750" prst="angle"/>
    </dgm:sp3d>
    <dgm:txPr/>
    <dgm:style>
      <a:lnRef idx="0">
        <a:scrgbClr r="0" g="0" b="0"/>
      </a:lnRef>
      <a:fillRef idx="1">
        <a:scrgbClr r="0" g="0" b="0"/>
      </a:fillRef>
      <a:effectRef idx="3">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5.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a:extLst>
              <a:ext uri="{FF2B5EF4-FFF2-40B4-BE49-F238E27FC236}">
                <a16:creationId xmlns:a16="http://schemas.microsoft.com/office/drawing/2014/main" id="{F6DDFC7E-F50F-4FF3-83D9-F67F21954C3C}"/>
              </a:ext>
            </a:extLst>
          </p:cNvPr>
          <p:cNvSpPr>
            <a:spLocks noGrp="1"/>
          </p:cNvSpPr>
          <p:nvPr>
            <p:ph type="hdr" sz="quarter"/>
          </p:nvPr>
        </p:nvSpPr>
        <p:spPr>
          <a:xfrm>
            <a:off x="0" y="0"/>
            <a:ext cx="3079042" cy="513789"/>
          </a:xfrm>
          <a:prstGeom prst="rect">
            <a:avLst/>
          </a:prstGeom>
        </p:spPr>
        <p:txBody>
          <a:bodyPr vert="horz" lIns="95491" tIns="47745" rIns="95491" bIns="47745" rtlCol="0"/>
          <a:lstStyle>
            <a:lvl1pPr algn="l">
              <a:defRPr sz="1300"/>
            </a:lvl1pPr>
          </a:lstStyle>
          <a:p>
            <a:endParaRPr kumimoji="1" lang="ja-JP" altLang="en-US"/>
          </a:p>
        </p:txBody>
      </p:sp>
      <p:sp>
        <p:nvSpPr>
          <p:cNvPr id="3" name="日付プレースホルダー 2">
            <a:extLst>
              <a:ext uri="{FF2B5EF4-FFF2-40B4-BE49-F238E27FC236}">
                <a16:creationId xmlns:a16="http://schemas.microsoft.com/office/drawing/2014/main" id="{F683FE82-0CEA-4EF0-B55D-B3072ECAB0CA}"/>
              </a:ext>
            </a:extLst>
          </p:cNvPr>
          <p:cNvSpPr>
            <a:spLocks noGrp="1"/>
          </p:cNvSpPr>
          <p:nvPr>
            <p:ph type="dt" sz="quarter" idx="1"/>
          </p:nvPr>
        </p:nvSpPr>
        <p:spPr>
          <a:xfrm>
            <a:off x="4023348" y="0"/>
            <a:ext cx="3079040" cy="513789"/>
          </a:xfrm>
          <a:prstGeom prst="rect">
            <a:avLst/>
          </a:prstGeom>
        </p:spPr>
        <p:txBody>
          <a:bodyPr vert="horz" lIns="95491" tIns="47745" rIns="95491" bIns="47745" rtlCol="0"/>
          <a:lstStyle>
            <a:lvl1pPr algn="r">
              <a:defRPr sz="1300"/>
            </a:lvl1pPr>
          </a:lstStyle>
          <a:p>
            <a:fld id="{8FFD6D8D-7B63-4E51-A30F-3F17E4D38CC3}" type="datetimeFigureOut">
              <a:rPr kumimoji="1" lang="ja-JP" altLang="en-US" smtClean="0"/>
              <a:t>2024/7/10</a:t>
            </a:fld>
            <a:endParaRPr kumimoji="1" lang="ja-JP" altLang="en-US"/>
          </a:p>
        </p:txBody>
      </p:sp>
      <p:sp>
        <p:nvSpPr>
          <p:cNvPr id="4" name="フッター プレースホルダー 3">
            <a:extLst>
              <a:ext uri="{FF2B5EF4-FFF2-40B4-BE49-F238E27FC236}">
                <a16:creationId xmlns:a16="http://schemas.microsoft.com/office/drawing/2014/main" id="{BA1137C8-2C36-4FAC-A8FA-32FBBAA054DF}"/>
              </a:ext>
            </a:extLst>
          </p:cNvPr>
          <p:cNvSpPr>
            <a:spLocks noGrp="1"/>
          </p:cNvSpPr>
          <p:nvPr>
            <p:ph type="ftr" sz="quarter" idx="2"/>
          </p:nvPr>
        </p:nvSpPr>
        <p:spPr>
          <a:xfrm>
            <a:off x="0" y="9720824"/>
            <a:ext cx="3079042" cy="513789"/>
          </a:xfrm>
          <a:prstGeom prst="rect">
            <a:avLst/>
          </a:prstGeom>
        </p:spPr>
        <p:txBody>
          <a:bodyPr vert="horz" lIns="95491" tIns="47745" rIns="95491" bIns="47745" rtlCol="0" anchor="b"/>
          <a:lstStyle>
            <a:lvl1pPr algn="l">
              <a:defRPr sz="1300"/>
            </a:lvl1pPr>
          </a:lstStyle>
          <a:p>
            <a:endParaRPr kumimoji="1" lang="ja-JP" altLang="en-US"/>
          </a:p>
        </p:txBody>
      </p:sp>
      <p:sp>
        <p:nvSpPr>
          <p:cNvPr id="5" name="スライド番号プレースホルダー 4">
            <a:extLst>
              <a:ext uri="{FF2B5EF4-FFF2-40B4-BE49-F238E27FC236}">
                <a16:creationId xmlns:a16="http://schemas.microsoft.com/office/drawing/2014/main" id="{6CCE8476-2589-4CCC-8CE3-314F69C0E7E1}"/>
              </a:ext>
            </a:extLst>
          </p:cNvPr>
          <p:cNvSpPr>
            <a:spLocks noGrp="1"/>
          </p:cNvSpPr>
          <p:nvPr>
            <p:ph type="sldNum" sz="quarter" idx="3"/>
          </p:nvPr>
        </p:nvSpPr>
        <p:spPr>
          <a:xfrm>
            <a:off x="4023348" y="9720824"/>
            <a:ext cx="3079040" cy="513789"/>
          </a:xfrm>
          <a:prstGeom prst="rect">
            <a:avLst/>
          </a:prstGeom>
        </p:spPr>
        <p:txBody>
          <a:bodyPr vert="horz" lIns="95491" tIns="47745" rIns="95491" bIns="47745" rtlCol="0" anchor="b"/>
          <a:lstStyle>
            <a:lvl1pPr algn="r">
              <a:defRPr sz="1300"/>
            </a:lvl1pPr>
          </a:lstStyle>
          <a:p>
            <a:fld id="{1E0E9A6C-AA2F-48B5-B798-47004B0779C9}" type="slidenum">
              <a:rPr kumimoji="1" lang="ja-JP" altLang="en-US" smtClean="0"/>
              <a:t>‹#›</a:t>
            </a:fld>
            <a:endParaRPr kumimoji="1" lang="ja-JP" altLang="en-US"/>
          </a:p>
        </p:txBody>
      </p:sp>
    </p:spTree>
    <p:extLst>
      <p:ext uri="{BB962C8B-B14F-4D97-AF65-F5344CB8AC3E}">
        <p14:creationId xmlns:p14="http://schemas.microsoft.com/office/powerpoint/2010/main" val="304213579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ヘッダー プレースホルダー 1"/>
          <p:cNvSpPr>
            <a:spLocks noGrp="1"/>
          </p:cNvSpPr>
          <p:nvPr>
            <p:ph type="hdr" sz="quarter"/>
          </p:nvPr>
        </p:nvSpPr>
        <p:spPr>
          <a:xfrm>
            <a:off x="0" y="0"/>
            <a:ext cx="3079042" cy="513789"/>
          </a:xfrm>
          <a:prstGeom prst="rect">
            <a:avLst/>
          </a:prstGeom>
        </p:spPr>
        <p:txBody>
          <a:bodyPr vert="horz" lIns="95491" tIns="47745" rIns="95491" bIns="47745" rtlCol="0"/>
          <a:lstStyle>
            <a:lvl1pPr algn="l">
              <a:defRPr sz="1300"/>
            </a:lvl1pPr>
          </a:lstStyle>
          <a:p>
            <a:endParaRPr kumimoji="1" lang="ja-JP" altLang="en-US"/>
          </a:p>
        </p:txBody>
      </p:sp>
      <p:sp>
        <p:nvSpPr>
          <p:cNvPr id="3" name="日付プレースホルダー 2"/>
          <p:cNvSpPr>
            <a:spLocks noGrp="1"/>
          </p:cNvSpPr>
          <p:nvPr>
            <p:ph type="dt" idx="1"/>
          </p:nvPr>
        </p:nvSpPr>
        <p:spPr>
          <a:xfrm>
            <a:off x="4023348" y="0"/>
            <a:ext cx="3079040" cy="513789"/>
          </a:xfrm>
          <a:prstGeom prst="rect">
            <a:avLst/>
          </a:prstGeom>
        </p:spPr>
        <p:txBody>
          <a:bodyPr vert="horz" lIns="95491" tIns="47745" rIns="95491" bIns="47745" rtlCol="0"/>
          <a:lstStyle>
            <a:lvl1pPr algn="r">
              <a:defRPr sz="1300"/>
            </a:lvl1pPr>
          </a:lstStyle>
          <a:p>
            <a:fld id="{3F7C876F-CC40-42B5-A4F9-69C92016B0F5}" type="datetimeFigureOut">
              <a:rPr kumimoji="1" lang="ja-JP" altLang="en-US" smtClean="0"/>
              <a:t>2024/7/10</a:t>
            </a:fld>
            <a:endParaRPr kumimoji="1" lang="ja-JP" altLang="en-US"/>
          </a:p>
        </p:txBody>
      </p:sp>
      <p:sp>
        <p:nvSpPr>
          <p:cNvPr id="4" name="スライド イメージ プレースホルダー 3"/>
          <p:cNvSpPr>
            <a:spLocks noGrp="1" noRot="1" noChangeAspect="1"/>
          </p:cNvSpPr>
          <p:nvPr>
            <p:ph type="sldImg" idx="2"/>
          </p:nvPr>
        </p:nvSpPr>
        <p:spPr>
          <a:xfrm>
            <a:off x="482600" y="1279525"/>
            <a:ext cx="6138863" cy="3452813"/>
          </a:xfrm>
          <a:prstGeom prst="rect">
            <a:avLst/>
          </a:prstGeom>
          <a:noFill/>
          <a:ln w="12700">
            <a:solidFill>
              <a:prstClr val="black"/>
            </a:solidFill>
          </a:ln>
        </p:spPr>
        <p:txBody>
          <a:bodyPr vert="horz" lIns="95491" tIns="47745" rIns="95491" bIns="47745" rtlCol="0" anchor="ctr"/>
          <a:lstStyle/>
          <a:p>
            <a:endParaRPr lang="ja-JP" altLang="en-US"/>
          </a:p>
        </p:txBody>
      </p:sp>
      <p:sp>
        <p:nvSpPr>
          <p:cNvPr id="5" name="ノート プレースホルダー 4"/>
          <p:cNvSpPr>
            <a:spLocks noGrp="1"/>
          </p:cNvSpPr>
          <p:nvPr>
            <p:ph type="body" sz="quarter" idx="3"/>
          </p:nvPr>
        </p:nvSpPr>
        <p:spPr>
          <a:xfrm>
            <a:off x="709905" y="4925459"/>
            <a:ext cx="5684255" cy="4029621"/>
          </a:xfrm>
          <a:prstGeom prst="rect">
            <a:avLst/>
          </a:prstGeom>
        </p:spPr>
        <p:txBody>
          <a:bodyPr vert="horz" lIns="95491" tIns="47745" rIns="95491" bIns="47745" rtlCol="0"/>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6" name="フッター プレースホルダー 5"/>
          <p:cNvSpPr>
            <a:spLocks noGrp="1"/>
          </p:cNvSpPr>
          <p:nvPr>
            <p:ph type="ftr" sz="quarter" idx="4"/>
          </p:nvPr>
        </p:nvSpPr>
        <p:spPr>
          <a:xfrm>
            <a:off x="0" y="9720824"/>
            <a:ext cx="3079042" cy="513789"/>
          </a:xfrm>
          <a:prstGeom prst="rect">
            <a:avLst/>
          </a:prstGeom>
        </p:spPr>
        <p:txBody>
          <a:bodyPr vert="horz" lIns="95491" tIns="47745" rIns="95491" bIns="47745" rtlCol="0" anchor="b"/>
          <a:lstStyle>
            <a:lvl1pPr algn="l">
              <a:defRPr sz="1300"/>
            </a:lvl1pPr>
          </a:lstStyle>
          <a:p>
            <a:endParaRPr kumimoji="1" lang="ja-JP" altLang="en-US"/>
          </a:p>
        </p:txBody>
      </p:sp>
      <p:sp>
        <p:nvSpPr>
          <p:cNvPr id="7" name="スライド番号プレースホルダー 6"/>
          <p:cNvSpPr>
            <a:spLocks noGrp="1"/>
          </p:cNvSpPr>
          <p:nvPr>
            <p:ph type="sldNum" sz="quarter" idx="5"/>
          </p:nvPr>
        </p:nvSpPr>
        <p:spPr>
          <a:xfrm>
            <a:off x="4023348" y="9720824"/>
            <a:ext cx="3079040" cy="513789"/>
          </a:xfrm>
          <a:prstGeom prst="rect">
            <a:avLst/>
          </a:prstGeom>
        </p:spPr>
        <p:txBody>
          <a:bodyPr vert="horz" lIns="95491" tIns="47745" rIns="95491" bIns="47745" rtlCol="0" anchor="b"/>
          <a:lstStyle>
            <a:lvl1pPr algn="r">
              <a:defRPr sz="1300"/>
            </a:lvl1pPr>
          </a:lstStyle>
          <a:p>
            <a:fld id="{4B542AB2-639D-42A6-83EC-ABC6B6E73941}" type="slidenum">
              <a:rPr kumimoji="1" lang="ja-JP" altLang="en-US" smtClean="0"/>
              <a:t>‹#›</a:t>
            </a:fld>
            <a:endParaRPr kumimoji="1" lang="ja-JP" altLang="en-US"/>
          </a:p>
        </p:txBody>
      </p:sp>
    </p:spTree>
    <p:extLst>
      <p:ext uri="{BB962C8B-B14F-4D97-AF65-F5344CB8AC3E}">
        <p14:creationId xmlns:p14="http://schemas.microsoft.com/office/powerpoint/2010/main" val="3356874871"/>
      </p:ext>
    </p:extLst>
  </p:cSld>
  <p:clrMap bg1="lt1" tx1="dk1" bg2="lt2" tx2="dk2" accent1="accent1" accent2="accent2" accent3="accent3" accent4="accent4" accent5="accent5" accent6="accent6" hlink="hlink" folHlink="folHlink"/>
  <p:hf dt="0"/>
  <p:notesStyle>
    <a:lvl1pPr marL="0" algn="l" defTabSz="914400" rtl="0" eaLnBrk="1" latinLnBrk="0" hangingPunct="1">
      <a:defRPr kumimoji="1" sz="1200" kern="1200">
        <a:solidFill>
          <a:schemeClr val="tx1"/>
        </a:solidFill>
        <a:latin typeface="+mn-lt"/>
        <a:ea typeface="+mn-ea"/>
        <a:cs typeface="+mn-cs"/>
      </a:defRPr>
    </a:lvl1pPr>
    <a:lvl2pPr marL="457200" algn="l" defTabSz="914400" rtl="0" eaLnBrk="1" latinLnBrk="0" hangingPunct="1">
      <a:defRPr kumimoji="1" sz="1200" kern="1200">
        <a:solidFill>
          <a:schemeClr val="tx1"/>
        </a:solidFill>
        <a:latin typeface="+mn-lt"/>
        <a:ea typeface="+mn-ea"/>
        <a:cs typeface="+mn-cs"/>
      </a:defRPr>
    </a:lvl2pPr>
    <a:lvl3pPr marL="914400" algn="l" defTabSz="914400" rtl="0" eaLnBrk="1" latinLnBrk="0" hangingPunct="1">
      <a:defRPr kumimoji="1" sz="1200" kern="1200">
        <a:solidFill>
          <a:schemeClr val="tx1"/>
        </a:solidFill>
        <a:latin typeface="+mn-lt"/>
        <a:ea typeface="+mn-ea"/>
        <a:cs typeface="+mn-cs"/>
      </a:defRPr>
    </a:lvl3pPr>
    <a:lvl4pPr marL="1371600" algn="l" defTabSz="914400" rtl="0" eaLnBrk="1" latinLnBrk="0" hangingPunct="1">
      <a:defRPr kumimoji="1" sz="1200" kern="1200">
        <a:solidFill>
          <a:schemeClr val="tx1"/>
        </a:solidFill>
        <a:latin typeface="+mn-lt"/>
        <a:ea typeface="+mn-ea"/>
        <a:cs typeface="+mn-cs"/>
      </a:defRPr>
    </a:lvl4pPr>
    <a:lvl5pPr marL="1828800" algn="l" defTabSz="914400" rtl="0" eaLnBrk="1" latinLnBrk="0" hangingPunct="1">
      <a:defRPr kumimoji="1" sz="1200" kern="1200">
        <a:solidFill>
          <a:schemeClr val="tx1"/>
        </a:solidFill>
        <a:latin typeface="+mn-lt"/>
        <a:ea typeface="+mn-ea"/>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ヘッダー プレースホルダー 3"/>
          <p:cNvSpPr>
            <a:spLocks noGrp="1"/>
          </p:cNvSpPr>
          <p:nvPr>
            <p:ph type="hdr" sz="quarter"/>
          </p:nvPr>
        </p:nvSpPr>
        <p:spPr/>
        <p:txBody>
          <a:bodyPr/>
          <a:lstStyle/>
          <a:p>
            <a:endParaRPr kumimoji="1" lang="ja-JP" altLang="en-US"/>
          </a:p>
        </p:txBody>
      </p:sp>
      <p:sp>
        <p:nvSpPr>
          <p:cNvPr id="5" name="フッター プレースホルダー 4"/>
          <p:cNvSpPr>
            <a:spLocks noGrp="1"/>
          </p:cNvSpPr>
          <p:nvPr>
            <p:ph type="ftr" sz="quarter" idx="4"/>
          </p:nvPr>
        </p:nvSpPr>
        <p:spPr/>
        <p:txBody>
          <a:bodyPr/>
          <a:lstStyle/>
          <a:p>
            <a:endParaRPr kumimoji="1" lang="ja-JP" altLang="en-US"/>
          </a:p>
        </p:txBody>
      </p:sp>
      <p:sp>
        <p:nvSpPr>
          <p:cNvPr id="6" name="スライド番号プレースホルダー 5"/>
          <p:cNvSpPr>
            <a:spLocks noGrp="1"/>
          </p:cNvSpPr>
          <p:nvPr>
            <p:ph type="sldNum" sz="quarter" idx="5"/>
          </p:nvPr>
        </p:nvSpPr>
        <p:spPr/>
        <p:txBody>
          <a:bodyPr/>
          <a:lstStyle/>
          <a:p>
            <a:fld id="{4B542AB2-639D-42A6-83EC-ABC6B6E73941}" type="slidenum">
              <a:rPr kumimoji="1" lang="ja-JP" altLang="en-US" smtClean="0"/>
              <a:t>2</a:t>
            </a:fld>
            <a:endParaRPr kumimoji="1" lang="ja-JP" altLang="en-US"/>
          </a:p>
        </p:txBody>
      </p:sp>
    </p:spTree>
    <p:extLst>
      <p:ext uri="{BB962C8B-B14F-4D97-AF65-F5344CB8AC3E}">
        <p14:creationId xmlns:p14="http://schemas.microsoft.com/office/powerpoint/2010/main" val="362177374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ヘッダー プレースホルダー 3"/>
          <p:cNvSpPr>
            <a:spLocks noGrp="1"/>
          </p:cNvSpPr>
          <p:nvPr>
            <p:ph type="hdr" sz="quarter"/>
          </p:nvPr>
        </p:nvSpPr>
        <p:spPr/>
        <p:txBody>
          <a:bodyPr/>
          <a:lstStyle/>
          <a:p>
            <a:endParaRPr kumimoji="1" lang="ja-JP" altLang="en-US"/>
          </a:p>
        </p:txBody>
      </p:sp>
      <p:sp>
        <p:nvSpPr>
          <p:cNvPr id="5" name="フッター プレースホルダー 4"/>
          <p:cNvSpPr>
            <a:spLocks noGrp="1"/>
          </p:cNvSpPr>
          <p:nvPr>
            <p:ph type="ftr" sz="quarter" idx="4"/>
          </p:nvPr>
        </p:nvSpPr>
        <p:spPr/>
        <p:txBody>
          <a:bodyPr/>
          <a:lstStyle/>
          <a:p>
            <a:endParaRPr kumimoji="1" lang="ja-JP" altLang="en-US"/>
          </a:p>
        </p:txBody>
      </p:sp>
      <p:sp>
        <p:nvSpPr>
          <p:cNvPr id="6" name="スライド番号プレースホルダー 5"/>
          <p:cNvSpPr>
            <a:spLocks noGrp="1"/>
          </p:cNvSpPr>
          <p:nvPr>
            <p:ph type="sldNum" sz="quarter" idx="5"/>
          </p:nvPr>
        </p:nvSpPr>
        <p:spPr/>
        <p:txBody>
          <a:bodyPr/>
          <a:lstStyle/>
          <a:p>
            <a:fld id="{4B542AB2-639D-42A6-83EC-ABC6B6E73941}" type="slidenum">
              <a:rPr kumimoji="1" lang="ja-JP" altLang="en-US" smtClean="0"/>
              <a:t>14</a:t>
            </a:fld>
            <a:endParaRPr kumimoji="1" lang="ja-JP" altLang="en-US"/>
          </a:p>
        </p:txBody>
      </p:sp>
    </p:spTree>
    <p:extLst>
      <p:ext uri="{BB962C8B-B14F-4D97-AF65-F5344CB8AC3E}">
        <p14:creationId xmlns:p14="http://schemas.microsoft.com/office/powerpoint/2010/main" val="315349947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ヘッダー プレースホルダー 3"/>
          <p:cNvSpPr>
            <a:spLocks noGrp="1"/>
          </p:cNvSpPr>
          <p:nvPr>
            <p:ph type="hdr" sz="quarter"/>
          </p:nvPr>
        </p:nvSpPr>
        <p:spPr/>
        <p:txBody>
          <a:bodyPr/>
          <a:lstStyle/>
          <a:p>
            <a:endParaRPr kumimoji="1" lang="ja-JP" altLang="en-US"/>
          </a:p>
        </p:txBody>
      </p:sp>
      <p:sp>
        <p:nvSpPr>
          <p:cNvPr id="5" name="フッター プレースホルダー 4"/>
          <p:cNvSpPr>
            <a:spLocks noGrp="1"/>
          </p:cNvSpPr>
          <p:nvPr>
            <p:ph type="ftr" sz="quarter" idx="4"/>
          </p:nvPr>
        </p:nvSpPr>
        <p:spPr/>
        <p:txBody>
          <a:bodyPr/>
          <a:lstStyle/>
          <a:p>
            <a:endParaRPr kumimoji="1" lang="ja-JP" altLang="en-US"/>
          </a:p>
        </p:txBody>
      </p:sp>
      <p:sp>
        <p:nvSpPr>
          <p:cNvPr id="6" name="スライド番号プレースホルダー 5"/>
          <p:cNvSpPr>
            <a:spLocks noGrp="1"/>
          </p:cNvSpPr>
          <p:nvPr>
            <p:ph type="sldNum" sz="quarter" idx="5"/>
          </p:nvPr>
        </p:nvSpPr>
        <p:spPr/>
        <p:txBody>
          <a:bodyPr/>
          <a:lstStyle/>
          <a:p>
            <a:fld id="{4B542AB2-639D-42A6-83EC-ABC6B6E73941}" type="slidenum">
              <a:rPr kumimoji="1" lang="ja-JP" altLang="en-US" smtClean="0"/>
              <a:t>15</a:t>
            </a:fld>
            <a:endParaRPr kumimoji="1" lang="ja-JP" altLang="en-US"/>
          </a:p>
        </p:txBody>
      </p:sp>
    </p:spTree>
    <p:extLst>
      <p:ext uri="{BB962C8B-B14F-4D97-AF65-F5344CB8AC3E}">
        <p14:creationId xmlns:p14="http://schemas.microsoft.com/office/powerpoint/2010/main" val="336663514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ヘッダー プレースホルダー 3"/>
          <p:cNvSpPr>
            <a:spLocks noGrp="1"/>
          </p:cNvSpPr>
          <p:nvPr>
            <p:ph type="hdr" sz="quarter"/>
          </p:nvPr>
        </p:nvSpPr>
        <p:spPr/>
        <p:txBody>
          <a:bodyPr/>
          <a:lstStyle/>
          <a:p>
            <a:endParaRPr kumimoji="1" lang="ja-JP" altLang="en-US"/>
          </a:p>
        </p:txBody>
      </p:sp>
      <p:sp>
        <p:nvSpPr>
          <p:cNvPr id="5" name="フッター プレースホルダー 4"/>
          <p:cNvSpPr>
            <a:spLocks noGrp="1"/>
          </p:cNvSpPr>
          <p:nvPr>
            <p:ph type="ftr" sz="quarter" idx="4"/>
          </p:nvPr>
        </p:nvSpPr>
        <p:spPr/>
        <p:txBody>
          <a:bodyPr/>
          <a:lstStyle/>
          <a:p>
            <a:endParaRPr kumimoji="1" lang="ja-JP" altLang="en-US"/>
          </a:p>
        </p:txBody>
      </p:sp>
      <p:sp>
        <p:nvSpPr>
          <p:cNvPr id="6" name="スライド番号プレースホルダー 5"/>
          <p:cNvSpPr>
            <a:spLocks noGrp="1"/>
          </p:cNvSpPr>
          <p:nvPr>
            <p:ph type="sldNum" sz="quarter" idx="5"/>
          </p:nvPr>
        </p:nvSpPr>
        <p:spPr/>
        <p:txBody>
          <a:bodyPr/>
          <a:lstStyle/>
          <a:p>
            <a:fld id="{4B542AB2-639D-42A6-83EC-ABC6B6E73941}" type="slidenum">
              <a:rPr kumimoji="1" lang="ja-JP" altLang="en-US" smtClean="0"/>
              <a:t>16</a:t>
            </a:fld>
            <a:endParaRPr kumimoji="1" lang="ja-JP" altLang="en-US"/>
          </a:p>
        </p:txBody>
      </p:sp>
    </p:spTree>
    <p:extLst>
      <p:ext uri="{BB962C8B-B14F-4D97-AF65-F5344CB8AC3E}">
        <p14:creationId xmlns:p14="http://schemas.microsoft.com/office/powerpoint/2010/main" val="344447511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ヘッダー プレースホルダー 3"/>
          <p:cNvSpPr>
            <a:spLocks noGrp="1"/>
          </p:cNvSpPr>
          <p:nvPr>
            <p:ph type="hdr" sz="quarter"/>
          </p:nvPr>
        </p:nvSpPr>
        <p:spPr/>
        <p:txBody>
          <a:bodyPr/>
          <a:lstStyle/>
          <a:p>
            <a:endParaRPr kumimoji="1" lang="ja-JP" altLang="en-US"/>
          </a:p>
        </p:txBody>
      </p:sp>
      <p:sp>
        <p:nvSpPr>
          <p:cNvPr id="5" name="フッター プレースホルダー 4"/>
          <p:cNvSpPr>
            <a:spLocks noGrp="1"/>
          </p:cNvSpPr>
          <p:nvPr>
            <p:ph type="ftr" sz="quarter" idx="4"/>
          </p:nvPr>
        </p:nvSpPr>
        <p:spPr/>
        <p:txBody>
          <a:bodyPr/>
          <a:lstStyle/>
          <a:p>
            <a:endParaRPr kumimoji="1" lang="ja-JP" altLang="en-US"/>
          </a:p>
        </p:txBody>
      </p:sp>
      <p:sp>
        <p:nvSpPr>
          <p:cNvPr id="6" name="スライド番号プレースホルダー 5"/>
          <p:cNvSpPr>
            <a:spLocks noGrp="1"/>
          </p:cNvSpPr>
          <p:nvPr>
            <p:ph type="sldNum" sz="quarter" idx="5"/>
          </p:nvPr>
        </p:nvSpPr>
        <p:spPr/>
        <p:txBody>
          <a:bodyPr/>
          <a:lstStyle/>
          <a:p>
            <a:fld id="{4B542AB2-639D-42A6-83EC-ABC6B6E73941}" type="slidenum">
              <a:rPr kumimoji="1" lang="ja-JP" altLang="en-US" smtClean="0"/>
              <a:t>17</a:t>
            </a:fld>
            <a:endParaRPr kumimoji="1" lang="ja-JP" altLang="en-US"/>
          </a:p>
        </p:txBody>
      </p:sp>
    </p:spTree>
    <p:extLst>
      <p:ext uri="{BB962C8B-B14F-4D97-AF65-F5344CB8AC3E}">
        <p14:creationId xmlns:p14="http://schemas.microsoft.com/office/powerpoint/2010/main" val="324438629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ヘッダー プレースホルダー 3"/>
          <p:cNvSpPr>
            <a:spLocks noGrp="1"/>
          </p:cNvSpPr>
          <p:nvPr>
            <p:ph type="hdr" sz="quarter"/>
          </p:nvPr>
        </p:nvSpPr>
        <p:spPr/>
        <p:txBody>
          <a:bodyPr/>
          <a:lstStyle/>
          <a:p>
            <a:endParaRPr kumimoji="1" lang="ja-JP" altLang="en-US"/>
          </a:p>
        </p:txBody>
      </p:sp>
      <p:sp>
        <p:nvSpPr>
          <p:cNvPr id="5" name="フッター プレースホルダー 4"/>
          <p:cNvSpPr>
            <a:spLocks noGrp="1"/>
          </p:cNvSpPr>
          <p:nvPr>
            <p:ph type="ftr" sz="quarter" idx="4"/>
          </p:nvPr>
        </p:nvSpPr>
        <p:spPr/>
        <p:txBody>
          <a:bodyPr/>
          <a:lstStyle/>
          <a:p>
            <a:endParaRPr kumimoji="1" lang="ja-JP" altLang="en-US"/>
          </a:p>
        </p:txBody>
      </p:sp>
      <p:sp>
        <p:nvSpPr>
          <p:cNvPr id="6" name="スライド番号プレースホルダー 5"/>
          <p:cNvSpPr>
            <a:spLocks noGrp="1"/>
          </p:cNvSpPr>
          <p:nvPr>
            <p:ph type="sldNum" sz="quarter" idx="5"/>
          </p:nvPr>
        </p:nvSpPr>
        <p:spPr/>
        <p:txBody>
          <a:bodyPr/>
          <a:lstStyle/>
          <a:p>
            <a:fld id="{4B542AB2-639D-42A6-83EC-ABC6B6E73941}" type="slidenum">
              <a:rPr kumimoji="1" lang="ja-JP" altLang="en-US" smtClean="0"/>
              <a:t>18</a:t>
            </a:fld>
            <a:endParaRPr kumimoji="1" lang="ja-JP" altLang="en-US"/>
          </a:p>
        </p:txBody>
      </p:sp>
    </p:spTree>
    <p:extLst>
      <p:ext uri="{BB962C8B-B14F-4D97-AF65-F5344CB8AC3E}">
        <p14:creationId xmlns:p14="http://schemas.microsoft.com/office/powerpoint/2010/main" val="198132449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ヘッダー プレースホルダー 3"/>
          <p:cNvSpPr>
            <a:spLocks noGrp="1"/>
          </p:cNvSpPr>
          <p:nvPr>
            <p:ph type="hdr" sz="quarter"/>
          </p:nvPr>
        </p:nvSpPr>
        <p:spPr/>
        <p:txBody>
          <a:bodyPr/>
          <a:lstStyle/>
          <a:p>
            <a:endParaRPr kumimoji="1" lang="ja-JP" altLang="en-US"/>
          </a:p>
        </p:txBody>
      </p:sp>
      <p:sp>
        <p:nvSpPr>
          <p:cNvPr id="5" name="フッター プレースホルダー 4"/>
          <p:cNvSpPr>
            <a:spLocks noGrp="1"/>
          </p:cNvSpPr>
          <p:nvPr>
            <p:ph type="ftr" sz="quarter" idx="4"/>
          </p:nvPr>
        </p:nvSpPr>
        <p:spPr/>
        <p:txBody>
          <a:bodyPr/>
          <a:lstStyle/>
          <a:p>
            <a:endParaRPr kumimoji="1" lang="ja-JP" altLang="en-US"/>
          </a:p>
        </p:txBody>
      </p:sp>
      <p:sp>
        <p:nvSpPr>
          <p:cNvPr id="6" name="スライド番号プレースホルダー 5"/>
          <p:cNvSpPr>
            <a:spLocks noGrp="1"/>
          </p:cNvSpPr>
          <p:nvPr>
            <p:ph type="sldNum" sz="quarter" idx="5"/>
          </p:nvPr>
        </p:nvSpPr>
        <p:spPr/>
        <p:txBody>
          <a:bodyPr/>
          <a:lstStyle/>
          <a:p>
            <a:fld id="{4B542AB2-639D-42A6-83EC-ABC6B6E73941}" type="slidenum">
              <a:rPr kumimoji="1" lang="ja-JP" altLang="en-US" smtClean="0"/>
              <a:t>19</a:t>
            </a:fld>
            <a:endParaRPr kumimoji="1" lang="ja-JP" altLang="en-US"/>
          </a:p>
        </p:txBody>
      </p:sp>
    </p:spTree>
    <p:extLst>
      <p:ext uri="{BB962C8B-B14F-4D97-AF65-F5344CB8AC3E}">
        <p14:creationId xmlns:p14="http://schemas.microsoft.com/office/powerpoint/2010/main" val="248646364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ヘッダー プレースホルダー 3"/>
          <p:cNvSpPr>
            <a:spLocks noGrp="1"/>
          </p:cNvSpPr>
          <p:nvPr>
            <p:ph type="hdr" sz="quarter"/>
          </p:nvPr>
        </p:nvSpPr>
        <p:spPr/>
        <p:txBody>
          <a:bodyPr/>
          <a:lstStyle/>
          <a:p>
            <a:endParaRPr kumimoji="1" lang="ja-JP" altLang="en-US"/>
          </a:p>
        </p:txBody>
      </p:sp>
      <p:sp>
        <p:nvSpPr>
          <p:cNvPr id="5" name="フッター プレースホルダー 4"/>
          <p:cNvSpPr>
            <a:spLocks noGrp="1"/>
          </p:cNvSpPr>
          <p:nvPr>
            <p:ph type="ftr" sz="quarter" idx="4"/>
          </p:nvPr>
        </p:nvSpPr>
        <p:spPr/>
        <p:txBody>
          <a:bodyPr/>
          <a:lstStyle/>
          <a:p>
            <a:endParaRPr kumimoji="1" lang="ja-JP" altLang="en-US"/>
          </a:p>
        </p:txBody>
      </p:sp>
      <p:sp>
        <p:nvSpPr>
          <p:cNvPr id="6" name="スライド番号プレースホルダー 5"/>
          <p:cNvSpPr>
            <a:spLocks noGrp="1"/>
          </p:cNvSpPr>
          <p:nvPr>
            <p:ph type="sldNum" sz="quarter" idx="5"/>
          </p:nvPr>
        </p:nvSpPr>
        <p:spPr/>
        <p:txBody>
          <a:bodyPr/>
          <a:lstStyle/>
          <a:p>
            <a:fld id="{4B542AB2-639D-42A6-83EC-ABC6B6E73941}" type="slidenum">
              <a:rPr kumimoji="1" lang="ja-JP" altLang="en-US" smtClean="0"/>
              <a:t>36</a:t>
            </a:fld>
            <a:endParaRPr kumimoji="1" lang="ja-JP" altLang="en-US"/>
          </a:p>
        </p:txBody>
      </p:sp>
    </p:spTree>
    <p:extLst>
      <p:ext uri="{BB962C8B-B14F-4D97-AF65-F5344CB8AC3E}">
        <p14:creationId xmlns:p14="http://schemas.microsoft.com/office/powerpoint/2010/main" val="243749137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ヘッダー プレースホルダー 3"/>
          <p:cNvSpPr>
            <a:spLocks noGrp="1"/>
          </p:cNvSpPr>
          <p:nvPr>
            <p:ph type="hdr" sz="quarter"/>
          </p:nvPr>
        </p:nvSpPr>
        <p:spPr/>
        <p:txBody>
          <a:bodyPr/>
          <a:lstStyle/>
          <a:p>
            <a:endParaRPr kumimoji="1" lang="ja-JP" altLang="en-US"/>
          </a:p>
        </p:txBody>
      </p:sp>
      <p:sp>
        <p:nvSpPr>
          <p:cNvPr id="5" name="フッター プレースホルダー 4"/>
          <p:cNvSpPr>
            <a:spLocks noGrp="1"/>
          </p:cNvSpPr>
          <p:nvPr>
            <p:ph type="ftr" sz="quarter" idx="4"/>
          </p:nvPr>
        </p:nvSpPr>
        <p:spPr/>
        <p:txBody>
          <a:bodyPr/>
          <a:lstStyle/>
          <a:p>
            <a:endParaRPr kumimoji="1" lang="ja-JP" altLang="en-US"/>
          </a:p>
        </p:txBody>
      </p:sp>
      <p:sp>
        <p:nvSpPr>
          <p:cNvPr id="6" name="スライド番号プレースホルダー 5"/>
          <p:cNvSpPr>
            <a:spLocks noGrp="1"/>
          </p:cNvSpPr>
          <p:nvPr>
            <p:ph type="sldNum" sz="quarter" idx="5"/>
          </p:nvPr>
        </p:nvSpPr>
        <p:spPr/>
        <p:txBody>
          <a:bodyPr/>
          <a:lstStyle/>
          <a:p>
            <a:fld id="{4B542AB2-639D-42A6-83EC-ABC6B6E73941}" type="slidenum">
              <a:rPr kumimoji="1" lang="ja-JP" altLang="en-US" smtClean="0"/>
              <a:t>47</a:t>
            </a:fld>
            <a:endParaRPr kumimoji="1" lang="ja-JP" altLang="en-US"/>
          </a:p>
        </p:txBody>
      </p:sp>
    </p:spTree>
    <p:extLst>
      <p:ext uri="{BB962C8B-B14F-4D97-AF65-F5344CB8AC3E}">
        <p14:creationId xmlns:p14="http://schemas.microsoft.com/office/powerpoint/2010/main" val="109048807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ヘッダー プレースホルダー 3"/>
          <p:cNvSpPr>
            <a:spLocks noGrp="1"/>
          </p:cNvSpPr>
          <p:nvPr>
            <p:ph type="hdr" sz="quarter"/>
          </p:nvPr>
        </p:nvSpPr>
        <p:spPr/>
        <p:txBody>
          <a:bodyPr/>
          <a:lstStyle/>
          <a:p>
            <a:endParaRPr kumimoji="1" lang="ja-JP" altLang="en-US"/>
          </a:p>
        </p:txBody>
      </p:sp>
      <p:sp>
        <p:nvSpPr>
          <p:cNvPr id="5" name="フッター プレースホルダー 4"/>
          <p:cNvSpPr>
            <a:spLocks noGrp="1"/>
          </p:cNvSpPr>
          <p:nvPr>
            <p:ph type="ftr" sz="quarter" idx="4"/>
          </p:nvPr>
        </p:nvSpPr>
        <p:spPr/>
        <p:txBody>
          <a:bodyPr/>
          <a:lstStyle/>
          <a:p>
            <a:endParaRPr kumimoji="1" lang="ja-JP" altLang="en-US"/>
          </a:p>
        </p:txBody>
      </p:sp>
      <p:sp>
        <p:nvSpPr>
          <p:cNvPr id="6" name="スライド番号プレースホルダー 5"/>
          <p:cNvSpPr>
            <a:spLocks noGrp="1"/>
          </p:cNvSpPr>
          <p:nvPr>
            <p:ph type="sldNum" sz="quarter" idx="5"/>
          </p:nvPr>
        </p:nvSpPr>
        <p:spPr/>
        <p:txBody>
          <a:bodyPr/>
          <a:lstStyle/>
          <a:p>
            <a:fld id="{4B542AB2-639D-42A6-83EC-ABC6B6E73941}" type="slidenum">
              <a:rPr kumimoji="1" lang="ja-JP" altLang="en-US" smtClean="0"/>
              <a:t>4</a:t>
            </a:fld>
            <a:endParaRPr kumimoji="1" lang="ja-JP" altLang="en-US"/>
          </a:p>
        </p:txBody>
      </p:sp>
    </p:spTree>
    <p:extLst>
      <p:ext uri="{BB962C8B-B14F-4D97-AF65-F5344CB8AC3E}">
        <p14:creationId xmlns:p14="http://schemas.microsoft.com/office/powerpoint/2010/main" val="160101982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ヘッダー プレースホルダー 3"/>
          <p:cNvSpPr>
            <a:spLocks noGrp="1"/>
          </p:cNvSpPr>
          <p:nvPr>
            <p:ph type="hdr" sz="quarter"/>
          </p:nvPr>
        </p:nvSpPr>
        <p:spPr/>
        <p:txBody>
          <a:bodyPr/>
          <a:lstStyle/>
          <a:p>
            <a:endParaRPr kumimoji="1" lang="ja-JP" altLang="en-US"/>
          </a:p>
        </p:txBody>
      </p:sp>
      <p:sp>
        <p:nvSpPr>
          <p:cNvPr id="5" name="フッター プレースホルダー 4"/>
          <p:cNvSpPr>
            <a:spLocks noGrp="1"/>
          </p:cNvSpPr>
          <p:nvPr>
            <p:ph type="ftr" sz="quarter" idx="4"/>
          </p:nvPr>
        </p:nvSpPr>
        <p:spPr/>
        <p:txBody>
          <a:bodyPr/>
          <a:lstStyle/>
          <a:p>
            <a:endParaRPr kumimoji="1" lang="ja-JP" altLang="en-US"/>
          </a:p>
        </p:txBody>
      </p:sp>
      <p:sp>
        <p:nvSpPr>
          <p:cNvPr id="6" name="スライド番号プレースホルダー 5"/>
          <p:cNvSpPr>
            <a:spLocks noGrp="1"/>
          </p:cNvSpPr>
          <p:nvPr>
            <p:ph type="sldNum" sz="quarter" idx="5"/>
          </p:nvPr>
        </p:nvSpPr>
        <p:spPr/>
        <p:txBody>
          <a:bodyPr/>
          <a:lstStyle/>
          <a:p>
            <a:fld id="{4B542AB2-639D-42A6-83EC-ABC6B6E73941}" type="slidenum">
              <a:rPr kumimoji="1" lang="ja-JP" altLang="en-US" smtClean="0"/>
              <a:t>6</a:t>
            </a:fld>
            <a:endParaRPr kumimoji="1" lang="ja-JP" altLang="en-US"/>
          </a:p>
        </p:txBody>
      </p:sp>
    </p:spTree>
    <p:extLst>
      <p:ext uri="{BB962C8B-B14F-4D97-AF65-F5344CB8AC3E}">
        <p14:creationId xmlns:p14="http://schemas.microsoft.com/office/powerpoint/2010/main" val="161579348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ヘッダー プレースホルダー 3"/>
          <p:cNvSpPr>
            <a:spLocks noGrp="1"/>
          </p:cNvSpPr>
          <p:nvPr>
            <p:ph type="hdr" sz="quarter"/>
          </p:nvPr>
        </p:nvSpPr>
        <p:spPr/>
        <p:txBody>
          <a:bodyPr/>
          <a:lstStyle/>
          <a:p>
            <a:endParaRPr kumimoji="1" lang="ja-JP" altLang="en-US"/>
          </a:p>
        </p:txBody>
      </p:sp>
      <p:sp>
        <p:nvSpPr>
          <p:cNvPr id="5" name="フッター プレースホルダー 4"/>
          <p:cNvSpPr>
            <a:spLocks noGrp="1"/>
          </p:cNvSpPr>
          <p:nvPr>
            <p:ph type="ftr" sz="quarter" idx="4"/>
          </p:nvPr>
        </p:nvSpPr>
        <p:spPr/>
        <p:txBody>
          <a:bodyPr/>
          <a:lstStyle/>
          <a:p>
            <a:endParaRPr kumimoji="1" lang="ja-JP" altLang="en-US"/>
          </a:p>
        </p:txBody>
      </p:sp>
      <p:sp>
        <p:nvSpPr>
          <p:cNvPr id="6" name="スライド番号プレースホルダー 5"/>
          <p:cNvSpPr>
            <a:spLocks noGrp="1"/>
          </p:cNvSpPr>
          <p:nvPr>
            <p:ph type="sldNum" sz="quarter" idx="5"/>
          </p:nvPr>
        </p:nvSpPr>
        <p:spPr/>
        <p:txBody>
          <a:bodyPr/>
          <a:lstStyle/>
          <a:p>
            <a:fld id="{4B542AB2-639D-42A6-83EC-ABC6B6E73941}" type="slidenum">
              <a:rPr kumimoji="1" lang="ja-JP" altLang="en-US" smtClean="0"/>
              <a:t>7</a:t>
            </a:fld>
            <a:endParaRPr kumimoji="1" lang="ja-JP" altLang="en-US"/>
          </a:p>
        </p:txBody>
      </p:sp>
    </p:spTree>
    <p:extLst>
      <p:ext uri="{BB962C8B-B14F-4D97-AF65-F5344CB8AC3E}">
        <p14:creationId xmlns:p14="http://schemas.microsoft.com/office/powerpoint/2010/main" val="352725579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en-US" altLang="ja-JP" dirty="0"/>
          </a:p>
        </p:txBody>
      </p:sp>
      <p:sp>
        <p:nvSpPr>
          <p:cNvPr id="4" name="ヘッダー プレースホルダー 3"/>
          <p:cNvSpPr>
            <a:spLocks noGrp="1"/>
          </p:cNvSpPr>
          <p:nvPr>
            <p:ph type="hdr" sz="quarter"/>
          </p:nvPr>
        </p:nvSpPr>
        <p:spPr/>
        <p:txBody>
          <a:bodyPr/>
          <a:lstStyle/>
          <a:p>
            <a:endParaRPr kumimoji="1" lang="ja-JP" altLang="en-US"/>
          </a:p>
        </p:txBody>
      </p:sp>
      <p:sp>
        <p:nvSpPr>
          <p:cNvPr id="5" name="フッター プレースホルダー 4"/>
          <p:cNvSpPr>
            <a:spLocks noGrp="1"/>
          </p:cNvSpPr>
          <p:nvPr>
            <p:ph type="ftr" sz="quarter" idx="4"/>
          </p:nvPr>
        </p:nvSpPr>
        <p:spPr/>
        <p:txBody>
          <a:bodyPr/>
          <a:lstStyle/>
          <a:p>
            <a:endParaRPr kumimoji="1" lang="ja-JP" altLang="en-US"/>
          </a:p>
        </p:txBody>
      </p:sp>
      <p:sp>
        <p:nvSpPr>
          <p:cNvPr id="6" name="スライド番号プレースホルダー 5"/>
          <p:cNvSpPr>
            <a:spLocks noGrp="1"/>
          </p:cNvSpPr>
          <p:nvPr>
            <p:ph type="sldNum" sz="quarter" idx="5"/>
          </p:nvPr>
        </p:nvSpPr>
        <p:spPr/>
        <p:txBody>
          <a:bodyPr/>
          <a:lstStyle/>
          <a:p>
            <a:fld id="{4B542AB2-639D-42A6-83EC-ABC6B6E73941}" type="slidenum">
              <a:rPr kumimoji="1" lang="ja-JP" altLang="en-US" smtClean="0"/>
              <a:t>8</a:t>
            </a:fld>
            <a:endParaRPr kumimoji="1" lang="ja-JP" altLang="en-US"/>
          </a:p>
        </p:txBody>
      </p:sp>
    </p:spTree>
    <p:extLst>
      <p:ext uri="{BB962C8B-B14F-4D97-AF65-F5344CB8AC3E}">
        <p14:creationId xmlns:p14="http://schemas.microsoft.com/office/powerpoint/2010/main" val="34567977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ヘッダー プレースホルダー 3"/>
          <p:cNvSpPr>
            <a:spLocks noGrp="1"/>
          </p:cNvSpPr>
          <p:nvPr>
            <p:ph type="hdr" sz="quarter"/>
          </p:nvPr>
        </p:nvSpPr>
        <p:spPr/>
        <p:txBody>
          <a:bodyPr/>
          <a:lstStyle/>
          <a:p>
            <a:endParaRPr kumimoji="1" lang="ja-JP" altLang="en-US"/>
          </a:p>
        </p:txBody>
      </p:sp>
      <p:sp>
        <p:nvSpPr>
          <p:cNvPr id="5" name="フッター プレースホルダー 4"/>
          <p:cNvSpPr>
            <a:spLocks noGrp="1"/>
          </p:cNvSpPr>
          <p:nvPr>
            <p:ph type="ftr" sz="quarter" idx="4"/>
          </p:nvPr>
        </p:nvSpPr>
        <p:spPr/>
        <p:txBody>
          <a:bodyPr/>
          <a:lstStyle/>
          <a:p>
            <a:endParaRPr kumimoji="1" lang="ja-JP" altLang="en-US"/>
          </a:p>
        </p:txBody>
      </p:sp>
      <p:sp>
        <p:nvSpPr>
          <p:cNvPr id="6" name="スライド番号プレースホルダー 5"/>
          <p:cNvSpPr>
            <a:spLocks noGrp="1"/>
          </p:cNvSpPr>
          <p:nvPr>
            <p:ph type="sldNum" sz="quarter" idx="5"/>
          </p:nvPr>
        </p:nvSpPr>
        <p:spPr/>
        <p:txBody>
          <a:bodyPr/>
          <a:lstStyle/>
          <a:p>
            <a:fld id="{4B542AB2-639D-42A6-83EC-ABC6B6E73941}" type="slidenum">
              <a:rPr kumimoji="1" lang="ja-JP" altLang="en-US" smtClean="0"/>
              <a:t>9</a:t>
            </a:fld>
            <a:endParaRPr kumimoji="1" lang="ja-JP" altLang="en-US"/>
          </a:p>
        </p:txBody>
      </p:sp>
    </p:spTree>
    <p:extLst>
      <p:ext uri="{BB962C8B-B14F-4D97-AF65-F5344CB8AC3E}">
        <p14:creationId xmlns:p14="http://schemas.microsoft.com/office/powerpoint/2010/main" val="145673224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ヘッダー プレースホルダー 3"/>
          <p:cNvSpPr>
            <a:spLocks noGrp="1"/>
          </p:cNvSpPr>
          <p:nvPr>
            <p:ph type="hdr" sz="quarter"/>
          </p:nvPr>
        </p:nvSpPr>
        <p:spPr/>
        <p:txBody>
          <a:bodyPr/>
          <a:lstStyle/>
          <a:p>
            <a:endParaRPr kumimoji="1" lang="ja-JP" altLang="en-US"/>
          </a:p>
        </p:txBody>
      </p:sp>
      <p:sp>
        <p:nvSpPr>
          <p:cNvPr id="5" name="フッター プレースホルダー 4"/>
          <p:cNvSpPr>
            <a:spLocks noGrp="1"/>
          </p:cNvSpPr>
          <p:nvPr>
            <p:ph type="ftr" sz="quarter" idx="4"/>
          </p:nvPr>
        </p:nvSpPr>
        <p:spPr/>
        <p:txBody>
          <a:bodyPr/>
          <a:lstStyle/>
          <a:p>
            <a:endParaRPr kumimoji="1" lang="ja-JP" altLang="en-US"/>
          </a:p>
        </p:txBody>
      </p:sp>
      <p:sp>
        <p:nvSpPr>
          <p:cNvPr id="6" name="スライド番号プレースホルダー 5"/>
          <p:cNvSpPr>
            <a:spLocks noGrp="1"/>
          </p:cNvSpPr>
          <p:nvPr>
            <p:ph type="sldNum" sz="quarter" idx="5"/>
          </p:nvPr>
        </p:nvSpPr>
        <p:spPr/>
        <p:txBody>
          <a:bodyPr/>
          <a:lstStyle/>
          <a:p>
            <a:fld id="{4B542AB2-639D-42A6-83EC-ABC6B6E73941}" type="slidenum">
              <a:rPr kumimoji="1" lang="ja-JP" altLang="en-US" smtClean="0"/>
              <a:t>10</a:t>
            </a:fld>
            <a:endParaRPr kumimoji="1" lang="ja-JP" altLang="en-US"/>
          </a:p>
        </p:txBody>
      </p:sp>
    </p:spTree>
    <p:extLst>
      <p:ext uri="{BB962C8B-B14F-4D97-AF65-F5344CB8AC3E}">
        <p14:creationId xmlns:p14="http://schemas.microsoft.com/office/powerpoint/2010/main" val="17856680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ヘッダー プレースホルダー 3"/>
          <p:cNvSpPr>
            <a:spLocks noGrp="1"/>
          </p:cNvSpPr>
          <p:nvPr>
            <p:ph type="hdr" sz="quarter"/>
          </p:nvPr>
        </p:nvSpPr>
        <p:spPr/>
        <p:txBody>
          <a:bodyPr/>
          <a:lstStyle/>
          <a:p>
            <a:endParaRPr kumimoji="1" lang="ja-JP" altLang="en-US"/>
          </a:p>
        </p:txBody>
      </p:sp>
      <p:sp>
        <p:nvSpPr>
          <p:cNvPr id="5" name="フッター プレースホルダー 4"/>
          <p:cNvSpPr>
            <a:spLocks noGrp="1"/>
          </p:cNvSpPr>
          <p:nvPr>
            <p:ph type="ftr" sz="quarter" idx="4"/>
          </p:nvPr>
        </p:nvSpPr>
        <p:spPr/>
        <p:txBody>
          <a:bodyPr/>
          <a:lstStyle/>
          <a:p>
            <a:endParaRPr kumimoji="1" lang="ja-JP" altLang="en-US"/>
          </a:p>
        </p:txBody>
      </p:sp>
      <p:sp>
        <p:nvSpPr>
          <p:cNvPr id="6" name="スライド番号プレースホルダー 5"/>
          <p:cNvSpPr>
            <a:spLocks noGrp="1"/>
          </p:cNvSpPr>
          <p:nvPr>
            <p:ph type="sldNum" sz="quarter" idx="5"/>
          </p:nvPr>
        </p:nvSpPr>
        <p:spPr/>
        <p:txBody>
          <a:bodyPr/>
          <a:lstStyle/>
          <a:p>
            <a:fld id="{4B542AB2-639D-42A6-83EC-ABC6B6E73941}" type="slidenum">
              <a:rPr kumimoji="1" lang="ja-JP" altLang="en-US" smtClean="0"/>
              <a:t>12</a:t>
            </a:fld>
            <a:endParaRPr kumimoji="1" lang="ja-JP" altLang="en-US"/>
          </a:p>
        </p:txBody>
      </p:sp>
    </p:spTree>
    <p:extLst>
      <p:ext uri="{BB962C8B-B14F-4D97-AF65-F5344CB8AC3E}">
        <p14:creationId xmlns:p14="http://schemas.microsoft.com/office/powerpoint/2010/main" val="181529977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ヘッダー プレースホルダー 3"/>
          <p:cNvSpPr>
            <a:spLocks noGrp="1"/>
          </p:cNvSpPr>
          <p:nvPr>
            <p:ph type="hdr" sz="quarter"/>
          </p:nvPr>
        </p:nvSpPr>
        <p:spPr/>
        <p:txBody>
          <a:bodyPr/>
          <a:lstStyle/>
          <a:p>
            <a:endParaRPr kumimoji="1" lang="ja-JP" altLang="en-US"/>
          </a:p>
        </p:txBody>
      </p:sp>
      <p:sp>
        <p:nvSpPr>
          <p:cNvPr id="5" name="フッター プレースホルダー 4"/>
          <p:cNvSpPr>
            <a:spLocks noGrp="1"/>
          </p:cNvSpPr>
          <p:nvPr>
            <p:ph type="ftr" sz="quarter" idx="4"/>
          </p:nvPr>
        </p:nvSpPr>
        <p:spPr/>
        <p:txBody>
          <a:bodyPr/>
          <a:lstStyle/>
          <a:p>
            <a:endParaRPr kumimoji="1" lang="ja-JP" altLang="en-US"/>
          </a:p>
        </p:txBody>
      </p:sp>
      <p:sp>
        <p:nvSpPr>
          <p:cNvPr id="6" name="スライド番号プレースホルダー 5"/>
          <p:cNvSpPr>
            <a:spLocks noGrp="1"/>
          </p:cNvSpPr>
          <p:nvPr>
            <p:ph type="sldNum" sz="quarter" idx="5"/>
          </p:nvPr>
        </p:nvSpPr>
        <p:spPr/>
        <p:txBody>
          <a:bodyPr/>
          <a:lstStyle/>
          <a:p>
            <a:fld id="{4B542AB2-639D-42A6-83EC-ABC6B6E73941}" type="slidenum">
              <a:rPr kumimoji="1" lang="ja-JP" altLang="en-US" smtClean="0"/>
              <a:t>13</a:t>
            </a:fld>
            <a:endParaRPr kumimoji="1" lang="ja-JP" altLang="en-US"/>
          </a:p>
        </p:txBody>
      </p:sp>
    </p:spTree>
    <p:extLst>
      <p:ext uri="{BB962C8B-B14F-4D97-AF65-F5344CB8AC3E}">
        <p14:creationId xmlns:p14="http://schemas.microsoft.com/office/powerpoint/2010/main" val="3988849122"/>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ロゴ上和文-">
    <p:spTree>
      <p:nvGrpSpPr>
        <p:cNvPr id="1" name=""/>
        <p:cNvGrpSpPr/>
        <p:nvPr/>
      </p:nvGrpSpPr>
      <p:grpSpPr>
        <a:xfrm>
          <a:off x="0" y="0"/>
          <a:ext cx="0" cy="0"/>
          <a:chOff x="0" y="0"/>
          <a:chExt cx="0" cy="0"/>
        </a:xfrm>
      </p:grpSpPr>
      <p:cxnSp>
        <p:nvCxnSpPr>
          <p:cNvPr id="8" name="直線コネクタ 7"/>
          <p:cNvCxnSpPr/>
          <p:nvPr userDrawn="1"/>
        </p:nvCxnSpPr>
        <p:spPr>
          <a:xfrm>
            <a:off x="0" y="1052736"/>
            <a:ext cx="12192000" cy="0"/>
          </a:xfrm>
          <a:prstGeom prst="line">
            <a:avLst/>
          </a:prstGeom>
          <a:ln>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9" name="テキスト プレースホルダー 8"/>
          <p:cNvSpPr>
            <a:spLocks noGrp="1"/>
          </p:cNvSpPr>
          <p:nvPr>
            <p:ph type="body" sz="quarter" idx="13" hasCustomPrompt="1"/>
          </p:nvPr>
        </p:nvSpPr>
        <p:spPr>
          <a:xfrm>
            <a:off x="119336" y="310097"/>
            <a:ext cx="9521976" cy="616964"/>
          </a:xfrm>
        </p:spPr>
        <p:txBody>
          <a:bodyPr wrap="square" lIns="0" rIns="0">
            <a:spAutoFit/>
          </a:bodyPr>
          <a:lstStyle>
            <a:lvl1pPr marL="0" indent="0">
              <a:lnSpc>
                <a:spcPct val="120000"/>
              </a:lnSpc>
              <a:spcBef>
                <a:spcPts val="0"/>
              </a:spcBef>
              <a:buFontTx/>
              <a:buNone/>
              <a:defRPr sz="3200" b="1" i="0" baseline="0">
                <a:solidFill>
                  <a:schemeClr val="accent3">
                    <a:lumMod val="50000"/>
                  </a:schemeClr>
                </a:solidFill>
                <a:latin typeface="Meiryo UI" panose="020B0604030504040204" pitchFamily="50" charset="-128"/>
                <a:ea typeface="Meiryo UI" panose="020B0604030504040204" pitchFamily="50" charset="-128"/>
              </a:defRPr>
            </a:lvl1pPr>
          </a:lstStyle>
          <a:p>
            <a:pPr lvl="0"/>
            <a:r>
              <a:rPr kumimoji="1" lang="ja-JP" altLang="en-US" dirty="0"/>
              <a:t>タイトル</a:t>
            </a:r>
          </a:p>
        </p:txBody>
      </p:sp>
      <p:pic>
        <p:nvPicPr>
          <p:cNvPr id="6" name="図 5">
            <a:extLst>
              <a:ext uri="{FF2B5EF4-FFF2-40B4-BE49-F238E27FC236}">
                <a16:creationId xmlns:a16="http://schemas.microsoft.com/office/drawing/2014/main" id="{F3CFE9CE-F57F-4614-997C-BB442484F8E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155032" y="9832"/>
            <a:ext cx="1031415" cy="1031415"/>
          </a:xfrm>
          <a:prstGeom prst="rect">
            <a:avLst/>
          </a:prstGeom>
        </p:spPr>
      </p:pic>
    </p:spTree>
    <p:extLst>
      <p:ext uri="{BB962C8B-B14F-4D97-AF65-F5344CB8AC3E}">
        <p14:creationId xmlns:p14="http://schemas.microsoft.com/office/powerpoint/2010/main" val="3263185333"/>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35D12300-AF42-4E1D-A12E-1A9E73FD1275}"/>
              </a:ext>
            </a:extLst>
          </p:cNvPr>
          <p:cNvSpPr>
            <a:spLocks noGrp="1"/>
          </p:cNvSpPr>
          <p:nvPr>
            <p:ph type="title"/>
          </p:nvPr>
        </p:nvSpPr>
        <p:spPr>
          <a:xfrm>
            <a:off x="839788" y="457200"/>
            <a:ext cx="3932237" cy="1600200"/>
          </a:xfrm>
        </p:spPr>
        <p:txBody>
          <a:bodyPr anchor="b"/>
          <a:lstStyle>
            <a:lvl1pPr>
              <a:defRPr sz="3200"/>
            </a:lvl1pPr>
          </a:lstStyle>
          <a:p>
            <a:r>
              <a:rPr kumimoji="1" lang="ja-JP" altLang="en-US"/>
              <a:t>マスター タイトルの書式設定</a:t>
            </a:r>
          </a:p>
        </p:txBody>
      </p:sp>
      <p:sp>
        <p:nvSpPr>
          <p:cNvPr id="3" name="コンテンツ プレースホルダー 2">
            <a:extLst>
              <a:ext uri="{FF2B5EF4-FFF2-40B4-BE49-F238E27FC236}">
                <a16:creationId xmlns:a16="http://schemas.microsoft.com/office/drawing/2014/main" id="{7F0BC6DC-25A3-4FC1-8B6A-FD39A316E74C}"/>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テキスト プレースホルダー 3">
            <a:extLst>
              <a:ext uri="{FF2B5EF4-FFF2-40B4-BE49-F238E27FC236}">
                <a16:creationId xmlns:a16="http://schemas.microsoft.com/office/drawing/2014/main" id="{A49526AB-29E5-4A06-A8E4-476D5DCF2444}"/>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kumimoji="1" lang="ja-JP" altLang="en-US"/>
              <a:t>マスター テキストの書式設定</a:t>
            </a:r>
          </a:p>
        </p:txBody>
      </p:sp>
      <p:sp>
        <p:nvSpPr>
          <p:cNvPr id="5" name="日付プレースホルダー 4">
            <a:extLst>
              <a:ext uri="{FF2B5EF4-FFF2-40B4-BE49-F238E27FC236}">
                <a16:creationId xmlns:a16="http://schemas.microsoft.com/office/drawing/2014/main" id="{0A8D0C92-12CC-480F-B1B3-BC43B0A62490}"/>
              </a:ext>
            </a:extLst>
          </p:cNvPr>
          <p:cNvSpPr>
            <a:spLocks noGrp="1"/>
          </p:cNvSpPr>
          <p:nvPr>
            <p:ph type="dt" sz="half" idx="10"/>
          </p:nvPr>
        </p:nvSpPr>
        <p:spPr/>
        <p:txBody>
          <a:bodyPr/>
          <a:lstStyle/>
          <a:p>
            <a:fld id="{DE4AC4FF-A7A6-462C-B16B-1C2298C25285}" type="datetimeFigureOut">
              <a:rPr kumimoji="1" lang="ja-JP" altLang="en-US" smtClean="0"/>
              <a:t>2024/7/10</a:t>
            </a:fld>
            <a:endParaRPr kumimoji="1" lang="ja-JP" altLang="en-US"/>
          </a:p>
        </p:txBody>
      </p:sp>
      <p:sp>
        <p:nvSpPr>
          <p:cNvPr id="6" name="フッター プレースホルダー 5">
            <a:extLst>
              <a:ext uri="{FF2B5EF4-FFF2-40B4-BE49-F238E27FC236}">
                <a16:creationId xmlns:a16="http://schemas.microsoft.com/office/drawing/2014/main" id="{73F5D090-AC0C-4571-BF8A-55B559E1BDD8}"/>
              </a:ext>
            </a:extLst>
          </p:cNvPr>
          <p:cNvSpPr>
            <a:spLocks noGrp="1"/>
          </p:cNvSpPr>
          <p:nvPr>
            <p:ph type="ftr" sz="quarter" idx="11"/>
          </p:nvPr>
        </p:nvSpPr>
        <p:spPr/>
        <p:txBody>
          <a:bodyPr/>
          <a:lstStyle/>
          <a:p>
            <a:endParaRPr kumimoji="1" lang="ja-JP" altLang="en-US"/>
          </a:p>
        </p:txBody>
      </p:sp>
      <p:sp>
        <p:nvSpPr>
          <p:cNvPr id="7" name="スライド番号プレースホルダー 6">
            <a:extLst>
              <a:ext uri="{FF2B5EF4-FFF2-40B4-BE49-F238E27FC236}">
                <a16:creationId xmlns:a16="http://schemas.microsoft.com/office/drawing/2014/main" id="{31D6D780-8140-4662-B3A9-EEFF97791AB7}"/>
              </a:ext>
            </a:extLst>
          </p:cNvPr>
          <p:cNvSpPr>
            <a:spLocks noGrp="1"/>
          </p:cNvSpPr>
          <p:nvPr>
            <p:ph type="sldNum" sz="quarter" idx="12"/>
          </p:nvPr>
        </p:nvSpPr>
        <p:spPr/>
        <p:txBody>
          <a:bodyPr/>
          <a:lstStyle/>
          <a:p>
            <a:fld id="{BF8602DE-0C16-475A-A9E1-38B7930EF2DC}" type="slidenum">
              <a:rPr kumimoji="1" lang="ja-JP" altLang="en-US" smtClean="0"/>
              <a:t>‹#›</a:t>
            </a:fld>
            <a:endParaRPr kumimoji="1" lang="ja-JP" altLang="en-US"/>
          </a:p>
        </p:txBody>
      </p:sp>
    </p:spTree>
    <p:extLst>
      <p:ext uri="{BB962C8B-B14F-4D97-AF65-F5344CB8AC3E}">
        <p14:creationId xmlns:p14="http://schemas.microsoft.com/office/powerpoint/2010/main" val="380890936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5B254E7-D240-47B7-9B33-1C582354236A}"/>
              </a:ext>
            </a:extLst>
          </p:cNvPr>
          <p:cNvSpPr>
            <a:spLocks noGrp="1"/>
          </p:cNvSpPr>
          <p:nvPr>
            <p:ph type="title"/>
          </p:nvPr>
        </p:nvSpPr>
        <p:spPr>
          <a:xfrm>
            <a:off x="839788" y="457200"/>
            <a:ext cx="3932237" cy="1600200"/>
          </a:xfrm>
        </p:spPr>
        <p:txBody>
          <a:bodyPr anchor="b"/>
          <a:lstStyle>
            <a:lvl1pPr>
              <a:defRPr sz="3200"/>
            </a:lvl1pPr>
          </a:lstStyle>
          <a:p>
            <a:r>
              <a:rPr kumimoji="1" lang="ja-JP" altLang="en-US"/>
              <a:t>マスター タイトルの書式設定</a:t>
            </a:r>
          </a:p>
        </p:txBody>
      </p:sp>
      <p:sp>
        <p:nvSpPr>
          <p:cNvPr id="3" name="図プレースホルダー 2">
            <a:extLst>
              <a:ext uri="{FF2B5EF4-FFF2-40B4-BE49-F238E27FC236}">
                <a16:creationId xmlns:a16="http://schemas.microsoft.com/office/drawing/2014/main" id="{79876808-C6E8-4441-AB92-37B9A214E203}"/>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kumimoji="1" lang="ja-JP" altLang="en-US"/>
          </a:p>
        </p:txBody>
      </p:sp>
      <p:sp>
        <p:nvSpPr>
          <p:cNvPr id="4" name="テキスト プレースホルダー 3">
            <a:extLst>
              <a:ext uri="{FF2B5EF4-FFF2-40B4-BE49-F238E27FC236}">
                <a16:creationId xmlns:a16="http://schemas.microsoft.com/office/drawing/2014/main" id="{4A2C06AF-DB99-4555-8CF6-3D2216E8FF5B}"/>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kumimoji="1" lang="ja-JP" altLang="en-US"/>
              <a:t>マスター テキストの書式設定</a:t>
            </a:r>
          </a:p>
        </p:txBody>
      </p:sp>
      <p:sp>
        <p:nvSpPr>
          <p:cNvPr id="5" name="日付プレースホルダー 4">
            <a:extLst>
              <a:ext uri="{FF2B5EF4-FFF2-40B4-BE49-F238E27FC236}">
                <a16:creationId xmlns:a16="http://schemas.microsoft.com/office/drawing/2014/main" id="{B146E6EC-FFDA-407F-83E0-9437AED93A65}"/>
              </a:ext>
            </a:extLst>
          </p:cNvPr>
          <p:cNvSpPr>
            <a:spLocks noGrp="1"/>
          </p:cNvSpPr>
          <p:nvPr>
            <p:ph type="dt" sz="half" idx="10"/>
          </p:nvPr>
        </p:nvSpPr>
        <p:spPr/>
        <p:txBody>
          <a:bodyPr/>
          <a:lstStyle/>
          <a:p>
            <a:fld id="{DE4AC4FF-A7A6-462C-B16B-1C2298C25285}" type="datetimeFigureOut">
              <a:rPr kumimoji="1" lang="ja-JP" altLang="en-US" smtClean="0"/>
              <a:t>2024/7/10</a:t>
            </a:fld>
            <a:endParaRPr kumimoji="1" lang="ja-JP" altLang="en-US"/>
          </a:p>
        </p:txBody>
      </p:sp>
      <p:sp>
        <p:nvSpPr>
          <p:cNvPr id="6" name="フッター プレースホルダー 5">
            <a:extLst>
              <a:ext uri="{FF2B5EF4-FFF2-40B4-BE49-F238E27FC236}">
                <a16:creationId xmlns:a16="http://schemas.microsoft.com/office/drawing/2014/main" id="{746AFEC6-80FF-49FE-89F6-401546FC1B8E}"/>
              </a:ext>
            </a:extLst>
          </p:cNvPr>
          <p:cNvSpPr>
            <a:spLocks noGrp="1"/>
          </p:cNvSpPr>
          <p:nvPr>
            <p:ph type="ftr" sz="quarter" idx="11"/>
          </p:nvPr>
        </p:nvSpPr>
        <p:spPr/>
        <p:txBody>
          <a:bodyPr/>
          <a:lstStyle/>
          <a:p>
            <a:endParaRPr kumimoji="1" lang="ja-JP" altLang="en-US"/>
          </a:p>
        </p:txBody>
      </p:sp>
      <p:sp>
        <p:nvSpPr>
          <p:cNvPr id="7" name="スライド番号プレースホルダー 6">
            <a:extLst>
              <a:ext uri="{FF2B5EF4-FFF2-40B4-BE49-F238E27FC236}">
                <a16:creationId xmlns:a16="http://schemas.microsoft.com/office/drawing/2014/main" id="{C7ED1238-723D-4813-9295-6930D8AC84E4}"/>
              </a:ext>
            </a:extLst>
          </p:cNvPr>
          <p:cNvSpPr>
            <a:spLocks noGrp="1"/>
          </p:cNvSpPr>
          <p:nvPr>
            <p:ph type="sldNum" sz="quarter" idx="12"/>
          </p:nvPr>
        </p:nvSpPr>
        <p:spPr/>
        <p:txBody>
          <a:bodyPr/>
          <a:lstStyle/>
          <a:p>
            <a:fld id="{BF8602DE-0C16-475A-A9E1-38B7930EF2DC}" type="slidenum">
              <a:rPr kumimoji="1" lang="ja-JP" altLang="en-US" smtClean="0"/>
              <a:t>‹#›</a:t>
            </a:fld>
            <a:endParaRPr kumimoji="1" lang="ja-JP" altLang="en-US"/>
          </a:p>
        </p:txBody>
      </p:sp>
    </p:spTree>
    <p:extLst>
      <p:ext uri="{BB962C8B-B14F-4D97-AF65-F5344CB8AC3E}">
        <p14:creationId xmlns:p14="http://schemas.microsoft.com/office/powerpoint/2010/main" val="883939114"/>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DA0CF2CE-4193-47C5-9D91-9959D0B49D42}"/>
              </a:ext>
            </a:extLst>
          </p:cNvPr>
          <p:cNvSpPr>
            <a:spLocks noGrp="1"/>
          </p:cNvSpPr>
          <p:nvPr>
            <p:ph type="title"/>
          </p:nvPr>
        </p:nvSpPr>
        <p:spPr/>
        <p:txBody>
          <a:bodyPr/>
          <a:lstStyle/>
          <a:p>
            <a:r>
              <a:rPr kumimoji="1" lang="ja-JP" altLang="en-US"/>
              <a:t>マスター タイトルの書式設定</a:t>
            </a:r>
          </a:p>
        </p:txBody>
      </p:sp>
      <p:sp>
        <p:nvSpPr>
          <p:cNvPr id="3" name="縦書きテキスト プレースホルダー 2">
            <a:extLst>
              <a:ext uri="{FF2B5EF4-FFF2-40B4-BE49-F238E27FC236}">
                <a16:creationId xmlns:a16="http://schemas.microsoft.com/office/drawing/2014/main" id="{5216DA60-3140-4262-B0A7-58920EB45291}"/>
              </a:ext>
            </a:extLst>
          </p:cNvPr>
          <p:cNvSpPr>
            <a:spLocks noGrp="1"/>
          </p:cNvSpPr>
          <p:nvPr>
            <p:ph type="body" orient="vert" idx="1"/>
          </p:nvPr>
        </p:nvSpPr>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a:extLst>
              <a:ext uri="{FF2B5EF4-FFF2-40B4-BE49-F238E27FC236}">
                <a16:creationId xmlns:a16="http://schemas.microsoft.com/office/drawing/2014/main" id="{897265E7-B332-4CDD-8FBB-70A99B1C68F4}"/>
              </a:ext>
            </a:extLst>
          </p:cNvPr>
          <p:cNvSpPr>
            <a:spLocks noGrp="1"/>
          </p:cNvSpPr>
          <p:nvPr>
            <p:ph type="dt" sz="half" idx="10"/>
          </p:nvPr>
        </p:nvSpPr>
        <p:spPr/>
        <p:txBody>
          <a:bodyPr/>
          <a:lstStyle/>
          <a:p>
            <a:fld id="{DE4AC4FF-A7A6-462C-B16B-1C2298C25285}" type="datetimeFigureOut">
              <a:rPr kumimoji="1" lang="ja-JP" altLang="en-US" smtClean="0"/>
              <a:t>2024/7/10</a:t>
            </a:fld>
            <a:endParaRPr kumimoji="1" lang="ja-JP" altLang="en-US"/>
          </a:p>
        </p:txBody>
      </p:sp>
      <p:sp>
        <p:nvSpPr>
          <p:cNvPr id="5" name="フッター プレースホルダー 4">
            <a:extLst>
              <a:ext uri="{FF2B5EF4-FFF2-40B4-BE49-F238E27FC236}">
                <a16:creationId xmlns:a16="http://schemas.microsoft.com/office/drawing/2014/main" id="{74E7B1EF-F69F-4570-BD26-C0F4F82444FE}"/>
              </a:ext>
            </a:extLst>
          </p:cNvPr>
          <p:cNvSpPr>
            <a:spLocks noGrp="1"/>
          </p:cNvSpPr>
          <p:nvPr>
            <p:ph type="ftr" sz="quarter" idx="11"/>
          </p:nvPr>
        </p:nvSpPr>
        <p:spPr/>
        <p:txBody>
          <a:bodyPr/>
          <a:lstStyle/>
          <a:p>
            <a:endParaRPr kumimoji="1" lang="ja-JP" altLang="en-US"/>
          </a:p>
        </p:txBody>
      </p:sp>
      <p:sp>
        <p:nvSpPr>
          <p:cNvPr id="6" name="スライド番号プレースホルダー 5">
            <a:extLst>
              <a:ext uri="{FF2B5EF4-FFF2-40B4-BE49-F238E27FC236}">
                <a16:creationId xmlns:a16="http://schemas.microsoft.com/office/drawing/2014/main" id="{6AF63213-5324-4AC9-8ECC-45D3070D4528}"/>
              </a:ext>
            </a:extLst>
          </p:cNvPr>
          <p:cNvSpPr>
            <a:spLocks noGrp="1"/>
          </p:cNvSpPr>
          <p:nvPr>
            <p:ph type="sldNum" sz="quarter" idx="12"/>
          </p:nvPr>
        </p:nvSpPr>
        <p:spPr/>
        <p:txBody>
          <a:bodyPr/>
          <a:lstStyle/>
          <a:p>
            <a:fld id="{BF8602DE-0C16-475A-A9E1-38B7930EF2DC}" type="slidenum">
              <a:rPr kumimoji="1" lang="ja-JP" altLang="en-US" smtClean="0"/>
              <a:t>‹#›</a:t>
            </a:fld>
            <a:endParaRPr kumimoji="1" lang="ja-JP" altLang="en-US"/>
          </a:p>
        </p:txBody>
      </p:sp>
    </p:spTree>
    <p:extLst>
      <p:ext uri="{BB962C8B-B14F-4D97-AF65-F5344CB8AC3E}">
        <p14:creationId xmlns:p14="http://schemas.microsoft.com/office/powerpoint/2010/main" val="134683997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vertTitleAndTx" preserve="1">
  <p:cSld name="縦書きタイトルと&#10;縦書きテキスト">
    <p:spTree>
      <p:nvGrpSpPr>
        <p:cNvPr id="1" name=""/>
        <p:cNvGrpSpPr/>
        <p:nvPr/>
      </p:nvGrpSpPr>
      <p:grpSpPr>
        <a:xfrm>
          <a:off x="0" y="0"/>
          <a:ext cx="0" cy="0"/>
          <a:chOff x="0" y="0"/>
          <a:chExt cx="0" cy="0"/>
        </a:xfrm>
      </p:grpSpPr>
      <p:sp>
        <p:nvSpPr>
          <p:cNvPr id="2" name="縦書きタイトル 1">
            <a:extLst>
              <a:ext uri="{FF2B5EF4-FFF2-40B4-BE49-F238E27FC236}">
                <a16:creationId xmlns:a16="http://schemas.microsoft.com/office/drawing/2014/main" id="{B753EFD5-4211-4904-AED6-DF87F1394839}"/>
              </a:ext>
            </a:extLst>
          </p:cNvPr>
          <p:cNvSpPr>
            <a:spLocks noGrp="1"/>
          </p:cNvSpPr>
          <p:nvPr>
            <p:ph type="title" orient="vert"/>
          </p:nvPr>
        </p:nvSpPr>
        <p:spPr>
          <a:xfrm>
            <a:off x="8724900" y="365125"/>
            <a:ext cx="2628900" cy="5811838"/>
          </a:xfrm>
        </p:spPr>
        <p:txBody>
          <a:bodyPr vert="eaVert"/>
          <a:lstStyle/>
          <a:p>
            <a:r>
              <a:rPr kumimoji="1" lang="ja-JP" altLang="en-US"/>
              <a:t>マスター タイトルの書式設定</a:t>
            </a:r>
          </a:p>
        </p:txBody>
      </p:sp>
      <p:sp>
        <p:nvSpPr>
          <p:cNvPr id="3" name="縦書きテキスト プレースホルダー 2">
            <a:extLst>
              <a:ext uri="{FF2B5EF4-FFF2-40B4-BE49-F238E27FC236}">
                <a16:creationId xmlns:a16="http://schemas.microsoft.com/office/drawing/2014/main" id="{A1116736-7577-4866-A194-685445125BBA}"/>
              </a:ext>
            </a:extLst>
          </p:cNvPr>
          <p:cNvSpPr>
            <a:spLocks noGrp="1"/>
          </p:cNvSpPr>
          <p:nvPr>
            <p:ph type="body" orient="vert" idx="1"/>
          </p:nvPr>
        </p:nvSpPr>
        <p:spPr>
          <a:xfrm>
            <a:off x="838200" y="365125"/>
            <a:ext cx="7734300" cy="5811838"/>
          </a:xfrm>
        </p:spPr>
        <p:txBody>
          <a:bodyPr vert="eaVert"/>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a:extLst>
              <a:ext uri="{FF2B5EF4-FFF2-40B4-BE49-F238E27FC236}">
                <a16:creationId xmlns:a16="http://schemas.microsoft.com/office/drawing/2014/main" id="{7C41AA51-E786-450E-823D-676C9989AEF1}"/>
              </a:ext>
            </a:extLst>
          </p:cNvPr>
          <p:cNvSpPr>
            <a:spLocks noGrp="1"/>
          </p:cNvSpPr>
          <p:nvPr>
            <p:ph type="dt" sz="half" idx="10"/>
          </p:nvPr>
        </p:nvSpPr>
        <p:spPr/>
        <p:txBody>
          <a:bodyPr/>
          <a:lstStyle/>
          <a:p>
            <a:fld id="{DE4AC4FF-A7A6-462C-B16B-1C2298C25285}" type="datetimeFigureOut">
              <a:rPr kumimoji="1" lang="ja-JP" altLang="en-US" smtClean="0"/>
              <a:t>2024/7/10</a:t>
            </a:fld>
            <a:endParaRPr kumimoji="1" lang="ja-JP" altLang="en-US"/>
          </a:p>
        </p:txBody>
      </p:sp>
      <p:sp>
        <p:nvSpPr>
          <p:cNvPr id="5" name="フッター プレースホルダー 4">
            <a:extLst>
              <a:ext uri="{FF2B5EF4-FFF2-40B4-BE49-F238E27FC236}">
                <a16:creationId xmlns:a16="http://schemas.microsoft.com/office/drawing/2014/main" id="{21522D8F-BA10-46E6-BA56-4BB1DD9501DF}"/>
              </a:ext>
            </a:extLst>
          </p:cNvPr>
          <p:cNvSpPr>
            <a:spLocks noGrp="1"/>
          </p:cNvSpPr>
          <p:nvPr>
            <p:ph type="ftr" sz="quarter" idx="11"/>
          </p:nvPr>
        </p:nvSpPr>
        <p:spPr/>
        <p:txBody>
          <a:bodyPr/>
          <a:lstStyle/>
          <a:p>
            <a:endParaRPr kumimoji="1" lang="ja-JP" altLang="en-US"/>
          </a:p>
        </p:txBody>
      </p:sp>
      <p:sp>
        <p:nvSpPr>
          <p:cNvPr id="6" name="スライド番号プレースホルダー 5">
            <a:extLst>
              <a:ext uri="{FF2B5EF4-FFF2-40B4-BE49-F238E27FC236}">
                <a16:creationId xmlns:a16="http://schemas.microsoft.com/office/drawing/2014/main" id="{0AD3889C-43DB-40B0-B90C-60A51DCB46B0}"/>
              </a:ext>
            </a:extLst>
          </p:cNvPr>
          <p:cNvSpPr>
            <a:spLocks noGrp="1"/>
          </p:cNvSpPr>
          <p:nvPr>
            <p:ph type="sldNum" sz="quarter" idx="12"/>
          </p:nvPr>
        </p:nvSpPr>
        <p:spPr/>
        <p:txBody>
          <a:bodyPr/>
          <a:lstStyle/>
          <a:p>
            <a:fld id="{BF8602DE-0C16-475A-A9E1-38B7930EF2DC}" type="slidenum">
              <a:rPr kumimoji="1" lang="ja-JP" altLang="en-US" smtClean="0"/>
              <a:t>‹#›</a:t>
            </a:fld>
            <a:endParaRPr kumimoji="1" lang="ja-JP" altLang="en-US"/>
          </a:p>
        </p:txBody>
      </p:sp>
    </p:spTree>
    <p:extLst>
      <p:ext uri="{BB962C8B-B14F-4D97-AF65-F5344CB8AC3E}">
        <p14:creationId xmlns:p14="http://schemas.microsoft.com/office/powerpoint/2010/main" val="3224909622"/>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ロゴ上和文-">
    <p:spTree>
      <p:nvGrpSpPr>
        <p:cNvPr id="1" name=""/>
        <p:cNvGrpSpPr/>
        <p:nvPr/>
      </p:nvGrpSpPr>
      <p:grpSpPr>
        <a:xfrm>
          <a:off x="0" y="0"/>
          <a:ext cx="0" cy="0"/>
          <a:chOff x="0" y="0"/>
          <a:chExt cx="0" cy="0"/>
        </a:xfrm>
      </p:grpSpPr>
      <p:cxnSp>
        <p:nvCxnSpPr>
          <p:cNvPr id="8" name="直線コネクタ 7"/>
          <p:cNvCxnSpPr/>
          <p:nvPr userDrawn="1"/>
        </p:nvCxnSpPr>
        <p:spPr>
          <a:xfrm>
            <a:off x="0" y="1052736"/>
            <a:ext cx="12192000" cy="0"/>
          </a:xfrm>
          <a:prstGeom prst="line">
            <a:avLst/>
          </a:prstGeom>
          <a:ln>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9" name="テキスト プレースホルダー 8"/>
          <p:cNvSpPr>
            <a:spLocks noGrp="1"/>
          </p:cNvSpPr>
          <p:nvPr>
            <p:ph type="body" sz="quarter" idx="13" hasCustomPrompt="1"/>
          </p:nvPr>
        </p:nvSpPr>
        <p:spPr>
          <a:xfrm>
            <a:off x="119336" y="310097"/>
            <a:ext cx="9521976" cy="616964"/>
          </a:xfrm>
        </p:spPr>
        <p:txBody>
          <a:bodyPr wrap="square" lIns="0" rIns="0">
            <a:spAutoFit/>
          </a:bodyPr>
          <a:lstStyle>
            <a:lvl1pPr marL="0" indent="0">
              <a:lnSpc>
                <a:spcPct val="120000"/>
              </a:lnSpc>
              <a:spcBef>
                <a:spcPts val="0"/>
              </a:spcBef>
              <a:buFontTx/>
              <a:buNone/>
              <a:defRPr sz="3200" b="1" i="0" baseline="0">
                <a:solidFill>
                  <a:schemeClr val="accent3">
                    <a:lumMod val="50000"/>
                  </a:schemeClr>
                </a:solidFill>
                <a:latin typeface="Meiryo UI" panose="020B0604030504040204" pitchFamily="50" charset="-128"/>
                <a:ea typeface="Meiryo UI" panose="020B0604030504040204" pitchFamily="50" charset="-128"/>
              </a:defRPr>
            </a:lvl1pPr>
          </a:lstStyle>
          <a:p>
            <a:pPr lvl="0"/>
            <a:r>
              <a:rPr kumimoji="1" lang="ja-JP" altLang="en-US" dirty="0"/>
              <a:t>タイトル</a:t>
            </a:r>
          </a:p>
        </p:txBody>
      </p:sp>
      <p:pic>
        <p:nvPicPr>
          <p:cNvPr id="6" name="図 5">
            <a:extLst>
              <a:ext uri="{FF2B5EF4-FFF2-40B4-BE49-F238E27FC236}">
                <a16:creationId xmlns:a16="http://schemas.microsoft.com/office/drawing/2014/main" id="{F3CFE9CE-F57F-4614-997C-BB442484F8E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155032" y="9832"/>
            <a:ext cx="1031415" cy="1031415"/>
          </a:xfrm>
          <a:prstGeom prst="rect">
            <a:avLst/>
          </a:prstGeom>
        </p:spPr>
      </p:pic>
      <p:sp>
        <p:nvSpPr>
          <p:cNvPr id="5" name="テキスト プレースホルダ 2">
            <a:extLst>
              <a:ext uri="{FF2B5EF4-FFF2-40B4-BE49-F238E27FC236}">
                <a16:creationId xmlns:a16="http://schemas.microsoft.com/office/drawing/2014/main" id="{5FDFC415-1672-4624-B7FA-C2E6FC52B5B8}"/>
              </a:ext>
            </a:extLst>
          </p:cNvPr>
          <p:cNvSpPr>
            <a:spLocks noGrp="1"/>
          </p:cNvSpPr>
          <p:nvPr>
            <p:ph idx="1"/>
          </p:nvPr>
        </p:nvSpPr>
        <p:spPr>
          <a:xfrm>
            <a:off x="263352" y="1268762"/>
            <a:ext cx="11665296" cy="5217763"/>
          </a:xfrm>
          <a:prstGeom prst="rect">
            <a:avLst/>
          </a:prstGeom>
        </p:spPr>
        <p:txBody>
          <a:bodyPr vert="horz" lIns="91440" tIns="45720" rIns="91440" bIns="45720" rtlCol="0">
            <a:normAutofit/>
          </a:body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Tree>
    <p:extLst>
      <p:ext uri="{BB962C8B-B14F-4D97-AF65-F5344CB8AC3E}">
        <p14:creationId xmlns:p14="http://schemas.microsoft.com/office/powerpoint/2010/main" val="272507342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ロゴ上和文-">
    <p:spTree>
      <p:nvGrpSpPr>
        <p:cNvPr id="1" name=""/>
        <p:cNvGrpSpPr/>
        <p:nvPr/>
      </p:nvGrpSpPr>
      <p:grpSpPr>
        <a:xfrm>
          <a:off x="0" y="0"/>
          <a:ext cx="0" cy="0"/>
          <a:chOff x="0" y="0"/>
          <a:chExt cx="0" cy="0"/>
        </a:xfrm>
      </p:grpSpPr>
      <p:cxnSp>
        <p:nvCxnSpPr>
          <p:cNvPr id="8" name="直線コネクタ 7"/>
          <p:cNvCxnSpPr/>
          <p:nvPr userDrawn="1"/>
        </p:nvCxnSpPr>
        <p:spPr>
          <a:xfrm>
            <a:off x="0" y="1052736"/>
            <a:ext cx="12192000" cy="0"/>
          </a:xfrm>
          <a:prstGeom prst="line">
            <a:avLst/>
          </a:prstGeom>
          <a:ln>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9" name="テキスト プレースホルダー 8"/>
          <p:cNvSpPr>
            <a:spLocks noGrp="1"/>
          </p:cNvSpPr>
          <p:nvPr>
            <p:ph type="body" sz="quarter" idx="13" hasCustomPrompt="1"/>
          </p:nvPr>
        </p:nvSpPr>
        <p:spPr>
          <a:xfrm>
            <a:off x="119336" y="310097"/>
            <a:ext cx="9521976" cy="616964"/>
          </a:xfrm>
        </p:spPr>
        <p:txBody>
          <a:bodyPr wrap="square" lIns="0" rIns="0">
            <a:spAutoFit/>
          </a:bodyPr>
          <a:lstStyle>
            <a:lvl1pPr marL="0" indent="0">
              <a:lnSpc>
                <a:spcPct val="120000"/>
              </a:lnSpc>
              <a:spcBef>
                <a:spcPts val="0"/>
              </a:spcBef>
              <a:buFontTx/>
              <a:buNone/>
              <a:defRPr sz="3200" b="1" i="0" baseline="0">
                <a:solidFill>
                  <a:schemeClr val="accent3">
                    <a:lumMod val="50000"/>
                  </a:schemeClr>
                </a:solidFill>
                <a:latin typeface="Meiryo UI" panose="020B0604030504040204" pitchFamily="50" charset="-128"/>
                <a:ea typeface="Meiryo UI" panose="020B0604030504040204" pitchFamily="50" charset="-128"/>
              </a:defRPr>
            </a:lvl1pPr>
          </a:lstStyle>
          <a:p>
            <a:pPr lvl="0"/>
            <a:r>
              <a:rPr kumimoji="1" lang="ja-JP" altLang="en-US" dirty="0"/>
              <a:t>タイトル</a:t>
            </a:r>
          </a:p>
        </p:txBody>
      </p:sp>
      <p:pic>
        <p:nvPicPr>
          <p:cNvPr id="6" name="図 5">
            <a:extLst>
              <a:ext uri="{FF2B5EF4-FFF2-40B4-BE49-F238E27FC236}">
                <a16:creationId xmlns:a16="http://schemas.microsoft.com/office/drawing/2014/main" id="{F3CFE9CE-F57F-4614-997C-BB442484F8E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1155032" y="9832"/>
            <a:ext cx="1031415" cy="1031415"/>
          </a:xfrm>
          <a:prstGeom prst="rect">
            <a:avLst/>
          </a:prstGeom>
        </p:spPr>
      </p:pic>
      <p:sp>
        <p:nvSpPr>
          <p:cNvPr id="5" name="テキスト プレースホルダ 2">
            <a:extLst>
              <a:ext uri="{FF2B5EF4-FFF2-40B4-BE49-F238E27FC236}">
                <a16:creationId xmlns:a16="http://schemas.microsoft.com/office/drawing/2014/main" id="{5FDFC415-1672-4624-B7FA-C2E6FC52B5B8}"/>
              </a:ext>
            </a:extLst>
          </p:cNvPr>
          <p:cNvSpPr>
            <a:spLocks noGrp="1"/>
          </p:cNvSpPr>
          <p:nvPr>
            <p:ph idx="1"/>
          </p:nvPr>
        </p:nvSpPr>
        <p:spPr>
          <a:xfrm>
            <a:off x="263352" y="1268762"/>
            <a:ext cx="11665296" cy="5217763"/>
          </a:xfrm>
          <a:prstGeom prst="rect">
            <a:avLst/>
          </a:prstGeom>
        </p:spPr>
        <p:txBody>
          <a:bodyPr vert="horz" lIns="91440" tIns="45720" rIns="91440" bIns="45720" rtlCol="0">
            <a:normAutofit/>
          </a:body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Tree>
    <p:extLst>
      <p:ext uri="{BB962C8B-B14F-4D97-AF65-F5344CB8AC3E}">
        <p14:creationId xmlns:p14="http://schemas.microsoft.com/office/powerpoint/2010/main" val="20813725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1DDE7FA-19FE-4E38-89F0-E664DF06607E}"/>
              </a:ext>
            </a:extLst>
          </p:cNvPr>
          <p:cNvSpPr>
            <a:spLocks noGrp="1"/>
          </p:cNvSpPr>
          <p:nvPr>
            <p:ph type="ctrTitle"/>
          </p:nvPr>
        </p:nvSpPr>
        <p:spPr>
          <a:xfrm>
            <a:off x="1524000" y="1122363"/>
            <a:ext cx="9144000" cy="2387600"/>
          </a:xfrm>
        </p:spPr>
        <p:txBody>
          <a:bodyPr anchor="b"/>
          <a:lstStyle>
            <a:lvl1pPr algn="ctr">
              <a:defRPr sz="6000"/>
            </a:lvl1pPr>
          </a:lstStyle>
          <a:p>
            <a:r>
              <a:rPr kumimoji="1" lang="ja-JP" altLang="en-US"/>
              <a:t>マスター タイトルの書式設定</a:t>
            </a:r>
          </a:p>
        </p:txBody>
      </p:sp>
      <p:sp>
        <p:nvSpPr>
          <p:cNvPr id="3" name="字幕 2">
            <a:extLst>
              <a:ext uri="{FF2B5EF4-FFF2-40B4-BE49-F238E27FC236}">
                <a16:creationId xmlns:a16="http://schemas.microsoft.com/office/drawing/2014/main" id="{50703B44-B2A5-4237-86E7-30537D1603B6}"/>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kumimoji="1" lang="ja-JP" altLang="en-US"/>
              <a:t>マスター サブタイトルの書式設定</a:t>
            </a:r>
          </a:p>
        </p:txBody>
      </p:sp>
      <p:sp>
        <p:nvSpPr>
          <p:cNvPr id="4" name="日付プレースホルダー 3">
            <a:extLst>
              <a:ext uri="{FF2B5EF4-FFF2-40B4-BE49-F238E27FC236}">
                <a16:creationId xmlns:a16="http://schemas.microsoft.com/office/drawing/2014/main" id="{B05BAB6A-9F12-47C2-84AA-BA5A066AD26C}"/>
              </a:ext>
            </a:extLst>
          </p:cNvPr>
          <p:cNvSpPr>
            <a:spLocks noGrp="1"/>
          </p:cNvSpPr>
          <p:nvPr>
            <p:ph type="dt" sz="half" idx="10"/>
          </p:nvPr>
        </p:nvSpPr>
        <p:spPr/>
        <p:txBody>
          <a:bodyPr/>
          <a:lstStyle/>
          <a:p>
            <a:fld id="{DE4AC4FF-A7A6-462C-B16B-1C2298C25285}" type="datetimeFigureOut">
              <a:rPr kumimoji="1" lang="ja-JP" altLang="en-US" smtClean="0"/>
              <a:t>2024/7/10</a:t>
            </a:fld>
            <a:endParaRPr kumimoji="1" lang="ja-JP" altLang="en-US"/>
          </a:p>
        </p:txBody>
      </p:sp>
      <p:sp>
        <p:nvSpPr>
          <p:cNvPr id="5" name="フッター プレースホルダー 4">
            <a:extLst>
              <a:ext uri="{FF2B5EF4-FFF2-40B4-BE49-F238E27FC236}">
                <a16:creationId xmlns:a16="http://schemas.microsoft.com/office/drawing/2014/main" id="{2326200A-50DE-41F0-9ED1-7A1C3DA033F4}"/>
              </a:ext>
            </a:extLst>
          </p:cNvPr>
          <p:cNvSpPr>
            <a:spLocks noGrp="1"/>
          </p:cNvSpPr>
          <p:nvPr>
            <p:ph type="ftr" sz="quarter" idx="11"/>
          </p:nvPr>
        </p:nvSpPr>
        <p:spPr/>
        <p:txBody>
          <a:bodyPr/>
          <a:lstStyle/>
          <a:p>
            <a:endParaRPr kumimoji="1" lang="ja-JP" altLang="en-US"/>
          </a:p>
        </p:txBody>
      </p:sp>
      <p:sp>
        <p:nvSpPr>
          <p:cNvPr id="6" name="スライド番号プレースホルダー 5">
            <a:extLst>
              <a:ext uri="{FF2B5EF4-FFF2-40B4-BE49-F238E27FC236}">
                <a16:creationId xmlns:a16="http://schemas.microsoft.com/office/drawing/2014/main" id="{F993D1A5-572F-4FB6-9B76-BD407901CE1C}"/>
              </a:ext>
            </a:extLst>
          </p:cNvPr>
          <p:cNvSpPr>
            <a:spLocks noGrp="1"/>
          </p:cNvSpPr>
          <p:nvPr>
            <p:ph type="sldNum" sz="quarter" idx="12"/>
          </p:nvPr>
        </p:nvSpPr>
        <p:spPr/>
        <p:txBody>
          <a:bodyPr/>
          <a:lstStyle/>
          <a:p>
            <a:fld id="{BF8602DE-0C16-475A-A9E1-38B7930EF2DC}" type="slidenum">
              <a:rPr kumimoji="1" lang="ja-JP" altLang="en-US" smtClean="0"/>
              <a:t>‹#›</a:t>
            </a:fld>
            <a:endParaRPr kumimoji="1" lang="ja-JP" altLang="en-US"/>
          </a:p>
        </p:txBody>
      </p:sp>
    </p:spTree>
    <p:extLst>
      <p:ext uri="{BB962C8B-B14F-4D97-AF65-F5344CB8AC3E}">
        <p14:creationId xmlns:p14="http://schemas.microsoft.com/office/powerpoint/2010/main" val="236299863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0BBC6A37-2043-4E58-AE4B-35C8050DA782}"/>
              </a:ext>
            </a:extLst>
          </p:cNvPr>
          <p:cNvSpPr>
            <a:spLocks noGrp="1"/>
          </p:cNvSpPr>
          <p:nvPr>
            <p:ph type="title"/>
          </p:nvPr>
        </p:nvSpPr>
        <p:spPr/>
        <p:txBody>
          <a:bodyPr/>
          <a:lstStyle/>
          <a:p>
            <a:r>
              <a:rPr kumimoji="1" lang="ja-JP" altLang="en-US"/>
              <a:t>マスター タイトルの書式設定</a:t>
            </a:r>
          </a:p>
        </p:txBody>
      </p:sp>
      <p:sp>
        <p:nvSpPr>
          <p:cNvPr id="3" name="コンテンツ プレースホルダー 2">
            <a:extLst>
              <a:ext uri="{FF2B5EF4-FFF2-40B4-BE49-F238E27FC236}">
                <a16:creationId xmlns:a16="http://schemas.microsoft.com/office/drawing/2014/main" id="{6E376A8C-DBB9-477D-8CC9-E389098C6A33}"/>
              </a:ext>
            </a:extLst>
          </p:cNvPr>
          <p:cNvSpPr>
            <a:spLocks noGrp="1"/>
          </p:cNvSpPr>
          <p:nvPr>
            <p:ph idx="1"/>
          </p:nvPr>
        </p:nvSpPr>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a:extLst>
              <a:ext uri="{FF2B5EF4-FFF2-40B4-BE49-F238E27FC236}">
                <a16:creationId xmlns:a16="http://schemas.microsoft.com/office/drawing/2014/main" id="{30E4BEA6-E7B9-4A2D-B41D-ABA9FF520ADF}"/>
              </a:ext>
            </a:extLst>
          </p:cNvPr>
          <p:cNvSpPr>
            <a:spLocks noGrp="1"/>
          </p:cNvSpPr>
          <p:nvPr>
            <p:ph type="dt" sz="half" idx="10"/>
          </p:nvPr>
        </p:nvSpPr>
        <p:spPr/>
        <p:txBody>
          <a:bodyPr/>
          <a:lstStyle/>
          <a:p>
            <a:fld id="{DE4AC4FF-A7A6-462C-B16B-1C2298C25285}" type="datetimeFigureOut">
              <a:rPr kumimoji="1" lang="ja-JP" altLang="en-US" smtClean="0"/>
              <a:t>2024/7/10</a:t>
            </a:fld>
            <a:endParaRPr kumimoji="1" lang="ja-JP" altLang="en-US"/>
          </a:p>
        </p:txBody>
      </p:sp>
      <p:sp>
        <p:nvSpPr>
          <p:cNvPr id="5" name="フッター プレースホルダー 4">
            <a:extLst>
              <a:ext uri="{FF2B5EF4-FFF2-40B4-BE49-F238E27FC236}">
                <a16:creationId xmlns:a16="http://schemas.microsoft.com/office/drawing/2014/main" id="{29EFACF4-EC87-4D87-BECF-B921D15ED7FF}"/>
              </a:ext>
            </a:extLst>
          </p:cNvPr>
          <p:cNvSpPr>
            <a:spLocks noGrp="1"/>
          </p:cNvSpPr>
          <p:nvPr>
            <p:ph type="ftr" sz="quarter" idx="11"/>
          </p:nvPr>
        </p:nvSpPr>
        <p:spPr/>
        <p:txBody>
          <a:bodyPr/>
          <a:lstStyle/>
          <a:p>
            <a:endParaRPr kumimoji="1" lang="ja-JP" altLang="en-US"/>
          </a:p>
        </p:txBody>
      </p:sp>
      <p:sp>
        <p:nvSpPr>
          <p:cNvPr id="6" name="スライド番号プレースホルダー 5">
            <a:extLst>
              <a:ext uri="{FF2B5EF4-FFF2-40B4-BE49-F238E27FC236}">
                <a16:creationId xmlns:a16="http://schemas.microsoft.com/office/drawing/2014/main" id="{2E0D3390-077B-4D7C-A4D6-1CD07CE8B54A}"/>
              </a:ext>
            </a:extLst>
          </p:cNvPr>
          <p:cNvSpPr>
            <a:spLocks noGrp="1"/>
          </p:cNvSpPr>
          <p:nvPr>
            <p:ph type="sldNum" sz="quarter" idx="12"/>
          </p:nvPr>
        </p:nvSpPr>
        <p:spPr/>
        <p:txBody>
          <a:bodyPr/>
          <a:lstStyle/>
          <a:p>
            <a:fld id="{BF8602DE-0C16-475A-A9E1-38B7930EF2DC}" type="slidenum">
              <a:rPr kumimoji="1" lang="ja-JP" altLang="en-US" smtClean="0"/>
              <a:t>‹#›</a:t>
            </a:fld>
            <a:endParaRPr kumimoji="1" lang="ja-JP" altLang="en-US"/>
          </a:p>
        </p:txBody>
      </p:sp>
    </p:spTree>
    <p:extLst>
      <p:ext uri="{BB962C8B-B14F-4D97-AF65-F5344CB8AC3E}">
        <p14:creationId xmlns:p14="http://schemas.microsoft.com/office/powerpoint/2010/main" val="2426854471"/>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1CB210DF-2187-42AA-BE6C-F562E449CB2E}"/>
              </a:ext>
            </a:extLst>
          </p:cNvPr>
          <p:cNvSpPr>
            <a:spLocks noGrp="1"/>
          </p:cNvSpPr>
          <p:nvPr>
            <p:ph type="title"/>
          </p:nvPr>
        </p:nvSpPr>
        <p:spPr>
          <a:xfrm>
            <a:off x="831850" y="1709738"/>
            <a:ext cx="10515600" cy="2852737"/>
          </a:xfrm>
        </p:spPr>
        <p:txBody>
          <a:bodyPr anchor="b"/>
          <a:lstStyle>
            <a:lvl1pPr>
              <a:defRPr sz="6000"/>
            </a:lvl1pPr>
          </a:lstStyle>
          <a:p>
            <a:r>
              <a:rPr kumimoji="1" lang="ja-JP" altLang="en-US"/>
              <a:t>マスター タイトルの書式設定</a:t>
            </a:r>
          </a:p>
        </p:txBody>
      </p:sp>
      <p:sp>
        <p:nvSpPr>
          <p:cNvPr id="3" name="テキスト プレースホルダー 2">
            <a:extLst>
              <a:ext uri="{FF2B5EF4-FFF2-40B4-BE49-F238E27FC236}">
                <a16:creationId xmlns:a16="http://schemas.microsoft.com/office/drawing/2014/main" id="{8667FDBB-AC6E-4322-932A-6F6C33D73BD0}"/>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kumimoji="1" lang="ja-JP" altLang="en-US"/>
              <a:t>マスター テキストの書式設定</a:t>
            </a:r>
          </a:p>
        </p:txBody>
      </p:sp>
      <p:sp>
        <p:nvSpPr>
          <p:cNvPr id="4" name="日付プレースホルダー 3">
            <a:extLst>
              <a:ext uri="{FF2B5EF4-FFF2-40B4-BE49-F238E27FC236}">
                <a16:creationId xmlns:a16="http://schemas.microsoft.com/office/drawing/2014/main" id="{C46B8145-7905-46AC-BEA9-116D52B65B06}"/>
              </a:ext>
            </a:extLst>
          </p:cNvPr>
          <p:cNvSpPr>
            <a:spLocks noGrp="1"/>
          </p:cNvSpPr>
          <p:nvPr>
            <p:ph type="dt" sz="half" idx="10"/>
          </p:nvPr>
        </p:nvSpPr>
        <p:spPr/>
        <p:txBody>
          <a:bodyPr/>
          <a:lstStyle/>
          <a:p>
            <a:fld id="{DE4AC4FF-A7A6-462C-B16B-1C2298C25285}" type="datetimeFigureOut">
              <a:rPr kumimoji="1" lang="ja-JP" altLang="en-US" smtClean="0"/>
              <a:t>2024/7/10</a:t>
            </a:fld>
            <a:endParaRPr kumimoji="1" lang="ja-JP" altLang="en-US"/>
          </a:p>
        </p:txBody>
      </p:sp>
      <p:sp>
        <p:nvSpPr>
          <p:cNvPr id="5" name="フッター プレースホルダー 4">
            <a:extLst>
              <a:ext uri="{FF2B5EF4-FFF2-40B4-BE49-F238E27FC236}">
                <a16:creationId xmlns:a16="http://schemas.microsoft.com/office/drawing/2014/main" id="{5D0AB4A1-9E06-4CDE-98EC-0E2AAE95C7B6}"/>
              </a:ext>
            </a:extLst>
          </p:cNvPr>
          <p:cNvSpPr>
            <a:spLocks noGrp="1"/>
          </p:cNvSpPr>
          <p:nvPr>
            <p:ph type="ftr" sz="quarter" idx="11"/>
          </p:nvPr>
        </p:nvSpPr>
        <p:spPr/>
        <p:txBody>
          <a:bodyPr/>
          <a:lstStyle/>
          <a:p>
            <a:endParaRPr kumimoji="1" lang="ja-JP" altLang="en-US"/>
          </a:p>
        </p:txBody>
      </p:sp>
      <p:sp>
        <p:nvSpPr>
          <p:cNvPr id="6" name="スライド番号プレースホルダー 5">
            <a:extLst>
              <a:ext uri="{FF2B5EF4-FFF2-40B4-BE49-F238E27FC236}">
                <a16:creationId xmlns:a16="http://schemas.microsoft.com/office/drawing/2014/main" id="{4ECE58B4-BBC3-4F8D-867B-345ECCE9EB7E}"/>
              </a:ext>
            </a:extLst>
          </p:cNvPr>
          <p:cNvSpPr>
            <a:spLocks noGrp="1"/>
          </p:cNvSpPr>
          <p:nvPr>
            <p:ph type="sldNum" sz="quarter" idx="12"/>
          </p:nvPr>
        </p:nvSpPr>
        <p:spPr/>
        <p:txBody>
          <a:bodyPr/>
          <a:lstStyle/>
          <a:p>
            <a:fld id="{BF8602DE-0C16-475A-A9E1-38B7930EF2DC}" type="slidenum">
              <a:rPr kumimoji="1" lang="ja-JP" altLang="en-US" smtClean="0"/>
              <a:t>‹#›</a:t>
            </a:fld>
            <a:endParaRPr kumimoji="1" lang="ja-JP" altLang="en-US"/>
          </a:p>
        </p:txBody>
      </p:sp>
    </p:spTree>
    <p:extLst>
      <p:ext uri="{BB962C8B-B14F-4D97-AF65-F5344CB8AC3E}">
        <p14:creationId xmlns:p14="http://schemas.microsoft.com/office/powerpoint/2010/main" val="260061756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2B9C10AD-28CB-4FD6-B444-0A530A445691}"/>
              </a:ext>
            </a:extLst>
          </p:cNvPr>
          <p:cNvSpPr>
            <a:spLocks noGrp="1"/>
          </p:cNvSpPr>
          <p:nvPr>
            <p:ph type="title"/>
          </p:nvPr>
        </p:nvSpPr>
        <p:spPr/>
        <p:txBody>
          <a:bodyPr/>
          <a:lstStyle/>
          <a:p>
            <a:r>
              <a:rPr kumimoji="1" lang="ja-JP" altLang="en-US"/>
              <a:t>マスター タイトルの書式設定</a:t>
            </a:r>
          </a:p>
        </p:txBody>
      </p:sp>
      <p:sp>
        <p:nvSpPr>
          <p:cNvPr id="3" name="コンテンツ プレースホルダー 2">
            <a:extLst>
              <a:ext uri="{FF2B5EF4-FFF2-40B4-BE49-F238E27FC236}">
                <a16:creationId xmlns:a16="http://schemas.microsoft.com/office/drawing/2014/main" id="{B77072A2-2193-4E21-8C96-DBFCD88EE75D}"/>
              </a:ext>
            </a:extLst>
          </p:cNvPr>
          <p:cNvSpPr>
            <a:spLocks noGrp="1"/>
          </p:cNvSpPr>
          <p:nvPr>
            <p:ph sz="half" idx="1"/>
          </p:nvPr>
        </p:nvSpPr>
        <p:spPr>
          <a:xfrm>
            <a:off x="838200" y="1825625"/>
            <a:ext cx="5181600" cy="435133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コンテンツ プレースホルダー 3">
            <a:extLst>
              <a:ext uri="{FF2B5EF4-FFF2-40B4-BE49-F238E27FC236}">
                <a16:creationId xmlns:a16="http://schemas.microsoft.com/office/drawing/2014/main" id="{422363BD-7B3B-4FC0-8BBF-9879223EBF93}"/>
              </a:ext>
            </a:extLst>
          </p:cNvPr>
          <p:cNvSpPr>
            <a:spLocks noGrp="1"/>
          </p:cNvSpPr>
          <p:nvPr>
            <p:ph sz="half" idx="2"/>
          </p:nvPr>
        </p:nvSpPr>
        <p:spPr>
          <a:xfrm>
            <a:off x="6172200" y="1825625"/>
            <a:ext cx="5181600" cy="435133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日付プレースホルダー 4">
            <a:extLst>
              <a:ext uri="{FF2B5EF4-FFF2-40B4-BE49-F238E27FC236}">
                <a16:creationId xmlns:a16="http://schemas.microsoft.com/office/drawing/2014/main" id="{E44A773E-3E42-4375-966D-18D6D02CB93B}"/>
              </a:ext>
            </a:extLst>
          </p:cNvPr>
          <p:cNvSpPr>
            <a:spLocks noGrp="1"/>
          </p:cNvSpPr>
          <p:nvPr>
            <p:ph type="dt" sz="half" idx="10"/>
          </p:nvPr>
        </p:nvSpPr>
        <p:spPr/>
        <p:txBody>
          <a:bodyPr/>
          <a:lstStyle/>
          <a:p>
            <a:fld id="{DE4AC4FF-A7A6-462C-B16B-1C2298C25285}" type="datetimeFigureOut">
              <a:rPr kumimoji="1" lang="ja-JP" altLang="en-US" smtClean="0"/>
              <a:t>2024/7/10</a:t>
            </a:fld>
            <a:endParaRPr kumimoji="1" lang="ja-JP" altLang="en-US"/>
          </a:p>
        </p:txBody>
      </p:sp>
      <p:sp>
        <p:nvSpPr>
          <p:cNvPr id="6" name="フッター プレースホルダー 5">
            <a:extLst>
              <a:ext uri="{FF2B5EF4-FFF2-40B4-BE49-F238E27FC236}">
                <a16:creationId xmlns:a16="http://schemas.microsoft.com/office/drawing/2014/main" id="{5C69DBC0-99C3-4783-A56D-4A2A2F7EB80C}"/>
              </a:ext>
            </a:extLst>
          </p:cNvPr>
          <p:cNvSpPr>
            <a:spLocks noGrp="1"/>
          </p:cNvSpPr>
          <p:nvPr>
            <p:ph type="ftr" sz="quarter" idx="11"/>
          </p:nvPr>
        </p:nvSpPr>
        <p:spPr/>
        <p:txBody>
          <a:bodyPr/>
          <a:lstStyle/>
          <a:p>
            <a:endParaRPr kumimoji="1" lang="ja-JP" altLang="en-US"/>
          </a:p>
        </p:txBody>
      </p:sp>
      <p:sp>
        <p:nvSpPr>
          <p:cNvPr id="7" name="スライド番号プレースホルダー 6">
            <a:extLst>
              <a:ext uri="{FF2B5EF4-FFF2-40B4-BE49-F238E27FC236}">
                <a16:creationId xmlns:a16="http://schemas.microsoft.com/office/drawing/2014/main" id="{405A8637-5EFD-4AD7-8F4C-1E2ACA6A24B4}"/>
              </a:ext>
            </a:extLst>
          </p:cNvPr>
          <p:cNvSpPr>
            <a:spLocks noGrp="1"/>
          </p:cNvSpPr>
          <p:nvPr>
            <p:ph type="sldNum" sz="quarter" idx="12"/>
          </p:nvPr>
        </p:nvSpPr>
        <p:spPr/>
        <p:txBody>
          <a:bodyPr/>
          <a:lstStyle/>
          <a:p>
            <a:fld id="{BF8602DE-0C16-475A-A9E1-38B7930EF2DC}" type="slidenum">
              <a:rPr kumimoji="1" lang="ja-JP" altLang="en-US" smtClean="0"/>
              <a:t>‹#›</a:t>
            </a:fld>
            <a:endParaRPr kumimoji="1" lang="ja-JP" altLang="en-US"/>
          </a:p>
        </p:txBody>
      </p:sp>
    </p:spTree>
    <p:extLst>
      <p:ext uri="{BB962C8B-B14F-4D97-AF65-F5344CB8AC3E}">
        <p14:creationId xmlns:p14="http://schemas.microsoft.com/office/powerpoint/2010/main" val="1345717778"/>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C953F739-E05B-481A-AF5F-EA67583EDDF3}"/>
              </a:ext>
            </a:extLst>
          </p:cNvPr>
          <p:cNvSpPr>
            <a:spLocks noGrp="1"/>
          </p:cNvSpPr>
          <p:nvPr>
            <p:ph type="title"/>
          </p:nvPr>
        </p:nvSpPr>
        <p:spPr>
          <a:xfrm>
            <a:off x="839788" y="365125"/>
            <a:ext cx="10515600" cy="1325563"/>
          </a:xfrm>
        </p:spPr>
        <p:txBody>
          <a:bodyPr/>
          <a:lstStyle/>
          <a:p>
            <a:r>
              <a:rPr kumimoji="1" lang="ja-JP" altLang="en-US"/>
              <a:t>マスター タイトルの書式設定</a:t>
            </a:r>
          </a:p>
        </p:txBody>
      </p:sp>
      <p:sp>
        <p:nvSpPr>
          <p:cNvPr id="3" name="テキスト プレースホルダー 2">
            <a:extLst>
              <a:ext uri="{FF2B5EF4-FFF2-40B4-BE49-F238E27FC236}">
                <a16:creationId xmlns:a16="http://schemas.microsoft.com/office/drawing/2014/main" id="{BD610948-2F1A-450D-A96E-5D8881E5DB82}"/>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4" name="コンテンツ プレースホルダー 3">
            <a:extLst>
              <a:ext uri="{FF2B5EF4-FFF2-40B4-BE49-F238E27FC236}">
                <a16:creationId xmlns:a16="http://schemas.microsoft.com/office/drawing/2014/main" id="{21770B78-A272-40E8-876A-3E0CFCEC36CF}"/>
              </a:ext>
            </a:extLst>
          </p:cNvPr>
          <p:cNvSpPr>
            <a:spLocks noGrp="1"/>
          </p:cNvSpPr>
          <p:nvPr>
            <p:ph sz="half" idx="2"/>
          </p:nvPr>
        </p:nvSpPr>
        <p:spPr>
          <a:xfrm>
            <a:off x="839788" y="2505075"/>
            <a:ext cx="5157787" cy="368458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5" name="テキスト プレースホルダー 4">
            <a:extLst>
              <a:ext uri="{FF2B5EF4-FFF2-40B4-BE49-F238E27FC236}">
                <a16:creationId xmlns:a16="http://schemas.microsoft.com/office/drawing/2014/main" id="{BE3852CB-73E8-47EE-9945-76EAA67BE4F9}"/>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kumimoji="1" lang="ja-JP" altLang="en-US"/>
              <a:t>マスター テキストの書式設定</a:t>
            </a:r>
          </a:p>
        </p:txBody>
      </p:sp>
      <p:sp>
        <p:nvSpPr>
          <p:cNvPr id="6" name="コンテンツ プレースホルダー 5">
            <a:extLst>
              <a:ext uri="{FF2B5EF4-FFF2-40B4-BE49-F238E27FC236}">
                <a16:creationId xmlns:a16="http://schemas.microsoft.com/office/drawing/2014/main" id="{38C39AE2-0DE9-40B8-BE7D-FC220462AE5B}"/>
              </a:ext>
            </a:extLst>
          </p:cNvPr>
          <p:cNvSpPr>
            <a:spLocks noGrp="1"/>
          </p:cNvSpPr>
          <p:nvPr>
            <p:ph sz="quarter" idx="4"/>
          </p:nvPr>
        </p:nvSpPr>
        <p:spPr>
          <a:xfrm>
            <a:off x="6172200" y="2505075"/>
            <a:ext cx="5183188" cy="3684588"/>
          </a:xfrm>
        </p:spPr>
        <p:txBody>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7" name="日付プレースホルダー 6">
            <a:extLst>
              <a:ext uri="{FF2B5EF4-FFF2-40B4-BE49-F238E27FC236}">
                <a16:creationId xmlns:a16="http://schemas.microsoft.com/office/drawing/2014/main" id="{0070EF0E-75B4-4ECE-A0F3-1F291D0CE8E5}"/>
              </a:ext>
            </a:extLst>
          </p:cNvPr>
          <p:cNvSpPr>
            <a:spLocks noGrp="1"/>
          </p:cNvSpPr>
          <p:nvPr>
            <p:ph type="dt" sz="half" idx="10"/>
          </p:nvPr>
        </p:nvSpPr>
        <p:spPr/>
        <p:txBody>
          <a:bodyPr/>
          <a:lstStyle/>
          <a:p>
            <a:fld id="{DE4AC4FF-A7A6-462C-B16B-1C2298C25285}" type="datetimeFigureOut">
              <a:rPr kumimoji="1" lang="ja-JP" altLang="en-US" smtClean="0"/>
              <a:t>2024/7/10</a:t>
            </a:fld>
            <a:endParaRPr kumimoji="1" lang="ja-JP" altLang="en-US"/>
          </a:p>
        </p:txBody>
      </p:sp>
      <p:sp>
        <p:nvSpPr>
          <p:cNvPr id="8" name="フッター プレースホルダー 7">
            <a:extLst>
              <a:ext uri="{FF2B5EF4-FFF2-40B4-BE49-F238E27FC236}">
                <a16:creationId xmlns:a16="http://schemas.microsoft.com/office/drawing/2014/main" id="{2E1F38BC-4CEA-4108-89CF-1795F6A881E9}"/>
              </a:ext>
            </a:extLst>
          </p:cNvPr>
          <p:cNvSpPr>
            <a:spLocks noGrp="1"/>
          </p:cNvSpPr>
          <p:nvPr>
            <p:ph type="ftr" sz="quarter" idx="11"/>
          </p:nvPr>
        </p:nvSpPr>
        <p:spPr/>
        <p:txBody>
          <a:bodyPr/>
          <a:lstStyle/>
          <a:p>
            <a:endParaRPr kumimoji="1" lang="ja-JP" altLang="en-US"/>
          </a:p>
        </p:txBody>
      </p:sp>
      <p:sp>
        <p:nvSpPr>
          <p:cNvPr id="9" name="スライド番号プレースホルダー 8">
            <a:extLst>
              <a:ext uri="{FF2B5EF4-FFF2-40B4-BE49-F238E27FC236}">
                <a16:creationId xmlns:a16="http://schemas.microsoft.com/office/drawing/2014/main" id="{311E14CB-3229-4CDC-B37B-2D4A53B0EE51}"/>
              </a:ext>
            </a:extLst>
          </p:cNvPr>
          <p:cNvSpPr>
            <a:spLocks noGrp="1"/>
          </p:cNvSpPr>
          <p:nvPr>
            <p:ph type="sldNum" sz="quarter" idx="12"/>
          </p:nvPr>
        </p:nvSpPr>
        <p:spPr/>
        <p:txBody>
          <a:bodyPr/>
          <a:lstStyle/>
          <a:p>
            <a:fld id="{BF8602DE-0C16-475A-A9E1-38B7930EF2DC}" type="slidenum">
              <a:rPr kumimoji="1" lang="ja-JP" altLang="en-US" smtClean="0"/>
              <a:t>‹#›</a:t>
            </a:fld>
            <a:endParaRPr kumimoji="1" lang="ja-JP" altLang="en-US"/>
          </a:p>
        </p:txBody>
      </p:sp>
    </p:spTree>
    <p:extLst>
      <p:ext uri="{BB962C8B-B14F-4D97-AF65-F5344CB8AC3E}">
        <p14:creationId xmlns:p14="http://schemas.microsoft.com/office/powerpoint/2010/main" val="272837369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9A56B081-0585-479A-9D34-AB0D1737EA0C}"/>
              </a:ext>
            </a:extLst>
          </p:cNvPr>
          <p:cNvSpPr>
            <a:spLocks noGrp="1"/>
          </p:cNvSpPr>
          <p:nvPr>
            <p:ph type="title"/>
          </p:nvPr>
        </p:nvSpPr>
        <p:spPr/>
        <p:txBody>
          <a:bodyPr/>
          <a:lstStyle/>
          <a:p>
            <a:r>
              <a:rPr kumimoji="1" lang="ja-JP" altLang="en-US"/>
              <a:t>マスター タイトルの書式設定</a:t>
            </a:r>
          </a:p>
        </p:txBody>
      </p:sp>
      <p:sp>
        <p:nvSpPr>
          <p:cNvPr id="3" name="日付プレースホルダー 2">
            <a:extLst>
              <a:ext uri="{FF2B5EF4-FFF2-40B4-BE49-F238E27FC236}">
                <a16:creationId xmlns:a16="http://schemas.microsoft.com/office/drawing/2014/main" id="{C5258728-E722-41C1-9EDC-264088FDA787}"/>
              </a:ext>
            </a:extLst>
          </p:cNvPr>
          <p:cNvSpPr>
            <a:spLocks noGrp="1"/>
          </p:cNvSpPr>
          <p:nvPr>
            <p:ph type="dt" sz="half" idx="10"/>
          </p:nvPr>
        </p:nvSpPr>
        <p:spPr/>
        <p:txBody>
          <a:bodyPr/>
          <a:lstStyle/>
          <a:p>
            <a:fld id="{DE4AC4FF-A7A6-462C-B16B-1C2298C25285}" type="datetimeFigureOut">
              <a:rPr kumimoji="1" lang="ja-JP" altLang="en-US" smtClean="0"/>
              <a:t>2024/7/10</a:t>
            </a:fld>
            <a:endParaRPr kumimoji="1" lang="ja-JP" altLang="en-US"/>
          </a:p>
        </p:txBody>
      </p:sp>
      <p:sp>
        <p:nvSpPr>
          <p:cNvPr id="4" name="フッター プレースホルダー 3">
            <a:extLst>
              <a:ext uri="{FF2B5EF4-FFF2-40B4-BE49-F238E27FC236}">
                <a16:creationId xmlns:a16="http://schemas.microsoft.com/office/drawing/2014/main" id="{7B0501B4-9400-4567-A2BB-640DC4B9F373}"/>
              </a:ext>
            </a:extLst>
          </p:cNvPr>
          <p:cNvSpPr>
            <a:spLocks noGrp="1"/>
          </p:cNvSpPr>
          <p:nvPr>
            <p:ph type="ftr" sz="quarter" idx="11"/>
          </p:nvPr>
        </p:nvSpPr>
        <p:spPr/>
        <p:txBody>
          <a:bodyPr/>
          <a:lstStyle/>
          <a:p>
            <a:endParaRPr kumimoji="1" lang="ja-JP" altLang="en-US"/>
          </a:p>
        </p:txBody>
      </p:sp>
      <p:sp>
        <p:nvSpPr>
          <p:cNvPr id="5" name="スライド番号プレースホルダー 4">
            <a:extLst>
              <a:ext uri="{FF2B5EF4-FFF2-40B4-BE49-F238E27FC236}">
                <a16:creationId xmlns:a16="http://schemas.microsoft.com/office/drawing/2014/main" id="{42987FA8-0B80-4667-BDDD-6DFB8EC8CF3E}"/>
              </a:ext>
            </a:extLst>
          </p:cNvPr>
          <p:cNvSpPr>
            <a:spLocks noGrp="1"/>
          </p:cNvSpPr>
          <p:nvPr>
            <p:ph type="sldNum" sz="quarter" idx="12"/>
          </p:nvPr>
        </p:nvSpPr>
        <p:spPr/>
        <p:txBody>
          <a:bodyPr/>
          <a:lstStyle/>
          <a:p>
            <a:fld id="{BF8602DE-0C16-475A-A9E1-38B7930EF2DC}" type="slidenum">
              <a:rPr kumimoji="1" lang="ja-JP" altLang="en-US" smtClean="0"/>
              <a:t>‹#›</a:t>
            </a:fld>
            <a:endParaRPr kumimoji="1" lang="ja-JP" altLang="en-US"/>
          </a:p>
        </p:txBody>
      </p:sp>
    </p:spTree>
    <p:extLst>
      <p:ext uri="{BB962C8B-B14F-4D97-AF65-F5344CB8AC3E}">
        <p14:creationId xmlns:p14="http://schemas.microsoft.com/office/powerpoint/2010/main" val="314284464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日付プレースホルダー 1">
            <a:extLst>
              <a:ext uri="{FF2B5EF4-FFF2-40B4-BE49-F238E27FC236}">
                <a16:creationId xmlns:a16="http://schemas.microsoft.com/office/drawing/2014/main" id="{DD89876D-70B7-4EFE-B1B4-792923B8BB68}"/>
              </a:ext>
            </a:extLst>
          </p:cNvPr>
          <p:cNvSpPr>
            <a:spLocks noGrp="1"/>
          </p:cNvSpPr>
          <p:nvPr>
            <p:ph type="dt" sz="half" idx="10"/>
          </p:nvPr>
        </p:nvSpPr>
        <p:spPr/>
        <p:txBody>
          <a:bodyPr/>
          <a:lstStyle/>
          <a:p>
            <a:fld id="{DE4AC4FF-A7A6-462C-B16B-1C2298C25285}" type="datetimeFigureOut">
              <a:rPr kumimoji="1" lang="ja-JP" altLang="en-US" smtClean="0"/>
              <a:t>2024/7/10</a:t>
            </a:fld>
            <a:endParaRPr kumimoji="1" lang="ja-JP" altLang="en-US"/>
          </a:p>
        </p:txBody>
      </p:sp>
      <p:sp>
        <p:nvSpPr>
          <p:cNvPr id="3" name="フッター プレースホルダー 2">
            <a:extLst>
              <a:ext uri="{FF2B5EF4-FFF2-40B4-BE49-F238E27FC236}">
                <a16:creationId xmlns:a16="http://schemas.microsoft.com/office/drawing/2014/main" id="{46A2D7E8-7DCD-4946-A53F-DD084DB65142}"/>
              </a:ext>
            </a:extLst>
          </p:cNvPr>
          <p:cNvSpPr>
            <a:spLocks noGrp="1"/>
          </p:cNvSpPr>
          <p:nvPr>
            <p:ph type="ftr" sz="quarter" idx="11"/>
          </p:nvPr>
        </p:nvSpPr>
        <p:spPr/>
        <p:txBody>
          <a:bodyPr/>
          <a:lstStyle/>
          <a:p>
            <a:endParaRPr kumimoji="1" lang="ja-JP" altLang="en-US"/>
          </a:p>
        </p:txBody>
      </p:sp>
      <p:sp>
        <p:nvSpPr>
          <p:cNvPr id="4" name="スライド番号プレースホルダー 3">
            <a:extLst>
              <a:ext uri="{FF2B5EF4-FFF2-40B4-BE49-F238E27FC236}">
                <a16:creationId xmlns:a16="http://schemas.microsoft.com/office/drawing/2014/main" id="{E42DE738-DE6E-46FF-99FC-F4E877C34152}"/>
              </a:ext>
            </a:extLst>
          </p:cNvPr>
          <p:cNvSpPr>
            <a:spLocks noGrp="1"/>
          </p:cNvSpPr>
          <p:nvPr>
            <p:ph type="sldNum" sz="quarter" idx="12"/>
          </p:nvPr>
        </p:nvSpPr>
        <p:spPr/>
        <p:txBody>
          <a:bodyPr/>
          <a:lstStyle/>
          <a:p>
            <a:fld id="{BF8602DE-0C16-475A-A9E1-38B7930EF2DC}" type="slidenum">
              <a:rPr kumimoji="1" lang="ja-JP" altLang="en-US" smtClean="0"/>
              <a:t>‹#›</a:t>
            </a:fld>
            <a:endParaRPr kumimoji="1" lang="ja-JP" altLang="en-US"/>
          </a:p>
        </p:txBody>
      </p:sp>
    </p:spTree>
    <p:extLst>
      <p:ext uri="{BB962C8B-B14F-4D97-AF65-F5344CB8AC3E}">
        <p14:creationId xmlns:p14="http://schemas.microsoft.com/office/powerpoint/2010/main" val="523047728"/>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0.xml"/><Relationship Id="rId3" Type="http://schemas.openxmlformats.org/officeDocument/2006/relationships/slideLayout" Target="../slideLayouts/slideLayout5.xml"/><Relationship Id="rId7" Type="http://schemas.openxmlformats.org/officeDocument/2006/relationships/slideLayout" Target="../slideLayouts/slideLayout9.xml"/><Relationship Id="rId12" Type="http://schemas.openxmlformats.org/officeDocument/2006/relationships/theme" Target="../theme/theme2.xml"/><Relationship Id="rId2" Type="http://schemas.openxmlformats.org/officeDocument/2006/relationships/slideLayout" Target="../slideLayouts/slideLayout4.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0" Type="http://schemas.openxmlformats.org/officeDocument/2006/relationships/slideLayout" Target="../slideLayouts/slideLayout12.xml"/><Relationship Id="rId4" Type="http://schemas.openxmlformats.org/officeDocument/2006/relationships/slideLayout" Target="../slideLayouts/slideLayout6.xml"/><Relationship Id="rId9" Type="http://schemas.openxmlformats.org/officeDocument/2006/relationships/slideLayout" Target="../slideLayouts/slideLayout11.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kumimoji="1" lang="ja-JP" altLang="en-US"/>
              <a:t>マスタ タイトルの書式設定</a:t>
            </a:r>
          </a:p>
        </p:txBody>
      </p:sp>
      <p:sp>
        <p:nvSpPr>
          <p:cNvPr id="3" name="テキスト プレースホルダ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kumimoji="1" lang="ja-JP" altLang="en-US"/>
          </a:p>
        </p:txBody>
      </p:sp>
      <p:sp>
        <p:nvSpPr>
          <p:cNvPr id="5" name="フッター プレースホルダ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9" name="スライド番号プレースホルダー 3"/>
          <p:cNvSpPr txBox="1">
            <a:spLocks noGrp="1"/>
          </p:cNvSpPr>
          <p:nvPr userDrawn="1"/>
        </p:nvSpPr>
        <p:spPr bwMode="auto">
          <a:xfrm>
            <a:off x="9550400" y="6580188"/>
            <a:ext cx="2540000" cy="304800"/>
          </a:xfrm>
          <a:prstGeom prst="rect">
            <a:avLst/>
          </a:prstGeom>
          <a:noFill/>
          <a:ln w="9525">
            <a:noFill/>
            <a:miter lim="800000"/>
            <a:headEnd/>
            <a:tailEnd/>
          </a:ln>
        </p:spPr>
        <p:txBody>
          <a:bodyPr anchor="b"/>
          <a:lstStyle/>
          <a:p>
            <a:pPr algn="r">
              <a:defRPr/>
            </a:pPr>
            <a:fld id="{8DE0BD58-07A3-4324-94CC-93A39D69AB43}" type="slidenum">
              <a:rPr kumimoji="0" lang="en-US" altLang="ja-JP" sz="1400" b="1">
                <a:solidFill>
                  <a:schemeClr val="accent3">
                    <a:lumMod val="50000"/>
                  </a:schemeClr>
                </a:solidFill>
                <a:latin typeface="Meiryo UI" panose="020B0604030504040204" pitchFamily="50" charset="-128"/>
                <a:ea typeface="Meiryo UI" panose="020B0604030504040204" pitchFamily="50" charset="-128"/>
                <a:cs typeface="Meiryo UI" pitchFamily="50" charset="-128"/>
              </a:rPr>
              <a:pPr algn="r">
                <a:defRPr/>
              </a:pPr>
              <a:t>‹#›</a:t>
            </a:fld>
            <a:endParaRPr kumimoji="0" lang="en-US" altLang="ja-JP" sz="1400" b="1" dirty="0">
              <a:solidFill>
                <a:schemeClr val="accent3">
                  <a:lumMod val="50000"/>
                </a:schemeClr>
              </a:solidFill>
              <a:latin typeface="Meiryo UI" panose="020B0604030504040204" pitchFamily="50" charset="-128"/>
              <a:ea typeface="Meiryo UI" panose="020B0604030504040204" pitchFamily="50" charset="-128"/>
              <a:cs typeface="Meiryo UI" pitchFamily="50" charset="-128"/>
            </a:endParaRPr>
          </a:p>
        </p:txBody>
      </p:sp>
    </p:spTree>
  </p:cSld>
  <p:clrMap bg1="lt1" tx1="dk1" bg2="lt2" tx2="dk2" accent1="accent1" accent2="accent2" accent3="accent3" accent4="accent4" accent5="accent5" accent6="accent6" hlink="hlink" folHlink="folHlink"/>
  <p:sldLayoutIdLst>
    <p:sldLayoutId id="2147483660" r:id="rId1"/>
    <p:sldLayoutId id="2147483662" r:id="rId2"/>
  </p:sldLayoutIdLst>
  <p:hf sldNum="0" hdr="0" ftr="0" dt="0"/>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タイトル プレースホルダー 1">
            <a:extLst>
              <a:ext uri="{FF2B5EF4-FFF2-40B4-BE49-F238E27FC236}">
                <a16:creationId xmlns:a16="http://schemas.microsoft.com/office/drawing/2014/main" id="{FC1C66A4-8F96-4706-9CC6-039477925F7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kumimoji="1" lang="ja-JP" altLang="en-US"/>
              <a:t>マスター タイトルの書式設定</a:t>
            </a:r>
          </a:p>
        </p:txBody>
      </p:sp>
      <p:sp>
        <p:nvSpPr>
          <p:cNvPr id="3" name="テキスト プレースホルダー 2">
            <a:extLst>
              <a:ext uri="{FF2B5EF4-FFF2-40B4-BE49-F238E27FC236}">
                <a16:creationId xmlns:a16="http://schemas.microsoft.com/office/drawing/2014/main" id="{669BAE99-19C2-440E-BC5E-61D1177CAF1F}"/>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kumimoji="1" lang="ja-JP" altLang="en-US"/>
              <a:t>マスター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ー 3">
            <a:extLst>
              <a:ext uri="{FF2B5EF4-FFF2-40B4-BE49-F238E27FC236}">
                <a16:creationId xmlns:a16="http://schemas.microsoft.com/office/drawing/2014/main" id="{38BD106B-B09C-4FD8-8B5C-49354825ED8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E4AC4FF-A7A6-462C-B16B-1C2298C25285}" type="datetimeFigureOut">
              <a:rPr kumimoji="1" lang="ja-JP" altLang="en-US" smtClean="0"/>
              <a:t>2024/7/10</a:t>
            </a:fld>
            <a:endParaRPr kumimoji="1" lang="ja-JP" altLang="en-US"/>
          </a:p>
        </p:txBody>
      </p:sp>
      <p:sp>
        <p:nvSpPr>
          <p:cNvPr id="5" name="フッター プレースホルダー 4">
            <a:extLst>
              <a:ext uri="{FF2B5EF4-FFF2-40B4-BE49-F238E27FC236}">
                <a16:creationId xmlns:a16="http://schemas.microsoft.com/office/drawing/2014/main" id="{D248BEC2-CD72-4404-9B3E-144A16677384}"/>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6" name="スライド番号プレースホルダー 5">
            <a:extLst>
              <a:ext uri="{FF2B5EF4-FFF2-40B4-BE49-F238E27FC236}">
                <a16:creationId xmlns:a16="http://schemas.microsoft.com/office/drawing/2014/main" id="{EB8317D0-A2E1-4C21-809E-551458B99547}"/>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F8602DE-0C16-475A-A9E1-38B7930EF2DC}" type="slidenum">
              <a:rPr kumimoji="1" lang="ja-JP" altLang="en-US" smtClean="0"/>
              <a:t>‹#›</a:t>
            </a:fld>
            <a:endParaRPr kumimoji="1" lang="ja-JP" altLang="en-US"/>
          </a:p>
        </p:txBody>
      </p:sp>
    </p:spTree>
    <p:extLst>
      <p:ext uri="{BB962C8B-B14F-4D97-AF65-F5344CB8AC3E}">
        <p14:creationId xmlns:p14="http://schemas.microsoft.com/office/powerpoint/2010/main" val="1496015109"/>
      </p:ext>
    </p:extLst>
  </p:cSld>
  <p:clrMap bg1="lt1" tx1="dk1" bg2="lt2" tx2="dk2" accent1="accent1" accent2="accent2" accent3="accent3" accent4="accent4" accent5="accent5" accent6="accent6" hlink="hlink" folHlink="folHlink"/>
  <p:sldLayoutIdLst>
    <p:sldLayoutId id="2147483664" r:id="rId1"/>
    <p:sldLayoutId id="2147483665" r:id="rId2"/>
    <p:sldLayoutId id="2147483666" r:id="rId3"/>
    <p:sldLayoutId id="2147483667" r:id="rId4"/>
    <p:sldLayoutId id="2147483668" r:id="rId5"/>
    <p:sldLayoutId id="2147483669" r:id="rId6"/>
    <p:sldLayoutId id="2147483670" r:id="rId7"/>
    <p:sldLayoutId id="2147483671" r:id="rId8"/>
    <p:sldLayoutId id="2147483672" r:id="rId9"/>
    <p:sldLayoutId id="2147483673" r:id="rId10"/>
    <p:sldLayoutId id="2147483674" r:id="rId11"/>
  </p:sldLayoutIdLst>
  <p:txStyles>
    <p:titleStyle>
      <a:lvl1pPr algn="l" defTabSz="914400" rtl="0" eaLnBrk="1" latinLnBrk="0" hangingPunct="1">
        <a:lnSpc>
          <a:spcPct val="90000"/>
        </a:lnSpc>
        <a:spcBef>
          <a:spcPct val="0"/>
        </a:spcBef>
        <a:buNone/>
        <a:defRPr kumimoji="1"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kumimoji="1"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kumimoji="1"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kumimoji="1"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タイトル プレースホルダ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kumimoji="1" lang="ja-JP" altLang="en-US"/>
              <a:t>マスタ タイトルの書式設定</a:t>
            </a:r>
          </a:p>
        </p:txBody>
      </p:sp>
      <p:sp>
        <p:nvSpPr>
          <p:cNvPr id="3" name="テキスト プレースホルダ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kumimoji="1" lang="ja-JP" altLang="en-US"/>
              <a:t>マスタ テキストの書式設定</a:t>
            </a:r>
          </a:p>
          <a:p>
            <a:pPr lvl="1"/>
            <a:r>
              <a:rPr kumimoji="1" lang="ja-JP" altLang="en-US"/>
              <a:t>第 </a:t>
            </a:r>
            <a:r>
              <a:rPr kumimoji="1" lang="en-US" altLang="ja-JP"/>
              <a:t>2 </a:t>
            </a:r>
            <a:r>
              <a:rPr kumimoji="1" lang="ja-JP" altLang="en-US"/>
              <a:t>レベル</a:t>
            </a:r>
          </a:p>
          <a:p>
            <a:pPr lvl="2"/>
            <a:r>
              <a:rPr kumimoji="1" lang="ja-JP" altLang="en-US"/>
              <a:t>第 </a:t>
            </a:r>
            <a:r>
              <a:rPr kumimoji="1" lang="en-US" altLang="ja-JP"/>
              <a:t>3 </a:t>
            </a:r>
            <a:r>
              <a:rPr kumimoji="1" lang="ja-JP" altLang="en-US"/>
              <a:t>レベル</a:t>
            </a:r>
          </a:p>
          <a:p>
            <a:pPr lvl="3"/>
            <a:r>
              <a:rPr kumimoji="1" lang="ja-JP" altLang="en-US"/>
              <a:t>第 </a:t>
            </a:r>
            <a:r>
              <a:rPr kumimoji="1" lang="en-US" altLang="ja-JP"/>
              <a:t>4 </a:t>
            </a:r>
            <a:r>
              <a:rPr kumimoji="1" lang="ja-JP" altLang="en-US"/>
              <a:t>レベル</a:t>
            </a:r>
          </a:p>
          <a:p>
            <a:pPr lvl="4"/>
            <a:r>
              <a:rPr kumimoji="1" lang="ja-JP" altLang="en-US"/>
              <a:t>第 </a:t>
            </a:r>
            <a:r>
              <a:rPr kumimoji="1" lang="en-US" altLang="ja-JP"/>
              <a:t>5 </a:t>
            </a:r>
            <a:r>
              <a:rPr kumimoji="1" lang="ja-JP" altLang="en-US"/>
              <a:t>レベル</a:t>
            </a:r>
          </a:p>
        </p:txBody>
      </p:sp>
      <p:sp>
        <p:nvSpPr>
          <p:cNvPr id="4" name="日付プレースホルダ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3212120-E754-485C-BD19-9B1A0E638A1A}" type="datetimeFigureOut">
              <a:rPr kumimoji="1" lang="ja-JP" altLang="en-US" smtClean="0"/>
              <a:pPr/>
              <a:t>2024/7/10</a:t>
            </a:fld>
            <a:endParaRPr kumimoji="1" lang="ja-JP" altLang="en-US"/>
          </a:p>
        </p:txBody>
      </p:sp>
      <p:sp>
        <p:nvSpPr>
          <p:cNvPr id="5" name="フッター プレースホルダ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kumimoji="1" lang="ja-JP" altLang="en-US"/>
          </a:p>
        </p:txBody>
      </p:sp>
      <p:sp>
        <p:nvSpPr>
          <p:cNvPr id="9" name="スライド番号プレースホルダー 3"/>
          <p:cNvSpPr txBox="1">
            <a:spLocks noGrp="1"/>
          </p:cNvSpPr>
          <p:nvPr userDrawn="1"/>
        </p:nvSpPr>
        <p:spPr bwMode="auto">
          <a:xfrm>
            <a:off x="9550400" y="6580188"/>
            <a:ext cx="2540000" cy="304800"/>
          </a:xfrm>
          <a:prstGeom prst="rect">
            <a:avLst/>
          </a:prstGeom>
          <a:noFill/>
          <a:ln w="9525">
            <a:noFill/>
            <a:miter lim="800000"/>
            <a:headEnd/>
            <a:tailEnd/>
          </a:ln>
        </p:spPr>
        <p:txBody>
          <a:bodyPr anchor="b"/>
          <a:lstStyle/>
          <a:p>
            <a:pPr algn="r">
              <a:defRPr/>
            </a:pPr>
            <a:fld id="{8DE0BD58-07A3-4324-94CC-93A39D69AB43}" type="slidenum">
              <a:rPr kumimoji="0" lang="en-US" altLang="ja-JP" sz="1400" b="1">
                <a:solidFill>
                  <a:schemeClr val="accent3">
                    <a:lumMod val="50000"/>
                  </a:schemeClr>
                </a:solidFill>
                <a:latin typeface="Meiryo UI" panose="020B0604030504040204" pitchFamily="50" charset="-128"/>
                <a:ea typeface="Meiryo UI" panose="020B0604030504040204" pitchFamily="50" charset="-128"/>
                <a:cs typeface="Meiryo UI" pitchFamily="50" charset="-128"/>
              </a:rPr>
              <a:pPr algn="r">
                <a:defRPr/>
              </a:pPr>
              <a:t>‹#›</a:t>
            </a:fld>
            <a:endParaRPr kumimoji="0" lang="en-US" altLang="ja-JP" sz="1400" b="1">
              <a:solidFill>
                <a:schemeClr val="accent3">
                  <a:lumMod val="50000"/>
                </a:schemeClr>
              </a:solidFill>
              <a:latin typeface="Meiryo UI" panose="020B0604030504040204" pitchFamily="50" charset="-128"/>
              <a:ea typeface="Meiryo UI" panose="020B0604030504040204" pitchFamily="50" charset="-128"/>
              <a:cs typeface="Meiryo UI" pitchFamily="50" charset="-128"/>
            </a:endParaRPr>
          </a:p>
        </p:txBody>
      </p:sp>
    </p:spTree>
    <p:extLst>
      <p:ext uri="{BB962C8B-B14F-4D97-AF65-F5344CB8AC3E}">
        <p14:creationId xmlns:p14="http://schemas.microsoft.com/office/powerpoint/2010/main" val="3018077822"/>
      </p:ext>
    </p:extLst>
  </p:cSld>
  <p:clrMap bg1="lt1" tx1="dk1" bg2="lt2" tx2="dk2" accent1="accent1" accent2="accent2" accent3="accent3" accent4="accent4" accent5="accent5" accent6="accent6" hlink="hlink" folHlink="folHlink"/>
  <p:sldLayoutIdLst>
    <p:sldLayoutId id="2147483676" r:id="rId1"/>
  </p:sldLayoutIdLst>
  <p:txStyles>
    <p:titleStyle>
      <a:lvl1pPr algn="ctr" defTabSz="914400" rtl="0" eaLnBrk="1" latinLnBrk="0" hangingPunct="1">
        <a:spcBef>
          <a:spcPct val="0"/>
        </a:spcBef>
        <a:buNone/>
        <a:defRPr kumimoji="1"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p:bodyStyle>
    <p:other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png"/><Relationship Id="rId1" Type="http://schemas.openxmlformats.org/officeDocument/2006/relationships/slideLayout" Target="../slideLayouts/slideLayout3.xml"/><Relationship Id="rId6" Type="http://schemas.openxmlformats.org/officeDocument/2006/relationships/image" Target="../media/image6.png"/><Relationship Id="rId5" Type="http://schemas.openxmlformats.org/officeDocument/2006/relationships/image" Target="../media/image5.svg"/><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7.xml"/><Relationship Id="rId1" Type="http://schemas.openxmlformats.org/officeDocument/2006/relationships/slideLayout" Target="../slideLayouts/slideLayout1.xml"/><Relationship Id="rId4" Type="http://schemas.openxmlformats.org/officeDocument/2006/relationships/image" Target="../media/image51.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8" Type="http://schemas.openxmlformats.org/officeDocument/2006/relationships/diagramQuickStyle" Target="../diagrams/quickStyle1.xml"/><Relationship Id="rId13" Type="http://schemas.openxmlformats.org/officeDocument/2006/relationships/image" Target="../media/image56.png"/><Relationship Id="rId18" Type="http://schemas.openxmlformats.org/officeDocument/2006/relationships/hyperlink" Target="https://nookipedia.com/wiki/Item:Cypress_Bathtub_(New_Horizons)" TargetMode="External"/><Relationship Id="rId3" Type="http://schemas.openxmlformats.org/officeDocument/2006/relationships/image" Target="../media/image7.png"/><Relationship Id="rId7" Type="http://schemas.openxmlformats.org/officeDocument/2006/relationships/diagramLayout" Target="../diagrams/layout1.xml"/><Relationship Id="rId12" Type="http://schemas.openxmlformats.org/officeDocument/2006/relationships/image" Target="../media/image55.svg"/><Relationship Id="rId17" Type="http://schemas.openxmlformats.org/officeDocument/2006/relationships/image" Target="../media/image60.png"/><Relationship Id="rId2" Type="http://schemas.openxmlformats.org/officeDocument/2006/relationships/notesSlide" Target="../notesSlides/notesSlide8.xml"/><Relationship Id="rId16" Type="http://schemas.openxmlformats.org/officeDocument/2006/relationships/image" Target="../media/image59.svg"/><Relationship Id="rId1" Type="http://schemas.openxmlformats.org/officeDocument/2006/relationships/slideLayout" Target="../slideLayouts/slideLayout1.xml"/><Relationship Id="rId6" Type="http://schemas.openxmlformats.org/officeDocument/2006/relationships/diagramData" Target="../diagrams/data1.xml"/><Relationship Id="rId11" Type="http://schemas.openxmlformats.org/officeDocument/2006/relationships/image" Target="../media/image54.png"/><Relationship Id="rId5" Type="http://schemas.openxmlformats.org/officeDocument/2006/relationships/image" Target="../media/image53.png"/><Relationship Id="rId15" Type="http://schemas.openxmlformats.org/officeDocument/2006/relationships/image" Target="../media/image58.png"/><Relationship Id="rId10" Type="http://schemas.microsoft.com/office/2007/relationships/diagramDrawing" Target="../diagrams/drawing1.xml"/><Relationship Id="rId4" Type="http://schemas.openxmlformats.org/officeDocument/2006/relationships/image" Target="../media/image52.jpeg"/><Relationship Id="rId9" Type="http://schemas.openxmlformats.org/officeDocument/2006/relationships/diagramColors" Target="../diagrams/colors1.xml"/><Relationship Id="rId14" Type="http://schemas.openxmlformats.org/officeDocument/2006/relationships/image" Target="../media/image57.svg"/></Relationships>
</file>

<file path=ppt/slides/_rels/slide13.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9.xml"/><Relationship Id="rId1" Type="http://schemas.openxmlformats.org/officeDocument/2006/relationships/slideLayout" Target="../slideLayouts/slideLayout1.xml"/><Relationship Id="rId4" Type="http://schemas.openxmlformats.org/officeDocument/2006/relationships/image" Target="../media/image7.png"/></Relationships>
</file>

<file path=ppt/slides/_rels/slide14.xml.rels><?xml version="1.0" encoding="UTF-8" standalone="yes"?>
<Relationships xmlns="http://schemas.openxmlformats.org/package/2006/relationships"><Relationship Id="rId3" Type="http://schemas.openxmlformats.org/officeDocument/2006/relationships/image" Target="../media/image61.png"/><Relationship Id="rId2" Type="http://schemas.openxmlformats.org/officeDocument/2006/relationships/notesSlide" Target="../notesSlides/notesSlide10.xml"/><Relationship Id="rId1" Type="http://schemas.openxmlformats.org/officeDocument/2006/relationships/slideLayout" Target="../slideLayouts/slideLayout1.xml"/><Relationship Id="rId5" Type="http://schemas.openxmlformats.org/officeDocument/2006/relationships/image" Target="../media/image7.png"/><Relationship Id="rId4" Type="http://schemas.openxmlformats.org/officeDocument/2006/relationships/hyperlink" Target="https://leituraecontexto.blogspot.com/2017/11/e-ai-conseguiu-girar-o-pdca.html" TargetMode="External"/></Relationships>
</file>

<file path=ppt/slides/_rels/slide15.xml.rels><?xml version="1.0" encoding="UTF-8" standalone="yes"?>
<Relationships xmlns="http://schemas.openxmlformats.org/package/2006/relationships"><Relationship Id="rId3" Type="http://schemas.openxmlformats.org/officeDocument/2006/relationships/image" Target="../media/image62.png"/><Relationship Id="rId7" Type="http://schemas.openxmlformats.org/officeDocument/2006/relationships/image" Target="../media/image7.png"/><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hyperlink" Target="https://leituraecontexto.blogspot.com/2017/11/e-ai-conseguiu-girar-o-pdca.html" TargetMode="External"/><Relationship Id="rId5" Type="http://schemas.openxmlformats.org/officeDocument/2006/relationships/image" Target="../media/image63.png"/><Relationship Id="rId4" Type="http://schemas.openxmlformats.org/officeDocument/2006/relationships/hyperlink" Target="https://theoicenter.com/Deal-Heal/Success-with-PDCA.html" TargetMode="External"/></Relationships>
</file>

<file path=ppt/slides/_rels/slide16.xml.rels><?xml version="1.0" encoding="UTF-8" standalone="yes"?>
<Relationships xmlns="http://schemas.openxmlformats.org/package/2006/relationships"><Relationship Id="rId8" Type="http://schemas.openxmlformats.org/officeDocument/2006/relationships/image" Target="../media/image66.png"/><Relationship Id="rId13" Type="http://schemas.openxmlformats.org/officeDocument/2006/relationships/image" Target="../media/image69.png"/><Relationship Id="rId18" Type="http://schemas.openxmlformats.org/officeDocument/2006/relationships/image" Target="../media/image72.png"/><Relationship Id="rId3" Type="http://schemas.openxmlformats.org/officeDocument/2006/relationships/image" Target="../media/image7.png"/><Relationship Id="rId7" Type="http://schemas.openxmlformats.org/officeDocument/2006/relationships/hyperlink" Target="https://commons.wikimedia.org/wiki/Category:SVG_hospital_icons" TargetMode="External"/><Relationship Id="rId12" Type="http://schemas.openxmlformats.org/officeDocument/2006/relationships/image" Target="../media/image68.png"/><Relationship Id="rId17" Type="http://schemas.openxmlformats.org/officeDocument/2006/relationships/image" Target="../media/image71.png"/><Relationship Id="rId2" Type="http://schemas.openxmlformats.org/officeDocument/2006/relationships/notesSlide" Target="../notesSlides/notesSlide12.xml"/><Relationship Id="rId16" Type="http://schemas.openxmlformats.org/officeDocument/2006/relationships/hyperlink" Target="https://leituraecontexto.blogspot.com/2017/11/e-ai-conseguiu-girar-o-pdca.html" TargetMode="External"/><Relationship Id="rId1" Type="http://schemas.openxmlformats.org/officeDocument/2006/relationships/slideLayout" Target="../slideLayouts/slideLayout1.xml"/><Relationship Id="rId6" Type="http://schemas.openxmlformats.org/officeDocument/2006/relationships/image" Target="../media/image65.png"/><Relationship Id="rId11" Type="http://schemas.microsoft.com/office/2007/relationships/hdphoto" Target="../media/hdphoto1.wdp"/><Relationship Id="rId5" Type="http://schemas.openxmlformats.org/officeDocument/2006/relationships/hyperlink" Target="https://pixabay.com/ru/%D0%BE%D1%84%D0%B8%D1%81-%D0%B7%D0%B4%D0%B0%D0%BD%D0%B8%D0%B5-%D1%81%D0%B8%D0%BD%D0%B8%D0%B9-%D1%83%D0%B0%D0%B9%D1%82-%D0%BF%D0%BE%D0%BB%D0%BE%D1%81%D1%8B-48859/" TargetMode="External"/><Relationship Id="rId15" Type="http://schemas.openxmlformats.org/officeDocument/2006/relationships/image" Target="../media/image70.png"/><Relationship Id="rId10" Type="http://schemas.openxmlformats.org/officeDocument/2006/relationships/image" Target="../media/image67.png"/><Relationship Id="rId19" Type="http://schemas.openxmlformats.org/officeDocument/2006/relationships/image" Target="../media/image52.jpeg"/><Relationship Id="rId4" Type="http://schemas.openxmlformats.org/officeDocument/2006/relationships/image" Target="../media/image64.png"/><Relationship Id="rId9" Type="http://schemas.openxmlformats.org/officeDocument/2006/relationships/hyperlink" Target="https://pixabay.com/illustrations/hospital-building-2388239/" TargetMode="External"/><Relationship Id="rId14" Type="http://schemas.openxmlformats.org/officeDocument/2006/relationships/hyperlink" Target="https://pixabay.com/ko/%EA%B1%B4%EB%AC%BC-%ED%83%80%EC%9B%8C-%EB%B3%B4%EA%B8%B0-%EB%B8%94%EB%A3%A8-%EC%B0%BD%EB%AC%B8-%EC%B8%A1%EB%A9%B4-%ED%82%A4%EA%B0%80-%ED%81%B0-%EB%86%92%EC%9D%B4-48805/" TargetMode="External"/></Relationships>
</file>

<file path=ppt/slides/_rels/slide17.xml.rels><?xml version="1.0" encoding="UTF-8" standalone="yes"?>
<Relationships xmlns="http://schemas.openxmlformats.org/package/2006/relationships"><Relationship Id="rId8" Type="http://schemas.openxmlformats.org/officeDocument/2006/relationships/image" Target="../media/image68.png"/><Relationship Id="rId13" Type="http://schemas.openxmlformats.org/officeDocument/2006/relationships/image" Target="../media/image65.png"/><Relationship Id="rId18" Type="http://schemas.openxmlformats.org/officeDocument/2006/relationships/image" Target="../media/image77.png"/><Relationship Id="rId3" Type="http://schemas.openxmlformats.org/officeDocument/2006/relationships/image" Target="../media/image7.png"/><Relationship Id="rId7" Type="http://schemas.openxmlformats.org/officeDocument/2006/relationships/hyperlink" Target="https://leituraecontexto.blogspot.com/2017/11/e-ai-conseguiu-girar-o-pdca.html" TargetMode="External"/><Relationship Id="rId12" Type="http://schemas.microsoft.com/office/2007/relationships/hdphoto" Target="../media/hdphoto2.wdp"/><Relationship Id="rId17" Type="http://schemas.openxmlformats.org/officeDocument/2006/relationships/hyperlink" Target="https://pixabay.com/ru/%D0%BE%D1%84%D0%B8%D1%81-%D0%B7%D0%B4%D0%B0%D0%BD%D0%B8%D0%B5-%D1%81%D0%B8%D0%BD%D0%B8%D0%B9-%D1%83%D0%B0%D0%B9%D1%82-%D0%BF%D0%BE%D0%BB%D0%BE%D1%81%D1%8B-48859/" TargetMode="External"/><Relationship Id="rId2" Type="http://schemas.openxmlformats.org/officeDocument/2006/relationships/notesSlide" Target="../notesSlides/notesSlide13.xml"/><Relationship Id="rId16" Type="http://schemas.openxmlformats.org/officeDocument/2006/relationships/image" Target="../media/image76.png"/><Relationship Id="rId1" Type="http://schemas.openxmlformats.org/officeDocument/2006/relationships/slideLayout" Target="../slideLayouts/slideLayout1.xml"/><Relationship Id="rId6" Type="http://schemas.openxmlformats.org/officeDocument/2006/relationships/image" Target="../media/image70.png"/><Relationship Id="rId11" Type="http://schemas.openxmlformats.org/officeDocument/2006/relationships/image" Target="../media/image74.png"/><Relationship Id="rId5" Type="http://schemas.openxmlformats.org/officeDocument/2006/relationships/hyperlink" Target="https://pixabay.com/illustrations/hospital-building-2388239/" TargetMode="External"/><Relationship Id="rId15" Type="http://schemas.openxmlformats.org/officeDocument/2006/relationships/image" Target="../media/image75.png"/><Relationship Id="rId10" Type="http://schemas.openxmlformats.org/officeDocument/2006/relationships/hyperlink" Target="https://pixabay.com/ko/%EA%B1%B4%EB%AC%BC-%ED%83%80%EC%9B%8C-%EB%B3%B4%EA%B8%B0-%EB%B8%94%EB%A3%A8-%EC%B0%BD%EB%AC%B8-%EC%B8%A1%EB%A9%B4-%ED%82%A4%EA%B0%80-%ED%81%B0-%EB%86%92%EC%9D%B4-48805/" TargetMode="External"/><Relationship Id="rId4" Type="http://schemas.openxmlformats.org/officeDocument/2006/relationships/image" Target="../media/image66.png"/><Relationship Id="rId9" Type="http://schemas.openxmlformats.org/officeDocument/2006/relationships/image" Target="../media/image73.png"/><Relationship Id="rId14" Type="http://schemas.openxmlformats.org/officeDocument/2006/relationships/hyperlink" Target="https://commons.wikimedia.org/wiki/Category:SVG_hospital_icons" TargetMode="External"/></Relationships>
</file>

<file path=ppt/slides/_rels/slide18.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4.xml"/><Relationship Id="rId1" Type="http://schemas.openxmlformats.org/officeDocument/2006/relationships/slideLayout" Target="../slideLayouts/slideLayout1.xml"/><Relationship Id="rId5" Type="http://schemas.openxmlformats.org/officeDocument/2006/relationships/image" Target="../media/image79.svg"/><Relationship Id="rId4" Type="http://schemas.openxmlformats.org/officeDocument/2006/relationships/image" Target="../media/image78.png"/></Relationships>
</file>

<file path=ppt/slides/_rels/slide19.xml.rels><?xml version="1.0" encoding="UTF-8" standalone="yes"?>
<Relationships xmlns="http://schemas.openxmlformats.org/package/2006/relationships"><Relationship Id="rId8" Type="http://schemas.openxmlformats.org/officeDocument/2006/relationships/image" Target="../media/image83.svg"/><Relationship Id="rId13" Type="http://schemas.openxmlformats.org/officeDocument/2006/relationships/image" Target="../media/image88.png"/><Relationship Id="rId3" Type="http://schemas.openxmlformats.org/officeDocument/2006/relationships/image" Target="../media/image29.png"/><Relationship Id="rId7" Type="http://schemas.openxmlformats.org/officeDocument/2006/relationships/image" Target="../media/image82.png"/><Relationship Id="rId12" Type="http://schemas.openxmlformats.org/officeDocument/2006/relationships/image" Target="../media/image87.svg"/><Relationship Id="rId17" Type="http://schemas.openxmlformats.org/officeDocument/2006/relationships/image" Target="../media/image7.png"/><Relationship Id="rId2" Type="http://schemas.openxmlformats.org/officeDocument/2006/relationships/notesSlide" Target="../notesSlides/notesSlide15.xml"/><Relationship Id="rId16" Type="http://schemas.openxmlformats.org/officeDocument/2006/relationships/image" Target="../media/image91.svg"/><Relationship Id="rId1" Type="http://schemas.openxmlformats.org/officeDocument/2006/relationships/slideLayout" Target="../slideLayouts/slideLayout1.xml"/><Relationship Id="rId6" Type="http://schemas.openxmlformats.org/officeDocument/2006/relationships/image" Target="../media/image81.svg"/><Relationship Id="rId11" Type="http://schemas.openxmlformats.org/officeDocument/2006/relationships/image" Target="../media/image86.png"/><Relationship Id="rId5" Type="http://schemas.openxmlformats.org/officeDocument/2006/relationships/image" Target="../media/image80.png"/><Relationship Id="rId15" Type="http://schemas.openxmlformats.org/officeDocument/2006/relationships/image" Target="../media/image90.png"/><Relationship Id="rId10" Type="http://schemas.openxmlformats.org/officeDocument/2006/relationships/image" Target="../media/image85.svg"/><Relationship Id="rId4" Type="http://schemas.openxmlformats.org/officeDocument/2006/relationships/image" Target="../media/image30.svg"/><Relationship Id="rId9" Type="http://schemas.openxmlformats.org/officeDocument/2006/relationships/image" Target="../media/image84.png"/><Relationship Id="rId14" Type="http://schemas.openxmlformats.org/officeDocument/2006/relationships/image" Target="../media/image89.svg"/></Relationships>
</file>

<file path=ppt/slides/_rels/slide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xml"/><Relationship Id="rId1" Type="http://schemas.openxmlformats.org/officeDocument/2006/relationships/slideLayout" Target="../slideLayouts/slideLayout1.xml"/><Relationship Id="rId5" Type="http://schemas.openxmlformats.org/officeDocument/2006/relationships/image" Target="../media/image9.svg"/><Relationship Id="rId4" Type="http://schemas.openxmlformats.org/officeDocument/2006/relationships/image" Target="../media/image8.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8" Type="http://schemas.openxmlformats.org/officeDocument/2006/relationships/image" Target="../media/image94.png"/><Relationship Id="rId13" Type="http://schemas.openxmlformats.org/officeDocument/2006/relationships/image" Target="../media/image85.svg"/><Relationship Id="rId18" Type="http://schemas.openxmlformats.org/officeDocument/2006/relationships/image" Target="../media/image102.png"/><Relationship Id="rId3" Type="http://schemas.openxmlformats.org/officeDocument/2006/relationships/image" Target="../media/image93.svg"/><Relationship Id="rId7" Type="http://schemas.openxmlformats.org/officeDocument/2006/relationships/image" Target="../media/image83.svg"/><Relationship Id="rId12" Type="http://schemas.openxmlformats.org/officeDocument/2006/relationships/image" Target="../media/image84.png"/><Relationship Id="rId17" Type="http://schemas.openxmlformats.org/officeDocument/2006/relationships/image" Target="../media/image101.svg"/><Relationship Id="rId2" Type="http://schemas.openxmlformats.org/officeDocument/2006/relationships/image" Target="../media/image92.png"/><Relationship Id="rId16" Type="http://schemas.openxmlformats.org/officeDocument/2006/relationships/image" Target="../media/image100.png"/><Relationship Id="rId1" Type="http://schemas.openxmlformats.org/officeDocument/2006/relationships/slideLayout" Target="../slideLayouts/slideLayout1.xml"/><Relationship Id="rId6" Type="http://schemas.openxmlformats.org/officeDocument/2006/relationships/image" Target="../media/image82.png"/><Relationship Id="rId11" Type="http://schemas.openxmlformats.org/officeDocument/2006/relationships/image" Target="../media/image97.svg"/><Relationship Id="rId5" Type="http://schemas.openxmlformats.org/officeDocument/2006/relationships/image" Target="../media/image28.svg"/><Relationship Id="rId15" Type="http://schemas.openxmlformats.org/officeDocument/2006/relationships/image" Target="../media/image99.svg"/><Relationship Id="rId10" Type="http://schemas.openxmlformats.org/officeDocument/2006/relationships/image" Target="../media/image96.png"/><Relationship Id="rId19" Type="http://schemas.openxmlformats.org/officeDocument/2006/relationships/image" Target="../media/image103.svg"/><Relationship Id="rId4" Type="http://schemas.openxmlformats.org/officeDocument/2006/relationships/image" Target="../media/image27.png"/><Relationship Id="rId9" Type="http://schemas.openxmlformats.org/officeDocument/2006/relationships/image" Target="../media/image95.svg"/><Relationship Id="rId14" Type="http://schemas.openxmlformats.org/officeDocument/2006/relationships/image" Target="../media/image98.png"/></Relationships>
</file>

<file path=ppt/slides/_rels/slide22.xml.rels><?xml version="1.0" encoding="UTF-8" standalone="yes"?>
<Relationships xmlns="http://schemas.openxmlformats.org/package/2006/relationships"><Relationship Id="rId8" Type="http://schemas.openxmlformats.org/officeDocument/2006/relationships/image" Target="../media/image6.png"/><Relationship Id="rId13" Type="http://schemas.openxmlformats.org/officeDocument/2006/relationships/image" Target="../media/image108.png"/><Relationship Id="rId3" Type="http://schemas.openxmlformats.org/officeDocument/2006/relationships/hyperlink" Target="http://www.moni2.org/moni2/outcome.htm" TargetMode="External"/><Relationship Id="rId7" Type="http://schemas.openxmlformats.org/officeDocument/2006/relationships/image" Target="../media/image89.svg"/><Relationship Id="rId12" Type="http://schemas.openxmlformats.org/officeDocument/2006/relationships/image" Target="../media/image107.svg"/><Relationship Id="rId2" Type="http://schemas.openxmlformats.org/officeDocument/2006/relationships/hyperlink" Target="https://www.jpma.or.jp/information/evaluation/results/allotment/clinical_trial_pm.html" TargetMode="External"/><Relationship Id="rId16" Type="http://schemas.openxmlformats.org/officeDocument/2006/relationships/image" Target="../media/image111.svg"/><Relationship Id="rId1" Type="http://schemas.openxmlformats.org/officeDocument/2006/relationships/slideLayout" Target="../slideLayouts/slideLayout1.xml"/><Relationship Id="rId6" Type="http://schemas.openxmlformats.org/officeDocument/2006/relationships/image" Target="../media/image88.png"/><Relationship Id="rId11" Type="http://schemas.openxmlformats.org/officeDocument/2006/relationships/image" Target="../media/image106.png"/><Relationship Id="rId5" Type="http://schemas.openxmlformats.org/officeDocument/2006/relationships/image" Target="../media/image91.svg"/><Relationship Id="rId15" Type="http://schemas.openxmlformats.org/officeDocument/2006/relationships/image" Target="../media/image110.png"/><Relationship Id="rId10" Type="http://schemas.openxmlformats.org/officeDocument/2006/relationships/image" Target="../media/image105.svg"/><Relationship Id="rId4" Type="http://schemas.openxmlformats.org/officeDocument/2006/relationships/image" Target="../media/image90.png"/><Relationship Id="rId9" Type="http://schemas.openxmlformats.org/officeDocument/2006/relationships/image" Target="../media/image104.png"/><Relationship Id="rId14" Type="http://schemas.openxmlformats.org/officeDocument/2006/relationships/image" Target="../media/image109.svg"/></Relationships>
</file>

<file path=ppt/slides/_rels/slide23.xml.rels><?xml version="1.0" encoding="UTF-8" standalone="yes"?>
<Relationships xmlns="http://schemas.openxmlformats.org/package/2006/relationships"><Relationship Id="rId8" Type="http://schemas.openxmlformats.org/officeDocument/2006/relationships/image" Target="../media/image116.png"/><Relationship Id="rId3" Type="http://schemas.openxmlformats.org/officeDocument/2006/relationships/image" Target="../media/image113.svg"/><Relationship Id="rId7" Type="http://schemas.openxmlformats.org/officeDocument/2006/relationships/image" Target="../media/image105.svg"/><Relationship Id="rId2" Type="http://schemas.openxmlformats.org/officeDocument/2006/relationships/image" Target="../media/image112.png"/><Relationship Id="rId1" Type="http://schemas.openxmlformats.org/officeDocument/2006/relationships/slideLayout" Target="../slideLayouts/slideLayout1.xml"/><Relationship Id="rId6" Type="http://schemas.openxmlformats.org/officeDocument/2006/relationships/image" Target="../media/image104.png"/><Relationship Id="rId11" Type="http://schemas.openxmlformats.org/officeDocument/2006/relationships/image" Target="../media/image119.svg"/><Relationship Id="rId5" Type="http://schemas.openxmlformats.org/officeDocument/2006/relationships/image" Target="../media/image115.svg"/><Relationship Id="rId10" Type="http://schemas.openxmlformats.org/officeDocument/2006/relationships/image" Target="../media/image118.png"/><Relationship Id="rId4" Type="http://schemas.openxmlformats.org/officeDocument/2006/relationships/image" Target="../media/image114.png"/><Relationship Id="rId9" Type="http://schemas.openxmlformats.org/officeDocument/2006/relationships/image" Target="../media/image117.svg"/></Relationships>
</file>

<file path=ppt/slides/_rels/slide24.xml.rels><?xml version="1.0" encoding="UTF-8" standalone="yes"?>
<Relationships xmlns="http://schemas.openxmlformats.org/package/2006/relationships"><Relationship Id="rId8" Type="http://schemas.openxmlformats.org/officeDocument/2006/relationships/image" Target="../media/image122.png"/><Relationship Id="rId3" Type="http://schemas.openxmlformats.org/officeDocument/2006/relationships/image" Target="../media/image121.svg"/><Relationship Id="rId7" Type="http://schemas.openxmlformats.org/officeDocument/2006/relationships/image" Target="../media/image103.svg"/><Relationship Id="rId2" Type="http://schemas.openxmlformats.org/officeDocument/2006/relationships/image" Target="../media/image120.png"/><Relationship Id="rId1" Type="http://schemas.openxmlformats.org/officeDocument/2006/relationships/slideLayout" Target="../slideLayouts/slideLayout1.xml"/><Relationship Id="rId6" Type="http://schemas.openxmlformats.org/officeDocument/2006/relationships/image" Target="../media/image102.png"/><Relationship Id="rId5" Type="http://schemas.openxmlformats.org/officeDocument/2006/relationships/image" Target="../media/image119.svg"/><Relationship Id="rId4" Type="http://schemas.openxmlformats.org/officeDocument/2006/relationships/image" Target="../media/image118.png"/><Relationship Id="rId9" Type="http://schemas.openxmlformats.org/officeDocument/2006/relationships/image" Target="../media/image123.svg"/></Relationships>
</file>

<file path=ppt/slides/_rels/slide25.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8" Type="http://schemas.openxmlformats.org/officeDocument/2006/relationships/image" Target="../media/image127.png"/><Relationship Id="rId3" Type="http://schemas.openxmlformats.org/officeDocument/2006/relationships/image" Target="../media/image109.svg"/><Relationship Id="rId7" Type="http://schemas.openxmlformats.org/officeDocument/2006/relationships/image" Target="../media/image126.svg"/><Relationship Id="rId2" Type="http://schemas.openxmlformats.org/officeDocument/2006/relationships/image" Target="../media/image108.png"/><Relationship Id="rId1" Type="http://schemas.openxmlformats.org/officeDocument/2006/relationships/slideLayout" Target="../slideLayouts/slideLayout1.xml"/><Relationship Id="rId6" Type="http://schemas.openxmlformats.org/officeDocument/2006/relationships/image" Target="../media/image125.png"/><Relationship Id="rId5" Type="http://schemas.openxmlformats.org/officeDocument/2006/relationships/image" Target="../media/image105.svg"/><Relationship Id="rId4" Type="http://schemas.openxmlformats.org/officeDocument/2006/relationships/image" Target="../media/image104.png"/><Relationship Id="rId9" Type="http://schemas.openxmlformats.org/officeDocument/2006/relationships/image" Target="../media/image128.svg"/></Relationships>
</file>

<file path=ppt/slides/_rels/slide27.xml.rels><?xml version="1.0" encoding="UTF-8" standalone="yes"?>
<Relationships xmlns="http://schemas.openxmlformats.org/package/2006/relationships"><Relationship Id="rId8" Type="http://schemas.openxmlformats.org/officeDocument/2006/relationships/image" Target="../media/image132.svg"/><Relationship Id="rId3" Type="http://schemas.openxmlformats.org/officeDocument/2006/relationships/image" Target="../media/image10.png"/><Relationship Id="rId7" Type="http://schemas.openxmlformats.org/officeDocument/2006/relationships/image" Target="../media/image131.png"/><Relationship Id="rId2" Type="http://schemas.openxmlformats.org/officeDocument/2006/relationships/image" Target="../media/image7.png"/><Relationship Id="rId1" Type="http://schemas.openxmlformats.org/officeDocument/2006/relationships/slideLayout" Target="../slideLayouts/slideLayout1.xml"/><Relationship Id="rId6" Type="http://schemas.openxmlformats.org/officeDocument/2006/relationships/image" Target="../media/image130.svg"/><Relationship Id="rId5" Type="http://schemas.openxmlformats.org/officeDocument/2006/relationships/image" Target="../media/image129.png"/><Relationship Id="rId10" Type="http://schemas.openxmlformats.org/officeDocument/2006/relationships/image" Target="../media/image134.svg"/><Relationship Id="rId4" Type="http://schemas.openxmlformats.org/officeDocument/2006/relationships/image" Target="../media/image11.svg"/><Relationship Id="rId9" Type="http://schemas.openxmlformats.org/officeDocument/2006/relationships/image" Target="../media/image133.png"/></Relationships>
</file>

<file path=ppt/slides/_rels/slide28.xml.rels><?xml version="1.0" encoding="UTF-8" standalone="yes"?>
<Relationships xmlns="http://schemas.openxmlformats.org/package/2006/relationships"><Relationship Id="rId8" Type="http://schemas.openxmlformats.org/officeDocument/2006/relationships/image" Target="../media/image138.svg"/><Relationship Id="rId3" Type="http://schemas.openxmlformats.org/officeDocument/2006/relationships/image" Target="../media/image135.png"/><Relationship Id="rId7" Type="http://schemas.openxmlformats.org/officeDocument/2006/relationships/image" Target="../media/image137.png"/><Relationship Id="rId12" Type="http://schemas.openxmlformats.org/officeDocument/2006/relationships/image" Target="../media/image45.svg"/><Relationship Id="rId2" Type="http://schemas.openxmlformats.org/officeDocument/2006/relationships/image" Target="../media/image7.png"/><Relationship Id="rId1" Type="http://schemas.openxmlformats.org/officeDocument/2006/relationships/slideLayout" Target="../slideLayouts/slideLayout1.xml"/><Relationship Id="rId6" Type="http://schemas.openxmlformats.org/officeDocument/2006/relationships/image" Target="../media/image121.svg"/><Relationship Id="rId11" Type="http://schemas.openxmlformats.org/officeDocument/2006/relationships/image" Target="../media/image44.png"/><Relationship Id="rId5" Type="http://schemas.openxmlformats.org/officeDocument/2006/relationships/image" Target="../media/image120.png"/><Relationship Id="rId10" Type="http://schemas.openxmlformats.org/officeDocument/2006/relationships/image" Target="../media/image43.svg"/><Relationship Id="rId4" Type="http://schemas.openxmlformats.org/officeDocument/2006/relationships/image" Target="../media/image136.svg"/><Relationship Id="rId9" Type="http://schemas.openxmlformats.org/officeDocument/2006/relationships/image" Target="../media/image42.png"/></Relationships>
</file>

<file path=ppt/slides/_rels/slide29.xml.rels><?xml version="1.0" encoding="UTF-8" standalone="yes"?>
<Relationships xmlns="http://schemas.openxmlformats.org/package/2006/relationships"><Relationship Id="rId8" Type="http://schemas.openxmlformats.org/officeDocument/2006/relationships/image" Target="../media/image118.png"/><Relationship Id="rId3" Type="http://schemas.openxmlformats.org/officeDocument/2006/relationships/image" Target="../media/image140.svg"/><Relationship Id="rId7" Type="http://schemas.openxmlformats.org/officeDocument/2006/relationships/image" Target="../media/image142.svg"/><Relationship Id="rId2" Type="http://schemas.openxmlformats.org/officeDocument/2006/relationships/image" Target="../media/image139.png"/><Relationship Id="rId1" Type="http://schemas.openxmlformats.org/officeDocument/2006/relationships/slideLayout" Target="../slideLayouts/slideLayout1.xml"/><Relationship Id="rId6" Type="http://schemas.openxmlformats.org/officeDocument/2006/relationships/image" Target="../media/image141.png"/><Relationship Id="rId5" Type="http://schemas.openxmlformats.org/officeDocument/2006/relationships/image" Target="../media/image45.svg"/><Relationship Id="rId4" Type="http://schemas.openxmlformats.org/officeDocument/2006/relationships/image" Target="../media/image44.png"/><Relationship Id="rId9" Type="http://schemas.openxmlformats.org/officeDocument/2006/relationships/image" Target="../media/image119.sv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8" Type="http://schemas.openxmlformats.org/officeDocument/2006/relationships/image" Target="../media/image149.png"/><Relationship Id="rId13" Type="http://schemas.openxmlformats.org/officeDocument/2006/relationships/image" Target="../media/image154.svg"/><Relationship Id="rId3" Type="http://schemas.openxmlformats.org/officeDocument/2006/relationships/image" Target="../media/image144.svg"/><Relationship Id="rId7" Type="http://schemas.openxmlformats.org/officeDocument/2006/relationships/image" Target="../media/image148.svg"/><Relationship Id="rId12" Type="http://schemas.openxmlformats.org/officeDocument/2006/relationships/image" Target="../media/image153.png"/><Relationship Id="rId2" Type="http://schemas.openxmlformats.org/officeDocument/2006/relationships/image" Target="../media/image143.png"/><Relationship Id="rId1" Type="http://schemas.openxmlformats.org/officeDocument/2006/relationships/slideLayout" Target="../slideLayouts/slideLayout2.xml"/><Relationship Id="rId6" Type="http://schemas.openxmlformats.org/officeDocument/2006/relationships/image" Target="../media/image147.png"/><Relationship Id="rId11" Type="http://schemas.openxmlformats.org/officeDocument/2006/relationships/image" Target="../media/image152.svg"/><Relationship Id="rId5" Type="http://schemas.openxmlformats.org/officeDocument/2006/relationships/image" Target="../media/image146.svg"/><Relationship Id="rId10" Type="http://schemas.openxmlformats.org/officeDocument/2006/relationships/image" Target="../media/image151.png"/><Relationship Id="rId4" Type="http://schemas.openxmlformats.org/officeDocument/2006/relationships/image" Target="../media/image145.png"/><Relationship Id="rId9" Type="http://schemas.openxmlformats.org/officeDocument/2006/relationships/image" Target="../media/image150.svg"/></Relationships>
</file>

<file path=ppt/slides/_rels/slide33.xml.rels><?xml version="1.0" encoding="UTF-8" standalone="yes"?>
<Relationships xmlns="http://schemas.openxmlformats.org/package/2006/relationships"><Relationship Id="rId3" Type="http://schemas.openxmlformats.org/officeDocument/2006/relationships/image" Target="../media/image144.svg"/><Relationship Id="rId2" Type="http://schemas.openxmlformats.org/officeDocument/2006/relationships/image" Target="../media/image143.png"/><Relationship Id="rId1" Type="http://schemas.openxmlformats.org/officeDocument/2006/relationships/slideLayout" Target="../slideLayouts/slideLayout2.xml"/><Relationship Id="rId5" Type="http://schemas.openxmlformats.org/officeDocument/2006/relationships/image" Target="../media/image156.png"/><Relationship Id="rId4" Type="http://schemas.openxmlformats.org/officeDocument/2006/relationships/image" Target="../media/image155.png"/></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8" Type="http://schemas.openxmlformats.org/officeDocument/2006/relationships/image" Target="../media/image161.png"/><Relationship Id="rId13" Type="http://schemas.openxmlformats.org/officeDocument/2006/relationships/image" Target="../media/image166.svg"/><Relationship Id="rId18" Type="http://schemas.openxmlformats.org/officeDocument/2006/relationships/image" Target="../media/image171.png"/><Relationship Id="rId3" Type="http://schemas.openxmlformats.org/officeDocument/2006/relationships/image" Target="../media/image158.svg"/><Relationship Id="rId21" Type="http://schemas.openxmlformats.org/officeDocument/2006/relationships/image" Target="../media/image174.svg"/><Relationship Id="rId7" Type="http://schemas.openxmlformats.org/officeDocument/2006/relationships/image" Target="../media/image136.svg"/><Relationship Id="rId12" Type="http://schemas.openxmlformats.org/officeDocument/2006/relationships/image" Target="../media/image165.png"/><Relationship Id="rId17" Type="http://schemas.openxmlformats.org/officeDocument/2006/relationships/image" Target="../media/image170.svg"/><Relationship Id="rId2" Type="http://schemas.openxmlformats.org/officeDocument/2006/relationships/image" Target="../media/image157.png"/><Relationship Id="rId16" Type="http://schemas.openxmlformats.org/officeDocument/2006/relationships/image" Target="../media/image169.png"/><Relationship Id="rId20" Type="http://schemas.openxmlformats.org/officeDocument/2006/relationships/image" Target="../media/image173.png"/><Relationship Id="rId1" Type="http://schemas.openxmlformats.org/officeDocument/2006/relationships/slideLayout" Target="../slideLayouts/slideLayout2.xml"/><Relationship Id="rId6" Type="http://schemas.openxmlformats.org/officeDocument/2006/relationships/image" Target="../media/image135.png"/><Relationship Id="rId11" Type="http://schemas.openxmlformats.org/officeDocument/2006/relationships/image" Target="../media/image164.svg"/><Relationship Id="rId5" Type="http://schemas.openxmlformats.org/officeDocument/2006/relationships/image" Target="../media/image160.svg"/><Relationship Id="rId15" Type="http://schemas.openxmlformats.org/officeDocument/2006/relationships/image" Target="../media/image168.svg"/><Relationship Id="rId23" Type="http://schemas.openxmlformats.org/officeDocument/2006/relationships/image" Target="../media/image154.svg"/><Relationship Id="rId10" Type="http://schemas.openxmlformats.org/officeDocument/2006/relationships/image" Target="../media/image163.png"/><Relationship Id="rId19" Type="http://schemas.openxmlformats.org/officeDocument/2006/relationships/image" Target="../media/image172.svg"/><Relationship Id="rId4" Type="http://schemas.openxmlformats.org/officeDocument/2006/relationships/image" Target="../media/image159.png"/><Relationship Id="rId9" Type="http://schemas.openxmlformats.org/officeDocument/2006/relationships/image" Target="../media/image162.svg"/><Relationship Id="rId14" Type="http://schemas.openxmlformats.org/officeDocument/2006/relationships/image" Target="../media/image167.png"/><Relationship Id="rId22" Type="http://schemas.openxmlformats.org/officeDocument/2006/relationships/image" Target="../media/image153.png"/></Relationships>
</file>

<file path=ppt/slides/_rels/slide36.xml.rels><?xml version="1.0" encoding="UTF-8" standalone="yes"?>
<Relationships xmlns="http://schemas.openxmlformats.org/package/2006/relationships"><Relationship Id="rId8" Type="http://schemas.openxmlformats.org/officeDocument/2006/relationships/image" Target="../media/image172.svg"/><Relationship Id="rId13" Type="http://schemas.openxmlformats.org/officeDocument/2006/relationships/image" Target="../media/image183.png"/><Relationship Id="rId18" Type="http://schemas.openxmlformats.org/officeDocument/2006/relationships/image" Target="../media/image188.svg"/><Relationship Id="rId3" Type="http://schemas.openxmlformats.org/officeDocument/2006/relationships/image" Target="../media/image175.png"/><Relationship Id="rId21" Type="http://schemas.openxmlformats.org/officeDocument/2006/relationships/image" Target="../media/image189.png"/><Relationship Id="rId7" Type="http://schemas.openxmlformats.org/officeDocument/2006/relationships/image" Target="../media/image171.png"/><Relationship Id="rId12" Type="http://schemas.openxmlformats.org/officeDocument/2006/relationships/image" Target="../media/image182.svg"/><Relationship Id="rId17" Type="http://schemas.openxmlformats.org/officeDocument/2006/relationships/image" Target="../media/image187.png"/><Relationship Id="rId2" Type="http://schemas.openxmlformats.org/officeDocument/2006/relationships/notesSlide" Target="../notesSlides/notesSlide16.xml"/><Relationship Id="rId16" Type="http://schemas.openxmlformats.org/officeDocument/2006/relationships/image" Target="../media/image186.svg"/><Relationship Id="rId20" Type="http://schemas.openxmlformats.org/officeDocument/2006/relationships/image" Target="../media/image154.svg"/><Relationship Id="rId1" Type="http://schemas.openxmlformats.org/officeDocument/2006/relationships/slideLayout" Target="../slideLayouts/slideLayout2.xml"/><Relationship Id="rId6" Type="http://schemas.openxmlformats.org/officeDocument/2006/relationships/image" Target="../media/image178.svg"/><Relationship Id="rId11" Type="http://schemas.openxmlformats.org/officeDocument/2006/relationships/image" Target="../media/image181.png"/><Relationship Id="rId24" Type="http://schemas.openxmlformats.org/officeDocument/2006/relationships/image" Target="../media/image174.svg"/><Relationship Id="rId5" Type="http://schemas.openxmlformats.org/officeDocument/2006/relationships/image" Target="../media/image177.png"/><Relationship Id="rId15" Type="http://schemas.openxmlformats.org/officeDocument/2006/relationships/image" Target="../media/image185.png"/><Relationship Id="rId23" Type="http://schemas.openxmlformats.org/officeDocument/2006/relationships/image" Target="../media/image173.png"/><Relationship Id="rId10" Type="http://schemas.openxmlformats.org/officeDocument/2006/relationships/image" Target="../media/image180.svg"/><Relationship Id="rId19" Type="http://schemas.openxmlformats.org/officeDocument/2006/relationships/image" Target="../media/image153.png"/><Relationship Id="rId4" Type="http://schemas.openxmlformats.org/officeDocument/2006/relationships/image" Target="../media/image176.svg"/><Relationship Id="rId9" Type="http://schemas.openxmlformats.org/officeDocument/2006/relationships/image" Target="../media/image179.png"/><Relationship Id="rId14" Type="http://schemas.openxmlformats.org/officeDocument/2006/relationships/image" Target="../media/image184.svg"/><Relationship Id="rId22" Type="http://schemas.openxmlformats.org/officeDocument/2006/relationships/image" Target="../media/image190.svg"/></Relationships>
</file>

<file path=ppt/slides/_rels/slide37.xml.rels><?xml version="1.0" encoding="UTF-8" standalone="yes"?>
<Relationships xmlns="http://schemas.openxmlformats.org/package/2006/relationships"><Relationship Id="rId8" Type="http://schemas.openxmlformats.org/officeDocument/2006/relationships/image" Target="../media/image187.png"/><Relationship Id="rId13" Type="http://schemas.openxmlformats.org/officeDocument/2006/relationships/image" Target="../media/image174.svg"/><Relationship Id="rId18" Type="http://schemas.openxmlformats.org/officeDocument/2006/relationships/image" Target="../media/image199.png"/><Relationship Id="rId3" Type="http://schemas.openxmlformats.org/officeDocument/2006/relationships/image" Target="../media/image192.svg"/><Relationship Id="rId7" Type="http://schemas.openxmlformats.org/officeDocument/2006/relationships/image" Target="../media/image196.svg"/><Relationship Id="rId12" Type="http://schemas.openxmlformats.org/officeDocument/2006/relationships/image" Target="../media/image173.png"/><Relationship Id="rId17" Type="http://schemas.openxmlformats.org/officeDocument/2006/relationships/image" Target="../media/image180.svg"/><Relationship Id="rId2" Type="http://schemas.openxmlformats.org/officeDocument/2006/relationships/image" Target="../media/image191.png"/><Relationship Id="rId16" Type="http://schemas.openxmlformats.org/officeDocument/2006/relationships/image" Target="../media/image179.png"/><Relationship Id="rId1" Type="http://schemas.openxmlformats.org/officeDocument/2006/relationships/slideLayout" Target="../slideLayouts/slideLayout2.xml"/><Relationship Id="rId6" Type="http://schemas.openxmlformats.org/officeDocument/2006/relationships/image" Target="../media/image195.png"/><Relationship Id="rId11" Type="http://schemas.openxmlformats.org/officeDocument/2006/relationships/image" Target="../media/image198.svg"/><Relationship Id="rId5" Type="http://schemas.openxmlformats.org/officeDocument/2006/relationships/image" Target="../media/image194.svg"/><Relationship Id="rId15" Type="http://schemas.openxmlformats.org/officeDocument/2006/relationships/image" Target="../media/image154.svg"/><Relationship Id="rId10" Type="http://schemas.openxmlformats.org/officeDocument/2006/relationships/image" Target="../media/image197.png"/><Relationship Id="rId19" Type="http://schemas.openxmlformats.org/officeDocument/2006/relationships/image" Target="../media/image200.svg"/><Relationship Id="rId4" Type="http://schemas.openxmlformats.org/officeDocument/2006/relationships/image" Target="../media/image193.png"/><Relationship Id="rId9" Type="http://schemas.openxmlformats.org/officeDocument/2006/relationships/image" Target="../media/image188.svg"/><Relationship Id="rId14" Type="http://schemas.openxmlformats.org/officeDocument/2006/relationships/image" Target="../media/image153.png"/></Relationships>
</file>

<file path=ppt/slides/_rels/slide38.xml.rels><?xml version="1.0" encoding="UTF-8" standalone="yes"?>
<Relationships xmlns="http://schemas.openxmlformats.org/package/2006/relationships"><Relationship Id="rId8" Type="http://schemas.openxmlformats.org/officeDocument/2006/relationships/image" Target="../media/image206.png"/><Relationship Id="rId13" Type="http://schemas.openxmlformats.org/officeDocument/2006/relationships/image" Target="../media/image28.svg"/><Relationship Id="rId18" Type="http://schemas.openxmlformats.org/officeDocument/2006/relationships/image" Target="../media/image153.png"/><Relationship Id="rId3" Type="http://schemas.openxmlformats.org/officeDocument/2006/relationships/image" Target="../media/image202.svg"/><Relationship Id="rId21" Type="http://schemas.openxmlformats.org/officeDocument/2006/relationships/image" Target="../media/image121.svg"/><Relationship Id="rId7" Type="http://schemas.openxmlformats.org/officeDocument/2006/relationships/image" Target="../media/image205.png"/><Relationship Id="rId12" Type="http://schemas.openxmlformats.org/officeDocument/2006/relationships/image" Target="../media/image27.png"/><Relationship Id="rId17" Type="http://schemas.openxmlformats.org/officeDocument/2006/relationships/image" Target="../media/image174.svg"/><Relationship Id="rId25" Type="http://schemas.openxmlformats.org/officeDocument/2006/relationships/image" Target="../media/image213.svg"/><Relationship Id="rId2" Type="http://schemas.openxmlformats.org/officeDocument/2006/relationships/image" Target="../media/image201.png"/><Relationship Id="rId16" Type="http://schemas.openxmlformats.org/officeDocument/2006/relationships/image" Target="../media/image173.png"/><Relationship Id="rId20" Type="http://schemas.openxmlformats.org/officeDocument/2006/relationships/image" Target="../media/image120.png"/><Relationship Id="rId1" Type="http://schemas.openxmlformats.org/officeDocument/2006/relationships/slideLayout" Target="../slideLayouts/slideLayout2.xml"/><Relationship Id="rId6" Type="http://schemas.openxmlformats.org/officeDocument/2006/relationships/image" Target="../media/image204.png"/><Relationship Id="rId11" Type="http://schemas.openxmlformats.org/officeDocument/2006/relationships/image" Target="../media/image209.svg"/><Relationship Id="rId24" Type="http://schemas.openxmlformats.org/officeDocument/2006/relationships/image" Target="../media/image212.png"/><Relationship Id="rId5" Type="http://schemas.openxmlformats.org/officeDocument/2006/relationships/hyperlink" Target="https://leituraecontexto.blogspot.com/2017/11/e-ai-conseguiu-girar-o-pdca.html" TargetMode="External"/><Relationship Id="rId15" Type="http://schemas.openxmlformats.org/officeDocument/2006/relationships/image" Target="../media/image211.svg"/><Relationship Id="rId23" Type="http://schemas.openxmlformats.org/officeDocument/2006/relationships/image" Target="../media/image172.svg"/><Relationship Id="rId10" Type="http://schemas.openxmlformats.org/officeDocument/2006/relationships/image" Target="../media/image208.png"/><Relationship Id="rId19" Type="http://schemas.openxmlformats.org/officeDocument/2006/relationships/image" Target="../media/image154.svg"/><Relationship Id="rId4" Type="http://schemas.openxmlformats.org/officeDocument/2006/relationships/image" Target="../media/image203.png"/><Relationship Id="rId9" Type="http://schemas.openxmlformats.org/officeDocument/2006/relationships/image" Target="../media/image207.svg"/><Relationship Id="rId14" Type="http://schemas.openxmlformats.org/officeDocument/2006/relationships/image" Target="../media/image210.png"/><Relationship Id="rId22" Type="http://schemas.openxmlformats.org/officeDocument/2006/relationships/image" Target="../media/image171.png"/></Relationships>
</file>

<file path=ppt/slides/_rels/slide39.xml.rels><?xml version="1.0" encoding="UTF-8" standalone="yes"?>
<Relationships xmlns="http://schemas.openxmlformats.org/package/2006/relationships"><Relationship Id="rId8" Type="http://schemas.openxmlformats.org/officeDocument/2006/relationships/image" Target="../media/image219.png"/><Relationship Id="rId13" Type="http://schemas.openxmlformats.org/officeDocument/2006/relationships/image" Target="../media/image146.svg"/><Relationship Id="rId3" Type="http://schemas.openxmlformats.org/officeDocument/2006/relationships/image" Target="../media/image214.svg"/><Relationship Id="rId7" Type="http://schemas.openxmlformats.org/officeDocument/2006/relationships/image" Target="../media/image218.svg"/><Relationship Id="rId12" Type="http://schemas.openxmlformats.org/officeDocument/2006/relationships/image" Target="../media/image145.png"/><Relationship Id="rId2" Type="http://schemas.openxmlformats.org/officeDocument/2006/relationships/image" Target="../media/image114.png"/><Relationship Id="rId1" Type="http://schemas.openxmlformats.org/officeDocument/2006/relationships/slideLayout" Target="../slideLayouts/slideLayout2.xml"/><Relationship Id="rId6" Type="http://schemas.openxmlformats.org/officeDocument/2006/relationships/image" Target="../media/image217.png"/><Relationship Id="rId11" Type="http://schemas.openxmlformats.org/officeDocument/2006/relationships/image" Target="../media/image222.svg"/><Relationship Id="rId5" Type="http://schemas.openxmlformats.org/officeDocument/2006/relationships/image" Target="../media/image216.svg"/><Relationship Id="rId10" Type="http://schemas.openxmlformats.org/officeDocument/2006/relationships/image" Target="../media/image221.png"/><Relationship Id="rId4" Type="http://schemas.openxmlformats.org/officeDocument/2006/relationships/image" Target="../media/image215.png"/><Relationship Id="rId9" Type="http://schemas.openxmlformats.org/officeDocument/2006/relationships/image" Target="../media/image220.svg"/></Relationships>
</file>

<file path=ppt/slides/_rels/slide4.xml.rels><?xml version="1.0" encoding="UTF-8" standalone="yes"?>
<Relationships xmlns="http://schemas.openxmlformats.org/package/2006/relationships"><Relationship Id="rId8" Type="http://schemas.openxmlformats.org/officeDocument/2006/relationships/image" Target="../media/image15.svg"/><Relationship Id="rId3" Type="http://schemas.openxmlformats.org/officeDocument/2006/relationships/image" Target="../media/image10.png"/><Relationship Id="rId7"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1.xml"/><Relationship Id="rId6" Type="http://schemas.openxmlformats.org/officeDocument/2006/relationships/image" Target="../media/image13.svg"/><Relationship Id="rId5" Type="http://schemas.openxmlformats.org/officeDocument/2006/relationships/image" Target="../media/image12.png"/><Relationship Id="rId4" Type="http://schemas.openxmlformats.org/officeDocument/2006/relationships/image" Target="../media/image11.svg"/></Relationships>
</file>

<file path=ppt/slides/_rels/slide40.xml.rels><?xml version="1.0" encoding="UTF-8" standalone="yes"?>
<Relationships xmlns="http://schemas.openxmlformats.org/package/2006/relationships"><Relationship Id="rId8" Type="http://schemas.openxmlformats.org/officeDocument/2006/relationships/image" Target="../media/image145.png"/><Relationship Id="rId3" Type="http://schemas.openxmlformats.org/officeDocument/2006/relationships/image" Target="../media/image224.svg"/><Relationship Id="rId7" Type="http://schemas.openxmlformats.org/officeDocument/2006/relationships/image" Target="../media/image154.svg"/><Relationship Id="rId2" Type="http://schemas.openxmlformats.org/officeDocument/2006/relationships/image" Target="../media/image223.png"/><Relationship Id="rId1" Type="http://schemas.openxmlformats.org/officeDocument/2006/relationships/slideLayout" Target="../slideLayouts/slideLayout2.xml"/><Relationship Id="rId6" Type="http://schemas.openxmlformats.org/officeDocument/2006/relationships/image" Target="../media/image153.png"/><Relationship Id="rId11" Type="http://schemas.openxmlformats.org/officeDocument/2006/relationships/image" Target="../media/image174.svg"/><Relationship Id="rId5" Type="http://schemas.openxmlformats.org/officeDocument/2006/relationships/image" Target="../media/image226.svg"/><Relationship Id="rId10" Type="http://schemas.openxmlformats.org/officeDocument/2006/relationships/image" Target="../media/image173.png"/><Relationship Id="rId4" Type="http://schemas.openxmlformats.org/officeDocument/2006/relationships/image" Target="../media/image225.png"/><Relationship Id="rId9" Type="http://schemas.openxmlformats.org/officeDocument/2006/relationships/image" Target="../media/image146.svg"/></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42.xml.rels><?xml version="1.0" encoding="UTF-8" standalone="yes"?>
<Relationships xmlns="http://schemas.openxmlformats.org/package/2006/relationships"><Relationship Id="rId2" Type="http://schemas.openxmlformats.org/officeDocument/2006/relationships/image" Target="../media/image227.png"/><Relationship Id="rId1" Type="http://schemas.openxmlformats.org/officeDocument/2006/relationships/slideLayout" Target="../slideLayouts/slideLayout14.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8" Type="http://schemas.openxmlformats.org/officeDocument/2006/relationships/hyperlink" Target="https://publicdomainq.net/screw-washer-0040566/" TargetMode="External"/><Relationship Id="rId3" Type="http://schemas.openxmlformats.org/officeDocument/2006/relationships/image" Target="../media/image228.jpeg"/><Relationship Id="rId7" Type="http://schemas.openxmlformats.org/officeDocument/2006/relationships/image" Target="../media/image230.jpeg"/><Relationship Id="rId12" Type="http://schemas.openxmlformats.org/officeDocument/2006/relationships/hyperlink" Target="http://commons.wikimedia.org/wiki/file:wiktionary_dynamic_dictionary_logo_2.svg" TargetMode="External"/><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hyperlink" Target="https://pixabay.com/illustrations/growth-chart-map-graph-arrow-1140534/" TargetMode="External"/><Relationship Id="rId11" Type="http://schemas.openxmlformats.org/officeDocument/2006/relationships/image" Target="../media/image232.png"/><Relationship Id="rId5" Type="http://schemas.openxmlformats.org/officeDocument/2006/relationships/image" Target="../media/image229.jpeg"/><Relationship Id="rId10" Type="http://schemas.openxmlformats.org/officeDocument/2006/relationships/hyperlink" Target="https://ja.m.wikibooks.org/wiki/%E4%B8%AD%E5%AD%A6%E6%A0%A1%E6%8A%80%E8%A1%93/%E3%83%97%E3%83%AD%E3%82%B0%E3%83%A9%E3%83%A0%E3%81%AB%E3%82%88%E3%82%8B%E8%A8%88%E6%B8%AC%E3%83%BB%E5%88%B6%E5%BE%A1" TargetMode="External"/><Relationship Id="rId4" Type="http://schemas.openxmlformats.org/officeDocument/2006/relationships/hyperlink" Target="https://publicdomainq.net/businessman-ok-sign-0042441/" TargetMode="External"/><Relationship Id="rId9" Type="http://schemas.openxmlformats.org/officeDocument/2006/relationships/image" Target="../media/image231.png"/></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image" Target="../media/image16.png"/><Relationship Id="rId1" Type="http://schemas.openxmlformats.org/officeDocument/2006/relationships/slideLayout" Target="../slideLayouts/slideLayout1.xml"/><Relationship Id="rId5" Type="http://schemas.openxmlformats.org/officeDocument/2006/relationships/image" Target="../media/image7.png"/><Relationship Id="rId4" Type="http://schemas.openxmlformats.org/officeDocument/2006/relationships/hyperlink" Target="https://www.pmda.go.jp/review-services/inspections/gcp/0011.html" TargetMode="Externa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8" Type="http://schemas.openxmlformats.org/officeDocument/2006/relationships/image" Target="../media/image22.svg"/><Relationship Id="rId13" Type="http://schemas.openxmlformats.org/officeDocument/2006/relationships/image" Target="../media/image27.png"/><Relationship Id="rId18" Type="http://schemas.openxmlformats.org/officeDocument/2006/relationships/image" Target="../media/image32.svg"/><Relationship Id="rId3" Type="http://schemas.openxmlformats.org/officeDocument/2006/relationships/image" Target="../media/image7.png"/><Relationship Id="rId7" Type="http://schemas.openxmlformats.org/officeDocument/2006/relationships/image" Target="../media/image21.png"/><Relationship Id="rId12" Type="http://schemas.openxmlformats.org/officeDocument/2006/relationships/image" Target="../media/image26.svg"/><Relationship Id="rId17" Type="http://schemas.openxmlformats.org/officeDocument/2006/relationships/image" Target="../media/image31.png"/><Relationship Id="rId2" Type="http://schemas.openxmlformats.org/officeDocument/2006/relationships/notesSlide" Target="../notesSlides/notesSlide3.xml"/><Relationship Id="rId16" Type="http://schemas.openxmlformats.org/officeDocument/2006/relationships/image" Target="../media/image30.svg"/><Relationship Id="rId20" Type="http://schemas.openxmlformats.org/officeDocument/2006/relationships/image" Target="../media/image34.svg"/><Relationship Id="rId1" Type="http://schemas.openxmlformats.org/officeDocument/2006/relationships/slideLayout" Target="../slideLayouts/slideLayout1.xml"/><Relationship Id="rId6" Type="http://schemas.openxmlformats.org/officeDocument/2006/relationships/image" Target="../media/image20.svg"/><Relationship Id="rId11" Type="http://schemas.openxmlformats.org/officeDocument/2006/relationships/image" Target="../media/image25.png"/><Relationship Id="rId5" Type="http://schemas.openxmlformats.org/officeDocument/2006/relationships/image" Target="../media/image19.png"/><Relationship Id="rId15" Type="http://schemas.openxmlformats.org/officeDocument/2006/relationships/image" Target="../media/image29.png"/><Relationship Id="rId10" Type="http://schemas.openxmlformats.org/officeDocument/2006/relationships/image" Target="../media/image24.svg"/><Relationship Id="rId19" Type="http://schemas.openxmlformats.org/officeDocument/2006/relationships/image" Target="../media/image33.png"/><Relationship Id="rId4" Type="http://schemas.openxmlformats.org/officeDocument/2006/relationships/image" Target="../media/image18.jpeg"/><Relationship Id="rId9" Type="http://schemas.openxmlformats.org/officeDocument/2006/relationships/image" Target="../media/image23.png"/><Relationship Id="rId14" Type="http://schemas.openxmlformats.org/officeDocument/2006/relationships/image" Target="../media/image28.svg"/></Relationships>
</file>

<file path=ppt/slides/_rels/slide7.xml.rels><?xml version="1.0" encoding="UTF-8" standalone="yes"?>
<Relationships xmlns="http://schemas.openxmlformats.org/package/2006/relationships"><Relationship Id="rId8" Type="http://schemas.openxmlformats.org/officeDocument/2006/relationships/image" Target="../media/image39.png"/><Relationship Id="rId13" Type="http://schemas.openxmlformats.org/officeDocument/2006/relationships/image" Target="../media/image43.svg"/><Relationship Id="rId18" Type="http://schemas.openxmlformats.org/officeDocument/2006/relationships/image" Target="../media/image48.png"/><Relationship Id="rId3" Type="http://schemas.openxmlformats.org/officeDocument/2006/relationships/image" Target="../media/image7.png"/><Relationship Id="rId7" Type="http://schemas.openxmlformats.org/officeDocument/2006/relationships/image" Target="../media/image38.png"/><Relationship Id="rId12" Type="http://schemas.openxmlformats.org/officeDocument/2006/relationships/image" Target="../media/image42.png"/><Relationship Id="rId17" Type="http://schemas.openxmlformats.org/officeDocument/2006/relationships/image" Target="../media/image47.svg"/><Relationship Id="rId2" Type="http://schemas.openxmlformats.org/officeDocument/2006/relationships/notesSlide" Target="../notesSlides/notesSlide4.xml"/><Relationship Id="rId16" Type="http://schemas.openxmlformats.org/officeDocument/2006/relationships/image" Target="../media/image46.png"/><Relationship Id="rId1" Type="http://schemas.openxmlformats.org/officeDocument/2006/relationships/slideLayout" Target="../slideLayouts/slideLayout1.xml"/><Relationship Id="rId6" Type="http://schemas.openxmlformats.org/officeDocument/2006/relationships/image" Target="../media/image37.png"/><Relationship Id="rId11" Type="http://schemas.openxmlformats.org/officeDocument/2006/relationships/image" Target="../media/image41.jpeg"/><Relationship Id="rId5" Type="http://schemas.openxmlformats.org/officeDocument/2006/relationships/image" Target="../media/image36.jpeg"/><Relationship Id="rId15" Type="http://schemas.openxmlformats.org/officeDocument/2006/relationships/image" Target="../media/image45.svg"/><Relationship Id="rId10" Type="http://schemas.openxmlformats.org/officeDocument/2006/relationships/image" Target="../media/image40.png"/><Relationship Id="rId19" Type="http://schemas.openxmlformats.org/officeDocument/2006/relationships/image" Target="../media/image49.svg"/><Relationship Id="rId4" Type="http://schemas.openxmlformats.org/officeDocument/2006/relationships/image" Target="../media/image35.jpeg"/><Relationship Id="rId9" Type="http://schemas.openxmlformats.org/officeDocument/2006/relationships/image" Target="../media/image18.jpeg"/><Relationship Id="rId14" Type="http://schemas.openxmlformats.org/officeDocument/2006/relationships/image" Target="../media/image44.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5BF10ACD-3041-4819-98EB-E11F2F6AA434}"/>
              </a:ext>
            </a:extLst>
          </p:cNvPr>
          <p:cNvSpPr>
            <a:spLocks noGrp="1"/>
          </p:cNvSpPr>
          <p:nvPr>
            <p:ph type="ctrTitle"/>
          </p:nvPr>
        </p:nvSpPr>
        <p:spPr>
          <a:xfrm>
            <a:off x="1524000" y="1014351"/>
            <a:ext cx="9144000" cy="1658565"/>
          </a:xfrm>
        </p:spPr>
        <p:txBody>
          <a:bodyPr>
            <a:normAutofit/>
          </a:bodyPr>
          <a:lstStyle/>
          <a:p>
            <a:pPr lvl="0">
              <a:lnSpc>
                <a:spcPct val="100000"/>
              </a:lnSpc>
              <a:spcBef>
                <a:spcPts val="0"/>
              </a:spcBef>
            </a:pPr>
            <a:r>
              <a:rPr lang="en-US" altLang="ja-JP" sz="4400" b="1" dirty="0">
                <a:solidFill>
                  <a:srgbClr val="F79646"/>
                </a:solidFill>
                <a:latin typeface="Meiryo UI" panose="020B0604030504040204" pitchFamily="50" charset="-128"/>
                <a:ea typeface="Meiryo UI" panose="020B0604030504040204" pitchFamily="50" charset="-128"/>
                <a:cs typeface="+mn-cs"/>
              </a:rPr>
              <a:t>CQMS</a:t>
            </a:r>
            <a:r>
              <a:rPr lang="ja-JP" altLang="en-US" sz="4400" b="1" dirty="0">
                <a:solidFill>
                  <a:srgbClr val="F79646"/>
                </a:solidFill>
                <a:latin typeface="Calibri"/>
                <a:ea typeface="ＭＳ Ｐゴシック" panose="020B0600070205080204" pitchFamily="50" charset="-128"/>
                <a:cs typeface="+mn-cs"/>
              </a:rPr>
              <a:t>導入の手引き</a:t>
            </a:r>
            <a:endParaRPr kumimoji="1" lang="ja-JP" altLang="en-US" dirty="0"/>
          </a:p>
        </p:txBody>
      </p:sp>
      <p:sp>
        <p:nvSpPr>
          <p:cNvPr id="3" name="字幕 2">
            <a:extLst>
              <a:ext uri="{FF2B5EF4-FFF2-40B4-BE49-F238E27FC236}">
                <a16:creationId xmlns:a16="http://schemas.microsoft.com/office/drawing/2014/main" id="{7B5D51AC-F58B-4B06-9FF1-879460BBE710}"/>
              </a:ext>
            </a:extLst>
          </p:cNvPr>
          <p:cNvSpPr>
            <a:spLocks noGrp="1"/>
          </p:cNvSpPr>
          <p:nvPr>
            <p:ph type="subTitle" idx="1"/>
          </p:nvPr>
        </p:nvSpPr>
        <p:spPr>
          <a:xfrm>
            <a:off x="1524000" y="2924944"/>
            <a:ext cx="9144000" cy="792088"/>
          </a:xfrm>
        </p:spPr>
        <p:txBody>
          <a:bodyPr/>
          <a:lstStyle/>
          <a:p>
            <a:r>
              <a:rPr lang="ja-JP" altLang="en-US" dirty="0">
                <a:solidFill>
                  <a:prstClr val="black"/>
                </a:solidFill>
                <a:latin typeface="Calibri"/>
                <a:ea typeface="ＭＳ Ｐゴシック" panose="020B0600070205080204" pitchFamily="50" charset="-128"/>
              </a:rPr>
              <a:t>～臨床試験に品質マネジメントシステムを導入するための手引き～</a:t>
            </a:r>
            <a:br>
              <a:rPr lang="en-US" altLang="ja-JP" dirty="0">
                <a:solidFill>
                  <a:prstClr val="black"/>
                </a:solidFill>
                <a:latin typeface="Calibri"/>
                <a:ea typeface="ＭＳ Ｐゴシック" panose="020B0600070205080204" pitchFamily="50" charset="-128"/>
              </a:rPr>
            </a:br>
            <a:r>
              <a:rPr lang="en-US" altLang="ja-JP" dirty="0">
                <a:solidFill>
                  <a:prstClr val="black"/>
                </a:solidFill>
                <a:latin typeface="Calibri"/>
                <a:ea typeface="ＭＳ Ｐゴシック" panose="020B0600070205080204" pitchFamily="50" charset="-128"/>
              </a:rPr>
              <a:t>【</a:t>
            </a:r>
            <a:r>
              <a:rPr lang="ja-JP" altLang="en-US" dirty="0">
                <a:solidFill>
                  <a:prstClr val="black"/>
                </a:solidFill>
                <a:latin typeface="Calibri"/>
                <a:ea typeface="ＭＳ Ｐゴシック" panose="020B0600070205080204" pitchFamily="50" charset="-128"/>
              </a:rPr>
              <a:t>医療機関編</a:t>
            </a:r>
            <a:r>
              <a:rPr lang="en-US" altLang="ja-JP" dirty="0">
                <a:solidFill>
                  <a:prstClr val="black"/>
                </a:solidFill>
                <a:latin typeface="Calibri"/>
                <a:ea typeface="ＭＳ Ｐゴシック" panose="020B0600070205080204" pitchFamily="50" charset="-128"/>
              </a:rPr>
              <a:t>】</a:t>
            </a:r>
            <a:endParaRPr kumimoji="1" lang="ja-JP" altLang="en-US" dirty="0"/>
          </a:p>
        </p:txBody>
      </p:sp>
      <p:pic>
        <p:nvPicPr>
          <p:cNvPr id="8" name="図 26" descr="モニ２丸囲みlogo.png">
            <a:extLst>
              <a:ext uri="{FF2B5EF4-FFF2-40B4-BE49-F238E27FC236}">
                <a16:creationId xmlns:a16="http://schemas.microsoft.com/office/drawing/2014/main" id="{C6A98FFE-500C-45E0-8682-0D8FD91FD13C}"/>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0128448" y="287017"/>
            <a:ext cx="1619250" cy="1619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正方形/長方形 8">
            <a:extLst>
              <a:ext uri="{FF2B5EF4-FFF2-40B4-BE49-F238E27FC236}">
                <a16:creationId xmlns:a16="http://schemas.microsoft.com/office/drawing/2014/main" id="{F0FE8079-0337-4A21-9709-6AFB2AFC053C}"/>
              </a:ext>
            </a:extLst>
          </p:cNvPr>
          <p:cNvSpPr/>
          <p:nvPr/>
        </p:nvSpPr>
        <p:spPr>
          <a:xfrm>
            <a:off x="260748" y="239711"/>
            <a:ext cx="5835252" cy="646331"/>
          </a:xfrm>
          <a:prstGeom prst="rect">
            <a:avLst/>
          </a:prstGeom>
        </p:spPr>
        <p:txBody>
          <a:bodyPr wrap="none">
            <a:spAutoFit/>
          </a:bodyPr>
          <a:lstStyle/>
          <a:p>
            <a:pPr lvl="0"/>
            <a:r>
              <a:rPr lang="ja-JP" altLang="en-US" dirty="0"/>
              <a:t>制作：モニタリング</a:t>
            </a:r>
            <a:r>
              <a:rPr lang="en-US" altLang="ja-JP" dirty="0"/>
              <a:t>2.0</a:t>
            </a:r>
            <a:r>
              <a:rPr lang="ja-JP" altLang="en-US" dirty="0"/>
              <a:t>検討会：ワーキンググループ</a:t>
            </a:r>
            <a:r>
              <a:rPr lang="en-US" altLang="ja-JP" dirty="0"/>
              <a:t>11</a:t>
            </a:r>
          </a:p>
          <a:p>
            <a:r>
              <a:rPr lang="ja-JP" altLang="en-US" dirty="0"/>
              <a:t>協力：フジワラミトミ</a:t>
            </a:r>
            <a:endParaRPr lang="ja-JP" altLang="ja-JP" dirty="0"/>
          </a:p>
        </p:txBody>
      </p:sp>
      <p:pic>
        <p:nvPicPr>
          <p:cNvPr id="15" name="図 14">
            <a:extLst>
              <a:ext uri="{FF2B5EF4-FFF2-40B4-BE49-F238E27FC236}">
                <a16:creationId xmlns:a16="http://schemas.microsoft.com/office/drawing/2014/main" id="{FEB86B42-55D4-4AE4-BC54-8017F4E70280}"/>
              </a:ext>
            </a:extLst>
          </p:cNvPr>
          <p:cNvPicPr>
            <a:picLocks noChangeAspect="1"/>
          </p:cNvPicPr>
          <p:nvPr/>
        </p:nvPicPr>
        <p:blipFill>
          <a:blip r:embed="rId3"/>
          <a:stretch>
            <a:fillRect/>
          </a:stretch>
        </p:blipFill>
        <p:spPr>
          <a:xfrm>
            <a:off x="1837868" y="3933056"/>
            <a:ext cx="8516264" cy="2001114"/>
          </a:xfrm>
          <a:prstGeom prst="rect">
            <a:avLst/>
          </a:prstGeom>
        </p:spPr>
      </p:pic>
      <p:pic>
        <p:nvPicPr>
          <p:cNvPr id="17" name="グラフィックス 16">
            <a:extLst>
              <a:ext uri="{FF2B5EF4-FFF2-40B4-BE49-F238E27FC236}">
                <a16:creationId xmlns:a16="http://schemas.microsoft.com/office/drawing/2014/main" id="{A8AEE12E-2134-48B4-9C61-FD895E9247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135560" y="5920135"/>
            <a:ext cx="1877348" cy="591365"/>
          </a:xfrm>
          <a:prstGeom prst="rect">
            <a:avLst/>
          </a:prstGeom>
        </p:spPr>
      </p:pic>
      <p:sp>
        <p:nvSpPr>
          <p:cNvPr id="18" name="テキスト ボックス 17">
            <a:extLst>
              <a:ext uri="{FF2B5EF4-FFF2-40B4-BE49-F238E27FC236}">
                <a16:creationId xmlns:a16="http://schemas.microsoft.com/office/drawing/2014/main" id="{45750A7B-D283-4EE8-B071-D91981B86BEE}"/>
              </a:ext>
            </a:extLst>
          </p:cNvPr>
          <p:cNvSpPr txBox="1"/>
          <p:nvPr/>
        </p:nvSpPr>
        <p:spPr>
          <a:xfrm>
            <a:off x="3782349" y="6160980"/>
            <a:ext cx="6571783" cy="338554"/>
          </a:xfrm>
          <a:prstGeom prst="rect">
            <a:avLst/>
          </a:prstGeom>
          <a:noFill/>
        </p:spPr>
        <p:txBody>
          <a:bodyPr wrap="square">
            <a:spAutoFit/>
          </a:bodyPr>
          <a:lstStyle/>
          <a:p>
            <a:pPr algn="ctr"/>
            <a:r>
              <a:rPr kumimoji="1" lang="ja-JP" altLang="en-US" sz="1600" dirty="0">
                <a:solidFill>
                  <a:sysClr val="windowText" lastClr="000000"/>
                </a:solidFill>
                <a:latin typeface="+mn-ea"/>
              </a:rPr>
              <a:t>雑誌</a:t>
            </a:r>
            <a:r>
              <a:rPr lang="en-US" altLang="ja-JP" sz="1600" i="0" dirty="0">
                <a:effectLst/>
                <a:latin typeface="+mn-ea"/>
              </a:rPr>
              <a:t>Clinical Research Professionals</a:t>
            </a:r>
            <a:r>
              <a:rPr kumimoji="1" lang="ja-JP" altLang="en-US" sz="1600" dirty="0">
                <a:solidFill>
                  <a:sysClr val="windowText" lastClr="000000"/>
                </a:solidFill>
                <a:latin typeface="+mn-ea"/>
              </a:rPr>
              <a:t>連載漫画　登場キャラクター</a:t>
            </a:r>
            <a:endParaRPr kumimoji="1" lang="en-US" altLang="ja-JP" sz="1600" dirty="0">
              <a:solidFill>
                <a:sysClr val="windowText" lastClr="000000"/>
              </a:solidFill>
              <a:latin typeface="+mn-ea"/>
            </a:endParaRPr>
          </a:p>
        </p:txBody>
      </p:sp>
      <p:pic>
        <p:nvPicPr>
          <p:cNvPr id="10" name="図 9">
            <a:extLst>
              <a:ext uri="{FF2B5EF4-FFF2-40B4-BE49-F238E27FC236}">
                <a16:creationId xmlns:a16="http://schemas.microsoft.com/office/drawing/2014/main" id="{6CF7C71E-55E5-4F5C-AE95-D2F13FE6A0CC}"/>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11059458" y="5618284"/>
            <a:ext cx="931215" cy="931215"/>
          </a:xfrm>
          <a:prstGeom prst="rect">
            <a:avLst/>
          </a:prstGeom>
        </p:spPr>
      </p:pic>
      <p:sp>
        <p:nvSpPr>
          <p:cNvPr id="11" name="吹き出し: 下矢印 10">
            <a:extLst>
              <a:ext uri="{FF2B5EF4-FFF2-40B4-BE49-F238E27FC236}">
                <a16:creationId xmlns:a16="http://schemas.microsoft.com/office/drawing/2014/main" id="{FA3FF647-59A5-42FC-8635-BC6D4BE1E3D7}"/>
              </a:ext>
            </a:extLst>
          </p:cNvPr>
          <p:cNvSpPr/>
          <p:nvPr/>
        </p:nvSpPr>
        <p:spPr>
          <a:xfrm>
            <a:off x="10961373" y="4741462"/>
            <a:ext cx="1065378" cy="781846"/>
          </a:xfrm>
          <a:prstGeom prst="downArrowCallout">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kumimoji="1" lang="ja-JP" altLang="en-US" sz="1200" dirty="0"/>
              <a:t>モニ２資料はこちら</a:t>
            </a:r>
          </a:p>
        </p:txBody>
      </p:sp>
      <p:sp>
        <p:nvSpPr>
          <p:cNvPr id="4" name="四角形: 角を丸くする 3">
            <a:extLst>
              <a:ext uri="{FF2B5EF4-FFF2-40B4-BE49-F238E27FC236}">
                <a16:creationId xmlns:a16="http://schemas.microsoft.com/office/drawing/2014/main" id="{D31B0FD4-1AEC-B53E-C468-4D8E3AF849B5}"/>
              </a:ext>
            </a:extLst>
          </p:cNvPr>
          <p:cNvSpPr/>
          <p:nvPr/>
        </p:nvSpPr>
        <p:spPr>
          <a:xfrm>
            <a:off x="119336" y="6019458"/>
            <a:ext cx="1718532" cy="605108"/>
          </a:xfrm>
          <a:prstGeom prst="roundRect">
            <a:avLst/>
          </a:prstGeom>
        </p:spPr>
        <p:style>
          <a:lnRef idx="0">
            <a:schemeClr val="accent6"/>
          </a:lnRef>
          <a:fillRef idx="3">
            <a:schemeClr val="accent6"/>
          </a:fillRef>
          <a:effectRef idx="3">
            <a:schemeClr val="accent6"/>
          </a:effectRef>
          <a:fontRef idx="minor">
            <a:schemeClr val="lt1"/>
          </a:fontRef>
        </p:style>
        <p:txBody>
          <a:bodyPr rtlCol="0" anchor="ctr"/>
          <a:lstStyle/>
          <a:p>
            <a:pPr algn="ctr"/>
            <a:r>
              <a:rPr kumimoji="1" lang="ja-JP" altLang="en-US" dirty="0"/>
              <a:t>初版</a:t>
            </a:r>
            <a:r>
              <a:rPr kumimoji="1" lang="en-US" altLang="ja-JP" dirty="0"/>
              <a:t>(rev1)</a:t>
            </a:r>
          </a:p>
          <a:p>
            <a:pPr algn="ctr"/>
            <a:r>
              <a:rPr lang="ja-JP" altLang="en-US" sz="1200" dirty="0"/>
              <a:t>（</a:t>
            </a:r>
            <a:r>
              <a:rPr lang="en-US" altLang="ja-JP" sz="1200" dirty="0"/>
              <a:t>2022</a:t>
            </a:r>
            <a:r>
              <a:rPr lang="ja-JP" altLang="en-US" sz="1200" dirty="0"/>
              <a:t>年版）</a:t>
            </a:r>
            <a:endParaRPr kumimoji="1" lang="ja-JP" altLang="en-US" sz="1200" dirty="0"/>
          </a:p>
        </p:txBody>
      </p:sp>
      <p:sp>
        <p:nvSpPr>
          <p:cNvPr id="5" name="テキスト ボックス 4">
            <a:extLst>
              <a:ext uri="{FF2B5EF4-FFF2-40B4-BE49-F238E27FC236}">
                <a16:creationId xmlns:a16="http://schemas.microsoft.com/office/drawing/2014/main" id="{8E1A5EF0-FE74-4435-8994-C4961A5D9671}"/>
              </a:ext>
            </a:extLst>
          </p:cNvPr>
          <p:cNvSpPr txBox="1"/>
          <p:nvPr/>
        </p:nvSpPr>
        <p:spPr>
          <a:xfrm>
            <a:off x="4115780" y="6532183"/>
            <a:ext cx="3960440" cy="276999"/>
          </a:xfrm>
          <a:prstGeom prst="rect">
            <a:avLst/>
          </a:prstGeom>
          <a:noFill/>
        </p:spPr>
        <p:txBody>
          <a:bodyPr wrap="square" rtlCol="0">
            <a:spAutoFit/>
          </a:bodyPr>
          <a:lstStyle/>
          <a:p>
            <a:pPr algn="ctr"/>
            <a:r>
              <a:rPr lang="en-US" altLang="ja-JP" sz="1200" dirty="0">
                <a:latin typeface="Times New Roman" panose="02020603050405020304" pitchFamily="18" charset="0"/>
                <a:cs typeface="Times New Roman" panose="02020603050405020304" pitchFamily="18" charset="0"/>
              </a:rPr>
              <a:t>© 2022 MONITORING2.0 WG11 All rights reserved.</a:t>
            </a:r>
            <a:endParaRPr lang="en-US" altLang="ja-JP" sz="1200" dirty="0">
              <a:latin typeface="Times New Roman" panose="02020603050405020304" pitchFamily="18" charset="0"/>
              <a:ea typeface="ＭＳ Ｐゴシック" panose="020B0600070205080204" pitchFamily="50" charset="-128"/>
              <a:cs typeface="Times New Roman" panose="02020603050405020304" pitchFamily="18" charset="0"/>
            </a:endParaRPr>
          </a:p>
        </p:txBody>
      </p:sp>
    </p:spTree>
    <p:extLst>
      <p:ext uri="{BB962C8B-B14F-4D97-AF65-F5344CB8AC3E}">
        <p14:creationId xmlns:p14="http://schemas.microsoft.com/office/powerpoint/2010/main" val="256194650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5457AB63-7839-4691-AC70-403DB1705EA2}"/>
              </a:ext>
            </a:extLst>
          </p:cNvPr>
          <p:cNvSpPr>
            <a:spLocks noGrp="1"/>
          </p:cNvSpPr>
          <p:nvPr>
            <p:ph type="body" sz="quarter" idx="13"/>
          </p:nvPr>
        </p:nvSpPr>
        <p:spPr>
          <a:xfrm>
            <a:off x="119336" y="310097"/>
            <a:ext cx="11377264" cy="1207895"/>
          </a:xfrm>
        </p:spPr>
        <p:txBody>
          <a:bodyPr/>
          <a:lstStyle/>
          <a:p>
            <a:r>
              <a:rPr lang="ja-JP" altLang="en-US" dirty="0"/>
              <a:t>①はじめに：何故</a:t>
            </a:r>
            <a:r>
              <a:rPr lang="en-US" altLang="ja-JP" dirty="0"/>
              <a:t>CQMS</a:t>
            </a:r>
            <a:r>
              <a:rPr lang="ja-JP" altLang="en-US" dirty="0"/>
              <a:t>が必要なのか？ </a:t>
            </a:r>
            <a:r>
              <a:rPr lang="en-US" altLang="ja-JP" dirty="0"/>
              <a:t>-Why</a:t>
            </a:r>
            <a:r>
              <a:rPr lang="ja-JP" altLang="en-US" dirty="0"/>
              <a:t>からはじめよう！</a:t>
            </a:r>
          </a:p>
        </p:txBody>
      </p:sp>
      <p:pic>
        <p:nvPicPr>
          <p:cNvPr id="3" name="図 2">
            <a:extLst>
              <a:ext uri="{FF2B5EF4-FFF2-40B4-BE49-F238E27FC236}">
                <a16:creationId xmlns:a16="http://schemas.microsoft.com/office/drawing/2014/main" id="{7C81AB4B-CAE5-458B-9DE7-A0DB09D323CD}"/>
              </a:ext>
            </a:extLst>
          </p:cNvPr>
          <p:cNvPicPr>
            <a:picLocks noChangeAspect="1"/>
          </p:cNvPicPr>
          <p:nvPr/>
        </p:nvPicPr>
        <p:blipFill>
          <a:blip r:embed="rId3"/>
          <a:stretch>
            <a:fillRect/>
          </a:stretch>
        </p:blipFill>
        <p:spPr>
          <a:xfrm rot="16200000">
            <a:off x="3564783" y="-1041720"/>
            <a:ext cx="5351151" cy="9793774"/>
          </a:xfrm>
          <a:prstGeom prst="rect">
            <a:avLst/>
          </a:prstGeom>
        </p:spPr>
      </p:pic>
      <p:pic>
        <p:nvPicPr>
          <p:cNvPr id="5" name="図 4">
            <a:extLst>
              <a:ext uri="{FF2B5EF4-FFF2-40B4-BE49-F238E27FC236}">
                <a16:creationId xmlns:a16="http://schemas.microsoft.com/office/drawing/2014/main" id="{6EE32BFF-6161-40E6-948A-DCA81C05004F}"/>
              </a:ext>
            </a:extLst>
          </p:cNvPr>
          <p:cNvPicPr>
            <a:picLocks noChangeAspect="1"/>
          </p:cNvPicPr>
          <p:nvPr/>
        </p:nvPicPr>
        <p:blipFill rotWithShape="1">
          <a:blip r:embed="rId4"/>
          <a:srcRect l="8639" r="13339" b="13631"/>
          <a:stretch/>
        </p:blipFill>
        <p:spPr>
          <a:xfrm rot="16200000">
            <a:off x="-1915243" y="3792561"/>
            <a:ext cx="5351154" cy="447567"/>
          </a:xfrm>
          <a:prstGeom prst="rect">
            <a:avLst/>
          </a:prstGeom>
        </p:spPr>
      </p:pic>
    </p:spTree>
    <p:extLst>
      <p:ext uri="{BB962C8B-B14F-4D97-AF65-F5344CB8AC3E}">
        <p14:creationId xmlns:p14="http://schemas.microsoft.com/office/powerpoint/2010/main" val="250944721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2CAC2F1B-E2B3-431A-9309-9ECCB2DBBC45}"/>
              </a:ext>
            </a:extLst>
          </p:cNvPr>
          <p:cNvSpPr>
            <a:spLocks noGrp="1"/>
          </p:cNvSpPr>
          <p:nvPr>
            <p:ph type="title"/>
          </p:nvPr>
        </p:nvSpPr>
        <p:spPr>
          <a:xfrm>
            <a:off x="831850" y="1709739"/>
            <a:ext cx="10515600" cy="1143197"/>
          </a:xfrm>
        </p:spPr>
        <p:txBody>
          <a:bodyPr>
            <a:normAutofit/>
          </a:bodyPr>
          <a:lstStyle/>
          <a:p>
            <a:r>
              <a:rPr lang="ja-JP" altLang="en-US" sz="4000" b="1" dirty="0">
                <a:solidFill>
                  <a:schemeClr val="accent6">
                    <a:lumMod val="50000"/>
                  </a:schemeClr>
                </a:solidFill>
                <a:latin typeface="Meiryo UI" panose="020B0604030504040204" pitchFamily="50" charset="-128"/>
                <a:ea typeface="Meiryo UI" panose="020B0604030504040204" pitchFamily="50" charset="-128"/>
                <a:cs typeface="+mn-cs"/>
              </a:rPr>
              <a:t>② </a:t>
            </a:r>
            <a:r>
              <a:rPr lang="en-US" altLang="ja-JP" sz="4000" b="1" dirty="0">
                <a:solidFill>
                  <a:schemeClr val="accent6">
                    <a:lumMod val="50000"/>
                  </a:schemeClr>
                </a:solidFill>
                <a:latin typeface="Meiryo UI" panose="020B0604030504040204" pitchFamily="50" charset="-128"/>
                <a:ea typeface="Meiryo UI" panose="020B0604030504040204" pitchFamily="50" charset="-128"/>
                <a:cs typeface="+mn-cs"/>
              </a:rPr>
              <a:t>CQMS</a:t>
            </a:r>
            <a:r>
              <a:rPr lang="ja-JP" altLang="en-US" sz="4000" b="1" dirty="0">
                <a:solidFill>
                  <a:schemeClr val="accent6">
                    <a:lumMod val="50000"/>
                  </a:schemeClr>
                </a:solidFill>
                <a:latin typeface="Meiryo UI" panose="020B0604030504040204" pitchFamily="50" charset="-128"/>
                <a:ea typeface="Meiryo UI" panose="020B0604030504040204" pitchFamily="50" charset="-128"/>
                <a:cs typeface="+mn-cs"/>
              </a:rPr>
              <a:t>とは？</a:t>
            </a:r>
          </a:p>
        </p:txBody>
      </p:sp>
      <p:sp>
        <p:nvSpPr>
          <p:cNvPr id="3" name="テキスト プレースホルダー 2">
            <a:extLst>
              <a:ext uri="{FF2B5EF4-FFF2-40B4-BE49-F238E27FC236}">
                <a16:creationId xmlns:a16="http://schemas.microsoft.com/office/drawing/2014/main" id="{88CA9621-2874-499A-936D-93536C7CDD01}"/>
              </a:ext>
            </a:extLst>
          </p:cNvPr>
          <p:cNvSpPr>
            <a:spLocks noGrp="1"/>
          </p:cNvSpPr>
          <p:nvPr>
            <p:ph type="body" idx="1"/>
          </p:nvPr>
        </p:nvSpPr>
        <p:spPr>
          <a:xfrm>
            <a:off x="1775520" y="3068961"/>
            <a:ext cx="9571930" cy="3020690"/>
          </a:xfrm>
        </p:spPr>
        <p:txBody>
          <a:bodyPr/>
          <a:lstStyle/>
          <a:p>
            <a:pPr marL="285750" indent="-285750">
              <a:buFont typeface="Wingdings" panose="05000000000000000000" pitchFamily="2" charset="2"/>
              <a:buChar char="l"/>
            </a:pPr>
            <a:r>
              <a:rPr lang="en-US" altLang="ja-JP" dirty="0">
                <a:solidFill>
                  <a:schemeClr val="tx1"/>
                </a:solidFill>
              </a:rPr>
              <a:t>CQMS</a:t>
            </a:r>
            <a:r>
              <a:rPr lang="ja-JP" altLang="en-US" dirty="0">
                <a:solidFill>
                  <a:schemeClr val="tx1"/>
                </a:solidFill>
              </a:rPr>
              <a:t>の全体像</a:t>
            </a:r>
          </a:p>
          <a:p>
            <a:pPr marL="285750" indent="-285750">
              <a:buFont typeface="Wingdings" panose="05000000000000000000" pitchFamily="2" charset="2"/>
              <a:buChar char="l"/>
            </a:pPr>
            <a:r>
              <a:rPr lang="ja-JP" altLang="en-US" dirty="0">
                <a:solidFill>
                  <a:schemeClr val="tx1"/>
                </a:solidFill>
              </a:rPr>
              <a:t>個々の治験からみた</a:t>
            </a:r>
            <a:r>
              <a:rPr lang="en-US" altLang="ja-JP" dirty="0">
                <a:solidFill>
                  <a:schemeClr val="tx1"/>
                </a:solidFill>
              </a:rPr>
              <a:t>QMS</a:t>
            </a:r>
            <a:r>
              <a:rPr lang="ja-JP" altLang="en-US" dirty="0">
                <a:solidFill>
                  <a:schemeClr val="tx1"/>
                </a:solidFill>
              </a:rPr>
              <a:t>と医療機関としての</a:t>
            </a:r>
            <a:r>
              <a:rPr lang="en-US" altLang="ja-JP" dirty="0">
                <a:solidFill>
                  <a:schemeClr val="tx1"/>
                </a:solidFill>
              </a:rPr>
              <a:t>QMS</a:t>
            </a:r>
          </a:p>
          <a:p>
            <a:pPr marL="285750" indent="-285750">
              <a:buFont typeface="Wingdings" panose="05000000000000000000" pitchFamily="2" charset="2"/>
              <a:buChar char="l"/>
            </a:pPr>
            <a:r>
              <a:rPr lang="en-US" altLang="ja-JP" dirty="0">
                <a:solidFill>
                  <a:schemeClr val="tx1"/>
                </a:solidFill>
              </a:rPr>
              <a:t>CQMS</a:t>
            </a:r>
            <a:r>
              <a:rPr lang="ja-JP" altLang="en-US" dirty="0">
                <a:solidFill>
                  <a:schemeClr val="tx1"/>
                </a:solidFill>
              </a:rPr>
              <a:t>に必要な７つのポイント！</a:t>
            </a:r>
          </a:p>
          <a:p>
            <a:endParaRPr kumimoji="1" lang="ja-JP" altLang="en-US" dirty="0"/>
          </a:p>
        </p:txBody>
      </p:sp>
    </p:spTree>
    <p:extLst>
      <p:ext uri="{BB962C8B-B14F-4D97-AF65-F5344CB8AC3E}">
        <p14:creationId xmlns:p14="http://schemas.microsoft.com/office/powerpoint/2010/main" val="4157754864"/>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角丸四角形 28">
            <a:extLst>
              <a:ext uri="{FF2B5EF4-FFF2-40B4-BE49-F238E27FC236}">
                <a16:creationId xmlns:a16="http://schemas.microsoft.com/office/drawing/2014/main" id="{443F0C98-ABD5-4046-AFCB-F86A961D62B4}"/>
              </a:ext>
            </a:extLst>
          </p:cNvPr>
          <p:cNvSpPr/>
          <p:nvPr/>
        </p:nvSpPr>
        <p:spPr>
          <a:xfrm>
            <a:off x="555966" y="5908551"/>
            <a:ext cx="10702709" cy="846853"/>
          </a:xfrm>
          <a:prstGeom prst="roundRect">
            <a:avLst/>
          </a:prstGeom>
          <a:solidFill>
            <a:srgbClr val="008000"/>
          </a:solidFill>
          <a:ln w="26425" cap="flat" cmpd="sng" algn="ctr">
            <a:solidFill>
              <a:sysClr val="window" lastClr="FFFFFF"/>
            </a:solidFill>
            <a:prstDash val="soli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rtlCol="0" anchor="ctr"/>
          <a:lstStyle/>
          <a:p>
            <a:pPr algn="ctr">
              <a:defRPr/>
            </a:pPr>
            <a:r>
              <a:rPr lang="ja-JP" altLang="en-US" sz="2000" kern="0" dirty="0">
                <a:solidFill>
                  <a:prstClr val="white"/>
                </a:solidFill>
                <a:latin typeface="Meiryo UI" panose="020B0604030504040204" pitchFamily="50" charset="-128"/>
                <a:ea typeface="Meiryo UI" panose="020B0604030504040204" pitchFamily="50" charset="-128"/>
              </a:rPr>
              <a:t>個人差が大きいと全体の品質が上がらず、無駄な作業を繰り返すことになります。</a:t>
            </a:r>
            <a:endParaRPr lang="en-US" altLang="ja-JP" sz="2000" kern="0" dirty="0">
              <a:solidFill>
                <a:prstClr val="white"/>
              </a:solidFill>
              <a:latin typeface="Meiryo UI" panose="020B0604030504040204" pitchFamily="50" charset="-128"/>
              <a:ea typeface="Meiryo UI" panose="020B0604030504040204" pitchFamily="50" charset="-128"/>
            </a:endParaRPr>
          </a:p>
          <a:p>
            <a:pPr algn="ctr">
              <a:defRPr/>
            </a:pPr>
            <a:r>
              <a:rPr lang="en-US" altLang="ja-JP" sz="2000" kern="0" dirty="0">
                <a:solidFill>
                  <a:prstClr val="white"/>
                </a:solidFill>
                <a:latin typeface="Meiryo UI" panose="020B0604030504040204" pitchFamily="50" charset="-128"/>
                <a:ea typeface="Meiryo UI" panose="020B0604030504040204" pitchFamily="50" charset="-128"/>
              </a:rPr>
              <a:t>CQMS</a:t>
            </a:r>
            <a:r>
              <a:rPr lang="ja-JP" altLang="en-US" sz="2000" kern="0" dirty="0">
                <a:solidFill>
                  <a:prstClr val="white"/>
                </a:solidFill>
                <a:latin typeface="Meiryo UI" panose="020B0604030504040204" pitchFamily="50" charset="-128"/>
                <a:ea typeface="Meiryo UI" panose="020B0604030504040204" pitchFamily="50" charset="-128"/>
              </a:rPr>
              <a:t>は、個人で取り組むのではなく、仲間のみんなで取り組みます！</a:t>
            </a:r>
            <a:endParaRPr lang="en-US" altLang="ja-JP" sz="2000" kern="0" dirty="0">
              <a:solidFill>
                <a:prstClr val="white"/>
              </a:solidFill>
              <a:latin typeface="Meiryo UI" panose="020B0604030504040204" pitchFamily="50" charset="-128"/>
              <a:ea typeface="Meiryo UI" panose="020B0604030504040204" pitchFamily="50" charset="-128"/>
            </a:endParaRPr>
          </a:p>
        </p:txBody>
      </p:sp>
      <p:pic>
        <p:nvPicPr>
          <p:cNvPr id="46" name="図 45" descr="[無料イラスト] アドバイスする女性看護師 - パブリック ...">
            <a:extLst>
              <a:ext uri="{FF2B5EF4-FFF2-40B4-BE49-F238E27FC236}">
                <a16:creationId xmlns:a16="http://schemas.microsoft.com/office/drawing/2014/main" id="{A3339B86-DE96-40B5-8F59-6726AAF7511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415588" y="5021321"/>
            <a:ext cx="868388" cy="1181649"/>
          </a:xfrm>
          <a:prstGeom prst="rect">
            <a:avLst/>
          </a:prstGeom>
        </p:spPr>
      </p:pic>
      <p:pic>
        <p:nvPicPr>
          <p:cNvPr id="47" name="Picture 2" descr="C:\Users\00985075\AppData\Local\Microsoft\Windows\Temporary Internet Files\Content.IE5\JHBKYNMC\sgi01a201408201400[1].jpg">
            <a:extLst>
              <a:ext uri="{FF2B5EF4-FFF2-40B4-BE49-F238E27FC236}">
                <a16:creationId xmlns:a16="http://schemas.microsoft.com/office/drawing/2014/main" id="{B35A5A75-A502-415F-A459-C39F98FA4D0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063552" y="1278150"/>
            <a:ext cx="3960440" cy="3960440"/>
          </a:xfrm>
          <a:prstGeom prst="rect">
            <a:avLst/>
          </a:prstGeom>
          <a:noFill/>
          <a:extLst>
            <a:ext uri="{909E8E84-426E-40DD-AFC4-6F175D3DCCD1}">
              <a14:hiddenFill xmlns:a14="http://schemas.microsoft.com/office/drawing/2010/main">
                <a:solidFill>
                  <a:srgbClr val="FFFFFF"/>
                </a:solidFill>
              </a14:hiddenFill>
            </a:ext>
          </a:extLst>
        </p:spPr>
      </p:pic>
      <p:grpSp>
        <p:nvGrpSpPr>
          <p:cNvPr id="48" name="グループ化 47">
            <a:extLst>
              <a:ext uri="{FF2B5EF4-FFF2-40B4-BE49-F238E27FC236}">
                <a16:creationId xmlns:a16="http://schemas.microsoft.com/office/drawing/2014/main" id="{D775F776-BF99-41B5-B6EF-00939E1E12A8}"/>
              </a:ext>
            </a:extLst>
          </p:cNvPr>
          <p:cNvGrpSpPr/>
          <p:nvPr/>
        </p:nvGrpSpPr>
        <p:grpSpPr>
          <a:xfrm>
            <a:off x="2063552" y="1278150"/>
            <a:ext cx="3960440" cy="3979024"/>
            <a:chOff x="395536" y="1268760"/>
            <a:chExt cx="3960440" cy="3979024"/>
          </a:xfrm>
        </p:grpSpPr>
        <p:pic>
          <p:nvPicPr>
            <p:cNvPr id="49" name="Picture 2" descr="C:\Users\00985075\AppData\Local\Microsoft\Windows\Temporary Internet Files\Content.IE5\JHBKYNMC\sgi01a201408201400[1].jpg">
              <a:extLst>
                <a:ext uri="{FF2B5EF4-FFF2-40B4-BE49-F238E27FC236}">
                  <a16:creationId xmlns:a16="http://schemas.microsoft.com/office/drawing/2014/main" id="{E54AB855-2F83-46FE-A708-A6318439BD8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95536" y="1268760"/>
              <a:ext cx="3960440" cy="3960440"/>
            </a:xfrm>
            <a:prstGeom prst="rect">
              <a:avLst/>
            </a:prstGeom>
            <a:noFill/>
            <a:extLst>
              <a:ext uri="{909E8E84-426E-40DD-AFC4-6F175D3DCCD1}">
                <a14:hiddenFill xmlns:a14="http://schemas.microsoft.com/office/drawing/2010/main">
                  <a:solidFill>
                    <a:srgbClr val="FFFFFF"/>
                  </a:solidFill>
                </a14:hiddenFill>
              </a:ext>
            </a:extLst>
          </p:spPr>
        </p:pic>
        <p:sp>
          <p:nvSpPr>
            <p:cNvPr id="50" name="正方形/長方形 49">
              <a:extLst>
                <a:ext uri="{FF2B5EF4-FFF2-40B4-BE49-F238E27FC236}">
                  <a16:creationId xmlns:a16="http://schemas.microsoft.com/office/drawing/2014/main" id="{B4DAFB0A-E9AB-4D96-9F12-51E4475D6D12}"/>
                </a:ext>
              </a:extLst>
            </p:cNvPr>
            <p:cNvSpPr/>
            <p:nvPr/>
          </p:nvSpPr>
          <p:spPr>
            <a:xfrm>
              <a:off x="1475656" y="2564904"/>
              <a:ext cx="432048" cy="144016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1" name="正方形/長方形 50">
              <a:extLst>
                <a:ext uri="{FF2B5EF4-FFF2-40B4-BE49-F238E27FC236}">
                  <a16:creationId xmlns:a16="http://schemas.microsoft.com/office/drawing/2014/main" id="{D99902F5-C101-472F-A3BA-66C4AF38115C}"/>
                </a:ext>
              </a:extLst>
            </p:cNvPr>
            <p:cNvSpPr/>
            <p:nvPr/>
          </p:nvSpPr>
          <p:spPr>
            <a:xfrm>
              <a:off x="2375756" y="2564904"/>
              <a:ext cx="432048" cy="100811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2" name="正方形/長方形 51">
              <a:extLst>
                <a:ext uri="{FF2B5EF4-FFF2-40B4-BE49-F238E27FC236}">
                  <a16:creationId xmlns:a16="http://schemas.microsoft.com/office/drawing/2014/main" id="{E9F78526-0CEB-4329-9348-E6ACAC2DFB1A}"/>
                </a:ext>
              </a:extLst>
            </p:cNvPr>
            <p:cNvSpPr/>
            <p:nvPr/>
          </p:nvSpPr>
          <p:spPr>
            <a:xfrm>
              <a:off x="1259632" y="2204864"/>
              <a:ext cx="468052" cy="720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3" name="正方形/長方形 52">
              <a:extLst>
                <a:ext uri="{FF2B5EF4-FFF2-40B4-BE49-F238E27FC236}">
                  <a16:creationId xmlns:a16="http://schemas.microsoft.com/office/drawing/2014/main" id="{E4D505CF-DD70-4274-B12E-EE799C350B1C}"/>
                </a:ext>
              </a:extLst>
            </p:cNvPr>
            <p:cNvSpPr/>
            <p:nvPr/>
          </p:nvSpPr>
          <p:spPr>
            <a:xfrm>
              <a:off x="2807804" y="2132856"/>
              <a:ext cx="468052" cy="6480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4" name="正方形/長方形 53">
              <a:extLst>
                <a:ext uri="{FF2B5EF4-FFF2-40B4-BE49-F238E27FC236}">
                  <a16:creationId xmlns:a16="http://schemas.microsoft.com/office/drawing/2014/main" id="{4DAA0813-EEE4-41E6-92EB-940B3C72893F}"/>
                </a:ext>
              </a:extLst>
            </p:cNvPr>
            <p:cNvSpPr/>
            <p:nvPr/>
          </p:nvSpPr>
          <p:spPr>
            <a:xfrm>
              <a:off x="3275856" y="2204864"/>
              <a:ext cx="216024" cy="720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55" name="テキスト ボックス 54">
              <a:extLst>
                <a:ext uri="{FF2B5EF4-FFF2-40B4-BE49-F238E27FC236}">
                  <a16:creationId xmlns:a16="http://schemas.microsoft.com/office/drawing/2014/main" id="{783C48CF-7C0A-493E-BD45-197FAB8722A8}"/>
                </a:ext>
              </a:extLst>
            </p:cNvPr>
            <p:cNvSpPr txBox="1"/>
            <p:nvPr/>
          </p:nvSpPr>
          <p:spPr>
            <a:xfrm>
              <a:off x="1115616" y="4878452"/>
              <a:ext cx="360040" cy="369332"/>
            </a:xfrm>
            <a:prstGeom prst="rect">
              <a:avLst/>
            </a:prstGeom>
            <a:noFill/>
          </p:spPr>
          <p:txBody>
            <a:bodyPr wrap="square" rtlCol="0">
              <a:spAutoFit/>
            </a:bodyPr>
            <a:lstStyle/>
            <a:p>
              <a:r>
                <a:rPr kumimoji="1" lang="en-US" altLang="ja-JP" dirty="0"/>
                <a:t>A</a:t>
              </a:r>
              <a:endParaRPr kumimoji="1" lang="ja-JP" altLang="en-US" dirty="0"/>
            </a:p>
          </p:txBody>
        </p:sp>
        <p:sp>
          <p:nvSpPr>
            <p:cNvPr id="56" name="テキスト ボックス 55">
              <a:extLst>
                <a:ext uri="{FF2B5EF4-FFF2-40B4-BE49-F238E27FC236}">
                  <a16:creationId xmlns:a16="http://schemas.microsoft.com/office/drawing/2014/main" id="{60EFDD6F-BC4C-480F-AC6B-F43928A9C6FD}"/>
                </a:ext>
              </a:extLst>
            </p:cNvPr>
            <p:cNvSpPr txBox="1"/>
            <p:nvPr/>
          </p:nvSpPr>
          <p:spPr>
            <a:xfrm>
              <a:off x="1547664" y="4878452"/>
              <a:ext cx="360040" cy="369332"/>
            </a:xfrm>
            <a:prstGeom prst="rect">
              <a:avLst/>
            </a:prstGeom>
            <a:noFill/>
          </p:spPr>
          <p:txBody>
            <a:bodyPr wrap="square" rtlCol="0">
              <a:spAutoFit/>
            </a:bodyPr>
            <a:lstStyle/>
            <a:p>
              <a:r>
                <a:rPr kumimoji="1" lang="en-US" altLang="ja-JP" dirty="0"/>
                <a:t>B</a:t>
              </a:r>
              <a:endParaRPr kumimoji="1" lang="ja-JP" altLang="en-US" dirty="0"/>
            </a:p>
          </p:txBody>
        </p:sp>
        <p:sp>
          <p:nvSpPr>
            <p:cNvPr id="57" name="テキスト ボックス 56">
              <a:extLst>
                <a:ext uri="{FF2B5EF4-FFF2-40B4-BE49-F238E27FC236}">
                  <a16:creationId xmlns:a16="http://schemas.microsoft.com/office/drawing/2014/main" id="{2529F63A-4AFD-4DE4-A4DA-50296918FF5C}"/>
                </a:ext>
              </a:extLst>
            </p:cNvPr>
            <p:cNvSpPr txBox="1"/>
            <p:nvPr/>
          </p:nvSpPr>
          <p:spPr>
            <a:xfrm>
              <a:off x="1979712" y="4869160"/>
              <a:ext cx="360040" cy="369332"/>
            </a:xfrm>
            <a:prstGeom prst="rect">
              <a:avLst/>
            </a:prstGeom>
            <a:noFill/>
          </p:spPr>
          <p:txBody>
            <a:bodyPr wrap="square" rtlCol="0">
              <a:spAutoFit/>
            </a:bodyPr>
            <a:lstStyle/>
            <a:p>
              <a:r>
                <a:rPr kumimoji="1" lang="en-US" altLang="ja-JP" dirty="0"/>
                <a:t>C</a:t>
              </a:r>
              <a:endParaRPr kumimoji="1" lang="ja-JP" altLang="en-US" dirty="0"/>
            </a:p>
          </p:txBody>
        </p:sp>
        <p:sp>
          <p:nvSpPr>
            <p:cNvPr id="58" name="テキスト ボックス 57">
              <a:extLst>
                <a:ext uri="{FF2B5EF4-FFF2-40B4-BE49-F238E27FC236}">
                  <a16:creationId xmlns:a16="http://schemas.microsoft.com/office/drawing/2014/main" id="{68259CA6-FE7F-43E3-8DEA-CB4D032276B7}"/>
                </a:ext>
              </a:extLst>
            </p:cNvPr>
            <p:cNvSpPr txBox="1"/>
            <p:nvPr/>
          </p:nvSpPr>
          <p:spPr>
            <a:xfrm>
              <a:off x="2411760" y="4869160"/>
              <a:ext cx="360040" cy="369332"/>
            </a:xfrm>
            <a:prstGeom prst="rect">
              <a:avLst/>
            </a:prstGeom>
            <a:noFill/>
          </p:spPr>
          <p:txBody>
            <a:bodyPr wrap="square" rtlCol="0">
              <a:spAutoFit/>
            </a:bodyPr>
            <a:lstStyle/>
            <a:p>
              <a:r>
                <a:rPr kumimoji="1" lang="en-US" altLang="ja-JP" dirty="0"/>
                <a:t>D</a:t>
              </a:r>
              <a:endParaRPr kumimoji="1" lang="ja-JP" altLang="en-US" dirty="0"/>
            </a:p>
          </p:txBody>
        </p:sp>
        <p:sp>
          <p:nvSpPr>
            <p:cNvPr id="59" name="テキスト ボックス 58">
              <a:extLst>
                <a:ext uri="{FF2B5EF4-FFF2-40B4-BE49-F238E27FC236}">
                  <a16:creationId xmlns:a16="http://schemas.microsoft.com/office/drawing/2014/main" id="{B9E2578F-119D-4EB4-B0EA-92FB10013D1B}"/>
                </a:ext>
              </a:extLst>
            </p:cNvPr>
            <p:cNvSpPr txBox="1"/>
            <p:nvPr/>
          </p:nvSpPr>
          <p:spPr>
            <a:xfrm>
              <a:off x="2915816" y="4878452"/>
              <a:ext cx="360040" cy="369332"/>
            </a:xfrm>
            <a:prstGeom prst="rect">
              <a:avLst/>
            </a:prstGeom>
            <a:noFill/>
          </p:spPr>
          <p:txBody>
            <a:bodyPr wrap="square" rtlCol="0">
              <a:spAutoFit/>
            </a:bodyPr>
            <a:lstStyle/>
            <a:p>
              <a:r>
                <a:rPr kumimoji="1" lang="en-US" altLang="ja-JP" dirty="0"/>
                <a:t>E</a:t>
              </a:r>
              <a:endParaRPr kumimoji="1" lang="ja-JP" altLang="en-US" dirty="0"/>
            </a:p>
          </p:txBody>
        </p:sp>
        <p:sp>
          <p:nvSpPr>
            <p:cNvPr id="60" name="テキスト ボックス 59">
              <a:extLst>
                <a:ext uri="{FF2B5EF4-FFF2-40B4-BE49-F238E27FC236}">
                  <a16:creationId xmlns:a16="http://schemas.microsoft.com/office/drawing/2014/main" id="{5F75A5B3-DC29-431A-90AA-38D0E3E878E9}"/>
                </a:ext>
              </a:extLst>
            </p:cNvPr>
            <p:cNvSpPr txBox="1"/>
            <p:nvPr/>
          </p:nvSpPr>
          <p:spPr>
            <a:xfrm>
              <a:off x="3275856" y="4878452"/>
              <a:ext cx="360040" cy="369332"/>
            </a:xfrm>
            <a:prstGeom prst="rect">
              <a:avLst/>
            </a:prstGeom>
            <a:noFill/>
          </p:spPr>
          <p:txBody>
            <a:bodyPr wrap="square" rtlCol="0">
              <a:spAutoFit/>
            </a:bodyPr>
            <a:lstStyle/>
            <a:p>
              <a:r>
                <a:rPr kumimoji="1" lang="en-US" altLang="ja-JP" dirty="0"/>
                <a:t>F</a:t>
              </a:r>
              <a:endParaRPr kumimoji="1" lang="ja-JP" altLang="en-US" dirty="0"/>
            </a:p>
          </p:txBody>
        </p:sp>
      </p:grpSp>
      <p:sp>
        <p:nvSpPr>
          <p:cNvPr id="61" name="テキスト ボックス 60">
            <a:extLst>
              <a:ext uri="{FF2B5EF4-FFF2-40B4-BE49-F238E27FC236}">
                <a16:creationId xmlns:a16="http://schemas.microsoft.com/office/drawing/2014/main" id="{7EA9EEB9-B621-49C0-8A1C-3F107F21201F}"/>
              </a:ext>
            </a:extLst>
          </p:cNvPr>
          <p:cNvSpPr txBox="1"/>
          <p:nvPr/>
        </p:nvSpPr>
        <p:spPr>
          <a:xfrm>
            <a:off x="3035660" y="5382606"/>
            <a:ext cx="2052228" cy="369332"/>
          </a:xfrm>
          <a:prstGeom prst="rect">
            <a:avLst/>
          </a:prstGeom>
          <a:noFill/>
        </p:spPr>
        <p:txBody>
          <a:bodyPr wrap="square" rtlCol="0">
            <a:spAutoFit/>
          </a:bodyPr>
          <a:lstStyle/>
          <a:p>
            <a:pPr algn="ctr"/>
            <a:r>
              <a:rPr kumimoji="1" lang="ja-JP" altLang="en-US" dirty="0"/>
              <a:t>個人差</a:t>
            </a:r>
          </a:p>
        </p:txBody>
      </p:sp>
      <p:grpSp>
        <p:nvGrpSpPr>
          <p:cNvPr id="62" name="グループ化 61">
            <a:extLst>
              <a:ext uri="{FF2B5EF4-FFF2-40B4-BE49-F238E27FC236}">
                <a16:creationId xmlns:a16="http://schemas.microsoft.com/office/drawing/2014/main" id="{7FC6623F-0EE7-4AFA-8CF1-E31480B948F3}"/>
              </a:ext>
            </a:extLst>
          </p:cNvPr>
          <p:cNvGrpSpPr/>
          <p:nvPr/>
        </p:nvGrpSpPr>
        <p:grpSpPr>
          <a:xfrm>
            <a:off x="6312024" y="1278150"/>
            <a:ext cx="3960440" cy="3969732"/>
            <a:chOff x="4644008" y="1268760"/>
            <a:chExt cx="3960440" cy="3969732"/>
          </a:xfrm>
        </p:grpSpPr>
        <p:grpSp>
          <p:nvGrpSpPr>
            <p:cNvPr id="63" name="グループ化 62">
              <a:extLst>
                <a:ext uri="{FF2B5EF4-FFF2-40B4-BE49-F238E27FC236}">
                  <a16:creationId xmlns:a16="http://schemas.microsoft.com/office/drawing/2014/main" id="{353C48C6-69F6-406F-B776-20B2034F8B45}"/>
                </a:ext>
              </a:extLst>
            </p:cNvPr>
            <p:cNvGrpSpPr/>
            <p:nvPr/>
          </p:nvGrpSpPr>
          <p:grpSpPr>
            <a:xfrm>
              <a:off x="4644008" y="1268760"/>
              <a:ext cx="3960440" cy="3960440"/>
              <a:chOff x="4644008" y="1268760"/>
              <a:chExt cx="3960440" cy="3960440"/>
            </a:xfrm>
          </p:grpSpPr>
          <p:pic>
            <p:nvPicPr>
              <p:cNvPr id="70" name="Picture 2" descr="C:\Users\00985075\AppData\Local\Microsoft\Windows\Temporary Internet Files\Content.IE5\JHBKYNMC\sgi01a201408201400[1].jpg">
                <a:extLst>
                  <a:ext uri="{FF2B5EF4-FFF2-40B4-BE49-F238E27FC236}">
                    <a16:creationId xmlns:a16="http://schemas.microsoft.com/office/drawing/2014/main" id="{8339448A-36E1-4004-9338-326199C13EE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644008" y="1268760"/>
                <a:ext cx="3960440" cy="3960440"/>
              </a:xfrm>
              <a:prstGeom prst="rect">
                <a:avLst/>
              </a:prstGeom>
              <a:noFill/>
              <a:extLst>
                <a:ext uri="{909E8E84-426E-40DD-AFC4-6F175D3DCCD1}">
                  <a14:hiddenFill xmlns:a14="http://schemas.microsoft.com/office/drawing/2010/main">
                    <a:solidFill>
                      <a:srgbClr val="FFFFFF"/>
                    </a:solidFill>
                  </a14:hiddenFill>
                </a:ext>
              </a:extLst>
            </p:spPr>
          </p:pic>
          <p:sp>
            <p:nvSpPr>
              <p:cNvPr id="71" name="正方形/長方形 70">
                <a:extLst>
                  <a:ext uri="{FF2B5EF4-FFF2-40B4-BE49-F238E27FC236}">
                    <a16:creationId xmlns:a16="http://schemas.microsoft.com/office/drawing/2014/main" id="{E9169163-CC50-4551-BC1E-14FADA18C9D3}"/>
                  </a:ext>
                </a:extLst>
              </p:cNvPr>
              <p:cNvSpPr/>
              <p:nvPr/>
            </p:nvSpPr>
            <p:spPr>
              <a:xfrm>
                <a:off x="5508104" y="2204864"/>
                <a:ext cx="2232248" cy="9721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64" name="テキスト ボックス 63">
              <a:extLst>
                <a:ext uri="{FF2B5EF4-FFF2-40B4-BE49-F238E27FC236}">
                  <a16:creationId xmlns:a16="http://schemas.microsoft.com/office/drawing/2014/main" id="{11BCAECB-DDF0-49FC-BF25-4D5D60A37EFB}"/>
                </a:ext>
              </a:extLst>
            </p:cNvPr>
            <p:cNvSpPr txBox="1"/>
            <p:nvPr/>
          </p:nvSpPr>
          <p:spPr>
            <a:xfrm>
              <a:off x="5364088" y="4869160"/>
              <a:ext cx="360040" cy="369332"/>
            </a:xfrm>
            <a:prstGeom prst="rect">
              <a:avLst/>
            </a:prstGeom>
            <a:noFill/>
          </p:spPr>
          <p:txBody>
            <a:bodyPr wrap="square" rtlCol="0">
              <a:spAutoFit/>
            </a:bodyPr>
            <a:lstStyle/>
            <a:p>
              <a:r>
                <a:rPr kumimoji="1" lang="en-US" altLang="ja-JP" dirty="0"/>
                <a:t>A</a:t>
              </a:r>
              <a:endParaRPr kumimoji="1" lang="ja-JP" altLang="en-US" dirty="0"/>
            </a:p>
          </p:txBody>
        </p:sp>
        <p:sp>
          <p:nvSpPr>
            <p:cNvPr id="65" name="テキスト ボックス 64">
              <a:extLst>
                <a:ext uri="{FF2B5EF4-FFF2-40B4-BE49-F238E27FC236}">
                  <a16:creationId xmlns:a16="http://schemas.microsoft.com/office/drawing/2014/main" id="{B257B8C8-2A65-4E6A-BD9C-359B548D8ECF}"/>
                </a:ext>
              </a:extLst>
            </p:cNvPr>
            <p:cNvSpPr txBox="1"/>
            <p:nvPr/>
          </p:nvSpPr>
          <p:spPr>
            <a:xfrm>
              <a:off x="5796136" y="4869160"/>
              <a:ext cx="360040" cy="369332"/>
            </a:xfrm>
            <a:prstGeom prst="rect">
              <a:avLst/>
            </a:prstGeom>
            <a:noFill/>
          </p:spPr>
          <p:txBody>
            <a:bodyPr wrap="square" rtlCol="0">
              <a:spAutoFit/>
            </a:bodyPr>
            <a:lstStyle/>
            <a:p>
              <a:r>
                <a:rPr kumimoji="1" lang="en-US" altLang="ja-JP" dirty="0"/>
                <a:t>B</a:t>
              </a:r>
              <a:endParaRPr kumimoji="1" lang="ja-JP" altLang="en-US" dirty="0"/>
            </a:p>
          </p:txBody>
        </p:sp>
        <p:sp>
          <p:nvSpPr>
            <p:cNvPr id="66" name="テキスト ボックス 65">
              <a:extLst>
                <a:ext uri="{FF2B5EF4-FFF2-40B4-BE49-F238E27FC236}">
                  <a16:creationId xmlns:a16="http://schemas.microsoft.com/office/drawing/2014/main" id="{9C21244D-F950-4619-B85D-A91067552404}"/>
                </a:ext>
              </a:extLst>
            </p:cNvPr>
            <p:cNvSpPr txBox="1"/>
            <p:nvPr/>
          </p:nvSpPr>
          <p:spPr>
            <a:xfrm>
              <a:off x="6228184" y="4859868"/>
              <a:ext cx="360040" cy="369332"/>
            </a:xfrm>
            <a:prstGeom prst="rect">
              <a:avLst/>
            </a:prstGeom>
            <a:noFill/>
          </p:spPr>
          <p:txBody>
            <a:bodyPr wrap="square" rtlCol="0">
              <a:spAutoFit/>
            </a:bodyPr>
            <a:lstStyle/>
            <a:p>
              <a:r>
                <a:rPr kumimoji="1" lang="en-US" altLang="ja-JP" dirty="0"/>
                <a:t>C</a:t>
              </a:r>
              <a:endParaRPr kumimoji="1" lang="ja-JP" altLang="en-US" dirty="0"/>
            </a:p>
          </p:txBody>
        </p:sp>
        <p:sp>
          <p:nvSpPr>
            <p:cNvPr id="67" name="テキスト ボックス 66">
              <a:extLst>
                <a:ext uri="{FF2B5EF4-FFF2-40B4-BE49-F238E27FC236}">
                  <a16:creationId xmlns:a16="http://schemas.microsoft.com/office/drawing/2014/main" id="{DC70529B-6A26-4C18-9294-D2426F338B2A}"/>
                </a:ext>
              </a:extLst>
            </p:cNvPr>
            <p:cNvSpPr txBox="1"/>
            <p:nvPr/>
          </p:nvSpPr>
          <p:spPr>
            <a:xfrm>
              <a:off x="6660232" y="4859868"/>
              <a:ext cx="360040" cy="369332"/>
            </a:xfrm>
            <a:prstGeom prst="rect">
              <a:avLst/>
            </a:prstGeom>
            <a:noFill/>
          </p:spPr>
          <p:txBody>
            <a:bodyPr wrap="square" rtlCol="0">
              <a:spAutoFit/>
            </a:bodyPr>
            <a:lstStyle/>
            <a:p>
              <a:r>
                <a:rPr kumimoji="1" lang="en-US" altLang="ja-JP" dirty="0"/>
                <a:t>D</a:t>
              </a:r>
              <a:endParaRPr kumimoji="1" lang="ja-JP" altLang="en-US" dirty="0"/>
            </a:p>
          </p:txBody>
        </p:sp>
        <p:sp>
          <p:nvSpPr>
            <p:cNvPr id="68" name="テキスト ボックス 67">
              <a:extLst>
                <a:ext uri="{FF2B5EF4-FFF2-40B4-BE49-F238E27FC236}">
                  <a16:creationId xmlns:a16="http://schemas.microsoft.com/office/drawing/2014/main" id="{C31C8167-8985-4A50-81F6-60A844C9B58F}"/>
                </a:ext>
              </a:extLst>
            </p:cNvPr>
            <p:cNvSpPr txBox="1"/>
            <p:nvPr/>
          </p:nvSpPr>
          <p:spPr>
            <a:xfrm>
              <a:off x="7164288" y="4869160"/>
              <a:ext cx="360040" cy="369332"/>
            </a:xfrm>
            <a:prstGeom prst="rect">
              <a:avLst/>
            </a:prstGeom>
            <a:noFill/>
          </p:spPr>
          <p:txBody>
            <a:bodyPr wrap="square" rtlCol="0">
              <a:spAutoFit/>
            </a:bodyPr>
            <a:lstStyle/>
            <a:p>
              <a:r>
                <a:rPr kumimoji="1" lang="en-US" altLang="ja-JP" dirty="0"/>
                <a:t>E</a:t>
              </a:r>
              <a:endParaRPr kumimoji="1" lang="ja-JP" altLang="en-US" dirty="0"/>
            </a:p>
          </p:txBody>
        </p:sp>
        <p:sp>
          <p:nvSpPr>
            <p:cNvPr id="69" name="テキスト ボックス 68">
              <a:extLst>
                <a:ext uri="{FF2B5EF4-FFF2-40B4-BE49-F238E27FC236}">
                  <a16:creationId xmlns:a16="http://schemas.microsoft.com/office/drawing/2014/main" id="{34D97220-F00E-41F1-8B2D-ECD32AEE9FE1}"/>
                </a:ext>
              </a:extLst>
            </p:cNvPr>
            <p:cNvSpPr txBox="1"/>
            <p:nvPr/>
          </p:nvSpPr>
          <p:spPr>
            <a:xfrm>
              <a:off x="7524328" y="4869160"/>
              <a:ext cx="360040" cy="369332"/>
            </a:xfrm>
            <a:prstGeom prst="rect">
              <a:avLst/>
            </a:prstGeom>
            <a:noFill/>
          </p:spPr>
          <p:txBody>
            <a:bodyPr wrap="square" rtlCol="0">
              <a:spAutoFit/>
            </a:bodyPr>
            <a:lstStyle/>
            <a:p>
              <a:r>
                <a:rPr kumimoji="1" lang="en-US" altLang="ja-JP" dirty="0"/>
                <a:t>F</a:t>
              </a:r>
              <a:endParaRPr kumimoji="1" lang="ja-JP" altLang="en-US" dirty="0"/>
            </a:p>
          </p:txBody>
        </p:sp>
      </p:grpSp>
      <p:sp>
        <p:nvSpPr>
          <p:cNvPr id="72" name="右矢印 50">
            <a:extLst>
              <a:ext uri="{FF2B5EF4-FFF2-40B4-BE49-F238E27FC236}">
                <a16:creationId xmlns:a16="http://schemas.microsoft.com/office/drawing/2014/main" id="{C1C460E3-D778-463A-8044-FC2D5334F368}"/>
              </a:ext>
            </a:extLst>
          </p:cNvPr>
          <p:cNvSpPr/>
          <p:nvPr/>
        </p:nvSpPr>
        <p:spPr>
          <a:xfrm>
            <a:off x="6600056" y="2970338"/>
            <a:ext cx="288032" cy="46805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3" name="右矢印 51">
            <a:extLst>
              <a:ext uri="{FF2B5EF4-FFF2-40B4-BE49-F238E27FC236}">
                <a16:creationId xmlns:a16="http://schemas.microsoft.com/office/drawing/2014/main" id="{E7A8F3DE-6DD7-4AE0-AE56-B8450D83CDD7}"/>
              </a:ext>
            </a:extLst>
          </p:cNvPr>
          <p:cNvSpPr/>
          <p:nvPr/>
        </p:nvSpPr>
        <p:spPr>
          <a:xfrm>
            <a:off x="7104112" y="2970338"/>
            <a:ext cx="288032" cy="46805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4" name="右矢印 52">
            <a:extLst>
              <a:ext uri="{FF2B5EF4-FFF2-40B4-BE49-F238E27FC236}">
                <a16:creationId xmlns:a16="http://schemas.microsoft.com/office/drawing/2014/main" id="{B2DF1239-8B03-4EFC-86BF-B75808153FBA}"/>
              </a:ext>
            </a:extLst>
          </p:cNvPr>
          <p:cNvSpPr/>
          <p:nvPr/>
        </p:nvSpPr>
        <p:spPr>
          <a:xfrm>
            <a:off x="7536160" y="2970338"/>
            <a:ext cx="288032" cy="46805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5" name="右矢印 53">
            <a:extLst>
              <a:ext uri="{FF2B5EF4-FFF2-40B4-BE49-F238E27FC236}">
                <a16:creationId xmlns:a16="http://schemas.microsoft.com/office/drawing/2014/main" id="{6E1655AF-A391-4A12-B0BB-29E9F3188738}"/>
              </a:ext>
            </a:extLst>
          </p:cNvPr>
          <p:cNvSpPr/>
          <p:nvPr/>
        </p:nvSpPr>
        <p:spPr>
          <a:xfrm>
            <a:off x="7968208" y="2970338"/>
            <a:ext cx="288032" cy="46805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6" name="右矢印 54">
            <a:extLst>
              <a:ext uri="{FF2B5EF4-FFF2-40B4-BE49-F238E27FC236}">
                <a16:creationId xmlns:a16="http://schemas.microsoft.com/office/drawing/2014/main" id="{AC2D4D76-C57D-4741-8CD4-DCA033663E31}"/>
              </a:ext>
            </a:extLst>
          </p:cNvPr>
          <p:cNvSpPr/>
          <p:nvPr/>
        </p:nvSpPr>
        <p:spPr>
          <a:xfrm>
            <a:off x="8400256" y="2970338"/>
            <a:ext cx="288032" cy="46805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7" name="右矢印 55">
            <a:extLst>
              <a:ext uri="{FF2B5EF4-FFF2-40B4-BE49-F238E27FC236}">
                <a16:creationId xmlns:a16="http://schemas.microsoft.com/office/drawing/2014/main" id="{A78C1203-D12B-4C44-8380-AD8C91111875}"/>
              </a:ext>
            </a:extLst>
          </p:cNvPr>
          <p:cNvSpPr/>
          <p:nvPr/>
        </p:nvSpPr>
        <p:spPr>
          <a:xfrm>
            <a:off x="8904312" y="2970338"/>
            <a:ext cx="288032" cy="46805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78" name="テキスト ボックス 77">
            <a:extLst>
              <a:ext uri="{FF2B5EF4-FFF2-40B4-BE49-F238E27FC236}">
                <a16:creationId xmlns:a16="http://schemas.microsoft.com/office/drawing/2014/main" id="{A8E1708E-BB52-4052-B62E-7DF9871B02AF}"/>
              </a:ext>
            </a:extLst>
          </p:cNvPr>
          <p:cNvSpPr txBox="1"/>
          <p:nvPr/>
        </p:nvSpPr>
        <p:spPr>
          <a:xfrm>
            <a:off x="7284132" y="5382606"/>
            <a:ext cx="2052228" cy="369332"/>
          </a:xfrm>
          <a:prstGeom prst="rect">
            <a:avLst/>
          </a:prstGeom>
          <a:noFill/>
        </p:spPr>
        <p:txBody>
          <a:bodyPr wrap="square" rtlCol="0">
            <a:spAutoFit/>
          </a:bodyPr>
          <a:lstStyle/>
          <a:p>
            <a:pPr algn="ctr"/>
            <a:r>
              <a:rPr kumimoji="1" lang="ja-JP" altLang="en-US" dirty="0"/>
              <a:t>標準化</a:t>
            </a:r>
          </a:p>
        </p:txBody>
      </p:sp>
      <p:sp>
        <p:nvSpPr>
          <p:cNvPr id="79" name="台形 78">
            <a:extLst>
              <a:ext uri="{FF2B5EF4-FFF2-40B4-BE49-F238E27FC236}">
                <a16:creationId xmlns:a16="http://schemas.microsoft.com/office/drawing/2014/main" id="{A1EBE131-50D8-46F4-8449-353A92E3C965}"/>
              </a:ext>
            </a:extLst>
          </p:cNvPr>
          <p:cNvSpPr/>
          <p:nvPr/>
        </p:nvSpPr>
        <p:spPr>
          <a:xfrm rot="10800000">
            <a:off x="7140885" y="3266940"/>
            <a:ext cx="2374726" cy="1859678"/>
          </a:xfrm>
          <a:prstGeom prst="trapezoid">
            <a:avLst>
              <a:gd name="adj" fmla="val 4922"/>
            </a:avLst>
          </a:prstGeom>
          <a:solidFill>
            <a:srgbClr val="CCFFFF">
              <a:alpha val="31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0" name="右矢印 61">
            <a:extLst>
              <a:ext uri="{FF2B5EF4-FFF2-40B4-BE49-F238E27FC236}">
                <a16:creationId xmlns:a16="http://schemas.microsoft.com/office/drawing/2014/main" id="{F3041966-FA47-4D8E-BBEB-22C8237B2AE8}"/>
              </a:ext>
            </a:extLst>
          </p:cNvPr>
          <p:cNvSpPr/>
          <p:nvPr/>
        </p:nvSpPr>
        <p:spPr>
          <a:xfrm>
            <a:off x="2351584" y="2718310"/>
            <a:ext cx="288032" cy="46805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1" name="右矢印 62">
            <a:extLst>
              <a:ext uri="{FF2B5EF4-FFF2-40B4-BE49-F238E27FC236}">
                <a16:creationId xmlns:a16="http://schemas.microsoft.com/office/drawing/2014/main" id="{89F1BC7E-1E31-48FA-9439-EE24668F3303}"/>
              </a:ext>
            </a:extLst>
          </p:cNvPr>
          <p:cNvSpPr/>
          <p:nvPr/>
        </p:nvSpPr>
        <p:spPr>
          <a:xfrm>
            <a:off x="3215680" y="2358270"/>
            <a:ext cx="288032" cy="46805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2" name="右矢印 63">
            <a:extLst>
              <a:ext uri="{FF2B5EF4-FFF2-40B4-BE49-F238E27FC236}">
                <a16:creationId xmlns:a16="http://schemas.microsoft.com/office/drawing/2014/main" id="{8E1C9A0C-B217-489E-BECE-97A48BC29C83}"/>
              </a:ext>
            </a:extLst>
          </p:cNvPr>
          <p:cNvSpPr/>
          <p:nvPr/>
        </p:nvSpPr>
        <p:spPr>
          <a:xfrm>
            <a:off x="2783632" y="3762426"/>
            <a:ext cx="288032" cy="46805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3" name="右矢印 64">
            <a:extLst>
              <a:ext uri="{FF2B5EF4-FFF2-40B4-BE49-F238E27FC236}">
                <a16:creationId xmlns:a16="http://schemas.microsoft.com/office/drawing/2014/main" id="{9C460106-AE6A-48EC-A3C3-CA150FBF51B9}"/>
              </a:ext>
            </a:extLst>
          </p:cNvPr>
          <p:cNvSpPr/>
          <p:nvPr/>
        </p:nvSpPr>
        <p:spPr>
          <a:xfrm>
            <a:off x="3719736" y="3366382"/>
            <a:ext cx="288032" cy="46805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4" name="右矢印 65">
            <a:extLst>
              <a:ext uri="{FF2B5EF4-FFF2-40B4-BE49-F238E27FC236}">
                <a16:creationId xmlns:a16="http://schemas.microsoft.com/office/drawing/2014/main" id="{9EDA9D65-D2F3-450E-85EC-05CB0F735EFA}"/>
              </a:ext>
            </a:extLst>
          </p:cNvPr>
          <p:cNvSpPr/>
          <p:nvPr/>
        </p:nvSpPr>
        <p:spPr>
          <a:xfrm>
            <a:off x="4151784" y="2538290"/>
            <a:ext cx="288032" cy="46805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5" name="右矢印 66">
            <a:extLst>
              <a:ext uri="{FF2B5EF4-FFF2-40B4-BE49-F238E27FC236}">
                <a16:creationId xmlns:a16="http://schemas.microsoft.com/office/drawing/2014/main" id="{E607DACD-0312-49D1-AF02-A475C4ECD63B}"/>
              </a:ext>
            </a:extLst>
          </p:cNvPr>
          <p:cNvSpPr/>
          <p:nvPr/>
        </p:nvSpPr>
        <p:spPr>
          <a:xfrm>
            <a:off x="4655840" y="2718310"/>
            <a:ext cx="288032" cy="468052"/>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86" name="台形 85">
            <a:extLst>
              <a:ext uri="{FF2B5EF4-FFF2-40B4-BE49-F238E27FC236}">
                <a16:creationId xmlns:a16="http://schemas.microsoft.com/office/drawing/2014/main" id="{ADFB8C5A-9CE9-4E5F-956B-5CA19AD205DB}"/>
              </a:ext>
            </a:extLst>
          </p:cNvPr>
          <p:cNvSpPr/>
          <p:nvPr/>
        </p:nvSpPr>
        <p:spPr>
          <a:xfrm rot="10800000">
            <a:off x="2855640" y="4086462"/>
            <a:ext cx="2374726" cy="1040156"/>
          </a:xfrm>
          <a:prstGeom prst="trapezoid">
            <a:avLst>
              <a:gd name="adj" fmla="val 4922"/>
            </a:avLst>
          </a:prstGeom>
          <a:solidFill>
            <a:srgbClr val="CCFFFF">
              <a:alpha val="31000"/>
            </a:srgb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pic>
        <p:nvPicPr>
          <p:cNvPr id="87" name="図 86" descr="File:&lt;strong&gt;PDCA&lt;/strong&gt;-Cycle.png - Wikimedia Commons">
            <a:extLst>
              <a:ext uri="{FF2B5EF4-FFF2-40B4-BE49-F238E27FC236}">
                <a16:creationId xmlns:a16="http://schemas.microsoft.com/office/drawing/2014/main" id="{06606996-F3D5-4D90-8F87-6ED31330DBA6}"/>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636877" y="4571317"/>
            <a:ext cx="1039740" cy="715073"/>
          </a:xfrm>
          <a:prstGeom prst="rect">
            <a:avLst/>
          </a:prstGeom>
        </p:spPr>
      </p:pic>
      <p:graphicFrame>
        <p:nvGraphicFramePr>
          <p:cNvPr id="88" name="図表 87">
            <a:extLst>
              <a:ext uri="{FF2B5EF4-FFF2-40B4-BE49-F238E27FC236}">
                <a16:creationId xmlns:a16="http://schemas.microsoft.com/office/drawing/2014/main" id="{193B1A84-63A7-4D39-A262-F37D0FC23BF2}"/>
              </a:ext>
            </a:extLst>
          </p:cNvPr>
          <p:cNvGraphicFramePr/>
          <p:nvPr>
            <p:extLst>
              <p:ext uri="{D42A27DB-BD31-4B8C-83A1-F6EECF244321}">
                <p14:modId xmlns:p14="http://schemas.microsoft.com/office/powerpoint/2010/main" val="1215214180"/>
              </p:ext>
            </p:extLst>
          </p:nvPr>
        </p:nvGraphicFramePr>
        <p:xfrm>
          <a:off x="5412434" y="2002876"/>
          <a:ext cx="1463823" cy="3888432"/>
        </p:xfrm>
        <a:graphic>
          <a:graphicData uri="http://schemas.openxmlformats.org/drawingml/2006/diagram">
            <dgm:relIds xmlns:dgm="http://schemas.openxmlformats.org/drawingml/2006/diagram" xmlns:r="http://schemas.openxmlformats.org/officeDocument/2006/relationships" r:dm="rId6" r:lo="rId7" r:qs="rId8" r:cs="rId9"/>
          </a:graphicData>
        </a:graphic>
      </p:graphicFrame>
      <p:sp>
        <p:nvSpPr>
          <p:cNvPr id="102" name="図形 101">
            <a:extLst>
              <a:ext uri="{FF2B5EF4-FFF2-40B4-BE49-F238E27FC236}">
                <a16:creationId xmlns:a16="http://schemas.microsoft.com/office/drawing/2014/main" id="{2FCD61FF-AB09-4D58-B6F5-EE6DFFC2C9A5}"/>
              </a:ext>
            </a:extLst>
          </p:cNvPr>
          <p:cNvSpPr/>
          <p:nvPr/>
        </p:nvSpPr>
        <p:spPr>
          <a:xfrm rot="3990343">
            <a:off x="9628603" y="3043885"/>
            <a:ext cx="926144" cy="870125"/>
          </a:xfrm>
          <a:prstGeom prst="swooshArrow">
            <a:avLst>
              <a:gd name="adj1" fmla="val 25000"/>
              <a:gd name="adj2" fmla="val 25000"/>
            </a:avLst>
          </a:prstGeom>
          <a:scene3d>
            <a:camera prst="orthographicFront"/>
            <a:lightRig rig="flat" dir="t"/>
          </a:scene3d>
          <a:sp3d z="-190500" extrusionH="12700" prstMaterial="plastic">
            <a:bevelT w="50800" h="50800"/>
          </a:sp3d>
        </p:spPr>
        <p:style>
          <a:lnRef idx="0">
            <a:schemeClr val="accent1">
              <a:hueOff val="0"/>
              <a:satOff val="0"/>
              <a:lumOff val="0"/>
              <a:alphaOff val="0"/>
            </a:schemeClr>
          </a:lnRef>
          <a:fillRef idx="3">
            <a:schemeClr val="accent1">
              <a:tint val="40000"/>
              <a:hueOff val="0"/>
              <a:satOff val="0"/>
              <a:lumOff val="0"/>
              <a:alphaOff val="0"/>
            </a:schemeClr>
          </a:fillRef>
          <a:effectRef idx="0">
            <a:schemeClr val="accent1">
              <a:tint val="40000"/>
              <a:hueOff val="0"/>
              <a:satOff val="0"/>
              <a:lumOff val="0"/>
              <a:alphaOff val="0"/>
            </a:schemeClr>
          </a:effectRef>
          <a:fontRef idx="minor">
            <a:schemeClr val="dk1">
              <a:hueOff val="0"/>
              <a:satOff val="0"/>
              <a:lumOff val="0"/>
              <a:alphaOff val="0"/>
            </a:schemeClr>
          </a:fontRef>
        </p:style>
        <p:txBody>
          <a:bodyPr/>
          <a:lstStyle/>
          <a:p>
            <a:endParaRPr lang="ja-JP" altLang="en-US"/>
          </a:p>
        </p:txBody>
      </p:sp>
      <p:sp>
        <p:nvSpPr>
          <p:cNvPr id="103" name="図形 102">
            <a:extLst>
              <a:ext uri="{FF2B5EF4-FFF2-40B4-BE49-F238E27FC236}">
                <a16:creationId xmlns:a16="http://schemas.microsoft.com/office/drawing/2014/main" id="{8805CEB8-1F97-45A1-9360-528498547091}"/>
              </a:ext>
            </a:extLst>
          </p:cNvPr>
          <p:cNvSpPr/>
          <p:nvPr/>
        </p:nvSpPr>
        <p:spPr>
          <a:xfrm rot="17609657" flipH="1">
            <a:off x="2024989" y="3015998"/>
            <a:ext cx="926144" cy="870125"/>
          </a:xfrm>
          <a:prstGeom prst="swooshArrow">
            <a:avLst>
              <a:gd name="adj1" fmla="val 25000"/>
              <a:gd name="adj2" fmla="val 25000"/>
            </a:avLst>
          </a:prstGeom>
          <a:scene3d>
            <a:camera prst="orthographicFront"/>
            <a:lightRig rig="flat" dir="t"/>
          </a:scene3d>
          <a:sp3d z="-190500" extrusionH="12700" prstMaterial="plastic">
            <a:bevelT w="50800" h="50800"/>
          </a:sp3d>
        </p:spPr>
        <p:style>
          <a:lnRef idx="0">
            <a:schemeClr val="accent1">
              <a:hueOff val="0"/>
              <a:satOff val="0"/>
              <a:lumOff val="0"/>
              <a:alphaOff val="0"/>
            </a:schemeClr>
          </a:lnRef>
          <a:fillRef idx="3">
            <a:schemeClr val="accent1">
              <a:tint val="40000"/>
              <a:hueOff val="0"/>
              <a:satOff val="0"/>
              <a:lumOff val="0"/>
              <a:alphaOff val="0"/>
            </a:schemeClr>
          </a:fillRef>
          <a:effectRef idx="0">
            <a:schemeClr val="accent1">
              <a:tint val="40000"/>
              <a:hueOff val="0"/>
              <a:satOff val="0"/>
              <a:lumOff val="0"/>
              <a:alphaOff val="0"/>
            </a:schemeClr>
          </a:effectRef>
          <a:fontRef idx="minor">
            <a:schemeClr val="dk1">
              <a:hueOff val="0"/>
              <a:satOff val="0"/>
              <a:lumOff val="0"/>
              <a:alphaOff val="0"/>
            </a:schemeClr>
          </a:fontRef>
        </p:style>
        <p:txBody>
          <a:bodyPr/>
          <a:lstStyle/>
          <a:p>
            <a:endParaRPr lang="ja-JP" altLang="en-US"/>
          </a:p>
        </p:txBody>
      </p:sp>
      <p:sp>
        <p:nvSpPr>
          <p:cNvPr id="91" name="テキスト プレースホルダー 1">
            <a:extLst>
              <a:ext uri="{FF2B5EF4-FFF2-40B4-BE49-F238E27FC236}">
                <a16:creationId xmlns:a16="http://schemas.microsoft.com/office/drawing/2014/main" id="{777F202D-D98A-498B-98A6-AA74726F2A6B}"/>
              </a:ext>
            </a:extLst>
          </p:cNvPr>
          <p:cNvSpPr>
            <a:spLocks noGrp="1"/>
          </p:cNvSpPr>
          <p:nvPr>
            <p:ph type="body" sz="quarter" idx="13"/>
          </p:nvPr>
        </p:nvSpPr>
        <p:spPr>
          <a:xfrm>
            <a:off x="119336" y="310097"/>
            <a:ext cx="11377264" cy="616964"/>
          </a:xfrm>
        </p:spPr>
        <p:txBody>
          <a:bodyPr/>
          <a:lstStyle/>
          <a:p>
            <a:r>
              <a:rPr lang="ja-JP" altLang="en-US" dirty="0"/>
              <a:t>②</a:t>
            </a:r>
            <a:r>
              <a:rPr lang="en-US" altLang="ja-JP" dirty="0"/>
              <a:t>CQMS</a:t>
            </a:r>
            <a:r>
              <a:rPr lang="ja-JP" altLang="en-US" dirty="0"/>
              <a:t>とは？： </a:t>
            </a:r>
            <a:r>
              <a:rPr lang="en-US" altLang="ja-JP" dirty="0"/>
              <a:t>CQMS</a:t>
            </a:r>
            <a:r>
              <a:rPr lang="ja-JP" altLang="en-US" dirty="0"/>
              <a:t>はみんなで取り組むもの </a:t>
            </a:r>
          </a:p>
        </p:txBody>
      </p:sp>
      <p:grpSp>
        <p:nvGrpSpPr>
          <p:cNvPr id="93" name="グラフィックス 5">
            <a:extLst>
              <a:ext uri="{FF2B5EF4-FFF2-40B4-BE49-F238E27FC236}">
                <a16:creationId xmlns:a16="http://schemas.microsoft.com/office/drawing/2014/main" id="{18C9A13E-5994-42D8-A8DB-ECFD6AF7759D}"/>
              </a:ext>
            </a:extLst>
          </p:cNvPr>
          <p:cNvGrpSpPr/>
          <p:nvPr/>
        </p:nvGrpSpPr>
        <p:grpSpPr>
          <a:xfrm rot="782136">
            <a:off x="1267089" y="1906727"/>
            <a:ext cx="584003" cy="1092562"/>
            <a:chOff x="3715435" y="41748"/>
            <a:chExt cx="914305" cy="1676300"/>
          </a:xfrm>
        </p:grpSpPr>
        <p:sp>
          <p:nvSpPr>
            <p:cNvPr id="98" name="フリーフォーム: 図形 97">
              <a:extLst>
                <a:ext uri="{FF2B5EF4-FFF2-40B4-BE49-F238E27FC236}">
                  <a16:creationId xmlns:a16="http://schemas.microsoft.com/office/drawing/2014/main" id="{0C75E0BB-C78E-4C58-B9B1-D808145F5C20}"/>
                </a:ext>
              </a:extLst>
            </p:cNvPr>
            <p:cNvSpPr/>
            <p:nvPr/>
          </p:nvSpPr>
          <p:spPr>
            <a:xfrm>
              <a:off x="4094577" y="1316037"/>
              <a:ext cx="20111" cy="6293"/>
            </a:xfrm>
            <a:custGeom>
              <a:avLst/>
              <a:gdLst>
                <a:gd name="connsiteX0" fmla="*/ 14500 w 20111"/>
                <a:gd name="connsiteY0" fmla="*/ 929 h 6293"/>
                <a:gd name="connsiteX1" fmla="*/ 20112 w 20111"/>
                <a:gd name="connsiteY1" fmla="*/ 4643 h 6293"/>
                <a:gd name="connsiteX2" fmla="*/ 14417 w 20111"/>
                <a:gd name="connsiteY2" fmla="*/ 6293 h 6293"/>
                <a:gd name="connsiteX3" fmla="*/ 3524 w 20111"/>
                <a:gd name="connsiteY3" fmla="*/ 4973 h 6293"/>
                <a:gd name="connsiteX4" fmla="*/ 1543 w 20111"/>
                <a:gd name="connsiteY4" fmla="*/ 104 h 6293"/>
                <a:gd name="connsiteX5" fmla="*/ 14582 w 20111"/>
                <a:gd name="connsiteY5" fmla="*/ 929 h 6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11" h="6293">
                  <a:moveTo>
                    <a:pt x="14500" y="929"/>
                  </a:moveTo>
                  <a:cubicBezTo>
                    <a:pt x="16563" y="1424"/>
                    <a:pt x="18213" y="3322"/>
                    <a:pt x="20112" y="4643"/>
                  </a:cubicBezTo>
                  <a:cubicBezTo>
                    <a:pt x="18213" y="5221"/>
                    <a:pt x="16315" y="6293"/>
                    <a:pt x="14417" y="6293"/>
                  </a:cubicBezTo>
                  <a:cubicBezTo>
                    <a:pt x="10786" y="6211"/>
                    <a:pt x="7155" y="5633"/>
                    <a:pt x="3524" y="4973"/>
                  </a:cubicBezTo>
                  <a:cubicBezTo>
                    <a:pt x="553" y="4395"/>
                    <a:pt x="-1593" y="3157"/>
                    <a:pt x="1543" y="104"/>
                  </a:cubicBezTo>
                  <a:cubicBezTo>
                    <a:pt x="6412" y="-144"/>
                    <a:pt x="10538" y="21"/>
                    <a:pt x="14582" y="92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00" name="フリーフォーム: 図形 99">
              <a:extLst>
                <a:ext uri="{FF2B5EF4-FFF2-40B4-BE49-F238E27FC236}">
                  <a16:creationId xmlns:a16="http://schemas.microsoft.com/office/drawing/2014/main" id="{C602B83C-E95B-4666-A0C6-9757B0A312AF}"/>
                </a:ext>
              </a:extLst>
            </p:cNvPr>
            <p:cNvSpPr/>
            <p:nvPr/>
          </p:nvSpPr>
          <p:spPr>
            <a:xfrm>
              <a:off x="4357401" y="151189"/>
              <a:ext cx="272339" cy="654934"/>
            </a:xfrm>
            <a:custGeom>
              <a:avLst/>
              <a:gdLst>
                <a:gd name="connsiteX0" fmla="*/ 269946 w 272339"/>
                <a:gd name="connsiteY0" fmla="*/ 498133 h 654934"/>
                <a:gd name="connsiteX1" fmla="*/ 269203 w 272339"/>
                <a:gd name="connsiteY1" fmla="*/ 522974 h 654934"/>
                <a:gd name="connsiteX2" fmla="*/ 253441 w 272339"/>
                <a:gd name="connsiteY2" fmla="*/ 575461 h 654934"/>
                <a:gd name="connsiteX3" fmla="*/ 237761 w 272339"/>
                <a:gd name="connsiteY3" fmla="*/ 652294 h 654934"/>
                <a:gd name="connsiteX4" fmla="*/ 237265 w 272339"/>
                <a:gd name="connsiteY4" fmla="*/ 654935 h 654934"/>
                <a:gd name="connsiteX5" fmla="*/ 224474 w 272339"/>
                <a:gd name="connsiteY5" fmla="*/ 652707 h 654934"/>
                <a:gd name="connsiteX6" fmla="*/ 229425 w 272339"/>
                <a:gd name="connsiteY6" fmla="*/ 622502 h 654934"/>
                <a:gd name="connsiteX7" fmla="*/ 237595 w 272339"/>
                <a:gd name="connsiteY7" fmla="*/ 578267 h 654934"/>
                <a:gd name="connsiteX8" fmla="*/ 242217 w 272339"/>
                <a:gd name="connsiteY8" fmla="*/ 550043 h 654934"/>
                <a:gd name="connsiteX9" fmla="*/ 254596 w 272339"/>
                <a:gd name="connsiteY9" fmla="*/ 513071 h 654934"/>
                <a:gd name="connsiteX10" fmla="*/ 255091 w 272339"/>
                <a:gd name="connsiteY10" fmla="*/ 506304 h 654934"/>
                <a:gd name="connsiteX11" fmla="*/ 249562 w 272339"/>
                <a:gd name="connsiteY11" fmla="*/ 487570 h 654934"/>
                <a:gd name="connsiteX12" fmla="*/ 237678 w 272339"/>
                <a:gd name="connsiteY12" fmla="*/ 432937 h 654934"/>
                <a:gd name="connsiteX13" fmla="*/ 229178 w 272339"/>
                <a:gd name="connsiteY13" fmla="*/ 391591 h 654934"/>
                <a:gd name="connsiteX14" fmla="*/ 217129 w 272339"/>
                <a:gd name="connsiteY14" fmla="*/ 354454 h 654934"/>
                <a:gd name="connsiteX15" fmla="*/ 196745 w 272339"/>
                <a:gd name="connsiteY15" fmla="*/ 300399 h 654934"/>
                <a:gd name="connsiteX16" fmla="*/ 182385 w 272339"/>
                <a:gd name="connsiteY16" fmla="*/ 264252 h 654934"/>
                <a:gd name="connsiteX17" fmla="*/ 150447 w 272339"/>
                <a:gd name="connsiteY17" fmla="*/ 191710 h 654934"/>
                <a:gd name="connsiteX18" fmla="*/ 139966 w 272339"/>
                <a:gd name="connsiteY18" fmla="*/ 166540 h 654934"/>
                <a:gd name="connsiteX19" fmla="*/ 131053 w 272339"/>
                <a:gd name="connsiteY19" fmla="*/ 135840 h 654934"/>
                <a:gd name="connsiteX20" fmla="*/ 116611 w 272339"/>
                <a:gd name="connsiteY20" fmla="*/ 91275 h 654934"/>
                <a:gd name="connsiteX21" fmla="*/ 94163 w 272339"/>
                <a:gd name="connsiteY21" fmla="*/ 62638 h 654934"/>
                <a:gd name="connsiteX22" fmla="*/ 47040 w 272339"/>
                <a:gd name="connsiteY22" fmla="*/ 36725 h 654934"/>
                <a:gd name="connsiteX23" fmla="*/ 12627 w 272339"/>
                <a:gd name="connsiteY23" fmla="*/ 16753 h 654934"/>
                <a:gd name="connsiteX24" fmla="*/ 0 w 272339"/>
                <a:gd name="connsiteY24" fmla="*/ 11059 h 654934"/>
                <a:gd name="connsiteX25" fmla="*/ 5117 w 272339"/>
                <a:gd name="connsiteY25" fmla="*/ 0 h 654934"/>
                <a:gd name="connsiteX26" fmla="*/ 26244 w 272339"/>
                <a:gd name="connsiteY26" fmla="*/ 9078 h 654934"/>
                <a:gd name="connsiteX27" fmla="*/ 38045 w 272339"/>
                <a:gd name="connsiteY27" fmla="*/ 15598 h 654934"/>
                <a:gd name="connsiteX28" fmla="*/ 58677 w 272339"/>
                <a:gd name="connsiteY28" fmla="*/ 26986 h 654934"/>
                <a:gd name="connsiteX29" fmla="*/ 83187 w 272339"/>
                <a:gd name="connsiteY29" fmla="*/ 41181 h 654934"/>
                <a:gd name="connsiteX30" fmla="*/ 110751 w 272339"/>
                <a:gd name="connsiteY30" fmla="*/ 58512 h 654934"/>
                <a:gd name="connsiteX31" fmla="*/ 135427 w 272339"/>
                <a:gd name="connsiteY31" fmla="*/ 96062 h 654934"/>
                <a:gd name="connsiteX32" fmla="*/ 148549 w 272339"/>
                <a:gd name="connsiteY32" fmla="*/ 143267 h 654934"/>
                <a:gd name="connsiteX33" fmla="*/ 176855 w 272339"/>
                <a:gd name="connsiteY33" fmla="*/ 209536 h 654934"/>
                <a:gd name="connsiteX34" fmla="*/ 199881 w 272339"/>
                <a:gd name="connsiteY34" fmla="*/ 267470 h 654934"/>
                <a:gd name="connsiteX35" fmla="*/ 215643 w 272339"/>
                <a:gd name="connsiteY35" fmla="*/ 305928 h 654934"/>
                <a:gd name="connsiteX36" fmla="*/ 227527 w 272339"/>
                <a:gd name="connsiteY36" fmla="*/ 342405 h 654934"/>
                <a:gd name="connsiteX37" fmla="*/ 240236 w 272339"/>
                <a:gd name="connsiteY37" fmla="*/ 372280 h 654934"/>
                <a:gd name="connsiteX38" fmla="*/ 249232 w 272339"/>
                <a:gd name="connsiteY38" fmla="*/ 412718 h 654934"/>
                <a:gd name="connsiteX39" fmla="*/ 261116 w 272339"/>
                <a:gd name="connsiteY39" fmla="*/ 472302 h 654934"/>
                <a:gd name="connsiteX40" fmla="*/ 269864 w 272339"/>
                <a:gd name="connsiteY40" fmla="*/ 498133 h 65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272339" h="654934">
                  <a:moveTo>
                    <a:pt x="269946" y="498133"/>
                  </a:moveTo>
                  <a:cubicBezTo>
                    <a:pt x="273990" y="506881"/>
                    <a:pt x="272339" y="514639"/>
                    <a:pt x="269203" y="522974"/>
                  </a:cubicBezTo>
                  <a:cubicBezTo>
                    <a:pt x="262684" y="540140"/>
                    <a:pt x="256494" y="557223"/>
                    <a:pt x="253441" y="575461"/>
                  </a:cubicBezTo>
                  <a:cubicBezTo>
                    <a:pt x="249149" y="601210"/>
                    <a:pt x="242877" y="626628"/>
                    <a:pt x="237761" y="652294"/>
                  </a:cubicBezTo>
                  <a:cubicBezTo>
                    <a:pt x="237595" y="653202"/>
                    <a:pt x="237430" y="654027"/>
                    <a:pt x="237265" y="654935"/>
                  </a:cubicBezTo>
                  <a:lnTo>
                    <a:pt x="224474" y="652707"/>
                  </a:lnTo>
                  <a:cubicBezTo>
                    <a:pt x="226289" y="642638"/>
                    <a:pt x="227610" y="632570"/>
                    <a:pt x="229425" y="622502"/>
                  </a:cubicBezTo>
                  <a:cubicBezTo>
                    <a:pt x="232066" y="607729"/>
                    <a:pt x="234955" y="593040"/>
                    <a:pt x="237595" y="578267"/>
                  </a:cubicBezTo>
                  <a:cubicBezTo>
                    <a:pt x="239246" y="568859"/>
                    <a:pt x="239741" y="559204"/>
                    <a:pt x="242217" y="550043"/>
                  </a:cubicBezTo>
                  <a:cubicBezTo>
                    <a:pt x="245601" y="537581"/>
                    <a:pt x="250552" y="525450"/>
                    <a:pt x="254596" y="513071"/>
                  </a:cubicBezTo>
                  <a:cubicBezTo>
                    <a:pt x="255256" y="510925"/>
                    <a:pt x="255586" y="508449"/>
                    <a:pt x="255091" y="506304"/>
                  </a:cubicBezTo>
                  <a:cubicBezTo>
                    <a:pt x="253441" y="500032"/>
                    <a:pt x="251047" y="493925"/>
                    <a:pt x="249562" y="487570"/>
                  </a:cubicBezTo>
                  <a:cubicBezTo>
                    <a:pt x="245436" y="469414"/>
                    <a:pt x="241557" y="451176"/>
                    <a:pt x="237678" y="432937"/>
                  </a:cubicBezTo>
                  <a:cubicBezTo>
                    <a:pt x="234790" y="419155"/>
                    <a:pt x="232726" y="405208"/>
                    <a:pt x="229178" y="391591"/>
                  </a:cubicBezTo>
                  <a:cubicBezTo>
                    <a:pt x="225959" y="379047"/>
                    <a:pt x="221585" y="366750"/>
                    <a:pt x="217129" y="354454"/>
                  </a:cubicBezTo>
                  <a:cubicBezTo>
                    <a:pt x="210609" y="336380"/>
                    <a:pt x="203677" y="318389"/>
                    <a:pt x="196745" y="300399"/>
                  </a:cubicBezTo>
                  <a:cubicBezTo>
                    <a:pt x="192041" y="288267"/>
                    <a:pt x="185934" y="276631"/>
                    <a:pt x="182385" y="264252"/>
                  </a:cubicBezTo>
                  <a:cubicBezTo>
                    <a:pt x="175040" y="238586"/>
                    <a:pt x="161671" y="215561"/>
                    <a:pt x="150447" y="191710"/>
                  </a:cubicBezTo>
                  <a:cubicBezTo>
                    <a:pt x="146568" y="183458"/>
                    <a:pt x="142937" y="175122"/>
                    <a:pt x="139966" y="166540"/>
                  </a:cubicBezTo>
                  <a:cubicBezTo>
                    <a:pt x="136500" y="156471"/>
                    <a:pt x="134272" y="145990"/>
                    <a:pt x="131053" y="135840"/>
                  </a:cubicBezTo>
                  <a:cubicBezTo>
                    <a:pt x="126349" y="120985"/>
                    <a:pt x="121067" y="106212"/>
                    <a:pt x="116611" y="91275"/>
                  </a:cubicBezTo>
                  <a:cubicBezTo>
                    <a:pt x="112897" y="78896"/>
                    <a:pt x="105305" y="69240"/>
                    <a:pt x="94163" y="62638"/>
                  </a:cubicBezTo>
                  <a:cubicBezTo>
                    <a:pt x="78731" y="53560"/>
                    <a:pt x="62638" y="45472"/>
                    <a:pt x="47040" y="36725"/>
                  </a:cubicBezTo>
                  <a:cubicBezTo>
                    <a:pt x="35404" y="30205"/>
                    <a:pt x="24593" y="22447"/>
                    <a:pt x="12627" y="16753"/>
                  </a:cubicBezTo>
                  <a:cubicBezTo>
                    <a:pt x="8500" y="14772"/>
                    <a:pt x="4209" y="12874"/>
                    <a:pt x="0" y="11059"/>
                  </a:cubicBezTo>
                  <a:lnTo>
                    <a:pt x="5117" y="0"/>
                  </a:lnTo>
                  <a:cubicBezTo>
                    <a:pt x="12214" y="2971"/>
                    <a:pt x="19229" y="6024"/>
                    <a:pt x="26244" y="9078"/>
                  </a:cubicBezTo>
                  <a:cubicBezTo>
                    <a:pt x="30370" y="10894"/>
                    <a:pt x="34084" y="13452"/>
                    <a:pt x="38045" y="15598"/>
                  </a:cubicBezTo>
                  <a:cubicBezTo>
                    <a:pt x="44895" y="19394"/>
                    <a:pt x="51827" y="23108"/>
                    <a:pt x="58677" y="26986"/>
                  </a:cubicBezTo>
                  <a:cubicBezTo>
                    <a:pt x="66847" y="31608"/>
                    <a:pt x="75100" y="36312"/>
                    <a:pt x="83187" y="41181"/>
                  </a:cubicBezTo>
                  <a:cubicBezTo>
                    <a:pt x="92430" y="46793"/>
                    <a:pt x="101426" y="52900"/>
                    <a:pt x="110751" y="58512"/>
                  </a:cubicBezTo>
                  <a:cubicBezTo>
                    <a:pt x="125276" y="67260"/>
                    <a:pt x="131136" y="81289"/>
                    <a:pt x="135427" y="96062"/>
                  </a:cubicBezTo>
                  <a:cubicBezTo>
                    <a:pt x="140048" y="111742"/>
                    <a:pt x="142854" y="128000"/>
                    <a:pt x="148549" y="143267"/>
                  </a:cubicBezTo>
                  <a:cubicBezTo>
                    <a:pt x="156884" y="165714"/>
                    <a:pt x="166375" y="187914"/>
                    <a:pt x="176855" y="209536"/>
                  </a:cubicBezTo>
                  <a:cubicBezTo>
                    <a:pt x="186016" y="228435"/>
                    <a:pt x="193361" y="247664"/>
                    <a:pt x="199881" y="267470"/>
                  </a:cubicBezTo>
                  <a:cubicBezTo>
                    <a:pt x="204172" y="280592"/>
                    <a:pt x="210774" y="292971"/>
                    <a:pt x="215643" y="305928"/>
                  </a:cubicBezTo>
                  <a:cubicBezTo>
                    <a:pt x="220100" y="317977"/>
                    <a:pt x="223071" y="330438"/>
                    <a:pt x="227527" y="342405"/>
                  </a:cubicBezTo>
                  <a:cubicBezTo>
                    <a:pt x="231241" y="352556"/>
                    <a:pt x="237183" y="361964"/>
                    <a:pt x="240236" y="372280"/>
                  </a:cubicBezTo>
                  <a:cubicBezTo>
                    <a:pt x="244198" y="385484"/>
                    <a:pt x="246508" y="399184"/>
                    <a:pt x="249232" y="412718"/>
                  </a:cubicBezTo>
                  <a:cubicBezTo>
                    <a:pt x="253276" y="432607"/>
                    <a:pt x="256659" y="452579"/>
                    <a:pt x="261116" y="472302"/>
                  </a:cubicBezTo>
                  <a:cubicBezTo>
                    <a:pt x="263096" y="481133"/>
                    <a:pt x="266067" y="489881"/>
                    <a:pt x="269864" y="49813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01" name="フリーフォーム: 図形 100">
              <a:extLst>
                <a:ext uri="{FF2B5EF4-FFF2-40B4-BE49-F238E27FC236}">
                  <a16:creationId xmlns:a16="http://schemas.microsoft.com/office/drawing/2014/main" id="{8F1EA1CA-E446-440A-926B-241274356577}"/>
                </a:ext>
              </a:extLst>
            </p:cNvPr>
            <p:cNvSpPr/>
            <p:nvPr/>
          </p:nvSpPr>
          <p:spPr>
            <a:xfrm>
              <a:off x="3730244" y="57747"/>
              <a:ext cx="882578" cy="1131398"/>
            </a:xfrm>
            <a:custGeom>
              <a:avLst/>
              <a:gdLst>
                <a:gd name="connsiteX0" fmla="*/ 882166 w 882578"/>
                <a:gd name="connsiteY0" fmla="*/ 599663 h 1131398"/>
                <a:gd name="connsiteX1" fmla="*/ 881671 w 882578"/>
                <a:gd name="connsiteY1" fmla="*/ 606430 h 1131398"/>
                <a:gd name="connsiteX2" fmla="*/ 869292 w 882578"/>
                <a:gd name="connsiteY2" fmla="*/ 643402 h 1131398"/>
                <a:gd name="connsiteX3" fmla="*/ 864670 w 882578"/>
                <a:gd name="connsiteY3" fmla="*/ 671627 h 1131398"/>
                <a:gd name="connsiteX4" fmla="*/ 856500 w 882578"/>
                <a:gd name="connsiteY4" fmla="*/ 715861 h 1131398"/>
                <a:gd name="connsiteX5" fmla="*/ 851548 w 882578"/>
                <a:gd name="connsiteY5" fmla="*/ 746066 h 1131398"/>
                <a:gd name="connsiteX6" fmla="*/ 846679 w 882578"/>
                <a:gd name="connsiteY6" fmla="*/ 769999 h 1131398"/>
                <a:gd name="connsiteX7" fmla="*/ 839912 w 882578"/>
                <a:gd name="connsiteY7" fmla="*/ 803670 h 1131398"/>
                <a:gd name="connsiteX8" fmla="*/ 833805 w 882578"/>
                <a:gd name="connsiteY8" fmla="*/ 831316 h 1131398"/>
                <a:gd name="connsiteX9" fmla="*/ 829926 w 882578"/>
                <a:gd name="connsiteY9" fmla="*/ 847244 h 1131398"/>
                <a:gd name="connsiteX10" fmla="*/ 814494 w 882578"/>
                <a:gd name="connsiteY10" fmla="*/ 870434 h 1131398"/>
                <a:gd name="connsiteX11" fmla="*/ 787177 w 882578"/>
                <a:gd name="connsiteY11" fmla="*/ 908479 h 1131398"/>
                <a:gd name="connsiteX12" fmla="*/ 783464 w 882578"/>
                <a:gd name="connsiteY12" fmla="*/ 913761 h 1131398"/>
                <a:gd name="connsiteX13" fmla="*/ 755817 w 882578"/>
                <a:gd name="connsiteY13" fmla="*/ 949248 h 1131398"/>
                <a:gd name="connsiteX14" fmla="*/ 717772 w 882578"/>
                <a:gd name="connsiteY14" fmla="*/ 998434 h 1131398"/>
                <a:gd name="connsiteX15" fmla="*/ 704155 w 882578"/>
                <a:gd name="connsiteY15" fmla="*/ 1021624 h 1131398"/>
                <a:gd name="connsiteX16" fmla="*/ 701679 w 882578"/>
                <a:gd name="connsiteY16" fmla="*/ 1025585 h 1131398"/>
                <a:gd name="connsiteX17" fmla="*/ 698461 w 882578"/>
                <a:gd name="connsiteY17" fmla="*/ 1021294 h 1131398"/>
                <a:gd name="connsiteX18" fmla="*/ 701101 w 882578"/>
                <a:gd name="connsiteY18" fmla="*/ 969549 h 1131398"/>
                <a:gd name="connsiteX19" fmla="*/ 696232 w 882578"/>
                <a:gd name="connsiteY19" fmla="*/ 957500 h 1131398"/>
                <a:gd name="connsiteX20" fmla="*/ 683771 w 882578"/>
                <a:gd name="connsiteY20" fmla="*/ 965836 h 1131398"/>
                <a:gd name="connsiteX21" fmla="*/ 683358 w 882578"/>
                <a:gd name="connsiteY21" fmla="*/ 1015930 h 1131398"/>
                <a:gd name="connsiteX22" fmla="*/ 717277 w 882578"/>
                <a:gd name="connsiteY22" fmla="*/ 1077990 h 1131398"/>
                <a:gd name="connsiteX23" fmla="*/ 725364 w 882578"/>
                <a:gd name="connsiteY23" fmla="*/ 1084510 h 1131398"/>
                <a:gd name="connsiteX24" fmla="*/ 728088 w 882578"/>
                <a:gd name="connsiteY24" fmla="*/ 1088883 h 1131398"/>
                <a:gd name="connsiteX25" fmla="*/ 721651 w 882578"/>
                <a:gd name="connsiteY25" fmla="*/ 1089049 h 1131398"/>
                <a:gd name="connsiteX26" fmla="*/ 710592 w 882578"/>
                <a:gd name="connsiteY26" fmla="*/ 1084344 h 1131398"/>
                <a:gd name="connsiteX27" fmla="*/ 681047 w 882578"/>
                <a:gd name="connsiteY27" fmla="*/ 1068417 h 1131398"/>
                <a:gd name="connsiteX28" fmla="*/ 669576 w 882578"/>
                <a:gd name="connsiteY28" fmla="*/ 1054965 h 1131398"/>
                <a:gd name="connsiteX29" fmla="*/ 653236 w 882578"/>
                <a:gd name="connsiteY29" fmla="*/ 1023027 h 1131398"/>
                <a:gd name="connsiteX30" fmla="*/ 646056 w 882578"/>
                <a:gd name="connsiteY30" fmla="*/ 949578 h 1131398"/>
                <a:gd name="connsiteX31" fmla="*/ 670979 w 882578"/>
                <a:gd name="connsiteY31" fmla="*/ 902290 h 1131398"/>
                <a:gd name="connsiteX32" fmla="*/ 689548 w 882578"/>
                <a:gd name="connsiteY32" fmla="*/ 886857 h 1131398"/>
                <a:gd name="connsiteX33" fmla="*/ 720248 w 882578"/>
                <a:gd name="connsiteY33" fmla="*/ 855827 h 1131398"/>
                <a:gd name="connsiteX34" fmla="*/ 768114 w 882578"/>
                <a:gd name="connsiteY34" fmla="*/ 796655 h 1131398"/>
                <a:gd name="connsiteX35" fmla="*/ 796173 w 882578"/>
                <a:gd name="connsiteY35" fmla="*/ 749037 h 1131398"/>
                <a:gd name="connsiteX36" fmla="*/ 811935 w 882578"/>
                <a:gd name="connsiteY36" fmla="*/ 682768 h 1131398"/>
                <a:gd name="connsiteX37" fmla="*/ 812926 w 882578"/>
                <a:gd name="connsiteY37" fmla="*/ 645713 h 1131398"/>
                <a:gd name="connsiteX38" fmla="*/ 811275 w 882578"/>
                <a:gd name="connsiteY38" fmla="*/ 624999 h 1131398"/>
                <a:gd name="connsiteX39" fmla="*/ 813256 w 882578"/>
                <a:gd name="connsiteY39" fmla="*/ 613362 h 1131398"/>
                <a:gd name="connsiteX40" fmla="*/ 809377 w 882578"/>
                <a:gd name="connsiteY40" fmla="*/ 597930 h 1131398"/>
                <a:gd name="connsiteX41" fmla="*/ 791799 w 882578"/>
                <a:gd name="connsiteY41" fmla="*/ 548331 h 1131398"/>
                <a:gd name="connsiteX42" fmla="*/ 781978 w 882578"/>
                <a:gd name="connsiteY42" fmla="*/ 529185 h 1131398"/>
                <a:gd name="connsiteX43" fmla="*/ 772818 w 882578"/>
                <a:gd name="connsiteY43" fmla="*/ 489489 h 1131398"/>
                <a:gd name="connsiteX44" fmla="*/ 765720 w 882578"/>
                <a:gd name="connsiteY44" fmla="*/ 471333 h 1131398"/>
                <a:gd name="connsiteX45" fmla="*/ 747894 w 882578"/>
                <a:gd name="connsiteY45" fmla="*/ 419754 h 1131398"/>
                <a:gd name="connsiteX46" fmla="*/ 729408 w 882578"/>
                <a:gd name="connsiteY46" fmla="*/ 380636 h 1131398"/>
                <a:gd name="connsiteX47" fmla="*/ 716617 w 882578"/>
                <a:gd name="connsiteY47" fmla="*/ 355300 h 1131398"/>
                <a:gd name="connsiteX48" fmla="*/ 695572 w 882578"/>
                <a:gd name="connsiteY48" fmla="*/ 315440 h 1131398"/>
                <a:gd name="connsiteX49" fmla="*/ 683358 w 882578"/>
                <a:gd name="connsiteY49" fmla="*/ 302318 h 1131398"/>
                <a:gd name="connsiteX50" fmla="*/ 675436 w 882578"/>
                <a:gd name="connsiteY50" fmla="*/ 311478 h 1131398"/>
                <a:gd name="connsiteX51" fmla="*/ 683853 w 882578"/>
                <a:gd name="connsiteY51" fmla="*/ 329799 h 1131398"/>
                <a:gd name="connsiteX52" fmla="*/ 695325 w 882578"/>
                <a:gd name="connsiteY52" fmla="*/ 353155 h 1131398"/>
                <a:gd name="connsiteX53" fmla="*/ 704898 w 882578"/>
                <a:gd name="connsiteY53" fmla="*/ 380719 h 1131398"/>
                <a:gd name="connsiteX54" fmla="*/ 705558 w 882578"/>
                <a:gd name="connsiteY54" fmla="*/ 385670 h 1131398"/>
                <a:gd name="connsiteX55" fmla="*/ 708446 w 882578"/>
                <a:gd name="connsiteY55" fmla="*/ 428914 h 1131398"/>
                <a:gd name="connsiteX56" fmla="*/ 705558 w 882578"/>
                <a:gd name="connsiteY56" fmla="*/ 433536 h 1131398"/>
                <a:gd name="connsiteX57" fmla="*/ 703412 w 882578"/>
                <a:gd name="connsiteY57" fmla="*/ 429162 h 1131398"/>
                <a:gd name="connsiteX58" fmla="*/ 702835 w 882578"/>
                <a:gd name="connsiteY58" fmla="*/ 425201 h 1131398"/>
                <a:gd name="connsiteX59" fmla="*/ 701267 w 882578"/>
                <a:gd name="connsiteY59" fmla="*/ 413234 h 1131398"/>
                <a:gd name="connsiteX60" fmla="*/ 672217 w 882578"/>
                <a:gd name="connsiteY60" fmla="*/ 331863 h 1131398"/>
                <a:gd name="connsiteX61" fmla="*/ 636235 w 882578"/>
                <a:gd name="connsiteY61" fmla="*/ 270050 h 1131398"/>
                <a:gd name="connsiteX62" fmla="*/ 632191 w 882578"/>
                <a:gd name="connsiteY62" fmla="*/ 261880 h 1131398"/>
                <a:gd name="connsiteX63" fmla="*/ 632521 w 882578"/>
                <a:gd name="connsiteY63" fmla="*/ 258661 h 1131398"/>
                <a:gd name="connsiteX64" fmla="*/ 632687 w 882578"/>
                <a:gd name="connsiteY64" fmla="*/ 249831 h 1131398"/>
                <a:gd name="connsiteX65" fmla="*/ 618822 w 882578"/>
                <a:gd name="connsiteY65" fmla="*/ 238112 h 1131398"/>
                <a:gd name="connsiteX66" fmla="*/ 613953 w 882578"/>
                <a:gd name="connsiteY66" fmla="*/ 236049 h 1131398"/>
                <a:gd name="connsiteX67" fmla="*/ 563942 w 882578"/>
                <a:gd name="connsiteY67" fmla="*/ 201635 h 1131398"/>
                <a:gd name="connsiteX68" fmla="*/ 533159 w 882578"/>
                <a:gd name="connsiteY68" fmla="*/ 178280 h 1131398"/>
                <a:gd name="connsiteX69" fmla="*/ 520285 w 882578"/>
                <a:gd name="connsiteY69" fmla="*/ 176134 h 1131398"/>
                <a:gd name="connsiteX70" fmla="*/ 516323 w 882578"/>
                <a:gd name="connsiteY70" fmla="*/ 186780 h 1131398"/>
                <a:gd name="connsiteX71" fmla="*/ 526804 w 882578"/>
                <a:gd name="connsiteY71" fmla="*/ 197178 h 1131398"/>
                <a:gd name="connsiteX72" fmla="*/ 567408 w 882578"/>
                <a:gd name="connsiteY72" fmla="*/ 242238 h 1131398"/>
                <a:gd name="connsiteX73" fmla="*/ 593321 w 882578"/>
                <a:gd name="connsiteY73" fmla="*/ 278633 h 1131398"/>
                <a:gd name="connsiteX74" fmla="*/ 623691 w 882578"/>
                <a:gd name="connsiteY74" fmla="*/ 302318 h 1131398"/>
                <a:gd name="connsiteX75" fmla="*/ 647954 w 882578"/>
                <a:gd name="connsiteY75" fmla="*/ 321959 h 1131398"/>
                <a:gd name="connsiteX76" fmla="*/ 652988 w 882578"/>
                <a:gd name="connsiteY76" fmla="*/ 330377 h 1131398"/>
                <a:gd name="connsiteX77" fmla="*/ 663387 w 882578"/>
                <a:gd name="connsiteY77" fmla="*/ 343334 h 1131398"/>
                <a:gd name="connsiteX78" fmla="*/ 672877 w 882578"/>
                <a:gd name="connsiteY78" fmla="*/ 357116 h 1131398"/>
                <a:gd name="connsiteX79" fmla="*/ 690290 w 882578"/>
                <a:gd name="connsiteY79" fmla="*/ 403248 h 1131398"/>
                <a:gd name="connsiteX80" fmla="*/ 694499 w 882578"/>
                <a:gd name="connsiteY80" fmla="*/ 426356 h 1131398"/>
                <a:gd name="connsiteX81" fmla="*/ 695325 w 882578"/>
                <a:gd name="connsiteY81" fmla="*/ 431968 h 1131398"/>
                <a:gd name="connsiteX82" fmla="*/ 700276 w 882578"/>
                <a:gd name="connsiteY82" fmla="*/ 461430 h 1131398"/>
                <a:gd name="connsiteX83" fmla="*/ 701267 w 882578"/>
                <a:gd name="connsiteY83" fmla="*/ 472901 h 1131398"/>
                <a:gd name="connsiteX84" fmla="*/ 709519 w 882578"/>
                <a:gd name="connsiteY84" fmla="*/ 480906 h 1131398"/>
                <a:gd name="connsiteX85" fmla="*/ 716039 w 882578"/>
                <a:gd name="connsiteY85" fmla="*/ 473149 h 1131398"/>
                <a:gd name="connsiteX86" fmla="*/ 718515 w 882578"/>
                <a:gd name="connsiteY86" fmla="*/ 434444 h 1131398"/>
                <a:gd name="connsiteX87" fmla="*/ 714553 w 882578"/>
                <a:gd name="connsiteY87" fmla="*/ 384927 h 1131398"/>
                <a:gd name="connsiteX88" fmla="*/ 714471 w 882578"/>
                <a:gd name="connsiteY88" fmla="*/ 384515 h 1131398"/>
                <a:gd name="connsiteX89" fmla="*/ 716287 w 882578"/>
                <a:gd name="connsiteY89" fmla="*/ 380801 h 1131398"/>
                <a:gd name="connsiteX90" fmla="*/ 719340 w 882578"/>
                <a:gd name="connsiteY90" fmla="*/ 383112 h 1131398"/>
                <a:gd name="connsiteX91" fmla="*/ 720248 w 882578"/>
                <a:gd name="connsiteY91" fmla="*/ 384845 h 1131398"/>
                <a:gd name="connsiteX92" fmla="*/ 722476 w 882578"/>
                <a:gd name="connsiteY92" fmla="*/ 390292 h 1131398"/>
                <a:gd name="connsiteX93" fmla="*/ 744098 w 882578"/>
                <a:gd name="connsiteY93" fmla="*/ 444595 h 1131398"/>
                <a:gd name="connsiteX94" fmla="*/ 760438 w 882578"/>
                <a:gd name="connsiteY94" fmla="*/ 491140 h 1131398"/>
                <a:gd name="connsiteX95" fmla="*/ 770094 w 882578"/>
                <a:gd name="connsiteY95" fmla="*/ 530670 h 1131398"/>
                <a:gd name="connsiteX96" fmla="*/ 780245 w 882578"/>
                <a:gd name="connsiteY96" fmla="*/ 555924 h 1131398"/>
                <a:gd name="connsiteX97" fmla="*/ 793532 w 882578"/>
                <a:gd name="connsiteY97" fmla="*/ 592566 h 1131398"/>
                <a:gd name="connsiteX98" fmla="*/ 801537 w 882578"/>
                <a:gd name="connsiteY98" fmla="*/ 625741 h 1131398"/>
                <a:gd name="connsiteX99" fmla="*/ 802197 w 882578"/>
                <a:gd name="connsiteY99" fmla="*/ 638698 h 1131398"/>
                <a:gd name="connsiteX100" fmla="*/ 804756 w 882578"/>
                <a:gd name="connsiteY100" fmla="*/ 667830 h 1131398"/>
                <a:gd name="connsiteX101" fmla="*/ 801867 w 882578"/>
                <a:gd name="connsiteY101" fmla="*/ 693909 h 1131398"/>
                <a:gd name="connsiteX102" fmla="*/ 790231 w 882578"/>
                <a:gd name="connsiteY102" fmla="*/ 742352 h 1131398"/>
                <a:gd name="connsiteX103" fmla="*/ 767783 w 882578"/>
                <a:gd name="connsiteY103" fmla="*/ 785927 h 1131398"/>
                <a:gd name="connsiteX104" fmla="*/ 716864 w 882578"/>
                <a:gd name="connsiteY104" fmla="*/ 846584 h 1131398"/>
                <a:gd name="connsiteX105" fmla="*/ 677829 w 882578"/>
                <a:gd name="connsiteY105" fmla="*/ 884051 h 1131398"/>
                <a:gd name="connsiteX106" fmla="*/ 660498 w 882578"/>
                <a:gd name="connsiteY106" fmla="*/ 894285 h 1131398"/>
                <a:gd name="connsiteX107" fmla="*/ 634667 w 882578"/>
                <a:gd name="connsiteY107" fmla="*/ 934970 h 1131398"/>
                <a:gd name="connsiteX108" fmla="*/ 632934 w 882578"/>
                <a:gd name="connsiteY108" fmla="*/ 1012959 h 1131398"/>
                <a:gd name="connsiteX109" fmla="*/ 646469 w 882578"/>
                <a:gd name="connsiteY109" fmla="*/ 1038294 h 1131398"/>
                <a:gd name="connsiteX110" fmla="*/ 646964 w 882578"/>
                <a:gd name="connsiteY110" fmla="*/ 1038789 h 1131398"/>
                <a:gd name="connsiteX111" fmla="*/ 647376 w 882578"/>
                <a:gd name="connsiteY111" fmla="*/ 1046299 h 1131398"/>
                <a:gd name="connsiteX112" fmla="*/ 642260 w 882578"/>
                <a:gd name="connsiteY112" fmla="*/ 1042586 h 1131398"/>
                <a:gd name="connsiteX113" fmla="*/ 634915 w 882578"/>
                <a:gd name="connsiteY113" fmla="*/ 1034333 h 1131398"/>
                <a:gd name="connsiteX114" fmla="*/ 624929 w 882578"/>
                <a:gd name="connsiteY114" fmla="*/ 1031445 h 1131398"/>
                <a:gd name="connsiteX115" fmla="*/ 622783 w 882578"/>
                <a:gd name="connsiteY115" fmla="*/ 1043906 h 1131398"/>
                <a:gd name="connsiteX116" fmla="*/ 638298 w 882578"/>
                <a:gd name="connsiteY116" fmla="*/ 1060577 h 1131398"/>
                <a:gd name="connsiteX117" fmla="*/ 690043 w 882578"/>
                <a:gd name="connsiteY117" fmla="*/ 1090947 h 1131398"/>
                <a:gd name="connsiteX118" fmla="*/ 703247 w 882578"/>
                <a:gd name="connsiteY118" fmla="*/ 1095816 h 1131398"/>
                <a:gd name="connsiteX119" fmla="*/ 707209 w 882578"/>
                <a:gd name="connsiteY119" fmla="*/ 1097961 h 1131398"/>
                <a:gd name="connsiteX120" fmla="*/ 703165 w 882578"/>
                <a:gd name="connsiteY120" fmla="*/ 1100355 h 1131398"/>
                <a:gd name="connsiteX121" fmla="*/ 647459 w 882578"/>
                <a:gd name="connsiteY121" fmla="*/ 1116695 h 1131398"/>
                <a:gd name="connsiteX122" fmla="*/ 638794 w 882578"/>
                <a:gd name="connsiteY122" fmla="*/ 1118676 h 1131398"/>
                <a:gd name="connsiteX123" fmla="*/ 625342 w 882578"/>
                <a:gd name="connsiteY123" fmla="*/ 1113807 h 1131398"/>
                <a:gd name="connsiteX124" fmla="*/ 609249 w 882578"/>
                <a:gd name="connsiteY124" fmla="*/ 1111166 h 1131398"/>
                <a:gd name="connsiteX125" fmla="*/ 588122 w 882578"/>
                <a:gd name="connsiteY125" fmla="*/ 1116365 h 1131398"/>
                <a:gd name="connsiteX126" fmla="*/ 573267 w 882578"/>
                <a:gd name="connsiteY126" fmla="*/ 1111991 h 1131398"/>
                <a:gd name="connsiteX127" fmla="*/ 554203 w 882578"/>
                <a:gd name="connsiteY127" fmla="*/ 1086408 h 1131398"/>
                <a:gd name="connsiteX128" fmla="*/ 548261 w 882578"/>
                <a:gd name="connsiteY128" fmla="*/ 1032187 h 1131398"/>
                <a:gd name="connsiteX129" fmla="*/ 544052 w 882578"/>
                <a:gd name="connsiteY129" fmla="*/ 990594 h 1131398"/>
                <a:gd name="connsiteX130" fmla="*/ 543970 w 882578"/>
                <a:gd name="connsiteY130" fmla="*/ 959646 h 1131398"/>
                <a:gd name="connsiteX131" fmla="*/ 557834 w 882578"/>
                <a:gd name="connsiteY131" fmla="*/ 928121 h 1131398"/>
                <a:gd name="connsiteX132" fmla="*/ 587792 w 882578"/>
                <a:gd name="connsiteY132" fmla="*/ 895275 h 1131398"/>
                <a:gd name="connsiteX133" fmla="*/ 625094 w 882578"/>
                <a:gd name="connsiteY133" fmla="*/ 856322 h 1131398"/>
                <a:gd name="connsiteX134" fmla="*/ 631366 w 882578"/>
                <a:gd name="connsiteY134" fmla="*/ 842127 h 1131398"/>
                <a:gd name="connsiteX135" fmla="*/ 640774 w 882578"/>
                <a:gd name="connsiteY135" fmla="*/ 810932 h 1131398"/>
                <a:gd name="connsiteX136" fmla="*/ 651833 w 882578"/>
                <a:gd name="connsiteY136" fmla="*/ 779737 h 1131398"/>
                <a:gd name="connsiteX137" fmla="*/ 668998 w 882578"/>
                <a:gd name="connsiteY137" fmla="*/ 766285 h 1131398"/>
                <a:gd name="connsiteX138" fmla="*/ 717689 w 882578"/>
                <a:gd name="connsiteY138" fmla="*/ 738804 h 1131398"/>
                <a:gd name="connsiteX139" fmla="*/ 741210 w 882578"/>
                <a:gd name="connsiteY139" fmla="*/ 721143 h 1131398"/>
                <a:gd name="connsiteX140" fmla="*/ 760686 w 882578"/>
                <a:gd name="connsiteY140" fmla="*/ 696880 h 1131398"/>
                <a:gd name="connsiteX141" fmla="*/ 775954 w 882578"/>
                <a:gd name="connsiteY141" fmla="*/ 656194 h 1131398"/>
                <a:gd name="connsiteX142" fmla="*/ 778677 w 882578"/>
                <a:gd name="connsiteY142" fmla="*/ 642577 h 1131398"/>
                <a:gd name="connsiteX143" fmla="*/ 780162 w 882578"/>
                <a:gd name="connsiteY143" fmla="*/ 625741 h 1131398"/>
                <a:gd name="connsiteX144" fmla="*/ 752103 w 882578"/>
                <a:gd name="connsiteY144" fmla="*/ 582167 h 1131398"/>
                <a:gd name="connsiteX145" fmla="*/ 698626 w 882578"/>
                <a:gd name="connsiteY145" fmla="*/ 584643 h 1131398"/>
                <a:gd name="connsiteX146" fmla="*/ 688970 w 882578"/>
                <a:gd name="connsiteY146" fmla="*/ 595619 h 1131398"/>
                <a:gd name="connsiteX147" fmla="*/ 669411 w 882578"/>
                <a:gd name="connsiteY147" fmla="*/ 615673 h 1131398"/>
                <a:gd name="connsiteX148" fmla="*/ 652988 w 882578"/>
                <a:gd name="connsiteY148" fmla="*/ 630033 h 1131398"/>
                <a:gd name="connsiteX149" fmla="*/ 649522 w 882578"/>
                <a:gd name="connsiteY149" fmla="*/ 631931 h 1131398"/>
                <a:gd name="connsiteX150" fmla="*/ 648862 w 882578"/>
                <a:gd name="connsiteY150" fmla="*/ 629538 h 1131398"/>
                <a:gd name="connsiteX151" fmla="*/ 648944 w 882578"/>
                <a:gd name="connsiteY151" fmla="*/ 628052 h 1131398"/>
                <a:gd name="connsiteX152" fmla="*/ 658187 w 882578"/>
                <a:gd name="connsiteY152" fmla="*/ 612950 h 1131398"/>
                <a:gd name="connsiteX153" fmla="*/ 665532 w 882578"/>
                <a:gd name="connsiteY153" fmla="*/ 593556 h 1131398"/>
                <a:gd name="connsiteX154" fmla="*/ 669246 w 882578"/>
                <a:gd name="connsiteY154" fmla="*/ 570944 h 1131398"/>
                <a:gd name="connsiteX155" fmla="*/ 673785 w 882578"/>
                <a:gd name="connsiteY155" fmla="*/ 525224 h 1131398"/>
                <a:gd name="connsiteX156" fmla="*/ 676756 w 882578"/>
                <a:gd name="connsiteY156" fmla="*/ 503354 h 1131398"/>
                <a:gd name="connsiteX157" fmla="*/ 678407 w 882578"/>
                <a:gd name="connsiteY157" fmla="*/ 499970 h 1131398"/>
                <a:gd name="connsiteX158" fmla="*/ 686907 w 882578"/>
                <a:gd name="connsiteY158" fmla="*/ 490149 h 1131398"/>
                <a:gd name="connsiteX159" fmla="*/ 682285 w 882578"/>
                <a:gd name="connsiteY159" fmla="*/ 481237 h 1131398"/>
                <a:gd name="connsiteX160" fmla="*/ 647459 w 882578"/>
                <a:gd name="connsiteY160" fmla="*/ 475625 h 1131398"/>
                <a:gd name="connsiteX161" fmla="*/ 607763 w 882578"/>
                <a:gd name="connsiteY161" fmla="*/ 471086 h 1131398"/>
                <a:gd name="connsiteX162" fmla="*/ 602399 w 882578"/>
                <a:gd name="connsiteY162" fmla="*/ 464731 h 1131398"/>
                <a:gd name="connsiteX163" fmla="*/ 587792 w 882578"/>
                <a:gd name="connsiteY163" fmla="*/ 396481 h 1131398"/>
                <a:gd name="connsiteX164" fmla="*/ 581932 w 882578"/>
                <a:gd name="connsiteY164" fmla="*/ 356208 h 1131398"/>
                <a:gd name="connsiteX165" fmla="*/ 578631 w 882578"/>
                <a:gd name="connsiteY165" fmla="*/ 328149 h 1131398"/>
                <a:gd name="connsiteX166" fmla="*/ 569801 w 882578"/>
                <a:gd name="connsiteY166" fmla="*/ 319401 h 1131398"/>
                <a:gd name="connsiteX167" fmla="*/ 564272 w 882578"/>
                <a:gd name="connsiteY167" fmla="*/ 330872 h 1131398"/>
                <a:gd name="connsiteX168" fmla="*/ 570296 w 882578"/>
                <a:gd name="connsiteY168" fmla="*/ 370403 h 1131398"/>
                <a:gd name="connsiteX169" fmla="*/ 574588 w 882578"/>
                <a:gd name="connsiteY169" fmla="*/ 388889 h 1131398"/>
                <a:gd name="connsiteX170" fmla="*/ 581932 w 882578"/>
                <a:gd name="connsiteY170" fmla="*/ 425778 h 1131398"/>
                <a:gd name="connsiteX171" fmla="*/ 589112 w 882578"/>
                <a:gd name="connsiteY171" fmla="*/ 464814 h 1131398"/>
                <a:gd name="connsiteX172" fmla="*/ 583088 w 882578"/>
                <a:gd name="connsiteY172" fmla="*/ 469848 h 1131398"/>
                <a:gd name="connsiteX173" fmla="*/ 549417 w 882578"/>
                <a:gd name="connsiteY173" fmla="*/ 468445 h 1131398"/>
                <a:gd name="connsiteX174" fmla="*/ 530436 w 882578"/>
                <a:gd name="connsiteY174" fmla="*/ 466794 h 1131398"/>
                <a:gd name="connsiteX175" fmla="*/ 524411 w 882578"/>
                <a:gd name="connsiteY175" fmla="*/ 459862 h 1131398"/>
                <a:gd name="connsiteX176" fmla="*/ 507906 w 882578"/>
                <a:gd name="connsiteY176" fmla="*/ 409190 h 1131398"/>
                <a:gd name="connsiteX177" fmla="*/ 500396 w 882578"/>
                <a:gd name="connsiteY177" fmla="*/ 372301 h 1131398"/>
                <a:gd name="connsiteX178" fmla="*/ 493959 w 882578"/>
                <a:gd name="connsiteY178" fmla="*/ 346965 h 1131398"/>
                <a:gd name="connsiteX179" fmla="*/ 490245 w 882578"/>
                <a:gd name="connsiteY179" fmla="*/ 326086 h 1131398"/>
                <a:gd name="connsiteX180" fmla="*/ 488512 w 882578"/>
                <a:gd name="connsiteY180" fmla="*/ 313459 h 1131398"/>
                <a:gd name="connsiteX181" fmla="*/ 482240 w 882578"/>
                <a:gd name="connsiteY181" fmla="*/ 308260 h 1131398"/>
                <a:gd name="connsiteX182" fmla="*/ 475968 w 882578"/>
                <a:gd name="connsiteY182" fmla="*/ 313377 h 1131398"/>
                <a:gd name="connsiteX183" fmla="*/ 479186 w 882578"/>
                <a:gd name="connsiteY183" fmla="*/ 335741 h 1131398"/>
                <a:gd name="connsiteX184" fmla="*/ 485871 w 882578"/>
                <a:gd name="connsiteY184" fmla="*/ 370155 h 1131398"/>
                <a:gd name="connsiteX185" fmla="*/ 487274 w 882578"/>
                <a:gd name="connsiteY185" fmla="*/ 375189 h 1131398"/>
                <a:gd name="connsiteX186" fmla="*/ 500478 w 882578"/>
                <a:gd name="connsiteY186" fmla="*/ 427181 h 1131398"/>
                <a:gd name="connsiteX187" fmla="*/ 509061 w 882578"/>
                <a:gd name="connsiteY187" fmla="*/ 455901 h 1131398"/>
                <a:gd name="connsiteX188" fmla="*/ 500643 w 882578"/>
                <a:gd name="connsiteY188" fmla="*/ 465721 h 1131398"/>
                <a:gd name="connsiteX189" fmla="*/ 450879 w 882578"/>
                <a:gd name="connsiteY189" fmla="*/ 464318 h 1131398"/>
                <a:gd name="connsiteX190" fmla="*/ 431073 w 882578"/>
                <a:gd name="connsiteY190" fmla="*/ 462750 h 1131398"/>
                <a:gd name="connsiteX191" fmla="*/ 424718 w 882578"/>
                <a:gd name="connsiteY191" fmla="*/ 458129 h 1131398"/>
                <a:gd name="connsiteX192" fmla="*/ 418529 w 882578"/>
                <a:gd name="connsiteY192" fmla="*/ 421404 h 1131398"/>
                <a:gd name="connsiteX193" fmla="*/ 414320 w 882578"/>
                <a:gd name="connsiteY193" fmla="*/ 398379 h 1131398"/>
                <a:gd name="connsiteX194" fmla="*/ 412917 w 882578"/>
                <a:gd name="connsiteY194" fmla="*/ 388063 h 1131398"/>
                <a:gd name="connsiteX195" fmla="*/ 412752 w 882578"/>
                <a:gd name="connsiteY195" fmla="*/ 358024 h 1131398"/>
                <a:gd name="connsiteX196" fmla="*/ 402271 w 882578"/>
                <a:gd name="connsiteY196" fmla="*/ 348285 h 1131398"/>
                <a:gd name="connsiteX197" fmla="*/ 395339 w 882578"/>
                <a:gd name="connsiteY197" fmla="*/ 354227 h 1131398"/>
                <a:gd name="connsiteX198" fmla="*/ 386508 w 882578"/>
                <a:gd name="connsiteY198" fmla="*/ 398627 h 1131398"/>
                <a:gd name="connsiteX199" fmla="*/ 381804 w 882578"/>
                <a:gd name="connsiteY199" fmla="*/ 419424 h 1131398"/>
                <a:gd name="connsiteX200" fmla="*/ 367197 w 882578"/>
                <a:gd name="connsiteY200" fmla="*/ 458294 h 1131398"/>
                <a:gd name="connsiteX201" fmla="*/ 358036 w 882578"/>
                <a:gd name="connsiteY201" fmla="*/ 465309 h 1131398"/>
                <a:gd name="connsiteX202" fmla="*/ 327254 w 882578"/>
                <a:gd name="connsiteY202" fmla="*/ 465639 h 1131398"/>
                <a:gd name="connsiteX203" fmla="*/ 312564 w 882578"/>
                <a:gd name="connsiteY203" fmla="*/ 464484 h 1131398"/>
                <a:gd name="connsiteX204" fmla="*/ 306209 w 882578"/>
                <a:gd name="connsiteY204" fmla="*/ 458046 h 1131398"/>
                <a:gd name="connsiteX205" fmla="*/ 309098 w 882578"/>
                <a:gd name="connsiteY205" fmla="*/ 443852 h 1131398"/>
                <a:gd name="connsiteX206" fmla="*/ 316525 w 882578"/>
                <a:gd name="connsiteY206" fmla="*/ 398544 h 1131398"/>
                <a:gd name="connsiteX207" fmla="*/ 325191 w 882578"/>
                <a:gd name="connsiteY207" fmla="*/ 360747 h 1131398"/>
                <a:gd name="connsiteX208" fmla="*/ 333443 w 882578"/>
                <a:gd name="connsiteY208" fmla="*/ 324270 h 1131398"/>
                <a:gd name="connsiteX209" fmla="*/ 331133 w 882578"/>
                <a:gd name="connsiteY209" fmla="*/ 320144 h 1131398"/>
                <a:gd name="connsiteX210" fmla="*/ 323375 w 882578"/>
                <a:gd name="connsiteY210" fmla="*/ 320309 h 1131398"/>
                <a:gd name="connsiteX211" fmla="*/ 315205 w 882578"/>
                <a:gd name="connsiteY211" fmla="*/ 335741 h 1131398"/>
                <a:gd name="connsiteX212" fmla="*/ 311986 w 882578"/>
                <a:gd name="connsiteY212" fmla="*/ 363883 h 1131398"/>
                <a:gd name="connsiteX213" fmla="*/ 309098 w 882578"/>
                <a:gd name="connsiteY213" fmla="*/ 382287 h 1131398"/>
                <a:gd name="connsiteX214" fmla="*/ 303321 w 882578"/>
                <a:gd name="connsiteY214" fmla="*/ 410676 h 1131398"/>
                <a:gd name="connsiteX215" fmla="*/ 292840 w 882578"/>
                <a:gd name="connsiteY215" fmla="*/ 461100 h 1131398"/>
                <a:gd name="connsiteX216" fmla="*/ 286238 w 882578"/>
                <a:gd name="connsiteY216" fmla="*/ 465556 h 1131398"/>
                <a:gd name="connsiteX217" fmla="*/ 229954 w 882578"/>
                <a:gd name="connsiteY217" fmla="*/ 467124 h 1131398"/>
                <a:gd name="connsiteX218" fmla="*/ 218978 w 882578"/>
                <a:gd name="connsiteY218" fmla="*/ 466712 h 1131398"/>
                <a:gd name="connsiteX219" fmla="*/ 223022 w 882578"/>
                <a:gd name="connsiteY219" fmla="*/ 457386 h 1131398"/>
                <a:gd name="connsiteX220" fmla="*/ 263378 w 882578"/>
                <a:gd name="connsiteY220" fmla="*/ 349771 h 1131398"/>
                <a:gd name="connsiteX221" fmla="*/ 275427 w 882578"/>
                <a:gd name="connsiteY221" fmla="*/ 323775 h 1131398"/>
                <a:gd name="connsiteX222" fmla="*/ 275427 w 882578"/>
                <a:gd name="connsiteY222" fmla="*/ 313954 h 1131398"/>
                <a:gd name="connsiteX223" fmla="*/ 263873 w 882578"/>
                <a:gd name="connsiteY223" fmla="*/ 316265 h 1131398"/>
                <a:gd name="connsiteX224" fmla="*/ 256776 w 882578"/>
                <a:gd name="connsiteY224" fmla="*/ 329304 h 1131398"/>
                <a:gd name="connsiteX225" fmla="*/ 238785 w 882578"/>
                <a:gd name="connsiteY225" fmla="*/ 380141 h 1131398"/>
                <a:gd name="connsiteX226" fmla="*/ 216172 w 882578"/>
                <a:gd name="connsiteY226" fmla="*/ 439643 h 1131398"/>
                <a:gd name="connsiteX227" fmla="*/ 208332 w 882578"/>
                <a:gd name="connsiteY227" fmla="*/ 460935 h 1131398"/>
                <a:gd name="connsiteX228" fmla="*/ 196448 w 882578"/>
                <a:gd name="connsiteY228" fmla="*/ 468610 h 1131398"/>
                <a:gd name="connsiteX229" fmla="*/ 164263 w 882578"/>
                <a:gd name="connsiteY229" fmla="*/ 467124 h 1131398"/>
                <a:gd name="connsiteX230" fmla="*/ 137029 w 882578"/>
                <a:gd name="connsiteY230" fmla="*/ 467289 h 1131398"/>
                <a:gd name="connsiteX231" fmla="*/ 128694 w 882578"/>
                <a:gd name="connsiteY231" fmla="*/ 472241 h 1131398"/>
                <a:gd name="connsiteX232" fmla="*/ 129849 w 882578"/>
                <a:gd name="connsiteY232" fmla="*/ 481237 h 1131398"/>
                <a:gd name="connsiteX233" fmla="*/ 141485 w 882578"/>
                <a:gd name="connsiteY233" fmla="*/ 507480 h 1131398"/>
                <a:gd name="connsiteX234" fmla="*/ 147262 w 882578"/>
                <a:gd name="connsiteY234" fmla="*/ 524068 h 1131398"/>
                <a:gd name="connsiteX235" fmla="*/ 149160 w 882578"/>
                <a:gd name="connsiteY235" fmla="*/ 529597 h 1131398"/>
                <a:gd name="connsiteX236" fmla="*/ 150233 w 882578"/>
                <a:gd name="connsiteY236" fmla="*/ 534797 h 1131398"/>
                <a:gd name="connsiteX237" fmla="*/ 153369 w 882578"/>
                <a:gd name="connsiteY237" fmla="*/ 584560 h 1131398"/>
                <a:gd name="connsiteX238" fmla="*/ 157413 w 882578"/>
                <a:gd name="connsiteY238" fmla="*/ 603129 h 1131398"/>
                <a:gd name="connsiteX239" fmla="*/ 157166 w 882578"/>
                <a:gd name="connsiteY239" fmla="*/ 607751 h 1131398"/>
                <a:gd name="connsiteX240" fmla="*/ 152709 w 882578"/>
                <a:gd name="connsiteY240" fmla="*/ 606843 h 1131398"/>
                <a:gd name="connsiteX241" fmla="*/ 105586 w 882578"/>
                <a:gd name="connsiteY241" fmla="*/ 608741 h 1131398"/>
                <a:gd name="connsiteX242" fmla="*/ 86192 w 882578"/>
                <a:gd name="connsiteY242" fmla="*/ 625824 h 1131398"/>
                <a:gd name="connsiteX243" fmla="*/ 73400 w 882578"/>
                <a:gd name="connsiteY243" fmla="*/ 663786 h 1131398"/>
                <a:gd name="connsiteX244" fmla="*/ 80498 w 882578"/>
                <a:gd name="connsiteY244" fmla="*/ 693001 h 1131398"/>
                <a:gd name="connsiteX245" fmla="*/ 97581 w 882578"/>
                <a:gd name="connsiteY245" fmla="*/ 732944 h 1131398"/>
                <a:gd name="connsiteX246" fmla="*/ 118048 w 882578"/>
                <a:gd name="connsiteY246" fmla="*/ 758280 h 1131398"/>
                <a:gd name="connsiteX247" fmla="*/ 154029 w 882578"/>
                <a:gd name="connsiteY247" fmla="*/ 779820 h 1131398"/>
                <a:gd name="connsiteX248" fmla="*/ 168802 w 882578"/>
                <a:gd name="connsiteY248" fmla="*/ 784359 h 1131398"/>
                <a:gd name="connsiteX249" fmla="*/ 194715 w 882578"/>
                <a:gd name="connsiteY249" fmla="*/ 795335 h 1131398"/>
                <a:gd name="connsiteX250" fmla="*/ 198346 w 882578"/>
                <a:gd name="connsiteY250" fmla="*/ 801359 h 1131398"/>
                <a:gd name="connsiteX251" fmla="*/ 207177 w 882578"/>
                <a:gd name="connsiteY251" fmla="*/ 837671 h 1131398"/>
                <a:gd name="connsiteX252" fmla="*/ 244149 w 882578"/>
                <a:gd name="connsiteY252" fmla="*/ 893377 h 1131398"/>
                <a:gd name="connsiteX253" fmla="*/ 295563 w 882578"/>
                <a:gd name="connsiteY253" fmla="*/ 936043 h 1131398"/>
                <a:gd name="connsiteX254" fmla="*/ 317020 w 882578"/>
                <a:gd name="connsiteY254" fmla="*/ 950155 h 1131398"/>
                <a:gd name="connsiteX255" fmla="*/ 317763 w 882578"/>
                <a:gd name="connsiteY255" fmla="*/ 956675 h 1131398"/>
                <a:gd name="connsiteX256" fmla="*/ 317186 w 882578"/>
                <a:gd name="connsiteY256" fmla="*/ 981846 h 1131398"/>
                <a:gd name="connsiteX257" fmla="*/ 320982 w 882578"/>
                <a:gd name="connsiteY257" fmla="*/ 1006852 h 1131398"/>
                <a:gd name="connsiteX258" fmla="*/ 326759 w 882578"/>
                <a:gd name="connsiteY258" fmla="*/ 1044401 h 1131398"/>
                <a:gd name="connsiteX259" fmla="*/ 326759 w 882578"/>
                <a:gd name="connsiteY259" fmla="*/ 1049270 h 1131398"/>
                <a:gd name="connsiteX260" fmla="*/ 326841 w 882578"/>
                <a:gd name="connsiteY260" fmla="*/ 1084427 h 1131398"/>
                <a:gd name="connsiteX261" fmla="*/ 309180 w 882578"/>
                <a:gd name="connsiteY261" fmla="*/ 1111001 h 1131398"/>
                <a:gd name="connsiteX262" fmla="*/ 280956 w 882578"/>
                <a:gd name="connsiteY262" fmla="*/ 1123297 h 1131398"/>
                <a:gd name="connsiteX263" fmla="*/ 275097 w 882578"/>
                <a:gd name="connsiteY263" fmla="*/ 1123297 h 1131398"/>
                <a:gd name="connsiteX264" fmla="*/ 253392 w 882578"/>
                <a:gd name="connsiteY264" fmla="*/ 1126268 h 1131398"/>
                <a:gd name="connsiteX265" fmla="*/ 241013 w 882578"/>
                <a:gd name="connsiteY265" fmla="*/ 1130725 h 1131398"/>
                <a:gd name="connsiteX266" fmla="*/ 207837 w 882578"/>
                <a:gd name="connsiteY266" fmla="*/ 1124618 h 1131398"/>
                <a:gd name="connsiteX267" fmla="*/ 181346 w 882578"/>
                <a:gd name="connsiteY267" fmla="*/ 1115045 h 1131398"/>
                <a:gd name="connsiteX268" fmla="*/ 164098 w 882578"/>
                <a:gd name="connsiteY268" fmla="*/ 1109350 h 1131398"/>
                <a:gd name="connsiteX269" fmla="*/ 158981 w 882578"/>
                <a:gd name="connsiteY269" fmla="*/ 1105224 h 1131398"/>
                <a:gd name="connsiteX270" fmla="*/ 164675 w 882578"/>
                <a:gd name="connsiteY270" fmla="*/ 1102500 h 1131398"/>
                <a:gd name="connsiteX271" fmla="*/ 179365 w 882578"/>
                <a:gd name="connsiteY271" fmla="*/ 1100272 h 1131398"/>
                <a:gd name="connsiteX272" fmla="*/ 215347 w 882578"/>
                <a:gd name="connsiteY272" fmla="*/ 1083354 h 1131398"/>
                <a:gd name="connsiteX273" fmla="*/ 220051 w 882578"/>
                <a:gd name="connsiteY273" fmla="*/ 1070893 h 1131398"/>
                <a:gd name="connsiteX274" fmla="*/ 216833 w 882578"/>
                <a:gd name="connsiteY274" fmla="*/ 1067591 h 1131398"/>
                <a:gd name="connsiteX275" fmla="*/ 202143 w 882578"/>
                <a:gd name="connsiteY275" fmla="*/ 1071965 h 1131398"/>
                <a:gd name="connsiteX276" fmla="*/ 162447 w 882578"/>
                <a:gd name="connsiteY276" fmla="*/ 1088306 h 1131398"/>
                <a:gd name="connsiteX277" fmla="*/ 143218 w 882578"/>
                <a:gd name="connsiteY277" fmla="*/ 1091029 h 1131398"/>
                <a:gd name="connsiteX278" fmla="*/ 134306 w 882578"/>
                <a:gd name="connsiteY278" fmla="*/ 1089791 h 1131398"/>
                <a:gd name="connsiteX279" fmla="*/ 127538 w 882578"/>
                <a:gd name="connsiteY279" fmla="*/ 1074359 h 1131398"/>
                <a:gd name="connsiteX280" fmla="*/ 153864 w 882578"/>
                <a:gd name="connsiteY280" fmla="*/ 1032435 h 1131398"/>
                <a:gd name="connsiteX281" fmla="*/ 160632 w 882578"/>
                <a:gd name="connsiteY281" fmla="*/ 1006439 h 1131398"/>
                <a:gd name="connsiteX282" fmla="*/ 161870 w 882578"/>
                <a:gd name="connsiteY282" fmla="*/ 994472 h 1131398"/>
                <a:gd name="connsiteX283" fmla="*/ 152957 w 882578"/>
                <a:gd name="connsiteY283" fmla="*/ 942150 h 1131398"/>
                <a:gd name="connsiteX284" fmla="*/ 147510 w 882578"/>
                <a:gd name="connsiteY284" fmla="*/ 923334 h 1131398"/>
                <a:gd name="connsiteX285" fmla="*/ 149078 w 882578"/>
                <a:gd name="connsiteY285" fmla="*/ 918465 h 1131398"/>
                <a:gd name="connsiteX286" fmla="*/ 152627 w 882578"/>
                <a:gd name="connsiteY286" fmla="*/ 921023 h 1131398"/>
                <a:gd name="connsiteX287" fmla="*/ 161457 w 882578"/>
                <a:gd name="connsiteY287" fmla="*/ 933568 h 1131398"/>
                <a:gd name="connsiteX288" fmla="*/ 186463 w 882578"/>
                <a:gd name="connsiteY288" fmla="*/ 966166 h 1131398"/>
                <a:gd name="connsiteX289" fmla="*/ 196944 w 882578"/>
                <a:gd name="connsiteY289" fmla="*/ 983661 h 1131398"/>
                <a:gd name="connsiteX290" fmla="*/ 206434 w 882578"/>
                <a:gd name="connsiteY290" fmla="*/ 989273 h 1131398"/>
                <a:gd name="connsiteX291" fmla="*/ 211798 w 882578"/>
                <a:gd name="connsiteY291" fmla="*/ 981763 h 1131398"/>
                <a:gd name="connsiteX292" fmla="*/ 207094 w 882578"/>
                <a:gd name="connsiteY292" fmla="*/ 968476 h 1131398"/>
                <a:gd name="connsiteX293" fmla="*/ 188113 w 882578"/>
                <a:gd name="connsiteY293" fmla="*/ 942645 h 1131398"/>
                <a:gd name="connsiteX294" fmla="*/ 151306 w 882578"/>
                <a:gd name="connsiteY294" fmla="*/ 897916 h 1131398"/>
                <a:gd name="connsiteX295" fmla="*/ 123742 w 882578"/>
                <a:gd name="connsiteY295" fmla="*/ 874643 h 1131398"/>
                <a:gd name="connsiteX296" fmla="*/ 99974 w 882578"/>
                <a:gd name="connsiteY296" fmla="*/ 851123 h 1131398"/>
                <a:gd name="connsiteX297" fmla="*/ 84624 w 882578"/>
                <a:gd name="connsiteY297" fmla="*/ 836351 h 1131398"/>
                <a:gd name="connsiteX298" fmla="*/ 52686 w 882578"/>
                <a:gd name="connsiteY298" fmla="*/ 802267 h 1131398"/>
                <a:gd name="connsiteX299" fmla="*/ 14476 w 882578"/>
                <a:gd name="connsiteY299" fmla="*/ 746974 h 1131398"/>
                <a:gd name="connsiteX300" fmla="*/ 8699 w 882578"/>
                <a:gd name="connsiteY300" fmla="*/ 740867 h 1131398"/>
                <a:gd name="connsiteX301" fmla="*/ 3995 w 882578"/>
                <a:gd name="connsiteY301" fmla="*/ 697788 h 1131398"/>
                <a:gd name="connsiteX302" fmla="*/ 7379 w 882578"/>
                <a:gd name="connsiteY302" fmla="*/ 673937 h 1131398"/>
                <a:gd name="connsiteX303" fmla="*/ 11258 w 882578"/>
                <a:gd name="connsiteY303" fmla="*/ 648024 h 1131398"/>
                <a:gd name="connsiteX304" fmla="*/ 11753 w 882578"/>
                <a:gd name="connsiteY304" fmla="*/ 637873 h 1131398"/>
                <a:gd name="connsiteX305" fmla="*/ 15879 w 882578"/>
                <a:gd name="connsiteY305" fmla="*/ 570448 h 1131398"/>
                <a:gd name="connsiteX306" fmla="*/ 15962 w 882578"/>
                <a:gd name="connsiteY306" fmla="*/ 559060 h 1131398"/>
                <a:gd name="connsiteX307" fmla="*/ 20006 w 882578"/>
                <a:gd name="connsiteY307" fmla="*/ 520850 h 1131398"/>
                <a:gd name="connsiteX308" fmla="*/ 24710 w 882578"/>
                <a:gd name="connsiteY308" fmla="*/ 491305 h 1131398"/>
                <a:gd name="connsiteX309" fmla="*/ 32467 w 882578"/>
                <a:gd name="connsiteY309" fmla="*/ 448968 h 1131398"/>
                <a:gd name="connsiteX310" fmla="*/ 49633 w 882578"/>
                <a:gd name="connsiteY310" fmla="*/ 384515 h 1131398"/>
                <a:gd name="connsiteX311" fmla="*/ 60196 w 882578"/>
                <a:gd name="connsiteY311" fmla="*/ 358024 h 1131398"/>
                <a:gd name="connsiteX312" fmla="*/ 84129 w 882578"/>
                <a:gd name="connsiteY312" fmla="*/ 294890 h 1131398"/>
                <a:gd name="connsiteX313" fmla="*/ 83304 w 882578"/>
                <a:gd name="connsiteY313" fmla="*/ 273268 h 1131398"/>
                <a:gd name="connsiteX314" fmla="*/ 86275 w 882578"/>
                <a:gd name="connsiteY314" fmla="*/ 255608 h 1131398"/>
                <a:gd name="connsiteX315" fmla="*/ 95683 w 882578"/>
                <a:gd name="connsiteY315" fmla="*/ 239927 h 1131398"/>
                <a:gd name="connsiteX316" fmla="*/ 111693 w 882578"/>
                <a:gd name="connsiteY316" fmla="*/ 222432 h 1131398"/>
                <a:gd name="connsiteX317" fmla="*/ 160962 w 882578"/>
                <a:gd name="connsiteY317" fmla="*/ 170605 h 1131398"/>
                <a:gd name="connsiteX318" fmla="*/ 185390 w 882578"/>
                <a:gd name="connsiteY318" fmla="*/ 139905 h 1131398"/>
                <a:gd name="connsiteX319" fmla="*/ 227396 w 882578"/>
                <a:gd name="connsiteY319" fmla="*/ 101942 h 1131398"/>
                <a:gd name="connsiteX320" fmla="*/ 275839 w 882578"/>
                <a:gd name="connsiteY320" fmla="*/ 54407 h 1131398"/>
                <a:gd name="connsiteX321" fmla="*/ 288384 w 882578"/>
                <a:gd name="connsiteY321" fmla="*/ 36333 h 1131398"/>
                <a:gd name="connsiteX322" fmla="*/ 307530 w 882578"/>
                <a:gd name="connsiteY322" fmla="*/ 34435 h 1131398"/>
                <a:gd name="connsiteX323" fmla="*/ 340045 w 882578"/>
                <a:gd name="connsiteY323" fmla="*/ 39469 h 1131398"/>
                <a:gd name="connsiteX324" fmla="*/ 370416 w 882578"/>
                <a:gd name="connsiteY324" fmla="*/ 48300 h 1131398"/>
                <a:gd name="connsiteX325" fmla="*/ 389809 w 882578"/>
                <a:gd name="connsiteY325" fmla="*/ 41945 h 1131398"/>
                <a:gd name="connsiteX326" fmla="*/ 401281 w 882578"/>
                <a:gd name="connsiteY326" fmla="*/ 31299 h 1131398"/>
                <a:gd name="connsiteX327" fmla="*/ 431733 w 882578"/>
                <a:gd name="connsiteY327" fmla="*/ 12235 h 1131398"/>
                <a:gd name="connsiteX328" fmla="*/ 445515 w 882578"/>
                <a:gd name="connsiteY328" fmla="*/ 2002 h 1131398"/>
                <a:gd name="connsiteX329" fmla="*/ 462433 w 882578"/>
                <a:gd name="connsiteY329" fmla="*/ 3405 h 1131398"/>
                <a:gd name="connsiteX330" fmla="*/ 502376 w 882578"/>
                <a:gd name="connsiteY330" fmla="*/ 35838 h 1131398"/>
                <a:gd name="connsiteX331" fmla="*/ 535717 w 882578"/>
                <a:gd name="connsiteY331" fmla="*/ 59688 h 1131398"/>
                <a:gd name="connsiteX332" fmla="*/ 560310 w 882578"/>
                <a:gd name="connsiteY332" fmla="*/ 73553 h 1131398"/>
                <a:gd name="connsiteX333" fmla="*/ 589030 w 882578"/>
                <a:gd name="connsiteY333" fmla="*/ 88078 h 1131398"/>
                <a:gd name="connsiteX334" fmla="*/ 627487 w 882578"/>
                <a:gd name="connsiteY334" fmla="*/ 104170 h 1131398"/>
                <a:gd name="connsiteX335" fmla="*/ 640114 w 882578"/>
                <a:gd name="connsiteY335" fmla="*/ 109865 h 1131398"/>
                <a:gd name="connsiteX336" fmla="*/ 674528 w 882578"/>
                <a:gd name="connsiteY336" fmla="*/ 129836 h 1131398"/>
                <a:gd name="connsiteX337" fmla="*/ 721651 w 882578"/>
                <a:gd name="connsiteY337" fmla="*/ 155750 h 1131398"/>
                <a:gd name="connsiteX338" fmla="*/ 744098 w 882578"/>
                <a:gd name="connsiteY338" fmla="*/ 184387 h 1131398"/>
                <a:gd name="connsiteX339" fmla="*/ 758540 w 882578"/>
                <a:gd name="connsiteY339" fmla="*/ 228951 h 1131398"/>
                <a:gd name="connsiteX340" fmla="*/ 767453 w 882578"/>
                <a:gd name="connsiteY340" fmla="*/ 259651 h 1131398"/>
                <a:gd name="connsiteX341" fmla="*/ 777934 w 882578"/>
                <a:gd name="connsiteY341" fmla="*/ 284822 h 1131398"/>
                <a:gd name="connsiteX342" fmla="*/ 809872 w 882578"/>
                <a:gd name="connsiteY342" fmla="*/ 357363 h 1131398"/>
                <a:gd name="connsiteX343" fmla="*/ 824232 w 882578"/>
                <a:gd name="connsiteY343" fmla="*/ 393510 h 1131398"/>
                <a:gd name="connsiteX344" fmla="*/ 844616 w 882578"/>
                <a:gd name="connsiteY344" fmla="*/ 447566 h 1131398"/>
                <a:gd name="connsiteX345" fmla="*/ 856665 w 882578"/>
                <a:gd name="connsiteY345" fmla="*/ 484703 h 1131398"/>
                <a:gd name="connsiteX346" fmla="*/ 865165 w 882578"/>
                <a:gd name="connsiteY346" fmla="*/ 526049 h 1131398"/>
                <a:gd name="connsiteX347" fmla="*/ 877049 w 882578"/>
                <a:gd name="connsiteY347" fmla="*/ 580682 h 1131398"/>
                <a:gd name="connsiteX348" fmla="*/ 882579 w 882578"/>
                <a:gd name="connsiteY348" fmla="*/ 599415 h 1131398"/>
                <a:gd name="connsiteX349" fmla="*/ 485541 w 882578"/>
                <a:gd name="connsiteY349" fmla="*/ 130414 h 1131398"/>
                <a:gd name="connsiteX350" fmla="*/ 487852 w 882578"/>
                <a:gd name="connsiteY350" fmla="*/ 109700 h 1131398"/>
                <a:gd name="connsiteX351" fmla="*/ 440481 w 882578"/>
                <a:gd name="connsiteY351" fmla="*/ 107141 h 1131398"/>
                <a:gd name="connsiteX352" fmla="*/ 411431 w 882578"/>
                <a:gd name="connsiteY352" fmla="*/ 130662 h 1131398"/>
                <a:gd name="connsiteX353" fmla="*/ 409533 w 882578"/>
                <a:gd name="connsiteY353" fmla="*/ 134788 h 1131398"/>
                <a:gd name="connsiteX354" fmla="*/ 401446 w 882578"/>
                <a:gd name="connsiteY354" fmla="*/ 146919 h 1131398"/>
                <a:gd name="connsiteX355" fmla="*/ 398145 w 882578"/>
                <a:gd name="connsiteY355" fmla="*/ 145681 h 1131398"/>
                <a:gd name="connsiteX356" fmla="*/ 399548 w 882578"/>
                <a:gd name="connsiteY356" fmla="*/ 140812 h 1131398"/>
                <a:gd name="connsiteX357" fmla="*/ 400043 w 882578"/>
                <a:gd name="connsiteY357" fmla="*/ 127443 h 1131398"/>
                <a:gd name="connsiteX358" fmla="*/ 392698 w 882578"/>
                <a:gd name="connsiteY358" fmla="*/ 115559 h 1131398"/>
                <a:gd name="connsiteX359" fmla="*/ 384610 w 882578"/>
                <a:gd name="connsiteY359" fmla="*/ 104253 h 1131398"/>
                <a:gd name="connsiteX360" fmla="*/ 366207 w 882578"/>
                <a:gd name="connsiteY360" fmla="*/ 88160 h 1131398"/>
                <a:gd name="connsiteX361" fmla="*/ 334434 w 882578"/>
                <a:gd name="connsiteY361" fmla="*/ 85767 h 1131398"/>
                <a:gd name="connsiteX362" fmla="*/ 329565 w 882578"/>
                <a:gd name="connsiteY362" fmla="*/ 98476 h 1131398"/>
                <a:gd name="connsiteX363" fmla="*/ 342934 w 882578"/>
                <a:gd name="connsiteY363" fmla="*/ 108874 h 1131398"/>
                <a:gd name="connsiteX364" fmla="*/ 381144 w 882578"/>
                <a:gd name="connsiteY364" fmla="*/ 142463 h 1131398"/>
                <a:gd name="connsiteX365" fmla="*/ 377843 w 882578"/>
                <a:gd name="connsiteY365" fmla="*/ 159629 h 1131398"/>
                <a:gd name="connsiteX366" fmla="*/ 367445 w 882578"/>
                <a:gd name="connsiteY366" fmla="*/ 169614 h 1131398"/>
                <a:gd name="connsiteX367" fmla="*/ 325686 w 882578"/>
                <a:gd name="connsiteY367" fmla="*/ 223009 h 1131398"/>
                <a:gd name="connsiteX368" fmla="*/ 325686 w 882578"/>
                <a:gd name="connsiteY368" fmla="*/ 231675 h 1131398"/>
                <a:gd name="connsiteX369" fmla="*/ 339385 w 882578"/>
                <a:gd name="connsiteY369" fmla="*/ 231675 h 1131398"/>
                <a:gd name="connsiteX370" fmla="*/ 357541 w 882578"/>
                <a:gd name="connsiteY370" fmla="*/ 211703 h 1131398"/>
                <a:gd name="connsiteX371" fmla="*/ 389644 w 882578"/>
                <a:gd name="connsiteY371" fmla="*/ 179105 h 1131398"/>
                <a:gd name="connsiteX372" fmla="*/ 409121 w 882578"/>
                <a:gd name="connsiteY372" fmla="*/ 168129 h 1131398"/>
                <a:gd name="connsiteX373" fmla="*/ 415310 w 882578"/>
                <a:gd name="connsiteY373" fmla="*/ 171347 h 1131398"/>
                <a:gd name="connsiteX374" fmla="*/ 424058 w 882578"/>
                <a:gd name="connsiteY374" fmla="*/ 192227 h 1131398"/>
                <a:gd name="connsiteX375" fmla="*/ 428432 w 882578"/>
                <a:gd name="connsiteY375" fmla="*/ 217728 h 1131398"/>
                <a:gd name="connsiteX376" fmla="*/ 433301 w 882578"/>
                <a:gd name="connsiteY376" fmla="*/ 247272 h 1131398"/>
                <a:gd name="connsiteX377" fmla="*/ 439903 w 882578"/>
                <a:gd name="connsiteY377" fmla="*/ 257010 h 1131398"/>
                <a:gd name="connsiteX378" fmla="*/ 446836 w 882578"/>
                <a:gd name="connsiteY378" fmla="*/ 254122 h 1131398"/>
                <a:gd name="connsiteX379" fmla="*/ 453190 w 882578"/>
                <a:gd name="connsiteY379" fmla="*/ 239350 h 1131398"/>
                <a:gd name="connsiteX380" fmla="*/ 455914 w 882578"/>
                <a:gd name="connsiteY380" fmla="*/ 198086 h 1131398"/>
                <a:gd name="connsiteX381" fmla="*/ 456244 w 882578"/>
                <a:gd name="connsiteY381" fmla="*/ 189586 h 1131398"/>
                <a:gd name="connsiteX382" fmla="*/ 448238 w 882578"/>
                <a:gd name="connsiteY382" fmla="*/ 146754 h 1131398"/>
                <a:gd name="connsiteX383" fmla="*/ 450384 w 882578"/>
                <a:gd name="connsiteY383" fmla="*/ 141555 h 1131398"/>
                <a:gd name="connsiteX384" fmla="*/ 456161 w 882578"/>
                <a:gd name="connsiteY384" fmla="*/ 139987 h 1131398"/>
                <a:gd name="connsiteX385" fmla="*/ 485623 w 882578"/>
                <a:gd name="connsiteY385" fmla="*/ 130331 h 1131398"/>
                <a:gd name="connsiteX386" fmla="*/ 225168 w 882578"/>
                <a:gd name="connsiteY386" fmla="*/ 234893 h 1131398"/>
                <a:gd name="connsiteX387" fmla="*/ 226653 w 882578"/>
                <a:gd name="connsiteY387" fmla="*/ 233408 h 1131398"/>
                <a:gd name="connsiteX388" fmla="*/ 223517 w 882578"/>
                <a:gd name="connsiteY388" fmla="*/ 211703 h 1131398"/>
                <a:gd name="connsiteX389" fmla="*/ 215925 w 882578"/>
                <a:gd name="connsiteY389" fmla="*/ 208815 h 1131398"/>
                <a:gd name="connsiteX390" fmla="*/ 206847 w 882578"/>
                <a:gd name="connsiteY390" fmla="*/ 219131 h 1131398"/>
                <a:gd name="connsiteX391" fmla="*/ 201895 w 882578"/>
                <a:gd name="connsiteY391" fmla="*/ 230354 h 1131398"/>
                <a:gd name="connsiteX392" fmla="*/ 190589 w 882578"/>
                <a:gd name="connsiteY392" fmla="*/ 245457 h 1131398"/>
                <a:gd name="connsiteX393" fmla="*/ 161044 w 882578"/>
                <a:gd name="connsiteY393" fmla="*/ 281356 h 1131398"/>
                <a:gd name="connsiteX394" fmla="*/ 134718 w 882578"/>
                <a:gd name="connsiteY394" fmla="*/ 307600 h 1131398"/>
                <a:gd name="connsiteX395" fmla="*/ 110455 w 882578"/>
                <a:gd name="connsiteY395" fmla="*/ 347460 h 1131398"/>
                <a:gd name="connsiteX396" fmla="*/ 98736 w 882578"/>
                <a:gd name="connsiteY396" fmla="*/ 394501 h 1131398"/>
                <a:gd name="connsiteX397" fmla="*/ 94362 w 882578"/>
                <a:gd name="connsiteY397" fmla="*/ 411831 h 1131398"/>
                <a:gd name="connsiteX398" fmla="*/ 78352 w 882578"/>
                <a:gd name="connsiteY398" fmla="*/ 475130 h 1131398"/>
                <a:gd name="connsiteX399" fmla="*/ 75546 w 882578"/>
                <a:gd name="connsiteY399" fmla="*/ 490727 h 1131398"/>
                <a:gd name="connsiteX400" fmla="*/ 87430 w 882578"/>
                <a:gd name="connsiteY400" fmla="*/ 495184 h 1131398"/>
                <a:gd name="connsiteX401" fmla="*/ 91391 w 882578"/>
                <a:gd name="connsiteY401" fmla="*/ 487179 h 1131398"/>
                <a:gd name="connsiteX402" fmla="*/ 111858 w 882578"/>
                <a:gd name="connsiteY402" fmla="*/ 431720 h 1131398"/>
                <a:gd name="connsiteX403" fmla="*/ 119286 w 882578"/>
                <a:gd name="connsiteY403" fmla="*/ 414720 h 1131398"/>
                <a:gd name="connsiteX404" fmla="*/ 130922 w 882578"/>
                <a:gd name="connsiteY404" fmla="*/ 386908 h 1131398"/>
                <a:gd name="connsiteX405" fmla="*/ 145694 w 882578"/>
                <a:gd name="connsiteY405" fmla="*/ 352247 h 1131398"/>
                <a:gd name="connsiteX406" fmla="*/ 167812 w 882578"/>
                <a:gd name="connsiteY406" fmla="*/ 312139 h 1131398"/>
                <a:gd name="connsiteX407" fmla="*/ 186628 w 882578"/>
                <a:gd name="connsiteY407" fmla="*/ 275579 h 1131398"/>
                <a:gd name="connsiteX408" fmla="*/ 204701 w 882578"/>
                <a:gd name="connsiteY408" fmla="*/ 250738 h 1131398"/>
                <a:gd name="connsiteX409" fmla="*/ 225250 w 882578"/>
                <a:gd name="connsiteY409" fmla="*/ 234811 h 1131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Lst>
              <a:rect l="l" t="t" r="r" b="b"/>
              <a:pathLst>
                <a:path w="882578" h="1131398">
                  <a:moveTo>
                    <a:pt x="882166" y="599663"/>
                  </a:moveTo>
                  <a:cubicBezTo>
                    <a:pt x="882661" y="601809"/>
                    <a:pt x="882413" y="604284"/>
                    <a:pt x="881671" y="606430"/>
                  </a:cubicBezTo>
                  <a:cubicBezTo>
                    <a:pt x="877627" y="618727"/>
                    <a:pt x="872758" y="630858"/>
                    <a:pt x="869292" y="643402"/>
                  </a:cubicBezTo>
                  <a:cubicBezTo>
                    <a:pt x="866816" y="652563"/>
                    <a:pt x="866321" y="662218"/>
                    <a:pt x="864670" y="671627"/>
                  </a:cubicBezTo>
                  <a:cubicBezTo>
                    <a:pt x="862029" y="686399"/>
                    <a:pt x="859141" y="701089"/>
                    <a:pt x="856500" y="715861"/>
                  </a:cubicBezTo>
                  <a:cubicBezTo>
                    <a:pt x="854684" y="725929"/>
                    <a:pt x="853364" y="735998"/>
                    <a:pt x="851548" y="746066"/>
                  </a:cubicBezTo>
                  <a:cubicBezTo>
                    <a:pt x="850063" y="754071"/>
                    <a:pt x="848247" y="761994"/>
                    <a:pt x="846679" y="769999"/>
                  </a:cubicBezTo>
                  <a:cubicBezTo>
                    <a:pt x="844451" y="781223"/>
                    <a:pt x="842223" y="792446"/>
                    <a:pt x="839912" y="803670"/>
                  </a:cubicBezTo>
                  <a:cubicBezTo>
                    <a:pt x="838014" y="812913"/>
                    <a:pt x="835868" y="822073"/>
                    <a:pt x="833805" y="831316"/>
                  </a:cubicBezTo>
                  <a:cubicBezTo>
                    <a:pt x="832567" y="836681"/>
                    <a:pt x="832485" y="842540"/>
                    <a:pt x="829926" y="847244"/>
                  </a:cubicBezTo>
                  <a:cubicBezTo>
                    <a:pt x="825635" y="855414"/>
                    <a:pt x="820683" y="863502"/>
                    <a:pt x="814494" y="870434"/>
                  </a:cubicBezTo>
                  <a:cubicBezTo>
                    <a:pt x="803930" y="882318"/>
                    <a:pt x="796008" y="895605"/>
                    <a:pt x="787177" y="908479"/>
                  </a:cubicBezTo>
                  <a:cubicBezTo>
                    <a:pt x="785939" y="910212"/>
                    <a:pt x="784784" y="911945"/>
                    <a:pt x="783464" y="913761"/>
                  </a:cubicBezTo>
                  <a:cubicBezTo>
                    <a:pt x="774716" y="925892"/>
                    <a:pt x="765060" y="937364"/>
                    <a:pt x="755817" y="949248"/>
                  </a:cubicBezTo>
                  <a:cubicBezTo>
                    <a:pt x="743108" y="965588"/>
                    <a:pt x="730069" y="981846"/>
                    <a:pt x="717772" y="998434"/>
                  </a:cubicBezTo>
                  <a:cubicBezTo>
                    <a:pt x="712490" y="1005696"/>
                    <a:pt x="708694" y="1013866"/>
                    <a:pt x="704155" y="1021624"/>
                  </a:cubicBezTo>
                  <a:cubicBezTo>
                    <a:pt x="703412" y="1023027"/>
                    <a:pt x="702505" y="1024265"/>
                    <a:pt x="701679" y="1025585"/>
                  </a:cubicBezTo>
                  <a:cubicBezTo>
                    <a:pt x="700606" y="1024182"/>
                    <a:pt x="698543" y="1022779"/>
                    <a:pt x="698461" y="1021294"/>
                  </a:cubicBezTo>
                  <a:cubicBezTo>
                    <a:pt x="697388" y="1003963"/>
                    <a:pt x="692271" y="986467"/>
                    <a:pt x="701101" y="969549"/>
                  </a:cubicBezTo>
                  <a:cubicBezTo>
                    <a:pt x="703990" y="964102"/>
                    <a:pt x="701184" y="958821"/>
                    <a:pt x="696232" y="957500"/>
                  </a:cubicBezTo>
                  <a:cubicBezTo>
                    <a:pt x="691858" y="956345"/>
                    <a:pt x="684844" y="961049"/>
                    <a:pt x="683771" y="965836"/>
                  </a:cubicBezTo>
                  <a:cubicBezTo>
                    <a:pt x="679727" y="982506"/>
                    <a:pt x="681378" y="999011"/>
                    <a:pt x="683358" y="1015930"/>
                  </a:cubicBezTo>
                  <a:cubicBezTo>
                    <a:pt x="686329" y="1041348"/>
                    <a:pt x="701267" y="1059669"/>
                    <a:pt x="717277" y="1077990"/>
                  </a:cubicBezTo>
                  <a:cubicBezTo>
                    <a:pt x="719505" y="1080548"/>
                    <a:pt x="722806" y="1082199"/>
                    <a:pt x="725364" y="1084510"/>
                  </a:cubicBezTo>
                  <a:cubicBezTo>
                    <a:pt x="726602" y="1085665"/>
                    <a:pt x="727180" y="1087398"/>
                    <a:pt x="728088" y="1088883"/>
                  </a:cubicBezTo>
                  <a:cubicBezTo>
                    <a:pt x="725942" y="1088966"/>
                    <a:pt x="723549" y="1089626"/>
                    <a:pt x="721651" y="1089049"/>
                  </a:cubicBezTo>
                  <a:cubicBezTo>
                    <a:pt x="717855" y="1087893"/>
                    <a:pt x="714058" y="1086243"/>
                    <a:pt x="710592" y="1084344"/>
                  </a:cubicBezTo>
                  <a:cubicBezTo>
                    <a:pt x="700689" y="1079145"/>
                    <a:pt x="690868" y="1073781"/>
                    <a:pt x="681047" y="1068417"/>
                  </a:cubicBezTo>
                  <a:cubicBezTo>
                    <a:pt x="675436" y="1065363"/>
                    <a:pt x="672135" y="1060742"/>
                    <a:pt x="669576" y="1054965"/>
                  </a:cubicBezTo>
                  <a:cubicBezTo>
                    <a:pt x="664707" y="1044071"/>
                    <a:pt x="658930" y="1033590"/>
                    <a:pt x="653236" y="1023027"/>
                  </a:cubicBezTo>
                  <a:cubicBezTo>
                    <a:pt x="640444" y="999424"/>
                    <a:pt x="635575" y="975244"/>
                    <a:pt x="646056" y="949578"/>
                  </a:cubicBezTo>
                  <a:cubicBezTo>
                    <a:pt x="652823" y="933072"/>
                    <a:pt x="659260" y="916237"/>
                    <a:pt x="670979" y="902290"/>
                  </a:cubicBezTo>
                  <a:cubicBezTo>
                    <a:pt x="676013" y="896265"/>
                    <a:pt x="683688" y="892386"/>
                    <a:pt x="689548" y="886857"/>
                  </a:cubicBezTo>
                  <a:cubicBezTo>
                    <a:pt x="700111" y="876789"/>
                    <a:pt x="710840" y="866886"/>
                    <a:pt x="720248" y="855827"/>
                  </a:cubicBezTo>
                  <a:cubicBezTo>
                    <a:pt x="736671" y="836516"/>
                    <a:pt x="751773" y="816049"/>
                    <a:pt x="768114" y="796655"/>
                  </a:cubicBezTo>
                  <a:cubicBezTo>
                    <a:pt x="780245" y="782213"/>
                    <a:pt x="791386" y="767275"/>
                    <a:pt x="796173" y="749037"/>
                  </a:cubicBezTo>
                  <a:cubicBezTo>
                    <a:pt x="801950" y="727085"/>
                    <a:pt x="807974" y="705050"/>
                    <a:pt x="811935" y="682768"/>
                  </a:cubicBezTo>
                  <a:cubicBezTo>
                    <a:pt x="814081" y="670719"/>
                    <a:pt x="810450" y="657679"/>
                    <a:pt x="812926" y="645713"/>
                  </a:cubicBezTo>
                  <a:cubicBezTo>
                    <a:pt x="814329" y="638616"/>
                    <a:pt x="811770" y="631848"/>
                    <a:pt x="811275" y="624999"/>
                  </a:cubicBezTo>
                  <a:cubicBezTo>
                    <a:pt x="811028" y="621202"/>
                    <a:pt x="811275" y="617324"/>
                    <a:pt x="813256" y="613362"/>
                  </a:cubicBezTo>
                  <a:cubicBezTo>
                    <a:pt x="815154" y="609649"/>
                    <a:pt x="811110" y="603047"/>
                    <a:pt x="809377" y="597930"/>
                  </a:cubicBezTo>
                  <a:cubicBezTo>
                    <a:pt x="803683" y="581342"/>
                    <a:pt x="797988" y="564754"/>
                    <a:pt x="791799" y="548331"/>
                  </a:cubicBezTo>
                  <a:cubicBezTo>
                    <a:pt x="789240" y="541729"/>
                    <a:pt x="783959" y="535952"/>
                    <a:pt x="781978" y="529185"/>
                  </a:cubicBezTo>
                  <a:cubicBezTo>
                    <a:pt x="778182" y="516146"/>
                    <a:pt x="776201" y="502611"/>
                    <a:pt x="772818" y="489489"/>
                  </a:cubicBezTo>
                  <a:cubicBezTo>
                    <a:pt x="771249" y="483217"/>
                    <a:pt x="767866" y="477523"/>
                    <a:pt x="765720" y="471333"/>
                  </a:cubicBezTo>
                  <a:cubicBezTo>
                    <a:pt x="759778" y="454085"/>
                    <a:pt x="755074" y="436424"/>
                    <a:pt x="747894" y="419754"/>
                  </a:cubicBezTo>
                  <a:cubicBezTo>
                    <a:pt x="742200" y="406550"/>
                    <a:pt x="735928" y="393593"/>
                    <a:pt x="729408" y="380636"/>
                  </a:cubicBezTo>
                  <a:cubicBezTo>
                    <a:pt x="725199" y="372218"/>
                    <a:pt x="720825" y="363718"/>
                    <a:pt x="716617" y="355300"/>
                  </a:cubicBezTo>
                  <a:cubicBezTo>
                    <a:pt x="709849" y="341848"/>
                    <a:pt x="702587" y="328727"/>
                    <a:pt x="695572" y="315440"/>
                  </a:cubicBezTo>
                  <a:cubicBezTo>
                    <a:pt x="692684" y="309993"/>
                    <a:pt x="691033" y="303226"/>
                    <a:pt x="683358" y="302318"/>
                  </a:cubicBezTo>
                  <a:cubicBezTo>
                    <a:pt x="675518" y="301328"/>
                    <a:pt x="672877" y="304381"/>
                    <a:pt x="675436" y="311478"/>
                  </a:cubicBezTo>
                  <a:cubicBezTo>
                    <a:pt x="677746" y="317750"/>
                    <a:pt x="680965" y="323775"/>
                    <a:pt x="683853" y="329799"/>
                  </a:cubicBezTo>
                  <a:cubicBezTo>
                    <a:pt x="687650" y="337639"/>
                    <a:pt x="692024" y="345232"/>
                    <a:pt x="695325" y="353155"/>
                  </a:cubicBezTo>
                  <a:cubicBezTo>
                    <a:pt x="699121" y="362150"/>
                    <a:pt x="703495" y="371311"/>
                    <a:pt x="704898" y="380719"/>
                  </a:cubicBezTo>
                  <a:cubicBezTo>
                    <a:pt x="705145" y="382369"/>
                    <a:pt x="705393" y="384020"/>
                    <a:pt x="705558" y="385670"/>
                  </a:cubicBezTo>
                  <a:cubicBezTo>
                    <a:pt x="707291" y="399947"/>
                    <a:pt x="707621" y="414472"/>
                    <a:pt x="708446" y="428914"/>
                  </a:cubicBezTo>
                  <a:cubicBezTo>
                    <a:pt x="708529" y="430400"/>
                    <a:pt x="706548" y="431968"/>
                    <a:pt x="705558" y="433536"/>
                  </a:cubicBezTo>
                  <a:cubicBezTo>
                    <a:pt x="704815" y="432050"/>
                    <a:pt x="703660" y="430730"/>
                    <a:pt x="703412" y="429162"/>
                  </a:cubicBezTo>
                  <a:cubicBezTo>
                    <a:pt x="703165" y="427842"/>
                    <a:pt x="703000" y="426521"/>
                    <a:pt x="702835" y="425201"/>
                  </a:cubicBezTo>
                  <a:cubicBezTo>
                    <a:pt x="702339" y="421239"/>
                    <a:pt x="701927" y="417196"/>
                    <a:pt x="701267" y="413234"/>
                  </a:cubicBezTo>
                  <a:cubicBezTo>
                    <a:pt x="696645" y="384432"/>
                    <a:pt x="687980" y="357116"/>
                    <a:pt x="672217" y="331863"/>
                  </a:cubicBezTo>
                  <a:cubicBezTo>
                    <a:pt x="659590" y="311643"/>
                    <a:pt x="648119" y="290682"/>
                    <a:pt x="636235" y="270050"/>
                  </a:cubicBezTo>
                  <a:cubicBezTo>
                    <a:pt x="634667" y="267409"/>
                    <a:pt x="633264" y="264686"/>
                    <a:pt x="632191" y="261880"/>
                  </a:cubicBezTo>
                  <a:cubicBezTo>
                    <a:pt x="631779" y="260972"/>
                    <a:pt x="631861" y="259074"/>
                    <a:pt x="632521" y="258661"/>
                  </a:cubicBezTo>
                  <a:cubicBezTo>
                    <a:pt x="637143" y="255690"/>
                    <a:pt x="635492" y="252554"/>
                    <a:pt x="632687" y="249831"/>
                  </a:cubicBezTo>
                  <a:cubicBezTo>
                    <a:pt x="628313" y="245704"/>
                    <a:pt x="623609" y="241826"/>
                    <a:pt x="618822" y="238112"/>
                  </a:cubicBezTo>
                  <a:cubicBezTo>
                    <a:pt x="617502" y="237039"/>
                    <a:pt x="615356" y="236956"/>
                    <a:pt x="613953" y="236049"/>
                  </a:cubicBezTo>
                  <a:cubicBezTo>
                    <a:pt x="597200" y="224660"/>
                    <a:pt x="580447" y="213354"/>
                    <a:pt x="563942" y="201635"/>
                  </a:cubicBezTo>
                  <a:cubicBezTo>
                    <a:pt x="553461" y="194207"/>
                    <a:pt x="543310" y="186202"/>
                    <a:pt x="533159" y="178280"/>
                  </a:cubicBezTo>
                  <a:cubicBezTo>
                    <a:pt x="529198" y="175144"/>
                    <a:pt x="524906" y="173823"/>
                    <a:pt x="520285" y="176134"/>
                  </a:cubicBezTo>
                  <a:cubicBezTo>
                    <a:pt x="515746" y="178362"/>
                    <a:pt x="514260" y="183149"/>
                    <a:pt x="516323" y="186780"/>
                  </a:cubicBezTo>
                  <a:cubicBezTo>
                    <a:pt x="518634" y="190906"/>
                    <a:pt x="522678" y="194703"/>
                    <a:pt x="526804" y="197178"/>
                  </a:cubicBezTo>
                  <a:cubicBezTo>
                    <a:pt x="545290" y="208237"/>
                    <a:pt x="557917" y="223422"/>
                    <a:pt x="567408" y="242238"/>
                  </a:cubicBezTo>
                  <a:cubicBezTo>
                    <a:pt x="574010" y="255360"/>
                    <a:pt x="583170" y="267739"/>
                    <a:pt x="593321" y="278633"/>
                  </a:cubicBezTo>
                  <a:cubicBezTo>
                    <a:pt x="601904" y="287876"/>
                    <a:pt x="613540" y="294478"/>
                    <a:pt x="623691" y="302318"/>
                  </a:cubicBezTo>
                  <a:cubicBezTo>
                    <a:pt x="631944" y="308672"/>
                    <a:pt x="640114" y="315192"/>
                    <a:pt x="647954" y="321959"/>
                  </a:cubicBezTo>
                  <a:cubicBezTo>
                    <a:pt x="650347" y="324022"/>
                    <a:pt x="652080" y="327324"/>
                    <a:pt x="652988" y="330377"/>
                  </a:cubicBezTo>
                  <a:cubicBezTo>
                    <a:pt x="654721" y="336071"/>
                    <a:pt x="656702" y="340363"/>
                    <a:pt x="663387" y="343334"/>
                  </a:cubicBezTo>
                  <a:cubicBezTo>
                    <a:pt x="667843" y="345314"/>
                    <a:pt x="670732" y="351917"/>
                    <a:pt x="672877" y="357116"/>
                  </a:cubicBezTo>
                  <a:cubicBezTo>
                    <a:pt x="679149" y="372301"/>
                    <a:pt x="685339" y="387651"/>
                    <a:pt x="690290" y="403248"/>
                  </a:cubicBezTo>
                  <a:cubicBezTo>
                    <a:pt x="692684" y="410676"/>
                    <a:pt x="693427" y="418516"/>
                    <a:pt x="694499" y="426356"/>
                  </a:cubicBezTo>
                  <a:cubicBezTo>
                    <a:pt x="694747" y="428254"/>
                    <a:pt x="694995" y="430152"/>
                    <a:pt x="695325" y="431968"/>
                  </a:cubicBezTo>
                  <a:cubicBezTo>
                    <a:pt x="696975" y="441789"/>
                    <a:pt x="698708" y="451609"/>
                    <a:pt x="700276" y="461430"/>
                  </a:cubicBezTo>
                  <a:cubicBezTo>
                    <a:pt x="700854" y="465226"/>
                    <a:pt x="700771" y="469105"/>
                    <a:pt x="701267" y="472901"/>
                  </a:cubicBezTo>
                  <a:cubicBezTo>
                    <a:pt x="701844" y="477523"/>
                    <a:pt x="704403" y="481154"/>
                    <a:pt x="709519" y="480906"/>
                  </a:cubicBezTo>
                  <a:cubicBezTo>
                    <a:pt x="713893" y="480659"/>
                    <a:pt x="715874" y="478101"/>
                    <a:pt x="716039" y="473149"/>
                  </a:cubicBezTo>
                  <a:cubicBezTo>
                    <a:pt x="716452" y="460275"/>
                    <a:pt x="718845" y="447318"/>
                    <a:pt x="718515" y="434444"/>
                  </a:cubicBezTo>
                  <a:cubicBezTo>
                    <a:pt x="718102" y="417938"/>
                    <a:pt x="721651" y="401020"/>
                    <a:pt x="714553" y="384927"/>
                  </a:cubicBezTo>
                  <a:cubicBezTo>
                    <a:pt x="714553" y="384845"/>
                    <a:pt x="714471" y="384680"/>
                    <a:pt x="714471" y="384515"/>
                  </a:cubicBezTo>
                  <a:cubicBezTo>
                    <a:pt x="714471" y="383525"/>
                    <a:pt x="715709" y="382039"/>
                    <a:pt x="716287" y="380801"/>
                  </a:cubicBezTo>
                  <a:cubicBezTo>
                    <a:pt x="717359" y="381544"/>
                    <a:pt x="718680" y="382122"/>
                    <a:pt x="719340" y="383112"/>
                  </a:cubicBezTo>
                  <a:cubicBezTo>
                    <a:pt x="719670" y="383690"/>
                    <a:pt x="719918" y="384267"/>
                    <a:pt x="720248" y="384845"/>
                  </a:cubicBezTo>
                  <a:cubicBezTo>
                    <a:pt x="721073" y="386578"/>
                    <a:pt x="721816" y="388394"/>
                    <a:pt x="722476" y="390292"/>
                  </a:cubicBezTo>
                  <a:cubicBezTo>
                    <a:pt x="729738" y="408365"/>
                    <a:pt x="737166" y="426356"/>
                    <a:pt x="744098" y="444595"/>
                  </a:cubicBezTo>
                  <a:cubicBezTo>
                    <a:pt x="749958" y="459945"/>
                    <a:pt x="755734" y="475460"/>
                    <a:pt x="760438" y="491140"/>
                  </a:cubicBezTo>
                  <a:cubicBezTo>
                    <a:pt x="764400" y="504097"/>
                    <a:pt x="766298" y="517631"/>
                    <a:pt x="770094" y="530670"/>
                  </a:cubicBezTo>
                  <a:cubicBezTo>
                    <a:pt x="772570" y="539336"/>
                    <a:pt x="777026" y="547506"/>
                    <a:pt x="780245" y="555924"/>
                  </a:cubicBezTo>
                  <a:cubicBezTo>
                    <a:pt x="784784" y="568138"/>
                    <a:pt x="788168" y="580764"/>
                    <a:pt x="793532" y="592566"/>
                  </a:cubicBezTo>
                  <a:cubicBezTo>
                    <a:pt x="798401" y="603377"/>
                    <a:pt x="800547" y="614435"/>
                    <a:pt x="801537" y="625741"/>
                  </a:cubicBezTo>
                  <a:cubicBezTo>
                    <a:pt x="801950" y="630033"/>
                    <a:pt x="802115" y="634324"/>
                    <a:pt x="802197" y="638698"/>
                  </a:cubicBezTo>
                  <a:cubicBezTo>
                    <a:pt x="802445" y="648436"/>
                    <a:pt x="804756" y="658092"/>
                    <a:pt x="804756" y="667830"/>
                  </a:cubicBezTo>
                  <a:cubicBezTo>
                    <a:pt x="804756" y="676496"/>
                    <a:pt x="803683" y="685326"/>
                    <a:pt x="801867" y="693909"/>
                  </a:cubicBezTo>
                  <a:cubicBezTo>
                    <a:pt x="798483" y="710167"/>
                    <a:pt x="794770" y="726342"/>
                    <a:pt x="790231" y="742352"/>
                  </a:cubicBezTo>
                  <a:cubicBezTo>
                    <a:pt x="785774" y="758197"/>
                    <a:pt x="779255" y="772970"/>
                    <a:pt x="767783" y="785927"/>
                  </a:cubicBezTo>
                  <a:cubicBezTo>
                    <a:pt x="750205" y="805651"/>
                    <a:pt x="734442" y="826860"/>
                    <a:pt x="716864" y="846584"/>
                  </a:cubicBezTo>
                  <a:cubicBezTo>
                    <a:pt x="704898" y="859953"/>
                    <a:pt x="691281" y="872002"/>
                    <a:pt x="677829" y="884051"/>
                  </a:cubicBezTo>
                  <a:cubicBezTo>
                    <a:pt x="672960" y="888425"/>
                    <a:pt x="665615" y="890076"/>
                    <a:pt x="660498" y="894285"/>
                  </a:cubicBezTo>
                  <a:cubicBezTo>
                    <a:pt x="647459" y="905096"/>
                    <a:pt x="641352" y="920528"/>
                    <a:pt x="634667" y="934970"/>
                  </a:cubicBezTo>
                  <a:cubicBezTo>
                    <a:pt x="623031" y="960306"/>
                    <a:pt x="620803" y="986715"/>
                    <a:pt x="632934" y="1012959"/>
                  </a:cubicBezTo>
                  <a:cubicBezTo>
                    <a:pt x="636978" y="1021624"/>
                    <a:pt x="641930" y="1029877"/>
                    <a:pt x="646469" y="1038294"/>
                  </a:cubicBezTo>
                  <a:cubicBezTo>
                    <a:pt x="646551" y="1038459"/>
                    <a:pt x="646964" y="1038624"/>
                    <a:pt x="646964" y="1038789"/>
                  </a:cubicBezTo>
                  <a:cubicBezTo>
                    <a:pt x="647129" y="1041265"/>
                    <a:pt x="647211" y="1043741"/>
                    <a:pt x="647376" y="1046299"/>
                  </a:cubicBezTo>
                  <a:cubicBezTo>
                    <a:pt x="645643" y="1045062"/>
                    <a:pt x="643745" y="1044071"/>
                    <a:pt x="642260" y="1042586"/>
                  </a:cubicBezTo>
                  <a:cubicBezTo>
                    <a:pt x="639701" y="1040027"/>
                    <a:pt x="637556" y="1036891"/>
                    <a:pt x="634915" y="1034333"/>
                  </a:cubicBezTo>
                  <a:cubicBezTo>
                    <a:pt x="632274" y="1031775"/>
                    <a:pt x="629551" y="1028226"/>
                    <a:pt x="624929" y="1031445"/>
                  </a:cubicBezTo>
                  <a:cubicBezTo>
                    <a:pt x="619977" y="1034911"/>
                    <a:pt x="619482" y="1039697"/>
                    <a:pt x="622783" y="1043906"/>
                  </a:cubicBezTo>
                  <a:cubicBezTo>
                    <a:pt x="627405" y="1049931"/>
                    <a:pt x="632026" y="1056533"/>
                    <a:pt x="638298" y="1060577"/>
                  </a:cubicBezTo>
                  <a:cubicBezTo>
                    <a:pt x="655051" y="1071388"/>
                    <a:pt x="672630" y="1081126"/>
                    <a:pt x="690043" y="1090947"/>
                  </a:cubicBezTo>
                  <a:cubicBezTo>
                    <a:pt x="694004" y="1093257"/>
                    <a:pt x="698873" y="1094165"/>
                    <a:pt x="703247" y="1095816"/>
                  </a:cubicBezTo>
                  <a:cubicBezTo>
                    <a:pt x="704650" y="1096311"/>
                    <a:pt x="705888" y="1097219"/>
                    <a:pt x="707209" y="1097961"/>
                  </a:cubicBezTo>
                  <a:cubicBezTo>
                    <a:pt x="705806" y="1098787"/>
                    <a:pt x="704650" y="1099942"/>
                    <a:pt x="703165" y="1100355"/>
                  </a:cubicBezTo>
                  <a:cubicBezTo>
                    <a:pt x="684596" y="1105884"/>
                    <a:pt x="666027" y="1111248"/>
                    <a:pt x="647459" y="1116695"/>
                  </a:cubicBezTo>
                  <a:cubicBezTo>
                    <a:pt x="644571" y="1117520"/>
                    <a:pt x="641682" y="1117933"/>
                    <a:pt x="638794" y="1118676"/>
                  </a:cubicBezTo>
                  <a:cubicBezTo>
                    <a:pt x="633017" y="1120244"/>
                    <a:pt x="628313" y="1120904"/>
                    <a:pt x="625342" y="1113807"/>
                  </a:cubicBezTo>
                  <a:cubicBezTo>
                    <a:pt x="622618" y="1107369"/>
                    <a:pt x="612385" y="1105636"/>
                    <a:pt x="609249" y="1111166"/>
                  </a:cubicBezTo>
                  <a:cubicBezTo>
                    <a:pt x="603720" y="1120904"/>
                    <a:pt x="595797" y="1117768"/>
                    <a:pt x="588122" y="1116365"/>
                  </a:cubicBezTo>
                  <a:cubicBezTo>
                    <a:pt x="583088" y="1115457"/>
                    <a:pt x="578219" y="1113477"/>
                    <a:pt x="573267" y="1111991"/>
                  </a:cubicBezTo>
                  <a:cubicBezTo>
                    <a:pt x="558907" y="1107865"/>
                    <a:pt x="555606" y="1097301"/>
                    <a:pt x="554203" y="1086408"/>
                  </a:cubicBezTo>
                  <a:cubicBezTo>
                    <a:pt x="551893" y="1068334"/>
                    <a:pt x="550242" y="1050261"/>
                    <a:pt x="548261" y="1032187"/>
                  </a:cubicBezTo>
                  <a:cubicBezTo>
                    <a:pt x="546776" y="1018323"/>
                    <a:pt x="544960" y="1004541"/>
                    <a:pt x="544052" y="990594"/>
                  </a:cubicBezTo>
                  <a:cubicBezTo>
                    <a:pt x="543392" y="980278"/>
                    <a:pt x="543805" y="969962"/>
                    <a:pt x="543970" y="959646"/>
                  </a:cubicBezTo>
                  <a:cubicBezTo>
                    <a:pt x="544135" y="947350"/>
                    <a:pt x="549829" y="937199"/>
                    <a:pt x="557834" y="928121"/>
                  </a:cubicBezTo>
                  <a:cubicBezTo>
                    <a:pt x="567655" y="917062"/>
                    <a:pt x="577559" y="906086"/>
                    <a:pt x="587792" y="895275"/>
                  </a:cubicBezTo>
                  <a:cubicBezTo>
                    <a:pt x="600171" y="882153"/>
                    <a:pt x="613128" y="869609"/>
                    <a:pt x="625094" y="856322"/>
                  </a:cubicBezTo>
                  <a:cubicBezTo>
                    <a:pt x="628395" y="852608"/>
                    <a:pt x="629798" y="846997"/>
                    <a:pt x="631366" y="842127"/>
                  </a:cubicBezTo>
                  <a:cubicBezTo>
                    <a:pt x="634750" y="831812"/>
                    <a:pt x="637391" y="821248"/>
                    <a:pt x="640774" y="810932"/>
                  </a:cubicBezTo>
                  <a:cubicBezTo>
                    <a:pt x="644240" y="800451"/>
                    <a:pt x="648037" y="790053"/>
                    <a:pt x="651833" y="779737"/>
                  </a:cubicBezTo>
                  <a:cubicBezTo>
                    <a:pt x="654721" y="772062"/>
                    <a:pt x="662396" y="769174"/>
                    <a:pt x="668998" y="766285"/>
                  </a:cubicBezTo>
                  <a:cubicBezTo>
                    <a:pt x="686329" y="758775"/>
                    <a:pt x="703660" y="751760"/>
                    <a:pt x="717689" y="738804"/>
                  </a:cubicBezTo>
                  <a:cubicBezTo>
                    <a:pt x="724869" y="732201"/>
                    <a:pt x="734277" y="727828"/>
                    <a:pt x="741210" y="721143"/>
                  </a:cubicBezTo>
                  <a:cubicBezTo>
                    <a:pt x="748637" y="713963"/>
                    <a:pt x="756147" y="705875"/>
                    <a:pt x="760686" y="696880"/>
                  </a:cubicBezTo>
                  <a:cubicBezTo>
                    <a:pt x="767206" y="683923"/>
                    <a:pt x="771167" y="669893"/>
                    <a:pt x="775954" y="656194"/>
                  </a:cubicBezTo>
                  <a:cubicBezTo>
                    <a:pt x="777439" y="651820"/>
                    <a:pt x="778099" y="647199"/>
                    <a:pt x="778677" y="642577"/>
                  </a:cubicBezTo>
                  <a:cubicBezTo>
                    <a:pt x="779420" y="636965"/>
                    <a:pt x="779915" y="631353"/>
                    <a:pt x="780162" y="625741"/>
                  </a:cubicBezTo>
                  <a:cubicBezTo>
                    <a:pt x="781235" y="605110"/>
                    <a:pt x="770507" y="590998"/>
                    <a:pt x="752103" y="582167"/>
                  </a:cubicBezTo>
                  <a:cubicBezTo>
                    <a:pt x="734112" y="573502"/>
                    <a:pt x="715791" y="573584"/>
                    <a:pt x="698626" y="584643"/>
                  </a:cubicBezTo>
                  <a:cubicBezTo>
                    <a:pt x="694664" y="587201"/>
                    <a:pt x="692354" y="592070"/>
                    <a:pt x="688970" y="595619"/>
                  </a:cubicBezTo>
                  <a:cubicBezTo>
                    <a:pt x="682533" y="602386"/>
                    <a:pt x="676178" y="609154"/>
                    <a:pt x="669411" y="615673"/>
                  </a:cubicBezTo>
                  <a:cubicBezTo>
                    <a:pt x="664212" y="620707"/>
                    <a:pt x="658518" y="625329"/>
                    <a:pt x="652988" y="630033"/>
                  </a:cubicBezTo>
                  <a:cubicBezTo>
                    <a:pt x="651998" y="630858"/>
                    <a:pt x="650677" y="631353"/>
                    <a:pt x="649522" y="631931"/>
                  </a:cubicBezTo>
                  <a:cubicBezTo>
                    <a:pt x="649440" y="631188"/>
                    <a:pt x="649027" y="630281"/>
                    <a:pt x="648862" y="629538"/>
                  </a:cubicBezTo>
                  <a:cubicBezTo>
                    <a:pt x="648779" y="628960"/>
                    <a:pt x="648697" y="628465"/>
                    <a:pt x="648944" y="628052"/>
                  </a:cubicBezTo>
                  <a:cubicBezTo>
                    <a:pt x="651750" y="622853"/>
                    <a:pt x="654144" y="617159"/>
                    <a:pt x="658187" y="612950"/>
                  </a:cubicBezTo>
                  <a:cubicBezTo>
                    <a:pt x="663552" y="607173"/>
                    <a:pt x="667431" y="602551"/>
                    <a:pt x="665532" y="593556"/>
                  </a:cubicBezTo>
                  <a:cubicBezTo>
                    <a:pt x="664047" y="586541"/>
                    <a:pt x="668338" y="578536"/>
                    <a:pt x="669246" y="570944"/>
                  </a:cubicBezTo>
                  <a:cubicBezTo>
                    <a:pt x="671062" y="555758"/>
                    <a:pt x="672217" y="540491"/>
                    <a:pt x="673785" y="525224"/>
                  </a:cubicBezTo>
                  <a:cubicBezTo>
                    <a:pt x="674528" y="517879"/>
                    <a:pt x="675601" y="510616"/>
                    <a:pt x="676756" y="503354"/>
                  </a:cubicBezTo>
                  <a:cubicBezTo>
                    <a:pt x="676921" y="502116"/>
                    <a:pt x="677829" y="499970"/>
                    <a:pt x="678407" y="499970"/>
                  </a:cubicBezTo>
                  <a:cubicBezTo>
                    <a:pt x="685339" y="499805"/>
                    <a:pt x="684679" y="493863"/>
                    <a:pt x="686907" y="490149"/>
                  </a:cubicBezTo>
                  <a:cubicBezTo>
                    <a:pt x="690043" y="484950"/>
                    <a:pt x="687567" y="482144"/>
                    <a:pt x="682285" y="481237"/>
                  </a:cubicBezTo>
                  <a:cubicBezTo>
                    <a:pt x="670732" y="479173"/>
                    <a:pt x="659178" y="477193"/>
                    <a:pt x="647459" y="475625"/>
                  </a:cubicBezTo>
                  <a:cubicBezTo>
                    <a:pt x="634255" y="473892"/>
                    <a:pt x="620968" y="473066"/>
                    <a:pt x="607763" y="471086"/>
                  </a:cubicBezTo>
                  <a:cubicBezTo>
                    <a:pt x="605618" y="470756"/>
                    <a:pt x="602977" y="467207"/>
                    <a:pt x="602399" y="464731"/>
                  </a:cubicBezTo>
                  <a:cubicBezTo>
                    <a:pt x="597283" y="442036"/>
                    <a:pt x="592166" y="419341"/>
                    <a:pt x="587792" y="396481"/>
                  </a:cubicBezTo>
                  <a:cubicBezTo>
                    <a:pt x="585234" y="383194"/>
                    <a:pt x="583665" y="369660"/>
                    <a:pt x="581932" y="356208"/>
                  </a:cubicBezTo>
                  <a:cubicBezTo>
                    <a:pt x="580694" y="346882"/>
                    <a:pt x="580612" y="337309"/>
                    <a:pt x="578631" y="328149"/>
                  </a:cubicBezTo>
                  <a:cubicBezTo>
                    <a:pt x="577889" y="324683"/>
                    <a:pt x="573432" y="321052"/>
                    <a:pt x="569801" y="319401"/>
                  </a:cubicBezTo>
                  <a:cubicBezTo>
                    <a:pt x="566995" y="318163"/>
                    <a:pt x="563446" y="326251"/>
                    <a:pt x="564272" y="330872"/>
                  </a:cubicBezTo>
                  <a:cubicBezTo>
                    <a:pt x="566417" y="344077"/>
                    <a:pt x="568150" y="357281"/>
                    <a:pt x="570296" y="370403"/>
                  </a:cubicBezTo>
                  <a:cubicBezTo>
                    <a:pt x="571369" y="376675"/>
                    <a:pt x="573267" y="382699"/>
                    <a:pt x="574588" y="388889"/>
                  </a:cubicBezTo>
                  <a:cubicBezTo>
                    <a:pt x="577146" y="401185"/>
                    <a:pt x="579539" y="413482"/>
                    <a:pt x="581932" y="425778"/>
                  </a:cubicBezTo>
                  <a:cubicBezTo>
                    <a:pt x="584408" y="438818"/>
                    <a:pt x="586719" y="451857"/>
                    <a:pt x="589112" y="464814"/>
                  </a:cubicBezTo>
                  <a:cubicBezTo>
                    <a:pt x="590020" y="469683"/>
                    <a:pt x="586802" y="470013"/>
                    <a:pt x="583088" y="469848"/>
                  </a:cubicBezTo>
                  <a:cubicBezTo>
                    <a:pt x="571864" y="469353"/>
                    <a:pt x="560640" y="469023"/>
                    <a:pt x="549417" y="468445"/>
                  </a:cubicBezTo>
                  <a:cubicBezTo>
                    <a:pt x="543062" y="468115"/>
                    <a:pt x="536543" y="468115"/>
                    <a:pt x="530436" y="466794"/>
                  </a:cubicBezTo>
                  <a:cubicBezTo>
                    <a:pt x="527960" y="466217"/>
                    <a:pt x="525319" y="462585"/>
                    <a:pt x="524411" y="459862"/>
                  </a:cubicBezTo>
                  <a:cubicBezTo>
                    <a:pt x="518552" y="443027"/>
                    <a:pt x="512610" y="426274"/>
                    <a:pt x="507906" y="409190"/>
                  </a:cubicBezTo>
                  <a:cubicBezTo>
                    <a:pt x="504522" y="397141"/>
                    <a:pt x="503036" y="384597"/>
                    <a:pt x="500396" y="372301"/>
                  </a:cubicBezTo>
                  <a:cubicBezTo>
                    <a:pt x="498498" y="363801"/>
                    <a:pt x="495857" y="355383"/>
                    <a:pt x="493959" y="346965"/>
                  </a:cubicBezTo>
                  <a:cubicBezTo>
                    <a:pt x="492391" y="340033"/>
                    <a:pt x="491400" y="333018"/>
                    <a:pt x="490245" y="326086"/>
                  </a:cubicBezTo>
                  <a:cubicBezTo>
                    <a:pt x="489585" y="321877"/>
                    <a:pt x="489915" y="317420"/>
                    <a:pt x="488512" y="313459"/>
                  </a:cubicBezTo>
                  <a:cubicBezTo>
                    <a:pt x="487686" y="311148"/>
                    <a:pt x="484385" y="308260"/>
                    <a:pt x="482240" y="308260"/>
                  </a:cubicBezTo>
                  <a:cubicBezTo>
                    <a:pt x="480094" y="308260"/>
                    <a:pt x="475885" y="311643"/>
                    <a:pt x="475968" y="313377"/>
                  </a:cubicBezTo>
                  <a:cubicBezTo>
                    <a:pt x="476380" y="320886"/>
                    <a:pt x="477866" y="328314"/>
                    <a:pt x="479186" y="335741"/>
                  </a:cubicBezTo>
                  <a:cubicBezTo>
                    <a:pt x="481249" y="347213"/>
                    <a:pt x="483560" y="358684"/>
                    <a:pt x="485871" y="370155"/>
                  </a:cubicBezTo>
                  <a:cubicBezTo>
                    <a:pt x="486201" y="371888"/>
                    <a:pt x="486861" y="373539"/>
                    <a:pt x="487274" y="375189"/>
                  </a:cubicBezTo>
                  <a:cubicBezTo>
                    <a:pt x="491648" y="392520"/>
                    <a:pt x="495857" y="409933"/>
                    <a:pt x="500478" y="427181"/>
                  </a:cubicBezTo>
                  <a:cubicBezTo>
                    <a:pt x="503036" y="436837"/>
                    <a:pt x="506503" y="446245"/>
                    <a:pt x="509061" y="455901"/>
                  </a:cubicBezTo>
                  <a:cubicBezTo>
                    <a:pt x="511207" y="463823"/>
                    <a:pt x="509309" y="465887"/>
                    <a:pt x="500643" y="465721"/>
                  </a:cubicBezTo>
                  <a:cubicBezTo>
                    <a:pt x="484055" y="465391"/>
                    <a:pt x="467467" y="464896"/>
                    <a:pt x="450879" y="464318"/>
                  </a:cubicBezTo>
                  <a:cubicBezTo>
                    <a:pt x="444277" y="464071"/>
                    <a:pt x="437593" y="463823"/>
                    <a:pt x="431073" y="462750"/>
                  </a:cubicBezTo>
                  <a:cubicBezTo>
                    <a:pt x="428680" y="462338"/>
                    <a:pt x="425131" y="460027"/>
                    <a:pt x="424718" y="458129"/>
                  </a:cubicBezTo>
                  <a:cubicBezTo>
                    <a:pt x="422243" y="445915"/>
                    <a:pt x="420592" y="433618"/>
                    <a:pt x="418529" y="421404"/>
                  </a:cubicBezTo>
                  <a:cubicBezTo>
                    <a:pt x="417208" y="413729"/>
                    <a:pt x="415558" y="406054"/>
                    <a:pt x="414320" y="398379"/>
                  </a:cubicBezTo>
                  <a:cubicBezTo>
                    <a:pt x="413742" y="394913"/>
                    <a:pt x="413247" y="391530"/>
                    <a:pt x="412917" y="388063"/>
                  </a:cubicBezTo>
                  <a:cubicBezTo>
                    <a:pt x="411927" y="378160"/>
                    <a:pt x="412752" y="368092"/>
                    <a:pt x="412752" y="358024"/>
                  </a:cubicBezTo>
                  <a:cubicBezTo>
                    <a:pt x="412752" y="350926"/>
                    <a:pt x="409698" y="348616"/>
                    <a:pt x="402271" y="348285"/>
                  </a:cubicBezTo>
                  <a:cubicBezTo>
                    <a:pt x="397237" y="348038"/>
                    <a:pt x="395999" y="351174"/>
                    <a:pt x="395339" y="354227"/>
                  </a:cubicBezTo>
                  <a:cubicBezTo>
                    <a:pt x="392203" y="369000"/>
                    <a:pt x="389562" y="383855"/>
                    <a:pt x="386508" y="398627"/>
                  </a:cubicBezTo>
                  <a:cubicBezTo>
                    <a:pt x="385023" y="405559"/>
                    <a:pt x="383537" y="412574"/>
                    <a:pt x="381804" y="419424"/>
                  </a:cubicBezTo>
                  <a:cubicBezTo>
                    <a:pt x="378421" y="432711"/>
                    <a:pt x="372726" y="445585"/>
                    <a:pt x="367197" y="458294"/>
                  </a:cubicBezTo>
                  <a:cubicBezTo>
                    <a:pt x="365877" y="461430"/>
                    <a:pt x="361420" y="464979"/>
                    <a:pt x="358036" y="465309"/>
                  </a:cubicBezTo>
                  <a:cubicBezTo>
                    <a:pt x="347886" y="466217"/>
                    <a:pt x="337487" y="465804"/>
                    <a:pt x="327254" y="465639"/>
                  </a:cubicBezTo>
                  <a:cubicBezTo>
                    <a:pt x="322302" y="465556"/>
                    <a:pt x="317433" y="464318"/>
                    <a:pt x="312564" y="464484"/>
                  </a:cubicBezTo>
                  <a:cubicBezTo>
                    <a:pt x="307365" y="464649"/>
                    <a:pt x="305384" y="462750"/>
                    <a:pt x="306209" y="458046"/>
                  </a:cubicBezTo>
                  <a:cubicBezTo>
                    <a:pt x="307035" y="453260"/>
                    <a:pt x="308273" y="448638"/>
                    <a:pt x="309098" y="443852"/>
                  </a:cubicBezTo>
                  <a:cubicBezTo>
                    <a:pt x="311574" y="428749"/>
                    <a:pt x="313637" y="413564"/>
                    <a:pt x="316525" y="398544"/>
                  </a:cubicBezTo>
                  <a:cubicBezTo>
                    <a:pt x="318919" y="385835"/>
                    <a:pt x="322302" y="373374"/>
                    <a:pt x="325191" y="360747"/>
                  </a:cubicBezTo>
                  <a:cubicBezTo>
                    <a:pt x="327997" y="348616"/>
                    <a:pt x="330885" y="336484"/>
                    <a:pt x="333443" y="324270"/>
                  </a:cubicBezTo>
                  <a:cubicBezTo>
                    <a:pt x="333691" y="323032"/>
                    <a:pt x="332288" y="320391"/>
                    <a:pt x="331133" y="320144"/>
                  </a:cubicBezTo>
                  <a:cubicBezTo>
                    <a:pt x="328657" y="319566"/>
                    <a:pt x="325521" y="319318"/>
                    <a:pt x="323375" y="320309"/>
                  </a:cubicBezTo>
                  <a:cubicBezTo>
                    <a:pt x="317020" y="323445"/>
                    <a:pt x="316278" y="330129"/>
                    <a:pt x="315205" y="335741"/>
                  </a:cubicBezTo>
                  <a:cubicBezTo>
                    <a:pt x="313389" y="344984"/>
                    <a:pt x="313142" y="354475"/>
                    <a:pt x="311986" y="363883"/>
                  </a:cubicBezTo>
                  <a:cubicBezTo>
                    <a:pt x="311244" y="370073"/>
                    <a:pt x="310253" y="376180"/>
                    <a:pt x="309098" y="382287"/>
                  </a:cubicBezTo>
                  <a:cubicBezTo>
                    <a:pt x="307282" y="391777"/>
                    <a:pt x="305219" y="401268"/>
                    <a:pt x="303321" y="410676"/>
                  </a:cubicBezTo>
                  <a:cubicBezTo>
                    <a:pt x="299937" y="427511"/>
                    <a:pt x="296719" y="444347"/>
                    <a:pt x="292840" y="461100"/>
                  </a:cubicBezTo>
                  <a:cubicBezTo>
                    <a:pt x="292427" y="462998"/>
                    <a:pt x="288631" y="465474"/>
                    <a:pt x="286238" y="465556"/>
                  </a:cubicBezTo>
                  <a:cubicBezTo>
                    <a:pt x="267504" y="466382"/>
                    <a:pt x="248688" y="466712"/>
                    <a:pt x="229954" y="467124"/>
                  </a:cubicBezTo>
                  <a:cubicBezTo>
                    <a:pt x="226323" y="467124"/>
                    <a:pt x="222609" y="466877"/>
                    <a:pt x="218978" y="466712"/>
                  </a:cubicBezTo>
                  <a:cubicBezTo>
                    <a:pt x="220299" y="463576"/>
                    <a:pt x="221867" y="460522"/>
                    <a:pt x="223022" y="457386"/>
                  </a:cubicBezTo>
                  <a:cubicBezTo>
                    <a:pt x="236474" y="421487"/>
                    <a:pt x="249678" y="385588"/>
                    <a:pt x="263378" y="349771"/>
                  </a:cubicBezTo>
                  <a:cubicBezTo>
                    <a:pt x="266762" y="340941"/>
                    <a:pt x="271796" y="332605"/>
                    <a:pt x="275427" y="323775"/>
                  </a:cubicBezTo>
                  <a:cubicBezTo>
                    <a:pt x="276582" y="320969"/>
                    <a:pt x="275427" y="317255"/>
                    <a:pt x="275427" y="313954"/>
                  </a:cubicBezTo>
                  <a:cubicBezTo>
                    <a:pt x="271466" y="314614"/>
                    <a:pt x="266184" y="314037"/>
                    <a:pt x="263873" y="316265"/>
                  </a:cubicBezTo>
                  <a:cubicBezTo>
                    <a:pt x="260407" y="319566"/>
                    <a:pt x="258509" y="324683"/>
                    <a:pt x="256776" y="329304"/>
                  </a:cubicBezTo>
                  <a:cubicBezTo>
                    <a:pt x="250586" y="346222"/>
                    <a:pt x="244974" y="363223"/>
                    <a:pt x="238785" y="380141"/>
                  </a:cubicBezTo>
                  <a:cubicBezTo>
                    <a:pt x="231440" y="400030"/>
                    <a:pt x="223682" y="419754"/>
                    <a:pt x="216172" y="439643"/>
                  </a:cubicBezTo>
                  <a:cubicBezTo>
                    <a:pt x="213449" y="446740"/>
                    <a:pt x="211386" y="454003"/>
                    <a:pt x="208332" y="460935"/>
                  </a:cubicBezTo>
                  <a:cubicBezTo>
                    <a:pt x="206269" y="465556"/>
                    <a:pt x="203133" y="469188"/>
                    <a:pt x="196448" y="468610"/>
                  </a:cubicBezTo>
                  <a:cubicBezTo>
                    <a:pt x="185802" y="467702"/>
                    <a:pt x="174991" y="467372"/>
                    <a:pt x="164263" y="467124"/>
                  </a:cubicBezTo>
                  <a:cubicBezTo>
                    <a:pt x="155185" y="466877"/>
                    <a:pt x="146107" y="466629"/>
                    <a:pt x="137029" y="467289"/>
                  </a:cubicBezTo>
                  <a:cubicBezTo>
                    <a:pt x="134058" y="467537"/>
                    <a:pt x="129932" y="469765"/>
                    <a:pt x="128694" y="472241"/>
                  </a:cubicBezTo>
                  <a:cubicBezTo>
                    <a:pt x="127456" y="474634"/>
                    <a:pt x="128116" y="480411"/>
                    <a:pt x="129849" y="481237"/>
                  </a:cubicBezTo>
                  <a:cubicBezTo>
                    <a:pt x="141403" y="487179"/>
                    <a:pt x="138432" y="498485"/>
                    <a:pt x="141485" y="507480"/>
                  </a:cubicBezTo>
                  <a:cubicBezTo>
                    <a:pt x="143384" y="513010"/>
                    <a:pt x="145364" y="518539"/>
                    <a:pt x="147262" y="524068"/>
                  </a:cubicBezTo>
                  <a:cubicBezTo>
                    <a:pt x="147922" y="525884"/>
                    <a:pt x="148583" y="527782"/>
                    <a:pt x="149160" y="529597"/>
                  </a:cubicBezTo>
                  <a:cubicBezTo>
                    <a:pt x="149738" y="531248"/>
                    <a:pt x="150151" y="533064"/>
                    <a:pt x="150233" y="534797"/>
                  </a:cubicBezTo>
                  <a:cubicBezTo>
                    <a:pt x="151306" y="551385"/>
                    <a:pt x="151884" y="568055"/>
                    <a:pt x="153369" y="584560"/>
                  </a:cubicBezTo>
                  <a:cubicBezTo>
                    <a:pt x="153864" y="590833"/>
                    <a:pt x="156175" y="596940"/>
                    <a:pt x="157413" y="603129"/>
                  </a:cubicBezTo>
                  <a:cubicBezTo>
                    <a:pt x="157743" y="604615"/>
                    <a:pt x="157248" y="606265"/>
                    <a:pt x="157166" y="607751"/>
                  </a:cubicBezTo>
                  <a:cubicBezTo>
                    <a:pt x="155680" y="607420"/>
                    <a:pt x="154112" y="607338"/>
                    <a:pt x="152709" y="606843"/>
                  </a:cubicBezTo>
                  <a:cubicBezTo>
                    <a:pt x="136699" y="600983"/>
                    <a:pt x="120524" y="600653"/>
                    <a:pt x="105586" y="608741"/>
                  </a:cubicBezTo>
                  <a:cubicBezTo>
                    <a:pt x="98159" y="612785"/>
                    <a:pt x="91474" y="619222"/>
                    <a:pt x="86192" y="625824"/>
                  </a:cubicBezTo>
                  <a:cubicBezTo>
                    <a:pt x="77362" y="636800"/>
                    <a:pt x="72988" y="650169"/>
                    <a:pt x="73400" y="663786"/>
                  </a:cubicBezTo>
                  <a:cubicBezTo>
                    <a:pt x="73648" y="673607"/>
                    <a:pt x="77032" y="683593"/>
                    <a:pt x="80498" y="693001"/>
                  </a:cubicBezTo>
                  <a:cubicBezTo>
                    <a:pt x="85532" y="706536"/>
                    <a:pt x="92052" y="719575"/>
                    <a:pt x="97581" y="732944"/>
                  </a:cubicBezTo>
                  <a:cubicBezTo>
                    <a:pt x="101872" y="743343"/>
                    <a:pt x="108640" y="751595"/>
                    <a:pt x="118048" y="758280"/>
                  </a:cubicBezTo>
                  <a:cubicBezTo>
                    <a:pt x="129436" y="766450"/>
                    <a:pt x="140330" y="775198"/>
                    <a:pt x="154029" y="779820"/>
                  </a:cubicBezTo>
                  <a:cubicBezTo>
                    <a:pt x="158899" y="781470"/>
                    <a:pt x="164098" y="782543"/>
                    <a:pt x="168802" y="784359"/>
                  </a:cubicBezTo>
                  <a:cubicBezTo>
                    <a:pt x="177550" y="787742"/>
                    <a:pt x="186215" y="791373"/>
                    <a:pt x="194715" y="795335"/>
                  </a:cubicBezTo>
                  <a:cubicBezTo>
                    <a:pt x="196531" y="796242"/>
                    <a:pt x="197851" y="799131"/>
                    <a:pt x="198346" y="801359"/>
                  </a:cubicBezTo>
                  <a:cubicBezTo>
                    <a:pt x="201483" y="813408"/>
                    <a:pt x="204619" y="825457"/>
                    <a:pt x="207177" y="837671"/>
                  </a:cubicBezTo>
                  <a:cubicBezTo>
                    <a:pt x="212046" y="860779"/>
                    <a:pt x="228139" y="877532"/>
                    <a:pt x="244149" y="893377"/>
                  </a:cubicBezTo>
                  <a:cubicBezTo>
                    <a:pt x="259829" y="908892"/>
                    <a:pt x="278068" y="922179"/>
                    <a:pt x="295563" y="936043"/>
                  </a:cubicBezTo>
                  <a:cubicBezTo>
                    <a:pt x="302248" y="941325"/>
                    <a:pt x="310088" y="945204"/>
                    <a:pt x="317020" y="950155"/>
                  </a:cubicBezTo>
                  <a:cubicBezTo>
                    <a:pt x="318258" y="951063"/>
                    <a:pt x="317763" y="954447"/>
                    <a:pt x="317763" y="956675"/>
                  </a:cubicBezTo>
                  <a:cubicBezTo>
                    <a:pt x="317598" y="965093"/>
                    <a:pt x="316690" y="973511"/>
                    <a:pt x="317186" y="981846"/>
                  </a:cubicBezTo>
                  <a:cubicBezTo>
                    <a:pt x="317681" y="990181"/>
                    <a:pt x="319661" y="998516"/>
                    <a:pt x="320982" y="1006852"/>
                  </a:cubicBezTo>
                  <a:cubicBezTo>
                    <a:pt x="322962" y="1019313"/>
                    <a:pt x="324861" y="1031857"/>
                    <a:pt x="326759" y="1044401"/>
                  </a:cubicBezTo>
                  <a:cubicBezTo>
                    <a:pt x="327006" y="1045969"/>
                    <a:pt x="326759" y="1047620"/>
                    <a:pt x="326759" y="1049270"/>
                  </a:cubicBezTo>
                  <a:cubicBezTo>
                    <a:pt x="326759" y="1060989"/>
                    <a:pt x="326511" y="1072708"/>
                    <a:pt x="326841" y="1084427"/>
                  </a:cubicBezTo>
                  <a:cubicBezTo>
                    <a:pt x="327254" y="1097301"/>
                    <a:pt x="322880" y="1106462"/>
                    <a:pt x="309180" y="1111001"/>
                  </a:cubicBezTo>
                  <a:cubicBezTo>
                    <a:pt x="299442" y="1114219"/>
                    <a:pt x="290447" y="1119336"/>
                    <a:pt x="280956" y="1123297"/>
                  </a:cubicBezTo>
                  <a:cubicBezTo>
                    <a:pt x="279306" y="1123957"/>
                    <a:pt x="276335" y="1124123"/>
                    <a:pt x="275097" y="1123297"/>
                  </a:cubicBezTo>
                  <a:cubicBezTo>
                    <a:pt x="266184" y="1116778"/>
                    <a:pt x="259994" y="1117273"/>
                    <a:pt x="253392" y="1126268"/>
                  </a:cubicBezTo>
                  <a:cubicBezTo>
                    <a:pt x="250009" y="1130807"/>
                    <a:pt x="247368" y="1132458"/>
                    <a:pt x="241013" y="1130725"/>
                  </a:cubicBezTo>
                  <a:cubicBezTo>
                    <a:pt x="230202" y="1127836"/>
                    <a:pt x="218731" y="1127341"/>
                    <a:pt x="207837" y="1124618"/>
                  </a:cubicBezTo>
                  <a:cubicBezTo>
                    <a:pt x="198759" y="1122307"/>
                    <a:pt x="190176" y="1118263"/>
                    <a:pt x="181346" y="1115045"/>
                  </a:cubicBezTo>
                  <a:cubicBezTo>
                    <a:pt x="175652" y="1113064"/>
                    <a:pt x="169792" y="1111496"/>
                    <a:pt x="164098" y="1109350"/>
                  </a:cubicBezTo>
                  <a:cubicBezTo>
                    <a:pt x="162117" y="1108607"/>
                    <a:pt x="160714" y="1106627"/>
                    <a:pt x="158981" y="1105224"/>
                  </a:cubicBezTo>
                  <a:cubicBezTo>
                    <a:pt x="160879" y="1104316"/>
                    <a:pt x="162695" y="1102913"/>
                    <a:pt x="164675" y="1102500"/>
                  </a:cubicBezTo>
                  <a:cubicBezTo>
                    <a:pt x="169545" y="1101510"/>
                    <a:pt x="174496" y="1101015"/>
                    <a:pt x="179365" y="1100272"/>
                  </a:cubicBezTo>
                  <a:cubicBezTo>
                    <a:pt x="191909" y="1094330"/>
                    <a:pt x="204123" y="1089626"/>
                    <a:pt x="215347" y="1083354"/>
                  </a:cubicBezTo>
                  <a:cubicBezTo>
                    <a:pt x="218483" y="1081621"/>
                    <a:pt x="218896" y="1075266"/>
                    <a:pt x="220051" y="1070893"/>
                  </a:cubicBezTo>
                  <a:cubicBezTo>
                    <a:pt x="220216" y="1070067"/>
                    <a:pt x="217658" y="1067426"/>
                    <a:pt x="216833" y="1067591"/>
                  </a:cubicBezTo>
                  <a:cubicBezTo>
                    <a:pt x="211798" y="1068664"/>
                    <a:pt x="205691" y="1068994"/>
                    <a:pt x="202143" y="1071965"/>
                  </a:cubicBezTo>
                  <a:cubicBezTo>
                    <a:pt x="190589" y="1081704"/>
                    <a:pt x="176890" y="1085665"/>
                    <a:pt x="162447" y="1088306"/>
                  </a:cubicBezTo>
                  <a:cubicBezTo>
                    <a:pt x="156093" y="1089461"/>
                    <a:pt x="149656" y="1090452"/>
                    <a:pt x="143218" y="1091029"/>
                  </a:cubicBezTo>
                  <a:cubicBezTo>
                    <a:pt x="140330" y="1091277"/>
                    <a:pt x="137277" y="1090286"/>
                    <a:pt x="134306" y="1089791"/>
                  </a:cubicBezTo>
                  <a:cubicBezTo>
                    <a:pt x="120193" y="1087398"/>
                    <a:pt x="120276" y="1085087"/>
                    <a:pt x="127538" y="1074359"/>
                  </a:cubicBezTo>
                  <a:cubicBezTo>
                    <a:pt x="136781" y="1060659"/>
                    <a:pt x="145529" y="1046630"/>
                    <a:pt x="153864" y="1032435"/>
                  </a:cubicBezTo>
                  <a:cubicBezTo>
                    <a:pt x="158486" y="1024512"/>
                    <a:pt x="161209" y="1015847"/>
                    <a:pt x="160632" y="1006439"/>
                  </a:cubicBezTo>
                  <a:cubicBezTo>
                    <a:pt x="160384" y="1002478"/>
                    <a:pt x="161870" y="998434"/>
                    <a:pt x="161870" y="994472"/>
                  </a:cubicBezTo>
                  <a:cubicBezTo>
                    <a:pt x="162200" y="976482"/>
                    <a:pt x="158403" y="959233"/>
                    <a:pt x="152957" y="942150"/>
                  </a:cubicBezTo>
                  <a:cubicBezTo>
                    <a:pt x="150976" y="935961"/>
                    <a:pt x="149078" y="929689"/>
                    <a:pt x="147510" y="923334"/>
                  </a:cubicBezTo>
                  <a:cubicBezTo>
                    <a:pt x="147180" y="921849"/>
                    <a:pt x="148500" y="920033"/>
                    <a:pt x="149078" y="918465"/>
                  </a:cubicBezTo>
                  <a:cubicBezTo>
                    <a:pt x="150316" y="919290"/>
                    <a:pt x="151801" y="919951"/>
                    <a:pt x="152627" y="921023"/>
                  </a:cubicBezTo>
                  <a:cubicBezTo>
                    <a:pt x="155680" y="925150"/>
                    <a:pt x="158403" y="929441"/>
                    <a:pt x="161457" y="933568"/>
                  </a:cubicBezTo>
                  <a:cubicBezTo>
                    <a:pt x="169792" y="944461"/>
                    <a:pt x="178458" y="955107"/>
                    <a:pt x="186463" y="966166"/>
                  </a:cubicBezTo>
                  <a:cubicBezTo>
                    <a:pt x="190506" y="971612"/>
                    <a:pt x="193477" y="977802"/>
                    <a:pt x="196944" y="983661"/>
                  </a:cubicBezTo>
                  <a:cubicBezTo>
                    <a:pt x="199007" y="987128"/>
                    <a:pt x="201565" y="990181"/>
                    <a:pt x="206434" y="989273"/>
                  </a:cubicBezTo>
                  <a:cubicBezTo>
                    <a:pt x="210891" y="988448"/>
                    <a:pt x="210561" y="984982"/>
                    <a:pt x="211798" y="981763"/>
                  </a:cubicBezTo>
                  <a:cubicBezTo>
                    <a:pt x="214274" y="975409"/>
                    <a:pt x="211138" y="972768"/>
                    <a:pt x="207094" y="968476"/>
                  </a:cubicBezTo>
                  <a:cubicBezTo>
                    <a:pt x="199832" y="960636"/>
                    <a:pt x="194798" y="951063"/>
                    <a:pt x="188113" y="942645"/>
                  </a:cubicBezTo>
                  <a:cubicBezTo>
                    <a:pt x="176147" y="927460"/>
                    <a:pt x="164428" y="912193"/>
                    <a:pt x="151306" y="897916"/>
                  </a:cubicBezTo>
                  <a:cubicBezTo>
                    <a:pt x="143301" y="889168"/>
                    <a:pt x="132655" y="882648"/>
                    <a:pt x="123742" y="874643"/>
                  </a:cubicBezTo>
                  <a:cubicBezTo>
                    <a:pt x="115489" y="867216"/>
                    <a:pt x="107897" y="858963"/>
                    <a:pt x="99974" y="851123"/>
                  </a:cubicBezTo>
                  <a:cubicBezTo>
                    <a:pt x="94940" y="846171"/>
                    <a:pt x="89576" y="841467"/>
                    <a:pt x="84624" y="836351"/>
                  </a:cubicBezTo>
                  <a:cubicBezTo>
                    <a:pt x="73813" y="825127"/>
                    <a:pt x="62094" y="814563"/>
                    <a:pt x="52686" y="802267"/>
                  </a:cubicBezTo>
                  <a:cubicBezTo>
                    <a:pt x="39069" y="784441"/>
                    <a:pt x="27185" y="765460"/>
                    <a:pt x="14476" y="746974"/>
                  </a:cubicBezTo>
                  <a:cubicBezTo>
                    <a:pt x="12908" y="744663"/>
                    <a:pt x="10432" y="743012"/>
                    <a:pt x="8699" y="740867"/>
                  </a:cubicBezTo>
                  <a:cubicBezTo>
                    <a:pt x="-1947" y="727415"/>
                    <a:pt x="-1947" y="713220"/>
                    <a:pt x="3995" y="697788"/>
                  </a:cubicBezTo>
                  <a:cubicBezTo>
                    <a:pt x="6801" y="690443"/>
                    <a:pt x="5398" y="681695"/>
                    <a:pt x="7379" y="673937"/>
                  </a:cubicBezTo>
                  <a:cubicBezTo>
                    <a:pt x="9607" y="665355"/>
                    <a:pt x="10680" y="656772"/>
                    <a:pt x="11258" y="648024"/>
                  </a:cubicBezTo>
                  <a:cubicBezTo>
                    <a:pt x="11505" y="644640"/>
                    <a:pt x="11670" y="641257"/>
                    <a:pt x="11753" y="637873"/>
                  </a:cubicBezTo>
                  <a:cubicBezTo>
                    <a:pt x="12413" y="615343"/>
                    <a:pt x="14476" y="592896"/>
                    <a:pt x="15879" y="570448"/>
                  </a:cubicBezTo>
                  <a:cubicBezTo>
                    <a:pt x="16127" y="566652"/>
                    <a:pt x="15632" y="562773"/>
                    <a:pt x="15962" y="559060"/>
                  </a:cubicBezTo>
                  <a:cubicBezTo>
                    <a:pt x="17200" y="546350"/>
                    <a:pt x="18355" y="533559"/>
                    <a:pt x="20006" y="520850"/>
                  </a:cubicBezTo>
                  <a:cubicBezTo>
                    <a:pt x="21243" y="510946"/>
                    <a:pt x="22977" y="501126"/>
                    <a:pt x="24710" y="491305"/>
                  </a:cubicBezTo>
                  <a:cubicBezTo>
                    <a:pt x="27103" y="477193"/>
                    <a:pt x="29166" y="462916"/>
                    <a:pt x="32467" y="448968"/>
                  </a:cubicBezTo>
                  <a:cubicBezTo>
                    <a:pt x="37666" y="427346"/>
                    <a:pt x="43443" y="405889"/>
                    <a:pt x="49633" y="384515"/>
                  </a:cubicBezTo>
                  <a:cubicBezTo>
                    <a:pt x="52274" y="375437"/>
                    <a:pt x="56730" y="366854"/>
                    <a:pt x="60196" y="358024"/>
                  </a:cubicBezTo>
                  <a:cubicBezTo>
                    <a:pt x="68366" y="337062"/>
                    <a:pt x="77114" y="316182"/>
                    <a:pt x="84129" y="294890"/>
                  </a:cubicBezTo>
                  <a:cubicBezTo>
                    <a:pt x="86275" y="288453"/>
                    <a:pt x="83056" y="280531"/>
                    <a:pt x="83304" y="273268"/>
                  </a:cubicBezTo>
                  <a:cubicBezTo>
                    <a:pt x="83469" y="267326"/>
                    <a:pt x="84129" y="261137"/>
                    <a:pt x="86275" y="255608"/>
                  </a:cubicBezTo>
                  <a:cubicBezTo>
                    <a:pt x="88503" y="249831"/>
                    <a:pt x="91887" y="244714"/>
                    <a:pt x="95683" y="239927"/>
                  </a:cubicBezTo>
                  <a:cubicBezTo>
                    <a:pt x="100634" y="233820"/>
                    <a:pt x="106411" y="228209"/>
                    <a:pt x="111693" y="222432"/>
                  </a:cubicBezTo>
                  <a:cubicBezTo>
                    <a:pt x="127703" y="204853"/>
                    <a:pt x="144951" y="188183"/>
                    <a:pt x="160962" y="170605"/>
                  </a:cubicBezTo>
                  <a:cubicBezTo>
                    <a:pt x="169792" y="160949"/>
                    <a:pt x="176807" y="149808"/>
                    <a:pt x="185390" y="139905"/>
                  </a:cubicBezTo>
                  <a:cubicBezTo>
                    <a:pt x="197686" y="125627"/>
                    <a:pt x="210891" y="112341"/>
                    <a:pt x="227396" y="101942"/>
                  </a:cubicBezTo>
                  <a:cubicBezTo>
                    <a:pt x="247038" y="89646"/>
                    <a:pt x="264533" y="74873"/>
                    <a:pt x="275839" y="54407"/>
                  </a:cubicBezTo>
                  <a:cubicBezTo>
                    <a:pt x="279388" y="48052"/>
                    <a:pt x="283927" y="42193"/>
                    <a:pt x="288384" y="36333"/>
                  </a:cubicBezTo>
                  <a:cubicBezTo>
                    <a:pt x="292097" y="31547"/>
                    <a:pt x="299690" y="30391"/>
                    <a:pt x="307530" y="34435"/>
                  </a:cubicBezTo>
                  <a:cubicBezTo>
                    <a:pt x="317928" y="39799"/>
                    <a:pt x="328492" y="40790"/>
                    <a:pt x="340045" y="39469"/>
                  </a:cubicBezTo>
                  <a:cubicBezTo>
                    <a:pt x="351187" y="38231"/>
                    <a:pt x="361255" y="42440"/>
                    <a:pt x="370416" y="48300"/>
                  </a:cubicBezTo>
                  <a:cubicBezTo>
                    <a:pt x="378668" y="53581"/>
                    <a:pt x="385931" y="50528"/>
                    <a:pt x="389809" y="41945"/>
                  </a:cubicBezTo>
                  <a:cubicBezTo>
                    <a:pt x="391790" y="37488"/>
                    <a:pt x="396659" y="32867"/>
                    <a:pt x="401281" y="31299"/>
                  </a:cubicBezTo>
                  <a:cubicBezTo>
                    <a:pt x="413330" y="27255"/>
                    <a:pt x="422820" y="20405"/>
                    <a:pt x="431733" y="12235"/>
                  </a:cubicBezTo>
                  <a:cubicBezTo>
                    <a:pt x="435942" y="8356"/>
                    <a:pt x="440398" y="4478"/>
                    <a:pt x="445515" y="2002"/>
                  </a:cubicBezTo>
                  <a:cubicBezTo>
                    <a:pt x="450879" y="-639"/>
                    <a:pt x="456409" y="-1134"/>
                    <a:pt x="462433" y="3405"/>
                  </a:cubicBezTo>
                  <a:cubicBezTo>
                    <a:pt x="476133" y="13803"/>
                    <a:pt x="489832" y="24037"/>
                    <a:pt x="502376" y="35838"/>
                  </a:cubicBezTo>
                  <a:cubicBezTo>
                    <a:pt x="512197" y="45081"/>
                    <a:pt x="524246" y="52178"/>
                    <a:pt x="535717" y="59688"/>
                  </a:cubicBezTo>
                  <a:cubicBezTo>
                    <a:pt x="543557" y="64805"/>
                    <a:pt x="551975" y="69096"/>
                    <a:pt x="560310" y="73553"/>
                  </a:cubicBezTo>
                  <a:cubicBezTo>
                    <a:pt x="569801" y="78587"/>
                    <a:pt x="579209" y="83704"/>
                    <a:pt x="589030" y="88078"/>
                  </a:cubicBezTo>
                  <a:cubicBezTo>
                    <a:pt x="601739" y="93689"/>
                    <a:pt x="614778" y="98641"/>
                    <a:pt x="627487" y="104170"/>
                  </a:cubicBezTo>
                  <a:cubicBezTo>
                    <a:pt x="631696" y="105986"/>
                    <a:pt x="635988" y="107884"/>
                    <a:pt x="640114" y="109865"/>
                  </a:cubicBezTo>
                  <a:cubicBezTo>
                    <a:pt x="652080" y="115559"/>
                    <a:pt x="662974" y="123317"/>
                    <a:pt x="674528" y="129836"/>
                  </a:cubicBezTo>
                  <a:cubicBezTo>
                    <a:pt x="690125" y="138584"/>
                    <a:pt x="706218" y="146589"/>
                    <a:pt x="721651" y="155750"/>
                  </a:cubicBezTo>
                  <a:cubicBezTo>
                    <a:pt x="732792" y="162269"/>
                    <a:pt x="740384" y="172008"/>
                    <a:pt x="744098" y="184387"/>
                  </a:cubicBezTo>
                  <a:cubicBezTo>
                    <a:pt x="748637" y="199324"/>
                    <a:pt x="753919" y="214014"/>
                    <a:pt x="758540" y="228951"/>
                  </a:cubicBezTo>
                  <a:cubicBezTo>
                    <a:pt x="761759" y="239102"/>
                    <a:pt x="763987" y="249583"/>
                    <a:pt x="767453" y="259651"/>
                  </a:cubicBezTo>
                  <a:cubicBezTo>
                    <a:pt x="770342" y="268234"/>
                    <a:pt x="774056" y="276569"/>
                    <a:pt x="777934" y="284822"/>
                  </a:cubicBezTo>
                  <a:cubicBezTo>
                    <a:pt x="789240" y="308755"/>
                    <a:pt x="802527" y="331780"/>
                    <a:pt x="809872" y="357363"/>
                  </a:cubicBezTo>
                  <a:cubicBezTo>
                    <a:pt x="813421" y="369742"/>
                    <a:pt x="819610" y="381461"/>
                    <a:pt x="824232" y="393510"/>
                  </a:cubicBezTo>
                  <a:cubicBezTo>
                    <a:pt x="831164" y="411501"/>
                    <a:pt x="838014" y="429492"/>
                    <a:pt x="844616" y="447566"/>
                  </a:cubicBezTo>
                  <a:cubicBezTo>
                    <a:pt x="848990" y="459862"/>
                    <a:pt x="853364" y="472159"/>
                    <a:pt x="856665" y="484703"/>
                  </a:cubicBezTo>
                  <a:cubicBezTo>
                    <a:pt x="860214" y="498320"/>
                    <a:pt x="862277" y="512267"/>
                    <a:pt x="865165" y="526049"/>
                  </a:cubicBezTo>
                  <a:cubicBezTo>
                    <a:pt x="868962" y="544287"/>
                    <a:pt x="872840" y="562526"/>
                    <a:pt x="877049" y="580682"/>
                  </a:cubicBezTo>
                  <a:cubicBezTo>
                    <a:pt x="878535" y="587036"/>
                    <a:pt x="880928" y="593143"/>
                    <a:pt x="882579" y="599415"/>
                  </a:cubicBezTo>
                  <a:close/>
                  <a:moveTo>
                    <a:pt x="485541" y="130414"/>
                  </a:moveTo>
                  <a:cubicBezTo>
                    <a:pt x="493711" y="124389"/>
                    <a:pt x="495527" y="115311"/>
                    <a:pt x="487852" y="109700"/>
                  </a:cubicBezTo>
                  <a:cubicBezTo>
                    <a:pt x="474070" y="99796"/>
                    <a:pt x="455748" y="96248"/>
                    <a:pt x="440481" y="107141"/>
                  </a:cubicBezTo>
                  <a:cubicBezTo>
                    <a:pt x="430330" y="114404"/>
                    <a:pt x="421005" y="122739"/>
                    <a:pt x="411431" y="130662"/>
                  </a:cubicBezTo>
                  <a:cubicBezTo>
                    <a:pt x="410359" y="131569"/>
                    <a:pt x="410359" y="133467"/>
                    <a:pt x="409533" y="134788"/>
                  </a:cubicBezTo>
                  <a:cubicBezTo>
                    <a:pt x="406975" y="138914"/>
                    <a:pt x="404334" y="142958"/>
                    <a:pt x="401446" y="146919"/>
                  </a:cubicBezTo>
                  <a:cubicBezTo>
                    <a:pt x="401281" y="147167"/>
                    <a:pt x="398062" y="146094"/>
                    <a:pt x="398145" y="145681"/>
                  </a:cubicBezTo>
                  <a:cubicBezTo>
                    <a:pt x="398145" y="144031"/>
                    <a:pt x="398392" y="141803"/>
                    <a:pt x="399548" y="140812"/>
                  </a:cubicBezTo>
                  <a:cubicBezTo>
                    <a:pt x="404417" y="136356"/>
                    <a:pt x="402849" y="131817"/>
                    <a:pt x="400043" y="127443"/>
                  </a:cubicBezTo>
                  <a:cubicBezTo>
                    <a:pt x="397567" y="123482"/>
                    <a:pt x="395174" y="119520"/>
                    <a:pt x="392698" y="115559"/>
                  </a:cubicBezTo>
                  <a:cubicBezTo>
                    <a:pt x="390222" y="111598"/>
                    <a:pt x="387581" y="107802"/>
                    <a:pt x="384610" y="104253"/>
                  </a:cubicBezTo>
                  <a:cubicBezTo>
                    <a:pt x="379411" y="98146"/>
                    <a:pt x="372891" y="92864"/>
                    <a:pt x="366207" y="88160"/>
                  </a:cubicBezTo>
                  <a:cubicBezTo>
                    <a:pt x="356386" y="81475"/>
                    <a:pt x="345080" y="84364"/>
                    <a:pt x="334434" y="85767"/>
                  </a:cubicBezTo>
                  <a:cubicBezTo>
                    <a:pt x="327832" y="86675"/>
                    <a:pt x="325273" y="93772"/>
                    <a:pt x="329565" y="98476"/>
                  </a:cubicBezTo>
                  <a:cubicBezTo>
                    <a:pt x="333196" y="102437"/>
                    <a:pt x="338147" y="105243"/>
                    <a:pt x="342934" y="108874"/>
                  </a:cubicBezTo>
                  <a:cubicBezTo>
                    <a:pt x="359027" y="117127"/>
                    <a:pt x="372066" y="127608"/>
                    <a:pt x="381144" y="142463"/>
                  </a:cubicBezTo>
                  <a:cubicBezTo>
                    <a:pt x="386508" y="151211"/>
                    <a:pt x="386178" y="153769"/>
                    <a:pt x="377843" y="159629"/>
                  </a:cubicBezTo>
                  <a:cubicBezTo>
                    <a:pt x="373964" y="162352"/>
                    <a:pt x="370663" y="166066"/>
                    <a:pt x="367445" y="169614"/>
                  </a:cubicBezTo>
                  <a:cubicBezTo>
                    <a:pt x="352260" y="186450"/>
                    <a:pt x="343594" y="207989"/>
                    <a:pt x="325686" y="223009"/>
                  </a:cubicBezTo>
                  <a:cubicBezTo>
                    <a:pt x="324118" y="224330"/>
                    <a:pt x="324283" y="229529"/>
                    <a:pt x="325686" y="231675"/>
                  </a:cubicBezTo>
                  <a:cubicBezTo>
                    <a:pt x="328904" y="236544"/>
                    <a:pt x="334516" y="236544"/>
                    <a:pt x="339385" y="231675"/>
                  </a:cubicBezTo>
                  <a:cubicBezTo>
                    <a:pt x="345740" y="225320"/>
                    <a:pt x="351269" y="218223"/>
                    <a:pt x="357541" y="211703"/>
                  </a:cubicBezTo>
                  <a:cubicBezTo>
                    <a:pt x="368187" y="200727"/>
                    <a:pt x="379576" y="190411"/>
                    <a:pt x="389644" y="179105"/>
                  </a:cubicBezTo>
                  <a:cubicBezTo>
                    <a:pt x="395091" y="172998"/>
                    <a:pt x="402684" y="171760"/>
                    <a:pt x="409121" y="168129"/>
                  </a:cubicBezTo>
                  <a:cubicBezTo>
                    <a:pt x="410276" y="167469"/>
                    <a:pt x="414485" y="169614"/>
                    <a:pt x="415310" y="171347"/>
                  </a:cubicBezTo>
                  <a:cubicBezTo>
                    <a:pt x="418694" y="178115"/>
                    <a:pt x="422573" y="184964"/>
                    <a:pt x="424058" y="192227"/>
                  </a:cubicBezTo>
                  <a:cubicBezTo>
                    <a:pt x="425709" y="200644"/>
                    <a:pt x="427112" y="209227"/>
                    <a:pt x="428432" y="217728"/>
                  </a:cubicBezTo>
                  <a:cubicBezTo>
                    <a:pt x="430000" y="227631"/>
                    <a:pt x="431486" y="237452"/>
                    <a:pt x="433301" y="247272"/>
                  </a:cubicBezTo>
                  <a:cubicBezTo>
                    <a:pt x="433961" y="250821"/>
                    <a:pt x="437097" y="254287"/>
                    <a:pt x="439903" y="257010"/>
                  </a:cubicBezTo>
                  <a:cubicBezTo>
                    <a:pt x="440646" y="257671"/>
                    <a:pt x="445763" y="255938"/>
                    <a:pt x="446836" y="254122"/>
                  </a:cubicBezTo>
                  <a:cubicBezTo>
                    <a:pt x="449642" y="249583"/>
                    <a:pt x="452695" y="244466"/>
                    <a:pt x="453190" y="239350"/>
                  </a:cubicBezTo>
                  <a:cubicBezTo>
                    <a:pt x="454593" y="225650"/>
                    <a:pt x="455336" y="211868"/>
                    <a:pt x="455914" y="198086"/>
                  </a:cubicBezTo>
                  <a:cubicBezTo>
                    <a:pt x="456079" y="195280"/>
                    <a:pt x="456161" y="192392"/>
                    <a:pt x="456244" y="189586"/>
                  </a:cubicBezTo>
                  <a:cubicBezTo>
                    <a:pt x="456739" y="174814"/>
                    <a:pt x="454015" y="160536"/>
                    <a:pt x="448238" y="146754"/>
                  </a:cubicBezTo>
                  <a:cubicBezTo>
                    <a:pt x="447743" y="145434"/>
                    <a:pt x="448981" y="142628"/>
                    <a:pt x="450384" y="141555"/>
                  </a:cubicBezTo>
                  <a:cubicBezTo>
                    <a:pt x="451787" y="140400"/>
                    <a:pt x="454263" y="140647"/>
                    <a:pt x="456161" y="139987"/>
                  </a:cubicBezTo>
                  <a:cubicBezTo>
                    <a:pt x="465982" y="136769"/>
                    <a:pt x="476710" y="136851"/>
                    <a:pt x="485623" y="130331"/>
                  </a:cubicBezTo>
                  <a:close/>
                  <a:moveTo>
                    <a:pt x="225168" y="234893"/>
                  </a:moveTo>
                  <a:cubicBezTo>
                    <a:pt x="225746" y="234398"/>
                    <a:pt x="226736" y="233820"/>
                    <a:pt x="226653" y="233408"/>
                  </a:cubicBezTo>
                  <a:cubicBezTo>
                    <a:pt x="225828" y="226145"/>
                    <a:pt x="225250" y="218800"/>
                    <a:pt x="223517" y="211703"/>
                  </a:cubicBezTo>
                  <a:cubicBezTo>
                    <a:pt x="223105" y="210135"/>
                    <a:pt x="217080" y="207989"/>
                    <a:pt x="215925" y="208815"/>
                  </a:cubicBezTo>
                  <a:cubicBezTo>
                    <a:pt x="212294" y="211538"/>
                    <a:pt x="209240" y="215334"/>
                    <a:pt x="206847" y="219131"/>
                  </a:cubicBezTo>
                  <a:cubicBezTo>
                    <a:pt x="204701" y="222597"/>
                    <a:pt x="204041" y="226971"/>
                    <a:pt x="201895" y="230354"/>
                  </a:cubicBezTo>
                  <a:cubicBezTo>
                    <a:pt x="198512" y="235636"/>
                    <a:pt x="194715" y="240670"/>
                    <a:pt x="190589" y="245457"/>
                  </a:cubicBezTo>
                  <a:cubicBezTo>
                    <a:pt x="180438" y="257093"/>
                    <a:pt x="174249" y="271535"/>
                    <a:pt x="161044" y="281356"/>
                  </a:cubicBezTo>
                  <a:cubicBezTo>
                    <a:pt x="151141" y="288701"/>
                    <a:pt x="143053" y="298522"/>
                    <a:pt x="134718" y="307600"/>
                  </a:cubicBezTo>
                  <a:cubicBezTo>
                    <a:pt x="123990" y="319318"/>
                    <a:pt x="114582" y="332110"/>
                    <a:pt x="110455" y="347460"/>
                  </a:cubicBezTo>
                  <a:cubicBezTo>
                    <a:pt x="106246" y="363058"/>
                    <a:pt x="102698" y="378820"/>
                    <a:pt x="98736" y="394501"/>
                  </a:cubicBezTo>
                  <a:cubicBezTo>
                    <a:pt x="97251" y="400278"/>
                    <a:pt x="95848" y="406054"/>
                    <a:pt x="94362" y="411831"/>
                  </a:cubicBezTo>
                  <a:cubicBezTo>
                    <a:pt x="88998" y="432958"/>
                    <a:pt x="83634" y="454003"/>
                    <a:pt x="78352" y="475130"/>
                  </a:cubicBezTo>
                  <a:cubicBezTo>
                    <a:pt x="77032" y="480246"/>
                    <a:pt x="75629" y="485528"/>
                    <a:pt x="75546" y="490727"/>
                  </a:cubicBezTo>
                  <a:cubicBezTo>
                    <a:pt x="75464" y="496669"/>
                    <a:pt x="81571" y="498897"/>
                    <a:pt x="87430" y="495184"/>
                  </a:cubicBezTo>
                  <a:cubicBezTo>
                    <a:pt x="88998" y="492295"/>
                    <a:pt x="90731" y="489819"/>
                    <a:pt x="91391" y="487179"/>
                  </a:cubicBezTo>
                  <a:cubicBezTo>
                    <a:pt x="96343" y="468032"/>
                    <a:pt x="103688" y="449794"/>
                    <a:pt x="111858" y="431720"/>
                  </a:cubicBezTo>
                  <a:cubicBezTo>
                    <a:pt x="114416" y="426108"/>
                    <a:pt x="116892" y="420414"/>
                    <a:pt x="119286" y="414720"/>
                  </a:cubicBezTo>
                  <a:cubicBezTo>
                    <a:pt x="123164" y="405477"/>
                    <a:pt x="127043" y="396151"/>
                    <a:pt x="130922" y="386908"/>
                  </a:cubicBezTo>
                  <a:cubicBezTo>
                    <a:pt x="135791" y="375354"/>
                    <a:pt x="140082" y="363470"/>
                    <a:pt x="145694" y="352247"/>
                  </a:cubicBezTo>
                  <a:cubicBezTo>
                    <a:pt x="152461" y="338630"/>
                    <a:pt x="160632" y="325591"/>
                    <a:pt x="167812" y="312139"/>
                  </a:cubicBezTo>
                  <a:cubicBezTo>
                    <a:pt x="174249" y="300007"/>
                    <a:pt x="179695" y="287463"/>
                    <a:pt x="186628" y="275579"/>
                  </a:cubicBezTo>
                  <a:cubicBezTo>
                    <a:pt x="191744" y="266831"/>
                    <a:pt x="197769" y="258248"/>
                    <a:pt x="204701" y="250738"/>
                  </a:cubicBezTo>
                  <a:cubicBezTo>
                    <a:pt x="210478" y="244549"/>
                    <a:pt x="218318" y="240092"/>
                    <a:pt x="225250" y="234811"/>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06" name="フリーフォーム: 図形 105">
              <a:extLst>
                <a:ext uri="{FF2B5EF4-FFF2-40B4-BE49-F238E27FC236}">
                  <a16:creationId xmlns:a16="http://schemas.microsoft.com/office/drawing/2014/main" id="{F9D79EA7-8098-499C-91AF-EDFD737CE60F}"/>
                </a:ext>
              </a:extLst>
            </p:cNvPr>
            <p:cNvSpPr/>
            <p:nvPr/>
          </p:nvSpPr>
          <p:spPr>
            <a:xfrm>
              <a:off x="4513872" y="803648"/>
              <a:ext cx="80794" cy="175039"/>
            </a:xfrm>
            <a:custGeom>
              <a:avLst/>
              <a:gdLst>
                <a:gd name="connsiteX0" fmla="*/ 68002 w 80794"/>
                <a:gd name="connsiteY0" fmla="*/ 165 h 175039"/>
                <a:gd name="connsiteX1" fmla="*/ 80794 w 80794"/>
                <a:gd name="connsiteY1" fmla="*/ 2393 h 175039"/>
                <a:gd name="connsiteX2" fmla="*/ 73862 w 80794"/>
                <a:gd name="connsiteY2" fmla="*/ 42254 h 175039"/>
                <a:gd name="connsiteX3" fmla="*/ 64289 w 80794"/>
                <a:gd name="connsiteY3" fmla="*/ 88717 h 175039"/>
                <a:gd name="connsiteX4" fmla="*/ 60575 w 80794"/>
                <a:gd name="connsiteY4" fmla="*/ 110999 h 175039"/>
                <a:gd name="connsiteX5" fmla="*/ 55376 w 80794"/>
                <a:gd name="connsiteY5" fmla="*/ 120737 h 175039"/>
                <a:gd name="connsiteX6" fmla="*/ 25666 w 80794"/>
                <a:gd name="connsiteY6" fmla="*/ 155151 h 175039"/>
                <a:gd name="connsiteX7" fmla="*/ 10564 w 80794"/>
                <a:gd name="connsiteY7" fmla="*/ 175040 h 175039"/>
                <a:gd name="connsiteX8" fmla="*/ 0 w 80794"/>
                <a:gd name="connsiteY8" fmla="*/ 167695 h 175039"/>
                <a:gd name="connsiteX9" fmla="*/ 3714 w 80794"/>
                <a:gd name="connsiteY9" fmla="*/ 162413 h 175039"/>
                <a:gd name="connsiteX10" fmla="*/ 31030 w 80794"/>
                <a:gd name="connsiteY10" fmla="*/ 124368 h 175039"/>
                <a:gd name="connsiteX11" fmla="*/ 46463 w 80794"/>
                <a:gd name="connsiteY11" fmla="*/ 101178 h 175039"/>
                <a:gd name="connsiteX12" fmla="*/ 50342 w 80794"/>
                <a:gd name="connsiteY12" fmla="*/ 85250 h 175039"/>
                <a:gd name="connsiteX13" fmla="*/ 56449 w 80794"/>
                <a:gd name="connsiteY13" fmla="*/ 57604 h 175039"/>
                <a:gd name="connsiteX14" fmla="*/ 63216 w 80794"/>
                <a:gd name="connsiteY14" fmla="*/ 23933 h 175039"/>
                <a:gd name="connsiteX15" fmla="*/ 68085 w 80794"/>
                <a:gd name="connsiteY15" fmla="*/ 0 h 175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0794" h="175039">
                  <a:moveTo>
                    <a:pt x="68002" y="165"/>
                  </a:moveTo>
                  <a:lnTo>
                    <a:pt x="80794" y="2393"/>
                  </a:lnTo>
                  <a:cubicBezTo>
                    <a:pt x="78236" y="15680"/>
                    <a:pt x="76338" y="29050"/>
                    <a:pt x="73862" y="42254"/>
                  </a:cubicBezTo>
                  <a:cubicBezTo>
                    <a:pt x="70891" y="57769"/>
                    <a:pt x="67342" y="73202"/>
                    <a:pt x="64289" y="88717"/>
                  </a:cubicBezTo>
                  <a:cubicBezTo>
                    <a:pt x="62803" y="96062"/>
                    <a:pt x="62308" y="103737"/>
                    <a:pt x="60575" y="110999"/>
                  </a:cubicBezTo>
                  <a:cubicBezTo>
                    <a:pt x="59832" y="114465"/>
                    <a:pt x="57686" y="117931"/>
                    <a:pt x="55376" y="120737"/>
                  </a:cubicBezTo>
                  <a:cubicBezTo>
                    <a:pt x="45555" y="132291"/>
                    <a:pt x="34992" y="143267"/>
                    <a:pt x="25666" y="155151"/>
                  </a:cubicBezTo>
                  <a:cubicBezTo>
                    <a:pt x="20549" y="161671"/>
                    <a:pt x="15515" y="168355"/>
                    <a:pt x="10564" y="175040"/>
                  </a:cubicBezTo>
                  <a:lnTo>
                    <a:pt x="0" y="167695"/>
                  </a:lnTo>
                  <a:cubicBezTo>
                    <a:pt x="1238" y="165962"/>
                    <a:pt x="2476" y="164229"/>
                    <a:pt x="3714" y="162413"/>
                  </a:cubicBezTo>
                  <a:cubicBezTo>
                    <a:pt x="12544" y="149539"/>
                    <a:pt x="20549" y="136170"/>
                    <a:pt x="31030" y="124368"/>
                  </a:cubicBezTo>
                  <a:cubicBezTo>
                    <a:pt x="37220" y="117436"/>
                    <a:pt x="42089" y="109348"/>
                    <a:pt x="46463" y="101178"/>
                  </a:cubicBezTo>
                  <a:cubicBezTo>
                    <a:pt x="48939" y="96474"/>
                    <a:pt x="49104" y="90615"/>
                    <a:pt x="50342" y="85250"/>
                  </a:cubicBezTo>
                  <a:cubicBezTo>
                    <a:pt x="52405" y="76007"/>
                    <a:pt x="54550" y="66847"/>
                    <a:pt x="56449" y="57604"/>
                  </a:cubicBezTo>
                  <a:cubicBezTo>
                    <a:pt x="58759" y="46380"/>
                    <a:pt x="60988" y="35157"/>
                    <a:pt x="63216" y="23933"/>
                  </a:cubicBezTo>
                  <a:cubicBezTo>
                    <a:pt x="64866" y="16010"/>
                    <a:pt x="66682" y="8005"/>
                    <a:pt x="68085"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07" name="フリーフォーム: 図形 106">
              <a:extLst>
                <a:ext uri="{FF2B5EF4-FFF2-40B4-BE49-F238E27FC236}">
                  <a16:creationId xmlns:a16="http://schemas.microsoft.com/office/drawing/2014/main" id="{142EC4C6-BC9D-45FB-A216-420FAD33E3C0}"/>
                </a:ext>
              </a:extLst>
            </p:cNvPr>
            <p:cNvSpPr/>
            <p:nvPr/>
          </p:nvSpPr>
          <p:spPr>
            <a:xfrm>
              <a:off x="4450492" y="438301"/>
              <a:ext cx="93421" cy="245105"/>
            </a:xfrm>
            <a:custGeom>
              <a:avLst/>
              <a:gdLst>
                <a:gd name="connsiteX0" fmla="*/ 89047 w 93421"/>
                <a:gd name="connsiteY0" fmla="*/ 217294 h 245105"/>
                <a:gd name="connsiteX1" fmla="*/ 92925 w 93421"/>
                <a:gd name="connsiteY1" fmla="*/ 232726 h 245105"/>
                <a:gd name="connsiteX2" fmla="*/ 90945 w 93421"/>
                <a:gd name="connsiteY2" fmla="*/ 244363 h 245105"/>
                <a:gd name="connsiteX3" fmla="*/ 81289 w 93421"/>
                <a:gd name="connsiteY3" fmla="*/ 245105 h 245105"/>
                <a:gd name="connsiteX4" fmla="*/ 73284 w 93421"/>
                <a:gd name="connsiteY4" fmla="*/ 211930 h 245105"/>
                <a:gd name="connsiteX5" fmla="*/ 59997 w 93421"/>
                <a:gd name="connsiteY5" fmla="*/ 175287 h 245105"/>
                <a:gd name="connsiteX6" fmla="*/ 49846 w 93421"/>
                <a:gd name="connsiteY6" fmla="*/ 150034 h 245105"/>
                <a:gd name="connsiteX7" fmla="*/ 40191 w 93421"/>
                <a:gd name="connsiteY7" fmla="*/ 110504 h 245105"/>
                <a:gd name="connsiteX8" fmla="*/ 23850 w 93421"/>
                <a:gd name="connsiteY8" fmla="*/ 63958 h 245105"/>
                <a:gd name="connsiteX9" fmla="*/ 2228 w 93421"/>
                <a:gd name="connsiteY9" fmla="*/ 9656 h 245105"/>
                <a:gd name="connsiteX10" fmla="*/ 0 w 93421"/>
                <a:gd name="connsiteY10" fmla="*/ 4209 h 245105"/>
                <a:gd name="connsiteX11" fmla="*/ 9078 w 93421"/>
                <a:gd name="connsiteY11" fmla="*/ 0 h 245105"/>
                <a:gd name="connsiteX12" fmla="*/ 27564 w 93421"/>
                <a:gd name="connsiteY12" fmla="*/ 39118 h 245105"/>
                <a:gd name="connsiteX13" fmla="*/ 45390 w 93421"/>
                <a:gd name="connsiteY13" fmla="*/ 90697 h 245105"/>
                <a:gd name="connsiteX14" fmla="*/ 52487 w 93421"/>
                <a:gd name="connsiteY14" fmla="*/ 108853 h 245105"/>
                <a:gd name="connsiteX15" fmla="*/ 61648 w 93421"/>
                <a:gd name="connsiteY15" fmla="*/ 148549 h 245105"/>
                <a:gd name="connsiteX16" fmla="*/ 71468 w 93421"/>
                <a:gd name="connsiteY16" fmla="*/ 167695 h 245105"/>
                <a:gd name="connsiteX17" fmla="*/ 89047 w 93421"/>
                <a:gd name="connsiteY17" fmla="*/ 217294 h 245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421" h="245105">
                  <a:moveTo>
                    <a:pt x="89047" y="217294"/>
                  </a:moveTo>
                  <a:cubicBezTo>
                    <a:pt x="90780" y="222410"/>
                    <a:pt x="94824" y="229013"/>
                    <a:pt x="92925" y="232726"/>
                  </a:cubicBezTo>
                  <a:cubicBezTo>
                    <a:pt x="90945" y="236688"/>
                    <a:pt x="90615" y="240566"/>
                    <a:pt x="90945" y="244363"/>
                  </a:cubicBezTo>
                  <a:lnTo>
                    <a:pt x="81289" y="245105"/>
                  </a:lnTo>
                  <a:cubicBezTo>
                    <a:pt x="80299" y="233799"/>
                    <a:pt x="78071" y="222741"/>
                    <a:pt x="73284" y="211930"/>
                  </a:cubicBezTo>
                  <a:cubicBezTo>
                    <a:pt x="68002" y="200046"/>
                    <a:pt x="64619" y="187419"/>
                    <a:pt x="59997" y="175287"/>
                  </a:cubicBezTo>
                  <a:cubicBezTo>
                    <a:pt x="56861" y="166787"/>
                    <a:pt x="52405" y="158700"/>
                    <a:pt x="49846" y="150034"/>
                  </a:cubicBezTo>
                  <a:cubicBezTo>
                    <a:pt x="46050" y="136995"/>
                    <a:pt x="44152" y="123461"/>
                    <a:pt x="40191" y="110504"/>
                  </a:cubicBezTo>
                  <a:cubicBezTo>
                    <a:pt x="35404" y="94741"/>
                    <a:pt x="29627" y="79309"/>
                    <a:pt x="23850" y="63958"/>
                  </a:cubicBezTo>
                  <a:cubicBezTo>
                    <a:pt x="16918" y="45720"/>
                    <a:pt x="9491" y="27729"/>
                    <a:pt x="2228" y="9656"/>
                  </a:cubicBezTo>
                  <a:cubicBezTo>
                    <a:pt x="1485" y="7840"/>
                    <a:pt x="825" y="6024"/>
                    <a:pt x="0" y="4209"/>
                  </a:cubicBezTo>
                  <a:lnTo>
                    <a:pt x="9078" y="0"/>
                  </a:lnTo>
                  <a:cubicBezTo>
                    <a:pt x="15515" y="12874"/>
                    <a:pt x="21870" y="25913"/>
                    <a:pt x="27564" y="39118"/>
                  </a:cubicBezTo>
                  <a:cubicBezTo>
                    <a:pt x="34744" y="55788"/>
                    <a:pt x="39365" y="73532"/>
                    <a:pt x="45390" y="90697"/>
                  </a:cubicBezTo>
                  <a:cubicBezTo>
                    <a:pt x="47536" y="96804"/>
                    <a:pt x="50919" y="102581"/>
                    <a:pt x="52487" y="108853"/>
                  </a:cubicBezTo>
                  <a:cubicBezTo>
                    <a:pt x="55871" y="122058"/>
                    <a:pt x="57851" y="135509"/>
                    <a:pt x="61648" y="148549"/>
                  </a:cubicBezTo>
                  <a:cubicBezTo>
                    <a:pt x="63628" y="155233"/>
                    <a:pt x="68910" y="161010"/>
                    <a:pt x="71468" y="167695"/>
                  </a:cubicBezTo>
                  <a:cubicBezTo>
                    <a:pt x="77740" y="184035"/>
                    <a:pt x="83352" y="200706"/>
                    <a:pt x="89047" y="21729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08" name="フリーフォーム: 図形 107">
              <a:extLst>
                <a:ext uri="{FF2B5EF4-FFF2-40B4-BE49-F238E27FC236}">
                  <a16:creationId xmlns:a16="http://schemas.microsoft.com/office/drawing/2014/main" id="{5C3D3F07-ECED-4CC4-9F51-2F7517EBF9A0}"/>
                </a:ext>
              </a:extLst>
            </p:cNvPr>
            <p:cNvSpPr/>
            <p:nvPr/>
          </p:nvSpPr>
          <p:spPr>
            <a:xfrm>
              <a:off x="3715435" y="544323"/>
              <a:ext cx="828067" cy="1162483"/>
            </a:xfrm>
            <a:custGeom>
              <a:avLst/>
              <a:gdLst>
                <a:gd name="connsiteX0" fmla="*/ 826002 w 828067"/>
                <a:gd name="connsiteY0" fmla="*/ 138341 h 1162483"/>
                <a:gd name="connsiteX1" fmla="*/ 827652 w 828067"/>
                <a:gd name="connsiteY1" fmla="*/ 159055 h 1162483"/>
                <a:gd name="connsiteX2" fmla="*/ 826662 w 828067"/>
                <a:gd name="connsiteY2" fmla="*/ 196110 h 1162483"/>
                <a:gd name="connsiteX3" fmla="*/ 810899 w 828067"/>
                <a:gd name="connsiteY3" fmla="*/ 262379 h 1162483"/>
                <a:gd name="connsiteX4" fmla="*/ 782840 w 828067"/>
                <a:gd name="connsiteY4" fmla="*/ 309997 h 1162483"/>
                <a:gd name="connsiteX5" fmla="*/ 734974 w 828067"/>
                <a:gd name="connsiteY5" fmla="*/ 369169 h 1162483"/>
                <a:gd name="connsiteX6" fmla="*/ 704274 w 828067"/>
                <a:gd name="connsiteY6" fmla="*/ 400199 h 1162483"/>
                <a:gd name="connsiteX7" fmla="*/ 685706 w 828067"/>
                <a:gd name="connsiteY7" fmla="*/ 415632 h 1162483"/>
                <a:gd name="connsiteX8" fmla="*/ 660783 w 828067"/>
                <a:gd name="connsiteY8" fmla="*/ 462920 h 1162483"/>
                <a:gd name="connsiteX9" fmla="*/ 667962 w 828067"/>
                <a:gd name="connsiteY9" fmla="*/ 536369 h 1162483"/>
                <a:gd name="connsiteX10" fmla="*/ 684303 w 828067"/>
                <a:gd name="connsiteY10" fmla="*/ 568307 h 1162483"/>
                <a:gd name="connsiteX11" fmla="*/ 695774 w 828067"/>
                <a:gd name="connsiteY11" fmla="*/ 581759 h 1162483"/>
                <a:gd name="connsiteX12" fmla="*/ 725319 w 828067"/>
                <a:gd name="connsiteY12" fmla="*/ 597686 h 1162483"/>
                <a:gd name="connsiteX13" fmla="*/ 736377 w 828067"/>
                <a:gd name="connsiteY13" fmla="*/ 602390 h 1162483"/>
                <a:gd name="connsiteX14" fmla="*/ 742814 w 828067"/>
                <a:gd name="connsiteY14" fmla="*/ 602225 h 1162483"/>
                <a:gd name="connsiteX15" fmla="*/ 740091 w 828067"/>
                <a:gd name="connsiteY15" fmla="*/ 597851 h 1162483"/>
                <a:gd name="connsiteX16" fmla="*/ 732003 w 828067"/>
                <a:gd name="connsiteY16" fmla="*/ 591332 h 1162483"/>
                <a:gd name="connsiteX17" fmla="*/ 698085 w 828067"/>
                <a:gd name="connsiteY17" fmla="*/ 529271 h 1162483"/>
                <a:gd name="connsiteX18" fmla="*/ 698497 w 828067"/>
                <a:gd name="connsiteY18" fmla="*/ 479177 h 1162483"/>
                <a:gd name="connsiteX19" fmla="*/ 710959 w 828067"/>
                <a:gd name="connsiteY19" fmla="*/ 470842 h 1162483"/>
                <a:gd name="connsiteX20" fmla="*/ 715828 w 828067"/>
                <a:gd name="connsiteY20" fmla="*/ 482891 h 1162483"/>
                <a:gd name="connsiteX21" fmla="*/ 713187 w 828067"/>
                <a:gd name="connsiteY21" fmla="*/ 534636 h 1162483"/>
                <a:gd name="connsiteX22" fmla="*/ 716406 w 828067"/>
                <a:gd name="connsiteY22" fmla="*/ 538927 h 1162483"/>
                <a:gd name="connsiteX23" fmla="*/ 718882 w 828067"/>
                <a:gd name="connsiteY23" fmla="*/ 534966 h 1162483"/>
                <a:gd name="connsiteX24" fmla="*/ 732499 w 828067"/>
                <a:gd name="connsiteY24" fmla="*/ 511776 h 1162483"/>
                <a:gd name="connsiteX25" fmla="*/ 770544 w 828067"/>
                <a:gd name="connsiteY25" fmla="*/ 462590 h 1162483"/>
                <a:gd name="connsiteX26" fmla="*/ 798190 w 828067"/>
                <a:gd name="connsiteY26" fmla="*/ 427103 h 1162483"/>
                <a:gd name="connsiteX27" fmla="*/ 808754 w 828067"/>
                <a:gd name="connsiteY27" fmla="*/ 434448 h 1162483"/>
                <a:gd name="connsiteX28" fmla="*/ 783995 w 828067"/>
                <a:gd name="connsiteY28" fmla="*/ 467871 h 1162483"/>
                <a:gd name="connsiteX29" fmla="*/ 744052 w 828067"/>
                <a:gd name="connsiteY29" fmla="*/ 520524 h 1162483"/>
                <a:gd name="connsiteX30" fmla="*/ 726557 w 828067"/>
                <a:gd name="connsiteY30" fmla="*/ 554030 h 1162483"/>
                <a:gd name="connsiteX31" fmla="*/ 728867 w 828067"/>
                <a:gd name="connsiteY31" fmla="*/ 563355 h 1162483"/>
                <a:gd name="connsiteX32" fmla="*/ 755606 w 828067"/>
                <a:gd name="connsiteY32" fmla="*/ 591662 h 1162483"/>
                <a:gd name="connsiteX33" fmla="*/ 765179 w 828067"/>
                <a:gd name="connsiteY33" fmla="*/ 598016 h 1162483"/>
                <a:gd name="connsiteX34" fmla="*/ 772442 w 828067"/>
                <a:gd name="connsiteY34" fmla="*/ 605279 h 1162483"/>
                <a:gd name="connsiteX35" fmla="*/ 762786 w 828067"/>
                <a:gd name="connsiteY35" fmla="*/ 617658 h 1162483"/>
                <a:gd name="connsiteX36" fmla="*/ 732168 w 828067"/>
                <a:gd name="connsiteY36" fmla="*/ 623352 h 1162483"/>
                <a:gd name="connsiteX37" fmla="*/ 708813 w 828067"/>
                <a:gd name="connsiteY37" fmla="*/ 633338 h 1162483"/>
                <a:gd name="connsiteX38" fmla="*/ 649724 w 828067"/>
                <a:gd name="connsiteY38" fmla="*/ 646955 h 1162483"/>
                <a:gd name="connsiteX39" fmla="*/ 643864 w 828067"/>
                <a:gd name="connsiteY39" fmla="*/ 655951 h 1162483"/>
                <a:gd name="connsiteX40" fmla="*/ 654758 w 828067"/>
                <a:gd name="connsiteY40" fmla="*/ 682442 h 1162483"/>
                <a:gd name="connsiteX41" fmla="*/ 660535 w 828067"/>
                <a:gd name="connsiteY41" fmla="*/ 687228 h 1162483"/>
                <a:gd name="connsiteX42" fmla="*/ 669035 w 828067"/>
                <a:gd name="connsiteY42" fmla="*/ 699277 h 1162483"/>
                <a:gd name="connsiteX43" fmla="*/ 671098 w 828067"/>
                <a:gd name="connsiteY43" fmla="*/ 713554 h 1162483"/>
                <a:gd name="connsiteX44" fmla="*/ 672006 w 828067"/>
                <a:gd name="connsiteY44" fmla="*/ 718671 h 1162483"/>
                <a:gd name="connsiteX45" fmla="*/ 666312 w 828067"/>
                <a:gd name="connsiteY45" fmla="*/ 726016 h 1162483"/>
                <a:gd name="connsiteX46" fmla="*/ 657151 w 828067"/>
                <a:gd name="connsiteY46" fmla="*/ 720899 h 1162483"/>
                <a:gd name="connsiteX47" fmla="*/ 644360 w 828067"/>
                <a:gd name="connsiteY47" fmla="*/ 720404 h 1162483"/>
                <a:gd name="connsiteX48" fmla="*/ 614485 w 828067"/>
                <a:gd name="connsiteY48" fmla="*/ 753250 h 1162483"/>
                <a:gd name="connsiteX49" fmla="*/ 615723 w 828067"/>
                <a:gd name="connsiteY49" fmla="*/ 768105 h 1162483"/>
                <a:gd name="connsiteX50" fmla="*/ 659049 w 828067"/>
                <a:gd name="connsiteY50" fmla="*/ 808048 h 1162483"/>
                <a:gd name="connsiteX51" fmla="*/ 674069 w 828067"/>
                <a:gd name="connsiteY51" fmla="*/ 818694 h 1162483"/>
                <a:gd name="connsiteX52" fmla="*/ 676793 w 828067"/>
                <a:gd name="connsiteY52" fmla="*/ 837097 h 1162483"/>
                <a:gd name="connsiteX53" fmla="*/ 669530 w 828067"/>
                <a:gd name="connsiteY53" fmla="*/ 838913 h 1162483"/>
                <a:gd name="connsiteX54" fmla="*/ 657481 w 828067"/>
                <a:gd name="connsiteY54" fmla="*/ 841802 h 1162483"/>
                <a:gd name="connsiteX55" fmla="*/ 602931 w 828067"/>
                <a:gd name="connsiteY55" fmla="*/ 897012 h 1162483"/>
                <a:gd name="connsiteX56" fmla="*/ 559604 w 828067"/>
                <a:gd name="connsiteY56" fmla="*/ 948839 h 1162483"/>
                <a:gd name="connsiteX57" fmla="*/ 540293 w 828067"/>
                <a:gd name="connsiteY57" fmla="*/ 980364 h 1162483"/>
                <a:gd name="connsiteX58" fmla="*/ 512894 w 828067"/>
                <a:gd name="connsiteY58" fmla="*/ 1020390 h 1162483"/>
                <a:gd name="connsiteX59" fmla="*/ 479883 w 828067"/>
                <a:gd name="connsiteY59" fmla="*/ 1068173 h 1162483"/>
                <a:gd name="connsiteX60" fmla="*/ 456198 w 828067"/>
                <a:gd name="connsiteY60" fmla="*/ 1109024 h 1162483"/>
                <a:gd name="connsiteX61" fmla="*/ 444562 w 828067"/>
                <a:gd name="connsiteY61" fmla="*/ 1145666 h 1162483"/>
                <a:gd name="connsiteX62" fmla="*/ 440353 w 828067"/>
                <a:gd name="connsiteY62" fmla="*/ 1155817 h 1162483"/>
                <a:gd name="connsiteX63" fmla="*/ 426571 w 828067"/>
                <a:gd name="connsiteY63" fmla="*/ 1159283 h 1162483"/>
                <a:gd name="connsiteX64" fmla="*/ 418483 w 828067"/>
                <a:gd name="connsiteY64" fmla="*/ 1146491 h 1162483"/>
                <a:gd name="connsiteX65" fmla="*/ 405279 w 828067"/>
                <a:gd name="connsiteY65" fmla="*/ 1111252 h 1162483"/>
                <a:gd name="connsiteX66" fmla="*/ 397356 w 828067"/>
                <a:gd name="connsiteY66" fmla="*/ 1082038 h 1162483"/>
                <a:gd name="connsiteX67" fmla="*/ 389268 w 828067"/>
                <a:gd name="connsiteY67" fmla="*/ 1058187 h 1162483"/>
                <a:gd name="connsiteX68" fmla="*/ 365666 w 828067"/>
                <a:gd name="connsiteY68" fmla="*/ 1000501 h 1162483"/>
                <a:gd name="connsiteX69" fmla="*/ 349408 w 828067"/>
                <a:gd name="connsiteY69" fmla="*/ 978301 h 1162483"/>
                <a:gd name="connsiteX70" fmla="*/ 317635 w 828067"/>
                <a:gd name="connsiteY70" fmla="*/ 939183 h 1162483"/>
                <a:gd name="connsiteX71" fmla="*/ 270677 w 828067"/>
                <a:gd name="connsiteY71" fmla="*/ 890080 h 1162483"/>
                <a:gd name="connsiteX72" fmla="*/ 250128 w 828067"/>
                <a:gd name="connsiteY72" fmla="*/ 879681 h 1162483"/>
                <a:gd name="connsiteX73" fmla="*/ 245506 w 828067"/>
                <a:gd name="connsiteY73" fmla="*/ 864414 h 1162483"/>
                <a:gd name="connsiteX74" fmla="*/ 275794 w 828067"/>
                <a:gd name="connsiteY74" fmla="*/ 824058 h 1162483"/>
                <a:gd name="connsiteX75" fmla="*/ 278600 w 828067"/>
                <a:gd name="connsiteY75" fmla="*/ 819684 h 1162483"/>
                <a:gd name="connsiteX76" fmla="*/ 289576 w 828067"/>
                <a:gd name="connsiteY76" fmla="*/ 825709 h 1162483"/>
                <a:gd name="connsiteX77" fmla="*/ 271007 w 828067"/>
                <a:gd name="connsiteY77" fmla="*/ 856904 h 1162483"/>
                <a:gd name="connsiteX78" fmla="*/ 272575 w 828067"/>
                <a:gd name="connsiteY78" fmla="*/ 868623 h 1162483"/>
                <a:gd name="connsiteX79" fmla="*/ 288998 w 828067"/>
                <a:gd name="connsiteY79" fmla="*/ 882900 h 1162483"/>
                <a:gd name="connsiteX80" fmla="*/ 311115 w 828067"/>
                <a:gd name="connsiteY80" fmla="*/ 906833 h 1162483"/>
                <a:gd name="connsiteX81" fmla="*/ 345282 w 828067"/>
                <a:gd name="connsiteY81" fmla="*/ 949169 h 1162483"/>
                <a:gd name="connsiteX82" fmla="*/ 365501 w 828067"/>
                <a:gd name="connsiteY82" fmla="*/ 975248 h 1162483"/>
                <a:gd name="connsiteX83" fmla="*/ 397851 w 828067"/>
                <a:gd name="connsiteY83" fmla="*/ 1035823 h 1162483"/>
                <a:gd name="connsiteX84" fmla="*/ 406682 w 828067"/>
                <a:gd name="connsiteY84" fmla="*/ 1062314 h 1162483"/>
                <a:gd name="connsiteX85" fmla="*/ 417740 w 828067"/>
                <a:gd name="connsiteY85" fmla="*/ 1089878 h 1162483"/>
                <a:gd name="connsiteX86" fmla="*/ 428304 w 828067"/>
                <a:gd name="connsiteY86" fmla="*/ 1122146 h 1162483"/>
                <a:gd name="connsiteX87" fmla="*/ 430780 w 828067"/>
                <a:gd name="connsiteY87" fmla="*/ 1125860 h 1162483"/>
                <a:gd name="connsiteX88" fmla="*/ 434163 w 828067"/>
                <a:gd name="connsiteY88" fmla="*/ 1120991 h 1162483"/>
                <a:gd name="connsiteX89" fmla="*/ 438455 w 828067"/>
                <a:gd name="connsiteY89" fmla="*/ 1108694 h 1162483"/>
                <a:gd name="connsiteX90" fmla="*/ 451741 w 828067"/>
                <a:gd name="connsiteY90" fmla="*/ 1085339 h 1162483"/>
                <a:gd name="connsiteX91" fmla="*/ 475674 w 828067"/>
                <a:gd name="connsiteY91" fmla="*/ 1045313 h 1162483"/>
                <a:gd name="connsiteX92" fmla="*/ 507860 w 828067"/>
                <a:gd name="connsiteY92" fmla="*/ 1002812 h 1162483"/>
                <a:gd name="connsiteX93" fmla="*/ 544584 w 828067"/>
                <a:gd name="connsiteY93" fmla="*/ 946858 h 1162483"/>
                <a:gd name="connsiteX94" fmla="*/ 585023 w 828067"/>
                <a:gd name="connsiteY94" fmla="*/ 893546 h 1162483"/>
                <a:gd name="connsiteX95" fmla="*/ 625296 w 828067"/>
                <a:gd name="connsiteY95" fmla="*/ 849724 h 1162483"/>
                <a:gd name="connsiteX96" fmla="*/ 643699 w 828067"/>
                <a:gd name="connsiteY96" fmla="*/ 825791 h 1162483"/>
                <a:gd name="connsiteX97" fmla="*/ 643699 w 828067"/>
                <a:gd name="connsiteY97" fmla="*/ 814402 h 1162483"/>
                <a:gd name="connsiteX98" fmla="*/ 599630 w 828067"/>
                <a:gd name="connsiteY98" fmla="*/ 778008 h 1162483"/>
                <a:gd name="connsiteX99" fmla="*/ 593358 w 828067"/>
                <a:gd name="connsiteY99" fmla="*/ 778998 h 1162483"/>
                <a:gd name="connsiteX100" fmla="*/ 577348 w 828067"/>
                <a:gd name="connsiteY100" fmla="*/ 800538 h 1162483"/>
                <a:gd name="connsiteX101" fmla="*/ 564803 w 828067"/>
                <a:gd name="connsiteY101" fmla="*/ 803014 h 1162483"/>
                <a:gd name="connsiteX102" fmla="*/ 563483 w 828067"/>
                <a:gd name="connsiteY102" fmla="*/ 792038 h 1162483"/>
                <a:gd name="connsiteX103" fmla="*/ 589809 w 828067"/>
                <a:gd name="connsiteY103" fmla="*/ 758449 h 1162483"/>
                <a:gd name="connsiteX104" fmla="*/ 592863 w 828067"/>
                <a:gd name="connsiteY104" fmla="*/ 755478 h 1162483"/>
                <a:gd name="connsiteX105" fmla="*/ 612257 w 828067"/>
                <a:gd name="connsiteY105" fmla="*/ 734599 h 1162483"/>
                <a:gd name="connsiteX106" fmla="*/ 638500 w 828067"/>
                <a:gd name="connsiteY106" fmla="*/ 700350 h 1162483"/>
                <a:gd name="connsiteX107" fmla="*/ 640481 w 828067"/>
                <a:gd name="connsiteY107" fmla="*/ 690117 h 1162483"/>
                <a:gd name="connsiteX108" fmla="*/ 625543 w 828067"/>
                <a:gd name="connsiteY108" fmla="*/ 653475 h 1162483"/>
                <a:gd name="connsiteX109" fmla="*/ 616300 w 828067"/>
                <a:gd name="connsiteY109" fmla="*/ 646955 h 1162483"/>
                <a:gd name="connsiteX110" fmla="*/ 586013 w 828067"/>
                <a:gd name="connsiteY110" fmla="*/ 641013 h 1162483"/>
                <a:gd name="connsiteX111" fmla="*/ 575532 w 828067"/>
                <a:gd name="connsiteY111" fmla="*/ 647368 h 1162483"/>
                <a:gd name="connsiteX112" fmla="*/ 569095 w 828067"/>
                <a:gd name="connsiteY112" fmla="*/ 658921 h 1162483"/>
                <a:gd name="connsiteX113" fmla="*/ 555478 w 828067"/>
                <a:gd name="connsiteY113" fmla="*/ 668825 h 1162483"/>
                <a:gd name="connsiteX114" fmla="*/ 532370 w 828067"/>
                <a:gd name="connsiteY114" fmla="*/ 718341 h 1162483"/>
                <a:gd name="connsiteX115" fmla="*/ 513802 w 828067"/>
                <a:gd name="connsiteY115" fmla="*/ 757046 h 1162483"/>
                <a:gd name="connsiteX116" fmla="*/ 511739 w 828067"/>
                <a:gd name="connsiteY116" fmla="*/ 772479 h 1162483"/>
                <a:gd name="connsiteX117" fmla="*/ 506952 w 828067"/>
                <a:gd name="connsiteY117" fmla="*/ 784775 h 1162483"/>
                <a:gd name="connsiteX118" fmla="*/ 498782 w 828067"/>
                <a:gd name="connsiteY118" fmla="*/ 792533 h 1162483"/>
                <a:gd name="connsiteX119" fmla="*/ 475344 w 828067"/>
                <a:gd name="connsiteY119" fmla="*/ 855831 h 1162483"/>
                <a:gd name="connsiteX120" fmla="*/ 454795 w 828067"/>
                <a:gd name="connsiteY120" fmla="*/ 918964 h 1162483"/>
                <a:gd name="connsiteX121" fmla="*/ 443901 w 828067"/>
                <a:gd name="connsiteY121" fmla="*/ 962456 h 1162483"/>
                <a:gd name="connsiteX122" fmla="*/ 434741 w 828067"/>
                <a:gd name="connsiteY122" fmla="*/ 968893 h 1162483"/>
                <a:gd name="connsiteX123" fmla="*/ 425993 w 828067"/>
                <a:gd name="connsiteY123" fmla="*/ 960971 h 1162483"/>
                <a:gd name="connsiteX124" fmla="*/ 421206 w 828067"/>
                <a:gd name="connsiteY124" fmla="*/ 936955 h 1162483"/>
                <a:gd name="connsiteX125" fmla="*/ 405031 w 828067"/>
                <a:gd name="connsiteY125" fmla="*/ 883313 h 1162483"/>
                <a:gd name="connsiteX126" fmla="*/ 386215 w 828067"/>
                <a:gd name="connsiteY126" fmla="*/ 830660 h 1162483"/>
                <a:gd name="connsiteX127" fmla="*/ 362034 w 828067"/>
                <a:gd name="connsiteY127" fmla="*/ 770416 h 1162483"/>
                <a:gd name="connsiteX128" fmla="*/ 355762 w 828067"/>
                <a:gd name="connsiteY128" fmla="*/ 761668 h 1162483"/>
                <a:gd name="connsiteX129" fmla="*/ 352626 w 828067"/>
                <a:gd name="connsiteY129" fmla="*/ 751517 h 1162483"/>
                <a:gd name="connsiteX130" fmla="*/ 354029 w 828067"/>
                <a:gd name="connsiteY130" fmla="*/ 743842 h 1162483"/>
                <a:gd name="connsiteX131" fmla="*/ 349573 w 828067"/>
                <a:gd name="connsiteY131" fmla="*/ 726759 h 1162483"/>
                <a:gd name="connsiteX132" fmla="*/ 333893 w 828067"/>
                <a:gd name="connsiteY132" fmla="*/ 670888 h 1162483"/>
                <a:gd name="connsiteX133" fmla="*/ 334553 w 828067"/>
                <a:gd name="connsiteY133" fmla="*/ 662140 h 1162483"/>
                <a:gd name="connsiteX134" fmla="*/ 340495 w 828067"/>
                <a:gd name="connsiteY134" fmla="*/ 649101 h 1162483"/>
                <a:gd name="connsiteX135" fmla="*/ 341650 w 828067"/>
                <a:gd name="connsiteY135" fmla="*/ 639775 h 1162483"/>
                <a:gd name="connsiteX136" fmla="*/ 341898 w 828067"/>
                <a:gd name="connsiteY136" fmla="*/ 634081 h 1162483"/>
                <a:gd name="connsiteX137" fmla="*/ 336946 w 828067"/>
                <a:gd name="connsiteY137" fmla="*/ 635896 h 1162483"/>
                <a:gd name="connsiteX138" fmla="*/ 286852 w 828067"/>
                <a:gd name="connsiteY138" fmla="*/ 656693 h 1162483"/>
                <a:gd name="connsiteX139" fmla="*/ 270099 w 828067"/>
                <a:gd name="connsiteY139" fmla="*/ 668742 h 1162483"/>
                <a:gd name="connsiteX140" fmla="*/ 257968 w 828067"/>
                <a:gd name="connsiteY140" fmla="*/ 666927 h 1162483"/>
                <a:gd name="connsiteX141" fmla="*/ 255822 w 828067"/>
                <a:gd name="connsiteY141" fmla="*/ 661975 h 1162483"/>
                <a:gd name="connsiteX142" fmla="*/ 195495 w 828067"/>
                <a:gd name="connsiteY142" fmla="*/ 646212 h 1162483"/>
                <a:gd name="connsiteX143" fmla="*/ 123861 w 828067"/>
                <a:gd name="connsiteY143" fmla="*/ 621289 h 1162483"/>
                <a:gd name="connsiteX144" fmla="*/ 97948 w 828067"/>
                <a:gd name="connsiteY144" fmla="*/ 618731 h 1162483"/>
                <a:gd name="connsiteX145" fmla="*/ 87137 w 828067"/>
                <a:gd name="connsiteY145" fmla="*/ 608580 h 1162483"/>
                <a:gd name="connsiteX146" fmla="*/ 97123 w 828067"/>
                <a:gd name="connsiteY146" fmla="*/ 597934 h 1162483"/>
                <a:gd name="connsiteX147" fmla="*/ 133765 w 828067"/>
                <a:gd name="connsiteY147" fmla="*/ 574331 h 1162483"/>
                <a:gd name="connsiteX148" fmla="*/ 156872 w 828067"/>
                <a:gd name="connsiteY148" fmla="*/ 536699 h 1162483"/>
                <a:gd name="connsiteX149" fmla="*/ 161329 w 828067"/>
                <a:gd name="connsiteY149" fmla="*/ 516232 h 1162483"/>
                <a:gd name="connsiteX150" fmla="*/ 160173 w 828067"/>
                <a:gd name="connsiteY150" fmla="*/ 498406 h 1162483"/>
                <a:gd name="connsiteX151" fmla="*/ 150848 w 828067"/>
                <a:gd name="connsiteY151" fmla="*/ 453924 h 1162483"/>
                <a:gd name="connsiteX152" fmla="*/ 141109 w 828067"/>
                <a:gd name="connsiteY152" fmla="*/ 413733 h 1162483"/>
                <a:gd name="connsiteX153" fmla="*/ 134425 w 828067"/>
                <a:gd name="connsiteY153" fmla="*/ 403088 h 1162483"/>
                <a:gd name="connsiteX154" fmla="*/ 86394 w 828067"/>
                <a:gd name="connsiteY154" fmla="*/ 357780 h 1162483"/>
                <a:gd name="connsiteX155" fmla="*/ 73272 w 828067"/>
                <a:gd name="connsiteY155" fmla="*/ 346226 h 1162483"/>
                <a:gd name="connsiteX156" fmla="*/ 56437 w 828067"/>
                <a:gd name="connsiteY156" fmla="*/ 327080 h 1162483"/>
                <a:gd name="connsiteX157" fmla="*/ 6673 w 828067"/>
                <a:gd name="connsiteY157" fmla="*/ 262957 h 1162483"/>
                <a:gd name="connsiteX158" fmla="*/ 648 w 828067"/>
                <a:gd name="connsiteY158" fmla="*/ 247854 h 1162483"/>
                <a:gd name="connsiteX159" fmla="*/ 12037 w 828067"/>
                <a:gd name="connsiteY159" fmla="*/ 173085 h 1162483"/>
                <a:gd name="connsiteX160" fmla="*/ 13935 w 828067"/>
                <a:gd name="connsiteY160" fmla="*/ 160953 h 1162483"/>
                <a:gd name="connsiteX161" fmla="*/ 25489 w 828067"/>
                <a:gd name="connsiteY161" fmla="*/ 161696 h 1162483"/>
                <a:gd name="connsiteX162" fmla="*/ 21610 w 828067"/>
                <a:gd name="connsiteY162" fmla="*/ 187609 h 1162483"/>
                <a:gd name="connsiteX163" fmla="*/ 18227 w 828067"/>
                <a:gd name="connsiteY163" fmla="*/ 211460 h 1162483"/>
                <a:gd name="connsiteX164" fmla="*/ 22931 w 828067"/>
                <a:gd name="connsiteY164" fmla="*/ 254539 h 1162483"/>
                <a:gd name="connsiteX165" fmla="*/ 28708 w 828067"/>
                <a:gd name="connsiteY165" fmla="*/ 260646 h 1162483"/>
                <a:gd name="connsiteX166" fmla="*/ 66918 w 828067"/>
                <a:gd name="connsiteY166" fmla="*/ 315939 h 1162483"/>
                <a:gd name="connsiteX167" fmla="*/ 98856 w 828067"/>
                <a:gd name="connsiteY167" fmla="*/ 350023 h 1162483"/>
                <a:gd name="connsiteX168" fmla="*/ 114206 w 828067"/>
                <a:gd name="connsiteY168" fmla="*/ 364795 h 1162483"/>
                <a:gd name="connsiteX169" fmla="*/ 137973 w 828067"/>
                <a:gd name="connsiteY169" fmla="*/ 388315 h 1162483"/>
                <a:gd name="connsiteX170" fmla="*/ 165538 w 828067"/>
                <a:gd name="connsiteY170" fmla="*/ 411588 h 1162483"/>
                <a:gd name="connsiteX171" fmla="*/ 202345 w 828067"/>
                <a:gd name="connsiteY171" fmla="*/ 456317 h 1162483"/>
                <a:gd name="connsiteX172" fmla="*/ 221326 w 828067"/>
                <a:gd name="connsiteY172" fmla="*/ 482148 h 1162483"/>
                <a:gd name="connsiteX173" fmla="*/ 226030 w 828067"/>
                <a:gd name="connsiteY173" fmla="*/ 495435 h 1162483"/>
                <a:gd name="connsiteX174" fmla="*/ 220666 w 828067"/>
                <a:gd name="connsiteY174" fmla="*/ 502945 h 1162483"/>
                <a:gd name="connsiteX175" fmla="*/ 211175 w 828067"/>
                <a:gd name="connsiteY175" fmla="*/ 497333 h 1162483"/>
                <a:gd name="connsiteX176" fmla="*/ 200694 w 828067"/>
                <a:gd name="connsiteY176" fmla="*/ 479838 h 1162483"/>
                <a:gd name="connsiteX177" fmla="*/ 175688 w 828067"/>
                <a:gd name="connsiteY177" fmla="*/ 447240 h 1162483"/>
                <a:gd name="connsiteX178" fmla="*/ 166858 w 828067"/>
                <a:gd name="connsiteY178" fmla="*/ 434695 h 1162483"/>
                <a:gd name="connsiteX179" fmla="*/ 163309 w 828067"/>
                <a:gd name="connsiteY179" fmla="*/ 432137 h 1162483"/>
                <a:gd name="connsiteX180" fmla="*/ 161741 w 828067"/>
                <a:gd name="connsiteY180" fmla="*/ 437006 h 1162483"/>
                <a:gd name="connsiteX181" fmla="*/ 167188 w 828067"/>
                <a:gd name="connsiteY181" fmla="*/ 455822 h 1162483"/>
                <a:gd name="connsiteX182" fmla="*/ 176101 w 828067"/>
                <a:gd name="connsiteY182" fmla="*/ 508144 h 1162483"/>
                <a:gd name="connsiteX183" fmla="*/ 174863 w 828067"/>
                <a:gd name="connsiteY183" fmla="*/ 520111 h 1162483"/>
                <a:gd name="connsiteX184" fmla="*/ 168096 w 828067"/>
                <a:gd name="connsiteY184" fmla="*/ 546107 h 1162483"/>
                <a:gd name="connsiteX185" fmla="*/ 141770 w 828067"/>
                <a:gd name="connsiteY185" fmla="*/ 588031 h 1162483"/>
                <a:gd name="connsiteX186" fmla="*/ 148537 w 828067"/>
                <a:gd name="connsiteY186" fmla="*/ 603463 h 1162483"/>
                <a:gd name="connsiteX187" fmla="*/ 157450 w 828067"/>
                <a:gd name="connsiteY187" fmla="*/ 604701 h 1162483"/>
                <a:gd name="connsiteX188" fmla="*/ 176679 w 828067"/>
                <a:gd name="connsiteY188" fmla="*/ 601978 h 1162483"/>
                <a:gd name="connsiteX189" fmla="*/ 216374 w 828067"/>
                <a:gd name="connsiteY189" fmla="*/ 585637 h 1162483"/>
                <a:gd name="connsiteX190" fmla="*/ 231064 w 828067"/>
                <a:gd name="connsiteY190" fmla="*/ 581263 h 1162483"/>
                <a:gd name="connsiteX191" fmla="*/ 234282 w 828067"/>
                <a:gd name="connsiteY191" fmla="*/ 584565 h 1162483"/>
                <a:gd name="connsiteX192" fmla="*/ 229578 w 828067"/>
                <a:gd name="connsiteY192" fmla="*/ 597026 h 1162483"/>
                <a:gd name="connsiteX193" fmla="*/ 193597 w 828067"/>
                <a:gd name="connsiteY193" fmla="*/ 613944 h 1162483"/>
                <a:gd name="connsiteX194" fmla="*/ 178907 w 828067"/>
                <a:gd name="connsiteY194" fmla="*/ 616172 h 1162483"/>
                <a:gd name="connsiteX195" fmla="*/ 173212 w 828067"/>
                <a:gd name="connsiteY195" fmla="*/ 618896 h 1162483"/>
                <a:gd name="connsiteX196" fmla="*/ 178329 w 828067"/>
                <a:gd name="connsiteY196" fmla="*/ 623022 h 1162483"/>
                <a:gd name="connsiteX197" fmla="*/ 195577 w 828067"/>
                <a:gd name="connsiteY197" fmla="*/ 628717 h 1162483"/>
                <a:gd name="connsiteX198" fmla="*/ 222068 w 828067"/>
                <a:gd name="connsiteY198" fmla="*/ 638290 h 1162483"/>
                <a:gd name="connsiteX199" fmla="*/ 255244 w 828067"/>
                <a:gd name="connsiteY199" fmla="*/ 644397 h 1162483"/>
                <a:gd name="connsiteX200" fmla="*/ 267623 w 828067"/>
                <a:gd name="connsiteY200" fmla="*/ 639940 h 1162483"/>
                <a:gd name="connsiteX201" fmla="*/ 289328 w 828067"/>
                <a:gd name="connsiteY201" fmla="*/ 636969 h 1162483"/>
                <a:gd name="connsiteX202" fmla="*/ 295188 w 828067"/>
                <a:gd name="connsiteY202" fmla="*/ 636969 h 1162483"/>
                <a:gd name="connsiteX203" fmla="*/ 323412 w 828067"/>
                <a:gd name="connsiteY203" fmla="*/ 624673 h 1162483"/>
                <a:gd name="connsiteX204" fmla="*/ 341073 w 828067"/>
                <a:gd name="connsiteY204" fmla="*/ 598099 h 1162483"/>
                <a:gd name="connsiteX205" fmla="*/ 340990 w 828067"/>
                <a:gd name="connsiteY205" fmla="*/ 562942 h 1162483"/>
                <a:gd name="connsiteX206" fmla="*/ 340990 w 828067"/>
                <a:gd name="connsiteY206" fmla="*/ 558073 h 1162483"/>
                <a:gd name="connsiteX207" fmla="*/ 335213 w 828067"/>
                <a:gd name="connsiteY207" fmla="*/ 520524 h 1162483"/>
                <a:gd name="connsiteX208" fmla="*/ 331417 w 828067"/>
                <a:gd name="connsiteY208" fmla="*/ 495518 h 1162483"/>
                <a:gd name="connsiteX209" fmla="*/ 331995 w 828067"/>
                <a:gd name="connsiteY209" fmla="*/ 470347 h 1162483"/>
                <a:gd name="connsiteX210" fmla="*/ 331252 w 828067"/>
                <a:gd name="connsiteY210" fmla="*/ 463827 h 1162483"/>
                <a:gd name="connsiteX211" fmla="*/ 309795 w 828067"/>
                <a:gd name="connsiteY211" fmla="*/ 449715 h 1162483"/>
                <a:gd name="connsiteX212" fmla="*/ 258380 w 828067"/>
                <a:gd name="connsiteY212" fmla="*/ 407049 h 1162483"/>
                <a:gd name="connsiteX213" fmla="*/ 221408 w 828067"/>
                <a:gd name="connsiteY213" fmla="*/ 351343 h 1162483"/>
                <a:gd name="connsiteX214" fmla="*/ 212578 w 828067"/>
                <a:gd name="connsiteY214" fmla="*/ 315031 h 1162483"/>
                <a:gd name="connsiteX215" fmla="*/ 208947 w 828067"/>
                <a:gd name="connsiteY215" fmla="*/ 309007 h 1162483"/>
                <a:gd name="connsiteX216" fmla="*/ 183033 w 828067"/>
                <a:gd name="connsiteY216" fmla="*/ 298031 h 1162483"/>
                <a:gd name="connsiteX217" fmla="*/ 168261 w 828067"/>
                <a:gd name="connsiteY217" fmla="*/ 293492 h 1162483"/>
                <a:gd name="connsiteX218" fmla="*/ 132279 w 828067"/>
                <a:gd name="connsiteY218" fmla="*/ 271952 h 1162483"/>
                <a:gd name="connsiteX219" fmla="*/ 111812 w 828067"/>
                <a:gd name="connsiteY219" fmla="*/ 246616 h 1162483"/>
                <a:gd name="connsiteX220" fmla="*/ 94729 w 828067"/>
                <a:gd name="connsiteY220" fmla="*/ 206673 h 1162483"/>
                <a:gd name="connsiteX221" fmla="*/ 87632 w 828067"/>
                <a:gd name="connsiteY221" fmla="*/ 177458 h 1162483"/>
                <a:gd name="connsiteX222" fmla="*/ 100424 w 828067"/>
                <a:gd name="connsiteY222" fmla="*/ 139496 h 1162483"/>
                <a:gd name="connsiteX223" fmla="*/ 119817 w 828067"/>
                <a:gd name="connsiteY223" fmla="*/ 122413 h 1162483"/>
                <a:gd name="connsiteX224" fmla="*/ 166940 w 828067"/>
                <a:gd name="connsiteY224" fmla="*/ 120515 h 1162483"/>
                <a:gd name="connsiteX225" fmla="*/ 171397 w 828067"/>
                <a:gd name="connsiteY225" fmla="*/ 121423 h 1162483"/>
                <a:gd name="connsiteX226" fmla="*/ 171644 w 828067"/>
                <a:gd name="connsiteY226" fmla="*/ 116801 h 1162483"/>
                <a:gd name="connsiteX227" fmla="*/ 167601 w 828067"/>
                <a:gd name="connsiteY227" fmla="*/ 98232 h 1162483"/>
                <a:gd name="connsiteX228" fmla="*/ 164465 w 828067"/>
                <a:gd name="connsiteY228" fmla="*/ 48469 h 1162483"/>
                <a:gd name="connsiteX229" fmla="*/ 163392 w 828067"/>
                <a:gd name="connsiteY229" fmla="*/ 43269 h 1162483"/>
                <a:gd name="connsiteX230" fmla="*/ 161494 w 828067"/>
                <a:gd name="connsiteY230" fmla="*/ 37740 h 1162483"/>
                <a:gd name="connsiteX231" fmla="*/ 173955 w 828067"/>
                <a:gd name="connsiteY231" fmla="*/ 35182 h 1162483"/>
                <a:gd name="connsiteX232" fmla="*/ 180640 w 828067"/>
                <a:gd name="connsiteY232" fmla="*/ 78674 h 1162483"/>
                <a:gd name="connsiteX233" fmla="*/ 183611 w 828067"/>
                <a:gd name="connsiteY233" fmla="*/ 105412 h 1162483"/>
                <a:gd name="connsiteX234" fmla="*/ 197228 w 828067"/>
                <a:gd name="connsiteY234" fmla="*/ 118947 h 1162483"/>
                <a:gd name="connsiteX235" fmla="*/ 202510 w 828067"/>
                <a:gd name="connsiteY235" fmla="*/ 112675 h 1162483"/>
                <a:gd name="connsiteX236" fmla="*/ 199539 w 828067"/>
                <a:gd name="connsiteY236" fmla="*/ 102689 h 1162483"/>
                <a:gd name="connsiteX237" fmla="*/ 211010 w 828067"/>
                <a:gd name="connsiteY237" fmla="*/ 88164 h 1162483"/>
                <a:gd name="connsiteX238" fmla="*/ 215054 w 828067"/>
                <a:gd name="connsiteY238" fmla="*/ 87504 h 1162483"/>
                <a:gd name="connsiteX239" fmla="*/ 228506 w 828067"/>
                <a:gd name="connsiteY239" fmla="*/ 84863 h 1162483"/>
                <a:gd name="connsiteX240" fmla="*/ 238491 w 828067"/>
                <a:gd name="connsiteY240" fmla="*/ 82717 h 1162483"/>
                <a:gd name="connsiteX241" fmla="*/ 305008 w 828067"/>
                <a:gd name="connsiteY241" fmla="*/ 81314 h 1162483"/>
                <a:gd name="connsiteX242" fmla="*/ 346684 w 828067"/>
                <a:gd name="connsiteY242" fmla="*/ 82635 h 1162483"/>
                <a:gd name="connsiteX243" fmla="*/ 369379 w 828067"/>
                <a:gd name="connsiteY243" fmla="*/ 84285 h 1162483"/>
                <a:gd name="connsiteX244" fmla="*/ 381263 w 828067"/>
                <a:gd name="connsiteY244" fmla="*/ 91630 h 1162483"/>
                <a:gd name="connsiteX245" fmla="*/ 378045 w 828067"/>
                <a:gd name="connsiteY245" fmla="*/ 99470 h 1162483"/>
                <a:gd name="connsiteX246" fmla="*/ 371360 w 828067"/>
                <a:gd name="connsiteY246" fmla="*/ 112922 h 1162483"/>
                <a:gd name="connsiteX247" fmla="*/ 374579 w 828067"/>
                <a:gd name="connsiteY247" fmla="*/ 122413 h 1162483"/>
                <a:gd name="connsiteX248" fmla="*/ 404701 w 828067"/>
                <a:gd name="connsiteY248" fmla="*/ 130336 h 1162483"/>
                <a:gd name="connsiteX249" fmla="*/ 441756 w 828067"/>
                <a:gd name="connsiteY249" fmla="*/ 132729 h 1162483"/>
                <a:gd name="connsiteX250" fmla="*/ 447202 w 828067"/>
                <a:gd name="connsiteY250" fmla="*/ 127282 h 1162483"/>
                <a:gd name="connsiteX251" fmla="*/ 444892 w 828067"/>
                <a:gd name="connsiteY251" fmla="*/ 103184 h 1162483"/>
                <a:gd name="connsiteX252" fmla="*/ 448358 w 828067"/>
                <a:gd name="connsiteY252" fmla="*/ 90805 h 1162483"/>
                <a:gd name="connsiteX253" fmla="*/ 449761 w 828067"/>
                <a:gd name="connsiteY253" fmla="*/ 87091 h 1162483"/>
                <a:gd name="connsiteX254" fmla="*/ 461892 w 828067"/>
                <a:gd name="connsiteY254" fmla="*/ 71741 h 1162483"/>
                <a:gd name="connsiteX255" fmla="*/ 501670 w 828067"/>
                <a:gd name="connsiteY255" fmla="*/ 75785 h 1162483"/>
                <a:gd name="connsiteX256" fmla="*/ 515535 w 828067"/>
                <a:gd name="connsiteY256" fmla="*/ 77353 h 1162483"/>
                <a:gd name="connsiteX257" fmla="*/ 564391 w 828067"/>
                <a:gd name="connsiteY257" fmla="*/ 84120 h 1162483"/>
                <a:gd name="connsiteX258" fmla="*/ 578338 w 828067"/>
                <a:gd name="connsiteY258" fmla="*/ 85358 h 1162483"/>
                <a:gd name="connsiteX259" fmla="*/ 585683 w 828067"/>
                <a:gd name="connsiteY259" fmla="*/ 82387 h 1162483"/>
                <a:gd name="connsiteX260" fmla="*/ 579989 w 828067"/>
                <a:gd name="connsiteY260" fmla="*/ 78674 h 1162483"/>
                <a:gd name="connsiteX261" fmla="*/ 534599 w 828067"/>
                <a:gd name="connsiteY261" fmla="*/ 60435 h 1162483"/>
                <a:gd name="connsiteX262" fmla="*/ 492345 w 828067"/>
                <a:gd name="connsiteY262" fmla="*/ 35099 h 1162483"/>
                <a:gd name="connsiteX263" fmla="*/ 447533 w 828067"/>
                <a:gd name="connsiteY263" fmla="*/ 17108 h 1162483"/>
                <a:gd name="connsiteX264" fmla="*/ 438702 w 828067"/>
                <a:gd name="connsiteY264" fmla="*/ 5224 h 1162483"/>
                <a:gd name="connsiteX265" fmla="*/ 450504 w 828067"/>
                <a:gd name="connsiteY265" fmla="*/ 25 h 1162483"/>
                <a:gd name="connsiteX266" fmla="*/ 452567 w 828067"/>
                <a:gd name="connsiteY266" fmla="*/ 520 h 1162483"/>
                <a:gd name="connsiteX267" fmla="*/ 505054 w 828067"/>
                <a:gd name="connsiteY267" fmla="*/ 7453 h 1162483"/>
                <a:gd name="connsiteX268" fmla="*/ 519249 w 828067"/>
                <a:gd name="connsiteY268" fmla="*/ 9929 h 1162483"/>
                <a:gd name="connsiteX269" fmla="*/ 601941 w 828067"/>
                <a:gd name="connsiteY269" fmla="*/ 34687 h 1162483"/>
                <a:gd name="connsiteX270" fmla="*/ 624636 w 828067"/>
                <a:gd name="connsiteY270" fmla="*/ 39308 h 1162483"/>
                <a:gd name="connsiteX271" fmla="*/ 636602 w 828067"/>
                <a:gd name="connsiteY271" fmla="*/ 44590 h 1162483"/>
                <a:gd name="connsiteX272" fmla="*/ 631816 w 828067"/>
                <a:gd name="connsiteY272" fmla="*/ 54906 h 1162483"/>
                <a:gd name="connsiteX273" fmla="*/ 628019 w 828067"/>
                <a:gd name="connsiteY273" fmla="*/ 68605 h 1162483"/>
                <a:gd name="connsiteX274" fmla="*/ 622077 w 828067"/>
                <a:gd name="connsiteY274" fmla="*/ 79829 h 1162483"/>
                <a:gd name="connsiteX275" fmla="*/ 618199 w 828067"/>
                <a:gd name="connsiteY275" fmla="*/ 82222 h 1162483"/>
                <a:gd name="connsiteX276" fmla="*/ 622490 w 828067"/>
                <a:gd name="connsiteY276" fmla="*/ 85523 h 1162483"/>
                <a:gd name="connsiteX277" fmla="*/ 628184 w 828067"/>
                <a:gd name="connsiteY277" fmla="*/ 93198 h 1162483"/>
                <a:gd name="connsiteX278" fmla="*/ 624801 w 828067"/>
                <a:gd name="connsiteY278" fmla="*/ 105082 h 1162483"/>
                <a:gd name="connsiteX279" fmla="*/ 629175 w 828067"/>
                <a:gd name="connsiteY279" fmla="*/ 110859 h 1162483"/>
                <a:gd name="connsiteX280" fmla="*/ 645020 w 828067"/>
                <a:gd name="connsiteY280" fmla="*/ 110942 h 1162483"/>
                <a:gd name="connsiteX281" fmla="*/ 645020 w 828067"/>
                <a:gd name="connsiteY281" fmla="*/ 123403 h 1162483"/>
                <a:gd name="connsiteX282" fmla="*/ 642296 w 828067"/>
                <a:gd name="connsiteY282" fmla="*/ 123403 h 1162483"/>
                <a:gd name="connsiteX283" fmla="*/ 638665 w 828067"/>
                <a:gd name="connsiteY283" fmla="*/ 124476 h 1162483"/>
                <a:gd name="connsiteX284" fmla="*/ 641719 w 828067"/>
                <a:gd name="connsiteY284" fmla="*/ 127447 h 1162483"/>
                <a:gd name="connsiteX285" fmla="*/ 641966 w 828067"/>
                <a:gd name="connsiteY285" fmla="*/ 127447 h 1162483"/>
                <a:gd name="connsiteX286" fmla="*/ 641966 w 828067"/>
                <a:gd name="connsiteY286" fmla="*/ 139579 h 1162483"/>
                <a:gd name="connsiteX287" fmla="*/ 634209 w 828067"/>
                <a:gd name="connsiteY287" fmla="*/ 139001 h 1162483"/>
                <a:gd name="connsiteX288" fmla="*/ 626946 w 828067"/>
                <a:gd name="connsiteY288" fmla="*/ 145933 h 1162483"/>
                <a:gd name="connsiteX289" fmla="*/ 627854 w 828067"/>
                <a:gd name="connsiteY289" fmla="*/ 165987 h 1162483"/>
                <a:gd name="connsiteX290" fmla="*/ 628514 w 828067"/>
                <a:gd name="connsiteY290" fmla="*/ 180512 h 1162483"/>
                <a:gd name="connsiteX291" fmla="*/ 630660 w 828067"/>
                <a:gd name="connsiteY291" fmla="*/ 192148 h 1162483"/>
                <a:gd name="connsiteX292" fmla="*/ 629505 w 828067"/>
                <a:gd name="connsiteY292" fmla="*/ 202382 h 1162483"/>
                <a:gd name="connsiteX293" fmla="*/ 622077 w 828067"/>
                <a:gd name="connsiteY293" fmla="*/ 204280 h 1162483"/>
                <a:gd name="connsiteX294" fmla="*/ 616713 w 828067"/>
                <a:gd name="connsiteY294" fmla="*/ 207828 h 1162483"/>
                <a:gd name="connsiteX295" fmla="*/ 604004 w 828067"/>
                <a:gd name="connsiteY295" fmla="*/ 216659 h 1162483"/>
                <a:gd name="connsiteX296" fmla="*/ 577678 w 828067"/>
                <a:gd name="connsiteY296" fmla="*/ 214431 h 1162483"/>
                <a:gd name="connsiteX297" fmla="*/ 553662 w 828067"/>
                <a:gd name="connsiteY297" fmla="*/ 214596 h 1162483"/>
                <a:gd name="connsiteX298" fmla="*/ 504311 w 828067"/>
                <a:gd name="connsiteY298" fmla="*/ 215916 h 1162483"/>
                <a:gd name="connsiteX299" fmla="*/ 493995 w 828067"/>
                <a:gd name="connsiteY299" fmla="*/ 221941 h 1162483"/>
                <a:gd name="connsiteX300" fmla="*/ 481781 w 828067"/>
                <a:gd name="connsiteY300" fmla="*/ 226645 h 1162483"/>
                <a:gd name="connsiteX301" fmla="*/ 463873 w 828067"/>
                <a:gd name="connsiteY301" fmla="*/ 225407 h 1162483"/>
                <a:gd name="connsiteX302" fmla="*/ 451906 w 828067"/>
                <a:gd name="connsiteY302" fmla="*/ 220042 h 1162483"/>
                <a:gd name="connsiteX303" fmla="*/ 449018 w 828067"/>
                <a:gd name="connsiteY303" fmla="*/ 184143 h 1162483"/>
                <a:gd name="connsiteX304" fmla="*/ 448935 w 828067"/>
                <a:gd name="connsiteY304" fmla="*/ 162274 h 1162483"/>
                <a:gd name="connsiteX305" fmla="*/ 438372 w 828067"/>
                <a:gd name="connsiteY305" fmla="*/ 154103 h 1162483"/>
                <a:gd name="connsiteX306" fmla="*/ 405196 w 828067"/>
                <a:gd name="connsiteY306" fmla="*/ 158395 h 1162483"/>
                <a:gd name="connsiteX307" fmla="*/ 377962 w 828067"/>
                <a:gd name="connsiteY307" fmla="*/ 163016 h 1162483"/>
                <a:gd name="connsiteX308" fmla="*/ 371855 w 828067"/>
                <a:gd name="connsiteY308" fmla="*/ 168628 h 1162483"/>
                <a:gd name="connsiteX309" fmla="*/ 370205 w 828067"/>
                <a:gd name="connsiteY309" fmla="*/ 187527 h 1162483"/>
                <a:gd name="connsiteX310" fmla="*/ 370040 w 828067"/>
                <a:gd name="connsiteY310" fmla="*/ 212863 h 1162483"/>
                <a:gd name="connsiteX311" fmla="*/ 352214 w 828067"/>
                <a:gd name="connsiteY311" fmla="*/ 224004 h 1162483"/>
                <a:gd name="connsiteX312" fmla="*/ 337194 w 828067"/>
                <a:gd name="connsiteY312" fmla="*/ 219960 h 1162483"/>
                <a:gd name="connsiteX313" fmla="*/ 291061 w 828067"/>
                <a:gd name="connsiteY313" fmla="*/ 219795 h 1162483"/>
                <a:gd name="connsiteX314" fmla="*/ 258545 w 828067"/>
                <a:gd name="connsiteY314" fmla="*/ 221115 h 1162483"/>
                <a:gd name="connsiteX315" fmla="*/ 227763 w 828067"/>
                <a:gd name="connsiteY315" fmla="*/ 227800 h 1162483"/>
                <a:gd name="connsiteX316" fmla="*/ 219675 w 828067"/>
                <a:gd name="connsiteY316" fmla="*/ 227222 h 1162483"/>
                <a:gd name="connsiteX317" fmla="*/ 211753 w 828067"/>
                <a:gd name="connsiteY317" fmla="*/ 216906 h 1162483"/>
                <a:gd name="connsiteX318" fmla="*/ 211257 w 828067"/>
                <a:gd name="connsiteY318" fmla="*/ 212615 h 1162483"/>
                <a:gd name="connsiteX319" fmla="*/ 208204 w 828067"/>
                <a:gd name="connsiteY319" fmla="*/ 158642 h 1162483"/>
                <a:gd name="connsiteX320" fmla="*/ 202097 w 828067"/>
                <a:gd name="connsiteY320" fmla="*/ 152618 h 1162483"/>
                <a:gd name="connsiteX321" fmla="*/ 194257 w 828067"/>
                <a:gd name="connsiteY321" fmla="*/ 163924 h 1162483"/>
                <a:gd name="connsiteX322" fmla="*/ 197888 w 828067"/>
                <a:gd name="connsiteY322" fmla="*/ 177871 h 1162483"/>
                <a:gd name="connsiteX323" fmla="*/ 205150 w 828067"/>
                <a:gd name="connsiteY323" fmla="*/ 214761 h 1162483"/>
                <a:gd name="connsiteX324" fmla="*/ 205728 w 828067"/>
                <a:gd name="connsiteY324" fmla="*/ 217979 h 1162483"/>
                <a:gd name="connsiteX325" fmla="*/ 211010 w 828067"/>
                <a:gd name="connsiteY325" fmla="*/ 248762 h 1162483"/>
                <a:gd name="connsiteX326" fmla="*/ 215384 w 828067"/>
                <a:gd name="connsiteY326" fmla="*/ 270797 h 1162483"/>
                <a:gd name="connsiteX327" fmla="*/ 222646 w 828067"/>
                <a:gd name="connsiteY327" fmla="*/ 297948 h 1162483"/>
                <a:gd name="connsiteX328" fmla="*/ 233457 w 828067"/>
                <a:gd name="connsiteY328" fmla="*/ 342595 h 1162483"/>
                <a:gd name="connsiteX329" fmla="*/ 260774 w 828067"/>
                <a:gd name="connsiteY329" fmla="*/ 386087 h 1162483"/>
                <a:gd name="connsiteX330" fmla="*/ 303688 w 828067"/>
                <a:gd name="connsiteY330" fmla="*/ 426195 h 1162483"/>
                <a:gd name="connsiteX331" fmla="*/ 352874 w 828067"/>
                <a:gd name="connsiteY331" fmla="*/ 458793 h 1162483"/>
                <a:gd name="connsiteX332" fmla="*/ 393065 w 828067"/>
                <a:gd name="connsiteY332" fmla="*/ 492629 h 1162483"/>
                <a:gd name="connsiteX333" fmla="*/ 400244 w 828067"/>
                <a:gd name="connsiteY333" fmla="*/ 497664 h 1162483"/>
                <a:gd name="connsiteX334" fmla="*/ 433008 w 828067"/>
                <a:gd name="connsiteY334" fmla="*/ 502533 h 1162483"/>
                <a:gd name="connsiteX335" fmla="*/ 482854 w 828067"/>
                <a:gd name="connsiteY335" fmla="*/ 489246 h 1162483"/>
                <a:gd name="connsiteX336" fmla="*/ 525768 w 828067"/>
                <a:gd name="connsiteY336" fmla="*/ 463745 h 1162483"/>
                <a:gd name="connsiteX337" fmla="*/ 556468 w 828067"/>
                <a:gd name="connsiteY337" fmla="*/ 437254 h 1162483"/>
                <a:gd name="connsiteX338" fmla="*/ 599300 w 828067"/>
                <a:gd name="connsiteY338" fmla="*/ 387903 h 1162483"/>
                <a:gd name="connsiteX339" fmla="*/ 629422 w 828067"/>
                <a:gd name="connsiteY339" fmla="*/ 343173 h 1162483"/>
                <a:gd name="connsiteX340" fmla="*/ 646258 w 828067"/>
                <a:gd name="connsiteY340" fmla="*/ 301167 h 1162483"/>
                <a:gd name="connsiteX341" fmla="*/ 655996 w 828067"/>
                <a:gd name="connsiteY341" fmla="*/ 272942 h 1162483"/>
                <a:gd name="connsiteX342" fmla="*/ 673574 w 828067"/>
                <a:gd name="connsiteY342" fmla="*/ 206591 h 1162483"/>
                <a:gd name="connsiteX343" fmla="*/ 680837 w 828067"/>
                <a:gd name="connsiteY343" fmla="*/ 175973 h 1162483"/>
                <a:gd name="connsiteX344" fmla="*/ 685211 w 828067"/>
                <a:gd name="connsiteY344" fmla="*/ 154681 h 1162483"/>
                <a:gd name="connsiteX345" fmla="*/ 685376 w 828067"/>
                <a:gd name="connsiteY345" fmla="*/ 149564 h 1162483"/>
                <a:gd name="connsiteX346" fmla="*/ 679434 w 828067"/>
                <a:gd name="connsiteY346" fmla="*/ 151050 h 1162483"/>
                <a:gd name="connsiteX347" fmla="*/ 653933 w 828067"/>
                <a:gd name="connsiteY347" fmla="*/ 171269 h 1162483"/>
                <a:gd name="connsiteX348" fmla="*/ 642957 w 828067"/>
                <a:gd name="connsiteY348" fmla="*/ 173085 h 1162483"/>
                <a:gd name="connsiteX349" fmla="*/ 638088 w 828067"/>
                <a:gd name="connsiteY349" fmla="*/ 165740 h 1162483"/>
                <a:gd name="connsiteX350" fmla="*/ 638995 w 828067"/>
                <a:gd name="connsiteY350" fmla="*/ 161861 h 1162483"/>
                <a:gd name="connsiteX351" fmla="*/ 648651 w 828067"/>
                <a:gd name="connsiteY351" fmla="*/ 146841 h 1162483"/>
                <a:gd name="connsiteX352" fmla="*/ 651127 w 828067"/>
                <a:gd name="connsiteY352" fmla="*/ 143375 h 1162483"/>
                <a:gd name="connsiteX353" fmla="*/ 663341 w 828067"/>
                <a:gd name="connsiteY353" fmla="*/ 143540 h 1162483"/>
                <a:gd name="connsiteX354" fmla="*/ 664001 w 828067"/>
                <a:gd name="connsiteY354" fmla="*/ 145933 h 1162483"/>
                <a:gd name="connsiteX355" fmla="*/ 667467 w 828067"/>
                <a:gd name="connsiteY355" fmla="*/ 144035 h 1162483"/>
                <a:gd name="connsiteX356" fmla="*/ 683890 w 828067"/>
                <a:gd name="connsiteY356" fmla="*/ 129675 h 1162483"/>
                <a:gd name="connsiteX357" fmla="*/ 703449 w 828067"/>
                <a:gd name="connsiteY357" fmla="*/ 109621 h 1162483"/>
                <a:gd name="connsiteX358" fmla="*/ 713105 w 828067"/>
                <a:gd name="connsiteY358" fmla="*/ 98645 h 1162483"/>
                <a:gd name="connsiteX359" fmla="*/ 766582 w 828067"/>
                <a:gd name="connsiteY359" fmla="*/ 96169 h 1162483"/>
                <a:gd name="connsiteX360" fmla="*/ 794641 w 828067"/>
                <a:gd name="connsiteY360" fmla="*/ 139744 h 1162483"/>
                <a:gd name="connsiteX361" fmla="*/ 793156 w 828067"/>
                <a:gd name="connsiteY361" fmla="*/ 156579 h 1162483"/>
                <a:gd name="connsiteX362" fmla="*/ 790433 w 828067"/>
                <a:gd name="connsiteY362" fmla="*/ 170196 h 1162483"/>
                <a:gd name="connsiteX363" fmla="*/ 775165 w 828067"/>
                <a:gd name="connsiteY363" fmla="*/ 210882 h 1162483"/>
                <a:gd name="connsiteX364" fmla="*/ 755689 w 828067"/>
                <a:gd name="connsiteY364" fmla="*/ 235145 h 1162483"/>
                <a:gd name="connsiteX365" fmla="*/ 732168 w 828067"/>
                <a:gd name="connsiteY365" fmla="*/ 252806 h 1162483"/>
                <a:gd name="connsiteX366" fmla="*/ 683477 w 828067"/>
                <a:gd name="connsiteY366" fmla="*/ 280287 h 1162483"/>
                <a:gd name="connsiteX367" fmla="*/ 666312 w 828067"/>
                <a:gd name="connsiteY367" fmla="*/ 293739 h 1162483"/>
                <a:gd name="connsiteX368" fmla="*/ 655253 w 828067"/>
                <a:gd name="connsiteY368" fmla="*/ 324934 h 1162483"/>
                <a:gd name="connsiteX369" fmla="*/ 645845 w 828067"/>
                <a:gd name="connsiteY369" fmla="*/ 356130 h 1162483"/>
                <a:gd name="connsiteX370" fmla="*/ 639573 w 828067"/>
                <a:gd name="connsiteY370" fmla="*/ 370324 h 1162483"/>
                <a:gd name="connsiteX371" fmla="*/ 602271 w 828067"/>
                <a:gd name="connsiteY371" fmla="*/ 409277 h 1162483"/>
                <a:gd name="connsiteX372" fmla="*/ 572313 w 828067"/>
                <a:gd name="connsiteY372" fmla="*/ 442123 h 1162483"/>
                <a:gd name="connsiteX373" fmla="*/ 558449 w 828067"/>
                <a:gd name="connsiteY373" fmla="*/ 473648 h 1162483"/>
                <a:gd name="connsiteX374" fmla="*/ 558531 w 828067"/>
                <a:gd name="connsiteY374" fmla="*/ 504596 h 1162483"/>
                <a:gd name="connsiteX375" fmla="*/ 562740 w 828067"/>
                <a:gd name="connsiteY375" fmla="*/ 546189 h 1162483"/>
                <a:gd name="connsiteX376" fmla="*/ 568682 w 828067"/>
                <a:gd name="connsiteY376" fmla="*/ 600410 h 1162483"/>
                <a:gd name="connsiteX377" fmla="*/ 587746 w 828067"/>
                <a:gd name="connsiteY377" fmla="*/ 625993 h 1162483"/>
                <a:gd name="connsiteX378" fmla="*/ 602601 w 828067"/>
                <a:gd name="connsiteY378" fmla="*/ 630367 h 1162483"/>
                <a:gd name="connsiteX379" fmla="*/ 623728 w 828067"/>
                <a:gd name="connsiteY379" fmla="*/ 625168 h 1162483"/>
                <a:gd name="connsiteX380" fmla="*/ 639821 w 828067"/>
                <a:gd name="connsiteY380" fmla="*/ 627809 h 1162483"/>
                <a:gd name="connsiteX381" fmla="*/ 653273 w 828067"/>
                <a:gd name="connsiteY381" fmla="*/ 632678 h 1162483"/>
                <a:gd name="connsiteX382" fmla="*/ 661938 w 828067"/>
                <a:gd name="connsiteY382" fmla="*/ 630697 h 1162483"/>
                <a:gd name="connsiteX383" fmla="*/ 717644 w 828067"/>
                <a:gd name="connsiteY383" fmla="*/ 614357 h 1162483"/>
                <a:gd name="connsiteX384" fmla="*/ 721688 w 828067"/>
                <a:gd name="connsiteY384" fmla="*/ 611964 h 1162483"/>
                <a:gd name="connsiteX385" fmla="*/ 717726 w 828067"/>
                <a:gd name="connsiteY385" fmla="*/ 609818 h 1162483"/>
                <a:gd name="connsiteX386" fmla="*/ 704522 w 828067"/>
                <a:gd name="connsiteY386" fmla="*/ 604949 h 1162483"/>
                <a:gd name="connsiteX387" fmla="*/ 652777 w 828067"/>
                <a:gd name="connsiteY387" fmla="*/ 574579 h 1162483"/>
                <a:gd name="connsiteX388" fmla="*/ 637262 w 828067"/>
                <a:gd name="connsiteY388" fmla="*/ 557908 h 1162483"/>
                <a:gd name="connsiteX389" fmla="*/ 639408 w 828067"/>
                <a:gd name="connsiteY389" fmla="*/ 545447 h 1162483"/>
                <a:gd name="connsiteX390" fmla="*/ 649394 w 828067"/>
                <a:gd name="connsiteY390" fmla="*/ 548335 h 1162483"/>
                <a:gd name="connsiteX391" fmla="*/ 656739 w 828067"/>
                <a:gd name="connsiteY391" fmla="*/ 556588 h 1162483"/>
                <a:gd name="connsiteX392" fmla="*/ 661855 w 828067"/>
                <a:gd name="connsiteY392" fmla="*/ 560302 h 1162483"/>
                <a:gd name="connsiteX393" fmla="*/ 661443 w 828067"/>
                <a:gd name="connsiteY393" fmla="*/ 552792 h 1162483"/>
                <a:gd name="connsiteX394" fmla="*/ 660948 w 828067"/>
                <a:gd name="connsiteY394" fmla="*/ 552297 h 1162483"/>
                <a:gd name="connsiteX395" fmla="*/ 647413 w 828067"/>
                <a:gd name="connsiteY395" fmla="*/ 526961 h 1162483"/>
                <a:gd name="connsiteX396" fmla="*/ 649146 w 828067"/>
                <a:gd name="connsiteY396" fmla="*/ 448973 h 1162483"/>
                <a:gd name="connsiteX397" fmla="*/ 674977 w 828067"/>
                <a:gd name="connsiteY397" fmla="*/ 408287 h 1162483"/>
                <a:gd name="connsiteX398" fmla="*/ 692308 w 828067"/>
                <a:gd name="connsiteY398" fmla="*/ 398053 h 1162483"/>
                <a:gd name="connsiteX399" fmla="*/ 731343 w 828067"/>
                <a:gd name="connsiteY399" fmla="*/ 360586 h 1162483"/>
                <a:gd name="connsiteX400" fmla="*/ 782262 w 828067"/>
                <a:gd name="connsiteY400" fmla="*/ 299929 h 1162483"/>
                <a:gd name="connsiteX401" fmla="*/ 804710 w 828067"/>
                <a:gd name="connsiteY401" fmla="*/ 256354 h 1162483"/>
                <a:gd name="connsiteX402" fmla="*/ 816346 w 828067"/>
                <a:gd name="connsiteY402" fmla="*/ 207911 h 1162483"/>
                <a:gd name="connsiteX403" fmla="*/ 819234 w 828067"/>
                <a:gd name="connsiteY403" fmla="*/ 181832 h 1162483"/>
                <a:gd name="connsiteX404" fmla="*/ 816676 w 828067"/>
                <a:gd name="connsiteY404" fmla="*/ 152700 h 1162483"/>
                <a:gd name="connsiteX405" fmla="*/ 816016 w 828067"/>
                <a:gd name="connsiteY405" fmla="*/ 139744 h 1162483"/>
                <a:gd name="connsiteX406" fmla="*/ 825672 w 828067"/>
                <a:gd name="connsiteY406" fmla="*/ 139001 h 1162483"/>
                <a:gd name="connsiteX407" fmla="*/ 767077 w 828067"/>
                <a:gd name="connsiteY407" fmla="*/ 193056 h 1162483"/>
                <a:gd name="connsiteX408" fmla="*/ 779044 w 828067"/>
                <a:gd name="connsiteY408" fmla="*/ 139083 h 1162483"/>
                <a:gd name="connsiteX409" fmla="*/ 757174 w 828067"/>
                <a:gd name="connsiteY409" fmla="*/ 109786 h 1162483"/>
                <a:gd name="connsiteX410" fmla="*/ 748261 w 828067"/>
                <a:gd name="connsiteY410" fmla="*/ 106815 h 1162483"/>
                <a:gd name="connsiteX411" fmla="*/ 726804 w 828067"/>
                <a:gd name="connsiteY411" fmla="*/ 109621 h 1162483"/>
                <a:gd name="connsiteX412" fmla="*/ 700973 w 828067"/>
                <a:gd name="connsiteY412" fmla="*/ 134049 h 1162483"/>
                <a:gd name="connsiteX413" fmla="*/ 700148 w 828067"/>
                <a:gd name="connsiteY413" fmla="*/ 138506 h 1162483"/>
                <a:gd name="connsiteX414" fmla="*/ 699983 w 828067"/>
                <a:gd name="connsiteY414" fmla="*/ 154764 h 1162483"/>
                <a:gd name="connsiteX415" fmla="*/ 694949 w 828067"/>
                <a:gd name="connsiteY415" fmla="*/ 186949 h 1162483"/>
                <a:gd name="connsiteX416" fmla="*/ 688512 w 828067"/>
                <a:gd name="connsiteY416" fmla="*/ 208819 h 1162483"/>
                <a:gd name="connsiteX417" fmla="*/ 677535 w 828067"/>
                <a:gd name="connsiteY417" fmla="*/ 252641 h 1162483"/>
                <a:gd name="connsiteX418" fmla="*/ 674069 w 828067"/>
                <a:gd name="connsiteY418" fmla="*/ 262379 h 1162483"/>
                <a:gd name="connsiteX419" fmla="*/ 676875 w 828067"/>
                <a:gd name="connsiteY419" fmla="*/ 265680 h 1162483"/>
                <a:gd name="connsiteX420" fmla="*/ 696847 w 828067"/>
                <a:gd name="connsiteY420" fmla="*/ 256354 h 1162483"/>
                <a:gd name="connsiteX421" fmla="*/ 750489 w 828067"/>
                <a:gd name="connsiteY421" fmla="*/ 217732 h 1162483"/>
                <a:gd name="connsiteX422" fmla="*/ 767160 w 828067"/>
                <a:gd name="connsiteY422" fmla="*/ 192891 h 1162483"/>
                <a:gd name="connsiteX423" fmla="*/ 613329 w 828067"/>
                <a:gd name="connsiteY423" fmla="*/ 177376 h 1162483"/>
                <a:gd name="connsiteX424" fmla="*/ 614650 w 828067"/>
                <a:gd name="connsiteY424" fmla="*/ 170279 h 1162483"/>
                <a:gd name="connsiteX425" fmla="*/ 612669 w 828067"/>
                <a:gd name="connsiteY425" fmla="*/ 169618 h 1162483"/>
                <a:gd name="connsiteX426" fmla="*/ 613329 w 828067"/>
                <a:gd name="connsiteY426" fmla="*/ 177376 h 1162483"/>
                <a:gd name="connsiteX427" fmla="*/ 599465 w 828067"/>
                <a:gd name="connsiteY427" fmla="*/ 60022 h 1162483"/>
                <a:gd name="connsiteX428" fmla="*/ 612587 w 828067"/>
                <a:gd name="connsiteY428" fmla="*/ 50944 h 1162483"/>
                <a:gd name="connsiteX429" fmla="*/ 589974 w 828067"/>
                <a:gd name="connsiteY429" fmla="*/ 48716 h 1162483"/>
                <a:gd name="connsiteX430" fmla="*/ 580979 w 828067"/>
                <a:gd name="connsiteY430" fmla="*/ 46158 h 1162483"/>
                <a:gd name="connsiteX431" fmla="*/ 576605 w 828067"/>
                <a:gd name="connsiteY431" fmla="*/ 47643 h 1162483"/>
                <a:gd name="connsiteX432" fmla="*/ 579741 w 828067"/>
                <a:gd name="connsiteY432" fmla="*/ 50119 h 1162483"/>
                <a:gd name="connsiteX433" fmla="*/ 599547 w 828067"/>
                <a:gd name="connsiteY433" fmla="*/ 59940 h 1162483"/>
                <a:gd name="connsiteX434" fmla="*/ 587746 w 828067"/>
                <a:gd name="connsiteY434" fmla="*/ 181585 h 1162483"/>
                <a:gd name="connsiteX435" fmla="*/ 597979 w 828067"/>
                <a:gd name="connsiteY435" fmla="*/ 171764 h 1162483"/>
                <a:gd name="connsiteX436" fmla="*/ 597979 w 828067"/>
                <a:gd name="connsiteY436" fmla="*/ 168958 h 1162483"/>
                <a:gd name="connsiteX437" fmla="*/ 597979 w 828067"/>
                <a:gd name="connsiteY437" fmla="*/ 133306 h 1162483"/>
                <a:gd name="connsiteX438" fmla="*/ 596576 w 828067"/>
                <a:gd name="connsiteY438" fmla="*/ 114325 h 1162483"/>
                <a:gd name="connsiteX439" fmla="*/ 584693 w 828067"/>
                <a:gd name="connsiteY439" fmla="*/ 101946 h 1162483"/>
                <a:gd name="connsiteX440" fmla="*/ 544254 w 828067"/>
                <a:gd name="connsiteY440" fmla="*/ 100543 h 1162483"/>
                <a:gd name="connsiteX441" fmla="*/ 501093 w 828067"/>
                <a:gd name="connsiteY441" fmla="*/ 102029 h 1162483"/>
                <a:gd name="connsiteX442" fmla="*/ 494655 w 828067"/>
                <a:gd name="connsiteY442" fmla="*/ 106650 h 1162483"/>
                <a:gd name="connsiteX443" fmla="*/ 492922 w 828067"/>
                <a:gd name="connsiteY443" fmla="*/ 126952 h 1162483"/>
                <a:gd name="connsiteX444" fmla="*/ 490282 w 828067"/>
                <a:gd name="connsiteY444" fmla="*/ 170444 h 1162483"/>
                <a:gd name="connsiteX445" fmla="*/ 495316 w 828067"/>
                <a:gd name="connsiteY445" fmla="*/ 176963 h 1162483"/>
                <a:gd name="connsiteX446" fmla="*/ 516608 w 828067"/>
                <a:gd name="connsiteY446" fmla="*/ 179934 h 1162483"/>
                <a:gd name="connsiteX447" fmla="*/ 571406 w 828067"/>
                <a:gd name="connsiteY447" fmla="*/ 181420 h 1162483"/>
                <a:gd name="connsiteX448" fmla="*/ 587664 w 828067"/>
                <a:gd name="connsiteY448" fmla="*/ 181420 h 1162483"/>
                <a:gd name="connsiteX449" fmla="*/ 586838 w 828067"/>
                <a:gd name="connsiteY449" fmla="*/ 68605 h 1162483"/>
                <a:gd name="connsiteX450" fmla="*/ 585518 w 828067"/>
                <a:gd name="connsiteY450" fmla="*/ 65717 h 1162483"/>
                <a:gd name="connsiteX451" fmla="*/ 571736 w 828067"/>
                <a:gd name="connsiteY451" fmla="*/ 56556 h 1162483"/>
                <a:gd name="connsiteX452" fmla="*/ 549619 w 828067"/>
                <a:gd name="connsiteY452" fmla="*/ 45333 h 1162483"/>
                <a:gd name="connsiteX453" fmla="*/ 527336 w 828067"/>
                <a:gd name="connsiteY453" fmla="*/ 37823 h 1162483"/>
                <a:gd name="connsiteX454" fmla="*/ 522137 w 828067"/>
                <a:gd name="connsiteY454" fmla="*/ 38648 h 1162483"/>
                <a:gd name="connsiteX455" fmla="*/ 526594 w 828067"/>
                <a:gd name="connsiteY455" fmla="*/ 41866 h 1162483"/>
                <a:gd name="connsiteX456" fmla="*/ 548298 w 828067"/>
                <a:gd name="connsiteY456" fmla="*/ 52265 h 1162483"/>
                <a:gd name="connsiteX457" fmla="*/ 583372 w 828067"/>
                <a:gd name="connsiteY457" fmla="*/ 68935 h 1162483"/>
                <a:gd name="connsiteX458" fmla="*/ 586838 w 828067"/>
                <a:gd name="connsiteY458" fmla="*/ 68523 h 1162483"/>
                <a:gd name="connsiteX459" fmla="*/ 570085 w 828067"/>
                <a:gd name="connsiteY459" fmla="*/ 197760 h 1162483"/>
                <a:gd name="connsiteX460" fmla="*/ 566867 w 828067"/>
                <a:gd name="connsiteY460" fmla="*/ 195614 h 1162483"/>
                <a:gd name="connsiteX461" fmla="*/ 554405 w 828067"/>
                <a:gd name="connsiteY461" fmla="*/ 194211 h 1162483"/>
                <a:gd name="connsiteX462" fmla="*/ 518836 w 828067"/>
                <a:gd name="connsiteY462" fmla="*/ 194211 h 1162483"/>
                <a:gd name="connsiteX463" fmla="*/ 500432 w 828067"/>
                <a:gd name="connsiteY463" fmla="*/ 197017 h 1162483"/>
                <a:gd name="connsiteX464" fmla="*/ 497296 w 828067"/>
                <a:gd name="connsiteY464" fmla="*/ 200649 h 1162483"/>
                <a:gd name="connsiteX465" fmla="*/ 501670 w 828067"/>
                <a:gd name="connsiteY465" fmla="*/ 202382 h 1162483"/>
                <a:gd name="connsiteX466" fmla="*/ 538890 w 828067"/>
                <a:gd name="connsiteY466" fmla="*/ 201061 h 1162483"/>
                <a:gd name="connsiteX467" fmla="*/ 566619 w 828067"/>
                <a:gd name="connsiteY467" fmla="*/ 199576 h 1162483"/>
                <a:gd name="connsiteX468" fmla="*/ 570085 w 828067"/>
                <a:gd name="connsiteY468" fmla="*/ 197678 h 1162483"/>
                <a:gd name="connsiteX469" fmla="*/ 553827 w 828067"/>
                <a:gd name="connsiteY469" fmla="*/ 641921 h 1162483"/>
                <a:gd name="connsiteX470" fmla="*/ 558284 w 828067"/>
                <a:gd name="connsiteY470" fmla="*/ 628551 h 1162483"/>
                <a:gd name="connsiteX471" fmla="*/ 549866 w 828067"/>
                <a:gd name="connsiteY471" fmla="*/ 569132 h 1162483"/>
                <a:gd name="connsiteX472" fmla="*/ 548133 w 828067"/>
                <a:gd name="connsiteY472" fmla="*/ 550233 h 1162483"/>
                <a:gd name="connsiteX473" fmla="*/ 540953 w 828067"/>
                <a:gd name="connsiteY473" fmla="*/ 487513 h 1162483"/>
                <a:gd name="connsiteX474" fmla="*/ 538890 w 828067"/>
                <a:gd name="connsiteY474" fmla="*/ 479260 h 1162483"/>
                <a:gd name="connsiteX475" fmla="*/ 530060 w 828067"/>
                <a:gd name="connsiteY475" fmla="*/ 482148 h 1162483"/>
                <a:gd name="connsiteX476" fmla="*/ 498204 w 828067"/>
                <a:gd name="connsiteY476" fmla="*/ 501295 h 1162483"/>
                <a:gd name="connsiteX477" fmla="*/ 446790 w 828067"/>
                <a:gd name="connsiteY477" fmla="*/ 517553 h 1162483"/>
                <a:gd name="connsiteX478" fmla="*/ 411221 w 828067"/>
                <a:gd name="connsiteY478" fmla="*/ 519698 h 1162483"/>
                <a:gd name="connsiteX479" fmla="*/ 384482 w 828067"/>
                <a:gd name="connsiteY479" fmla="*/ 507402 h 1162483"/>
                <a:gd name="connsiteX480" fmla="*/ 371690 w 828067"/>
                <a:gd name="connsiteY480" fmla="*/ 495105 h 1162483"/>
                <a:gd name="connsiteX481" fmla="*/ 349325 w 828067"/>
                <a:gd name="connsiteY481" fmla="*/ 477774 h 1162483"/>
                <a:gd name="connsiteX482" fmla="*/ 347262 w 828067"/>
                <a:gd name="connsiteY482" fmla="*/ 479590 h 1162483"/>
                <a:gd name="connsiteX483" fmla="*/ 348665 w 828067"/>
                <a:gd name="connsiteY483" fmla="*/ 507649 h 1162483"/>
                <a:gd name="connsiteX484" fmla="*/ 350151 w 828067"/>
                <a:gd name="connsiteY484" fmla="*/ 520358 h 1162483"/>
                <a:gd name="connsiteX485" fmla="*/ 355680 w 828067"/>
                <a:gd name="connsiteY485" fmla="*/ 560632 h 1162483"/>
                <a:gd name="connsiteX486" fmla="*/ 354607 w 828067"/>
                <a:gd name="connsiteY486" fmla="*/ 651742 h 1162483"/>
                <a:gd name="connsiteX487" fmla="*/ 355927 w 828067"/>
                <a:gd name="connsiteY487" fmla="*/ 664451 h 1162483"/>
                <a:gd name="connsiteX488" fmla="*/ 356258 w 828067"/>
                <a:gd name="connsiteY488" fmla="*/ 691850 h 1162483"/>
                <a:gd name="connsiteX489" fmla="*/ 366326 w 828067"/>
                <a:gd name="connsiteY489" fmla="*/ 733856 h 1162483"/>
                <a:gd name="connsiteX490" fmla="*/ 374661 w 828067"/>
                <a:gd name="connsiteY490" fmla="*/ 751022 h 1162483"/>
                <a:gd name="connsiteX491" fmla="*/ 405114 w 828067"/>
                <a:gd name="connsiteY491" fmla="*/ 761255 h 1162483"/>
                <a:gd name="connsiteX492" fmla="*/ 439940 w 828067"/>
                <a:gd name="connsiteY492" fmla="*/ 768270 h 1162483"/>
                <a:gd name="connsiteX493" fmla="*/ 464286 w 828067"/>
                <a:gd name="connsiteY493" fmla="*/ 770911 h 1162483"/>
                <a:gd name="connsiteX494" fmla="*/ 482029 w 828067"/>
                <a:gd name="connsiteY494" fmla="*/ 768352 h 1162483"/>
                <a:gd name="connsiteX495" fmla="*/ 499112 w 828067"/>
                <a:gd name="connsiteY495" fmla="*/ 757046 h 1162483"/>
                <a:gd name="connsiteX496" fmla="*/ 509428 w 828067"/>
                <a:gd name="connsiteY496" fmla="*/ 733939 h 1162483"/>
                <a:gd name="connsiteX497" fmla="*/ 526676 w 828067"/>
                <a:gd name="connsiteY497" fmla="*/ 697462 h 1162483"/>
                <a:gd name="connsiteX498" fmla="*/ 554075 w 828067"/>
                <a:gd name="connsiteY498" fmla="*/ 641921 h 1162483"/>
                <a:gd name="connsiteX499" fmla="*/ 520156 w 828067"/>
                <a:gd name="connsiteY499" fmla="*/ 33284 h 1162483"/>
                <a:gd name="connsiteX500" fmla="*/ 517598 w 828067"/>
                <a:gd name="connsiteY500" fmla="*/ 27094 h 1162483"/>
                <a:gd name="connsiteX501" fmla="*/ 514875 w 828067"/>
                <a:gd name="connsiteY501" fmla="*/ 24453 h 1162483"/>
                <a:gd name="connsiteX502" fmla="*/ 505466 w 828067"/>
                <a:gd name="connsiteY502" fmla="*/ 21152 h 1162483"/>
                <a:gd name="connsiteX503" fmla="*/ 501010 w 828067"/>
                <a:gd name="connsiteY503" fmla="*/ 22308 h 1162483"/>
                <a:gd name="connsiteX504" fmla="*/ 503156 w 828067"/>
                <a:gd name="connsiteY504" fmla="*/ 25691 h 1162483"/>
                <a:gd name="connsiteX505" fmla="*/ 513472 w 828067"/>
                <a:gd name="connsiteY505" fmla="*/ 32046 h 1162483"/>
                <a:gd name="connsiteX506" fmla="*/ 520239 w 828067"/>
                <a:gd name="connsiteY506" fmla="*/ 33366 h 1162483"/>
                <a:gd name="connsiteX507" fmla="*/ 485082 w 828067"/>
                <a:gd name="connsiteY507" fmla="*/ 791708 h 1162483"/>
                <a:gd name="connsiteX508" fmla="*/ 482854 w 828067"/>
                <a:gd name="connsiteY508" fmla="*/ 787994 h 1162483"/>
                <a:gd name="connsiteX509" fmla="*/ 477820 w 828067"/>
                <a:gd name="connsiteY509" fmla="*/ 787829 h 1162483"/>
                <a:gd name="connsiteX510" fmla="*/ 430119 w 828067"/>
                <a:gd name="connsiteY510" fmla="*/ 791708 h 1162483"/>
                <a:gd name="connsiteX511" fmla="*/ 395540 w 828067"/>
                <a:gd name="connsiteY511" fmla="*/ 793358 h 1162483"/>
                <a:gd name="connsiteX512" fmla="*/ 390919 w 828067"/>
                <a:gd name="connsiteY512" fmla="*/ 801611 h 1162483"/>
                <a:gd name="connsiteX513" fmla="*/ 402555 w 828067"/>
                <a:gd name="connsiteY513" fmla="*/ 829753 h 1162483"/>
                <a:gd name="connsiteX514" fmla="*/ 418896 w 828067"/>
                <a:gd name="connsiteY514" fmla="*/ 879764 h 1162483"/>
                <a:gd name="connsiteX515" fmla="*/ 431935 w 828067"/>
                <a:gd name="connsiteY515" fmla="*/ 927630 h 1162483"/>
                <a:gd name="connsiteX516" fmla="*/ 435484 w 828067"/>
                <a:gd name="connsiteY516" fmla="*/ 930270 h 1162483"/>
                <a:gd name="connsiteX517" fmla="*/ 437629 w 828067"/>
                <a:gd name="connsiteY517" fmla="*/ 927630 h 1162483"/>
                <a:gd name="connsiteX518" fmla="*/ 446460 w 828067"/>
                <a:gd name="connsiteY518" fmla="*/ 894866 h 1162483"/>
                <a:gd name="connsiteX519" fmla="*/ 472786 w 828067"/>
                <a:gd name="connsiteY519" fmla="*/ 822325 h 1162483"/>
                <a:gd name="connsiteX520" fmla="*/ 485247 w 828067"/>
                <a:gd name="connsiteY520" fmla="*/ 791708 h 1162483"/>
                <a:gd name="connsiteX521" fmla="*/ 469320 w 828067"/>
                <a:gd name="connsiteY521" fmla="*/ 204692 h 1162483"/>
                <a:gd name="connsiteX522" fmla="*/ 470888 w 828067"/>
                <a:gd name="connsiteY522" fmla="*/ 197925 h 1162483"/>
                <a:gd name="connsiteX523" fmla="*/ 464533 w 828067"/>
                <a:gd name="connsiteY523" fmla="*/ 192726 h 1162483"/>
                <a:gd name="connsiteX524" fmla="*/ 465441 w 828067"/>
                <a:gd name="connsiteY524" fmla="*/ 204280 h 1162483"/>
                <a:gd name="connsiteX525" fmla="*/ 469237 w 828067"/>
                <a:gd name="connsiteY525" fmla="*/ 204775 h 1162483"/>
                <a:gd name="connsiteX526" fmla="*/ 399337 w 828067"/>
                <a:gd name="connsiteY526" fmla="*/ 776275 h 1162483"/>
                <a:gd name="connsiteX527" fmla="*/ 393725 w 828067"/>
                <a:gd name="connsiteY527" fmla="*/ 772561 h 1162483"/>
                <a:gd name="connsiteX528" fmla="*/ 380686 w 828067"/>
                <a:gd name="connsiteY528" fmla="*/ 771736 h 1162483"/>
                <a:gd name="connsiteX529" fmla="*/ 382666 w 828067"/>
                <a:gd name="connsiteY529" fmla="*/ 776605 h 1162483"/>
                <a:gd name="connsiteX530" fmla="*/ 393560 w 828067"/>
                <a:gd name="connsiteY530" fmla="*/ 777926 h 1162483"/>
                <a:gd name="connsiteX531" fmla="*/ 399254 w 828067"/>
                <a:gd name="connsiteY531" fmla="*/ 776275 h 1162483"/>
                <a:gd name="connsiteX532" fmla="*/ 382584 w 828067"/>
                <a:gd name="connsiteY532" fmla="*/ 145025 h 1162483"/>
                <a:gd name="connsiteX533" fmla="*/ 389433 w 828067"/>
                <a:gd name="connsiteY533" fmla="*/ 140404 h 1162483"/>
                <a:gd name="connsiteX534" fmla="*/ 373836 w 828067"/>
                <a:gd name="connsiteY534" fmla="*/ 139909 h 1162483"/>
                <a:gd name="connsiteX535" fmla="*/ 368967 w 828067"/>
                <a:gd name="connsiteY535" fmla="*/ 144035 h 1162483"/>
                <a:gd name="connsiteX536" fmla="*/ 372515 w 828067"/>
                <a:gd name="connsiteY536" fmla="*/ 146593 h 1162483"/>
                <a:gd name="connsiteX537" fmla="*/ 382584 w 828067"/>
                <a:gd name="connsiteY537" fmla="*/ 145108 h 1162483"/>
                <a:gd name="connsiteX538" fmla="*/ 354194 w 828067"/>
                <a:gd name="connsiteY538" fmla="*/ 183813 h 1162483"/>
                <a:gd name="connsiteX539" fmla="*/ 357330 w 828067"/>
                <a:gd name="connsiteY539" fmla="*/ 168298 h 1162483"/>
                <a:gd name="connsiteX540" fmla="*/ 355762 w 828067"/>
                <a:gd name="connsiteY540" fmla="*/ 130501 h 1162483"/>
                <a:gd name="connsiteX541" fmla="*/ 353039 w 828067"/>
                <a:gd name="connsiteY541" fmla="*/ 125714 h 1162483"/>
                <a:gd name="connsiteX542" fmla="*/ 348748 w 828067"/>
                <a:gd name="connsiteY542" fmla="*/ 129840 h 1162483"/>
                <a:gd name="connsiteX543" fmla="*/ 347180 w 828067"/>
                <a:gd name="connsiteY543" fmla="*/ 139744 h 1162483"/>
                <a:gd name="connsiteX544" fmla="*/ 334058 w 828067"/>
                <a:gd name="connsiteY544" fmla="*/ 139579 h 1162483"/>
                <a:gd name="connsiteX545" fmla="*/ 333728 w 828067"/>
                <a:gd name="connsiteY545" fmla="*/ 132481 h 1162483"/>
                <a:gd name="connsiteX546" fmla="*/ 329189 w 828067"/>
                <a:gd name="connsiteY546" fmla="*/ 125962 h 1162483"/>
                <a:gd name="connsiteX547" fmla="*/ 317800 w 828067"/>
                <a:gd name="connsiteY547" fmla="*/ 123651 h 1162483"/>
                <a:gd name="connsiteX548" fmla="*/ 283469 w 828067"/>
                <a:gd name="connsiteY548" fmla="*/ 119029 h 1162483"/>
                <a:gd name="connsiteX549" fmla="*/ 254832 w 828067"/>
                <a:gd name="connsiteY549" fmla="*/ 121670 h 1162483"/>
                <a:gd name="connsiteX550" fmla="*/ 232549 w 828067"/>
                <a:gd name="connsiteY550" fmla="*/ 127365 h 1162483"/>
                <a:gd name="connsiteX551" fmla="*/ 227598 w 828067"/>
                <a:gd name="connsiteY551" fmla="*/ 134709 h 1162483"/>
                <a:gd name="connsiteX552" fmla="*/ 231559 w 828067"/>
                <a:gd name="connsiteY552" fmla="*/ 176221 h 1162483"/>
                <a:gd name="connsiteX553" fmla="*/ 237584 w 828067"/>
                <a:gd name="connsiteY553" fmla="*/ 181667 h 1162483"/>
                <a:gd name="connsiteX554" fmla="*/ 255740 w 828067"/>
                <a:gd name="connsiteY554" fmla="*/ 181667 h 1162483"/>
                <a:gd name="connsiteX555" fmla="*/ 288750 w 828067"/>
                <a:gd name="connsiteY555" fmla="*/ 184061 h 1162483"/>
                <a:gd name="connsiteX556" fmla="*/ 322091 w 828067"/>
                <a:gd name="connsiteY556" fmla="*/ 187362 h 1162483"/>
                <a:gd name="connsiteX557" fmla="*/ 335378 w 828067"/>
                <a:gd name="connsiteY557" fmla="*/ 176303 h 1162483"/>
                <a:gd name="connsiteX558" fmla="*/ 348252 w 828067"/>
                <a:gd name="connsiteY558" fmla="*/ 175890 h 1162483"/>
                <a:gd name="connsiteX559" fmla="*/ 348417 w 828067"/>
                <a:gd name="connsiteY559" fmla="*/ 181090 h 1162483"/>
                <a:gd name="connsiteX560" fmla="*/ 348417 w 828067"/>
                <a:gd name="connsiteY560" fmla="*/ 181750 h 1162483"/>
                <a:gd name="connsiteX561" fmla="*/ 350563 w 828067"/>
                <a:gd name="connsiteY561" fmla="*/ 185794 h 1162483"/>
                <a:gd name="connsiteX562" fmla="*/ 354029 w 828067"/>
                <a:gd name="connsiteY562" fmla="*/ 183896 h 1162483"/>
                <a:gd name="connsiteX563" fmla="*/ 355762 w 828067"/>
                <a:gd name="connsiteY563" fmla="*/ 105330 h 1162483"/>
                <a:gd name="connsiteX564" fmla="*/ 355102 w 828067"/>
                <a:gd name="connsiteY564" fmla="*/ 99140 h 1162483"/>
                <a:gd name="connsiteX565" fmla="*/ 349490 w 828067"/>
                <a:gd name="connsiteY565" fmla="*/ 102111 h 1162483"/>
                <a:gd name="connsiteX566" fmla="*/ 350563 w 828067"/>
                <a:gd name="connsiteY566" fmla="*/ 109951 h 1162483"/>
                <a:gd name="connsiteX567" fmla="*/ 353947 w 828067"/>
                <a:gd name="connsiteY567" fmla="*/ 111437 h 1162483"/>
                <a:gd name="connsiteX568" fmla="*/ 355845 w 828067"/>
                <a:gd name="connsiteY568" fmla="*/ 105330 h 1162483"/>
                <a:gd name="connsiteX569" fmla="*/ 322256 w 828067"/>
                <a:gd name="connsiteY569" fmla="*/ 107476 h 1162483"/>
                <a:gd name="connsiteX570" fmla="*/ 331747 w 828067"/>
                <a:gd name="connsiteY570" fmla="*/ 96334 h 1162483"/>
                <a:gd name="connsiteX571" fmla="*/ 246497 w 828067"/>
                <a:gd name="connsiteY571" fmla="*/ 96499 h 1162483"/>
                <a:gd name="connsiteX572" fmla="*/ 234860 w 828067"/>
                <a:gd name="connsiteY572" fmla="*/ 99718 h 1162483"/>
                <a:gd name="connsiteX573" fmla="*/ 246827 w 828067"/>
                <a:gd name="connsiteY573" fmla="*/ 103184 h 1162483"/>
                <a:gd name="connsiteX574" fmla="*/ 322256 w 828067"/>
                <a:gd name="connsiteY574" fmla="*/ 107476 h 1162483"/>
                <a:gd name="connsiteX575" fmla="*/ 335213 w 828067"/>
                <a:gd name="connsiteY575" fmla="*/ 201969 h 1162483"/>
                <a:gd name="connsiteX576" fmla="*/ 331417 w 828067"/>
                <a:gd name="connsiteY576" fmla="*/ 199823 h 1162483"/>
                <a:gd name="connsiteX577" fmla="*/ 299892 w 828067"/>
                <a:gd name="connsiteY577" fmla="*/ 197100 h 1162483"/>
                <a:gd name="connsiteX578" fmla="*/ 242370 w 828067"/>
                <a:gd name="connsiteY578" fmla="*/ 197100 h 1162483"/>
                <a:gd name="connsiteX579" fmla="*/ 236181 w 828067"/>
                <a:gd name="connsiteY579" fmla="*/ 197925 h 1162483"/>
                <a:gd name="connsiteX580" fmla="*/ 230404 w 828067"/>
                <a:gd name="connsiteY580" fmla="*/ 201556 h 1162483"/>
                <a:gd name="connsiteX581" fmla="*/ 237088 w 828067"/>
                <a:gd name="connsiteY581" fmla="*/ 203950 h 1162483"/>
                <a:gd name="connsiteX582" fmla="*/ 306989 w 828067"/>
                <a:gd name="connsiteY582" fmla="*/ 204032 h 1162483"/>
                <a:gd name="connsiteX583" fmla="*/ 331004 w 828067"/>
                <a:gd name="connsiteY583" fmla="*/ 204032 h 1162483"/>
                <a:gd name="connsiteX584" fmla="*/ 335296 w 828067"/>
                <a:gd name="connsiteY584" fmla="*/ 202217 h 1162483"/>
                <a:gd name="connsiteX585" fmla="*/ 211257 w 828067"/>
                <a:gd name="connsiteY585" fmla="*/ 136277 h 1162483"/>
                <a:gd name="connsiteX586" fmla="*/ 207461 w 828067"/>
                <a:gd name="connsiteY586" fmla="*/ 133967 h 1162483"/>
                <a:gd name="connsiteX587" fmla="*/ 187242 w 828067"/>
                <a:gd name="connsiteY587" fmla="*/ 134049 h 1162483"/>
                <a:gd name="connsiteX588" fmla="*/ 191121 w 828067"/>
                <a:gd name="connsiteY588" fmla="*/ 138093 h 1162483"/>
                <a:gd name="connsiteX589" fmla="*/ 207049 w 828067"/>
                <a:gd name="connsiteY589" fmla="*/ 138176 h 1162483"/>
                <a:gd name="connsiteX590" fmla="*/ 211257 w 828067"/>
                <a:gd name="connsiteY590" fmla="*/ 136277 h 1162483"/>
                <a:gd name="connsiteX591" fmla="*/ 205893 w 828067"/>
                <a:gd name="connsiteY591" fmla="*/ 287962 h 1162483"/>
                <a:gd name="connsiteX592" fmla="*/ 205563 w 828067"/>
                <a:gd name="connsiteY592" fmla="*/ 285569 h 1162483"/>
                <a:gd name="connsiteX593" fmla="*/ 196815 w 828067"/>
                <a:gd name="connsiteY593" fmla="*/ 242242 h 1162483"/>
                <a:gd name="connsiteX594" fmla="*/ 190461 w 828067"/>
                <a:gd name="connsiteY594" fmla="*/ 208406 h 1162483"/>
                <a:gd name="connsiteX595" fmla="*/ 179484 w 828067"/>
                <a:gd name="connsiteY595" fmla="*/ 164667 h 1162483"/>
                <a:gd name="connsiteX596" fmla="*/ 172800 w 828067"/>
                <a:gd name="connsiteY596" fmla="*/ 156001 h 1162483"/>
                <a:gd name="connsiteX597" fmla="*/ 169416 w 828067"/>
                <a:gd name="connsiteY597" fmla="*/ 147336 h 1162483"/>
                <a:gd name="connsiteX598" fmla="*/ 168591 w 828067"/>
                <a:gd name="connsiteY598" fmla="*/ 139909 h 1162483"/>
                <a:gd name="connsiteX599" fmla="*/ 125759 w 828067"/>
                <a:gd name="connsiteY599" fmla="*/ 137680 h 1162483"/>
                <a:gd name="connsiteX600" fmla="*/ 106365 w 828067"/>
                <a:gd name="connsiteY600" fmla="*/ 157157 h 1162483"/>
                <a:gd name="connsiteX601" fmla="*/ 104963 w 828067"/>
                <a:gd name="connsiteY601" fmla="*/ 191240 h 1162483"/>
                <a:gd name="connsiteX602" fmla="*/ 119735 w 828067"/>
                <a:gd name="connsiteY602" fmla="*/ 228625 h 1162483"/>
                <a:gd name="connsiteX603" fmla="*/ 153489 w 828067"/>
                <a:gd name="connsiteY603" fmla="*/ 268156 h 1162483"/>
                <a:gd name="connsiteX604" fmla="*/ 202097 w 828067"/>
                <a:gd name="connsiteY604" fmla="*/ 289035 h 1162483"/>
                <a:gd name="connsiteX605" fmla="*/ 205893 w 828067"/>
                <a:gd name="connsiteY605" fmla="*/ 287962 h 1162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Lst>
              <a:rect l="l" t="t" r="r" b="b"/>
              <a:pathLst>
                <a:path w="828067" h="1162483">
                  <a:moveTo>
                    <a:pt x="826002" y="138341"/>
                  </a:moveTo>
                  <a:cubicBezTo>
                    <a:pt x="826497" y="145190"/>
                    <a:pt x="829055" y="152040"/>
                    <a:pt x="827652" y="159055"/>
                  </a:cubicBezTo>
                  <a:cubicBezTo>
                    <a:pt x="825259" y="171021"/>
                    <a:pt x="828890" y="184061"/>
                    <a:pt x="826662" y="196110"/>
                  </a:cubicBezTo>
                  <a:cubicBezTo>
                    <a:pt x="822701" y="218392"/>
                    <a:pt x="816676" y="240427"/>
                    <a:pt x="810899" y="262379"/>
                  </a:cubicBezTo>
                  <a:cubicBezTo>
                    <a:pt x="806030" y="280535"/>
                    <a:pt x="794971" y="295472"/>
                    <a:pt x="782840" y="309997"/>
                  </a:cubicBezTo>
                  <a:cubicBezTo>
                    <a:pt x="766500" y="329391"/>
                    <a:pt x="751397" y="349775"/>
                    <a:pt x="734974" y="369169"/>
                  </a:cubicBezTo>
                  <a:cubicBezTo>
                    <a:pt x="725649" y="380227"/>
                    <a:pt x="714838" y="390131"/>
                    <a:pt x="704274" y="400199"/>
                  </a:cubicBezTo>
                  <a:cubicBezTo>
                    <a:pt x="698497" y="405728"/>
                    <a:pt x="690740" y="409607"/>
                    <a:pt x="685706" y="415632"/>
                  </a:cubicBezTo>
                  <a:cubicBezTo>
                    <a:pt x="673904" y="429579"/>
                    <a:pt x="667467" y="446414"/>
                    <a:pt x="660783" y="462920"/>
                  </a:cubicBezTo>
                  <a:cubicBezTo>
                    <a:pt x="650302" y="488668"/>
                    <a:pt x="655171" y="512849"/>
                    <a:pt x="667962" y="536369"/>
                  </a:cubicBezTo>
                  <a:cubicBezTo>
                    <a:pt x="673657" y="546850"/>
                    <a:pt x="679516" y="557413"/>
                    <a:pt x="684303" y="568307"/>
                  </a:cubicBezTo>
                  <a:cubicBezTo>
                    <a:pt x="686861" y="574166"/>
                    <a:pt x="690080" y="578705"/>
                    <a:pt x="695774" y="581759"/>
                  </a:cubicBezTo>
                  <a:cubicBezTo>
                    <a:pt x="705595" y="587123"/>
                    <a:pt x="715415" y="592487"/>
                    <a:pt x="725319" y="597686"/>
                  </a:cubicBezTo>
                  <a:cubicBezTo>
                    <a:pt x="728867" y="599584"/>
                    <a:pt x="732581" y="601153"/>
                    <a:pt x="736377" y="602390"/>
                  </a:cubicBezTo>
                  <a:cubicBezTo>
                    <a:pt x="738275" y="602968"/>
                    <a:pt x="740586" y="602390"/>
                    <a:pt x="742814" y="602225"/>
                  </a:cubicBezTo>
                  <a:cubicBezTo>
                    <a:pt x="741907" y="600740"/>
                    <a:pt x="741329" y="599007"/>
                    <a:pt x="740091" y="597851"/>
                  </a:cubicBezTo>
                  <a:cubicBezTo>
                    <a:pt x="737615" y="595541"/>
                    <a:pt x="734314" y="593890"/>
                    <a:pt x="732003" y="591332"/>
                  </a:cubicBezTo>
                  <a:cubicBezTo>
                    <a:pt x="715993" y="573093"/>
                    <a:pt x="700973" y="554690"/>
                    <a:pt x="698085" y="529271"/>
                  </a:cubicBezTo>
                  <a:cubicBezTo>
                    <a:pt x="696104" y="512271"/>
                    <a:pt x="694536" y="495848"/>
                    <a:pt x="698497" y="479177"/>
                  </a:cubicBezTo>
                  <a:cubicBezTo>
                    <a:pt x="699653" y="474391"/>
                    <a:pt x="706585" y="469687"/>
                    <a:pt x="710959" y="470842"/>
                  </a:cubicBezTo>
                  <a:cubicBezTo>
                    <a:pt x="715993" y="472163"/>
                    <a:pt x="718717" y="477362"/>
                    <a:pt x="715828" y="482891"/>
                  </a:cubicBezTo>
                  <a:cubicBezTo>
                    <a:pt x="706998" y="499892"/>
                    <a:pt x="712114" y="517305"/>
                    <a:pt x="713187" y="534636"/>
                  </a:cubicBezTo>
                  <a:cubicBezTo>
                    <a:pt x="713270" y="536121"/>
                    <a:pt x="715250" y="537442"/>
                    <a:pt x="716406" y="538927"/>
                  </a:cubicBezTo>
                  <a:cubicBezTo>
                    <a:pt x="717231" y="537607"/>
                    <a:pt x="718139" y="536286"/>
                    <a:pt x="718882" y="534966"/>
                  </a:cubicBezTo>
                  <a:cubicBezTo>
                    <a:pt x="723421" y="527208"/>
                    <a:pt x="727217" y="518955"/>
                    <a:pt x="732499" y="511776"/>
                  </a:cubicBezTo>
                  <a:cubicBezTo>
                    <a:pt x="744795" y="495105"/>
                    <a:pt x="757834" y="478930"/>
                    <a:pt x="770544" y="462590"/>
                  </a:cubicBezTo>
                  <a:cubicBezTo>
                    <a:pt x="779704" y="450788"/>
                    <a:pt x="789442" y="439234"/>
                    <a:pt x="798190" y="427103"/>
                  </a:cubicBezTo>
                  <a:lnTo>
                    <a:pt x="808754" y="434448"/>
                  </a:lnTo>
                  <a:cubicBezTo>
                    <a:pt x="800501" y="445589"/>
                    <a:pt x="792413" y="456813"/>
                    <a:pt x="783995" y="467871"/>
                  </a:cubicBezTo>
                  <a:cubicBezTo>
                    <a:pt x="770709" y="485450"/>
                    <a:pt x="756514" y="502450"/>
                    <a:pt x="744052" y="520524"/>
                  </a:cubicBezTo>
                  <a:cubicBezTo>
                    <a:pt x="736872" y="530839"/>
                    <a:pt x="731756" y="542641"/>
                    <a:pt x="726557" y="554030"/>
                  </a:cubicBezTo>
                  <a:cubicBezTo>
                    <a:pt x="725484" y="556423"/>
                    <a:pt x="727382" y="560467"/>
                    <a:pt x="728867" y="563355"/>
                  </a:cubicBezTo>
                  <a:cubicBezTo>
                    <a:pt x="735057" y="575074"/>
                    <a:pt x="746033" y="582832"/>
                    <a:pt x="755606" y="591662"/>
                  </a:cubicBezTo>
                  <a:cubicBezTo>
                    <a:pt x="758329" y="594220"/>
                    <a:pt x="762208" y="595706"/>
                    <a:pt x="765179" y="598016"/>
                  </a:cubicBezTo>
                  <a:cubicBezTo>
                    <a:pt x="767985" y="600162"/>
                    <a:pt x="772607" y="603051"/>
                    <a:pt x="772442" y="605279"/>
                  </a:cubicBezTo>
                  <a:cubicBezTo>
                    <a:pt x="772029" y="610643"/>
                    <a:pt x="771039" y="616585"/>
                    <a:pt x="762786" y="617658"/>
                  </a:cubicBezTo>
                  <a:cubicBezTo>
                    <a:pt x="752470" y="618978"/>
                    <a:pt x="742072" y="620546"/>
                    <a:pt x="732168" y="623352"/>
                  </a:cubicBezTo>
                  <a:cubicBezTo>
                    <a:pt x="724081" y="625663"/>
                    <a:pt x="716736" y="630367"/>
                    <a:pt x="708813" y="633338"/>
                  </a:cubicBezTo>
                  <a:cubicBezTo>
                    <a:pt x="689832" y="640600"/>
                    <a:pt x="669778" y="643654"/>
                    <a:pt x="649724" y="646955"/>
                  </a:cubicBezTo>
                  <a:cubicBezTo>
                    <a:pt x="645020" y="647698"/>
                    <a:pt x="642461" y="649183"/>
                    <a:pt x="643864" y="655951"/>
                  </a:cubicBezTo>
                  <a:cubicBezTo>
                    <a:pt x="645845" y="665689"/>
                    <a:pt x="649641" y="674189"/>
                    <a:pt x="654758" y="682442"/>
                  </a:cubicBezTo>
                  <a:cubicBezTo>
                    <a:pt x="655996" y="684505"/>
                    <a:pt x="658307" y="686238"/>
                    <a:pt x="660535" y="687228"/>
                  </a:cubicBezTo>
                  <a:cubicBezTo>
                    <a:pt x="665899" y="689787"/>
                    <a:pt x="671263" y="692840"/>
                    <a:pt x="669035" y="699277"/>
                  </a:cubicBezTo>
                  <a:cubicBezTo>
                    <a:pt x="667137" y="704807"/>
                    <a:pt x="669943" y="708850"/>
                    <a:pt x="671098" y="713554"/>
                  </a:cubicBezTo>
                  <a:cubicBezTo>
                    <a:pt x="671511" y="715287"/>
                    <a:pt x="672666" y="717351"/>
                    <a:pt x="672006" y="718671"/>
                  </a:cubicBezTo>
                  <a:cubicBezTo>
                    <a:pt x="670603" y="721477"/>
                    <a:pt x="668210" y="726016"/>
                    <a:pt x="666312" y="726016"/>
                  </a:cubicBezTo>
                  <a:cubicBezTo>
                    <a:pt x="663176" y="726016"/>
                    <a:pt x="659380" y="723458"/>
                    <a:pt x="657151" y="720899"/>
                  </a:cubicBezTo>
                  <a:cubicBezTo>
                    <a:pt x="650879" y="714050"/>
                    <a:pt x="650879" y="713554"/>
                    <a:pt x="644360" y="720404"/>
                  </a:cubicBezTo>
                  <a:cubicBezTo>
                    <a:pt x="634126" y="731133"/>
                    <a:pt x="624140" y="742109"/>
                    <a:pt x="614485" y="753250"/>
                  </a:cubicBezTo>
                  <a:cubicBezTo>
                    <a:pt x="609121" y="759522"/>
                    <a:pt x="609616" y="762328"/>
                    <a:pt x="615723" y="768105"/>
                  </a:cubicBezTo>
                  <a:cubicBezTo>
                    <a:pt x="630082" y="781474"/>
                    <a:pt x="644360" y="794926"/>
                    <a:pt x="659049" y="808048"/>
                  </a:cubicBezTo>
                  <a:cubicBezTo>
                    <a:pt x="663588" y="812092"/>
                    <a:pt x="668953" y="815310"/>
                    <a:pt x="674069" y="818694"/>
                  </a:cubicBezTo>
                  <a:cubicBezTo>
                    <a:pt x="681992" y="823893"/>
                    <a:pt x="683312" y="831486"/>
                    <a:pt x="676793" y="837097"/>
                  </a:cubicBezTo>
                  <a:cubicBezTo>
                    <a:pt x="675060" y="838583"/>
                    <a:pt x="671676" y="839491"/>
                    <a:pt x="669530" y="838913"/>
                  </a:cubicBezTo>
                  <a:cubicBezTo>
                    <a:pt x="664661" y="837593"/>
                    <a:pt x="661113" y="838088"/>
                    <a:pt x="657481" y="841802"/>
                  </a:cubicBezTo>
                  <a:cubicBezTo>
                    <a:pt x="639408" y="860287"/>
                    <a:pt x="621087" y="878609"/>
                    <a:pt x="602931" y="897012"/>
                  </a:cubicBezTo>
                  <a:cubicBezTo>
                    <a:pt x="587003" y="913187"/>
                    <a:pt x="572644" y="930353"/>
                    <a:pt x="559604" y="948839"/>
                  </a:cubicBezTo>
                  <a:cubicBezTo>
                    <a:pt x="552424" y="959072"/>
                    <a:pt x="546482" y="969718"/>
                    <a:pt x="540293" y="980364"/>
                  </a:cubicBezTo>
                  <a:cubicBezTo>
                    <a:pt x="532123" y="994229"/>
                    <a:pt x="523375" y="1008094"/>
                    <a:pt x="512894" y="1020390"/>
                  </a:cubicBezTo>
                  <a:cubicBezTo>
                    <a:pt x="500102" y="1035327"/>
                    <a:pt x="490199" y="1051833"/>
                    <a:pt x="479883" y="1068173"/>
                  </a:cubicBezTo>
                  <a:cubicBezTo>
                    <a:pt x="471465" y="1081460"/>
                    <a:pt x="464781" y="1095820"/>
                    <a:pt x="456198" y="1109024"/>
                  </a:cubicBezTo>
                  <a:cubicBezTo>
                    <a:pt x="448770" y="1120413"/>
                    <a:pt x="447698" y="1133205"/>
                    <a:pt x="444562" y="1145666"/>
                  </a:cubicBezTo>
                  <a:cubicBezTo>
                    <a:pt x="443736" y="1149132"/>
                    <a:pt x="441591" y="1152351"/>
                    <a:pt x="440353" y="1155817"/>
                  </a:cubicBezTo>
                  <a:cubicBezTo>
                    <a:pt x="437794" y="1162997"/>
                    <a:pt x="432265" y="1164730"/>
                    <a:pt x="426571" y="1159283"/>
                  </a:cubicBezTo>
                  <a:cubicBezTo>
                    <a:pt x="423022" y="1155817"/>
                    <a:pt x="420381" y="1151113"/>
                    <a:pt x="418483" y="1146491"/>
                  </a:cubicBezTo>
                  <a:cubicBezTo>
                    <a:pt x="413696" y="1134855"/>
                    <a:pt x="409405" y="1123136"/>
                    <a:pt x="405279" y="1111252"/>
                  </a:cubicBezTo>
                  <a:cubicBezTo>
                    <a:pt x="402060" y="1101762"/>
                    <a:pt x="397769" y="1092684"/>
                    <a:pt x="397356" y="1082038"/>
                  </a:cubicBezTo>
                  <a:cubicBezTo>
                    <a:pt x="397108" y="1074033"/>
                    <a:pt x="391414" y="1066358"/>
                    <a:pt x="389268" y="1058187"/>
                  </a:cubicBezTo>
                  <a:cubicBezTo>
                    <a:pt x="383904" y="1037968"/>
                    <a:pt x="376724" y="1018492"/>
                    <a:pt x="365666" y="1000501"/>
                  </a:cubicBezTo>
                  <a:cubicBezTo>
                    <a:pt x="360879" y="992743"/>
                    <a:pt x="355102" y="985481"/>
                    <a:pt x="349408" y="978301"/>
                  </a:cubicBezTo>
                  <a:cubicBezTo>
                    <a:pt x="338927" y="965179"/>
                    <a:pt x="328116" y="952305"/>
                    <a:pt x="317635" y="939183"/>
                  </a:cubicBezTo>
                  <a:cubicBezTo>
                    <a:pt x="303605" y="921358"/>
                    <a:pt x="288998" y="904274"/>
                    <a:pt x="270677" y="890080"/>
                  </a:cubicBezTo>
                  <a:cubicBezTo>
                    <a:pt x="264405" y="885211"/>
                    <a:pt x="259618" y="879681"/>
                    <a:pt x="250128" y="879681"/>
                  </a:cubicBezTo>
                  <a:cubicBezTo>
                    <a:pt x="244103" y="879681"/>
                    <a:pt x="241628" y="869448"/>
                    <a:pt x="245506" y="864414"/>
                  </a:cubicBezTo>
                  <a:cubicBezTo>
                    <a:pt x="255740" y="851045"/>
                    <a:pt x="266138" y="837758"/>
                    <a:pt x="275794" y="824058"/>
                  </a:cubicBezTo>
                  <a:cubicBezTo>
                    <a:pt x="276784" y="822655"/>
                    <a:pt x="277692" y="821170"/>
                    <a:pt x="278600" y="819684"/>
                  </a:cubicBezTo>
                  <a:lnTo>
                    <a:pt x="289576" y="825709"/>
                  </a:lnTo>
                  <a:cubicBezTo>
                    <a:pt x="283386" y="836107"/>
                    <a:pt x="277197" y="846505"/>
                    <a:pt x="271007" y="856904"/>
                  </a:cubicBezTo>
                  <a:cubicBezTo>
                    <a:pt x="268531" y="861195"/>
                    <a:pt x="267128" y="864827"/>
                    <a:pt x="272575" y="868623"/>
                  </a:cubicBezTo>
                  <a:cubicBezTo>
                    <a:pt x="278517" y="872832"/>
                    <a:pt x="283964" y="877783"/>
                    <a:pt x="288998" y="882900"/>
                  </a:cubicBezTo>
                  <a:cubicBezTo>
                    <a:pt x="296590" y="890658"/>
                    <a:pt x="304100" y="898580"/>
                    <a:pt x="311115" y="906833"/>
                  </a:cubicBezTo>
                  <a:cubicBezTo>
                    <a:pt x="322752" y="920697"/>
                    <a:pt x="334058" y="934892"/>
                    <a:pt x="345282" y="949169"/>
                  </a:cubicBezTo>
                  <a:cubicBezTo>
                    <a:pt x="352131" y="957752"/>
                    <a:pt x="357991" y="967243"/>
                    <a:pt x="365501" y="975248"/>
                  </a:cubicBezTo>
                  <a:cubicBezTo>
                    <a:pt x="381841" y="992826"/>
                    <a:pt x="390176" y="1014118"/>
                    <a:pt x="397851" y="1035823"/>
                  </a:cubicBezTo>
                  <a:cubicBezTo>
                    <a:pt x="400987" y="1044653"/>
                    <a:pt x="403381" y="1053649"/>
                    <a:pt x="406682" y="1062314"/>
                  </a:cubicBezTo>
                  <a:cubicBezTo>
                    <a:pt x="410230" y="1071639"/>
                    <a:pt x="416585" y="1080470"/>
                    <a:pt x="417740" y="1089878"/>
                  </a:cubicBezTo>
                  <a:cubicBezTo>
                    <a:pt x="419061" y="1101679"/>
                    <a:pt x="422939" y="1111995"/>
                    <a:pt x="428304" y="1122146"/>
                  </a:cubicBezTo>
                  <a:cubicBezTo>
                    <a:pt x="428964" y="1123466"/>
                    <a:pt x="429954" y="1124622"/>
                    <a:pt x="430780" y="1125860"/>
                  </a:cubicBezTo>
                  <a:cubicBezTo>
                    <a:pt x="431935" y="1124209"/>
                    <a:pt x="433503" y="1122724"/>
                    <a:pt x="434163" y="1120991"/>
                  </a:cubicBezTo>
                  <a:cubicBezTo>
                    <a:pt x="435814" y="1116947"/>
                    <a:pt x="436474" y="1112573"/>
                    <a:pt x="438455" y="1108694"/>
                  </a:cubicBezTo>
                  <a:cubicBezTo>
                    <a:pt x="442581" y="1100771"/>
                    <a:pt x="447202" y="1093096"/>
                    <a:pt x="451741" y="1085339"/>
                  </a:cubicBezTo>
                  <a:cubicBezTo>
                    <a:pt x="459581" y="1071887"/>
                    <a:pt x="466844" y="1058105"/>
                    <a:pt x="475674" y="1045313"/>
                  </a:cubicBezTo>
                  <a:cubicBezTo>
                    <a:pt x="485743" y="1030706"/>
                    <a:pt x="497709" y="1017337"/>
                    <a:pt x="507860" y="1002812"/>
                  </a:cubicBezTo>
                  <a:cubicBezTo>
                    <a:pt x="520652" y="984491"/>
                    <a:pt x="532453" y="965592"/>
                    <a:pt x="544584" y="946858"/>
                  </a:cubicBezTo>
                  <a:cubicBezTo>
                    <a:pt x="556798" y="928207"/>
                    <a:pt x="567527" y="908896"/>
                    <a:pt x="585023" y="893546"/>
                  </a:cubicBezTo>
                  <a:cubicBezTo>
                    <a:pt x="599960" y="880507"/>
                    <a:pt x="612587" y="864909"/>
                    <a:pt x="625296" y="849724"/>
                  </a:cubicBezTo>
                  <a:cubicBezTo>
                    <a:pt x="631733" y="842049"/>
                    <a:pt x="634374" y="831238"/>
                    <a:pt x="643699" y="825791"/>
                  </a:cubicBezTo>
                  <a:cubicBezTo>
                    <a:pt x="651540" y="821252"/>
                    <a:pt x="647661" y="818199"/>
                    <a:pt x="643699" y="814402"/>
                  </a:cubicBezTo>
                  <a:cubicBezTo>
                    <a:pt x="629917" y="801281"/>
                    <a:pt x="616878" y="787251"/>
                    <a:pt x="599630" y="778008"/>
                  </a:cubicBezTo>
                  <a:cubicBezTo>
                    <a:pt x="598144" y="777183"/>
                    <a:pt x="594348" y="777760"/>
                    <a:pt x="593358" y="778998"/>
                  </a:cubicBezTo>
                  <a:cubicBezTo>
                    <a:pt x="587746" y="785931"/>
                    <a:pt x="582547" y="793276"/>
                    <a:pt x="577348" y="800538"/>
                  </a:cubicBezTo>
                  <a:cubicBezTo>
                    <a:pt x="574459" y="804664"/>
                    <a:pt x="568765" y="806067"/>
                    <a:pt x="564803" y="803014"/>
                  </a:cubicBezTo>
                  <a:cubicBezTo>
                    <a:pt x="560925" y="799960"/>
                    <a:pt x="560017" y="796081"/>
                    <a:pt x="563483" y="792038"/>
                  </a:cubicBezTo>
                  <a:cubicBezTo>
                    <a:pt x="572891" y="781309"/>
                    <a:pt x="583702" y="771571"/>
                    <a:pt x="589809" y="758449"/>
                  </a:cubicBezTo>
                  <a:cubicBezTo>
                    <a:pt x="590387" y="757211"/>
                    <a:pt x="591872" y="756468"/>
                    <a:pt x="592863" y="755478"/>
                  </a:cubicBezTo>
                  <a:cubicBezTo>
                    <a:pt x="599382" y="748546"/>
                    <a:pt x="606315" y="741944"/>
                    <a:pt x="612257" y="734599"/>
                  </a:cubicBezTo>
                  <a:cubicBezTo>
                    <a:pt x="621417" y="723458"/>
                    <a:pt x="630165" y="711986"/>
                    <a:pt x="638500" y="700350"/>
                  </a:cubicBezTo>
                  <a:cubicBezTo>
                    <a:pt x="640398" y="697627"/>
                    <a:pt x="641554" y="693005"/>
                    <a:pt x="640481" y="690117"/>
                  </a:cubicBezTo>
                  <a:cubicBezTo>
                    <a:pt x="636107" y="677738"/>
                    <a:pt x="631155" y="665441"/>
                    <a:pt x="625543" y="653475"/>
                  </a:cubicBezTo>
                  <a:cubicBezTo>
                    <a:pt x="624140" y="650504"/>
                    <a:pt x="619849" y="647863"/>
                    <a:pt x="616300" y="646955"/>
                  </a:cubicBezTo>
                  <a:cubicBezTo>
                    <a:pt x="606315" y="644479"/>
                    <a:pt x="595999" y="643406"/>
                    <a:pt x="586013" y="641013"/>
                  </a:cubicBezTo>
                  <a:cubicBezTo>
                    <a:pt x="577183" y="638950"/>
                    <a:pt x="578008" y="638702"/>
                    <a:pt x="575532" y="647368"/>
                  </a:cubicBezTo>
                  <a:cubicBezTo>
                    <a:pt x="574377" y="651411"/>
                    <a:pt x="575284" y="658674"/>
                    <a:pt x="569095" y="658921"/>
                  </a:cubicBezTo>
                  <a:cubicBezTo>
                    <a:pt x="561255" y="659169"/>
                    <a:pt x="558036" y="663543"/>
                    <a:pt x="555478" y="668825"/>
                  </a:cubicBezTo>
                  <a:cubicBezTo>
                    <a:pt x="547555" y="685165"/>
                    <a:pt x="540128" y="701836"/>
                    <a:pt x="532370" y="718341"/>
                  </a:cubicBezTo>
                  <a:cubicBezTo>
                    <a:pt x="526263" y="731298"/>
                    <a:pt x="520156" y="744254"/>
                    <a:pt x="513802" y="757046"/>
                  </a:cubicBezTo>
                  <a:cubicBezTo>
                    <a:pt x="511326" y="762080"/>
                    <a:pt x="508850" y="767032"/>
                    <a:pt x="511739" y="772479"/>
                  </a:cubicBezTo>
                  <a:cubicBezTo>
                    <a:pt x="514792" y="778338"/>
                    <a:pt x="511739" y="781639"/>
                    <a:pt x="506952" y="784775"/>
                  </a:cubicBezTo>
                  <a:cubicBezTo>
                    <a:pt x="503816" y="786838"/>
                    <a:pt x="499937" y="789314"/>
                    <a:pt x="498782" y="792533"/>
                  </a:cubicBezTo>
                  <a:cubicBezTo>
                    <a:pt x="490529" y="813495"/>
                    <a:pt x="482689" y="834622"/>
                    <a:pt x="475344" y="855831"/>
                  </a:cubicBezTo>
                  <a:cubicBezTo>
                    <a:pt x="468082" y="876793"/>
                    <a:pt x="461727" y="897920"/>
                    <a:pt x="454795" y="918964"/>
                  </a:cubicBezTo>
                  <a:cubicBezTo>
                    <a:pt x="450173" y="932994"/>
                    <a:pt x="442168" y="946198"/>
                    <a:pt x="443901" y="962456"/>
                  </a:cubicBezTo>
                  <a:cubicBezTo>
                    <a:pt x="440848" y="964767"/>
                    <a:pt x="437382" y="969306"/>
                    <a:pt x="434741" y="968893"/>
                  </a:cubicBezTo>
                  <a:cubicBezTo>
                    <a:pt x="431357" y="968315"/>
                    <a:pt x="427066" y="964354"/>
                    <a:pt x="425993" y="960971"/>
                  </a:cubicBezTo>
                  <a:cubicBezTo>
                    <a:pt x="423517" y="953213"/>
                    <a:pt x="423352" y="944795"/>
                    <a:pt x="421206" y="936955"/>
                  </a:cubicBezTo>
                  <a:cubicBezTo>
                    <a:pt x="416172" y="918964"/>
                    <a:pt x="410891" y="901056"/>
                    <a:pt x="405031" y="883313"/>
                  </a:cubicBezTo>
                  <a:cubicBezTo>
                    <a:pt x="399254" y="865652"/>
                    <a:pt x="392982" y="848074"/>
                    <a:pt x="386215" y="830660"/>
                  </a:cubicBezTo>
                  <a:cubicBezTo>
                    <a:pt x="378457" y="810524"/>
                    <a:pt x="369709" y="790635"/>
                    <a:pt x="362034" y="770416"/>
                  </a:cubicBezTo>
                  <a:cubicBezTo>
                    <a:pt x="360632" y="766619"/>
                    <a:pt x="359559" y="763896"/>
                    <a:pt x="355762" y="761668"/>
                  </a:cubicBezTo>
                  <a:cubicBezTo>
                    <a:pt x="352214" y="759604"/>
                    <a:pt x="349738" y="756303"/>
                    <a:pt x="352626" y="751517"/>
                  </a:cubicBezTo>
                  <a:cubicBezTo>
                    <a:pt x="353947" y="749371"/>
                    <a:pt x="354524" y="746235"/>
                    <a:pt x="354029" y="743842"/>
                  </a:cubicBezTo>
                  <a:cubicBezTo>
                    <a:pt x="352956" y="738065"/>
                    <a:pt x="351223" y="732453"/>
                    <a:pt x="349573" y="726759"/>
                  </a:cubicBezTo>
                  <a:cubicBezTo>
                    <a:pt x="344291" y="708108"/>
                    <a:pt x="338927" y="689539"/>
                    <a:pt x="333893" y="670888"/>
                  </a:cubicBezTo>
                  <a:cubicBezTo>
                    <a:pt x="333150" y="668164"/>
                    <a:pt x="333563" y="664863"/>
                    <a:pt x="334553" y="662140"/>
                  </a:cubicBezTo>
                  <a:cubicBezTo>
                    <a:pt x="336121" y="657683"/>
                    <a:pt x="338927" y="653640"/>
                    <a:pt x="340495" y="649101"/>
                  </a:cubicBezTo>
                  <a:cubicBezTo>
                    <a:pt x="341568" y="646212"/>
                    <a:pt x="341320" y="642911"/>
                    <a:pt x="341650" y="639775"/>
                  </a:cubicBezTo>
                  <a:cubicBezTo>
                    <a:pt x="341815" y="637877"/>
                    <a:pt x="341815" y="635979"/>
                    <a:pt x="341898" y="634081"/>
                  </a:cubicBezTo>
                  <a:cubicBezTo>
                    <a:pt x="340247" y="634659"/>
                    <a:pt x="338514" y="635236"/>
                    <a:pt x="336946" y="635896"/>
                  </a:cubicBezTo>
                  <a:cubicBezTo>
                    <a:pt x="320276" y="642994"/>
                    <a:pt x="304018" y="651164"/>
                    <a:pt x="286852" y="656693"/>
                  </a:cubicBezTo>
                  <a:cubicBezTo>
                    <a:pt x="279095" y="659169"/>
                    <a:pt x="273731" y="663378"/>
                    <a:pt x="270099" y="668742"/>
                  </a:cubicBezTo>
                  <a:lnTo>
                    <a:pt x="257968" y="666927"/>
                  </a:lnTo>
                  <a:cubicBezTo>
                    <a:pt x="260526" y="663460"/>
                    <a:pt x="258793" y="662470"/>
                    <a:pt x="255822" y="661975"/>
                  </a:cubicBezTo>
                  <a:cubicBezTo>
                    <a:pt x="235108" y="658839"/>
                    <a:pt x="215136" y="653062"/>
                    <a:pt x="195495" y="646212"/>
                  </a:cubicBezTo>
                  <a:cubicBezTo>
                    <a:pt x="171644" y="637795"/>
                    <a:pt x="147959" y="628964"/>
                    <a:pt x="123861" y="621289"/>
                  </a:cubicBezTo>
                  <a:cubicBezTo>
                    <a:pt x="115774" y="618731"/>
                    <a:pt x="106613" y="619308"/>
                    <a:pt x="97948" y="618731"/>
                  </a:cubicBezTo>
                  <a:cubicBezTo>
                    <a:pt x="92171" y="618318"/>
                    <a:pt x="87384" y="614109"/>
                    <a:pt x="87137" y="608580"/>
                  </a:cubicBezTo>
                  <a:cubicBezTo>
                    <a:pt x="86972" y="603133"/>
                    <a:pt x="91593" y="597274"/>
                    <a:pt x="97123" y="597934"/>
                  </a:cubicBezTo>
                  <a:cubicBezTo>
                    <a:pt x="116599" y="599997"/>
                    <a:pt x="125347" y="587453"/>
                    <a:pt x="133765" y="574331"/>
                  </a:cubicBezTo>
                  <a:cubicBezTo>
                    <a:pt x="141770" y="561952"/>
                    <a:pt x="150022" y="549656"/>
                    <a:pt x="156872" y="536699"/>
                  </a:cubicBezTo>
                  <a:cubicBezTo>
                    <a:pt x="160091" y="530674"/>
                    <a:pt x="160751" y="523164"/>
                    <a:pt x="161329" y="516232"/>
                  </a:cubicBezTo>
                  <a:cubicBezTo>
                    <a:pt x="161824" y="510373"/>
                    <a:pt x="160173" y="504348"/>
                    <a:pt x="160173" y="498406"/>
                  </a:cubicBezTo>
                  <a:cubicBezTo>
                    <a:pt x="160091" y="482974"/>
                    <a:pt x="155222" y="468532"/>
                    <a:pt x="150848" y="453924"/>
                  </a:cubicBezTo>
                  <a:cubicBezTo>
                    <a:pt x="146886" y="440720"/>
                    <a:pt x="144328" y="427185"/>
                    <a:pt x="141109" y="413733"/>
                  </a:cubicBezTo>
                  <a:cubicBezTo>
                    <a:pt x="140119" y="409442"/>
                    <a:pt x="138799" y="406141"/>
                    <a:pt x="134425" y="403088"/>
                  </a:cubicBezTo>
                  <a:cubicBezTo>
                    <a:pt x="116021" y="390378"/>
                    <a:pt x="100259" y="374946"/>
                    <a:pt x="86394" y="357780"/>
                  </a:cubicBezTo>
                  <a:cubicBezTo>
                    <a:pt x="82845" y="353324"/>
                    <a:pt x="77316" y="350435"/>
                    <a:pt x="73272" y="346226"/>
                  </a:cubicBezTo>
                  <a:cubicBezTo>
                    <a:pt x="67413" y="340119"/>
                    <a:pt x="62048" y="333517"/>
                    <a:pt x="56437" y="327080"/>
                  </a:cubicBezTo>
                  <a:cubicBezTo>
                    <a:pt x="38776" y="306531"/>
                    <a:pt x="27057" y="281690"/>
                    <a:pt x="6673" y="262957"/>
                  </a:cubicBezTo>
                  <a:cubicBezTo>
                    <a:pt x="2546" y="259078"/>
                    <a:pt x="1391" y="253713"/>
                    <a:pt x="648" y="247854"/>
                  </a:cubicBezTo>
                  <a:cubicBezTo>
                    <a:pt x="-2653" y="221776"/>
                    <a:pt x="7498" y="197843"/>
                    <a:pt x="12037" y="173085"/>
                  </a:cubicBezTo>
                  <a:cubicBezTo>
                    <a:pt x="12780" y="169041"/>
                    <a:pt x="13605" y="164997"/>
                    <a:pt x="13935" y="160953"/>
                  </a:cubicBezTo>
                  <a:lnTo>
                    <a:pt x="25489" y="161696"/>
                  </a:lnTo>
                  <a:cubicBezTo>
                    <a:pt x="24911" y="170361"/>
                    <a:pt x="23756" y="178944"/>
                    <a:pt x="21610" y="187609"/>
                  </a:cubicBezTo>
                  <a:cubicBezTo>
                    <a:pt x="19630" y="195367"/>
                    <a:pt x="21033" y="204032"/>
                    <a:pt x="18227" y="211460"/>
                  </a:cubicBezTo>
                  <a:cubicBezTo>
                    <a:pt x="12367" y="226892"/>
                    <a:pt x="12367" y="241087"/>
                    <a:pt x="22931" y="254539"/>
                  </a:cubicBezTo>
                  <a:cubicBezTo>
                    <a:pt x="24664" y="256684"/>
                    <a:pt x="27140" y="258418"/>
                    <a:pt x="28708" y="260646"/>
                  </a:cubicBezTo>
                  <a:cubicBezTo>
                    <a:pt x="41417" y="279049"/>
                    <a:pt x="53301" y="298113"/>
                    <a:pt x="66918" y="315939"/>
                  </a:cubicBezTo>
                  <a:cubicBezTo>
                    <a:pt x="76326" y="328235"/>
                    <a:pt x="88045" y="338799"/>
                    <a:pt x="98856" y="350023"/>
                  </a:cubicBezTo>
                  <a:cubicBezTo>
                    <a:pt x="103807" y="355139"/>
                    <a:pt x="109172" y="359843"/>
                    <a:pt x="114206" y="364795"/>
                  </a:cubicBezTo>
                  <a:cubicBezTo>
                    <a:pt x="122128" y="372635"/>
                    <a:pt x="129721" y="380888"/>
                    <a:pt x="137973" y="388315"/>
                  </a:cubicBezTo>
                  <a:cubicBezTo>
                    <a:pt x="146886" y="396320"/>
                    <a:pt x="157532" y="402840"/>
                    <a:pt x="165538" y="411588"/>
                  </a:cubicBezTo>
                  <a:cubicBezTo>
                    <a:pt x="178659" y="425782"/>
                    <a:pt x="190378" y="441133"/>
                    <a:pt x="202345" y="456317"/>
                  </a:cubicBezTo>
                  <a:cubicBezTo>
                    <a:pt x="208947" y="464735"/>
                    <a:pt x="214063" y="474391"/>
                    <a:pt x="221326" y="482148"/>
                  </a:cubicBezTo>
                  <a:cubicBezTo>
                    <a:pt x="225287" y="486522"/>
                    <a:pt x="228506" y="489081"/>
                    <a:pt x="226030" y="495435"/>
                  </a:cubicBezTo>
                  <a:cubicBezTo>
                    <a:pt x="224792" y="498654"/>
                    <a:pt x="225039" y="502120"/>
                    <a:pt x="220666" y="502945"/>
                  </a:cubicBezTo>
                  <a:cubicBezTo>
                    <a:pt x="215796" y="503853"/>
                    <a:pt x="213321" y="500800"/>
                    <a:pt x="211175" y="497333"/>
                  </a:cubicBezTo>
                  <a:cubicBezTo>
                    <a:pt x="207709" y="491557"/>
                    <a:pt x="204738" y="485367"/>
                    <a:pt x="200694" y="479838"/>
                  </a:cubicBezTo>
                  <a:cubicBezTo>
                    <a:pt x="192606" y="468779"/>
                    <a:pt x="183941" y="458133"/>
                    <a:pt x="175688" y="447240"/>
                  </a:cubicBezTo>
                  <a:cubicBezTo>
                    <a:pt x="172552" y="443196"/>
                    <a:pt x="169911" y="438822"/>
                    <a:pt x="166858" y="434695"/>
                  </a:cubicBezTo>
                  <a:cubicBezTo>
                    <a:pt x="166033" y="433623"/>
                    <a:pt x="164547" y="432962"/>
                    <a:pt x="163309" y="432137"/>
                  </a:cubicBezTo>
                  <a:cubicBezTo>
                    <a:pt x="162732" y="433788"/>
                    <a:pt x="161411" y="435603"/>
                    <a:pt x="161741" y="437006"/>
                  </a:cubicBezTo>
                  <a:cubicBezTo>
                    <a:pt x="163309" y="443361"/>
                    <a:pt x="165207" y="449550"/>
                    <a:pt x="167188" y="455822"/>
                  </a:cubicBezTo>
                  <a:cubicBezTo>
                    <a:pt x="172717" y="472823"/>
                    <a:pt x="176514" y="490154"/>
                    <a:pt x="176101" y="508144"/>
                  </a:cubicBezTo>
                  <a:cubicBezTo>
                    <a:pt x="176101" y="512106"/>
                    <a:pt x="174615" y="516150"/>
                    <a:pt x="174863" y="520111"/>
                  </a:cubicBezTo>
                  <a:cubicBezTo>
                    <a:pt x="175441" y="529519"/>
                    <a:pt x="172717" y="538184"/>
                    <a:pt x="168096" y="546107"/>
                  </a:cubicBezTo>
                  <a:cubicBezTo>
                    <a:pt x="159761" y="560302"/>
                    <a:pt x="151013" y="574331"/>
                    <a:pt x="141770" y="588031"/>
                  </a:cubicBezTo>
                  <a:cubicBezTo>
                    <a:pt x="134507" y="598759"/>
                    <a:pt x="134507" y="601153"/>
                    <a:pt x="148537" y="603463"/>
                  </a:cubicBezTo>
                  <a:cubicBezTo>
                    <a:pt x="151508" y="603958"/>
                    <a:pt x="154479" y="604949"/>
                    <a:pt x="157450" y="604701"/>
                  </a:cubicBezTo>
                  <a:cubicBezTo>
                    <a:pt x="163887" y="604206"/>
                    <a:pt x="170324" y="603133"/>
                    <a:pt x="176679" y="601978"/>
                  </a:cubicBezTo>
                  <a:cubicBezTo>
                    <a:pt x="191121" y="599337"/>
                    <a:pt x="204903" y="595376"/>
                    <a:pt x="216374" y="585637"/>
                  </a:cubicBezTo>
                  <a:cubicBezTo>
                    <a:pt x="219923" y="582666"/>
                    <a:pt x="226030" y="582336"/>
                    <a:pt x="231064" y="581263"/>
                  </a:cubicBezTo>
                  <a:cubicBezTo>
                    <a:pt x="231889" y="581098"/>
                    <a:pt x="234530" y="583657"/>
                    <a:pt x="234282" y="584565"/>
                  </a:cubicBezTo>
                  <a:cubicBezTo>
                    <a:pt x="233127" y="588939"/>
                    <a:pt x="232715" y="595293"/>
                    <a:pt x="229578" y="597026"/>
                  </a:cubicBezTo>
                  <a:cubicBezTo>
                    <a:pt x="218355" y="603298"/>
                    <a:pt x="206141" y="607920"/>
                    <a:pt x="193597" y="613944"/>
                  </a:cubicBezTo>
                  <a:cubicBezTo>
                    <a:pt x="188645" y="614604"/>
                    <a:pt x="183693" y="615182"/>
                    <a:pt x="178907" y="616172"/>
                  </a:cubicBezTo>
                  <a:cubicBezTo>
                    <a:pt x="176926" y="616585"/>
                    <a:pt x="175111" y="617906"/>
                    <a:pt x="173212" y="618896"/>
                  </a:cubicBezTo>
                  <a:cubicBezTo>
                    <a:pt x="174863" y="620299"/>
                    <a:pt x="176349" y="622279"/>
                    <a:pt x="178329" y="623022"/>
                  </a:cubicBezTo>
                  <a:cubicBezTo>
                    <a:pt x="183941" y="625168"/>
                    <a:pt x="189883" y="626736"/>
                    <a:pt x="195577" y="628717"/>
                  </a:cubicBezTo>
                  <a:cubicBezTo>
                    <a:pt x="204408" y="631853"/>
                    <a:pt x="212991" y="635979"/>
                    <a:pt x="222068" y="638290"/>
                  </a:cubicBezTo>
                  <a:cubicBezTo>
                    <a:pt x="232962" y="641013"/>
                    <a:pt x="244433" y="641508"/>
                    <a:pt x="255244" y="644397"/>
                  </a:cubicBezTo>
                  <a:cubicBezTo>
                    <a:pt x="261516" y="646047"/>
                    <a:pt x="264240" y="644479"/>
                    <a:pt x="267623" y="639940"/>
                  </a:cubicBezTo>
                  <a:cubicBezTo>
                    <a:pt x="274308" y="630945"/>
                    <a:pt x="280415" y="630450"/>
                    <a:pt x="289328" y="636969"/>
                  </a:cubicBezTo>
                  <a:cubicBezTo>
                    <a:pt x="290648" y="637877"/>
                    <a:pt x="293537" y="637712"/>
                    <a:pt x="295188" y="636969"/>
                  </a:cubicBezTo>
                  <a:cubicBezTo>
                    <a:pt x="304678" y="633008"/>
                    <a:pt x="313674" y="627891"/>
                    <a:pt x="323412" y="624673"/>
                  </a:cubicBezTo>
                  <a:cubicBezTo>
                    <a:pt x="337111" y="620134"/>
                    <a:pt x="341485" y="611056"/>
                    <a:pt x="341073" y="598099"/>
                  </a:cubicBezTo>
                  <a:cubicBezTo>
                    <a:pt x="340742" y="586380"/>
                    <a:pt x="340990" y="574661"/>
                    <a:pt x="340990" y="562942"/>
                  </a:cubicBezTo>
                  <a:cubicBezTo>
                    <a:pt x="340990" y="561292"/>
                    <a:pt x="341155" y="559641"/>
                    <a:pt x="340990" y="558073"/>
                  </a:cubicBezTo>
                  <a:cubicBezTo>
                    <a:pt x="339092" y="545612"/>
                    <a:pt x="337194" y="533068"/>
                    <a:pt x="335213" y="520524"/>
                  </a:cubicBezTo>
                  <a:cubicBezTo>
                    <a:pt x="333893" y="512188"/>
                    <a:pt x="331912" y="503936"/>
                    <a:pt x="331417" y="495518"/>
                  </a:cubicBezTo>
                  <a:cubicBezTo>
                    <a:pt x="330922" y="487183"/>
                    <a:pt x="331830" y="478682"/>
                    <a:pt x="331995" y="470347"/>
                  </a:cubicBezTo>
                  <a:cubicBezTo>
                    <a:pt x="331995" y="468119"/>
                    <a:pt x="332490" y="464735"/>
                    <a:pt x="331252" y="463827"/>
                  </a:cubicBezTo>
                  <a:cubicBezTo>
                    <a:pt x="324320" y="458793"/>
                    <a:pt x="316480" y="454997"/>
                    <a:pt x="309795" y="449715"/>
                  </a:cubicBezTo>
                  <a:cubicBezTo>
                    <a:pt x="292299" y="435851"/>
                    <a:pt x="274061" y="422646"/>
                    <a:pt x="258380" y="407049"/>
                  </a:cubicBezTo>
                  <a:cubicBezTo>
                    <a:pt x="242370" y="391121"/>
                    <a:pt x="226277" y="374451"/>
                    <a:pt x="221408" y="351343"/>
                  </a:cubicBezTo>
                  <a:cubicBezTo>
                    <a:pt x="218850" y="339129"/>
                    <a:pt x="215714" y="327080"/>
                    <a:pt x="212578" y="315031"/>
                  </a:cubicBezTo>
                  <a:cubicBezTo>
                    <a:pt x="212000" y="312803"/>
                    <a:pt x="210762" y="309832"/>
                    <a:pt x="208947" y="309007"/>
                  </a:cubicBezTo>
                  <a:cubicBezTo>
                    <a:pt x="200529" y="304963"/>
                    <a:pt x="191781" y="301414"/>
                    <a:pt x="183033" y="298031"/>
                  </a:cubicBezTo>
                  <a:cubicBezTo>
                    <a:pt x="178247" y="296215"/>
                    <a:pt x="173130" y="295142"/>
                    <a:pt x="168261" y="293492"/>
                  </a:cubicBezTo>
                  <a:cubicBezTo>
                    <a:pt x="154644" y="288870"/>
                    <a:pt x="143750" y="280122"/>
                    <a:pt x="132279" y="271952"/>
                  </a:cubicBezTo>
                  <a:cubicBezTo>
                    <a:pt x="122871" y="265185"/>
                    <a:pt x="116104" y="257015"/>
                    <a:pt x="111812" y="246616"/>
                  </a:cubicBezTo>
                  <a:cubicBezTo>
                    <a:pt x="106283" y="233247"/>
                    <a:pt x="99763" y="220207"/>
                    <a:pt x="94729" y="206673"/>
                  </a:cubicBezTo>
                  <a:cubicBezTo>
                    <a:pt x="91263" y="197265"/>
                    <a:pt x="87962" y="187279"/>
                    <a:pt x="87632" y="177458"/>
                  </a:cubicBezTo>
                  <a:cubicBezTo>
                    <a:pt x="87302" y="163841"/>
                    <a:pt x="91593" y="150472"/>
                    <a:pt x="100424" y="139496"/>
                  </a:cubicBezTo>
                  <a:cubicBezTo>
                    <a:pt x="105705" y="132894"/>
                    <a:pt x="112307" y="126457"/>
                    <a:pt x="119817" y="122413"/>
                  </a:cubicBezTo>
                  <a:cubicBezTo>
                    <a:pt x="134755" y="114408"/>
                    <a:pt x="150930" y="114655"/>
                    <a:pt x="166940" y="120515"/>
                  </a:cubicBezTo>
                  <a:cubicBezTo>
                    <a:pt x="168343" y="121010"/>
                    <a:pt x="169911" y="121092"/>
                    <a:pt x="171397" y="121423"/>
                  </a:cubicBezTo>
                  <a:cubicBezTo>
                    <a:pt x="171479" y="119855"/>
                    <a:pt x="171975" y="118204"/>
                    <a:pt x="171644" y="116801"/>
                  </a:cubicBezTo>
                  <a:cubicBezTo>
                    <a:pt x="170324" y="110612"/>
                    <a:pt x="168096" y="104505"/>
                    <a:pt x="167601" y="98232"/>
                  </a:cubicBezTo>
                  <a:cubicBezTo>
                    <a:pt x="166198" y="81645"/>
                    <a:pt x="165538" y="65057"/>
                    <a:pt x="164465" y="48469"/>
                  </a:cubicBezTo>
                  <a:cubicBezTo>
                    <a:pt x="164382" y="46736"/>
                    <a:pt x="163969" y="45003"/>
                    <a:pt x="163392" y="43269"/>
                  </a:cubicBezTo>
                  <a:cubicBezTo>
                    <a:pt x="162814" y="41454"/>
                    <a:pt x="162154" y="39556"/>
                    <a:pt x="161494" y="37740"/>
                  </a:cubicBezTo>
                  <a:lnTo>
                    <a:pt x="173955" y="35182"/>
                  </a:lnTo>
                  <a:cubicBezTo>
                    <a:pt x="182621" y="48799"/>
                    <a:pt x="179980" y="63901"/>
                    <a:pt x="180640" y="78674"/>
                  </a:cubicBezTo>
                  <a:cubicBezTo>
                    <a:pt x="181053" y="87586"/>
                    <a:pt x="181878" y="96664"/>
                    <a:pt x="183611" y="105412"/>
                  </a:cubicBezTo>
                  <a:cubicBezTo>
                    <a:pt x="185922" y="117544"/>
                    <a:pt x="186334" y="117461"/>
                    <a:pt x="197228" y="118947"/>
                  </a:cubicBezTo>
                  <a:cubicBezTo>
                    <a:pt x="204078" y="119937"/>
                    <a:pt x="204820" y="118947"/>
                    <a:pt x="202510" y="112675"/>
                  </a:cubicBezTo>
                  <a:cubicBezTo>
                    <a:pt x="201272" y="109374"/>
                    <a:pt x="200281" y="106073"/>
                    <a:pt x="199539" y="102689"/>
                  </a:cubicBezTo>
                  <a:cubicBezTo>
                    <a:pt x="198383" y="97325"/>
                    <a:pt x="205316" y="88989"/>
                    <a:pt x="211010" y="88164"/>
                  </a:cubicBezTo>
                  <a:cubicBezTo>
                    <a:pt x="212330" y="87999"/>
                    <a:pt x="213733" y="87752"/>
                    <a:pt x="215054" y="87504"/>
                  </a:cubicBezTo>
                  <a:cubicBezTo>
                    <a:pt x="219593" y="86761"/>
                    <a:pt x="224049" y="85771"/>
                    <a:pt x="228506" y="84863"/>
                  </a:cubicBezTo>
                  <a:cubicBezTo>
                    <a:pt x="231889" y="84203"/>
                    <a:pt x="235190" y="82800"/>
                    <a:pt x="238491" y="82717"/>
                  </a:cubicBezTo>
                  <a:cubicBezTo>
                    <a:pt x="260691" y="82057"/>
                    <a:pt x="282808" y="81397"/>
                    <a:pt x="305008" y="81314"/>
                  </a:cubicBezTo>
                  <a:cubicBezTo>
                    <a:pt x="318955" y="81314"/>
                    <a:pt x="332820" y="82057"/>
                    <a:pt x="346684" y="82635"/>
                  </a:cubicBezTo>
                  <a:cubicBezTo>
                    <a:pt x="354277" y="82965"/>
                    <a:pt x="362034" y="82800"/>
                    <a:pt x="369379" y="84285"/>
                  </a:cubicBezTo>
                  <a:cubicBezTo>
                    <a:pt x="373836" y="85193"/>
                    <a:pt x="377962" y="88494"/>
                    <a:pt x="381263" y="91630"/>
                  </a:cubicBezTo>
                  <a:cubicBezTo>
                    <a:pt x="382089" y="92456"/>
                    <a:pt x="379365" y="96830"/>
                    <a:pt x="378045" y="99470"/>
                  </a:cubicBezTo>
                  <a:cubicBezTo>
                    <a:pt x="375899" y="104009"/>
                    <a:pt x="373588" y="108383"/>
                    <a:pt x="371360" y="112922"/>
                  </a:cubicBezTo>
                  <a:cubicBezTo>
                    <a:pt x="369297" y="117049"/>
                    <a:pt x="368884" y="120845"/>
                    <a:pt x="374579" y="122413"/>
                  </a:cubicBezTo>
                  <a:cubicBezTo>
                    <a:pt x="384564" y="125136"/>
                    <a:pt x="394633" y="127860"/>
                    <a:pt x="404701" y="130336"/>
                  </a:cubicBezTo>
                  <a:cubicBezTo>
                    <a:pt x="416915" y="133306"/>
                    <a:pt x="429212" y="135205"/>
                    <a:pt x="441756" y="132729"/>
                  </a:cubicBezTo>
                  <a:cubicBezTo>
                    <a:pt x="443984" y="132234"/>
                    <a:pt x="447285" y="129098"/>
                    <a:pt x="447202" y="127282"/>
                  </a:cubicBezTo>
                  <a:cubicBezTo>
                    <a:pt x="446955" y="119194"/>
                    <a:pt x="445717" y="111189"/>
                    <a:pt x="444892" y="103184"/>
                  </a:cubicBezTo>
                  <a:cubicBezTo>
                    <a:pt x="444396" y="98645"/>
                    <a:pt x="443406" y="94024"/>
                    <a:pt x="448358" y="90805"/>
                  </a:cubicBezTo>
                  <a:cubicBezTo>
                    <a:pt x="449348" y="90145"/>
                    <a:pt x="450091" y="88164"/>
                    <a:pt x="449761" y="87091"/>
                  </a:cubicBezTo>
                  <a:cubicBezTo>
                    <a:pt x="446460" y="76198"/>
                    <a:pt x="450008" y="70999"/>
                    <a:pt x="461892" y="71741"/>
                  </a:cubicBezTo>
                  <a:cubicBezTo>
                    <a:pt x="475179" y="72484"/>
                    <a:pt x="488383" y="74382"/>
                    <a:pt x="501670" y="75785"/>
                  </a:cubicBezTo>
                  <a:cubicBezTo>
                    <a:pt x="506292" y="76280"/>
                    <a:pt x="510913" y="76775"/>
                    <a:pt x="515535" y="77353"/>
                  </a:cubicBezTo>
                  <a:cubicBezTo>
                    <a:pt x="531793" y="79581"/>
                    <a:pt x="548133" y="81892"/>
                    <a:pt x="564391" y="84120"/>
                  </a:cubicBezTo>
                  <a:cubicBezTo>
                    <a:pt x="569012" y="84781"/>
                    <a:pt x="573716" y="85523"/>
                    <a:pt x="578338" y="85358"/>
                  </a:cubicBezTo>
                  <a:cubicBezTo>
                    <a:pt x="580814" y="85358"/>
                    <a:pt x="583290" y="83378"/>
                    <a:pt x="585683" y="82387"/>
                  </a:cubicBezTo>
                  <a:cubicBezTo>
                    <a:pt x="583785" y="81067"/>
                    <a:pt x="581969" y="79004"/>
                    <a:pt x="579989" y="78674"/>
                  </a:cubicBezTo>
                  <a:cubicBezTo>
                    <a:pt x="563235" y="76198"/>
                    <a:pt x="549123" y="67697"/>
                    <a:pt x="534599" y="60435"/>
                  </a:cubicBezTo>
                  <a:cubicBezTo>
                    <a:pt x="519909" y="53090"/>
                    <a:pt x="505879" y="44342"/>
                    <a:pt x="492345" y="35099"/>
                  </a:cubicBezTo>
                  <a:cubicBezTo>
                    <a:pt x="478645" y="25774"/>
                    <a:pt x="463295" y="21317"/>
                    <a:pt x="447533" y="17108"/>
                  </a:cubicBezTo>
                  <a:cubicBezTo>
                    <a:pt x="443241" y="15953"/>
                    <a:pt x="437629" y="8278"/>
                    <a:pt x="438702" y="5224"/>
                  </a:cubicBezTo>
                  <a:cubicBezTo>
                    <a:pt x="439527" y="2666"/>
                    <a:pt x="446047" y="-305"/>
                    <a:pt x="450504" y="25"/>
                  </a:cubicBezTo>
                  <a:cubicBezTo>
                    <a:pt x="451246" y="25"/>
                    <a:pt x="451989" y="273"/>
                    <a:pt x="452567" y="520"/>
                  </a:cubicBezTo>
                  <a:cubicBezTo>
                    <a:pt x="469402" y="7948"/>
                    <a:pt x="487228" y="7123"/>
                    <a:pt x="505054" y="7453"/>
                  </a:cubicBezTo>
                  <a:cubicBezTo>
                    <a:pt x="509841" y="7535"/>
                    <a:pt x="514710" y="8608"/>
                    <a:pt x="519249" y="9929"/>
                  </a:cubicBezTo>
                  <a:cubicBezTo>
                    <a:pt x="546978" y="17686"/>
                    <a:pt x="572974" y="30725"/>
                    <a:pt x="601941" y="34687"/>
                  </a:cubicBezTo>
                  <a:cubicBezTo>
                    <a:pt x="609533" y="35677"/>
                    <a:pt x="616961" y="38483"/>
                    <a:pt x="624636" y="39308"/>
                  </a:cubicBezTo>
                  <a:cubicBezTo>
                    <a:pt x="629587" y="39803"/>
                    <a:pt x="635199" y="40216"/>
                    <a:pt x="636602" y="44590"/>
                  </a:cubicBezTo>
                  <a:cubicBezTo>
                    <a:pt x="637427" y="47313"/>
                    <a:pt x="633879" y="51605"/>
                    <a:pt x="631816" y="54906"/>
                  </a:cubicBezTo>
                  <a:cubicBezTo>
                    <a:pt x="629175" y="59115"/>
                    <a:pt x="624966" y="62251"/>
                    <a:pt x="628019" y="68605"/>
                  </a:cubicBezTo>
                  <a:cubicBezTo>
                    <a:pt x="630082" y="72979"/>
                    <a:pt x="627607" y="77766"/>
                    <a:pt x="622077" y="79829"/>
                  </a:cubicBezTo>
                  <a:cubicBezTo>
                    <a:pt x="620674" y="80324"/>
                    <a:pt x="619519" y="81397"/>
                    <a:pt x="618199" y="82222"/>
                  </a:cubicBezTo>
                  <a:cubicBezTo>
                    <a:pt x="619601" y="83378"/>
                    <a:pt x="620922" y="85358"/>
                    <a:pt x="622490" y="85523"/>
                  </a:cubicBezTo>
                  <a:cubicBezTo>
                    <a:pt x="627607" y="86101"/>
                    <a:pt x="628514" y="89815"/>
                    <a:pt x="628184" y="93198"/>
                  </a:cubicBezTo>
                  <a:cubicBezTo>
                    <a:pt x="627854" y="97242"/>
                    <a:pt x="626369" y="101286"/>
                    <a:pt x="624801" y="105082"/>
                  </a:cubicBezTo>
                  <a:cubicBezTo>
                    <a:pt x="622903" y="109621"/>
                    <a:pt x="624801" y="110859"/>
                    <a:pt x="629175" y="110859"/>
                  </a:cubicBezTo>
                  <a:cubicBezTo>
                    <a:pt x="634456" y="110859"/>
                    <a:pt x="639738" y="110942"/>
                    <a:pt x="645020" y="110942"/>
                  </a:cubicBezTo>
                  <a:lnTo>
                    <a:pt x="645020" y="123403"/>
                  </a:lnTo>
                  <a:cubicBezTo>
                    <a:pt x="644360" y="123403"/>
                    <a:pt x="643452" y="123403"/>
                    <a:pt x="642296" y="123403"/>
                  </a:cubicBezTo>
                  <a:cubicBezTo>
                    <a:pt x="641059" y="123733"/>
                    <a:pt x="639903" y="124063"/>
                    <a:pt x="638665" y="124476"/>
                  </a:cubicBezTo>
                  <a:cubicBezTo>
                    <a:pt x="639656" y="125549"/>
                    <a:pt x="640646" y="127447"/>
                    <a:pt x="641719" y="127447"/>
                  </a:cubicBezTo>
                  <a:lnTo>
                    <a:pt x="641966" y="127447"/>
                  </a:lnTo>
                  <a:lnTo>
                    <a:pt x="641966" y="139579"/>
                  </a:lnTo>
                  <a:cubicBezTo>
                    <a:pt x="639408" y="139083"/>
                    <a:pt x="636767" y="138836"/>
                    <a:pt x="634209" y="139001"/>
                  </a:cubicBezTo>
                  <a:cubicBezTo>
                    <a:pt x="630082" y="139166"/>
                    <a:pt x="626616" y="140651"/>
                    <a:pt x="626946" y="145933"/>
                  </a:cubicBezTo>
                  <a:cubicBezTo>
                    <a:pt x="627359" y="152618"/>
                    <a:pt x="627607" y="159303"/>
                    <a:pt x="627854" y="165987"/>
                  </a:cubicBezTo>
                  <a:cubicBezTo>
                    <a:pt x="628019" y="170774"/>
                    <a:pt x="628267" y="175643"/>
                    <a:pt x="628514" y="180512"/>
                  </a:cubicBezTo>
                  <a:cubicBezTo>
                    <a:pt x="628762" y="184391"/>
                    <a:pt x="630412" y="188269"/>
                    <a:pt x="630660" y="192148"/>
                  </a:cubicBezTo>
                  <a:cubicBezTo>
                    <a:pt x="630908" y="195532"/>
                    <a:pt x="630908" y="199411"/>
                    <a:pt x="629505" y="202382"/>
                  </a:cubicBezTo>
                  <a:cubicBezTo>
                    <a:pt x="628762" y="203867"/>
                    <a:pt x="623893" y="205188"/>
                    <a:pt x="622077" y="204280"/>
                  </a:cubicBezTo>
                  <a:cubicBezTo>
                    <a:pt x="616878" y="201721"/>
                    <a:pt x="617043" y="204445"/>
                    <a:pt x="616713" y="207828"/>
                  </a:cubicBezTo>
                  <a:cubicBezTo>
                    <a:pt x="615888" y="215503"/>
                    <a:pt x="610441" y="220207"/>
                    <a:pt x="604004" y="216659"/>
                  </a:cubicBezTo>
                  <a:cubicBezTo>
                    <a:pt x="595008" y="211790"/>
                    <a:pt x="586426" y="215008"/>
                    <a:pt x="577678" y="214431"/>
                  </a:cubicBezTo>
                  <a:cubicBezTo>
                    <a:pt x="569673" y="213853"/>
                    <a:pt x="561420" y="213028"/>
                    <a:pt x="553662" y="214596"/>
                  </a:cubicBezTo>
                  <a:cubicBezTo>
                    <a:pt x="537157" y="217897"/>
                    <a:pt x="520899" y="217732"/>
                    <a:pt x="504311" y="215916"/>
                  </a:cubicBezTo>
                  <a:cubicBezTo>
                    <a:pt x="500432" y="215503"/>
                    <a:pt x="494903" y="215091"/>
                    <a:pt x="493995" y="221941"/>
                  </a:cubicBezTo>
                  <a:cubicBezTo>
                    <a:pt x="493252" y="227717"/>
                    <a:pt x="485412" y="230688"/>
                    <a:pt x="481781" y="226645"/>
                  </a:cubicBezTo>
                  <a:cubicBezTo>
                    <a:pt x="475839" y="220042"/>
                    <a:pt x="470392" y="221280"/>
                    <a:pt x="463873" y="225407"/>
                  </a:cubicBezTo>
                  <a:cubicBezTo>
                    <a:pt x="458674" y="228708"/>
                    <a:pt x="452484" y="225902"/>
                    <a:pt x="451906" y="220042"/>
                  </a:cubicBezTo>
                  <a:cubicBezTo>
                    <a:pt x="450668" y="208076"/>
                    <a:pt x="449678" y="196110"/>
                    <a:pt x="449018" y="184143"/>
                  </a:cubicBezTo>
                  <a:cubicBezTo>
                    <a:pt x="448605" y="176881"/>
                    <a:pt x="449018" y="169536"/>
                    <a:pt x="448935" y="162274"/>
                  </a:cubicBezTo>
                  <a:cubicBezTo>
                    <a:pt x="448853" y="157074"/>
                    <a:pt x="443654" y="153361"/>
                    <a:pt x="438372" y="154103"/>
                  </a:cubicBezTo>
                  <a:cubicBezTo>
                    <a:pt x="427313" y="155671"/>
                    <a:pt x="416172" y="156827"/>
                    <a:pt x="405196" y="158395"/>
                  </a:cubicBezTo>
                  <a:cubicBezTo>
                    <a:pt x="396118" y="159715"/>
                    <a:pt x="386958" y="161036"/>
                    <a:pt x="377962" y="163016"/>
                  </a:cubicBezTo>
                  <a:cubicBezTo>
                    <a:pt x="375569" y="163594"/>
                    <a:pt x="372350" y="166400"/>
                    <a:pt x="371855" y="168628"/>
                  </a:cubicBezTo>
                  <a:cubicBezTo>
                    <a:pt x="370617" y="174818"/>
                    <a:pt x="370370" y="181172"/>
                    <a:pt x="370205" y="187527"/>
                  </a:cubicBezTo>
                  <a:cubicBezTo>
                    <a:pt x="369957" y="195945"/>
                    <a:pt x="370535" y="204445"/>
                    <a:pt x="370040" y="212863"/>
                  </a:cubicBezTo>
                  <a:cubicBezTo>
                    <a:pt x="369379" y="223756"/>
                    <a:pt x="363272" y="227305"/>
                    <a:pt x="352214" y="224004"/>
                  </a:cubicBezTo>
                  <a:cubicBezTo>
                    <a:pt x="347262" y="222518"/>
                    <a:pt x="342228" y="220125"/>
                    <a:pt x="337194" y="219960"/>
                  </a:cubicBezTo>
                  <a:cubicBezTo>
                    <a:pt x="321844" y="219465"/>
                    <a:pt x="306411" y="219547"/>
                    <a:pt x="291061" y="219795"/>
                  </a:cubicBezTo>
                  <a:cubicBezTo>
                    <a:pt x="280250" y="219960"/>
                    <a:pt x="269439" y="220703"/>
                    <a:pt x="258545" y="221115"/>
                  </a:cubicBezTo>
                  <a:cubicBezTo>
                    <a:pt x="247900" y="221528"/>
                    <a:pt x="236841" y="219630"/>
                    <a:pt x="227763" y="227800"/>
                  </a:cubicBezTo>
                  <a:cubicBezTo>
                    <a:pt x="226442" y="229038"/>
                    <a:pt x="222234" y="227965"/>
                    <a:pt x="219675" y="227222"/>
                  </a:cubicBezTo>
                  <a:cubicBezTo>
                    <a:pt x="213981" y="225572"/>
                    <a:pt x="212413" y="221280"/>
                    <a:pt x="211753" y="216906"/>
                  </a:cubicBezTo>
                  <a:cubicBezTo>
                    <a:pt x="211505" y="215421"/>
                    <a:pt x="211423" y="214018"/>
                    <a:pt x="211257" y="212615"/>
                  </a:cubicBezTo>
                  <a:cubicBezTo>
                    <a:pt x="209689" y="194624"/>
                    <a:pt x="208947" y="176633"/>
                    <a:pt x="208204" y="158642"/>
                  </a:cubicBezTo>
                  <a:cubicBezTo>
                    <a:pt x="208039" y="154268"/>
                    <a:pt x="206966" y="152535"/>
                    <a:pt x="202097" y="152618"/>
                  </a:cubicBezTo>
                  <a:cubicBezTo>
                    <a:pt x="193514" y="152783"/>
                    <a:pt x="193514" y="152535"/>
                    <a:pt x="194257" y="163924"/>
                  </a:cubicBezTo>
                  <a:cubicBezTo>
                    <a:pt x="195495" y="168546"/>
                    <a:pt x="196898" y="173167"/>
                    <a:pt x="197888" y="177871"/>
                  </a:cubicBezTo>
                  <a:cubicBezTo>
                    <a:pt x="200446" y="190168"/>
                    <a:pt x="202922" y="202464"/>
                    <a:pt x="205150" y="214761"/>
                  </a:cubicBezTo>
                  <a:lnTo>
                    <a:pt x="205728" y="217979"/>
                  </a:lnTo>
                  <a:cubicBezTo>
                    <a:pt x="207626" y="228213"/>
                    <a:pt x="209194" y="238529"/>
                    <a:pt x="211010" y="248762"/>
                  </a:cubicBezTo>
                  <a:cubicBezTo>
                    <a:pt x="212330" y="256107"/>
                    <a:pt x="213651" y="263534"/>
                    <a:pt x="215384" y="270797"/>
                  </a:cubicBezTo>
                  <a:cubicBezTo>
                    <a:pt x="217612" y="279875"/>
                    <a:pt x="220336" y="288870"/>
                    <a:pt x="222646" y="297948"/>
                  </a:cubicBezTo>
                  <a:cubicBezTo>
                    <a:pt x="226360" y="312803"/>
                    <a:pt x="229496" y="327740"/>
                    <a:pt x="233457" y="342595"/>
                  </a:cubicBezTo>
                  <a:cubicBezTo>
                    <a:pt x="237996" y="359596"/>
                    <a:pt x="250210" y="372800"/>
                    <a:pt x="260774" y="386087"/>
                  </a:cubicBezTo>
                  <a:cubicBezTo>
                    <a:pt x="272823" y="401107"/>
                    <a:pt x="288173" y="414146"/>
                    <a:pt x="303688" y="426195"/>
                  </a:cubicBezTo>
                  <a:cubicBezTo>
                    <a:pt x="319120" y="438162"/>
                    <a:pt x="337029" y="447157"/>
                    <a:pt x="352874" y="458793"/>
                  </a:cubicBezTo>
                  <a:cubicBezTo>
                    <a:pt x="366986" y="469192"/>
                    <a:pt x="379695" y="481323"/>
                    <a:pt x="393065" y="492629"/>
                  </a:cubicBezTo>
                  <a:cubicBezTo>
                    <a:pt x="395293" y="494527"/>
                    <a:pt x="397686" y="497416"/>
                    <a:pt x="400244" y="497664"/>
                  </a:cubicBezTo>
                  <a:cubicBezTo>
                    <a:pt x="411221" y="498819"/>
                    <a:pt x="421041" y="503853"/>
                    <a:pt x="433008" y="502533"/>
                  </a:cubicBezTo>
                  <a:cubicBezTo>
                    <a:pt x="450586" y="500635"/>
                    <a:pt x="467339" y="496673"/>
                    <a:pt x="482854" y="489246"/>
                  </a:cubicBezTo>
                  <a:cubicBezTo>
                    <a:pt x="497874" y="481983"/>
                    <a:pt x="512151" y="473236"/>
                    <a:pt x="525768" y="463745"/>
                  </a:cubicBezTo>
                  <a:cubicBezTo>
                    <a:pt x="536827" y="455987"/>
                    <a:pt x="547225" y="446992"/>
                    <a:pt x="556468" y="437254"/>
                  </a:cubicBezTo>
                  <a:cubicBezTo>
                    <a:pt x="571406" y="421408"/>
                    <a:pt x="585765" y="404903"/>
                    <a:pt x="599300" y="387903"/>
                  </a:cubicBezTo>
                  <a:cubicBezTo>
                    <a:pt x="610524" y="373873"/>
                    <a:pt x="625626" y="362814"/>
                    <a:pt x="629422" y="343173"/>
                  </a:cubicBezTo>
                  <a:cubicBezTo>
                    <a:pt x="632228" y="328648"/>
                    <a:pt x="640728" y="315196"/>
                    <a:pt x="646258" y="301167"/>
                  </a:cubicBezTo>
                  <a:cubicBezTo>
                    <a:pt x="649889" y="291841"/>
                    <a:pt x="653355" y="282515"/>
                    <a:pt x="655996" y="272942"/>
                  </a:cubicBezTo>
                  <a:cubicBezTo>
                    <a:pt x="662185" y="250908"/>
                    <a:pt x="667880" y="228708"/>
                    <a:pt x="673574" y="206591"/>
                  </a:cubicBezTo>
                  <a:cubicBezTo>
                    <a:pt x="676215" y="196440"/>
                    <a:pt x="678526" y="186206"/>
                    <a:pt x="680837" y="175973"/>
                  </a:cubicBezTo>
                  <a:cubicBezTo>
                    <a:pt x="682405" y="168876"/>
                    <a:pt x="683808" y="161778"/>
                    <a:pt x="685211" y="154681"/>
                  </a:cubicBezTo>
                  <a:cubicBezTo>
                    <a:pt x="685541" y="153030"/>
                    <a:pt x="685293" y="151215"/>
                    <a:pt x="685376" y="149564"/>
                  </a:cubicBezTo>
                  <a:cubicBezTo>
                    <a:pt x="683395" y="149977"/>
                    <a:pt x="680919" y="149894"/>
                    <a:pt x="679434" y="151050"/>
                  </a:cubicBezTo>
                  <a:cubicBezTo>
                    <a:pt x="670768" y="157569"/>
                    <a:pt x="662103" y="164172"/>
                    <a:pt x="653933" y="171269"/>
                  </a:cubicBezTo>
                  <a:cubicBezTo>
                    <a:pt x="650302" y="174405"/>
                    <a:pt x="646670" y="174900"/>
                    <a:pt x="642957" y="173085"/>
                  </a:cubicBezTo>
                  <a:cubicBezTo>
                    <a:pt x="639738" y="171434"/>
                    <a:pt x="638088" y="168711"/>
                    <a:pt x="638088" y="165740"/>
                  </a:cubicBezTo>
                  <a:cubicBezTo>
                    <a:pt x="638088" y="164419"/>
                    <a:pt x="638418" y="163181"/>
                    <a:pt x="638995" y="161861"/>
                  </a:cubicBezTo>
                  <a:cubicBezTo>
                    <a:pt x="641554" y="156579"/>
                    <a:pt x="645350" y="151793"/>
                    <a:pt x="648651" y="146841"/>
                  </a:cubicBezTo>
                  <a:cubicBezTo>
                    <a:pt x="649394" y="145686"/>
                    <a:pt x="650302" y="144530"/>
                    <a:pt x="651127" y="143375"/>
                  </a:cubicBezTo>
                  <a:lnTo>
                    <a:pt x="663341" y="143540"/>
                  </a:lnTo>
                  <a:cubicBezTo>
                    <a:pt x="663506" y="144283"/>
                    <a:pt x="663836" y="145190"/>
                    <a:pt x="664001" y="145933"/>
                  </a:cubicBezTo>
                  <a:cubicBezTo>
                    <a:pt x="665156" y="145355"/>
                    <a:pt x="666477" y="144860"/>
                    <a:pt x="667467" y="144035"/>
                  </a:cubicBezTo>
                  <a:cubicBezTo>
                    <a:pt x="672996" y="139331"/>
                    <a:pt x="678691" y="134709"/>
                    <a:pt x="683890" y="129675"/>
                  </a:cubicBezTo>
                  <a:cubicBezTo>
                    <a:pt x="690575" y="123238"/>
                    <a:pt x="697012" y="116388"/>
                    <a:pt x="703449" y="109621"/>
                  </a:cubicBezTo>
                  <a:cubicBezTo>
                    <a:pt x="706833" y="106073"/>
                    <a:pt x="709143" y="101203"/>
                    <a:pt x="713105" y="98645"/>
                  </a:cubicBezTo>
                  <a:cubicBezTo>
                    <a:pt x="730188" y="87586"/>
                    <a:pt x="748509" y="87504"/>
                    <a:pt x="766582" y="96169"/>
                  </a:cubicBezTo>
                  <a:cubicBezTo>
                    <a:pt x="785068" y="105000"/>
                    <a:pt x="795714" y="119112"/>
                    <a:pt x="794641" y="139744"/>
                  </a:cubicBezTo>
                  <a:cubicBezTo>
                    <a:pt x="794394" y="145355"/>
                    <a:pt x="793899" y="151050"/>
                    <a:pt x="793156" y="156579"/>
                  </a:cubicBezTo>
                  <a:cubicBezTo>
                    <a:pt x="792578" y="161118"/>
                    <a:pt x="791918" y="165822"/>
                    <a:pt x="790433" y="170196"/>
                  </a:cubicBezTo>
                  <a:cubicBezTo>
                    <a:pt x="785729" y="183896"/>
                    <a:pt x="781685" y="198008"/>
                    <a:pt x="775165" y="210882"/>
                  </a:cubicBezTo>
                  <a:cubicBezTo>
                    <a:pt x="770626" y="219877"/>
                    <a:pt x="763199" y="227965"/>
                    <a:pt x="755689" y="235145"/>
                  </a:cubicBezTo>
                  <a:cubicBezTo>
                    <a:pt x="748756" y="241830"/>
                    <a:pt x="739348" y="246286"/>
                    <a:pt x="732168" y="252806"/>
                  </a:cubicBezTo>
                  <a:cubicBezTo>
                    <a:pt x="718139" y="265762"/>
                    <a:pt x="700808" y="272777"/>
                    <a:pt x="683477" y="280287"/>
                  </a:cubicBezTo>
                  <a:cubicBezTo>
                    <a:pt x="676875" y="283093"/>
                    <a:pt x="669200" y="286064"/>
                    <a:pt x="666312" y="293739"/>
                  </a:cubicBezTo>
                  <a:cubicBezTo>
                    <a:pt x="662516" y="304055"/>
                    <a:pt x="658637" y="314453"/>
                    <a:pt x="655253" y="324934"/>
                  </a:cubicBezTo>
                  <a:cubicBezTo>
                    <a:pt x="651870" y="335250"/>
                    <a:pt x="649229" y="345814"/>
                    <a:pt x="645845" y="356130"/>
                  </a:cubicBezTo>
                  <a:cubicBezTo>
                    <a:pt x="644277" y="360999"/>
                    <a:pt x="642874" y="366611"/>
                    <a:pt x="639573" y="370324"/>
                  </a:cubicBezTo>
                  <a:cubicBezTo>
                    <a:pt x="627524" y="383611"/>
                    <a:pt x="614567" y="396238"/>
                    <a:pt x="602271" y="409277"/>
                  </a:cubicBezTo>
                  <a:cubicBezTo>
                    <a:pt x="592120" y="420006"/>
                    <a:pt x="582134" y="431064"/>
                    <a:pt x="572313" y="442123"/>
                  </a:cubicBezTo>
                  <a:cubicBezTo>
                    <a:pt x="564226" y="451201"/>
                    <a:pt x="558531" y="461352"/>
                    <a:pt x="558449" y="473648"/>
                  </a:cubicBezTo>
                  <a:cubicBezTo>
                    <a:pt x="558284" y="483964"/>
                    <a:pt x="557871" y="494280"/>
                    <a:pt x="558531" y="504596"/>
                  </a:cubicBezTo>
                  <a:cubicBezTo>
                    <a:pt x="559439" y="518460"/>
                    <a:pt x="561337" y="532325"/>
                    <a:pt x="562740" y="546189"/>
                  </a:cubicBezTo>
                  <a:cubicBezTo>
                    <a:pt x="564639" y="564263"/>
                    <a:pt x="566372" y="582419"/>
                    <a:pt x="568682" y="600410"/>
                  </a:cubicBezTo>
                  <a:cubicBezTo>
                    <a:pt x="570085" y="611303"/>
                    <a:pt x="573386" y="621867"/>
                    <a:pt x="587746" y="625993"/>
                  </a:cubicBezTo>
                  <a:cubicBezTo>
                    <a:pt x="592698" y="627396"/>
                    <a:pt x="597567" y="629377"/>
                    <a:pt x="602601" y="630367"/>
                  </a:cubicBezTo>
                  <a:cubicBezTo>
                    <a:pt x="610276" y="631770"/>
                    <a:pt x="618199" y="634906"/>
                    <a:pt x="623728" y="625168"/>
                  </a:cubicBezTo>
                  <a:cubicBezTo>
                    <a:pt x="626864" y="619721"/>
                    <a:pt x="637180" y="621372"/>
                    <a:pt x="639821" y="627809"/>
                  </a:cubicBezTo>
                  <a:cubicBezTo>
                    <a:pt x="642792" y="634906"/>
                    <a:pt x="647496" y="634246"/>
                    <a:pt x="653273" y="632678"/>
                  </a:cubicBezTo>
                  <a:cubicBezTo>
                    <a:pt x="656161" y="631935"/>
                    <a:pt x="659049" y="631440"/>
                    <a:pt x="661938" y="630697"/>
                  </a:cubicBezTo>
                  <a:cubicBezTo>
                    <a:pt x="680506" y="625250"/>
                    <a:pt x="699075" y="619886"/>
                    <a:pt x="717644" y="614357"/>
                  </a:cubicBezTo>
                  <a:cubicBezTo>
                    <a:pt x="719129" y="613944"/>
                    <a:pt x="720367" y="612789"/>
                    <a:pt x="721688" y="611964"/>
                  </a:cubicBezTo>
                  <a:cubicBezTo>
                    <a:pt x="720367" y="611221"/>
                    <a:pt x="719129" y="610313"/>
                    <a:pt x="717726" y="609818"/>
                  </a:cubicBezTo>
                  <a:cubicBezTo>
                    <a:pt x="713352" y="608167"/>
                    <a:pt x="708566" y="607259"/>
                    <a:pt x="704522" y="604949"/>
                  </a:cubicBezTo>
                  <a:cubicBezTo>
                    <a:pt x="687109" y="595128"/>
                    <a:pt x="669530" y="585390"/>
                    <a:pt x="652777" y="574579"/>
                  </a:cubicBezTo>
                  <a:cubicBezTo>
                    <a:pt x="646505" y="570535"/>
                    <a:pt x="641884" y="563850"/>
                    <a:pt x="637262" y="557908"/>
                  </a:cubicBezTo>
                  <a:cubicBezTo>
                    <a:pt x="633961" y="553617"/>
                    <a:pt x="634456" y="548913"/>
                    <a:pt x="639408" y="545447"/>
                  </a:cubicBezTo>
                  <a:cubicBezTo>
                    <a:pt x="644030" y="542228"/>
                    <a:pt x="646670" y="545777"/>
                    <a:pt x="649394" y="548335"/>
                  </a:cubicBezTo>
                  <a:cubicBezTo>
                    <a:pt x="652117" y="550894"/>
                    <a:pt x="654180" y="553947"/>
                    <a:pt x="656739" y="556588"/>
                  </a:cubicBezTo>
                  <a:cubicBezTo>
                    <a:pt x="658224" y="558073"/>
                    <a:pt x="660122" y="559064"/>
                    <a:pt x="661855" y="560302"/>
                  </a:cubicBezTo>
                  <a:cubicBezTo>
                    <a:pt x="661690" y="557826"/>
                    <a:pt x="661608" y="555267"/>
                    <a:pt x="661443" y="552792"/>
                  </a:cubicBezTo>
                  <a:cubicBezTo>
                    <a:pt x="661443" y="552627"/>
                    <a:pt x="661113" y="552461"/>
                    <a:pt x="660948" y="552297"/>
                  </a:cubicBezTo>
                  <a:cubicBezTo>
                    <a:pt x="656409" y="543879"/>
                    <a:pt x="651457" y="535626"/>
                    <a:pt x="647413" y="526961"/>
                  </a:cubicBezTo>
                  <a:cubicBezTo>
                    <a:pt x="635282" y="500800"/>
                    <a:pt x="637510" y="474308"/>
                    <a:pt x="649146" y="448973"/>
                  </a:cubicBezTo>
                  <a:cubicBezTo>
                    <a:pt x="655748" y="434530"/>
                    <a:pt x="661938" y="419098"/>
                    <a:pt x="674977" y="408287"/>
                  </a:cubicBezTo>
                  <a:cubicBezTo>
                    <a:pt x="680011" y="404078"/>
                    <a:pt x="687439" y="402427"/>
                    <a:pt x="692308" y="398053"/>
                  </a:cubicBezTo>
                  <a:cubicBezTo>
                    <a:pt x="705842" y="386087"/>
                    <a:pt x="719459" y="373955"/>
                    <a:pt x="731343" y="360586"/>
                  </a:cubicBezTo>
                  <a:cubicBezTo>
                    <a:pt x="749004" y="340945"/>
                    <a:pt x="764684" y="319653"/>
                    <a:pt x="782262" y="299929"/>
                  </a:cubicBezTo>
                  <a:cubicBezTo>
                    <a:pt x="793816" y="287054"/>
                    <a:pt x="800253" y="272200"/>
                    <a:pt x="804710" y="256354"/>
                  </a:cubicBezTo>
                  <a:cubicBezTo>
                    <a:pt x="809249" y="240344"/>
                    <a:pt x="812962" y="224169"/>
                    <a:pt x="816346" y="207911"/>
                  </a:cubicBezTo>
                  <a:cubicBezTo>
                    <a:pt x="818162" y="199411"/>
                    <a:pt x="819234" y="190580"/>
                    <a:pt x="819234" y="181832"/>
                  </a:cubicBezTo>
                  <a:cubicBezTo>
                    <a:pt x="819234" y="172094"/>
                    <a:pt x="816924" y="162439"/>
                    <a:pt x="816676" y="152700"/>
                  </a:cubicBezTo>
                  <a:cubicBezTo>
                    <a:pt x="816594" y="148326"/>
                    <a:pt x="816429" y="144035"/>
                    <a:pt x="816016" y="139744"/>
                  </a:cubicBezTo>
                  <a:lnTo>
                    <a:pt x="825672" y="139001"/>
                  </a:lnTo>
                  <a:close/>
                  <a:moveTo>
                    <a:pt x="767077" y="193056"/>
                  </a:moveTo>
                  <a:cubicBezTo>
                    <a:pt x="776073" y="176221"/>
                    <a:pt x="779704" y="158147"/>
                    <a:pt x="779044" y="139083"/>
                  </a:cubicBezTo>
                  <a:cubicBezTo>
                    <a:pt x="778549" y="125549"/>
                    <a:pt x="770626" y="114325"/>
                    <a:pt x="757174" y="109786"/>
                  </a:cubicBezTo>
                  <a:cubicBezTo>
                    <a:pt x="754203" y="108796"/>
                    <a:pt x="751315" y="107558"/>
                    <a:pt x="748261" y="106815"/>
                  </a:cubicBezTo>
                  <a:cubicBezTo>
                    <a:pt x="740751" y="105000"/>
                    <a:pt x="732664" y="105000"/>
                    <a:pt x="726804" y="109621"/>
                  </a:cubicBezTo>
                  <a:cubicBezTo>
                    <a:pt x="717561" y="116966"/>
                    <a:pt x="709391" y="125714"/>
                    <a:pt x="700973" y="134049"/>
                  </a:cubicBezTo>
                  <a:cubicBezTo>
                    <a:pt x="700065" y="134957"/>
                    <a:pt x="700148" y="137020"/>
                    <a:pt x="700148" y="138506"/>
                  </a:cubicBezTo>
                  <a:cubicBezTo>
                    <a:pt x="700065" y="143952"/>
                    <a:pt x="700643" y="149399"/>
                    <a:pt x="699983" y="154764"/>
                  </a:cubicBezTo>
                  <a:cubicBezTo>
                    <a:pt x="698662" y="165492"/>
                    <a:pt x="697094" y="176303"/>
                    <a:pt x="694949" y="186949"/>
                  </a:cubicBezTo>
                  <a:cubicBezTo>
                    <a:pt x="693463" y="194377"/>
                    <a:pt x="690410" y="201474"/>
                    <a:pt x="688512" y="208819"/>
                  </a:cubicBezTo>
                  <a:cubicBezTo>
                    <a:pt x="684715" y="223343"/>
                    <a:pt x="681249" y="238033"/>
                    <a:pt x="677535" y="252641"/>
                  </a:cubicBezTo>
                  <a:cubicBezTo>
                    <a:pt x="676710" y="255942"/>
                    <a:pt x="674812" y="259078"/>
                    <a:pt x="674069" y="262379"/>
                  </a:cubicBezTo>
                  <a:cubicBezTo>
                    <a:pt x="673904" y="263287"/>
                    <a:pt x="676463" y="265845"/>
                    <a:pt x="676875" y="265680"/>
                  </a:cubicBezTo>
                  <a:cubicBezTo>
                    <a:pt x="683643" y="262792"/>
                    <a:pt x="690905" y="260398"/>
                    <a:pt x="696847" y="256354"/>
                  </a:cubicBezTo>
                  <a:cubicBezTo>
                    <a:pt x="714755" y="244058"/>
                    <a:pt x="732168" y="231184"/>
                    <a:pt x="750489" y="217732"/>
                  </a:cubicBezTo>
                  <a:cubicBezTo>
                    <a:pt x="756101" y="209479"/>
                    <a:pt x="762456" y="201639"/>
                    <a:pt x="767160" y="192891"/>
                  </a:cubicBezTo>
                  <a:close/>
                  <a:moveTo>
                    <a:pt x="613329" y="177376"/>
                  </a:moveTo>
                  <a:cubicBezTo>
                    <a:pt x="613742" y="174983"/>
                    <a:pt x="614320" y="172672"/>
                    <a:pt x="614650" y="170279"/>
                  </a:cubicBezTo>
                  <a:cubicBezTo>
                    <a:pt x="614650" y="170114"/>
                    <a:pt x="613329" y="169783"/>
                    <a:pt x="612669" y="169618"/>
                  </a:cubicBezTo>
                  <a:cubicBezTo>
                    <a:pt x="612669" y="172012"/>
                    <a:pt x="612669" y="174322"/>
                    <a:pt x="613329" y="177376"/>
                  </a:cubicBezTo>
                  <a:close/>
                  <a:moveTo>
                    <a:pt x="599465" y="60022"/>
                  </a:moveTo>
                  <a:cubicBezTo>
                    <a:pt x="606810" y="63489"/>
                    <a:pt x="611844" y="60353"/>
                    <a:pt x="612587" y="50944"/>
                  </a:cubicBezTo>
                  <a:cubicBezTo>
                    <a:pt x="605077" y="50202"/>
                    <a:pt x="597484" y="49707"/>
                    <a:pt x="589974" y="48716"/>
                  </a:cubicBezTo>
                  <a:cubicBezTo>
                    <a:pt x="586921" y="48304"/>
                    <a:pt x="584032" y="46653"/>
                    <a:pt x="580979" y="46158"/>
                  </a:cubicBezTo>
                  <a:cubicBezTo>
                    <a:pt x="579658" y="45910"/>
                    <a:pt x="578090" y="47148"/>
                    <a:pt x="576605" y="47643"/>
                  </a:cubicBezTo>
                  <a:cubicBezTo>
                    <a:pt x="577678" y="48469"/>
                    <a:pt x="578503" y="49541"/>
                    <a:pt x="579741" y="50119"/>
                  </a:cubicBezTo>
                  <a:cubicBezTo>
                    <a:pt x="586343" y="53503"/>
                    <a:pt x="592863" y="56804"/>
                    <a:pt x="599547" y="59940"/>
                  </a:cubicBezTo>
                  <a:close/>
                  <a:moveTo>
                    <a:pt x="587746" y="181585"/>
                  </a:moveTo>
                  <a:cubicBezTo>
                    <a:pt x="598309" y="181832"/>
                    <a:pt x="598309" y="181915"/>
                    <a:pt x="597979" y="171764"/>
                  </a:cubicBezTo>
                  <a:cubicBezTo>
                    <a:pt x="597979" y="170856"/>
                    <a:pt x="597979" y="169949"/>
                    <a:pt x="597979" y="168958"/>
                  </a:cubicBezTo>
                  <a:lnTo>
                    <a:pt x="597979" y="133306"/>
                  </a:lnTo>
                  <a:cubicBezTo>
                    <a:pt x="597484" y="126952"/>
                    <a:pt x="596742" y="120680"/>
                    <a:pt x="596576" y="114325"/>
                  </a:cubicBezTo>
                  <a:cubicBezTo>
                    <a:pt x="596329" y="105412"/>
                    <a:pt x="593853" y="102359"/>
                    <a:pt x="584693" y="101946"/>
                  </a:cubicBezTo>
                  <a:cubicBezTo>
                    <a:pt x="571241" y="101286"/>
                    <a:pt x="557706" y="100543"/>
                    <a:pt x="544254" y="100543"/>
                  </a:cubicBezTo>
                  <a:cubicBezTo>
                    <a:pt x="529895" y="100543"/>
                    <a:pt x="515535" y="101203"/>
                    <a:pt x="501093" y="102029"/>
                  </a:cubicBezTo>
                  <a:cubicBezTo>
                    <a:pt x="498782" y="102194"/>
                    <a:pt x="495068" y="104752"/>
                    <a:pt x="494655" y="106650"/>
                  </a:cubicBezTo>
                  <a:cubicBezTo>
                    <a:pt x="493418" y="113335"/>
                    <a:pt x="493418" y="120185"/>
                    <a:pt x="492922" y="126952"/>
                  </a:cubicBezTo>
                  <a:cubicBezTo>
                    <a:pt x="491932" y="141477"/>
                    <a:pt x="490777" y="156001"/>
                    <a:pt x="490282" y="170444"/>
                  </a:cubicBezTo>
                  <a:cubicBezTo>
                    <a:pt x="490199" y="172672"/>
                    <a:pt x="493087" y="176468"/>
                    <a:pt x="495316" y="176963"/>
                  </a:cubicBezTo>
                  <a:cubicBezTo>
                    <a:pt x="502248" y="178614"/>
                    <a:pt x="509510" y="179604"/>
                    <a:pt x="516608" y="179934"/>
                  </a:cubicBezTo>
                  <a:cubicBezTo>
                    <a:pt x="534846" y="180677"/>
                    <a:pt x="553167" y="181007"/>
                    <a:pt x="571406" y="181420"/>
                  </a:cubicBezTo>
                  <a:cubicBezTo>
                    <a:pt x="576852" y="181502"/>
                    <a:pt x="582217" y="181337"/>
                    <a:pt x="587664" y="181420"/>
                  </a:cubicBezTo>
                  <a:close/>
                  <a:moveTo>
                    <a:pt x="586838" y="68605"/>
                  </a:moveTo>
                  <a:cubicBezTo>
                    <a:pt x="586426" y="67615"/>
                    <a:pt x="586343" y="66212"/>
                    <a:pt x="585518" y="65717"/>
                  </a:cubicBezTo>
                  <a:cubicBezTo>
                    <a:pt x="581226" y="62828"/>
                    <a:pt x="576852" y="60105"/>
                    <a:pt x="571736" y="56556"/>
                  </a:cubicBezTo>
                  <a:cubicBezTo>
                    <a:pt x="564391" y="52760"/>
                    <a:pt x="557211" y="48551"/>
                    <a:pt x="549619" y="45333"/>
                  </a:cubicBezTo>
                  <a:cubicBezTo>
                    <a:pt x="542439" y="42279"/>
                    <a:pt x="534929" y="40051"/>
                    <a:pt x="527336" y="37823"/>
                  </a:cubicBezTo>
                  <a:cubicBezTo>
                    <a:pt x="525851" y="37328"/>
                    <a:pt x="523870" y="38318"/>
                    <a:pt x="522137" y="38648"/>
                  </a:cubicBezTo>
                  <a:cubicBezTo>
                    <a:pt x="523623" y="39721"/>
                    <a:pt x="525025" y="41041"/>
                    <a:pt x="526594" y="41866"/>
                  </a:cubicBezTo>
                  <a:cubicBezTo>
                    <a:pt x="533773" y="45415"/>
                    <a:pt x="541036" y="48881"/>
                    <a:pt x="548298" y="52265"/>
                  </a:cubicBezTo>
                  <a:cubicBezTo>
                    <a:pt x="560017" y="57877"/>
                    <a:pt x="571653" y="63489"/>
                    <a:pt x="583372" y="68935"/>
                  </a:cubicBezTo>
                  <a:cubicBezTo>
                    <a:pt x="584197" y="69348"/>
                    <a:pt x="585683" y="68688"/>
                    <a:pt x="586838" y="68523"/>
                  </a:cubicBezTo>
                  <a:close/>
                  <a:moveTo>
                    <a:pt x="570085" y="197760"/>
                  </a:moveTo>
                  <a:cubicBezTo>
                    <a:pt x="569012" y="197017"/>
                    <a:pt x="568105" y="195862"/>
                    <a:pt x="566867" y="195614"/>
                  </a:cubicBezTo>
                  <a:cubicBezTo>
                    <a:pt x="562740" y="194954"/>
                    <a:pt x="558531" y="194294"/>
                    <a:pt x="554405" y="194211"/>
                  </a:cubicBezTo>
                  <a:cubicBezTo>
                    <a:pt x="542521" y="194046"/>
                    <a:pt x="530637" y="193881"/>
                    <a:pt x="518836" y="194211"/>
                  </a:cubicBezTo>
                  <a:cubicBezTo>
                    <a:pt x="512646" y="194459"/>
                    <a:pt x="506539" y="195779"/>
                    <a:pt x="500432" y="197017"/>
                  </a:cubicBezTo>
                  <a:cubicBezTo>
                    <a:pt x="499112" y="197265"/>
                    <a:pt x="498287" y="199411"/>
                    <a:pt x="497296" y="200649"/>
                  </a:cubicBezTo>
                  <a:cubicBezTo>
                    <a:pt x="498782" y="201226"/>
                    <a:pt x="500267" y="202382"/>
                    <a:pt x="501670" y="202382"/>
                  </a:cubicBezTo>
                  <a:cubicBezTo>
                    <a:pt x="513637" y="202052"/>
                    <a:pt x="525521" y="201556"/>
                    <a:pt x="538890" y="201061"/>
                  </a:cubicBezTo>
                  <a:cubicBezTo>
                    <a:pt x="548133" y="200566"/>
                    <a:pt x="557376" y="200236"/>
                    <a:pt x="566619" y="199576"/>
                  </a:cubicBezTo>
                  <a:cubicBezTo>
                    <a:pt x="567857" y="199576"/>
                    <a:pt x="568930" y="198338"/>
                    <a:pt x="570085" y="197678"/>
                  </a:cubicBezTo>
                  <a:close/>
                  <a:moveTo>
                    <a:pt x="553827" y="641921"/>
                  </a:moveTo>
                  <a:cubicBezTo>
                    <a:pt x="556716" y="638372"/>
                    <a:pt x="558779" y="632843"/>
                    <a:pt x="558284" y="628551"/>
                  </a:cubicBezTo>
                  <a:cubicBezTo>
                    <a:pt x="556056" y="608663"/>
                    <a:pt x="552672" y="588939"/>
                    <a:pt x="549866" y="569132"/>
                  </a:cubicBezTo>
                  <a:cubicBezTo>
                    <a:pt x="549041" y="562860"/>
                    <a:pt x="549784" y="556258"/>
                    <a:pt x="548133" y="550233"/>
                  </a:cubicBezTo>
                  <a:cubicBezTo>
                    <a:pt x="542604" y="529602"/>
                    <a:pt x="541861" y="508557"/>
                    <a:pt x="540953" y="487513"/>
                  </a:cubicBezTo>
                  <a:cubicBezTo>
                    <a:pt x="540788" y="484707"/>
                    <a:pt x="539633" y="481983"/>
                    <a:pt x="538890" y="479260"/>
                  </a:cubicBezTo>
                  <a:cubicBezTo>
                    <a:pt x="535919" y="480168"/>
                    <a:pt x="532618" y="480663"/>
                    <a:pt x="530060" y="482148"/>
                  </a:cubicBezTo>
                  <a:cubicBezTo>
                    <a:pt x="519331" y="488420"/>
                    <a:pt x="509428" y="496178"/>
                    <a:pt x="498204" y="501295"/>
                  </a:cubicBezTo>
                  <a:cubicBezTo>
                    <a:pt x="481946" y="508640"/>
                    <a:pt x="465606" y="516150"/>
                    <a:pt x="446790" y="517553"/>
                  </a:cubicBezTo>
                  <a:cubicBezTo>
                    <a:pt x="434906" y="518378"/>
                    <a:pt x="423352" y="522834"/>
                    <a:pt x="411221" y="519698"/>
                  </a:cubicBezTo>
                  <a:cubicBezTo>
                    <a:pt x="401482" y="517222"/>
                    <a:pt x="391662" y="515159"/>
                    <a:pt x="384482" y="507402"/>
                  </a:cubicBezTo>
                  <a:cubicBezTo>
                    <a:pt x="380520" y="503110"/>
                    <a:pt x="376147" y="498984"/>
                    <a:pt x="371690" y="495105"/>
                  </a:cubicBezTo>
                  <a:cubicBezTo>
                    <a:pt x="364840" y="489163"/>
                    <a:pt x="357743" y="483551"/>
                    <a:pt x="349325" y="477774"/>
                  </a:cubicBezTo>
                  <a:cubicBezTo>
                    <a:pt x="348583" y="478352"/>
                    <a:pt x="347262" y="479012"/>
                    <a:pt x="347262" y="479590"/>
                  </a:cubicBezTo>
                  <a:cubicBezTo>
                    <a:pt x="347592" y="488916"/>
                    <a:pt x="348087" y="498324"/>
                    <a:pt x="348665" y="507649"/>
                  </a:cubicBezTo>
                  <a:cubicBezTo>
                    <a:pt x="348913" y="511941"/>
                    <a:pt x="349490" y="516150"/>
                    <a:pt x="350151" y="520358"/>
                  </a:cubicBezTo>
                  <a:cubicBezTo>
                    <a:pt x="352049" y="533810"/>
                    <a:pt x="355515" y="547180"/>
                    <a:pt x="355680" y="560632"/>
                  </a:cubicBezTo>
                  <a:cubicBezTo>
                    <a:pt x="356093" y="591002"/>
                    <a:pt x="354937" y="621372"/>
                    <a:pt x="354607" y="651742"/>
                  </a:cubicBezTo>
                  <a:cubicBezTo>
                    <a:pt x="354607" y="655951"/>
                    <a:pt x="355845" y="660159"/>
                    <a:pt x="355927" y="664451"/>
                  </a:cubicBezTo>
                  <a:cubicBezTo>
                    <a:pt x="356175" y="673611"/>
                    <a:pt x="354772" y="682937"/>
                    <a:pt x="356258" y="691850"/>
                  </a:cubicBezTo>
                  <a:cubicBezTo>
                    <a:pt x="358651" y="706044"/>
                    <a:pt x="362447" y="719991"/>
                    <a:pt x="366326" y="733856"/>
                  </a:cubicBezTo>
                  <a:cubicBezTo>
                    <a:pt x="368059" y="740046"/>
                    <a:pt x="369957" y="748298"/>
                    <a:pt x="374661" y="751022"/>
                  </a:cubicBezTo>
                  <a:cubicBezTo>
                    <a:pt x="383739" y="756221"/>
                    <a:pt x="394633" y="758614"/>
                    <a:pt x="405114" y="761255"/>
                  </a:cubicBezTo>
                  <a:cubicBezTo>
                    <a:pt x="416585" y="764144"/>
                    <a:pt x="428304" y="766289"/>
                    <a:pt x="439940" y="768270"/>
                  </a:cubicBezTo>
                  <a:cubicBezTo>
                    <a:pt x="447945" y="769673"/>
                    <a:pt x="456115" y="770828"/>
                    <a:pt x="464286" y="770911"/>
                  </a:cubicBezTo>
                  <a:cubicBezTo>
                    <a:pt x="470145" y="770993"/>
                    <a:pt x="476087" y="769013"/>
                    <a:pt x="482029" y="768352"/>
                  </a:cubicBezTo>
                  <a:cubicBezTo>
                    <a:pt x="489951" y="767445"/>
                    <a:pt x="496223" y="765299"/>
                    <a:pt x="499112" y="757046"/>
                  </a:cubicBezTo>
                  <a:cubicBezTo>
                    <a:pt x="501918" y="749124"/>
                    <a:pt x="505797" y="741614"/>
                    <a:pt x="509428" y="733939"/>
                  </a:cubicBezTo>
                  <a:cubicBezTo>
                    <a:pt x="515122" y="721725"/>
                    <a:pt x="521064" y="709676"/>
                    <a:pt x="526676" y="697462"/>
                  </a:cubicBezTo>
                  <a:cubicBezTo>
                    <a:pt x="535341" y="678728"/>
                    <a:pt x="540540" y="658591"/>
                    <a:pt x="554075" y="641921"/>
                  </a:cubicBezTo>
                  <a:close/>
                  <a:moveTo>
                    <a:pt x="520156" y="33284"/>
                  </a:moveTo>
                  <a:cubicBezTo>
                    <a:pt x="519331" y="31220"/>
                    <a:pt x="518588" y="29075"/>
                    <a:pt x="517598" y="27094"/>
                  </a:cubicBezTo>
                  <a:cubicBezTo>
                    <a:pt x="517185" y="26351"/>
                    <a:pt x="516278" y="25774"/>
                    <a:pt x="514875" y="24453"/>
                  </a:cubicBezTo>
                  <a:cubicBezTo>
                    <a:pt x="511739" y="23298"/>
                    <a:pt x="508685" y="21977"/>
                    <a:pt x="505466" y="21152"/>
                  </a:cubicBezTo>
                  <a:cubicBezTo>
                    <a:pt x="504146" y="20822"/>
                    <a:pt x="502495" y="21895"/>
                    <a:pt x="501010" y="22308"/>
                  </a:cubicBezTo>
                  <a:cubicBezTo>
                    <a:pt x="501670" y="23463"/>
                    <a:pt x="502165" y="24948"/>
                    <a:pt x="503156" y="25691"/>
                  </a:cubicBezTo>
                  <a:cubicBezTo>
                    <a:pt x="506457" y="28002"/>
                    <a:pt x="509841" y="30230"/>
                    <a:pt x="513472" y="32046"/>
                  </a:cubicBezTo>
                  <a:cubicBezTo>
                    <a:pt x="515452" y="33036"/>
                    <a:pt x="517928" y="32954"/>
                    <a:pt x="520239" y="33366"/>
                  </a:cubicBezTo>
                  <a:close/>
                  <a:moveTo>
                    <a:pt x="485082" y="791708"/>
                  </a:moveTo>
                  <a:cubicBezTo>
                    <a:pt x="485412" y="790800"/>
                    <a:pt x="484010" y="788489"/>
                    <a:pt x="482854" y="787994"/>
                  </a:cubicBezTo>
                  <a:cubicBezTo>
                    <a:pt x="481534" y="787334"/>
                    <a:pt x="479553" y="787664"/>
                    <a:pt x="477820" y="787829"/>
                  </a:cubicBezTo>
                  <a:cubicBezTo>
                    <a:pt x="461892" y="789232"/>
                    <a:pt x="446047" y="791460"/>
                    <a:pt x="430119" y="791708"/>
                  </a:cubicBezTo>
                  <a:cubicBezTo>
                    <a:pt x="418565" y="791873"/>
                    <a:pt x="407012" y="791708"/>
                    <a:pt x="395540" y="793358"/>
                  </a:cubicBezTo>
                  <a:cubicBezTo>
                    <a:pt x="390341" y="794101"/>
                    <a:pt x="388773" y="796742"/>
                    <a:pt x="390919" y="801611"/>
                  </a:cubicBezTo>
                  <a:cubicBezTo>
                    <a:pt x="394880" y="810936"/>
                    <a:pt x="399254" y="820179"/>
                    <a:pt x="402555" y="829753"/>
                  </a:cubicBezTo>
                  <a:cubicBezTo>
                    <a:pt x="408250" y="846340"/>
                    <a:pt x="412624" y="863424"/>
                    <a:pt x="418896" y="879764"/>
                  </a:cubicBezTo>
                  <a:cubicBezTo>
                    <a:pt x="424920" y="895362"/>
                    <a:pt x="430284" y="910959"/>
                    <a:pt x="431935" y="927630"/>
                  </a:cubicBezTo>
                  <a:cubicBezTo>
                    <a:pt x="432017" y="928537"/>
                    <a:pt x="433338" y="929363"/>
                    <a:pt x="435484" y="930270"/>
                  </a:cubicBezTo>
                  <a:cubicBezTo>
                    <a:pt x="436226" y="929363"/>
                    <a:pt x="437382" y="928620"/>
                    <a:pt x="437629" y="927630"/>
                  </a:cubicBezTo>
                  <a:cubicBezTo>
                    <a:pt x="440600" y="916736"/>
                    <a:pt x="442746" y="905512"/>
                    <a:pt x="446460" y="894866"/>
                  </a:cubicBezTo>
                  <a:cubicBezTo>
                    <a:pt x="454795" y="870521"/>
                    <a:pt x="463790" y="846423"/>
                    <a:pt x="472786" y="822325"/>
                  </a:cubicBezTo>
                  <a:cubicBezTo>
                    <a:pt x="476665" y="812009"/>
                    <a:pt x="481286" y="801941"/>
                    <a:pt x="485247" y="791708"/>
                  </a:cubicBezTo>
                  <a:close/>
                  <a:moveTo>
                    <a:pt x="469320" y="204692"/>
                  </a:moveTo>
                  <a:cubicBezTo>
                    <a:pt x="470145" y="202464"/>
                    <a:pt x="471548" y="199823"/>
                    <a:pt x="470888" y="197925"/>
                  </a:cubicBezTo>
                  <a:cubicBezTo>
                    <a:pt x="470062" y="195614"/>
                    <a:pt x="467257" y="193964"/>
                    <a:pt x="464533" y="192726"/>
                  </a:cubicBezTo>
                  <a:cubicBezTo>
                    <a:pt x="464781" y="196605"/>
                    <a:pt x="464946" y="200401"/>
                    <a:pt x="465441" y="204280"/>
                  </a:cubicBezTo>
                  <a:cubicBezTo>
                    <a:pt x="465441" y="204610"/>
                    <a:pt x="469155" y="205023"/>
                    <a:pt x="469237" y="204775"/>
                  </a:cubicBezTo>
                  <a:close/>
                  <a:moveTo>
                    <a:pt x="399337" y="776275"/>
                  </a:moveTo>
                  <a:cubicBezTo>
                    <a:pt x="397521" y="774955"/>
                    <a:pt x="395788" y="773056"/>
                    <a:pt x="393725" y="772561"/>
                  </a:cubicBezTo>
                  <a:cubicBezTo>
                    <a:pt x="389764" y="771653"/>
                    <a:pt x="385555" y="771488"/>
                    <a:pt x="380686" y="771736"/>
                  </a:cubicBezTo>
                  <a:cubicBezTo>
                    <a:pt x="377632" y="774789"/>
                    <a:pt x="379695" y="776027"/>
                    <a:pt x="382666" y="776605"/>
                  </a:cubicBezTo>
                  <a:cubicBezTo>
                    <a:pt x="386297" y="777265"/>
                    <a:pt x="389929" y="777843"/>
                    <a:pt x="393560" y="777926"/>
                  </a:cubicBezTo>
                  <a:cubicBezTo>
                    <a:pt x="395458" y="777926"/>
                    <a:pt x="397356" y="776853"/>
                    <a:pt x="399254" y="776275"/>
                  </a:cubicBezTo>
                  <a:close/>
                  <a:moveTo>
                    <a:pt x="382584" y="145025"/>
                  </a:moveTo>
                  <a:cubicBezTo>
                    <a:pt x="385059" y="143540"/>
                    <a:pt x="390341" y="146758"/>
                    <a:pt x="389433" y="140404"/>
                  </a:cubicBezTo>
                  <a:cubicBezTo>
                    <a:pt x="384234" y="140156"/>
                    <a:pt x="379035" y="139579"/>
                    <a:pt x="373836" y="139909"/>
                  </a:cubicBezTo>
                  <a:cubicBezTo>
                    <a:pt x="372103" y="139991"/>
                    <a:pt x="370617" y="142550"/>
                    <a:pt x="368967" y="144035"/>
                  </a:cubicBezTo>
                  <a:cubicBezTo>
                    <a:pt x="370122" y="144943"/>
                    <a:pt x="371360" y="146593"/>
                    <a:pt x="372515" y="146593"/>
                  </a:cubicBezTo>
                  <a:cubicBezTo>
                    <a:pt x="375899" y="146593"/>
                    <a:pt x="379860" y="146593"/>
                    <a:pt x="382584" y="145108"/>
                  </a:cubicBezTo>
                  <a:close/>
                  <a:moveTo>
                    <a:pt x="354194" y="183813"/>
                  </a:moveTo>
                  <a:cubicBezTo>
                    <a:pt x="359806" y="180017"/>
                    <a:pt x="356423" y="174405"/>
                    <a:pt x="357330" y="168298"/>
                  </a:cubicBezTo>
                  <a:cubicBezTo>
                    <a:pt x="356835" y="155671"/>
                    <a:pt x="356505" y="143127"/>
                    <a:pt x="355762" y="130501"/>
                  </a:cubicBezTo>
                  <a:cubicBezTo>
                    <a:pt x="355680" y="128850"/>
                    <a:pt x="353947" y="127282"/>
                    <a:pt x="353039" y="125714"/>
                  </a:cubicBezTo>
                  <a:cubicBezTo>
                    <a:pt x="351554" y="127117"/>
                    <a:pt x="349243" y="128190"/>
                    <a:pt x="348748" y="129840"/>
                  </a:cubicBezTo>
                  <a:cubicBezTo>
                    <a:pt x="347757" y="132976"/>
                    <a:pt x="347180" y="136442"/>
                    <a:pt x="347180" y="139744"/>
                  </a:cubicBezTo>
                  <a:lnTo>
                    <a:pt x="334058" y="139579"/>
                  </a:lnTo>
                  <a:cubicBezTo>
                    <a:pt x="334058" y="137185"/>
                    <a:pt x="334058" y="134875"/>
                    <a:pt x="333728" y="132481"/>
                  </a:cubicBezTo>
                  <a:cubicBezTo>
                    <a:pt x="333480" y="130088"/>
                    <a:pt x="331417" y="126952"/>
                    <a:pt x="329189" y="125962"/>
                  </a:cubicBezTo>
                  <a:cubicBezTo>
                    <a:pt x="325805" y="124394"/>
                    <a:pt x="321679" y="124229"/>
                    <a:pt x="317800" y="123651"/>
                  </a:cubicBezTo>
                  <a:cubicBezTo>
                    <a:pt x="306329" y="122000"/>
                    <a:pt x="294940" y="119442"/>
                    <a:pt x="283469" y="119029"/>
                  </a:cubicBezTo>
                  <a:cubicBezTo>
                    <a:pt x="273978" y="118617"/>
                    <a:pt x="264322" y="120185"/>
                    <a:pt x="254832" y="121670"/>
                  </a:cubicBezTo>
                  <a:cubicBezTo>
                    <a:pt x="247239" y="122826"/>
                    <a:pt x="239729" y="124806"/>
                    <a:pt x="232549" y="127365"/>
                  </a:cubicBezTo>
                  <a:cubicBezTo>
                    <a:pt x="230156" y="128190"/>
                    <a:pt x="227433" y="132234"/>
                    <a:pt x="227598" y="134709"/>
                  </a:cubicBezTo>
                  <a:cubicBezTo>
                    <a:pt x="228506" y="148574"/>
                    <a:pt x="230486" y="162356"/>
                    <a:pt x="231559" y="176221"/>
                  </a:cubicBezTo>
                  <a:cubicBezTo>
                    <a:pt x="231889" y="180429"/>
                    <a:pt x="233210" y="181832"/>
                    <a:pt x="237584" y="181667"/>
                  </a:cubicBezTo>
                  <a:cubicBezTo>
                    <a:pt x="243113" y="181337"/>
                    <a:pt x="248725" y="181667"/>
                    <a:pt x="255740" y="181667"/>
                  </a:cubicBezTo>
                  <a:cubicBezTo>
                    <a:pt x="266716" y="182575"/>
                    <a:pt x="278022" y="185216"/>
                    <a:pt x="288750" y="184061"/>
                  </a:cubicBezTo>
                  <a:cubicBezTo>
                    <a:pt x="300469" y="182740"/>
                    <a:pt x="311033" y="185876"/>
                    <a:pt x="322091" y="187362"/>
                  </a:cubicBezTo>
                  <a:cubicBezTo>
                    <a:pt x="329271" y="188352"/>
                    <a:pt x="335378" y="183400"/>
                    <a:pt x="335378" y="176303"/>
                  </a:cubicBezTo>
                  <a:lnTo>
                    <a:pt x="348252" y="175890"/>
                  </a:lnTo>
                  <a:cubicBezTo>
                    <a:pt x="348335" y="177624"/>
                    <a:pt x="348417" y="179357"/>
                    <a:pt x="348417" y="181090"/>
                  </a:cubicBezTo>
                  <a:cubicBezTo>
                    <a:pt x="348417" y="181337"/>
                    <a:pt x="348335" y="181585"/>
                    <a:pt x="348417" y="181750"/>
                  </a:cubicBezTo>
                  <a:cubicBezTo>
                    <a:pt x="349078" y="183153"/>
                    <a:pt x="349820" y="184473"/>
                    <a:pt x="350563" y="185794"/>
                  </a:cubicBezTo>
                  <a:cubicBezTo>
                    <a:pt x="351719" y="185216"/>
                    <a:pt x="352956" y="184638"/>
                    <a:pt x="354029" y="183896"/>
                  </a:cubicBezTo>
                  <a:close/>
                  <a:moveTo>
                    <a:pt x="355762" y="105330"/>
                  </a:moveTo>
                  <a:cubicBezTo>
                    <a:pt x="356093" y="103514"/>
                    <a:pt x="355762" y="101699"/>
                    <a:pt x="355102" y="99140"/>
                  </a:cubicBezTo>
                  <a:cubicBezTo>
                    <a:pt x="353122" y="100131"/>
                    <a:pt x="349820" y="100791"/>
                    <a:pt x="349490" y="102111"/>
                  </a:cubicBezTo>
                  <a:cubicBezTo>
                    <a:pt x="348830" y="104505"/>
                    <a:pt x="349820" y="107476"/>
                    <a:pt x="350563" y="109951"/>
                  </a:cubicBezTo>
                  <a:cubicBezTo>
                    <a:pt x="350811" y="110694"/>
                    <a:pt x="352709" y="110942"/>
                    <a:pt x="353947" y="111437"/>
                  </a:cubicBezTo>
                  <a:cubicBezTo>
                    <a:pt x="354607" y="109374"/>
                    <a:pt x="355432" y="107393"/>
                    <a:pt x="355845" y="105330"/>
                  </a:cubicBezTo>
                  <a:close/>
                  <a:moveTo>
                    <a:pt x="322256" y="107476"/>
                  </a:moveTo>
                  <a:cubicBezTo>
                    <a:pt x="332325" y="108713"/>
                    <a:pt x="335791" y="104917"/>
                    <a:pt x="331747" y="96334"/>
                  </a:cubicBezTo>
                  <a:cubicBezTo>
                    <a:pt x="303358" y="96334"/>
                    <a:pt x="274886" y="96169"/>
                    <a:pt x="246497" y="96499"/>
                  </a:cubicBezTo>
                  <a:cubicBezTo>
                    <a:pt x="242618" y="96499"/>
                    <a:pt x="238739" y="98563"/>
                    <a:pt x="234860" y="99718"/>
                  </a:cubicBezTo>
                  <a:cubicBezTo>
                    <a:pt x="238821" y="100956"/>
                    <a:pt x="242865" y="103267"/>
                    <a:pt x="246827" y="103184"/>
                  </a:cubicBezTo>
                  <a:cubicBezTo>
                    <a:pt x="272080" y="102689"/>
                    <a:pt x="297168" y="104422"/>
                    <a:pt x="322256" y="107476"/>
                  </a:cubicBezTo>
                  <a:close/>
                  <a:moveTo>
                    <a:pt x="335213" y="201969"/>
                  </a:moveTo>
                  <a:cubicBezTo>
                    <a:pt x="333893" y="201226"/>
                    <a:pt x="332737" y="199906"/>
                    <a:pt x="331417" y="199823"/>
                  </a:cubicBezTo>
                  <a:cubicBezTo>
                    <a:pt x="320936" y="198750"/>
                    <a:pt x="310372" y="197348"/>
                    <a:pt x="299892" y="197100"/>
                  </a:cubicBezTo>
                  <a:cubicBezTo>
                    <a:pt x="280745" y="196687"/>
                    <a:pt x="261516" y="196935"/>
                    <a:pt x="242370" y="197100"/>
                  </a:cubicBezTo>
                  <a:cubicBezTo>
                    <a:pt x="240307" y="197100"/>
                    <a:pt x="238079" y="197100"/>
                    <a:pt x="236181" y="197925"/>
                  </a:cubicBezTo>
                  <a:cubicBezTo>
                    <a:pt x="234118" y="198750"/>
                    <a:pt x="232302" y="200319"/>
                    <a:pt x="230404" y="201556"/>
                  </a:cubicBezTo>
                  <a:cubicBezTo>
                    <a:pt x="232632" y="202382"/>
                    <a:pt x="234860" y="203950"/>
                    <a:pt x="237088" y="203950"/>
                  </a:cubicBezTo>
                  <a:cubicBezTo>
                    <a:pt x="259948" y="204115"/>
                    <a:pt x="282726" y="204032"/>
                    <a:pt x="306989" y="204032"/>
                  </a:cubicBezTo>
                  <a:cubicBezTo>
                    <a:pt x="314994" y="204032"/>
                    <a:pt x="322999" y="204115"/>
                    <a:pt x="331004" y="204032"/>
                  </a:cubicBezTo>
                  <a:cubicBezTo>
                    <a:pt x="332407" y="204032"/>
                    <a:pt x="333893" y="202794"/>
                    <a:pt x="335296" y="202217"/>
                  </a:cubicBezTo>
                  <a:close/>
                  <a:moveTo>
                    <a:pt x="211257" y="136277"/>
                  </a:moveTo>
                  <a:cubicBezTo>
                    <a:pt x="210020" y="135452"/>
                    <a:pt x="208782" y="134049"/>
                    <a:pt x="207461" y="133967"/>
                  </a:cubicBezTo>
                  <a:cubicBezTo>
                    <a:pt x="200942" y="133554"/>
                    <a:pt x="194504" y="133554"/>
                    <a:pt x="187242" y="134049"/>
                  </a:cubicBezTo>
                  <a:cubicBezTo>
                    <a:pt x="188563" y="135452"/>
                    <a:pt x="189718" y="137928"/>
                    <a:pt x="191121" y="138093"/>
                  </a:cubicBezTo>
                  <a:cubicBezTo>
                    <a:pt x="196403" y="138588"/>
                    <a:pt x="201684" y="138423"/>
                    <a:pt x="207049" y="138176"/>
                  </a:cubicBezTo>
                  <a:cubicBezTo>
                    <a:pt x="208452" y="138176"/>
                    <a:pt x="209855" y="136938"/>
                    <a:pt x="211257" y="136277"/>
                  </a:cubicBezTo>
                  <a:close/>
                  <a:moveTo>
                    <a:pt x="205893" y="287962"/>
                  </a:moveTo>
                  <a:cubicBezTo>
                    <a:pt x="205893" y="287962"/>
                    <a:pt x="205728" y="286394"/>
                    <a:pt x="205563" y="285569"/>
                  </a:cubicBezTo>
                  <a:cubicBezTo>
                    <a:pt x="202675" y="271127"/>
                    <a:pt x="199704" y="256684"/>
                    <a:pt x="196815" y="242242"/>
                  </a:cubicBezTo>
                  <a:cubicBezTo>
                    <a:pt x="194670" y="230936"/>
                    <a:pt x="193019" y="219630"/>
                    <a:pt x="190461" y="208406"/>
                  </a:cubicBezTo>
                  <a:cubicBezTo>
                    <a:pt x="187077" y="193716"/>
                    <a:pt x="182786" y="179357"/>
                    <a:pt x="179484" y="164667"/>
                  </a:cubicBezTo>
                  <a:cubicBezTo>
                    <a:pt x="178494" y="160293"/>
                    <a:pt x="178577" y="157157"/>
                    <a:pt x="172800" y="156001"/>
                  </a:cubicBezTo>
                  <a:cubicBezTo>
                    <a:pt x="170654" y="155589"/>
                    <a:pt x="164134" y="151875"/>
                    <a:pt x="169416" y="147336"/>
                  </a:cubicBezTo>
                  <a:cubicBezTo>
                    <a:pt x="173460" y="143870"/>
                    <a:pt x="171397" y="141972"/>
                    <a:pt x="168591" y="139909"/>
                  </a:cubicBezTo>
                  <a:cubicBezTo>
                    <a:pt x="156129" y="130913"/>
                    <a:pt x="138138" y="129263"/>
                    <a:pt x="125759" y="137680"/>
                  </a:cubicBezTo>
                  <a:cubicBezTo>
                    <a:pt x="118497" y="142550"/>
                    <a:pt x="113215" y="150142"/>
                    <a:pt x="106365" y="157157"/>
                  </a:cubicBezTo>
                  <a:cubicBezTo>
                    <a:pt x="101166" y="168380"/>
                    <a:pt x="100506" y="179769"/>
                    <a:pt x="104963" y="191240"/>
                  </a:cubicBezTo>
                  <a:cubicBezTo>
                    <a:pt x="109749" y="203785"/>
                    <a:pt x="115031" y="216081"/>
                    <a:pt x="119735" y="228625"/>
                  </a:cubicBezTo>
                  <a:cubicBezTo>
                    <a:pt x="126090" y="245708"/>
                    <a:pt x="138881" y="257427"/>
                    <a:pt x="153489" y="268156"/>
                  </a:cubicBezTo>
                  <a:cubicBezTo>
                    <a:pt x="168096" y="278884"/>
                    <a:pt x="186334" y="281195"/>
                    <a:pt x="202097" y="289035"/>
                  </a:cubicBezTo>
                  <a:cubicBezTo>
                    <a:pt x="202922" y="289448"/>
                    <a:pt x="204738" y="288540"/>
                    <a:pt x="205893" y="28796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09" name="フリーフォーム: 図形 108">
              <a:extLst>
                <a:ext uri="{FF2B5EF4-FFF2-40B4-BE49-F238E27FC236}">
                  <a16:creationId xmlns:a16="http://schemas.microsoft.com/office/drawing/2014/main" id="{41B3F6E2-EDB0-43F6-A13A-3244BBE60090}"/>
                </a:ext>
              </a:extLst>
            </p:cNvPr>
            <p:cNvSpPr/>
            <p:nvPr/>
          </p:nvSpPr>
          <p:spPr>
            <a:xfrm>
              <a:off x="4389414" y="650174"/>
              <a:ext cx="105140" cy="160001"/>
            </a:xfrm>
            <a:custGeom>
              <a:avLst/>
              <a:gdLst>
                <a:gd name="connsiteX0" fmla="*/ 105065 w 105140"/>
                <a:gd name="connsiteY0" fmla="*/ 33233 h 160001"/>
                <a:gd name="connsiteX1" fmla="*/ 93098 w 105140"/>
                <a:gd name="connsiteY1" fmla="*/ 87205 h 160001"/>
                <a:gd name="connsiteX2" fmla="*/ 76428 w 105140"/>
                <a:gd name="connsiteY2" fmla="*/ 112046 h 160001"/>
                <a:gd name="connsiteX3" fmla="*/ 22785 w 105140"/>
                <a:gd name="connsiteY3" fmla="*/ 150669 h 160001"/>
                <a:gd name="connsiteX4" fmla="*/ 2814 w 105140"/>
                <a:gd name="connsiteY4" fmla="*/ 159994 h 160001"/>
                <a:gd name="connsiteX5" fmla="*/ 8 w 105140"/>
                <a:gd name="connsiteY5" fmla="*/ 156693 h 160001"/>
                <a:gd name="connsiteX6" fmla="*/ 3474 w 105140"/>
                <a:gd name="connsiteY6" fmla="*/ 146955 h 160001"/>
                <a:gd name="connsiteX7" fmla="*/ 14450 w 105140"/>
                <a:gd name="connsiteY7" fmla="*/ 103133 h 160001"/>
                <a:gd name="connsiteX8" fmla="*/ 20887 w 105140"/>
                <a:gd name="connsiteY8" fmla="*/ 81263 h 160001"/>
                <a:gd name="connsiteX9" fmla="*/ 25921 w 105140"/>
                <a:gd name="connsiteY9" fmla="*/ 49078 h 160001"/>
                <a:gd name="connsiteX10" fmla="*/ 26086 w 105140"/>
                <a:gd name="connsiteY10" fmla="*/ 32820 h 160001"/>
                <a:gd name="connsiteX11" fmla="*/ 26911 w 105140"/>
                <a:gd name="connsiteY11" fmla="*/ 28364 h 160001"/>
                <a:gd name="connsiteX12" fmla="*/ 52742 w 105140"/>
                <a:gd name="connsiteY12" fmla="*/ 3935 h 160001"/>
                <a:gd name="connsiteX13" fmla="*/ 74199 w 105140"/>
                <a:gd name="connsiteY13" fmla="*/ 1130 h 160001"/>
                <a:gd name="connsiteX14" fmla="*/ 83112 w 105140"/>
                <a:gd name="connsiteY14" fmla="*/ 4101 h 160001"/>
                <a:gd name="connsiteX15" fmla="*/ 104982 w 105140"/>
                <a:gd name="connsiteY15" fmla="*/ 33398 h 160001"/>
                <a:gd name="connsiteX16" fmla="*/ 76593 w 105140"/>
                <a:gd name="connsiteY16" fmla="*/ 61457 h 160001"/>
                <a:gd name="connsiteX17" fmla="*/ 75933 w 105140"/>
                <a:gd name="connsiteY17" fmla="*/ 51636 h 160001"/>
                <a:gd name="connsiteX18" fmla="*/ 64544 w 105140"/>
                <a:gd name="connsiteY18" fmla="*/ 53617 h 160001"/>
                <a:gd name="connsiteX19" fmla="*/ 53650 w 105140"/>
                <a:gd name="connsiteY19" fmla="*/ 66739 h 160001"/>
                <a:gd name="connsiteX20" fmla="*/ 49606 w 105140"/>
                <a:gd name="connsiteY20" fmla="*/ 69545 h 160001"/>
                <a:gd name="connsiteX21" fmla="*/ 49606 w 105140"/>
                <a:gd name="connsiteY21" fmla="*/ 63850 h 160001"/>
                <a:gd name="connsiteX22" fmla="*/ 58684 w 105140"/>
                <a:gd name="connsiteY22" fmla="*/ 45116 h 160001"/>
                <a:gd name="connsiteX23" fmla="*/ 54558 w 105140"/>
                <a:gd name="connsiteY23" fmla="*/ 33563 h 160001"/>
                <a:gd name="connsiteX24" fmla="*/ 44160 w 105140"/>
                <a:gd name="connsiteY24" fmla="*/ 37194 h 160001"/>
                <a:gd name="connsiteX25" fmla="*/ 36402 w 105140"/>
                <a:gd name="connsiteY25" fmla="*/ 59229 h 160001"/>
                <a:gd name="connsiteX26" fmla="*/ 23280 w 105140"/>
                <a:gd name="connsiteY26" fmla="*/ 112706 h 160001"/>
                <a:gd name="connsiteX27" fmla="*/ 29882 w 105140"/>
                <a:gd name="connsiteY27" fmla="*/ 124425 h 160001"/>
                <a:gd name="connsiteX28" fmla="*/ 38053 w 105140"/>
                <a:gd name="connsiteY28" fmla="*/ 119473 h 160001"/>
                <a:gd name="connsiteX29" fmla="*/ 46305 w 105140"/>
                <a:gd name="connsiteY29" fmla="*/ 100657 h 160001"/>
                <a:gd name="connsiteX30" fmla="*/ 64296 w 105140"/>
                <a:gd name="connsiteY30" fmla="*/ 74991 h 160001"/>
                <a:gd name="connsiteX31" fmla="*/ 76428 w 105140"/>
                <a:gd name="connsiteY31" fmla="*/ 61622 h 16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5140" h="160001">
                  <a:moveTo>
                    <a:pt x="105065" y="33233"/>
                  </a:moveTo>
                  <a:cubicBezTo>
                    <a:pt x="105725" y="52214"/>
                    <a:pt x="102094" y="70370"/>
                    <a:pt x="93098" y="87205"/>
                  </a:cubicBezTo>
                  <a:cubicBezTo>
                    <a:pt x="88394" y="95953"/>
                    <a:pt x="82039" y="103793"/>
                    <a:pt x="76428" y="112046"/>
                  </a:cubicBezTo>
                  <a:cubicBezTo>
                    <a:pt x="58107" y="125415"/>
                    <a:pt x="40693" y="138372"/>
                    <a:pt x="22785" y="150669"/>
                  </a:cubicBezTo>
                  <a:cubicBezTo>
                    <a:pt x="16843" y="154712"/>
                    <a:pt x="9581" y="157106"/>
                    <a:pt x="2814" y="159994"/>
                  </a:cubicBezTo>
                  <a:cubicBezTo>
                    <a:pt x="2401" y="160159"/>
                    <a:pt x="-157" y="157601"/>
                    <a:pt x="8" y="156693"/>
                  </a:cubicBezTo>
                  <a:cubicBezTo>
                    <a:pt x="750" y="153392"/>
                    <a:pt x="2566" y="150256"/>
                    <a:pt x="3474" y="146955"/>
                  </a:cubicBezTo>
                  <a:cubicBezTo>
                    <a:pt x="7187" y="132348"/>
                    <a:pt x="10654" y="117658"/>
                    <a:pt x="14450" y="103133"/>
                  </a:cubicBezTo>
                  <a:cubicBezTo>
                    <a:pt x="16348" y="95788"/>
                    <a:pt x="19401" y="88691"/>
                    <a:pt x="20887" y="81263"/>
                  </a:cubicBezTo>
                  <a:cubicBezTo>
                    <a:pt x="23115" y="70617"/>
                    <a:pt x="24683" y="59806"/>
                    <a:pt x="25921" y="49078"/>
                  </a:cubicBezTo>
                  <a:cubicBezTo>
                    <a:pt x="26581" y="43714"/>
                    <a:pt x="25921" y="38184"/>
                    <a:pt x="26086" y="32820"/>
                  </a:cubicBezTo>
                  <a:cubicBezTo>
                    <a:pt x="26086" y="31334"/>
                    <a:pt x="26004" y="29271"/>
                    <a:pt x="26911" y="28364"/>
                  </a:cubicBezTo>
                  <a:cubicBezTo>
                    <a:pt x="35329" y="20028"/>
                    <a:pt x="43417" y="11280"/>
                    <a:pt x="52742" y="3935"/>
                  </a:cubicBezTo>
                  <a:cubicBezTo>
                    <a:pt x="58602" y="-686"/>
                    <a:pt x="66689" y="-686"/>
                    <a:pt x="74199" y="1130"/>
                  </a:cubicBezTo>
                  <a:cubicBezTo>
                    <a:pt x="77253" y="1872"/>
                    <a:pt x="80141" y="3028"/>
                    <a:pt x="83112" y="4101"/>
                  </a:cubicBezTo>
                  <a:cubicBezTo>
                    <a:pt x="96482" y="8640"/>
                    <a:pt x="104404" y="19863"/>
                    <a:pt x="104982" y="33398"/>
                  </a:cubicBezTo>
                  <a:close/>
                  <a:moveTo>
                    <a:pt x="76593" y="61457"/>
                  </a:moveTo>
                  <a:cubicBezTo>
                    <a:pt x="78904" y="58403"/>
                    <a:pt x="80802" y="54194"/>
                    <a:pt x="75933" y="51636"/>
                  </a:cubicBezTo>
                  <a:cubicBezTo>
                    <a:pt x="71971" y="49490"/>
                    <a:pt x="67762" y="49573"/>
                    <a:pt x="64544" y="53617"/>
                  </a:cubicBezTo>
                  <a:cubicBezTo>
                    <a:pt x="60995" y="58073"/>
                    <a:pt x="57446" y="62447"/>
                    <a:pt x="53650" y="66739"/>
                  </a:cubicBezTo>
                  <a:cubicBezTo>
                    <a:pt x="52577" y="67894"/>
                    <a:pt x="50927" y="68637"/>
                    <a:pt x="49606" y="69545"/>
                  </a:cubicBezTo>
                  <a:cubicBezTo>
                    <a:pt x="49606" y="67646"/>
                    <a:pt x="48864" y="65418"/>
                    <a:pt x="49606" y="63850"/>
                  </a:cubicBezTo>
                  <a:cubicBezTo>
                    <a:pt x="52412" y="57496"/>
                    <a:pt x="55961" y="51471"/>
                    <a:pt x="58684" y="45116"/>
                  </a:cubicBezTo>
                  <a:cubicBezTo>
                    <a:pt x="60748" y="40412"/>
                    <a:pt x="60748" y="36369"/>
                    <a:pt x="54558" y="33563"/>
                  </a:cubicBezTo>
                  <a:cubicBezTo>
                    <a:pt x="49111" y="31087"/>
                    <a:pt x="45645" y="34140"/>
                    <a:pt x="44160" y="37194"/>
                  </a:cubicBezTo>
                  <a:cubicBezTo>
                    <a:pt x="40776" y="44209"/>
                    <a:pt x="38383" y="51719"/>
                    <a:pt x="36402" y="59229"/>
                  </a:cubicBezTo>
                  <a:cubicBezTo>
                    <a:pt x="31780" y="76972"/>
                    <a:pt x="27572" y="94880"/>
                    <a:pt x="23280" y="112706"/>
                  </a:cubicBezTo>
                  <a:cubicBezTo>
                    <a:pt x="21960" y="118235"/>
                    <a:pt x="25674" y="122197"/>
                    <a:pt x="29882" y="124425"/>
                  </a:cubicBezTo>
                  <a:cubicBezTo>
                    <a:pt x="33183" y="126158"/>
                    <a:pt x="36815" y="124012"/>
                    <a:pt x="38053" y="119473"/>
                  </a:cubicBezTo>
                  <a:cubicBezTo>
                    <a:pt x="41023" y="112954"/>
                    <a:pt x="42839" y="106352"/>
                    <a:pt x="46305" y="100657"/>
                  </a:cubicBezTo>
                  <a:cubicBezTo>
                    <a:pt x="51670" y="91744"/>
                    <a:pt x="57942" y="83327"/>
                    <a:pt x="64296" y="74991"/>
                  </a:cubicBezTo>
                  <a:cubicBezTo>
                    <a:pt x="67927" y="70205"/>
                    <a:pt x="72796" y="66326"/>
                    <a:pt x="76428" y="6162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0" name="フリーフォーム: 図形 109">
              <a:extLst>
                <a:ext uri="{FF2B5EF4-FFF2-40B4-BE49-F238E27FC236}">
                  <a16:creationId xmlns:a16="http://schemas.microsoft.com/office/drawing/2014/main" id="{E5A85600-1D3E-4D8A-8344-70E92B6BAAFE}"/>
                </a:ext>
              </a:extLst>
            </p:cNvPr>
            <p:cNvSpPr/>
            <p:nvPr/>
          </p:nvSpPr>
          <p:spPr>
            <a:xfrm>
              <a:off x="4412588" y="682664"/>
              <a:ext cx="55800" cy="92367"/>
            </a:xfrm>
            <a:custGeom>
              <a:avLst/>
              <a:gdLst>
                <a:gd name="connsiteX0" fmla="*/ 52758 w 55800"/>
                <a:gd name="connsiteY0" fmla="*/ 19146 h 92367"/>
                <a:gd name="connsiteX1" fmla="*/ 53419 w 55800"/>
                <a:gd name="connsiteY1" fmla="*/ 28966 h 92367"/>
                <a:gd name="connsiteX2" fmla="*/ 41287 w 55800"/>
                <a:gd name="connsiteY2" fmla="*/ 42336 h 92367"/>
                <a:gd name="connsiteX3" fmla="*/ 23296 w 55800"/>
                <a:gd name="connsiteY3" fmla="*/ 68002 h 92367"/>
                <a:gd name="connsiteX4" fmla="*/ 15043 w 55800"/>
                <a:gd name="connsiteY4" fmla="*/ 86818 h 92367"/>
                <a:gd name="connsiteX5" fmla="*/ 6873 w 55800"/>
                <a:gd name="connsiteY5" fmla="*/ 91769 h 92367"/>
                <a:gd name="connsiteX6" fmla="*/ 271 w 55800"/>
                <a:gd name="connsiteY6" fmla="*/ 80051 h 92367"/>
                <a:gd name="connsiteX7" fmla="*/ 13393 w 55800"/>
                <a:gd name="connsiteY7" fmla="*/ 26573 h 92367"/>
                <a:gd name="connsiteX8" fmla="*/ 21150 w 55800"/>
                <a:gd name="connsiteY8" fmla="*/ 4538 h 92367"/>
                <a:gd name="connsiteX9" fmla="*/ 31549 w 55800"/>
                <a:gd name="connsiteY9" fmla="*/ 907 h 92367"/>
                <a:gd name="connsiteX10" fmla="*/ 35675 w 55800"/>
                <a:gd name="connsiteY10" fmla="*/ 12461 h 92367"/>
                <a:gd name="connsiteX11" fmla="*/ 26597 w 55800"/>
                <a:gd name="connsiteY11" fmla="*/ 31195 h 92367"/>
                <a:gd name="connsiteX12" fmla="*/ 26597 w 55800"/>
                <a:gd name="connsiteY12" fmla="*/ 36889 h 92367"/>
                <a:gd name="connsiteX13" fmla="*/ 30641 w 55800"/>
                <a:gd name="connsiteY13" fmla="*/ 34083 h 92367"/>
                <a:gd name="connsiteX14" fmla="*/ 41535 w 55800"/>
                <a:gd name="connsiteY14" fmla="*/ 20961 h 92367"/>
                <a:gd name="connsiteX15" fmla="*/ 52923 w 55800"/>
                <a:gd name="connsiteY15" fmla="*/ 18980 h 92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5800" h="92367">
                  <a:moveTo>
                    <a:pt x="52758" y="19146"/>
                  </a:moveTo>
                  <a:cubicBezTo>
                    <a:pt x="57627" y="21704"/>
                    <a:pt x="55729" y="25913"/>
                    <a:pt x="53419" y="28966"/>
                  </a:cubicBezTo>
                  <a:cubicBezTo>
                    <a:pt x="49705" y="33670"/>
                    <a:pt x="44836" y="37632"/>
                    <a:pt x="41287" y="42336"/>
                  </a:cubicBezTo>
                  <a:cubicBezTo>
                    <a:pt x="34932" y="50671"/>
                    <a:pt x="28743" y="59089"/>
                    <a:pt x="23296" y="68002"/>
                  </a:cubicBezTo>
                  <a:cubicBezTo>
                    <a:pt x="19830" y="73696"/>
                    <a:pt x="17932" y="80298"/>
                    <a:pt x="15043" y="86818"/>
                  </a:cubicBezTo>
                  <a:cubicBezTo>
                    <a:pt x="13723" y="91357"/>
                    <a:pt x="10174" y="93502"/>
                    <a:pt x="6873" y="91769"/>
                  </a:cubicBezTo>
                  <a:cubicBezTo>
                    <a:pt x="2664" y="89541"/>
                    <a:pt x="-1049" y="85580"/>
                    <a:pt x="271" y="80051"/>
                  </a:cubicBezTo>
                  <a:cubicBezTo>
                    <a:pt x="4480" y="62225"/>
                    <a:pt x="8689" y="44316"/>
                    <a:pt x="13393" y="26573"/>
                  </a:cubicBezTo>
                  <a:cubicBezTo>
                    <a:pt x="15374" y="19063"/>
                    <a:pt x="17767" y="11553"/>
                    <a:pt x="21150" y="4538"/>
                  </a:cubicBezTo>
                  <a:cubicBezTo>
                    <a:pt x="22636" y="1485"/>
                    <a:pt x="26019" y="-1569"/>
                    <a:pt x="31549" y="907"/>
                  </a:cubicBezTo>
                  <a:cubicBezTo>
                    <a:pt x="37738" y="3713"/>
                    <a:pt x="37821" y="7757"/>
                    <a:pt x="35675" y="12461"/>
                  </a:cubicBezTo>
                  <a:cubicBezTo>
                    <a:pt x="32869" y="18815"/>
                    <a:pt x="29403" y="24840"/>
                    <a:pt x="26597" y="31195"/>
                  </a:cubicBezTo>
                  <a:cubicBezTo>
                    <a:pt x="25854" y="32845"/>
                    <a:pt x="26597" y="34991"/>
                    <a:pt x="26597" y="36889"/>
                  </a:cubicBezTo>
                  <a:cubicBezTo>
                    <a:pt x="28000" y="35981"/>
                    <a:pt x="29651" y="35238"/>
                    <a:pt x="30641" y="34083"/>
                  </a:cubicBezTo>
                  <a:cubicBezTo>
                    <a:pt x="34355" y="29792"/>
                    <a:pt x="37986" y="25335"/>
                    <a:pt x="41535" y="20961"/>
                  </a:cubicBezTo>
                  <a:cubicBezTo>
                    <a:pt x="44753" y="17000"/>
                    <a:pt x="48962" y="16917"/>
                    <a:pt x="52923" y="1898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1" name="フリーフォーム: 図形 110">
              <a:extLst>
                <a:ext uri="{FF2B5EF4-FFF2-40B4-BE49-F238E27FC236}">
                  <a16:creationId xmlns:a16="http://schemas.microsoft.com/office/drawing/2014/main" id="{7B09EF19-4235-4418-94A7-9D4D9EDF88A3}"/>
                </a:ext>
              </a:extLst>
            </p:cNvPr>
            <p:cNvSpPr/>
            <p:nvPr/>
          </p:nvSpPr>
          <p:spPr>
            <a:xfrm>
              <a:off x="4404724" y="359801"/>
              <a:ext cx="54928" cy="83534"/>
            </a:xfrm>
            <a:custGeom>
              <a:avLst/>
              <a:gdLst>
                <a:gd name="connsiteX0" fmla="*/ 54846 w 54928"/>
                <a:gd name="connsiteY0" fmla="*/ 78500 h 83534"/>
                <a:gd name="connsiteX1" fmla="*/ 45768 w 54928"/>
                <a:gd name="connsiteY1" fmla="*/ 82709 h 83534"/>
                <a:gd name="connsiteX2" fmla="*/ 44860 w 54928"/>
                <a:gd name="connsiteY2" fmla="*/ 80976 h 83534"/>
                <a:gd name="connsiteX3" fmla="*/ 41807 w 54928"/>
                <a:gd name="connsiteY3" fmla="*/ 78665 h 83534"/>
                <a:gd name="connsiteX4" fmla="*/ 39991 w 54928"/>
                <a:gd name="connsiteY4" fmla="*/ 82379 h 83534"/>
                <a:gd name="connsiteX5" fmla="*/ 31078 w 54928"/>
                <a:gd name="connsiteY5" fmla="*/ 83534 h 83534"/>
                <a:gd name="connsiteX6" fmla="*/ 30418 w 54928"/>
                <a:gd name="connsiteY6" fmla="*/ 78583 h 83534"/>
                <a:gd name="connsiteX7" fmla="*/ 20845 w 54928"/>
                <a:gd name="connsiteY7" fmla="*/ 51019 h 83534"/>
                <a:gd name="connsiteX8" fmla="*/ 9373 w 54928"/>
                <a:gd name="connsiteY8" fmla="*/ 27663 h 83534"/>
                <a:gd name="connsiteX9" fmla="*/ 956 w 54928"/>
                <a:gd name="connsiteY9" fmla="*/ 9342 h 83534"/>
                <a:gd name="connsiteX10" fmla="*/ 8878 w 54928"/>
                <a:gd name="connsiteY10" fmla="*/ 182 h 83534"/>
                <a:gd name="connsiteX11" fmla="*/ 21092 w 54928"/>
                <a:gd name="connsiteY11" fmla="*/ 13304 h 83534"/>
                <a:gd name="connsiteX12" fmla="*/ 42137 w 54928"/>
                <a:gd name="connsiteY12" fmla="*/ 53164 h 83534"/>
                <a:gd name="connsiteX13" fmla="*/ 54928 w 54928"/>
                <a:gd name="connsiteY13" fmla="*/ 78500 h 8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4928" h="83534">
                  <a:moveTo>
                    <a:pt x="54846" y="78500"/>
                  </a:moveTo>
                  <a:lnTo>
                    <a:pt x="45768" y="82709"/>
                  </a:lnTo>
                  <a:cubicBezTo>
                    <a:pt x="45520" y="82131"/>
                    <a:pt x="45190" y="81554"/>
                    <a:pt x="44860" y="80976"/>
                  </a:cubicBezTo>
                  <a:cubicBezTo>
                    <a:pt x="44282" y="79986"/>
                    <a:pt x="42879" y="79408"/>
                    <a:pt x="41807" y="78665"/>
                  </a:cubicBezTo>
                  <a:cubicBezTo>
                    <a:pt x="41311" y="79903"/>
                    <a:pt x="39991" y="81389"/>
                    <a:pt x="39991" y="82379"/>
                  </a:cubicBezTo>
                  <a:lnTo>
                    <a:pt x="31078" y="83534"/>
                  </a:lnTo>
                  <a:cubicBezTo>
                    <a:pt x="30913" y="81884"/>
                    <a:pt x="30665" y="80233"/>
                    <a:pt x="30418" y="78583"/>
                  </a:cubicBezTo>
                  <a:cubicBezTo>
                    <a:pt x="29015" y="69175"/>
                    <a:pt x="24641" y="60014"/>
                    <a:pt x="20845" y="51019"/>
                  </a:cubicBezTo>
                  <a:cubicBezTo>
                    <a:pt x="17544" y="43013"/>
                    <a:pt x="13170" y="35421"/>
                    <a:pt x="9373" y="27663"/>
                  </a:cubicBezTo>
                  <a:cubicBezTo>
                    <a:pt x="6402" y="21639"/>
                    <a:pt x="3266" y="15614"/>
                    <a:pt x="956" y="9342"/>
                  </a:cubicBezTo>
                  <a:cubicBezTo>
                    <a:pt x="-1603" y="2245"/>
                    <a:pt x="956" y="-808"/>
                    <a:pt x="8878" y="182"/>
                  </a:cubicBezTo>
                  <a:cubicBezTo>
                    <a:pt x="16553" y="1172"/>
                    <a:pt x="18204" y="7939"/>
                    <a:pt x="21092" y="13304"/>
                  </a:cubicBezTo>
                  <a:cubicBezTo>
                    <a:pt x="28107" y="26591"/>
                    <a:pt x="35369" y="39712"/>
                    <a:pt x="42137" y="53164"/>
                  </a:cubicBezTo>
                  <a:cubicBezTo>
                    <a:pt x="46345" y="61582"/>
                    <a:pt x="50637" y="70082"/>
                    <a:pt x="54928" y="7850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2" name="フリーフォーム: 図形 111">
              <a:extLst>
                <a:ext uri="{FF2B5EF4-FFF2-40B4-BE49-F238E27FC236}">
                  <a16:creationId xmlns:a16="http://schemas.microsoft.com/office/drawing/2014/main" id="{BD4BB9FC-3F79-4A73-A94B-6EB079C31EA2}"/>
                </a:ext>
              </a:extLst>
            </p:cNvPr>
            <p:cNvSpPr/>
            <p:nvPr/>
          </p:nvSpPr>
          <p:spPr>
            <a:xfrm>
              <a:off x="4424826" y="442262"/>
              <a:ext cx="24573" cy="96321"/>
            </a:xfrm>
            <a:custGeom>
              <a:avLst/>
              <a:gdLst>
                <a:gd name="connsiteX0" fmla="*/ 20054 w 24573"/>
                <a:gd name="connsiteY0" fmla="*/ 330 h 96321"/>
                <a:gd name="connsiteX1" fmla="*/ 24015 w 24573"/>
                <a:gd name="connsiteY1" fmla="*/ 49846 h 96321"/>
                <a:gd name="connsiteX2" fmla="*/ 21540 w 24573"/>
                <a:gd name="connsiteY2" fmla="*/ 88552 h 96321"/>
                <a:gd name="connsiteX3" fmla="*/ 15020 w 24573"/>
                <a:gd name="connsiteY3" fmla="*/ 96309 h 96321"/>
                <a:gd name="connsiteX4" fmla="*/ 6767 w 24573"/>
                <a:gd name="connsiteY4" fmla="*/ 88304 h 96321"/>
                <a:gd name="connsiteX5" fmla="*/ 5777 w 24573"/>
                <a:gd name="connsiteY5" fmla="*/ 76833 h 96321"/>
                <a:gd name="connsiteX6" fmla="*/ 825 w 24573"/>
                <a:gd name="connsiteY6" fmla="*/ 47371 h 96321"/>
                <a:gd name="connsiteX7" fmla="*/ 0 w 24573"/>
                <a:gd name="connsiteY7" fmla="*/ 41759 h 96321"/>
                <a:gd name="connsiteX8" fmla="*/ 8170 w 24573"/>
                <a:gd name="connsiteY8" fmla="*/ 40686 h 96321"/>
                <a:gd name="connsiteX9" fmla="*/ 8748 w 24573"/>
                <a:gd name="connsiteY9" fmla="*/ 44647 h 96321"/>
                <a:gd name="connsiteX10" fmla="*/ 10894 w 24573"/>
                <a:gd name="connsiteY10" fmla="*/ 49021 h 96321"/>
                <a:gd name="connsiteX11" fmla="*/ 13782 w 24573"/>
                <a:gd name="connsiteY11" fmla="*/ 44400 h 96321"/>
                <a:gd name="connsiteX12" fmla="*/ 10894 w 24573"/>
                <a:gd name="connsiteY12" fmla="*/ 1155 h 96321"/>
                <a:gd name="connsiteX13" fmla="*/ 19806 w 24573"/>
                <a:gd name="connsiteY13" fmla="*/ 0 h 96321"/>
                <a:gd name="connsiteX14" fmla="*/ 19889 w 24573"/>
                <a:gd name="connsiteY14" fmla="*/ 413 h 96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3" h="96321">
                  <a:moveTo>
                    <a:pt x="20054" y="330"/>
                  </a:moveTo>
                  <a:cubicBezTo>
                    <a:pt x="27234" y="16423"/>
                    <a:pt x="23603" y="33341"/>
                    <a:pt x="24015" y="49846"/>
                  </a:cubicBezTo>
                  <a:cubicBezTo>
                    <a:pt x="24345" y="62721"/>
                    <a:pt x="21952" y="75595"/>
                    <a:pt x="21540" y="88552"/>
                  </a:cubicBezTo>
                  <a:cubicBezTo>
                    <a:pt x="21374" y="93421"/>
                    <a:pt x="19476" y="96062"/>
                    <a:pt x="15020" y="96309"/>
                  </a:cubicBezTo>
                  <a:cubicBezTo>
                    <a:pt x="9821" y="96557"/>
                    <a:pt x="7345" y="92925"/>
                    <a:pt x="6767" y="88304"/>
                  </a:cubicBezTo>
                  <a:cubicBezTo>
                    <a:pt x="6272" y="84508"/>
                    <a:pt x="6437" y="80629"/>
                    <a:pt x="5777" y="76833"/>
                  </a:cubicBezTo>
                  <a:cubicBezTo>
                    <a:pt x="4291" y="67012"/>
                    <a:pt x="2476" y="57191"/>
                    <a:pt x="825" y="47371"/>
                  </a:cubicBezTo>
                  <a:cubicBezTo>
                    <a:pt x="495" y="45472"/>
                    <a:pt x="248" y="43657"/>
                    <a:pt x="0" y="41759"/>
                  </a:cubicBezTo>
                  <a:lnTo>
                    <a:pt x="8170" y="40686"/>
                  </a:lnTo>
                  <a:cubicBezTo>
                    <a:pt x="8335" y="42006"/>
                    <a:pt x="8500" y="43327"/>
                    <a:pt x="8748" y="44647"/>
                  </a:cubicBezTo>
                  <a:cubicBezTo>
                    <a:pt x="8995" y="46133"/>
                    <a:pt x="10151" y="47536"/>
                    <a:pt x="10894" y="49021"/>
                  </a:cubicBezTo>
                  <a:cubicBezTo>
                    <a:pt x="11884" y="47453"/>
                    <a:pt x="13864" y="45885"/>
                    <a:pt x="13782" y="44400"/>
                  </a:cubicBezTo>
                  <a:cubicBezTo>
                    <a:pt x="12957" y="29957"/>
                    <a:pt x="12627" y="15433"/>
                    <a:pt x="10894" y="1155"/>
                  </a:cubicBezTo>
                  <a:lnTo>
                    <a:pt x="19806" y="0"/>
                  </a:lnTo>
                  <a:cubicBezTo>
                    <a:pt x="19806" y="0"/>
                    <a:pt x="19806" y="248"/>
                    <a:pt x="19889" y="41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3" name="フリーフォーム: 図形 112">
              <a:extLst>
                <a:ext uri="{FF2B5EF4-FFF2-40B4-BE49-F238E27FC236}">
                  <a16:creationId xmlns:a16="http://schemas.microsoft.com/office/drawing/2014/main" id="{397D8485-09A7-42BF-AB8B-EE751021D543}"/>
                </a:ext>
              </a:extLst>
            </p:cNvPr>
            <p:cNvSpPr/>
            <p:nvPr/>
          </p:nvSpPr>
          <p:spPr>
            <a:xfrm>
              <a:off x="4245954" y="232566"/>
              <a:ext cx="187371" cy="251372"/>
            </a:xfrm>
            <a:custGeom>
              <a:avLst/>
              <a:gdLst>
                <a:gd name="connsiteX0" fmla="*/ 187207 w 187371"/>
                <a:gd name="connsiteY0" fmla="*/ 250300 h 251372"/>
                <a:gd name="connsiteX1" fmla="*/ 179037 w 187371"/>
                <a:gd name="connsiteY1" fmla="*/ 251372 h 251372"/>
                <a:gd name="connsiteX2" fmla="*/ 174828 w 187371"/>
                <a:gd name="connsiteY2" fmla="*/ 228265 h 251372"/>
                <a:gd name="connsiteX3" fmla="*/ 157415 w 187371"/>
                <a:gd name="connsiteY3" fmla="*/ 182132 h 251372"/>
                <a:gd name="connsiteX4" fmla="*/ 147924 w 187371"/>
                <a:gd name="connsiteY4" fmla="*/ 168350 h 251372"/>
                <a:gd name="connsiteX5" fmla="*/ 137526 w 187371"/>
                <a:gd name="connsiteY5" fmla="*/ 155393 h 251372"/>
                <a:gd name="connsiteX6" fmla="*/ 132492 w 187371"/>
                <a:gd name="connsiteY6" fmla="*/ 146976 h 251372"/>
                <a:gd name="connsiteX7" fmla="*/ 108229 w 187371"/>
                <a:gd name="connsiteY7" fmla="*/ 127334 h 251372"/>
                <a:gd name="connsiteX8" fmla="*/ 77859 w 187371"/>
                <a:gd name="connsiteY8" fmla="*/ 103649 h 251372"/>
                <a:gd name="connsiteX9" fmla="*/ 51945 w 187371"/>
                <a:gd name="connsiteY9" fmla="*/ 67254 h 251372"/>
                <a:gd name="connsiteX10" fmla="*/ 11342 w 187371"/>
                <a:gd name="connsiteY10" fmla="*/ 22195 h 251372"/>
                <a:gd name="connsiteX11" fmla="*/ 861 w 187371"/>
                <a:gd name="connsiteY11" fmla="*/ 11796 h 251372"/>
                <a:gd name="connsiteX12" fmla="*/ 4822 w 187371"/>
                <a:gd name="connsiteY12" fmla="*/ 1150 h 251372"/>
                <a:gd name="connsiteX13" fmla="*/ 17696 w 187371"/>
                <a:gd name="connsiteY13" fmla="*/ 3296 h 251372"/>
                <a:gd name="connsiteX14" fmla="*/ 48479 w 187371"/>
                <a:gd name="connsiteY14" fmla="*/ 26651 h 251372"/>
                <a:gd name="connsiteX15" fmla="*/ 98490 w 187371"/>
                <a:gd name="connsiteY15" fmla="*/ 61065 h 251372"/>
                <a:gd name="connsiteX16" fmla="*/ 103359 w 187371"/>
                <a:gd name="connsiteY16" fmla="*/ 63128 h 251372"/>
                <a:gd name="connsiteX17" fmla="*/ 117224 w 187371"/>
                <a:gd name="connsiteY17" fmla="*/ 74847 h 251372"/>
                <a:gd name="connsiteX18" fmla="*/ 117059 w 187371"/>
                <a:gd name="connsiteY18" fmla="*/ 83677 h 251372"/>
                <a:gd name="connsiteX19" fmla="*/ 116729 w 187371"/>
                <a:gd name="connsiteY19" fmla="*/ 86896 h 251372"/>
                <a:gd name="connsiteX20" fmla="*/ 120773 w 187371"/>
                <a:gd name="connsiteY20" fmla="*/ 95066 h 251372"/>
                <a:gd name="connsiteX21" fmla="*/ 156755 w 187371"/>
                <a:gd name="connsiteY21" fmla="*/ 156879 h 251372"/>
                <a:gd name="connsiteX22" fmla="*/ 185804 w 187371"/>
                <a:gd name="connsiteY22" fmla="*/ 238251 h 251372"/>
                <a:gd name="connsiteX23" fmla="*/ 187372 w 187371"/>
                <a:gd name="connsiteY23" fmla="*/ 250217 h 251372"/>
                <a:gd name="connsiteX24" fmla="*/ 118710 w 187371"/>
                <a:gd name="connsiteY24" fmla="*/ 118091 h 251372"/>
                <a:gd name="connsiteX25" fmla="*/ 114996 w 187371"/>
                <a:gd name="connsiteY25" fmla="*/ 109426 h 251372"/>
                <a:gd name="connsiteX26" fmla="*/ 98078 w 187371"/>
                <a:gd name="connsiteY26" fmla="*/ 87474 h 251372"/>
                <a:gd name="connsiteX27" fmla="*/ 96510 w 187371"/>
                <a:gd name="connsiteY27" fmla="*/ 76910 h 251372"/>
                <a:gd name="connsiteX28" fmla="*/ 92878 w 187371"/>
                <a:gd name="connsiteY28" fmla="*/ 71463 h 251372"/>
                <a:gd name="connsiteX29" fmla="*/ 63499 w 187371"/>
                <a:gd name="connsiteY29" fmla="*/ 50171 h 251372"/>
                <a:gd name="connsiteX30" fmla="*/ 58960 w 187371"/>
                <a:gd name="connsiteY30" fmla="*/ 48108 h 251372"/>
                <a:gd name="connsiteX31" fmla="*/ 58877 w 187371"/>
                <a:gd name="connsiteY31" fmla="*/ 53720 h 251372"/>
                <a:gd name="connsiteX32" fmla="*/ 69028 w 187371"/>
                <a:gd name="connsiteY32" fmla="*/ 69235 h 251372"/>
                <a:gd name="connsiteX33" fmla="*/ 89330 w 187371"/>
                <a:gd name="connsiteY33" fmla="*/ 95314 h 251372"/>
                <a:gd name="connsiteX34" fmla="*/ 111200 w 187371"/>
                <a:gd name="connsiteY34" fmla="*/ 113635 h 251372"/>
                <a:gd name="connsiteX35" fmla="*/ 118792 w 187371"/>
                <a:gd name="connsiteY35" fmla="*/ 117926 h 2513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7371" h="251372">
                  <a:moveTo>
                    <a:pt x="187207" y="250300"/>
                  </a:moveTo>
                  <a:lnTo>
                    <a:pt x="179037" y="251372"/>
                  </a:lnTo>
                  <a:cubicBezTo>
                    <a:pt x="177964" y="243532"/>
                    <a:pt x="177139" y="235692"/>
                    <a:pt x="174828" y="228265"/>
                  </a:cubicBezTo>
                  <a:cubicBezTo>
                    <a:pt x="169876" y="212667"/>
                    <a:pt x="163687" y="197317"/>
                    <a:pt x="157415" y="182132"/>
                  </a:cubicBezTo>
                  <a:cubicBezTo>
                    <a:pt x="155269" y="177016"/>
                    <a:pt x="152380" y="170331"/>
                    <a:pt x="147924" y="168350"/>
                  </a:cubicBezTo>
                  <a:cubicBezTo>
                    <a:pt x="141239" y="165379"/>
                    <a:pt x="139259" y="161170"/>
                    <a:pt x="137526" y="155393"/>
                  </a:cubicBezTo>
                  <a:cubicBezTo>
                    <a:pt x="136618" y="152340"/>
                    <a:pt x="134885" y="149039"/>
                    <a:pt x="132492" y="146976"/>
                  </a:cubicBezTo>
                  <a:cubicBezTo>
                    <a:pt x="124651" y="140126"/>
                    <a:pt x="116481" y="133689"/>
                    <a:pt x="108229" y="127334"/>
                  </a:cubicBezTo>
                  <a:cubicBezTo>
                    <a:pt x="98078" y="119412"/>
                    <a:pt x="86359" y="112892"/>
                    <a:pt x="77859" y="103649"/>
                  </a:cubicBezTo>
                  <a:cubicBezTo>
                    <a:pt x="67708" y="92755"/>
                    <a:pt x="58630" y="80376"/>
                    <a:pt x="51945" y="67254"/>
                  </a:cubicBezTo>
                  <a:cubicBezTo>
                    <a:pt x="42454" y="48438"/>
                    <a:pt x="29828" y="33253"/>
                    <a:pt x="11342" y="22195"/>
                  </a:cubicBezTo>
                  <a:cubicBezTo>
                    <a:pt x="7133" y="19719"/>
                    <a:pt x="3089" y="15923"/>
                    <a:pt x="861" y="11796"/>
                  </a:cubicBezTo>
                  <a:cubicBezTo>
                    <a:pt x="-1120" y="8165"/>
                    <a:pt x="366" y="3379"/>
                    <a:pt x="4822" y="1150"/>
                  </a:cubicBezTo>
                  <a:cubicBezTo>
                    <a:pt x="9444" y="-1160"/>
                    <a:pt x="13735" y="242"/>
                    <a:pt x="17696" y="3296"/>
                  </a:cubicBezTo>
                  <a:cubicBezTo>
                    <a:pt x="27847" y="11219"/>
                    <a:pt x="37915" y="19224"/>
                    <a:pt x="48479" y="26651"/>
                  </a:cubicBezTo>
                  <a:cubicBezTo>
                    <a:pt x="64984" y="38370"/>
                    <a:pt x="81737" y="49676"/>
                    <a:pt x="98490" y="61065"/>
                  </a:cubicBezTo>
                  <a:cubicBezTo>
                    <a:pt x="99893" y="62055"/>
                    <a:pt x="102039" y="62138"/>
                    <a:pt x="103359" y="63128"/>
                  </a:cubicBezTo>
                  <a:cubicBezTo>
                    <a:pt x="108146" y="66842"/>
                    <a:pt x="112850" y="70721"/>
                    <a:pt x="117224" y="74847"/>
                  </a:cubicBezTo>
                  <a:cubicBezTo>
                    <a:pt x="120030" y="77488"/>
                    <a:pt x="121763" y="80706"/>
                    <a:pt x="117059" y="83677"/>
                  </a:cubicBezTo>
                  <a:cubicBezTo>
                    <a:pt x="116481" y="84090"/>
                    <a:pt x="116399" y="85988"/>
                    <a:pt x="116729" y="86896"/>
                  </a:cubicBezTo>
                  <a:cubicBezTo>
                    <a:pt x="117884" y="89702"/>
                    <a:pt x="119287" y="92425"/>
                    <a:pt x="120773" y="95066"/>
                  </a:cubicBezTo>
                  <a:cubicBezTo>
                    <a:pt x="132656" y="115698"/>
                    <a:pt x="144128" y="136660"/>
                    <a:pt x="156755" y="156879"/>
                  </a:cubicBezTo>
                  <a:cubicBezTo>
                    <a:pt x="172517" y="182132"/>
                    <a:pt x="181182" y="209531"/>
                    <a:pt x="185804" y="238251"/>
                  </a:cubicBezTo>
                  <a:cubicBezTo>
                    <a:pt x="186464" y="242212"/>
                    <a:pt x="186794" y="246256"/>
                    <a:pt x="187372" y="250217"/>
                  </a:cubicBezTo>
                  <a:close/>
                  <a:moveTo>
                    <a:pt x="118710" y="118091"/>
                  </a:moveTo>
                  <a:cubicBezTo>
                    <a:pt x="117472" y="115203"/>
                    <a:pt x="116894" y="111902"/>
                    <a:pt x="114996" y="109426"/>
                  </a:cubicBezTo>
                  <a:cubicBezTo>
                    <a:pt x="109631" y="102411"/>
                    <a:pt x="103772" y="95726"/>
                    <a:pt x="98078" y="87474"/>
                  </a:cubicBezTo>
                  <a:cubicBezTo>
                    <a:pt x="97582" y="83925"/>
                    <a:pt x="97418" y="80294"/>
                    <a:pt x="96510" y="76910"/>
                  </a:cubicBezTo>
                  <a:cubicBezTo>
                    <a:pt x="95932" y="74929"/>
                    <a:pt x="94529" y="72701"/>
                    <a:pt x="92878" y="71463"/>
                  </a:cubicBezTo>
                  <a:cubicBezTo>
                    <a:pt x="83223" y="64201"/>
                    <a:pt x="73320" y="57186"/>
                    <a:pt x="63499" y="50171"/>
                  </a:cubicBezTo>
                  <a:cubicBezTo>
                    <a:pt x="62178" y="49264"/>
                    <a:pt x="60445" y="48768"/>
                    <a:pt x="58960" y="48108"/>
                  </a:cubicBezTo>
                  <a:cubicBezTo>
                    <a:pt x="58877" y="50006"/>
                    <a:pt x="58052" y="52317"/>
                    <a:pt x="58877" y="53720"/>
                  </a:cubicBezTo>
                  <a:cubicBezTo>
                    <a:pt x="61931" y="59084"/>
                    <a:pt x="65314" y="64284"/>
                    <a:pt x="69028" y="69235"/>
                  </a:cubicBezTo>
                  <a:cubicBezTo>
                    <a:pt x="75548" y="78066"/>
                    <a:pt x="81820" y="87309"/>
                    <a:pt x="89330" y="95314"/>
                  </a:cubicBezTo>
                  <a:cubicBezTo>
                    <a:pt x="95767" y="102163"/>
                    <a:pt x="103690" y="107693"/>
                    <a:pt x="111200" y="113635"/>
                  </a:cubicBezTo>
                  <a:cubicBezTo>
                    <a:pt x="113428" y="115368"/>
                    <a:pt x="116234" y="116523"/>
                    <a:pt x="118792" y="117926"/>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4" name="フリーフォーム: 図形 113">
              <a:extLst>
                <a:ext uri="{FF2B5EF4-FFF2-40B4-BE49-F238E27FC236}">
                  <a16:creationId xmlns:a16="http://schemas.microsoft.com/office/drawing/2014/main" id="{527D04CD-62CA-4508-9936-9F4604220231}"/>
                </a:ext>
              </a:extLst>
            </p:cNvPr>
            <p:cNvSpPr/>
            <p:nvPr/>
          </p:nvSpPr>
          <p:spPr>
            <a:xfrm>
              <a:off x="4132102" y="365759"/>
              <a:ext cx="286297" cy="321360"/>
            </a:xfrm>
            <a:custGeom>
              <a:avLst/>
              <a:gdLst>
                <a:gd name="connsiteX0" fmla="*/ 280345 w 286297"/>
                <a:gd name="connsiteY0" fmla="*/ 173059 h 321360"/>
                <a:gd name="connsiteX1" fmla="*/ 284966 w 286297"/>
                <a:gd name="connsiteY1" fmla="*/ 181972 h 321360"/>
                <a:gd name="connsiteX2" fmla="*/ 276466 w 286297"/>
                <a:gd name="connsiteY2" fmla="*/ 191793 h 321360"/>
                <a:gd name="connsiteX3" fmla="*/ 274815 w 286297"/>
                <a:gd name="connsiteY3" fmla="*/ 195177 h 321360"/>
                <a:gd name="connsiteX4" fmla="*/ 271844 w 286297"/>
                <a:gd name="connsiteY4" fmla="*/ 217046 h 321360"/>
                <a:gd name="connsiteX5" fmla="*/ 267305 w 286297"/>
                <a:gd name="connsiteY5" fmla="*/ 262766 h 321360"/>
                <a:gd name="connsiteX6" fmla="*/ 263592 w 286297"/>
                <a:gd name="connsiteY6" fmla="*/ 285379 h 321360"/>
                <a:gd name="connsiteX7" fmla="*/ 256247 w 286297"/>
                <a:gd name="connsiteY7" fmla="*/ 304773 h 321360"/>
                <a:gd name="connsiteX8" fmla="*/ 247004 w 286297"/>
                <a:gd name="connsiteY8" fmla="*/ 319875 h 321360"/>
                <a:gd name="connsiteX9" fmla="*/ 246921 w 286297"/>
                <a:gd name="connsiteY9" fmla="*/ 321360 h 321360"/>
                <a:gd name="connsiteX10" fmla="*/ 234707 w 286297"/>
                <a:gd name="connsiteY10" fmla="*/ 321195 h 321360"/>
                <a:gd name="connsiteX11" fmla="*/ 229425 w 286297"/>
                <a:gd name="connsiteY11" fmla="*/ 318307 h 321360"/>
                <a:gd name="connsiteX12" fmla="*/ 225464 w 286297"/>
                <a:gd name="connsiteY12" fmla="*/ 317564 h 321360"/>
                <a:gd name="connsiteX13" fmla="*/ 225464 w 286297"/>
                <a:gd name="connsiteY13" fmla="*/ 305433 h 321360"/>
                <a:gd name="connsiteX14" fmla="*/ 233799 w 286297"/>
                <a:gd name="connsiteY14" fmla="*/ 304360 h 321360"/>
                <a:gd name="connsiteX15" fmla="*/ 233469 w 286297"/>
                <a:gd name="connsiteY15" fmla="*/ 301884 h 321360"/>
                <a:gd name="connsiteX16" fmla="*/ 231571 w 286297"/>
                <a:gd name="connsiteY16" fmla="*/ 301389 h 321360"/>
                <a:gd name="connsiteX17" fmla="*/ 228600 w 286297"/>
                <a:gd name="connsiteY17" fmla="*/ 301389 h 321360"/>
                <a:gd name="connsiteX18" fmla="*/ 228600 w 286297"/>
                <a:gd name="connsiteY18" fmla="*/ 288927 h 321360"/>
                <a:gd name="connsiteX19" fmla="*/ 241887 w 286297"/>
                <a:gd name="connsiteY19" fmla="*/ 288597 h 321360"/>
                <a:gd name="connsiteX20" fmla="*/ 248241 w 286297"/>
                <a:gd name="connsiteY20" fmla="*/ 283233 h 321360"/>
                <a:gd name="connsiteX21" fmla="*/ 255504 w 286297"/>
                <a:gd name="connsiteY21" fmla="*/ 244280 h 321360"/>
                <a:gd name="connsiteX22" fmla="*/ 255751 w 286297"/>
                <a:gd name="connsiteY22" fmla="*/ 194929 h 321360"/>
                <a:gd name="connsiteX23" fmla="*/ 245023 w 286297"/>
                <a:gd name="connsiteY23" fmla="*/ 182715 h 321360"/>
                <a:gd name="connsiteX24" fmla="*/ 177268 w 286297"/>
                <a:gd name="connsiteY24" fmla="*/ 175783 h 321360"/>
                <a:gd name="connsiteX25" fmla="*/ 120655 w 286297"/>
                <a:gd name="connsiteY25" fmla="*/ 172977 h 321360"/>
                <a:gd name="connsiteX26" fmla="*/ 40273 w 286297"/>
                <a:gd name="connsiteY26" fmla="*/ 171409 h 321360"/>
                <a:gd name="connsiteX27" fmla="*/ 34744 w 286297"/>
                <a:gd name="connsiteY27" fmla="*/ 171079 h 321360"/>
                <a:gd name="connsiteX28" fmla="*/ 13700 w 286297"/>
                <a:gd name="connsiteY28" fmla="*/ 168603 h 321360"/>
                <a:gd name="connsiteX29" fmla="*/ 6190 w 286297"/>
                <a:gd name="connsiteY29" fmla="*/ 160350 h 321360"/>
                <a:gd name="connsiteX30" fmla="*/ 4704 w 286297"/>
                <a:gd name="connsiteY30" fmla="*/ 133034 h 321360"/>
                <a:gd name="connsiteX31" fmla="*/ 330 w 286297"/>
                <a:gd name="connsiteY31" fmla="*/ 92843 h 321360"/>
                <a:gd name="connsiteX32" fmla="*/ 0 w 286297"/>
                <a:gd name="connsiteY32" fmla="*/ 91935 h 321360"/>
                <a:gd name="connsiteX33" fmla="*/ 12214 w 286297"/>
                <a:gd name="connsiteY33" fmla="*/ 90120 h 321360"/>
                <a:gd name="connsiteX34" fmla="*/ 16423 w 286297"/>
                <a:gd name="connsiteY34" fmla="*/ 113145 h 321360"/>
                <a:gd name="connsiteX35" fmla="*/ 22612 w 286297"/>
                <a:gd name="connsiteY35" fmla="*/ 149869 h 321360"/>
                <a:gd name="connsiteX36" fmla="*/ 28967 w 286297"/>
                <a:gd name="connsiteY36" fmla="*/ 154491 h 321360"/>
                <a:gd name="connsiteX37" fmla="*/ 48774 w 286297"/>
                <a:gd name="connsiteY37" fmla="*/ 156059 h 321360"/>
                <a:gd name="connsiteX38" fmla="*/ 98537 w 286297"/>
                <a:gd name="connsiteY38" fmla="*/ 157462 h 321360"/>
                <a:gd name="connsiteX39" fmla="*/ 106955 w 286297"/>
                <a:gd name="connsiteY39" fmla="*/ 147641 h 321360"/>
                <a:gd name="connsiteX40" fmla="*/ 98372 w 286297"/>
                <a:gd name="connsiteY40" fmla="*/ 118922 h 321360"/>
                <a:gd name="connsiteX41" fmla="*/ 85168 w 286297"/>
                <a:gd name="connsiteY41" fmla="*/ 66929 h 321360"/>
                <a:gd name="connsiteX42" fmla="*/ 83765 w 286297"/>
                <a:gd name="connsiteY42" fmla="*/ 61895 h 321360"/>
                <a:gd name="connsiteX43" fmla="*/ 77080 w 286297"/>
                <a:gd name="connsiteY43" fmla="*/ 27482 h 321360"/>
                <a:gd name="connsiteX44" fmla="*/ 73862 w 286297"/>
                <a:gd name="connsiteY44" fmla="*/ 5117 h 321360"/>
                <a:gd name="connsiteX45" fmla="*/ 80134 w 286297"/>
                <a:gd name="connsiteY45" fmla="*/ 0 h 321360"/>
                <a:gd name="connsiteX46" fmla="*/ 86406 w 286297"/>
                <a:gd name="connsiteY46" fmla="*/ 5199 h 321360"/>
                <a:gd name="connsiteX47" fmla="*/ 88139 w 286297"/>
                <a:gd name="connsiteY47" fmla="*/ 17826 h 321360"/>
                <a:gd name="connsiteX48" fmla="*/ 91853 w 286297"/>
                <a:gd name="connsiteY48" fmla="*/ 38705 h 321360"/>
                <a:gd name="connsiteX49" fmla="*/ 98290 w 286297"/>
                <a:gd name="connsiteY49" fmla="*/ 64041 h 321360"/>
                <a:gd name="connsiteX50" fmla="*/ 105800 w 286297"/>
                <a:gd name="connsiteY50" fmla="*/ 100931 h 321360"/>
                <a:gd name="connsiteX51" fmla="*/ 122305 w 286297"/>
                <a:gd name="connsiteY51" fmla="*/ 151602 h 321360"/>
                <a:gd name="connsiteX52" fmla="*/ 128330 w 286297"/>
                <a:gd name="connsiteY52" fmla="*/ 158535 h 321360"/>
                <a:gd name="connsiteX53" fmla="*/ 147311 w 286297"/>
                <a:gd name="connsiteY53" fmla="*/ 160185 h 321360"/>
                <a:gd name="connsiteX54" fmla="*/ 180982 w 286297"/>
                <a:gd name="connsiteY54" fmla="*/ 161588 h 321360"/>
                <a:gd name="connsiteX55" fmla="*/ 187006 w 286297"/>
                <a:gd name="connsiteY55" fmla="*/ 156554 h 321360"/>
                <a:gd name="connsiteX56" fmla="*/ 179827 w 286297"/>
                <a:gd name="connsiteY56" fmla="*/ 117519 h 321360"/>
                <a:gd name="connsiteX57" fmla="*/ 172482 w 286297"/>
                <a:gd name="connsiteY57" fmla="*/ 80629 h 321360"/>
                <a:gd name="connsiteX58" fmla="*/ 168190 w 286297"/>
                <a:gd name="connsiteY58" fmla="*/ 62143 h 321360"/>
                <a:gd name="connsiteX59" fmla="*/ 162166 w 286297"/>
                <a:gd name="connsiteY59" fmla="*/ 22612 h 321360"/>
                <a:gd name="connsiteX60" fmla="*/ 167695 w 286297"/>
                <a:gd name="connsiteY60" fmla="*/ 11141 h 321360"/>
                <a:gd name="connsiteX61" fmla="*/ 176525 w 286297"/>
                <a:gd name="connsiteY61" fmla="*/ 19889 h 321360"/>
                <a:gd name="connsiteX62" fmla="*/ 179827 w 286297"/>
                <a:gd name="connsiteY62" fmla="*/ 47948 h 321360"/>
                <a:gd name="connsiteX63" fmla="*/ 185686 w 286297"/>
                <a:gd name="connsiteY63" fmla="*/ 88221 h 321360"/>
                <a:gd name="connsiteX64" fmla="*/ 200293 w 286297"/>
                <a:gd name="connsiteY64" fmla="*/ 156471 h 321360"/>
                <a:gd name="connsiteX65" fmla="*/ 205657 w 286297"/>
                <a:gd name="connsiteY65" fmla="*/ 162826 h 321360"/>
                <a:gd name="connsiteX66" fmla="*/ 245353 w 286297"/>
                <a:gd name="connsiteY66" fmla="*/ 167365 h 321360"/>
                <a:gd name="connsiteX67" fmla="*/ 280179 w 286297"/>
                <a:gd name="connsiteY67" fmla="*/ 172977 h 32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86297" h="321360">
                  <a:moveTo>
                    <a:pt x="280345" y="173059"/>
                  </a:moveTo>
                  <a:cubicBezTo>
                    <a:pt x="285544" y="173967"/>
                    <a:pt x="288019" y="176773"/>
                    <a:pt x="284966" y="181972"/>
                  </a:cubicBezTo>
                  <a:cubicBezTo>
                    <a:pt x="282738" y="185686"/>
                    <a:pt x="283315" y="191628"/>
                    <a:pt x="276466" y="191793"/>
                  </a:cubicBezTo>
                  <a:cubicBezTo>
                    <a:pt x="275888" y="191793"/>
                    <a:pt x="274980" y="193939"/>
                    <a:pt x="274815" y="195177"/>
                  </a:cubicBezTo>
                  <a:cubicBezTo>
                    <a:pt x="273742" y="202439"/>
                    <a:pt x="272670" y="209784"/>
                    <a:pt x="271844" y="217046"/>
                  </a:cubicBezTo>
                  <a:cubicBezTo>
                    <a:pt x="270276" y="232314"/>
                    <a:pt x="269121" y="247581"/>
                    <a:pt x="267305" y="262766"/>
                  </a:cubicBezTo>
                  <a:cubicBezTo>
                    <a:pt x="266397" y="270359"/>
                    <a:pt x="262106" y="278364"/>
                    <a:pt x="263592" y="285379"/>
                  </a:cubicBezTo>
                  <a:cubicBezTo>
                    <a:pt x="265490" y="294457"/>
                    <a:pt x="261611" y="299078"/>
                    <a:pt x="256247" y="304773"/>
                  </a:cubicBezTo>
                  <a:cubicBezTo>
                    <a:pt x="252285" y="309064"/>
                    <a:pt x="249810" y="314676"/>
                    <a:pt x="247004" y="319875"/>
                  </a:cubicBezTo>
                  <a:cubicBezTo>
                    <a:pt x="246756" y="320288"/>
                    <a:pt x="246839" y="320783"/>
                    <a:pt x="246921" y="321360"/>
                  </a:cubicBezTo>
                  <a:lnTo>
                    <a:pt x="234707" y="321195"/>
                  </a:lnTo>
                  <a:cubicBezTo>
                    <a:pt x="232974" y="320205"/>
                    <a:pt x="231323" y="318720"/>
                    <a:pt x="229425" y="318307"/>
                  </a:cubicBezTo>
                  <a:cubicBezTo>
                    <a:pt x="228105" y="318059"/>
                    <a:pt x="226784" y="317812"/>
                    <a:pt x="225464" y="317564"/>
                  </a:cubicBezTo>
                  <a:lnTo>
                    <a:pt x="225464" y="305433"/>
                  </a:lnTo>
                  <a:cubicBezTo>
                    <a:pt x="228270" y="305433"/>
                    <a:pt x="231076" y="304855"/>
                    <a:pt x="233799" y="304360"/>
                  </a:cubicBezTo>
                  <a:cubicBezTo>
                    <a:pt x="233882" y="304360"/>
                    <a:pt x="233799" y="302627"/>
                    <a:pt x="233469" y="301884"/>
                  </a:cubicBezTo>
                  <a:cubicBezTo>
                    <a:pt x="233304" y="301471"/>
                    <a:pt x="232231" y="301471"/>
                    <a:pt x="231571" y="301389"/>
                  </a:cubicBezTo>
                  <a:cubicBezTo>
                    <a:pt x="230746" y="301389"/>
                    <a:pt x="229838" y="301389"/>
                    <a:pt x="228600" y="301389"/>
                  </a:cubicBezTo>
                  <a:lnTo>
                    <a:pt x="228600" y="288927"/>
                  </a:lnTo>
                  <a:cubicBezTo>
                    <a:pt x="232974" y="288927"/>
                    <a:pt x="237430" y="288927"/>
                    <a:pt x="241887" y="288597"/>
                  </a:cubicBezTo>
                  <a:cubicBezTo>
                    <a:pt x="244198" y="288432"/>
                    <a:pt x="247664" y="285461"/>
                    <a:pt x="248241" y="283233"/>
                  </a:cubicBezTo>
                  <a:cubicBezTo>
                    <a:pt x="251130" y="270359"/>
                    <a:pt x="254513" y="257319"/>
                    <a:pt x="255504" y="244280"/>
                  </a:cubicBezTo>
                  <a:cubicBezTo>
                    <a:pt x="256742" y="227940"/>
                    <a:pt x="255834" y="211352"/>
                    <a:pt x="255751" y="194929"/>
                  </a:cubicBezTo>
                  <a:cubicBezTo>
                    <a:pt x="255751" y="188574"/>
                    <a:pt x="251295" y="183458"/>
                    <a:pt x="245023" y="182715"/>
                  </a:cubicBezTo>
                  <a:cubicBezTo>
                    <a:pt x="222493" y="180239"/>
                    <a:pt x="199881" y="177598"/>
                    <a:pt x="177268" y="175783"/>
                  </a:cubicBezTo>
                  <a:cubicBezTo>
                    <a:pt x="158452" y="174297"/>
                    <a:pt x="139471" y="173472"/>
                    <a:pt x="120655" y="172977"/>
                  </a:cubicBezTo>
                  <a:cubicBezTo>
                    <a:pt x="93916" y="172234"/>
                    <a:pt x="67095" y="172151"/>
                    <a:pt x="40273" y="171409"/>
                  </a:cubicBezTo>
                  <a:cubicBezTo>
                    <a:pt x="38458" y="171409"/>
                    <a:pt x="36642" y="171244"/>
                    <a:pt x="34744" y="171079"/>
                  </a:cubicBezTo>
                  <a:cubicBezTo>
                    <a:pt x="27729" y="170583"/>
                    <a:pt x="20714" y="169511"/>
                    <a:pt x="13700" y="168603"/>
                  </a:cubicBezTo>
                  <a:cubicBezTo>
                    <a:pt x="8830" y="168025"/>
                    <a:pt x="6355" y="165302"/>
                    <a:pt x="6190" y="160350"/>
                  </a:cubicBezTo>
                  <a:cubicBezTo>
                    <a:pt x="5942" y="151190"/>
                    <a:pt x="5529" y="142112"/>
                    <a:pt x="4704" y="133034"/>
                  </a:cubicBezTo>
                  <a:cubicBezTo>
                    <a:pt x="3466" y="119664"/>
                    <a:pt x="1898" y="106212"/>
                    <a:pt x="330" y="92843"/>
                  </a:cubicBezTo>
                  <a:cubicBezTo>
                    <a:pt x="330" y="92513"/>
                    <a:pt x="165" y="92183"/>
                    <a:pt x="0" y="91935"/>
                  </a:cubicBezTo>
                  <a:lnTo>
                    <a:pt x="12214" y="90120"/>
                  </a:lnTo>
                  <a:cubicBezTo>
                    <a:pt x="13452" y="97795"/>
                    <a:pt x="15185" y="105387"/>
                    <a:pt x="16423" y="113145"/>
                  </a:cubicBezTo>
                  <a:cubicBezTo>
                    <a:pt x="18486" y="125359"/>
                    <a:pt x="20137" y="137655"/>
                    <a:pt x="22612" y="149869"/>
                  </a:cubicBezTo>
                  <a:cubicBezTo>
                    <a:pt x="23025" y="151767"/>
                    <a:pt x="26574" y="154161"/>
                    <a:pt x="28967" y="154491"/>
                  </a:cubicBezTo>
                  <a:cubicBezTo>
                    <a:pt x="35487" y="155564"/>
                    <a:pt x="42171" y="155811"/>
                    <a:pt x="48774" y="156059"/>
                  </a:cubicBezTo>
                  <a:cubicBezTo>
                    <a:pt x="65361" y="156636"/>
                    <a:pt x="81949" y="157132"/>
                    <a:pt x="98537" y="157462"/>
                  </a:cubicBezTo>
                  <a:cubicBezTo>
                    <a:pt x="107203" y="157627"/>
                    <a:pt x="109018" y="155564"/>
                    <a:pt x="106955" y="147641"/>
                  </a:cubicBezTo>
                  <a:cubicBezTo>
                    <a:pt x="104397" y="137985"/>
                    <a:pt x="100931" y="128577"/>
                    <a:pt x="98372" y="118922"/>
                  </a:cubicBezTo>
                  <a:cubicBezTo>
                    <a:pt x="93751" y="101673"/>
                    <a:pt x="89542" y="84260"/>
                    <a:pt x="85168" y="66929"/>
                  </a:cubicBezTo>
                  <a:cubicBezTo>
                    <a:pt x="84755" y="65279"/>
                    <a:pt x="84095" y="63628"/>
                    <a:pt x="83765" y="61895"/>
                  </a:cubicBezTo>
                  <a:cubicBezTo>
                    <a:pt x="81537" y="50424"/>
                    <a:pt x="79226" y="38953"/>
                    <a:pt x="77080" y="27482"/>
                  </a:cubicBezTo>
                  <a:cubicBezTo>
                    <a:pt x="75760" y="20054"/>
                    <a:pt x="74192" y="12627"/>
                    <a:pt x="73862" y="5117"/>
                  </a:cubicBezTo>
                  <a:cubicBezTo>
                    <a:pt x="73779" y="3384"/>
                    <a:pt x="77906" y="0"/>
                    <a:pt x="80134" y="0"/>
                  </a:cubicBezTo>
                  <a:cubicBezTo>
                    <a:pt x="82362" y="0"/>
                    <a:pt x="85581" y="2888"/>
                    <a:pt x="86406" y="5199"/>
                  </a:cubicBezTo>
                  <a:cubicBezTo>
                    <a:pt x="87809" y="9161"/>
                    <a:pt x="87479" y="13617"/>
                    <a:pt x="88139" y="17826"/>
                  </a:cubicBezTo>
                  <a:cubicBezTo>
                    <a:pt x="89212" y="24841"/>
                    <a:pt x="90285" y="31855"/>
                    <a:pt x="91853" y="38705"/>
                  </a:cubicBezTo>
                  <a:cubicBezTo>
                    <a:pt x="93751" y="47205"/>
                    <a:pt x="96392" y="55541"/>
                    <a:pt x="98290" y="64041"/>
                  </a:cubicBezTo>
                  <a:cubicBezTo>
                    <a:pt x="100931" y="76338"/>
                    <a:pt x="102416" y="88799"/>
                    <a:pt x="105800" y="100931"/>
                  </a:cubicBezTo>
                  <a:cubicBezTo>
                    <a:pt x="110586" y="118014"/>
                    <a:pt x="116528" y="134849"/>
                    <a:pt x="122305" y="151602"/>
                  </a:cubicBezTo>
                  <a:cubicBezTo>
                    <a:pt x="123295" y="154326"/>
                    <a:pt x="125854" y="157957"/>
                    <a:pt x="128330" y="158535"/>
                  </a:cubicBezTo>
                  <a:cubicBezTo>
                    <a:pt x="134519" y="159937"/>
                    <a:pt x="140956" y="159937"/>
                    <a:pt x="147311" y="160185"/>
                  </a:cubicBezTo>
                  <a:cubicBezTo>
                    <a:pt x="158535" y="160763"/>
                    <a:pt x="169758" y="161093"/>
                    <a:pt x="180982" y="161588"/>
                  </a:cubicBezTo>
                  <a:cubicBezTo>
                    <a:pt x="184696" y="161753"/>
                    <a:pt x="187914" y="161423"/>
                    <a:pt x="187006" y="156554"/>
                  </a:cubicBezTo>
                  <a:cubicBezTo>
                    <a:pt x="184613" y="143515"/>
                    <a:pt x="182302" y="130475"/>
                    <a:pt x="179827" y="117519"/>
                  </a:cubicBezTo>
                  <a:cubicBezTo>
                    <a:pt x="177516" y="105222"/>
                    <a:pt x="175040" y="92843"/>
                    <a:pt x="172482" y="80629"/>
                  </a:cubicBezTo>
                  <a:cubicBezTo>
                    <a:pt x="171161" y="74439"/>
                    <a:pt x="169263" y="68332"/>
                    <a:pt x="168190" y="62143"/>
                  </a:cubicBezTo>
                  <a:cubicBezTo>
                    <a:pt x="165962" y="48939"/>
                    <a:pt x="164311" y="35734"/>
                    <a:pt x="162166" y="22612"/>
                  </a:cubicBezTo>
                  <a:cubicBezTo>
                    <a:pt x="161423" y="17991"/>
                    <a:pt x="164972" y="9986"/>
                    <a:pt x="167695" y="11141"/>
                  </a:cubicBezTo>
                  <a:cubicBezTo>
                    <a:pt x="171326" y="12709"/>
                    <a:pt x="175783" y="16423"/>
                    <a:pt x="176525" y="19889"/>
                  </a:cubicBezTo>
                  <a:cubicBezTo>
                    <a:pt x="178589" y="29050"/>
                    <a:pt x="178589" y="38623"/>
                    <a:pt x="179827" y="47948"/>
                  </a:cubicBezTo>
                  <a:cubicBezTo>
                    <a:pt x="181560" y="61400"/>
                    <a:pt x="183128" y="74935"/>
                    <a:pt x="185686" y="88221"/>
                  </a:cubicBezTo>
                  <a:cubicBezTo>
                    <a:pt x="190142" y="111081"/>
                    <a:pt x="195177" y="133776"/>
                    <a:pt x="200293" y="156471"/>
                  </a:cubicBezTo>
                  <a:cubicBezTo>
                    <a:pt x="200871" y="158947"/>
                    <a:pt x="203512" y="162496"/>
                    <a:pt x="205657" y="162826"/>
                  </a:cubicBezTo>
                  <a:cubicBezTo>
                    <a:pt x="218862" y="164724"/>
                    <a:pt x="232149" y="165632"/>
                    <a:pt x="245353" y="167365"/>
                  </a:cubicBezTo>
                  <a:cubicBezTo>
                    <a:pt x="256989" y="168850"/>
                    <a:pt x="268543" y="170914"/>
                    <a:pt x="280179" y="17297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5" name="フリーフォーム: 図形 114">
              <a:extLst>
                <a:ext uri="{FF2B5EF4-FFF2-40B4-BE49-F238E27FC236}">
                  <a16:creationId xmlns:a16="http://schemas.microsoft.com/office/drawing/2014/main" id="{7DB97444-D012-4BC1-B126-D17A14F16CDC}"/>
                </a:ext>
              </a:extLst>
            </p:cNvPr>
            <p:cNvSpPr/>
            <p:nvPr/>
          </p:nvSpPr>
          <p:spPr>
            <a:xfrm>
              <a:off x="3921410" y="693144"/>
              <a:ext cx="479688" cy="353247"/>
            </a:xfrm>
            <a:custGeom>
              <a:avLst/>
              <a:gdLst>
                <a:gd name="connsiteX0" fmla="*/ 479647 w 479688"/>
                <a:gd name="connsiteY0" fmla="*/ 83 h 353247"/>
                <a:gd name="connsiteX1" fmla="*/ 479482 w 479688"/>
                <a:gd name="connsiteY1" fmla="*/ 5199 h 353247"/>
                <a:gd name="connsiteX2" fmla="*/ 475108 w 479688"/>
                <a:gd name="connsiteY2" fmla="*/ 26491 h 353247"/>
                <a:gd name="connsiteX3" fmla="*/ 467846 w 479688"/>
                <a:gd name="connsiteY3" fmla="*/ 57109 h 353247"/>
                <a:gd name="connsiteX4" fmla="*/ 450268 w 479688"/>
                <a:gd name="connsiteY4" fmla="*/ 123461 h 353247"/>
                <a:gd name="connsiteX5" fmla="*/ 440530 w 479688"/>
                <a:gd name="connsiteY5" fmla="*/ 151685 h 353247"/>
                <a:gd name="connsiteX6" fmla="*/ 423694 w 479688"/>
                <a:gd name="connsiteY6" fmla="*/ 193691 h 353247"/>
                <a:gd name="connsiteX7" fmla="*/ 393572 w 479688"/>
                <a:gd name="connsiteY7" fmla="*/ 238421 h 353247"/>
                <a:gd name="connsiteX8" fmla="*/ 350740 w 479688"/>
                <a:gd name="connsiteY8" fmla="*/ 287772 h 353247"/>
                <a:gd name="connsiteX9" fmla="*/ 320040 w 479688"/>
                <a:gd name="connsiteY9" fmla="*/ 314263 h 353247"/>
                <a:gd name="connsiteX10" fmla="*/ 277126 w 479688"/>
                <a:gd name="connsiteY10" fmla="*/ 339764 h 353247"/>
                <a:gd name="connsiteX11" fmla="*/ 227280 w 479688"/>
                <a:gd name="connsiteY11" fmla="*/ 353051 h 353247"/>
                <a:gd name="connsiteX12" fmla="*/ 194516 w 479688"/>
                <a:gd name="connsiteY12" fmla="*/ 348182 h 353247"/>
                <a:gd name="connsiteX13" fmla="*/ 187336 w 479688"/>
                <a:gd name="connsiteY13" fmla="*/ 343148 h 353247"/>
                <a:gd name="connsiteX14" fmla="*/ 147146 w 479688"/>
                <a:gd name="connsiteY14" fmla="*/ 309312 h 353247"/>
                <a:gd name="connsiteX15" fmla="*/ 97960 w 479688"/>
                <a:gd name="connsiteY15" fmla="*/ 276713 h 353247"/>
                <a:gd name="connsiteX16" fmla="*/ 55046 w 479688"/>
                <a:gd name="connsiteY16" fmla="*/ 236605 h 353247"/>
                <a:gd name="connsiteX17" fmla="*/ 27729 w 479688"/>
                <a:gd name="connsiteY17" fmla="*/ 193113 h 353247"/>
                <a:gd name="connsiteX18" fmla="*/ 16918 w 479688"/>
                <a:gd name="connsiteY18" fmla="*/ 148466 h 353247"/>
                <a:gd name="connsiteX19" fmla="*/ 9656 w 479688"/>
                <a:gd name="connsiteY19" fmla="*/ 121315 h 353247"/>
                <a:gd name="connsiteX20" fmla="*/ 5282 w 479688"/>
                <a:gd name="connsiteY20" fmla="*/ 99280 h 353247"/>
                <a:gd name="connsiteX21" fmla="*/ 0 w 479688"/>
                <a:gd name="connsiteY21" fmla="*/ 68498 h 353247"/>
                <a:gd name="connsiteX22" fmla="*/ 5942 w 479688"/>
                <a:gd name="connsiteY22" fmla="*/ 67507 h 353247"/>
                <a:gd name="connsiteX23" fmla="*/ 13864 w 479688"/>
                <a:gd name="connsiteY23" fmla="*/ 77823 h 353247"/>
                <a:gd name="connsiteX24" fmla="*/ 21952 w 479688"/>
                <a:gd name="connsiteY24" fmla="*/ 78401 h 353247"/>
                <a:gd name="connsiteX25" fmla="*/ 52735 w 479688"/>
                <a:gd name="connsiteY25" fmla="*/ 71716 h 353247"/>
                <a:gd name="connsiteX26" fmla="*/ 85250 w 479688"/>
                <a:gd name="connsiteY26" fmla="*/ 70396 h 353247"/>
                <a:gd name="connsiteX27" fmla="*/ 131383 w 479688"/>
                <a:gd name="connsiteY27" fmla="*/ 70561 h 353247"/>
                <a:gd name="connsiteX28" fmla="*/ 146403 w 479688"/>
                <a:gd name="connsiteY28" fmla="*/ 74604 h 353247"/>
                <a:gd name="connsiteX29" fmla="*/ 164229 w 479688"/>
                <a:gd name="connsiteY29" fmla="*/ 63463 h 353247"/>
                <a:gd name="connsiteX30" fmla="*/ 164394 w 479688"/>
                <a:gd name="connsiteY30" fmla="*/ 38128 h 353247"/>
                <a:gd name="connsiteX31" fmla="*/ 166044 w 479688"/>
                <a:gd name="connsiteY31" fmla="*/ 19229 h 353247"/>
                <a:gd name="connsiteX32" fmla="*/ 172152 w 479688"/>
                <a:gd name="connsiteY32" fmla="*/ 13617 h 353247"/>
                <a:gd name="connsiteX33" fmla="*/ 199385 w 479688"/>
                <a:gd name="connsiteY33" fmla="*/ 8995 h 353247"/>
                <a:gd name="connsiteX34" fmla="*/ 232561 w 479688"/>
                <a:gd name="connsiteY34" fmla="*/ 4704 h 353247"/>
                <a:gd name="connsiteX35" fmla="*/ 243125 w 479688"/>
                <a:gd name="connsiteY35" fmla="*/ 12874 h 353247"/>
                <a:gd name="connsiteX36" fmla="*/ 243207 w 479688"/>
                <a:gd name="connsiteY36" fmla="*/ 34744 h 353247"/>
                <a:gd name="connsiteX37" fmla="*/ 246096 w 479688"/>
                <a:gd name="connsiteY37" fmla="*/ 70643 h 353247"/>
                <a:gd name="connsiteX38" fmla="*/ 258062 w 479688"/>
                <a:gd name="connsiteY38" fmla="*/ 76007 h 353247"/>
                <a:gd name="connsiteX39" fmla="*/ 275971 w 479688"/>
                <a:gd name="connsiteY39" fmla="*/ 77245 h 353247"/>
                <a:gd name="connsiteX40" fmla="*/ 288185 w 479688"/>
                <a:gd name="connsiteY40" fmla="*/ 72541 h 353247"/>
                <a:gd name="connsiteX41" fmla="*/ 298500 w 479688"/>
                <a:gd name="connsiteY41" fmla="*/ 66517 h 353247"/>
                <a:gd name="connsiteX42" fmla="*/ 347852 w 479688"/>
                <a:gd name="connsiteY42" fmla="*/ 65196 h 353247"/>
                <a:gd name="connsiteX43" fmla="*/ 371867 w 479688"/>
                <a:gd name="connsiteY43" fmla="*/ 65031 h 353247"/>
                <a:gd name="connsiteX44" fmla="*/ 398193 w 479688"/>
                <a:gd name="connsiteY44" fmla="*/ 67260 h 353247"/>
                <a:gd name="connsiteX45" fmla="*/ 410902 w 479688"/>
                <a:gd name="connsiteY45" fmla="*/ 58429 h 353247"/>
                <a:gd name="connsiteX46" fmla="*/ 416267 w 479688"/>
                <a:gd name="connsiteY46" fmla="*/ 54881 h 353247"/>
                <a:gd name="connsiteX47" fmla="*/ 423694 w 479688"/>
                <a:gd name="connsiteY47" fmla="*/ 52982 h 353247"/>
                <a:gd name="connsiteX48" fmla="*/ 424849 w 479688"/>
                <a:gd name="connsiteY48" fmla="*/ 42749 h 353247"/>
                <a:gd name="connsiteX49" fmla="*/ 422704 w 479688"/>
                <a:gd name="connsiteY49" fmla="*/ 31113 h 353247"/>
                <a:gd name="connsiteX50" fmla="*/ 422043 w 479688"/>
                <a:gd name="connsiteY50" fmla="*/ 16588 h 353247"/>
                <a:gd name="connsiteX51" fmla="*/ 432359 w 479688"/>
                <a:gd name="connsiteY51" fmla="*/ 16175 h 353247"/>
                <a:gd name="connsiteX52" fmla="*/ 437228 w 479688"/>
                <a:gd name="connsiteY52" fmla="*/ 23520 h 353247"/>
                <a:gd name="connsiteX53" fmla="*/ 448205 w 479688"/>
                <a:gd name="connsiteY53" fmla="*/ 21705 h 353247"/>
                <a:gd name="connsiteX54" fmla="*/ 473705 w 479688"/>
                <a:gd name="connsiteY54" fmla="*/ 1485 h 353247"/>
                <a:gd name="connsiteX55" fmla="*/ 479647 w 479688"/>
                <a:gd name="connsiteY55" fmla="*/ 0 h 353247"/>
                <a:gd name="connsiteX56" fmla="*/ 318059 w 479688"/>
                <a:gd name="connsiteY56" fmla="*/ 217046 h 353247"/>
                <a:gd name="connsiteX57" fmla="*/ 321856 w 479688"/>
                <a:gd name="connsiteY57" fmla="*/ 199633 h 353247"/>
                <a:gd name="connsiteX58" fmla="*/ 301471 w 479688"/>
                <a:gd name="connsiteY58" fmla="*/ 174215 h 353247"/>
                <a:gd name="connsiteX59" fmla="*/ 294869 w 479688"/>
                <a:gd name="connsiteY59" fmla="*/ 164394 h 353247"/>
                <a:gd name="connsiteX60" fmla="*/ 285874 w 479688"/>
                <a:gd name="connsiteY60" fmla="*/ 162166 h 353247"/>
                <a:gd name="connsiteX61" fmla="*/ 281417 w 479688"/>
                <a:gd name="connsiteY61" fmla="*/ 171161 h 353247"/>
                <a:gd name="connsiteX62" fmla="*/ 285544 w 479688"/>
                <a:gd name="connsiteY62" fmla="*/ 181890 h 353247"/>
                <a:gd name="connsiteX63" fmla="*/ 306258 w 479688"/>
                <a:gd name="connsiteY63" fmla="*/ 208381 h 353247"/>
                <a:gd name="connsiteX64" fmla="*/ 317977 w 479688"/>
                <a:gd name="connsiteY64" fmla="*/ 217046 h 353247"/>
                <a:gd name="connsiteX65" fmla="*/ 274320 w 479688"/>
                <a:gd name="connsiteY65" fmla="*/ 250717 h 353247"/>
                <a:gd name="connsiteX66" fmla="*/ 288350 w 479688"/>
                <a:gd name="connsiteY66" fmla="*/ 239659 h 353247"/>
                <a:gd name="connsiteX67" fmla="*/ 287029 w 479688"/>
                <a:gd name="connsiteY67" fmla="*/ 206730 h 353247"/>
                <a:gd name="connsiteX68" fmla="*/ 280922 w 479688"/>
                <a:gd name="connsiteY68" fmla="*/ 197900 h 353247"/>
                <a:gd name="connsiteX69" fmla="*/ 270854 w 479688"/>
                <a:gd name="connsiteY69" fmla="*/ 198478 h 353247"/>
                <a:gd name="connsiteX70" fmla="*/ 264334 w 479688"/>
                <a:gd name="connsiteY70" fmla="*/ 201696 h 353247"/>
                <a:gd name="connsiteX71" fmla="*/ 197075 w 479688"/>
                <a:gd name="connsiteY71" fmla="*/ 203182 h 353247"/>
                <a:gd name="connsiteX72" fmla="*/ 174215 w 479688"/>
                <a:gd name="connsiteY72" fmla="*/ 203264 h 353247"/>
                <a:gd name="connsiteX73" fmla="*/ 165714 w 479688"/>
                <a:gd name="connsiteY73" fmla="*/ 217211 h 353247"/>
                <a:gd name="connsiteX74" fmla="*/ 167695 w 479688"/>
                <a:gd name="connsiteY74" fmla="*/ 230911 h 353247"/>
                <a:gd name="connsiteX75" fmla="*/ 181560 w 479688"/>
                <a:gd name="connsiteY75" fmla="*/ 251708 h 353247"/>
                <a:gd name="connsiteX76" fmla="*/ 189317 w 479688"/>
                <a:gd name="connsiteY76" fmla="*/ 249975 h 353247"/>
                <a:gd name="connsiteX77" fmla="*/ 216304 w 479688"/>
                <a:gd name="connsiteY77" fmla="*/ 249397 h 353247"/>
                <a:gd name="connsiteX78" fmla="*/ 244858 w 479688"/>
                <a:gd name="connsiteY78" fmla="*/ 250635 h 353247"/>
                <a:gd name="connsiteX79" fmla="*/ 274320 w 479688"/>
                <a:gd name="connsiteY79" fmla="*/ 250635 h 353247"/>
                <a:gd name="connsiteX80" fmla="*/ 287277 w 479688"/>
                <a:gd name="connsiteY80" fmla="*/ 279024 h 353247"/>
                <a:gd name="connsiteX81" fmla="*/ 279932 w 479688"/>
                <a:gd name="connsiteY81" fmla="*/ 268873 h 353247"/>
                <a:gd name="connsiteX82" fmla="*/ 230333 w 479688"/>
                <a:gd name="connsiteY82" fmla="*/ 267553 h 353247"/>
                <a:gd name="connsiteX83" fmla="*/ 208381 w 479688"/>
                <a:gd name="connsiteY83" fmla="*/ 268708 h 353247"/>
                <a:gd name="connsiteX84" fmla="*/ 175370 w 479688"/>
                <a:gd name="connsiteY84" fmla="*/ 266150 h 353247"/>
                <a:gd name="connsiteX85" fmla="*/ 162991 w 479688"/>
                <a:gd name="connsiteY85" fmla="*/ 276796 h 353247"/>
                <a:gd name="connsiteX86" fmla="*/ 175783 w 479688"/>
                <a:gd name="connsiteY86" fmla="*/ 285626 h 353247"/>
                <a:gd name="connsiteX87" fmla="*/ 215973 w 479688"/>
                <a:gd name="connsiteY87" fmla="*/ 284223 h 353247"/>
                <a:gd name="connsiteX88" fmla="*/ 227610 w 479688"/>
                <a:gd name="connsiteY88" fmla="*/ 284223 h 353247"/>
                <a:gd name="connsiteX89" fmla="*/ 265325 w 479688"/>
                <a:gd name="connsiteY89" fmla="*/ 285379 h 353247"/>
                <a:gd name="connsiteX90" fmla="*/ 287442 w 479688"/>
                <a:gd name="connsiteY90" fmla="*/ 278942 h 353247"/>
                <a:gd name="connsiteX91" fmla="*/ 226867 w 479688"/>
                <a:gd name="connsiteY91" fmla="*/ 166375 h 353247"/>
                <a:gd name="connsiteX92" fmla="*/ 224969 w 479688"/>
                <a:gd name="connsiteY92" fmla="*/ 155894 h 353247"/>
                <a:gd name="connsiteX93" fmla="*/ 209701 w 479688"/>
                <a:gd name="connsiteY93" fmla="*/ 147393 h 353247"/>
                <a:gd name="connsiteX94" fmla="*/ 200458 w 479688"/>
                <a:gd name="connsiteY94" fmla="*/ 126019 h 353247"/>
                <a:gd name="connsiteX95" fmla="*/ 200788 w 479688"/>
                <a:gd name="connsiteY95" fmla="*/ 121315 h 353247"/>
                <a:gd name="connsiteX96" fmla="*/ 203677 w 479688"/>
                <a:gd name="connsiteY96" fmla="*/ 78566 h 353247"/>
                <a:gd name="connsiteX97" fmla="*/ 203759 w 479688"/>
                <a:gd name="connsiteY97" fmla="*/ 62968 h 353247"/>
                <a:gd name="connsiteX98" fmla="*/ 205162 w 479688"/>
                <a:gd name="connsiteY98" fmla="*/ 42667 h 353247"/>
                <a:gd name="connsiteX99" fmla="*/ 199385 w 479688"/>
                <a:gd name="connsiteY99" fmla="*/ 35652 h 353247"/>
                <a:gd name="connsiteX100" fmla="*/ 190803 w 479688"/>
                <a:gd name="connsiteY100" fmla="*/ 40603 h 353247"/>
                <a:gd name="connsiteX101" fmla="*/ 189152 w 479688"/>
                <a:gd name="connsiteY101" fmla="*/ 53890 h 353247"/>
                <a:gd name="connsiteX102" fmla="*/ 186099 w 479688"/>
                <a:gd name="connsiteY102" fmla="*/ 120324 h 353247"/>
                <a:gd name="connsiteX103" fmla="*/ 182880 w 479688"/>
                <a:gd name="connsiteY103" fmla="*/ 146898 h 353247"/>
                <a:gd name="connsiteX104" fmla="*/ 189070 w 479688"/>
                <a:gd name="connsiteY104" fmla="*/ 158204 h 353247"/>
                <a:gd name="connsiteX105" fmla="*/ 212507 w 479688"/>
                <a:gd name="connsiteY105" fmla="*/ 170171 h 353247"/>
                <a:gd name="connsiteX106" fmla="*/ 226867 w 479688"/>
                <a:gd name="connsiteY106" fmla="*/ 166375 h 353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79688" h="353247">
                  <a:moveTo>
                    <a:pt x="479647" y="83"/>
                  </a:moveTo>
                  <a:cubicBezTo>
                    <a:pt x="479647" y="1816"/>
                    <a:pt x="479812" y="3549"/>
                    <a:pt x="479482" y="5199"/>
                  </a:cubicBezTo>
                  <a:cubicBezTo>
                    <a:pt x="478079" y="12379"/>
                    <a:pt x="476676" y="19476"/>
                    <a:pt x="475108" y="26491"/>
                  </a:cubicBezTo>
                  <a:cubicBezTo>
                    <a:pt x="472798" y="36725"/>
                    <a:pt x="470404" y="46958"/>
                    <a:pt x="467846" y="57109"/>
                  </a:cubicBezTo>
                  <a:cubicBezTo>
                    <a:pt x="462152" y="79226"/>
                    <a:pt x="456375" y="101426"/>
                    <a:pt x="450268" y="123461"/>
                  </a:cubicBezTo>
                  <a:cubicBezTo>
                    <a:pt x="447544" y="133034"/>
                    <a:pt x="444161" y="142442"/>
                    <a:pt x="440530" y="151685"/>
                  </a:cubicBezTo>
                  <a:cubicBezTo>
                    <a:pt x="435000" y="165797"/>
                    <a:pt x="426500" y="179249"/>
                    <a:pt x="423694" y="193691"/>
                  </a:cubicBezTo>
                  <a:cubicBezTo>
                    <a:pt x="419898" y="213250"/>
                    <a:pt x="404713" y="224391"/>
                    <a:pt x="393572" y="238421"/>
                  </a:cubicBezTo>
                  <a:cubicBezTo>
                    <a:pt x="380037" y="255421"/>
                    <a:pt x="365677" y="271927"/>
                    <a:pt x="350740" y="287772"/>
                  </a:cubicBezTo>
                  <a:cubicBezTo>
                    <a:pt x="341497" y="297510"/>
                    <a:pt x="331181" y="306588"/>
                    <a:pt x="320040" y="314263"/>
                  </a:cubicBezTo>
                  <a:cubicBezTo>
                    <a:pt x="306423" y="323754"/>
                    <a:pt x="292146" y="332502"/>
                    <a:pt x="277126" y="339764"/>
                  </a:cubicBezTo>
                  <a:cubicBezTo>
                    <a:pt x="261693" y="347191"/>
                    <a:pt x="244940" y="351235"/>
                    <a:pt x="227280" y="353051"/>
                  </a:cubicBezTo>
                  <a:cubicBezTo>
                    <a:pt x="215396" y="354289"/>
                    <a:pt x="205492" y="349337"/>
                    <a:pt x="194516" y="348182"/>
                  </a:cubicBezTo>
                  <a:cubicBezTo>
                    <a:pt x="191958" y="347934"/>
                    <a:pt x="189565" y="345046"/>
                    <a:pt x="187336" y="343148"/>
                  </a:cubicBezTo>
                  <a:cubicBezTo>
                    <a:pt x="173967" y="331841"/>
                    <a:pt x="161258" y="319710"/>
                    <a:pt x="147146" y="309312"/>
                  </a:cubicBezTo>
                  <a:cubicBezTo>
                    <a:pt x="131383" y="297758"/>
                    <a:pt x="113392" y="288762"/>
                    <a:pt x="97960" y="276713"/>
                  </a:cubicBezTo>
                  <a:cubicBezTo>
                    <a:pt x="82445" y="264664"/>
                    <a:pt x="67095" y="251625"/>
                    <a:pt x="55046" y="236605"/>
                  </a:cubicBezTo>
                  <a:cubicBezTo>
                    <a:pt x="44482" y="223318"/>
                    <a:pt x="32268" y="210114"/>
                    <a:pt x="27729" y="193113"/>
                  </a:cubicBezTo>
                  <a:cubicBezTo>
                    <a:pt x="23768" y="178341"/>
                    <a:pt x="20632" y="163321"/>
                    <a:pt x="16918" y="148466"/>
                  </a:cubicBezTo>
                  <a:cubicBezTo>
                    <a:pt x="14690" y="139388"/>
                    <a:pt x="11884" y="130393"/>
                    <a:pt x="9656" y="121315"/>
                  </a:cubicBezTo>
                  <a:cubicBezTo>
                    <a:pt x="7923" y="114052"/>
                    <a:pt x="6602" y="106625"/>
                    <a:pt x="5282" y="99280"/>
                  </a:cubicBezTo>
                  <a:cubicBezTo>
                    <a:pt x="3466" y="89047"/>
                    <a:pt x="1816" y="78731"/>
                    <a:pt x="0" y="68498"/>
                  </a:cubicBezTo>
                  <a:lnTo>
                    <a:pt x="5942" y="67507"/>
                  </a:lnTo>
                  <a:cubicBezTo>
                    <a:pt x="6602" y="71881"/>
                    <a:pt x="8170" y="76173"/>
                    <a:pt x="13864" y="77823"/>
                  </a:cubicBezTo>
                  <a:cubicBezTo>
                    <a:pt x="16423" y="78566"/>
                    <a:pt x="20632" y="79639"/>
                    <a:pt x="21952" y="78401"/>
                  </a:cubicBezTo>
                  <a:cubicBezTo>
                    <a:pt x="30948" y="70231"/>
                    <a:pt x="42089" y="72129"/>
                    <a:pt x="52735" y="71716"/>
                  </a:cubicBezTo>
                  <a:cubicBezTo>
                    <a:pt x="63546" y="71303"/>
                    <a:pt x="74357" y="70561"/>
                    <a:pt x="85250" y="70396"/>
                  </a:cubicBezTo>
                  <a:cubicBezTo>
                    <a:pt x="100601" y="70148"/>
                    <a:pt x="116033" y="69983"/>
                    <a:pt x="131383" y="70561"/>
                  </a:cubicBezTo>
                  <a:cubicBezTo>
                    <a:pt x="136417" y="70726"/>
                    <a:pt x="141369" y="73036"/>
                    <a:pt x="146403" y="74604"/>
                  </a:cubicBezTo>
                  <a:cubicBezTo>
                    <a:pt x="157462" y="77906"/>
                    <a:pt x="163569" y="74357"/>
                    <a:pt x="164229" y="63463"/>
                  </a:cubicBezTo>
                  <a:cubicBezTo>
                    <a:pt x="164724" y="55046"/>
                    <a:pt x="164146" y="46545"/>
                    <a:pt x="164394" y="38128"/>
                  </a:cubicBezTo>
                  <a:cubicBezTo>
                    <a:pt x="164559" y="31773"/>
                    <a:pt x="164807" y="25418"/>
                    <a:pt x="166044" y="19229"/>
                  </a:cubicBezTo>
                  <a:cubicBezTo>
                    <a:pt x="166457" y="17001"/>
                    <a:pt x="169676" y="14195"/>
                    <a:pt x="172152" y="13617"/>
                  </a:cubicBezTo>
                  <a:cubicBezTo>
                    <a:pt x="181064" y="11636"/>
                    <a:pt x="190225" y="10316"/>
                    <a:pt x="199385" y="8995"/>
                  </a:cubicBezTo>
                  <a:cubicBezTo>
                    <a:pt x="210444" y="7427"/>
                    <a:pt x="221585" y="6272"/>
                    <a:pt x="232561" y="4704"/>
                  </a:cubicBezTo>
                  <a:cubicBezTo>
                    <a:pt x="237843" y="3961"/>
                    <a:pt x="243042" y="7675"/>
                    <a:pt x="243125" y="12874"/>
                  </a:cubicBezTo>
                  <a:cubicBezTo>
                    <a:pt x="243207" y="20219"/>
                    <a:pt x="242795" y="27482"/>
                    <a:pt x="243207" y="34744"/>
                  </a:cubicBezTo>
                  <a:cubicBezTo>
                    <a:pt x="243868" y="46710"/>
                    <a:pt x="244940" y="58677"/>
                    <a:pt x="246096" y="70643"/>
                  </a:cubicBezTo>
                  <a:cubicBezTo>
                    <a:pt x="246673" y="76503"/>
                    <a:pt x="252863" y="79309"/>
                    <a:pt x="258062" y="76007"/>
                  </a:cubicBezTo>
                  <a:cubicBezTo>
                    <a:pt x="264582" y="71881"/>
                    <a:pt x="270029" y="70643"/>
                    <a:pt x="275971" y="77245"/>
                  </a:cubicBezTo>
                  <a:cubicBezTo>
                    <a:pt x="279602" y="81289"/>
                    <a:pt x="287442" y="78401"/>
                    <a:pt x="288185" y="72541"/>
                  </a:cubicBezTo>
                  <a:cubicBezTo>
                    <a:pt x="289010" y="65692"/>
                    <a:pt x="294622" y="66104"/>
                    <a:pt x="298500" y="66517"/>
                  </a:cubicBezTo>
                  <a:cubicBezTo>
                    <a:pt x="315088" y="68332"/>
                    <a:pt x="331346" y="68415"/>
                    <a:pt x="347852" y="65196"/>
                  </a:cubicBezTo>
                  <a:cubicBezTo>
                    <a:pt x="355527" y="63711"/>
                    <a:pt x="363862" y="64454"/>
                    <a:pt x="371867" y="65031"/>
                  </a:cubicBezTo>
                  <a:cubicBezTo>
                    <a:pt x="380532" y="65609"/>
                    <a:pt x="389198" y="62391"/>
                    <a:pt x="398193" y="67260"/>
                  </a:cubicBezTo>
                  <a:cubicBezTo>
                    <a:pt x="404713" y="70808"/>
                    <a:pt x="410077" y="66104"/>
                    <a:pt x="410902" y="58429"/>
                  </a:cubicBezTo>
                  <a:cubicBezTo>
                    <a:pt x="411315" y="54963"/>
                    <a:pt x="411067" y="52240"/>
                    <a:pt x="416267" y="54881"/>
                  </a:cubicBezTo>
                  <a:cubicBezTo>
                    <a:pt x="418000" y="55788"/>
                    <a:pt x="422951" y="54468"/>
                    <a:pt x="423694" y="52982"/>
                  </a:cubicBezTo>
                  <a:cubicBezTo>
                    <a:pt x="425180" y="50011"/>
                    <a:pt x="425097" y="46215"/>
                    <a:pt x="424849" y="42749"/>
                  </a:cubicBezTo>
                  <a:cubicBezTo>
                    <a:pt x="424602" y="38870"/>
                    <a:pt x="422951" y="34992"/>
                    <a:pt x="422704" y="31113"/>
                  </a:cubicBezTo>
                  <a:cubicBezTo>
                    <a:pt x="422374" y="26244"/>
                    <a:pt x="422209" y="21457"/>
                    <a:pt x="422043" y="16588"/>
                  </a:cubicBezTo>
                  <a:lnTo>
                    <a:pt x="432359" y="16175"/>
                  </a:lnTo>
                  <a:cubicBezTo>
                    <a:pt x="432359" y="19146"/>
                    <a:pt x="434010" y="21870"/>
                    <a:pt x="437228" y="23520"/>
                  </a:cubicBezTo>
                  <a:cubicBezTo>
                    <a:pt x="440942" y="25336"/>
                    <a:pt x="444573" y="24923"/>
                    <a:pt x="448205" y="21705"/>
                  </a:cubicBezTo>
                  <a:cubicBezTo>
                    <a:pt x="456375" y="14607"/>
                    <a:pt x="465040" y="8005"/>
                    <a:pt x="473705" y="1485"/>
                  </a:cubicBezTo>
                  <a:cubicBezTo>
                    <a:pt x="475191" y="330"/>
                    <a:pt x="477667" y="495"/>
                    <a:pt x="479647" y="0"/>
                  </a:cubicBezTo>
                  <a:close/>
                  <a:moveTo>
                    <a:pt x="318059" y="217046"/>
                  </a:moveTo>
                  <a:cubicBezTo>
                    <a:pt x="323919" y="215561"/>
                    <a:pt x="326395" y="203759"/>
                    <a:pt x="321856" y="199633"/>
                  </a:cubicBezTo>
                  <a:cubicBezTo>
                    <a:pt x="313603" y="192206"/>
                    <a:pt x="306176" y="184366"/>
                    <a:pt x="301471" y="174215"/>
                  </a:cubicBezTo>
                  <a:cubicBezTo>
                    <a:pt x="299821" y="170666"/>
                    <a:pt x="297840" y="166870"/>
                    <a:pt x="294869" y="164394"/>
                  </a:cubicBezTo>
                  <a:cubicBezTo>
                    <a:pt x="292724" y="162578"/>
                    <a:pt x="287689" y="161010"/>
                    <a:pt x="285874" y="162166"/>
                  </a:cubicBezTo>
                  <a:cubicBezTo>
                    <a:pt x="283315" y="163816"/>
                    <a:pt x="281335" y="168025"/>
                    <a:pt x="281417" y="171161"/>
                  </a:cubicBezTo>
                  <a:cubicBezTo>
                    <a:pt x="281417" y="174792"/>
                    <a:pt x="283315" y="178836"/>
                    <a:pt x="285544" y="181890"/>
                  </a:cubicBezTo>
                  <a:cubicBezTo>
                    <a:pt x="291981" y="190803"/>
                    <a:pt x="299078" y="199385"/>
                    <a:pt x="306258" y="208381"/>
                  </a:cubicBezTo>
                  <a:cubicBezTo>
                    <a:pt x="308816" y="213498"/>
                    <a:pt x="310962" y="218862"/>
                    <a:pt x="317977" y="217046"/>
                  </a:cubicBezTo>
                  <a:close/>
                  <a:moveTo>
                    <a:pt x="274320" y="250717"/>
                  </a:moveTo>
                  <a:cubicBezTo>
                    <a:pt x="281830" y="251295"/>
                    <a:pt x="288597" y="247004"/>
                    <a:pt x="288350" y="239659"/>
                  </a:cubicBezTo>
                  <a:cubicBezTo>
                    <a:pt x="288019" y="228683"/>
                    <a:pt x="287112" y="217706"/>
                    <a:pt x="287029" y="206730"/>
                  </a:cubicBezTo>
                  <a:cubicBezTo>
                    <a:pt x="287029" y="202026"/>
                    <a:pt x="284801" y="198973"/>
                    <a:pt x="280922" y="197900"/>
                  </a:cubicBezTo>
                  <a:cubicBezTo>
                    <a:pt x="277869" y="197075"/>
                    <a:pt x="274155" y="197817"/>
                    <a:pt x="270854" y="198478"/>
                  </a:cubicBezTo>
                  <a:cubicBezTo>
                    <a:pt x="268543" y="198973"/>
                    <a:pt x="266563" y="201614"/>
                    <a:pt x="264334" y="201696"/>
                  </a:cubicBezTo>
                  <a:cubicBezTo>
                    <a:pt x="241887" y="202356"/>
                    <a:pt x="219522" y="202852"/>
                    <a:pt x="197075" y="203182"/>
                  </a:cubicBezTo>
                  <a:cubicBezTo>
                    <a:pt x="189482" y="203347"/>
                    <a:pt x="181807" y="202769"/>
                    <a:pt x="174215" y="203264"/>
                  </a:cubicBezTo>
                  <a:cubicBezTo>
                    <a:pt x="164394" y="203924"/>
                    <a:pt x="161671" y="209206"/>
                    <a:pt x="165714" y="217211"/>
                  </a:cubicBezTo>
                  <a:cubicBezTo>
                    <a:pt x="167778" y="221420"/>
                    <a:pt x="169098" y="225464"/>
                    <a:pt x="167695" y="230911"/>
                  </a:cubicBezTo>
                  <a:cubicBezTo>
                    <a:pt x="165302" y="240236"/>
                    <a:pt x="169676" y="252946"/>
                    <a:pt x="181560" y="251708"/>
                  </a:cubicBezTo>
                  <a:cubicBezTo>
                    <a:pt x="184365" y="250882"/>
                    <a:pt x="186841" y="250057"/>
                    <a:pt x="189317" y="249975"/>
                  </a:cubicBezTo>
                  <a:cubicBezTo>
                    <a:pt x="198313" y="249562"/>
                    <a:pt x="207308" y="249232"/>
                    <a:pt x="216304" y="249397"/>
                  </a:cubicBezTo>
                  <a:cubicBezTo>
                    <a:pt x="225794" y="249562"/>
                    <a:pt x="235367" y="250470"/>
                    <a:pt x="244858" y="250635"/>
                  </a:cubicBezTo>
                  <a:cubicBezTo>
                    <a:pt x="254679" y="250882"/>
                    <a:pt x="264582" y="249975"/>
                    <a:pt x="274320" y="250635"/>
                  </a:cubicBezTo>
                  <a:close/>
                  <a:moveTo>
                    <a:pt x="287277" y="279024"/>
                  </a:moveTo>
                  <a:cubicBezTo>
                    <a:pt x="288515" y="272587"/>
                    <a:pt x="285709" y="269038"/>
                    <a:pt x="279932" y="268873"/>
                  </a:cubicBezTo>
                  <a:cubicBezTo>
                    <a:pt x="263426" y="268378"/>
                    <a:pt x="246839" y="267718"/>
                    <a:pt x="230333" y="267553"/>
                  </a:cubicBezTo>
                  <a:cubicBezTo>
                    <a:pt x="223071" y="267553"/>
                    <a:pt x="215726" y="269038"/>
                    <a:pt x="208381" y="268708"/>
                  </a:cubicBezTo>
                  <a:cubicBezTo>
                    <a:pt x="197405" y="268296"/>
                    <a:pt x="186346" y="266728"/>
                    <a:pt x="175370" y="266150"/>
                  </a:cubicBezTo>
                  <a:cubicBezTo>
                    <a:pt x="169758" y="265820"/>
                    <a:pt x="162578" y="272504"/>
                    <a:pt x="162991" y="276796"/>
                  </a:cubicBezTo>
                  <a:cubicBezTo>
                    <a:pt x="163404" y="281665"/>
                    <a:pt x="169758" y="285874"/>
                    <a:pt x="175783" y="285626"/>
                  </a:cubicBezTo>
                  <a:cubicBezTo>
                    <a:pt x="189152" y="285131"/>
                    <a:pt x="202521" y="284636"/>
                    <a:pt x="215973" y="284223"/>
                  </a:cubicBezTo>
                  <a:cubicBezTo>
                    <a:pt x="219852" y="284058"/>
                    <a:pt x="223731" y="284223"/>
                    <a:pt x="227610" y="284223"/>
                  </a:cubicBezTo>
                  <a:cubicBezTo>
                    <a:pt x="240154" y="284471"/>
                    <a:pt x="252863" y="283893"/>
                    <a:pt x="265325" y="285379"/>
                  </a:cubicBezTo>
                  <a:cubicBezTo>
                    <a:pt x="275310" y="286617"/>
                    <a:pt x="283068" y="285626"/>
                    <a:pt x="287442" y="278942"/>
                  </a:cubicBezTo>
                  <a:close/>
                  <a:moveTo>
                    <a:pt x="226867" y="166375"/>
                  </a:moveTo>
                  <a:cubicBezTo>
                    <a:pt x="229260" y="162578"/>
                    <a:pt x="229673" y="158617"/>
                    <a:pt x="224969" y="155894"/>
                  </a:cubicBezTo>
                  <a:cubicBezTo>
                    <a:pt x="219935" y="152923"/>
                    <a:pt x="214818" y="150199"/>
                    <a:pt x="209701" y="147393"/>
                  </a:cubicBezTo>
                  <a:cubicBezTo>
                    <a:pt x="200788" y="142524"/>
                    <a:pt x="197817" y="135510"/>
                    <a:pt x="200458" y="126019"/>
                  </a:cubicBezTo>
                  <a:cubicBezTo>
                    <a:pt x="200871" y="124533"/>
                    <a:pt x="200706" y="122883"/>
                    <a:pt x="200788" y="121315"/>
                  </a:cubicBezTo>
                  <a:cubicBezTo>
                    <a:pt x="201779" y="107038"/>
                    <a:pt x="202852" y="92843"/>
                    <a:pt x="203677" y="78566"/>
                  </a:cubicBezTo>
                  <a:cubicBezTo>
                    <a:pt x="204007" y="73367"/>
                    <a:pt x="203512" y="68167"/>
                    <a:pt x="203759" y="62968"/>
                  </a:cubicBezTo>
                  <a:cubicBezTo>
                    <a:pt x="204089" y="56201"/>
                    <a:pt x="204750" y="49434"/>
                    <a:pt x="205162" y="42667"/>
                  </a:cubicBezTo>
                  <a:cubicBezTo>
                    <a:pt x="205410" y="38623"/>
                    <a:pt x="203924" y="36312"/>
                    <a:pt x="199385" y="35652"/>
                  </a:cubicBezTo>
                  <a:cubicBezTo>
                    <a:pt x="194929" y="35074"/>
                    <a:pt x="191875" y="36725"/>
                    <a:pt x="190803" y="40603"/>
                  </a:cubicBezTo>
                  <a:cubicBezTo>
                    <a:pt x="189730" y="44647"/>
                    <a:pt x="189647" y="49021"/>
                    <a:pt x="189152" y="53890"/>
                  </a:cubicBezTo>
                  <a:cubicBezTo>
                    <a:pt x="188162" y="76503"/>
                    <a:pt x="187419" y="98455"/>
                    <a:pt x="186099" y="120324"/>
                  </a:cubicBezTo>
                  <a:cubicBezTo>
                    <a:pt x="185603" y="129237"/>
                    <a:pt x="184531" y="138150"/>
                    <a:pt x="182880" y="146898"/>
                  </a:cubicBezTo>
                  <a:cubicBezTo>
                    <a:pt x="181807" y="152758"/>
                    <a:pt x="184448" y="157462"/>
                    <a:pt x="189070" y="158204"/>
                  </a:cubicBezTo>
                  <a:cubicBezTo>
                    <a:pt x="198478" y="159855"/>
                    <a:pt x="205905" y="163569"/>
                    <a:pt x="212507" y="170171"/>
                  </a:cubicBezTo>
                  <a:cubicBezTo>
                    <a:pt x="216221" y="173967"/>
                    <a:pt x="223483" y="171656"/>
                    <a:pt x="226867" y="16637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6" name="フリーフォーム: 図形 115">
              <a:extLst>
                <a:ext uri="{FF2B5EF4-FFF2-40B4-BE49-F238E27FC236}">
                  <a16:creationId xmlns:a16="http://schemas.microsoft.com/office/drawing/2014/main" id="{8D410BDA-ECC8-4A61-A1C3-142B3702721A}"/>
                </a:ext>
              </a:extLst>
            </p:cNvPr>
            <p:cNvSpPr/>
            <p:nvPr/>
          </p:nvSpPr>
          <p:spPr>
            <a:xfrm>
              <a:off x="4166021" y="536673"/>
              <a:ext cx="222148" cy="118013"/>
            </a:xfrm>
            <a:custGeom>
              <a:avLst/>
              <a:gdLst>
                <a:gd name="connsiteX0" fmla="*/ 221750 w 222148"/>
                <a:gd name="connsiteY0" fmla="*/ 24015 h 118013"/>
                <a:gd name="connsiteX1" fmla="*/ 221503 w 222148"/>
                <a:gd name="connsiteY1" fmla="*/ 73367 h 118013"/>
                <a:gd name="connsiteX2" fmla="*/ 214240 w 222148"/>
                <a:gd name="connsiteY2" fmla="*/ 112319 h 118013"/>
                <a:gd name="connsiteX3" fmla="*/ 207886 w 222148"/>
                <a:gd name="connsiteY3" fmla="*/ 117684 h 118013"/>
                <a:gd name="connsiteX4" fmla="*/ 194516 w 222148"/>
                <a:gd name="connsiteY4" fmla="*/ 118014 h 118013"/>
                <a:gd name="connsiteX5" fmla="*/ 178671 w 222148"/>
                <a:gd name="connsiteY5" fmla="*/ 117931 h 118013"/>
                <a:gd name="connsiteX6" fmla="*/ 174297 w 222148"/>
                <a:gd name="connsiteY6" fmla="*/ 112154 h 118013"/>
                <a:gd name="connsiteX7" fmla="*/ 177681 w 222148"/>
                <a:gd name="connsiteY7" fmla="*/ 100270 h 118013"/>
                <a:gd name="connsiteX8" fmla="*/ 171986 w 222148"/>
                <a:gd name="connsiteY8" fmla="*/ 92595 h 118013"/>
                <a:gd name="connsiteX9" fmla="*/ 167695 w 222148"/>
                <a:gd name="connsiteY9" fmla="*/ 89294 h 118013"/>
                <a:gd name="connsiteX10" fmla="*/ 171574 w 222148"/>
                <a:gd name="connsiteY10" fmla="*/ 86901 h 118013"/>
                <a:gd name="connsiteX11" fmla="*/ 177516 w 222148"/>
                <a:gd name="connsiteY11" fmla="*/ 75677 h 118013"/>
                <a:gd name="connsiteX12" fmla="*/ 181312 w 222148"/>
                <a:gd name="connsiteY12" fmla="*/ 61978 h 118013"/>
                <a:gd name="connsiteX13" fmla="*/ 186099 w 222148"/>
                <a:gd name="connsiteY13" fmla="*/ 51662 h 118013"/>
                <a:gd name="connsiteX14" fmla="*/ 174132 w 222148"/>
                <a:gd name="connsiteY14" fmla="*/ 46380 h 118013"/>
                <a:gd name="connsiteX15" fmla="*/ 151437 w 222148"/>
                <a:gd name="connsiteY15" fmla="*/ 41759 h 118013"/>
                <a:gd name="connsiteX16" fmla="*/ 68745 w 222148"/>
                <a:gd name="connsiteY16" fmla="*/ 17001 h 118013"/>
                <a:gd name="connsiteX17" fmla="*/ 54550 w 222148"/>
                <a:gd name="connsiteY17" fmla="*/ 14525 h 118013"/>
                <a:gd name="connsiteX18" fmla="*/ 2063 w 222148"/>
                <a:gd name="connsiteY18" fmla="*/ 7592 h 118013"/>
                <a:gd name="connsiteX19" fmla="*/ 0 w 222148"/>
                <a:gd name="connsiteY19" fmla="*/ 7097 h 118013"/>
                <a:gd name="connsiteX20" fmla="*/ 578 w 222148"/>
                <a:gd name="connsiteY20" fmla="*/ 0 h 118013"/>
                <a:gd name="connsiteX21" fmla="*/ 6107 w 222148"/>
                <a:gd name="connsiteY21" fmla="*/ 330 h 118013"/>
                <a:gd name="connsiteX22" fmla="*/ 86488 w 222148"/>
                <a:gd name="connsiteY22" fmla="*/ 1898 h 118013"/>
                <a:gd name="connsiteX23" fmla="*/ 143102 w 222148"/>
                <a:gd name="connsiteY23" fmla="*/ 4704 h 118013"/>
                <a:gd name="connsiteX24" fmla="*/ 210857 w 222148"/>
                <a:gd name="connsiteY24" fmla="*/ 11636 h 118013"/>
                <a:gd name="connsiteX25" fmla="*/ 221585 w 222148"/>
                <a:gd name="connsiteY25" fmla="*/ 23850 h 118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22148" h="118013">
                  <a:moveTo>
                    <a:pt x="221750" y="24015"/>
                  </a:moveTo>
                  <a:cubicBezTo>
                    <a:pt x="221833" y="40438"/>
                    <a:pt x="222741" y="56944"/>
                    <a:pt x="221503" y="73367"/>
                  </a:cubicBezTo>
                  <a:cubicBezTo>
                    <a:pt x="220512" y="86488"/>
                    <a:pt x="217211" y="99445"/>
                    <a:pt x="214240" y="112319"/>
                  </a:cubicBezTo>
                  <a:cubicBezTo>
                    <a:pt x="213745" y="114548"/>
                    <a:pt x="210196" y="117519"/>
                    <a:pt x="207886" y="117684"/>
                  </a:cubicBezTo>
                  <a:cubicBezTo>
                    <a:pt x="203429" y="117931"/>
                    <a:pt x="198973" y="118014"/>
                    <a:pt x="194516" y="118014"/>
                  </a:cubicBezTo>
                  <a:cubicBezTo>
                    <a:pt x="189235" y="118014"/>
                    <a:pt x="183953" y="117931"/>
                    <a:pt x="178671" y="117931"/>
                  </a:cubicBezTo>
                  <a:cubicBezTo>
                    <a:pt x="174380" y="117931"/>
                    <a:pt x="172399" y="116776"/>
                    <a:pt x="174297" y="112154"/>
                  </a:cubicBezTo>
                  <a:cubicBezTo>
                    <a:pt x="175948" y="108358"/>
                    <a:pt x="177351" y="104314"/>
                    <a:pt x="177681" y="100270"/>
                  </a:cubicBezTo>
                  <a:cubicBezTo>
                    <a:pt x="177928" y="96887"/>
                    <a:pt x="177103" y="93173"/>
                    <a:pt x="171986" y="92595"/>
                  </a:cubicBezTo>
                  <a:cubicBezTo>
                    <a:pt x="170418" y="92430"/>
                    <a:pt x="169098" y="90450"/>
                    <a:pt x="167695" y="89294"/>
                  </a:cubicBezTo>
                  <a:cubicBezTo>
                    <a:pt x="169015" y="88469"/>
                    <a:pt x="170171" y="87479"/>
                    <a:pt x="171574" y="86901"/>
                  </a:cubicBezTo>
                  <a:cubicBezTo>
                    <a:pt x="177186" y="84838"/>
                    <a:pt x="179661" y="80051"/>
                    <a:pt x="177516" y="75677"/>
                  </a:cubicBezTo>
                  <a:cubicBezTo>
                    <a:pt x="174545" y="69323"/>
                    <a:pt x="178671" y="66269"/>
                    <a:pt x="181312" y="61978"/>
                  </a:cubicBezTo>
                  <a:cubicBezTo>
                    <a:pt x="183375" y="58677"/>
                    <a:pt x="186924" y="54385"/>
                    <a:pt x="186099" y="51662"/>
                  </a:cubicBezTo>
                  <a:cubicBezTo>
                    <a:pt x="184696" y="47288"/>
                    <a:pt x="179166" y="46958"/>
                    <a:pt x="174132" y="46380"/>
                  </a:cubicBezTo>
                  <a:cubicBezTo>
                    <a:pt x="166457" y="45555"/>
                    <a:pt x="159030" y="42749"/>
                    <a:pt x="151437" y="41759"/>
                  </a:cubicBezTo>
                  <a:cubicBezTo>
                    <a:pt x="122388" y="37797"/>
                    <a:pt x="96474" y="24758"/>
                    <a:pt x="68745" y="17001"/>
                  </a:cubicBezTo>
                  <a:cubicBezTo>
                    <a:pt x="64124" y="15680"/>
                    <a:pt x="59337" y="14690"/>
                    <a:pt x="54550" y="14525"/>
                  </a:cubicBezTo>
                  <a:cubicBezTo>
                    <a:pt x="36725" y="14195"/>
                    <a:pt x="18899" y="15102"/>
                    <a:pt x="2063" y="7592"/>
                  </a:cubicBezTo>
                  <a:cubicBezTo>
                    <a:pt x="1486" y="7345"/>
                    <a:pt x="743" y="7180"/>
                    <a:pt x="0" y="7097"/>
                  </a:cubicBezTo>
                  <a:lnTo>
                    <a:pt x="578" y="0"/>
                  </a:lnTo>
                  <a:cubicBezTo>
                    <a:pt x="2393" y="165"/>
                    <a:pt x="4209" y="248"/>
                    <a:pt x="6107" y="330"/>
                  </a:cubicBezTo>
                  <a:cubicBezTo>
                    <a:pt x="32846" y="1073"/>
                    <a:pt x="59667" y="1155"/>
                    <a:pt x="86488" y="1898"/>
                  </a:cubicBezTo>
                  <a:cubicBezTo>
                    <a:pt x="105387" y="2393"/>
                    <a:pt x="124286" y="3219"/>
                    <a:pt x="143102" y="4704"/>
                  </a:cubicBezTo>
                  <a:cubicBezTo>
                    <a:pt x="165714" y="6520"/>
                    <a:pt x="188244" y="9161"/>
                    <a:pt x="210857" y="11636"/>
                  </a:cubicBezTo>
                  <a:cubicBezTo>
                    <a:pt x="217129" y="12297"/>
                    <a:pt x="221585" y="17496"/>
                    <a:pt x="221585" y="2385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7" name="フリーフォーム: 図形 116">
              <a:extLst>
                <a:ext uri="{FF2B5EF4-FFF2-40B4-BE49-F238E27FC236}">
                  <a16:creationId xmlns:a16="http://schemas.microsoft.com/office/drawing/2014/main" id="{71DC8DC6-BA8E-4D45-94BC-B671472F4064}"/>
                </a:ext>
              </a:extLst>
            </p:cNvPr>
            <p:cNvSpPr/>
            <p:nvPr/>
          </p:nvSpPr>
          <p:spPr>
            <a:xfrm>
              <a:off x="4342607" y="682730"/>
              <a:ext cx="24284" cy="27002"/>
            </a:xfrm>
            <a:custGeom>
              <a:avLst/>
              <a:gdLst>
                <a:gd name="connsiteX0" fmla="*/ 24285 w 24284"/>
                <a:gd name="connsiteY0" fmla="*/ 4225 h 27002"/>
                <a:gd name="connsiteX1" fmla="*/ 21809 w 24284"/>
                <a:gd name="connsiteY1" fmla="*/ 7691 h 27002"/>
                <a:gd name="connsiteX2" fmla="*/ 12153 w 24284"/>
                <a:gd name="connsiteY2" fmla="*/ 22711 h 27002"/>
                <a:gd name="connsiteX3" fmla="*/ 11245 w 24284"/>
                <a:gd name="connsiteY3" fmla="*/ 26589 h 27002"/>
                <a:gd name="connsiteX4" fmla="*/ 930 w 24284"/>
                <a:gd name="connsiteY4" fmla="*/ 27002 h 27002"/>
                <a:gd name="connsiteX5" fmla="*/ 22 w 24284"/>
                <a:gd name="connsiteY5" fmla="*/ 6948 h 27002"/>
                <a:gd name="connsiteX6" fmla="*/ 7284 w 24284"/>
                <a:gd name="connsiteY6" fmla="*/ 16 h 27002"/>
                <a:gd name="connsiteX7" fmla="*/ 15042 w 24284"/>
                <a:gd name="connsiteY7" fmla="*/ 594 h 27002"/>
                <a:gd name="connsiteX8" fmla="*/ 19003 w 24284"/>
                <a:gd name="connsiteY8" fmla="*/ 1336 h 27002"/>
                <a:gd name="connsiteX9" fmla="*/ 24285 w 24284"/>
                <a:gd name="connsiteY9" fmla="*/ 4225 h 27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284" h="27002">
                  <a:moveTo>
                    <a:pt x="24285" y="4225"/>
                  </a:moveTo>
                  <a:cubicBezTo>
                    <a:pt x="23460" y="5380"/>
                    <a:pt x="22552" y="6535"/>
                    <a:pt x="21809" y="7691"/>
                  </a:cubicBezTo>
                  <a:cubicBezTo>
                    <a:pt x="18508" y="12642"/>
                    <a:pt x="14712" y="17429"/>
                    <a:pt x="12153" y="22711"/>
                  </a:cubicBezTo>
                  <a:cubicBezTo>
                    <a:pt x="11576" y="24031"/>
                    <a:pt x="11245" y="25269"/>
                    <a:pt x="11245" y="26589"/>
                  </a:cubicBezTo>
                  <a:lnTo>
                    <a:pt x="930" y="27002"/>
                  </a:lnTo>
                  <a:cubicBezTo>
                    <a:pt x="682" y="20317"/>
                    <a:pt x="434" y="13633"/>
                    <a:pt x="22" y="6948"/>
                  </a:cubicBezTo>
                  <a:cubicBezTo>
                    <a:pt x="-308" y="1666"/>
                    <a:pt x="3158" y="181"/>
                    <a:pt x="7284" y="16"/>
                  </a:cubicBezTo>
                  <a:cubicBezTo>
                    <a:pt x="9843" y="-67"/>
                    <a:pt x="12483" y="181"/>
                    <a:pt x="15042" y="594"/>
                  </a:cubicBezTo>
                  <a:cubicBezTo>
                    <a:pt x="16362" y="841"/>
                    <a:pt x="17683" y="1089"/>
                    <a:pt x="19003" y="1336"/>
                  </a:cubicBezTo>
                  <a:cubicBezTo>
                    <a:pt x="20901" y="1749"/>
                    <a:pt x="22552" y="3234"/>
                    <a:pt x="24285" y="4225"/>
                  </a:cubicBezTo>
                  <a:close/>
                </a:path>
              </a:pathLst>
            </a:custGeom>
            <a:solidFill>
              <a:srgbClr val="F7F8F8"/>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8" name="フリーフォーム: 図形 117">
              <a:extLst>
                <a:ext uri="{FF2B5EF4-FFF2-40B4-BE49-F238E27FC236}">
                  <a16:creationId xmlns:a16="http://schemas.microsoft.com/office/drawing/2014/main" id="{4A369B0F-1A11-4F61-B149-2670E7013EFB}"/>
                </a:ext>
              </a:extLst>
            </p:cNvPr>
            <p:cNvSpPr/>
            <p:nvPr/>
          </p:nvSpPr>
          <p:spPr>
            <a:xfrm>
              <a:off x="3816518" y="41748"/>
              <a:ext cx="546246" cy="256174"/>
            </a:xfrm>
            <a:custGeom>
              <a:avLst/>
              <a:gdLst>
                <a:gd name="connsiteX0" fmla="*/ 545999 w 546246"/>
                <a:gd name="connsiteY0" fmla="*/ 109359 h 256174"/>
                <a:gd name="connsiteX1" fmla="*/ 540883 w 546246"/>
                <a:gd name="connsiteY1" fmla="*/ 120417 h 256174"/>
                <a:gd name="connsiteX2" fmla="*/ 502425 w 546246"/>
                <a:gd name="connsiteY2" fmla="*/ 104325 h 256174"/>
                <a:gd name="connsiteX3" fmla="*/ 473706 w 546246"/>
                <a:gd name="connsiteY3" fmla="*/ 89800 h 256174"/>
                <a:gd name="connsiteX4" fmla="*/ 449112 w 546246"/>
                <a:gd name="connsiteY4" fmla="*/ 75935 h 256174"/>
                <a:gd name="connsiteX5" fmla="*/ 415771 w 546246"/>
                <a:gd name="connsiteY5" fmla="*/ 52085 h 256174"/>
                <a:gd name="connsiteX6" fmla="*/ 375828 w 546246"/>
                <a:gd name="connsiteY6" fmla="*/ 19652 h 256174"/>
                <a:gd name="connsiteX7" fmla="*/ 358910 w 546246"/>
                <a:gd name="connsiteY7" fmla="*/ 18249 h 256174"/>
                <a:gd name="connsiteX8" fmla="*/ 345128 w 546246"/>
                <a:gd name="connsiteY8" fmla="*/ 28482 h 256174"/>
                <a:gd name="connsiteX9" fmla="*/ 314676 w 546246"/>
                <a:gd name="connsiteY9" fmla="*/ 47546 h 256174"/>
                <a:gd name="connsiteX10" fmla="*/ 303205 w 546246"/>
                <a:gd name="connsiteY10" fmla="*/ 58192 h 256174"/>
                <a:gd name="connsiteX11" fmla="*/ 283811 w 546246"/>
                <a:gd name="connsiteY11" fmla="*/ 64547 h 256174"/>
                <a:gd name="connsiteX12" fmla="*/ 253441 w 546246"/>
                <a:gd name="connsiteY12" fmla="*/ 55716 h 256174"/>
                <a:gd name="connsiteX13" fmla="*/ 220925 w 546246"/>
                <a:gd name="connsiteY13" fmla="*/ 50682 h 256174"/>
                <a:gd name="connsiteX14" fmla="*/ 201779 w 546246"/>
                <a:gd name="connsiteY14" fmla="*/ 52580 h 256174"/>
                <a:gd name="connsiteX15" fmla="*/ 189235 w 546246"/>
                <a:gd name="connsiteY15" fmla="*/ 70654 h 256174"/>
                <a:gd name="connsiteX16" fmla="*/ 140791 w 546246"/>
                <a:gd name="connsiteY16" fmla="*/ 118189 h 256174"/>
                <a:gd name="connsiteX17" fmla="*/ 98785 w 546246"/>
                <a:gd name="connsiteY17" fmla="*/ 156152 h 256174"/>
                <a:gd name="connsiteX18" fmla="*/ 74357 w 546246"/>
                <a:gd name="connsiteY18" fmla="*/ 186852 h 256174"/>
                <a:gd name="connsiteX19" fmla="*/ 25088 w 546246"/>
                <a:gd name="connsiteY19" fmla="*/ 238679 h 256174"/>
                <a:gd name="connsiteX20" fmla="*/ 9078 w 546246"/>
                <a:gd name="connsiteY20" fmla="*/ 256174 h 256174"/>
                <a:gd name="connsiteX21" fmla="*/ 0 w 546246"/>
                <a:gd name="connsiteY21" fmla="*/ 249407 h 256174"/>
                <a:gd name="connsiteX22" fmla="*/ 25831 w 546246"/>
                <a:gd name="connsiteY22" fmla="*/ 217799 h 256174"/>
                <a:gd name="connsiteX23" fmla="*/ 38540 w 546246"/>
                <a:gd name="connsiteY23" fmla="*/ 204595 h 256174"/>
                <a:gd name="connsiteX24" fmla="*/ 71386 w 546246"/>
                <a:gd name="connsiteY24" fmla="*/ 170181 h 256174"/>
                <a:gd name="connsiteX25" fmla="*/ 105305 w 546246"/>
                <a:gd name="connsiteY25" fmla="*/ 128670 h 256174"/>
                <a:gd name="connsiteX26" fmla="*/ 132291 w 546246"/>
                <a:gd name="connsiteY26" fmla="*/ 107213 h 256174"/>
                <a:gd name="connsiteX27" fmla="*/ 177681 w 546246"/>
                <a:gd name="connsiteY27" fmla="*/ 63144 h 256174"/>
                <a:gd name="connsiteX28" fmla="*/ 192206 w 546246"/>
                <a:gd name="connsiteY28" fmla="*/ 37478 h 256174"/>
                <a:gd name="connsiteX29" fmla="*/ 221338 w 546246"/>
                <a:gd name="connsiteY29" fmla="*/ 33599 h 256174"/>
                <a:gd name="connsiteX30" fmla="*/ 236688 w 546246"/>
                <a:gd name="connsiteY30" fmla="*/ 39953 h 256174"/>
                <a:gd name="connsiteX31" fmla="*/ 281170 w 546246"/>
                <a:gd name="connsiteY31" fmla="*/ 46968 h 256174"/>
                <a:gd name="connsiteX32" fmla="*/ 290165 w 546246"/>
                <a:gd name="connsiteY32" fmla="*/ 44658 h 256174"/>
                <a:gd name="connsiteX33" fmla="*/ 318472 w 546246"/>
                <a:gd name="connsiteY33" fmla="*/ 29060 h 256174"/>
                <a:gd name="connsiteX34" fmla="*/ 334895 w 546246"/>
                <a:gd name="connsiteY34" fmla="*/ 19982 h 256174"/>
                <a:gd name="connsiteX35" fmla="*/ 353876 w 546246"/>
                <a:gd name="connsiteY35" fmla="*/ 4714 h 256174"/>
                <a:gd name="connsiteX36" fmla="*/ 382183 w 546246"/>
                <a:gd name="connsiteY36" fmla="*/ 5127 h 256174"/>
                <a:gd name="connsiteX37" fmla="*/ 407766 w 546246"/>
                <a:gd name="connsiteY37" fmla="*/ 25346 h 256174"/>
                <a:gd name="connsiteX38" fmla="*/ 447627 w 546246"/>
                <a:gd name="connsiteY38" fmla="*/ 60008 h 256174"/>
                <a:gd name="connsiteX39" fmla="*/ 495988 w 546246"/>
                <a:gd name="connsiteY39" fmla="*/ 86251 h 256174"/>
                <a:gd name="connsiteX40" fmla="*/ 528669 w 546246"/>
                <a:gd name="connsiteY40" fmla="*/ 101766 h 256174"/>
                <a:gd name="connsiteX41" fmla="*/ 546247 w 546246"/>
                <a:gd name="connsiteY41" fmla="*/ 109359 h 256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46246" h="256174">
                  <a:moveTo>
                    <a:pt x="545999" y="109359"/>
                  </a:moveTo>
                  <a:lnTo>
                    <a:pt x="540883" y="120417"/>
                  </a:lnTo>
                  <a:cubicBezTo>
                    <a:pt x="528173" y="114971"/>
                    <a:pt x="515134" y="110019"/>
                    <a:pt x="502425" y="104325"/>
                  </a:cubicBezTo>
                  <a:cubicBezTo>
                    <a:pt x="492604" y="99951"/>
                    <a:pt x="483196" y="94834"/>
                    <a:pt x="473706" y="89800"/>
                  </a:cubicBezTo>
                  <a:cubicBezTo>
                    <a:pt x="465370" y="85343"/>
                    <a:pt x="456953" y="81052"/>
                    <a:pt x="449112" y="75935"/>
                  </a:cubicBezTo>
                  <a:cubicBezTo>
                    <a:pt x="437641" y="68425"/>
                    <a:pt x="425592" y="61245"/>
                    <a:pt x="415771" y="52085"/>
                  </a:cubicBezTo>
                  <a:cubicBezTo>
                    <a:pt x="403227" y="40284"/>
                    <a:pt x="389610" y="29968"/>
                    <a:pt x="375828" y="19652"/>
                  </a:cubicBezTo>
                  <a:cubicBezTo>
                    <a:pt x="369804" y="15113"/>
                    <a:pt x="364357" y="15608"/>
                    <a:pt x="358910" y="18249"/>
                  </a:cubicBezTo>
                  <a:cubicBezTo>
                    <a:pt x="353794" y="20725"/>
                    <a:pt x="349337" y="24603"/>
                    <a:pt x="345128" y="28482"/>
                  </a:cubicBezTo>
                  <a:cubicBezTo>
                    <a:pt x="336215" y="36735"/>
                    <a:pt x="326642" y="43585"/>
                    <a:pt x="314676" y="47546"/>
                  </a:cubicBezTo>
                  <a:cubicBezTo>
                    <a:pt x="310054" y="49114"/>
                    <a:pt x="305185" y="53818"/>
                    <a:pt x="303205" y="58192"/>
                  </a:cubicBezTo>
                  <a:cubicBezTo>
                    <a:pt x="299326" y="66775"/>
                    <a:pt x="292063" y="69828"/>
                    <a:pt x="283811" y="64547"/>
                  </a:cubicBezTo>
                  <a:cubicBezTo>
                    <a:pt x="274650" y="58687"/>
                    <a:pt x="264582" y="54561"/>
                    <a:pt x="253441" y="55716"/>
                  </a:cubicBezTo>
                  <a:cubicBezTo>
                    <a:pt x="241969" y="56954"/>
                    <a:pt x="231324" y="56046"/>
                    <a:pt x="220925" y="50682"/>
                  </a:cubicBezTo>
                  <a:cubicBezTo>
                    <a:pt x="213085" y="46638"/>
                    <a:pt x="205410" y="47794"/>
                    <a:pt x="201779" y="52580"/>
                  </a:cubicBezTo>
                  <a:cubicBezTo>
                    <a:pt x="197322" y="58440"/>
                    <a:pt x="192701" y="64299"/>
                    <a:pt x="189235" y="70654"/>
                  </a:cubicBezTo>
                  <a:cubicBezTo>
                    <a:pt x="177928" y="91120"/>
                    <a:pt x="160350" y="105893"/>
                    <a:pt x="140791" y="118189"/>
                  </a:cubicBezTo>
                  <a:cubicBezTo>
                    <a:pt x="124286" y="128588"/>
                    <a:pt x="111082" y="141874"/>
                    <a:pt x="98785" y="156152"/>
                  </a:cubicBezTo>
                  <a:cubicBezTo>
                    <a:pt x="90202" y="166055"/>
                    <a:pt x="83187" y="177196"/>
                    <a:pt x="74357" y="186852"/>
                  </a:cubicBezTo>
                  <a:cubicBezTo>
                    <a:pt x="58347" y="204430"/>
                    <a:pt x="41099" y="221100"/>
                    <a:pt x="25088" y="238679"/>
                  </a:cubicBezTo>
                  <a:cubicBezTo>
                    <a:pt x="19807" y="244456"/>
                    <a:pt x="14030" y="250067"/>
                    <a:pt x="9078" y="256174"/>
                  </a:cubicBezTo>
                  <a:lnTo>
                    <a:pt x="0" y="249407"/>
                  </a:lnTo>
                  <a:cubicBezTo>
                    <a:pt x="8583" y="238844"/>
                    <a:pt x="17083" y="228280"/>
                    <a:pt x="25831" y="217799"/>
                  </a:cubicBezTo>
                  <a:cubicBezTo>
                    <a:pt x="29710" y="213178"/>
                    <a:pt x="34331" y="209051"/>
                    <a:pt x="38540" y="204595"/>
                  </a:cubicBezTo>
                  <a:cubicBezTo>
                    <a:pt x="49516" y="193206"/>
                    <a:pt x="60988" y="182148"/>
                    <a:pt x="71386" y="170181"/>
                  </a:cubicBezTo>
                  <a:cubicBezTo>
                    <a:pt x="83105" y="156647"/>
                    <a:pt x="93091" y="141792"/>
                    <a:pt x="105305" y="128670"/>
                  </a:cubicBezTo>
                  <a:cubicBezTo>
                    <a:pt x="112980" y="120335"/>
                    <a:pt x="123295" y="114393"/>
                    <a:pt x="132291" y="107213"/>
                  </a:cubicBezTo>
                  <a:cubicBezTo>
                    <a:pt x="148879" y="93926"/>
                    <a:pt x="167200" y="82207"/>
                    <a:pt x="177681" y="63144"/>
                  </a:cubicBezTo>
                  <a:cubicBezTo>
                    <a:pt x="182467" y="54561"/>
                    <a:pt x="186924" y="45813"/>
                    <a:pt x="192206" y="37478"/>
                  </a:cubicBezTo>
                  <a:cubicBezTo>
                    <a:pt x="199220" y="26419"/>
                    <a:pt x="210939" y="25511"/>
                    <a:pt x="221338" y="33599"/>
                  </a:cubicBezTo>
                  <a:cubicBezTo>
                    <a:pt x="225547" y="36900"/>
                    <a:pt x="231324" y="39293"/>
                    <a:pt x="236688" y="39953"/>
                  </a:cubicBezTo>
                  <a:cubicBezTo>
                    <a:pt x="251708" y="41521"/>
                    <a:pt x="266728" y="41769"/>
                    <a:pt x="281170" y="46968"/>
                  </a:cubicBezTo>
                  <a:cubicBezTo>
                    <a:pt x="283563" y="47794"/>
                    <a:pt x="287442" y="46060"/>
                    <a:pt x="290165" y="44658"/>
                  </a:cubicBezTo>
                  <a:cubicBezTo>
                    <a:pt x="299738" y="39623"/>
                    <a:pt x="309064" y="34259"/>
                    <a:pt x="318472" y="29060"/>
                  </a:cubicBezTo>
                  <a:cubicBezTo>
                    <a:pt x="323919" y="26006"/>
                    <a:pt x="329861" y="23531"/>
                    <a:pt x="334895" y="19982"/>
                  </a:cubicBezTo>
                  <a:cubicBezTo>
                    <a:pt x="341580" y="15360"/>
                    <a:pt x="347687" y="9996"/>
                    <a:pt x="353876" y="4714"/>
                  </a:cubicBezTo>
                  <a:cubicBezTo>
                    <a:pt x="361139" y="-1475"/>
                    <a:pt x="372610" y="-1805"/>
                    <a:pt x="382183" y="5127"/>
                  </a:cubicBezTo>
                  <a:cubicBezTo>
                    <a:pt x="391013" y="11482"/>
                    <a:pt x="399514" y="18331"/>
                    <a:pt x="407766" y="25346"/>
                  </a:cubicBezTo>
                  <a:cubicBezTo>
                    <a:pt x="421136" y="36817"/>
                    <a:pt x="433185" y="50022"/>
                    <a:pt x="447627" y="60008"/>
                  </a:cubicBezTo>
                  <a:cubicBezTo>
                    <a:pt x="462564" y="70323"/>
                    <a:pt x="479647" y="77916"/>
                    <a:pt x="495988" y="86251"/>
                  </a:cubicBezTo>
                  <a:cubicBezTo>
                    <a:pt x="506716" y="91780"/>
                    <a:pt x="517610" y="96815"/>
                    <a:pt x="528669" y="101766"/>
                  </a:cubicBezTo>
                  <a:cubicBezTo>
                    <a:pt x="534445" y="104325"/>
                    <a:pt x="540387" y="106883"/>
                    <a:pt x="546247" y="10935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9" name="フリーフォーム: 図形 118">
              <a:extLst>
                <a:ext uri="{FF2B5EF4-FFF2-40B4-BE49-F238E27FC236}">
                  <a16:creationId xmlns:a16="http://schemas.microsoft.com/office/drawing/2014/main" id="{CEFC28AD-A0A2-48A1-806D-3352F4DC8A36}"/>
                </a:ext>
              </a:extLst>
            </p:cNvPr>
            <p:cNvSpPr/>
            <p:nvPr/>
          </p:nvSpPr>
          <p:spPr>
            <a:xfrm>
              <a:off x="4304385" y="280922"/>
              <a:ext cx="60278" cy="69817"/>
            </a:xfrm>
            <a:custGeom>
              <a:avLst/>
              <a:gdLst>
                <a:gd name="connsiteX0" fmla="*/ 56565 w 60278"/>
                <a:gd name="connsiteY0" fmla="*/ 61153 h 69817"/>
                <a:gd name="connsiteX1" fmla="*/ 60279 w 60278"/>
                <a:gd name="connsiteY1" fmla="*/ 69818 h 69817"/>
                <a:gd name="connsiteX2" fmla="*/ 52686 w 60278"/>
                <a:gd name="connsiteY2" fmla="*/ 65526 h 69817"/>
                <a:gd name="connsiteX3" fmla="*/ 30816 w 60278"/>
                <a:gd name="connsiteY3" fmla="*/ 47205 h 69817"/>
                <a:gd name="connsiteX4" fmla="*/ 10515 w 60278"/>
                <a:gd name="connsiteY4" fmla="*/ 21127 h 69817"/>
                <a:gd name="connsiteX5" fmla="*/ 364 w 60278"/>
                <a:gd name="connsiteY5" fmla="*/ 5612 h 69817"/>
                <a:gd name="connsiteX6" fmla="*/ 446 w 60278"/>
                <a:gd name="connsiteY6" fmla="*/ 0 h 69817"/>
                <a:gd name="connsiteX7" fmla="*/ 4985 w 60278"/>
                <a:gd name="connsiteY7" fmla="*/ 2063 h 69817"/>
                <a:gd name="connsiteX8" fmla="*/ 34365 w 60278"/>
                <a:gd name="connsiteY8" fmla="*/ 23355 h 69817"/>
                <a:gd name="connsiteX9" fmla="*/ 37996 w 60278"/>
                <a:gd name="connsiteY9" fmla="*/ 28802 h 69817"/>
                <a:gd name="connsiteX10" fmla="*/ 39564 w 60278"/>
                <a:gd name="connsiteY10" fmla="*/ 39365 h 69817"/>
                <a:gd name="connsiteX11" fmla="*/ 56482 w 60278"/>
                <a:gd name="connsiteY11" fmla="*/ 61318 h 69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0278" h="69817">
                  <a:moveTo>
                    <a:pt x="56565" y="61153"/>
                  </a:moveTo>
                  <a:cubicBezTo>
                    <a:pt x="58463" y="63628"/>
                    <a:pt x="59041" y="66929"/>
                    <a:pt x="60279" y="69818"/>
                  </a:cubicBezTo>
                  <a:cubicBezTo>
                    <a:pt x="57720" y="68415"/>
                    <a:pt x="54914" y="67342"/>
                    <a:pt x="52686" y="65526"/>
                  </a:cubicBezTo>
                  <a:cubicBezTo>
                    <a:pt x="45259" y="59585"/>
                    <a:pt x="37253" y="54055"/>
                    <a:pt x="30816" y="47205"/>
                  </a:cubicBezTo>
                  <a:cubicBezTo>
                    <a:pt x="23306" y="39118"/>
                    <a:pt x="17117" y="29957"/>
                    <a:pt x="10515" y="21127"/>
                  </a:cubicBezTo>
                  <a:cubicBezTo>
                    <a:pt x="6883" y="16175"/>
                    <a:pt x="3500" y="10894"/>
                    <a:pt x="364" y="5612"/>
                  </a:cubicBezTo>
                  <a:cubicBezTo>
                    <a:pt x="-461" y="4209"/>
                    <a:pt x="364" y="1898"/>
                    <a:pt x="446" y="0"/>
                  </a:cubicBezTo>
                  <a:cubicBezTo>
                    <a:pt x="1932" y="660"/>
                    <a:pt x="3665" y="1155"/>
                    <a:pt x="4985" y="2063"/>
                  </a:cubicBezTo>
                  <a:cubicBezTo>
                    <a:pt x="14806" y="9078"/>
                    <a:pt x="24709" y="16093"/>
                    <a:pt x="34365" y="23355"/>
                  </a:cubicBezTo>
                  <a:cubicBezTo>
                    <a:pt x="36098" y="24593"/>
                    <a:pt x="37501" y="26821"/>
                    <a:pt x="37996" y="28802"/>
                  </a:cubicBezTo>
                  <a:cubicBezTo>
                    <a:pt x="38987" y="32186"/>
                    <a:pt x="39069" y="35817"/>
                    <a:pt x="39564" y="39365"/>
                  </a:cubicBezTo>
                  <a:cubicBezTo>
                    <a:pt x="45176" y="47618"/>
                    <a:pt x="51118" y="54303"/>
                    <a:pt x="56482" y="61318"/>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0" name="フリーフォーム: 図形 119">
              <a:extLst>
                <a:ext uri="{FF2B5EF4-FFF2-40B4-BE49-F238E27FC236}">
                  <a16:creationId xmlns:a16="http://schemas.microsoft.com/office/drawing/2014/main" id="{A5BE8086-17D2-44C3-BBDE-95932E48AE1C}"/>
                </a:ext>
              </a:extLst>
            </p:cNvPr>
            <p:cNvSpPr/>
            <p:nvPr/>
          </p:nvSpPr>
          <p:spPr>
            <a:xfrm>
              <a:off x="3968602" y="1178734"/>
              <a:ext cx="395401" cy="491448"/>
            </a:xfrm>
            <a:custGeom>
              <a:avLst/>
              <a:gdLst>
                <a:gd name="connsiteX0" fmla="*/ 390862 w 395401"/>
                <a:gd name="connsiteY0" fmla="*/ 179992 h 491448"/>
                <a:gd name="connsiteX1" fmla="*/ 390862 w 395401"/>
                <a:gd name="connsiteY1" fmla="*/ 191380 h 491448"/>
                <a:gd name="connsiteX2" fmla="*/ 372459 w 395401"/>
                <a:gd name="connsiteY2" fmla="*/ 215313 h 491448"/>
                <a:gd name="connsiteX3" fmla="*/ 332186 w 395401"/>
                <a:gd name="connsiteY3" fmla="*/ 259135 h 491448"/>
                <a:gd name="connsiteX4" fmla="*/ 291747 w 395401"/>
                <a:gd name="connsiteY4" fmla="*/ 312448 h 491448"/>
                <a:gd name="connsiteX5" fmla="*/ 255023 w 395401"/>
                <a:gd name="connsiteY5" fmla="*/ 368401 h 491448"/>
                <a:gd name="connsiteX6" fmla="*/ 222837 w 395401"/>
                <a:gd name="connsiteY6" fmla="*/ 410902 h 491448"/>
                <a:gd name="connsiteX7" fmla="*/ 198904 w 395401"/>
                <a:gd name="connsiteY7" fmla="*/ 450928 h 491448"/>
                <a:gd name="connsiteX8" fmla="*/ 185617 w 395401"/>
                <a:gd name="connsiteY8" fmla="*/ 474283 h 491448"/>
                <a:gd name="connsiteX9" fmla="*/ 181326 w 395401"/>
                <a:gd name="connsiteY9" fmla="*/ 486580 h 491448"/>
                <a:gd name="connsiteX10" fmla="*/ 177942 w 395401"/>
                <a:gd name="connsiteY10" fmla="*/ 491449 h 491448"/>
                <a:gd name="connsiteX11" fmla="*/ 175467 w 395401"/>
                <a:gd name="connsiteY11" fmla="*/ 487735 h 491448"/>
                <a:gd name="connsiteX12" fmla="*/ 164903 w 395401"/>
                <a:gd name="connsiteY12" fmla="*/ 455467 h 491448"/>
                <a:gd name="connsiteX13" fmla="*/ 153845 w 395401"/>
                <a:gd name="connsiteY13" fmla="*/ 427903 h 491448"/>
                <a:gd name="connsiteX14" fmla="*/ 145014 w 395401"/>
                <a:gd name="connsiteY14" fmla="*/ 401412 h 491448"/>
                <a:gd name="connsiteX15" fmla="*/ 112663 w 395401"/>
                <a:gd name="connsiteY15" fmla="*/ 340837 h 491448"/>
                <a:gd name="connsiteX16" fmla="*/ 92444 w 395401"/>
                <a:gd name="connsiteY16" fmla="*/ 314758 h 491448"/>
                <a:gd name="connsiteX17" fmla="*/ 58278 w 395401"/>
                <a:gd name="connsiteY17" fmla="*/ 272422 h 491448"/>
                <a:gd name="connsiteX18" fmla="*/ 36161 w 395401"/>
                <a:gd name="connsiteY18" fmla="*/ 248489 h 491448"/>
                <a:gd name="connsiteX19" fmla="*/ 19738 w 395401"/>
                <a:gd name="connsiteY19" fmla="*/ 234212 h 491448"/>
                <a:gd name="connsiteX20" fmla="*/ 18170 w 395401"/>
                <a:gd name="connsiteY20" fmla="*/ 222493 h 491448"/>
                <a:gd name="connsiteX21" fmla="*/ 36739 w 395401"/>
                <a:gd name="connsiteY21" fmla="*/ 191298 h 491448"/>
                <a:gd name="connsiteX22" fmla="*/ 45734 w 395401"/>
                <a:gd name="connsiteY22" fmla="*/ 176195 h 491448"/>
                <a:gd name="connsiteX23" fmla="*/ 47550 w 395401"/>
                <a:gd name="connsiteY23" fmla="*/ 172069 h 491448"/>
                <a:gd name="connsiteX24" fmla="*/ 64055 w 395401"/>
                <a:gd name="connsiteY24" fmla="*/ 172894 h 491448"/>
                <a:gd name="connsiteX25" fmla="*/ 73051 w 395401"/>
                <a:gd name="connsiteY25" fmla="*/ 180074 h 491448"/>
                <a:gd name="connsiteX26" fmla="*/ 83036 w 395401"/>
                <a:gd name="connsiteY26" fmla="*/ 179414 h 491448"/>
                <a:gd name="connsiteX27" fmla="*/ 80148 w 395401"/>
                <a:gd name="connsiteY27" fmla="*/ 166210 h 491448"/>
                <a:gd name="connsiteX28" fmla="*/ 67191 w 395401"/>
                <a:gd name="connsiteY28" fmla="*/ 154078 h 491448"/>
                <a:gd name="connsiteX29" fmla="*/ 67191 w 395401"/>
                <a:gd name="connsiteY29" fmla="*/ 143515 h 491448"/>
                <a:gd name="connsiteX30" fmla="*/ 67191 w 395401"/>
                <a:gd name="connsiteY30" fmla="*/ 130063 h 491448"/>
                <a:gd name="connsiteX31" fmla="*/ 55967 w 395401"/>
                <a:gd name="connsiteY31" fmla="*/ 131713 h 491448"/>
                <a:gd name="connsiteX32" fmla="*/ 47220 w 395401"/>
                <a:gd name="connsiteY32" fmla="*/ 132208 h 491448"/>
                <a:gd name="connsiteX33" fmla="*/ 22957 w 395401"/>
                <a:gd name="connsiteY33" fmla="*/ 99363 h 491448"/>
                <a:gd name="connsiteX34" fmla="*/ 4470 w 395401"/>
                <a:gd name="connsiteY34" fmla="*/ 86736 h 491448"/>
                <a:gd name="connsiteX35" fmla="*/ 509 w 395401"/>
                <a:gd name="connsiteY35" fmla="*/ 79804 h 491448"/>
                <a:gd name="connsiteX36" fmla="*/ 14044 w 395401"/>
                <a:gd name="connsiteY36" fmla="*/ 40438 h 491448"/>
                <a:gd name="connsiteX37" fmla="*/ 17180 w 395401"/>
                <a:gd name="connsiteY37" fmla="*/ 34661 h 491448"/>
                <a:gd name="connsiteX38" fmla="*/ 33933 w 395401"/>
                <a:gd name="connsiteY38" fmla="*/ 22612 h 491448"/>
                <a:gd name="connsiteX39" fmla="*/ 84027 w 395401"/>
                <a:gd name="connsiteY39" fmla="*/ 1816 h 491448"/>
                <a:gd name="connsiteX40" fmla="*/ 88978 w 395401"/>
                <a:gd name="connsiteY40" fmla="*/ 0 h 491448"/>
                <a:gd name="connsiteX41" fmla="*/ 88731 w 395401"/>
                <a:gd name="connsiteY41" fmla="*/ 5694 h 491448"/>
                <a:gd name="connsiteX42" fmla="*/ 87575 w 395401"/>
                <a:gd name="connsiteY42" fmla="*/ 15020 h 491448"/>
                <a:gd name="connsiteX43" fmla="*/ 81633 w 395401"/>
                <a:gd name="connsiteY43" fmla="*/ 28059 h 491448"/>
                <a:gd name="connsiteX44" fmla="*/ 80973 w 395401"/>
                <a:gd name="connsiteY44" fmla="*/ 36807 h 491448"/>
                <a:gd name="connsiteX45" fmla="*/ 96653 w 395401"/>
                <a:gd name="connsiteY45" fmla="*/ 92678 h 491448"/>
                <a:gd name="connsiteX46" fmla="*/ 101110 w 395401"/>
                <a:gd name="connsiteY46" fmla="*/ 109761 h 491448"/>
                <a:gd name="connsiteX47" fmla="*/ 99707 w 395401"/>
                <a:gd name="connsiteY47" fmla="*/ 117436 h 491448"/>
                <a:gd name="connsiteX48" fmla="*/ 102843 w 395401"/>
                <a:gd name="connsiteY48" fmla="*/ 127587 h 491448"/>
                <a:gd name="connsiteX49" fmla="*/ 109115 w 395401"/>
                <a:gd name="connsiteY49" fmla="*/ 136335 h 491448"/>
                <a:gd name="connsiteX50" fmla="*/ 133295 w 395401"/>
                <a:gd name="connsiteY50" fmla="*/ 196579 h 491448"/>
                <a:gd name="connsiteX51" fmla="*/ 152111 w 395401"/>
                <a:gd name="connsiteY51" fmla="*/ 249232 h 491448"/>
                <a:gd name="connsiteX52" fmla="*/ 168287 w 395401"/>
                <a:gd name="connsiteY52" fmla="*/ 302874 h 491448"/>
                <a:gd name="connsiteX53" fmla="*/ 173073 w 395401"/>
                <a:gd name="connsiteY53" fmla="*/ 326890 h 491448"/>
                <a:gd name="connsiteX54" fmla="*/ 181821 w 395401"/>
                <a:gd name="connsiteY54" fmla="*/ 334812 h 491448"/>
                <a:gd name="connsiteX55" fmla="*/ 190982 w 395401"/>
                <a:gd name="connsiteY55" fmla="*/ 328375 h 491448"/>
                <a:gd name="connsiteX56" fmla="*/ 201875 w 395401"/>
                <a:gd name="connsiteY56" fmla="*/ 284884 h 491448"/>
                <a:gd name="connsiteX57" fmla="*/ 222424 w 395401"/>
                <a:gd name="connsiteY57" fmla="*/ 221750 h 491448"/>
                <a:gd name="connsiteX58" fmla="*/ 245862 w 395401"/>
                <a:gd name="connsiteY58" fmla="*/ 158452 h 491448"/>
                <a:gd name="connsiteX59" fmla="*/ 254032 w 395401"/>
                <a:gd name="connsiteY59" fmla="*/ 150694 h 491448"/>
                <a:gd name="connsiteX60" fmla="*/ 258819 w 395401"/>
                <a:gd name="connsiteY60" fmla="*/ 138398 h 491448"/>
                <a:gd name="connsiteX61" fmla="*/ 260882 w 395401"/>
                <a:gd name="connsiteY61" fmla="*/ 122965 h 491448"/>
                <a:gd name="connsiteX62" fmla="*/ 279451 w 395401"/>
                <a:gd name="connsiteY62" fmla="*/ 84260 h 491448"/>
                <a:gd name="connsiteX63" fmla="*/ 302558 w 395401"/>
                <a:gd name="connsiteY63" fmla="*/ 34744 h 491448"/>
                <a:gd name="connsiteX64" fmla="*/ 316175 w 395401"/>
                <a:gd name="connsiteY64" fmla="*/ 24841 h 491448"/>
                <a:gd name="connsiteX65" fmla="*/ 322612 w 395401"/>
                <a:gd name="connsiteY65" fmla="*/ 13287 h 491448"/>
                <a:gd name="connsiteX66" fmla="*/ 333093 w 395401"/>
                <a:gd name="connsiteY66" fmla="*/ 6932 h 491448"/>
                <a:gd name="connsiteX67" fmla="*/ 363381 w 395401"/>
                <a:gd name="connsiteY67" fmla="*/ 12874 h 491448"/>
                <a:gd name="connsiteX68" fmla="*/ 372624 w 395401"/>
                <a:gd name="connsiteY68" fmla="*/ 19394 h 491448"/>
                <a:gd name="connsiteX69" fmla="*/ 387561 w 395401"/>
                <a:gd name="connsiteY69" fmla="*/ 56036 h 491448"/>
                <a:gd name="connsiteX70" fmla="*/ 385581 w 395401"/>
                <a:gd name="connsiteY70" fmla="*/ 66269 h 491448"/>
                <a:gd name="connsiteX71" fmla="*/ 359337 w 395401"/>
                <a:gd name="connsiteY71" fmla="*/ 100518 h 491448"/>
                <a:gd name="connsiteX72" fmla="*/ 339943 w 395401"/>
                <a:gd name="connsiteY72" fmla="*/ 121397 h 491448"/>
                <a:gd name="connsiteX73" fmla="*/ 336890 w 395401"/>
                <a:gd name="connsiteY73" fmla="*/ 124368 h 491448"/>
                <a:gd name="connsiteX74" fmla="*/ 310563 w 395401"/>
                <a:gd name="connsiteY74" fmla="*/ 157957 h 491448"/>
                <a:gd name="connsiteX75" fmla="*/ 311884 w 395401"/>
                <a:gd name="connsiteY75" fmla="*/ 168933 h 491448"/>
                <a:gd name="connsiteX76" fmla="*/ 324428 w 395401"/>
                <a:gd name="connsiteY76" fmla="*/ 166457 h 491448"/>
                <a:gd name="connsiteX77" fmla="*/ 340438 w 395401"/>
                <a:gd name="connsiteY77" fmla="*/ 144918 h 491448"/>
                <a:gd name="connsiteX78" fmla="*/ 346710 w 395401"/>
                <a:gd name="connsiteY78" fmla="*/ 143927 h 491448"/>
                <a:gd name="connsiteX79" fmla="*/ 390780 w 395401"/>
                <a:gd name="connsiteY79" fmla="*/ 180322 h 491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395401" h="491448">
                  <a:moveTo>
                    <a:pt x="390862" y="179992"/>
                  </a:moveTo>
                  <a:cubicBezTo>
                    <a:pt x="394824" y="183788"/>
                    <a:pt x="398702" y="186841"/>
                    <a:pt x="390862" y="191380"/>
                  </a:cubicBezTo>
                  <a:cubicBezTo>
                    <a:pt x="381537" y="196827"/>
                    <a:pt x="378896" y="207638"/>
                    <a:pt x="372459" y="215313"/>
                  </a:cubicBezTo>
                  <a:cubicBezTo>
                    <a:pt x="359832" y="230581"/>
                    <a:pt x="347123" y="246096"/>
                    <a:pt x="332186" y="259135"/>
                  </a:cubicBezTo>
                  <a:cubicBezTo>
                    <a:pt x="314690" y="274485"/>
                    <a:pt x="303961" y="293796"/>
                    <a:pt x="291747" y="312448"/>
                  </a:cubicBezTo>
                  <a:cubicBezTo>
                    <a:pt x="279533" y="331099"/>
                    <a:pt x="267732" y="350080"/>
                    <a:pt x="255023" y="368401"/>
                  </a:cubicBezTo>
                  <a:cubicBezTo>
                    <a:pt x="244872" y="382926"/>
                    <a:pt x="232905" y="396295"/>
                    <a:pt x="222837" y="410902"/>
                  </a:cubicBezTo>
                  <a:cubicBezTo>
                    <a:pt x="214007" y="423694"/>
                    <a:pt x="206827" y="437559"/>
                    <a:pt x="198904" y="450928"/>
                  </a:cubicBezTo>
                  <a:cubicBezTo>
                    <a:pt x="194365" y="458686"/>
                    <a:pt x="189744" y="466360"/>
                    <a:pt x="185617" y="474283"/>
                  </a:cubicBezTo>
                  <a:cubicBezTo>
                    <a:pt x="183637" y="478079"/>
                    <a:pt x="182894" y="482536"/>
                    <a:pt x="181326" y="486580"/>
                  </a:cubicBezTo>
                  <a:cubicBezTo>
                    <a:pt x="180666" y="488395"/>
                    <a:pt x="179098" y="489881"/>
                    <a:pt x="177942" y="491449"/>
                  </a:cubicBezTo>
                  <a:cubicBezTo>
                    <a:pt x="177117" y="490211"/>
                    <a:pt x="176127" y="489055"/>
                    <a:pt x="175467" y="487735"/>
                  </a:cubicBezTo>
                  <a:cubicBezTo>
                    <a:pt x="170102" y="477502"/>
                    <a:pt x="166224" y="467268"/>
                    <a:pt x="164903" y="455467"/>
                  </a:cubicBezTo>
                  <a:cubicBezTo>
                    <a:pt x="163748" y="446059"/>
                    <a:pt x="157393" y="437228"/>
                    <a:pt x="153845" y="427903"/>
                  </a:cubicBezTo>
                  <a:cubicBezTo>
                    <a:pt x="150543" y="419155"/>
                    <a:pt x="148068" y="410160"/>
                    <a:pt x="145014" y="401412"/>
                  </a:cubicBezTo>
                  <a:cubicBezTo>
                    <a:pt x="137339" y="379707"/>
                    <a:pt x="129086" y="358415"/>
                    <a:pt x="112663" y="340837"/>
                  </a:cubicBezTo>
                  <a:cubicBezTo>
                    <a:pt x="105154" y="332832"/>
                    <a:pt x="99294" y="323341"/>
                    <a:pt x="92444" y="314758"/>
                  </a:cubicBezTo>
                  <a:cubicBezTo>
                    <a:pt x="81221" y="300564"/>
                    <a:pt x="69914" y="286369"/>
                    <a:pt x="58278" y="272422"/>
                  </a:cubicBezTo>
                  <a:cubicBezTo>
                    <a:pt x="51346" y="264087"/>
                    <a:pt x="43836" y="256164"/>
                    <a:pt x="36161" y="248489"/>
                  </a:cubicBezTo>
                  <a:cubicBezTo>
                    <a:pt x="31044" y="243372"/>
                    <a:pt x="25597" y="238421"/>
                    <a:pt x="19738" y="234212"/>
                  </a:cubicBezTo>
                  <a:cubicBezTo>
                    <a:pt x="14291" y="230416"/>
                    <a:pt x="15694" y="226702"/>
                    <a:pt x="18170" y="222493"/>
                  </a:cubicBezTo>
                  <a:cubicBezTo>
                    <a:pt x="24359" y="212095"/>
                    <a:pt x="30549" y="201696"/>
                    <a:pt x="36739" y="191298"/>
                  </a:cubicBezTo>
                  <a:cubicBezTo>
                    <a:pt x="39792" y="186264"/>
                    <a:pt x="42763" y="181229"/>
                    <a:pt x="45734" y="176195"/>
                  </a:cubicBezTo>
                  <a:cubicBezTo>
                    <a:pt x="46477" y="174875"/>
                    <a:pt x="46807" y="173307"/>
                    <a:pt x="47550" y="172069"/>
                  </a:cubicBezTo>
                  <a:cubicBezTo>
                    <a:pt x="54152" y="162001"/>
                    <a:pt x="57453" y="162413"/>
                    <a:pt x="64055" y="172894"/>
                  </a:cubicBezTo>
                  <a:cubicBezTo>
                    <a:pt x="65953" y="175948"/>
                    <a:pt x="69584" y="178754"/>
                    <a:pt x="73051" y="180074"/>
                  </a:cubicBezTo>
                  <a:cubicBezTo>
                    <a:pt x="76021" y="181147"/>
                    <a:pt x="81138" y="181147"/>
                    <a:pt x="83036" y="179414"/>
                  </a:cubicBezTo>
                  <a:cubicBezTo>
                    <a:pt x="86502" y="176278"/>
                    <a:pt x="84027" y="169428"/>
                    <a:pt x="80148" y="166210"/>
                  </a:cubicBezTo>
                  <a:cubicBezTo>
                    <a:pt x="75609" y="162413"/>
                    <a:pt x="71730" y="157874"/>
                    <a:pt x="67191" y="154078"/>
                  </a:cubicBezTo>
                  <a:cubicBezTo>
                    <a:pt x="62652" y="150364"/>
                    <a:pt x="64633" y="146898"/>
                    <a:pt x="67191" y="143515"/>
                  </a:cubicBezTo>
                  <a:cubicBezTo>
                    <a:pt x="70575" y="138893"/>
                    <a:pt x="71895" y="134684"/>
                    <a:pt x="67191" y="130063"/>
                  </a:cubicBezTo>
                  <a:cubicBezTo>
                    <a:pt x="62652" y="125606"/>
                    <a:pt x="59268" y="126019"/>
                    <a:pt x="55967" y="131713"/>
                  </a:cubicBezTo>
                  <a:cubicBezTo>
                    <a:pt x="51924" y="138563"/>
                    <a:pt x="51759" y="138563"/>
                    <a:pt x="47220" y="132208"/>
                  </a:cubicBezTo>
                  <a:cubicBezTo>
                    <a:pt x="39214" y="121150"/>
                    <a:pt x="31869" y="109678"/>
                    <a:pt x="22957" y="99363"/>
                  </a:cubicBezTo>
                  <a:cubicBezTo>
                    <a:pt x="18252" y="93916"/>
                    <a:pt x="11073" y="90202"/>
                    <a:pt x="4470" y="86736"/>
                  </a:cubicBezTo>
                  <a:cubicBezTo>
                    <a:pt x="922" y="84920"/>
                    <a:pt x="-976" y="83930"/>
                    <a:pt x="509" y="79804"/>
                  </a:cubicBezTo>
                  <a:cubicBezTo>
                    <a:pt x="5048" y="66682"/>
                    <a:pt x="8514" y="53147"/>
                    <a:pt x="14044" y="40438"/>
                  </a:cubicBezTo>
                  <a:cubicBezTo>
                    <a:pt x="14869" y="38375"/>
                    <a:pt x="15942" y="36477"/>
                    <a:pt x="17180" y="34661"/>
                  </a:cubicBezTo>
                  <a:cubicBezTo>
                    <a:pt x="20811" y="29297"/>
                    <a:pt x="26175" y="25088"/>
                    <a:pt x="33933" y="22612"/>
                  </a:cubicBezTo>
                  <a:cubicBezTo>
                    <a:pt x="51098" y="17083"/>
                    <a:pt x="67356" y="8913"/>
                    <a:pt x="84027" y="1816"/>
                  </a:cubicBezTo>
                  <a:cubicBezTo>
                    <a:pt x="85677" y="1155"/>
                    <a:pt x="87328" y="578"/>
                    <a:pt x="88978" y="0"/>
                  </a:cubicBezTo>
                  <a:cubicBezTo>
                    <a:pt x="88896" y="1898"/>
                    <a:pt x="88896" y="3796"/>
                    <a:pt x="88731" y="5694"/>
                  </a:cubicBezTo>
                  <a:cubicBezTo>
                    <a:pt x="88483" y="8830"/>
                    <a:pt x="88648" y="12131"/>
                    <a:pt x="87575" y="15020"/>
                  </a:cubicBezTo>
                  <a:cubicBezTo>
                    <a:pt x="86007" y="19476"/>
                    <a:pt x="83201" y="23520"/>
                    <a:pt x="81633" y="28059"/>
                  </a:cubicBezTo>
                  <a:cubicBezTo>
                    <a:pt x="80643" y="30783"/>
                    <a:pt x="80230" y="34084"/>
                    <a:pt x="80973" y="36807"/>
                  </a:cubicBezTo>
                  <a:cubicBezTo>
                    <a:pt x="86007" y="55458"/>
                    <a:pt x="91454" y="74109"/>
                    <a:pt x="96653" y="92678"/>
                  </a:cubicBezTo>
                  <a:cubicBezTo>
                    <a:pt x="98221" y="98290"/>
                    <a:pt x="100037" y="103984"/>
                    <a:pt x="101110" y="109761"/>
                  </a:cubicBezTo>
                  <a:cubicBezTo>
                    <a:pt x="101522" y="112237"/>
                    <a:pt x="100945" y="115290"/>
                    <a:pt x="99707" y="117436"/>
                  </a:cubicBezTo>
                  <a:cubicBezTo>
                    <a:pt x="96818" y="122223"/>
                    <a:pt x="99377" y="125524"/>
                    <a:pt x="102843" y="127587"/>
                  </a:cubicBezTo>
                  <a:cubicBezTo>
                    <a:pt x="106639" y="129815"/>
                    <a:pt x="107629" y="132538"/>
                    <a:pt x="109115" y="136335"/>
                  </a:cubicBezTo>
                  <a:cubicBezTo>
                    <a:pt x="116790" y="156554"/>
                    <a:pt x="125538" y="176360"/>
                    <a:pt x="133295" y="196579"/>
                  </a:cubicBezTo>
                  <a:cubicBezTo>
                    <a:pt x="139980" y="213910"/>
                    <a:pt x="146252" y="231488"/>
                    <a:pt x="152111" y="249232"/>
                  </a:cubicBezTo>
                  <a:cubicBezTo>
                    <a:pt x="157971" y="266975"/>
                    <a:pt x="163253" y="284884"/>
                    <a:pt x="168287" y="302874"/>
                  </a:cubicBezTo>
                  <a:cubicBezTo>
                    <a:pt x="170432" y="310714"/>
                    <a:pt x="170597" y="319132"/>
                    <a:pt x="173073" y="326890"/>
                  </a:cubicBezTo>
                  <a:cubicBezTo>
                    <a:pt x="174146" y="330273"/>
                    <a:pt x="178438" y="334235"/>
                    <a:pt x="181821" y="334812"/>
                  </a:cubicBezTo>
                  <a:cubicBezTo>
                    <a:pt x="184380" y="335225"/>
                    <a:pt x="187846" y="330686"/>
                    <a:pt x="190982" y="328375"/>
                  </a:cubicBezTo>
                  <a:cubicBezTo>
                    <a:pt x="189249" y="312117"/>
                    <a:pt x="197254" y="298913"/>
                    <a:pt x="201875" y="284884"/>
                  </a:cubicBezTo>
                  <a:cubicBezTo>
                    <a:pt x="208808" y="263922"/>
                    <a:pt x="215245" y="242712"/>
                    <a:pt x="222424" y="221750"/>
                  </a:cubicBezTo>
                  <a:cubicBezTo>
                    <a:pt x="229769" y="200541"/>
                    <a:pt x="237692" y="179414"/>
                    <a:pt x="245862" y="158452"/>
                  </a:cubicBezTo>
                  <a:cubicBezTo>
                    <a:pt x="247100" y="155316"/>
                    <a:pt x="250896" y="152840"/>
                    <a:pt x="254032" y="150694"/>
                  </a:cubicBezTo>
                  <a:cubicBezTo>
                    <a:pt x="258819" y="147476"/>
                    <a:pt x="261790" y="144257"/>
                    <a:pt x="258819" y="138398"/>
                  </a:cubicBezTo>
                  <a:cubicBezTo>
                    <a:pt x="256013" y="132951"/>
                    <a:pt x="258406" y="127999"/>
                    <a:pt x="260882" y="122965"/>
                  </a:cubicBezTo>
                  <a:cubicBezTo>
                    <a:pt x="267237" y="110174"/>
                    <a:pt x="273344" y="97217"/>
                    <a:pt x="279451" y="84260"/>
                  </a:cubicBezTo>
                  <a:cubicBezTo>
                    <a:pt x="287208" y="67755"/>
                    <a:pt x="294636" y="51167"/>
                    <a:pt x="302558" y="34744"/>
                  </a:cubicBezTo>
                  <a:cubicBezTo>
                    <a:pt x="305117" y="29462"/>
                    <a:pt x="308335" y="25088"/>
                    <a:pt x="316175" y="24841"/>
                  </a:cubicBezTo>
                  <a:cubicBezTo>
                    <a:pt x="322365" y="24593"/>
                    <a:pt x="321375" y="17331"/>
                    <a:pt x="322612" y="13287"/>
                  </a:cubicBezTo>
                  <a:cubicBezTo>
                    <a:pt x="325088" y="4621"/>
                    <a:pt x="324263" y="4869"/>
                    <a:pt x="333093" y="6932"/>
                  </a:cubicBezTo>
                  <a:cubicBezTo>
                    <a:pt x="343079" y="9326"/>
                    <a:pt x="353478" y="10398"/>
                    <a:pt x="363381" y="12874"/>
                  </a:cubicBezTo>
                  <a:cubicBezTo>
                    <a:pt x="366847" y="13700"/>
                    <a:pt x="371221" y="16423"/>
                    <a:pt x="372624" y="19394"/>
                  </a:cubicBezTo>
                  <a:cubicBezTo>
                    <a:pt x="378236" y="31360"/>
                    <a:pt x="383187" y="43574"/>
                    <a:pt x="387561" y="56036"/>
                  </a:cubicBezTo>
                  <a:cubicBezTo>
                    <a:pt x="388634" y="58924"/>
                    <a:pt x="387479" y="63546"/>
                    <a:pt x="385581" y="66269"/>
                  </a:cubicBezTo>
                  <a:cubicBezTo>
                    <a:pt x="377245" y="77988"/>
                    <a:pt x="368497" y="89377"/>
                    <a:pt x="359337" y="100518"/>
                  </a:cubicBezTo>
                  <a:cubicBezTo>
                    <a:pt x="353395" y="107863"/>
                    <a:pt x="346463" y="114465"/>
                    <a:pt x="339943" y="121397"/>
                  </a:cubicBezTo>
                  <a:cubicBezTo>
                    <a:pt x="338953" y="122388"/>
                    <a:pt x="337467" y="123213"/>
                    <a:pt x="336890" y="124368"/>
                  </a:cubicBezTo>
                  <a:cubicBezTo>
                    <a:pt x="330783" y="137490"/>
                    <a:pt x="319889" y="147146"/>
                    <a:pt x="310563" y="157957"/>
                  </a:cubicBezTo>
                  <a:cubicBezTo>
                    <a:pt x="307097" y="161918"/>
                    <a:pt x="308088" y="165879"/>
                    <a:pt x="311884" y="168933"/>
                  </a:cubicBezTo>
                  <a:cubicBezTo>
                    <a:pt x="315845" y="172069"/>
                    <a:pt x="321539" y="170583"/>
                    <a:pt x="324428" y="166457"/>
                  </a:cubicBezTo>
                  <a:cubicBezTo>
                    <a:pt x="329627" y="159112"/>
                    <a:pt x="334826" y="151850"/>
                    <a:pt x="340438" y="144918"/>
                  </a:cubicBezTo>
                  <a:cubicBezTo>
                    <a:pt x="341429" y="143680"/>
                    <a:pt x="345225" y="143102"/>
                    <a:pt x="346710" y="143927"/>
                  </a:cubicBezTo>
                  <a:cubicBezTo>
                    <a:pt x="363959" y="153170"/>
                    <a:pt x="376998" y="167200"/>
                    <a:pt x="390780" y="18032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1" name="フリーフォーム: 図形 120">
              <a:extLst>
                <a:ext uri="{FF2B5EF4-FFF2-40B4-BE49-F238E27FC236}">
                  <a16:creationId xmlns:a16="http://schemas.microsoft.com/office/drawing/2014/main" id="{997705D5-E031-4C9C-88C7-2FAD494E4F33}"/>
                </a:ext>
              </a:extLst>
            </p:cNvPr>
            <p:cNvSpPr/>
            <p:nvPr/>
          </p:nvSpPr>
          <p:spPr>
            <a:xfrm>
              <a:off x="4291957" y="590529"/>
              <a:ext cx="36064" cy="15151"/>
            </a:xfrm>
            <a:custGeom>
              <a:avLst/>
              <a:gdLst>
                <a:gd name="connsiteX0" fmla="*/ 36064 w 36064"/>
                <a:gd name="connsiteY0" fmla="*/ 4738 h 15151"/>
                <a:gd name="connsiteX1" fmla="*/ 22943 w 36064"/>
                <a:gd name="connsiteY1" fmla="*/ 13816 h 15151"/>
                <a:gd name="connsiteX2" fmla="*/ 3136 w 36064"/>
                <a:gd name="connsiteY2" fmla="*/ 3996 h 15151"/>
                <a:gd name="connsiteX3" fmla="*/ 0 w 36064"/>
                <a:gd name="connsiteY3" fmla="*/ 1520 h 15151"/>
                <a:gd name="connsiteX4" fmla="*/ 4374 w 36064"/>
                <a:gd name="connsiteY4" fmla="*/ 34 h 15151"/>
                <a:gd name="connsiteX5" fmla="*/ 13369 w 36064"/>
                <a:gd name="connsiteY5" fmla="*/ 2593 h 15151"/>
                <a:gd name="connsiteX6" fmla="*/ 35982 w 36064"/>
                <a:gd name="connsiteY6" fmla="*/ 4821 h 15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064" h="15151">
                  <a:moveTo>
                    <a:pt x="36064" y="4738"/>
                  </a:moveTo>
                  <a:cubicBezTo>
                    <a:pt x="35322" y="14146"/>
                    <a:pt x="30370" y="17200"/>
                    <a:pt x="22943" y="13816"/>
                  </a:cubicBezTo>
                  <a:cubicBezTo>
                    <a:pt x="16258" y="10680"/>
                    <a:pt x="9656" y="7379"/>
                    <a:pt x="3136" y="3996"/>
                  </a:cubicBezTo>
                  <a:cubicBezTo>
                    <a:pt x="1981" y="3418"/>
                    <a:pt x="1073" y="2345"/>
                    <a:pt x="0" y="1520"/>
                  </a:cubicBezTo>
                  <a:cubicBezTo>
                    <a:pt x="1486" y="942"/>
                    <a:pt x="3054" y="-213"/>
                    <a:pt x="4374" y="34"/>
                  </a:cubicBezTo>
                  <a:cubicBezTo>
                    <a:pt x="7428" y="529"/>
                    <a:pt x="10316" y="2180"/>
                    <a:pt x="13369" y="2593"/>
                  </a:cubicBezTo>
                  <a:cubicBezTo>
                    <a:pt x="20879" y="3583"/>
                    <a:pt x="28472" y="4078"/>
                    <a:pt x="35982" y="4821"/>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2" name="フリーフォーム: 図形 121">
              <a:extLst>
                <a:ext uri="{FF2B5EF4-FFF2-40B4-BE49-F238E27FC236}">
                  <a16:creationId xmlns:a16="http://schemas.microsoft.com/office/drawing/2014/main" id="{79ACBA13-1E93-4CB5-AB33-958B6A406AAD}"/>
                </a:ext>
              </a:extLst>
            </p:cNvPr>
            <p:cNvSpPr/>
            <p:nvPr/>
          </p:nvSpPr>
          <p:spPr>
            <a:xfrm>
              <a:off x="4205797" y="645031"/>
              <a:ext cx="107699" cy="80943"/>
            </a:xfrm>
            <a:custGeom>
              <a:avLst/>
              <a:gdLst>
                <a:gd name="connsiteX0" fmla="*/ 107617 w 107699"/>
                <a:gd name="connsiteY0" fmla="*/ 71056 h 80943"/>
                <a:gd name="connsiteX1" fmla="*/ 97384 w 107699"/>
                <a:gd name="connsiteY1" fmla="*/ 80877 h 80943"/>
                <a:gd name="connsiteX2" fmla="*/ 81126 w 107699"/>
                <a:gd name="connsiteY2" fmla="*/ 80877 h 80943"/>
                <a:gd name="connsiteX3" fmla="*/ 26328 w 107699"/>
                <a:gd name="connsiteY3" fmla="*/ 79391 h 80943"/>
                <a:gd name="connsiteX4" fmla="*/ 5036 w 107699"/>
                <a:gd name="connsiteY4" fmla="*/ 76420 h 80943"/>
                <a:gd name="connsiteX5" fmla="*/ 2 w 107699"/>
                <a:gd name="connsiteY5" fmla="*/ 69900 h 80943"/>
                <a:gd name="connsiteX6" fmla="*/ 2643 w 107699"/>
                <a:gd name="connsiteY6" fmla="*/ 26409 h 80943"/>
                <a:gd name="connsiteX7" fmla="*/ 4376 w 107699"/>
                <a:gd name="connsiteY7" fmla="*/ 6107 h 80943"/>
                <a:gd name="connsiteX8" fmla="*/ 10813 w 107699"/>
                <a:gd name="connsiteY8" fmla="*/ 1485 h 80943"/>
                <a:gd name="connsiteX9" fmla="*/ 53974 w 107699"/>
                <a:gd name="connsiteY9" fmla="*/ 0 h 80943"/>
                <a:gd name="connsiteX10" fmla="*/ 94413 w 107699"/>
                <a:gd name="connsiteY10" fmla="*/ 1403 h 80943"/>
                <a:gd name="connsiteX11" fmla="*/ 106297 w 107699"/>
                <a:gd name="connsiteY11" fmla="*/ 13782 h 80943"/>
                <a:gd name="connsiteX12" fmla="*/ 107699 w 107699"/>
                <a:gd name="connsiteY12" fmla="*/ 32763 h 80943"/>
                <a:gd name="connsiteX13" fmla="*/ 107699 w 107699"/>
                <a:gd name="connsiteY13" fmla="*/ 68415 h 80943"/>
                <a:gd name="connsiteX14" fmla="*/ 107699 w 107699"/>
                <a:gd name="connsiteY14" fmla="*/ 71221 h 809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7699" h="80943">
                  <a:moveTo>
                    <a:pt x="107617" y="71056"/>
                  </a:moveTo>
                  <a:cubicBezTo>
                    <a:pt x="107865" y="81207"/>
                    <a:pt x="107865" y="81124"/>
                    <a:pt x="97384" y="80877"/>
                  </a:cubicBezTo>
                  <a:cubicBezTo>
                    <a:pt x="91937" y="80711"/>
                    <a:pt x="86490" y="80877"/>
                    <a:pt x="81126" y="80877"/>
                  </a:cubicBezTo>
                  <a:cubicBezTo>
                    <a:pt x="62887" y="80464"/>
                    <a:pt x="44566" y="80134"/>
                    <a:pt x="26328" y="79391"/>
                  </a:cubicBezTo>
                  <a:cubicBezTo>
                    <a:pt x="19148" y="79061"/>
                    <a:pt x="11968" y="78071"/>
                    <a:pt x="5036" y="76420"/>
                  </a:cubicBezTo>
                  <a:cubicBezTo>
                    <a:pt x="2808" y="75925"/>
                    <a:pt x="-81" y="72046"/>
                    <a:pt x="2" y="69900"/>
                  </a:cubicBezTo>
                  <a:cubicBezTo>
                    <a:pt x="497" y="55376"/>
                    <a:pt x="1652" y="40851"/>
                    <a:pt x="2643" y="26409"/>
                  </a:cubicBezTo>
                  <a:cubicBezTo>
                    <a:pt x="3138" y="19641"/>
                    <a:pt x="3138" y="12792"/>
                    <a:pt x="4376" y="6107"/>
                  </a:cubicBezTo>
                  <a:cubicBezTo>
                    <a:pt x="4706" y="4209"/>
                    <a:pt x="8419" y="1651"/>
                    <a:pt x="10813" y="1485"/>
                  </a:cubicBezTo>
                  <a:cubicBezTo>
                    <a:pt x="25172" y="660"/>
                    <a:pt x="39532" y="0"/>
                    <a:pt x="53974" y="0"/>
                  </a:cubicBezTo>
                  <a:cubicBezTo>
                    <a:pt x="67509" y="0"/>
                    <a:pt x="80961" y="660"/>
                    <a:pt x="94413" y="1403"/>
                  </a:cubicBezTo>
                  <a:cubicBezTo>
                    <a:pt x="103573" y="1898"/>
                    <a:pt x="106132" y="4869"/>
                    <a:pt x="106297" y="13782"/>
                  </a:cubicBezTo>
                  <a:cubicBezTo>
                    <a:pt x="106462" y="20137"/>
                    <a:pt x="107204" y="26409"/>
                    <a:pt x="107699" y="32763"/>
                  </a:cubicBezTo>
                  <a:lnTo>
                    <a:pt x="107699" y="68415"/>
                  </a:lnTo>
                  <a:cubicBezTo>
                    <a:pt x="107699" y="69323"/>
                    <a:pt x="107699" y="70231"/>
                    <a:pt x="107699" y="71221"/>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3" name="フリーフォーム: 図形 122">
              <a:extLst>
                <a:ext uri="{FF2B5EF4-FFF2-40B4-BE49-F238E27FC236}">
                  <a16:creationId xmlns:a16="http://schemas.microsoft.com/office/drawing/2014/main" id="{A0FB5609-B3A3-42AA-B893-A64BE0FB5434}"/>
                </a:ext>
              </a:extLst>
            </p:cNvPr>
            <p:cNvSpPr/>
            <p:nvPr/>
          </p:nvSpPr>
          <p:spPr>
            <a:xfrm>
              <a:off x="4237572" y="582092"/>
              <a:ext cx="64701" cy="31382"/>
            </a:xfrm>
            <a:custGeom>
              <a:avLst/>
              <a:gdLst>
                <a:gd name="connsiteX0" fmla="*/ 63381 w 64701"/>
                <a:gd name="connsiteY0" fmla="*/ 27948 h 31382"/>
                <a:gd name="connsiteX1" fmla="*/ 64701 w 64701"/>
                <a:gd name="connsiteY1" fmla="*/ 30836 h 31382"/>
                <a:gd name="connsiteX2" fmla="*/ 61235 w 64701"/>
                <a:gd name="connsiteY2" fmla="*/ 31249 h 31382"/>
                <a:gd name="connsiteX3" fmla="*/ 26161 w 64701"/>
                <a:gd name="connsiteY3" fmla="*/ 14578 h 31382"/>
                <a:gd name="connsiteX4" fmla="*/ 4457 w 64701"/>
                <a:gd name="connsiteY4" fmla="*/ 4180 h 31382"/>
                <a:gd name="connsiteX5" fmla="*/ 0 w 64701"/>
                <a:gd name="connsiteY5" fmla="*/ 961 h 31382"/>
                <a:gd name="connsiteX6" fmla="*/ 5199 w 64701"/>
                <a:gd name="connsiteY6" fmla="*/ 136 h 31382"/>
                <a:gd name="connsiteX7" fmla="*/ 27482 w 64701"/>
                <a:gd name="connsiteY7" fmla="*/ 7646 h 31382"/>
                <a:gd name="connsiteX8" fmla="*/ 49599 w 64701"/>
                <a:gd name="connsiteY8" fmla="*/ 18870 h 31382"/>
                <a:gd name="connsiteX9" fmla="*/ 63381 w 64701"/>
                <a:gd name="connsiteY9" fmla="*/ 28030 h 31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4701" h="31382">
                  <a:moveTo>
                    <a:pt x="63381" y="27948"/>
                  </a:moveTo>
                  <a:cubicBezTo>
                    <a:pt x="64124" y="28443"/>
                    <a:pt x="64289" y="29846"/>
                    <a:pt x="64701" y="30836"/>
                  </a:cubicBezTo>
                  <a:cubicBezTo>
                    <a:pt x="63546" y="31001"/>
                    <a:pt x="62143" y="31661"/>
                    <a:pt x="61235" y="31249"/>
                  </a:cubicBezTo>
                  <a:cubicBezTo>
                    <a:pt x="49516" y="25802"/>
                    <a:pt x="37880" y="20108"/>
                    <a:pt x="26161" y="14578"/>
                  </a:cubicBezTo>
                  <a:cubicBezTo>
                    <a:pt x="18899" y="11112"/>
                    <a:pt x="11636" y="7729"/>
                    <a:pt x="4457" y="4180"/>
                  </a:cubicBezTo>
                  <a:cubicBezTo>
                    <a:pt x="2806" y="3355"/>
                    <a:pt x="1486" y="2034"/>
                    <a:pt x="0" y="961"/>
                  </a:cubicBezTo>
                  <a:cubicBezTo>
                    <a:pt x="1733" y="631"/>
                    <a:pt x="3714" y="-359"/>
                    <a:pt x="5199" y="136"/>
                  </a:cubicBezTo>
                  <a:cubicBezTo>
                    <a:pt x="12709" y="2364"/>
                    <a:pt x="20302" y="4593"/>
                    <a:pt x="27482" y="7646"/>
                  </a:cubicBezTo>
                  <a:cubicBezTo>
                    <a:pt x="35074" y="10865"/>
                    <a:pt x="42254" y="15074"/>
                    <a:pt x="49599" y="18870"/>
                  </a:cubicBezTo>
                  <a:cubicBezTo>
                    <a:pt x="54715" y="22336"/>
                    <a:pt x="59089" y="25142"/>
                    <a:pt x="63381" y="2803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4" name="フリーフォーム: 図形 123">
              <a:extLst>
                <a:ext uri="{FF2B5EF4-FFF2-40B4-BE49-F238E27FC236}">
                  <a16:creationId xmlns:a16="http://schemas.microsoft.com/office/drawing/2014/main" id="{6FF25A21-FE76-40C4-A0D8-EA6CB5172BC3}"/>
                </a:ext>
              </a:extLst>
            </p:cNvPr>
            <p:cNvSpPr/>
            <p:nvPr/>
          </p:nvSpPr>
          <p:spPr>
            <a:xfrm>
              <a:off x="3929828" y="454971"/>
              <a:ext cx="371536" cy="222891"/>
            </a:xfrm>
            <a:custGeom>
              <a:avLst/>
              <a:gdLst>
                <a:gd name="connsiteX0" fmla="*/ 365843 w 371536"/>
                <a:gd name="connsiteY0" fmla="*/ 167695 h 222891"/>
                <a:gd name="connsiteX1" fmla="*/ 371537 w 371536"/>
                <a:gd name="connsiteY1" fmla="*/ 171409 h 222891"/>
                <a:gd name="connsiteX2" fmla="*/ 364192 w 371536"/>
                <a:gd name="connsiteY2" fmla="*/ 174380 h 222891"/>
                <a:gd name="connsiteX3" fmla="*/ 350245 w 371536"/>
                <a:gd name="connsiteY3" fmla="*/ 173142 h 222891"/>
                <a:gd name="connsiteX4" fmla="*/ 301389 w 371536"/>
                <a:gd name="connsiteY4" fmla="*/ 166375 h 222891"/>
                <a:gd name="connsiteX5" fmla="*/ 287524 w 371536"/>
                <a:gd name="connsiteY5" fmla="*/ 164807 h 222891"/>
                <a:gd name="connsiteX6" fmla="*/ 247746 w 371536"/>
                <a:gd name="connsiteY6" fmla="*/ 160763 h 222891"/>
                <a:gd name="connsiteX7" fmla="*/ 235615 w 371536"/>
                <a:gd name="connsiteY7" fmla="*/ 176113 h 222891"/>
                <a:gd name="connsiteX8" fmla="*/ 234212 w 371536"/>
                <a:gd name="connsiteY8" fmla="*/ 179826 h 222891"/>
                <a:gd name="connsiteX9" fmla="*/ 230746 w 371536"/>
                <a:gd name="connsiteY9" fmla="*/ 192206 h 222891"/>
                <a:gd name="connsiteX10" fmla="*/ 233056 w 371536"/>
                <a:gd name="connsiteY10" fmla="*/ 216303 h 222891"/>
                <a:gd name="connsiteX11" fmla="*/ 227610 w 371536"/>
                <a:gd name="connsiteY11" fmla="*/ 221750 h 222891"/>
                <a:gd name="connsiteX12" fmla="*/ 190555 w 371536"/>
                <a:gd name="connsiteY12" fmla="*/ 219357 h 222891"/>
                <a:gd name="connsiteX13" fmla="*/ 160433 w 371536"/>
                <a:gd name="connsiteY13" fmla="*/ 211434 h 222891"/>
                <a:gd name="connsiteX14" fmla="*/ 157214 w 371536"/>
                <a:gd name="connsiteY14" fmla="*/ 201944 h 222891"/>
                <a:gd name="connsiteX15" fmla="*/ 163899 w 371536"/>
                <a:gd name="connsiteY15" fmla="*/ 188492 h 222891"/>
                <a:gd name="connsiteX16" fmla="*/ 167117 w 371536"/>
                <a:gd name="connsiteY16" fmla="*/ 180652 h 222891"/>
                <a:gd name="connsiteX17" fmla="*/ 155233 w 371536"/>
                <a:gd name="connsiteY17" fmla="*/ 173307 h 222891"/>
                <a:gd name="connsiteX18" fmla="*/ 132538 w 371536"/>
                <a:gd name="connsiteY18" fmla="*/ 171656 h 222891"/>
                <a:gd name="connsiteX19" fmla="*/ 90862 w 371536"/>
                <a:gd name="connsiteY19" fmla="*/ 170336 h 222891"/>
                <a:gd name="connsiteX20" fmla="*/ 24345 w 371536"/>
                <a:gd name="connsiteY20" fmla="*/ 171739 h 222891"/>
                <a:gd name="connsiteX21" fmla="*/ 14360 w 371536"/>
                <a:gd name="connsiteY21" fmla="*/ 173885 h 222891"/>
                <a:gd name="connsiteX22" fmla="*/ 908 w 371536"/>
                <a:gd name="connsiteY22" fmla="*/ 176525 h 222891"/>
                <a:gd name="connsiteX23" fmla="*/ 0 w 371536"/>
                <a:gd name="connsiteY23" fmla="*/ 171326 h 222891"/>
                <a:gd name="connsiteX24" fmla="*/ 3384 w 371536"/>
                <a:gd name="connsiteY24" fmla="*/ 170501 h 222891"/>
                <a:gd name="connsiteX25" fmla="*/ 13039 w 371536"/>
                <a:gd name="connsiteY25" fmla="*/ 167530 h 222891"/>
                <a:gd name="connsiteX26" fmla="*/ 48113 w 371536"/>
                <a:gd name="connsiteY26" fmla="*/ 157709 h 222891"/>
                <a:gd name="connsiteX27" fmla="*/ 62638 w 371536"/>
                <a:gd name="connsiteY27" fmla="*/ 154243 h 222891"/>
                <a:gd name="connsiteX28" fmla="*/ 105800 w 371536"/>
                <a:gd name="connsiteY28" fmla="*/ 135757 h 222891"/>
                <a:gd name="connsiteX29" fmla="*/ 145990 w 371536"/>
                <a:gd name="connsiteY29" fmla="*/ 114548 h 222891"/>
                <a:gd name="connsiteX30" fmla="*/ 154986 w 371536"/>
                <a:gd name="connsiteY30" fmla="*/ 103241 h 222891"/>
                <a:gd name="connsiteX31" fmla="*/ 151355 w 371536"/>
                <a:gd name="connsiteY31" fmla="*/ 96557 h 222891"/>
                <a:gd name="connsiteX32" fmla="*/ 120902 w 371536"/>
                <a:gd name="connsiteY32" fmla="*/ 97299 h 222891"/>
                <a:gd name="connsiteX33" fmla="*/ 98620 w 371536"/>
                <a:gd name="connsiteY33" fmla="*/ 102086 h 222891"/>
                <a:gd name="connsiteX34" fmla="*/ 96226 w 371536"/>
                <a:gd name="connsiteY34" fmla="*/ 92513 h 222891"/>
                <a:gd name="connsiteX35" fmla="*/ 100353 w 371536"/>
                <a:gd name="connsiteY35" fmla="*/ 89707 h 222891"/>
                <a:gd name="connsiteX36" fmla="*/ 104314 w 371536"/>
                <a:gd name="connsiteY36" fmla="*/ 82610 h 222891"/>
                <a:gd name="connsiteX37" fmla="*/ 117849 w 371536"/>
                <a:gd name="connsiteY37" fmla="*/ 82775 h 222891"/>
                <a:gd name="connsiteX38" fmla="*/ 160763 w 371536"/>
                <a:gd name="connsiteY38" fmla="*/ 82279 h 222891"/>
                <a:gd name="connsiteX39" fmla="*/ 169345 w 371536"/>
                <a:gd name="connsiteY39" fmla="*/ 90120 h 222891"/>
                <a:gd name="connsiteX40" fmla="*/ 169098 w 371536"/>
                <a:gd name="connsiteY40" fmla="*/ 127339 h 222891"/>
                <a:gd name="connsiteX41" fmla="*/ 169098 w 371536"/>
                <a:gd name="connsiteY41" fmla="*/ 137985 h 222891"/>
                <a:gd name="connsiteX42" fmla="*/ 169015 w 371536"/>
                <a:gd name="connsiteY42" fmla="*/ 159442 h 222891"/>
                <a:gd name="connsiteX43" fmla="*/ 176195 w 371536"/>
                <a:gd name="connsiteY43" fmla="*/ 168603 h 222891"/>
                <a:gd name="connsiteX44" fmla="*/ 183458 w 371536"/>
                <a:gd name="connsiteY44" fmla="*/ 159855 h 222891"/>
                <a:gd name="connsiteX45" fmla="*/ 181064 w 371536"/>
                <a:gd name="connsiteY45" fmla="*/ 138976 h 222891"/>
                <a:gd name="connsiteX46" fmla="*/ 181064 w 371536"/>
                <a:gd name="connsiteY46" fmla="*/ 137985 h 222891"/>
                <a:gd name="connsiteX47" fmla="*/ 182220 w 371536"/>
                <a:gd name="connsiteY47" fmla="*/ 129237 h 222891"/>
                <a:gd name="connsiteX48" fmla="*/ 185026 w 371536"/>
                <a:gd name="connsiteY48" fmla="*/ 92678 h 222891"/>
                <a:gd name="connsiteX49" fmla="*/ 182467 w 371536"/>
                <a:gd name="connsiteY49" fmla="*/ 84755 h 222891"/>
                <a:gd name="connsiteX50" fmla="*/ 181560 w 371536"/>
                <a:gd name="connsiteY50" fmla="*/ 72129 h 222891"/>
                <a:gd name="connsiteX51" fmla="*/ 188162 w 371536"/>
                <a:gd name="connsiteY51" fmla="*/ 48939 h 222891"/>
                <a:gd name="connsiteX52" fmla="*/ 195672 w 371536"/>
                <a:gd name="connsiteY52" fmla="*/ 19806 h 222891"/>
                <a:gd name="connsiteX53" fmla="*/ 198395 w 371536"/>
                <a:gd name="connsiteY53" fmla="*/ 3384 h 222891"/>
                <a:gd name="connsiteX54" fmla="*/ 200376 w 371536"/>
                <a:gd name="connsiteY54" fmla="*/ 0 h 222891"/>
                <a:gd name="connsiteX55" fmla="*/ 202356 w 371536"/>
                <a:gd name="connsiteY55" fmla="*/ 2723 h 222891"/>
                <a:gd name="connsiteX56" fmla="*/ 202686 w 371536"/>
                <a:gd name="connsiteY56" fmla="*/ 3631 h 222891"/>
                <a:gd name="connsiteX57" fmla="*/ 207060 w 371536"/>
                <a:gd name="connsiteY57" fmla="*/ 43822 h 222891"/>
                <a:gd name="connsiteX58" fmla="*/ 208546 w 371536"/>
                <a:gd name="connsiteY58" fmla="*/ 71138 h 222891"/>
                <a:gd name="connsiteX59" fmla="*/ 216056 w 371536"/>
                <a:gd name="connsiteY59" fmla="*/ 79391 h 222891"/>
                <a:gd name="connsiteX60" fmla="*/ 237100 w 371536"/>
                <a:gd name="connsiteY60" fmla="*/ 81867 h 222891"/>
                <a:gd name="connsiteX61" fmla="*/ 236523 w 371536"/>
                <a:gd name="connsiteY61" fmla="*/ 88964 h 222891"/>
                <a:gd name="connsiteX62" fmla="*/ 224721 w 371536"/>
                <a:gd name="connsiteY62" fmla="*/ 94163 h 222891"/>
                <a:gd name="connsiteX63" fmla="*/ 233552 w 371536"/>
                <a:gd name="connsiteY63" fmla="*/ 106047 h 222891"/>
                <a:gd name="connsiteX64" fmla="*/ 278364 w 371536"/>
                <a:gd name="connsiteY64" fmla="*/ 124038 h 222891"/>
                <a:gd name="connsiteX65" fmla="*/ 320618 w 371536"/>
                <a:gd name="connsiteY65" fmla="*/ 149374 h 222891"/>
                <a:gd name="connsiteX66" fmla="*/ 366008 w 371536"/>
                <a:gd name="connsiteY66" fmla="*/ 167613 h 222891"/>
                <a:gd name="connsiteX67" fmla="*/ 219605 w 371536"/>
                <a:gd name="connsiteY67" fmla="*/ 103324 h 222891"/>
                <a:gd name="connsiteX68" fmla="*/ 214983 w 371536"/>
                <a:gd name="connsiteY68" fmla="*/ 92678 h 222891"/>
                <a:gd name="connsiteX69" fmla="*/ 206895 w 371536"/>
                <a:gd name="connsiteY69" fmla="*/ 97464 h 222891"/>
                <a:gd name="connsiteX70" fmla="*/ 202109 w 371536"/>
                <a:gd name="connsiteY70" fmla="*/ 146733 h 222891"/>
                <a:gd name="connsiteX71" fmla="*/ 207886 w 371536"/>
                <a:gd name="connsiteY71" fmla="*/ 158947 h 222891"/>
                <a:gd name="connsiteX72" fmla="*/ 216716 w 371536"/>
                <a:gd name="connsiteY72" fmla="*/ 159772 h 222891"/>
                <a:gd name="connsiteX73" fmla="*/ 218862 w 371536"/>
                <a:gd name="connsiteY73" fmla="*/ 152015 h 222891"/>
                <a:gd name="connsiteX74" fmla="*/ 214570 w 371536"/>
                <a:gd name="connsiteY74" fmla="*/ 136500 h 222891"/>
                <a:gd name="connsiteX75" fmla="*/ 219439 w 371536"/>
                <a:gd name="connsiteY75" fmla="*/ 103324 h 222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71536" h="222891">
                  <a:moveTo>
                    <a:pt x="365843" y="167695"/>
                  </a:moveTo>
                  <a:cubicBezTo>
                    <a:pt x="367906" y="168025"/>
                    <a:pt x="369639" y="170088"/>
                    <a:pt x="371537" y="171409"/>
                  </a:cubicBezTo>
                  <a:cubicBezTo>
                    <a:pt x="369061" y="172482"/>
                    <a:pt x="366668" y="174297"/>
                    <a:pt x="364192" y="174380"/>
                  </a:cubicBezTo>
                  <a:cubicBezTo>
                    <a:pt x="359570" y="174545"/>
                    <a:pt x="354866" y="173802"/>
                    <a:pt x="350245" y="173142"/>
                  </a:cubicBezTo>
                  <a:cubicBezTo>
                    <a:pt x="333987" y="170914"/>
                    <a:pt x="317647" y="168603"/>
                    <a:pt x="301389" y="166375"/>
                  </a:cubicBezTo>
                  <a:cubicBezTo>
                    <a:pt x="296767" y="165797"/>
                    <a:pt x="292146" y="165302"/>
                    <a:pt x="287524" y="164807"/>
                  </a:cubicBezTo>
                  <a:cubicBezTo>
                    <a:pt x="274237" y="163404"/>
                    <a:pt x="261033" y="161505"/>
                    <a:pt x="247746" y="160763"/>
                  </a:cubicBezTo>
                  <a:cubicBezTo>
                    <a:pt x="235862" y="160103"/>
                    <a:pt x="232314" y="165219"/>
                    <a:pt x="235615" y="176113"/>
                  </a:cubicBezTo>
                  <a:cubicBezTo>
                    <a:pt x="235945" y="177186"/>
                    <a:pt x="235202" y="179249"/>
                    <a:pt x="234212" y="179826"/>
                  </a:cubicBezTo>
                  <a:cubicBezTo>
                    <a:pt x="229260" y="183128"/>
                    <a:pt x="230251" y="187667"/>
                    <a:pt x="230746" y="192206"/>
                  </a:cubicBezTo>
                  <a:cubicBezTo>
                    <a:pt x="231571" y="200211"/>
                    <a:pt x="232891" y="208298"/>
                    <a:pt x="233056" y="216303"/>
                  </a:cubicBezTo>
                  <a:cubicBezTo>
                    <a:pt x="233056" y="218119"/>
                    <a:pt x="229755" y="221338"/>
                    <a:pt x="227610" y="221750"/>
                  </a:cubicBezTo>
                  <a:cubicBezTo>
                    <a:pt x="215148" y="224226"/>
                    <a:pt x="202769" y="222328"/>
                    <a:pt x="190555" y="219357"/>
                  </a:cubicBezTo>
                  <a:cubicBezTo>
                    <a:pt x="180487" y="216881"/>
                    <a:pt x="170418" y="214158"/>
                    <a:pt x="160433" y="211434"/>
                  </a:cubicBezTo>
                  <a:cubicBezTo>
                    <a:pt x="154738" y="209866"/>
                    <a:pt x="155151" y="206070"/>
                    <a:pt x="157214" y="201944"/>
                  </a:cubicBezTo>
                  <a:cubicBezTo>
                    <a:pt x="159442" y="197487"/>
                    <a:pt x="161753" y="193031"/>
                    <a:pt x="163899" y="188492"/>
                  </a:cubicBezTo>
                  <a:cubicBezTo>
                    <a:pt x="165219" y="185851"/>
                    <a:pt x="167943" y="181477"/>
                    <a:pt x="167117" y="180652"/>
                  </a:cubicBezTo>
                  <a:cubicBezTo>
                    <a:pt x="163816" y="177516"/>
                    <a:pt x="159607" y="174215"/>
                    <a:pt x="155233" y="173307"/>
                  </a:cubicBezTo>
                  <a:cubicBezTo>
                    <a:pt x="147889" y="171821"/>
                    <a:pt x="140131" y="171986"/>
                    <a:pt x="132538" y="171656"/>
                  </a:cubicBezTo>
                  <a:cubicBezTo>
                    <a:pt x="118674" y="171079"/>
                    <a:pt x="104727" y="170253"/>
                    <a:pt x="90862" y="170336"/>
                  </a:cubicBezTo>
                  <a:cubicBezTo>
                    <a:pt x="68662" y="170336"/>
                    <a:pt x="46545" y="171079"/>
                    <a:pt x="24345" y="171739"/>
                  </a:cubicBezTo>
                  <a:cubicBezTo>
                    <a:pt x="21044" y="171821"/>
                    <a:pt x="17743" y="173224"/>
                    <a:pt x="14360" y="173885"/>
                  </a:cubicBezTo>
                  <a:cubicBezTo>
                    <a:pt x="9903" y="174792"/>
                    <a:pt x="5364" y="175783"/>
                    <a:pt x="908" y="176525"/>
                  </a:cubicBezTo>
                  <a:lnTo>
                    <a:pt x="0" y="171326"/>
                  </a:lnTo>
                  <a:cubicBezTo>
                    <a:pt x="1073" y="171161"/>
                    <a:pt x="2228" y="170831"/>
                    <a:pt x="3384" y="170501"/>
                  </a:cubicBezTo>
                  <a:cubicBezTo>
                    <a:pt x="6602" y="169511"/>
                    <a:pt x="9821" y="168438"/>
                    <a:pt x="13039" y="167530"/>
                  </a:cubicBezTo>
                  <a:cubicBezTo>
                    <a:pt x="24511" y="164229"/>
                    <a:pt x="35899" y="161010"/>
                    <a:pt x="48113" y="157709"/>
                  </a:cubicBezTo>
                  <a:cubicBezTo>
                    <a:pt x="53478" y="156554"/>
                    <a:pt x="58182" y="155811"/>
                    <a:pt x="62638" y="154243"/>
                  </a:cubicBezTo>
                  <a:cubicBezTo>
                    <a:pt x="77410" y="149044"/>
                    <a:pt x="92513" y="145330"/>
                    <a:pt x="105800" y="135757"/>
                  </a:cubicBezTo>
                  <a:cubicBezTo>
                    <a:pt x="117931" y="127009"/>
                    <a:pt x="132373" y="121150"/>
                    <a:pt x="145990" y="114548"/>
                  </a:cubicBezTo>
                  <a:cubicBezTo>
                    <a:pt x="151272" y="111989"/>
                    <a:pt x="154161" y="108193"/>
                    <a:pt x="154986" y="103241"/>
                  </a:cubicBezTo>
                  <a:cubicBezTo>
                    <a:pt x="155399" y="101178"/>
                    <a:pt x="152758" y="96639"/>
                    <a:pt x="151355" y="96557"/>
                  </a:cubicBezTo>
                  <a:cubicBezTo>
                    <a:pt x="141204" y="96227"/>
                    <a:pt x="130888" y="95731"/>
                    <a:pt x="120902" y="97299"/>
                  </a:cubicBezTo>
                  <a:cubicBezTo>
                    <a:pt x="113392" y="98455"/>
                    <a:pt x="106047" y="100353"/>
                    <a:pt x="98620" y="102086"/>
                  </a:cubicBezTo>
                  <a:lnTo>
                    <a:pt x="96226" y="92513"/>
                  </a:lnTo>
                  <a:cubicBezTo>
                    <a:pt x="97795" y="91853"/>
                    <a:pt x="99363" y="90862"/>
                    <a:pt x="100353" y="89707"/>
                  </a:cubicBezTo>
                  <a:cubicBezTo>
                    <a:pt x="102251" y="87726"/>
                    <a:pt x="102581" y="82940"/>
                    <a:pt x="104314" y="82610"/>
                  </a:cubicBezTo>
                  <a:cubicBezTo>
                    <a:pt x="108606" y="81702"/>
                    <a:pt x="113310" y="82775"/>
                    <a:pt x="117849" y="82775"/>
                  </a:cubicBezTo>
                  <a:cubicBezTo>
                    <a:pt x="132126" y="82775"/>
                    <a:pt x="146486" y="83187"/>
                    <a:pt x="160763" y="82279"/>
                  </a:cubicBezTo>
                  <a:cubicBezTo>
                    <a:pt x="167695" y="81867"/>
                    <a:pt x="169758" y="83517"/>
                    <a:pt x="169345" y="90120"/>
                  </a:cubicBezTo>
                  <a:cubicBezTo>
                    <a:pt x="168603" y="102499"/>
                    <a:pt x="169098" y="114960"/>
                    <a:pt x="169098" y="127339"/>
                  </a:cubicBezTo>
                  <a:cubicBezTo>
                    <a:pt x="169098" y="130888"/>
                    <a:pt x="169098" y="134437"/>
                    <a:pt x="169098" y="137985"/>
                  </a:cubicBezTo>
                  <a:cubicBezTo>
                    <a:pt x="169098" y="145165"/>
                    <a:pt x="169098" y="152262"/>
                    <a:pt x="169015" y="159442"/>
                  </a:cubicBezTo>
                  <a:cubicBezTo>
                    <a:pt x="168933" y="164559"/>
                    <a:pt x="170996" y="168355"/>
                    <a:pt x="176195" y="168603"/>
                  </a:cubicBezTo>
                  <a:cubicBezTo>
                    <a:pt x="181807" y="168850"/>
                    <a:pt x="183705" y="164146"/>
                    <a:pt x="183458" y="159855"/>
                  </a:cubicBezTo>
                  <a:cubicBezTo>
                    <a:pt x="183210" y="152840"/>
                    <a:pt x="181560" y="145990"/>
                    <a:pt x="181064" y="138976"/>
                  </a:cubicBezTo>
                  <a:cubicBezTo>
                    <a:pt x="181064" y="138645"/>
                    <a:pt x="181064" y="138315"/>
                    <a:pt x="181064" y="137985"/>
                  </a:cubicBezTo>
                  <a:cubicBezTo>
                    <a:pt x="181064" y="135097"/>
                    <a:pt x="181890" y="132126"/>
                    <a:pt x="182220" y="129237"/>
                  </a:cubicBezTo>
                  <a:cubicBezTo>
                    <a:pt x="183293" y="117023"/>
                    <a:pt x="184365" y="104892"/>
                    <a:pt x="185026" y="92678"/>
                  </a:cubicBezTo>
                  <a:cubicBezTo>
                    <a:pt x="185191" y="90037"/>
                    <a:pt x="184118" y="86818"/>
                    <a:pt x="182467" y="84755"/>
                  </a:cubicBezTo>
                  <a:cubicBezTo>
                    <a:pt x="178919" y="80464"/>
                    <a:pt x="179414" y="77080"/>
                    <a:pt x="181560" y="72129"/>
                  </a:cubicBezTo>
                  <a:cubicBezTo>
                    <a:pt x="184696" y="64784"/>
                    <a:pt x="186099" y="56696"/>
                    <a:pt x="188162" y="48939"/>
                  </a:cubicBezTo>
                  <a:cubicBezTo>
                    <a:pt x="190720" y="39283"/>
                    <a:pt x="193444" y="29545"/>
                    <a:pt x="195672" y="19806"/>
                  </a:cubicBezTo>
                  <a:cubicBezTo>
                    <a:pt x="196910" y="14360"/>
                    <a:pt x="197405" y="8830"/>
                    <a:pt x="198395" y="3384"/>
                  </a:cubicBezTo>
                  <a:cubicBezTo>
                    <a:pt x="198643" y="2146"/>
                    <a:pt x="199716" y="1073"/>
                    <a:pt x="200376" y="0"/>
                  </a:cubicBezTo>
                  <a:cubicBezTo>
                    <a:pt x="200953" y="908"/>
                    <a:pt x="201861" y="1816"/>
                    <a:pt x="202356" y="2723"/>
                  </a:cubicBezTo>
                  <a:cubicBezTo>
                    <a:pt x="202521" y="3053"/>
                    <a:pt x="202604" y="3301"/>
                    <a:pt x="202686" y="3631"/>
                  </a:cubicBezTo>
                  <a:cubicBezTo>
                    <a:pt x="204255" y="17001"/>
                    <a:pt x="205905" y="30370"/>
                    <a:pt x="207060" y="43822"/>
                  </a:cubicBezTo>
                  <a:cubicBezTo>
                    <a:pt x="207886" y="52900"/>
                    <a:pt x="208216" y="62060"/>
                    <a:pt x="208546" y="71138"/>
                  </a:cubicBezTo>
                  <a:cubicBezTo>
                    <a:pt x="208711" y="76090"/>
                    <a:pt x="211269" y="78813"/>
                    <a:pt x="216056" y="79391"/>
                  </a:cubicBezTo>
                  <a:cubicBezTo>
                    <a:pt x="223071" y="80299"/>
                    <a:pt x="230085" y="81289"/>
                    <a:pt x="237100" y="81867"/>
                  </a:cubicBezTo>
                  <a:lnTo>
                    <a:pt x="236523" y="88964"/>
                  </a:lnTo>
                  <a:cubicBezTo>
                    <a:pt x="232066" y="88634"/>
                    <a:pt x="225547" y="91523"/>
                    <a:pt x="224721" y="94163"/>
                  </a:cubicBezTo>
                  <a:cubicBezTo>
                    <a:pt x="223731" y="97217"/>
                    <a:pt x="229260" y="104892"/>
                    <a:pt x="233552" y="106047"/>
                  </a:cubicBezTo>
                  <a:cubicBezTo>
                    <a:pt x="249232" y="110256"/>
                    <a:pt x="264664" y="114713"/>
                    <a:pt x="278364" y="124038"/>
                  </a:cubicBezTo>
                  <a:cubicBezTo>
                    <a:pt x="291898" y="133281"/>
                    <a:pt x="305928" y="141947"/>
                    <a:pt x="320618" y="149374"/>
                  </a:cubicBezTo>
                  <a:cubicBezTo>
                    <a:pt x="335060" y="156636"/>
                    <a:pt x="349255" y="165219"/>
                    <a:pt x="366008" y="167613"/>
                  </a:cubicBezTo>
                  <a:close/>
                  <a:moveTo>
                    <a:pt x="219605" y="103324"/>
                  </a:moveTo>
                  <a:cubicBezTo>
                    <a:pt x="221173" y="98207"/>
                    <a:pt x="218862" y="94494"/>
                    <a:pt x="214983" y="92678"/>
                  </a:cubicBezTo>
                  <a:cubicBezTo>
                    <a:pt x="213415" y="91935"/>
                    <a:pt x="208051" y="95071"/>
                    <a:pt x="206895" y="97464"/>
                  </a:cubicBezTo>
                  <a:cubicBezTo>
                    <a:pt x="199633" y="113227"/>
                    <a:pt x="198890" y="129898"/>
                    <a:pt x="202109" y="146733"/>
                  </a:cubicBezTo>
                  <a:cubicBezTo>
                    <a:pt x="202934" y="151025"/>
                    <a:pt x="205080" y="155564"/>
                    <a:pt x="207886" y="158947"/>
                  </a:cubicBezTo>
                  <a:cubicBezTo>
                    <a:pt x="209289" y="160598"/>
                    <a:pt x="214405" y="160928"/>
                    <a:pt x="216716" y="159772"/>
                  </a:cubicBezTo>
                  <a:cubicBezTo>
                    <a:pt x="218449" y="158947"/>
                    <a:pt x="219192" y="154573"/>
                    <a:pt x="218862" y="152015"/>
                  </a:cubicBezTo>
                  <a:cubicBezTo>
                    <a:pt x="218119" y="146898"/>
                    <a:pt x="216303" y="141864"/>
                    <a:pt x="214570" y="136500"/>
                  </a:cubicBezTo>
                  <a:cubicBezTo>
                    <a:pt x="213002" y="124781"/>
                    <a:pt x="216138" y="113970"/>
                    <a:pt x="219439" y="10332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5" name="フリーフォーム: 図形 124">
              <a:extLst>
                <a:ext uri="{FF2B5EF4-FFF2-40B4-BE49-F238E27FC236}">
                  <a16:creationId xmlns:a16="http://schemas.microsoft.com/office/drawing/2014/main" id="{A4957420-6042-48EB-8FDA-E9A8C907745C}"/>
                </a:ext>
              </a:extLst>
            </p:cNvPr>
            <p:cNvSpPr/>
            <p:nvPr/>
          </p:nvSpPr>
          <p:spPr>
            <a:xfrm>
              <a:off x="4212814" y="738365"/>
              <a:ext cx="72788" cy="8421"/>
            </a:xfrm>
            <a:custGeom>
              <a:avLst/>
              <a:gdLst>
                <a:gd name="connsiteX0" fmla="*/ 69570 w 72788"/>
                <a:gd name="connsiteY0" fmla="*/ 1572 h 8421"/>
                <a:gd name="connsiteX1" fmla="*/ 72789 w 72788"/>
                <a:gd name="connsiteY1" fmla="*/ 3717 h 8421"/>
                <a:gd name="connsiteX2" fmla="*/ 69323 w 72788"/>
                <a:gd name="connsiteY2" fmla="*/ 5616 h 8421"/>
                <a:gd name="connsiteX3" fmla="*/ 41594 w 72788"/>
                <a:gd name="connsiteY3" fmla="*/ 7101 h 8421"/>
                <a:gd name="connsiteX4" fmla="*/ 4374 w 72788"/>
                <a:gd name="connsiteY4" fmla="*/ 8422 h 8421"/>
                <a:gd name="connsiteX5" fmla="*/ 0 w 72788"/>
                <a:gd name="connsiteY5" fmla="*/ 6688 h 8421"/>
                <a:gd name="connsiteX6" fmla="*/ 3136 w 72788"/>
                <a:gd name="connsiteY6" fmla="*/ 3057 h 8421"/>
                <a:gd name="connsiteX7" fmla="*/ 21540 w 72788"/>
                <a:gd name="connsiteY7" fmla="*/ 251 h 8421"/>
                <a:gd name="connsiteX8" fmla="*/ 57109 w 72788"/>
                <a:gd name="connsiteY8" fmla="*/ 251 h 8421"/>
                <a:gd name="connsiteX9" fmla="*/ 69570 w 72788"/>
                <a:gd name="connsiteY9" fmla="*/ 1654 h 84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788" h="8421">
                  <a:moveTo>
                    <a:pt x="69570" y="1572"/>
                  </a:moveTo>
                  <a:cubicBezTo>
                    <a:pt x="70726" y="1819"/>
                    <a:pt x="71716" y="2975"/>
                    <a:pt x="72789" y="3717"/>
                  </a:cubicBezTo>
                  <a:cubicBezTo>
                    <a:pt x="71634" y="4378"/>
                    <a:pt x="70478" y="5533"/>
                    <a:pt x="69323" y="5616"/>
                  </a:cubicBezTo>
                  <a:cubicBezTo>
                    <a:pt x="60080" y="6193"/>
                    <a:pt x="50837" y="6606"/>
                    <a:pt x="41594" y="7101"/>
                  </a:cubicBezTo>
                  <a:cubicBezTo>
                    <a:pt x="28224" y="7596"/>
                    <a:pt x="16340" y="8091"/>
                    <a:pt x="4374" y="8422"/>
                  </a:cubicBezTo>
                  <a:cubicBezTo>
                    <a:pt x="2971" y="8422"/>
                    <a:pt x="1486" y="7349"/>
                    <a:pt x="0" y="6688"/>
                  </a:cubicBezTo>
                  <a:cubicBezTo>
                    <a:pt x="1073" y="5451"/>
                    <a:pt x="1898" y="3305"/>
                    <a:pt x="3136" y="3057"/>
                  </a:cubicBezTo>
                  <a:cubicBezTo>
                    <a:pt x="9161" y="1819"/>
                    <a:pt x="15350" y="499"/>
                    <a:pt x="21540" y="251"/>
                  </a:cubicBezTo>
                  <a:cubicBezTo>
                    <a:pt x="33423" y="-161"/>
                    <a:pt x="45307" y="4"/>
                    <a:pt x="57109" y="251"/>
                  </a:cubicBezTo>
                  <a:cubicBezTo>
                    <a:pt x="61235" y="251"/>
                    <a:pt x="65444" y="994"/>
                    <a:pt x="69570" y="1654"/>
                  </a:cubicBezTo>
                  <a:close/>
                </a:path>
              </a:pathLst>
            </a:custGeom>
            <a:solidFill>
              <a:srgbClr val="F7F8F8"/>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6" name="フリーフォーム: 図形 125">
              <a:extLst>
                <a:ext uri="{FF2B5EF4-FFF2-40B4-BE49-F238E27FC236}">
                  <a16:creationId xmlns:a16="http://schemas.microsoft.com/office/drawing/2014/main" id="{9163B547-CCAB-46AF-81D3-BFB537D45712}"/>
                </a:ext>
              </a:extLst>
            </p:cNvPr>
            <p:cNvSpPr/>
            <p:nvPr/>
          </p:nvSpPr>
          <p:spPr>
            <a:xfrm>
              <a:off x="4062532" y="1022097"/>
              <a:ext cx="211340" cy="293138"/>
            </a:xfrm>
            <a:custGeom>
              <a:avLst/>
              <a:gdLst>
                <a:gd name="connsiteX0" fmla="*/ 211269 w 211340"/>
                <a:gd name="connsiteY0" fmla="*/ 150777 h 293138"/>
                <a:gd name="connsiteX1" fmla="*/ 206813 w 211340"/>
                <a:gd name="connsiteY1" fmla="*/ 164146 h 293138"/>
                <a:gd name="connsiteX2" fmla="*/ 179414 w 211340"/>
                <a:gd name="connsiteY2" fmla="*/ 219687 h 293138"/>
                <a:gd name="connsiteX3" fmla="*/ 162166 w 211340"/>
                <a:gd name="connsiteY3" fmla="*/ 256164 h 293138"/>
                <a:gd name="connsiteX4" fmla="*/ 151850 w 211340"/>
                <a:gd name="connsiteY4" fmla="*/ 279272 h 293138"/>
                <a:gd name="connsiteX5" fmla="*/ 134767 w 211340"/>
                <a:gd name="connsiteY5" fmla="*/ 290578 h 293138"/>
                <a:gd name="connsiteX6" fmla="*/ 117023 w 211340"/>
                <a:gd name="connsiteY6" fmla="*/ 293136 h 293138"/>
                <a:gd name="connsiteX7" fmla="*/ 92678 w 211340"/>
                <a:gd name="connsiteY7" fmla="*/ 290495 h 293138"/>
                <a:gd name="connsiteX8" fmla="*/ 57851 w 211340"/>
                <a:gd name="connsiteY8" fmla="*/ 283481 h 293138"/>
                <a:gd name="connsiteX9" fmla="*/ 27399 w 211340"/>
                <a:gd name="connsiteY9" fmla="*/ 273247 h 293138"/>
                <a:gd name="connsiteX10" fmla="*/ 19064 w 211340"/>
                <a:gd name="connsiteY10" fmla="*/ 256082 h 293138"/>
                <a:gd name="connsiteX11" fmla="*/ 8995 w 211340"/>
                <a:gd name="connsiteY11" fmla="*/ 214075 h 293138"/>
                <a:gd name="connsiteX12" fmla="*/ 8665 w 211340"/>
                <a:gd name="connsiteY12" fmla="*/ 186676 h 293138"/>
                <a:gd name="connsiteX13" fmla="*/ 7345 w 211340"/>
                <a:gd name="connsiteY13" fmla="*/ 173967 h 293138"/>
                <a:gd name="connsiteX14" fmla="*/ 8418 w 211340"/>
                <a:gd name="connsiteY14" fmla="*/ 82857 h 293138"/>
                <a:gd name="connsiteX15" fmla="*/ 2888 w 211340"/>
                <a:gd name="connsiteY15" fmla="*/ 42584 h 293138"/>
                <a:gd name="connsiteX16" fmla="*/ 1403 w 211340"/>
                <a:gd name="connsiteY16" fmla="*/ 29875 h 293138"/>
                <a:gd name="connsiteX17" fmla="*/ 0 w 211340"/>
                <a:gd name="connsiteY17" fmla="*/ 1816 h 293138"/>
                <a:gd name="connsiteX18" fmla="*/ 2063 w 211340"/>
                <a:gd name="connsiteY18" fmla="*/ 0 h 293138"/>
                <a:gd name="connsiteX19" fmla="*/ 24428 w 211340"/>
                <a:gd name="connsiteY19" fmla="*/ 17331 h 293138"/>
                <a:gd name="connsiteX20" fmla="*/ 37220 w 211340"/>
                <a:gd name="connsiteY20" fmla="*/ 29627 h 293138"/>
                <a:gd name="connsiteX21" fmla="*/ 63958 w 211340"/>
                <a:gd name="connsiteY21" fmla="*/ 41924 h 293138"/>
                <a:gd name="connsiteX22" fmla="*/ 99528 w 211340"/>
                <a:gd name="connsiteY22" fmla="*/ 39778 h 293138"/>
                <a:gd name="connsiteX23" fmla="*/ 150942 w 211340"/>
                <a:gd name="connsiteY23" fmla="*/ 23520 h 293138"/>
                <a:gd name="connsiteX24" fmla="*/ 182797 w 211340"/>
                <a:gd name="connsiteY24" fmla="*/ 4374 h 293138"/>
                <a:gd name="connsiteX25" fmla="*/ 191628 w 211340"/>
                <a:gd name="connsiteY25" fmla="*/ 1485 h 293138"/>
                <a:gd name="connsiteX26" fmla="*/ 193691 w 211340"/>
                <a:gd name="connsiteY26" fmla="*/ 9738 h 293138"/>
                <a:gd name="connsiteX27" fmla="*/ 200871 w 211340"/>
                <a:gd name="connsiteY27" fmla="*/ 72459 h 293138"/>
                <a:gd name="connsiteX28" fmla="*/ 202604 w 211340"/>
                <a:gd name="connsiteY28" fmla="*/ 91357 h 293138"/>
                <a:gd name="connsiteX29" fmla="*/ 211022 w 211340"/>
                <a:gd name="connsiteY29" fmla="*/ 150777 h 293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1340" h="293138">
                  <a:moveTo>
                    <a:pt x="211269" y="150777"/>
                  </a:moveTo>
                  <a:cubicBezTo>
                    <a:pt x="211764" y="155068"/>
                    <a:pt x="209619" y="160598"/>
                    <a:pt x="206813" y="164146"/>
                  </a:cubicBezTo>
                  <a:cubicBezTo>
                    <a:pt x="193278" y="180734"/>
                    <a:pt x="188079" y="200953"/>
                    <a:pt x="179414" y="219687"/>
                  </a:cubicBezTo>
                  <a:cubicBezTo>
                    <a:pt x="173802" y="231901"/>
                    <a:pt x="167860" y="243950"/>
                    <a:pt x="162166" y="256164"/>
                  </a:cubicBezTo>
                  <a:cubicBezTo>
                    <a:pt x="158617" y="263839"/>
                    <a:pt x="154656" y="271349"/>
                    <a:pt x="151850" y="279272"/>
                  </a:cubicBezTo>
                  <a:cubicBezTo>
                    <a:pt x="148961" y="287607"/>
                    <a:pt x="142689" y="289670"/>
                    <a:pt x="134767" y="290578"/>
                  </a:cubicBezTo>
                  <a:cubicBezTo>
                    <a:pt x="128825" y="291238"/>
                    <a:pt x="122883" y="293219"/>
                    <a:pt x="117023" y="293136"/>
                  </a:cubicBezTo>
                  <a:cubicBezTo>
                    <a:pt x="108853" y="292971"/>
                    <a:pt x="100765" y="291816"/>
                    <a:pt x="92678" y="290495"/>
                  </a:cubicBezTo>
                  <a:cubicBezTo>
                    <a:pt x="80959" y="288515"/>
                    <a:pt x="69323" y="286369"/>
                    <a:pt x="57851" y="283481"/>
                  </a:cubicBezTo>
                  <a:cubicBezTo>
                    <a:pt x="47370" y="280840"/>
                    <a:pt x="36477" y="278446"/>
                    <a:pt x="27399" y="273247"/>
                  </a:cubicBezTo>
                  <a:cubicBezTo>
                    <a:pt x="22695" y="270524"/>
                    <a:pt x="20879" y="262189"/>
                    <a:pt x="19064" y="256082"/>
                  </a:cubicBezTo>
                  <a:cubicBezTo>
                    <a:pt x="15185" y="242217"/>
                    <a:pt x="11389" y="228187"/>
                    <a:pt x="8995" y="214075"/>
                  </a:cubicBezTo>
                  <a:cubicBezTo>
                    <a:pt x="7510" y="205162"/>
                    <a:pt x="8913" y="195837"/>
                    <a:pt x="8665" y="186676"/>
                  </a:cubicBezTo>
                  <a:cubicBezTo>
                    <a:pt x="8583" y="182467"/>
                    <a:pt x="7262" y="178258"/>
                    <a:pt x="7345" y="173967"/>
                  </a:cubicBezTo>
                  <a:cubicBezTo>
                    <a:pt x="7675" y="143597"/>
                    <a:pt x="8913" y="113227"/>
                    <a:pt x="8418" y="82857"/>
                  </a:cubicBezTo>
                  <a:cubicBezTo>
                    <a:pt x="8253" y="69405"/>
                    <a:pt x="4786" y="56036"/>
                    <a:pt x="2888" y="42584"/>
                  </a:cubicBezTo>
                  <a:cubicBezTo>
                    <a:pt x="2311" y="38375"/>
                    <a:pt x="1733" y="34166"/>
                    <a:pt x="1403" y="29875"/>
                  </a:cubicBezTo>
                  <a:cubicBezTo>
                    <a:pt x="825" y="20549"/>
                    <a:pt x="330" y="11224"/>
                    <a:pt x="0" y="1816"/>
                  </a:cubicBezTo>
                  <a:cubicBezTo>
                    <a:pt x="0" y="1238"/>
                    <a:pt x="1403" y="578"/>
                    <a:pt x="2063" y="0"/>
                  </a:cubicBezTo>
                  <a:cubicBezTo>
                    <a:pt x="10563" y="5777"/>
                    <a:pt x="17578" y="11389"/>
                    <a:pt x="24428" y="17331"/>
                  </a:cubicBezTo>
                  <a:cubicBezTo>
                    <a:pt x="28884" y="21209"/>
                    <a:pt x="33258" y="25253"/>
                    <a:pt x="37220" y="29627"/>
                  </a:cubicBezTo>
                  <a:cubicBezTo>
                    <a:pt x="44399" y="37385"/>
                    <a:pt x="54303" y="39448"/>
                    <a:pt x="63958" y="41924"/>
                  </a:cubicBezTo>
                  <a:cubicBezTo>
                    <a:pt x="76090" y="45060"/>
                    <a:pt x="87726" y="40603"/>
                    <a:pt x="99528" y="39778"/>
                  </a:cubicBezTo>
                  <a:cubicBezTo>
                    <a:pt x="118426" y="38375"/>
                    <a:pt x="134684" y="30865"/>
                    <a:pt x="150942" y="23520"/>
                  </a:cubicBezTo>
                  <a:cubicBezTo>
                    <a:pt x="162166" y="18404"/>
                    <a:pt x="172152" y="10729"/>
                    <a:pt x="182797" y="4374"/>
                  </a:cubicBezTo>
                  <a:cubicBezTo>
                    <a:pt x="185356" y="2888"/>
                    <a:pt x="188657" y="2393"/>
                    <a:pt x="191628" y="1485"/>
                  </a:cubicBezTo>
                  <a:cubicBezTo>
                    <a:pt x="192288" y="4209"/>
                    <a:pt x="193526" y="6932"/>
                    <a:pt x="193691" y="9738"/>
                  </a:cubicBezTo>
                  <a:cubicBezTo>
                    <a:pt x="194599" y="30783"/>
                    <a:pt x="195342" y="51827"/>
                    <a:pt x="200871" y="72459"/>
                  </a:cubicBezTo>
                  <a:cubicBezTo>
                    <a:pt x="202521" y="78483"/>
                    <a:pt x="201696" y="85085"/>
                    <a:pt x="202604" y="91357"/>
                  </a:cubicBezTo>
                  <a:cubicBezTo>
                    <a:pt x="205410" y="111164"/>
                    <a:pt x="208793" y="130888"/>
                    <a:pt x="211022" y="150777"/>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7" name="フリーフォーム: 図形 126">
              <a:extLst>
                <a:ext uri="{FF2B5EF4-FFF2-40B4-BE49-F238E27FC236}">
                  <a16:creationId xmlns:a16="http://schemas.microsoft.com/office/drawing/2014/main" id="{7D0818D7-A2B8-494C-9A59-BDEE503FB73E}"/>
                </a:ext>
              </a:extLst>
            </p:cNvPr>
            <p:cNvSpPr/>
            <p:nvPr/>
          </p:nvSpPr>
          <p:spPr>
            <a:xfrm>
              <a:off x="4202910" y="854904"/>
              <a:ext cx="42700" cy="55647"/>
            </a:xfrm>
            <a:custGeom>
              <a:avLst/>
              <a:gdLst>
                <a:gd name="connsiteX0" fmla="*/ 40356 w 42700"/>
                <a:gd name="connsiteY0" fmla="*/ 37874 h 55647"/>
                <a:gd name="connsiteX1" fmla="*/ 36559 w 42700"/>
                <a:gd name="connsiteY1" fmla="*/ 55287 h 55647"/>
                <a:gd name="connsiteX2" fmla="*/ 24841 w 42700"/>
                <a:gd name="connsiteY2" fmla="*/ 46622 h 55647"/>
                <a:gd name="connsiteX3" fmla="*/ 4126 w 42700"/>
                <a:gd name="connsiteY3" fmla="*/ 20130 h 55647"/>
                <a:gd name="connsiteX4" fmla="*/ 0 w 42700"/>
                <a:gd name="connsiteY4" fmla="*/ 9402 h 55647"/>
                <a:gd name="connsiteX5" fmla="*/ 4456 w 42700"/>
                <a:gd name="connsiteY5" fmla="*/ 406 h 55647"/>
                <a:gd name="connsiteX6" fmla="*/ 13452 w 42700"/>
                <a:gd name="connsiteY6" fmla="*/ 2635 h 55647"/>
                <a:gd name="connsiteX7" fmla="*/ 20054 w 42700"/>
                <a:gd name="connsiteY7" fmla="*/ 12455 h 55647"/>
                <a:gd name="connsiteX8" fmla="*/ 40438 w 42700"/>
                <a:gd name="connsiteY8" fmla="*/ 37874 h 55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700" h="55647">
                  <a:moveTo>
                    <a:pt x="40356" y="37874"/>
                  </a:moveTo>
                  <a:cubicBezTo>
                    <a:pt x="44895" y="42000"/>
                    <a:pt x="42419" y="53801"/>
                    <a:pt x="36559" y="55287"/>
                  </a:cubicBezTo>
                  <a:cubicBezTo>
                    <a:pt x="29462" y="57103"/>
                    <a:pt x="27399" y="51738"/>
                    <a:pt x="24841" y="46622"/>
                  </a:cubicBezTo>
                  <a:cubicBezTo>
                    <a:pt x="17661" y="37626"/>
                    <a:pt x="10646" y="29043"/>
                    <a:pt x="4126" y="20130"/>
                  </a:cubicBezTo>
                  <a:cubicBezTo>
                    <a:pt x="1898" y="17077"/>
                    <a:pt x="0" y="13033"/>
                    <a:pt x="0" y="9402"/>
                  </a:cubicBezTo>
                  <a:cubicBezTo>
                    <a:pt x="0" y="6266"/>
                    <a:pt x="1898" y="2057"/>
                    <a:pt x="4456" y="406"/>
                  </a:cubicBezTo>
                  <a:cubicBezTo>
                    <a:pt x="6190" y="-749"/>
                    <a:pt x="11306" y="737"/>
                    <a:pt x="13452" y="2635"/>
                  </a:cubicBezTo>
                  <a:cubicBezTo>
                    <a:pt x="16423" y="5110"/>
                    <a:pt x="18404" y="8907"/>
                    <a:pt x="20054" y="12455"/>
                  </a:cubicBezTo>
                  <a:cubicBezTo>
                    <a:pt x="24758" y="22524"/>
                    <a:pt x="32186" y="30446"/>
                    <a:pt x="40438" y="3787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8" name="フリーフォーム: 図形 127">
              <a:extLst>
                <a:ext uri="{FF2B5EF4-FFF2-40B4-BE49-F238E27FC236}">
                  <a16:creationId xmlns:a16="http://schemas.microsoft.com/office/drawing/2014/main" id="{5D8CA2B8-DF2B-4F85-8307-FE4F19961E60}"/>
                </a:ext>
              </a:extLst>
            </p:cNvPr>
            <p:cNvSpPr/>
            <p:nvPr/>
          </p:nvSpPr>
          <p:spPr>
            <a:xfrm>
              <a:off x="4054732" y="141778"/>
              <a:ext cx="168249" cy="151460"/>
            </a:xfrm>
            <a:custGeom>
              <a:avLst/>
              <a:gdLst>
                <a:gd name="connsiteX0" fmla="*/ 163363 w 168249"/>
                <a:gd name="connsiteY0" fmla="*/ 25751 h 151460"/>
                <a:gd name="connsiteX1" fmla="*/ 161052 w 168249"/>
                <a:gd name="connsiteY1" fmla="*/ 46465 h 151460"/>
                <a:gd name="connsiteX2" fmla="*/ 131590 w 168249"/>
                <a:gd name="connsiteY2" fmla="*/ 56121 h 151460"/>
                <a:gd name="connsiteX3" fmla="*/ 125813 w 168249"/>
                <a:gd name="connsiteY3" fmla="*/ 57689 h 151460"/>
                <a:gd name="connsiteX4" fmla="*/ 123668 w 168249"/>
                <a:gd name="connsiteY4" fmla="*/ 62888 h 151460"/>
                <a:gd name="connsiteX5" fmla="*/ 131673 w 168249"/>
                <a:gd name="connsiteY5" fmla="*/ 105720 h 151460"/>
                <a:gd name="connsiteX6" fmla="*/ 131343 w 168249"/>
                <a:gd name="connsiteY6" fmla="*/ 114220 h 151460"/>
                <a:gd name="connsiteX7" fmla="*/ 121687 w 168249"/>
                <a:gd name="connsiteY7" fmla="*/ 113808 h 151460"/>
                <a:gd name="connsiteX8" fmla="*/ 115745 w 168249"/>
                <a:gd name="connsiteY8" fmla="*/ 72131 h 151460"/>
                <a:gd name="connsiteX9" fmla="*/ 107080 w 168249"/>
                <a:gd name="connsiteY9" fmla="*/ 61073 h 151460"/>
                <a:gd name="connsiteX10" fmla="*/ 93958 w 168249"/>
                <a:gd name="connsiteY10" fmla="*/ 65612 h 151460"/>
                <a:gd name="connsiteX11" fmla="*/ 96929 w 168249"/>
                <a:gd name="connsiteY11" fmla="*/ 73617 h 151460"/>
                <a:gd name="connsiteX12" fmla="*/ 111206 w 168249"/>
                <a:gd name="connsiteY12" fmla="*/ 102171 h 151460"/>
                <a:gd name="connsiteX13" fmla="*/ 114425 w 168249"/>
                <a:gd name="connsiteY13" fmla="*/ 132376 h 151460"/>
                <a:gd name="connsiteX14" fmla="*/ 103861 w 168249"/>
                <a:gd name="connsiteY14" fmla="*/ 133862 h 151460"/>
                <a:gd name="connsiteX15" fmla="*/ 99487 w 168249"/>
                <a:gd name="connsiteY15" fmla="*/ 108361 h 151460"/>
                <a:gd name="connsiteX16" fmla="*/ 90739 w 168249"/>
                <a:gd name="connsiteY16" fmla="*/ 87481 h 151460"/>
                <a:gd name="connsiteX17" fmla="*/ 84550 w 168249"/>
                <a:gd name="connsiteY17" fmla="*/ 84263 h 151460"/>
                <a:gd name="connsiteX18" fmla="*/ 65073 w 168249"/>
                <a:gd name="connsiteY18" fmla="*/ 95239 h 151460"/>
                <a:gd name="connsiteX19" fmla="*/ 32970 w 168249"/>
                <a:gd name="connsiteY19" fmla="*/ 127837 h 151460"/>
                <a:gd name="connsiteX20" fmla="*/ 14814 w 168249"/>
                <a:gd name="connsiteY20" fmla="*/ 147809 h 151460"/>
                <a:gd name="connsiteX21" fmla="*/ 1115 w 168249"/>
                <a:gd name="connsiteY21" fmla="*/ 147809 h 151460"/>
                <a:gd name="connsiteX22" fmla="*/ 1115 w 168249"/>
                <a:gd name="connsiteY22" fmla="*/ 139143 h 151460"/>
                <a:gd name="connsiteX23" fmla="*/ 42874 w 168249"/>
                <a:gd name="connsiteY23" fmla="*/ 85748 h 151460"/>
                <a:gd name="connsiteX24" fmla="*/ 53272 w 168249"/>
                <a:gd name="connsiteY24" fmla="*/ 75763 h 151460"/>
                <a:gd name="connsiteX25" fmla="*/ 56573 w 168249"/>
                <a:gd name="connsiteY25" fmla="*/ 58597 h 151460"/>
                <a:gd name="connsiteX26" fmla="*/ 18363 w 168249"/>
                <a:gd name="connsiteY26" fmla="*/ 25008 h 151460"/>
                <a:gd name="connsiteX27" fmla="*/ 4994 w 168249"/>
                <a:gd name="connsiteY27" fmla="*/ 14610 h 151460"/>
                <a:gd name="connsiteX28" fmla="*/ 9863 w 168249"/>
                <a:gd name="connsiteY28" fmla="*/ 1901 h 151460"/>
                <a:gd name="connsiteX29" fmla="*/ 41636 w 168249"/>
                <a:gd name="connsiteY29" fmla="*/ 4294 h 151460"/>
                <a:gd name="connsiteX30" fmla="*/ 35941 w 168249"/>
                <a:gd name="connsiteY30" fmla="*/ 13950 h 151460"/>
                <a:gd name="connsiteX31" fmla="*/ 28514 w 168249"/>
                <a:gd name="connsiteY31" fmla="*/ 14610 h 151460"/>
                <a:gd name="connsiteX32" fmla="*/ 32475 w 168249"/>
                <a:gd name="connsiteY32" fmla="*/ 18901 h 151460"/>
                <a:gd name="connsiteX33" fmla="*/ 45680 w 168249"/>
                <a:gd name="connsiteY33" fmla="*/ 30208 h 151460"/>
                <a:gd name="connsiteX34" fmla="*/ 53437 w 168249"/>
                <a:gd name="connsiteY34" fmla="*/ 37470 h 151460"/>
                <a:gd name="connsiteX35" fmla="*/ 56738 w 168249"/>
                <a:gd name="connsiteY35" fmla="*/ 37718 h 151460"/>
                <a:gd name="connsiteX36" fmla="*/ 56903 w 168249"/>
                <a:gd name="connsiteY36" fmla="*/ 35489 h 151460"/>
                <a:gd name="connsiteX37" fmla="*/ 68127 w 168249"/>
                <a:gd name="connsiteY37" fmla="*/ 31611 h 151460"/>
                <a:gd name="connsiteX38" fmla="*/ 75472 w 168249"/>
                <a:gd name="connsiteY38" fmla="*/ 43495 h 151460"/>
                <a:gd name="connsiteX39" fmla="*/ 74977 w 168249"/>
                <a:gd name="connsiteY39" fmla="*/ 56864 h 151460"/>
                <a:gd name="connsiteX40" fmla="*/ 73574 w 168249"/>
                <a:gd name="connsiteY40" fmla="*/ 61733 h 151460"/>
                <a:gd name="connsiteX41" fmla="*/ 76875 w 168249"/>
                <a:gd name="connsiteY41" fmla="*/ 62971 h 151460"/>
                <a:gd name="connsiteX42" fmla="*/ 84962 w 168249"/>
                <a:gd name="connsiteY42" fmla="*/ 50839 h 151460"/>
                <a:gd name="connsiteX43" fmla="*/ 86861 w 168249"/>
                <a:gd name="connsiteY43" fmla="*/ 46713 h 151460"/>
                <a:gd name="connsiteX44" fmla="*/ 115910 w 168249"/>
                <a:gd name="connsiteY44" fmla="*/ 23193 h 151460"/>
                <a:gd name="connsiteX45" fmla="*/ 163281 w 168249"/>
                <a:gd name="connsiteY45" fmla="*/ 25751 h 151460"/>
                <a:gd name="connsiteX46" fmla="*/ 143969 w 168249"/>
                <a:gd name="connsiteY46" fmla="*/ 39368 h 151460"/>
                <a:gd name="connsiteX47" fmla="*/ 154780 w 168249"/>
                <a:gd name="connsiteY47" fmla="*/ 34086 h 151460"/>
                <a:gd name="connsiteX48" fmla="*/ 142236 w 168249"/>
                <a:gd name="connsiteY48" fmla="*/ 29630 h 151460"/>
                <a:gd name="connsiteX49" fmla="*/ 138605 w 168249"/>
                <a:gd name="connsiteY49" fmla="*/ 29630 h 151460"/>
                <a:gd name="connsiteX50" fmla="*/ 112774 w 168249"/>
                <a:gd name="connsiteY50" fmla="*/ 42917 h 151460"/>
                <a:gd name="connsiteX51" fmla="*/ 116323 w 168249"/>
                <a:gd name="connsiteY51" fmla="*/ 47621 h 151460"/>
                <a:gd name="connsiteX52" fmla="*/ 143969 w 168249"/>
                <a:gd name="connsiteY52" fmla="*/ 39451 h 151460"/>
                <a:gd name="connsiteX53" fmla="*/ 67137 w 168249"/>
                <a:gd name="connsiteY53" fmla="*/ 50509 h 151460"/>
                <a:gd name="connsiteX54" fmla="*/ 68292 w 168249"/>
                <a:gd name="connsiteY54" fmla="*/ 46300 h 151460"/>
                <a:gd name="connsiteX55" fmla="*/ 64661 w 168249"/>
                <a:gd name="connsiteY55" fmla="*/ 46135 h 151460"/>
                <a:gd name="connsiteX56" fmla="*/ 67137 w 168249"/>
                <a:gd name="connsiteY56" fmla="*/ 50509 h 151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68249" h="151460">
                  <a:moveTo>
                    <a:pt x="163363" y="25751"/>
                  </a:moveTo>
                  <a:cubicBezTo>
                    <a:pt x="171038" y="31363"/>
                    <a:pt x="169223" y="40441"/>
                    <a:pt x="161052" y="46465"/>
                  </a:cubicBezTo>
                  <a:cubicBezTo>
                    <a:pt x="152222" y="52985"/>
                    <a:pt x="141411" y="52903"/>
                    <a:pt x="131590" y="56121"/>
                  </a:cubicBezTo>
                  <a:cubicBezTo>
                    <a:pt x="129692" y="56699"/>
                    <a:pt x="127134" y="56534"/>
                    <a:pt x="125813" y="57689"/>
                  </a:cubicBezTo>
                  <a:cubicBezTo>
                    <a:pt x="124493" y="58845"/>
                    <a:pt x="123173" y="61568"/>
                    <a:pt x="123668" y="62888"/>
                  </a:cubicBezTo>
                  <a:cubicBezTo>
                    <a:pt x="129445" y="76670"/>
                    <a:pt x="132168" y="91030"/>
                    <a:pt x="131673" y="105720"/>
                  </a:cubicBezTo>
                  <a:cubicBezTo>
                    <a:pt x="131590" y="108526"/>
                    <a:pt x="131508" y="111414"/>
                    <a:pt x="131343" y="114220"/>
                  </a:cubicBezTo>
                  <a:lnTo>
                    <a:pt x="121687" y="113808"/>
                  </a:lnTo>
                  <a:cubicBezTo>
                    <a:pt x="122265" y="99943"/>
                    <a:pt x="121109" y="86079"/>
                    <a:pt x="115745" y="72131"/>
                  </a:cubicBezTo>
                  <a:cubicBezTo>
                    <a:pt x="115580" y="66520"/>
                    <a:pt x="111949" y="63218"/>
                    <a:pt x="107080" y="61073"/>
                  </a:cubicBezTo>
                  <a:cubicBezTo>
                    <a:pt x="101303" y="58514"/>
                    <a:pt x="97342" y="62228"/>
                    <a:pt x="93958" y="65612"/>
                  </a:cubicBezTo>
                  <a:cubicBezTo>
                    <a:pt x="90244" y="69325"/>
                    <a:pt x="94536" y="71471"/>
                    <a:pt x="96929" y="73617"/>
                  </a:cubicBezTo>
                  <a:cubicBezTo>
                    <a:pt x="105429" y="81457"/>
                    <a:pt x="109391" y="91525"/>
                    <a:pt x="111206" y="102171"/>
                  </a:cubicBezTo>
                  <a:cubicBezTo>
                    <a:pt x="112939" y="112157"/>
                    <a:pt x="113187" y="122308"/>
                    <a:pt x="114425" y="132376"/>
                  </a:cubicBezTo>
                  <a:lnTo>
                    <a:pt x="103861" y="133862"/>
                  </a:lnTo>
                  <a:cubicBezTo>
                    <a:pt x="102541" y="125361"/>
                    <a:pt x="101138" y="116779"/>
                    <a:pt x="99487" y="108361"/>
                  </a:cubicBezTo>
                  <a:cubicBezTo>
                    <a:pt x="98002" y="101098"/>
                    <a:pt x="94206" y="94166"/>
                    <a:pt x="90739" y="87481"/>
                  </a:cubicBezTo>
                  <a:cubicBezTo>
                    <a:pt x="89914" y="85748"/>
                    <a:pt x="85705" y="83685"/>
                    <a:pt x="84550" y="84263"/>
                  </a:cubicBezTo>
                  <a:cubicBezTo>
                    <a:pt x="78113" y="87894"/>
                    <a:pt x="70520" y="89132"/>
                    <a:pt x="65073" y="95239"/>
                  </a:cubicBezTo>
                  <a:cubicBezTo>
                    <a:pt x="54923" y="106545"/>
                    <a:pt x="43534" y="116861"/>
                    <a:pt x="32970" y="127837"/>
                  </a:cubicBezTo>
                  <a:cubicBezTo>
                    <a:pt x="26698" y="134274"/>
                    <a:pt x="21087" y="141372"/>
                    <a:pt x="14814" y="147809"/>
                  </a:cubicBezTo>
                  <a:cubicBezTo>
                    <a:pt x="10028" y="152678"/>
                    <a:pt x="4333" y="152678"/>
                    <a:pt x="1115" y="147809"/>
                  </a:cubicBezTo>
                  <a:cubicBezTo>
                    <a:pt x="-288" y="145663"/>
                    <a:pt x="-453" y="140464"/>
                    <a:pt x="1115" y="139143"/>
                  </a:cubicBezTo>
                  <a:cubicBezTo>
                    <a:pt x="19106" y="124206"/>
                    <a:pt x="27689" y="102584"/>
                    <a:pt x="42874" y="85748"/>
                  </a:cubicBezTo>
                  <a:cubicBezTo>
                    <a:pt x="46092" y="82200"/>
                    <a:pt x="49393" y="78486"/>
                    <a:pt x="53272" y="75763"/>
                  </a:cubicBezTo>
                  <a:cubicBezTo>
                    <a:pt x="61607" y="69903"/>
                    <a:pt x="61937" y="67427"/>
                    <a:pt x="56573" y="58597"/>
                  </a:cubicBezTo>
                  <a:cubicBezTo>
                    <a:pt x="47495" y="43742"/>
                    <a:pt x="34456" y="33179"/>
                    <a:pt x="18363" y="25008"/>
                  </a:cubicBezTo>
                  <a:cubicBezTo>
                    <a:pt x="13659" y="21377"/>
                    <a:pt x="8625" y="18571"/>
                    <a:pt x="4994" y="14610"/>
                  </a:cubicBezTo>
                  <a:cubicBezTo>
                    <a:pt x="702" y="9906"/>
                    <a:pt x="3261" y="2809"/>
                    <a:pt x="9863" y="1901"/>
                  </a:cubicBezTo>
                  <a:cubicBezTo>
                    <a:pt x="20509" y="415"/>
                    <a:pt x="31898" y="-2473"/>
                    <a:pt x="41636" y="4294"/>
                  </a:cubicBezTo>
                  <a:lnTo>
                    <a:pt x="35941" y="13950"/>
                  </a:lnTo>
                  <a:cubicBezTo>
                    <a:pt x="33466" y="13950"/>
                    <a:pt x="30990" y="14362"/>
                    <a:pt x="28514" y="14610"/>
                  </a:cubicBezTo>
                  <a:cubicBezTo>
                    <a:pt x="29834" y="16096"/>
                    <a:pt x="30990" y="17664"/>
                    <a:pt x="32475" y="18901"/>
                  </a:cubicBezTo>
                  <a:cubicBezTo>
                    <a:pt x="36767" y="22698"/>
                    <a:pt x="41306" y="26411"/>
                    <a:pt x="45680" y="30208"/>
                  </a:cubicBezTo>
                  <a:cubicBezTo>
                    <a:pt x="48320" y="32601"/>
                    <a:pt x="50714" y="35242"/>
                    <a:pt x="53437" y="37470"/>
                  </a:cubicBezTo>
                  <a:cubicBezTo>
                    <a:pt x="54097" y="38048"/>
                    <a:pt x="55665" y="37800"/>
                    <a:pt x="56738" y="37718"/>
                  </a:cubicBezTo>
                  <a:cubicBezTo>
                    <a:pt x="56903" y="37718"/>
                    <a:pt x="57316" y="35902"/>
                    <a:pt x="56903" y="35489"/>
                  </a:cubicBezTo>
                  <a:lnTo>
                    <a:pt x="68127" y="31611"/>
                  </a:lnTo>
                  <a:cubicBezTo>
                    <a:pt x="70603" y="35489"/>
                    <a:pt x="72996" y="39533"/>
                    <a:pt x="75472" y="43495"/>
                  </a:cubicBezTo>
                  <a:cubicBezTo>
                    <a:pt x="78278" y="47951"/>
                    <a:pt x="79846" y="52407"/>
                    <a:pt x="74977" y="56864"/>
                  </a:cubicBezTo>
                  <a:cubicBezTo>
                    <a:pt x="73821" y="57937"/>
                    <a:pt x="73656" y="60082"/>
                    <a:pt x="73574" y="61733"/>
                  </a:cubicBezTo>
                  <a:cubicBezTo>
                    <a:pt x="73574" y="62146"/>
                    <a:pt x="76710" y="63218"/>
                    <a:pt x="76875" y="62971"/>
                  </a:cubicBezTo>
                  <a:cubicBezTo>
                    <a:pt x="79763" y="59010"/>
                    <a:pt x="82404" y="54966"/>
                    <a:pt x="84962" y="50839"/>
                  </a:cubicBezTo>
                  <a:cubicBezTo>
                    <a:pt x="85788" y="49602"/>
                    <a:pt x="85788" y="47621"/>
                    <a:pt x="86861" y="46713"/>
                  </a:cubicBezTo>
                  <a:cubicBezTo>
                    <a:pt x="96434" y="38708"/>
                    <a:pt x="105759" y="30455"/>
                    <a:pt x="115910" y="23193"/>
                  </a:cubicBezTo>
                  <a:cubicBezTo>
                    <a:pt x="131178" y="12299"/>
                    <a:pt x="149499" y="15848"/>
                    <a:pt x="163281" y="25751"/>
                  </a:cubicBezTo>
                  <a:close/>
                  <a:moveTo>
                    <a:pt x="143969" y="39368"/>
                  </a:moveTo>
                  <a:cubicBezTo>
                    <a:pt x="147766" y="38130"/>
                    <a:pt x="151149" y="35902"/>
                    <a:pt x="154780" y="34086"/>
                  </a:cubicBezTo>
                  <a:cubicBezTo>
                    <a:pt x="150571" y="32601"/>
                    <a:pt x="146445" y="30950"/>
                    <a:pt x="142236" y="29630"/>
                  </a:cubicBezTo>
                  <a:cubicBezTo>
                    <a:pt x="141163" y="29300"/>
                    <a:pt x="139760" y="29382"/>
                    <a:pt x="138605" y="29630"/>
                  </a:cubicBezTo>
                  <a:cubicBezTo>
                    <a:pt x="128949" y="31528"/>
                    <a:pt x="120697" y="35737"/>
                    <a:pt x="112774" y="42917"/>
                  </a:cubicBezTo>
                  <a:cubicBezTo>
                    <a:pt x="109391" y="47538"/>
                    <a:pt x="113022" y="48446"/>
                    <a:pt x="116323" y="47621"/>
                  </a:cubicBezTo>
                  <a:cubicBezTo>
                    <a:pt x="125648" y="45310"/>
                    <a:pt x="134891" y="42504"/>
                    <a:pt x="143969" y="39451"/>
                  </a:cubicBezTo>
                  <a:close/>
                  <a:moveTo>
                    <a:pt x="67137" y="50509"/>
                  </a:moveTo>
                  <a:cubicBezTo>
                    <a:pt x="67714" y="49354"/>
                    <a:pt x="68375" y="48199"/>
                    <a:pt x="68292" y="46300"/>
                  </a:cubicBezTo>
                  <a:cubicBezTo>
                    <a:pt x="67054" y="46300"/>
                    <a:pt x="65899" y="46135"/>
                    <a:pt x="64661" y="46135"/>
                  </a:cubicBezTo>
                  <a:cubicBezTo>
                    <a:pt x="65486" y="47621"/>
                    <a:pt x="66311" y="49024"/>
                    <a:pt x="67137" y="5050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9" name="フリーフォーム: 図形 128">
              <a:extLst>
                <a:ext uri="{FF2B5EF4-FFF2-40B4-BE49-F238E27FC236}">
                  <a16:creationId xmlns:a16="http://schemas.microsoft.com/office/drawing/2014/main" id="{97AB6DA4-E42D-4FE2-B1ED-71E7B8622FBB}"/>
                </a:ext>
              </a:extLst>
            </p:cNvPr>
            <p:cNvSpPr/>
            <p:nvPr/>
          </p:nvSpPr>
          <p:spPr>
            <a:xfrm>
              <a:off x="4085419" y="890626"/>
              <a:ext cx="124426" cy="54310"/>
            </a:xfrm>
            <a:custGeom>
              <a:avLst/>
              <a:gdLst>
                <a:gd name="connsiteX0" fmla="*/ 124424 w 124426"/>
                <a:gd name="connsiteY0" fmla="*/ 42095 h 54310"/>
                <a:gd name="connsiteX1" fmla="*/ 110394 w 124426"/>
                <a:gd name="connsiteY1" fmla="*/ 53154 h 54310"/>
                <a:gd name="connsiteX2" fmla="*/ 80932 w 124426"/>
                <a:gd name="connsiteY2" fmla="*/ 53154 h 54310"/>
                <a:gd name="connsiteX3" fmla="*/ 52377 w 124426"/>
                <a:gd name="connsiteY3" fmla="*/ 51916 h 54310"/>
                <a:gd name="connsiteX4" fmla="*/ 25391 w 124426"/>
                <a:gd name="connsiteY4" fmla="*/ 52493 h 54310"/>
                <a:gd name="connsiteX5" fmla="*/ 17634 w 124426"/>
                <a:gd name="connsiteY5" fmla="*/ 54226 h 54310"/>
                <a:gd name="connsiteX6" fmla="*/ 3769 w 124426"/>
                <a:gd name="connsiteY6" fmla="*/ 33430 h 54310"/>
                <a:gd name="connsiteX7" fmla="*/ 1788 w 124426"/>
                <a:gd name="connsiteY7" fmla="*/ 19730 h 54310"/>
                <a:gd name="connsiteX8" fmla="*/ 10289 w 124426"/>
                <a:gd name="connsiteY8" fmla="*/ 5783 h 54310"/>
                <a:gd name="connsiteX9" fmla="*/ 33149 w 124426"/>
                <a:gd name="connsiteY9" fmla="*/ 5701 h 54310"/>
                <a:gd name="connsiteX10" fmla="*/ 100408 w 124426"/>
                <a:gd name="connsiteY10" fmla="*/ 4215 h 54310"/>
                <a:gd name="connsiteX11" fmla="*/ 106928 w 124426"/>
                <a:gd name="connsiteY11" fmla="*/ 997 h 54310"/>
                <a:gd name="connsiteX12" fmla="*/ 116996 w 124426"/>
                <a:gd name="connsiteY12" fmla="*/ 419 h 54310"/>
                <a:gd name="connsiteX13" fmla="*/ 123103 w 124426"/>
                <a:gd name="connsiteY13" fmla="*/ 9249 h 54310"/>
                <a:gd name="connsiteX14" fmla="*/ 124424 w 124426"/>
                <a:gd name="connsiteY14" fmla="*/ 42177 h 54310"/>
                <a:gd name="connsiteX15" fmla="*/ 105277 w 124426"/>
                <a:gd name="connsiteY15" fmla="*/ 32687 h 54310"/>
                <a:gd name="connsiteX16" fmla="*/ 95952 w 124426"/>
                <a:gd name="connsiteY16" fmla="*/ 19648 h 54310"/>
                <a:gd name="connsiteX17" fmla="*/ 37605 w 124426"/>
                <a:gd name="connsiteY17" fmla="*/ 21051 h 54310"/>
                <a:gd name="connsiteX18" fmla="*/ 24483 w 124426"/>
                <a:gd name="connsiteY18" fmla="*/ 24269 h 54310"/>
                <a:gd name="connsiteX19" fmla="*/ 22503 w 124426"/>
                <a:gd name="connsiteY19" fmla="*/ 32192 h 54310"/>
                <a:gd name="connsiteX20" fmla="*/ 27784 w 124426"/>
                <a:gd name="connsiteY20" fmla="*/ 33512 h 54310"/>
                <a:gd name="connsiteX21" fmla="*/ 58732 w 124426"/>
                <a:gd name="connsiteY21" fmla="*/ 33925 h 54310"/>
                <a:gd name="connsiteX22" fmla="*/ 99170 w 124426"/>
                <a:gd name="connsiteY22" fmla="*/ 34915 h 54310"/>
                <a:gd name="connsiteX23" fmla="*/ 105195 w 124426"/>
                <a:gd name="connsiteY23" fmla="*/ 32687 h 54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4426" h="54310">
                  <a:moveTo>
                    <a:pt x="124424" y="42095"/>
                  </a:moveTo>
                  <a:cubicBezTo>
                    <a:pt x="124589" y="49440"/>
                    <a:pt x="117821" y="53731"/>
                    <a:pt x="110394" y="53154"/>
                  </a:cubicBezTo>
                  <a:cubicBezTo>
                    <a:pt x="100656" y="52411"/>
                    <a:pt x="90753" y="53319"/>
                    <a:pt x="80932" y="53154"/>
                  </a:cubicBezTo>
                  <a:cubicBezTo>
                    <a:pt x="71441" y="52989"/>
                    <a:pt x="61868" y="51998"/>
                    <a:pt x="52377" y="51916"/>
                  </a:cubicBezTo>
                  <a:cubicBezTo>
                    <a:pt x="43382" y="51751"/>
                    <a:pt x="34387" y="52163"/>
                    <a:pt x="25391" y="52493"/>
                  </a:cubicBezTo>
                  <a:cubicBezTo>
                    <a:pt x="22915" y="52493"/>
                    <a:pt x="20440" y="53401"/>
                    <a:pt x="17634" y="54226"/>
                  </a:cubicBezTo>
                  <a:cubicBezTo>
                    <a:pt x="5750" y="55464"/>
                    <a:pt x="1458" y="42755"/>
                    <a:pt x="3769" y="33430"/>
                  </a:cubicBezTo>
                  <a:cubicBezTo>
                    <a:pt x="5172" y="27983"/>
                    <a:pt x="3852" y="23939"/>
                    <a:pt x="1788" y="19730"/>
                  </a:cubicBezTo>
                  <a:cubicBezTo>
                    <a:pt x="-2255" y="11725"/>
                    <a:pt x="550" y="6443"/>
                    <a:pt x="10289" y="5783"/>
                  </a:cubicBezTo>
                  <a:cubicBezTo>
                    <a:pt x="17881" y="5288"/>
                    <a:pt x="25556" y="5783"/>
                    <a:pt x="33149" y="5701"/>
                  </a:cubicBezTo>
                  <a:cubicBezTo>
                    <a:pt x="55596" y="5288"/>
                    <a:pt x="77961" y="4875"/>
                    <a:pt x="100408" y="4215"/>
                  </a:cubicBezTo>
                  <a:cubicBezTo>
                    <a:pt x="102636" y="4215"/>
                    <a:pt x="104617" y="1574"/>
                    <a:pt x="106928" y="997"/>
                  </a:cubicBezTo>
                  <a:cubicBezTo>
                    <a:pt x="110229" y="254"/>
                    <a:pt x="113943" y="-489"/>
                    <a:pt x="116996" y="419"/>
                  </a:cubicBezTo>
                  <a:cubicBezTo>
                    <a:pt x="120875" y="1574"/>
                    <a:pt x="123103" y="4628"/>
                    <a:pt x="123103" y="9249"/>
                  </a:cubicBezTo>
                  <a:cubicBezTo>
                    <a:pt x="123103" y="20225"/>
                    <a:pt x="124094" y="31201"/>
                    <a:pt x="124424" y="42177"/>
                  </a:cubicBezTo>
                  <a:close/>
                  <a:moveTo>
                    <a:pt x="105277" y="32687"/>
                  </a:moveTo>
                  <a:cubicBezTo>
                    <a:pt x="108743" y="25837"/>
                    <a:pt x="104204" y="19565"/>
                    <a:pt x="95952" y="19648"/>
                  </a:cubicBezTo>
                  <a:cubicBezTo>
                    <a:pt x="76971" y="19978"/>
                    <a:pt x="58072" y="20555"/>
                    <a:pt x="37605" y="21051"/>
                  </a:cubicBezTo>
                  <a:cubicBezTo>
                    <a:pt x="33149" y="22041"/>
                    <a:pt x="28362" y="22289"/>
                    <a:pt x="24483" y="24269"/>
                  </a:cubicBezTo>
                  <a:cubicBezTo>
                    <a:pt x="22750" y="25177"/>
                    <a:pt x="22750" y="29468"/>
                    <a:pt x="22503" y="32192"/>
                  </a:cubicBezTo>
                  <a:cubicBezTo>
                    <a:pt x="22503" y="32522"/>
                    <a:pt x="25969" y="33512"/>
                    <a:pt x="27784" y="33512"/>
                  </a:cubicBezTo>
                  <a:cubicBezTo>
                    <a:pt x="38100" y="33677"/>
                    <a:pt x="48746" y="32192"/>
                    <a:pt x="58732" y="33925"/>
                  </a:cubicBezTo>
                  <a:cubicBezTo>
                    <a:pt x="72349" y="36318"/>
                    <a:pt x="85718" y="34998"/>
                    <a:pt x="99170" y="34915"/>
                  </a:cubicBezTo>
                  <a:cubicBezTo>
                    <a:pt x="101233" y="34915"/>
                    <a:pt x="104452" y="34090"/>
                    <a:pt x="105195" y="3268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0" name="フリーフォーム: 図形 129">
              <a:extLst>
                <a:ext uri="{FF2B5EF4-FFF2-40B4-BE49-F238E27FC236}">
                  <a16:creationId xmlns:a16="http://schemas.microsoft.com/office/drawing/2014/main" id="{34A04FCA-CB1A-4E79-BCE9-B029B4E0F09A}"/>
                </a:ext>
              </a:extLst>
            </p:cNvPr>
            <p:cNvSpPr/>
            <p:nvPr/>
          </p:nvSpPr>
          <p:spPr>
            <a:xfrm>
              <a:off x="4084219" y="959282"/>
              <a:ext cx="124761" cy="19665"/>
            </a:xfrm>
            <a:custGeom>
              <a:avLst/>
              <a:gdLst>
                <a:gd name="connsiteX0" fmla="*/ 117123 w 124761"/>
                <a:gd name="connsiteY0" fmla="*/ 2653 h 19665"/>
                <a:gd name="connsiteX1" fmla="*/ 124468 w 124761"/>
                <a:gd name="connsiteY1" fmla="*/ 12803 h 19665"/>
                <a:gd name="connsiteX2" fmla="*/ 102351 w 124761"/>
                <a:gd name="connsiteY2" fmla="*/ 19241 h 19665"/>
                <a:gd name="connsiteX3" fmla="*/ 64636 w 124761"/>
                <a:gd name="connsiteY3" fmla="*/ 18085 h 19665"/>
                <a:gd name="connsiteX4" fmla="*/ 52999 w 124761"/>
                <a:gd name="connsiteY4" fmla="*/ 18085 h 19665"/>
                <a:gd name="connsiteX5" fmla="*/ 12809 w 124761"/>
                <a:gd name="connsiteY5" fmla="*/ 19488 h 19665"/>
                <a:gd name="connsiteX6" fmla="*/ 17 w 124761"/>
                <a:gd name="connsiteY6" fmla="*/ 10658 h 19665"/>
                <a:gd name="connsiteX7" fmla="*/ 12396 w 124761"/>
                <a:gd name="connsiteY7" fmla="*/ 12 h 19665"/>
                <a:gd name="connsiteX8" fmla="*/ 45407 w 124761"/>
                <a:gd name="connsiteY8" fmla="*/ 2570 h 19665"/>
                <a:gd name="connsiteX9" fmla="*/ 67359 w 124761"/>
                <a:gd name="connsiteY9" fmla="*/ 1415 h 19665"/>
                <a:gd name="connsiteX10" fmla="*/ 116958 w 124761"/>
                <a:gd name="connsiteY10" fmla="*/ 2735 h 196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4761" h="19665">
                  <a:moveTo>
                    <a:pt x="117123" y="2653"/>
                  </a:moveTo>
                  <a:cubicBezTo>
                    <a:pt x="122982" y="2818"/>
                    <a:pt x="125706" y="6366"/>
                    <a:pt x="124468" y="12803"/>
                  </a:cubicBezTo>
                  <a:cubicBezTo>
                    <a:pt x="120176" y="19488"/>
                    <a:pt x="112336" y="20396"/>
                    <a:pt x="102351" y="19241"/>
                  </a:cubicBezTo>
                  <a:cubicBezTo>
                    <a:pt x="89972" y="17755"/>
                    <a:pt x="77262" y="18333"/>
                    <a:pt x="64636" y="18085"/>
                  </a:cubicBezTo>
                  <a:cubicBezTo>
                    <a:pt x="60757" y="18085"/>
                    <a:pt x="56878" y="17920"/>
                    <a:pt x="52999" y="18085"/>
                  </a:cubicBezTo>
                  <a:cubicBezTo>
                    <a:pt x="39630" y="18498"/>
                    <a:pt x="26261" y="18910"/>
                    <a:pt x="12809" y="19488"/>
                  </a:cubicBezTo>
                  <a:cubicBezTo>
                    <a:pt x="6784" y="19736"/>
                    <a:pt x="430" y="15527"/>
                    <a:pt x="17" y="10658"/>
                  </a:cubicBezTo>
                  <a:cubicBezTo>
                    <a:pt x="-396" y="6366"/>
                    <a:pt x="6784" y="-318"/>
                    <a:pt x="12396" y="12"/>
                  </a:cubicBezTo>
                  <a:cubicBezTo>
                    <a:pt x="23372" y="589"/>
                    <a:pt x="34431" y="2157"/>
                    <a:pt x="45407" y="2570"/>
                  </a:cubicBezTo>
                  <a:cubicBezTo>
                    <a:pt x="52669" y="2818"/>
                    <a:pt x="60014" y="1332"/>
                    <a:pt x="67359" y="1415"/>
                  </a:cubicBezTo>
                  <a:cubicBezTo>
                    <a:pt x="83865" y="1580"/>
                    <a:pt x="100452" y="2240"/>
                    <a:pt x="116958" y="2735"/>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1" name="フリーフォーム: 図形 130">
              <a:extLst>
                <a:ext uri="{FF2B5EF4-FFF2-40B4-BE49-F238E27FC236}">
                  <a16:creationId xmlns:a16="http://schemas.microsoft.com/office/drawing/2014/main" id="{232D241D-E6E2-4B48-8A5A-5DA629612C5C}"/>
                </a:ext>
              </a:extLst>
            </p:cNvPr>
            <p:cNvSpPr/>
            <p:nvPr/>
          </p:nvSpPr>
          <p:spPr>
            <a:xfrm>
              <a:off x="4105210" y="1331922"/>
              <a:ext cx="95273" cy="142671"/>
            </a:xfrm>
            <a:custGeom>
              <a:avLst/>
              <a:gdLst>
                <a:gd name="connsiteX0" fmla="*/ 92996 w 95273"/>
                <a:gd name="connsiteY0" fmla="*/ 395 h 142671"/>
                <a:gd name="connsiteX1" fmla="*/ 95224 w 95273"/>
                <a:gd name="connsiteY1" fmla="*/ 4109 h 142671"/>
                <a:gd name="connsiteX2" fmla="*/ 82762 w 95273"/>
                <a:gd name="connsiteY2" fmla="*/ 34726 h 142671"/>
                <a:gd name="connsiteX3" fmla="*/ 56436 w 95273"/>
                <a:gd name="connsiteY3" fmla="*/ 107268 h 142671"/>
                <a:gd name="connsiteX4" fmla="*/ 47606 w 95273"/>
                <a:gd name="connsiteY4" fmla="*/ 140031 h 142671"/>
                <a:gd name="connsiteX5" fmla="*/ 45460 w 95273"/>
                <a:gd name="connsiteY5" fmla="*/ 142672 h 142671"/>
                <a:gd name="connsiteX6" fmla="*/ 41912 w 95273"/>
                <a:gd name="connsiteY6" fmla="*/ 140031 h 142671"/>
                <a:gd name="connsiteX7" fmla="*/ 28872 w 95273"/>
                <a:gd name="connsiteY7" fmla="*/ 92165 h 142671"/>
                <a:gd name="connsiteX8" fmla="*/ 12532 w 95273"/>
                <a:gd name="connsiteY8" fmla="*/ 42154 h 142671"/>
                <a:gd name="connsiteX9" fmla="*/ 896 w 95273"/>
                <a:gd name="connsiteY9" fmla="*/ 14012 h 142671"/>
                <a:gd name="connsiteX10" fmla="*/ 5517 w 95273"/>
                <a:gd name="connsiteY10" fmla="*/ 5759 h 142671"/>
                <a:gd name="connsiteX11" fmla="*/ 40096 w 95273"/>
                <a:gd name="connsiteY11" fmla="*/ 4109 h 142671"/>
                <a:gd name="connsiteX12" fmla="*/ 87797 w 95273"/>
                <a:gd name="connsiteY12" fmla="*/ 230 h 142671"/>
                <a:gd name="connsiteX13" fmla="*/ 92831 w 95273"/>
                <a:gd name="connsiteY13" fmla="*/ 395 h 142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5273" h="142671">
                  <a:moveTo>
                    <a:pt x="92996" y="395"/>
                  </a:moveTo>
                  <a:cubicBezTo>
                    <a:pt x="94151" y="973"/>
                    <a:pt x="95554" y="3201"/>
                    <a:pt x="95224" y="4109"/>
                  </a:cubicBezTo>
                  <a:cubicBezTo>
                    <a:pt x="91263" y="14342"/>
                    <a:pt x="86641" y="24410"/>
                    <a:pt x="82762" y="34726"/>
                  </a:cubicBezTo>
                  <a:cubicBezTo>
                    <a:pt x="73767" y="58824"/>
                    <a:pt x="64772" y="82922"/>
                    <a:pt x="56436" y="107268"/>
                  </a:cubicBezTo>
                  <a:cubicBezTo>
                    <a:pt x="52723" y="117913"/>
                    <a:pt x="50577" y="129137"/>
                    <a:pt x="47606" y="140031"/>
                  </a:cubicBezTo>
                  <a:cubicBezTo>
                    <a:pt x="47358" y="141021"/>
                    <a:pt x="46203" y="141764"/>
                    <a:pt x="45460" y="142672"/>
                  </a:cubicBezTo>
                  <a:cubicBezTo>
                    <a:pt x="43315" y="141764"/>
                    <a:pt x="41994" y="140939"/>
                    <a:pt x="41912" y="140031"/>
                  </a:cubicBezTo>
                  <a:cubicBezTo>
                    <a:pt x="40261" y="123443"/>
                    <a:pt x="34897" y="107845"/>
                    <a:pt x="28872" y="92165"/>
                  </a:cubicBezTo>
                  <a:cubicBezTo>
                    <a:pt x="22600" y="75825"/>
                    <a:pt x="18226" y="58742"/>
                    <a:pt x="12532" y="42154"/>
                  </a:cubicBezTo>
                  <a:cubicBezTo>
                    <a:pt x="9231" y="32581"/>
                    <a:pt x="4939" y="23338"/>
                    <a:pt x="896" y="14012"/>
                  </a:cubicBezTo>
                  <a:cubicBezTo>
                    <a:pt x="-1168" y="9060"/>
                    <a:pt x="318" y="6502"/>
                    <a:pt x="5517" y="5759"/>
                  </a:cubicBezTo>
                  <a:cubicBezTo>
                    <a:pt x="16988" y="4191"/>
                    <a:pt x="28542" y="4274"/>
                    <a:pt x="40096" y="4109"/>
                  </a:cubicBezTo>
                  <a:cubicBezTo>
                    <a:pt x="56024" y="3861"/>
                    <a:pt x="71869" y="1633"/>
                    <a:pt x="87797" y="230"/>
                  </a:cubicBezTo>
                  <a:cubicBezTo>
                    <a:pt x="89447" y="65"/>
                    <a:pt x="91428" y="-265"/>
                    <a:pt x="92831" y="39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2" name="フリーフォーム: 図形 131">
              <a:extLst>
                <a:ext uri="{FF2B5EF4-FFF2-40B4-BE49-F238E27FC236}">
                  <a16:creationId xmlns:a16="http://schemas.microsoft.com/office/drawing/2014/main" id="{A189F68C-0037-44D4-93EC-108D3F15AE26}"/>
                </a:ext>
              </a:extLst>
            </p:cNvPr>
            <p:cNvSpPr/>
            <p:nvPr/>
          </p:nvSpPr>
          <p:spPr>
            <a:xfrm>
              <a:off x="4166189" y="171108"/>
              <a:ext cx="43324" cy="18489"/>
            </a:xfrm>
            <a:custGeom>
              <a:avLst/>
              <a:gdLst>
                <a:gd name="connsiteX0" fmla="*/ 43324 w 43324"/>
                <a:gd name="connsiteY0" fmla="*/ 4757 h 18489"/>
                <a:gd name="connsiteX1" fmla="*/ 32513 w 43324"/>
                <a:gd name="connsiteY1" fmla="*/ 10038 h 18489"/>
                <a:gd name="connsiteX2" fmla="*/ 4866 w 43324"/>
                <a:gd name="connsiteY2" fmla="*/ 18209 h 18489"/>
                <a:gd name="connsiteX3" fmla="*/ 1318 w 43324"/>
                <a:gd name="connsiteY3" fmla="*/ 13505 h 18489"/>
                <a:gd name="connsiteX4" fmla="*/ 27149 w 43324"/>
                <a:gd name="connsiteY4" fmla="*/ 218 h 18489"/>
                <a:gd name="connsiteX5" fmla="*/ 30780 w 43324"/>
                <a:gd name="connsiteY5" fmla="*/ 218 h 18489"/>
                <a:gd name="connsiteX6" fmla="*/ 43324 w 43324"/>
                <a:gd name="connsiteY6" fmla="*/ 4674 h 18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24" h="18489">
                  <a:moveTo>
                    <a:pt x="43324" y="4757"/>
                  </a:moveTo>
                  <a:cubicBezTo>
                    <a:pt x="39693" y="6572"/>
                    <a:pt x="36309" y="8801"/>
                    <a:pt x="32513" y="10038"/>
                  </a:cubicBezTo>
                  <a:cubicBezTo>
                    <a:pt x="23352" y="13092"/>
                    <a:pt x="14192" y="15898"/>
                    <a:pt x="4866" y="18209"/>
                  </a:cubicBezTo>
                  <a:cubicBezTo>
                    <a:pt x="1565" y="19034"/>
                    <a:pt x="-1983" y="18209"/>
                    <a:pt x="1318" y="13505"/>
                  </a:cubicBezTo>
                  <a:cubicBezTo>
                    <a:pt x="9240" y="6407"/>
                    <a:pt x="17493" y="2116"/>
                    <a:pt x="27149" y="218"/>
                  </a:cubicBezTo>
                  <a:cubicBezTo>
                    <a:pt x="28304" y="-30"/>
                    <a:pt x="29624" y="-112"/>
                    <a:pt x="30780" y="218"/>
                  </a:cubicBezTo>
                  <a:cubicBezTo>
                    <a:pt x="34989" y="1621"/>
                    <a:pt x="39198" y="3189"/>
                    <a:pt x="43324" y="467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3" name="フリーフォーム: 図形 132">
              <a:extLst>
                <a:ext uri="{FF2B5EF4-FFF2-40B4-BE49-F238E27FC236}">
                  <a16:creationId xmlns:a16="http://schemas.microsoft.com/office/drawing/2014/main" id="{0B2E180A-DA4B-4273-B9BE-92CAA8A9EB9D}"/>
                </a:ext>
              </a:extLst>
            </p:cNvPr>
            <p:cNvSpPr/>
            <p:nvPr/>
          </p:nvSpPr>
          <p:spPr>
            <a:xfrm>
              <a:off x="4108004" y="910352"/>
              <a:ext cx="83865" cy="15679"/>
            </a:xfrm>
            <a:custGeom>
              <a:avLst/>
              <a:gdLst>
                <a:gd name="connsiteX0" fmla="*/ 73367 w 83865"/>
                <a:gd name="connsiteY0" fmla="*/ 3 h 15679"/>
                <a:gd name="connsiteX1" fmla="*/ 82692 w 83865"/>
                <a:gd name="connsiteY1" fmla="*/ 13042 h 15679"/>
                <a:gd name="connsiteX2" fmla="*/ 76668 w 83865"/>
                <a:gd name="connsiteY2" fmla="*/ 15271 h 15679"/>
                <a:gd name="connsiteX3" fmla="*/ 36229 w 83865"/>
                <a:gd name="connsiteY3" fmla="*/ 14280 h 15679"/>
                <a:gd name="connsiteX4" fmla="*/ 5282 w 83865"/>
                <a:gd name="connsiteY4" fmla="*/ 13868 h 15679"/>
                <a:gd name="connsiteX5" fmla="*/ 0 w 83865"/>
                <a:gd name="connsiteY5" fmla="*/ 12547 h 15679"/>
                <a:gd name="connsiteX6" fmla="*/ 1981 w 83865"/>
                <a:gd name="connsiteY6" fmla="*/ 4625 h 15679"/>
                <a:gd name="connsiteX7" fmla="*/ 15102 w 83865"/>
                <a:gd name="connsiteY7" fmla="*/ 1406 h 15679"/>
                <a:gd name="connsiteX8" fmla="*/ 73449 w 83865"/>
                <a:gd name="connsiteY8" fmla="*/ 3 h 15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865" h="15679">
                  <a:moveTo>
                    <a:pt x="73367" y="3"/>
                  </a:moveTo>
                  <a:cubicBezTo>
                    <a:pt x="81619" y="-162"/>
                    <a:pt x="86158" y="6110"/>
                    <a:pt x="82692" y="13042"/>
                  </a:cubicBezTo>
                  <a:cubicBezTo>
                    <a:pt x="81949" y="14445"/>
                    <a:pt x="78731" y="15271"/>
                    <a:pt x="76668" y="15271"/>
                  </a:cubicBezTo>
                  <a:cubicBezTo>
                    <a:pt x="63216" y="15271"/>
                    <a:pt x="49846" y="16674"/>
                    <a:pt x="36229" y="14280"/>
                  </a:cubicBezTo>
                  <a:cubicBezTo>
                    <a:pt x="26244" y="12547"/>
                    <a:pt x="15598" y="14033"/>
                    <a:pt x="5282" y="13868"/>
                  </a:cubicBezTo>
                  <a:cubicBezTo>
                    <a:pt x="3466" y="13868"/>
                    <a:pt x="0" y="12877"/>
                    <a:pt x="0" y="12547"/>
                  </a:cubicBezTo>
                  <a:cubicBezTo>
                    <a:pt x="248" y="9741"/>
                    <a:pt x="248" y="5450"/>
                    <a:pt x="1981" y="4625"/>
                  </a:cubicBezTo>
                  <a:cubicBezTo>
                    <a:pt x="5859" y="2644"/>
                    <a:pt x="10646" y="2314"/>
                    <a:pt x="15102" y="1406"/>
                  </a:cubicBezTo>
                  <a:cubicBezTo>
                    <a:pt x="35569" y="911"/>
                    <a:pt x="54468" y="416"/>
                    <a:pt x="73449" y="3"/>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4" name="フリーフォーム: 図形 133">
              <a:extLst>
                <a:ext uri="{FF2B5EF4-FFF2-40B4-BE49-F238E27FC236}">
                  <a16:creationId xmlns:a16="http://schemas.microsoft.com/office/drawing/2014/main" id="{38B3B6C9-E5E6-402A-B50B-432C28C0B4E2}"/>
                </a:ext>
              </a:extLst>
            </p:cNvPr>
            <p:cNvSpPr/>
            <p:nvPr/>
          </p:nvSpPr>
          <p:spPr>
            <a:xfrm>
              <a:off x="4158593" y="255586"/>
              <a:ext cx="27481" cy="59480"/>
            </a:xfrm>
            <a:custGeom>
              <a:avLst/>
              <a:gdLst>
                <a:gd name="connsiteX0" fmla="*/ 17826 w 27481"/>
                <a:gd name="connsiteY0" fmla="*/ 0 h 59480"/>
                <a:gd name="connsiteX1" fmla="*/ 27482 w 27481"/>
                <a:gd name="connsiteY1" fmla="*/ 413 h 59480"/>
                <a:gd name="connsiteX2" fmla="*/ 24758 w 27481"/>
                <a:gd name="connsiteY2" fmla="*/ 41676 h 59480"/>
                <a:gd name="connsiteX3" fmla="*/ 18404 w 27481"/>
                <a:gd name="connsiteY3" fmla="*/ 56449 h 59480"/>
                <a:gd name="connsiteX4" fmla="*/ 11471 w 27481"/>
                <a:gd name="connsiteY4" fmla="*/ 59337 h 59480"/>
                <a:gd name="connsiteX5" fmla="*/ 4869 w 27481"/>
                <a:gd name="connsiteY5" fmla="*/ 49599 h 59480"/>
                <a:gd name="connsiteX6" fmla="*/ 0 w 27481"/>
                <a:gd name="connsiteY6" fmla="*/ 20054 h 59480"/>
                <a:gd name="connsiteX7" fmla="*/ 10563 w 27481"/>
                <a:gd name="connsiteY7" fmla="*/ 18569 h 59480"/>
                <a:gd name="connsiteX8" fmla="*/ 13369 w 27481"/>
                <a:gd name="connsiteY8" fmla="*/ 23273 h 59480"/>
                <a:gd name="connsiteX9" fmla="*/ 16175 w 27481"/>
                <a:gd name="connsiteY9" fmla="*/ 19229 h 59480"/>
                <a:gd name="connsiteX10" fmla="*/ 17908 w 27481"/>
                <a:gd name="connsiteY10" fmla="*/ 0 h 59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7481" h="59480">
                  <a:moveTo>
                    <a:pt x="17826" y="0"/>
                  </a:moveTo>
                  <a:lnTo>
                    <a:pt x="27482" y="413"/>
                  </a:lnTo>
                  <a:cubicBezTo>
                    <a:pt x="26904" y="14195"/>
                    <a:pt x="26078" y="27977"/>
                    <a:pt x="24758" y="41676"/>
                  </a:cubicBezTo>
                  <a:cubicBezTo>
                    <a:pt x="24263" y="46793"/>
                    <a:pt x="21209" y="51910"/>
                    <a:pt x="18404" y="56449"/>
                  </a:cubicBezTo>
                  <a:cubicBezTo>
                    <a:pt x="17331" y="58264"/>
                    <a:pt x="12214" y="59997"/>
                    <a:pt x="11471" y="59337"/>
                  </a:cubicBezTo>
                  <a:cubicBezTo>
                    <a:pt x="8583" y="56696"/>
                    <a:pt x="5529" y="53147"/>
                    <a:pt x="4869" y="49599"/>
                  </a:cubicBezTo>
                  <a:cubicBezTo>
                    <a:pt x="3053" y="39778"/>
                    <a:pt x="1568" y="29875"/>
                    <a:pt x="0" y="20054"/>
                  </a:cubicBezTo>
                  <a:lnTo>
                    <a:pt x="10563" y="18569"/>
                  </a:lnTo>
                  <a:cubicBezTo>
                    <a:pt x="10728" y="20219"/>
                    <a:pt x="12379" y="21705"/>
                    <a:pt x="13369" y="23273"/>
                  </a:cubicBezTo>
                  <a:cubicBezTo>
                    <a:pt x="14360" y="21952"/>
                    <a:pt x="16010" y="20714"/>
                    <a:pt x="16175" y="19229"/>
                  </a:cubicBezTo>
                  <a:cubicBezTo>
                    <a:pt x="16918" y="12874"/>
                    <a:pt x="17578" y="6437"/>
                    <a:pt x="17908"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5" name="フリーフォーム: 図形 134">
              <a:extLst>
                <a:ext uri="{FF2B5EF4-FFF2-40B4-BE49-F238E27FC236}">
                  <a16:creationId xmlns:a16="http://schemas.microsoft.com/office/drawing/2014/main" id="{37A3BF1D-8481-414A-BDB1-E6BF92036279}"/>
                </a:ext>
              </a:extLst>
            </p:cNvPr>
            <p:cNvSpPr/>
            <p:nvPr/>
          </p:nvSpPr>
          <p:spPr>
            <a:xfrm>
              <a:off x="4147203" y="202001"/>
              <a:ext cx="29383" cy="76857"/>
            </a:xfrm>
            <a:custGeom>
              <a:avLst/>
              <a:gdLst>
                <a:gd name="connsiteX0" fmla="*/ 23274 w 29383"/>
                <a:gd name="connsiteY0" fmla="*/ 11909 h 76857"/>
                <a:gd name="connsiteX1" fmla="*/ 29216 w 29383"/>
                <a:gd name="connsiteY1" fmla="*/ 53585 h 76857"/>
                <a:gd name="connsiteX2" fmla="*/ 27483 w 29383"/>
                <a:gd name="connsiteY2" fmla="*/ 72814 h 76857"/>
                <a:gd name="connsiteX3" fmla="*/ 24677 w 29383"/>
                <a:gd name="connsiteY3" fmla="*/ 76858 h 76857"/>
                <a:gd name="connsiteX4" fmla="*/ 21871 w 29383"/>
                <a:gd name="connsiteY4" fmla="*/ 72154 h 76857"/>
                <a:gd name="connsiteX5" fmla="*/ 18652 w 29383"/>
                <a:gd name="connsiteY5" fmla="*/ 41949 h 76857"/>
                <a:gd name="connsiteX6" fmla="*/ 4375 w 29383"/>
                <a:gd name="connsiteY6" fmla="*/ 13394 h 76857"/>
                <a:gd name="connsiteX7" fmla="*/ 1404 w 29383"/>
                <a:gd name="connsiteY7" fmla="*/ 5389 h 76857"/>
                <a:gd name="connsiteX8" fmla="*/ 14526 w 29383"/>
                <a:gd name="connsiteY8" fmla="*/ 850 h 76857"/>
                <a:gd name="connsiteX9" fmla="*/ 23191 w 29383"/>
                <a:gd name="connsiteY9" fmla="*/ 11909 h 76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9383" h="76857">
                  <a:moveTo>
                    <a:pt x="23274" y="11909"/>
                  </a:moveTo>
                  <a:cubicBezTo>
                    <a:pt x="28721" y="25856"/>
                    <a:pt x="29876" y="39803"/>
                    <a:pt x="29216" y="53585"/>
                  </a:cubicBezTo>
                  <a:cubicBezTo>
                    <a:pt x="28968" y="60022"/>
                    <a:pt x="28308" y="66459"/>
                    <a:pt x="27483" y="72814"/>
                  </a:cubicBezTo>
                  <a:cubicBezTo>
                    <a:pt x="27318" y="74217"/>
                    <a:pt x="25667" y="75455"/>
                    <a:pt x="24677" y="76858"/>
                  </a:cubicBezTo>
                  <a:cubicBezTo>
                    <a:pt x="23687" y="75290"/>
                    <a:pt x="22119" y="73804"/>
                    <a:pt x="21871" y="72154"/>
                  </a:cubicBezTo>
                  <a:cubicBezTo>
                    <a:pt x="20633" y="62085"/>
                    <a:pt x="20386" y="51935"/>
                    <a:pt x="18652" y="41949"/>
                  </a:cubicBezTo>
                  <a:cubicBezTo>
                    <a:pt x="16837" y="31303"/>
                    <a:pt x="12876" y="21234"/>
                    <a:pt x="4375" y="13394"/>
                  </a:cubicBezTo>
                  <a:cubicBezTo>
                    <a:pt x="2065" y="11249"/>
                    <a:pt x="-2227" y="9103"/>
                    <a:pt x="1404" y="5389"/>
                  </a:cubicBezTo>
                  <a:cubicBezTo>
                    <a:pt x="4788" y="2006"/>
                    <a:pt x="8667" y="-1708"/>
                    <a:pt x="14526" y="850"/>
                  </a:cubicBezTo>
                  <a:cubicBezTo>
                    <a:pt x="19395" y="2996"/>
                    <a:pt x="23026" y="6297"/>
                    <a:pt x="23191" y="1190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6" name="フリーフォーム: 図形 135">
              <a:extLst>
                <a:ext uri="{FF2B5EF4-FFF2-40B4-BE49-F238E27FC236}">
                  <a16:creationId xmlns:a16="http://schemas.microsoft.com/office/drawing/2014/main" id="{C222F535-3B56-4A61-B201-841149A86B0C}"/>
                </a:ext>
              </a:extLst>
            </p:cNvPr>
            <p:cNvSpPr/>
            <p:nvPr/>
          </p:nvSpPr>
          <p:spPr>
            <a:xfrm>
              <a:off x="4130368" y="547538"/>
              <a:ext cx="19634" cy="67889"/>
            </a:xfrm>
            <a:custGeom>
              <a:avLst/>
              <a:gdLst>
                <a:gd name="connsiteX0" fmla="*/ 14526 w 19634"/>
                <a:gd name="connsiteY0" fmla="*/ 111 h 67889"/>
                <a:gd name="connsiteX1" fmla="*/ 19147 w 19634"/>
                <a:gd name="connsiteY1" fmla="*/ 10757 h 67889"/>
                <a:gd name="connsiteX2" fmla="*/ 14278 w 19634"/>
                <a:gd name="connsiteY2" fmla="*/ 43933 h 67889"/>
                <a:gd name="connsiteX3" fmla="*/ 18570 w 19634"/>
                <a:gd name="connsiteY3" fmla="*/ 59448 h 67889"/>
                <a:gd name="connsiteX4" fmla="*/ 16424 w 19634"/>
                <a:gd name="connsiteY4" fmla="*/ 67206 h 67889"/>
                <a:gd name="connsiteX5" fmla="*/ 7594 w 19634"/>
                <a:gd name="connsiteY5" fmla="*/ 66380 h 67889"/>
                <a:gd name="connsiteX6" fmla="*/ 1817 w 19634"/>
                <a:gd name="connsiteY6" fmla="*/ 54166 h 67889"/>
                <a:gd name="connsiteX7" fmla="*/ 6603 w 19634"/>
                <a:gd name="connsiteY7" fmla="*/ 4898 h 67889"/>
                <a:gd name="connsiteX8" fmla="*/ 14691 w 19634"/>
                <a:gd name="connsiteY8" fmla="*/ 111 h 67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634" h="67889">
                  <a:moveTo>
                    <a:pt x="14526" y="111"/>
                  </a:moveTo>
                  <a:cubicBezTo>
                    <a:pt x="18322" y="1927"/>
                    <a:pt x="20715" y="5558"/>
                    <a:pt x="19147" y="10757"/>
                  </a:cubicBezTo>
                  <a:cubicBezTo>
                    <a:pt x="15764" y="21403"/>
                    <a:pt x="12628" y="32214"/>
                    <a:pt x="14278" y="43933"/>
                  </a:cubicBezTo>
                  <a:cubicBezTo>
                    <a:pt x="16011" y="49297"/>
                    <a:pt x="17827" y="54249"/>
                    <a:pt x="18570" y="59448"/>
                  </a:cubicBezTo>
                  <a:cubicBezTo>
                    <a:pt x="18900" y="62006"/>
                    <a:pt x="18157" y="66380"/>
                    <a:pt x="16424" y="67206"/>
                  </a:cubicBezTo>
                  <a:cubicBezTo>
                    <a:pt x="14113" y="68361"/>
                    <a:pt x="8997" y="68031"/>
                    <a:pt x="7594" y="66380"/>
                  </a:cubicBezTo>
                  <a:cubicBezTo>
                    <a:pt x="4705" y="62997"/>
                    <a:pt x="2642" y="58458"/>
                    <a:pt x="1817" y="54166"/>
                  </a:cubicBezTo>
                  <a:cubicBezTo>
                    <a:pt x="-1402" y="37413"/>
                    <a:pt x="-659" y="20743"/>
                    <a:pt x="6603" y="4898"/>
                  </a:cubicBezTo>
                  <a:cubicBezTo>
                    <a:pt x="7759" y="2504"/>
                    <a:pt x="13040" y="-632"/>
                    <a:pt x="14691" y="111"/>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7" name="フリーフォーム: 図形 136">
              <a:extLst>
                <a:ext uri="{FF2B5EF4-FFF2-40B4-BE49-F238E27FC236}">
                  <a16:creationId xmlns:a16="http://schemas.microsoft.com/office/drawing/2014/main" id="{9CE3F2AC-A001-49D6-8189-327C5DF15E6A}"/>
                </a:ext>
              </a:extLst>
            </p:cNvPr>
            <p:cNvSpPr/>
            <p:nvPr/>
          </p:nvSpPr>
          <p:spPr>
            <a:xfrm>
              <a:off x="4104140" y="728605"/>
              <a:ext cx="45962" cy="136505"/>
            </a:xfrm>
            <a:custGeom>
              <a:avLst/>
              <a:gdLst>
                <a:gd name="connsiteX0" fmla="*/ 42322 w 45962"/>
                <a:gd name="connsiteY0" fmla="*/ 120351 h 136505"/>
                <a:gd name="connsiteX1" fmla="*/ 44220 w 45962"/>
                <a:gd name="connsiteY1" fmla="*/ 130832 h 136505"/>
                <a:gd name="connsiteX2" fmla="*/ 29861 w 45962"/>
                <a:gd name="connsiteY2" fmla="*/ 134628 h 136505"/>
                <a:gd name="connsiteX3" fmla="*/ 6423 w 45962"/>
                <a:gd name="connsiteY3" fmla="*/ 122662 h 136505"/>
                <a:gd name="connsiteX4" fmla="*/ 233 w 45962"/>
                <a:gd name="connsiteY4" fmla="*/ 111355 h 136505"/>
                <a:gd name="connsiteX5" fmla="*/ 3452 w 45962"/>
                <a:gd name="connsiteY5" fmla="*/ 84782 h 136505"/>
                <a:gd name="connsiteX6" fmla="*/ 6505 w 45962"/>
                <a:gd name="connsiteY6" fmla="*/ 18347 h 136505"/>
                <a:gd name="connsiteX7" fmla="*/ 8156 w 45962"/>
                <a:gd name="connsiteY7" fmla="*/ 5060 h 136505"/>
                <a:gd name="connsiteX8" fmla="*/ 16739 w 45962"/>
                <a:gd name="connsiteY8" fmla="*/ 109 h 136505"/>
                <a:gd name="connsiteX9" fmla="*/ 22516 w 45962"/>
                <a:gd name="connsiteY9" fmla="*/ 7124 h 136505"/>
                <a:gd name="connsiteX10" fmla="*/ 21113 w 45962"/>
                <a:gd name="connsiteY10" fmla="*/ 27425 h 136505"/>
                <a:gd name="connsiteX11" fmla="*/ 21030 w 45962"/>
                <a:gd name="connsiteY11" fmla="*/ 43023 h 136505"/>
                <a:gd name="connsiteX12" fmla="*/ 18142 w 45962"/>
                <a:gd name="connsiteY12" fmla="*/ 85772 h 136505"/>
                <a:gd name="connsiteX13" fmla="*/ 17812 w 45962"/>
                <a:gd name="connsiteY13" fmla="*/ 90476 h 136505"/>
                <a:gd name="connsiteX14" fmla="*/ 27055 w 45962"/>
                <a:gd name="connsiteY14" fmla="*/ 111850 h 136505"/>
                <a:gd name="connsiteX15" fmla="*/ 42322 w 45962"/>
                <a:gd name="connsiteY15" fmla="*/ 120351 h 136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5962" h="136505">
                  <a:moveTo>
                    <a:pt x="42322" y="120351"/>
                  </a:moveTo>
                  <a:cubicBezTo>
                    <a:pt x="47026" y="123074"/>
                    <a:pt x="46614" y="126953"/>
                    <a:pt x="44220" y="130832"/>
                  </a:cubicBezTo>
                  <a:cubicBezTo>
                    <a:pt x="40837" y="136113"/>
                    <a:pt x="33574" y="138424"/>
                    <a:pt x="29861" y="134628"/>
                  </a:cubicBezTo>
                  <a:cubicBezTo>
                    <a:pt x="23258" y="128026"/>
                    <a:pt x="15914" y="124312"/>
                    <a:pt x="6423" y="122662"/>
                  </a:cubicBezTo>
                  <a:cubicBezTo>
                    <a:pt x="1884" y="121836"/>
                    <a:pt x="-840" y="117215"/>
                    <a:pt x="233" y="111355"/>
                  </a:cubicBezTo>
                  <a:cubicBezTo>
                    <a:pt x="1884" y="102607"/>
                    <a:pt x="2957" y="93694"/>
                    <a:pt x="3452" y="84782"/>
                  </a:cubicBezTo>
                  <a:cubicBezTo>
                    <a:pt x="4690" y="62829"/>
                    <a:pt x="5515" y="40960"/>
                    <a:pt x="6505" y="18347"/>
                  </a:cubicBezTo>
                  <a:cubicBezTo>
                    <a:pt x="7001" y="13478"/>
                    <a:pt x="7083" y="9104"/>
                    <a:pt x="8156" y="5060"/>
                  </a:cubicBezTo>
                  <a:cubicBezTo>
                    <a:pt x="9229" y="1264"/>
                    <a:pt x="12282" y="-469"/>
                    <a:pt x="16739" y="109"/>
                  </a:cubicBezTo>
                  <a:cubicBezTo>
                    <a:pt x="21278" y="686"/>
                    <a:pt x="22846" y="3080"/>
                    <a:pt x="22516" y="7124"/>
                  </a:cubicBezTo>
                  <a:cubicBezTo>
                    <a:pt x="22020" y="13891"/>
                    <a:pt x="21360" y="20658"/>
                    <a:pt x="21113" y="27425"/>
                  </a:cubicBezTo>
                  <a:cubicBezTo>
                    <a:pt x="20865" y="32624"/>
                    <a:pt x="21360" y="37824"/>
                    <a:pt x="21030" y="43023"/>
                  </a:cubicBezTo>
                  <a:cubicBezTo>
                    <a:pt x="20205" y="57300"/>
                    <a:pt x="19132" y="71495"/>
                    <a:pt x="18142" y="85772"/>
                  </a:cubicBezTo>
                  <a:cubicBezTo>
                    <a:pt x="18059" y="87340"/>
                    <a:pt x="18224" y="88990"/>
                    <a:pt x="17812" y="90476"/>
                  </a:cubicBezTo>
                  <a:cubicBezTo>
                    <a:pt x="15171" y="100049"/>
                    <a:pt x="18142" y="106981"/>
                    <a:pt x="27055" y="111850"/>
                  </a:cubicBezTo>
                  <a:cubicBezTo>
                    <a:pt x="32171" y="114656"/>
                    <a:pt x="37288" y="117380"/>
                    <a:pt x="42322" y="120351"/>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8" name="フリーフォーム: 図形 137">
              <a:extLst>
                <a:ext uri="{FF2B5EF4-FFF2-40B4-BE49-F238E27FC236}">
                  <a16:creationId xmlns:a16="http://schemas.microsoft.com/office/drawing/2014/main" id="{64B61651-F193-4C6D-BC04-444F0933656A}"/>
                </a:ext>
              </a:extLst>
            </p:cNvPr>
            <p:cNvSpPr/>
            <p:nvPr/>
          </p:nvSpPr>
          <p:spPr>
            <a:xfrm>
              <a:off x="4116504" y="405854"/>
              <a:ext cx="27811" cy="52583"/>
            </a:xfrm>
            <a:custGeom>
              <a:avLst/>
              <a:gdLst>
                <a:gd name="connsiteX0" fmla="*/ 27812 w 27811"/>
                <a:gd name="connsiteY0" fmla="*/ 50108 h 52583"/>
                <a:gd name="connsiteX1" fmla="*/ 15598 w 27811"/>
                <a:gd name="connsiteY1" fmla="*/ 51923 h 52583"/>
                <a:gd name="connsiteX2" fmla="*/ 13617 w 27811"/>
                <a:gd name="connsiteY2" fmla="*/ 49200 h 52583"/>
                <a:gd name="connsiteX3" fmla="*/ 11636 w 27811"/>
                <a:gd name="connsiteY3" fmla="*/ 52584 h 52583"/>
                <a:gd name="connsiteX4" fmla="*/ 0 w 27811"/>
                <a:gd name="connsiteY4" fmla="*/ 50355 h 52583"/>
                <a:gd name="connsiteX5" fmla="*/ 8830 w 27811"/>
                <a:gd name="connsiteY5" fmla="*/ 5956 h 52583"/>
                <a:gd name="connsiteX6" fmla="*/ 15763 w 27811"/>
                <a:gd name="connsiteY6" fmla="*/ 14 h 52583"/>
                <a:gd name="connsiteX7" fmla="*/ 26244 w 27811"/>
                <a:gd name="connsiteY7" fmla="*/ 9752 h 52583"/>
                <a:gd name="connsiteX8" fmla="*/ 26409 w 27811"/>
                <a:gd name="connsiteY8" fmla="*/ 39792 h 52583"/>
                <a:gd name="connsiteX9" fmla="*/ 27812 w 27811"/>
                <a:gd name="connsiteY9" fmla="*/ 50108 h 525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7811" h="52583">
                  <a:moveTo>
                    <a:pt x="27812" y="50108"/>
                  </a:moveTo>
                  <a:lnTo>
                    <a:pt x="15598" y="51923"/>
                  </a:lnTo>
                  <a:cubicBezTo>
                    <a:pt x="15102" y="51015"/>
                    <a:pt x="14195" y="50108"/>
                    <a:pt x="13617" y="49200"/>
                  </a:cubicBezTo>
                  <a:cubicBezTo>
                    <a:pt x="12957" y="50355"/>
                    <a:pt x="11884" y="51428"/>
                    <a:pt x="11636" y="52584"/>
                  </a:cubicBezTo>
                  <a:lnTo>
                    <a:pt x="0" y="50355"/>
                  </a:lnTo>
                  <a:cubicBezTo>
                    <a:pt x="3053" y="35583"/>
                    <a:pt x="5694" y="20728"/>
                    <a:pt x="8830" y="5956"/>
                  </a:cubicBezTo>
                  <a:cubicBezTo>
                    <a:pt x="9491" y="2902"/>
                    <a:pt x="10729" y="-234"/>
                    <a:pt x="15763" y="14"/>
                  </a:cubicBezTo>
                  <a:cubicBezTo>
                    <a:pt x="23108" y="344"/>
                    <a:pt x="26161" y="2655"/>
                    <a:pt x="26244" y="9752"/>
                  </a:cubicBezTo>
                  <a:cubicBezTo>
                    <a:pt x="26244" y="19738"/>
                    <a:pt x="25501" y="29806"/>
                    <a:pt x="26409" y="39792"/>
                  </a:cubicBezTo>
                  <a:cubicBezTo>
                    <a:pt x="26739" y="43258"/>
                    <a:pt x="27234" y="46724"/>
                    <a:pt x="27812" y="5010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9" name="フリーフォーム: 図形 138">
              <a:extLst>
                <a:ext uri="{FF2B5EF4-FFF2-40B4-BE49-F238E27FC236}">
                  <a16:creationId xmlns:a16="http://schemas.microsoft.com/office/drawing/2014/main" id="{152D1B18-B4EE-4E19-842C-CD4A29FF34B7}"/>
                </a:ext>
              </a:extLst>
            </p:cNvPr>
            <p:cNvSpPr/>
            <p:nvPr/>
          </p:nvSpPr>
          <p:spPr>
            <a:xfrm>
              <a:off x="4133175" y="1714995"/>
              <a:ext cx="6272" cy="3053"/>
            </a:xfrm>
            <a:custGeom>
              <a:avLst/>
              <a:gdLst>
                <a:gd name="connsiteX0" fmla="*/ 6272 w 6272"/>
                <a:gd name="connsiteY0" fmla="*/ 3053 h 3053"/>
                <a:gd name="connsiteX1" fmla="*/ 248 w 6272"/>
                <a:gd name="connsiteY1" fmla="*/ 1403 h 3053"/>
                <a:gd name="connsiteX2" fmla="*/ 0 w 6272"/>
                <a:gd name="connsiteY2" fmla="*/ 0 h 3053"/>
                <a:gd name="connsiteX3" fmla="*/ 6272 w 6272"/>
                <a:gd name="connsiteY3" fmla="*/ 3053 h 3053"/>
              </a:gdLst>
              <a:ahLst/>
              <a:cxnLst>
                <a:cxn ang="0">
                  <a:pos x="connsiteX0" y="connsiteY0"/>
                </a:cxn>
                <a:cxn ang="0">
                  <a:pos x="connsiteX1" y="connsiteY1"/>
                </a:cxn>
                <a:cxn ang="0">
                  <a:pos x="connsiteX2" y="connsiteY2"/>
                </a:cxn>
                <a:cxn ang="0">
                  <a:pos x="connsiteX3" y="connsiteY3"/>
                </a:cxn>
              </a:cxnLst>
              <a:rect l="l" t="t" r="r" b="b"/>
              <a:pathLst>
                <a:path w="6272" h="3053">
                  <a:moveTo>
                    <a:pt x="6272" y="3053"/>
                  </a:moveTo>
                  <a:cubicBezTo>
                    <a:pt x="4456" y="2723"/>
                    <a:pt x="2311" y="2146"/>
                    <a:pt x="248" y="1403"/>
                  </a:cubicBezTo>
                  <a:cubicBezTo>
                    <a:pt x="0" y="1403"/>
                    <a:pt x="82" y="495"/>
                    <a:pt x="0" y="0"/>
                  </a:cubicBezTo>
                  <a:cubicBezTo>
                    <a:pt x="1981" y="908"/>
                    <a:pt x="3961" y="1816"/>
                    <a:pt x="6272" y="305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0" name="フリーフォーム: 図形 139">
              <a:extLst>
                <a:ext uri="{FF2B5EF4-FFF2-40B4-BE49-F238E27FC236}">
                  <a16:creationId xmlns:a16="http://schemas.microsoft.com/office/drawing/2014/main" id="{6D31C253-7526-4D7C-B7B4-C565A3457FF9}"/>
                </a:ext>
              </a:extLst>
            </p:cNvPr>
            <p:cNvSpPr/>
            <p:nvPr/>
          </p:nvSpPr>
          <p:spPr>
            <a:xfrm>
              <a:off x="3858089" y="371867"/>
              <a:ext cx="270134" cy="221172"/>
            </a:xfrm>
            <a:custGeom>
              <a:avLst/>
              <a:gdLst>
                <a:gd name="connsiteX0" fmla="*/ 258498 w 270134"/>
                <a:gd name="connsiteY0" fmla="*/ 84343 h 221172"/>
                <a:gd name="connsiteX1" fmla="*/ 270135 w 270134"/>
                <a:gd name="connsiteY1" fmla="*/ 86571 h 221172"/>
                <a:gd name="connsiteX2" fmla="*/ 267411 w 270134"/>
                <a:gd name="connsiteY2" fmla="*/ 102994 h 221172"/>
                <a:gd name="connsiteX3" fmla="*/ 259901 w 270134"/>
                <a:gd name="connsiteY3" fmla="*/ 132126 h 221172"/>
                <a:gd name="connsiteX4" fmla="*/ 253299 w 270134"/>
                <a:gd name="connsiteY4" fmla="*/ 155316 h 221172"/>
                <a:gd name="connsiteX5" fmla="*/ 254207 w 270134"/>
                <a:gd name="connsiteY5" fmla="*/ 167943 h 221172"/>
                <a:gd name="connsiteX6" fmla="*/ 256765 w 270134"/>
                <a:gd name="connsiteY6" fmla="*/ 175865 h 221172"/>
                <a:gd name="connsiteX7" fmla="*/ 253959 w 270134"/>
                <a:gd name="connsiteY7" fmla="*/ 212425 h 221172"/>
                <a:gd name="connsiteX8" fmla="*/ 252804 w 270134"/>
                <a:gd name="connsiteY8" fmla="*/ 221173 h 221172"/>
                <a:gd name="connsiteX9" fmla="*/ 240837 w 270134"/>
                <a:gd name="connsiteY9" fmla="*/ 221173 h 221172"/>
                <a:gd name="connsiteX10" fmla="*/ 240837 w 270134"/>
                <a:gd name="connsiteY10" fmla="*/ 210527 h 221172"/>
                <a:gd name="connsiteX11" fmla="*/ 241085 w 270134"/>
                <a:gd name="connsiteY11" fmla="*/ 173307 h 221172"/>
                <a:gd name="connsiteX12" fmla="*/ 232502 w 270134"/>
                <a:gd name="connsiteY12" fmla="*/ 165467 h 221172"/>
                <a:gd name="connsiteX13" fmla="*/ 189588 w 270134"/>
                <a:gd name="connsiteY13" fmla="*/ 165962 h 221172"/>
                <a:gd name="connsiteX14" fmla="*/ 176054 w 270134"/>
                <a:gd name="connsiteY14" fmla="*/ 165797 h 221172"/>
                <a:gd name="connsiteX15" fmla="*/ 172092 w 270134"/>
                <a:gd name="connsiteY15" fmla="*/ 172894 h 221172"/>
                <a:gd name="connsiteX16" fmla="*/ 167966 w 270134"/>
                <a:gd name="connsiteY16" fmla="*/ 175700 h 221172"/>
                <a:gd name="connsiteX17" fmla="*/ 165160 w 270134"/>
                <a:gd name="connsiteY17" fmla="*/ 176360 h 221172"/>
                <a:gd name="connsiteX18" fmla="*/ 159466 w 270134"/>
                <a:gd name="connsiteY18" fmla="*/ 172647 h 221172"/>
                <a:gd name="connsiteX19" fmla="*/ 147994 w 270134"/>
                <a:gd name="connsiteY19" fmla="*/ 167200 h 221172"/>
                <a:gd name="connsiteX20" fmla="*/ 142713 w 270134"/>
                <a:gd name="connsiteY20" fmla="*/ 168190 h 221172"/>
                <a:gd name="connsiteX21" fmla="*/ 89813 w 270134"/>
                <a:gd name="connsiteY21" fmla="*/ 169593 h 221172"/>
                <a:gd name="connsiteX22" fmla="*/ 82963 w 270134"/>
                <a:gd name="connsiteY22" fmla="*/ 175122 h 221172"/>
                <a:gd name="connsiteX23" fmla="*/ 73885 w 270134"/>
                <a:gd name="connsiteY23" fmla="*/ 188739 h 221172"/>
                <a:gd name="connsiteX24" fmla="*/ 64395 w 270134"/>
                <a:gd name="connsiteY24" fmla="*/ 185438 h 221172"/>
                <a:gd name="connsiteX25" fmla="*/ 65467 w 270134"/>
                <a:gd name="connsiteY25" fmla="*/ 177928 h 221172"/>
                <a:gd name="connsiteX26" fmla="*/ 70006 w 270134"/>
                <a:gd name="connsiteY26" fmla="*/ 171574 h 221172"/>
                <a:gd name="connsiteX27" fmla="*/ 61341 w 270134"/>
                <a:gd name="connsiteY27" fmla="*/ 169841 h 221172"/>
                <a:gd name="connsiteX28" fmla="*/ 36335 w 270134"/>
                <a:gd name="connsiteY28" fmla="*/ 169841 h 221172"/>
                <a:gd name="connsiteX29" fmla="*/ 26680 w 270134"/>
                <a:gd name="connsiteY29" fmla="*/ 179249 h 221172"/>
                <a:gd name="connsiteX30" fmla="*/ 31631 w 270134"/>
                <a:gd name="connsiteY30" fmla="*/ 207556 h 221172"/>
                <a:gd name="connsiteX31" fmla="*/ 19170 w 270134"/>
                <a:gd name="connsiteY31" fmla="*/ 210114 h 221172"/>
                <a:gd name="connsiteX32" fmla="*/ 13393 w 270134"/>
                <a:gd name="connsiteY32" fmla="*/ 193526 h 221172"/>
                <a:gd name="connsiteX33" fmla="*/ 1756 w 270134"/>
                <a:gd name="connsiteY33" fmla="*/ 167282 h 221172"/>
                <a:gd name="connsiteX34" fmla="*/ 601 w 270134"/>
                <a:gd name="connsiteY34" fmla="*/ 158287 h 221172"/>
                <a:gd name="connsiteX35" fmla="*/ 8936 w 270134"/>
                <a:gd name="connsiteY35" fmla="*/ 153335 h 221172"/>
                <a:gd name="connsiteX36" fmla="*/ 36170 w 270134"/>
                <a:gd name="connsiteY36" fmla="*/ 153170 h 221172"/>
                <a:gd name="connsiteX37" fmla="*/ 68356 w 270134"/>
                <a:gd name="connsiteY37" fmla="*/ 154656 h 221172"/>
                <a:gd name="connsiteX38" fmla="*/ 80240 w 270134"/>
                <a:gd name="connsiteY38" fmla="*/ 146981 h 221172"/>
                <a:gd name="connsiteX39" fmla="*/ 88080 w 270134"/>
                <a:gd name="connsiteY39" fmla="*/ 125689 h 221172"/>
                <a:gd name="connsiteX40" fmla="*/ 110692 w 270134"/>
                <a:gd name="connsiteY40" fmla="*/ 66187 h 221172"/>
                <a:gd name="connsiteX41" fmla="*/ 128683 w 270134"/>
                <a:gd name="connsiteY41" fmla="*/ 15350 h 221172"/>
                <a:gd name="connsiteX42" fmla="*/ 135780 w 270134"/>
                <a:gd name="connsiteY42" fmla="*/ 2311 h 221172"/>
                <a:gd name="connsiteX43" fmla="*/ 147334 w 270134"/>
                <a:gd name="connsiteY43" fmla="*/ 0 h 221172"/>
                <a:gd name="connsiteX44" fmla="*/ 147334 w 270134"/>
                <a:gd name="connsiteY44" fmla="*/ 9821 h 221172"/>
                <a:gd name="connsiteX45" fmla="*/ 135285 w 270134"/>
                <a:gd name="connsiteY45" fmla="*/ 35817 h 221172"/>
                <a:gd name="connsiteX46" fmla="*/ 94930 w 270134"/>
                <a:gd name="connsiteY46" fmla="*/ 143432 h 221172"/>
                <a:gd name="connsiteX47" fmla="*/ 90886 w 270134"/>
                <a:gd name="connsiteY47" fmla="*/ 152758 h 221172"/>
                <a:gd name="connsiteX48" fmla="*/ 101862 w 270134"/>
                <a:gd name="connsiteY48" fmla="*/ 153170 h 221172"/>
                <a:gd name="connsiteX49" fmla="*/ 158145 w 270134"/>
                <a:gd name="connsiteY49" fmla="*/ 151602 h 221172"/>
                <a:gd name="connsiteX50" fmla="*/ 164747 w 270134"/>
                <a:gd name="connsiteY50" fmla="*/ 147146 h 221172"/>
                <a:gd name="connsiteX51" fmla="*/ 175228 w 270134"/>
                <a:gd name="connsiteY51" fmla="*/ 96722 h 221172"/>
                <a:gd name="connsiteX52" fmla="*/ 181005 w 270134"/>
                <a:gd name="connsiteY52" fmla="*/ 68332 h 221172"/>
                <a:gd name="connsiteX53" fmla="*/ 183894 w 270134"/>
                <a:gd name="connsiteY53" fmla="*/ 49929 h 221172"/>
                <a:gd name="connsiteX54" fmla="*/ 187112 w 270134"/>
                <a:gd name="connsiteY54" fmla="*/ 21787 h 221172"/>
                <a:gd name="connsiteX55" fmla="*/ 195283 w 270134"/>
                <a:gd name="connsiteY55" fmla="*/ 6355 h 221172"/>
                <a:gd name="connsiteX56" fmla="*/ 203040 w 270134"/>
                <a:gd name="connsiteY56" fmla="*/ 6190 h 221172"/>
                <a:gd name="connsiteX57" fmla="*/ 205351 w 270134"/>
                <a:gd name="connsiteY57" fmla="*/ 10316 h 221172"/>
                <a:gd name="connsiteX58" fmla="*/ 197098 w 270134"/>
                <a:gd name="connsiteY58" fmla="*/ 46793 h 221172"/>
                <a:gd name="connsiteX59" fmla="*/ 188433 w 270134"/>
                <a:gd name="connsiteY59" fmla="*/ 84590 h 221172"/>
                <a:gd name="connsiteX60" fmla="*/ 181005 w 270134"/>
                <a:gd name="connsiteY60" fmla="*/ 129898 h 221172"/>
                <a:gd name="connsiteX61" fmla="*/ 178117 w 270134"/>
                <a:gd name="connsiteY61" fmla="*/ 144092 h 221172"/>
                <a:gd name="connsiteX62" fmla="*/ 184471 w 270134"/>
                <a:gd name="connsiteY62" fmla="*/ 150529 h 221172"/>
                <a:gd name="connsiteX63" fmla="*/ 199161 w 270134"/>
                <a:gd name="connsiteY63" fmla="*/ 151685 h 221172"/>
                <a:gd name="connsiteX64" fmla="*/ 229944 w 270134"/>
                <a:gd name="connsiteY64" fmla="*/ 151355 h 221172"/>
                <a:gd name="connsiteX65" fmla="*/ 239104 w 270134"/>
                <a:gd name="connsiteY65" fmla="*/ 144340 h 221172"/>
                <a:gd name="connsiteX66" fmla="*/ 253712 w 270134"/>
                <a:gd name="connsiteY66" fmla="*/ 105470 h 221172"/>
                <a:gd name="connsiteX67" fmla="*/ 258416 w 270134"/>
                <a:gd name="connsiteY67" fmla="*/ 84673 h 221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270134" h="221172">
                  <a:moveTo>
                    <a:pt x="258498" y="84343"/>
                  </a:moveTo>
                  <a:lnTo>
                    <a:pt x="270135" y="86571"/>
                  </a:lnTo>
                  <a:cubicBezTo>
                    <a:pt x="269144" y="92018"/>
                    <a:pt x="268649" y="97547"/>
                    <a:pt x="267411" y="102994"/>
                  </a:cubicBezTo>
                  <a:cubicBezTo>
                    <a:pt x="265100" y="112732"/>
                    <a:pt x="262460" y="122388"/>
                    <a:pt x="259901" y="132126"/>
                  </a:cubicBezTo>
                  <a:cubicBezTo>
                    <a:pt x="257838" y="139883"/>
                    <a:pt x="256518" y="147971"/>
                    <a:pt x="253299" y="155316"/>
                  </a:cubicBezTo>
                  <a:cubicBezTo>
                    <a:pt x="251153" y="160268"/>
                    <a:pt x="250658" y="163651"/>
                    <a:pt x="254207" y="167943"/>
                  </a:cubicBezTo>
                  <a:cubicBezTo>
                    <a:pt x="255940" y="170006"/>
                    <a:pt x="256930" y="173224"/>
                    <a:pt x="256765" y="175865"/>
                  </a:cubicBezTo>
                  <a:cubicBezTo>
                    <a:pt x="256105" y="188079"/>
                    <a:pt x="255032" y="200211"/>
                    <a:pt x="253959" y="212425"/>
                  </a:cubicBezTo>
                  <a:cubicBezTo>
                    <a:pt x="253712" y="215313"/>
                    <a:pt x="252804" y="218284"/>
                    <a:pt x="252804" y="221173"/>
                  </a:cubicBezTo>
                  <a:lnTo>
                    <a:pt x="240837" y="221173"/>
                  </a:lnTo>
                  <a:cubicBezTo>
                    <a:pt x="240837" y="217624"/>
                    <a:pt x="240837" y="214075"/>
                    <a:pt x="240837" y="210527"/>
                  </a:cubicBezTo>
                  <a:cubicBezTo>
                    <a:pt x="240837" y="198148"/>
                    <a:pt x="240342" y="185686"/>
                    <a:pt x="241085" y="173307"/>
                  </a:cubicBezTo>
                  <a:cubicBezTo>
                    <a:pt x="241498" y="166622"/>
                    <a:pt x="239434" y="165054"/>
                    <a:pt x="232502" y="165467"/>
                  </a:cubicBezTo>
                  <a:cubicBezTo>
                    <a:pt x="218225" y="166375"/>
                    <a:pt x="203948" y="165962"/>
                    <a:pt x="189588" y="165962"/>
                  </a:cubicBezTo>
                  <a:cubicBezTo>
                    <a:pt x="185049" y="165962"/>
                    <a:pt x="180345" y="164889"/>
                    <a:pt x="176054" y="165797"/>
                  </a:cubicBezTo>
                  <a:cubicBezTo>
                    <a:pt x="174321" y="166127"/>
                    <a:pt x="173991" y="170914"/>
                    <a:pt x="172092" y="172894"/>
                  </a:cubicBezTo>
                  <a:cubicBezTo>
                    <a:pt x="171020" y="174050"/>
                    <a:pt x="169534" y="175040"/>
                    <a:pt x="167966" y="175700"/>
                  </a:cubicBezTo>
                  <a:cubicBezTo>
                    <a:pt x="166976" y="176113"/>
                    <a:pt x="166068" y="176278"/>
                    <a:pt x="165160" y="176360"/>
                  </a:cubicBezTo>
                  <a:cubicBezTo>
                    <a:pt x="163180" y="176360"/>
                    <a:pt x="159466" y="173967"/>
                    <a:pt x="159466" y="172647"/>
                  </a:cubicBezTo>
                  <a:cubicBezTo>
                    <a:pt x="159301" y="163321"/>
                    <a:pt x="152368" y="167695"/>
                    <a:pt x="147994" y="167200"/>
                  </a:cubicBezTo>
                  <a:cubicBezTo>
                    <a:pt x="146261" y="167035"/>
                    <a:pt x="144446" y="168190"/>
                    <a:pt x="142713" y="168190"/>
                  </a:cubicBezTo>
                  <a:cubicBezTo>
                    <a:pt x="125052" y="168685"/>
                    <a:pt x="107474" y="169263"/>
                    <a:pt x="89813" y="169593"/>
                  </a:cubicBezTo>
                  <a:cubicBezTo>
                    <a:pt x="85522" y="169593"/>
                    <a:pt x="84119" y="170583"/>
                    <a:pt x="82963" y="175122"/>
                  </a:cubicBezTo>
                  <a:cubicBezTo>
                    <a:pt x="81643" y="180157"/>
                    <a:pt x="77929" y="185191"/>
                    <a:pt x="73885" y="188739"/>
                  </a:cubicBezTo>
                  <a:cubicBezTo>
                    <a:pt x="71079" y="191215"/>
                    <a:pt x="66128" y="189152"/>
                    <a:pt x="64395" y="185438"/>
                  </a:cubicBezTo>
                  <a:cubicBezTo>
                    <a:pt x="63487" y="183458"/>
                    <a:pt x="64477" y="180239"/>
                    <a:pt x="65467" y="177928"/>
                  </a:cubicBezTo>
                  <a:cubicBezTo>
                    <a:pt x="66458" y="175618"/>
                    <a:pt x="68438" y="173637"/>
                    <a:pt x="70006" y="171574"/>
                  </a:cubicBezTo>
                  <a:cubicBezTo>
                    <a:pt x="67118" y="170996"/>
                    <a:pt x="64230" y="169923"/>
                    <a:pt x="61341" y="169841"/>
                  </a:cubicBezTo>
                  <a:cubicBezTo>
                    <a:pt x="53006" y="169593"/>
                    <a:pt x="44671" y="169758"/>
                    <a:pt x="36335" y="169841"/>
                  </a:cubicBezTo>
                  <a:cubicBezTo>
                    <a:pt x="27918" y="169841"/>
                    <a:pt x="25937" y="171244"/>
                    <a:pt x="26680" y="179249"/>
                  </a:cubicBezTo>
                  <a:cubicBezTo>
                    <a:pt x="27505" y="188492"/>
                    <a:pt x="29486" y="197652"/>
                    <a:pt x="31631" y="207556"/>
                  </a:cubicBezTo>
                  <a:lnTo>
                    <a:pt x="19170" y="210114"/>
                  </a:lnTo>
                  <a:cubicBezTo>
                    <a:pt x="17272" y="204585"/>
                    <a:pt x="15291" y="199055"/>
                    <a:pt x="13393" y="193526"/>
                  </a:cubicBezTo>
                  <a:cubicBezTo>
                    <a:pt x="10339" y="184531"/>
                    <a:pt x="13310" y="173224"/>
                    <a:pt x="1756" y="167282"/>
                  </a:cubicBezTo>
                  <a:cubicBezTo>
                    <a:pt x="23" y="166375"/>
                    <a:pt x="-554" y="160680"/>
                    <a:pt x="601" y="158287"/>
                  </a:cubicBezTo>
                  <a:cubicBezTo>
                    <a:pt x="1839" y="155811"/>
                    <a:pt x="5965" y="153500"/>
                    <a:pt x="8936" y="153335"/>
                  </a:cubicBezTo>
                  <a:cubicBezTo>
                    <a:pt x="17932" y="152675"/>
                    <a:pt x="27092" y="152923"/>
                    <a:pt x="36170" y="153170"/>
                  </a:cubicBezTo>
                  <a:cubicBezTo>
                    <a:pt x="46899" y="153418"/>
                    <a:pt x="57710" y="153748"/>
                    <a:pt x="68356" y="154656"/>
                  </a:cubicBezTo>
                  <a:cubicBezTo>
                    <a:pt x="74958" y="155233"/>
                    <a:pt x="78177" y="151602"/>
                    <a:pt x="80240" y="146981"/>
                  </a:cubicBezTo>
                  <a:cubicBezTo>
                    <a:pt x="83293" y="140048"/>
                    <a:pt x="85439" y="132704"/>
                    <a:pt x="88080" y="125689"/>
                  </a:cubicBezTo>
                  <a:cubicBezTo>
                    <a:pt x="95590" y="105882"/>
                    <a:pt x="103347" y="86076"/>
                    <a:pt x="110692" y="66187"/>
                  </a:cubicBezTo>
                  <a:cubicBezTo>
                    <a:pt x="116882" y="49269"/>
                    <a:pt x="122494" y="32268"/>
                    <a:pt x="128683" y="15350"/>
                  </a:cubicBezTo>
                  <a:cubicBezTo>
                    <a:pt x="130416" y="10729"/>
                    <a:pt x="132314" y="5612"/>
                    <a:pt x="135780" y="2311"/>
                  </a:cubicBezTo>
                  <a:cubicBezTo>
                    <a:pt x="138091" y="83"/>
                    <a:pt x="143373" y="660"/>
                    <a:pt x="147334" y="0"/>
                  </a:cubicBezTo>
                  <a:cubicBezTo>
                    <a:pt x="147334" y="3301"/>
                    <a:pt x="148572" y="7015"/>
                    <a:pt x="147334" y="9821"/>
                  </a:cubicBezTo>
                  <a:cubicBezTo>
                    <a:pt x="143786" y="18651"/>
                    <a:pt x="138751" y="26904"/>
                    <a:pt x="135285" y="35817"/>
                  </a:cubicBezTo>
                  <a:cubicBezTo>
                    <a:pt x="121668" y="71634"/>
                    <a:pt x="108382" y="107533"/>
                    <a:pt x="94930" y="143432"/>
                  </a:cubicBezTo>
                  <a:cubicBezTo>
                    <a:pt x="93774" y="146568"/>
                    <a:pt x="92206" y="149622"/>
                    <a:pt x="90886" y="152758"/>
                  </a:cubicBezTo>
                  <a:cubicBezTo>
                    <a:pt x="94517" y="152923"/>
                    <a:pt x="98231" y="153253"/>
                    <a:pt x="101862" y="153170"/>
                  </a:cubicBezTo>
                  <a:cubicBezTo>
                    <a:pt x="120678" y="152758"/>
                    <a:pt x="139412" y="152427"/>
                    <a:pt x="158145" y="151602"/>
                  </a:cubicBezTo>
                  <a:cubicBezTo>
                    <a:pt x="160456" y="151520"/>
                    <a:pt x="164335" y="149044"/>
                    <a:pt x="164747" y="147146"/>
                  </a:cubicBezTo>
                  <a:cubicBezTo>
                    <a:pt x="168544" y="130393"/>
                    <a:pt x="171762" y="113557"/>
                    <a:pt x="175228" y="96722"/>
                  </a:cubicBezTo>
                  <a:cubicBezTo>
                    <a:pt x="177127" y="87231"/>
                    <a:pt x="179190" y="77823"/>
                    <a:pt x="181005" y="68332"/>
                  </a:cubicBezTo>
                  <a:cubicBezTo>
                    <a:pt x="182161" y="62225"/>
                    <a:pt x="183151" y="56118"/>
                    <a:pt x="183894" y="49929"/>
                  </a:cubicBezTo>
                  <a:cubicBezTo>
                    <a:pt x="185049" y="40521"/>
                    <a:pt x="185297" y="31030"/>
                    <a:pt x="187112" y="21787"/>
                  </a:cubicBezTo>
                  <a:cubicBezTo>
                    <a:pt x="188185" y="16175"/>
                    <a:pt x="189010" y="9491"/>
                    <a:pt x="195283" y="6355"/>
                  </a:cubicBezTo>
                  <a:cubicBezTo>
                    <a:pt x="197346" y="5282"/>
                    <a:pt x="200564" y="5612"/>
                    <a:pt x="203040" y="6190"/>
                  </a:cubicBezTo>
                  <a:cubicBezTo>
                    <a:pt x="204196" y="6437"/>
                    <a:pt x="205598" y="9078"/>
                    <a:pt x="205351" y="10316"/>
                  </a:cubicBezTo>
                  <a:cubicBezTo>
                    <a:pt x="202792" y="22530"/>
                    <a:pt x="199904" y="34661"/>
                    <a:pt x="197098" y="46793"/>
                  </a:cubicBezTo>
                  <a:cubicBezTo>
                    <a:pt x="194210" y="59337"/>
                    <a:pt x="190826" y="71881"/>
                    <a:pt x="188433" y="84590"/>
                  </a:cubicBezTo>
                  <a:cubicBezTo>
                    <a:pt x="185544" y="99610"/>
                    <a:pt x="183564" y="114795"/>
                    <a:pt x="181005" y="129898"/>
                  </a:cubicBezTo>
                  <a:cubicBezTo>
                    <a:pt x="180180" y="134684"/>
                    <a:pt x="179025" y="139306"/>
                    <a:pt x="178117" y="144092"/>
                  </a:cubicBezTo>
                  <a:cubicBezTo>
                    <a:pt x="177292" y="148796"/>
                    <a:pt x="179272" y="150694"/>
                    <a:pt x="184471" y="150529"/>
                  </a:cubicBezTo>
                  <a:cubicBezTo>
                    <a:pt x="189341" y="150364"/>
                    <a:pt x="194292" y="151602"/>
                    <a:pt x="199161" y="151685"/>
                  </a:cubicBezTo>
                  <a:cubicBezTo>
                    <a:pt x="209395" y="151850"/>
                    <a:pt x="219793" y="152262"/>
                    <a:pt x="229944" y="151355"/>
                  </a:cubicBezTo>
                  <a:cubicBezTo>
                    <a:pt x="233245" y="151025"/>
                    <a:pt x="237701" y="147476"/>
                    <a:pt x="239104" y="144340"/>
                  </a:cubicBezTo>
                  <a:cubicBezTo>
                    <a:pt x="244634" y="131631"/>
                    <a:pt x="250328" y="118756"/>
                    <a:pt x="253712" y="105470"/>
                  </a:cubicBezTo>
                  <a:cubicBezTo>
                    <a:pt x="255445" y="98537"/>
                    <a:pt x="257013" y="91605"/>
                    <a:pt x="258416" y="8467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1" name="フリーフォーム: 図形 140">
              <a:extLst>
                <a:ext uri="{FF2B5EF4-FFF2-40B4-BE49-F238E27FC236}">
                  <a16:creationId xmlns:a16="http://schemas.microsoft.com/office/drawing/2014/main" id="{7FF7D735-B1F6-4BCF-8F8C-148661776B94}"/>
                </a:ext>
              </a:extLst>
            </p:cNvPr>
            <p:cNvSpPr/>
            <p:nvPr/>
          </p:nvSpPr>
          <p:spPr>
            <a:xfrm>
              <a:off x="4090673" y="146072"/>
              <a:ext cx="32185" cy="31195"/>
            </a:xfrm>
            <a:custGeom>
              <a:avLst/>
              <a:gdLst>
                <a:gd name="connsiteX0" fmla="*/ 32186 w 32185"/>
                <a:gd name="connsiteY0" fmla="*/ 27316 h 31195"/>
                <a:gd name="connsiteX1" fmla="*/ 20962 w 32185"/>
                <a:gd name="connsiteY1" fmla="*/ 31195 h 31195"/>
                <a:gd name="connsiteX2" fmla="*/ 2476 w 32185"/>
                <a:gd name="connsiteY2" fmla="*/ 10563 h 31195"/>
                <a:gd name="connsiteX3" fmla="*/ 0 w 32185"/>
                <a:gd name="connsiteY3" fmla="*/ 9656 h 31195"/>
                <a:gd name="connsiteX4" fmla="*/ 5694 w 32185"/>
                <a:gd name="connsiteY4" fmla="*/ 0 h 31195"/>
                <a:gd name="connsiteX5" fmla="*/ 24098 w 32185"/>
                <a:gd name="connsiteY5" fmla="*/ 16093 h 31195"/>
                <a:gd name="connsiteX6" fmla="*/ 32186 w 32185"/>
                <a:gd name="connsiteY6" fmla="*/ 27399 h 31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185" h="31195">
                  <a:moveTo>
                    <a:pt x="32186" y="27316"/>
                  </a:moveTo>
                  <a:lnTo>
                    <a:pt x="20962" y="31195"/>
                  </a:lnTo>
                  <a:cubicBezTo>
                    <a:pt x="15102" y="24511"/>
                    <a:pt x="9161" y="17908"/>
                    <a:pt x="2476" y="10563"/>
                  </a:cubicBezTo>
                  <a:cubicBezTo>
                    <a:pt x="1651" y="10233"/>
                    <a:pt x="825" y="9573"/>
                    <a:pt x="0" y="9656"/>
                  </a:cubicBezTo>
                  <a:lnTo>
                    <a:pt x="5694" y="0"/>
                  </a:lnTo>
                  <a:cubicBezTo>
                    <a:pt x="12379" y="4622"/>
                    <a:pt x="18981" y="9986"/>
                    <a:pt x="24098" y="16093"/>
                  </a:cubicBezTo>
                  <a:cubicBezTo>
                    <a:pt x="27069" y="19641"/>
                    <a:pt x="29710" y="23438"/>
                    <a:pt x="32186" y="2739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2" name="フリーフォーム: 図形 141">
              <a:extLst>
                <a:ext uri="{FF2B5EF4-FFF2-40B4-BE49-F238E27FC236}">
                  <a16:creationId xmlns:a16="http://schemas.microsoft.com/office/drawing/2014/main" id="{CD5B26F0-E42C-4378-A58A-7B0C8FA12724}"/>
                </a:ext>
              </a:extLst>
            </p:cNvPr>
            <p:cNvSpPr/>
            <p:nvPr/>
          </p:nvSpPr>
          <p:spPr>
            <a:xfrm>
              <a:off x="4098924" y="593122"/>
              <a:ext cx="14454" cy="30633"/>
            </a:xfrm>
            <a:custGeom>
              <a:avLst/>
              <a:gdLst>
                <a:gd name="connsiteX0" fmla="*/ 14445 w 14454"/>
                <a:gd name="connsiteY0" fmla="*/ 21870 h 30633"/>
                <a:gd name="connsiteX1" fmla="*/ 7182 w 14454"/>
                <a:gd name="connsiteY1" fmla="*/ 30618 h 30633"/>
                <a:gd name="connsiteX2" fmla="*/ 2 w 14454"/>
                <a:gd name="connsiteY2" fmla="*/ 21457 h 30633"/>
                <a:gd name="connsiteX3" fmla="*/ 85 w 14454"/>
                <a:gd name="connsiteY3" fmla="*/ 0 h 30633"/>
                <a:gd name="connsiteX4" fmla="*/ 12051 w 14454"/>
                <a:gd name="connsiteY4" fmla="*/ 0 h 30633"/>
                <a:gd name="connsiteX5" fmla="*/ 12051 w 14454"/>
                <a:gd name="connsiteY5" fmla="*/ 990 h 30633"/>
                <a:gd name="connsiteX6" fmla="*/ 14445 w 14454"/>
                <a:gd name="connsiteY6" fmla="*/ 21870 h 30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454" h="30633">
                  <a:moveTo>
                    <a:pt x="14445" y="21870"/>
                  </a:moveTo>
                  <a:cubicBezTo>
                    <a:pt x="14610" y="26244"/>
                    <a:pt x="12794" y="30948"/>
                    <a:pt x="7182" y="30618"/>
                  </a:cubicBezTo>
                  <a:cubicBezTo>
                    <a:pt x="1983" y="30370"/>
                    <a:pt x="-80" y="26574"/>
                    <a:pt x="2" y="21457"/>
                  </a:cubicBezTo>
                  <a:cubicBezTo>
                    <a:pt x="167" y="14277"/>
                    <a:pt x="85" y="7180"/>
                    <a:pt x="85" y="0"/>
                  </a:cubicBezTo>
                  <a:lnTo>
                    <a:pt x="12051" y="0"/>
                  </a:lnTo>
                  <a:cubicBezTo>
                    <a:pt x="12051" y="0"/>
                    <a:pt x="12051" y="660"/>
                    <a:pt x="12051" y="990"/>
                  </a:cubicBezTo>
                  <a:cubicBezTo>
                    <a:pt x="12547" y="7923"/>
                    <a:pt x="14197" y="14855"/>
                    <a:pt x="14445" y="2187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3" name="フリーフォーム: 図形 142">
              <a:extLst>
                <a:ext uri="{FF2B5EF4-FFF2-40B4-BE49-F238E27FC236}">
                  <a16:creationId xmlns:a16="http://schemas.microsoft.com/office/drawing/2014/main" id="{8C20AA53-DD56-4915-80EE-5DA27DDD86AC}"/>
                </a:ext>
              </a:extLst>
            </p:cNvPr>
            <p:cNvSpPr/>
            <p:nvPr/>
          </p:nvSpPr>
          <p:spPr>
            <a:xfrm>
              <a:off x="4083246" y="155728"/>
              <a:ext cx="28567" cy="23891"/>
            </a:xfrm>
            <a:custGeom>
              <a:avLst/>
              <a:gdLst>
                <a:gd name="connsiteX0" fmla="*/ 28389 w 28567"/>
                <a:gd name="connsiteY0" fmla="*/ 21540 h 23891"/>
                <a:gd name="connsiteX1" fmla="*/ 28224 w 28567"/>
                <a:gd name="connsiteY1" fmla="*/ 23768 h 23891"/>
                <a:gd name="connsiteX2" fmla="*/ 24923 w 28567"/>
                <a:gd name="connsiteY2" fmla="*/ 23520 h 23891"/>
                <a:gd name="connsiteX3" fmla="*/ 17166 w 28567"/>
                <a:gd name="connsiteY3" fmla="*/ 16258 h 23891"/>
                <a:gd name="connsiteX4" fmla="*/ 3961 w 28567"/>
                <a:gd name="connsiteY4" fmla="*/ 4952 h 23891"/>
                <a:gd name="connsiteX5" fmla="*/ 0 w 28567"/>
                <a:gd name="connsiteY5" fmla="*/ 660 h 23891"/>
                <a:gd name="connsiteX6" fmla="*/ 7427 w 28567"/>
                <a:gd name="connsiteY6" fmla="*/ 0 h 23891"/>
                <a:gd name="connsiteX7" fmla="*/ 9903 w 28567"/>
                <a:gd name="connsiteY7" fmla="*/ 908 h 23891"/>
                <a:gd name="connsiteX8" fmla="*/ 28389 w 28567"/>
                <a:gd name="connsiteY8" fmla="*/ 21540 h 2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567" h="23891">
                  <a:moveTo>
                    <a:pt x="28389" y="21540"/>
                  </a:moveTo>
                  <a:cubicBezTo>
                    <a:pt x="28802" y="21952"/>
                    <a:pt x="28389" y="23768"/>
                    <a:pt x="28224" y="23768"/>
                  </a:cubicBezTo>
                  <a:cubicBezTo>
                    <a:pt x="27069" y="23850"/>
                    <a:pt x="25583" y="24098"/>
                    <a:pt x="24923" y="23520"/>
                  </a:cubicBezTo>
                  <a:cubicBezTo>
                    <a:pt x="22200" y="21209"/>
                    <a:pt x="19806" y="18569"/>
                    <a:pt x="17166" y="16258"/>
                  </a:cubicBezTo>
                  <a:cubicBezTo>
                    <a:pt x="12792" y="12462"/>
                    <a:pt x="8335" y="8748"/>
                    <a:pt x="3961" y="4952"/>
                  </a:cubicBezTo>
                  <a:cubicBezTo>
                    <a:pt x="2476" y="3631"/>
                    <a:pt x="1320" y="2063"/>
                    <a:pt x="0" y="660"/>
                  </a:cubicBezTo>
                  <a:cubicBezTo>
                    <a:pt x="2476" y="413"/>
                    <a:pt x="4952" y="83"/>
                    <a:pt x="7427" y="0"/>
                  </a:cubicBezTo>
                  <a:cubicBezTo>
                    <a:pt x="8253" y="0"/>
                    <a:pt x="9078" y="578"/>
                    <a:pt x="9903" y="908"/>
                  </a:cubicBezTo>
                  <a:cubicBezTo>
                    <a:pt x="16588" y="8253"/>
                    <a:pt x="22530" y="14855"/>
                    <a:pt x="28389" y="2154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4" name="フリーフォーム: 図形 143">
              <a:extLst>
                <a:ext uri="{FF2B5EF4-FFF2-40B4-BE49-F238E27FC236}">
                  <a16:creationId xmlns:a16="http://schemas.microsoft.com/office/drawing/2014/main" id="{697ED067-A1BE-4C85-8865-1A49C0E6AC3C}"/>
                </a:ext>
              </a:extLst>
            </p:cNvPr>
            <p:cNvSpPr/>
            <p:nvPr/>
          </p:nvSpPr>
          <p:spPr>
            <a:xfrm>
              <a:off x="3911026" y="551184"/>
              <a:ext cx="173817" cy="75489"/>
            </a:xfrm>
            <a:custGeom>
              <a:avLst/>
              <a:gdLst>
                <a:gd name="connsiteX0" fmla="*/ 170157 w 173817"/>
                <a:gd name="connsiteY0" fmla="*/ 426 h 75489"/>
                <a:gd name="connsiteX1" fmla="*/ 173788 w 173817"/>
                <a:gd name="connsiteY1" fmla="*/ 7111 h 75489"/>
                <a:gd name="connsiteX2" fmla="*/ 164793 w 173817"/>
                <a:gd name="connsiteY2" fmla="*/ 18417 h 75489"/>
                <a:gd name="connsiteX3" fmla="*/ 124602 w 173817"/>
                <a:gd name="connsiteY3" fmla="*/ 39626 h 75489"/>
                <a:gd name="connsiteX4" fmla="*/ 81440 w 173817"/>
                <a:gd name="connsiteY4" fmla="*/ 58112 h 75489"/>
                <a:gd name="connsiteX5" fmla="*/ 66916 w 173817"/>
                <a:gd name="connsiteY5" fmla="*/ 61579 h 75489"/>
                <a:gd name="connsiteX6" fmla="*/ 31842 w 173817"/>
                <a:gd name="connsiteY6" fmla="*/ 71399 h 75489"/>
                <a:gd name="connsiteX7" fmla="*/ 22186 w 173817"/>
                <a:gd name="connsiteY7" fmla="*/ 74370 h 75489"/>
                <a:gd name="connsiteX8" fmla="*/ 18802 w 173817"/>
                <a:gd name="connsiteY8" fmla="*/ 75196 h 75489"/>
                <a:gd name="connsiteX9" fmla="*/ 7083 w 173817"/>
                <a:gd name="connsiteY9" fmla="*/ 64550 h 75489"/>
                <a:gd name="connsiteX10" fmla="*/ 1472 w 173817"/>
                <a:gd name="connsiteY10" fmla="*/ 35995 h 75489"/>
                <a:gd name="connsiteX11" fmla="*/ 8156 w 173817"/>
                <a:gd name="connsiteY11" fmla="*/ 25267 h 75489"/>
                <a:gd name="connsiteX12" fmla="*/ 67081 w 173817"/>
                <a:gd name="connsiteY12" fmla="*/ 13218 h 75489"/>
                <a:gd name="connsiteX13" fmla="*/ 88207 w 173817"/>
                <a:gd name="connsiteY13" fmla="*/ 9999 h 75489"/>
                <a:gd name="connsiteX14" fmla="*/ 117505 w 173817"/>
                <a:gd name="connsiteY14" fmla="*/ 5873 h 75489"/>
                <a:gd name="connsiteX15" fmla="*/ 139787 w 173817"/>
                <a:gd name="connsiteY15" fmla="*/ 1086 h 75489"/>
                <a:gd name="connsiteX16" fmla="*/ 170239 w 173817"/>
                <a:gd name="connsiteY16" fmla="*/ 344 h 75489"/>
                <a:gd name="connsiteX17" fmla="*/ 121879 w 173817"/>
                <a:gd name="connsiteY17" fmla="*/ 23781 h 75489"/>
                <a:gd name="connsiteX18" fmla="*/ 125180 w 173817"/>
                <a:gd name="connsiteY18" fmla="*/ 20893 h 75489"/>
                <a:gd name="connsiteX19" fmla="*/ 121714 w 173817"/>
                <a:gd name="connsiteY19" fmla="*/ 19737 h 75489"/>
                <a:gd name="connsiteX20" fmla="*/ 109169 w 173817"/>
                <a:gd name="connsiteY20" fmla="*/ 21058 h 75489"/>
                <a:gd name="connsiteX21" fmla="*/ 82431 w 173817"/>
                <a:gd name="connsiteY21" fmla="*/ 25019 h 75489"/>
                <a:gd name="connsiteX22" fmla="*/ 42488 w 173817"/>
                <a:gd name="connsiteY22" fmla="*/ 33684 h 75489"/>
                <a:gd name="connsiteX23" fmla="*/ 27715 w 173817"/>
                <a:gd name="connsiteY23" fmla="*/ 38141 h 75489"/>
                <a:gd name="connsiteX24" fmla="*/ 23506 w 173817"/>
                <a:gd name="connsiteY24" fmla="*/ 47301 h 75489"/>
                <a:gd name="connsiteX25" fmla="*/ 30521 w 173817"/>
                <a:gd name="connsiteY25" fmla="*/ 46724 h 75489"/>
                <a:gd name="connsiteX26" fmla="*/ 40424 w 173817"/>
                <a:gd name="connsiteY26" fmla="*/ 44248 h 75489"/>
                <a:gd name="connsiteX27" fmla="*/ 104053 w 173817"/>
                <a:gd name="connsiteY27" fmla="*/ 27990 h 75489"/>
                <a:gd name="connsiteX28" fmla="*/ 121879 w 173817"/>
                <a:gd name="connsiteY28" fmla="*/ 23699 h 75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73817" h="75489">
                  <a:moveTo>
                    <a:pt x="170157" y="426"/>
                  </a:moveTo>
                  <a:cubicBezTo>
                    <a:pt x="171560" y="426"/>
                    <a:pt x="174118" y="5048"/>
                    <a:pt x="173788" y="7111"/>
                  </a:cubicBezTo>
                  <a:cubicBezTo>
                    <a:pt x="172963" y="12062"/>
                    <a:pt x="169992" y="15859"/>
                    <a:pt x="164793" y="18417"/>
                  </a:cubicBezTo>
                  <a:cubicBezTo>
                    <a:pt x="151093" y="25019"/>
                    <a:pt x="136651" y="30879"/>
                    <a:pt x="124602" y="39626"/>
                  </a:cubicBezTo>
                  <a:cubicBezTo>
                    <a:pt x="111398" y="49117"/>
                    <a:pt x="96213" y="52913"/>
                    <a:pt x="81440" y="58112"/>
                  </a:cubicBezTo>
                  <a:cubicBezTo>
                    <a:pt x="76984" y="59680"/>
                    <a:pt x="72280" y="60506"/>
                    <a:pt x="66916" y="61579"/>
                  </a:cubicBezTo>
                  <a:cubicBezTo>
                    <a:pt x="54701" y="64880"/>
                    <a:pt x="43230" y="68098"/>
                    <a:pt x="31842" y="71399"/>
                  </a:cubicBezTo>
                  <a:cubicBezTo>
                    <a:pt x="28623" y="72307"/>
                    <a:pt x="25404" y="73380"/>
                    <a:pt x="22186" y="74370"/>
                  </a:cubicBezTo>
                  <a:cubicBezTo>
                    <a:pt x="20948" y="74783"/>
                    <a:pt x="19875" y="75031"/>
                    <a:pt x="18802" y="75196"/>
                  </a:cubicBezTo>
                  <a:cubicBezTo>
                    <a:pt x="11127" y="76599"/>
                    <a:pt x="7166" y="72967"/>
                    <a:pt x="7083" y="64550"/>
                  </a:cubicBezTo>
                  <a:cubicBezTo>
                    <a:pt x="7001" y="54729"/>
                    <a:pt x="8074" y="44991"/>
                    <a:pt x="1472" y="35995"/>
                  </a:cubicBezTo>
                  <a:cubicBezTo>
                    <a:pt x="-2242" y="30961"/>
                    <a:pt x="1472" y="25597"/>
                    <a:pt x="8156" y="25267"/>
                  </a:cubicBezTo>
                  <a:cubicBezTo>
                    <a:pt x="28540" y="24276"/>
                    <a:pt x="47439" y="17262"/>
                    <a:pt x="67081" y="13218"/>
                  </a:cubicBezTo>
                  <a:cubicBezTo>
                    <a:pt x="74095" y="11732"/>
                    <a:pt x="81193" y="9917"/>
                    <a:pt x="88207" y="9999"/>
                  </a:cubicBezTo>
                  <a:cubicBezTo>
                    <a:pt x="98358" y="10164"/>
                    <a:pt x="107932" y="8101"/>
                    <a:pt x="117505" y="5873"/>
                  </a:cubicBezTo>
                  <a:cubicBezTo>
                    <a:pt x="124849" y="4140"/>
                    <a:pt x="132194" y="2242"/>
                    <a:pt x="139787" y="1086"/>
                  </a:cubicBezTo>
                  <a:cubicBezTo>
                    <a:pt x="149773" y="-482"/>
                    <a:pt x="160089" y="13"/>
                    <a:pt x="170239" y="344"/>
                  </a:cubicBezTo>
                  <a:close/>
                  <a:moveTo>
                    <a:pt x="121879" y="23781"/>
                  </a:moveTo>
                  <a:cubicBezTo>
                    <a:pt x="123199" y="23451"/>
                    <a:pt x="124107" y="21883"/>
                    <a:pt x="125180" y="20893"/>
                  </a:cubicBezTo>
                  <a:cubicBezTo>
                    <a:pt x="124024" y="20480"/>
                    <a:pt x="122869" y="19655"/>
                    <a:pt x="121714" y="19737"/>
                  </a:cubicBezTo>
                  <a:cubicBezTo>
                    <a:pt x="117505" y="19985"/>
                    <a:pt x="113378" y="20480"/>
                    <a:pt x="109169" y="21058"/>
                  </a:cubicBezTo>
                  <a:cubicBezTo>
                    <a:pt x="100256" y="22296"/>
                    <a:pt x="91261" y="23286"/>
                    <a:pt x="82431" y="25019"/>
                  </a:cubicBezTo>
                  <a:cubicBezTo>
                    <a:pt x="69061" y="27577"/>
                    <a:pt x="55774" y="30631"/>
                    <a:pt x="42488" y="33684"/>
                  </a:cubicBezTo>
                  <a:cubicBezTo>
                    <a:pt x="37453" y="34840"/>
                    <a:pt x="32007" y="35583"/>
                    <a:pt x="27715" y="38141"/>
                  </a:cubicBezTo>
                  <a:cubicBezTo>
                    <a:pt x="25239" y="39626"/>
                    <a:pt x="24827" y="44165"/>
                    <a:pt x="23506" y="47301"/>
                  </a:cubicBezTo>
                  <a:cubicBezTo>
                    <a:pt x="25817" y="47136"/>
                    <a:pt x="28293" y="47136"/>
                    <a:pt x="30521" y="46724"/>
                  </a:cubicBezTo>
                  <a:cubicBezTo>
                    <a:pt x="33822" y="46064"/>
                    <a:pt x="37123" y="45156"/>
                    <a:pt x="40424" y="44248"/>
                  </a:cubicBezTo>
                  <a:cubicBezTo>
                    <a:pt x="61139" y="38801"/>
                    <a:pt x="81935" y="33437"/>
                    <a:pt x="104053" y="27990"/>
                  </a:cubicBezTo>
                  <a:cubicBezTo>
                    <a:pt x="109995" y="26587"/>
                    <a:pt x="116019" y="25349"/>
                    <a:pt x="121879" y="2369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5" name="フリーフォーム: 図形 144">
              <a:extLst>
                <a:ext uri="{FF2B5EF4-FFF2-40B4-BE49-F238E27FC236}">
                  <a16:creationId xmlns:a16="http://schemas.microsoft.com/office/drawing/2014/main" id="{73D22D55-159B-4469-B327-A84B4AB8773F}"/>
                </a:ext>
              </a:extLst>
            </p:cNvPr>
            <p:cNvSpPr/>
            <p:nvPr/>
          </p:nvSpPr>
          <p:spPr>
            <a:xfrm>
              <a:off x="4049419" y="683819"/>
              <a:ext cx="14350" cy="36724"/>
            </a:xfrm>
            <a:custGeom>
              <a:avLst/>
              <a:gdLst>
                <a:gd name="connsiteX0" fmla="*/ 14351 w 14350"/>
                <a:gd name="connsiteY0" fmla="*/ 36312 h 36724"/>
                <a:gd name="connsiteX1" fmla="*/ 1476 w 14350"/>
                <a:gd name="connsiteY1" fmla="*/ 36725 h 36724"/>
                <a:gd name="connsiteX2" fmla="*/ 1476 w 14350"/>
                <a:gd name="connsiteY2" fmla="*/ 35817 h 36724"/>
                <a:gd name="connsiteX3" fmla="*/ 73 w 14350"/>
                <a:gd name="connsiteY3" fmla="*/ 10563 h 36724"/>
                <a:gd name="connsiteX4" fmla="*/ 73 w 14350"/>
                <a:gd name="connsiteY4" fmla="*/ 0 h 36724"/>
                <a:gd name="connsiteX5" fmla="*/ 13195 w 14350"/>
                <a:gd name="connsiteY5" fmla="*/ 165 h 36724"/>
                <a:gd name="connsiteX6" fmla="*/ 13195 w 14350"/>
                <a:gd name="connsiteY6" fmla="*/ 825 h 36724"/>
                <a:gd name="connsiteX7" fmla="*/ 14351 w 14350"/>
                <a:gd name="connsiteY7" fmla="*/ 36229 h 36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350" h="36724">
                  <a:moveTo>
                    <a:pt x="14351" y="36312"/>
                  </a:moveTo>
                  <a:lnTo>
                    <a:pt x="1476" y="36725"/>
                  </a:lnTo>
                  <a:cubicBezTo>
                    <a:pt x="1476" y="36725"/>
                    <a:pt x="1476" y="36147"/>
                    <a:pt x="1476" y="35817"/>
                  </a:cubicBezTo>
                  <a:cubicBezTo>
                    <a:pt x="899" y="27399"/>
                    <a:pt x="321" y="18981"/>
                    <a:pt x="73" y="10563"/>
                  </a:cubicBezTo>
                  <a:cubicBezTo>
                    <a:pt x="-92" y="7097"/>
                    <a:pt x="73" y="3466"/>
                    <a:pt x="73" y="0"/>
                  </a:cubicBezTo>
                  <a:lnTo>
                    <a:pt x="13195" y="165"/>
                  </a:lnTo>
                  <a:lnTo>
                    <a:pt x="13195" y="825"/>
                  </a:lnTo>
                  <a:cubicBezTo>
                    <a:pt x="13443" y="12627"/>
                    <a:pt x="13938" y="24428"/>
                    <a:pt x="14351" y="3622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6" name="フリーフォーム: 図形 145">
              <a:extLst>
                <a:ext uri="{FF2B5EF4-FFF2-40B4-BE49-F238E27FC236}">
                  <a16:creationId xmlns:a16="http://schemas.microsoft.com/office/drawing/2014/main" id="{005D2B24-A856-4284-AE2C-B3386F683A96}"/>
                </a:ext>
              </a:extLst>
            </p:cNvPr>
            <p:cNvSpPr/>
            <p:nvPr/>
          </p:nvSpPr>
          <p:spPr>
            <a:xfrm>
              <a:off x="3950431" y="1211167"/>
              <a:ext cx="102942" cy="158699"/>
            </a:xfrm>
            <a:custGeom>
              <a:avLst/>
              <a:gdLst>
                <a:gd name="connsiteX0" fmla="*/ 98401 w 102942"/>
                <a:gd name="connsiteY0" fmla="*/ 133611 h 158699"/>
                <a:gd name="connsiteX1" fmla="*/ 101289 w 102942"/>
                <a:gd name="connsiteY1" fmla="*/ 146816 h 158699"/>
                <a:gd name="connsiteX2" fmla="*/ 91304 w 102942"/>
                <a:gd name="connsiteY2" fmla="*/ 147476 h 158699"/>
                <a:gd name="connsiteX3" fmla="*/ 82308 w 102942"/>
                <a:gd name="connsiteY3" fmla="*/ 140296 h 158699"/>
                <a:gd name="connsiteX4" fmla="*/ 65803 w 102942"/>
                <a:gd name="connsiteY4" fmla="*/ 139471 h 158699"/>
                <a:gd name="connsiteX5" fmla="*/ 63987 w 102942"/>
                <a:gd name="connsiteY5" fmla="*/ 143597 h 158699"/>
                <a:gd name="connsiteX6" fmla="*/ 54992 w 102942"/>
                <a:gd name="connsiteY6" fmla="*/ 158700 h 158699"/>
                <a:gd name="connsiteX7" fmla="*/ 44016 w 102942"/>
                <a:gd name="connsiteY7" fmla="*/ 152675 h 158699"/>
                <a:gd name="connsiteX8" fmla="*/ 50865 w 102942"/>
                <a:gd name="connsiteY8" fmla="*/ 138563 h 158699"/>
                <a:gd name="connsiteX9" fmla="*/ 58375 w 102942"/>
                <a:gd name="connsiteY9" fmla="*/ 122718 h 158699"/>
                <a:gd name="connsiteX10" fmla="*/ 57550 w 102942"/>
                <a:gd name="connsiteY10" fmla="*/ 112567 h 158699"/>
                <a:gd name="connsiteX11" fmla="*/ 33947 w 102942"/>
                <a:gd name="connsiteY11" fmla="*/ 85498 h 158699"/>
                <a:gd name="connsiteX12" fmla="*/ 8611 w 102942"/>
                <a:gd name="connsiteY12" fmla="*/ 68167 h 158699"/>
                <a:gd name="connsiteX13" fmla="*/ 2339 w 102942"/>
                <a:gd name="connsiteY13" fmla="*/ 50342 h 158699"/>
                <a:gd name="connsiteX14" fmla="*/ 15956 w 102942"/>
                <a:gd name="connsiteY14" fmla="*/ 13122 h 158699"/>
                <a:gd name="connsiteX15" fmla="*/ 23219 w 102942"/>
                <a:gd name="connsiteY15" fmla="*/ 0 h 158699"/>
                <a:gd name="connsiteX16" fmla="*/ 35350 w 102942"/>
                <a:gd name="connsiteY16" fmla="*/ 1816 h 158699"/>
                <a:gd name="connsiteX17" fmla="*/ 32214 w 102942"/>
                <a:gd name="connsiteY17" fmla="*/ 7592 h 158699"/>
                <a:gd name="connsiteX18" fmla="*/ 18680 w 102942"/>
                <a:gd name="connsiteY18" fmla="*/ 46958 h 158699"/>
                <a:gd name="connsiteX19" fmla="*/ 22641 w 102942"/>
                <a:gd name="connsiteY19" fmla="*/ 53890 h 158699"/>
                <a:gd name="connsiteX20" fmla="*/ 41127 w 102942"/>
                <a:gd name="connsiteY20" fmla="*/ 66517 h 158699"/>
                <a:gd name="connsiteX21" fmla="*/ 65390 w 102942"/>
                <a:gd name="connsiteY21" fmla="*/ 99363 h 158699"/>
                <a:gd name="connsiteX22" fmla="*/ 74138 w 102942"/>
                <a:gd name="connsiteY22" fmla="*/ 98868 h 158699"/>
                <a:gd name="connsiteX23" fmla="*/ 85362 w 102942"/>
                <a:gd name="connsiteY23" fmla="*/ 97217 h 158699"/>
                <a:gd name="connsiteX24" fmla="*/ 85362 w 102942"/>
                <a:gd name="connsiteY24" fmla="*/ 110669 h 158699"/>
                <a:gd name="connsiteX25" fmla="*/ 85362 w 102942"/>
                <a:gd name="connsiteY25" fmla="*/ 121232 h 158699"/>
                <a:gd name="connsiteX26" fmla="*/ 98318 w 102942"/>
                <a:gd name="connsiteY26" fmla="*/ 133364 h 158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02942" h="158699">
                  <a:moveTo>
                    <a:pt x="98401" y="133611"/>
                  </a:moveTo>
                  <a:cubicBezTo>
                    <a:pt x="102280" y="136830"/>
                    <a:pt x="104756" y="143680"/>
                    <a:pt x="101289" y="146816"/>
                  </a:cubicBezTo>
                  <a:cubicBezTo>
                    <a:pt x="99309" y="148549"/>
                    <a:pt x="94192" y="148549"/>
                    <a:pt x="91304" y="147476"/>
                  </a:cubicBezTo>
                  <a:cubicBezTo>
                    <a:pt x="87837" y="146156"/>
                    <a:pt x="84206" y="143432"/>
                    <a:pt x="82308" y="140296"/>
                  </a:cubicBezTo>
                  <a:cubicBezTo>
                    <a:pt x="75706" y="129815"/>
                    <a:pt x="72405" y="129403"/>
                    <a:pt x="65803" y="139471"/>
                  </a:cubicBezTo>
                  <a:cubicBezTo>
                    <a:pt x="64977" y="140709"/>
                    <a:pt x="64730" y="142277"/>
                    <a:pt x="63987" y="143597"/>
                  </a:cubicBezTo>
                  <a:cubicBezTo>
                    <a:pt x="61016" y="148631"/>
                    <a:pt x="58045" y="153666"/>
                    <a:pt x="54992" y="158700"/>
                  </a:cubicBezTo>
                  <a:lnTo>
                    <a:pt x="44016" y="152675"/>
                  </a:lnTo>
                  <a:cubicBezTo>
                    <a:pt x="46574" y="148136"/>
                    <a:pt x="48555" y="143267"/>
                    <a:pt x="50865" y="138563"/>
                  </a:cubicBezTo>
                  <a:cubicBezTo>
                    <a:pt x="53424" y="133281"/>
                    <a:pt x="55074" y="127504"/>
                    <a:pt x="58375" y="122718"/>
                  </a:cubicBezTo>
                  <a:cubicBezTo>
                    <a:pt x="61346" y="118509"/>
                    <a:pt x="60108" y="115621"/>
                    <a:pt x="57550" y="112567"/>
                  </a:cubicBezTo>
                  <a:cubicBezTo>
                    <a:pt x="49792" y="103489"/>
                    <a:pt x="41375" y="94906"/>
                    <a:pt x="33947" y="85498"/>
                  </a:cubicBezTo>
                  <a:cubicBezTo>
                    <a:pt x="27263" y="76998"/>
                    <a:pt x="19258" y="71468"/>
                    <a:pt x="8611" y="68167"/>
                  </a:cubicBezTo>
                  <a:cubicBezTo>
                    <a:pt x="-1044" y="65196"/>
                    <a:pt x="-1704" y="59915"/>
                    <a:pt x="2339" y="50342"/>
                  </a:cubicBezTo>
                  <a:cubicBezTo>
                    <a:pt x="7456" y="38128"/>
                    <a:pt x="11170" y="25501"/>
                    <a:pt x="15956" y="13122"/>
                  </a:cubicBezTo>
                  <a:cubicBezTo>
                    <a:pt x="17772" y="8500"/>
                    <a:pt x="20330" y="4044"/>
                    <a:pt x="23219" y="0"/>
                  </a:cubicBezTo>
                  <a:lnTo>
                    <a:pt x="35350" y="1816"/>
                  </a:lnTo>
                  <a:cubicBezTo>
                    <a:pt x="34112" y="3631"/>
                    <a:pt x="33122" y="5529"/>
                    <a:pt x="32214" y="7592"/>
                  </a:cubicBezTo>
                  <a:cubicBezTo>
                    <a:pt x="26685" y="20302"/>
                    <a:pt x="23301" y="33836"/>
                    <a:pt x="18680" y="46958"/>
                  </a:cubicBezTo>
                  <a:cubicBezTo>
                    <a:pt x="17194" y="51084"/>
                    <a:pt x="19175" y="51992"/>
                    <a:pt x="22641" y="53890"/>
                  </a:cubicBezTo>
                  <a:cubicBezTo>
                    <a:pt x="29243" y="57356"/>
                    <a:pt x="36423" y="61070"/>
                    <a:pt x="41127" y="66517"/>
                  </a:cubicBezTo>
                  <a:cubicBezTo>
                    <a:pt x="50040" y="76833"/>
                    <a:pt x="57385" y="88304"/>
                    <a:pt x="65390" y="99363"/>
                  </a:cubicBezTo>
                  <a:cubicBezTo>
                    <a:pt x="69929" y="105717"/>
                    <a:pt x="70094" y="105717"/>
                    <a:pt x="74138" y="98868"/>
                  </a:cubicBezTo>
                  <a:cubicBezTo>
                    <a:pt x="77522" y="93173"/>
                    <a:pt x="80905" y="92760"/>
                    <a:pt x="85362" y="97217"/>
                  </a:cubicBezTo>
                  <a:cubicBezTo>
                    <a:pt x="90066" y="101839"/>
                    <a:pt x="88828" y="106047"/>
                    <a:pt x="85362" y="110669"/>
                  </a:cubicBezTo>
                  <a:cubicBezTo>
                    <a:pt x="82803" y="114052"/>
                    <a:pt x="80905" y="117519"/>
                    <a:pt x="85362" y="121232"/>
                  </a:cubicBezTo>
                  <a:cubicBezTo>
                    <a:pt x="89901" y="125029"/>
                    <a:pt x="93779" y="129568"/>
                    <a:pt x="98318" y="13336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7" name="フリーフォーム: 図形 146">
              <a:extLst>
                <a:ext uri="{FF2B5EF4-FFF2-40B4-BE49-F238E27FC236}">
                  <a16:creationId xmlns:a16="http://schemas.microsoft.com/office/drawing/2014/main" id="{3268F6EF-5820-4747-8226-2AE48C5B02BE}"/>
                </a:ext>
              </a:extLst>
            </p:cNvPr>
            <p:cNvSpPr/>
            <p:nvPr/>
          </p:nvSpPr>
          <p:spPr>
            <a:xfrm>
              <a:off x="3943025" y="663203"/>
              <a:ext cx="107870" cy="68506"/>
            </a:xfrm>
            <a:custGeom>
              <a:avLst/>
              <a:gdLst>
                <a:gd name="connsiteX0" fmla="*/ 107787 w 107870"/>
                <a:gd name="connsiteY0" fmla="*/ 56433 h 68506"/>
                <a:gd name="connsiteX1" fmla="*/ 107787 w 107870"/>
                <a:gd name="connsiteY1" fmla="*/ 57341 h 68506"/>
                <a:gd name="connsiteX2" fmla="*/ 94501 w 107870"/>
                <a:gd name="connsiteY2" fmla="*/ 68399 h 68506"/>
                <a:gd name="connsiteX3" fmla="*/ 61160 w 107870"/>
                <a:gd name="connsiteY3" fmla="*/ 65098 h 68506"/>
                <a:gd name="connsiteX4" fmla="*/ 28149 w 107870"/>
                <a:gd name="connsiteY4" fmla="*/ 62705 h 68506"/>
                <a:gd name="connsiteX5" fmla="*/ 9993 w 107870"/>
                <a:gd name="connsiteY5" fmla="*/ 62705 h 68506"/>
                <a:gd name="connsiteX6" fmla="*/ 3969 w 107870"/>
                <a:gd name="connsiteY6" fmla="*/ 57258 h 68506"/>
                <a:gd name="connsiteX7" fmla="*/ 7 w 107870"/>
                <a:gd name="connsiteY7" fmla="*/ 15747 h 68506"/>
                <a:gd name="connsiteX8" fmla="*/ 4959 w 107870"/>
                <a:gd name="connsiteY8" fmla="*/ 8402 h 68506"/>
                <a:gd name="connsiteX9" fmla="*/ 27241 w 107870"/>
                <a:gd name="connsiteY9" fmla="*/ 2708 h 68506"/>
                <a:gd name="connsiteX10" fmla="*/ 55878 w 107870"/>
                <a:gd name="connsiteY10" fmla="*/ 67 h 68506"/>
                <a:gd name="connsiteX11" fmla="*/ 90209 w 107870"/>
                <a:gd name="connsiteY11" fmla="*/ 4689 h 68506"/>
                <a:gd name="connsiteX12" fmla="*/ 101598 w 107870"/>
                <a:gd name="connsiteY12" fmla="*/ 6999 h 68506"/>
                <a:gd name="connsiteX13" fmla="*/ 106137 w 107870"/>
                <a:gd name="connsiteY13" fmla="*/ 13519 h 68506"/>
                <a:gd name="connsiteX14" fmla="*/ 106467 w 107870"/>
                <a:gd name="connsiteY14" fmla="*/ 20616 h 68506"/>
                <a:gd name="connsiteX15" fmla="*/ 106467 w 107870"/>
                <a:gd name="connsiteY15" fmla="*/ 31180 h 68506"/>
                <a:gd name="connsiteX16" fmla="*/ 107870 w 107870"/>
                <a:gd name="connsiteY16" fmla="*/ 56433 h 68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7870" h="68506">
                  <a:moveTo>
                    <a:pt x="107787" y="56433"/>
                  </a:moveTo>
                  <a:cubicBezTo>
                    <a:pt x="107787" y="56433"/>
                    <a:pt x="107787" y="57011"/>
                    <a:pt x="107787" y="57341"/>
                  </a:cubicBezTo>
                  <a:cubicBezTo>
                    <a:pt x="107787" y="64356"/>
                    <a:pt x="101681" y="69307"/>
                    <a:pt x="94501" y="68399"/>
                  </a:cubicBezTo>
                  <a:cubicBezTo>
                    <a:pt x="83525" y="66914"/>
                    <a:pt x="72961" y="63778"/>
                    <a:pt x="61160" y="65098"/>
                  </a:cubicBezTo>
                  <a:cubicBezTo>
                    <a:pt x="50431" y="66336"/>
                    <a:pt x="39208" y="63695"/>
                    <a:pt x="28149" y="62705"/>
                  </a:cubicBezTo>
                  <a:cubicBezTo>
                    <a:pt x="21134" y="62705"/>
                    <a:pt x="15522" y="62457"/>
                    <a:pt x="9993" y="62705"/>
                  </a:cubicBezTo>
                  <a:cubicBezTo>
                    <a:pt x="5702" y="62953"/>
                    <a:pt x="4381" y="61467"/>
                    <a:pt x="3969" y="57258"/>
                  </a:cubicBezTo>
                  <a:cubicBezTo>
                    <a:pt x="2896" y="43394"/>
                    <a:pt x="915" y="29612"/>
                    <a:pt x="7" y="15747"/>
                  </a:cubicBezTo>
                  <a:cubicBezTo>
                    <a:pt x="-158" y="13271"/>
                    <a:pt x="2565" y="9310"/>
                    <a:pt x="4959" y="8402"/>
                  </a:cubicBezTo>
                  <a:cubicBezTo>
                    <a:pt x="12139" y="5844"/>
                    <a:pt x="19649" y="3863"/>
                    <a:pt x="27241" y="2708"/>
                  </a:cubicBezTo>
                  <a:cubicBezTo>
                    <a:pt x="36649" y="1222"/>
                    <a:pt x="46387" y="-346"/>
                    <a:pt x="55878" y="67"/>
                  </a:cubicBezTo>
                  <a:cubicBezTo>
                    <a:pt x="67349" y="562"/>
                    <a:pt x="78738" y="3038"/>
                    <a:pt x="90209" y="4689"/>
                  </a:cubicBezTo>
                  <a:cubicBezTo>
                    <a:pt x="94005" y="5266"/>
                    <a:pt x="98214" y="5431"/>
                    <a:pt x="101598" y="6999"/>
                  </a:cubicBezTo>
                  <a:cubicBezTo>
                    <a:pt x="103744" y="7990"/>
                    <a:pt x="105807" y="11126"/>
                    <a:pt x="106137" y="13519"/>
                  </a:cubicBezTo>
                  <a:cubicBezTo>
                    <a:pt x="106385" y="15912"/>
                    <a:pt x="106467" y="18223"/>
                    <a:pt x="106467" y="20616"/>
                  </a:cubicBezTo>
                  <a:cubicBezTo>
                    <a:pt x="106467" y="24082"/>
                    <a:pt x="106302" y="27714"/>
                    <a:pt x="106467" y="31180"/>
                  </a:cubicBezTo>
                  <a:cubicBezTo>
                    <a:pt x="106797" y="39598"/>
                    <a:pt x="107292" y="48015"/>
                    <a:pt x="107870" y="56433"/>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8" name="フリーフォーム: 図形 147">
              <a:extLst>
                <a:ext uri="{FF2B5EF4-FFF2-40B4-BE49-F238E27FC236}">
                  <a16:creationId xmlns:a16="http://schemas.microsoft.com/office/drawing/2014/main" id="{DDA1026A-8E6A-45B3-91C6-23A202C4DBCB}"/>
                </a:ext>
              </a:extLst>
            </p:cNvPr>
            <p:cNvSpPr/>
            <p:nvPr/>
          </p:nvSpPr>
          <p:spPr>
            <a:xfrm>
              <a:off x="3945756" y="741028"/>
              <a:ext cx="104891" cy="7152"/>
            </a:xfrm>
            <a:custGeom>
              <a:avLst/>
              <a:gdLst>
                <a:gd name="connsiteX0" fmla="*/ 101096 w 104891"/>
                <a:gd name="connsiteY0" fmla="*/ 3118 h 7152"/>
                <a:gd name="connsiteX1" fmla="*/ 104892 w 104891"/>
                <a:gd name="connsiteY1" fmla="*/ 5263 h 7152"/>
                <a:gd name="connsiteX2" fmla="*/ 100601 w 104891"/>
                <a:gd name="connsiteY2" fmla="*/ 7079 h 7152"/>
                <a:gd name="connsiteX3" fmla="*/ 76585 w 104891"/>
                <a:gd name="connsiteY3" fmla="*/ 7079 h 7152"/>
                <a:gd name="connsiteX4" fmla="*/ 6685 w 104891"/>
                <a:gd name="connsiteY4" fmla="*/ 6996 h 7152"/>
                <a:gd name="connsiteX5" fmla="*/ 0 w 104891"/>
                <a:gd name="connsiteY5" fmla="*/ 4603 h 7152"/>
                <a:gd name="connsiteX6" fmla="*/ 5777 w 104891"/>
                <a:gd name="connsiteY6" fmla="*/ 972 h 7152"/>
                <a:gd name="connsiteX7" fmla="*/ 11966 w 104891"/>
                <a:gd name="connsiteY7" fmla="*/ 147 h 7152"/>
                <a:gd name="connsiteX8" fmla="*/ 69488 w 104891"/>
                <a:gd name="connsiteY8" fmla="*/ 147 h 7152"/>
                <a:gd name="connsiteX9" fmla="*/ 101013 w 104891"/>
                <a:gd name="connsiteY9" fmla="*/ 2870 h 7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891" h="7152">
                  <a:moveTo>
                    <a:pt x="101096" y="3118"/>
                  </a:moveTo>
                  <a:cubicBezTo>
                    <a:pt x="102416" y="3283"/>
                    <a:pt x="103654" y="4521"/>
                    <a:pt x="104892" y="5263"/>
                  </a:cubicBezTo>
                  <a:cubicBezTo>
                    <a:pt x="103489" y="5924"/>
                    <a:pt x="102003" y="7079"/>
                    <a:pt x="100601" y="7079"/>
                  </a:cubicBezTo>
                  <a:cubicBezTo>
                    <a:pt x="92595" y="7244"/>
                    <a:pt x="84590" y="7079"/>
                    <a:pt x="76585" y="7079"/>
                  </a:cubicBezTo>
                  <a:cubicBezTo>
                    <a:pt x="52322" y="7079"/>
                    <a:pt x="29545" y="7079"/>
                    <a:pt x="6685" y="6996"/>
                  </a:cubicBezTo>
                  <a:cubicBezTo>
                    <a:pt x="4457" y="6996"/>
                    <a:pt x="2228" y="5428"/>
                    <a:pt x="0" y="4603"/>
                  </a:cubicBezTo>
                  <a:cubicBezTo>
                    <a:pt x="1898" y="3365"/>
                    <a:pt x="3714" y="1797"/>
                    <a:pt x="5777" y="972"/>
                  </a:cubicBezTo>
                  <a:cubicBezTo>
                    <a:pt x="7675" y="229"/>
                    <a:pt x="9903" y="147"/>
                    <a:pt x="11966" y="147"/>
                  </a:cubicBezTo>
                  <a:cubicBezTo>
                    <a:pt x="31113" y="147"/>
                    <a:pt x="50342" y="-183"/>
                    <a:pt x="69488" y="147"/>
                  </a:cubicBezTo>
                  <a:cubicBezTo>
                    <a:pt x="79969" y="394"/>
                    <a:pt x="90532" y="1797"/>
                    <a:pt x="101013" y="2870"/>
                  </a:cubicBezTo>
                  <a:close/>
                </a:path>
              </a:pathLst>
            </a:custGeom>
            <a:solidFill>
              <a:srgbClr val="F7F8F8"/>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9" name="フリーフォーム: 図形 148">
              <a:extLst>
                <a:ext uri="{FF2B5EF4-FFF2-40B4-BE49-F238E27FC236}">
                  <a16:creationId xmlns:a16="http://schemas.microsoft.com/office/drawing/2014/main" id="{6477BDC4-44C8-4DD3-A463-A486B5060D58}"/>
                </a:ext>
              </a:extLst>
            </p:cNvPr>
            <p:cNvSpPr/>
            <p:nvPr/>
          </p:nvSpPr>
          <p:spPr>
            <a:xfrm>
              <a:off x="3934532" y="571004"/>
              <a:ext cx="101673" cy="27564"/>
            </a:xfrm>
            <a:custGeom>
              <a:avLst/>
              <a:gdLst>
                <a:gd name="connsiteX0" fmla="*/ 101673 w 101673"/>
                <a:gd name="connsiteY0" fmla="*/ 1073 h 27564"/>
                <a:gd name="connsiteX1" fmla="*/ 98372 w 101673"/>
                <a:gd name="connsiteY1" fmla="*/ 3961 h 27564"/>
                <a:gd name="connsiteX2" fmla="*/ 80547 w 101673"/>
                <a:gd name="connsiteY2" fmla="*/ 8253 h 27564"/>
                <a:gd name="connsiteX3" fmla="*/ 16918 w 101673"/>
                <a:gd name="connsiteY3" fmla="*/ 24511 h 27564"/>
                <a:gd name="connsiteX4" fmla="*/ 7015 w 101673"/>
                <a:gd name="connsiteY4" fmla="*/ 26986 h 27564"/>
                <a:gd name="connsiteX5" fmla="*/ 0 w 101673"/>
                <a:gd name="connsiteY5" fmla="*/ 27564 h 27564"/>
                <a:gd name="connsiteX6" fmla="*/ 4209 w 101673"/>
                <a:gd name="connsiteY6" fmla="*/ 18404 h 27564"/>
                <a:gd name="connsiteX7" fmla="*/ 18981 w 101673"/>
                <a:gd name="connsiteY7" fmla="*/ 13947 h 27564"/>
                <a:gd name="connsiteX8" fmla="*/ 58924 w 101673"/>
                <a:gd name="connsiteY8" fmla="*/ 5282 h 27564"/>
                <a:gd name="connsiteX9" fmla="*/ 85663 w 101673"/>
                <a:gd name="connsiteY9" fmla="*/ 1320 h 27564"/>
                <a:gd name="connsiteX10" fmla="*/ 98207 w 101673"/>
                <a:gd name="connsiteY10" fmla="*/ 0 h 27564"/>
                <a:gd name="connsiteX11" fmla="*/ 101673 w 101673"/>
                <a:gd name="connsiteY11" fmla="*/ 1155 h 27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1673" h="27564">
                  <a:moveTo>
                    <a:pt x="101673" y="1073"/>
                  </a:moveTo>
                  <a:cubicBezTo>
                    <a:pt x="100601" y="2063"/>
                    <a:pt x="99693" y="3549"/>
                    <a:pt x="98372" y="3961"/>
                  </a:cubicBezTo>
                  <a:cubicBezTo>
                    <a:pt x="92513" y="5529"/>
                    <a:pt x="86488" y="6850"/>
                    <a:pt x="80547" y="8253"/>
                  </a:cubicBezTo>
                  <a:cubicBezTo>
                    <a:pt x="58347" y="13699"/>
                    <a:pt x="37632" y="19064"/>
                    <a:pt x="16918" y="24511"/>
                  </a:cubicBezTo>
                  <a:cubicBezTo>
                    <a:pt x="13617" y="25336"/>
                    <a:pt x="10398" y="26326"/>
                    <a:pt x="7015" y="26986"/>
                  </a:cubicBezTo>
                  <a:cubicBezTo>
                    <a:pt x="4704" y="27399"/>
                    <a:pt x="2311" y="27399"/>
                    <a:pt x="0" y="27564"/>
                  </a:cubicBezTo>
                  <a:cubicBezTo>
                    <a:pt x="1320" y="24428"/>
                    <a:pt x="1816" y="19806"/>
                    <a:pt x="4209" y="18404"/>
                  </a:cubicBezTo>
                  <a:cubicBezTo>
                    <a:pt x="8500" y="15928"/>
                    <a:pt x="13947" y="15102"/>
                    <a:pt x="18981" y="13947"/>
                  </a:cubicBezTo>
                  <a:cubicBezTo>
                    <a:pt x="32268" y="10894"/>
                    <a:pt x="45555" y="7923"/>
                    <a:pt x="58924" y="5282"/>
                  </a:cubicBezTo>
                  <a:cubicBezTo>
                    <a:pt x="67755" y="3549"/>
                    <a:pt x="76750" y="2558"/>
                    <a:pt x="85663" y="1320"/>
                  </a:cubicBezTo>
                  <a:cubicBezTo>
                    <a:pt x="89790" y="743"/>
                    <a:pt x="93998" y="248"/>
                    <a:pt x="98207" y="0"/>
                  </a:cubicBezTo>
                  <a:cubicBezTo>
                    <a:pt x="99363" y="0"/>
                    <a:pt x="100518" y="743"/>
                    <a:pt x="101673" y="115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0" name="フリーフォーム: 図形 149">
              <a:extLst>
                <a:ext uri="{FF2B5EF4-FFF2-40B4-BE49-F238E27FC236}">
                  <a16:creationId xmlns:a16="http://schemas.microsoft.com/office/drawing/2014/main" id="{BBE2A5A3-8EC4-41DB-B21E-98B923310BE4}"/>
                </a:ext>
              </a:extLst>
            </p:cNvPr>
            <p:cNvSpPr/>
            <p:nvPr/>
          </p:nvSpPr>
          <p:spPr>
            <a:xfrm>
              <a:off x="3884460" y="538354"/>
              <a:ext cx="143988" cy="125081"/>
            </a:xfrm>
            <a:custGeom>
              <a:avLst/>
              <a:gdLst>
                <a:gd name="connsiteX0" fmla="*/ 141595 w 143988"/>
                <a:gd name="connsiteY0" fmla="*/ 9213 h 125081"/>
                <a:gd name="connsiteX1" fmla="*/ 143988 w 143988"/>
                <a:gd name="connsiteY1" fmla="*/ 18786 h 125081"/>
                <a:gd name="connsiteX2" fmla="*/ 114691 w 143988"/>
                <a:gd name="connsiteY2" fmla="*/ 22912 h 125081"/>
                <a:gd name="connsiteX3" fmla="*/ 93564 w 143988"/>
                <a:gd name="connsiteY3" fmla="*/ 26131 h 125081"/>
                <a:gd name="connsiteX4" fmla="*/ 34640 w 143988"/>
                <a:gd name="connsiteY4" fmla="*/ 38180 h 125081"/>
                <a:gd name="connsiteX5" fmla="*/ 27955 w 143988"/>
                <a:gd name="connsiteY5" fmla="*/ 48908 h 125081"/>
                <a:gd name="connsiteX6" fmla="*/ 33567 w 143988"/>
                <a:gd name="connsiteY6" fmla="*/ 77462 h 125081"/>
                <a:gd name="connsiteX7" fmla="*/ 45286 w 143988"/>
                <a:gd name="connsiteY7" fmla="*/ 88108 h 125081"/>
                <a:gd name="connsiteX8" fmla="*/ 46194 w 143988"/>
                <a:gd name="connsiteY8" fmla="*/ 93308 h 125081"/>
                <a:gd name="connsiteX9" fmla="*/ 42150 w 143988"/>
                <a:gd name="connsiteY9" fmla="*/ 93968 h 125081"/>
                <a:gd name="connsiteX10" fmla="*/ 30679 w 143988"/>
                <a:gd name="connsiteY10" fmla="*/ 108493 h 125081"/>
                <a:gd name="connsiteX11" fmla="*/ 33650 w 143988"/>
                <a:gd name="connsiteY11" fmla="*/ 118478 h 125081"/>
                <a:gd name="connsiteX12" fmla="*/ 28368 w 143988"/>
                <a:gd name="connsiteY12" fmla="*/ 124750 h 125081"/>
                <a:gd name="connsiteX13" fmla="*/ 14751 w 143988"/>
                <a:gd name="connsiteY13" fmla="*/ 111216 h 125081"/>
                <a:gd name="connsiteX14" fmla="*/ 11780 w 143988"/>
                <a:gd name="connsiteY14" fmla="*/ 84477 h 125081"/>
                <a:gd name="connsiteX15" fmla="*/ 5095 w 143988"/>
                <a:gd name="connsiteY15" fmla="*/ 40985 h 125081"/>
                <a:gd name="connsiteX16" fmla="*/ 144 w 143988"/>
                <a:gd name="connsiteY16" fmla="*/ 12679 h 125081"/>
                <a:gd name="connsiteX17" fmla="*/ 9799 w 143988"/>
                <a:gd name="connsiteY17" fmla="*/ 3271 h 125081"/>
                <a:gd name="connsiteX18" fmla="*/ 34805 w 143988"/>
                <a:gd name="connsiteY18" fmla="*/ 3271 h 125081"/>
                <a:gd name="connsiteX19" fmla="*/ 43470 w 143988"/>
                <a:gd name="connsiteY19" fmla="*/ 5004 h 125081"/>
                <a:gd name="connsiteX20" fmla="*/ 38931 w 143988"/>
                <a:gd name="connsiteY20" fmla="*/ 11358 h 125081"/>
                <a:gd name="connsiteX21" fmla="*/ 37859 w 143988"/>
                <a:gd name="connsiteY21" fmla="*/ 18868 h 125081"/>
                <a:gd name="connsiteX22" fmla="*/ 47349 w 143988"/>
                <a:gd name="connsiteY22" fmla="*/ 22169 h 125081"/>
                <a:gd name="connsiteX23" fmla="*/ 56427 w 143988"/>
                <a:gd name="connsiteY23" fmla="*/ 8552 h 125081"/>
                <a:gd name="connsiteX24" fmla="*/ 63277 w 143988"/>
                <a:gd name="connsiteY24" fmla="*/ 3023 h 125081"/>
                <a:gd name="connsiteX25" fmla="*/ 116177 w 143988"/>
                <a:gd name="connsiteY25" fmla="*/ 1620 h 125081"/>
                <a:gd name="connsiteX26" fmla="*/ 121459 w 143988"/>
                <a:gd name="connsiteY26" fmla="*/ 630 h 125081"/>
                <a:gd name="connsiteX27" fmla="*/ 132930 w 143988"/>
                <a:gd name="connsiteY27" fmla="*/ 6076 h 125081"/>
                <a:gd name="connsiteX28" fmla="*/ 138624 w 143988"/>
                <a:gd name="connsiteY28" fmla="*/ 9790 h 125081"/>
                <a:gd name="connsiteX29" fmla="*/ 141430 w 143988"/>
                <a:gd name="connsiteY29" fmla="*/ 9130 h 125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988" h="125081">
                  <a:moveTo>
                    <a:pt x="141595" y="9213"/>
                  </a:moveTo>
                  <a:lnTo>
                    <a:pt x="143988" y="18786"/>
                  </a:lnTo>
                  <a:cubicBezTo>
                    <a:pt x="134415" y="21014"/>
                    <a:pt x="124842" y="23077"/>
                    <a:pt x="114691" y="22912"/>
                  </a:cubicBezTo>
                  <a:cubicBezTo>
                    <a:pt x="107677" y="22829"/>
                    <a:pt x="100579" y="24645"/>
                    <a:pt x="93564" y="26131"/>
                  </a:cubicBezTo>
                  <a:cubicBezTo>
                    <a:pt x="73923" y="30174"/>
                    <a:pt x="55024" y="37189"/>
                    <a:pt x="34640" y="38180"/>
                  </a:cubicBezTo>
                  <a:cubicBezTo>
                    <a:pt x="27955" y="38510"/>
                    <a:pt x="24242" y="43874"/>
                    <a:pt x="27955" y="48908"/>
                  </a:cubicBezTo>
                  <a:cubicBezTo>
                    <a:pt x="34558" y="57903"/>
                    <a:pt x="33485" y="67642"/>
                    <a:pt x="33567" y="77462"/>
                  </a:cubicBezTo>
                  <a:cubicBezTo>
                    <a:pt x="33650" y="85880"/>
                    <a:pt x="37611" y="89429"/>
                    <a:pt x="45286" y="88108"/>
                  </a:cubicBezTo>
                  <a:lnTo>
                    <a:pt x="46194" y="93308"/>
                  </a:lnTo>
                  <a:cubicBezTo>
                    <a:pt x="44873" y="93555"/>
                    <a:pt x="43470" y="93803"/>
                    <a:pt x="42150" y="93968"/>
                  </a:cubicBezTo>
                  <a:cubicBezTo>
                    <a:pt x="36456" y="94793"/>
                    <a:pt x="29606" y="103128"/>
                    <a:pt x="30679" y="108493"/>
                  </a:cubicBezTo>
                  <a:cubicBezTo>
                    <a:pt x="31421" y="111876"/>
                    <a:pt x="32412" y="115260"/>
                    <a:pt x="33650" y="118478"/>
                  </a:cubicBezTo>
                  <a:cubicBezTo>
                    <a:pt x="35960" y="124750"/>
                    <a:pt x="35218" y="125741"/>
                    <a:pt x="28368" y="124750"/>
                  </a:cubicBezTo>
                  <a:cubicBezTo>
                    <a:pt x="17474" y="123265"/>
                    <a:pt x="17062" y="123347"/>
                    <a:pt x="14751" y="111216"/>
                  </a:cubicBezTo>
                  <a:cubicBezTo>
                    <a:pt x="13018" y="102386"/>
                    <a:pt x="12193" y="93390"/>
                    <a:pt x="11780" y="84477"/>
                  </a:cubicBezTo>
                  <a:cubicBezTo>
                    <a:pt x="11120" y="69705"/>
                    <a:pt x="13761" y="54602"/>
                    <a:pt x="5095" y="40985"/>
                  </a:cubicBezTo>
                  <a:cubicBezTo>
                    <a:pt x="2950" y="31082"/>
                    <a:pt x="969" y="21922"/>
                    <a:pt x="144" y="12679"/>
                  </a:cubicBezTo>
                  <a:cubicBezTo>
                    <a:pt x="-599" y="4674"/>
                    <a:pt x="1382" y="3353"/>
                    <a:pt x="9799" y="3271"/>
                  </a:cubicBezTo>
                  <a:cubicBezTo>
                    <a:pt x="18135" y="3271"/>
                    <a:pt x="26552" y="3106"/>
                    <a:pt x="34805" y="3271"/>
                  </a:cubicBezTo>
                  <a:cubicBezTo>
                    <a:pt x="37693" y="3271"/>
                    <a:pt x="40582" y="4426"/>
                    <a:pt x="43470" y="5004"/>
                  </a:cubicBezTo>
                  <a:cubicBezTo>
                    <a:pt x="41902" y="7149"/>
                    <a:pt x="39922" y="9047"/>
                    <a:pt x="38931" y="11358"/>
                  </a:cubicBezTo>
                  <a:cubicBezTo>
                    <a:pt x="37941" y="13669"/>
                    <a:pt x="36951" y="16805"/>
                    <a:pt x="37859" y="18868"/>
                  </a:cubicBezTo>
                  <a:cubicBezTo>
                    <a:pt x="39509" y="22582"/>
                    <a:pt x="44543" y="24645"/>
                    <a:pt x="47349" y="22169"/>
                  </a:cubicBezTo>
                  <a:cubicBezTo>
                    <a:pt x="51393" y="18621"/>
                    <a:pt x="55107" y="13586"/>
                    <a:pt x="56427" y="8552"/>
                  </a:cubicBezTo>
                  <a:cubicBezTo>
                    <a:pt x="57583" y="4013"/>
                    <a:pt x="58985" y="3106"/>
                    <a:pt x="63277" y="3023"/>
                  </a:cubicBezTo>
                  <a:cubicBezTo>
                    <a:pt x="80938" y="2693"/>
                    <a:pt x="98516" y="2198"/>
                    <a:pt x="116177" y="1620"/>
                  </a:cubicBezTo>
                  <a:cubicBezTo>
                    <a:pt x="117992" y="1620"/>
                    <a:pt x="119808" y="382"/>
                    <a:pt x="121459" y="630"/>
                  </a:cubicBezTo>
                  <a:cubicBezTo>
                    <a:pt x="125832" y="1125"/>
                    <a:pt x="132765" y="-3332"/>
                    <a:pt x="132930" y="6076"/>
                  </a:cubicBezTo>
                  <a:cubicBezTo>
                    <a:pt x="132930" y="7479"/>
                    <a:pt x="136643" y="9790"/>
                    <a:pt x="138624" y="9790"/>
                  </a:cubicBezTo>
                  <a:cubicBezTo>
                    <a:pt x="139532" y="9790"/>
                    <a:pt x="140522" y="9543"/>
                    <a:pt x="141430" y="913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1" name="フリーフォーム: 図形 150">
              <a:extLst>
                <a:ext uri="{FF2B5EF4-FFF2-40B4-BE49-F238E27FC236}">
                  <a16:creationId xmlns:a16="http://schemas.microsoft.com/office/drawing/2014/main" id="{5EA95256-40B2-464E-9263-FBF2F132FBCA}"/>
                </a:ext>
              </a:extLst>
            </p:cNvPr>
            <p:cNvSpPr/>
            <p:nvPr/>
          </p:nvSpPr>
          <p:spPr>
            <a:xfrm>
              <a:off x="3824689" y="266682"/>
              <a:ext cx="132290" cy="205950"/>
            </a:xfrm>
            <a:custGeom>
              <a:avLst/>
              <a:gdLst>
                <a:gd name="connsiteX0" fmla="*/ 132208 w 132290"/>
                <a:gd name="connsiteY0" fmla="*/ 24556 h 205950"/>
                <a:gd name="connsiteX1" fmla="*/ 130723 w 132290"/>
                <a:gd name="connsiteY1" fmla="*/ 26041 h 205950"/>
                <a:gd name="connsiteX2" fmla="*/ 110174 w 132290"/>
                <a:gd name="connsiteY2" fmla="*/ 41969 h 205950"/>
                <a:gd name="connsiteX3" fmla="*/ 92100 w 132290"/>
                <a:gd name="connsiteY3" fmla="*/ 66810 h 205950"/>
                <a:gd name="connsiteX4" fmla="*/ 73284 w 132290"/>
                <a:gd name="connsiteY4" fmla="*/ 103369 h 205950"/>
                <a:gd name="connsiteX5" fmla="*/ 51167 w 132290"/>
                <a:gd name="connsiteY5" fmla="*/ 143477 h 205950"/>
                <a:gd name="connsiteX6" fmla="*/ 36394 w 132290"/>
                <a:gd name="connsiteY6" fmla="*/ 178139 h 205950"/>
                <a:gd name="connsiteX7" fmla="*/ 24758 w 132290"/>
                <a:gd name="connsiteY7" fmla="*/ 205950 h 205950"/>
                <a:gd name="connsiteX8" fmla="*/ 15350 w 132290"/>
                <a:gd name="connsiteY8" fmla="*/ 202319 h 205950"/>
                <a:gd name="connsiteX9" fmla="*/ 16010 w 132290"/>
                <a:gd name="connsiteY9" fmla="*/ 200174 h 205950"/>
                <a:gd name="connsiteX10" fmla="*/ 17413 w 132290"/>
                <a:gd name="connsiteY10" fmla="*/ 197945 h 205950"/>
                <a:gd name="connsiteX11" fmla="*/ 36229 w 132290"/>
                <a:gd name="connsiteY11" fmla="*/ 146779 h 205950"/>
                <a:gd name="connsiteX12" fmla="*/ 64371 w 132290"/>
                <a:gd name="connsiteY12" fmla="*/ 96520 h 205950"/>
                <a:gd name="connsiteX13" fmla="*/ 66599 w 132290"/>
                <a:gd name="connsiteY13" fmla="*/ 90825 h 205950"/>
                <a:gd name="connsiteX14" fmla="*/ 59832 w 132290"/>
                <a:gd name="connsiteY14" fmla="*/ 92888 h 205950"/>
                <a:gd name="connsiteX15" fmla="*/ 35156 w 132290"/>
                <a:gd name="connsiteY15" fmla="*/ 125652 h 205950"/>
                <a:gd name="connsiteX16" fmla="*/ 18899 w 132290"/>
                <a:gd name="connsiteY16" fmla="*/ 168071 h 205950"/>
                <a:gd name="connsiteX17" fmla="*/ 8913 w 132290"/>
                <a:gd name="connsiteY17" fmla="*/ 205290 h 205950"/>
                <a:gd name="connsiteX18" fmla="*/ 0 w 132290"/>
                <a:gd name="connsiteY18" fmla="*/ 203227 h 205950"/>
                <a:gd name="connsiteX19" fmla="*/ 4374 w 132290"/>
                <a:gd name="connsiteY19" fmla="*/ 185896 h 205950"/>
                <a:gd name="connsiteX20" fmla="*/ 16093 w 132290"/>
                <a:gd name="connsiteY20" fmla="*/ 138856 h 205950"/>
                <a:gd name="connsiteX21" fmla="*/ 40356 w 132290"/>
                <a:gd name="connsiteY21" fmla="*/ 98995 h 205950"/>
                <a:gd name="connsiteX22" fmla="*/ 66682 w 132290"/>
                <a:gd name="connsiteY22" fmla="*/ 72752 h 205950"/>
                <a:gd name="connsiteX23" fmla="*/ 96227 w 132290"/>
                <a:gd name="connsiteY23" fmla="*/ 36852 h 205950"/>
                <a:gd name="connsiteX24" fmla="*/ 107533 w 132290"/>
                <a:gd name="connsiteY24" fmla="*/ 21750 h 205950"/>
                <a:gd name="connsiteX25" fmla="*/ 112484 w 132290"/>
                <a:gd name="connsiteY25" fmla="*/ 10526 h 205950"/>
                <a:gd name="connsiteX26" fmla="*/ 121562 w 132290"/>
                <a:gd name="connsiteY26" fmla="*/ 210 h 205950"/>
                <a:gd name="connsiteX27" fmla="*/ 129155 w 132290"/>
                <a:gd name="connsiteY27" fmla="*/ 3099 h 205950"/>
                <a:gd name="connsiteX28" fmla="*/ 132291 w 132290"/>
                <a:gd name="connsiteY28" fmla="*/ 24804 h 205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32290" h="205950">
                  <a:moveTo>
                    <a:pt x="132208" y="24556"/>
                  </a:moveTo>
                  <a:cubicBezTo>
                    <a:pt x="132208" y="24969"/>
                    <a:pt x="131301" y="25546"/>
                    <a:pt x="130723" y="26041"/>
                  </a:cubicBezTo>
                  <a:cubicBezTo>
                    <a:pt x="123791" y="31323"/>
                    <a:pt x="116033" y="35780"/>
                    <a:pt x="110174" y="41969"/>
                  </a:cubicBezTo>
                  <a:cubicBezTo>
                    <a:pt x="103159" y="49479"/>
                    <a:pt x="97217" y="58062"/>
                    <a:pt x="92100" y="66810"/>
                  </a:cubicBezTo>
                  <a:cubicBezTo>
                    <a:pt x="85250" y="78694"/>
                    <a:pt x="79804" y="91238"/>
                    <a:pt x="73284" y="103369"/>
                  </a:cubicBezTo>
                  <a:cubicBezTo>
                    <a:pt x="66104" y="116821"/>
                    <a:pt x="58017" y="129860"/>
                    <a:pt x="51167" y="143477"/>
                  </a:cubicBezTo>
                  <a:cubicBezTo>
                    <a:pt x="45555" y="154701"/>
                    <a:pt x="41264" y="166585"/>
                    <a:pt x="36394" y="178139"/>
                  </a:cubicBezTo>
                  <a:cubicBezTo>
                    <a:pt x="32516" y="187382"/>
                    <a:pt x="28719" y="196707"/>
                    <a:pt x="24758" y="205950"/>
                  </a:cubicBezTo>
                  <a:lnTo>
                    <a:pt x="15350" y="202319"/>
                  </a:lnTo>
                  <a:cubicBezTo>
                    <a:pt x="15598" y="201659"/>
                    <a:pt x="15763" y="200916"/>
                    <a:pt x="16010" y="200174"/>
                  </a:cubicBezTo>
                  <a:cubicBezTo>
                    <a:pt x="16505" y="199431"/>
                    <a:pt x="17166" y="198771"/>
                    <a:pt x="17413" y="197945"/>
                  </a:cubicBezTo>
                  <a:cubicBezTo>
                    <a:pt x="23768" y="180945"/>
                    <a:pt x="30783" y="164027"/>
                    <a:pt x="36229" y="146779"/>
                  </a:cubicBezTo>
                  <a:cubicBezTo>
                    <a:pt x="42089" y="128045"/>
                    <a:pt x="55128" y="113355"/>
                    <a:pt x="64371" y="96520"/>
                  </a:cubicBezTo>
                  <a:cubicBezTo>
                    <a:pt x="65361" y="94704"/>
                    <a:pt x="65857" y="92723"/>
                    <a:pt x="66599" y="90825"/>
                  </a:cubicBezTo>
                  <a:cubicBezTo>
                    <a:pt x="64289" y="91485"/>
                    <a:pt x="60988" y="91403"/>
                    <a:pt x="59832" y="92888"/>
                  </a:cubicBezTo>
                  <a:cubicBezTo>
                    <a:pt x="51332" y="103617"/>
                    <a:pt x="42666" y="114345"/>
                    <a:pt x="35156" y="125652"/>
                  </a:cubicBezTo>
                  <a:cubicBezTo>
                    <a:pt x="26574" y="138526"/>
                    <a:pt x="22365" y="153216"/>
                    <a:pt x="18899" y="168071"/>
                  </a:cubicBezTo>
                  <a:cubicBezTo>
                    <a:pt x="15928" y="180532"/>
                    <a:pt x="12049" y="192829"/>
                    <a:pt x="8913" y="205290"/>
                  </a:cubicBezTo>
                  <a:lnTo>
                    <a:pt x="0" y="203227"/>
                  </a:lnTo>
                  <a:cubicBezTo>
                    <a:pt x="1486" y="197450"/>
                    <a:pt x="2971" y="191673"/>
                    <a:pt x="4374" y="185896"/>
                  </a:cubicBezTo>
                  <a:cubicBezTo>
                    <a:pt x="8335" y="170216"/>
                    <a:pt x="11884" y="154454"/>
                    <a:pt x="16093" y="138856"/>
                  </a:cubicBezTo>
                  <a:cubicBezTo>
                    <a:pt x="20219" y="123506"/>
                    <a:pt x="29627" y="110714"/>
                    <a:pt x="40356" y="98995"/>
                  </a:cubicBezTo>
                  <a:cubicBezTo>
                    <a:pt x="48691" y="89835"/>
                    <a:pt x="56779" y="80097"/>
                    <a:pt x="66682" y="72752"/>
                  </a:cubicBezTo>
                  <a:cubicBezTo>
                    <a:pt x="79886" y="62931"/>
                    <a:pt x="86076" y="48571"/>
                    <a:pt x="96227" y="36852"/>
                  </a:cubicBezTo>
                  <a:cubicBezTo>
                    <a:pt x="100353" y="32066"/>
                    <a:pt x="104149" y="27032"/>
                    <a:pt x="107533" y="21750"/>
                  </a:cubicBezTo>
                  <a:cubicBezTo>
                    <a:pt x="109679" y="18284"/>
                    <a:pt x="110339" y="13910"/>
                    <a:pt x="112484" y="10526"/>
                  </a:cubicBezTo>
                  <a:cubicBezTo>
                    <a:pt x="114878" y="6648"/>
                    <a:pt x="117931" y="2851"/>
                    <a:pt x="121562" y="210"/>
                  </a:cubicBezTo>
                  <a:cubicBezTo>
                    <a:pt x="122718" y="-697"/>
                    <a:pt x="128742" y="1531"/>
                    <a:pt x="129155" y="3099"/>
                  </a:cubicBezTo>
                  <a:cubicBezTo>
                    <a:pt x="130888" y="10196"/>
                    <a:pt x="131383" y="17541"/>
                    <a:pt x="132291" y="2480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2" name="フリーフォーム: 図形 151">
              <a:extLst>
                <a:ext uri="{FF2B5EF4-FFF2-40B4-BE49-F238E27FC236}">
                  <a16:creationId xmlns:a16="http://schemas.microsoft.com/office/drawing/2014/main" id="{82AFDADE-6A37-43A2-85F8-5E45EA0F4371}"/>
                </a:ext>
              </a:extLst>
            </p:cNvPr>
            <p:cNvSpPr/>
            <p:nvPr/>
          </p:nvSpPr>
          <p:spPr>
            <a:xfrm>
              <a:off x="3909805" y="696445"/>
              <a:ext cx="17795" cy="65361"/>
            </a:xfrm>
            <a:custGeom>
              <a:avLst/>
              <a:gdLst>
                <a:gd name="connsiteX0" fmla="*/ 17713 w 17795"/>
                <a:gd name="connsiteY0" fmla="*/ 64371 h 65361"/>
                <a:gd name="connsiteX1" fmla="*/ 11771 w 17795"/>
                <a:gd name="connsiteY1" fmla="*/ 65361 h 65361"/>
                <a:gd name="connsiteX2" fmla="*/ 11193 w 17795"/>
                <a:gd name="connsiteY2" fmla="*/ 62143 h 65361"/>
                <a:gd name="connsiteX3" fmla="*/ 3931 w 17795"/>
                <a:gd name="connsiteY3" fmla="*/ 25253 h 65361"/>
                <a:gd name="connsiteX4" fmla="*/ 299 w 17795"/>
                <a:gd name="connsiteY4" fmla="*/ 11306 h 65361"/>
                <a:gd name="connsiteX5" fmla="*/ 8139 w 17795"/>
                <a:gd name="connsiteY5" fmla="*/ 0 h 65361"/>
                <a:gd name="connsiteX6" fmla="*/ 14246 w 17795"/>
                <a:gd name="connsiteY6" fmla="*/ 6025 h 65361"/>
                <a:gd name="connsiteX7" fmla="*/ 17300 w 17795"/>
                <a:gd name="connsiteY7" fmla="*/ 59997 h 65361"/>
                <a:gd name="connsiteX8" fmla="*/ 17795 w 17795"/>
                <a:gd name="connsiteY8" fmla="*/ 64289 h 65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95" h="65361">
                  <a:moveTo>
                    <a:pt x="17713" y="64371"/>
                  </a:moveTo>
                  <a:lnTo>
                    <a:pt x="11771" y="65361"/>
                  </a:lnTo>
                  <a:lnTo>
                    <a:pt x="11193" y="62143"/>
                  </a:lnTo>
                  <a:cubicBezTo>
                    <a:pt x="8965" y="49846"/>
                    <a:pt x="6406" y="37550"/>
                    <a:pt x="3931" y="25253"/>
                  </a:cubicBezTo>
                  <a:cubicBezTo>
                    <a:pt x="2940" y="20549"/>
                    <a:pt x="1537" y="15928"/>
                    <a:pt x="299" y="11306"/>
                  </a:cubicBezTo>
                  <a:cubicBezTo>
                    <a:pt x="-444" y="-83"/>
                    <a:pt x="-444" y="165"/>
                    <a:pt x="8139" y="0"/>
                  </a:cubicBezTo>
                  <a:cubicBezTo>
                    <a:pt x="13008" y="0"/>
                    <a:pt x="14081" y="1651"/>
                    <a:pt x="14246" y="6025"/>
                  </a:cubicBezTo>
                  <a:cubicBezTo>
                    <a:pt x="14907" y="24015"/>
                    <a:pt x="15732" y="42089"/>
                    <a:pt x="17300" y="59997"/>
                  </a:cubicBezTo>
                  <a:cubicBezTo>
                    <a:pt x="17382" y="61400"/>
                    <a:pt x="17547" y="62803"/>
                    <a:pt x="17795" y="6428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3" name="フリーフォーム: 図形 152">
              <a:extLst>
                <a:ext uri="{FF2B5EF4-FFF2-40B4-BE49-F238E27FC236}">
                  <a16:creationId xmlns:a16="http://schemas.microsoft.com/office/drawing/2014/main" id="{380602C7-A751-4237-BAF5-9635985450DC}"/>
                </a:ext>
              </a:extLst>
            </p:cNvPr>
            <p:cNvSpPr/>
            <p:nvPr/>
          </p:nvSpPr>
          <p:spPr>
            <a:xfrm>
              <a:off x="3817381" y="676541"/>
              <a:ext cx="103975" cy="156921"/>
            </a:xfrm>
            <a:custGeom>
              <a:avLst/>
              <a:gdLst>
                <a:gd name="connsiteX0" fmla="*/ 103534 w 103975"/>
                <a:gd name="connsiteY0" fmla="*/ 153351 h 156921"/>
                <a:gd name="connsiteX1" fmla="*/ 103864 w 103975"/>
                <a:gd name="connsiteY1" fmla="*/ 155744 h 156921"/>
                <a:gd name="connsiteX2" fmla="*/ 100068 w 103975"/>
                <a:gd name="connsiteY2" fmla="*/ 156817 h 156921"/>
                <a:gd name="connsiteX3" fmla="*/ 51459 w 103975"/>
                <a:gd name="connsiteY3" fmla="*/ 135938 h 156921"/>
                <a:gd name="connsiteX4" fmla="*/ 17706 w 103975"/>
                <a:gd name="connsiteY4" fmla="*/ 96407 h 156921"/>
                <a:gd name="connsiteX5" fmla="*/ 2933 w 103975"/>
                <a:gd name="connsiteY5" fmla="*/ 59023 h 156921"/>
                <a:gd name="connsiteX6" fmla="*/ 4336 w 103975"/>
                <a:gd name="connsiteY6" fmla="*/ 24939 h 156921"/>
                <a:gd name="connsiteX7" fmla="*/ 23730 w 103975"/>
                <a:gd name="connsiteY7" fmla="*/ 5462 h 156921"/>
                <a:gd name="connsiteX8" fmla="*/ 66562 w 103975"/>
                <a:gd name="connsiteY8" fmla="*/ 7691 h 156921"/>
                <a:gd name="connsiteX9" fmla="*/ 67387 w 103975"/>
                <a:gd name="connsiteY9" fmla="*/ 15118 h 156921"/>
                <a:gd name="connsiteX10" fmla="*/ 70771 w 103975"/>
                <a:gd name="connsiteY10" fmla="*/ 23783 h 156921"/>
                <a:gd name="connsiteX11" fmla="*/ 77455 w 103975"/>
                <a:gd name="connsiteY11" fmla="*/ 32449 h 156921"/>
                <a:gd name="connsiteX12" fmla="*/ 88431 w 103975"/>
                <a:gd name="connsiteY12" fmla="*/ 76188 h 156921"/>
                <a:gd name="connsiteX13" fmla="*/ 94786 w 103975"/>
                <a:gd name="connsiteY13" fmla="*/ 110024 h 156921"/>
                <a:gd name="connsiteX14" fmla="*/ 103534 w 103975"/>
                <a:gd name="connsiteY14" fmla="*/ 153351 h 156921"/>
                <a:gd name="connsiteX15" fmla="*/ 76878 w 103975"/>
                <a:gd name="connsiteY15" fmla="*/ 133957 h 156921"/>
                <a:gd name="connsiteX16" fmla="*/ 76465 w 103975"/>
                <a:gd name="connsiteY16" fmla="*/ 116626 h 156921"/>
                <a:gd name="connsiteX17" fmla="*/ 71513 w 103975"/>
                <a:gd name="connsiteY17" fmla="*/ 105403 h 156921"/>
                <a:gd name="connsiteX18" fmla="*/ 61280 w 103975"/>
                <a:gd name="connsiteY18" fmla="*/ 69669 h 156921"/>
                <a:gd name="connsiteX19" fmla="*/ 57154 w 103975"/>
                <a:gd name="connsiteY19" fmla="*/ 52668 h 156921"/>
                <a:gd name="connsiteX20" fmla="*/ 55421 w 103975"/>
                <a:gd name="connsiteY20" fmla="*/ 44745 h 156921"/>
                <a:gd name="connsiteX21" fmla="*/ 52202 w 103975"/>
                <a:gd name="connsiteY21" fmla="*/ 26424 h 156921"/>
                <a:gd name="connsiteX22" fmla="*/ 45022 w 103975"/>
                <a:gd name="connsiteY22" fmla="*/ 20317 h 156921"/>
                <a:gd name="connsiteX23" fmla="*/ 38668 w 103975"/>
                <a:gd name="connsiteY23" fmla="*/ 23123 h 156921"/>
                <a:gd name="connsiteX24" fmla="*/ 37182 w 103975"/>
                <a:gd name="connsiteY24" fmla="*/ 33769 h 156921"/>
                <a:gd name="connsiteX25" fmla="*/ 44527 w 103975"/>
                <a:gd name="connsiteY25" fmla="*/ 55226 h 156921"/>
                <a:gd name="connsiteX26" fmla="*/ 44527 w 103975"/>
                <a:gd name="connsiteY26" fmla="*/ 63149 h 156921"/>
                <a:gd name="connsiteX27" fmla="*/ 39328 w 103975"/>
                <a:gd name="connsiteY27" fmla="*/ 58032 h 156921"/>
                <a:gd name="connsiteX28" fmla="*/ 35284 w 103975"/>
                <a:gd name="connsiteY28" fmla="*/ 52008 h 156921"/>
                <a:gd name="connsiteX29" fmla="*/ 27609 w 103975"/>
                <a:gd name="connsiteY29" fmla="*/ 48211 h 156921"/>
                <a:gd name="connsiteX30" fmla="*/ 20759 w 103975"/>
                <a:gd name="connsiteY30" fmla="*/ 51430 h 156921"/>
                <a:gd name="connsiteX31" fmla="*/ 23483 w 103975"/>
                <a:gd name="connsiteY31" fmla="*/ 61251 h 156921"/>
                <a:gd name="connsiteX32" fmla="*/ 37512 w 103975"/>
                <a:gd name="connsiteY32" fmla="*/ 78086 h 156921"/>
                <a:gd name="connsiteX33" fmla="*/ 52532 w 103975"/>
                <a:gd name="connsiteY33" fmla="*/ 111180 h 156921"/>
                <a:gd name="connsiteX34" fmla="*/ 67470 w 103975"/>
                <a:gd name="connsiteY34" fmla="*/ 134205 h 156921"/>
                <a:gd name="connsiteX35" fmla="*/ 76878 w 103975"/>
                <a:gd name="connsiteY35" fmla="*/ 133875 h 15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3975" h="156921">
                  <a:moveTo>
                    <a:pt x="103534" y="153351"/>
                  </a:moveTo>
                  <a:cubicBezTo>
                    <a:pt x="103699" y="154176"/>
                    <a:pt x="104194" y="155662"/>
                    <a:pt x="103864" y="155744"/>
                  </a:cubicBezTo>
                  <a:cubicBezTo>
                    <a:pt x="102709" y="156322"/>
                    <a:pt x="100976" y="157230"/>
                    <a:pt x="100068" y="156817"/>
                  </a:cubicBezTo>
                  <a:cubicBezTo>
                    <a:pt x="84305" y="148977"/>
                    <a:pt x="65984" y="146666"/>
                    <a:pt x="51459" y="135938"/>
                  </a:cubicBezTo>
                  <a:cubicBezTo>
                    <a:pt x="36852" y="125209"/>
                    <a:pt x="23978" y="113490"/>
                    <a:pt x="17706" y="96407"/>
                  </a:cubicBezTo>
                  <a:cubicBezTo>
                    <a:pt x="13002" y="83863"/>
                    <a:pt x="7720" y="71484"/>
                    <a:pt x="2933" y="59023"/>
                  </a:cubicBezTo>
                  <a:cubicBezTo>
                    <a:pt x="-1523" y="47551"/>
                    <a:pt x="-780" y="36080"/>
                    <a:pt x="4336" y="24939"/>
                  </a:cubicBezTo>
                  <a:cubicBezTo>
                    <a:pt x="11186" y="17842"/>
                    <a:pt x="16468" y="10332"/>
                    <a:pt x="23730" y="5462"/>
                  </a:cubicBezTo>
                  <a:cubicBezTo>
                    <a:pt x="36109" y="-2873"/>
                    <a:pt x="54018" y="-1305"/>
                    <a:pt x="66562" y="7691"/>
                  </a:cubicBezTo>
                  <a:cubicBezTo>
                    <a:pt x="69368" y="9754"/>
                    <a:pt x="71431" y="11652"/>
                    <a:pt x="67387" y="15118"/>
                  </a:cubicBezTo>
                  <a:cubicBezTo>
                    <a:pt x="62105" y="19657"/>
                    <a:pt x="68625" y="23371"/>
                    <a:pt x="70771" y="23783"/>
                  </a:cubicBezTo>
                  <a:cubicBezTo>
                    <a:pt x="76548" y="24939"/>
                    <a:pt x="76548" y="28157"/>
                    <a:pt x="77455" y="32449"/>
                  </a:cubicBezTo>
                  <a:cubicBezTo>
                    <a:pt x="80674" y="47139"/>
                    <a:pt x="85048" y="61581"/>
                    <a:pt x="88431" y="76188"/>
                  </a:cubicBezTo>
                  <a:cubicBezTo>
                    <a:pt x="90990" y="87329"/>
                    <a:pt x="92640" y="98718"/>
                    <a:pt x="94786" y="110024"/>
                  </a:cubicBezTo>
                  <a:cubicBezTo>
                    <a:pt x="97592" y="124466"/>
                    <a:pt x="100563" y="138909"/>
                    <a:pt x="103534" y="153351"/>
                  </a:cubicBezTo>
                  <a:close/>
                  <a:moveTo>
                    <a:pt x="76878" y="133957"/>
                  </a:moveTo>
                  <a:cubicBezTo>
                    <a:pt x="77290" y="128180"/>
                    <a:pt x="77455" y="122321"/>
                    <a:pt x="76465" y="116626"/>
                  </a:cubicBezTo>
                  <a:cubicBezTo>
                    <a:pt x="75805" y="112748"/>
                    <a:pt x="72751" y="109282"/>
                    <a:pt x="71513" y="105403"/>
                  </a:cubicBezTo>
                  <a:cubicBezTo>
                    <a:pt x="67882" y="93519"/>
                    <a:pt x="64499" y="81635"/>
                    <a:pt x="61280" y="69669"/>
                  </a:cubicBezTo>
                  <a:cubicBezTo>
                    <a:pt x="59795" y="64057"/>
                    <a:pt x="58392" y="58362"/>
                    <a:pt x="57154" y="52668"/>
                  </a:cubicBezTo>
                  <a:cubicBezTo>
                    <a:pt x="56576" y="50027"/>
                    <a:pt x="55998" y="47386"/>
                    <a:pt x="55421" y="44745"/>
                  </a:cubicBezTo>
                  <a:cubicBezTo>
                    <a:pt x="54183" y="38638"/>
                    <a:pt x="54018" y="32366"/>
                    <a:pt x="52202" y="26424"/>
                  </a:cubicBezTo>
                  <a:cubicBezTo>
                    <a:pt x="51377" y="23866"/>
                    <a:pt x="47911" y="21390"/>
                    <a:pt x="45022" y="20317"/>
                  </a:cubicBezTo>
                  <a:cubicBezTo>
                    <a:pt x="43454" y="19740"/>
                    <a:pt x="39328" y="21473"/>
                    <a:pt x="38668" y="23123"/>
                  </a:cubicBezTo>
                  <a:cubicBezTo>
                    <a:pt x="37265" y="26424"/>
                    <a:pt x="36357" y="30468"/>
                    <a:pt x="37182" y="33769"/>
                  </a:cubicBezTo>
                  <a:cubicBezTo>
                    <a:pt x="39080" y="41032"/>
                    <a:pt x="42299" y="48046"/>
                    <a:pt x="44527" y="55226"/>
                  </a:cubicBezTo>
                  <a:cubicBezTo>
                    <a:pt x="45270" y="57702"/>
                    <a:pt x="44610" y="60508"/>
                    <a:pt x="44527" y="63149"/>
                  </a:cubicBezTo>
                  <a:cubicBezTo>
                    <a:pt x="42794" y="61416"/>
                    <a:pt x="40813" y="59848"/>
                    <a:pt x="39328" y="58032"/>
                  </a:cubicBezTo>
                  <a:cubicBezTo>
                    <a:pt x="37760" y="56134"/>
                    <a:pt x="37100" y="53576"/>
                    <a:pt x="35284" y="52008"/>
                  </a:cubicBezTo>
                  <a:cubicBezTo>
                    <a:pt x="33138" y="50192"/>
                    <a:pt x="30250" y="48377"/>
                    <a:pt x="27609" y="48211"/>
                  </a:cubicBezTo>
                  <a:cubicBezTo>
                    <a:pt x="25298" y="48046"/>
                    <a:pt x="20759" y="50110"/>
                    <a:pt x="20759" y="51430"/>
                  </a:cubicBezTo>
                  <a:cubicBezTo>
                    <a:pt x="20594" y="54731"/>
                    <a:pt x="21502" y="58610"/>
                    <a:pt x="23483" y="61251"/>
                  </a:cubicBezTo>
                  <a:cubicBezTo>
                    <a:pt x="27774" y="67110"/>
                    <a:pt x="34046" y="71814"/>
                    <a:pt x="37512" y="78086"/>
                  </a:cubicBezTo>
                  <a:cubicBezTo>
                    <a:pt x="43289" y="88732"/>
                    <a:pt x="47415" y="100204"/>
                    <a:pt x="52532" y="111180"/>
                  </a:cubicBezTo>
                  <a:cubicBezTo>
                    <a:pt x="56328" y="119350"/>
                    <a:pt x="57566" y="129088"/>
                    <a:pt x="67470" y="134205"/>
                  </a:cubicBezTo>
                  <a:cubicBezTo>
                    <a:pt x="70936" y="134370"/>
                    <a:pt x="76795" y="134287"/>
                    <a:pt x="76878" y="13387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4" name="フリーフォーム: 図形 153">
              <a:extLst>
                <a:ext uri="{FF2B5EF4-FFF2-40B4-BE49-F238E27FC236}">
                  <a16:creationId xmlns:a16="http://schemas.microsoft.com/office/drawing/2014/main" id="{E91FD94E-4ED5-4367-AE8C-B6DB2A621442}"/>
                </a:ext>
              </a:extLst>
            </p:cNvPr>
            <p:cNvSpPr/>
            <p:nvPr/>
          </p:nvSpPr>
          <p:spPr>
            <a:xfrm>
              <a:off x="3838122" y="724750"/>
              <a:ext cx="56428" cy="86075"/>
            </a:xfrm>
            <a:custGeom>
              <a:avLst/>
              <a:gdLst>
                <a:gd name="connsiteX0" fmla="*/ 55725 w 56428"/>
                <a:gd name="connsiteY0" fmla="*/ 68335 h 86075"/>
                <a:gd name="connsiteX1" fmla="*/ 56137 w 56428"/>
                <a:gd name="connsiteY1" fmla="*/ 85665 h 86075"/>
                <a:gd name="connsiteX2" fmla="*/ 46729 w 56428"/>
                <a:gd name="connsiteY2" fmla="*/ 85996 h 86075"/>
                <a:gd name="connsiteX3" fmla="*/ 31792 w 56428"/>
                <a:gd name="connsiteY3" fmla="*/ 62971 h 86075"/>
                <a:gd name="connsiteX4" fmla="*/ 16772 w 56428"/>
                <a:gd name="connsiteY4" fmla="*/ 29877 h 86075"/>
                <a:gd name="connsiteX5" fmla="*/ 2742 w 56428"/>
                <a:gd name="connsiteY5" fmla="*/ 13042 h 86075"/>
                <a:gd name="connsiteX6" fmla="*/ 19 w 56428"/>
                <a:gd name="connsiteY6" fmla="*/ 3221 h 86075"/>
                <a:gd name="connsiteX7" fmla="*/ 6869 w 56428"/>
                <a:gd name="connsiteY7" fmla="*/ 2 h 86075"/>
                <a:gd name="connsiteX8" fmla="*/ 14544 w 56428"/>
                <a:gd name="connsiteY8" fmla="*/ 3799 h 86075"/>
                <a:gd name="connsiteX9" fmla="*/ 18588 w 56428"/>
                <a:gd name="connsiteY9" fmla="*/ 9823 h 86075"/>
                <a:gd name="connsiteX10" fmla="*/ 23787 w 56428"/>
                <a:gd name="connsiteY10" fmla="*/ 14940 h 86075"/>
                <a:gd name="connsiteX11" fmla="*/ 23787 w 56428"/>
                <a:gd name="connsiteY11" fmla="*/ 7017 h 86075"/>
                <a:gd name="connsiteX12" fmla="*/ 36331 w 56428"/>
                <a:gd name="connsiteY12" fmla="*/ 4459 h 86075"/>
                <a:gd name="connsiteX13" fmla="*/ 40457 w 56428"/>
                <a:gd name="connsiteY13" fmla="*/ 21459 h 86075"/>
                <a:gd name="connsiteX14" fmla="*/ 50691 w 56428"/>
                <a:gd name="connsiteY14" fmla="*/ 57194 h 86075"/>
                <a:gd name="connsiteX15" fmla="*/ 55642 w 56428"/>
                <a:gd name="connsiteY15" fmla="*/ 68417 h 86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428" h="86075">
                  <a:moveTo>
                    <a:pt x="55725" y="68335"/>
                  </a:moveTo>
                  <a:cubicBezTo>
                    <a:pt x="56715" y="74029"/>
                    <a:pt x="56468" y="79889"/>
                    <a:pt x="56137" y="85665"/>
                  </a:cubicBezTo>
                  <a:cubicBezTo>
                    <a:pt x="56137" y="86078"/>
                    <a:pt x="50278" y="86161"/>
                    <a:pt x="46729" y="85996"/>
                  </a:cubicBezTo>
                  <a:cubicBezTo>
                    <a:pt x="36826" y="80796"/>
                    <a:pt x="35588" y="71058"/>
                    <a:pt x="31792" y="62971"/>
                  </a:cubicBezTo>
                  <a:cubicBezTo>
                    <a:pt x="26675" y="51994"/>
                    <a:pt x="22631" y="40523"/>
                    <a:pt x="16772" y="29877"/>
                  </a:cubicBezTo>
                  <a:cubicBezTo>
                    <a:pt x="13388" y="23605"/>
                    <a:pt x="7034" y="18901"/>
                    <a:pt x="2742" y="13042"/>
                  </a:cubicBezTo>
                  <a:cubicBezTo>
                    <a:pt x="762" y="10401"/>
                    <a:pt x="-146" y="6522"/>
                    <a:pt x="19" y="3221"/>
                  </a:cubicBezTo>
                  <a:cubicBezTo>
                    <a:pt x="19" y="1983"/>
                    <a:pt x="4558" y="-80"/>
                    <a:pt x="6869" y="2"/>
                  </a:cubicBezTo>
                  <a:cubicBezTo>
                    <a:pt x="9510" y="167"/>
                    <a:pt x="12398" y="1983"/>
                    <a:pt x="14544" y="3799"/>
                  </a:cubicBezTo>
                  <a:cubicBezTo>
                    <a:pt x="16359" y="5284"/>
                    <a:pt x="17020" y="7925"/>
                    <a:pt x="18588" y="9823"/>
                  </a:cubicBezTo>
                  <a:cubicBezTo>
                    <a:pt x="20073" y="11721"/>
                    <a:pt x="22054" y="13289"/>
                    <a:pt x="23787" y="14940"/>
                  </a:cubicBezTo>
                  <a:cubicBezTo>
                    <a:pt x="23787" y="12299"/>
                    <a:pt x="24447" y="9410"/>
                    <a:pt x="23787" y="7017"/>
                  </a:cubicBezTo>
                  <a:lnTo>
                    <a:pt x="36331" y="4459"/>
                  </a:lnTo>
                  <a:cubicBezTo>
                    <a:pt x="37569" y="10153"/>
                    <a:pt x="38972" y="15765"/>
                    <a:pt x="40457" y="21459"/>
                  </a:cubicBezTo>
                  <a:cubicBezTo>
                    <a:pt x="43676" y="33426"/>
                    <a:pt x="47059" y="45310"/>
                    <a:pt x="50691" y="57194"/>
                  </a:cubicBezTo>
                  <a:cubicBezTo>
                    <a:pt x="51929" y="61072"/>
                    <a:pt x="54900" y="64539"/>
                    <a:pt x="55642" y="6841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5" name="フリーフォーム: 図形 154">
              <a:extLst>
                <a:ext uri="{FF2B5EF4-FFF2-40B4-BE49-F238E27FC236}">
                  <a16:creationId xmlns:a16="http://schemas.microsoft.com/office/drawing/2014/main" id="{53971BE0-92F1-4FDF-A0C9-CE584D37EDCE}"/>
                </a:ext>
              </a:extLst>
            </p:cNvPr>
            <p:cNvSpPr/>
            <p:nvPr/>
          </p:nvSpPr>
          <p:spPr>
            <a:xfrm>
              <a:off x="3833415" y="357177"/>
              <a:ext cx="57872" cy="120819"/>
            </a:xfrm>
            <a:custGeom>
              <a:avLst/>
              <a:gdLst>
                <a:gd name="connsiteX0" fmla="*/ 57873 w 57872"/>
                <a:gd name="connsiteY0" fmla="*/ 165 h 120819"/>
                <a:gd name="connsiteX1" fmla="*/ 55645 w 57872"/>
                <a:gd name="connsiteY1" fmla="*/ 5859 h 120819"/>
                <a:gd name="connsiteX2" fmla="*/ 27503 w 57872"/>
                <a:gd name="connsiteY2" fmla="*/ 56118 h 120819"/>
                <a:gd name="connsiteX3" fmla="*/ 8687 w 57872"/>
                <a:gd name="connsiteY3" fmla="*/ 107285 h 120819"/>
                <a:gd name="connsiteX4" fmla="*/ 7284 w 57872"/>
                <a:gd name="connsiteY4" fmla="*/ 109513 h 120819"/>
                <a:gd name="connsiteX5" fmla="*/ 6624 w 57872"/>
                <a:gd name="connsiteY5" fmla="*/ 111659 h 120819"/>
                <a:gd name="connsiteX6" fmla="*/ 4643 w 57872"/>
                <a:gd name="connsiteY6" fmla="*/ 116116 h 120819"/>
                <a:gd name="connsiteX7" fmla="*/ 1589 w 57872"/>
                <a:gd name="connsiteY7" fmla="*/ 120820 h 120819"/>
                <a:gd name="connsiteX8" fmla="*/ 104 w 57872"/>
                <a:gd name="connsiteY8" fmla="*/ 114465 h 120819"/>
                <a:gd name="connsiteX9" fmla="*/ 10090 w 57872"/>
                <a:gd name="connsiteY9" fmla="*/ 77245 h 120819"/>
                <a:gd name="connsiteX10" fmla="*/ 26348 w 57872"/>
                <a:gd name="connsiteY10" fmla="*/ 34826 h 120819"/>
                <a:gd name="connsiteX11" fmla="*/ 51023 w 57872"/>
                <a:gd name="connsiteY11" fmla="*/ 2063 h 120819"/>
                <a:gd name="connsiteX12" fmla="*/ 57790 w 57872"/>
                <a:gd name="connsiteY12" fmla="*/ 0 h 120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872" h="120819">
                  <a:moveTo>
                    <a:pt x="57873" y="165"/>
                  </a:moveTo>
                  <a:cubicBezTo>
                    <a:pt x="57130" y="2063"/>
                    <a:pt x="56635" y="4126"/>
                    <a:pt x="55645" y="5859"/>
                  </a:cubicBezTo>
                  <a:cubicBezTo>
                    <a:pt x="46402" y="22695"/>
                    <a:pt x="33362" y="37467"/>
                    <a:pt x="27503" y="56118"/>
                  </a:cubicBezTo>
                  <a:cubicBezTo>
                    <a:pt x="22056" y="73367"/>
                    <a:pt x="15041" y="90285"/>
                    <a:pt x="8687" y="107285"/>
                  </a:cubicBezTo>
                  <a:cubicBezTo>
                    <a:pt x="8357" y="108110"/>
                    <a:pt x="7696" y="108771"/>
                    <a:pt x="7284" y="109513"/>
                  </a:cubicBezTo>
                  <a:cubicBezTo>
                    <a:pt x="7036" y="110256"/>
                    <a:pt x="6871" y="110999"/>
                    <a:pt x="6624" y="111659"/>
                  </a:cubicBezTo>
                  <a:cubicBezTo>
                    <a:pt x="6046" y="113557"/>
                    <a:pt x="5386" y="114878"/>
                    <a:pt x="4643" y="116116"/>
                  </a:cubicBezTo>
                  <a:cubicBezTo>
                    <a:pt x="3735" y="117766"/>
                    <a:pt x="2580" y="119252"/>
                    <a:pt x="1589" y="120820"/>
                  </a:cubicBezTo>
                  <a:cubicBezTo>
                    <a:pt x="1012" y="118674"/>
                    <a:pt x="-391" y="116363"/>
                    <a:pt x="104" y="114465"/>
                  </a:cubicBezTo>
                  <a:cubicBezTo>
                    <a:pt x="3240" y="102003"/>
                    <a:pt x="7119" y="89789"/>
                    <a:pt x="10090" y="77245"/>
                  </a:cubicBezTo>
                  <a:cubicBezTo>
                    <a:pt x="13556" y="62390"/>
                    <a:pt x="17765" y="47783"/>
                    <a:pt x="26348" y="34826"/>
                  </a:cubicBezTo>
                  <a:cubicBezTo>
                    <a:pt x="33940" y="23520"/>
                    <a:pt x="42523" y="12792"/>
                    <a:pt x="51023" y="2063"/>
                  </a:cubicBezTo>
                  <a:cubicBezTo>
                    <a:pt x="52179" y="578"/>
                    <a:pt x="55480" y="578"/>
                    <a:pt x="57790" y="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6" name="フリーフォーム: 図形 155">
              <a:extLst>
                <a:ext uri="{FF2B5EF4-FFF2-40B4-BE49-F238E27FC236}">
                  <a16:creationId xmlns:a16="http://schemas.microsoft.com/office/drawing/2014/main" id="{5B08304B-8DA4-44AA-85FE-90130B0EA9A3}"/>
                </a:ext>
              </a:extLst>
            </p:cNvPr>
            <p:cNvSpPr/>
            <p:nvPr/>
          </p:nvSpPr>
          <p:spPr>
            <a:xfrm>
              <a:off x="3854415" y="696666"/>
              <a:ext cx="20285" cy="35018"/>
            </a:xfrm>
            <a:custGeom>
              <a:avLst/>
              <a:gdLst>
                <a:gd name="connsiteX0" fmla="*/ 20203 w 20285"/>
                <a:gd name="connsiteY0" fmla="*/ 32460 h 35018"/>
                <a:gd name="connsiteX1" fmla="*/ 7659 w 20285"/>
                <a:gd name="connsiteY1" fmla="*/ 35019 h 35018"/>
                <a:gd name="connsiteX2" fmla="*/ 314 w 20285"/>
                <a:gd name="connsiteY2" fmla="*/ 13562 h 35018"/>
                <a:gd name="connsiteX3" fmla="*/ 1800 w 20285"/>
                <a:gd name="connsiteY3" fmla="*/ 2916 h 35018"/>
                <a:gd name="connsiteX4" fmla="*/ 8154 w 20285"/>
                <a:gd name="connsiteY4" fmla="*/ 110 h 35018"/>
                <a:gd name="connsiteX5" fmla="*/ 15334 w 20285"/>
                <a:gd name="connsiteY5" fmla="*/ 6217 h 35018"/>
                <a:gd name="connsiteX6" fmla="*/ 18553 w 20285"/>
                <a:gd name="connsiteY6" fmla="*/ 24538 h 35018"/>
                <a:gd name="connsiteX7" fmla="*/ 20286 w 20285"/>
                <a:gd name="connsiteY7" fmla="*/ 32460 h 35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285" h="35018">
                  <a:moveTo>
                    <a:pt x="20203" y="32460"/>
                  </a:moveTo>
                  <a:lnTo>
                    <a:pt x="7659" y="35019"/>
                  </a:lnTo>
                  <a:cubicBezTo>
                    <a:pt x="5431" y="27839"/>
                    <a:pt x="2130" y="20824"/>
                    <a:pt x="314" y="13562"/>
                  </a:cubicBezTo>
                  <a:cubicBezTo>
                    <a:pt x="-511" y="10261"/>
                    <a:pt x="396" y="6134"/>
                    <a:pt x="1800" y="2916"/>
                  </a:cubicBezTo>
                  <a:cubicBezTo>
                    <a:pt x="2460" y="1348"/>
                    <a:pt x="6586" y="-468"/>
                    <a:pt x="8154" y="110"/>
                  </a:cubicBezTo>
                  <a:cubicBezTo>
                    <a:pt x="11043" y="1183"/>
                    <a:pt x="14509" y="3658"/>
                    <a:pt x="15334" y="6217"/>
                  </a:cubicBezTo>
                  <a:cubicBezTo>
                    <a:pt x="17150" y="12076"/>
                    <a:pt x="17315" y="18431"/>
                    <a:pt x="18553" y="24538"/>
                  </a:cubicBezTo>
                  <a:cubicBezTo>
                    <a:pt x="19130" y="27179"/>
                    <a:pt x="19708" y="29819"/>
                    <a:pt x="20286" y="3246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7" name="フリーフォーム: 図形 156">
              <a:extLst>
                <a:ext uri="{FF2B5EF4-FFF2-40B4-BE49-F238E27FC236}">
                  <a16:creationId xmlns:a16="http://schemas.microsoft.com/office/drawing/2014/main" id="{684BE006-2507-4211-9E8E-7EBBFE2E8D21}"/>
                </a:ext>
              </a:extLst>
            </p:cNvPr>
            <p:cNvSpPr/>
            <p:nvPr/>
          </p:nvSpPr>
          <p:spPr>
            <a:xfrm>
              <a:off x="3805789" y="468918"/>
              <a:ext cx="43740" cy="85910"/>
            </a:xfrm>
            <a:custGeom>
              <a:avLst/>
              <a:gdLst>
                <a:gd name="connsiteX0" fmla="*/ 34332 w 43740"/>
                <a:gd name="connsiteY0" fmla="*/ 0 h 85910"/>
                <a:gd name="connsiteX1" fmla="*/ 43740 w 43740"/>
                <a:gd name="connsiteY1" fmla="*/ 3631 h 85910"/>
                <a:gd name="connsiteX2" fmla="*/ 36313 w 43740"/>
                <a:gd name="connsiteY2" fmla="*/ 20632 h 85910"/>
                <a:gd name="connsiteX3" fmla="*/ 15846 w 43740"/>
                <a:gd name="connsiteY3" fmla="*/ 76090 h 85910"/>
                <a:gd name="connsiteX4" fmla="*/ 11885 w 43740"/>
                <a:gd name="connsiteY4" fmla="*/ 84095 h 85910"/>
                <a:gd name="connsiteX5" fmla="*/ 1 w 43740"/>
                <a:gd name="connsiteY5" fmla="*/ 79639 h 85910"/>
                <a:gd name="connsiteX6" fmla="*/ 2807 w 43740"/>
                <a:gd name="connsiteY6" fmla="*/ 64041 h 85910"/>
                <a:gd name="connsiteX7" fmla="*/ 18817 w 43740"/>
                <a:gd name="connsiteY7" fmla="*/ 743 h 85910"/>
                <a:gd name="connsiteX8" fmla="*/ 27730 w 43740"/>
                <a:gd name="connsiteY8" fmla="*/ 2806 h 85910"/>
                <a:gd name="connsiteX9" fmla="*/ 29215 w 43740"/>
                <a:gd name="connsiteY9" fmla="*/ 9161 h 85910"/>
                <a:gd name="connsiteX10" fmla="*/ 32269 w 43740"/>
                <a:gd name="connsiteY10" fmla="*/ 4456 h 85910"/>
                <a:gd name="connsiteX11" fmla="*/ 34250 w 43740"/>
                <a:gd name="connsiteY11" fmla="*/ 0 h 8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740" h="85910">
                  <a:moveTo>
                    <a:pt x="34332" y="0"/>
                  </a:moveTo>
                  <a:lnTo>
                    <a:pt x="43740" y="3631"/>
                  </a:lnTo>
                  <a:cubicBezTo>
                    <a:pt x="41347" y="9326"/>
                    <a:pt x="38871" y="15020"/>
                    <a:pt x="36313" y="20632"/>
                  </a:cubicBezTo>
                  <a:cubicBezTo>
                    <a:pt x="28142" y="38705"/>
                    <a:pt x="20880" y="56944"/>
                    <a:pt x="15846" y="76090"/>
                  </a:cubicBezTo>
                  <a:cubicBezTo>
                    <a:pt x="15186" y="78731"/>
                    <a:pt x="13535" y="81207"/>
                    <a:pt x="11885" y="84095"/>
                  </a:cubicBezTo>
                  <a:cubicBezTo>
                    <a:pt x="6025" y="87809"/>
                    <a:pt x="-82" y="85581"/>
                    <a:pt x="1" y="79639"/>
                  </a:cubicBezTo>
                  <a:cubicBezTo>
                    <a:pt x="83" y="74439"/>
                    <a:pt x="1486" y="69158"/>
                    <a:pt x="2807" y="64041"/>
                  </a:cubicBezTo>
                  <a:cubicBezTo>
                    <a:pt x="8088" y="42914"/>
                    <a:pt x="13453" y="21870"/>
                    <a:pt x="18817" y="743"/>
                  </a:cubicBezTo>
                  <a:lnTo>
                    <a:pt x="27730" y="2806"/>
                  </a:lnTo>
                  <a:cubicBezTo>
                    <a:pt x="27235" y="4704"/>
                    <a:pt x="28638" y="7015"/>
                    <a:pt x="29215" y="9161"/>
                  </a:cubicBezTo>
                  <a:cubicBezTo>
                    <a:pt x="30288" y="7593"/>
                    <a:pt x="31361" y="6107"/>
                    <a:pt x="32269" y="4456"/>
                  </a:cubicBezTo>
                  <a:cubicBezTo>
                    <a:pt x="33012" y="3219"/>
                    <a:pt x="33589" y="1898"/>
                    <a:pt x="3425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8" name="フリーフォーム: 図形 157">
              <a:extLst>
                <a:ext uri="{FF2B5EF4-FFF2-40B4-BE49-F238E27FC236}">
                  <a16:creationId xmlns:a16="http://schemas.microsoft.com/office/drawing/2014/main" id="{357A7BF2-C411-46D3-9C61-E2583E718319}"/>
                </a:ext>
              </a:extLst>
            </p:cNvPr>
            <p:cNvSpPr/>
            <p:nvPr/>
          </p:nvSpPr>
          <p:spPr>
            <a:xfrm>
              <a:off x="3729535" y="291155"/>
              <a:ext cx="95979" cy="414863"/>
            </a:xfrm>
            <a:custGeom>
              <a:avLst/>
              <a:gdLst>
                <a:gd name="connsiteX0" fmla="*/ 86901 w 95979"/>
                <a:gd name="connsiteY0" fmla="*/ 0 h 414863"/>
                <a:gd name="connsiteX1" fmla="*/ 95979 w 95979"/>
                <a:gd name="connsiteY1" fmla="*/ 6767 h 414863"/>
                <a:gd name="connsiteX2" fmla="*/ 86571 w 95979"/>
                <a:gd name="connsiteY2" fmla="*/ 22447 h 414863"/>
                <a:gd name="connsiteX3" fmla="*/ 83600 w 95979"/>
                <a:gd name="connsiteY3" fmla="*/ 40108 h 414863"/>
                <a:gd name="connsiteX4" fmla="*/ 84425 w 95979"/>
                <a:gd name="connsiteY4" fmla="*/ 61730 h 414863"/>
                <a:gd name="connsiteX5" fmla="*/ 60492 w 95979"/>
                <a:gd name="connsiteY5" fmla="*/ 124863 h 414863"/>
                <a:gd name="connsiteX6" fmla="*/ 49929 w 95979"/>
                <a:gd name="connsiteY6" fmla="*/ 151355 h 414863"/>
                <a:gd name="connsiteX7" fmla="*/ 32763 w 95979"/>
                <a:gd name="connsiteY7" fmla="*/ 215808 h 414863"/>
                <a:gd name="connsiteX8" fmla="*/ 25006 w 95979"/>
                <a:gd name="connsiteY8" fmla="*/ 258145 h 414863"/>
                <a:gd name="connsiteX9" fmla="*/ 20302 w 95979"/>
                <a:gd name="connsiteY9" fmla="*/ 287689 h 414863"/>
                <a:gd name="connsiteX10" fmla="*/ 16258 w 95979"/>
                <a:gd name="connsiteY10" fmla="*/ 325899 h 414863"/>
                <a:gd name="connsiteX11" fmla="*/ 16175 w 95979"/>
                <a:gd name="connsiteY11" fmla="*/ 337288 h 414863"/>
                <a:gd name="connsiteX12" fmla="*/ 12049 w 95979"/>
                <a:gd name="connsiteY12" fmla="*/ 404713 h 414863"/>
                <a:gd name="connsiteX13" fmla="*/ 11554 w 95979"/>
                <a:gd name="connsiteY13" fmla="*/ 414864 h 414863"/>
                <a:gd name="connsiteX14" fmla="*/ 0 w 95979"/>
                <a:gd name="connsiteY14" fmla="*/ 414121 h 414863"/>
                <a:gd name="connsiteX15" fmla="*/ 83 w 95979"/>
                <a:gd name="connsiteY15" fmla="*/ 412388 h 414863"/>
                <a:gd name="connsiteX16" fmla="*/ 1651 w 95979"/>
                <a:gd name="connsiteY16" fmla="*/ 355692 h 414863"/>
                <a:gd name="connsiteX17" fmla="*/ 3054 w 95979"/>
                <a:gd name="connsiteY17" fmla="*/ 322763 h 414863"/>
                <a:gd name="connsiteX18" fmla="*/ 11471 w 95979"/>
                <a:gd name="connsiteY18" fmla="*/ 265160 h 414863"/>
                <a:gd name="connsiteX19" fmla="*/ 13617 w 95979"/>
                <a:gd name="connsiteY19" fmla="*/ 245188 h 414863"/>
                <a:gd name="connsiteX20" fmla="*/ 26491 w 95979"/>
                <a:gd name="connsiteY20" fmla="*/ 188987 h 414863"/>
                <a:gd name="connsiteX21" fmla="*/ 41181 w 95979"/>
                <a:gd name="connsiteY21" fmla="*/ 137573 h 414863"/>
                <a:gd name="connsiteX22" fmla="*/ 58594 w 95979"/>
                <a:gd name="connsiteY22" fmla="*/ 95649 h 414863"/>
                <a:gd name="connsiteX23" fmla="*/ 70066 w 95979"/>
                <a:gd name="connsiteY23" fmla="*/ 51992 h 414863"/>
                <a:gd name="connsiteX24" fmla="*/ 67260 w 95979"/>
                <a:gd name="connsiteY24" fmla="*/ 37797 h 414863"/>
                <a:gd name="connsiteX25" fmla="*/ 79804 w 95979"/>
                <a:gd name="connsiteY25" fmla="*/ 8583 h 414863"/>
                <a:gd name="connsiteX26" fmla="*/ 86653 w 95979"/>
                <a:gd name="connsiteY26" fmla="*/ 165 h 41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5979" h="414863">
                  <a:moveTo>
                    <a:pt x="86901" y="0"/>
                  </a:moveTo>
                  <a:lnTo>
                    <a:pt x="95979" y="6767"/>
                  </a:lnTo>
                  <a:cubicBezTo>
                    <a:pt x="92183" y="11554"/>
                    <a:pt x="88799" y="16588"/>
                    <a:pt x="86571" y="22447"/>
                  </a:cubicBezTo>
                  <a:cubicBezTo>
                    <a:pt x="84425" y="27894"/>
                    <a:pt x="83765" y="34166"/>
                    <a:pt x="83600" y="40108"/>
                  </a:cubicBezTo>
                  <a:cubicBezTo>
                    <a:pt x="83352" y="47371"/>
                    <a:pt x="86653" y="55293"/>
                    <a:pt x="84425" y="61730"/>
                  </a:cubicBezTo>
                  <a:cubicBezTo>
                    <a:pt x="77410" y="83022"/>
                    <a:pt x="68663" y="103902"/>
                    <a:pt x="60492" y="124863"/>
                  </a:cubicBezTo>
                  <a:cubicBezTo>
                    <a:pt x="57026" y="133694"/>
                    <a:pt x="52570" y="142277"/>
                    <a:pt x="49929" y="151355"/>
                  </a:cubicBezTo>
                  <a:cubicBezTo>
                    <a:pt x="43739" y="172729"/>
                    <a:pt x="37962" y="194186"/>
                    <a:pt x="32763" y="215808"/>
                  </a:cubicBezTo>
                  <a:cubicBezTo>
                    <a:pt x="29462" y="229755"/>
                    <a:pt x="27399" y="244033"/>
                    <a:pt x="25006" y="258145"/>
                  </a:cubicBezTo>
                  <a:cubicBezTo>
                    <a:pt x="23273" y="267965"/>
                    <a:pt x="21540" y="277786"/>
                    <a:pt x="20302" y="287689"/>
                  </a:cubicBezTo>
                  <a:cubicBezTo>
                    <a:pt x="18734" y="300399"/>
                    <a:pt x="17496" y="313108"/>
                    <a:pt x="16258" y="325899"/>
                  </a:cubicBezTo>
                  <a:cubicBezTo>
                    <a:pt x="15928" y="329696"/>
                    <a:pt x="16423" y="333492"/>
                    <a:pt x="16175" y="337288"/>
                  </a:cubicBezTo>
                  <a:cubicBezTo>
                    <a:pt x="14772" y="359736"/>
                    <a:pt x="12709" y="382183"/>
                    <a:pt x="12049" y="404713"/>
                  </a:cubicBezTo>
                  <a:cubicBezTo>
                    <a:pt x="11966" y="408096"/>
                    <a:pt x="11801" y="411480"/>
                    <a:pt x="11554" y="414864"/>
                  </a:cubicBezTo>
                  <a:lnTo>
                    <a:pt x="0" y="414121"/>
                  </a:lnTo>
                  <a:cubicBezTo>
                    <a:pt x="0" y="413543"/>
                    <a:pt x="83" y="412966"/>
                    <a:pt x="83" y="412388"/>
                  </a:cubicBezTo>
                  <a:cubicBezTo>
                    <a:pt x="743" y="393489"/>
                    <a:pt x="1073" y="374590"/>
                    <a:pt x="1651" y="355692"/>
                  </a:cubicBezTo>
                  <a:cubicBezTo>
                    <a:pt x="1981" y="344716"/>
                    <a:pt x="2558" y="333740"/>
                    <a:pt x="3054" y="322763"/>
                  </a:cubicBezTo>
                  <a:cubicBezTo>
                    <a:pt x="3879" y="303287"/>
                    <a:pt x="6520" y="284058"/>
                    <a:pt x="11471" y="265160"/>
                  </a:cubicBezTo>
                  <a:cubicBezTo>
                    <a:pt x="13122" y="258887"/>
                    <a:pt x="12709" y="252038"/>
                    <a:pt x="13617" y="245188"/>
                  </a:cubicBezTo>
                  <a:cubicBezTo>
                    <a:pt x="18156" y="226207"/>
                    <a:pt x="21870" y="207473"/>
                    <a:pt x="26491" y="188987"/>
                  </a:cubicBezTo>
                  <a:cubicBezTo>
                    <a:pt x="30783" y="171739"/>
                    <a:pt x="35404" y="154408"/>
                    <a:pt x="41181" y="137573"/>
                  </a:cubicBezTo>
                  <a:cubicBezTo>
                    <a:pt x="46050" y="123295"/>
                    <a:pt x="53725" y="109926"/>
                    <a:pt x="58594" y="95649"/>
                  </a:cubicBezTo>
                  <a:cubicBezTo>
                    <a:pt x="63381" y="81372"/>
                    <a:pt x="70891" y="67590"/>
                    <a:pt x="70066" y="51992"/>
                  </a:cubicBezTo>
                  <a:cubicBezTo>
                    <a:pt x="69818" y="47205"/>
                    <a:pt x="68002" y="42584"/>
                    <a:pt x="67260" y="37797"/>
                  </a:cubicBezTo>
                  <a:cubicBezTo>
                    <a:pt x="65527" y="25748"/>
                    <a:pt x="72789" y="17166"/>
                    <a:pt x="79804" y="8583"/>
                  </a:cubicBezTo>
                  <a:cubicBezTo>
                    <a:pt x="82114" y="5777"/>
                    <a:pt x="84343" y="2971"/>
                    <a:pt x="86653" y="165"/>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pic>
        <p:nvPicPr>
          <p:cNvPr id="94" name="グラフィックス 93">
            <a:extLst>
              <a:ext uri="{FF2B5EF4-FFF2-40B4-BE49-F238E27FC236}">
                <a16:creationId xmlns:a16="http://schemas.microsoft.com/office/drawing/2014/main" id="{10E326F4-32B3-4CEE-87ED-29D31B033F2A}"/>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rot="21090044">
            <a:off x="522629" y="1944888"/>
            <a:ext cx="649950" cy="657908"/>
          </a:xfrm>
          <a:prstGeom prst="rect">
            <a:avLst/>
          </a:prstGeom>
        </p:spPr>
      </p:pic>
      <p:grpSp>
        <p:nvGrpSpPr>
          <p:cNvPr id="95" name="グループ化 94">
            <a:extLst>
              <a:ext uri="{FF2B5EF4-FFF2-40B4-BE49-F238E27FC236}">
                <a16:creationId xmlns:a16="http://schemas.microsoft.com/office/drawing/2014/main" id="{28FFE755-0774-4DBE-9E2A-B982EED142F1}"/>
              </a:ext>
            </a:extLst>
          </p:cNvPr>
          <p:cNvGrpSpPr/>
          <p:nvPr/>
        </p:nvGrpSpPr>
        <p:grpSpPr>
          <a:xfrm>
            <a:off x="200994" y="2454174"/>
            <a:ext cx="2021255" cy="1078764"/>
            <a:chOff x="12386833" y="19628206"/>
            <a:chExt cx="2021255" cy="1078764"/>
          </a:xfrm>
        </p:grpSpPr>
        <p:pic>
          <p:nvPicPr>
            <p:cNvPr id="96" name="グラフィックス 95">
              <a:extLst>
                <a:ext uri="{FF2B5EF4-FFF2-40B4-BE49-F238E27FC236}">
                  <a16:creationId xmlns:a16="http://schemas.microsoft.com/office/drawing/2014/main" id="{8E45927A-61C6-476D-8B93-6E6D83624AB5}"/>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12386833" y="19628206"/>
              <a:ext cx="1998552" cy="1078764"/>
            </a:xfrm>
            <a:prstGeom prst="rect">
              <a:avLst/>
            </a:prstGeom>
          </p:spPr>
        </p:pic>
        <p:sp>
          <p:nvSpPr>
            <p:cNvPr id="97" name="テキスト ボックス 96">
              <a:extLst>
                <a:ext uri="{FF2B5EF4-FFF2-40B4-BE49-F238E27FC236}">
                  <a16:creationId xmlns:a16="http://schemas.microsoft.com/office/drawing/2014/main" id="{60E40E55-E2E7-4A67-8DA1-7A3901C0D43F}"/>
                </a:ext>
              </a:extLst>
            </p:cNvPr>
            <p:cNvSpPr txBox="1"/>
            <p:nvPr/>
          </p:nvSpPr>
          <p:spPr>
            <a:xfrm>
              <a:off x="12435729" y="19910660"/>
              <a:ext cx="1972359" cy="523220"/>
            </a:xfrm>
            <a:prstGeom prst="rect">
              <a:avLst/>
            </a:prstGeom>
            <a:noFill/>
          </p:spPr>
          <p:txBody>
            <a:bodyPr wrap="square">
              <a:spAutoFit/>
            </a:bodyPr>
            <a:lstStyle/>
            <a:p>
              <a:pPr algn="ctr"/>
              <a:r>
                <a:rPr kumimoji="1" lang="ja-JP" altLang="en-US" sz="1400" dirty="0">
                  <a:solidFill>
                    <a:sysClr val="windowText" lastClr="000000"/>
                  </a:solidFill>
                  <a:latin typeface="メイリオ" panose="020B0604030504040204" pitchFamily="50" charset="-128"/>
                  <a:ea typeface="メイリオ" panose="020B0604030504040204" pitchFamily="50" charset="-128"/>
                </a:rPr>
                <a:t>なかなか水が</a:t>
              </a:r>
              <a:endParaRPr kumimoji="1" lang="en-US" altLang="ja-JP" sz="1400" dirty="0">
                <a:solidFill>
                  <a:sysClr val="windowText" lastClr="000000"/>
                </a:solidFill>
                <a:latin typeface="メイリオ" panose="020B0604030504040204" pitchFamily="50" charset="-128"/>
                <a:ea typeface="メイリオ" panose="020B0604030504040204" pitchFamily="50" charset="-128"/>
              </a:endParaRPr>
            </a:p>
            <a:p>
              <a:pPr algn="ctr"/>
              <a:r>
                <a:rPr kumimoji="1" lang="ja-JP" altLang="en-US" sz="1400" dirty="0">
                  <a:solidFill>
                    <a:sysClr val="windowText" lastClr="000000"/>
                  </a:solidFill>
                  <a:latin typeface="メイリオ" panose="020B0604030504040204" pitchFamily="50" charset="-128"/>
                  <a:ea typeface="メイリオ" panose="020B0604030504040204" pitchFamily="50" charset="-128"/>
                </a:rPr>
                <a:t>溜まらへんな～</a:t>
              </a:r>
              <a:endParaRPr lang="ja-JP" altLang="en-US" sz="1400" dirty="0">
                <a:latin typeface="メイリオ" panose="020B0604030504040204" pitchFamily="50" charset="-128"/>
                <a:ea typeface="メイリオ" panose="020B0604030504040204" pitchFamily="50" charset="-128"/>
              </a:endParaRPr>
            </a:p>
          </p:txBody>
        </p:sp>
      </p:grpSp>
      <p:grpSp>
        <p:nvGrpSpPr>
          <p:cNvPr id="161" name="グラフィックス 3">
            <a:extLst>
              <a:ext uri="{FF2B5EF4-FFF2-40B4-BE49-F238E27FC236}">
                <a16:creationId xmlns:a16="http://schemas.microsoft.com/office/drawing/2014/main" id="{823D5EE1-28BF-4752-BDDC-DCAD8B17ABBD}"/>
              </a:ext>
            </a:extLst>
          </p:cNvPr>
          <p:cNvGrpSpPr/>
          <p:nvPr/>
        </p:nvGrpSpPr>
        <p:grpSpPr>
          <a:xfrm rot="20837214">
            <a:off x="10268920" y="1708409"/>
            <a:ext cx="702255" cy="775251"/>
            <a:chOff x="170576" y="773950"/>
            <a:chExt cx="986276" cy="1114987"/>
          </a:xfrm>
        </p:grpSpPr>
        <p:sp>
          <p:nvSpPr>
            <p:cNvPr id="226" name="フリーフォーム: 図形 225">
              <a:extLst>
                <a:ext uri="{FF2B5EF4-FFF2-40B4-BE49-F238E27FC236}">
                  <a16:creationId xmlns:a16="http://schemas.microsoft.com/office/drawing/2014/main" id="{7106673B-2D04-4166-811E-8791DADEF482}"/>
                </a:ext>
              </a:extLst>
            </p:cNvPr>
            <p:cNvSpPr/>
            <p:nvPr/>
          </p:nvSpPr>
          <p:spPr>
            <a:xfrm>
              <a:off x="1069927" y="1096137"/>
              <a:ext cx="76256" cy="267557"/>
            </a:xfrm>
            <a:custGeom>
              <a:avLst/>
              <a:gdLst>
                <a:gd name="connsiteX0" fmla="*/ 65056 w 76256"/>
                <a:gd name="connsiteY0" fmla="*/ 193167 h 267557"/>
                <a:gd name="connsiteX1" fmla="*/ 0 w 76256"/>
                <a:gd name="connsiteY1" fmla="*/ 5620 h 267557"/>
                <a:gd name="connsiteX2" fmla="*/ 8668 w 76256"/>
                <a:gd name="connsiteY2" fmla="*/ 0 h 267557"/>
                <a:gd name="connsiteX3" fmla="*/ 18764 w 76256"/>
                <a:gd name="connsiteY3" fmla="*/ 13240 h 267557"/>
                <a:gd name="connsiteX4" fmla="*/ 24479 w 76256"/>
                <a:gd name="connsiteY4" fmla="*/ 20383 h 267557"/>
                <a:gd name="connsiteX5" fmla="*/ 69533 w 76256"/>
                <a:gd name="connsiteY5" fmla="*/ 267557 h 267557"/>
                <a:gd name="connsiteX6" fmla="*/ 60484 w 76256"/>
                <a:gd name="connsiteY6" fmla="*/ 266033 h 267557"/>
                <a:gd name="connsiteX7" fmla="*/ 62389 w 76256"/>
                <a:gd name="connsiteY7" fmla="*/ 249079 h 267557"/>
                <a:gd name="connsiteX8" fmla="*/ 65056 w 76256"/>
                <a:gd name="connsiteY8" fmla="*/ 193167 h 267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56" h="267557">
                  <a:moveTo>
                    <a:pt x="65056" y="193167"/>
                  </a:moveTo>
                  <a:cubicBezTo>
                    <a:pt x="62389" y="126873"/>
                    <a:pt x="39529" y="58960"/>
                    <a:pt x="0" y="5620"/>
                  </a:cubicBezTo>
                  <a:lnTo>
                    <a:pt x="8668" y="0"/>
                  </a:lnTo>
                  <a:cubicBezTo>
                    <a:pt x="12097" y="4477"/>
                    <a:pt x="15431" y="8858"/>
                    <a:pt x="18764" y="13240"/>
                  </a:cubicBezTo>
                  <a:cubicBezTo>
                    <a:pt x="20669" y="15621"/>
                    <a:pt x="22574" y="18002"/>
                    <a:pt x="24479" y="20383"/>
                  </a:cubicBezTo>
                  <a:cubicBezTo>
                    <a:pt x="77057" y="89440"/>
                    <a:pt x="84296" y="181356"/>
                    <a:pt x="69533" y="267557"/>
                  </a:cubicBezTo>
                  <a:lnTo>
                    <a:pt x="60484" y="266033"/>
                  </a:lnTo>
                  <a:cubicBezTo>
                    <a:pt x="61722" y="258889"/>
                    <a:pt x="62484" y="252889"/>
                    <a:pt x="62389" y="249079"/>
                  </a:cubicBezTo>
                  <a:cubicBezTo>
                    <a:pt x="64960" y="230791"/>
                    <a:pt x="65818" y="212026"/>
                    <a:pt x="65056" y="193167"/>
                  </a:cubicBezTo>
                  <a:close/>
                </a:path>
              </a:pathLst>
            </a:custGeom>
            <a:solidFill>
              <a:srgbClr val="898989"/>
            </a:solidFill>
            <a:ln w="9525" cap="flat">
              <a:noFill/>
              <a:prstDash val="solid"/>
              <a:miter/>
            </a:ln>
          </p:spPr>
          <p:txBody>
            <a:bodyPr rtlCol="0" anchor="ctr"/>
            <a:lstStyle/>
            <a:p>
              <a:endParaRPr lang="ja-JP" altLang="en-US"/>
            </a:p>
          </p:txBody>
        </p:sp>
        <p:sp>
          <p:nvSpPr>
            <p:cNvPr id="227" name="フリーフォーム: 図形 226">
              <a:extLst>
                <a:ext uri="{FF2B5EF4-FFF2-40B4-BE49-F238E27FC236}">
                  <a16:creationId xmlns:a16="http://schemas.microsoft.com/office/drawing/2014/main" id="{50EB2962-6668-4567-AFFF-E4C4F3E2E64C}"/>
                </a:ext>
              </a:extLst>
            </p:cNvPr>
            <p:cNvSpPr/>
            <p:nvPr/>
          </p:nvSpPr>
          <p:spPr>
            <a:xfrm>
              <a:off x="1033636" y="1068895"/>
              <a:ext cx="101250" cy="286702"/>
            </a:xfrm>
            <a:custGeom>
              <a:avLst/>
              <a:gdLst>
                <a:gd name="connsiteX0" fmla="*/ 8001 w 101250"/>
                <a:gd name="connsiteY0" fmla="*/ 191 h 286702"/>
                <a:gd name="connsiteX1" fmla="*/ 36195 w 101250"/>
                <a:gd name="connsiteY1" fmla="*/ 32861 h 286702"/>
                <a:gd name="connsiteX2" fmla="*/ 101251 w 101250"/>
                <a:gd name="connsiteY2" fmla="*/ 220409 h 286702"/>
                <a:gd name="connsiteX3" fmla="*/ 95440 w 101250"/>
                <a:gd name="connsiteY3" fmla="*/ 220599 h 286702"/>
                <a:gd name="connsiteX4" fmla="*/ 94107 w 101250"/>
                <a:gd name="connsiteY4" fmla="*/ 206692 h 286702"/>
                <a:gd name="connsiteX5" fmla="*/ 92011 w 101250"/>
                <a:gd name="connsiteY5" fmla="*/ 198596 h 286702"/>
                <a:gd name="connsiteX6" fmla="*/ 94488 w 101250"/>
                <a:gd name="connsiteY6" fmla="*/ 225552 h 286702"/>
                <a:gd name="connsiteX7" fmla="*/ 93440 w 101250"/>
                <a:gd name="connsiteY7" fmla="*/ 228600 h 286702"/>
                <a:gd name="connsiteX8" fmla="*/ 78867 w 101250"/>
                <a:gd name="connsiteY8" fmla="*/ 286703 h 286702"/>
                <a:gd name="connsiteX9" fmla="*/ 69628 w 101250"/>
                <a:gd name="connsiteY9" fmla="*/ 284607 h 286702"/>
                <a:gd name="connsiteX10" fmla="*/ 80200 w 101250"/>
                <a:gd name="connsiteY10" fmla="*/ 218885 h 286702"/>
                <a:gd name="connsiteX11" fmla="*/ 0 w 101250"/>
                <a:gd name="connsiteY11" fmla="*/ 5715 h 286702"/>
                <a:gd name="connsiteX12" fmla="*/ 8001 w 101250"/>
                <a:gd name="connsiteY12" fmla="*/ 0 h 28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250" h="286702">
                  <a:moveTo>
                    <a:pt x="8001" y="191"/>
                  </a:moveTo>
                  <a:cubicBezTo>
                    <a:pt x="18193" y="10287"/>
                    <a:pt x="27622" y="21241"/>
                    <a:pt x="36195" y="32861"/>
                  </a:cubicBezTo>
                  <a:cubicBezTo>
                    <a:pt x="75724" y="86201"/>
                    <a:pt x="98584" y="154115"/>
                    <a:pt x="101251" y="220409"/>
                  </a:cubicBezTo>
                  <a:lnTo>
                    <a:pt x="95440" y="220599"/>
                  </a:lnTo>
                  <a:cubicBezTo>
                    <a:pt x="95440" y="216503"/>
                    <a:pt x="93917" y="212027"/>
                    <a:pt x="94107" y="206692"/>
                  </a:cubicBezTo>
                  <a:cubicBezTo>
                    <a:pt x="93345" y="204026"/>
                    <a:pt x="92488" y="201359"/>
                    <a:pt x="92011" y="198596"/>
                  </a:cubicBezTo>
                  <a:cubicBezTo>
                    <a:pt x="90869" y="206788"/>
                    <a:pt x="90583" y="218504"/>
                    <a:pt x="94488" y="225552"/>
                  </a:cubicBezTo>
                  <a:lnTo>
                    <a:pt x="93440" y="228600"/>
                  </a:lnTo>
                  <a:cubicBezTo>
                    <a:pt x="86868" y="247936"/>
                    <a:pt x="83439" y="266319"/>
                    <a:pt x="78867" y="286703"/>
                  </a:cubicBezTo>
                  <a:lnTo>
                    <a:pt x="69628" y="284607"/>
                  </a:lnTo>
                  <a:cubicBezTo>
                    <a:pt x="74676" y="263176"/>
                    <a:pt x="76581" y="237554"/>
                    <a:pt x="80200" y="218885"/>
                  </a:cubicBezTo>
                  <a:cubicBezTo>
                    <a:pt x="79438" y="143161"/>
                    <a:pt x="54673" y="59341"/>
                    <a:pt x="0" y="5715"/>
                  </a:cubicBezTo>
                  <a:lnTo>
                    <a:pt x="8001" y="0"/>
                  </a:lnTo>
                  <a:close/>
                </a:path>
              </a:pathLst>
            </a:custGeom>
            <a:solidFill>
              <a:srgbClr val="040000"/>
            </a:solidFill>
            <a:ln w="9525" cap="flat">
              <a:noFill/>
              <a:prstDash val="solid"/>
              <a:miter/>
            </a:ln>
          </p:spPr>
          <p:txBody>
            <a:bodyPr rtlCol="0" anchor="ctr"/>
            <a:lstStyle/>
            <a:p>
              <a:endParaRPr lang="ja-JP" altLang="en-US"/>
            </a:p>
          </p:txBody>
        </p:sp>
        <p:sp>
          <p:nvSpPr>
            <p:cNvPr id="228" name="フリーフォーム: 図形 227">
              <a:extLst>
                <a:ext uri="{FF2B5EF4-FFF2-40B4-BE49-F238E27FC236}">
                  <a16:creationId xmlns:a16="http://schemas.microsoft.com/office/drawing/2014/main" id="{9570D475-8F87-4131-B00B-16899B550A95}"/>
                </a:ext>
              </a:extLst>
            </p:cNvPr>
            <p:cNvSpPr/>
            <p:nvPr/>
          </p:nvSpPr>
          <p:spPr>
            <a:xfrm>
              <a:off x="1094821" y="1297590"/>
              <a:ext cx="32255" cy="140398"/>
            </a:xfrm>
            <a:custGeom>
              <a:avLst/>
              <a:gdLst>
                <a:gd name="connsiteX0" fmla="*/ 32256 w 32255"/>
                <a:gd name="connsiteY0" fmla="*/ 0 h 140398"/>
                <a:gd name="connsiteX1" fmla="*/ 4062 w 32255"/>
                <a:gd name="connsiteY1" fmla="*/ 140399 h 140398"/>
                <a:gd name="connsiteX2" fmla="*/ 16254 w 32255"/>
                <a:gd name="connsiteY2" fmla="*/ 64103 h 140398"/>
                <a:gd name="connsiteX3" fmla="*/ 17587 w 32255"/>
                <a:gd name="connsiteY3" fmla="*/ 58103 h 140398"/>
                <a:gd name="connsiteX4" fmla="*/ 32160 w 32255"/>
                <a:gd name="connsiteY4" fmla="*/ 0 h 140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55" h="140398">
                  <a:moveTo>
                    <a:pt x="32256" y="0"/>
                  </a:moveTo>
                  <a:cubicBezTo>
                    <a:pt x="30351" y="46863"/>
                    <a:pt x="17206" y="95631"/>
                    <a:pt x="4062" y="140399"/>
                  </a:cubicBezTo>
                  <a:cubicBezTo>
                    <a:pt x="-8035" y="114014"/>
                    <a:pt x="10158" y="89916"/>
                    <a:pt x="16254" y="64103"/>
                  </a:cubicBezTo>
                  <a:cubicBezTo>
                    <a:pt x="16730" y="62103"/>
                    <a:pt x="17206" y="60103"/>
                    <a:pt x="17587" y="58103"/>
                  </a:cubicBezTo>
                  <a:cubicBezTo>
                    <a:pt x="22159" y="37719"/>
                    <a:pt x="25683" y="19336"/>
                    <a:pt x="32160" y="0"/>
                  </a:cubicBezTo>
                  <a:close/>
                </a:path>
              </a:pathLst>
            </a:custGeom>
            <a:solidFill>
              <a:srgbClr val="898989"/>
            </a:solidFill>
            <a:ln w="9525" cap="flat">
              <a:noFill/>
              <a:prstDash val="solid"/>
              <a:miter/>
            </a:ln>
          </p:spPr>
          <p:txBody>
            <a:bodyPr rtlCol="0" anchor="ctr"/>
            <a:lstStyle/>
            <a:p>
              <a:endParaRPr lang="ja-JP" altLang="en-US"/>
            </a:p>
          </p:txBody>
        </p:sp>
        <p:sp>
          <p:nvSpPr>
            <p:cNvPr id="229" name="フリーフォーム: 図形 228">
              <a:extLst>
                <a:ext uri="{FF2B5EF4-FFF2-40B4-BE49-F238E27FC236}">
                  <a16:creationId xmlns:a16="http://schemas.microsoft.com/office/drawing/2014/main" id="{062369AD-5371-475F-97E5-915041C51BDC}"/>
                </a:ext>
              </a:extLst>
            </p:cNvPr>
            <p:cNvSpPr/>
            <p:nvPr/>
          </p:nvSpPr>
          <p:spPr>
            <a:xfrm>
              <a:off x="1098883" y="1289304"/>
              <a:ext cx="36272" cy="152018"/>
            </a:xfrm>
            <a:custGeom>
              <a:avLst/>
              <a:gdLst>
                <a:gd name="connsiteX0" fmla="*/ 0 w 36272"/>
                <a:gd name="connsiteY0" fmla="*/ 148685 h 152018"/>
                <a:gd name="connsiteX1" fmla="*/ 28194 w 36272"/>
                <a:gd name="connsiteY1" fmla="*/ 8287 h 152018"/>
                <a:gd name="connsiteX2" fmla="*/ 29242 w 36272"/>
                <a:gd name="connsiteY2" fmla="*/ 5239 h 152018"/>
                <a:gd name="connsiteX3" fmla="*/ 30194 w 36272"/>
                <a:gd name="connsiteY3" fmla="*/ 191 h 152018"/>
                <a:gd name="connsiteX4" fmla="*/ 36004 w 36272"/>
                <a:gd name="connsiteY4" fmla="*/ 0 h 152018"/>
                <a:gd name="connsiteX5" fmla="*/ 33338 w 36272"/>
                <a:gd name="connsiteY5" fmla="*/ 55912 h 152018"/>
                <a:gd name="connsiteX6" fmla="*/ 31432 w 36272"/>
                <a:gd name="connsiteY6" fmla="*/ 72866 h 152018"/>
                <a:gd name="connsiteX7" fmla="*/ 7239 w 36272"/>
                <a:gd name="connsiteY7" fmla="*/ 152019 h 152018"/>
                <a:gd name="connsiteX8" fmla="*/ 0 w 36272"/>
                <a:gd name="connsiteY8" fmla="*/ 148685 h 15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72" h="152018">
                  <a:moveTo>
                    <a:pt x="0" y="148685"/>
                  </a:moveTo>
                  <a:cubicBezTo>
                    <a:pt x="13144" y="103918"/>
                    <a:pt x="26194" y="55150"/>
                    <a:pt x="28194" y="8287"/>
                  </a:cubicBezTo>
                  <a:lnTo>
                    <a:pt x="29242" y="5239"/>
                  </a:lnTo>
                  <a:cubicBezTo>
                    <a:pt x="30004" y="3620"/>
                    <a:pt x="30194" y="1905"/>
                    <a:pt x="30194" y="191"/>
                  </a:cubicBezTo>
                  <a:lnTo>
                    <a:pt x="36004" y="0"/>
                  </a:lnTo>
                  <a:cubicBezTo>
                    <a:pt x="36767" y="18859"/>
                    <a:pt x="35909" y="37624"/>
                    <a:pt x="33338" y="55912"/>
                  </a:cubicBezTo>
                  <a:cubicBezTo>
                    <a:pt x="33338" y="59817"/>
                    <a:pt x="32671" y="65722"/>
                    <a:pt x="31432" y="72866"/>
                  </a:cubicBezTo>
                  <a:cubicBezTo>
                    <a:pt x="27337" y="96107"/>
                    <a:pt x="17240" y="132302"/>
                    <a:pt x="7239" y="152019"/>
                  </a:cubicBezTo>
                  <a:lnTo>
                    <a:pt x="0" y="148685"/>
                  </a:lnTo>
                  <a:close/>
                </a:path>
              </a:pathLst>
            </a:custGeom>
            <a:solidFill>
              <a:srgbClr val="040000"/>
            </a:solidFill>
            <a:ln w="9525" cap="flat">
              <a:noFill/>
              <a:prstDash val="solid"/>
              <a:miter/>
            </a:ln>
          </p:spPr>
          <p:txBody>
            <a:bodyPr rtlCol="0" anchor="ctr"/>
            <a:lstStyle/>
            <a:p>
              <a:endParaRPr lang="ja-JP" altLang="en-US"/>
            </a:p>
          </p:txBody>
        </p:sp>
        <p:sp>
          <p:nvSpPr>
            <p:cNvPr id="230" name="フリーフォーム: 図形 229">
              <a:extLst>
                <a:ext uri="{FF2B5EF4-FFF2-40B4-BE49-F238E27FC236}">
                  <a16:creationId xmlns:a16="http://schemas.microsoft.com/office/drawing/2014/main" id="{01E76CE9-E169-48B7-B465-41D7A01C3BDE}"/>
                </a:ext>
              </a:extLst>
            </p:cNvPr>
            <p:cNvSpPr/>
            <p:nvPr/>
          </p:nvSpPr>
          <p:spPr>
            <a:xfrm>
              <a:off x="1069641" y="1353692"/>
              <a:ext cx="42767" cy="101734"/>
            </a:xfrm>
            <a:custGeom>
              <a:avLst/>
              <a:gdLst>
                <a:gd name="connsiteX0" fmla="*/ 0 w 42767"/>
                <a:gd name="connsiteY0" fmla="*/ 66199 h 101734"/>
                <a:gd name="connsiteX1" fmla="*/ 12573 w 42767"/>
                <a:gd name="connsiteY1" fmla="*/ 44291 h 101734"/>
                <a:gd name="connsiteX2" fmla="*/ 11716 w 42767"/>
                <a:gd name="connsiteY2" fmla="*/ 32385 h 101734"/>
                <a:gd name="connsiteX3" fmla="*/ 20193 w 42767"/>
                <a:gd name="connsiteY3" fmla="*/ 31623 h 101734"/>
                <a:gd name="connsiteX4" fmla="*/ 33528 w 42767"/>
                <a:gd name="connsiteY4" fmla="*/ 0 h 101734"/>
                <a:gd name="connsiteX5" fmla="*/ 42767 w 42767"/>
                <a:gd name="connsiteY5" fmla="*/ 2096 h 101734"/>
                <a:gd name="connsiteX6" fmla="*/ 41434 w 42767"/>
                <a:gd name="connsiteY6" fmla="*/ 8096 h 101734"/>
                <a:gd name="connsiteX7" fmla="*/ 29242 w 42767"/>
                <a:gd name="connsiteY7" fmla="*/ 84392 h 101734"/>
                <a:gd name="connsiteX8" fmla="*/ 36481 w 42767"/>
                <a:gd name="connsiteY8" fmla="*/ 87725 h 101734"/>
                <a:gd name="connsiteX9" fmla="*/ 13335 w 42767"/>
                <a:gd name="connsiteY9" fmla="*/ 67818 h 101734"/>
                <a:gd name="connsiteX10" fmla="*/ 6477 w 42767"/>
                <a:gd name="connsiteY10" fmla="*/ 72771 h 101734"/>
                <a:gd name="connsiteX11" fmla="*/ 0 w 42767"/>
                <a:gd name="connsiteY11" fmla="*/ 66389 h 10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767" h="101734">
                  <a:moveTo>
                    <a:pt x="0" y="66199"/>
                  </a:moveTo>
                  <a:cubicBezTo>
                    <a:pt x="7239" y="61817"/>
                    <a:pt x="8192" y="52673"/>
                    <a:pt x="12573" y="44291"/>
                  </a:cubicBezTo>
                  <a:cubicBezTo>
                    <a:pt x="11906" y="40481"/>
                    <a:pt x="12097" y="36386"/>
                    <a:pt x="11716" y="32385"/>
                  </a:cubicBezTo>
                  <a:lnTo>
                    <a:pt x="20193" y="31623"/>
                  </a:lnTo>
                  <a:cubicBezTo>
                    <a:pt x="26384" y="24194"/>
                    <a:pt x="30480" y="12859"/>
                    <a:pt x="33528" y="0"/>
                  </a:cubicBezTo>
                  <a:lnTo>
                    <a:pt x="42767" y="2096"/>
                  </a:lnTo>
                  <a:cubicBezTo>
                    <a:pt x="42291" y="4096"/>
                    <a:pt x="41910" y="6096"/>
                    <a:pt x="41434" y="8096"/>
                  </a:cubicBezTo>
                  <a:cubicBezTo>
                    <a:pt x="35338" y="33909"/>
                    <a:pt x="17145" y="58007"/>
                    <a:pt x="29242" y="84392"/>
                  </a:cubicBezTo>
                  <a:lnTo>
                    <a:pt x="36481" y="87725"/>
                  </a:lnTo>
                  <a:cubicBezTo>
                    <a:pt x="26479" y="107537"/>
                    <a:pt x="16669" y="110776"/>
                    <a:pt x="13335" y="67818"/>
                  </a:cubicBezTo>
                  <a:cubicBezTo>
                    <a:pt x="10858" y="68866"/>
                    <a:pt x="8668" y="70580"/>
                    <a:pt x="6477" y="72771"/>
                  </a:cubicBezTo>
                  <a:lnTo>
                    <a:pt x="0" y="66389"/>
                  </a:lnTo>
                  <a:close/>
                </a:path>
              </a:pathLst>
            </a:custGeom>
            <a:solidFill>
              <a:srgbClr val="040000"/>
            </a:solidFill>
            <a:ln w="9525" cap="flat">
              <a:noFill/>
              <a:prstDash val="solid"/>
              <a:miter/>
            </a:ln>
          </p:spPr>
          <p:txBody>
            <a:bodyPr rtlCol="0" anchor="ctr"/>
            <a:lstStyle/>
            <a:p>
              <a:endParaRPr lang="ja-JP" altLang="en-US"/>
            </a:p>
          </p:txBody>
        </p:sp>
        <p:sp>
          <p:nvSpPr>
            <p:cNvPr id="231" name="フリーフォーム: 図形 230">
              <a:extLst>
                <a:ext uri="{FF2B5EF4-FFF2-40B4-BE49-F238E27FC236}">
                  <a16:creationId xmlns:a16="http://schemas.microsoft.com/office/drawing/2014/main" id="{8054D1E1-88E6-4990-88A5-8C72A1C7738C}"/>
                </a:ext>
              </a:extLst>
            </p:cNvPr>
            <p:cNvSpPr/>
            <p:nvPr/>
          </p:nvSpPr>
          <p:spPr>
            <a:xfrm>
              <a:off x="1059858" y="1509045"/>
              <a:ext cx="47263" cy="109317"/>
            </a:xfrm>
            <a:custGeom>
              <a:avLst/>
              <a:gdLst>
                <a:gd name="connsiteX0" fmla="*/ 1115 w 47263"/>
                <a:gd name="connsiteY0" fmla="*/ 93536 h 109317"/>
                <a:gd name="connsiteX1" fmla="*/ 21498 w 47263"/>
                <a:gd name="connsiteY1" fmla="*/ 0 h 109317"/>
                <a:gd name="connsiteX2" fmla="*/ 18641 w 47263"/>
                <a:gd name="connsiteY2" fmla="*/ 57245 h 109317"/>
                <a:gd name="connsiteX3" fmla="*/ 45216 w 47263"/>
                <a:gd name="connsiteY3" fmla="*/ 28099 h 109317"/>
                <a:gd name="connsiteX4" fmla="*/ 41215 w 47263"/>
                <a:gd name="connsiteY4" fmla="*/ 43529 h 109317"/>
                <a:gd name="connsiteX5" fmla="*/ 11497 w 47263"/>
                <a:gd name="connsiteY5" fmla="*/ 106108 h 109317"/>
                <a:gd name="connsiteX6" fmla="*/ 1115 w 47263"/>
                <a:gd name="connsiteY6" fmla="*/ 93536 h 10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63" h="109317">
                  <a:moveTo>
                    <a:pt x="1115" y="93536"/>
                  </a:moveTo>
                  <a:cubicBezTo>
                    <a:pt x="8544" y="61531"/>
                    <a:pt x="3306" y="27813"/>
                    <a:pt x="21498" y="0"/>
                  </a:cubicBezTo>
                  <a:cubicBezTo>
                    <a:pt x="31404" y="16573"/>
                    <a:pt x="15021" y="38957"/>
                    <a:pt x="18641" y="57245"/>
                  </a:cubicBezTo>
                  <a:cubicBezTo>
                    <a:pt x="28166" y="48768"/>
                    <a:pt x="34548" y="34195"/>
                    <a:pt x="45216" y="28099"/>
                  </a:cubicBezTo>
                  <a:cubicBezTo>
                    <a:pt x="50454" y="32956"/>
                    <a:pt x="44358" y="39529"/>
                    <a:pt x="41215" y="43529"/>
                  </a:cubicBezTo>
                  <a:cubicBezTo>
                    <a:pt x="22165" y="59817"/>
                    <a:pt x="18641" y="83725"/>
                    <a:pt x="11497" y="106108"/>
                  </a:cubicBezTo>
                  <a:cubicBezTo>
                    <a:pt x="3877" y="115919"/>
                    <a:pt x="-2695" y="100775"/>
                    <a:pt x="1115" y="93536"/>
                  </a:cubicBezTo>
                  <a:close/>
                </a:path>
              </a:pathLst>
            </a:custGeom>
            <a:solidFill>
              <a:srgbClr val="040000"/>
            </a:solidFill>
            <a:ln w="9525" cap="flat">
              <a:noFill/>
              <a:prstDash val="solid"/>
              <a:miter/>
            </a:ln>
          </p:spPr>
          <p:txBody>
            <a:bodyPr rtlCol="0" anchor="ctr"/>
            <a:lstStyle/>
            <a:p>
              <a:endParaRPr lang="ja-JP" altLang="en-US"/>
            </a:p>
          </p:txBody>
        </p:sp>
        <p:sp>
          <p:nvSpPr>
            <p:cNvPr id="232" name="フリーフォーム: 図形 231">
              <a:extLst>
                <a:ext uri="{FF2B5EF4-FFF2-40B4-BE49-F238E27FC236}">
                  <a16:creationId xmlns:a16="http://schemas.microsoft.com/office/drawing/2014/main" id="{A791FB01-2E4B-4E78-A4D2-5C57C7CF339A}"/>
                </a:ext>
              </a:extLst>
            </p:cNvPr>
            <p:cNvSpPr/>
            <p:nvPr/>
          </p:nvSpPr>
          <p:spPr>
            <a:xfrm>
              <a:off x="794464" y="1044035"/>
              <a:ext cx="279082" cy="259651"/>
            </a:xfrm>
            <a:custGeom>
              <a:avLst/>
              <a:gdLst>
                <a:gd name="connsiteX0" fmla="*/ 162877 w 279082"/>
                <a:gd name="connsiteY0" fmla="*/ 122968 h 259651"/>
                <a:gd name="connsiteX1" fmla="*/ 0 w 279082"/>
                <a:gd name="connsiteY1" fmla="*/ 0 h 259651"/>
                <a:gd name="connsiteX2" fmla="*/ 114681 w 279082"/>
                <a:gd name="connsiteY2" fmla="*/ 55912 h 259651"/>
                <a:gd name="connsiteX3" fmla="*/ 265748 w 279082"/>
                <a:gd name="connsiteY3" fmla="*/ 199358 h 259651"/>
                <a:gd name="connsiteX4" fmla="*/ 279082 w 279082"/>
                <a:gd name="connsiteY4" fmla="*/ 259651 h 259651"/>
                <a:gd name="connsiteX5" fmla="*/ 242221 w 279082"/>
                <a:gd name="connsiteY5" fmla="*/ 172784 h 259651"/>
                <a:gd name="connsiteX6" fmla="*/ 214122 w 279082"/>
                <a:gd name="connsiteY6" fmla="*/ 151162 h 259651"/>
                <a:gd name="connsiteX7" fmla="*/ 162782 w 279082"/>
                <a:gd name="connsiteY7" fmla="*/ 123063 h 25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082" h="259651">
                  <a:moveTo>
                    <a:pt x="162877" y="122968"/>
                  </a:moveTo>
                  <a:cubicBezTo>
                    <a:pt x="100584" y="91249"/>
                    <a:pt x="34766" y="60960"/>
                    <a:pt x="0" y="0"/>
                  </a:cubicBezTo>
                  <a:cubicBezTo>
                    <a:pt x="42863" y="9906"/>
                    <a:pt x="70485" y="53816"/>
                    <a:pt x="114681" y="55912"/>
                  </a:cubicBezTo>
                  <a:cubicBezTo>
                    <a:pt x="189833" y="71723"/>
                    <a:pt x="241935" y="130302"/>
                    <a:pt x="265748" y="199358"/>
                  </a:cubicBezTo>
                  <a:cubicBezTo>
                    <a:pt x="272510" y="218885"/>
                    <a:pt x="276987" y="239173"/>
                    <a:pt x="279082" y="259651"/>
                  </a:cubicBezTo>
                  <a:cubicBezTo>
                    <a:pt x="266890" y="231172"/>
                    <a:pt x="256984" y="200596"/>
                    <a:pt x="242221" y="172784"/>
                  </a:cubicBezTo>
                  <a:cubicBezTo>
                    <a:pt x="225266" y="138017"/>
                    <a:pt x="229362" y="162306"/>
                    <a:pt x="214122" y="151162"/>
                  </a:cubicBezTo>
                  <a:cubicBezTo>
                    <a:pt x="197834" y="141161"/>
                    <a:pt x="180499" y="132112"/>
                    <a:pt x="162782" y="123063"/>
                  </a:cubicBezTo>
                  <a:close/>
                </a:path>
              </a:pathLst>
            </a:custGeom>
            <a:solidFill>
              <a:srgbClr val="898989"/>
            </a:solidFill>
            <a:ln w="9525" cap="flat">
              <a:noFill/>
              <a:prstDash val="solid"/>
              <a:miter/>
            </a:ln>
          </p:spPr>
          <p:txBody>
            <a:bodyPr rtlCol="0" anchor="ctr"/>
            <a:lstStyle/>
            <a:p>
              <a:endParaRPr lang="ja-JP" altLang="en-US"/>
            </a:p>
          </p:txBody>
        </p:sp>
        <p:sp>
          <p:nvSpPr>
            <p:cNvPr id="233" name="フリーフォーム: 図形 232">
              <a:extLst>
                <a:ext uri="{FF2B5EF4-FFF2-40B4-BE49-F238E27FC236}">
                  <a16:creationId xmlns:a16="http://schemas.microsoft.com/office/drawing/2014/main" id="{D9E04BD9-907F-4540-987C-AE8850FF9FF6}"/>
                </a:ext>
              </a:extLst>
            </p:cNvPr>
            <p:cNvSpPr/>
            <p:nvPr/>
          </p:nvSpPr>
          <p:spPr>
            <a:xfrm>
              <a:off x="1000680" y="1252537"/>
              <a:ext cx="59557" cy="138588"/>
            </a:xfrm>
            <a:custGeom>
              <a:avLst/>
              <a:gdLst>
                <a:gd name="connsiteX0" fmla="*/ 20479 w 59557"/>
                <a:gd name="connsiteY0" fmla="*/ 46768 h 138588"/>
                <a:gd name="connsiteX1" fmla="*/ 0 w 59557"/>
                <a:gd name="connsiteY1" fmla="*/ 0 h 138588"/>
                <a:gd name="connsiteX2" fmla="*/ 8763 w 59557"/>
                <a:gd name="connsiteY2" fmla="*/ 4477 h 138588"/>
                <a:gd name="connsiteX3" fmla="*/ 53911 w 59557"/>
                <a:gd name="connsiteY3" fmla="*/ 138589 h 138588"/>
                <a:gd name="connsiteX4" fmla="*/ 40481 w 59557"/>
                <a:gd name="connsiteY4" fmla="*/ 101632 h 138588"/>
                <a:gd name="connsiteX5" fmla="*/ 20383 w 59557"/>
                <a:gd name="connsiteY5" fmla="*/ 46768 h 13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557" h="138588">
                  <a:moveTo>
                    <a:pt x="20479" y="46768"/>
                  </a:moveTo>
                  <a:cubicBezTo>
                    <a:pt x="15430" y="30575"/>
                    <a:pt x="9715" y="14764"/>
                    <a:pt x="0" y="0"/>
                  </a:cubicBezTo>
                  <a:cubicBezTo>
                    <a:pt x="3048" y="1333"/>
                    <a:pt x="6001" y="2857"/>
                    <a:pt x="8763" y="4477"/>
                  </a:cubicBezTo>
                  <a:cubicBezTo>
                    <a:pt x="52768" y="30194"/>
                    <a:pt x="69342" y="90488"/>
                    <a:pt x="53911" y="138589"/>
                  </a:cubicBezTo>
                  <a:cubicBezTo>
                    <a:pt x="45815" y="128492"/>
                    <a:pt x="48958" y="112300"/>
                    <a:pt x="40481" y="101632"/>
                  </a:cubicBezTo>
                  <a:cubicBezTo>
                    <a:pt x="31242" y="83725"/>
                    <a:pt x="26194" y="65056"/>
                    <a:pt x="20383" y="46768"/>
                  </a:cubicBezTo>
                  <a:close/>
                </a:path>
              </a:pathLst>
            </a:custGeom>
            <a:solidFill>
              <a:srgbClr val="898989"/>
            </a:solidFill>
            <a:ln w="9525" cap="flat">
              <a:noFill/>
              <a:prstDash val="solid"/>
              <a:miter/>
            </a:ln>
          </p:spPr>
          <p:txBody>
            <a:bodyPr rtlCol="0" anchor="ctr"/>
            <a:lstStyle/>
            <a:p>
              <a:endParaRPr lang="ja-JP" altLang="en-US"/>
            </a:p>
          </p:txBody>
        </p:sp>
        <p:sp>
          <p:nvSpPr>
            <p:cNvPr id="234" name="フリーフォーム: 図形 233">
              <a:extLst>
                <a:ext uri="{FF2B5EF4-FFF2-40B4-BE49-F238E27FC236}">
                  <a16:creationId xmlns:a16="http://schemas.microsoft.com/office/drawing/2014/main" id="{0E597AEB-E40E-466F-96D2-FEC3EF519294}"/>
                </a:ext>
              </a:extLst>
            </p:cNvPr>
            <p:cNvSpPr/>
            <p:nvPr/>
          </p:nvSpPr>
          <p:spPr>
            <a:xfrm>
              <a:off x="940006" y="1168050"/>
              <a:ext cx="105346" cy="102012"/>
            </a:xfrm>
            <a:custGeom>
              <a:avLst/>
              <a:gdLst>
                <a:gd name="connsiteX0" fmla="*/ 15526 w 105346"/>
                <a:gd name="connsiteY0" fmla="*/ 7144 h 102012"/>
                <a:gd name="connsiteX1" fmla="*/ 105346 w 105346"/>
                <a:gd name="connsiteY1" fmla="*/ 102013 h 102012"/>
                <a:gd name="connsiteX2" fmla="*/ 78391 w 105346"/>
                <a:gd name="connsiteY2" fmla="*/ 84582 h 102012"/>
                <a:gd name="connsiteX3" fmla="*/ 15050 w 105346"/>
                <a:gd name="connsiteY3" fmla="*/ 25622 h 102012"/>
                <a:gd name="connsiteX4" fmla="*/ 0 w 105346"/>
                <a:gd name="connsiteY4" fmla="*/ 0 h 102012"/>
                <a:gd name="connsiteX5" fmla="*/ 13716 w 105346"/>
                <a:gd name="connsiteY5" fmla="*/ 6191 h 102012"/>
                <a:gd name="connsiteX6" fmla="*/ 15621 w 105346"/>
                <a:gd name="connsiteY6" fmla="*/ 7144 h 10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346" h="102012">
                  <a:moveTo>
                    <a:pt x="15526" y="7144"/>
                  </a:moveTo>
                  <a:cubicBezTo>
                    <a:pt x="53435" y="30766"/>
                    <a:pt x="96583" y="55054"/>
                    <a:pt x="105346" y="102013"/>
                  </a:cubicBezTo>
                  <a:cubicBezTo>
                    <a:pt x="96488" y="96583"/>
                    <a:pt x="87344" y="90773"/>
                    <a:pt x="78391" y="84582"/>
                  </a:cubicBezTo>
                  <a:cubicBezTo>
                    <a:pt x="54673" y="68104"/>
                    <a:pt x="31718" y="48673"/>
                    <a:pt x="15050" y="25622"/>
                  </a:cubicBezTo>
                  <a:cubicBezTo>
                    <a:pt x="9144" y="17526"/>
                    <a:pt x="4096" y="9049"/>
                    <a:pt x="0" y="0"/>
                  </a:cubicBezTo>
                  <a:cubicBezTo>
                    <a:pt x="4858" y="1429"/>
                    <a:pt x="9144" y="4000"/>
                    <a:pt x="13716" y="6191"/>
                  </a:cubicBezTo>
                  <a:cubicBezTo>
                    <a:pt x="14383" y="6477"/>
                    <a:pt x="15050" y="6858"/>
                    <a:pt x="15621" y="7144"/>
                  </a:cubicBezTo>
                  <a:close/>
                </a:path>
              </a:pathLst>
            </a:custGeom>
            <a:solidFill>
              <a:srgbClr val="898989"/>
            </a:solidFill>
            <a:ln w="9525" cap="flat">
              <a:noFill/>
              <a:prstDash val="solid"/>
              <a:miter/>
            </a:ln>
          </p:spPr>
          <p:txBody>
            <a:bodyPr rtlCol="0" anchor="ctr"/>
            <a:lstStyle/>
            <a:p>
              <a:endParaRPr lang="ja-JP" altLang="en-US"/>
            </a:p>
          </p:txBody>
        </p:sp>
        <p:sp>
          <p:nvSpPr>
            <p:cNvPr id="235" name="フリーフォーム: 図形 234">
              <a:extLst>
                <a:ext uri="{FF2B5EF4-FFF2-40B4-BE49-F238E27FC236}">
                  <a16:creationId xmlns:a16="http://schemas.microsoft.com/office/drawing/2014/main" id="{F9D7DA1B-1008-44FF-8DC0-A2DAF2211345}"/>
                </a:ext>
              </a:extLst>
            </p:cNvPr>
            <p:cNvSpPr/>
            <p:nvPr/>
          </p:nvSpPr>
          <p:spPr>
            <a:xfrm>
              <a:off x="1028112" y="1429321"/>
              <a:ext cx="15049" cy="21173"/>
            </a:xfrm>
            <a:custGeom>
              <a:avLst/>
              <a:gdLst>
                <a:gd name="connsiteX0" fmla="*/ 15050 w 15049"/>
                <a:gd name="connsiteY0" fmla="*/ 17050 h 21173"/>
                <a:gd name="connsiteX1" fmla="*/ 1238 w 15049"/>
                <a:gd name="connsiteY1" fmla="*/ 15621 h 21173"/>
                <a:gd name="connsiteX2" fmla="*/ 0 w 15049"/>
                <a:gd name="connsiteY2" fmla="*/ 762 h 21173"/>
                <a:gd name="connsiteX3" fmla="*/ 7810 w 15049"/>
                <a:gd name="connsiteY3" fmla="*/ 0 h 21173"/>
                <a:gd name="connsiteX4" fmla="*/ 12097 w 15049"/>
                <a:gd name="connsiteY4" fmla="*/ 11716 h 21173"/>
                <a:gd name="connsiteX5" fmla="*/ 14954 w 15049"/>
                <a:gd name="connsiteY5" fmla="*/ 17050 h 2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49" h="21173">
                  <a:moveTo>
                    <a:pt x="15050" y="17050"/>
                  </a:moveTo>
                  <a:cubicBezTo>
                    <a:pt x="8382" y="20193"/>
                    <a:pt x="4953" y="25146"/>
                    <a:pt x="1238" y="15621"/>
                  </a:cubicBezTo>
                  <a:cubicBezTo>
                    <a:pt x="952" y="10668"/>
                    <a:pt x="571" y="5810"/>
                    <a:pt x="0" y="762"/>
                  </a:cubicBezTo>
                  <a:lnTo>
                    <a:pt x="7810" y="0"/>
                  </a:lnTo>
                  <a:cubicBezTo>
                    <a:pt x="8287" y="4381"/>
                    <a:pt x="9430" y="8382"/>
                    <a:pt x="12097" y="11716"/>
                  </a:cubicBezTo>
                  <a:lnTo>
                    <a:pt x="14954" y="17050"/>
                  </a:lnTo>
                  <a:close/>
                </a:path>
              </a:pathLst>
            </a:custGeom>
            <a:solidFill>
              <a:srgbClr val="040000"/>
            </a:solidFill>
            <a:ln w="9525" cap="flat">
              <a:noFill/>
              <a:prstDash val="solid"/>
              <a:miter/>
            </a:ln>
          </p:spPr>
          <p:txBody>
            <a:bodyPr rtlCol="0" anchor="ctr"/>
            <a:lstStyle/>
            <a:p>
              <a:endParaRPr lang="ja-JP" altLang="en-US"/>
            </a:p>
          </p:txBody>
        </p:sp>
        <p:sp>
          <p:nvSpPr>
            <p:cNvPr id="236" name="フリーフォーム: 図形 235">
              <a:extLst>
                <a:ext uri="{FF2B5EF4-FFF2-40B4-BE49-F238E27FC236}">
                  <a16:creationId xmlns:a16="http://schemas.microsoft.com/office/drawing/2014/main" id="{D0B0D7B0-0872-4A04-BE0F-E7D2F5ACF1E9}"/>
                </a:ext>
              </a:extLst>
            </p:cNvPr>
            <p:cNvSpPr/>
            <p:nvPr/>
          </p:nvSpPr>
          <p:spPr>
            <a:xfrm>
              <a:off x="1026016" y="1362075"/>
              <a:ext cx="113442" cy="124206"/>
            </a:xfrm>
            <a:custGeom>
              <a:avLst/>
              <a:gdLst>
                <a:gd name="connsiteX0" fmla="*/ 42291 w 113442"/>
                <a:gd name="connsiteY0" fmla="*/ 99155 h 124206"/>
                <a:gd name="connsiteX1" fmla="*/ 5429 w 113442"/>
                <a:gd name="connsiteY1" fmla="*/ 124206 h 124206"/>
                <a:gd name="connsiteX2" fmla="*/ 0 w 113442"/>
                <a:gd name="connsiteY2" fmla="*/ 83629 h 124206"/>
                <a:gd name="connsiteX3" fmla="*/ 3429 w 113442"/>
                <a:gd name="connsiteY3" fmla="*/ 82867 h 124206"/>
                <a:gd name="connsiteX4" fmla="*/ 17240 w 113442"/>
                <a:gd name="connsiteY4" fmla="*/ 84296 h 124206"/>
                <a:gd name="connsiteX5" fmla="*/ 18002 w 113442"/>
                <a:gd name="connsiteY5" fmla="*/ 83915 h 124206"/>
                <a:gd name="connsiteX6" fmla="*/ 13049 w 113442"/>
                <a:gd name="connsiteY6" fmla="*/ 98488 h 124206"/>
                <a:gd name="connsiteX7" fmla="*/ 50197 w 113442"/>
                <a:gd name="connsiteY7" fmla="*/ 64198 h 124206"/>
                <a:gd name="connsiteX8" fmla="*/ 57055 w 113442"/>
                <a:gd name="connsiteY8" fmla="*/ 59246 h 124206"/>
                <a:gd name="connsiteX9" fmla="*/ 80200 w 113442"/>
                <a:gd name="connsiteY9" fmla="*/ 79153 h 124206"/>
                <a:gd name="connsiteX10" fmla="*/ 104394 w 113442"/>
                <a:gd name="connsiteY10" fmla="*/ 0 h 124206"/>
                <a:gd name="connsiteX11" fmla="*/ 113443 w 113442"/>
                <a:gd name="connsiteY11" fmla="*/ 1524 h 124206"/>
                <a:gd name="connsiteX12" fmla="*/ 86582 w 113442"/>
                <a:gd name="connsiteY12" fmla="*/ 100489 h 124206"/>
                <a:gd name="connsiteX13" fmla="*/ 60865 w 113442"/>
                <a:gd name="connsiteY13" fmla="*/ 103156 h 124206"/>
                <a:gd name="connsiteX14" fmla="*/ 42291 w 113442"/>
                <a:gd name="connsiteY14" fmla="*/ 99060 h 124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42" h="124206">
                  <a:moveTo>
                    <a:pt x="42291" y="99155"/>
                  </a:moveTo>
                  <a:cubicBezTo>
                    <a:pt x="26670" y="97536"/>
                    <a:pt x="16954" y="115729"/>
                    <a:pt x="5429" y="124206"/>
                  </a:cubicBezTo>
                  <a:cubicBezTo>
                    <a:pt x="4381" y="109347"/>
                    <a:pt x="2572" y="95917"/>
                    <a:pt x="0" y="83629"/>
                  </a:cubicBezTo>
                  <a:lnTo>
                    <a:pt x="3429" y="82867"/>
                  </a:lnTo>
                  <a:cubicBezTo>
                    <a:pt x="7144" y="92392"/>
                    <a:pt x="10573" y="87440"/>
                    <a:pt x="17240" y="84296"/>
                  </a:cubicBezTo>
                  <a:cubicBezTo>
                    <a:pt x="17526" y="84201"/>
                    <a:pt x="17717" y="84106"/>
                    <a:pt x="18002" y="83915"/>
                  </a:cubicBezTo>
                  <a:cubicBezTo>
                    <a:pt x="17717" y="90106"/>
                    <a:pt x="5525" y="92202"/>
                    <a:pt x="13049" y="98488"/>
                  </a:cubicBezTo>
                  <a:cubicBezTo>
                    <a:pt x="30385" y="104013"/>
                    <a:pt x="37719" y="76771"/>
                    <a:pt x="50197" y="64198"/>
                  </a:cubicBezTo>
                  <a:cubicBezTo>
                    <a:pt x="52292" y="62103"/>
                    <a:pt x="54578" y="60388"/>
                    <a:pt x="57055" y="59246"/>
                  </a:cubicBezTo>
                  <a:cubicBezTo>
                    <a:pt x="60484" y="102203"/>
                    <a:pt x="70294" y="98965"/>
                    <a:pt x="80200" y="79153"/>
                  </a:cubicBezTo>
                  <a:cubicBezTo>
                    <a:pt x="90202" y="59436"/>
                    <a:pt x="100298" y="23241"/>
                    <a:pt x="104394" y="0"/>
                  </a:cubicBezTo>
                  <a:lnTo>
                    <a:pt x="113443" y="1524"/>
                  </a:lnTo>
                  <a:cubicBezTo>
                    <a:pt x="107537" y="36100"/>
                    <a:pt x="98108" y="69628"/>
                    <a:pt x="86582" y="100489"/>
                  </a:cubicBezTo>
                  <a:cubicBezTo>
                    <a:pt x="79915" y="105442"/>
                    <a:pt x="70294" y="104965"/>
                    <a:pt x="60865" y="103156"/>
                  </a:cubicBezTo>
                  <a:cubicBezTo>
                    <a:pt x="54292" y="101917"/>
                    <a:pt x="47720" y="100013"/>
                    <a:pt x="42291" y="99060"/>
                  </a:cubicBezTo>
                  <a:close/>
                </a:path>
              </a:pathLst>
            </a:custGeom>
            <a:solidFill>
              <a:srgbClr val="898989"/>
            </a:solidFill>
            <a:ln w="9525" cap="flat">
              <a:noFill/>
              <a:prstDash val="solid"/>
              <a:miter/>
            </a:ln>
          </p:spPr>
          <p:txBody>
            <a:bodyPr rtlCol="0" anchor="ctr"/>
            <a:lstStyle/>
            <a:p>
              <a:endParaRPr lang="ja-JP" altLang="en-US"/>
            </a:p>
          </p:txBody>
        </p:sp>
        <p:sp>
          <p:nvSpPr>
            <p:cNvPr id="237" name="フリーフォーム: 図形 236">
              <a:extLst>
                <a:ext uri="{FF2B5EF4-FFF2-40B4-BE49-F238E27FC236}">
                  <a16:creationId xmlns:a16="http://schemas.microsoft.com/office/drawing/2014/main" id="{8E943DE0-3A6D-4395-91F3-A1665BA98D1D}"/>
                </a:ext>
              </a:extLst>
            </p:cNvPr>
            <p:cNvSpPr/>
            <p:nvPr/>
          </p:nvSpPr>
          <p:spPr>
            <a:xfrm>
              <a:off x="1005537" y="1589981"/>
              <a:ext cx="38106" cy="81846"/>
            </a:xfrm>
            <a:custGeom>
              <a:avLst/>
              <a:gdLst>
                <a:gd name="connsiteX0" fmla="*/ 8477 w 38106"/>
                <a:gd name="connsiteY0" fmla="*/ 81846 h 81846"/>
                <a:gd name="connsiteX1" fmla="*/ 0 w 38106"/>
                <a:gd name="connsiteY1" fmla="*/ 78894 h 81846"/>
                <a:gd name="connsiteX2" fmla="*/ 26860 w 38106"/>
                <a:gd name="connsiteY2" fmla="*/ 5361 h 81846"/>
                <a:gd name="connsiteX3" fmla="*/ 9906 w 38106"/>
                <a:gd name="connsiteY3" fmla="*/ 79275 h 81846"/>
                <a:gd name="connsiteX4" fmla="*/ 8477 w 38106"/>
                <a:gd name="connsiteY4" fmla="*/ 81751 h 81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6" h="81846">
                  <a:moveTo>
                    <a:pt x="8477" y="81846"/>
                  </a:moveTo>
                  <a:lnTo>
                    <a:pt x="0" y="78894"/>
                  </a:lnTo>
                  <a:cubicBezTo>
                    <a:pt x="12192" y="55462"/>
                    <a:pt x="21336" y="30888"/>
                    <a:pt x="26860" y="5361"/>
                  </a:cubicBezTo>
                  <a:cubicBezTo>
                    <a:pt x="55912" y="-23595"/>
                    <a:pt x="20765" y="73941"/>
                    <a:pt x="9906" y="79275"/>
                  </a:cubicBezTo>
                  <a:cubicBezTo>
                    <a:pt x="9239" y="80227"/>
                    <a:pt x="8763" y="81084"/>
                    <a:pt x="8477" y="81751"/>
                  </a:cubicBezTo>
                  <a:close/>
                </a:path>
              </a:pathLst>
            </a:custGeom>
            <a:solidFill>
              <a:srgbClr val="040000"/>
            </a:solidFill>
            <a:ln w="9525" cap="flat">
              <a:noFill/>
              <a:prstDash val="solid"/>
              <a:miter/>
            </a:ln>
          </p:spPr>
          <p:txBody>
            <a:bodyPr rtlCol="0" anchor="ctr"/>
            <a:lstStyle/>
            <a:p>
              <a:endParaRPr lang="ja-JP" altLang="en-US"/>
            </a:p>
          </p:txBody>
        </p:sp>
        <p:sp>
          <p:nvSpPr>
            <p:cNvPr id="238" name="フリーフォーム: 図形 237">
              <a:extLst>
                <a:ext uri="{FF2B5EF4-FFF2-40B4-BE49-F238E27FC236}">
                  <a16:creationId xmlns:a16="http://schemas.microsoft.com/office/drawing/2014/main" id="{E4142FF3-9B14-404E-8C7B-A059D7072B00}"/>
                </a:ext>
              </a:extLst>
            </p:cNvPr>
            <p:cNvSpPr/>
            <p:nvPr/>
          </p:nvSpPr>
          <p:spPr>
            <a:xfrm>
              <a:off x="772217" y="1065276"/>
              <a:ext cx="243988" cy="248792"/>
            </a:xfrm>
            <a:custGeom>
              <a:avLst/>
              <a:gdLst>
                <a:gd name="connsiteX0" fmla="*/ 2339 w 243988"/>
                <a:gd name="connsiteY0" fmla="*/ 95 h 248792"/>
                <a:gd name="connsiteX1" fmla="*/ 37486 w 243988"/>
                <a:gd name="connsiteY1" fmla="*/ 32480 h 248792"/>
                <a:gd name="connsiteX2" fmla="*/ 108828 w 243988"/>
                <a:gd name="connsiteY2" fmla="*/ 102013 h 248792"/>
                <a:gd name="connsiteX3" fmla="*/ 138165 w 243988"/>
                <a:gd name="connsiteY3" fmla="*/ 127921 h 248792"/>
                <a:gd name="connsiteX4" fmla="*/ 240369 w 243988"/>
                <a:gd name="connsiteY4" fmla="*/ 235744 h 248792"/>
                <a:gd name="connsiteX5" fmla="*/ 243988 w 243988"/>
                <a:gd name="connsiteY5" fmla="*/ 248793 h 248792"/>
                <a:gd name="connsiteX6" fmla="*/ 237130 w 243988"/>
                <a:gd name="connsiteY6" fmla="*/ 243554 h 248792"/>
                <a:gd name="connsiteX7" fmla="*/ 231320 w 243988"/>
                <a:gd name="connsiteY7" fmla="*/ 235172 h 248792"/>
                <a:gd name="connsiteX8" fmla="*/ 21103 w 243988"/>
                <a:gd name="connsiteY8" fmla="*/ 89916 h 248792"/>
                <a:gd name="connsiteX9" fmla="*/ 529 w 243988"/>
                <a:gd name="connsiteY9" fmla="*/ 36862 h 248792"/>
                <a:gd name="connsiteX10" fmla="*/ 2244 w 243988"/>
                <a:gd name="connsiteY10" fmla="*/ 0 h 248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988" h="248792">
                  <a:moveTo>
                    <a:pt x="2339" y="95"/>
                  </a:moveTo>
                  <a:cubicBezTo>
                    <a:pt x="13102" y="11049"/>
                    <a:pt x="22437" y="25146"/>
                    <a:pt x="37486" y="32480"/>
                  </a:cubicBezTo>
                  <a:cubicBezTo>
                    <a:pt x="66252" y="50578"/>
                    <a:pt x="85873" y="78010"/>
                    <a:pt x="108828" y="102013"/>
                  </a:cubicBezTo>
                  <a:cubicBezTo>
                    <a:pt x="117782" y="111443"/>
                    <a:pt x="127307" y="120301"/>
                    <a:pt x="138165" y="127921"/>
                  </a:cubicBezTo>
                  <a:cubicBezTo>
                    <a:pt x="182838" y="154972"/>
                    <a:pt x="223986" y="185928"/>
                    <a:pt x="240369" y="235744"/>
                  </a:cubicBezTo>
                  <a:cubicBezTo>
                    <a:pt x="241797" y="239935"/>
                    <a:pt x="243036" y="244316"/>
                    <a:pt x="243988" y="248793"/>
                  </a:cubicBezTo>
                  <a:cubicBezTo>
                    <a:pt x="241416" y="247364"/>
                    <a:pt x="239035" y="245840"/>
                    <a:pt x="237130" y="243554"/>
                  </a:cubicBezTo>
                  <a:cubicBezTo>
                    <a:pt x="235320" y="240697"/>
                    <a:pt x="233415" y="237839"/>
                    <a:pt x="231320" y="235172"/>
                  </a:cubicBezTo>
                  <a:cubicBezTo>
                    <a:pt x="181695" y="169164"/>
                    <a:pt x="68157" y="152114"/>
                    <a:pt x="21103" y="89916"/>
                  </a:cubicBezTo>
                  <a:cubicBezTo>
                    <a:pt x="9959" y="75152"/>
                    <a:pt x="2529" y="57912"/>
                    <a:pt x="529" y="36862"/>
                  </a:cubicBezTo>
                  <a:cubicBezTo>
                    <a:pt x="-519" y="25718"/>
                    <a:pt x="-42" y="13525"/>
                    <a:pt x="2244" y="0"/>
                  </a:cubicBezTo>
                  <a:close/>
                </a:path>
              </a:pathLst>
            </a:custGeom>
            <a:solidFill>
              <a:srgbClr val="898989"/>
            </a:solidFill>
            <a:ln w="9525" cap="flat">
              <a:noFill/>
              <a:prstDash val="solid"/>
              <a:miter/>
            </a:ln>
          </p:spPr>
          <p:txBody>
            <a:bodyPr rtlCol="0" anchor="ctr"/>
            <a:lstStyle/>
            <a:p>
              <a:endParaRPr lang="ja-JP" altLang="en-US"/>
            </a:p>
          </p:txBody>
        </p:sp>
        <p:sp>
          <p:nvSpPr>
            <p:cNvPr id="239" name="フリーフォーム: 図形 238">
              <a:extLst>
                <a:ext uri="{FF2B5EF4-FFF2-40B4-BE49-F238E27FC236}">
                  <a16:creationId xmlns:a16="http://schemas.microsoft.com/office/drawing/2014/main" id="{A328F770-D293-4B0C-8E56-311554FAC14C}"/>
                </a:ext>
              </a:extLst>
            </p:cNvPr>
            <p:cNvSpPr/>
            <p:nvPr/>
          </p:nvSpPr>
          <p:spPr>
            <a:xfrm>
              <a:off x="996012" y="1388268"/>
              <a:ext cx="90773" cy="138588"/>
            </a:xfrm>
            <a:custGeom>
              <a:avLst/>
              <a:gdLst>
                <a:gd name="connsiteX0" fmla="*/ 20955 w 90773"/>
                <a:gd name="connsiteY0" fmla="*/ 115729 h 138588"/>
                <a:gd name="connsiteX1" fmla="*/ 0 w 90773"/>
                <a:gd name="connsiteY1" fmla="*/ 2572 h 138588"/>
                <a:gd name="connsiteX2" fmla="*/ 7525 w 90773"/>
                <a:gd name="connsiteY2" fmla="*/ 0 h 138588"/>
                <a:gd name="connsiteX3" fmla="*/ 29908 w 90773"/>
                <a:gd name="connsiteY3" fmla="*/ 57436 h 138588"/>
                <a:gd name="connsiteX4" fmla="*/ 35338 w 90773"/>
                <a:gd name="connsiteY4" fmla="*/ 98012 h 138588"/>
                <a:gd name="connsiteX5" fmla="*/ 72200 w 90773"/>
                <a:gd name="connsiteY5" fmla="*/ 72962 h 138588"/>
                <a:gd name="connsiteX6" fmla="*/ 90773 w 90773"/>
                <a:gd name="connsiteY6" fmla="*/ 77057 h 138588"/>
                <a:gd name="connsiteX7" fmla="*/ 89821 w 90773"/>
                <a:gd name="connsiteY7" fmla="*/ 87344 h 138588"/>
                <a:gd name="connsiteX8" fmla="*/ 53340 w 90773"/>
                <a:gd name="connsiteY8" fmla="*/ 99536 h 138588"/>
                <a:gd name="connsiteX9" fmla="*/ 27051 w 90773"/>
                <a:gd name="connsiteY9" fmla="*/ 138589 h 138588"/>
                <a:gd name="connsiteX10" fmla="*/ 20955 w 90773"/>
                <a:gd name="connsiteY10" fmla="*/ 115824 h 13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773" h="138588">
                  <a:moveTo>
                    <a:pt x="20955" y="115729"/>
                  </a:moveTo>
                  <a:cubicBezTo>
                    <a:pt x="21908" y="77724"/>
                    <a:pt x="17240" y="36576"/>
                    <a:pt x="0" y="2572"/>
                  </a:cubicBezTo>
                  <a:lnTo>
                    <a:pt x="7525" y="0"/>
                  </a:lnTo>
                  <a:cubicBezTo>
                    <a:pt x="17431" y="15812"/>
                    <a:pt x="25051" y="34576"/>
                    <a:pt x="29908" y="57436"/>
                  </a:cubicBezTo>
                  <a:cubicBezTo>
                    <a:pt x="32576" y="69723"/>
                    <a:pt x="34385" y="83248"/>
                    <a:pt x="35338" y="98012"/>
                  </a:cubicBezTo>
                  <a:cubicBezTo>
                    <a:pt x="46863" y="89535"/>
                    <a:pt x="56674" y="71342"/>
                    <a:pt x="72200" y="72962"/>
                  </a:cubicBezTo>
                  <a:cubicBezTo>
                    <a:pt x="77629" y="74009"/>
                    <a:pt x="84106" y="75819"/>
                    <a:pt x="90773" y="77057"/>
                  </a:cubicBezTo>
                  <a:lnTo>
                    <a:pt x="89821" y="87344"/>
                  </a:lnTo>
                  <a:cubicBezTo>
                    <a:pt x="75819" y="86201"/>
                    <a:pt x="62103" y="88297"/>
                    <a:pt x="53340" y="99536"/>
                  </a:cubicBezTo>
                  <a:cubicBezTo>
                    <a:pt x="32671" y="105061"/>
                    <a:pt x="41434" y="128683"/>
                    <a:pt x="27051" y="138589"/>
                  </a:cubicBezTo>
                  <a:cubicBezTo>
                    <a:pt x="17431" y="136684"/>
                    <a:pt x="21717" y="123063"/>
                    <a:pt x="20955" y="115824"/>
                  </a:cubicBezTo>
                  <a:close/>
                </a:path>
              </a:pathLst>
            </a:custGeom>
            <a:solidFill>
              <a:srgbClr val="040000"/>
            </a:solidFill>
            <a:ln w="9525" cap="flat">
              <a:noFill/>
              <a:prstDash val="solid"/>
              <a:miter/>
            </a:ln>
          </p:spPr>
          <p:txBody>
            <a:bodyPr rtlCol="0" anchor="ctr"/>
            <a:lstStyle/>
            <a:p>
              <a:endParaRPr lang="ja-JP" altLang="en-US"/>
            </a:p>
          </p:txBody>
        </p:sp>
        <p:sp>
          <p:nvSpPr>
            <p:cNvPr id="240" name="フリーフォーム: 図形 239">
              <a:extLst>
                <a:ext uri="{FF2B5EF4-FFF2-40B4-BE49-F238E27FC236}">
                  <a16:creationId xmlns:a16="http://schemas.microsoft.com/office/drawing/2014/main" id="{A7B079E4-C458-48A6-B0F8-C69B79094E0F}"/>
                </a:ext>
              </a:extLst>
            </p:cNvPr>
            <p:cNvSpPr/>
            <p:nvPr/>
          </p:nvSpPr>
          <p:spPr>
            <a:xfrm>
              <a:off x="992488" y="1112615"/>
              <a:ext cx="164364" cy="582072"/>
            </a:xfrm>
            <a:custGeom>
              <a:avLst/>
              <a:gdLst>
                <a:gd name="connsiteX0" fmla="*/ 0 w 164364"/>
                <a:gd name="connsiteY0" fmla="*/ 579310 h 582072"/>
                <a:gd name="connsiteX1" fmla="*/ 13144 w 164364"/>
                <a:gd name="connsiteY1" fmla="*/ 556355 h 582072"/>
                <a:gd name="connsiteX2" fmla="*/ 21622 w 164364"/>
                <a:gd name="connsiteY2" fmla="*/ 559308 h 582072"/>
                <a:gd name="connsiteX3" fmla="*/ 26098 w 164364"/>
                <a:gd name="connsiteY3" fmla="*/ 562832 h 582072"/>
                <a:gd name="connsiteX4" fmla="*/ 144685 w 164364"/>
                <a:gd name="connsiteY4" fmla="*/ 433387 h 582072"/>
                <a:gd name="connsiteX5" fmla="*/ 119253 w 164364"/>
                <a:gd name="connsiteY5" fmla="*/ 367856 h 582072"/>
                <a:gd name="connsiteX6" fmla="*/ 93440 w 164364"/>
                <a:gd name="connsiteY6" fmla="*/ 363188 h 582072"/>
                <a:gd name="connsiteX7" fmla="*/ 94393 w 164364"/>
                <a:gd name="connsiteY7" fmla="*/ 352901 h 582072"/>
                <a:gd name="connsiteX8" fmla="*/ 120110 w 164364"/>
                <a:gd name="connsiteY8" fmla="*/ 350234 h 582072"/>
                <a:gd name="connsiteX9" fmla="*/ 146971 w 164364"/>
                <a:gd name="connsiteY9" fmla="*/ 251269 h 582072"/>
                <a:gd name="connsiteX10" fmla="*/ 101917 w 164364"/>
                <a:gd name="connsiteY10" fmla="*/ 4096 h 582072"/>
                <a:gd name="connsiteX11" fmla="*/ 111061 w 164364"/>
                <a:gd name="connsiteY11" fmla="*/ 0 h 582072"/>
                <a:gd name="connsiteX12" fmla="*/ 126968 w 164364"/>
                <a:gd name="connsiteY12" fmla="*/ 20669 h 582072"/>
                <a:gd name="connsiteX13" fmla="*/ 132778 w 164364"/>
                <a:gd name="connsiteY13" fmla="*/ 351758 h 582072"/>
                <a:gd name="connsiteX14" fmla="*/ 136874 w 164364"/>
                <a:gd name="connsiteY14" fmla="*/ 365570 h 582072"/>
                <a:gd name="connsiteX15" fmla="*/ 157924 w 164364"/>
                <a:gd name="connsiteY15" fmla="*/ 399097 h 582072"/>
                <a:gd name="connsiteX16" fmla="*/ 21717 w 164364"/>
                <a:gd name="connsiteY16" fmla="*/ 574834 h 582072"/>
                <a:gd name="connsiteX17" fmla="*/ 7429 w 164364"/>
                <a:gd name="connsiteY17" fmla="*/ 582073 h 582072"/>
                <a:gd name="connsiteX18" fmla="*/ 190 w 164364"/>
                <a:gd name="connsiteY18" fmla="*/ 579596 h 58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4364" h="582072">
                  <a:moveTo>
                    <a:pt x="0" y="579310"/>
                  </a:moveTo>
                  <a:cubicBezTo>
                    <a:pt x="4667" y="571786"/>
                    <a:pt x="9049" y="564071"/>
                    <a:pt x="13144" y="556355"/>
                  </a:cubicBezTo>
                  <a:lnTo>
                    <a:pt x="21622" y="559308"/>
                  </a:lnTo>
                  <a:cubicBezTo>
                    <a:pt x="20765" y="561308"/>
                    <a:pt x="21622" y="562451"/>
                    <a:pt x="26098" y="562832"/>
                  </a:cubicBezTo>
                  <a:cubicBezTo>
                    <a:pt x="84868" y="553879"/>
                    <a:pt x="138303" y="491681"/>
                    <a:pt x="144685" y="433387"/>
                  </a:cubicBezTo>
                  <a:cubicBezTo>
                    <a:pt x="147733" y="410337"/>
                    <a:pt x="146780" y="375571"/>
                    <a:pt x="119253" y="367856"/>
                  </a:cubicBezTo>
                  <a:cubicBezTo>
                    <a:pt x="111442" y="365951"/>
                    <a:pt x="102394" y="363855"/>
                    <a:pt x="93440" y="363188"/>
                  </a:cubicBezTo>
                  <a:lnTo>
                    <a:pt x="94393" y="352901"/>
                  </a:lnTo>
                  <a:cubicBezTo>
                    <a:pt x="103918" y="354711"/>
                    <a:pt x="113538" y="355187"/>
                    <a:pt x="120110" y="350234"/>
                  </a:cubicBezTo>
                  <a:cubicBezTo>
                    <a:pt x="131540" y="319373"/>
                    <a:pt x="141065" y="285750"/>
                    <a:pt x="146971" y="251269"/>
                  </a:cubicBezTo>
                  <a:cubicBezTo>
                    <a:pt x="161734" y="165068"/>
                    <a:pt x="154495" y="73057"/>
                    <a:pt x="101917" y="4096"/>
                  </a:cubicBezTo>
                  <a:lnTo>
                    <a:pt x="111061" y="0"/>
                  </a:lnTo>
                  <a:cubicBezTo>
                    <a:pt x="116300" y="7144"/>
                    <a:pt x="121634" y="14002"/>
                    <a:pt x="126968" y="20669"/>
                  </a:cubicBezTo>
                  <a:cubicBezTo>
                    <a:pt x="183451" y="118967"/>
                    <a:pt x="168021" y="248507"/>
                    <a:pt x="132778" y="351758"/>
                  </a:cubicBezTo>
                  <a:cubicBezTo>
                    <a:pt x="131254" y="356902"/>
                    <a:pt x="131445" y="362331"/>
                    <a:pt x="136874" y="365570"/>
                  </a:cubicBezTo>
                  <a:cubicBezTo>
                    <a:pt x="149733" y="373189"/>
                    <a:pt x="153734" y="386429"/>
                    <a:pt x="157924" y="399097"/>
                  </a:cubicBezTo>
                  <a:cubicBezTo>
                    <a:pt x="169545" y="476822"/>
                    <a:pt x="99060" y="567119"/>
                    <a:pt x="21717" y="574834"/>
                  </a:cubicBezTo>
                  <a:cubicBezTo>
                    <a:pt x="15335" y="575215"/>
                    <a:pt x="10668" y="576644"/>
                    <a:pt x="7429" y="582073"/>
                  </a:cubicBezTo>
                  <a:lnTo>
                    <a:pt x="190" y="579596"/>
                  </a:lnTo>
                  <a:close/>
                </a:path>
              </a:pathLst>
            </a:custGeom>
            <a:solidFill>
              <a:srgbClr val="040000"/>
            </a:solidFill>
            <a:ln w="9525" cap="flat">
              <a:noFill/>
              <a:prstDash val="solid"/>
              <a:miter/>
            </a:ln>
          </p:spPr>
          <p:txBody>
            <a:bodyPr rtlCol="0" anchor="ctr"/>
            <a:lstStyle/>
            <a:p>
              <a:endParaRPr lang="ja-JP" altLang="en-US"/>
            </a:p>
          </p:txBody>
        </p:sp>
        <p:sp>
          <p:nvSpPr>
            <p:cNvPr id="241" name="フリーフォーム: 図形 240">
              <a:extLst>
                <a:ext uri="{FF2B5EF4-FFF2-40B4-BE49-F238E27FC236}">
                  <a16:creationId xmlns:a16="http://schemas.microsoft.com/office/drawing/2014/main" id="{2AD665C4-7D69-4218-A5AC-8D91D9D8476E}"/>
                </a:ext>
              </a:extLst>
            </p:cNvPr>
            <p:cNvSpPr/>
            <p:nvPr/>
          </p:nvSpPr>
          <p:spPr>
            <a:xfrm>
              <a:off x="785256" y="1160240"/>
              <a:ext cx="210471" cy="142493"/>
            </a:xfrm>
            <a:custGeom>
              <a:avLst/>
              <a:gdLst>
                <a:gd name="connsiteX0" fmla="*/ 96647 w 210471"/>
                <a:gd name="connsiteY0" fmla="*/ 89725 h 142493"/>
                <a:gd name="connsiteX1" fmla="*/ 2445 w 210471"/>
                <a:gd name="connsiteY1" fmla="*/ 24098 h 142493"/>
                <a:gd name="connsiteX2" fmla="*/ 445 w 210471"/>
                <a:gd name="connsiteY2" fmla="*/ 0 h 142493"/>
                <a:gd name="connsiteX3" fmla="*/ 210471 w 210471"/>
                <a:gd name="connsiteY3" fmla="*/ 142494 h 142493"/>
                <a:gd name="connsiteX4" fmla="*/ 96647 w 210471"/>
                <a:gd name="connsiteY4" fmla="*/ 89725 h 142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71" h="142493">
                  <a:moveTo>
                    <a:pt x="96647" y="89725"/>
                  </a:moveTo>
                  <a:cubicBezTo>
                    <a:pt x="60452" y="80581"/>
                    <a:pt x="13589" y="60865"/>
                    <a:pt x="2445" y="24098"/>
                  </a:cubicBezTo>
                  <a:cubicBezTo>
                    <a:pt x="254" y="16764"/>
                    <a:pt x="-603" y="8763"/>
                    <a:pt x="445" y="0"/>
                  </a:cubicBezTo>
                  <a:cubicBezTo>
                    <a:pt x="50261" y="69437"/>
                    <a:pt x="153226" y="81248"/>
                    <a:pt x="210471" y="142494"/>
                  </a:cubicBezTo>
                  <a:cubicBezTo>
                    <a:pt x="172371" y="126778"/>
                    <a:pt x="134081" y="108490"/>
                    <a:pt x="96647" y="89725"/>
                  </a:cubicBezTo>
                  <a:close/>
                </a:path>
              </a:pathLst>
            </a:custGeom>
            <a:solidFill>
              <a:srgbClr val="898989"/>
            </a:solidFill>
            <a:ln w="9525" cap="flat">
              <a:noFill/>
              <a:prstDash val="solid"/>
              <a:miter/>
            </a:ln>
          </p:spPr>
          <p:txBody>
            <a:bodyPr rtlCol="0" anchor="ctr"/>
            <a:lstStyle/>
            <a:p>
              <a:endParaRPr lang="ja-JP" altLang="en-US"/>
            </a:p>
          </p:txBody>
        </p:sp>
        <p:sp>
          <p:nvSpPr>
            <p:cNvPr id="242" name="フリーフォーム: 図形 241">
              <a:extLst>
                <a:ext uri="{FF2B5EF4-FFF2-40B4-BE49-F238E27FC236}">
                  <a16:creationId xmlns:a16="http://schemas.microsoft.com/office/drawing/2014/main" id="{819DE82D-EF85-4F77-BAE5-6006AA8A806F}"/>
                </a:ext>
              </a:extLst>
            </p:cNvPr>
            <p:cNvSpPr/>
            <p:nvPr/>
          </p:nvSpPr>
          <p:spPr>
            <a:xfrm>
              <a:off x="767765" y="1427797"/>
              <a:ext cx="200442" cy="179291"/>
            </a:xfrm>
            <a:custGeom>
              <a:avLst/>
              <a:gdLst>
                <a:gd name="connsiteX0" fmla="*/ 76990 w 200442"/>
                <a:gd name="connsiteY0" fmla="*/ 34671 h 179291"/>
                <a:gd name="connsiteX1" fmla="*/ 73752 w 200442"/>
                <a:gd name="connsiteY1" fmla="*/ 164782 h 179291"/>
                <a:gd name="connsiteX2" fmla="*/ 116519 w 200442"/>
                <a:gd name="connsiteY2" fmla="*/ 167354 h 179291"/>
                <a:gd name="connsiteX3" fmla="*/ 145856 w 200442"/>
                <a:gd name="connsiteY3" fmla="*/ 42196 h 179291"/>
                <a:gd name="connsiteX4" fmla="*/ 80324 w 200442"/>
                <a:gd name="connsiteY4" fmla="*/ 34290 h 179291"/>
                <a:gd name="connsiteX5" fmla="*/ 76895 w 200442"/>
                <a:gd name="connsiteY5" fmla="*/ 34766 h 179291"/>
                <a:gd name="connsiteX6" fmla="*/ 18126 w 200442"/>
                <a:gd name="connsiteY6" fmla="*/ 140494 h 179291"/>
                <a:gd name="connsiteX7" fmla="*/ 5743 w 200442"/>
                <a:gd name="connsiteY7" fmla="*/ 63722 h 179291"/>
                <a:gd name="connsiteX8" fmla="*/ 16221 w 200442"/>
                <a:gd name="connsiteY8" fmla="*/ 0 h 179291"/>
                <a:gd name="connsiteX9" fmla="*/ 32699 w 200442"/>
                <a:gd name="connsiteY9" fmla="*/ 29527 h 179291"/>
                <a:gd name="connsiteX10" fmla="*/ 115567 w 200442"/>
                <a:gd name="connsiteY10" fmla="*/ 18098 h 179291"/>
                <a:gd name="connsiteX11" fmla="*/ 18031 w 200442"/>
                <a:gd name="connsiteY11" fmla="*/ 140398 h 1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442" h="179291">
                  <a:moveTo>
                    <a:pt x="76990" y="34671"/>
                  </a:moveTo>
                  <a:cubicBezTo>
                    <a:pt x="-17593" y="47815"/>
                    <a:pt x="6791" y="143923"/>
                    <a:pt x="73752" y="164782"/>
                  </a:cubicBezTo>
                  <a:cubicBezTo>
                    <a:pt x="86611" y="168783"/>
                    <a:pt x="101089" y="170021"/>
                    <a:pt x="116519" y="167354"/>
                  </a:cubicBezTo>
                  <a:cubicBezTo>
                    <a:pt x="188719" y="163354"/>
                    <a:pt x="213960" y="74390"/>
                    <a:pt x="145856" y="42196"/>
                  </a:cubicBezTo>
                  <a:cubicBezTo>
                    <a:pt x="118900" y="22860"/>
                    <a:pt x="108518" y="32671"/>
                    <a:pt x="80324" y="34290"/>
                  </a:cubicBezTo>
                  <a:cubicBezTo>
                    <a:pt x="79181" y="34385"/>
                    <a:pt x="78038" y="34576"/>
                    <a:pt x="76895" y="34766"/>
                  </a:cubicBezTo>
                  <a:close/>
                  <a:moveTo>
                    <a:pt x="18126" y="140494"/>
                  </a:moveTo>
                  <a:cubicBezTo>
                    <a:pt x="-1686" y="118110"/>
                    <a:pt x="-4353" y="89630"/>
                    <a:pt x="5743" y="63722"/>
                  </a:cubicBezTo>
                  <a:cubicBezTo>
                    <a:pt x="8791" y="44482"/>
                    <a:pt x="-10354" y="11335"/>
                    <a:pt x="16221" y="0"/>
                  </a:cubicBezTo>
                  <a:cubicBezTo>
                    <a:pt x="29461" y="5144"/>
                    <a:pt x="28603" y="18478"/>
                    <a:pt x="32699" y="29527"/>
                  </a:cubicBezTo>
                  <a:cubicBezTo>
                    <a:pt x="57559" y="35147"/>
                    <a:pt x="87563" y="11430"/>
                    <a:pt x="115567" y="18098"/>
                  </a:cubicBezTo>
                  <a:cubicBezTo>
                    <a:pt x="306257" y="73438"/>
                    <a:pt x="131950" y="259080"/>
                    <a:pt x="18031" y="140398"/>
                  </a:cubicBezTo>
                  <a:close/>
                </a:path>
              </a:pathLst>
            </a:custGeom>
            <a:solidFill>
              <a:srgbClr val="040000"/>
            </a:solidFill>
            <a:ln w="9525" cap="flat">
              <a:noFill/>
              <a:prstDash val="solid"/>
              <a:miter/>
            </a:ln>
          </p:spPr>
          <p:txBody>
            <a:bodyPr rtlCol="0" anchor="ctr"/>
            <a:lstStyle/>
            <a:p>
              <a:endParaRPr lang="ja-JP" altLang="en-US"/>
            </a:p>
          </p:txBody>
        </p:sp>
        <p:sp>
          <p:nvSpPr>
            <p:cNvPr id="243" name="フリーフォーム: 図形 242">
              <a:extLst>
                <a:ext uri="{FF2B5EF4-FFF2-40B4-BE49-F238E27FC236}">
                  <a16:creationId xmlns:a16="http://schemas.microsoft.com/office/drawing/2014/main" id="{AE29B444-2CA0-414C-B98F-E4B13FD8BDCA}"/>
                </a:ext>
              </a:extLst>
            </p:cNvPr>
            <p:cNvSpPr/>
            <p:nvPr/>
          </p:nvSpPr>
          <p:spPr>
            <a:xfrm>
              <a:off x="953531" y="1167098"/>
              <a:ext cx="136409" cy="237839"/>
            </a:xfrm>
            <a:custGeom>
              <a:avLst/>
              <a:gdLst>
                <a:gd name="connsiteX0" fmla="*/ 0 w 136409"/>
                <a:gd name="connsiteY0" fmla="*/ 7239 h 237839"/>
                <a:gd name="connsiteX1" fmla="*/ 3715 w 136409"/>
                <a:gd name="connsiteY1" fmla="*/ 0 h 237839"/>
                <a:gd name="connsiteX2" fmla="*/ 55054 w 136409"/>
                <a:gd name="connsiteY2" fmla="*/ 28099 h 237839"/>
                <a:gd name="connsiteX3" fmla="*/ 83153 w 136409"/>
                <a:gd name="connsiteY3" fmla="*/ 49721 h 237839"/>
                <a:gd name="connsiteX4" fmla="*/ 120015 w 136409"/>
                <a:gd name="connsiteY4" fmla="*/ 136589 h 237839"/>
                <a:gd name="connsiteX5" fmla="*/ 106680 w 136409"/>
                <a:gd name="connsiteY5" fmla="*/ 76295 h 237839"/>
                <a:gd name="connsiteX6" fmla="*/ 114300 w 136409"/>
                <a:gd name="connsiteY6" fmla="*/ 73628 h 237839"/>
                <a:gd name="connsiteX7" fmla="*/ 116015 w 136409"/>
                <a:gd name="connsiteY7" fmla="*/ 74390 h 237839"/>
                <a:gd name="connsiteX8" fmla="*/ 115157 w 136409"/>
                <a:gd name="connsiteY8" fmla="*/ 69533 h 237839"/>
                <a:gd name="connsiteX9" fmla="*/ 120491 w 136409"/>
                <a:gd name="connsiteY9" fmla="*/ 68199 h 237839"/>
                <a:gd name="connsiteX10" fmla="*/ 136398 w 136409"/>
                <a:gd name="connsiteY10" fmla="*/ 218218 h 237839"/>
                <a:gd name="connsiteX11" fmla="*/ 127921 w 136409"/>
                <a:gd name="connsiteY11" fmla="*/ 218980 h 237839"/>
                <a:gd name="connsiteX12" fmla="*/ 126016 w 136409"/>
                <a:gd name="connsiteY12" fmla="*/ 210503 h 237839"/>
                <a:gd name="connsiteX13" fmla="*/ 117443 w 136409"/>
                <a:gd name="connsiteY13" fmla="*/ 237839 h 237839"/>
                <a:gd name="connsiteX14" fmla="*/ 109252 w 136409"/>
                <a:gd name="connsiteY14" fmla="*/ 236887 h 237839"/>
                <a:gd name="connsiteX15" fmla="*/ 108871 w 136409"/>
                <a:gd name="connsiteY15" fmla="*/ 219551 h 237839"/>
                <a:gd name="connsiteX16" fmla="*/ 105823 w 136409"/>
                <a:gd name="connsiteY16" fmla="*/ 226314 h 237839"/>
                <a:gd name="connsiteX17" fmla="*/ 101156 w 136409"/>
                <a:gd name="connsiteY17" fmla="*/ 224028 h 237839"/>
                <a:gd name="connsiteX18" fmla="*/ 56007 w 136409"/>
                <a:gd name="connsiteY18" fmla="*/ 89916 h 237839"/>
                <a:gd name="connsiteX19" fmla="*/ 64865 w 136409"/>
                <a:gd name="connsiteY19" fmla="*/ 85534 h 237839"/>
                <a:gd name="connsiteX20" fmla="*/ 91821 w 136409"/>
                <a:gd name="connsiteY20" fmla="*/ 102965 h 237839"/>
                <a:gd name="connsiteX21" fmla="*/ 2000 w 136409"/>
                <a:gd name="connsiteY21" fmla="*/ 8096 h 237839"/>
                <a:gd name="connsiteX22" fmla="*/ 95 w 136409"/>
                <a:gd name="connsiteY22" fmla="*/ 7144 h 237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6409" h="237839">
                  <a:moveTo>
                    <a:pt x="0" y="7239"/>
                  </a:moveTo>
                  <a:lnTo>
                    <a:pt x="3715" y="0"/>
                  </a:lnTo>
                  <a:cubicBezTo>
                    <a:pt x="21336" y="8954"/>
                    <a:pt x="38767" y="18098"/>
                    <a:pt x="55054" y="28099"/>
                  </a:cubicBezTo>
                  <a:cubicBezTo>
                    <a:pt x="70295" y="39243"/>
                    <a:pt x="66199" y="15050"/>
                    <a:pt x="83153" y="49721"/>
                  </a:cubicBezTo>
                  <a:cubicBezTo>
                    <a:pt x="97917" y="77533"/>
                    <a:pt x="107823" y="108109"/>
                    <a:pt x="120015" y="136589"/>
                  </a:cubicBezTo>
                  <a:cubicBezTo>
                    <a:pt x="117920" y="116110"/>
                    <a:pt x="113443" y="95822"/>
                    <a:pt x="106680" y="76295"/>
                  </a:cubicBezTo>
                  <a:lnTo>
                    <a:pt x="114300" y="73628"/>
                  </a:lnTo>
                  <a:cubicBezTo>
                    <a:pt x="114586" y="74295"/>
                    <a:pt x="115062" y="74771"/>
                    <a:pt x="116015" y="74390"/>
                  </a:cubicBezTo>
                  <a:cubicBezTo>
                    <a:pt x="115633" y="73533"/>
                    <a:pt x="115633" y="70866"/>
                    <a:pt x="115157" y="69533"/>
                  </a:cubicBezTo>
                  <a:lnTo>
                    <a:pt x="120491" y="68199"/>
                  </a:lnTo>
                  <a:cubicBezTo>
                    <a:pt x="131826" y="113062"/>
                    <a:pt x="136684" y="163544"/>
                    <a:pt x="136398" y="218218"/>
                  </a:cubicBezTo>
                  <a:lnTo>
                    <a:pt x="127921" y="218980"/>
                  </a:lnTo>
                  <a:cubicBezTo>
                    <a:pt x="127730" y="216027"/>
                    <a:pt x="127254" y="213170"/>
                    <a:pt x="126016" y="210503"/>
                  </a:cubicBezTo>
                  <a:cubicBezTo>
                    <a:pt x="122777" y="218599"/>
                    <a:pt x="119348" y="228314"/>
                    <a:pt x="117443" y="237839"/>
                  </a:cubicBezTo>
                  <a:lnTo>
                    <a:pt x="109252" y="236887"/>
                  </a:lnTo>
                  <a:cubicBezTo>
                    <a:pt x="110300" y="230981"/>
                    <a:pt x="110395" y="224790"/>
                    <a:pt x="108871" y="219551"/>
                  </a:cubicBezTo>
                  <a:cubicBezTo>
                    <a:pt x="107442" y="221837"/>
                    <a:pt x="106490" y="224028"/>
                    <a:pt x="105823" y="226314"/>
                  </a:cubicBezTo>
                  <a:lnTo>
                    <a:pt x="101156" y="224028"/>
                  </a:lnTo>
                  <a:cubicBezTo>
                    <a:pt x="116491" y="175927"/>
                    <a:pt x="100013" y="115538"/>
                    <a:pt x="56007" y="89916"/>
                  </a:cubicBezTo>
                  <a:lnTo>
                    <a:pt x="64865" y="85534"/>
                  </a:lnTo>
                  <a:cubicBezTo>
                    <a:pt x="73819" y="91726"/>
                    <a:pt x="82963" y="97536"/>
                    <a:pt x="91821" y="102965"/>
                  </a:cubicBezTo>
                  <a:cubicBezTo>
                    <a:pt x="83153" y="56007"/>
                    <a:pt x="40005" y="31718"/>
                    <a:pt x="2000" y="8096"/>
                  </a:cubicBezTo>
                  <a:cubicBezTo>
                    <a:pt x="1333" y="7810"/>
                    <a:pt x="667" y="7525"/>
                    <a:pt x="95" y="7144"/>
                  </a:cubicBezTo>
                  <a:close/>
                </a:path>
              </a:pathLst>
            </a:custGeom>
            <a:solidFill>
              <a:srgbClr val="040000"/>
            </a:solidFill>
            <a:ln w="9525" cap="flat">
              <a:noFill/>
              <a:prstDash val="solid"/>
              <a:miter/>
            </a:ln>
          </p:spPr>
          <p:txBody>
            <a:bodyPr rtlCol="0" anchor="ctr"/>
            <a:lstStyle/>
            <a:p>
              <a:endParaRPr lang="ja-JP" altLang="en-US"/>
            </a:p>
          </p:txBody>
        </p:sp>
        <p:sp>
          <p:nvSpPr>
            <p:cNvPr id="244" name="フリーフォーム: 図形 243">
              <a:extLst>
                <a:ext uri="{FF2B5EF4-FFF2-40B4-BE49-F238E27FC236}">
                  <a16:creationId xmlns:a16="http://schemas.microsoft.com/office/drawing/2014/main" id="{A2656042-8634-424E-921A-D93E4921A9D9}"/>
                </a:ext>
              </a:extLst>
            </p:cNvPr>
            <p:cNvSpPr/>
            <p:nvPr/>
          </p:nvSpPr>
          <p:spPr>
            <a:xfrm>
              <a:off x="881046" y="1160240"/>
              <a:ext cx="140112" cy="140779"/>
            </a:xfrm>
            <a:custGeom>
              <a:avLst/>
              <a:gdLst>
                <a:gd name="connsiteX0" fmla="*/ 131540 w 140112"/>
                <a:gd name="connsiteY0" fmla="*/ 140779 h 140779"/>
                <a:gd name="connsiteX1" fmla="*/ 29337 w 140112"/>
                <a:gd name="connsiteY1" fmla="*/ 32956 h 140779"/>
                <a:gd name="connsiteX2" fmla="*/ 0 w 140112"/>
                <a:gd name="connsiteY2" fmla="*/ 7048 h 140779"/>
                <a:gd name="connsiteX3" fmla="*/ 7620 w 140112"/>
                <a:gd name="connsiteY3" fmla="*/ 0 h 140779"/>
                <a:gd name="connsiteX4" fmla="*/ 72200 w 140112"/>
                <a:gd name="connsiteY4" fmla="*/ 47339 h 140779"/>
                <a:gd name="connsiteX5" fmla="*/ 65056 w 140112"/>
                <a:gd name="connsiteY5" fmla="*/ 36290 h 140779"/>
                <a:gd name="connsiteX6" fmla="*/ 73914 w 140112"/>
                <a:gd name="connsiteY6" fmla="*/ 33433 h 140779"/>
                <a:gd name="connsiteX7" fmla="*/ 137255 w 140112"/>
                <a:gd name="connsiteY7" fmla="*/ 92392 h 140779"/>
                <a:gd name="connsiteX8" fmla="*/ 128397 w 140112"/>
                <a:gd name="connsiteY8" fmla="*/ 96774 h 140779"/>
                <a:gd name="connsiteX9" fmla="*/ 119634 w 140112"/>
                <a:gd name="connsiteY9" fmla="*/ 92297 h 140779"/>
                <a:gd name="connsiteX10" fmla="*/ 140113 w 140112"/>
                <a:gd name="connsiteY10" fmla="*/ 139065 h 140779"/>
                <a:gd name="connsiteX11" fmla="*/ 131540 w 140112"/>
                <a:gd name="connsiteY11" fmla="*/ 140779 h 14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0112" h="140779">
                  <a:moveTo>
                    <a:pt x="131540" y="140779"/>
                  </a:moveTo>
                  <a:cubicBezTo>
                    <a:pt x="115062" y="90964"/>
                    <a:pt x="74009" y="60007"/>
                    <a:pt x="29337" y="32956"/>
                  </a:cubicBezTo>
                  <a:cubicBezTo>
                    <a:pt x="18574" y="25336"/>
                    <a:pt x="9049" y="16478"/>
                    <a:pt x="0" y="7048"/>
                  </a:cubicBezTo>
                  <a:lnTo>
                    <a:pt x="7620" y="0"/>
                  </a:lnTo>
                  <a:cubicBezTo>
                    <a:pt x="26194" y="18764"/>
                    <a:pt x="53435" y="35719"/>
                    <a:pt x="72200" y="47339"/>
                  </a:cubicBezTo>
                  <a:cubicBezTo>
                    <a:pt x="69914" y="43529"/>
                    <a:pt x="67532" y="39815"/>
                    <a:pt x="65056" y="36290"/>
                  </a:cubicBezTo>
                  <a:lnTo>
                    <a:pt x="73914" y="33433"/>
                  </a:lnTo>
                  <a:cubicBezTo>
                    <a:pt x="90583" y="56483"/>
                    <a:pt x="113538" y="75914"/>
                    <a:pt x="137255" y="92392"/>
                  </a:cubicBezTo>
                  <a:lnTo>
                    <a:pt x="128397" y="96774"/>
                  </a:lnTo>
                  <a:cubicBezTo>
                    <a:pt x="125540" y="95155"/>
                    <a:pt x="122682" y="93631"/>
                    <a:pt x="119634" y="92297"/>
                  </a:cubicBezTo>
                  <a:cubicBezTo>
                    <a:pt x="129350" y="107061"/>
                    <a:pt x="135065" y="122872"/>
                    <a:pt x="140113" y="139065"/>
                  </a:cubicBezTo>
                  <a:lnTo>
                    <a:pt x="131540" y="140779"/>
                  </a:lnTo>
                  <a:close/>
                </a:path>
              </a:pathLst>
            </a:custGeom>
            <a:solidFill>
              <a:srgbClr val="040000"/>
            </a:solidFill>
            <a:ln w="9525" cap="flat">
              <a:noFill/>
              <a:prstDash val="solid"/>
              <a:miter/>
            </a:ln>
          </p:spPr>
          <p:txBody>
            <a:bodyPr rtlCol="0" anchor="ctr"/>
            <a:lstStyle/>
            <a:p>
              <a:endParaRPr lang="ja-JP" altLang="en-US"/>
            </a:p>
          </p:txBody>
        </p:sp>
        <p:sp>
          <p:nvSpPr>
            <p:cNvPr id="245" name="フリーフォーム: 図形 244">
              <a:extLst>
                <a:ext uri="{FF2B5EF4-FFF2-40B4-BE49-F238E27FC236}">
                  <a16:creationId xmlns:a16="http://schemas.microsoft.com/office/drawing/2014/main" id="{937EFECB-4586-46DC-BF07-9CD1D50F80DD}"/>
                </a:ext>
              </a:extLst>
            </p:cNvPr>
            <p:cNvSpPr/>
            <p:nvPr/>
          </p:nvSpPr>
          <p:spPr>
            <a:xfrm>
              <a:off x="785701" y="1155191"/>
              <a:ext cx="217836" cy="147542"/>
            </a:xfrm>
            <a:custGeom>
              <a:avLst/>
              <a:gdLst>
                <a:gd name="connsiteX0" fmla="*/ 0 w 217836"/>
                <a:gd name="connsiteY0" fmla="*/ 5048 h 147542"/>
                <a:gd name="connsiteX1" fmla="*/ 7620 w 217836"/>
                <a:gd name="connsiteY1" fmla="*/ 0 h 147542"/>
                <a:gd name="connsiteX2" fmla="*/ 217837 w 217836"/>
                <a:gd name="connsiteY2" fmla="*/ 145256 h 147542"/>
                <a:gd name="connsiteX3" fmla="*/ 210026 w 217836"/>
                <a:gd name="connsiteY3" fmla="*/ 147542 h 147542"/>
                <a:gd name="connsiteX4" fmla="*/ 0 w 217836"/>
                <a:gd name="connsiteY4" fmla="*/ 5048 h 147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36" h="147542">
                  <a:moveTo>
                    <a:pt x="0" y="5048"/>
                  </a:moveTo>
                  <a:lnTo>
                    <a:pt x="7620" y="0"/>
                  </a:lnTo>
                  <a:cubicBezTo>
                    <a:pt x="54673" y="62198"/>
                    <a:pt x="168211" y="79248"/>
                    <a:pt x="217837" y="145256"/>
                  </a:cubicBezTo>
                  <a:lnTo>
                    <a:pt x="210026" y="147542"/>
                  </a:lnTo>
                  <a:cubicBezTo>
                    <a:pt x="152781" y="86297"/>
                    <a:pt x="49816" y="74581"/>
                    <a:pt x="0" y="5048"/>
                  </a:cubicBezTo>
                  <a:close/>
                </a:path>
              </a:pathLst>
            </a:custGeom>
            <a:solidFill>
              <a:srgbClr val="040000"/>
            </a:solidFill>
            <a:ln w="9525" cap="flat">
              <a:noFill/>
              <a:prstDash val="solid"/>
              <a:miter/>
            </a:ln>
          </p:spPr>
          <p:txBody>
            <a:bodyPr rtlCol="0" anchor="ctr"/>
            <a:lstStyle/>
            <a:p>
              <a:endParaRPr lang="ja-JP" altLang="en-US"/>
            </a:p>
          </p:txBody>
        </p:sp>
        <p:sp>
          <p:nvSpPr>
            <p:cNvPr id="246" name="フリーフォーム: 図形 245">
              <a:extLst>
                <a:ext uri="{FF2B5EF4-FFF2-40B4-BE49-F238E27FC236}">
                  <a16:creationId xmlns:a16="http://schemas.microsoft.com/office/drawing/2014/main" id="{867913D3-9DFA-41C8-A9BE-EE0BB81DF40D}"/>
                </a:ext>
              </a:extLst>
            </p:cNvPr>
            <p:cNvSpPr/>
            <p:nvPr/>
          </p:nvSpPr>
          <p:spPr>
            <a:xfrm>
              <a:off x="871902" y="1137570"/>
              <a:ext cx="81343" cy="69913"/>
            </a:xfrm>
            <a:custGeom>
              <a:avLst/>
              <a:gdLst>
                <a:gd name="connsiteX0" fmla="*/ 16764 w 81343"/>
                <a:gd name="connsiteY0" fmla="*/ 22670 h 69913"/>
                <a:gd name="connsiteX1" fmla="*/ 0 w 81343"/>
                <a:gd name="connsiteY1" fmla="*/ 0 h 69913"/>
                <a:gd name="connsiteX2" fmla="*/ 3239 w 81343"/>
                <a:gd name="connsiteY2" fmla="*/ 2857 h 69913"/>
                <a:gd name="connsiteX3" fmla="*/ 74200 w 81343"/>
                <a:gd name="connsiteY3" fmla="*/ 58865 h 69913"/>
                <a:gd name="connsiteX4" fmla="*/ 81344 w 81343"/>
                <a:gd name="connsiteY4" fmla="*/ 69914 h 69913"/>
                <a:gd name="connsiteX5" fmla="*/ 16764 w 81343"/>
                <a:gd name="connsiteY5" fmla="*/ 22574 h 6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43" h="69913">
                  <a:moveTo>
                    <a:pt x="16764" y="22670"/>
                  </a:moveTo>
                  <a:cubicBezTo>
                    <a:pt x="9525" y="15335"/>
                    <a:pt x="3524" y="7715"/>
                    <a:pt x="0" y="0"/>
                  </a:cubicBezTo>
                  <a:cubicBezTo>
                    <a:pt x="1048" y="952"/>
                    <a:pt x="2191" y="1905"/>
                    <a:pt x="3239" y="2857"/>
                  </a:cubicBezTo>
                  <a:cubicBezTo>
                    <a:pt x="33814" y="13621"/>
                    <a:pt x="56674" y="33719"/>
                    <a:pt x="74200" y="58865"/>
                  </a:cubicBezTo>
                  <a:cubicBezTo>
                    <a:pt x="76676" y="62484"/>
                    <a:pt x="79058" y="66199"/>
                    <a:pt x="81344" y="69914"/>
                  </a:cubicBezTo>
                  <a:cubicBezTo>
                    <a:pt x="62579" y="58293"/>
                    <a:pt x="35338" y="41339"/>
                    <a:pt x="16764" y="22574"/>
                  </a:cubicBezTo>
                  <a:close/>
                </a:path>
              </a:pathLst>
            </a:custGeom>
            <a:solidFill>
              <a:srgbClr val="898989"/>
            </a:solidFill>
            <a:ln w="9525" cap="flat">
              <a:noFill/>
              <a:prstDash val="solid"/>
              <a:miter/>
            </a:ln>
          </p:spPr>
          <p:txBody>
            <a:bodyPr rtlCol="0" anchor="ctr"/>
            <a:lstStyle/>
            <a:p>
              <a:endParaRPr lang="ja-JP" altLang="en-US"/>
            </a:p>
          </p:txBody>
        </p:sp>
        <p:sp>
          <p:nvSpPr>
            <p:cNvPr id="247" name="フリーフォーム: 図形 246">
              <a:extLst>
                <a:ext uri="{FF2B5EF4-FFF2-40B4-BE49-F238E27FC236}">
                  <a16:creationId xmlns:a16="http://schemas.microsoft.com/office/drawing/2014/main" id="{7C6B329D-2D9F-4BD2-87A0-B94ACE4B8376}"/>
                </a:ext>
              </a:extLst>
            </p:cNvPr>
            <p:cNvSpPr/>
            <p:nvPr/>
          </p:nvSpPr>
          <p:spPr>
            <a:xfrm>
              <a:off x="748648" y="1115187"/>
              <a:ext cx="280606" cy="330612"/>
            </a:xfrm>
            <a:custGeom>
              <a:avLst/>
              <a:gdLst>
                <a:gd name="connsiteX0" fmla="*/ 50197 w 280606"/>
                <a:gd name="connsiteY0" fmla="*/ 147733 h 330612"/>
                <a:gd name="connsiteX1" fmla="*/ 1524 w 280606"/>
                <a:gd name="connsiteY1" fmla="*/ 12097 h 330612"/>
                <a:gd name="connsiteX2" fmla="*/ 0 w 280606"/>
                <a:gd name="connsiteY2" fmla="*/ 0 h 330612"/>
                <a:gd name="connsiteX3" fmla="*/ 29623 w 280606"/>
                <a:gd name="connsiteY3" fmla="*/ 69913 h 330612"/>
                <a:gd name="connsiteX4" fmla="*/ 74771 w 280606"/>
                <a:gd name="connsiteY4" fmla="*/ 123730 h 330612"/>
                <a:gd name="connsiteX5" fmla="*/ 112300 w 280606"/>
                <a:gd name="connsiteY5" fmla="*/ 140398 h 330612"/>
                <a:gd name="connsiteX6" fmla="*/ 199930 w 280606"/>
                <a:gd name="connsiteY6" fmla="*/ 179451 h 330612"/>
                <a:gd name="connsiteX7" fmla="*/ 183928 w 280606"/>
                <a:gd name="connsiteY7" fmla="*/ 180880 h 330612"/>
                <a:gd name="connsiteX8" fmla="*/ 206407 w 280606"/>
                <a:gd name="connsiteY8" fmla="*/ 186023 h 330612"/>
                <a:gd name="connsiteX9" fmla="*/ 274701 w 280606"/>
                <a:gd name="connsiteY9" fmla="*/ 254603 h 330612"/>
                <a:gd name="connsiteX10" fmla="*/ 279368 w 280606"/>
                <a:gd name="connsiteY10" fmla="*/ 314992 h 330612"/>
                <a:gd name="connsiteX11" fmla="*/ 280607 w 280606"/>
                <a:gd name="connsiteY11" fmla="*/ 329851 h 330612"/>
                <a:gd name="connsiteX12" fmla="*/ 277178 w 280606"/>
                <a:gd name="connsiteY12" fmla="*/ 330613 h 330612"/>
                <a:gd name="connsiteX13" fmla="*/ 254794 w 280606"/>
                <a:gd name="connsiteY13" fmla="*/ 273177 h 330612"/>
                <a:gd name="connsiteX14" fmla="*/ 73343 w 280606"/>
                <a:gd name="connsiteY14" fmla="*/ 161068 h 330612"/>
                <a:gd name="connsiteX15" fmla="*/ 50006 w 280606"/>
                <a:gd name="connsiteY15" fmla="*/ 147828 h 33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606" h="330612">
                  <a:moveTo>
                    <a:pt x="50197" y="147733"/>
                  </a:moveTo>
                  <a:cubicBezTo>
                    <a:pt x="12478" y="117634"/>
                    <a:pt x="7239" y="60103"/>
                    <a:pt x="1524" y="12097"/>
                  </a:cubicBezTo>
                  <a:cubicBezTo>
                    <a:pt x="1048" y="8001"/>
                    <a:pt x="572" y="4000"/>
                    <a:pt x="0" y="0"/>
                  </a:cubicBezTo>
                  <a:cubicBezTo>
                    <a:pt x="18574" y="16764"/>
                    <a:pt x="22289" y="44577"/>
                    <a:pt x="29623" y="69913"/>
                  </a:cubicBezTo>
                  <a:cubicBezTo>
                    <a:pt x="36481" y="93726"/>
                    <a:pt x="46482" y="115348"/>
                    <a:pt x="74771" y="123730"/>
                  </a:cubicBezTo>
                  <a:cubicBezTo>
                    <a:pt x="84011" y="125539"/>
                    <a:pt x="118110" y="162401"/>
                    <a:pt x="112300" y="140398"/>
                  </a:cubicBezTo>
                  <a:cubicBezTo>
                    <a:pt x="141923" y="151733"/>
                    <a:pt x="172974" y="165544"/>
                    <a:pt x="199930" y="179451"/>
                  </a:cubicBezTo>
                  <a:cubicBezTo>
                    <a:pt x="195072" y="183070"/>
                    <a:pt x="188976" y="176974"/>
                    <a:pt x="183928" y="180880"/>
                  </a:cubicBezTo>
                  <a:cubicBezTo>
                    <a:pt x="190119" y="187452"/>
                    <a:pt x="197263" y="188881"/>
                    <a:pt x="206407" y="186023"/>
                  </a:cubicBezTo>
                  <a:cubicBezTo>
                    <a:pt x="236411" y="187071"/>
                    <a:pt x="279749" y="220980"/>
                    <a:pt x="274701" y="254603"/>
                  </a:cubicBezTo>
                  <a:cubicBezTo>
                    <a:pt x="273368" y="274320"/>
                    <a:pt x="277178" y="294799"/>
                    <a:pt x="279368" y="314992"/>
                  </a:cubicBezTo>
                  <a:cubicBezTo>
                    <a:pt x="279940" y="319945"/>
                    <a:pt x="280321" y="324898"/>
                    <a:pt x="280607" y="329851"/>
                  </a:cubicBezTo>
                  <a:lnTo>
                    <a:pt x="277178" y="330613"/>
                  </a:lnTo>
                  <a:cubicBezTo>
                    <a:pt x="272320" y="307848"/>
                    <a:pt x="264700" y="288988"/>
                    <a:pt x="254794" y="273177"/>
                  </a:cubicBezTo>
                  <a:cubicBezTo>
                    <a:pt x="218789" y="215360"/>
                    <a:pt x="151924" y="196215"/>
                    <a:pt x="73343" y="161068"/>
                  </a:cubicBezTo>
                  <a:cubicBezTo>
                    <a:pt x="64389" y="157639"/>
                    <a:pt x="56674" y="153162"/>
                    <a:pt x="50006" y="147828"/>
                  </a:cubicBezTo>
                  <a:close/>
                </a:path>
              </a:pathLst>
            </a:custGeom>
            <a:solidFill>
              <a:srgbClr val="898989"/>
            </a:solidFill>
            <a:ln w="9525" cap="flat">
              <a:noFill/>
              <a:prstDash val="solid"/>
              <a:miter/>
            </a:ln>
          </p:spPr>
          <p:txBody>
            <a:bodyPr rtlCol="0" anchor="ctr"/>
            <a:lstStyle/>
            <a:p>
              <a:endParaRPr lang="ja-JP" altLang="en-US"/>
            </a:p>
          </p:txBody>
        </p:sp>
        <p:sp>
          <p:nvSpPr>
            <p:cNvPr id="248" name="フリーフォーム: 図形 247">
              <a:extLst>
                <a:ext uri="{FF2B5EF4-FFF2-40B4-BE49-F238E27FC236}">
                  <a16:creationId xmlns:a16="http://schemas.microsoft.com/office/drawing/2014/main" id="{73F49B30-8265-4AF1-9C4F-D2519E90C223}"/>
                </a:ext>
              </a:extLst>
            </p:cNvPr>
            <p:cNvSpPr/>
            <p:nvPr/>
          </p:nvSpPr>
          <p:spPr>
            <a:xfrm>
              <a:off x="778366" y="1184338"/>
              <a:ext cx="297751" cy="276957"/>
            </a:xfrm>
            <a:custGeom>
              <a:avLst/>
              <a:gdLst>
                <a:gd name="connsiteX0" fmla="*/ 9335 w 297751"/>
                <a:gd name="connsiteY0" fmla="*/ 0 h 276957"/>
                <a:gd name="connsiteX1" fmla="*/ 103537 w 297751"/>
                <a:gd name="connsiteY1" fmla="*/ 65627 h 276957"/>
                <a:gd name="connsiteX2" fmla="*/ 217361 w 297751"/>
                <a:gd name="connsiteY2" fmla="*/ 118396 h 276957"/>
                <a:gd name="connsiteX3" fmla="*/ 225171 w 297751"/>
                <a:gd name="connsiteY3" fmla="*/ 116110 h 276957"/>
                <a:gd name="connsiteX4" fmla="*/ 230981 w 297751"/>
                <a:gd name="connsiteY4" fmla="*/ 124492 h 276957"/>
                <a:gd name="connsiteX5" fmla="*/ 237839 w 297751"/>
                <a:gd name="connsiteY5" fmla="*/ 129730 h 276957"/>
                <a:gd name="connsiteX6" fmla="*/ 234220 w 297751"/>
                <a:gd name="connsiteY6" fmla="*/ 116681 h 276957"/>
                <a:gd name="connsiteX7" fmla="*/ 242792 w 297751"/>
                <a:gd name="connsiteY7" fmla="*/ 114967 h 276957"/>
                <a:gd name="connsiteX8" fmla="*/ 262890 w 297751"/>
                <a:gd name="connsiteY8" fmla="*/ 169831 h 276957"/>
                <a:gd name="connsiteX9" fmla="*/ 276320 w 297751"/>
                <a:gd name="connsiteY9" fmla="*/ 206788 h 276957"/>
                <a:gd name="connsiteX10" fmla="*/ 280988 w 297751"/>
                <a:gd name="connsiteY10" fmla="*/ 209074 h 276957"/>
                <a:gd name="connsiteX11" fmla="*/ 278035 w 297751"/>
                <a:gd name="connsiteY11" fmla="*/ 225743 h 276957"/>
                <a:gd name="connsiteX12" fmla="*/ 280130 w 297751"/>
                <a:gd name="connsiteY12" fmla="*/ 232410 h 276957"/>
                <a:gd name="connsiteX13" fmla="*/ 284417 w 297751"/>
                <a:gd name="connsiteY13" fmla="*/ 219647 h 276957"/>
                <a:gd name="connsiteX14" fmla="*/ 292608 w 297751"/>
                <a:gd name="connsiteY14" fmla="*/ 220599 h 276957"/>
                <a:gd name="connsiteX15" fmla="*/ 291275 w 297751"/>
                <a:gd name="connsiteY15" fmla="*/ 235553 h 276957"/>
                <a:gd name="connsiteX16" fmla="*/ 297752 w 297751"/>
                <a:gd name="connsiteY16" fmla="*/ 241935 h 276957"/>
                <a:gd name="connsiteX17" fmla="*/ 260604 w 297751"/>
                <a:gd name="connsiteY17" fmla="*/ 276225 h 276957"/>
                <a:gd name="connsiteX18" fmla="*/ 265557 w 297751"/>
                <a:gd name="connsiteY18" fmla="*/ 261652 h 276957"/>
                <a:gd name="connsiteX19" fmla="*/ 264795 w 297751"/>
                <a:gd name="connsiteY19" fmla="*/ 262033 h 276957"/>
                <a:gd name="connsiteX20" fmla="*/ 261938 w 297751"/>
                <a:gd name="connsiteY20" fmla="*/ 256699 h 276957"/>
                <a:gd name="connsiteX21" fmla="*/ 256508 w 297751"/>
                <a:gd name="connsiteY21" fmla="*/ 188786 h 276957"/>
                <a:gd name="connsiteX22" fmla="*/ 256794 w 297751"/>
                <a:gd name="connsiteY22" fmla="*/ 221266 h 276957"/>
                <a:gd name="connsiteX23" fmla="*/ 257556 w 297751"/>
                <a:gd name="connsiteY23" fmla="*/ 245078 h 276957"/>
                <a:gd name="connsiteX24" fmla="*/ 249746 w 297751"/>
                <a:gd name="connsiteY24" fmla="*/ 245840 h 276957"/>
                <a:gd name="connsiteX25" fmla="*/ 245078 w 297751"/>
                <a:gd name="connsiteY25" fmla="*/ 185452 h 276957"/>
                <a:gd name="connsiteX26" fmla="*/ 176784 w 297751"/>
                <a:gd name="connsiteY26" fmla="*/ 116872 h 276957"/>
                <a:gd name="connsiteX27" fmla="*/ 154305 w 297751"/>
                <a:gd name="connsiteY27" fmla="*/ 111728 h 276957"/>
                <a:gd name="connsiteX28" fmla="*/ 170307 w 297751"/>
                <a:gd name="connsiteY28" fmla="*/ 110299 h 276957"/>
                <a:gd name="connsiteX29" fmla="*/ 82677 w 297751"/>
                <a:gd name="connsiteY29" fmla="*/ 71247 h 276957"/>
                <a:gd name="connsiteX30" fmla="*/ 45148 w 297751"/>
                <a:gd name="connsiteY30" fmla="*/ 54578 h 276957"/>
                <a:gd name="connsiteX31" fmla="*/ 0 w 297751"/>
                <a:gd name="connsiteY31" fmla="*/ 762 h 276957"/>
                <a:gd name="connsiteX32" fmla="*/ 9430 w 297751"/>
                <a:gd name="connsiteY32" fmla="*/ 0 h 27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7751" h="276957">
                  <a:moveTo>
                    <a:pt x="9335" y="0"/>
                  </a:moveTo>
                  <a:cubicBezTo>
                    <a:pt x="20479" y="36767"/>
                    <a:pt x="67342" y="56483"/>
                    <a:pt x="103537" y="65627"/>
                  </a:cubicBezTo>
                  <a:cubicBezTo>
                    <a:pt x="140970" y="84392"/>
                    <a:pt x="179261" y="102679"/>
                    <a:pt x="217361" y="118396"/>
                  </a:cubicBezTo>
                  <a:lnTo>
                    <a:pt x="225171" y="116110"/>
                  </a:lnTo>
                  <a:cubicBezTo>
                    <a:pt x="227267" y="118777"/>
                    <a:pt x="229171" y="121634"/>
                    <a:pt x="230981" y="124492"/>
                  </a:cubicBezTo>
                  <a:cubicBezTo>
                    <a:pt x="232886" y="126778"/>
                    <a:pt x="235267" y="128302"/>
                    <a:pt x="237839" y="129730"/>
                  </a:cubicBezTo>
                  <a:cubicBezTo>
                    <a:pt x="236792" y="125254"/>
                    <a:pt x="235553" y="120872"/>
                    <a:pt x="234220" y="116681"/>
                  </a:cubicBezTo>
                  <a:lnTo>
                    <a:pt x="242792" y="114967"/>
                  </a:lnTo>
                  <a:cubicBezTo>
                    <a:pt x="248602" y="133255"/>
                    <a:pt x="253556" y="151924"/>
                    <a:pt x="262890" y="169831"/>
                  </a:cubicBezTo>
                  <a:cubicBezTo>
                    <a:pt x="271367" y="180499"/>
                    <a:pt x="268224" y="196787"/>
                    <a:pt x="276320" y="206788"/>
                  </a:cubicBezTo>
                  <a:lnTo>
                    <a:pt x="280988" y="209074"/>
                  </a:lnTo>
                  <a:cubicBezTo>
                    <a:pt x="279464" y="214027"/>
                    <a:pt x="279273" y="219266"/>
                    <a:pt x="278035" y="225743"/>
                  </a:cubicBezTo>
                  <a:cubicBezTo>
                    <a:pt x="279083" y="227838"/>
                    <a:pt x="279559" y="230124"/>
                    <a:pt x="280130" y="232410"/>
                  </a:cubicBezTo>
                  <a:cubicBezTo>
                    <a:pt x="282035" y="228695"/>
                    <a:pt x="283559" y="224314"/>
                    <a:pt x="284417" y="219647"/>
                  </a:cubicBezTo>
                  <a:lnTo>
                    <a:pt x="292608" y="220599"/>
                  </a:lnTo>
                  <a:cubicBezTo>
                    <a:pt x="291560" y="225743"/>
                    <a:pt x="291084" y="230886"/>
                    <a:pt x="291275" y="235553"/>
                  </a:cubicBezTo>
                  <a:lnTo>
                    <a:pt x="297752" y="241935"/>
                  </a:lnTo>
                  <a:cubicBezTo>
                    <a:pt x="285274" y="254603"/>
                    <a:pt x="277940" y="281749"/>
                    <a:pt x="260604" y="276225"/>
                  </a:cubicBezTo>
                  <a:cubicBezTo>
                    <a:pt x="253079" y="269939"/>
                    <a:pt x="265176" y="267748"/>
                    <a:pt x="265557" y="261652"/>
                  </a:cubicBezTo>
                  <a:cubicBezTo>
                    <a:pt x="265271" y="261747"/>
                    <a:pt x="265081" y="261842"/>
                    <a:pt x="264795" y="262033"/>
                  </a:cubicBezTo>
                  <a:lnTo>
                    <a:pt x="261938" y="256699"/>
                  </a:lnTo>
                  <a:cubicBezTo>
                    <a:pt x="264605" y="234601"/>
                    <a:pt x="262890" y="209836"/>
                    <a:pt x="256508" y="188786"/>
                  </a:cubicBezTo>
                  <a:cubicBezTo>
                    <a:pt x="253746" y="198977"/>
                    <a:pt x="257080" y="209264"/>
                    <a:pt x="256794" y="221266"/>
                  </a:cubicBezTo>
                  <a:cubicBezTo>
                    <a:pt x="258223" y="228600"/>
                    <a:pt x="256794" y="237268"/>
                    <a:pt x="257556" y="245078"/>
                  </a:cubicBezTo>
                  <a:lnTo>
                    <a:pt x="249746" y="245840"/>
                  </a:lnTo>
                  <a:cubicBezTo>
                    <a:pt x="247555" y="225647"/>
                    <a:pt x="243745" y="205168"/>
                    <a:pt x="245078" y="185452"/>
                  </a:cubicBezTo>
                  <a:cubicBezTo>
                    <a:pt x="250127" y="151924"/>
                    <a:pt x="206788" y="117920"/>
                    <a:pt x="176784" y="116872"/>
                  </a:cubicBezTo>
                  <a:cubicBezTo>
                    <a:pt x="167640" y="119729"/>
                    <a:pt x="160496" y="118300"/>
                    <a:pt x="154305" y="111728"/>
                  </a:cubicBezTo>
                  <a:cubicBezTo>
                    <a:pt x="159353" y="107823"/>
                    <a:pt x="165449" y="113824"/>
                    <a:pt x="170307" y="110299"/>
                  </a:cubicBezTo>
                  <a:cubicBezTo>
                    <a:pt x="143351" y="96393"/>
                    <a:pt x="112300" y="82677"/>
                    <a:pt x="82677" y="71247"/>
                  </a:cubicBezTo>
                  <a:cubicBezTo>
                    <a:pt x="88487" y="93250"/>
                    <a:pt x="54292" y="56483"/>
                    <a:pt x="45148" y="54578"/>
                  </a:cubicBezTo>
                  <a:cubicBezTo>
                    <a:pt x="16859" y="46292"/>
                    <a:pt x="6858" y="24574"/>
                    <a:pt x="0" y="762"/>
                  </a:cubicBezTo>
                  <a:lnTo>
                    <a:pt x="9430" y="0"/>
                  </a:lnTo>
                  <a:close/>
                </a:path>
              </a:pathLst>
            </a:custGeom>
            <a:solidFill>
              <a:srgbClr val="040000"/>
            </a:solidFill>
            <a:ln w="9525" cap="flat">
              <a:noFill/>
              <a:prstDash val="solid"/>
              <a:miter/>
            </a:ln>
          </p:spPr>
          <p:txBody>
            <a:bodyPr rtlCol="0" anchor="ctr"/>
            <a:lstStyle/>
            <a:p>
              <a:endParaRPr lang="ja-JP" altLang="en-US"/>
            </a:p>
          </p:txBody>
        </p:sp>
        <p:sp>
          <p:nvSpPr>
            <p:cNvPr id="249" name="フリーフォーム: 図形 248">
              <a:extLst>
                <a:ext uri="{FF2B5EF4-FFF2-40B4-BE49-F238E27FC236}">
                  <a16:creationId xmlns:a16="http://schemas.microsoft.com/office/drawing/2014/main" id="{AD130D37-A85D-45D1-9045-C6AB1523F28E}"/>
                </a:ext>
              </a:extLst>
            </p:cNvPr>
            <p:cNvSpPr/>
            <p:nvPr/>
          </p:nvSpPr>
          <p:spPr>
            <a:xfrm>
              <a:off x="800645" y="1468335"/>
              <a:ext cx="126575" cy="121123"/>
            </a:xfrm>
            <a:custGeom>
              <a:avLst/>
              <a:gdLst>
                <a:gd name="connsiteX0" fmla="*/ 94593 w 126575"/>
                <a:gd name="connsiteY0" fmla="*/ 69380 h 121123"/>
                <a:gd name="connsiteX1" fmla="*/ 95736 w 126575"/>
                <a:gd name="connsiteY1" fmla="*/ 58807 h 121123"/>
                <a:gd name="connsiteX2" fmla="*/ 94593 w 126575"/>
                <a:gd name="connsiteY2" fmla="*/ 69380 h 121123"/>
                <a:gd name="connsiteX3" fmla="*/ 60780 w 126575"/>
                <a:gd name="connsiteY3" fmla="*/ 104527 h 121123"/>
                <a:gd name="connsiteX4" fmla="*/ 75162 w 126575"/>
                <a:gd name="connsiteY4" fmla="*/ 106051 h 121123"/>
                <a:gd name="connsiteX5" fmla="*/ 81068 w 126575"/>
                <a:gd name="connsiteY5" fmla="*/ 99670 h 121123"/>
                <a:gd name="connsiteX6" fmla="*/ 60780 w 126575"/>
                <a:gd name="connsiteY6" fmla="*/ 104622 h 121123"/>
                <a:gd name="connsiteX7" fmla="*/ 58684 w 126575"/>
                <a:gd name="connsiteY7" fmla="*/ 52235 h 121123"/>
                <a:gd name="connsiteX8" fmla="*/ 58303 w 126575"/>
                <a:gd name="connsiteY8" fmla="*/ 65284 h 121123"/>
                <a:gd name="connsiteX9" fmla="*/ 58684 w 126575"/>
                <a:gd name="connsiteY9" fmla="*/ 52235 h 121123"/>
                <a:gd name="connsiteX10" fmla="*/ 26013 w 126575"/>
                <a:gd name="connsiteY10" fmla="*/ 29375 h 121123"/>
                <a:gd name="connsiteX11" fmla="*/ 30300 w 126575"/>
                <a:gd name="connsiteY11" fmla="*/ 22136 h 121123"/>
                <a:gd name="connsiteX12" fmla="*/ 26013 w 126575"/>
                <a:gd name="connsiteY12" fmla="*/ 29375 h 121123"/>
                <a:gd name="connsiteX13" fmla="*/ 42777 w 126575"/>
                <a:gd name="connsiteY13" fmla="*/ 118148 h 121123"/>
                <a:gd name="connsiteX14" fmla="*/ 45063 w 126575"/>
                <a:gd name="connsiteY14" fmla="*/ 705 h 121123"/>
                <a:gd name="connsiteX15" fmla="*/ 60780 w 126575"/>
                <a:gd name="connsiteY15" fmla="*/ 229 h 121123"/>
                <a:gd name="connsiteX16" fmla="*/ 68685 w 126575"/>
                <a:gd name="connsiteY16" fmla="*/ 120720 h 121123"/>
                <a:gd name="connsiteX17" fmla="*/ 42777 w 126575"/>
                <a:gd name="connsiteY17" fmla="*/ 118243 h 12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6575" h="121123">
                  <a:moveTo>
                    <a:pt x="94593" y="69380"/>
                  </a:moveTo>
                  <a:cubicBezTo>
                    <a:pt x="97737" y="70237"/>
                    <a:pt x="97832" y="61189"/>
                    <a:pt x="95736" y="58807"/>
                  </a:cubicBezTo>
                  <a:cubicBezTo>
                    <a:pt x="95355" y="61760"/>
                    <a:pt x="94974" y="64808"/>
                    <a:pt x="94593" y="69380"/>
                  </a:cubicBezTo>
                  <a:close/>
                  <a:moveTo>
                    <a:pt x="60780" y="104527"/>
                  </a:moveTo>
                  <a:cubicBezTo>
                    <a:pt x="65542" y="109004"/>
                    <a:pt x="68304" y="107099"/>
                    <a:pt x="75162" y="106051"/>
                  </a:cubicBezTo>
                  <a:cubicBezTo>
                    <a:pt x="78115" y="104908"/>
                    <a:pt x="79353" y="102146"/>
                    <a:pt x="81068" y="99670"/>
                  </a:cubicBezTo>
                  <a:cubicBezTo>
                    <a:pt x="74591" y="96431"/>
                    <a:pt x="65542" y="99479"/>
                    <a:pt x="60780" y="104622"/>
                  </a:cubicBezTo>
                  <a:close/>
                  <a:moveTo>
                    <a:pt x="58684" y="52235"/>
                  </a:moveTo>
                  <a:cubicBezTo>
                    <a:pt x="56874" y="56616"/>
                    <a:pt x="57160" y="60141"/>
                    <a:pt x="58303" y="65284"/>
                  </a:cubicBezTo>
                  <a:cubicBezTo>
                    <a:pt x="65352" y="65856"/>
                    <a:pt x="63637" y="54426"/>
                    <a:pt x="58684" y="52235"/>
                  </a:cubicBezTo>
                  <a:close/>
                  <a:moveTo>
                    <a:pt x="26013" y="29375"/>
                  </a:moveTo>
                  <a:cubicBezTo>
                    <a:pt x="30014" y="28232"/>
                    <a:pt x="35062" y="26518"/>
                    <a:pt x="30300" y="22136"/>
                  </a:cubicBezTo>
                  <a:cubicBezTo>
                    <a:pt x="28871" y="24517"/>
                    <a:pt x="27442" y="26994"/>
                    <a:pt x="26013" y="29375"/>
                  </a:cubicBezTo>
                  <a:close/>
                  <a:moveTo>
                    <a:pt x="42777" y="118148"/>
                  </a:moveTo>
                  <a:cubicBezTo>
                    <a:pt x="-10848" y="100717"/>
                    <a:pt x="-18373" y="9372"/>
                    <a:pt x="45063" y="705"/>
                  </a:cubicBezTo>
                  <a:cubicBezTo>
                    <a:pt x="49921" y="38"/>
                    <a:pt x="55160" y="-153"/>
                    <a:pt x="60780" y="229"/>
                  </a:cubicBezTo>
                  <a:cubicBezTo>
                    <a:pt x="139266" y="-5963"/>
                    <a:pt x="154315" y="115672"/>
                    <a:pt x="68685" y="120720"/>
                  </a:cubicBezTo>
                  <a:cubicBezTo>
                    <a:pt x="59160" y="121768"/>
                    <a:pt x="50493" y="120720"/>
                    <a:pt x="42777" y="118243"/>
                  </a:cubicBezTo>
                  <a:close/>
                </a:path>
              </a:pathLst>
            </a:custGeom>
            <a:solidFill>
              <a:srgbClr val="040000"/>
            </a:solidFill>
            <a:ln w="9525" cap="flat">
              <a:noFill/>
              <a:prstDash val="solid"/>
              <a:miter/>
            </a:ln>
          </p:spPr>
          <p:txBody>
            <a:bodyPr rtlCol="0" anchor="ctr"/>
            <a:lstStyle/>
            <a:p>
              <a:endParaRPr lang="ja-JP" altLang="en-US"/>
            </a:p>
          </p:txBody>
        </p:sp>
        <p:sp>
          <p:nvSpPr>
            <p:cNvPr id="250" name="フリーフォーム: 図形 249">
              <a:extLst>
                <a:ext uri="{FF2B5EF4-FFF2-40B4-BE49-F238E27FC236}">
                  <a16:creationId xmlns:a16="http://schemas.microsoft.com/office/drawing/2014/main" id="{87FEFD8C-46E3-4C65-9EAD-CFFAD6E19993}"/>
                </a:ext>
              </a:extLst>
            </p:cNvPr>
            <p:cNvSpPr/>
            <p:nvPr/>
          </p:nvSpPr>
          <p:spPr>
            <a:xfrm>
              <a:off x="910002" y="940689"/>
              <a:ext cx="193452" cy="175831"/>
            </a:xfrm>
            <a:custGeom>
              <a:avLst/>
              <a:gdLst>
                <a:gd name="connsiteX0" fmla="*/ 168593 w 193452"/>
                <a:gd name="connsiteY0" fmla="*/ 155448 h 175831"/>
                <a:gd name="connsiteX1" fmla="*/ 0 w 193452"/>
                <a:gd name="connsiteY1" fmla="*/ 8477 h 175831"/>
                <a:gd name="connsiteX2" fmla="*/ 1905 w 193452"/>
                <a:gd name="connsiteY2" fmla="*/ 0 h 175831"/>
                <a:gd name="connsiteX3" fmla="*/ 4286 w 193452"/>
                <a:gd name="connsiteY3" fmla="*/ 381 h 175831"/>
                <a:gd name="connsiteX4" fmla="*/ 193453 w 193452"/>
                <a:gd name="connsiteY4" fmla="*/ 171736 h 175831"/>
                <a:gd name="connsiteX5" fmla="*/ 184309 w 193452"/>
                <a:gd name="connsiteY5" fmla="*/ 175832 h 175831"/>
                <a:gd name="connsiteX6" fmla="*/ 178594 w 193452"/>
                <a:gd name="connsiteY6" fmla="*/ 168688 h 175831"/>
                <a:gd name="connsiteX7" fmla="*/ 168497 w 193452"/>
                <a:gd name="connsiteY7" fmla="*/ 155448 h 17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452" h="175831">
                  <a:moveTo>
                    <a:pt x="168593" y="155448"/>
                  </a:moveTo>
                  <a:cubicBezTo>
                    <a:pt x="123444" y="95536"/>
                    <a:pt x="74676" y="25051"/>
                    <a:pt x="0" y="8477"/>
                  </a:cubicBezTo>
                  <a:lnTo>
                    <a:pt x="1905" y="0"/>
                  </a:lnTo>
                  <a:cubicBezTo>
                    <a:pt x="2381" y="286"/>
                    <a:pt x="3239" y="476"/>
                    <a:pt x="4286" y="381"/>
                  </a:cubicBezTo>
                  <a:cubicBezTo>
                    <a:pt x="92012" y="14954"/>
                    <a:pt x="142494" y="102870"/>
                    <a:pt x="193453" y="171736"/>
                  </a:cubicBezTo>
                  <a:lnTo>
                    <a:pt x="184309" y="175832"/>
                  </a:lnTo>
                  <a:cubicBezTo>
                    <a:pt x="182499" y="173450"/>
                    <a:pt x="180594" y="171069"/>
                    <a:pt x="178594" y="168688"/>
                  </a:cubicBezTo>
                  <a:cubicBezTo>
                    <a:pt x="175260" y="164402"/>
                    <a:pt x="171926" y="159925"/>
                    <a:pt x="168497" y="155448"/>
                  </a:cubicBezTo>
                  <a:close/>
                </a:path>
              </a:pathLst>
            </a:custGeom>
            <a:solidFill>
              <a:srgbClr val="040000"/>
            </a:solidFill>
            <a:ln w="9525" cap="flat">
              <a:noFill/>
              <a:prstDash val="solid"/>
              <a:miter/>
            </a:ln>
          </p:spPr>
          <p:txBody>
            <a:bodyPr rtlCol="0" anchor="ctr"/>
            <a:lstStyle/>
            <a:p>
              <a:endParaRPr lang="ja-JP" altLang="en-US"/>
            </a:p>
          </p:txBody>
        </p:sp>
        <p:sp>
          <p:nvSpPr>
            <p:cNvPr id="251" name="フリーフォーム: 図形 250">
              <a:extLst>
                <a:ext uri="{FF2B5EF4-FFF2-40B4-BE49-F238E27FC236}">
                  <a16:creationId xmlns:a16="http://schemas.microsoft.com/office/drawing/2014/main" id="{2AEFF439-DE36-4E32-BDC8-AD0B9E29EB9C}"/>
                </a:ext>
              </a:extLst>
            </p:cNvPr>
            <p:cNvSpPr/>
            <p:nvPr/>
          </p:nvSpPr>
          <p:spPr>
            <a:xfrm>
              <a:off x="892571" y="1691925"/>
              <a:ext cx="107061" cy="109442"/>
            </a:xfrm>
            <a:custGeom>
              <a:avLst/>
              <a:gdLst>
                <a:gd name="connsiteX0" fmla="*/ 7239 w 107061"/>
                <a:gd name="connsiteY0" fmla="*/ 109442 h 109442"/>
                <a:gd name="connsiteX1" fmla="*/ 0 w 107061"/>
                <a:gd name="connsiteY1" fmla="*/ 106585 h 109442"/>
                <a:gd name="connsiteX2" fmla="*/ 99822 w 107061"/>
                <a:gd name="connsiteY2" fmla="*/ 0 h 109442"/>
                <a:gd name="connsiteX3" fmla="*/ 107061 w 107061"/>
                <a:gd name="connsiteY3" fmla="*/ 2477 h 109442"/>
                <a:gd name="connsiteX4" fmla="*/ 105728 w 107061"/>
                <a:gd name="connsiteY4" fmla="*/ 5048 h 109442"/>
                <a:gd name="connsiteX5" fmla="*/ 28861 w 107061"/>
                <a:gd name="connsiteY5" fmla="*/ 92774 h 109442"/>
                <a:gd name="connsiteX6" fmla="*/ 7144 w 107061"/>
                <a:gd name="connsiteY6" fmla="*/ 109442 h 10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1" h="109442">
                  <a:moveTo>
                    <a:pt x="7239" y="109442"/>
                  </a:moveTo>
                  <a:lnTo>
                    <a:pt x="0" y="106585"/>
                  </a:lnTo>
                  <a:cubicBezTo>
                    <a:pt x="39815" y="77153"/>
                    <a:pt x="74390" y="40767"/>
                    <a:pt x="99822" y="0"/>
                  </a:cubicBezTo>
                  <a:lnTo>
                    <a:pt x="107061" y="2477"/>
                  </a:lnTo>
                  <a:cubicBezTo>
                    <a:pt x="106585" y="3239"/>
                    <a:pt x="106108" y="4096"/>
                    <a:pt x="105728" y="5048"/>
                  </a:cubicBezTo>
                  <a:cubicBezTo>
                    <a:pt x="89916" y="41339"/>
                    <a:pt x="63437" y="73152"/>
                    <a:pt x="28861" y="92774"/>
                  </a:cubicBezTo>
                  <a:cubicBezTo>
                    <a:pt x="21717" y="98489"/>
                    <a:pt x="14478" y="104013"/>
                    <a:pt x="7144" y="109442"/>
                  </a:cubicBezTo>
                  <a:close/>
                </a:path>
              </a:pathLst>
            </a:custGeom>
            <a:solidFill>
              <a:srgbClr val="040000"/>
            </a:solidFill>
            <a:ln w="9525" cap="flat">
              <a:noFill/>
              <a:prstDash val="solid"/>
              <a:miter/>
            </a:ln>
          </p:spPr>
          <p:txBody>
            <a:bodyPr rtlCol="0" anchor="ctr"/>
            <a:lstStyle/>
            <a:p>
              <a:endParaRPr lang="ja-JP" altLang="en-US"/>
            </a:p>
          </p:txBody>
        </p:sp>
        <p:sp>
          <p:nvSpPr>
            <p:cNvPr id="252" name="フリーフォーム: 図形 251">
              <a:extLst>
                <a:ext uri="{FF2B5EF4-FFF2-40B4-BE49-F238E27FC236}">
                  <a16:creationId xmlns:a16="http://schemas.microsoft.com/office/drawing/2014/main" id="{B35EF00A-B5DF-4A20-8508-D9EAA2C2C19A}"/>
                </a:ext>
              </a:extLst>
            </p:cNvPr>
            <p:cNvSpPr/>
            <p:nvPr/>
          </p:nvSpPr>
          <p:spPr>
            <a:xfrm>
              <a:off x="867235" y="910399"/>
              <a:ext cx="52673" cy="38861"/>
            </a:xfrm>
            <a:custGeom>
              <a:avLst/>
              <a:gdLst>
                <a:gd name="connsiteX0" fmla="*/ 14192 w 52673"/>
                <a:gd name="connsiteY0" fmla="*/ 35243 h 38861"/>
                <a:gd name="connsiteX1" fmla="*/ 0 w 52673"/>
                <a:gd name="connsiteY1" fmla="*/ 32766 h 38861"/>
                <a:gd name="connsiteX2" fmla="*/ 667 w 52673"/>
                <a:gd name="connsiteY2" fmla="*/ 24765 h 38861"/>
                <a:gd name="connsiteX3" fmla="*/ 30671 w 52673"/>
                <a:gd name="connsiteY3" fmla="*/ 8191 h 38861"/>
                <a:gd name="connsiteX4" fmla="*/ 35623 w 52673"/>
                <a:gd name="connsiteY4" fmla="*/ 20193 h 38861"/>
                <a:gd name="connsiteX5" fmla="*/ 44005 w 52673"/>
                <a:gd name="connsiteY5" fmla="*/ 0 h 38861"/>
                <a:gd name="connsiteX6" fmla="*/ 52673 w 52673"/>
                <a:gd name="connsiteY6" fmla="*/ 2572 h 38861"/>
                <a:gd name="connsiteX7" fmla="*/ 44577 w 52673"/>
                <a:gd name="connsiteY7" fmla="*/ 24479 h 38861"/>
                <a:gd name="connsiteX8" fmla="*/ 44577 w 52673"/>
                <a:gd name="connsiteY8" fmla="*/ 30385 h 38861"/>
                <a:gd name="connsiteX9" fmla="*/ 42672 w 52673"/>
                <a:gd name="connsiteY9" fmla="*/ 38862 h 38861"/>
                <a:gd name="connsiteX10" fmla="*/ 14097 w 52673"/>
                <a:gd name="connsiteY10" fmla="*/ 35338 h 3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73" h="38861">
                  <a:moveTo>
                    <a:pt x="14192" y="35243"/>
                  </a:moveTo>
                  <a:cubicBezTo>
                    <a:pt x="9430" y="34004"/>
                    <a:pt x="4667" y="33147"/>
                    <a:pt x="0" y="32766"/>
                  </a:cubicBezTo>
                  <a:lnTo>
                    <a:pt x="667" y="24765"/>
                  </a:lnTo>
                  <a:cubicBezTo>
                    <a:pt x="15430" y="26003"/>
                    <a:pt x="26003" y="25432"/>
                    <a:pt x="30671" y="8191"/>
                  </a:cubicBezTo>
                  <a:cubicBezTo>
                    <a:pt x="32956" y="12002"/>
                    <a:pt x="35052" y="15716"/>
                    <a:pt x="35623" y="20193"/>
                  </a:cubicBezTo>
                  <a:cubicBezTo>
                    <a:pt x="39148" y="13335"/>
                    <a:pt x="41910" y="6572"/>
                    <a:pt x="44005" y="0"/>
                  </a:cubicBezTo>
                  <a:lnTo>
                    <a:pt x="52673" y="2572"/>
                  </a:lnTo>
                  <a:cubicBezTo>
                    <a:pt x="50102" y="10192"/>
                    <a:pt x="47244" y="17526"/>
                    <a:pt x="44577" y="24479"/>
                  </a:cubicBezTo>
                  <a:cubicBezTo>
                    <a:pt x="43815" y="26860"/>
                    <a:pt x="42767" y="29432"/>
                    <a:pt x="44577" y="30385"/>
                  </a:cubicBezTo>
                  <a:lnTo>
                    <a:pt x="42672" y="38862"/>
                  </a:lnTo>
                  <a:cubicBezTo>
                    <a:pt x="33528" y="36862"/>
                    <a:pt x="24098" y="35623"/>
                    <a:pt x="14097" y="35338"/>
                  </a:cubicBezTo>
                  <a:close/>
                </a:path>
              </a:pathLst>
            </a:custGeom>
            <a:solidFill>
              <a:srgbClr val="040000"/>
            </a:solidFill>
            <a:ln w="9525" cap="flat">
              <a:noFill/>
              <a:prstDash val="solid"/>
              <a:miter/>
            </a:ln>
          </p:spPr>
          <p:txBody>
            <a:bodyPr rtlCol="0" anchor="ctr"/>
            <a:lstStyle/>
            <a:p>
              <a:endParaRPr lang="ja-JP" altLang="en-US"/>
            </a:p>
          </p:txBody>
        </p:sp>
        <p:sp>
          <p:nvSpPr>
            <p:cNvPr id="253" name="フリーフォーム: 図形 252">
              <a:extLst>
                <a:ext uri="{FF2B5EF4-FFF2-40B4-BE49-F238E27FC236}">
                  <a16:creationId xmlns:a16="http://schemas.microsoft.com/office/drawing/2014/main" id="{B4BD10A7-2028-404E-BF65-C46755292A7C}"/>
                </a:ext>
              </a:extLst>
            </p:cNvPr>
            <p:cNvSpPr/>
            <p:nvPr/>
          </p:nvSpPr>
          <p:spPr>
            <a:xfrm>
              <a:off x="817038" y="1356824"/>
              <a:ext cx="82692" cy="42497"/>
            </a:xfrm>
            <a:custGeom>
              <a:avLst/>
              <a:gdLst>
                <a:gd name="connsiteX0" fmla="*/ 64865 w 82692"/>
                <a:gd name="connsiteY0" fmla="*/ 15823 h 42497"/>
                <a:gd name="connsiteX1" fmla="*/ 13240 w 82692"/>
                <a:gd name="connsiteY1" fmla="*/ 19538 h 42497"/>
                <a:gd name="connsiteX2" fmla="*/ 62579 w 82692"/>
                <a:gd name="connsiteY2" fmla="*/ 17728 h 42497"/>
                <a:gd name="connsiteX3" fmla="*/ 64865 w 82692"/>
                <a:gd name="connsiteY3" fmla="*/ 15823 h 42497"/>
                <a:gd name="connsiteX4" fmla="*/ 81534 w 82692"/>
                <a:gd name="connsiteY4" fmla="*/ 17633 h 42497"/>
                <a:gd name="connsiteX5" fmla="*/ 0 w 82692"/>
                <a:gd name="connsiteY5" fmla="*/ 27920 h 42497"/>
                <a:gd name="connsiteX6" fmla="*/ 81534 w 82692"/>
                <a:gd name="connsiteY6" fmla="*/ 17633 h 42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692" h="42497">
                  <a:moveTo>
                    <a:pt x="64865" y="15823"/>
                  </a:moveTo>
                  <a:cubicBezTo>
                    <a:pt x="50387" y="11632"/>
                    <a:pt x="24194" y="6393"/>
                    <a:pt x="13240" y="19538"/>
                  </a:cubicBezTo>
                  <a:cubicBezTo>
                    <a:pt x="29432" y="21538"/>
                    <a:pt x="46482" y="20586"/>
                    <a:pt x="62579" y="17728"/>
                  </a:cubicBezTo>
                  <a:cubicBezTo>
                    <a:pt x="63341" y="17061"/>
                    <a:pt x="64103" y="16394"/>
                    <a:pt x="64865" y="15823"/>
                  </a:cubicBezTo>
                  <a:close/>
                  <a:moveTo>
                    <a:pt x="81534" y="17633"/>
                  </a:moveTo>
                  <a:cubicBezTo>
                    <a:pt x="93345" y="50875"/>
                    <a:pt x="11240" y="47065"/>
                    <a:pt x="0" y="27920"/>
                  </a:cubicBezTo>
                  <a:cubicBezTo>
                    <a:pt x="0" y="-7989"/>
                    <a:pt x="65437" y="-6847"/>
                    <a:pt x="81534" y="17633"/>
                  </a:cubicBezTo>
                  <a:close/>
                </a:path>
              </a:pathLst>
            </a:custGeom>
            <a:solidFill>
              <a:srgbClr val="040000"/>
            </a:solidFill>
            <a:ln w="9525" cap="flat">
              <a:noFill/>
              <a:prstDash val="solid"/>
              <a:miter/>
            </a:ln>
          </p:spPr>
          <p:txBody>
            <a:bodyPr rtlCol="0" anchor="ctr"/>
            <a:lstStyle/>
            <a:p>
              <a:endParaRPr lang="ja-JP" altLang="en-US"/>
            </a:p>
          </p:txBody>
        </p:sp>
        <p:sp>
          <p:nvSpPr>
            <p:cNvPr id="254" name="フリーフォーム: 図形 253">
              <a:extLst>
                <a:ext uri="{FF2B5EF4-FFF2-40B4-BE49-F238E27FC236}">
                  <a16:creationId xmlns:a16="http://schemas.microsoft.com/office/drawing/2014/main" id="{4DBF2161-0C5A-4011-8D5A-0F2CD4A43ED8}"/>
                </a:ext>
              </a:extLst>
            </p:cNvPr>
            <p:cNvSpPr/>
            <p:nvPr/>
          </p:nvSpPr>
          <p:spPr>
            <a:xfrm>
              <a:off x="839802" y="1018508"/>
              <a:ext cx="228123" cy="197453"/>
            </a:xfrm>
            <a:custGeom>
              <a:avLst/>
              <a:gdLst>
                <a:gd name="connsiteX0" fmla="*/ 116300 w 228123"/>
                <a:gd name="connsiteY0" fmla="*/ 54483 h 197453"/>
                <a:gd name="connsiteX1" fmla="*/ 0 w 228123"/>
                <a:gd name="connsiteY1" fmla="*/ 8763 h 197453"/>
                <a:gd name="connsiteX2" fmla="*/ 1524 w 228123"/>
                <a:gd name="connsiteY2" fmla="*/ 0 h 197453"/>
                <a:gd name="connsiteX3" fmla="*/ 228124 w 228123"/>
                <a:gd name="connsiteY3" fmla="*/ 195358 h 197453"/>
                <a:gd name="connsiteX4" fmla="*/ 221171 w 228123"/>
                <a:gd name="connsiteY4" fmla="*/ 197453 h 197453"/>
                <a:gd name="connsiteX5" fmla="*/ 116300 w 228123"/>
                <a:gd name="connsiteY5" fmla="*/ 54388 h 19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123" h="197453">
                  <a:moveTo>
                    <a:pt x="116300" y="54483"/>
                  </a:moveTo>
                  <a:cubicBezTo>
                    <a:pt x="84868" y="34195"/>
                    <a:pt x="41910" y="15811"/>
                    <a:pt x="0" y="8763"/>
                  </a:cubicBezTo>
                  <a:lnTo>
                    <a:pt x="1524" y="0"/>
                  </a:lnTo>
                  <a:cubicBezTo>
                    <a:pt x="126397" y="22669"/>
                    <a:pt x="196120" y="92964"/>
                    <a:pt x="228124" y="195358"/>
                  </a:cubicBezTo>
                  <a:lnTo>
                    <a:pt x="221171" y="197453"/>
                  </a:lnTo>
                  <a:cubicBezTo>
                    <a:pt x="204216" y="141256"/>
                    <a:pt x="158687" y="92773"/>
                    <a:pt x="116300" y="54388"/>
                  </a:cubicBezTo>
                  <a:close/>
                </a:path>
              </a:pathLst>
            </a:custGeom>
            <a:solidFill>
              <a:srgbClr val="040000"/>
            </a:solidFill>
            <a:ln w="9525" cap="flat">
              <a:noFill/>
              <a:prstDash val="solid"/>
              <a:miter/>
            </a:ln>
          </p:spPr>
          <p:txBody>
            <a:bodyPr rtlCol="0" anchor="ctr"/>
            <a:lstStyle/>
            <a:p>
              <a:endParaRPr lang="ja-JP" altLang="en-US"/>
            </a:p>
          </p:txBody>
        </p:sp>
        <p:sp>
          <p:nvSpPr>
            <p:cNvPr id="255" name="フリーフォーム: 図形 254">
              <a:extLst>
                <a:ext uri="{FF2B5EF4-FFF2-40B4-BE49-F238E27FC236}">
                  <a16:creationId xmlns:a16="http://schemas.microsoft.com/office/drawing/2014/main" id="{0DB75BF5-6FA7-42AD-BF16-94E961B13656}"/>
                </a:ext>
              </a:extLst>
            </p:cNvPr>
            <p:cNvSpPr/>
            <p:nvPr/>
          </p:nvSpPr>
          <p:spPr>
            <a:xfrm>
              <a:off x="786272" y="988790"/>
              <a:ext cx="327469" cy="396430"/>
            </a:xfrm>
            <a:custGeom>
              <a:avLst/>
              <a:gdLst>
                <a:gd name="connsiteX0" fmla="*/ 0 w 327469"/>
                <a:gd name="connsiteY0" fmla="*/ 23146 h 396430"/>
                <a:gd name="connsiteX1" fmla="*/ 32671 w 327469"/>
                <a:gd name="connsiteY1" fmla="*/ 9716 h 396430"/>
                <a:gd name="connsiteX2" fmla="*/ 56198 w 327469"/>
                <a:gd name="connsiteY2" fmla="*/ 0 h 396430"/>
                <a:gd name="connsiteX3" fmla="*/ 48958 w 327469"/>
                <a:gd name="connsiteY3" fmla="*/ 9335 h 396430"/>
                <a:gd name="connsiteX4" fmla="*/ 98298 w 327469"/>
                <a:gd name="connsiteY4" fmla="*/ 4667 h 396430"/>
                <a:gd name="connsiteX5" fmla="*/ 109347 w 327469"/>
                <a:gd name="connsiteY5" fmla="*/ 10001 h 396430"/>
                <a:gd name="connsiteX6" fmla="*/ 88106 w 327469"/>
                <a:gd name="connsiteY6" fmla="*/ 13526 h 396430"/>
                <a:gd name="connsiteX7" fmla="*/ 117062 w 327469"/>
                <a:gd name="connsiteY7" fmla="*/ 20765 h 396430"/>
                <a:gd name="connsiteX8" fmla="*/ 125349 w 327469"/>
                <a:gd name="connsiteY8" fmla="*/ 19717 h 396430"/>
                <a:gd name="connsiteX9" fmla="*/ 188595 w 327469"/>
                <a:gd name="connsiteY9" fmla="*/ 46387 h 396430"/>
                <a:gd name="connsiteX10" fmla="*/ 247269 w 327469"/>
                <a:gd name="connsiteY10" fmla="*/ 85916 h 396430"/>
                <a:gd name="connsiteX11" fmla="*/ 327469 w 327469"/>
                <a:gd name="connsiteY11" fmla="*/ 299085 h 396430"/>
                <a:gd name="connsiteX12" fmla="*/ 316897 w 327469"/>
                <a:gd name="connsiteY12" fmla="*/ 364808 h 396430"/>
                <a:gd name="connsiteX13" fmla="*/ 303562 w 327469"/>
                <a:gd name="connsiteY13" fmla="*/ 396431 h 396430"/>
                <a:gd name="connsiteX14" fmla="*/ 287655 w 327469"/>
                <a:gd name="connsiteY14" fmla="*/ 246412 h 396430"/>
                <a:gd name="connsiteX15" fmla="*/ 281654 w 327469"/>
                <a:gd name="connsiteY15" fmla="*/ 224981 h 396430"/>
                <a:gd name="connsiteX16" fmla="*/ 55054 w 327469"/>
                <a:gd name="connsiteY16" fmla="*/ 29623 h 396430"/>
                <a:gd name="connsiteX17" fmla="*/ 0 w 327469"/>
                <a:gd name="connsiteY17" fmla="*/ 23051 h 39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7469" h="396430">
                  <a:moveTo>
                    <a:pt x="0" y="23146"/>
                  </a:moveTo>
                  <a:cubicBezTo>
                    <a:pt x="7525" y="11906"/>
                    <a:pt x="21241" y="12097"/>
                    <a:pt x="32671" y="9716"/>
                  </a:cubicBezTo>
                  <a:cubicBezTo>
                    <a:pt x="41148" y="6001"/>
                    <a:pt x="48101" y="2191"/>
                    <a:pt x="56198" y="0"/>
                  </a:cubicBezTo>
                  <a:cubicBezTo>
                    <a:pt x="55721" y="5239"/>
                    <a:pt x="49625" y="3810"/>
                    <a:pt x="48958" y="9335"/>
                  </a:cubicBezTo>
                  <a:cubicBezTo>
                    <a:pt x="64770" y="14573"/>
                    <a:pt x="82391" y="1619"/>
                    <a:pt x="98298" y="4667"/>
                  </a:cubicBezTo>
                  <a:cubicBezTo>
                    <a:pt x="102108" y="5429"/>
                    <a:pt x="105727" y="7048"/>
                    <a:pt x="109347" y="10001"/>
                  </a:cubicBezTo>
                  <a:cubicBezTo>
                    <a:pt x="102775" y="15716"/>
                    <a:pt x="93726" y="8192"/>
                    <a:pt x="88106" y="13526"/>
                  </a:cubicBezTo>
                  <a:cubicBezTo>
                    <a:pt x="97631" y="16859"/>
                    <a:pt x="108394" y="13621"/>
                    <a:pt x="117062" y="20765"/>
                  </a:cubicBezTo>
                  <a:cubicBezTo>
                    <a:pt x="118586" y="22003"/>
                    <a:pt x="124015" y="21336"/>
                    <a:pt x="125349" y="19717"/>
                  </a:cubicBezTo>
                  <a:cubicBezTo>
                    <a:pt x="145732" y="7620"/>
                    <a:pt x="170212" y="36671"/>
                    <a:pt x="188595" y="46387"/>
                  </a:cubicBezTo>
                  <a:cubicBezTo>
                    <a:pt x="211074" y="56007"/>
                    <a:pt x="230600" y="69533"/>
                    <a:pt x="247269" y="85916"/>
                  </a:cubicBezTo>
                  <a:cubicBezTo>
                    <a:pt x="301847" y="139541"/>
                    <a:pt x="326612" y="223361"/>
                    <a:pt x="327469" y="299085"/>
                  </a:cubicBezTo>
                  <a:cubicBezTo>
                    <a:pt x="323850" y="317659"/>
                    <a:pt x="321850" y="343376"/>
                    <a:pt x="316897" y="364808"/>
                  </a:cubicBezTo>
                  <a:cubicBezTo>
                    <a:pt x="313944" y="377666"/>
                    <a:pt x="309848" y="389001"/>
                    <a:pt x="303562" y="396431"/>
                  </a:cubicBezTo>
                  <a:cubicBezTo>
                    <a:pt x="303848" y="341757"/>
                    <a:pt x="298990" y="291370"/>
                    <a:pt x="287655" y="246412"/>
                  </a:cubicBezTo>
                  <a:cubicBezTo>
                    <a:pt x="285845" y="239078"/>
                    <a:pt x="283845" y="232029"/>
                    <a:pt x="281654" y="224981"/>
                  </a:cubicBezTo>
                  <a:cubicBezTo>
                    <a:pt x="249650" y="122587"/>
                    <a:pt x="179927" y="52292"/>
                    <a:pt x="55054" y="29623"/>
                  </a:cubicBezTo>
                  <a:cubicBezTo>
                    <a:pt x="37814" y="26480"/>
                    <a:pt x="19431" y="24289"/>
                    <a:pt x="0" y="23051"/>
                  </a:cubicBezTo>
                  <a:close/>
                </a:path>
              </a:pathLst>
            </a:custGeom>
            <a:solidFill>
              <a:srgbClr val="898989"/>
            </a:solidFill>
            <a:ln w="9525" cap="flat">
              <a:noFill/>
              <a:prstDash val="solid"/>
              <a:miter/>
            </a:ln>
          </p:spPr>
          <p:txBody>
            <a:bodyPr rtlCol="0" anchor="ctr"/>
            <a:lstStyle/>
            <a:p>
              <a:endParaRPr lang="ja-JP" altLang="en-US"/>
            </a:p>
          </p:txBody>
        </p:sp>
        <p:sp>
          <p:nvSpPr>
            <p:cNvPr id="256" name="フリーフォーム: 図形 255">
              <a:extLst>
                <a:ext uri="{FF2B5EF4-FFF2-40B4-BE49-F238E27FC236}">
                  <a16:creationId xmlns:a16="http://schemas.microsoft.com/office/drawing/2014/main" id="{AEE72AA7-D3D9-470A-9CB1-87008B71C618}"/>
                </a:ext>
              </a:extLst>
            </p:cNvPr>
            <p:cNvSpPr/>
            <p:nvPr/>
          </p:nvSpPr>
          <p:spPr>
            <a:xfrm>
              <a:off x="839326" y="842372"/>
              <a:ext cx="46481" cy="32117"/>
            </a:xfrm>
            <a:custGeom>
              <a:avLst/>
              <a:gdLst>
                <a:gd name="connsiteX0" fmla="*/ 95 w 46481"/>
                <a:gd name="connsiteY0" fmla="*/ 20973 h 32117"/>
                <a:gd name="connsiteX1" fmla="*/ 46482 w 46481"/>
                <a:gd name="connsiteY1" fmla="*/ 32118 h 32117"/>
                <a:gd name="connsiteX2" fmla="*/ 1238 w 46481"/>
                <a:gd name="connsiteY2" fmla="*/ 24688 h 32117"/>
                <a:gd name="connsiteX3" fmla="*/ 0 w 46481"/>
                <a:gd name="connsiteY3" fmla="*/ 20973 h 32117"/>
              </a:gdLst>
              <a:ahLst/>
              <a:cxnLst>
                <a:cxn ang="0">
                  <a:pos x="connsiteX0" y="connsiteY0"/>
                </a:cxn>
                <a:cxn ang="0">
                  <a:pos x="connsiteX1" y="connsiteY1"/>
                </a:cxn>
                <a:cxn ang="0">
                  <a:pos x="connsiteX2" y="connsiteY2"/>
                </a:cxn>
                <a:cxn ang="0">
                  <a:pos x="connsiteX3" y="connsiteY3"/>
                </a:cxn>
              </a:cxnLst>
              <a:rect l="l" t="t" r="r" b="b"/>
              <a:pathLst>
                <a:path w="46481" h="32117">
                  <a:moveTo>
                    <a:pt x="95" y="20973"/>
                  </a:moveTo>
                  <a:cubicBezTo>
                    <a:pt x="23050" y="-11031"/>
                    <a:pt x="43910" y="-5697"/>
                    <a:pt x="46482" y="32118"/>
                  </a:cubicBezTo>
                  <a:cubicBezTo>
                    <a:pt x="32004" y="16497"/>
                    <a:pt x="17907" y="6210"/>
                    <a:pt x="1238" y="24688"/>
                  </a:cubicBezTo>
                  <a:cubicBezTo>
                    <a:pt x="857" y="23450"/>
                    <a:pt x="381" y="22212"/>
                    <a:pt x="0" y="20973"/>
                  </a:cubicBezTo>
                  <a:close/>
                </a:path>
              </a:pathLst>
            </a:custGeom>
            <a:solidFill>
              <a:srgbClr val="898989"/>
            </a:solidFill>
            <a:ln w="9525" cap="flat">
              <a:noFill/>
              <a:prstDash val="solid"/>
              <a:miter/>
            </a:ln>
          </p:spPr>
          <p:txBody>
            <a:bodyPr rtlCol="0" anchor="ctr"/>
            <a:lstStyle/>
            <a:p>
              <a:endParaRPr lang="ja-JP" altLang="en-US"/>
            </a:p>
          </p:txBody>
        </p:sp>
        <p:sp>
          <p:nvSpPr>
            <p:cNvPr id="257" name="フリーフォーム: 図形 256">
              <a:extLst>
                <a:ext uri="{FF2B5EF4-FFF2-40B4-BE49-F238E27FC236}">
                  <a16:creationId xmlns:a16="http://schemas.microsoft.com/office/drawing/2014/main" id="{AE4658CA-14E7-4D5E-B6AA-527716AB1DE2}"/>
                </a:ext>
              </a:extLst>
            </p:cNvPr>
            <p:cNvSpPr/>
            <p:nvPr/>
          </p:nvSpPr>
          <p:spPr>
            <a:xfrm>
              <a:off x="874378" y="984789"/>
              <a:ext cx="167258" cy="89916"/>
            </a:xfrm>
            <a:custGeom>
              <a:avLst/>
              <a:gdLst>
                <a:gd name="connsiteX0" fmla="*/ 28956 w 167258"/>
                <a:gd name="connsiteY0" fmla="*/ 24765 h 89916"/>
                <a:gd name="connsiteX1" fmla="*/ 0 w 167258"/>
                <a:gd name="connsiteY1" fmla="*/ 17526 h 89916"/>
                <a:gd name="connsiteX2" fmla="*/ 21241 w 167258"/>
                <a:gd name="connsiteY2" fmla="*/ 14002 h 89916"/>
                <a:gd name="connsiteX3" fmla="*/ 10192 w 167258"/>
                <a:gd name="connsiteY3" fmla="*/ 8668 h 89916"/>
                <a:gd name="connsiteX4" fmla="*/ 11811 w 167258"/>
                <a:gd name="connsiteY4" fmla="*/ 0 h 89916"/>
                <a:gd name="connsiteX5" fmla="*/ 126587 w 167258"/>
                <a:gd name="connsiteY5" fmla="*/ 51340 h 89916"/>
                <a:gd name="connsiteX6" fmla="*/ 167259 w 167258"/>
                <a:gd name="connsiteY6" fmla="*/ 84201 h 89916"/>
                <a:gd name="connsiteX7" fmla="*/ 159258 w 167258"/>
                <a:gd name="connsiteY7" fmla="*/ 89916 h 89916"/>
                <a:gd name="connsiteX8" fmla="*/ 100584 w 167258"/>
                <a:gd name="connsiteY8" fmla="*/ 50387 h 89916"/>
                <a:gd name="connsiteX9" fmla="*/ 37338 w 167258"/>
                <a:gd name="connsiteY9" fmla="*/ 23717 h 89916"/>
                <a:gd name="connsiteX10" fmla="*/ 29051 w 167258"/>
                <a:gd name="connsiteY10" fmla="*/ 24765 h 8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258" h="89916">
                  <a:moveTo>
                    <a:pt x="28956" y="24765"/>
                  </a:moveTo>
                  <a:cubicBezTo>
                    <a:pt x="20288" y="17621"/>
                    <a:pt x="9525" y="20860"/>
                    <a:pt x="0" y="17526"/>
                  </a:cubicBezTo>
                  <a:cubicBezTo>
                    <a:pt x="5620" y="12192"/>
                    <a:pt x="14573" y="19812"/>
                    <a:pt x="21241" y="14002"/>
                  </a:cubicBezTo>
                  <a:cubicBezTo>
                    <a:pt x="17717" y="11049"/>
                    <a:pt x="14002" y="9430"/>
                    <a:pt x="10192" y="8668"/>
                  </a:cubicBezTo>
                  <a:lnTo>
                    <a:pt x="11811" y="0"/>
                  </a:lnTo>
                  <a:cubicBezTo>
                    <a:pt x="52769" y="7906"/>
                    <a:pt x="93440" y="27527"/>
                    <a:pt x="126587" y="51340"/>
                  </a:cubicBezTo>
                  <a:cubicBezTo>
                    <a:pt x="141256" y="60770"/>
                    <a:pt x="154781" y="71819"/>
                    <a:pt x="167259" y="84201"/>
                  </a:cubicBezTo>
                  <a:lnTo>
                    <a:pt x="159258" y="89916"/>
                  </a:lnTo>
                  <a:cubicBezTo>
                    <a:pt x="142494" y="73533"/>
                    <a:pt x="123063" y="60008"/>
                    <a:pt x="100584" y="50387"/>
                  </a:cubicBezTo>
                  <a:cubicBezTo>
                    <a:pt x="82201" y="40672"/>
                    <a:pt x="57626" y="11621"/>
                    <a:pt x="37338" y="23717"/>
                  </a:cubicBezTo>
                  <a:cubicBezTo>
                    <a:pt x="36004" y="25336"/>
                    <a:pt x="30575" y="26003"/>
                    <a:pt x="29051" y="24765"/>
                  </a:cubicBezTo>
                  <a:close/>
                </a:path>
              </a:pathLst>
            </a:custGeom>
            <a:solidFill>
              <a:srgbClr val="040000"/>
            </a:solidFill>
            <a:ln w="9525" cap="flat">
              <a:noFill/>
              <a:prstDash val="solid"/>
              <a:miter/>
            </a:ln>
          </p:spPr>
          <p:txBody>
            <a:bodyPr rtlCol="0" anchor="ctr"/>
            <a:lstStyle/>
            <a:p>
              <a:endParaRPr lang="ja-JP" altLang="en-US"/>
            </a:p>
          </p:txBody>
        </p:sp>
        <p:sp>
          <p:nvSpPr>
            <p:cNvPr id="258" name="フリーフォーム: 図形 257">
              <a:extLst>
                <a:ext uri="{FF2B5EF4-FFF2-40B4-BE49-F238E27FC236}">
                  <a16:creationId xmlns:a16="http://schemas.microsoft.com/office/drawing/2014/main" id="{0B80B43D-C62F-4D2F-894D-A7007B90C9B7}"/>
                </a:ext>
              </a:extLst>
            </p:cNvPr>
            <p:cNvSpPr/>
            <p:nvPr/>
          </p:nvSpPr>
          <p:spPr>
            <a:xfrm>
              <a:off x="768079" y="1024135"/>
              <a:ext cx="295941" cy="203161"/>
            </a:xfrm>
            <a:custGeom>
              <a:avLst/>
              <a:gdLst>
                <a:gd name="connsiteX0" fmla="*/ 140970 w 295941"/>
                <a:gd name="connsiteY0" fmla="*/ 64096 h 203161"/>
                <a:gd name="connsiteX1" fmla="*/ 0 w 295941"/>
                <a:gd name="connsiteY1" fmla="*/ 4565 h 203161"/>
                <a:gd name="connsiteX2" fmla="*/ 71723 w 295941"/>
                <a:gd name="connsiteY2" fmla="*/ 3041 h 203161"/>
                <a:gd name="connsiteX3" fmla="*/ 188024 w 295941"/>
                <a:gd name="connsiteY3" fmla="*/ 48761 h 203161"/>
                <a:gd name="connsiteX4" fmla="*/ 292894 w 295941"/>
                <a:gd name="connsiteY4" fmla="*/ 191826 h 203161"/>
                <a:gd name="connsiteX5" fmla="*/ 295942 w 295941"/>
                <a:gd name="connsiteY5" fmla="*/ 203161 h 203161"/>
                <a:gd name="connsiteX6" fmla="*/ 140970 w 295941"/>
                <a:gd name="connsiteY6" fmla="*/ 64096 h 20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941" h="203161">
                  <a:moveTo>
                    <a:pt x="140970" y="64096"/>
                  </a:moveTo>
                  <a:cubicBezTo>
                    <a:pt x="90678" y="51714"/>
                    <a:pt x="54197" y="4660"/>
                    <a:pt x="0" y="4565"/>
                  </a:cubicBezTo>
                  <a:cubicBezTo>
                    <a:pt x="21812" y="-1341"/>
                    <a:pt x="46577" y="-1150"/>
                    <a:pt x="71723" y="3041"/>
                  </a:cubicBezTo>
                  <a:cubicBezTo>
                    <a:pt x="113633" y="10089"/>
                    <a:pt x="156591" y="28377"/>
                    <a:pt x="188024" y="48761"/>
                  </a:cubicBezTo>
                  <a:cubicBezTo>
                    <a:pt x="230410" y="87147"/>
                    <a:pt x="275939" y="135534"/>
                    <a:pt x="292894" y="191826"/>
                  </a:cubicBezTo>
                  <a:cubicBezTo>
                    <a:pt x="294037" y="195541"/>
                    <a:pt x="294989" y="199351"/>
                    <a:pt x="295942" y="203161"/>
                  </a:cubicBezTo>
                  <a:cubicBezTo>
                    <a:pt x="269653" y="134486"/>
                    <a:pt x="215456" y="77526"/>
                    <a:pt x="140970" y="64096"/>
                  </a:cubicBezTo>
                  <a:close/>
                </a:path>
              </a:pathLst>
            </a:custGeom>
            <a:solidFill>
              <a:srgbClr val="898989"/>
            </a:solidFill>
            <a:ln w="9525" cap="flat">
              <a:noFill/>
              <a:prstDash val="solid"/>
              <a:miter/>
            </a:ln>
          </p:spPr>
          <p:txBody>
            <a:bodyPr rtlCol="0" anchor="ctr"/>
            <a:lstStyle/>
            <a:p>
              <a:endParaRPr lang="ja-JP" altLang="en-US"/>
            </a:p>
          </p:txBody>
        </p:sp>
        <p:sp>
          <p:nvSpPr>
            <p:cNvPr id="259" name="フリーフォーム: 図形 258">
              <a:extLst>
                <a:ext uri="{FF2B5EF4-FFF2-40B4-BE49-F238E27FC236}">
                  <a16:creationId xmlns:a16="http://schemas.microsoft.com/office/drawing/2014/main" id="{1B823DA3-684D-4038-9BA1-03BF3552671D}"/>
                </a:ext>
              </a:extLst>
            </p:cNvPr>
            <p:cNvSpPr/>
            <p:nvPr/>
          </p:nvSpPr>
          <p:spPr>
            <a:xfrm>
              <a:off x="851917" y="872109"/>
              <a:ext cx="12414" cy="23926"/>
            </a:xfrm>
            <a:custGeom>
              <a:avLst/>
              <a:gdLst>
                <a:gd name="connsiteX0" fmla="*/ 7793 w 12414"/>
                <a:gd name="connsiteY0" fmla="*/ 23813 h 23926"/>
                <a:gd name="connsiteX1" fmla="*/ 4935 w 12414"/>
                <a:gd name="connsiteY1" fmla="*/ 4096 h 23926"/>
                <a:gd name="connsiteX2" fmla="*/ 11507 w 12414"/>
                <a:gd name="connsiteY2" fmla="*/ 0 h 23926"/>
                <a:gd name="connsiteX3" fmla="*/ 7793 w 12414"/>
                <a:gd name="connsiteY3" fmla="*/ 23813 h 23926"/>
              </a:gdLst>
              <a:ahLst/>
              <a:cxnLst>
                <a:cxn ang="0">
                  <a:pos x="connsiteX0" y="connsiteY0"/>
                </a:cxn>
                <a:cxn ang="0">
                  <a:pos x="connsiteX1" y="connsiteY1"/>
                </a:cxn>
                <a:cxn ang="0">
                  <a:pos x="connsiteX2" y="connsiteY2"/>
                </a:cxn>
                <a:cxn ang="0">
                  <a:pos x="connsiteX3" y="connsiteY3"/>
                </a:cxn>
              </a:cxnLst>
              <a:rect l="l" t="t" r="r" b="b"/>
              <a:pathLst>
                <a:path w="12414" h="23926">
                  <a:moveTo>
                    <a:pt x="7793" y="23813"/>
                  </a:moveTo>
                  <a:cubicBezTo>
                    <a:pt x="-6018" y="25336"/>
                    <a:pt x="2173" y="11239"/>
                    <a:pt x="4935" y="4096"/>
                  </a:cubicBezTo>
                  <a:cubicBezTo>
                    <a:pt x="7602" y="2286"/>
                    <a:pt x="9603" y="1143"/>
                    <a:pt x="11507" y="0"/>
                  </a:cubicBezTo>
                  <a:cubicBezTo>
                    <a:pt x="9984" y="6667"/>
                    <a:pt x="16460" y="22765"/>
                    <a:pt x="7793" y="23813"/>
                  </a:cubicBezTo>
                  <a:close/>
                </a:path>
              </a:pathLst>
            </a:custGeom>
            <a:solidFill>
              <a:srgbClr val="898989"/>
            </a:solidFill>
            <a:ln w="9525" cap="flat">
              <a:noFill/>
              <a:prstDash val="solid"/>
              <a:miter/>
            </a:ln>
          </p:spPr>
          <p:txBody>
            <a:bodyPr rtlCol="0" anchor="ctr"/>
            <a:lstStyle/>
            <a:p>
              <a:endParaRPr lang="ja-JP" altLang="en-US"/>
            </a:p>
          </p:txBody>
        </p:sp>
        <p:sp>
          <p:nvSpPr>
            <p:cNvPr id="260" name="フリーフォーム: 図形 259">
              <a:extLst>
                <a:ext uri="{FF2B5EF4-FFF2-40B4-BE49-F238E27FC236}">
                  <a16:creationId xmlns:a16="http://schemas.microsoft.com/office/drawing/2014/main" id="{D2E37A43-056C-4C35-A73B-B0AF1ED4FEFD}"/>
                </a:ext>
              </a:extLst>
            </p:cNvPr>
            <p:cNvSpPr/>
            <p:nvPr/>
          </p:nvSpPr>
          <p:spPr>
            <a:xfrm>
              <a:off x="857935" y="1520570"/>
              <a:ext cx="5621" cy="13069"/>
            </a:xfrm>
            <a:custGeom>
              <a:avLst/>
              <a:gdLst>
                <a:gd name="connsiteX0" fmla="*/ 917 w 5621"/>
                <a:gd name="connsiteY0" fmla="*/ 13049 h 13069"/>
                <a:gd name="connsiteX1" fmla="*/ 1298 w 5621"/>
                <a:gd name="connsiteY1" fmla="*/ 0 h 13069"/>
                <a:gd name="connsiteX2" fmla="*/ 917 w 5621"/>
                <a:gd name="connsiteY2" fmla="*/ 13049 h 13069"/>
              </a:gdLst>
              <a:ahLst/>
              <a:cxnLst>
                <a:cxn ang="0">
                  <a:pos x="connsiteX0" y="connsiteY0"/>
                </a:cxn>
                <a:cxn ang="0">
                  <a:pos x="connsiteX1" y="connsiteY1"/>
                </a:cxn>
                <a:cxn ang="0">
                  <a:pos x="connsiteX2" y="connsiteY2"/>
                </a:cxn>
              </a:cxnLst>
              <a:rect l="l" t="t" r="r" b="b"/>
              <a:pathLst>
                <a:path w="5621" h="13069">
                  <a:moveTo>
                    <a:pt x="917" y="13049"/>
                  </a:moveTo>
                  <a:cubicBezTo>
                    <a:pt x="-226" y="7906"/>
                    <a:pt x="-512" y="4381"/>
                    <a:pt x="1298" y="0"/>
                  </a:cubicBezTo>
                  <a:cubicBezTo>
                    <a:pt x="6251" y="2191"/>
                    <a:pt x="7966" y="13621"/>
                    <a:pt x="917" y="13049"/>
                  </a:cubicBezTo>
                  <a:close/>
                </a:path>
              </a:pathLst>
            </a:custGeom>
            <a:solidFill>
              <a:srgbClr val="FFFFFF"/>
            </a:solidFill>
            <a:ln w="9525" cap="flat">
              <a:noFill/>
              <a:prstDash val="solid"/>
              <a:miter/>
            </a:ln>
          </p:spPr>
          <p:txBody>
            <a:bodyPr rtlCol="0" anchor="ctr"/>
            <a:lstStyle/>
            <a:p>
              <a:endParaRPr lang="ja-JP" altLang="en-US"/>
            </a:p>
          </p:txBody>
        </p:sp>
        <p:sp>
          <p:nvSpPr>
            <p:cNvPr id="261" name="フリーフォーム: 図形 260">
              <a:extLst>
                <a:ext uri="{FF2B5EF4-FFF2-40B4-BE49-F238E27FC236}">
                  <a16:creationId xmlns:a16="http://schemas.microsoft.com/office/drawing/2014/main" id="{23E5554D-E7DF-4C8C-98EA-AA4289914A71}"/>
                </a:ext>
              </a:extLst>
            </p:cNvPr>
            <p:cNvSpPr/>
            <p:nvPr/>
          </p:nvSpPr>
          <p:spPr>
            <a:xfrm>
              <a:off x="816312" y="832314"/>
              <a:ext cx="80250" cy="97935"/>
            </a:xfrm>
            <a:custGeom>
              <a:avLst/>
              <a:gdLst>
                <a:gd name="connsiteX0" fmla="*/ 40540 w 80250"/>
                <a:gd name="connsiteY0" fmla="*/ 43891 h 97935"/>
                <a:gd name="connsiteX1" fmla="*/ 43398 w 80250"/>
                <a:gd name="connsiteY1" fmla="*/ 63607 h 97935"/>
                <a:gd name="connsiteX2" fmla="*/ 47112 w 80250"/>
                <a:gd name="connsiteY2" fmla="*/ 39795 h 97935"/>
                <a:gd name="connsiteX3" fmla="*/ 40540 w 80250"/>
                <a:gd name="connsiteY3" fmla="*/ 43891 h 97935"/>
                <a:gd name="connsiteX4" fmla="*/ 69496 w 80250"/>
                <a:gd name="connsiteY4" fmla="*/ 42271 h 97935"/>
                <a:gd name="connsiteX5" fmla="*/ 23109 w 80250"/>
                <a:gd name="connsiteY5" fmla="*/ 31127 h 97935"/>
                <a:gd name="connsiteX6" fmla="*/ 24348 w 80250"/>
                <a:gd name="connsiteY6" fmla="*/ 34842 h 97935"/>
                <a:gd name="connsiteX7" fmla="*/ 69591 w 80250"/>
                <a:gd name="connsiteY7" fmla="*/ 42271 h 97935"/>
                <a:gd name="connsiteX8" fmla="*/ 21204 w 80250"/>
                <a:gd name="connsiteY8" fmla="*/ 66560 h 97935"/>
                <a:gd name="connsiteX9" fmla="*/ 28348 w 80250"/>
                <a:gd name="connsiteY9" fmla="*/ 77228 h 97935"/>
                <a:gd name="connsiteX10" fmla="*/ 45588 w 80250"/>
                <a:gd name="connsiteY10" fmla="*/ 79895 h 97935"/>
                <a:gd name="connsiteX11" fmla="*/ 60447 w 80250"/>
                <a:gd name="connsiteY11" fmla="*/ 45510 h 97935"/>
                <a:gd name="connsiteX12" fmla="*/ 42064 w 80250"/>
                <a:gd name="connsiteY12" fmla="*/ 72561 h 97935"/>
                <a:gd name="connsiteX13" fmla="*/ 21204 w 80250"/>
                <a:gd name="connsiteY13" fmla="*/ 66560 h 97935"/>
                <a:gd name="connsiteX14" fmla="*/ 9489 w 80250"/>
                <a:gd name="connsiteY14" fmla="*/ 97421 h 97935"/>
                <a:gd name="connsiteX15" fmla="*/ 3964 w 80250"/>
                <a:gd name="connsiteY15" fmla="*/ 59035 h 97935"/>
                <a:gd name="connsiteX16" fmla="*/ 27205 w 80250"/>
                <a:gd name="connsiteY16" fmla="*/ 8743 h 97935"/>
                <a:gd name="connsiteX17" fmla="*/ 23776 w 80250"/>
                <a:gd name="connsiteY17" fmla="*/ 97707 h 97935"/>
                <a:gd name="connsiteX18" fmla="*/ 9489 w 80250"/>
                <a:gd name="connsiteY18" fmla="*/ 97421 h 97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0250" h="97935">
                  <a:moveTo>
                    <a:pt x="40540" y="43891"/>
                  </a:moveTo>
                  <a:cubicBezTo>
                    <a:pt x="37778" y="51034"/>
                    <a:pt x="29586" y="65131"/>
                    <a:pt x="43398" y="63607"/>
                  </a:cubicBezTo>
                  <a:cubicBezTo>
                    <a:pt x="52065" y="62655"/>
                    <a:pt x="45588" y="46462"/>
                    <a:pt x="47112" y="39795"/>
                  </a:cubicBezTo>
                  <a:cubicBezTo>
                    <a:pt x="45207" y="40938"/>
                    <a:pt x="43207" y="41986"/>
                    <a:pt x="40540" y="43891"/>
                  </a:cubicBezTo>
                  <a:close/>
                  <a:moveTo>
                    <a:pt x="69496" y="42271"/>
                  </a:moveTo>
                  <a:cubicBezTo>
                    <a:pt x="66924" y="4362"/>
                    <a:pt x="46065" y="-877"/>
                    <a:pt x="23109" y="31127"/>
                  </a:cubicBezTo>
                  <a:cubicBezTo>
                    <a:pt x="23490" y="32365"/>
                    <a:pt x="23871" y="33604"/>
                    <a:pt x="24348" y="34842"/>
                  </a:cubicBezTo>
                  <a:cubicBezTo>
                    <a:pt x="40921" y="16363"/>
                    <a:pt x="55113" y="26650"/>
                    <a:pt x="69591" y="42271"/>
                  </a:cubicBezTo>
                  <a:close/>
                  <a:moveTo>
                    <a:pt x="21204" y="66560"/>
                  </a:moveTo>
                  <a:cubicBezTo>
                    <a:pt x="17490" y="71704"/>
                    <a:pt x="26157" y="73704"/>
                    <a:pt x="28348" y="77228"/>
                  </a:cubicBezTo>
                  <a:cubicBezTo>
                    <a:pt x="33301" y="84372"/>
                    <a:pt x="38254" y="84562"/>
                    <a:pt x="45588" y="79895"/>
                  </a:cubicBezTo>
                  <a:cubicBezTo>
                    <a:pt x="54161" y="72656"/>
                    <a:pt x="64734" y="55606"/>
                    <a:pt x="60447" y="45510"/>
                  </a:cubicBezTo>
                  <a:cubicBezTo>
                    <a:pt x="53780" y="55035"/>
                    <a:pt x="57399" y="72370"/>
                    <a:pt x="42064" y="72561"/>
                  </a:cubicBezTo>
                  <a:cubicBezTo>
                    <a:pt x="34825" y="72370"/>
                    <a:pt x="25967" y="74371"/>
                    <a:pt x="21204" y="66560"/>
                  </a:cubicBezTo>
                  <a:close/>
                  <a:moveTo>
                    <a:pt x="9489" y="97421"/>
                  </a:moveTo>
                  <a:cubicBezTo>
                    <a:pt x="-2513" y="99993"/>
                    <a:pt x="-1656" y="80467"/>
                    <a:pt x="3964" y="59035"/>
                  </a:cubicBezTo>
                  <a:cubicBezTo>
                    <a:pt x="9774" y="37128"/>
                    <a:pt x="20442" y="13125"/>
                    <a:pt x="27205" y="8743"/>
                  </a:cubicBezTo>
                  <a:cubicBezTo>
                    <a:pt x="95785" y="-33738"/>
                    <a:pt x="101214" y="92087"/>
                    <a:pt x="23776" y="97707"/>
                  </a:cubicBezTo>
                  <a:cubicBezTo>
                    <a:pt x="19299" y="98088"/>
                    <a:pt x="14537" y="97993"/>
                    <a:pt x="9489" y="97421"/>
                  </a:cubicBezTo>
                  <a:close/>
                </a:path>
              </a:pathLst>
            </a:custGeom>
            <a:solidFill>
              <a:srgbClr val="040000"/>
            </a:solidFill>
            <a:ln w="9525" cap="flat">
              <a:noFill/>
              <a:prstDash val="solid"/>
              <a:miter/>
            </a:ln>
          </p:spPr>
          <p:txBody>
            <a:bodyPr rtlCol="0" anchor="ctr"/>
            <a:lstStyle/>
            <a:p>
              <a:endParaRPr lang="ja-JP" altLang="en-US"/>
            </a:p>
          </p:txBody>
        </p:sp>
        <p:sp>
          <p:nvSpPr>
            <p:cNvPr id="262" name="フリーフォーム: 図形 261">
              <a:extLst>
                <a:ext uri="{FF2B5EF4-FFF2-40B4-BE49-F238E27FC236}">
                  <a16:creationId xmlns:a16="http://schemas.microsoft.com/office/drawing/2014/main" id="{F6951FA1-9D7C-4D06-B208-14B8374ED50D}"/>
                </a:ext>
              </a:extLst>
            </p:cNvPr>
            <p:cNvSpPr/>
            <p:nvPr/>
          </p:nvSpPr>
          <p:spPr>
            <a:xfrm>
              <a:off x="830277" y="1367991"/>
              <a:ext cx="51625" cy="9431"/>
            </a:xfrm>
            <a:custGeom>
              <a:avLst/>
              <a:gdLst>
                <a:gd name="connsiteX0" fmla="*/ 49340 w 51625"/>
                <a:gd name="connsiteY0" fmla="*/ 6561 h 9431"/>
                <a:gd name="connsiteX1" fmla="*/ 0 w 51625"/>
                <a:gd name="connsiteY1" fmla="*/ 8371 h 9431"/>
                <a:gd name="connsiteX2" fmla="*/ 51626 w 51625"/>
                <a:gd name="connsiteY2" fmla="*/ 4656 h 9431"/>
                <a:gd name="connsiteX3" fmla="*/ 49340 w 51625"/>
                <a:gd name="connsiteY3" fmla="*/ 6561 h 9431"/>
              </a:gdLst>
              <a:ahLst/>
              <a:cxnLst>
                <a:cxn ang="0">
                  <a:pos x="connsiteX0" y="connsiteY0"/>
                </a:cxn>
                <a:cxn ang="0">
                  <a:pos x="connsiteX1" y="connsiteY1"/>
                </a:cxn>
                <a:cxn ang="0">
                  <a:pos x="connsiteX2" y="connsiteY2"/>
                </a:cxn>
                <a:cxn ang="0">
                  <a:pos x="connsiteX3" y="connsiteY3"/>
                </a:cxn>
              </a:cxnLst>
              <a:rect l="l" t="t" r="r" b="b"/>
              <a:pathLst>
                <a:path w="51625" h="9431">
                  <a:moveTo>
                    <a:pt x="49340" y="6561"/>
                  </a:moveTo>
                  <a:cubicBezTo>
                    <a:pt x="33338" y="9418"/>
                    <a:pt x="16193" y="10371"/>
                    <a:pt x="0" y="8371"/>
                  </a:cubicBezTo>
                  <a:cubicBezTo>
                    <a:pt x="10954" y="-4774"/>
                    <a:pt x="37148" y="465"/>
                    <a:pt x="51626" y="4656"/>
                  </a:cubicBezTo>
                  <a:cubicBezTo>
                    <a:pt x="50864" y="5323"/>
                    <a:pt x="50102" y="5989"/>
                    <a:pt x="49340" y="6561"/>
                  </a:cubicBezTo>
                  <a:close/>
                </a:path>
              </a:pathLst>
            </a:custGeom>
            <a:solidFill>
              <a:srgbClr val="898989"/>
            </a:solidFill>
            <a:ln w="9525" cap="flat">
              <a:noFill/>
              <a:prstDash val="solid"/>
              <a:miter/>
            </a:ln>
          </p:spPr>
          <p:txBody>
            <a:bodyPr rtlCol="0" anchor="ctr"/>
            <a:lstStyle/>
            <a:p>
              <a:endParaRPr lang="ja-JP" altLang="en-US"/>
            </a:p>
          </p:txBody>
        </p:sp>
        <p:sp>
          <p:nvSpPr>
            <p:cNvPr id="263" name="フリーフォーム: 図形 262">
              <a:extLst>
                <a:ext uri="{FF2B5EF4-FFF2-40B4-BE49-F238E27FC236}">
                  <a16:creationId xmlns:a16="http://schemas.microsoft.com/office/drawing/2014/main" id="{B7E06966-E9FD-4039-8161-FB12C517D259}"/>
                </a:ext>
              </a:extLst>
            </p:cNvPr>
            <p:cNvSpPr/>
            <p:nvPr/>
          </p:nvSpPr>
          <p:spPr>
            <a:xfrm>
              <a:off x="836698" y="877823"/>
              <a:ext cx="41142" cy="37546"/>
            </a:xfrm>
            <a:custGeom>
              <a:avLst/>
              <a:gdLst>
                <a:gd name="connsiteX0" fmla="*/ 8058 w 41142"/>
                <a:gd name="connsiteY0" fmla="*/ 31718 h 37546"/>
                <a:gd name="connsiteX1" fmla="*/ 914 w 41142"/>
                <a:gd name="connsiteY1" fmla="*/ 21050 h 37546"/>
                <a:gd name="connsiteX2" fmla="*/ 21774 w 41142"/>
                <a:gd name="connsiteY2" fmla="*/ 27051 h 37546"/>
                <a:gd name="connsiteX3" fmla="*/ 40157 w 41142"/>
                <a:gd name="connsiteY3" fmla="*/ 0 h 37546"/>
                <a:gd name="connsiteX4" fmla="*/ 25298 w 41142"/>
                <a:gd name="connsiteY4" fmla="*/ 34385 h 37546"/>
                <a:gd name="connsiteX5" fmla="*/ 8058 w 41142"/>
                <a:gd name="connsiteY5" fmla="*/ 31718 h 3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42" h="37546">
                  <a:moveTo>
                    <a:pt x="8058" y="31718"/>
                  </a:moveTo>
                  <a:cubicBezTo>
                    <a:pt x="5867" y="28099"/>
                    <a:pt x="-2801" y="26194"/>
                    <a:pt x="914" y="21050"/>
                  </a:cubicBezTo>
                  <a:cubicBezTo>
                    <a:pt x="5581" y="28956"/>
                    <a:pt x="14439" y="26860"/>
                    <a:pt x="21774" y="27051"/>
                  </a:cubicBezTo>
                  <a:cubicBezTo>
                    <a:pt x="37109" y="26860"/>
                    <a:pt x="33489" y="9525"/>
                    <a:pt x="40157" y="0"/>
                  </a:cubicBezTo>
                  <a:cubicBezTo>
                    <a:pt x="44443" y="10001"/>
                    <a:pt x="33870" y="27146"/>
                    <a:pt x="25298" y="34385"/>
                  </a:cubicBezTo>
                  <a:cubicBezTo>
                    <a:pt x="17964" y="39053"/>
                    <a:pt x="13011" y="38862"/>
                    <a:pt x="8058" y="31718"/>
                  </a:cubicBezTo>
                  <a:close/>
                </a:path>
              </a:pathLst>
            </a:custGeom>
            <a:solidFill>
              <a:srgbClr val="898989"/>
            </a:solidFill>
            <a:ln w="9525" cap="flat">
              <a:noFill/>
              <a:prstDash val="solid"/>
              <a:miter/>
            </a:ln>
          </p:spPr>
          <p:txBody>
            <a:bodyPr rtlCol="0" anchor="ctr"/>
            <a:lstStyle/>
            <a:p>
              <a:endParaRPr lang="ja-JP" altLang="en-US"/>
            </a:p>
          </p:txBody>
        </p:sp>
        <p:sp>
          <p:nvSpPr>
            <p:cNvPr id="264" name="フリーフォーム: 図形 263">
              <a:extLst>
                <a:ext uri="{FF2B5EF4-FFF2-40B4-BE49-F238E27FC236}">
                  <a16:creationId xmlns:a16="http://schemas.microsoft.com/office/drawing/2014/main" id="{D23B0758-EC93-4377-BB8F-457A9DCCBF10}"/>
                </a:ext>
              </a:extLst>
            </p:cNvPr>
            <p:cNvSpPr/>
            <p:nvPr/>
          </p:nvSpPr>
          <p:spPr>
            <a:xfrm>
              <a:off x="841612" y="1458033"/>
              <a:ext cx="111958" cy="138437"/>
            </a:xfrm>
            <a:custGeom>
              <a:avLst/>
              <a:gdLst>
                <a:gd name="connsiteX0" fmla="*/ 19812 w 111958"/>
                <a:gd name="connsiteY0" fmla="*/ 10435 h 138437"/>
                <a:gd name="connsiteX1" fmla="*/ 4096 w 111958"/>
                <a:gd name="connsiteY1" fmla="*/ 10912 h 138437"/>
                <a:gd name="connsiteX2" fmla="*/ 3143 w 111958"/>
                <a:gd name="connsiteY2" fmla="*/ 4435 h 138437"/>
                <a:gd name="connsiteX3" fmla="*/ 6572 w 111958"/>
                <a:gd name="connsiteY3" fmla="*/ 3958 h 138437"/>
                <a:gd name="connsiteX4" fmla="*/ 72104 w 111958"/>
                <a:gd name="connsiteY4" fmla="*/ 11864 h 138437"/>
                <a:gd name="connsiteX5" fmla="*/ 42767 w 111958"/>
                <a:gd name="connsiteY5" fmla="*/ 137023 h 138437"/>
                <a:gd name="connsiteX6" fmla="*/ 0 w 111958"/>
                <a:gd name="connsiteY6" fmla="*/ 134451 h 138437"/>
                <a:gd name="connsiteX7" fmla="*/ 1810 w 111958"/>
                <a:gd name="connsiteY7" fmla="*/ 128355 h 138437"/>
                <a:gd name="connsiteX8" fmla="*/ 27718 w 111958"/>
                <a:gd name="connsiteY8" fmla="*/ 130831 h 138437"/>
                <a:gd name="connsiteX9" fmla="*/ 19812 w 111958"/>
                <a:gd name="connsiteY9" fmla="*/ 10340 h 13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958" h="138437">
                  <a:moveTo>
                    <a:pt x="19812" y="10435"/>
                  </a:moveTo>
                  <a:cubicBezTo>
                    <a:pt x="14192" y="10054"/>
                    <a:pt x="8954" y="10245"/>
                    <a:pt x="4096" y="10912"/>
                  </a:cubicBezTo>
                  <a:lnTo>
                    <a:pt x="3143" y="4435"/>
                  </a:lnTo>
                  <a:cubicBezTo>
                    <a:pt x="4286" y="4244"/>
                    <a:pt x="5429" y="4149"/>
                    <a:pt x="6572" y="3958"/>
                  </a:cubicBezTo>
                  <a:cubicBezTo>
                    <a:pt x="34766" y="2339"/>
                    <a:pt x="45148" y="-7567"/>
                    <a:pt x="72104" y="11864"/>
                  </a:cubicBezTo>
                  <a:cubicBezTo>
                    <a:pt x="140113" y="44154"/>
                    <a:pt x="114967" y="133022"/>
                    <a:pt x="42767" y="137023"/>
                  </a:cubicBezTo>
                  <a:cubicBezTo>
                    <a:pt x="27242" y="139690"/>
                    <a:pt x="12859" y="138451"/>
                    <a:pt x="0" y="134451"/>
                  </a:cubicBezTo>
                  <a:lnTo>
                    <a:pt x="1810" y="128355"/>
                  </a:lnTo>
                  <a:cubicBezTo>
                    <a:pt x="9525" y="130831"/>
                    <a:pt x="18193" y="131879"/>
                    <a:pt x="27718" y="130831"/>
                  </a:cubicBezTo>
                  <a:cubicBezTo>
                    <a:pt x="113348" y="125783"/>
                    <a:pt x="98298" y="4149"/>
                    <a:pt x="19812" y="10340"/>
                  </a:cubicBezTo>
                  <a:close/>
                </a:path>
              </a:pathLst>
            </a:custGeom>
            <a:solidFill>
              <a:srgbClr val="FFFFFF"/>
            </a:solidFill>
            <a:ln w="9525" cap="flat">
              <a:noFill/>
              <a:prstDash val="solid"/>
              <a:miter/>
            </a:ln>
          </p:spPr>
          <p:txBody>
            <a:bodyPr rtlCol="0" anchor="ctr"/>
            <a:lstStyle/>
            <a:p>
              <a:endParaRPr lang="ja-JP" altLang="en-US"/>
            </a:p>
          </p:txBody>
        </p:sp>
        <p:sp>
          <p:nvSpPr>
            <p:cNvPr id="265" name="フリーフォーム: 図形 264">
              <a:extLst>
                <a:ext uri="{FF2B5EF4-FFF2-40B4-BE49-F238E27FC236}">
                  <a16:creationId xmlns:a16="http://schemas.microsoft.com/office/drawing/2014/main" id="{87D4645F-4127-4D93-9F4D-82D7D4C22A08}"/>
                </a:ext>
              </a:extLst>
            </p:cNvPr>
            <p:cNvSpPr/>
            <p:nvPr/>
          </p:nvSpPr>
          <p:spPr>
            <a:xfrm>
              <a:off x="810312" y="801604"/>
              <a:ext cx="106077" cy="133968"/>
            </a:xfrm>
            <a:custGeom>
              <a:avLst/>
              <a:gdLst>
                <a:gd name="connsiteX0" fmla="*/ 154 w 106077"/>
                <a:gd name="connsiteY0" fmla="*/ 88983 h 133968"/>
                <a:gd name="connsiteX1" fmla="*/ 344 w 106077"/>
                <a:gd name="connsiteY1" fmla="*/ 29642 h 133968"/>
                <a:gd name="connsiteX2" fmla="*/ 101024 w 106077"/>
                <a:gd name="connsiteY2" fmla="*/ 108795 h 133968"/>
                <a:gd name="connsiteX3" fmla="*/ 92642 w 106077"/>
                <a:gd name="connsiteY3" fmla="*/ 128988 h 133968"/>
                <a:gd name="connsiteX4" fmla="*/ 87689 w 106077"/>
                <a:gd name="connsiteY4" fmla="*/ 116987 h 133968"/>
                <a:gd name="connsiteX5" fmla="*/ 57685 w 106077"/>
                <a:gd name="connsiteY5" fmla="*/ 133560 h 133968"/>
                <a:gd name="connsiteX6" fmla="*/ 30158 w 106077"/>
                <a:gd name="connsiteY6" fmla="*/ 132512 h 133968"/>
                <a:gd name="connsiteX7" fmla="*/ 29872 w 106077"/>
                <a:gd name="connsiteY7" fmla="*/ 128417 h 133968"/>
                <a:gd name="connsiteX8" fmla="*/ 33301 w 106077"/>
                <a:gd name="connsiteY8" fmla="*/ 39453 h 133968"/>
                <a:gd name="connsiteX9" fmla="*/ 10060 w 106077"/>
                <a:gd name="connsiteY9" fmla="*/ 89745 h 133968"/>
                <a:gd name="connsiteX10" fmla="*/ 249 w 106077"/>
                <a:gd name="connsiteY10" fmla="*/ 88983 h 13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77" h="133968">
                  <a:moveTo>
                    <a:pt x="154" y="88983"/>
                  </a:moveTo>
                  <a:cubicBezTo>
                    <a:pt x="5297" y="71171"/>
                    <a:pt x="-1561" y="48311"/>
                    <a:pt x="344" y="29642"/>
                  </a:cubicBezTo>
                  <a:cubicBezTo>
                    <a:pt x="17680" y="-36080"/>
                    <a:pt x="131123" y="15069"/>
                    <a:pt x="101024" y="108795"/>
                  </a:cubicBezTo>
                  <a:cubicBezTo>
                    <a:pt x="98928" y="115367"/>
                    <a:pt x="96166" y="122035"/>
                    <a:pt x="92642" y="128988"/>
                  </a:cubicBezTo>
                  <a:cubicBezTo>
                    <a:pt x="92070" y="124511"/>
                    <a:pt x="89879" y="120797"/>
                    <a:pt x="87689" y="116987"/>
                  </a:cubicBezTo>
                  <a:cubicBezTo>
                    <a:pt x="83021" y="134227"/>
                    <a:pt x="72353" y="134798"/>
                    <a:pt x="57685" y="133560"/>
                  </a:cubicBezTo>
                  <a:cubicBezTo>
                    <a:pt x="49684" y="132893"/>
                    <a:pt x="40349" y="131750"/>
                    <a:pt x="30158" y="132512"/>
                  </a:cubicBezTo>
                  <a:lnTo>
                    <a:pt x="29872" y="128417"/>
                  </a:lnTo>
                  <a:cubicBezTo>
                    <a:pt x="107405" y="122797"/>
                    <a:pt x="101976" y="-3028"/>
                    <a:pt x="33301" y="39453"/>
                  </a:cubicBezTo>
                  <a:cubicBezTo>
                    <a:pt x="26443" y="43835"/>
                    <a:pt x="15775" y="67742"/>
                    <a:pt x="10060" y="89745"/>
                  </a:cubicBezTo>
                  <a:lnTo>
                    <a:pt x="249" y="88983"/>
                  </a:lnTo>
                  <a:close/>
                </a:path>
              </a:pathLst>
            </a:custGeom>
            <a:solidFill>
              <a:srgbClr val="898989"/>
            </a:solidFill>
            <a:ln w="9525" cap="flat">
              <a:noFill/>
              <a:prstDash val="solid"/>
              <a:miter/>
            </a:ln>
          </p:spPr>
          <p:txBody>
            <a:bodyPr rtlCol="0" anchor="ctr"/>
            <a:lstStyle/>
            <a:p>
              <a:endParaRPr lang="ja-JP" altLang="en-US"/>
            </a:p>
          </p:txBody>
        </p:sp>
        <p:sp>
          <p:nvSpPr>
            <p:cNvPr id="266" name="フリーフォーム: 図形 265">
              <a:extLst>
                <a:ext uri="{FF2B5EF4-FFF2-40B4-BE49-F238E27FC236}">
                  <a16:creationId xmlns:a16="http://schemas.microsoft.com/office/drawing/2014/main" id="{5D804FB6-1820-420F-ACBA-D414D8DAA0A6}"/>
                </a:ext>
              </a:extLst>
            </p:cNvPr>
            <p:cNvSpPr/>
            <p:nvPr/>
          </p:nvSpPr>
          <p:spPr>
            <a:xfrm>
              <a:off x="835326" y="981135"/>
              <a:ext cx="50958" cy="18252"/>
            </a:xfrm>
            <a:custGeom>
              <a:avLst/>
              <a:gdLst>
                <a:gd name="connsiteX0" fmla="*/ 7144 w 50958"/>
                <a:gd name="connsiteY0" fmla="*/ 7655 h 18252"/>
                <a:gd name="connsiteX1" fmla="*/ 6858 w 50958"/>
                <a:gd name="connsiteY1" fmla="*/ 130 h 18252"/>
                <a:gd name="connsiteX2" fmla="*/ 50959 w 50958"/>
                <a:gd name="connsiteY2" fmla="*/ 3654 h 18252"/>
                <a:gd name="connsiteX3" fmla="*/ 49340 w 50958"/>
                <a:gd name="connsiteY3" fmla="*/ 12322 h 18252"/>
                <a:gd name="connsiteX4" fmla="*/ 0 w 50958"/>
                <a:gd name="connsiteY4" fmla="*/ 16990 h 18252"/>
                <a:gd name="connsiteX5" fmla="*/ 7239 w 50958"/>
                <a:gd name="connsiteY5" fmla="*/ 7655 h 1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58" h="18252">
                  <a:moveTo>
                    <a:pt x="7144" y="7655"/>
                  </a:moveTo>
                  <a:lnTo>
                    <a:pt x="6858" y="130"/>
                  </a:lnTo>
                  <a:cubicBezTo>
                    <a:pt x="21336" y="-441"/>
                    <a:pt x="36195" y="892"/>
                    <a:pt x="50959" y="3654"/>
                  </a:cubicBezTo>
                  <a:lnTo>
                    <a:pt x="49340" y="12322"/>
                  </a:lnTo>
                  <a:cubicBezTo>
                    <a:pt x="33433" y="9274"/>
                    <a:pt x="15811" y="22228"/>
                    <a:pt x="0" y="16990"/>
                  </a:cubicBezTo>
                  <a:cubicBezTo>
                    <a:pt x="667" y="11560"/>
                    <a:pt x="6763" y="12989"/>
                    <a:pt x="7239" y="7655"/>
                  </a:cubicBezTo>
                  <a:close/>
                </a:path>
              </a:pathLst>
            </a:custGeom>
            <a:solidFill>
              <a:srgbClr val="040000"/>
            </a:solidFill>
            <a:ln w="9525" cap="flat">
              <a:noFill/>
              <a:prstDash val="solid"/>
              <a:miter/>
            </a:ln>
          </p:spPr>
          <p:txBody>
            <a:bodyPr rtlCol="0" anchor="ctr"/>
            <a:lstStyle/>
            <a:p>
              <a:endParaRPr lang="ja-JP" altLang="en-US"/>
            </a:p>
          </p:txBody>
        </p:sp>
        <p:sp>
          <p:nvSpPr>
            <p:cNvPr id="267" name="フリーフォーム: 図形 266">
              <a:extLst>
                <a:ext uri="{FF2B5EF4-FFF2-40B4-BE49-F238E27FC236}">
                  <a16:creationId xmlns:a16="http://schemas.microsoft.com/office/drawing/2014/main" id="{5EDA1B9D-0828-45AD-B7DD-328071D4B63F}"/>
                </a:ext>
              </a:extLst>
            </p:cNvPr>
            <p:cNvSpPr/>
            <p:nvPr/>
          </p:nvSpPr>
          <p:spPr>
            <a:xfrm>
              <a:off x="782300" y="1462373"/>
              <a:ext cx="63407" cy="130111"/>
            </a:xfrm>
            <a:custGeom>
              <a:avLst/>
              <a:gdLst>
                <a:gd name="connsiteX0" fmla="*/ 59217 w 63407"/>
                <a:gd name="connsiteY0" fmla="*/ 130112 h 130111"/>
                <a:gd name="connsiteX1" fmla="*/ 62455 w 63407"/>
                <a:gd name="connsiteY1" fmla="*/ 0 h 130111"/>
                <a:gd name="connsiteX2" fmla="*/ 63408 w 63407"/>
                <a:gd name="connsiteY2" fmla="*/ 6477 h 130111"/>
                <a:gd name="connsiteX3" fmla="*/ 61122 w 63407"/>
                <a:gd name="connsiteY3" fmla="*/ 123920 h 130111"/>
                <a:gd name="connsiteX4" fmla="*/ 59312 w 63407"/>
                <a:gd name="connsiteY4" fmla="*/ 130016 h 13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7" h="130111">
                  <a:moveTo>
                    <a:pt x="59217" y="130112"/>
                  </a:moveTo>
                  <a:cubicBezTo>
                    <a:pt x="-7744" y="109252"/>
                    <a:pt x="-32128" y="13240"/>
                    <a:pt x="62455" y="0"/>
                  </a:cubicBezTo>
                  <a:lnTo>
                    <a:pt x="63408" y="6477"/>
                  </a:lnTo>
                  <a:cubicBezTo>
                    <a:pt x="-29" y="15240"/>
                    <a:pt x="7496" y="106490"/>
                    <a:pt x="61122" y="123920"/>
                  </a:cubicBezTo>
                  <a:lnTo>
                    <a:pt x="59312" y="130016"/>
                  </a:lnTo>
                  <a:close/>
                </a:path>
              </a:pathLst>
            </a:custGeom>
            <a:solidFill>
              <a:srgbClr val="FFFFFF"/>
            </a:solidFill>
            <a:ln w="9525" cap="flat">
              <a:noFill/>
              <a:prstDash val="solid"/>
              <a:miter/>
            </a:ln>
          </p:spPr>
          <p:txBody>
            <a:bodyPr rtlCol="0" anchor="ctr"/>
            <a:lstStyle/>
            <a:p>
              <a:endParaRPr lang="ja-JP" altLang="en-US"/>
            </a:p>
          </p:txBody>
        </p:sp>
        <p:sp>
          <p:nvSpPr>
            <p:cNvPr id="268" name="フリーフォーム: 図形 267">
              <a:extLst>
                <a:ext uri="{FF2B5EF4-FFF2-40B4-BE49-F238E27FC236}">
                  <a16:creationId xmlns:a16="http://schemas.microsoft.com/office/drawing/2014/main" id="{D9F09C5E-F4D3-48F0-8A95-A466E7546843}"/>
                </a:ext>
              </a:extLst>
            </p:cNvPr>
            <p:cNvSpPr/>
            <p:nvPr/>
          </p:nvSpPr>
          <p:spPr>
            <a:xfrm>
              <a:off x="718264" y="881824"/>
              <a:ext cx="122110" cy="99430"/>
            </a:xfrm>
            <a:custGeom>
              <a:avLst/>
              <a:gdLst>
                <a:gd name="connsiteX0" fmla="*/ 0 w 122110"/>
                <a:gd name="connsiteY0" fmla="*/ 68866 h 99430"/>
                <a:gd name="connsiteX1" fmla="*/ 6858 w 122110"/>
                <a:gd name="connsiteY1" fmla="*/ 67056 h 99430"/>
                <a:gd name="connsiteX2" fmla="*/ 67627 w 122110"/>
                <a:gd name="connsiteY2" fmla="*/ 1334 h 99430"/>
                <a:gd name="connsiteX3" fmla="*/ 76581 w 122110"/>
                <a:gd name="connsiteY3" fmla="*/ 0 h 99430"/>
                <a:gd name="connsiteX4" fmla="*/ 90392 w 122110"/>
                <a:gd name="connsiteY4" fmla="*/ 13716 h 99430"/>
                <a:gd name="connsiteX5" fmla="*/ 92202 w 122110"/>
                <a:gd name="connsiteY5" fmla="*/ 8858 h 99430"/>
                <a:gd name="connsiteX6" fmla="*/ 102013 w 122110"/>
                <a:gd name="connsiteY6" fmla="*/ 9620 h 99430"/>
                <a:gd name="connsiteX7" fmla="*/ 107537 w 122110"/>
                <a:gd name="connsiteY7" fmla="*/ 48006 h 99430"/>
                <a:gd name="connsiteX8" fmla="*/ 121825 w 122110"/>
                <a:gd name="connsiteY8" fmla="*/ 48292 h 99430"/>
                <a:gd name="connsiteX9" fmla="*/ 122111 w 122110"/>
                <a:gd name="connsiteY9" fmla="*/ 52388 h 99430"/>
                <a:gd name="connsiteX10" fmla="*/ 80391 w 122110"/>
                <a:gd name="connsiteY10" fmla="*/ 69056 h 99430"/>
                <a:gd name="connsiteX11" fmla="*/ 0 w 122110"/>
                <a:gd name="connsiteY11" fmla="*/ 69056 h 99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110" h="99430">
                  <a:moveTo>
                    <a:pt x="0" y="68866"/>
                  </a:moveTo>
                  <a:cubicBezTo>
                    <a:pt x="2381" y="68294"/>
                    <a:pt x="4667" y="67723"/>
                    <a:pt x="6858" y="67056"/>
                  </a:cubicBezTo>
                  <a:cubicBezTo>
                    <a:pt x="56769" y="52959"/>
                    <a:pt x="71533" y="27146"/>
                    <a:pt x="67627" y="1334"/>
                  </a:cubicBezTo>
                  <a:lnTo>
                    <a:pt x="76581" y="0"/>
                  </a:lnTo>
                  <a:cubicBezTo>
                    <a:pt x="78296" y="8382"/>
                    <a:pt x="82201" y="14573"/>
                    <a:pt x="90392" y="13716"/>
                  </a:cubicBezTo>
                  <a:cubicBezTo>
                    <a:pt x="91154" y="12097"/>
                    <a:pt x="91726" y="10478"/>
                    <a:pt x="92202" y="8858"/>
                  </a:cubicBezTo>
                  <a:lnTo>
                    <a:pt x="102013" y="9620"/>
                  </a:lnTo>
                  <a:cubicBezTo>
                    <a:pt x="96393" y="31052"/>
                    <a:pt x="95536" y="50578"/>
                    <a:pt x="107537" y="48006"/>
                  </a:cubicBezTo>
                  <a:cubicBezTo>
                    <a:pt x="112586" y="48578"/>
                    <a:pt x="117348" y="48578"/>
                    <a:pt x="121825" y="48292"/>
                  </a:cubicBezTo>
                  <a:lnTo>
                    <a:pt x="122111" y="52388"/>
                  </a:lnTo>
                  <a:cubicBezTo>
                    <a:pt x="109442" y="53340"/>
                    <a:pt x="95250" y="57341"/>
                    <a:pt x="80391" y="69056"/>
                  </a:cubicBezTo>
                  <a:cubicBezTo>
                    <a:pt x="24765" y="95536"/>
                    <a:pt x="47149" y="121539"/>
                    <a:pt x="0" y="69056"/>
                  </a:cubicBezTo>
                  <a:close/>
                </a:path>
              </a:pathLst>
            </a:custGeom>
            <a:solidFill>
              <a:srgbClr val="898989"/>
            </a:solidFill>
            <a:ln w="9525" cap="flat">
              <a:noFill/>
              <a:prstDash val="solid"/>
              <a:miter/>
            </a:ln>
          </p:spPr>
          <p:txBody>
            <a:bodyPr rtlCol="0" anchor="ctr"/>
            <a:lstStyle/>
            <a:p>
              <a:endParaRPr lang="ja-JP" altLang="en-US"/>
            </a:p>
          </p:txBody>
        </p:sp>
        <p:sp>
          <p:nvSpPr>
            <p:cNvPr id="269" name="フリーフォーム: 図形 268">
              <a:extLst>
                <a:ext uri="{FF2B5EF4-FFF2-40B4-BE49-F238E27FC236}">
                  <a16:creationId xmlns:a16="http://schemas.microsoft.com/office/drawing/2014/main" id="{81D8140D-3129-4910-88DA-1D6D5D276EDA}"/>
                </a:ext>
              </a:extLst>
            </p:cNvPr>
            <p:cNvSpPr/>
            <p:nvPr/>
          </p:nvSpPr>
          <p:spPr>
            <a:xfrm>
              <a:off x="791797" y="1262919"/>
              <a:ext cx="211740" cy="127920"/>
            </a:xfrm>
            <a:custGeom>
              <a:avLst/>
              <a:gdLst>
                <a:gd name="connsiteX0" fmla="*/ 204216 w 211740"/>
                <a:gd name="connsiteY0" fmla="*/ 127921 h 127920"/>
                <a:gd name="connsiteX1" fmla="*/ 0 w 211740"/>
                <a:gd name="connsiteY1" fmla="*/ 5144 h 127920"/>
                <a:gd name="connsiteX2" fmla="*/ 6953 w 211740"/>
                <a:gd name="connsiteY2" fmla="*/ 0 h 127920"/>
                <a:gd name="connsiteX3" fmla="*/ 30290 w 211740"/>
                <a:gd name="connsiteY3" fmla="*/ 13240 h 127920"/>
                <a:gd name="connsiteX4" fmla="*/ 211741 w 211740"/>
                <a:gd name="connsiteY4" fmla="*/ 125349 h 127920"/>
                <a:gd name="connsiteX5" fmla="*/ 204216 w 211740"/>
                <a:gd name="connsiteY5" fmla="*/ 127921 h 127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740" h="127920">
                  <a:moveTo>
                    <a:pt x="204216" y="127921"/>
                  </a:moveTo>
                  <a:cubicBezTo>
                    <a:pt x="153543" y="58865"/>
                    <a:pt x="61913" y="53721"/>
                    <a:pt x="0" y="5144"/>
                  </a:cubicBezTo>
                  <a:lnTo>
                    <a:pt x="6953" y="0"/>
                  </a:lnTo>
                  <a:cubicBezTo>
                    <a:pt x="13621" y="5334"/>
                    <a:pt x="21336" y="9811"/>
                    <a:pt x="30290" y="13240"/>
                  </a:cubicBezTo>
                  <a:cubicBezTo>
                    <a:pt x="108871" y="48387"/>
                    <a:pt x="175641" y="67532"/>
                    <a:pt x="211741" y="125349"/>
                  </a:cubicBezTo>
                  <a:lnTo>
                    <a:pt x="204216" y="127921"/>
                  </a:lnTo>
                  <a:close/>
                </a:path>
              </a:pathLst>
            </a:custGeom>
            <a:solidFill>
              <a:srgbClr val="040000"/>
            </a:solidFill>
            <a:ln w="9525" cap="flat">
              <a:noFill/>
              <a:prstDash val="solid"/>
              <a:miter/>
            </a:ln>
          </p:spPr>
          <p:txBody>
            <a:bodyPr rtlCol="0" anchor="ctr"/>
            <a:lstStyle/>
            <a:p>
              <a:endParaRPr lang="ja-JP" altLang="en-US"/>
            </a:p>
          </p:txBody>
        </p:sp>
        <p:sp>
          <p:nvSpPr>
            <p:cNvPr id="270" name="フリーフォーム: 図形 269">
              <a:extLst>
                <a:ext uri="{FF2B5EF4-FFF2-40B4-BE49-F238E27FC236}">
                  <a16:creationId xmlns:a16="http://schemas.microsoft.com/office/drawing/2014/main" id="{A3270242-113A-4A23-BBC7-C29E25337B3A}"/>
                </a:ext>
              </a:extLst>
            </p:cNvPr>
            <p:cNvSpPr/>
            <p:nvPr/>
          </p:nvSpPr>
          <p:spPr>
            <a:xfrm>
              <a:off x="473471" y="1798510"/>
              <a:ext cx="426434" cy="90428"/>
            </a:xfrm>
            <a:custGeom>
              <a:avLst/>
              <a:gdLst>
                <a:gd name="connsiteX0" fmla="*/ 0 w 426434"/>
                <a:gd name="connsiteY0" fmla="*/ 46482 h 90428"/>
                <a:gd name="connsiteX1" fmla="*/ 3429 w 426434"/>
                <a:gd name="connsiteY1" fmla="*/ 38195 h 90428"/>
                <a:gd name="connsiteX2" fmla="*/ 195072 w 426434"/>
                <a:gd name="connsiteY2" fmla="*/ 77343 h 90428"/>
                <a:gd name="connsiteX3" fmla="*/ 419195 w 426434"/>
                <a:gd name="connsiteY3" fmla="*/ 0 h 90428"/>
                <a:gd name="connsiteX4" fmla="*/ 426434 w 426434"/>
                <a:gd name="connsiteY4" fmla="*/ 2858 h 90428"/>
                <a:gd name="connsiteX5" fmla="*/ 159258 w 426434"/>
                <a:gd name="connsiteY5" fmla="*/ 89059 h 90428"/>
                <a:gd name="connsiteX6" fmla="*/ 95 w 426434"/>
                <a:gd name="connsiteY6" fmla="*/ 46577 h 9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6434" h="90428">
                  <a:moveTo>
                    <a:pt x="0" y="46482"/>
                  </a:moveTo>
                  <a:lnTo>
                    <a:pt x="3429" y="38195"/>
                  </a:lnTo>
                  <a:cubicBezTo>
                    <a:pt x="61627" y="62579"/>
                    <a:pt x="128016" y="74486"/>
                    <a:pt x="195072" y="77343"/>
                  </a:cubicBezTo>
                  <a:cubicBezTo>
                    <a:pt x="272510" y="78391"/>
                    <a:pt x="353092" y="48768"/>
                    <a:pt x="419195" y="0"/>
                  </a:cubicBezTo>
                  <a:lnTo>
                    <a:pt x="426434" y="2858"/>
                  </a:lnTo>
                  <a:cubicBezTo>
                    <a:pt x="347662" y="60674"/>
                    <a:pt x="259842" y="98203"/>
                    <a:pt x="159258" y="89059"/>
                  </a:cubicBezTo>
                  <a:cubicBezTo>
                    <a:pt x="106680" y="80772"/>
                    <a:pt x="51149" y="67913"/>
                    <a:pt x="95" y="46577"/>
                  </a:cubicBezTo>
                  <a:close/>
                </a:path>
              </a:pathLst>
            </a:custGeom>
            <a:solidFill>
              <a:srgbClr val="040000"/>
            </a:solidFill>
            <a:ln w="9525" cap="flat">
              <a:noFill/>
              <a:prstDash val="solid"/>
              <a:miter/>
            </a:ln>
          </p:spPr>
          <p:txBody>
            <a:bodyPr rtlCol="0" anchor="ctr"/>
            <a:lstStyle/>
            <a:p>
              <a:endParaRPr lang="ja-JP" altLang="en-US"/>
            </a:p>
          </p:txBody>
        </p:sp>
        <p:sp>
          <p:nvSpPr>
            <p:cNvPr id="271" name="フリーフォーム: 図形 270">
              <a:extLst>
                <a:ext uri="{FF2B5EF4-FFF2-40B4-BE49-F238E27FC236}">
                  <a16:creationId xmlns:a16="http://schemas.microsoft.com/office/drawing/2014/main" id="{AA96DA34-9D79-4ADB-ADCD-1FD71CA59E2B}"/>
                </a:ext>
              </a:extLst>
            </p:cNvPr>
            <p:cNvSpPr/>
            <p:nvPr/>
          </p:nvSpPr>
          <p:spPr>
            <a:xfrm>
              <a:off x="627515" y="783240"/>
              <a:ext cx="167329" cy="150018"/>
            </a:xfrm>
            <a:custGeom>
              <a:avLst/>
              <a:gdLst>
                <a:gd name="connsiteX0" fmla="*/ 53601 w 167329"/>
                <a:gd name="connsiteY0" fmla="*/ 150019 h 150018"/>
                <a:gd name="connsiteX1" fmla="*/ 2642 w 167329"/>
                <a:gd name="connsiteY1" fmla="*/ 114872 h 150018"/>
                <a:gd name="connsiteX2" fmla="*/ 31313 w 167329"/>
                <a:gd name="connsiteY2" fmla="*/ 0 h 150018"/>
                <a:gd name="connsiteX3" fmla="*/ 140279 w 167329"/>
                <a:gd name="connsiteY3" fmla="*/ 26384 h 150018"/>
                <a:gd name="connsiteX4" fmla="*/ 166187 w 167329"/>
                <a:gd name="connsiteY4" fmla="*/ 66961 h 150018"/>
                <a:gd name="connsiteX5" fmla="*/ 167330 w 167329"/>
                <a:gd name="connsiteY5" fmla="*/ 98489 h 150018"/>
                <a:gd name="connsiteX6" fmla="*/ 158376 w 167329"/>
                <a:gd name="connsiteY6" fmla="*/ 99822 h 150018"/>
                <a:gd name="connsiteX7" fmla="*/ 83224 w 167329"/>
                <a:gd name="connsiteY7" fmla="*/ 24575 h 150018"/>
                <a:gd name="connsiteX8" fmla="*/ 53601 w 167329"/>
                <a:gd name="connsiteY8" fmla="*/ 149924 h 15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329" h="150018">
                  <a:moveTo>
                    <a:pt x="53601" y="150019"/>
                  </a:moveTo>
                  <a:cubicBezTo>
                    <a:pt x="36361" y="139732"/>
                    <a:pt x="5119" y="138589"/>
                    <a:pt x="2642" y="114872"/>
                  </a:cubicBezTo>
                  <a:cubicBezTo>
                    <a:pt x="-882" y="77057"/>
                    <a:pt x="-6978" y="22003"/>
                    <a:pt x="31313" y="0"/>
                  </a:cubicBezTo>
                  <a:cubicBezTo>
                    <a:pt x="54554" y="4763"/>
                    <a:pt x="107798" y="9906"/>
                    <a:pt x="140279" y="26384"/>
                  </a:cubicBezTo>
                  <a:cubicBezTo>
                    <a:pt x="158567" y="35719"/>
                    <a:pt x="170282" y="48578"/>
                    <a:pt x="166187" y="66961"/>
                  </a:cubicBezTo>
                  <a:cubicBezTo>
                    <a:pt x="166187" y="74009"/>
                    <a:pt x="165139" y="87916"/>
                    <a:pt x="167330" y="98489"/>
                  </a:cubicBezTo>
                  <a:lnTo>
                    <a:pt x="158376" y="99822"/>
                  </a:lnTo>
                  <a:cubicBezTo>
                    <a:pt x="153328" y="65437"/>
                    <a:pt x="115228" y="31147"/>
                    <a:pt x="83224" y="24575"/>
                  </a:cubicBezTo>
                  <a:cubicBezTo>
                    <a:pt x="46838" y="17145"/>
                    <a:pt x="18168" y="45530"/>
                    <a:pt x="53601" y="149924"/>
                  </a:cubicBezTo>
                  <a:close/>
                </a:path>
              </a:pathLst>
            </a:custGeom>
            <a:solidFill>
              <a:srgbClr val="898989"/>
            </a:solidFill>
            <a:ln w="9525" cap="flat">
              <a:noFill/>
              <a:prstDash val="solid"/>
              <a:miter/>
            </a:ln>
          </p:spPr>
          <p:txBody>
            <a:bodyPr rtlCol="0" anchor="ctr"/>
            <a:lstStyle/>
            <a:p>
              <a:endParaRPr lang="ja-JP" altLang="en-US"/>
            </a:p>
          </p:txBody>
        </p:sp>
        <p:sp>
          <p:nvSpPr>
            <p:cNvPr id="272" name="フリーフォーム: 図形 271">
              <a:extLst>
                <a:ext uri="{FF2B5EF4-FFF2-40B4-BE49-F238E27FC236}">
                  <a16:creationId xmlns:a16="http://schemas.microsoft.com/office/drawing/2014/main" id="{9EB8EB74-7795-418C-A6B3-6D0D711EB4E7}"/>
                </a:ext>
              </a:extLst>
            </p:cNvPr>
            <p:cNvSpPr/>
            <p:nvPr/>
          </p:nvSpPr>
          <p:spPr>
            <a:xfrm>
              <a:off x="767793" y="790687"/>
              <a:ext cx="160830" cy="122283"/>
            </a:xfrm>
            <a:custGeom>
              <a:avLst/>
              <a:gdLst>
                <a:gd name="connsiteX0" fmla="*/ 30004 w 160830"/>
                <a:gd name="connsiteY0" fmla="*/ 80945 h 122283"/>
                <a:gd name="connsiteX1" fmla="*/ 29146 w 160830"/>
                <a:gd name="connsiteY1" fmla="*/ 74182 h 122283"/>
                <a:gd name="connsiteX2" fmla="*/ 30004 w 160830"/>
                <a:gd name="connsiteY2" fmla="*/ 80945 h 122283"/>
                <a:gd name="connsiteX3" fmla="*/ 25908 w 160830"/>
                <a:gd name="connsiteY3" fmla="*/ 59609 h 122283"/>
                <a:gd name="connsiteX4" fmla="*/ 0 w 160830"/>
                <a:gd name="connsiteY4" fmla="*/ 19032 h 122283"/>
                <a:gd name="connsiteX5" fmla="*/ 3524 w 160830"/>
                <a:gd name="connsiteY5" fmla="*/ 11508 h 122283"/>
                <a:gd name="connsiteX6" fmla="*/ 25337 w 160830"/>
                <a:gd name="connsiteY6" fmla="*/ 22080 h 122283"/>
                <a:gd name="connsiteX7" fmla="*/ 38386 w 160830"/>
                <a:gd name="connsiteY7" fmla="*/ 20556 h 122283"/>
                <a:gd name="connsiteX8" fmla="*/ 159163 w 160830"/>
                <a:gd name="connsiteY8" fmla="*/ 61323 h 122283"/>
                <a:gd name="connsiteX9" fmla="*/ 152210 w 160830"/>
                <a:gd name="connsiteY9" fmla="*/ 122283 h 122283"/>
                <a:gd name="connsiteX10" fmla="*/ 143542 w 160830"/>
                <a:gd name="connsiteY10" fmla="*/ 119712 h 122283"/>
                <a:gd name="connsiteX11" fmla="*/ 42863 w 160830"/>
                <a:gd name="connsiteY11" fmla="*/ 40559 h 122283"/>
                <a:gd name="connsiteX12" fmla="*/ 42672 w 160830"/>
                <a:gd name="connsiteY12" fmla="*/ 99900 h 122283"/>
                <a:gd name="connsiteX13" fmla="*/ 40862 w 160830"/>
                <a:gd name="connsiteY13" fmla="*/ 104757 h 122283"/>
                <a:gd name="connsiteX14" fmla="*/ 27051 w 160830"/>
                <a:gd name="connsiteY14" fmla="*/ 91041 h 122283"/>
                <a:gd name="connsiteX15" fmla="*/ 25908 w 160830"/>
                <a:gd name="connsiteY15" fmla="*/ 59514 h 12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830" h="122283">
                  <a:moveTo>
                    <a:pt x="30004" y="80945"/>
                  </a:moveTo>
                  <a:cubicBezTo>
                    <a:pt x="33242" y="81612"/>
                    <a:pt x="31052" y="72753"/>
                    <a:pt x="29146" y="74182"/>
                  </a:cubicBezTo>
                  <a:cubicBezTo>
                    <a:pt x="29432" y="76468"/>
                    <a:pt x="29718" y="78754"/>
                    <a:pt x="30004" y="80945"/>
                  </a:cubicBezTo>
                  <a:close/>
                  <a:moveTo>
                    <a:pt x="25908" y="59609"/>
                  </a:moveTo>
                  <a:cubicBezTo>
                    <a:pt x="30004" y="41226"/>
                    <a:pt x="18288" y="28272"/>
                    <a:pt x="0" y="19032"/>
                  </a:cubicBezTo>
                  <a:lnTo>
                    <a:pt x="3524" y="11508"/>
                  </a:lnTo>
                  <a:cubicBezTo>
                    <a:pt x="10668" y="14841"/>
                    <a:pt x="17907" y="18366"/>
                    <a:pt x="25337" y="22080"/>
                  </a:cubicBezTo>
                  <a:cubicBezTo>
                    <a:pt x="31052" y="26843"/>
                    <a:pt x="33528" y="25795"/>
                    <a:pt x="38386" y="20556"/>
                  </a:cubicBezTo>
                  <a:cubicBezTo>
                    <a:pt x="69247" y="-25259"/>
                    <a:pt x="151257" y="13127"/>
                    <a:pt x="159163" y="61323"/>
                  </a:cubicBezTo>
                  <a:cubicBezTo>
                    <a:pt x="163449" y="80564"/>
                    <a:pt x="158877" y="102376"/>
                    <a:pt x="152210" y="122283"/>
                  </a:cubicBezTo>
                  <a:lnTo>
                    <a:pt x="143542" y="119712"/>
                  </a:lnTo>
                  <a:cubicBezTo>
                    <a:pt x="173546" y="25986"/>
                    <a:pt x="60198" y="-25164"/>
                    <a:pt x="42863" y="40559"/>
                  </a:cubicBezTo>
                  <a:cubicBezTo>
                    <a:pt x="40958" y="59323"/>
                    <a:pt x="47816" y="82088"/>
                    <a:pt x="42672" y="99900"/>
                  </a:cubicBezTo>
                  <a:cubicBezTo>
                    <a:pt x="42196" y="101519"/>
                    <a:pt x="41624" y="103233"/>
                    <a:pt x="40862" y="104757"/>
                  </a:cubicBezTo>
                  <a:cubicBezTo>
                    <a:pt x="32671" y="105710"/>
                    <a:pt x="28861" y="99423"/>
                    <a:pt x="27051" y="91041"/>
                  </a:cubicBezTo>
                  <a:cubicBezTo>
                    <a:pt x="24860" y="80469"/>
                    <a:pt x="26003" y="66562"/>
                    <a:pt x="25908" y="59514"/>
                  </a:cubicBezTo>
                  <a:close/>
                </a:path>
              </a:pathLst>
            </a:custGeom>
            <a:solidFill>
              <a:srgbClr val="040000"/>
            </a:solidFill>
            <a:ln w="9525" cap="flat">
              <a:noFill/>
              <a:prstDash val="solid"/>
              <a:miter/>
            </a:ln>
          </p:spPr>
          <p:txBody>
            <a:bodyPr rtlCol="0" anchor="ctr"/>
            <a:lstStyle/>
            <a:p>
              <a:endParaRPr lang="ja-JP" altLang="en-US"/>
            </a:p>
          </p:txBody>
        </p:sp>
        <p:sp>
          <p:nvSpPr>
            <p:cNvPr id="273" name="フリーフォーム: 図形 272">
              <a:extLst>
                <a:ext uri="{FF2B5EF4-FFF2-40B4-BE49-F238E27FC236}">
                  <a16:creationId xmlns:a16="http://schemas.microsoft.com/office/drawing/2014/main" id="{6B5AA628-6D57-48F7-BBAD-F31E17F12CEE}"/>
                </a:ext>
              </a:extLst>
            </p:cNvPr>
            <p:cNvSpPr/>
            <p:nvPr/>
          </p:nvSpPr>
          <p:spPr>
            <a:xfrm>
              <a:off x="736456" y="981265"/>
              <a:ext cx="337470" cy="262128"/>
            </a:xfrm>
            <a:custGeom>
              <a:avLst/>
              <a:gdLst>
                <a:gd name="connsiteX0" fmla="*/ 95 w 337470"/>
                <a:gd name="connsiteY0" fmla="*/ 54483 h 262128"/>
                <a:gd name="connsiteX1" fmla="*/ 105727 w 337470"/>
                <a:gd name="connsiteY1" fmla="*/ 0 h 262128"/>
                <a:gd name="connsiteX2" fmla="*/ 106013 w 337470"/>
                <a:gd name="connsiteY2" fmla="*/ 7525 h 262128"/>
                <a:gd name="connsiteX3" fmla="*/ 82487 w 337470"/>
                <a:gd name="connsiteY3" fmla="*/ 17240 h 262128"/>
                <a:gd name="connsiteX4" fmla="*/ 49816 w 337470"/>
                <a:gd name="connsiteY4" fmla="*/ 30670 h 262128"/>
                <a:gd name="connsiteX5" fmla="*/ 104870 w 337470"/>
                <a:gd name="connsiteY5" fmla="*/ 37243 h 262128"/>
                <a:gd name="connsiteX6" fmla="*/ 103346 w 337470"/>
                <a:gd name="connsiteY6" fmla="*/ 46006 h 262128"/>
                <a:gd name="connsiteX7" fmla="*/ 31623 w 337470"/>
                <a:gd name="connsiteY7" fmla="*/ 47530 h 262128"/>
                <a:gd name="connsiteX8" fmla="*/ 172593 w 337470"/>
                <a:gd name="connsiteY8" fmla="*/ 107061 h 262128"/>
                <a:gd name="connsiteX9" fmla="*/ 327565 w 337470"/>
                <a:gd name="connsiteY9" fmla="*/ 246126 h 262128"/>
                <a:gd name="connsiteX10" fmla="*/ 324517 w 337470"/>
                <a:gd name="connsiteY10" fmla="*/ 234791 h 262128"/>
                <a:gd name="connsiteX11" fmla="*/ 331470 w 337470"/>
                <a:gd name="connsiteY11" fmla="*/ 232696 h 262128"/>
                <a:gd name="connsiteX12" fmla="*/ 337471 w 337470"/>
                <a:gd name="connsiteY12" fmla="*/ 254127 h 262128"/>
                <a:gd name="connsiteX13" fmla="*/ 332137 w 337470"/>
                <a:gd name="connsiteY13" fmla="*/ 255461 h 262128"/>
                <a:gd name="connsiteX14" fmla="*/ 330518 w 337470"/>
                <a:gd name="connsiteY14" fmla="*/ 255175 h 262128"/>
                <a:gd name="connsiteX15" fmla="*/ 331279 w 337470"/>
                <a:gd name="connsiteY15" fmla="*/ 259461 h 262128"/>
                <a:gd name="connsiteX16" fmla="*/ 323660 w 337470"/>
                <a:gd name="connsiteY16" fmla="*/ 262128 h 262128"/>
                <a:gd name="connsiteX17" fmla="*/ 172593 w 337470"/>
                <a:gd name="connsiteY17" fmla="*/ 118681 h 262128"/>
                <a:gd name="connsiteX18" fmla="*/ 57912 w 337470"/>
                <a:gd name="connsiteY18" fmla="*/ 62770 h 262128"/>
                <a:gd name="connsiteX19" fmla="*/ 220789 w 337470"/>
                <a:gd name="connsiteY19" fmla="*/ 185738 h 262128"/>
                <a:gd name="connsiteX20" fmla="*/ 217075 w 337470"/>
                <a:gd name="connsiteY20" fmla="*/ 192976 h 262128"/>
                <a:gd name="connsiteX21" fmla="*/ 203359 w 337470"/>
                <a:gd name="connsiteY21" fmla="*/ 186785 h 262128"/>
                <a:gd name="connsiteX22" fmla="*/ 218408 w 337470"/>
                <a:gd name="connsiteY22" fmla="*/ 212408 h 262128"/>
                <a:gd name="connsiteX23" fmla="*/ 209550 w 337470"/>
                <a:gd name="connsiteY23" fmla="*/ 215265 h 262128"/>
                <a:gd name="connsiteX24" fmla="*/ 138589 w 337470"/>
                <a:gd name="connsiteY24" fmla="*/ 159258 h 262128"/>
                <a:gd name="connsiteX25" fmla="*/ 135350 w 337470"/>
                <a:gd name="connsiteY25" fmla="*/ 156400 h 262128"/>
                <a:gd name="connsiteX26" fmla="*/ 152114 w 337470"/>
                <a:gd name="connsiteY26" fmla="*/ 179070 h 262128"/>
                <a:gd name="connsiteX27" fmla="*/ 144494 w 337470"/>
                <a:gd name="connsiteY27" fmla="*/ 186119 h 262128"/>
                <a:gd name="connsiteX28" fmla="*/ 73152 w 337470"/>
                <a:gd name="connsiteY28" fmla="*/ 116586 h 262128"/>
                <a:gd name="connsiteX29" fmla="*/ 38005 w 337470"/>
                <a:gd name="connsiteY29" fmla="*/ 84201 h 262128"/>
                <a:gd name="connsiteX30" fmla="*/ 36290 w 337470"/>
                <a:gd name="connsiteY30" fmla="*/ 121063 h 262128"/>
                <a:gd name="connsiteX31" fmla="*/ 28289 w 337470"/>
                <a:gd name="connsiteY31" fmla="*/ 121729 h 262128"/>
                <a:gd name="connsiteX32" fmla="*/ 23908 w 337470"/>
                <a:gd name="connsiteY32" fmla="*/ 67628 h 262128"/>
                <a:gd name="connsiteX33" fmla="*/ 0 w 337470"/>
                <a:gd name="connsiteY33" fmla="*/ 54673 h 26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7470" h="262128">
                  <a:moveTo>
                    <a:pt x="95" y="54483"/>
                  </a:moveTo>
                  <a:cubicBezTo>
                    <a:pt x="28480" y="17335"/>
                    <a:pt x="66008" y="1619"/>
                    <a:pt x="105727" y="0"/>
                  </a:cubicBezTo>
                  <a:lnTo>
                    <a:pt x="106013" y="7525"/>
                  </a:lnTo>
                  <a:cubicBezTo>
                    <a:pt x="97917" y="9716"/>
                    <a:pt x="90964" y="13526"/>
                    <a:pt x="82487" y="17240"/>
                  </a:cubicBezTo>
                  <a:cubicBezTo>
                    <a:pt x="71056" y="19621"/>
                    <a:pt x="57341" y="19431"/>
                    <a:pt x="49816" y="30670"/>
                  </a:cubicBezTo>
                  <a:cubicBezTo>
                    <a:pt x="69247" y="31909"/>
                    <a:pt x="87630" y="34195"/>
                    <a:pt x="104870" y="37243"/>
                  </a:cubicBezTo>
                  <a:lnTo>
                    <a:pt x="103346" y="46006"/>
                  </a:lnTo>
                  <a:cubicBezTo>
                    <a:pt x="78200" y="41815"/>
                    <a:pt x="53435" y="41624"/>
                    <a:pt x="31623" y="47530"/>
                  </a:cubicBezTo>
                  <a:cubicBezTo>
                    <a:pt x="85820" y="47530"/>
                    <a:pt x="122206" y="94678"/>
                    <a:pt x="172593" y="107061"/>
                  </a:cubicBezTo>
                  <a:cubicBezTo>
                    <a:pt x="247078" y="120491"/>
                    <a:pt x="301276" y="177451"/>
                    <a:pt x="327565" y="246126"/>
                  </a:cubicBezTo>
                  <a:cubicBezTo>
                    <a:pt x="326708" y="242316"/>
                    <a:pt x="325660" y="238506"/>
                    <a:pt x="324517" y="234791"/>
                  </a:cubicBezTo>
                  <a:lnTo>
                    <a:pt x="331470" y="232696"/>
                  </a:lnTo>
                  <a:cubicBezTo>
                    <a:pt x="333661" y="239649"/>
                    <a:pt x="335661" y="246793"/>
                    <a:pt x="337471" y="254127"/>
                  </a:cubicBezTo>
                  <a:lnTo>
                    <a:pt x="332137" y="255461"/>
                  </a:lnTo>
                  <a:cubicBezTo>
                    <a:pt x="331851" y="254698"/>
                    <a:pt x="331375" y="254413"/>
                    <a:pt x="330518" y="255175"/>
                  </a:cubicBezTo>
                  <a:cubicBezTo>
                    <a:pt x="331089" y="256222"/>
                    <a:pt x="330899" y="258318"/>
                    <a:pt x="331279" y="259461"/>
                  </a:cubicBezTo>
                  <a:lnTo>
                    <a:pt x="323660" y="262128"/>
                  </a:lnTo>
                  <a:cubicBezTo>
                    <a:pt x="299847" y="193072"/>
                    <a:pt x="247745" y="134493"/>
                    <a:pt x="172593" y="118681"/>
                  </a:cubicBezTo>
                  <a:cubicBezTo>
                    <a:pt x="128397" y="116681"/>
                    <a:pt x="100774" y="72771"/>
                    <a:pt x="57912" y="62770"/>
                  </a:cubicBezTo>
                  <a:cubicBezTo>
                    <a:pt x="92678" y="123825"/>
                    <a:pt x="158496" y="154019"/>
                    <a:pt x="220789" y="185738"/>
                  </a:cubicBezTo>
                  <a:lnTo>
                    <a:pt x="217075" y="192976"/>
                  </a:lnTo>
                  <a:cubicBezTo>
                    <a:pt x="212598" y="190786"/>
                    <a:pt x="208216" y="188214"/>
                    <a:pt x="203359" y="186785"/>
                  </a:cubicBezTo>
                  <a:cubicBezTo>
                    <a:pt x="207454" y="195739"/>
                    <a:pt x="212503" y="204311"/>
                    <a:pt x="218408" y="212408"/>
                  </a:cubicBezTo>
                  <a:lnTo>
                    <a:pt x="209550" y="215265"/>
                  </a:lnTo>
                  <a:cubicBezTo>
                    <a:pt x="192024" y="190119"/>
                    <a:pt x="169164" y="170021"/>
                    <a:pt x="138589" y="159258"/>
                  </a:cubicBezTo>
                  <a:cubicBezTo>
                    <a:pt x="137541" y="158305"/>
                    <a:pt x="136398" y="157353"/>
                    <a:pt x="135350" y="156400"/>
                  </a:cubicBezTo>
                  <a:cubicBezTo>
                    <a:pt x="138970" y="164116"/>
                    <a:pt x="144875" y="171736"/>
                    <a:pt x="152114" y="179070"/>
                  </a:cubicBezTo>
                  <a:lnTo>
                    <a:pt x="144494" y="186119"/>
                  </a:lnTo>
                  <a:cubicBezTo>
                    <a:pt x="121539" y="162116"/>
                    <a:pt x="101918" y="134684"/>
                    <a:pt x="73152" y="116586"/>
                  </a:cubicBezTo>
                  <a:cubicBezTo>
                    <a:pt x="58102" y="109252"/>
                    <a:pt x="48768" y="95155"/>
                    <a:pt x="38005" y="84201"/>
                  </a:cubicBezTo>
                  <a:cubicBezTo>
                    <a:pt x="35719" y="97631"/>
                    <a:pt x="35243" y="109919"/>
                    <a:pt x="36290" y="121063"/>
                  </a:cubicBezTo>
                  <a:lnTo>
                    <a:pt x="28289" y="121729"/>
                  </a:lnTo>
                  <a:cubicBezTo>
                    <a:pt x="26670" y="103822"/>
                    <a:pt x="23527" y="85725"/>
                    <a:pt x="23908" y="67628"/>
                  </a:cubicBezTo>
                  <a:cubicBezTo>
                    <a:pt x="24955" y="49435"/>
                    <a:pt x="10668" y="60293"/>
                    <a:pt x="0" y="54673"/>
                  </a:cubicBezTo>
                  <a:close/>
                </a:path>
              </a:pathLst>
            </a:custGeom>
            <a:solidFill>
              <a:srgbClr val="040000"/>
            </a:solidFill>
            <a:ln w="9525" cap="flat">
              <a:noFill/>
              <a:prstDash val="solid"/>
              <a:miter/>
            </a:ln>
          </p:spPr>
          <p:txBody>
            <a:bodyPr rtlCol="0" anchor="ctr"/>
            <a:lstStyle/>
            <a:p>
              <a:endParaRPr lang="ja-JP" altLang="en-US"/>
            </a:p>
          </p:txBody>
        </p:sp>
        <p:sp>
          <p:nvSpPr>
            <p:cNvPr id="274" name="フリーフォーム: 図形 273">
              <a:extLst>
                <a:ext uri="{FF2B5EF4-FFF2-40B4-BE49-F238E27FC236}">
                  <a16:creationId xmlns:a16="http://schemas.microsoft.com/office/drawing/2014/main" id="{558081C4-D04A-4B15-AA44-A48A180332A2}"/>
                </a:ext>
              </a:extLst>
            </p:cNvPr>
            <p:cNvSpPr/>
            <p:nvPr/>
          </p:nvSpPr>
          <p:spPr>
            <a:xfrm>
              <a:off x="711419" y="855185"/>
              <a:ext cx="53764" cy="67837"/>
            </a:xfrm>
            <a:custGeom>
              <a:avLst/>
              <a:gdLst>
                <a:gd name="connsiteX0" fmla="*/ 33896 w 53764"/>
                <a:gd name="connsiteY0" fmla="*/ 30830 h 67837"/>
                <a:gd name="connsiteX1" fmla="*/ 12845 w 53764"/>
                <a:gd name="connsiteY1" fmla="*/ 19781 h 67837"/>
                <a:gd name="connsiteX2" fmla="*/ 33896 w 53764"/>
                <a:gd name="connsiteY2" fmla="*/ 30830 h 67837"/>
                <a:gd name="connsiteX3" fmla="*/ 177 w 53764"/>
                <a:gd name="connsiteY3" fmla="*/ 23972 h 67837"/>
                <a:gd name="connsiteX4" fmla="*/ 21704 w 53764"/>
                <a:gd name="connsiteY4" fmla="*/ 636 h 67837"/>
                <a:gd name="connsiteX5" fmla="*/ 44087 w 53764"/>
                <a:gd name="connsiteY5" fmla="*/ 25210 h 67837"/>
                <a:gd name="connsiteX6" fmla="*/ 44659 w 53764"/>
                <a:gd name="connsiteY6" fmla="*/ 17304 h 67837"/>
                <a:gd name="connsiteX7" fmla="*/ 52565 w 53764"/>
                <a:gd name="connsiteY7" fmla="*/ 15780 h 67837"/>
                <a:gd name="connsiteX8" fmla="*/ 14084 w 53764"/>
                <a:gd name="connsiteY8" fmla="*/ 59310 h 67837"/>
                <a:gd name="connsiteX9" fmla="*/ 177 w 53764"/>
                <a:gd name="connsiteY9" fmla="*/ 23972 h 67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764" h="67837">
                  <a:moveTo>
                    <a:pt x="33896" y="30830"/>
                  </a:moveTo>
                  <a:cubicBezTo>
                    <a:pt x="31895" y="21781"/>
                    <a:pt x="16274" y="1207"/>
                    <a:pt x="12845" y="19781"/>
                  </a:cubicBezTo>
                  <a:cubicBezTo>
                    <a:pt x="8083" y="40641"/>
                    <a:pt x="32086" y="64739"/>
                    <a:pt x="33896" y="30830"/>
                  </a:cubicBezTo>
                  <a:close/>
                  <a:moveTo>
                    <a:pt x="177" y="23972"/>
                  </a:moveTo>
                  <a:cubicBezTo>
                    <a:pt x="-1061" y="9399"/>
                    <a:pt x="3987" y="-2984"/>
                    <a:pt x="21704" y="636"/>
                  </a:cubicBezTo>
                  <a:cubicBezTo>
                    <a:pt x="33610" y="5112"/>
                    <a:pt x="37325" y="16066"/>
                    <a:pt x="44087" y="25210"/>
                  </a:cubicBezTo>
                  <a:cubicBezTo>
                    <a:pt x="44945" y="22543"/>
                    <a:pt x="45135" y="19876"/>
                    <a:pt x="44659" y="17304"/>
                  </a:cubicBezTo>
                  <a:lnTo>
                    <a:pt x="52565" y="15780"/>
                  </a:lnTo>
                  <a:cubicBezTo>
                    <a:pt x="58470" y="43784"/>
                    <a:pt x="42087" y="86075"/>
                    <a:pt x="14084" y="59310"/>
                  </a:cubicBezTo>
                  <a:cubicBezTo>
                    <a:pt x="7512" y="52452"/>
                    <a:pt x="1320" y="37307"/>
                    <a:pt x="177" y="23972"/>
                  </a:cubicBezTo>
                  <a:close/>
                </a:path>
              </a:pathLst>
            </a:custGeom>
            <a:solidFill>
              <a:srgbClr val="040000"/>
            </a:solidFill>
            <a:ln w="9525" cap="flat">
              <a:noFill/>
              <a:prstDash val="solid"/>
              <a:miter/>
            </a:ln>
          </p:spPr>
          <p:txBody>
            <a:bodyPr rtlCol="0" anchor="ctr"/>
            <a:lstStyle/>
            <a:p>
              <a:endParaRPr lang="ja-JP" altLang="en-US"/>
            </a:p>
          </p:txBody>
        </p:sp>
        <p:sp>
          <p:nvSpPr>
            <p:cNvPr id="275" name="フリーフォーム: 図形 274">
              <a:extLst>
                <a:ext uri="{FF2B5EF4-FFF2-40B4-BE49-F238E27FC236}">
                  <a16:creationId xmlns:a16="http://schemas.microsoft.com/office/drawing/2014/main" id="{400895DB-186E-4AA6-8B35-FAA8CFF5D518}"/>
                </a:ext>
              </a:extLst>
            </p:cNvPr>
            <p:cNvSpPr/>
            <p:nvPr/>
          </p:nvSpPr>
          <p:spPr>
            <a:xfrm>
              <a:off x="723640" y="867447"/>
              <a:ext cx="21674" cy="35517"/>
            </a:xfrm>
            <a:custGeom>
              <a:avLst/>
              <a:gdLst>
                <a:gd name="connsiteX0" fmla="*/ 21674 w 21674"/>
                <a:gd name="connsiteY0" fmla="*/ 18568 h 35517"/>
                <a:gd name="connsiteX1" fmla="*/ 624 w 21674"/>
                <a:gd name="connsiteY1" fmla="*/ 7519 h 35517"/>
                <a:gd name="connsiteX2" fmla="*/ 21674 w 21674"/>
                <a:gd name="connsiteY2" fmla="*/ 18568 h 35517"/>
              </a:gdLst>
              <a:ahLst/>
              <a:cxnLst>
                <a:cxn ang="0">
                  <a:pos x="connsiteX0" y="connsiteY0"/>
                </a:cxn>
                <a:cxn ang="0">
                  <a:pos x="connsiteX1" y="connsiteY1"/>
                </a:cxn>
                <a:cxn ang="0">
                  <a:pos x="connsiteX2" y="connsiteY2"/>
                </a:cxn>
              </a:cxnLst>
              <a:rect l="l" t="t" r="r" b="b"/>
              <a:pathLst>
                <a:path w="21674" h="35517">
                  <a:moveTo>
                    <a:pt x="21674" y="18568"/>
                  </a:moveTo>
                  <a:cubicBezTo>
                    <a:pt x="19865" y="52477"/>
                    <a:pt x="-4138" y="28474"/>
                    <a:pt x="624" y="7519"/>
                  </a:cubicBezTo>
                  <a:cubicBezTo>
                    <a:pt x="4053" y="-11055"/>
                    <a:pt x="19674" y="9519"/>
                    <a:pt x="21674" y="18568"/>
                  </a:cubicBezTo>
                  <a:close/>
                </a:path>
              </a:pathLst>
            </a:custGeom>
            <a:solidFill>
              <a:srgbClr val="898989"/>
            </a:solidFill>
            <a:ln w="9525" cap="flat">
              <a:noFill/>
              <a:prstDash val="solid"/>
              <a:miter/>
            </a:ln>
          </p:spPr>
          <p:txBody>
            <a:bodyPr rtlCol="0" anchor="ctr"/>
            <a:lstStyle/>
            <a:p>
              <a:endParaRPr lang="ja-JP" altLang="en-US"/>
            </a:p>
          </p:txBody>
        </p:sp>
        <p:sp>
          <p:nvSpPr>
            <p:cNvPr id="276" name="フリーフォーム: 図形 275">
              <a:extLst>
                <a:ext uri="{FF2B5EF4-FFF2-40B4-BE49-F238E27FC236}">
                  <a16:creationId xmlns:a16="http://schemas.microsoft.com/office/drawing/2014/main" id="{2BD5A206-7807-4E95-BDB0-2A1209646F60}"/>
                </a:ext>
              </a:extLst>
            </p:cNvPr>
            <p:cNvSpPr/>
            <p:nvPr/>
          </p:nvSpPr>
          <p:spPr>
            <a:xfrm>
              <a:off x="647465" y="1093469"/>
              <a:ext cx="104707" cy="184594"/>
            </a:xfrm>
            <a:custGeom>
              <a:avLst/>
              <a:gdLst>
                <a:gd name="connsiteX0" fmla="*/ 2599 w 104707"/>
                <a:gd name="connsiteY0" fmla="*/ 156115 h 184594"/>
                <a:gd name="connsiteX1" fmla="*/ 11648 w 104707"/>
                <a:gd name="connsiteY1" fmla="*/ 112109 h 184594"/>
                <a:gd name="connsiteX2" fmla="*/ 16125 w 104707"/>
                <a:gd name="connsiteY2" fmla="*/ 112490 h 184594"/>
                <a:gd name="connsiteX3" fmla="*/ 16125 w 104707"/>
                <a:gd name="connsiteY3" fmla="*/ 118586 h 184594"/>
                <a:gd name="connsiteX4" fmla="*/ 62416 w 104707"/>
                <a:gd name="connsiteY4" fmla="*/ 0 h 184594"/>
                <a:gd name="connsiteX5" fmla="*/ 78133 w 104707"/>
                <a:gd name="connsiteY5" fmla="*/ 50006 h 184594"/>
                <a:gd name="connsiteX6" fmla="*/ 104707 w 104707"/>
                <a:gd name="connsiteY6" fmla="*/ 133445 h 184594"/>
                <a:gd name="connsiteX7" fmla="*/ 103088 w 104707"/>
                <a:gd name="connsiteY7" fmla="*/ 184595 h 184594"/>
                <a:gd name="connsiteX8" fmla="*/ 62893 w 104707"/>
                <a:gd name="connsiteY8" fmla="*/ 125635 h 184594"/>
                <a:gd name="connsiteX9" fmla="*/ 62416 w 104707"/>
                <a:gd name="connsiteY9" fmla="*/ 102965 h 184594"/>
                <a:gd name="connsiteX10" fmla="*/ 50129 w 104707"/>
                <a:gd name="connsiteY10" fmla="*/ 95536 h 184594"/>
                <a:gd name="connsiteX11" fmla="*/ 218 w 104707"/>
                <a:gd name="connsiteY11" fmla="*/ 181451 h 184594"/>
                <a:gd name="connsiteX12" fmla="*/ 2695 w 104707"/>
                <a:gd name="connsiteY12" fmla="*/ 156210 h 18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07" h="184594">
                  <a:moveTo>
                    <a:pt x="2599" y="156115"/>
                  </a:moveTo>
                  <a:cubicBezTo>
                    <a:pt x="5933" y="141256"/>
                    <a:pt x="11172" y="125730"/>
                    <a:pt x="11648" y="112109"/>
                  </a:cubicBezTo>
                  <a:lnTo>
                    <a:pt x="16125" y="112490"/>
                  </a:lnTo>
                  <a:cubicBezTo>
                    <a:pt x="16030" y="114586"/>
                    <a:pt x="15934" y="116681"/>
                    <a:pt x="16125" y="118586"/>
                  </a:cubicBezTo>
                  <a:cubicBezTo>
                    <a:pt x="29079" y="140970"/>
                    <a:pt x="63845" y="17431"/>
                    <a:pt x="62416" y="0"/>
                  </a:cubicBezTo>
                  <a:cubicBezTo>
                    <a:pt x="65274" y="17050"/>
                    <a:pt x="71370" y="33623"/>
                    <a:pt x="78133" y="50006"/>
                  </a:cubicBezTo>
                  <a:cubicBezTo>
                    <a:pt x="89658" y="77915"/>
                    <a:pt x="102993" y="105347"/>
                    <a:pt x="104707" y="133445"/>
                  </a:cubicBezTo>
                  <a:cubicBezTo>
                    <a:pt x="99945" y="150114"/>
                    <a:pt x="101564" y="167926"/>
                    <a:pt x="103088" y="184595"/>
                  </a:cubicBezTo>
                  <a:cubicBezTo>
                    <a:pt x="88705" y="168974"/>
                    <a:pt x="68703" y="148114"/>
                    <a:pt x="62893" y="125635"/>
                  </a:cubicBezTo>
                  <a:cubicBezTo>
                    <a:pt x="60892" y="118205"/>
                    <a:pt x="60511" y="110585"/>
                    <a:pt x="62416" y="102965"/>
                  </a:cubicBezTo>
                  <a:cubicBezTo>
                    <a:pt x="66131" y="96012"/>
                    <a:pt x="53653" y="88106"/>
                    <a:pt x="50129" y="95536"/>
                  </a:cubicBezTo>
                  <a:cubicBezTo>
                    <a:pt x="39175" y="127349"/>
                    <a:pt x="21459" y="154781"/>
                    <a:pt x="218" y="181451"/>
                  </a:cubicBezTo>
                  <a:cubicBezTo>
                    <a:pt x="-544" y="173736"/>
                    <a:pt x="790" y="165068"/>
                    <a:pt x="2695" y="156210"/>
                  </a:cubicBezTo>
                  <a:close/>
                </a:path>
              </a:pathLst>
            </a:custGeom>
            <a:solidFill>
              <a:srgbClr val="898989"/>
            </a:solidFill>
            <a:ln w="9525" cap="flat">
              <a:noFill/>
              <a:prstDash val="solid"/>
              <a:miter/>
            </a:ln>
          </p:spPr>
          <p:txBody>
            <a:bodyPr rtlCol="0" anchor="ctr"/>
            <a:lstStyle/>
            <a:p>
              <a:endParaRPr lang="ja-JP" altLang="en-US"/>
            </a:p>
          </p:txBody>
        </p:sp>
        <p:sp>
          <p:nvSpPr>
            <p:cNvPr id="277" name="フリーフォーム: 図形 276">
              <a:extLst>
                <a:ext uri="{FF2B5EF4-FFF2-40B4-BE49-F238E27FC236}">
                  <a16:creationId xmlns:a16="http://schemas.microsoft.com/office/drawing/2014/main" id="{88596FC3-4CBF-46F1-B9D9-3EC65BFE7947}"/>
                </a:ext>
              </a:extLst>
            </p:cNvPr>
            <p:cNvSpPr/>
            <p:nvPr/>
          </p:nvSpPr>
          <p:spPr>
            <a:xfrm>
              <a:off x="732268" y="1066501"/>
              <a:ext cx="61243" cy="118598"/>
            </a:xfrm>
            <a:custGeom>
              <a:avLst/>
              <a:gdLst>
                <a:gd name="connsiteX0" fmla="*/ 17904 w 61243"/>
                <a:gd name="connsiteY0" fmla="*/ 60782 h 118598"/>
                <a:gd name="connsiteX1" fmla="*/ 7808 w 61243"/>
                <a:gd name="connsiteY1" fmla="*/ 61925 h 118598"/>
                <a:gd name="connsiteX2" fmla="*/ 33525 w 61243"/>
                <a:gd name="connsiteY2" fmla="*/ 51162 h 118598"/>
                <a:gd name="connsiteX3" fmla="*/ 32668 w 61243"/>
                <a:gd name="connsiteY3" fmla="*/ 36303 h 118598"/>
                <a:gd name="connsiteX4" fmla="*/ 40669 w 61243"/>
                <a:gd name="connsiteY4" fmla="*/ 35636 h 118598"/>
                <a:gd name="connsiteX5" fmla="*/ 61243 w 61243"/>
                <a:gd name="connsiteY5" fmla="*/ 88690 h 118598"/>
                <a:gd name="connsiteX6" fmla="*/ 53623 w 61243"/>
                <a:gd name="connsiteY6" fmla="*/ 93739 h 118598"/>
                <a:gd name="connsiteX7" fmla="*/ 55623 w 61243"/>
                <a:gd name="connsiteY7" fmla="*/ 117837 h 118598"/>
                <a:gd name="connsiteX8" fmla="*/ 46194 w 61243"/>
                <a:gd name="connsiteY8" fmla="*/ 118599 h 118598"/>
                <a:gd name="connsiteX9" fmla="*/ 16571 w 61243"/>
                <a:gd name="connsiteY9" fmla="*/ 48685 h 118598"/>
                <a:gd name="connsiteX10" fmla="*/ 18095 w 61243"/>
                <a:gd name="connsiteY10" fmla="*/ 60782 h 118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243" h="118598">
                  <a:moveTo>
                    <a:pt x="17904" y="60782"/>
                  </a:moveTo>
                  <a:lnTo>
                    <a:pt x="7808" y="61925"/>
                  </a:lnTo>
                  <a:cubicBezTo>
                    <a:pt x="2474" y="14491"/>
                    <a:pt x="-16005" y="-44374"/>
                    <a:pt x="33525" y="51162"/>
                  </a:cubicBezTo>
                  <a:cubicBezTo>
                    <a:pt x="33430" y="46209"/>
                    <a:pt x="33049" y="41256"/>
                    <a:pt x="32668" y="36303"/>
                  </a:cubicBezTo>
                  <a:lnTo>
                    <a:pt x="40669" y="35636"/>
                  </a:lnTo>
                  <a:cubicBezTo>
                    <a:pt x="42574" y="56686"/>
                    <a:pt x="50004" y="73927"/>
                    <a:pt x="61243" y="88690"/>
                  </a:cubicBezTo>
                  <a:lnTo>
                    <a:pt x="53623" y="93739"/>
                  </a:lnTo>
                  <a:cubicBezTo>
                    <a:pt x="52671" y="102502"/>
                    <a:pt x="53433" y="110503"/>
                    <a:pt x="55623" y="117837"/>
                  </a:cubicBezTo>
                  <a:lnTo>
                    <a:pt x="46194" y="118599"/>
                  </a:lnTo>
                  <a:cubicBezTo>
                    <a:pt x="38859" y="93262"/>
                    <a:pt x="35049" y="65449"/>
                    <a:pt x="16571" y="48685"/>
                  </a:cubicBezTo>
                  <a:cubicBezTo>
                    <a:pt x="17047" y="52591"/>
                    <a:pt x="17619" y="56686"/>
                    <a:pt x="18095" y="60782"/>
                  </a:cubicBezTo>
                  <a:close/>
                </a:path>
              </a:pathLst>
            </a:custGeom>
            <a:solidFill>
              <a:srgbClr val="040000"/>
            </a:solidFill>
            <a:ln w="9525" cap="flat">
              <a:noFill/>
              <a:prstDash val="solid"/>
              <a:miter/>
            </a:ln>
          </p:spPr>
          <p:txBody>
            <a:bodyPr rtlCol="0" anchor="ctr"/>
            <a:lstStyle/>
            <a:p>
              <a:endParaRPr lang="ja-JP" altLang="en-US"/>
            </a:p>
          </p:txBody>
        </p:sp>
        <p:sp>
          <p:nvSpPr>
            <p:cNvPr id="278" name="フリーフォーム: 図形 277">
              <a:extLst>
                <a:ext uri="{FF2B5EF4-FFF2-40B4-BE49-F238E27FC236}">
                  <a16:creationId xmlns:a16="http://schemas.microsoft.com/office/drawing/2014/main" id="{BE868AA8-DA77-4162-9CA9-64CEE9315527}"/>
                </a:ext>
              </a:extLst>
            </p:cNvPr>
            <p:cNvSpPr/>
            <p:nvPr/>
          </p:nvSpPr>
          <p:spPr>
            <a:xfrm>
              <a:off x="694074" y="807910"/>
              <a:ext cx="92195" cy="140970"/>
            </a:xfrm>
            <a:custGeom>
              <a:avLst/>
              <a:gdLst>
                <a:gd name="connsiteX0" fmla="*/ 32952 w 92195"/>
                <a:gd name="connsiteY0" fmla="*/ 132493 h 140970"/>
                <a:gd name="connsiteX1" fmla="*/ 61432 w 92195"/>
                <a:gd name="connsiteY1" fmla="*/ 46196 h 140970"/>
                <a:gd name="connsiteX2" fmla="*/ 69909 w 92195"/>
                <a:gd name="connsiteY2" fmla="*/ 62960 h 140970"/>
                <a:gd name="connsiteX3" fmla="*/ 62004 w 92195"/>
                <a:gd name="connsiteY3" fmla="*/ 64484 h 140970"/>
                <a:gd name="connsiteX4" fmla="*/ 31333 w 92195"/>
                <a:gd name="connsiteY4" fmla="*/ 34195 h 140970"/>
                <a:gd name="connsiteX5" fmla="*/ 12473 w 92195"/>
                <a:gd name="connsiteY5" fmla="*/ 71628 h 140970"/>
                <a:gd name="connsiteX6" fmla="*/ 22284 w 92195"/>
                <a:gd name="connsiteY6" fmla="*/ 106966 h 140970"/>
                <a:gd name="connsiteX7" fmla="*/ 77053 w 92195"/>
                <a:gd name="connsiteY7" fmla="*/ 64008 h 140970"/>
                <a:gd name="connsiteX8" fmla="*/ 15521 w 92195"/>
                <a:gd name="connsiteY8" fmla="*/ 8096 h 140970"/>
                <a:gd name="connsiteX9" fmla="*/ 16474 w 92195"/>
                <a:gd name="connsiteY9" fmla="*/ 0 h 140970"/>
                <a:gd name="connsiteX10" fmla="*/ 91626 w 92195"/>
                <a:gd name="connsiteY10" fmla="*/ 75248 h 140970"/>
                <a:gd name="connsiteX11" fmla="*/ 30857 w 92195"/>
                <a:gd name="connsiteY11" fmla="*/ 140970 h 140970"/>
                <a:gd name="connsiteX12" fmla="*/ 28952 w 92195"/>
                <a:gd name="connsiteY12" fmla="*/ 132779 h 140970"/>
                <a:gd name="connsiteX13" fmla="*/ 32762 w 92195"/>
                <a:gd name="connsiteY13" fmla="*/ 132588 h 14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5" h="140970">
                  <a:moveTo>
                    <a:pt x="32952" y="132493"/>
                  </a:moveTo>
                  <a:cubicBezTo>
                    <a:pt x="-22769" y="104775"/>
                    <a:pt x="-4195" y="-30194"/>
                    <a:pt x="61432" y="46196"/>
                  </a:cubicBezTo>
                  <a:cubicBezTo>
                    <a:pt x="65718" y="50102"/>
                    <a:pt x="68481" y="56102"/>
                    <a:pt x="69909" y="62960"/>
                  </a:cubicBezTo>
                  <a:lnTo>
                    <a:pt x="62004" y="64484"/>
                  </a:lnTo>
                  <a:cubicBezTo>
                    <a:pt x="59908" y="51054"/>
                    <a:pt x="42763" y="39719"/>
                    <a:pt x="31333" y="34195"/>
                  </a:cubicBezTo>
                  <a:cubicBezTo>
                    <a:pt x="14569" y="29337"/>
                    <a:pt x="10664" y="50483"/>
                    <a:pt x="12473" y="71628"/>
                  </a:cubicBezTo>
                  <a:cubicBezTo>
                    <a:pt x="13712" y="86487"/>
                    <a:pt x="17903" y="101251"/>
                    <a:pt x="22284" y="106966"/>
                  </a:cubicBezTo>
                  <a:cubicBezTo>
                    <a:pt x="49907" y="152114"/>
                    <a:pt x="88959" y="97441"/>
                    <a:pt x="77053" y="64008"/>
                  </a:cubicBezTo>
                  <a:cubicBezTo>
                    <a:pt x="70576" y="40386"/>
                    <a:pt x="42192" y="10859"/>
                    <a:pt x="15521" y="8096"/>
                  </a:cubicBezTo>
                  <a:lnTo>
                    <a:pt x="16474" y="0"/>
                  </a:lnTo>
                  <a:cubicBezTo>
                    <a:pt x="48573" y="6572"/>
                    <a:pt x="86578" y="40862"/>
                    <a:pt x="91626" y="75248"/>
                  </a:cubicBezTo>
                  <a:cubicBezTo>
                    <a:pt x="95436" y="101060"/>
                    <a:pt x="80673" y="126968"/>
                    <a:pt x="30857" y="140970"/>
                  </a:cubicBezTo>
                  <a:lnTo>
                    <a:pt x="28952" y="132779"/>
                  </a:lnTo>
                  <a:cubicBezTo>
                    <a:pt x="30190" y="132779"/>
                    <a:pt x="31428" y="132779"/>
                    <a:pt x="32762" y="132588"/>
                  </a:cubicBezTo>
                  <a:close/>
                </a:path>
              </a:pathLst>
            </a:custGeom>
            <a:solidFill>
              <a:srgbClr val="040000"/>
            </a:solidFill>
            <a:ln w="9525" cap="flat">
              <a:noFill/>
              <a:prstDash val="solid"/>
              <a:miter/>
            </a:ln>
          </p:spPr>
          <p:txBody>
            <a:bodyPr rtlCol="0" anchor="ctr"/>
            <a:lstStyle/>
            <a:p>
              <a:endParaRPr lang="ja-JP" altLang="en-US"/>
            </a:p>
          </p:txBody>
        </p:sp>
        <p:sp>
          <p:nvSpPr>
            <p:cNvPr id="279" name="フリーフォーム: 図形 278">
              <a:extLst>
                <a:ext uri="{FF2B5EF4-FFF2-40B4-BE49-F238E27FC236}">
                  <a16:creationId xmlns:a16="http://schemas.microsoft.com/office/drawing/2014/main" id="{A66ACCF9-3E2C-404F-9CF4-6B0D6C56A931}"/>
                </a:ext>
              </a:extLst>
            </p:cNvPr>
            <p:cNvSpPr/>
            <p:nvPr/>
          </p:nvSpPr>
          <p:spPr>
            <a:xfrm>
              <a:off x="675471" y="815717"/>
              <a:ext cx="98041" cy="124971"/>
            </a:xfrm>
            <a:custGeom>
              <a:avLst/>
              <a:gdLst>
                <a:gd name="connsiteX0" fmla="*/ 47746 w 98041"/>
                <a:gd name="connsiteY0" fmla="*/ 124972 h 124971"/>
                <a:gd name="connsiteX1" fmla="*/ 7169 w 98041"/>
                <a:gd name="connsiteY1" fmla="*/ 9243 h 124971"/>
                <a:gd name="connsiteX2" fmla="*/ 34315 w 98041"/>
                <a:gd name="connsiteY2" fmla="*/ 194 h 124971"/>
                <a:gd name="connsiteX3" fmla="*/ 95847 w 98041"/>
                <a:gd name="connsiteY3" fmla="*/ 56106 h 124971"/>
                <a:gd name="connsiteX4" fmla="*/ 41078 w 98041"/>
                <a:gd name="connsiteY4" fmla="*/ 99064 h 124971"/>
                <a:gd name="connsiteX5" fmla="*/ 31267 w 98041"/>
                <a:gd name="connsiteY5" fmla="*/ 63726 h 124971"/>
                <a:gd name="connsiteX6" fmla="*/ 36220 w 98041"/>
                <a:gd name="connsiteY6" fmla="*/ 63345 h 124971"/>
                <a:gd name="connsiteX7" fmla="*/ 50127 w 98041"/>
                <a:gd name="connsiteY7" fmla="*/ 98683 h 124971"/>
                <a:gd name="connsiteX8" fmla="*/ 88608 w 98041"/>
                <a:gd name="connsiteY8" fmla="*/ 55154 h 124971"/>
                <a:gd name="connsiteX9" fmla="*/ 80131 w 98041"/>
                <a:gd name="connsiteY9" fmla="*/ 38390 h 124971"/>
                <a:gd name="connsiteX10" fmla="*/ 51651 w 98041"/>
                <a:gd name="connsiteY10" fmla="*/ 124686 h 124971"/>
                <a:gd name="connsiteX11" fmla="*/ 47841 w 98041"/>
                <a:gd name="connsiteY11" fmla="*/ 124877 h 12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041" h="124971">
                  <a:moveTo>
                    <a:pt x="47746" y="124972"/>
                  </a:moveTo>
                  <a:cubicBezTo>
                    <a:pt x="4407" y="124972"/>
                    <a:pt x="-10262" y="37723"/>
                    <a:pt x="7169" y="9243"/>
                  </a:cubicBezTo>
                  <a:cubicBezTo>
                    <a:pt x="15265" y="1718"/>
                    <a:pt x="24695" y="-758"/>
                    <a:pt x="34315" y="194"/>
                  </a:cubicBezTo>
                  <a:cubicBezTo>
                    <a:pt x="60985" y="2957"/>
                    <a:pt x="89370" y="32484"/>
                    <a:pt x="95847" y="56106"/>
                  </a:cubicBezTo>
                  <a:cubicBezTo>
                    <a:pt x="107753" y="89539"/>
                    <a:pt x="68605" y="144212"/>
                    <a:pt x="41078" y="99064"/>
                  </a:cubicBezTo>
                  <a:cubicBezTo>
                    <a:pt x="36601" y="93349"/>
                    <a:pt x="32506" y="78585"/>
                    <a:pt x="31267" y="63726"/>
                  </a:cubicBezTo>
                  <a:lnTo>
                    <a:pt x="36220" y="63345"/>
                  </a:lnTo>
                  <a:cubicBezTo>
                    <a:pt x="37363" y="76585"/>
                    <a:pt x="43650" y="91730"/>
                    <a:pt x="50127" y="98683"/>
                  </a:cubicBezTo>
                  <a:cubicBezTo>
                    <a:pt x="78130" y="125448"/>
                    <a:pt x="94609" y="83157"/>
                    <a:pt x="88608" y="55154"/>
                  </a:cubicBezTo>
                  <a:cubicBezTo>
                    <a:pt x="87179" y="48296"/>
                    <a:pt x="84322" y="42295"/>
                    <a:pt x="80131" y="38390"/>
                  </a:cubicBezTo>
                  <a:cubicBezTo>
                    <a:pt x="14503" y="-38001"/>
                    <a:pt x="-4070" y="96873"/>
                    <a:pt x="51651" y="124686"/>
                  </a:cubicBezTo>
                  <a:cubicBezTo>
                    <a:pt x="50317" y="124877"/>
                    <a:pt x="49079" y="124877"/>
                    <a:pt x="47841" y="124877"/>
                  </a:cubicBezTo>
                  <a:close/>
                </a:path>
              </a:pathLst>
            </a:custGeom>
            <a:solidFill>
              <a:srgbClr val="898989"/>
            </a:solidFill>
            <a:ln w="9525" cap="flat">
              <a:noFill/>
              <a:prstDash val="solid"/>
              <a:miter/>
            </a:ln>
          </p:spPr>
          <p:txBody>
            <a:bodyPr rtlCol="0" anchor="ctr"/>
            <a:lstStyle/>
            <a:p>
              <a:endParaRPr lang="ja-JP" altLang="en-US"/>
            </a:p>
          </p:txBody>
        </p:sp>
        <p:sp>
          <p:nvSpPr>
            <p:cNvPr id="280" name="フリーフォーム: 図形 279">
              <a:extLst>
                <a:ext uri="{FF2B5EF4-FFF2-40B4-BE49-F238E27FC236}">
                  <a16:creationId xmlns:a16="http://schemas.microsoft.com/office/drawing/2014/main" id="{A6BEF764-86DA-4806-A158-0AA6480D13F7}"/>
                </a:ext>
              </a:extLst>
            </p:cNvPr>
            <p:cNvSpPr/>
            <p:nvPr/>
          </p:nvSpPr>
          <p:spPr>
            <a:xfrm>
              <a:off x="706333" y="841426"/>
              <a:ext cx="50147" cy="38873"/>
            </a:xfrm>
            <a:custGeom>
              <a:avLst/>
              <a:gdLst>
                <a:gd name="connsiteX0" fmla="*/ 405 w 50147"/>
                <a:gd name="connsiteY0" fmla="*/ 38112 h 38873"/>
                <a:gd name="connsiteX1" fmla="*/ 19264 w 50147"/>
                <a:gd name="connsiteY1" fmla="*/ 678 h 38873"/>
                <a:gd name="connsiteX2" fmla="*/ 49935 w 50147"/>
                <a:gd name="connsiteY2" fmla="*/ 30968 h 38873"/>
                <a:gd name="connsiteX3" fmla="*/ 49364 w 50147"/>
                <a:gd name="connsiteY3" fmla="*/ 38874 h 38873"/>
                <a:gd name="connsiteX4" fmla="*/ 26980 w 50147"/>
                <a:gd name="connsiteY4" fmla="*/ 14299 h 38873"/>
                <a:gd name="connsiteX5" fmla="*/ 5453 w 50147"/>
                <a:gd name="connsiteY5" fmla="*/ 37635 h 38873"/>
                <a:gd name="connsiteX6" fmla="*/ 500 w 50147"/>
                <a:gd name="connsiteY6" fmla="*/ 38016 h 3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47" h="38873">
                  <a:moveTo>
                    <a:pt x="405" y="38112"/>
                  </a:moveTo>
                  <a:cubicBezTo>
                    <a:pt x="-1405" y="17061"/>
                    <a:pt x="2500" y="-4084"/>
                    <a:pt x="19264" y="678"/>
                  </a:cubicBezTo>
                  <a:cubicBezTo>
                    <a:pt x="30694" y="6203"/>
                    <a:pt x="47744" y="17538"/>
                    <a:pt x="49935" y="30968"/>
                  </a:cubicBezTo>
                  <a:cubicBezTo>
                    <a:pt x="50316" y="33540"/>
                    <a:pt x="50221" y="36207"/>
                    <a:pt x="49364" y="38874"/>
                  </a:cubicBezTo>
                  <a:cubicBezTo>
                    <a:pt x="42696" y="29730"/>
                    <a:pt x="38886" y="18776"/>
                    <a:pt x="26980" y="14299"/>
                  </a:cubicBezTo>
                  <a:cubicBezTo>
                    <a:pt x="9168" y="10680"/>
                    <a:pt x="4215" y="23062"/>
                    <a:pt x="5453" y="37635"/>
                  </a:cubicBezTo>
                  <a:lnTo>
                    <a:pt x="500" y="38016"/>
                  </a:lnTo>
                  <a:close/>
                </a:path>
              </a:pathLst>
            </a:custGeom>
            <a:solidFill>
              <a:srgbClr val="898989"/>
            </a:solidFill>
            <a:ln w="9525" cap="flat">
              <a:noFill/>
              <a:prstDash val="solid"/>
              <a:miter/>
            </a:ln>
          </p:spPr>
          <p:txBody>
            <a:bodyPr rtlCol="0" anchor="ctr"/>
            <a:lstStyle/>
            <a:p>
              <a:endParaRPr lang="ja-JP" altLang="en-US"/>
            </a:p>
          </p:txBody>
        </p:sp>
        <p:sp>
          <p:nvSpPr>
            <p:cNvPr id="281" name="フリーフォーム: 図形 280">
              <a:extLst>
                <a:ext uri="{FF2B5EF4-FFF2-40B4-BE49-F238E27FC236}">
                  <a16:creationId xmlns:a16="http://schemas.microsoft.com/office/drawing/2014/main" id="{36399C98-D6AB-4A56-A8F3-CCB01049D83B}"/>
                </a:ext>
              </a:extLst>
            </p:cNvPr>
            <p:cNvSpPr/>
            <p:nvPr/>
          </p:nvSpPr>
          <p:spPr>
            <a:xfrm>
              <a:off x="701785" y="1127283"/>
              <a:ext cx="96964" cy="173192"/>
            </a:xfrm>
            <a:custGeom>
              <a:avLst/>
              <a:gdLst>
                <a:gd name="connsiteX0" fmla="*/ 79343 w 96964"/>
                <a:gd name="connsiteY0" fmla="*/ 173165 h 173192"/>
                <a:gd name="connsiteX1" fmla="*/ 0 w 96964"/>
                <a:gd name="connsiteY1" fmla="*/ 93250 h 173192"/>
                <a:gd name="connsiteX2" fmla="*/ 8477 w 96964"/>
                <a:gd name="connsiteY2" fmla="*/ 91726 h 173192"/>
                <a:gd name="connsiteX3" fmla="*/ 48673 w 96964"/>
                <a:gd name="connsiteY3" fmla="*/ 150686 h 173192"/>
                <a:gd name="connsiteX4" fmla="*/ 50292 w 96964"/>
                <a:gd name="connsiteY4" fmla="*/ 99536 h 173192"/>
                <a:gd name="connsiteX5" fmla="*/ 23717 w 96964"/>
                <a:gd name="connsiteY5" fmla="*/ 16097 h 173192"/>
                <a:gd name="connsiteX6" fmla="*/ 32671 w 96964"/>
                <a:gd name="connsiteY6" fmla="*/ 14192 h 173192"/>
                <a:gd name="connsiteX7" fmla="*/ 39338 w 96964"/>
                <a:gd name="connsiteY7" fmla="*/ 25241 h 173192"/>
                <a:gd name="connsiteX8" fmla="*/ 38195 w 96964"/>
                <a:gd name="connsiteY8" fmla="*/ 1143 h 173192"/>
                <a:gd name="connsiteX9" fmla="*/ 48292 w 96964"/>
                <a:gd name="connsiteY9" fmla="*/ 0 h 173192"/>
                <a:gd name="connsiteX10" fmla="*/ 96965 w 96964"/>
                <a:gd name="connsiteY10" fmla="*/ 135636 h 173192"/>
                <a:gd name="connsiteX11" fmla="*/ 90011 w 96964"/>
                <a:gd name="connsiteY11" fmla="*/ 140780 h 173192"/>
                <a:gd name="connsiteX12" fmla="*/ 59150 w 96964"/>
                <a:gd name="connsiteY12" fmla="*/ 108680 h 173192"/>
                <a:gd name="connsiteX13" fmla="*/ 81820 w 96964"/>
                <a:gd name="connsiteY13" fmla="*/ 167069 h 173192"/>
                <a:gd name="connsiteX14" fmla="*/ 79343 w 96964"/>
                <a:gd name="connsiteY14" fmla="*/ 173165 h 173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964" h="173192">
                  <a:moveTo>
                    <a:pt x="79343" y="173165"/>
                  </a:moveTo>
                  <a:cubicBezTo>
                    <a:pt x="39624" y="174498"/>
                    <a:pt x="7620" y="127349"/>
                    <a:pt x="0" y="93250"/>
                  </a:cubicBezTo>
                  <a:lnTo>
                    <a:pt x="8477" y="91726"/>
                  </a:lnTo>
                  <a:cubicBezTo>
                    <a:pt x="14383" y="114205"/>
                    <a:pt x="34385" y="135065"/>
                    <a:pt x="48673" y="150686"/>
                  </a:cubicBezTo>
                  <a:cubicBezTo>
                    <a:pt x="47149" y="134017"/>
                    <a:pt x="45529" y="116205"/>
                    <a:pt x="50292" y="99536"/>
                  </a:cubicBezTo>
                  <a:cubicBezTo>
                    <a:pt x="48482" y="71438"/>
                    <a:pt x="35147" y="44101"/>
                    <a:pt x="23717" y="16097"/>
                  </a:cubicBezTo>
                  <a:lnTo>
                    <a:pt x="32671" y="14192"/>
                  </a:lnTo>
                  <a:cubicBezTo>
                    <a:pt x="34576" y="18669"/>
                    <a:pt x="36767" y="22479"/>
                    <a:pt x="39338" y="25241"/>
                  </a:cubicBezTo>
                  <a:cubicBezTo>
                    <a:pt x="39719" y="18288"/>
                    <a:pt x="39243" y="9906"/>
                    <a:pt x="38195" y="1143"/>
                  </a:cubicBezTo>
                  <a:lnTo>
                    <a:pt x="48292" y="0"/>
                  </a:lnTo>
                  <a:cubicBezTo>
                    <a:pt x="54007" y="47911"/>
                    <a:pt x="59246" y="105537"/>
                    <a:pt x="96965" y="135636"/>
                  </a:cubicBezTo>
                  <a:lnTo>
                    <a:pt x="90011" y="140780"/>
                  </a:lnTo>
                  <a:cubicBezTo>
                    <a:pt x="78581" y="131826"/>
                    <a:pt x="68104" y="121349"/>
                    <a:pt x="59150" y="108680"/>
                  </a:cubicBezTo>
                  <a:cubicBezTo>
                    <a:pt x="58483" y="137255"/>
                    <a:pt x="52102" y="153734"/>
                    <a:pt x="81820" y="167069"/>
                  </a:cubicBezTo>
                  <a:cubicBezTo>
                    <a:pt x="84487" y="170212"/>
                    <a:pt x="83153" y="173165"/>
                    <a:pt x="79343" y="173165"/>
                  </a:cubicBezTo>
                  <a:close/>
                </a:path>
              </a:pathLst>
            </a:custGeom>
            <a:solidFill>
              <a:srgbClr val="040000"/>
            </a:solidFill>
            <a:ln w="9525" cap="flat">
              <a:noFill/>
              <a:prstDash val="solid"/>
              <a:miter/>
            </a:ln>
          </p:spPr>
          <p:txBody>
            <a:bodyPr rtlCol="0" anchor="ctr"/>
            <a:lstStyle/>
            <a:p>
              <a:endParaRPr lang="ja-JP" altLang="en-US"/>
            </a:p>
          </p:txBody>
        </p:sp>
        <p:sp>
          <p:nvSpPr>
            <p:cNvPr id="282" name="フリーフォーム: 図形 281">
              <a:extLst>
                <a:ext uri="{FF2B5EF4-FFF2-40B4-BE49-F238E27FC236}">
                  <a16:creationId xmlns:a16="http://schemas.microsoft.com/office/drawing/2014/main" id="{29C49378-B147-4C54-9790-D6EB03C99C77}"/>
                </a:ext>
              </a:extLst>
            </p:cNvPr>
            <p:cNvSpPr/>
            <p:nvPr/>
          </p:nvSpPr>
          <p:spPr>
            <a:xfrm>
              <a:off x="709691" y="1092136"/>
              <a:ext cx="190" cy="1238"/>
            </a:xfrm>
            <a:custGeom>
              <a:avLst/>
              <a:gdLst>
                <a:gd name="connsiteX0" fmla="*/ 191 w 190"/>
                <a:gd name="connsiteY0" fmla="*/ 1238 h 1238"/>
                <a:gd name="connsiteX1" fmla="*/ 0 w 190"/>
                <a:gd name="connsiteY1" fmla="*/ 0 h 1238"/>
                <a:gd name="connsiteX2" fmla="*/ 191 w 190"/>
                <a:gd name="connsiteY2" fmla="*/ 1238 h 1238"/>
              </a:gdLst>
              <a:ahLst/>
              <a:cxnLst>
                <a:cxn ang="0">
                  <a:pos x="connsiteX0" y="connsiteY0"/>
                </a:cxn>
                <a:cxn ang="0">
                  <a:pos x="connsiteX1" y="connsiteY1"/>
                </a:cxn>
                <a:cxn ang="0">
                  <a:pos x="connsiteX2" y="connsiteY2"/>
                </a:cxn>
              </a:cxnLst>
              <a:rect l="l" t="t" r="r" b="b"/>
              <a:pathLst>
                <a:path w="190" h="1238">
                  <a:moveTo>
                    <a:pt x="191" y="1238"/>
                  </a:moveTo>
                  <a:lnTo>
                    <a:pt x="0" y="0"/>
                  </a:lnTo>
                  <a:cubicBezTo>
                    <a:pt x="0" y="0"/>
                    <a:pt x="191" y="762"/>
                    <a:pt x="191" y="1238"/>
                  </a:cubicBezTo>
                  <a:close/>
                </a:path>
              </a:pathLst>
            </a:custGeom>
            <a:solidFill>
              <a:srgbClr val="898989"/>
            </a:solidFill>
            <a:ln w="9525" cap="flat">
              <a:noFill/>
              <a:prstDash val="solid"/>
              <a:miter/>
            </a:ln>
          </p:spPr>
          <p:txBody>
            <a:bodyPr rtlCol="0" anchor="ctr"/>
            <a:lstStyle/>
            <a:p>
              <a:endParaRPr lang="ja-JP" altLang="en-US"/>
            </a:p>
          </p:txBody>
        </p:sp>
        <p:sp>
          <p:nvSpPr>
            <p:cNvPr id="283" name="フリーフォーム: 図形 282">
              <a:extLst>
                <a:ext uri="{FF2B5EF4-FFF2-40B4-BE49-F238E27FC236}">
                  <a16:creationId xmlns:a16="http://schemas.microsoft.com/office/drawing/2014/main" id="{77835148-2577-430A-BE93-7C3DC58AAB61}"/>
                </a:ext>
              </a:extLst>
            </p:cNvPr>
            <p:cNvSpPr/>
            <p:nvPr/>
          </p:nvSpPr>
          <p:spPr>
            <a:xfrm>
              <a:off x="647493" y="1185918"/>
              <a:ext cx="62881" cy="96146"/>
            </a:xfrm>
            <a:custGeom>
              <a:avLst/>
              <a:gdLst>
                <a:gd name="connsiteX0" fmla="*/ 7239 w 62881"/>
                <a:gd name="connsiteY0" fmla="*/ 96147 h 96146"/>
                <a:gd name="connsiteX1" fmla="*/ 0 w 62881"/>
                <a:gd name="connsiteY1" fmla="*/ 88908 h 96146"/>
                <a:gd name="connsiteX2" fmla="*/ 49911 w 62881"/>
                <a:gd name="connsiteY2" fmla="*/ 2992 h 96146"/>
                <a:gd name="connsiteX3" fmla="*/ 62198 w 62881"/>
                <a:gd name="connsiteY3" fmla="*/ 10422 h 96146"/>
                <a:gd name="connsiteX4" fmla="*/ 62674 w 62881"/>
                <a:gd name="connsiteY4" fmla="*/ 33091 h 96146"/>
                <a:gd name="connsiteX5" fmla="*/ 54197 w 62881"/>
                <a:gd name="connsiteY5" fmla="*/ 34615 h 96146"/>
                <a:gd name="connsiteX6" fmla="*/ 46101 w 62881"/>
                <a:gd name="connsiteY6" fmla="*/ 42902 h 96146"/>
                <a:gd name="connsiteX7" fmla="*/ 7144 w 62881"/>
                <a:gd name="connsiteY7" fmla="*/ 96147 h 9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81" h="96146">
                  <a:moveTo>
                    <a:pt x="7239" y="96147"/>
                  </a:moveTo>
                  <a:lnTo>
                    <a:pt x="0" y="88908"/>
                  </a:lnTo>
                  <a:cubicBezTo>
                    <a:pt x="21336" y="62333"/>
                    <a:pt x="38957" y="34901"/>
                    <a:pt x="49911" y="2992"/>
                  </a:cubicBezTo>
                  <a:cubicBezTo>
                    <a:pt x="53435" y="-4437"/>
                    <a:pt x="65913" y="3469"/>
                    <a:pt x="62198" y="10422"/>
                  </a:cubicBezTo>
                  <a:cubicBezTo>
                    <a:pt x="60389" y="18042"/>
                    <a:pt x="60769" y="25662"/>
                    <a:pt x="62674" y="33091"/>
                  </a:cubicBezTo>
                  <a:lnTo>
                    <a:pt x="54197" y="34615"/>
                  </a:lnTo>
                  <a:cubicBezTo>
                    <a:pt x="50482" y="37092"/>
                    <a:pt x="48577" y="38616"/>
                    <a:pt x="46101" y="42902"/>
                  </a:cubicBezTo>
                  <a:cubicBezTo>
                    <a:pt x="35242" y="59190"/>
                    <a:pt x="22765" y="81002"/>
                    <a:pt x="7144" y="96147"/>
                  </a:cubicBezTo>
                  <a:close/>
                </a:path>
              </a:pathLst>
            </a:custGeom>
            <a:solidFill>
              <a:srgbClr val="040000"/>
            </a:solidFill>
            <a:ln w="9525" cap="flat">
              <a:noFill/>
              <a:prstDash val="solid"/>
              <a:miter/>
            </a:ln>
          </p:spPr>
          <p:txBody>
            <a:bodyPr rtlCol="0" anchor="ctr"/>
            <a:lstStyle/>
            <a:p>
              <a:endParaRPr lang="ja-JP" altLang="en-US"/>
            </a:p>
          </p:txBody>
        </p:sp>
        <p:sp>
          <p:nvSpPr>
            <p:cNvPr id="284" name="フリーフォーム: 図形 283">
              <a:extLst>
                <a:ext uri="{FF2B5EF4-FFF2-40B4-BE49-F238E27FC236}">
                  <a16:creationId xmlns:a16="http://schemas.microsoft.com/office/drawing/2014/main" id="{0D58E4ED-4987-4727-A3E5-A1CB2BAD4D08}"/>
                </a:ext>
              </a:extLst>
            </p:cNvPr>
            <p:cNvSpPr/>
            <p:nvPr/>
          </p:nvSpPr>
          <p:spPr>
            <a:xfrm>
              <a:off x="660161" y="1719357"/>
              <a:ext cx="67807" cy="75533"/>
            </a:xfrm>
            <a:custGeom>
              <a:avLst/>
              <a:gdLst>
                <a:gd name="connsiteX0" fmla="*/ 191 w 67807"/>
                <a:gd name="connsiteY0" fmla="*/ 75533 h 75533"/>
                <a:gd name="connsiteX1" fmla="*/ 0 w 67807"/>
                <a:gd name="connsiteY1" fmla="*/ 66008 h 75533"/>
                <a:gd name="connsiteX2" fmla="*/ 20669 w 67807"/>
                <a:gd name="connsiteY2" fmla="*/ 58483 h 75533"/>
                <a:gd name="connsiteX3" fmla="*/ 36576 w 67807"/>
                <a:gd name="connsiteY3" fmla="*/ 45910 h 75533"/>
                <a:gd name="connsiteX4" fmla="*/ 18669 w 67807"/>
                <a:gd name="connsiteY4" fmla="*/ 42672 h 75533"/>
                <a:gd name="connsiteX5" fmla="*/ 18669 w 67807"/>
                <a:gd name="connsiteY5" fmla="*/ 33719 h 75533"/>
                <a:gd name="connsiteX6" fmla="*/ 63532 w 67807"/>
                <a:gd name="connsiteY6" fmla="*/ 0 h 75533"/>
                <a:gd name="connsiteX7" fmla="*/ 67342 w 67807"/>
                <a:gd name="connsiteY7" fmla="*/ 8001 h 75533"/>
                <a:gd name="connsiteX8" fmla="*/ 191 w 67807"/>
                <a:gd name="connsiteY8" fmla="*/ 75533 h 75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807" h="75533">
                  <a:moveTo>
                    <a:pt x="191" y="75533"/>
                  </a:moveTo>
                  <a:lnTo>
                    <a:pt x="0" y="66008"/>
                  </a:lnTo>
                  <a:cubicBezTo>
                    <a:pt x="9525" y="65723"/>
                    <a:pt x="17907" y="63436"/>
                    <a:pt x="20669" y="58483"/>
                  </a:cubicBezTo>
                  <a:cubicBezTo>
                    <a:pt x="26194" y="54578"/>
                    <a:pt x="31909" y="50959"/>
                    <a:pt x="36576" y="45910"/>
                  </a:cubicBezTo>
                  <a:cubicBezTo>
                    <a:pt x="30671" y="43529"/>
                    <a:pt x="24670" y="42672"/>
                    <a:pt x="18669" y="42672"/>
                  </a:cubicBezTo>
                  <a:lnTo>
                    <a:pt x="18669" y="33719"/>
                  </a:lnTo>
                  <a:cubicBezTo>
                    <a:pt x="50673" y="33814"/>
                    <a:pt x="28575" y="41434"/>
                    <a:pt x="63532" y="0"/>
                  </a:cubicBezTo>
                  <a:cubicBezTo>
                    <a:pt x="64294" y="2762"/>
                    <a:pt x="69342" y="2191"/>
                    <a:pt x="67342" y="8001"/>
                  </a:cubicBezTo>
                  <a:cubicBezTo>
                    <a:pt x="62103" y="43910"/>
                    <a:pt x="31432" y="70771"/>
                    <a:pt x="191" y="75533"/>
                  </a:cubicBezTo>
                  <a:close/>
                </a:path>
              </a:pathLst>
            </a:custGeom>
            <a:solidFill>
              <a:srgbClr val="040000"/>
            </a:solidFill>
            <a:ln w="9525" cap="flat">
              <a:noFill/>
              <a:prstDash val="solid"/>
              <a:miter/>
            </a:ln>
          </p:spPr>
          <p:txBody>
            <a:bodyPr rtlCol="0" anchor="ctr"/>
            <a:lstStyle/>
            <a:p>
              <a:endParaRPr lang="ja-JP" altLang="en-US"/>
            </a:p>
          </p:txBody>
        </p:sp>
        <p:sp>
          <p:nvSpPr>
            <p:cNvPr id="285" name="フリーフォーム: 図形 284">
              <a:extLst>
                <a:ext uri="{FF2B5EF4-FFF2-40B4-BE49-F238E27FC236}">
                  <a16:creationId xmlns:a16="http://schemas.microsoft.com/office/drawing/2014/main" id="{81CEDA58-4F85-4C91-BB86-91619B22850D}"/>
                </a:ext>
              </a:extLst>
            </p:cNvPr>
            <p:cNvSpPr/>
            <p:nvPr/>
          </p:nvSpPr>
          <p:spPr>
            <a:xfrm>
              <a:off x="231199" y="1220342"/>
              <a:ext cx="907128" cy="655156"/>
            </a:xfrm>
            <a:custGeom>
              <a:avLst/>
              <a:gdLst>
                <a:gd name="connsiteX0" fmla="*/ 829774 w 907128"/>
                <a:gd name="connsiteY0" fmla="*/ 382238 h 655156"/>
                <a:gd name="connsiteX1" fmla="*/ 840156 w 907128"/>
                <a:gd name="connsiteY1" fmla="*/ 394811 h 655156"/>
                <a:gd name="connsiteX2" fmla="*/ 869874 w 907128"/>
                <a:gd name="connsiteY2" fmla="*/ 332232 h 655156"/>
                <a:gd name="connsiteX3" fmla="*/ 873875 w 907128"/>
                <a:gd name="connsiteY3" fmla="*/ 316801 h 655156"/>
                <a:gd name="connsiteX4" fmla="*/ 847300 w 907128"/>
                <a:gd name="connsiteY4" fmla="*/ 345948 h 655156"/>
                <a:gd name="connsiteX5" fmla="*/ 850158 w 907128"/>
                <a:gd name="connsiteY5" fmla="*/ 288703 h 655156"/>
                <a:gd name="connsiteX6" fmla="*/ 829774 w 907128"/>
                <a:gd name="connsiteY6" fmla="*/ 382238 h 655156"/>
                <a:gd name="connsiteX7" fmla="*/ 585839 w 907128"/>
                <a:gd name="connsiteY7" fmla="*/ 164401 h 655156"/>
                <a:gd name="connsiteX8" fmla="*/ 667373 w 907128"/>
                <a:gd name="connsiteY8" fmla="*/ 154115 h 655156"/>
                <a:gd name="connsiteX9" fmla="*/ 585839 w 907128"/>
                <a:gd name="connsiteY9" fmla="*/ 164401 h 655156"/>
                <a:gd name="connsiteX10" fmla="*/ 542310 w 907128"/>
                <a:gd name="connsiteY10" fmla="*/ 271082 h 655156"/>
                <a:gd name="connsiteX11" fmla="*/ 554692 w 907128"/>
                <a:gd name="connsiteY11" fmla="*/ 347853 h 655156"/>
                <a:gd name="connsiteX12" fmla="*/ 652228 w 907128"/>
                <a:gd name="connsiteY12" fmla="*/ 225552 h 655156"/>
                <a:gd name="connsiteX13" fmla="*/ 569361 w 907128"/>
                <a:gd name="connsiteY13" fmla="*/ 236982 h 655156"/>
                <a:gd name="connsiteX14" fmla="*/ 552882 w 907128"/>
                <a:gd name="connsiteY14" fmla="*/ 207455 h 655156"/>
                <a:gd name="connsiteX15" fmla="*/ 542405 w 907128"/>
                <a:gd name="connsiteY15" fmla="*/ 271177 h 655156"/>
                <a:gd name="connsiteX16" fmla="*/ 379527 w 907128"/>
                <a:gd name="connsiteY16" fmla="*/ 467963 h 655156"/>
                <a:gd name="connsiteX17" fmla="*/ 395434 w 907128"/>
                <a:gd name="connsiteY17" fmla="*/ 464344 h 655156"/>
                <a:gd name="connsiteX18" fmla="*/ 413436 w 907128"/>
                <a:gd name="connsiteY18" fmla="*/ 397478 h 655156"/>
                <a:gd name="connsiteX19" fmla="*/ 387719 w 907128"/>
                <a:gd name="connsiteY19" fmla="*/ 445484 h 655156"/>
                <a:gd name="connsiteX20" fmla="*/ 379527 w 907128"/>
                <a:gd name="connsiteY20" fmla="*/ 467963 h 655156"/>
                <a:gd name="connsiteX21" fmla="*/ 408007 w 907128"/>
                <a:gd name="connsiteY21" fmla="*/ 590645 h 655156"/>
                <a:gd name="connsiteX22" fmla="*/ 412103 w 907128"/>
                <a:gd name="connsiteY22" fmla="*/ 601123 h 655156"/>
                <a:gd name="connsiteX23" fmla="*/ 495161 w 907128"/>
                <a:gd name="connsiteY23" fmla="*/ 554355 h 655156"/>
                <a:gd name="connsiteX24" fmla="*/ 408007 w 907128"/>
                <a:gd name="connsiteY24" fmla="*/ 590645 h 655156"/>
                <a:gd name="connsiteX25" fmla="*/ 376479 w 907128"/>
                <a:gd name="connsiteY25" fmla="*/ 524447 h 655156"/>
                <a:gd name="connsiteX26" fmla="*/ 357239 w 907128"/>
                <a:gd name="connsiteY26" fmla="*/ 522732 h 655156"/>
                <a:gd name="connsiteX27" fmla="*/ 357810 w 907128"/>
                <a:gd name="connsiteY27" fmla="*/ 524732 h 655156"/>
                <a:gd name="connsiteX28" fmla="*/ 366383 w 907128"/>
                <a:gd name="connsiteY28" fmla="*/ 537591 h 655156"/>
                <a:gd name="connsiteX29" fmla="*/ 429248 w 907128"/>
                <a:gd name="connsiteY29" fmla="*/ 574453 h 655156"/>
                <a:gd name="connsiteX30" fmla="*/ 496399 w 907128"/>
                <a:gd name="connsiteY30" fmla="*/ 506920 h 655156"/>
                <a:gd name="connsiteX31" fmla="*/ 492589 w 907128"/>
                <a:gd name="connsiteY31" fmla="*/ 498920 h 655156"/>
                <a:gd name="connsiteX32" fmla="*/ 447822 w 907128"/>
                <a:gd name="connsiteY32" fmla="*/ 532638 h 655156"/>
                <a:gd name="connsiteX33" fmla="*/ 400387 w 907128"/>
                <a:gd name="connsiteY33" fmla="*/ 536258 h 655156"/>
                <a:gd name="connsiteX34" fmla="*/ 376479 w 907128"/>
                <a:gd name="connsiteY34" fmla="*/ 524447 h 655156"/>
                <a:gd name="connsiteX35" fmla="*/ 247511 w 907128"/>
                <a:gd name="connsiteY35" fmla="*/ 159830 h 655156"/>
                <a:gd name="connsiteX36" fmla="*/ 176073 w 907128"/>
                <a:gd name="connsiteY36" fmla="*/ 176594 h 655156"/>
                <a:gd name="connsiteX37" fmla="*/ 178931 w 907128"/>
                <a:gd name="connsiteY37" fmla="*/ 184785 h 655156"/>
                <a:gd name="connsiteX38" fmla="*/ 247511 w 907128"/>
                <a:gd name="connsiteY38" fmla="*/ 159830 h 655156"/>
                <a:gd name="connsiteX39" fmla="*/ 121590 w 907128"/>
                <a:gd name="connsiteY39" fmla="*/ 244602 h 655156"/>
                <a:gd name="connsiteX40" fmla="*/ 100635 w 907128"/>
                <a:gd name="connsiteY40" fmla="*/ 220980 h 655156"/>
                <a:gd name="connsiteX41" fmla="*/ 107303 w 907128"/>
                <a:gd name="connsiteY41" fmla="*/ 293561 h 655156"/>
                <a:gd name="connsiteX42" fmla="*/ 104731 w 907128"/>
                <a:gd name="connsiteY42" fmla="*/ 337376 h 655156"/>
                <a:gd name="connsiteX43" fmla="*/ 229604 w 907128"/>
                <a:gd name="connsiteY43" fmla="*/ 394335 h 655156"/>
                <a:gd name="connsiteX44" fmla="*/ 248463 w 907128"/>
                <a:gd name="connsiteY44" fmla="*/ 251936 h 655156"/>
                <a:gd name="connsiteX45" fmla="*/ 121686 w 907128"/>
                <a:gd name="connsiteY45" fmla="*/ 244507 h 655156"/>
                <a:gd name="connsiteX46" fmla="*/ 39390 w 907128"/>
                <a:gd name="connsiteY46" fmla="*/ 360997 h 655156"/>
                <a:gd name="connsiteX47" fmla="*/ 32055 w 907128"/>
                <a:gd name="connsiteY47" fmla="*/ 342900 h 655156"/>
                <a:gd name="connsiteX48" fmla="*/ 53010 w 907128"/>
                <a:gd name="connsiteY48" fmla="*/ 421576 h 655156"/>
                <a:gd name="connsiteX49" fmla="*/ 65964 w 907128"/>
                <a:gd name="connsiteY49" fmla="*/ 445484 h 655156"/>
                <a:gd name="connsiteX50" fmla="*/ 79871 w 907128"/>
                <a:gd name="connsiteY50" fmla="*/ 479774 h 655156"/>
                <a:gd name="connsiteX51" fmla="*/ 33960 w 907128"/>
                <a:gd name="connsiteY51" fmla="*/ 455771 h 655156"/>
                <a:gd name="connsiteX52" fmla="*/ 13196 w 907128"/>
                <a:gd name="connsiteY52" fmla="*/ 315659 h 655156"/>
                <a:gd name="connsiteX53" fmla="*/ 66631 w 907128"/>
                <a:gd name="connsiteY53" fmla="*/ 298609 h 655156"/>
                <a:gd name="connsiteX54" fmla="*/ 119971 w 907128"/>
                <a:gd name="connsiteY54" fmla="*/ 170021 h 655156"/>
                <a:gd name="connsiteX55" fmla="*/ 320663 w 907128"/>
                <a:gd name="connsiteY55" fmla="*/ 85249 h 655156"/>
                <a:gd name="connsiteX56" fmla="*/ 411436 w 907128"/>
                <a:gd name="connsiteY56" fmla="*/ 16669 h 655156"/>
                <a:gd name="connsiteX57" fmla="*/ 410103 w 907128"/>
                <a:gd name="connsiteY57" fmla="*/ 28766 h 655156"/>
                <a:gd name="connsiteX58" fmla="*/ 396101 w 907128"/>
                <a:gd name="connsiteY58" fmla="*/ 78105 h 655156"/>
                <a:gd name="connsiteX59" fmla="*/ 423628 w 907128"/>
                <a:gd name="connsiteY59" fmla="*/ 61532 h 655156"/>
                <a:gd name="connsiteX60" fmla="*/ 462585 w 907128"/>
                <a:gd name="connsiteY60" fmla="*/ 8287 h 655156"/>
                <a:gd name="connsiteX61" fmla="*/ 470682 w 907128"/>
                <a:gd name="connsiteY61" fmla="*/ 0 h 655156"/>
                <a:gd name="connsiteX62" fmla="*/ 550025 w 907128"/>
                <a:gd name="connsiteY62" fmla="*/ 79915 h 655156"/>
                <a:gd name="connsiteX63" fmla="*/ 552501 w 907128"/>
                <a:gd name="connsiteY63" fmla="*/ 73819 h 655156"/>
                <a:gd name="connsiteX64" fmla="*/ 529832 w 907128"/>
                <a:gd name="connsiteY64" fmla="*/ 15431 h 655156"/>
                <a:gd name="connsiteX65" fmla="*/ 560693 w 907128"/>
                <a:gd name="connsiteY65" fmla="*/ 47530 h 655156"/>
                <a:gd name="connsiteX66" fmla="*/ 764909 w 907128"/>
                <a:gd name="connsiteY66" fmla="*/ 170307 h 655156"/>
                <a:gd name="connsiteX67" fmla="*/ 785864 w 907128"/>
                <a:gd name="connsiteY67" fmla="*/ 283464 h 655156"/>
                <a:gd name="connsiteX68" fmla="*/ 791960 w 907128"/>
                <a:gd name="connsiteY68" fmla="*/ 306229 h 655156"/>
                <a:gd name="connsiteX69" fmla="*/ 818249 w 907128"/>
                <a:gd name="connsiteY69" fmla="*/ 267176 h 655156"/>
                <a:gd name="connsiteX70" fmla="*/ 854730 w 907128"/>
                <a:gd name="connsiteY70" fmla="*/ 254984 h 655156"/>
                <a:gd name="connsiteX71" fmla="*/ 880542 w 907128"/>
                <a:gd name="connsiteY71" fmla="*/ 259651 h 655156"/>
                <a:gd name="connsiteX72" fmla="*/ 905974 w 907128"/>
                <a:gd name="connsiteY72" fmla="*/ 325184 h 655156"/>
                <a:gd name="connsiteX73" fmla="*/ 787388 w 907128"/>
                <a:gd name="connsiteY73" fmla="*/ 454628 h 655156"/>
                <a:gd name="connsiteX74" fmla="*/ 782911 w 907128"/>
                <a:gd name="connsiteY74" fmla="*/ 451104 h 655156"/>
                <a:gd name="connsiteX75" fmla="*/ 784340 w 907128"/>
                <a:gd name="connsiteY75" fmla="*/ 448628 h 655156"/>
                <a:gd name="connsiteX76" fmla="*/ 801294 w 907128"/>
                <a:gd name="connsiteY76" fmla="*/ 374714 h 655156"/>
                <a:gd name="connsiteX77" fmla="*/ 774434 w 907128"/>
                <a:gd name="connsiteY77" fmla="*/ 448247 h 655156"/>
                <a:gd name="connsiteX78" fmla="*/ 761289 w 907128"/>
                <a:gd name="connsiteY78" fmla="*/ 471202 h 655156"/>
                <a:gd name="connsiteX79" fmla="*/ 661467 w 907128"/>
                <a:gd name="connsiteY79" fmla="*/ 577787 h 655156"/>
                <a:gd name="connsiteX80" fmla="*/ 437344 w 907128"/>
                <a:gd name="connsiteY80" fmla="*/ 655130 h 655156"/>
                <a:gd name="connsiteX81" fmla="*/ 245701 w 907128"/>
                <a:gd name="connsiteY81" fmla="*/ 615982 h 655156"/>
                <a:gd name="connsiteX82" fmla="*/ 223413 w 907128"/>
                <a:gd name="connsiteY82" fmla="*/ 605790 h 655156"/>
                <a:gd name="connsiteX83" fmla="*/ 73680 w 907128"/>
                <a:gd name="connsiteY83" fmla="*/ 442436 h 655156"/>
                <a:gd name="connsiteX84" fmla="*/ 73680 w 907128"/>
                <a:gd name="connsiteY84" fmla="*/ 442436 h 655156"/>
                <a:gd name="connsiteX85" fmla="*/ 61011 w 907128"/>
                <a:gd name="connsiteY85" fmla="*/ 397002 h 655156"/>
                <a:gd name="connsiteX86" fmla="*/ 56725 w 907128"/>
                <a:gd name="connsiteY86" fmla="*/ 413385 h 655156"/>
                <a:gd name="connsiteX87" fmla="*/ 52534 w 907128"/>
                <a:gd name="connsiteY87" fmla="*/ 350901 h 655156"/>
                <a:gd name="connsiteX88" fmla="*/ 44819 w 907128"/>
                <a:gd name="connsiteY88" fmla="*/ 346710 h 655156"/>
                <a:gd name="connsiteX89" fmla="*/ 39294 w 907128"/>
                <a:gd name="connsiteY89" fmla="*/ 360712 h 65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07128" h="655156">
                  <a:moveTo>
                    <a:pt x="829774" y="382238"/>
                  </a:moveTo>
                  <a:cubicBezTo>
                    <a:pt x="825964" y="389477"/>
                    <a:pt x="832536" y="404717"/>
                    <a:pt x="840156" y="394811"/>
                  </a:cubicBezTo>
                  <a:cubicBezTo>
                    <a:pt x="847205" y="372428"/>
                    <a:pt x="850729" y="348520"/>
                    <a:pt x="869874" y="332232"/>
                  </a:cubicBezTo>
                  <a:cubicBezTo>
                    <a:pt x="873018" y="328232"/>
                    <a:pt x="879114" y="321659"/>
                    <a:pt x="873875" y="316801"/>
                  </a:cubicBezTo>
                  <a:cubicBezTo>
                    <a:pt x="863207" y="322897"/>
                    <a:pt x="856825" y="337471"/>
                    <a:pt x="847300" y="345948"/>
                  </a:cubicBezTo>
                  <a:cubicBezTo>
                    <a:pt x="843681" y="327565"/>
                    <a:pt x="860064" y="305276"/>
                    <a:pt x="850158" y="288703"/>
                  </a:cubicBezTo>
                  <a:cubicBezTo>
                    <a:pt x="832060" y="316516"/>
                    <a:pt x="837204" y="350234"/>
                    <a:pt x="829774" y="382238"/>
                  </a:cubicBezTo>
                  <a:close/>
                  <a:moveTo>
                    <a:pt x="585839" y="164401"/>
                  </a:moveTo>
                  <a:cubicBezTo>
                    <a:pt x="597078" y="183547"/>
                    <a:pt x="679279" y="187357"/>
                    <a:pt x="667373" y="154115"/>
                  </a:cubicBezTo>
                  <a:cubicBezTo>
                    <a:pt x="651276" y="129635"/>
                    <a:pt x="585839" y="128492"/>
                    <a:pt x="585839" y="164401"/>
                  </a:cubicBezTo>
                  <a:close/>
                  <a:moveTo>
                    <a:pt x="542310" y="271082"/>
                  </a:moveTo>
                  <a:cubicBezTo>
                    <a:pt x="532118" y="296990"/>
                    <a:pt x="534880" y="325469"/>
                    <a:pt x="554692" y="347853"/>
                  </a:cubicBezTo>
                  <a:cubicBezTo>
                    <a:pt x="668611" y="466535"/>
                    <a:pt x="842919" y="280892"/>
                    <a:pt x="652228" y="225552"/>
                  </a:cubicBezTo>
                  <a:cubicBezTo>
                    <a:pt x="624225" y="218885"/>
                    <a:pt x="594221" y="242507"/>
                    <a:pt x="569361" y="236982"/>
                  </a:cubicBezTo>
                  <a:cubicBezTo>
                    <a:pt x="565170" y="225933"/>
                    <a:pt x="566027" y="212503"/>
                    <a:pt x="552882" y="207455"/>
                  </a:cubicBezTo>
                  <a:cubicBezTo>
                    <a:pt x="526403" y="218789"/>
                    <a:pt x="545453" y="251936"/>
                    <a:pt x="542405" y="271177"/>
                  </a:cubicBezTo>
                  <a:close/>
                  <a:moveTo>
                    <a:pt x="379527" y="467963"/>
                  </a:moveTo>
                  <a:cubicBezTo>
                    <a:pt x="410007" y="498062"/>
                    <a:pt x="456489" y="499586"/>
                    <a:pt x="395434" y="464344"/>
                  </a:cubicBezTo>
                  <a:cubicBezTo>
                    <a:pt x="386576" y="453962"/>
                    <a:pt x="432201" y="415766"/>
                    <a:pt x="413436" y="397478"/>
                  </a:cubicBezTo>
                  <a:cubicBezTo>
                    <a:pt x="403435" y="412147"/>
                    <a:pt x="398958" y="430720"/>
                    <a:pt x="387719" y="445484"/>
                  </a:cubicBezTo>
                  <a:cubicBezTo>
                    <a:pt x="383814" y="452438"/>
                    <a:pt x="377908" y="458629"/>
                    <a:pt x="379527" y="467963"/>
                  </a:cubicBezTo>
                  <a:close/>
                  <a:moveTo>
                    <a:pt x="408007" y="590645"/>
                  </a:moveTo>
                  <a:cubicBezTo>
                    <a:pt x="337713" y="550831"/>
                    <a:pt x="366954" y="594551"/>
                    <a:pt x="412103" y="601123"/>
                  </a:cubicBezTo>
                  <a:cubicBezTo>
                    <a:pt x="444964" y="607124"/>
                    <a:pt x="488779" y="589407"/>
                    <a:pt x="495161" y="554355"/>
                  </a:cubicBezTo>
                  <a:cubicBezTo>
                    <a:pt x="461823" y="580644"/>
                    <a:pt x="461442" y="600837"/>
                    <a:pt x="408007" y="590645"/>
                  </a:cubicBezTo>
                  <a:close/>
                  <a:moveTo>
                    <a:pt x="376479" y="524447"/>
                  </a:moveTo>
                  <a:cubicBezTo>
                    <a:pt x="373241" y="519970"/>
                    <a:pt x="362001" y="515398"/>
                    <a:pt x="357239" y="522732"/>
                  </a:cubicBezTo>
                  <a:cubicBezTo>
                    <a:pt x="357048" y="522922"/>
                    <a:pt x="357525" y="524637"/>
                    <a:pt x="357810" y="524732"/>
                  </a:cubicBezTo>
                  <a:cubicBezTo>
                    <a:pt x="365907" y="525685"/>
                    <a:pt x="364097" y="532733"/>
                    <a:pt x="366383" y="537591"/>
                  </a:cubicBezTo>
                  <a:cubicBezTo>
                    <a:pt x="379432" y="568071"/>
                    <a:pt x="404483" y="578168"/>
                    <a:pt x="429248" y="574453"/>
                  </a:cubicBezTo>
                  <a:cubicBezTo>
                    <a:pt x="460490" y="569690"/>
                    <a:pt x="491256" y="542830"/>
                    <a:pt x="496399" y="506920"/>
                  </a:cubicBezTo>
                  <a:cubicBezTo>
                    <a:pt x="498399" y="501110"/>
                    <a:pt x="493446" y="501682"/>
                    <a:pt x="492589" y="498920"/>
                  </a:cubicBezTo>
                  <a:cubicBezTo>
                    <a:pt x="457537" y="540449"/>
                    <a:pt x="479730" y="532829"/>
                    <a:pt x="447822" y="532638"/>
                  </a:cubicBezTo>
                  <a:cubicBezTo>
                    <a:pt x="438106" y="532638"/>
                    <a:pt x="423342" y="533305"/>
                    <a:pt x="400387" y="536258"/>
                  </a:cubicBezTo>
                  <a:cubicBezTo>
                    <a:pt x="389338" y="537305"/>
                    <a:pt x="381051" y="535877"/>
                    <a:pt x="376479" y="524447"/>
                  </a:cubicBezTo>
                  <a:close/>
                  <a:moveTo>
                    <a:pt x="247511" y="159830"/>
                  </a:moveTo>
                  <a:cubicBezTo>
                    <a:pt x="222460" y="143447"/>
                    <a:pt x="187694" y="142970"/>
                    <a:pt x="176073" y="176594"/>
                  </a:cubicBezTo>
                  <a:cubicBezTo>
                    <a:pt x="175311" y="178880"/>
                    <a:pt x="177026" y="183833"/>
                    <a:pt x="178931" y="184785"/>
                  </a:cubicBezTo>
                  <a:cubicBezTo>
                    <a:pt x="200172" y="194501"/>
                    <a:pt x="265037" y="199263"/>
                    <a:pt x="247511" y="159830"/>
                  </a:cubicBezTo>
                  <a:close/>
                  <a:moveTo>
                    <a:pt x="121590" y="244602"/>
                  </a:moveTo>
                  <a:cubicBezTo>
                    <a:pt x="118447" y="234887"/>
                    <a:pt x="115875" y="212789"/>
                    <a:pt x="100635" y="220980"/>
                  </a:cubicBezTo>
                  <a:cubicBezTo>
                    <a:pt x="93873" y="241745"/>
                    <a:pt x="107208" y="270320"/>
                    <a:pt x="107303" y="293561"/>
                  </a:cubicBezTo>
                  <a:cubicBezTo>
                    <a:pt x="110446" y="308991"/>
                    <a:pt x="94730" y="322897"/>
                    <a:pt x="104731" y="337376"/>
                  </a:cubicBezTo>
                  <a:cubicBezTo>
                    <a:pt x="127782" y="390906"/>
                    <a:pt x="174930" y="403003"/>
                    <a:pt x="229604" y="394335"/>
                  </a:cubicBezTo>
                  <a:cubicBezTo>
                    <a:pt x="302851" y="372713"/>
                    <a:pt x="323139" y="290513"/>
                    <a:pt x="248463" y="251936"/>
                  </a:cubicBezTo>
                  <a:cubicBezTo>
                    <a:pt x="193599" y="216694"/>
                    <a:pt x="132163" y="275654"/>
                    <a:pt x="121686" y="244507"/>
                  </a:cubicBezTo>
                  <a:close/>
                  <a:moveTo>
                    <a:pt x="39390" y="360997"/>
                  </a:moveTo>
                  <a:cubicBezTo>
                    <a:pt x="35580" y="355664"/>
                    <a:pt x="35675" y="348424"/>
                    <a:pt x="32055" y="342900"/>
                  </a:cubicBezTo>
                  <a:cubicBezTo>
                    <a:pt x="18339" y="349377"/>
                    <a:pt x="38342" y="424720"/>
                    <a:pt x="53010" y="421576"/>
                  </a:cubicBezTo>
                  <a:cubicBezTo>
                    <a:pt x="59011" y="427768"/>
                    <a:pt x="62726" y="436340"/>
                    <a:pt x="65964" y="445484"/>
                  </a:cubicBezTo>
                  <a:cubicBezTo>
                    <a:pt x="70155" y="457200"/>
                    <a:pt x="73489" y="469964"/>
                    <a:pt x="79871" y="479774"/>
                  </a:cubicBezTo>
                  <a:cubicBezTo>
                    <a:pt x="61678" y="476822"/>
                    <a:pt x="46343" y="468059"/>
                    <a:pt x="33960" y="455771"/>
                  </a:cubicBezTo>
                  <a:cubicBezTo>
                    <a:pt x="-996" y="420815"/>
                    <a:pt x="-10807" y="356997"/>
                    <a:pt x="13196" y="315659"/>
                  </a:cubicBezTo>
                  <a:cubicBezTo>
                    <a:pt x="34056" y="308134"/>
                    <a:pt x="82633" y="343281"/>
                    <a:pt x="66631" y="298609"/>
                  </a:cubicBezTo>
                  <a:cubicBezTo>
                    <a:pt x="70727" y="235839"/>
                    <a:pt x="90825" y="196691"/>
                    <a:pt x="119971" y="170021"/>
                  </a:cubicBezTo>
                  <a:cubicBezTo>
                    <a:pt x="171597" y="122777"/>
                    <a:pt x="251511" y="114967"/>
                    <a:pt x="320663" y="85249"/>
                  </a:cubicBezTo>
                  <a:cubicBezTo>
                    <a:pt x="355239" y="70390"/>
                    <a:pt x="387147" y="50102"/>
                    <a:pt x="411436" y="16669"/>
                  </a:cubicBezTo>
                  <a:cubicBezTo>
                    <a:pt x="411436" y="20765"/>
                    <a:pt x="410960" y="24765"/>
                    <a:pt x="410103" y="28766"/>
                  </a:cubicBezTo>
                  <a:cubicBezTo>
                    <a:pt x="406388" y="45053"/>
                    <a:pt x="396291" y="61246"/>
                    <a:pt x="396101" y="78105"/>
                  </a:cubicBezTo>
                  <a:cubicBezTo>
                    <a:pt x="406293" y="75533"/>
                    <a:pt x="415437" y="69437"/>
                    <a:pt x="423628" y="61532"/>
                  </a:cubicBezTo>
                  <a:cubicBezTo>
                    <a:pt x="439344" y="46387"/>
                    <a:pt x="451727" y="24670"/>
                    <a:pt x="462585" y="8287"/>
                  </a:cubicBezTo>
                  <a:cubicBezTo>
                    <a:pt x="465062" y="4001"/>
                    <a:pt x="466967" y="2477"/>
                    <a:pt x="470682" y="0"/>
                  </a:cubicBezTo>
                  <a:cubicBezTo>
                    <a:pt x="478302" y="34100"/>
                    <a:pt x="510210" y="81248"/>
                    <a:pt x="550025" y="79915"/>
                  </a:cubicBezTo>
                  <a:cubicBezTo>
                    <a:pt x="553835" y="79915"/>
                    <a:pt x="555264" y="76867"/>
                    <a:pt x="552501" y="73819"/>
                  </a:cubicBezTo>
                  <a:cubicBezTo>
                    <a:pt x="522783" y="60484"/>
                    <a:pt x="529070" y="44006"/>
                    <a:pt x="529832" y="15431"/>
                  </a:cubicBezTo>
                  <a:cubicBezTo>
                    <a:pt x="538785" y="28099"/>
                    <a:pt x="549263" y="38576"/>
                    <a:pt x="560693" y="47530"/>
                  </a:cubicBezTo>
                  <a:cubicBezTo>
                    <a:pt x="622605" y="96107"/>
                    <a:pt x="714236" y="101251"/>
                    <a:pt x="764909" y="170307"/>
                  </a:cubicBezTo>
                  <a:cubicBezTo>
                    <a:pt x="782149" y="204311"/>
                    <a:pt x="786816" y="245364"/>
                    <a:pt x="785864" y="283464"/>
                  </a:cubicBezTo>
                  <a:cubicBezTo>
                    <a:pt x="786721" y="290703"/>
                    <a:pt x="782340" y="304419"/>
                    <a:pt x="791960" y="306229"/>
                  </a:cubicBezTo>
                  <a:cubicBezTo>
                    <a:pt x="806343" y="296418"/>
                    <a:pt x="797580" y="272796"/>
                    <a:pt x="818249" y="267176"/>
                  </a:cubicBezTo>
                  <a:cubicBezTo>
                    <a:pt x="827012" y="256032"/>
                    <a:pt x="840823" y="253841"/>
                    <a:pt x="854730" y="254984"/>
                  </a:cubicBezTo>
                  <a:cubicBezTo>
                    <a:pt x="863683" y="255746"/>
                    <a:pt x="872732" y="257747"/>
                    <a:pt x="880542" y="259651"/>
                  </a:cubicBezTo>
                  <a:cubicBezTo>
                    <a:pt x="908070" y="267367"/>
                    <a:pt x="908927" y="302133"/>
                    <a:pt x="905974" y="325184"/>
                  </a:cubicBezTo>
                  <a:cubicBezTo>
                    <a:pt x="899592" y="383476"/>
                    <a:pt x="846157" y="445675"/>
                    <a:pt x="787388" y="454628"/>
                  </a:cubicBezTo>
                  <a:cubicBezTo>
                    <a:pt x="783006" y="454343"/>
                    <a:pt x="782149" y="453104"/>
                    <a:pt x="782911" y="451104"/>
                  </a:cubicBezTo>
                  <a:cubicBezTo>
                    <a:pt x="783197" y="450342"/>
                    <a:pt x="783673" y="449580"/>
                    <a:pt x="784340" y="448628"/>
                  </a:cubicBezTo>
                  <a:cubicBezTo>
                    <a:pt x="795198" y="443389"/>
                    <a:pt x="830441" y="345758"/>
                    <a:pt x="801294" y="374714"/>
                  </a:cubicBezTo>
                  <a:cubicBezTo>
                    <a:pt x="795770" y="400145"/>
                    <a:pt x="786626" y="424815"/>
                    <a:pt x="774434" y="448247"/>
                  </a:cubicBezTo>
                  <a:cubicBezTo>
                    <a:pt x="770433" y="456057"/>
                    <a:pt x="766052" y="463677"/>
                    <a:pt x="761289" y="471202"/>
                  </a:cubicBezTo>
                  <a:cubicBezTo>
                    <a:pt x="735858" y="512064"/>
                    <a:pt x="701282" y="548354"/>
                    <a:pt x="661467" y="577787"/>
                  </a:cubicBezTo>
                  <a:cubicBezTo>
                    <a:pt x="595364" y="626555"/>
                    <a:pt x="514782" y="656177"/>
                    <a:pt x="437344" y="655130"/>
                  </a:cubicBezTo>
                  <a:cubicBezTo>
                    <a:pt x="370288" y="652272"/>
                    <a:pt x="303899" y="640366"/>
                    <a:pt x="245701" y="615982"/>
                  </a:cubicBezTo>
                  <a:cubicBezTo>
                    <a:pt x="238176" y="612839"/>
                    <a:pt x="230747" y="609410"/>
                    <a:pt x="223413" y="605790"/>
                  </a:cubicBezTo>
                  <a:cubicBezTo>
                    <a:pt x="155880" y="572357"/>
                    <a:pt x="101588" y="519970"/>
                    <a:pt x="73680" y="442436"/>
                  </a:cubicBezTo>
                  <a:lnTo>
                    <a:pt x="73680" y="442436"/>
                  </a:lnTo>
                  <a:cubicBezTo>
                    <a:pt x="68536" y="428149"/>
                    <a:pt x="64345" y="413099"/>
                    <a:pt x="61011" y="397002"/>
                  </a:cubicBezTo>
                  <a:cubicBezTo>
                    <a:pt x="56154" y="401479"/>
                    <a:pt x="57392" y="407384"/>
                    <a:pt x="56725" y="413385"/>
                  </a:cubicBezTo>
                  <a:cubicBezTo>
                    <a:pt x="43200" y="394716"/>
                    <a:pt x="46438" y="371666"/>
                    <a:pt x="52534" y="350901"/>
                  </a:cubicBezTo>
                  <a:cubicBezTo>
                    <a:pt x="52058" y="346901"/>
                    <a:pt x="49486" y="342805"/>
                    <a:pt x="44819" y="346710"/>
                  </a:cubicBezTo>
                  <a:cubicBezTo>
                    <a:pt x="38532" y="349758"/>
                    <a:pt x="42152" y="356045"/>
                    <a:pt x="39294" y="360712"/>
                  </a:cubicBezTo>
                  <a:close/>
                </a:path>
              </a:pathLst>
            </a:custGeom>
            <a:solidFill>
              <a:srgbClr val="FFFFFF"/>
            </a:solidFill>
            <a:ln w="9525" cap="flat">
              <a:noFill/>
              <a:prstDash val="solid"/>
              <a:miter/>
            </a:ln>
          </p:spPr>
          <p:txBody>
            <a:bodyPr rtlCol="0" anchor="ctr"/>
            <a:lstStyle/>
            <a:p>
              <a:endParaRPr lang="ja-JP" altLang="en-US"/>
            </a:p>
          </p:txBody>
        </p:sp>
        <p:sp>
          <p:nvSpPr>
            <p:cNvPr id="286" name="フリーフォーム: 図形 285">
              <a:extLst>
                <a:ext uri="{FF2B5EF4-FFF2-40B4-BE49-F238E27FC236}">
                  <a16:creationId xmlns:a16="http://schemas.microsoft.com/office/drawing/2014/main" id="{A228BA87-FE2B-4BED-8E5E-EC1DFF872762}"/>
                </a:ext>
              </a:extLst>
            </p:cNvPr>
            <p:cNvSpPr/>
            <p:nvPr/>
          </p:nvSpPr>
          <p:spPr>
            <a:xfrm>
              <a:off x="589676" y="773950"/>
              <a:ext cx="278225" cy="220875"/>
            </a:xfrm>
            <a:custGeom>
              <a:avLst/>
              <a:gdLst>
                <a:gd name="connsiteX0" fmla="*/ 6001 w 278225"/>
                <a:gd name="connsiteY0" fmla="*/ 147593 h 220875"/>
                <a:gd name="connsiteX1" fmla="*/ 0 w 278225"/>
                <a:gd name="connsiteY1" fmla="*/ 146355 h 220875"/>
                <a:gd name="connsiteX2" fmla="*/ 667 w 278225"/>
                <a:gd name="connsiteY2" fmla="*/ 136258 h 220875"/>
                <a:gd name="connsiteX3" fmla="*/ 16002 w 278225"/>
                <a:gd name="connsiteY3" fmla="*/ 137782 h 220875"/>
                <a:gd name="connsiteX4" fmla="*/ 28003 w 278225"/>
                <a:gd name="connsiteY4" fmla="*/ 130067 h 220875"/>
                <a:gd name="connsiteX5" fmla="*/ 181642 w 278225"/>
                <a:gd name="connsiteY5" fmla="*/ 28245 h 220875"/>
                <a:gd name="connsiteX6" fmla="*/ 178117 w 278225"/>
                <a:gd name="connsiteY6" fmla="*/ 35769 h 220875"/>
                <a:gd name="connsiteX7" fmla="*/ 69151 w 278225"/>
                <a:gd name="connsiteY7" fmla="*/ 9385 h 220875"/>
                <a:gd name="connsiteX8" fmla="*/ 40481 w 278225"/>
                <a:gd name="connsiteY8" fmla="*/ 124257 h 220875"/>
                <a:gd name="connsiteX9" fmla="*/ 91440 w 278225"/>
                <a:gd name="connsiteY9" fmla="*/ 159404 h 220875"/>
                <a:gd name="connsiteX10" fmla="*/ 121063 w 278225"/>
                <a:gd name="connsiteY10" fmla="*/ 34055 h 220875"/>
                <a:gd name="connsiteX11" fmla="*/ 120110 w 278225"/>
                <a:gd name="connsiteY11" fmla="*/ 42151 h 220875"/>
                <a:gd name="connsiteX12" fmla="*/ 92964 w 278225"/>
                <a:gd name="connsiteY12" fmla="*/ 51200 h 220875"/>
                <a:gd name="connsiteX13" fmla="*/ 133540 w 278225"/>
                <a:gd name="connsiteY13" fmla="*/ 166929 h 220875"/>
                <a:gd name="connsiteX14" fmla="*/ 135445 w 278225"/>
                <a:gd name="connsiteY14" fmla="*/ 175120 h 220875"/>
                <a:gd name="connsiteX15" fmla="*/ 128588 w 278225"/>
                <a:gd name="connsiteY15" fmla="*/ 176930 h 220875"/>
                <a:gd name="connsiteX16" fmla="*/ 208978 w 278225"/>
                <a:gd name="connsiteY16" fmla="*/ 176930 h 220875"/>
                <a:gd name="connsiteX17" fmla="*/ 250698 w 278225"/>
                <a:gd name="connsiteY17" fmla="*/ 160261 h 220875"/>
                <a:gd name="connsiteX18" fmla="*/ 278225 w 278225"/>
                <a:gd name="connsiteY18" fmla="*/ 161309 h 220875"/>
                <a:gd name="connsiteX19" fmla="*/ 277559 w 278225"/>
                <a:gd name="connsiteY19" fmla="*/ 169310 h 220875"/>
                <a:gd name="connsiteX20" fmla="*/ 172021 w 278225"/>
                <a:gd name="connsiteY20" fmla="*/ 215316 h 220875"/>
                <a:gd name="connsiteX21" fmla="*/ 158210 w 278225"/>
                <a:gd name="connsiteY21" fmla="*/ 218935 h 220875"/>
                <a:gd name="connsiteX22" fmla="*/ 121539 w 278225"/>
                <a:gd name="connsiteY22" fmla="*/ 185883 h 220875"/>
                <a:gd name="connsiteX23" fmla="*/ 6001 w 278225"/>
                <a:gd name="connsiteY23" fmla="*/ 147593 h 22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8225" h="220875">
                  <a:moveTo>
                    <a:pt x="6001" y="147593"/>
                  </a:moveTo>
                  <a:cubicBezTo>
                    <a:pt x="4000" y="146926"/>
                    <a:pt x="2000" y="146545"/>
                    <a:pt x="0" y="146355"/>
                  </a:cubicBezTo>
                  <a:lnTo>
                    <a:pt x="667" y="136258"/>
                  </a:lnTo>
                  <a:cubicBezTo>
                    <a:pt x="5810" y="136639"/>
                    <a:pt x="10954" y="137115"/>
                    <a:pt x="16002" y="137782"/>
                  </a:cubicBezTo>
                  <a:cubicBezTo>
                    <a:pt x="24860" y="140068"/>
                    <a:pt x="29623" y="140640"/>
                    <a:pt x="28003" y="130067"/>
                  </a:cubicBezTo>
                  <a:cubicBezTo>
                    <a:pt x="8953" y="-18333"/>
                    <a:pt x="77914" y="-20142"/>
                    <a:pt x="181642" y="28245"/>
                  </a:cubicBezTo>
                  <a:lnTo>
                    <a:pt x="178117" y="35769"/>
                  </a:lnTo>
                  <a:cubicBezTo>
                    <a:pt x="145637" y="19291"/>
                    <a:pt x="92392" y="14148"/>
                    <a:pt x="69151" y="9385"/>
                  </a:cubicBezTo>
                  <a:cubicBezTo>
                    <a:pt x="30861" y="31293"/>
                    <a:pt x="36957" y="86347"/>
                    <a:pt x="40481" y="124257"/>
                  </a:cubicBezTo>
                  <a:cubicBezTo>
                    <a:pt x="43053" y="147974"/>
                    <a:pt x="74200" y="149117"/>
                    <a:pt x="91440" y="159404"/>
                  </a:cubicBezTo>
                  <a:cubicBezTo>
                    <a:pt x="56007" y="55010"/>
                    <a:pt x="84677" y="26625"/>
                    <a:pt x="121063" y="34055"/>
                  </a:cubicBezTo>
                  <a:lnTo>
                    <a:pt x="120110" y="42151"/>
                  </a:lnTo>
                  <a:cubicBezTo>
                    <a:pt x="110490" y="41103"/>
                    <a:pt x="101060" y="43675"/>
                    <a:pt x="92964" y="51200"/>
                  </a:cubicBezTo>
                  <a:cubicBezTo>
                    <a:pt x="75533" y="79680"/>
                    <a:pt x="90106" y="166929"/>
                    <a:pt x="133540" y="166929"/>
                  </a:cubicBezTo>
                  <a:lnTo>
                    <a:pt x="135445" y="175120"/>
                  </a:lnTo>
                  <a:cubicBezTo>
                    <a:pt x="133255" y="175692"/>
                    <a:pt x="130969" y="176358"/>
                    <a:pt x="128588" y="176930"/>
                  </a:cubicBezTo>
                  <a:cubicBezTo>
                    <a:pt x="175641" y="229413"/>
                    <a:pt x="153352" y="203409"/>
                    <a:pt x="208978" y="176930"/>
                  </a:cubicBezTo>
                  <a:cubicBezTo>
                    <a:pt x="223933" y="165214"/>
                    <a:pt x="238030" y="161214"/>
                    <a:pt x="250698" y="160261"/>
                  </a:cubicBezTo>
                  <a:cubicBezTo>
                    <a:pt x="260890" y="159499"/>
                    <a:pt x="270129" y="160642"/>
                    <a:pt x="278225" y="161309"/>
                  </a:cubicBezTo>
                  <a:lnTo>
                    <a:pt x="277559" y="169310"/>
                  </a:lnTo>
                  <a:cubicBezTo>
                    <a:pt x="237744" y="165976"/>
                    <a:pt x="203644" y="193027"/>
                    <a:pt x="172021" y="215316"/>
                  </a:cubicBezTo>
                  <a:cubicBezTo>
                    <a:pt x="167735" y="218364"/>
                    <a:pt x="165735" y="223793"/>
                    <a:pt x="158210" y="218935"/>
                  </a:cubicBezTo>
                  <a:cubicBezTo>
                    <a:pt x="141637" y="212934"/>
                    <a:pt x="133160" y="197313"/>
                    <a:pt x="121539" y="185883"/>
                  </a:cubicBezTo>
                  <a:cubicBezTo>
                    <a:pt x="86201" y="164928"/>
                    <a:pt x="43720" y="158737"/>
                    <a:pt x="6001" y="147593"/>
                  </a:cubicBezTo>
                  <a:close/>
                </a:path>
              </a:pathLst>
            </a:custGeom>
            <a:solidFill>
              <a:srgbClr val="040000"/>
            </a:solidFill>
            <a:ln w="9525" cap="flat">
              <a:noFill/>
              <a:prstDash val="solid"/>
              <a:miter/>
            </a:ln>
          </p:spPr>
          <p:txBody>
            <a:bodyPr rtlCol="0" anchor="ctr"/>
            <a:lstStyle/>
            <a:p>
              <a:endParaRPr lang="ja-JP" altLang="en-US"/>
            </a:p>
          </p:txBody>
        </p:sp>
        <p:sp>
          <p:nvSpPr>
            <p:cNvPr id="287" name="フリーフォーム: 図形 286">
              <a:extLst>
                <a:ext uri="{FF2B5EF4-FFF2-40B4-BE49-F238E27FC236}">
                  <a16:creationId xmlns:a16="http://schemas.microsoft.com/office/drawing/2014/main" id="{9ED147C6-EAA8-4C0F-83D2-365DD8C5A623}"/>
                </a:ext>
              </a:extLst>
            </p:cNvPr>
            <p:cNvSpPr/>
            <p:nvPr/>
          </p:nvSpPr>
          <p:spPr>
            <a:xfrm>
              <a:off x="623869" y="1762029"/>
              <a:ext cx="72868" cy="23377"/>
            </a:xfrm>
            <a:custGeom>
              <a:avLst/>
              <a:gdLst>
                <a:gd name="connsiteX0" fmla="*/ 36292 w 72868"/>
                <a:gd name="connsiteY0" fmla="*/ 23336 h 23377"/>
                <a:gd name="connsiteX1" fmla="*/ 2288 w 72868"/>
                <a:gd name="connsiteY1" fmla="*/ 6858 h 23377"/>
                <a:gd name="connsiteX2" fmla="*/ 54961 w 72868"/>
                <a:gd name="connsiteY2" fmla="*/ 0 h 23377"/>
                <a:gd name="connsiteX3" fmla="*/ 72868 w 72868"/>
                <a:gd name="connsiteY3" fmla="*/ 3239 h 23377"/>
                <a:gd name="connsiteX4" fmla="*/ 56961 w 72868"/>
                <a:gd name="connsiteY4" fmla="*/ 15812 h 23377"/>
                <a:gd name="connsiteX5" fmla="*/ 36292 w 72868"/>
                <a:gd name="connsiteY5" fmla="*/ 23336 h 23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868" h="23377">
                  <a:moveTo>
                    <a:pt x="36292" y="23336"/>
                  </a:moveTo>
                  <a:cubicBezTo>
                    <a:pt x="16671" y="24003"/>
                    <a:pt x="-7618" y="16478"/>
                    <a:pt x="2288" y="6858"/>
                  </a:cubicBezTo>
                  <a:cubicBezTo>
                    <a:pt x="19719" y="7239"/>
                    <a:pt x="37530" y="0"/>
                    <a:pt x="54961" y="0"/>
                  </a:cubicBezTo>
                  <a:cubicBezTo>
                    <a:pt x="60962" y="0"/>
                    <a:pt x="66963" y="857"/>
                    <a:pt x="72868" y="3239"/>
                  </a:cubicBezTo>
                  <a:cubicBezTo>
                    <a:pt x="68201" y="8192"/>
                    <a:pt x="62486" y="11906"/>
                    <a:pt x="56961" y="15812"/>
                  </a:cubicBezTo>
                  <a:cubicBezTo>
                    <a:pt x="54199" y="20765"/>
                    <a:pt x="45817" y="23051"/>
                    <a:pt x="36292" y="23336"/>
                  </a:cubicBezTo>
                  <a:close/>
                </a:path>
              </a:pathLst>
            </a:custGeom>
            <a:solidFill>
              <a:srgbClr val="898989"/>
            </a:solidFill>
            <a:ln w="9525" cap="flat">
              <a:noFill/>
              <a:prstDash val="solid"/>
              <a:miter/>
            </a:ln>
          </p:spPr>
          <p:txBody>
            <a:bodyPr rtlCol="0" anchor="ctr"/>
            <a:lstStyle/>
            <a:p>
              <a:endParaRPr lang="ja-JP" altLang="en-US"/>
            </a:p>
          </p:txBody>
        </p:sp>
        <p:sp>
          <p:nvSpPr>
            <p:cNvPr id="288" name="フリーフォーム: 図形 287">
              <a:extLst>
                <a:ext uri="{FF2B5EF4-FFF2-40B4-BE49-F238E27FC236}">
                  <a16:creationId xmlns:a16="http://schemas.microsoft.com/office/drawing/2014/main" id="{036012DA-BABB-4693-BC6A-057C58579E41}"/>
                </a:ext>
              </a:extLst>
            </p:cNvPr>
            <p:cNvSpPr/>
            <p:nvPr/>
          </p:nvSpPr>
          <p:spPr>
            <a:xfrm>
              <a:off x="183363" y="920234"/>
              <a:ext cx="895326" cy="608337"/>
            </a:xfrm>
            <a:custGeom>
              <a:avLst/>
              <a:gdLst>
                <a:gd name="connsiteX0" fmla="*/ 52840 w 895326"/>
                <a:gd name="connsiteY0" fmla="*/ 608052 h 608337"/>
                <a:gd name="connsiteX1" fmla="*/ 8168 w 895326"/>
                <a:gd name="connsiteY1" fmla="*/ 417266 h 608337"/>
                <a:gd name="connsiteX2" fmla="*/ 41124 w 895326"/>
                <a:gd name="connsiteY2" fmla="*/ 269724 h 608337"/>
                <a:gd name="connsiteX3" fmla="*/ 234101 w 895326"/>
                <a:gd name="connsiteY3" fmla="*/ 65794 h 608337"/>
                <a:gd name="connsiteX4" fmla="*/ 347353 w 895326"/>
                <a:gd name="connsiteY4" fmla="*/ 1405 h 608337"/>
                <a:gd name="connsiteX5" fmla="*/ 361355 w 895326"/>
                <a:gd name="connsiteY5" fmla="*/ 3691 h 608337"/>
                <a:gd name="connsiteX6" fmla="*/ 406408 w 895326"/>
                <a:gd name="connsiteY6" fmla="*/ 71 h 608337"/>
                <a:gd name="connsiteX7" fmla="*/ 412409 w 895326"/>
                <a:gd name="connsiteY7" fmla="*/ 1309 h 608337"/>
                <a:gd name="connsiteX8" fmla="*/ 527947 w 895326"/>
                <a:gd name="connsiteY8" fmla="*/ 39600 h 608337"/>
                <a:gd name="connsiteX9" fmla="*/ 564618 w 895326"/>
                <a:gd name="connsiteY9" fmla="*/ 72652 h 608337"/>
                <a:gd name="connsiteX10" fmla="*/ 578430 w 895326"/>
                <a:gd name="connsiteY10" fmla="*/ 69032 h 608337"/>
                <a:gd name="connsiteX11" fmla="*/ 683967 w 895326"/>
                <a:gd name="connsiteY11" fmla="*/ 23026 h 608337"/>
                <a:gd name="connsiteX12" fmla="*/ 698159 w 895326"/>
                <a:gd name="connsiteY12" fmla="*/ 25503 h 608337"/>
                <a:gd name="connsiteX13" fmla="*/ 726734 w 895326"/>
                <a:gd name="connsiteY13" fmla="*/ 29027 h 608337"/>
                <a:gd name="connsiteX14" fmla="*/ 895326 w 895326"/>
                <a:gd name="connsiteY14" fmla="*/ 175998 h 608337"/>
                <a:gd name="connsiteX15" fmla="*/ 886659 w 895326"/>
                <a:gd name="connsiteY15" fmla="*/ 181618 h 608337"/>
                <a:gd name="connsiteX16" fmla="*/ 858465 w 895326"/>
                <a:gd name="connsiteY16" fmla="*/ 148947 h 608337"/>
                <a:gd name="connsiteX17" fmla="*/ 817793 w 895326"/>
                <a:gd name="connsiteY17" fmla="*/ 116086 h 608337"/>
                <a:gd name="connsiteX18" fmla="*/ 703017 w 895326"/>
                <a:gd name="connsiteY18" fmla="*/ 64746 h 608337"/>
                <a:gd name="connsiteX19" fmla="*/ 658916 w 895326"/>
                <a:gd name="connsiteY19" fmla="*/ 61222 h 608337"/>
                <a:gd name="connsiteX20" fmla="*/ 553284 w 895326"/>
                <a:gd name="connsiteY20" fmla="*/ 115705 h 608337"/>
                <a:gd name="connsiteX21" fmla="*/ 577191 w 895326"/>
                <a:gd name="connsiteY21" fmla="*/ 128659 h 608337"/>
                <a:gd name="connsiteX22" fmla="*/ 581573 w 895326"/>
                <a:gd name="connsiteY22" fmla="*/ 182761 h 608337"/>
                <a:gd name="connsiteX23" fmla="*/ 582430 w 895326"/>
                <a:gd name="connsiteY23" fmla="*/ 197620 h 608337"/>
                <a:gd name="connsiteX24" fmla="*/ 556713 w 895326"/>
                <a:gd name="connsiteY24" fmla="*/ 208383 h 608337"/>
                <a:gd name="connsiteX25" fmla="*/ 557856 w 895326"/>
                <a:gd name="connsiteY25" fmla="*/ 232481 h 608337"/>
                <a:gd name="connsiteX26" fmla="*/ 551188 w 895326"/>
                <a:gd name="connsiteY26" fmla="*/ 221432 h 608337"/>
                <a:gd name="connsiteX27" fmla="*/ 524423 w 895326"/>
                <a:gd name="connsiteY27" fmla="*/ 137041 h 608337"/>
                <a:gd name="connsiteX28" fmla="*/ 507468 w 895326"/>
                <a:gd name="connsiteY28" fmla="*/ 120277 h 608337"/>
                <a:gd name="connsiteX29" fmla="*/ 486418 w 895326"/>
                <a:gd name="connsiteY29" fmla="*/ 97321 h 608337"/>
                <a:gd name="connsiteX30" fmla="*/ 494991 w 895326"/>
                <a:gd name="connsiteY30" fmla="*/ 92749 h 608337"/>
                <a:gd name="connsiteX31" fmla="*/ 529090 w 895326"/>
                <a:gd name="connsiteY31" fmla="*/ 122277 h 608337"/>
                <a:gd name="connsiteX32" fmla="*/ 461367 w 895326"/>
                <a:gd name="connsiteY32" fmla="*/ 61698 h 608337"/>
                <a:gd name="connsiteX33" fmla="*/ 232577 w 895326"/>
                <a:gd name="connsiteY33" fmla="*/ 111799 h 608337"/>
                <a:gd name="connsiteX34" fmla="*/ 138375 w 895326"/>
                <a:gd name="connsiteY34" fmla="*/ 210669 h 608337"/>
                <a:gd name="connsiteX35" fmla="*/ 53507 w 895326"/>
                <a:gd name="connsiteY35" fmla="*/ 437650 h 608337"/>
                <a:gd name="connsiteX36" fmla="*/ 67509 w 895326"/>
                <a:gd name="connsiteY36" fmla="*/ 575953 h 608337"/>
                <a:gd name="connsiteX37" fmla="*/ 79415 w 895326"/>
                <a:gd name="connsiteY37" fmla="*/ 532233 h 608337"/>
                <a:gd name="connsiteX38" fmla="*/ 145423 w 895326"/>
                <a:gd name="connsiteY38" fmla="*/ 352306 h 608337"/>
                <a:gd name="connsiteX39" fmla="*/ 288203 w 895326"/>
                <a:gd name="connsiteY39" fmla="*/ 171997 h 608337"/>
                <a:gd name="connsiteX40" fmla="*/ 365832 w 895326"/>
                <a:gd name="connsiteY40" fmla="*/ 132659 h 608337"/>
                <a:gd name="connsiteX41" fmla="*/ 457272 w 895326"/>
                <a:gd name="connsiteY41" fmla="*/ 126658 h 608337"/>
                <a:gd name="connsiteX42" fmla="*/ 476798 w 895326"/>
                <a:gd name="connsiteY42" fmla="*/ 132850 h 608337"/>
                <a:gd name="connsiteX43" fmla="*/ 475941 w 895326"/>
                <a:gd name="connsiteY43" fmla="*/ 159901 h 608337"/>
                <a:gd name="connsiteX44" fmla="*/ 443365 w 895326"/>
                <a:gd name="connsiteY44" fmla="*/ 226766 h 608337"/>
                <a:gd name="connsiteX45" fmla="*/ 249055 w 895326"/>
                <a:gd name="connsiteY45" fmla="*/ 367355 h 608337"/>
                <a:gd name="connsiteX46" fmla="*/ 151233 w 895326"/>
                <a:gd name="connsiteY46" fmla="*/ 437745 h 608337"/>
                <a:gd name="connsiteX47" fmla="*/ 153710 w 895326"/>
                <a:gd name="connsiteY47" fmla="*/ 434506 h 608337"/>
                <a:gd name="connsiteX48" fmla="*/ 343257 w 895326"/>
                <a:gd name="connsiteY48" fmla="*/ 252960 h 608337"/>
                <a:gd name="connsiteX49" fmla="*/ 364212 w 895326"/>
                <a:gd name="connsiteY49" fmla="*/ 230576 h 608337"/>
                <a:gd name="connsiteX50" fmla="*/ 400122 w 895326"/>
                <a:gd name="connsiteY50" fmla="*/ 146947 h 608337"/>
                <a:gd name="connsiteX51" fmla="*/ 310587 w 895326"/>
                <a:gd name="connsiteY51" fmla="*/ 213907 h 608337"/>
                <a:gd name="connsiteX52" fmla="*/ 128183 w 895326"/>
                <a:gd name="connsiteY52" fmla="*/ 429744 h 608337"/>
                <a:gd name="connsiteX53" fmla="*/ 137898 w 895326"/>
                <a:gd name="connsiteY53" fmla="*/ 428887 h 608337"/>
                <a:gd name="connsiteX54" fmla="*/ 147614 w 895326"/>
                <a:gd name="connsiteY54" fmla="*/ 431554 h 608337"/>
                <a:gd name="connsiteX55" fmla="*/ 135041 w 895326"/>
                <a:gd name="connsiteY55" fmla="*/ 453175 h 608337"/>
                <a:gd name="connsiteX56" fmla="*/ 239054 w 895326"/>
                <a:gd name="connsiteY56" fmla="*/ 384976 h 608337"/>
                <a:gd name="connsiteX57" fmla="*/ 402027 w 895326"/>
                <a:gd name="connsiteY57" fmla="*/ 291536 h 608337"/>
                <a:gd name="connsiteX58" fmla="*/ 484894 w 895326"/>
                <a:gd name="connsiteY58" fmla="*/ 162853 h 608337"/>
                <a:gd name="connsiteX59" fmla="*/ 489180 w 895326"/>
                <a:gd name="connsiteY59" fmla="*/ 149423 h 608337"/>
                <a:gd name="connsiteX60" fmla="*/ 503563 w 895326"/>
                <a:gd name="connsiteY60" fmla="*/ 140565 h 608337"/>
                <a:gd name="connsiteX61" fmla="*/ 480227 w 895326"/>
                <a:gd name="connsiteY61" fmla="*/ 286107 h 608337"/>
                <a:gd name="connsiteX62" fmla="*/ 475750 w 895326"/>
                <a:gd name="connsiteY62" fmla="*/ 285726 h 608337"/>
                <a:gd name="connsiteX63" fmla="*/ 473178 w 895326"/>
                <a:gd name="connsiteY63" fmla="*/ 269438 h 608337"/>
                <a:gd name="connsiteX64" fmla="*/ 462034 w 895326"/>
                <a:gd name="connsiteY64" fmla="*/ 284964 h 608337"/>
                <a:gd name="connsiteX65" fmla="*/ 363165 w 895326"/>
                <a:gd name="connsiteY65" fmla="*/ 379642 h 608337"/>
                <a:gd name="connsiteX66" fmla="*/ 159330 w 895326"/>
                <a:gd name="connsiteY66" fmla="*/ 467082 h 608337"/>
                <a:gd name="connsiteX67" fmla="*/ 102275 w 895326"/>
                <a:gd name="connsiteY67" fmla="*/ 600337 h 608337"/>
                <a:gd name="connsiteX68" fmla="*/ 52935 w 895326"/>
                <a:gd name="connsiteY68" fmla="*/ 608338 h 608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95326" h="608337">
                  <a:moveTo>
                    <a:pt x="52840" y="608052"/>
                  </a:moveTo>
                  <a:cubicBezTo>
                    <a:pt x="16074" y="557760"/>
                    <a:pt x="-15454" y="481655"/>
                    <a:pt x="8168" y="417266"/>
                  </a:cubicBezTo>
                  <a:cubicBezTo>
                    <a:pt x="15407" y="367641"/>
                    <a:pt x="10073" y="312967"/>
                    <a:pt x="41124" y="269724"/>
                  </a:cubicBezTo>
                  <a:cubicBezTo>
                    <a:pt x="68080" y="214003"/>
                    <a:pt x="153615" y="126277"/>
                    <a:pt x="234101" y="65794"/>
                  </a:cubicBezTo>
                  <a:cubicBezTo>
                    <a:pt x="276297" y="34075"/>
                    <a:pt x="317064" y="9787"/>
                    <a:pt x="347353" y="1405"/>
                  </a:cubicBezTo>
                  <a:cubicBezTo>
                    <a:pt x="352020" y="928"/>
                    <a:pt x="358116" y="1119"/>
                    <a:pt x="361355" y="3691"/>
                  </a:cubicBezTo>
                  <a:cubicBezTo>
                    <a:pt x="376214" y="12073"/>
                    <a:pt x="390882" y="-1072"/>
                    <a:pt x="406408" y="71"/>
                  </a:cubicBezTo>
                  <a:cubicBezTo>
                    <a:pt x="408408" y="166"/>
                    <a:pt x="410313" y="547"/>
                    <a:pt x="412409" y="1309"/>
                  </a:cubicBezTo>
                  <a:cubicBezTo>
                    <a:pt x="450128" y="12454"/>
                    <a:pt x="492609" y="18645"/>
                    <a:pt x="527947" y="39600"/>
                  </a:cubicBezTo>
                  <a:cubicBezTo>
                    <a:pt x="539568" y="51030"/>
                    <a:pt x="548045" y="66651"/>
                    <a:pt x="564618" y="72652"/>
                  </a:cubicBezTo>
                  <a:cubicBezTo>
                    <a:pt x="572238" y="77509"/>
                    <a:pt x="574143" y="71985"/>
                    <a:pt x="578430" y="69032"/>
                  </a:cubicBezTo>
                  <a:cubicBezTo>
                    <a:pt x="610053" y="46744"/>
                    <a:pt x="644152" y="19597"/>
                    <a:pt x="683967" y="23026"/>
                  </a:cubicBezTo>
                  <a:cubicBezTo>
                    <a:pt x="688634" y="23407"/>
                    <a:pt x="693301" y="24169"/>
                    <a:pt x="698159" y="25503"/>
                  </a:cubicBezTo>
                  <a:cubicBezTo>
                    <a:pt x="708065" y="25789"/>
                    <a:pt x="717590" y="27027"/>
                    <a:pt x="726734" y="29027"/>
                  </a:cubicBezTo>
                  <a:cubicBezTo>
                    <a:pt x="801410" y="45601"/>
                    <a:pt x="850178" y="116086"/>
                    <a:pt x="895326" y="175998"/>
                  </a:cubicBezTo>
                  <a:lnTo>
                    <a:pt x="886659" y="181618"/>
                  </a:lnTo>
                  <a:cubicBezTo>
                    <a:pt x="877991" y="169997"/>
                    <a:pt x="868561" y="159043"/>
                    <a:pt x="858465" y="148947"/>
                  </a:cubicBezTo>
                  <a:cubicBezTo>
                    <a:pt x="846082" y="136660"/>
                    <a:pt x="832461" y="125611"/>
                    <a:pt x="817793" y="116086"/>
                  </a:cubicBezTo>
                  <a:cubicBezTo>
                    <a:pt x="784551" y="92273"/>
                    <a:pt x="743974" y="72556"/>
                    <a:pt x="703017" y="64746"/>
                  </a:cubicBezTo>
                  <a:cubicBezTo>
                    <a:pt x="688253" y="61888"/>
                    <a:pt x="673489" y="60650"/>
                    <a:pt x="658916" y="61222"/>
                  </a:cubicBezTo>
                  <a:cubicBezTo>
                    <a:pt x="619197" y="62841"/>
                    <a:pt x="581668" y="78557"/>
                    <a:pt x="553284" y="115705"/>
                  </a:cubicBezTo>
                  <a:cubicBezTo>
                    <a:pt x="564047" y="121324"/>
                    <a:pt x="578239" y="110466"/>
                    <a:pt x="577191" y="128659"/>
                  </a:cubicBezTo>
                  <a:cubicBezTo>
                    <a:pt x="576906" y="146756"/>
                    <a:pt x="579954" y="164949"/>
                    <a:pt x="581573" y="182761"/>
                  </a:cubicBezTo>
                  <a:cubicBezTo>
                    <a:pt x="582049" y="187714"/>
                    <a:pt x="582335" y="192667"/>
                    <a:pt x="582430" y="197620"/>
                  </a:cubicBezTo>
                  <a:cubicBezTo>
                    <a:pt x="532995" y="102084"/>
                    <a:pt x="551379" y="160948"/>
                    <a:pt x="556713" y="208383"/>
                  </a:cubicBezTo>
                  <a:cubicBezTo>
                    <a:pt x="557665" y="217146"/>
                    <a:pt x="558237" y="225528"/>
                    <a:pt x="557856" y="232481"/>
                  </a:cubicBezTo>
                  <a:cubicBezTo>
                    <a:pt x="555189" y="229719"/>
                    <a:pt x="552998" y="225909"/>
                    <a:pt x="551188" y="221432"/>
                  </a:cubicBezTo>
                  <a:cubicBezTo>
                    <a:pt x="539758" y="194191"/>
                    <a:pt x="540234" y="141994"/>
                    <a:pt x="524423" y="137041"/>
                  </a:cubicBezTo>
                  <a:cubicBezTo>
                    <a:pt x="514041" y="135993"/>
                    <a:pt x="511945" y="126944"/>
                    <a:pt x="507468" y="120277"/>
                  </a:cubicBezTo>
                  <a:cubicBezTo>
                    <a:pt x="502515" y="110180"/>
                    <a:pt x="495276" y="102655"/>
                    <a:pt x="486418" y="97321"/>
                  </a:cubicBezTo>
                  <a:lnTo>
                    <a:pt x="494991" y="92749"/>
                  </a:lnTo>
                  <a:cubicBezTo>
                    <a:pt x="506421" y="101227"/>
                    <a:pt x="517851" y="111037"/>
                    <a:pt x="529090" y="122277"/>
                  </a:cubicBezTo>
                  <a:cubicBezTo>
                    <a:pt x="532995" y="86463"/>
                    <a:pt x="484513" y="78271"/>
                    <a:pt x="461367" y="61698"/>
                  </a:cubicBezTo>
                  <a:cubicBezTo>
                    <a:pt x="378024" y="6548"/>
                    <a:pt x="299157" y="50744"/>
                    <a:pt x="232577" y="111799"/>
                  </a:cubicBezTo>
                  <a:cubicBezTo>
                    <a:pt x="197334" y="144089"/>
                    <a:pt x="165616" y="181141"/>
                    <a:pt x="138375" y="210669"/>
                  </a:cubicBezTo>
                  <a:cubicBezTo>
                    <a:pt x="77796" y="270962"/>
                    <a:pt x="55126" y="353734"/>
                    <a:pt x="53507" y="437650"/>
                  </a:cubicBezTo>
                  <a:cubicBezTo>
                    <a:pt x="52554" y="484608"/>
                    <a:pt x="58269" y="531947"/>
                    <a:pt x="67509" y="575953"/>
                  </a:cubicBezTo>
                  <a:cubicBezTo>
                    <a:pt x="86940" y="595003"/>
                    <a:pt x="76367" y="542806"/>
                    <a:pt x="79415" y="532233"/>
                  </a:cubicBezTo>
                  <a:cubicBezTo>
                    <a:pt x="94179" y="471749"/>
                    <a:pt x="115896" y="409932"/>
                    <a:pt x="145423" y="352306"/>
                  </a:cubicBezTo>
                  <a:cubicBezTo>
                    <a:pt x="181142" y="282773"/>
                    <a:pt x="228195" y="219337"/>
                    <a:pt x="288203" y="171997"/>
                  </a:cubicBezTo>
                  <a:cubicBezTo>
                    <a:pt x="311634" y="155900"/>
                    <a:pt x="338114" y="141613"/>
                    <a:pt x="365832" y="132659"/>
                  </a:cubicBezTo>
                  <a:cubicBezTo>
                    <a:pt x="395645" y="123039"/>
                    <a:pt x="426887" y="119515"/>
                    <a:pt x="457272" y="126658"/>
                  </a:cubicBezTo>
                  <a:cubicBezTo>
                    <a:pt x="463844" y="128182"/>
                    <a:pt x="470321" y="130278"/>
                    <a:pt x="476798" y="132850"/>
                  </a:cubicBezTo>
                  <a:cubicBezTo>
                    <a:pt x="481846" y="135802"/>
                    <a:pt x="480417" y="146566"/>
                    <a:pt x="475941" y="159901"/>
                  </a:cubicBezTo>
                  <a:cubicBezTo>
                    <a:pt x="467844" y="184189"/>
                    <a:pt x="449842" y="216955"/>
                    <a:pt x="443365" y="226766"/>
                  </a:cubicBezTo>
                  <a:cubicBezTo>
                    <a:pt x="401836" y="302299"/>
                    <a:pt x="318969" y="327541"/>
                    <a:pt x="249055" y="367355"/>
                  </a:cubicBezTo>
                  <a:cubicBezTo>
                    <a:pt x="211717" y="384405"/>
                    <a:pt x="186285" y="418504"/>
                    <a:pt x="151233" y="437745"/>
                  </a:cubicBezTo>
                  <a:cubicBezTo>
                    <a:pt x="152091" y="436602"/>
                    <a:pt x="152853" y="435554"/>
                    <a:pt x="153710" y="434506"/>
                  </a:cubicBezTo>
                  <a:cubicBezTo>
                    <a:pt x="205621" y="365831"/>
                    <a:pt x="284393" y="317444"/>
                    <a:pt x="343257" y="252960"/>
                  </a:cubicBezTo>
                  <a:cubicBezTo>
                    <a:pt x="346686" y="249340"/>
                    <a:pt x="354497" y="241149"/>
                    <a:pt x="364212" y="230576"/>
                  </a:cubicBezTo>
                  <a:cubicBezTo>
                    <a:pt x="403551" y="187904"/>
                    <a:pt x="473178" y="107513"/>
                    <a:pt x="400122" y="146947"/>
                  </a:cubicBezTo>
                  <a:cubicBezTo>
                    <a:pt x="371166" y="168949"/>
                    <a:pt x="340590" y="190857"/>
                    <a:pt x="310587" y="213907"/>
                  </a:cubicBezTo>
                  <a:cubicBezTo>
                    <a:pt x="234006" y="272581"/>
                    <a:pt x="161139" y="338209"/>
                    <a:pt x="128183" y="429744"/>
                  </a:cubicBezTo>
                  <a:cubicBezTo>
                    <a:pt x="130469" y="435840"/>
                    <a:pt x="133803" y="434411"/>
                    <a:pt x="137898" y="428887"/>
                  </a:cubicBezTo>
                  <a:lnTo>
                    <a:pt x="147614" y="431554"/>
                  </a:lnTo>
                  <a:cubicBezTo>
                    <a:pt x="143137" y="438602"/>
                    <a:pt x="138946" y="445746"/>
                    <a:pt x="135041" y="453175"/>
                  </a:cubicBezTo>
                  <a:cubicBezTo>
                    <a:pt x="159711" y="466796"/>
                    <a:pt x="208288" y="393263"/>
                    <a:pt x="239054" y="384976"/>
                  </a:cubicBezTo>
                  <a:cubicBezTo>
                    <a:pt x="291060" y="348972"/>
                    <a:pt x="353068" y="332875"/>
                    <a:pt x="402027" y="291536"/>
                  </a:cubicBezTo>
                  <a:cubicBezTo>
                    <a:pt x="443651" y="259246"/>
                    <a:pt x="468606" y="212098"/>
                    <a:pt x="484894" y="162853"/>
                  </a:cubicBezTo>
                  <a:cubicBezTo>
                    <a:pt x="486418" y="158377"/>
                    <a:pt x="487752" y="153900"/>
                    <a:pt x="489180" y="149423"/>
                  </a:cubicBezTo>
                  <a:cubicBezTo>
                    <a:pt x="492228" y="142946"/>
                    <a:pt x="495562" y="134755"/>
                    <a:pt x="503563" y="140565"/>
                  </a:cubicBezTo>
                  <a:cubicBezTo>
                    <a:pt x="538806" y="165806"/>
                    <a:pt x="482989" y="244197"/>
                    <a:pt x="480227" y="286107"/>
                  </a:cubicBezTo>
                  <a:lnTo>
                    <a:pt x="475750" y="285726"/>
                  </a:lnTo>
                  <a:cubicBezTo>
                    <a:pt x="475941" y="279916"/>
                    <a:pt x="475274" y="274391"/>
                    <a:pt x="473178" y="269438"/>
                  </a:cubicBezTo>
                  <a:cubicBezTo>
                    <a:pt x="467940" y="269819"/>
                    <a:pt x="461653" y="279154"/>
                    <a:pt x="462034" y="284964"/>
                  </a:cubicBezTo>
                  <a:cubicBezTo>
                    <a:pt x="447556" y="326017"/>
                    <a:pt x="405837" y="367546"/>
                    <a:pt x="363165" y="379642"/>
                  </a:cubicBezTo>
                  <a:cubicBezTo>
                    <a:pt x="291346" y="393930"/>
                    <a:pt x="211527" y="418409"/>
                    <a:pt x="159330" y="467082"/>
                  </a:cubicBezTo>
                  <a:cubicBezTo>
                    <a:pt x="124563" y="499467"/>
                    <a:pt x="102084" y="542520"/>
                    <a:pt x="102275" y="600337"/>
                  </a:cubicBezTo>
                  <a:cubicBezTo>
                    <a:pt x="95988" y="615005"/>
                    <a:pt x="67509" y="594526"/>
                    <a:pt x="52935" y="608338"/>
                  </a:cubicBezTo>
                  <a:close/>
                </a:path>
              </a:pathLst>
            </a:custGeom>
            <a:solidFill>
              <a:srgbClr val="898989"/>
            </a:solidFill>
            <a:ln w="9525" cap="flat">
              <a:noFill/>
              <a:prstDash val="solid"/>
              <a:miter/>
            </a:ln>
          </p:spPr>
          <p:txBody>
            <a:bodyPr rtlCol="0" anchor="ctr"/>
            <a:lstStyle/>
            <a:p>
              <a:endParaRPr lang="ja-JP" altLang="en-US"/>
            </a:p>
          </p:txBody>
        </p:sp>
        <p:sp>
          <p:nvSpPr>
            <p:cNvPr id="289" name="フリーフォーム: 図形 288">
              <a:extLst>
                <a:ext uri="{FF2B5EF4-FFF2-40B4-BE49-F238E27FC236}">
                  <a16:creationId xmlns:a16="http://schemas.microsoft.com/office/drawing/2014/main" id="{02B7EDF5-4788-4A5D-99BD-F8B6C3BD4DD6}"/>
                </a:ext>
              </a:extLst>
            </p:cNvPr>
            <p:cNvSpPr/>
            <p:nvPr/>
          </p:nvSpPr>
          <p:spPr>
            <a:xfrm>
              <a:off x="633777" y="1030747"/>
              <a:ext cx="38540" cy="14335"/>
            </a:xfrm>
            <a:custGeom>
              <a:avLst/>
              <a:gdLst>
                <a:gd name="connsiteX0" fmla="*/ 8382 w 38540"/>
                <a:gd name="connsiteY0" fmla="*/ 10240 h 14335"/>
                <a:gd name="connsiteX1" fmla="*/ 0 w 38540"/>
                <a:gd name="connsiteY1" fmla="*/ 4048 h 14335"/>
                <a:gd name="connsiteX2" fmla="*/ 1429 w 38540"/>
                <a:gd name="connsiteY2" fmla="*/ 3953 h 14335"/>
                <a:gd name="connsiteX3" fmla="*/ 38291 w 38540"/>
                <a:gd name="connsiteY3" fmla="*/ 14335 h 14335"/>
                <a:gd name="connsiteX4" fmla="*/ 8382 w 38540"/>
                <a:gd name="connsiteY4" fmla="*/ 10335 h 14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40" h="14335">
                  <a:moveTo>
                    <a:pt x="8382" y="10240"/>
                  </a:moveTo>
                  <a:cubicBezTo>
                    <a:pt x="3524" y="9097"/>
                    <a:pt x="95" y="7287"/>
                    <a:pt x="0" y="4048"/>
                  </a:cubicBezTo>
                  <a:cubicBezTo>
                    <a:pt x="476" y="4048"/>
                    <a:pt x="953" y="4048"/>
                    <a:pt x="1429" y="3953"/>
                  </a:cubicBezTo>
                  <a:cubicBezTo>
                    <a:pt x="15811" y="2239"/>
                    <a:pt x="41339" y="-8334"/>
                    <a:pt x="38291" y="14335"/>
                  </a:cubicBezTo>
                  <a:cubicBezTo>
                    <a:pt x="32290" y="11954"/>
                    <a:pt x="17717" y="12430"/>
                    <a:pt x="8382" y="10335"/>
                  </a:cubicBezTo>
                  <a:close/>
                </a:path>
              </a:pathLst>
            </a:custGeom>
            <a:solidFill>
              <a:srgbClr val="898989"/>
            </a:solidFill>
            <a:ln w="9525" cap="flat">
              <a:noFill/>
              <a:prstDash val="solid"/>
              <a:miter/>
            </a:ln>
          </p:spPr>
          <p:txBody>
            <a:bodyPr rtlCol="0" anchor="ctr"/>
            <a:lstStyle/>
            <a:p>
              <a:endParaRPr lang="ja-JP" altLang="en-US"/>
            </a:p>
          </p:txBody>
        </p:sp>
        <p:sp>
          <p:nvSpPr>
            <p:cNvPr id="290" name="フリーフォーム: 図形 289">
              <a:extLst>
                <a:ext uri="{FF2B5EF4-FFF2-40B4-BE49-F238E27FC236}">
                  <a16:creationId xmlns:a16="http://schemas.microsoft.com/office/drawing/2014/main" id="{9B3F0505-7496-4C8C-A893-0A92EB935076}"/>
                </a:ext>
              </a:extLst>
            </p:cNvPr>
            <p:cNvSpPr/>
            <p:nvPr/>
          </p:nvSpPr>
          <p:spPr>
            <a:xfrm>
              <a:off x="588299" y="1739334"/>
              <a:ext cx="90626" cy="56291"/>
            </a:xfrm>
            <a:custGeom>
              <a:avLst/>
              <a:gdLst>
                <a:gd name="connsiteX0" fmla="*/ 9188 w 90626"/>
                <a:gd name="connsiteY0" fmla="*/ 18695 h 56291"/>
                <a:gd name="connsiteX1" fmla="*/ 615 w 90626"/>
                <a:gd name="connsiteY1" fmla="*/ 5836 h 56291"/>
                <a:gd name="connsiteX2" fmla="*/ 44 w 90626"/>
                <a:gd name="connsiteY2" fmla="*/ 3836 h 56291"/>
                <a:gd name="connsiteX3" fmla="*/ 19284 w 90626"/>
                <a:gd name="connsiteY3" fmla="*/ 5551 h 56291"/>
                <a:gd name="connsiteX4" fmla="*/ 43192 w 90626"/>
                <a:gd name="connsiteY4" fmla="*/ 17362 h 56291"/>
                <a:gd name="connsiteX5" fmla="*/ 90627 w 90626"/>
                <a:gd name="connsiteY5" fmla="*/ 13742 h 56291"/>
                <a:gd name="connsiteX6" fmla="*/ 90627 w 90626"/>
                <a:gd name="connsiteY6" fmla="*/ 22696 h 56291"/>
                <a:gd name="connsiteX7" fmla="*/ 37858 w 90626"/>
                <a:gd name="connsiteY7" fmla="*/ 29554 h 56291"/>
                <a:gd name="connsiteX8" fmla="*/ 71862 w 90626"/>
                <a:gd name="connsiteY8" fmla="*/ 46032 h 56291"/>
                <a:gd name="connsiteX9" fmla="*/ 72053 w 90626"/>
                <a:gd name="connsiteY9" fmla="*/ 55557 h 56291"/>
                <a:gd name="connsiteX10" fmla="*/ 9188 w 90626"/>
                <a:gd name="connsiteY10" fmla="*/ 18695 h 56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626" h="56291">
                  <a:moveTo>
                    <a:pt x="9188" y="18695"/>
                  </a:moveTo>
                  <a:cubicBezTo>
                    <a:pt x="6997" y="13837"/>
                    <a:pt x="8711" y="6789"/>
                    <a:pt x="615" y="5836"/>
                  </a:cubicBezTo>
                  <a:cubicBezTo>
                    <a:pt x="330" y="5836"/>
                    <a:pt x="-147" y="4027"/>
                    <a:pt x="44" y="3836"/>
                  </a:cubicBezTo>
                  <a:cubicBezTo>
                    <a:pt x="4902" y="-3498"/>
                    <a:pt x="16046" y="1169"/>
                    <a:pt x="19284" y="5551"/>
                  </a:cubicBezTo>
                  <a:cubicBezTo>
                    <a:pt x="23856" y="16981"/>
                    <a:pt x="32143" y="18409"/>
                    <a:pt x="43192" y="17362"/>
                  </a:cubicBezTo>
                  <a:cubicBezTo>
                    <a:pt x="66147" y="14409"/>
                    <a:pt x="80816" y="13742"/>
                    <a:pt x="90627" y="13742"/>
                  </a:cubicBezTo>
                  <a:lnTo>
                    <a:pt x="90627" y="22696"/>
                  </a:lnTo>
                  <a:cubicBezTo>
                    <a:pt x="73101" y="22696"/>
                    <a:pt x="55289" y="29935"/>
                    <a:pt x="37858" y="29554"/>
                  </a:cubicBezTo>
                  <a:cubicBezTo>
                    <a:pt x="27857" y="39174"/>
                    <a:pt x="52241" y="46699"/>
                    <a:pt x="71862" y="46032"/>
                  </a:cubicBezTo>
                  <a:lnTo>
                    <a:pt x="72053" y="55557"/>
                  </a:lnTo>
                  <a:cubicBezTo>
                    <a:pt x="47288" y="59272"/>
                    <a:pt x="22237" y="49175"/>
                    <a:pt x="9188" y="18695"/>
                  </a:cubicBezTo>
                  <a:close/>
                </a:path>
              </a:pathLst>
            </a:custGeom>
            <a:solidFill>
              <a:srgbClr val="040000"/>
            </a:solidFill>
            <a:ln w="9525" cap="flat">
              <a:noFill/>
              <a:prstDash val="solid"/>
              <a:miter/>
            </a:ln>
          </p:spPr>
          <p:txBody>
            <a:bodyPr rtlCol="0" anchor="ctr"/>
            <a:lstStyle/>
            <a:p>
              <a:endParaRPr lang="ja-JP" altLang="en-US"/>
            </a:p>
          </p:txBody>
        </p:sp>
        <p:sp>
          <p:nvSpPr>
            <p:cNvPr id="291" name="フリーフォーム: 図形 290">
              <a:extLst>
                <a:ext uri="{FF2B5EF4-FFF2-40B4-BE49-F238E27FC236}">
                  <a16:creationId xmlns:a16="http://schemas.microsoft.com/office/drawing/2014/main" id="{EF3E88FB-F0CD-4A4A-A58B-FB7F909334EE}"/>
                </a:ext>
              </a:extLst>
            </p:cNvPr>
            <p:cNvSpPr/>
            <p:nvPr/>
          </p:nvSpPr>
          <p:spPr>
            <a:xfrm>
              <a:off x="627205" y="1249203"/>
              <a:ext cx="27527" cy="49434"/>
            </a:xfrm>
            <a:custGeom>
              <a:avLst/>
              <a:gdLst>
                <a:gd name="connsiteX0" fmla="*/ 0 w 27527"/>
                <a:gd name="connsiteY0" fmla="*/ 49340 h 49434"/>
                <a:gd name="connsiteX1" fmla="*/ 14002 w 27527"/>
                <a:gd name="connsiteY1" fmla="*/ 0 h 49434"/>
                <a:gd name="connsiteX2" fmla="*/ 22765 w 27527"/>
                <a:gd name="connsiteY2" fmla="*/ 381 h 49434"/>
                <a:gd name="connsiteX3" fmla="*/ 20288 w 27527"/>
                <a:gd name="connsiteY3" fmla="*/ 25622 h 49434"/>
                <a:gd name="connsiteX4" fmla="*/ 27527 w 27527"/>
                <a:gd name="connsiteY4" fmla="*/ 32861 h 49434"/>
                <a:gd name="connsiteX5" fmla="*/ 0 w 27527"/>
                <a:gd name="connsiteY5" fmla="*/ 49435 h 4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27" h="49434">
                  <a:moveTo>
                    <a:pt x="0" y="49340"/>
                  </a:moveTo>
                  <a:cubicBezTo>
                    <a:pt x="286" y="32480"/>
                    <a:pt x="10287" y="16288"/>
                    <a:pt x="14002" y="0"/>
                  </a:cubicBezTo>
                  <a:lnTo>
                    <a:pt x="22765" y="381"/>
                  </a:lnTo>
                  <a:cubicBezTo>
                    <a:pt x="20765" y="9239"/>
                    <a:pt x="19431" y="17812"/>
                    <a:pt x="20288" y="25622"/>
                  </a:cubicBezTo>
                  <a:lnTo>
                    <a:pt x="27527" y="32861"/>
                  </a:lnTo>
                  <a:cubicBezTo>
                    <a:pt x="19336" y="40767"/>
                    <a:pt x="10192" y="46863"/>
                    <a:pt x="0" y="49435"/>
                  </a:cubicBezTo>
                  <a:close/>
                </a:path>
              </a:pathLst>
            </a:custGeom>
            <a:solidFill>
              <a:srgbClr val="040000"/>
            </a:solidFill>
            <a:ln w="9525" cap="flat">
              <a:noFill/>
              <a:prstDash val="solid"/>
              <a:miter/>
            </a:ln>
          </p:spPr>
          <p:txBody>
            <a:bodyPr rtlCol="0" anchor="ctr"/>
            <a:lstStyle/>
            <a:p>
              <a:endParaRPr lang="ja-JP" altLang="en-US"/>
            </a:p>
          </p:txBody>
        </p:sp>
        <p:sp>
          <p:nvSpPr>
            <p:cNvPr id="292" name="フリーフォーム: 図形 291">
              <a:extLst>
                <a:ext uri="{FF2B5EF4-FFF2-40B4-BE49-F238E27FC236}">
                  <a16:creationId xmlns:a16="http://schemas.microsoft.com/office/drawing/2014/main" id="{90DA3920-3713-4E4C-B7EF-FEA97F087250}"/>
                </a:ext>
              </a:extLst>
            </p:cNvPr>
            <p:cNvSpPr/>
            <p:nvPr/>
          </p:nvSpPr>
          <p:spPr>
            <a:xfrm>
              <a:off x="634158" y="1010411"/>
              <a:ext cx="100393" cy="204175"/>
            </a:xfrm>
            <a:custGeom>
              <a:avLst/>
              <a:gdLst>
                <a:gd name="connsiteX0" fmla="*/ 37909 w 100393"/>
                <a:gd name="connsiteY0" fmla="*/ 34576 h 204175"/>
                <a:gd name="connsiteX1" fmla="*/ 1048 w 100393"/>
                <a:gd name="connsiteY1" fmla="*/ 24194 h 204175"/>
                <a:gd name="connsiteX2" fmla="*/ 0 w 100393"/>
                <a:gd name="connsiteY2" fmla="*/ 18193 h 204175"/>
                <a:gd name="connsiteX3" fmla="*/ 29242 w 100393"/>
                <a:gd name="connsiteY3" fmla="*/ 9430 h 204175"/>
                <a:gd name="connsiteX4" fmla="*/ 19241 w 100393"/>
                <a:gd name="connsiteY4" fmla="*/ 6382 h 204175"/>
                <a:gd name="connsiteX5" fmla="*/ 19812 w 100393"/>
                <a:gd name="connsiteY5" fmla="*/ 0 h 204175"/>
                <a:gd name="connsiteX6" fmla="*/ 35624 w 100393"/>
                <a:gd name="connsiteY6" fmla="*/ 6858 h 204175"/>
                <a:gd name="connsiteX7" fmla="*/ 56674 w 100393"/>
                <a:gd name="connsiteY7" fmla="*/ 29813 h 204175"/>
                <a:gd name="connsiteX8" fmla="*/ 73628 w 100393"/>
                <a:gd name="connsiteY8" fmla="*/ 46577 h 204175"/>
                <a:gd name="connsiteX9" fmla="*/ 100394 w 100393"/>
                <a:gd name="connsiteY9" fmla="*/ 130969 h 204175"/>
                <a:gd name="connsiteX10" fmla="*/ 91440 w 100393"/>
                <a:gd name="connsiteY10" fmla="*/ 132874 h 204175"/>
                <a:gd name="connsiteX11" fmla="*/ 75724 w 100393"/>
                <a:gd name="connsiteY11" fmla="*/ 82867 h 204175"/>
                <a:gd name="connsiteX12" fmla="*/ 75533 w 100393"/>
                <a:gd name="connsiteY12" fmla="*/ 81629 h 204175"/>
                <a:gd name="connsiteX13" fmla="*/ 75724 w 100393"/>
                <a:gd name="connsiteY13" fmla="*/ 82867 h 204175"/>
                <a:gd name="connsiteX14" fmla="*/ 29432 w 100393"/>
                <a:gd name="connsiteY14" fmla="*/ 201454 h 204175"/>
                <a:gd name="connsiteX15" fmla="*/ 29432 w 100393"/>
                <a:gd name="connsiteY15" fmla="*/ 195358 h 204175"/>
                <a:gd name="connsiteX16" fmla="*/ 52769 w 100393"/>
                <a:gd name="connsiteY16" fmla="*/ 49816 h 204175"/>
                <a:gd name="connsiteX17" fmla="*/ 38386 w 100393"/>
                <a:gd name="connsiteY17" fmla="*/ 58674 h 204175"/>
                <a:gd name="connsiteX18" fmla="*/ 34100 w 100393"/>
                <a:gd name="connsiteY18" fmla="*/ 72104 h 204175"/>
                <a:gd name="connsiteX19" fmla="*/ 25146 w 100393"/>
                <a:gd name="connsiteY19" fmla="*/ 69247 h 204175"/>
                <a:gd name="connsiteX20" fmla="*/ 26003 w 100393"/>
                <a:gd name="connsiteY20" fmla="*/ 42196 h 204175"/>
                <a:gd name="connsiteX21" fmla="*/ 6477 w 100393"/>
                <a:gd name="connsiteY21" fmla="*/ 36005 h 204175"/>
                <a:gd name="connsiteX22" fmla="*/ 7906 w 100393"/>
                <a:gd name="connsiteY22" fmla="*/ 30290 h 204175"/>
                <a:gd name="connsiteX23" fmla="*/ 37814 w 100393"/>
                <a:gd name="connsiteY23" fmla="*/ 34290 h 20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93" h="204175">
                  <a:moveTo>
                    <a:pt x="37909" y="34576"/>
                  </a:moveTo>
                  <a:cubicBezTo>
                    <a:pt x="40957" y="11906"/>
                    <a:pt x="15430" y="22479"/>
                    <a:pt x="1048" y="24194"/>
                  </a:cubicBezTo>
                  <a:lnTo>
                    <a:pt x="0" y="18193"/>
                  </a:lnTo>
                  <a:cubicBezTo>
                    <a:pt x="10668" y="16478"/>
                    <a:pt x="20860" y="13526"/>
                    <a:pt x="29242" y="9430"/>
                  </a:cubicBezTo>
                  <a:cubicBezTo>
                    <a:pt x="26003" y="7525"/>
                    <a:pt x="22670" y="6572"/>
                    <a:pt x="19241" y="6382"/>
                  </a:cubicBezTo>
                  <a:lnTo>
                    <a:pt x="19812" y="0"/>
                  </a:lnTo>
                  <a:cubicBezTo>
                    <a:pt x="25527" y="1715"/>
                    <a:pt x="30766" y="4001"/>
                    <a:pt x="35624" y="6858"/>
                  </a:cubicBezTo>
                  <a:cubicBezTo>
                    <a:pt x="44482" y="12192"/>
                    <a:pt x="51721" y="19717"/>
                    <a:pt x="56674" y="29813"/>
                  </a:cubicBezTo>
                  <a:cubicBezTo>
                    <a:pt x="61150" y="36481"/>
                    <a:pt x="63341" y="45530"/>
                    <a:pt x="73628" y="46577"/>
                  </a:cubicBezTo>
                  <a:cubicBezTo>
                    <a:pt x="89440" y="51530"/>
                    <a:pt x="88964" y="103727"/>
                    <a:pt x="100394" y="130969"/>
                  </a:cubicBezTo>
                  <a:lnTo>
                    <a:pt x="91440" y="132874"/>
                  </a:lnTo>
                  <a:cubicBezTo>
                    <a:pt x="84677" y="116491"/>
                    <a:pt x="78581" y="99917"/>
                    <a:pt x="75724" y="82867"/>
                  </a:cubicBezTo>
                  <a:cubicBezTo>
                    <a:pt x="75724" y="82391"/>
                    <a:pt x="75628" y="81915"/>
                    <a:pt x="75533" y="81629"/>
                  </a:cubicBezTo>
                  <a:lnTo>
                    <a:pt x="75724" y="82867"/>
                  </a:lnTo>
                  <a:cubicBezTo>
                    <a:pt x="77152" y="100298"/>
                    <a:pt x="42291" y="223933"/>
                    <a:pt x="29432" y="201454"/>
                  </a:cubicBezTo>
                  <a:cubicBezTo>
                    <a:pt x="29242" y="199549"/>
                    <a:pt x="29337" y="197549"/>
                    <a:pt x="29432" y="195358"/>
                  </a:cubicBezTo>
                  <a:cubicBezTo>
                    <a:pt x="32195" y="153448"/>
                    <a:pt x="88011" y="75057"/>
                    <a:pt x="52769" y="49816"/>
                  </a:cubicBezTo>
                  <a:cubicBezTo>
                    <a:pt x="44768" y="44006"/>
                    <a:pt x="41434" y="52197"/>
                    <a:pt x="38386" y="58674"/>
                  </a:cubicBezTo>
                  <a:cubicBezTo>
                    <a:pt x="37052" y="63151"/>
                    <a:pt x="35624" y="67628"/>
                    <a:pt x="34100" y="72104"/>
                  </a:cubicBezTo>
                  <a:lnTo>
                    <a:pt x="25146" y="69247"/>
                  </a:lnTo>
                  <a:cubicBezTo>
                    <a:pt x="29623" y="55912"/>
                    <a:pt x="31051" y="45244"/>
                    <a:pt x="26003" y="42196"/>
                  </a:cubicBezTo>
                  <a:cubicBezTo>
                    <a:pt x="19526" y="39624"/>
                    <a:pt x="13049" y="37624"/>
                    <a:pt x="6477" y="36005"/>
                  </a:cubicBezTo>
                  <a:lnTo>
                    <a:pt x="7906" y="30290"/>
                  </a:lnTo>
                  <a:cubicBezTo>
                    <a:pt x="17240" y="32385"/>
                    <a:pt x="31814" y="32004"/>
                    <a:pt x="37814" y="34290"/>
                  </a:cubicBezTo>
                  <a:close/>
                </a:path>
              </a:pathLst>
            </a:custGeom>
            <a:solidFill>
              <a:srgbClr val="040000"/>
            </a:solidFill>
            <a:ln w="9525" cap="flat">
              <a:noFill/>
              <a:prstDash val="solid"/>
              <a:miter/>
            </a:ln>
          </p:spPr>
          <p:txBody>
            <a:bodyPr rtlCol="0" anchor="ctr"/>
            <a:lstStyle/>
            <a:p>
              <a:endParaRPr lang="ja-JP" altLang="en-US"/>
            </a:p>
          </p:txBody>
        </p:sp>
        <p:sp>
          <p:nvSpPr>
            <p:cNvPr id="293" name="フリーフォーム: 図形 292">
              <a:extLst>
                <a:ext uri="{FF2B5EF4-FFF2-40B4-BE49-F238E27FC236}">
                  <a16:creationId xmlns:a16="http://schemas.microsoft.com/office/drawing/2014/main" id="{4ED65F04-1B75-4391-BEBB-6D7244548B7F}"/>
                </a:ext>
              </a:extLst>
            </p:cNvPr>
            <p:cNvSpPr/>
            <p:nvPr/>
          </p:nvSpPr>
          <p:spPr>
            <a:xfrm>
              <a:off x="596994" y="1774793"/>
              <a:ext cx="129270" cy="47919"/>
            </a:xfrm>
            <a:custGeom>
              <a:avLst/>
              <a:gdLst>
                <a:gd name="connsiteX0" fmla="*/ 46212 w 129270"/>
                <a:gd name="connsiteY0" fmla="*/ 46768 h 47919"/>
                <a:gd name="connsiteX1" fmla="*/ 42117 w 129270"/>
                <a:gd name="connsiteY1" fmla="*/ 36290 h 47919"/>
                <a:gd name="connsiteX2" fmla="*/ 129270 w 129270"/>
                <a:gd name="connsiteY2" fmla="*/ 0 h 47919"/>
                <a:gd name="connsiteX3" fmla="*/ 46212 w 129270"/>
                <a:gd name="connsiteY3" fmla="*/ 46768 h 47919"/>
              </a:gdLst>
              <a:ahLst/>
              <a:cxnLst>
                <a:cxn ang="0">
                  <a:pos x="connsiteX0" y="connsiteY0"/>
                </a:cxn>
                <a:cxn ang="0">
                  <a:pos x="connsiteX1" y="connsiteY1"/>
                </a:cxn>
                <a:cxn ang="0">
                  <a:pos x="connsiteX2" y="connsiteY2"/>
                </a:cxn>
                <a:cxn ang="0">
                  <a:pos x="connsiteX3" y="connsiteY3"/>
                </a:cxn>
              </a:cxnLst>
              <a:rect l="l" t="t" r="r" b="b"/>
              <a:pathLst>
                <a:path w="129270" h="47919">
                  <a:moveTo>
                    <a:pt x="46212" y="46768"/>
                  </a:moveTo>
                  <a:cubicBezTo>
                    <a:pt x="1064" y="40196"/>
                    <a:pt x="-28178" y="-3524"/>
                    <a:pt x="42117" y="36290"/>
                  </a:cubicBezTo>
                  <a:cubicBezTo>
                    <a:pt x="95647" y="46482"/>
                    <a:pt x="95933" y="26289"/>
                    <a:pt x="129270" y="0"/>
                  </a:cubicBezTo>
                  <a:cubicBezTo>
                    <a:pt x="122889" y="35052"/>
                    <a:pt x="79074" y="52769"/>
                    <a:pt x="46212" y="46768"/>
                  </a:cubicBezTo>
                  <a:close/>
                </a:path>
              </a:pathLst>
            </a:custGeom>
            <a:solidFill>
              <a:srgbClr val="040000"/>
            </a:solidFill>
            <a:ln w="9525" cap="flat">
              <a:noFill/>
              <a:prstDash val="solid"/>
              <a:miter/>
            </a:ln>
          </p:spPr>
          <p:txBody>
            <a:bodyPr rtlCol="0" anchor="ctr"/>
            <a:lstStyle/>
            <a:p>
              <a:endParaRPr lang="ja-JP" altLang="en-US"/>
            </a:p>
          </p:txBody>
        </p:sp>
        <p:sp>
          <p:nvSpPr>
            <p:cNvPr id="294" name="フリーフォーム: 図形 293">
              <a:extLst>
                <a:ext uri="{FF2B5EF4-FFF2-40B4-BE49-F238E27FC236}">
                  <a16:creationId xmlns:a16="http://schemas.microsoft.com/office/drawing/2014/main" id="{0A2F7662-A447-47B3-A303-007BBC79E87E}"/>
                </a:ext>
              </a:extLst>
            </p:cNvPr>
            <p:cNvSpPr/>
            <p:nvPr/>
          </p:nvSpPr>
          <p:spPr>
            <a:xfrm>
              <a:off x="610356" y="1617916"/>
              <a:ext cx="46118" cy="93149"/>
            </a:xfrm>
            <a:custGeom>
              <a:avLst/>
              <a:gdLst>
                <a:gd name="connsiteX0" fmla="*/ 16181 w 46118"/>
                <a:gd name="connsiteY0" fmla="*/ 66865 h 93149"/>
                <a:gd name="connsiteX1" fmla="*/ 275 w 46118"/>
                <a:gd name="connsiteY1" fmla="*/ 70485 h 93149"/>
                <a:gd name="connsiteX2" fmla="*/ 8466 w 46118"/>
                <a:gd name="connsiteY2" fmla="*/ 48006 h 93149"/>
                <a:gd name="connsiteX3" fmla="*/ 34184 w 46118"/>
                <a:gd name="connsiteY3" fmla="*/ 0 h 93149"/>
                <a:gd name="connsiteX4" fmla="*/ 16181 w 46118"/>
                <a:gd name="connsiteY4" fmla="*/ 66865 h 93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18" h="93149">
                  <a:moveTo>
                    <a:pt x="16181" y="66865"/>
                  </a:moveTo>
                  <a:cubicBezTo>
                    <a:pt x="77332" y="102013"/>
                    <a:pt x="30755" y="100584"/>
                    <a:pt x="275" y="70485"/>
                  </a:cubicBezTo>
                  <a:cubicBezTo>
                    <a:pt x="-1345" y="61150"/>
                    <a:pt x="4561" y="54959"/>
                    <a:pt x="8466" y="48006"/>
                  </a:cubicBezTo>
                  <a:cubicBezTo>
                    <a:pt x="19706" y="33242"/>
                    <a:pt x="24182" y="14764"/>
                    <a:pt x="34184" y="0"/>
                  </a:cubicBezTo>
                  <a:cubicBezTo>
                    <a:pt x="52853" y="18288"/>
                    <a:pt x="7323" y="56483"/>
                    <a:pt x="16181" y="66865"/>
                  </a:cubicBezTo>
                  <a:close/>
                </a:path>
              </a:pathLst>
            </a:custGeom>
            <a:solidFill>
              <a:srgbClr val="040000"/>
            </a:solidFill>
            <a:ln w="9525" cap="flat">
              <a:noFill/>
              <a:prstDash val="solid"/>
              <a:miter/>
            </a:ln>
          </p:spPr>
          <p:txBody>
            <a:bodyPr rtlCol="0" anchor="ctr"/>
            <a:lstStyle/>
            <a:p>
              <a:endParaRPr lang="ja-JP" altLang="en-US"/>
            </a:p>
          </p:txBody>
        </p:sp>
        <p:sp>
          <p:nvSpPr>
            <p:cNvPr id="295" name="フリーフォーム: 図形 294">
              <a:extLst>
                <a:ext uri="{FF2B5EF4-FFF2-40B4-BE49-F238E27FC236}">
                  <a16:creationId xmlns:a16="http://schemas.microsoft.com/office/drawing/2014/main" id="{D0CF2FAA-43E6-46DF-883B-6BB29675151F}"/>
                </a:ext>
              </a:extLst>
            </p:cNvPr>
            <p:cNvSpPr/>
            <p:nvPr/>
          </p:nvSpPr>
          <p:spPr>
            <a:xfrm>
              <a:off x="595010" y="1016847"/>
              <a:ext cx="68389" cy="13496"/>
            </a:xfrm>
            <a:custGeom>
              <a:avLst/>
              <a:gdLst>
                <a:gd name="connsiteX0" fmla="*/ 95 w 68389"/>
                <a:gd name="connsiteY0" fmla="*/ 11852 h 13496"/>
                <a:gd name="connsiteX1" fmla="*/ 25146 w 68389"/>
                <a:gd name="connsiteY1" fmla="*/ 5852 h 13496"/>
                <a:gd name="connsiteX2" fmla="*/ 58388 w 68389"/>
                <a:gd name="connsiteY2" fmla="*/ 41 h 13496"/>
                <a:gd name="connsiteX3" fmla="*/ 68390 w 68389"/>
                <a:gd name="connsiteY3" fmla="*/ 3089 h 13496"/>
                <a:gd name="connsiteX4" fmla="*/ 39148 w 68389"/>
                <a:gd name="connsiteY4" fmla="*/ 11852 h 13496"/>
                <a:gd name="connsiteX5" fmla="*/ 0 w 68389"/>
                <a:gd name="connsiteY5" fmla="*/ 11852 h 1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389" h="13496">
                  <a:moveTo>
                    <a:pt x="95" y="11852"/>
                  </a:moveTo>
                  <a:cubicBezTo>
                    <a:pt x="6001" y="4137"/>
                    <a:pt x="16574" y="7376"/>
                    <a:pt x="25146" y="5852"/>
                  </a:cubicBezTo>
                  <a:cubicBezTo>
                    <a:pt x="36481" y="4994"/>
                    <a:pt x="47911" y="-530"/>
                    <a:pt x="58388" y="41"/>
                  </a:cubicBezTo>
                  <a:cubicBezTo>
                    <a:pt x="61817" y="232"/>
                    <a:pt x="65246" y="1089"/>
                    <a:pt x="68390" y="3089"/>
                  </a:cubicBezTo>
                  <a:cubicBezTo>
                    <a:pt x="60103" y="7185"/>
                    <a:pt x="49911" y="10138"/>
                    <a:pt x="39148" y="11852"/>
                  </a:cubicBezTo>
                  <a:cubicBezTo>
                    <a:pt x="25908" y="13948"/>
                    <a:pt x="12002" y="14138"/>
                    <a:pt x="0" y="11852"/>
                  </a:cubicBezTo>
                  <a:close/>
                </a:path>
              </a:pathLst>
            </a:custGeom>
            <a:solidFill>
              <a:srgbClr val="898989"/>
            </a:solidFill>
            <a:ln w="9525" cap="flat">
              <a:noFill/>
              <a:prstDash val="solid"/>
              <a:miter/>
            </a:ln>
          </p:spPr>
          <p:txBody>
            <a:bodyPr rtlCol="0" anchor="ctr"/>
            <a:lstStyle/>
            <a:p>
              <a:endParaRPr lang="ja-JP" altLang="en-US"/>
            </a:p>
          </p:txBody>
        </p:sp>
        <p:sp>
          <p:nvSpPr>
            <p:cNvPr id="296" name="フリーフォーム: 図形 295">
              <a:extLst>
                <a:ext uri="{FF2B5EF4-FFF2-40B4-BE49-F238E27FC236}">
                  <a16:creationId xmlns:a16="http://schemas.microsoft.com/office/drawing/2014/main" id="{A0551162-E8DB-4422-A842-7F9645EB138C}"/>
                </a:ext>
              </a:extLst>
            </p:cNvPr>
            <p:cNvSpPr/>
            <p:nvPr/>
          </p:nvSpPr>
          <p:spPr>
            <a:xfrm>
              <a:off x="494045" y="1056304"/>
              <a:ext cx="121507" cy="94219"/>
            </a:xfrm>
            <a:custGeom>
              <a:avLst/>
              <a:gdLst>
                <a:gd name="connsiteX0" fmla="*/ 0 w 121507"/>
                <a:gd name="connsiteY0" fmla="*/ 77551 h 94219"/>
                <a:gd name="connsiteX1" fmla="*/ 89535 w 121507"/>
                <a:gd name="connsiteY1" fmla="*/ 10590 h 94219"/>
                <a:gd name="connsiteX2" fmla="*/ 53626 w 121507"/>
                <a:gd name="connsiteY2" fmla="*/ 94220 h 94219"/>
                <a:gd name="connsiteX3" fmla="*/ 47720 w 121507"/>
                <a:gd name="connsiteY3" fmla="*/ 89743 h 94219"/>
                <a:gd name="connsiteX4" fmla="*/ 98965 w 121507"/>
                <a:gd name="connsiteY4" fmla="*/ 18210 h 94219"/>
                <a:gd name="connsiteX5" fmla="*/ 5715 w 121507"/>
                <a:gd name="connsiteY5" fmla="*/ 84790 h 94219"/>
                <a:gd name="connsiteX6" fmla="*/ 0 w 121507"/>
                <a:gd name="connsiteY6" fmla="*/ 77456 h 9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07" h="94219">
                  <a:moveTo>
                    <a:pt x="0" y="77551"/>
                  </a:moveTo>
                  <a:cubicBezTo>
                    <a:pt x="30004" y="54596"/>
                    <a:pt x="60579" y="32688"/>
                    <a:pt x="89535" y="10590"/>
                  </a:cubicBezTo>
                  <a:cubicBezTo>
                    <a:pt x="162592" y="-28843"/>
                    <a:pt x="92964" y="51453"/>
                    <a:pt x="53626" y="94220"/>
                  </a:cubicBezTo>
                  <a:lnTo>
                    <a:pt x="47720" y="89743"/>
                  </a:lnTo>
                  <a:cubicBezTo>
                    <a:pt x="67913" y="68026"/>
                    <a:pt x="85630" y="44595"/>
                    <a:pt x="98965" y="18210"/>
                  </a:cubicBezTo>
                  <a:cubicBezTo>
                    <a:pt x="68199" y="39356"/>
                    <a:pt x="36481" y="61263"/>
                    <a:pt x="5715" y="84790"/>
                  </a:cubicBezTo>
                  <a:lnTo>
                    <a:pt x="0" y="77456"/>
                  </a:lnTo>
                  <a:close/>
                </a:path>
              </a:pathLst>
            </a:custGeom>
            <a:solidFill>
              <a:srgbClr val="040000"/>
            </a:solidFill>
            <a:ln w="9525" cap="flat">
              <a:noFill/>
              <a:prstDash val="solid"/>
              <a:miter/>
            </a:ln>
          </p:spPr>
          <p:txBody>
            <a:bodyPr rtlCol="0" anchor="ctr"/>
            <a:lstStyle/>
            <a:p>
              <a:endParaRPr lang="ja-JP" altLang="en-US"/>
            </a:p>
          </p:txBody>
        </p:sp>
        <p:sp>
          <p:nvSpPr>
            <p:cNvPr id="297" name="フリーフォーム: 図形 296">
              <a:extLst>
                <a:ext uri="{FF2B5EF4-FFF2-40B4-BE49-F238E27FC236}">
                  <a16:creationId xmlns:a16="http://schemas.microsoft.com/office/drawing/2014/main" id="{1A0C0D11-2917-4881-B2CF-3F92535660B5}"/>
                </a:ext>
              </a:extLst>
            </p:cNvPr>
            <p:cNvSpPr/>
            <p:nvPr/>
          </p:nvSpPr>
          <p:spPr>
            <a:xfrm>
              <a:off x="246500" y="972362"/>
              <a:ext cx="431758" cy="462579"/>
            </a:xfrm>
            <a:custGeom>
              <a:avLst/>
              <a:gdLst>
                <a:gd name="connsiteX0" fmla="*/ 39234 w 431758"/>
                <a:gd name="connsiteY0" fmla="*/ 334468 h 462579"/>
                <a:gd name="connsiteX1" fmla="*/ 6849 w 431758"/>
                <a:gd name="connsiteY1" fmla="*/ 462579 h 462579"/>
                <a:gd name="connsiteX2" fmla="*/ 86 w 431758"/>
                <a:gd name="connsiteY2" fmla="*/ 385427 h 462579"/>
                <a:gd name="connsiteX3" fmla="*/ 66951 w 431758"/>
                <a:gd name="connsiteY3" fmla="*/ 181306 h 462579"/>
                <a:gd name="connsiteX4" fmla="*/ 139246 w 431758"/>
                <a:gd name="connsiteY4" fmla="*/ 101772 h 462579"/>
                <a:gd name="connsiteX5" fmla="*/ 176203 w 431758"/>
                <a:gd name="connsiteY5" fmla="*/ 63482 h 462579"/>
                <a:gd name="connsiteX6" fmla="*/ 431759 w 431758"/>
                <a:gd name="connsiteY6" fmla="*/ 40336 h 462579"/>
                <a:gd name="connsiteX7" fmla="*/ 423186 w 431758"/>
                <a:gd name="connsiteY7" fmla="*/ 44908 h 462579"/>
                <a:gd name="connsiteX8" fmla="*/ 407375 w 431758"/>
                <a:gd name="connsiteY8" fmla="*/ 38050 h 462579"/>
                <a:gd name="connsiteX9" fmla="*/ 180108 w 431758"/>
                <a:gd name="connsiteY9" fmla="*/ 100915 h 462579"/>
                <a:gd name="connsiteX10" fmla="*/ 39138 w 431758"/>
                <a:gd name="connsiteY10" fmla="*/ 334468 h 46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758" h="462579">
                  <a:moveTo>
                    <a:pt x="39234" y="334468"/>
                  </a:moveTo>
                  <a:cubicBezTo>
                    <a:pt x="28851" y="378664"/>
                    <a:pt x="19993" y="422955"/>
                    <a:pt x="6849" y="462579"/>
                  </a:cubicBezTo>
                  <a:cubicBezTo>
                    <a:pt x="1800" y="437528"/>
                    <a:pt x="-486" y="411620"/>
                    <a:pt x="86" y="385427"/>
                  </a:cubicBezTo>
                  <a:cubicBezTo>
                    <a:pt x="1419" y="312656"/>
                    <a:pt x="24089" y="238742"/>
                    <a:pt x="66951" y="181306"/>
                  </a:cubicBezTo>
                  <a:cubicBezTo>
                    <a:pt x="92669" y="156446"/>
                    <a:pt x="119148" y="131585"/>
                    <a:pt x="139246" y="101772"/>
                  </a:cubicBezTo>
                  <a:cubicBezTo>
                    <a:pt x="151248" y="87675"/>
                    <a:pt x="163630" y="74912"/>
                    <a:pt x="176203" y="63482"/>
                  </a:cubicBezTo>
                  <a:cubicBezTo>
                    <a:pt x="254975" y="-7575"/>
                    <a:pt x="344415" y="-24148"/>
                    <a:pt x="431759" y="40336"/>
                  </a:cubicBezTo>
                  <a:lnTo>
                    <a:pt x="423186" y="44908"/>
                  </a:lnTo>
                  <a:cubicBezTo>
                    <a:pt x="418424" y="42050"/>
                    <a:pt x="413090" y="39764"/>
                    <a:pt x="407375" y="38050"/>
                  </a:cubicBezTo>
                  <a:cubicBezTo>
                    <a:pt x="342033" y="18333"/>
                    <a:pt x="223352" y="71959"/>
                    <a:pt x="180108" y="100915"/>
                  </a:cubicBezTo>
                  <a:cubicBezTo>
                    <a:pt x="89811" y="147492"/>
                    <a:pt x="61141" y="240742"/>
                    <a:pt x="39138" y="334468"/>
                  </a:cubicBezTo>
                  <a:close/>
                </a:path>
              </a:pathLst>
            </a:custGeom>
            <a:solidFill>
              <a:srgbClr val="898989"/>
            </a:solidFill>
            <a:ln w="9525" cap="flat">
              <a:noFill/>
              <a:prstDash val="solid"/>
              <a:miter/>
            </a:ln>
          </p:spPr>
          <p:txBody>
            <a:bodyPr rtlCol="0" anchor="ctr"/>
            <a:lstStyle/>
            <a:p>
              <a:endParaRPr lang="ja-JP" altLang="en-US"/>
            </a:p>
          </p:txBody>
        </p:sp>
        <p:sp>
          <p:nvSpPr>
            <p:cNvPr id="298" name="フリーフォーム: 図形 297">
              <a:extLst>
                <a:ext uri="{FF2B5EF4-FFF2-40B4-BE49-F238E27FC236}">
                  <a16:creationId xmlns:a16="http://schemas.microsoft.com/office/drawing/2014/main" id="{5F7914E2-0AB6-4F40-94E2-362B25E25145}"/>
                </a:ext>
              </a:extLst>
            </p:cNvPr>
            <p:cNvSpPr/>
            <p:nvPr/>
          </p:nvSpPr>
          <p:spPr>
            <a:xfrm>
              <a:off x="546337" y="1189386"/>
              <a:ext cx="112738" cy="116395"/>
            </a:xfrm>
            <a:custGeom>
              <a:avLst/>
              <a:gdLst>
                <a:gd name="connsiteX0" fmla="*/ 95 w 112738"/>
                <a:gd name="connsiteY0" fmla="*/ 110204 h 116395"/>
                <a:gd name="connsiteX1" fmla="*/ 98965 w 112738"/>
                <a:gd name="connsiteY1" fmla="*/ 15526 h 116395"/>
                <a:gd name="connsiteX2" fmla="*/ 110109 w 112738"/>
                <a:gd name="connsiteY2" fmla="*/ 0 h 116395"/>
                <a:gd name="connsiteX3" fmla="*/ 112681 w 112738"/>
                <a:gd name="connsiteY3" fmla="*/ 16288 h 116395"/>
                <a:gd name="connsiteX4" fmla="*/ 103632 w 112738"/>
                <a:gd name="connsiteY4" fmla="*/ 60293 h 116395"/>
                <a:gd name="connsiteX5" fmla="*/ 94869 w 112738"/>
                <a:gd name="connsiteY5" fmla="*/ 59912 h 116395"/>
                <a:gd name="connsiteX6" fmla="*/ 96203 w 112738"/>
                <a:gd name="connsiteY6" fmla="*/ 47816 h 116395"/>
                <a:gd name="connsiteX7" fmla="*/ 5429 w 112738"/>
                <a:gd name="connsiteY7" fmla="*/ 116396 h 116395"/>
                <a:gd name="connsiteX8" fmla="*/ 0 w 112738"/>
                <a:gd name="connsiteY8" fmla="*/ 110300 h 11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738" h="116395">
                  <a:moveTo>
                    <a:pt x="95" y="110204"/>
                  </a:moveTo>
                  <a:cubicBezTo>
                    <a:pt x="42767" y="98107"/>
                    <a:pt x="84487" y="56579"/>
                    <a:pt x="98965" y="15526"/>
                  </a:cubicBezTo>
                  <a:cubicBezTo>
                    <a:pt x="98679" y="9620"/>
                    <a:pt x="104870" y="381"/>
                    <a:pt x="110109" y="0"/>
                  </a:cubicBezTo>
                  <a:cubicBezTo>
                    <a:pt x="112205" y="4953"/>
                    <a:pt x="112967" y="10382"/>
                    <a:pt x="112681" y="16288"/>
                  </a:cubicBezTo>
                  <a:cubicBezTo>
                    <a:pt x="112205" y="29908"/>
                    <a:pt x="106966" y="45434"/>
                    <a:pt x="103632" y="60293"/>
                  </a:cubicBezTo>
                  <a:lnTo>
                    <a:pt x="94869" y="59912"/>
                  </a:lnTo>
                  <a:cubicBezTo>
                    <a:pt x="95822" y="55912"/>
                    <a:pt x="96298" y="51816"/>
                    <a:pt x="96203" y="47816"/>
                  </a:cubicBezTo>
                  <a:cubicBezTo>
                    <a:pt x="71914" y="81248"/>
                    <a:pt x="40005" y="101537"/>
                    <a:pt x="5429" y="116396"/>
                  </a:cubicBezTo>
                  <a:lnTo>
                    <a:pt x="0" y="110300"/>
                  </a:lnTo>
                  <a:close/>
                </a:path>
              </a:pathLst>
            </a:custGeom>
            <a:solidFill>
              <a:srgbClr val="040000"/>
            </a:solidFill>
            <a:ln w="9525" cap="flat">
              <a:noFill/>
              <a:prstDash val="solid"/>
              <a:miter/>
            </a:ln>
          </p:spPr>
          <p:txBody>
            <a:bodyPr rtlCol="0" anchor="ctr"/>
            <a:lstStyle/>
            <a:p>
              <a:endParaRPr lang="ja-JP" altLang="en-US"/>
            </a:p>
          </p:txBody>
        </p:sp>
        <p:sp>
          <p:nvSpPr>
            <p:cNvPr id="299" name="フリーフォーム: 図形 298">
              <a:extLst>
                <a:ext uri="{FF2B5EF4-FFF2-40B4-BE49-F238E27FC236}">
                  <a16:creationId xmlns:a16="http://schemas.microsoft.com/office/drawing/2014/main" id="{73E82C0F-0829-408F-86D8-3D628B3C88DC}"/>
                </a:ext>
              </a:extLst>
            </p:cNvPr>
            <p:cNvSpPr/>
            <p:nvPr/>
          </p:nvSpPr>
          <p:spPr>
            <a:xfrm>
              <a:off x="321357" y="1074610"/>
              <a:ext cx="271748" cy="276796"/>
            </a:xfrm>
            <a:custGeom>
              <a:avLst/>
              <a:gdLst>
                <a:gd name="connsiteX0" fmla="*/ 220409 w 271748"/>
                <a:gd name="connsiteY0" fmla="*/ 71438 h 276796"/>
                <a:gd name="connsiteX1" fmla="*/ 9716 w 271748"/>
                <a:gd name="connsiteY1" fmla="*/ 276797 h 276796"/>
                <a:gd name="connsiteX2" fmla="*/ 0 w 271748"/>
                <a:gd name="connsiteY2" fmla="*/ 274130 h 276796"/>
                <a:gd name="connsiteX3" fmla="*/ 43339 w 271748"/>
                <a:gd name="connsiteY3" fmla="*/ 199168 h 276796"/>
                <a:gd name="connsiteX4" fmla="*/ 178499 w 271748"/>
                <a:gd name="connsiteY4" fmla="*/ 66580 h 276796"/>
                <a:gd name="connsiteX5" fmla="*/ 271748 w 271748"/>
                <a:gd name="connsiteY5" fmla="*/ 0 h 276796"/>
                <a:gd name="connsiteX6" fmla="*/ 220504 w 271748"/>
                <a:gd name="connsiteY6" fmla="*/ 71533 h 276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748" h="276796">
                  <a:moveTo>
                    <a:pt x="220409" y="71438"/>
                  </a:moveTo>
                  <a:cubicBezTo>
                    <a:pt x="154115" y="142875"/>
                    <a:pt x="61532" y="196215"/>
                    <a:pt x="9716" y="276797"/>
                  </a:cubicBezTo>
                  <a:lnTo>
                    <a:pt x="0" y="274130"/>
                  </a:lnTo>
                  <a:cubicBezTo>
                    <a:pt x="12002" y="257651"/>
                    <a:pt x="29908" y="204597"/>
                    <a:pt x="43339" y="199168"/>
                  </a:cubicBezTo>
                  <a:cubicBezTo>
                    <a:pt x="80486" y="148019"/>
                    <a:pt x="128302" y="105061"/>
                    <a:pt x="178499" y="66580"/>
                  </a:cubicBezTo>
                  <a:cubicBezTo>
                    <a:pt x="209264" y="43053"/>
                    <a:pt x="240983" y="21146"/>
                    <a:pt x="271748" y="0"/>
                  </a:cubicBezTo>
                  <a:cubicBezTo>
                    <a:pt x="258413" y="26384"/>
                    <a:pt x="240697" y="49816"/>
                    <a:pt x="220504" y="71533"/>
                  </a:cubicBezTo>
                  <a:close/>
                </a:path>
              </a:pathLst>
            </a:custGeom>
            <a:solidFill>
              <a:srgbClr val="898989"/>
            </a:solidFill>
            <a:ln w="9525" cap="flat">
              <a:noFill/>
              <a:prstDash val="solid"/>
              <a:miter/>
            </a:ln>
          </p:spPr>
          <p:txBody>
            <a:bodyPr rtlCol="0" anchor="ctr"/>
            <a:lstStyle/>
            <a:p>
              <a:endParaRPr lang="ja-JP" altLang="en-US"/>
            </a:p>
          </p:txBody>
        </p:sp>
        <p:sp>
          <p:nvSpPr>
            <p:cNvPr id="300" name="フリーフォーム: 図形 299">
              <a:extLst>
                <a:ext uri="{FF2B5EF4-FFF2-40B4-BE49-F238E27FC236}">
                  <a16:creationId xmlns:a16="http://schemas.microsoft.com/office/drawing/2014/main" id="{22A920A6-6D70-45D6-972B-9A6ABC91D06F}"/>
                </a:ext>
              </a:extLst>
            </p:cNvPr>
            <p:cNvSpPr/>
            <p:nvPr/>
          </p:nvSpPr>
          <p:spPr>
            <a:xfrm>
              <a:off x="330977" y="1146047"/>
              <a:ext cx="216598" cy="208407"/>
            </a:xfrm>
            <a:custGeom>
              <a:avLst/>
              <a:gdLst>
                <a:gd name="connsiteX0" fmla="*/ 6096 w 216598"/>
                <a:gd name="connsiteY0" fmla="*/ 208407 h 208407"/>
                <a:gd name="connsiteX1" fmla="*/ 0 w 216598"/>
                <a:gd name="connsiteY1" fmla="*/ 205359 h 208407"/>
                <a:gd name="connsiteX2" fmla="*/ 210693 w 216598"/>
                <a:gd name="connsiteY2" fmla="*/ 0 h 208407"/>
                <a:gd name="connsiteX3" fmla="*/ 216599 w 216598"/>
                <a:gd name="connsiteY3" fmla="*/ 4477 h 208407"/>
                <a:gd name="connsiteX4" fmla="*/ 195643 w 216598"/>
                <a:gd name="connsiteY4" fmla="*/ 26860 h 208407"/>
                <a:gd name="connsiteX5" fmla="*/ 6096 w 216598"/>
                <a:gd name="connsiteY5" fmla="*/ 208407 h 20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598" h="208407">
                  <a:moveTo>
                    <a:pt x="6096" y="208407"/>
                  </a:moveTo>
                  <a:lnTo>
                    <a:pt x="0" y="205359"/>
                  </a:lnTo>
                  <a:cubicBezTo>
                    <a:pt x="51816" y="124873"/>
                    <a:pt x="144494" y="71533"/>
                    <a:pt x="210693" y="0"/>
                  </a:cubicBezTo>
                  <a:lnTo>
                    <a:pt x="216599" y="4477"/>
                  </a:lnTo>
                  <a:cubicBezTo>
                    <a:pt x="206883" y="15050"/>
                    <a:pt x="199073" y="23241"/>
                    <a:pt x="195643" y="26860"/>
                  </a:cubicBezTo>
                  <a:cubicBezTo>
                    <a:pt x="136779" y="91345"/>
                    <a:pt x="58007" y="139732"/>
                    <a:pt x="6096" y="208407"/>
                  </a:cubicBezTo>
                  <a:close/>
                </a:path>
              </a:pathLst>
            </a:custGeom>
            <a:solidFill>
              <a:srgbClr val="040000"/>
            </a:solidFill>
            <a:ln w="9525" cap="flat">
              <a:noFill/>
              <a:prstDash val="solid"/>
              <a:miter/>
            </a:ln>
          </p:spPr>
          <p:txBody>
            <a:bodyPr rtlCol="0" anchor="ctr"/>
            <a:lstStyle/>
            <a:p>
              <a:endParaRPr lang="ja-JP" altLang="en-US"/>
            </a:p>
          </p:txBody>
        </p:sp>
        <p:sp>
          <p:nvSpPr>
            <p:cNvPr id="301" name="フリーフォーム: 図形 300">
              <a:extLst>
                <a:ext uri="{FF2B5EF4-FFF2-40B4-BE49-F238E27FC236}">
                  <a16:creationId xmlns:a16="http://schemas.microsoft.com/office/drawing/2014/main" id="{2623A3F4-CFA5-4FC1-949A-38459C271A7B}"/>
                </a:ext>
              </a:extLst>
            </p:cNvPr>
            <p:cNvSpPr/>
            <p:nvPr/>
          </p:nvSpPr>
          <p:spPr>
            <a:xfrm>
              <a:off x="450516" y="1826514"/>
              <a:ext cx="26384" cy="18478"/>
            </a:xfrm>
            <a:custGeom>
              <a:avLst/>
              <a:gdLst>
                <a:gd name="connsiteX0" fmla="*/ 4096 w 26384"/>
                <a:gd name="connsiteY0" fmla="*/ 0 h 18478"/>
                <a:gd name="connsiteX1" fmla="*/ 26384 w 26384"/>
                <a:gd name="connsiteY1" fmla="*/ 10192 h 18478"/>
                <a:gd name="connsiteX2" fmla="*/ 22955 w 26384"/>
                <a:gd name="connsiteY2" fmla="*/ 18478 h 18478"/>
                <a:gd name="connsiteX3" fmla="*/ 0 w 26384"/>
                <a:gd name="connsiteY3" fmla="*/ 8192 h 18478"/>
                <a:gd name="connsiteX4" fmla="*/ 4096 w 26384"/>
                <a:gd name="connsiteY4" fmla="*/ 0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4" h="18478">
                  <a:moveTo>
                    <a:pt x="4096" y="0"/>
                  </a:moveTo>
                  <a:cubicBezTo>
                    <a:pt x="11335" y="3619"/>
                    <a:pt x="18859" y="7048"/>
                    <a:pt x="26384" y="10192"/>
                  </a:cubicBezTo>
                  <a:lnTo>
                    <a:pt x="22955" y="18478"/>
                  </a:lnTo>
                  <a:cubicBezTo>
                    <a:pt x="15145" y="15240"/>
                    <a:pt x="7525" y="11811"/>
                    <a:pt x="0" y="8192"/>
                  </a:cubicBezTo>
                  <a:lnTo>
                    <a:pt x="4096" y="0"/>
                  </a:lnTo>
                  <a:close/>
                </a:path>
              </a:pathLst>
            </a:custGeom>
            <a:solidFill>
              <a:srgbClr val="040000"/>
            </a:solidFill>
            <a:ln w="9525" cap="flat">
              <a:noFill/>
              <a:prstDash val="solid"/>
              <a:miter/>
            </a:ln>
          </p:spPr>
          <p:txBody>
            <a:bodyPr rtlCol="0" anchor="ctr"/>
            <a:lstStyle/>
            <a:p>
              <a:endParaRPr lang="ja-JP" altLang="en-US"/>
            </a:p>
          </p:txBody>
        </p:sp>
        <p:sp>
          <p:nvSpPr>
            <p:cNvPr id="302" name="フリーフォーム: 図形 301">
              <a:extLst>
                <a:ext uri="{FF2B5EF4-FFF2-40B4-BE49-F238E27FC236}">
                  <a16:creationId xmlns:a16="http://schemas.microsoft.com/office/drawing/2014/main" id="{040F1557-9A58-40F0-AB09-1D2DA99AC1AE}"/>
                </a:ext>
              </a:extLst>
            </p:cNvPr>
            <p:cNvSpPr/>
            <p:nvPr/>
          </p:nvSpPr>
          <p:spPr>
            <a:xfrm>
              <a:off x="450135" y="1539716"/>
              <a:ext cx="25675" cy="29432"/>
            </a:xfrm>
            <a:custGeom>
              <a:avLst/>
              <a:gdLst>
                <a:gd name="connsiteX0" fmla="*/ 0 w 25675"/>
                <a:gd name="connsiteY0" fmla="*/ 29432 h 29432"/>
                <a:gd name="connsiteX1" fmla="*/ 21622 w 25675"/>
                <a:gd name="connsiteY1" fmla="*/ 5715 h 29432"/>
                <a:gd name="connsiteX2" fmla="*/ 24194 w 25675"/>
                <a:gd name="connsiteY2" fmla="*/ 0 h 29432"/>
                <a:gd name="connsiteX3" fmla="*/ 0 w 25675"/>
                <a:gd name="connsiteY3" fmla="*/ 29337 h 29432"/>
              </a:gdLst>
              <a:ahLst/>
              <a:cxnLst>
                <a:cxn ang="0">
                  <a:pos x="connsiteX0" y="connsiteY0"/>
                </a:cxn>
                <a:cxn ang="0">
                  <a:pos x="connsiteX1" y="connsiteY1"/>
                </a:cxn>
                <a:cxn ang="0">
                  <a:pos x="connsiteX2" y="connsiteY2"/>
                </a:cxn>
                <a:cxn ang="0">
                  <a:pos x="connsiteX3" y="connsiteY3"/>
                </a:cxn>
              </a:cxnLst>
              <a:rect l="l" t="t" r="r" b="b"/>
              <a:pathLst>
                <a:path w="25675" h="29432">
                  <a:moveTo>
                    <a:pt x="0" y="29432"/>
                  </a:moveTo>
                  <a:cubicBezTo>
                    <a:pt x="5144" y="19431"/>
                    <a:pt x="19812" y="18383"/>
                    <a:pt x="21622" y="5715"/>
                  </a:cubicBezTo>
                  <a:cubicBezTo>
                    <a:pt x="22479" y="2667"/>
                    <a:pt x="23336" y="1333"/>
                    <a:pt x="24194" y="0"/>
                  </a:cubicBezTo>
                  <a:cubicBezTo>
                    <a:pt x="30385" y="17717"/>
                    <a:pt x="16193" y="30004"/>
                    <a:pt x="0" y="29337"/>
                  </a:cubicBezTo>
                  <a:close/>
                </a:path>
              </a:pathLst>
            </a:custGeom>
            <a:solidFill>
              <a:srgbClr val="F7F8F8"/>
            </a:solidFill>
            <a:ln w="9525" cap="flat">
              <a:noFill/>
              <a:prstDash val="solid"/>
              <a:miter/>
            </a:ln>
          </p:spPr>
          <p:txBody>
            <a:bodyPr rtlCol="0" anchor="ctr"/>
            <a:lstStyle/>
            <a:p>
              <a:endParaRPr lang="ja-JP" altLang="en-US"/>
            </a:p>
          </p:txBody>
        </p:sp>
        <p:sp>
          <p:nvSpPr>
            <p:cNvPr id="303" name="フリーフォーム: 図形 302">
              <a:extLst>
                <a:ext uri="{FF2B5EF4-FFF2-40B4-BE49-F238E27FC236}">
                  <a16:creationId xmlns:a16="http://schemas.microsoft.com/office/drawing/2014/main" id="{6F357A9E-4F0C-4AB5-A13B-7B34F4907294}"/>
                </a:ext>
              </a:extLst>
            </p:cNvPr>
            <p:cNvSpPr/>
            <p:nvPr/>
          </p:nvSpPr>
          <p:spPr>
            <a:xfrm>
              <a:off x="407087" y="1369294"/>
              <a:ext cx="74592" cy="42613"/>
            </a:xfrm>
            <a:custGeom>
              <a:avLst/>
              <a:gdLst>
                <a:gd name="connsiteX0" fmla="*/ 60288 w 74592"/>
                <a:gd name="connsiteY0" fmla="*/ 22308 h 42613"/>
                <a:gd name="connsiteX1" fmla="*/ 48477 w 74592"/>
                <a:gd name="connsiteY1" fmla="*/ 19736 h 42613"/>
                <a:gd name="connsiteX2" fmla="*/ 58288 w 74592"/>
                <a:gd name="connsiteY2" fmla="*/ 24880 h 42613"/>
                <a:gd name="connsiteX3" fmla="*/ 60288 w 74592"/>
                <a:gd name="connsiteY3" fmla="*/ 22308 h 42613"/>
                <a:gd name="connsiteX4" fmla="*/ 43905 w 74592"/>
                <a:gd name="connsiteY4" fmla="*/ 15259 h 42613"/>
                <a:gd name="connsiteX5" fmla="*/ 41619 w 74592"/>
                <a:gd name="connsiteY5" fmla="*/ 18784 h 42613"/>
                <a:gd name="connsiteX6" fmla="*/ 43905 w 74592"/>
                <a:gd name="connsiteY6" fmla="*/ 15259 h 42613"/>
                <a:gd name="connsiteX7" fmla="*/ 3043 w 74592"/>
                <a:gd name="connsiteY7" fmla="*/ 35833 h 42613"/>
                <a:gd name="connsiteX8" fmla="*/ 185 w 74592"/>
                <a:gd name="connsiteY8" fmla="*/ 27642 h 42613"/>
                <a:gd name="connsiteX9" fmla="*/ 71623 w 74592"/>
                <a:gd name="connsiteY9" fmla="*/ 10878 h 42613"/>
                <a:gd name="connsiteX10" fmla="*/ 3043 w 74592"/>
                <a:gd name="connsiteY10" fmla="*/ 35833 h 4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592" h="42613">
                  <a:moveTo>
                    <a:pt x="60288" y="22308"/>
                  </a:moveTo>
                  <a:cubicBezTo>
                    <a:pt x="56383" y="21451"/>
                    <a:pt x="50953" y="14688"/>
                    <a:pt x="48477" y="19736"/>
                  </a:cubicBezTo>
                  <a:cubicBezTo>
                    <a:pt x="51239" y="21451"/>
                    <a:pt x="54001" y="23165"/>
                    <a:pt x="58288" y="24880"/>
                  </a:cubicBezTo>
                  <a:cubicBezTo>
                    <a:pt x="58954" y="24022"/>
                    <a:pt x="59621" y="23165"/>
                    <a:pt x="60288" y="22308"/>
                  </a:cubicBezTo>
                  <a:close/>
                  <a:moveTo>
                    <a:pt x="43905" y="15259"/>
                  </a:moveTo>
                  <a:cubicBezTo>
                    <a:pt x="24283" y="8687"/>
                    <a:pt x="9520" y="24594"/>
                    <a:pt x="41619" y="18784"/>
                  </a:cubicBezTo>
                  <a:lnTo>
                    <a:pt x="43905" y="15259"/>
                  </a:lnTo>
                  <a:close/>
                  <a:moveTo>
                    <a:pt x="3043" y="35833"/>
                  </a:moveTo>
                  <a:cubicBezTo>
                    <a:pt x="1138" y="34976"/>
                    <a:pt x="-577" y="29928"/>
                    <a:pt x="185" y="27642"/>
                  </a:cubicBezTo>
                  <a:cubicBezTo>
                    <a:pt x="11901" y="-5981"/>
                    <a:pt x="46572" y="-5505"/>
                    <a:pt x="71623" y="10878"/>
                  </a:cubicBezTo>
                  <a:cubicBezTo>
                    <a:pt x="89149" y="50311"/>
                    <a:pt x="24283" y="45549"/>
                    <a:pt x="3043" y="35833"/>
                  </a:cubicBezTo>
                  <a:close/>
                </a:path>
              </a:pathLst>
            </a:custGeom>
            <a:solidFill>
              <a:srgbClr val="040000"/>
            </a:solidFill>
            <a:ln w="9525" cap="flat">
              <a:noFill/>
              <a:prstDash val="solid"/>
              <a:miter/>
            </a:ln>
          </p:spPr>
          <p:txBody>
            <a:bodyPr rtlCol="0" anchor="ctr"/>
            <a:lstStyle/>
            <a:p>
              <a:endParaRPr lang="ja-JP" altLang="en-US"/>
            </a:p>
          </p:txBody>
        </p:sp>
        <p:sp>
          <p:nvSpPr>
            <p:cNvPr id="304" name="フリーフォーム: 図形 303">
              <a:extLst>
                <a:ext uri="{FF2B5EF4-FFF2-40B4-BE49-F238E27FC236}">
                  <a16:creationId xmlns:a16="http://schemas.microsoft.com/office/drawing/2014/main" id="{FDD79338-6364-4AA0-98ED-263D5C5A5F8B}"/>
                </a:ext>
              </a:extLst>
            </p:cNvPr>
            <p:cNvSpPr/>
            <p:nvPr/>
          </p:nvSpPr>
          <p:spPr>
            <a:xfrm>
              <a:off x="429948" y="1383027"/>
              <a:ext cx="21043" cy="6448"/>
            </a:xfrm>
            <a:custGeom>
              <a:avLst/>
              <a:gdLst>
                <a:gd name="connsiteX0" fmla="*/ 18758 w 21043"/>
                <a:gd name="connsiteY0" fmla="*/ 5146 h 6448"/>
                <a:gd name="connsiteX1" fmla="*/ 21044 w 21043"/>
                <a:gd name="connsiteY1" fmla="*/ 1622 h 6448"/>
                <a:gd name="connsiteX2" fmla="*/ 18758 w 21043"/>
                <a:gd name="connsiteY2" fmla="*/ 5146 h 6448"/>
              </a:gdLst>
              <a:ahLst/>
              <a:cxnLst>
                <a:cxn ang="0">
                  <a:pos x="connsiteX0" y="connsiteY0"/>
                </a:cxn>
                <a:cxn ang="0">
                  <a:pos x="connsiteX1" y="connsiteY1"/>
                </a:cxn>
                <a:cxn ang="0">
                  <a:pos x="connsiteX2" y="connsiteY2"/>
                </a:cxn>
              </a:cxnLst>
              <a:rect l="l" t="t" r="r" b="b"/>
              <a:pathLst>
                <a:path w="21043" h="6448">
                  <a:moveTo>
                    <a:pt x="18758" y="5146"/>
                  </a:moveTo>
                  <a:cubicBezTo>
                    <a:pt x="-13341" y="10957"/>
                    <a:pt x="1422" y="-4950"/>
                    <a:pt x="21044" y="1622"/>
                  </a:cubicBezTo>
                  <a:lnTo>
                    <a:pt x="18758" y="5146"/>
                  </a:lnTo>
                  <a:close/>
                </a:path>
              </a:pathLst>
            </a:custGeom>
            <a:solidFill>
              <a:srgbClr val="898989"/>
            </a:solidFill>
            <a:ln w="9525" cap="flat">
              <a:noFill/>
              <a:prstDash val="solid"/>
              <a:miter/>
            </a:ln>
          </p:spPr>
          <p:txBody>
            <a:bodyPr rtlCol="0" anchor="ctr"/>
            <a:lstStyle/>
            <a:p>
              <a:endParaRPr lang="ja-JP" altLang="en-US"/>
            </a:p>
          </p:txBody>
        </p:sp>
        <p:sp>
          <p:nvSpPr>
            <p:cNvPr id="305" name="フリーフォーム: 図形 304">
              <a:extLst>
                <a:ext uri="{FF2B5EF4-FFF2-40B4-BE49-F238E27FC236}">
                  <a16:creationId xmlns:a16="http://schemas.microsoft.com/office/drawing/2014/main" id="{694BA84B-DAC0-4014-B7E8-5CCBC5D74DD0}"/>
                </a:ext>
              </a:extLst>
            </p:cNvPr>
            <p:cNvSpPr/>
            <p:nvPr/>
          </p:nvSpPr>
          <p:spPr>
            <a:xfrm>
              <a:off x="290159" y="1070038"/>
              <a:ext cx="163499" cy="258889"/>
            </a:xfrm>
            <a:custGeom>
              <a:avLst/>
              <a:gdLst>
                <a:gd name="connsiteX0" fmla="*/ 31007 w 163499"/>
                <a:gd name="connsiteY0" fmla="*/ 198977 h 258889"/>
                <a:gd name="connsiteX1" fmla="*/ 336 w 163499"/>
                <a:gd name="connsiteY1" fmla="*/ 258890 h 258889"/>
                <a:gd name="connsiteX2" fmla="*/ 2051 w 163499"/>
                <a:gd name="connsiteY2" fmla="*/ 238411 h 258889"/>
                <a:gd name="connsiteX3" fmla="*/ 21196 w 163499"/>
                <a:gd name="connsiteY3" fmla="*/ 184595 h 258889"/>
                <a:gd name="connsiteX4" fmla="*/ 163500 w 163499"/>
                <a:gd name="connsiteY4" fmla="*/ 0 h 258889"/>
                <a:gd name="connsiteX5" fmla="*/ 122352 w 163499"/>
                <a:gd name="connsiteY5" fmla="*/ 45720 h 258889"/>
                <a:gd name="connsiteX6" fmla="*/ 31102 w 163499"/>
                <a:gd name="connsiteY6" fmla="*/ 199168 h 25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99" h="258889">
                  <a:moveTo>
                    <a:pt x="31007" y="198977"/>
                  </a:moveTo>
                  <a:cubicBezTo>
                    <a:pt x="20720" y="219170"/>
                    <a:pt x="10623" y="239268"/>
                    <a:pt x="336" y="258890"/>
                  </a:cubicBezTo>
                  <a:cubicBezTo>
                    <a:pt x="-521" y="252127"/>
                    <a:pt x="336" y="245269"/>
                    <a:pt x="2051" y="238411"/>
                  </a:cubicBezTo>
                  <a:cubicBezTo>
                    <a:pt x="6528" y="220409"/>
                    <a:pt x="17100" y="202121"/>
                    <a:pt x="21196" y="184595"/>
                  </a:cubicBezTo>
                  <a:cubicBezTo>
                    <a:pt x="43485" y="105251"/>
                    <a:pt x="86252" y="34195"/>
                    <a:pt x="163500" y="0"/>
                  </a:cubicBezTo>
                  <a:cubicBezTo>
                    <a:pt x="148641" y="14097"/>
                    <a:pt x="135020" y="29432"/>
                    <a:pt x="122352" y="45720"/>
                  </a:cubicBezTo>
                  <a:cubicBezTo>
                    <a:pt x="86347" y="92012"/>
                    <a:pt x="58248" y="145828"/>
                    <a:pt x="31102" y="199168"/>
                  </a:cubicBezTo>
                  <a:close/>
                </a:path>
              </a:pathLst>
            </a:custGeom>
            <a:solidFill>
              <a:srgbClr val="898989"/>
            </a:solidFill>
            <a:ln w="9525" cap="flat">
              <a:noFill/>
              <a:prstDash val="solid"/>
              <a:miter/>
            </a:ln>
          </p:spPr>
          <p:txBody>
            <a:bodyPr rtlCol="0" anchor="ctr"/>
            <a:lstStyle/>
            <a:p>
              <a:endParaRPr lang="ja-JP" altLang="en-US"/>
            </a:p>
          </p:txBody>
        </p:sp>
        <p:sp>
          <p:nvSpPr>
            <p:cNvPr id="306" name="フリーフォーム: 図形 305">
              <a:extLst>
                <a:ext uri="{FF2B5EF4-FFF2-40B4-BE49-F238E27FC236}">
                  <a16:creationId xmlns:a16="http://schemas.microsoft.com/office/drawing/2014/main" id="{55F05E36-7DBE-4C73-92E4-8997BEC80670}"/>
                </a:ext>
              </a:extLst>
            </p:cNvPr>
            <p:cNvSpPr/>
            <p:nvPr/>
          </p:nvSpPr>
          <p:spPr>
            <a:xfrm>
              <a:off x="415940" y="956614"/>
              <a:ext cx="296735" cy="85706"/>
            </a:xfrm>
            <a:custGeom>
              <a:avLst/>
              <a:gdLst>
                <a:gd name="connsiteX0" fmla="*/ 0 w 296735"/>
                <a:gd name="connsiteY0" fmla="*/ 75229 h 85706"/>
                <a:gd name="connsiteX1" fmla="*/ 228791 w 296735"/>
                <a:gd name="connsiteY1" fmla="*/ 25128 h 85706"/>
                <a:gd name="connsiteX2" fmla="*/ 296513 w 296735"/>
                <a:gd name="connsiteY2" fmla="*/ 85707 h 85706"/>
                <a:gd name="connsiteX3" fmla="*/ 262414 w 296735"/>
                <a:gd name="connsiteY3" fmla="*/ 56179 h 85706"/>
                <a:gd name="connsiteX4" fmla="*/ 6858 w 296735"/>
                <a:gd name="connsiteY4" fmla="*/ 79325 h 85706"/>
                <a:gd name="connsiteX5" fmla="*/ 95 w 296735"/>
                <a:gd name="connsiteY5" fmla="*/ 75229 h 8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735" h="85706">
                  <a:moveTo>
                    <a:pt x="0" y="75229"/>
                  </a:moveTo>
                  <a:cubicBezTo>
                    <a:pt x="66580" y="14174"/>
                    <a:pt x="145351" y="-30022"/>
                    <a:pt x="228791" y="25128"/>
                  </a:cubicBezTo>
                  <a:cubicBezTo>
                    <a:pt x="251936" y="41701"/>
                    <a:pt x="300419" y="49893"/>
                    <a:pt x="296513" y="85707"/>
                  </a:cubicBezTo>
                  <a:cubicBezTo>
                    <a:pt x="285179" y="74467"/>
                    <a:pt x="273844" y="64656"/>
                    <a:pt x="262414" y="56179"/>
                  </a:cubicBezTo>
                  <a:cubicBezTo>
                    <a:pt x="175165" y="-8210"/>
                    <a:pt x="85630" y="8268"/>
                    <a:pt x="6858" y="79325"/>
                  </a:cubicBezTo>
                  <a:lnTo>
                    <a:pt x="95" y="75229"/>
                  </a:lnTo>
                  <a:close/>
                </a:path>
              </a:pathLst>
            </a:custGeom>
            <a:solidFill>
              <a:srgbClr val="040000"/>
            </a:solidFill>
            <a:ln w="9525" cap="flat">
              <a:noFill/>
              <a:prstDash val="solid"/>
              <a:miter/>
            </a:ln>
          </p:spPr>
          <p:txBody>
            <a:bodyPr rtlCol="0" anchor="ctr"/>
            <a:lstStyle/>
            <a:p>
              <a:endParaRPr lang="ja-JP" altLang="en-US"/>
            </a:p>
          </p:txBody>
        </p:sp>
        <p:sp>
          <p:nvSpPr>
            <p:cNvPr id="307" name="フリーフォーム: 図形 306">
              <a:extLst>
                <a:ext uri="{FF2B5EF4-FFF2-40B4-BE49-F238E27FC236}">
                  <a16:creationId xmlns:a16="http://schemas.microsoft.com/office/drawing/2014/main" id="{39B64A45-6F7C-4C28-BD58-E8A7D1EC2BF5}"/>
                </a:ext>
              </a:extLst>
            </p:cNvPr>
            <p:cNvSpPr/>
            <p:nvPr/>
          </p:nvSpPr>
          <p:spPr>
            <a:xfrm>
              <a:off x="412987" y="909317"/>
              <a:ext cx="177355" cy="76710"/>
            </a:xfrm>
            <a:custGeom>
              <a:avLst/>
              <a:gdLst>
                <a:gd name="connsiteX0" fmla="*/ 117634 w 177355"/>
                <a:gd name="connsiteY0" fmla="*/ 12322 h 76710"/>
                <a:gd name="connsiteX1" fmla="*/ 4381 w 177355"/>
                <a:gd name="connsiteY1" fmla="*/ 76711 h 76710"/>
                <a:gd name="connsiteX2" fmla="*/ 0 w 177355"/>
                <a:gd name="connsiteY2" fmla="*/ 70996 h 76710"/>
                <a:gd name="connsiteX3" fmla="*/ 81534 w 177355"/>
                <a:gd name="connsiteY3" fmla="*/ 8988 h 76710"/>
                <a:gd name="connsiteX4" fmla="*/ 177356 w 177355"/>
                <a:gd name="connsiteY4" fmla="*/ 892 h 76710"/>
                <a:gd name="connsiteX5" fmla="*/ 176689 w 177355"/>
                <a:gd name="connsiteY5" fmla="*/ 10988 h 76710"/>
                <a:gd name="connsiteX6" fmla="*/ 131635 w 177355"/>
                <a:gd name="connsiteY6" fmla="*/ 14608 h 76710"/>
                <a:gd name="connsiteX7" fmla="*/ 117634 w 177355"/>
                <a:gd name="connsiteY7" fmla="*/ 12322 h 76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355" h="76710">
                  <a:moveTo>
                    <a:pt x="117634" y="12322"/>
                  </a:moveTo>
                  <a:cubicBezTo>
                    <a:pt x="87344" y="20704"/>
                    <a:pt x="46577" y="44992"/>
                    <a:pt x="4381" y="76711"/>
                  </a:cubicBezTo>
                  <a:lnTo>
                    <a:pt x="0" y="70996"/>
                  </a:lnTo>
                  <a:cubicBezTo>
                    <a:pt x="27241" y="50517"/>
                    <a:pt x="54864" y="30419"/>
                    <a:pt x="81534" y="8988"/>
                  </a:cubicBezTo>
                  <a:cubicBezTo>
                    <a:pt x="111633" y="796"/>
                    <a:pt x="145733" y="-1490"/>
                    <a:pt x="177356" y="892"/>
                  </a:cubicBezTo>
                  <a:lnTo>
                    <a:pt x="176689" y="10988"/>
                  </a:lnTo>
                  <a:cubicBezTo>
                    <a:pt x="161163" y="9845"/>
                    <a:pt x="146494" y="23085"/>
                    <a:pt x="131635" y="14608"/>
                  </a:cubicBezTo>
                  <a:cubicBezTo>
                    <a:pt x="128397" y="12036"/>
                    <a:pt x="122301" y="11845"/>
                    <a:pt x="117634" y="12322"/>
                  </a:cubicBezTo>
                  <a:close/>
                </a:path>
              </a:pathLst>
            </a:custGeom>
            <a:solidFill>
              <a:srgbClr val="040000"/>
            </a:solidFill>
            <a:ln w="9525" cap="flat">
              <a:noFill/>
              <a:prstDash val="solid"/>
              <a:miter/>
            </a:ln>
          </p:spPr>
          <p:txBody>
            <a:bodyPr rtlCol="0" anchor="ctr"/>
            <a:lstStyle/>
            <a:p>
              <a:endParaRPr lang="ja-JP" altLang="en-US"/>
            </a:p>
          </p:txBody>
        </p:sp>
        <p:sp>
          <p:nvSpPr>
            <p:cNvPr id="308" name="フリーフォーム: 図形 307">
              <a:extLst>
                <a:ext uri="{FF2B5EF4-FFF2-40B4-BE49-F238E27FC236}">
                  <a16:creationId xmlns:a16="http://schemas.microsoft.com/office/drawing/2014/main" id="{D172B0E1-2277-49B1-BD03-4056CABEAD00}"/>
                </a:ext>
              </a:extLst>
            </p:cNvPr>
            <p:cNvSpPr/>
            <p:nvPr/>
          </p:nvSpPr>
          <p:spPr>
            <a:xfrm>
              <a:off x="414770" y="1033241"/>
              <a:ext cx="165190" cy="96614"/>
            </a:xfrm>
            <a:custGeom>
              <a:avLst/>
              <a:gdLst>
                <a:gd name="connsiteX0" fmla="*/ 789 w 165190"/>
                <a:gd name="connsiteY0" fmla="*/ 96614 h 96614"/>
                <a:gd name="connsiteX1" fmla="*/ 2027 w 165190"/>
                <a:gd name="connsiteY1" fmla="*/ 87565 h 96614"/>
                <a:gd name="connsiteX2" fmla="*/ 3742 w 165190"/>
                <a:gd name="connsiteY2" fmla="*/ 85756 h 96614"/>
                <a:gd name="connsiteX3" fmla="*/ 165191 w 165190"/>
                <a:gd name="connsiteY3" fmla="*/ 2983 h 96614"/>
                <a:gd name="connsiteX4" fmla="*/ 132044 w 165190"/>
                <a:gd name="connsiteY4" fmla="*/ 11746 h 96614"/>
                <a:gd name="connsiteX5" fmla="*/ 789 w 165190"/>
                <a:gd name="connsiteY5" fmla="*/ 96614 h 96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190" h="96614">
                  <a:moveTo>
                    <a:pt x="789" y="96614"/>
                  </a:moveTo>
                  <a:cubicBezTo>
                    <a:pt x="-1307" y="93661"/>
                    <a:pt x="1360" y="90613"/>
                    <a:pt x="2027" y="87565"/>
                  </a:cubicBezTo>
                  <a:cubicBezTo>
                    <a:pt x="2599" y="86994"/>
                    <a:pt x="3170" y="86327"/>
                    <a:pt x="3742" y="85756"/>
                  </a:cubicBezTo>
                  <a:cubicBezTo>
                    <a:pt x="44318" y="40988"/>
                    <a:pt x="101373" y="-13400"/>
                    <a:pt x="165191" y="2983"/>
                  </a:cubicBezTo>
                  <a:cubicBezTo>
                    <a:pt x="153856" y="5269"/>
                    <a:pt x="142807" y="8222"/>
                    <a:pt x="132044" y="11746"/>
                  </a:cubicBezTo>
                  <a:cubicBezTo>
                    <a:pt x="81751" y="28129"/>
                    <a:pt x="37746" y="57371"/>
                    <a:pt x="789" y="96614"/>
                  </a:cubicBezTo>
                  <a:close/>
                </a:path>
              </a:pathLst>
            </a:custGeom>
            <a:solidFill>
              <a:srgbClr val="898989"/>
            </a:solidFill>
            <a:ln w="9525" cap="flat">
              <a:noFill/>
              <a:prstDash val="solid"/>
              <a:miter/>
            </a:ln>
          </p:spPr>
          <p:txBody>
            <a:bodyPr rtlCol="0" anchor="ctr"/>
            <a:lstStyle/>
            <a:p>
              <a:endParaRPr lang="ja-JP" altLang="en-US"/>
            </a:p>
          </p:txBody>
        </p:sp>
        <p:sp>
          <p:nvSpPr>
            <p:cNvPr id="309" name="フリーフォーム: 図形 308">
              <a:extLst>
                <a:ext uri="{FF2B5EF4-FFF2-40B4-BE49-F238E27FC236}">
                  <a16:creationId xmlns:a16="http://schemas.microsoft.com/office/drawing/2014/main" id="{C69FE6B1-C09B-413D-A565-6B96DF8B020B}"/>
                </a:ext>
              </a:extLst>
            </p:cNvPr>
            <p:cNvSpPr/>
            <p:nvPr/>
          </p:nvSpPr>
          <p:spPr>
            <a:xfrm>
              <a:off x="285733" y="1006164"/>
              <a:ext cx="368236" cy="301998"/>
            </a:xfrm>
            <a:custGeom>
              <a:avLst/>
              <a:gdLst>
                <a:gd name="connsiteX0" fmla="*/ 304800 w 368236"/>
                <a:gd name="connsiteY0" fmla="*/ 20249 h 301998"/>
                <a:gd name="connsiteX1" fmla="*/ 299466 w 368236"/>
                <a:gd name="connsiteY1" fmla="*/ 15011 h 301998"/>
                <a:gd name="connsiteX2" fmla="*/ 289560 w 368236"/>
                <a:gd name="connsiteY2" fmla="*/ 17868 h 301998"/>
                <a:gd name="connsiteX3" fmla="*/ 304705 w 368236"/>
                <a:gd name="connsiteY3" fmla="*/ 20249 h 301998"/>
                <a:gd name="connsiteX4" fmla="*/ 0 w 368236"/>
                <a:gd name="connsiteY4" fmla="*/ 300665 h 301998"/>
                <a:gd name="connsiteX5" fmla="*/ 140970 w 368236"/>
                <a:gd name="connsiteY5" fmla="*/ 67112 h 301998"/>
                <a:gd name="connsiteX6" fmla="*/ 368237 w 368236"/>
                <a:gd name="connsiteY6" fmla="*/ 4247 h 301998"/>
                <a:gd name="connsiteX7" fmla="*/ 367665 w 368236"/>
                <a:gd name="connsiteY7" fmla="*/ 10629 h 301998"/>
                <a:gd name="connsiteX8" fmla="*/ 334423 w 368236"/>
                <a:gd name="connsiteY8" fmla="*/ 16439 h 301998"/>
                <a:gd name="connsiteX9" fmla="*/ 309372 w 368236"/>
                <a:gd name="connsiteY9" fmla="*/ 22440 h 301998"/>
                <a:gd name="connsiteX10" fmla="*/ 348520 w 368236"/>
                <a:gd name="connsiteY10" fmla="*/ 22440 h 301998"/>
                <a:gd name="connsiteX11" fmla="*/ 349568 w 368236"/>
                <a:gd name="connsiteY11" fmla="*/ 28441 h 301998"/>
                <a:gd name="connsiteX12" fmla="*/ 348139 w 368236"/>
                <a:gd name="connsiteY12" fmla="*/ 28536 h 301998"/>
                <a:gd name="connsiteX13" fmla="*/ 356521 w 368236"/>
                <a:gd name="connsiteY13" fmla="*/ 34727 h 301998"/>
                <a:gd name="connsiteX14" fmla="*/ 355092 w 368236"/>
                <a:gd name="connsiteY14" fmla="*/ 40442 h 301998"/>
                <a:gd name="connsiteX15" fmla="*/ 263652 w 368236"/>
                <a:gd name="connsiteY15" fmla="*/ 46443 h 301998"/>
                <a:gd name="connsiteX16" fmla="*/ 261176 w 368236"/>
                <a:gd name="connsiteY16" fmla="*/ 38728 h 301998"/>
                <a:gd name="connsiteX17" fmla="*/ 294323 w 368236"/>
                <a:gd name="connsiteY17" fmla="*/ 29965 h 301998"/>
                <a:gd name="connsiteX18" fmla="*/ 132874 w 368236"/>
                <a:gd name="connsiteY18" fmla="*/ 112737 h 301998"/>
                <a:gd name="connsiteX19" fmla="*/ 126873 w 368236"/>
                <a:gd name="connsiteY19" fmla="*/ 109308 h 301998"/>
                <a:gd name="connsiteX20" fmla="*/ 168021 w 368236"/>
                <a:gd name="connsiteY20" fmla="*/ 63588 h 301998"/>
                <a:gd name="connsiteX21" fmla="*/ 25718 w 368236"/>
                <a:gd name="connsiteY21" fmla="*/ 248183 h 301998"/>
                <a:gd name="connsiteX22" fmla="*/ 6572 w 368236"/>
                <a:gd name="connsiteY22" fmla="*/ 301999 h 301998"/>
                <a:gd name="connsiteX23" fmla="*/ 95 w 368236"/>
                <a:gd name="connsiteY23" fmla="*/ 300475 h 30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8236" h="301998">
                  <a:moveTo>
                    <a:pt x="304800" y="20249"/>
                  </a:moveTo>
                  <a:cubicBezTo>
                    <a:pt x="303562" y="18535"/>
                    <a:pt x="302228" y="16725"/>
                    <a:pt x="299466" y="15011"/>
                  </a:cubicBezTo>
                  <a:cubicBezTo>
                    <a:pt x="296132" y="15963"/>
                    <a:pt x="292894" y="16916"/>
                    <a:pt x="289560" y="17868"/>
                  </a:cubicBezTo>
                  <a:cubicBezTo>
                    <a:pt x="294513" y="20059"/>
                    <a:pt x="299276" y="22059"/>
                    <a:pt x="304705" y="20249"/>
                  </a:cubicBezTo>
                  <a:close/>
                  <a:moveTo>
                    <a:pt x="0" y="300665"/>
                  </a:moveTo>
                  <a:cubicBezTo>
                    <a:pt x="22003" y="206939"/>
                    <a:pt x="50673" y="113690"/>
                    <a:pt x="140970" y="67112"/>
                  </a:cubicBezTo>
                  <a:cubicBezTo>
                    <a:pt x="184213" y="38252"/>
                    <a:pt x="302895" y="-15469"/>
                    <a:pt x="368237" y="4247"/>
                  </a:cubicBezTo>
                  <a:lnTo>
                    <a:pt x="367665" y="10629"/>
                  </a:lnTo>
                  <a:cubicBezTo>
                    <a:pt x="357187" y="10058"/>
                    <a:pt x="345758" y="15582"/>
                    <a:pt x="334423" y="16439"/>
                  </a:cubicBezTo>
                  <a:cubicBezTo>
                    <a:pt x="325850" y="17963"/>
                    <a:pt x="315278" y="14820"/>
                    <a:pt x="309372" y="22440"/>
                  </a:cubicBezTo>
                  <a:cubicBezTo>
                    <a:pt x="321278" y="24631"/>
                    <a:pt x="335280" y="24440"/>
                    <a:pt x="348520" y="22440"/>
                  </a:cubicBezTo>
                  <a:lnTo>
                    <a:pt x="349568" y="28441"/>
                  </a:lnTo>
                  <a:cubicBezTo>
                    <a:pt x="349091" y="28441"/>
                    <a:pt x="348615" y="28536"/>
                    <a:pt x="348139" y="28536"/>
                  </a:cubicBezTo>
                  <a:cubicBezTo>
                    <a:pt x="348139" y="31775"/>
                    <a:pt x="351568" y="33680"/>
                    <a:pt x="356521" y="34727"/>
                  </a:cubicBezTo>
                  <a:lnTo>
                    <a:pt x="355092" y="40442"/>
                  </a:lnTo>
                  <a:cubicBezTo>
                    <a:pt x="324707" y="33299"/>
                    <a:pt x="293465" y="36823"/>
                    <a:pt x="263652" y="46443"/>
                  </a:cubicBezTo>
                  <a:lnTo>
                    <a:pt x="261176" y="38728"/>
                  </a:lnTo>
                  <a:cubicBezTo>
                    <a:pt x="271939" y="35204"/>
                    <a:pt x="282988" y="32251"/>
                    <a:pt x="294323" y="29965"/>
                  </a:cubicBezTo>
                  <a:cubicBezTo>
                    <a:pt x="230505" y="13582"/>
                    <a:pt x="173450" y="67970"/>
                    <a:pt x="132874" y="112737"/>
                  </a:cubicBezTo>
                  <a:lnTo>
                    <a:pt x="126873" y="109308"/>
                  </a:lnTo>
                  <a:cubicBezTo>
                    <a:pt x="139541" y="93020"/>
                    <a:pt x="153162" y="77685"/>
                    <a:pt x="168021" y="63588"/>
                  </a:cubicBezTo>
                  <a:cubicBezTo>
                    <a:pt x="90773" y="97878"/>
                    <a:pt x="48006" y="168839"/>
                    <a:pt x="25718" y="248183"/>
                  </a:cubicBezTo>
                  <a:cubicBezTo>
                    <a:pt x="21622" y="265804"/>
                    <a:pt x="11049" y="283997"/>
                    <a:pt x="6572" y="301999"/>
                  </a:cubicBezTo>
                  <a:lnTo>
                    <a:pt x="95" y="300475"/>
                  </a:lnTo>
                  <a:close/>
                </a:path>
              </a:pathLst>
            </a:custGeom>
            <a:solidFill>
              <a:srgbClr val="040000"/>
            </a:solidFill>
            <a:ln w="9525" cap="flat">
              <a:noFill/>
              <a:prstDash val="solid"/>
              <a:miter/>
            </a:ln>
          </p:spPr>
          <p:txBody>
            <a:bodyPr rtlCol="0" anchor="ctr"/>
            <a:lstStyle/>
            <a:p>
              <a:endParaRPr lang="ja-JP" altLang="en-US"/>
            </a:p>
          </p:txBody>
        </p:sp>
        <p:sp>
          <p:nvSpPr>
            <p:cNvPr id="310" name="フリーフォーム: 図形 309">
              <a:extLst>
                <a:ext uri="{FF2B5EF4-FFF2-40B4-BE49-F238E27FC236}">
                  <a16:creationId xmlns:a16="http://schemas.microsoft.com/office/drawing/2014/main" id="{A2A10770-D604-4321-9D06-2005850CCC45}"/>
                </a:ext>
              </a:extLst>
            </p:cNvPr>
            <p:cNvSpPr/>
            <p:nvPr/>
          </p:nvSpPr>
          <p:spPr>
            <a:xfrm>
              <a:off x="372887" y="1587150"/>
              <a:ext cx="36526" cy="16087"/>
            </a:xfrm>
            <a:custGeom>
              <a:avLst/>
              <a:gdLst>
                <a:gd name="connsiteX0" fmla="*/ 1619 w 36526"/>
                <a:gd name="connsiteY0" fmla="*/ 7715 h 16087"/>
                <a:gd name="connsiteX1" fmla="*/ 0 w 36526"/>
                <a:gd name="connsiteY1" fmla="*/ 0 h 16087"/>
                <a:gd name="connsiteX2" fmla="*/ 1619 w 36526"/>
                <a:gd name="connsiteY2" fmla="*/ 7715 h 16087"/>
              </a:gdLst>
              <a:ahLst/>
              <a:cxnLst>
                <a:cxn ang="0">
                  <a:pos x="connsiteX0" y="connsiteY0"/>
                </a:cxn>
                <a:cxn ang="0">
                  <a:pos x="connsiteX1" y="connsiteY1"/>
                </a:cxn>
                <a:cxn ang="0">
                  <a:pos x="connsiteX2" y="connsiteY2"/>
                </a:cxn>
              </a:cxnLst>
              <a:rect l="l" t="t" r="r" b="b"/>
              <a:pathLst>
                <a:path w="36526" h="16087">
                  <a:moveTo>
                    <a:pt x="1619" y="7715"/>
                  </a:moveTo>
                  <a:cubicBezTo>
                    <a:pt x="286" y="7239"/>
                    <a:pt x="476" y="2667"/>
                    <a:pt x="0" y="0"/>
                  </a:cubicBezTo>
                  <a:cubicBezTo>
                    <a:pt x="43053" y="10668"/>
                    <a:pt x="53435" y="25718"/>
                    <a:pt x="1619" y="7715"/>
                  </a:cubicBezTo>
                  <a:close/>
                </a:path>
              </a:pathLst>
            </a:custGeom>
            <a:solidFill>
              <a:srgbClr val="FFFFFF"/>
            </a:solidFill>
            <a:ln w="9525" cap="flat">
              <a:noFill/>
              <a:prstDash val="solid"/>
              <a:miter/>
            </a:ln>
          </p:spPr>
          <p:txBody>
            <a:bodyPr rtlCol="0" anchor="ctr"/>
            <a:lstStyle/>
            <a:p>
              <a:endParaRPr lang="ja-JP" altLang="en-US"/>
            </a:p>
          </p:txBody>
        </p:sp>
        <p:sp>
          <p:nvSpPr>
            <p:cNvPr id="311" name="フリーフォーム: 図形 310">
              <a:extLst>
                <a:ext uri="{FF2B5EF4-FFF2-40B4-BE49-F238E27FC236}">
                  <a16:creationId xmlns:a16="http://schemas.microsoft.com/office/drawing/2014/main" id="{B3EE4A63-44FA-4A7F-ACB8-D352566415D5}"/>
                </a:ext>
              </a:extLst>
            </p:cNvPr>
            <p:cNvSpPr/>
            <p:nvPr/>
          </p:nvSpPr>
          <p:spPr>
            <a:xfrm>
              <a:off x="342597" y="1299590"/>
              <a:ext cx="209264" cy="90868"/>
            </a:xfrm>
            <a:custGeom>
              <a:avLst/>
              <a:gdLst>
                <a:gd name="connsiteX0" fmla="*/ 209264 w 209264"/>
                <a:gd name="connsiteY0" fmla="*/ 6096 h 90868"/>
                <a:gd name="connsiteX1" fmla="*/ 8573 w 209264"/>
                <a:gd name="connsiteY1" fmla="*/ 90869 h 90868"/>
                <a:gd name="connsiteX2" fmla="*/ 0 w 209264"/>
                <a:gd name="connsiteY2" fmla="*/ 87440 h 90868"/>
                <a:gd name="connsiteX3" fmla="*/ 203835 w 209264"/>
                <a:gd name="connsiteY3" fmla="*/ 0 h 90868"/>
                <a:gd name="connsiteX4" fmla="*/ 209264 w 209264"/>
                <a:gd name="connsiteY4" fmla="*/ 6096 h 90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264" h="90868">
                  <a:moveTo>
                    <a:pt x="209264" y="6096"/>
                  </a:moveTo>
                  <a:cubicBezTo>
                    <a:pt x="140113" y="35814"/>
                    <a:pt x="60198" y="43625"/>
                    <a:pt x="8573" y="90869"/>
                  </a:cubicBezTo>
                  <a:lnTo>
                    <a:pt x="0" y="87440"/>
                  </a:lnTo>
                  <a:cubicBezTo>
                    <a:pt x="52197" y="38767"/>
                    <a:pt x="132017" y="14288"/>
                    <a:pt x="203835" y="0"/>
                  </a:cubicBezTo>
                  <a:lnTo>
                    <a:pt x="209264" y="6096"/>
                  </a:lnTo>
                  <a:close/>
                </a:path>
              </a:pathLst>
            </a:custGeom>
            <a:solidFill>
              <a:srgbClr val="040000"/>
            </a:solidFill>
            <a:ln w="9525" cap="flat">
              <a:noFill/>
              <a:prstDash val="solid"/>
              <a:miter/>
            </a:ln>
          </p:spPr>
          <p:txBody>
            <a:bodyPr rtlCol="0" anchor="ctr"/>
            <a:lstStyle/>
            <a:p>
              <a:endParaRPr lang="ja-JP" altLang="en-US"/>
            </a:p>
          </p:txBody>
        </p:sp>
        <p:sp>
          <p:nvSpPr>
            <p:cNvPr id="312" name="フリーフォーム: 図形 311">
              <a:extLst>
                <a:ext uri="{FF2B5EF4-FFF2-40B4-BE49-F238E27FC236}">
                  <a16:creationId xmlns:a16="http://schemas.microsoft.com/office/drawing/2014/main" id="{C5AAF70A-C9E4-498C-B960-F8E613227C8E}"/>
                </a:ext>
              </a:extLst>
            </p:cNvPr>
            <p:cNvSpPr/>
            <p:nvPr/>
          </p:nvSpPr>
          <p:spPr>
            <a:xfrm>
              <a:off x="329826" y="1439601"/>
              <a:ext cx="196716" cy="177817"/>
            </a:xfrm>
            <a:custGeom>
              <a:avLst/>
              <a:gdLst>
                <a:gd name="connsiteX0" fmla="*/ 141930 w 196716"/>
                <a:gd name="connsiteY0" fmla="*/ 105830 h 177817"/>
                <a:gd name="connsiteX1" fmla="*/ 120309 w 196716"/>
                <a:gd name="connsiteY1" fmla="*/ 129547 h 177817"/>
                <a:gd name="connsiteX2" fmla="*/ 144502 w 196716"/>
                <a:gd name="connsiteY2" fmla="*/ 100210 h 177817"/>
                <a:gd name="connsiteX3" fmla="*/ 141930 w 196716"/>
                <a:gd name="connsiteY3" fmla="*/ 105925 h 177817"/>
                <a:gd name="connsiteX4" fmla="*/ 109926 w 196716"/>
                <a:gd name="connsiteY4" fmla="*/ 75064 h 177817"/>
                <a:gd name="connsiteX5" fmla="*/ 108974 w 196716"/>
                <a:gd name="connsiteY5" fmla="*/ 82494 h 177817"/>
                <a:gd name="connsiteX6" fmla="*/ 115070 w 196716"/>
                <a:gd name="connsiteY6" fmla="*/ 88304 h 177817"/>
                <a:gd name="connsiteX7" fmla="*/ 109926 w 196716"/>
                <a:gd name="connsiteY7" fmla="*/ 75064 h 177817"/>
                <a:gd name="connsiteX8" fmla="*/ 110784 w 196716"/>
                <a:gd name="connsiteY8" fmla="*/ 160884 h 177817"/>
                <a:gd name="connsiteX9" fmla="*/ 102211 w 196716"/>
                <a:gd name="connsiteY9" fmla="*/ 158694 h 177817"/>
                <a:gd name="connsiteX10" fmla="*/ 110784 w 196716"/>
                <a:gd name="connsiteY10" fmla="*/ 160884 h 177817"/>
                <a:gd name="connsiteX11" fmla="*/ 104688 w 196716"/>
                <a:gd name="connsiteY11" fmla="*/ 98401 h 177817"/>
                <a:gd name="connsiteX12" fmla="*/ 107164 w 196716"/>
                <a:gd name="connsiteY12" fmla="*/ 109164 h 177817"/>
                <a:gd name="connsiteX13" fmla="*/ 104688 w 196716"/>
                <a:gd name="connsiteY13" fmla="*/ 98401 h 177817"/>
                <a:gd name="connsiteX14" fmla="*/ 120880 w 196716"/>
                <a:gd name="connsiteY14" fmla="*/ 54967 h 177817"/>
                <a:gd name="connsiteX15" fmla="*/ 136215 w 196716"/>
                <a:gd name="connsiteY15" fmla="*/ 64396 h 177817"/>
                <a:gd name="connsiteX16" fmla="*/ 120880 w 196716"/>
                <a:gd name="connsiteY16" fmla="*/ 54967 h 177817"/>
                <a:gd name="connsiteX17" fmla="*/ 86114 w 196716"/>
                <a:gd name="connsiteY17" fmla="*/ 94971 h 177817"/>
                <a:gd name="connsiteX18" fmla="*/ 86590 w 196716"/>
                <a:gd name="connsiteY18" fmla="*/ 116688 h 177817"/>
                <a:gd name="connsiteX19" fmla="*/ 87924 w 196716"/>
                <a:gd name="connsiteY19" fmla="*/ 108402 h 177817"/>
                <a:gd name="connsiteX20" fmla="*/ 86114 w 196716"/>
                <a:gd name="connsiteY20" fmla="*/ 95067 h 177817"/>
                <a:gd name="connsiteX21" fmla="*/ 39060 w 196716"/>
                <a:gd name="connsiteY21" fmla="*/ 118308 h 177817"/>
                <a:gd name="connsiteX22" fmla="*/ 37632 w 196716"/>
                <a:gd name="connsiteY22" fmla="*/ 130786 h 177817"/>
                <a:gd name="connsiteX23" fmla="*/ 61444 w 196716"/>
                <a:gd name="connsiteY23" fmla="*/ 144025 h 177817"/>
                <a:gd name="connsiteX24" fmla="*/ 39060 w 196716"/>
                <a:gd name="connsiteY24" fmla="*/ 118308 h 177817"/>
                <a:gd name="connsiteX25" fmla="*/ 43156 w 196716"/>
                <a:gd name="connsiteY25" fmla="*/ 147549 h 177817"/>
                <a:gd name="connsiteX26" fmla="*/ 44775 w 196716"/>
                <a:gd name="connsiteY26" fmla="*/ 155265 h 177817"/>
                <a:gd name="connsiteX27" fmla="*/ 43156 w 196716"/>
                <a:gd name="connsiteY27" fmla="*/ 147549 h 177817"/>
                <a:gd name="connsiteX28" fmla="*/ 21153 w 196716"/>
                <a:gd name="connsiteY28" fmla="*/ 90780 h 177817"/>
                <a:gd name="connsiteX29" fmla="*/ 25059 w 196716"/>
                <a:gd name="connsiteY29" fmla="*/ 124975 h 177817"/>
                <a:gd name="connsiteX30" fmla="*/ 125452 w 196716"/>
                <a:gd name="connsiteY30" fmla="*/ 164123 h 177817"/>
                <a:gd name="connsiteX31" fmla="*/ 64111 w 196716"/>
                <a:gd name="connsiteY31" fmla="*/ 39345 h 177817"/>
                <a:gd name="connsiteX32" fmla="*/ 30869 w 196716"/>
                <a:gd name="connsiteY32" fmla="*/ 60396 h 177817"/>
                <a:gd name="connsiteX33" fmla="*/ 21153 w 196716"/>
                <a:gd name="connsiteY33" fmla="*/ 90780 h 177817"/>
                <a:gd name="connsiteX34" fmla="*/ 8580 w 196716"/>
                <a:gd name="connsiteY34" fmla="*/ 74397 h 177817"/>
                <a:gd name="connsiteX35" fmla="*/ 1913 w 196716"/>
                <a:gd name="connsiteY35" fmla="*/ 1817 h 177817"/>
                <a:gd name="connsiteX36" fmla="*/ 22868 w 196716"/>
                <a:gd name="connsiteY36" fmla="*/ 25439 h 177817"/>
                <a:gd name="connsiteX37" fmla="*/ 149646 w 196716"/>
                <a:gd name="connsiteY37" fmla="*/ 32868 h 177817"/>
                <a:gd name="connsiteX38" fmla="*/ 130786 w 196716"/>
                <a:gd name="connsiteY38" fmla="*/ 175267 h 177817"/>
                <a:gd name="connsiteX39" fmla="*/ 5913 w 196716"/>
                <a:gd name="connsiteY39" fmla="*/ 118308 h 177817"/>
                <a:gd name="connsiteX40" fmla="*/ 8485 w 196716"/>
                <a:gd name="connsiteY40" fmla="*/ 74493 h 17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96716" h="177817">
                  <a:moveTo>
                    <a:pt x="141930" y="105830"/>
                  </a:moveTo>
                  <a:cubicBezTo>
                    <a:pt x="140121" y="118498"/>
                    <a:pt x="125452" y="119546"/>
                    <a:pt x="120309" y="129547"/>
                  </a:cubicBezTo>
                  <a:cubicBezTo>
                    <a:pt x="136406" y="130214"/>
                    <a:pt x="150693" y="117832"/>
                    <a:pt x="144502" y="100210"/>
                  </a:cubicBezTo>
                  <a:cubicBezTo>
                    <a:pt x="143645" y="101544"/>
                    <a:pt x="142788" y="102877"/>
                    <a:pt x="141930" y="105925"/>
                  </a:cubicBezTo>
                  <a:close/>
                  <a:moveTo>
                    <a:pt x="109926" y="75064"/>
                  </a:moveTo>
                  <a:cubicBezTo>
                    <a:pt x="109260" y="77255"/>
                    <a:pt x="108688" y="79446"/>
                    <a:pt x="108974" y="82494"/>
                  </a:cubicBezTo>
                  <a:cubicBezTo>
                    <a:pt x="110974" y="84399"/>
                    <a:pt x="113070" y="86399"/>
                    <a:pt x="115070" y="88304"/>
                  </a:cubicBezTo>
                  <a:cubicBezTo>
                    <a:pt x="118308" y="82684"/>
                    <a:pt x="112974" y="79351"/>
                    <a:pt x="109926" y="75064"/>
                  </a:cubicBezTo>
                  <a:close/>
                  <a:moveTo>
                    <a:pt x="110784" y="160884"/>
                  </a:moveTo>
                  <a:cubicBezTo>
                    <a:pt x="107926" y="160122"/>
                    <a:pt x="105069" y="159456"/>
                    <a:pt x="102211" y="158694"/>
                  </a:cubicBezTo>
                  <a:cubicBezTo>
                    <a:pt x="99544" y="162599"/>
                    <a:pt x="110403" y="165457"/>
                    <a:pt x="110784" y="160884"/>
                  </a:cubicBezTo>
                  <a:close/>
                  <a:moveTo>
                    <a:pt x="104688" y="98401"/>
                  </a:moveTo>
                  <a:cubicBezTo>
                    <a:pt x="102402" y="102972"/>
                    <a:pt x="99258" y="108211"/>
                    <a:pt x="107164" y="109164"/>
                  </a:cubicBezTo>
                  <a:cubicBezTo>
                    <a:pt x="110022" y="104878"/>
                    <a:pt x="111546" y="97543"/>
                    <a:pt x="104688" y="98401"/>
                  </a:cubicBezTo>
                  <a:close/>
                  <a:moveTo>
                    <a:pt x="120880" y="54967"/>
                  </a:moveTo>
                  <a:cubicBezTo>
                    <a:pt x="86971" y="56586"/>
                    <a:pt x="124404" y="65539"/>
                    <a:pt x="136215" y="64396"/>
                  </a:cubicBezTo>
                  <a:cubicBezTo>
                    <a:pt x="132310" y="59729"/>
                    <a:pt x="127548" y="58205"/>
                    <a:pt x="120880" y="54967"/>
                  </a:cubicBezTo>
                  <a:close/>
                  <a:moveTo>
                    <a:pt x="86114" y="94971"/>
                  </a:moveTo>
                  <a:cubicBezTo>
                    <a:pt x="80780" y="102401"/>
                    <a:pt x="79732" y="109830"/>
                    <a:pt x="86590" y="116688"/>
                  </a:cubicBezTo>
                  <a:cubicBezTo>
                    <a:pt x="87352" y="114212"/>
                    <a:pt x="88114" y="111736"/>
                    <a:pt x="87924" y="108402"/>
                  </a:cubicBezTo>
                  <a:cubicBezTo>
                    <a:pt x="87066" y="104020"/>
                    <a:pt x="86590" y="99543"/>
                    <a:pt x="86114" y="95067"/>
                  </a:cubicBezTo>
                  <a:close/>
                  <a:moveTo>
                    <a:pt x="39060" y="118308"/>
                  </a:moveTo>
                  <a:cubicBezTo>
                    <a:pt x="38584" y="121927"/>
                    <a:pt x="38108" y="125547"/>
                    <a:pt x="37632" y="130786"/>
                  </a:cubicBezTo>
                  <a:cubicBezTo>
                    <a:pt x="41632" y="139549"/>
                    <a:pt x="52014" y="143835"/>
                    <a:pt x="61444" y="144025"/>
                  </a:cubicBezTo>
                  <a:cubicBezTo>
                    <a:pt x="54967" y="134595"/>
                    <a:pt x="43918" y="129166"/>
                    <a:pt x="39060" y="118308"/>
                  </a:cubicBezTo>
                  <a:close/>
                  <a:moveTo>
                    <a:pt x="43156" y="147549"/>
                  </a:moveTo>
                  <a:cubicBezTo>
                    <a:pt x="43632" y="150217"/>
                    <a:pt x="43347" y="154788"/>
                    <a:pt x="44775" y="155265"/>
                  </a:cubicBezTo>
                  <a:cubicBezTo>
                    <a:pt x="96591" y="173267"/>
                    <a:pt x="86304" y="158217"/>
                    <a:pt x="43156" y="147549"/>
                  </a:cubicBezTo>
                  <a:close/>
                  <a:moveTo>
                    <a:pt x="21153" y="90780"/>
                  </a:moveTo>
                  <a:cubicBezTo>
                    <a:pt x="15915" y="101258"/>
                    <a:pt x="13343" y="118689"/>
                    <a:pt x="25059" y="124975"/>
                  </a:cubicBezTo>
                  <a:cubicBezTo>
                    <a:pt x="31059" y="-38569"/>
                    <a:pt x="277662" y="72873"/>
                    <a:pt x="125452" y="164123"/>
                  </a:cubicBezTo>
                  <a:cubicBezTo>
                    <a:pt x="241657" y="133357"/>
                    <a:pt x="162600" y="-4279"/>
                    <a:pt x="64111" y="39345"/>
                  </a:cubicBezTo>
                  <a:cubicBezTo>
                    <a:pt x="50967" y="44298"/>
                    <a:pt x="45061" y="57538"/>
                    <a:pt x="30869" y="60396"/>
                  </a:cubicBezTo>
                  <a:cubicBezTo>
                    <a:pt x="24963" y="68397"/>
                    <a:pt x="24773" y="79732"/>
                    <a:pt x="21153" y="90780"/>
                  </a:cubicBezTo>
                  <a:close/>
                  <a:moveTo>
                    <a:pt x="8580" y="74397"/>
                  </a:moveTo>
                  <a:cubicBezTo>
                    <a:pt x="8485" y="51061"/>
                    <a:pt x="-4850" y="22486"/>
                    <a:pt x="1913" y="1817"/>
                  </a:cubicBezTo>
                  <a:cubicBezTo>
                    <a:pt x="17248" y="-6470"/>
                    <a:pt x="19820" y="15723"/>
                    <a:pt x="22868" y="25439"/>
                  </a:cubicBezTo>
                  <a:cubicBezTo>
                    <a:pt x="33345" y="56586"/>
                    <a:pt x="94782" y="-2374"/>
                    <a:pt x="149646" y="32868"/>
                  </a:cubicBezTo>
                  <a:cubicBezTo>
                    <a:pt x="224417" y="71445"/>
                    <a:pt x="204129" y="153645"/>
                    <a:pt x="130786" y="175267"/>
                  </a:cubicBezTo>
                  <a:cubicBezTo>
                    <a:pt x="76208" y="183935"/>
                    <a:pt x="29059" y="171838"/>
                    <a:pt x="5913" y="118308"/>
                  </a:cubicBezTo>
                  <a:cubicBezTo>
                    <a:pt x="-4088" y="103830"/>
                    <a:pt x="11628" y="89923"/>
                    <a:pt x="8485" y="74493"/>
                  </a:cubicBezTo>
                  <a:close/>
                </a:path>
              </a:pathLst>
            </a:custGeom>
            <a:solidFill>
              <a:srgbClr val="040000"/>
            </a:solidFill>
            <a:ln w="9525" cap="flat">
              <a:noFill/>
              <a:prstDash val="solid"/>
              <a:miter/>
            </a:ln>
          </p:spPr>
          <p:txBody>
            <a:bodyPr rtlCol="0" anchor="ctr"/>
            <a:lstStyle/>
            <a:p>
              <a:endParaRPr lang="ja-JP" altLang="en-US"/>
            </a:p>
          </p:txBody>
        </p:sp>
        <p:sp>
          <p:nvSpPr>
            <p:cNvPr id="313" name="フリーフォーム: 図形 312">
              <a:extLst>
                <a:ext uri="{FF2B5EF4-FFF2-40B4-BE49-F238E27FC236}">
                  <a16:creationId xmlns:a16="http://schemas.microsoft.com/office/drawing/2014/main" id="{84740346-587F-4B0F-B92B-E3211205B4E8}"/>
                </a:ext>
              </a:extLst>
            </p:cNvPr>
            <p:cNvSpPr/>
            <p:nvPr/>
          </p:nvSpPr>
          <p:spPr>
            <a:xfrm>
              <a:off x="367458" y="1558004"/>
              <a:ext cx="23812" cy="25717"/>
            </a:xfrm>
            <a:custGeom>
              <a:avLst/>
              <a:gdLst>
                <a:gd name="connsiteX0" fmla="*/ 0 w 23812"/>
                <a:gd name="connsiteY0" fmla="*/ 12478 h 25717"/>
                <a:gd name="connsiteX1" fmla="*/ 1429 w 23812"/>
                <a:gd name="connsiteY1" fmla="*/ 0 h 25717"/>
                <a:gd name="connsiteX2" fmla="*/ 23813 w 23812"/>
                <a:gd name="connsiteY2" fmla="*/ 25717 h 25717"/>
                <a:gd name="connsiteX3" fmla="*/ 0 w 23812"/>
                <a:gd name="connsiteY3" fmla="*/ 12478 h 25717"/>
              </a:gdLst>
              <a:ahLst/>
              <a:cxnLst>
                <a:cxn ang="0">
                  <a:pos x="connsiteX0" y="connsiteY0"/>
                </a:cxn>
                <a:cxn ang="0">
                  <a:pos x="connsiteX1" y="connsiteY1"/>
                </a:cxn>
                <a:cxn ang="0">
                  <a:pos x="connsiteX2" y="connsiteY2"/>
                </a:cxn>
                <a:cxn ang="0">
                  <a:pos x="connsiteX3" y="connsiteY3"/>
                </a:cxn>
              </a:cxnLst>
              <a:rect l="l" t="t" r="r" b="b"/>
              <a:pathLst>
                <a:path w="23812" h="25717">
                  <a:moveTo>
                    <a:pt x="0" y="12478"/>
                  </a:moveTo>
                  <a:cubicBezTo>
                    <a:pt x="476" y="7239"/>
                    <a:pt x="953" y="3619"/>
                    <a:pt x="1429" y="0"/>
                  </a:cubicBezTo>
                  <a:cubicBezTo>
                    <a:pt x="6286" y="10858"/>
                    <a:pt x="17335" y="16288"/>
                    <a:pt x="23813" y="25717"/>
                  </a:cubicBezTo>
                  <a:cubicBezTo>
                    <a:pt x="14383" y="25622"/>
                    <a:pt x="4001" y="21336"/>
                    <a:pt x="0" y="12478"/>
                  </a:cubicBezTo>
                  <a:close/>
                </a:path>
              </a:pathLst>
            </a:custGeom>
            <a:solidFill>
              <a:srgbClr val="FFFFFF"/>
            </a:solidFill>
            <a:ln w="9525" cap="flat">
              <a:noFill/>
              <a:prstDash val="solid"/>
              <a:miter/>
            </a:ln>
          </p:spPr>
          <p:txBody>
            <a:bodyPr rtlCol="0" anchor="ctr"/>
            <a:lstStyle/>
            <a:p>
              <a:endParaRPr lang="ja-JP" altLang="en-US"/>
            </a:p>
          </p:txBody>
        </p:sp>
        <p:sp>
          <p:nvSpPr>
            <p:cNvPr id="314" name="フリーフォーム: 図形 313">
              <a:extLst>
                <a:ext uri="{FF2B5EF4-FFF2-40B4-BE49-F238E27FC236}">
                  <a16:creationId xmlns:a16="http://schemas.microsoft.com/office/drawing/2014/main" id="{D4182EEA-4B51-4814-BF0A-1056FB7277B2}"/>
                </a:ext>
              </a:extLst>
            </p:cNvPr>
            <p:cNvSpPr/>
            <p:nvPr/>
          </p:nvSpPr>
          <p:spPr>
            <a:xfrm>
              <a:off x="318404" y="1079849"/>
              <a:ext cx="349853" cy="294855"/>
            </a:xfrm>
            <a:custGeom>
              <a:avLst/>
              <a:gdLst>
                <a:gd name="connsiteX0" fmla="*/ 104013 w 349853"/>
                <a:gd name="connsiteY0" fmla="*/ 224981 h 294855"/>
                <a:gd name="connsiteX1" fmla="*/ 0 w 349853"/>
                <a:gd name="connsiteY1" fmla="*/ 293180 h 294855"/>
                <a:gd name="connsiteX2" fmla="*/ 12573 w 349853"/>
                <a:gd name="connsiteY2" fmla="*/ 271558 h 294855"/>
                <a:gd name="connsiteX3" fmla="*/ 18669 w 349853"/>
                <a:gd name="connsiteY3" fmla="*/ 274606 h 294855"/>
                <a:gd name="connsiteX4" fmla="*/ 16192 w 349853"/>
                <a:gd name="connsiteY4" fmla="*/ 277844 h 294855"/>
                <a:gd name="connsiteX5" fmla="*/ 114014 w 349853"/>
                <a:gd name="connsiteY5" fmla="*/ 207455 h 294855"/>
                <a:gd name="connsiteX6" fmla="*/ 308324 w 349853"/>
                <a:gd name="connsiteY6" fmla="*/ 66866 h 294855"/>
                <a:gd name="connsiteX7" fmla="*/ 340900 w 349853"/>
                <a:gd name="connsiteY7" fmla="*/ 0 h 294855"/>
                <a:gd name="connsiteX8" fmla="*/ 349853 w 349853"/>
                <a:gd name="connsiteY8" fmla="*/ 2857 h 294855"/>
                <a:gd name="connsiteX9" fmla="*/ 266986 w 349853"/>
                <a:gd name="connsiteY9" fmla="*/ 131540 h 294855"/>
                <a:gd name="connsiteX10" fmla="*/ 104013 w 349853"/>
                <a:gd name="connsiteY10" fmla="*/ 224981 h 29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853" h="294855">
                  <a:moveTo>
                    <a:pt x="104013" y="224981"/>
                  </a:moveTo>
                  <a:cubicBezTo>
                    <a:pt x="73342" y="233172"/>
                    <a:pt x="24765" y="306800"/>
                    <a:pt x="0" y="293180"/>
                  </a:cubicBezTo>
                  <a:cubicBezTo>
                    <a:pt x="3810" y="285750"/>
                    <a:pt x="8001" y="278511"/>
                    <a:pt x="12573" y="271558"/>
                  </a:cubicBezTo>
                  <a:lnTo>
                    <a:pt x="18669" y="274606"/>
                  </a:lnTo>
                  <a:cubicBezTo>
                    <a:pt x="17812" y="275654"/>
                    <a:pt x="17050" y="276797"/>
                    <a:pt x="16192" y="277844"/>
                  </a:cubicBezTo>
                  <a:cubicBezTo>
                    <a:pt x="51244" y="258604"/>
                    <a:pt x="76771" y="224409"/>
                    <a:pt x="114014" y="207455"/>
                  </a:cubicBezTo>
                  <a:cubicBezTo>
                    <a:pt x="184023" y="167640"/>
                    <a:pt x="266891" y="142399"/>
                    <a:pt x="308324" y="66866"/>
                  </a:cubicBezTo>
                  <a:cubicBezTo>
                    <a:pt x="314801" y="57055"/>
                    <a:pt x="332804" y="24289"/>
                    <a:pt x="340900" y="0"/>
                  </a:cubicBezTo>
                  <a:lnTo>
                    <a:pt x="349853" y="2857"/>
                  </a:lnTo>
                  <a:cubicBezTo>
                    <a:pt x="333566" y="52102"/>
                    <a:pt x="308610" y="99251"/>
                    <a:pt x="266986" y="131540"/>
                  </a:cubicBezTo>
                  <a:cubicBezTo>
                    <a:pt x="218027" y="172879"/>
                    <a:pt x="156019" y="188976"/>
                    <a:pt x="104013" y="224981"/>
                  </a:cubicBezTo>
                  <a:close/>
                </a:path>
              </a:pathLst>
            </a:custGeom>
            <a:solidFill>
              <a:srgbClr val="040000"/>
            </a:solidFill>
            <a:ln w="9525" cap="flat">
              <a:noFill/>
              <a:prstDash val="solid"/>
              <a:miter/>
            </a:ln>
          </p:spPr>
          <p:txBody>
            <a:bodyPr rtlCol="0" anchor="ctr"/>
            <a:lstStyle/>
            <a:p>
              <a:endParaRPr lang="ja-JP" altLang="en-US"/>
            </a:p>
          </p:txBody>
        </p:sp>
        <p:sp>
          <p:nvSpPr>
            <p:cNvPr id="315" name="フリーフォーム: 図形 314">
              <a:extLst>
                <a:ext uri="{FF2B5EF4-FFF2-40B4-BE49-F238E27FC236}">
                  <a16:creationId xmlns:a16="http://schemas.microsoft.com/office/drawing/2014/main" id="{77159AE7-046F-4B5F-BCE6-0BB797ADBAC8}"/>
                </a:ext>
              </a:extLst>
            </p:cNvPr>
            <p:cNvSpPr/>
            <p:nvPr/>
          </p:nvSpPr>
          <p:spPr>
            <a:xfrm>
              <a:off x="346503" y="1470575"/>
              <a:ext cx="166415" cy="133243"/>
            </a:xfrm>
            <a:custGeom>
              <a:avLst/>
              <a:gdLst>
                <a:gd name="connsiteX0" fmla="*/ 8286 w 166415"/>
                <a:gd name="connsiteY0" fmla="*/ 94096 h 133243"/>
                <a:gd name="connsiteX1" fmla="*/ 4381 w 166415"/>
                <a:gd name="connsiteY1" fmla="*/ 59901 h 133243"/>
                <a:gd name="connsiteX2" fmla="*/ 14097 w 166415"/>
                <a:gd name="connsiteY2" fmla="*/ 29517 h 133243"/>
                <a:gd name="connsiteX3" fmla="*/ 47339 w 166415"/>
                <a:gd name="connsiteY3" fmla="*/ 8466 h 133243"/>
                <a:gd name="connsiteX4" fmla="*/ 108680 w 166415"/>
                <a:gd name="connsiteY4" fmla="*/ 133244 h 133243"/>
                <a:gd name="connsiteX5" fmla="*/ 8286 w 166415"/>
                <a:gd name="connsiteY5" fmla="*/ 94096 h 133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415" h="133243">
                  <a:moveTo>
                    <a:pt x="8286" y="94096"/>
                  </a:moveTo>
                  <a:cubicBezTo>
                    <a:pt x="-3334" y="87810"/>
                    <a:pt x="-858" y="70379"/>
                    <a:pt x="4381" y="59901"/>
                  </a:cubicBezTo>
                  <a:cubicBezTo>
                    <a:pt x="8001" y="48852"/>
                    <a:pt x="8191" y="37518"/>
                    <a:pt x="14097" y="29517"/>
                  </a:cubicBezTo>
                  <a:cubicBezTo>
                    <a:pt x="28289" y="26659"/>
                    <a:pt x="34194" y="13515"/>
                    <a:pt x="47339" y="8466"/>
                  </a:cubicBezTo>
                  <a:cubicBezTo>
                    <a:pt x="145732" y="-35158"/>
                    <a:pt x="224790" y="102478"/>
                    <a:pt x="108680" y="133244"/>
                  </a:cubicBezTo>
                  <a:cubicBezTo>
                    <a:pt x="260889" y="41994"/>
                    <a:pt x="14192" y="-69448"/>
                    <a:pt x="8286" y="94096"/>
                  </a:cubicBezTo>
                  <a:close/>
                </a:path>
              </a:pathLst>
            </a:custGeom>
            <a:solidFill>
              <a:srgbClr val="FFFFFF"/>
            </a:solidFill>
            <a:ln w="9525" cap="flat">
              <a:noFill/>
              <a:prstDash val="solid"/>
              <a:miter/>
            </a:ln>
          </p:spPr>
          <p:txBody>
            <a:bodyPr rtlCol="0" anchor="ctr"/>
            <a:lstStyle/>
            <a:p>
              <a:endParaRPr lang="ja-JP" altLang="en-US"/>
            </a:p>
          </p:txBody>
        </p:sp>
        <p:sp>
          <p:nvSpPr>
            <p:cNvPr id="316" name="フリーフォーム: 図形 315">
              <a:extLst>
                <a:ext uri="{FF2B5EF4-FFF2-40B4-BE49-F238E27FC236}">
                  <a16:creationId xmlns:a16="http://schemas.microsoft.com/office/drawing/2014/main" id="{A787E0DF-6840-4732-B40C-8F7B16DD4A18}"/>
                </a:ext>
              </a:extLst>
            </p:cNvPr>
            <p:cNvSpPr/>
            <p:nvPr/>
          </p:nvSpPr>
          <p:spPr>
            <a:xfrm>
              <a:off x="311546" y="1133760"/>
              <a:ext cx="188214" cy="219712"/>
            </a:xfrm>
            <a:custGeom>
              <a:avLst/>
              <a:gdLst>
                <a:gd name="connsiteX0" fmla="*/ 95 w 188214"/>
                <a:gd name="connsiteY0" fmla="*/ 215837 h 219712"/>
                <a:gd name="connsiteX1" fmla="*/ 182499 w 188214"/>
                <a:gd name="connsiteY1" fmla="*/ 0 h 219712"/>
                <a:gd name="connsiteX2" fmla="*/ 188214 w 188214"/>
                <a:gd name="connsiteY2" fmla="*/ 7334 h 219712"/>
                <a:gd name="connsiteX3" fmla="*/ 53054 w 188214"/>
                <a:gd name="connsiteY3" fmla="*/ 139922 h 219712"/>
                <a:gd name="connsiteX4" fmla="*/ 9716 w 188214"/>
                <a:gd name="connsiteY4" fmla="*/ 214884 h 219712"/>
                <a:gd name="connsiteX5" fmla="*/ 0 w 188214"/>
                <a:gd name="connsiteY5" fmla="*/ 215741 h 21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214" h="219712">
                  <a:moveTo>
                    <a:pt x="95" y="215837"/>
                  </a:moveTo>
                  <a:cubicBezTo>
                    <a:pt x="33052" y="124397"/>
                    <a:pt x="105918" y="58769"/>
                    <a:pt x="182499" y="0"/>
                  </a:cubicBezTo>
                  <a:lnTo>
                    <a:pt x="188214" y="7334"/>
                  </a:lnTo>
                  <a:cubicBezTo>
                    <a:pt x="137922" y="45815"/>
                    <a:pt x="90202" y="88773"/>
                    <a:pt x="53054" y="139922"/>
                  </a:cubicBezTo>
                  <a:cubicBezTo>
                    <a:pt x="39624" y="145447"/>
                    <a:pt x="21717" y="198406"/>
                    <a:pt x="9716" y="214884"/>
                  </a:cubicBezTo>
                  <a:cubicBezTo>
                    <a:pt x="5620" y="220409"/>
                    <a:pt x="2286" y="221837"/>
                    <a:pt x="0" y="215741"/>
                  </a:cubicBezTo>
                  <a:close/>
                </a:path>
              </a:pathLst>
            </a:custGeom>
            <a:solidFill>
              <a:srgbClr val="040000"/>
            </a:solidFill>
            <a:ln w="9525" cap="flat">
              <a:noFill/>
              <a:prstDash val="solid"/>
              <a:miter/>
            </a:ln>
          </p:spPr>
          <p:txBody>
            <a:bodyPr rtlCol="0" anchor="ctr"/>
            <a:lstStyle/>
            <a:p>
              <a:endParaRPr lang="ja-JP" altLang="en-US"/>
            </a:p>
          </p:txBody>
        </p:sp>
        <p:sp>
          <p:nvSpPr>
            <p:cNvPr id="317" name="フリーフォーム: 図形 316">
              <a:extLst>
                <a:ext uri="{FF2B5EF4-FFF2-40B4-BE49-F238E27FC236}">
                  <a16:creationId xmlns:a16="http://schemas.microsoft.com/office/drawing/2014/main" id="{C4AD2ABE-4645-42EE-91F2-E79F04980A94}"/>
                </a:ext>
              </a:extLst>
            </p:cNvPr>
            <p:cNvSpPr/>
            <p:nvPr/>
          </p:nvSpPr>
          <p:spPr>
            <a:xfrm>
              <a:off x="321166" y="1044987"/>
              <a:ext cx="228028" cy="227361"/>
            </a:xfrm>
            <a:custGeom>
              <a:avLst/>
              <a:gdLst>
                <a:gd name="connsiteX0" fmla="*/ 150400 w 228028"/>
                <a:gd name="connsiteY0" fmla="*/ 47054 h 227361"/>
                <a:gd name="connsiteX1" fmla="*/ 7620 w 228028"/>
                <a:gd name="connsiteY1" fmla="*/ 227362 h 227361"/>
                <a:gd name="connsiteX2" fmla="*/ 0 w 228028"/>
                <a:gd name="connsiteY2" fmla="*/ 224028 h 227361"/>
                <a:gd name="connsiteX3" fmla="*/ 91250 w 228028"/>
                <a:gd name="connsiteY3" fmla="*/ 70580 h 227361"/>
                <a:gd name="connsiteX4" fmla="*/ 97250 w 228028"/>
                <a:gd name="connsiteY4" fmla="*/ 74009 h 227361"/>
                <a:gd name="connsiteX5" fmla="*/ 95536 w 228028"/>
                <a:gd name="connsiteY5" fmla="*/ 75819 h 227361"/>
                <a:gd name="connsiteX6" fmla="*/ 94298 w 228028"/>
                <a:gd name="connsiteY6" fmla="*/ 84868 h 227361"/>
                <a:gd name="connsiteX7" fmla="*/ 225552 w 228028"/>
                <a:gd name="connsiteY7" fmla="*/ 0 h 227361"/>
                <a:gd name="connsiteX8" fmla="*/ 228029 w 228028"/>
                <a:gd name="connsiteY8" fmla="*/ 7715 h 227361"/>
                <a:gd name="connsiteX9" fmla="*/ 150400 w 228028"/>
                <a:gd name="connsiteY9" fmla="*/ 47054 h 2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028" h="227361">
                  <a:moveTo>
                    <a:pt x="150400" y="47054"/>
                  </a:moveTo>
                  <a:cubicBezTo>
                    <a:pt x="90392" y="94393"/>
                    <a:pt x="43339" y="157829"/>
                    <a:pt x="7620" y="227362"/>
                  </a:cubicBezTo>
                  <a:lnTo>
                    <a:pt x="0" y="224028"/>
                  </a:lnTo>
                  <a:cubicBezTo>
                    <a:pt x="27146" y="170688"/>
                    <a:pt x="55245" y="116872"/>
                    <a:pt x="91250" y="70580"/>
                  </a:cubicBezTo>
                  <a:lnTo>
                    <a:pt x="97250" y="74009"/>
                  </a:lnTo>
                  <a:cubicBezTo>
                    <a:pt x="96679" y="74581"/>
                    <a:pt x="96107" y="75248"/>
                    <a:pt x="95536" y="75819"/>
                  </a:cubicBezTo>
                  <a:cubicBezTo>
                    <a:pt x="94774" y="78867"/>
                    <a:pt x="92107" y="81915"/>
                    <a:pt x="94298" y="84868"/>
                  </a:cubicBezTo>
                  <a:cubicBezTo>
                    <a:pt x="131254" y="45625"/>
                    <a:pt x="175165" y="16383"/>
                    <a:pt x="225552" y="0"/>
                  </a:cubicBezTo>
                  <a:lnTo>
                    <a:pt x="228029" y="7715"/>
                  </a:lnTo>
                  <a:cubicBezTo>
                    <a:pt x="200311" y="16669"/>
                    <a:pt x="173831" y="30956"/>
                    <a:pt x="150400" y="47054"/>
                  </a:cubicBezTo>
                  <a:close/>
                </a:path>
              </a:pathLst>
            </a:custGeom>
            <a:solidFill>
              <a:srgbClr val="040000"/>
            </a:solidFill>
            <a:ln w="9525" cap="flat">
              <a:noFill/>
              <a:prstDash val="solid"/>
              <a:miter/>
            </a:ln>
          </p:spPr>
          <p:txBody>
            <a:bodyPr rtlCol="0" anchor="ctr"/>
            <a:lstStyle/>
            <a:p>
              <a:endParaRPr lang="ja-JP" altLang="en-US"/>
            </a:p>
          </p:txBody>
        </p:sp>
        <p:sp>
          <p:nvSpPr>
            <p:cNvPr id="318" name="フリーフォーム: 図形 317">
              <a:extLst>
                <a:ext uri="{FF2B5EF4-FFF2-40B4-BE49-F238E27FC236}">
                  <a16:creationId xmlns:a16="http://schemas.microsoft.com/office/drawing/2014/main" id="{5133598A-8A74-4830-A01B-6E1CA1059212}"/>
                </a:ext>
              </a:extLst>
            </p:cNvPr>
            <p:cNvSpPr/>
            <p:nvPr/>
          </p:nvSpPr>
          <p:spPr>
            <a:xfrm>
              <a:off x="256682" y="1663255"/>
              <a:ext cx="198024" cy="171545"/>
            </a:xfrm>
            <a:custGeom>
              <a:avLst/>
              <a:gdLst>
                <a:gd name="connsiteX0" fmla="*/ 61722 w 198024"/>
                <a:gd name="connsiteY0" fmla="*/ 56674 h 171545"/>
                <a:gd name="connsiteX1" fmla="*/ 0 w 198024"/>
                <a:gd name="connsiteY1" fmla="*/ 18002 h 171545"/>
                <a:gd name="connsiteX2" fmla="*/ 8573 w 198024"/>
                <a:gd name="connsiteY2" fmla="*/ 13049 h 171545"/>
                <a:gd name="connsiteX3" fmla="*/ 54483 w 198024"/>
                <a:gd name="connsiteY3" fmla="*/ 37052 h 171545"/>
                <a:gd name="connsiteX4" fmla="*/ 40576 w 198024"/>
                <a:gd name="connsiteY4" fmla="*/ 2762 h 171545"/>
                <a:gd name="connsiteX5" fmla="*/ 48292 w 198024"/>
                <a:gd name="connsiteY5" fmla="*/ 0 h 171545"/>
                <a:gd name="connsiteX6" fmla="*/ 48292 w 198024"/>
                <a:gd name="connsiteY6" fmla="*/ 0 h 171545"/>
                <a:gd name="connsiteX7" fmla="*/ 198025 w 198024"/>
                <a:gd name="connsiteY7" fmla="*/ 163354 h 171545"/>
                <a:gd name="connsiteX8" fmla="*/ 193929 w 198024"/>
                <a:gd name="connsiteY8" fmla="*/ 171545 h 171545"/>
                <a:gd name="connsiteX9" fmla="*/ 61817 w 198024"/>
                <a:gd name="connsiteY9" fmla="*/ 56769 h 17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024" h="171545">
                  <a:moveTo>
                    <a:pt x="61722" y="56674"/>
                  </a:moveTo>
                  <a:cubicBezTo>
                    <a:pt x="35909" y="46577"/>
                    <a:pt x="15430" y="33719"/>
                    <a:pt x="0" y="18002"/>
                  </a:cubicBezTo>
                  <a:lnTo>
                    <a:pt x="8573" y="13049"/>
                  </a:lnTo>
                  <a:cubicBezTo>
                    <a:pt x="20860" y="25336"/>
                    <a:pt x="36290" y="34099"/>
                    <a:pt x="54483" y="37052"/>
                  </a:cubicBezTo>
                  <a:cubicBezTo>
                    <a:pt x="48101" y="27146"/>
                    <a:pt x="44768" y="14478"/>
                    <a:pt x="40576" y="2762"/>
                  </a:cubicBezTo>
                  <a:lnTo>
                    <a:pt x="48292" y="0"/>
                  </a:lnTo>
                  <a:lnTo>
                    <a:pt x="48292" y="0"/>
                  </a:lnTo>
                  <a:cubicBezTo>
                    <a:pt x="76200" y="77533"/>
                    <a:pt x="130493" y="129921"/>
                    <a:pt x="198025" y="163354"/>
                  </a:cubicBezTo>
                  <a:lnTo>
                    <a:pt x="193929" y="171545"/>
                  </a:lnTo>
                  <a:cubicBezTo>
                    <a:pt x="140303" y="145542"/>
                    <a:pt x="93155" y="108966"/>
                    <a:pt x="61817" y="56769"/>
                  </a:cubicBezTo>
                  <a:close/>
                </a:path>
              </a:pathLst>
            </a:custGeom>
            <a:solidFill>
              <a:srgbClr val="040000"/>
            </a:solidFill>
            <a:ln w="9525" cap="flat">
              <a:noFill/>
              <a:prstDash val="solid"/>
              <a:miter/>
            </a:ln>
          </p:spPr>
          <p:txBody>
            <a:bodyPr rtlCol="0" anchor="ctr"/>
            <a:lstStyle/>
            <a:p>
              <a:endParaRPr lang="ja-JP" altLang="en-US"/>
            </a:p>
          </p:txBody>
        </p:sp>
        <p:sp>
          <p:nvSpPr>
            <p:cNvPr id="319" name="フリーフォーム: 図形 318">
              <a:extLst>
                <a:ext uri="{FF2B5EF4-FFF2-40B4-BE49-F238E27FC236}">
                  <a16:creationId xmlns:a16="http://schemas.microsoft.com/office/drawing/2014/main" id="{ED705F24-D0B4-4AB7-BD03-03E5C49F32FF}"/>
                </a:ext>
              </a:extLst>
            </p:cNvPr>
            <p:cNvSpPr/>
            <p:nvPr/>
          </p:nvSpPr>
          <p:spPr>
            <a:xfrm>
              <a:off x="258625" y="1563433"/>
              <a:ext cx="46253" cy="102584"/>
            </a:xfrm>
            <a:custGeom>
              <a:avLst/>
              <a:gdLst>
                <a:gd name="connsiteX0" fmla="*/ 11869 w 46253"/>
                <a:gd name="connsiteY0" fmla="*/ 18098 h 102584"/>
                <a:gd name="connsiteX1" fmla="*/ 17393 w 46253"/>
                <a:gd name="connsiteY1" fmla="*/ 4096 h 102584"/>
                <a:gd name="connsiteX2" fmla="*/ 25108 w 46253"/>
                <a:gd name="connsiteY2" fmla="*/ 8287 h 102584"/>
                <a:gd name="connsiteX3" fmla="*/ 29299 w 46253"/>
                <a:gd name="connsiteY3" fmla="*/ 70771 h 102584"/>
                <a:gd name="connsiteX4" fmla="*/ 33586 w 46253"/>
                <a:gd name="connsiteY4" fmla="*/ 54388 h 102584"/>
                <a:gd name="connsiteX5" fmla="*/ 46254 w 46253"/>
                <a:gd name="connsiteY5" fmla="*/ 99822 h 102584"/>
                <a:gd name="connsiteX6" fmla="*/ 38539 w 46253"/>
                <a:gd name="connsiteY6" fmla="*/ 102584 h 102584"/>
                <a:gd name="connsiteX7" fmla="*/ 25585 w 46253"/>
                <a:gd name="connsiteY7" fmla="*/ 78677 h 102584"/>
                <a:gd name="connsiteX8" fmla="*/ 4630 w 46253"/>
                <a:gd name="connsiteY8" fmla="*/ 0 h 102584"/>
                <a:gd name="connsiteX9" fmla="*/ 11964 w 46253"/>
                <a:gd name="connsiteY9" fmla="*/ 18098 h 102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53" h="102584">
                  <a:moveTo>
                    <a:pt x="11869" y="18098"/>
                  </a:moveTo>
                  <a:cubicBezTo>
                    <a:pt x="14726" y="13525"/>
                    <a:pt x="11202" y="7239"/>
                    <a:pt x="17393" y="4096"/>
                  </a:cubicBezTo>
                  <a:cubicBezTo>
                    <a:pt x="22060" y="191"/>
                    <a:pt x="24632" y="4191"/>
                    <a:pt x="25108" y="8287"/>
                  </a:cubicBezTo>
                  <a:cubicBezTo>
                    <a:pt x="19012" y="29051"/>
                    <a:pt x="15774" y="52102"/>
                    <a:pt x="29299" y="70771"/>
                  </a:cubicBezTo>
                  <a:cubicBezTo>
                    <a:pt x="29966" y="64770"/>
                    <a:pt x="28823" y="58865"/>
                    <a:pt x="33586" y="54388"/>
                  </a:cubicBezTo>
                  <a:cubicBezTo>
                    <a:pt x="36824" y="70390"/>
                    <a:pt x="41110" y="85535"/>
                    <a:pt x="46254" y="99822"/>
                  </a:cubicBezTo>
                  <a:lnTo>
                    <a:pt x="38539" y="102584"/>
                  </a:lnTo>
                  <a:cubicBezTo>
                    <a:pt x="35300" y="93440"/>
                    <a:pt x="31585" y="84868"/>
                    <a:pt x="25585" y="78677"/>
                  </a:cubicBezTo>
                  <a:cubicBezTo>
                    <a:pt x="10916" y="81820"/>
                    <a:pt x="-9182" y="6477"/>
                    <a:pt x="4630" y="0"/>
                  </a:cubicBezTo>
                  <a:cubicBezTo>
                    <a:pt x="8249" y="5525"/>
                    <a:pt x="8154" y="12764"/>
                    <a:pt x="11964" y="18098"/>
                  </a:cubicBezTo>
                  <a:close/>
                </a:path>
              </a:pathLst>
            </a:custGeom>
            <a:solidFill>
              <a:srgbClr val="040000"/>
            </a:solidFill>
            <a:ln w="9525" cap="flat">
              <a:noFill/>
              <a:prstDash val="solid"/>
              <a:miter/>
            </a:ln>
          </p:spPr>
          <p:txBody>
            <a:bodyPr rtlCol="0" anchor="ctr"/>
            <a:lstStyle/>
            <a:p>
              <a:endParaRPr lang="ja-JP" altLang="en-US"/>
            </a:p>
          </p:txBody>
        </p:sp>
        <p:sp>
          <p:nvSpPr>
            <p:cNvPr id="320" name="フリーフォーム: 図形 319">
              <a:extLst>
                <a:ext uri="{FF2B5EF4-FFF2-40B4-BE49-F238E27FC236}">
                  <a16:creationId xmlns:a16="http://schemas.microsoft.com/office/drawing/2014/main" id="{78AD07DC-F586-44CE-8B10-60B53C9D1FC7}"/>
                </a:ext>
              </a:extLst>
            </p:cNvPr>
            <p:cNvSpPr/>
            <p:nvPr/>
          </p:nvSpPr>
          <p:spPr>
            <a:xfrm>
              <a:off x="236965" y="1031843"/>
              <a:ext cx="185832" cy="326040"/>
            </a:xfrm>
            <a:custGeom>
              <a:avLst/>
              <a:gdLst>
                <a:gd name="connsiteX0" fmla="*/ 76486 w 185832"/>
                <a:gd name="connsiteY0" fmla="*/ 121920 h 326040"/>
                <a:gd name="connsiteX1" fmla="*/ 9620 w 185832"/>
                <a:gd name="connsiteY1" fmla="*/ 326041 h 326040"/>
                <a:gd name="connsiteX2" fmla="*/ 0 w 185832"/>
                <a:gd name="connsiteY2" fmla="*/ 325850 h 326040"/>
                <a:gd name="connsiteX3" fmla="*/ 84868 w 185832"/>
                <a:gd name="connsiteY3" fmla="*/ 98869 h 326040"/>
                <a:gd name="connsiteX4" fmla="*/ 179070 w 185832"/>
                <a:gd name="connsiteY4" fmla="*/ 0 h 326040"/>
                <a:gd name="connsiteX5" fmla="*/ 185833 w 185832"/>
                <a:gd name="connsiteY5" fmla="*/ 4096 h 326040"/>
                <a:gd name="connsiteX6" fmla="*/ 148876 w 185832"/>
                <a:gd name="connsiteY6" fmla="*/ 42386 h 326040"/>
                <a:gd name="connsiteX7" fmla="*/ 76581 w 185832"/>
                <a:gd name="connsiteY7" fmla="*/ 121920 h 32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832" h="326040">
                  <a:moveTo>
                    <a:pt x="76486" y="121920"/>
                  </a:moveTo>
                  <a:cubicBezTo>
                    <a:pt x="33623" y="179356"/>
                    <a:pt x="10954" y="253270"/>
                    <a:pt x="9620" y="326041"/>
                  </a:cubicBezTo>
                  <a:lnTo>
                    <a:pt x="0" y="325850"/>
                  </a:lnTo>
                  <a:cubicBezTo>
                    <a:pt x="1619" y="241840"/>
                    <a:pt x="24194" y="159163"/>
                    <a:pt x="84868" y="98869"/>
                  </a:cubicBezTo>
                  <a:cubicBezTo>
                    <a:pt x="112109" y="69342"/>
                    <a:pt x="143828" y="32290"/>
                    <a:pt x="179070" y="0"/>
                  </a:cubicBezTo>
                  <a:lnTo>
                    <a:pt x="185833" y="4096"/>
                  </a:lnTo>
                  <a:cubicBezTo>
                    <a:pt x="173260" y="15526"/>
                    <a:pt x="160877" y="28289"/>
                    <a:pt x="148876" y="42386"/>
                  </a:cubicBezTo>
                  <a:cubicBezTo>
                    <a:pt x="128778" y="72200"/>
                    <a:pt x="102299" y="97060"/>
                    <a:pt x="76581" y="121920"/>
                  </a:cubicBezTo>
                  <a:close/>
                </a:path>
              </a:pathLst>
            </a:custGeom>
            <a:solidFill>
              <a:srgbClr val="040000"/>
            </a:solidFill>
            <a:ln w="9525" cap="flat">
              <a:noFill/>
              <a:prstDash val="solid"/>
              <a:miter/>
            </a:ln>
          </p:spPr>
          <p:txBody>
            <a:bodyPr rtlCol="0" anchor="ctr"/>
            <a:lstStyle/>
            <a:p>
              <a:endParaRPr lang="ja-JP" altLang="en-US"/>
            </a:p>
          </p:txBody>
        </p:sp>
        <p:sp>
          <p:nvSpPr>
            <p:cNvPr id="321" name="フリーフォーム: 図形 320">
              <a:extLst>
                <a:ext uri="{FF2B5EF4-FFF2-40B4-BE49-F238E27FC236}">
                  <a16:creationId xmlns:a16="http://schemas.microsoft.com/office/drawing/2014/main" id="{621F9F55-BD96-4DBD-85B5-1C81BC79FEA8}"/>
                </a:ext>
              </a:extLst>
            </p:cNvPr>
            <p:cNvSpPr/>
            <p:nvPr/>
          </p:nvSpPr>
          <p:spPr>
            <a:xfrm>
              <a:off x="236784" y="1269015"/>
              <a:ext cx="92002" cy="231094"/>
            </a:xfrm>
            <a:custGeom>
              <a:avLst/>
              <a:gdLst>
                <a:gd name="connsiteX0" fmla="*/ 16564 w 92002"/>
                <a:gd name="connsiteY0" fmla="*/ 166021 h 231094"/>
                <a:gd name="connsiteX1" fmla="*/ 48949 w 92002"/>
                <a:gd name="connsiteY1" fmla="*/ 37909 h 231094"/>
                <a:gd name="connsiteX2" fmla="*/ 55426 w 92002"/>
                <a:gd name="connsiteY2" fmla="*/ 39433 h 231094"/>
                <a:gd name="connsiteX3" fmla="*/ 53712 w 92002"/>
                <a:gd name="connsiteY3" fmla="*/ 59912 h 231094"/>
                <a:gd name="connsiteX4" fmla="*/ 84382 w 92002"/>
                <a:gd name="connsiteY4" fmla="*/ 0 h 231094"/>
                <a:gd name="connsiteX5" fmla="*/ 92002 w 92002"/>
                <a:gd name="connsiteY5" fmla="*/ 3334 h 231094"/>
                <a:gd name="connsiteX6" fmla="*/ 25994 w 92002"/>
                <a:gd name="connsiteY6" fmla="*/ 183261 h 231094"/>
                <a:gd name="connsiteX7" fmla="*/ 14088 w 92002"/>
                <a:gd name="connsiteY7" fmla="*/ 226981 h 231094"/>
                <a:gd name="connsiteX8" fmla="*/ 86 w 92002"/>
                <a:gd name="connsiteY8" fmla="*/ 88678 h 231094"/>
                <a:gd name="connsiteX9" fmla="*/ 9706 w 92002"/>
                <a:gd name="connsiteY9" fmla="*/ 88868 h 231094"/>
                <a:gd name="connsiteX10" fmla="*/ 16469 w 92002"/>
                <a:gd name="connsiteY10" fmla="*/ 166021 h 23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002" h="231094">
                  <a:moveTo>
                    <a:pt x="16564" y="166021"/>
                  </a:moveTo>
                  <a:cubicBezTo>
                    <a:pt x="29709" y="126397"/>
                    <a:pt x="38567" y="82105"/>
                    <a:pt x="48949" y="37909"/>
                  </a:cubicBezTo>
                  <a:lnTo>
                    <a:pt x="55426" y="39433"/>
                  </a:lnTo>
                  <a:cubicBezTo>
                    <a:pt x="53712" y="46292"/>
                    <a:pt x="52950" y="53150"/>
                    <a:pt x="53712" y="59912"/>
                  </a:cubicBezTo>
                  <a:cubicBezTo>
                    <a:pt x="64094" y="40291"/>
                    <a:pt x="74190" y="20193"/>
                    <a:pt x="84382" y="0"/>
                  </a:cubicBezTo>
                  <a:lnTo>
                    <a:pt x="92002" y="3334"/>
                  </a:lnTo>
                  <a:cubicBezTo>
                    <a:pt x="62379" y="60960"/>
                    <a:pt x="40662" y="122777"/>
                    <a:pt x="25994" y="183261"/>
                  </a:cubicBezTo>
                  <a:cubicBezTo>
                    <a:pt x="22946" y="193834"/>
                    <a:pt x="33519" y="245936"/>
                    <a:pt x="14088" y="226981"/>
                  </a:cubicBezTo>
                  <a:cubicBezTo>
                    <a:pt x="4848" y="182975"/>
                    <a:pt x="-771" y="135636"/>
                    <a:pt x="86" y="88678"/>
                  </a:cubicBezTo>
                  <a:lnTo>
                    <a:pt x="9706" y="88868"/>
                  </a:lnTo>
                  <a:cubicBezTo>
                    <a:pt x="9230" y="114967"/>
                    <a:pt x="11421" y="140970"/>
                    <a:pt x="16469" y="166021"/>
                  </a:cubicBezTo>
                  <a:close/>
                </a:path>
              </a:pathLst>
            </a:custGeom>
            <a:solidFill>
              <a:srgbClr val="040000"/>
            </a:solidFill>
            <a:ln w="9525" cap="flat">
              <a:noFill/>
              <a:prstDash val="solid"/>
              <a:miter/>
            </a:ln>
          </p:spPr>
          <p:txBody>
            <a:bodyPr rtlCol="0" anchor="ctr"/>
            <a:lstStyle/>
            <a:p>
              <a:endParaRPr lang="ja-JP" altLang="en-US"/>
            </a:p>
          </p:txBody>
        </p:sp>
        <p:sp>
          <p:nvSpPr>
            <p:cNvPr id="322" name="フリーフォーム: 図形 321">
              <a:extLst>
                <a:ext uri="{FF2B5EF4-FFF2-40B4-BE49-F238E27FC236}">
                  <a16:creationId xmlns:a16="http://schemas.microsoft.com/office/drawing/2014/main" id="{8A5469DD-79DD-4C02-9FA4-751D0CE66178}"/>
                </a:ext>
              </a:extLst>
            </p:cNvPr>
            <p:cNvSpPr/>
            <p:nvPr/>
          </p:nvSpPr>
          <p:spPr>
            <a:xfrm>
              <a:off x="170576" y="980217"/>
              <a:ext cx="246888" cy="700944"/>
            </a:xfrm>
            <a:custGeom>
              <a:avLst/>
              <a:gdLst>
                <a:gd name="connsiteX0" fmla="*/ 20955 w 246888"/>
                <a:gd name="connsiteY0" fmla="*/ 357283 h 700944"/>
                <a:gd name="connsiteX1" fmla="*/ 65627 w 246888"/>
                <a:gd name="connsiteY1" fmla="*/ 548069 h 700944"/>
                <a:gd name="connsiteX2" fmla="*/ 114967 w 246888"/>
                <a:gd name="connsiteY2" fmla="*/ 540068 h 700944"/>
                <a:gd name="connsiteX3" fmla="*/ 172022 w 246888"/>
                <a:gd name="connsiteY3" fmla="*/ 406813 h 700944"/>
                <a:gd name="connsiteX4" fmla="*/ 180594 w 246888"/>
                <a:gd name="connsiteY4" fmla="*/ 410242 h 700944"/>
                <a:gd name="connsiteX5" fmla="*/ 127254 w 246888"/>
                <a:gd name="connsiteY5" fmla="*/ 538829 h 700944"/>
                <a:gd name="connsiteX6" fmla="*/ 73819 w 246888"/>
                <a:gd name="connsiteY6" fmla="*/ 555879 h 700944"/>
                <a:gd name="connsiteX7" fmla="*/ 94583 w 246888"/>
                <a:gd name="connsiteY7" fmla="*/ 695992 h 700944"/>
                <a:gd name="connsiteX8" fmla="*/ 86011 w 246888"/>
                <a:gd name="connsiteY8" fmla="*/ 700945 h 700944"/>
                <a:gd name="connsiteX9" fmla="*/ 50102 w 246888"/>
                <a:gd name="connsiteY9" fmla="*/ 568262 h 700944"/>
                <a:gd name="connsiteX10" fmla="*/ 50197 w 246888"/>
                <a:gd name="connsiteY10" fmla="*/ 548354 h 700944"/>
                <a:gd name="connsiteX11" fmla="*/ 0 w 246888"/>
                <a:gd name="connsiteY11" fmla="*/ 396431 h 700944"/>
                <a:gd name="connsiteX12" fmla="*/ 18383 w 246888"/>
                <a:gd name="connsiteY12" fmla="*/ 279940 h 700944"/>
                <a:gd name="connsiteX13" fmla="*/ 159353 w 246888"/>
                <a:gd name="connsiteY13" fmla="*/ 68390 h 700944"/>
                <a:gd name="connsiteX14" fmla="*/ 242507 w 246888"/>
                <a:gd name="connsiteY14" fmla="*/ 0 h 700944"/>
                <a:gd name="connsiteX15" fmla="*/ 246888 w 246888"/>
                <a:gd name="connsiteY15" fmla="*/ 5715 h 700944"/>
                <a:gd name="connsiteX16" fmla="*/ 53912 w 246888"/>
                <a:gd name="connsiteY16" fmla="*/ 209645 h 700944"/>
                <a:gd name="connsiteX17" fmla="*/ 20955 w 246888"/>
                <a:gd name="connsiteY17" fmla="*/ 357188 h 7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6888" h="700944">
                  <a:moveTo>
                    <a:pt x="20955" y="357283"/>
                  </a:moveTo>
                  <a:cubicBezTo>
                    <a:pt x="-2667" y="421672"/>
                    <a:pt x="28861" y="497776"/>
                    <a:pt x="65627" y="548069"/>
                  </a:cubicBezTo>
                  <a:cubicBezTo>
                    <a:pt x="80201" y="534162"/>
                    <a:pt x="108680" y="554736"/>
                    <a:pt x="114967" y="540068"/>
                  </a:cubicBezTo>
                  <a:cubicBezTo>
                    <a:pt x="114776" y="482156"/>
                    <a:pt x="137351" y="439198"/>
                    <a:pt x="172022" y="406813"/>
                  </a:cubicBezTo>
                  <a:lnTo>
                    <a:pt x="180594" y="410242"/>
                  </a:lnTo>
                  <a:cubicBezTo>
                    <a:pt x="151448" y="436912"/>
                    <a:pt x="131350" y="476060"/>
                    <a:pt x="127254" y="538829"/>
                  </a:cubicBezTo>
                  <a:cubicBezTo>
                    <a:pt x="143256" y="583502"/>
                    <a:pt x="94679" y="548354"/>
                    <a:pt x="73819" y="555879"/>
                  </a:cubicBezTo>
                  <a:cubicBezTo>
                    <a:pt x="49721" y="597218"/>
                    <a:pt x="59627" y="661035"/>
                    <a:pt x="94583" y="695992"/>
                  </a:cubicBezTo>
                  <a:lnTo>
                    <a:pt x="86011" y="700945"/>
                  </a:lnTo>
                  <a:cubicBezTo>
                    <a:pt x="54197" y="668655"/>
                    <a:pt x="43244" y="624459"/>
                    <a:pt x="50102" y="568262"/>
                  </a:cubicBezTo>
                  <a:cubicBezTo>
                    <a:pt x="53340" y="561404"/>
                    <a:pt x="54959" y="556451"/>
                    <a:pt x="50197" y="548354"/>
                  </a:cubicBezTo>
                  <a:cubicBezTo>
                    <a:pt x="21812" y="502730"/>
                    <a:pt x="1715" y="450437"/>
                    <a:pt x="0" y="396431"/>
                  </a:cubicBezTo>
                  <a:cubicBezTo>
                    <a:pt x="12764" y="358235"/>
                    <a:pt x="12097" y="318421"/>
                    <a:pt x="18383" y="279940"/>
                  </a:cubicBezTo>
                  <a:cubicBezTo>
                    <a:pt x="30004" y="193358"/>
                    <a:pt x="97060" y="124682"/>
                    <a:pt x="159353" y="68390"/>
                  </a:cubicBezTo>
                  <a:cubicBezTo>
                    <a:pt x="185452" y="43720"/>
                    <a:pt x="213741" y="21622"/>
                    <a:pt x="242507" y="0"/>
                  </a:cubicBezTo>
                  <a:lnTo>
                    <a:pt x="246888" y="5715"/>
                  </a:lnTo>
                  <a:cubicBezTo>
                    <a:pt x="166402" y="66294"/>
                    <a:pt x="80867" y="153924"/>
                    <a:pt x="53912" y="209645"/>
                  </a:cubicBezTo>
                  <a:cubicBezTo>
                    <a:pt x="22860" y="252794"/>
                    <a:pt x="28194" y="307562"/>
                    <a:pt x="20955" y="357188"/>
                  </a:cubicBezTo>
                  <a:close/>
                </a:path>
              </a:pathLst>
            </a:custGeom>
            <a:solidFill>
              <a:srgbClr val="040000"/>
            </a:solidFill>
            <a:ln w="9525" cap="flat">
              <a:noFill/>
              <a:prstDash val="solid"/>
              <a:miter/>
            </a:ln>
          </p:spPr>
          <p:txBody>
            <a:bodyPr rtlCol="0" anchor="ctr"/>
            <a:lstStyle/>
            <a:p>
              <a:endParaRPr lang="ja-JP" altLang="en-US"/>
            </a:p>
          </p:txBody>
        </p:sp>
      </p:grpSp>
      <p:grpSp>
        <p:nvGrpSpPr>
          <p:cNvPr id="162" name="グラフィックス 5">
            <a:extLst>
              <a:ext uri="{FF2B5EF4-FFF2-40B4-BE49-F238E27FC236}">
                <a16:creationId xmlns:a16="http://schemas.microsoft.com/office/drawing/2014/main" id="{D9B2B652-FD9B-4054-AF76-1B09A16488A3}"/>
              </a:ext>
            </a:extLst>
          </p:cNvPr>
          <p:cNvGrpSpPr/>
          <p:nvPr/>
        </p:nvGrpSpPr>
        <p:grpSpPr>
          <a:xfrm rot="644142">
            <a:off x="11033748" y="1723704"/>
            <a:ext cx="590571" cy="1106132"/>
            <a:chOff x="2735109" y="16972"/>
            <a:chExt cx="839456" cy="1666868"/>
          </a:xfrm>
        </p:grpSpPr>
        <p:sp>
          <p:nvSpPr>
            <p:cNvPr id="166" name="フリーフォーム: 図形 165">
              <a:extLst>
                <a:ext uri="{FF2B5EF4-FFF2-40B4-BE49-F238E27FC236}">
                  <a16:creationId xmlns:a16="http://schemas.microsoft.com/office/drawing/2014/main" id="{8231006D-F670-4EA1-BCED-6A9D9DB232D2}"/>
                </a:ext>
              </a:extLst>
            </p:cNvPr>
            <p:cNvSpPr/>
            <p:nvPr/>
          </p:nvSpPr>
          <p:spPr>
            <a:xfrm>
              <a:off x="2972171" y="1028452"/>
              <a:ext cx="12886" cy="17000"/>
            </a:xfrm>
            <a:custGeom>
              <a:avLst/>
              <a:gdLst>
                <a:gd name="connsiteX0" fmla="*/ 12804 w 12886"/>
                <a:gd name="connsiteY0" fmla="*/ 14525 h 17000"/>
                <a:gd name="connsiteX1" fmla="*/ 9916 w 12886"/>
                <a:gd name="connsiteY1" fmla="*/ 17001 h 17000"/>
                <a:gd name="connsiteX2" fmla="*/ 343 w 12886"/>
                <a:gd name="connsiteY2" fmla="*/ 3961 h 17000"/>
                <a:gd name="connsiteX3" fmla="*/ 178 w 12886"/>
                <a:gd name="connsiteY3" fmla="*/ 3549 h 17000"/>
                <a:gd name="connsiteX4" fmla="*/ 13 w 12886"/>
                <a:gd name="connsiteY4" fmla="*/ 0 h 17000"/>
                <a:gd name="connsiteX5" fmla="*/ 3231 w 12886"/>
                <a:gd name="connsiteY5" fmla="*/ 660 h 17000"/>
                <a:gd name="connsiteX6" fmla="*/ 12887 w 12886"/>
                <a:gd name="connsiteY6" fmla="*/ 14525 h 1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86" h="17000">
                  <a:moveTo>
                    <a:pt x="12804" y="14525"/>
                  </a:moveTo>
                  <a:cubicBezTo>
                    <a:pt x="12804" y="14525"/>
                    <a:pt x="10906" y="16093"/>
                    <a:pt x="9916" y="17001"/>
                  </a:cubicBezTo>
                  <a:cubicBezTo>
                    <a:pt x="6285" y="12214"/>
                    <a:pt x="3231" y="8170"/>
                    <a:pt x="343" y="3961"/>
                  </a:cubicBezTo>
                  <a:cubicBezTo>
                    <a:pt x="260" y="3879"/>
                    <a:pt x="178" y="3714"/>
                    <a:pt x="178" y="3549"/>
                  </a:cubicBezTo>
                  <a:cubicBezTo>
                    <a:pt x="-153" y="2558"/>
                    <a:pt x="95" y="1155"/>
                    <a:pt x="13" y="0"/>
                  </a:cubicBezTo>
                  <a:cubicBezTo>
                    <a:pt x="1085" y="248"/>
                    <a:pt x="2736" y="0"/>
                    <a:pt x="3231" y="660"/>
                  </a:cubicBezTo>
                  <a:cubicBezTo>
                    <a:pt x="6615" y="5117"/>
                    <a:pt x="9833" y="9821"/>
                    <a:pt x="12887" y="1452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7" name="フリーフォーム: 図形 166">
              <a:extLst>
                <a:ext uri="{FF2B5EF4-FFF2-40B4-BE49-F238E27FC236}">
                  <a16:creationId xmlns:a16="http://schemas.microsoft.com/office/drawing/2014/main" id="{B761A585-AE8C-4118-9C6B-1E8389032162}"/>
                </a:ext>
              </a:extLst>
            </p:cNvPr>
            <p:cNvSpPr/>
            <p:nvPr/>
          </p:nvSpPr>
          <p:spPr>
            <a:xfrm>
              <a:off x="2847096" y="899049"/>
              <a:ext cx="74251" cy="86193"/>
            </a:xfrm>
            <a:custGeom>
              <a:avLst/>
              <a:gdLst>
                <a:gd name="connsiteX0" fmla="*/ 71446 w 74251"/>
                <a:gd name="connsiteY0" fmla="*/ 82032 h 86193"/>
                <a:gd name="connsiteX1" fmla="*/ 74252 w 74251"/>
                <a:gd name="connsiteY1" fmla="*/ 85168 h 86193"/>
                <a:gd name="connsiteX2" fmla="*/ 69217 w 74251"/>
                <a:gd name="connsiteY2" fmla="*/ 85993 h 86193"/>
                <a:gd name="connsiteX3" fmla="*/ 49824 w 74251"/>
                <a:gd name="connsiteY3" fmla="*/ 74357 h 86193"/>
                <a:gd name="connsiteX4" fmla="*/ 25891 w 74251"/>
                <a:gd name="connsiteY4" fmla="*/ 53973 h 86193"/>
                <a:gd name="connsiteX5" fmla="*/ 15657 w 74251"/>
                <a:gd name="connsiteY5" fmla="*/ 40191 h 86193"/>
                <a:gd name="connsiteX6" fmla="*/ 142 w 74251"/>
                <a:gd name="connsiteY6" fmla="*/ 6272 h 86193"/>
                <a:gd name="connsiteX7" fmla="*/ 1958 w 74251"/>
                <a:gd name="connsiteY7" fmla="*/ 0 h 86193"/>
                <a:gd name="connsiteX8" fmla="*/ 5672 w 74251"/>
                <a:gd name="connsiteY8" fmla="*/ 4374 h 86193"/>
                <a:gd name="connsiteX9" fmla="*/ 26551 w 74251"/>
                <a:gd name="connsiteY9" fmla="*/ 35322 h 86193"/>
                <a:gd name="connsiteX10" fmla="*/ 41241 w 74251"/>
                <a:gd name="connsiteY10" fmla="*/ 54303 h 86193"/>
                <a:gd name="connsiteX11" fmla="*/ 64596 w 74251"/>
                <a:gd name="connsiteY11" fmla="*/ 77163 h 86193"/>
                <a:gd name="connsiteX12" fmla="*/ 71528 w 74251"/>
                <a:gd name="connsiteY12" fmla="*/ 82032 h 8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51" h="86193">
                  <a:moveTo>
                    <a:pt x="71446" y="82032"/>
                  </a:moveTo>
                  <a:cubicBezTo>
                    <a:pt x="72518" y="82857"/>
                    <a:pt x="73261" y="84095"/>
                    <a:pt x="74252" y="85168"/>
                  </a:cubicBezTo>
                  <a:cubicBezTo>
                    <a:pt x="72518" y="85498"/>
                    <a:pt x="70455" y="86653"/>
                    <a:pt x="69217" y="85993"/>
                  </a:cubicBezTo>
                  <a:cubicBezTo>
                    <a:pt x="62615" y="82445"/>
                    <a:pt x="55848" y="78896"/>
                    <a:pt x="49824" y="74357"/>
                  </a:cubicBezTo>
                  <a:cubicBezTo>
                    <a:pt x="41488" y="68085"/>
                    <a:pt x="33483" y="61235"/>
                    <a:pt x="25891" y="53973"/>
                  </a:cubicBezTo>
                  <a:cubicBezTo>
                    <a:pt x="21847" y="50094"/>
                    <a:pt x="18298" y="45307"/>
                    <a:pt x="15657" y="40191"/>
                  </a:cubicBezTo>
                  <a:cubicBezTo>
                    <a:pt x="10045" y="29132"/>
                    <a:pt x="5011" y="17743"/>
                    <a:pt x="142" y="6272"/>
                  </a:cubicBezTo>
                  <a:cubicBezTo>
                    <a:pt x="-518" y="4787"/>
                    <a:pt x="1298" y="2146"/>
                    <a:pt x="1958" y="0"/>
                  </a:cubicBezTo>
                  <a:cubicBezTo>
                    <a:pt x="3196" y="1485"/>
                    <a:pt x="4929" y="2641"/>
                    <a:pt x="5672" y="4374"/>
                  </a:cubicBezTo>
                  <a:cubicBezTo>
                    <a:pt x="10458" y="16340"/>
                    <a:pt x="16730" y="26904"/>
                    <a:pt x="26551" y="35322"/>
                  </a:cubicBezTo>
                  <a:cubicBezTo>
                    <a:pt x="32410" y="40356"/>
                    <a:pt x="36702" y="47701"/>
                    <a:pt x="41241" y="54303"/>
                  </a:cubicBezTo>
                  <a:cubicBezTo>
                    <a:pt x="47595" y="63628"/>
                    <a:pt x="54858" y="71799"/>
                    <a:pt x="64596" y="77163"/>
                  </a:cubicBezTo>
                  <a:cubicBezTo>
                    <a:pt x="67319" y="79226"/>
                    <a:pt x="69548" y="80464"/>
                    <a:pt x="71528" y="8203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8" name="フリーフォーム: 図形 167">
              <a:extLst>
                <a:ext uri="{FF2B5EF4-FFF2-40B4-BE49-F238E27FC236}">
                  <a16:creationId xmlns:a16="http://schemas.microsoft.com/office/drawing/2014/main" id="{FAAA0D5B-C834-401E-9528-F0A07E6BB3FC}"/>
                </a:ext>
              </a:extLst>
            </p:cNvPr>
            <p:cNvSpPr/>
            <p:nvPr/>
          </p:nvSpPr>
          <p:spPr>
            <a:xfrm>
              <a:off x="3309307" y="937342"/>
              <a:ext cx="97684" cy="131630"/>
            </a:xfrm>
            <a:custGeom>
              <a:avLst/>
              <a:gdLst>
                <a:gd name="connsiteX0" fmla="*/ 97052 w 97684"/>
                <a:gd name="connsiteY0" fmla="*/ 0 h 131630"/>
                <a:gd name="connsiteX1" fmla="*/ 97630 w 97684"/>
                <a:gd name="connsiteY1" fmla="*/ 4539 h 131630"/>
                <a:gd name="connsiteX2" fmla="*/ 73449 w 97684"/>
                <a:gd name="connsiteY2" fmla="*/ 67590 h 131630"/>
                <a:gd name="connsiteX3" fmla="*/ 68250 w 97684"/>
                <a:gd name="connsiteY3" fmla="*/ 75842 h 131630"/>
                <a:gd name="connsiteX4" fmla="*/ 43162 w 97684"/>
                <a:gd name="connsiteY4" fmla="*/ 105635 h 131630"/>
                <a:gd name="connsiteX5" fmla="*/ 27977 w 97684"/>
                <a:gd name="connsiteY5" fmla="*/ 118921 h 131630"/>
                <a:gd name="connsiteX6" fmla="*/ 21622 w 97684"/>
                <a:gd name="connsiteY6" fmla="*/ 121150 h 131630"/>
                <a:gd name="connsiteX7" fmla="*/ 5364 w 97684"/>
                <a:gd name="connsiteY7" fmla="*/ 128742 h 131630"/>
                <a:gd name="connsiteX8" fmla="*/ 0 w 97684"/>
                <a:gd name="connsiteY8" fmla="*/ 131631 h 131630"/>
                <a:gd name="connsiteX9" fmla="*/ 1485 w 97684"/>
                <a:gd name="connsiteY9" fmla="*/ 125441 h 131630"/>
                <a:gd name="connsiteX10" fmla="*/ 26986 w 97684"/>
                <a:gd name="connsiteY10" fmla="*/ 91275 h 131630"/>
                <a:gd name="connsiteX11" fmla="*/ 65114 w 97684"/>
                <a:gd name="connsiteY11" fmla="*/ 43657 h 131630"/>
                <a:gd name="connsiteX12" fmla="*/ 82280 w 97684"/>
                <a:gd name="connsiteY12" fmla="*/ 23520 h 131630"/>
                <a:gd name="connsiteX13" fmla="*/ 92925 w 97684"/>
                <a:gd name="connsiteY13" fmla="*/ 3301 h 131630"/>
                <a:gd name="connsiteX14" fmla="*/ 97134 w 97684"/>
                <a:gd name="connsiteY14" fmla="*/ 0 h 131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684" h="131630">
                  <a:moveTo>
                    <a:pt x="97052" y="0"/>
                  </a:moveTo>
                  <a:cubicBezTo>
                    <a:pt x="97217" y="1485"/>
                    <a:pt x="97877" y="3053"/>
                    <a:pt x="97630" y="4539"/>
                  </a:cubicBezTo>
                  <a:cubicBezTo>
                    <a:pt x="93998" y="27564"/>
                    <a:pt x="85911" y="48526"/>
                    <a:pt x="73449" y="67590"/>
                  </a:cubicBezTo>
                  <a:cubicBezTo>
                    <a:pt x="71716" y="70313"/>
                    <a:pt x="69983" y="73119"/>
                    <a:pt x="68250" y="75842"/>
                  </a:cubicBezTo>
                  <a:cubicBezTo>
                    <a:pt x="61070" y="87809"/>
                    <a:pt x="53725" y="98207"/>
                    <a:pt x="43162" y="105635"/>
                  </a:cubicBezTo>
                  <a:cubicBezTo>
                    <a:pt x="37715" y="109513"/>
                    <a:pt x="33176" y="114713"/>
                    <a:pt x="27977" y="118921"/>
                  </a:cubicBezTo>
                  <a:cubicBezTo>
                    <a:pt x="26244" y="120324"/>
                    <a:pt x="23603" y="121480"/>
                    <a:pt x="21622" y="121150"/>
                  </a:cubicBezTo>
                  <a:cubicBezTo>
                    <a:pt x="14442" y="119829"/>
                    <a:pt x="9738" y="123295"/>
                    <a:pt x="5364" y="128742"/>
                  </a:cubicBezTo>
                  <a:cubicBezTo>
                    <a:pt x="4126" y="130228"/>
                    <a:pt x="1816" y="130723"/>
                    <a:pt x="0" y="131631"/>
                  </a:cubicBezTo>
                  <a:cubicBezTo>
                    <a:pt x="413" y="129567"/>
                    <a:pt x="330" y="126927"/>
                    <a:pt x="1485" y="125441"/>
                  </a:cubicBezTo>
                  <a:cubicBezTo>
                    <a:pt x="9821" y="113887"/>
                    <a:pt x="18238" y="102499"/>
                    <a:pt x="26986" y="91275"/>
                  </a:cubicBezTo>
                  <a:cubicBezTo>
                    <a:pt x="39530" y="75265"/>
                    <a:pt x="52322" y="59419"/>
                    <a:pt x="65114" y="43657"/>
                  </a:cubicBezTo>
                  <a:cubicBezTo>
                    <a:pt x="70643" y="36807"/>
                    <a:pt x="77163" y="30783"/>
                    <a:pt x="82280" y="23520"/>
                  </a:cubicBezTo>
                  <a:cubicBezTo>
                    <a:pt x="86571" y="17413"/>
                    <a:pt x="89212" y="9986"/>
                    <a:pt x="92925" y="3301"/>
                  </a:cubicBezTo>
                  <a:cubicBezTo>
                    <a:pt x="93751" y="1816"/>
                    <a:pt x="95649" y="1073"/>
                    <a:pt x="97134" y="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9" name="フリーフォーム: 図形 168">
              <a:extLst>
                <a:ext uri="{FF2B5EF4-FFF2-40B4-BE49-F238E27FC236}">
                  <a16:creationId xmlns:a16="http://schemas.microsoft.com/office/drawing/2014/main" id="{A97B21D9-33EA-4306-B938-A91AEE2D3E08}"/>
                </a:ext>
              </a:extLst>
            </p:cNvPr>
            <p:cNvSpPr/>
            <p:nvPr/>
          </p:nvSpPr>
          <p:spPr>
            <a:xfrm>
              <a:off x="2916322" y="665828"/>
              <a:ext cx="7339" cy="47288"/>
            </a:xfrm>
            <a:custGeom>
              <a:avLst/>
              <a:gdLst>
                <a:gd name="connsiteX0" fmla="*/ 7336 w 7339"/>
                <a:gd name="connsiteY0" fmla="*/ 39035 h 47288"/>
                <a:gd name="connsiteX1" fmla="*/ 4943 w 7339"/>
                <a:gd name="connsiteY1" fmla="*/ 47288 h 47288"/>
                <a:gd name="connsiteX2" fmla="*/ 1229 w 7339"/>
                <a:gd name="connsiteY2" fmla="*/ 39448 h 47288"/>
                <a:gd name="connsiteX3" fmla="*/ 74 w 7339"/>
                <a:gd name="connsiteY3" fmla="*/ 25583 h 47288"/>
                <a:gd name="connsiteX4" fmla="*/ 239 w 7339"/>
                <a:gd name="connsiteY4" fmla="*/ 5942 h 47288"/>
                <a:gd name="connsiteX5" fmla="*/ 2632 w 7339"/>
                <a:gd name="connsiteY5" fmla="*/ 743 h 47288"/>
                <a:gd name="connsiteX6" fmla="*/ 3045 w 7339"/>
                <a:gd name="connsiteY6" fmla="*/ 0 h 47288"/>
                <a:gd name="connsiteX7" fmla="*/ 4943 w 7339"/>
                <a:gd name="connsiteY7" fmla="*/ 5364 h 47288"/>
                <a:gd name="connsiteX8" fmla="*/ 6923 w 7339"/>
                <a:gd name="connsiteY8" fmla="*/ 30618 h 47288"/>
                <a:gd name="connsiteX9" fmla="*/ 7336 w 7339"/>
                <a:gd name="connsiteY9" fmla="*/ 39035 h 47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39" h="47288">
                  <a:moveTo>
                    <a:pt x="7336" y="39035"/>
                  </a:moveTo>
                  <a:cubicBezTo>
                    <a:pt x="7419" y="41759"/>
                    <a:pt x="5768" y="44565"/>
                    <a:pt x="4943" y="47288"/>
                  </a:cubicBezTo>
                  <a:cubicBezTo>
                    <a:pt x="1642" y="45803"/>
                    <a:pt x="1312" y="42914"/>
                    <a:pt x="1229" y="39448"/>
                  </a:cubicBezTo>
                  <a:cubicBezTo>
                    <a:pt x="1229" y="34826"/>
                    <a:pt x="486" y="30205"/>
                    <a:pt x="74" y="25583"/>
                  </a:cubicBezTo>
                  <a:cubicBezTo>
                    <a:pt x="74" y="18156"/>
                    <a:pt x="-174" y="11966"/>
                    <a:pt x="239" y="5942"/>
                  </a:cubicBezTo>
                  <a:cubicBezTo>
                    <a:pt x="321" y="4126"/>
                    <a:pt x="1642" y="2476"/>
                    <a:pt x="2632" y="743"/>
                  </a:cubicBezTo>
                  <a:cubicBezTo>
                    <a:pt x="2797" y="495"/>
                    <a:pt x="2880" y="248"/>
                    <a:pt x="3045" y="0"/>
                  </a:cubicBezTo>
                  <a:cubicBezTo>
                    <a:pt x="3705" y="1816"/>
                    <a:pt x="4778" y="3549"/>
                    <a:pt x="4943" y="5364"/>
                  </a:cubicBezTo>
                  <a:cubicBezTo>
                    <a:pt x="5686" y="13782"/>
                    <a:pt x="6346" y="22200"/>
                    <a:pt x="6923" y="30618"/>
                  </a:cubicBezTo>
                  <a:cubicBezTo>
                    <a:pt x="7088" y="33423"/>
                    <a:pt x="7254" y="36229"/>
                    <a:pt x="7336" y="3903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0" name="フリーフォーム: 図形 169">
              <a:extLst>
                <a:ext uri="{FF2B5EF4-FFF2-40B4-BE49-F238E27FC236}">
                  <a16:creationId xmlns:a16="http://schemas.microsoft.com/office/drawing/2014/main" id="{24C71118-5DE2-4720-BD6D-BF8B9C3B868B}"/>
                </a:ext>
              </a:extLst>
            </p:cNvPr>
            <p:cNvSpPr/>
            <p:nvPr/>
          </p:nvSpPr>
          <p:spPr>
            <a:xfrm>
              <a:off x="3073426" y="643216"/>
              <a:ext cx="8436" cy="60657"/>
            </a:xfrm>
            <a:custGeom>
              <a:avLst/>
              <a:gdLst>
                <a:gd name="connsiteX0" fmla="*/ 8436 w 8436"/>
                <a:gd name="connsiteY0" fmla="*/ 3219 h 60657"/>
                <a:gd name="connsiteX1" fmla="*/ 8436 w 8436"/>
                <a:gd name="connsiteY1" fmla="*/ 3219 h 60657"/>
                <a:gd name="connsiteX2" fmla="*/ 7198 w 8436"/>
                <a:gd name="connsiteY2" fmla="*/ 37715 h 60657"/>
                <a:gd name="connsiteX3" fmla="*/ 6868 w 8436"/>
                <a:gd name="connsiteY3" fmla="*/ 44565 h 60657"/>
                <a:gd name="connsiteX4" fmla="*/ 6043 w 8436"/>
                <a:gd name="connsiteY4" fmla="*/ 45472 h 60657"/>
                <a:gd name="connsiteX5" fmla="*/ 5878 w 8436"/>
                <a:gd name="connsiteY5" fmla="*/ 55293 h 60657"/>
                <a:gd name="connsiteX6" fmla="*/ 2577 w 8436"/>
                <a:gd name="connsiteY6" fmla="*/ 60657 h 60657"/>
                <a:gd name="connsiteX7" fmla="*/ 18 w 8436"/>
                <a:gd name="connsiteY7" fmla="*/ 54468 h 60657"/>
                <a:gd name="connsiteX8" fmla="*/ 1091 w 8436"/>
                <a:gd name="connsiteY8" fmla="*/ 45142 h 60657"/>
                <a:gd name="connsiteX9" fmla="*/ 2164 w 8436"/>
                <a:gd name="connsiteY9" fmla="*/ 27316 h 60657"/>
                <a:gd name="connsiteX10" fmla="*/ 3650 w 8436"/>
                <a:gd name="connsiteY10" fmla="*/ 3631 h 60657"/>
                <a:gd name="connsiteX11" fmla="*/ 6125 w 8436"/>
                <a:gd name="connsiteY11" fmla="*/ 0 h 60657"/>
                <a:gd name="connsiteX12" fmla="*/ 8354 w 8436"/>
                <a:gd name="connsiteY12" fmla="*/ 3219 h 6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36" h="60657">
                  <a:moveTo>
                    <a:pt x="8436" y="3219"/>
                  </a:moveTo>
                  <a:lnTo>
                    <a:pt x="8436" y="3219"/>
                  </a:lnTo>
                  <a:cubicBezTo>
                    <a:pt x="8106" y="14772"/>
                    <a:pt x="7693" y="26244"/>
                    <a:pt x="7198" y="37715"/>
                  </a:cubicBezTo>
                  <a:cubicBezTo>
                    <a:pt x="7116" y="39943"/>
                    <a:pt x="7033" y="42254"/>
                    <a:pt x="6868" y="44565"/>
                  </a:cubicBezTo>
                  <a:cubicBezTo>
                    <a:pt x="6868" y="44895"/>
                    <a:pt x="6290" y="45225"/>
                    <a:pt x="6043" y="45472"/>
                  </a:cubicBezTo>
                  <a:cubicBezTo>
                    <a:pt x="6043" y="49599"/>
                    <a:pt x="6456" y="52570"/>
                    <a:pt x="5878" y="55293"/>
                  </a:cubicBezTo>
                  <a:cubicBezTo>
                    <a:pt x="5465" y="57274"/>
                    <a:pt x="3732" y="58842"/>
                    <a:pt x="2577" y="60657"/>
                  </a:cubicBezTo>
                  <a:cubicBezTo>
                    <a:pt x="1669" y="58594"/>
                    <a:pt x="184" y="56614"/>
                    <a:pt x="18" y="54468"/>
                  </a:cubicBezTo>
                  <a:cubicBezTo>
                    <a:pt x="-147" y="51414"/>
                    <a:pt x="844" y="48278"/>
                    <a:pt x="1091" y="45142"/>
                  </a:cubicBezTo>
                  <a:cubicBezTo>
                    <a:pt x="1504" y="39200"/>
                    <a:pt x="1834" y="33258"/>
                    <a:pt x="2164" y="27316"/>
                  </a:cubicBezTo>
                  <a:cubicBezTo>
                    <a:pt x="2659" y="19394"/>
                    <a:pt x="3154" y="11471"/>
                    <a:pt x="3650" y="3631"/>
                  </a:cubicBezTo>
                  <a:cubicBezTo>
                    <a:pt x="3732" y="2393"/>
                    <a:pt x="5300" y="1155"/>
                    <a:pt x="6125" y="0"/>
                  </a:cubicBezTo>
                  <a:cubicBezTo>
                    <a:pt x="6868" y="1073"/>
                    <a:pt x="8354" y="2146"/>
                    <a:pt x="8354" y="321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1" name="フリーフォーム: 図形 170">
              <a:extLst>
                <a:ext uri="{FF2B5EF4-FFF2-40B4-BE49-F238E27FC236}">
                  <a16:creationId xmlns:a16="http://schemas.microsoft.com/office/drawing/2014/main" id="{A53C01B9-30C8-4542-9D67-932A0993AA9E}"/>
                </a:ext>
              </a:extLst>
            </p:cNvPr>
            <p:cNvSpPr/>
            <p:nvPr/>
          </p:nvSpPr>
          <p:spPr>
            <a:xfrm>
              <a:off x="3009651" y="573346"/>
              <a:ext cx="32845" cy="11764"/>
            </a:xfrm>
            <a:custGeom>
              <a:avLst/>
              <a:gdLst>
                <a:gd name="connsiteX0" fmla="*/ 32846 w 32845"/>
                <a:gd name="connsiteY0" fmla="*/ 1620 h 11764"/>
                <a:gd name="connsiteX1" fmla="*/ 29132 w 32845"/>
                <a:gd name="connsiteY1" fmla="*/ 4756 h 11764"/>
                <a:gd name="connsiteX2" fmla="*/ 4374 w 32845"/>
                <a:gd name="connsiteY2" fmla="*/ 11688 h 11764"/>
                <a:gd name="connsiteX3" fmla="*/ 0 w 32845"/>
                <a:gd name="connsiteY3" fmla="*/ 10945 h 11764"/>
                <a:gd name="connsiteX4" fmla="*/ 1816 w 32845"/>
                <a:gd name="connsiteY4" fmla="*/ 7892 h 11764"/>
                <a:gd name="connsiteX5" fmla="*/ 28554 w 32845"/>
                <a:gd name="connsiteY5" fmla="*/ 52 h 11764"/>
                <a:gd name="connsiteX6" fmla="*/ 32763 w 32845"/>
                <a:gd name="connsiteY6" fmla="*/ 1620 h 1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45" h="11764">
                  <a:moveTo>
                    <a:pt x="32846" y="1620"/>
                  </a:moveTo>
                  <a:cubicBezTo>
                    <a:pt x="31608" y="2693"/>
                    <a:pt x="30535" y="4343"/>
                    <a:pt x="29132" y="4756"/>
                  </a:cubicBezTo>
                  <a:cubicBezTo>
                    <a:pt x="20962" y="7231"/>
                    <a:pt x="12709" y="9542"/>
                    <a:pt x="4374" y="11688"/>
                  </a:cubicBezTo>
                  <a:cubicBezTo>
                    <a:pt x="3053" y="12018"/>
                    <a:pt x="1485" y="11193"/>
                    <a:pt x="0" y="10945"/>
                  </a:cubicBezTo>
                  <a:cubicBezTo>
                    <a:pt x="578" y="9955"/>
                    <a:pt x="1238" y="8882"/>
                    <a:pt x="1816" y="7892"/>
                  </a:cubicBezTo>
                  <a:cubicBezTo>
                    <a:pt x="11224" y="3848"/>
                    <a:pt x="19229" y="-526"/>
                    <a:pt x="28554" y="52"/>
                  </a:cubicBezTo>
                  <a:cubicBezTo>
                    <a:pt x="30040" y="52"/>
                    <a:pt x="31360" y="1124"/>
                    <a:pt x="32763" y="162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2" name="フリーフォーム: 図形 171">
              <a:extLst>
                <a:ext uri="{FF2B5EF4-FFF2-40B4-BE49-F238E27FC236}">
                  <a16:creationId xmlns:a16="http://schemas.microsoft.com/office/drawing/2014/main" id="{CF3FB9A3-5CFB-411C-88C2-AB4288F4D5C6}"/>
                </a:ext>
              </a:extLst>
            </p:cNvPr>
            <p:cNvSpPr/>
            <p:nvPr/>
          </p:nvSpPr>
          <p:spPr>
            <a:xfrm>
              <a:off x="2793843" y="16972"/>
              <a:ext cx="780722" cy="951152"/>
            </a:xfrm>
            <a:custGeom>
              <a:avLst/>
              <a:gdLst>
                <a:gd name="connsiteX0" fmla="*/ 780376 w 780722"/>
                <a:gd name="connsiteY0" fmla="*/ 450956 h 951152"/>
                <a:gd name="connsiteX1" fmla="*/ 779303 w 780722"/>
                <a:gd name="connsiteY1" fmla="*/ 463747 h 951152"/>
                <a:gd name="connsiteX2" fmla="*/ 771216 w 780722"/>
                <a:gd name="connsiteY2" fmla="*/ 512933 h 951152"/>
                <a:gd name="connsiteX3" fmla="*/ 771381 w 780722"/>
                <a:gd name="connsiteY3" fmla="*/ 558406 h 951152"/>
                <a:gd name="connsiteX4" fmla="*/ 773691 w 780722"/>
                <a:gd name="connsiteY4" fmla="*/ 616010 h 951152"/>
                <a:gd name="connsiteX5" fmla="*/ 774929 w 780722"/>
                <a:gd name="connsiteY5" fmla="*/ 663793 h 951152"/>
                <a:gd name="connsiteX6" fmla="*/ 776085 w 780722"/>
                <a:gd name="connsiteY6" fmla="*/ 705469 h 951152"/>
                <a:gd name="connsiteX7" fmla="*/ 774847 w 780722"/>
                <a:gd name="connsiteY7" fmla="*/ 760350 h 951152"/>
                <a:gd name="connsiteX8" fmla="*/ 772536 w 780722"/>
                <a:gd name="connsiteY8" fmla="*/ 804997 h 951152"/>
                <a:gd name="connsiteX9" fmla="*/ 773774 w 780722"/>
                <a:gd name="connsiteY9" fmla="*/ 812342 h 951152"/>
                <a:gd name="connsiteX10" fmla="*/ 770390 w 780722"/>
                <a:gd name="connsiteY10" fmla="*/ 826949 h 951152"/>
                <a:gd name="connsiteX11" fmla="*/ 752812 w 780722"/>
                <a:gd name="connsiteY11" fmla="*/ 846095 h 951152"/>
                <a:gd name="connsiteX12" fmla="*/ 711301 w 780722"/>
                <a:gd name="connsiteY12" fmla="*/ 898830 h 951152"/>
                <a:gd name="connsiteX13" fmla="*/ 690257 w 780722"/>
                <a:gd name="connsiteY13" fmla="*/ 932254 h 951152"/>
                <a:gd name="connsiteX14" fmla="*/ 683324 w 780722"/>
                <a:gd name="connsiteY14" fmla="*/ 940424 h 951152"/>
                <a:gd name="connsiteX15" fmla="*/ 673504 w 780722"/>
                <a:gd name="connsiteY15" fmla="*/ 951152 h 951152"/>
                <a:gd name="connsiteX16" fmla="*/ 664261 w 780722"/>
                <a:gd name="connsiteY16" fmla="*/ 943807 h 951152"/>
                <a:gd name="connsiteX17" fmla="*/ 677465 w 780722"/>
                <a:gd name="connsiteY17" fmla="*/ 928210 h 951152"/>
                <a:gd name="connsiteX18" fmla="*/ 688689 w 780722"/>
                <a:gd name="connsiteY18" fmla="*/ 912117 h 951152"/>
                <a:gd name="connsiteX19" fmla="*/ 719966 w 780722"/>
                <a:gd name="connsiteY19" fmla="*/ 866645 h 951152"/>
                <a:gd name="connsiteX20" fmla="*/ 728302 w 780722"/>
                <a:gd name="connsiteY20" fmla="*/ 856494 h 951152"/>
                <a:gd name="connsiteX21" fmla="*/ 755535 w 780722"/>
                <a:gd name="connsiteY21" fmla="*/ 820512 h 951152"/>
                <a:gd name="connsiteX22" fmla="*/ 758837 w 780722"/>
                <a:gd name="connsiteY22" fmla="*/ 814157 h 951152"/>
                <a:gd name="connsiteX23" fmla="*/ 762468 w 780722"/>
                <a:gd name="connsiteY23" fmla="*/ 755811 h 951152"/>
                <a:gd name="connsiteX24" fmla="*/ 761477 w 780722"/>
                <a:gd name="connsiteY24" fmla="*/ 726018 h 951152"/>
                <a:gd name="connsiteX25" fmla="*/ 762550 w 780722"/>
                <a:gd name="connsiteY25" fmla="*/ 702003 h 951152"/>
                <a:gd name="connsiteX26" fmla="*/ 761395 w 780722"/>
                <a:gd name="connsiteY26" fmla="*/ 662968 h 951152"/>
                <a:gd name="connsiteX27" fmla="*/ 760157 w 780722"/>
                <a:gd name="connsiteY27" fmla="*/ 631195 h 951152"/>
                <a:gd name="connsiteX28" fmla="*/ 757764 w 780722"/>
                <a:gd name="connsiteY28" fmla="*/ 552464 h 951152"/>
                <a:gd name="connsiteX29" fmla="*/ 757599 w 780722"/>
                <a:gd name="connsiteY29" fmla="*/ 502370 h 951152"/>
                <a:gd name="connsiteX30" fmla="*/ 763706 w 780722"/>
                <a:gd name="connsiteY30" fmla="*/ 459538 h 951152"/>
                <a:gd name="connsiteX31" fmla="*/ 763706 w 780722"/>
                <a:gd name="connsiteY31" fmla="*/ 447572 h 951152"/>
                <a:gd name="connsiteX32" fmla="*/ 756443 w 780722"/>
                <a:gd name="connsiteY32" fmla="*/ 424464 h 951152"/>
                <a:gd name="connsiteX33" fmla="*/ 742331 w 780722"/>
                <a:gd name="connsiteY33" fmla="*/ 389225 h 951152"/>
                <a:gd name="connsiteX34" fmla="*/ 705607 w 780722"/>
                <a:gd name="connsiteY34" fmla="*/ 315199 h 951152"/>
                <a:gd name="connsiteX35" fmla="*/ 691082 w 780722"/>
                <a:gd name="connsiteY35" fmla="*/ 279464 h 951152"/>
                <a:gd name="connsiteX36" fmla="*/ 680848 w 780722"/>
                <a:gd name="connsiteY36" fmla="*/ 243813 h 951152"/>
                <a:gd name="connsiteX37" fmla="*/ 664756 w 780722"/>
                <a:gd name="connsiteY37" fmla="*/ 197598 h 951152"/>
                <a:gd name="connsiteX38" fmla="*/ 650396 w 780722"/>
                <a:gd name="connsiteY38" fmla="*/ 166485 h 951152"/>
                <a:gd name="connsiteX39" fmla="*/ 622419 w 780722"/>
                <a:gd name="connsiteY39" fmla="*/ 125469 h 951152"/>
                <a:gd name="connsiteX40" fmla="*/ 604511 w 780722"/>
                <a:gd name="connsiteY40" fmla="*/ 101206 h 951152"/>
                <a:gd name="connsiteX41" fmla="*/ 576287 w 780722"/>
                <a:gd name="connsiteY41" fmla="*/ 74467 h 951152"/>
                <a:gd name="connsiteX42" fmla="*/ 555655 w 780722"/>
                <a:gd name="connsiteY42" fmla="*/ 56394 h 951152"/>
                <a:gd name="connsiteX43" fmla="*/ 506634 w 780722"/>
                <a:gd name="connsiteY43" fmla="*/ 24621 h 951152"/>
                <a:gd name="connsiteX44" fmla="*/ 484929 w 780722"/>
                <a:gd name="connsiteY44" fmla="*/ 15708 h 951152"/>
                <a:gd name="connsiteX45" fmla="*/ 449855 w 780722"/>
                <a:gd name="connsiteY45" fmla="*/ 24868 h 951152"/>
                <a:gd name="connsiteX46" fmla="*/ 424189 w 780722"/>
                <a:gd name="connsiteY46" fmla="*/ 37908 h 951152"/>
                <a:gd name="connsiteX47" fmla="*/ 390518 w 780722"/>
                <a:gd name="connsiteY47" fmla="*/ 52350 h 951152"/>
                <a:gd name="connsiteX48" fmla="*/ 358993 w 780722"/>
                <a:gd name="connsiteY48" fmla="*/ 78676 h 951152"/>
                <a:gd name="connsiteX49" fmla="*/ 355609 w 780722"/>
                <a:gd name="connsiteY49" fmla="*/ 86269 h 951152"/>
                <a:gd name="connsiteX50" fmla="*/ 342075 w 780722"/>
                <a:gd name="connsiteY50" fmla="*/ 94109 h 951152"/>
                <a:gd name="connsiteX51" fmla="*/ 298583 w 780722"/>
                <a:gd name="connsiteY51" fmla="*/ 76448 h 951152"/>
                <a:gd name="connsiteX52" fmla="*/ 255999 w 780722"/>
                <a:gd name="connsiteY52" fmla="*/ 59777 h 951152"/>
                <a:gd name="connsiteX53" fmla="*/ 226124 w 780722"/>
                <a:gd name="connsiteY53" fmla="*/ 56476 h 951152"/>
                <a:gd name="connsiteX54" fmla="*/ 211022 w 780722"/>
                <a:gd name="connsiteY54" fmla="*/ 64977 h 951152"/>
                <a:gd name="connsiteX55" fmla="*/ 187749 w 780722"/>
                <a:gd name="connsiteY55" fmla="*/ 85196 h 951152"/>
                <a:gd name="connsiteX56" fmla="*/ 167282 w 780722"/>
                <a:gd name="connsiteY56" fmla="*/ 116804 h 951152"/>
                <a:gd name="connsiteX57" fmla="*/ 142689 w 780722"/>
                <a:gd name="connsiteY57" fmla="*/ 162606 h 951152"/>
                <a:gd name="connsiteX58" fmla="*/ 93173 w 780722"/>
                <a:gd name="connsiteY58" fmla="*/ 246619 h 951152"/>
                <a:gd name="connsiteX59" fmla="*/ 53643 w 780722"/>
                <a:gd name="connsiteY59" fmla="*/ 306863 h 951152"/>
                <a:gd name="connsiteX60" fmla="*/ 28059 w 780722"/>
                <a:gd name="connsiteY60" fmla="*/ 350850 h 951152"/>
                <a:gd name="connsiteX61" fmla="*/ 7592 w 780722"/>
                <a:gd name="connsiteY61" fmla="*/ 383201 h 951152"/>
                <a:gd name="connsiteX62" fmla="*/ 0 w 780722"/>
                <a:gd name="connsiteY62" fmla="*/ 377424 h 951152"/>
                <a:gd name="connsiteX63" fmla="*/ 18816 w 780722"/>
                <a:gd name="connsiteY63" fmla="*/ 346559 h 951152"/>
                <a:gd name="connsiteX64" fmla="*/ 33341 w 780722"/>
                <a:gd name="connsiteY64" fmla="*/ 318170 h 951152"/>
                <a:gd name="connsiteX65" fmla="*/ 54881 w 780722"/>
                <a:gd name="connsiteY65" fmla="*/ 285489 h 951152"/>
                <a:gd name="connsiteX66" fmla="*/ 114465 w 780722"/>
                <a:gd name="connsiteY66" fmla="*/ 194627 h 951152"/>
                <a:gd name="connsiteX67" fmla="*/ 137243 w 780722"/>
                <a:gd name="connsiteY67" fmla="*/ 148164 h 951152"/>
                <a:gd name="connsiteX68" fmla="*/ 157132 w 780722"/>
                <a:gd name="connsiteY68" fmla="*/ 113502 h 951152"/>
                <a:gd name="connsiteX69" fmla="*/ 167778 w 780722"/>
                <a:gd name="connsiteY69" fmla="*/ 94521 h 951152"/>
                <a:gd name="connsiteX70" fmla="*/ 200541 w 780722"/>
                <a:gd name="connsiteY70" fmla="*/ 56724 h 951152"/>
                <a:gd name="connsiteX71" fmla="*/ 224309 w 780722"/>
                <a:gd name="connsiteY71" fmla="*/ 38815 h 951152"/>
                <a:gd name="connsiteX72" fmla="*/ 241309 w 780722"/>
                <a:gd name="connsiteY72" fmla="*/ 38980 h 951152"/>
                <a:gd name="connsiteX73" fmla="*/ 276466 w 780722"/>
                <a:gd name="connsiteY73" fmla="*/ 52680 h 951152"/>
                <a:gd name="connsiteX74" fmla="*/ 307331 w 780722"/>
                <a:gd name="connsiteY74" fmla="*/ 64811 h 951152"/>
                <a:gd name="connsiteX75" fmla="*/ 336463 w 780722"/>
                <a:gd name="connsiteY75" fmla="*/ 73394 h 951152"/>
                <a:gd name="connsiteX76" fmla="*/ 344055 w 780722"/>
                <a:gd name="connsiteY76" fmla="*/ 68360 h 951152"/>
                <a:gd name="connsiteX77" fmla="*/ 379872 w 780722"/>
                <a:gd name="connsiteY77" fmla="*/ 43519 h 951152"/>
                <a:gd name="connsiteX78" fmla="*/ 399266 w 780722"/>
                <a:gd name="connsiteY78" fmla="*/ 35019 h 951152"/>
                <a:gd name="connsiteX79" fmla="*/ 435660 w 780722"/>
                <a:gd name="connsiteY79" fmla="*/ 18101 h 951152"/>
                <a:gd name="connsiteX80" fmla="*/ 477419 w 780722"/>
                <a:gd name="connsiteY80" fmla="*/ 2091 h 951152"/>
                <a:gd name="connsiteX81" fmla="*/ 506881 w 780722"/>
                <a:gd name="connsiteY81" fmla="*/ 6135 h 951152"/>
                <a:gd name="connsiteX82" fmla="*/ 541625 w 780722"/>
                <a:gd name="connsiteY82" fmla="*/ 30233 h 951152"/>
                <a:gd name="connsiteX83" fmla="*/ 578927 w 780722"/>
                <a:gd name="connsiteY83" fmla="*/ 59117 h 951152"/>
                <a:gd name="connsiteX84" fmla="*/ 606904 w 780722"/>
                <a:gd name="connsiteY84" fmla="*/ 85196 h 951152"/>
                <a:gd name="connsiteX85" fmla="*/ 649736 w 780722"/>
                <a:gd name="connsiteY85" fmla="*/ 141892 h 951152"/>
                <a:gd name="connsiteX86" fmla="*/ 661042 w 780722"/>
                <a:gd name="connsiteY86" fmla="*/ 159305 h 951152"/>
                <a:gd name="connsiteX87" fmla="*/ 685222 w 780722"/>
                <a:gd name="connsiteY87" fmla="*/ 215093 h 951152"/>
                <a:gd name="connsiteX88" fmla="*/ 705029 w 780722"/>
                <a:gd name="connsiteY88" fmla="*/ 278804 h 951152"/>
                <a:gd name="connsiteX89" fmla="*/ 721534 w 780722"/>
                <a:gd name="connsiteY89" fmla="*/ 318912 h 951152"/>
                <a:gd name="connsiteX90" fmla="*/ 754132 w 780722"/>
                <a:gd name="connsiteY90" fmla="*/ 383531 h 951152"/>
                <a:gd name="connsiteX91" fmla="*/ 772288 w 780722"/>
                <a:gd name="connsiteY91" fmla="*/ 431479 h 951152"/>
                <a:gd name="connsiteX92" fmla="*/ 774764 w 780722"/>
                <a:gd name="connsiteY92" fmla="*/ 437751 h 951152"/>
                <a:gd name="connsiteX93" fmla="*/ 780129 w 780722"/>
                <a:gd name="connsiteY93" fmla="*/ 451121 h 95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780722" h="951152">
                  <a:moveTo>
                    <a:pt x="780376" y="450956"/>
                  </a:moveTo>
                  <a:cubicBezTo>
                    <a:pt x="781119" y="454999"/>
                    <a:pt x="780624" y="459786"/>
                    <a:pt x="779303" y="463747"/>
                  </a:cubicBezTo>
                  <a:cubicBezTo>
                    <a:pt x="773856" y="479675"/>
                    <a:pt x="770638" y="495850"/>
                    <a:pt x="771216" y="512933"/>
                  </a:cubicBezTo>
                  <a:cubicBezTo>
                    <a:pt x="771711" y="528119"/>
                    <a:pt x="771051" y="543303"/>
                    <a:pt x="771381" y="558406"/>
                  </a:cubicBezTo>
                  <a:cubicBezTo>
                    <a:pt x="771876" y="577635"/>
                    <a:pt x="773031" y="596781"/>
                    <a:pt x="773691" y="616010"/>
                  </a:cubicBezTo>
                  <a:cubicBezTo>
                    <a:pt x="774269" y="631938"/>
                    <a:pt x="774517" y="647865"/>
                    <a:pt x="774929" y="663793"/>
                  </a:cubicBezTo>
                  <a:cubicBezTo>
                    <a:pt x="775342" y="677658"/>
                    <a:pt x="776085" y="691522"/>
                    <a:pt x="776085" y="705469"/>
                  </a:cubicBezTo>
                  <a:cubicBezTo>
                    <a:pt x="776085" y="723790"/>
                    <a:pt x="775507" y="742029"/>
                    <a:pt x="774847" y="760350"/>
                  </a:cubicBezTo>
                  <a:cubicBezTo>
                    <a:pt x="774352" y="775205"/>
                    <a:pt x="773196" y="790142"/>
                    <a:pt x="772536" y="804997"/>
                  </a:cubicBezTo>
                  <a:cubicBezTo>
                    <a:pt x="772454" y="807473"/>
                    <a:pt x="773031" y="809948"/>
                    <a:pt x="773774" y="812342"/>
                  </a:cubicBezTo>
                  <a:cubicBezTo>
                    <a:pt x="775507" y="818036"/>
                    <a:pt x="773939" y="822823"/>
                    <a:pt x="770390" y="826949"/>
                  </a:cubicBezTo>
                  <a:cubicBezTo>
                    <a:pt x="764613" y="833469"/>
                    <a:pt x="758259" y="839328"/>
                    <a:pt x="752812" y="846095"/>
                  </a:cubicBezTo>
                  <a:cubicBezTo>
                    <a:pt x="738700" y="863426"/>
                    <a:pt x="724588" y="880839"/>
                    <a:pt x="711301" y="898830"/>
                  </a:cubicBezTo>
                  <a:cubicBezTo>
                    <a:pt x="703543" y="909311"/>
                    <a:pt x="697354" y="921195"/>
                    <a:pt x="690257" y="932254"/>
                  </a:cubicBezTo>
                  <a:cubicBezTo>
                    <a:pt x="688358" y="935307"/>
                    <a:pt x="685800" y="937865"/>
                    <a:pt x="683324" y="940424"/>
                  </a:cubicBezTo>
                  <a:cubicBezTo>
                    <a:pt x="679941" y="943890"/>
                    <a:pt x="676640" y="947521"/>
                    <a:pt x="673504" y="951152"/>
                  </a:cubicBezTo>
                  <a:lnTo>
                    <a:pt x="664261" y="943807"/>
                  </a:lnTo>
                  <a:cubicBezTo>
                    <a:pt x="668717" y="938608"/>
                    <a:pt x="673173" y="933491"/>
                    <a:pt x="677465" y="928210"/>
                  </a:cubicBezTo>
                  <a:cubicBezTo>
                    <a:pt x="681591" y="923176"/>
                    <a:pt x="685387" y="917811"/>
                    <a:pt x="688689" y="912117"/>
                  </a:cubicBezTo>
                  <a:cubicBezTo>
                    <a:pt x="698014" y="896107"/>
                    <a:pt x="706927" y="879766"/>
                    <a:pt x="719966" y="866645"/>
                  </a:cubicBezTo>
                  <a:cubicBezTo>
                    <a:pt x="723020" y="863591"/>
                    <a:pt x="725661" y="859960"/>
                    <a:pt x="728302" y="856494"/>
                  </a:cubicBezTo>
                  <a:cubicBezTo>
                    <a:pt x="737462" y="844527"/>
                    <a:pt x="746540" y="832561"/>
                    <a:pt x="755535" y="820512"/>
                  </a:cubicBezTo>
                  <a:cubicBezTo>
                    <a:pt x="756938" y="818614"/>
                    <a:pt x="758672" y="816386"/>
                    <a:pt x="758837" y="814157"/>
                  </a:cubicBezTo>
                  <a:cubicBezTo>
                    <a:pt x="760322" y="794763"/>
                    <a:pt x="761725" y="775287"/>
                    <a:pt x="762468" y="755811"/>
                  </a:cubicBezTo>
                  <a:cubicBezTo>
                    <a:pt x="762880" y="745907"/>
                    <a:pt x="761477" y="736004"/>
                    <a:pt x="761477" y="726018"/>
                  </a:cubicBezTo>
                  <a:cubicBezTo>
                    <a:pt x="761477" y="718013"/>
                    <a:pt x="762550" y="710008"/>
                    <a:pt x="762550" y="702003"/>
                  </a:cubicBezTo>
                  <a:cubicBezTo>
                    <a:pt x="762468" y="688964"/>
                    <a:pt x="761808" y="676007"/>
                    <a:pt x="761395" y="662968"/>
                  </a:cubicBezTo>
                  <a:cubicBezTo>
                    <a:pt x="761065" y="652404"/>
                    <a:pt x="760570" y="641758"/>
                    <a:pt x="760157" y="631195"/>
                  </a:cubicBezTo>
                  <a:cubicBezTo>
                    <a:pt x="759332" y="604951"/>
                    <a:pt x="758341" y="578790"/>
                    <a:pt x="757764" y="552464"/>
                  </a:cubicBezTo>
                  <a:cubicBezTo>
                    <a:pt x="757434" y="535794"/>
                    <a:pt x="758094" y="519040"/>
                    <a:pt x="757599" y="502370"/>
                  </a:cubicBezTo>
                  <a:cubicBezTo>
                    <a:pt x="757103" y="487598"/>
                    <a:pt x="759662" y="473568"/>
                    <a:pt x="763706" y="459538"/>
                  </a:cubicBezTo>
                  <a:cubicBezTo>
                    <a:pt x="764778" y="455825"/>
                    <a:pt x="764613" y="451368"/>
                    <a:pt x="763706" y="447572"/>
                  </a:cubicBezTo>
                  <a:cubicBezTo>
                    <a:pt x="761808" y="439732"/>
                    <a:pt x="759249" y="431974"/>
                    <a:pt x="756443" y="424464"/>
                  </a:cubicBezTo>
                  <a:cubicBezTo>
                    <a:pt x="752069" y="412581"/>
                    <a:pt x="748273" y="400202"/>
                    <a:pt x="742331" y="389225"/>
                  </a:cubicBezTo>
                  <a:cubicBezTo>
                    <a:pt x="729127" y="365045"/>
                    <a:pt x="715097" y="341525"/>
                    <a:pt x="705607" y="315199"/>
                  </a:cubicBezTo>
                  <a:cubicBezTo>
                    <a:pt x="701233" y="303067"/>
                    <a:pt x="695291" y="291596"/>
                    <a:pt x="691082" y="279464"/>
                  </a:cubicBezTo>
                  <a:cubicBezTo>
                    <a:pt x="687038" y="267828"/>
                    <a:pt x="684645" y="255532"/>
                    <a:pt x="680848" y="243813"/>
                  </a:cubicBezTo>
                  <a:cubicBezTo>
                    <a:pt x="675897" y="228215"/>
                    <a:pt x="670615" y="212783"/>
                    <a:pt x="664756" y="197598"/>
                  </a:cubicBezTo>
                  <a:cubicBezTo>
                    <a:pt x="660629" y="186869"/>
                    <a:pt x="656255" y="176140"/>
                    <a:pt x="650396" y="166485"/>
                  </a:cubicBezTo>
                  <a:cubicBezTo>
                    <a:pt x="641813" y="152290"/>
                    <a:pt x="631910" y="139003"/>
                    <a:pt x="622419" y="125469"/>
                  </a:cubicBezTo>
                  <a:cubicBezTo>
                    <a:pt x="616642" y="117216"/>
                    <a:pt x="611196" y="108468"/>
                    <a:pt x="604511" y="101206"/>
                  </a:cubicBezTo>
                  <a:cubicBezTo>
                    <a:pt x="595681" y="91633"/>
                    <a:pt x="585777" y="83298"/>
                    <a:pt x="576287" y="74467"/>
                  </a:cubicBezTo>
                  <a:cubicBezTo>
                    <a:pt x="569519" y="68278"/>
                    <a:pt x="563082" y="61510"/>
                    <a:pt x="555655" y="56394"/>
                  </a:cubicBezTo>
                  <a:cubicBezTo>
                    <a:pt x="539645" y="45253"/>
                    <a:pt x="523139" y="34854"/>
                    <a:pt x="506634" y="24621"/>
                  </a:cubicBezTo>
                  <a:cubicBezTo>
                    <a:pt x="499949" y="20494"/>
                    <a:pt x="493347" y="14965"/>
                    <a:pt x="484929" y="15708"/>
                  </a:cubicBezTo>
                  <a:cubicBezTo>
                    <a:pt x="472880" y="16781"/>
                    <a:pt x="460996" y="19339"/>
                    <a:pt x="449855" y="24868"/>
                  </a:cubicBezTo>
                  <a:cubicBezTo>
                    <a:pt x="441272" y="29160"/>
                    <a:pt x="432937" y="33946"/>
                    <a:pt x="424189" y="37908"/>
                  </a:cubicBezTo>
                  <a:cubicBezTo>
                    <a:pt x="413131" y="43024"/>
                    <a:pt x="401907" y="47893"/>
                    <a:pt x="390518" y="52350"/>
                  </a:cubicBezTo>
                  <a:cubicBezTo>
                    <a:pt x="377396" y="57549"/>
                    <a:pt x="368979" y="69185"/>
                    <a:pt x="358993" y="78676"/>
                  </a:cubicBezTo>
                  <a:cubicBezTo>
                    <a:pt x="357177" y="80409"/>
                    <a:pt x="356104" y="83628"/>
                    <a:pt x="355609" y="86269"/>
                  </a:cubicBezTo>
                  <a:cubicBezTo>
                    <a:pt x="354124" y="94274"/>
                    <a:pt x="349502" y="97162"/>
                    <a:pt x="342075" y="94109"/>
                  </a:cubicBezTo>
                  <a:cubicBezTo>
                    <a:pt x="327550" y="88167"/>
                    <a:pt x="313108" y="82225"/>
                    <a:pt x="298583" y="76448"/>
                  </a:cubicBezTo>
                  <a:cubicBezTo>
                    <a:pt x="284388" y="70753"/>
                    <a:pt x="270276" y="64894"/>
                    <a:pt x="255999" y="59777"/>
                  </a:cubicBezTo>
                  <a:cubicBezTo>
                    <a:pt x="246426" y="56394"/>
                    <a:pt x="236770" y="50369"/>
                    <a:pt x="226124" y="56476"/>
                  </a:cubicBezTo>
                  <a:cubicBezTo>
                    <a:pt x="221090" y="59365"/>
                    <a:pt x="215643" y="61510"/>
                    <a:pt x="211022" y="64977"/>
                  </a:cubicBezTo>
                  <a:cubicBezTo>
                    <a:pt x="202852" y="71249"/>
                    <a:pt x="194186" y="77191"/>
                    <a:pt x="187749" y="85196"/>
                  </a:cubicBezTo>
                  <a:cubicBezTo>
                    <a:pt x="179992" y="94769"/>
                    <a:pt x="172894" y="105167"/>
                    <a:pt x="167282" y="116804"/>
                  </a:cubicBezTo>
                  <a:cubicBezTo>
                    <a:pt x="159690" y="132401"/>
                    <a:pt x="149209" y="146513"/>
                    <a:pt x="142689" y="162606"/>
                  </a:cubicBezTo>
                  <a:cubicBezTo>
                    <a:pt x="130145" y="193471"/>
                    <a:pt x="109678" y="218642"/>
                    <a:pt x="93173" y="246619"/>
                  </a:cubicBezTo>
                  <a:cubicBezTo>
                    <a:pt x="80959" y="267333"/>
                    <a:pt x="66517" y="286562"/>
                    <a:pt x="53643" y="306863"/>
                  </a:cubicBezTo>
                  <a:cubicBezTo>
                    <a:pt x="44647" y="321141"/>
                    <a:pt x="36807" y="336326"/>
                    <a:pt x="28059" y="350850"/>
                  </a:cubicBezTo>
                  <a:cubicBezTo>
                    <a:pt x="21457" y="361744"/>
                    <a:pt x="14690" y="372555"/>
                    <a:pt x="7592" y="383201"/>
                  </a:cubicBezTo>
                  <a:lnTo>
                    <a:pt x="0" y="377424"/>
                  </a:lnTo>
                  <a:cubicBezTo>
                    <a:pt x="6437" y="367191"/>
                    <a:pt x="12874" y="357040"/>
                    <a:pt x="18816" y="346559"/>
                  </a:cubicBezTo>
                  <a:cubicBezTo>
                    <a:pt x="24098" y="337316"/>
                    <a:pt x="27977" y="327248"/>
                    <a:pt x="33341" y="318170"/>
                  </a:cubicBezTo>
                  <a:cubicBezTo>
                    <a:pt x="40026" y="306946"/>
                    <a:pt x="47701" y="296382"/>
                    <a:pt x="54881" y="285489"/>
                  </a:cubicBezTo>
                  <a:cubicBezTo>
                    <a:pt x="74852" y="255284"/>
                    <a:pt x="95319" y="225409"/>
                    <a:pt x="114465" y="194627"/>
                  </a:cubicBezTo>
                  <a:cubicBezTo>
                    <a:pt x="123461" y="180102"/>
                    <a:pt x="129320" y="163514"/>
                    <a:pt x="137243" y="148164"/>
                  </a:cubicBezTo>
                  <a:cubicBezTo>
                    <a:pt x="143432" y="136280"/>
                    <a:pt x="150529" y="125056"/>
                    <a:pt x="157132" y="113502"/>
                  </a:cubicBezTo>
                  <a:cubicBezTo>
                    <a:pt x="160763" y="107230"/>
                    <a:pt x="164311" y="100876"/>
                    <a:pt x="167778" y="94521"/>
                  </a:cubicBezTo>
                  <a:cubicBezTo>
                    <a:pt x="176030" y="79171"/>
                    <a:pt x="187914" y="67535"/>
                    <a:pt x="200541" y="56724"/>
                  </a:cubicBezTo>
                  <a:cubicBezTo>
                    <a:pt x="208051" y="50287"/>
                    <a:pt x="216221" y="44510"/>
                    <a:pt x="224309" y="38815"/>
                  </a:cubicBezTo>
                  <a:cubicBezTo>
                    <a:pt x="229838" y="34937"/>
                    <a:pt x="234707" y="35349"/>
                    <a:pt x="241309" y="38980"/>
                  </a:cubicBezTo>
                  <a:cubicBezTo>
                    <a:pt x="252285" y="45005"/>
                    <a:pt x="264664" y="48141"/>
                    <a:pt x="276466" y="52680"/>
                  </a:cubicBezTo>
                  <a:cubicBezTo>
                    <a:pt x="286782" y="56641"/>
                    <a:pt x="296932" y="61098"/>
                    <a:pt x="307331" y="64811"/>
                  </a:cubicBezTo>
                  <a:cubicBezTo>
                    <a:pt x="316904" y="68195"/>
                    <a:pt x="326642" y="71249"/>
                    <a:pt x="336463" y="73394"/>
                  </a:cubicBezTo>
                  <a:cubicBezTo>
                    <a:pt x="338609" y="73889"/>
                    <a:pt x="341992" y="70588"/>
                    <a:pt x="344055" y="68360"/>
                  </a:cubicBezTo>
                  <a:cubicBezTo>
                    <a:pt x="354454" y="57467"/>
                    <a:pt x="367411" y="50864"/>
                    <a:pt x="379872" y="43519"/>
                  </a:cubicBezTo>
                  <a:cubicBezTo>
                    <a:pt x="385979" y="39971"/>
                    <a:pt x="392829" y="37908"/>
                    <a:pt x="399266" y="35019"/>
                  </a:cubicBezTo>
                  <a:cubicBezTo>
                    <a:pt x="411480" y="29490"/>
                    <a:pt x="423859" y="24456"/>
                    <a:pt x="435660" y="18101"/>
                  </a:cubicBezTo>
                  <a:cubicBezTo>
                    <a:pt x="449030" y="10921"/>
                    <a:pt x="462729" y="5722"/>
                    <a:pt x="477419" y="2091"/>
                  </a:cubicBezTo>
                  <a:cubicBezTo>
                    <a:pt x="488230" y="-550"/>
                    <a:pt x="497143" y="-2035"/>
                    <a:pt x="506881" y="6135"/>
                  </a:cubicBezTo>
                  <a:cubicBezTo>
                    <a:pt x="517692" y="15295"/>
                    <a:pt x="530237" y="21897"/>
                    <a:pt x="541625" y="30233"/>
                  </a:cubicBezTo>
                  <a:cubicBezTo>
                    <a:pt x="554334" y="39476"/>
                    <a:pt x="566879" y="48966"/>
                    <a:pt x="578927" y="59117"/>
                  </a:cubicBezTo>
                  <a:cubicBezTo>
                    <a:pt x="588666" y="67287"/>
                    <a:pt x="597991" y="76035"/>
                    <a:pt x="606904" y="85196"/>
                  </a:cubicBezTo>
                  <a:cubicBezTo>
                    <a:pt x="623327" y="102114"/>
                    <a:pt x="637027" y="121673"/>
                    <a:pt x="649736" y="141892"/>
                  </a:cubicBezTo>
                  <a:cubicBezTo>
                    <a:pt x="653449" y="147751"/>
                    <a:pt x="657906" y="153115"/>
                    <a:pt x="661042" y="159305"/>
                  </a:cubicBezTo>
                  <a:cubicBezTo>
                    <a:pt x="670285" y="177296"/>
                    <a:pt x="679198" y="195452"/>
                    <a:pt x="685222" y="215093"/>
                  </a:cubicBezTo>
                  <a:cubicBezTo>
                    <a:pt x="691742" y="236385"/>
                    <a:pt x="697849" y="257760"/>
                    <a:pt x="705029" y="278804"/>
                  </a:cubicBezTo>
                  <a:cubicBezTo>
                    <a:pt x="709733" y="292504"/>
                    <a:pt x="715262" y="305956"/>
                    <a:pt x="721534" y="318912"/>
                  </a:cubicBezTo>
                  <a:cubicBezTo>
                    <a:pt x="732015" y="340699"/>
                    <a:pt x="743982" y="361579"/>
                    <a:pt x="754132" y="383531"/>
                  </a:cubicBezTo>
                  <a:cubicBezTo>
                    <a:pt x="761230" y="398964"/>
                    <a:pt x="766347" y="415469"/>
                    <a:pt x="772288" y="431479"/>
                  </a:cubicBezTo>
                  <a:cubicBezTo>
                    <a:pt x="773031" y="433377"/>
                    <a:pt x="773939" y="435193"/>
                    <a:pt x="774764" y="437751"/>
                  </a:cubicBezTo>
                  <a:cubicBezTo>
                    <a:pt x="776662" y="442620"/>
                    <a:pt x="779303" y="446664"/>
                    <a:pt x="780129" y="451121"/>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3" name="フリーフォーム: 図形 172">
              <a:extLst>
                <a:ext uri="{FF2B5EF4-FFF2-40B4-BE49-F238E27FC236}">
                  <a16:creationId xmlns:a16="http://schemas.microsoft.com/office/drawing/2014/main" id="{170885E7-DDA7-4D5D-8893-643D1ACBEB86}"/>
                </a:ext>
              </a:extLst>
            </p:cNvPr>
            <p:cNvSpPr/>
            <p:nvPr/>
          </p:nvSpPr>
          <p:spPr>
            <a:xfrm>
              <a:off x="2748810" y="32117"/>
              <a:ext cx="809565" cy="1133761"/>
            </a:xfrm>
            <a:custGeom>
              <a:avLst/>
              <a:gdLst>
                <a:gd name="connsiteX0" fmla="*/ 808822 w 809565"/>
                <a:gd name="connsiteY0" fmla="*/ 432262 h 1133761"/>
                <a:gd name="connsiteX1" fmla="*/ 808822 w 809565"/>
                <a:gd name="connsiteY1" fmla="*/ 444228 h 1133761"/>
                <a:gd name="connsiteX2" fmla="*/ 802715 w 809565"/>
                <a:gd name="connsiteY2" fmla="*/ 487060 h 1133761"/>
                <a:gd name="connsiteX3" fmla="*/ 802880 w 809565"/>
                <a:gd name="connsiteY3" fmla="*/ 537154 h 1133761"/>
                <a:gd name="connsiteX4" fmla="*/ 805273 w 809565"/>
                <a:gd name="connsiteY4" fmla="*/ 615885 h 1133761"/>
                <a:gd name="connsiteX5" fmla="*/ 806511 w 809565"/>
                <a:gd name="connsiteY5" fmla="*/ 647658 h 1133761"/>
                <a:gd name="connsiteX6" fmla="*/ 807666 w 809565"/>
                <a:gd name="connsiteY6" fmla="*/ 686693 h 1133761"/>
                <a:gd name="connsiteX7" fmla="*/ 806593 w 809565"/>
                <a:gd name="connsiteY7" fmla="*/ 710708 h 1133761"/>
                <a:gd name="connsiteX8" fmla="*/ 807584 w 809565"/>
                <a:gd name="connsiteY8" fmla="*/ 740501 h 1133761"/>
                <a:gd name="connsiteX9" fmla="*/ 803953 w 809565"/>
                <a:gd name="connsiteY9" fmla="*/ 798847 h 1133761"/>
                <a:gd name="connsiteX10" fmla="*/ 800651 w 809565"/>
                <a:gd name="connsiteY10" fmla="*/ 805202 h 1133761"/>
                <a:gd name="connsiteX11" fmla="*/ 773417 w 809565"/>
                <a:gd name="connsiteY11" fmla="*/ 841184 h 1133761"/>
                <a:gd name="connsiteX12" fmla="*/ 765082 w 809565"/>
                <a:gd name="connsiteY12" fmla="*/ 851334 h 1133761"/>
                <a:gd name="connsiteX13" fmla="*/ 733805 w 809565"/>
                <a:gd name="connsiteY13" fmla="*/ 896807 h 1133761"/>
                <a:gd name="connsiteX14" fmla="*/ 722581 w 809565"/>
                <a:gd name="connsiteY14" fmla="*/ 912900 h 1133761"/>
                <a:gd name="connsiteX15" fmla="*/ 709376 w 809565"/>
                <a:gd name="connsiteY15" fmla="*/ 928497 h 1133761"/>
                <a:gd name="connsiteX16" fmla="*/ 687672 w 809565"/>
                <a:gd name="connsiteY16" fmla="*/ 954823 h 1133761"/>
                <a:gd name="connsiteX17" fmla="*/ 673890 w 809565"/>
                <a:gd name="connsiteY17" fmla="*/ 979582 h 1133761"/>
                <a:gd name="connsiteX18" fmla="*/ 661181 w 809565"/>
                <a:gd name="connsiteY18" fmla="*/ 994932 h 1133761"/>
                <a:gd name="connsiteX19" fmla="*/ 652020 w 809565"/>
                <a:gd name="connsiteY19" fmla="*/ 1008631 h 1133761"/>
                <a:gd name="connsiteX20" fmla="*/ 634112 w 809565"/>
                <a:gd name="connsiteY20" fmla="*/ 1040817 h 1133761"/>
                <a:gd name="connsiteX21" fmla="*/ 635515 w 809565"/>
                <a:gd name="connsiteY21" fmla="*/ 1059220 h 1133761"/>
                <a:gd name="connsiteX22" fmla="*/ 654496 w 809565"/>
                <a:gd name="connsiteY22" fmla="*/ 1073415 h 1133761"/>
                <a:gd name="connsiteX23" fmla="*/ 658045 w 809565"/>
                <a:gd name="connsiteY23" fmla="*/ 1076964 h 1133761"/>
                <a:gd name="connsiteX24" fmla="*/ 654166 w 809565"/>
                <a:gd name="connsiteY24" fmla="*/ 1079192 h 1133761"/>
                <a:gd name="connsiteX25" fmla="*/ 628995 w 809565"/>
                <a:gd name="connsiteY25" fmla="*/ 1074900 h 1133761"/>
                <a:gd name="connsiteX26" fmla="*/ 578984 w 809565"/>
                <a:gd name="connsiteY26" fmla="*/ 1048739 h 1133761"/>
                <a:gd name="connsiteX27" fmla="*/ 577251 w 809565"/>
                <a:gd name="connsiteY27" fmla="*/ 1045026 h 1133761"/>
                <a:gd name="connsiteX28" fmla="*/ 579891 w 809565"/>
                <a:gd name="connsiteY28" fmla="*/ 1042220 h 1133761"/>
                <a:gd name="connsiteX29" fmla="*/ 631471 w 809565"/>
                <a:gd name="connsiteY29" fmla="*/ 997077 h 1133761"/>
                <a:gd name="connsiteX30" fmla="*/ 657137 w 809565"/>
                <a:gd name="connsiteY30" fmla="*/ 952513 h 1133761"/>
                <a:gd name="connsiteX31" fmla="*/ 669186 w 809565"/>
                <a:gd name="connsiteY31" fmla="*/ 909103 h 1133761"/>
                <a:gd name="connsiteX32" fmla="*/ 672899 w 809565"/>
                <a:gd name="connsiteY32" fmla="*/ 865282 h 1133761"/>
                <a:gd name="connsiteX33" fmla="*/ 671497 w 809565"/>
                <a:gd name="connsiteY33" fmla="*/ 853150 h 1133761"/>
                <a:gd name="connsiteX34" fmla="*/ 665142 w 809565"/>
                <a:gd name="connsiteY34" fmla="*/ 851252 h 1133761"/>
                <a:gd name="connsiteX35" fmla="*/ 658127 w 809565"/>
                <a:gd name="connsiteY35" fmla="*/ 862971 h 1133761"/>
                <a:gd name="connsiteX36" fmla="*/ 637083 w 809565"/>
                <a:gd name="connsiteY36" fmla="*/ 911249 h 1133761"/>
                <a:gd name="connsiteX37" fmla="*/ 612820 w 809565"/>
                <a:gd name="connsiteY37" fmla="*/ 944177 h 1133761"/>
                <a:gd name="connsiteX38" fmla="*/ 597882 w 809565"/>
                <a:gd name="connsiteY38" fmla="*/ 963819 h 1133761"/>
                <a:gd name="connsiteX39" fmla="*/ 554638 w 809565"/>
                <a:gd name="connsiteY39" fmla="*/ 1014490 h 1133761"/>
                <a:gd name="connsiteX40" fmla="*/ 539123 w 809565"/>
                <a:gd name="connsiteY40" fmla="*/ 1025219 h 1133761"/>
                <a:gd name="connsiteX41" fmla="*/ 534914 w 809565"/>
                <a:gd name="connsiteY41" fmla="*/ 1038258 h 1133761"/>
                <a:gd name="connsiteX42" fmla="*/ 539288 w 809565"/>
                <a:gd name="connsiteY42" fmla="*/ 1045521 h 1133761"/>
                <a:gd name="connsiteX43" fmla="*/ 544735 w 809565"/>
                <a:gd name="connsiteY43" fmla="*/ 1049977 h 1133761"/>
                <a:gd name="connsiteX44" fmla="*/ 589877 w 809565"/>
                <a:gd name="connsiteY44" fmla="*/ 1069784 h 1133761"/>
                <a:gd name="connsiteX45" fmla="*/ 625611 w 809565"/>
                <a:gd name="connsiteY45" fmla="*/ 1088352 h 1133761"/>
                <a:gd name="connsiteX46" fmla="*/ 631141 w 809565"/>
                <a:gd name="connsiteY46" fmla="*/ 1091653 h 1133761"/>
                <a:gd name="connsiteX47" fmla="*/ 625777 w 809565"/>
                <a:gd name="connsiteY47" fmla="*/ 1094954 h 1133761"/>
                <a:gd name="connsiteX48" fmla="*/ 571886 w 809565"/>
                <a:gd name="connsiteY48" fmla="*/ 1115834 h 1133761"/>
                <a:gd name="connsiteX49" fmla="*/ 570401 w 809565"/>
                <a:gd name="connsiteY49" fmla="*/ 1116164 h 1133761"/>
                <a:gd name="connsiteX50" fmla="*/ 568915 w 809565"/>
                <a:gd name="connsiteY50" fmla="*/ 1116081 h 1133761"/>
                <a:gd name="connsiteX51" fmla="*/ 511477 w 809565"/>
                <a:gd name="connsiteY51" fmla="*/ 1097513 h 1133761"/>
                <a:gd name="connsiteX52" fmla="*/ 501573 w 809565"/>
                <a:gd name="connsiteY52" fmla="*/ 1090333 h 1133761"/>
                <a:gd name="connsiteX53" fmla="*/ 495301 w 809565"/>
                <a:gd name="connsiteY53" fmla="*/ 1075395 h 1133761"/>
                <a:gd name="connsiteX54" fmla="*/ 486718 w 809565"/>
                <a:gd name="connsiteY54" fmla="*/ 1004092 h 1133761"/>
                <a:gd name="connsiteX55" fmla="*/ 497117 w 809565"/>
                <a:gd name="connsiteY55" fmla="*/ 974795 h 1133761"/>
                <a:gd name="connsiteX56" fmla="*/ 498602 w 809565"/>
                <a:gd name="connsiteY56" fmla="*/ 973227 h 1133761"/>
                <a:gd name="connsiteX57" fmla="*/ 552575 w 809565"/>
                <a:gd name="connsiteY57" fmla="*/ 920657 h 1133761"/>
                <a:gd name="connsiteX58" fmla="*/ 592106 w 809565"/>
                <a:gd name="connsiteY58" fmla="*/ 886739 h 1133761"/>
                <a:gd name="connsiteX59" fmla="*/ 604402 w 809565"/>
                <a:gd name="connsiteY59" fmla="*/ 864621 h 1133761"/>
                <a:gd name="connsiteX60" fmla="*/ 613810 w 809565"/>
                <a:gd name="connsiteY60" fmla="*/ 831941 h 1133761"/>
                <a:gd name="connsiteX61" fmla="*/ 615956 w 809565"/>
                <a:gd name="connsiteY61" fmla="*/ 816426 h 1133761"/>
                <a:gd name="connsiteX62" fmla="*/ 632049 w 809565"/>
                <a:gd name="connsiteY62" fmla="*/ 796289 h 1133761"/>
                <a:gd name="connsiteX63" fmla="*/ 663904 w 809565"/>
                <a:gd name="connsiteY63" fmla="*/ 775492 h 1133761"/>
                <a:gd name="connsiteX64" fmla="*/ 674055 w 809565"/>
                <a:gd name="connsiteY64" fmla="*/ 767239 h 1133761"/>
                <a:gd name="connsiteX65" fmla="*/ 688002 w 809565"/>
                <a:gd name="connsiteY65" fmla="*/ 753457 h 1133761"/>
                <a:gd name="connsiteX66" fmla="*/ 717464 w 809565"/>
                <a:gd name="connsiteY66" fmla="*/ 720364 h 1133761"/>
                <a:gd name="connsiteX67" fmla="*/ 742305 w 809565"/>
                <a:gd name="connsiteY67" fmla="*/ 679348 h 1133761"/>
                <a:gd name="connsiteX68" fmla="*/ 748742 w 809565"/>
                <a:gd name="connsiteY68" fmla="*/ 624963 h 1133761"/>
                <a:gd name="connsiteX69" fmla="*/ 744698 w 809565"/>
                <a:gd name="connsiteY69" fmla="*/ 603093 h 1133761"/>
                <a:gd name="connsiteX70" fmla="*/ 744698 w 809565"/>
                <a:gd name="connsiteY70" fmla="*/ 596491 h 1133761"/>
                <a:gd name="connsiteX71" fmla="*/ 753776 w 809565"/>
                <a:gd name="connsiteY71" fmla="*/ 555723 h 1133761"/>
                <a:gd name="connsiteX72" fmla="*/ 756004 w 809565"/>
                <a:gd name="connsiteY72" fmla="*/ 496798 h 1133761"/>
                <a:gd name="connsiteX73" fmla="*/ 752538 w 809565"/>
                <a:gd name="connsiteY73" fmla="*/ 461477 h 1133761"/>
                <a:gd name="connsiteX74" fmla="*/ 750062 w 809565"/>
                <a:gd name="connsiteY74" fmla="*/ 441918 h 1133761"/>
                <a:gd name="connsiteX75" fmla="*/ 740324 w 809565"/>
                <a:gd name="connsiteY75" fmla="*/ 399416 h 1133761"/>
                <a:gd name="connsiteX76" fmla="*/ 729348 w 809565"/>
                <a:gd name="connsiteY76" fmla="*/ 350890 h 1133761"/>
                <a:gd name="connsiteX77" fmla="*/ 718537 w 809565"/>
                <a:gd name="connsiteY77" fmla="*/ 339171 h 1133761"/>
                <a:gd name="connsiteX78" fmla="*/ 713503 w 809565"/>
                <a:gd name="connsiteY78" fmla="*/ 346516 h 1133761"/>
                <a:gd name="connsiteX79" fmla="*/ 735042 w 809565"/>
                <a:gd name="connsiteY79" fmla="*/ 414766 h 1133761"/>
                <a:gd name="connsiteX80" fmla="*/ 743955 w 809565"/>
                <a:gd name="connsiteY80" fmla="*/ 467501 h 1133761"/>
                <a:gd name="connsiteX81" fmla="*/ 746184 w 809565"/>
                <a:gd name="connsiteY81" fmla="*/ 517182 h 1133761"/>
                <a:gd name="connsiteX82" fmla="*/ 743790 w 809565"/>
                <a:gd name="connsiteY82" fmla="*/ 551018 h 1133761"/>
                <a:gd name="connsiteX83" fmla="*/ 740902 w 809565"/>
                <a:gd name="connsiteY83" fmla="*/ 555557 h 1133761"/>
                <a:gd name="connsiteX84" fmla="*/ 739086 w 809565"/>
                <a:gd name="connsiteY84" fmla="*/ 551266 h 1133761"/>
                <a:gd name="connsiteX85" fmla="*/ 740159 w 809565"/>
                <a:gd name="connsiteY85" fmla="*/ 494405 h 1133761"/>
                <a:gd name="connsiteX86" fmla="*/ 734300 w 809565"/>
                <a:gd name="connsiteY86" fmla="*/ 432922 h 1133761"/>
                <a:gd name="connsiteX87" fmla="*/ 716886 w 809565"/>
                <a:gd name="connsiteY87" fmla="*/ 377959 h 1133761"/>
                <a:gd name="connsiteX88" fmla="*/ 693366 w 809565"/>
                <a:gd name="connsiteY88" fmla="*/ 331744 h 1133761"/>
                <a:gd name="connsiteX89" fmla="*/ 665142 w 809565"/>
                <a:gd name="connsiteY89" fmla="*/ 280330 h 1133761"/>
                <a:gd name="connsiteX90" fmla="*/ 639063 w 809565"/>
                <a:gd name="connsiteY90" fmla="*/ 239231 h 1133761"/>
                <a:gd name="connsiteX91" fmla="*/ 623548 w 809565"/>
                <a:gd name="connsiteY91" fmla="*/ 222478 h 1133761"/>
                <a:gd name="connsiteX92" fmla="*/ 614965 w 809565"/>
                <a:gd name="connsiteY92" fmla="*/ 218022 h 1133761"/>
                <a:gd name="connsiteX93" fmla="*/ 609106 w 809565"/>
                <a:gd name="connsiteY93" fmla="*/ 228007 h 1133761"/>
                <a:gd name="connsiteX94" fmla="*/ 618019 w 809565"/>
                <a:gd name="connsiteY94" fmla="*/ 247896 h 1133761"/>
                <a:gd name="connsiteX95" fmla="*/ 623878 w 809565"/>
                <a:gd name="connsiteY95" fmla="*/ 268941 h 1133761"/>
                <a:gd name="connsiteX96" fmla="*/ 627427 w 809565"/>
                <a:gd name="connsiteY96" fmla="*/ 292461 h 1133761"/>
                <a:gd name="connsiteX97" fmla="*/ 639146 w 809565"/>
                <a:gd name="connsiteY97" fmla="*/ 367066 h 1133761"/>
                <a:gd name="connsiteX98" fmla="*/ 638816 w 809565"/>
                <a:gd name="connsiteY98" fmla="*/ 369541 h 1133761"/>
                <a:gd name="connsiteX99" fmla="*/ 634854 w 809565"/>
                <a:gd name="connsiteY99" fmla="*/ 367396 h 1133761"/>
                <a:gd name="connsiteX100" fmla="*/ 629820 w 809565"/>
                <a:gd name="connsiteY100" fmla="*/ 355182 h 1133761"/>
                <a:gd name="connsiteX101" fmla="*/ 621155 w 809565"/>
                <a:gd name="connsiteY101" fmla="*/ 333312 h 1133761"/>
                <a:gd name="connsiteX102" fmla="*/ 595489 w 809565"/>
                <a:gd name="connsiteY102" fmla="*/ 276121 h 1133761"/>
                <a:gd name="connsiteX103" fmla="*/ 575600 w 809565"/>
                <a:gd name="connsiteY103" fmla="*/ 228338 h 1133761"/>
                <a:gd name="connsiteX104" fmla="*/ 557774 w 809565"/>
                <a:gd name="connsiteY104" fmla="*/ 199371 h 1133761"/>
                <a:gd name="connsiteX105" fmla="*/ 546963 w 809565"/>
                <a:gd name="connsiteY105" fmla="*/ 196895 h 1133761"/>
                <a:gd name="connsiteX106" fmla="*/ 542919 w 809565"/>
                <a:gd name="connsiteY106" fmla="*/ 201434 h 1133761"/>
                <a:gd name="connsiteX107" fmla="*/ 545313 w 809565"/>
                <a:gd name="connsiteY107" fmla="*/ 208036 h 1133761"/>
                <a:gd name="connsiteX108" fmla="*/ 566027 w 809565"/>
                <a:gd name="connsiteY108" fmla="*/ 238323 h 1133761"/>
                <a:gd name="connsiteX109" fmla="*/ 579314 w 809565"/>
                <a:gd name="connsiteY109" fmla="*/ 266052 h 1133761"/>
                <a:gd name="connsiteX110" fmla="*/ 595572 w 809565"/>
                <a:gd name="connsiteY110" fmla="*/ 306903 h 1133761"/>
                <a:gd name="connsiteX111" fmla="*/ 611417 w 809565"/>
                <a:gd name="connsiteY111" fmla="*/ 338759 h 1133761"/>
                <a:gd name="connsiteX112" fmla="*/ 634772 w 809565"/>
                <a:gd name="connsiteY112" fmla="*/ 401562 h 1133761"/>
                <a:gd name="connsiteX113" fmla="*/ 649214 w 809565"/>
                <a:gd name="connsiteY113" fmla="*/ 459001 h 1133761"/>
                <a:gd name="connsiteX114" fmla="*/ 652020 w 809565"/>
                <a:gd name="connsiteY114" fmla="*/ 478230 h 1133761"/>
                <a:gd name="connsiteX115" fmla="*/ 659283 w 809565"/>
                <a:gd name="connsiteY115" fmla="*/ 486812 h 1133761"/>
                <a:gd name="connsiteX116" fmla="*/ 666050 w 809565"/>
                <a:gd name="connsiteY116" fmla="*/ 473856 h 1133761"/>
                <a:gd name="connsiteX117" fmla="*/ 656724 w 809565"/>
                <a:gd name="connsiteY117" fmla="*/ 420791 h 1133761"/>
                <a:gd name="connsiteX118" fmla="*/ 651608 w 809565"/>
                <a:gd name="connsiteY118" fmla="*/ 383406 h 1133761"/>
                <a:gd name="connsiteX119" fmla="*/ 645583 w 809565"/>
                <a:gd name="connsiteY119" fmla="*/ 354439 h 1133761"/>
                <a:gd name="connsiteX120" fmla="*/ 640631 w 809565"/>
                <a:gd name="connsiteY120" fmla="*/ 324977 h 1133761"/>
                <a:gd name="connsiteX121" fmla="*/ 630646 w 809565"/>
                <a:gd name="connsiteY121" fmla="*/ 263412 h 1133761"/>
                <a:gd name="connsiteX122" fmla="*/ 624704 w 809565"/>
                <a:gd name="connsiteY122" fmla="*/ 245668 h 1133761"/>
                <a:gd name="connsiteX123" fmla="*/ 624704 w 809565"/>
                <a:gd name="connsiteY123" fmla="*/ 242120 h 1133761"/>
                <a:gd name="connsiteX124" fmla="*/ 628005 w 809565"/>
                <a:gd name="connsiteY124" fmla="*/ 243192 h 1133761"/>
                <a:gd name="connsiteX125" fmla="*/ 636753 w 809565"/>
                <a:gd name="connsiteY125" fmla="*/ 256397 h 1133761"/>
                <a:gd name="connsiteX126" fmla="*/ 656642 w 809565"/>
                <a:gd name="connsiteY126" fmla="*/ 290398 h 1133761"/>
                <a:gd name="connsiteX127" fmla="*/ 680987 w 809565"/>
                <a:gd name="connsiteY127" fmla="*/ 334302 h 1133761"/>
                <a:gd name="connsiteX128" fmla="*/ 710779 w 809565"/>
                <a:gd name="connsiteY128" fmla="*/ 392897 h 1133761"/>
                <a:gd name="connsiteX129" fmla="*/ 721508 w 809565"/>
                <a:gd name="connsiteY129" fmla="*/ 425000 h 1133761"/>
                <a:gd name="connsiteX130" fmla="*/ 727615 w 809565"/>
                <a:gd name="connsiteY130" fmla="*/ 463127 h 1133761"/>
                <a:gd name="connsiteX131" fmla="*/ 729183 w 809565"/>
                <a:gd name="connsiteY131" fmla="*/ 551596 h 1133761"/>
                <a:gd name="connsiteX132" fmla="*/ 732154 w 809565"/>
                <a:gd name="connsiteY132" fmla="*/ 581801 h 1133761"/>
                <a:gd name="connsiteX133" fmla="*/ 731494 w 809565"/>
                <a:gd name="connsiteY133" fmla="*/ 585020 h 1133761"/>
                <a:gd name="connsiteX134" fmla="*/ 729348 w 809565"/>
                <a:gd name="connsiteY134" fmla="*/ 583947 h 1133761"/>
                <a:gd name="connsiteX135" fmla="*/ 697162 w 809565"/>
                <a:gd name="connsiteY135" fmla="*/ 579820 h 1133761"/>
                <a:gd name="connsiteX136" fmla="*/ 681317 w 809565"/>
                <a:gd name="connsiteY136" fmla="*/ 582709 h 1133761"/>
                <a:gd name="connsiteX137" fmla="*/ 659200 w 809565"/>
                <a:gd name="connsiteY137" fmla="*/ 598884 h 1133761"/>
                <a:gd name="connsiteX138" fmla="*/ 635762 w 809565"/>
                <a:gd name="connsiteY138" fmla="*/ 637919 h 1133761"/>
                <a:gd name="connsiteX139" fmla="*/ 628500 w 809565"/>
                <a:gd name="connsiteY139" fmla="*/ 650546 h 1133761"/>
                <a:gd name="connsiteX140" fmla="*/ 626602 w 809565"/>
                <a:gd name="connsiteY140" fmla="*/ 652857 h 1133761"/>
                <a:gd name="connsiteX141" fmla="*/ 624869 w 809565"/>
                <a:gd name="connsiteY141" fmla="*/ 649638 h 1133761"/>
                <a:gd name="connsiteX142" fmla="*/ 625199 w 809565"/>
                <a:gd name="connsiteY142" fmla="*/ 645264 h 1133761"/>
                <a:gd name="connsiteX143" fmla="*/ 631058 w 809565"/>
                <a:gd name="connsiteY143" fmla="*/ 624798 h 1133761"/>
                <a:gd name="connsiteX144" fmla="*/ 636505 w 809565"/>
                <a:gd name="connsiteY144" fmla="*/ 617370 h 1133761"/>
                <a:gd name="connsiteX145" fmla="*/ 638403 w 809565"/>
                <a:gd name="connsiteY145" fmla="*/ 607302 h 1133761"/>
                <a:gd name="connsiteX146" fmla="*/ 638156 w 809565"/>
                <a:gd name="connsiteY146" fmla="*/ 598472 h 1133761"/>
                <a:gd name="connsiteX147" fmla="*/ 643190 w 809565"/>
                <a:gd name="connsiteY147" fmla="*/ 576354 h 1133761"/>
                <a:gd name="connsiteX148" fmla="*/ 643520 w 809565"/>
                <a:gd name="connsiteY148" fmla="*/ 574951 h 1133761"/>
                <a:gd name="connsiteX149" fmla="*/ 643520 w 809565"/>
                <a:gd name="connsiteY149" fmla="*/ 574951 h 1133761"/>
                <a:gd name="connsiteX150" fmla="*/ 648059 w 809565"/>
                <a:gd name="connsiteY150" fmla="*/ 555475 h 1133761"/>
                <a:gd name="connsiteX151" fmla="*/ 656807 w 809565"/>
                <a:gd name="connsiteY151" fmla="*/ 519163 h 1133761"/>
                <a:gd name="connsiteX152" fmla="*/ 655486 w 809565"/>
                <a:gd name="connsiteY152" fmla="*/ 506041 h 1133761"/>
                <a:gd name="connsiteX153" fmla="*/ 639228 w 809565"/>
                <a:gd name="connsiteY153" fmla="*/ 500924 h 1133761"/>
                <a:gd name="connsiteX154" fmla="*/ 615543 w 809565"/>
                <a:gd name="connsiteY154" fmla="*/ 501172 h 1133761"/>
                <a:gd name="connsiteX155" fmla="*/ 595159 w 809565"/>
                <a:gd name="connsiteY155" fmla="*/ 500182 h 1133761"/>
                <a:gd name="connsiteX156" fmla="*/ 574032 w 809565"/>
                <a:gd name="connsiteY156" fmla="*/ 501172 h 1133761"/>
                <a:gd name="connsiteX157" fmla="*/ 568668 w 809565"/>
                <a:gd name="connsiteY157" fmla="*/ 496138 h 1133761"/>
                <a:gd name="connsiteX158" fmla="*/ 554803 w 809565"/>
                <a:gd name="connsiteY158" fmla="*/ 450253 h 1133761"/>
                <a:gd name="connsiteX159" fmla="*/ 551420 w 809565"/>
                <a:gd name="connsiteY159" fmla="*/ 430034 h 1133761"/>
                <a:gd name="connsiteX160" fmla="*/ 547541 w 809565"/>
                <a:gd name="connsiteY160" fmla="*/ 386872 h 1133761"/>
                <a:gd name="connsiteX161" fmla="*/ 540278 w 809565"/>
                <a:gd name="connsiteY161" fmla="*/ 374988 h 1133761"/>
                <a:gd name="connsiteX162" fmla="*/ 534006 w 809565"/>
                <a:gd name="connsiteY162" fmla="*/ 376226 h 1133761"/>
                <a:gd name="connsiteX163" fmla="*/ 532521 w 809565"/>
                <a:gd name="connsiteY163" fmla="*/ 384066 h 1133761"/>
                <a:gd name="connsiteX164" fmla="*/ 539123 w 809565"/>
                <a:gd name="connsiteY164" fmla="*/ 416664 h 1133761"/>
                <a:gd name="connsiteX165" fmla="*/ 549439 w 809565"/>
                <a:gd name="connsiteY165" fmla="*/ 469482 h 1133761"/>
                <a:gd name="connsiteX166" fmla="*/ 557939 w 809565"/>
                <a:gd name="connsiteY166" fmla="*/ 495973 h 1133761"/>
                <a:gd name="connsiteX167" fmla="*/ 553895 w 809565"/>
                <a:gd name="connsiteY167" fmla="*/ 500182 h 1133761"/>
                <a:gd name="connsiteX168" fmla="*/ 527157 w 809565"/>
                <a:gd name="connsiteY168" fmla="*/ 497541 h 1133761"/>
                <a:gd name="connsiteX169" fmla="*/ 493238 w 809565"/>
                <a:gd name="connsiteY169" fmla="*/ 494817 h 1133761"/>
                <a:gd name="connsiteX170" fmla="*/ 483912 w 809565"/>
                <a:gd name="connsiteY170" fmla="*/ 480128 h 1133761"/>
                <a:gd name="connsiteX171" fmla="*/ 475495 w 809565"/>
                <a:gd name="connsiteY171" fmla="*/ 435150 h 1133761"/>
                <a:gd name="connsiteX172" fmla="*/ 473019 w 809565"/>
                <a:gd name="connsiteY172" fmla="*/ 417820 h 1133761"/>
                <a:gd name="connsiteX173" fmla="*/ 469305 w 809565"/>
                <a:gd name="connsiteY173" fmla="*/ 376639 h 1133761"/>
                <a:gd name="connsiteX174" fmla="*/ 462868 w 809565"/>
                <a:gd name="connsiteY174" fmla="*/ 371027 h 1133761"/>
                <a:gd name="connsiteX175" fmla="*/ 458247 w 809565"/>
                <a:gd name="connsiteY175" fmla="*/ 377794 h 1133761"/>
                <a:gd name="connsiteX176" fmla="*/ 462290 w 809565"/>
                <a:gd name="connsiteY176" fmla="*/ 408989 h 1133761"/>
                <a:gd name="connsiteX177" fmla="*/ 464436 w 809565"/>
                <a:gd name="connsiteY177" fmla="*/ 425165 h 1133761"/>
                <a:gd name="connsiteX178" fmla="*/ 471038 w 809565"/>
                <a:gd name="connsiteY178" fmla="*/ 461807 h 1133761"/>
                <a:gd name="connsiteX179" fmla="*/ 476568 w 809565"/>
                <a:gd name="connsiteY179" fmla="*/ 490939 h 1133761"/>
                <a:gd name="connsiteX180" fmla="*/ 474009 w 809565"/>
                <a:gd name="connsiteY180" fmla="*/ 494735 h 1133761"/>
                <a:gd name="connsiteX181" fmla="*/ 433901 w 809565"/>
                <a:gd name="connsiteY181" fmla="*/ 492177 h 1133761"/>
                <a:gd name="connsiteX182" fmla="*/ 413930 w 809565"/>
                <a:gd name="connsiteY182" fmla="*/ 469977 h 1133761"/>
                <a:gd name="connsiteX183" fmla="*/ 407740 w 809565"/>
                <a:gd name="connsiteY183" fmla="*/ 437049 h 1133761"/>
                <a:gd name="connsiteX184" fmla="*/ 406832 w 809565"/>
                <a:gd name="connsiteY184" fmla="*/ 432344 h 1133761"/>
                <a:gd name="connsiteX185" fmla="*/ 401881 w 809565"/>
                <a:gd name="connsiteY185" fmla="*/ 402882 h 1133761"/>
                <a:gd name="connsiteX186" fmla="*/ 398332 w 809565"/>
                <a:gd name="connsiteY186" fmla="*/ 379445 h 1133761"/>
                <a:gd name="connsiteX187" fmla="*/ 395691 w 809565"/>
                <a:gd name="connsiteY187" fmla="*/ 333725 h 1133761"/>
                <a:gd name="connsiteX188" fmla="*/ 394453 w 809565"/>
                <a:gd name="connsiteY188" fmla="*/ 325720 h 1133761"/>
                <a:gd name="connsiteX189" fmla="*/ 387438 w 809565"/>
                <a:gd name="connsiteY189" fmla="*/ 321098 h 1133761"/>
                <a:gd name="connsiteX190" fmla="*/ 382404 w 809565"/>
                <a:gd name="connsiteY190" fmla="*/ 326545 h 1133761"/>
                <a:gd name="connsiteX191" fmla="*/ 373491 w 809565"/>
                <a:gd name="connsiteY191" fmla="*/ 383323 h 1133761"/>
                <a:gd name="connsiteX192" fmla="*/ 373326 w 809565"/>
                <a:gd name="connsiteY192" fmla="*/ 384066 h 1133761"/>
                <a:gd name="connsiteX193" fmla="*/ 364578 w 809565"/>
                <a:gd name="connsiteY193" fmla="*/ 426155 h 1133761"/>
                <a:gd name="connsiteX194" fmla="*/ 357646 w 809565"/>
                <a:gd name="connsiteY194" fmla="*/ 456690 h 1133761"/>
                <a:gd name="connsiteX195" fmla="*/ 350136 w 809565"/>
                <a:gd name="connsiteY195" fmla="*/ 484997 h 1133761"/>
                <a:gd name="connsiteX196" fmla="*/ 344854 w 809565"/>
                <a:gd name="connsiteY196" fmla="*/ 489453 h 1133761"/>
                <a:gd name="connsiteX197" fmla="*/ 296328 w 809565"/>
                <a:gd name="connsiteY197" fmla="*/ 490856 h 1133761"/>
                <a:gd name="connsiteX198" fmla="*/ 275367 w 809565"/>
                <a:gd name="connsiteY198" fmla="*/ 489453 h 1133761"/>
                <a:gd name="connsiteX199" fmla="*/ 271983 w 809565"/>
                <a:gd name="connsiteY199" fmla="*/ 485079 h 1133761"/>
                <a:gd name="connsiteX200" fmla="*/ 286838 w 809565"/>
                <a:gd name="connsiteY200" fmla="*/ 409237 h 1133761"/>
                <a:gd name="connsiteX201" fmla="*/ 286838 w 809565"/>
                <a:gd name="connsiteY201" fmla="*/ 409237 h 1133761"/>
                <a:gd name="connsiteX202" fmla="*/ 305654 w 809565"/>
                <a:gd name="connsiteY202" fmla="*/ 351055 h 1133761"/>
                <a:gd name="connsiteX203" fmla="*/ 311101 w 809565"/>
                <a:gd name="connsiteY203" fmla="*/ 335705 h 1133761"/>
                <a:gd name="connsiteX204" fmla="*/ 308790 w 809565"/>
                <a:gd name="connsiteY204" fmla="*/ 326215 h 1133761"/>
                <a:gd name="connsiteX205" fmla="*/ 297566 w 809565"/>
                <a:gd name="connsiteY205" fmla="*/ 332487 h 1133761"/>
                <a:gd name="connsiteX206" fmla="*/ 291624 w 809565"/>
                <a:gd name="connsiteY206" fmla="*/ 354191 h 1133761"/>
                <a:gd name="connsiteX207" fmla="*/ 285352 w 809565"/>
                <a:gd name="connsiteY207" fmla="*/ 380352 h 1133761"/>
                <a:gd name="connsiteX208" fmla="*/ 280236 w 809565"/>
                <a:gd name="connsiteY208" fmla="*/ 407174 h 1133761"/>
                <a:gd name="connsiteX209" fmla="*/ 273056 w 809565"/>
                <a:gd name="connsiteY209" fmla="*/ 432922 h 1133761"/>
                <a:gd name="connsiteX210" fmla="*/ 264308 w 809565"/>
                <a:gd name="connsiteY210" fmla="*/ 473938 h 1133761"/>
                <a:gd name="connsiteX211" fmla="*/ 260512 w 809565"/>
                <a:gd name="connsiteY211" fmla="*/ 484749 h 1133761"/>
                <a:gd name="connsiteX212" fmla="*/ 254735 w 809565"/>
                <a:gd name="connsiteY212" fmla="*/ 488133 h 1133761"/>
                <a:gd name="connsiteX213" fmla="*/ 202908 w 809565"/>
                <a:gd name="connsiteY213" fmla="*/ 492259 h 1133761"/>
                <a:gd name="connsiteX214" fmla="*/ 194820 w 809565"/>
                <a:gd name="connsiteY214" fmla="*/ 493580 h 1133761"/>
                <a:gd name="connsiteX215" fmla="*/ 190281 w 809565"/>
                <a:gd name="connsiteY215" fmla="*/ 492424 h 1133761"/>
                <a:gd name="connsiteX216" fmla="*/ 189703 w 809565"/>
                <a:gd name="connsiteY216" fmla="*/ 486812 h 1133761"/>
                <a:gd name="connsiteX217" fmla="*/ 200184 w 809565"/>
                <a:gd name="connsiteY217" fmla="*/ 442825 h 1133761"/>
                <a:gd name="connsiteX218" fmla="*/ 214379 w 809565"/>
                <a:gd name="connsiteY218" fmla="*/ 384396 h 1133761"/>
                <a:gd name="connsiteX219" fmla="*/ 226758 w 809565"/>
                <a:gd name="connsiteY219" fmla="*/ 349735 h 1133761"/>
                <a:gd name="connsiteX220" fmla="*/ 229729 w 809565"/>
                <a:gd name="connsiteY220" fmla="*/ 326132 h 1133761"/>
                <a:gd name="connsiteX221" fmla="*/ 222962 w 809565"/>
                <a:gd name="connsiteY221" fmla="*/ 321181 h 1133761"/>
                <a:gd name="connsiteX222" fmla="*/ 215699 w 809565"/>
                <a:gd name="connsiteY222" fmla="*/ 329516 h 1133761"/>
                <a:gd name="connsiteX223" fmla="*/ 203238 w 809565"/>
                <a:gd name="connsiteY223" fmla="*/ 388688 h 1133761"/>
                <a:gd name="connsiteX224" fmla="*/ 188466 w 809565"/>
                <a:gd name="connsiteY224" fmla="*/ 447364 h 1133761"/>
                <a:gd name="connsiteX225" fmla="*/ 178067 w 809565"/>
                <a:gd name="connsiteY225" fmla="*/ 488215 h 1133761"/>
                <a:gd name="connsiteX226" fmla="*/ 165440 w 809565"/>
                <a:gd name="connsiteY226" fmla="*/ 497211 h 1133761"/>
                <a:gd name="connsiteX227" fmla="*/ 144066 w 809565"/>
                <a:gd name="connsiteY227" fmla="*/ 497128 h 1133761"/>
                <a:gd name="connsiteX228" fmla="*/ 120216 w 809565"/>
                <a:gd name="connsiteY228" fmla="*/ 497541 h 1133761"/>
                <a:gd name="connsiteX229" fmla="*/ 97191 w 809565"/>
                <a:gd name="connsiteY229" fmla="*/ 499769 h 1133761"/>
                <a:gd name="connsiteX230" fmla="*/ 95127 w 809565"/>
                <a:gd name="connsiteY230" fmla="*/ 495478 h 1133761"/>
                <a:gd name="connsiteX231" fmla="*/ 110477 w 809565"/>
                <a:gd name="connsiteY231" fmla="*/ 447529 h 1133761"/>
                <a:gd name="connsiteX232" fmla="*/ 141755 w 809565"/>
                <a:gd name="connsiteY232" fmla="*/ 381590 h 1133761"/>
                <a:gd name="connsiteX233" fmla="*/ 185990 w 809565"/>
                <a:gd name="connsiteY233" fmla="*/ 321511 h 1133761"/>
                <a:gd name="connsiteX234" fmla="*/ 192344 w 809565"/>
                <a:gd name="connsiteY234" fmla="*/ 314578 h 1133761"/>
                <a:gd name="connsiteX235" fmla="*/ 188300 w 809565"/>
                <a:gd name="connsiteY235" fmla="*/ 306161 h 1133761"/>
                <a:gd name="connsiteX236" fmla="*/ 173941 w 809565"/>
                <a:gd name="connsiteY236" fmla="*/ 316889 h 1133761"/>
                <a:gd name="connsiteX237" fmla="*/ 165688 w 809565"/>
                <a:gd name="connsiteY237" fmla="*/ 326297 h 1133761"/>
                <a:gd name="connsiteX238" fmla="*/ 154382 w 809565"/>
                <a:gd name="connsiteY238" fmla="*/ 341730 h 1133761"/>
                <a:gd name="connsiteX239" fmla="*/ 137134 w 809565"/>
                <a:gd name="connsiteY239" fmla="*/ 368964 h 1133761"/>
                <a:gd name="connsiteX240" fmla="*/ 114026 w 809565"/>
                <a:gd name="connsiteY240" fmla="*/ 414766 h 1133761"/>
                <a:gd name="connsiteX241" fmla="*/ 102225 w 809565"/>
                <a:gd name="connsiteY241" fmla="*/ 448355 h 1133761"/>
                <a:gd name="connsiteX242" fmla="*/ 98511 w 809565"/>
                <a:gd name="connsiteY242" fmla="*/ 452481 h 1133761"/>
                <a:gd name="connsiteX243" fmla="*/ 97191 w 809565"/>
                <a:gd name="connsiteY243" fmla="*/ 446209 h 1133761"/>
                <a:gd name="connsiteX244" fmla="*/ 118730 w 809565"/>
                <a:gd name="connsiteY244" fmla="*/ 389183 h 1133761"/>
                <a:gd name="connsiteX245" fmla="*/ 137546 w 809565"/>
                <a:gd name="connsiteY245" fmla="*/ 348827 h 1133761"/>
                <a:gd name="connsiteX246" fmla="*/ 165688 w 809565"/>
                <a:gd name="connsiteY246" fmla="*/ 297413 h 1133761"/>
                <a:gd name="connsiteX247" fmla="*/ 197461 w 809565"/>
                <a:gd name="connsiteY247" fmla="*/ 243027 h 1133761"/>
                <a:gd name="connsiteX248" fmla="*/ 216525 w 809565"/>
                <a:gd name="connsiteY248" fmla="*/ 217939 h 1133761"/>
                <a:gd name="connsiteX249" fmla="*/ 230554 w 809565"/>
                <a:gd name="connsiteY249" fmla="*/ 208449 h 1133761"/>
                <a:gd name="connsiteX250" fmla="*/ 236249 w 809565"/>
                <a:gd name="connsiteY250" fmla="*/ 202837 h 1133761"/>
                <a:gd name="connsiteX251" fmla="*/ 232700 w 809565"/>
                <a:gd name="connsiteY251" fmla="*/ 195492 h 1133761"/>
                <a:gd name="connsiteX252" fmla="*/ 217845 w 809565"/>
                <a:gd name="connsiteY252" fmla="*/ 200856 h 1133761"/>
                <a:gd name="connsiteX253" fmla="*/ 196388 w 809565"/>
                <a:gd name="connsiteY253" fmla="*/ 226027 h 1133761"/>
                <a:gd name="connsiteX254" fmla="*/ 162304 w 809565"/>
                <a:gd name="connsiteY254" fmla="*/ 282723 h 1133761"/>
                <a:gd name="connsiteX255" fmla="*/ 127230 w 809565"/>
                <a:gd name="connsiteY255" fmla="*/ 348167 h 1133761"/>
                <a:gd name="connsiteX256" fmla="*/ 106846 w 809565"/>
                <a:gd name="connsiteY256" fmla="*/ 392484 h 1133761"/>
                <a:gd name="connsiteX257" fmla="*/ 89598 w 809565"/>
                <a:gd name="connsiteY257" fmla="*/ 440845 h 1133761"/>
                <a:gd name="connsiteX258" fmla="*/ 79612 w 809565"/>
                <a:gd name="connsiteY258" fmla="*/ 489866 h 1133761"/>
                <a:gd name="connsiteX259" fmla="*/ 74826 w 809565"/>
                <a:gd name="connsiteY259" fmla="*/ 531212 h 1133761"/>
                <a:gd name="connsiteX260" fmla="*/ 74826 w 809565"/>
                <a:gd name="connsiteY260" fmla="*/ 532532 h 1133761"/>
                <a:gd name="connsiteX261" fmla="*/ 80603 w 809565"/>
                <a:gd name="connsiteY261" fmla="*/ 541610 h 1133761"/>
                <a:gd name="connsiteX262" fmla="*/ 86875 w 809565"/>
                <a:gd name="connsiteY262" fmla="*/ 533028 h 1133761"/>
                <a:gd name="connsiteX263" fmla="*/ 89598 w 809565"/>
                <a:gd name="connsiteY263" fmla="*/ 519741 h 1133761"/>
                <a:gd name="connsiteX264" fmla="*/ 92487 w 809565"/>
                <a:gd name="connsiteY264" fmla="*/ 515862 h 1133761"/>
                <a:gd name="connsiteX265" fmla="*/ 94302 w 809565"/>
                <a:gd name="connsiteY265" fmla="*/ 520896 h 1133761"/>
                <a:gd name="connsiteX266" fmla="*/ 92074 w 809565"/>
                <a:gd name="connsiteY266" fmla="*/ 535008 h 1133761"/>
                <a:gd name="connsiteX267" fmla="*/ 100162 w 809565"/>
                <a:gd name="connsiteY267" fmla="*/ 571568 h 1133761"/>
                <a:gd name="connsiteX268" fmla="*/ 105361 w 809565"/>
                <a:gd name="connsiteY268" fmla="*/ 589641 h 1133761"/>
                <a:gd name="connsiteX269" fmla="*/ 101730 w 809565"/>
                <a:gd name="connsiteY269" fmla="*/ 591704 h 1133761"/>
                <a:gd name="connsiteX270" fmla="*/ 87040 w 809565"/>
                <a:gd name="connsiteY270" fmla="*/ 592199 h 1133761"/>
                <a:gd name="connsiteX271" fmla="*/ 67151 w 809565"/>
                <a:gd name="connsiteY271" fmla="*/ 604083 h 1133761"/>
                <a:gd name="connsiteX272" fmla="*/ 54524 w 809565"/>
                <a:gd name="connsiteY272" fmla="*/ 621414 h 1133761"/>
                <a:gd name="connsiteX273" fmla="*/ 44126 w 809565"/>
                <a:gd name="connsiteY273" fmla="*/ 660945 h 1133761"/>
                <a:gd name="connsiteX274" fmla="*/ 52626 w 809565"/>
                <a:gd name="connsiteY274" fmla="*/ 693378 h 1133761"/>
                <a:gd name="connsiteX275" fmla="*/ 77467 w 809565"/>
                <a:gd name="connsiteY275" fmla="*/ 750734 h 1133761"/>
                <a:gd name="connsiteX276" fmla="*/ 122196 w 809565"/>
                <a:gd name="connsiteY276" fmla="*/ 798270 h 1133761"/>
                <a:gd name="connsiteX277" fmla="*/ 145221 w 809565"/>
                <a:gd name="connsiteY277" fmla="*/ 810236 h 1133761"/>
                <a:gd name="connsiteX278" fmla="*/ 152649 w 809565"/>
                <a:gd name="connsiteY278" fmla="*/ 817746 h 1133761"/>
                <a:gd name="connsiteX279" fmla="*/ 171795 w 809565"/>
                <a:gd name="connsiteY279" fmla="*/ 856699 h 1133761"/>
                <a:gd name="connsiteX280" fmla="*/ 184669 w 809565"/>
                <a:gd name="connsiteY280" fmla="*/ 891855 h 1133761"/>
                <a:gd name="connsiteX281" fmla="*/ 195068 w 809565"/>
                <a:gd name="connsiteY281" fmla="*/ 917521 h 1133761"/>
                <a:gd name="connsiteX282" fmla="*/ 205714 w 809565"/>
                <a:gd name="connsiteY282" fmla="*/ 926269 h 1133761"/>
                <a:gd name="connsiteX283" fmla="*/ 243181 w 809565"/>
                <a:gd name="connsiteY283" fmla="*/ 953255 h 1133761"/>
                <a:gd name="connsiteX284" fmla="*/ 291212 w 809565"/>
                <a:gd name="connsiteY284" fmla="*/ 984451 h 1133761"/>
                <a:gd name="connsiteX285" fmla="*/ 312174 w 809565"/>
                <a:gd name="connsiteY285" fmla="*/ 1000131 h 1133761"/>
                <a:gd name="connsiteX286" fmla="*/ 313742 w 809565"/>
                <a:gd name="connsiteY286" fmla="*/ 1003349 h 1133761"/>
                <a:gd name="connsiteX287" fmla="*/ 313989 w 809565"/>
                <a:gd name="connsiteY287" fmla="*/ 1042550 h 1133761"/>
                <a:gd name="connsiteX288" fmla="*/ 313824 w 809565"/>
                <a:gd name="connsiteY288" fmla="*/ 1057900 h 1133761"/>
                <a:gd name="connsiteX289" fmla="*/ 312586 w 809565"/>
                <a:gd name="connsiteY289" fmla="*/ 1087692 h 1133761"/>
                <a:gd name="connsiteX290" fmla="*/ 312421 w 809565"/>
                <a:gd name="connsiteY290" fmla="*/ 1094212 h 1133761"/>
                <a:gd name="connsiteX291" fmla="*/ 311183 w 809565"/>
                <a:gd name="connsiteY291" fmla="*/ 1104858 h 1133761"/>
                <a:gd name="connsiteX292" fmla="*/ 304334 w 809565"/>
                <a:gd name="connsiteY292" fmla="*/ 1113440 h 1133761"/>
                <a:gd name="connsiteX293" fmla="*/ 275449 w 809565"/>
                <a:gd name="connsiteY293" fmla="*/ 1132009 h 1133761"/>
                <a:gd name="connsiteX294" fmla="*/ 268764 w 809565"/>
                <a:gd name="connsiteY294" fmla="*/ 1130111 h 1133761"/>
                <a:gd name="connsiteX295" fmla="*/ 265298 w 809565"/>
                <a:gd name="connsiteY295" fmla="*/ 1125077 h 1133761"/>
                <a:gd name="connsiteX296" fmla="*/ 255312 w 809565"/>
                <a:gd name="connsiteY296" fmla="*/ 1124169 h 1133761"/>
                <a:gd name="connsiteX297" fmla="*/ 238147 w 809565"/>
                <a:gd name="connsiteY297" fmla="*/ 1120620 h 1133761"/>
                <a:gd name="connsiteX298" fmla="*/ 227583 w 809565"/>
                <a:gd name="connsiteY298" fmla="*/ 1114513 h 1133761"/>
                <a:gd name="connsiteX299" fmla="*/ 206539 w 809565"/>
                <a:gd name="connsiteY299" fmla="*/ 1111872 h 1133761"/>
                <a:gd name="connsiteX300" fmla="*/ 203568 w 809565"/>
                <a:gd name="connsiteY300" fmla="*/ 1110057 h 1133761"/>
                <a:gd name="connsiteX301" fmla="*/ 206126 w 809565"/>
                <a:gd name="connsiteY301" fmla="*/ 1107334 h 1133761"/>
                <a:gd name="connsiteX302" fmla="*/ 212728 w 809565"/>
                <a:gd name="connsiteY302" fmla="*/ 1105518 h 1133761"/>
                <a:gd name="connsiteX303" fmla="*/ 228739 w 809565"/>
                <a:gd name="connsiteY303" fmla="*/ 1106013 h 1133761"/>
                <a:gd name="connsiteX304" fmla="*/ 251434 w 809565"/>
                <a:gd name="connsiteY304" fmla="*/ 1108654 h 1133761"/>
                <a:gd name="connsiteX305" fmla="*/ 271405 w 809565"/>
                <a:gd name="connsiteY305" fmla="*/ 1105930 h 1133761"/>
                <a:gd name="connsiteX306" fmla="*/ 286260 w 809565"/>
                <a:gd name="connsiteY306" fmla="*/ 1101557 h 1133761"/>
                <a:gd name="connsiteX307" fmla="*/ 290634 w 809565"/>
                <a:gd name="connsiteY307" fmla="*/ 1095037 h 1133761"/>
                <a:gd name="connsiteX308" fmla="*/ 283372 w 809565"/>
                <a:gd name="connsiteY308" fmla="*/ 1089920 h 1133761"/>
                <a:gd name="connsiteX309" fmla="*/ 279328 w 809565"/>
                <a:gd name="connsiteY309" fmla="*/ 1082493 h 1133761"/>
                <a:gd name="connsiteX310" fmla="*/ 277430 w 809565"/>
                <a:gd name="connsiteY310" fmla="*/ 1054681 h 1133761"/>
                <a:gd name="connsiteX311" fmla="*/ 269755 w 809565"/>
                <a:gd name="connsiteY311" fmla="*/ 1036360 h 1133761"/>
                <a:gd name="connsiteX312" fmla="*/ 262492 w 809565"/>
                <a:gd name="connsiteY312" fmla="*/ 1027035 h 1133761"/>
                <a:gd name="connsiteX313" fmla="*/ 249123 w 809565"/>
                <a:gd name="connsiteY313" fmla="*/ 1009374 h 1133761"/>
                <a:gd name="connsiteX314" fmla="*/ 247885 w 809565"/>
                <a:gd name="connsiteY314" fmla="*/ 1006898 h 1133761"/>
                <a:gd name="connsiteX315" fmla="*/ 220569 w 809565"/>
                <a:gd name="connsiteY315" fmla="*/ 978921 h 1133761"/>
                <a:gd name="connsiteX316" fmla="*/ 205714 w 809565"/>
                <a:gd name="connsiteY316" fmla="*/ 967037 h 1133761"/>
                <a:gd name="connsiteX317" fmla="*/ 168329 w 809565"/>
                <a:gd name="connsiteY317" fmla="*/ 935017 h 1133761"/>
                <a:gd name="connsiteX318" fmla="*/ 152401 w 809565"/>
                <a:gd name="connsiteY318" fmla="*/ 917686 h 1133761"/>
                <a:gd name="connsiteX319" fmla="*/ 138289 w 809565"/>
                <a:gd name="connsiteY319" fmla="*/ 897715 h 1133761"/>
                <a:gd name="connsiteX320" fmla="*/ 110808 w 809565"/>
                <a:gd name="connsiteY320" fmla="*/ 858432 h 1133761"/>
                <a:gd name="connsiteX321" fmla="*/ 102307 w 809565"/>
                <a:gd name="connsiteY321" fmla="*/ 808503 h 1133761"/>
                <a:gd name="connsiteX322" fmla="*/ 93807 w 809565"/>
                <a:gd name="connsiteY322" fmla="*/ 802148 h 1133761"/>
                <a:gd name="connsiteX323" fmla="*/ 82996 w 809565"/>
                <a:gd name="connsiteY323" fmla="*/ 807430 h 1133761"/>
                <a:gd name="connsiteX324" fmla="*/ 80933 w 809565"/>
                <a:gd name="connsiteY324" fmla="*/ 810896 h 1133761"/>
                <a:gd name="connsiteX325" fmla="*/ 82748 w 809565"/>
                <a:gd name="connsiteY325" fmla="*/ 825834 h 1133761"/>
                <a:gd name="connsiteX326" fmla="*/ 85389 w 809565"/>
                <a:gd name="connsiteY326" fmla="*/ 843494 h 1133761"/>
                <a:gd name="connsiteX327" fmla="*/ 87617 w 809565"/>
                <a:gd name="connsiteY327" fmla="*/ 884098 h 1133761"/>
                <a:gd name="connsiteX328" fmla="*/ 99171 w 809565"/>
                <a:gd name="connsiteY328" fmla="*/ 904482 h 1133761"/>
                <a:gd name="connsiteX329" fmla="*/ 114686 w 809565"/>
                <a:gd name="connsiteY329" fmla="*/ 929818 h 1133761"/>
                <a:gd name="connsiteX330" fmla="*/ 137381 w 809565"/>
                <a:gd name="connsiteY330" fmla="*/ 945745 h 1133761"/>
                <a:gd name="connsiteX331" fmla="*/ 179965 w 809565"/>
                <a:gd name="connsiteY331" fmla="*/ 970256 h 1133761"/>
                <a:gd name="connsiteX332" fmla="*/ 211656 w 809565"/>
                <a:gd name="connsiteY332" fmla="*/ 999388 h 1133761"/>
                <a:gd name="connsiteX333" fmla="*/ 213306 w 809565"/>
                <a:gd name="connsiteY333" fmla="*/ 1002442 h 1133761"/>
                <a:gd name="connsiteX334" fmla="*/ 241530 w 809565"/>
                <a:gd name="connsiteY334" fmla="*/ 1045521 h 1133761"/>
                <a:gd name="connsiteX335" fmla="*/ 255065 w 809565"/>
                <a:gd name="connsiteY335" fmla="*/ 1082328 h 1133761"/>
                <a:gd name="connsiteX336" fmla="*/ 244501 w 809565"/>
                <a:gd name="connsiteY336" fmla="*/ 1093551 h 1133761"/>
                <a:gd name="connsiteX337" fmla="*/ 229069 w 809565"/>
                <a:gd name="connsiteY337" fmla="*/ 1094707 h 1133761"/>
                <a:gd name="connsiteX338" fmla="*/ 223127 w 809565"/>
                <a:gd name="connsiteY338" fmla="*/ 1092809 h 1133761"/>
                <a:gd name="connsiteX339" fmla="*/ 227831 w 809565"/>
                <a:gd name="connsiteY339" fmla="*/ 1089260 h 1133761"/>
                <a:gd name="connsiteX340" fmla="*/ 238725 w 809565"/>
                <a:gd name="connsiteY340" fmla="*/ 1073662 h 1133761"/>
                <a:gd name="connsiteX341" fmla="*/ 228904 w 809565"/>
                <a:gd name="connsiteY341" fmla="*/ 1061036 h 1133761"/>
                <a:gd name="connsiteX342" fmla="*/ 189951 w 809565"/>
                <a:gd name="connsiteY342" fmla="*/ 1026952 h 1133761"/>
                <a:gd name="connsiteX343" fmla="*/ 157023 w 809565"/>
                <a:gd name="connsiteY343" fmla="*/ 1001204 h 1133761"/>
                <a:gd name="connsiteX344" fmla="*/ 145634 w 809565"/>
                <a:gd name="connsiteY344" fmla="*/ 990970 h 1133761"/>
                <a:gd name="connsiteX345" fmla="*/ 120463 w 809565"/>
                <a:gd name="connsiteY345" fmla="*/ 965634 h 1133761"/>
                <a:gd name="connsiteX346" fmla="*/ 80107 w 809565"/>
                <a:gd name="connsiteY346" fmla="*/ 933862 h 1133761"/>
                <a:gd name="connsiteX347" fmla="*/ 58568 w 809565"/>
                <a:gd name="connsiteY347" fmla="*/ 911909 h 1133761"/>
                <a:gd name="connsiteX348" fmla="*/ 28858 w 809565"/>
                <a:gd name="connsiteY348" fmla="*/ 881127 h 1133761"/>
                <a:gd name="connsiteX349" fmla="*/ 21513 w 809565"/>
                <a:gd name="connsiteY349" fmla="*/ 870563 h 1133761"/>
                <a:gd name="connsiteX350" fmla="*/ 11197 w 809565"/>
                <a:gd name="connsiteY350" fmla="*/ 848116 h 1133761"/>
                <a:gd name="connsiteX351" fmla="*/ 8639 w 809565"/>
                <a:gd name="connsiteY351" fmla="*/ 832106 h 1133761"/>
                <a:gd name="connsiteX352" fmla="*/ 4925 w 809565"/>
                <a:gd name="connsiteY352" fmla="*/ 758574 h 1133761"/>
                <a:gd name="connsiteX353" fmla="*/ 4843 w 809565"/>
                <a:gd name="connsiteY353" fmla="*/ 741161 h 1133761"/>
                <a:gd name="connsiteX354" fmla="*/ 139 w 809565"/>
                <a:gd name="connsiteY354" fmla="*/ 692552 h 1133761"/>
                <a:gd name="connsiteX355" fmla="*/ 1129 w 809565"/>
                <a:gd name="connsiteY355" fmla="*/ 666721 h 1133761"/>
                <a:gd name="connsiteX356" fmla="*/ 1212 w 809565"/>
                <a:gd name="connsiteY356" fmla="*/ 644934 h 1133761"/>
                <a:gd name="connsiteX357" fmla="*/ 4760 w 809565"/>
                <a:gd name="connsiteY357" fmla="*/ 568514 h 1133761"/>
                <a:gd name="connsiteX358" fmla="*/ 4843 w 809565"/>
                <a:gd name="connsiteY358" fmla="*/ 522134 h 1133761"/>
                <a:gd name="connsiteX359" fmla="*/ 4678 w 809565"/>
                <a:gd name="connsiteY359" fmla="*/ 504143 h 1133761"/>
                <a:gd name="connsiteX360" fmla="*/ 1212 w 809565"/>
                <a:gd name="connsiteY360" fmla="*/ 486647 h 1133761"/>
                <a:gd name="connsiteX361" fmla="*/ 1377 w 809565"/>
                <a:gd name="connsiteY361" fmla="*/ 473360 h 1133761"/>
                <a:gd name="connsiteX362" fmla="*/ 24319 w 809565"/>
                <a:gd name="connsiteY362" fmla="*/ 425495 h 1133761"/>
                <a:gd name="connsiteX363" fmla="*/ 33315 w 809565"/>
                <a:gd name="connsiteY363" fmla="*/ 405111 h 1133761"/>
                <a:gd name="connsiteX364" fmla="*/ 51553 w 809565"/>
                <a:gd name="connsiteY364" fmla="*/ 369706 h 1133761"/>
                <a:gd name="connsiteX365" fmla="*/ 52956 w 809565"/>
                <a:gd name="connsiteY365" fmla="*/ 367561 h 1133761"/>
                <a:gd name="connsiteX366" fmla="*/ 73423 w 809565"/>
                <a:gd name="connsiteY366" fmla="*/ 335210 h 1133761"/>
                <a:gd name="connsiteX367" fmla="*/ 99006 w 809565"/>
                <a:gd name="connsiteY367" fmla="*/ 291223 h 1133761"/>
                <a:gd name="connsiteX368" fmla="*/ 138537 w 809565"/>
                <a:gd name="connsiteY368" fmla="*/ 230978 h 1133761"/>
                <a:gd name="connsiteX369" fmla="*/ 188053 w 809565"/>
                <a:gd name="connsiteY369" fmla="*/ 146966 h 1133761"/>
                <a:gd name="connsiteX370" fmla="*/ 212646 w 809565"/>
                <a:gd name="connsiteY370" fmla="*/ 101163 h 1133761"/>
                <a:gd name="connsiteX371" fmla="*/ 233113 w 809565"/>
                <a:gd name="connsiteY371" fmla="*/ 69555 h 1133761"/>
                <a:gd name="connsiteX372" fmla="*/ 256385 w 809565"/>
                <a:gd name="connsiteY372" fmla="*/ 49336 h 1133761"/>
                <a:gd name="connsiteX373" fmla="*/ 271488 w 809565"/>
                <a:gd name="connsiteY373" fmla="*/ 40836 h 1133761"/>
                <a:gd name="connsiteX374" fmla="*/ 301363 w 809565"/>
                <a:gd name="connsiteY374" fmla="*/ 44137 h 1133761"/>
                <a:gd name="connsiteX375" fmla="*/ 343947 w 809565"/>
                <a:gd name="connsiteY375" fmla="*/ 60808 h 1133761"/>
                <a:gd name="connsiteX376" fmla="*/ 387438 w 809565"/>
                <a:gd name="connsiteY376" fmla="*/ 78468 h 1133761"/>
                <a:gd name="connsiteX377" fmla="*/ 400973 w 809565"/>
                <a:gd name="connsiteY377" fmla="*/ 70628 h 1133761"/>
                <a:gd name="connsiteX378" fmla="*/ 404356 w 809565"/>
                <a:gd name="connsiteY378" fmla="*/ 63036 h 1133761"/>
                <a:gd name="connsiteX379" fmla="*/ 435882 w 809565"/>
                <a:gd name="connsiteY379" fmla="*/ 36710 h 1133761"/>
                <a:gd name="connsiteX380" fmla="*/ 469553 w 809565"/>
                <a:gd name="connsiteY380" fmla="*/ 22267 h 1133761"/>
                <a:gd name="connsiteX381" fmla="*/ 495219 w 809565"/>
                <a:gd name="connsiteY381" fmla="*/ 9228 h 1133761"/>
                <a:gd name="connsiteX382" fmla="*/ 530293 w 809565"/>
                <a:gd name="connsiteY382" fmla="*/ 68 h 1133761"/>
                <a:gd name="connsiteX383" fmla="*/ 551997 w 809565"/>
                <a:gd name="connsiteY383" fmla="*/ 8981 h 1133761"/>
                <a:gd name="connsiteX384" fmla="*/ 601018 w 809565"/>
                <a:gd name="connsiteY384" fmla="*/ 40754 h 1133761"/>
                <a:gd name="connsiteX385" fmla="*/ 621650 w 809565"/>
                <a:gd name="connsiteY385" fmla="*/ 58827 h 1133761"/>
                <a:gd name="connsiteX386" fmla="*/ 649874 w 809565"/>
                <a:gd name="connsiteY386" fmla="*/ 85566 h 1133761"/>
                <a:gd name="connsiteX387" fmla="*/ 667783 w 809565"/>
                <a:gd name="connsiteY387" fmla="*/ 109829 h 1133761"/>
                <a:gd name="connsiteX388" fmla="*/ 695760 w 809565"/>
                <a:gd name="connsiteY388" fmla="*/ 150845 h 1133761"/>
                <a:gd name="connsiteX389" fmla="*/ 710119 w 809565"/>
                <a:gd name="connsiteY389" fmla="*/ 181957 h 1133761"/>
                <a:gd name="connsiteX390" fmla="*/ 726212 w 809565"/>
                <a:gd name="connsiteY390" fmla="*/ 228173 h 1133761"/>
                <a:gd name="connsiteX391" fmla="*/ 736445 w 809565"/>
                <a:gd name="connsiteY391" fmla="*/ 263824 h 1133761"/>
                <a:gd name="connsiteX392" fmla="*/ 750970 w 809565"/>
                <a:gd name="connsiteY392" fmla="*/ 299558 h 1133761"/>
                <a:gd name="connsiteX393" fmla="*/ 787695 w 809565"/>
                <a:gd name="connsiteY393" fmla="*/ 373585 h 1133761"/>
                <a:gd name="connsiteX394" fmla="*/ 801807 w 809565"/>
                <a:gd name="connsiteY394" fmla="*/ 408824 h 1133761"/>
                <a:gd name="connsiteX395" fmla="*/ 809069 w 809565"/>
                <a:gd name="connsiteY395" fmla="*/ 431932 h 1133761"/>
                <a:gd name="connsiteX396" fmla="*/ 490597 w 809565"/>
                <a:gd name="connsiteY396" fmla="*/ 66915 h 1133761"/>
                <a:gd name="connsiteX397" fmla="*/ 486718 w 809565"/>
                <a:gd name="connsiteY397" fmla="*/ 59900 h 1133761"/>
                <a:gd name="connsiteX398" fmla="*/ 471286 w 809565"/>
                <a:gd name="connsiteY398" fmla="*/ 61220 h 1133761"/>
                <a:gd name="connsiteX399" fmla="*/ 437285 w 809565"/>
                <a:gd name="connsiteY399" fmla="*/ 77891 h 1133761"/>
                <a:gd name="connsiteX400" fmla="*/ 408070 w 809565"/>
                <a:gd name="connsiteY400" fmla="*/ 122208 h 1133761"/>
                <a:gd name="connsiteX401" fmla="*/ 401716 w 809565"/>
                <a:gd name="connsiteY401" fmla="*/ 126994 h 1133761"/>
                <a:gd name="connsiteX402" fmla="*/ 376462 w 809565"/>
                <a:gd name="connsiteY402" fmla="*/ 114533 h 1133761"/>
                <a:gd name="connsiteX403" fmla="*/ 320839 w 809565"/>
                <a:gd name="connsiteY403" fmla="*/ 77478 h 1133761"/>
                <a:gd name="connsiteX404" fmla="*/ 308790 w 809565"/>
                <a:gd name="connsiteY404" fmla="*/ 78964 h 1133761"/>
                <a:gd name="connsiteX405" fmla="*/ 310523 w 809565"/>
                <a:gd name="connsiteY405" fmla="*/ 89692 h 1133761"/>
                <a:gd name="connsiteX406" fmla="*/ 316713 w 809565"/>
                <a:gd name="connsiteY406" fmla="*/ 94066 h 1133761"/>
                <a:gd name="connsiteX407" fmla="*/ 333878 w 809565"/>
                <a:gd name="connsiteY407" fmla="*/ 101989 h 1133761"/>
                <a:gd name="connsiteX408" fmla="*/ 384137 w 809565"/>
                <a:gd name="connsiteY408" fmla="*/ 133844 h 1133761"/>
                <a:gd name="connsiteX409" fmla="*/ 385705 w 809565"/>
                <a:gd name="connsiteY409" fmla="*/ 140034 h 1133761"/>
                <a:gd name="connsiteX410" fmla="*/ 369860 w 809565"/>
                <a:gd name="connsiteY410" fmla="*/ 154393 h 1133761"/>
                <a:gd name="connsiteX411" fmla="*/ 344112 w 809565"/>
                <a:gd name="connsiteY411" fmla="*/ 194997 h 1133761"/>
                <a:gd name="connsiteX412" fmla="*/ 346670 w 809565"/>
                <a:gd name="connsiteY412" fmla="*/ 204817 h 1133761"/>
                <a:gd name="connsiteX413" fmla="*/ 353850 w 809565"/>
                <a:gd name="connsiteY413" fmla="*/ 204405 h 1133761"/>
                <a:gd name="connsiteX414" fmla="*/ 359049 w 809565"/>
                <a:gd name="connsiteY414" fmla="*/ 200361 h 1133761"/>
                <a:gd name="connsiteX415" fmla="*/ 392307 w 809565"/>
                <a:gd name="connsiteY415" fmla="*/ 172302 h 1133761"/>
                <a:gd name="connsiteX416" fmla="*/ 416818 w 809565"/>
                <a:gd name="connsiteY416" fmla="*/ 145315 h 1133761"/>
                <a:gd name="connsiteX417" fmla="*/ 419376 w 809565"/>
                <a:gd name="connsiteY417" fmla="*/ 143005 h 1133761"/>
                <a:gd name="connsiteX418" fmla="*/ 433819 w 809565"/>
                <a:gd name="connsiteY418" fmla="*/ 152743 h 1133761"/>
                <a:gd name="connsiteX419" fmla="*/ 439926 w 809565"/>
                <a:gd name="connsiteY419" fmla="*/ 191530 h 1133761"/>
                <a:gd name="connsiteX420" fmla="*/ 442649 w 809565"/>
                <a:gd name="connsiteY420" fmla="*/ 231309 h 1133761"/>
                <a:gd name="connsiteX421" fmla="*/ 446610 w 809565"/>
                <a:gd name="connsiteY421" fmla="*/ 251940 h 1133761"/>
                <a:gd name="connsiteX422" fmla="*/ 452965 w 809565"/>
                <a:gd name="connsiteY422" fmla="*/ 258542 h 1133761"/>
                <a:gd name="connsiteX423" fmla="*/ 458412 w 809565"/>
                <a:gd name="connsiteY423" fmla="*/ 253756 h 1133761"/>
                <a:gd name="connsiteX424" fmla="*/ 463611 w 809565"/>
                <a:gd name="connsiteY424" fmla="*/ 237581 h 1133761"/>
                <a:gd name="connsiteX425" fmla="*/ 469718 w 809565"/>
                <a:gd name="connsiteY425" fmla="*/ 182948 h 1133761"/>
                <a:gd name="connsiteX426" fmla="*/ 457091 w 809565"/>
                <a:gd name="connsiteY426" fmla="*/ 139703 h 1133761"/>
                <a:gd name="connsiteX427" fmla="*/ 440833 w 809565"/>
                <a:gd name="connsiteY427" fmla="*/ 129800 h 1133761"/>
                <a:gd name="connsiteX428" fmla="*/ 438027 w 809565"/>
                <a:gd name="connsiteY428" fmla="*/ 124849 h 1133761"/>
                <a:gd name="connsiteX429" fmla="*/ 444547 w 809565"/>
                <a:gd name="connsiteY429" fmla="*/ 116513 h 1133761"/>
                <a:gd name="connsiteX430" fmla="*/ 483005 w 809565"/>
                <a:gd name="connsiteY430" fmla="*/ 79624 h 1133761"/>
                <a:gd name="connsiteX431" fmla="*/ 490762 w 809565"/>
                <a:gd name="connsiteY431" fmla="*/ 66915 h 1133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809565" h="1133761">
                  <a:moveTo>
                    <a:pt x="808822" y="432262"/>
                  </a:moveTo>
                  <a:cubicBezTo>
                    <a:pt x="809729" y="436058"/>
                    <a:pt x="809894" y="440597"/>
                    <a:pt x="808822" y="444228"/>
                  </a:cubicBezTo>
                  <a:cubicBezTo>
                    <a:pt x="804778" y="458258"/>
                    <a:pt x="802219" y="472288"/>
                    <a:pt x="802715" y="487060"/>
                  </a:cubicBezTo>
                  <a:cubicBezTo>
                    <a:pt x="803292" y="503730"/>
                    <a:pt x="802550" y="520483"/>
                    <a:pt x="802880" y="537154"/>
                  </a:cubicBezTo>
                  <a:cubicBezTo>
                    <a:pt x="803457" y="563398"/>
                    <a:pt x="804448" y="589641"/>
                    <a:pt x="805273" y="615885"/>
                  </a:cubicBezTo>
                  <a:cubicBezTo>
                    <a:pt x="805603" y="626448"/>
                    <a:pt x="806098" y="637094"/>
                    <a:pt x="806511" y="647658"/>
                  </a:cubicBezTo>
                  <a:cubicBezTo>
                    <a:pt x="806923" y="660697"/>
                    <a:pt x="807584" y="673654"/>
                    <a:pt x="807666" y="686693"/>
                  </a:cubicBezTo>
                  <a:cubicBezTo>
                    <a:pt x="807666" y="694698"/>
                    <a:pt x="806593" y="702703"/>
                    <a:pt x="806593" y="710708"/>
                  </a:cubicBezTo>
                  <a:cubicBezTo>
                    <a:pt x="806593" y="720612"/>
                    <a:pt x="807996" y="730597"/>
                    <a:pt x="807584" y="740501"/>
                  </a:cubicBezTo>
                  <a:cubicBezTo>
                    <a:pt x="806841" y="759977"/>
                    <a:pt x="805355" y="779453"/>
                    <a:pt x="803953" y="798847"/>
                  </a:cubicBezTo>
                  <a:cubicBezTo>
                    <a:pt x="803787" y="801075"/>
                    <a:pt x="802054" y="803304"/>
                    <a:pt x="800651" y="805202"/>
                  </a:cubicBezTo>
                  <a:cubicBezTo>
                    <a:pt x="791656" y="817251"/>
                    <a:pt x="782578" y="829217"/>
                    <a:pt x="773417" y="841184"/>
                  </a:cubicBezTo>
                  <a:cubicBezTo>
                    <a:pt x="770777" y="844650"/>
                    <a:pt x="768136" y="848281"/>
                    <a:pt x="765082" y="851334"/>
                  </a:cubicBezTo>
                  <a:cubicBezTo>
                    <a:pt x="752043" y="864456"/>
                    <a:pt x="743130" y="880714"/>
                    <a:pt x="733805" y="896807"/>
                  </a:cubicBezTo>
                  <a:cubicBezTo>
                    <a:pt x="730503" y="902501"/>
                    <a:pt x="726625" y="907866"/>
                    <a:pt x="722581" y="912900"/>
                  </a:cubicBezTo>
                  <a:cubicBezTo>
                    <a:pt x="718289" y="918181"/>
                    <a:pt x="713833" y="923381"/>
                    <a:pt x="709376" y="928497"/>
                  </a:cubicBezTo>
                  <a:cubicBezTo>
                    <a:pt x="702032" y="937163"/>
                    <a:pt x="694604" y="945745"/>
                    <a:pt x="687672" y="954823"/>
                  </a:cubicBezTo>
                  <a:cubicBezTo>
                    <a:pt x="682060" y="962168"/>
                    <a:pt x="678924" y="971659"/>
                    <a:pt x="673890" y="979582"/>
                  </a:cubicBezTo>
                  <a:cubicBezTo>
                    <a:pt x="670341" y="985193"/>
                    <a:pt x="665224" y="989650"/>
                    <a:pt x="661181" y="994932"/>
                  </a:cubicBezTo>
                  <a:cubicBezTo>
                    <a:pt x="657880" y="999306"/>
                    <a:pt x="654826" y="1003927"/>
                    <a:pt x="652020" y="1008631"/>
                  </a:cubicBezTo>
                  <a:cubicBezTo>
                    <a:pt x="645913" y="1019277"/>
                    <a:pt x="640384" y="1030336"/>
                    <a:pt x="634112" y="1040817"/>
                  </a:cubicBezTo>
                  <a:cubicBezTo>
                    <a:pt x="630150" y="1047501"/>
                    <a:pt x="629655" y="1053773"/>
                    <a:pt x="635515" y="1059220"/>
                  </a:cubicBezTo>
                  <a:cubicBezTo>
                    <a:pt x="641292" y="1064584"/>
                    <a:pt x="648141" y="1068628"/>
                    <a:pt x="654496" y="1073415"/>
                  </a:cubicBezTo>
                  <a:cubicBezTo>
                    <a:pt x="655816" y="1074405"/>
                    <a:pt x="656889" y="1075808"/>
                    <a:pt x="658045" y="1076964"/>
                  </a:cubicBezTo>
                  <a:cubicBezTo>
                    <a:pt x="656724" y="1077706"/>
                    <a:pt x="655404" y="1078366"/>
                    <a:pt x="654166" y="1079192"/>
                  </a:cubicBezTo>
                  <a:cubicBezTo>
                    <a:pt x="644675" y="1085381"/>
                    <a:pt x="636670" y="1078449"/>
                    <a:pt x="628995" y="1074900"/>
                  </a:cubicBezTo>
                  <a:cubicBezTo>
                    <a:pt x="611995" y="1067060"/>
                    <a:pt x="595572" y="1057652"/>
                    <a:pt x="578984" y="1048739"/>
                  </a:cubicBezTo>
                  <a:cubicBezTo>
                    <a:pt x="577993" y="1048244"/>
                    <a:pt x="577168" y="1046263"/>
                    <a:pt x="577251" y="1045026"/>
                  </a:cubicBezTo>
                  <a:cubicBezTo>
                    <a:pt x="577333" y="1043953"/>
                    <a:pt x="578736" y="1042715"/>
                    <a:pt x="579891" y="1042220"/>
                  </a:cubicBezTo>
                  <a:cubicBezTo>
                    <a:pt x="601596" y="1033059"/>
                    <a:pt x="617854" y="1016389"/>
                    <a:pt x="631471" y="997077"/>
                  </a:cubicBezTo>
                  <a:cubicBezTo>
                    <a:pt x="641292" y="983213"/>
                    <a:pt x="649462" y="967863"/>
                    <a:pt x="657137" y="952513"/>
                  </a:cubicBezTo>
                  <a:cubicBezTo>
                    <a:pt x="663739" y="939061"/>
                    <a:pt x="668526" y="924784"/>
                    <a:pt x="669186" y="909103"/>
                  </a:cubicBezTo>
                  <a:cubicBezTo>
                    <a:pt x="669763" y="894414"/>
                    <a:pt x="671332" y="879806"/>
                    <a:pt x="672899" y="865282"/>
                  </a:cubicBezTo>
                  <a:cubicBezTo>
                    <a:pt x="673395" y="860908"/>
                    <a:pt x="675293" y="856451"/>
                    <a:pt x="671497" y="853150"/>
                  </a:cubicBezTo>
                  <a:cubicBezTo>
                    <a:pt x="669846" y="851747"/>
                    <a:pt x="666545" y="850427"/>
                    <a:pt x="665142" y="851252"/>
                  </a:cubicBezTo>
                  <a:cubicBezTo>
                    <a:pt x="661098" y="853645"/>
                    <a:pt x="658292" y="857689"/>
                    <a:pt x="658127" y="862971"/>
                  </a:cubicBezTo>
                  <a:cubicBezTo>
                    <a:pt x="657467" y="882282"/>
                    <a:pt x="648719" y="898788"/>
                    <a:pt x="637083" y="911249"/>
                  </a:cubicBezTo>
                  <a:cubicBezTo>
                    <a:pt x="627510" y="921400"/>
                    <a:pt x="622228" y="934357"/>
                    <a:pt x="612820" y="944177"/>
                  </a:cubicBezTo>
                  <a:cubicBezTo>
                    <a:pt x="607290" y="950037"/>
                    <a:pt x="603164" y="957547"/>
                    <a:pt x="597882" y="963819"/>
                  </a:cubicBezTo>
                  <a:cubicBezTo>
                    <a:pt x="583605" y="980819"/>
                    <a:pt x="568998" y="997572"/>
                    <a:pt x="554638" y="1014490"/>
                  </a:cubicBezTo>
                  <a:cubicBezTo>
                    <a:pt x="550264" y="1019607"/>
                    <a:pt x="545643" y="1023568"/>
                    <a:pt x="539123" y="1025219"/>
                  </a:cubicBezTo>
                  <a:cubicBezTo>
                    <a:pt x="533511" y="1026622"/>
                    <a:pt x="531696" y="1033142"/>
                    <a:pt x="534914" y="1038258"/>
                  </a:cubicBezTo>
                  <a:cubicBezTo>
                    <a:pt x="536400" y="1040652"/>
                    <a:pt x="537555" y="1043375"/>
                    <a:pt x="539288" y="1045521"/>
                  </a:cubicBezTo>
                  <a:cubicBezTo>
                    <a:pt x="540774" y="1047336"/>
                    <a:pt x="542837" y="1049895"/>
                    <a:pt x="544735" y="1049977"/>
                  </a:cubicBezTo>
                  <a:cubicBezTo>
                    <a:pt x="562066" y="1050802"/>
                    <a:pt x="575105" y="1062604"/>
                    <a:pt x="589877" y="1069784"/>
                  </a:cubicBezTo>
                  <a:cubicBezTo>
                    <a:pt x="601926" y="1075726"/>
                    <a:pt x="613728" y="1082163"/>
                    <a:pt x="625611" y="1088352"/>
                  </a:cubicBezTo>
                  <a:cubicBezTo>
                    <a:pt x="627510" y="1089343"/>
                    <a:pt x="629243" y="1090498"/>
                    <a:pt x="631141" y="1091653"/>
                  </a:cubicBezTo>
                  <a:cubicBezTo>
                    <a:pt x="629325" y="1092726"/>
                    <a:pt x="627510" y="1093799"/>
                    <a:pt x="625777" y="1094954"/>
                  </a:cubicBezTo>
                  <a:cubicBezTo>
                    <a:pt x="609271" y="1106261"/>
                    <a:pt x="588804" y="1105683"/>
                    <a:pt x="571886" y="1115834"/>
                  </a:cubicBezTo>
                  <a:cubicBezTo>
                    <a:pt x="571474" y="1116081"/>
                    <a:pt x="570979" y="1116164"/>
                    <a:pt x="570401" y="1116164"/>
                  </a:cubicBezTo>
                  <a:cubicBezTo>
                    <a:pt x="569823" y="1116164"/>
                    <a:pt x="569411" y="1116164"/>
                    <a:pt x="568915" y="1116081"/>
                  </a:cubicBezTo>
                  <a:cubicBezTo>
                    <a:pt x="548614" y="1114101"/>
                    <a:pt x="528890" y="1110057"/>
                    <a:pt x="511477" y="1097513"/>
                  </a:cubicBezTo>
                  <a:cubicBezTo>
                    <a:pt x="508175" y="1095119"/>
                    <a:pt x="503801" y="1093551"/>
                    <a:pt x="501573" y="1090333"/>
                  </a:cubicBezTo>
                  <a:cubicBezTo>
                    <a:pt x="498602" y="1086042"/>
                    <a:pt x="496126" y="1080677"/>
                    <a:pt x="495301" y="1075395"/>
                  </a:cubicBezTo>
                  <a:cubicBezTo>
                    <a:pt x="491587" y="1051793"/>
                    <a:pt x="484820" y="1028438"/>
                    <a:pt x="486718" y="1004092"/>
                  </a:cubicBezTo>
                  <a:cubicBezTo>
                    <a:pt x="487544" y="993529"/>
                    <a:pt x="489937" y="982883"/>
                    <a:pt x="497117" y="974795"/>
                  </a:cubicBezTo>
                  <a:cubicBezTo>
                    <a:pt x="497612" y="974300"/>
                    <a:pt x="498107" y="973722"/>
                    <a:pt x="498602" y="973227"/>
                  </a:cubicBezTo>
                  <a:cubicBezTo>
                    <a:pt x="516511" y="955566"/>
                    <a:pt x="534171" y="937740"/>
                    <a:pt x="552575" y="920657"/>
                  </a:cubicBezTo>
                  <a:cubicBezTo>
                    <a:pt x="565284" y="908856"/>
                    <a:pt x="579314" y="898540"/>
                    <a:pt x="592106" y="886739"/>
                  </a:cubicBezTo>
                  <a:cubicBezTo>
                    <a:pt x="598213" y="881127"/>
                    <a:pt x="602504" y="873782"/>
                    <a:pt x="604402" y="864621"/>
                  </a:cubicBezTo>
                  <a:cubicBezTo>
                    <a:pt x="606713" y="853480"/>
                    <a:pt x="610839" y="842917"/>
                    <a:pt x="613810" y="831941"/>
                  </a:cubicBezTo>
                  <a:cubicBezTo>
                    <a:pt x="615131" y="826989"/>
                    <a:pt x="616038" y="821625"/>
                    <a:pt x="615956" y="816426"/>
                  </a:cubicBezTo>
                  <a:cubicBezTo>
                    <a:pt x="615791" y="804211"/>
                    <a:pt x="623796" y="800828"/>
                    <a:pt x="632049" y="796289"/>
                  </a:cubicBezTo>
                  <a:cubicBezTo>
                    <a:pt x="643107" y="790182"/>
                    <a:pt x="653423" y="782589"/>
                    <a:pt x="663904" y="775492"/>
                  </a:cubicBezTo>
                  <a:cubicBezTo>
                    <a:pt x="667453" y="773016"/>
                    <a:pt x="670671" y="770045"/>
                    <a:pt x="674055" y="767239"/>
                  </a:cubicBezTo>
                  <a:cubicBezTo>
                    <a:pt x="679089" y="762288"/>
                    <a:pt x="683793" y="758079"/>
                    <a:pt x="688002" y="753457"/>
                  </a:cubicBezTo>
                  <a:cubicBezTo>
                    <a:pt x="697905" y="742564"/>
                    <a:pt x="708056" y="731835"/>
                    <a:pt x="717464" y="720364"/>
                  </a:cubicBezTo>
                  <a:cubicBezTo>
                    <a:pt x="727532" y="708067"/>
                    <a:pt x="736858" y="695028"/>
                    <a:pt x="742305" y="679348"/>
                  </a:cubicBezTo>
                  <a:cubicBezTo>
                    <a:pt x="748412" y="661770"/>
                    <a:pt x="750145" y="643449"/>
                    <a:pt x="748742" y="624963"/>
                  </a:cubicBezTo>
                  <a:cubicBezTo>
                    <a:pt x="748164" y="617618"/>
                    <a:pt x="746018" y="610438"/>
                    <a:pt x="744698" y="603093"/>
                  </a:cubicBezTo>
                  <a:cubicBezTo>
                    <a:pt x="744285" y="600947"/>
                    <a:pt x="743873" y="598306"/>
                    <a:pt x="744698" y="596491"/>
                  </a:cubicBezTo>
                  <a:cubicBezTo>
                    <a:pt x="750640" y="583617"/>
                    <a:pt x="753116" y="569917"/>
                    <a:pt x="753776" y="555723"/>
                  </a:cubicBezTo>
                  <a:cubicBezTo>
                    <a:pt x="754684" y="536081"/>
                    <a:pt x="756004" y="516440"/>
                    <a:pt x="756004" y="496798"/>
                  </a:cubicBezTo>
                  <a:cubicBezTo>
                    <a:pt x="756004" y="484997"/>
                    <a:pt x="753859" y="473278"/>
                    <a:pt x="752538" y="461477"/>
                  </a:cubicBezTo>
                  <a:cubicBezTo>
                    <a:pt x="751795" y="454957"/>
                    <a:pt x="751383" y="448272"/>
                    <a:pt x="750062" y="441918"/>
                  </a:cubicBezTo>
                  <a:cubicBezTo>
                    <a:pt x="747091" y="427723"/>
                    <a:pt x="743625" y="413611"/>
                    <a:pt x="740324" y="399416"/>
                  </a:cubicBezTo>
                  <a:cubicBezTo>
                    <a:pt x="736610" y="383241"/>
                    <a:pt x="732814" y="367148"/>
                    <a:pt x="729348" y="350890"/>
                  </a:cubicBezTo>
                  <a:cubicBezTo>
                    <a:pt x="727285" y="341235"/>
                    <a:pt x="725469" y="339006"/>
                    <a:pt x="718537" y="339171"/>
                  </a:cubicBezTo>
                  <a:cubicBezTo>
                    <a:pt x="713503" y="339254"/>
                    <a:pt x="711357" y="341895"/>
                    <a:pt x="713503" y="346516"/>
                  </a:cubicBezTo>
                  <a:cubicBezTo>
                    <a:pt x="723654" y="368138"/>
                    <a:pt x="728193" y="391906"/>
                    <a:pt x="735042" y="414766"/>
                  </a:cubicBezTo>
                  <a:cubicBezTo>
                    <a:pt x="740159" y="431849"/>
                    <a:pt x="743213" y="449510"/>
                    <a:pt x="743955" y="467501"/>
                  </a:cubicBezTo>
                  <a:cubicBezTo>
                    <a:pt x="744698" y="484089"/>
                    <a:pt x="746101" y="500677"/>
                    <a:pt x="746184" y="517182"/>
                  </a:cubicBezTo>
                  <a:cubicBezTo>
                    <a:pt x="746266" y="528489"/>
                    <a:pt x="744863" y="539712"/>
                    <a:pt x="743790" y="551018"/>
                  </a:cubicBezTo>
                  <a:cubicBezTo>
                    <a:pt x="743625" y="552586"/>
                    <a:pt x="741892" y="553989"/>
                    <a:pt x="740902" y="555557"/>
                  </a:cubicBezTo>
                  <a:cubicBezTo>
                    <a:pt x="740242" y="554154"/>
                    <a:pt x="739086" y="552669"/>
                    <a:pt x="739086" y="551266"/>
                  </a:cubicBezTo>
                  <a:cubicBezTo>
                    <a:pt x="739334" y="532285"/>
                    <a:pt x="740159" y="513386"/>
                    <a:pt x="740159" y="494405"/>
                  </a:cubicBezTo>
                  <a:cubicBezTo>
                    <a:pt x="740077" y="473773"/>
                    <a:pt x="738426" y="453224"/>
                    <a:pt x="734300" y="432922"/>
                  </a:cubicBezTo>
                  <a:cubicBezTo>
                    <a:pt x="730421" y="413858"/>
                    <a:pt x="725304" y="395290"/>
                    <a:pt x="716886" y="377959"/>
                  </a:cubicBezTo>
                  <a:cubicBezTo>
                    <a:pt x="709294" y="362444"/>
                    <a:pt x="701454" y="347011"/>
                    <a:pt x="693366" y="331744"/>
                  </a:cubicBezTo>
                  <a:cubicBezTo>
                    <a:pt x="684206" y="314496"/>
                    <a:pt x="674963" y="297248"/>
                    <a:pt x="665142" y="280330"/>
                  </a:cubicBezTo>
                  <a:cubicBezTo>
                    <a:pt x="656972" y="266300"/>
                    <a:pt x="648224" y="252518"/>
                    <a:pt x="639063" y="239231"/>
                  </a:cubicBezTo>
                  <a:cubicBezTo>
                    <a:pt x="634772" y="232959"/>
                    <a:pt x="629078" y="227677"/>
                    <a:pt x="623548" y="222478"/>
                  </a:cubicBezTo>
                  <a:cubicBezTo>
                    <a:pt x="621238" y="220250"/>
                    <a:pt x="618019" y="218599"/>
                    <a:pt x="614965" y="218022"/>
                  </a:cubicBezTo>
                  <a:cubicBezTo>
                    <a:pt x="610096" y="217031"/>
                    <a:pt x="606300" y="223303"/>
                    <a:pt x="609106" y="228007"/>
                  </a:cubicBezTo>
                  <a:cubicBezTo>
                    <a:pt x="612820" y="234279"/>
                    <a:pt x="615708" y="240964"/>
                    <a:pt x="618019" y="247896"/>
                  </a:cubicBezTo>
                  <a:cubicBezTo>
                    <a:pt x="620412" y="254746"/>
                    <a:pt x="622145" y="261844"/>
                    <a:pt x="623878" y="268941"/>
                  </a:cubicBezTo>
                  <a:cubicBezTo>
                    <a:pt x="625694" y="276616"/>
                    <a:pt x="626354" y="284621"/>
                    <a:pt x="627427" y="292461"/>
                  </a:cubicBezTo>
                  <a:cubicBezTo>
                    <a:pt x="630811" y="317384"/>
                    <a:pt x="632956" y="342555"/>
                    <a:pt x="639146" y="367066"/>
                  </a:cubicBezTo>
                  <a:cubicBezTo>
                    <a:pt x="639311" y="367808"/>
                    <a:pt x="638981" y="368716"/>
                    <a:pt x="638816" y="369541"/>
                  </a:cubicBezTo>
                  <a:cubicBezTo>
                    <a:pt x="637495" y="368881"/>
                    <a:pt x="635432" y="368551"/>
                    <a:pt x="634854" y="367396"/>
                  </a:cubicBezTo>
                  <a:cubicBezTo>
                    <a:pt x="632874" y="363434"/>
                    <a:pt x="631471" y="359225"/>
                    <a:pt x="629820" y="355182"/>
                  </a:cubicBezTo>
                  <a:cubicBezTo>
                    <a:pt x="626932" y="347837"/>
                    <a:pt x="624374" y="340492"/>
                    <a:pt x="621155" y="333312"/>
                  </a:cubicBezTo>
                  <a:cubicBezTo>
                    <a:pt x="612737" y="314166"/>
                    <a:pt x="603824" y="295267"/>
                    <a:pt x="595489" y="276121"/>
                  </a:cubicBezTo>
                  <a:cubicBezTo>
                    <a:pt x="588639" y="260276"/>
                    <a:pt x="582945" y="243853"/>
                    <a:pt x="575600" y="228338"/>
                  </a:cubicBezTo>
                  <a:cubicBezTo>
                    <a:pt x="570731" y="218022"/>
                    <a:pt x="564046" y="208779"/>
                    <a:pt x="557774" y="199371"/>
                  </a:cubicBezTo>
                  <a:cubicBezTo>
                    <a:pt x="555133" y="195409"/>
                    <a:pt x="551090" y="194501"/>
                    <a:pt x="546963" y="196895"/>
                  </a:cubicBezTo>
                  <a:cubicBezTo>
                    <a:pt x="545230" y="197885"/>
                    <a:pt x="543084" y="199783"/>
                    <a:pt x="542919" y="201434"/>
                  </a:cubicBezTo>
                  <a:cubicBezTo>
                    <a:pt x="542754" y="203579"/>
                    <a:pt x="543827" y="206633"/>
                    <a:pt x="545313" y="208036"/>
                  </a:cubicBezTo>
                  <a:cubicBezTo>
                    <a:pt x="554556" y="216289"/>
                    <a:pt x="560745" y="226935"/>
                    <a:pt x="566027" y="238323"/>
                  </a:cubicBezTo>
                  <a:cubicBezTo>
                    <a:pt x="570318" y="247649"/>
                    <a:pt x="575352" y="256562"/>
                    <a:pt x="579314" y="266052"/>
                  </a:cubicBezTo>
                  <a:cubicBezTo>
                    <a:pt x="585008" y="279504"/>
                    <a:pt x="589712" y="293534"/>
                    <a:pt x="595572" y="306903"/>
                  </a:cubicBezTo>
                  <a:cubicBezTo>
                    <a:pt x="600358" y="317797"/>
                    <a:pt x="606465" y="327948"/>
                    <a:pt x="611417" y="338759"/>
                  </a:cubicBezTo>
                  <a:cubicBezTo>
                    <a:pt x="620660" y="359060"/>
                    <a:pt x="630150" y="379115"/>
                    <a:pt x="634772" y="401562"/>
                  </a:cubicBezTo>
                  <a:cubicBezTo>
                    <a:pt x="638816" y="420873"/>
                    <a:pt x="644593" y="439772"/>
                    <a:pt x="649214" y="459001"/>
                  </a:cubicBezTo>
                  <a:cubicBezTo>
                    <a:pt x="650700" y="465273"/>
                    <a:pt x="650287" y="472123"/>
                    <a:pt x="652020" y="478230"/>
                  </a:cubicBezTo>
                  <a:cubicBezTo>
                    <a:pt x="653010" y="481613"/>
                    <a:pt x="656807" y="484006"/>
                    <a:pt x="659283" y="486812"/>
                  </a:cubicBezTo>
                  <a:cubicBezTo>
                    <a:pt x="661676" y="482438"/>
                    <a:pt x="666545" y="477734"/>
                    <a:pt x="666050" y="473856"/>
                  </a:cubicBezTo>
                  <a:cubicBezTo>
                    <a:pt x="663739" y="456030"/>
                    <a:pt x="659695" y="438534"/>
                    <a:pt x="656724" y="420791"/>
                  </a:cubicBezTo>
                  <a:cubicBezTo>
                    <a:pt x="654661" y="408412"/>
                    <a:pt x="653671" y="395868"/>
                    <a:pt x="651608" y="383406"/>
                  </a:cubicBezTo>
                  <a:cubicBezTo>
                    <a:pt x="650040" y="373668"/>
                    <a:pt x="647481" y="364177"/>
                    <a:pt x="645583" y="354439"/>
                  </a:cubicBezTo>
                  <a:cubicBezTo>
                    <a:pt x="643767" y="344701"/>
                    <a:pt x="642199" y="334797"/>
                    <a:pt x="640631" y="324977"/>
                  </a:cubicBezTo>
                  <a:cubicBezTo>
                    <a:pt x="637330" y="304510"/>
                    <a:pt x="634277" y="283878"/>
                    <a:pt x="630646" y="263412"/>
                  </a:cubicBezTo>
                  <a:cubicBezTo>
                    <a:pt x="629573" y="257305"/>
                    <a:pt x="626684" y="251610"/>
                    <a:pt x="624704" y="245668"/>
                  </a:cubicBezTo>
                  <a:cubicBezTo>
                    <a:pt x="624374" y="244595"/>
                    <a:pt x="624704" y="243357"/>
                    <a:pt x="624704" y="242120"/>
                  </a:cubicBezTo>
                  <a:cubicBezTo>
                    <a:pt x="625859" y="242450"/>
                    <a:pt x="627427" y="242367"/>
                    <a:pt x="628005" y="243192"/>
                  </a:cubicBezTo>
                  <a:cubicBezTo>
                    <a:pt x="631058" y="247484"/>
                    <a:pt x="634029" y="251858"/>
                    <a:pt x="636753" y="256397"/>
                  </a:cubicBezTo>
                  <a:cubicBezTo>
                    <a:pt x="643437" y="267703"/>
                    <a:pt x="650122" y="279009"/>
                    <a:pt x="656642" y="290398"/>
                  </a:cubicBezTo>
                  <a:cubicBezTo>
                    <a:pt x="664894" y="304923"/>
                    <a:pt x="673147" y="319530"/>
                    <a:pt x="680987" y="334302"/>
                  </a:cubicBezTo>
                  <a:cubicBezTo>
                    <a:pt x="691220" y="353696"/>
                    <a:pt x="701454" y="373008"/>
                    <a:pt x="710779" y="392897"/>
                  </a:cubicBezTo>
                  <a:cubicBezTo>
                    <a:pt x="715483" y="402965"/>
                    <a:pt x="718867" y="414023"/>
                    <a:pt x="721508" y="425000"/>
                  </a:cubicBezTo>
                  <a:cubicBezTo>
                    <a:pt x="724396" y="437461"/>
                    <a:pt x="727037" y="450335"/>
                    <a:pt x="727615" y="463127"/>
                  </a:cubicBezTo>
                  <a:cubicBezTo>
                    <a:pt x="728853" y="492589"/>
                    <a:pt x="728440" y="522134"/>
                    <a:pt x="729183" y="551596"/>
                  </a:cubicBezTo>
                  <a:cubicBezTo>
                    <a:pt x="729431" y="561664"/>
                    <a:pt x="731246" y="571733"/>
                    <a:pt x="732154" y="581801"/>
                  </a:cubicBezTo>
                  <a:cubicBezTo>
                    <a:pt x="732236" y="582791"/>
                    <a:pt x="731741" y="583947"/>
                    <a:pt x="731494" y="585020"/>
                  </a:cubicBezTo>
                  <a:cubicBezTo>
                    <a:pt x="730751" y="584689"/>
                    <a:pt x="730008" y="584442"/>
                    <a:pt x="729348" y="583947"/>
                  </a:cubicBezTo>
                  <a:cubicBezTo>
                    <a:pt x="719197" y="577510"/>
                    <a:pt x="708139" y="578417"/>
                    <a:pt x="697162" y="579820"/>
                  </a:cubicBezTo>
                  <a:cubicBezTo>
                    <a:pt x="691798" y="580481"/>
                    <a:pt x="686351" y="583534"/>
                    <a:pt x="681317" y="582709"/>
                  </a:cubicBezTo>
                  <a:cubicBezTo>
                    <a:pt x="668691" y="580728"/>
                    <a:pt x="664399" y="590136"/>
                    <a:pt x="659200" y="598884"/>
                  </a:cubicBezTo>
                  <a:cubicBezTo>
                    <a:pt x="651442" y="611923"/>
                    <a:pt x="643520" y="624880"/>
                    <a:pt x="635762" y="637919"/>
                  </a:cubicBezTo>
                  <a:cubicBezTo>
                    <a:pt x="633287" y="642046"/>
                    <a:pt x="630976" y="646337"/>
                    <a:pt x="628500" y="650546"/>
                  </a:cubicBezTo>
                  <a:cubicBezTo>
                    <a:pt x="628005" y="651371"/>
                    <a:pt x="627262" y="652114"/>
                    <a:pt x="626602" y="652857"/>
                  </a:cubicBezTo>
                  <a:cubicBezTo>
                    <a:pt x="626024" y="651784"/>
                    <a:pt x="625116" y="650794"/>
                    <a:pt x="624869" y="649638"/>
                  </a:cubicBezTo>
                  <a:cubicBezTo>
                    <a:pt x="624704" y="648235"/>
                    <a:pt x="624869" y="646667"/>
                    <a:pt x="625199" y="645264"/>
                  </a:cubicBezTo>
                  <a:cubicBezTo>
                    <a:pt x="627014" y="638415"/>
                    <a:pt x="628665" y="631482"/>
                    <a:pt x="631058" y="624798"/>
                  </a:cubicBezTo>
                  <a:cubicBezTo>
                    <a:pt x="632049" y="621992"/>
                    <a:pt x="634442" y="619598"/>
                    <a:pt x="636505" y="617370"/>
                  </a:cubicBezTo>
                  <a:cubicBezTo>
                    <a:pt x="639228" y="614399"/>
                    <a:pt x="639806" y="611428"/>
                    <a:pt x="638403" y="607302"/>
                  </a:cubicBezTo>
                  <a:cubicBezTo>
                    <a:pt x="637495" y="604661"/>
                    <a:pt x="637660" y="601277"/>
                    <a:pt x="638156" y="598472"/>
                  </a:cubicBezTo>
                  <a:cubicBezTo>
                    <a:pt x="639559" y="591044"/>
                    <a:pt x="641457" y="583699"/>
                    <a:pt x="643190" y="576354"/>
                  </a:cubicBezTo>
                  <a:cubicBezTo>
                    <a:pt x="643272" y="575859"/>
                    <a:pt x="643437" y="575446"/>
                    <a:pt x="643520" y="574951"/>
                  </a:cubicBezTo>
                  <a:lnTo>
                    <a:pt x="643520" y="574951"/>
                  </a:lnTo>
                  <a:cubicBezTo>
                    <a:pt x="645005" y="568432"/>
                    <a:pt x="646573" y="561912"/>
                    <a:pt x="648059" y="555475"/>
                  </a:cubicBezTo>
                  <a:cubicBezTo>
                    <a:pt x="650947" y="543343"/>
                    <a:pt x="653423" y="531129"/>
                    <a:pt x="656807" y="519163"/>
                  </a:cubicBezTo>
                  <a:cubicBezTo>
                    <a:pt x="658210" y="514211"/>
                    <a:pt x="659778" y="509920"/>
                    <a:pt x="655486" y="506041"/>
                  </a:cubicBezTo>
                  <a:cubicBezTo>
                    <a:pt x="650782" y="501832"/>
                    <a:pt x="645418" y="500347"/>
                    <a:pt x="639228" y="500924"/>
                  </a:cubicBezTo>
                  <a:cubicBezTo>
                    <a:pt x="631388" y="501585"/>
                    <a:pt x="623383" y="501337"/>
                    <a:pt x="615543" y="501172"/>
                  </a:cubicBezTo>
                  <a:cubicBezTo>
                    <a:pt x="608693" y="501007"/>
                    <a:pt x="601926" y="500099"/>
                    <a:pt x="595159" y="500182"/>
                  </a:cubicBezTo>
                  <a:cubicBezTo>
                    <a:pt x="588062" y="500182"/>
                    <a:pt x="581047" y="501337"/>
                    <a:pt x="574032" y="501172"/>
                  </a:cubicBezTo>
                  <a:cubicBezTo>
                    <a:pt x="572134" y="501172"/>
                    <a:pt x="569411" y="498284"/>
                    <a:pt x="568668" y="496138"/>
                  </a:cubicBezTo>
                  <a:cubicBezTo>
                    <a:pt x="563716" y="480953"/>
                    <a:pt x="559012" y="465685"/>
                    <a:pt x="554803" y="450253"/>
                  </a:cubicBezTo>
                  <a:cubicBezTo>
                    <a:pt x="552988" y="443733"/>
                    <a:pt x="552162" y="436801"/>
                    <a:pt x="551420" y="430034"/>
                  </a:cubicBezTo>
                  <a:cubicBezTo>
                    <a:pt x="549934" y="415674"/>
                    <a:pt x="549191" y="401232"/>
                    <a:pt x="547541" y="386872"/>
                  </a:cubicBezTo>
                  <a:cubicBezTo>
                    <a:pt x="546963" y="382085"/>
                    <a:pt x="546633" y="375896"/>
                    <a:pt x="540278" y="374988"/>
                  </a:cubicBezTo>
                  <a:cubicBezTo>
                    <a:pt x="538215" y="374658"/>
                    <a:pt x="534997" y="374906"/>
                    <a:pt x="534006" y="376226"/>
                  </a:cubicBezTo>
                  <a:cubicBezTo>
                    <a:pt x="532603" y="378207"/>
                    <a:pt x="532108" y="381590"/>
                    <a:pt x="532521" y="384066"/>
                  </a:cubicBezTo>
                  <a:cubicBezTo>
                    <a:pt x="534502" y="394960"/>
                    <a:pt x="536977" y="405771"/>
                    <a:pt x="539123" y="416664"/>
                  </a:cubicBezTo>
                  <a:cubicBezTo>
                    <a:pt x="542589" y="434243"/>
                    <a:pt x="545560" y="451986"/>
                    <a:pt x="549439" y="469482"/>
                  </a:cubicBezTo>
                  <a:cubicBezTo>
                    <a:pt x="551420" y="478477"/>
                    <a:pt x="555051" y="487142"/>
                    <a:pt x="557939" y="495973"/>
                  </a:cubicBezTo>
                  <a:cubicBezTo>
                    <a:pt x="558930" y="499026"/>
                    <a:pt x="557362" y="500512"/>
                    <a:pt x="553895" y="500182"/>
                  </a:cubicBezTo>
                  <a:cubicBezTo>
                    <a:pt x="544983" y="499191"/>
                    <a:pt x="536070" y="498284"/>
                    <a:pt x="527157" y="497541"/>
                  </a:cubicBezTo>
                  <a:cubicBezTo>
                    <a:pt x="515850" y="496551"/>
                    <a:pt x="504544" y="495808"/>
                    <a:pt x="493238" y="494817"/>
                  </a:cubicBezTo>
                  <a:cubicBezTo>
                    <a:pt x="489112" y="494487"/>
                    <a:pt x="485068" y="486812"/>
                    <a:pt x="483912" y="480128"/>
                  </a:cubicBezTo>
                  <a:cubicBezTo>
                    <a:pt x="481354" y="465108"/>
                    <a:pt x="478218" y="450170"/>
                    <a:pt x="475495" y="435150"/>
                  </a:cubicBezTo>
                  <a:cubicBezTo>
                    <a:pt x="474422" y="429374"/>
                    <a:pt x="473597" y="423597"/>
                    <a:pt x="473019" y="417820"/>
                  </a:cubicBezTo>
                  <a:cubicBezTo>
                    <a:pt x="471698" y="404120"/>
                    <a:pt x="470461" y="390338"/>
                    <a:pt x="469305" y="376639"/>
                  </a:cubicBezTo>
                  <a:cubicBezTo>
                    <a:pt x="468975" y="372182"/>
                    <a:pt x="466664" y="370614"/>
                    <a:pt x="462868" y="371027"/>
                  </a:cubicBezTo>
                  <a:cubicBezTo>
                    <a:pt x="459072" y="371440"/>
                    <a:pt x="457751" y="374080"/>
                    <a:pt x="458247" y="377794"/>
                  </a:cubicBezTo>
                  <a:cubicBezTo>
                    <a:pt x="459484" y="388193"/>
                    <a:pt x="460887" y="398591"/>
                    <a:pt x="462290" y="408989"/>
                  </a:cubicBezTo>
                  <a:cubicBezTo>
                    <a:pt x="463033" y="414354"/>
                    <a:pt x="463528" y="419800"/>
                    <a:pt x="464436" y="425165"/>
                  </a:cubicBezTo>
                  <a:cubicBezTo>
                    <a:pt x="466499" y="437379"/>
                    <a:pt x="468727" y="449593"/>
                    <a:pt x="471038" y="461807"/>
                  </a:cubicBezTo>
                  <a:cubicBezTo>
                    <a:pt x="472854" y="471545"/>
                    <a:pt x="474917" y="481201"/>
                    <a:pt x="476568" y="490939"/>
                  </a:cubicBezTo>
                  <a:cubicBezTo>
                    <a:pt x="476733" y="492094"/>
                    <a:pt x="474835" y="494817"/>
                    <a:pt x="474009" y="494735"/>
                  </a:cubicBezTo>
                  <a:cubicBezTo>
                    <a:pt x="460640" y="494075"/>
                    <a:pt x="447270" y="493580"/>
                    <a:pt x="433901" y="492177"/>
                  </a:cubicBezTo>
                  <a:cubicBezTo>
                    <a:pt x="421027" y="490774"/>
                    <a:pt x="415580" y="484089"/>
                    <a:pt x="413930" y="469977"/>
                  </a:cubicBezTo>
                  <a:cubicBezTo>
                    <a:pt x="412692" y="458836"/>
                    <a:pt x="409968" y="448025"/>
                    <a:pt x="407740" y="437049"/>
                  </a:cubicBezTo>
                  <a:cubicBezTo>
                    <a:pt x="407410" y="435481"/>
                    <a:pt x="407162" y="433913"/>
                    <a:pt x="406832" y="432344"/>
                  </a:cubicBezTo>
                  <a:cubicBezTo>
                    <a:pt x="405017" y="422524"/>
                    <a:pt x="403449" y="412703"/>
                    <a:pt x="401881" y="402882"/>
                  </a:cubicBezTo>
                  <a:cubicBezTo>
                    <a:pt x="400643" y="395125"/>
                    <a:pt x="398910" y="387285"/>
                    <a:pt x="398332" y="379445"/>
                  </a:cubicBezTo>
                  <a:cubicBezTo>
                    <a:pt x="397094" y="364260"/>
                    <a:pt x="396599" y="348992"/>
                    <a:pt x="395691" y="333725"/>
                  </a:cubicBezTo>
                  <a:cubicBezTo>
                    <a:pt x="395526" y="331084"/>
                    <a:pt x="394948" y="328360"/>
                    <a:pt x="394453" y="325720"/>
                  </a:cubicBezTo>
                  <a:cubicBezTo>
                    <a:pt x="393793" y="321263"/>
                    <a:pt x="390657" y="319943"/>
                    <a:pt x="387438" y="321098"/>
                  </a:cubicBezTo>
                  <a:cubicBezTo>
                    <a:pt x="385375" y="321841"/>
                    <a:pt x="382734" y="324399"/>
                    <a:pt x="382404" y="326545"/>
                  </a:cubicBezTo>
                  <a:cubicBezTo>
                    <a:pt x="379186" y="345443"/>
                    <a:pt x="376792" y="364425"/>
                    <a:pt x="373491" y="383323"/>
                  </a:cubicBezTo>
                  <a:lnTo>
                    <a:pt x="373326" y="384066"/>
                  </a:lnTo>
                  <a:cubicBezTo>
                    <a:pt x="370850" y="398178"/>
                    <a:pt x="367632" y="412125"/>
                    <a:pt x="364578" y="426155"/>
                  </a:cubicBezTo>
                  <a:cubicBezTo>
                    <a:pt x="362350" y="436388"/>
                    <a:pt x="360039" y="446539"/>
                    <a:pt x="357646" y="456690"/>
                  </a:cubicBezTo>
                  <a:cubicBezTo>
                    <a:pt x="355335" y="466181"/>
                    <a:pt x="352942" y="475671"/>
                    <a:pt x="350136" y="484997"/>
                  </a:cubicBezTo>
                  <a:cubicBezTo>
                    <a:pt x="349558" y="486977"/>
                    <a:pt x="346752" y="489371"/>
                    <a:pt x="344854" y="489453"/>
                  </a:cubicBezTo>
                  <a:cubicBezTo>
                    <a:pt x="328679" y="490196"/>
                    <a:pt x="312504" y="490691"/>
                    <a:pt x="296328" y="490856"/>
                  </a:cubicBezTo>
                  <a:cubicBezTo>
                    <a:pt x="289396" y="490856"/>
                    <a:pt x="282299" y="490278"/>
                    <a:pt x="275367" y="489453"/>
                  </a:cubicBezTo>
                  <a:cubicBezTo>
                    <a:pt x="274046" y="489288"/>
                    <a:pt x="271818" y="486317"/>
                    <a:pt x="271983" y="485079"/>
                  </a:cubicBezTo>
                  <a:cubicBezTo>
                    <a:pt x="276687" y="459743"/>
                    <a:pt x="280648" y="434160"/>
                    <a:pt x="286838" y="409237"/>
                  </a:cubicBezTo>
                  <a:lnTo>
                    <a:pt x="286838" y="409237"/>
                  </a:lnTo>
                  <a:cubicBezTo>
                    <a:pt x="291789" y="389430"/>
                    <a:pt x="299217" y="370367"/>
                    <a:pt x="305654" y="351055"/>
                  </a:cubicBezTo>
                  <a:cubicBezTo>
                    <a:pt x="307387" y="345856"/>
                    <a:pt x="309038" y="340657"/>
                    <a:pt x="311101" y="335705"/>
                  </a:cubicBezTo>
                  <a:cubicBezTo>
                    <a:pt x="312834" y="331579"/>
                    <a:pt x="312916" y="328113"/>
                    <a:pt x="308790" y="326215"/>
                  </a:cubicBezTo>
                  <a:cubicBezTo>
                    <a:pt x="303921" y="323986"/>
                    <a:pt x="299299" y="326710"/>
                    <a:pt x="297566" y="332487"/>
                  </a:cubicBezTo>
                  <a:cubicBezTo>
                    <a:pt x="295421" y="339667"/>
                    <a:pt x="293440" y="346929"/>
                    <a:pt x="291624" y="354191"/>
                  </a:cubicBezTo>
                  <a:cubicBezTo>
                    <a:pt x="289396" y="362857"/>
                    <a:pt x="287168" y="371605"/>
                    <a:pt x="285352" y="380352"/>
                  </a:cubicBezTo>
                  <a:cubicBezTo>
                    <a:pt x="283454" y="389265"/>
                    <a:pt x="282299" y="398261"/>
                    <a:pt x="280236" y="407174"/>
                  </a:cubicBezTo>
                  <a:cubicBezTo>
                    <a:pt x="278255" y="415839"/>
                    <a:pt x="275119" y="424257"/>
                    <a:pt x="273056" y="432922"/>
                  </a:cubicBezTo>
                  <a:cubicBezTo>
                    <a:pt x="269920" y="446539"/>
                    <a:pt x="267361" y="460239"/>
                    <a:pt x="264308" y="473938"/>
                  </a:cubicBezTo>
                  <a:cubicBezTo>
                    <a:pt x="263483" y="477652"/>
                    <a:pt x="262327" y="481531"/>
                    <a:pt x="260512" y="484749"/>
                  </a:cubicBezTo>
                  <a:cubicBezTo>
                    <a:pt x="259521" y="486565"/>
                    <a:pt x="256715" y="487968"/>
                    <a:pt x="254735" y="488133"/>
                  </a:cubicBezTo>
                  <a:cubicBezTo>
                    <a:pt x="237487" y="489701"/>
                    <a:pt x="220156" y="490856"/>
                    <a:pt x="202908" y="492259"/>
                  </a:cubicBezTo>
                  <a:cubicBezTo>
                    <a:pt x="200184" y="492507"/>
                    <a:pt x="197544" y="493084"/>
                    <a:pt x="194820" y="493580"/>
                  </a:cubicBezTo>
                  <a:cubicBezTo>
                    <a:pt x="192509" y="493910"/>
                    <a:pt x="191106" y="493497"/>
                    <a:pt x="190281" y="492424"/>
                  </a:cubicBezTo>
                  <a:cubicBezTo>
                    <a:pt x="189208" y="491186"/>
                    <a:pt x="189208" y="489041"/>
                    <a:pt x="189703" y="486812"/>
                  </a:cubicBezTo>
                  <a:cubicBezTo>
                    <a:pt x="193087" y="472123"/>
                    <a:pt x="198286" y="457680"/>
                    <a:pt x="200184" y="442825"/>
                  </a:cubicBezTo>
                  <a:cubicBezTo>
                    <a:pt x="202825" y="422606"/>
                    <a:pt x="209345" y="403708"/>
                    <a:pt x="214379" y="384396"/>
                  </a:cubicBezTo>
                  <a:cubicBezTo>
                    <a:pt x="217433" y="372512"/>
                    <a:pt x="223292" y="361536"/>
                    <a:pt x="226758" y="349735"/>
                  </a:cubicBezTo>
                  <a:cubicBezTo>
                    <a:pt x="228986" y="342225"/>
                    <a:pt x="229481" y="334055"/>
                    <a:pt x="229729" y="326132"/>
                  </a:cubicBezTo>
                  <a:cubicBezTo>
                    <a:pt x="229729" y="324399"/>
                    <a:pt x="224282" y="320520"/>
                    <a:pt x="222962" y="321181"/>
                  </a:cubicBezTo>
                  <a:cubicBezTo>
                    <a:pt x="219908" y="322749"/>
                    <a:pt x="216030" y="326380"/>
                    <a:pt x="215699" y="329516"/>
                  </a:cubicBezTo>
                  <a:cubicBezTo>
                    <a:pt x="213306" y="349735"/>
                    <a:pt x="208355" y="369211"/>
                    <a:pt x="203238" y="388688"/>
                  </a:cubicBezTo>
                  <a:cubicBezTo>
                    <a:pt x="198121" y="408164"/>
                    <a:pt x="193417" y="427805"/>
                    <a:pt x="188466" y="447364"/>
                  </a:cubicBezTo>
                  <a:cubicBezTo>
                    <a:pt x="185082" y="460981"/>
                    <a:pt x="181616" y="474598"/>
                    <a:pt x="178067" y="488215"/>
                  </a:cubicBezTo>
                  <a:cubicBezTo>
                    <a:pt x="176829" y="493002"/>
                    <a:pt x="169402" y="498944"/>
                    <a:pt x="165440" y="497211"/>
                  </a:cubicBezTo>
                  <a:cubicBezTo>
                    <a:pt x="158096" y="494157"/>
                    <a:pt x="151411" y="495808"/>
                    <a:pt x="144066" y="497128"/>
                  </a:cubicBezTo>
                  <a:cubicBezTo>
                    <a:pt x="136308" y="498531"/>
                    <a:pt x="128138" y="497046"/>
                    <a:pt x="120216" y="497541"/>
                  </a:cubicBezTo>
                  <a:cubicBezTo>
                    <a:pt x="112541" y="498119"/>
                    <a:pt x="104701" y="495065"/>
                    <a:pt x="97191" y="499769"/>
                  </a:cubicBezTo>
                  <a:cubicBezTo>
                    <a:pt x="95788" y="500677"/>
                    <a:pt x="93807" y="499191"/>
                    <a:pt x="95127" y="495478"/>
                  </a:cubicBezTo>
                  <a:cubicBezTo>
                    <a:pt x="100657" y="479632"/>
                    <a:pt x="105526" y="463622"/>
                    <a:pt x="110477" y="447529"/>
                  </a:cubicBezTo>
                  <a:cubicBezTo>
                    <a:pt x="117822" y="423844"/>
                    <a:pt x="129871" y="402882"/>
                    <a:pt x="141755" y="381590"/>
                  </a:cubicBezTo>
                  <a:cubicBezTo>
                    <a:pt x="154134" y="359391"/>
                    <a:pt x="169897" y="340409"/>
                    <a:pt x="185990" y="321511"/>
                  </a:cubicBezTo>
                  <a:cubicBezTo>
                    <a:pt x="188053" y="319117"/>
                    <a:pt x="190529" y="317137"/>
                    <a:pt x="192344" y="314578"/>
                  </a:cubicBezTo>
                  <a:cubicBezTo>
                    <a:pt x="195233" y="310452"/>
                    <a:pt x="193170" y="306408"/>
                    <a:pt x="188300" y="306161"/>
                  </a:cubicBezTo>
                  <a:cubicBezTo>
                    <a:pt x="180956" y="305748"/>
                    <a:pt x="177820" y="311937"/>
                    <a:pt x="173941" y="316889"/>
                  </a:cubicBezTo>
                  <a:cubicBezTo>
                    <a:pt x="171382" y="320190"/>
                    <a:pt x="168246" y="322996"/>
                    <a:pt x="165688" y="326297"/>
                  </a:cubicBezTo>
                  <a:cubicBezTo>
                    <a:pt x="161809" y="331331"/>
                    <a:pt x="157930" y="336366"/>
                    <a:pt x="154382" y="341730"/>
                  </a:cubicBezTo>
                  <a:cubicBezTo>
                    <a:pt x="148440" y="350725"/>
                    <a:pt x="142333" y="359556"/>
                    <a:pt x="137134" y="368964"/>
                  </a:cubicBezTo>
                  <a:cubicBezTo>
                    <a:pt x="128963" y="383901"/>
                    <a:pt x="121041" y="399086"/>
                    <a:pt x="114026" y="414766"/>
                  </a:cubicBezTo>
                  <a:cubicBezTo>
                    <a:pt x="109240" y="425495"/>
                    <a:pt x="106269" y="437214"/>
                    <a:pt x="102225" y="448355"/>
                  </a:cubicBezTo>
                  <a:cubicBezTo>
                    <a:pt x="101647" y="450005"/>
                    <a:pt x="99749" y="451078"/>
                    <a:pt x="98511" y="452481"/>
                  </a:cubicBezTo>
                  <a:cubicBezTo>
                    <a:pt x="98016" y="450418"/>
                    <a:pt x="96695" y="448025"/>
                    <a:pt x="97191" y="446209"/>
                  </a:cubicBezTo>
                  <a:cubicBezTo>
                    <a:pt x="102720" y="426485"/>
                    <a:pt x="109487" y="407339"/>
                    <a:pt x="118730" y="389183"/>
                  </a:cubicBezTo>
                  <a:cubicBezTo>
                    <a:pt x="125415" y="375979"/>
                    <a:pt x="130779" y="361949"/>
                    <a:pt x="137546" y="348827"/>
                  </a:cubicBezTo>
                  <a:cubicBezTo>
                    <a:pt x="146459" y="331414"/>
                    <a:pt x="156032" y="314413"/>
                    <a:pt x="165688" y="297413"/>
                  </a:cubicBezTo>
                  <a:cubicBezTo>
                    <a:pt x="176086" y="279092"/>
                    <a:pt x="186485" y="260853"/>
                    <a:pt x="197461" y="243027"/>
                  </a:cubicBezTo>
                  <a:cubicBezTo>
                    <a:pt x="202990" y="234032"/>
                    <a:pt x="209510" y="225697"/>
                    <a:pt x="216525" y="217939"/>
                  </a:cubicBezTo>
                  <a:cubicBezTo>
                    <a:pt x="220238" y="213813"/>
                    <a:pt x="225933" y="211750"/>
                    <a:pt x="230554" y="208449"/>
                  </a:cubicBezTo>
                  <a:cubicBezTo>
                    <a:pt x="232700" y="206963"/>
                    <a:pt x="234681" y="204982"/>
                    <a:pt x="236249" y="202837"/>
                  </a:cubicBezTo>
                  <a:cubicBezTo>
                    <a:pt x="238725" y="199453"/>
                    <a:pt x="236661" y="194832"/>
                    <a:pt x="232700" y="195492"/>
                  </a:cubicBezTo>
                  <a:cubicBezTo>
                    <a:pt x="227501" y="196400"/>
                    <a:pt x="221476" y="197472"/>
                    <a:pt x="217845" y="200856"/>
                  </a:cubicBezTo>
                  <a:cubicBezTo>
                    <a:pt x="209923" y="208366"/>
                    <a:pt x="202413" y="216784"/>
                    <a:pt x="196388" y="226027"/>
                  </a:cubicBezTo>
                  <a:cubicBezTo>
                    <a:pt x="184422" y="244430"/>
                    <a:pt x="173115" y="263412"/>
                    <a:pt x="162304" y="282723"/>
                  </a:cubicBezTo>
                  <a:cubicBezTo>
                    <a:pt x="150173" y="304262"/>
                    <a:pt x="138454" y="326132"/>
                    <a:pt x="127230" y="348167"/>
                  </a:cubicBezTo>
                  <a:cubicBezTo>
                    <a:pt x="119886" y="362609"/>
                    <a:pt x="112953" y="377381"/>
                    <a:pt x="106846" y="392484"/>
                  </a:cubicBezTo>
                  <a:cubicBezTo>
                    <a:pt x="100492" y="408329"/>
                    <a:pt x="94962" y="424587"/>
                    <a:pt x="89598" y="440845"/>
                  </a:cubicBezTo>
                  <a:cubicBezTo>
                    <a:pt x="84399" y="456690"/>
                    <a:pt x="81015" y="473030"/>
                    <a:pt x="79612" y="489866"/>
                  </a:cubicBezTo>
                  <a:cubicBezTo>
                    <a:pt x="78457" y="503648"/>
                    <a:pt x="76476" y="517430"/>
                    <a:pt x="74826" y="531212"/>
                  </a:cubicBezTo>
                  <a:cubicBezTo>
                    <a:pt x="74826" y="531625"/>
                    <a:pt x="74826" y="532120"/>
                    <a:pt x="74826" y="532532"/>
                  </a:cubicBezTo>
                  <a:cubicBezTo>
                    <a:pt x="74496" y="537319"/>
                    <a:pt x="76559" y="541858"/>
                    <a:pt x="80603" y="541610"/>
                  </a:cubicBezTo>
                  <a:cubicBezTo>
                    <a:pt x="82831" y="541528"/>
                    <a:pt x="85554" y="536411"/>
                    <a:pt x="86875" y="533028"/>
                  </a:cubicBezTo>
                  <a:cubicBezTo>
                    <a:pt x="88443" y="528901"/>
                    <a:pt x="88525" y="524115"/>
                    <a:pt x="89598" y="519741"/>
                  </a:cubicBezTo>
                  <a:cubicBezTo>
                    <a:pt x="90011" y="518255"/>
                    <a:pt x="91496" y="517100"/>
                    <a:pt x="92487" y="515862"/>
                  </a:cubicBezTo>
                  <a:cubicBezTo>
                    <a:pt x="93147" y="517512"/>
                    <a:pt x="94467" y="519328"/>
                    <a:pt x="94302" y="520896"/>
                  </a:cubicBezTo>
                  <a:cubicBezTo>
                    <a:pt x="93889" y="525600"/>
                    <a:pt x="92321" y="530304"/>
                    <a:pt x="92074" y="535008"/>
                  </a:cubicBezTo>
                  <a:cubicBezTo>
                    <a:pt x="91249" y="548047"/>
                    <a:pt x="96035" y="559684"/>
                    <a:pt x="100162" y="571568"/>
                  </a:cubicBezTo>
                  <a:cubicBezTo>
                    <a:pt x="102225" y="577510"/>
                    <a:pt x="104040" y="583534"/>
                    <a:pt x="105361" y="589641"/>
                  </a:cubicBezTo>
                  <a:cubicBezTo>
                    <a:pt x="106186" y="593355"/>
                    <a:pt x="103875" y="592612"/>
                    <a:pt x="101730" y="591704"/>
                  </a:cubicBezTo>
                  <a:cubicBezTo>
                    <a:pt x="96695" y="589559"/>
                    <a:pt x="90671" y="588238"/>
                    <a:pt x="87040" y="592199"/>
                  </a:cubicBezTo>
                  <a:cubicBezTo>
                    <a:pt x="81263" y="598554"/>
                    <a:pt x="72515" y="598224"/>
                    <a:pt x="67151" y="604083"/>
                  </a:cubicBezTo>
                  <a:cubicBezTo>
                    <a:pt x="62447" y="609283"/>
                    <a:pt x="58485" y="615390"/>
                    <a:pt x="54524" y="621414"/>
                  </a:cubicBezTo>
                  <a:cubicBezTo>
                    <a:pt x="46849" y="633215"/>
                    <a:pt x="43465" y="646585"/>
                    <a:pt x="44126" y="660945"/>
                  </a:cubicBezTo>
                  <a:cubicBezTo>
                    <a:pt x="44703" y="672333"/>
                    <a:pt x="48169" y="683062"/>
                    <a:pt x="52626" y="693378"/>
                  </a:cubicBezTo>
                  <a:cubicBezTo>
                    <a:pt x="60879" y="712524"/>
                    <a:pt x="67151" y="732991"/>
                    <a:pt x="77467" y="750734"/>
                  </a:cubicBezTo>
                  <a:cubicBezTo>
                    <a:pt x="88608" y="769880"/>
                    <a:pt x="103710" y="786138"/>
                    <a:pt x="122196" y="798270"/>
                  </a:cubicBezTo>
                  <a:cubicBezTo>
                    <a:pt x="129624" y="803139"/>
                    <a:pt x="136969" y="807348"/>
                    <a:pt x="145221" y="810236"/>
                  </a:cubicBezTo>
                  <a:cubicBezTo>
                    <a:pt x="148110" y="811226"/>
                    <a:pt x="149925" y="815600"/>
                    <a:pt x="152649" y="817746"/>
                  </a:cubicBezTo>
                  <a:cubicBezTo>
                    <a:pt x="164863" y="827484"/>
                    <a:pt x="167504" y="842422"/>
                    <a:pt x="171795" y="856699"/>
                  </a:cubicBezTo>
                  <a:cubicBezTo>
                    <a:pt x="175344" y="868665"/>
                    <a:pt x="180213" y="880219"/>
                    <a:pt x="184669" y="891855"/>
                  </a:cubicBezTo>
                  <a:cubicBezTo>
                    <a:pt x="187970" y="900521"/>
                    <a:pt x="190776" y="909434"/>
                    <a:pt x="195068" y="917521"/>
                  </a:cubicBezTo>
                  <a:cubicBezTo>
                    <a:pt x="197131" y="921400"/>
                    <a:pt x="201752" y="924123"/>
                    <a:pt x="205714" y="926269"/>
                  </a:cubicBezTo>
                  <a:cubicBezTo>
                    <a:pt x="219331" y="933531"/>
                    <a:pt x="230554" y="944425"/>
                    <a:pt x="243181" y="953255"/>
                  </a:cubicBezTo>
                  <a:cubicBezTo>
                    <a:pt x="258861" y="964232"/>
                    <a:pt x="274211" y="975703"/>
                    <a:pt x="291212" y="984451"/>
                  </a:cubicBezTo>
                  <a:cubicBezTo>
                    <a:pt x="298804" y="988329"/>
                    <a:pt x="305241" y="994767"/>
                    <a:pt x="312174" y="1000131"/>
                  </a:cubicBezTo>
                  <a:cubicBezTo>
                    <a:pt x="312999" y="1000791"/>
                    <a:pt x="313742" y="1002194"/>
                    <a:pt x="313742" y="1003349"/>
                  </a:cubicBezTo>
                  <a:cubicBezTo>
                    <a:pt x="313907" y="1016389"/>
                    <a:pt x="313907" y="1029510"/>
                    <a:pt x="313989" y="1042550"/>
                  </a:cubicBezTo>
                  <a:cubicBezTo>
                    <a:pt x="313989" y="1047666"/>
                    <a:pt x="313989" y="1052783"/>
                    <a:pt x="313824" y="1057900"/>
                  </a:cubicBezTo>
                  <a:cubicBezTo>
                    <a:pt x="313494" y="1067803"/>
                    <a:pt x="313081" y="1077789"/>
                    <a:pt x="312586" y="1087692"/>
                  </a:cubicBezTo>
                  <a:cubicBezTo>
                    <a:pt x="312504" y="1089838"/>
                    <a:pt x="312421" y="1092066"/>
                    <a:pt x="312421" y="1094212"/>
                  </a:cubicBezTo>
                  <a:cubicBezTo>
                    <a:pt x="312256" y="1097843"/>
                    <a:pt x="312009" y="1101474"/>
                    <a:pt x="311183" y="1104858"/>
                  </a:cubicBezTo>
                  <a:cubicBezTo>
                    <a:pt x="310358" y="1108159"/>
                    <a:pt x="307222" y="1111460"/>
                    <a:pt x="304334" y="1113440"/>
                  </a:cubicBezTo>
                  <a:cubicBezTo>
                    <a:pt x="294843" y="1119878"/>
                    <a:pt x="284527" y="1124994"/>
                    <a:pt x="275449" y="1132009"/>
                  </a:cubicBezTo>
                  <a:cubicBezTo>
                    <a:pt x="270993" y="1135475"/>
                    <a:pt x="270497" y="1133247"/>
                    <a:pt x="268764" y="1130111"/>
                  </a:cubicBezTo>
                  <a:cubicBezTo>
                    <a:pt x="267774" y="1128295"/>
                    <a:pt x="266619" y="1126562"/>
                    <a:pt x="265298" y="1125077"/>
                  </a:cubicBezTo>
                  <a:cubicBezTo>
                    <a:pt x="262327" y="1121776"/>
                    <a:pt x="258861" y="1121776"/>
                    <a:pt x="255312" y="1124169"/>
                  </a:cubicBezTo>
                  <a:cubicBezTo>
                    <a:pt x="248710" y="1128708"/>
                    <a:pt x="241943" y="1127718"/>
                    <a:pt x="238147" y="1120620"/>
                  </a:cubicBezTo>
                  <a:cubicBezTo>
                    <a:pt x="235506" y="1115751"/>
                    <a:pt x="232122" y="1114843"/>
                    <a:pt x="227583" y="1114513"/>
                  </a:cubicBezTo>
                  <a:cubicBezTo>
                    <a:pt x="220569" y="1114018"/>
                    <a:pt x="213554" y="1112945"/>
                    <a:pt x="206539" y="1111872"/>
                  </a:cubicBezTo>
                  <a:cubicBezTo>
                    <a:pt x="205466" y="1111707"/>
                    <a:pt x="204558" y="1110635"/>
                    <a:pt x="203568" y="1110057"/>
                  </a:cubicBezTo>
                  <a:cubicBezTo>
                    <a:pt x="204393" y="1109067"/>
                    <a:pt x="205053" y="1107746"/>
                    <a:pt x="206126" y="1107334"/>
                  </a:cubicBezTo>
                  <a:cubicBezTo>
                    <a:pt x="208272" y="1106426"/>
                    <a:pt x="210500" y="1105353"/>
                    <a:pt x="212728" y="1105518"/>
                  </a:cubicBezTo>
                  <a:cubicBezTo>
                    <a:pt x="218010" y="1105766"/>
                    <a:pt x="223374" y="1105848"/>
                    <a:pt x="228739" y="1106013"/>
                  </a:cubicBezTo>
                  <a:cubicBezTo>
                    <a:pt x="236414" y="1106261"/>
                    <a:pt x="244089" y="1106756"/>
                    <a:pt x="251434" y="1108654"/>
                  </a:cubicBezTo>
                  <a:cubicBezTo>
                    <a:pt x="259274" y="1110635"/>
                    <a:pt x="264803" y="1108241"/>
                    <a:pt x="271405" y="1105930"/>
                  </a:cubicBezTo>
                  <a:cubicBezTo>
                    <a:pt x="276192" y="1104197"/>
                    <a:pt x="282216" y="1106591"/>
                    <a:pt x="286260" y="1101557"/>
                  </a:cubicBezTo>
                  <a:cubicBezTo>
                    <a:pt x="287828" y="1099576"/>
                    <a:pt x="289149" y="1097183"/>
                    <a:pt x="290634" y="1095037"/>
                  </a:cubicBezTo>
                  <a:cubicBezTo>
                    <a:pt x="288241" y="1093221"/>
                    <a:pt x="285765" y="1089920"/>
                    <a:pt x="283372" y="1089920"/>
                  </a:cubicBezTo>
                  <a:cubicBezTo>
                    <a:pt x="277100" y="1089920"/>
                    <a:pt x="277925" y="1087197"/>
                    <a:pt x="279328" y="1082493"/>
                  </a:cubicBezTo>
                  <a:cubicBezTo>
                    <a:pt x="282216" y="1073085"/>
                    <a:pt x="282794" y="1063842"/>
                    <a:pt x="277430" y="1054681"/>
                  </a:cubicBezTo>
                  <a:cubicBezTo>
                    <a:pt x="274129" y="1049069"/>
                    <a:pt x="272726" y="1042302"/>
                    <a:pt x="269755" y="1036360"/>
                  </a:cubicBezTo>
                  <a:cubicBezTo>
                    <a:pt x="268022" y="1032894"/>
                    <a:pt x="264968" y="1030171"/>
                    <a:pt x="262492" y="1027035"/>
                  </a:cubicBezTo>
                  <a:cubicBezTo>
                    <a:pt x="257953" y="1021175"/>
                    <a:pt x="252341" y="1015893"/>
                    <a:pt x="249123" y="1009374"/>
                  </a:cubicBezTo>
                  <a:cubicBezTo>
                    <a:pt x="248710" y="1008549"/>
                    <a:pt x="248298" y="1007723"/>
                    <a:pt x="247885" y="1006898"/>
                  </a:cubicBezTo>
                  <a:cubicBezTo>
                    <a:pt x="241448" y="994519"/>
                    <a:pt x="233690" y="984368"/>
                    <a:pt x="220569" y="978921"/>
                  </a:cubicBezTo>
                  <a:cubicBezTo>
                    <a:pt x="215039" y="976611"/>
                    <a:pt x="209923" y="971824"/>
                    <a:pt x="205714" y="967037"/>
                  </a:cubicBezTo>
                  <a:cubicBezTo>
                    <a:pt x="194655" y="954411"/>
                    <a:pt x="181698" y="944590"/>
                    <a:pt x="168329" y="935017"/>
                  </a:cubicBezTo>
                  <a:cubicBezTo>
                    <a:pt x="162139" y="930643"/>
                    <a:pt x="157270" y="923876"/>
                    <a:pt x="152401" y="917686"/>
                  </a:cubicBezTo>
                  <a:cubicBezTo>
                    <a:pt x="147367" y="911332"/>
                    <a:pt x="143653" y="903739"/>
                    <a:pt x="138289" y="897715"/>
                  </a:cubicBezTo>
                  <a:cubicBezTo>
                    <a:pt x="127726" y="885748"/>
                    <a:pt x="117327" y="873452"/>
                    <a:pt x="110808" y="858432"/>
                  </a:cubicBezTo>
                  <a:cubicBezTo>
                    <a:pt x="104040" y="842752"/>
                    <a:pt x="95870" y="826989"/>
                    <a:pt x="102307" y="808503"/>
                  </a:cubicBezTo>
                  <a:cubicBezTo>
                    <a:pt x="103463" y="805119"/>
                    <a:pt x="97603" y="800663"/>
                    <a:pt x="93807" y="802148"/>
                  </a:cubicBezTo>
                  <a:cubicBezTo>
                    <a:pt x="90093" y="803551"/>
                    <a:pt x="86462" y="805449"/>
                    <a:pt x="82996" y="807430"/>
                  </a:cubicBezTo>
                  <a:cubicBezTo>
                    <a:pt x="82006" y="808008"/>
                    <a:pt x="80850" y="809741"/>
                    <a:pt x="80933" y="810896"/>
                  </a:cubicBezTo>
                  <a:cubicBezTo>
                    <a:pt x="81263" y="815930"/>
                    <a:pt x="82006" y="820882"/>
                    <a:pt x="82748" y="825834"/>
                  </a:cubicBezTo>
                  <a:cubicBezTo>
                    <a:pt x="83656" y="831776"/>
                    <a:pt x="86545" y="838130"/>
                    <a:pt x="85389" y="843494"/>
                  </a:cubicBezTo>
                  <a:cubicBezTo>
                    <a:pt x="82253" y="857441"/>
                    <a:pt x="86132" y="870728"/>
                    <a:pt x="87617" y="884098"/>
                  </a:cubicBezTo>
                  <a:cubicBezTo>
                    <a:pt x="88360" y="891278"/>
                    <a:pt x="95705" y="897385"/>
                    <a:pt x="99171" y="904482"/>
                  </a:cubicBezTo>
                  <a:cubicBezTo>
                    <a:pt x="103628" y="913477"/>
                    <a:pt x="107011" y="923381"/>
                    <a:pt x="114686" y="929818"/>
                  </a:cubicBezTo>
                  <a:cubicBezTo>
                    <a:pt x="121784" y="935760"/>
                    <a:pt x="129459" y="941041"/>
                    <a:pt x="137381" y="945745"/>
                  </a:cubicBezTo>
                  <a:cubicBezTo>
                    <a:pt x="151411" y="954163"/>
                    <a:pt x="166266" y="961261"/>
                    <a:pt x="179965" y="970256"/>
                  </a:cubicBezTo>
                  <a:cubicBezTo>
                    <a:pt x="191767" y="978014"/>
                    <a:pt x="204146" y="984946"/>
                    <a:pt x="211656" y="999388"/>
                  </a:cubicBezTo>
                  <a:cubicBezTo>
                    <a:pt x="212151" y="1000378"/>
                    <a:pt x="212728" y="1001369"/>
                    <a:pt x="213306" y="1002442"/>
                  </a:cubicBezTo>
                  <a:cubicBezTo>
                    <a:pt x="221559" y="1017461"/>
                    <a:pt x="232452" y="1030996"/>
                    <a:pt x="241530" y="1045521"/>
                  </a:cubicBezTo>
                  <a:cubicBezTo>
                    <a:pt x="248463" y="1056662"/>
                    <a:pt x="255230" y="1068051"/>
                    <a:pt x="255065" y="1082328"/>
                  </a:cubicBezTo>
                  <a:cubicBezTo>
                    <a:pt x="254900" y="1091323"/>
                    <a:pt x="252837" y="1093386"/>
                    <a:pt x="244501" y="1093551"/>
                  </a:cubicBezTo>
                  <a:cubicBezTo>
                    <a:pt x="239385" y="1093634"/>
                    <a:pt x="234186" y="1094624"/>
                    <a:pt x="229069" y="1094707"/>
                  </a:cubicBezTo>
                  <a:cubicBezTo>
                    <a:pt x="227088" y="1094707"/>
                    <a:pt x="225108" y="1093469"/>
                    <a:pt x="223127" y="1092809"/>
                  </a:cubicBezTo>
                  <a:cubicBezTo>
                    <a:pt x="224695" y="1091571"/>
                    <a:pt x="226098" y="1089920"/>
                    <a:pt x="227831" y="1089260"/>
                  </a:cubicBezTo>
                  <a:cubicBezTo>
                    <a:pt x="238147" y="1085381"/>
                    <a:pt x="241035" y="1082410"/>
                    <a:pt x="238725" y="1073662"/>
                  </a:cubicBezTo>
                  <a:cubicBezTo>
                    <a:pt x="237404" y="1068793"/>
                    <a:pt x="232783" y="1064584"/>
                    <a:pt x="228904" y="1061036"/>
                  </a:cubicBezTo>
                  <a:cubicBezTo>
                    <a:pt x="216112" y="1049400"/>
                    <a:pt x="203155" y="1038011"/>
                    <a:pt x="189951" y="1026952"/>
                  </a:cubicBezTo>
                  <a:cubicBezTo>
                    <a:pt x="179222" y="1018039"/>
                    <a:pt x="167916" y="1009869"/>
                    <a:pt x="157023" y="1001204"/>
                  </a:cubicBezTo>
                  <a:cubicBezTo>
                    <a:pt x="153061" y="998068"/>
                    <a:pt x="149265" y="994602"/>
                    <a:pt x="145634" y="990970"/>
                  </a:cubicBezTo>
                  <a:cubicBezTo>
                    <a:pt x="137216" y="982552"/>
                    <a:pt x="129459" y="973310"/>
                    <a:pt x="120463" y="965634"/>
                  </a:cubicBezTo>
                  <a:cubicBezTo>
                    <a:pt x="107424" y="954493"/>
                    <a:pt x="93229" y="944920"/>
                    <a:pt x="80107" y="933862"/>
                  </a:cubicBezTo>
                  <a:cubicBezTo>
                    <a:pt x="72350" y="927342"/>
                    <a:pt x="65665" y="919337"/>
                    <a:pt x="58568" y="911909"/>
                  </a:cubicBezTo>
                  <a:cubicBezTo>
                    <a:pt x="48665" y="901676"/>
                    <a:pt x="38596" y="891525"/>
                    <a:pt x="28858" y="881127"/>
                  </a:cubicBezTo>
                  <a:cubicBezTo>
                    <a:pt x="25970" y="878073"/>
                    <a:pt x="23494" y="874442"/>
                    <a:pt x="21513" y="870563"/>
                  </a:cubicBezTo>
                  <a:cubicBezTo>
                    <a:pt x="17717" y="863301"/>
                    <a:pt x="14003" y="855873"/>
                    <a:pt x="11197" y="848116"/>
                  </a:cubicBezTo>
                  <a:cubicBezTo>
                    <a:pt x="9464" y="843164"/>
                    <a:pt x="8969" y="837552"/>
                    <a:pt x="8639" y="832106"/>
                  </a:cubicBezTo>
                  <a:cubicBezTo>
                    <a:pt x="7236" y="807595"/>
                    <a:pt x="6081" y="783085"/>
                    <a:pt x="4925" y="758574"/>
                  </a:cubicBezTo>
                  <a:cubicBezTo>
                    <a:pt x="4678" y="752797"/>
                    <a:pt x="5338" y="746938"/>
                    <a:pt x="4843" y="741161"/>
                  </a:cubicBezTo>
                  <a:cubicBezTo>
                    <a:pt x="3440" y="724986"/>
                    <a:pt x="1212" y="708810"/>
                    <a:pt x="139" y="692552"/>
                  </a:cubicBezTo>
                  <a:cubicBezTo>
                    <a:pt x="-439" y="683970"/>
                    <a:pt x="964" y="675387"/>
                    <a:pt x="1129" y="666721"/>
                  </a:cubicBezTo>
                  <a:cubicBezTo>
                    <a:pt x="1294" y="659459"/>
                    <a:pt x="881" y="652197"/>
                    <a:pt x="1212" y="644934"/>
                  </a:cubicBezTo>
                  <a:cubicBezTo>
                    <a:pt x="2284" y="619433"/>
                    <a:pt x="3852" y="594015"/>
                    <a:pt x="4760" y="568514"/>
                  </a:cubicBezTo>
                  <a:cubicBezTo>
                    <a:pt x="5338" y="553082"/>
                    <a:pt x="4843" y="537567"/>
                    <a:pt x="4843" y="522134"/>
                  </a:cubicBezTo>
                  <a:cubicBezTo>
                    <a:pt x="4843" y="516109"/>
                    <a:pt x="5338" y="510085"/>
                    <a:pt x="4678" y="504143"/>
                  </a:cubicBezTo>
                  <a:cubicBezTo>
                    <a:pt x="4100" y="498284"/>
                    <a:pt x="2037" y="492507"/>
                    <a:pt x="1212" y="486647"/>
                  </a:cubicBezTo>
                  <a:cubicBezTo>
                    <a:pt x="634" y="482273"/>
                    <a:pt x="-274" y="476992"/>
                    <a:pt x="1377" y="473360"/>
                  </a:cubicBezTo>
                  <a:cubicBezTo>
                    <a:pt x="8556" y="457185"/>
                    <a:pt x="16644" y="441505"/>
                    <a:pt x="24319" y="425495"/>
                  </a:cubicBezTo>
                  <a:cubicBezTo>
                    <a:pt x="27538" y="418810"/>
                    <a:pt x="30921" y="412125"/>
                    <a:pt x="33315" y="405111"/>
                  </a:cubicBezTo>
                  <a:cubicBezTo>
                    <a:pt x="37689" y="392236"/>
                    <a:pt x="44208" y="380765"/>
                    <a:pt x="51553" y="369706"/>
                  </a:cubicBezTo>
                  <a:cubicBezTo>
                    <a:pt x="52048" y="368964"/>
                    <a:pt x="52461" y="368303"/>
                    <a:pt x="52956" y="367561"/>
                  </a:cubicBezTo>
                  <a:cubicBezTo>
                    <a:pt x="59971" y="356997"/>
                    <a:pt x="66821" y="346186"/>
                    <a:pt x="73423" y="335210"/>
                  </a:cubicBezTo>
                  <a:cubicBezTo>
                    <a:pt x="82171" y="320685"/>
                    <a:pt x="89928" y="305500"/>
                    <a:pt x="99006" y="291223"/>
                  </a:cubicBezTo>
                  <a:cubicBezTo>
                    <a:pt x="111880" y="270922"/>
                    <a:pt x="126323" y="251693"/>
                    <a:pt x="138537" y="230978"/>
                  </a:cubicBezTo>
                  <a:cubicBezTo>
                    <a:pt x="155042" y="203002"/>
                    <a:pt x="175509" y="177831"/>
                    <a:pt x="188053" y="146966"/>
                  </a:cubicBezTo>
                  <a:cubicBezTo>
                    <a:pt x="194573" y="130873"/>
                    <a:pt x="205136" y="116843"/>
                    <a:pt x="212646" y="101163"/>
                  </a:cubicBezTo>
                  <a:cubicBezTo>
                    <a:pt x="218258" y="89527"/>
                    <a:pt x="225355" y="79129"/>
                    <a:pt x="233113" y="69555"/>
                  </a:cubicBezTo>
                  <a:cubicBezTo>
                    <a:pt x="239550" y="61550"/>
                    <a:pt x="248298" y="55608"/>
                    <a:pt x="256385" y="49336"/>
                  </a:cubicBezTo>
                  <a:cubicBezTo>
                    <a:pt x="260924" y="45870"/>
                    <a:pt x="266454" y="43724"/>
                    <a:pt x="271488" y="40836"/>
                  </a:cubicBezTo>
                  <a:cubicBezTo>
                    <a:pt x="282134" y="34729"/>
                    <a:pt x="291707" y="40754"/>
                    <a:pt x="301363" y="44137"/>
                  </a:cubicBezTo>
                  <a:cubicBezTo>
                    <a:pt x="315722" y="49254"/>
                    <a:pt x="329834" y="55113"/>
                    <a:pt x="343947" y="60808"/>
                  </a:cubicBezTo>
                  <a:cubicBezTo>
                    <a:pt x="358471" y="66667"/>
                    <a:pt x="372914" y="72609"/>
                    <a:pt x="387438" y="78468"/>
                  </a:cubicBezTo>
                  <a:cubicBezTo>
                    <a:pt x="394866" y="81522"/>
                    <a:pt x="399487" y="78716"/>
                    <a:pt x="400973" y="70628"/>
                  </a:cubicBezTo>
                  <a:cubicBezTo>
                    <a:pt x="401468" y="67905"/>
                    <a:pt x="402541" y="64686"/>
                    <a:pt x="404356" y="63036"/>
                  </a:cubicBezTo>
                  <a:cubicBezTo>
                    <a:pt x="414342" y="53628"/>
                    <a:pt x="422677" y="41909"/>
                    <a:pt x="435882" y="36710"/>
                  </a:cubicBezTo>
                  <a:cubicBezTo>
                    <a:pt x="447188" y="32171"/>
                    <a:pt x="458412" y="27384"/>
                    <a:pt x="469553" y="22267"/>
                  </a:cubicBezTo>
                  <a:cubicBezTo>
                    <a:pt x="478218" y="18306"/>
                    <a:pt x="486636" y="13437"/>
                    <a:pt x="495219" y="9228"/>
                  </a:cubicBezTo>
                  <a:cubicBezTo>
                    <a:pt x="506360" y="3616"/>
                    <a:pt x="518161" y="1141"/>
                    <a:pt x="530293" y="68"/>
                  </a:cubicBezTo>
                  <a:cubicBezTo>
                    <a:pt x="538628" y="-675"/>
                    <a:pt x="545230" y="4854"/>
                    <a:pt x="551997" y="8981"/>
                  </a:cubicBezTo>
                  <a:cubicBezTo>
                    <a:pt x="568585" y="19214"/>
                    <a:pt x="585008" y="29612"/>
                    <a:pt x="601018" y="40754"/>
                  </a:cubicBezTo>
                  <a:cubicBezTo>
                    <a:pt x="608446" y="45870"/>
                    <a:pt x="614965" y="52637"/>
                    <a:pt x="621650" y="58827"/>
                  </a:cubicBezTo>
                  <a:cubicBezTo>
                    <a:pt x="631223" y="67575"/>
                    <a:pt x="641044" y="75993"/>
                    <a:pt x="649874" y="85566"/>
                  </a:cubicBezTo>
                  <a:cubicBezTo>
                    <a:pt x="656559" y="92828"/>
                    <a:pt x="662006" y="101576"/>
                    <a:pt x="667783" y="109829"/>
                  </a:cubicBezTo>
                  <a:cubicBezTo>
                    <a:pt x="677273" y="123363"/>
                    <a:pt x="687177" y="136650"/>
                    <a:pt x="695760" y="150845"/>
                  </a:cubicBezTo>
                  <a:cubicBezTo>
                    <a:pt x="701619" y="160500"/>
                    <a:pt x="705993" y="171311"/>
                    <a:pt x="710119" y="181957"/>
                  </a:cubicBezTo>
                  <a:cubicBezTo>
                    <a:pt x="715979" y="197142"/>
                    <a:pt x="721178" y="212657"/>
                    <a:pt x="726212" y="228173"/>
                  </a:cubicBezTo>
                  <a:cubicBezTo>
                    <a:pt x="730008" y="239974"/>
                    <a:pt x="732402" y="252188"/>
                    <a:pt x="736445" y="263824"/>
                  </a:cubicBezTo>
                  <a:cubicBezTo>
                    <a:pt x="740654" y="276038"/>
                    <a:pt x="746596" y="287427"/>
                    <a:pt x="750970" y="299558"/>
                  </a:cubicBezTo>
                  <a:cubicBezTo>
                    <a:pt x="760461" y="325885"/>
                    <a:pt x="774490" y="349405"/>
                    <a:pt x="787695" y="373585"/>
                  </a:cubicBezTo>
                  <a:cubicBezTo>
                    <a:pt x="793637" y="384561"/>
                    <a:pt x="797433" y="396940"/>
                    <a:pt x="801807" y="408824"/>
                  </a:cubicBezTo>
                  <a:cubicBezTo>
                    <a:pt x="804613" y="416334"/>
                    <a:pt x="807089" y="424092"/>
                    <a:pt x="809069" y="431932"/>
                  </a:cubicBezTo>
                  <a:close/>
                  <a:moveTo>
                    <a:pt x="490597" y="66915"/>
                  </a:moveTo>
                  <a:cubicBezTo>
                    <a:pt x="491918" y="61550"/>
                    <a:pt x="491753" y="59735"/>
                    <a:pt x="486718" y="59900"/>
                  </a:cubicBezTo>
                  <a:cubicBezTo>
                    <a:pt x="481519" y="59982"/>
                    <a:pt x="476403" y="60477"/>
                    <a:pt x="471286" y="61220"/>
                  </a:cubicBezTo>
                  <a:cubicBezTo>
                    <a:pt x="458412" y="63118"/>
                    <a:pt x="446363" y="67080"/>
                    <a:pt x="437285" y="77891"/>
                  </a:cubicBezTo>
                  <a:cubicBezTo>
                    <a:pt x="425896" y="91425"/>
                    <a:pt x="414672" y="105042"/>
                    <a:pt x="408070" y="122208"/>
                  </a:cubicBezTo>
                  <a:cubicBezTo>
                    <a:pt x="406997" y="125096"/>
                    <a:pt x="405512" y="128727"/>
                    <a:pt x="401716" y="126994"/>
                  </a:cubicBezTo>
                  <a:cubicBezTo>
                    <a:pt x="393215" y="123116"/>
                    <a:pt x="384385" y="119649"/>
                    <a:pt x="376462" y="114533"/>
                  </a:cubicBezTo>
                  <a:cubicBezTo>
                    <a:pt x="357729" y="102566"/>
                    <a:pt x="339408" y="89692"/>
                    <a:pt x="320839" y="77478"/>
                  </a:cubicBezTo>
                  <a:cubicBezTo>
                    <a:pt x="316878" y="74837"/>
                    <a:pt x="312339" y="74425"/>
                    <a:pt x="308790" y="78964"/>
                  </a:cubicBezTo>
                  <a:cubicBezTo>
                    <a:pt x="305489" y="83172"/>
                    <a:pt x="308460" y="86639"/>
                    <a:pt x="310523" y="89692"/>
                  </a:cubicBezTo>
                  <a:cubicBezTo>
                    <a:pt x="311844" y="91673"/>
                    <a:pt x="314484" y="92993"/>
                    <a:pt x="316713" y="94066"/>
                  </a:cubicBezTo>
                  <a:cubicBezTo>
                    <a:pt x="322407" y="96872"/>
                    <a:pt x="328266" y="99018"/>
                    <a:pt x="333878" y="101989"/>
                  </a:cubicBezTo>
                  <a:cubicBezTo>
                    <a:pt x="351374" y="111232"/>
                    <a:pt x="365404" y="126747"/>
                    <a:pt x="384137" y="133844"/>
                  </a:cubicBezTo>
                  <a:cubicBezTo>
                    <a:pt x="385788" y="134504"/>
                    <a:pt x="389584" y="136650"/>
                    <a:pt x="385705" y="140034"/>
                  </a:cubicBezTo>
                  <a:cubicBezTo>
                    <a:pt x="380424" y="144738"/>
                    <a:pt x="375059" y="149442"/>
                    <a:pt x="369860" y="154393"/>
                  </a:cubicBezTo>
                  <a:cubicBezTo>
                    <a:pt x="358141" y="165617"/>
                    <a:pt x="351374" y="180389"/>
                    <a:pt x="344112" y="194997"/>
                  </a:cubicBezTo>
                  <a:cubicBezTo>
                    <a:pt x="341636" y="200031"/>
                    <a:pt x="344854" y="202342"/>
                    <a:pt x="346670" y="204817"/>
                  </a:cubicBezTo>
                  <a:cubicBezTo>
                    <a:pt x="347578" y="206055"/>
                    <a:pt x="351539" y="205230"/>
                    <a:pt x="353850" y="204405"/>
                  </a:cubicBezTo>
                  <a:cubicBezTo>
                    <a:pt x="355748" y="203744"/>
                    <a:pt x="357316" y="201764"/>
                    <a:pt x="359049" y="200361"/>
                  </a:cubicBezTo>
                  <a:cubicBezTo>
                    <a:pt x="370190" y="191035"/>
                    <a:pt x="381579" y="182040"/>
                    <a:pt x="392307" y="172302"/>
                  </a:cubicBezTo>
                  <a:cubicBezTo>
                    <a:pt x="401220" y="164214"/>
                    <a:pt x="411371" y="157199"/>
                    <a:pt x="416818" y="145315"/>
                  </a:cubicBezTo>
                  <a:cubicBezTo>
                    <a:pt x="417231" y="144325"/>
                    <a:pt x="418386" y="143417"/>
                    <a:pt x="419376" y="143005"/>
                  </a:cubicBezTo>
                  <a:cubicBezTo>
                    <a:pt x="426886" y="139951"/>
                    <a:pt x="431920" y="143665"/>
                    <a:pt x="433819" y="152743"/>
                  </a:cubicBezTo>
                  <a:cubicBezTo>
                    <a:pt x="436459" y="165534"/>
                    <a:pt x="438523" y="178491"/>
                    <a:pt x="439926" y="191530"/>
                  </a:cubicBezTo>
                  <a:cubicBezTo>
                    <a:pt x="441411" y="204735"/>
                    <a:pt x="441411" y="218104"/>
                    <a:pt x="442649" y="231309"/>
                  </a:cubicBezTo>
                  <a:cubicBezTo>
                    <a:pt x="443309" y="238241"/>
                    <a:pt x="444630" y="245256"/>
                    <a:pt x="446610" y="251940"/>
                  </a:cubicBezTo>
                  <a:cubicBezTo>
                    <a:pt x="447436" y="254664"/>
                    <a:pt x="450406" y="257305"/>
                    <a:pt x="452965" y="258542"/>
                  </a:cubicBezTo>
                  <a:cubicBezTo>
                    <a:pt x="453873" y="259038"/>
                    <a:pt x="456761" y="255654"/>
                    <a:pt x="458412" y="253756"/>
                  </a:cubicBezTo>
                  <a:cubicBezTo>
                    <a:pt x="462455" y="249217"/>
                    <a:pt x="462620" y="243440"/>
                    <a:pt x="463611" y="237581"/>
                  </a:cubicBezTo>
                  <a:cubicBezTo>
                    <a:pt x="466582" y="219425"/>
                    <a:pt x="469388" y="201434"/>
                    <a:pt x="469718" y="182948"/>
                  </a:cubicBezTo>
                  <a:cubicBezTo>
                    <a:pt x="469883" y="166772"/>
                    <a:pt x="464849" y="152825"/>
                    <a:pt x="457091" y="139703"/>
                  </a:cubicBezTo>
                  <a:cubicBezTo>
                    <a:pt x="453542" y="133762"/>
                    <a:pt x="448096" y="129470"/>
                    <a:pt x="440833" y="129800"/>
                  </a:cubicBezTo>
                  <a:cubicBezTo>
                    <a:pt x="436790" y="129965"/>
                    <a:pt x="435882" y="128150"/>
                    <a:pt x="438027" y="124849"/>
                  </a:cubicBezTo>
                  <a:cubicBezTo>
                    <a:pt x="439926" y="121878"/>
                    <a:pt x="442071" y="118989"/>
                    <a:pt x="444547" y="116513"/>
                  </a:cubicBezTo>
                  <a:cubicBezTo>
                    <a:pt x="457091" y="104134"/>
                    <a:pt x="469800" y="91920"/>
                    <a:pt x="483005" y="79624"/>
                  </a:cubicBezTo>
                  <a:cubicBezTo>
                    <a:pt x="487214" y="76158"/>
                    <a:pt x="489524" y="72196"/>
                    <a:pt x="490762" y="66915"/>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4" name="フリーフォーム: 図形 173">
              <a:extLst>
                <a:ext uri="{FF2B5EF4-FFF2-40B4-BE49-F238E27FC236}">
                  <a16:creationId xmlns:a16="http://schemas.microsoft.com/office/drawing/2014/main" id="{85AA0DD5-8B85-417F-BC0D-FA702FF27FF9}"/>
                </a:ext>
              </a:extLst>
            </p:cNvPr>
            <p:cNvSpPr/>
            <p:nvPr/>
          </p:nvSpPr>
          <p:spPr>
            <a:xfrm>
              <a:off x="3232309" y="250267"/>
              <a:ext cx="272504" cy="756810"/>
            </a:xfrm>
            <a:custGeom>
              <a:avLst/>
              <a:gdLst>
                <a:gd name="connsiteX0" fmla="*/ 272504 w 272504"/>
                <a:gd name="connsiteY0" fmla="*/ 278814 h 756810"/>
                <a:gd name="connsiteX1" fmla="*/ 270276 w 272504"/>
                <a:gd name="connsiteY1" fmla="*/ 337738 h 756810"/>
                <a:gd name="connsiteX2" fmla="*/ 261198 w 272504"/>
                <a:gd name="connsiteY2" fmla="*/ 378507 h 756810"/>
                <a:gd name="connsiteX3" fmla="*/ 261198 w 272504"/>
                <a:gd name="connsiteY3" fmla="*/ 385109 h 756810"/>
                <a:gd name="connsiteX4" fmla="*/ 265242 w 272504"/>
                <a:gd name="connsiteY4" fmla="*/ 406978 h 756810"/>
                <a:gd name="connsiteX5" fmla="*/ 258805 w 272504"/>
                <a:gd name="connsiteY5" fmla="*/ 461364 h 756810"/>
                <a:gd name="connsiteX6" fmla="*/ 233964 w 272504"/>
                <a:gd name="connsiteY6" fmla="*/ 502380 h 756810"/>
                <a:gd name="connsiteX7" fmla="*/ 204502 w 272504"/>
                <a:gd name="connsiteY7" fmla="*/ 535473 h 756810"/>
                <a:gd name="connsiteX8" fmla="*/ 190555 w 272504"/>
                <a:gd name="connsiteY8" fmla="*/ 549255 h 756810"/>
                <a:gd name="connsiteX9" fmla="*/ 180404 w 272504"/>
                <a:gd name="connsiteY9" fmla="*/ 557508 h 756810"/>
                <a:gd name="connsiteX10" fmla="*/ 148549 w 272504"/>
                <a:gd name="connsiteY10" fmla="*/ 578305 h 756810"/>
                <a:gd name="connsiteX11" fmla="*/ 132456 w 272504"/>
                <a:gd name="connsiteY11" fmla="*/ 598441 h 756810"/>
                <a:gd name="connsiteX12" fmla="*/ 130310 w 272504"/>
                <a:gd name="connsiteY12" fmla="*/ 613956 h 756810"/>
                <a:gd name="connsiteX13" fmla="*/ 120902 w 272504"/>
                <a:gd name="connsiteY13" fmla="*/ 646637 h 756810"/>
                <a:gd name="connsiteX14" fmla="*/ 108606 w 272504"/>
                <a:gd name="connsiteY14" fmla="*/ 668754 h 756810"/>
                <a:gd name="connsiteX15" fmla="*/ 69075 w 272504"/>
                <a:gd name="connsiteY15" fmla="*/ 702673 h 756810"/>
                <a:gd name="connsiteX16" fmla="*/ 15102 w 272504"/>
                <a:gd name="connsiteY16" fmla="*/ 755243 h 756810"/>
                <a:gd name="connsiteX17" fmla="*/ 13617 w 272504"/>
                <a:gd name="connsiteY17" fmla="*/ 756811 h 756810"/>
                <a:gd name="connsiteX18" fmla="*/ 8913 w 272504"/>
                <a:gd name="connsiteY18" fmla="*/ 751116 h 756810"/>
                <a:gd name="connsiteX19" fmla="*/ 9078 w 272504"/>
                <a:gd name="connsiteY19" fmla="*/ 750951 h 756810"/>
                <a:gd name="connsiteX20" fmla="*/ 8088 w 272504"/>
                <a:gd name="connsiteY20" fmla="*/ 750456 h 756810"/>
                <a:gd name="connsiteX21" fmla="*/ 0 w 272504"/>
                <a:gd name="connsiteY21" fmla="*/ 746825 h 756810"/>
                <a:gd name="connsiteX22" fmla="*/ 4456 w 272504"/>
                <a:gd name="connsiteY22" fmla="*/ 742864 h 756810"/>
                <a:gd name="connsiteX23" fmla="*/ 41759 w 272504"/>
                <a:gd name="connsiteY23" fmla="*/ 709275 h 756810"/>
                <a:gd name="connsiteX24" fmla="*/ 57356 w 272504"/>
                <a:gd name="connsiteY24" fmla="*/ 694008 h 756810"/>
                <a:gd name="connsiteX25" fmla="*/ 96639 w 272504"/>
                <a:gd name="connsiteY25" fmla="*/ 659346 h 756810"/>
                <a:gd name="connsiteX26" fmla="*/ 103902 w 272504"/>
                <a:gd name="connsiteY26" fmla="*/ 648865 h 756810"/>
                <a:gd name="connsiteX27" fmla="*/ 114383 w 272504"/>
                <a:gd name="connsiteY27" fmla="*/ 615937 h 756810"/>
                <a:gd name="connsiteX28" fmla="*/ 124286 w 272504"/>
                <a:gd name="connsiteY28" fmla="*/ 571537 h 756810"/>
                <a:gd name="connsiteX29" fmla="*/ 128412 w 272504"/>
                <a:gd name="connsiteY29" fmla="*/ 548925 h 756810"/>
                <a:gd name="connsiteX30" fmla="*/ 136582 w 272504"/>
                <a:gd name="connsiteY30" fmla="*/ 515667 h 756810"/>
                <a:gd name="connsiteX31" fmla="*/ 152510 w 272504"/>
                <a:gd name="connsiteY31" fmla="*/ 452863 h 756810"/>
                <a:gd name="connsiteX32" fmla="*/ 154903 w 272504"/>
                <a:gd name="connsiteY32" fmla="*/ 444693 h 756810"/>
                <a:gd name="connsiteX33" fmla="*/ 153500 w 272504"/>
                <a:gd name="connsiteY33" fmla="*/ 440814 h 756810"/>
                <a:gd name="connsiteX34" fmla="*/ 151850 w 272504"/>
                <a:gd name="connsiteY34" fmla="*/ 442548 h 756810"/>
                <a:gd name="connsiteX35" fmla="*/ 143350 w 272504"/>
                <a:gd name="connsiteY35" fmla="*/ 435120 h 756810"/>
                <a:gd name="connsiteX36" fmla="*/ 145248 w 272504"/>
                <a:gd name="connsiteY36" fmla="*/ 432809 h 756810"/>
                <a:gd name="connsiteX37" fmla="*/ 152510 w 272504"/>
                <a:gd name="connsiteY37" fmla="*/ 420183 h 756810"/>
                <a:gd name="connsiteX38" fmla="*/ 175948 w 272504"/>
                <a:gd name="connsiteY38" fmla="*/ 381147 h 756810"/>
                <a:gd name="connsiteX39" fmla="*/ 198065 w 272504"/>
                <a:gd name="connsiteY39" fmla="*/ 364972 h 756810"/>
                <a:gd name="connsiteX40" fmla="*/ 213910 w 272504"/>
                <a:gd name="connsiteY40" fmla="*/ 362084 h 756810"/>
                <a:gd name="connsiteX41" fmla="*/ 246096 w 272504"/>
                <a:gd name="connsiteY41" fmla="*/ 366210 h 756810"/>
                <a:gd name="connsiteX42" fmla="*/ 248241 w 272504"/>
                <a:gd name="connsiteY42" fmla="*/ 367283 h 756810"/>
                <a:gd name="connsiteX43" fmla="*/ 248902 w 272504"/>
                <a:gd name="connsiteY43" fmla="*/ 364064 h 756810"/>
                <a:gd name="connsiteX44" fmla="*/ 245931 w 272504"/>
                <a:gd name="connsiteY44" fmla="*/ 333859 h 756810"/>
                <a:gd name="connsiteX45" fmla="*/ 244363 w 272504"/>
                <a:gd name="connsiteY45" fmla="*/ 245390 h 756810"/>
                <a:gd name="connsiteX46" fmla="*/ 238256 w 272504"/>
                <a:gd name="connsiteY46" fmla="*/ 207263 h 756810"/>
                <a:gd name="connsiteX47" fmla="*/ 227527 w 272504"/>
                <a:gd name="connsiteY47" fmla="*/ 175160 h 756810"/>
                <a:gd name="connsiteX48" fmla="*/ 197735 w 272504"/>
                <a:gd name="connsiteY48" fmla="*/ 116566 h 756810"/>
                <a:gd name="connsiteX49" fmla="*/ 173389 w 272504"/>
                <a:gd name="connsiteY49" fmla="*/ 72661 h 756810"/>
                <a:gd name="connsiteX50" fmla="*/ 153500 w 272504"/>
                <a:gd name="connsiteY50" fmla="*/ 38660 h 756810"/>
                <a:gd name="connsiteX51" fmla="*/ 144753 w 272504"/>
                <a:gd name="connsiteY51" fmla="*/ 25456 h 756810"/>
                <a:gd name="connsiteX52" fmla="*/ 141451 w 272504"/>
                <a:gd name="connsiteY52" fmla="*/ 24383 h 756810"/>
                <a:gd name="connsiteX53" fmla="*/ 141451 w 272504"/>
                <a:gd name="connsiteY53" fmla="*/ 27932 h 756810"/>
                <a:gd name="connsiteX54" fmla="*/ 134437 w 272504"/>
                <a:gd name="connsiteY54" fmla="*/ 29995 h 756810"/>
                <a:gd name="connsiteX55" fmla="*/ 125524 w 272504"/>
                <a:gd name="connsiteY55" fmla="*/ 10106 h 756810"/>
                <a:gd name="connsiteX56" fmla="*/ 131383 w 272504"/>
                <a:gd name="connsiteY56" fmla="*/ 120 h 756810"/>
                <a:gd name="connsiteX57" fmla="*/ 139966 w 272504"/>
                <a:gd name="connsiteY57" fmla="*/ 4576 h 756810"/>
                <a:gd name="connsiteX58" fmla="*/ 155481 w 272504"/>
                <a:gd name="connsiteY58" fmla="*/ 21329 h 756810"/>
                <a:gd name="connsiteX59" fmla="*/ 181560 w 272504"/>
                <a:gd name="connsiteY59" fmla="*/ 62428 h 756810"/>
                <a:gd name="connsiteX60" fmla="*/ 209784 w 272504"/>
                <a:gd name="connsiteY60" fmla="*/ 113842 h 756810"/>
                <a:gd name="connsiteX61" fmla="*/ 233304 w 272504"/>
                <a:gd name="connsiteY61" fmla="*/ 160057 h 756810"/>
                <a:gd name="connsiteX62" fmla="*/ 250717 w 272504"/>
                <a:gd name="connsiteY62" fmla="*/ 215020 h 756810"/>
                <a:gd name="connsiteX63" fmla="*/ 256577 w 272504"/>
                <a:gd name="connsiteY63" fmla="*/ 276503 h 756810"/>
                <a:gd name="connsiteX64" fmla="*/ 255504 w 272504"/>
                <a:gd name="connsiteY64" fmla="*/ 333364 h 756810"/>
                <a:gd name="connsiteX65" fmla="*/ 257319 w 272504"/>
                <a:gd name="connsiteY65" fmla="*/ 337656 h 756810"/>
                <a:gd name="connsiteX66" fmla="*/ 260208 w 272504"/>
                <a:gd name="connsiteY66" fmla="*/ 333117 h 756810"/>
                <a:gd name="connsiteX67" fmla="*/ 262601 w 272504"/>
                <a:gd name="connsiteY67" fmla="*/ 299281 h 756810"/>
                <a:gd name="connsiteX68" fmla="*/ 260373 w 272504"/>
                <a:gd name="connsiteY68" fmla="*/ 249599 h 756810"/>
                <a:gd name="connsiteX69" fmla="*/ 251460 w 272504"/>
                <a:gd name="connsiteY69" fmla="*/ 196864 h 756810"/>
                <a:gd name="connsiteX70" fmla="*/ 229920 w 272504"/>
                <a:gd name="connsiteY70" fmla="*/ 128615 h 756810"/>
                <a:gd name="connsiteX71" fmla="*/ 234955 w 272504"/>
                <a:gd name="connsiteY71" fmla="*/ 121270 h 756810"/>
                <a:gd name="connsiteX72" fmla="*/ 245766 w 272504"/>
                <a:gd name="connsiteY72" fmla="*/ 132988 h 756810"/>
                <a:gd name="connsiteX73" fmla="*/ 256742 w 272504"/>
                <a:gd name="connsiteY73" fmla="*/ 181514 h 756810"/>
                <a:gd name="connsiteX74" fmla="*/ 266480 w 272504"/>
                <a:gd name="connsiteY74" fmla="*/ 224016 h 756810"/>
                <a:gd name="connsiteX75" fmla="*/ 268956 w 272504"/>
                <a:gd name="connsiteY75" fmla="*/ 243575 h 756810"/>
                <a:gd name="connsiteX76" fmla="*/ 272422 w 272504"/>
                <a:gd name="connsiteY76" fmla="*/ 278896 h 756810"/>
                <a:gd name="connsiteX77" fmla="*/ 251790 w 272504"/>
                <a:gd name="connsiteY77" fmla="*/ 432479 h 756810"/>
                <a:gd name="connsiteX78" fmla="*/ 250635 w 272504"/>
                <a:gd name="connsiteY78" fmla="*/ 399386 h 756810"/>
                <a:gd name="connsiteX79" fmla="*/ 234294 w 272504"/>
                <a:gd name="connsiteY79" fmla="*/ 377599 h 756810"/>
                <a:gd name="connsiteX80" fmla="*/ 217129 w 272504"/>
                <a:gd name="connsiteY80" fmla="*/ 378424 h 756810"/>
                <a:gd name="connsiteX81" fmla="*/ 196249 w 272504"/>
                <a:gd name="connsiteY81" fmla="*/ 390638 h 756810"/>
                <a:gd name="connsiteX82" fmla="*/ 187089 w 272504"/>
                <a:gd name="connsiteY82" fmla="*/ 395590 h 756810"/>
                <a:gd name="connsiteX83" fmla="*/ 179496 w 272504"/>
                <a:gd name="connsiteY83" fmla="*/ 400706 h 756810"/>
                <a:gd name="connsiteX84" fmla="*/ 177103 w 272504"/>
                <a:gd name="connsiteY84" fmla="*/ 406896 h 756810"/>
                <a:gd name="connsiteX85" fmla="*/ 170171 w 272504"/>
                <a:gd name="connsiteY85" fmla="*/ 420100 h 756810"/>
                <a:gd name="connsiteX86" fmla="*/ 166045 w 272504"/>
                <a:gd name="connsiteY86" fmla="*/ 448820 h 756810"/>
                <a:gd name="connsiteX87" fmla="*/ 159277 w 272504"/>
                <a:gd name="connsiteY87" fmla="*/ 478777 h 756810"/>
                <a:gd name="connsiteX88" fmla="*/ 151437 w 272504"/>
                <a:gd name="connsiteY88" fmla="*/ 506919 h 756810"/>
                <a:gd name="connsiteX89" fmla="*/ 141617 w 272504"/>
                <a:gd name="connsiteY89" fmla="*/ 553299 h 756810"/>
                <a:gd name="connsiteX90" fmla="*/ 141782 w 272504"/>
                <a:gd name="connsiteY90" fmla="*/ 560974 h 756810"/>
                <a:gd name="connsiteX91" fmla="*/ 150694 w 272504"/>
                <a:gd name="connsiteY91" fmla="*/ 561634 h 756810"/>
                <a:gd name="connsiteX92" fmla="*/ 162578 w 272504"/>
                <a:gd name="connsiteY92" fmla="*/ 552639 h 756810"/>
                <a:gd name="connsiteX93" fmla="*/ 196167 w 272504"/>
                <a:gd name="connsiteY93" fmla="*/ 525075 h 756810"/>
                <a:gd name="connsiteX94" fmla="*/ 223318 w 272504"/>
                <a:gd name="connsiteY94" fmla="*/ 494292 h 756810"/>
                <a:gd name="connsiteX95" fmla="*/ 232726 w 272504"/>
                <a:gd name="connsiteY95" fmla="*/ 484059 h 756810"/>
                <a:gd name="connsiteX96" fmla="*/ 251708 w 272504"/>
                <a:gd name="connsiteY96" fmla="*/ 432644 h 75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72504" h="756810">
                  <a:moveTo>
                    <a:pt x="272504" y="278814"/>
                  </a:moveTo>
                  <a:cubicBezTo>
                    <a:pt x="272504" y="298455"/>
                    <a:pt x="271184" y="318097"/>
                    <a:pt x="270276" y="337738"/>
                  </a:cubicBezTo>
                  <a:cubicBezTo>
                    <a:pt x="269616" y="351933"/>
                    <a:pt x="267140" y="365632"/>
                    <a:pt x="261198" y="378507"/>
                  </a:cubicBezTo>
                  <a:cubicBezTo>
                    <a:pt x="260373" y="380322"/>
                    <a:pt x="260868" y="382963"/>
                    <a:pt x="261198" y="385109"/>
                  </a:cubicBezTo>
                  <a:cubicBezTo>
                    <a:pt x="262436" y="392454"/>
                    <a:pt x="264664" y="399633"/>
                    <a:pt x="265242" y="406978"/>
                  </a:cubicBezTo>
                  <a:cubicBezTo>
                    <a:pt x="266563" y="425547"/>
                    <a:pt x="264912" y="443785"/>
                    <a:pt x="258805" y="461364"/>
                  </a:cubicBezTo>
                  <a:cubicBezTo>
                    <a:pt x="253358" y="477044"/>
                    <a:pt x="244115" y="490083"/>
                    <a:pt x="233964" y="502380"/>
                  </a:cubicBezTo>
                  <a:cubicBezTo>
                    <a:pt x="224556" y="513768"/>
                    <a:pt x="214488" y="524579"/>
                    <a:pt x="204502" y="535473"/>
                  </a:cubicBezTo>
                  <a:cubicBezTo>
                    <a:pt x="200293" y="540095"/>
                    <a:pt x="195589" y="544221"/>
                    <a:pt x="190555" y="549255"/>
                  </a:cubicBezTo>
                  <a:cubicBezTo>
                    <a:pt x="187171" y="552061"/>
                    <a:pt x="183953" y="555032"/>
                    <a:pt x="180404" y="557508"/>
                  </a:cubicBezTo>
                  <a:cubicBezTo>
                    <a:pt x="169923" y="564605"/>
                    <a:pt x="159607" y="572198"/>
                    <a:pt x="148549" y="578305"/>
                  </a:cubicBezTo>
                  <a:cubicBezTo>
                    <a:pt x="140296" y="582844"/>
                    <a:pt x="132291" y="586227"/>
                    <a:pt x="132456" y="598441"/>
                  </a:cubicBezTo>
                  <a:cubicBezTo>
                    <a:pt x="132456" y="603640"/>
                    <a:pt x="131631" y="608922"/>
                    <a:pt x="130310" y="613956"/>
                  </a:cubicBezTo>
                  <a:cubicBezTo>
                    <a:pt x="127422" y="624932"/>
                    <a:pt x="123213" y="635578"/>
                    <a:pt x="120902" y="646637"/>
                  </a:cubicBezTo>
                  <a:cubicBezTo>
                    <a:pt x="119004" y="655798"/>
                    <a:pt x="114630" y="663142"/>
                    <a:pt x="108606" y="668754"/>
                  </a:cubicBezTo>
                  <a:cubicBezTo>
                    <a:pt x="95814" y="680556"/>
                    <a:pt x="81784" y="690789"/>
                    <a:pt x="69075" y="702673"/>
                  </a:cubicBezTo>
                  <a:cubicBezTo>
                    <a:pt x="50754" y="719756"/>
                    <a:pt x="33011" y="737582"/>
                    <a:pt x="15102" y="755243"/>
                  </a:cubicBezTo>
                  <a:cubicBezTo>
                    <a:pt x="14607" y="755738"/>
                    <a:pt x="14112" y="756316"/>
                    <a:pt x="13617" y="756811"/>
                  </a:cubicBezTo>
                  <a:lnTo>
                    <a:pt x="8913" y="751116"/>
                  </a:lnTo>
                  <a:cubicBezTo>
                    <a:pt x="8913" y="751116"/>
                    <a:pt x="8995" y="751034"/>
                    <a:pt x="9078" y="750951"/>
                  </a:cubicBezTo>
                  <a:cubicBezTo>
                    <a:pt x="8748" y="750786"/>
                    <a:pt x="8253" y="750291"/>
                    <a:pt x="8088" y="750456"/>
                  </a:cubicBezTo>
                  <a:lnTo>
                    <a:pt x="0" y="746825"/>
                  </a:lnTo>
                  <a:cubicBezTo>
                    <a:pt x="1485" y="745505"/>
                    <a:pt x="2971" y="744184"/>
                    <a:pt x="4456" y="742864"/>
                  </a:cubicBezTo>
                  <a:cubicBezTo>
                    <a:pt x="17001" y="731805"/>
                    <a:pt x="29462" y="720581"/>
                    <a:pt x="41759" y="709275"/>
                  </a:cubicBezTo>
                  <a:cubicBezTo>
                    <a:pt x="47123" y="704406"/>
                    <a:pt x="51910" y="698794"/>
                    <a:pt x="57356" y="694008"/>
                  </a:cubicBezTo>
                  <a:cubicBezTo>
                    <a:pt x="70396" y="682371"/>
                    <a:pt x="83765" y="671065"/>
                    <a:pt x="96639" y="659346"/>
                  </a:cubicBezTo>
                  <a:cubicBezTo>
                    <a:pt x="99693" y="656623"/>
                    <a:pt x="102499" y="652744"/>
                    <a:pt x="103902" y="648865"/>
                  </a:cubicBezTo>
                  <a:cubicBezTo>
                    <a:pt x="107863" y="638137"/>
                    <a:pt x="111494" y="627161"/>
                    <a:pt x="114383" y="615937"/>
                  </a:cubicBezTo>
                  <a:cubicBezTo>
                    <a:pt x="118179" y="601247"/>
                    <a:pt x="121150" y="586392"/>
                    <a:pt x="124286" y="571537"/>
                  </a:cubicBezTo>
                  <a:cubicBezTo>
                    <a:pt x="125854" y="564027"/>
                    <a:pt x="126762" y="556352"/>
                    <a:pt x="128412" y="548925"/>
                  </a:cubicBezTo>
                  <a:cubicBezTo>
                    <a:pt x="130888" y="537784"/>
                    <a:pt x="133859" y="526808"/>
                    <a:pt x="136582" y="515667"/>
                  </a:cubicBezTo>
                  <a:cubicBezTo>
                    <a:pt x="141699" y="494705"/>
                    <a:pt x="144505" y="473000"/>
                    <a:pt x="152510" y="452863"/>
                  </a:cubicBezTo>
                  <a:cubicBezTo>
                    <a:pt x="153500" y="450223"/>
                    <a:pt x="154408" y="447499"/>
                    <a:pt x="154903" y="444693"/>
                  </a:cubicBezTo>
                  <a:cubicBezTo>
                    <a:pt x="155068" y="443538"/>
                    <a:pt x="153996" y="442135"/>
                    <a:pt x="153500" y="440814"/>
                  </a:cubicBezTo>
                  <a:cubicBezTo>
                    <a:pt x="153005" y="441392"/>
                    <a:pt x="152345" y="441970"/>
                    <a:pt x="151850" y="442548"/>
                  </a:cubicBezTo>
                  <a:lnTo>
                    <a:pt x="143350" y="435120"/>
                  </a:lnTo>
                  <a:cubicBezTo>
                    <a:pt x="144010" y="434377"/>
                    <a:pt x="144753" y="433635"/>
                    <a:pt x="145248" y="432809"/>
                  </a:cubicBezTo>
                  <a:cubicBezTo>
                    <a:pt x="147723" y="428601"/>
                    <a:pt x="150034" y="424392"/>
                    <a:pt x="152510" y="420183"/>
                  </a:cubicBezTo>
                  <a:cubicBezTo>
                    <a:pt x="160268" y="407143"/>
                    <a:pt x="168190" y="394187"/>
                    <a:pt x="175948" y="381147"/>
                  </a:cubicBezTo>
                  <a:cubicBezTo>
                    <a:pt x="181147" y="372400"/>
                    <a:pt x="185438" y="362909"/>
                    <a:pt x="198065" y="364972"/>
                  </a:cubicBezTo>
                  <a:cubicBezTo>
                    <a:pt x="203099" y="365797"/>
                    <a:pt x="208628" y="362744"/>
                    <a:pt x="213910" y="362084"/>
                  </a:cubicBezTo>
                  <a:cubicBezTo>
                    <a:pt x="224886" y="360681"/>
                    <a:pt x="235945" y="359773"/>
                    <a:pt x="246096" y="366210"/>
                  </a:cubicBezTo>
                  <a:cubicBezTo>
                    <a:pt x="246756" y="366623"/>
                    <a:pt x="247581" y="366953"/>
                    <a:pt x="248241" y="367283"/>
                  </a:cubicBezTo>
                  <a:cubicBezTo>
                    <a:pt x="248489" y="366210"/>
                    <a:pt x="249067" y="365137"/>
                    <a:pt x="248902" y="364064"/>
                  </a:cubicBezTo>
                  <a:cubicBezTo>
                    <a:pt x="247911" y="353996"/>
                    <a:pt x="246178" y="343928"/>
                    <a:pt x="245931" y="333859"/>
                  </a:cubicBezTo>
                  <a:cubicBezTo>
                    <a:pt x="245188" y="304397"/>
                    <a:pt x="245518" y="274853"/>
                    <a:pt x="244363" y="245390"/>
                  </a:cubicBezTo>
                  <a:cubicBezTo>
                    <a:pt x="243868" y="232599"/>
                    <a:pt x="241227" y="219724"/>
                    <a:pt x="238256" y="207263"/>
                  </a:cubicBezTo>
                  <a:cubicBezTo>
                    <a:pt x="235615" y="196287"/>
                    <a:pt x="232231" y="185228"/>
                    <a:pt x="227527" y="175160"/>
                  </a:cubicBezTo>
                  <a:cubicBezTo>
                    <a:pt x="218284" y="155271"/>
                    <a:pt x="207968" y="135877"/>
                    <a:pt x="197735" y="116566"/>
                  </a:cubicBezTo>
                  <a:cubicBezTo>
                    <a:pt x="189895" y="101793"/>
                    <a:pt x="181642" y="87186"/>
                    <a:pt x="173389" y="72661"/>
                  </a:cubicBezTo>
                  <a:cubicBezTo>
                    <a:pt x="166952" y="61272"/>
                    <a:pt x="160268" y="49884"/>
                    <a:pt x="153500" y="38660"/>
                  </a:cubicBezTo>
                  <a:cubicBezTo>
                    <a:pt x="150777" y="34121"/>
                    <a:pt x="147806" y="29747"/>
                    <a:pt x="144753" y="25456"/>
                  </a:cubicBezTo>
                  <a:cubicBezTo>
                    <a:pt x="144175" y="24630"/>
                    <a:pt x="142607" y="24713"/>
                    <a:pt x="141451" y="24383"/>
                  </a:cubicBezTo>
                  <a:cubicBezTo>
                    <a:pt x="141451" y="25538"/>
                    <a:pt x="141204" y="26859"/>
                    <a:pt x="141451" y="27932"/>
                  </a:cubicBezTo>
                  <a:lnTo>
                    <a:pt x="134437" y="29995"/>
                  </a:lnTo>
                  <a:cubicBezTo>
                    <a:pt x="132126" y="23145"/>
                    <a:pt x="129237" y="16460"/>
                    <a:pt x="125524" y="10106"/>
                  </a:cubicBezTo>
                  <a:cubicBezTo>
                    <a:pt x="122718" y="5402"/>
                    <a:pt x="126514" y="-953"/>
                    <a:pt x="131383" y="120"/>
                  </a:cubicBezTo>
                  <a:cubicBezTo>
                    <a:pt x="134437" y="780"/>
                    <a:pt x="137655" y="2431"/>
                    <a:pt x="139966" y="4576"/>
                  </a:cubicBezTo>
                  <a:cubicBezTo>
                    <a:pt x="145413" y="9776"/>
                    <a:pt x="151190" y="15057"/>
                    <a:pt x="155481" y="21329"/>
                  </a:cubicBezTo>
                  <a:cubicBezTo>
                    <a:pt x="164642" y="34616"/>
                    <a:pt x="173389" y="48398"/>
                    <a:pt x="181560" y="62428"/>
                  </a:cubicBezTo>
                  <a:cubicBezTo>
                    <a:pt x="191380" y="79263"/>
                    <a:pt x="200623" y="96512"/>
                    <a:pt x="209784" y="113842"/>
                  </a:cubicBezTo>
                  <a:cubicBezTo>
                    <a:pt x="217872" y="129110"/>
                    <a:pt x="225712" y="144542"/>
                    <a:pt x="233304" y="160057"/>
                  </a:cubicBezTo>
                  <a:cubicBezTo>
                    <a:pt x="241722" y="177388"/>
                    <a:pt x="246756" y="195874"/>
                    <a:pt x="250717" y="215020"/>
                  </a:cubicBezTo>
                  <a:cubicBezTo>
                    <a:pt x="254844" y="235322"/>
                    <a:pt x="256494" y="255871"/>
                    <a:pt x="256577" y="276503"/>
                  </a:cubicBezTo>
                  <a:cubicBezTo>
                    <a:pt x="256577" y="295484"/>
                    <a:pt x="255834" y="314383"/>
                    <a:pt x="255504" y="333364"/>
                  </a:cubicBezTo>
                  <a:cubicBezTo>
                    <a:pt x="255504" y="334767"/>
                    <a:pt x="256659" y="336253"/>
                    <a:pt x="257319" y="337656"/>
                  </a:cubicBezTo>
                  <a:cubicBezTo>
                    <a:pt x="258310" y="336170"/>
                    <a:pt x="260043" y="334767"/>
                    <a:pt x="260208" y="333117"/>
                  </a:cubicBezTo>
                  <a:cubicBezTo>
                    <a:pt x="261281" y="321810"/>
                    <a:pt x="262684" y="310587"/>
                    <a:pt x="262601" y="299281"/>
                  </a:cubicBezTo>
                  <a:cubicBezTo>
                    <a:pt x="262436" y="282693"/>
                    <a:pt x="261116" y="266187"/>
                    <a:pt x="260373" y="249599"/>
                  </a:cubicBezTo>
                  <a:cubicBezTo>
                    <a:pt x="259548" y="231608"/>
                    <a:pt x="256577" y="214030"/>
                    <a:pt x="251460" y="196864"/>
                  </a:cubicBezTo>
                  <a:cubicBezTo>
                    <a:pt x="244610" y="174004"/>
                    <a:pt x="240154" y="150319"/>
                    <a:pt x="229920" y="128615"/>
                  </a:cubicBezTo>
                  <a:cubicBezTo>
                    <a:pt x="227775" y="123993"/>
                    <a:pt x="229920" y="121435"/>
                    <a:pt x="234955" y="121270"/>
                  </a:cubicBezTo>
                  <a:cubicBezTo>
                    <a:pt x="241887" y="121105"/>
                    <a:pt x="243620" y="123333"/>
                    <a:pt x="245766" y="132988"/>
                  </a:cubicBezTo>
                  <a:cubicBezTo>
                    <a:pt x="249232" y="149164"/>
                    <a:pt x="253028" y="165339"/>
                    <a:pt x="256742" y="181514"/>
                  </a:cubicBezTo>
                  <a:cubicBezTo>
                    <a:pt x="259960" y="195627"/>
                    <a:pt x="263509" y="209739"/>
                    <a:pt x="266480" y="224016"/>
                  </a:cubicBezTo>
                  <a:cubicBezTo>
                    <a:pt x="267800" y="230453"/>
                    <a:pt x="268296" y="237055"/>
                    <a:pt x="268956" y="243575"/>
                  </a:cubicBezTo>
                  <a:cubicBezTo>
                    <a:pt x="270276" y="255294"/>
                    <a:pt x="272422" y="267095"/>
                    <a:pt x="272422" y="278896"/>
                  </a:cubicBezTo>
                  <a:close/>
                  <a:moveTo>
                    <a:pt x="251790" y="432479"/>
                  </a:moveTo>
                  <a:cubicBezTo>
                    <a:pt x="252038" y="421503"/>
                    <a:pt x="251295" y="410362"/>
                    <a:pt x="250635" y="399386"/>
                  </a:cubicBezTo>
                  <a:cubicBezTo>
                    <a:pt x="249975" y="389483"/>
                    <a:pt x="242712" y="379167"/>
                    <a:pt x="234294" y="377599"/>
                  </a:cubicBezTo>
                  <a:cubicBezTo>
                    <a:pt x="228765" y="376608"/>
                    <a:pt x="222906" y="378176"/>
                    <a:pt x="217129" y="378424"/>
                  </a:cubicBezTo>
                  <a:cubicBezTo>
                    <a:pt x="208298" y="378837"/>
                    <a:pt x="201201" y="383376"/>
                    <a:pt x="196249" y="390638"/>
                  </a:cubicBezTo>
                  <a:cubicBezTo>
                    <a:pt x="193526" y="394517"/>
                    <a:pt x="191133" y="396250"/>
                    <a:pt x="187089" y="395590"/>
                  </a:cubicBezTo>
                  <a:cubicBezTo>
                    <a:pt x="183045" y="394847"/>
                    <a:pt x="180817" y="396745"/>
                    <a:pt x="179496" y="400706"/>
                  </a:cubicBezTo>
                  <a:cubicBezTo>
                    <a:pt x="178919" y="402439"/>
                    <a:pt x="177928" y="403925"/>
                    <a:pt x="177103" y="406896"/>
                  </a:cubicBezTo>
                  <a:cubicBezTo>
                    <a:pt x="174627" y="411270"/>
                    <a:pt x="170088" y="415726"/>
                    <a:pt x="170171" y="420100"/>
                  </a:cubicBezTo>
                  <a:cubicBezTo>
                    <a:pt x="170336" y="430086"/>
                    <a:pt x="167943" y="439329"/>
                    <a:pt x="166045" y="448820"/>
                  </a:cubicBezTo>
                  <a:cubicBezTo>
                    <a:pt x="164064" y="458888"/>
                    <a:pt x="161836" y="468874"/>
                    <a:pt x="159277" y="478777"/>
                  </a:cubicBezTo>
                  <a:cubicBezTo>
                    <a:pt x="156884" y="488185"/>
                    <a:pt x="153665" y="497428"/>
                    <a:pt x="151437" y="506919"/>
                  </a:cubicBezTo>
                  <a:cubicBezTo>
                    <a:pt x="147806" y="522269"/>
                    <a:pt x="144753" y="537784"/>
                    <a:pt x="141617" y="553299"/>
                  </a:cubicBezTo>
                  <a:cubicBezTo>
                    <a:pt x="141121" y="555857"/>
                    <a:pt x="140874" y="560561"/>
                    <a:pt x="141782" y="560974"/>
                  </a:cubicBezTo>
                  <a:cubicBezTo>
                    <a:pt x="144422" y="562212"/>
                    <a:pt x="148301" y="562872"/>
                    <a:pt x="150694" y="561634"/>
                  </a:cubicBezTo>
                  <a:cubicBezTo>
                    <a:pt x="154986" y="559488"/>
                    <a:pt x="158617" y="555692"/>
                    <a:pt x="162578" y="552639"/>
                  </a:cubicBezTo>
                  <a:cubicBezTo>
                    <a:pt x="174132" y="543973"/>
                    <a:pt x="186759" y="536959"/>
                    <a:pt x="196167" y="525075"/>
                  </a:cubicBezTo>
                  <a:cubicBezTo>
                    <a:pt x="204667" y="514346"/>
                    <a:pt x="214240" y="504525"/>
                    <a:pt x="223318" y="494292"/>
                  </a:cubicBezTo>
                  <a:cubicBezTo>
                    <a:pt x="226454" y="490826"/>
                    <a:pt x="230085" y="487855"/>
                    <a:pt x="232726" y="484059"/>
                  </a:cubicBezTo>
                  <a:cubicBezTo>
                    <a:pt x="243207" y="468709"/>
                    <a:pt x="251212" y="452121"/>
                    <a:pt x="251708" y="43264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5" name="フリーフォーム: 図形 174">
              <a:extLst>
                <a:ext uri="{FF2B5EF4-FFF2-40B4-BE49-F238E27FC236}">
                  <a16:creationId xmlns:a16="http://schemas.microsoft.com/office/drawing/2014/main" id="{6984E40A-0E45-42A4-ABAC-147798FE8C1B}"/>
                </a:ext>
              </a:extLst>
            </p:cNvPr>
            <p:cNvSpPr/>
            <p:nvPr/>
          </p:nvSpPr>
          <p:spPr>
            <a:xfrm>
              <a:off x="3373534" y="627376"/>
              <a:ext cx="110614" cy="185021"/>
            </a:xfrm>
            <a:custGeom>
              <a:avLst/>
              <a:gdLst>
                <a:gd name="connsiteX0" fmla="*/ 109410 w 110614"/>
                <a:gd name="connsiteY0" fmla="*/ 22277 h 185021"/>
                <a:gd name="connsiteX1" fmla="*/ 110566 w 110614"/>
                <a:gd name="connsiteY1" fmla="*/ 55370 h 185021"/>
                <a:gd name="connsiteX2" fmla="*/ 91584 w 110614"/>
                <a:gd name="connsiteY2" fmla="*/ 106785 h 185021"/>
                <a:gd name="connsiteX3" fmla="*/ 82176 w 110614"/>
                <a:gd name="connsiteY3" fmla="*/ 117018 h 185021"/>
                <a:gd name="connsiteX4" fmla="*/ 55025 w 110614"/>
                <a:gd name="connsiteY4" fmla="*/ 147801 h 185021"/>
                <a:gd name="connsiteX5" fmla="*/ 21436 w 110614"/>
                <a:gd name="connsiteY5" fmla="*/ 175365 h 185021"/>
                <a:gd name="connsiteX6" fmla="*/ 9552 w 110614"/>
                <a:gd name="connsiteY6" fmla="*/ 184360 h 185021"/>
                <a:gd name="connsiteX7" fmla="*/ 640 w 110614"/>
                <a:gd name="connsiteY7" fmla="*/ 183700 h 185021"/>
                <a:gd name="connsiteX8" fmla="*/ 475 w 110614"/>
                <a:gd name="connsiteY8" fmla="*/ 176025 h 185021"/>
                <a:gd name="connsiteX9" fmla="*/ 10295 w 110614"/>
                <a:gd name="connsiteY9" fmla="*/ 129645 h 185021"/>
                <a:gd name="connsiteX10" fmla="*/ 18135 w 110614"/>
                <a:gd name="connsiteY10" fmla="*/ 101503 h 185021"/>
                <a:gd name="connsiteX11" fmla="*/ 24903 w 110614"/>
                <a:gd name="connsiteY11" fmla="*/ 71546 h 185021"/>
                <a:gd name="connsiteX12" fmla="*/ 29029 w 110614"/>
                <a:gd name="connsiteY12" fmla="*/ 42826 h 185021"/>
                <a:gd name="connsiteX13" fmla="*/ 35961 w 110614"/>
                <a:gd name="connsiteY13" fmla="*/ 29622 h 185021"/>
                <a:gd name="connsiteX14" fmla="*/ 38354 w 110614"/>
                <a:gd name="connsiteY14" fmla="*/ 23432 h 185021"/>
                <a:gd name="connsiteX15" fmla="*/ 45947 w 110614"/>
                <a:gd name="connsiteY15" fmla="*/ 18316 h 185021"/>
                <a:gd name="connsiteX16" fmla="*/ 55107 w 110614"/>
                <a:gd name="connsiteY16" fmla="*/ 13364 h 185021"/>
                <a:gd name="connsiteX17" fmla="*/ 75987 w 110614"/>
                <a:gd name="connsiteY17" fmla="*/ 1150 h 185021"/>
                <a:gd name="connsiteX18" fmla="*/ 93152 w 110614"/>
                <a:gd name="connsiteY18" fmla="*/ 325 h 185021"/>
                <a:gd name="connsiteX19" fmla="*/ 109493 w 110614"/>
                <a:gd name="connsiteY19" fmla="*/ 22112 h 185021"/>
                <a:gd name="connsiteX20" fmla="*/ 84735 w 110614"/>
                <a:gd name="connsiteY20" fmla="*/ 56196 h 185021"/>
                <a:gd name="connsiteX21" fmla="*/ 86468 w 110614"/>
                <a:gd name="connsiteY21" fmla="*/ 51409 h 185021"/>
                <a:gd name="connsiteX22" fmla="*/ 78215 w 110614"/>
                <a:gd name="connsiteY22" fmla="*/ 47778 h 185021"/>
                <a:gd name="connsiteX23" fmla="*/ 73181 w 110614"/>
                <a:gd name="connsiteY23" fmla="*/ 51739 h 185021"/>
                <a:gd name="connsiteX24" fmla="*/ 53127 w 110614"/>
                <a:gd name="connsiteY24" fmla="*/ 82934 h 185021"/>
                <a:gd name="connsiteX25" fmla="*/ 51064 w 110614"/>
                <a:gd name="connsiteY25" fmla="*/ 85410 h 185021"/>
                <a:gd name="connsiteX26" fmla="*/ 49578 w 110614"/>
                <a:gd name="connsiteY26" fmla="*/ 82192 h 185021"/>
                <a:gd name="connsiteX27" fmla="*/ 53127 w 110614"/>
                <a:gd name="connsiteY27" fmla="*/ 70638 h 185021"/>
                <a:gd name="connsiteX28" fmla="*/ 67321 w 110614"/>
                <a:gd name="connsiteY28" fmla="*/ 39360 h 185021"/>
                <a:gd name="connsiteX29" fmla="*/ 63525 w 110614"/>
                <a:gd name="connsiteY29" fmla="*/ 27971 h 185021"/>
                <a:gd name="connsiteX30" fmla="*/ 53457 w 110614"/>
                <a:gd name="connsiteY30" fmla="*/ 33088 h 185021"/>
                <a:gd name="connsiteX31" fmla="*/ 38602 w 110614"/>
                <a:gd name="connsiteY31" fmla="*/ 79138 h 185021"/>
                <a:gd name="connsiteX32" fmla="*/ 26471 w 110614"/>
                <a:gd name="connsiteY32" fmla="*/ 129727 h 185021"/>
                <a:gd name="connsiteX33" fmla="*/ 32495 w 110614"/>
                <a:gd name="connsiteY33" fmla="*/ 143014 h 185021"/>
                <a:gd name="connsiteX34" fmla="*/ 40583 w 110614"/>
                <a:gd name="connsiteY34" fmla="*/ 135504 h 185021"/>
                <a:gd name="connsiteX35" fmla="*/ 55603 w 110614"/>
                <a:gd name="connsiteY35" fmla="*/ 98697 h 185021"/>
                <a:gd name="connsiteX36" fmla="*/ 62040 w 110614"/>
                <a:gd name="connsiteY36" fmla="*/ 88629 h 185021"/>
                <a:gd name="connsiteX37" fmla="*/ 84817 w 110614"/>
                <a:gd name="connsiteY37" fmla="*/ 56113 h 185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0614" h="185021">
                  <a:moveTo>
                    <a:pt x="109410" y="22277"/>
                  </a:moveTo>
                  <a:cubicBezTo>
                    <a:pt x="110070" y="33253"/>
                    <a:pt x="110813" y="44394"/>
                    <a:pt x="110566" y="55370"/>
                  </a:cubicBezTo>
                  <a:cubicBezTo>
                    <a:pt x="110070" y="74847"/>
                    <a:pt x="102065" y="91517"/>
                    <a:pt x="91584" y="106785"/>
                  </a:cubicBezTo>
                  <a:cubicBezTo>
                    <a:pt x="88944" y="110581"/>
                    <a:pt x="85312" y="113552"/>
                    <a:pt x="82176" y="117018"/>
                  </a:cubicBezTo>
                  <a:cubicBezTo>
                    <a:pt x="73016" y="127251"/>
                    <a:pt x="63525" y="137072"/>
                    <a:pt x="55025" y="147801"/>
                  </a:cubicBezTo>
                  <a:cubicBezTo>
                    <a:pt x="45617" y="159684"/>
                    <a:pt x="32990" y="166782"/>
                    <a:pt x="21436" y="175365"/>
                  </a:cubicBezTo>
                  <a:cubicBezTo>
                    <a:pt x="17475" y="178336"/>
                    <a:pt x="13844" y="182214"/>
                    <a:pt x="9552" y="184360"/>
                  </a:cubicBezTo>
                  <a:cubicBezTo>
                    <a:pt x="7077" y="185598"/>
                    <a:pt x="3280" y="184938"/>
                    <a:pt x="640" y="183700"/>
                  </a:cubicBezTo>
                  <a:cubicBezTo>
                    <a:pt x="-268" y="183287"/>
                    <a:pt x="-103" y="178583"/>
                    <a:pt x="475" y="176025"/>
                  </a:cubicBezTo>
                  <a:cubicBezTo>
                    <a:pt x="3611" y="160510"/>
                    <a:pt x="6664" y="144995"/>
                    <a:pt x="10295" y="129645"/>
                  </a:cubicBezTo>
                  <a:cubicBezTo>
                    <a:pt x="12523" y="120154"/>
                    <a:pt x="15742" y="110993"/>
                    <a:pt x="18135" y="101503"/>
                  </a:cubicBezTo>
                  <a:cubicBezTo>
                    <a:pt x="20611" y="91600"/>
                    <a:pt x="22839" y="81614"/>
                    <a:pt x="24903" y="71546"/>
                  </a:cubicBezTo>
                  <a:cubicBezTo>
                    <a:pt x="26801" y="62137"/>
                    <a:pt x="29194" y="52812"/>
                    <a:pt x="29029" y="42826"/>
                  </a:cubicBezTo>
                  <a:cubicBezTo>
                    <a:pt x="29029" y="38452"/>
                    <a:pt x="33485" y="33996"/>
                    <a:pt x="35961" y="29622"/>
                  </a:cubicBezTo>
                  <a:cubicBezTo>
                    <a:pt x="36786" y="26733"/>
                    <a:pt x="37777" y="25165"/>
                    <a:pt x="38354" y="23432"/>
                  </a:cubicBezTo>
                  <a:cubicBezTo>
                    <a:pt x="39675" y="19471"/>
                    <a:pt x="41821" y="17573"/>
                    <a:pt x="45947" y="18316"/>
                  </a:cubicBezTo>
                  <a:cubicBezTo>
                    <a:pt x="49991" y="19058"/>
                    <a:pt x="52384" y="17243"/>
                    <a:pt x="55107" y="13364"/>
                  </a:cubicBezTo>
                  <a:cubicBezTo>
                    <a:pt x="60059" y="6184"/>
                    <a:pt x="67156" y="1563"/>
                    <a:pt x="75987" y="1150"/>
                  </a:cubicBezTo>
                  <a:cubicBezTo>
                    <a:pt x="81681" y="902"/>
                    <a:pt x="87623" y="-666"/>
                    <a:pt x="93152" y="325"/>
                  </a:cubicBezTo>
                  <a:cubicBezTo>
                    <a:pt x="101570" y="1893"/>
                    <a:pt x="108833" y="12209"/>
                    <a:pt x="109493" y="22112"/>
                  </a:cubicBezTo>
                  <a:close/>
                  <a:moveTo>
                    <a:pt x="84735" y="56196"/>
                  </a:moveTo>
                  <a:cubicBezTo>
                    <a:pt x="85725" y="54793"/>
                    <a:pt x="86633" y="51491"/>
                    <a:pt x="86468" y="51409"/>
                  </a:cubicBezTo>
                  <a:cubicBezTo>
                    <a:pt x="83827" y="49841"/>
                    <a:pt x="81021" y="48025"/>
                    <a:pt x="78215" y="47778"/>
                  </a:cubicBezTo>
                  <a:cubicBezTo>
                    <a:pt x="76647" y="47613"/>
                    <a:pt x="74419" y="49923"/>
                    <a:pt x="73181" y="51739"/>
                  </a:cubicBezTo>
                  <a:cubicBezTo>
                    <a:pt x="66331" y="62055"/>
                    <a:pt x="59812" y="72536"/>
                    <a:pt x="53127" y="82934"/>
                  </a:cubicBezTo>
                  <a:cubicBezTo>
                    <a:pt x="52549" y="83842"/>
                    <a:pt x="51724" y="84585"/>
                    <a:pt x="51064" y="85410"/>
                  </a:cubicBezTo>
                  <a:cubicBezTo>
                    <a:pt x="50568" y="84337"/>
                    <a:pt x="49413" y="83099"/>
                    <a:pt x="49578" y="82192"/>
                  </a:cubicBezTo>
                  <a:cubicBezTo>
                    <a:pt x="50568" y="78230"/>
                    <a:pt x="51559" y="74269"/>
                    <a:pt x="53127" y="70638"/>
                  </a:cubicBezTo>
                  <a:cubicBezTo>
                    <a:pt x="57748" y="60157"/>
                    <a:pt x="62700" y="49841"/>
                    <a:pt x="67321" y="39360"/>
                  </a:cubicBezTo>
                  <a:cubicBezTo>
                    <a:pt x="69467" y="34491"/>
                    <a:pt x="67652" y="29704"/>
                    <a:pt x="63525" y="27971"/>
                  </a:cubicBezTo>
                  <a:cubicBezTo>
                    <a:pt x="59646" y="26321"/>
                    <a:pt x="55933" y="28219"/>
                    <a:pt x="53457" y="33088"/>
                  </a:cubicBezTo>
                  <a:cubicBezTo>
                    <a:pt x="46112" y="47613"/>
                    <a:pt x="42563" y="63458"/>
                    <a:pt x="38602" y="79138"/>
                  </a:cubicBezTo>
                  <a:cubicBezTo>
                    <a:pt x="34393" y="95974"/>
                    <a:pt x="33733" y="113717"/>
                    <a:pt x="26471" y="129727"/>
                  </a:cubicBezTo>
                  <a:cubicBezTo>
                    <a:pt x="24160" y="134761"/>
                    <a:pt x="27543" y="142024"/>
                    <a:pt x="32495" y="143014"/>
                  </a:cubicBezTo>
                  <a:cubicBezTo>
                    <a:pt x="37447" y="144004"/>
                    <a:pt x="39180" y="139713"/>
                    <a:pt x="40583" y="135504"/>
                  </a:cubicBezTo>
                  <a:cubicBezTo>
                    <a:pt x="44709" y="122877"/>
                    <a:pt x="47515" y="109508"/>
                    <a:pt x="55603" y="98697"/>
                  </a:cubicBezTo>
                  <a:cubicBezTo>
                    <a:pt x="57913" y="95643"/>
                    <a:pt x="59729" y="92177"/>
                    <a:pt x="62040" y="88629"/>
                  </a:cubicBezTo>
                  <a:cubicBezTo>
                    <a:pt x="69880" y="77570"/>
                    <a:pt x="77390" y="66924"/>
                    <a:pt x="84817" y="56113"/>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6" name="フリーフォーム: 図形 175">
              <a:extLst>
                <a:ext uri="{FF2B5EF4-FFF2-40B4-BE49-F238E27FC236}">
                  <a16:creationId xmlns:a16="http://schemas.microsoft.com/office/drawing/2014/main" id="{9BFB3AA7-61B9-4BE9-A3FD-F5666736517A}"/>
                </a:ext>
              </a:extLst>
            </p:cNvPr>
            <p:cNvSpPr/>
            <p:nvPr/>
          </p:nvSpPr>
          <p:spPr>
            <a:xfrm>
              <a:off x="3282192" y="883197"/>
              <a:ext cx="185236" cy="278206"/>
            </a:xfrm>
            <a:custGeom>
              <a:avLst/>
              <a:gdLst>
                <a:gd name="connsiteX0" fmla="*/ 175994 w 185236"/>
                <a:gd name="connsiteY0" fmla="*/ 77501 h 278206"/>
                <a:gd name="connsiteX1" fmla="*/ 185237 w 185236"/>
                <a:gd name="connsiteY1" fmla="*/ 84846 h 278206"/>
                <a:gd name="connsiteX2" fmla="*/ 150245 w 185236"/>
                <a:gd name="connsiteY2" fmla="*/ 137828 h 278206"/>
                <a:gd name="connsiteX3" fmla="*/ 120040 w 185236"/>
                <a:gd name="connsiteY3" fmla="*/ 186354 h 278206"/>
                <a:gd name="connsiteX4" fmla="*/ 120701 w 185236"/>
                <a:gd name="connsiteY4" fmla="*/ 201704 h 278206"/>
                <a:gd name="connsiteX5" fmla="*/ 151731 w 185236"/>
                <a:gd name="connsiteY5" fmla="*/ 222913 h 278206"/>
                <a:gd name="connsiteX6" fmla="*/ 153959 w 185236"/>
                <a:gd name="connsiteY6" fmla="*/ 223408 h 278206"/>
                <a:gd name="connsiteX7" fmla="*/ 161221 w 185236"/>
                <a:gd name="connsiteY7" fmla="*/ 231001 h 278206"/>
                <a:gd name="connsiteX8" fmla="*/ 150245 w 185236"/>
                <a:gd name="connsiteY8" fmla="*/ 241564 h 278206"/>
                <a:gd name="connsiteX9" fmla="*/ 143396 w 185236"/>
                <a:gd name="connsiteY9" fmla="*/ 245113 h 278206"/>
                <a:gd name="connsiteX10" fmla="*/ 128458 w 185236"/>
                <a:gd name="connsiteY10" fmla="*/ 251138 h 278206"/>
                <a:gd name="connsiteX11" fmla="*/ 126230 w 185236"/>
                <a:gd name="connsiteY11" fmla="*/ 250560 h 278206"/>
                <a:gd name="connsiteX12" fmla="*/ 105351 w 185236"/>
                <a:gd name="connsiteY12" fmla="*/ 254356 h 278206"/>
                <a:gd name="connsiteX13" fmla="*/ 75723 w 185236"/>
                <a:gd name="connsiteY13" fmla="*/ 268138 h 278206"/>
                <a:gd name="connsiteX14" fmla="*/ 48572 w 185236"/>
                <a:gd name="connsiteY14" fmla="*/ 275731 h 278206"/>
                <a:gd name="connsiteX15" fmla="*/ 41475 w 185236"/>
                <a:gd name="connsiteY15" fmla="*/ 278206 h 278206"/>
                <a:gd name="connsiteX16" fmla="*/ 37018 w 185236"/>
                <a:gd name="connsiteY16" fmla="*/ 265167 h 278206"/>
                <a:gd name="connsiteX17" fmla="*/ 38504 w 185236"/>
                <a:gd name="connsiteY17" fmla="*/ 264837 h 278206"/>
                <a:gd name="connsiteX18" fmla="*/ 92394 w 185236"/>
                <a:gd name="connsiteY18" fmla="*/ 243958 h 278206"/>
                <a:gd name="connsiteX19" fmla="*/ 97758 w 185236"/>
                <a:gd name="connsiteY19" fmla="*/ 240657 h 278206"/>
                <a:gd name="connsiteX20" fmla="*/ 92229 w 185236"/>
                <a:gd name="connsiteY20" fmla="*/ 237356 h 278206"/>
                <a:gd name="connsiteX21" fmla="*/ 56494 w 185236"/>
                <a:gd name="connsiteY21" fmla="*/ 218787 h 278206"/>
                <a:gd name="connsiteX22" fmla="*/ 11352 w 185236"/>
                <a:gd name="connsiteY22" fmla="*/ 198980 h 278206"/>
                <a:gd name="connsiteX23" fmla="*/ 5905 w 185236"/>
                <a:gd name="connsiteY23" fmla="*/ 194524 h 278206"/>
                <a:gd name="connsiteX24" fmla="*/ 1531 w 185236"/>
                <a:gd name="connsiteY24" fmla="*/ 187262 h 278206"/>
                <a:gd name="connsiteX25" fmla="*/ 5740 w 185236"/>
                <a:gd name="connsiteY25" fmla="*/ 174222 h 278206"/>
                <a:gd name="connsiteX26" fmla="*/ 21255 w 185236"/>
                <a:gd name="connsiteY26" fmla="*/ 163494 h 278206"/>
                <a:gd name="connsiteX27" fmla="*/ 64500 w 185236"/>
                <a:gd name="connsiteY27" fmla="*/ 112822 h 278206"/>
                <a:gd name="connsiteX28" fmla="*/ 79437 w 185236"/>
                <a:gd name="connsiteY28" fmla="*/ 93181 h 278206"/>
                <a:gd name="connsiteX29" fmla="*/ 103700 w 185236"/>
                <a:gd name="connsiteY29" fmla="*/ 60252 h 278206"/>
                <a:gd name="connsiteX30" fmla="*/ 124744 w 185236"/>
                <a:gd name="connsiteY30" fmla="*/ 11974 h 278206"/>
                <a:gd name="connsiteX31" fmla="*/ 131759 w 185236"/>
                <a:gd name="connsiteY31" fmla="*/ 255 h 278206"/>
                <a:gd name="connsiteX32" fmla="*/ 138114 w 185236"/>
                <a:gd name="connsiteY32" fmla="*/ 2153 h 278206"/>
                <a:gd name="connsiteX33" fmla="*/ 139517 w 185236"/>
                <a:gd name="connsiteY33" fmla="*/ 14285 h 278206"/>
                <a:gd name="connsiteX34" fmla="*/ 135803 w 185236"/>
                <a:gd name="connsiteY34" fmla="*/ 58107 h 278206"/>
                <a:gd name="connsiteX35" fmla="*/ 123754 w 185236"/>
                <a:gd name="connsiteY35" fmla="*/ 101516 h 278206"/>
                <a:gd name="connsiteX36" fmla="*/ 98088 w 185236"/>
                <a:gd name="connsiteY36" fmla="*/ 146081 h 278206"/>
                <a:gd name="connsiteX37" fmla="*/ 46509 w 185236"/>
                <a:gd name="connsiteY37" fmla="*/ 191223 h 278206"/>
                <a:gd name="connsiteX38" fmla="*/ 43868 w 185236"/>
                <a:gd name="connsiteY38" fmla="*/ 194029 h 278206"/>
                <a:gd name="connsiteX39" fmla="*/ 45601 w 185236"/>
                <a:gd name="connsiteY39" fmla="*/ 197743 h 278206"/>
                <a:gd name="connsiteX40" fmla="*/ 95612 w 185236"/>
                <a:gd name="connsiteY40" fmla="*/ 223904 h 278206"/>
                <a:gd name="connsiteX41" fmla="*/ 120783 w 185236"/>
                <a:gd name="connsiteY41" fmla="*/ 228195 h 278206"/>
                <a:gd name="connsiteX42" fmla="*/ 124662 w 185236"/>
                <a:gd name="connsiteY42" fmla="*/ 225967 h 278206"/>
                <a:gd name="connsiteX43" fmla="*/ 121113 w 185236"/>
                <a:gd name="connsiteY43" fmla="*/ 222418 h 278206"/>
                <a:gd name="connsiteX44" fmla="*/ 102132 w 185236"/>
                <a:gd name="connsiteY44" fmla="*/ 208223 h 278206"/>
                <a:gd name="connsiteX45" fmla="*/ 100729 w 185236"/>
                <a:gd name="connsiteY45" fmla="*/ 189820 h 278206"/>
                <a:gd name="connsiteX46" fmla="*/ 118637 w 185236"/>
                <a:gd name="connsiteY46" fmla="*/ 157634 h 278206"/>
                <a:gd name="connsiteX47" fmla="*/ 127798 w 185236"/>
                <a:gd name="connsiteY47" fmla="*/ 143935 h 278206"/>
                <a:gd name="connsiteX48" fmla="*/ 140507 w 185236"/>
                <a:gd name="connsiteY48" fmla="*/ 128585 h 278206"/>
                <a:gd name="connsiteX49" fmla="*/ 154289 w 185236"/>
                <a:gd name="connsiteY49" fmla="*/ 103827 h 278206"/>
                <a:gd name="connsiteX50" fmla="*/ 175994 w 185236"/>
                <a:gd name="connsiteY50" fmla="*/ 77501 h 278206"/>
                <a:gd name="connsiteX51" fmla="*/ 124744 w 185236"/>
                <a:gd name="connsiteY51" fmla="*/ 58684 h 278206"/>
                <a:gd name="connsiteX52" fmla="*/ 124167 w 185236"/>
                <a:gd name="connsiteY52" fmla="*/ 54145 h 278206"/>
                <a:gd name="connsiteX53" fmla="*/ 119958 w 185236"/>
                <a:gd name="connsiteY53" fmla="*/ 57447 h 278206"/>
                <a:gd name="connsiteX54" fmla="*/ 109312 w 185236"/>
                <a:gd name="connsiteY54" fmla="*/ 77666 h 278206"/>
                <a:gd name="connsiteX55" fmla="*/ 92146 w 185236"/>
                <a:gd name="connsiteY55" fmla="*/ 97802 h 278206"/>
                <a:gd name="connsiteX56" fmla="*/ 54019 w 185236"/>
                <a:gd name="connsiteY56" fmla="*/ 145420 h 278206"/>
                <a:gd name="connsiteX57" fmla="*/ 28518 w 185236"/>
                <a:gd name="connsiteY57" fmla="*/ 179587 h 278206"/>
                <a:gd name="connsiteX58" fmla="*/ 27032 w 185236"/>
                <a:gd name="connsiteY58" fmla="*/ 185776 h 278206"/>
                <a:gd name="connsiteX59" fmla="*/ 32397 w 185236"/>
                <a:gd name="connsiteY59" fmla="*/ 182888 h 278206"/>
                <a:gd name="connsiteX60" fmla="*/ 48654 w 185236"/>
                <a:gd name="connsiteY60" fmla="*/ 175295 h 278206"/>
                <a:gd name="connsiteX61" fmla="*/ 55009 w 185236"/>
                <a:gd name="connsiteY61" fmla="*/ 173067 h 278206"/>
                <a:gd name="connsiteX62" fmla="*/ 70194 w 185236"/>
                <a:gd name="connsiteY62" fmla="*/ 159780 h 278206"/>
                <a:gd name="connsiteX63" fmla="*/ 95282 w 185236"/>
                <a:gd name="connsiteY63" fmla="*/ 129988 h 278206"/>
                <a:gd name="connsiteX64" fmla="*/ 100481 w 185236"/>
                <a:gd name="connsiteY64" fmla="*/ 121735 h 278206"/>
                <a:gd name="connsiteX65" fmla="*/ 124662 w 185236"/>
                <a:gd name="connsiteY65" fmla="*/ 58684 h 27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85236" h="278206">
                  <a:moveTo>
                    <a:pt x="175994" y="77501"/>
                  </a:moveTo>
                  <a:lnTo>
                    <a:pt x="185237" y="84846"/>
                  </a:lnTo>
                  <a:cubicBezTo>
                    <a:pt x="171537" y="100773"/>
                    <a:pt x="159983" y="118434"/>
                    <a:pt x="150245" y="137828"/>
                  </a:cubicBezTo>
                  <a:cubicBezTo>
                    <a:pt x="141662" y="154911"/>
                    <a:pt x="130439" y="170426"/>
                    <a:pt x="120040" y="186354"/>
                  </a:cubicBezTo>
                  <a:cubicBezTo>
                    <a:pt x="116079" y="192461"/>
                    <a:pt x="115006" y="197082"/>
                    <a:pt x="120701" y="201704"/>
                  </a:cubicBezTo>
                  <a:cubicBezTo>
                    <a:pt x="130439" y="209626"/>
                    <a:pt x="139682" y="218704"/>
                    <a:pt x="151731" y="222913"/>
                  </a:cubicBezTo>
                  <a:cubicBezTo>
                    <a:pt x="152473" y="223161"/>
                    <a:pt x="153464" y="222913"/>
                    <a:pt x="153959" y="223408"/>
                  </a:cubicBezTo>
                  <a:cubicBezTo>
                    <a:pt x="156600" y="225884"/>
                    <a:pt x="160891" y="228195"/>
                    <a:pt x="161221" y="231001"/>
                  </a:cubicBezTo>
                  <a:cubicBezTo>
                    <a:pt x="161799" y="236530"/>
                    <a:pt x="155775" y="240987"/>
                    <a:pt x="150245" y="241564"/>
                  </a:cubicBezTo>
                  <a:cubicBezTo>
                    <a:pt x="147852" y="241812"/>
                    <a:pt x="144633" y="243132"/>
                    <a:pt x="143396" y="245113"/>
                  </a:cubicBezTo>
                  <a:cubicBezTo>
                    <a:pt x="138857" y="252210"/>
                    <a:pt x="136216" y="253531"/>
                    <a:pt x="128458" y="251138"/>
                  </a:cubicBezTo>
                  <a:cubicBezTo>
                    <a:pt x="127715" y="250890"/>
                    <a:pt x="126973" y="250807"/>
                    <a:pt x="126230" y="250560"/>
                  </a:cubicBezTo>
                  <a:cubicBezTo>
                    <a:pt x="118555" y="247589"/>
                    <a:pt x="112200" y="250560"/>
                    <a:pt x="105351" y="254356"/>
                  </a:cubicBezTo>
                  <a:cubicBezTo>
                    <a:pt x="95777" y="259638"/>
                    <a:pt x="85874" y="264342"/>
                    <a:pt x="75723" y="268138"/>
                  </a:cubicBezTo>
                  <a:cubicBezTo>
                    <a:pt x="66975" y="271439"/>
                    <a:pt x="57567" y="272842"/>
                    <a:pt x="48572" y="275731"/>
                  </a:cubicBezTo>
                  <a:cubicBezTo>
                    <a:pt x="46179" y="276473"/>
                    <a:pt x="43868" y="277299"/>
                    <a:pt x="41475" y="278206"/>
                  </a:cubicBezTo>
                  <a:lnTo>
                    <a:pt x="37018" y="265167"/>
                  </a:lnTo>
                  <a:cubicBezTo>
                    <a:pt x="37596" y="265167"/>
                    <a:pt x="38091" y="265085"/>
                    <a:pt x="38504" y="264837"/>
                  </a:cubicBezTo>
                  <a:cubicBezTo>
                    <a:pt x="55422" y="254769"/>
                    <a:pt x="75888" y="255264"/>
                    <a:pt x="92394" y="243958"/>
                  </a:cubicBezTo>
                  <a:cubicBezTo>
                    <a:pt x="94127" y="242802"/>
                    <a:pt x="96025" y="241729"/>
                    <a:pt x="97758" y="240657"/>
                  </a:cubicBezTo>
                  <a:cubicBezTo>
                    <a:pt x="95942" y="239584"/>
                    <a:pt x="94127" y="238428"/>
                    <a:pt x="92229" y="237356"/>
                  </a:cubicBezTo>
                  <a:cubicBezTo>
                    <a:pt x="80345" y="231084"/>
                    <a:pt x="68543" y="224646"/>
                    <a:pt x="56494" y="218787"/>
                  </a:cubicBezTo>
                  <a:cubicBezTo>
                    <a:pt x="41722" y="211525"/>
                    <a:pt x="28683" y="199806"/>
                    <a:pt x="11352" y="198980"/>
                  </a:cubicBezTo>
                  <a:cubicBezTo>
                    <a:pt x="9454" y="198898"/>
                    <a:pt x="7391" y="196422"/>
                    <a:pt x="5905" y="194524"/>
                  </a:cubicBezTo>
                  <a:cubicBezTo>
                    <a:pt x="4172" y="192378"/>
                    <a:pt x="3017" y="189737"/>
                    <a:pt x="1531" y="187262"/>
                  </a:cubicBezTo>
                  <a:cubicBezTo>
                    <a:pt x="-1605" y="182062"/>
                    <a:pt x="211" y="175625"/>
                    <a:pt x="5740" y="174222"/>
                  </a:cubicBezTo>
                  <a:cubicBezTo>
                    <a:pt x="12260" y="172572"/>
                    <a:pt x="16964" y="168610"/>
                    <a:pt x="21255" y="163494"/>
                  </a:cubicBezTo>
                  <a:cubicBezTo>
                    <a:pt x="35615" y="146576"/>
                    <a:pt x="50222" y="129823"/>
                    <a:pt x="64500" y="112822"/>
                  </a:cubicBezTo>
                  <a:cubicBezTo>
                    <a:pt x="69781" y="106550"/>
                    <a:pt x="73908" y="99123"/>
                    <a:pt x="79437" y="93181"/>
                  </a:cubicBezTo>
                  <a:cubicBezTo>
                    <a:pt x="88845" y="83360"/>
                    <a:pt x="94044" y="70403"/>
                    <a:pt x="103700" y="60252"/>
                  </a:cubicBezTo>
                  <a:cubicBezTo>
                    <a:pt x="115419" y="47873"/>
                    <a:pt x="124167" y="31368"/>
                    <a:pt x="124744" y="11974"/>
                  </a:cubicBezTo>
                  <a:cubicBezTo>
                    <a:pt x="124909" y="6692"/>
                    <a:pt x="127715" y="2649"/>
                    <a:pt x="131759" y="255"/>
                  </a:cubicBezTo>
                  <a:cubicBezTo>
                    <a:pt x="133162" y="-570"/>
                    <a:pt x="136463" y="750"/>
                    <a:pt x="138114" y="2153"/>
                  </a:cubicBezTo>
                  <a:cubicBezTo>
                    <a:pt x="141910" y="5454"/>
                    <a:pt x="140012" y="9911"/>
                    <a:pt x="139517" y="14285"/>
                  </a:cubicBezTo>
                  <a:cubicBezTo>
                    <a:pt x="137949" y="28892"/>
                    <a:pt x="136463" y="43499"/>
                    <a:pt x="135803" y="58107"/>
                  </a:cubicBezTo>
                  <a:cubicBezTo>
                    <a:pt x="135143" y="73787"/>
                    <a:pt x="130356" y="88147"/>
                    <a:pt x="123754" y="101516"/>
                  </a:cubicBezTo>
                  <a:cubicBezTo>
                    <a:pt x="116079" y="116866"/>
                    <a:pt x="107909" y="132216"/>
                    <a:pt x="98088" y="146081"/>
                  </a:cubicBezTo>
                  <a:cubicBezTo>
                    <a:pt x="84389" y="165392"/>
                    <a:pt x="68213" y="182145"/>
                    <a:pt x="46509" y="191223"/>
                  </a:cubicBezTo>
                  <a:cubicBezTo>
                    <a:pt x="45436" y="191718"/>
                    <a:pt x="44033" y="192956"/>
                    <a:pt x="43868" y="194029"/>
                  </a:cubicBezTo>
                  <a:cubicBezTo>
                    <a:pt x="43703" y="195184"/>
                    <a:pt x="44611" y="197165"/>
                    <a:pt x="45601" y="197743"/>
                  </a:cubicBezTo>
                  <a:cubicBezTo>
                    <a:pt x="62189" y="206655"/>
                    <a:pt x="78612" y="216064"/>
                    <a:pt x="95612" y="223904"/>
                  </a:cubicBezTo>
                  <a:cubicBezTo>
                    <a:pt x="103287" y="227452"/>
                    <a:pt x="111292" y="234385"/>
                    <a:pt x="120783" y="228195"/>
                  </a:cubicBezTo>
                  <a:cubicBezTo>
                    <a:pt x="122021" y="227370"/>
                    <a:pt x="123424" y="226710"/>
                    <a:pt x="124662" y="225967"/>
                  </a:cubicBezTo>
                  <a:cubicBezTo>
                    <a:pt x="123507" y="224811"/>
                    <a:pt x="122434" y="223408"/>
                    <a:pt x="121113" y="222418"/>
                  </a:cubicBezTo>
                  <a:cubicBezTo>
                    <a:pt x="114759" y="217714"/>
                    <a:pt x="107909" y="213670"/>
                    <a:pt x="102132" y="208223"/>
                  </a:cubicBezTo>
                  <a:cubicBezTo>
                    <a:pt x="96273" y="202777"/>
                    <a:pt x="96768" y="196587"/>
                    <a:pt x="100729" y="189820"/>
                  </a:cubicBezTo>
                  <a:cubicBezTo>
                    <a:pt x="107001" y="179257"/>
                    <a:pt x="112530" y="168280"/>
                    <a:pt x="118637" y="157634"/>
                  </a:cubicBezTo>
                  <a:cubicBezTo>
                    <a:pt x="121361" y="152848"/>
                    <a:pt x="124414" y="148226"/>
                    <a:pt x="127798" y="143935"/>
                  </a:cubicBezTo>
                  <a:cubicBezTo>
                    <a:pt x="131842" y="138653"/>
                    <a:pt x="136958" y="134197"/>
                    <a:pt x="140507" y="128585"/>
                  </a:cubicBezTo>
                  <a:cubicBezTo>
                    <a:pt x="145541" y="120662"/>
                    <a:pt x="148677" y="111172"/>
                    <a:pt x="154289" y="103827"/>
                  </a:cubicBezTo>
                  <a:cubicBezTo>
                    <a:pt x="161139" y="94749"/>
                    <a:pt x="168566" y="86166"/>
                    <a:pt x="175994" y="77501"/>
                  </a:cubicBezTo>
                  <a:close/>
                  <a:moveTo>
                    <a:pt x="124744" y="58684"/>
                  </a:moveTo>
                  <a:cubicBezTo>
                    <a:pt x="124992" y="57281"/>
                    <a:pt x="124414" y="55631"/>
                    <a:pt x="124167" y="54145"/>
                  </a:cubicBezTo>
                  <a:cubicBezTo>
                    <a:pt x="122764" y="55218"/>
                    <a:pt x="120783" y="55961"/>
                    <a:pt x="119958" y="57447"/>
                  </a:cubicBezTo>
                  <a:cubicBezTo>
                    <a:pt x="116327" y="64131"/>
                    <a:pt x="113603" y="71559"/>
                    <a:pt x="109312" y="77666"/>
                  </a:cubicBezTo>
                  <a:cubicBezTo>
                    <a:pt x="104278" y="84928"/>
                    <a:pt x="97758" y="90953"/>
                    <a:pt x="92146" y="97802"/>
                  </a:cubicBezTo>
                  <a:cubicBezTo>
                    <a:pt x="79272" y="113565"/>
                    <a:pt x="66563" y="129410"/>
                    <a:pt x="54019" y="145420"/>
                  </a:cubicBezTo>
                  <a:cubicBezTo>
                    <a:pt x="45271" y="156562"/>
                    <a:pt x="36853" y="168033"/>
                    <a:pt x="28518" y="179587"/>
                  </a:cubicBezTo>
                  <a:cubicBezTo>
                    <a:pt x="27362" y="181155"/>
                    <a:pt x="27527" y="183713"/>
                    <a:pt x="27032" y="185776"/>
                  </a:cubicBezTo>
                  <a:cubicBezTo>
                    <a:pt x="28848" y="184868"/>
                    <a:pt x="31159" y="184373"/>
                    <a:pt x="32397" y="182888"/>
                  </a:cubicBezTo>
                  <a:cubicBezTo>
                    <a:pt x="36688" y="177441"/>
                    <a:pt x="41475" y="173975"/>
                    <a:pt x="48654" y="175295"/>
                  </a:cubicBezTo>
                  <a:cubicBezTo>
                    <a:pt x="50635" y="175625"/>
                    <a:pt x="53358" y="174470"/>
                    <a:pt x="55009" y="173067"/>
                  </a:cubicBezTo>
                  <a:cubicBezTo>
                    <a:pt x="60208" y="168858"/>
                    <a:pt x="64747" y="163576"/>
                    <a:pt x="70194" y="159780"/>
                  </a:cubicBezTo>
                  <a:cubicBezTo>
                    <a:pt x="80757" y="152270"/>
                    <a:pt x="88102" y="141872"/>
                    <a:pt x="95282" y="129988"/>
                  </a:cubicBezTo>
                  <a:cubicBezTo>
                    <a:pt x="97015" y="127264"/>
                    <a:pt x="98748" y="124458"/>
                    <a:pt x="100481" y="121735"/>
                  </a:cubicBezTo>
                  <a:cubicBezTo>
                    <a:pt x="112943" y="102671"/>
                    <a:pt x="121031" y="81627"/>
                    <a:pt x="124662" y="5868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7" name="フリーフォーム: 図形 176">
              <a:extLst>
                <a:ext uri="{FF2B5EF4-FFF2-40B4-BE49-F238E27FC236}">
                  <a16:creationId xmlns:a16="http://schemas.microsoft.com/office/drawing/2014/main" id="{C4D13175-8AC0-45B8-9249-4CEECA377464}"/>
                </a:ext>
              </a:extLst>
            </p:cNvPr>
            <p:cNvSpPr/>
            <p:nvPr/>
          </p:nvSpPr>
          <p:spPr>
            <a:xfrm>
              <a:off x="3399097" y="654891"/>
              <a:ext cx="60821" cy="115725"/>
            </a:xfrm>
            <a:custGeom>
              <a:avLst/>
              <a:gdLst>
                <a:gd name="connsiteX0" fmla="*/ 60822 w 60821"/>
                <a:gd name="connsiteY0" fmla="*/ 23894 h 115725"/>
                <a:gd name="connsiteX1" fmla="*/ 59089 w 60821"/>
                <a:gd name="connsiteY1" fmla="*/ 28681 h 115725"/>
                <a:gd name="connsiteX2" fmla="*/ 36311 w 60821"/>
                <a:gd name="connsiteY2" fmla="*/ 61196 h 115725"/>
                <a:gd name="connsiteX3" fmla="*/ 29874 w 60821"/>
                <a:gd name="connsiteY3" fmla="*/ 71265 h 115725"/>
                <a:gd name="connsiteX4" fmla="*/ 14854 w 60821"/>
                <a:gd name="connsiteY4" fmla="*/ 108072 h 115725"/>
                <a:gd name="connsiteX5" fmla="*/ 6767 w 60821"/>
                <a:gd name="connsiteY5" fmla="*/ 115582 h 115725"/>
                <a:gd name="connsiteX6" fmla="*/ 742 w 60821"/>
                <a:gd name="connsiteY6" fmla="*/ 102295 h 115725"/>
                <a:gd name="connsiteX7" fmla="*/ 12874 w 60821"/>
                <a:gd name="connsiteY7" fmla="*/ 51706 h 115725"/>
                <a:gd name="connsiteX8" fmla="*/ 27729 w 60821"/>
                <a:gd name="connsiteY8" fmla="*/ 5656 h 115725"/>
                <a:gd name="connsiteX9" fmla="*/ 37797 w 60821"/>
                <a:gd name="connsiteY9" fmla="*/ 539 h 115725"/>
                <a:gd name="connsiteX10" fmla="*/ 41593 w 60821"/>
                <a:gd name="connsiteY10" fmla="*/ 11928 h 115725"/>
                <a:gd name="connsiteX11" fmla="*/ 27398 w 60821"/>
                <a:gd name="connsiteY11" fmla="*/ 43205 h 115725"/>
                <a:gd name="connsiteX12" fmla="*/ 23850 w 60821"/>
                <a:gd name="connsiteY12" fmla="*/ 54759 h 115725"/>
                <a:gd name="connsiteX13" fmla="*/ 25335 w 60821"/>
                <a:gd name="connsiteY13" fmla="*/ 57978 h 115725"/>
                <a:gd name="connsiteX14" fmla="*/ 27398 w 60821"/>
                <a:gd name="connsiteY14" fmla="*/ 55502 h 115725"/>
                <a:gd name="connsiteX15" fmla="*/ 47453 w 60821"/>
                <a:gd name="connsiteY15" fmla="*/ 24307 h 115725"/>
                <a:gd name="connsiteX16" fmla="*/ 52487 w 60821"/>
                <a:gd name="connsiteY16" fmla="*/ 20345 h 115725"/>
                <a:gd name="connsiteX17" fmla="*/ 60739 w 60821"/>
                <a:gd name="connsiteY17" fmla="*/ 23977 h 11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821" h="115725">
                  <a:moveTo>
                    <a:pt x="60822" y="23894"/>
                  </a:moveTo>
                  <a:cubicBezTo>
                    <a:pt x="60822" y="23894"/>
                    <a:pt x="60079" y="27278"/>
                    <a:pt x="59089" y="28681"/>
                  </a:cubicBezTo>
                  <a:cubicBezTo>
                    <a:pt x="51661" y="39492"/>
                    <a:pt x="44151" y="50138"/>
                    <a:pt x="36311" y="61196"/>
                  </a:cubicBezTo>
                  <a:cubicBezTo>
                    <a:pt x="34001" y="64827"/>
                    <a:pt x="32102" y="68211"/>
                    <a:pt x="29874" y="71265"/>
                  </a:cubicBezTo>
                  <a:cubicBezTo>
                    <a:pt x="21787" y="82076"/>
                    <a:pt x="19063" y="95363"/>
                    <a:pt x="14854" y="108072"/>
                  </a:cubicBezTo>
                  <a:cubicBezTo>
                    <a:pt x="13451" y="112281"/>
                    <a:pt x="11718" y="116572"/>
                    <a:pt x="6767" y="115582"/>
                  </a:cubicBezTo>
                  <a:cubicBezTo>
                    <a:pt x="1815" y="114591"/>
                    <a:pt x="-1569" y="107329"/>
                    <a:pt x="742" y="102295"/>
                  </a:cubicBezTo>
                  <a:cubicBezTo>
                    <a:pt x="8087" y="86284"/>
                    <a:pt x="8665" y="68459"/>
                    <a:pt x="12874" y="51706"/>
                  </a:cubicBezTo>
                  <a:cubicBezTo>
                    <a:pt x="16835" y="36026"/>
                    <a:pt x="20384" y="20098"/>
                    <a:pt x="27729" y="5656"/>
                  </a:cubicBezTo>
                  <a:cubicBezTo>
                    <a:pt x="30204" y="869"/>
                    <a:pt x="33918" y="-1029"/>
                    <a:pt x="37797" y="539"/>
                  </a:cubicBezTo>
                  <a:cubicBezTo>
                    <a:pt x="41923" y="2272"/>
                    <a:pt x="43739" y="7059"/>
                    <a:pt x="41593" y="11928"/>
                  </a:cubicBezTo>
                  <a:cubicBezTo>
                    <a:pt x="37054" y="22409"/>
                    <a:pt x="32020" y="32642"/>
                    <a:pt x="27398" y="43205"/>
                  </a:cubicBezTo>
                  <a:cubicBezTo>
                    <a:pt x="25830" y="46837"/>
                    <a:pt x="24758" y="50880"/>
                    <a:pt x="23850" y="54759"/>
                  </a:cubicBezTo>
                  <a:cubicBezTo>
                    <a:pt x="23685" y="55667"/>
                    <a:pt x="24840" y="56905"/>
                    <a:pt x="25335" y="57978"/>
                  </a:cubicBezTo>
                  <a:cubicBezTo>
                    <a:pt x="26078" y="57152"/>
                    <a:pt x="26821" y="56410"/>
                    <a:pt x="27398" y="55502"/>
                  </a:cubicBezTo>
                  <a:cubicBezTo>
                    <a:pt x="34083" y="45104"/>
                    <a:pt x="40685" y="34623"/>
                    <a:pt x="47453" y="24307"/>
                  </a:cubicBezTo>
                  <a:cubicBezTo>
                    <a:pt x="48690" y="22491"/>
                    <a:pt x="50919" y="20180"/>
                    <a:pt x="52487" y="20345"/>
                  </a:cubicBezTo>
                  <a:cubicBezTo>
                    <a:pt x="55375" y="20593"/>
                    <a:pt x="58181" y="22409"/>
                    <a:pt x="60739" y="2397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8" name="フリーフォーム: 図形 177">
              <a:extLst>
                <a:ext uri="{FF2B5EF4-FFF2-40B4-BE49-F238E27FC236}">
                  <a16:creationId xmlns:a16="http://schemas.microsoft.com/office/drawing/2014/main" id="{895D4955-DD9E-4F71-8F3C-68805FD1AD96}"/>
                </a:ext>
              </a:extLst>
            </p:cNvPr>
            <p:cNvSpPr/>
            <p:nvPr/>
          </p:nvSpPr>
          <p:spPr>
            <a:xfrm>
              <a:off x="3291941" y="227910"/>
              <a:ext cx="123496" cy="291267"/>
            </a:xfrm>
            <a:custGeom>
              <a:avLst/>
              <a:gdLst>
                <a:gd name="connsiteX0" fmla="*/ 123166 w 123496"/>
                <a:gd name="connsiteY0" fmla="*/ 278311 h 291267"/>
                <a:gd name="connsiteX1" fmla="*/ 116399 w 123496"/>
                <a:gd name="connsiteY1" fmla="*/ 291267 h 291267"/>
                <a:gd name="connsiteX2" fmla="*/ 109136 w 123496"/>
                <a:gd name="connsiteY2" fmla="*/ 282685 h 291267"/>
                <a:gd name="connsiteX3" fmla="*/ 106330 w 123496"/>
                <a:gd name="connsiteY3" fmla="*/ 263456 h 291267"/>
                <a:gd name="connsiteX4" fmla="*/ 91888 w 123496"/>
                <a:gd name="connsiteY4" fmla="*/ 206017 h 291267"/>
                <a:gd name="connsiteX5" fmla="*/ 68533 w 123496"/>
                <a:gd name="connsiteY5" fmla="*/ 143214 h 291267"/>
                <a:gd name="connsiteX6" fmla="*/ 52688 w 123496"/>
                <a:gd name="connsiteY6" fmla="*/ 111358 h 291267"/>
                <a:gd name="connsiteX7" fmla="*/ 36430 w 123496"/>
                <a:gd name="connsiteY7" fmla="*/ 70507 h 291267"/>
                <a:gd name="connsiteX8" fmla="*/ 23143 w 123496"/>
                <a:gd name="connsiteY8" fmla="*/ 42778 h 291267"/>
                <a:gd name="connsiteX9" fmla="*/ 2429 w 123496"/>
                <a:gd name="connsiteY9" fmla="*/ 12491 h 291267"/>
                <a:gd name="connsiteX10" fmla="*/ 36 w 123496"/>
                <a:gd name="connsiteY10" fmla="*/ 5889 h 291267"/>
                <a:gd name="connsiteX11" fmla="*/ 4079 w 123496"/>
                <a:gd name="connsiteY11" fmla="*/ 1350 h 291267"/>
                <a:gd name="connsiteX12" fmla="*/ 14890 w 123496"/>
                <a:gd name="connsiteY12" fmla="*/ 3826 h 291267"/>
                <a:gd name="connsiteX13" fmla="*/ 32716 w 123496"/>
                <a:gd name="connsiteY13" fmla="*/ 32793 h 291267"/>
                <a:gd name="connsiteX14" fmla="*/ 52605 w 123496"/>
                <a:gd name="connsiteY14" fmla="*/ 80576 h 291267"/>
                <a:gd name="connsiteX15" fmla="*/ 78271 w 123496"/>
                <a:gd name="connsiteY15" fmla="*/ 137767 h 291267"/>
                <a:gd name="connsiteX16" fmla="*/ 86937 w 123496"/>
                <a:gd name="connsiteY16" fmla="*/ 159637 h 291267"/>
                <a:gd name="connsiteX17" fmla="*/ 91971 w 123496"/>
                <a:gd name="connsiteY17" fmla="*/ 171851 h 291267"/>
                <a:gd name="connsiteX18" fmla="*/ 95932 w 123496"/>
                <a:gd name="connsiteY18" fmla="*/ 173996 h 291267"/>
                <a:gd name="connsiteX19" fmla="*/ 96262 w 123496"/>
                <a:gd name="connsiteY19" fmla="*/ 171521 h 291267"/>
                <a:gd name="connsiteX20" fmla="*/ 84543 w 123496"/>
                <a:gd name="connsiteY20" fmla="*/ 96916 h 291267"/>
                <a:gd name="connsiteX21" fmla="*/ 80995 w 123496"/>
                <a:gd name="connsiteY21" fmla="*/ 73396 h 291267"/>
                <a:gd name="connsiteX22" fmla="*/ 75135 w 123496"/>
                <a:gd name="connsiteY22" fmla="*/ 52352 h 291267"/>
                <a:gd name="connsiteX23" fmla="*/ 82150 w 123496"/>
                <a:gd name="connsiteY23" fmla="*/ 50288 h 291267"/>
                <a:gd name="connsiteX24" fmla="*/ 88092 w 123496"/>
                <a:gd name="connsiteY24" fmla="*/ 68032 h 291267"/>
                <a:gd name="connsiteX25" fmla="*/ 98078 w 123496"/>
                <a:gd name="connsiteY25" fmla="*/ 129597 h 291267"/>
                <a:gd name="connsiteX26" fmla="*/ 103029 w 123496"/>
                <a:gd name="connsiteY26" fmla="*/ 159059 h 291267"/>
                <a:gd name="connsiteX27" fmla="*/ 109054 w 123496"/>
                <a:gd name="connsiteY27" fmla="*/ 188026 h 291267"/>
                <a:gd name="connsiteX28" fmla="*/ 114170 w 123496"/>
                <a:gd name="connsiteY28" fmla="*/ 225411 h 291267"/>
                <a:gd name="connsiteX29" fmla="*/ 123496 w 123496"/>
                <a:gd name="connsiteY29" fmla="*/ 278476 h 29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3496" h="291267">
                  <a:moveTo>
                    <a:pt x="123166" y="278311"/>
                  </a:moveTo>
                  <a:cubicBezTo>
                    <a:pt x="123661" y="282272"/>
                    <a:pt x="118792" y="286894"/>
                    <a:pt x="116399" y="291267"/>
                  </a:cubicBezTo>
                  <a:cubicBezTo>
                    <a:pt x="113923" y="288379"/>
                    <a:pt x="110127" y="285986"/>
                    <a:pt x="109136" y="282685"/>
                  </a:cubicBezTo>
                  <a:cubicBezTo>
                    <a:pt x="107321" y="276578"/>
                    <a:pt x="107816" y="269728"/>
                    <a:pt x="106330" y="263456"/>
                  </a:cubicBezTo>
                  <a:cubicBezTo>
                    <a:pt x="101709" y="244227"/>
                    <a:pt x="95932" y="225328"/>
                    <a:pt x="91888" y="206017"/>
                  </a:cubicBezTo>
                  <a:cubicBezTo>
                    <a:pt x="87267" y="183570"/>
                    <a:pt x="77693" y="163516"/>
                    <a:pt x="68533" y="143214"/>
                  </a:cubicBezTo>
                  <a:cubicBezTo>
                    <a:pt x="63581" y="132403"/>
                    <a:pt x="57474" y="122252"/>
                    <a:pt x="52688" y="111358"/>
                  </a:cubicBezTo>
                  <a:cubicBezTo>
                    <a:pt x="46828" y="97989"/>
                    <a:pt x="42124" y="83959"/>
                    <a:pt x="36430" y="70507"/>
                  </a:cubicBezTo>
                  <a:cubicBezTo>
                    <a:pt x="32386" y="61099"/>
                    <a:pt x="27435" y="52104"/>
                    <a:pt x="23143" y="42778"/>
                  </a:cubicBezTo>
                  <a:cubicBezTo>
                    <a:pt x="17861" y="31390"/>
                    <a:pt x="11754" y="20744"/>
                    <a:pt x="2429" y="12491"/>
                  </a:cubicBezTo>
                  <a:cubicBezTo>
                    <a:pt x="861" y="11088"/>
                    <a:pt x="-212" y="8034"/>
                    <a:pt x="36" y="5889"/>
                  </a:cubicBezTo>
                  <a:cubicBezTo>
                    <a:pt x="201" y="4238"/>
                    <a:pt x="2429" y="2340"/>
                    <a:pt x="4079" y="1350"/>
                  </a:cubicBezTo>
                  <a:cubicBezTo>
                    <a:pt x="8123" y="-1126"/>
                    <a:pt x="12250" y="-136"/>
                    <a:pt x="14890" y="3826"/>
                  </a:cubicBezTo>
                  <a:cubicBezTo>
                    <a:pt x="21162" y="13234"/>
                    <a:pt x="27847" y="22559"/>
                    <a:pt x="32716" y="32793"/>
                  </a:cubicBezTo>
                  <a:cubicBezTo>
                    <a:pt x="40061" y="48308"/>
                    <a:pt x="45755" y="64813"/>
                    <a:pt x="52605" y="80576"/>
                  </a:cubicBezTo>
                  <a:cubicBezTo>
                    <a:pt x="60941" y="99722"/>
                    <a:pt x="69771" y="118621"/>
                    <a:pt x="78271" y="137767"/>
                  </a:cubicBezTo>
                  <a:cubicBezTo>
                    <a:pt x="81407" y="144864"/>
                    <a:pt x="84048" y="152292"/>
                    <a:pt x="86937" y="159637"/>
                  </a:cubicBezTo>
                  <a:cubicBezTo>
                    <a:pt x="88587" y="163763"/>
                    <a:pt x="89990" y="167972"/>
                    <a:pt x="91971" y="171851"/>
                  </a:cubicBezTo>
                  <a:cubicBezTo>
                    <a:pt x="92548" y="173006"/>
                    <a:pt x="94529" y="173336"/>
                    <a:pt x="95932" y="173996"/>
                  </a:cubicBezTo>
                  <a:cubicBezTo>
                    <a:pt x="96015" y="173171"/>
                    <a:pt x="96427" y="172263"/>
                    <a:pt x="96262" y="171521"/>
                  </a:cubicBezTo>
                  <a:cubicBezTo>
                    <a:pt x="90073" y="147093"/>
                    <a:pt x="87927" y="121922"/>
                    <a:pt x="84543" y="96916"/>
                  </a:cubicBezTo>
                  <a:cubicBezTo>
                    <a:pt x="83470" y="89076"/>
                    <a:pt x="82810" y="81071"/>
                    <a:pt x="80995" y="73396"/>
                  </a:cubicBezTo>
                  <a:cubicBezTo>
                    <a:pt x="79262" y="66299"/>
                    <a:pt x="77446" y="59201"/>
                    <a:pt x="75135" y="52352"/>
                  </a:cubicBezTo>
                  <a:lnTo>
                    <a:pt x="82150" y="50288"/>
                  </a:lnTo>
                  <a:cubicBezTo>
                    <a:pt x="84131" y="56230"/>
                    <a:pt x="87019" y="61925"/>
                    <a:pt x="88092" y="68032"/>
                  </a:cubicBezTo>
                  <a:cubicBezTo>
                    <a:pt x="91723" y="88498"/>
                    <a:pt x="94777" y="109048"/>
                    <a:pt x="98078" y="129597"/>
                  </a:cubicBezTo>
                  <a:cubicBezTo>
                    <a:pt x="99646" y="139418"/>
                    <a:pt x="101214" y="149321"/>
                    <a:pt x="103029" y="159059"/>
                  </a:cubicBezTo>
                  <a:cubicBezTo>
                    <a:pt x="104845" y="168715"/>
                    <a:pt x="107403" y="178288"/>
                    <a:pt x="109054" y="188026"/>
                  </a:cubicBezTo>
                  <a:cubicBezTo>
                    <a:pt x="111034" y="200405"/>
                    <a:pt x="112107" y="213032"/>
                    <a:pt x="114170" y="225411"/>
                  </a:cubicBezTo>
                  <a:cubicBezTo>
                    <a:pt x="117141" y="243154"/>
                    <a:pt x="121185" y="260650"/>
                    <a:pt x="123496" y="278476"/>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9" name="フリーフォーム: 図形 178">
              <a:extLst>
                <a:ext uri="{FF2B5EF4-FFF2-40B4-BE49-F238E27FC236}">
                  <a16:creationId xmlns:a16="http://schemas.microsoft.com/office/drawing/2014/main" id="{EE03C646-3684-4B25-97D3-516E55725F15}"/>
                </a:ext>
              </a:extLst>
            </p:cNvPr>
            <p:cNvSpPr/>
            <p:nvPr/>
          </p:nvSpPr>
          <p:spPr>
            <a:xfrm>
              <a:off x="3144748" y="403163"/>
              <a:ext cx="262623" cy="204152"/>
            </a:xfrm>
            <a:custGeom>
              <a:avLst/>
              <a:gdLst>
                <a:gd name="connsiteX0" fmla="*/ 259795 w 262623"/>
                <a:gd name="connsiteY0" fmla="*/ 135243 h 204152"/>
                <a:gd name="connsiteX1" fmla="*/ 261116 w 262623"/>
                <a:gd name="connsiteY1" fmla="*/ 148365 h 204152"/>
                <a:gd name="connsiteX2" fmla="*/ 252368 w 262623"/>
                <a:gd name="connsiteY2" fmla="*/ 184677 h 204152"/>
                <a:gd name="connsiteX3" fmla="*/ 247829 w 262623"/>
                <a:gd name="connsiteY3" fmla="*/ 204153 h 204152"/>
                <a:gd name="connsiteX4" fmla="*/ 247829 w 262623"/>
                <a:gd name="connsiteY4" fmla="*/ 204153 h 204152"/>
                <a:gd name="connsiteX5" fmla="*/ 236853 w 262623"/>
                <a:gd name="connsiteY5" fmla="*/ 201182 h 204152"/>
                <a:gd name="connsiteX6" fmla="*/ 237843 w 262623"/>
                <a:gd name="connsiteY6" fmla="*/ 189381 h 204152"/>
                <a:gd name="connsiteX7" fmla="*/ 240154 w 262623"/>
                <a:gd name="connsiteY7" fmla="*/ 177332 h 204152"/>
                <a:gd name="connsiteX8" fmla="*/ 242382 w 262623"/>
                <a:gd name="connsiteY8" fmla="*/ 156700 h 204152"/>
                <a:gd name="connsiteX9" fmla="*/ 238421 w 262623"/>
                <a:gd name="connsiteY9" fmla="*/ 147044 h 204152"/>
                <a:gd name="connsiteX10" fmla="*/ 224144 w 262623"/>
                <a:gd name="connsiteY10" fmla="*/ 146054 h 204152"/>
                <a:gd name="connsiteX11" fmla="*/ 220677 w 262623"/>
                <a:gd name="connsiteY11" fmla="*/ 152078 h 204152"/>
                <a:gd name="connsiteX12" fmla="*/ 218119 w 262623"/>
                <a:gd name="connsiteY12" fmla="*/ 193177 h 204152"/>
                <a:gd name="connsiteX13" fmla="*/ 206400 w 262623"/>
                <a:gd name="connsiteY13" fmla="*/ 202833 h 204152"/>
                <a:gd name="connsiteX14" fmla="*/ 202274 w 262623"/>
                <a:gd name="connsiteY14" fmla="*/ 201347 h 204152"/>
                <a:gd name="connsiteX15" fmla="*/ 180239 w 262623"/>
                <a:gd name="connsiteY15" fmla="*/ 199201 h 204152"/>
                <a:gd name="connsiteX16" fmla="*/ 170336 w 262623"/>
                <a:gd name="connsiteY16" fmla="*/ 200357 h 204152"/>
                <a:gd name="connsiteX17" fmla="*/ 147393 w 262623"/>
                <a:gd name="connsiteY17" fmla="*/ 197963 h 204152"/>
                <a:gd name="connsiteX18" fmla="*/ 121397 w 262623"/>
                <a:gd name="connsiteY18" fmla="*/ 197881 h 204152"/>
                <a:gd name="connsiteX19" fmla="*/ 117106 w 262623"/>
                <a:gd name="connsiteY19" fmla="*/ 197881 h 204152"/>
                <a:gd name="connsiteX20" fmla="*/ 70726 w 262623"/>
                <a:gd name="connsiteY20" fmla="*/ 192682 h 204152"/>
                <a:gd name="connsiteX21" fmla="*/ 49929 w 262623"/>
                <a:gd name="connsiteY21" fmla="*/ 191774 h 204152"/>
                <a:gd name="connsiteX22" fmla="*/ 38293 w 262623"/>
                <a:gd name="connsiteY22" fmla="*/ 188803 h 204152"/>
                <a:gd name="connsiteX23" fmla="*/ 30370 w 262623"/>
                <a:gd name="connsiteY23" fmla="*/ 179973 h 204152"/>
                <a:gd name="connsiteX24" fmla="*/ 31443 w 262623"/>
                <a:gd name="connsiteY24" fmla="*/ 169327 h 204152"/>
                <a:gd name="connsiteX25" fmla="*/ 40686 w 262623"/>
                <a:gd name="connsiteY25" fmla="*/ 157030 h 204152"/>
                <a:gd name="connsiteX26" fmla="*/ 82445 w 262623"/>
                <a:gd name="connsiteY26" fmla="*/ 155710 h 204152"/>
                <a:gd name="connsiteX27" fmla="*/ 86158 w 262623"/>
                <a:gd name="connsiteY27" fmla="*/ 155710 h 204152"/>
                <a:gd name="connsiteX28" fmla="*/ 130805 w 262623"/>
                <a:gd name="connsiteY28" fmla="*/ 149107 h 204152"/>
                <a:gd name="connsiteX29" fmla="*/ 145660 w 262623"/>
                <a:gd name="connsiteY29" fmla="*/ 146384 h 204152"/>
                <a:gd name="connsiteX30" fmla="*/ 147971 w 262623"/>
                <a:gd name="connsiteY30" fmla="*/ 143826 h 204152"/>
                <a:gd name="connsiteX31" fmla="*/ 145743 w 262623"/>
                <a:gd name="connsiteY31" fmla="*/ 142588 h 204152"/>
                <a:gd name="connsiteX32" fmla="*/ 103076 w 262623"/>
                <a:gd name="connsiteY32" fmla="*/ 138709 h 204152"/>
                <a:gd name="connsiteX33" fmla="*/ 94824 w 262623"/>
                <a:gd name="connsiteY33" fmla="*/ 140937 h 204152"/>
                <a:gd name="connsiteX34" fmla="*/ 88304 w 262623"/>
                <a:gd name="connsiteY34" fmla="*/ 142010 h 204152"/>
                <a:gd name="connsiteX35" fmla="*/ 63133 w 262623"/>
                <a:gd name="connsiteY35" fmla="*/ 137224 h 204152"/>
                <a:gd name="connsiteX36" fmla="*/ 39861 w 262623"/>
                <a:gd name="connsiteY36" fmla="*/ 137224 h 204152"/>
                <a:gd name="connsiteX37" fmla="*/ 23933 w 262623"/>
                <a:gd name="connsiteY37" fmla="*/ 136316 h 204152"/>
                <a:gd name="connsiteX38" fmla="*/ 11801 w 262623"/>
                <a:gd name="connsiteY38" fmla="*/ 130044 h 204152"/>
                <a:gd name="connsiteX39" fmla="*/ 5777 w 262623"/>
                <a:gd name="connsiteY39" fmla="*/ 103717 h 204152"/>
                <a:gd name="connsiteX40" fmla="*/ 743 w 262623"/>
                <a:gd name="connsiteY40" fmla="*/ 72275 h 204152"/>
                <a:gd name="connsiteX41" fmla="*/ 0 w 262623"/>
                <a:gd name="connsiteY41" fmla="*/ 68561 h 204152"/>
                <a:gd name="connsiteX42" fmla="*/ 11554 w 262623"/>
                <a:gd name="connsiteY42" fmla="*/ 66085 h 204152"/>
                <a:gd name="connsiteX43" fmla="*/ 17743 w 262623"/>
                <a:gd name="connsiteY43" fmla="*/ 99013 h 204152"/>
                <a:gd name="connsiteX44" fmla="*/ 37715 w 262623"/>
                <a:gd name="connsiteY44" fmla="*/ 121213 h 204152"/>
                <a:gd name="connsiteX45" fmla="*/ 77823 w 262623"/>
                <a:gd name="connsiteY45" fmla="*/ 123772 h 204152"/>
                <a:gd name="connsiteX46" fmla="*/ 80381 w 262623"/>
                <a:gd name="connsiteY46" fmla="*/ 119975 h 204152"/>
                <a:gd name="connsiteX47" fmla="*/ 74852 w 262623"/>
                <a:gd name="connsiteY47" fmla="*/ 90843 h 204152"/>
                <a:gd name="connsiteX48" fmla="*/ 68250 w 262623"/>
                <a:gd name="connsiteY48" fmla="*/ 54201 h 204152"/>
                <a:gd name="connsiteX49" fmla="*/ 66104 w 262623"/>
                <a:gd name="connsiteY49" fmla="*/ 38026 h 204152"/>
                <a:gd name="connsiteX50" fmla="*/ 62060 w 262623"/>
                <a:gd name="connsiteY50" fmla="*/ 6831 h 204152"/>
                <a:gd name="connsiteX51" fmla="*/ 66682 w 262623"/>
                <a:gd name="connsiteY51" fmla="*/ 63 h 204152"/>
                <a:gd name="connsiteX52" fmla="*/ 73119 w 262623"/>
                <a:gd name="connsiteY52" fmla="*/ 5675 h 204152"/>
                <a:gd name="connsiteX53" fmla="*/ 76833 w 262623"/>
                <a:gd name="connsiteY53" fmla="*/ 46856 h 204152"/>
                <a:gd name="connsiteX54" fmla="*/ 79309 w 262623"/>
                <a:gd name="connsiteY54" fmla="*/ 64187 h 204152"/>
                <a:gd name="connsiteX55" fmla="*/ 87726 w 262623"/>
                <a:gd name="connsiteY55" fmla="*/ 109164 h 204152"/>
                <a:gd name="connsiteX56" fmla="*/ 97052 w 262623"/>
                <a:gd name="connsiteY56" fmla="*/ 123854 h 204152"/>
                <a:gd name="connsiteX57" fmla="*/ 130971 w 262623"/>
                <a:gd name="connsiteY57" fmla="*/ 126578 h 204152"/>
                <a:gd name="connsiteX58" fmla="*/ 157709 w 262623"/>
                <a:gd name="connsiteY58" fmla="*/ 129218 h 204152"/>
                <a:gd name="connsiteX59" fmla="*/ 161753 w 262623"/>
                <a:gd name="connsiteY59" fmla="*/ 125009 h 204152"/>
                <a:gd name="connsiteX60" fmla="*/ 153253 w 262623"/>
                <a:gd name="connsiteY60" fmla="*/ 98518 h 204152"/>
                <a:gd name="connsiteX61" fmla="*/ 142937 w 262623"/>
                <a:gd name="connsiteY61" fmla="*/ 45701 h 204152"/>
                <a:gd name="connsiteX62" fmla="*/ 136335 w 262623"/>
                <a:gd name="connsiteY62" fmla="*/ 13103 h 204152"/>
                <a:gd name="connsiteX63" fmla="*/ 137820 w 262623"/>
                <a:gd name="connsiteY63" fmla="*/ 5263 h 204152"/>
                <a:gd name="connsiteX64" fmla="*/ 144092 w 262623"/>
                <a:gd name="connsiteY64" fmla="*/ 4025 h 204152"/>
                <a:gd name="connsiteX65" fmla="*/ 151355 w 262623"/>
                <a:gd name="connsiteY65" fmla="*/ 15909 h 204152"/>
                <a:gd name="connsiteX66" fmla="*/ 155233 w 262623"/>
                <a:gd name="connsiteY66" fmla="*/ 59070 h 204152"/>
                <a:gd name="connsiteX67" fmla="*/ 158617 w 262623"/>
                <a:gd name="connsiteY67" fmla="*/ 79289 h 204152"/>
                <a:gd name="connsiteX68" fmla="*/ 172482 w 262623"/>
                <a:gd name="connsiteY68" fmla="*/ 125174 h 204152"/>
                <a:gd name="connsiteX69" fmla="*/ 177846 w 262623"/>
                <a:gd name="connsiteY69" fmla="*/ 130209 h 204152"/>
                <a:gd name="connsiteX70" fmla="*/ 198973 w 262623"/>
                <a:gd name="connsiteY70" fmla="*/ 129218 h 204152"/>
                <a:gd name="connsiteX71" fmla="*/ 219357 w 262623"/>
                <a:gd name="connsiteY71" fmla="*/ 130209 h 204152"/>
                <a:gd name="connsiteX72" fmla="*/ 243042 w 262623"/>
                <a:gd name="connsiteY72" fmla="*/ 129961 h 204152"/>
                <a:gd name="connsiteX73" fmla="*/ 259300 w 262623"/>
                <a:gd name="connsiteY73" fmla="*/ 135078 h 204152"/>
                <a:gd name="connsiteX74" fmla="*/ 205823 w 262623"/>
                <a:gd name="connsiteY74" fmla="*/ 176671 h 204152"/>
                <a:gd name="connsiteX75" fmla="*/ 202769 w 262623"/>
                <a:gd name="connsiteY75" fmla="*/ 173948 h 204152"/>
                <a:gd name="connsiteX76" fmla="*/ 162826 w 262623"/>
                <a:gd name="connsiteY76" fmla="*/ 184677 h 204152"/>
                <a:gd name="connsiteX77" fmla="*/ 159195 w 262623"/>
                <a:gd name="connsiteY77" fmla="*/ 187152 h 204152"/>
                <a:gd name="connsiteX78" fmla="*/ 163239 w 262623"/>
                <a:gd name="connsiteY78" fmla="*/ 189711 h 204152"/>
                <a:gd name="connsiteX79" fmla="*/ 175288 w 262623"/>
                <a:gd name="connsiteY79" fmla="*/ 187895 h 204152"/>
                <a:gd name="connsiteX80" fmla="*/ 195424 w 262623"/>
                <a:gd name="connsiteY80" fmla="*/ 188555 h 204152"/>
                <a:gd name="connsiteX81" fmla="*/ 205823 w 262623"/>
                <a:gd name="connsiteY81" fmla="*/ 178652 h 204152"/>
                <a:gd name="connsiteX82" fmla="*/ 205823 w 262623"/>
                <a:gd name="connsiteY82" fmla="*/ 176671 h 204152"/>
                <a:gd name="connsiteX83" fmla="*/ 205823 w 262623"/>
                <a:gd name="connsiteY83" fmla="*/ 151006 h 204152"/>
                <a:gd name="connsiteX84" fmla="*/ 202934 w 262623"/>
                <a:gd name="connsiteY84" fmla="*/ 147787 h 204152"/>
                <a:gd name="connsiteX85" fmla="*/ 187502 w 262623"/>
                <a:gd name="connsiteY85" fmla="*/ 149107 h 204152"/>
                <a:gd name="connsiteX86" fmla="*/ 151190 w 262623"/>
                <a:gd name="connsiteY86" fmla="*/ 158350 h 204152"/>
                <a:gd name="connsiteX87" fmla="*/ 118261 w 262623"/>
                <a:gd name="connsiteY87" fmla="*/ 163467 h 204152"/>
                <a:gd name="connsiteX88" fmla="*/ 81702 w 262623"/>
                <a:gd name="connsiteY88" fmla="*/ 168666 h 204152"/>
                <a:gd name="connsiteX89" fmla="*/ 60822 w 262623"/>
                <a:gd name="connsiteY89" fmla="*/ 170152 h 204152"/>
                <a:gd name="connsiteX90" fmla="*/ 53230 w 262623"/>
                <a:gd name="connsiteY90" fmla="*/ 172628 h 204152"/>
                <a:gd name="connsiteX91" fmla="*/ 51249 w 262623"/>
                <a:gd name="connsiteY91" fmla="*/ 175599 h 204152"/>
                <a:gd name="connsiteX92" fmla="*/ 54385 w 262623"/>
                <a:gd name="connsiteY92" fmla="*/ 176589 h 204152"/>
                <a:gd name="connsiteX93" fmla="*/ 79804 w 262623"/>
                <a:gd name="connsiteY93" fmla="*/ 175351 h 204152"/>
                <a:gd name="connsiteX94" fmla="*/ 120325 w 262623"/>
                <a:gd name="connsiteY94" fmla="*/ 174031 h 204152"/>
                <a:gd name="connsiteX95" fmla="*/ 123295 w 262623"/>
                <a:gd name="connsiteY95" fmla="*/ 173700 h 204152"/>
                <a:gd name="connsiteX96" fmla="*/ 150282 w 262623"/>
                <a:gd name="connsiteY96" fmla="*/ 167676 h 204152"/>
                <a:gd name="connsiteX97" fmla="*/ 190390 w 262623"/>
                <a:gd name="connsiteY97" fmla="*/ 155627 h 204152"/>
                <a:gd name="connsiteX98" fmla="*/ 202109 w 262623"/>
                <a:gd name="connsiteY98" fmla="*/ 154224 h 204152"/>
                <a:gd name="connsiteX99" fmla="*/ 205740 w 262623"/>
                <a:gd name="connsiteY99" fmla="*/ 151088 h 20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62623" h="204152">
                  <a:moveTo>
                    <a:pt x="259795" y="135243"/>
                  </a:moveTo>
                  <a:cubicBezTo>
                    <a:pt x="264169" y="139122"/>
                    <a:pt x="262519" y="143413"/>
                    <a:pt x="261116" y="148365"/>
                  </a:cubicBezTo>
                  <a:cubicBezTo>
                    <a:pt x="257732" y="160331"/>
                    <a:pt x="255256" y="172545"/>
                    <a:pt x="252368" y="184677"/>
                  </a:cubicBezTo>
                  <a:cubicBezTo>
                    <a:pt x="250800" y="191196"/>
                    <a:pt x="249314" y="197716"/>
                    <a:pt x="247829" y="204153"/>
                  </a:cubicBezTo>
                  <a:lnTo>
                    <a:pt x="247829" y="204153"/>
                  </a:lnTo>
                  <a:lnTo>
                    <a:pt x="236853" y="201182"/>
                  </a:lnTo>
                  <a:cubicBezTo>
                    <a:pt x="237678" y="197386"/>
                    <a:pt x="238091" y="193507"/>
                    <a:pt x="237843" y="189381"/>
                  </a:cubicBezTo>
                  <a:cubicBezTo>
                    <a:pt x="237678" y="185832"/>
                    <a:pt x="239329" y="182201"/>
                    <a:pt x="240154" y="177332"/>
                  </a:cubicBezTo>
                  <a:cubicBezTo>
                    <a:pt x="240979" y="170482"/>
                    <a:pt x="242382" y="163550"/>
                    <a:pt x="242382" y="156700"/>
                  </a:cubicBezTo>
                  <a:cubicBezTo>
                    <a:pt x="242382" y="153399"/>
                    <a:pt x="240649" y="147952"/>
                    <a:pt x="238421" y="147044"/>
                  </a:cubicBezTo>
                  <a:cubicBezTo>
                    <a:pt x="234129" y="145311"/>
                    <a:pt x="228930" y="145559"/>
                    <a:pt x="224144" y="146054"/>
                  </a:cubicBezTo>
                  <a:cubicBezTo>
                    <a:pt x="222741" y="146219"/>
                    <a:pt x="220842" y="149850"/>
                    <a:pt x="220677" y="152078"/>
                  </a:cubicBezTo>
                  <a:cubicBezTo>
                    <a:pt x="219605" y="165778"/>
                    <a:pt x="218697" y="179477"/>
                    <a:pt x="218119" y="193177"/>
                  </a:cubicBezTo>
                  <a:cubicBezTo>
                    <a:pt x="217789" y="201264"/>
                    <a:pt x="213250" y="205721"/>
                    <a:pt x="206400" y="202833"/>
                  </a:cubicBezTo>
                  <a:cubicBezTo>
                    <a:pt x="204997" y="202255"/>
                    <a:pt x="203677" y="201760"/>
                    <a:pt x="202274" y="201347"/>
                  </a:cubicBezTo>
                  <a:cubicBezTo>
                    <a:pt x="195011" y="199119"/>
                    <a:pt x="187667" y="199036"/>
                    <a:pt x="180239" y="199201"/>
                  </a:cubicBezTo>
                  <a:cubicBezTo>
                    <a:pt x="176938" y="199201"/>
                    <a:pt x="173637" y="200604"/>
                    <a:pt x="170336" y="200357"/>
                  </a:cubicBezTo>
                  <a:cubicBezTo>
                    <a:pt x="162661" y="199862"/>
                    <a:pt x="155068" y="198376"/>
                    <a:pt x="147393" y="197963"/>
                  </a:cubicBezTo>
                  <a:cubicBezTo>
                    <a:pt x="138728" y="197468"/>
                    <a:pt x="130063" y="197881"/>
                    <a:pt x="121397" y="197881"/>
                  </a:cubicBezTo>
                  <a:cubicBezTo>
                    <a:pt x="119994" y="197881"/>
                    <a:pt x="118509" y="198046"/>
                    <a:pt x="117106" y="197881"/>
                  </a:cubicBezTo>
                  <a:cubicBezTo>
                    <a:pt x="101673" y="196148"/>
                    <a:pt x="86158" y="194250"/>
                    <a:pt x="70726" y="192682"/>
                  </a:cubicBezTo>
                  <a:cubicBezTo>
                    <a:pt x="63876" y="192021"/>
                    <a:pt x="56861" y="192434"/>
                    <a:pt x="49929" y="191774"/>
                  </a:cubicBezTo>
                  <a:cubicBezTo>
                    <a:pt x="45968" y="191361"/>
                    <a:pt x="42171" y="189133"/>
                    <a:pt x="38293" y="188803"/>
                  </a:cubicBezTo>
                  <a:cubicBezTo>
                    <a:pt x="32846" y="188390"/>
                    <a:pt x="30040" y="185914"/>
                    <a:pt x="30370" y="179973"/>
                  </a:cubicBezTo>
                  <a:cubicBezTo>
                    <a:pt x="30535" y="176424"/>
                    <a:pt x="31690" y="172875"/>
                    <a:pt x="31443" y="169327"/>
                  </a:cubicBezTo>
                  <a:cubicBezTo>
                    <a:pt x="30948" y="162477"/>
                    <a:pt x="34496" y="157278"/>
                    <a:pt x="40686" y="157030"/>
                  </a:cubicBezTo>
                  <a:cubicBezTo>
                    <a:pt x="54633" y="156535"/>
                    <a:pt x="68580" y="156122"/>
                    <a:pt x="82445" y="155710"/>
                  </a:cubicBezTo>
                  <a:cubicBezTo>
                    <a:pt x="83682" y="155710"/>
                    <a:pt x="84920" y="155875"/>
                    <a:pt x="86158" y="155710"/>
                  </a:cubicBezTo>
                  <a:cubicBezTo>
                    <a:pt x="101013" y="153564"/>
                    <a:pt x="115951" y="151336"/>
                    <a:pt x="130805" y="149107"/>
                  </a:cubicBezTo>
                  <a:cubicBezTo>
                    <a:pt x="135757" y="148365"/>
                    <a:pt x="140791" y="147457"/>
                    <a:pt x="145660" y="146384"/>
                  </a:cubicBezTo>
                  <a:cubicBezTo>
                    <a:pt x="146568" y="146219"/>
                    <a:pt x="147228" y="144733"/>
                    <a:pt x="147971" y="143826"/>
                  </a:cubicBezTo>
                  <a:cubicBezTo>
                    <a:pt x="147228" y="143413"/>
                    <a:pt x="146486" y="142670"/>
                    <a:pt x="145743" y="142588"/>
                  </a:cubicBezTo>
                  <a:cubicBezTo>
                    <a:pt x="131548" y="141185"/>
                    <a:pt x="117354" y="139699"/>
                    <a:pt x="103076" y="138709"/>
                  </a:cubicBezTo>
                  <a:cubicBezTo>
                    <a:pt x="100353" y="138544"/>
                    <a:pt x="97630" y="140277"/>
                    <a:pt x="94824" y="140937"/>
                  </a:cubicBezTo>
                  <a:cubicBezTo>
                    <a:pt x="92595" y="141515"/>
                    <a:pt x="89872" y="142918"/>
                    <a:pt x="88304" y="142010"/>
                  </a:cubicBezTo>
                  <a:cubicBezTo>
                    <a:pt x="80299" y="137389"/>
                    <a:pt x="71799" y="137224"/>
                    <a:pt x="63133" y="137224"/>
                  </a:cubicBezTo>
                  <a:cubicBezTo>
                    <a:pt x="55376" y="137224"/>
                    <a:pt x="47618" y="137389"/>
                    <a:pt x="39861" y="137224"/>
                  </a:cubicBezTo>
                  <a:cubicBezTo>
                    <a:pt x="34496" y="137058"/>
                    <a:pt x="28802" y="134913"/>
                    <a:pt x="23933" y="136316"/>
                  </a:cubicBezTo>
                  <a:cubicBezTo>
                    <a:pt x="17248" y="138296"/>
                    <a:pt x="14937" y="134748"/>
                    <a:pt x="11801" y="130044"/>
                  </a:cubicBezTo>
                  <a:cubicBezTo>
                    <a:pt x="6520" y="122038"/>
                    <a:pt x="7262" y="112548"/>
                    <a:pt x="5777" y="103717"/>
                  </a:cubicBezTo>
                  <a:cubicBezTo>
                    <a:pt x="3961" y="93237"/>
                    <a:pt x="2641" y="82756"/>
                    <a:pt x="743" y="72275"/>
                  </a:cubicBezTo>
                  <a:cubicBezTo>
                    <a:pt x="495" y="71037"/>
                    <a:pt x="330" y="69799"/>
                    <a:pt x="0" y="68561"/>
                  </a:cubicBezTo>
                  <a:lnTo>
                    <a:pt x="11554" y="66085"/>
                  </a:lnTo>
                  <a:cubicBezTo>
                    <a:pt x="13782" y="77061"/>
                    <a:pt x="16505" y="87955"/>
                    <a:pt x="17743" y="99013"/>
                  </a:cubicBezTo>
                  <a:cubicBezTo>
                    <a:pt x="19311" y="113208"/>
                    <a:pt x="24841" y="119893"/>
                    <a:pt x="37715" y="121213"/>
                  </a:cubicBezTo>
                  <a:cubicBezTo>
                    <a:pt x="51002" y="122616"/>
                    <a:pt x="64371" y="123194"/>
                    <a:pt x="77823" y="123772"/>
                  </a:cubicBezTo>
                  <a:cubicBezTo>
                    <a:pt x="78648" y="123772"/>
                    <a:pt x="80546" y="121048"/>
                    <a:pt x="80381" y="119975"/>
                  </a:cubicBezTo>
                  <a:cubicBezTo>
                    <a:pt x="78731" y="110237"/>
                    <a:pt x="76668" y="100581"/>
                    <a:pt x="74852" y="90843"/>
                  </a:cubicBezTo>
                  <a:cubicBezTo>
                    <a:pt x="72624" y="78629"/>
                    <a:pt x="70396" y="66415"/>
                    <a:pt x="68250" y="54201"/>
                  </a:cubicBezTo>
                  <a:cubicBezTo>
                    <a:pt x="67342" y="48837"/>
                    <a:pt x="66847" y="43390"/>
                    <a:pt x="66104" y="38026"/>
                  </a:cubicBezTo>
                  <a:cubicBezTo>
                    <a:pt x="64784" y="27628"/>
                    <a:pt x="63381" y="17229"/>
                    <a:pt x="62060" y="6831"/>
                  </a:cubicBezTo>
                  <a:cubicBezTo>
                    <a:pt x="61648" y="3117"/>
                    <a:pt x="62886" y="476"/>
                    <a:pt x="66682" y="63"/>
                  </a:cubicBezTo>
                  <a:cubicBezTo>
                    <a:pt x="70478" y="-349"/>
                    <a:pt x="72706" y="1219"/>
                    <a:pt x="73119" y="5675"/>
                  </a:cubicBezTo>
                  <a:cubicBezTo>
                    <a:pt x="74274" y="19375"/>
                    <a:pt x="75430" y="33157"/>
                    <a:pt x="76833" y="46856"/>
                  </a:cubicBezTo>
                  <a:cubicBezTo>
                    <a:pt x="77410" y="52716"/>
                    <a:pt x="78236" y="58493"/>
                    <a:pt x="79309" y="64187"/>
                  </a:cubicBezTo>
                  <a:cubicBezTo>
                    <a:pt x="82032" y="79207"/>
                    <a:pt x="85250" y="94144"/>
                    <a:pt x="87726" y="109164"/>
                  </a:cubicBezTo>
                  <a:cubicBezTo>
                    <a:pt x="88882" y="115849"/>
                    <a:pt x="92926" y="123524"/>
                    <a:pt x="97052" y="123854"/>
                  </a:cubicBezTo>
                  <a:cubicBezTo>
                    <a:pt x="108358" y="124844"/>
                    <a:pt x="119664" y="125587"/>
                    <a:pt x="130971" y="126578"/>
                  </a:cubicBezTo>
                  <a:cubicBezTo>
                    <a:pt x="139883" y="127320"/>
                    <a:pt x="148796" y="128228"/>
                    <a:pt x="157709" y="129218"/>
                  </a:cubicBezTo>
                  <a:cubicBezTo>
                    <a:pt x="161175" y="129631"/>
                    <a:pt x="162826" y="128145"/>
                    <a:pt x="161753" y="125009"/>
                  </a:cubicBezTo>
                  <a:cubicBezTo>
                    <a:pt x="158865" y="116179"/>
                    <a:pt x="155233" y="107514"/>
                    <a:pt x="153253" y="98518"/>
                  </a:cubicBezTo>
                  <a:cubicBezTo>
                    <a:pt x="149374" y="81023"/>
                    <a:pt x="146403" y="63279"/>
                    <a:pt x="142937" y="45701"/>
                  </a:cubicBezTo>
                  <a:cubicBezTo>
                    <a:pt x="140791" y="34807"/>
                    <a:pt x="138315" y="23996"/>
                    <a:pt x="136335" y="13103"/>
                  </a:cubicBezTo>
                  <a:cubicBezTo>
                    <a:pt x="135922" y="10627"/>
                    <a:pt x="136417" y="7161"/>
                    <a:pt x="137820" y="5263"/>
                  </a:cubicBezTo>
                  <a:cubicBezTo>
                    <a:pt x="138811" y="3860"/>
                    <a:pt x="142029" y="3695"/>
                    <a:pt x="144092" y="4025"/>
                  </a:cubicBezTo>
                  <a:cubicBezTo>
                    <a:pt x="150529" y="4933"/>
                    <a:pt x="150777" y="11122"/>
                    <a:pt x="151355" y="15909"/>
                  </a:cubicBezTo>
                  <a:cubicBezTo>
                    <a:pt x="153005" y="30268"/>
                    <a:pt x="153830" y="44711"/>
                    <a:pt x="155233" y="59070"/>
                  </a:cubicBezTo>
                  <a:cubicBezTo>
                    <a:pt x="155894" y="65920"/>
                    <a:pt x="156801" y="72770"/>
                    <a:pt x="158617" y="79289"/>
                  </a:cubicBezTo>
                  <a:cubicBezTo>
                    <a:pt x="162908" y="94722"/>
                    <a:pt x="167612" y="109990"/>
                    <a:pt x="172482" y="125174"/>
                  </a:cubicBezTo>
                  <a:cubicBezTo>
                    <a:pt x="173224" y="127320"/>
                    <a:pt x="175948" y="130126"/>
                    <a:pt x="177846" y="130209"/>
                  </a:cubicBezTo>
                  <a:cubicBezTo>
                    <a:pt x="184861" y="130456"/>
                    <a:pt x="191958" y="129301"/>
                    <a:pt x="198973" y="129218"/>
                  </a:cubicBezTo>
                  <a:cubicBezTo>
                    <a:pt x="205740" y="129218"/>
                    <a:pt x="212590" y="130126"/>
                    <a:pt x="219357" y="130209"/>
                  </a:cubicBezTo>
                  <a:cubicBezTo>
                    <a:pt x="227280" y="130374"/>
                    <a:pt x="235202" y="130621"/>
                    <a:pt x="243042" y="129961"/>
                  </a:cubicBezTo>
                  <a:cubicBezTo>
                    <a:pt x="249314" y="129466"/>
                    <a:pt x="254596" y="130869"/>
                    <a:pt x="259300" y="135078"/>
                  </a:cubicBezTo>
                  <a:close/>
                  <a:moveTo>
                    <a:pt x="205823" y="176671"/>
                  </a:moveTo>
                  <a:cubicBezTo>
                    <a:pt x="206483" y="172710"/>
                    <a:pt x="206565" y="172958"/>
                    <a:pt x="202769" y="173948"/>
                  </a:cubicBezTo>
                  <a:cubicBezTo>
                    <a:pt x="189482" y="177579"/>
                    <a:pt x="176113" y="181045"/>
                    <a:pt x="162826" y="184677"/>
                  </a:cubicBezTo>
                  <a:cubicBezTo>
                    <a:pt x="161506" y="185007"/>
                    <a:pt x="160433" y="186327"/>
                    <a:pt x="159195" y="187152"/>
                  </a:cubicBezTo>
                  <a:cubicBezTo>
                    <a:pt x="160515" y="188060"/>
                    <a:pt x="161918" y="189793"/>
                    <a:pt x="163239" y="189711"/>
                  </a:cubicBezTo>
                  <a:cubicBezTo>
                    <a:pt x="167282" y="189381"/>
                    <a:pt x="171244" y="187978"/>
                    <a:pt x="175288" y="187895"/>
                  </a:cubicBezTo>
                  <a:cubicBezTo>
                    <a:pt x="181560" y="187730"/>
                    <a:pt x="187914" y="188308"/>
                    <a:pt x="195424" y="188555"/>
                  </a:cubicBezTo>
                  <a:cubicBezTo>
                    <a:pt x="203429" y="188555"/>
                    <a:pt x="204915" y="187152"/>
                    <a:pt x="205823" y="178652"/>
                  </a:cubicBezTo>
                  <a:cubicBezTo>
                    <a:pt x="205823" y="177992"/>
                    <a:pt x="205740" y="177332"/>
                    <a:pt x="205823" y="176671"/>
                  </a:cubicBezTo>
                  <a:close/>
                  <a:moveTo>
                    <a:pt x="205823" y="151006"/>
                  </a:moveTo>
                  <a:cubicBezTo>
                    <a:pt x="204832" y="149850"/>
                    <a:pt x="203924" y="147787"/>
                    <a:pt x="202934" y="147787"/>
                  </a:cubicBezTo>
                  <a:cubicBezTo>
                    <a:pt x="197817" y="147869"/>
                    <a:pt x="192536" y="147787"/>
                    <a:pt x="187502" y="149107"/>
                  </a:cubicBezTo>
                  <a:cubicBezTo>
                    <a:pt x="175453" y="152243"/>
                    <a:pt x="163734" y="156947"/>
                    <a:pt x="151190" y="158350"/>
                  </a:cubicBezTo>
                  <a:cubicBezTo>
                    <a:pt x="140213" y="159588"/>
                    <a:pt x="129237" y="161817"/>
                    <a:pt x="118261" y="163467"/>
                  </a:cubicBezTo>
                  <a:cubicBezTo>
                    <a:pt x="106047" y="165283"/>
                    <a:pt x="93916" y="167181"/>
                    <a:pt x="81702" y="168666"/>
                  </a:cubicBezTo>
                  <a:cubicBezTo>
                    <a:pt x="74770" y="169492"/>
                    <a:pt x="67755" y="169409"/>
                    <a:pt x="60822" y="170152"/>
                  </a:cubicBezTo>
                  <a:cubicBezTo>
                    <a:pt x="58264" y="170399"/>
                    <a:pt x="55623" y="171555"/>
                    <a:pt x="53230" y="172628"/>
                  </a:cubicBezTo>
                  <a:cubicBezTo>
                    <a:pt x="52322" y="173040"/>
                    <a:pt x="51910" y="174608"/>
                    <a:pt x="51249" y="175599"/>
                  </a:cubicBezTo>
                  <a:cubicBezTo>
                    <a:pt x="52240" y="175929"/>
                    <a:pt x="53312" y="176589"/>
                    <a:pt x="54385" y="176589"/>
                  </a:cubicBezTo>
                  <a:cubicBezTo>
                    <a:pt x="62886" y="176259"/>
                    <a:pt x="71303" y="175681"/>
                    <a:pt x="79804" y="175351"/>
                  </a:cubicBezTo>
                  <a:cubicBezTo>
                    <a:pt x="93256" y="174856"/>
                    <a:pt x="106790" y="174443"/>
                    <a:pt x="120325" y="174031"/>
                  </a:cubicBezTo>
                  <a:cubicBezTo>
                    <a:pt x="121315" y="174031"/>
                    <a:pt x="122305" y="173948"/>
                    <a:pt x="123295" y="173700"/>
                  </a:cubicBezTo>
                  <a:cubicBezTo>
                    <a:pt x="132291" y="171637"/>
                    <a:pt x="141204" y="168666"/>
                    <a:pt x="150282" y="167676"/>
                  </a:cubicBezTo>
                  <a:cubicBezTo>
                    <a:pt x="164064" y="166108"/>
                    <a:pt x="176773" y="161652"/>
                    <a:pt x="190390" y="155627"/>
                  </a:cubicBezTo>
                  <a:cubicBezTo>
                    <a:pt x="194269" y="155214"/>
                    <a:pt x="198230" y="154967"/>
                    <a:pt x="202109" y="154224"/>
                  </a:cubicBezTo>
                  <a:cubicBezTo>
                    <a:pt x="203429" y="153894"/>
                    <a:pt x="204502" y="152161"/>
                    <a:pt x="205740" y="15108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0" name="フリーフォーム: 図形 179">
              <a:extLst>
                <a:ext uri="{FF2B5EF4-FFF2-40B4-BE49-F238E27FC236}">
                  <a16:creationId xmlns:a16="http://schemas.microsoft.com/office/drawing/2014/main" id="{C9CB6936-88FE-4293-B1FC-EA086DEF5FC5}"/>
                </a:ext>
              </a:extLst>
            </p:cNvPr>
            <p:cNvSpPr/>
            <p:nvPr/>
          </p:nvSpPr>
          <p:spPr>
            <a:xfrm>
              <a:off x="3172557" y="604263"/>
              <a:ext cx="220102" cy="142359"/>
            </a:xfrm>
            <a:custGeom>
              <a:avLst/>
              <a:gdLst>
                <a:gd name="connsiteX0" fmla="*/ 220020 w 220102"/>
                <a:gd name="connsiteY0" fmla="*/ 3136 h 142359"/>
                <a:gd name="connsiteX1" fmla="*/ 219690 w 220102"/>
                <a:gd name="connsiteY1" fmla="*/ 4539 h 142359"/>
                <a:gd name="connsiteX2" fmla="*/ 214655 w 220102"/>
                <a:gd name="connsiteY2" fmla="*/ 26656 h 142359"/>
                <a:gd name="connsiteX3" fmla="*/ 214903 w 220102"/>
                <a:gd name="connsiteY3" fmla="*/ 35487 h 142359"/>
                <a:gd name="connsiteX4" fmla="*/ 213005 w 220102"/>
                <a:gd name="connsiteY4" fmla="*/ 45555 h 142359"/>
                <a:gd name="connsiteX5" fmla="*/ 207558 w 220102"/>
                <a:gd name="connsiteY5" fmla="*/ 52982 h 142359"/>
                <a:gd name="connsiteX6" fmla="*/ 201699 w 220102"/>
                <a:gd name="connsiteY6" fmla="*/ 73449 h 142359"/>
                <a:gd name="connsiteX7" fmla="*/ 201369 w 220102"/>
                <a:gd name="connsiteY7" fmla="*/ 77823 h 142359"/>
                <a:gd name="connsiteX8" fmla="*/ 203102 w 220102"/>
                <a:gd name="connsiteY8" fmla="*/ 81042 h 142359"/>
                <a:gd name="connsiteX9" fmla="*/ 211602 w 220102"/>
                <a:gd name="connsiteY9" fmla="*/ 88469 h 142359"/>
                <a:gd name="connsiteX10" fmla="*/ 211189 w 220102"/>
                <a:gd name="connsiteY10" fmla="*/ 89129 h 142359"/>
                <a:gd name="connsiteX11" fmla="*/ 198728 w 220102"/>
                <a:gd name="connsiteY11" fmla="*/ 109266 h 142359"/>
                <a:gd name="connsiteX12" fmla="*/ 181397 w 220102"/>
                <a:gd name="connsiteY12" fmla="*/ 124121 h 142359"/>
                <a:gd name="connsiteX13" fmla="*/ 175868 w 220102"/>
                <a:gd name="connsiteY13" fmla="*/ 131383 h 142359"/>
                <a:gd name="connsiteX14" fmla="*/ 168275 w 220102"/>
                <a:gd name="connsiteY14" fmla="*/ 137903 h 142359"/>
                <a:gd name="connsiteX15" fmla="*/ 148469 w 220102"/>
                <a:gd name="connsiteY15" fmla="*/ 137903 h 142359"/>
                <a:gd name="connsiteX16" fmla="*/ 125774 w 220102"/>
                <a:gd name="connsiteY16" fmla="*/ 138893 h 142359"/>
                <a:gd name="connsiteX17" fmla="*/ 106462 w 220102"/>
                <a:gd name="connsiteY17" fmla="*/ 138233 h 142359"/>
                <a:gd name="connsiteX18" fmla="*/ 79559 w 220102"/>
                <a:gd name="connsiteY18" fmla="*/ 142359 h 142359"/>
                <a:gd name="connsiteX19" fmla="*/ 78981 w 220102"/>
                <a:gd name="connsiteY19" fmla="*/ 128495 h 142359"/>
                <a:gd name="connsiteX20" fmla="*/ 95321 w 220102"/>
                <a:gd name="connsiteY20" fmla="*/ 126019 h 142359"/>
                <a:gd name="connsiteX21" fmla="*/ 95899 w 220102"/>
                <a:gd name="connsiteY21" fmla="*/ 123378 h 142359"/>
                <a:gd name="connsiteX22" fmla="*/ 78568 w 220102"/>
                <a:gd name="connsiteY22" fmla="*/ 124368 h 142359"/>
                <a:gd name="connsiteX23" fmla="*/ 77660 w 220102"/>
                <a:gd name="connsiteY23" fmla="*/ 124616 h 142359"/>
                <a:gd name="connsiteX24" fmla="*/ 76175 w 220102"/>
                <a:gd name="connsiteY24" fmla="*/ 110834 h 142359"/>
                <a:gd name="connsiteX25" fmla="*/ 94991 w 220102"/>
                <a:gd name="connsiteY25" fmla="*/ 108936 h 142359"/>
                <a:gd name="connsiteX26" fmla="*/ 130478 w 220102"/>
                <a:gd name="connsiteY26" fmla="*/ 108853 h 142359"/>
                <a:gd name="connsiteX27" fmla="*/ 137988 w 220102"/>
                <a:gd name="connsiteY27" fmla="*/ 110091 h 142359"/>
                <a:gd name="connsiteX28" fmla="*/ 152760 w 220102"/>
                <a:gd name="connsiteY28" fmla="*/ 111246 h 142359"/>
                <a:gd name="connsiteX29" fmla="*/ 155896 w 220102"/>
                <a:gd name="connsiteY29" fmla="*/ 107780 h 142359"/>
                <a:gd name="connsiteX30" fmla="*/ 158372 w 220102"/>
                <a:gd name="connsiteY30" fmla="*/ 84508 h 142359"/>
                <a:gd name="connsiteX31" fmla="*/ 159692 w 220102"/>
                <a:gd name="connsiteY31" fmla="*/ 42254 h 142359"/>
                <a:gd name="connsiteX32" fmla="*/ 153750 w 220102"/>
                <a:gd name="connsiteY32" fmla="*/ 33506 h 142359"/>
                <a:gd name="connsiteX33" fmla="*/ 141206 w 220102"/>
                <a:gd name="connsiteY33" fmla="*/ 32268 h 142359"/>
                <a:gd name="connsiteX34" fmla="*/ 124453 w 220102"/>
                <a:gd name="connsiteY34" fmla="*/ 29792 h 142359"/>
                <a:gd name="connsiteX35" fmla="*/ 105225 w 220102"/>
                <a:gd name="connsiteY35" fmla="*/ 32186 h 142359"/>
                <a:gd name="connsiteX36" fmla="*/ 65364 w 220102"/>
                <a:gd name="connsiteY36" fmla="*/ 33671 h 142359"/>
                <a:gd name="connsiteX37" fmla="*/ 51169 w 220102"/>
                <a:gd name="connsiteY37" fmla="*/ 34744 h 142359"/>
                <a:gd name="connsiteX38" fmla="*/ 38708 w 220102"/>
                <a:gd name="connsiteY38" fmla="*/ 32351 h 142359"/>
                <a:gd name="connsiteX39" fmla="*/ 28474 w 220102"/>
                <a:gd name="connsiteY39" fmla="*/ 43162 h 142359"/>
                <a:gd name="connsiteX40" fmla="*/ 28474 w 220102"/>
                <a:gd name="connsiteY40" fmla="*/ 62803 h 142359"/>
                <a:gd name="connsiteX41" fmla="*/ 18571 w 220102"/>
                <a:gd name="connsiteY41" fmla="*/ 62803 h 142359"/>
                <a:gd name="connsiteX42" fmla="*/ 18076 w 220102"/>
                <a:gd name="connsiteY42" fmla="*/ 37550 h 142359"/>
                <a:gd name="connsiteX43" fmla="*/ 15848 w 220102"/>
                <a:gd name="connsiteY43" fmla="*/ 32516 h 142359"/>
                <a:gd name="connsiteX44" fmla="*/ 13867 w 220102"/>
                <a:gd name="connsiteY44" fmla="*/ 36477 h 142359"/>
                <a:gd name="connsiteX45" fmla="*/ 12629 w 220102"/>
                <a:gd name="connsiteY45" fmla="*/ 42666 h 142359"/>
                <a:gd name="connsiteX46" fmla="*/ 250 w 220102"/>
                <a:gd name="connsiteY46" fmla="*/ 43162 h 142359"/>
                <a:gd name="connsiteX47" fmla="*/ 498 w 220102"/>
                <a:gd name="connsiteY47" fmla="*/ 29792 h 142359"/>
                <a:gd name="connsiteX48" fmla="*/ 6109 w 220102"/>
                <a:gd name="connsiteY48" fmla="*/ 18073 h 142359"/>
                <a:gd name="connsiteX49" fmla="*/ 19561 w 220102"/>
                <a:gd name="connsiteY49" fmla="*/ 8748 h 142359"/>
                <a:gd name="connsiteX50" fmla="*/ 28309 w 220102"/>
                <a:gd name="connsiteY50" fmla="*/ 6107 h 142359"/>
                <a:gd name="connsiteX51" fmla="*/ 50509 w 220102"/>
                <a:gd name="connsiteY51" fmla="*/ 7262 h 142359"/>
                <a:gd name="connsiteX52" fmla="*/ 88141 w 220102"/>
                <a:gd name="connsiteY52" fmla="*/ 9821 h 142359"/>
                <a:gd name="connsiteX53" fmla="*/ 122555 w 220102"/>
                <a:gd name="connsiteY53" fmla="*/ 11224 h 142359"/>
                <a:gd name="connsiteX54" fmla="*/ 125609 w 220102"/>
                <a:gd name="connsiteY54" fmla="*/ 11224 h 142359"/>
                <a:gd name="connsiteX55" fmla="*/ 156556 w 220102"/>
                <a:gd name="connsiteY55" fmla="*/ 14937 h 142359"/>
                <a:gd name="connsiteX56" fmla="*/ 166047 w 220102"/>
                <a:gd name="connsiteY56" fmla="*/ 11224 h 142359"/>
                <a:gd name="connsiteX57" fmla="*/ 171989 w 220102"/>
                <a:gd name="connsiteY57" fmla="*/ 9161 h 142359"/>
                <a:gd name="connsiteX58" fmla="*/ 178674 w 220102"/>
                <a:gd name="connsiteY58" fmla="*/ 14030 h 142359"/>
                <a:gd name="connsiteX59" fmla="*/ 179416 w 220102"/>
                <a:gd name="connsiteY59" fmla="*/ 25996 h 142359"/>
                <a:gd name="connsiteX60" fmla="*/ 185606 w 220102"/>
                <a:gd name="connsiteY60" fmla="*/ 34909 h 142359"/>
                <a:gd name="connsiteX61" fmla="*/ 197407 w 220102"/>
                <a:gd name="connsiteY61" fmla="*/ 35074 h 142359"/>
                <a:gd name="connsiteX62" fmla="*/ 202029 w 220102"/>
                <a:gd name="connsiteY62" fmla="*/ 22943 h 142359"/>
                <a:gd name="connsiteX63" fmla="*/ 203267 w 220102"/>
                <a:gd name="connsiteY63" fmla="*/ 20219 h 142359"/>
                <a:gd name="connsiteX64" fmla="*/ 209126 w 220102"/>
                <a:gd name="connsiteY64" fmla="*/ 0 h 142359"/>
                <a:gd name="connsiteX65" fmla="*/ 220102 w 220102"/>
                <a:gd name="connsiteY65" fmla="*/ 2971 h 142359"/>
                <a:gd name="connsiteX66" fmla="*/ 194189 w 220102"/>
                <a:gd name="connsiteY66" fmla="*/ 66929 h 142359"/>
                <a:gd name="connsiteX67" fmla="*/ 193033 w 220102"/>
                <a:gd name="connsiteY67" fmla="*/ 64124 h 142359"/>
                <a:gd name="connsiteX68" fmla="*/ 186266 w 220102"/>
                <a:gd name="connsiteY68" fmla="*/ 62721 h 142359"/>
                <a:gd name="connsiteX69" fmla="*/ 176775 w 220102"/>
                <a:gd name="connsiteY69" fmla="*/ 72129 h 142359"/>
                <a:gd name="connsiteX70" fmla="*/ 175703 w 220102"/>
                <a:gd name="connsiteY70" fmla="*/ 99775 h 142359"/>
                <a:gd name="connsiteX71" fmla="*/ 177436 w 220102"/>
                <a:gd name="connsiteY71" fmla="*/ 103571 h 142359"/>
                <a:gd name="connsiteX72" fmla="*/ 180324 w 220102"/>
                <a:gd name="connsiteY72" fmla="*/ 101673 h 142359"/>
                <a:gd name="connsiteX73" fmla="*/ 183625 w 220102"/>
                <a:gd name="connsiteY73" fmla="*/ 93008 h 142359"/>
                <a:gd name="connsiteX74" fmla="*/ 194271 w 220102"/>
                <a:gd name="connsiteY74" fmla="*/ 66929 h 142359"/>
                <a:gd name="connsiteX75" fmla="*/ 186596 w 220102"/>
                <a:gd name="connsiteY75" fmla="*/ 54138 h 142359"/>
                <a:gd name="connsiteX76" fmla="*/ 191465 w 220102"/>
                <a:gd name="connsiteY76" fmla="*/ 54055 h 142359"/>
                <a:gd name="connsiteX77" fmla="*/ 187669 w 220102"/>
                <a:gd name="connsiteY77" fmla="*/ 51414 h 142359"/>
                <a:gd name="connsiteX78" fmla="*/ 185441 w 220102"/>
                <a:gd name="connsiteY78" fmla="*/ 50919 h 142359"/>
                <a:gd name="connsiteX79" fmla="*/ 182882 w 220102"/>
                <a:gd name="connsiteY79" fmla="*/ 52487 h 142359"/>
                <a:gd name="connsiteX80" fmla="*/ 186596 w 220102"/>
                <a:gd name="connsiteY80" fmla="*/ 54220 h 142359"/>
                <a:gd name="connsiteX81" fmla="*/ 50014 w 220102"/>
                <a:gd name="connsiteY81" fmla="*/ 25913 h 142359"/>
                <a:gd name="connsiteX82" fmla="*/ 53563 w 220102"/>
                <a:gd name="connsiteY82" fmla="*/ 25831 h 142359"/>
                <a:gd name="connsiteX83" fmla="*/ 45475 w 220102"/>
                <a:gd name="connsiteY83" fmla="*/ 23190 h 142359"/>
                <a:gd name="connsiteX84" fmla="*/ 44402 w 220102"/>
                <a:gd name="connsiteY84" fmla="*/ 24345 h 142359"/>
                <a:gd name="connsiteX85" fmla="*/ 50096 w 220102"/>
                <a:gd name="connsiteY85" fmla="*/ 25913 h 14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20102" h="142359">
                  <a:moveTo>
                    <a:pt x="220020" y="3136"/>
                  </a:moveTo>
                  <a:cubicBezTo>
                    <a:pt x="219937" y="3631"/>
                    <a:pt x="219855" y="4044"/>
                    <a:pt x="219690" y="4539"/>
                  </a:cubicBezTo>
                  <a:cubicBezTo>
                    <a:pt x="217956" y="11884"/>
                    <a:pt x="216058" y="19229"/>
                    <a:pt x="214655" y="26656"/>
                  </a:cubicBezTo>
                  <a:cubicBezTo>
                    <a:pt x="214078" y="29545"/>
                    <a:pt x="213913" y="32846"/>
                    <a:pt x="214903" y="35487"/>
                  </a:cubicBezTo>
                  <a:cubicBezTo>
                    <a:pt x="216389" y="39613"/>
                    <a:pt x="215728" y="42501"/>
                    <a:pt x="213005" y="45555"/>
                  </a:cubicBezTo>
                  <a:cubicBezTo>
                    <a:pt x="210942" y="47866"/>
                    <a:pt x="208548" y="50176"/>
                    <a:pt x="207558" y="52982"/>
                  </a:cubicBezTo>
                  <a:cubicBezTo>
                    <a:pt x="205165" y="59667"/>
                    <a:pt x="203514" y="66599"/>
                    <a:pt x="201699" y="73449"/>
                  </a:cubicBezTo>
                  <a:cubicBezTo>
                    <a:pt x="201286" y="74852"/>
                    <a:pt x="201121" y="76420"/>
                    <a:pt x="201369" y="77823"/>
                  </a:cubicBezTo>
                  <a:cubicBezTo>
                    <a:pt x="201534" y="78978"/>
                    <a:pt x="202441" y="79969"/>
                    <a:pt x="203102" y="81042"/>
                  </a:cubicBezTo>
                  <a:lnTo>
                    <a:pt x="211602" y="88469"/>
                  </a:lnTo>
                  <a:cubicBezTo>
                    <a:pt x="211602" y="88469"/>
                    <a:pt x="211272" y="88882"/>
                    <a:pt x="211189" y="89129"/>
                  </a:cubicBezTo>
                  <a:cubicBezTo>
                    <a:pt x="207063" y="95814"/>
                    <a:pt x="203514" y="103076"/>
                    <a:pt x="198728" y="109266"/>
                  </a:cubicBezTo>
                  <a:cubicBezTo>
                    <a:pt x="193941" y="115373"/>
                    <a:pt x="189402" y="122718"/>
                    <a:pt x="181397" y="124121"/>
                  </a:cubicBezTo>
                  <a:cubicBezTo>
                    <a:pt x="176775" y="124946"/>
                    <a:pt x="175703" y="128660"/>
                    <a:pt x="175868" y="131383"/>
                  </a:cubicBezTo>
                  <a:cubicBezTo>
                    <a:pt x="176280" y="138315"/>
                    <a:pt x="172732" y="138068"/>
                    <a:pt x="168275" y="137903"/>
                  </a:cubicBezTo>
                  <a:cubicBezTo>
                    <a:pt x="161673" y="137738"/>
                    <a:pt x="155071" y="137738"/>
                    <a:pt x="148469" y="137903"/>
                  </a:cubicBezTo>
                  <a:cubicBezTo>
                    <a:pt x="140876" y="138068"/>
                    <a:pt x="133366" y="138893"/>
                    <a:pt x="125774" y="138893"/>
                  </a:cubicBezTo>
                  <a:cubicBezTo>
                    <a:pt x="119337" y="138893"/>
                    <a:pt x="112322" y="136335"/>
                    <a:pt x="106462" y="138233"/>
                  </a:cubicBezTo>
                  <a:cubicBezTo>
                    <a:pt x="97550" y="141121"/>
                    <a:pt x="88554" y="141864"/>
                    <a:pt x="79559" y="142359"/>
                  </a:cubicBezTo>
                  <a:lnTo>
                    <a:pt x="78981" y="128495"/>
                  </a:lnTo>
                  <a:cubicBezTo>
                    <a:pt x="84263" y="128165"/>
                    <a:pt x="89462" y="127339"/>
                    <a:pt x="95321" y="126019"/>
                  </a:cubicBezTo>
                  <a:cubicBezTo>
                    <a:pt x="95486" y="125111"/>
                    <a:pt x="95651" y="124203"/>
                    <a:pt x="95899" y="123378"/>
                  </a:cubicBezTo>
                  <a:cubicBezTo>
                    <a:pt x="90122" y="123708"/>
                    <a:pt x="84345" y="123873"/>
                    <a:pt x="78568" y="124368"/>
                  </a:cubicBezTo>
                  <a:cubicBezTo>
                    <a:pt x="78238" y="124368"/>
                    <a:pt x="77991" y="124451"/>
                    <a:pt x="77660" y="124616"/>
                  </a:cubicBezTo>
                  <a:lnTo>
                    <a:pt x="76175" y="110834"/>
                  </a:lnTo>
                  <a:cubicBezTo>
                    <a:pt x="82447" y="110009"/>
                    <a:pt x="88719" y="109266"/>
                    <a:pt x="94991" y="108936"/>
                  </a:cubicBezTo>
                  <a:cubicBezTo>
                    <a:pt x="106792" y="108275"/>
                    <a:pt x="118676" y="108688"/>
                    <a:pt x="130478" y="108853"/>
                  </a:cubicBezTo>
                  <a:cubicBezTo>
                    <a:pt x="132954" y="108853"/>
                    <a:pt x="135429" y="109844"/>
                    <a:pt x="137988" y="110091"/>
                  </a:cubicBezTo>
                  <a:cubicBezTo>
                    <a:pt x="142939" y="110669"/>
                    <a:pt x="147891" y="111246"/>
                    <a:pt x="152760" y="111246"/>
                  </a:cubicBezTo>
                  <a:cubicBezTo>
                    <a:pt x="153833" y="111246"/>
                    <a:pt x="155731" y="109183"/>
                    <a:pt x="155896" y="107780"/>
                  </a:cubicBezTo>
                  <a:cubicBezTo>
                    <a:pt x="156969" y="100023"/>
                    <a:pt x="158042" y="92265"/>
                    <a:pt x="158372" y="84508"/>
                  </a:cubicBezTo>
                  <a:cubicBezTo>
                    <a:pt x="159115" y="70396"/>
                    <a:pt x="159280" y="56366"/>
                    <a:pt x="159692" y="42254"/>
                  </a:cubicBezTo>
                  <a:cubicBezTo>
                    <a:pt x="159857" y="37632"/>
                    <a:pt x="159692" y="33506"/>
                    <a:pt x="153750" y="33506"/>
                  </a:cubicBezTo>
                  <a:cubicBezTo>
                    <a:pt x="149542" y="33506"/>
                    <a:pt x="145415" y="32763"/>
                    <a:pt x="141206" y="32268"/>
                  </a:cubicBezTo>
                  <a:cubicBezTo>
                    <a:pt x="135594" y="31525"/>
                    <a:pt x="130065" y="29792"/>
                    <a:pt x="124453" y="29792"/>
                  </a:cubicBezTo>
                  <a:cubicBezTo>
                    <a:pt x="118016" y="29792"/>
                    <a:pt x="111662" y="31773"/>
                    <a:pt x="105225" y="32186"/>
                  </a:cubicBezTo>
                  <a:cubicBezTo>
                    <a:pt x="91938" y="32928"/>
                    <a:pt x="78651" y="33093"/>
                    <a:pt x="65364" y="33671"/>
                  </a:cubicBezTo>
                  <a:cubicBezTo>
                    <a:pt x="60660" y="33836"/>
                    <a:pt x="55873" y="34991"/>
                    <a:pt x="51169" y="34744"/>
                  </a:cubicBezTo>
                  <a:cubicBezTo>
                    <a:pt x="46960" y="34579"/>
                    <a:pt x="42917" y="32763"/>
                    <a:pt x="38708" y="32351"/>
                  </a:cubicBezTo>
                  <a:cubicBezTo>
                    <a:pt x="32436" y="31773"/>
                    <a:pt x="28392" y="36477"/>
                    <a:pt x="28474" y="43162"/>
                  </a:cubicBezTo>
                  <a:cubicBezTo>
                    <a:pt x="28557" y="49681"/>
                    <a:pt x="28557" y="56283"/>
                    <a:pt x="28474" y="62803"/>
                  </a:cubicBezTo>
                  <a:lnTo>
                    <a:pt x="18571" y="62803"/>
                  </a:lnTo>
                  <a:cubicBezTo>
                    <a:pt x="18323" y="54550"/>
                    <a:pt x="17828" y="46380"/>
                    <a:pt x="18076" y="37550"/>
                  </a:cubicBezTo>
                  <a:lnTo>
                    <a:pt x="15848" y="32516"/>
                  </a:lnTo>
                  <a:cubicBezTo>
                    <a:pt x="15187" y="33836"/>
                    <a:pt x="14280" y="35074"/>
                    <a:pt x="13867" y="36477"/>
                  </a:cubicBezTo>
                  <a:cubicBezTo>
                    <a:pt x="13289" y="38458"/>
                    <a:pt x="12629" y="40603"/>
                    <a:pt x="12629" y="42666"/>
                  </a:cubicBezTo>
                  <a:lnTo>
                    <a:pt x="250" y="43162"/>
                  </a:lnTo>
                  <a:cubicBezTo>
                    <a:pt x="85" y="38623"/>
                    <a:pt x="-328" y="34084"/>
                    <a:pt x="498" y="29792"/>
                  </a:cubicBezTo>
                  <a:cubicBezTo>
                    <a:pt x="1323" y="25583"/>
                    <a:pt x="3304" y="20962"/>
                    <a:pt x="6109" y="18073"/>
                  </a:cubicBezTo>
                  <a:cubicBezTo>
                    <a:pt x="9906" y="14112"/>
                    <a:pt x="14857" y="11389"/>
                    <a:pt x="19561" y="8748"/>
                  </a:cubicBezTo>
                  <a:cubicBezTo>
                    <a:pt x="22202" y="7262"/>
                    <a:pt x="25338" y="6107"/>
                    <a:pt x="28309" y="6107"/>
                  </a:cubicBezTo>
                  <a:cubicBezTo>
                    <a:pt x="35654" y="6107"/>
                    <a:pt x="43082" y="6850"/>
                    <a:pt x="50509" y="7262"/>
                  </a:cubicBezTo>
                  <a:cubicBezTo>
                    <a:pt x="63053" y="8088"/>
                    <a:pt x="75597" y="9161"/>
                    <a:pt x="88141" y="9821"/>
                  </a:cubicBezTo>
                  <a:cubicBezTo>
                    <a:pt x="99613" y="10481"/>
                    <a:pt x="111084" y="10728"/>
                    <a:pt x="122555" y="11224"/>
                  </a:cubicBezTo>
                  <a:cubicBezTo>
                    <a:pt x="123546" y="11224"/>
                    <a:pt x="124701" y="10894"/>
                    <a:pt x="125609" y="11224"/>
                  </a:cubicBezTo>
                  <a:cubicBezTo>
                    <a:pt x="135677" y="14937"/>
                    <a:pt x="146075" y="15845"/>
                    <a:pt x="156556" y="14937"/>
                  </a:cubicBezTo>
                  <a:cubicBezTo>
                    <a:pt x="159775" y="14690"/>
                    <a:pt x="163324" y="13204"/>
                    <a:pt x="166047" y="11224"/>
                  </a:cubicBezTo>
                  <a:cubicBezTo>
                    <a:pt x="167863" y="9903"/>
                    <a:pt x="170008" y="9161"/>
                    <a:pt x="171989" y="9161"/>
                  </a:cubicBezTo>
                  <a:cubicBezTo>
                    <a:pt x="174877" y="9161"/>
                    <a:pt x="177518" y="10728"/>
                    <a:pt x="178674" y="14030"/>
                  </a:cubicBezTo>
                  <a:cubicBezTo>
                    <a:pt x="179911" y="17661"/>
                    <a:pt x="179994" y="22117"/>
                    <a:pt x="179416" y="25996"/>
                  </a:cubicBezTo>
                  <a:cubicBezTo>
                    <a:pt x="178261" y="32846"/>
                    <a:pt x="179251" y="34744"/>
                    <a:pt x="185606" y="34909"/>
                  </a:cubicBezTo>
                  <a:cubicBezTo>
                    <a:pt x="189650" y="34991"/>
                    <a:pt x="194766" y="37055"/>
                    <a:pt x="197407" y="35074"/>
                  </a:cubicBezTo>
                  <a:cubicBezTo>
                    <a:pt x="200213" y="32928"/>
                    <a:pt x="200543" y="27151"/>
                    <a:pt x="202029" y="22943"/>
                  </a:cubicBezTo>
                  <a:cubicBezTo>
                    <a:pt x="202359" y="21952"/>
                    <a:pt x="203019" y="21127"/>
                    <a:pt x="203267" y="20219"/>
                  </a:cubicBezTo>
                  <a:cubicBezTo>
                    <a:pt x="205082" y="13452"/>
                    <a:pt x="207641" y="6932"/>
                    <a:pt x="209126" y="0"/>
                  </a:cubicBezTo>
                  <a:lnTo>
                    <a:pt x="220102" y="2971"/>
                  </a:lnTo>
                  <a:close/>
                  <a:moveTo>
                    <a:pt x="194189" y="66929"/>
                  </a:moveTo>
                  <a:cubicBezTo>
                    <a:pt x="194436" y="66269"/>
                    <a:pt x="193694" y="64289"/>
                    <a:pt x="193033" y="64124"/>
                  </a:cubicBezTo>
                  <a:cubicBezTo>
                    <a:pt x="190888" y="63381"/>
                    <a:pt x="188577" y="62886"/>
                    <a:pt x="186266" y="62721"/>
                  </a:cubicBezTo>
                  <a:cubicBezTo>
                    <a:pt x="178426" y="62060"/>
                    <a:pt x="176941" y="63711"/>
                    <a:pt x="176775" y="72129"/>
                  </a:cubicBezTo>
                  <a:cubicBezTo>
                    <a:pt x="176528" y="81372"/>
                    <a:pt x="175950" y="90532"/>
                    <a:pt x="175703" y="99775"/>
                  </a:cubicBezTo>
                  <a:cubicBezTo>
                    <a:pt x="175703" y="101013"/>
                    <a:pt x="176858" y="102251"/>
                    <a:pt x="177436" y="103571"/>
                  </a:cubicBezTo>
                  <a:cubicBezTo>
                    <a:pt x="178426" y="102911"/>
                    <a:pt x="179911" y="102581"/>
                    <a:pt x="180324" y="101673"/>
                  </a:cubicBezTo>
                  <a:cubicBezTo>
                    <a:pt x="181480" y="99115"/>
                    <a:pt x="182140" y="96392"/>
                    <a:pt x="183625" y="93008"/>
                  </a:cubicBezTo>
                  <a:cubicBezTo>
                    <a:pt x="187174" y="84343"/>
                    <a:pt x="190805" y="75677"/>
                    <a:pt x="194271" y="66929"/>
                  </a:cubicBezTo>
                  <a:close/>
                  <a:moveTo>
                    <a:pt x="186596" y="54138"/>
                  </a:moveTo>
                  <a:cubicBezTo>
                    <a:pt x="188247" y="54138"/>
                    <a:pt x="189815" y="54138"/>
                    <a:pt x="191465" y="54055"/>
                  </a:cubicBezTo>
                  <a:cubicBezTo>
                    <a:pt x="190227" y="53147"/>
                    <a:pt x="188990" y="52157"/>
                    <a:pt x="187669" y="51414"/>
                  </a:cubicBezTo>
                  <a:cubicBezTo>
                    <a:pt x="187009" y="51084"/>
                    <a:pt x="186101" y="50754"/>
                    <a:pt x="185441" y="50919"/>
                  </a:cubicBezTo>
                  <a:cubicBezTo>
                    <a:pt x="184533" y="51167"/>
                    <a:pt x="183708" y="51910"/>
                    <a:pt x="182882" y="52487"/>
                  </a:cubicBezTo>
                  <a:cubicBezTo>
                    <a:pt x="183873" y="52817"/>
                    <a:pt x="184946" y="53147"/>
                    <a:pt x="186596" y="54220"/>
                  </a:cubicBezTo>
                  <a:close/>
                  <a:moveTo>
                    <a:pt x="50014" y="25913"/>
                  </a:moveTo>
                  <a:cubicBezTo>
                    <a:pt x="51004" y="26161"/>
                    <a:pt x="51995" y="26244"/>
                    <a:pt x="53563" y="25831"/>
                  </a:cubicBezTo>
                  <a:cubicBezTo>
                    <a:pt x="52160" y="23768"/>
                    <a:pt x="47786" y="22282"/>
                    <a:pt x="45475" y="23190"/>
                  </a:cubicBezTo>
                  <a:cubicBezTo>
                    <a:pt x="45062" y="23355"/>
                    <a:pt x="44732" y="23933"/>
                    <a:pt x="44402" y="24345"/>
                  </a:cubicBezTo>
                  <a:cubicBezTo>
                    <a:pt x="46300" y="24841"/>
                    <a:pt x="48198" y="25418"/>
                    <a:pt x="50096" y="2591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1" name="フリーフォーム: 図形 180">
              <a:extLst>
                <a:ext uri="{FF2B5EF4-FFF2-40B4-BE49-F238E27FC236}">
                  <a16:creationId xmlns:a16="http://schemas.microsoft.com/office/drawing/2014/main" id="{F47E5C27-F790-4FC4-B96C-76CA3FB8D76D}"/>
                </a:ext>
              </a:extLst>
            </p:cNvPr>
            <p:cNvSpPr/>
            <p:nvPr/>
          </p:nvSpPr>
          <p:spPr>
            <a:xfrm>
              <a:off x="2894939" y="676194"/>
              <a:ext cx="492308" cy="375621"/>
            </a:xfrm>
            <a:custGeom>
              <a:avLst/>
              <a:gdLst>
                <a:gd name="connsiteX0" fmla="*/ 490871 w 492308"/>
                <a:gd name="connsiteY0" fmla="*/ 14805 h 375621"/>
                <a:gd name="connsiteX1" fmla="*/ 492274 w 492308"/>
                <a:gd name="connsiteY1" fmla="*/ 18683 h 375621"/>
                <a:gd name="connsiteX2" fmla="*/ 489881 w 492308"/>
                <a:gd name="connsiteY2" fmla="*/ 26854 h 375621"/>
                <a:gd name="connsiteX3" fmla="*/ 473953 w 492308"/>
                <a:gd name="connsiteY3" fmla="*/ 89657 h 375621"/>
                <a:gd name="connsiteX4" fmla="*/ 465783 w 492308"/>
                <a:gd name="connsiteY4" fmla="*/ 122915 h 375621"/>
                <a:gd name="connsiteX5" fmla="*/ 461656 w 492308"/>
                <a:gd name="connsiteY5" fmla="*/ 145527 h 375621"/>
                <a:gd name="connsiteX6" fmla="*/ 451753 w 492308"/>
                <a:gd name="connsiteY6" fmla="*/ 189927 h 375621"/>
                <a:gd name="connsiteX7" fmla="*/ 441272 w 492308"/>
                <a:gd name="connsiteY7" fmla="*/ 222855 h 375621"/>
                <a:gd name="connsiteX8" fmla="*/ 434010 w 492308"/>
                <a:gd name="connsiteY8" fmla="*/ 233336 h 375621"/>
                <a:gd name="connsiteX9" fmla="*/ 394727 w 492308"/>
                <a:gd name="connsiteY9" fmla="*/ 267998 h 375621"/>
                <a:gd name="connsiteX10" fmla="*/ 379129 w 492308"/>
                <a:gd name="connsiteY10" fmla="*/ 283265 h 375621"/>
                <a:gd name="connsiteX11" fmla="*/ 341827 w 492308"/>
                <a:gd name="connsiteY11" fmla="*/ 316854 h 375621"/>
                <a:gd name="connsiteX12" fmla="*/ 337371 w 492308"/>
                <a:gd name="connsiteY12" fmla="*/ 320815 h 375621"/>
                <a:gd name="connsiteX13" fmla="*/ 314758 w 492308"/>
                <a:gd name="connsiteY13" fmla="*/ 340621 h 375621"/>
                <a:gd name="connsiteX14" fmla="*/ 305268 w 492308"/>
                <a:gd name="connsiteY14" fmla="*/ 347801 h 375621"/>
                <a:gd name="connsiteX15" fmla="*/ 281830 w 492308"/>
                <a:gd name="connsiteY15" fmla="*/ 362244 h 375621"/>
                <a:gd name="connsiteX16" fmla="*/ 266975 w 492308"/>
                <a:gd name="connsiteY16" fmla="*/ 369093 h 375621"/>
                <a:gd name="connsiteX17" fmla="*/ 224061 w 492308"/>
                <a:gd name="connsiteY17" fmla="*/ 372724 h 375621"/>
                <a:gd name="connsiteX18" fmla="*/ 194021 w 492308"/>
                <a:gd name="connsiteY18" fmla="*/ 353743 h 375621"/>
                <a:gd name="connsiteX19" fmla="*/ 173885 w 492308"/>
                <a:gd name="connsiteY19" fmla="*/ 342107 h 375621"/>
                <a:gd name="connsiteX20" fmla="*/ 162001 w 492308"/>
                <a:gd name="connsiteY20" fmla="*/ 335010 h 375621"/>
                <a:gd name="connsiteX21" fmla="*/ 119829 w 492308"/>
                <a:gd name="connsiteY21" fmla="*/ 306290 h 375621"/>
                <a:gd name="connsiteX22" fmla="*/ 81619 w 492308"/>
                <a:gd name="connsiteY22" fmla="*/ 277818 h 375621"/>
                <a:gd name="connsiteX23" fmla="*/ 65526 w 492308"/>
                <a:gd name="connsiteY23" fmla="*/ 265687 h 375621"/>
                <a:gd name="connsiteX24" fmla="*/ 49929 w 492308"/>
                <a:gd name="connsiteY24" fmla="*/ 242992 h 375621"/>
                <a:gd name="connsiteX25" fmla="*/ 36725 w 492308"/>
                <a:gd name="connsiteY25" fmla="*/ 205360 h 375621"/>
                <a:gd name="connsiteX26" fmla="*/ 21705 w 492308"/>
                <a:gd name="connsiteY26" fmla="*/ 156008 h 375621"/>
                <a:gd name="connsiteX27" fmla="*/ 5694 w 492308"/>
                <a:gd name="connsiteY27" fmla="*/ 90647 h 375621"/>
                <a:gd name="connsiteX28" fmla="*/ 2228 w 492308"/>
                <a:gd name="connsiteY28" fmla="*/ 75379 h 375621"/>
                <a:gd name="connsiteX29" fmla="*/ 0 w 492308"/>
                <a:gd name="connsiteY29" fmla="*/ 64321 h 375621"/>
                <a:gd name="connsiteX30" fmla="*/ 11884 w 492308"/>
                <a:gd name="connsiteY30" fmla="*/ 61680 h 375621"/>
                <a:gd name="connsiteX31" fmla="*/ 22200 w 492308"/>
                <a:gd name="connsiteY31" fmla="*/ 69933 h 375621"/>
                <a:gd name="connsiteX32" fmla="*/ 38870 w 492308"/>
                <a:gd name="connsiteY32" fmla="*/ 68612 h 375621"/>
                <a:gd name="connsiteX33" fmla="*/ 116941 w 492308"/>
                <a:gd name="connsiteY33" fmla="*/ 68612 h 375621"/>
                <a:gd name="connsiteX34" fmla="*/ 141534 w 492308"/>
                <a:gd name="connsiteY34" fmla="*/ 69685 h 375621"/>
                <a:gd name="connsiteX35" fmla="*/ 160268 w 492308"/>
                <a:gd name="connsiteY35" fmla="*/ 66549 h 375621"/>
                <a:gd name="connsiteX36" fmla="*/ 163981 w 492308"/>
                <a:gd name="connsiteY36" fmla="*/ 65971 h 375621"/>
                <a:gd name="connsiteX37" fmla="*/ 186016 w 492308"/>
                <a:gd name="connsiteY37" fmla="*/ 65559 h 375621"/>
                <a:gd name="connsiteX38" fmla="*/ 196084 w 492308"/>
                <a:gd name="connsiteY38" fmla="*/ 50786 h 375621"/>
                <a:gd name="connsiteX39" fmla="*/ 195837 w 492308"/>
                <a:gd name="connsiteY39" fmla="*/ 13649 h 375621"/>
                <a:gd name="connsiteX40" fmla="*/ 195837 w 492308"/>
                <a:gd name="connsiteY40" fmla="*/ 5231 h 375621"/>
                <a:gd name="connsiteX41" fmla="*/ 195919 w 492308"/>
                <a:gd name="connsiteY41" fmla="*/ 3168 h 375621"/>
                <a:gd name="connsiteX42" fmla="*/ 199468 w 492308"/>
                <a:gd name="connsiteY42" fmla="*/ 1765 h 375621"/>
                <a:gd name="connsiteX43" fmla="*/ 211187 w 492308"/>
                <a:gd name="connsiteY43" fmla="*/ 4324 h 375621"/>
                <a:gd name="connsiteX44" fmla="*/ 231323 w 492308"/>
                <a:gd name="connsiteY44" fmla="*/ 4076 h 375621"/>
                <a:gd name="connsiteX45" fmla="*/ 267140 w 492308"/>
                <a:gd name="connsiteY45" fmla="*/ 1765 h 375621"/>
                <a:gd name="connsiteX46" fmla="*/ 273165 w 492308"/>
                <a:gd name="connsiteY46" fmla="*/ 32 h 375621"/>
                <a:gd name="connsiteX47" fmla="*/ 279024 w 492308"/>
                <a:gd name="connsiteY47" fmla="*/ 3168 h 375621"/>
                <a:gd name="connsiteX48" fmla="*/ 280757 w 492308"/>
                <a:gd name="connsiteY48" fmla="*/ 33208 h 375621"/>
                <a:gd name="connsiteX49" fmla="*/ 280757 w 492308"/>
                <a:gd name="connsiteY49" fmla="*/ 60525 h 375621"/>
                <a:gd name="connsiteX50" fmla="*/ 291321 w 492308"/>
                <a:gd name="connsiteY50" fmla="*/ 67457 h 375621"/>
                <a:gd name="connsiteX51" fmla="*/ 310962 w 492308"/>
                <a:gd name="connsiteY51" fmla="*/ 70015 h 375621"/>
                <a:gd name="connsiteX52" fmla="*/ 333905 w 492308"/>
                <a:gd name="connsiteY52" fmla="*/ 71005 h 375621"/>
                <a:gd name="connsiteX53" fmla="*/ 342735 w 492308"/>
                <a:gd name="connsiteY53" fmla="*/ 71005 h 375621"/>
                <a:gd name="connsiteX54" fmla="*/ 357342 w 492308"/>
                <a:gd name="connsiteY54" fmla="*/ 70263 h 375621"/>
                <a:gd name="connsiteX55" fmla="*/ 384246 w 492308"/>
                <a:gd name="connsiteY55" fmla="*/ 66136 h 375621"/>
                <a:gd name="connsiteX56" fmla="*/ 403557 w 492308"/>
                <a:gd name="connsiteY56" fmla="*/ 66797 h 375621"/>
                <a:gd name="connsiteX57" fmla="*/ 426252 w 492308"/>
                <a:gd name="connsiteY57" fmla="*/ 65806 h 375621"/>
                <a:gd name="connsiteX58" fmla="*/ 446059 w 492308"/>
                <a:gd name="connsiteY58" fmla="*/ 65806 h 375621"/>
                <a:gd name="connsiteX59" fmla="*/ 453651 w 492308"/>
                <a:gd name="connsiteY59" fmla="*/ 59287 h 375621"/>
                <a:gd name="connsiteX60" fmla="*/ 459181 w 492308"/>
                <a:gd name="connsiteY60" fmla="*/ 52024 h 375621"/>
                <a:gd name="connsiteX61" fmla="*/ 476511 w 492308"/>
                <a:gd name="connsiteY61" fmla="*/ 37169 h 375621"/>
                <a:gd name="connsiteX62" fmla="*/ 488973 w 492308"/>
                <a:gd name="connsiteY62" fmla="*/ 17033 h 375621"/>
                <a:gd name="connsiteX63" fmla="*/ 489386 w 492308"/>
                <a:gd name="connsiteY63" fmla="*/ 16373 h 375621"/>
                <a:gd name="connsiteX64" fmla="*/ 491036 w 492308"/>
                <a:gd name="connsiteY64" fmla="*/ 14639 h 375621"/>
                <a:gd name="connsiteX65" fmla="*/ 309642 w 492308"/>
                <a:gd name="connsiteY65" fmla="*/ 251410 h 375621"/>
                <a:gd name="connsiteX66" fmla="*/ 305515 w 492308"/>
                <a:gd name="connsiteY66" fmla="*/ 242744 h 375621"/>
                <a:gd name="connsiteX67" fmla="*/ 276878 w 492308"/>
                <a:gd name="connsiteY67" fmla="*/ 252152 h 375621"/>
                <a:gd name="connsiteX68" fmla="*/ 274403 w 492308"/>
                <a:gd name="connsiteY68" fmla="*/ 253143 h 375621"/>
                <a:gd name="connsiteX69" fmla="*/ 255834 w 492308"/>
                <a:gd name="connsiteY69" fmla="*/ 250667 h 375621"/>
                <a:gd name="connsiteX70" fmla="*/ 215231 w 492308"/>
                <a:gd name="connsiteY70" fmla="*/ 251740 h 375621"/>
                <a:gd name="connsiteX71" fmla="*/ 207721 w 492308"/>
                <a:gd name="connsiteY71" fmla="*/ 249346 h 375621"/>
                <a:gd name="connsiteX72" fmla="*/ 190060 w 492308"/>
                <a:gd name="connsiteY72" fmla="*/ 244065 h 375621"/>
                <a:gd name="connsiteX73" fmla="*/ 183953 w 492308"/>
                <a:gd name="connsiteY73" fmla="*/ 252978 h 375621"/>
                <a:gd name="connsiteX74" fmla="*/ 197487 w 492308"/>
                <a:gd name="connsiteY74" fmla="*/ 266430 h 375621"/>
                <a:gd name="connsiteX75" fmla="*/ 219274 w 492308"/>
                <a:gd name="connsiteY75" fmla="*/ 270143 h 375621"/>
                <a:gd name="connsiteX76" fmla="*/ 233222 w 492308"/>
                <a:gd name="connsiteY76" fmla="*/ 269813 h 375621"/>
                <a:gd name="connsiteX77" fmla="*/ 269698 w 492308"/>
                <a:gd name="connsiteY77" fmla="*/ 269648 h 375621"/>
                <a:gd name="connsiteX78" fmla="*/ 298418 w 492308"/>
                <a:gd name="connsiteY78" fmla="*/ 263294 h 375621"/>
                <a:gd name="connsiteX79" fmla="*/ 303039 w 492308"/>
                <a:gd name="connsiteY79" fmla="*/ 259580 h 375621"/>
                <a:gd name="connsiteX80" fmla="*/ 309559 w 492308"/>
                <a:gd name="connsiteY80" fmla="*/ 251245 h 375621"/>
                <a:gd name="connsiteX81" fmla="*/ 272174 w 492308"/>
                <a:gd name="connsiteY81" fmla="*/ 303072 h 375621"/>
                <a:gd name="connsiteX82" fmla="*/ 277869 w 492308"/>
                <a:gd name="connsiteY82" fmla="*/ 290197 h 375621"/>
                <a:gd name="connsiteX83" fmla="*/ 270606 w 492308"/>
                <a:gd name="connsiteY83" fmla="*/ 284916 h 375621"/>
                <a:gd name="connsiteX84" fmla="*/ 231241 w 492308"/>
                <a:gd name="connsiteY84" fmla="*/ 287474 h 375621"/>
                <a:gd name="connsiteX85" fmla="*/ 213663 w 492308"/>
                <a:gd name="connsiteY85" fmla="*/ 287061 h 375621"/>
                <a:gd name="connsiteX86" fmla="*/ 205823 w 492308"/>
                <a:gd name="connsiteY86" fmla="*/ 291600 h 375621"/>
                <a:gd name="connsiteX87" fmla="*/ 209866 w 492308"/>
                <a:gd name="connsiteY87" fmla="*/ 303072 h 375621"/>
                <a:gd name="connsiteX88" fmla="*/ 237265 w 492308"/>
                <a:gd name="connsiteY88" fmla="*/ 303979 h 375621"/>
                <a:gd name="connsiteX89" fmla="*/ 260703 w 492308"/>
                <a:gd name="connsiteY89" fmla="*/ 302659 h 375621"/>
                <a:gd name="connsiteX90" fmla="*/ 272174 w 492308"/>
                <a:gd name="connsiteY90" fmla="*/ 303072 h 375621"/>
                <a:gd name="connsiteX91" fmla="*/ 245105 w 492308"/>
                <a:gd name="connsiteY91" fmla="*/ 213695 h 375621"/>
                <a:gd name="connsiteX92" fmla="*/ 246508 w 492308"/>
                <a:gd name="connsiteY92" fmla="*/ 201563 h 375621"/>
                <a:gd name="connsiteX93" fmla="*/ 231736 w 492308"/>
                <a:gd name="connsiteY93" fmla="*/ 184563 h 375621"/>
                <a:gd name="connsiteX94" fmla="*/ 226372 w 492308"/>
                <a:gd name="connsiteY94" fmla="*/ 164921 h 375621"/>
                <a:gd name="connsiteX95" fmla="*/ 228848 w 492308"/>
                <a:gd name="connsiteY95" fmla="*/ 139008 h 375621"/>
                <a:gd name="connsiteX96" fmla="*/ 231406 w 492308"/>
                <a:gd name="connsiteY96" fmla="*/ 110453 h 375621"/>
                <a:gd name="connsiteX97" fmla="*/ 236275 w 492308"/>
                <a:gd name="connsiteY97" fmla="*/ 75710 h 375621"/>
                <a:gd name="connsiteX98" fmla="*/ 242052 w 492308"/>
                <a:gd name="connsiteY98" fmla="*/ 39398 h 375621"/>
                <a:gd name="connsiteX99" fmla="*/ 236770 w 492308"/>
                <a:gd name="connsiteY99" fmla="*/ 26358 h 375621"/>
                <a:gd name="connsiteX100" fmla="*/ 225299 w 492308"/>
                <a:gd name="connsiteY100" fmla="*/ 35189 h 375621"/>
                <a:gd name="connsiteX101" fmla="*/ 221503 w 492308"/>
                <a:gd name="connsiteY101" fmla="*/ 85860 h 375621"/>
                <a:gd name="connsiteX102" fmla="*/ 219357 w 492308"/>
                <a:gd name="connsiteY102" fmla="*/ 109793 h 375621"/>
                <a:gd name="connsiteX103" fmla="*/ 215313 w 492308"/>
                <a:gd name="connsiteY103" fmla="*/ 148663 h 375621"/>
                <a:gd name="connsiteX104" fmla="*/ 211434 w 492308"/>
                <a:gd name="connsiteY104" fmla="*/ 175980 h 375621"/>
                <a:gd name="connsiteX105" fmla="*/ 215726 w 492308"/>
                <a:gd name="connsiteY105" fmla="*/ 192320 h 375621"/>
                <a:gd name="connsiteX106" fmla="*/ 227775 w 492308"/>
                <a:gd name="connsiteY106" fmla="*/ 205277 h 375621"/>
                <a:gd name="connsiteX107" fmla="*/ 237678 w 492308"/>
                <a:gd name="connsiteY107" fmla="*/ 214603 h 375621"/>
                <a:gd name="connsiteX108" fmla="*/ 245105 w 492308"/>
                <a:gd name="connsiteY108" fmla="*/ 213777 h 375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492308" h="375621">
                  <a:moveTo>
                    <a:pt x="490871" y="14805"/>
                  </a:moveTo>
                  <a:cubicBezTo>
                    <a:pt x="491366" y="16125"/>
                    <a:pt x="492522" y="17528"/>
                    <a:pt x="492274" y="18683"/>
                  </a:cubicBezTo>
                  <a:cubicBezTo>
                    <a:pt x="491861" y="21489"/>
                    <a:pt x="490954" y="24213"/>
                    <a:pt x="489881" y="26854"/>
                  </a:cubicBezTo>
                  <a:cubicBezTo>
                    <a:pt x="481876" y="46990"/>
                    <a:pt x="479070" y="68695"/>
                    <a:pt x="473953" y="89657"/>
                  </a:cubicBezTo>
                  <a:cubicBezTo>
                    <a:pt x="471230" y="100798"/>
                    <a:pt x="468259" y="111774"/>
                    <a:pt x="465783" y="122915"/>
                  </a:cubicBezTo>
                  <a:cubicBezTo>
                    <a:pt x="464132" y="130342"/>
                    <a:pt x="463225" y="138017"/>
                    <a:pt x="461656" y="145527"/>
                  </a:cubicBezTo>
                  <a:cubicBezTo>
                    <a:pt x="458520" y="160382"/>
                    <a:pt x="455549" y="175237"/>
                    <a:pt x="451753" y="189927"/>
                  </a:cubicBezTo>
                  <a:cubicBezTo>
                    <a:pt x="448865" y="201068"/>
                    <a:pt x="445234" y="212044"/>
                    <a:pt x="441272" y="222855"/>
                  </a:cubicBezTo>
                  <a:cubicBezTo>
                    <a:pt x="439787" y="226817"/>
                    <a:pt x="437063" y="230613"/>
                    <a:pt x="434010" y="233336"/>
                  </a:cubicBezTo>
                  <a:cubicBezTo>
                    <a:pt x="421053" y="245138"/>
                    <a:pt x="407766" y="256361"/>
                    <a:pt x="394727" y="267998"/>
                  </a:cubicBezTo>
                  <a:cubicBezTo>
                    <a:pt x="389280" y="272784"/>
                    <a:pt x="384494" y="278396"/>
                    <a:pt x="379129" y="283265"/>
                  </a:cubicBezTo>
                  <a:cubicBezTo>
                    <a:pt x="366750" y="294571"/>
                    <a:pt x="354371" y="305795"/>
                    <a:pt x="341827" y="316854"/>
                  </a:cubicBezTo>
                  <a:cubicBezTo>
                    <a:pt x="340342" y="318174"/>
                    <a:pt x="338856" y="319495"/>
                    <a:pt x="337371" y="320815"/>
                  </a:cubicBezTo>
                  <a:cubicBezTo>
                    <a:pt x="329861" y="327500"/>
                    <a:pt x="322516" y="334267"/>
                    <a:pt x="314758" y="340621"/>
                  </a:cubicBezTo>
                  <a:cubicBezTo>
                    <a:pt x="311705" y="343097"/>
                    <a:pt x="308486" y="345573"/>
                    <a:pt x="305268" y="347801"/>
                  </a:cubicBezTo>
                  <a:cubicBezTo>
                    <a:pt x="297758" y="353083"/>
                    <a:pt x="289918" y="358035"/>
                    <a:pt x="281830" y="362244"/>
                  </a:cubicBezTo>
                  <a:cubicBezTo>
                    <a:pt x="276961" y="364802"/>
                    <a:pt x="272009" y="367113"/>
                    <a:pt x="266975" y="369093"/>
                  </a:cubicBezTo>
                  <a:cubicBezTo>
                    <a:pt x="253358" y="374623"/>
                    <a:pt x="238256" y="378584"/>
                    <a:pt x="224061" y="372724"/>
                  </a:cubicBezTo>
                  <a:cubicBezTo>
                    <a:pt x="213333" y="368351"/>
                    <a:pt x="204089" y="359933"/>
                    <a:pt x="194021" y="353743"/>
                  </a:cubicBezTo>
                  <a:cubicBezTo>
                    <a:pt x="187419" y="349782"/>
                    <a:pt x="182550" y="342850"/>
                    <a:pt x="173885" y="342107"/>
                  </a:cubicBezTo>
                  <a:cubicBezTo>
                    <a:pt x="169758" y="341777"/>
                    <a:pt x="165879" y="337568"/>
                    <a:pt x="162001" y="335010"/>
                  </a:cubicBezTo>
                  <a:cubicBezTo>
                    <a:pt x="147889" y="325602"/>
                    <a:pt x="133116" y="316936"/>
                    <a:pt x="119829" y="306290"/>
                  </a:cubicBezTo>
                  <a:cubicBezTo>
                    <a:pt x="107368" y="296387"/>
                    <a:pt x="92678" y="290032"/>
                    <a:pt x="81619" y="277818"/>
                  </a:cubicBezTo>
                  <a:cubicBezTo>
                    <a:pt x="77080" y="272867"/>
                    <a:pt x="71221" y="269153"/>
                    <a:pt x="65526" y="265687"/>
                  </a:cubicBezTo>
                  <a:cubicBezTo>
                    <a:pt x="57109" y="260488"/>
                    <a:pt x="53478" y="251575"/>
                    <a:pt x="49929" y="242992"/>
                  </a:cubicBezTo>
                  <a:cubicBezTo>
                    <a:pt x="44895" y="230778"/>
                    <a:pt x="40768" y="218069"/>
                    <a:pt x="36725" y="205360"/>
                  </a:cubicBezTo>
                  <a:cubicBezTo>
                    <a:pt x="31443" y="189019"/>
                    <a:pt x="26161" y="172596"/>
                    <a:pt x="21705" y="156008"/>
                  </a:cubicBezTo>
                  <a:cubicBezTo>
                    <a:pt x="15928" y="134304"/>
                    <a:pt x="10894" y="112434"/>
                    <a:pt x="5694" y="90647"/>
                  </a:cubicBezTo>
                  <a:cubicBezTo>
                    <a:pt x="4456" y="85530"/>
                    <a:pt x="3301" y="80496"/>
                    <a:pt x="2228" y="75379"/>
                  </a:cubicBezTo>
                  <a:cubicBezTo>
                    <a:pt x="1403" y="71666"/>
                    <a:pt x="660" y="68034"/>
                    <a:pt x="0" y="64321"/>
                  </a:cubicBezTo>
                  <a:lnTo>
                    <a:pt x="11884" y="61680"/>
                  </a:lnTo>
                  <a:cubicBezTo>
                    <a:pt x="12874" y="66549"/>
                    <a:pt x="17248" y="70510"/>
                    <a:pt x="22200" y="69933"/>
                  </a:cubicBezTo>
                  <a:cubicBezTo>
                    <a:pt x="27729" y="69355"/>
                    <a:pt x="33341" y="68695"/>
                    <a:pt x="38870" y="68612"/>
                  </a:cubicBezTo>
                  <a:cubicBezTo>
                    <a:pt x="64866" y="68447"/>
                    <a:pt x="90945" y="68447"/>
                    <a:pt x="116941" y="68612"/>
                  </a:cubicBezTo>
                  <a:cubicBezTo>
                    <a:pt x="125194" y="68612"/>
                    <a:pt x="133364" y="70098"/>
                    <a:pt x="141534" y="69685"/>
                  </a:cubicBezTo>
                  <a:cubicBezTo>
                    <a:pt x="147806" y="69355"/>
                    <a:pt x="153996" y="67622"/>
                    <a:pt x="160268" y="66549"/>
                  </a:cubicBezTo>
                  <a:cubicBezTo>
                    <a:pt x="161505" y="66301"/>
                    <a:pt x="162743" y="66136"/>
                    <a:pt x="163981" y="65971"/>
                  </a:cubicBezTo>
                  <a:cubicBezTo>
                    <a:pt x="171244" y="65064"/>
                    <a:pt x="178093" y="61185"/>
                    <a:pt x="186016" y="65559"/>
                  </a:cubicBezTo>
                  <a:cubicBezTo>
                    <a:pt x="192041" y="68860"/>
                    <a:pt x="196827" y="59864"/>
                    <a:pt x="196084" y="50786"/>
                  </a:cubicBezTo>
                  <a:cubicBezTo>
                    <a:pt x="195094" y="38490"/>
                    <a:pt x="195837" y="26028"/>
                    <a:pt x="195837" y="13649"/>
                  </a:cubicBezTo>
                  <a:cubicBezTo>
                    <a:pt x="195837" y="10843"/>
                    <a:pt x="195672" y="8037"/>
                    <a:pt x="195837" y="5231"/>
                  </a:cubicBezTo>
                  <a:cubicBezTo>
                    <a:pt x="195837" y="4489"/>
                    <a:pt x="195837" y="3828"/>
                    <a:pt x="195919" y="3168"/>
                  </a:cubicBezTo>
                  <a:cubicBezTo>
                    <a:pt x="196084" y="692"/>
                    <a:pt x="197075" y="-793"/>
                    <a:pt x="199468" y="1765"/>
                  </a:cubicBezTo>
                  <a:cubicBezTo>
                    <a:pt x="202769" y="5396"/>
                    <a:pt x="206400" y="5396"/>
                    <a:pt x="211187" y="4324"/>
                  </a:cubicBezTo>
                  <a:cubicBezTo>
                    <a:pt x="217624" y="2921"/>
                    <a:pt x="224721" y="2921"/>
                    <a:pt x="231323" y="4076"/>
                  </a:cubicBezTo>
                  <a:cubicBezTo>
                    <a:pt x="243537" y="6139"/>
                    <a:pt x="255421" y="6222"/>
                    <a:pt x="267140" y="1765"/>
                  </a:cubicBezTo>
                  <a:cubicBezTo>
                    <a:pt x="269121" y="1022"/>
                    <a:pt x="271184" y="-215"/>
                    <a:pt x="273165" y="32"/>
                  </a:cubicBezTo>
                  <a:cubicBezTo>
                    <a:pt x="275310" y="362"/>
                    <a:pt x="278859" y="1848"/>
                    <a:pt x="279024" y="3168"/>
                  </a:cubicBezTo>
                  <a:cubicBezTo>
                    <a:pt x="280014" y="13154"/>
                    <a:pt x="280510" y="23222"/>
                    <a:pt x="280757" y="33208"/>
                  </a:cubicBezTo>
                  <a:cubicBezTo>
                    <a:pt x="280922" y="42369"/>
                    <a:pt x="279932" y="51529"/>
                    <a:pt x="280757" y="60525"/>
                  </a:cubicBezTo>
                  <a:cubicBezTo>
                    <a:pt x="281335" y="65971"/>
                    <a:pt x="285049" y="68200"/>
                    <a:pt x="291321" y="67457"/>
                  </a:cubicBezTo>
                  <a:cubicBezTo>
                    <a:pt x="297675" y="66714"/>
                    <a:pt x="304360" y="69437"/>
                    <a:pt x="310962" y="70015"/>
                  </a:cubicBezTo>
                  <a:cubicBezTo>
                    <a:pt x="318555" y="70675"/>
                    <a:pt x="326230" y="70758"/>
                    <a:pt x="333905" y="71005"/>
                  </a:cubicBezTo>
                  <a:cubicBezTo>
                    <a:pt x="336793" y="71088"/>
                    <a:pt x="339764" y="71253"/>
                    <a:pt x="342735" y="71005"/>
                  </a:cubicBezTo>
                  <a:cubicBezTo>
                    <a:pt x="347604" y="70675"/>
                    <a:pt x="352473" y="70510"/>
                    <a:pt x="357342" y="70263"/>
                  </a:cubicBezTo>
                  <a:cubicBezTo>
                    <a:pt x="366338" y="69768"/>
                    <a:pt x="375333" y="69025"/>
                    <a:pt x="384246" y="66136"/>
                  </a:cubicBezTo>
                  <a:cubicBezTo>
                    <a:pt x="390106" y="64238"/>
                    <a:pt x="397120" y="66797"/>
                    <a:pt x="403557" y="66797"/>
                  </a:cubicBezTo>
                  <a:cubicBezTo>
                    <a:pt x="411150" y="66797"/>
                    <a:pt x="418742" y="65971"/>
                    <a:pt x="426252" y="65806"/>
                  </a:cubicBezTo>
                  <a:cubicBezTo>
                    <a:pt x="432855" y="65641"/>
                    <a:pt x="439457" y="65641"/>
                    <a:pt x="446059" y="65806"/>
                  </a:cubicBezTo>
                  <a:cubicBezTo>
                    <a:pt x="450433" y="65971"/>
                    <a:pt x="454064" y="66219"/>
                    <a:pt x="453651" y="59287"/>
                  </a:cubicBezTo>
                  <a:cubicBezTo>
                    <a:pt x="453486" y="56563"/>
                    <a:pt x="454642" y="52849"/>
                    <a:pt x="459181" y="52024"/>
                  </a:cubicBezTo>
                  <a:cubicBezTo>
                    <a:pt x="467186" y="50621"/>
                    <a:pt x="471725" y="43194"/>
                    <a:pt x="476511" y="37169"/>
                  </a:cubicBezTo>
                  <a:cubicBezTo>
                    <a:pt x="481298" y="31062"/>
                    <a:pt x="484847" y="23800"/>
                    <a:pt x="488973" y="17033"/>
                  </a:cubicBezTo>
                  <a:cubicBezTo>
                    <a:pt x="489138" y="16785"/>
                    <a:pt x="489303" y="16620"/>
                    <a:pt x="489386" y="16373"/>
                  </a:cubicBezTo>
                  <a:cubicBezTo>
                    <a:pt x="489881" y="15795"/>
                    <a:pt x="490541" y="15217"/>
                    <a:pt x="491036" y="14639"/>
                  </a:cubicBezTo>
                  <a:close/>
                  <a:moveTo>
                    <a:pt x="309642" y="251410"/>
                  </a:moveTo>
                  <a:cubicBezTo>
                    <a:pt x="311457" y="248191"/>
                    <a:pt x="308899" y="242579"/>
                    <a:pt x="305515" y="242744"/>
                  </a:cubicBezTo>
                  <a:cubicBezTo>
                    <a:pt x="295447" y="243240"/>
                    <a:pt x="285131" y="243405"/>
                    <a:pt x="276878" y="252152"/>
                  </a:cubicBezTo>
                  <a:cubicBezTo>
                    <a:pt x="275806" y="252730"/>
                    <a:pt x="275063" y="253225"/>
                    <a:pt x="274403" y="253143"/>
                  </a:cubicBezTo>
                  <a:cubicBezTo>
                    <a:pt x="268213" y="252317"/>
                    <a:pt x="262023" y="250667"/>
                    <a:pt x="255834" y="250667"/>
                  </a:cubicBezTo>
                  <a:cubicBezTo>
                    <a:pt x="242300" y="250667"/>
                    <a:pt x="228765" y="251575"/>
                    <a:pt x="215231" y="251740"/>
                  </a:cubicBezTo>
                  <a:cubicBezTo>
                    <a:pt x="212672" y="251740"/>
                    <a:pt x="208959" y="251162"/>
                    <a:pt x="207721" y="249346"/>
                  </a:cubicBezTo>
                  <a:cubicBezTo>
                    <a:pt x="203017" y="242167"/>
                    <a:pt x="196332" y="243900"/>
                    <a:pt x="190060" y="244065"/>
                  </a:cubicBezTo>
                  <a:cubicBezTo>
                    <a:pt x="185438" y="244230"/>
                    <a:pt x="181972" y="249346"/>
                    <a:pt x="183953" y="252978"/>
                  </a:cubicBezTo>
                  <a:cubicBezTo>
                    <a:pt x="187089" y="258837"/>
                    <a:pt x="189895" y="265357"/>
                    <a:pt x="197487" y="266430"/>
                  </a:cubicBezTo>
                  <a:cubicBezTo>
                    <a:pt x="204750" y="267420"/>
                    <a:pt x="212012" y="269318"/>
                    <a:pt x="219274" y="270143"/>
                  </a:cubicBezTo>
                  <a:cubicBezTo>
                    <a:pt x="223896" y="270639"/>
                    <a:pt x="228683" y="270721"/>
                    <a:pt x="233222" y="269813"/>
                  </a:cubicBezTo>
                  <a:cubicBezTo>
                    <a:pt x="245436" y="267585"/>
                    <a:pt x="257154" y="265687"/>
                    <a:pt x="269698" y="269648"/>
                  </a:cubicBezTo>
                  <a:cubicBezTo>
                    <a:pt x="279519" y="272784"/>
                    <a:pt x="290743" y="275425"/>
                    <a:pt x="298418" y="263294"/>
                  </a:cubicBezTo>
                  <a:cubicBezTo>
                    <a:pt x="299408" y="261726"/>
                    <a:pt x="301719" y="261065"/>
                    <a:pt x="303039" y="259580"/>
                  </a:cubicBezTo>
                  <a:cubicBezTo>
                    <a:pt x="305350" y="256939"/>
                    <a:pt x="307826" y="254298"/>
                    <a:pt x="309559" y="251245"/>
                  </a:cubicBezTo>
                  <a:close/>
                  <a:moveTo>
                    <a:pt x="272174" y="303072"/>
                  </a:moveTo>
                  <a:cubicBezTo>
                    <a:pt x="278116" y="301421"/>
                    <a:pt x="278281" y="295644"/>
                    <a:pt x="277869" y="290197"/>
                  </a:cubicBezTo>
                  <a:cubicBezTo>
                    <a:pt x="277539" y="285246"/>
                    <a:pt x="273907" y="284751"/>
                    <a:pt x="270606" y="284916"/>
                  </a:cubicBezTo>
                  <a:cubicBezTo>
                    <a:pt x="257650" y="285576"/>
                    <a:pt x="244775" y="286566"/>
                    <a:pt x="231241" y="287474"/>
                  </a:cubicBezTo>
                  <a:cubicBezTo>
                    <a:pt x="224886" y="287474"/>
                    <a:pt x="218697" y="288959"/>
                    <a:pt x="213663" y="287061"/>
                  </a:cubicBezTo>
                  <a:cubicBezTo>
                    <a:pt x="208133" y="284998"/>
                    <a:pt x="206318" y="288794"/>
                    <a:pt x="205823" y="291600"/>
                  </a:cubicBezTo>
                  <a:cubicBezTo>
                    <a:pt x="205162" y="295644"/>
                    <a:pt x="203264" y="302329"/>
                    <a:pt x="209866" y="303072"/>
                  </a:cubicBezTo>
                  <a:cubicBezTo>
                    <a:pt x="218944" y="304144"/>
                    <a:pt x="228105" y="304062"/>
                    <a:pt x="237265" y="303979"/>
                  </a:cubicBezTo>
                  <a:cubicBezTo>
                    <a:pt x="245105" y="303979"/>
                    <a:pt x="252863" y="302907"/>
                    <a:pt x="260703" y="302659"/>
                  </a:cubicBezTo>
                  <a:cubicBezTo>
                    <a:pt x="264582" y="302494"/>
                    <a:pt x="268626" y="304062"/>
                    <a:pt x="272174" y="303072"/>
                  </a:cubicBezTo>
                  <a:close/>
                  <a:moveTo>
                    <a:pt x="245105" y="213695"/>
                  </a:moveTo>
                  <a:cubicBezTo>
                    <a:pt x="246673" y="209981"/>
                    <a:pt x="250800" y="206350"/>
                    <a:pt x="246508" y="201563"/>
                  </a:cubicBezTo>
                  <a:cubicBezTo>
                    <a:pt x="241474" y="196034"/>
                    <a:pt x="236935" y="189927"/>
                    <a:pt x="231736" y="184563"/>
                  </a:cubicBezTo>
                  <a:cubicBezTo>
                    <a:pt x="226207" y="178951"/>
                    <a:pt x="225629" y="172266"/>
                    <a:pt x="226372" y="164921"/>
                  </a:cubicBezTo>
                  <a:cubicBezTo>
                    <a:pt x="227197" y="156256"/>
                    <a:pt x="228022" y="147673"/>
                    <a:pt x="228848" y="139008"/>
                  </a:cubicBezTo>
                  <a:cubicBezTo>
                    <a:pt x="229673" y="129517"/>
                    <a:pt x="230251" y="119944"/>
                    <a:pt x="231406" y="110453"/>
                  </a:cubicBezTo>
                  <a:cubicBezTo>
                    <a:pt x="232809" y="98817"/>
                    <a:pt x="234542" y="87263"/>
                    <a:pt x="236275" y="75710"/>
                  </a:cubicBezTo>
                  <a:cubicBezTo>
                    <a:pt x="238091" y="63578"/>
                    <a:pt x="239824" y="51447"/>
                    <a:pt x="242052" y="39398"/>
                  </a:cubicBezTo>
                  <a:cubicBezTo>
                    <a:pt x="243207" y="33126"/>
                    <a:pt x="241474" y="27844"/>
                    <a:pt x="236770" y="26358"/>
                  </a:cubicBezTo>
                  <a:cubicBezTo>
                    <a:pt x="231819" y="24873"/>
                    <a:pt x="225877" y="28999"/>
                    <a:pt x="225299" y="35189"/>
                  </a:cubicBezTo>
                  <a:cubicBezTo>
                    <a:pt x="223731" y="52024"/>
                    <a:pt x="222741" y="68942"/>
                    <a:pt x="221503" y="85860"/>
                  </a:cubicBezTo>
                  <a:cubicBezTo>
                    <a:pt x="220925" y="93700"/>
                    <a:pt x="220265" y="101623"/>
                    <a:pt x="219357" y="109793"/>
                  </a:cubicBezTo>
                  <a:cubicBezTo>
                    <a:pt x="217789" y="122997"/>
                    <a:pt x="216716" y="135872"/>
                    <a:pt x="215313" y="148663"/>
                  </a:cubicBezTo>
                  <a:cubicBezTo>
                    <a:pt x="214323" y="157824"/>
                    <a:pt x="213745" y="167150"/>
                    <a:pt x="211434" y="175980"/>
                  </a:cubicBezTo>
                  <a:cubicBezTo>
                    <a:pt x="209619" y="183077"/>
                    <a:pt x="211352" y="187699"/>
                    <a:pt x="215726" y="192320"/>
                  </a:cubicBezTo>
                  <a:cubicBezTo>
                    <a:pt x="219770" y="196612"/>
                    <a:pt x="223731" y="201068"/>
                    <a:pt x="227775" y="205277"/>
                  </a:cubicBezTo>
                  <a:cubicBezTo>
                    <a:pt x="230993" y="208496"/>
                    <a:pt x="234212" y="211632"/>
                    <a:pt x="237678" y="214603"/>
                  </a:cubicBezTo>
                  <a:cubicBezTo>
                    <a:pt x="240236" y="216748"/>
                    <a:pt x="243455" y="217739"/>
                    <a:pt x="245105" y="213777"/>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2" name="フリーフォーム: 図形 181">
              <a:extLst>
                <a:ext uri="{FF2B5EF4-FFF2-40B4-BE49-F238E27FC236}">
                  <a16:creationId xmlns:a16="http://schemas.microsoft.com/office/drawing/2014/main" id="{D471E439-6305-485A-8051-7A62333BAEB4}"/>
                </a:ext>
              </a:extLst>
            </p:cNvPr>
            <p:cNvSpPr/>
            <p:nvPr/>
          </p:nvSpPr>
          <p:spPr>
            <a:xfrm>
              <a:off x="3344464" y="548935"/>
              <a:ext cx="42666" cy="91423"/>
            </a:xfrm>
            <a:custGeom>
              <a:avLst/>
              <a:gdLst>
                <a:gd name="connsiteX0" fmla="*/ 38705 w 42666"/>
                <a:gd name="connsiteY0" fmla="*/ 1355 h 91423"/>
                <a:gd name="connsiteX1" fmla="*/ 42667 w 42666"/>
                <a:gd name="connsiteY1" fmla="*/ 11011 h 91423"/>
                <a:gd name="connsiteX2" fmla="*/ 40438 w 42666"/>
                <a:gd name="connsiteY2" fmla="*/ 31643 h 91423"/>
                <a:gd name="connsiteX3" fmla="*/ 38128 w 42666"/>
                <a:gd name="connsiteY3" fmla="*/ 43691 h 91423"/>
                <a:gd name="connsiteX4" fmla="*/ 37137 w 42666"/>
                <a:gd name="connsiteY4" fmla="*/ 55493 h 91423"/>
                <a:gd name="connsiteX5" fmla="*/ 31278 w 42666"/>
                <a:gd name="connsiteY5" fmla="*/ 75712 h 91423"/>
                <a:gd name="connsiteX6" fmla="*/ 30040 w 42666"/>
                <a:gd name="connsiteY6" fmla="*/ 78435 h 91423"/>
                <a:gd name="connsiteX7" fmla="*/ 25418 w 42666"/>
                <a:gd name="connsiteY7" fmla="*/ 90567 h 91423"/>
                <a:gd name="connsiteX8" fmla="*/ 13617 w 42666"/>
                <a:gd name="connsiteY8" fmla="*/ 90402 h 91423"/>
                <a:gd name="connsiteX9" fmla="*/ 7427 w 42666"/>
                <a:gd name="connsiteY9" fmla="*/ 81489 h 91423"/>
                <a:gd name="connsiteX10" fmla="*/ 6685 w 42666"/>
                <a:gd name="connsiteY10" fmla="*/ 69522 h 91423"/>
                <a:gd name="connsiteX11" fmla="*/ 0 w 42666"/>
                <a:gd name="connsiteY11" fmla="*/ 64653 h 91423"/>
                <a:gd name="connsiteX12" fmla="*/ 2558 w 42666"/>
                <a:gd name="connsiteY12" fmla="*/ 55658 h 91423"/>
                <a:gd name="connsiteX13" fmla="*/ 6685 w 42666"/>
                <a:gd name="connsiteY13" fmla="*/ 57143 h 91423"/>
                <a:gd name="connsiteX14" fmla="*/ 18404 w 42666"/>
                <a:gd name="connsiteY14" fmla="*/ 47488 h 91423"/>
                <a:gd name="connsiteX15" fmla="*/ 20962 w 42666"/>
                <a:gd name="connsiteY15" fmla="*/ 6389 h 91423"/>
                <a:gd name="connsiteX16" fmla="*/ 24428 w 42666"/>
                <a:gd name="connsiteY16" fmla="*/ 365 h 91423"/>
                <a:gd name="connsiteX17" fmla="*/ 38705 w 42666"/>
                <a:gd name="connsiteY17" fmla="*/ 1355 h 9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666" h="91423">
                  <a:moveTo>
                    <a:pt x="38705" y="1355"/>
                  </a:moveTo>
                  <a:cubicBezTo>
                    <a:pt x="40933" y="2263"/>
                    <a:pt x="42667" y="7627"/>
                    <a:pt x="42667" y="11011"/>
                  </a:cubicBezTo>
                  <a:cubicBezTo>
                    <a:pt x="42667" y="17860"/>
                    <a:pt x="41264" y="24793"/>
                    <a:pt x="40438" y="31643"/>
                  </a:cubicBezTo>
                  <a:cubicBezTo>
                    <a:pt x="39613" y="36512"/>
                    <a:pt x="37963" y="40225"/>
                    <a:pt x="38128" y="43691"/>
                  </a:cubicBezTo>
                  <a:cubicBezTo>
                    <a:pt x="38375" y="47818"/>
                    <a:pt x="37963" y="51697"/>
                    <a:pt x="37137" y="55493"/>
                  </a:cubicBezTo>
                  <a:cubicBezTo>
                    <a:pt x="35734" y="62343"/>
                    <a:pt x="33093" y="68945"/>
                    <a:pt x="31278" y="75712"/>
                  </a:cubicBezTo>
                  <a:cubicBezTo>
                    <a:pt x="31030" y="76702"/>
                    <a:pt x="30370" y="77528"/>
                    <a:pt x="30040" y="78435"/>
                  </a:cubicBezTo>
                  <a:cubicBezTo>
                    <a:pt x="28554" y="82644"/>
                    <a:pt x="28224" y="88421"/>
                    <a:pt x="25418" y="90567"/>
                  </a:cubicBezTo>
                  <a:cubicBezTo>
                    <a:pt x="22777" y="92548"/>
                    <a:pt x="17661" y="90484"/>
                    <a:pt x="13617" y="90402"/>
                  </a:cubicBezTo>
                  <a:cubicBezTo>
                    <a:pt x="7262" y="90319"/>
                    <a:pt x="6272" y="88421"/>
                    <a:pt x="7427" y="81489"/>
                  </a:cubicBezTo>
                  <a:cubicBezTo>
                    <a:pt x="8088" y="77610"/>
                    <a:pt x="8005" y="73154"/>
                    <a:pt x="6685" y="69522"/>
                  </a:cubicBezTo>
                  <a:cubicBezTo>
                    <a:pt x="5529" y="66221"/>
                    <a:pt x="2888" y="64653"/>
                    <a:pt x="0" y="64653"/>
                  </a:cubicBezTo>
                  <a:lnTo>
                    <a:pt x="2558" y="55658"/>
                  </a:lnTo>
                  <a:cubicBezTo>
                    <a:pt x="3961" y="56071"/>
                    <a:pt x="5282" y="56566"/>
                    <a:pt x="6685" y="57143"/>
                  </a:cubicBezTo>
                  <a:cubicBezTo>
                    <a:pt x="13534" y="60032"/>
                    <a:pt x="17991" y="55575"/>
                    <a:pt x="18404" y="47488"/>
                  </a:cubicBezTo>
                  <a:cubicBezTo>
                    <a:pt x="18981" y="33788"/>
                    <a:pt x="19807" y="20089"/>
                    <a:pt x="20962" y="6389"/>
                  </a:cubicBezTo>
                  <a:cubicBezTo>
                    <a:pt x="21127" y="4161"/>
                    <a:pt x="23108" y="530"/>
                    <a:pt x="24428" y="365"/>
                  </a:cubicBezTo>
                  <a:cubicBezTo>
                    <a:pt x="29132" y="-130"/>
                    <a:pt x="34414" y="-378"/>
                    <a:pt x="38705" y="135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3" name="フリーフォーム: 図形 182">
              <a:extLst>
                <a:ext uri="{FF2B5EF4-FFF2-40B4-BE49-F238E27FC236}">
                  <a16:creationId xmlns:a16="http://schemas.microsoft.com/office/drawing/2014/main" id="{EE128913-5158-439D-9F96-A255A5F4C844}"/>
                </a:ext>
              </a:extLst>
            </p:cNvPr>
            <p:cNvSpPr/>
            <p:nvPr/>
          </p:nvSpPr>
          <p:spPr>
            <a:xfrm>
              <a:off x="3303943" y="576575"/>
              <a:ext cx="46977" cy="16384"/>
            </a:xfrm>
            <a:custGeom>
              <a:avLst/>
              <a:gdLst>
                <a:gd name="connsiteX0" fmla="*/ 43574 w 46977"/>
                <a:gd name="connsiteY0" fmla="*/ 619 h 16384"/>
                <a:gd name="connsiteX1" fmla="*/ 46628 w 46977"/>
                <a:gd name="connsiteY1" fmla="*/ 3342 h 16384"/>
                <a:gd name="connsiteX2" fmla="*/ 46628 w 46977"/>
                <a:gd name="connsiteY2" fmla="*/ 5323 h 16384"/>
                <a:gd name="connsiteX3" fmla="*/ 36229 w 46977"/>
                <a:gd name="connsiteY3" fmla="*/ 15226 h 16384"/>
                <a:gd name="connsiteX4" fmla="*/ 16093 w 46977"/>
                <a:gd name="connsiteY4" fmla="*/ 14566 h 16384"/>
                <a:gd name="connsiteX5" fmla="*/ 4044 w 46977"/>
                <a:gd name="connsiteY5" fmla="*/ 16382 h 16384"/>
                <a:gd name="connsiteX6" fmla="*/ 0 w 46977"/>
                <a:gd name="connsiteY6" fmla="*/ 13823 h 16384"/>
                <a:gd name="connsiteX7" fmla="*/ 3631 w 46977"/>
                <a:gd name="connsiteY7" fmla="*/ 11348 h 16384"/>
                <a:gd name="connsiteX8" fmla="*/ 43574 w 46977"/>
                <a:gd name="connsiteY8" fmla="*/ 619 h 1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77" h="16384">
                  <a:moveTo>
                    <a:pt x="43574" y="619"/>
                  </a:moveTo>
                  <a:cubicBezTo>
                    <a:pt x="47371" y="-371"/>
                    <a:pt x="47288" y="-619"/>
                    <a:pt x="46628" y="3342"/>
                  </a:cubicBezTo>
                  <a:cubicBezTo>
                    <a:pt x="46545" y="4003"/>
                    <a:pt x="46628" y="4663"/>
                    <a:pt x="46628" y="5323"/>
                  </a:cubicBezTo>
                  <a:cubicBezTo>
                    <a:pt x="45720" y="13823"/>
                    <a:pt x="44235" y="15226"/>
                    <a:pt x="36229" y="15226"/>
                  </a:cubicBezTo>
                  <a:cubicBezTo>
                    <a:pt x="28719" y="14979"/>
                    <a:pt x="22447" y="14401"/>
                    <a:pt x="16093" y="14566"/>
                  </a:cubicBezTo>
                  <a:cubicBezTo>
                    <a:pt x="12049" y="14649"/>
                    <a:pt x="8088" y="16134"/>
                    <a:pt x="4044" y="16382"/>
                  </a:cubicBezTo>
                  <a:cubicBezTo>
                    <a:pt x="2723" y="16464"/>
                    <a:pt x="1320" y="14731"/>
                    <a:pt x="0" y="13823"/>
                  </a:cubicBezTo>
                  <a:cubicBezTo>
                    <a:pt x="1238" y="12998"/>
                    <a:pt x="2311" y="11678"/>
                    <a:pt x="3631" y="11348"/>
                  </a:cubicBezTo>
                  <a:cubicBezTo>
                    <a:pt x="16918" y="7716"/>
                    <a:pt x="30287" y="4250"/>
                    <a:pt x="43574" y="61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4" name="フリーフォーム: 図形 183">
              <a:extLst>
                <a:ext uri="{FF2B5EF4-FFF2-40B4-BE49-F238E27FC236}">
                  <a16:creationId xmlns:a16="http://schemas.microsoft.com/office/drawing/2014/main" id="{21EBC812-A489-4315-BE93-B2F9B4202582}"/>
                </a:ext>
              </a:extLst>
            </p:cNvPr>
            <p:cNvSpPr/>
            <p:nvPr/>
          </p:nvSpPr>
          <p:spPr>
            <a:xfrm>
              <a:off x="3196080" y="550950"/>
              <a:ext cx="154490" cy="28801"/>
            </a:xfrm>
            <a:custGeom>
              <a:avLst/>
              <a:gdLst>
                <a:gd name="connsiteX0" fmla="*/ 151602 w 154490"/>
                <a:gd name="connsiteY0" fmla="*/ 82 h 28801"/>
                <a:gd name="connsiteX1" fmla="*/ 154491 w 154490"/>
                <a:gd name="connsiteY1" fmla="*/ 3301 h 28801"/>
                <a:gd name="connsiteX2" fmla="*/ 150859 w 154490"/>
                <a:gd name="connsiteY2" fmla="*/ 6437 h 28801"/>
                <a:gd name="connsiteX3" fmla="*/ 139141 w 154490"/>
                <a:gd name="connsiteY3" fmla="*/ 7840 h 28801"/>
                <a:gd name="connsiteX4" fmla="*/ 99032 w 154490"/>
                <a:gd name="connsiteY4" fmla="*/ 19889 h 28801"/>
                <a:gd name="connsiteX5" fmla="*/ 72046 w 154490"/>
                <a:gd name="connsiteY5" fmla="*/ 25913 h 28801"/>
                <a:gd name="connsiteX6" fmla="*/ 69075 w 154490"/>
                <a:gd name="connsiteY6" fmla="*/ 26244 h 28801"/>
                <a:gd name="connsiteX7" fmla="*/ 28554 w 154490"/>
                <a:gd name="connsiteY7" fmla="*/ 27564 h 28801"/>
                <a:gd name="connsiteX8" fmla="*/ 3136 w 154490"/>
                <a:gd name="connsiteY8" fmla="*/ 28802 h 28801"/>
                <a:gd name="connsiteX9" fmla="*/ 0 w 154490"/>
                <a:gd name="connsiteY9" fmla="*/ 27812 h 28801"/>
                <a:gd name="connsiteX10" fmla="*/ 1981 w 154490"/>
                <a:gd name="connsiteY10" fmla="*/ 24841 h 28801"/>
                <a:gd name="connsiteX11" fmla="*/ 9573 w 154490"/>
                <a:gd name="connsiteY11" fmla="*/ 22365 h 28801"/>
                <a:gd name="connsiteX12" fmla="*/ 30452 w 154490"/>
                <a:gd name="connsiteY12" fmla="*/ 20879 h 28801"/>
                <a:gd name="connsiteX13" fmla="*/ 67012 w 154490"/>
                <a:gd name="connsiteY13" fmla="*/ 15680 h 28801"/>
                <a:gd name="connsiteX14" fmla="*/ 99940 w 154490"/>
                <a:gd name="connsiteY14" fmla="*/ 10563 h 28801"/>
                <a:gd name="connsiteX15" fmla="*/ 136252 w 154490"/>
                <a:gd name="connsiteY15" fmla="*/ 1320 h 28801"/>
                <a:gd name="connsiteX16" fmla="*/ 151685 w 154490"/>
                <a:gd name="connsiteY16" fmla="*/ 0 h 2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490" h="28801">
                  <a:moveTo>
                    <a:pt x="151602" y="82"/>
                  </a:moveTo>
                  <a:cubicBezTo>
                    <a:pt x="152593" y="82"/>
                    <a:pt x="153500" y="2146"/>
                    <a:pt x="154491" y="3301"/>
                  </a:cubicBezTo>
                  <a:cubicBezTo>
                    <a:pt x="153335" y="4374"/>
                    <a:pt x="152262" y="6107"/>
                    <a:pt x="150859" y="6437"/>
                  </a:cubicBezTo>
                  <a:cubicBezTo>
                    <a:pt x="146981" y="7262"/>
                    <a:pt x="143019" y="7427"/>
                    <a:pt x="139141" y="7840"/>
                  </a:cubicBezTo>
                  <a:cubicBezTo>
                    <a:pt x="125524" y="13865"/>
                    <a:pt x="112732" y="18321"/>
                    <a:pt x="99032" y="19889"/>
                  </a:cubicBezTo>
                  <a:cubicBezTo>
                    <a:pt x="89955" y="20962"/>
                    <a:pt x="81042" y="23850"/>
                    <a:pt x="72046" y="25913"/>
                  </a:cubicBezTo>
                  <a:cubicBezTo>
                    <a:pt x="71056" y="26161"/>
                    <a:pt x="70065" y="26244"/>
                    <a:pt x="69075" y="26244"/>
                  </a:cubicBezTo>
                  <a:cubicBezTo>
                    <a:pt x="55541" y="26739"/>
                    <a:pt x="42006" y="27069"/>
                    <a:pt x="28554" y="27564"/>
                  </a:cubicBezTo>
                  <a:cubicBezTo>
                    <a:pt x="20054" y="27894"/>
                    <a:pt x="11636" y="28472"/>
                    <a:pt x="3136" y="28802"/>
                  </a:cubicBezTo>
                  <a:cubicBezTo>
                    <a:pt x="2146" y="28802"/>
                    <a:pt x="1073" y="28142"/>
                    <a:pt x="0" y="27812"/>
                  </a:cubicBezTo>
                  <a:cubicBezTo>
                    <a:pt x="660" y="26821"/>
                    <a:pt x="1073" y="25253"/>
                    <a:pt x="1981" y="24841"/>
                  </a:cubicBezTo>
                  <a:cubicBezTo>
                    <a:pt x="4374" y="23685"/>
                    <a:pt x="6932" y="22612"/>
                    <a:pt x="9573" y="22365"/>
                  </a:cubicBezTo>
                  <a:cubicBezTo>
                    <a:pt x="16505" y="21622"/>
                    <a:pt x="23603" y="21705"/>
                    <a:pt x="30452" y="20879"/>
                  </a:cubicBezTo>
                  <a:cubicBezTo>
                    <a:pt x="42666" y="19394"/>
                    <a:pt x="54880" y="17496"/>
                    <a:pt x="67012" y="15680"/>
                  </a:cubicBezTo>
                  <a:cubicBezTo>
                    <a:pt x="77988" y="14030"/>
                    <a:pt x="88882" y="11719"/>
                    <a:pt x="99940" y="10563"/>
                  </a:cubicBezTo>
                  <a:cubicBezTo>
                    <a:pt x="112484" y="9161"/>
                    <a:pt x="124203" y="4539"/>
                    <a:pt x="136252" y="1320"/>
                  </a:cubicBezTo>
                  <a:cubicBezTo>
                    <a:pt x="141204" y="0"/>
                    <a:pt x="146486" y="165"/>
                    <a:pt x="151685" y="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5" name="フリーフォーム: 図形 184">
              <a:extLst>
                <a:ext uri="{FF2B5EF4-FFF2-40B4-BE49-F238E27FC236}">
                  <a16:creationId xmlns:a16="http://schemas.microsoft.com/office/drawing/2014/main" id="{955E53D9-9552-4DEA-B584-87801CB51737}"/>
                </a:ext>
              </a:extLst>
            </p:cNvPr>
            <p:cNvSpPr/>
            <p:nvPr/>
          </p:nvSpPr>
          <p:spPr>
            <a:xfrm>
              <a:off x="2969499" y="415523"/>
              <a:ext cx="377770" cy="250664"/>
            </a:xfrm>
            <a:custGeom>
              <a:avLst/>
              <a:gdLst>
                <a:gd name="connsiteX0" fmla="*/ 377523 w 377770"/>
                <a:gd name="connsiteY0" fmla="*/ 188987 h 250664"/>
                <a:gd name="connsiteX1" fmla="*/ 374965 w 377770"/>
                <a:gd name="connsiteY1" fmla="*/ 197982 h 250664"/>
                <a:gd name="connsiteX2" fmla="*/ 369023 w 377770"/>
                <a:gd name="connsiteY2" fmla="*/ 200046 h 250664"/>
                <a:gd name="connsiteX3" fmla="*/ 359532 w 377770"/>
                <a:gd name="connsiteY3" fmla="*/ 203759 h 250664"/>
                <a:gd name="connsiteX4" fmla="*/ 328585 w 377770"/>
                <a:gd name="connsiteY4" fmla="*/ 200046 h 250664"/>
                <a:gd name="connsiteX5" fmla="*/ 325531 w 377770"/>
                <a:gd name="connsiteY5" fmla="*/ 200046 h 250664"/>
                <a:gd name="connsiteX6" fmla="*/ 291117 w 377770"/>
                <a:gd name="connsiteY6" fmla="*/ 198643 h 250664"/>
                <a:gd name="connsiteX7" fmla="*/ 253485 w 377770"/>
                <a:gd name="connsiteY7" fmla="*/ 196084 h 250664"/>
                <a:gd name="connsiteX8" fmla="*/ 231285 w 377770"/>
                <a:gd name="connsiteY8" fmla="*/ 194929 h 250664"/>
                <a:gd name="connsiteX9" fmla="*/ 222537 w 377770"/>
                <a:gd name="connsiteY9" fmla="*/ 197570 h 250664"/>
                <a:gd name="connsiteX10" fmla="*/ 209086 w 377770"/>
                <a:gd name="connsiteY10" fmla="*/ 206895 h 250664"/>
                <a:gd name="connsiteX11" fmla="*/ 203474 w 377770"/>
                <a:gd name="connsiteY11" fmla="*/ 218614 h 250664"/>
                <a:gd name="connsiteX12" fmla="*/ 203226 w 377770"/>
                <a:gd name="connsiteY12" fmla="*/ 231984 h 250664"/>
                <a:gd name="connsiteX13" fmla="*/ 203226 w 377770"/>
                <a:gd name="connsiteY13" fmla="*/ 234377 h 250664"/>
                <a:gd name="connsiteX14" fmla="*/ 191425 w 377770"/>
                <a:gd name="connsiteY14" fmla="*/ 248902 h 250664"/>
                <a:gd name="connsiteX15" fmla="*/ 143064 w 377770"/>
                <a:gd name="connsiteY15" fmla="*/ 247746 h 250664"/>
                <a:gd name="connsiteX16" fmla="*/ 125321 w 377770"/>
                <a:gd name="connsiteY16" fmla="*/ 247416 h 250664"/>
                <a:gd name="connsiteX17" fmla="*/ 122432 w 377770"/>
                <a:gd name="connsiteY17" fmla="*/ 244445 h 250664"/>
                <a:gd name="connsiteX18" fmla="*/ 121689 w 377770"/>
                <a:gd name="connsiteY18" fmla="*/ 230333 h 250664"/>
                <a:gd name="connsiteX19" fmla="*/ 120947 w 377770"/>
                <a:gd name="connsiteY19" fmla="*/ 223318 h 250664"/>
                <a:gd name="connsiteX20" fmla="*/ 128209 w 377770"/>
                <a:gd name="connsiteY20" fmla="*/ 205410 h 250664"/>
                <a:gd name="connsiteX21" fmla="*/ 126723 w 377770"/>
                <a:gd name="connsiteY21" fmla="*/ 198808 h 250664"/>
                <a:gd name="connsiteX22" fmla="*/ 95281 w 377770"/>
                <a:gd name="connsiteY22" fmla="*/ 189647 h 250664"/>
                <a:gd name="connsiteX23" fmla="*/ 82324 w 377770"/>
                <a:gd name="connsiteY23" fmla="*/ 188492 h 250664"/>
                <a:gd name="connsiteX24" fmla="*/ 29919 w 377770"/>
                <a:gd name="connsiteY24" fmla="*/ 190390 h 250664"/>
                <a:gd name="connsiteX25" fmla="*/ 29424 w 377770"/>
                <a:gd name="connsiteY25" fmla="*/ 183045 h 250664"/>
                <a:gd name="connsiteX26" fmla="*/ 66479 w 377770"/>
                <a:gd name="connsiteY26" fmla="*/ 174050 h 250664"/>
                <a:gd name="connsiteX27" fmla="*/ 93960 w 377770"/>
                <a:gd name="connsiteY27" fmla="*/ 167365 h 250664"/>
                <a:gd name="connsiteX28" fmla="*/ 97014 w 377770"/>
                <a:gd name="connsiteY28" fmla="*/ 167365 h 250664"/>
                <a:gd name="connsiteX29" fmla="*/ 106339 w 377770"/>
                <a:gd name="connsiteY29" fmla="*/ 168603 h 250664"/>
                <a:gd name="connsiteX30" fmla="*/ 117398 w 377770"/>
                <a:gd name="connsiteY30" fmla="*/ 150447 h 250664"/>
                <a:gd name="connsiteX31" fmla="*/ 107000 w 377770"/>
                <a:gd name="connsiteY31" fmla="*/ 142277 h 250664"/>
                <a:gd name="connsiteX32" fmla="*/ 101388 w 377770"/>
                <a:gd name="connsiteY32" fmla="*/ 140956 h 250664"/>
                <a:gd name="connsiteX33" fmla="*/ 56410 w 377770"/>
                <a:gd name="connsiteY33" fmla="*/ 130475 h 250664"/>
                <a:gd name="connsiteX34" fmla="*/ 24060 w 377770"/>
                <a:gd name="connsiteY34" fmla="*/ 125359 h 250664"/>
                <a:gd name="connsiteX35" fmla="*/ 9040 w 377770"/>
                <a:gd name="connsiteY35" fmla="*/ 126349 h 250664"/>
                <a:gd name="connsiteX36" fmla="*/ 3511 w 377770"/>
                <a:gd name="connsiteY36" fmla="*/ 125771 h 250664"/>
                <a:gd name="connsiteX37" fmla="*/ 457 w 377770"/>
                <a:gd name="connsiteY37" fmla="*/ 125194 h 250664"/>
                <a:gd name="connsiteX38" fmla="*/ 44 w 377770"/>
                <a:gd name="connsiteY38" fmla="*/ 123130 h 250664"/>
                <a:gd name="connsiteX39" fmla="*/ 8050 w 377770"/>
                <a:gd name="connsiteY39" fmla="*/ 120077 h 250664"/>
                <a:gd name="connsiteX40" fmla="*/ 37429 w 377770"/>
                <a:gd name="connsiteY40" fmla="*/ 119994 h 250664"/>
                <a:gd name="connsiteX41" fmla="*/ 45682 w 377770"/>
                <a:gd name="connsiteY41" fmla="*/ 120159 h 250664"/>
                <a:gd name="connsiteX42" fmla="*/ 92970 w 377770"/>
                <a:gd name="connsiteY42" fmla="*/ 121315 h 250664"/>
                <a:gd name="connsiteX43" fmla="*/ 103864 w 377770"/>
                <a:gd name="connsiteY43" fmla="*/ 122883 h 250664"/>
                <a:gd name="connsiteX44" fmla="*/ 122267 w 377770"/>
                <a:gd name="connsiteY44" fmla="*/ 128495 h 250664"/>
                <a:gd name="connsiteX45" fmla="*/ 139185 w 377770"/>
                <a:gd name="connsiteY45" fmla="*/ 126184 h 250664"/>
                <a:gd name="connsiteX46" fmla="*/ 145045 w 377770"/>
                <a:gd name="connsiteY46" fmla="*/ 123956 h 250664"/>
                <a:gd name="connsiteX47" fmla="*/ 150409 w 377770"/>
                <a:gd name="connsiteY47" fmla="*/ 112649 h 250664"/>
                <a:gd name="connsiteX48" fmla="*/ 148593 w 377770"/>
                <a:gd name="connsiteY48" fmla="*/ 76668 h 250664"/>
                <a:gd name="connsiteX49" fmla="*/ 151812 w 377770"/>
                <a:gd name="connsiteY49" fmla="*/ 60988 h 250664"/>
                <a:gd name="connsiteX50" fmla="*/ 160312 w 377770"/>
                <a:gd name="connsiteY50" fmla="*/ 21952 h 250664"/>
                <a:gd name="connsiteX51" fmla="*/ 162870 w 377770"/>
                <a:gd name="connsiteY51" fmla="*/ 3301 h 250664"/>
                <a:gd name="connsiteX52" fmla="*/ 164356 w 377770"/>
                <a:gd name="connsiteY52" fmla="*/ 0 h 250664"/>
                <a:gd name="connsiteX53" fmla="*/ 166419 w 377770"/>
                <a:gd name="connsiteY53" fmla="*/ 2723 h 250664"/>
                <a:gd name="connsiteX54" fmla="*/ 170215 w 377770"/>
                <a:gd name="connsiteY54" fmla="*/ 30783 h 250664"/>
                <a:gd name="connsiteX55" fmla="*/ 175497 w 377770"/>
                <a:gd name="connsiteY55" fmla="*/ 56696 h 250664"/>
                <a:gd name="connsiteX56" fmla="*/ 176240 w 377770"/>
                <a:gd name="connsiteY56" fmla="*/ 60410 h 250664"/>
                <a:gd name="connsiteX57" fmla="*/ 181274 w 377770"/>
                <a:gd name="connsiteY57" fmla="*/ 91853 h 250664"/>
                <a:gd name="connsiteX58" fmla="*/ 187298 w 377770"/>
                <a:gd name="connsiteY58" fmla="*/ 118179 h 250664"/>
                <a:gd name="connsiteX59" fmla="*/ 199430 w 377770"/>
                <a:gd name="connsiteY59" fmla="*/ 124451 h 250664"/>
                <a:gd name="connsiteX60" fmla="*/ 215358 w 377770"/>
                <a:gd name="connsiteY60" fmla="*/ 125359 h 250664"/>
                <a:gd name="connsiteX61" fmla="*/ 238630 w 377770"/>
                <a:gd name="connsiteY61" fmla="*/ 125359 h 250664"/>
                <a:gd name="connsiteX62" fmla="*/ 263801 w 377770"/>
                <a:gd name="connsiteY62" fmla="*/ 130145 h 250664"/>
                <a:gd name="connsiteX63" fmla="*/ 270321 w 377770"/>
                <a:gd name="connsiteY63" fmla="*/ 129072 h 250664"/>
                <a:gd name="connsiteX64" fmla="*/ 278573 w 377770"/>
                <a:gd name="connsiteY64" fmla="*/ 126844 h 250664"/>
                <a:gd name="connsiteX65" fmla="*/ 321240 w 377770"/>
                <a:gd name="connsiteY65" fmla="*/ 130723 h 250664"/>
                <a:gd name="connsiteX66" fmla="*/ 323468 w 377770"/>
                <a:gd name="connsiteY66" fmla="*/ 131961 h 250664"/>
                <a:gd name="connsiteX67" fmla="*/ 321157 w 377770"/>
                <a:gd name="connsiteY67" fmla="*/ 134519 h 250664"/>
                <a:gd name="connsiteX68" fmla="*/ 306302 w 377770"/>
                <a:gd name="connsiteY68" fmla="*/ 137243 h 250664"/>
                <a:gd name="connsiteX69" fmla="*/ 261655 w 377770"/>
                <a:gd name="connsiteY69" fmla="*/ 143845 h 250664"/>
                <a:gd name="connsiteX70" fmla="*/ 257942 w 377770"/>
                <a:gd name="connsiteY70" fmla="*/ 143845 h 250664"/>
                <a:gd name="connsiteX71" fmla="*/ 216183 w 377770"/>
                <a:gd name="connsiteY71" fmla="*/ 145165 h 250664"/>
                <a:gd name="connsiteX72" fmla="*/ 206940 w 377770"/>
                <a:gd name="connsiteY72" fmla="*/ 157462 h 250664"/>
                <a:gd name="connsiteX73" fmla="*/ 205867 w 377770"/>
                <a:gd name="connsiteY73" fmla="*/ 168108 h 250664"/>
                <a:gd name="connsiteX74" fmla="*/ 213790 w 377770"/>
                <a:gd name="connsiteY74" fmla="*/ 176938 h 250664"/>
                <a:gd name="connsiteX75" fmla="*/ 225426 w 377770"/>
                <a:gd name="connsiteY75" fmla="*/ 179909 h 250664"/>
                <a:gd name="connsiteX76" fmla="*/ 246223 w 377770"/>
                <a:gd name="connsiteY76" fmla="*/ 180817 h 250664"/>
                <a:gd name="connsiteX77" fmla="*/ 292603 w 377770"/>
                <a:gd name="connsiteY77" fmla="*/ 186016 h 250664"/>
                <a:gd name="connsiteX78" fmla="*/ 296894 w 377770"/>
                <a:gd name="connsiteY78" fmla="*/ 186016 h 250664"/>
                <a:gd name="connsiteX79" fmla="*/ 322890 w 377770"/>
                <a:gd name="connsiteY79" fmla="*/ 186099 h 250664"/>
                <a:gd name="connsiteX80" fmla="*/ 345833 w 377770"/>
                <a:gd name="connsiteY80" fmla="*/ 188492 h 250664"/>
                <a:gd name="connsiteX81" fmla="*/ 355736 w 377770"/>
                <a:gd name="connsiteY81" fmla="*/ 187337 h 250664"/>
                <a:gd name="connsiteX82" fmla="*/ 377771 w 377770"/>
                <a:gd name="connsiteY82" fmla="*/ 189482 h 25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77770" h="250664">
                  <a:moveTo>
                    <a:pt x="377523" y="188987"/>
                  </a:moveTo>
                  <a:lnTo>
                    <a:pt x="374965" y="197982"/>
                  </a:lnTo>
                  <a:cubicBezTo>
                    <a:pt x="372984" y="197982"/>
                    <a:pt x="370921" y="198725"/>
                    <a:pt x="369023" y="200046"/>
                  </a:cubicBezTo>
                  <a:cubicBezTo>
                    <a:pt x="366300" y="202026"/>
                    <a:pt x="362751" y="203512"/>
                    <a:pt x="359532" y="203759"/>
                  </a:cubicBezTo>
                  <a:cubicBezTo>
                    <a:pt x="349051" y="204585"/>
                    <a:pt x="338653" y="203759"/>
                    <a:pt x="328585" y="200046"/>
                  </a:cubicBezTo>
                  <a:cubicBezTo>
                    <a:pt x="327677" y="199716"/>
                    <a:pt x="326522" y="200046"/>
                    <a:pt x="325531" y="200046"/>
                  </a:cubicBezTo>
                  <a:cubicBezTo>
                    <a:pt x="314060" y="199633"/>
                    <a:pt x="302589" y="199303"/>
                    <a:pt x="291117" y="198643"/>
                  </a:cubicBezTo>
                  <a:cubicBezTo>
                    <a:pt x="278573" y="197982"/>
                    <a:pt x="266029" y="196910"/>
                    <a:pt x="253485" y="196084"/>
                  </a:cubicBezTo>
                  <a:cubicBezTo>
                    <a:pt x="246140" y="195589"/>
                    <a:pt x="238713" y="194929"/>
                    <a:pt x="231285" y="194929"/>
                  </a:cubicBezTo>
                  <a:cubicBezTo>
                    <a:pt x="228314" y="194929"/>
                    <a:pt x="225178" y="196084"/>
                    <a:pt x="222537" y="197570"/>
                  </a:cubicBezTo>
                  <a:cubicBezTo>
                    <a:pt x="217833" y="200293"/>
                    <a:pt x="212882" y="203017"/>
                    <a:pt x="209086" y="206895"/>
                  </a:cubicBezTo>
                  <a:cubicBezTo>
                    <a:pt x="206280" y="209784"/>
                    <a:pt x="204299" y="214405"/>
                    <a:pt x="203474" y="218614"/>
                  </a:cubicBezTo>
                  <a:cubicBezTo>
                    <a:pt x="202648" y="222906"/>
                    <a:pt x="203061" y="227445"/>
                    <a:pt x="203226" y="231984"/>
                  </a:cubicBezTo>
                  <a:cubicBezTo>
                    <a:pt x="203226" y="232809"/>
                    <a:pt x="203226" y="233552"/>
                    <a:pt x="203226" y="234377"/>
                  </a:cubicBezTo>
                  <a:cubicBezTo>
                    <a:pt x="203226" y="245353"/>
                    <a:pt x="201741" y="247086"/>
                    <a:pt x="191425" y="248902"/>
                  </a:cubicBezTo>
                  <a:cubicBezTo>
                    <a:pt x="175249" y="251708"/>
                    <a:pt x="159157" y="251047"/>
                    <a:pt x="143064" y="247746"/>
                  </a:cubicBezTo>
                  <a:cubicBezTo>
                    <a:pt x="137369" y="246591"/>
                    <a:pt x="131263" y="247746"/>
                    <a:pt x="125321" y="247416"/>
                  </a:cubicBezTo>
                  <a:cubicBezTo>
                    <a:pt x="124248" y="247416"/>
                    <a:pt x="122597" y="245601"/>
                    <a:pt x="122432" y="244445"/>
                  </a:cubicBezTo>
                  <a:cubicBezTo>
                    <a:pt x="122019" y="239741"/>
                    <a:pt x="122019" y="235037"/>
                    <a:pt x="121689" y="230333"/>
                  </a:cubicBezTo>
                  <a:cubicBezTo>
                    <a:pt x="121524" y="227940"/>
                    <a:pt x="121359" y="225629"/>
                    <a:pt x="120947" y="223318"/>
                  </a:cubicBezTo>
                  <a:cubicBezTo>
                    <a:pt x="119626" y="215313"/>
                    <a:pt x="125155" y="210939"/>
                    <a:pt x="128209" y="205410"/>
                  </a:cubicBezTo>
                  <a:cubicBezTo>
                    <a:pt x="130025" y="201944"/>
                    <a:pt x="130437" y="200706"/>
                    <a:pt x="126723" y="198808"/>
                  </a:cubicBezTo>
                  <a:cubicBezTo>
                    <a:pt x="116738" y="193609"/>
                    <a:pt x="106504" y="189977"/>
                    <a:pt x="95281" y="189647"/>
                  </a:cubicBezTo>
                  <a:cubicBezTo>
                    <a:pt x="90907" y="189482"/>
                    <a:pt x="86615" y="188327"/>
                    <a:pt x="82324" y="188492"/>
                  </a:cubicBezTo>
                  <a:cubicBezTo>
                    <a:pt x="64911" y="189070"/>
                    <a:pt x="47250" y="188904"/>
                    <a:pt x="29919" y="190390"/>
                  </a:cubicBezTo>
                  <a:lnTo>
                    <a:pt x="29424" y="183045"/>
                  </a:lnTo>
                  <a:cubicBezTo>
                    <a:pt x="42051" y="181725"/>
                    <a:pt x="54182" y="177681"/>
                    <a:pt x="66479" y="174050"/>
                  </a:cubicBezTo>
                  <a:cubicBezTo>
                    <a:pt x="75474" y="171326"/>
                    <a:pt x="84800" y="169511"/>
                    <a:pt x="93960" y="167365"/>
                  </a:cubicBezTo>
                  <a:cubicBezTo>
                    <a:pt x="94951" y="167117"/>
                    <a:pt x="96023" y="167282"/>
                    <a:pt x="97014" y="167365"/>
                  </a:cubicBezTo>
                  <a:cubicBezTo>
                    <a:pt x="100150" y="167778"/>
                    <a:pt x="103203" y="168438"/>
                    <a:pt x="106339" y="168603"/>
                  </a:cubicBezTo>
                  <a:cubicBezTo>
                    <a:pt x="108898" y="168685"/>
                    <a:pt x="117315" y="154491"/>
                    <a:pt x="117398" y="150447"/>
                  </a:cubicBezTo>
                  <a:cubicBezTo>
                    <a:pt x="117398" y="146321"/>
                    <a:pt x="112941" y="142854"/>
                    <a:pt x="107000" y="142277"/>
                  </a:cubicBezTo>
                  <a:cubicBezTo>
                    <a:pt x="105101" y="142112"/>
                    <a:pt x="103121" y="141782"/>
                    <a:pt x="101388" y="140956"/>
                  </a:cubicBezTo>
                  <a:cubicBezTo>
                    <a:pt x="87110" y="133529"/>
                    <a:pt x="71595" y="132869"/>
                    <a:pt x="56410" y="130475"/>
                  </a:cubicBezTo>
                  <a:cubicBezTo>
                    <a:pt x="45599" y="128742"/>
                    <a:pt x="34871" y="126597"/>
                    <a:pt x="24060" y="125359"/>
                  </a:cubicBezTo>
                  <a:cubicBezTo>
                    <a:pt x="19108" y="124781"/>
                    <a:pt x="13992" y="126184"/>
                    <a:pt x="9040" y="126349"/>
                  </a:cubicBezTo>
                  <a:cubicBezTo>
                    <a:pt x="7224" y="126349"/>
                    <a:pt x="5326" y="126101"/>
                    <a:pt x="3511" y="125771"/>
                  </a:cubicBezTo>
                  <a:cubicBezTo>
                    <a:pt x="2438" y="125606"/>
                    <a:pt x="1447" y="125359"/>
                    <a:pt x="457" y="125194"/>
                  </a:cubicBezTo>
                  <a:cubicBezTo>
                    <a:pt x="209" y="125194"/>
                    <a:pt x="-121" y="123213"/>
                    <a:pt x="44" y="123130"/>
                  </a:cubicBezTo>
                  <a:cubicBezTo>
                    <a:pt x="2685" y="121975"/>
                    <a:pt x="5326" y="120242"/>
                    <a:pt x="8050" y="120077"/>
                  </a:cubicBezTo>
                  <a:cubicBezTo>
                    <a:pt x="17788" y="119747"/>
                    <a:pt x="27691" y="119747"/>
                    <a:pt x="37429" y="119994"/>
                  </a:cubicBezTo>
                  <a:cubicBezTo>
                    <a:pt x="40153" y="119994"/>
                    <a:pt x="42959" y="120077"/>
                    <a:pt x="45682" y="120159"/>
                  </a:cubicBezTo>
                  <a:cubicBezTo>
                    <a:pt x="61445" y="120490"/>
                    <a:pt x="77207" y="120902"/>
                    <a:pt x="92970" y="121315"/>
                  </a:cubicBezTo>
                  <a:cubicBezTo>
                    <a:pt x="96601" y="121397"/>
                    <a:pt x="100315" y="123130"/>
                    <a:pt x="103864" y="122883"/>
                  </a:cubicBezTo>
                  <a:cubicBezTo>
                    <a:pt x="110796" y="122470"/>
                    <a:pt x="116160" y="125029"/>
                    <a:pt x="122267" y="128495"/>
                  </a:cubicBezTo>
                  <a:cubicBezTo>
                    <a:pt x="126393" y="130805"/>
                    <a:pt x="133491" y="127339"/>
                    <a:pt x="139185" y="126184"/>
                  </a:cubicBezTo>
                  <a:cubicBezTo>
                    <a:pt x="141166" y="125771"/>
                    <a:pt x="143064" y="124616"/>
                    <a:pt x="145045" y="123956"/>
                  </a:cubicBezTo>
                  <a:cubicBezTo>
                    <a:pt x="151399" y="121645"/>
                    <a:pt x="153215" y="118591"/>
                    <a:pt x="150409" y="112649"/>
                  </a:cubicBezTo>
                  <a:cubicBezTo>
                    <a:pt x="144797" y="100848"/>
                    <a:pt x="147355" y="88717"/>
                    <a:pt x="148593" y="76668"/>
                  </a:cubicBezTo>
                  <a:cubicBezTo>
                    <a:pt x="149171" y="71386"/>
                    <a:pt x="150656" y="66187"/>
                    <a:pt x="151812" y="60988"/>
                  </a:cubicBezTo>
                  <a:cubicBezTo>
                    <a:pt x="154618" y="47948"/>
                    <a:pt x="157671" y="34991"/>
                    <a:pt x="160312" y="21952"/>
                  </a:cubicBezTo>
                  <a:cubicBezTo>
                    <a:pt x="161550" y="15845"/>
                    <a:pt x="161963" y="9491"/>
                    <a:pt x="162870" y="3301"/>
                  </a:cubicBezTo>
                  <a:cubicBezTo>
                    <a:pt x="163035" y="2146"/>
                    <a:pt x="163861" y="1073"/>
                    <a:pt x="164356" y="0"/>
                  </a:cubicBezTo>
                  <a:cubicBezTo>
                    <a:pt x="165099" y="908"/>
                    <a:pt x="166254" y="1733"/>
                    <a:pt x="166419" y="2723"/>
                  </a:cubicBezTo>
                  <a:cubicBezTo>
                    <a:pt x="167739" y="12049"/>
                    <a:pt x="168647" y="21457"/>
                    <a:pt x="170215" y="30783"/>
                  </a:cubicBezTo>
                  <a:cubicBezTo>
                    <a:pt x="171701" y="39448"/>
                    <a:pt x="173846" y="48031"/>
                    <a:pt x="175497" y="56696"/>
                  </a:cubicBezTo>
                  <a:cubicBezTo>
                    <a:pt x="175745" y="57934"/>
                    <a:pt x="175992" y="59172"/>
                    <a:pt x="176240" y="60410"/>
                  </a:cubicBezTo>
                  <a:cubicBezTo>
                    <a:pt x="178138" y="70808"/>
                    <a:pt x="179458" y="81372"/>
                    <a:pt x="181274" y="91853"/>
                  </a:cubicBezTo>
                  <a:cubicBezTo>
                    <a:pt x="182759" y="100766"/>
                    <a:pt x="182017" y="110174"/>
                    <a:pt x="187298" y="118179"/>
                  </a:cubicBezTo>
                  <a:cubicBezTo>
                    <a:pt x="190434" y="122883"/>
                    <a:pt x="192745" y="126349"/>
                    <a:pt x="199430" y="124451"/>
                  </a:cubicBezTo>
                  <a:cubicBezTo>
                    <a:pt x="204299" y="123048"/>
                    <a:pt x="209993" y="125194"/>
                    <a:pt x="215358" y="125359"/>
                  </a:cubicBezTo>
                  <a:cubicBezTo>
                    <a:pt x="223115" y="125606"/>
                    <a:pt x="230873" y="125359"/>
                    <a:pt x="238630" y="125359"/>
                  </a:cubicBezTo>
                  <a:cubicBezTo>
                    <a:pt x="247296" y="125359"/>
                    <a:pt x="255796" y="125524"/>
                    <a:pt x="263801" y="130145"/>
                  </a:cubicBezTo>
                  <a:cubicBezTo>
                    <a:pt x="265369" y="131053"/>
                    <a:pt x="268175" y="129650"/>
                    <a:pt x="270321" y="129072"/>
                  </a:cubicBezTo>
                  <a:cubicBezTo>
                    <a:pt x="273127" y="128412"/>
                    <a:pt x="275850" y="126679"/>
                    <a:pt x="278573" y="126844"/>
                  </a:cubicBezTo>
                  <a:cubicBezTo>
                    <a:pt x="292851" y="127834"/>
                    <a:pt x="307045" y="129320"/>
                    <a:pt x="321240" y="130723"/>
                  </a:cubicBezTo>
                  <a:cubicBezTo>
                    <a:pt x="321983" y="130723"/>
                    <a:pt x="322725" y="131548"/>
                    <a:pt x="323468" y="131961"/>
                  </a:cubicBezTo>
                  <a:cubicBezTo>
                    <a:pt x="322725" y="132869"/>
                    <a:pt x="322065" y="134354"/>
                    <a:pt x="321157" y="134519"/>
                  </a:cubicBezTo>
                  <a:cubicBezTo>
                    <a:pt x="316206" y="135592"/>
                    <a:pt x="311254" y="136500"/>
                    <a:pt x="306302" y="137243"/>
                  </a:cubicBezTo>
                  <a:cubicBezTo>
                    <a:pt x="291448" y="139471"/>
                    <a:pt x="276510" y="141699"/>
                    <a:pt x="261655" y="143845"/>
                  </a:cubicBezTo>
                  <a:cubicBezTo>
                    <a:pt x="260417" y="144010"/>
                    <a:pt x="259179" y="143845"/>
                    <a:pt x="257942" y="143845"/>
                  </a:cubicBezTo>
                  <a:cubicBezTo>
                    <a:pt x="243994" y="144257"/>
                    <a:pt x="230047" y="144670"/>
                    <a:pt x="216183" y="145165"/>
                  </a:cubicBezTo>
                  <a:cubicBezTo>
                    <a:pt x="209993" y="145413"/>
                    <a:pt x="206445" y="150612"/>
                    <a:pt x="206940" y="157462"/>
                  </a:cubicBezTo>
                  <a:cubicBezTo>
                    <a:pt x="207187" y="160928"/>
                    <a:pt x="206032" y="164559"/>
                    <a:pt x="205867" y="168108"/>
                  </a:cubicBezTo>
                  <a:cubicBezTo>
                    <a:pt x="205537" y="173967"/>
                    <a:pt x="208343" y="176443"/>
                    <a:pt x="213790" y="176938"/>
                  </a:cubicBezTo>
                  <a:cubicBezTo>
                    <a:pt x="217751" y="177268"/>
                    <a:pt x="221547" y="179496"/>
                    <a:pt x="225426" y="179909"/>
                  </a:cubicBezTo>
                  <a:cubicBezTo>
                    <a:pt x="232276" y="180569"/>
                    <a:pt x="239290" y="180157"/>
                    <a:pt x="246223" y="180817"/>
                  </a:cubicBezTo>
                  <a:cubicBezTo>
                    <a:pt x="261738" y="182302"/>
                    <a:pt x="277170" y="184283"/>
                    <a:pt x="292603" y="186016"/>
                  </a:cubicBezTo>
                  <a:cubicBezTo>
                    <a:pt x="294006" y="186181"/>
                    <a:pt x="295491" y="186016"/>
                    <a:pt x="296894" y="186016"/>
                  </a:cubicBezTo>
                  <a:cubicBezTo>
                    <a:pt x="305560" y="186016"/>
                    <a:pt x="314225" y="185686"/>
                    <a:pt x="322890" y="186099"/>
                  </a:cubicBezTo>
                  <a:cubicBezTo>
                    <a:pt x="330565" y="186511"/>
                    <a:pt x="338158" y="187997"/>
                    <a:pt x="345833" y="188492"/>
                  </a:cubicBezTo>
                  <a:cubicBezTo>
                    <a:pt x="349051" y="188739"/>
                    <a:pt x="352435" y="187419"/>
                    <a:pt x="355736" y="187337"/>
                  </a:cubicBezTo>
                  <a:cubicBezTo>
                    <a:pt x="363164" y="187171"/>
                    <a:pt x="370509" y="187337"/>
                    <a:pt x="377771" y="18948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6" name="フリーフォーム: 図形 185">
              <a:extLst>
                <a:ext uri="{FF2B5EF4-FFF2-40B4-BE49-F238E27FC236}">
                  <a16:creationId xmlns:a16="http://schemas.microsoft.com/office/drawing/2014/main" id="{66D35A3E-04CF-4E5E-90B8-5660CD3B044A}"/>
                </a:ext>
              </a:extLst>
            </p:cNvPr>
            <p:cNvSpPr/>
            <p:nvPr/>
          </p:nvSpPr>
          <p:spPr>
            <a:xfrm>
              <a:off x="3199794" y="634138"/>
              <a:ext cx="132326" cy="88058"/>
            </a:xfrm>
            <a:custGeom>
              <a:avLst/>
              <a:gdLst>
                <a:gd name="connsiteX0" fmla="*/ 126349 w 132326"/>
                <a:gd name="connsiteY0" fmla="*/ 3714 h 88058"/>
                <a:gd name="connsiteX1" fmla="*/ 132291 w 132326"/>
                <a:gd name="connsiteY1" fmla="*/ 12462 h 88058"/>
                <a:gd name="connsiteX2" fmla="*/ 130970 w 132326"/>
                <a:gd name="connsiteY2" fmla="*/ 54715 h 88058"/>
                <a:gd name="connsiteX3" fmla="*/ 128495 w 132326"/>
                <a:gd name="connsiteY3" fmla="*/ 77988 h 88058"/>
                <a:gd name="connsiteX4" fmla="*/ 125359 w 132326"/>
                <a:gd name="connsiteY4" fmla="*/ 81454 h 88058"/>
                <a:gd name="connsiteX5" fmla="*/ 110586 w 132326"/>
                <a:gd name="connsiteY5" fmla="*/ 80299 h 88058"/>
                <a:gd name="connsiteX6" fmla="*/ 103076 w 132326"/>
                <a:gd name="connsiteY6" fmla="*/ 79061 h 88058"/>
                <a:gd name="connsiteX7" fmla="*/ 67590 w 132326"/>
                <a:gd name="connsiteY7" fmla="*/ 79144 h 88058"/>
                <a:gd name="connsiteX8" fmla="*/ 48774 w 132326"/>
                <a:gd name="connsiteY8" fmla="*/ 81042 h 88058"/>
                <a:gd name="connsiteX9" fmla="*/ 33589 w 132326"/>
                <a:gd name="connsiteY9" fmla="*/ 82940 h 88058"/>
                <a:gd name="connsiteX10" fmla="*/ 3466 w 132326"/>
                <a:gd name="connsiteY10" fmla="*/ 88056 h 88058"/>
                <a:gd name="connsiteX11" fmla="*/ 0 w 132326"/>
                <a:gd name="connsiteY11" fmla="*/ 84425 h 88058"/>
                <a:gd name="connsiteX12" fmla="*/ 990 w 132326"/>
                <a:gd name="connsiteY12" fmla="*/ 67177 h 88058"/>
                <a:gd name="connsiteX13" fmla="*/ 990 w 132326"/>
                <a:gd name="connsiteY13" fmla="*/ 48526 h 88058"/>
                <a:gd name="connsiteX14" fmla="*/ 990 w 132326"/>
                <a:gd name="connsiteY14" fmla="*/ 33011 h 88058"/>
                <a:gd name="connsiteX15" fmla="*/ 990 w 132326"/>
                <a:gd name="connsiteY15" fmla="*/ 13369 h 88058"/>
                <a:gd name="connsiteX16" fmla="*/ 11224 w 132326"/>
                <a:gd name="connsiteY16" fmla="*/ 2558 h 88058"/>
                <a:gd name="connsiteX17" fmla="*/ 23685 w 132326"/>
                <a:gd name="connsiteY17" fmla="*/ 4952 h 88058"/>
                <a:gd name="connsiteX18" fmla="*/ 37880 w 132326"/>
                <a:gd name="connsiteY18" fmla="*/ 3879 h 88058"/>
                <a:gd name="connsiteX19" fmla="*/ 77741 w 132326"/>
                <a:gd name="connsiteY19" fmla="*/ 2393 h 88058"/>
                <a:gd name="connsiteX20" fmla="*/ 96969 w 132326"/>
                <a:gd name="connsiteY20" fmla="*/ 0 h 88058"/>
                <a:gd name="connsiteX21" fmla="*/ 113722 w 132326"/>
                <a:gd name="connsiteY21" fmla="*/ 2476 h 88058"/>
                <a:gd name="connsiteX22" fmla="*/ 126266 w 132326"/>
                <a:gd name="connsiteY22" fmla="*/ 3714 h 8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2326" h="88058">
                  <a:moveTo>
                    <a:pt x="126349" y="3714"/>
                  </a:moveTo>
                  <a:cubicBezTo>
                    <a:pt x="132291" y="3714"/>
                    <a:pt x="132456" y="7840"/>
                    <a:pt x="132291" y="12462"/>
                  </a:cubicBezTo>
                  <a:cubicBezTo>
                    <a:pt x="131878" y="26574"/>
                    <a:pt x="131713" y="40603"/>
                    <a:pt x="130970" y="54715"/>
                  </a:cubicBezTo>
                  <a:cubicBezTo>
                    <a:pt x="130640" y="62473"/>
                    <a:pt x="129568" y="70313"/>
                    <a:pt x="128495" y="77988"/>
                  </a:cubicBezTo>
                  <a:cubicBezTo>
                    <a:pt x="128330" y="79309"/>
                    <a:pt x="126431" y="81454"/>
                    <a:pt x="125359" y="81454"/>
                  </a:cubicBezTo>
                  <a:cubicBezTo>
                    <a:pt x="120407" y="81454"/>
                    <a:pt x="115455" y="80794"/>
                    <a:pt x="110586" y="80299"/>
                  </a:cubicBezTo>
                  <a:cubicBezTo>
                    <a:pt x="108110" y="80051"/>
                    <a:pt x="105635" y="79144"/>
                    <a:pt x="103076" y="79061"/>
                  </a:cubicBezTo>
                  <a:cubicBezTo>
                    <a:pt x="91275" y="78896"/>
                    <a:pt x="79391" y="78483"/>
                    <a:pt x="67590" y="79144"/>
                  </a:cubicBezTo>
                  <a:cubicBezTo>
                    <a:pt x="61318" y="79474"/>
                    <a:pt x="55046" y="80216"/>
                    <a:pt x="48774" y="81042"/>
                  </a:cubicBezTo>
                  <a:cubicBezTo>
                    <a:pt x="43739" y="81702"/>
                    <a:pt x="38623" y="82362"/>
                    <a:pt x="33589" y="82940"/>
                  </a:cubicBezTo>
                  <a:cubicBezTo>
                    <a:pt x="23190" y="85168"/>
                    <a:pt x="13369" y="86819"/>
                    <a:pt x="3466" y="88056"/>
                  </a:cubicBezTo>
                  <a:cubicBezTo>
                    <a:pt x="2393" y="88139"/>
                    <a:pt x="0" y="85663"/>
                    <a:pt x="0" y="84425"/>
                  </a:cubicBezTo>
                  <a:cubicBezTo>
                    <a:pt x="0" y="78648"/>
                    <a:pt x="825" y="72954"/>
                    <a:pt x="990" y="67177"/>
                  </a:cubicBezTo>
                  <a:cubicBezTo>
                    <a:pt x="1155" y="60988"/>
                    <a:pt x="990" y="54715"/>
                    <a:pt x="990" y="48526"/>
                  </a:cubicBezTo>
                  <a:cubicBezTo>
                    <a:pt x="990" y="43327"/>
                    <a:pt x="990" y="38210"/>
                    <a:pt x="990" y="33011"/>
                  </a:cubicBezTo>
                  <a:cubicBezTo>
                    <a:pt x="990" y="26491"/>
                    <a:pt x="990" y="19889"/>
                    <a:pt x="990" y="13369"/>
                  </a:cubicBezTo>
                  <a:cubicBezTo>
                    <a:pt x="908" y="6685"/>
                    <a:pt x="4952" y="1981"/>
                    <a:pt x="11224" y="2558"/>
                  </a:cubicBezTo>
                  <a:cubicBezTo>
                    <a:pt x="15433" y="2971"/>
                    <a:pt x="19559" y="4787"/>
                    <a:pt x="23685" y="4952"/>
                  </a:cubicBezTo>
                  <a:cubicBezTo>
                    <a:pt x="28389" y="5117"/>
                    <a:pt x="33093" y="4044"/>
                    <a:pt x="37880" y="3879"/>
                  </a:cubicBezTo>
                  <a:cubicBezTo>
                    <a:pt x="51167" y="3301"/>
                    <a:pt x="64454" y="3136"/>
                    <a:pt x="77741" y="2393"/>
                  </a:cubicBezTo>
                  <a:cubicBezTo>
                    <a:pt x="84178" y="2063"/>
                    <a:pt x="90532" y="83"/>
                    <a:pt x="96969" y="0"/>
                  </a:cubicBezTo>
                  <a:cubicBezTo>
                    <a:pt x="102499" y="0"/>
                    <a:pt x="108110" y="1651"/>
                    <a:pt x="113722" y="2476"/>
                  </a:cubicBezTo>
                  <a:cubicBezTo>
                    <a:pt x="117931" y="3054"/>
                    <a:pt x="122058" y="3714"/>
                    <a:pt x="126266" y="371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7" name="フリーフォーム: 図形 186">
              <a:extLst>
                <a:ext uri="{FF2B5EF4-FFF2-40B4-BE49-F238E27FC236}">
                  <a16:creationId xmlns:a16="http://schemas.microsoft.com/office/drawing/2014/main" id="{CAB2D0DE-1453-4F18-AB01-10DEB29AC0B5}"/>
                </a:ext>
              </a:extLst>
            </p:cNvPr>
            <p:cNvSpPr/>
            <p:nvPr/>
          </p:nvSpPr>
          <p:spPr>
            <a:xfrm>
              <a:off x="3209532" y="997092"/>
              <a:ext cx="114134" cy="281169"/>
            </a:xfrm>
            <a:custGeom>
              <a:avLst/>
              <a:gdLst>
                <a:gd name="connsiteX0" fmla="*/ 109678 w 114134"/>
                <a:gd name="connsiteY0" fmla="*/ 151272 h 281169"/>
                <a:gd name="connsiteX1" fmla="*/ 114135 w 114134"/>
                <a:gd name="connsiteY1" fmla="*/ 164311 h 281169"/>
                <a:gd name="connsiteX2" fmla="*/ 102746 w 114134"/>
                <a:gd name="connsiteY2" fmla="*/ 169593 h 281169"/>
                <a:gd name="connsiteX3" fmla="*/ 98290 w 114134"/>
                <a:gd name="connsiteY3" fmla="*/ 177103 h 281169"/>
                <a:gd name="connsiteX4" fmla="*/ 96887 w 114134"/>
                <a:gd name="connsiteY4" fmla="*/ 212177 h 281169"/>
                <a:gd name="connsiteX5" fmla="*/ 95896 w 114134"/>
                <a:gd name="connsiteY5" fmla="*/ 241309 h 281169"/>
                <a:gd name="connsiteX6" fmla="*/ 97960 w 114134"/>
                <a:gd name="connsiteY6" fmla="*/ 280179 h 281169"/>
                <a:gd name="connsiteX7" fmla="*/ 86158 w 114134"/>
                <a:gd name="connsiteY7" fmla="*/ 281170 h 281169"/>
                <a:gd name="connsiteX8" fmla="*/ 84673 w 114134"/>
                <a:gd name="connsiteY8" fmla="*/ 259630 h 281169"/>
                <a:gd name="connsiteX9" fmla="*/ 82279 w 114134"/>
                <a:gd name="connsiteY9" fmla="*/ 209289 h 281169"/>
                <a:gd name="connsiteX10" fmla="*/ 82032 w 114134"/>
                <a:gd name="connsiteY10" fmla="*/ 168190 h 281169"/>
                <a:gd name="connsiteX11" fmla="*/ 78978 w 114134"/>
                <a:gd name="connsiteY11" fmla="*/ 163239 h 281169"/>
                <a:gd name="connsiteX12" fmla="*/ 59254 w 114134"/>
                <a:gd name="connsiteY12" fmla="*/ 154161 h 281169"/>
                <a:gd name="connsiteX13" fmla="*/ 51744 w 114134"/>
                <a:gd name="connsiteY13" fmla="*/ 156141 h 281169"/>
                <a:gd name="connsiteX14" fmla="*/ 45307 w 114134"/>
                <a:gd name="connsiteY14" fmla="*/ 170996 h 281169"/>
                <a:gd name="connsiteX15" fmla="*/ 41429 w 114134"/>
                <a:gd name="connsiteY15" fmla="*/ 178424 h 281169"/>
                <a:gd name="connsiteX16" fmla="*/ 18651 w 114134"/>
                <a:gd name="connsiteY16" fmla="*/ 218367 h 281169"/>
                <a:gd name="connsiteX17" fmla="*/ 7262 w 114134"/>
                <a:gd name="connsiteY17" fmla="*/ 214653 h 281169"/>
                <a:gd name="connsiteX18" fmla="*/ 7345 w 114134"/>
                <a:gd name="connsiteY18" fmla="*/ 214240 h 281169"/>
                <a:gd name="connsiteX19" fmla="*/ 24263 w 114134"/>
                <a:gd name="connsiteY19" fmla="*/ 169015 h 281169"/>
                <a:gd name="connsiteX20" fmla="*/ 28389 w 114134"/>
                <a:gd name="connsiteY20" fmla="*/ 148714 h 281169"/>
                <a:gd name="connsiteX21" fmla="*/ 18981 w 114134"/>
                <a:gd name="connsiteY21" fmla="*/ 98785 h 281169"/>
                <a:gd name="connsiteX22" fmla="*/ 12049 w 114134"/>
                <a:gd name="connsiteY22" fmla="*/ 35652 h 281169"/>
                <a:gd name="connsiteX23" fmla="*/ 10646 w 114134"/>
                <a:gd name="connsiteY23" fmla="*/ 31690 h 281169"/>
                <a:gd name="connsiteX24" fmla="*/ 9160 w 114134"/>
                <a:gd name="connsiteY24" fmla="*/ 24593 h 281169"/>
                <a:gd name="connsiteX25" fmla="*/ 10894 w 114134"/>
                <a:gd name="connsiteY25" fmla="*/ 21457 h 281169"/>
                <a:gd name="connsiteX26" fmla="*/ 7840 w 114134"/>
                <a:gd name="connsiteY26" fmla="*/ 22035 h 281169"/>
                <a:gd name="connsiteX27" fmla="*/ 0 w 114134"/>
                <a:gd name="connsiteY27" fmla="*/ 19807 h 281169"/>
                <a:gd name="connsiteX28" fmla="*/ 22612 w 114134"/>
                <a:gd name="connsiteY28" fmla="*/ 0 h 281169"/>
                <a:gd name="connsiteX29" fmla="*/ 30700 w 114134"/>
                <a:gd name="connsiteY29" fmla="*/ 3631 h 281169"/>
                <a:gd name="connsiteX30" fmla="*/ 21952 w 114134"/>
                <a:gd name="connsiteY30" fmla="*/ 11554 h 281169"/>
                <a:gd name="connsiteX31" fmla="*/ 21952 w 114134"/>
                <a:gd name="connsiteY31" fmla="*/ 13534 h 281169"/>
                <a:gd name="connsiteX32" fmla="*/ 31525 w 114134"/>
                <a:gd name="connsiteY32" fmla="*/ 4374 h 281169"/>
                <a:gd name="connsiteX33" fmla="*/ 36229 w 114134"/>
                <a:gd name="connsiteY33" fmla="*/ 10068 h 281169"/>
                <a:gd name="connsiteX34" fmla="*/ 25831 w 114134"/>
                <a:gd name="connsiteY34" fmla="*/ 39365 h 281169"/>
                <a:gd name="connsiteX35" fmla="*/ 34414 w 114134"/>
                <a:gd name="connsiteY35" fmla="*/ 110669 h 281169"/>
                <a:gd name="connsiteX36" fmla="*/ 40686 w 114134"/>
                <a:gd name="connsiteY36" fmla="*/ 125606 h 281169"/>
                <a:gd name="connsiteX37" fmla="*/ 50589 w 114134"/>
                <a:gd name="connsiteY37" fmla="*/ 132786 h 281169"/>
                <a:gd name="connsiteX38" fmla="*/ 108028 w 114134"/>
                <a:gd name="connsiteY38" fmla="*/ 151355 h 281169"/>
                <a:gd name="connsiteX39" fmla="*/ 109513 w 114134"/>
                <a:gd name="connsiteY39" fmla="*/ 151437 h 281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4134" h="281169">
                  <a:moveTo>
                    <a:pt x="109678" y="151272"/>
                  </a:moveTo>
                  <a:lnTo>
                    <a:pt x="114135" y="164311"/>
                  </a:lnTo>
                  <a:cubicBezTo>
                    <a:pt x="110256" y="165797"/>
                    <a:pt x="106460" y="167613"/>
                    <a:pt x="102746" y="169593"/>
                  </a:cubicBezTo>
                  <a:cubicBezTo>
                    <a:pt x="100601" y="170748"/>
                    <a:pt x="98455" y="174462"/>
                    <a:pt x="98290" y="177103"/>
                  </a:cubicBezTo>
                  <a:cubicBezTo>
                    <a:pt x="97464" y="188739"/>
                    <a:pt x="97299" y="200458"/>
                    <a:pt x="96887" y="212177"/>
                  </a:cubicBezTo>
                  <a:cubicBezTo>
                    <a:pt x="96557" y="221833"/>
                    <a:pt x="94989" y="231736"/>
                    <a:pt x="95896" y="241309"/>
                  </a:cubicBezTo>
                  <a:cubicBezTo>
                    <a:pt x="97134" y="254183"/>
                    <a:pt x="96969" y="267223"/>
                    <a:pt x="97960" y="280179"/>
                  </a:cubicBezTo>
                  <a:lnTo>
                    <a:pt x="86158" y="281170"/>
                  </a:lnTo>
                  <a:cubicBezTo>
                    <a:pt x="85581" y="273990"/>
                    <a:pt x="85085" y="266810"/>
                    <a:pt x="84673" y="259630"/>
                  </a:cubicBezTo>
                  <a:cubicBezTo>
                    <a:pt x="83765" y="242877"/>
                    <a:pt x="82775" y="226042"/>
                    <a:pt x="82279" y="209289"/>
                  </a:cubicBezTo>
                  <a:cubicBezTo>
                    <a:pt x="81867" y="195589"/>
                    <a:pt x="82279" y="181890"/>
                    <a:pt x="82032" y="168190"/>
                  </a:cubicBezTo>
                  <a:cubicBezTo>
                    <a:pt x="82032" y="166457"/>
                    <a:pt x="80464" y="163981"/>
                    <a:pt x="78978" y="163239"/>
                  </a:cubicBezTo>
                  <a:cubicBezTo>
                    <a:pt x="72541" y="159855"/>
                    <a:pt x="66022" y="156554"/>
                    <a:pt x="59254" y="154161"/>
                  </a:cubicBezTo>
                  <a:cubicBezTo>
                    <a:pt x="57109" y="153418"/>
                    <a:pt x="52900" y="154408"/>
                    <a:pt x="51744" y="156141"/>
                  </a:cubicBezTo>
                  <a:cubicBezTo>
                    <a:pt x="48939" y="160680"/>
                    <a:pt x="47453" y="166045"/>
                    <a:pt x="45307" y="170996"/>
                  </a:cubicBezTo>
                  <a:cubicBezTo>
                    <a:pt x="44234" y="173555"/>
                    <a:pt x="43327" y="176773"/>
                    <a:pt x="41429" y="178424"/>
                  </a:cubicBezTo>
                  <a:cubicBezTo>
                    <a:pt x="29215" y="188739"/>
                    <a:pt x="23108" y="203264"/>
                    <a:pt x="18651" y="218367"/>
                  </a:cubicBezTo>
                  <a:lnTo>
                    <a:pt x="7262" y="214653"/>
                  </a:lnTo>
                  <a:cubicBezTo>
                    <a:pt x="7262" y="214653"/>
                    <a:pt x="7262" y="214323"/>
                    <a:pt x="7345" y="214240"/>
                  </a:cubicBezTo>
                  <a:cubicBezTo>
                    <a:pt x="11719" y="198560"/>
                    <a:pt x="16836" y="183375"/>
                    <a:pt x="24263" y="169015"/>
                  </a:cubicBezTo>
                  <a:cubicBezTo>
                    <a:pt x="27316" y="163156"/>
                    <a:pt x="30370" y="156884"/>
                    <a:pt x="28389" y="148714"/>
                  </a:cubicBezTo>
                  <a:cubicBezTo>
                    <a:pt x="24511" y="132291"/>
                    <a:pt x="22282" y="115373"/>
                    <a:pt x="18981" y="98785"/>
                  </a:cubicBezTo>
                  <a:cubicBezTo>
                    <a:pt x="14855" y="77988"/>
                    <a:pt x="9986" y="57274"/>
                    <a:pt x="12049" y="35652"/>
                  </a:cubicBezTo>
                  <a:cubicBezTo>
                    <a:pt x="12131" y="34414"/>
                    <a:pt x="11141" y="33011"/>
                    <a:pt x="10646" y="31690"/>
                  </a:cubicBezTo>
                  <a:lnTo>
                    <a:pt x="9160" y="24593"/>
                  </a:lnTo>
                  <a:cubicBezTo>
                    <a:pt x="9738" y="23520"/>
                    <a:pt x="10316" y="22530"/>
                    <a:pt x="10894" y="21457"/>
                  </a:cubicBezTo>
                  <a:cubicBezTo>
                    <a:pt x="10068" y="21457"/>
                    <a:pt x="9243" y="21457"/>
                    <a:pt x="7840" y="22035"/>
                  </a:cubicBezTo>
                  <a:lnTo>
                    <a:pt x="0" y="19807"/>
                  </a:lnTo>
                  <a:cubicBezTo>
                    <a:pt x="7758" y="13534"/>
                    <a:pt x="15185" y="6685"/>
                    <a:pt x="22612" y="0"/>
                  </a:cubicBezTo>
                  <a:lnTo>
                    <a:pt x="30700" y="3631"/>
                  </a:lnTo>
                  <a:cubicBezTo>
                    <a:pt x="27729" y="6272"/>
                    <a:pt x="24841" y="8830"/>
                    <a:pt x="21952" y="11554"/>
                  </a:cubicBezTo>
                  <a:cubicBezTo>
                    <a:pt x="21870" y="11554"/>
                    <a:pt x="21952" y="11966"/>
                    <a:pt x="21952" y="13534"/>
                  </a:cubicBezTo>
                  <a:cubicBezTo>
                    <a:pt x="25171" y="10481"/>
                    <a:pt x="28307" y="7427"/>
                    <a:pt x="31525" y="4374"/>
                  </a:cubicBezTo>
                  <a:lnTo>
                    <a:pt x="36229" y="10068"/>
                  </a:lnTo>
                  <a:cubicBezTo>
                    <a:pt x="29050" y="18156"/>
                    <a:pt x="26656" y="28802"/>
                    <a:pt x="25831" y="39365"/>
                  </a:cubicBezTo>
                  <a:cubicBezTo>
                    <a:pt x="23933" y="63628"/>
                    <a:pt x="30618" y="86984"/>
                    <a:pt x="34414" y="110669"/>
                  </a:cubicBezTo>
                  <a:cubicBezTo>
                    <a:pt x="35239" y="115951"/>
                    <a:pt x="37715" y="121315"/>
                    <a:pt x="40686" y="125606"/>
                  </a:cubicBezTo>
                  <a:cubicBezTo>
                    <a:pt x="42914" y="128825"/>
                    <a:pt x="47288" y="130393"/>
                    <a:pt x="50589" y="132786"/>
                  </a:cubicBezTo>
                  <a:cubicBezTo>
                    <a:pt x="68002" y="145330"/>
                    <a:pt x="87726" y="149374"/>
                    <a:pt x="108028" y="151355"/>
                  </a:cubicBezTo>
                  <a:cubicBezTo>
                    <a:pt x="108523" y="151355"/>
                    <a:pt x="109018" y="151437"/>
                    <a:pt x="109513" y="15143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8" name="フリーフォーム: 図形 187">
              <a:extLst>
                <a:ext uri="{FF2B5EF4-FFF2-40B4-BE49-F238E27FC236}">
                  <a16:creationId xmlns:a16="http://schemas.microsoft.com/office/drawing/2014/main" id="{059B785F-D8C4-40C4-8500-63D5A1D928CC}"/>
                </a:ext>
              </a:extLst>
            </p:cNvPr>
            <p:cNvSpPr/>
            <p:nvPr/>
          </p:nvSpPr>
          <p:spPr>
            <a:xfrm>
              <a:off x="3207139" y="1277188"/>
              <a:ext cx="111123" cy="260455"/>
            </a:xfrm>
            <a:custGeom>
              <a:avLst/>
              <a:gdLst>
                <a:gd name="connsiteX0" fmla="*/ 107533 w 111123"/>
                <a:gd name="connsiteY0" fmla="*/ 34744 h 260455"/>
                <a:gd name="connsiteX1" fmla="*/ 108771 w 111123"/>
                <a:gd name="connsiteY1" fmla="*/ 48939 h 260455"/>
                <a:gd name="connsiteX2" fmla="*/ 100518 w 111123"/>
                <a:gd name="connsiteY2" fmla="*/ 54550 h 260455"/>
                <a:gd name="connsiteX3" fmla="*/ 86406 w 111123"/>
                <a:gd name="connsiteY3" fmla="*/ 59337 h 260455"/>
                <a:gd name="connsiteX4" fmla="*/ 42832 w 111123"/>
                <a:gd name="connsiteY4" fmla="*/ 97382 h 260455"/>
                <a:gd name="connsiteX5" fmla="*/ 37550 w 111123"/>
                <a:gd name="connsiteY5" fmla="*/ 122800 h 260455"/>
                <a:gd name="connsiteX6" fmla="*/ 66764 w 111123"/>
                <a:gd name="connsiteY6" fmla="*/ 174462 h 260455"/>
                <a:gd name="connsiteX7" fmla="*/ 62721 w 111123"/>
                <a:gd name="connsiteY7" fmla="*/ 194681 h 260455"/>
                <a:gd name="connsiteX8" fmla="*/ 43409 w 111123"/>
                <a:gd name="connsiteY8" fmla="*/ 215643 h 260455"/>
                <a:gd name="connsiteX9" fmla="*/ 11059 w 111123"/>
                <a:gd name="connsiteY9" fmla="*/ 260456 h 260455"/>
                <a:gd name="connsiteX10" fmla="*/ 0 w 111123"/>
                <a:gd name="connsiteY10" fmla="*/ 255917 h 260455"/>
                <a:gd name="connsiteX11" fmla="*/ 12379 w 111123"/>
                <a:gd name="connsiteY11" fmla="*/ 235780 h 260455"/>
                <a:gd name="connsiteX12" fmla="*/ 34084 w 111123"/>
                <a:gd name="connsiteY12" fmla="*/ 201944 h 260455"/>
                <a:gd name="connsiteX13" fmla="*/ 47288 w 111123"/>
                <a:gd name="connsiteY13" fmla="*/ 184696 h 260455"/>
                <a:gd name="connsiteX14" fmla="*/ 49021 w 111123"/>
                <a:gd name="connsiteY14" fmla="*/ 176773 h 260455"/>
                <a:gd name="connsiteX15" fmla="*/ 41098 w 111123"/>
                <a:gd name="connsiteY15" fmla="*/ 163816 h 260455"/>
                <a:gd name="connsiteX16" fmla="*/ 17166 w 111123"/>
                <a:gd name="connsiteY16" fmla="*/ 115785 h 260455"/>
                <a:gd name="connsiteX17" fmla="*/ 19806 w 111123"/>
                <a:gd name="connsiteY17" fmla="*/ 100848 h 260455"/>
                <a:gd name="connsiteX18" fmla="*/ 43162 w 111123"/>
                <a:gd name="connsiteY18" fmla="*/ 77245 h 260455"/>
                <a:gd name="connsiteX19" fmla="*/ 61235 w 111123"/>
                <a:gd name="connsiteY19" fmla="*/ 60492 h 260455"/>
                <a:gd name="connsiteX20" fmla="*/ 85581 w 111123"/>
                <a:gd name="connsiteY20" fmla="*/ 41016 h 260455"/>
                <a:gd name="connsiteX21" fmla="*/ 91523 w 111123"/>
                <a:gd name="connsiteY21" fmla="*/ 25583 h 260455"/>
                <a:gd name="connsiteX22" fmla="*/ 89542 w 111123"/>
                <a:gd name="connsiteY22" fmla="*/ 13947 h 260455"/>
                <a:gd name="connsiteX23" fmla="*/ 88552 w 111123"/>
                <a:gd name="connsiteY23" fmla="*/ 990 h 260455"/>
                <a:gd name="connsiteX24" fmla="*/ 100353 w 111123"/>
                <a:gd name="connsiteY24" fmla="*/ 0 h 260455"/>
                <a:gd name="connsiteX25" fmla="*/ 105470 w 111123"/>
                <a:gd name="connsiteY25" fmla="*/ 29792 h 260455"/>
                <a:gd name="connsiteX26" fmla="*/ 107533 w 111123"/>
                <a:gd name="connsiteY26" fmla="*/ 34744 h 26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1123" h="260455">
                  <a:moveTo>
                    <a:pt x="107533" y="34744"/>
                  </a:moveTo>
                  <a:cubicBezTo>
                    <a:pt x="112649" y="39118"/>
                    <a:pt x="111577" y="43739"/>
                    <a:pt x="108771" y="48939"/>
                  </a:cubicBezTo>
                  <a:cubicBezTo>
                    <a:pt x="106873" y="52570"/>
                    <a:pt x="104974" y="55211"/>
                    <a:pt x="100518" y="54550"/>
                  </a:cubicBezTo>
                  <a:cubicBezTo>
                    <a:pt x="95154" y="53725"/>
                    <a:pt x="91027" y="56614"/>
                    <a:pt x="86406" y="59337"/>
                  </a:cubicBezTo>
                  <a:cubicBezTo>
                    <a:pt x="69735" y="69240"/>
                    <a:pt x="55871" y="82775"/>
                    <a:pt x="42832" y="97382"/>
                  </a:cubicBezTo>
                  <a:cubicBezTo>
                    <a:pt x="36229" y="104727"/>
                    <a:pt x="34496" y="111989"/>
                    <a:pt x="37550" y="122800"/>
                  </a:cubicBezTo>
                  <a:cubicBezTo>
                    <a:pt x="43244" y="143019"/>
                    <a:pt x="53312" y="159690"/>
                    <a:pt x="66764" y="174462"/>
                  </a:cubicBezTo>
                  <a:cubicBezTo>
                    <a:pt x="70066" y="178093"/>
                    <a:pt x="67672" y="189482"/>
                    <a:pt x="62721" y="194681"/>
                  </a:cubicBezTo>
                  <a:cubicBezTo>
                    <a:pt x="56201" y="201614"/>
                    <a:pt x="49186" y="208133"/>
                    <a:pt x="43409" y="215643"/>
                  </a:cubicBezTo>
                  <a:cubicBezTo>
                    <a:pt x="32186" y="230251"/>
                    <a:pt x="20549" y="244528"/>
                    <a:pt x="11059" y="260456"/>
                  </a:cubicBezTo>
                  <a:lnTo>
                    <a:pt x="0" y="255917"/>
                  </a:lnTo>
                  <a:cubicBezTo>
                    <a:pt x="4044" y="249149"/>
                    <a:pt x="8253" y="242465"/>
                    <a:pt x="12379" y="235780"/>
                  </a:cubicBezTo>
                  <a:cubicBezTo>
                    <a:pt x="19394" y="224309"/>
                    <a:pt x="26574" y="213002"/>
                    <a:pt x="34084" y="201944"/>
                  </a:cubicBezTo>
                  <a:cubicBezTo>
                    <a:pt x="38128" y="195919"/>
                    <a:pt x="43244" y="190720"/>
                    <a:pt x="47288" y="184696"/>
                  </a:cubicBezTo>
                  <a:cubicBezTo>
                    <a:pt x="48691" y="182632"/>
                    <a:pt x="49846" y="178754"/>
                    <a:pt x="49021" y="176773"/>
                  </a:cubicBezTo>
                  <a:cubicBezTo>
                    <a:pt x="47040" y="172151"/>
                    <a:pt x="43492" y="168273"/>
                    <a:pt x="41098" y="163816"/>
                  </a:cubicBezTo>
                  <a:cubicBezTo>
                    <a:pt x="33011" y="148301"/>
                    <a:pt x="25171" y="132704"/>
                    <a:pt x="17166" y="115785"/>
                  </a:cubicBezTo>
                  <a:cubicBezTo>
                    <a:pt x="15267" y="110256"/>
                    <a:pt x="15020" y="105387"/>
                    <a:pt x="19806" y="100848"/>
                  </a:cubicBezTo>
                  <a:cubicBezTo>
                    <a:pt x="27812" y="93338"/>
                    <a:pt x="35322" y="85003"/>
                    <a:pt x="43162" y="77245"/>
                  </a:cubicBezTo>
                  <a:cubicBezTo>
                    <a:pt x="49021" y="71468"/>
                    <a:pt x="54963" y="65774"/>
                    <a:pt x="61235" y="60492"/>
                  </a:cubicBezTo>
                  <a:cubicBezTo>
                    <a:pt x="69158" y="53725"/>
                    <a:pt x="77163" y="47041"/>
                    <a:pt x="85581" y="41016"/>
                  </a:cubicBezTo>
                  <a:cubicBezTo>
                    <a:pt x="90945" y="37137"/>
                    <a:pt x="93173" y="32598"/>
                    <a:pt x="91523" y="25583"/>
                  </a:cubicBezTo>
                  <a:cubicBezTo>
                    <a:pt x="90615" y="21787"/>
                    <a:pt x="89872" y="17826"/>
                    <a:pt x="89542" y="13947"/>
                  </a:cubicBezTo>
                  <a:cubicBezTo>
                    <a:pt x="89212" y="9656"/>
                    <a:pt x="88799" y="5364"/>
                    <a:pt x="88552" y="990"/>
                  </a:cubicBezTo>
                  <a:lnTo>
                    <a:pt x="100353" y="0"/>
                  </a:lnTo>
                  <a:cubicBezTo>
                    <a:pt x="101096" y="10068"/>
                    <a:pt x="102416" y="20054"/>
                    <a:pt x="105470" y="29792"/>
                  </a:cubicBezTo>
                  <a:cubicBezTo>
                    <a:pt x="106047" y="31525"/>
                    <a:pt x="106377" y="33754"/>
                    <a:pt x="107533" y="3474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9" name="フリーフォーム: 図形 188">
              <a:extLst>
                <a:ext uri="{FF2B5EF4-FFF2-40B4-BE49-F238E27FC236}">
                  <a16:creationId xmlns:a16="http://schemas.microsoft.com/office/drawing/2014/main" id="{DBD2E882-4B88-45A0-BE43-967DAAE39429}"/>
                </a:ext>
              </a:extLst>
            </p:cNvPr>
            <p:cNvSpPr/>
            <p:nvPr/>
          </p:nvSpPr>
          <p:spPr>
            <a:xfrm>
              <a:off x="2994192" y="1150590"/>
              <a:ext cx="305003" cy="502359"/>
            </a:xfrm>
            <a:custGeom>
              <a:avLst/>
              <a:gdLst>
                <a:gd name="connsiteX0" fmla="*/ 304469 w 305003"/>
                <a:gd name="connsiteY0" fmla="*/ 152182 h 502359"/>
                <a:gd name="connsiteX1" fmla="*/ 298527 w 305003"/>
                <a:gd name="connsiteY1" fmla="*/ 167614 h 502359"/>
                <a:gd name="connsiteX2" fmla="*/ 274182 w 305003"/>
                <a:gd name="connsiteY2" fmla="*/ 187091 h 502359"/>
                <a:gd name="connsiteX3" fmla="*/ 256109 w 305003"/>
                <a:gd name="connsiteY3" fmla="*/ 203844 h 502359"/>
                <a:gd name="connsiteX4" fmla="*/ 232753 w 305003"/>
                <a:gd name="connsiteY4" fmla="*/ 227447 h 502359"/>
                <a:gd name="connsiteX5" fmla="*/ 230113 w 305003"/>
                <a:gd name="connsiteY5" fmla="*/ 242384 h 502359"/>
                <a:gd name="connsiteX6" fmla="*/ 254045 w 305003"/>
                <a:gd name="connsiteY6" fmla="*/ 290415 h 502359"/>
                <a:gd name="connsiteX7" fmla="*/ 261968 w 305003"/>
                <a:gd name="connsiteY7" fmla="*/ 303371 h 502359"/>
                <a:gd name="connsiteX8" fmla="*/ 260235 w 305003"/>
                <a:gd name="connsiteY8" fmla="*/ 311294 h 502359"/>
                <a:gd name="connsiteX9" fmla="*/ 247031 w 305003"/>
                <a:gd name="connsiteY9" fmla="*/ 328542 h 502359"/>
                <a:gd name="connsiteX10" fmla="*/ 225326 w 305003"/>
                <a:gd name="connsiteY10" fmla="*/ 362378 h 502359"/>
                <a:gd name="connsiteX11" fmla="*/ 212947 w 305003"/>
                <a:gd name="connsiteY11" fmla="*/ 382515 h 502359"/>
                <a:gd name="connsiteX12" fmla="*/ 201228 w 305003"/>
                <a:gd name="connsiteY12" fmla="*/ 403064 h 502359"/>
                <a:gd name="connsiteX13" fmla="*/ 190087 w 305003"/>
                <a:gd name="connsiteY13" fmla="*/ 430381 h 502359"/>
                <a:gd name="connsiteX14" fmla="*/ 169538 w 305003"/>
                <a:gd name="connsiteY14" fmla="*/ 468756 h 502359"/>
                <a:gd name="connsiteX15" fmla="*/ 156581 w 305003"/>
                <a:gd name="connsiteY15" fmla="*/ 500529 h 502359"/>
                <a:gd name="connsiteX16" fmla="*/ 155178 w 305003"/>
                <a:gd name="connsiteY16" fmla="*/ 502344 h 502359"/>
                <a:gd name="connsiteX17" fmla="*/ 152620 w 305003"/>
                <a:gd name="connsiteY17" fmla="*/ 500364 h 502359"/>
                <a:gd name="connsiteX18" fmla="*/ 145605 w 305003"/>
                <a:gd name="connsiteY18" fmla="*/ 483033 h 502359"/>
                <a:gd name="connsiteX19" fmla="*/ 138260 w 305003"/>
                <a:gd name="connsiteY19" fmla="*/ 465207 h 502359"/>
                <a:gd name="connsiteX20" fmla="*/ 137104 w 305003"/>
                <a:gd name="connsiteY20" fmla="*/ 463061 h 502359"/>
                <a:gd name="connsiteX21" fmla="*/ 119774 w 305003"/>
                <a:gd name="connsiteY21" fmla="*/ 412060 h 502359"/>
                <a:gd name="connsiteX22" fmla="*/ 100132 w 305003"/>
                <a:gd name="connsiteY22" fmla="*/ 370053 h 502359"/>
                <a:gd name="connsiteX23" fmla="*/ 75622 w 305003"/>
                <a:gd name="connsiteY23" fmla="*/ 322930 h 502359"/>
                <a:gd name="connsiteX24" fmla="*/ 51441 w 305003"/>
                <a:gd name="connsiteY24" fmla="*/ 279604 h 502359"/>
                <a:gd name="connsiteX25" fmla="*/ 52349 w 305003"/>
                <a:gd name="connsiteY25" fmla="*/ 268793 h 502359"/>
                <a:gd name="connsiteX26" fmla="*/ 79996 w 305003"/>
                <a:gd name="connsiteY26" fmla="*/ 227116 h 502359"/>
                <a:gd name="connsiteX27" fmla="*/ 85030 w 305003"/>
                <a:gd name="connsiteY27" fmla="*/ 222908 h 502359"/>
                <a:gd name="connsiteX28" fmla="*/ 83627 w 305003"/>
                <a:gd name="connsiteY28" fmla="*/ 199222 h 502359"/>
                <a:gd name="connsiteX29" fmla="*/ 52844 w 305003"/>
                <a:gd name="connsiteY29" fmla="*/ 174052 h 502359"/>
                <a:gd name="connsiteX30" fmla="*/ 3246 w 305003"/>
                <a:gd name="connsiteY30" fmla="*/ 126103 h 502359"/>
                <a:gd name="connsiteX31" fmla="*/ 605 w 305003"/>
                <a:gd name="connsiteY31" fmla="*/ 115045 h 502359"/>
                <a:gd name="connsiteX32" fmla="*/ 1430 w 305003"/>
                <a:gd name="connsiteY32" fmla="*/ 111744 h 502359"/>
                <a:gd name="connsiteX33" fmla="*/ 16697 w 305003"/>
                <a:gd name="connsiteY33" fmla="*/ 47042 h 502359"/>
                <a:gd name="connsiteX34" fmla="*/ 25280 w 305003"/>
                <a:gd name="connsiteY34" fmla="*/ 38129 h 502359"/>
                <a:gd name="connsiteX35" fmla="*/ 40465 w 305003"/>
                <a:gd name="connsiteY35" fmla="*/ 26658 h 502359"/>
                <a:gd name="connsiteX36" fmla="*/ 58869 w 305003"/>
                <a:gd name="connsiteY36" fmla="*/ 12299 h 502359"/>
                <a:gd name="connsiteX37" fmla="*/ 63408 w 305003"/>
                <a:gd name="connsiteY37" fmla="*/ 11556 h 502359"/>
                <a:gd name="connsiteX38" fmla="*/ 63408 w 305003"/>
                <a:gd name="connsiteY38" fmla="*/ 16507 h 502359"/>
                <a:gd name="connsiteX39" fmla="*/ 62252 w 305003"/>
                <a:gd name="connsiteY39" fmla="*/ 28969 h 502359"/>
                <a:gd name="connsiteX40" fmla="*/ 61097 w 305003"/>
                <a:gd name="connsiteY40" fmla="*/ 46300 h 502359"/>
                <a:gd name="connsiteX41" fmla="*/ 65884 w 305003"/>
                <a:gd name="connsiteY41" fmla="*/ 52572 h 502359"/>
                <a:gd name="connsiteX42" fmla="*/ 75539 w 305003"/>
                <a:gd name="connsiteY42" fmla="*/ 63795 h 502359"/>
                <a:gd name="connsiteX43" fmla="*/ 90147 w 305003"/>
                <a:gd name="connsiteY43" fmla="*/ 113972 h 502359"/>
                <a:gd name="connsiteX44" fmla="*/ 108715 w 305003"/>
                <a:gd name="connsiteY44" fmla="*/ 174217 h 502359"/>
                <a:gd name="connsiteX45" fmla="*/ 119526 w 305003"/>
                <a:gd name="connsiteY45" fmla="*/ 203679 h 502359"/>
                <a:gd name="connsiteX46" fmla="*/ 127036 w 305003"/>
                <a:gd name="connsiteY46" fmla="*/ 237267 h 502359"/>
                <a:gd name="connsiteX47" fmla="*/ 141644 w 305003"/>
                <a:gd name="connsiteY47" fmla="*/ 311129 h 502359"/>
                <a:gd name="connsiteX48" fmla="*/ 146513 w 305003"/>
                <a:gd name="connsiteY48" fmla="*/ 353135 h 502359"/>
                <a:gd name="connsiteX49" fmla="*/ 144697 w 305003"/>
                <a:gd name="connsiteY49" fmla="*/ 366752 h 502359"/>
                <a:gd name="connsiteX50" fmla="*/ 148163 w 305003"/>
                <a:gd name="connsiteY50" fmla="*/ 379131 h 502359"/>
                <a:gd name="connsiteX51" fmla="*/ 156086 w 305003"/>
                <a:gd name="connsiteY51" fmla="*/ 379131 h 502359"/>
                <a:gd name="connsiteX52" fmla="*/ 163431 w 305003"/>
                <a:gd name="connsiteY52" fmla="*/ 360893 h 502359"/>
                <a:gd name="connsiteX53" fmla="*/ 173499 w 305003"/>
                <a:gd name="connsiteY53" fmla="*/ 314430 h 502359"/>
                <a:gd name="connsiteX54" fmla="*/ 188271 w 305003"/>
                <a:gd name="connsiteY54" fmla="*/ 251792 h 502359"/>
                <a:gd name="connsiteX55" fmla="*/ 193305 w 305003"/>
                <a:gd name="connsiteY55" fmla="*/ 222330 h 502359"/>
                <a:gd name="connsiteX56" fmla="*/ 205519 w 305003"/>
                <a:gd name="connsiteY56" fmla="*/ 165799 h 502359"/>
                <a:gd name="connsiteX57" fmla="*/ 206510 w 305003"/>
                <a:gd name="connsiteY57" fmla="*/ 161590 h 502359"/>
                <a:gd name="connsiteX58" fmla="*/ 214267 w 305003"/>
                <a:gd name="connsiteY58" fmla="*/ 132128 h 502359"/>
                <a:gd name="connsiteX59" fmla="*/ 221282 w 305003"/>
                <a:gd name="connsiteY59" fmla="*/ 116860 h 502359"/>
                <a:gd name="connsiteX60" fmla="*/ 233909 w 305003"/>
                <a:gd name="connsiteY60" fmla="*/ 64456 h 502359"/>
                <a:gd name="connsiteX61" fmla="*/ 256686 w 305003"/>
                <a:gd name="connsiteY61" fmla="*/ 24512 h 502359"/>
                <a:gd name="connsiteX62" fmla="*/ 260565 w 305003"/>
                <a:gd name="connsiteY62" fmla="*/ 17085 h 502359"/>
                <a:gd name="connsiteX63" fmla="*/ 267002 w 305003"/>
                <a:gd name="connsiteY63" fmla="*/ 2230 h 502359"/>
                <a:gd name="connsiteX64" fmla="*/ 274512 w 305003"/>
                <a:gd name="connsiteY64" fmla="*/ 249 h 502359"/>
                <a:gd name="connsiteX65" fmla="*/ 294236 w 305003"/>
                <a:gd name="connsiteY65" fmla="*/ 9328 h 502359"/>
                <a:gd name="connsiteX66" fmla="*/ 297290 w 305003"/>
                <a:gd name="connsiteY66" fmla="*/ 14279 h 502359"/>
                <a:gd name="connsiteX67" fmla="*/ 297537 w 305003"/>
                <a:gd name="connsiteY67" fmla="*/ 55378 h 502359"/>
                <a:gd name="connsiteX68" fmla="*/ 299930 w 305003"/>
                <a:gd name="connsiteY68" fmla="*/ 105719 h 502359"/>
                <a:gd name="connsiteX69" fmla="*/ 301416 w 305003"/>
                <a:gd name="connsiteY69" fmla="*/ 127259 h 502359"/>
                <a:gd name="connsiteX70" fmla="*/ 302406 w 305003"/>
                <a:gd name="connsiteY70" fmla="*/ 140215 h 502359"/>
                <a:gd name="connsiteX71" fmla="*/ 304387 w 305003"/>
                <a:gd name="connsiteY71" fmla="*/ 151852 h 50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05003" h="502359">
                  <a:moveTo>
                    <a:pt x="304469" y="152182"/>
                  </a:moveTo>
                  <a:cubicBezTo>
                    <a:pt x="306120" y="159197"/>
                    <a:pt x="303892" y="163736"/>
                    <a:pt x="298527" y="167614"/>
                  </a:cubicBezTo>
                  <a:cubicBezTo>
                    <a:pt x="290110" y="173639"/>
                    <a:pt x="282105" y="180406"/>
                    <a:pt x="274182" y="187091"/>
                  </a:cubicBezTo>
                  <a:cubicBezTo>
                    <a:pt x="267992" y="192373"/>
                    <a:pt x="261968" y="198067"/>
                    <a:pt x="256109" y="203844"/>
                  </a:cubicBezTo>
                  <a:cubicBezTo>
                    <a:pt x="248268" y="211601"/>
                    <a:pt x="240759" y="219854"/>
                    <a:pt x="232753" y="227447"/>
                  </a:cubicBezTo>
                  <a:cubicBezTo>
                    <a:pt x="227967" y="231986"/>
                    <a:pt x="228132" y="236772"/>
                    <a:pt x="230113" y="242384"/>
                  </a:cubicBezTo>
                  <a:cubicBezTo>
                    <a:pt x="238035" y="259302"/>
                    <a:pt x="245875" y="274900"/>
                    <a:pt x="254045" y="290415"/>
                  </a:cubicBezTo>
                  <a:cubicBezTo>
                    <a:pt x="256439" y="294954"/>
                    <a:pt x="259987" y="298750"/>
                    <a:pt x="261968" y="303371"/>
                  </a:cubicBezTo>
                  <a:cubicBezTo>
                    <a:pt x="262793" y="305352"/>
                    <a:pt x="261638" y="309231"/>
                    <a:pt x="260235" y="311294"/>
                  </a:cubicBezTo>
                  <a:cubicBezTo>
                    <a:pt x="256109" y="317319"/>
                    <a:pt x="251074" y="322518"/>
                    <a:pt x="247031" y="328542"/>
                  </a:cubicBezTo>
                  <a:cubicBezTo>
                    <a:pt x="239521" y="339601"/>
                    <a:pt x="232341" y="350907"/>
                    <a:pt x="225326" y="362378"/>
                  </a:cubicBezTo>
                  <a:cubicBezTo>
                    <a:pt x="221200" y="369063"/>
                    <a:pt x="216991" y="375748"/>
                    <a:pt x="212947" y="382515"/>
                  </a:cubicBezTo>
                  <a:cubicBezTo>
                    <a:pt x="208903" y="389282"/>
                    <a:pt x="204942" y="396132"/>
                    <a:pt x="201228" y="403064"/>
                  </a:cubicBezTo>
                  <a:cubicBezTo>
                    <a:pt x="196689" y="411647"/>
                    <a:pt x="194378" y="421633"/>
                    <a:pt x="190087" y="430381"/>
                  </a:cubicBezTo>
                  <a:cubicBezTo>
                    <a:pt x="183650" y="443420"/>
                    <a:pt x="175892" y="455716"/>
                    <a:pt x="169538" y="468756"/>
                  </a:cubicBezTo>
                  <a:cubicBezTo>
                    <a:pt x="164586" y="478989"/>
                    <a:pt x="160872" y="489965"/>
                    <a:pt x="156581" y="500529"/>
                  </a:cubicBezTo>
                  <a:cubicBezTo>
                    <a:pt x="156251" y="501271"/>
                    <a:pt x="155343" y="502509"/>
                    <a:pt x="155178" y="502344"/>
                  </a:cubicBezTo>
                  <a:cubicBezTo>
                    <a:pt x="154188" y="501932"/>
                    <a:pt x="153032" y="501271"/>
                    <a:pt x="152620" y="500364"/>
                  </a:cubicBezTo>
                  <a:cubicBezTo>
                    <a:pt x="150144" y="494669"/>
                    <a:pt x="147916" y="488810"/>
                    <a:pt x="145605" y="483033"/>
                  </a:cubicBezTo>
                  <a:cubicBezTo>
                    <a:pt x="143212" y="477091"/>
                    <a:pt x="140653" y="471149"/>
                    <a:pt x="138260" y="465207"/>
                  </a:cubicBezTo>
                  <a:cubicBezTo>
                    <a:pt x="137930" y="464464"/>
                    <a:pt x="137187" y="463804"/>
                    <a:pt x="137104" y="463061"/>
                  </a:cubicBezTo>
                  <a:cubicBezTo>
                    <a:pt x="135784" y="444328"/>
                    <a:pt x="126954" y="428483"/>
                    <a:pt x="119774" y="412060"/>
                  </a:cubicBezTo>
                  <a:cubicBezTo>
                    <a:pt x="113584" y="397865"/>
                    <a:pt x="107065" y="383835"/>
                    <a:pt x="100132" y="370053"/>
                  </a:cubicBezTo>
                  <a:cubicBezTo>
                    <a:pt x="92292" y="354208"/>
                    <a:pt x="83957" y="338528"/>
                    <a:pt x="75622" y="322930"/>
                  </a:cubicBezTo>
                  <a:cubicBezTo>
                    <a:pt x="67782" y="308406"/>
                    <a:pt x="59694" y="293963"/>
                    <a:pt x="51441" y="279604"/>
                  </a:cubicBezTo>
                  <a:cubicBezTo>
                    <a:pt x="49131" y="275560"/>
                    <a:pt x="50038" y="272259"/>
                    <a:pt x="52349" y="268793"/>
                  </a:cubicBezTo>
                  <a:cubicBezTo>
                    <a:pt x="61592" y="254928"/>
                    <a:pt x="70670" y="240898"/>
                    <a:pt x="79996" y="227116"/>
                  </a:cubicBezTo>
                  <a:cubicBezTo>
                    <a:pt x="81234" y="225301"/>
                    <a:pt x="83297" y="224228"/>
                    <a:pt x="85030" y="222908"/>
                  </a:cubicBezTo>
                  <a:cubicBezTo>
                    <a:pt x="91715" y="217708"/>
                    <a:pt x="90477" y="204339"/>
                    <a:pt x="83627" y="199222"/>
                  </a:cubicBezTo>
                  <a:cubicBezTo>
                    <a:pt x="73063" y="191382"/>
                    <a:pt x="62583" y="183130"/>
                    <a:pt x="52844" y="174052"/>
                  </a:cubicBezTo>
                  <a:cubicBezTo>
                    <a:pt x="36009" y="158454"/>
                    <a:pt x="19668" y="142196"/>
                    <a:pt x="3246" y="126103"/>
                  </a:cubicBezTo>
                  <a:cubicBezTo>
                    <a:pt x="110" y="123132"/>
                    <a:pt x="-716" y="120079"/>
                    <a:pt x="605" y="115045"/>
                  </a:cubicBezTo>
                  <a:cubicBezTo>
                    <a:pt x="852" y="113972"/>
                    <a:pt x="1182" y="112816"/>
                    <a:pt x="1430" y="111744"/>
                  </a:cubicBezTo>
                  <a:cubicBezTo>
                    <a:pt x="6877" y="90287"/>
                    <a:pt x="11663" y="68582"/>
                    <a:pt x="16697" y="47042"/>
                  </a:cubicBezTo>
                  <a:cubicBezTo>
                    <a:pt x="17853" y="42091"/>
                    <a:pt x="21071" y="40193"/>
                    <a:pt x="25280" y="38129"/>
                  </a:cubicBezTo>
                  <a:cubicBezTo>
                    <a:pt x="30810" y="35406"/>
                    <a:pt x="35514" y="30620"/>
                    <a:pt x="40465" y="26658"/>
                  </a:cubicBezTo>
                  <a:cubicBezTo>
                    <a:pt x="46572" y="21872"/>
                    <a:pt x="52679" y="16920"/>
                    <a:pt x="58869" y="12299"/>
                  </a:cubicBezTo>
                  <a:cubicBezTo>
                    <a:pt x="60024" y="11473"/>
                    <a:pt x="61922" y="11803"/>
                    <a:pt x="63408" y="11556"/>
                  </a:cubicBezTo>
                  <a:cubicBezTo>
                    <a:pt x="63408" y="13206"/>
                    <a:pt x="63490" y="14857"/>
                    <a:pt x="63408" y="16507"/>
                  </a:cubicBezTo>
                  <a:cubicBezTo>
                    <a:pt x="63078" y="20634"/>
                    <a:pt x="62665" y="24843"/>
                    <a:pt x="62252" y="28969"/>
                  </a:cubicBezTo>
                  <a:cubicBezTo>
                    <a:pt x="61675" y="34746"/>
                    <a:pt x="61262" y="40523"/>
                    <a:pt x="61097" y="46300"/>
                  </a:cubicBezTo>
                  <a:cubicBezTo>
                    <a:pt x="61097" y="48445"/>
                    <a:pt x="63820" y="52076"/>
                    <a:pt x="65884" y="52572"/>
                  </a:cubicBezTo>
                  <a:cubicBezTo>
                    <a:pt x="71826" y="54057"/>
                    <a:pt x="73971" y="58596"/>
                    <a:pt x="75539" y="63795"/>
                  </a:cubicBezTo>
                  <a:cubicBezTo>
                    <a:pt x="80573" y="80466"/>
                    <a:pt x="85195" y="97301"/>
                    <a:pt x="90147" y="113972"/>
                  </a:cubicBezTo>
                  <a:cubicBezTo>
                    <a:pt x="96254" y="134108"/>
                    <a:pt x="102278" y="154245"/>
                    <a:pt x="108715" y="174217"/>
                  </a:cubicBezTo>
                  <a:cubicBezTo>
                    <a:pt x="111934" y="184202"/>
                    <a:pt x="116638" y="193611"/>
                    <a:pt x="119526" y="203679"/>
                  </a:cubicBezTo>
                  <a:cubicBezTo>
                    <a:pt x="122662" y="214655"/>
                    <a:pt x="124725" y="226044"/>
                    <a:pt x="127036" y="237267"/>
                  </a:cubicBezTo>
                  <a:cubicBezTo>
                    <a:pt x="132070" y="261860"/>
                    <a:pt x="137270" y="286453"/>
                    <a:pt x="141644" y="311129"/>
                  </a:cubicBezTo>
                  <a:cubicBezTo>
                    <a:pt x="144119" y="324994"/>
                    <a:pt x="145357" y="339106"/>
                    <a:pt x="146513" y="353135"/>
                  </a:cubicBezTo>
                  <a:cubicBezTo>
                    <a:pt x="146925" y="357592"/>
                    <a:pt x="145687" y="362296"/>
                    <a:pt x="144697" y="366752"/>
                  </a:cubicBezTo>
                  <a:cubicBezTo>
                    <a:pt x="143542" y="371786"/>
                    <a:pt x="144119" y="376490"/>
                    <a:pt x="148163" y="379131"/>
                  </a:cubicBezTo>
                  <a:cubicBezTo>
                    <a:pt x="150226" y="380452"/>
                    <a:pt x="155343" y="380452"/>
                    <a:pt x="156086" y="379131"/>
                  </a:cubicBezTo>
                  <a:cubicBezTo>
                    <a:pt x="159304" y="373437"/>
                    <a:pt x="163596" y="366917"/>
                    <a:pt x="163431" y="360893"/>
                  </a:cubicBezTo>
                  <a:cubicBezTo>
                    <a:pt x="162770" y="344140"/>
                    <a:pt x="169373" y="329698"/>
                    <a:pt x="173499" y="314430"/>
                  </a:cubicBezTo>
                  <a:cubicBezTo>
                    <a:pt x="179111" y="293716"/>
                    <a:pt x="183650" y="272754"/>
                    <a:pt x="188271" y="251792"/>
                  </a:cubicBezTo>
                  <a:cubicBezTo>
                    <a:pt x="190417" y="242136"/>
                    <a:pt x="191325" y="232068"/>
                    <a:pt x="193305" y="222330"/>
                  </a:cubicBezTo>
                  <a:cubicBezTo>
                    <a:pt x="197184" y="203431"/>
                    <a:pt x="201311" y="184615"/>
                    <a:pt x="205519" y="165799"/>
                  </a:cubicBezTo>
                  <a:cubicBezTo>
                    <a:pt x="205850" y="164396"/>
                    <a:pt x="206180" y="162993"/>
                    <a:pt x="206510" y="161590"/>
                  </a:cubicBezTo>
                  <a:cubicBezTo>
                    <a:pt x="208821" y="151687"/>
                    <a:pt x="211296" y="141784"/>
                    <a:pt x="214267" y="132128"/>
                  </a:cubicBezTo>
                  <a:cubicBezTo>
                    <a:pt x="215835" y="126764"/>
                    <a:pt x="219879" y="122225"/>
                    <a:pt x="221282" y="116860"/>
                  </a:cubicBezTo>
                  <a:cubicBezTo>
                    <a:pt x="225821" y="99447"/>
                    <a:pt x="228875" y="81621"/>
                    <a:pt x="233909" y="64456"/>
                  </a:cubicBezTo>
                  <a:cubicBezTo>
                    <a:pt x="238365" y="49353"/>
                    <a:pt x="244472" y="34911"/>
                    <a:pt x="256686" y="24512"/>
                  </a:cubicBezTo>
                  <a:cubicBezTo>
                    <a:pt x="258584" y="22862"/>
                    <a:pt x="259492" y="19726"/>
                    <a:pt x="260565" y="17085"/>
                  </a:cubicBezTo>
                  <a:cubicBezTo>
                    <a:pt x="262711" y="12133"/>
                    <a:pt x="264196" y="6687"/>
                    <a:pt x="267002" y="2230"/>
                  </a:cubicBezTo>
                  <a:cubicBezTo>
                    <a:pt x="268075" y="497"/>
                    <a:pt x="272284" y="-493"/>
                    <a:pt x="274512" y="249"/>
                  </a:cubicBezTo>
                  <a:cubicBezTo>
                    <a:pt x="281279" y="2725"/>
                    <a:pt x="287799" y="5944"/>
                    <a:pt x="294236" y="9328"/>
                  </a:cubicBezTo>
                  <a:cubicBezTo>
                    <a:pt x="295722" y="10070"/>
                    <a:pt x="297207" y="12546"/>
                    <a:pt x="297290" y="14279"/>
                  </a:cubicBezTo>
                  <a:cubicBezTo>
                    <a:pt x="297537" y="27979"/>
                    <a:pt x="297125" y="41678"/>
                    <a:pt x="297537" y="55378"/>
                  </a:cubicBezTo>
                  <a:cubicBezTo>
                    <a:pt x="298032" y="72213"/>
                    <a:pt x="299023" y="88966"/>
                    <a:pt x="299930" y="105719"/>
                  </a:cubicBezTo>
                  <a:cubicBezTo>
                    <a:pt x="300343" y="112899"/>
                    <a:pt x="300838" y="120079"/>
                    <a:pt x="301416" y="127259"/>
                  </a:cubicBezTo>
                  <a:cubicBezTo>
                    <a:pt x="301746" y="131550"/>
                    <a:pt x="302076" y="135842"/>
                    <a:pt x="302406" y="140215"/>
                  </a:cubicBezTo>
                  <a:cubicBezTo>
                    <a:pt x="302736" y="144094"/>
                    <a:pt x="303479" y="148056"/>
                    <a:pt x="304387" y="15185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0" name="フリーフォーム: 図形 189">
              <a:extLst>
                <a:ext uri="{FF2B5EF4-FFF2-40B4-BE49-F238E27FC236}">
                  <a16:creationId xmlns:a16="http://schemas.microsoft.com/office/drawing/2014/main" id="{F1B9956B-3937-48FF-B0A3-379422F45FD0}"/>
                </a:ext>
              </a:extLst>
            </p:cNvPr>
            <p:cNvSpPr/>
            <p:nvPr/>
          </p:nvSpPr>
          <p:spPr>
            <a:xfrm>
              <a:off x="3080625" y="645856"/>
              <a:ext cx="171408" cy="101581"/>
            </a:xfrm>
            <a:custGeom>
              <a:avLst/>
              <a:gdLst>
                <a:gd name="connsiteX0" fmla="*/ 170831 w 171408"/>
                <a:gd name="connsiteY0" fmla="*/ 86901 h 101581"/>
                <a:gd name="connsiteX1" fmla="*/ 171409 w 171408"/>
                <a:gd name="connsiteY1" fmla="*/ 100766 h 101581"/>
                <a:gd name="connsiteX2" fmla="*/ 156801 w 171408"/>
                <a:gd name="connsiteY2" fmla="*/ 101508 h 101581"/>
                <a:gd name="connsiteX3" fmla="*/ 147971 w 171408"/>
                <a:gd name="connsiteY3" fmla="*/ 101508 h 101581"/>
                <a:gd name="connsiteX4" fmla="*/ 125029 w 171408"/>
                <a:gd name="connsiteY4" fmla="*/ 100518 h 101581"/>
                <a:gd name="connsiteX5" fmla="*/ 105387 w 171408"/>
                <a:gd name="connsiteY5" fmla="*/ 97960 h 101581"/>
                <a:gd name="connsiteX6" fmla="*/ 94824 w 171408"/>
                <a:gd name="connsiteY6" fmla="*/ 91027 h 101581"/>
                <a:gd name="connsiteX7" fmla="*/ 94824 w 171408"/>
                <a:gd name="connsiteY7" fmla="*/ 63711 h 101581"/>
                <a:gd name="connsiteX8" fmla="*/ 93091 w 171408"/>
                <a:gd name="connsiteY8" fmla="*/ 33671 h 101581"/>
                <a:gd name="connsiteX9" fmla="*/ 87231 w 171408"/>
                <a:gd name="connsiteY9" fmla="*/ 30535 h 101581"/>
                <a:gd name="connsiteX10" fmla="*/ 81207 w 171408"/>
                <a:gd name="connsiteY10" fmla="*/ 32268 h 101581"/>
                <a:gd name="connsiteX11" fmla="*/ 45390 w 171408"/>
                <a:gd name="connsiteY11" fmla="*/ 34579 h 101581"/>
                <a:gd name="connsiteX12" fmla="*/ 25253 w 171408"/>
                <a:gd name="connsiteY12" fmla="*/ 34826 h 101581"/>
                <a:gd name="connsiteX13" fmla="*/ 13534 w 171408"/>
                <a:gd name="connsiteY13" fmla="*/ 32268 h 101581"/>
                <a:gd name="connsiteX14" fmla="*/ 9986 w 171408"/>
                <a:gd name="connsiteY14" fmla="*/ 33671 h 101581"/>
                <a:gd name="connsiteX15" fmla="*/ 9903 w 171408"/>
                <a:gd name="connsiteY15" fmla="*/ 35734 h 101581"/>
                <a:gd name="connsiteX16" fmla="*/ 0 w 171408"/>
                <a:gd name="connsiteY16" fmla="*/ 35239 h 101581"/>
                <a:gd name="connsiteX17" fmla="*/ 1238 w 171408"/>
                <a:gd name="connsiteY17" fmla="*/ 743 h 101581"/>
                <a:gd name="connsiteX18" fmla="*/ 1238 w 171408"/>
                <a:gd name="connsiteY18" fmla="*/ 743 h 101581"/>
                <a:gd name="connsiteX19" fmla="*/ 10481 w 171408"/>
                <a:gd name="connsiteY19" fmla="*/ 0 h 101581"/>
                <a:gd name="connsiteX20" fmla="*/ 11224 w 171408"/>
                <a:gd name="connsiteY20" fmla="*/ 14112 h 101581"/>
                <a:gd name="connsiteX21" fmla="*/ 14112 w 171408"/>
                <a:gd name="connsiteY21" fmla="*/ 17083 h 101581"/>
                <a:gd name="connsiteX22" fmla="*/ 31855 w 171408"/>
                <a:gd name="connsiteY22" fmla="*/ 17413 h 101581"/>
                <a:gd name="connsiteX23" fmla="*/ 80216 w 171408"/>
                <a:gd name="connsiteY23" fmla="*/ 18569 h 101581"/>
                <a:gd name="connsiteX24" fmla="*/ 92018 w 171408"/>
                <a:gd name="connsiteY24" fmla="*/ 4044 h 101581"/>
                <a:gd name="connsiteX25" fmla="*/ 92018 w 171408"/>
                <a:gd name="connsiteY25" fmla="*/ 1651 h 101581"/>
                <a:gd name="connsiteX26" fmla="*/ 104397 w 171408"/>
                <a:gd name="connsiteY26" fmla="*/ 1155 h 101581"/>
                <a:gd name="connsiteX27" fmla="*/ 104397 w 171408"/>
                <a:gd name="connsiteY27" fmla="*/ 1651 h 101581"/>
                <a:gd name="connsiteX28" fmla="*/ 106790 w 171408"/>
                <a:gd name="connsiteY28" fmla="*/ 21622 h 101581"/>
                <a:gd name="connsiteX29" fmla="*/ 108771 w 171408"/>
                <a:gd name="connsiteY29" fmla="*/ 25088 h 101581"/>
                <a:gd name="connsiteX30" fmla="*/ 110339 w 171408"/>
                <a:gd name="connsiteY30" fmla="*/ 21292 h 101581"/>
                <a:gd name="connsiteX31" fmla="*/ 120242 w 171408"/>
                <a:gd name="connsiteY31" fmla="*/ 21292 h 101581"/>
                <a:gd name="connsiteX32" fmla="*/ 120242 w 171408"/>
                <a:gd name="connsiteY32" fmla="*/ 36807 h 101581"/>
                <a:gd name="connsiteX33" fmla="*/ 120242 w 171408"/>
                <a:gd name="connsiteY33" fmla="*/ 55458 h 101581"/>
                <a:gd name="connsiteX34" fmla="*/ 119252 w 171408"/>
                <a:gd name="connsiteY34" fmla="*/ 72706 h 101581"/>
                <a:gd name="connsiteX35" fmla="*/ 122718 w 171408"/>
                <a:gd name="connsiteY35" fmla="*/ 76338 h 101581"/>
                <a:gd name="connsiteX36" fmla="*/ 152840 w 171408"/>
                <a:gd name="connsiteY36" fmla="*/ 71221 h 101581"/>
                <a:gd name="connsiteX37" fmla="*/ 168025 w 171408"/>
                <a:gd name="connsiteY37" fmla="*/ 69323 h 101581"/>
                <a:gd name="connsiteX38" fmla="*/ 169511 w 171408"/>
                <a:gd name="connsiteY38" fmla="*/ 83105 h 101581"/>
                <a:gd name="connsiteX39" fmla="*/ 166952 w 171408"/>
                <a:gd name="connsiteY39" fmla="*/ 84920 h 101581"/>
                <a:gd name="connsiteX40" fmla="*/ 170831 w 171408"/>
                <a:gd name="connsiteY40" fmla="*/ 86984 h 101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71408" h="101581">
                  <a:moveTo>
                    <a:pt x="170831" y="86901"/>
                  </a:moveTo>
                  <a:lnTo>
                    <a:pt x="171409" y="100766"/>
                  </a:lnTo>
                  <a:cubicBezTo>
                    <a:pt x="166540" y="101013"/>
                    <a:pt x="161671" y="101178"/>
                    <a:pt x="156801" y="101508"/>
                  </a:cubicBezTo>
                  <a:cubicBezTo>
                    <a:pt x="153913" y="101673"/>
                    <a:pt x="150942" y="101508"/>
                    <a:pt x="147971" y="101508"/>
                  </a:cubicBezTo>
                  <a:cubicBezTo>
                    <a:pt x="140296" y="101261"/>
                    <a:pt x="132621" y="101261"/>
                    <a:pt x="125029" y="100518"/>
                  </a:cubicBezTo>
                  <a:cubicBezTo>
                    <a:pt x="118426" y="99940"/>
                    <a:pt x="111824" y="97217"/>
                    <a:pt x="105387" y="97960"/>
                  </a:cubicBezTo>
                  <a:cubicBezTo>
                    <a:pt x="99198" y="98702"/>
                    <a:pt x="95401" y="96474"/>
                    <a:pt x="94824" y="91027"/>
                  </a:cubicBezTo>
                  <a:cubicBezTo>
                    <a:pt x="93916" y="82032"/>
                    <a:pt x="94989" y="72789"/>
                    <a:pt x="94824" y="63711"/>
                  </a:cubicBezTo>
                  <a:cubicBezTo>
                    <a:pt x="94576" y="53643"/>
                    <a:pt x="94081" y="43657"/>
                    <a:pt x="93091" y="33671"/>
                  </a:cubicBezTo>
                  <a:cubicBezTo>
                    <a:pt x="92926" y="32351"/>
                    <a:pt x="89377" y="30865"/>
                    <a:pt x="87231" y="30535"/>
                  </a:cubicBezTo>
                  <a:cubicBezTo>
                    <a:pt x="85333" y="30287"/>
                    <a:pt x="83187" y="31525"/>
                    <a:pt x="81207" y="32268"/>
                  </a:cubicBezTo>
                  <a:cubicBezTo>
                    <a:pt x="69488" y="36642"/>
                    <a:pt x="57604" y="36642"/>
                    <a:pt x="45390" y="34579"/>
                  </a:cubicBezTo>
                  <a:cubicBezTo>
                    <a:pt x="38788" y="33423"/>
                    <a:pt x="31773" y="33423"/>
                    <a:pt x="25253" y="34826"/>
                  </a:cubicBezTo>
                  <a:cubicBezTo>
                    <a:pt x="20467" y="35899"/>
                    <a:pt x="16836" y="35817"/>
                    <a:pt x="13534" y="32268"/>
                  </a:cubicBezTo>
                  <a:cubicBezTo>
                    <a:pt x="11141" y="29627"/>
                    <a:pt x="10233" y="31113"/>
                    <a:pt x="9986" y="33671"/>
                  </a:cubicBezTo>
                  <a:cubicBezTo>
                    <a:pt x="9986" y="34414"/>
                    <a:pt x="9903" y="35074"/>
                    <a:pt x="9903" y="35734"/>
                  </a:cubicBezTo>
                  <a:lnTo>
                    <a:pt x="0" y="35239"/>
                  </a:lnTo>
                  <a:cubicBezTo>
                    <a:pt x="495" y="23768"/>
                    <a:pt x="908" y="12214"/>
                    <a:pt x="1238" y="743"/>
                  </a:cubicBezTo>
                  <a:lnTo>
                    <a:pt x="1238" y="743"/>
                  </a:lnTo>
                  <a:lnTo>
                    <a:pt x="10481" y="0"/>
                  </a:lnTo>
                  <a:cubicBezTo>
                    <a:pt x="10811" y="4704"/>
                    <a:pt x="10811" y="9491"/>
                    <a:pt x="11224" y="14112"/>
                  </a:cubicBezTo>
                  <a:cubicBezTo>
                    <a:pt x="11306" y="15267"/>
                    <a:pt x="13039" y="17083"/>
                    <a:pt x="14112" y="17083"/>
                  </a:cubicBezTo>
                  <a:cubicBezTo>
                    <a:pt x="20054" y="17413"/>
                    <a:pt x="26079" y="16258"/>
                    <a:pt x="31855" y="17413"/>
                  </a:cubicBezTo>
                  <a:cubicBezTo>
                    <a:pt x="48031" y="20714"/>
                    <a:pt x="64041" y="21374"/>
                    <a:pt x="80216" y="18569"/>
                  </a:cubicBezTo>
                  <a:cubicBezTo>
                    <a:pt x="90532" y="16753"/>
                    <a:pt x="92018" y="15102"/>
                    <a:pt x="92018" y="4044"/>
                  </a:cubicBezTo>
                  <a:cubicBezTo>
                    <a:pt x="92018" y="3219"/>
                    <a:pt x="92018" y="2476"/>
                    <a:pt x="92018" y="1651"/>
                  </a:cubicBezTo>
                  <a:lnTo>
                    <a:pt x="104397" y="1155"/>
                  </a:lnTo>
                  <a:cubicBezTo>
                    <a:pt x="104397" y="1155"/>
                    <a:pt x="104397" y="1485"/>
                    <a:pt x="104397" y="1651"/>
                  </a:cubicBezTo>
                  <a:cubicBezTo>
                    <a:pt x="104974" y="8335"/>
                    <a:pt x="105882" y="15020"/>
                    <a:pt x="106790" y="21622"/>
                  </a:cubicBezTo>
                  <a:cubicBezTo>
                    <a:pt x="106955" y="22860"/>
                    <a:pt x="108110" y="23933"/>
                    <a:pt x="108771" y="25088"/>
                  </a:cubicBezTo>
                  <a:cubicBezTo>
                    <a:pt x="109348" y="23850"/>
                    <a:pt x="110339" y="22530"/>
                    <a:pt x="110339" y="21292"/>
                  </a:cubicBezTo>
                  <a:lnTo>
                    <a:pt x="120242" y="21292"/>
                  </a:lnTo>
                  <a:cubicBezTo>
                    <a:pt x="120242" y="26491"/>
                    <a:pt x="120242" y="31608"/>
                    <a:pt x="120242" y="36807"/>
                  </a:cubicBezTo>
                  <a:cubicBezTo>
                    <a:pt x="120242" y="43079"/>
                    <a:pt x="120407" y="49269"/>
                    <a:pt x="120242" y="55458"/>
                  </a:cubicBezTo>
                  <a:cubicBezTo>
                    <a:pt x="120077" y="61235"/>
                    <a:pt x="119252" y="66929"/>
                    <a:pt x="119252" y="72706"/>
                  </a:cubicBezTo>
                  <a:cubicBezTo>
                    <a:pt x="119252" y="73944"/>
                    <a:pt x="121645" y="76420"/>
                    <a:pt x="122718" y="76338"/>
                  </a:cubicBezTo>
                  <a:cubicBezTo>
                    <a:pt x="132621" y="75100"/>
                    <a:pt x="142359" y="73449"/>
                    <a:pt x="152840" y="71221"/>
                  </a:cubicBezTo>
                  <a:cubicBezTo>
                    <a:pt x="157874" y="70643"/>
                    <a:pt x="162991" y="69900"/>
                    <a:pt x="168025" y="69323"/>
                  </a:cubicBezTo>
                  <a:lnTo>
                    <a:pt x="169511" y="83105"/>
                  </a:lnTo>
                  <a:cubicBezTo>
                    <a:pt x="168603" y="83517"/>
                    <a:pt x="167778" y="84343"/>
                    <a:pt x="166952" y="84920"/>
                  </a:cubicBezTo>
                  <a:cubicBezTo>
                    <a:pt x="168273" y="85663"/>
                    <a:pt x="169593" y="87066"/>
                    <a:pt x="170831" y="8698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1" name="フリーフォーム: 図形 190">
              <a:extLst>
                <a:ext uri="{FF2B5EF4-FFF2-40B4-BE49-F238E27FC236}">
                  <a16:creationId xmlns:a16="http://schemas.microsoft.com/office/drawing/2014/main" id="{F5D4633D-4D06-431F-B782-AC5B4FFFC088}"/>
                </a:ext>
              </a:extLst>
            </p:cNvPr>
            <p:cNvSpPr/>
            <p:nvPr/>
          </p:nvSpPr>
          <p:spPr>
            <a:xfrm>
              <a:off x="3055892" y="92015"/>
              <a:ext cx="184150" cy="198680"/>
            </a:xfrm>
            <a:custGeom>
              <a:avLst/>
              <a:gdLst>
                <a:gd name="connsiteX0" fmla="*/ 179554 w 184150"/>
                <a:gd name="connsiteY0" fmla="*/ 3 h 198680"/>
                <a:gd name="connsiteX1" fmla="*/ 183433 w 184150"/>
                <a:gd name="connsiteY1" fmla="*/ 7017 h 198680"/>
                <a:gd name="connsiteX2" fmla="*/ 175675 w 184150"/>
                <a:gd name="connsiteY2" fmla="*/ 19727 h 198680"/>
                <a:gd name="connsiteX3" fmla="*/ 137217 w 184150"/>
                <a:gd name="connsiteY3" fmla="*/ 56616 h 198680"/>
                <a:gd name="connsiteX4" fmla="*/ 130698 w 184150"/>
                <a:gd name="connsiteY4" fmla="*/ 64951 h 198680"/>
                <a:gd name="connsiteX5" fmla="*/ 133504 w 184150"/>
                <a:gd name="connsiteY5" fmla="*/ 69903 h 198680"/>
                <a:gd name="connsiteX6" fmla="*/ 149761 w 184150"/>
                <a:gd name="connsiteY6" fmla="*/ 79806 h 198680"/>
                <a:gd name="connsiteX7" fmla="*/ 162388 w 184150"/>
                <a:gd name="connsiteY7" fmla="*/ 123051 h 198680"/>
                <a:gd name="connsiteX8" fmla="*/ 156281 w 184150"/>
                <a:gd name="connsiteY8" fmla="*/ 177683 h 198680"/>
                <a:gd name="connsiteX9" fmla="*/ 151082 w 184150"/>
                <a:gd name="connsiteY9" fmla="*/ 193859 h 198680"/>
                <a:gd name="connsiteX10" fmla="*/ 145635 w 184150"/>
                <a:gd name="connsiteY10" fmla="*/ 198645 h 198680"/>
                <a:gd name="connsiteX11" fmla="*/ 139281 w 184150"/>
                <a:gd name="connsiteY11" fmla="*/ 192043 h 198680"/>
                <a:gd name="connsiteX12" fmla="*/ 135319 w 184150"/>
                <a:gd name="connsiteY12" fmla="*/ 171411 h 198680"/>
                <a:gd name="connsiteX13" fmla="*/ 132596 w 184150"/>
                <a:gd name="connsiteY13" fmla="*/ 131633 h 198680"/>
                <a:gd name="connsiteX14" fmla="*/ 126489 w 184150"/>
                <a:gd name="connsiteY14" fmla="*/ 92846 h 198680"/>
                <a:gd name="connsiteX15" fmla="*/ 112047 w 184150"/>
                <a:gd name="connsiteY15" fmla="*/ 83107 h 198680"/>
                <a:gd name="connsiteX16" fmla="*/ 109488 w 184150"/>
                <a:gd name="connsiteY16" fmla="*/ 85418 h 198680"/>
                <a:gd name="connsiteX17" fmla="*/ 84978 w 184150"/>
                <a:gd name="connsiteY17" fmla="*/ 112405 h 198680"/>
                <a:gd name="connsiteX18" fmla="*/ 51719 w 184150"/>
                <a:gd name="connsiteY18" fmla="*/ 140464 h 198680"/>
                <a:gd name="connsiteX19" fmla="*/ 46520 w 184150"/>
                <a:gd name="connsiteY19" fmla="*/ 144508 h 198680"/>
                <a:gd name="connsiteX20" fmla="*/ 39340 w 184150"/>
                <a:gd name="connsiteY20" fmla="*/ 144920 h 198680"/>
                <a:gd name="connsiteX21" fmla="*/ 36782 w 184150"/>
                <a:gd name="connsiteY21" fmla="*/ 135100 h 198680"/>
                <a:gd name="connsiteX22" fmla="*/ 62530 w 184150"/>
                <a:gd name="connsiteY22" fmla="*/ 94496 h 198680"/>
                <a:gd name="connsiteX23" fmla="*/ 78376 w 184150"/>
                <a:gd name="connsiteY23" fmla="*/ 80136 h 198680"/>
                <a:gd name="connsiteX24" fmla="*/ 76808 w 184150"/>
                <a:gd name="connsiteY24" fmla="*/ 73947 h 198680"/>
                <a:gd name="connsiteX25" fmla="*/ 26549 w 184150"/>
                <a:gd name="connsiteY25" fmla="*/ 42091 h 198680"/>
                <a:gd name="connsiteX26" fmla="*/ 9383 w 184150"/>
                <a:gd name="connsiteY26" fmla="*/ 34169 h 198680"/>
                <a:gd name="connsiteX27" fmla="*/ 3193 w 184150"/>
                <a:gd name="connsiteY27" fmla="*/ 29795 h 198680"/>
                <a:gd name="connsiteX28" fmla="*/ 1460 w 184150"/>
                <a:gd name="connsiteY28" fmla="*/ 19066 h 198680"/>
                <a:gd name="connsiteX29" fmla="*/ 13509 w 184150"/>
                <a:gd name="connsiteY29" fmla="*/ 17581 h 198680"/>
                <a:gd name="connsiteX30" fmla="*/ 69133 w 184150"/>
                <a:gd name="connsiteY30" fmla="*/ 54636 h 198680"/>
                <a:gd name="connsiteX31" fmla="*/ 94386 w 184150"/>
                <a:gd name="connsiteY31" fmla="*/ 67097 h 198680"/>
                <a:gd name="connsiteX32" fmla="*/ 100740 w 184150"/>
                <a:gd name="connsiteY32" fmla="*/ 62311 h 198680"/>
                <a:gd name="connsiteX33" fmla="*/ 129955 w 184150"/>
                <a:gd name="connsiteY33" fmla="*/ 17994 h 198680"/>
                <a:gd name="connsiteX34" fmla="*/ 163956 w 184150"/>
                <a:gd name="connsiteY34" fmla="*/ 1323 h 198680"/>
                <a:gd name="connsiteX35" fmla="*/ 179389 w 184150"/>
                <a:gd name="connsiteY35" fmla="*/ 3 h 198680"/>
                <a:gd name="connsiteX36" fmla="*/ 157354 w 184150"/>
                <a:gd name="connsiteY36" fmla="*/ 22368 h 198680"/>
                <a:gd name="connsiteX37" fmla="*/ 160573 w 184150"/>
                <a:gd name="connsiteY37" fmla="*/ 18654 h 198680"/>
                <a:gd name="connsiteX38" fmla="*/ 155291 w 184150"/>
                <a:gd name="connsiteY38" fmla="*/ 17663 h 198680"/>
                <a:gd name="connsiteX39" fmla="*/ 137713 w 184150"/>
                <a:gd name="connsiteY39" fmla="*/ 28392 h 198680"/>
                <a:gd name="connsiteX40" fmla="*/ 119639 w 184150"/>
                <a:gd name="connsiteY40" fmla="*/ 49271 h 198680"/>
                <a:gd name="connsiteX41" fmla="*/ 115760 w 184150"/>
                <a:gd name="connsiteY41" fmla="*/ 56699 h 198680"/>
                <a:gd name="connsiteX42" fmla="*/ 116916 w 184150"/>
                <a:gd name="connsiteY42" fmla="*/ 60000 h 198680"/>
                <a:gd name="connsiteX43" fmla="*/ 119474 w 184150"/>
                <a:gd name="connsiteY43" fmla="*/ 58432 h 198680"/>
                <a:gd name="connsiteX44" fmla="*/ 138455 w 184150"/>
                <a:gd name="connsiteY44" fmla="*/ 39451 h 198680"/>
                <a:gd name="connsiteX45" fmla="*/ 157354 w 184150"/>
                <a:gd name="connsiteY45" fmla="*/ 22368 h 198680"/>
                <a:gd name="connsiteX46" fmla="*/ 148689 w 184150"/>
                <a:gd name="connsiteY46" fmla="*/ 161921 h 198680"/>
                <a:gd name="connsiteX47" fmla="*/ 148689 w 184150"/>
                <a:gd name="connsiteY47" fmla="*/ 102171 h 198680"/>
                <a:gd name="connsiteX48" fmla="*/ 142499 w 184150"/>
                <a:gd name="connsiteY48" fmla="*/ 88472 h 198680"/>
                <a:gd name="connsiteX49" fmla="*/ 139198 w 184150"/>
                <a:gd name="connsiteY49" fmla="*/ 84758 h 198680"/>
                <a:gd name="connsiteX50" fmla="*/ 137795 w 184150"/>
                <a:gd name="connsiteY50" fmla="*/ 89957 h 198680"/>
                <a:gd name="connsiteX51" fmla="*/ 140931 w 184150"/>
                <a:gd name="connsiteY51" fmla="*/ 102996 h 198680"/>
                <a:gd name="connsiteX52" fmla="*/ 143902 w 184150"/>
                <a:gd name="connsiteY52" fmla="*/ 142775 h 198680"/>
                <a:gd name="connsiteX53" fmla="*/ 145140 w 184150"/>
                <a:gd name="connsiteY53" fmla="*/ 162003 h 198680"/>
                <a:gd name="connsiteX54" fmla="*/ 147121 w 184150"/>
                <a:gd name="connsiteY54" fmla="*/ 164479 h 198680"/>
                <a:gd name="connsiteX55" fmla="*/ 148606 w 184150"/>
                <a:gd name="connsiteY55" fmla="*/ 161838 h 198680"/>
                <a:gd name="connsiteX56" fmla="*/ 88609 w 184150"/>
                <a:gd name="connsiteY56" fmla="*/ 95321 h 198680"/>
                <a:gd name="connsiteX57" fmla="*/ 87619 w 184150"/>
                <a:gd name="connsiteY57" fmla="*/ 93671 h 198680"/>
                <a:gd name="connsiteX58" fmla="*/ 80109 w 184150"/>
                <a:gd name="connsiteY58" fmla="*/ 94579 h 198680"/>
                <a:gd name="connsiteX59" fmla="*/ 61292 w 184150"/>
                <a:gd name="connsiteY59" fmla="*/ 112240 h 198680"/>
                <a:gd name="connsiteX60" fmla="*/ 60055 w 184150"/>
                <a:gd name="connsiteY60" fmla="*/ 118842 h 198680"/>
                <a:gd name="connsiteX61" fmla="*/ 65419 w 184150"/>
                <a:gd name="connsiteY61" fmla="*/ 115376 h 198680"/>
                <a:gd name="connsiteX62" fmla="*/ 86711 w 184150"/>
                <a:gd name="connsiteY62" fmla="*/ 97715 h 198680"/>
                <a:gd name="connsiteX63" fmla="*/ 88609 w 184150"/>
                <a:gd name="connsiteY63" fmla="*/ 95404 h 19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84150" h="198680">
                  <a:moveTo>
                    <a:pt x="179554" y="3"/>
                  </a:moveTo>
                  <a:cubicBezTo>
                    <a:pt x="184670" y="-80"/>
                    <a:pt x="184753" y="1736"/>
                    <a:pt x="183433" y="7017"/>
                  </a:cubicBezTo>
                  <a:cubicBezTo>
                    <a:pt x="182195" y="12299"/>
                    <a:pt x="179884" y="16261"/>
                    <a:pt x="175675" y="19727"/>
                  </a:cubicBezTo>
                  <a:cubicBezTo>
                    <a:pt x="162471" y="32023"/>
                    <a:pt x="149761" y="44237"/>
                    <a:pt x="137217" y="56616"/>
                  </a:cubicBezTo>
                  <a:cubicBezTo>
                    <a:pt x="134742" y="59092"/>
                    <a:pt x="132678" y="61981"/>
                    <a:pt x="130698" y="64951"/>
                  </a:cubicBezTo>
                  <a:cubicBezTo>
                    <a:pt x="128552" y="68335"/>
                    <a:pt x="129377" y="70068"/>
                    <a:pt x="133504" y="69903"/>
                  </a:cubicBezTo>
                  <a:cubicBezTo>
                    <a:pt x="140766" y="69573"/>
                    <a:pt x="146213" y="73864"/>
                    <a:pt x="149761" y="79806"/>
                  </a:cubicBezTo>
                  <a:cubicBezTo>
                    <a:pt x="157519" y="92846"/>
                    <a:pt x="162636" y="106875"/>
                    <a:pt x="162388" y="123051"/>
                  </a:cubicBezTo>
                  <a:cubicBezTo>
                    <a:pt x="162141" y="141619"/>
                    <a:pt x="159252" y="159610"/>
                    <a:pt x="156281" y="177683"/>
                  </a:cubicBezTo>
                  <a:cubicBezTo>
                    <a:pt x="155291" y="183625"/>
                    <a:pt x="155126" y="189402"/>
                    <a:pt x="151082" y="193859"/>
                  </a:cubicBezTo>
                  <a:cubicBezTo>
                    <a:pt x="149349" y="195757"/>
                    <a:pt x="146543" y="199058"/>
                    <a:pt x="145635" y="198645"/>
                  </a:cubicBezTo>
                  <a:cubicBezTo>
                    <a:pt x="143077" y="197325"/>
                    <a:pt x="140106" y="194767"/>
                    <a:pt x="139281" y="192043"/>
                  </a:cubicBezTo>
                  <a:cubicBezTo>
                    <a:pt x="137300" y="185359"/>
                    <a:pt x="135897" y="178344"/>
                    <a:pt x="135319" y="171411"/>
                  </a:cubicBezTo>
                  <a:cubicBezTo>
                    <a:pt x="134081" y="158207"/>
                    <a:pt x="134081" y="144838"/>
                    <a:pt x="132596" y="131633"/>
                  </a:cubicBezTo>
                  <a:cubicBezTo>
                    <a:pt x="131193" y="118594"/>
                    <a:pt x="129130" y="105637"/>
                    <a:pt x="126489" y="92846"/>
                  </a:cubicBezTo>
                  <a:cubicBezTo>
                    <a:pt x="124591" y="83768"/>
                    <a:pt x="119557" y="80054"/>
                    <a:pt x="112047" y="83107"/>
                  </a:cubicBezTo>
                  <a:cubicBezTo>
                    <a:pt x="111056" y="83520"/>
                    <a:pt x="109983" y="84428"/>
                    <a:pt x="109488" y="85418"/>
                  </a:cubicBezTo>
                  <a:cubicBezTo>
                    <a:pt x="104041" y="97302"/>
                    <a:pt x="93891" y="104317"/>
                    <a:pt x="84978" y="112405"/>
                  </a:cubicBezTo>
                  <a:cubicBezTo>
                    <a:pt x="74249" y="122225"/>
                    <a:pt x="62860" y="131138"/>
                    <a:pt x="51719" y="140464"/>
                  </a:cubicBezTo>
                  <a:cubicBezTo>
                    <a:pt x="49986" y="141867"/>
                    <a:pt x="48501" y="143847"/>
                    <a:pt x="46520" y="144508"/>
                  </a:cubicBezTo>
                  <a:cubicBezTo>
                    <a:pt x="44209" y="145333"/>
                    <a:pt x="40248" y="146076"/>
                    <a:pt x="39340" y="144920"/>
                  </a:cubicBezTo>
                  <a:cubicBezTo>
                    <a:pt x="37525" y="142444"/>
                    <a:pt x="34306" y="140134"/>
                    <a:pt x="36782" y="135100"/>
                  </a:cubicBezTo>
                  <a:cubicBezTo>
                    <a:pt x="44044" y="120575"/>
                    <a:pt x="50894" y="105720"/>
                    <a:pt x="62530" y="94496"/>
                  </a:cubicBezTo>
                  <a:cubicBezTo>
                    <a:pt x="67730" y="89545"/>
                    <a:pt x="73011" y="84841"/>
                    <a:pt x="78376" y="80136"/>
                  </a:cubicBezTo>
                  <a:cubicBezTo>
                    <a:pt x="82172" y="76753"/>
                    <a:pt x="78376" y="74525"/>
                    <a:pt x="76808" y="73947"/>
                  </a:cubicBezTo>
                  <a:cubicBezTo>
                    <a:pt x="58074" y="66767"/>
                    <a:pt x="44044" y="51335"/>
                    <a:pt x="26549" y="42091"/>
                  </a:cubicBezTo>
                  <a:cubicBezTo>
                    <a:pt x="21019" y="39121"/>
                    <a:pt x="15077" y="36975"/>
                    <a:pt x="9383" y="34169"/>
                  </a:cubicBezTo>
                  <a:cubicBezTo>
                    <a:pt x="7155" y="33096"/>
                    <a:pt x="4514" y="31858"/>
                    <a:pt x="3193" y="29795"/>
                  </a:cubicBezTo>
                  <a:cubicBezTo>
                    <a:pt x="1213" y="26741"/>
                    <a:pt x="-1841" y="23358"/>
                    <a:pt x="1460" y="19066"/>
                  </a:cubicBezTo>
                  <a:cubicBezTo>
                    <a:pt x="5092" y="14527"/>
                    <a:pt x="9548" y="14940"/>
                    <a:pt x="13509" y="17581"/>
                  </a:cubicBezTo>
                  <a:cubicBezTo>
                    <a:pt x="32078" y="29795"/>
                    <a:pt x="50399" y="42669"/>
                    <a:pt x="69133" y="54636"/>
                  </a:cubicBezTo>
                  <a:cubicBezTo>
                    <a:pt x="77055" y="59670"/>
                    <a:pt x="85803" y="63218"/>
                    <a:pt x="94386" y="67097"/>
                  </a:cubicBezTo>
                  <a:cubicBezTo>
                    <a:pt x="98265" y="68830"/>
                    <a:pt x="99668" y="65199"/>
                    <a:pt x="100740" y="62311"/>
                  </a:cubicBezTo>
                  <a:cubicBezTo>
                    <a:pt x="107343" y="45145"/>
                    <a:pt x="118566" y="31445"/>
                    <a:pt x="129955" y="17994"/>
                  </a:cubicBezTo>
                  <a:cubicBezTo>
                    <a:pt x="139115" y="7183"/>
                    <a:pt x="151082" y="3221"/>
                    <a:pt x="163956" y="1323"/>
                  </a:cubicBezTo>
                  <a:cubicBezTo>
                    <a:pt x="169073" y="580"/>
                    <a:pt x="174272" y="168"/>
                    <a:pt x="179389" y="3"/>
                  </a:cubicBezTo>
                  <a:close/>
                  <a:moveTo>
                    <a:pt x="157354" y="22368"/>
                  </a:moveTo>
                  <a:cubicBezTo>
                    <a:pt x="158592" y="21295"/>
                    <a:pt x="159500" y="19892"/>
                    <a:pt x="160573" y="18654"/>
                  </a:cubicBezTo>
                  <a:cubicBezTo>
                    <a:pt x="158757" y="18241"/>
                    <a:pt x="156529" y="17003"/>
                    <a:pt x="155291" y="17663"/>
                  </a:cubicBezTo>
                  <a:cubicBezTo>
                    <a:pt x="149514" y="20717"/>
                    <a:pt x="143985" y="24348"/>
                    <a:pt x="137713" y="28392"/>
                  </a:cubicBezTo>
                  <a:cubicBezTo>
                    <a:pt x="131688" y="35324"/>
                    <a:pt x="125499" y="42174"/>
                    <a:pt x="119639" y="49271"/>
                  </a:cubicBezTo>
                  <a:cubicBezTo>
                    <a:pt x="117906" y="51335"/>
                    <a:pt x="116751" y="54058"/>
                    <a:pt x="115760" y="56699"/>
                  </a:cubicBezTo>
                  <a:cubicBezTo>
                    <a:pt x="115430" y="57524"/>
                    <a:pt x="116503" y="58927"/>
                    <a:pt x="116916" y="60000"/>
                  </a:cubicBezTo>
                  <a:cubicBezTo>
                    <a:pt x="117741" y="59505"/>
                    <a:pt x="118814" y="59175"/>
                    <a:pt x="119474" y="58432"/>
                  </a:cubicBezTo>
                  <a:cubicBezTo>
                    <a:pt x="125829" y="52160"/>
                    <a:pt x="132018" y="45640"/>
                    <a:pt x="138455" y="39451"/>
                  </a:cubicBezTo>
                  <a:cubicBezTo>
                    <a:pt x="144645" y="33591"/>
                    <a:pt x="151082" y="28062"/>
                    <a:pt x="157354" y="22368"/>
                  </a:cubicBezTo>
                  <a:close/>
                  <a:moveTo>
                    <a:pt x="148689" y="161921"/>
                  </a:moveTo>
                  <a:cubicBezTo>
                    <a:pt x="150587" y="142444"/>
                    <a:pt x="153723" y="122968"/>
                    <a:pt x="148689" y="102171"/>
                  </a:cubicBezTo>
                  <a:cubicBezTo>
                    <a:pt x="146625" y="97632"/>
                    <a:pt x="144727" y="92928"/>
                    <a:pt x="142499" y="88472"/>
                  </a:cubicBezTo>
                  <a:cubicBezTo>
                    <a:pt x="141756" y="86986"/>
                    <a:pt x="140271" y="85996"/>
                    <a:pt x="139198" y="84758"/>
                  </a:cubicBezTo>
                  <a:cubicBezTo>
                    <a:pt x="138703" y="86491"/>
                    <a:pt x="137547" y="88389"/>
                    <a:pt x="137795" y="89957"/>
                  </a:cubicBezTo>
                  <a:cubicBezTo>
                    <a:pt x="138538" y="94331"/>
                    <a:pt x="139776" y="98705"/>
                    <a:pt x="140931" y="102996"/>
                  </a:cubicBezTo>
                  <a:cubicBezTo>
                    <a:pt x="144315" y="116036"/>
                    <a:pt x="143985" y="129405"/>
                    <a:pt x="143902" y="142775"/>
                  </a:cubicBezTo>
                  <a:cubicBezTo>
                    <a:pt x="143902" y="149212"/>
                    <a:pt x="144562" y="155566"/>
                    <a:pt x="145140" y="162003"/>
                  </a:cubicBezTo>
                  <a:cubicBezTo>
                    <a:pt x="145140" y="162911"/>
                    <a:pt x="146460" y="163654"/>
                    <a:pt x="147121" y="164479"/>
                  </a:cubicBezTo>
                  <a:cubicBezTo>
                    <a:pt x="147616" y="163571"/>
                    <a:pt x="148524" y="162746"/>
                    <a:pt x="148606" y="161838"/>
                  </a:cubicBezTo>
                  <a:close/>
                  <a:moveTo>
                    <a:pt x="88609" y="95321"/>
                  </a:moveTo>
                  <a:cubicBezTo>
                    <a:pt x="88609" y="95321"/>
                    <a:pt x="87949" y="93588"/>
                    <a:pt x="87619" y="93671"/>
                  </a:cubicBezTo>
                  <a:cubicBezTo>
                    <a:pt x="85060" y="93753"/>
                    <a:pt x="81842" y="93176"/>
                    <a:pt x="80109" y="94579"/>
                  </a:cubicBezTo>
                  <a:cubicBezTo>
                    <a:pt x="73506" y="100026"/>
                    <a:pt x="67234" y="105967"/>
                    <a:pt x="61292" y="112240"/>
                  </a:cubicBezTo>
                  <a:cubicBezTo>
                    <a:pt x="60055" y="113477"/>
                    <a:pt x="60467" y="116613"/>
                    <a:pt x="60055" y="118842"/>
                  </a:cubicBezTo>
                  <a:cubicBezTo>
                    <a:pt x="61623" y="117934"/>
                    <a:pt x="63191" y="116944"/>
                    <a:pt x="65419" y="115376"/>
                  </a:cubicBezTo>
                  <a:cubicBezTo>
                    <a:pt x="72516" y="109516"/>
                    <a:pt x="79696" y="103574"/>
                    <a:pt x="86711" y="97715"/>
                  </a:cubicBezTo>
                  <a:cubicBezTo>
                    <a:pt x="87454" y="97055"/>
                    <a:pt x="88196" y="96312"/>
                    <a:pt x="88609" y="9540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2" name="フリーフォーム: 図形 191">
              <a:extLst>
                <a:ext uri="{FF2B5EF4-FFF2-40B4-BE49-F238E27FC236}">
                  <a16:creationId xmlns:a16="http://schemas.microsoft.com/office/drawing/2014/main" id="{6FD27463-B43A-49FB-9641-494E41EB44BC}"/>
                </a:ext>
              </a:extLst>
            </p:cNvPr>
            <p:cNvSpPr/>
            <p:nvPr/>
          </p:nvSpPr>
          <p:spPr>
            <a:xfrm>
              <a:off x="3066387" y="1028534"/>
              <a:ext cx="172246" cy="241300"/>
            </a:xfrm>
            <a:custGeom>
              <a:avLst/>
              <a:gdLst>
                <a:gd name="connsiteX0" fmla="*/ 171616 w 172246"/>
                <a:gd name="connsiteY0" fmla="*/ 117106 h 241300"/>
                <a:gd name="connsiteX1" fmla="*/ 167490 w 172246"/>
                <a:gd name="connsiteY1" fmla="*/ 137408 h 241300"/>
                <a:gd name="connsiteX2" fmla="*/ 150572 w 172246"/>
                <a:gd name="connsiteY2" fmla="*/ 182632 h 241300"/>
                <a:gd name="connsiteX3" fmla="*/ 150489 w 172246"/>
                <a:gd name="connsiteY3" fmla="*/ 183045 h 241300"/>
                <a:gd name="connsiteX4" fmla="*/ 140834 w 172246"/>
                <a:gd name="connsiteY4" fmla="*/ 217789 h 241300"/>
                <a:gd name="connsiteX5" fmla="*/ 120037 w 172246"/>
                <a:gd name="connsiteY5" fmla="*/ 234542 h 241300"/>
                <a:gd name="connsiteX6" fmla="*/ 110711 w 172246"/>
                <a:gd name="connsiteY6" fmla="*/ 235780 h 241300"/>
                <a:gd name="connsiteX7" fmla="*/ 96269 w 172246"/>
                <a:gd name="connsiteY7" fmla="*/ 238091 h 241300"/>
                <a:gd name="connsiteX8" fmla="*/ 89667 w 172246"/>
                <a:gd name="connsiteY8" fmla="*/ 238421 h 241300"/>
                <a:gd name="connsiteX9" fmla="*/ 61360 w 172246"/>
                <a:gd name="connsiteY9" fmla="*/ 240401 h 241300"/>
                <a:gd name="connsiteX10" fmla="*/ 28019 w 172246"/>
                <a:gd name="connsiteY10" fmla="*/ 220347 h 241300"/>
                <a:gd name="connsiteX11" fmla="*/ 16961 w 172246"/>
                <a:gd name="connsiteY11" fmla="*/ 178506 h 241300"/>
                <a:gd name="connsiteX12" fmla="*/ 13329 w 172246"/>
                <a:gd name="connsiteY12" fmla="*/ 160350 h 241300"/>
                <a:gd name="connsiteX13" fmla="*/ 5737 w 172246"/>
                <a:gd name="connsiteY13" fmla="*/ 155316 h 241300"/>
                <a:gd name="connsiteX14" fmla="*/ 43 w 172246"/>
                <a:gd name="connsiteY14" fmla="*/ 152263 h 241300"/>
                <a:gd name="connsiteX15" fmla="*/ 703 w 172246"/>
                <a:gd name="connsiteY15" fmla="*/ 149292 h 241300"/>
                <a:gd name="connsiteX16" fmla="*/ 3591 w 172246"/>
                <a:gd name="connsiteY16" fmla="*/ 128742 h 241300"/>
                <a:gd name="connsiteX17" fmla="*/ 9203 w 172246"/>
                <a:gd name="connsiteY17" fmla="*/ 120985 h 241300"/>
                <a:gd name="connsiteX18" fmla="*/ 16630 w 172246"/>
                <a:gd name="connsiteY18" fmla="*/ 106377 h 241300"/>
                <a:gd name="connsiteX19" fmla="*/ 10936 w 172246"/>
                <a:gd name="connsiteY19" fmla="*/ 102746 h 241300"/>
                <a:gd name="connsiteX20" fmla="*/ 5572 w 172246"/>
                <a:gd name="connsiteY20" fmla="*/ 98372 h 241300"/>
                <a:gd name="connsiteX21" fmla="*/ 5737 w 172246"/>
                <a:gd name="connsiteY21" fmla="*/ 96062 h 241300"/>
                <a:gd name="connsiteX22" fmla="*/ 8460 w 172246"/>
                <a:gd name="connsiteY22" fmla="*/ 55623 h 241300"/>
                <a:gd name="connsiteX23" fmla="*/ 13494 w 172246"/>
                <a:gd name="connsiteY23" fmla="*/ 19641 h 241300"/>
                <a:gd name="connsiteX24" fmla="*/ 21087 w 172246"/>
                <a:gd name="connsiteY24" fmla="*/ 19394 h 241300"/>
                <a:gd name="connsiteX25" fmla="*/ 33631 w 172246"/>
                <a:gd name="connsiteY25" fmla="*/ 29875 h 241300"/>
                <a:gd name="connsiteX26" fmla="*/ 81744 w 172246"/>
                <a:gd name="connsiteY26" fmla="*/ 39200 h 241300"/>
                <a:gd name="connsiteX27" fmla="*/ 111619 w 172246"/>
                <a:gd name="connsiteY27" fmla="*/ 29215 h 241300"/>
                <a:gd name="connsiteX28" fmla="*/ 128042 w 172246"/>
                <a:gd name="connsiteY28" fmla="*/ 19311 h 241300"/>
                <a:gd name="connsiteX29" fmla="*/ 150654 w 172246"/>
                <a:gd name="connsiteY29" fmla="*/ 1568 h 241300"/>
                <a:gd name="connsiteX30" fmla="*/ 154038 w 172246"/>
                <a:gd name="connsiteY30" fmla="*/ 0 h 241300"/>
                <a:gd name="connsiteX31" fmla="*/ 155441 w 172246"/>
                <a:gd name="connsiteY31" fmla="*/ 3961 h 241300"/>
                <a:gd name="connsiteX32" fmla="*/ 162373 w 172246"/>
                <a:gd name="connsiteY32" fmla="*/ 67094 h 241300"/>
                <a:gd name="connsiteX33" fmla="*/ 171781 w 172246"/>
                <a:gd name="connsiteY33" fmla="*/ 117023 h 24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2246" h="241300">
                  <a:moveTo>
                    <a:pt x="171616" y="117106"/>
                  </a:moveTo>
                  <a:cubicBezTo>
                    <a:pt x="173597" y="125276"/>
                    <a:pt x="170543" y="131548"/>
                    <a:pt x="167490" y="137408"/>
                  </a:cubicBezTo>
                  <a:cubicBezTo>
                    <a:pt x="159980" y="151767"/>
                    <a:pt x="154863" y="166952"/>
                    <a:pt x="150572" y="182632"/>
                  </a:cubicBezTo>
                  <a:cubicBezTo>
                    <a:pt x="150572" y="182797"/>
                    <a:pt x="150489" y="182963"/>
                    <a:pt x="150489" y="183045"/>
                  </a:cubicBezTo>
                  <a:cubicBezTo>
                    <a:pt x="147271" y="194599"/>
                    <a:pt x="143887" y="206153"/>
                    <a:pt x="140834" y="217789"/>
                  </a:cubicBezTo>
                  <a:cubicBezTo>
                    <a:pt x="138275" y="227610"/>
                    <a:pt x="129858" y="235450"/>
                    <a:pt x="120037" y="234542"/>
                  </a:cubicBezTo>
                  <a:cubicBezTo>
                    <a:pt x="116983" y="234294"/>
                    <a:pt x="113847" y="235285"/>
                    <a:pt x="110711" y="235780"/>
                  </a:cubicBezTo>
                  <a:cubicBezTo>
                    <a:pt x="105100" y="236523"/>
                    <a:pt x="100726" y="237430"/>
                    <a:pt x="96269" y="238091"/>
                  </a:cubicBezTo>
                  <a:cubicBezTo>
                    <a:pt x="94123" y="238421"/>
                    <a:pt x="91895" y="238338"/>
                    <a:pt x="89667" y="238421"/>
                  </a:cubicBezTo>
                  <a:cubicBezTo>
                    <a:pt x="80176" y="238998"/>
                    <a:pt x="70521" y="238338"/>
                    <a:pt x="61360" y="240401"/>
                  </a:cubicBezTo>
                  <a:cubicBezTo>
                    <a:pt x="46010" y="243950"/>
                    <a:pt x="32641" y="236935"/>
                    <a:pt x="28019" y="220347"/>
                  </a:cubicBezTo>
                  <a:cubicBezTo>
                    <a:pt x="24140" y="206483"/>
                    <a:pt x="20509" y="192453"/>
                    <a:pt x="16961" y="178506"/>
                  </a:cubicBezTo>
                  <a:cubicBezTo>
                    <a:pt x="15475" y="172564"/>
                    <a:pt x="14320" y="166457"/>
                    <a:pt x="13329" y="160350"/>
                  </a:cubicBezTo>
                  <a:cubicBezTo>
                    <a:pt x="12504" y="155316"/>
                    <a:pt x="9368" y="154986"/>
                    <a:pt x="5737" y="155316"/>
                  </a:cubicBezTo>
                  <a:cubicBezTo>
                    <a:pt x="2271" y="155646"/>
                    <a:pt x="-370" y="156059"/>
                    <a:pt x="43" y="152263"/>
                  </a:cubicBezTo>
                  <a:cubicBezTo>
                    <a:pt x="125" y="151520"/>
                    <a:pt x="373" y="150529"/>
                    <a:pt x="703" y="149292"/>
                  </a:cubicBezTo>
                  <a:cubicBezTo>
                    <a:pt x="2683" y="142854"/>
                    <a:pt x="2106" y="135510"/>
                    <a:pt x="3591" y="128742"/>
                  </a:cubicBezTo>
                  <a:cubicBezTo>
                    <a:pt x="4251" y="125771"/>
                    <a:pt x="6727" y="122388"/>
                    <a:pt x="9203" y="120985"/>
                  </a:cubicBezTo>
                  <a:cubicBezTo>
                    <a:pt x="14980" y="117766"/>
                    <a:pt x="14320" y="111329"/>
                    <a:pt x="16630" y="106377"/>
                  </a:cubicBezTo>
                  <a:cubicBezTo>
                    <a:pt x="16713" y="106212"/>
                    <a:pt x="12834" y="102581"/>
                    <a:pt x="10936" y="102746"/>
                  </a:cubicBezTo>
                  <a:cubicBezTo>
                    <a:pt x="6645" y="102994"/>
                    <a:pt x="5572" y="101756"/>
                    <a:pt x="5572" y="98372"/>
                  </a:cubicBezTo>
                  <a:cubicBezTo>
                    <a:pt x="5572" y="97712"/>
                    <a:pt x="5572" y="96887"/>
                    <a:pt x="5737" y="96062"/>
                  </a:cubicBezTo>
                  <a:cubicBezTo>
                    <a:pt x="7057" y="82610"/>
                    <a:pt x="7222" y="69075"/>
                    <a:pt x="8460" y="55623"/>
                  </a:cubicBezTo>
                  <a:cubicBezTo>
                    <a:pt x="9616" y="43574"/>
                    <a:pt x="11101" y="31443"/>
                    <a:pt x="13494" y="19641"/>
                  </a:cubicBezTo>
                  <a:cubicBezTo>
                    <a:pt x="14732" y="13534"/>
                    <a:pt x="18776" y="17661"/>
                    <a:pt x="21087" y="19394"/>
                  </a:cubicBezTo>
                  <a:cubicBezTo>
                    <a:pt x="25461" y="22695"/>
                    <a:pt x="29340" y="26656"/>
                    <a:pt x="33631" y="29875"/>
                  </a:cubicBezTo>
                  <a:cubicBezTo>
                    <a:pt x="48321" y="40933"/>
                    <a:pt x="64496" y="42667"/>
                    <a:pt x="81744" y="39200"/>
                  </a:cubicBezTo>
                  <a:cubicBezTo>
                    <a:pt x="92143" y="37137"/>
                    <a:pt x="102129" y="33836"/>
                    <a:pt x="111619" y="29215"/>
                  </a:cubicBezTo>
                  <a:cubicBezTo>
                    <a:pt x="117314" y="26409"/>
                    <a:pt x="122760" y="23108"/>
                    <a:pt x="128042" y="19311"/>
                  </a:cubicBezTo>
                  <a:cubicBezTo>
                    <a:pt x="135800" y="13700"/>
                    <a:pt x="143062" y="7427"/>
                    <a:pt x="150654" y="1568"/>
                  </a:cubicBezTo>
                  <a:cubicBezTo>
                    <a:pt x="151645" y="825"/>
                    <a:pt x="152883" y="495"/>
                    <a:pt x="154038" y="0"/>
                  </a:cubicBezTo>
                  <a:cubicBezTo>
                    <a:pt x="154533" y="1320"/>
                    <a:pt x="155524" y="2723"/>
                    <a:pt x="155441" y="3961"/>
                  </a:cubicBezTo>
                  <a:cubicBezTo>
                    <a:pt x="153378" y="25583"/>
                    <a:pt x="158164" y="46215"/>
                    <a:pt x="162373" y="67094"/>
                  </a:cubicBezTo>
                  <a:cubicBezTo>
                    <a:pt x="165674" y="83683"/>
                    <a:pt x="167820" y="100601"/>
                    <a:pt x="171781" y="117023"/>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3" name="フリーフォーム: 図形 192">
              <a:extLst>
                <a:ext uri="{FF2B5EF4-FFF2-40B4-BE49-F238E27FC236}">
                  <a16:creationId xmlns:a16="http://schemas.microsoft.com/office/drawing/2014/main" id="{4FDE63E9-2D44-4BE4-8660-4A60F272DD90}"/>
                </a:ext>
              </a:extLst>
            </p:cNvPr>
            <p:cNvSpPr/>
            <p:nvPr/>
          </p:nvSpPr>
          <p:spPr>
            <a:xfrm>
              <a:off x="3055370" y="1179889"/>
              <a:ext cx="172813" cy="174709"/>
            </a:xfrm>
            <a:custGeom>
              <a:avLst/>
              <a:gdLst>
                <a:gd name="connsiteX0" fmla="*/ 161425 w 172813"/>
                <a:gd name="connsiteY0" fmla="*/ 31773 h 174709"/>
                <a:gd name="connsiteX1" fmla="*/ 172813 w 172813"/>
                <a:gd name="connsiteY1" fmla="*/ 35487 h 174709"/>
                <a:gd name="connsiteX2" fmla="*/ 160187 w 172813"/>
                <a:gd name="connsiteY2" fmla="*/ 87891 h 174709"/>
                <a:gd name="connsiteX3" fmla="*/ 153172 w 172813"/>
                <a:gd name="connsiteY3" fmla="*/ 103159 h 174709"/>
                <a:gd name="connsiteX4" fmla="*/ 145414 w 172813"/>
                <a:gd name="connsiteY4" fmla="*/ 132621 h 174709"/>
                <a:gd name="connsiteX5" fmla="*/ 135099 w 172813"/>
                <a:gd name="connsiteY5" fmla="*/ 129898 h 174709"/>
                <a:gd name="connsiteX6" fmla="*/ 135676 w 172813"/>
                <a:gd name="connsiteY6" fmla="*/ 127339 h 174709"/>
                <a:gd name="connsiteX7" fmla="*/ 132953 w 172813"/>
                <a:gd name="connsiteY7" fmla="*/ 122965 h 174709"/>
                <a:gd name="connsiteX8" fmla="*/ 113724 w 172813"/>
                <a:gd name="connsiteY8" fmla="*/ 125441 h 174709"/>
                <a:gd name="connsiteX9" fmla="*/ 65281 w 172813"/>
                <a:gd name="connsiteY9" fmla="*/ 133281 h 174709"/>
                <a:gd name="connsiteX10" fmla="*/ 60989 w 172813"/>
                <a:gd name="connsiteY10" fmla="*/ 141369 h 174709"/>
                <a:gd name="connsiteX11" fmla="*/ 70067 w 172813"/>
                <a:gd name="connsiteY11" fmla="*/ 170666 h 174709"/>
                <a:gd name="connsiteX12" fmla="*/ 58431 w 172813"/>
                <a:gd name="connsiteY12" fmla="*/ 174710 h 174709"/>
                <a:gd name="connsiteX13" fmla="*/ 47620 w 172813"/>
                <a:gd name="connsiteY13" fmla="*/ 145248 h 174709"/>
                <a:gd name="connsiteX14" fmla="*/ 29051 w 172813"/>
                <a:gd name="connsiteY14" fmla="*/ 85003 h 174709"/>
                <a:gd name="connsiteX15" fmla="*/ 14444 w 172813"/>
                <a:gd name="connsiteY15" fmla="*/ 34826 h 174709"/>
                <a:gd name="connsiteX16" fmla="*/ 4788 w 172813"/>
                <a:gd name="connsiteY16" fmla="*/ 23603 h 174709"/>
                <a:gd name="connsiteX17" fmla="*/ 2 w 172813"/>
                <a:gd name="connsiteY17" fmla="*/ 17331 h 174709"/>
                <a:gd name="connsiteX18" fmla="*/ 1157 w 172813"/>
                <a:gd name="connsiteY18" fmla="*/ 0 h 174709"/>
                <a:gd name="connsiteX19" fmla="*/ 11060 w 172813"/>
                <a:gd name="connsiteY19" fmla="*/ 1073 h 174709"/>
                <a:gd name="connsiteX20" fmla="*/ 16755 w 172813"/>
                <a:gd name="connsiteY20" fmla="*/ 4126 h 174709"/>
                <a:gd name="connsiteX21" fmla="*/ 24347 w 172813"/>
                <a:gd name="connsiteY21" fmla="*/ 9161 h 174709"/>
                <a:gd name="connsiteX22" fmla="*/ 27978 w 172813"/>
                <a:gd name="connsiteY22" fmla="*/ 27316 h 174709"/>
                <a:gd name="connsiteX23" fmla="*/ 39037 w 172813"/>
                <a:gd name="connsiteY23" fmla="*/ 69158 h 174709"/>
                <a:gd name="connsiteX24" fmla="*/ 72378 w 172813"/>
                <a:gd name="connsiteY24" fmla="*/ 89212 h 174709"/>
                <a:gd name="connsiteX25" fmla="*/ 100685 w 172813"/>
                <a:gd name="connsiteY25" fmla="*/ 87231 h 174709"/>
                <a:gd name="connsiteX26" fmla="*/ 107287 w 172813"/>
                <a:gd name="connsiteY26" fmla="*/ 86901 h 174709"/>
                <a:gd name="connsiteX27" fmla="*/ 121729 w 172813"/>
                <a:gd name="connsiteY27" fmla="*/ 84590 h 174709"/>
                <a:gd name="connsiteX28" fmla="*/ 131055 w 172813"/>
                <a:gd name="connsiteY28" fmla="*/ 83352 h 174709"/>
                <a:gd name="connsiteX29" fmla="*/ 151852 w 172813"/>
                <a:gd name="connsiteY29" fmla="*/ 66599 h 174709"/>
                <a:gd name="connsiteX30" fmla="*/ 161507 w 172813"/>
                <a:gd name="connsiteY30" fmla="*/ 31855 h 174709"/>
                <a:gd name="connsiteX31" fmla="*/ 141288 w 172813"/>
                <a:gd name="connsiteY31" fmla="*/ 104149 h 174709"/>
                <a:gd name="connsiteX32" fmla="*/ 144424 w 172813"/>
                <a:gd name="connsiteY32" fmla="*/ 99775 h 174709"/>
                <a:gd name="connsiteX33" fmla="*/ 140380 w 172813"/>
                <a:gd name="connsiteY33" fmla="*/ 97877 h 174709"/>
                <a:gd name="connsiteX34" fmla="*/ 127919 w 172813"/>
                <a:gd name="connsiteY34" fmla="*/ 100353 h 174709"/>
                <a:gd name="connsiteX35" fmla="*/ 115540 w 172813"/>
                <a:gd name="connsiteY35" fmla="*/ 101673 h 174709"/>
                <a:gd name="connsiteX36" fmla="*/ 56450 w 172813"/>
                <a:gd name="connsiteY36" fmla="*/ 105717 h 174709"/>
                <a:gd name="connsiteX37" fmla="*/ 50343 w 172813"/>
                <a:gd name="connsiteY37" fmla="*/ 107285 h 174709"/>
                <a:gd name="connsiteX38" fmla="*/ 53809 w 172813"/>
                <a:gd name="connsiteY38" fmla="*/ 113970 h 174709"/>
                <a:gd name="connsiteX39" fmla="*/ 59009 w 172813"/>
                <a:gd name="connsiteY39" fmla="*/ 116033 h 174709"/>
                <a:gd name="connsiteX40" fmla="*/ 94743 w 172813"/>
                <a:gd name="connsiteY40" fmla="*/ 113392 h 174709"/>
                <a:gd name="connsiteX41" fmla="*/ 129487 w 172813"/>
                <a:gd name="connsiteY41" fmla="*/ 108111 h 174709"/>
                <a:gd name="connsiteX42" fmla="*/ 141371 w 172813"/>
                <a:gd name="connsiteY42" fmla="*/ 104067 h 1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2813" h="174709">
                  <a:moveTo>
                    <a:pt x="161425" y="31773"/>
                  </a:moveTo>
                  <a:lnTo>
                    <a:pt x="172813" y="35487"/>
                  </a:lnTo>
                  <a:cubicBezTo>
                    <a:pt x="167779" y="52652"/>
                    <a:pt x="164726" y="70561"/>
                    <a:pt x="160187" y="87891"/>
                  </a:cubicBezTo>
                  <a:cubicBezTo>
                    <a:pt x="158784" y="93256"/>
                    <a:pt x="154740" y="97795"/>
                    <a:pt x="153172" y="103159"/>
                  </a:cubicBezTo>
                  <a:cubicBezTo>
                    <a:pt x="150284" y="112815"/>
                    <a:pt x="147725" y="122718"/>
                    <a:pt x="145414" y="132621"/>
                  </a:cubicBezTo>
                  <a:lnTo>
                    <a:pt x="135099" y="129898"/>
                  </a:lnTo>
                  <a:cubicBezTo>
                    <a:pt x="135264" y="129072"/>
                    <a:pt x="135511" y="128165"/>
                    <a:pt x="135676" y="127339"/>
                  </a:cubicBezTo>
                  <a:cubicBezTo>
                    <a:pt x="135924" y="126101"/>
                    <a:pt x="133778" y="122965"/>
                    <a:pt x="132953" y="122965"/>
                  </a:cubicBezTo>
                  <a:cubicBezTo>
                    <a:pt x="126516" y="123460"/>
                    <a:pt x="120079" y="124368"/>
                    <a:pt x="113724" y="125441"/>
                  </a:cubicBezTo>
                  <a:cubicBezTo>
                    <a:pt x="97549" y="127999"/>
                    <a:pt x="81456" y="130805"/>
                    <a:pt x="65281" y="133281"/>
                  </a:cubicBezTo>
                  <a:cubicBezTo>
                    <a:pt x="60577" y="134024"/>
                    <a:pt x="59421" y="136417"/>
                    <a:pt x="60989" y="141369"/>
                  </a:cubicBezTo>
                  <a:cubicBezTo>
                    <a:pt x="64043" y="151107"/>
                    <a:pt x="67096" y="160845"/>
                    <a:pt x="70067" y="170666"/>
                  </a:cubicBezTo>
                  <a:lnTo>
                    <a:pt x="58431" y="174710"/>
                  </a:lnTo>
                  <a:cubicBezTo>
                    <a:pt x="55542" y="164641"/>
                    <a:pt x="50838" y="155233"/>
                    <a:pt x="47620" y="145248"/>
                  </a:cubicBezTo>
                  <a:cubicBezTo>
                    <a:pt x="41183" y="125194"/>
                    <a:pt x="35076" y="105057"/>
                    <a:pt x="29051" y="85003"/>
                  </a:cubicBezTo>
                  <a:cubicBezTo>
                    <a:pt x="24017" y="68332"/>
                    <a:pt x="19396" y="51497"/>
                    <a:pt x="14444" y="34826"/>
                  </a:cubicBezTo>
                  <a:cubicBezTo>
                    <a:pt x="12876" y="29627"/>
                    <a:pt x="10730" y="25088"/>
                    <a:pt x="4788" y="23603"/>
                  </a:cubicBezTo>
                  <a:cubicBezTo>
                    <a:pt x="2808" y="23108"/>
                    <a:pt x="-81" y="19476"/>
                    <a:pt x="2" y="17331"/>
                  </a:cubicBezTo>
                  <a:cubicBezTo>
                    <a:pt x="167" y="11554"/>
                    <a:pt x="662" y="5777"/>
                    <a:pt x="1157" y="0"/>
                  </a:cubicBezTo>
                  <a:lnTo>
                    <a:pt x="11060" y="1073"/>
                  </a:lnTo>
                  <a:cubicBezTo>
                    <a:pt x="10648" y="4869"/>
                    <a:pt x="13289" y="4456"/>
                    <a:pt x="16755" y="4126"/>
                  </a:cubicBezTo>
                  <a:cubicBezTo>
                    <a:pt x="20386" y="3796"/>
                    <a:pt x="23522" y="4126"/>
                    <a:pt x="24347" y="9161"/>
                  </a:cubicBezTo>
                  <a:cubicBezTo>
                    <a:pt x="25338" y="15268"/>
                    <a:pt x="26493" y="21374"/>
                    <a:pt x="27978" y="27316"/>
                  </a:cubicBezTo>
                  <a:cubicBezTo>
                    <a:pt x="31527" y="41346"/>
                    <a:pt x="35076" y="55293"/>
                    <a:pt x="39037" y="69158"/>
                  </a:cubicBezTo>
                  <a:cubicBezTo>
                    <a:pt x="43741" y="85663"/>
                    <a:pt x="57110" y="92760"/>
                    <a:pt x="72378" y="89212"/>
                  </a:cubicBezTo>
                  <a:cubicBezTo>
                    <a:pt x="81538" y="87066"/>
                    <a:pt x="91194" y="87809"/>
                    <a:pt x="100685" y="87231"/>
                  </a:cubicBezTo>
                  <a:cubicBezTo>
                    <a:pt x="102913" y="87149"/>
                    <a:pt x="105141" y="87231"/>
                    <a:pt x="107287" y="86901"/>
                  </a:cubicBezTo>
                  <a:cubicBezTo>
                    <a:pt x="111743" y="86241"/>
                    <a:pt x="116117" y="85416"/>
                    <a:pt x="121729" y="84590"/>
                  </a:cubicBezTo>
                  <a:cubicBezTo>
                    <a:pt x="124865" y="84178"/>
                    <a:pt x="128001" y="83105"/>
                    <a:pt x="131055" y="83352"/>
                  </a:cubicBezTo>
                  <a:cubicBezTo>
                    <a:pt x="140793" y="84260"/>
                    <a:pt x="149293" y="76420"/>
                    <a:pt x="151852" y="66599"/>
                  </a:cubicBezTo>
                  <a:cubicBezTo>
                    <a:pt x="154823" y="54963"/>
                    <a:pt x="158289" y="43409"/>
                    <a:pt x="161507" y="31855"/>
                  </a:cubicBezTo>
                  <a:close/>
                  <a:moveTo>
                    <a:pt x="141288" y="104149"/>
                  </a:moveTo>
                  <a:cubicBezTo>
                    <a:pt x="142691" y="103572"/>
                    <a:pt x="143434" y="101261"/>
                    <a:pt x="144424" y="99775"/>
                  </a:cubicBezTo>
                  <a:cubicBezTo>
                    <a:pt x="143104" y="99115"/>
                    <a:pt x="141618" y="97712"/>
                    <a:pt x="140380" y="97877"/>
                  </a:cubicBezTo>
                  <a:cubicBezTo>
                    <a:pt x="136584" y="98372"/>
                    <a:pt x="132870" y="99528"/>
                    <a:pt x="127919" y="100353"/>
                  </a:cubicBezTo>
                  <a:cubicBezTo>
                    <a:pt x="123792" y="100765"/>
                    <a:pt x="119666" y="101343"/>
                    <a:pt x="115540" y="101673"/>
                  </a:cubicBezTo>
                  <a:cubicBezTo>
                    <a:pt x="95816" y="103076"/>
                    <a:pt x="76092" y="104314"/>
                    <a:pt x="56450" y="105717"/>
                  </a:cubicBezTo>
                  <a:cubicBezTo>
                    <a:pt x="54387" y="105882"/>
                    <a:pt x="52406" y="106790"/>
                    <a:pt x="50343" y="107285"/>
                  </a:cubicBezTo>
                  <a:cubicBezTo>
                    <a:pt x="51416" y="109513"/>
                    <a:pt x="52159" y="112237"/>
                    <a:pt x="53809" y="113970"/>
                  </a:cubicBezTo>
                  <a:cubicBezTo>
                    <a:pt x="54965" y="115290"/>
                    <a:pt x="57276" y="116116"/>
                    <a:pt x="59009" y="116033"/>
                  </a:cubicBezTo>
                  <a:cubicBezTo>
                    <a:pt x="70975" y="115373"/>
                    <a:pt x="82859" y="114713"/>
                    <a:pt x="94743" y="113392"/>
                  </a:cubicBezTo>
                  <a:cubicBezTo>
                    <a:pt x="106379" y="112072"/>
                    <a:pt x="117933" y="110174"/>
                    <a:pt x="129487" y="108111"/>
                  </a:cubicBezTo>
                  <a:cubicBezTo>
                    <a:pt x="133531" y="107368"/>
                    <a:pt x="137574" y="105882"/>
                    <a:pt x="141371" y="10406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4" name="フリーフォーム: 図形 193">
              <a:extLst>
                <a:ext uri="{FF2B5EF4-FFF2-40B4-BE49-F238E27FC236}">
                  <a16:creationId xmlns:a16="http://schemas.microsoft.com/office/drawing/2014/main" id="{260DD3C1-8A83-40A9-9D0B-CA1F41CDFE7A}"/>
                </a:ext>
              </a:extLst>
            </p:cNvPr>
            <p:cNvSpPr/>
            <p:nvPr/>
          </p:nvSpPr>
          <p:spPr>
            <a:xfrm>
              <a:off x="3174953" y="1016816"/>
              <a:ext cx="45389" cy="41098"/>
            </a:xfrm>
            <a:custGeom>
              <a:avLst/>
              <a:gdLst>
                <a:gd name="connsiteX0" fmla="*/ 43904 w 45389"/>
                <a:gd name="connsiteY0" fmla="*/ 4787 h 41098"/>
                <a:gd name="connsiteX1" fmla="*/ 45390 w 45389"/>
                <a:gd name="connsiteY1" fmla="*/ 11884 h 41098"/>
                <a:gd name="connsiteX2" fmla="*/ 42006 w 45389"/>
                <a:gd name="connsiteY2" fmla="*/ 13452 h 41098"/>
                <a:gd name="connsiteX3" fmla="*/ 19394 w 45389"/>
                <a:gd name="connsiteY3" fmla="*/ 31195 h 41098"/>
                <a:gd name="connsiteX4" fmla="*/ 2971 w 45389"/>
                <a:gd name="connsiteY4" fmla="*/ 41099 h 41098"/>
                <a:gd name="connsiteX5" fmla="*/ 0 w 45389"/>
                <a:gd name="connsiteY5" fmla="*/ 34909 h 41098"/>
                <a:gd name="connsiteX6" fmla="*/ 4374 w 45389"/>
                <a:gd name="connsiteY6" fmla="*/ 32598 h 41098"/>
                <a:gd name="connsiteX7" fmla="*/ 5034 w 45389"/>
                <a:gd name="connsiteY7" fmla="*/ 30453 h 41098"/>
                <a:gd name="connsiteX8" fmla="*/ 4374 w 45389"/>
                <a:gd name="connsiteY8" fmla="*/ 30700 h 41098"/>
                <a:gd name="connsiteX9" fmla="*/ 1816 w 45389"/>
                <a:gd name="connsiteY9" fmla="*/ 21622 h 41098"/>
                <a:gd name="connsiteX10" fmla="*/ 25253 w 45389"/>
                <a:gd name="connsiteY10" fmla="*/ 7180 h 41098"/>
                <a:gd name="connsiteX11" fmla="*/ 34744 w 45389"/>
                <a:gd name="connsiteY11" fmla="*/ 0 h 41098"/>
                <a:gd name="connsiteX12" fmla="*/ 42584 w 45389"/>
                <a:gd name="connsiteY12" fmla="*/ 2228 h 41098"/>
                <a:gd name="connsiteX13" fmla="*/ 43904 w 45389"/>
                <a:gd name="connsiteY13" fmla="*/ 4787 h 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389" h="41098">
                  <a:moveTo>
                    <a:pt x="43904" y="4787"/>
                  </a:moveTo>
                  <a:lnTo>
                    <a:pt x="45390" y="11884"/>
                  </a:lnTo>
                  <a:cubicBezTo>
                    <a:pt x="44235" y="12379"/>
                    <a:pt x="42997" y="12709"/>
                    <a:pt x="42006" y="13452"/>
                  </a:cubicBezTo>
                  <a:cubicBezTo>
                    <a:pt x="34414" y="19311"/>
                    <a:pt x="27151" y="25583"/>
                    <a:pt x="19394" y="31195"/>
                  </a:cubicBezTo>
                  <a:cubicBezTo>
                    <a:pt x="14112" y="34991"/>
                    <a:pt x="8665" y="38293"/>
                    <a:pt x="2971" y="41099"/>
                  </a:cubicBezTo>
                  <a:lnTo>
                    <a:pt x="0" y="34909"/>
                  </a:lnTo>
                  <a:cubicBezTo>
                    <a:pt x="1485" y="34909"/>
                    <a:pt x="2888" y="32928"/>
                    <a:pt x="4374" y="32598"/>
                  </a:cubicBezTo>
                  <a:cubicBezTo>
                    <a:pt x="4704" y="32598"/>
                    <a:pt x="4787" y="31195"/>
                    <a:pt x="5034" y="30453"/>
                  </a:cubicBezTo>
                  <a:lnTo>
                    <a:pt x="4374" y="30700"/>
                  </a:lnTo>
                  <a:lnTo>
                    <a:pt x="1816" y="21622"/>
                  </a:lnTo>
                  <a:cubicBezTo>
                    <a:pt x="9903" y="17331"/>
                    <a:pt x="17743" y="12462"/>
                    <a:pt x="25253" y="7180"/>
                  </a:cubicBezTo>
                  <a:cubicBezTo>
                    <a:pt x="28472" y="4869"/>
                    <a:pt x="31608" y="2476"/>
                    <a:pt x="34744" y="0"/>
                  </a:cubicBezTo>
                  <a:lnTo>
                    <a:pt x="42584" y="2228"/>
                  </a:lnTo>
                  <a:cubicBezTo>
                    <a:pt x="42997" y="3054"/>
                    <a:pt x="43492" y="3879"/>
                    <a:pt x="43904" y="478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5" name="フリーフォーム: 図形 194">
              <a:extLst>
                <a:ext uri="{FF2B5EF4-FFF2-40B4-BE49-F238E27FC236}">
                  <a16:creationId xmlns:a16="http://schemas.microsoft.com/office/drawing/2014/main" id="{B87E73AA-9EA9-4144-9A65-BFD0E067D2C9}"/>
                </a:ext>
              </a:extLst>
            </p:cNvPr>
            <p:cNvSpPr/>
            <p:nvPr/>
          </p:nvSpPr>
          <p:spPr>
            <a:xfrm>
              <a:off x="3120403" y="1533105"/>
              <a:ext cx="97712" cy="150736"/>
            </a:xfrm>
            <a:custGeom>
              <a:avLst/>
              <a:gdLst>
                <a:gd name="connsiteX0" fmla="*/ 86653 w 97712"/>
                <a:gd name="connsiteY0" fmla="*/ 0 h 150736"/>
                <a:gd name="connsiteX1" fmla="*/ 97712 w 97712"/>
                <a:gd name="connsiteY1" fmla="*/ 4539 h 150736"/>
                <a:gd name="connsiteX2" fmla="*/ 89047 w 97712"/>
                <a:gd name="connsiteY2" fmla="*/ 21209 h 150736"/>
                <a:gd name="connsiteX3" fmla="*/ 64536 w 97712"/>
                <a:gd name="connsiteY3" fmla="*/ 74935 h 150736"/>
                <a:gd name="connsiteX4" fmla="*/ 44895 w 97712"/>
                <a:gd name="connsiteY4" fmla="*/ 120242 h 150736"/>
                <a:gd name="connsiteX5" fmla="*/ 35157 w 97712"/>
                <a:gd name="connsiteY5" fmla="*/ 142277 h 150736"/>
                <a:gd name="connsiteX6" fmla="*/ 25088 w 97712"/>
                <a:gd name="connsiteY6" fmla="*/ 150282 h 150736"/>
                <a:gd name="connsiteX7" fmla="*/ 15763 w 97712"/>
                <a:gd name="connsiteY7" fmla="*/ 139883 h 150736"/>
                <a:gd name="connsiteX8" fmla="*/ 12297 w 97712"/>
                <a:gd name="connsiteY8" fmla="*/ 121645 h 150736"/>
                <a:gd name="connsiteX9" fmla="*/ 3219 w 97712"/>
                <a:gd name="connsiteY9" fmla="*/ 92100 h 150736"/>
                <a:gd name="connsiteX10" fmla="*/ 0 w 97712"/>
                <a:gd name="connsiteY10" fmla="*/ 82362 h 150736"/>
                <a:gd name="connsiteX11" fmla="*/ 10646 w 97712"/>
                <a:gd name="connsiteY11" fmla="*/ 80629 h 150736"/>
                <a:gd name="connsiteX12" fmla="*/ 11801 w 97712"/>
                <a:gd name="connsiteY12" fmla="*/ 82775 h 150736"/>
                <a:gd name="connsiteX13" fmla="*/ 19146 w 97712"/>
                <a:gd name="connsiteY13" fmla="*/ 100601 h 150736"/>
                <a:gd name="connsiteX14" fmla="*/ 26161 w 97712"/>
                <a:gd name="connsiteY14" fmla="*/ 117931 h 150736"/>
                <a:gd name="connsiteX15" fmla="*/ 28719 w 97712"/>
                <a:gd name="connsiteY15" fmla="*/ 119912 h 150736"/>
                <a:gd name="connsiteX16" fmla="*/ 30122 w 97712"/>
                <a:gd name="connsiteY16" fmla="*/ 118096 h 150736"/>
                <a:gd name="connsiteX17" fmla="*/ 43079 w 97712"/>
                <a:gd name="connsiteY17" fmla="*/ 86323 h 150736"/>
                <a:gd name="connsiteX18" fmla="*/ 63628 w 97712"/>
                <a:gd name="connsiteY18" fmla="*/ 47948 h 150736"/>
                <a:gd name="connsiteX19" fmla="*/ 74770 w 97712"/>
                <a:gd name="connsiteY19" fmla="*/ 20632 h 150736"/>
                <a:gd name="connsiteX20" fmla="*/ 86488 w 97712"/>
                <a:gd name="connsiteY20" fmla="*/ 82 h 15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712" h="150736">
                  <a:moveTo>
                    <a:pt x="86653" y="0"/>
                  </a:moveTo>
                  <a:lnTo>
                    <a:pt x="97712" y="4539"/>
                  </a:lnTo>
                  <a:cubicBezTo>
                    <a:pt x="94576" y="9903"/>
                    <a:pt x="91605" y="15433"/>
                    <a:pt x="89047" y="21209"/>
                  </a:cubicBezTo>
                  <a:cubicBezTo>
                    <a:pt x="81124" y="39200"/>
                    <a:pt x="72541" y="56944"/>
                    <a:pt x="64536" y="74935"/>
                  </a:cubicBezTo>
                  <a:cubicBezTo>
                    <a:pt x="57852" y="89954"/>
                    <a:pt x="51497" y="105139"/>
                    <a:pt x="44895" y="120242"/>
                  </a:cubicBezTo>
                  <a:cubicBezTo>
                    <a:pt x="41676" y="127587"/>
                    <a:pt x="38293" y="134849"/>
                    <a:pt x="35157" y="142277"/>
                  </a:cubicBezTo>
                  <a:cubicBezTo>
                    <a:pt x="33093" y="146981"/>
                    <a:pt x="30370" y="152345"/>
                    <a:pt x="25088" y="150282"/>
                  </a:cubicBezTo>
                  <a:cubicBezTo>
                    <a:pt x="21209" y="148714"/>
                    <a:pt x="17496" y="144092"/>
                    <a:pt x="15763" y="139883"/>
                  </a:cubicBezTo>
                  <a:cubicBezTo>
                    <a:pt x="13534" y="134271"/>
                    <a:pt x="13865" y="127587"/>
                    <a:pt x="12297" y="121645"/>
                  </a:cubicBezTo>
                  <a:cubicBezTo>
                    <a:pt x="9656" y="111659"/>
                    <a:pt x="6355" y="101838"/>
                    <a:pt x="3219" y="92100"/>
                  </a:cubicBezTo>
                  <a:cubicBezTo>
                    <a:pt x="2146" y="88882"/>
                    <a:pt x="1073" y="85663"/>
                    <a:pt x="0" y="82362"/>
                  </a:cubicBezTo>
                  <a:lnTo>
                    <a:pt x="10646" y="80629"/>
                  </a:lnTo>
                  <a:cubicBezTo>
                    <a:pt x="10646" y="81372"/>
                    <a:pt x="11471" y="82032"/>
                    <a:pt x="11801" y="82775"/>
                  </a:cubicBezTo>
                  <a:cubicBezTo>
                    <a:pt x="14277" y="88717"/>
                    <a:pt x="16753" y="94659"/>
                    <a:pt x="19146" y="100601"/>
                  </a:cubicBezTo>
                  <a:cubicBezTo>
                    <a:pt x="21457" y="106377"/>
                    <a:pt x="23685" y="112237"/>
                    <a:pt x="26161" y="117931"/>
                  </a:cubicBezTo>
                  <a:cubicBezTo>
                    <a:pt x="26574" y="118839"/>
                    <a:pt x="27729" y="119499"/>
                    <a:pt x="28719" y="119912"/>
                  </a:cubicBezTo>
                  <a:cubicBezTo>
                    <a:pt x="28884" y="119994"/>
                    <a:pt x="29875" y="118756"/>
                    <a:pt x="30122" y="118096"/>
                  </a:cubicBezTo>
                  <a:cubicBezTo>
                    <a:pt x="34414" y="107450"/>
                    <a:pt x="38128" y="96557"/>
                    <a:pt x="43079" y="86323"/>
                  </a:cubicBezTo>
                  <a:cubicBezTo>
                    <a:pt x="49434" y="73284"/>
                    <a:pt x="57191" y="60988"/>
                    <a:pt x="63628" y="47948"/>
                  </a:cubicBezTo>
                  <a:cubicBezTo>
                    <a:pt x="67920" y="39200"/>
                    <a:pt x="70231" y="29215"/>
                    <a:pt x="74770" y="20632"/>
                  </a:cubicBezTo>
                  <a:cubicBezTo>
                    <a:pt x="78483" y="13699"/>
                    <a:pt x="82445" y="6850"/>
                    <a:pt x="86488" y="8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6" name="フリーフォーム: 図形 195">
              <a:extLst>
                <a:ext uri="{FF2B5EF4-FFF2-40B4-BE49-F238E27FC236}">
                  <a16:creationId xmlns:a16="http://schemas.microsoft.com/office/drawing/2014/main" id="{F8505C97-ADA1-4431-8165-1D8DFA1BDAF0}"/>
                </a:ext>
              </a:extLst>
            </p:cNvPr>
            <p:cNvSpPr/>
            <p:nvPr/>
          </p:nvSpPr>
          <p:spPr>
            <a:xfrm>
              <a:off x="3171590" y="109405"/>
              <a:ext cx="44874" cy="42526"/>
            </a:xfrm>
            <a:custGeom>
              <a:avLst/>
              <a:gdLst>
                <a:gd name="connsiteX0" fmla="*/ 44874 w 44874"/>
                <a:gd name="connsiteY0" fmla="*/ 1181 h 42526"/>
                <a:gd name="connsiteX1" fmla="*/ 41656 w 44874"/>
                <a:gd name="connsiteY1" fmla="*/ 4894 h 42526"/>
                <a:gd name="connsiteX2" fmla="*/ 22757 w 44874"/>
                <a:gd name="connsiteY2" fmla="*/ 21977 h 42526"/>
                <a:gd name="connsiteX3" fmla="*/ 3776 w 44874"/>
                <a:gd name="connsiteY3" fmla="*/ 40959 h 42526"/>
                <a:gd name="connsiteX4" fmla="*/ 1218 w 44874"/>
                <a:gd name="connsiteY4" fmla="*/ 42527 h 42526"/>
                <a:gd name="connsiteX5" fmla="*/ 62 w 44874"/>
                <a:gd name="connsiteY5" fmla="*/ 39226 h 42526"/>
                <a:gd name="connsiteX6" fmla="*/ 3941 w 44874"/>
                <a:gd name="connsiteY6" fmla="*/ 31798 h 42526"/>
                <a:gd name="connsiteX7" fmla="*/ 22014 w 44874"/>
                <a:gd name="connsiteY7" fmla="*/ 10919 h 42526"/>
                <a:gd name="connsiteX8" fmla="*/ 39593 w 44874"/>
                <a:gd name="connsiteY8" fmla="*/ 190 h 42526"/>
                <a:gd name="connsiteX9" fmla="*/ 44874 w 44874"/>
                <a:gd name="connsiteY9" fmla="*/ 1181 h 4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74" h="42526">
                  <a:moveTo>
                    <a:pt x="44874" y="1181"/>
                  </a:moveTo>
                  <a:cubicBezTo>
                    <a:pt x="43801" y="2418"/>
                    <a:pt x="42894" y="3821"/>
                    <a:pt x="41656" y="4894"/>
                  </a:cubicBezTo>
                  <a:cubicBezTo>
                    <a:pt x="35384" y="10671"/>
                    <a:pt x="28864" y="16118"/>
                    <a:pt x="22757" y="21977"/>
                  </a:cubicBezTo>
                  <a:cubicBezTo>
                    <a:pt x="16320" y="28167"/>
                    <a:pt x="10130" y="34687"/>
                    <a:pt x="3776" y="40959"/>
                  </a:cubicBezTo>
                  <a:cubicBezTo>
                    <a:pt x="3033" y="41619"/>
                    <a:pt x="2043" y="41949"/>
                    <a:pt x="1218" y="42527"/>
                  </a:cubicBezTo>
                  <a:cubicBezTo>
                    <a:pt x="805" y="41371"/>
                    <a:pt x="-268" y="39968"/>
                    <a:pt x="62" y="39226"/>
                  </a:cubicBezTo>
                  <a:cubicBezTo>
                    <a:pt x="1052" y="36585"/>
                    <a:pt x="2208" y="33861"/>
                    <a:pt x="3941" y="31798"/>
                  </a:cubicBezTo>
                  <a:cubicBezTo>
                    <a:pt x="9800" y="24701"/>
                    <a:pt x="15990" y="17851"/>
                    <a:pt x="22014" y="10919"/>
                  </a:cubicBezTo>
                  <a:cubicBezTo>
                    <a:pt x="28204" y="6875"/>
                    <a:pt x="33733" y="3244"/>
                    <a:pt x="39593" y="190"/>
                  </a:cubicBezTo>
                  <a:cubicBezTo>
                    <a:pt x="40913" y="-470"/>
                    <a:pt x="43141" y="768"/>
                    <a:pt x="44874" y="1181"/>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7" name="フリーフォーム: 図形 196">
              <a:extLst>
                <a:ext uri="{FF2B5EF4-FFF2-40B4-BE49-F238E27FC236}">
                  <a16:creationId xmlns:a16="http://schemas.microsoft.com/office/drawing/2014/main" id="{C3F1CFBC-248D-4AFF-B289-1F2DFA9CA21F}"/>
                </a:ext>
              </a:extLst>
            </p:cNvPr>
            <p:cNvSpPr/>
            <p:nvPr/>
          </p:nvSpPr>
          <p:spPr>
            <a:xfrm>
              <a:off x="3193817" y="176772"/>
              <a:ext cx="13507" cy="79721"/>
            </a:xfrm>
            <a:custGeom>
              <a:avLst/>
              <a:gdLst>
                <a:gd name="connsiteX0" fmla="*/ 10845 w 13507"/>
                <a:gd name="connsiteY0" fmla="*/ 17331 h 79721"/>
                <a:gd name="connsiteX1" fmla="*/ 10845 w 13507"/>
                <a:gd name="connsiteY1" fmla="*/ 77080 h 79721"/>
                <a:gd name="connsiteX2" fmla="*/ 9360 w 13507"/>
                <a:gd name="connsiteY2" fmla="*/ 79721 h 79721"/>
                <a:gd name="connsiteX3" fmla="*/ 7379 w 13507"/>
                <a:gd name="connsiteY3" fmla="*/ 77245 h 79721"/>
                <a:gd name="connsiteX4" fmla="*/ 6141 w 13507"/>
                <a:gd name="connsiteY4" fmla="*/ 58017 h 79721"/>
                <a:gd name="connsiteX5" fmla="*/ 3170 w 13507"/>
                <a:gd name="connsiteY5" fmla="*/ 18238 h 79721"/>
                <a:gd name="connsiteX6" fmla="*/ 34 w 13507"/>
                <a:gd name="connsiteY6" fmla="*/ 5199 h 79721"/>
                <a:gd name="connsiteX7" fmla="*/ 1437 w 13507"/>
                <a:gd name="connsiteY7" fmla="*/ 0 h 79721"/>
                <a:gd name="connsiteX8" fmla="*/ 4738 w 13507"/>
                <a:gd name="connsiteY8" fmla="*/ 3714 h 79721"/>
                <a:gd name="connsiteX9" fmla="*/ 10928 w 13507"/>
                <a:gd name="connsiteY9" fmla="*/ 17413 h 79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07" h="79721">
                  <a:moveTo>
                    <a:pt x="10845" y="17331"/>
                  </a:moveTo>
                  <a:cubicBezTo>
                    <a:pt x="15797" y="38128"/>
                    <a:pt x="12661" y="57604"/>
                    <a:pt x="10845" y="77080"/>
                  </a:cubicBezTo>
                  <a:cubicBezTo>
                    <a:pt x="10763" y="77988"/>
                    <a:pt x="9855" y="78813"/>
                    <a:pt x="9360" y="79721"/>
                  </a:cubicBezTo>
                  <a:cubicBezTo>
                    <a:pt x="8617" y="78896"/>
                    <a:pt x="7379" y="78153"/>
                    <a:pt x="7379" y="77245"/>
                  </a:cubicBezTo>
                  <a:cubicBezTo>
                    <a:pt x="6802" y="70891"/>
                    <a:pt x="6059" y="64454"/>
                    <a:pt x="6141" y="58017"/>
                  </a:cubicBezTo>
                  <a:cubicBezTo>
                    <a:pt x="6224" y="44647"/>
                    <a:pt x="6554" y="31278"/>
                    <a:pt x="3170" y="18238"/>
                  </a:cubicBezTo>
                  <a:cubicBezTo>
                    <a:pt x="2015" y="13865"/>
                    <a:pt x="777" y="9573"/>
                    <a:pt x="34" y="5199"/>
                  </a:cubicBezTo>
                  <a:cubicBezTo>
                    <a:pt x="-213" y="3631"/>
                    <a:pt x="942" y="1733"/>
                    <a:pt x="1437" y="0"/>
                  </a:cubicBezTo>
                  <a:cubicBezTo>
                    <a:pt x="2593" y="1238"/>
                    <a:pt x="4078" y="2228"/>
                    <a:pt x="4738" y="3714"/>
                  </a:cubicBezTo>
                  <a:cubicBezTo>
                    <a:pt x="6967" y="8170"/>
                    <a:pt x="8865" y="12874"/>
                    <a:pt x="10928" y="17413"/>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8" name="フリーフォーム: 図形 197">
              <a:extLst>
                <a:ext uri="{FF2B5EF4-FFF2-40B4-BE49-F238E27FC236}">
                  <a16:creationId xmlns:a16="http://schemas.microsoft.com/office/drawing/2014/main" id="{12E8A1C9-C93D-4DD2-8797-D60448692E90}"/>
                </a:ext>
              </a:extLst>
            </p:cNvPr>
            <p:cNvSpPr/>
            <p:nvPr/>
          </p:nvSpPr>
          <p:spPr>
            <a:xfrm>
              <a:off x="3078405" y="918935"/>
              <a:ext cx="126777" cy="29708"/>
            </a:xfrm>
            <a:custGeom>
              <a:avLst/>
              <a:gdLst>
                <a:gd name="connsiteX0" fmla="*/ 122049 w 126777"/>
                <a:gd name="connsiteY0" fmla="*/ 4 h 29708"/>
                <a:gd name="connsiteX1" fmla="*/ 126175 w 126777"/>
                <a:gd name="connsiteY1" fmla="*/ 8669 h 29708"/>
                <a:gd name="connsiteX2" fmla="*/ 119656 w 126777"/>
                <a:gd name="connsiteY2" fmla="*/ 17004 h 29708"/>
                <a:gd name="connsiteX3" fmla="*/ 115034 w 126777"/>
                <a:gd name="connsiteY3" fmla="*/ 20718 h 29708"/>
                <a:gd name="connsiteX4" fmla="*/ 86315 w 126777"/>
                <a:gd name="connsiteY4" fmla="*/ 27072 h 29708"/>
                <a:gd name="connsiteX5" fmla="*/ 49838 w 126777"/>
                <a:gd name="connsiteY5" fmla="*/ 27238 h 29708"/>
                <a:gd name="connsiteX6" fmla="*/ 35891 w 126777"/>
                <a:gd name="connsiteY6" fmla="*/ 27568 h 29708"/>
                <a:gd name="connsiteX7" fmla="*/ 14104 w 126777"/>
                <a:gd name="connsiteY7" fmla="*/ 23854 h 29708"/>
                <a:gd name="connsiteX8" fmla="*/ 569 w 126777"/>
                <a:gd name="connsiteY8" fmla="*/ 10402 h 29708"/>
                <a:gd name="connsiteX9" fmla="*/ 6676 w 126777"/>
                <a:gd name="connsiteY9" fmla="*/ 1489 h 29708"/>
                <a:gd name="connsiteX10" fmla="*/ 24337 w 126777"/>
                <a:gd name="connsiteY10" fmla="*/ 6771 h 29708"/>
                <a:gd name="connsiteX11" fmla="*/ 31847 w 126777"/>
                <a:gd name="connsiteY11" fmla="*/ 9164 h 29708"/>
                <a:gd name="connsiteX12" fmla="*/ 72450 w 126777"/>
                <a:gd name="connsiteY12" fmla="*/ 8091 h 29708"/>
                <a:gd name="connsiteX13" fmla="*/ 91019 w 126777"/>
                <a:gd name="connsiteY13" fmla="*/ 10567 h 29708"/>
                <a:gd name="connsiteX14" fmla="*/ 93495 w 126777"/>
                <a:gd name="connsiteY14" fmla="*/ 9577 h 29708"/>
                <a:gd name="connsiteX15" fmla="*/ 122132 w 126777"/>
                <a:gd name="connsiteY15" fmla="*/ 169 h 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777" h="29708">
                  <a:moveTo>
                    <a:pt x="122049" y="4"/>
                  </a:moveTo>
                  <a:cubicBezTo>
                    <a:pt x="125433" y="-161"/>
                    <a:pt x="127991" y="5450"/>
                    <a:pt x="126175" y="8669"/>
                  </a:cubicBezTo>
                  <a:cubicBezTo>
                    <a:pt x="124442" y="11722"/>
                    <a:pt x="121967" y="14363"/>
                    <a:pt x="119656" y="17004"/>
                  </a:cubicBezTo>
                  <a:cubicBezTo>
                    <a:pt x="118335" y="18490"/>
                    <a:pt x="116025" y="19067"/>
                    <a:pt x="115034" y="20718"/>
                  </a:cubicBezTo>
                  <a:cubicBezTo>
                    <a:pt x="107359" y="32849"/>
                    <a:pt x="96136" y="30209"/>
                    <a:pt x="86315" y="27072"/>
                  </a:cubicBezTo>
                  <a:cubicBezTo>
                    <a:pt x="73771" y="23111"/>
                    <a:pt x="62052" y="25009"/>
                    <a:pt x="49838" y="27238"/>
                  </a:cubicBezTo>
                  <a:cubicBezTo>
                    <a:pt x="45299" y="28063"/>
                    <a:pt x="40430" y="28063"/>
                    <a:pt x="35891" y="27568"/>
                  </a:cubicBezTo>
                  <a:cubicBezTo>
                    <a:pt x="28628" y="26742"/>
                    <a:pt x="21366" y="24844"/>
                    <a:pt x="14104" y="23854"/>
                  </a:cubicBezTo>
                  <a:cubicBezTo>
                    <a:pt x="6511" y="22781"/>
                    <a:pt x="3705" y="16261"/>
                    <a:pt x="569" y="10402"/>
                  </a:cubicBezTo>
                  <a:cubicBezTo>
                    <a:pt x="-1411" y="6771"/>
                    <a:pt x="2055" y="1572"/>
                    <a:pt x="6676" y="1489"/>
                  </a:cubicBezTo>
                  <a:cubicBezTo>
                    <a:pt x="12948" y="1324"/>
                    <a:pt x="19633" y="-409"/>
                    <a:pt x="24337" y="6771"/>
                  </a:cubicBezTo>
                  <a:cubicBezTo>
                    <a:pt x="25575" y="8586"/>
                    <a:pt x="29289" y="9247"/>
                    <a:pt x="31847" y="9164"/>
                  </a:cubicBezTo>
                  <a:cubicBezTo>
                    <a:pt x="45381" y="8999"/>
                    <a:pt x="58916" y="8091"/>
                    <a:pt x="72450" y="8091"/>
                  </a:cubicBezTo>
                  <a:cubicBezTo>
                    <a:pt x="78640" y="8091"/>
                    <a:pt x="84829" y="9742"/>
                    <a:pt x="91019" y="10567"/>
                  </a:cubicBezTo>
                  <a:cubicBezTo>
                    <a:pt x="91762" y="10650"/>
                    <a:pt x="92504" y="10154"/>
                    <a:pt x="93495" y="9577"/>
                  </a:cubicBezTo>
                  <a:cubicBezTo>
                    <a:pt x="101747" y="829"/>
                    <a:pt x="112063" y="664"/>
                    <a:pt x="122132" y="16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9" name="フリーフォーム: 図形 198">
              <a:extLst>
                <a:ext uri="{FF2B5EF4-FFF2-40B4-BE49-F238E27FC236}">
                  <a16:creationId xmlns:a16="http://schemas.microsoft.com/office/drawing/2014/main" id="{E9B73141-7E5D-435A-AD5B-0F6FF678B31A}"/>
                </a:ext>
              </a:extLst>
            </p:cNvPr>
            <p:cNvSpPr/>
            <p:nvPr/>
          </p:nvSpPr>
          <p:spPr>
            <a:xfrm>
              <a:off x="3113800" y="1309787"/>
              <a:ext cx="86983" cy="221255"/>
            </a:xfrm>
            <a:custGeom>
              <a:avLst/>
              <a:gdLst>
                <a:gd name="connsiteX0" fmla="*/ 86984 w 86983"/>
                <a:gd name="connsiteY0" fmla="*/ 2723 h 221255"/>
                <a:gd name="connsiteX1" fmla="*/ 85993 w 86983"/>
                <a:gd name="connsiteY1" fmla="*/ 6932 h 221255"/>
                <a:gd name="connsiteX2" fmla="*/ 73779 w 86983"/>
                <a:gd name="connsiteY2" fmla="*/ 63463 h 221255"/>
                <a:gd name="connsiteX3" fmla="*/ 68745 w 86983"/>
                <a:gd name="connsiteY3" fmla="*/ 92925 h 221255"/>
                <a:gd name="connsiteX4" fmla="*/ 53973 w 86983"/>
                <a:gd name="connsiteY4" fmla="*/ 155563 h 221255"/>
                <a:gd name="connsiteX5" fmla="*/ 43904 w 86983"/>
                <a:gd name="connsiteY5" fmla="*/ 202026 h 221255"/>
                <a:gd name="connsiteX6" fmla="*/ 36560 w 86983"/>
                <a:gd name="connsiteY6" fmla="*/ 220265 h 221255"/>
                <a:gd name="connsiteX7" fmla="*/ 28637 w 86983"/>
                <a:gd name="connsiteY7" fmla="*/ 220265 h 221255"/>
                <a:gd name="connsiteX8" fmla="*/ 25171 w 86983"/>
                <a:gd name="connsiteY8" fmla="*/ 207886 h 221255"/>
                <a:gd name="connsiteX9" fmla="*/ 26986 w 86983"/>
                <a:gd name="connsiteY9" fmla="*/ 194269 h 221255"/>
                <a:gd name="connsiteX10" fmla="*/ 22117 w 86983"/>
                <a:gd name="connsiteY10" fmla="*/ 152262 h 221255"/>
                <a:gd name="connsiteX11" fmla="*/ 7510 w 86983"/>
                <a:gd name="connsiteY11" fmla="*/ 78401 h 221255"/>
                <a:gd name="connsiteX12" fmla="*/ 0 w 86983"/>
                <a:gd name="connsiteY12" fmla="*/ 44812 h 221255"/>
                <a:gd name="connsiteX13" fmla="*/ 11636 w 86983"/>
                <a:gd name="connsiteY13" fmla="*/ 40768 h 221255"/>
                <a:gd name="connsiteX14" fmla="*/ 19641 w 86983"/>
                <a:gd name="connsiteY14" fmla="*/ 68415 h 221255"/>
                <a:gd name="connsiteX15" fmla="*/ 27151 w 86983"/>
                <a:gd name="connsiteY15" fmla="*/ 106625 h 221255"/>
                <a:gd name="connsiteX16" fmla="*/ 30865 w 86983"/>
                <a:gd name="connsiteY16" fmla="*/ 130640 h 221255"/>
                <a:gd name="connsiteX17" fmla="*/ 35817 w 86983"/>
                <a:gd name="connsiteY17" fmla="*/ 159442 h 221255"/>
                <a:gd name="connsiteX18" fmla="*/ 37715 w 86983"/>
                <a:gd name="connsiteY18" fmla="*/ 162991 h 221255"/>
                <a:gd name="connsiteX19" fmla="*/ 40521 w 86983"/>
                <a:gd name="connsiteY19" fmla="*/ 159690 h 221255"/>
                <a:gd name="connsiteX20" fmla="*/ 50589 w 86983"/>
                <a:gd name="connsiteY20" fmla="*/ 112072 h 221255"/>
                <a:gd name="connsiteX21" fmla="*/ 66352 w 86983"/>
                <a:gd name="connsiteY21" fmla="*/ 43327 h 221255"/>
                <a:gd name="connsiteX22" fmla="*/ 76668 w 86983"/>
                <a:gd name="connsiteY22" fmla="*/ 0 h 221255"/>
                <a:gd name="connsiteX23" fmla="*/ 86984 w 86983"/>
                <a:gd name="connsiteY23" fmla="*/ 2723 h 221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983" h="221255">
                  <a:moveTo>
                    <a:pt x="86984" y="2723"/>
                  </a:moveTo>
                  <a:cubicBezTo>
                    <a:pt x="86653" y="4126"/>
                    <a:pt x="86323" y="5529"/>
                    <a:pt x="85993" y="6932"/>
                  </a:cubicBezTo>
                  <a:cubicBezTo>
                    <a:pt x="81702" y="25748"/>
                    <a:pt x="77658" y="44565"/>
                    <a:pt x="73779" y="63463"/>
                  </a:cubicBezTo>
                  <a:cubicBezTo>
                    <a:pt x="71799" y="73201"/>
                    <a:pt x="70891" y="83187"/>
                    <a:pt x="68745" y="92925"/>
                  </a:cubicBezTo>
                  <a:cubicBezTo>
                    <a:pt x="64124" y="113887"/>
                    <a:pt x="59502" y="134849"/>
                    <a:pt x="53973" y="155563"/>
                  </a:cubicBezTo>
                  <a:cubicBezTo>
                    <a:pt x="49846" y="170831"/>
                    <a:pt x="43244" y="185273"/>
                    <a:pt x="43904" y="202026"/>
                  </a:cubicBezTo>
                  <a:cubicBezTo>
                    <a:pt x="44152" y="208051"/>
                    <a:pt x="39778" y="214570"/>
                    <a:pt x="36560" y="220265"/>
                  </a:cubicBezTo>
                  <a:cubicBezTo>
                    <a:pt x="35817" y="221585"/>
                    <a:pt x="30618" y="221585"/>
                    <a:pt x="28637" y="220265"/>
                  </a:cubicBezTo>
                  <a:cubicBezTo>
                    <a:pt x="24593" y="217624"/>
                    <a:pt x="24015" y="212920"/>
                    <a:pt x="25171" y="207886"/>
                  </a:cubicBezTo>
                  <a:cubicBezTo>
                    <a:pt x="26161" y="203429"/>
                    <a:pt x="27399" y="198725"/>
                    <a:pt x="26986" y="194269"/>
                  </a:cubicBezTo>
                  <a:cubicBezTo>
                    <a:pt x="25748" y="180239"/>
                    <a:pt x="24511" y="166127"/>
                    <a:pt x="22117" y="152262"/>
                  </a:cubicBezTo>
                  <a:cubicBezTo>
                    <a:pt x="17743" y="127504"/>
                    <a:pt x="12544" y="102994"/>
                    <a:pt x="7510" y="78401"/>
                  </a:cubicBezTo>
                  <a:cubicBezTo>
                    <a:pt x="5199" y="67177"/>
                    <a:pt x="3219" y="55788"/>
                    <a:pt x="0" y="44812"/>
                  </a:cubicBezTo>
                  <a:lnTo>
                    <a:pt x="11636" y="40768"/>
                  </a:lnTo>
                  <a:cubicBezTo>
                    <a:pt x="14442" y="49929"/>
                    <a:pt x="17166" y="59172"/>
                    <a:pt x="19641" y="68415"/>
                  </a:cubicBezTo>
                  <a:cubicBezTo>
                    <a:pt x="22943" y="80876"/>
                    <a:pt x="24758" y="93833"/>
                    <a:pt x="27151" y="106625"/>
                  </a:cubicBezTo>
                  <a:cubicBezTo>
                    <a:pt x="28554" y="114135"/>
                    <a:pt x="29627" y="121810"/>
                    <a:pt x="30865" y="130640"/>
                  </a:cubicBezTo>
                  <a:cubicBezTo>
                    <a:pt x="32516" y="140213"/>
                    <a:pt x="34084" y="149869"/>
                    <a:pt x="35817" y="159442"/>
                  </a:cubicBezTo>
                  <a:cubicBezTo>
                    <a:pt x="36064" y="160680"/>
                    <a:pt x="37055" y="161836"/>
                    <a:pt x="37715" y="162991"/>
                  </a:cubicBezTo>
                  <a:cubicBezTo>
                    <a:pt x="38705" y="161918"/>
                    <a:pt x="40273" y="160928"/>
                    <a:pt x="40521" y="159690"/>
                  </a:cubicBezTo>
                  <a:cubicBezTo>
                    <a:pt x="43987" y="143845"/>
                    <a:pt x="47123" y="127917"/>
                    <a:pt x="50589" y="112072"/>
                  </a:cubicBezTo>
                  <a:cubicBezTo>
                    <a:pt x="55706" y="89129"/>
                    <a:pt x="60988" y="66187"/>
                    <a:pt x="66352" y="43327"/>
                  </a:cubicBezTo>
                  <a:cubicBezTo>
                    <a:pt x="69735" y="28884"/>
                    <a:pt x="73367" y="14525"/>
                    <a:pt x="76668" y="0"/>
                  </a:cubicBezTo>
                  <a:lnTo>
                    <a:pt x="86984" y="2723"/>
                  </a:ln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0" name="フリーフォーム: 図形 199">
              <a:extLst>
                <a:ext uri="{FF2B5EF4-FFF2-40B4-BE49-F238E27FC236}">
                  <a16:creationId xmlns:a16="http://schemas.microsoft.com/office/drawing/2014/main" id="{114492F5-3AF0-4E41-854B-25A0E840420D}"/>
                </a:ext>
              </a:extLst>
            </p:cNvPr>
            <p:cNvSpPr/>
            <p:nvPr/>
          </p:nvSpPr>
          <p:spPr>
            <a:xfrm>
              <a:off x="3105548" y="1277753"/>
              <a:ext cx="94163" cy="18174"/>
            </a:xfrm>
            <a:custGeom>
              <a:avLst/>
              <a:gdLst>
                <a:gd name="connsiteX0" fmla="*/ 94163 w 94163"/>
                <a:gd name="connsiteY0" fmla="*/ 1829 h 18174"/>
                <a:gd name="connsiteX1" fmla="*/ 91027 w 94163"/>
                <a:gd name="connsiteY1" fmla="*/ 6203 h 18174"/>
                <a:gd name="connsiteX2" fmla="*/ 79143 w 94163"/>
                <a:gd name="connsiteY2" fmla="*/ 10247 h 18174"/>
                <a:gd name="connsiteX3" fmla="*/ 44400 w 94163"/>
                <a:gd name="connsiteY3" fmla="*/ 15529 h 18174"/>
                <a:gd name="connsiteX4" fmla="*/ 8665 w 94163"/>
                <a:gd name="connsiteY4" fmla="*/ 18169 h 18174"/>
                <a:gd name="connsiteX5" fmla="*/ 3466 w 94163"/>
                <a:gd name="connsiteY5" fmla="*/ 16106 h 18174"/>
                <a:gd name="connsiteX6" fmla="*/ 0 w 94163"/>
                <a:gd name="connsiteY6" fmla="*/ 9421 h 18174"/>
                <a:gd name="connsiteX7" fmla="*/ 6107 w 94163"/>
                <a:gd name="connsiteY7" fmla="*/ 7853 h 18174"/>
                <a:gd name="connsiteX8" fmla="*/ 65196 w 94163"/>
                <a:gd name="connsiteY8" fmla="*/ 3810 h 18174"/>
                <a:gd name="connsiteX9" fmla="*/ 77575 w 94163"/>
                <a:gd name="connsiteY9" fmla="*/ 2489 h 18174"/>
                <a:gd name="connsiteX10" fmla="*/ 90037 w 94163"/>
                <a:gd name="connsiteY10" fmla="*/ 13 h 18174"/>
                <a:gd name="connsiteX11" fmla="*/ 94081 w 94163"/>
                <a:gd name="connsiteY11" fmla="*/ 1911 h 18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63" h="18174">
                  <a:moveTo>
                    <a:pt x="94163" y="1829"/>
                  </a:moveTo>
                  <a:cubicBezTo>
                    <a:pt x="93173" y="3314"/>
                    <a:pt x="92430" y="5625"/>
                    <a:pt x="91027" y="6203"/>
                  </a:cubicBezTo>
                  <a:cubicBezTo>
                    <a:pt x="87231" y="7936"/>
                    <a:pt x="83187" y="9504"/>
                    <a:pt x="79143" y="10247"/>
                  </a:cubicBezTo>
                  <a:cubicBezTo>
                    <a:pt x="67590" y="12227"/>
                    <a:pt x="56036" y="14208"/>
                    <a:pt x="44400" y="15529"/>
                  </a:cubicBezTo>
                  <a:cubicBezTo>
                    <a:pt x="32516" y="16849"/>
                    <a:pt x="20632" y="17509"/>
                    <a:pt x="8665" y="18169"/>
                  </a:cubicBezTo>
                  <a:cubicBezTo>
                    <a:pt x="6932" y="18252"/>
                    <a:pt x="4622" y="17427"/>
                    <a:pt x="3466" y="16106"/>
                  </a:cubicBezTo>
                  <a:cubicBezTo>
                    <a:pt x="1898" y="14291"/>
                    <a:pt x="1155" y="11650"/>
                    <a:pt x="0" y="9421"/>
                  </a:cubicBezTo>
                  <a:cubicBezTo>
                    <a:pt x="2063" y="8844"/>
                    <a:pt x="4044" y="7936"/>
                    <a:pt x="6107" y="7853"/>
                  </a:cubicBezTo>
                  <a:cubicBezTo>
                    <a:pt x="25831" y="6450"/>
                    <a:pt x="45555" y="5213"/>
                    <a:pt x="65196" y="3810"/>
                  </a:cubicBezTo>
                  <a:cubicBezTo>
                    <a:pt x="69323" y="3480"/>
                    <a:pt x="73449" y="2984"/>
                    <a:pt x="77575" y="2489"/>
                  </a:cubicBezTo>
                  <a:cubicBezTo>
                    <a:pt x="82527" y="1581"/>
                    <a:pt x="86241" y="509"/>
                    <a:pt x="90037" y="13"/>
                  </a:cubicBezTo>
                  <a:cubicBezTo>
                    <a:pt x="91275" y="-152"/>
                    <a:pt x="92760" y="1251"/>
                    <a:pt x="94081" y="1911"/>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1" name="フリーフォーム: 図形 200">
              <a:extLst>
                <a:ext uri="{FF2B5EF4-FFF2-40B4-BE49-F238E27FC236}">
                  <a16:creationId xmlns:a16="http://schemas.microsoft.com/office/drawing/2014/main" id="{C1CB16FF-90D3-4690-A8A7-ECE3E4EA7051}"/>
                </a:ext>
              </a:extLst>
            </p:cNvPr>
            <p:cNvSpPr/>
            <p:nvPr/>
          </p:nvSpPr>
          <p:spPr>
            <a:xfrm>
              <a:off x="3115631" y="1302854"/>
              <a:ext cx="75351" cy="169923"/>
            </a:xfrm>
            <a:custGeom>
              <a:avLst/>
              <a:gdLst>
                <a:gd name="connsiteX0" fmla="*/ 72609 w 75351"/>
                <a:gd name="connsiteY0" fmla="*/ 0 h 169923"/>
                <a:gd name="connsiteX1" fmla="*/ 75332 w 75351"/>
                <a:gd name="connsiteY1" fmla="*/ 4374 h 169923"/>
                <a:gd name="connsiteX2" fmla="*/ 74754 w 75351"/>
                <a:gd name="connsiteY2" fmla="*/ 6932 h 169923"/>
                <a:gd name="connsiteX3" fmla="*/ 64439 w 75351"/>
                <a:gd name="connsiteY3" fmla="*/ 50259 h 169923"/>
                <a:gd name="connsiteX4" fmla="*/ 48676 w 75351"/>
                <a:gd name="connsiteY4" fmla="*/ 119004 h 169923"/>
                <a:gd name="connsiteX5" fmla="*/ 38608 w 75351"/>
                <a:gd name="connsiteY5" fmla="*/ 166622 h 169923"/>
                <a:gd name="connsiteX6" fmla="*/ 35802 w 75351"/>
                <a:gd name="connsiteY6" fmla="*/ 169923 h 169923"/>
                <a:gd name="connsiteX7" fmla="*/ 33904 w 75351"/>
                <a:gd name="connsiteY7" fmla="*/ 166375 h 169923"/>
                <a:gd name="connsiteX8" fmla="*/ 28952 w 75351"/>
                <a:gd name="connsiteY8" fmla="*/ 137573 h 169923"/>
                <a:gd name="connsiteX9" fmla="*/ 25238 w 75351"/>
                <a:gd name="connsiteY9" fmla="*/ 113557 h 169923"/>
                <a:gd name="connsiteX10" fmla="*/ 17728 w 75351"/>
                <a:gd name="connsiteY10" fmla="*/ 75347 h 169923"/>
                <a:gd name="connsiteX11" fmla="*/ 9723 w 75351"/>
                <a:gd name="connsiteY11" fmla="*/ 47701 h 169923"/>
                <a:gd name="connsiteX12" fmla="*/ 645 w 75351"/>
                <a:gd name="connsiteY12" fmla="*/ 18404 h 169923"/>
                <a:gd name="connsiteX13" fmla="*/ 4936 w 75351"/>
                <a:gd name="connsiteY13" fmla="*/ 10316 h 169923"/>
                <a:gd name="connsiteX14" fmla="*/ 53380 w 75351"/>
                <a:gd name="connsiteY14" fmla="*/ 2476 h 169923"/>
                <a:gd name="connsiteX15" fmla="*/ 72609 w 75351"/>
                <a:gd name="connsiteY15" fmla="*/ 0 h 16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5351" h="169923">
                  <a:moveTo>
                    <a:pt x="72609" y="0"/>
                  </a:moveTo>
                  <a:cubicBezTo>
                    <a:pt x="73434" y="0"/>
                    <a:pt x="75580" y="3136"/>
                    <a:pt x="75332" y="4374"/>
                  </a:cubicBezTo>
                  <a:cubicBezTo>
                    <a:pt x="75167" y="5199"/>
                    <a:pt x="74919" y="6107"/>
                    <a:pt x="74754" y="6932"/>
                  </a:cubicBezTo>
                  <a:cubicBezTo>
                    <a:pt x="71453" y="21457"/>
                    <a:pt x="67822" y="35817"/>
                    <a:pt x="64439" y="50259"/>
                  </a:cubicBezTo>
                  <a:cubicBezTo>
                    <a:pt x="59074" y="73119"/>
                    <a:pt x="53793" y="96062"/>
                    <a:pt x="48676" y="119004"/>
                  </a:cubicBezTo>
                  <a:cubicBezTo>
                    <a:pt x="45127" y="134849"/>
                    <a:pt x="42074" y="150777"/>
                    <a:pt x="38608" y="166622"/>
                  </a:cubicBezTo>
                  <a:cubicBezTo>
                    <a:pt x="38360" y="167860"/>
                    <a:pt x="36792" y="168850"/>
                    <a:pt x="35802" y="169923"/>
                  </a:cubicBezTo>
                  <a:cubicBezTo>
                    <a:pt x="35141" y="168768"/>
                    <a:pt x="34069" y="167695"/>
                    <a:pt x="33904" y="166375"/>
                  </a:cubicBezTo>
                  <a:cubicBezTo>
                    <a:pt x="32170" y="156801"/>
                    <a:pt x="30602" y="147228"/>
                    <a:pt x="28952" y="137573"/>
                  </a:cubicBezTo>
                  <a:cubicBezTo>
                    <a:pt x="27714" y="128660"/>
                    <a:pt x="26641" y="121067"/>
                    <a:pt x="25238" y="113557"/>
                  </a:cubicBezTo>
                  <a:cubicBezTo>
                    <a:pt x="22845" y="100766"/>
                    <a:pt x="21029" y="87809"/>
                    <a:pt x="17728" y="75347"/>
                  </a:cubicBezTo>
                  <a:cubicBezTo>
                    <a:pt x="15252" y="66104"/>
                    <a:pt x="12529" y="56861"/>
                    <a:pt x="9723" y="47701"/>
                  </a:cubicBezTo>
                  <a:cubicBezTo>
                    <a:pt x="6752" y="37880"/>
                    <a:pt x="3616" y="28142"/>
                    <a:pt x="645" y="18404"/>
                  </a:cubicBezTo>
                  <a:cubicBezTo>
                    <a:pt x="-923" y="13452"/>
                    <a:pt x="315" y="11059"/>
                    <a:pt x="4936" y="10316"/>
                  </a:cubicBezTo>
                  <a:cubicBezTo>
                    <a:pt x="21112" y="7840"/>
                    <a:pt x="37205" y="5117"/>
                    <a:pt x="53380" y="2476"/>
                  </a:cubicBezTo>
                  <a:cubicBezTo>
                    <a:pt x="59734" y="1486"/>
                    <a:pt x="66172" y="495"/>
                    <a:pt x="72609" y="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2" name="フリーフォーム: 図形 201">
              <a:extLst>
                <a:ext uri="{FF2B5EF4-FFF2-40B4-BE49-F238E27FC236}">
                  <a16:creationId xmlns:a16="http://schemas.microsoft.com/office/drawing/2014/main" id="{48710342-5C66-4761-BE85-95D409272824}"/>
                </a:ext>
              </a:extLst>
            </p:cNvPr>
            <p:cNvSpPr/>
            <p:nvPr/>
          </p:nvSpPr>
          <p:spPr>
            <a:xfrm>
              <a:off x="2792605" y="227793"/>
              <a:ext cx="386721" cy="899278"/>
            </a:xfrm>
            <a:custGeom>
              <a:avLst/>
              <a:gdLst>
                <a:gd name="connsiteX0" fmla="*/ 384163 w 386721"/>
                <a:gd name="connsiteY0" fmla="*/ 810645 h 899278"/>
                <a:gd name="connsiteX1" fmla="*/ 386722 w 386721"/>
                <a:gd name="connsiteY1" fmla="*/ 819723 h 899278"/>
                <a:gd name="connsiteX2" fmla="*/ 382430 w 386721"/>
                <a:gd name="connsiteY2" fmla="*/ 821125 h 899278"/>
                <a:gd name="connsiteX3" fmla="*/ 380202 w 386721"/>
                <a:gd name="connsiteY3" fmla="*/ 822281 h 899278"/>
                <a:gd name="connsiteX4" fmla="*/ 382430 w 386721"/>
                <a:gd name="connsiteY4" fmla="*/ 823931 h 899278"/>
                <a:gd name="connsiteX5" fmla="*/ 385401 w 386721"/>
                <a:gd name="connsiteY5" fmla="*/ 830121 h 899278"/>
                <a:gd name="connsiteX6" fmla="*/ 355526 w 386721"/>
                <a:gd name="connsiteY6" fmla="*/ 840107 h 899278"/>
                <a:gd name="connsiteX7" fmla="*/ 307413 w 386721"/>
                <a:gd name="connsiteY7" fmla="*/ 830781 h 899278"/>
                <a:gd name="connsiteX8" fmla="*/ 294869 w 386721"/>
                <a:gd name="connsiteY8" fmla="*/ 820300 h 899278"/>
                <a:gd name="connsiteX9" fmla="*/ 287276 w 386721"/>
                <a:gd name="connsiteY9" fmla="*/ 820548 h 899278"/>
                <a:gd name="connsiteX10" fmla="*/ 282242 w 386721"/>
                <a:gd name="connsiteY10" fmla="*/ 856530 h 899278"/>
                <a:gd name="connsiteX11" fmla="*/ 279519 w 386721"/>
                <a:gd name="connsiteY11" fmla="*/ 896968 h 899278"/>
                <a:gd name="connsiteX12" fmla="*/ 279354 w 386721"/>
                <a:gd name="connsiteY12" fmla="*/ 899279 h 899278"/>
                <a:gd name="connsiteX13" fmla="*/ 268378 w 386721"/>
                <a:gd name="connsiteY13" fmla="*/ 898783 h 899278"/>
                <a:gd name="connsiteX14" fmla="*/ 268543 w 386721"/>
                <a:gd name="connsiteY14" fmla="*/ 892264 h 899278"/>
                <a:gd name="connsiteX15" fmla="*/ 269781 w 386721"/>
                <a:gd name="connsiteY15" fmla="*/ 862472 h 899278"/>
                <a:gd name="connsiteX16" fmla="*/ 269946 w 386721"/>
                <a:gd name="connsiteY16" fmla="*/ 847122 h 899278"/>
                <a:gd name="connsiteX17" fmla="*/ 269698 w 386721"/>
                <a:gd name="connsiteY17" fmla="*/ 807921 h 899278"/>
                <a:gd name="connsiteX18" fmla="*/ 268130 w 386721"/>
                <a:gd name="connsiteY18" fmla="*/ 804703 h 899278"/>
                <a:gd name="connsiteX19" fmla="*/ 247168 w 386721"/>
                <a:gd name="connsiteY19" fmla="*/ 789022 h 899278"/>
                <a:gd name="connsiteX20" fmla="*/ 199138 w 386721"/>
                <a:gd name="connsiteY20" fmla="*/ 757827 h 899278"/>
                <a:gd name="connsiteX21" fmla="*/ 161670 w 386721"/>
                <a:gd name="connsiteY21" fmla="*/ 730841 h 899278"/>
                <a:gd name="connsiteX22" fmla="*/ 151024 w 386721"/>
                <a:gd name="connsiteY22" fmla="*/ 722093 h 899278"/>
                <a:gd name="connsiteX23" fmla="*/ 140626 w 386721"/>
                <a:gd name="connsiteY23" fmla="*/ 696427 h 899278"/>
                <a:gd name="connsiteX24" fmla="*/ 127752 w 386721"/>
                <a:gd name="connsiteY24" fmla="*/ 661271 h 899278"/>
                <a:gd name="connsiteX25" fmla="*/ 108605 w 386721"/>
                <a:gd name="connsiteY25" fmla="*/ 622318 h 899278"/>
                <a:gd name="connsiteX26" fmla="*/ 101178 w 386721"/>
                <a:gd name="connsiteY26" fmla="*/ 614808 h 899278"/>
                <a:gd name="connsiteX27" fmla="*/ 78153 w 386721"/>
                <a:gd name="connsiteY27" fmla="*/ 602841 h 899278"/>
                <a:gd name="connsiteX28" fmla="*/ 33423 w 386721"/>
                <a:gd name="connsiteY28" fmla="*/ 555306 h 899278"/>
                <a:gd name="connsiteX29" fmla="*/ 8583 w 386721"/>
                <a:gd name="connsiteY29" fmla="*/ 497949 h 899278"/>
                <a:gd name="connsiteX30" fmla="*/ 82 w 386721"/>
                <a:gd name="connsiteY30" fmla="*/ 465516 h 899278"/>
                <a:gd name="connsiteX31" fmla="*/ 10481 w 386721"/>
                <a:gd name="connsiteY31" fmla="*/ 425986 h 899278"/>
                <a:gd name="connsiteX32" fmla="*/ 23107 w 386721"/>
                <a:gd name="connsiteY32" fmla="*/ 408655 h 899278"/>
                <a:gd name="connsiteX33" fmla="*/ 42996 w 386721"/>
                <a:gd name="connsiteY33" fmla="*/ 396771 h 899278"/>
                <a:gd name="connsiteX34" fmla="*/ 57686 w 386721"/>
                <a:gd name="connsiteY34" fmla="*/ 396276 h 899278"/>
                <a:gd name="connsiteX35" fmla="*/ 61317 w 386721"/>
                <a:gd name="connsiteY35" fmla="*/ 394213 h 899278"/>
                <a:gd name="connsiteX36" fmla="*/ 56118 w 386721"/>
                <a:gd name="connsiteY36" fmla="*/ 376139 h 899278"/>
                <a:gd name="connsiteX37" fmla="*/ 48030 w 386721"/>
                <a:gd name="connsiteY37" fmla="*/ 339580 h 899278"/>
                <a:gd name="connsiteX38" fmla="*/ 50259 w 386721"/>
                <a:gd name="connsiteY38" fmla="*/ 325468 h 899278"/>
                <a:gd name="connsiteX39" fmla="*/ 48443 w 386721"/>
                <a:gd name="connsiteY39" fmla="*/ 320434 h 899278"/>
                <a:gd name="connsiteX40" fmla="*/ 45555 w 386721"/>
                <a:gd name="connsiteY40" fmla="*/ 324312 h 899278"/>
                <a:gd name="connsiteX41" fmla="*/ 42831 w 386721"/>
                <a:gd name="connsiteY41" fmla="*/ 337599 h 899278"/>
                <a:gd name="connsiteX42" fmla="*/ 36559 w 386721"/>
                <a:gd name="connsiteY42" fmla="*/ 346182 h 899278"/>
                <a:gd name="connsiteX43" fmla="*/ 30782 w 386721"/>
                <a:gd name="connsiteY43" fmla="*/ 337104 h 899278"/>
                <a:gd name="connsiteX44" fmla="*/ 30782 w 386721"/>
                <a:gd name="connsiteY44" fmla="*/ 335784 h 899278"/>
                <a:gd name="connsiteX45" fmla="*/ 35569 w 386721"/>
                <a:gd name="connsiteY45" fmla="*/ 294438 h 899278"/>
                <a:gd name="connsiteX46" fmla="*/ 45555 w 386721"/>
                <a:gd name="connsiteY46" fmla="*/ 245417 h 899278"/>
                <a:gd name="connsiteX47" fmla="*/ 62803 w 386721"/>
                <a:gd name="connsiteY47" fmla="*/ 197056 h 899278"/>
                <a:gd name="connsiteX48" fmla="*/ 83187 w 386721"/>
                <a:gd name="connsiteY48" fmla="*/ 152739 h 899278"/>
                <a:gd name="connsiteX49" fmla="*/ 118261 w 386721"/>
                <a:gd name="connsiteY49" fmla="*/ 87295 h 899278"/>
                <a:gd name="connsiteX50" fmla="*/ 152345 w 386721"/>
                <a:gd name="connsiteY50" fmla="*/ 30599 h 899278"/>
                <a:gd name="connsiteX51" fmla="*/ 173802 w 386721"/>
                <a:gd name="connsiteY51" fmla="*/ 5428 h 899278"/>
                <a:gd name="connsiteX52" fmla="*/ 188657 w 386721"/>
                <a:gd name="connsiteY52" fmla="*/ 64 h 899278"/>
                <a:gd name="connsiteX53" fmla="*/ 192205 w 386721"/>
                <a:gd name="connsiteY53" fmla="*/ 7408 h 899278"/>
                <a:gd name="connsiteX54" fmla="*/ 186511 w 386721"/>
                <a:gd name="connsiteY54" fmla="*/ 13020 h 899278"/>
                <a:gd name="connsiteX55" fmla="*/ 172481 w 386721"/>
                <a:gd name="connsiteY55" fmla="*/ 22511 h 899278"/>
                <a:gd name="connsiteX56" fmla="*/ 153418 w 386721"/>
                <a:gd name="connsiteY56" fmla="*/ 47599 h 899278"/>
                <a:gd name="connsiteX57" fmla="*/ 121645 w 386721"/>
                <a:gd name="connsiteY57" fmla="*/ 101985 h 899278"/>
                <a:gd name="connsiteX58" fmla="*/ 93503 w 386721"/>
                <a:gd name="connsiteY58" fmla="*/ 153399 h 899278"/>
                <a:gd name="connsiteX59" fmla="*/ 74687 w 386721"/>
                <a:gd name="connsiteY59" fmla="*/ 193755 h 899278"/>
                <a:gd name="connsiteX60" fmla="*/ 53147 w 386721"/>
                <a:gd name="connsiteY60" fmla="*/ 250781 h 899278"/>
                <a:gd name="connsiteX61" fmla="*/ 54468 w 386721"/>
                <a:gd name="connsiteY61" fmla="*/ 257053 h 899278"/>
                <a:gd name="connsiteX62" fmla="*/ 58181 w 386721"/>
                <a:gd name="connsiteY62" fmla="*/ 252927 h 899278"/>
                <a:gd name="connsiteX63" fmla="*/ 69983 w 386721"/>
                <a:gd name="connsiteY63" fmla="*/ 219338 h 899278"/>
                <a:gd name="connsiteX64" fmla="*/ 93090 w 386721"/>
                <a:gd name="connsiteY64" fmla="*/ 173536 h 899278"/>
                <a:gd name="connsiteX65" fmla="*/ 110338 w 386721"/>
                <a:gd name="connsiteY65" fmla="*/ 146302 h 899278"/>
                <a:gd name="connsiteX66" fmla="*/ 121645 w 386721"/>
                <a:gd name="connsiteY66" fmla="*/ 130869 h 899278"/>
                <a:gd name="connsiteX67" fmla="*/ 129897 w 386721"/>
                <a:gd name="connsiteY67" fmla="*/ 121461 h 899278"/>
                <a:gd name="connsiteX68" fmla="*/ 144257 w 386721"/>
                <a:gd name="connsiteY68" fmla="*/ 110732 h 899278"/>
                <a:gd name="connsiteX69" fmla="*/ 148301 w 386721"/>
                <a:gd name="connsiteY69" fmla="*/ 119150 h 899278"/>
                <a:gd name="connsiteX70" fmla="*/ 141946 w 386721"/>
                <a:gd name="connsiteY70" fmla="*/ 126082 h 899278"/>
                <a:gd name="connsiteX71" fmla="*/ 97712 w 386721"/>
                <a:gd name="connsiteY71" fmla="*/ 186162 h 899278"/>
                <a:gd name="connsiteX72" fmla="*/ 66434 w 386721"/>
                <a:gd name="connsiteY72" fmla="*/ 252101 h 899278"/>
                <a:gd name="connsiteX73" fmla="*/ 51084 w 386721"/>
                <a:gd name="connsiteY73" fmla="*/ 300050 h 899278"/>
                <a:gd name="connsiteX74" fmla="*/ 53147 w 386721"/>
                <a:gd name="connsiteY74" fmla="*/ 304341 h 899278"/>
                <a:gd name="connsiteX75" fmla="*/ 76172 w 386721"/>
                <a:gd name="connsiteY75" fmla="*/ 302113 h 899278"/>
                <a:gd name="connsiteX76" fmla="*/ 100023 w 386721"/>
                <a:gd name="connsiteY76" fmla="*/ 301700 h 899278"/>
                <a:gd name="connsiteX77" fmla="*/ 121397 w 386721"/>
                <a:gd name="connsiteY77" fmla="*/ 301783 h 899278"/>
                <a:gd name="connsiteX78" fmla="*/ 134024 w 386721"/>
                <a:gd name="connsiteY78" fmla="*/ 292787 h 899278"/>
                <a:gd name="connsiteX79" fmla="*/ 144422 w 386721"/>
                <a:gd name="connsiteY79" fmla="*/ 251936 h 899278"/>
                <a:gd name="connsiteX80" fmla="*/ 159194 w 386721"/>
                <a:gd name="connsiteY80" fmla="*/ 193259 h 899278"/>
                <a:gd name="connsiteX81" fmla="*/ 171656 w 386721"/>
                <a:gd name="connsiteY81" fmla="*/ 134088 h 899278"/>
                <a:gd name="connsiteX82" fmla="*/ 178918 w 386721"/>
                <a:gd name="connsiteY82" fmla="*/ 125752 h 899278"/>
                <a:gd name="connsiteX83" fmla="*/ 185686 w 386721"/>
                <a:gd name="connsiteY83" fmla="*/ 130704 h 899278"/>
                <a:gd name="connsiteX84" fmla="*/ 182715 w 386721"/>
                <a:gd name="connsiteY84" fmla="*/ 154307 h 899278"/>
                <a:gd name="connsiteX85" fmla="*/ 170336 w 386721"/>
                <a:gd name="connsiteY85" fmla="*/ 188968 h 899278"/>
                <a:gd name="connsiteX86" fmla="*/ 156141 w 386721"/>
                <a:gd name="connsiteY86" fmla="*/ 247397 h 899278"/>
                <a:gd name="connsiteX87" fmla="*/ 145660 w 386721"/>
                <a:gd name="connsiteY87" fmla="*/ 291384 h 899278"/>
                <a:gd name="connsiteX88" fmla="*/ 146238 w 386721"/>
                <a:gd name="connsiteY88" fmla="*/ 296996 h 899278"/>
                <a:gd name="connsiteX89" fmla="*/ 138233 w 386721"/>
                <a:gd name="connsiteY89" fmla="*/ 303433 h 899278"/>
                <a:gd name="connsiteX90" fmla="*/ 133611 w 386721"/>
                <a:gd name="connsiteY90" fmla="*/ 304919 h 899278"/>
                <a:gd name="connsiteX91" fmla="*/ 138068 w 386721"/>
                <a:gd name="connsiteY91" fmla="*/ 307229 h 899278"/>
                <a:gd name="connsiteX92" fmla="*/ 142689 w 386721"/>
                <a:gd name="connsiteY92" fmla="*/ 308385 h 899278"/>
                <a:gd name="connsiteX93" fmla="*/ 141946 w 386721"/>
                <a:gd name="connsiteY93" fmla="*/ 317380 h 899278"/>
                <a:gd name="connsiteX94" fmla="*/ 123378 w 386721"/>
                <a:gd name="connsiteY94" fmla="*/ 316885 h 899278"/>
                <a:gd name="connsiteX95" fmla="*/ 115538 w 386721"/>
                <a:gd name="connsiteY95" fmla="*/ 324478 h 899278"/>
                <a:gd name="connsiteX96" fmla="*/ 115703 w 386721"/>
                <a:gd name="connsiteY96" fmla="*/ 327036 h 899278"/>
                <a:gd name="connsiteX97" fmla="*/ 118344 w 386721"/>
                <a:gd name="connsiteY97" fmla="*/ 327036 h 899278"/>
                <a:gd name="connsiteX98" fmla="*/ 125193 w 386721"/>
                <a:gd name="connsiteY98" fmla="*/ 325798 h 899278"/>
                <a:gd name="connsiteX99" fmla="*/ 166209 w 386721"/>
                <a:gd name="connsiteY99" fmla="*/ 329512 h 899278"/>
                <a:gd name="connsiteX100" fmla="*/ 165384 w 386721"/>
                <a:gd name="connsiteY100" fmla="*/ 340240 h 899278"/>
                <a:gd name="connsiteX101" fmla="*/ 160928 w 386721"/>
                <a:gd name="connsiteY101" fmla="*/ 345439 h 899278"/>
                <a:gd name="connsiteX102" fmla="*/ 151024 w 386721"/>
                <a:gd name="connsiteY102" fmla="*/ 352207 h 899278"/>
                <a:gd name="connsiteX103" fmla="*/ 128990 w 386721"/>
                <a:gd name="connsiteY103" fmla="*/ 352042 h 899278"/>
                <a:gd name="connsiteX104" fmla="*/ 114052 w 386721"/>
                <a:gd name="connsiteY104" fmla="*/ 356085 h 899278"/>
                <a:gd name="connsiteX105" fmla="*/ 111246 w 386721"/>
                <a:gd name="connsiteY105" fmla="*/ 358726 h 899278"/>
                <a:gd name="connsiteX106" fmla="*/ 100023 w 386721"/>
                <a:gd name="connsiteY106" fmla="*/ 358149 h 899278"/>
                <a:gd name="connsiteX107" fmla="*/ 100105 w 386721"/>
                <a:gd name="connsiteY107" fmla="*/ 357158 h 899278"/>
                <a:gd name="connsiteX108" fmla="*/ 102498 w 386721"/>
                <a:gd name="connsiteY108" fmla="*/ 323982 h 899278"/>
                <a:gd name="connsiteX109" fmla="*/ 99857 w 386721"/>
                <a:gd name="connsiteY109" fmla="*/ 319361 h 899278"/>
                <a:gd name="connsiteX110" fmla="*/ 90037 w 386721"/>
                <a:gd name="connsiteY110" fmla="*/ 317958 h 899278"/>
                <a:gd name="connsiteX111" fmla="*/ 70230 w 386721"/>
                <a:gd name="connsiteY111" fmla="*/ 320434 h 899278"/>
                <a:gd name="connsiteX112" fmla="*/ 62060 w 386721"/>
                <a:gd name="connsiteY112" fmla="*/ 329842 h 899278"/>
                <a:gd name="connsiteX113" fmla="*/ 70890 w 386721"/>
                <a:gd name="connsiteY113" fmla="*/ 379358 h 899278"/>
                <a:gd name="connsiteX114" fmla="*/ 77080 w 386721"/>
                <a:gd name="connsiteY114" fmla="*/ 403621 h 899278"/>
                <a:gd name="connsiteX115" fmla="*/ 82362 w 386721"/>
                <a:gd name="connsiteY115" fmla="*/ 410471 h 899278"/>
                <a:gd name="connsiteX116" fmla="*/ 80299 w 386721"/>
                <a:gd name="connsiteY116" fmla="*/ 417238 h 899278"/>
                <a:gd name="connsiteX117" fmla="*/ 78978 w 386721"/>
                <a:gd name="connsiteY117" fmla="*/ 416743 h 899278"/>
                <a:gd name="connsiteX118" fmla="*/ 77988 w 386721"/>
                <a:gd name="connsiteY118" fmla="*/ 416083 h 899278"/>
                <a:gd name="connsiteX119" fmla="*/ 74604 w 386721"/>
                <a:gd name="connsiteY119" fmla="*/ 417073 h 899278"/>
                <a:gd name="connsiteX120" fmla="*/ 65691 w 386721"/>
                <a:gd name="connsiteY120" fmla="*/ 417733 h 899278"/>
                <a:gd name="connsiteX121" fmla="*/ 43409 w 386721"/>
                <a:gd name="connsiteY121" fmla="*/ 411709 h 899278"/>
                <a:gd name="connsiteX122" fmla="*/ 17991 w 386721"/>
                <a:gd name="connsiteY122" fmla="*/ 437787 h 899278"/>
                <a:gd name="connsiteX123" fmla="*/ 17248 w 386721"/>
                <a:gd name="connsiteY123" fmla="*/ 483837 h 899278"/>
                <a:gd name="connsiteX124" fmla="*/ 27811 w 386721"/>
                <a:gd name="connsiteY124" fmla="*/ 511071 h 899278"/>
                <a:gd name="connsiteX125" fmla="*/ 45060 w 386721"/>
                <a:gd name="connsiteY125" fmla="*/ 547383 h 899278"/>
                <a:gd name="connsiteX126" fmla="*/ 76007 w 386721"/>
                <a:gd name="connsiteY126" fmla="*/ 582210 h 899278"/>
                <a:gd name="connsiteX127" fmla="*/ 103324 w 386721"/>
                <a:gd name="connsiteY127" fmla="*/ 600035 h 899278"/>
                <a:gd name="connsiteX128" fmla="*/ 107863 w 386721"/>
                <a:gd name="connsiteY128" fmla="*/ 600366 h 899278"/>
                <a:gd name="connsiteX129" fmla="*/ 107285 w 386721"/>
                <a:gd name="connsiteY129" fmla="*/ 595414 h 899278"/>
                <a:gd name="connsiteX130" fmla="*/ 100105 w 386721"/>
                <a:gd name="connsiteY130" fmla="*/ 564384 h 899278"/>
                <a:gd name="connsiteX131" fmla="*/ 92678 w 386721"/>
                <a:gd name="connsiteY131" fmla="*/ 526834 h 899278"/>
                <a:gd name="connsiteX132" fmla="*/ 104066 w 386721"/>
                <a:gd name="connsiteY132" fmla="*/ 523945 h 899278"/>
                <a:gd name="connsiteX133" fmla="*/ 107533 w 386721"/>
                <a:gd name="connsiteY133" fmla="*/ 539213 h 899278"/>
                <a:gd name="connsiteX134" fmla="*/ 123543 w 386721"/>
                <a:gd name="connsiteY134" fmla="*/ 604574 h 899278"/>
                <a:gd name="connsiteX135" fmla="*/ 138563 w 386721"/>
                <a:gd name="connsiteY135" fmla="*/ 653926 h 899278"/>
                <a:gd name="connsiteX136" fmla="*/ 151767 w 386721"/>
                <a:gd name="connsiteY136" fmla="*/ 691558 h 899278"/>
                <a:gd name="connsiteX137" fmla="*/ 167365 w 386721"/>
                <a:gd name="connsiteY137" fmla="*/ 714253 h 899278"/>
                <a:gd name="connsiteX138" fmla="*/ 183457 w 386721"/>
                <a:gd name="connsiteY138" fmla="*/ 726384 h 899278"/>
                <a:gd name="connsiteX139" fmla="*/ 221667 w 386721"/>
                <a:gd name="connsiteY139" fmla="*/ 754856 h 899278"/>
                <a:gd name="connsiteX140" fmla="*/ 263839 w 386721"/>
                <a:gd name="connsiteY140" fmla="*/ 783576 h 899278"/>
                <a:gd name="connsiteX141" fmla="*/ 275723 w 386721"/>
                <a:gd name="connsiteY141" fmla="*/ 790673 h 899278"/>
                <a:gd name="connsiteX142" fmla="*/ 295859 w 386721"/>
                <a:gd name="connsiteY142" fmla="*/ 802309 h 899278"/>
                <a:gd name="connsiteX143" fmla="*/ 325899 w 386721"/>
                <a:gd name="connsiteY143" fmla="*/ 821291 h 899278"/>
                <a:gd name="connsiteX144" fmla="*/ 368813 w 386721"/>
                <a:gd name="connsiteY144" fmla="*/ 817659 h 899278"/>
                <a:gd name="connsiteX145" fmla="*/ 383668 w 386721"/>
                <a:gd name="connsiteY145" fmla="*/ 810810 h 899278"/>
                <a:gd name="connsiteX146" fmla="*/ 147146 w 386721"/>
                <a:gd name="connsiteY146" fmla="*/ 343541 h 899278"/>
                <a:gd name="connsiteX147" fmla="*/ 141781 w 386721"/>
                <a:gd name="connsiteY147" fmla="*/ 340240 h 899278"/>
                <a:gd name="connsiteX148" fmla="*/ 140956 w 386721"/>
                <a:gd name="connsiteY148" fmla="*/ 341726 h 899278"/>
                <a:gd name="connsiteX149" fmla="*/ 145908 w 386721"/>
                <a:gd name="connsiteY149" fmla="*/ 344201 h 899278"/>
                <a:gd name="connsiteX150" fmla="*/ 147146 w 386721"/>
                <a:gd name="connsiteY150" fmla="*/ 343541 h 89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386721" h="899278">
                  <a:moveTo>
                    <a:pt x="384163" y="810645"/>
                  </a:moveTo>
                  <a:lnTo>
                    <a:pt x="386722" y="819723"/>
                  </a:lnTo>
                  <a:cubicBezTo>
                    <a:pt x="385236" y="820218"/>
                    <a:pt x="383833" y="820713"/>
                    <a:pt x="382430" y="821125"/>
                  </a:cubicBezTo>
                  <a:cubicBezTo>
                    <a:pt x="381853" y="821291"/>
                    <a:pt x="381357" y="821456"/>
                    <a:pt x="380202" y="822281"/>
                  </a:cubicBezTo>
                  <a:cubicBezTo>
                    <a:pt x="381027" y="823519"/>
                    <a:pt x="381770" y="823931"/>
                    <a:pt x="382430" y="823931"/>
                  </a:cubicBezTo>
                  <a:lnTo>
                    <a:pt x="385401" y="830121"/>
                  </a:lnTo>
                  <a:cubicBezTo>
                    <a:pt x="375911" y="834742"/>
                    <a:pt x="365925" y="838043"/>
                    <a:pt x="355526" y="840107"/>
                  </a:cubicBezTo>
                  <a:cubicBezTo>
                    <a:pt x="338278" y="843573"/>
                    <a:pt x="322103" y="841840"/>
                    <a:pt x="307413" y="830781"/>
                  </a:cubicBezTo>
                  <a:cubicBezTo>
                    <a:pt x="303122" y="827480"/>
                    <a:pt x="299243" y="823519"/>
                    <a:pt x="294869" y="820300"/>
                  </a:cubicBezTo>
                  <a:cubicBezTo>
                    <a:pt x="292476" y="818485"/>
                    <a:pt x="288514" y="814441"/>
                    <a:pt x="287276" y="820548"/>
                  </a:cubicBezTo>
                  <a:cubicBezTo>
                    <a:pt x="284883" y="832432"/>
                    <a:pt x="283398" y="844481"/>
                    <a:pt x="282242" y="856530"/>
                  </a:cubicBezTo>
                  <a:cubicBezTo>
                    <a:pt x="281004" y="869982"/>
                    <a:pt x="280839" y="883516"/>
                    <a:pt x="279519" y="896968"/>
                  </a:cubicBezTo>
                  <a:cubicBezTo>
                    <a:pt x="279436" y="897876"/>
                    <a:pt x="279354" y="898618"/>
                    <a:pt x="279354" y="899279"/>
                  </a:cubicBezTo>
                  <a:lnTo>
                    <a:pt x="268378" y="898783"/>
                  </a:lnTo>
                  <a:cubicBezTo>
                    <a:pt x="268378" y="896638"/>
                    <a:pt x="268460" y="894409"/>
                    <a:pt x="268543" y="892264"/>
                  </a:cubicBezTo>
                  <a:cubicBezTo>
                    <a:pt x="269038" y="882361"/>
                    <a:pt x="269451" y="872457"/>
                    <a:pt x="269781" y="862472"/>
                  </a:cubicBezTo>
                  <a:cubicBezTo>
                    <a:pt x="269946" y="857355"/>
                    <a:pt x="269946" y="852238"/>
                    <a:pt x="269946" y="847122"/>
                  </a:cubicBezTo>
                  <a:cubicBezTo>
                    <a:pt x="269946" y="834082"/>
                    <a:pt x="269946" y="820960"/>
                    <a:pt x="269698" y="807921"/>
                  </a:cubicBezTo>
                  <a:cubicBezTo>
                    <a:pt x="269698" y="806848"/>
                    <a:pt x="268955" y="805363"/>
                    <a:pt x="268130" y="804703"/>
                  </a:cubicBezTo>
                  <a:cubicBezTo>
                    <a:pt x="261280" y="799338"/>
                    <a:pt x="254761" y="792901"/>
                    <a:pt x="247168" y="789022"/>
                  </a:cubicBezTo>
                  <a:cubicBezTo>
                    <a:pt x="230168" y="780275"/>
                    <a:pt x="214818" y="768803"/>
                    <a:pt x="199138" y="757827"/>
                  </a:cubicBezTo>
                  <a:cubicBezTo>
                    <a:pt x="186511" y="748997"/>
                    <a:pt x="175287" y="738103"/>
                    <a:pt x="161670" y="730841"/>
                  </a:cubicBezTo>
                  <a:cubicBezTo>
                    <a:pt x="157709" y="728695"/>
                    <a:pt x="153087" y="725972"/>
                    <a:pt x="151024" y="722093"/>
                  </a:cubicBezTo>
                  <a:cubicBezTo>
                    <a:pt x="146733" y="714088"/>
                    <a:pt x="143927" y="705092"/>
                    <a:pt x="140626" y="696427"/>
                  </a:cubicBezTo>
                  <a:cubicBezTo>
                    <a:pt x="136169" y="684791"/>
                    <a:pt x="131300" y="673237"/>
                    <a:pt x="127752" y="661271"/>
                  </a:cubicBezTo>
                  <a:cubicBezTo>
                    <a:pt x="123460" y="646993"/>
                    <a:pt x="120819" y="632056"/>
                    <a:pt x="108605" y="622318"/>
                  </a:cubicBezTo>
                  <a:cubicBezTo>
                    <a:pt x="105882" y="620172"/>
                    <a:pt x="104066" y="615798"/>
                    <a:pt x="101178" y="614808"/>
                  </a:cubicBezTo>
                  <a:cubicBezTo>
                    <a:pt x="92925" y="611919"/>
                    <a:pt x="85580" y="607710"/>
                    <a:pt x="78153" y="602841"/>
                  </a:cubicBezTo>
                  <a:cubicBezTo>
                    <a:pt x="59667" y="590710"/>
                    <a:pt x="44564" y="574452"/>
                    <a:pt x="33423" y="555306"/>
                  </a:cubicBezTo>
                  <a:cubicBezTo>
                    <a:pt x="23107" y="537562"/>
                    <a:pt x="16835" y="517096"/>
                    <a:pt x="8583" y="497949"/>
                  </a:cubicBezTo>
                  <a:cubicBezTo>
                    <a:pt x="4126" y="487634"/>
                    <a:pt x="660" y="476905"/>
                    <a:pt x="82" y="465516"/>
                  </a:cubicBezTo>
                  <a:cubicBezTo>
                    <a:pt x="-578" y="451157"/>
                    <a:pt x="2723" y="437870"/>
                    <a:pt x="10481" y="425986"/>
                  </a:cubicBezTo>
                  <a:cubicBezTo>
                    <a:pt x="14359" y="419961"/>
                    <a:pt x="18321" y="413854"/>
                    <a:pt x="23107" y="408655"/>
                  </a:cubicBezTo>
                  <a:cubicBezTo>
                    <a:pt x="28472" y="402796"/>
                    <a:pt x="37219" y="403043"/>
                    <a:pt x="42996" y="396771"/>
                  </a:cubicBezTo>
                  <a:cubicBezTo>
                    <a:pt x="46628" y="392810"/>
                    <a:pt x="52652" y="394130"/>
                    <a:pt x="57686" y="396276"/>
                  </a:cubicBezTo>
                  <a:cubicBezTo>
                    <a:pt x="59749" y="397184"/>
                    <a:pt x="62143" y="397927"/>
                    <a:pt x="61317" y="394213"/>
                  </a:cubicBezTo>
                  <a:cubicBezTo>
                    <a:pt x="59914" y="388106"/>
                    <a:pt x="58181" y="381999"/>
                    <a:pt x="56118" y="376139"/>
                  </a:cubicBezTo>
                  <a:cubicBezTo>
                    <a:pt x="51992" y="364256"/>
                    <a:pt x="47205" y="352619"/>
                    <a:pt x="48030" y="339580"/>
                  </a:cubicBezTo>
                  <a:cubicBezTo>
                    <a:pt x="48361" y="334876"/>
                    <a:pt x="49846" y="330172"/>
                    <a:pt x="50259" y="325468"/>
                  </a:cubicBezTo>
                  <a:cubicBezTo>
                    <a:pt x="50424" y="323900"/>
                    <a:pt x="49103" y="322167"/>
                    <a:pt x="48443" y="320434"/>
                  </a:cubicBezTo>
                  <a:cubicBezTo>
                    <a:pt x="47453" y="321754"/>
                    <a:pt x="45967" y="322910"/>
                    <a:pt x="45555" y="324312"/>
                  </a:cubicBezTo>
                  <a:cubicBezTo>
                    <a:pt x="44482" y="328686"/>
                    <a:pt x="44399" y="333473"/>
                    <a:pt x="42831" y="337599"/>
                  </a:cubicBezTo>
                  <a:cubicBezTo>
                    <a:pt x="41511" y="340983"/>
                    <a:pt x="38787" y="346100"/>
                    <a:pt x="36559" y="346182"/>
                  </a:cubicBezTo>
                  <a:cubicBezTo>
                    <a:pt x="32515" y="346430"/>
                    <a:pt x="30370" y="341891"/>
                    <a:pt x="30782" y="337104"/>
                  </a:cubicBezTo>
                  <a:cubicBezTo>
                    <a:pt x="30782" y="336692"/>
                    <a:pt x="30782" y="336196"/>
                    <a:pt x="30782" y="335784"/>
                  </a:cubicBezTo>
                  <a:cubicBezTo>
                    <a:pt x="32433" y="322002"/>
                    <a:pt x="34414" y="308220"/>
                    <a:pt x="35569" y="294438"/>
                  </a:cubicBezTo>
                  <a:cubicBezTo>
                    <a:pt x="36972" y="277602"/>
                    <a:pt x="40355" y="261262"/>
                    <a:pt x="45555" y="245417"/>
                  </a:cubicBezTo>
                  <a:cubicBezTo>
                    <a:pt x="50919" y="229159"/>
                    <a:pt x="56448" y="212901"/>
                    <a:pt x="62803" y="197056"/>
                  </a:cubicBezTo>
                  <a:cubicBezTo>
                    <a:pt x="68910" y="181953"/>
                    <a:pt x="75760" y="167181"/>
                    <a:pt x="83187" y="152739"/>
                  </a:cubicBezTo>
                  <a:cubicBezTo>
                    <a:pt x="94493" y="130704"/>
                    <a:pt x="106130" y="108834"/>
                    <a:pt x="118261" y="87295"/>
                  </a:cubicBezTo>
                  <a:cubicBezTo>
                    <a:pt x="129072" y="68066"/>
                    <a:pt x="140378" y="49085"/>
                    <a:pt x="152345" y="30599"/>
                  </a:cubicBezTo>
                  <a:cubicBezTo>
                    <a:pt x="158369" y="21356"/>
                    <a:pt x="165879" y="12938"/>
                    <a:pt x="173802" y="5428"/>
                  </a:cubicBezTo>
                  <a:cubicBezTo>
                    <a:pt x="177433" y="1962"/>
                    <a:pt x="183540" y="971"/>
                    <a:pt x="188657" y="64"/>
                  </a:cubicBezTo>
                  <a:cubicBezTo>
                    <a:pt x="192618" y="-597"/>
                    <a:pt x="194681" y="4025"/>
                    <a:pt x="192205" y="7408"/>
                  </a:cubicBezTo>
                  <a:cubicBezTo>
                    <a:pt x="190637" y="9554"/>
                    <a:pt x="188657" y="11535"/>
                    <a:pt x="186511" y="13020"/>
                  </a:cubicBezTo>
                  <a:cubicBezTo>
                    <a:pt x="181889" y="16321"/>
                    <a:pt x="176195" y="18385"/>
                    <a:pt x="172481" y="22511"/>
                  </a:cubicBezTo>
                  <a:cubicBezTo>
                    <a:pt x="165549" y="30268"/>
                    <a:pt x="158947" y="38604"/>
                    <a:pt x="153418" y="47599"/>
                  </a:cubicBezTo>
                  <a:cubicBezTo>
                    <a:pt x="142359" y="65425"/>
                    <a:pt x="131961" y="83664"/>
                    <a:pt x="121645" y="101985"/>
                  </a:cubicBezTo>
                  <a:cubicBezTo>
                    <a:pt x="111989" y="118985"/>
                    <a:pt x="102498" y="135986"/>
                    <a:pt x="93503" y="153399"/>
                  </a:cubicBezTo>
                  <a:cubicBezTo>
                    <a:pt x="86736" y="166603"/>
                    <a:pt x="81454" y="180633"/>
                    <a:pt x="74687" y="193755"/>
                  </a:cubicBezTo>
                  <a:cubicBezTo>
                    <a:pt x="65444" y="211911"/>
                    <a:pt x="58676" y="231057"/>
                    <a:pt x="53147" y="250781"/>
                  </a:cubicBezTo>
                  <a:cubicBezTo>
                    <a:pt x="52652" y="252596"/>
                    <a:pt x="53972" y="254907"/>
                    <a:pt x="54468" y="257053"/>
                  </a:cubicBezTo>
                  <a:cubicBezTo>
                    <a:pt x="55788" y="255650"/>
                    <a:pt x="57604" y="254577"/>
                    <a:pt x="58181" y="252927"/>
                  </a:cubicBezTo>
                  <a:cubicBezTo>
                    <a:pt x="62225" y="241785"/>
                    <a:pt x="65196" y="230067"/>
                    <a:pt x="69983" y="219338"/>
                  </a:cubicBezTo>
                  <a:cubicBezTo>
                    <a:pt x="76915" y="203740"/>
                    <a:pt x="84920" y="188555"/>
                    <a:pt x="93090" y="173536"/>
                  </a:cubicBezTo>
                  <a:cubicBezTo>
                    <a:pt x="98289" y="164127"/>
                    <a:pt x="104396" y="155214"/>
                    <a:pt x="110338" y="146302"/>
                  </a:cubicBezTo>
                  <a:cubicBezTo>
                    <a:pt x="113887" y="141020"/>
                    <a:pt x="117683" y="135903"/>
                    <a:pt x="121645" y="130869"/>
                  </a:cubicBezTo>
                  <a:cubicBezTo>
                    <a:pt x="124203" y="127568"/>
                    <a:pt x="127339" y="124762"/>
                    <a:pt x="129897" y="121461"/>
                  </a:cubicBezTo>
                  <a:cubicBezTo>
                    <a:pt x="133859" y="116509"/>
                    <a:pt x="136912" y="110320"/>
                    <a:pt x="144257" y="110732"/>
                  </a:cubicBezTo>
                  <a:cubicBezTo>
                    <a:pt x="149126" y="111063"/>
                    <a:pt x="151107" y="115106"/>
                    <a:pt x="148301" y="119150"/>
                  </a:cubicBezTo>
                  <a:cubicBezTo>
                    <a:pt x="146485" y="121708"/>
                    <a:pt x="144009" y="123689"/>
                    <a:pt x="141946" y="126082"/>
                  </a:cubicBezTo>
                  <a:cubicBezTo>
                    <a:pt x="125854" y="144899"/>
                    <a:pt x="110173" y="163880"/>
                    <a:pt x="97712" y="186162"/>
                  </a:cubicBezTo>
                  <a:cubicBezTo>
                    <a:pt x="85910" y="207454"/>
                    <a:pt x="73779" y="228416"/>
                    <a:pt x="66434" y="252101"/>
                  </a:cubicBezTo>
                  <a:cubicBezTo>
                    <a:pt x="61482" y="268112"/>
                    <a:pt x="56613" y="284204"/>
                    <a:pt x="51084" y="300050"/>
                  </a:cubicBezTo>
                  <a:cubicBezTo>
                    <a:pt x="49764" y="303763"/>
                    <a:pt x="51744" y="305249"/>
                    <a:pt x="53147" y="304341"/>
                  </a:cubicBezTo>
                  <a:cubicBezTo>
                    <a:pt x="60657" y="299719"/>
                    <a:pt x="68580" y="302690"/>
                    <a:pt x="76172" y="302113"/>
                  </a:cubicBezTo>
                  <a:cubicBezTo>
                    <a:pt x="84095" y="301618"/>
                    <a:pt x="92265" y="303103"/>
                    <a:pt x="100023" y="301700"/>
                  </a:cubicBezTo>
                  <a:cubicBezTo>
                    <a:pt x="107367" y="300380"/>
                    <a:pt x="114052" y="298729"/>
                    <a:pt x="121397" y="301783"/>
                  </a:cubicBezTo>
                  <a:cubicBezTo>
                    <a:pt x="125358" y="303433"/>
                    <a:pt x="132786" y="297574"/>
                    <a:pt x="134024" y="292787"/>
                  </a:cubicBezTo>
                  <a:cubicBezTo>
                    <a:pt x="137655" y="279170"/>
                    <a:pt x="141038" y="265553"/>
                    <a:pt x="144422" y="251936"/>
                  </a:cubicBezTo>
                  <a:cubicBezTo>
                    <a:pt x="149374" y="232377"/>
                    <a:pt x="153995" y="212736"/>
                    <a:pt x="159194" y="193259"/>
                  </a:cubicBezTo>
                  <a:cubicBezTo>
                    <a:pt x="164394" y="173783"/>
                    <a:pt x="169263" y="154307"/>
                    <a:pt x="171656" y="134088"/>
                  </a:cubicBezTo>
                  <a:cubicBezTo>
                    <a:pt x="172069" y="130869"/>
                    <a:pt x="175865" y="127320"/>
                    <a:pt x="178918" y="125752"/>
                  </a:cubicBezTo>
                  <a:cubicBezTo>
                    <a:pt x="180239" y="125092"/>
                    <a:pt x="185768" y="128971"/>
                    <a:pt x="185686" y="130704"/>
                  </a:cubicBezTo>
                  <a:cubicBezTo>
                    <a:pt x="185521" y="138627"/>
                    <a:pt x="184943" y="146797"/>
                    <a:pt x="182715" y="154307"/>
                  </a:cubicBezTo>
                  <a:cubicBezTo>
                    <a:pt x="179249" y="166108"/>
                    <a:pt x="173389" y="177084"/>
                    <a:pt x="170336" y="188968"/>
                  </a:cubicBezTo>
                  <a:cubicBezTo>
                    <a:pt x="165301" y="208362"/>
                    <a:pt x="158782" y="227178"/>
                    <a:pt x="156141" y="247397"/>
                  </a:cubicBezTo>
                  <a:cubicBezTo>
                    <a:pt x="154243" y="262335"/>
                    <a:pt x="149044" y="276694"/>
                    <a:pt x="145660" y="291384"/>
                  </a:cubicBezTo>
                  <a:cubicBezTo>
                    <a:pt x="145165" y="293612"/>
                    <a:pt x="145165" y="295758"/>
                    <a:pt x="146238" y="296996"/>
                  </a:cubicBezTo>
                  <a:lnTo>
                    <a:pt x="138233" y="303433"/>
                  </a:lnTo>
                  <a:cubicBezTo>
                    <a:pt x="136912" y="303433"/>
                    <a:pt x="135097" y="304506"/>
                    <a:pt x="133611" y="304919"/>
                  </a:cubicBezTo>
                  <a:cubicBezTo>
                    <a:pt x="135097" y="305661"/>
                    <a:pt x="136582" y="306569"/>
                    <a:pt x="138068" y="307229"/>
                  </a:cubicBezTo>
                  <a:cubicBezTo>
                    <a:pt x="139305" y="307725"/>
                    <a:pt x="140626" y="308055"/>
                    <a:pt x="142689" y="308385"/>
                  </a:cubicBezTo>
                  <a:lnTo>
                    <a:pt x="141946" y="317380"/>
                  </a:lnTo>
                  <a:cubicBezTo>
                    <a:pt x="135757" y="316720"/>
                    <a:pt x="129485" y="316060"/>
                    <a:pt x="123378" y="316885"/>
                  </a:cubicBezTo>
                  <a:cubicBezTo>
                    <a:pt x="120489" y="317298"/>
                    <a:pt x="118013" y="321754"/>
                    <a:pt x="115538" y="324478"/>
                  </a:cubicBezTo>
                  <a:cubicBezTo>
                    <a:pt x="115125" y="324890"/>
                    <a:pt x="115290" y="326788"/>
                    <a:pt x="115703" y="327036"/>
                  </a:cubicBezTo>
                  <a:cubicBezTo>
                    <a:pt x="116363" y="327448"/>
                    <a:pt x="117436" y="327201"/>
                    <a:pt x="118344" y="327036"/>
                  </a:cubicBezTo>
                  <a:cubicBezTo>
                    <a:pt x="120654" y="326623"/>
                    <a:pt x="122965" y="325633"/>
                    <a:pt x="125193" y="325798"/>
                  </a:cubicBezTo>
                  <a:cubicBezTo>
                    <a:pt x="138893" y="326953"/>
                    <a:pt x="152510" y="328439"/>
                    <a:pt x="166209" y="329512"/>
                  </a:cubicBezTo>
                  <a:lnTo>
                    <a:pt x="165384" y="340240"/>
                  </a:lnTo>
                  <a:cubicBezTo>
                    <a:pt x="161258" y="340158"/>
                    <a:pt x="159442" y="341973"/>
                    <a:pt x="160928" y="345439"/>
                  </a:cubicBezTo>
                  <a:lnTo>
                    <a:pt x="151024" y="352207"/>
                  </a:lnTo>
                  <a:cubicBezTo>
                    <a:pt x="144092" y="351877"/>
                    <a:pt x="137160" y="352042"/>
                    <a:pt x="128990" y="352042"/>
                  </a:cubicBezTo>
                  <a:cubicBezTo>
                    <a:pt x="124038" y="353362"/>
                    <a:pt x="119004" y="354600"/>
                    <a:pt x="114052" y="356085"/>
                  </a:cubicBezTo>
                  <a:cubicBezTo>
                    <a:pt x="112979" y="356416"/>
                    <a:pt x="112154" y="357818"/>
                    <a:pt x="111246" y="358726"/>
                  </a:cubicBezTo>
                  <a:lnTo>
                    <a:pt x="100023" y="358149"/>
                  </a:lnTo>
                  <a:cubicBezTo>
                    <a:pt x="100023" y="358149"/>
                    <a:pt x="100105" y="357488"/>
                    <a:pt x="100105" y="357158"/>
                  </a:cubicBezTo>
                  <a:cubicBezTo>
                    <a:pt x="101013" y="346100"/>
                    <a:pt x="101921" y="335041"/>
                    <a:pt x="102498" y="323982"/>
                  </a:cubicBezTo>
                  <a:cubicBezTo>
                    <a:pt x="102498" y="322414"/>
                    <a:pt x="101095" y="319773"/>
                    <a:pt x="99857" y="319361"/>
                  </a:cubicBezTo>
                  <a:cubicBezTo>
                    <a:pt x="96721" y="318288"/>
                    <a:pt x="93255" y="317710"/>
                    <a:pt x="90037" y="317958"/>
                  </a:cubicBezTo>
                  <a:cubicBezTo>
                    <a:pt x="83435" y="318453"/>
                    <a:pt x="76832" y="319939"/>
                    <a:pt x="70230" y="320434"/>
                  </a:cubicBezTo>
                  <a:cubicBezTo>
                    <a:pt x="63050" y="320846"/>
                    <a:pt x="62225" y="322167"/>
                    <a:pt x="62060" y="329842"/>
                  </a:cubicBezTo>
                  <a:cubicBezTo>
                    <a:pt x="61730" y="347090"/>
                    <a:pt x="68415" y="362770"/>
                    <a:pt x="70890" y="379358"/>
                  </a:cubicBezTo>
                  <a:cubicBezTo>
                    <a:pt x="72128" y="387611"/>
                    <a:pt x="74439" y="395781"/>
                    <a:pt x="77080" y="403621"/>
                  </a:cubicBezTo>
                  <a:cubicBezTo>
                    <a:pt x="77905" y="406097"/>
                    <a:pt x="80134" y="409068"/>
                    <a:pt x="82362" y="410471"/>
                  </a:cubicBezTo>
                  <a:lnTo>
                    <a:pt x="80299" y="417238"/>
                  </a:lnTo>
                  <a:cubicBezTo>
                    <a:pt x="79886" y="417073"/>
                    <a:pt x="79391" y="416908"/>
                    <a:pt x="78978" y="416743"/>
                  </a:cubicBezTo>
                  <a:cubicBezTo>
                    <a:pt x="78648" y="416660"/>
                    <a:pt x="78318" y="416083"/>
                    <a:pt x="77988" y="416083"/>
                  </a:cubicBezTo>
                  <a:cubicBezTo>
                    <a:pt x="76832" y="416330"/>
                    <a:pt x="75760" y="416743"/>
                    <a:pt x="74604" y="417073"/>
                  </a:cubicBezTo>
                  <a:lnTo>
                    <a:pt x="65691" y="417733"/>
                  </a:lnTo>
                  <a:cubicBezTo>
                    <a:pt x="59914" y="410966"/>
                    <a:pt x="51414" y="407500"/>
                    <a:pt x="43409" y="411709"/>
                  </a:cubicBezTo>
                  <a:cubicBezTo>
                    <a:pt x="32680" y="417403"/>
                    <a:pt x="23602" y="425903"/>
                    <a:pt x="17991" y="437787"/>
                  </a:cubicBezTo>
                  <a:cubicBezTo>
                    <a:pt x="10811" y="452972"/>
                    <a:pt x="11471" y="468405"/>
                    <a:pt x="17248" y="483837"/>
                  </a:cubicBezTo>
                  <a:cubicBezTo>
                    <a:pt x="20549" y="492668"/>
                    <a:pt x="23850" y="501498"/>
                    <a:pt x="27811" y="511071"/>
                  </a:cubicBezTo>
                  <a:cubicBezTo>
                    <a:pt x="33423" y="523285"/>
                    <a:pt x="37632" y="536572"/>
                    <a:pt x="45060" y="547383"/>
                  </a:cubicBezTo>
                  <a:cubicBezTo>
                    <a:pt x="53890" y="560175"/>
                    <a:pt x="64783" y="571729"/>
                    <a:pt x="76007" y="582210"/>
                  </a:cubicBezTo>
                  <a:cubicBezTo>
                    <a:pt x="84012" y="589555"/>
                    <a:pt x="94081" y="594341"/>
                    <a:pt x="103324" y="600035"/>
                  </a:cubicBezTo>
                  <a:cubicBezTo>
                    <a:pt x="104479" y="600778"/>
                    <a:pt x="106295" y="600283"/>
                    <a:pt x="107863" y="600366"/>
                  </a:cubicBezTo>
                  <a:cubicBezTo>
                    <a:pt x="107698" y="598715"/>
                    <a:pt x="107698" y="596982"/>
                    <a:pt x="107285" y="595414"/>
                  </a:cubicBezTo>
                  <a:cubicBezTo>
                    <a:pt x="104892" y="585098"/>
                    <a:pt x="102333" y="574782"/>
                    <a:pt x="100105" y="564384"/>
                  </a:cubicBezTo>
                  <a:cubicBezTo>
                    <a:pt x="97464" y="551922"/>
                    <a:pt x="95319" y="539296"/>
                    <a:pt x="92678" y="526834"/>
                  </a:cubicBezTo>
                  <a:lnTo>
                    <a:pt x="104066" y="523945"/>
                  </a:lnTo>
                  <a:cubicBezTo>
                    <a:pt x="105139" y="529062"/>
                    <a:pt x="106295" y="534179"/>
                    <a:pt x="107533" y="539213"/>
                  </a:cubicBezTo>
                  <a:cubicBezTo>
                    <a:pt x="112732" y="561083"/>
                    <a:pt x="117766" y="582952"/>
                    <a:pt x="123543" y="604574"/>
                  </a:cubicBezTo>
                  <a:cubicBezTo>
                    <a:pt x="127999" y="621162"/>
                    <a:pt x="133281" y="637585"/>
                    <a:pt x="138563" y="653926"/>
                  </a:cubicBezTo>
                  <a:cubicBezTo>
                    <a:pt x="142607" y="666552"/>
                    <a:pt x="146733" y="679261"/>
                    <a:pt x="151767" y="691558"/>
                  </a:cubicBezTo>
                  <a:cubicBezTo>
                    <a:pt x="155316" y="700141"/>
                    <a:pt x="158947" y="709054"/>
                    <a:pt x="167365" y="714253"/>
                  </a:cubicBezTo>
                  <a:cubicBezTo>
                    <a:pt x="173059" y="717719"/>
                    <a:pt x="178918" y="721433"/>
                    <a:pt x="183457" y="726384"/>
                  </a:cubicBezTo>
                  <a:cubicBezTo>
                    <a:pt x="194516" y="738598"/>
                    <a:pt x="209206" y="744953"/>
                    <a:pt x="221667" y="754856"/>
                  </a:cubicBezTo>
                  <a:cubicBezTo>
                    <a:pt x="234954" y="765502"/>
                    <a:pt x="249727" y="774085"/>
                    <a:pt x="263839" y="783576"/>
                  </a:cubicBezTo>
                  <a:cubicBezTo>
                    <a:pt x="267718" y="786217"/>
                    <a:pt x="271596" y="790343"/>
                    <a:pt x="275723" y="790673"/>
                  </a:cubicBezTo>
                  <a:cubicBezTo>
                    <a:pt x="284388" y="791416"/>
                    <a:pt x="289257" y="798348"/>
                    <a:pt x="295859" y="802309"/>
                  </a:cubicBezTo>
                  <a:cubicBezTo>
                    <a:pt x="306010" y="808499"/>
                    <a:pt x="315253" y="816917"/>
                    <a:pt x="325899" y="821291"/>
                  </a:cubicBezTo>
                  <a:cubicBezTo>
                    <a:pt x="340094" y="827150"/>
                    <a:pt x="355196" y="823189"/>
                    <a:pt x="368813" y="817659"/>
                  </a:cubicBezTo>
                  <a:cubicBezTo>
                    <a:pt x="373847" y="815679"/>
                    <a:pt x="378799" y="813285"/>
                    <a:pt x="383668" y="810810"/>
                  </a:cubicBezTo>
                  <a:close/>
                  <a:moveTo>
                    <a:pt x="147146" y="343541"/>
                  </a:moveTo>
                  <a:cubicBezTo>
                    <a:pt x="145330" y="342386"/>
                    <a:pt x="143597" y="341313"/>
                    <a:pt x="141781" y="340240"/>
                  </a:cubicBezTo>
                  <a:cubicBezTo>
                    <a:pt x="141534" y="340735"/>
                    <a:pt x="141286" y="341231"/>
                    <a:pt x="140956" y="341726"/>
                  </a:cubicBezTo>
                  <a:cubicBezTo>
                    <a:pt x="142607" y="342551"/>
                    <a:pt x="144175" y="343376"/>
                    <a:pt x="145908" y="344201"/>
                  </a:cubicBezTo>
                  <a:cubicBezTo>
                    <a:pt x="146073" y="344284"/>
                    <a:pt x="146320" y="344201"/>
                    <a:pt x="147146" y="343541"/>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3" name="フリーフォーム: 図形 202">
              <a:extLst>
                <a:ext uri="{FF2B5EF4-FFF2-40B4-BE49-F238E27FC236}">
                  <a16:creationId xmlns:a16="http://schemas.microsoft.com/office/drawing/2014/main" id="{A2985DF1-4ADB-4BF4-A035-AF93029B35F3}"/>
                </a:ext>
              </a:extLst>
            </p:cNvPr>
            <p:cNvSpPr/>
            <p:nvPr/>
          </p:nvSpPr>
          <p:spPr>
            <a:xfrm>
              <a:off x="3099913" y="961084"/>
              <a:ext cx="72948" cy="19133"/>
            </a:xfrm>
            <a:custGeom>
              <a:avLst/>
              <a:gdLst>
                <a:gd name="connsiteX0" fmla="*/ 72812 w 72948"/>
                <a:gd name="connsiteY0" fmla="*/ 5308 h 19133"/>
                <a:gd name="connsiteX1" fmla="*/ 67117 w 72948"/>
                <a:gd name="connsiteY1" fmla="*/ 18182 h 19133"/>
                <a:gd name="connsiteX2" fmla="*/ 55646 w 72948"/>
                <a:gd name="connsiteY2" fmla="*/ 17769 h 19133"/>
                <a:gd name="connsiteX3" fmla="*/ 32208 w 72948"/>
                <a:gd name="connsiteY3" fmla="*/ 19090 h 19133"/>
                <a:gd name="connsiteX4" fmla="*/ 4809 w 72948"/>
                <a:gd name="connsiteY4" fmla="*/ 18182 h 19133"/>
                <a:gd name="connsiteX5" fmla="*/ 766 w 72948"/>
                <a:gd name="connsiteY5" fmla="*/ 6711 h 19133"/>
                <a:gd name="connsiteX6" fmla="*/ 8606 w 72948"/>
                <a:gd name="connsiteY6" fmla="*/ 2172 h 19133"/>
                <a:gd name="connsiteX7" fmla="*/ 26184 w 72948"/>
                <a:gd name="connsiteY7" fmla="*/ 2584 h 19133"/>
                <a:gd name="connsiteX8" fmla="*/ 65549 w 72948"/>
                <a:gd name="connsiteY8" fmla="*/ 26 h 19133"/>
                <a:gd name="connsiteX9" fmla="*/ 72812 w 72948"/>
                <a:gd name="connsiteY9" fmla="*/ 5308 h 19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48" h="19133">
                  <a:moveTo>
                    <a:pt x="72812" y="5308"/>
                  </a:moveTo>
                  <a:cubicBezTo>
                    <a:pt x="73224" y="10837"/>
                    <a:pt x="73059" y="16531"/>
                    <a:pt x="67117" y="18182"/>
                  </a:cubicBezTo>
                  <a:cubicBezTo>
                    <a:pt x="63569" y="19172"/>
                    <a:pt x="59442" y="17687"/>
                    <a:pt x="55646" y="17769"/>
                  </a:cubicBezTo>
                  <a:cubicBezTo>
                    <a:pt x="47806" y="18017"/>
                    <a:pt x="40048" y="19007"/>
                    <a:pt x="32208" y="19090"/>
                  </a:cubicBezTo>
                  <a:cubicBezTo>
                    <a:pt x="23048" y="19172"/>
                    <a:pt x="13887" y="19255"/>
                    <a:pt x="4809" y="18182"/>
                  </a:cubicBezTo>
                  <a:cubicBezTo>
                    <a:pt x="-1793" y="17439"/>
                    <a:pt x="105" y="10672"/>
                    <a:pt x="766" y="6711"/>
                  </a:cubicBezTo>
                  <a:cubicBezTo>
                    <a:pt x="1261" y="3905"/>
                    <a:pt x="3076" y="108"/>
                    <a:pt x="8606" y="2172"/>
                  </a:cubicBezTo>
                  <a:cubicBezTo>
                    <a:pt x="13722" y="4070"/>
                    <a:pt x="19912" y="2584"/>
                    <a:pt x="26184" y="2584"/>
                  </a:cubicBezTo>
                  <a:cubicBezTo>
                    <a:pt x="39718" y="1677"/>
                    <a:pt x="52593" y="686"/>
                    <a:pt x="65549" y="26"/>
                  </a:cubicBezTo>
                  <a:cubicBezTo>
                    <a:pt x="68850" y="-139"/>
                    <a:pt x="72399" y="356"/>
                    <a:pt x="72812" y="530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4" name="フリーフォーム: 図形 203">
              <a:extLst>
                <a:ext uri="{FF2B5EF4-FFF2-40B4-BE49-F238E27FC236}">
                  <a16:creationId xmlns:a16="http://schemas.microsoft.com/office/drawing/2014/main" id="{98842A38-C297-469E-AE3F-7EC31010E64D}"/>
                </a:ext>
              </a:extLst>
            </p:cNvPr>
            <p:cNvSpPr/>
            <p:nvPr/>
          </p:nvSpPr>
          <p:spPr>
            <a:xfrm>
              <a:off x="3122301" y="352819"/>
              <a:ext cx="34248" cy="118905"/>
            </a:xfrm>
            <a:custGeom>
              <a:avLst/>
              <a:gdLst>
                <a:gd name="connsiteX0" fmla="*/ 33341 w 34248"/>
                <a:gd name="connsiteY0" fmla="*/ 111725 h 118905"/>
                <a:gd name="connsiteX1" fmla="*/ 34249 w 34248"/>
                <a:gd name="connsiteY1" fmla="*/ 116429 h 118905"/>
                <a:gd name="connsiteX2" fmla="*/ 22695 w 34248"/>
                <a:gd name="connsiteY2" fmla="*/ 118905 h 118905"/>
                <a:gd name="connsiteX3" fmla="*/ 17413 w 34248"/>
                <a:gd name="connsiteY3" fmla="*/ 92992 h 118905"/>
                <a:gd name="connsiteX4" fmla="*/ 13617 w 34248"/>
                <a:gd name="connsiteY4" fmla="*/ 64933 h 118905"/>
                <a:gd name="connsiteX5" fmla="*/ 11554 w 34248"/>
                <a:gd name="connsiteY5" fmla="*/ 62209 h 118905"/>
                <a:gd name="connsiteX6" fmla="*/ 10068 w 34248"/>
                <a:gd name="connsiteY6" fmla="*/ 65510 h 118905"/>
                <a:gd name="connsiteX7" fmla="*/ 0 w 34248"/>
                <a:gd name="connsiteY7" fmla="*/ 63365 h 118905"/>
                <a:gd name="connsiteX8" fmla="*/ 165 w 34248"/>
                <a:gd name="connsiteY8" fmla="*/ 62622 h 118905"/>
                <a:gd name="connsiteX9" fmla="*/ 9078 w 34248"/>
                <a:gd name="connsiteY9" fmla="*/ 5843 h 118905"/>
                <a:gd name="connsiteX10" fmla="*/ 14112 w 34248"/>
                <a:gd name="connsiteY10" fmla="*/ 396 h 118905"/>
                <a:gd name="connsiteX11" fmla="*/ 21127 w 34248"/>
                <a:gd name="connsiteY11" fmla="*/ 5018 h 118905"/>
                <a:gd name="connsiteX12" fmla="*/ 22365 w 34248"/>
                <a:gd name="connsiteY12" fmla="*/ 13023 h 118905"/>
                <a:gd name="connsiteX13" fmla="*/ 25006 w 34248"/>
                <a:gd name="connsiteY13" fmla="*/ 58743 h 118905"/>
                <a:gd name="connsiteX14" fmla="*/ 28554 w 34248"/>
                <a:gd name="connsiteY14" fmla="*/ 82181 h 118905"/>
                <a:gd name="connsiteX15" fmla="*/ 33506 w 34248"/>
                <a:gd name="connsiteY15" fmla="*/ 111643 h 11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248" h="118905">
                  <a:moveTo>
                    <a:pt x="33341" y="111725"/>
                  </a:moveTo>
                  <a:cubicBezTo>
                    <a:pt x="33671" y="113293"/>
                    <a:pt x="33919" y="114861"/>
                    <a:pt x="34249" y="116429"/>
                  </a:cubicBezTo>
                  <a:lnTo>
                    <a:pt x="22695" y="118905"/>
                  </a:lnTo>
                  <a:cubicBezTo>
                    <a:pt x="20962" y="110240"/>
                    <a:pt x="18899" y="101657"/>
                    <a:pt x="17413" y="92992"/>
                  </a:cubicBezTo>
                  <a:cubicBezTo>
                    <a:pt x="15845" y="83749"/>
                    <a:pt x="14937" y="74258"/>
                    <a:pt x="13617" y="64933"/>
                  </a:cubicBezTo>
                  <a:cubicBezTo>
                    <a:pt x="13452" y="63942"/>
                    <a:pt x="12297" y="63117"/>
                    <a:pt x="11554" y="62209"/>
                  </a:cubicBezTo>
                  <a:cubicBezTo>
                    <a:pt x="11059" y="63282"/>
                    <a:pt x="10233" y="64355"/>
                    <a:pt x="10068" y="65510"/>
                  </a:cubicBezTo>
                  <a:lnTo>
                    <a:pt x="0" y="63365"/>
                  </a:lnTo>
                  <a:lnTo>
                    <a:pt x="165" y="62622"/>
                  </a:lnTo>
                  <a:cubicBezTo>
                    <a:pt x="3466" y="43723"/>
                    <a:pt x="5859" y="24742"/>
                    <a:pt x="9078" y="5843"/>
                  </a:cubicBezTo>
                  <a:cubicBezTo>
                    <a:pt x="9408" y="3697"/>
                    <a:pt x="12049" y="1057"/>
                    <a:pt x="14112" y="396"/>
                  </a:cubicBezTo>
                  <a:cubicBezTo>
                    <a:pt x="17331" y="-759"/>
                    <a:pt x="20467" y="561"/>
                    <a:pt x="21127" y="5018"/>
                  </a:cubicBezTo>
                  <a:cubicBezTo>
                    <a:pt x="21540" y="7659"/>
                    <a:pt x="22200" y="10382"/>
                    <a:pt x="22365" y="13023"/>
                  </a:cubicBezTo>
                  <a:cubicBezTo>
                    <a:pt x="23273" y="28291"/>
                    <a:pt x="23768" y="43558"/>
                    <a:pt x="25006" y="58743"/>
                  </a:cubicBezTo>
                  <a:cubicBezTo>
                    <a:pt x="25583" y="66583"/>
                    <a:pt x="27316" y="74341"/>
                    <a:pt x="28554" y="82181"/>
                  </a:cubicBezTo>
                  <a:cubicBezTo>
                    <a:pt x="30122" y="92001"/>
                    <a:pt x="31690" y="101822"/>
                    <a:pt x="33506" y="11164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5" name="フリーフォーム: 図形 204">
              <a:extLst>
                <a:ext uri="{FF2B5EF4-FFF2-40B4-BE49-F238E27FC236}">
                  <a16:creationId xmlns:a16="http://schemas.microsoft.com/office/drawing/2014/main" id="{B5711297-5089-486C-A660-0C73542993AF}"/>
                </a:ext>
              </a:extLst>
            </p:cNvPr>
            <p:cNvSpPr/>
            <p:nvPr/>
          </p:nvSpPr>
          <p:spPr>
            <a:xfrm>
              <a:off x="3115864" y="185553"/>
              <a:ext cx="28570" cy="25220"/>
            </a:xfrm>
            <a:custGeom>
              <a:avLst/>
              <a:gdLst>
                <a:gd name="connsiteX0" fmla="*/ 27564 w 28570"/>
                <a:gd name="connsiteY0" fmla="*/ 132 h 25220"/>
                <a:gd name="connsiteX1" fmla="*/ 28554 w 28570"/>
                <a:gd name="connsiteY1" fmla="*/ 1783 h 25220"/>
                <a:gd name="connsiteX2" fmla="*/ 26656 w 28570"/>
                <a:gd name="connsiteY2" fmla="*/ 4094 h 25220"/>
                <a:gd name="connsiteX3" fmla="*/ 5364 w 28570"/>
                <a:gd name="connsiteY3" fmla="*/ 21754 h 25220"/>
                <a:gd name="connsiteX4" fmla="*/ 0 w 28570"/>
                <a:gd name="connsiteY4" fmla="*/ 25221 h 25220"/>
                <a:gd name="connsiteX5" fmla="*/ 1238 w 28570"/>
                <a:gd name="connsiteY5" fmla="*/ 18618 h 25220"/>
                <a:gd name="connsiteX6" fmla="*/ 20054 w 28570"/>
                <a:gd name="connsiteY6" fmla="*/ 958 h 25220"/>
                <a:gd name="connsiteX7" fmla="*/ 27564 w 28570"/>
                <a:gd name="connsiteY7" fmla="*/ 50 h 2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0" h="25220">
                  <a:moveTo>
                    <a:pt x="27564" y="132"/>
                  </a:moveTo>
                  <a:cubicBezTo>
                    <a:pt x="27564" y="132"/>
                    <a:pt x="28719" y="1535"/>
                    <a:pt x="28554" y="1783"/>
                  </a:cubicBezTo>
                  <a:cubicBezTo>
                    <a:pt x="28142" y="2691"/>
                    <a:pt x="27399" y="3433"/>
                    <a:pt x="26656" y="4094"/>
                  </a:cubicBezTo>
                  <a:cubicBezTo>
                    <a:pt x="19559" y="10036"/>
                    <a:pt x="12462" y="15895"/>
                    <a:pt x="5364" y="21754"/>
                  </a:cubicBezTo>
                  <a:cubicBezTo>
                    <a:pt x="3136" y="23322"/>
                    <a:pt x="1568" y="24313"/>
                    <a:pt x="0" y="25221"/>
                  </a:cubicBezTo>
                  <a:cubicBezTo>
                    <a:pt x="330" y="22992"/>
                    <a:pt x="0" y="19856"/>
                    <a:pt x="1238" y="18618"/>
                  </a:cubicBezTo>
                  <a:cubicBezTo>
                    <a:pt x="7262" y="12429"/>
                    <a:pt x="13534" y="6404"/>
                    <a:pt x="20054" y="958"/>
                  </a:cubicBezTo>
                  <a:cubicBezTo>
                    <a:pt x="21787" y="-445"/>
                    <a:pt x="25006" y="132"/>
                    <a:pt x="27564" y="5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6" name="フリーフォーム: 図形 205">
              <a:extLst>
                <a:ext uri="{FF2B5EF4-FFF2-40B4-BE49-F238E27FC236}">
                  <a16:creationId xmlns:a16="http://schemas.microsoft.com/office/drawing/2014/main" id="{687086D2-A23B-43F0-85A8-585A14FEE5DE}"/>
                </a:ext>
              </a:extLst>
            </p:cNvPr>
            <p:cNvSpPr/>
            <p:nvPr/>
          </p:nvSpPr>
          <p:spPr>
            <a:xfrm>
              <a:off x="3105578" y="702136"/>
              <a:ext cx="37716" cy="190455"/>
            </a:xfrm>
            <a:custGeom>
              <a:avLst/>
              <a:gdLst>
                <a:gd name="connsiteX0" fmla="*/ 35787 w 37716"/>
                <a:gd name="connsiteY0" fmla="*/ 175621 h 190455"/>
                <a:gd name="connsiteX1" fmla="*/ 34384 w 37716"/>
                <a:gd name="connsiteY1" fmla="*/ 187753 h 190455"/>
                <a:gd name="connsiteX2" fmla="*/ 26956 w 37716"/>
                <a:gd name="connsiteY2" fmla="*/ 188578 h 190455"/>
                <a:gd name="connsiteX3" fmla="*/ 17053 w 37716"/>
                <a:gd name="connsiteY3" fmla="*/ 179252 h 190455"/>
                <a:gd name="connsiteX4" fmla="*/ 5004 w 37716"/>
                <a:gd name="connsiteY4" fmla="*/ 166296 h 190455"/>
                <a:gd name="connsiteX5" fmla="*/ 713 w 37716"/>
                <a:gd name="connsiteY5" fmla="*/ 149955 h 190455"/>
                <a:gd name="connsiteX6" fmla="*/ 4591 w 37716"/>
                <a:gd name="connsiteY6" fmla="*/ 122639 h 190455"/>
                <a:gd name="connsiteX7" fmla="*/ 8635 w 37716"/>
                <a:gd name="connsiteY7" fmla="*/ 83769 h 190455"/>
                <a:gd name="connsiteX8" fmla="*/ 10781 w 37716"/>
                <a:gd name="connsiteY8" fmla="*/ 59836 h 190455"/>
                <a:gd name="connsiteX9" fmla="*/ 14577 w 37716"/>
                <a:gd name="connsiteY9" fmla="*/ 9164 h 190455"/>
                <a:gd name="connsiteX10" fmla="*/ 26048 w 37716"/>
                <a:gd name="connsiteY10" fmla="*/ 334 h 190455"/>
                <a:gd name="connsiteX11" fmla="*/ 31330 w 37716"/>
                <a:gd name="connsiteY11" fmla="*/ 13373 h 190455"/>
                <a:gd name="connsiteX12" fmla="*/ 25553 w 37716"/>
                <a:gd name="connsiteY12" fmla="*/ 49685 h 190455"/>
                <a:gd name="connsiteX13" fmla="*/ 20684 w 37716"/>
                <a:gd name="connsiteY13" fmla="*/ 84429 h 190455"/>
                <a:gd name="connsiteX14" fmla="*/ 18126 w 37716"/>
                <a:gd name="connsiteY14" fmla="*/ 112983 h 190455"/>
                <a:gd name="connsiteX15" fmla="*/ 15650 w 37716"/>
                <a:gd name="connsiteY15" fmla="*/ 138897 h 190455"/>
                <a:gd name="connsiteX16" fmla="*/ 21014 w 37716"/>
                <a:gd name="connsiteY16" fmla="*/ 158538 h 190455"/>
                <a:gd name="connsiteX17" fmla="*/ 35787 w 37716"/>
                <a:gd name="connsiteY17" fmla="*/ 175539 h 1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16" h="190455">
                  <a:moveTo>
                    <a:pt x="35787" y="175621"/>
                  </a:moveTo>
                  <a:cubicBezTo>
                    <a:pt x="40161" y="180408"/>
                    <a:pt x="35952" y="184039"/>
                    <a:pt x="34384" y="187753"/>
                  </a:cubicBezTo>
                  <a:cubicBezTo>
                    <a:pt x="32733" y="191714"/>
                    <a:pt x="29515" y="190724"/>
                    <a:pt x="26956" y="188578"/>
                  </a:cubicBezTo>
                  <a:cubicBezTo>
                    <a:pt x="23490" y="185690"/>
                    <a:pt x="20272" y="182553"/>
                    <a:pt x="17053" y="179252"/>
                  </a:cubicBezTo>
                  <a:cubicBezTo>
                    <a:pt x="12927" y="175044"/>
                    <a:pt x="9048" y="170587"/>
                    <a:pt x="5004" y="166296"/>
                  </a:cubicBezTo>
                  <a:cubicBezTo>
                    <a:pt x="630" y="161757"/>
                    <a:pt x="-1103" y="157053"/>
                    <a:pt x="713" y="149955"/>
                  </a:cubicBezTo>
                  <a:cubicBezTo>
                    <a:pt x="3023" y="141125"/>
                    <a:pt x="3601" y="131799"/>
                    <a:pt x="4591" y="122639"/>
                  </a:cubicBezTo>
                  <a:cubicBezTo>
                    <a:pt x="5994" y="109847"/>
                    <a:pt x="7067" y="96890"/>
                    <a:pt x="8635" y="83769"/>
                  </a:cubicBezTo>
                  <a:cubicBezTo>
                    <a:pt x="9543" y="75598"/>
                    <a:pt x="10203" y="67758"/>
                    <a:pt x="10781" y="59836"/>
                  </a:cubicBezTo>
                  <a:cubicBezTo>
                    <a:pt x="12019" y="43000"/>
                    <a:pt x="13009" y="26000"/>
                    <a:pt x="14577" y="9164"/>
                  </a:cubicBezTo>
                  <a:cubicBezTo>
                    <a:pt x="15155" y="2892"/>
                    <a:pt x="21097" y="-1234"/>
                    <a:pt x="26048" y="334"/>
                  </a:cubicBezTo>
                  <a:cubicBezTo>
                    <a:pt x="30753" y="1737"/>
                    <a:pt x="32486" y="7018"/>
                    <a:pt x="31330" y="13373"/>
                  </a:cubicBezTo>
                  <a:cubicBezTo>
                    <a:pt x="29102" y="25422"/>
                    <a:pt x="27369" y="37553"/>
                    <a:pt x="25553" y="49685"/>
                  </a:cubicBezTo>
                  <a:cubicBezTo>
                    <a:pt x="23820" y="61239"/>
                    <a:pt x="22087" y="72793"/>
                    <a:pt x="20684" y="84429"/>
                  </a:cubicBezTo>
                  <a:cubicBezTo>
                    <a:pt x="19529" y="93919"/>
                    <a:pt x="19034" y="103493"/>
                    <a:pt x="18126" y="112983"/>
                  </a:cubicBezTo>
                  <a:cubicBezTo>
                    <a:pt x="17383" y="121649"/>
                    <a:pt x="16558" y="130231"/>
                    <a:pt x="15650" y="138897"/>
                  </a:cubicBezTo>
                  <a:cubicBezTo>
                    <a:pt x="14907" y="146242"/>
                    <a:pt x="15485" y="152926"/>
                    <a:pt x="21014" y="158538"/>
                  </a:cubicBezTo>
                  <a:cubicBezTo>
                    <a:pt x="26214" y="163820"/>
                    <a:pt x="30753" y="169927"/>
                    <a:pt x="35787" y="17553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7" name="フリーフォーム: 図形 206">
              <a:extLst>
                <a:ext uri="{FF2B5EF4-FFF2-40B4-BE49-F238E27FC236}">
                  <a16:creationId xmlns:a16="http://schemas.microsoft.com/office/drawing/2014/main" id="{48787BE0-DAD5-4731-8479-5959BF600495}"/>
                </a:ext>
              </a:extLst>
            </p:cNvPr>
            <p:cNvSpPr/>
            <p:nvPr/>
          </p:nvSpPr>
          <p:spPr>
            <a:xfrm>
              <a:off x="3003709" y="416266"/>
              <a:ext cx="128577" cy="128151"/>
            </a:xfrm>
            <a:custGeom>
              <a:avLst/>
              <a:gdLst>
                <a:gd name="connsiteX0" fmla="*/ 118509 w 128577"/>
                <a:gd name="connsiteY0" fmla="*/ 0 h 128151"/>
                <a:gd name="connsiteX1" fmla="*/ 128577 w 128577"/>
                <a:gd name="connsiteY1" fmla="*/ 2146 h 128151"/>
                <a:gd name="connsiteX2" fmla="*/ 126019 w 128577"/>
                <a:gd name="connsiteY2" fmla="*/ 20797 h 128151"/>
                <a:gd name="connsiteX3" fmla="*/ 117519 w 128577"/>
                <a:gd name="connsiteY3" fmla="*/ 59832 h 128151"/>
                <a:gd name="connsiteX4" fmla="*/ 114300 w 128577"/>
                <a:gd name="connsiteY4" fmla="*/ 75512 h 128151"/>
                <a:gd name="connsiteX5" fmla="*/ 116116 w 128577"/>
                <a:gd name="connsiteY5" fmla="*/ 111494 h 128151"/>
                <a:gd name="connsiteX6" fmla="*/ 110751 w 128577"/>
                <a:gd name="connsiteY6" fmla="*/ 122800 h 128151"/>
                <a:gd name="connsiteX7" fmla="*/ 104892 w 128577"/>
                <a:gd name="connsiteY7" fmla="*/ 125029 h 128151"/>
                <a:gd name="connsiteX8" fmla="*/ 87974 w 128577"/>
                <a:gd name="connsiteY8" fmla="*/ 127339 h 128151"/>
                <a:gd name="connsiteX9" fmla="*/ 69570 w 128577"/>
                <a:gd name="connsiteY9" fmla="*/ 121727 h 128151"/>
                <a:gd name="connsiteX10" fmla="*/ 58677 w 128577"/>
                <a:gd name="connsiteY10" fmla="*/ 120159 h 128151"/>
                <a:gd name="connsiteX11" fmla="*/ 11389 w 128577"/>
                <a:gd name="connsiteY11" fmla="*/ 119004 h 128151"/>
                <a:gd name="connsiteX12" fmla="*/ 11389 w 128577"/>
                <a:gd name="connsiteY12" fmla="*/ 112237 h 128151"/>
                <a:gd name="connsiteX13" fmla="*/ 9573 w 128577"/>
                <a:gd name="connsiteY13" fmla="*/ 109761 h 128151"/>
                <a:gd name="connsiteX14" fmla="*/ 7180 w 128577"/>
                <a:gd name="connsiteY14" fmla="*/ 111246 h 128151"/>
                <a:gd name="connsiteX15" fmla="*/ 0 w 128577"/>
                <a:gd name="connsiteY15" fmla="*/ 104149 h 128151"/>
                <a:gd name="connsiteX16" fmla="*/ 5777 w 128577"/>
                <a:gd name="connsiteY16" fmla="*/ 100766 h 128151"/>
                <a:gd name="connsiteX17" fmla="*/ 9573 w 128577"/>
                <a:gd name="connsiteY17" fmla="*/ 89955 h 128151"/>
                <a:gd name="connsiteX18" fmla="*/ 18321 w 128577"/>
                <a:gd name="connsiteY18" fmla="*/ 48939 h 128151"/>
                <a:gd name="connsiteX19" fmla="*/ 25501 w 128577"/>
                <a:gd name="connsiteY19" fmla="*/ 23190 h 128151"/>
                <a:gd name="connsiteX20" fmla="*/ 32103 w 128577"/>
                <a:gd name="connsiteY20" fmla="*/ 25171 h 128151"/>
                <a:gd name="connsiteX21" fmla="*/ 32103 w 128577"/>
                <a:gd name="connsiteY21" fmla="*/ 25171 h 128151"/>
                <a:gd name="connsiteX22" fmla="*/ 17248 w 128577"/>
                <a:gd name="connsiteY22" fmla="*/ 101013 h 128151"/>
                <a:gd name="connsiteX23" fmla="*/ 20632 w 128577"/>
                <a:gd name="connsiteY23" fmla="*/ 105387 h 128151"/>
                <a:gd name="connsiteX24" fmla="*/ 41594 w 128577"/>
                <a:gd name="connsiteY24" fmla="*/ 106790 h 128151"/>
                <a:gd name="connsiteX25" fmla="*/ 90120 w 128577"/>
                <a:gd name="connsiteY25" fmla="*/ 105387 h 128151"/>
                <a:gd name="connsiteX26" fmla="*/ 95401 w 128577"/>
                <a:gd name="connsiteY26" fmla="*/ 100931 h 128151"/>
                <a:gd name="connsiteX27" fmla="*/ 102911 w 128577"/>
                <a:gd name="connsiteY27" fmla="*/ 72624 h 128151"/>
                <a:gd name="connsiteX28" fmla="*/ 109844 w 128577"/>
                <a:gd name="connsiteY28" fmla="*/ 42089 h 128151"/>
                <a:gd name="connsiteX29" fmla="*/ 118591 w 128577"/>
                <a:gd name="connsiteY29" fmla="*/ 0 h 1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8577" h="128151">
                  <a:moveTo>
                    <a:pt x="118509" y="0"/>
                  </a:moveTo>
                  <a:lnTo>
                    <a:pt x="128577" y="2146"/>
                  </a:lnTo>
                  <a:cubicBezTo>
                    <a:pt x="127669" y="8335"/>
                    <a:pt x="127257" y="14690"/>
                    <a:pt x="126019" y="20797"/>
                  </a:cubicBezTo>
                  <a:cubicBezTo>
                    <a:pt x="123378" y="33836"/>
                    <a:pt x="120325" y="46875"/>
                    <a:pt x="117519" y="59832"/>
                  </a:cubicBezTo>
                  <a:cubicBezTo>
                    <a:pt x="116363" y="65031"/>
                    <a:pt x="114878" y="70231"/>
                    <a:pt x="114300" y="75512"/>
                  </a:cubicBezTo>
                  <a:cubicBezTo>
                    <a:pt x="113062" y="87561"/>
                    <a:pt x="110421" y="99610"/>
                    <a:pt x="116116" y="111494"/>
                  </a:cubicBezTo>
                  <a:cubicBezTo>
                    <a:pt x="118922" y="117436"/>
                    <a:pt x="117106" y="120490"/>
                    <a:pt x="110751" y="122800"/>
                  </a:cubicBezTo>
                  <a:cubicBezTo>
                    <a:pt x="108771" y="123543"/>
                    <a:pt x="106873" y="124616"/>
                    <a:pt x="104892" y="125029"/>
                  </a:cubicBezTo>
                  <a:cubicBezTo>
                    <a:pt x="99198" y="126184"/>
                    <a:pt x="92100" y="129733"/>
                    <a:pt x="87974" y="127339"/>
                  </a:cubicBezTo>
                  <a:cubicBezTo>
                    <a:pt x="81867" y="123873"/>
                    <a:pt x="76503" y="121315"/>
                    <a:pt x="69570" y="121727"/>
                  </a:cubicBezTo>
                  <a:cubicBezTo>
                    <a:pt x="65939" y="121975"/>
                    <a:pt x="62308" y="120242"/>
                    <a:pt x="58677" y="120159"/>
                  </a:cubicBezTo>
                  <a:cubicBezTo>
                    <a:pt x="42914" y="119664"/>
                    <a:pt x="27151" y="119252"/>
                    <a:pt x="11389" y="119004"/>
                  </a:cubicBezTo>
                  <a:lnTo>
                    <a:pt x="11389" y="112237"/>
                  </a:lnTo>
                  <a:cubicBezTo>
                    <a:pt x="10894" y="111329"/>
                    <a:pt x="10398" y="110009"/>
                    <a:pt x="9573" y="109761"/>
                  </a:cubicBezTo>
                  <a:cubicBezTo>
                    <a:pt x="8995" y="109513"/>
                    <a:pt x="8005" y="110751"/>
                    <a:pt x="7180" y="111246"/>
                  </a:cubicBezTo>
                  <a:lnTo>
                    <a:pt x="0" y="104149"/>
                  </a:lnTo>
                  <a:cubicBezTo>
                    <a:pt x="2063" y="103984"/>
                    <a:pt x="4787" y="102581"/>
                    <a:pt x="5777" y="100766"/>
                  </a:cubicBezTo>
                  <a:cubicBezTo>
                    <a:pt x="7593" y="97547"/>
                    <a:pt x="8748" y="93751"/>
                    <a:pt x="9573" y="89955"/>
                  </a:cubicBezTo>
                  <a:cubicBezTo>
                    <a:pt x="12544" y="76338"/>
                    <a:pt x="15102" y="62556"/>
                    <a:pt x="18321" y="48939"/>
                  </a:cubicBezTo>
                  <a:cubicBezTo>
                    <a:pt x="20384" y="40273"/>
                    <a:pt x="23438" y="31855"/>
                    <a:pt x="25501" y="23190"/>
                  </a:cubicBezTo>
                  <a:lnTo>
                    <a:pt x="32103" y="25171"/>
                  </a:lnTo>
                  <a:lnTo>
                    <a:pt x="32103" y="25171"/>
                  </a:lnTo>
                  <a:cubicBezTo>
                    <a:pt x="25913" y="50176"/>
                    <a:pt x="21952" y="75677"/>
                    <a:pt x="17248" y="101013"/>
                  </a:cubicBezTo>
                  <a:cubicBezTo>
                    <a:pt x="17001" y="102251"/>
                    <a:pt x="19311" y="105222"/>
                    <a:pt x="20632" y="105387"/>
                  </a:cubicBezTo>
                  <a:cubicBezTo>
                    <a:pt x="27564" y="106295"/>
                    <a:pt x="34579" y="106873"/>
                    <a:pt x="41594" y="106790"/>
                  </a:cubicBezTo>
                  <a:cubicBezTo>
                    <a:pt x="57769" y="106625"/>
                    <a:pt x="73944" y="106130"/>
                    <a:pt x="90120" y="105387"/>
                  </a:cubicBezTo>
                  <a:cubicBezTo>
                    <a:pt x="92018" y="105387"/>
                    <a:pt x="94824" y="102911"/>
                    <a:pt x="95401" y="100931"/>
                  </a:cubicBezTo>
                  <a:cubicBezTo>
                    <a:pt x="98207" y="91605"/>
                    <a:pt x="100601" y="82114"/>
                    <a:pt x="102911" y="72624"/>
                  </a:cubicBezTo>
                  <a:cubicBezTo>
                    <a:pt x="105387" y="62473"/>
                    <a:pt x="107698" y="52322"/>
                    <a:pt x="109844" y="42089"/>
                  </a:cubicBezTo>
                  <a:cubicBezTo>
                    <a:pt x="112897" y="28059"/>
                    <a:pt x="116116" y="14112"/>
                    <a:pt x="118591"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8" name="フリーフォーム: 図形 207">
              <a:extLst>
                <a:ext uri="{FF2B5EF4-FFF2-40B4-BE49-F238E27FC236}">
                  <a16:creationId xmlns:a16="http://schemas.microsoft.com/office/drawing/2014/main" id="{C34955CF-1366-44AB-8EF4-0F4629BC77BB}"/>
                </a:ext>
              </a:extLst>
            </p:cNvPr>
            <p:cNvSpPr/>
            <p:nvPr/>
          </p:nvSpPr>
          <p:spPr>
            <a:xfrm>
              <a:off x="2978943" y="1259115"/>
              <a:ext cx="152270" cy="356351"/>
            </a:xfrm>
            <a:custGeom>
              <a:avLst/>
              <a:gdLst>
                <a:gd name="connsiteX0" fmla="*/ 152188 w 152270"/>
                <a:gd name="connsiteY0" fmla="*/ 354619 h 356351"/>
                <a:gd name="connsiteX1" fmla="*/ 141542 w 152270"/>
                <a:gd name="connsiteY1" fmla="*/ 356352 h 356351"/>
                <a:gd name="connsiteX2" fmla="*/ 115216 w 152270"/>
                <a:gd name="connsiteY2" fmla="*/ 290165 h 356351"/>
                <a:gd name="connsiteX3" fmla="*/ 99288 w 152270"/>
                <a:gd name="connsiteY3" fmla="*/ 261611 h 356351"/>
                <a:gd name="connsiteX4" fmla="*/ 76345 w 152270"/>
                <a:gd name="connsiteY4" fmla="*/ 219770 h 356351"/>
                <a:gd name="connsiteX5" fmla="*/ 49442 w 152270"/>
                <a:gd name="connsiteY5" fmla="*/ 177681 h 356351"/>
                <a:gd name="connsiteX6" fmla="*/ 48534 w 152270"/>
                <a:gd name="connsiteY6" fmla="*/ 163404 h 356351"/>
                <a:gd name="connsiteX7" fmla="*/ 66607 w 152270"/>
                <a:gd name="connsiteY7" fmla="*/ 135840 h 356351"/>
                <a:gd name="connsiteX8" fmla="*/ 81215 w 152270"/>
                <a:gd name="connsiteY8" fmla="*/ 104809 h 356351"/>
                <a:gd name="connsiteX9" fmla="*/ 79316 w 152270"/>
                <a:gd name="connsiteY9" fmla="*/ 95401 h 356351"/>
                <a:gd name="connsiteX10" fmla="*/ 33927 w 152270"/>
                <a:gd name="connsiteY10" fmla="*/ 52652 h 356351"/>
                <a:gd name="connsiteX11" fmla="*/ 3969 w 152270"/>
                <a:gd name="connsiteY11" fmla="*/ 28554 h 356351"/>
                <a:gd name="connsiteX12" fmla="*/ 1163 w 152270"/>
                <a:gd name="connsiteY12" fmla="*/ 13039 h 356351"/>
                <a:gd name="connsiteX13" fmla="*/ 4629 w 152270"/>
                <a:gd name="connsiteY13" fmla="*/ 0 h 356351"/>
                <a:gd name="connsiteX14" fmla="*/ 16596 w 152270"/>
                <a:gd name="connsiteY14" fmla="*/ 3549 h 356351"/>
                <a:gd name="connsiteX15" fmla="*/ 15771 w 152270"/>
                <a:gd name="connsiteY15" fmla="*/ 6850 h 356351"/>
                <a:gd name="connsiteX16" fmla="*/ 18411 w 152270"/>
                <a:gd name="connsiteY16" fmla="*/ 17908 h 356351"/>
                <a:gd name="connsiteX17" fmla="*/ 68010 w 152270"/>
                <a:gd name="connsiteY17" fmla="*/ 65857 h 356351"/>
                <a:gd name="connsiteX18" fmla="*/ 98793 w 152270"/>
                <a:gd name="connsiteY18" fmla="*/ 91027 h 356351"/>
                <a:gd name="connsiteX19" fmla="*/ 100196 w 152270"/>
                <a:gd name="connsiteY19" fmla="*/ 114713 h 356351"/>
                <a:gd name="connsiteX20" fmla="*/ 95162 w 152270"/>
                <a:gd name="connsiteY20" fmla="*/ 118921 h 356351"/>
                <a:gd name="connsiteX21" fmla="*/ 67515 w 152270"/>
                <a:gd name="connsiteY21" fmla="*/ 160598 h 356351"/>
                <a:gd name="connsiteX22" fmla="*/ 66607 w 152270"/>
                <a:gd name="connsiteY22" fmla="*/ 171409 h 356351"/>
                <a:gd name="connsiteX23" fmla="*/ 90788 w 152270"/>
                <a:gd name="connsiteY23" fmla="*/ 214735 h 356351"/>
                <a:gd name="connsiteX24" fmla="*/ 115298 w 152270"/>
                <a:gd name="connsiteY24" fmla="*/ 261858 h 356351"/>
                <a:gd name="connsiteX25" fmla="*/ 134940 w 152270"/>
                <a:gd name="connsiteY25" fmla="*/ 303865 h 356351"/>
                <a:gd name="connsiteX26" fmla="*/ 152270 w 152270"/>
                <a:gd name="connsiteY26" fmla="*/ 354866 h 35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270" h="356351">
                  <a:moveTo>
                    <a:pt x="152188" y="354619"/>
                  </a:moveTo>
                  <a:lnTo>
                    <a:pt x="141542" y="356352"/>
                  </a:lnTo>
                  <a:cubicBezTo>
                    <a:pt x="134032" y="333739"/>
                    <a:pt x="125779" y="311457"/>
                    <a:pt x="115216" y="290165"/>
                  </a:cubicBezTo>
                  <a:cubicBezTo>
                    <a:pt x="110347" y="280427"/>
                    <a:pt x="104570" y="271184"/>
                    <a:pt x="99288" y="261611"/>
                  </a:cubicBezTo>
                  <a:cubicBezTo>
                    <a:pt x="91530" y="247746"/>
                    <a:pt x="83773" y="233799"/>
                    <a:pt x="76345" y="219770"/>
                  </a:cubicBezTo>
                  <a:cubicBezTo>
                    <a:pt x="68505" y="204915"/>
                    <a:pt x="61078" y="189730"/>
                    <a:pt x="49442" y="177681"/>
                  </a:cubicBezTo>
                  <a:cubicBezTo>
                    <a:pt x="45728" y="173802"/>
                    <a:pt x="45645" y="167695"/>
                    <a:pt x="48534" y="163404"/>
                  </a:cubicBezTo>
                  <a:cubicBezTo>
                    <a:pt x="54641" y="154243"/>
                    <a:pt x="61243" y="145495"/>
                    <a:pt x="66607" y="135840"/>
                  </a:cubicBezTo>
                  <a:cubicBezTo>
                    <a:pt x="72137" y="125854"/>
                    <a:pt x="76098" y="114960"/>
                    <a:pt x="81215" y="104809"/>
                  </a:cubicBezTo>
                  <a:cubicBezTo>
                    <a:pt x="83360" y="100518"/>
                    <a:pt x="81792" y="97629"/>
                    <a:pt x="79316" y="95401"/>
                  </a:cubicBezTo>
                  <a:cubicBezTo>
                    <a:pt x="64131" y="81289"/>
                    <a:pt x="51092" y="64454"/>
                    <a:pt x="33927" y="52652"/>
                  </a:cubicBezTo>
                  <a:cubicBezTo>
                    <a:pt x="23446" y="45472"/>
                    <a:pt x="13790" y="36807"/>
                    <a:pt x="3969" y="28554"/>
                  </a:cubicBezTo>
                  <a:cubicBezTo>
                    <a:pt x="-900" y="24510"/>
                    <a:pt x="-570" y="19064"/>
                    <a:pt x="1163" y="13039"/>
                  </a:cubicBezTo>
                  <a:cubicBezTo>
                    <a:pt x="2401" y="8665"/>
                    <a:pt x="3557" y="4374"/>
                    <a:pt x="4629" y="0"/>
                  </a:cubicBezTo>
                  <a:lnTo>
                    <a:pt x="16596" y="3549"/>
                  </a:lnTo>
                  <a:cubicBezTo>
                    <a:pt x="16348" y="4621"/>
                    <a:pt x="16018" y="5777"/>
                    <a:pt x="15771" y="6850"/>
                  </a:cubicBezTo>
                  <a:cubicBezTo>
                    <a:pt x="14450" y="11884"/>
                    <a:pt x="15358" y="14937"/>
                    <a:pt x="18411" y="17908"/>
                  </a:cubicBezTo>
                  <a:cubicBezTo>
                    <a:pt x="34917" y="33919"/>
                    <a:pt x="51175" y="50259"/>
                    <a:pt x="68010" y="65857"/>
                  </a:cubicBezTo>
                  <a:cubicBezTo>
                    <a:pt x="77748" y="74852"/>
                    <a:pt x="88147" y="83105"/>
                    <a:pt x="98793" y="91027"/>
                  </a:cubicBezTo>
                  <a:cubicBezTo>
                    <a:pt x="105643" y="96144"/>
                    <a:pt x="106880" y="109431"/>
                    <a:pt x="100196" y="114713"/>
                  </a:cubicBezTo>
                  <a:cubicBezTo>
                    <a:pt x="98463" y="116116"/>
                    <a:pt x="96317" y="117188"/>
                    <a:pt x="95162" y="118921"/>
                  </a:cubicBezTo>
                  <a:cubicBezTo>
                    <a:pt x="85836" y="132786"/>
                    <a:pt x="76758" y="146733"/>
                    <a:pt x="67515" y="160598"/>
                  </a:cubicBezTo>
                  <a:cubicBezTo>
                    <a:pt x="65204" y="164064"/>
                    <a:pt x="64297" y="167282"/>
                    <a:pt x="66607" y="171409"/>
                  </a:cubicBezTo>
                  <a:cubicBezTo>
                    <a:pt x="74777" y="185768"/>
                    <a:pt x="82948" y="200128"/>
                    <a:pt x="90788" y="214735"/>
                  </a:cubicBezTo>
                  <a:cubicBezTo>
                    <a:pt x="99123" y="230333"/>
                    <a:pt x="107458" y="246013"/>
                    <a:pt x="115298" y="261858"/>
                  </a:cubicBezTo>
                  <a:cubicBezTo>
                    <a:pt x="122148" y="275723"/>
                    <a:pt x="128750" y="289752"/>
                    <a:pt x="134940" y="303865"/>
                  </a:cubicBezTo>
                  <a:cubicBezTo>
                    <a:pt x="142120" y="320288"/>
                    <a:pt x="150867" y="336133"/>
                    <a:pt x="152270" y="354866"/>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9" name="フリーフォーム: 図形 208">
              <a:extLst>
                <a:ext uri="{FF2B5EF4-FFF2-40B4-BE49-F238E27FC236}">
                  <a16:creationId xmlns:a16="http://schemas.microsoft.com/office/drawing/2014/main" id="{E9D01C2D-CF92-4F78-ADA1-8D52C9B4C5C5}"/>
                </a:ext>
              </a:extLst>
            </p:cNvPr>
            <p:cNvSpPr/>
            <p:nvPr/>
          </p:nvSpPr>
          <p:spPr>
            <a:xfrm>
              <a:off x="2858709" y="603505"/>
              <a:ext cx="240349" cy="150792"/>
            </a:xfrm>
            <a:custGeom>
              <a:avLst/>
              <a:gdLst>
                <a:gd name="connsiteX0" fmla="*/ 237513 w 240349"/>
                <a:gd name="connsiteY0" fmla="*/ 10579 h 150792"/>
                <a:gd name="connsiteX1" fmla="*/ 238998 w 240349"/>
                <a:gd name="connsiteY1" fmla="*/ 17181 h 150792"/>
                <a:gd name="connsiteX2" fmla="*/ 231736 w 240349"/>
                <a:gd name="connsiteY2" fmla="*/ 35089 h 150792"/>
                <a:gd name="connsiteX3" fmla="*/ 232479 w 240349"/>
                <a:gd name="connsiteY3" fmla="*/ 42104 h 150792"/>
                <a:gd name="connsiteX4" fmla="*/ 223236 w 240349"/>
                <a:gd name="connsiteY4" fmla="*/ 42847 h 150792"/>
                <a:gd name="connsiteX5" fmla="*/ 221008 w 240349"/>
                <a:gd name="connsiteY5" fmla="*/ 39628 h 150792"/>
                <a:gd name="connsiteX6" fmla="*/ 218532 w 240349"/>
                <a:gd name="connsiteY6" fmla="*/ 43259 h 150792"/>
                <a:gd name="connsiteX7" fmla="*/ 217046 w 240349"/>
                <a:gd name="connsiteY7" fmla="*/ 66945 h 150792"/>
                <a:gd name="connsiteX8" fmla="*/ 207226 w 240349"/>
                <a:gd name="connsiteY8" fmla="*/ 66284 h 150792"/>
                <a:gd name="connsiteX9" fmla="*/ 207143 w 240349"/>
                <a:gd name="connsiteY9" fmla="*/ 52832 h 150792"/>
                <a:gd name="connsiteX10" fmla="*/ 208959 w 240349"/>
                <a:gd name="connsiteY10" fmla="*/ 30880 h 150792"/>
                <a:gd name="connsiteX11" fmla="*/ 206565 w 240349"/>
                <a:gd name="connsiteY11" fmla="*/ 26506 h 150792"/>
                <a:gd name="connsiteX12" fmla="*/ 201696 w 240349"/>
                <a:gd name="connsiteY12" fmla="*/ 26506 h 150792"/>
                <a:gd name="connsiteX13" fmla="*/ 151685 w 240349"/>
                <a:gd name="connsiteY13" fmla="*/ 31788 h 150792"/>
                <a:gd name="connsiteX14" fmla="*/ 149209 w 240349"/>
                <a:gd name="connsiteY14" fmla="*/ 31788 h 150792"/>
                <a:gd name="connsiteX15" fmla="*/ 111907 w 240349"/>
                <a:gd name="connsiteY15" fmla="*/ 25433 h 150792"/>
                <a:gd name="connsiteX16" fmla="*/ 80464 w 240349"/>
                <a:gd name="connsiteY16" fmla="*/ 25103 h 150792"/>
                <a:gd name="connsiteX17" fmla="*/ 73697 w 240349"/>
                <a:gd name="connsiteY17" fmla="*/ 32448 h 150792"/>
                <a:gd name="connsiteX18" fmla="*/ 74935 w 240349"/>
                <a:gd name="connsiteY18" fmla="*/ 64799 h 150792"/>
                <a:gd name="connsiteX19" fmla="*/ 75842 w 240349"/>
                <a:gd name="connsiteY19" fmla="*/ 92198 h 150792"/>
                <a:gd name="connsiteX20" fmla="*/ 64536 w 240349"/>
                <a:gd name="connsiteY20" fmla="*/ 92858 h 150792"/>
                <a:gd name="connsiteX21" fmla="*/ 62556 w 240349"/>
                <a:gd name="connsiteY21" fmla="*/ 67605 h 150792"/>
                <a:gd name="connsiteX22" fmla="*/ 60657 w 240349"/>
                <a:gd name="connsiteY22" fmla="*/ 62241 h 150792"/>
                <a:gd name="connsiteX23" fmla="*/ 60245 w 240349"/>
                <a:gd name="connsiteY23" fmla="*/ 62983 h 150792"/>
                <a:gd name="connsiteX24" fmla="*/ 51662 w 240349"/>
                <a:gd name="connsiteY24" fmla="*/ 57289 h 150792"/>
                <a:gd name="connsiteX25" fmla="*/ 52735 w 240349"/>
                <a:gd name="connsiteY25" fmla="*/ 54731 h 150792"/>
                <a:gd name="connsiteX26" fmla="*/ 47948 w 240349"/>
                <a:gd name="connsiteY26" fmla="*/ 55473 h 150792"/>
                <a:gd name="connsiteX27" fmla="*/ 45472 w 240349"/>
                <a:gd name="connsiteY27" fmla="*/ 56134 h 150792"/>
                <a:gd name="connsiteX28" fmla="*/ 40521 w 240349"/>
                <a:gd name="connsiteY28" fmla="*/ 67275 h 150792"/>
                <a:gd name="connsiteX29" fmla="*/ 25831 w 240349"/>
                <a:gd name="connsiteY29" fmla="*/ 67275 h 150792"/>
                <a:gd name="connsiteX30" fmla="*/ 22860 w 240349"/>
                <a:gd name="connsiteY30" fmla="*/ 72722 h 150792"/>
                <a:gd name="connsiteX31" fmla="*/ 29462 w 240349"/>
                <a:gd name="connsiteY31" fmla="*/ 98140 h 150792"/>
                <a:gd name="connsiteX32" fmla="*/ 35157 w 240349"/>
                <a:gd name="connsiteY32" fmla="*/ 131893 h 150792"/>
                <a:gd name="connsiteX33" fmla="*/ 36147 w 240349"/>
                <a:gd name="connsiteY33" fmla="*/ 136845 h 150792"/>
                <a:gd name="connsiteX34" fmla="*/ 38375 w 240349"/>
                <a:gd name="connsiteY34" fmla="*/ 147904 h 150792"/>
                <a:gd name="connsiteX35" fmla="*/ 26986 w 240349"/>
                <a:gd name="connsiteY35" fmla="*/ 150792 h 150792"/>
                <a:gd name="connsiteX36" fmla="*/ 17248 w 240349"/>
                <a:gd name="connsiteY36" fmla="*/ 108373 h 150792"/>
                <a:gd name="connsiteX37" fmla="*/ 5942 w 240349"/>
                <a:gd name="connsiteY37" fmla="*/ 53410 h 150792"/>
                <a:gd name="connsiteX38" fmla="*/ 0 w 240349"/>
                <a:gd name="connsiteY38" fmla="*/ 41856 h 150792"/>
                <a:gd name="connsiteX39" fmla="*/ 8913 w 240349"/>
                <a:gd name="connsiteY39" fmla="*/ 41196 h 150792"/>
                <a:gd name="connsiteX40" fmla="*/ 12297 w 240349"/>
                <a:gd name="connsiteY40" fmla="*/ 44167 h 150792"/>
                <a:gd name="connsiteX41" fmla="*/ 20879 w 240349"/>
                <a:gd name="connsiteY41" fmla="*/ 43507 h 150792"/>
                <a:gd name="connsiteX42" fmla="*/ 14525 w 240349"/>
                <a:gd name="connsiteY42" fmla="*/ 41279 h 150792"/>
                <a:gd name="connsiteX43" fmla="*/ 16588 w 240349"/>
                <a:gd name="connsiteY43" fmla="*/ 34511 h 150792"/>
                <a:gd name="connsiteX44" fmla="*/ 18156 w 240349"/>
                <a:gd name="connsiteY44" fmla="*/ 35254 h 150792"/>
                <a:gd name="connsiteX45" fmla="*/ 36560 w 240349"/>
                <a:gd name="connsiteY45" fmla="*/ 36822 h 150792"/>
                <a:gd name="connsiteX46" fmla="*/ 39943 w 240349"/>
                <a:gd name="connsiteY46" fmla="*/ 31540 h 150792"/>
                <a:gd name="connsiteX47" fmla="*/ 42171 w 240349"/>
                <a:gd name="connsiteY47" fmla="*/ 14787 h 150792"/>
                <a:gd name="connsiteX48" fmla="*/ 56201 w 240349"/>
                <a:gd name="connsiteY48" fmla="*/ 6782 h 150792"/>
                <a:gd name="connsiteX49" fmla="*/ 75265 w 240349"/>
                <a:gd name="connsiteY49" fmla="*/ 5214 h 150792"/>
                <a:gd name="connsiteX50" fmla="*/ 93833 w 240349"/>
                <a:gd name="connsiteY50" fmla="*/ 5132 h 150792"/>
                <a:gd name="connsiteX51" fmla="*/ 129072 w 240349"/>
                <a:gd name="connsiteY51" fmla="*/ 3069 h 150792"/>
                <a:gd name="connsiteX52" fmla="*/ 138068 w 240349"/>
                <a:gd name="connsiteY52" fmla="*/ 2078 h 150792"/>
                <a:gd name="connsiteX53" fmla="*/ 140544 w 240349"/>
                <a:gd name="connsiteY53" fmla="*/ 1913 h 150792"/>
                <a:gd name="connsiteX54" fmla="*/ 192948 w 240349"/>
                <a:gd name="connsiteY54" fmla="*/ 15 h 150792"/>
                <a:gd name="connsiteX55" fmla="*/ 205905 w 240349"/>
                <a:gd name="connsiteY55" fmla="*/ 1171 h 150792"/>
                <a:gd name="connsiteX56" fmla="*/ 237348 w 240349"/>
                <a:gd name="connsiteY56" fmla="*/ 10331 h 150792"/>
                <a:gd name="connsiteX57" fmla="*/ 225712 w 240349"/>
                <a:gd name="connsiteY57" fmla="*/ 28487 h 150792"/>
                <a:gd name="connsiteX58" fmla="*/ 225134 w 240349"/>
                <a:gd name="connsiteY58" fmla="*/ 25268 h 150792"/>
                <a:gd name="connsiteX59" fmla="*/ 223236 w 240349"/>
                <a:gd name="connsiteY59" fmla="*/ 26176 h 150792"/>
                <a:gd name="connsiteX60" fmla="*/ 225712 w 240349"/>
                <a:gd name="connsiteY60" fmla="*/ 28487 h 150792"/>
                <a:gd name="connsiteX61" fmla="*/ 134932 w 240349"/>
                <a:gd name="connsiteY61" fmla="*/ 21060 h 150792"/>
                <a:gd name="connsiteX62" fmla="*/ 135592 w 240349"/>
                <a:gd name="connsiteY62" fmla="*/ 18584 h 150792"/>
                <a:gd name="connsiteX63" fmla="*/ 132539 w 240349"/>
                <a:gd name="connsiteY63" fmla="*/ 19574 h 150792"/>
                <a:gd name="connsiteX64" fmla="*/ 134932 w 240349"/>
                <a:gd name="connsiteY64" fmla="*/ 21060 h 15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40349" h="150792">
                  <a:moveTo>
                    <a:pt x="237513" y="10579"/>
                  </a:moveTo>
                  <a:cubicBezTo>
                    <a:pt x="241227" y="12477"/>
                    <a:pt x="240814" y="13715"/>
                    <a:pt x="238998" y="17181"/>
                  </a:cubicBezTo>
                  <a:cubicBezTo>
                    <a:pt x="236027" y="22793"/>
                    <a:pt x="230416" y="27084"/>
                    <a:pt x="231736" y="35089"/>
                  </a:cubicBezTo>
                  <a:cubicBezTo>
                    <a:pt x="232149" y="37400"/>
                    <a:pt x="232314" y="39793"/>
                    <a:pt x="232479" y="42104"/>
                  </a:cubicBezTo>
                  <a:lnTo>
                    <a:pt x="223236" y="42847"/>
                  </a:lnTo>
                  <a:cubicBezTo>
                    <a:pt x="223236" y="41774"/>
                    <a:pt x="221750" y="40701"/>
                    <a:pt x="221008" y="39628"/>
                  </a:cubicBezTo>
                  <a:cubicBezTo>
                    <a:pt x="220182" y="40784"/>
                    <a:pt x="218614" y="42021"/>
                    <a:pt x="218532" y="43259"/>
                  </a:cubicBezTo>
                  <a:cubicBezTo>
                    <a:pt x="217954" y="51182"/>
                    <a:pt x="217459" y="59022"/>
                    <a:pt x="217046" y="66945"/>
                  </a:cubicBezTo>
                  <a:lnTo>
                    <a:pt x="207226" y="66284"/>
                  </a:lnTo>
                  <a:cubicBezTo>
                    <a:pt x="207556" y="61745"/>
                    <a:pt x="207721" y="57289"/>
                    <a:pt x="207143" y="52832"/>
                  </a:cubicBezTo>
                  <a:cubicBezTo>
                    <a:pt x="206153" y="45075"/>
                    <a:pt x="205658" y="37813"/>
                    <a:pt x="208959" y="30880"/>
                  </a:cubicBezTo>
                  <a:cubicBezTo>
                    <a:pt x="210857" y="27084"/>
                    <a:pt x="208794" y="26836"/>
                    <a:pt x="206565" y="26506"/>
                  </a:cubicBezTo>
                  <a:cubicBezTo>
                    <a:pt x="204997" y="26259"/>
                    <a:pt x="203264" y="26341"/>
                    <a:pt x="201696" y="26506"/>
                  </a:cubicBezTo>
                  <a:cubicBezTo>
                    <a:pt x="185438" y="28239"/>
                    <a:pt x="169181" y="29972"/>
                    <a:pt x="151685" y="31788"/>
                  </a:cubicBezTo>
                  <a:cubicBezTo>
                    <a:pt x="150859" y="31788"/>
                    <a:pt x="150034" y="31871"/>
                    <a:pt x="149209" y="31788"/>
                  </a:cubicBezTo>
                  <a:cubicBezTo>
                    <a:pt x="136747" y="29642"/>
                    <a:pt x="124451" y="26671"/>
                    <a:pt x="111907" y="25433"/>
                  </a:cubicBezTo>
                  <a:cubicBezTo>
                    <a:pt x="101508" y="24361"/>
                    <a:pt x="90945" y="25433"/>
                    <a:pt x="80464" y="25103"/>
                  </a:cubicBezTo>
                  <a:cubicBezTo>
                    <a:pt x="75512" y="25021"/>
                    <a:pt x="73449" y="27084"/>
                    <a:pt x="73697" y="32448"/>
                  </a:cubicBezTo>
                  <a:cubicBezTo>
                    <a:pt x="74192" y="43259"/>
                    <a:pt x="74604" y="53988"/>
                    <a:pt x="74935" y="64799"/>
                  </a:cubicBezTo>
                  <a:cubicBezTo>
                    <a:pt x="75265" y="73959"/>
                    <a:pt x="75512" y="83120"/>
                    <a:pt x="75842" y="92198"/>
                  </a:cubicBezTo>
                  <a:lnTo>
                    <a:pt x="64536" y="92858"/>
                  </a:lnTo>
                  <a:cubicBezTo>
                    <a:pt x="64041" y="84440"/>
                    <a:pt x="63298" y="76023"/>
                    <a:pt x="62556" y="67605"/>
                  </a:cubicBezTo>
                  <a:cubicBezTo>
                    <a:pt x="62390" y="65789"/>
                    <a:pt x="61318" y="63974"/>
                    <a:pt x="60657" y="62241"/>
                  </a:cubicBezTo>
                  <a:cubicBezTo>
                    <a:pt x="60575" y="62488"/>
                    <a:pt x="60410" y="62736"/>
                    <a:pt x="60245" y="62983"/>
                  </a:cubicBezTo>
                  <a:lnTo>
                    <a:pt x="51662" y="57289"/>
                  </a:lnTo>
                  <a:cubicBezTo>
                    <a:pt x="51662" y="57289"/>
                    <a:pt x="52322" y="55638"/>
                    <a:pt x="52735" y="54731"/>
                  </a:cubicBezTo>
                  <a:cubicBezTo>
                    <a:pt x="51167" y="54978"/>
                    <a:pt x="49516" y="55308"/>
                    <a:pt x="47948" y="55473"/>
                  </a:cubicBezTo>
                  <a:cubicBezTo>
                    <a:pt x="47371" y="55556"/>
                    <a:pt x="46710" y="55473"/>
                    <a:pt x="45472" y="56134"/>
                  </a:cubicBezTo>
                  <a:lnTo>
                    <a:pt x="40521" y="67275"/>
                  </a:lnTo>
                  <a:cubicBezTo>
                    <a:pt x="35652" y="67522"/>
                    <a:pt x="30700" y="67275"/>
                    <a:pt x="25831" y="67275"/>
                  </a:cubicBezTo>
                  <a:cubicBezTo>
                    <a:pt x="22282" y="67357"/>
                    <a:pt x="21787" y="69090"/>
                    <a:pt x="22860" y="72722"/>
                  </a:cubicBezTo>
                  <a:cubicBezTo>
                    <a:pt x="25418" y="81057"/>
                    <a:pt x="27729" y="89557"/>
                    <a:pt x="29462" y="98140"/>
                  </a:cubicBezTo>
                  <a:cubicBezTo>
                    <a:pt x="31690" y="109281"/>
                    <a:pt x="33093" y="120670"/>
                    <a:pt x="35157" y="131893"/>
                  </a:cubicBezTo>
                  <a:cubicBezTo>
                    <a:pt x="35487" y="133544"/>
                    <a:pt x="35817" y="135195"/>
                    <a:pt x="36147" y="136845"/>
                  </a:cubicBezTo>
                  <a:cubicBezTo>
                    <a:pt x="36890" y="140559"/>
                    <a:pt x="37632" y="144190"/>
                    <a:pt x="38375" y="147904"/>
                  </a:cubicBezTo>
                  <a:lnTo>
                    <a:pt x="26986" y="150792"/>
                  </a:lnTo>
                  <a:cubicBezTo>
                    <a:pt x="23933" y="136597"/>
                    <a:pt x="20302" y="122568"/>
                    <a:pt x="17248" y="108373"/>
                  </a:cubicBezTo>
                  <a:cubicBezTo>
                    <a:pt x="13369" y="90052"/>
                    <a:pt x="10563" y="71484"/>
                    <a:pt x="5942" y="53410"/>
                  </a:cubicBezTo>
                  <a:cubicBezTo>
                    <a:pt x="4869" y="49119"/>
                    <a:pt x="2723" y="45075"/>
                    <a:pt x="0" y="41856"/>
                  </a:cubicBezTo>
                  <a:lnTo>
                    <a:pt x="8913" y="41196"/>
                  </a:lnTo>
                  <a:cubicBezTo>
                    <a:pt x="9821" y="41939"/>
                    <a:pt x="10729" y="42764"/>
                    <a:pt x="12297" y="44167"/>
                  </a:cubicBezTo>
                  <a:cubicBezTo>
                    <a:pt x="15185" y="44002"/>
                    <a:pt x="17991" y="43755"/>
                    <a:pt x="20879" y="43507"/>
                  </a:cubicBezTo>
                  <a:cubicBezTo>
                    <a:pt x="18734" y="42764"/>
                    <a:pt x="16588" y="42021"/>
                    <a:pt x="14525" y="41279"/>
                  </a:cubicBezTo>
                  <a:lnTo>
                    <a:pt x="16588" y="34511"/>
                  </a:lnTo>
                  <a:cubicBezTo>
                    <a:pt x="17166" y="34842"/>
                    <a:pt x="17661" y="35089"/>
                    <a:pt x="18156" y="35254"/>
                  </a:cubicBezTo>
                  <a:cubicBezTo>
                    <a:pt x="24098" y="36740"/>
                    <a:pt x="30452" y="36492"/>
                    <a:pt x="36560" y="36822"/>
                  </a:cubicBezTo>
                  <a:cubicBezTo>
                    <a:pt x="40191" y="37070"/>
                    <a:pt x="40603" y="35254"/>
                    <a:pt x="39943" y="31540"/>
                  </a:cubicBezTo>
                  <a:cubicBezTo>
                    <a:pt x="39035" y="25846"/>
                    <a:pt x="36642" y="19244"/>
                    <a:pt x="42171" y="14787"/>
                  </a:cubicBezTo>
                  <a:cubicBezTo>
                    <a:pt x="46380" y="11404"/>
                    <a:pt x="51167" y="8103"/>
                    <a:pt x="56201" y="6782"/>
                  </a:cubicBezTo>
                  <a:cubicBezTo>
                    <a:pt x="62308" y="5132"/>
                    <a:pt x="68910" y="5462"/>
                    <a:pt x="75265" y="5214"/>
                  </a:cubicBezTo>
                  <a:cubicBezTo>
                    <a:pt x="81454" y="4967"/>
                    <a:pt x="87644" y="5379"/>
                    <a:pt x="93833" y="5132"/>
                  </a:cubicBezTo>
                  <a:cubicBezTo>
                    <a:pt x="105552" y="4637"/>
                    <a:pt x="117271" y="4637"/>
                    <a:pt x="129072" y="3069"/>
                  </a:cubicBezTo>
                  <a:cubicBezTo>
                    <a:pt x="132043" y="2656"/>
                    <a:pt x="135097" y="2326"/>
                    <a:pt x="138068" y="2078"/>
                  </a:cubicBezTo>
                  <a:cubicBezTo>
                    <a:pt x="138893" y="2078"/>
                    <a:pt x="139718" y="1913"/>
                    <a:pt x="140544" y="1913"/>
                  </a:cubicBezTo>
                  <a:cubicBezTo>
                    <a:pt x="157874" y="428"/>
                    <a:pt x="175535" y="593"/>
                    <a:pt x="192948" y="15"/>
                  </a:cubicBezTo>
                  <a:cubicBezTo>
                    <a:pt x="197240" y="-150"/>
                    <a:pt x="201614" y="1088"/>
                    <a:pt x="205905" y="1171"/>
                  </a:cubicBezTo>
                  <a:cubicBezTo>
                    <a:pt x="217129" y="1501"/>
                    <a:pt x="227362" y="5132"/>
                    <a:pt x="237348" y="10331"/>
                  </a:cubicBezTo>
                  <a:close/>
                  <a:moveTo>
                    <a:pt x="225712" y="28487"/>
                  </a:moveTo>
                  <a:cubicBezTo>
                    <a:pt x="225547" y="27414"/>
                    <a:pt x="225381" y="26341"/>
                    <a:pt x="225134" y="25268"/>
                  </a:cubicBezTo>
                  <a:cubicBezTo>
                    <a:pt x="224556" y="25599"/>
                    <a:pt x="223896" y="25846"/>
                    <a:pt x="223236" y="26176"/>
                  </a:cubicBezTo>
                  <a:cubicBezTo>
                    <a:pt x="223813" y="27167"/>
                    <a:pt x="224474" y="28157"/>
                    <a:pt x="225712" y="28487"/>
                  </a:cubicBezTo>
                  <a:close/>
                  <a:moveTo>
                    <a:pt x="134932" y="21060"/>
                  </a:moveTo>
                  <a:cubicBezTo>
                    <a:pt x="135757" y="20729"/>
                    <a:pt x="136252" y="19492"/>
                    <a:pt x="135592" y="18584"/>
                  </a:cubicBezTo>
                  <a:cubicBezTo>
                    <a:pt x="134602" y="18914"/>
                    <a:pt x="133529" y="19244"/>
                    <a:pt x="132539" y="19574"/>
                  </a:cubicBezTo>
                  <a:cubicBezTo>
                    <a:pt x="133364" y="20152"/>
                    <a:pt x="134354" y="21307"/>
                    <a:pt x="134932" y="2106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0" name="フリーフォーム: 図形 209">
              <a:extLst>
                <a:ext uri="{FF2B5EF4-FFF2-40B4-BE49-F238E27FC236}">
                  <a16:creationId xmlns:a16="http://schemas.microsoft.com/office/drawing/2014/main" id="{B09BE83E-5997-41FE-936A-0BE73DAEEF06}"/>
                </a:ext>
              </a:extLst>
            </p:cNvPr>
            <p:cNvSpPr/>
            <p:nvPr/>
          </p:nvSpPr>
          <p:spPr>
            <a:xfrm>
              <a:off x="2979859" y="669872"/>
              <a:ext cx="111075" cy="72871"/>
            </a:xfrm>
            <a:custGeom>
              <a:avLst/>
              <a:gdLst>
                <a:gd name="connsiteX0" fmla="*/ 110999 w 111075"/>
                <a:gd name="connsiteY0" fmla="*/ 57109 h 72871"/>
                <a:gd name="connsiteX1" fmla="*/ 100931 w 111075"/>
                <a:gd name="connsiteY1" fmla="*/ 71881 h 72871"/>
                <a:gd name="connsiteX2" fmla="*/ 78896 w 111075"/>
                <a:gd name="connsiteY2" fmla="*/ 72294 h 72871"/>
                <a:gd name="connsiteX3" fmla="*/ 75182 w 111075"/>
                <a:gd name="connsiteY3" fmla="*/ 72871 h 72871"/>
                <a:gd name="connsiteX4" fmla="*/ 73284 w 111075"/>
                <a:gd name="connsiteY4" fmla="*/ 60245 h 72871"/>
                <a:gd name="connsiteX5" fmla="*/ 77906 w 111075"/>
                <a:gd name="connsiteY5" fmla="*/ 58842 h 72871"/>
                <a:gd name="connsiteX6" fmla="*/ 81289 w 111075"/>
                <a:gd name="connsiteY6" fmla="*/ 54715 h 72871"/>
                <a:gd name="connsiteX7" fmla="*/ 77493 w 111075"/>
                <a:gd name="connsiteY7" fmla="*/ 52487 h 72871"/>
                <a:gd name="connsiteX8" fmla="*/ 71303 w 111075"/>
                <a:gd name="connsiteY8" fmla="*/ 51167 h 72871"/>
                <a:gd name="connsiteX9" fmla="*/ 23190 w 111075"/>
                <a:gd name="connsiteY9" fmla="*/ 54963 h 72871"/>
                <a:gd name="connsiteX10" fmla="*/ 0 w 111075"/>
                <a:gd name="connsiteY10" fmla="*/ 55046 h 72871"/>
                <a:gd name="connsiteX11" fmla="*/ 0 w 111075"/>
                <a:gd name="connsiteY11" fmla="*/ 41841 h 72871"/>
                <a:gd name="connsiteX12" fmla="*/ 41346 w 111075"/>
                <a:gd name="connsiteY12" fmla="*/ 38293 h 72871"/>
                <a:gd name="connsiteX13" fmla="*/ 76915 w 111075"/>
                <a:gd name="connsiteY13" fmla="*/ 36725 h 72871"/>
                <a:gd name="connsiteX14" fmla="*/ 82692 w 111075"/>
                <a:gd name="connsiteY14" fmla="*/ 30948 h 72871"/>
                <a:gd name="connsiteX15" fmla="*/ 84920 w 111075"/>
                <a:gd name="connsiteY15" fmla="*/ 11636 h 72871"/>
                <a:gd name="connsiteX16" fmla="*/ 85993 w 111075"/>
                <a:gd name="connsiteY16" fmla="*/ 0 h 72871"/>
                <a:gd name="connsiteX17" fmla="*/ 95814 w 111075"/>
                <a:gd name="connsiteY17" fmla="*/ 660 h 72871"/>
                <a:gd name="connsiteX18" fmla="*/ 94741 w 111075"/>
                <a:gd name="connsiteY18" fmla="*/ 18486 h 72871"/>
                <a:gd name="connsiteX19" fmla="*/ 93668 w 111075"/>
                <a:gd name="connsiteY19" fmla="*/ 27812 h 72871"/>
                <a:gd name="connsiteX20" fmla="*/ 96227 w 111075"/>
                <a:gd name="connsiteY20" fmla="*/ 34001 h 72871"/>
                <a:gd name="connsiteX21" fmla="*/ 99528 w 111075"/>
                <a:gd name="connsiteY21" fmla="*/ 28637 h 72871"/>
                <a:gd name="connsiteX22" fmla="*/ 99693 w 111075"/>
                <a:gd name="connsiteY22" fmla="*/ 18816 h 72871"/>
                <a:gd name="connsiteX23" fmla="*/ 100518 w 111075"/>
                <a:gd name="connsiteY23" fmla="*/ 17908 h 72871"/>
                <a:gd name="connsiteX24" fmla="*/ 100848 w 111075"/>
                <a:gd name="connsiteY24" fmla="*/ 11059 h 72871"/>
                <a:gd name="connsiteX25" fmla="*/ 110751 w 111075"/>
                <a:gd name="connsiteY25" fmla="*/ 11554 h 72871"/>
                <a:gd name="connsiteX26" fmla="*/ 110751 w 111075"/>
                <a:gd name="connsiteY26" fmla="*/ 19972 h 72871"/>
                <a:gd name="connsiteX27" fmla="*/ 110999 w 111075"/>
                <a:gd name="connsiteY27" fmla="*/ 57109 h 72871"/>
                <a:gd name="connsiteX28" fmla="*/ 96062 w 111075"/>
                <a:gd name="connsiteY28" fmla="*/ 51745 h 72871"/>
                <a:gd name="connsiteX29" fmla="*/ 91853 w 111075"/>
                <a:gd name="connsiteY29" fmla="*/ 51084 h 72871"/>
                <a:gd name="connsiteX30" fmla="*/ 91853 w 111075"/>
                <a:gd name="connsiteY30" fmla="*/ 53725 h 72871"/>
                <a:gd name="connsiteX31" fmla="*/ 96144 w 111075"/>
                <a:gd name="connsiteY31" fmla="*/ 51745 h 7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1075" h="72871">
                  <a:moveTo>
                    <a:pt x="110999" y="57109"/>
                  </a:moveTo>
                  <a:cubicBezTo>
                    <a:pt x="111742" y="66187"/>
                    <a:pt x="106955" y="75265"/>
                    <a:pt x="100931" y="71881"/>
                  </a:cubicBezTo>
                  <a:cubicBezTo>
                    <a:pt x="93008" y="67507"/>
                    <a:pt x="86158" y="71386"/>
                    <a:pt x="78896" y="72294"/>
                  </a:cubicBezTo>
                  <a:cubicBezTo>
                    <a:pt x="77658" y="72459"/>
                    <a:pt x="76420" y="72624"/>
                    <a:pt x="75182" y="72871"/>
                  </a:cubicBezTo>
                  <a:lnTo>
                    <a:pt x="73284" y="60245"/>
                  </a:lnTo>
                  <a:cubicBezTo>
                    <a:pt x="74852" y="59832"/>
                    <a:pt x="76338" y="59337"/>
                    <a:pt x="77906" y="58842"/>
                  </a:cubicBezTo>
                  <a:cubicBezTo>
                    <a:pt x="79309" y="58429"/>
                    <a:pt x="80134" y="56118"/>
                    <a:pt x="81289" y="54715"/>
                  </a:cubicBezTo>
                  <a:cubicBezTo>
                    <a:pt x="80051" y="53973"/>
                    <a:pt x="78813" y="52900"/>
                    <a:pt x="77493" y="52487"/>
                  </a:cubicBezTo>
                  <a:cubicBezTo>
                    <a:pt x="75512" y="51827"/>
                    <a:pt x="73367" y="51084"/>
                    <a:pt x="71303" y="51167"/>
                  </a:cubicBezTo>
                  <a:cubicBezTo>
                    <a:pt x="55293" y="52322"/>
                    <a:pt x="39283" y="53973"/>
                    <a:pt x="23190" y="54963"/>
                  </a:cubicBezTo>
                  <a:cubicBezTo>
                    <a:pt x="15433" y="55458"/>
                    <a:pt x="7758" y="55128"/>
                    <a:pt x="0" y="55046"/>
                  </a:cubicBezTo>
                  <a:lnTo>
                    <a:pt x="0" y="41841"/>
                  </a:lnTo>
                  <a:cubicBezTo>
                    <a:pt x="13865" y="42089"/>
                    <a:pt x="27564" y="41099"/>
                    <a:pt x="41346" y="38293"/>
                  </a:cubicBezTo>
                  <a:cubicBezTo>
                    <a:pt x="52900" y="35899"/>
                    <a:pt x="65031" y="36807"/>
                    <a:pt x="76915" y="36725"/>
                  </a:cubicBezTo>
                  <a:cubicBezTo>
                    <a:pt x="80959" y="36725"/>
                    <a:pt x="82527" y="35734"/>
                    <a:pt x="82692" y="30948"/>
                  </a:cubicBezTo>
                  <a:cubicBezTo>
                    <a:pt x="82857" y="24511"/>
                    <a:pt x="84425" y="18073"/>
                    <a:pt x="84920" y="11636"/>
                  </a:cubicBezTo>
                  <a:cubicBezTo>
                    <a:pt x="85250" y="7758"/>
                    <a:pt x="85663" y="3879"/>
                    <a:pt x="85993" y="0"/>
                  </a:cubicBezTo>
                  <a:lnTo>
                    <a:pt x="95814" y="660"/>
                  </a:lnTo>
                  <a:cubicBezTo>
                    <a:pt x="95484" y="6602"/>
                    <a:pt x="95154" y="12544"/>
                    <a:pt x="94741" y="18486"/>
                  </a:cubicBezTo>
                  <a:cubicBezTo>
                    <a:pt x="94576" y="21622"/>
                    <a:pt x="93503" y="24758"/>
                    <a:pt x="93668" y="27812"/>
                  </a:cubicBezTo>
                  <a:cubicBezTo>
                    <a:pt x="93833" y="29875"/>
                    <a:pt x="95319" y="31938"/>
                    <a:pt x="96227" y="34001"/>
                  </a:cubicBezTo>
                  <a:cubicBezTo>
                    <a:pt x="97382" y="32268"/>
                    <a:pt x="99115" y="30618"/>
                    <a:pt x="99528" y="28637"/>
                  </a:cubicBezTo>
                  <a:cubicBezTo>
                    <a:pt x="100105" y="25913"/>
                    <a:pt x="99693" y="22943"/>
                    <a:pt x="99693" y="18816"/>
                  </a:cubicBezTo>
                  <a:cubicBezTo>
                    <a:pt x="99940" y="18486"/>
                    <a:pt x="100518" y="18238"/>
                    <a:pt x="100518" y="17908"/>
                  </a:cubicBezTo>
                  <a:cubicBezTo>
                    <a:pt x="100601" y="15680"/>
                    <a:pt x="100683" y="13369"/>
                    <a:pt x="100848" y="11059"/>
                  </a:cubicBezTo>
                  <a:lnTo>
                    <a:pt x="110751" y="11554"/>
                  </a:lnTo>
                  <a:cubicBezTo>
                    <a:pt x="110669" y="14360"/>
                    <a:pt x="110751" y="17166"/>
                    <a:pt x="110751" y="19972"/>
                  </a:cubicBezTo>
                  <a:cubicBezTo>
                    <a:pt x="110751" y="32351"/>
                    <a:pt x="110009" y="44812"/>
                    <a:pt x="110999" y="57109"/>
                  </a:cubicBezTo>
                  <a:close/>
                  <a:moveTo>
                    <a:pt x="96062" y="51745"/>
                  </a:moveTo>
                  <a:cubicBezTo>
                    <a:pt x="94659" y="51497"/>
                    <a:pt x="93256" y="51249"/>
                    <a:pt x="91853" y="51084"/>
                  </a:cubicBezTo>
                  <a:cubicBezTo>
                    <a:pt x="91853" y="51992"/>
                    <a:pt x="91853" y="52900"/>
                    <a:pt x="91853" y="53725"/>
                  </a:cubicBezTo>
                  <a:cubicBezTo>
                    <a:pt x="93256" y="53478"/>
                    <a:pt x="94741" y="53230"/>
                    <a:pt x="96144" y="51745"/>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1" name="フリーフォーム: 図形 210">
              <a:extLst>
                <a:ext uri="{FF2B5EF4-FFF2-40B4-BE49-F238E27FC236}">
                  <a16:creationId xmlns:a16="http://schemas.microsoft.com/office/drawing/2014/main" id="{D3A5B983-D87E-43D2-BA30-AF39B73C91F3}"/>
                </a:ext>
              </a:extLst>
            </p:cNvPr>
            <p:cNvSpPr/>
            <p:nvPr/>
          </p:nvSpPr>
          <p:spPr>
            <a:xfrm>
              <a:off x="2892005" y="539786"/>
              <a:ext cx="194893" cy="66349"/>
            </a:xfrm>
            <a:custGeom>
              <a:avLst/>
              <a:gdLst>
                <a:gd name="connsiteX0" fmla="*/ 184494 w 194893"/>
                <a:gd name="connsiteY0" fmla="*/ 17601 h 66349"/>
                <a:gd name="connsiteX1" fmla="*/ 194892 w 194893"/>
                <a:gd name="connsiteY1" fmla="*/ 25771 h 66349"/>
                <a:gd name="connsiteX2" fmla="*/ 183833 w 194893"/>
                <a:gd name="connsiteY2" fmla="*/ 43927 h 66349"/>
                <a:gd name="connsiteX3" fmla="*/ 174508 w 194893"/>
                <a:gd name="connsiteY3" fmla="*/ 42690 h 66349"/>
                <a:gd name="connsiteX4" fmla="*/ 171454 w 194893"/>
                <a:gd name="connsiteY4" fmla="*/ 42690 h 66349"/>
                <a:gd name="connsiteX5" fmla="*/ 143973 w 194893"/>
                <a:gd name="connsiteY5" fmla="*/ 49374 h 66349"/>
                <a:gd name="connsiteX6" fmla="*/ 106918 w 194893"/>
                <a:gd name="connsiteY6" fmla="*/ 58370 h 66349"/>
                <a:gd name="connsiteX7" fmla="*/ 104360 w 194893"/>
                <a:gd name="connsiteY7" fmla="*/ 58617 h 66349"/>
                <a:gd name="connsiteX8" fmla="*/ 93549 w 194893"/>
                <a:gd name="connsiteY8" fmla="*/ 58617 h 66349"/>
                <a:gd name="connsiteX9" fmla="*/ 68956 w 194893"/>
                <a:gd name="connsiteY9" fmla="*/ 59773 h 66349"/>
                <a:gd name="connsiteX10" fmla="*/ 55834 w 194893"/>
                <a:gd name="connsiteY10" fmla="*/ 59773 h 66349"/>
                <a:gd name="connsiteX11" fmla="*/ 38586 w 194893"/>
                <a:gd name="connsiteY11" fmla="*/ 60763 h 66349"/>
                <a:gd name="connsiteX12" fmla="*/ 13085 w 194893"/>
                <a:gd name="connsiteY12" fmla="*/ 65550 h 66349"/>
                <a:gd name="connsiteX13" fmla="*/ 3182 w 194893"/>
                <a:gd name="connsiteY13" fmla="*/ 64477 h 66349"/>
                <a:gd name="connsiteX14" fmla="*/ 46 w 194893"/>
                <a:gd name="connsiteY14" fmla="*/ 54243 h 66349"/>
                <a:gd name="connsiteX15" fmla="*/ 953 w 194893"/>
                <a:gd name="connsiteY15" fmla="*/ 45908 h 66349"/>
                <a:gd name="connsiteX16" fmla="*/ 12177 w 194893"/>
                <a:gd name="connsiteY16" fmla="*/ 46486 h 66349"/>
                <a:gd name="connsiteX17" fmla="*/ 15231 w 194893"/>
                <a:gd name="connsiteY17" fmla="*/ 48962 h 66349"/>
                <a:gd name="connsiteX18" fmla="*/ 19439 w 194893"/>
                <a:gd name="connsiteY18" fmla="*/ 48962 h 66349"/>
                <a:gd name="connsiteX19" fmla="*/ 52368 w 194893"/>
                <a:gd name="connsiteY19" fmla="*/ 45000 h 66349"/>
                <a:gd name="connsiteX20" fmla="*/ 57484 w 194893"/>
                <a:gd name="connsiteY20" fmla="*/ 43020 h 66349"/>
                <a:gd name="connsiteX21" fmla="*/ 51955 w 194893"/>
                <a:gd name="connsiteY21" fmla="*/ 39966 h 66349"/>
                <a:gd name="connsiteX22" fmla="*/ 61858 w 194893"/>
                <a:gd name="connsiteY22" fmla="*/ 33199 h 66349"/>
                <a:gd name="connsiteX23" fmla="*/ 76053 w 194893"/>
                <a:gd name="connsiteY23" fmla="*/ 34354 h 66349"/>
                <a:gd name="connsiteX24" fmla="*/ 79684 w 194893"/>
                <a:gd name="connsiteY24" fmla="*/ 31961 h 66349"/>
                <a:gd name="connsiteX25" fmla="*/ 76796 w 194893"/>
                <a:gd name="connsiteY25" fmla="*/ 29485 h 66349"/>
                <a:gd name="connsiteX26" fmla="*/ 66397 w 194893"/>
                <a:gd name="connsiteY26" fmla="*/ 27917 h 66349"/>
                <a:gd name="connsiteX27" fmla="*/ 67223 w 194893"/>
                <a:gd name="connsiteY27" fmla="*/ 17189 h 66349"/>
                <a:gd name="connsiteX28" fmla="*/ 68213 w 194893"/>
                <a:gd name="connsiteY28" fmla="*/ 17189 h 66349"/>
                <a:gd name="connsiteX29" fmla="*/ 84718 w 194893"/>
                <a:gd name="connsiteY29" fmla="*/ 17519 h 66349"/>
                <a:gd name="connsiteX30" fmla="*/ 151483 w 194893"/>
                <a:gd name="connsiteY30" fmla="*/ 25194 h 66349"/>
                <a:gd name="connsiteX31" fmla="*/ 178717 w 194893"/>
                <a:gd name="connsiteY31" fmla="*/ 30641 h 66349"/>
                <a:gd name="connsiteX32" fmla="*/ 182761 w 194893"/>
                <a:gd name="connsiteY32" fmla="*/ 29403 h 66349"/>
                <a:gd name="connsiteX33" fmla="*/ 179542 w 194893"/>
                <a:gd name="connsiteY33" fmla="*/ 26514 h 66349"/>
                <a:gd name="connsiteX34" fmla="*/ 166833 w 194893"/>
                <a:gd name="connsiteY34" fmla="*/ 24369 h 66349"/>
                <a:gd name="connsiteX35" fmla="*/ 129778 w 194893"/>
                <a:gd name="connsiteY35" fmla="*/ 17271 h 66349"/>
                <a:gd name="connsiteX36" fmla="*/ 97593 w 194893"/>
                <a:gd name="connsiteY36" fmla="*/ 13145 h 66349"/>
                <a:gd name="connsiteX37" fmla="*/ 79602 w 194893"/>
                <a:gd name="connsiteY37" fmla="*/ 10256 h 66349"/>
                <a:gd name="connsiteX38" fmla="*/ 81005 w 194893"/>
                <a:gd name="connsiteY38" fmla="*/ 518 h 66349"/>
                <a:gd name="connsiteX39" fmla="*/ 86534 w 194893"/>
                <a:gd name="connsiteY39" fmla="*/ 1096 h 66349"/>
                <a:gd name="connsiteX40" fmla="*/ 101554 w 194893"/>
                <a:gd name="connsiteY40" fmla="*/ 106 h 66349"/>
                <a:gd name="connsiteX41" fmla="*/ 133905 w 194893"/>
                <a:gd name="connsiteY41" fmla="*/ 5222 h 66349"/>
                <a:gd name="connsiteX42" fmla="*/ 178882 w 194893"/>
                <a:gd name="connsiteY42" fmla="*/ 15703 h 66349"/>
                <a:gd name="connsiteX43" fmla="*/ 184494 w 194893"/>
                <a:gd name="connsiteY43" fmla="*/ 17024 h 66349"/>
                <a:gd name="connsiteX44" fmla="*/ 146779 w 194893"/>
                <a:gd name="connsiteY44" fmla="*/ 38316 h 66349"/>
                <a:gd name="connsiteX45" fmla="*/ 150493 w 194893"/>
                <a:gd name="connsiteY45" fmla="*/ 35180 h 66349"/>
                <a:gd name="connsiteX46" fmla="*/ 146284 w 194893"/>
                <a:gd name="connsiteY46" fmla="*/ 33612 h 66349"/>
                <a:gd name="connsiteX47" fmla="*/ 119545 w 194893"/>
                <a:gd name="connsiteY47" fmla="*/ 41452 h 66349"/>
                <a:gd name="connsiteX48" fmla="*/ 117729 w 194893"/>
                <a:gd name="connsiteY48" fmla="*/ 44505 h 66349"/>
                <a:gd name="connsiteX49" fmla="*/ 122103 w 194893"/>
                <a:gd name="connsiteY49" fmla="*/ 45248 h 66349"/>
                <a:gd name="connsiteX50" fmla="*/ 146861 w 194893"/>
                <a:gd name="connsiteY50" fmla="*/ 38316 h 6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94893" h="66349">
                  <a:moveTo>
                    <a:pt x="184494" y="17601"/>
                  </a:moveTo>
                  <a:cubicBezTo>
                    <a:pt x="190436" y="18096"/>
                    <a:pt x="194975" y="21645"/>
                    <a:pt x="194892" y="25771"/>
                  </a:cubicBezTo>
                  <a:cubicBezTo>
                    <a:pt x="194810" y="29898"/>
                    <a:pt x="186392" y="44093"/>
                    <a:pt x="183833" y="43927"/>
                  </a:cubicBezTo>
                  <a:cubicBezTo>
                    <a:pt x="180697" y="43845"/>
                    <a:pt x="177644" y="43102"/>
                    <a:pt x="174508" y="42690"/>
                  </a:cubicBezTo>
                  <a:cubicBezTo>
                    <a:pt x="173518" y="42607"/>
                    <a:pt x="172445" y="42442"/>
                    <a:pt x="171454" y="42690"/>
                  </a:cubicBezTo>
                  <a:cubicBezTo>
                    <a:pt x="162294" y="44835"/>
                    <a:pt x="152968" y="46651"/>
                    <a:pt x="143973" y="49374"/>
                  </a:cubicBezTo>
                  <a:cubicBezTo>
                    <a:pt x="131676" y="53088"/>
                    <a:pt x="119545" y="57049"/>
                    <a:pt x="106918" y="58370"/>
                  </a:cubicBezTo>
                  <a:cubicBezTo>
                    <a:pt x="106093" y="58370"/>
                    <a:pt x="105268" y="58535"/>
                    <a:pt x="104360" y="58617"/>
                  </a:cubicBezTo>
                  <a:cubicBezTo>
                    <a:pt x="100811" y="58865"/>
                    <a:pt x="97180" y="58947"/>
                    <a:pt x="93549" y="58617"/>
                  </a:cubicBezTo>
                  <a:cubicBezTo>
                    <a:pt x="85379" y="58040"/>
                    <a:pt x="77126" y="59360"/>
                    <a:pt x="68956" y="59773"/>
                  </a:cubicBezTo>
                  <a:cubicBezTo>
                    <a:pt x="64582" y="59938"/>
                    <a:pt x="60208" y="59608"/>
                    <a:pt x="55834" y="59773"/>
                  </a:cubicBezTo>
                  <a:cubicBezTo>
                    <a:pt x="50057" y="60020"/>
                    <a:pt x="44115" y="61836"/>
                    <a:pt x="38586" y="60763"/>
                  </a:cubicBezTo>
                  <a:cubicBezTo>
                    <a:pt x="29260" y="59030"/>
                    <a:pt x="21338" y="61423"/>
                    <a:pt x="13085" y="65550"/>
                  </a:cubicBezTo>
                  <a:cubicBezTo>
                    <a:pt x="10362" y="66952"/>
                    <a:pt x="5410" y="66457"/>
                    <a:pt x="3182" y="64477"/>
                  </a:cubicBezTo>
                  <a:cubicBezTo>
                    <a:pt x="953" y="62579"/>
                    <a:pt x="458" y="57875"/>
                    <a:pt x="46" y="54243"/>
                  </a:cubicBezTo>
                  <a:cubicBezTo>
                    <a:pt x="-202" y="51602"/>
                    <a:pt x="623" y="48714"/>
                    <a:pt x="953" y="45908"/>
                  </a:cubicBezTo>
                  <a:lnTo>
                    <a:pt x="12177" y="46486"/>
                  </a:lnTo>
                  <a:cubicBezTo>
                    <a:pt x="13167" y="47311"/>
                    <a:pt x="14075" y="48549"/>
                    <a:pt x="15231" y="48962"/>
                  </a:cubicBezTo>
                  <a:cubicBezTo>
                    <a:pt x="16551" y="49374"/>
                    <a:pt x="18284" y="49539"/>
                    <a:pt x="19439" y="48962"/>
                  </a:cubicBezTo>
                  <a:cubicBezTo>
                    <a:pt x="30003" y="43762"/>
                    <a:pt x="41227" y="44835"/>
                    <a:pt x="52368" y="45000"/>
                  </a:cubicBezTo>
                  <a:cubicBezTo>
                    <a:pt x="54101" y="45000"/>
                    <a:pt x="55751" y="43680"/>
                    <a:pt x="57484" y="43020"/>
                  </a:cubicBezTo>
                  <a:cubicBezTo>
                    <a:pt x="55669" y="41947"/>
                    <a:pt x="53853" y="40049"/>
                    <a:pt x="51955" y="39966"/>
                  </a:cubicBezTo>
                  <a:lnTo>
                    <a:pt x="61858" y="33199"/>
                  </a:lnTo>
                  <a:cubicBezTo>
                    <a:pt x="66562" y="33612"/>
                    <a:pt x="71266" y="34272"/>
                    <a:pt x="76053" y="34354"/>
                  </a:cubicBezTo>
                  <a:cubicBezTo>
                    <a:pt x="77208" y="34354"/>
                    <a:pt x="78446" y="32786"/>
                    <a:pt x="79684" y="31961"/>
                  </a:cubicBezTo>
                  <a:cubicBezTo>
                    <a:pt x="78694" y="31136"/>
                    <a:pt x="77869" y="29733"/>
                    <a:pt x="76796" y="29485"/>
                  </a:cubicBezTo>
                  <a:cubicBezTo>
                    <a:pt x="73412" y="28742"/>
                    <a:pt x="69864" y="28082"/>
                    <a:pt x="66397" y="27917"/>
                  </a:cubicBezTo>
                  <a:lnTo>
                    <a:pt x="67223" y="17189"/>
                  </a:lnTo>
                  <a:lnTo>
                    <a:pt x="68213" y="17189"/>
                  </a:lnTo>
                  <a:cubicBezTo>
                    <a:pt x="73660" y="17684"/>
                    <a:pt x="79519" y="16116"/>
                    <a:pt x="84718" y="17519"/>
                  </a:cubicBezTo>
                  <a:cubicBezTo>
                    <a:pt x="106258" y="23461"/>
                    <a:pt x="128540" y="21893"/>
                    <a:pt x="151483" y="25194"/>
                  </a:cubicBezTo>
                  <a:cubicBezTo>
                    <a:pt x="160561" y="27009"/>
                    <a:pt x="169639" y="28990"/>
                    <a:pt x="178717" y="30641"/>
                  </a:cubicBezTo>
                  <a:cubicBezTo>
                    <a:pt x="179955" y="30888"/>
                    <a:pt x="181358" y="29898"/>
                    <a:pt x="182761" y="29403"/>
                  </a:cubicBezTo>
                  <a:cubicBezTo>
                    <a:pt x="181688" y="28412"/>
                    <a:pt x="180697" y="26844"/>
                    <a:pt x="179542" y="26514"/>
                  </a:cubicBezTo>
                  <a:cubicBezTo>
                    <a:pt x="175333" y="25606"/>
                    <a:pt x="171042" y="25194"/>
                    <a:pt x="166833" y="24369"/>
                  </a:cubicBezTo>
                  <a:cubicBezTo>
                    <a:pt x="154454" y="22058"/>
                    <a:pt x="142157" y="19252"/>
                    <a:pt x="129778" y="17271"/>
                  </a:cubicBezTo>
                  <a:cubicBezTo>
                    <a:pt x="119132" y="15538"/>
                    <a:pt x="108321" y="14713"/>
                    <a:pt x="97593" y="13145"/>
                  </a:cubicBezTo>
                  <a:cubicBezTo>
                    <a:pt x="91568" y="12320"/>
                    <a:pt x="85626" y="11329"/>
                    <a:pt x="79602" y="10256"/>
                  </a:cubicBezTo>
                  <a:lnTo>
                    <a:pt x="81005" y="518"/>
                  </a:lnTo>
                  <a:cubicBezTo>
                    <a:pt x="82820" y="848"/>
                    <a:pt x="84718" y="1096"/>
                    <a:pt x="86534" y="1096"/>
                  </a:cubicBezTo>
                  <a:cubicBezTo>
                    <a:pt x="91568" y="1013"/>
                    <a:pt x="96685" y="-390"/>
                    <a:pt x="101554" y="106"/>
                  </a:cubicBezTo>
                  <a:cubicBezTo>
                    <a:pt x="112365" y="1343"/>
                    <a:pt x="123094" y="3489"/>
                    <a:pt x="133905" y="5222"/>
                  </a:cubicBezTo>
                  <a:cubicBezTo>
                    <a:pt x="149090" y="7698"/>
                    <a:pt x="164687" y="8276"/>
                    <a:pt x="178882" y="15703"/>
                  </a:cubicBezTo>
                  <a:cubicBezTo>
                    <a:pt x="180532" y="16611"/>
                    <a:pt x="182596" y="16859"/>
                    <a:pt x="184494" y="17024"/>
                  </a:cubicBezTo>
                  <a:close/>
                  <a:moveTo>
                    <a:pt x="146779" y="38316"/>
                  </a:moveTo>
                  <a:cubicBezTo>
                    <a:pt x="148182" y="37903"/>
                    <a:pt x="149255" y="36252"/>
                    <a:pt x="150493" y="35180"/>
                  </a:cubicBezTo>
                  <a:cubicBezTo>
                    <a:pt x="149090" y="34602"/>
                    <a:pt x="147687" y="33612"/>
                    <a:pt x="146284" y="33612"/>
                  </a:cubicBezTo>
                  <a:cubicBezTo>
                    <a:pt x="136958" y="33034"/>
                    <a:pt x="128870" y="37408"/>
                    <a:pt x="119545" y="41452"/>
                  </a:cubicBezTo>
                  <a:cubicBezTo>
                    <a:pt x="118885" y="42442"/>
                    <a:pt x="118307" y="43515"/>
                    <a:pt x="117729" y="44505"/>
                  </a:cubicBezTo>
                  <a:cubicBezTo>
                    <a:pt x="119215" y="44835"/>
                    <a:pt x="120783" y="45661"/>
                    <a:pt x="122103" y="45248"/>
                  </a:cubicBezTo>
                  <a:cubicBezTo>
                    <a:pt x="130356" y="43102"/>
                    <a:pt x="138609" y="40791"/>
                    <a:pt x="146861" y="38316"/>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2" name="フリーフォーム: 図形 211">
              <a:extLst>
                <a:ext uri="{FF2B5EF4-FFF2-40B4-BE49-F238E27FC236}">
                  <a16:creationId xmlns:a16="http://schemas.microsoft.com/office/drawing/2014/main" id="{5101F526-3E0D-4A36-BB8B-A75B01FC4B4D}"/>
                </a:ext>
              </a:extLst>
            </p:cNvPr>
            <p:cNvSpPr/>
            <p:nvPr/>
          </p:nvSpPr>
          <p:spPr>
            <a:xfrm>
              <a:off x="2735109" y="394479"/>
              <a:ext cx="347914" cy="868184"/>
            </a:xfrm>
            <a:custGeom>
              <a:avLst/>
              <a:gdLst>
                <a:gd name="connsiteX0" fmla="*/ 347827 w 347914"/>
                <a:gd name="connsiteY0" fmla="*/ 740598 h 868184"/>
                <a:gd name="connsiteX1" fmla="*/ 340399 w 347914"/>
                <a:gd name="connsiteY1" fmla="*/ 755205 h 868184"/>
                <a:gd name="connsiteX2" fmla="*/ 334787 w 347914"/>
                <a:gd name="connsiteY2" fmla="*/ 762963 h 868184"/>
                <a:gd name="connsiteX3" fmla="*/ 331899 w 347914"/>
                <a:gd name="connsiteY3" fmla="*/ 783512 h 868184"/>
                <a:gd name="connsiteX4" fmla="*/ 331239 w 347914"/>
                <a:gd name="connsiteY4" fmla="*/ 786483 h 868184"/>
                <a:gd name="connsiteX5" fmla="*/ 321336 w 347914"/>
                <a:gd name="connsiteY5" fmla="*/ 785410 h 868184"/>
                <a:gd name="connsiteX6" fmla="*/ 322491 w 347914"/>
                <a:gd name="connsiteY6" fmla="*/ 772949 h 868184"/>
                <a:gd name="connsiteX7" fmla="*/ 322491 w 347914"/>
                <a:gd name="connsiteY7" fmla="*/ 767997 h 868184"/>
                <a:gd name="connsiteX8" fmla="*/ 317952 w 347914"/>
                <a:gd name="connsiteY8" fmla="*/ 768740 h 868184"/>
                <a:gd name="connsiteX9" fmla="*/ 299548 w 347914"/>
                <a:gd name="connsiteY9" fmla="*/ 783099 h 868184"/>
                <a:gd name="connsiteX10" fmla="*/ 284363 w 347914"/>
                <a:gd name="connsiteY10" fmla="*/ 794571 h 868184"/>
                <a:gd name="connsiteX11" fmla="*/ 275781 w 347914"/>
                <a:gd name="connsiteY11" fmla="*/ 803484 h 868184"/>
                <a:gd name="connsiteX12" fmla="*/ 260513 w 347914"/>
                <a:gd name="connsiteY12" fmla="*/ 868185 h 868184"/>
                <a:gd name="connsiteX13" fmla="*/ 248547 w 347914"/>
                <a:gd name="connsiteY13" fmla="*/ 864636 h 868184"/>
                <a:gd name="connsiteX14" fmla="*/ 253746 w 347914"/>
                <a:gd name="connsiteY14" fmla="*/ 842684 h 868184"/>
                <a:gd name="connsiteX15" fmla="*/ 264639 w 347914"/>
                <a:gd name="connsiteY15" fmla="*/ 791517 h 868184"/>
                <a:gd name="connsiteX16" fmla="*/ 261916 w 347914"/>
                <a:gd name="connsiteY16" fmla="*/ 784172 h 868184"/>
                <a:gd name="connsiteX17" fmla="*/ 241532 w 347914"/>
                <a:gd name="connsiteY17" fmla="*/ 775094 h 868184"/>
                <a:gd name="connsiteX18" fmla="*/ 231051 w 347914"/>
                <a:gd name="connsiteY18" fmla="*/ 770720 h 868184"/>
                <a:gd name="connsiteX19" fmla="*/ 207366 w 347914"/>
                <a:gd name="connsiteY19" fmla="*/ 761890 h 868184"/>
                <a:gd name="connsiteX20" fmla="*/ 188962 w 347914"/>
                <a:gd name="connsiteY20" fmla="*/ 752317 h 868184"/>
                <a:gd name="connsiteX21" fmla="*/ 190943 w 347914"/>
                <a:gd name="connsiteY21" fmla="*/ 740433 h 868184"/>
                <a:gd name="connsiteX22" fmla="*/ 221808 w 347914"/>
                <a:gd name="connsiteY22" fmla="*/ 721864 h 868184"/>
                <a:gd name="connsiteX23" fmla="*/ 229565 w 347914"/>
                <a:gd name="connsiteY23" fmla="*/ 718316 h 868184"/>
                <a:gd name="connsiteX24" fmla="*/ 230968 w 347914"/>
                <a:gd name="connsiteY24" fmla="*/ 710311 h 868184"/>
                <a:gd name="connsiteX25" fmla="*/ 207283 w 347914"/>
                <a:gd name="connsiteY25" fmla="*/ 687698 h 868184"/>
                <a:gd name="connsiteX26" fmla="*/ 163131 w 347914"/>
                <a:gd name="connsiteY26" fmla="*/ 651139 h 868184"/>
                <a:gd name="connsiteX27" fmla="*/ 145800 w 347914"/>
                <a:gd name="connsiteY27" fmla="*/ 635789 h 868184"/>
                <a:gd name="connsiteX28" fmla="*/ 96862 w 347914"/>
                <a:gd name="connsiteY28" fmla="*/ 592379 h 868184"/>
                <a:gd name="connsiteX29" fmla="*/ 69875 w 347914"/>
                <a:gd name="connsiteY29" fmla="*/ 568612 h 868184"/>
                <a:gd name="connsiteX30" fmla="*/ 47263 w 347914"/>
                <a:gd name="connsiteY30" fmla="*/ 543358 h 868184"/>
                <a:gd name="connsiteX31" fmla="*/ 33564 w 347914"/>
                <a:gd name="connsiteY31" fmla="*/ 531227 h 868184"/>
                <a:gd name="connsiteX32" fmla="*/ 15738 w 347914"/>
                <a:gd name="connsiteY32" fmla="*/ 503580 h 868184"/>
                <a:gd name="connsiteX33" fmla="*/ 10869 w 347914"/>
                <a:gd name="connsiteY33" fmla="*/ 470817 h 868184"/>
                <a:gd name="connsiteX34" fmla="*/ 7320 w 347914"/>
                <a:gd name="connsiteY34" fmla="*/ 434835 h 868184"/>
                <a:gd name="connsiteX35" fmla="*/ 7237 w 347914"/>
                <a:gd name="connsiteY35" fmla="*/ 420145 h 868184"/>
                <a:gd name="connsiteX36" fmla="*/ 5917 w 347914"/>
                <a:gd name="connsiteY36" fmla="*/ 362046 h 868184"/>
                <a:gd name="connsiteX37" fmla="*/ 2533 w 347914"/>
                <a:gd name="connsiteY37" fmla="*/ 320783 h 868184"/>
                <a:gd name="connsiteX38" fmla="*/ 3606 w 347914"/>
                <a:gd name="connsiteY38" fmla="*/ 294044 h 868184"/>
                <a:gd name="connsiteX39" fmla="*/ 4844 w 347914"/>
                <a:gd name="connsiteY39" fmla="*/ 264664 h 868184"/>
                <a:gd name="connsiteX40" fmla="*/ 4844 w 347914"/>
                <a:gd name="connsiteY40" fmla="*/ 246013 h 868184"/>
                <a:gd name="connsiteX41" fmla="*/ 6082 w 347914"/>
                <a:gd name="connsiteY41" fmla="*/ 210279 h 868184"/>
                <a:gd name="connsiteX42" fmla="*/ 7155 w 347914"/>
                <a:gd name="connsiteY42" fmla="*/ 185108 h 868184"/>
                <a:gd name="connsiteX43" fmla="*/ 388 w 347914"/>
                <a:gd name="connsiteY43" fmla="*/ 128247 h 868184"/>
                <a:gd name="connsiteX44" fmla="*/ 3441 w 347914"/>
                <a:gd name="connsiteY44" fmla="*/ 112815 h 868184"/>
                <a:gd name="connsiteX45" fmla="*/ 26136 w 347914"/>
                <a:gd name="connsiteY45" fmla="*/ 65527 h 868184"/>
                <a:gd name="connsiteX46" fmla="*/ 40578 w 347914"/>
                <a:gd name="connsiteY46" fmla="*/ 29792 h 868184"/>
                <a:gd name="connsiteX47" fmla="*/ 56176 w 347914"/>
                <a:gd name="connsiteY47" fmla="*/ 4374 h 868184"/>
                <a:gd name="connsiteX48" fmla="*/ 58899 w 347914"/>
                <a:gd name="connsiteY48" fmla="*/ 0 h 868184"/>
                <a:gd name="connsiteX49" fmla="*/ 66492 w 347914"/>
                <a:gd name="connsiteY49" fmla="*/ 5777 h 868184"/>
                <a:gd name="connsiteX50" fmla="*/ 65089 w 347914"/>
                <a:gd name="connsiteY50" fmla="*/ 7923 h 868184"/>
                <a:gd name="connsiteX51" fmla="*/ 46850 w 347914"/>
                <a:gd name="connsiteY51" fmla="*/ 43327 h 868184"/>
                <a:gd name="connsiteX52" fmla="*/ 37855 w 347914"/>
                <a:gd name="connsiteY52" fmla="*/ 63711 h 868184"/>
                <a:gd name="connsiteX53" fmla="*/ 14912 w 347914"/>
                <a:gd name="connsiteY53" fmla="*/ 111577 h 868184"/>
                <a:gd name="connsiteX54" fmla="*/ 14747 w 347914"/>
                <a:gd name="connsiteY54" fmla="*/ 124863 h 868184"/>
                <a:gd name="connsiteX55" fmla="*/ 18214 w 347914"/>
                <a:gd name="connsiteY55" fmla="*/ 142359 h 868184"/>
                <a:gd name="connsiteX56" fmla="*/ 18379 w 347914"/>
                <a:gd name="connsiteY56" fmla="*/ 160350 h 868184"/>
                <a:gd name="connsiteX57" fmla="*/ 18296 w 347914"/>
                <a:gd name="connsiteY57" fmla="*/ 206730 h 868184"/>
                <a:gd name="connsiteX58" fmla="*/ 14747 w 347914"/>
                <a:gd name="connsiteY58" fmla="*/ 283150 h 868184"/>
                <a:gd name="connsiteX59" fmla="*/ 14665 w 347914"/>
                <a:gd name="connsiteY59" fmla="*/ 304938 h 868184"/>
                <a:gd name="connsiteX60" fmla="*/ 13675 w 347914"/>
                <a:gd name="connsiteY60" fmla="*/ 330769 h 868184"/>
                <a:gd name="connsiteX61" fmla="*/ 18379 w 347914"/>
                <a:gd name="connsiteY61" fmla="*/ 379377 h 868184"/>
                <a:gd name="connsiteX62" fmla="*/ 18461 w 347914"/>
                <a:gd name="connsiteY62" fmla="*/ 396790 h 868184"/>
                <a:gd name="connsiteX63" fmla="*/ 22175 w 347914"/>
                <a:gd name="connsiteY63" fmla="*/ 470322 h 868184"/>
                <a:gd name="connsiteX64" fmla="*/ 24733 w 347914"/>
                <a:gd name="connsiteY64" fmla="*/ 486332 h 868184"/>
                <a:gd name="connsiteX65" fmla="*/ 35049 w 347914"/>
                <a:gd name="connsiteY65" fmla="*/ 508779 h 868184"/>
                <a:gd name="connsiteX66" fmla="*/ 42394 w 347914"/>
                <a:gd name="connsiteY66" fmla="*/ 519343 h 868184"/>
                <a:gd name="connsiteX67" fmla="*/ 72104 w 347914"/>
                <a:gd name="connsiteY67" fmla="*/ 550126 h 868184"/>
                <a:gd name="connsiteX68" fmla="*/ 93643 w 347914"/>
                <a:gd name="connsiteY68" fmla="*/ 572078 h 868184"/>
                <a:gd name="connsiteX69" fmla="*/ 133999 w 347914"/>
                <a:gd name="connsiteY69" fmla="*/ 603851 h 868184"/>
                <a:gd name="connsiteX70" fmla="*/ 159170 w 347914"/>
                <a:gd name="connsiteY70" fmla="*/ 629186 h 868184"/>
                <a:gd name="connsiteX71" fmla="*/ 170559 w 347914"/>
                <a:gd name="connsiteY71" fmla="*/ 639420 h 868184"/>
                <a:gd name="connsiteX72" fmla="*/ 203487 w 347914"/>
                <a:gd name="connsiteY72" fmla="*/ 665168 h 868184"/>
                <a:gd name="connsiteX73" fmla="*/ 242440 w 347914"/>
                <a:gd name="connsiteY73" fmla="*/ 699252 h 868184"/>
                <a:gd name="connsiteX74" fmla="*/ 252260 w 347914"/>
                <a:gd name="connsiteY74" fmla="*/ 711879 h 868184"/>
                <a:gd name="connsiteX75" fmla="*/ 241367 w 347914"/>
                <a:gd name="connsiteY75" fmla="*/ 727476 h 868184"/>
                <a:gd name="connsiteX76" fmla="*/ 236663 w 347914"/>
                <a:gd name="connsiteY76" fmla="*/ 731025 h 868184"/>
                <a:gd name="connsiteX77" fmla="*/ 242605 w 347914"/>
                <a:gd name="connsiteY77" fmla="*/ 732923 h 868184"/>
                <a:gd name="connsiteX78" fmla="*/ 242192 w 347914"/>
                <a:gd name="connsiteY78" fmla="*/ 744229 h 868184"/>
                <a:gd name="connsiteX79" fmla="*/ 226182 w 347914"/>
                <a:gd name="connsiteY79" fmla="*/ 743734 h 868184"/>
                <a:gd name="connsiteX80" fmla="*/ 219580 w 347914"/>
                <a:gd name="connsiteY80" fmla="*/ 745550 h 868184"/>
                <a:gd name="connsiteX81" fmla="*/ 217021 w 347914"/>
                <a:gd name="connsiteY81" fmla="*/ 748273 h 868184"/>
                <a:gd name="connsiteX82" fmla="*/ 219992 w 347914"/>
                <a:gd name="connsiteY82" fmla="*/ 750089 h 868184"/>
                <a:gd name="connsiteX83" fmla="*/ 241037 w 347914"/>
                <a:gd name="connsiteY83" fmla="*/ 752729 h 868184"/>
                <a:gd name="connsiteX84" fmla="*/ 251600 w 347914"/>
                <a:gd name="connsiteY84" fmla="*/ 758836 h 868184"/>
                <a:gd name="connsiteX85" fmla="*/ 268766 w 347914"/>
                <a:gd name="connsiteY85" fmla="*/ 762385 h 868184"/>
                <a:gd name="connsiteX86" fmla="*/ 278752 w 347914"/>
                <a:gd name="connsiteY86" fmla="*/ 763293 h 868184"/>
                <a:gd name="connsiteX87" fmla="*/ 282218 w 347914"/>
                <a:gd name="connsiteY87" fmla="*/ 768327 h 868184"/>
                <a:gd name="connsiteX88" fmla="*/ 288902 w 347914"/>
                <a:gd name="connsiteY88" fmla="*/ 770225 h 868184"/>
                <a:gd name="connsiteX89" fmla="*/ 317787 w 347914"/>
                <a:gd name="connsiteY89" fmla="*/ 751657 h 868184"/>
                <a:gd name="connsiteX90" fmla="*/ 324637 w 347914"/>
                <a:gd name="connsiteY90" fmla="*/ 743074 h 868184"/>
                <a:gd name="connsiteX91" fmla="*/ 325875 w 347914"/>
                <a:gd name="connsiteY91" fmla="*/ 732428 h 868184"/>
                <a:gd name="connsiteX92" fmla="*/ 336851 w 347914"/>
                <a:gd name="connsiteY92" fmla="*/ 732923 h 868184"/>
                <a:gd name="connsiteX93" fmla="*/ 342215 w 347914"/>
                <a:gd name="connsiteY93" fmla="*/ 737297 h 868184"/>
                <a:gd name="connsiteX94" fmla="*/ 347909 w 347914"/>
                <a:gd name="connsiteY94" fmla="*/ 740928 h 86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47914" h="868184">
                  <a:moveTo>
                    <a:pt x="347827" y="740598"/>
                  </a:moveTo>
                  <a:cubicBezTo>
                    <a:pt x="345516" y="745467"/>
                    <a:pt x="346259" y="751987"/>
                    <a:pt x="340399" y="755205"/>
                  </a:cubicBezTo>
                  <a:cubicBezTo>
                    <a:pt x="337923" y="756608"/>
                    <a:pt x="335448" y="759992"/>
                    <a:pt x="334787" y="762963"/>
                  </a:cubicBezTo>
                  <a:cubicBezTo>
                    <a:pt x="333302" y="769648"/>
                    <a:pt x="333880" y="777075"/>
                    <a:pt x="331899" y="783512"/>
                  </a:cubicBezTo>
                  <a:cubicBezTo>
                    <a:pt x="331569" y="784668"/>
                    <a:pt x="331321" y="785658"/>
                    <a:pt x="331239" y="786483"/>
                  </a:cubicBezTo>
                  <a:lnTo>
                    <a:pt x="321336" y="785410"/>
                  </a:lnTo>
                  <a:cubicBezTo>
                    <a:pt x="321666" y="781284"/>
                    <a:pt x="322078" y="777075"/>
                    <a:pt x="322491" y="772949"/>
                  </a:cubicBezTo>
                  <a:cubicBezTo>
                    <a:pt x="322656" y="771298"/>
                    <a:pt x="322491" y="769648"/>
                    <a:pt x="322491" y="767997"/>
                  </a:cubicBezTo>
                  <a:cubicBezTo>
                    <a:pt x="320923" y="768245"/>
                    <a:pt x="319025" y="767997"/>
                    <a:pt x="317952" y="768740"/>
                  </a:cubicBezTo>
                  <a:cubicBezTo>
                    <a:pt x="311762" y="773361"/>
                    <a:pt x="305655" y="778313"/>
                    <a:pt x="299548" y="783099"/>
                  </a:cubicBezTo>
                  <a:cubicBezTo>
                    <a:pt x="294514" y="787061"/>
                    <a:pt x="289893" y="791847"/>
                    <a:pt x="284363" y="794571"/>
                  </a:cubicBezTo>
                  <a:cubicBezTo>
                    <a:pt x="280155" y="796634"/>
                    <a:pt x="276936" y="798532"/>
                    <a:pt x="275781" y="803484"/>
                  </a:cubicBezTo>
                  <a:cubicBezTo>
                    <a:pt x="270746" y="825023"/>
                    <a:pt x="265960" y="846728"/>
                    <a:pt x="260513" y="868185"/>
                  </a:cubicBezTo>
                  <a:lnTo>
                    <a:pt x="248547" y="864636"/>
                  </a:lnTo>
                  <a:cubicBezTo>
                    <a:pt x="250362" y="857374"/>
                    <a:pt x="252095" y="850029"/>
                    <a:pt x="253746" y="842684"/>
                  </a:cubicBezTo>
                  <a:cubicBezTo>
                    <a:pt x="257542" y="825683"/>
                    <a:pt x="261256" y="808600"/>
                    <a:pt x="264639" y="791517"/>
                  </a:cubicBezTo>
                  <a:cubicBezTo>
                    <a:pt x="265135" y="789041"/>
                    <a:pt x="266042" y="785740"/>
                    <a:pt x="261916" y="784172"/>
                  </a:cubicBezTo>
                  <a:cubicBezTo>
                    <a:pt x="254984" y="781531"/>
                    <a:pt x="248299" y="778065"/>
                    <a:pt x="241532" y="775094"/>
                  </a:cubicBezTo>
                  <a:cubicBezTo>
                    <a:pt x="238066" y="773526"/>
                    <a:pt x="233527" y="773279"/>
                    <a:pt x="231051" y="770720"/>
                  </a:cubicBezTo>
                  <a:cubicBezTo>
                    <a:pt x="224284" y="763458"/>
                    <a:pt x="215618" y="763541"/>
                    <a:pt x="207366" y="761890"/>
                  </a:cubicBezTo>
                  <a:cubicBezTo>
                    <a:pt x="200433" y="760487"/>
                    <a:pt x="193749" y="758836"/>
                    <a:pt x="188962" y="752317"/>
                  </a:cubicBezTo>
                  <a:cubicBezTo>
                    <a:pt x="184918" y="746787"/>
                    <a:pt x="185248" y="743817"/>
                    <a:pt x="190943" y="740433"/>
                  </a:cubicBezTo>
                  <a:cubicBezTo>
                    <a:pt x="201259" y="734243"/>
                    <a:pt x="211492" y="727971"/>
                    <a:pt x="221808" y="721864"/>
                  </a:cubicBezTo>
                  <a:cubicBezTo>
                    <a:pt x="224284" y="720379"/>
                    <a:pt x="227255" y="719884"/>
                    <a:pt x="229565" y="718316"/>
                  </a:cubicBezTo>
                  <a:cubicBezTo>
                    <a:pt x="232454" y="716418"/>
                    <a:pt x="234930" y="714024"/>
                    <a:pt x="230968" y="710311"/>
                  </a:cubicBezTo>
                  <a:cubicBezTo>
                    <a:pt x="223046" y="702801"/>
                    <a:pt x="215536" y="694713"/>
                    <a:pt x="207283" y="687698"/>
                  </a:cubicBezTo>
                  <a:cubicBezTo>
                    <a:pt x="192758" y="675237"/>
                    <a:pt x="177821" y="663353"/>
                    <a:pt x="163131" y="651139"/>
                  </a:cubicBezTo>
                  <a:cubicBezTo>
                    <a:pt x="157189" y="646187"/>
                    <a:pt x="150917" y="641483"/>
                    <a:pt x="145800" y="635789"/>
                  </a:cubicBezTo>
                  <a:cubicBezTo>
                    <a:pt x="131028" y="619283"/>
                    <a:pt x="114358" y="605419"/>
                    <a:pt x="96862" y="592379"/>
                  </a:cubicBezTo>
                  <a:cubicBezTo>
                    <a:pt x="87371" y="585282"/>
                    <a:pt x="78376" y="577112"/>
                    <a:pt x="69875" y="568612"/>
                  </a:cubicBezTo>
                  <a:cubicBezTo>
                    <a:pt x="61870" y="560689"/>
                    <a:pt x="54938" y="551528"/>
                    <a:pt x="47263" y="543358"/>
                  </a:cubicBezTo>
                  <a:cubicBezTo>
                    <a:pt x="43054" y="538902"/>
                    <a:pt x="38350" y="534858"/>
                    <a:pt x="33564" y="531227"/>
                  </a:cubicBezTo>
                  <a:cubicBezTo>
                    <a:pt x="24321" y="524377"/>
                    <a:pt x="20112" y="514144"/>
                    <a:pt x="15738" y="503580"/>
                  </a:cubicBezTo>
                  <a:cubicBezTo>
                    <a:pt x="11364" y="493017"/>
                    <a:pt x="11694" y="481876"/>
                    <a:pt x="10869" y="470817"/>
                  </a:cubicBezTo>
                  <a:cubicBezTo>
                    <a:pt x="10043" y="458851"/>
                    <a:pt x="8393" y="446884"/>
                    <a:pt x="7320" y="434835"/>
                  </a:cubicBezTo>
                  <a:cubicBezTo>
                    <a:pt x="6907" y="429966"/>
                    <a:pt x="7320" y="425014"/>
                    <a:pt x="7237" y="420145"/>
                  </a:cubicBezTo>
                  <a:cubicBezTo>
                    <a:pt x="6907" y="400752"/>
                    <a:pt x="6825" y="381358"/>
                    <a:pt x="5917" y="362046"/>
                  </a:cubicBezTo>
                  <a:cubicBezTo>
                    <a:pt x="5257" y="348264"/>
                    <a:pt x="3194" y="334565"/>
                    <a:pt x="2533" y="320783"/>
                  </a:cubicBezTo>
                  <a:cubicBezTo>
                    <a:pt x="2121" y="311952"/>
                    <a:pt x="3194" y="302957"/>
                    <a:pt x="3606" y="294044"/>
                  </a:cubicBezTo>
                  <a:cubicBezTo>
                    <a:pt x="4019" y="284306"/>
                    <a:pt x="4514" y="274485"/>
                    <a:pt x="4844" y="264664"/>
                  </a:cubicBezTo>
                  <a:cubicBezTo>
                    <a:pt x="5009" y="258392"/>
                    <a:pt x="4762" y="252203"/>
                    <a:pt x="4844" y="246013"/>
                  </a:cubicBezTo>
                  <a:cubicBezTo>
                    <a:pt x="5174" y="234047"/>
                    <a:pt x="5587" y="222163"/>
                    <a:pt x="6082" y="210279"/>
                  </a:cubicBezTo>
                  <a:cubicBezTo>
                    <a:pt x="6412" y="201861"/>
                    <a:pt x="7485" y="193443"/>
                    <a:pt x="7155" y="185108"/>
                  </a:cubicBezTo>
                  <a:cubicBezTo>
                    <a:pt x="6412" y="165962"/>
                    <a:pt x="5752" y="146898"/>
                    <a:pt x="388" y="128247"/>
                  </a:cubicBezTo>
                  <a:cubicBezTo>
                    <a:pt x="-933" y="123873"/>
                    <a:pt x="1378" y="117519"/>
                    <a:pt x="3441" y="112815"/>
                  </a:cubicBezTo>
                  <a:cubicBezTo>
                    <a:pt x="10704" y="96887"/>
                    <a:pt x="18956" y="81537"/>
                    <a:pt x="26136" y="65527"/>
                  </a:cubicBezTo>
                  <a:cubicBezTo>
                    <a:pt x="31418" y="53890"/>
                    <a:pt x="35049" y="41264"/>
                    <a:pt x="40578" y="29792"/>
                  </a:cubicBezTo>
                  <a:cubicBezTo>
                    <a:pt x="44870" y="20797"/>
                    <a:pt x="50977" y="12874"/>
                    <a:pt x="56176" y="4374"/>
                  </a:cubicBezTo>
                  <a:lnTo>
                    <a:pt x="58899" y="0"/>
                  </a:lnTo>
                  <a:lnTo>
                    <a:pt x="66492" y="5777"/>
                  </a:lnTo>
                  <a:cubicBezTo>
                    <a:pt x="65997" y="6520"/>
                    <a:pt x="65584" y="7180"/>
                    <a:pt x="65089" y="7923"/>
                  </a:cubicBezTo>
                  <a:cubicBezTo>
                    <a:pt x="57661" y="18981"/>
                    <a:pt x="51224" y="30453"/>
                    <a:pt x="46850" y="43327"/>
                  </a:cubicBezTo>
                  <a:cubicBezTo>
                    <a:pt x="44457" y="50342"/>
                    <a:pt x="41074" y="57026"/>
                    <a:pt x="37855" y="63711"/>
                  </a:cubicBezTo>
                  <a:cubicBezTo>
                    <a:pt x="30180" y="79639"/>
                    <a:pt x="22092" y="95401"/>
                    <a:pt x="14912" y="111577"/>
                  </a:cubicBezTo>
                  <a:cubicBezTo>
                    <a:pt x="13262" y="115208"/>
                    <a:pt x="14170" y="120490"/>
                    <a:pt x="14747" y="124863"/>
                  </a:cubicBezTo>
                  <a:cubicBezTo>
                    <a:pt x="15490" y="130723"/>
                    <a:pt x="17553" y="136500"/>
                    <a:pt x="18214" y="142359"/>
                  </a:cubicBezTo>
                  <a:cubicBezTo>
                    <a:pt x="18791" y="148301"/>
                    <a:pt x="18379" y="154326"/>
                    <a:pt x="18379" y="160350"/>
                  </a:cubicBezTo>
                  <a:cubicBezTo>
                    <a:pt x="18379" y="175783"/>
                    <a:pt x="18791" y="191298"/>
                    <a:pt x="18296" y="206730"/>
                  </a:cubicBezTo>
                  <a:cubicBezTo>
                    <a:pt x="17471" y="232231"/>
                    <a:pt x="15903" y="257650"/>
                    <a:pt x="14747" y="283150"/>
                  </a:cubicBezTo>
                  <a:cubicBezTo>
                    <a:pt x="14417" y="290413"/>
                    <a:pt x="14830" y="297675"/>
                    <a:pt x="14665" y="304938"/>
                  </a:cubicBezTo>
                  <a:cubicBezTo>
                    <a:pt x="14417" y="313520"/>
                    <a:pt x="13097" y="322186"/>
                    <a:pt x="13675" y="330769"/>
                  </a:cubicBezTo>
                  <a:cubicBezTo>
                    <a:pt x="14747" y="347026"/>
                    <a:pt x="16893" y="363119"/>
                    <a:pt x="18379" y="379377"/>
                  </a:cubicBezTo>
                  <a:cubicBezTo>
                    <a:pt x="18874" y="385154"/>
                    <a:pt x="18214" y="390931"/>
                    <a:pt x="18461" y="396790"/>
                  </a:cubicBezTo>
                  <a:cubicBezTo>
                    <a:pt x="19616" y="421301"/>
                    <a:pt x="20772" y="445811"/>
                    <a:pt x="22175" y="470322"/>
                  </a:cubicBezTo>
                  <a:cubicBezTo>
                    <a:pt x="22505" y="475686"/>
                    <a:pt x="23000" y="481380"/>
                    <a:pt x="24733" y="486332"/>
                  </a:cubicBezTo>
                  <a:cubicBezTo>
                    <a:pt x="27539" y="494090"/>
                    <a:pt x="31253" y="501517"/>
                    <a:pt x="35049" y="508779"/>
                  </a:cubicBezTo>
                  <a:cubicBezTo>
                    <a:pt x="37030" y="512576"/>
                    <a:pt x="39506" y="516289"/>
                    <a:pt x="42394" y="519343"/>
                  </a:cubicBezTo>
                  <a:cubicBezTo>
                    <a:pt x="52132" y="529741"/>
                    <a:pt x="62200" y="539892"/>
                    <a:pt x="72104" y="550126"/>
                  </a:cubicBezTo>
                  <a:cubicBezTo>
                    <a:pt x="79201" y="557470"/>
                    <a:pt x="85886" y="565476"/>
                    <a:pt x="93643" y="572078"/>
                  </a:cubicBezTo>
                  <a:cubicBezTo>
                    <a:pt x="106765" y="583136"/>
                    <a:pt x="120960" y="592710"/>
                    <a:pt x="133999" y="603851"/>
                  </a:cubicBezTo>
                  <a:cubicBezTo>
                    <a:pt x="142994" y="611526"/>
                    <a:pt x="150752" y="620769"/>
                    <a:pt x="159170" y="629186"/>
                  </a:cubicBezTo>
                  <a:cubicBezTo>
                    <a:pt x="162801" y="632818"/>
                    <a:pt x="166597" y="636284"/>
                    <a:pt x="170559" y="639420"/>
                  </a:cubicBezTo>
                  <a:cubicBezTo>
                    <a:pt x="181452" y="648085"/>
                    <a:pt x="192758" y="656255"/>
                    <a:pt x="203487" y="665168"/>
                  </a:cubicBezTo>
                  <a:cubicBezTo>
                    <a:pt x="216691" y="676227"/>
                    <a:pt x="229648" y="687616"/>
                    <a:pt x="242440" y="699252"/>
                  </a:cubicBezTo>
                  <a:cubicBezTo>
                    <a:pt x="246318" y="702801"/>
                    <a:pt x="250940" y="707092"/>
                    <a:pt x="252260" y="711879"/>
                  </a:cubicBezTo>
                  <a:cubicBezTo>
                    <a:pt x="254654" y="720626"/>
                    <a:pt x="251683" y="723597"/>
                    <a:pt x="241367" y="727476"/>
                  </a:cubicBezTo>
                  <a:cubicBezTo>
                    <a:pt x="239634" y="728136"/>
                    <a:pt x="238231" y="729787"/>
                    <a:pt x="236663" y="731025"/>
                  </a:cubicBezTo>
                  <a:cubicBezTo>
                    <a:pt x="238643" y="731685"/>
                    <a:pt x="240624" y="733005"/>
                    <a:pt x="242605" y="732923"/>
                  </a:cubicBezTo>
                  <a:lnTo>
                    <a:pt x="242192" y="744229"/>
                  </a:lnTo>
                  <a:cubicBezTo>
                    <a:pt x="236910" y="744064"/>
                    <a:pt x="231546" y="743982"/>
                    <a:pt x="226182" y="743734"/>
                  </a:cubicBezTo>
                  <a:cubicBezTo>
                    <a:pt x="224036" y="743652"/>
                    <a:pt x="221725" y="744724"/>
                    <a:pt x="219580" y="745550"/>
                  </a:cubicBezTo>
                  <a:cubicBezTo>
                    <a:pt x="218589" y="745962"/>
                    <a:pt x="217847" y="747365"/>
                    <a:pt x="217021" y="748273"/>
                  </a:cubicBezTo>
                  <a:cubicBezTo>
                    <a:pt x="218012" y="748933"/>
                    <a:pt x="218919" y="750006"/>
                    <a:pt x="219992" y="750089"/>
                  </a:cubicBezTo>
                  <a:cubicBezTo>
                    <a:pt x="227007" y="751079"/>
                    <a:pt x="234022" y="752234"/>
                    <a:pt x="241037" y="752729"/>
                  </a:cubicBezTo>
                  <a:cubicBezTo>
                    <a:pt x="245576" y="753060"/>
                    <a:pt x="249042" y="753885"/>
                    <a:pt x="251600" y="758836"/>
                  </a:cubicBezTo>
                  <a:cubicBezTo>
                    <a:pt x="255396" y="765934"/>
                    <a:pt x="262164" y="766924"/>
                    <a:pt x="268766" y="762385"/>
                  </a:cubicBezTo>
                  <a:cubicBezTo>
                    <a:pt x="272314" y="759992"/>
                    <a:pt x="275698" y="759992"/>
                    <a:pt x="278752" y="763293"/>
                  </a:cubicBezTo>
                  <a:cubicBezTo>
                    <a:pt x="280072" y="764778"/>
                    <a:pt x="281227" y="766511"/>
                    <a:pt x="282218" y="768327"/>
                  </a:cubicBezTo>
                  <a:cubicBezTo>
                    <a:pt x="283868" y="771463"/>
                    <a:pt x="284363" y="773691"/>
                    <a:pt x="288902" y="770225"/>
                  </a:cubicBezTo>
                  <a:cubicBezTo>
                    <a:pt x="297980" y="763210"/>
                    <a:pt x="308296" y="758011"/>
                    <a:pt x="317787" y="751657"/>
                  </a:cubicBezTo>
                  <a:cubicBezTo>
                    <a:pt x="320675" y="749676"/>
                    <a:pt x="323729" y="746375"/>
                    <a:pt x="324637" y="743074"/>
                  </a:cubicBezTo>
                  <a:cubicBezTo>
                    <a:pt x="325544" y="739690"/>
                    <a:pt x="325792" y="736059"/>
                    <a:pt x="325875" y="732428"/>
                  </a:cubicBezTo>
                  <a:lnTo>
                    <a:pt x="336851" y="732923"/>
                  </a:lnTo>
                  <a:cubicBezTo>
                    <a:pt x="336851" y="736307"/>
                    <a:pt x="337923" y="737544"/>
                    <a:pt x="342215" y="737297"/>
                  </a:cubicBezTo>
                  <a:cubicBezTo>
                    <a:pt x="344113" y="737214"/>
                    <a:pt x="348074" y="740763"/>
                    <a:pt x="347909" y="74092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3" name="フリーフォーム: 図形 212">
              <a:extLst>
                <a:ext uri="{FF2B5EF4-FFF2-40B4-BE49-F238E27FC236}">
                  <a16:creationId xmlns:a16="http://schemas.microsoft.com/office/drawing/2014/main" id="{C82ADB41-2AF3-46E9-B222-B19EB245853E}"/>
                </a:ext>
              </a:extLst>
            </p:cNvPr>
            <p:cNvSpPr/>
            <p:nvPr/>
          </p:nvSpPr>
          <p:spPr>
            <a:xfrm>
              <a:off x="2908187" y="544393"/>
              <a:ext cx="166413" cy="26546"/>
            </a:xfrm>
            <a:custGeom>
              <a:avLst/>
              <a:gdLst>
                <a:gd name="connsiteX0" fmla="*/ 163195 w 166413"/>
                <a:gd name="connsiteY0" fmla="*/ 22402 h 26546"/>
                <a:gd name="connsiteX1" fmla="*/ 166413 w 166413"/>
                <a:gd name="connsiteY1" fmla="*/ 25291 h 26546"/>
                <a:gd name="connsiteX2" fmla="*/ 162369 w 166413"/>
                <a:gd name="connsiteY2" fmla="*/ 26528 h 26546"/>
                <a:gd name="connsiteX3" fmla="*/ 135135 w 166413"/>
                <a:gd name="connsiteY3" fmla="*/ 21082 h 26546"/>
                <a:gd name="connsiteX4" fmla="*/ 68371 w 166413"/>
                <a:gd name="connsiteY4" fmla="*/ 13407 h 26546"/>
                <a:gd name="connsiteX5" fmla="*/ 51866 w 166413"/>
                <a:gd name="connsiteY5" fmla="*/ 13077 h 26546"/>
                <a:gd name="connsiteX6" fmla="*/ 50875 w 166413"/>
                <a:gd name="connsiteY6" fmla="*/ 13077 h 26546"/>
                <a:gd name="connsiteX7" fmla="*/ 9859 w 166413"/>
                <a:gd name="connsiteY7" fmla="*/ 9280 h 26546"/>
                <a:gd name="connsiteX8" fmla="*/ 3010 w 166413"/>
                <a:gd name="connsiteY8" fmla="*/ 10518 h 26546"/>
                <a:gd name="connsiteX9" fmla="*/ 369 w 166413"/>
                <a:gd name="connsiteY9" fmla="*/ 10518 h 26546"/>
                <a:gd name="connsiteX10" fmla="*/ 204 w 166413"/>
                <a:gd name="connsiteY10" fmla="*/ 7960 h 26546"/>
                <a:gd name="connsiteX11" fmla="*/ 8044 w 166413"/>
                <a:gd name="connsiteY11" fmla="*/ 367 h 26546"/>
                <a:gd name="connsiteX12" fmla="*/ 26612 w 166413"/>
                <a:gd name="connsiteY12" fmla="*/ 862 h 26546"/>
                <a:gd name="connsiteX13" fmla="*/ 28015 w 166413"/>
                <a:gd name="connsiteY13" fmla="*/ 1028 h 26546"/>
                <a:gd name="connsiteX14" fmla="*/ 48895 w 166413"/>
                <a:gd name="connsiteY14" fmla="*/ 3916 h 26546"/>
                <a:gd name="connsiteX15" fmla="*/ 63172 w 166413"/>
                <a:gd name="connsiteY15" fmla="*/ 6309 h 26546"/>
                <a:gd name="connsiteX16" fmla="*/ 81163 w 166413"/>
                <a:gd name="connsiteY16" fmla="*/ 9198 h 26546"/>
                <a:gd name="connsiteX17" fmla="*/ 113348 w 166413"/>
                <a:gd name="connsiteY17" fmla="*/ 13324 h 26546"/>
                <a:gd name="connsiteX18" fmla="*/ 150403 w 166413"/>
                <a:gd name="connsiteY18" fmla="*/ 20421 h 26546"/>
                <a:gd name="connsiteX19" fmla="*/ 163112 w 166413"/>
                <a:gd name="connsiteY19" fmla="*/ 22567 h 2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6413" h="26546">
                  <a:moveTo>
                    <a:pt x="163195" y="22402"/>
                  </a:moveTo>
                  <a:cubicBezTo>
                    <a:pt x="164433" y="22732"/>
                    <a:pt x="165340" y="24218"/>
                    <a:pt x="166413" y="25291"/>
                  </a:cubicBezTo>
                  <a:cubicBezTo>
                    <a:pt x="165093" y="25703"/>
                    <a:pt x="163690" y="26693"/>
                    <a:pt x="162369" y="26528"/>
                  </a:cubicBezTo>
                  <a:cubicBezTo>
                    <a:pt x="153291" y="24878"/>
                    <a:pt x="144213" y="22897"/>
                    <a:pt x="135135" y="21082"/>
                  </a:cubicBezTo>
                  <a:cubicBezTo>
                    <a:pt x="112110" y="17781"/>
                    <a:pt x="89911" y="19266"/>
                    <a:pt x="68371" y="13407"/>
                  </a:cubicBezTo>
                  <a:cubicBezTo>
                    <a:pt x="63172" y="12004"/>
                    <a:pt x="57395" y="13572"/>
                    <a:pt x="51866" y="13077"/>
                  </a:cubicBezTo>
                  <a:lnTo>
                    <a:pt x="50875" y="13077"/>
                  </a:lnTo>
                  <a:cubicBezTo>
                    <a:pt x="37176" y="11921"/>
                    <a:pt x="23559" y="10436"/>
                    <a:pt x="9859" y="9280"/>
                  </a:cubicBezTo>
                  <a:cubicBezTo>
                    <a:pt x="7631" y="9115"/>
                    <a:pt x="5320" y="10106"/>
                    <a:pt x="3010" y="10518"/>
                  </a:cubicBezTo>
                  <a:cubicBezTo>
                    <a:pt x="2102" y="10683"/>
                    <a:pt x="1029" y="10931"/>
                    <a:pt x="369" y="10518"/>
                  </a:cubicBezTo>
                  <a:cubicBezTo>
                    <a:pt x="-44" y="10271"/>
                    <a:pt x="-126" y="8455"/>
                    <a:pt x="204" y="7960"/>
                  </a:cubicBezTo>
                  <a:cubicBezTo>
                    <a:pt x="2680" y="5154"/>
                    <a:pt x="5155" y="697"/>
                    <a:pt x="8044" y="367"/>
                  </a:cubicBezTo>
                  <a:cubicBezTo>
                    <a:pt x="14151" y="-458"/>
                    <a:pt x="20423" y="285"/>
                    <a:pt x="26612" y="862"/>
                  </a:cubicBezTo>
                  <a:lnTo>
                    <a:pt x="28015" y="1028"/>
                  </a:lnTo>
                  <a:cubicBezTo>
                    <a:pt x="35030" y="1688"/>
                    <a:pt x="41962" y="2843"/>
                    <a:pt x="48895" y="3916"/>
                  </a:cubicBezTo>
                  <a:cubicBezTo>
                    <a:pt x="53681" y="4659"/>
                    <a:pt x="58385" y="5484"/>
                    <a:pt x="63172" y="6309"/>
                  </a:cubicBezTo>
                  <a:cubicBezTo>
                    <a:pt x="69196" y="7300"/>
                    <a:pt x="75138" y="8290"/>
                    <a:pt x="81163" y="9198"/>
                  </a:cubicBezTo>
                  <a:cubicBezTo>
                    <a:pt x="91891" y="10766"/>
                    <a:pt x="102620" y="11591"/>
                    <a:pt x="113348" y="13324"/>
                  </a:cubicBezTo>
                  <a:cubicBezTo>
                    <a:pt x="125727" y="15305"/>
                    <a:pt x="138024" y="18111"/>
                    <a:pt x="150403" y="20421"/>
                  </a:cubicBezTo>
                  <a:cubicBezTo>
                    <a:pt x="154612" y="21247"/>
                    <a:pt x="158903" y="21577"/>
                    <a:pt x="163112" y="22567"/>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4" name="フリーフォーム: 図形 213">
              <a:extLst>
                <a:ext uri="{FF2B5EF4-FFF2-40B4-BE49-F238E27FC236}">
                  <a16:creationId xmlns:a16="http://schemas.microsoft.com/office/drawing/2014/main" id="{836F8D6A-99E9-4826-B19D-C71018908582}"/>
                </a:ext>
              </a:extLst>
            </p:cNvPr>
            <p:cNvSpPr/>
            <p:nvPr/>
          </p:nvSpPr>
          <p:spPr>
            <a:xfrm>
              <a:off x="2932469" y="628428"/>
              <a:ext cx="135862" cy="83321"/>
            </a:xfrm>
            <a:custGeom>
              <a:avLst/>
              <a:gdLst>
                <a:gd name="connsiteX0" fmla="*/ 132723 w 135862"/>
                <a:gd name="connsiteY0" fmla="*/ 1666 h 83321"/>
                <a:gd name="connsiteX1" fmla="*/ 135117 w 135862"/>
                <a:gd name="connsiteY1" fmla="*/ 6040 h 83321"/>
                <a:gd name="connsiteX2" fmla="*/ 133301 w 135862"/>
                <a:gd name="connsiteY2" fmla="*/ 27992 h 83321"/>
                <a:gd name="connsiteX3" fmla="*/ 133384 w 135862"/>
                <a:gd name="connsiteY3" fmla="*/ 41444 h 83321"/>
                <a:gd name="connsiteX4" fmla="*/ 132311 w 135862"/>
                <a:gd name="connsiteY4" fmla="*/ 53080 h 83321"/>
                <a:gd name="connsiteX5" fmla="*/ 130082 w 135862"/>
                <a:gd name="connsiteY5" fmla="*/ 72392 h 83321"/>
                <a:gd name="connsiteX6" fmla="*/ 124306 w 135862"/>
                <a:gd name="connsiteY6" fmla="*/ 78169 h 83321"/>
                <a:gd name="connsiteX7" fmla="*/ 88736 w 135862"/>
                <a:gd name="connsiteY7" fmla="*/ 79737 h 83321"/>
                <a:gd name="connsiteX8" fmla="*/ 47473 w 135862"/>
                <a:gd name="connsiteY8" fmla="*/ 83285 h 83321"/>
                <a:gd name="connsiteX9" fmla="*/ 43677 w 135862"/>
                <a:gd name="connsiteY9" fmla="*/ 83203 h 83321"/>
                <a:gd name="connsiteX10" fmla="*/ 6127 w 135862"/>
                <a:gd name="connsiteY10" fmla="*/ 80479 h 83321"/>
                <a:gd name="connsiteX11" fmla="*/ 2578 w 135862"/>
                <a:gd name="connsiteY11" fmla="*/ 76188 h 83321"/>
                <a:gd name="connsiteX12" fmla="*/ 2166 w 135862"/>
                <a:gd name="connsiteY12" fmla="*/ 67275 h 83321"/>
                <a:gd name="connsiteX13" fmla="*/ 1258 w 135862"/>
                <a:gd name="connsiteY13" fmla="*/ 39876 h 83321"/>
                <a:gd name="connsiteX14" fmla="*/ 20 w 135862"/>
                <a:gd name="connsiteY14" fmla="*/ 7526 h 83321"/>
                <a:gd name="connsiteX15" fmla="*/ 6787 w 135862"/>
                <a:gd name="connsiteY15" fmla="*/ 181 h 83321"/>
                <a:gd name="connsiteX16" fmla="*/ 38230 w 135862"/>
                <a:gd name="connsiteY16" fmla="*/ 511 h 83321"/>
                <a:gd name="connsiteX17" fmla="*/ 75532 w 135862"/>
                <a:gd name="connsiteY17" fmla="*/ 6865 h 83321"/>
                <a:gd name="connsiteX18" fmla="*/ 78008 w 135862"/>
                <a:gd name="connsiteY18" fmla="*/ 6865 h 83321"/>
                <a:gd name="connsiteX19" fmla="*/ 128019 w 135862"/>
                <a:gd name="connsiteY19" fmla="*/ 1584 h 83321"/>
                <a:gd name="connsiteX20" fmla="*/ 132888 w 135862"/>
                <a:gd name="connsiteY20" fmla="*/ 1584 h 83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862" h="83321">
                  <a:moveTo>
                    <a:pt x="132723" y="1666"/>
                  </a:moveTo>
                  <a:cubicBezTo>
                    <a:pt x="134952" y="2079"/>
                    <a:pt x="137015" y="2244"/>
                    <a:pt x="135117" y="6040"/>
                  </a:cubicBezTo>
                  <a:cubicBezTo>
                    <a:pt x="131733" y="12972"/>
                    <a:pt x="132228" y="20235"/>
                    <a:pt x="133301" y="27992"/>
                  </a:cubicBezTo>
                  <a:cubicBezTo>
                    <a:pt x="133879" y="32366"/>
                    <a:pt x="133714" y="36905"/>
                    <a:pt x="133384" y="41444"/>
                  </a:cubicBezTo>
                  <a:cubicBezTo>
                    <a:pt x="133053" y="45323"/>
                    <a:pt x="132641" y="49202"/>
                    <a:pt x="132311" y="53080"/>
                  </a:cubicBezTo>
                  <a:cubicBezTo>
                    <a:pt x="131816" y="59518"/>
                    <a:pt x="130248" y="65955"/>
                    <a:pt x="130082" y="72392"/>
                  </a:cubicBezTo>
                  <a:cubicBezTo>
                    <a:pt x="129917" y="77096"/>
                    <a:pt x="128349" y="78086"/>
                    <a:pt x="124306" y="78169"/>
                  </a:cubicBezTo>
                  <a:cubicBezTo>
                    <a:pt x="112422" y="78334"/>
                    <a:pt x="100290" y="77426"/>
                    <a:pt x="88736" y="79737"/>
                  </a:cubicBezTo>
                  <a:cubicBezTo>
                    <a:pt x="74954" y="82543"/>
                    <a:pt x="61255" y="83533"/>
                    <a:pt x="47473" y="83285"/>
                  </a:cubicBezTo>
                  <a:cubicBezTo>
                    <a:pt x="46152" y="83285"/>
                    <a:pt x="44915" y="83285"/>
                    <a:pt x="43677" y="83203"/>
                  </a:cubicBezTo>
                  <a:cubicBezTo>
                    <a:pt x="31133" y="82790"/>
                    <a:pt x="18588" y="81635"/>
                    <a:pt x="6127" y="80479"/>
                  </a:cubicBezTo>
                  <a:cubicBezTo>
                    <a:pt x="4806" y="80397"/>
                    <a:pt x="2661" y="77756"/>
                    <a:pt x="2578" y="76188"/>
                  </a:cubicBezTo>
                  <a:cubicBezTo>
                    <a:pt x="2413" y="73217"/>
                    <a:pt x="2248" y="70246"/>
                    <a:pt x="2166" y="67275"/>
                  </a:cubicBezTo>
                  <a:cubicBezTo>
                    <a:pt x="1835" y="58115"/>
                    <a:pt x="1588" y="49037"/>
                    <a:pt x="1258" y="39876"/>
                  </a:cubicBezTo>
                  <a:cubicBezTo>
                    <a:pt x="845" y="29065"/>
                    <a:pt x="515" y="18254"/>
                    <a:pt x="20" y="7526"/>
                  </a:cubicBezTo>
                  <a:cubicBezTo>
                    <a:pt x="-228" y="2244"/>
                    <a:pt x="1835" y="98"/>
                    <a:pt x="6787" y="181"/>
                  </a:cubicBezTo>
                  <a:cubicBezTo>
                    <a:pt x="17268" y="428"/>
                    <a:pt x="27831" y="-562"/>
                    <a:pt x="38230" y="511"/>
                  </a:cubicBezTo>
                  <a:cubicBezTo>
                    <a:pt x="50691" y="1749"/>
                    <a:pt x="63070" y="4720"/>
                    <a:pt x="75532" y="6865"/>
                  </a:cubicBezTo>
                  <a:cubicBezTo>
                    <a:pt x="76357" y="7030"/>
                    <a:pt x="77183" y="6865"/>
                    <a:pt x="78008" y="6865"/>
                  </a:cubicBezTo>
                  <a:cubicBezTo>
                    <a:pt x="95504" y="5050"/>
                    <a:pt x="111761" y="3317"/>
                    <a:pt x="128019" y="1584"/>
                  </a:cubicBezTo>
                  <a:cubicBezTo>
                    <a:pt x="129587" y="1419"/>
                    <a:pt x="131320" y="1336"/>
                    <a:pt x="132888" y="158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5" name="フリーフォーム: 図形 214">
              <a:extLst>
                <a:ext uri="{FF2B5EF4-FFF2-40B4-BE49-F238E27FC236}">
                  <a16:creationId xmlns:a16="http://schemas.microsoft.com/office/drawing/2014/main" id="{86A16F92-47ED-43E4-A08F-9BEF45EE1312}"/>
                </a:ext>
              </a:extLst>
            </p:cNvPr>
            <p:cNvSpPr/>
            <p:nvPr/>
          </p:nvSpPr>
          <p:spPr>
            <a:xfrm>
              <a:off x="3029128" y="357605"/>
              <a:ext cx="31988" cy="83749"/>
            </a:xfrm>
            <a:custGeom>
              <a:avLst/>
              <a:gdLst>
                <a:gd name="connsiteX0" fmla="*/ 28554 w 31988"/>
                <a:gd name="connsiteY0" fmla="*/ 809 h 83749"/>
                <a:gd name="connsiteX1" fmla="*/ 30865 w 31988"/>
                <a:gd name="connsiteY1" fmla="*/ 10300 h 83749"/>
                <a:gd name="connsiteX2" fmla="*/ 25418 w 31988"/>
                <a:gd name="connsiteY2" fmla="*/ 25650 h 83749"/>
                <a:gd name="connsiteX3" fmla="*/ 6602 w 31988"/>
                <a:gd name="connsiteY3" fmla="*/ 83749 h 83749"/>
                <a:gd name="connsiteX4" fmla="*/ 0 w 31988"/>
                <a:gd name="connsiteY4" fmla="*/ 81768 h 83749"/>
                <a:gd name="connsiteX5" fmla="*/ 5117 w 31988"/>
                <a:gd name="connsiteY5" fmla="*/ 54947 h 83749"/>
                <a:gd name="connsiteX6" fmla="*/ 11389 w 31988"/>
                <a:gd name="connsiteY6" fmla="*/ 28786 h 83749"/>
                <a:gd name="connsiteX7" fmla="*/ 17331 w 31988"/>
                <a:gd name="connsiteY7" fmla="*/ 7081 h 83749"/>
                <a:gd name="connsiteX8" fmla="*/ 28554 w 31988"/>
                <a:gd name="connsiteY8" fmla="*/ 809 h 8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88" h="83749">
                  <a:moveTo>
                    <a:pt x="28554" y="809"/>
                  </a:moveTo>
                  <a:cubicBezTo>
                    <a:pt x="32681" y="2707"/>
                    <a:pt x="32598" y="6174"/>
                    <a:pt x="30865" y="10300"/>
                  </a:cubicBezTo>
                  <a:cubicBezTo>
                    <a:pt x="28719" y="15252"/>
                    <a:pt x="27069" y="20533"/>
                    <a:pt x="25418" y="25650"/>
                  </a:cubicBezTo>
                  <a:cubicBezTo>
                    <a:pt x="18981" y="44961"/>
                    <a:pt x="11554" y="64025"/>
                    <a:pt x="6602" y="83749"/>
                  </a:cubicBezTo>
                  <a:lnTo>
                    <a:pt x="0" y="81768"/>
                  </a:lnTo>
                  <a:cubicBezTo>
                    <a:pt x="2063" y="72938"/>
                    <a:pt x="3219" y="63860"/>
                    <a:pt x="5117" y="54947"/>
                  </a:cubicBezTo>
                  <a:cubicBezTo>
                    <a:pt x="6932" y="46117"/>
                    <a:pt x="9161" y="37451"/>
                    <a:pt x="11389" y="28786"/>
                  </a:cubicBezTo>
                  <a:cubicBezTo>
                    <a:pt x="13204" y="21524"/>
                    <a:pt x="15267" y="14261"/>
                    <a:pt x="17331" y="7081"/>
                  </a:cubicBezTo>
                  <a:cubicBezTo>
                    <a:pt x="18981" y="1304"/>
                    <a:pt x="23685" y="-1501"/>
                    <a:pt x="28554" y="80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6" name="フリーフォーム: 図形 215">
              <a:extLst>
                <a:ext uri="{FF2B5EF4-FFF2-40B4-BE49-F238E27FC236}">
                  <a16:creationId xmlns:a16="http://schemas.microsoft.com/office/drawing/2014/main" id="{D45A2C85-A23B-43BC-984D-F9410994F891}"/>
                </a:ext>
              </a:extLst>
            </p:cNvPr>
            <p:cNvSpPr/>
            <p:nvPr/>
          </p:nvSpPr>
          <p:spPr>
            <a:xfrm>
              <a:off x="2933726" y="721098"/>
              <a:ext cx="127421" cy="10593"/>
            </a:xfrm>
            <a:custGeom>
              <a:avLst/>
              <a:gdLst>
                <a:gd name="connsiteX0" fmla="*/ 127422 w 127421"/>
                <a:gd name="connsiteY0" fmla="*/ 3572 h 10593"/>
                <a:gd name="connsiteX1" fmla="*/ 124038 w 127421"/>
                <a:gd name="connsiteY1" fmla="*/ 7698 h 10593"/>
                <a:gd name="connsiteX2" fmla="*/ 119417 w 127421"/>
                <a:gd name="connsiteY2" fmla="*/ 9101 h 10593"/>
                <a:gd name="connsiteX3" fmla="*/ 111577 w 127421"/>
                <a:gd name="connsiteY3" fmla="*/ 10422 h 10593"/>
                <a:gd name="connsiteX4" fmla="*/ 75265 w 127421"/>
                <a:gd name="connsiteY4" fmla="*/ 10504 h 10593"/>
                <a:gd name="connsiteX5" fmla="*/ 38540 w 127421"/>
                <a:gd name="connsiteY5" fmla="*/ 10504 h 10593"/>
                <a:gd name="connsiteX6" fmla="*/ 4126 w 127421"/>
                <a:gd name="connsiteY6" fmla="*/ 9184 h 10593"/>
                <a:gd name="connsiteX7" fmla="*/ 0 w 127421"/>
                <a:gd name="connsiteY7" fmla="*/ 7368 h 10593"/>
                <a:gd name="connsiteX8" fmla="*/ 3961 w 127421"/>
                <a:gd name="connsiteY8" fmla="*/ 4067 h 10593"/>
                <a:gd name="connsiteX9" fmla="*/ 23768 w 127421"/>
                <a:gd name="connsiteY9" fmla="*/ 3902 h 10593"/>
                <a:gd name="connsiteX10" fmla="*/ 43574 w 127421"/>
                <a:gd name="connsiteY10" fmla="*/ 3902 h 10593"/>
                <a:gd name="connsiteX11" fmla="*/ 46133 w 127421"/>
                <a:gd name="connsiteY11" fmla="*/ 3902 h 10593"/>
                <a:gd name="connsiteX12" fmla="*/ 69323 w 127421"/>
                <a:gd name="connsiteY12" fmla="*/ 3819 h 10593"/>
                <a:gd name="connsiteX13" fmla="*/ 117436 w 127421"/>
                <a:gd name="connsiteY13" fmla="*/ 23 h 10593"/>
                <a:gd name="connsiteX14" fmla="*/ 123626 w 127421"/>
                <a:gd name="connsiteY14" fmla="*/ 1344 h 10593"/>
                <a:gd name="connsiteX15" fmla="*/ 127422 w 127421"/>
                <a:gd name="connsiteY15" fmla="*/ 3572 h 1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421" h="10593">
                  <a:moveTo>
                    <a:pt x="127422" y="3572"/>
                  </a:moveTo>
                  <a:cubicBezTo>
                    <a:pt x="126349" y="4975"/>
                    <a:pt x="125441" y="7286"/>
                    <a:pt x="124038" y="7698"/>
                  </a:cubicBezTo>
                  <a:cubicBezTo>
                    <a:pt x="122553" y="8193"/>
                    <a:pt x="120985" y="8689"/>
                    <a:pt x="119417" y="9101"/>
                  </a:cubicBezTo>
                  <a:cubicBezTo>
                    <a:pt x="116858" y="9844"/>
                    <a:pt x="114217" y="10339"/>
                    <a:pt x="111577" y="10422"/>
                  </a:cubicBezTo>
                  <a:cubicBezTo>
                    <a:pt x="99445" y="10752"/>
                    <a:pt x="87314" y="10504"/>
                    <a:pt x="75265" y="10504"/>
                  </a:cubicBezTo>
                  <a:cubicBezTo>
                    <a:pt x="62225" y="10504"/>
                    <a:pt x="50342" y="10669"/>
                    <a:pt x="38540" y="10504"/>
                  </a:cubicBezTo>
                  <a:cubicBezTo>
                    <a:pt x="27069" y="10257"/>
                    <a:pt x="15598" y="9761"/>
                    <a:pt x="4126" y="9184"/>
                  </a:cubicBezTo>
                  <a:cubicBezTo>
                    <a:pt x="2723" y="9184"/>
                    <a:pt x="1320" y="8028"/>
                    <a:pt x="0" y="7368"/>
                  </a:cubicBezTo>
                  <a:cubicBezTo>
                    <a:pt x="1320" y="6213"/>
                    <a:pt x="2641" y="4150"/>
                    <a:pt x="3961" y="4067"/>
                  </a:cubicBezTo>
                  <a:cubicBezTo>
                    <a:pt x="10563" y="3737"/>
                    <a:pt x="17166" y="3902"/>
                    <a:pt x="23768" y="3902"/>
                  </a:cubicBezTo>
                  <a:lnTo>
                    <a:pt x="43574" y="3902"/>
                  </a:lnTo>
                  <a:cubicBezTo>
                    <a:pt x="44400" y="3902"/>
                    <a:pt x="45307" y="3902"/>
                    <a:pt x="46133" y="3902"/>
                  </a:cubicBezTo>
                  <a:cubicBezTo>
                    <a:pt x="53890" y="3902"/>
                    <a:pt x="61565" y="4232"/>
                    <a:pt x="69323" y="3819"/>
                  </a:cubicBezTo>
                  <a:cubicBezTo>
                    <a:pt x="85333" y="2829"/>
                    <a:pt x="101343" y="1179"/>
                    <a:pt x="117436" y="23"/>
                  </a:cubicBezTo>
                  <a:cubicBezTo>
                    <a:pt x="119499" y="-142"/>
                    <a:pt x="121645" y="601"/>
                    <a:pt x="123626" y="1344"/>
                  </a:cubicBezTo>
                  <a:cubicBezTo>
                    <a:pt x="124946" y="1839"/>
                    <a:pt x="126184" y="2829"/>
                    <a:pt x="127422" y="357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7" name="フリーフォーム: 図形 216">
              <a:extLst>
                <a:ext uri="{FF2B5EF4-FFF2-40B4-BE49-F238E27FC236}">
                  <a16:creationId xmlns:a16="http://schemas.microsoft.com/office/drawing/2014/main" id="{1789337B-B867-4AE8-B02C-4B7A447B9E81}"/>
                </a:ext>
              </a:extLst>
            </p:cNvPr>
            <p:cNvSpPr/>
            <p:nvPr/>
          </p:nvSpPr>
          <p:spPr>
            <a:xfrm>
              <a:off x="2899230" y="659803"/>
              <a:ext cx="155893" cy="86366"/>
            </a:xfrm>
            <a:custGeom>
              <a:avLst/>
              <a:gdLst>
                <a:gd name="connsiteX0" fmla="*/ 153996 w 155893"/>
                <a:gd name="connsiteY0" fmla="*/ 70313 h 86366"/>
                <a:gd name="connsiteX1" fmla="*/ 155894 w 155893"/>
                <a:gd name="connsiteY1" fmla="*/ 82940 h 86366"/>
                <a:gd name="connsiteX2" fmla="*/ 137160 w 155893"/>
                <a:gd name="connsiteY2" fmla="*/ 86076 h 86366"/>
                <a:gd name="connsiteX3" fmla="*/ 112567 w 155893"/>
                <a:gd name="connsiteY3" fmla="*/ 85003 h 86366"/>
                <a:gd name="connsiteX4" fmla="*/ 34496 w 155893"/>
                <a:gd name="connsiteY4" fmla="*/ 85003 h 86366"/>
                <a:gd name="connsiteX5" fmla="*/ 17826 w 155893"/>
                <a:gd name="connsiteY5" fmla="*/ 86323 h 86366"/>
                <a:gd name="connsiteX6" fmla="*/ 7510 w 155893"/>
                <a:gd name="connsiteY6" fmla="*/ 78071 h 86366"/>
                <a:gd name="connsiteX7" fmla="*/ 7592 w 155893"/>
                <a:gd name="connsiteY7" fmla="*/ 73614 h 86366"/>
                <a:gd name="connsiteX8" fmla="*/ 8583 w 155893"/>
                <a:gd name="connsiteY8" fmla="*/ 69488 h 86366"/>
                <a:gd name="connsiteX9" fmla="*/ 4952 w 155893"/>
                <a:gd name="connsiteY9" fmla="*/ 22365 h 86366"/>
                <a:gd name="connsiteX10" fmla="*/ 4291 w 155893"/>
                <a:gd name="connsiteY10" fmla="*/ 17908 h 86366"/>
                <a:gd name="connsiteX11" fmla="*/ 0 w 155893"/>
                <a:gd name="connsiteY11" fmla="*/ 11141 h 86366"/>
                <a:gd name="connsiteX12" fmla="*/ 4952 w 155893"/>
                <a:gd name="connsiteY12" fmla="*/ 0 h 86366"/>
                <a:gd name="connsiteX13" fmla="*/ 11141 w 155893"/>
                <a:gd name="connsiteY13" fmla="*/ 1155 h 86366"/>
                <a:gd name="connsiteX14" fmla="*/ 19724 w 155893"/>
                <a:gd name="connsiteY14" fmla="*/ 6850 h 86366"/>
                <a:gd name="connsiteX15" fmla="*/ 17331 w 155893"/>
                <a:gd name="connsiteY15" fmla="*/ 12049 h 86366"/>
                <a:gd name="connsiteX16" fmla="*/ 17166 w 155893"/>
                <a:gd name="connsiteY16" fmla="*/ 31690 h 86366"/>
                <a:gd name="connsiteX17" fmla="*/ 18321 w 155893"/>
                <a:gd name="connsiteY17" fmla="*/ 45555 h 86366"/>
                <a:gd name="connsiteX18" fmla="*/ 22035 w 155893"/>
                <a:gd name="connsiteY18" fmla="*/ 53395 h 86366"/>
                <a:gd name="connsiteX19" fmla="*/ 24428 w 155893"/>
                <a:gd name="connsiteY19" fmla="*/ 45142 h 86366"/>
                <a:gd name="connsiteX20" fmla="*/ 24015 w 155893"/>
                <a:gd name="connsiteY20" fmla="*/ 36725 h 86366"/>
                <a:gd name="connsiteX21" fmla="*/ 35322 w 155893"/>
                <a:gd name="connsiteY21" fmla="*/ 36064 h 86366"/>
                <a:gd name="connsiteX22" fmla="*/ 35734 w 155893"/>
                <a:gd name="connsiteY22" fmla="*/ 44977 h 86366"/>
                <a:gd name="connsiteX23" fmla="*/ 39283 w 155893"/>
                <a:gd name="connsiteY23" fmla="*/ 49269 h 86366"/>
                <a:gd name="connsiteX24" fmla="*/ 76833 w 155893"/>
                <a:gd name="connsiteY24" fmla="*/ 51992 h 86366"/>
                <a:gd name="connsiteX25" fmla="*/ 80629 w 155893"/>
                <a:gd name="connsiteY25" fmla="*/ 52075 h 86366"/>
                <a:gd name="connsiteX26" fmla="*/ 80629 w 155893"/>
                <a:gd name="connsiteY26" fmla="*/ 65279 h 86366"/>
                <a:gd name="connsiteX27" fmla="*/ 77988 w 155893"/>
                <a:gd name="connsiteY27" fmla="*/ 65279 h 86366"/>
                <a:gd name="connsiteX28" fmla="*/ 58182 w 155893"/>
                <a:gd name="connsiteY28" fmla="*/ 65279 h 86366"/>
                <a:gd name="connsiteX29" fmla="*/ 38375 w 155893"/>
                <a:gd name="connsiteY29" fmla="*/ 65444 h 86366"/>
                <a:gd name="connsiteX30" fmla="*/ 34414 w 155893"/>
                <a:gd name="connsiteY30" fmla="*/ 68745 h 86366"/>
                <a:gd name="connsiteX31" fmla="*/ 38540 w 155893"/>
                <a:gd name="connsiteY31" fmla="*/ 70561 h 86366"/>
                <a:gd name="connsiteX32" fmla="*/ 72954 w 155893"/>
                <a:gd name="connsiteY32" fmla="*/ 71881 h 86366"/>
                <a:gd name="connsiteX33" fmla="*/ 109679 w 155893"/>
                <a:gd name="connsiteY33" fmla="*/ 71881 h 86366"/>
                <a:gd name="connsiteX34" fmla="*/ 145990 w 155893"/>
                <a:gd name="connsiteY34" fmla="*/ 71799 h 86366"/>
                <a:gd name="connsiteX35" fmla="*/ 153830 w 155893"/>
                <a:gd name="connsiteY35" fmla="*/ 70478 h 86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55893" h="86366">
                  <a:moveTo>
                    <a:pt x="153996" y="70313"/>
                  </a:moveTo>
                  <a:lnTo>
                    <a:pt x="155894" y="82940"/>
                  </a:lnTo>
                  <a:cubicBezTo>
                    <a:pt x="149622" y="84013"/>
                    <a:pt x="143432" y="85746"/>
                    <a:pt x="137160" y="86076"/>
                  </a:cubicBezTo>
                  <a:cubicBezTo>
                    <a:pt x="128990" y="86488"/>
                    <a:pt x="120737" y="85085"/>
                    <a:pt x="112567" y="85003"/>
                  </a:cubicBezTo>
                  <a:cubicBezTo>
                    <a:pt x="86571" y="84838"/>
                    <a:pt x="60492" y="84838"/>
                    <a:pt x="34496" y="85003"/>
                  </a:cubicBezTo>
                  <a:cubicBezTo>
                    <a:pt x="28967" y="85003"/>
                    <a:pt x="23355" y="85663"/>
                    <a:pt x="17826" y="86323"/>
                  </a:cubicBezTo>
                  <a:cubicBezTo>
                    <a:pt x="12874" y="86819"/>
                    <a:pt x="8500" y="82940"/>
                    <a:pt x="7510" y="78071"/>
                  </a:cubicBezTo>
                  <a:cubicBezTo>
                    <a:pt x="7180" y="76668"/>
                    <a:pt x="7262" y="75100"/>
                    <a:pt x="7592" y="73614"/>
                  </a:cubicBezTo>
                  <a:cubicBezTo>
                    <a:pt x="7923" y="72211"/>
                    <a:pt x="8665" y="70808"/>
                    <a:pt x="8583" y="69488"/>
                  </a:cubicBezTo>
                  <a:cubicBezTo>
                    <a:pt x="7427" y="54220"/>
                    <a:pt x="6190" y="38953"/>
                    <a:pt x="4952" y="22365"/>
                  </a:cubicBezTo>
                  <a:cubicBezTo>
                    <a:pt x="4704" y="20879"/>
                    <a:pt x="3879" y="19146"/>
                    <a:pt x="4291" y="17908"/>
                  </a:cubicBezTo>
                  <a:cubicBezTo>
                    <a:pt x="5777" y="13287"/>
                    <a:pt x="5034" y="10894"/>
                    <a:pt x="0" y="11141"/>
                  </a:cubicBezTo>
                  <a:lnTo>
                    <a:pt x="4952" y="0"/>
                  </a:lnTo>
                  <a:cubicBezTo>
                    <a:pt x="7015" y="413"/>
                    <a:pt x="9078" y="990"/>
                    <a:pt x="11141" y="1155"/>
                  </a:cubicBezTo>
                  <a:lnTo>
                    <a:pt x="19724" y="6850"/>
                  </a:lnTo>
                  <a:cubicBezTo>
                    <a:pt x="18734" y="8583"/>
                    <a:pt x="17413" y="10233"/>
                    <a:pt x="17331" y="12049"/>
                  </a:cubicBezTo>
                  <a:cubicBezTo>
                    <a:pt x="16918" y="18156"/>
                    <a:pt x="17166" y="24263"/>
                    <a:pt x="17166" y="31690"/>
                  </a:cubicBezTo>
                  <a:cubicBezTo>
                    <a:pt x="17578" y="36312"/>
                    <a:pt x="18238" y="40933"/>
                    <a:pt x="18321" y="45555"/>
                  </a:cubicBezTo>
                  <a:cubicBezTo>
                    <a:pt x="18321" y="49021"/>
                    <a:pt x="18651" y="51910"/>
                    <a:pt x="22035" y="53395"/>
                  </a:cubicBezTo>
                  <a:cubicBezTo>
                    <a:pt x="22860" y="50672"/>
                    <a:pt x="24511" y="47866"/>
                    <a:pt x="24428" y="45142"/>
                  </a:cubicBezTo>
                  <a:cubicBezTo>
                    <a:pt x="24345" y="42336"/>
                    <a:pt x="24180" y="39530"/>
                    <a:pt x="24015" y="36725"/>
                  </a:cubicBezTo>
                  <a:lnTo>
                    <a:pt x="35322" y="36064"/>
                  </a:lnTo>
                  <a:cubicBezTo>
                    <a:pt x="35487" y="39035"/>
                    <a:pt x="35652" y="42006"/>
                    <a:pt x="35734" y="44977"/>
                  </a:cubicBezTo>
                  <a:cubicBezTo>
                    <a:pt x="35817" y="46545"/>
                    <a:pt x="37962" y="49104"/>
                    <a:pt x="39283" y="49269"/>
                  </a:cubicBezTo>
                  <a:cubicBezTo>
                    <a:pt x="51744" y="50424"/>
                    <a:pt x="64289" y="51579"/>
                    <a:pt x="76833" y="51992"/>
                  </a:cubicBezTo>
                  <a:cubicBezTo>
                    <a:pt x="78071" y="51992"/>
                    <a:pt x="79391" y="51992"/>
                    <a:pt x="80629" y="52075"/>
                  </a:cubicBezTo>
                  <a:lnTo>
                    <a:pt x="80629" y="65279"/>
                  </a:lnTo>
                  <a:cubicBezTo>
                    <a:pt x="79721" y="65279"/>
                    <a:pt x="78896" y="65279"/>
                    <a:pt x="77988" y="65279"/>
                  </a:cubicBezTo>
                  <a:lnTo>
                    <a:pt x="58182" y="65279"/>
                  </a:lnTo>
                  <a:cubicBezTo>
                    <a:pt x="51579" y="65279"/>
                    <a:pt x="44977" y="65114"/>
                    <a:pt x="38375" y="65444"/>
                  </a:cubicBezTo>
                  <a:cubicBezTo>
                    <a:pt x="36972" y="65444"/>
                    <a:pt x="35734" y="67590"/>
                    <a:pt x="34414" y="68745"/>
                  </a:cubicBezTo>
                  <a:cubicBezTo>
                    <a:pt x="35817" y="69405"/>
                    <a:pt x="37137" y="70478"/>
                    <a:pt x="38540" y="70561"/>
                  </a:cubicBezTo>
                  <a:cubicBezTo>
                    <a:pt x="50011" y="71138"/>
                    <a:pt x="61483" y="71716"/>
                    <a:pt x="72954" y="71881"/>
                  </a:cubicBezTo>
                  <a:cubicBezTo>
                    <a:pt x="84755" y="72129"/>
                    <a:pt x="96639" y="71881"/>
                    <a:pt x="109679" y="71881"/>
                  </a:cubicBezTo>
                  <a:cubicBezTo>
                    <a:pt x="121810" y="71881"/>
                    <a:pt x="133941" y="72129"/>
                    <a:pt x="145990" y="71799"/>
                  </a:cubicBezTo>
                  <a:cubicBezTo>
                    <a:pt x="148631" y="71799"/>
                    <a:pt x="151190" y="71221"/>
                    <a:pt x="153830" y="7047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8" name="フリーフォーム: 図形 217">
              <a:extLst>
                <a:ext uri="{FF2B5EF4-FFF2-40B4-BE49-F238E27FC236}">
                  <a16:creationId xmlns:a16="http://schemas.microsoft.com/office/drawing/2014/main" id="{D8C7A5EE-07DE-49A4-B8F5-69206DF02D67}"/>
                </a:ext>
              </a:extLst>
            </p:cNvPr>
            <p:cNvSpPr/>
            <p:nvPr/>
          </p:nvSpPr>
          <p:spPr>
            <a:xfrm>
              <a:off x="2961786" y="1031918"/>
              <a:ext cx="77245" cy="109767"/>
            </a:xfrm>
            <a:custGeom>
              <a:avLst/>
              <a:gdLst>
                <a:gd name="connsiteX0" fmla="*/ 69983 w 77245"/>
                <a:gd name="connsiteY0" fmla="*/ 90285 h 109767"/>
                <a:gd name="connsiteX1" fmla="*/ 77245 w 77245"/>
                <a:gd name="connsiteY1" fmla="*/ 95401 h 109767"/>
                <a:gd name="connsiteX2" fmla="*/ 72871 w 77245"/>
                <a:gd name="connsiteY2" fmla="*/ 101921 h 109767"/>
                <a:gd name="connsiteX3" fmla="*/ 58017 w 77245"/>
                <a:gd name="connsiteY3" fmla="*/ 106295 h 109767"/>
                <a:gd name="connsiteX4" fmla="*/ 38045 w 77245"/>
                <a:gd name="connsiteY4" fmla="*/ 109018 h 109767"/>
                <a:gd name="connsiteX5" fmla="*/ 15350 w 77245"/>
                <a:gd name="connsiteY5" fmla="*/ 106377 h 109767"/>
                <a:gd name="connsiteX6" fmla="*/ 15763 w 77245"/>
                <a:gd name="connsiteY6" fmla="*/ 95071 h 109767"/>
                <a:gd name="connsiteX7" fmla="*/ 31195 w 77245"/>
                <a:gd name="connsiteY7" fmla="*/ 93916 h 109767"/>
                <a:gd name="connsiteX8" fmla="*/ 41759 w 77245"/>
                <a:gd name="connsiteY8" fmla="*/ 82692 h 109767"/>
                <a:gd name="connsiteX9" fmla="*/ 28224 w 77245"/>
                <a:gd name="connsiteY9" fmla="*/ 45885 h 109767"/>
                <a:gd name="connsiteX10" fmla="*/ 0 w 77245"/>
                <a:gd name="connsiteY10" fmla="*/ 2806 h 109767"/>
                <a:gd name="connsiteX11" fmla="*/ 10563 w 77245"/>
                <a:gd name="connsiteY11" fmla="*/ 0 h 109767"/>
                <a:gd name="connsiteX12" fmla="*/ 10729 w 77245"/>
                <a:gd name="connsiteY12" fmla="*/ 413 h 109767"/>
                <a:gd name="connsiteX13" fmla="*/ 20302 w 77245"/>
                <a:gd name="connsiteY13" fmla="*/ 13452 h 109767"/>
                <a:gd name="connsiteX14" fmla="*/ 23190 w 77245"/>
                <a:gd name="connsiteY14" fmla="*/ 10976 h 109767"/>
                <a:gd name="connsiteX15" fmla="*/ 34496 w 77245"/>
                <a:gd name="connsiteY15" fmla="*/ 7180 h 109767"/>
                <a:gd name="connsiteX16" fmla="*/ 35734 w 77245"/>
                <a:gd name="connsiteY16" fmla="*/ 9656 h 109767"/>
                <a:gd name="connsiteX17" fmla="*/ 49104 w 77245"/>
                <a:gd name="connsiteY17" fmla="*/ 27317 h 109767"/>
                <a:gd name="connsiteX18" fmla="*/ 56366 w 77245"/>
                <a:gd name="connsiteY18" fmla="*/ 36642 h 109767"/>
                <a:gd name="connsiteX19" fmla="*/ 64041 w 77245"/>
                <a:gd name="connsiteY19" fmla="*/ 54963 h 109767"/>
                <a:gd name="connsiteX20" fmla="*/ 65939 w 77245"/>
                <a:gd name="connsiteY20" fmla="*/ 82775 h 109767"/>
                <a:gd name="connsiteX21" fmla="*/ 69983 w 77245"/>
                <a:gd name="connsiteY21" fmla="*/ 90202 h 109767"/>
                <a:gd name="connsiteX22" fmla="*/ 54550 w 77245"/>
                <a:gd name="connsiteY22" fmla="*/ 71551 h 109767"/>
                <a:gd name="connsiteX23" fmla="*/ 54550 w 77245"/>
                <a:gd name="connsiteY23" fmla="*/ 66269 h 109767"/>
                <a:gd name="connsiteX24" fmla="*/ 53478 w 77245"/>
                <a:gd name="connsiteY24" fmla="*/ 66269 h 109767"/>
                <a:gd name="connsiteX25" fmla="*/ 54633 w 77245"/>
                <a:gd name="connsiteY25" fmla="*/ 71551 h 109767"/>
                <a:gd name="connsiteX26" fmla="*/ 49434 w 77245"/>
                <a:gd name="connsiteY26" fmla="*/ 59667 h 109767"/>
                <a:gd name="connsiteX27" fmla="*/ 50176 w 77245"/>
                <a:gd name="connsiteY27" fmla="*/ 57604 h 109767"/>
                <a:gd name="connsiteX28" fmla="*/ 44069 w 77245"/>
                <a:gd name="connsiteY28" fmla="*/ 39448 h 109767"/>
                <a:gd name="connsiteX29" fmla="*/ 40521 w 77245"/>
                <a:gd name="connsiteY29" fmla="*/ 39118 h 109767"/>
                <a:gd name="connsiteX30" fmla="*/ 40521 w 77245"/>
                <a:gd name="connsiteY30" fmla="*/ 42501 h 109767"/>
                <a:gd name="connsiteX31" fmla="*/ 46628 w 77245"/>
                <a:gd name="connsiteY31" fmla="*/ 56366 h 109767"/>
                <a:gd name="connsiteX32" fmla="*/ 49516 w 77245"/>
                <a:gd name="connsiteY32" fmla="*/ 59667 h 1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7245" h="109767">
                  <a:moveTo>
                    <a:pt x="69983" y="90285"/>
                  </a:moveTo>
                  <a:cubicBezTo>
                    <a:pt x="72459" y="90285"/>
                    <a:pt x="74852" y="93586"/>
                    <a:pt x="77245" y="95401"/>
                  </a:cubicBezTo>
                  <a:cubicBezTo>
                    <a:pt x="75760" y="97547"/>
                    <a:pt x="74522" y="99858"/>
                    <a:pt x="72871" y="101921"/>
                  </a:cubicBezTo>
                  <a:cubicBezTo>
                    <a:pt x="68828" y="106955"/>
                    <a:pt x="62803" y="104562"/>
                    <a:pt x="58017" y="106295"/>
                  </a:cubicBezTo>
                  <a:cubicBezTo>
                    <a:pt x="51414" y="108688"/>
                    <a:pt x="45968" y="110999"/>
                    <a:pt x="38045" y="109018"/>
                  </a:cubicBezTo>
                  <a:cubicBezTo>
                    <a:pt x="30700" y="107203"/>
                    <a:pt x="23025" y="106625"/>
                    <a:pt x="15350" y="106377"/>
                  </a:cubicBezTo>
                  <a:lnTo>
                    <a:pt x="15763" y="95071"/>
                  </a:lnTo>
                  <a:cubicBezTo>
                    <a:pt x="20962" y="94989"/>
                    <a:pt x="26079" y="94081"/>
                    <a:pt x="31195" y="93916"/>
                  </a:cubicBezTo>
                  <a:cubicBezTo>
                    <a:pt x="39530" y="93668"/>
                    <a:pt x="41594" y="91688"/>
                    <a:pt x="41759" y="82692"/>
                  </a:cubicBezTo>
                  <a:cubicBezTo>
                    <a:pt x="41924" y="68415"/>
                    <a:pt x="35157" y="56944"/>
                    <a:pt x="28224" y="45885"/>
                  </a:cubicBezTo>
                  <a:cubicBezTo>
                    <a:pt x="19064" y="31360"/>
                    <a:pt x="8253" y="17826"/>
                    <a:pt x="0" y="2806"/>
                  </a:cubicBezTo>
                  <a:lnTo>
                    <a:pt x="10563" y="0"/>
                  </a:lnTo>
                  <a:cubicBezTo>
                    <a:pt x="10563" y="0"/>
                    <a:pt x="10646" y="330"/>
                    <a:pt x="10729" y="413"/>
                  </a:cubicBezTo>
                  <a:cubicBezTo>
                    <a:pt x="13534" y="4621"/>
                    <a:pt x="16670" y="8665"/>
                    <a:pt x="20302" y="13452"/>
                  </a:cubicBezTo>
                  <a:cubicBezTo>
                    <a:pt x="21292" y="12627"/>
                    <a:pt x="23190" y="11059"/>
                    <a:pt x="23190" y="10976"/>
                  </a:cubicBezTo>
                  <a:lnTo>
                    <a:pt x="34496" y="7180"/>
                  </a:lnTo>
                  <a:cubicBezTo>
                    <a:pt x="34909" y="8005"/>
                    <a:pt x="35322" y="8830"/>
                    <a:pt x="35734" y="9656"/>
                  </a:cubicBezTo>
                  <a:cubicBezTo>
                    <a:pt x="39035" y="16258"/>
                    <a:pt x="44565" y="21457"/>
                    <a:pt x="49104" y="27317"/>
                  </a:cubicBezTo>
                  <a:cubicBezTo>
                    <a:pt x="51497" y="30452"/>
                    <a:pt x="54550" y="33176"/>
                    <a:pt x="56366" y="36642"/>
                  </a:cubicBezTo>
                  <a:cubicBezTo>
                    <a:pt x="59337" y="42501"/>
                    <a:pt x="60740" y="49351"/>
                    <a:pt x="64041" y="54963"/>
                  </a:cubicBezTo>
                  <a:cubicBezTo>
                    <a:pt x="69405" y="64124"/>
                    <a:pt x="68828" y="73367"/>
                    <a:pt x="65939" y="82775"/>
                  </a:cubicBezTo>
                  <a:cubicBezTo>
                    <a:pt x="64454" y="87479"/>
                    <a:pt x="63628" y="90120"/>
                    <a:pt x="69983" y="90202"/>
                  </a:cubicBezTo>
                  <a:close/>
                  <a:moveTo>
                    <a:pt x="54550" y="71551"/>
                  </a:moveTo>
                  <a:cubicBezTo>
                    <a:pt x="54550" y="69735"/>
                    <a:pt x="54550" y="68002"/>
                    <a:pt x="54550" y="66269"/>
                  </a:cubicBezTo>
                  <a:lnTo>
                    <a:pt x="53478" y="66269"/>
                  </a:lnTo>
                  <a:cubicBezTo>
                    <a:pt x="53478" y="68002"/>
                    <a:pt x="53478" y="69735"/>
                    <a:pt x="54633" y="71551"/>
                  </a:cubicBezTo>
                  <a:close/>
                  <a:moveTo>
                    <a:pt x="49434" y="59667"/>
                  </a:moveTo>
                  <a:cubicBezTo>
                    <a:pt x="49681" y="58924"/>
                    <a:pt x="50424" y="58099"/>
                    <a:pt x="50176" y="57604"/>
                  </a:cubicBezTo>
                  <a:cubicBezTo>
                    <a:pt x="48278" y="51497"/>
                    <a:pt x="46298" y="45390"/>
                    <a:pt x="44069" y="39448"/>
                  </a:cubicBezTo>
                  <a:cubicBezTo>
                    <a:pt x="43904" y="38953"/>
                    <a:pt x="41759" y="39200"/>
                    <a:pt x="40521" y="39118"/>
                  </a:cubicBezTo>
                  <a:cubicBezTo>
                    <a:pt x="40521" y="40273"/>
                    <a:pt x="40108" y="41594"/>
                    <a:pt x="40521" y="42501"/>
                  </a:cubicBezTo>
                  <a:cubicBezTo>
                    <a:pt x="42254" y="46958"/>
                    <a:pt x="44152" y="51332"/>
                    <a:pt x="46628" y="56366"/>
                  </a:cubicBezTo>
                  <a:lnTo>
                    <a:pt x="49516" y="59667"/>
                  </a:ln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9" name="フリーフォーム: 図形 218">
              <a:extLst>
                <a:ext uri="{FF2B5EF4-FFF2-40B4-BE49-F238E27FC236}">
                  <a16:creationId xmlns:a16="http://schemas.microsoft.com/office/drawing/2014/main" id="{0AA335F4-4DF5-4648-A301-F397FB1BA32B}"/>
                </a:ext>
              </a:extLst>
            </p:cNvPr>
            <p:cNvSpPr/>
            <p:nvPr/>
          </p:nvSpPr>
          <p:spPr>
            <a:xfrm>
              <a:off x="2931251" y="520333"/>
              <a:ext cx="83930" cy="30204"/>
            </a:xfrm>
            <a:custGeom>
              <a:avLst/>
              <a:gdLst>
                <a:gd name="connsiteX0" fmla="*/ 83930 w 83930"/>
                <a:gd name="connsiteY0" fmla="*/ 8088 h 30204"/>
                <a:gd name="connsiteX1" fmla="*/ 83930 w 83930"/>
                <a:gd name="connsiteY1" fmla="*/ 14855 h 30204"/>
                <a:gd name="connsiteX2" fmla="*/ 75595 w 83930"/>
                <a:gd name="connsiteY2" fmla="*/ 14690 h 30204"/>
                <a:gd name="connsiteX3" fmla="*/ 46215 w 83930"/>
                <a:gd name="connsiteY3" fmla="*/ 14772 h 30204"/>
                <a:gd name="connsiteX4" fmla="*/ 38210 w 83930"/>
                <a:gd name="connsiteY4" fmla="*/ 17826 h 30204"/>
                <a:gd name="connsiteX5" fmla="*/ 38623 w 83930"/>
                <a:gd name="connsiteY5" fmla="*/ 19889 h 30204"/>
                <a:gd name="connsiteX6" fmla="*/ 41676 w 83930"/>
                <a:gd name="connsiteY6" fmla="*/ 20467 h 30204"/>
                <a:gd name="connsiteX7" fmla="*/ 40273 w 83930"/>
                <a:gd name="connsiteY7" fmla="*/ 30205 h 30204"/>
                <a:gd name="connsiteX8" fmla="*/ 25996 w 83930"/>
                <a:gd name="connsiteY8" fmla="*/ 27812 h 30204"/>
                <a:gd name="connsiteX9" fmla="*/ 5117 w 83930"/>
                <a:gd name="connsiteY9" fmla="*/ 24923 h 30204"/>
                <a:gd name="connsiteX10" fmla="*/ 3714 w 83930"/>
                <a:gd name="connsiteY10" fmla="*/ 24758 h 30204"/>
                <a:gd name="connsiteX11" fmla="*/ 4456 w 83930"/>
                <a:gd name="connsiteY11" fmla="*/ 15763 h 30204"/>
                <a:gd name="connsiteX12" fmla="*/ 5447 w 83930"/>
                <a:gd name="connsiteY12" fmla="*/ 15928 h 30204"/>
                <a:gd name="connsiteX13" fmla="*/ 825 w 83930"/>
                <a:gd name="connsiteY13" fmla="*/ 10894 h 30204"/>
                <a:gd name="connsiteX14" fmla="*/ 0 w 83930"/>
                <a:gd name="connsiteY14" fmla="*/ 10729 h 30204"/>
                <a:gd name="connsiteX15" fmla="*/ 8005 w 83930"/>
                <a:gd name="connsiteY15" fmla="*/ 4291 h 30204"/>
                <a:gd name="connsiteX16" fmla="*/ 12544 w 83930"/>
                <a:gd name="connsiteY16" fmla="*/ 5447 h 30204"/>
                <a:gd name="connsiteX17" fmla="*/ 20632 w 83930"/>
                <a:gd name="connsiteY17" fmla="*/ 4126 h 30204"/>
                <a:gd name="connsiteX18" fmla="*/ 72459 w 83930"/>
                <a:gd name="connsiteY18" fmla="*/ 0 h 30204"/>
                <a:gd name="connsiteX19" fmla="*/ 79639 w 83930"/>
                <a:gd name="connsiteY19" fmla="*/ 7097 h 30204"/>
                <a:gd name="connsiteX20" fmla="*/ 83930 w 83930"/>
                <a:gd name="connsiteY20" fmla="*/ 8088 h 3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930" h="30204">
                  <a:moveTo>
                    <a:pt x="83930" y="8088"/>
                  </a:moveTo>
                  <a:lnTo>
                    <a:pt x="83930" y="14855"/>
                  </a:lnTo>
                  <a:cubicBezTo>
                    <a:pt x="81042" y="14855"/>
                    <a:pt x="78318" y="14772"/>
                    <a:pt x="75595" y="14690"/>
                  </a:cubicBezTo>
                  <a:cubicBezTo>
                    <a:pt x="65774" y="14525"/>
                    <a:pt x="55953" y="14442"/>
                    <a:pt x="46215" y="14772"/>
                  </a:cubicBezTo>
                  <a:cubicBezTo>
                    <a:pt x="43492" y="14855"/>
                    <a:pt x="40851" y="16670"/>
                    <a:pt x="38210" y="17826"/>
                  </a:cubicBezTo>
                  <a:cubicBezTo>
                    <a:pt x="38128" y="17826"/>
                    <a:pt x="38375" y="19806"/>
                    <a:pt x="38623" y="19889"/>
                  </a:cubicBezTo>
                  <a:cubicBezTo>
                    <a:pt x="39613" y="20054"/>
                    <a:pt x="40686" y="20302"/>
                    <a:pt x="41676" y="20467"/>
                  </a:cubicBezTo>
                  <a:lnTo>
                    <a:pt x="40273" y="30205"/>
                  </a:lnTo>
                  <a:cubicBezTo>
                    <a:pt x="35487" y="29380"/>
                    <a:pt x="30783" y="28637"/>
                    <a:pt x="25996" y="27812"/>
                  </a:cubicBezTo>
                  <a:cubicBezTo>
                    <a:pt x="19064" y="26739"/>
                    <a:pt x="12131" y="25583"/>
                    <a:pt x="5117" y="24923"/>
                  </a:cubicBezTo>
                  <a:lnTo>
                    <a:pt x="3714" y="24758"/>
                  </a:lnTo>
                  <a:lnTo>
                    <a:pt x="4456" y="15763"/>
                  </a:lnTo>
                  <a:cubicBezTo>
                    <a:pt x="4456" y="15763"/>
                    <a:pt x="5034" y="15845"/>
                    <a:pt x="5447" y="15928"/>
                  </a:cubicBezTo>
                  <a:cubicBezTo>
                    <a:pt x="3961" y="14195"/>
                    <a:pt x="2723" y="11719"/>
                    <a:pt x="825" y="10894"/>
                  </a:cubicBezTo>
                  <a:cubicBezTo>
                    <a:pt x="578" y="10811"/>
                    <a:pt x="330" y="10729"/>
                    <a:pt x="0" y="10729"/>
                  </a:cubicBezTo>
                  <a:lnTo>
                    <a:pt x="8005" y="4291"/>
                  </a:lnTo>
                  <a:cubicBezTo>
                    <a:pt x="8830" y="5282"/>
                    <a:pt x="10316" y="5777"/>
                    <a:pt x="12544" y="5447"/>
                  </a:cubicBezTo>
                  <a:cubicBezTo>
                    <a:pt x="15185" y="5034"/>
                    <a:pt x="17908" y="4374"/>
                    <a:pt x="20632" y="4126"/>
                  </a:cubicBezTo>
                  <a:cubicBezTo>
                    <a:pt x="37880" y="2723"/>
                    <a:pt x="55211" y="1568"/>
                    <a:pt x="72459" y="0"/>
                  </a:cubicBezTo>
                  <a:lnTo>
                    <a:pt x="79639" y="7097"/>
                  </a:lnTo>
                  <a:cubicBezTo>
                    <a:pt x="80711" y="7427"/>
                    <a:pt x="81702" y="7758"/>
                    <a:pt x="83930" y="808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0" name="フリーフォーム: 図形 219">
              <a:extLst>
                <a:ext uri="{FF2B5EF4-FFF2-40B4-BE49-F238E27FC236}">
                  <a16:creationId xmlns:a16="http://schemas.microsoft.com/office/drawing/2014/main" id="{A1B00F73-3DFF-41DB-B266-1C377BB0E586}"/>
                </a:ext>
              </a:extLst>
            </p:cNvPr>
            <p:cNvSpPr/>
            <p:nvPr/>
          </p:nvSpPr>
          <p:spPr>
            <a:xfrm>
              <a:off x="2855149" y="545612"/>
              <a:ext cx="144269" cy="94902"/>
            </a:xfrm>
            <a:custGeom>
              <a:avLst/>
              <a:gdLst>
                <a:gd name="connsiteX0" fmla="*/ 143774 w 144269"/>
                <a:gd name="connsiteY0" fmla="*/ 52627 h 94902"/>
                <a:gd name="connsiteX1" fmla="*/ 144269 w 144269"/>
                <a:gd name="connsiteY1" fmla="*/ 59972 h 94902"/>
                <a:gd name="connsiteX2" fmla="*/ 141793 w 144269"/>
                <a:gd name="connsiteY2" fmla="*/ 60137 h 94902"/>
                <a:gd name="connsiteX3" fmla="*/ 132798 w 144269"/>
                <a:gd name="connsiteY3" fmla="*/ 61127 h 94902"/>
                <a:gd name="connsiteX4" fmla="*/ 97559 w 144269"/>
                <a:gd name="connsiteY4" fmla="*/ 63190 h 94902"/>
                <a:gd name="connsiteX5" fmla="*/ 78990 w 144269"/>
                <a:gd name="connsiteY5" fmla="*/ 63273 h 94902"/>
                <a:gd name="connsiteX6" fmla="*/ 59926 w 144269"/>
                <a:gd name="connsiteY6" fmla="*/ 64841 h 94902"/>
                <a:gd name="connsiteX7" fmla="*/ 45897 w 144269"/>
                <a:gd name="connsiteY7" fmla="*/ 72846 h 94902"/>
                <a:gd name="connsiteX8" fmla="*/ 43669 w 144269"/>
                <a:gd name="connsiteY8" fmla="*/ 89599 h 94902"/>
                <a:gd name="connsiteX9" fmla="*/ 40285 w 144269"/>
                <a:gd name="connsiteY9" fmla="*/ 94880 h 94902"/>
                <a:gd name="connsiteX10" fmla="*/ 21881 w 144269"/>
                <a:gd name="connsiteY10" fmla="*/ 93312 h 94902"/>
                <a:gd name="connsiteX11" fmla="*/ 20313 w 144269"/>
                <a:gd name="connsiteY11" fmla="*/ 92570 h 94902"/>
                <a:gd name="connsiteX12" fmla="*/ 15032 w 144269"/>
                <a:gd name="connsiteY12" fmla="*/ 85720 h 94902"/>
                <a:gd name="connsiteX13" fmla="*/ 8842 w 144269"/>
                <a:gd name="connsiteY13" fmla="*/ 61457 h 94902"/>
                <a:gd name="connsiteX14" fmla="*/ 12 w 144269"/>
                <a:gd name="connsiteY14" fmla="*/ 11941 h 94902"/>
                <a:gd name="connsiteX15" fmla="*/ 8182 w 144269"/>
                <a:gd name="connsiteY15" fmla="*/ 2533 h 94902"/>
                <a:gd name="connsiteX16" fmla="*/ 27988 w 144269"/>
                <a:gd name="connsiteY16" fmla="*/ 57 h 94902"/>
                <a:gd name="connsiteX17" fmla="*/ 37809 w 144269"/>
                <a:gd name="connsiteY17" fmla="*/ 1460 h 94902"/>
                <a:gd name="connsiteX18" fmla="*/ 40450 w 144269"/>
                <a:gd name="connsiteY18" fmla="*/ 6081 h 94902"/>
                <a:gd name="connsiteX19" fmla="*/ 38057 w 144269"/>
                <a:gd name="connsiteY19" fmla="*/ 39257 h 94902"/>
                <a:gd name="connsiteX20" fmla="*/ 37974 w 144269"/>
                <a:gd name="connsiteY20" fmla="*/ 40248 h 94902"/>
                <a:gd name="connsiteX21" fmla="*/ 37066 w 144269"/>
                <a:gd name="connsiteY21" fmla="*/ 48583 h 94902"/>
                <a:gd name="connsiteX22" fmla="*/ 40202 w 144269"/>
                <a:gd name="connsiteY22" fmla="*/ 58816 h 94902"/>
                <a:gd name="connsiteX23" fmla="*/ 50106 w 144269"/>
                <a:gd name="connsiteY23" fmla="*/ 59889 h 94902"/>
                <a:gd name="connsiteX24" fmla="*/ 75607 w 144269"/>
                <a:gd name="connsiteY24" fmla="*/ 55102 h 94902"/>
                <a:gd name="connsiteX25" fmla="*/ 92855 w 144269"/>
                <a:gd name="connsiteY25" fmla="*/ 54112 h 94902"/>
                <a:gd name="connsiteX26" fmla="*/ 105977 w 144269"/>
                <a:gd name="connsiteY26" fmla="*/ 54112 h 94902"/>
                <a:gd name="connsiteX27" fmla="*/ 130570 w 144269"/>
                <a:gd name="connsiteY27" fmla="*/ 52957 h 94902"/>
                <a:gd name="connsiteX28" fmla="*/ 141381 w 144269"/>
                <a:gd name="connsiteY28" fmla="*/ 52957 h 94902"/>
                <a:gd name="connsiteX29" fmla="*/ 143939 w 144269"/>
                <a:gd name="connsiteY29" fmla="*/ 52709 h 9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4269" h="94902">
                  <a:moveTo>
                    <a:pt x="143774" y="52627"/>
                  </a:moveTo>
                  <a:lnTo>
                    <a:pt x="144269" y="59972"/>
                  </a:lnTo>
                  <a:cubicBezTo>
                    <a:pt x="143444" y="59972"/>
                    <a:pt x="142619" y="60054"/>
                    <a:pt x="141793" y="60137"/>
                  </a:cubicBezTo>
                  <a:cubicBezTo>
                    <a:pt x="138822" y="60467"/>
                    <a:pt x="135769" y="60797"/>
                    <a:pt x="132798" y="61127"/>
                  </a:cubicBezTo>
                  <a:cubicBezTo>
                    <a:pt x="120996" y="62695"/>
                    <a:pt x="109360" y="62695"/>
                    <a:pt x="97559" y="63190"/>
                  </a:cubicBezTo>
                  <a:cubicBezTo>
                    <a:pt x="91369" y="63520"/>
                    <a:pt x="85180" y="63108"/>
                    <a:pt x="78990" y="63273"/>
                  </a:cubicBezTo>
                  <a:cubicBezTo>
                    <a:pt x="72636" y="63520"/>
                    <a:pt x="66033" y="63273"/>
                    <a:pt x="59926" y="64841"/>
                  </a:cubicBezTo>
                  <a:cubicBezTo>
                    <a:pt x="54975" y="66161"/>
                    <a:pt x="50188" y="69462"/>
                    <a:pt x="45897" y="72846"/>
                  </a:cubicBezTo>
                  <a:cubicBezTo>
                    <a:pt x="40368" y="77302"/>
                    <a:pt x="42761" y="83904"/>
                    <a:pt x="43669" y="89599"/>
                  </a:cubicBezTo>
                  <a:cubicBezTo>
                    <a:pt x="44246" y="93312"/>
                    <a:pt x="43916" y="95128"/>
                    <a:pt x="40285" y="94880"/>
                  </a:cubicBezTo>
                  <a:cubicBezTo>
                    <a:pt x="34095" y="94550"/>
                    <a:pt x="27823" y="94798"/>
                    <a:pt x="21881" y="93312"/>
                  </a:cubicBezTo>
                  <a:cubicBezTo>
                    <a:pt x="21386" y="93147"/>
                    <a:pt x="20809" y="92982"/>
                    <a:pt x="20313" y="92570"/>
                  </a:cubicBezTo>
                  <a:cubicBezTo>
                    <a:pt x="18085" y="91167"/>
                    <a:pt x="15857" y="88278"/>
                    <a:pt x="15032" y="85720"/>
                  </a:cubicBezTo>
                  <a:cubicBezTo>
                    <a:pt x="12308" y="77880"/>
                    <a:pt x="10080" y="69710"/>
                    <a:pt x="8842" y="61457"/>
                  </a:cubicBezTo>
                  <a:cubicBezTo>
                    <a:pt x="6366" y="44869"/>
                    <a:pt x="-318" y="29106"/>
                    <a:pt x="12" y="11941"/>
                  </a:cubicBezTo>
                  <a:cubicBezTo>
                    <a:pt x="177" y="4266"/>
                    <a:pt x="1002" y="2945"/>
                    <a:pt x="8182" y="2533"/>
                  </a:cubicBezTo>
                  <a:cubicBezTo>
                    <a:pt x="14784" y="2120"/>
                    <a:pt x="21386" y="552"/>
                    <a:pt x="27988" y="57"/>
                  </a:cubicBezTo>
                  <a:cubicBezTo>
                    <a:pt x="31207" y="-191"/>
                    <a:pt x="34673" y="387"/>
                    <a:pt x="37809" y="1460"/>
                  </a:cubicBezTo>
                  <a:cubicBezTo>
                    <a:pt x="39047" y="1872"/>
                    <a:pt x="40533" y="4513"/>
                    <a:pt x="40450" y="6081"/>
                  </a:cubicBezTo>
                  <a:cubicBezTo>
                    <a:pt x="39872" y="17140"/>
                    <a:pt x="38965" y="28199"/>
                    <a:pt x="38057" y="39257"/>
                  </a:cubicBezTo>
                  <a:cubicBezTo>
                    <a:pt x="38057" y="39587"/>
                    <a:pt x="38057" y="39917"/>
                    <a:pt x="37974" y="40248"/>
                  </a:cubicBezTo>
                  <a:cubicBezTo>
                    <a:pt x="37644" y="43053"/>
                    <a:pt x="36736" y="45859"/>
                    <a:pt x="37066" y="48583"/>
                  </a:cubicBezTo>
                  <a:cubicBezTo>
                    <a:pt x="37397" y="52214"/>
                    <a:pt x="37974" y="56918"/>
                    <a:pt x="40202" y="58816"/>
                  </a:cubicBezTo>
                  <a:cubicBezTo>
                    <a:pt x="42431" y="60714"/>
                    <a:pt x="47465" y="61292"/>
                    <a:pt x="50106" y="59889"/>
                  </a:cubicBezTo>
                  <a:cubicBezTo>
                    <a:pt x="58358" y="55763"/>
                    <a:pt x="66281" y="53287"/>
                    <a:pt x="75607" y="55102"/>
                  </a:cubicBezTo>
                  <a:cubicBezTo>
                    <a:pt x="81136" y="56175"/>
                    <a:pt x="87078" y="54360"/>
                    <a:pt x="92855" y="54112"/>
                  </a:cubicBezTo>
                  <a:cubicBezTo>
                    <a:pt x="97229" y="53865"/>
                    <a:pt x="101603" y="54195"/>
                    <a:pt x="105977" y="54112"/>
                  </a:cubicBezTo>
                  <a:cubicBezTo>
                    <a:pt x="114147" y="53782"/>
                    <a:pt x="122399" y="52462"/>
                    <a:pt x="130570" y="52957"/>
                  </a:cubicBezTo>
                  <a:cubicBezTo>
                    <a:pt x="134201" y="53204"/>
                    <a:pt x="137832" y="53204"/>
                    <a:pt x="141381" y="52957"/>
                  </a:cubicBezTo>
                  <a:cubicBezTo>
                    <a:pt x="142206" y="52957"/>
                    <a:pt x="143114" y="52792"/>
                    <a:pt x="143939" y="5270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1" name="フリーフォーム: 図形 220">
              <a:extLst>
                <a:ext uri="{FF2B5EF4-FFF2-40B4-BE49-F238E27FC236}">
                  <a16:creationId xmlns:a16="http://schemas.microsoft.com/office/drawing/2014/main" id="{69F8E80A-1331-48B6-A062-44A4F39C7BAA}"/>
                </a:ext>
              </a:extLst>
            </p:cNvPr>
            <p:cNvSpPr/>
            <p:nvPr/>
          </p:nvSpPr>
          <p:spPr>
            <a:xfrm>
              <a:off x="2829408" y="834302"/>
              <a:ext cx="166956" cy="208757"/>
            </a:xfrm>
            <a:custGeom>
              <a:avLst/>
              <a:gdLst>
                <a:gd name="connsiteX0" fmla="*/ 166957 w 166956"/>
                <a:gd name="connsiteY0" fmla="*/ 204961 h 208757"/>
                <a:gd name="connsiteX1" fmla="*/ 155651 w 166956"/>
                <a:gd name="connsiteY1" fmla="*/ 208757 h 208757"/>
                <a:gd name="connsiteX2" fmla="*/ 145995 w 166956"/>
                <a:gd name="connsiteY2" fmla="*/ 194893 h 208757"/>
                <a:gd name="connsiteX3" fmla="*/ 142776 w 166956"/>
                <a:gd name="connsiteY3" fmla="*/ 194233 h 208757"/>
                <a:gd name="connsiteX4" fmla="*/ 142941 w 166956"/>
                <a:gd name="connsiteY4" fmla="*/ 197781 h 208757"/>
                <a:gd name="connsiteX5" fmla="*/ 132378 w 166956"/>
                <a:gd name="connsiteY5" fmla="*/ 200587 h 208757"/>
                <a:gd name="connsiteX6" fmla="*/ 130727 w 166956"/>
                <a:gd name="connsiteY6" fmla="*/ 197534 h 208757"/>
                <a:gd name="connsiteX7" fmla="*/ 99037 w 166956"/>
                <a:gd name="connsiteY7" fmla="*/ 168402 h 208757"/>
                <a:gd name="connsiteX8" fmla="*/ 56453 w 166956"/>
                <a:gd name="connsiteY8" fmla="*/ 143891 h 208757"/>
                <a:gd name="connsiteX9" fmla="*/ 33758 w 166956"/>
                <a:gd name="connsiteY9" fmla="*/ 127963 h 208757"/>
                <a:gd name="connsiteX10" fmla="*/ 18243 w 166956"/>
                <a:gd name="connsiteY10" fmla="*/ 102628 h 208757"/>
                <a:gd name="connsiteX11" fmla="*/ 6689 w 166956"/>
                <a:gd name="connsiteY11" fmla="*/ 82243 h 208757"/>
                <a:gd name="connsiteX12" fmla="*/ 4461 w 166956"/>
                <a:gd name="connsiteY12" fmla="*/ 41640 h 208757"/>
                <a:gd name="connsiteX13" fmla="*/ 1820 w 166956"/>
                <a:gd name="connsiteY13" fmla="*/ 23979 h 208757"/>
                <a:gd name="connsiteX14" fmla="*/ 4 w 166956"/>
                <a:gd name="connsiteY14" fmla="*/ 9042 h 208757"/>
                <a:gd name="connsiteX15" fmla="*/ 2068 w 166956"/>
                <a:gd name="connsiteY15" fmla="*/ 5576 h 208757"/>
                <a:gd name="connsiteX16" fmla="*/ 12879 w 166956"/>
                <a:gd name="connsiteY16" fmla="*/ 294 h 208757"/>
                <a:gd name="connsiteX17" fmla="*/ 21379 w 166956"/>
                <a:gd name="connsiteY17" fmla="*/ 6649 h 208757"/>
                <a:gd name="connsiteX18" fmla="*/ 29879 w 166956"/>
                <a:gd name="connsiteY18" fmla="*/ 56577 h 208757"/>
                <a:gd name="connsiteX19" fmla="*/ 57361 w 166956"/>
                <a:gd name="connsiteY19" fmla="*/ 95860 h 208757"/>
                <a:gd name="connsiteX20" fmla="*/ 71473 w 166956"/>
                <a:gd name="connsiteY20" fmla="*/ 115832 h 208757"/>
                <a:gd name="connsiteX21" fmla="*/ 87401 w 166956"/>
                <a:gd name="connsiteY21" fmla="*/ 133163 h 208757"/>
                <a:gd name="connsiteX22" fmla="*/ 124785 w 166956"/>
                <a:gd name="connsiteY22" fmla="*/ 165183 h 208757"/>
                <a:gd name="connsiteX23" fmla="*/ 139640 w 166956"/>
                <a:gd name="connsiteY23" fmla="*/ 177067 h 208757"/>
                <a:gd name="connsiteX24" fmla="*/ 166957 w 166956"/>
                <a:gd name="connsiteY24" fmla="*/ 205044 h 208757"/>
                <a:gd name="connsiteX25" fmla="*/ 91857 w 166956"/>
                <a:gd name="connsiteY25" fmla="*/ 149998 h 208757"/>
                <a:gd name="connsiteX26" fmla="*/ 89051 w 166956"/>
                <a:gd name="connsiteY26" fmla="*/ 146862 h 208757"/>
                <a:gd name="connsiteX27" fmla="*/ 82119 w 166956"/>
                <a:gd name="connsiteY27" fmla="*/ 141993 h 208757"/>
                <a:gd name="connsiteX28" fmla="*/ 58764 w 166956"/>
                <a:gd name="connsiteY28" fmla="*/ 119133 h 208757"/>
                <a:gd name="connsiteX29" fmla="*/ 44074 w 166956"/>
                <a:gd name="connsiteY29" fmla="*/ 100152 h 208757"/>
                <a:gd name="connsiteX30" fmla="*/ 23195 w 166956"/>
                <a:gd name="connsiteY30" fmla="*/ 69204 h 208757"/>
                <a:gd name="connsiteX31" fmla="*/ 19481 w 166956"/>
                <a:gd name="connsiteY31" fmla="*/ 64830 h 208757"/>
                <a:gd name="connsiteX32" fmla="*/ 17665 w 166956"/>
                <a:gd name="connsiteY32" fmla="*/ 71102 h 208757"/>
                <a:gd name="connsiteX33" fmla="*/ 33180 w 166956"/>
                <a:gd name="connsiteY33" fmla="*/ 105021 h 208757"/>
                <a:gd name="connsiteX34" fmla="*/ 43414 w 166956"/>
                <a:gd name="connsiteY34" fmla="*/ 118803 h 208757"/>
                <a:gd name="connsiteX35" fmla="*/ 67347 w 166956"/>
                <a:gd name="connsiteY35" fmla="*/ 139187 h 208757"/>
                <a:gd name="connsiteX36" fmla="*/ 86740 w 166956"/>
                <a:gd name="connsiteY36" fmla="*/ 150823 h 208757"/>
                <a:gd name="connsiteX37" fmla="*/ 91775 w 166956"/>
                <a:gd name="connsiteY37" fmla="*/ 149998 h 2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956" h="208757">
                  <a:moveTo>
                    <a:pt x="166957" y="204961"/>
                  </a:moveTo>
                  <a:lnTo>
                    <a:pt x="155651" y="208757"/>
                  </a:lnTo>
                  <a:cubicBezTo>
                    <a:pt x="152515" y="204053"/>
                    <a:pt x="149379" y="199349"/>
                    <a:pt x="145995" y="194893"/>
                  </a:cubicBezTo>
                  <a:cubicBezTo>
                    <a:pt x="145500" y="194150"/>
                    <a:pt x="143849" y="194398"/>
                    <a:pt x="142776" y="194233"/>
                  </a:cubicBezTo>
                  <a:cubicBezTo>
                    <a:pt x="142859" y="195388"/>
                    <a:pt x="142611" y="196791"/>
                    <a:pt x="142941" y="197781"/>
                  </a:cubicBezTo>
                  <a:lnTo>
                    <a:pt x="132378" y="200587"/>
                  </a:lnTo>
                  <a:cubicBezTo>
                    <a:pt x="131800" y="199597"/>
                    <a:pt x="131305" y="198607"/>
                    <a:pt x="130727" y="197534"/>
                  </a:cubicBezTo>
                  <a:cubicBezTo>
                    <a:pt x="123217" y="183092"/>
                    <a:pt x="110838" y="176159"/>
                    <a:pt x="99037" y="168402"/>
                  </a:cubicBezTo>
                  <a:cubicBezTo>
                    <a:pt x="85337" y="159406"/>
                    <a:pt x="70483" y="152309"/>
                    <a:pt x="56453" y="143891"/>
                  </a:cubicBezTo>
                  <a:cubicBezTo>
                    <a:pt x="48613" y="139187"/>
                    <a:pt x="40855" y="133905"/>
                    <a:pt x="33758" y="127963"/>
                  </a:cubicBezTo>
                  <a:cubicBezTo>
                    <a:pt x="26083" y="121526"/>
                    <a:pt x="22699" y="111706"/>
                    <a:pt x="18243" y="102628"/>
                  </a:cubicBezTo>
                  <a:cubicBezTo>
                    <a:pt x="14777" y="95530"/>
                    <a:pt x="7432" y="89423"/>
                    <a:pt x="6689" y="82243"/>
                  </a:cubicBezTo>
                  <a:cubicBezTo>
                    <a:pt x="5286" y="68957"/>
                    <a:pt x="1407" y="55670"/>
                    <a:pt x="4461" y="41640"/>
                  </a:cubicBezTo>
                  <a:cubicBezTo>
                    <a:pt x="5699" y="36276"/>
                    <a:pt x="2728" y="29839"/>
                    <a:pt x="1820" y="23979"/>
                  </a:cubicBezTo>
                  <a:cubicBezTo>
                    <a:pt x="1077" y="19028"/>
                    <a:pt x="417" y="13994"/>
                    <a:pt x="4" y="9042"/>
                  </a:cubicBezTo>
                  <a:cubicBezTo>
                    <a:pt x="-78" y="7887"/>
                    <a:pt x="995" y="6153"/>
                    <a:pt x="2068" y="5576"/>
                  </a:cubicBezTo>
                  <a:cubicBezTo>
                    <a:pt x="5534" y="3595"/>
                    <a:pt x="9165" y="1697"/>
                    <a:pt x="12879" y="294"/>
                  </a:cubicBezTo>
                  <a:cubicBezTo>
                    <a:pt x="16675" y="-1191"/>
                    <a:pt x="22617" y="3265"/>
                    <a:pt x="21379" y="6649"/>
                  </a:cubicBezTo>
                  <a:cubicBezTo>
                    <a:pt x="14942" y="25217"/>
                    <a:pt x="23112" y="40897"/>
                    <a:pt x="29879" y="56577"/>
                  </a:cubicBezTo>
                  <a:cubicBezTo>
                    <a:pt x="36399" y="71597"/>
                    <a:pt x="46797" y="83811"/>
                    <a:pt x="57361" y="95860"/>
                  </a:cubicBezTo>
                  <a:cubicBezTo>
                    <a:pt x="62643" y="101885"/>
                    <a:pt x="66439" y="109477"/>
                    <a:pt x="71473" y="115832"/>
                  </a:cubicBezTo>
                  <a:cubicBezTo>
                    <a:pt x="76342" y="122021"/>
                    <a:pt x="81211" y="128706"/>
                    <a:pt x="87401" y="133163"/>
                  </a:cubicBezTo>
                  <a:cubicBezTo>
                    <a:pt x="100770" y="142736"/>
                    <a:pt x="113644" y="152557"/>
                    <a:pt x="124785" y="165183"/>
                  </a:cubicBezTo>
                  <a:cubicBezTo>
                    <a:pt x="128994" y="169970"/>
                    <a:pt x="134028" y="174756"/>
                    <a:pt x="139640" y="177067"/>
                  </a:cubicBezTo>
                  <a:cubicBezTo>
                    <a:pt x="152680" y="182514"/>
                    <a:pt x="160437" y="192665"/>
                    <a:pt x="166957" y="205044"/>
                  </a:cubicBezTo>
                  <a:close/>
                  <a:moveTo>
                    <a:pt x="91857" y="149998"/>
                  </a:moveTo>
                  <a:cubicBezTo>
                    <a:pt x="90949" y="148925"/>
                    <a:pt x="90124" y="147687"/>
                    <a:pt x="89051" y="146862"/>
                  </a:cubicBezTo>
                  <a:cubicBezTo>
                    <a:pt x="87071" y="145294"/>
                    <a:pt x="84842" y="143974"/>
                    <a:pt x="82119" y="141993"/>
                  </a:cubicBezTo>
                  <a:cubicBezTo>
                    <a:pt x="72381" y="136629"/>
                    <a:pt x="65118" y="128541"/>
                    <a:pt x="58764" y="119133"/>
                  </a:cubicBezTo>
                  <a:cubicBezTo>
                    <a:pt x="54225" y="112448"/>
                    <a:pt x="49933" y="105186"/>
                    <a:pt x="44074" y="100152"/>
                  </a:cubicBezTo>
                  <a:cubicBezTo>
                    <a:pt x="34253" y="91734"/>
                    <a:pt x="28064" y="81171"/>
                    <a:pt x="23195" y="69204"/>
                  </a:cubicBezTo>
                  <a:cubicBezTo>
                    <a:pt x="22452" y="67471"/>
                    <a:pt x="20719" y="66316"/>
                    <a:pt x="19481" y="64830"/>
                  </a:cubicBezTo>
                  <a:cubicBezTo>
                    <a:pt x="18821" y="66976"/>
                    <a:pt x="17005" y="69617"/>
                    <a:pt x="17665" y="71102"/>
                  </a:cubicBezTo>
                  <a:cubicBezTo>
                    <a:pt x="22534" y="82574"/>
                    <a:pt x="27569" y="93962"/>
                    <a:pt x="33180" y="105021"/>
                  </a:cubicBezTo>
                  <a:cubicBezTo>
                    <a:pt x="35821" y="110138"/>
                    <a:pt x="39370" y="114924"/>
                    <a:pt x="43414" y="118803"/>
                  </a:cubicBezTo>
                  <a:cubicBezTo>
                    <a:pt x="51006" y="126065"/>
                    <a:pt x="59094" y="132915"/>
                    <a:pt x="67347" y="139187"/>
                  </a:cubicBezTo>
                  <a:cubicBezTo>
                    <a:pt x="73371" y="143726"/>
                    <a:pt x="80138" y="147275"/>
                    <a:pt x="86740" y="150823"/>
                  </a:cubicBezTo>
                  <a:cubicBezTo>
                    <a:pt x="87978" y="151484"/>
                    <a:pt x="90042" y="150328"/>
                    <a:pt x="91775" y="14999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2" name="フリーフォーム: 図形 221">
              <a:extLst>
                <a:ext uri="{FF2B5EF4-FFF2-40B4-BE49-F238E27FC236}">
                  <a16:creationId xmlns:a16="http://schemas.microsoft.com/office/drawing/2014/main" id="{EB9199FF-DD4F-4C54-9D13-1669B320DF17}"/>
                </a:ext>
              </a:extLst>
            </p:cNvPr>
            <p:cNvSpPr/>
            <p:nvPr/>
          </p:nvSpPr>
          <p:spPr>
            <a:xfrm>
              <a:off x="2904182" y="579761"/>
              <a:ext cx="45307" cy="9608"/>
            </a:xfrm>
            <a:custGeom>
              <a:avLst/>
              <a:gdLst>
                <a:gd name="connsiteX0" fmla="*/ 45307 w 45307"/>
                <a:gd name="connsiteY0" fmla="*/ 3292 h 9608"/>
                <a:gd name="connsiteX1" fmla="*/ 40191 w 45307"/>
                <a:gd name="connsiteY1" fmla="*/ 5273 h 9608"/>
                <a:gd name="connsiteX2" fmla="*/ 7262 w 45307"/>
                <a:gd name="connsiteY2" fmla="*/ 9234 h 9608"/>
                <a:gd name="connsiteX3" fmla="*/ 3054 w 45307"/>
                <a:gd name="connsiteY3" fmla="*/ 9234 h 9608"/>
                <a:gd name="connsiteX4" fmla="*/ 0 w 45307"/>
                <a:gd name="connsiteY4" fmla="*/ 6758 h 9608"/>
                <a:gd name="connsiteX5" fmla="*/ 2806 w 45307"/>
                <a:gd name="connsiteY5" fmla="*/ 4117 h 9608"/>
                <a:gd name="connsiteX6" fmla="*/ 17743 w 45307"/>
                <a:gd name="connsiteY6" fmla="*/ 74 h 9608"/>
                <a:gd name="connsiteX7" fmla="*/ 39778 w 45307"/>
                <a:gd name="connsiteY7" fmla="*/ 239 h 9608"/>
                <a:gd name="connsiteX8" fmla="*/ 45307 w 45307"/>
                <a:gd name="connsiteY8" fmla="*/ 3292 h 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307" h="9608">
                  <a:moveTo>
                    <a:pt x="45307" y="3292"/>
                  </a:moveTo>
                  <a:cubicBezTo>
                    <a:pt x="43574" y="3952"/>
                    <a:pt x="41924" y="5273"/>
                    <a:pt x="40191" y="5273"/>
                  </a:cubicBezTo>
                  <a:cubicBezTo>
                    <a:pt x="29050" y="5108"/>
                    <a:pt x="17908" y="4035"/>
                    <a:pt x="7262" y="9234"/>
                  </a:cubicBezTo>
                  <a:cubicBezTo>
                    <a:pt x="6107" y="9812"/>
                    <a:pt x="4374" y="9647"/>
                    <a:pt x="3054" y="9234"/>
                  </a:cubicBezTo>
                  <a:cubicBezTo>
                    <a:pt x="1898" y="8904"/>
                    <a:pt x="990" y="7666"/>
                    <a:pt x="0" y="6758"/>
                  </a:cubicBezTo>
                  <a:cubicBezTo>
                    <a:pt x="908" y="5851"/>
                    <a:pt x="1733" y="4448"/>
                    <a:pt x="2806" y="4117"/>
                  </a:cubicBezTo>
                  <a:cubicBezTo>
                    <a:pt x="7758" y="2632"/>
                    <a:pt x="12792" y="1394"/>
                    <a:pt x="17743" y="74"/>
                  </a:cubicBezTo>
                  <a:cubicBezTo>
                    <a:pt x="25913" y="74"/>
                    <a:pt x="32846" y="-174"/>
                    <a:pt x="39778" y="239"/>
                  </a:cubicBezTo>
                  <a:cubicBezTo>
                    <a:pt x="41676" y="321"/>
                    <a:pt x="43409" y="2219"/>
                    <a:pt x="45307" y="329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3" name="フリーフォーム: 図形 222">
              <a:extLst>
                <a:ext uri="{FF2B5EF4-FFF2-40B4-BE49-F238E27FC236}">
                  <a16:creationId xmlns:a16="http://schemas.microsoft.com/office/drawing/2014/main" id="{20E31DFA-C2CE-4629-985D-5AC144697FAD}"/>
                </a:ext>
              </a:extLst>
            </p:cNvPr>
            <p:cNvSpPr/>
            <p:nvPr/>
          </p:nvSpPr>
          <p:spPr>
            <a:xfrm>
              <a:off x="2881051" y="670845"/>
              <a:ext cx="26767" cy="69587"/>
            </a:xfrm>
            <a:custGeom>
              <a:avLst/>
              <a:gdLst>
                <a:gd name="connsiteX0" fmla="*/ 26762 w 26767"/>
                <a:gd name="connsiteY0" fmla="*/ 58364 h 69587"/>
                <a:gd name="connsiteX1" fmla="*/ 25771 w 26767"/>
                <a:gd name="connsiteY1" fmla="*/ 62490 h 69587"/>
                <a:gd name="connsiteX2" fmla="*/ 25689 w 26767"/>
                <a:gd name="connsiteY2" fmla="*/ 66947 h 69587"/>
                <a:gd name="connsiteX3" fmla="*/ 13805 w 26767"/>
                <a:gd name="connsiteY3" fmla="*/ 69588 h 69587"/>
                <a:gd name="connsiteX4" fmla="*/ 12814 w 26767"/>
                <a:gd name="connsiteY4" fmla="*/ 64636 h 69587"/>
                <a:gd name="connsiteX5" fmla="*/ 7120 w 26767"/>
                <a:gd name="connsiteY5" fmla="*/ 30882 h 69587"/>
                <a:gd name="connsiteX6" fmla="*/ 518 w 26767"/>
                <a:gd name="connsiteY6" fmla="*/ 5464 h 69587"/>
                <a:gd name="connsiteX7" fmla="*/ 3489 w 26767"/>
                <a:gd name="connsiteY7" fmla="*/ 17 h 69587"/>
                <a:gd name="connsiteX8" fmla="*/ 18179 w 26767"/>
                <a:gd name="connsiteY8" fmla="*/ 17 h 69587"/>
                <a:gd name="connsiteX9" fmla="*/ 22470 w 26767"/>
                <a:gd name="connsiteY9" fmla="*/ 6785 h 69587"/>
                <a:gd name="connsiteX10" fmla="*/ 23130 w 26767"/>
                <a:gd name="connsiteY10" fmla="*/ 11241 h 69587"/>
                <a:gd name="connsiteX11" fmla="*/ 26762 w 26767"/>
                <a:gd name="connsiteY11" fmla="*/ 58364 h 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767" h="69587">
                  <a:moveTo>
                    <a:pt x="26762" y="58364"/>
                  </a:moveTo>
                  <a:cubicBezTo>
                    <a:pt x="26844" y="59684"/>
                    <a:pt x="26101" y="61087"/>
                    <a:pt x="25771" y="62490"/>
                  </a:cubicBezTo>
                  <a:cubicBezTo>
                    <a:pt x="25441" y="63976"/>
                    <a:pt x="25359" y="65544"/>
                    <a:pt x="25689" y="66947"/>
                  </a:cubicBezTo>
                  <a:lnTo>
                    <a:pt x="13805" y="69588"/>
                  </a:lnTo>
                  <a:cubicBezTo>
                    <a:pt x="13475" y="67937"/>
                    <a:pt x="13145" y="66287"/>
                    <a:pt x="12814" y="64636"/>
                  </a:cubicBezTo>
                  <a:cubicBezTo>
                    <a:pt x="10669" y="53412"/>
                    <a:pt x="9348" y="42106"/>
                    <a:pt x="7120" y="30882"/>
                  </a:cubicBezTo>
                  <a:cubicBezTo>
                    <a:pt x="5387" y="22300"/>
                    <a:pt x="3076" y="13799"/>
                    <a:pt x="518" y="5464"/>
                  </a:cubicBezTo>
                  <a:cubicBezTo>
                    <a:pt x="-555" y="1833"/>
                    <a:pt x="-142" y="100"/>
                    <a:pt x="3489" y="17"/>
                  </a:cubicBezTo>
                  <a:cubicBezTo>
                    <a:pt x="8441" y="-65"/>
                    <a:pt x="13310" y="182"/>
                    <a:pt x="18179" y="17"/>
                  </a:cubicBezTo>
                  <a:cubicBezTo>
                    <a:pt x="23213" y="-148"/>
                    <a:pt x="24038" y="2163"/>
                    <a:pt x="22470" y="6785"/>
                  </a:cubicBezTo>
                  <a:cubicBezTo>
                    <a:pt x="22058" y="8023"/>
                    <a:pt x="22883" y="9756"/>
                    <a:pt x="23130" y="11241"/>
                  </a:cubicBezTo>
                  <a:cubicBezTo>
                    <a:pt x="24368" y="27829"/>
                    <a:pt x="25606" y="43097"/>
                    <a:pt x="26762" y="58364"/>
                  </a:cubicBezTo>
                  <a:close/>
                </a:path>
              </a:pathLst>
            </a:custGeom>
            <a:solidFill>
              <a:srgbClr val="F7F8F8"/>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4" name="フリーフォーム: 図形 223">
              <a:extLst>
                <a:ext uri="{FF2B5EF4-FFF2-40B4-BE49-F238E27FC236}">
                  <a16:creationId xmlns:a16="http://schemas.microsoft.com/office/drawing/2014/main" id="{BE6DD711-ECE4-4A23-867F-A079090064A2}"/>
                </a:ext>
              </a:extLst>
            </p:cNvPr>
            <p:cNvSpPr/>
            <p:nvPr/>
          </p:nvSpPr>
          <p:spPr>
            <a:xfrm>
              <a:off x="2805892" y="637585"/>
              <a:ext cx="95071" cy="190605"/>
            </a:xfrm>
            <a:custGeom>
              <a:avLst/>
              <a:gdLst>
                <a:gd name="connsiteX0" fmla="*/ 95071 w 95071"/>
                <a:gd name="connsiteY0" fmla="*/ 190491 h 190605"/>
                <a:gd name="connsiteX1" fmla="*/ 90532 w 95071"/>
                <a:gd name="connsiteY1" fmla="*/ 190161 h 190605"/>
                <a:gd name="connsiteX2" fmla="*/ 63216 w 95071"/>
                <a:gd name="connsiteY2" fmla="*/ 172335 h 190605"/>
                <a:gd name="connsiteX3" fmla="*/ 32268 w 95071"/>
                <a:gd name="connsiteY3" fmla="*/ 137508 h 190605"/>
                <a:gd name="connsiteX4" fmla="*/ 15020 w 95071"/>
                <a:gd name="connsiteY4" fmla="*/ 101196 h 190605"/>
                <a:gd name="connsiteX5" fmla="*/ 4457 w 95071"/>
                <a:gd name="connsiteY5" fmla="*/ 73963 h 190605"/>
                <a:gd name="connsiteX6" fmla="*/ 5199 w 95071"/>
                <a:gd name="connsiteY6" fmla="*/ 27912 h 190605"/>
                <a:gd name="connsiteX7" fmla="*/ 30618 w 95071"/>
                <a:gd name="connsiteY7" fmla="*/ 1834 h 190605"/>
                <a:gd name="connsiteX8" fmla="*/ 52900 w 95071"/>
                <a:gd name="connsiteY8" fmla="*/ 7858 h 190605"/>
                <a:gd name="connsiteX9" fmla="*/ 58842 w 95071"/>
                <a:gd name="connsiteY9" fmla="*/ 19412 h 190605"/>
                <a:gd name="connsiteX10" fmla="*/ 70148 w 95071"/>
                <a:gd name="connsiteY10" fmla="*/ 74375 h 190605"/>
                <a:gd name="connsiteX11" fmla="*/ 79886 w 95071"/>
                <a:gd name="connsiteY11" fmla="*/ 116794 h 190605"/>
                <a:gd name="connsiteX12" fmla="*/ 87314 w 95071"/>
                <a:gd name="connsiteY12" fmla="*/ 154344 h 190605"/>
                <a:gd name="connsiteX13" fmla="*/ 94494 w 95071"/>
                <a:gd name="connsiteY13" fmla="*/ 185374 h 190605"/>
                <a:gd name="connsiteX14" fmla="*/ 95071 w 95071"/>
                <a:gd name="connsiteY14" fmla="*/ 190326 h 190605"/>
                <a:gd name="connsiteX15" fmla="*/ 74852 w 95071"/>
                <a:gd name="connsiteY15" fmla="*/ 140149 h 190605"/>
                <a:gd name="connsiteX16" fmla="*/ 75265 w 95071"/>
                <a:gd name="connsiteY16" fmla="*/ 125789 h 190605"/>
                <a:gd name="connsiteX17" fmla="*/ 70231 w 95071"/>
                <a:gd name="connsiteY17" fmla="*/ 110274 h 190605"/>
                <a:gd name="connsiteX18" fmla="*/ 60410 w 95071"/>
                <a:gd name="connsiteY18" fmla="*/ 70496 h 190605"/>
                <a:gd name="connsiteX19" fmla="*/ 52818 w 95071"/>
                <a:gd name="connsiteY19" fmla="*/ 35670 h 190605"/>
                <a:gd name="connsiteX20" fmla="*/ 46793 w 95071"/>
                <a:gd name="connsiteY20" fmla="*/ 28490 h 190605"/>
                <a:gd name="connsiteX21" fmla="*/ 40191 w 95071"/>
                <a:gd name="connsiteY21" fmla="*/ 32451 h 190605"/>
                <a:gd name="connsiteX22" fmla="*/ 38953 w 95071"/>
                <a:gd name="connsiteY22" fmla="*/ 42520 h 190605"/>
                <a:gd name="connsiteX23" fmla="*/ 51662 w 95071"/>
                <a:gd name="connsiteY23" fmla="*/ 85599 h 190605"/>
                <a:gd name="connsiteX24" fmla="*/ 51580 w 95071"/>
                <a:gd name="connsiteY24" fmla="*/ 90963 h 190605"/>
                <a:gd name="connsiteX25" fmla="*/ 48113 w 95071"/>
                <a:gd name="connsiteY25" fmla="*/ 88240 h 190605"/>
                <a:gd name="connsiteX26" fmla="*/ 36807 w 95071"/>
                <a:gd name="connsiteY26" fmla="*/ 77759 h 190605"/>
                <a:gd name="connsiteX27" fmla="*/ 26244 w 95071"/>
                <a:gd name="connsiteY27" fmla="*/ 76356 h 190605"/>
                <a:gd name="connsiteX28" fmla="*/ 23768 w 95071"/>
                <a:gd name="connsiteY28" fmla="*/ 81968 h 190605"/>
                <a:gd name="connsiteX29" fmla="*/ 29875 w 95071"/>
                <a:gd name="connsiteY29" fmla="*/ 91293 h 190605"/>
                <a:gd name="connsiteX30" fmla="*/ 55541 w 95071"/>
                <a:gd name="connsiteY30" fmla="*/ 116216 h 190605"/>
                <a:gd name="connsiteX31" fmla="*/ 62473 w 95071"/>
                <a:gd name="connsiteY31" fmla="*/ 135280 h 190605"/>
                <a:gd name="connsiteX32" fmla="*/ 67672 w 95071"/>
                <a:gd name="connsiteY32" fmla="*/ 141965 h 190605"/>
                <a:gd name="connsiteX33" fmla="*/ 74935 w 95071"/>
                <a:gd name="connsiteY33" fmla="*/ 140232 h 1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5071" h="190605">
                  <a:moveTo>
                    <a:pt x="95071" y="190491"/>
                  </a:moveTo>
                  <a:cubicBezTo>
                    <a:pt x="93503" y="190491"/>
                    <a:pt x="91688" y="190903"/>
                    <a:pt x="90532" y="190161"/>
                  </a:cubicBezTo>
                  <a:cubicBezTo>
                    <a:pt x="81289" y="184466"/>
                    <a:pt x="71139" y="179762"/>
                    <a:pt x="63216" y="172335"/>
                  </a:cubicBezTo>
                  <a:cubicBezTo>
                    <a:pt x="51910" y="161854"/>
                    <a:pt x="41016" y="150383"/>
                    <a:pt x="32268" y="137508"/>
                  </a:cubicBezTo>
                  <a:cubicBezTo>
                    <a:pt x="24841" y="126697"/>
                    <a:pt x="20632" y="113410"/>
                    <a:pt x="15020" y="101196"/>
                  </a:cubicBezTo>
                  <a:cubicBezTo>
                    <a:pt x="11059" y="91706"/>
                    <a:pt x="7758" y="82875"/>
                    <a:pt x="4457" y="73963"/>
                  </a:cubicBezTo>
                  <a:cubicBezTo>
                    <a:pt x="-1320" y="58530"/>
                    <a:pt x="-1898" y="43097"/>
                    <a:pt x="5199" y="27912"/>
                  </a:cubicBezTo>
                  <a:cubicBezTo>
                    <a:pt x="10811" y="16028"/>
                    <a:pt x="19889" y="7446"/>
                    <a:pt x="30618" y="1834"/>
                  </a:cubicBezTo>
                  <a:cubicBezTo>
                    <a:pt x="38623" y="-2375"/>
                    <a:pt x="47206" y="1091"/>
                    <a:pt x="52900" y="7858"/>
                  </a:cubicBezTo>
                  <a:cubicBezTo>
                    <a:pt x="55623" y="11159"/>
                    <a:pt x="57769" y="15121"/>
                    <a:pt x="58842" y="19412"/>
                  </a:cubicBezTo>
                  <a:cubicBezTo>
                    <a:pt x="63381" y="37486"/>
                    <a:pt x="66269" y="56054"/>
                    <a:pt x="70148" y="74375"/>
                  </a:cubicBezTo>
                  <a:cubicBezTo>
                    <a:pt x="73202" y="88570"/>
                    <a:pt x="76833" y="102682"/>
                    <a:pt x="79886" y="116794"/>
                  </a:cubicBezTo>
                  <a:cubicBezTo>
                    <a:pt x="82610" y="129256"/>
                    <a:pt x="84673" y="141882"/>
                    <a:pt x="87314" y="154344"/>
                  </a:cubicBezTo>
                  <a:cubicBezTo>
                    <a:pt x="89542" y="164742"/>
                    <a:pt x="92100" y="175058"/>
                    <a:pt x="94494" y="185374"/>
                  </a:cubicBezTo>
                  <a:cubicBezTo>
                    <a:pt x="94824" y="186942"/>
                    <a:pt x="94906" y="188675"/>
                    <a:pt x="95071" y="190326"/>
                  </a:cubicBezTo>
                  <a:close/>
                  <a:moveTo>
                    <a:pt x="74852" y="140149"/>
                  </a:moveTo>
                  <a:cubicBezTo>
                    <a:pt x="75925" y="135610"/>
                    <a:pt x="78401" y="131154"/>
                    <a:pt x="75265" y="125789"/>
                  </a:cubicBezTo>
                  <a:cubicBezTo>
                    <a:pt x="72624" y="121250"/>
                    <a:pt x="71551" y="115556"/>
                    <a:pt x="70231" y="110274"/>
                  </a:cubicBezTo>
                  <a:cubicBezTo>
                    <a:pt x="66847" y="97070"/>
                    <a:pt x="63546" y="83783"/>
                    <a:pt x="60410" y="70496"/>
                  </a:cubicBezTo>
                  <a:cubicBezTo>
                    <a:pt x="57769" y="58943"/>
                    <a:pt x="55706" y="47141"/>
                    <a:pt x="52818" y="35670"/>
                  </a:cubicBezTo>
                  <a:cubicBezTo>
                    <a:pt x="52075" y="32782"/>
                    <a:pt x="49351" y="29563"/>
                    <a:pt x="46793" y="28490"/>
                  </a:cubicBezTo>
                  <a:cubicBezTo>
                    <a:pt x="45225" y="27830"/>
                    <a:pt x="41264" y="30306"/>
                    <a:pt x="40191" y="32451"/>
                  </a:cubicBezTo>
                  <a:cubicBezTo>
                    <a:pt x="38788" y="35257"/>
                    <a:pt x="38128" y="39466"/>
                    <a:pt x="38953" y="42520"/>
                  </a:cubicBezTo>
                  <a:cubicBezTo>
                    <a:pt x="42914" y="56962"/>
                    <a:pt x="47453" y="71239"/>
                    <a:pt x="51662" y="85599"/>
                  </a:cubicBezTo>
                  <a:cubicBezTo>
                    <a:pt x="52157" y="87249"/>
                    <a:pt x="51662" y="89147"/>
                    <a:pt x="51580" y="90963"/>
                  </a:cubicBezTo>
                  <a:cubicBezTo>
                    <a:pt x="50424" y="90055"/>
                    <a:pt x="49186" y="89230"/>
                    <a:pt x="48113" y="88240"/>
                  </a:cubicBezTo>
                  <a:cubicBezTo>
                    <a:pt x="44317" y="84691"/>
                    <a:pt x="41016" y="80400"/>
                    <a:pt x="36807" y="77759"/>
                  </a:cubicBezTo>
                  <a:cubicBezTo>
                    <a:pt x="33919" y="75943"/>
                    <a:pt x="29710" y="76108"/>
                    <a:pt x="26244" y="76356"/>
                  </a:cubicBezTo>
                  <a:cubicBezTo>
                    <a:pt x="25253" y="76356"/>
                    <a:pt x="23273" y="80647"/>
                    <a:pt x="23768" y="81968"/>
                  </a:cubicBezTo>
                  <a:cubicBezTo>
                    <a:pt x="25088" y="85434"/>
                    <a:pt x="27152" y="89065"/>
                    <a:pt x="29875" y="91293"/>
                  </a:cubicBezTo>
                  <a:cubicBezTo>
                    <a:pt x="39118" y="98803"/>
                    <a:pt x="49516" y="105075"/>
                    <a:pt x="55541" y="116216"/>
                  </a:cubicBezTo>
                  <a:cubicBezTo>
                    <a:pt x="58677" y="121911"/>
                    <a:pt x="60080" y="128678"/>
                    <a:pt x="62473" y="135280"/>
                  </a:cubicBezTo>
                  <a:cubicBezTo>
                    <a:pt x="64371" y="137756"/>
                    <a:pt x="65609" y="140479"/>
                    <a:pt x="67672" y="141965"/>
                  </a:cubicBezTo>
                  <a:cubicBezTo>
                    <a:pt x="70148" y="143780"/>
                    <a:pt x="73944" y="144523"/>
                    <a:pt x="74935" y="14023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5" name="フリーフォーム: 図形 224">
              <a:extLst>
                <a:ext uri="{FF2B5EF4-FFF2-40B4-BE49-F238E27FC236}">
                  <a16:creationId xmlns:a16="http://schemas.microsoft.com/office/drawing/2014/main" id="{3AED0E38-C82D-47C8-8FE8-6DAF1EFA7803}"/>
                </a:ext>
              </a:extLst>
            </p:cNvPr>
            <p:cNvSpPr/>
            <p:nvPr/>
          </p:nvSpPr>
          <p:spPr>
            <a:xfrm>
              <a:off x="2829474" y="665823"/>
              <a:ext cx="53251" cy="115001"/>
            </a:xfrm>
            <a:custGeom>
              <a:avLst/>
              <a:gdLst>
                <a:gd name="connsiteX0" fmla="*/ 51683 w 53251"/>
                <a:gd name="connsiteY0" fmla="*/ 97469 h 115001"/>
                <a:gd name="connsiteX1" fmla="*/ 51270 w 53251"/>
                <a:gd name="connsiteY1" fmla="*/ 111829 h 115001"/>
                <a:gd name="connsiteX2" fmla="*/ 44008 w 53251"/>
                <a:gd name="connsiteY2" fmla="*/ 113562 h 115001"/>
                <a:gd name="connsiteX3" fmla="*/ 38809 w 53251"/>
                <a:gd name="connsiteY3" fmla="*/ 106877 h 115001"/>
                <a:gd name="connsiteX4" fmla="*/ 31876 w 53251"/>
                <a:gd name="connsiteY4" fmla="*/ 87814 h 115001"/>
                <a:gd name="connsiteX5" fmla="*/ 6211 w 53251"/>
                <a:gd name="connsiteY5" fmla="*/ 62891 h 115001"/>
                <a:gd name="connsiteX6" fmla="*/ 104 w 53251"/>
                <a:gd name="connsiteY6" fmla="*/ 53565 h 115001"/>
                <a:gd name="connsiteX7" fmla="*/ 2579 w 53251"/>
                <a:gd name="connsiteY7" fmla="*/ 47953 h 115001"/>
                <a:gd name="connsiteX8" fmla="*/ 13143 w 53251"/>
                <a:gd name="connsiteY8" fmla="*/ 49356 h 115001"/>
                <a:gd name="connsiteX9" fmla="*/ 24449 w 53251"/>
                <a:gd name="connsiteY9" fmla="*/ 59837 h 115001"/>
                <a:gd name="connsiteX10" fmla="*/ 27915 w 53251"/>
                <a:gd name="connsiteY10" fmla="*/ 62560 h 115001"/>
                <a:gd name="connsiteX11" fmla="*/ 27998 w 53251"/>
                <a:gd name="connsiteY11" fmla="*/ 57196 h 115001"/>
                <a:gd name="connsiteX12" fmla="*/ 15288 w 53251"/>
                <a:gd name="connsiteY12" fmla="*/ 14117 h 115001"/>
                <a:gd name="connsiteX13" fmla="*/ 16526 w 53251"/>
                <a:gd name="connsiteY13" fmla="*/ 4049 h 115001"/>
                <a:gd name="connsiteX14" fmla="*/ 23129 w 53251"/>
                <a:gd name="connsiteY14" fmla="*/ 87 h 115001"/>
                <a:gd name="connsiteX15" fmla="*/ 29153 w 53251"/>
                <a:gd name="connsiteY15" fmla="*/ 7267 h 115001"/>
                <a:gd name="connsiteX16" fmla="*/ 36746 w 53251"/>
                <a:gd name="connsiteY16" fmla="*/ 42094 h 115001"/>
                <a:gd name="connsiteX17" fmla="*/ 46566 w 53251"/>
                <a:gd name="connsiteY17" fmla="*/ 81872 h 115001"/>
                <a:gd name="connsiteX18" fmla="*/ 51600 w 53251"/>
                <a:gd name="connsiteY18" fmla="*/ 97387 h 115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251" h="115001">
                  <a:moveTo>
                    <a:pt x="51683" y="97469"/>
                  </a:moveTo>
                  <a:cubicBezTo>
                    <a:pt x="54901" y="102834"/>
                    <a:pt x="52343" y="107290"/>
                    <a:pt x="51270" y="111829"/>
                  </a:cubicBezTo>
                  <a:cubicBezTo>
                    <a:pt x="50280" y="116121"/>
                    <a:pt x="46566" y="115378"/>
                    <a:pt x="44008" y="113562"/>
                  </a:cubicBezTo>
                  <a:cubicBezTo>
                    <a:pt x="41945" y="112077"/>
                    <a:pt x="40707" y="109436"/>
                    <a:pt x="38809" y="106877"/>
                  </a:cubicBezTo>
                  <a:cubicBezTo>
                    <a:pt x="36333" y="100275"/>
                    <a:pt x="34930" y="93508"/>
                    <a:pt x="31876" y="87814"/>
                  </a:cubicBezTo>
                  <a:cubicBezTo>
                    <a:pt x="25852" y="76673"/>
                    <a:pt x="15454" y="70401"/>
                    <a:pt x="6211" y="62891"/>
                  </a:cubicBezTo>
                  <a:cubicBezTo>
                    <a:pt x="3487" y="60662"/>
                    <a:pt x="1506" y="57031"/>
                    <a:pt x="104" y="53565"/>
                  </a:cubicBezTo>
                  <a:cubicBezTo>
                    <a:pt x="-474" y="52162"/>
                    <a:pt x="1506" y="47953"/>
                    <a:pt x="2579" y="47953"/>
                  </a:cubicBezTo>
                  <a:cubicBezTo>
                    <a:pt x="6128" y="47623"/>
                    <a:pt x="10254" y="47541"/>
                    <a:pt x="13143" y="49356"/>
                  </a:cubicBezTo>
                  <a:cubicBezTo>
                    <a:pt x="17352" y="51997"/>
                    <a:pt x="20735" y="56288"/>
                    <a:pt x="24449" y="59837"/>
                  </a:cubicBezTo>
                  <a:cubicBezTo>
                    <a:pt x="25522" y="60827"/>
                    <a:pt x="26760" y="61653"/>
                    <a:pt x="27915" y="62560"/>
                  </a:cubicBezTo>
                  <a:cubicBezTo>
                    <a:pt x="27915" y="60745"/>
                    <a:pt x="28493" y="58764"/>
                    <a:pt x="27998" y="57196"/>
                  </a:cubicBezTo>
                  <a:cubicBezTo>
                    <a:pt x="23789" y="42836"/>
                    <a:pt x="19167" y="28559"/>
                    <a:pt x="15288" y="14117"/>
                  </a:cubicBezTo>
                  <a:cubicBezTo>
                    <a:pt x="14463" y="11064"/>
                    <a:pt x="15123" y="6937"/>
                    <a:pt x="16526" y="4049"/>
                  </a:cubicBezTo>
                  <a:cubicBezTo>
                    <a:pt x="17599" y="1903"/>
                    <a:pt x="21561" y="-490"/>
                    <a:pt x="23129" y="87"/>
                  </a:cubicBezTo>
                  <a:cubicBezTo>
                    <a:pt x="25687" y="1160"/>
                    <a:pt x="28410" y="4379"/>
                    <a:pt x="29153" y="7267"/>
                  </a:cubicBezTo>
                  <a:cubicBezTo>
                    <a:pt x="32041" y="18821"/>
                    <a:pt x="34105" y="30540"/>
                    <a:pt x="36746" y="42094"/>
                  </a:cubicBezTo>
                  <a:cubicBezTo>
                    <a:pt x="39799" y="55381"/>
                    <a:pt x="43183" y="68667"/>
                    <a:pt x="46566" y="81872"/>
                  </a:cubicBezTo>
                  <a:cubicBezTo>
                    <a:pt x="47887" y="87153"/>
                    <a:pt x="48960" y="92848"/>
                    <a:pt x="51600" y="9738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grpSp>
        <p:nvGrpSpPr>
          <p:cNvPr id="163" name="グループ化 162">
            <a:extLst>
              <a:ext uri="{FF2B5EF4-FFF2-40B4-BE49-F238E27FC236}">
                <a16:creationId xmlns:a16="http://schemas.microsoft.com/office/drawing/2014/main" id="{C6C066F3-8438-4014-A79A-E77A81C5DC6A}"/>
              </a:ext>
            </a:extLst>
          </p:cNvPr>
          <p:cNvGrpSpPr/>
          <p:nvPr/>
        </p:nvGrpSpPr>
        <p:grpSpPr>
          <a:xfrm>
            <a:off x="9989755" y="2334491"/>
            <a:ext cx="1966589" cy="1048730"/>
            <a:chOff x="18845331" y="19312091"/>
            <a:chExt cx="1966589" cy="1048730"/>
          </a:xfrm>
        </p:grpSpPr>
        <p:pic>
          <p:nvPicPr>
            <p:cNvPr id="164" name="グラフィックス 163">
              <a:extLst>
                <a:ext uri="{FF2B5EF4-FFF2-40B4-BE49-F238E27FC236}">
                  <a16:creationId xmlns:a16="http://schemas.microsoft.com/office/drawing/2014/main" id="{7F795F22-5CD4-44C9-ACD1-245810C1A87B}"/>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18845331" y="19312091"/>
              <a:ext cx="1966589" cy="1048730"/>
            </a:xfrm>
            <a:prstGeom prst="rect">
              <a:avLst/>
            </a:prstGeom>
          </p:spPr>
        </p:pic>
        <p:sp>
          <p:nvSpPr>
            <p:cNvPr id="165" name="テキスト ボックス 164">
              <a:extLst>
                <a:ext uri="{FF2B5EF4-FFF2-40B4-BE49-F238E27FC236}">
                  <a16:creationId xmlns:a16="http://schemas.microsoft.com/office/drawing/2014/main" id="{664B1A7E-E1AB-4890-919A-D6B06E40FAFD}"/>
                </a:ext>
              </a:extLst>
            </p:cNvPr>
            <p:cNvSpPr txBox="1"/>
            <p:nvPr/>
          </p:nvSpPr>
          <p:spPr>
            <a:xfrm>
              <a:off x="19215795" y="19607719"/>
              <a:ext cx="1258862" cy="523220"/>
            </a:xfrm>
            <a:prstGeom prst="rect">
              <a:avLst/>
            </a:prstGeom>
            <a:noFill/>
          </p:spPr>
          <p:txBody>
            <a:bodyPr wrap="square">
              <a:spAutoFit/>
            </a:bodyPr>
            <a:lstStyle/>
            <a:p>
              <a:pPr algn="ctr"/>
              <a:r>
                <a:rPr kumimoji="1" lang="ja-JP" altLang="en-US" sz="1400" dirty="0">
                  <a:solidFill>
                    <a:sysClr val="windowText" lastClr="000000"/>
                  </a:solidFill>
                  <a:latin typeface="メイリオ" panose="020B0604030504040204" pitchFamily="50" charset="-128"/>
                  <a:ea typeface="メイリオ" panose="020B0604030504040204" pitchFamily="50" charset="-128"/>
                </a:rPr>
                <a:t>無駄なく水が</a:t>
              </a:r>
              <a:endParaRPr kumimoji="1" lang="en-US" altLang="ja-JP" sz="1400" dirty="0">
                <a:solidFill>
                  <a:sysClr val="windowText" lastClr="000000"/>
                </a:solidFill>
                <a:latin typeface="メイリオ" panose="020B0604030504040204" pitchFamily="50" charset="-128"/>
                <a:ea typeface="メイリオ" panose="020B0604030504040204" pitchFamily="50" charset="-128"/>
              </a:endParaRPr>
            </a:p>
            <a:p>
              <a:pPr algn="ctr"/>
              <a:r>
                <a:rPr kumimoji="1" lang="ja-JP" altLang="en-US" sz="1400" dirty="0">
                  <a:solidFill>
                    <a:sysClr val="windowText" lastClr="000000"/>
                  </a:solidFill>
                  <a:latin typeface="メイリオ" panose="020B0604030504040204" pitchFamily="50" charset="-128"/>
                  <a:ea typeface="メイリオ" panose="020B0604030504040204" pitchFamily="50" charset="-128"/>
                </a:rPr>
                <a:t>溜まるな～</a:t>
              </a:r>
              <a:endParaRPr lang="ja-JP" altLang="en-US" sz="1400" dirty="0">
                <a:latin typeface="メイリオ" panose="020B0604030504040204" pitchFamily="50" charset="-128"/>
                <a:ea typeface="メイリオ" panose="020B0604030504040204" pitchFamily="50" charset="-128"/>
              </a:endParaRPr>
            </a:p>
          </p:txBody>
        </p:sp>
      </p:grpSp>
      <p:pic>
        <p:nvPicPr>
          <p:cNvPr id="2" name="図 1" descr="テーブル, 座る, 屋内, ボックス が含まれている画像&#10;&#10;自動的に生成された説明">
            <a:extLst>
              <a:ext uri="{FF2B5EF4-FFF2-40B4-BE49-F238E27FC236}">
                <a16:creationId xmlns:a16="http://schemas.microsoft.com/office/drawing/2014/main" id="{37305430-E3EE-8671-8C22-1DD787399A3E}"/>
              </a:ext>
            </a:extLst>
          </p:cNvPr>
          <p:cNvPicPr>
            <a:picLocks noChangeAspect="1"/>
          </p:cNvPicPr>
          <p:nvPr/>
        </p:nvPicPr>
        <p:blipFill>
          <a:blip r:embed="rId17">
            <a:extLst>
              <a:ext uri="{28A0092B-C50C-407E-A947-70E740481C1C}">
                <a14:useLocalDpi xmlns:a14="http://schemas.microsoft.com/office/drawing/2010/main" val="0"/>
              </a:ext>
              <a:ext uri="{837473B0-CC2E-450A-ABE3-18F120FF3D39}">
                <a1611:picAttrSrcUrl xmlns:a1611="http://schemas.microsoft.com/office/drawing/2016/11/main" r:id="rId18"/>
              </a:ext>
            </a:extLst>
          </a:blip>
          <a:stretch>
            <a:fillRect/>
          </a:stretch>
        </p:blipFill>
        <p:spPr>
          <a:xfrm>
            <a:off x="428073" y="3296005"/>
            <a:ext cx="1671258" cy="1671258"/>
          </a:xfrm>
          <a:prstGeom prst="rect">
            <a:avLst/>
          </a:prstGeom>
        </p:spPr>
      </p:pic>
      <p:pic>
        <p:nvPicPr>
          <p:cNvPr id="3" name="図 2" descr="テーブル, 座る, 屋内, ボックス が含まれている画像&#10;&#10;自動的に生成された説明">
            <a:extLst>
              <a:ext uri="{FF2B5EF4-FFF2-40B4-BE49-F238E27FC236}">
                <a16:creationId xmlns:a16="http://schemas.microsoft.com/office/drawing/2014/main" id="{8D8B004E-302B-38C2-0B3C-D7EF08BF49FC}"/>
              </a:ext>
            </a:extLst>
          </p:cNvPr>
          <p:cNvPicPr>
            <a:picLocks noChangeAspect="1"/>
          </p:cNvPicPr>
          <p:nvPr/>
        </p:nvPicPr>
        <p:blipFill>
          <a:blip r:embed="rId17">
            <a:extLst>
              <a:ext uri="{28A0092B-C50C-407E-A947-70E740481C1C}">
                <a14:useLocalDpi xmlns:a14="http://schemas.microsoft.com/office/drawing/2010/main" val="0"/>
              </a:ext>
              <a:ext uri="{837473B0-CC2E-450A-ABE3-18F120FF3D39}">
                <a1611:picAttrSrcUrl xmlns:a1611="http://schemas.microsoft.com/office/drawing/2016/11/main" r:id="rId18"/>
              </a:ext>
            </a:extLst>
          </a:blip>
          <a:stretch>
            <a:fillRect/>
          </a:stretch>
        </p:blipFill>
        <p:spPr>
          <a:xfrm>
            <a:off x="10277113" y="3361237"/>
            <a:ext cx="1671258" cy="1671258"/>
          </a:xfrm>
          <a:prstGeom prst="rect">
            <a:avLst/>
          </a:prstGeom>
        </p:spPr>
      </p:pic>
      <p:grpSp>
        <p:nvGrpSpPr>
          <p:cNvPr id="4" name="グラフィックス 4396">
            <a:extLst>
              <a:ext uri="{FF2B5EF4-FFF2-40B4-BE49-F238E27FC236}">
                <a16:creationId xmlns:a16="http://schemas.microsoft.com/office/drawing/2014/main" id="{E30527FB-FB4F-90BA-D389-99626FC2980A}"/>
              </a:ext>
            </a:extLst>
          </p:cNvPr>
          <p:cNvGrpSpPr/>
          <p:nvPr/>
        </p:nvGrpSpPr>
        <p:grpSpPr>
          <a:xfrm rot="20162310">
            <a:off x="10015945" y="2224958"/>
            <a:ext cx="331349" cy="310612"/>
            <a:chOff x="8069361" y="6807588"/>
            <a:chExt cx="1305127" cy="1465441"/>
          </a:xfrm>
        </p:grpSpPr>
        <p:sp>
          <p:nvSpPr>
            <p:cNvPr id="5" name="フリーフォーム: 図形 4">
              <a:extLst>
                <a:ext uri="{FF2B5EF4-FFF2-40B4-BE49-F238E27FC236}">
                  <a16:creationId xmlns:a16="http://schemas.microsoft.com/office/drawing/2014/main" id="{38CF12BC-07D5-7E3B-DDA3-15399474787A}"/>
                </a:ext>
              </a:extLst>
            </p:cNvPr>
            <p:cNvSpPr/>
            <p:nvPr/>
          </p:nvSpPr>
          <p:spPr>
            <a:xfrm>
              <a:off x="8069361" y="6807588"/>
              <a:ext cx="1305127" cy="1465441"/>
            </a:xfrm>
            <a:custGeom>
              <a:avLst/>
              <a:gdLst>
                <a:gd name="connsiteX0" fmla="*/ 1302916 w 1305127"/>
                <a:gd name="connsiteY0" fmla="*/ 539789 h 1465441"/>
                <a:gd name="connsiteX1" fmla="*/ 1304916 w 1305127"/>
                <a:gd name="connsiteY1" fmla="*/ 591891 h 1465441"/>
                <a:gd name="connsiteX2" fmla="*/ 1293581 w 1305127"/>
                <a:gd name="connsiteY2" fmla="*/ 693904 h 1465441"/>
                <a:gd name="connsiteX3" fmla="*/ 1279484 w 1305127"/>
                <a:gd name="connsiteY3" fmla="*/ 760198 h 1465441"/>
                <a:gd name="connsiteX4" fmla="*/ 1265006 w 1305127"/>
                <a:gd name="connsiteY4" fmla="*/ 819158 h 1465441"/>
                <a:gd name="connsiteX5" fmla="*/ 1256624 w 1305127"/>
                <a:gd name="connsiteY5" fmla="*/ 837255 h 1465441"/>
                <a:gd name="connsiteX6" fmla="*/ 1222144 w 1305127"/>
                <a:gd name="connsiteY6" fmla="*/ 932600 h 1465441"/>
                <a:gd name="connsiteX7" fmla="*/ 1193569 w 1305127"/>
                <a:gd name="connsiteY7" fmla="*/ 1001561 h 1465441"/>
                <a:gd name="connsiteX8" fmla="*/ 1159565 w 1305127"/>
                <a:gd name="connsiteY8" fmla="*/ 1081190 h 1465441"/>
                <a:gd name="connsiteX9" fmla="*/ 1124703 w 1305127"/>
                <a:gd name="connsiteY9" fmla="*/ 1172059 h 1465441"/>
                <a:gd name="connsiteX10" fmla="*/ 1090889 w 1305127"/>
                <a:gd name="connsiteY10" fmla="*/ 1251783 h 1465441"/>
                <a:gd name="connsiteX11" fmla="*/ 1076602 w 1305127"/>
                <a:gd name="connsiteY11" fmla="*/ 1310648 h 1465441"/>
                <a:gd name="connsiteX12" fmla="*/ 1055170 w 1305127"/>
                <a:gd name="connsiteY12" fmla="*/ 1339032 h 1465441"/>
                <a:gd name="connsiteX13" fmla="*/ 988876 w 1305127"/>
                <a:gd name="connsiteY13" fmla="*/ 1390658 h 1465441"/>
                <a:gd name="connsiteX14" fmla="*/ 923821 w 1305127"/>
                <a:gd name="connsiteY14" fmla="*/ 1420566 h 1465441"/>
                <a:gd name="connsiteX15" fmla="*/ 858956 w 1305127"/>
                <a:gd name="connsiteY15" fmla="*/ 1443998 h 1465441"/>
                <a:gd name="connsiteX16" fmla="*/ 821141 w 1305127"/>
                <a:gd name="connsiteY16" fmla="*/ 1449617 h 1465441"/>
                <a:gd name="connsiteX17" fmla="*/ 742084 w 1305127"/>
                <a:gd name="connsiteY17" fmla="*/ 1462952 h 1465441"/>
                <a:gd name="connsiteX18" fmla="*/ 693697 w 1305127"/>
                <a:gd name="connsiteY18" fmla="*/ 1463905 h 1465441"/>
                <a:gd name="connsiteX19" fmla="*/ 647596 w 1305127"/>
                <a:gd name="connsiteY19" fmla="*/ 1460952 h 1465441"/>
                <a:gd name="connsiteX20" fmla="*/ 536439 w 1305127"/>
                <a:gd name="connsiteY20" fmla="*/ 1435139 h 1465441"/>
                <a:gd name="connsiteX21" fmla="*/ 473383 w 1305127"/>
                <a:gd name="connsiteY21" fmla="*/ 1394182 h 1465441"/>
                <a:gd name="connsiteX22" fmla="*/ 419853 w 1305127"/>
                <a:gd name="connsiteY22" fmla="*/ 1328840 h 1465441"/>
                <a:gd name="connsiteX23" fmla="*/ 396231 w 1305127"/>
                <a:gd name="connsiteY23" fmla="*/ 1285406 h 1465441"/>
                <a:gd name="connsiteX24" fmla="*/ 390421 w 1305127"/>
                <a:gd name="connsiteY24" fmla="*/ 1190347 h 1465441"/>
                <a:gd name="connsiteX25" fmla="*/ 390135 w 1305127"/>
                <a:gd name="connsiteY25" fmla="*/ 1144341 h 1465441"/>
                <a:gd name="connsiteX26" fmla="*/ 374990 w 1305127"/>
                <a:gd name="connsiteY26" fmla="*/ 1127006 h 1465441"/>
                <a:gd name="connsiteX27" fmla="*/ 314030 w 1305127"/>
                <a:gd name="connsiteY27" fmla="*/ 1097097 h 1465441"/>
                <a:gd name="connsiteX28" fmla="*/ 189538 w 1305127"/>
                <a:gd name="connsiteY28" fmla="*/ 1030422 h 1465441"/>
                <a:gd name="connsiteX29" fmla="*/ 131055 w 1305127"/>
                <a:gd name="connsiteY29" fmla="*/ 984607 h 1465441"/>
                <a:gd name="connsiteX30" fmla="*/ 71333 w 1305127"/>
                <a:gd name="connsiteY30" fmla="*/ 938411 h 1465441"/>
                <a:gd name="connsiteX31" fmla="*/ 58093 w 1305127"/>
                <a:gd name="connsiteY31" fmla="*/ 922409 h 1465441"/>
                <a:gd name="connsiteX32" fmla="*/ 1515 w 1305127"/>
                <a:gd name="connsiteY32" fmla="*/ 830588 h 1465441"/>
                <a:gd name="connsiteX33" fmla="*/ 1229 w 1305127"/>
                <a:gd name="connsiteY33" fmla="*/ 807347 h 1465441"/>
                <a:gd name="connsiteX34" fmla="*/ 45425 w 1305127"/>
                <a:gd name="connsiteY34" fmla="*/ 773628 h 1465441"/>
                <a:gd name="connsiteX35" fmla="*/ 151820 w 1305127"/>
                <a:gd name="connsiteY35" fmla="*/ 804775 h 1465441"/>
                <a:gd name="connsiteX36" fmla="*/ 276121 w 1305127"/>
                <a:gd name="connsiteY36" fmla="*/ 857829 h 1465441"/>
                <a:gd name="connsiteX37" fmla="*/ 320412 w 1305127"/>
                <a:gd name="connsiteY37" fmla="*/ 872021 h 1465441"/>
                <a:gd name="connsiteX38" fmla="*/ 330604 w 1305127"/>
                <a:gd name="connsiteY38" fmla="*/ 872688 h 1465441"/>
                <a:gd name="connsiteX39" fmla="*/ 324793 w 1305127"/>
                <a:gd name="connsiteY39" fmla="*/ 862211 h 1465441"/>
                <a:gd name="connsiteX40" fmla="*/ 283265 w 1305127"/>
                <a:gd name="connsiteY40" fmla="*/ 828016 h 1465441"/>
                <a:gd name="connsiteX41" fmla="*/ 154391 w 1305127"/>
                <a:gd name="connsiteY41" fmla="*/ 678283 h 1465441"/>
                <a:gd name="connsiteX42" fmla="*/ 111243 w 1305127"/>
                <a:gd name="connsiteY42" fmla="*/ 621514 h 1465441"/>
                <a:gd name="connsiteX43" fmla="*/ 48854 w 1305127"/>
                <a:gd name="connsiteY43" fmla="*/ 527693 h 1465441"/>
                <a:gd name="connsiteX44" fmla="*/ 37996 w 1305127"/>
                <a:gd name="connsiteY44" fmla="*/ 431490 h 1465441"/>
                <a:gd name="connsiteX45" fmla="*/ 44282 w 1305127"/>
                <a:gd name="connsiteY45" fmla="*/ 399391 h 1465441"/>
                <a:gd name="connsiteX46" fmla="*/ 103528 w 1305127"/>
                <a:gd name="connsiteY46" fmla="*/ 373388 h 1465441"/>
                <a:gd name="connsiteX47" fmla="*/ 165345 w 1305127"/>
                <a:gd name="connsiteY47" fmla="*/ 418346 h 1465441"/>
                <a:gd name="connsiteX48" fmla="*/ 249451 w 1305127"/>
                <a:gd name="connsiteY48" fmla="*/ 485687 h 1465441"/>
                <a:gd name="connsiteX49" fmla="*/ 316031 w 1305127"/>
                <a:gd name="connsiteY49" fmla="*/ 543695 h 1465441"/>
                <a:gd name="connsiteX50" fmla="*/ 396802 w 1305127"/>
                <a:gd name="connsiteY50" fmla="*/ 608846 h 1465441"/>
                <a:gd name="connsiteX51" fmla="*/ 533201 w 1305127"/>
                <a:gd name="connsiteY51" fmla="*/ 698762 h 1465441"/>
                <a:gd name="connsiteX52" fmla="*/ 576825 w 1305127"/>
                <a:gd name="connsiteY52" fmla="*/ 725241 h 1465441"/>
                <a:gd name="connsiteX53" fmla="*/ 589303 w 1305127"/>
                <a:gd name="connsiteY53" fmla="*/ 725717 h 1465441"/>
                <a:gd name="connsiteX54" fmla="*/ 585873 w 1305127"/>
                <a:gd name="connsiteY54" fmla="*/ 716097 h 1465441"/>
                <a:gd name="connsiteX55" fmla="*/ 534248 w 1305127"/>
                <a:gd name="connsiteY55" fmla="*/ 616370 h 1465441"/>
                <a:gd name="connsiteX56" fmla="*/ 507292 w 1305127"/>
                <a:gd name="connsiteY56" fmla="*/ 565507 h 1465441"/>
                <a:gd name="connsiteX57" fmla="*/ 481004 w 1305127"/>
                <a:gd name="connsiteY57" fmla="*/ 521311 h 1465441"/>
                <a:gd name="connsiteX58" fmla="*/ 468335 w 1305127"/>
                <a:gd name="connsiteY58" fmla="*/ 493688 h 1465441"/>
                <a:gd name="connsiteX59" fmla="*/ 401851 w 1305127"/>
                <a:gd name="connsiteY59" fmla="*/ 342336 h 1465441"/>
                <a:gd name="connsiteX60" fmla="*/ 386515 w 1305127"/>
                <a:gd name="connsiteY60" fmla="*/ 217940 h 1465441"/>
                <a:gd name="connsiteX61" fmla="*/ 411566 w 1305127"/>
                <a:gd name="connsiteY61" fmla="*/ 150788 h 1465441"/>
                <a:gd name="connsiteX62" fmla="*/ 470336 w 1305127"/>
                <a:gd name="connsiteY62" fmla="*/ 144502 h 1465441"/>
                <a:gd name="connsiteX63" fmla="*/ 536915 w 1305127"/>
                <a:gd name="connsiteY63" fmla="*/ 218606 h 1465441"/>
                <a:gd name="connsiteX64" fmla="*/ 571586 w 1305127"/>
                <a:gd name="connsiteY64" fmla="*/ 276233 h 1465441"/>
                <a:gd name="connsiteX65" fmla="*/ 618449 w 1305127"/>
                <a:gd name="connsiteY65" fmla="*/ 354909 h 1465441"/>
                <a:gd name="connsiteX66" fmla="*/ 647214 w 1305127"/>
                <a:gd name="connsiteY66" fmla="*/ 415107 h 1465441"/>
                <a:gd name="connsiteX67" fmla="*/ 736178 w 1305127"/>
                <a:gd name="connsiteY67" fmla="*/ 583033 h 1465441"/>
                <a:gd name="connsiteX68" fmla="*/ 764944 w 1305127"/>
                <a:gd name="connsiteY68" fmla="*/ 643231 h 1465441"/>
                <a:gd name="connsiteX69" fmla="*/ 776659 w 1305127"/>
                <a:gd name="connsiteY69" fmla="*/ 655328 h 1465441"/>
                <a:gd name="connsiteX70" fmla="*/ 777898 w 1305127"/>
                <a:gd name="connsiteY70" fmla="*/ 640945 h 1465441"/>
                <a:gd name="connsiteX71" fmla="*/ 769040 w 1305127"/>
                <a:gd name="connsiteY71" fmla="*/ 539123 h 1465441"/>
                <a:gd name="connsiteX72" fmla="*/ 751989 w 1305127"/>
                <a:gd name="connsiteY72" fmla="*/ 443777 h 1465441"/>
                <a:gd name="connsiteX73" fmla="*/ 740845 w 1305127"/>
                <a:gd name="connsiteY73" fmla="*/ 301188 h 1465441"/>
                <a:gd name="connsiteX74" fmla="*/ 746656 w 1305127"/>
                <a:gd name="connsiteY74" fmla="*/ 176030 h 1465441"/>
                <a:gd name="connsiteX75" fmla="*/ 752656 w 1305127"/>
                <a:gd name="connsiteY75" fmla="*/ 117356 h 1465441"/>
                <a:gd name="connsiteX76" fmla="*/ 769420 w 1305127"/>
                <a:gd name="connsiteY76" fmla="*/ 65254 h 1465441"/>
                <a:gd name="connsiteX77" fmla="*/ 851717 w 1305127"/>
                <a:gd name="connsiteY77" fmla="*/ 8 h 1465441"/>
                <a:gd name="connsiteX78" fmla="*/ 869052 w 1305127"/>
                <a:gd name="connsiteY78" fmla="*/ 6294 h 1465441"/>
                <a:gd name="connsiteX79" fmla="*/ 910009 w 1305127"/>
                <a:gd name="connsiteY79" fmla="*/ 71159 h 1465441"/>
                <a:gd name="connsiteX80" fmla="*/ 912486 w 1305127"/>
                <a:gd name="connsiteY80" fmla="*/ 78779 h 1465441"/>
                <a:gd name="connsiteX81" fmla="*/ 938680 w 1305127"/>
                <a:gd name="connsiteY81" fmla="*/ 199271 h 1465441"/>
                <a:gd name="connsiteX82" fmla="*/ 952586 w 1305127"/>
                <a:gd name="connsiteY82" fmla="*/ 272804 h 1465441"/>
                <a:gd name="connsiteX83" fmla="*/ 955634 w 1305127"/>
                <a:gd name="connsiteY83" fmla="*/ 319190 h 1465441"/>
                <a:gd name="connsiteX84" fmla="*/ 961921 w 1305127"/>
                <a:gd name="connsiteY84" fmla="*/ 465971 h 1465441"/>
                <a:gd name="connsiteX85" fmla="*/ 974589 w 1305127"/>
                <a:gd name="connsiteY85" fmla="*/ 537027 h 1465441"/>
                <a:gd name="connsiteX86" fmla="*/ 996020 w 1305127"/>
                <a:gd name="connsiteY86" fmla="*/ 640754 h 1465441"/>
                <a:gd name="connsiteX87" fmla="*/ 1014022 w 1305127"/>
                <a:gd name="connsiteY87" fmla="*/ 706858 h 1465441"/>
                <a:gd name="connsiteX88" fmla="*/ 1016023 w 1305127"/>
                <a:gd name="connsiteY88" fmla="*/ 716097 h 1465441"/>
                <a:gd name="connsiteX89" fmla="*/ 1024595 w 1305127"/>
                <a:gd name="connsiteY89" fmla="*/ 727527 h 1465441"/>
                <a:gd name="connsiteX90" fmla="*/ 1030120 w 1305127"/>
                <a:gd name="connsiteY90" fmla="*/ 717621 h 1465441"/>
                <a:gd name="connsiteX91" fmla="*/ 1058790 w 1305127"/>
                <a:gd name="connsiteY91" fmla="*/ 647327 h 1465441"/>
                <a:gd name="connsiteX92" fmla="*/ 1084888 w 1305127"/>
                <a:gd name="connsiteY92" fmla="*/ 581699 h 1465441"/>
                <a:gd name="connsiteX93" fmla="*/ 1099081 w 1305127"/>
                <a:gd name="connsiteY93" fmla="*/ 558839 h 1465441"/>
                <a:gd name="connsiteX94" fmla="*/ 1180329 w 1305127"/>
                <a:gd name="connsiteY94" fmla="*/ 488926 h 1465441"/>
                <a:gd name="connsiteX95" fmla="*/ 1258434 w 1305127"/>
                <a:gd name="connsiteY95" fmla="*/ 479115 h 1465441"/>
                <a:gd name="connsiteX96" fmla="*/ 1302916 w 1305127"/>
                <a:gd name="connsiteY96" fmla="*/ 539789 h 1465441"/>
                <a:gd name="connsiteX97" fmla="*/ 1253386 w 1305127"/>
                <a:gd name="connsiteY97" fmla="*/ 573413 h 1465441"/>
                <a:gd name="connsiteX98" fmla="*/ 1238813 w 1305127"/>
                <a:gd name="connsiteY98" fmla="*/ 538456 h 1465441"/>
                <a:gd name="connsiteX99" fmla="*/ 1209285 w 1305127"/>
                <a:gd name="connsiteY99" fmla="*/ 540456 h 1465441"/>
                <a:gd name="connsiteX100" fmla="*/ 1162422 w 1305127"/>
                <a:gd name="connsiteY100" fmla="*/ 572841 h 1465441"/>
                <a:gd name="connsiteX101" fmla="*/ 1102605 w 1305127"/>
                <a:gd name="connsiteY101" fmla="*/ 673425 h 1465441"/>
                <a:gd name="connsiteX102" fmla="*/ 1060504 w 1305127"/>
                <a:gd name="connsiteY102" fmla="*/ 762865 h 1465441"/>
                <a:gd name="connsiteX103" fmla="*/ 1035549 w 1305127"/>
                <a:gd name="connsiteY103" fmla="*/ 832016 h 1465441"/>
                <a:gd name="connsiteX104" fmla="*/ 1004783 w 1305127"/>
                <a:gd name="connsiteY104" fmla="*/ 860496 h 1465441"/>
                <a:gd name="connsiteX105" fmla="*/ 968017 w 1305127"/>
                <a:gd name="connsiteY105" fmla="*/ 861830 h 1465441"/>
                <a:gd name="connsiteX106" fmla="*/ 890102 w 1305127"/>
                <a:gd name="connsiteY106" fmla="*/ 895262 h 1465441"/>
                <a:gd name="connsiteX107" fmla="*/ 737321 w 1305127"/>
                <a:gd name="connsiteY107" fmla="*/ 980511 h 1465441"/>
                <a:gd name="connsiteX108" fmla="*/ 695411 w 1305127"/>
                <a:gd name="connsiteY108" fmla="*/ 974129 h 1465441"/>
                <a:gd name="connsiteX109" fmla="*/ 696078 w 1305127"/>
                <a:gd name="connsiteY109" fmla="*/ 945650 h 1465441"/>
                <a:gd name="connsiteX110" fmla="*/ 722653 w 1305127"/>
                <a:gd name="connsiteY110" fmla="*/ 921647 h 1465441"/>
                <a:gd name="connsiteX111" fmla="*/ 756276 w 1305127"/>
                <a:gd name="connsiteY111" fmla="*/ 909455 h 1465441"/>
                <a:gd name="connsiteX112" fmla="*/ 778183 w 1305127"/>
                <a:gd name="connsiteY112" fmla="*/ 896501 h 1465441"/>
                <a:gd name="connsiteX113" fmla="*/ 868671 w 1305127"/>
                <a:gd name="connsiteY113" fmla="*/ 851638 h 1465441"/>
                <a:gd name="connsiteX114" fmla="*/ 931155 w 1305127"/>
                <a:gd name="connsiteY114" fmla="*/ 825825 h 1465441"/>
                <a:gd name="connsiteX115" fmla="*/ 966397 w 1305127"/>
                <a:gd name="connsiteY115" fmla="*/ 798679 h 1465441"/>
                <a:gd name="connsiteX116" fmla="*/ 962968 w 1305127"/>
                <a:gd name="connsiteY116" fmla="*/ 742577 h 1465441"/>
                <a:gd name="connsiteX117" fmla="*/ 952777 w 1305127"/>
                <a:gd name="connsiteY117" fmla="*/ 693523 h 1465441"/>
                <a:gd name="connsiteX118" fmla="*/ 938680 w 1305127"/>
                <a:gd name="connsiteY118" fmla="*/ 611227 h 1465441"/>
                <a:gd name="connsiteX119" fmla="*/ 924392 w 1305127"/>
                <a:gd name="connsiteY119" fmla="*/ 550934 h 1465441"/>
                <a:gd name="connsiteX120" fmla="*/ 915534 w 1305127"/>
                <a:gd name="connsiteY120" fmla="*/ 457779 h 1465441"/>
                <a:gd name="connsiteX121" fmla="*/ 909438 w 1305127"/>
                <a:gd name="connsiteY121" fmla="*/ 344622 h 1465441"/>
                <a:gd name="connsiteX122" fmla="*/ 898103 w 1305127"/>
                <a:gd name="connsiteY122" fmla="*/ 238228 h 1465441"/>
                <a:gd name="connsiteX123" fmla="*/ 888007 w 1305127"/>
                <a:gd name="connsiteY123" fmla="*/ 173172 h 1465441"/>
                <a:gd name="connsiteX124" fmla="*/ 852383 w 1305127"/>
                <a:gd name="connsiteY124" fmla="*/ 67635 h 1465441"/>
                <a:gd name="connsiteX125" fmla="*/ 839906 w 1305127"/>
                <a:gd name="connsiteY125" fmla="*/ 66492 h 1465441"/>
                <a:gd name="connsiteX126" fmla="*/ 818474 w 1305127"/>
                <a:gd name="connsiteY126" fmla="*/ 93162 h 1465441"/>
                <a:gd name="connsiteX127" fmla="*/ 794852 w 1305127"/>
                <a:gd name="connsiteY127" fmla="*/ 200318 h 1465441"/>
                <a:gd name="connsiteX128" fmla="*/ 783803 w 1305127"/>
                <a:gd name="connsiteY128" fmla="*/ 323191 h 1465441"/>
                <a:gd name="connsiteX129" fmla="*/ 786470 w 1305127"/>
                <a:gd name="connsiteY129" fmla="*/ 371102 h 1465441"/>
                <a:gd name="connsiteX130" fmla="*/ 800663 w 1305127"/>
                <a:gd name="connsiteY130" fmla="*/ 464828 h 1465441"/>
                <a:gd name="connsiteX131" fmla="*/ 800853 w 1305127"/>
                <a:gd name="connsiteY131" fmla="*/ 479687 h 1465441"/>
                <a:gd name="connsiteX132" fmla="*/ 801139 w 1305127"/>
                <a:gd name="connsiteY132" fmla="*/ 501785 h 1465441"/>
                <a:gd name="connsiteX133" fmla="*/ 809139 w 1305127"/>
                <a:gd name="connsiteY133" fmla="*/ 522835 h 1465441"/>
                <a:gd name="connsiteX134" fmla="*/ 814950 w 1305127"/>
                <a:gd name="connsiteY134" fmla="*/ 576746 h 1465441"/>
                <a:gd name="connsiteX135" fmla="*/ 815331 w 1305127"/>
                <a:gd name="connsiteY135" fmla="*/ 624371 h 1465441"/>
                <a:gd name="connsiteX136" fmla="*/ 823237 w 1305127"/>
                <a:gd name="connsiteY136" fmla="*/ 739243 h 1465441"/>
                <a:gd name="connsiteX137" fmla="*/ 813331 w 1305127"/>
                <a:gd name="connsiteY137" fmla="*/ 761150 h 1465441"/>
                <a:gd name="connsiteX138" fmla="*/ 780184 w 1305127"/>
                <a:gd name="connsiteY138" fmla="*/ 756388 h 1465441"/>
                <a:gd name="connsiteX139" fmla="*/ 744370 w 1305127"/>
                <a:gd name="connsiteY139" fmla="*/ 706858 h 1465441"/>
                <a:gd name="connsiteX140" fmla="*/ 714747 w 1305127"/>
                <a:gd name="connsiteY140" fmla="*/ 642659 h 1465441"/>
                <a:gd name="connsiteX141" fmla="*/ 688458 w 1305127"/>
                <a:gd name="connsiteY141" fmla="*/ 585890 h 1465441"/>
                <a:gd name="connsiteX142" fmla="*/ 608258 w 1305127"/>
                <a:gd name="connsiteY142" fmla="*/ 428633 h 1465441"/>
                <a:gd name="connsiteX143" fmla="*/ 575968 w 1305127"/>
                <a:gd name="connsiteY143" fmla="*/ 369959 h 1465441"/>
                <a:gd name="connsiteX144" fmla="*/ 523295 w 1305127"/>
                <a:gd name="connsiteY144" fmla="*/ 285091 h 1465441"/>
                <a:gd name="connsiteX145" fmla="*/ 469288 w 1305127"/>
                <a:gd name="connsiteY145" fmla="*/ 205271 h 1465441"/>
                <a:gd name="connsiteX146" fmla="*/ 472240 w 1305127"/>
                <a:gd name="connsiteY146" fmla="*/ 187364 h 1465441"/>
                <a:gd name="connsiteX147" fmla="*/ 476241 w 1305127"/>
                <a:gd name="connsiteY147" fmla="*/ 179744 h 1465441"/>
                <a:gd name="connsiteX148" fmla="*/ 467954 w 1305127"/>
                <a:gd name="connsiteY148" fmla="*/ 176315 h 1465441"/>
                <a:gd name="connsiteX149" fmla="*/ 448618 w 1305127"/>
                <a:gd name="connsiteY149" fmla="*/ 191651 h 1465441"/>
                <a:gd name="connsiteX150" fmla="*/ 434045 w 1305127"/>
                <a:gd name="connsiteY150" fmla="*/ 247467 h 1465441"/>
                <a:gd name="connsiteX151" fmla="*/ 459572 w 1305127"/>
                <a:gd name="connsiteY151" fmla="*/ 358052 h 1465441"/>
                <a:gd name="connsiteX152" fmla="*/ 488814 w 1305127"/>
                <a:gd name="connsiteY152" fmla="*/ 432443 h 1465441"/>
                <a:gd name="connsiteX153" fmla="*/ 525485 w 1305127"/>
                <a:gd name="connsiteY153" fmla="*/ 496641 h 1465441"/>
                <a:gd name="connsiteX154" fmla="*/ 606829 w 1305127"/>
                <a:gd name="connsiteY154" fmla="*/ 663424 h 1465441"/>
                <a:gd name="connsiteX155" fmla="*/ 641976 w 1305127"/>
                <a:gd name="connsiteY155" fmla="*/ 744386 h 1465441"/>
                <a:gd name="connsiteX156" fmla="*/ 634547 w 1305127"/>
                <a:gd name="connsiteY156" fmla="*/ 779724 h 1465441"/>
                <a:gd name="connsiteX157" fmla="*/ 600923 w 1305127"/>
                <a:gd name="connsiteY157" fmla="*/ 784868 h 1465441"/>
                <a:gd name="connsiteX158" fmla="*/ 502625 w 1305127"/>
                <a:gd name="connsiteY158" fmla="*/ 738195 h 1465441"/>
                <a:gd name="connsiteX159" fmla="*/ 424711 w 1305127"/>
                <a:gd name="connsiteY159" fmla="*/ 690951 h 1465441"/>
                <a:gd name="connsiteX160" fmla="*/ 420901 w 1305127"/>
                <a:gd name="connsiteY160" fmla="*/ 689903 h 1465441"/>
                <a:gd name="connsiteX161" fmla="*/ 358512 w 1305127"/>
                <a:gd name="connsiteY161" fmla="*/ 640088 h 1465441"/>
                <a:gd name="connsiteX162" fmla="*/ 253737 w 1305127"/>
                <a:gd name="connsiteY162" fmla="*/ 545123 h 1465441"/>
                <a:gd name="connsiteX163" fmla="*/ 205922 w 1305127"/>
                <a:gd name="connsiteY163" fmla="*/ 508262 h 1465441"/>
                <a:gd name="connsiteX164" fmla="*/ 190491 w 1305127"/>
                <a:gd name="connsiteY164" fmla="*/ 497689 h 1465441"/>
                <a:gd name="connsiteX165" fmla="*/ 132008 w 1305127"/>
                <a:gd name="connsiteY165" fmla="*/ 447683 h 1465441"/>
                <a:gd name="connsiteX166" fmla="*/ 108004 w 1305127"/>
                <a:gd name="connsiteY166" fmla="*/ 429680 h 1465441"/>
                <a:gd name="connsiteX167" fmla="*/ 87049 w 1305127"/>
                <a:gd name="connsiteY167" fmla="*/ 437110 h 1465441"/>
                <a:gd name="connsiteX168" fmla="*/ 99813 w 1305127"/>
                <a:gd name="connsiteY168" fmla="*/ 516072 h 1465441"/>
                <a:gd name="connsiteX169" fmla="*/ 126292 w 1305127"/>
                <a:gd name="connsiteY169" fmla="*/ 562554 h 1465441"/>
                <a:gd name="connsiteX170" fmla="*/ 192015 w 1305127"/>
                <a:gd name="connsiteY170" fmla="*/ 646469 h 1465441"/>
                <a:gd name="connsiteX171" fmla="*/ 240592 w 1305127"/>
                <a:gd name="connsiteY171" fmla="*/ 707048 h 1465441"/>
                <a:gd name="connsiteX172" fmla="*/ 300314 w 1305127"/>
                <a:gd name="connsiteY172" fmla="*/ 771723 h 1465441"/>
                <a:gd name="connsiteX173" fmla="*/ 355559 w 1305127"/>
                <a:gd name="connsiteY173" fmla="*/ 825825 h 1465441"/>
                <a:gd name="connsiteX174" fmla="*/ 402613 w 1305127"/>
                <a:gd name="connsiteY174" fmla="*/ 861163 h 1465441"/>
                <a:gd name="connsiteX175" fmla="*/ 437093 w 1305127"/>
                <a:gd name="connsiteY175" fmla="*/ 902882 h 1465441"/>
                <a:gd name="connsiteX176" fmla="*/ 407090 w 1305127"/>
                <a:gd name="connsiteY176" fmla="*/ 944221 h 1465441"/>
                <a:gd name="connsiteX177" fmla="*/ 355940 w 1305127"/>
                <a:gd name="connsiteY177" fmla="*/ 936029 h 1465441"/>
                <a:gd name="connsiteX178" fmla="*/ 218971 w 1305127"/>
                <a:gd name="connsiteY178" fmla="*/ 892786 h 1465441"/>
                <a:gd name="connsiteX179" fmla="*/ 133913 w 1305127"/>
                <a:gd name="connsiteY179" fmla="*/ 848685 h 1465441"/>
                <a:gd name="connsiteX180" fmla="*/ 77334 w 1305127"/>
                <a:gd name="connsiteY180" fmla="*/ 826206 h 1465441"/>
                <a:gd name="connsiteX181" fmla="*/ 70286 w 1305127"/>
                <a:gd name="connsiteY181" fmla="*/ 832207 h 1465441"/>
                <a:gd name="connsiteX182" fmla="*/ 84954 w 1305127"/>
                <a:gd name="connsiteY182" fmla="*/ 867830 h 1465441"/>
                <a:gd name="connsiteX183" fmla="*/ 113148 w 1305127"/>
                <a:gd name="connsiteY183" fmla="*/ 899358 h 1465441"/>
                <a:gd name="connsiteX184" fmla="*/ 165154 w 1305127"/>
                <a:gd name="connsiteY184" fmla="*/ 942983 h 1465441"/>
                <a:gd name="connsiteX185" fmla="*/ 278311 w 1305127"/>
                <a:gd name="connsiteY185" fmla="*/ 1016420 h 1465441"/>
                <a:gd name="connsiteX186" fmla="*/ 376514 w 1305127"/>
                <a:gd name="connsiteY186" fmla="*/ 1066808 h 1465441"/>
                <a:gd name="connsiteX187" fmla="*/ 443856 w 1305127"/>
                <a:gd name="connsiteY187" fmla="*/ 1094811 h 1465441"/>
                <a:gd name="connsiteX188" fmla="*/ 452619 w 1305127"/>
                <a:gd name="connsiteY188" fmla="*/ 1100717 h 1465441"/>
                <a:gd name="connsiteX189" fmla="*/ 460429 w 1305127"/>
                <a:gd name="connsiteY189" fmla="*/ 1158152 h 1465441"/>
                <a:gd name="connsiteX190" fmla="*/ 465478 w 1305127"/>
                <a:gd name="connsiteY190" fmla="*/ 1296170 h 1465441"/>
                <a:gd name="connsiteX191" fmla="*/ 483004 w 1305127"/>
                <a:gd name="connsiteY191" fmla="*/ 1324840 h 1465441"/>
                <a:gd name="connsiteX192" fmla="*/ 528533 w 1305127"/>
                <a:gd name="connsiteY192" fmla="*/ 1367893 h 1465441"/>
                <a:gd name="connsiteX193" fmla="*/ 599971 w 1305127"/>
                <a:gd name="connsiteY193" fmla="*/ 1396563 h 1465441"/>
                <a:gd name="connsiteX194" fmla="*/ 685981 w 1305127"/>
                <a:gd name="connsiteY194" fmla="*/ 1405993 h 1465441"/>
                <a:gd name="connsiteX195" fmla="*/ 761514 w 1305127"/>
                <a:gd name="connsiteY195" fmla="*/ 1401135 h 1465441"/>
                <a:gd name="connsiteX196" fmla="*/ 875053 w 1305127"/>
                <a:gd name="connsiteY196" fmla="*/ 1377037 h 1465441"/>
                <a:gd name="connsiteX197" fmla="*/ 952872 w 1305127"/>
                <a:gd name="connsiteY197" fmla="*/ 1343128 h 1465441"/>
                <a:gd name="connsiteX198" fmla="*/ 960111 w 1305127"/>
                <a:gd name="connsiteY198" fmla="*/ 1339985 h 1465441"/>
                <a:gd name="connsiteX199" fmla="*/ 995734 w 1305127"/>
                <a:gd name="connsiteY199" fmla="*/ 1293312 h 1465441"/>
                <a:gd name="connsiteX200" fmla="*/ 1019928 w 1305127"/>
                <a:gd name="connsiteY200" fmla="*/ 1261403 h 1465441"/>
                <a:gd name="connsiteX201" fmla="*/ 1038502 w 1305127"/>
                <a:gd name="connsiteY201" fmla="*/ 1239591 h 1465441"/>
                <a:gd name="connsiteX202" fmla="*/ 1049646 w 1305127"/>
                <a:gd name="connsiteY202" fmla="*/ 1206730 h 1465441"/>
                <a:gd name="connsiteX203" fmla="*/ 1092699 w 1305127"/>
                <a:gd name="connsiteY203" fmla="*/ 1116433 h 1465441"/>
                <a:gd name="connsiteX204" fmla="*/ 1110701 w 1305127"/>
                <a:gd name="connsiteY204" fmla="*/ 1064712 h 1465441"/>
                <a:gd name="connsiteX205" fmla="*/ 1130323 w 1305127"/>
                <a:gd name="connsiteY205" fmla="*/ 1023755 h 1465441"/>
                <a:gd name="connsiteX206" fmla="*/ 1158802 w 1305127"/>
                <a:gd name="connsiteY206" fmla="*/ 951841 h 1465441"/>
                <a:gd name="connsiteX207" fmla="*/ 1204142 w 1305127"/>
                <a:gd name="connsiteY207" fmla="*/ 827825 h 1465441"/>
                <a:gd name="connsiteX208" fmla="*/ 1239574 w 1305127"/>
                <a:gd name="connsiteY208" fmla="*/ 660090 h 1465441"/>
                <a:gd name="connsiteX209" fmla="*/ 1240336 w 1305127"/>
                <a:gd name="connsiteY209" fmla="*/ 656090 h 1465441"/>
                <a:gd name="connsiteX210" fmla="*/ 1251195 w 1305127"/>
                <a:gd name="connsiteY210" fmla="*/ 585414 h 1465441"/>
                <a:gd name="connsiteX211" fmla="*/ 1253576 w 1305127"/>
                <a:gd name="connsiteY211" fmla="*/ 573508 h 1465441"/>
                <a:gd name="connsiteX212" fmla="*/ 105147 w 1305127"/>
                <a:gd name="connsiteY212" fmla="*/ 944221 h 1465441"/>
                <a:gd name="connsiteX213" fmla="*/ 106957 w 1305127"/>
                <a:gd name="connsiteY213" fmla="*/ 942316 h 1465441"/>
                <a:gd name="connsiteX214" fmla="*/ 98289 w 1305127"/>
                <a:gd name="connsiteY214" fmla="*/ 936982 h 1465441"/>
                <a:gd name="connsiteX215" fmla="*/ 105052 w 1305127"/>
                <a:gd name="connsiteY215" fmla="*/ 944221 h 14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1305127" h="1465441">
                  <a:moveTo>
                    <a:pt x="1302916" y="539789"/>
                  </a:moveTo>
                  <a:cubicBezTo>
                    <a:pt x="1301487" y="556934"/>
                    <a:pt x="1306155" y="574651"/>
                    <a:pt x="1304916" y="591891"/>
                  </a:cubicBezTo>
                  <a:cubicBezTo>
                    <a:pt x="1302440" y="625991"/>
                    <a:pt x="1298534" y="660090"/>
                    <a:pt x="1293581" y="693904"/>
                  </a:cubicBezTo>
                  <a:cubicBezTo>
                    <a:pt x="1290343" y="716192"/>
                    <a:pt x="1284533" y="738195"/>
                    <a:pt x="1279484" y="760198"/>
                  </a:cubicBezTo>
                  <a:cubicBezTo>
                    <a:pt x="1275008" y="779915"/>
                    <a:pt x="1270340" y="799631"/>
                    <a:pt x="1265006" y="819158"/>
                  </a:cubicBezTo>
                  <a:cubicBezTo>
                    <a:pt x="1263387" y="825063"/>
                    <a:pt x="1259482" y="830302"/>
                    <a:pt x="1256624" y="837255"/>
                  </a:cubicBezTo>
                  <a:cubicBezTo>
                    <a:pt x="1245194" y="870021"/>
                    <a:pt x="1234050" y="901454"/>
                    <a:pt x="1222144" y="932600"/>
                  </a:cubicBezTo>
                  <a:cubicBezTo>
                    <a:pt x="1213190" y="955841"/>
                    <a:pt x="1203284" y="978606"/>
                    <a:pt x="1193569" y="1001561"/>
                  </a:cubicBezTo>
                  <a:cubicBezTo>
                    <a:pt x="1182330" y="1028136"/>
                    <a:pt x="1170328" y="1054425"/>
                    <a:pt x="1159565" y="1081190"/>
                  </a:cubicBezTo>
                  <a:cubicBezTo>
                    <a:pt x="1147468" y="1111289"/>
                    <a:pt x="1136800" y="1141960"/>
                    <a:pt x="1124703" y="1172059"/>
                  </a:cubicBezTo>
                  <a:cubicBezTo>
                    <a:pt x="1113940" y="1198824"/>
                    <a:pt x="1100795" y="1224732"/>
                    <a:pt x="1090889" y="1251783"/>
                  </a:cubicBezTo>
                  <a:cubicBezTo>
                    <a:pt x="1084031" y="1270643"/>
                    <a:pt x="1079364" y="1290740"/>
                    <a:pt x="1076602" y="1310648"/>
                  </a:cubicBezTo>
                  <a:cubicBezTo>
                    <a:pt x="1074601" y="1325316"/>
                    <a:pt x="1064315" y="1331507"/>
                    <a:pt x="1055170" y="1339032"/>
                  </a:cubicBezTo>
                  <a:cubicBezTo>
                    <a:pt x="1033548" y="1356844"/>
                    <a:pt x="1012499" y="1375799"/>
                    <a:pt x="988876" y="1390658"/>
                  </a:cubicBezTo>
                  <a:cubicBezTo>
                    <a:pt x="968874" y="1403326"/>
                    <a:pt x="945919" y="1411517"/>
                    <a:pt x="923821" y="1420566"/>
                  </a:cubicBezTo>
                  <a:cubicBezTo>
                    <a:pt x="902580" y="1429234"/>
                    <a:pt x="880958" y="1437330"/>
                    <a:pt x="858956" y="1443998"/>
                  </a:cubicBezTo>
                  <a:cubicBezTo>
                    <a:pt x="846859" y="1447712"/>
                    <a:pt x="833714" y="1447712"/>
                    <a:pt x="821141" y="1449617"/>
                  </a:cubicBezTo>
                  <a:cubicBezTo>
                    <a:pt x="794757" y="1453713"/>
                    <a:pt x="768182" y="1454666"/>
                    <a:pt x="742084" y="1462952"/>
                  </a:cubicBezTo>
                  <a:cubicBezTo>
                    <a:pt x="727320" y="1467620"/>
                    <a:pt x="709889" y="1464381"/>
                    <a:pt x="693697" y="1463905"/>
                  </a:cubicBezTo>
                  <a:cubicBezTo>
                    <a:pt x="678266" y="1463524"/>
                    <a:pt x="662836" y="1463048"/>
                    <a:pt x="647596" y="1460952"/>
                  </a:cubicBezTo>
                  <a:cubicBezTo>
                    <a:pt x="609877" y="1455713"/>
                    <a:pt x="570538" y="1456285"/>
                    <a:pt x="536439" y="1435139"/>
                  </a:cubicBezTo>
                  <a:cubicBezTo>
                    <a:pt x="515103" y="1421900"/>
                    <a:pt x="491576" y="1411041"/>
                    <a:pt x="473383" y="1394182"/>
                  </a:cubicBezTo>
                  <a:cubicBezTo>
                    <a:pt x="452905" y="1375322"/>
                    <a:pt x="436426" y="1351605"/>
                    <a:pt x="419853" y="1328840"/>
                  </a:cubicBezTo>
                  <a:cubicBezTo>
                    <a:pt x="410232" y="1315601"/>
                    <a:pt x="401279" y="1300837"/>
                    <a:pt x="396231" y="1285406"/>
                  </a:cubicBezTo>
                  <a:cubicBezTo>
                    <a:pt x="386134" y="1254641"/>
                    <a:pt x="385372" y="1222637"/>
                    <a:pt x="390421" y="1190347"/>
                  </a:cubicBezTo>
                  <a:cubicBezTo>
                    <a:pt x="392802" y="1175297"/>
                    <a:pt x="392326" y="1159391"/>
                    <a:pt x="390135" y="1144341"/>
                  </a:cubicBezTo>
                  <a:cubicBezTo>
                    <a:pt x="389183" y="1137674"/>
                    <a:pt x="381086" y="1128053"/>
                    <a:pt x="374990" y="1127006"/>
                  </a:cubicBezTo>
                  <a:cubicBezTo>
                    <a:pt x="351463" y="1122815"/>
                    <a:pt x="334128" y="1107194"/>
                    <a:pt x="314030" y="1097097"/>
                  </a:cubicBezTo>
                  <a:cubicBezTo>
                    <a:pt x="272025" y="1075856"/>
                    <a:pt x="230020" y="1054330"/>
                    <a:pt x="189538" y="1030422"/>
                  </a:cubicBezTo>
                  <a:cubicBezTo>
                    <a:pt x="168488" y="1017944"/>
                    <a:pt x="150581" y="999847"/>
                    <a:pt x="131055" y="984607"/>
                  </a:cubicBezTo>
                  <a:cubicBezTo>
                    <a:pt x="111243" y="969081"/>
                    <a:pt x="90955" y="954222"/>
                    <a:pt x="71333" y="938411"/>
                  </a:cubicBezTo>
                  <a:cubicBezTo>
                    <a:pt x="65999" y="934124"/>
                    <a:pt x="61998" y="928124"/>
                    <a:pt x="58093" y="922409"/>
                  </a:cubicBezTo>
                  <a:cubicBezTo>
                    <a:pt x="37805" y="892691"/>
                    <a:pt x="10373" y="867259"/>
                    <a:pt x="1515" y="830588"/>
                  </a:cubicBezTo>
                  <a:cubicBezTo>
                    <a:pt x="-200" y="823158"/>
                    <a:pt x="-676" y="814586"/>
                    <a:pt x="1229" y="807347"/>
                  </a:cubicBezTo>
                  <a:cubicBezTo>
                    <a:pt x="5992" y="788678"/>
                    <a:pt x="26661" y="775247"/>
                    <a:pt x="45425" y="773628"/>
                  </a:cubicBezTo>
                  <a:cubicBezTo>
                    <a:pt x="85145" y="770294"/>
                    <a:pt x="118005" y="785725"/>
                    <a:pt x="151820" y="804775"/>
                  </a:cubicBezTo>
                  <a:cubicBezTo>
                    <a:pt x="190967" y="826873"/>
                    <a:pt x="231734" y="846971"/>
                    <a:pt x="276121" y="857829"/>
                  </a:cubicBezTo>
                  <a:cubicBezTo>
                    <a:pt x="291170" y="861544"/>
                    <a:pt x="305648" y="867449"/>
                    <a:pt x="320412" y="872021"/>
                  </a:cubicBezTo>
                  <a:cubicBezTo>
                    <a:pt x="323555" y="872974"/>
                    <a:pt x="327175" y="872498"/>
                    <a:pt x="330604" y="872688"/>
                  </a:cubicBezTo>
                  <a:cubicBezTo>
                    <a:pt x="328698" y="869164"/>
                    <a:pt x="327651" y="864687"/>
                    <a:pt x="324793" y="862211"/>
                  </a:cubicBezTo>
                  <a:cubicBezTo>
                    <a:pt x="311077" y="850590"/>
                    <a:pt x="294980" y="841256"/>
                    <a:pt x="283265" y="828016"/>
                  </a:cubicBezTo>
                  <a:cubicBezTo>
                    <a:pt x="239545" y="778772"/>
                    <a:pt x="196777" y="728670"/>
                    <a:pt x="154391" y="678283"/>
                  </a:cubicBezTo>
                  <a:cubicBezTo>
                    <a:pt x="139056" y="660090"/>
                    <a:pt x="127530" y="638564"/>
                    <a:pt x="111243" y="621514"/>
                  </a:cubicBezTo>
                  <a:cubicBezTo>
                    <a:pt x="84859" y="593701"/>
                    <a:pt x="64951" y="561411"/>
                    <a:pt x="48854" y="527693"/>
                  </a:cubicBezTo>
                  <a:cubicBezTo>
                    <a:pt x="34757" y="498165"/>
                    <a:pt x="25994" y="465494"/>
                    <a:pt x="37996" y="431490"/>
                  </a:cubicBezTo>
                  <a:cubicBezTo>
                    <a:pt x="41615" y="421298"/>
                    <a:pt x="40758" y="409583"/>
                    <a:pt x="44282" y="399391"/>
                  </a:cubicBezTo>
                  <a:cubicBezTo>
                    <a:pt x="50854" y="380436"/>
                    <a:pt x="80382" y="357481"/>
                    <a:pt x="103528" y="373388"/>
                  </a:cubicBezTo>
                  <a:cubicBezTo>
                    <a:pt x="124578" y="387770"/>
                    <a:pt x="145152" y="402725"/>
                    <a:pt x="165345" y="418346"/>
                  </a:cubicBezTo>
                  <a:cubicBezTo>
                    <a:pt x="193729" y="440348"/>
                    <a:pt x="221828" y="462732"/>
                    <a:pt x="249451" y="485687"/>
                  </a:cubicBezTo>
                  <a:cubicBezTo>
                    <a:pt x="272025" y="504452"/>
                    <a:pt x="293456" y="524740"/>
                    <a:pt x="316031" y="543695"/>
                  </a:cubicBezTo>
                  <a:cubicBezTo>
                    <a:pt x="342510" y="565983"/>
                    <a:pt x="368513" y="589129"/>
                    <a:pt x="396802" y="608846"/>
                  </a:cubicBezTo>
                  <a:cubicBezTo>
                    <a:pt x="441379" y="640088"/>
                    <a:pt x="487576" y="669044"/>
                    <a:pt x="533201" y="698762"/>
                  </a:cubicBezTo>
                  <a:cubicBezTo>
                    <a:pt x="547488" y="708001"/>
                    <a:pt x="561966" y="716954"/>
                    <a:pt x="576825" y="725241"/>
                  </a:cubicBezTo>
                  <a:cubicBezTo>
                    <a:pt x="580063" y="727051"/>
                    <a:pt x="585112" y="725622"/>
                    <a:pt x="589303" y="725717"/>
                  </a:cubicBezTo>
                  <a:cubicBezTo>
                    <a:pt x="588160" y="722479"/>
                    <a:pt x="587493" y="719145"/>
                    <a:pt x="585873" y="716097"/>
                  </a:cubicBezTo>
                  <a:cubicBezTo>
                    <a:pt x="568729" y="682855"/>
                    <a:pt x="551584" y="649517"/>
                    <a:pt x="534248" y="616370"/>
                  </a:cubicBezTo>
                  <a:cubicBezTo>
                    <a:pt x="525295" y="599321"/>
                    <a:pt x="514722" y="583128"/>
                    <a:pt x="507292" y="565507"/>
                  </a:cubicBezTo>
                  <a:cubicBezTo>
                    <a:pt x="500530" y="549314"/>
                    <a:pt x="493481" y="534265"/>
                    <a:pt x="481004" y="521311"/>
                  </a:cubicBezTo>
                  <a:cubicBezTo>
                    <a:pt x="474431" y="514453"/>
                    <a:pt x="473002" y="502737"/>
                    <a:pt x="468335" y="493688"/>
                  </a:cubicBezTo>
                  <a:cubicBezTo>
                    <a:pt x="442904" y="444730"/>
                    <a:pt x="422996" y="393295"/>
                    <a:pt x="401851" y="342336"/>
                  </a:cubicBezTo>
                  <a:cubicBezTo>
                    <a:pt x="384992" y="301569"/>
                    <a:pt x="382420" y="259754"/>
                    <a:pt x="386515" y="217940"/>
                  </a:cubicBezTo>
                  <a:cubicBezTo>
                    <a:pt x="388706" y="194984"/>
                    <a:pt x="393945" y="169648"/>
                    <a:pt x="411566" y="150788"/>
                  </a:cubicBezTo>
                  <a:cubicBezTo>
                    <a:pt x="432807" y="128024"/>
                    <a:pt x="448047" y="134120"/>
                    <a:pt x="470336" y="144502"/>
                  </a:cubicBezTo>
                  <a:cubicBezTo>
                    <a:pt x="502816" y="159742"/>
                    <a:pt x="517484" y="191555"/>
                    <a:pt x="536915" y="218606"/>
                  </a:cubicBezTo>
                  <a:cubicBezTo>
                    <a:pt x="549965" y="236799"/>
                    <a:pt x="560156" y="256992"/>
                    <a:pt x="571586" y="276233"/>
                  </a:cubicBezTo>
                  <a:cubicBezTo>
                    <a:pt x="587207" y="302426"/>
                    <a:pt x="603686" y="328144"/>
                    <a:pt x="618449" y="354909"/>
                  </a:cubicBezTo>
                  <a:cubicBezTo>
                    <a:pt x="629117" y="374340"/>
                    <a:pt x="636928" y="395390"/>
                    <a:pt x="647214" y="415107"/>
                  </a:cubicBezTo>
                  <a:cubicBezTo>
                    <a:pt x="676552" y="471209"/>
                    <a:pt x="706746" y="526931"/>
                    <a:pt x="736178" y="583033"/>
                  </a:cubicBezTo>
                  <a:cubicBezTo>
                    <a:pt x="746465" y="602750"/>
                    <a:pt x="754942" y="623324"/>
                    <a:pt x="764944" y="643231"/>
                  </a:cubicBezTo>
                  <a:cubicBezTo>
                    <a:pt x="767325" y="647993"/>
                    <a:pt x="772754" y="651327"/>
                    <a:pt x="776659" y="655328"/>
                  </a:cubicBezTo>
                  <a:cubicBezTo>
                    <a:pt x="777136" y="650565"/>
                    <a:pt x="778279" y="645707"/>
                    <a:pt x="777898" y="640945"/>
                  </a:cubicBezTo>
                  <a:cubicBezTo>
                    <a:pt x="775231" y="606941"/>
                    <a:pt x="773421" y="572936"/>
                    <a:pt x="769040" y="539123"/>
                  </a:cubicBezTo>
                  <a:cubicBezTo>
                    <a:pt x="764849" y="507119"/>
                    <a:pt x="758943" y="475305"/>
                    <a:pt x="751989" y="443777"/>
                  </a:cubicBezTo>
                  <a:cubicBezTo>
                    <a:pt x="741512" y="396724"/>
                    <a:pt x="738750" y="349194"/>
                    <a:pt x="740845" y="301188"/>
                  </a:cubicBezTo>
                  <a:cubicBezTo>
                    <a:pt x="742560" y="259469"/>
                    <a:pt x="744370" y="217749"/>
                    <a:pt x="746656" y="176030"/>
                  </a:cubicBezTo>
                  <a:cubicBezTo>
                    <a:pt x="747704" y="156408"/>
                    <a:pt x="748751" y="136501"/>
                    <a:pt x="752656" y="117356"/>
                  </a:cubicBezTo>
                  <a:cubicBezTo>
                    <a:pt x="756276" y="99544"/>
                    <a:pt x="763610" y="82589"/>
                    <a:pt x="769420" y="65254"/>
                  </a:cubicBezTo>
                  <a:cubicBezTo>
                    <a:pt x="777802" y="39917"/>
                    <a:pt x="825999" y="960"/>
                    <a:pt x="851717" y="8"/>
                  </a:cubicBezTo>
                  <a:cubicBezTo>
                    <a:pt x="857431" y="-183"/>
                    <a:pt x="863718" y="3246"/>
                    <a:pt x="869052" y="6294"/>
                  </a:cubicBezTo>
                  <a:cubicBezTo>
                    <a:pt x="894008" y="20582"/>
                    <a:pt x="905247" y="43823"/>
                    <a:pt x="910009" y="71159"/>
                  </a:cubicBezTo>
                  <a:cubicBezTo>
                    <a:pt x="910486" y="73731"/>
                    <a:pt x="911629" y="76208"/>
                    <a:pt x="912486" y="78779"/>
                  </a:cubicBezTo>
                  <a:cubicBezTo>
                    <a:pt x="926583" y="117832"/>
                    <a:pt x="932108" y="158599"/>
                    <a:pt x="938680" y="199271"/>
                  </a:cubicBezTo>
                  <a:cubicBezTo>
                    <a:pt x="942680" y="223940"/>
                    <a:pt x="948776" y="248134"/>
                    <a:pt x="952586" y="272804"/>
                  </a:cubicBezTo>
                  <a:cubicBezTo>
                    <a:pt x="954967" y="288044"/>
                    <a:pt x="954967" y="303665"/>
                    <a:pt x="955634" y="319190"/>
                  </a:cubicBezTo>
                  <a:cubicBezTo>
                    <a:pt x="957634" y="368149"/>
                    <a:pt x="958397" y="417107"/>
                    <a:pt x="961921" y="465971"/>
                  </a:cubicBezTo>
                  <a:cubicBezTo>
                    <a:pt x="963540" y="489878"/>
                    <a:pt x="969922" y="513405"/>
                    <a:pt x="974589" y="537027"/>
                  </a:cubicBezTo>
                  <a:cubicBezTo>
                    <a:pt x="981447" y="571698"/>
                    <a:pt x="988210" y="606369"/>
                    <a:pt x="996020" y="640754"/>
                  </a:cubicBezTo>
                  <a:cubicBezTo>
                    <a:pt x="1001068" y="663043"/>
                    <a:pt x="1007926" y="684855"/>
                    <a:pt x="1014022" y="706858"/>
                  </a:cubicBezTo>
                  <a:cubicBezTo>
                    <a:pt x="1014880" y="709906"/>
                    <a:pt x="1014594" y="713430"/>
                    <a:pt x="1016023" y="716097"/>
                  </a:cubicBezTo>
                  <a:cubicBezTo>
                    <a:pt x="1018309" y="720193"/>
                    <a:pt x="1021642" y="723717"/>
                    <a:pt x="1024595" y="727527"/>
                  </a:cubicBezTo>
                  <a:cubicBezTo>
                    <a:pt x="1026500" y="724289"/>
                    <a:pt x="1028691" y="721050"/>
                    <a:pt x="1030120" y="717621"/>
                  </a:cubicBezTo>
                  <a:cubicBezTo>
                    <a:pt x="1039740" y="694190"/>
                    <a:pt x="1049360" y="670758"/>
                    <a:pt x="1058790" y="647327"/>
                  </a:cubicBezTo>
                  <a:cubicBezTo>
                    <a:pt x="1067553" y="625514"/>
                    <a:pt x="1075649" y="603321"/>
                    <a:pt x="1084888" y="581699"/>
                  </a:cubicBezTo>
                  <a:cubicBezTo>
                    <a:pt x="1088413" y="573508"/>
                    <a:pt x="1093175" y="565412"/>
                    <a:pt x="1099081" y="558839"/>
                  </a:cubicBezTo>
                  <a:cubicBezTo>
                    <a:pt x="1123084" y="531884"/>
                    <a:pt x="1147563" y="504737"/>
                    <a:pt x="1180329" y="488926"/>
                  </a:cubicBezTo>
                  <a:cubicBezTo>
                    <a:pt x="1204427" y="477305"/>
                    <a:pt x="1231002" y="471495"/>
                    <a:pt x="1258434" y="479115"/>
                  </a:cubicBezTo>
                  <a:cubicBezTo>
                    <a:pt x="1277103" y="484259"/>
                    <a:pt x="1304726" y="518453"/>
                    <a:pt x="1302916" y="539789"/>
                  </a:cubicBezTo>
                  <a:close/>
                  <a:moveTo>
                    <a:pt x="1253386" y="573413"/>
                  </a:moveTo>
                  <a:cubicBezTo>
                    <a:pt x="1255672" y="564269"/>
                    <a:pt x="1247290" y="540170"/>
                    <a:pt x="1238813" y="538456"/>
                  </a:cubicBezTo>
                  <a:cubicBezTo>
                    <a:pt x="1229288" y="536551"/>
                    <a:pt x="1217381" y="536170"/>
                    <a:pt x="1209285" y="540456"/>
                  </a:cubicBezTo>
                  <a:cubicBezTo>
                    <a:pt x="1192616" y="549314"/>
                    <a:pt x="1177472" y="561316"/>
                    <a:pt x="1162422" y="572841"/>
                  </a:cubicBezTo>
                  <a:cubicBezTo>
                    <a:pt x="1129180" y="598178"/>
                    <a:pt x="1115559" y="636373"/>
                    <a:pt x="1102605" y="673425"/>
                  </a:cubicBezTo>
                  <a:cubicBezTo>
                    <a:pt x="1091556" y="705048"/>
                    <a:pt x="1076982" y="734004"/>
                    <a:pt x="1060504" y="762865"/>
                  </a:cubicBezTo>
                  <a:cubicBezTo>
                    <a:pt x="1048407" y="783915"/>
                    <a:pt x="1035454" y="805442"/>
                    <a:pt x="1035549" y="832016"/>
                  </a:cubicBezTo>
                  <a:cubicBezTo>
                    <a:pt x="1035644" y="849542"/>
                    <a:pt x="1022024" y="860401"/>
                    <a:pt x="1004783" y="860496"/>
                  </a:cubicBezTo>
                  <a:cubicBezTo>
                    <a:pt x="992496" y="860591"/>
                    <a:pt x="979066" y="857924"/>
                    <a:pt x="968017" y="861830"/>
                  </a:cubicBezTo>
                  <a:cubicBezTo>
                    <a:pt x="941442" y="871259"/>
                    <a:pt x="915724" y="883261"/>
                    <a:pt x="890102" y="895262"/>
                  </a:cubicBezTo>
                  <a:cubicBezTo>
                    <a:pt x="837238" y="920027"/>
                    <a:pt x="783232" y="942697"/>
                    <a:pt x="737321" y="980511"/>
                  </a:cubicBezTo>
                  <a:cubicBezTo>
                    <a:pt x="726939" y="989084"/>
                    <a:pt x="699221" y="984893"/>
                    <a:pt x="695411" y="974129"/>
                  </a:cubicBezTo>
                  <a:cubicBezTo>
                    <a:pt x="692363" y="965557"/>
                    <a:pt x="691792" y="952984"/>
                    <a:pt x="696078" y="945650"/>
                  </a:cubicBezTo>
                  <a:cubicBezTo>
                    <a:pt x="701888" y="935744"/>
                    <a:pt x="712461" y="927552"/>
                    <a:pt x="722653" y="921647"/>
                  </a:cubicBezTo>
                  <a:cubicBezTo>
                    <a:pt x="732749" y="915741"/>
                    <a:pt x="745322" y="914122"/>
                    <a:pt x="756276" y="909455"/>
                  </a:cubicBezTo>
                  <a:cubicBezTo>
                    <a:pt x="763991" y="906121"/>
                    <a:pt x="770659" y="900311"/>
                    <a:pt x="778183" y="896501"/>
                  </a:cubicBezTo>
                  <a:cubicBezTo>
                    <a:pt x="808187" y="881261"/>
                    <a:pt x="838191" y="865925"/>
                    <a:pt x="868671" y="851638"/>
                  </a:cubicBezTo>
                  <a:cubicBezTo>
                    <a:pt x="889054" y="842113"/>
                    <a:pt x="910295" y="834493"/>
                    <a:pt x="931155" y="825825"/>
                  </a:cubicBezTo>
                  <a:cubicBezTo>
                    <a:pt x="945442" y="819920"/>
                    <a:pt x="964492" y="817253"/>
                    <a:pt x="966397" y="798679"/>
                  </a:cubicBezTo>
                  <a:cubicBezTo>
                    <a:pt x="968302" y="780296"/>
                    <a:pt x="965445" y="761150"/>
                    <a:pt x="962968" y="742577"/>
                  </a:cubicBezTo>
                  <a:cubicBezTo>
                    <a:pt x="960778" y="726003"/>
                    <a:pt x="955825" y="709906"/>
                    <a:pt x="952777" y="693523"/>
                  </a:cubicBezTo>
                  <a:cubicBezTo>
                    <a:pt x="947823" y="666091"/>
                    <a:pt x="944109" y="638468"/>
                    <a:pt x="938680" y="611227"/>
                  </a:cubicBezTo>
                  <a:cubicBezTo>
                    <a:pt x="934679" y="590939"/>
                    <a:pt x="927250" y="571317"/>
                    <a:pt x="924392" y="550934"/>
                  </a:cubicBezTo>
                  <a:cubicBezTo>
                    <a:pt x="920011" y="520073"/>
                    <a:pt x="917629" y="488926"/>
                    <a:pt x="915534" y="457779"/>
                  </a:cubicBezTo>
                  <a:cubicBezTo>
                    <a:pt x="912962" y="420155"/>
                    <a:pt x="912295" y="382246"/>
                    <a:pt x="909438" y="344622"/>
                  </a:cubicBezTo>
                  <a:cubicBezTo>
                    <a:pt x="906676" y="309094"/>
                    <a:pt x="902390" y="273566"/>
                    <a:pt x="898103" y="238228"/>
                  </a:cubicBezTo>
                  <a:cubicBezTo>
                    <a:pt x="895436" y="216416"/>
                    <a:pt x="892865" y="194508"/>
                    <a:pt x="888007" y="173172"/>
                  </a:cubicBezTo>
                  <a:cubicBezTo>
                    <a:pt x="879815" y="137453"/>
                    <a:pt x="870576" y="101925"/>
                    <a:pt x="852383" y="67635"/>
                  </a:cubicBezTo>
                  <a:cubicBezTo>
                    <a:pt x="848097" y="67159"/>
                    <a:pt x="841811" y="64587"/>
                    <a:pt x="839906" y="66492"/>
                  </a:cubicBezTo>
                  <a:cubicBezTo>
                    <a:pt x="831904" y="74588"/>
                    <a:pt x="822761" y="82970"/>
                    <a:pt x="818474" y="93162"/>
                  </a:cubicBezTo>
                  <a:cubicBezTo>
                    <a:pt x="804187" y="127262"/>
                    <a:pt x="800567" y="164028"/>
                    <a:pt x="794852" y="200318"/>
                  </a:cubicBezTo>
                  <a:cubicBezTo>
                    <a:pt x="788470" y="241085"/>
                    <a:pt x="784470" y="281948"/>
                    <a:pt x="783803" y="323191"/>
                  </a:cubicBezTo>
                  <a:cubicBezTo>
                    <a:pt x="783613" y="339098"/>
                    <a:pt x="785804" y="355100"/>
                    <a:pt x="786470" y="371102"/>
                  </a:cubicBezTo>
                  <a:cubicBezTo>
                    <a:pt x="787613" y="402915"/>
                    <a:pt x="791709" y="434157"/>
                    <a:pt x="800663" y="464828"/>
                  </a:cubicBezTo>
                  <a:cubicBezTo>
                    <a:pt x="801996" y="469400"/>
                    <a:pt x="800853" y="474734"/>
                    <a:pt x="800853" y="479687"/>
                  </a:cubicBezTo>
                  <a:cubicBezTo>
                    <a:pt x="800853" y="487021"/>
                    <a:pt x="799710" y="494641"/>
                    <a:pt x="801139" y="501785"/>
                  </a:cubicBezTo>
                  <a:cubicBezTo>
                    <a:pt x="802567" y="509024"/>
                    <a:pt x="807997" y="515596"/>
                    <a:pt x="809139" y="522835"/>
                  </a:cubicBezTo>
                  <a:cubicBezTo>
                    <a:pt x="811997" y="540647"/>
                    <a:pt x="813902" y="558649"/>
                    <a:pt x="814950" y="576746"/>
                  </a:cubicBezTo>
                  <a:cubicBezTo>
                    <a:pt x="815902" y="592558"/>
                    <a:pt x="814283" y="608560"/>
                    <a:pt x="815331" y="624371"/>
                  </a:cubicBezTo>
                  <a:cubicBezTo>
                    <a:pt x="817712" y="662662"/>
                    <a:pt x="821522" y="700857"/>
                    <a:pt x="823237" y="739243"/>
                  </a:cubicBezTo>
                  <a:cubicBezTo>
                    <a:pt x="823618" y="746768"/>
                    <a:pt x="817998" y="760293"/>
                    <a:pt x="813331" y="761150"/>
                  </a:cubicBezTo>
                  <a:cubicBezTo>
                    <a:pt x="802758" y="763055"/>
                    <a:pt x="789233" y="761912"/>
                    <a:pt x="780184" y="756388"/>
                  </a:cubicBezTo>
                  <a:cubicBezTo>
                    <a:pt x="762086" y="745339"/>
                    <a:pt x="753418" y="725527"/>
                    <a:pt x="744370" y="706858"/>
                  </a:cubicBezTo>
                  <a:cubicBezTo>
                    <a:pt x="734178" y="685617"/>
                    <a:pt x="724557" y="664091"/>
                    <a:pt x="714747" y="642659"/>
                  </a:cubicBezTo>
                  <a:cubicBezTo>
                    <a:pt x="706079" y="623705"/>
                    <a:pt x="699793" y="603035"/>
                    <a:pt x="688458" y="585890"/>
                  </a:cubicBezTo>
                  <a:cubicBezTo>
                    <a:pt x="655787" y="536360"/>
                    <a:pt x="633213" y="481973"/>
                    <a:pt x="608258" y="428633"/>
                  </a:cubicBezTo>
                  <a:cubicBezTo>
                    <a:pt x="598733" y="408440"/>
                    <a:pt x="587398" y="389104"/>
                    <a:pt x="575968" y="369959"/>
                  </a:cubicBezTo>
                  <a:cubicBezTo>
                    <a:pt x="558918" y="341384"/>
                    <a:pt x="541297" y="312999"/>
                    <a:pt x="523295" y="285091"/>
                  </a:cubicBezTo>
                  <a:cubicBezTo>
                    <a:pt x="505864" y="258040"/>
                    <a:pt x="488338" y="230989"/>
                    <a:pt x="469288" y="205271"/>
                  </a:cubicBezTo>
                  <a:cubicBezTo>
                    <a:pt x="462334" y="195937"/>
                    <a:pt x="460905" y="192032"/>
                    <a:pt x="472240" y="187364"/>
                  </a:cubicBezTo>
                  <a:cubicBezTo>
                    <a:pt x="474241" y="186507"/>
                    <a:pt x="475003" y="182411"/>
                    <a:pt x="476241" y="179744"/>
                  </a:cubicBezTo>
                  <a:cubicBezTo>
                    <a:pt x="473383" y="178506"/>
                    <a:pt x="469478" y="175363"/>
                    <a:pt x="467954" y="176315"/>
                  </a:cubicBezTo>
                  <a:cubicBezTo>
                    <a:pt x="461001" y="180697"/>
                    <a:pt x="452619" y="184983"/>
                    <a:pt x="448618" y="191651"/>
                  </a:cubicBezTo>
                  <a:cubicBezTo>
                    <a:pt x="438617" y="208510"/>
                    <a:pt x="434426" y="227941"/>
                    <a:pt x="434045" y="247467"/>
                  </a:cubicBezTo>
                  <a:cubicBezTo>
                    <a:pt x="433093" y="286424"/>
                    <a:pt x="444713" y="322619"/>
                    <a:pt x="459572" y="358052"/>
                  </a:cubicBezTo>
                  <a:cubicBezTo>
                    <a:pt x="469859" y="382627"/>
                    <a:pt x="477479" y="408440"/>
                    <a:pt x="488814" y="432443"/>
                  </a:cubicBezTo>
                  <a:cubicBezTo>
                    <a:pt x="499292" y="454636"/>
                    <a:pt x="514436" y="474638"/>
                    <a:pt x="525485" y="496641"/>
                  </a:cubicBezTo>
                  <a:cubicBezTo>
                    <a:pt x="553203" y="551981"/>
                    <a:pt x="579587" y="607893"/>
                    <a:pt x="606829" y="663424"/>
                  </a:cubicBezTo>
                  <a:cubicBezTo>
                    <a:pt x="619782" y="689808"/>
                    <a:pt x="639690" y="712573"/>
                    <a:pt x="641976" y="744386"/>
                  </a:cubicBezTo>
                  <a:cubicBezTo>
                    <a:pt x="642929" y="758007"/>
                    <a:pt x="644738" y="772390"/>
                    <a:pt x="634547" y="779724"/>
                  </a:cubicBezTo>
                  <a:cubicBezTo>
                    <a:pt x="626260" y="785725"/>
                    <a:pt x="611591" y="787154"/>
                    <a:pt x="600923" y="784868"/>
                  </a:cubicBezTo>
                  <a:cubicBezTo>
                    <a:pt x="564919" y="776962"/>
                    <a:pt x="533772" y="757721"/>
                    <a:pt x="502625" y="738195"/>
                  </a:cubicBezTo>
                  <a:cubicBezTo>
                    <a:pt x="476907" y="722003"/>
                    <a:pt x="454619" y="700000"/>
                    <a:pt x="424711" y="690951"/>
                  </a:cubicBezTo>
                  <a:cubicBezTo>
                    <a:pt x="423472" y="690570"/>
                    <a:pt x="421663" y="690665"/>
                    <a:pt x="420901" y="689903"/>
                  </a:cubicBezTo>
                  <a:cubicBezTo>
                    <a:pt x="402803" y="669806"/>
                    <a:pt x="379562" y="656471"/>
                    <a:pt x="358512" y="640088"/>
                  </a:cubicBezTo>
                  <a:cubicBezTo>
                    <a:pt x="321460" y="611227"/>
                    <a:pt x="288979" y="576556"/>
                    <a:pt x="253737" y="545123"/>
                  </a:cubicBezTo>
                  <a:cubicBezTo>
                    <a:pt x="238782" y="531693"/>
                    <a:pt x="222019" y="520358"/>
                    <a:pt x="205922" y="508262"/>
                  </a:cubicBezTo>
                  <a:cubicBezTo>
                    <a:pt x="200873" y="504452"/>
                    <a:pt x="193444" y="502547"/>
                    <a:pt x="190491" y="497689"/>
                  </a:cubicBezTo>
                  <a:cubicBezTo>
                    <a:pt x="176489" y="474353"/>
                    <a:pt x="150010" y="466256"/>
                    <a:pt x="132008" y="447683"/>
                  </a:cubicBezTo>
                  <a:cubicBezTo>
                    <a:pt x="125149" y="440539"/>
                    <a:pt x="116291" y="435300"/>
                    <a:pt x="108004" y="429680"/>
                  </a:cubicBezTo>
                  <a:cubicBezTo>
                    <a:pt x="95146" y="421108"/>
                    <a:pt x="92098" y="422441"/>
                    <a:pt x="87049" y="437110"/>
                  </a:cubicBezTo>
                  <a:cubicBezTo>
                    <a:pt x="77239" y="465685"/>
                    <a:pt x="89526" y="491021"/>
                    <a:pt x="99813" y="516072"/>
                  </a:cubicBezTo>
                  <a:cubicBezTo>
                    <a:pt x="106576" y="532550"/>
                    <a:pt x="114672" y="549505"/>
                    <a:pt x="126292" y="562554"/>
                  </a:cubicBezTo>
                  <a:cubicBezTo>
                    <a:pt x="149915" y="589224"/>
                    <a:pt x="172203" y="616656"/>
                    <a:pt x="192015" y="646469"/>
                  </a:cubicBezTo>
                  <a:cubicBezTo>
                    <a:pt x="206302" y="667901"/>
                    <a:pt x="223162" y="687903"/>
                    <a:pt x="240592" y="707048"/>
                  </a:cubicBezTo>
                  <a:cubicBezTo>
                    <a:pt x="260309" y="728765"/>
                    <a:pt x="276121" y="753530"/>
                    <a:pt x="300314" y="771723"/>
                  </a:cubicBezTo>
                  <a:cubicBezTo>
                    <a:pt x="320793" y="787058"/>
                    <a:pt x="336509" y="808490"/>
                    <a:pt x="355559" y="825825"/>
                  </a:cubicBezTo>
                  <a:cubicBezTo>
                    <a:pt x="370133" y="838970"/>
                    <a:pt x="385372" y="852495"/>
                    <a:pt x="402613" y="861163"/>
                  </a:cubicBezTo>
                  <a:cubicBezTo>
                    <a:pt x="421377" y="870497"/>
                    <a:pt x="431092" y="883928"/>
                    <a:pt x="437093" y="902882"/>
                  </a:cubicBezTo>
                  <a:cubicBezTo>
                    <a:pt x="444999" y="927838"/>
                    <a:pt x="435093" y="947078"/>
                    <a:pt x="407090" y="944221"/>
                  </a:cubicBezTo>
                  <a:cubicBezTo>
                    <a:pt x="389945" y="942411"/>
                    <a:pt x="372418" y="940887"/>
                    <a:pt x="355940" y="936029"/>
                  </a:cubicBezTo>
                  <a:cubicBezTo>
                    <a:pt x="309934" y="922694"/>
                    <a:pt x="263643" y="909740"/>
                    <a:pt x="218971" y="892786"/>
                  </a:cubicBezTo>
                  <a:cubicBezTo>
                    <a:pt x="189348" y="881546"/>
                    <a:pt x="162392" y="863258"/>
                    <a:pt x="133913" y="848685"/>
                  </a:cubicBezTo>
                  <a:cubicBezTo>
                    <a:pt x="115815" y="839351"/>
                    <a:pt x="99622" y="824682"/>
                    <a:pt x="77334" y="826206"/>
                  </a:cubicBezTo>
                  <a:cubicBezTo>
                    <a:pt x="74667" y="826397"/>
                    <a:pt x="69904" y="831064"/>
                    <a:pt x="70286" y="832207"/>
                  </a:cubicBezTo>
                  <a:cubicBezTo>
                    <a:pt x="74572" y="844399"/>
                    <a:pt x="78096" y="857258"/>
                    <a:pt x="84954" y="867830"/>
                  </a:cubicBezTo>
                  <a:cubicBezTo>
                    <a:pt x="92574" y="879546"/>
                    <a:pt x="102766" y="889928"/>
                    <a:pt x="113148" y="899358"/>
                  </a:cubicBezTo>
                  <a:cubicBezTo>
                    <a:pt x="129817" y="914693"/>
                    <a:pt x="146676" y="930124"/>
                    <a:pt x="165154" y="942983"/>
                  </a:cubicBezTo>
                  <a:cubicBezTo>
                    <a:pt x="202111" y="968510"/>
                    <a:pt x="239640" y="993656"/>
                    <a:pt x="278311" y="1016420"/>
                  </a:cubicBezTo>
                  <a:cubicBezTo>
                    <a:pt x="309934" y="1035089"/>
                    <a:pt x="343463" y="1050520"/>
                    <a:pt x="376514" y="1066808"/>
                  </a:cubicBezTo>
                  <a:cubicBezTo>
                    <a:pt x="398326" y="1077476"/>
                    <a:pt x="418329" y="1092906"/>
                    <a:pt x="443856" y="1094811"/>
                  </a:cubicBezTo>
                  <a:cubicBezTo>
                    <a:pt x="446999" y="1095097"/>
                    <a:pt x="451476" y="1097859"/>
                    <a:pt x="452619" y="1100717"/>
                  </a:cubicBezTo>
                  <a:cubicBezTo>
                    <a:pt x="460144" y="1119005"/>
                    <a:pt x="468811" y="1135864"/>
                    <a:pt x="460429" y="1158152"/>
                  </a:cubicBezTo>
                  <a:cubicBezTo>
                    <a:pt x="443094" y="1204158"/>
                    <a:pt x="438141" y="1251116"/>
                    <a:pt x="465478" y="1296170"/>
                  </a:cubicBezTo>
                  <a:cubicBezTo>
                    <a:pt x="471288" y="1305695"/>
                    <a:pt x="475670" y="1316648"/>
                    <a:pt x="483004" y="1324840"/>
                  </a:cubicBezTo>
                  <a:cubicBezTo>
                    <a:pt x="497101" y="1340366"/>
                    <a:pt x="510626" y="1358844"/>
                    <a:pt x="528533" y="1367893"/>
                  </a:cubicBezTo>
                  <a:cubicBezTo>
                    <a:pt x="551012" y="1379323"/>
                    <a:pt x="572539" y="1395039"/>
                    <a:pt x="599971" y="1396563"/>
                  </a:cubicBezTo>
                  <a:cubicBezTo>
                    <a:pt x="628736" y="1398278"/>
                    <a:pt x="657216" y="1405040"/>
                    <a:pt x="685981" y="1405993"/>
                  </a:cubicBezTo>
                  <a:cubicBezTo>
                    <a:pt x="711032" y="1406850"/>
                    <a:pt x="736274" y="1401326"/>
                    <a:pt x="761514" y="1401135"/>
                  </a:cubicBezTo>
                  <a:cubicBezTo>
                    <a:pt x="801139" y="1400754"/>
                    <a:pt x="837905" y="1387229"/>
                    <a:pt x="875053" y="1377037"/>
                  </a:cubicBezTo>
                  <a:cubicBezTo>
                    <a:pt x="902104" y="1369607"/>
                    <a:pt x="932108" y="1366559"/>
                    <a:pt x="952872" y="1343128"/>
                  </a:cubicBezTo>
                  <a:cubicBezTo>
                    <a:pt x="954491" y="1341318"/>
                    <a:pt x="957825" y="1341318"/>
                    <a:pt x="960111" y="1339985"/>
                  </a:cubicBezTo>
                  <a:cubicBezTo>
                    <a:pt x="978590" y="1329507"/>
                    <a:pt x="991924" y="1314839"/>
                    <a:pt x="995734" y="1293312"/>
                  </a:cubicBezTo>
                  <a:cubicBezTo>
                    <a:pt x="998497" y="1278263"/>
                    <a:pt x="1005164" y="1268071"/>
                    <a:pt x="1019928" y="1261403"/>
                  </a:cubicBezTo>
                  <a:cubicBezTo>
                    <a:pt x="1027929" y="1257784"/>
                    <a:pt x="1034215" y="1247973"/>
                    <a:pt x="1038502" y="1239591"/>
                  </a:cubicBezTo>
                  <a:cubicBezTo>
                    <a:pt x="1043740" y="1229399"/>
                    <a:pt x="1044883" y="1217207"/>
                    <a:pt x="1049646" y="1206730"/>
                  </a:cubicBezTo>
                  <a:cubicBezTo>
                    <a:pt x="1063648" y="1176440"/>
                    <a:pt x="1079174" y="1146818"/>
                    <a:pt x="1092699" y="1116433"/>
                  </a:cubicBezTo>
                  <a:cubicBezTo>
                    <a:pt x="1100033" y="1099859"/>
                    <a:pt x="1103938" y="1081667"/>
                    <a:pt x="1110701" y="1064712"/>
                  </a:cubicBezTo>
                  <a:cubicBezTo>
                    <a:pt x="1116321" y="1050710"/>
                    <a:pt x="1124417" y="1037756"/>
                    <a:pt x="1130323" y="1023755"/>
                  </a:cubicBezTo>
                  <a:cubicBezTo>
                    <a:pt x="1140324" y="1000037"/>
                    <a:pt x="1149754" y="975939"/>
                    <a:pt x="1158802" y="951841"/>
                  </a:cubicBezTo>
                  <a:cubicBezTo>
                    <a:pt x="1174328" y="910598"/>
                    <a:pt x="1190806" y="869735"/>
                    <a:pt x="1204142" y="827825"/>
                  </a:cubicBezTo>
                  <a:cubicBezTo>
                    <a:pt x="1221382" y="773247"/>
                    <a:pt x="1240336" y="718669"/>
                    <a:pt x="1239574" y="660090"/>
                  </a:cubicBezTo>
                  <a:cubicBezTo>
                    <a:pt x="1239574" y="658757"/>
                    <a:pt x="1239956" y="657423"/>
                    <a:pt x="1240336" y="656090"/>
                  </a:cubicBezTo>
                  <a:cubicBezTo>
                    <a:pt x="1246623" y="632944"/>
                    <a:pt x="1253672" y="609989"/>
                    <a:pt x="1251195" y="585414"/>
                  </a:cubicBezTo>
                  <a:cubicBezTo>
                    <a:pt x="1250814" y="581509"/>
                    <a:pt x="1252529" y="577413"/>
                    <a:pt x="1253576" y="573508"/>
                  </a:cubicBezTo>
                  <a:close/>
                  <a:moveTo>
                    <a:pt x="105147" y="944221"/>
                  </a:moveTo>
                  <a:cubicBezTo>
                    <a:pt x="105718" y="943554"/>
                    <a:pt x="106385" y="942983"/>
                    <a:pt x="106957" y="942316"/>
                  </a:cubicBezTo>
                  <a:cubicBezTo>
                    <a:pt x="104575" y="940030"/>
                    <a:pt x="102194" y="937744"/>
                    <a:pt x="98289" y="936982"/>
                  </a:cubicBezTo>
                  <a:cubicBezTo>
                    <a:pt x="100575" y="939363"/>
                    <a:pt x="102766" y="941840"/>
                    <a:pt x="105052" y="944221"/>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 name="フリーフォーム: 図形 5">
              <a:extLst>
                <a:ext uri="{FF2B5EF4-FFF2-40B4-BE49-F238E27FC236}">
                  <a16:creationId xmlns:a16="http://schemas.microsoft.com/office/drawing/2014/main" id="{FAD7EA57-3D6A-78B0-0EF2-990D5BD11AFA}"/>
                </a:ext>
              </a:extLst>
            </p:cNvPr>
            <p:cNvSpPr/>
            <p:nvPr/>
          </p:nvSpPr>
          <p:spPr>
            <a:xfrm>
              <a:off x="8139340" y="6873291"/>
              <a:ext cx="1183693" cy="1340284"/>
            </a:xfrm>
            <a:custGeom>
              <a:avLst/>
              <a:gdLst>
                <a:gd name="connsiteX0" fmla="*/ 1168739 w 1183693"/>
                <a:gd name="connsiteY0" fmla="*/ 472753 h 1340284"/>
                <a:gd name="connsiteX1" fmla="*/ 1183312 w 1183693"/>
                <a:gd name="connsiteY1" fmla="*/ 507709 h 1340284"/>
                <a:gd name="connsiteX2" fmla="*/ 1180931 w 1183693"/>
                <a:gd name="connsiteY2" fmla="*/ 519616 h 1340284"/>
                <a:gd name="connsiteX3" fmla="*/ 1170072 w 1183693"/>
                <a:gd name="connsiteY3" fmla="*/ 590291 h 1340284"/>
                <a:gd name="connsiteX4" fmla="*/ 1169310 w 1183693"/>
                <a:gd name="connsiteY4" fmla="*/ 594292 h 1340284"/>
                <a:gd name="connsiteX5" fmla="*/ 1133877 w 1183693"/>
                <a:gd name="connsiteY5" fmla="*/ 762027 h 1340284"/>
                <a:gd name="connsiteX6" fmla="*/ 1088538 w 1183693"/>
                <a:gd name="connsiteY6" fmla="*/ 886042 h 1340284"/>
                <a:gd name="connsiteX7" fmla="*/ 1060058 w 1183693"/>
                <a:gd name="connsiteY7" fmla="*/ 957956 h 1340284"/>
                <a:gd name="connsiteX8" fmla="*/ 1040437 w 1183693"/>
                <a:gd name="connsiteY8" fmla="*/ 998914 h 1340284"/>
                <a:gd name="connsiteX9" fmla="*/ 1022435 w 1183693"/>
                <a:gd name="connsiteY9" fmla="*/ 1050634 h 1340284"/>
                <a:gd name="connsiteX10" fmla="*/ 979382 w 1183693"/>
                <a:gd name="connsiteY10" fmla="*/ 1140931 h 1340284"/>
                <a:gd name="connsiteX11" fmla="*/ 968238 w 1183693"/>
                <a:gd name="connsiteY11" fmla="*/ 1173793 h 1340284"/>
                <a:gd name="connsiteX12" fmla="*/ 949664 w 1183693"/>
                <a:gd name="connsiteY12" fmla="*/ 1195605 h 1340284"/>
                <a:gd name="connsiteX13" fmla="*/ 925470 w 1183693"/>
                <a:gd name="connsiteY13" fmla="*/ 1227514 h 1340284"/>
                <a:gd name="connsiteX14" fmla="*/ 889847 w 1183693"/>
                <a:gd name="connsiteY14" fmla="*/ 1274186 h 1340284"/>
                <a:gd name="connsiteX15" fmla="*/ 882607 w 1183693"/>
                <a:gd name="connsiteY15" fmla="*/ 1277330 h 1340284"/>
                <a:gd name="connsiteX16" fmla="*/ 804788 w 1183693"/>
                <a:gd name="connsiteY16" fmla="*/ 1311238 h 1340284"/>
                <a:gd name="connsiteX17" fmla="*/ 691250 w 1183693"/>
                <a:gd name="connsiteY17" fmla="*/ 1335337 h 1340284"/>
                <a:gd name="connsiteX18" fmla="*/ 615717 w 1183693"/>
                <a:gd name="connsiteY18" fmla="*/ 1340194 h 1340284"/>
                <a:gd name="connsiteX19" fmla="*/ 529706 w 1183693"/>
                <a:gd name="connsiteY19" fmla="*/ 1330765 h 1340284"/>
                <a:gd name="connsiteX20" fmla="*/ 458269 w 1183693"/>
                <a:gd name="connsiteY20" fmla="*/ 1302094 h 1340284"/>
                <a:gd name="connsiteX21" fmla="*/ 412740 w 1183693"/>
                <a:gd name="connsiteY21" fmla="*/ 1259041 h 1340284"/>
                <a:gd name="connsiteX22" fmla="*/ 395213 w 1183693"/>
                <a:gd name="connsiteY22" fmla="*/ 1230371 h 1340284"/>
                <a:gd name="connsiteX23" fmla="*/ 390165 w 1183693"/>
                <a:gd name="connsiteY23" fmla="*/ 1092354 h 1340284"/>
                <a:gd name="connsiteX24" fmla="*/ 382355 w 1183693"/>
                <a:gd name="connsiteY24" fmla="*/ 1034918 h 1340284"/>
                <a:gd name="connsiteX25" fmla="*/ 373591 w 1183693"/>
                <a:gd name="connsiteY25" fmla="*/ 1029013 h 1340284"/>
                <a:gd name="connsiteX26" fmla="*/ 306250 w 1183693"/>
                <a:gd name="connsiteY26" fmla="*/ 1001009 h 1340284"/>
                <a:gd name="connsiteX27" fmla="*/ 208047 w 1183693"/>
                <a:gd name="connsiteY27" fmla="*/ 950622 h 1340284"/>
                <a:gd name="connsiteX28" fmla="*/ 94890 w 1183693"/>
                <a:gd name="connsiteY28" fmla="*/ 877184 h 1340284"/>
                <a:gd name="connsiteX29" fmla="*/ 42884 w 1183693"/>
                <a:gd name="connsiteY29" fmla="*/ 833560 h 1340284"/>
                <a:gd name="connsiteX30" fmla="*/ 14689 w 1183693"/>
                <a:gd name="connsiteY30" fmla="*/ 802032 h 1340284"/>
                <a:gd name="connsiteX31" fmla="*/ 21 w 1183693"/>
                <a:gd name="connsiteY31" fmla="*/ 766408 h 1340284"/>
                <a:gd name="connsiteX32" fmla="*/ 7070 w 1183693"/>
                <a:gd name="connsiteY32" fmla="*/ 760408 h 1340284"/>
                <a:gd name="connsiteX33" fmla="*/ 63648 w 1183693"/>
                <a:gd name="connsiteY33" fmla="*/ 782887 h 1340284"/>
                <a:gd name="connsiteX34" fmla="*/ 148706 w 1183693"/>
                <a:gd name="connsiteY34" fmla="*/ 826987 h 1340284"/>
                <a:gd name="connsiteX35" fmla="*/ 285676 w 1183693"/>
                <a:gd name="connsiteY35" fmla="*/ 870231 h 1340284"/>
                <a:gd name="connsiteX36" fmla="*/ 336825 w 1183693"/>
                <a:gd name="connsiteY36" fmla="*/ 878422 h 1340284"/>
                <a:gd name="connsiteX37" fmla="*/ 366829 w 1183693"/>
                <a:gd name="connsiteY37" fmla="*/ 837084 h 1340284"/>
                <a:gd name="connsiteX38" fmla="*/ 332349 w 1183693"/>
                <a:gd name="connsiteY38" fmla="*/ 795364 h 1340284"/>
                <a:gd name="connsiteX39" fmla="*/ 285295 w 1183693"/>
                <a:gd name="connsiteY39" fmla="*/ 760027 h 1340284"/>
                <a:gd name="connsiteX40" fmla="*/ 230050 w 1183693"/>
                <a:gd name="connsiteY40" fmla="*/ 705925 h 1340284"/>
                <a:gd name="connsiteX41" fmla="*/ 170328 w 1183693"/>
                <a:gd name="connsiteY41" fmla="*/ 641250 h 1340284"/>
                <a:gd name="connsiteX42" fmla="*/ 121751 w 1183693"/>
                <a:gd name="connsiteY42" fmla="*/ 580671 h 1340284"/>
                <a:gd name="connsiteX43" fmla="*/ 56028 w 1183693"/>
                <a:gd name="connsiteY43" fmla="*/ 496756 h 1340284"/>
                <a:gd name="connsiteX44" fmla="*/ 29548 w 1183693"/>
                <a:gd name="connsiteY44" fmla="*/ 450274 h 1340284"/>
                <a:gd name="connsiteX45" fmla="*/ 16785 w 1183693"/>
                <a:gd name="connsiteY45" fmla="*/ 371311 h 1340284"/>
                <a:gd name="connsiteX46" fmla="*/ 37740 w 1183693"/>
                <a:gd name="connsiteY46" fmla="*/ 363882 h 1340284"/>
                <a:gd name="connsiteX47" fmla="*/ 61743 w 1183693"/>
                <a:gd name="connsiteY47" fmla="*/ 381884 h 1340284"/>
                <a:gd name="connsiteX48" fmla="*/ 120227 w 1183693"/>
                <a:gd name="connsiteY48" fmla="*/ 431890 h 1340284"/>
                <a:gd name="connsiteX49" fmla="*/ 135657 w 1183693"/>
                <a:gd name="connsiteY49" fmla="*/ 442463 h 1340284"/>
                <a:gd name="connsiteX50" fmla="*/ 183473 w 1183693"/>
                <a:gd name="connsiteY50" fmla="*/ 479325 h 1340284"/>
                <a:gd name="connsiteX51" fmla="*/ 288248 w 1183693"/>
                <a:gd name="connsiteY51" fmla="*/ 574289 h 1340284"/>
                <a:gd name="connsiteX52" fmla="*/ 350636 w 1183693"/>
                <a:gd name="connsiteY52" fmla="*/ 624105 h 1340284"/>
                <a:gd name="connsiteX53" fmla="*/ 354447 w 1183693"/>
                <a:gd name="connsiteY53" fmla="*/ 625153 h 1340284"/>
                <a:gd name="connsiteX54" fmla="*/ 432361 w 1183693"/>
                <a:gd name="connsiteY54" fmla="*/ 672397 h 1340284"/>
                <a:gd name="connsiteX55" fmla="*/ 530659 w 1183693"/>
                <a:gd name="connsiteY55" fmla="*/ 719069 h 1340284"/>
                <a:gd name="connsiteX56" fmla="*/ 564282 w 1183693"/>
                <a:gd name="connsiteY56" fmla="*/ 713926 h 1340284"/>
                <a:gd name="connsiteX57" fmla="*/ 571712 w 1183693"/>
                <a:gd name="connsiteY57" fmla="*/ 678588 h 1340284"/>
                <a:gd name="connsiteX58" fmla="*/ 536565 w 1183693"/>
                <a:gd name="connsiteY58" fmla="*/ 597625 h 1340284"/>
                <a:gd name="connsiteX59" fmla="*/ 455221 w 1183693"/>
                <a:gd name="connsiteY59" fmla="*/ 430843 h 1340284"/>
                <a:gd name="connsiteX60" fmla="*/ 418550 w 1183693"/>
                <a:gd name="connsiteY60" fmla="*/ 366644 h 1340284"/>
                <a:gd name="connsiteX61" fmla="*/ 389308 w 1183693"/>
                <a:gd name="connsiteY61" fmla="*/ 292254 h 1340284"/>
                <a:gd name="connsiteX62" fmla="*/ 363781 w 1183693"/>
                <a:gd name="connsiteY62" fmla="*/ 181669 h 1340284"/>
                <a:gd name="connsiteX63" fmla="*/ 378354 w 1183693"/>
                <a:gd name="connsiteY63" fmla="*/ 125852 h 1340284"/>
                <a:gd name="connsiteX64" fmla="*/ 397690 w 1183693"/>
                <a:gd name="connsiteY64" fmla="*/ 110517 h 1340284"/>
                <a:gd name="connsiteX65" fmla="*/ 405977 w 1183693"/>
                <a:gd name="connsiteY65" fmla="*/ 113946 h 1340284"/>
                <a:gd name="connsiteX66" fmla="*/ 401976 w 1183693"/>
                <a:gd name="connsiteY66" fmla="*/ 121566 h 1340284"/>
                <a:gd name="connsiteX67" fmla="*/ 399024 w 1183693"/>
                <a:gd name="connsiteY67" fmla="*/ 139473 h 1340284"/>
                <a:gd name="connsiteX68" fmla="*/ 453030 w 1183693"/>
                <a:gd name="connsiteY68" fmla="*/ 219292 h 1340284"/>
                <a:gd name="connsiteX69" fmla="*/ 505704 w 1183693"/>
                <a:gd name="connsiteY69" fmla="*/ 304160 h 1340284"/>
                <a:gd name="connsiteX70" fmla="*/ 537993 w 1183693"/>
                <a:gd name="connsiteY70" fmla="*/ 362834 h 1340284"/>
                <a:gd name="connsiteX71" fmla="*/ 618194 w 1183693"/>
                <a:gd name="connsiteY71" fmla="*/ 520092 h 1340284"/>
                <a:gd name="connsiteX72" fmla="*/ 644482 w 1183693"/>
                <a:gd name="connsiteY72" fmla="*/ 576861 h 1340284"/>
                <a:gd name="connsiteX73" fmla="*/ 674106 w 1183693"/>
                <a:gd name="connsiteY73" fmla="*/ 641059 h 1340284"/>
                <a:gd name="connsiteX74" fmla="*/ 709920 w 1183693"/>
                <a:gd name="connsiteY74" fmla="*/ 690589 h 1340284"/>
                <a:gd name="connsiteX75" fmla="*/ 743067 w 1183693"/>
                <a:gd name="connsiteY75" fmla="*/ 695352 h 1340284"/>
                <a:gd name="connsiteX76" fmla="*/ 752972 w 1183693"/>
                <a:gd name="connsiteY76" fmla="*/ 673444 h 1340284"/>
                <a:gd name="connsiteX77" fmla="*/ 745066 w 1183693"/>
                <a:gd name="connsiteY77" fmla="*/ 558573 h 1340284"/>
                <a:gd name="connsiteX78" fmla="*/ 744686 w 1183693"/>
                <a:gd name="connsiteY78" fmla="*/ 510948 h 1340284"/>
                <a:gd name="connsiteX79" fmla="*/ 738875 w 1183693"/>
                <a:gd name="connsiteY79" fmla="*/ 457036 h 1340284"/>
                <a:gd name="connsiteX80" fmla="*/ 730874 w 1183693"/>
                <a:gd name="connsiteY80" fmla="*/ 435986 h 1340284"/>
                <a:gd name="connsiteX81" fmla="*/ 730589 w 1183693"/>
                <a:gd name="connsiteY81" fmla="*/ 413888 h 1340284"/>
                <a:gd name="connsiteX82" fmla="*/ 730398 w 1183693"/>
                <a:gd name="connsiteY82" fmla="*/ 399029 h 1340284"/>
                <a:gd name="connsiteX83" fmla="*/ 716206 w 1183693"/>
                <a:gd name="connsiteY83" fmla="*/ 305303 h 1340284"/>
                <a:gd name="connsiteX84" fmla="*/ 713539 w 1183693"/>
                <a:gd name="connsiteY84" fmla="*/ 257392 h 1340284"/>
                <a:gd name="connsiteX85" fmla="*/ 724588 w 1183693"/>
                <a:gd name="connsiteY85" fmla="*/ 134520 h 1340284"/>
                <a:gd name="connsiteX86" fmla="*/ 748210 w 1183693"/>
                <a:gd name="connsiteY86" fmla="*/ 27364 h 1340284"/>
                <a:gd name="connsiteX87" fmla="*/ 769641 w 1183693"/>
                <a:gd name="connsiteY87" fmla="*/ 694 h 1340284"/>
                <a:gd name="connsiteX88" fmla="*/ 782119 w 1183693"/>
                <a:gd name="connsiteY88" fmla="*/ 1837 h 1340284"/>
                <a:gd name="connsiteX89" fmla="*/ 817742 w 1183693"/>
                <a:gd name="connsiteY89" fmla="*/ 107374 h 1340284"/>
                <a:gd name="connsiteX90" fmla="*/ 827839 w 1183693"/>
                <a:gd name="connsiteY90" fmla="*/ 172429 h 1340284"/>
                <a:gd name="connsiteX91" fmla="*/ 839173 w 1183693"/>
                <a:gd name="connsiteY91" fmla="*/ 278824 h 1340284"/>
                <a:gd name="connsiteX92" fmla="*/ 845270 w 1183693"/>
                <a:gd name="connsiteY92" fmla="*/ 391981 h 1340284"/>
                <a:gd name="connsiteX93" fmla="*/ 854128 w 1183693"/>
                <a:gd name="connsiteY93" fmla="*/ 485135 h 1340284"/>
                <a:gd name="connsiteX94" fmla="*/ 868415 w 1183693"/>
                <a:gd name="connsiteY94" fmla="*/ 545428 h 1340284"/>
                <a:gd name="connsiteX95" fmla="*/ 882513 w 1183693"/>
                <a:gd name="connsiteY95" fmla="*/ 627724 h 1340284"/>
                <a:gd name="connsiteX96" fmla="*/ 892704 w 1183693"/>
                <a:gd name="connsiteY96" fmla="*/ 676778 h 1340284"/>
                <a:gd name="connsiteX97" fmla="*/ 896133 w 1183693"/>
                <a:gd name="connsiteY97" fmla="*/ 732880 h 1340284"/>
                <a:gd name="connsiteX98" fmla="*/ 860891 w 1183693"/>
                <a:gd name="connsiteY98" fmla="*/ 760027 h 1340284"/>
                <a:gd name="connsiteX99" fmla="*/ 798407 w 1183693"/>
                <a:gd name="connsiteY99" fmla="*/ 785839 h 1340284"/>
                <a:gd name="connsiteX100" fmla="*/ 707919 w 1183693"/>
                <a:gd name="connsiteY100" fmla="*/ 830702 h 1340284"/>
                <a:gd name="connsiteX101" fmla="*/ 686012 w 1183693"/>
                <a:gd name="connsiteY101" fmla="*/ 843656 h 1340284"/>
                <a:gd name="connsiteX102" fmla="*/ 652388 w 1183693"/>
                <a:gd name="connsiteY102" fmla="*/ 855848 h 1340284"/>
                <a:gd name="connsiteX103" fmla="*/ 625814 w 1183693"/>
                <a:gd name="connsiteY103" fmla="*/ 879851 h 1340284"/>
                <a:gd name="connsiteX104" fmla="*/ 625147 w 1183693"/>
                <a:gd name="connsiteY104" fmla="*/ 908331 h 1340284"/>
                <a:gd name="connsiteX105" fmla="*/ 667057 w 1183693"/>
                <a:gd name="connsiteY105" fmla="*/ 914713 h 1340284"/>
                <a:gd name="connsiteX106" fmla="*/ 819838 w 1183693"/>
                <a:gd name="connsiteY106" fmla="*/ 829464 h 1340284"/>
                <a:gd name="connsiteX107" fmla="*/ 897752 w 1183693"/>
                <a:gd name="connsiteY107" fmla="*/ 796031 h 1340284"/>
                <a:gd name="connsiteX108" fmla="*/ 934519 w 1183693"/>
                <a:gd name="connsiteY108" fmla="*/ 794698 h 1340284"/>
                <a:gd name="connsiteX109" fmla="*/ 965285 w 1183693"/>
                <a:gd name="connsiteY109" fmla="*/ 766218 h 1340284"/>
                <a:gd name="connsiteX110" fmla="*/ 990240 w 1183693"/>
                <a:gd name="connsiteY110" fmla="*/ 697066 h 1340284"/>
                <a:gd name="connsiteX111" fmla="*/ 1032341 w 1183693"/>
                <a:gd name="connsiteY111" fmla="*/ 607627 h 1340284"/>
                <a:gd name="connsiteX112" fmla="*/ 1092157 w 1183693"/>
                <a:gd name="connsiteY112" fmla="*/ 507043 h 1340284"/>
                <a:gd name="connsiteX113" fmla="*/ 1139021 w 1183693"/>
                <a:gd name="connsiteY113" fmla="*/ 474658 h 1340284"/>
                <a:gd name="connsiteX114" fmla="*/ 1168548 w 1183693"/>
                <a:gd name="connsiteY114" fmla="*/ 472657 h 1340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183693" h="1340284">
                  <a:moveTo>
                    <a:pt x="1168739" y="472753"/>
                  </a:moveTo>
                  <a:cubicBezTo>
                    <a:pt x="1177216" y="474467"/>
                    <a:pt x="1185598" y="498565"/>
                    <a:pt x="1183312" y="507709"/>
                  </a:cubicBezTo>
                  <a:cubicBezTo>
                    <a:pt x="1182264" y="511710"/>
                    <a:pt x="1180550" y="515806"/>
                    <a:pt x="1180931" y="519616"/>
                  </a:cubicBezTo>
                  <a:cubicBezTo>
                    <a:pt x="1183407" y="544190"/>
                    <a:pt x="1176359" y="567145"/>
                    <a:pt x="1170072" y="590291"/>
                  </a:cubicBezTo>
                  <a:cubicBezTo>
                    <a:pt x="1169691" y="591625"/>
                    <a:pt x="1169310" y="592958"/>
                    <a:pt x="1169310" y="594292"/>
                  </a:cubicBezTo>
                  <a:cubicBezTo>
                    <a:pt x="1170072" y="652870"/>
                    <a:pt x="1151117" y="707449"/>
                    <a:pt x="1133877" y="762027"/>
                  </a:cubicBezTo>
                  <a:cubicBezTo>
                    <a:pt x="1120638" y="803937"/>
                    <a:pt x="1104064" y="844894"/>
                    <a:pt x="1088538" y="886042"/>
                  </a:cubicBezTo>
                  <a:cubicBezTo>
                    <a:pt x="1079490" y="910141"/>
                    <a:pt x="1070060" y="934144"/>
                    <a:pt x="1060058" y="957956"/>
                  </a:cubicBezTo>
                  <a:cubicBezTo>
                    <a:pt x="1054153" y="971863"/>
                    <a:pt x="1046057" y="984817"/>
                    <a:pt x="1040437" y="998914"/>
                  </a:cubicBezTo>
                  <a:cubicBezTo>
                    <a:pt x="1033674" y="1015868"/>
                    <a:pt x="1029769" y="1033966"/>
                    <a:pt x="1022435" y="1050634"/>
                  </a:cubicBezTo>
                  <a:cubicBezTo>
                    <a:pt x="1008909" y="1081114"/>
                    <a:pt x="993288" y="1110642"/>
                    <a:pt x="979382" y="1140931"/>
                  </a:cubicBezTo>
                  <a:cubicBezTo>
                    <a:pt x="974619" y="1151409"/>
                    <a:pt x="973381" y="1163601"/>
                    <a:pt x="968238" y="1173793"/>
                  </a:cubicBezTo>
                  <a:cubicBezTo>
                    <a:pt x="963951" y="1182270"/>
                    <a:pt x="957664" y="1191985"/>
                    <a:pt x="949664" y="1195605"/>
                  </a:cubicBezTo>
                  <a:cubicBezTo>
                    <a:pt x="934900" y="1202272"/>
                    <a:pt x="928233" y="1212464"/>
                    <a:pt x="925470" y="1227514"/>
                  </a:cubicBezTo>
                  <a:cubicBezTo>
                    <a:pt x="921565" y="1249040"/>
                    <a:pt x="908230" y="1263709"/>
                    <a:pt x="889847" y="1274186"/>
                  </a:cubicBezTo>
                  <a:cubicBezTo>
                    <a:pt x="887561" y="1275520"/>
                    <a:pt x="884227" y="1275520"/>
                    <a:pt x="882607" y="1277330"/>
                  </a:cubicBezTo>
                  <a:cubicBezTo>
                    <a:pt x="861938" y="1300666"/>
                    <a:pt x="831840" y="1303809"/>
                    <a:pt x="804788" y="1311238"/>
                  </a:cubicBezTo>
                  <a:cubicBezTo>
                    <a:pt x="767546" y="1321430"/>
                    <a:pt x="730779" y="1334956"/>
                    <a:pt x="691250" y="1335337"/>
                  </a:cubicBezTo>
                  <a:cubicBezTo>
                    <a:pt x="666104" y="1335527"/>
                    <a:pt x="640863" y="1341052"/>
                    <a:pt x="615717" y="1340194"/>
                  </a:cubicBezTo>
                  <a:cubicBezTo>
                    <a:pt x="586952" y="1339242"/>
                    <a:pt x="558472" y="1332479"/>
                    <a:pt x="529706" y="1330765"/>
                  </a:cubicBezTo>
                  <a:cubicBezTo>
                    <a:pt x="502370" y="1329241"/>
                    <a:pt x="480748" y="1313524"/>
                    <a:pt x="458269" y="1302094"/>
                  </a:cubicBezTo>
                  <a:cubicBezTo>
                    <a:pt x="440362" y="1293046"/>
                    <a:pt x="426836" y="1274567"/>
                    <a:pt x="412740" y="1259041"/>
                  </a:cubicBezTo>
                  <a:cubicBezTo>
                    <a:pt x="405405" y="1250850"/>
                    <a:pt x="401119" y="1239991"/>
                    <a:pt x="395213" y="1230371"/>
                  </a:cubicBezTo>
                  <a:cubicBezTo>
                    <a:pt x="367877" y="1185318"/>
                    <a:pt x="372830" y="1138360"/>
                    <a:pt x="390165" y="1092354"/>
                  </a:cubicBezTo>
                  <a:cubicBezTo>
                    <a:pt x="398547" y="1070065"/>
                    <a:pt x="389879" y="1053206"/>
                    <a:pt x="382355" y="1034918"/>
                  </a:cubicBezTo>
                  <a:cubicBezTo>
                    <a:pt x="381212" y="1032156"/>
                    <a:pt x="376735" y="1029298"/>
                    <a:pt x="373591" y="1029013"/>
                  </a:cubicBezTo>
                  <a:cubicBezTo>
                    <a:pt x="348064" y="1027012"/>
                    <a:pt x="328062" y="1011677"/>
                    <a:pt x="306250" y="1001009"/>
                  </a:cubicBezTo>
                  <a:cubicBezTo>
                    <a:pt x="273198" y="984817"/>
                    <a:pt x="239670" y="969291"/>
                    <a:pt x="208047" y="950622"/>
                  </a:cubicBezTo>
                  <a:cubicBezTo>
                    <a:pt x="169376" y="927857"/>
                    <a:pt x="131942" y="902711"/>
                    <a:pt x="94890" y="877184"/>
                  </a:cubicBezTo>
                  <a:cubicBezTo>
                    <a:pt x="76316" y="864325"/>
                    <a:pt x="59552" y="848895"/>
                    <a:pt x="42884" y="833560"/>
                  </a:cubicBezTo>
                  <a:cubicBezTo>
                    <a:pt x="32501" y="824130"/>
                    <a:pt x="22310" y="813748"/>
                    <a:pt x="14689" y="802032"/>
                  </a:cubicBezTo>
                  <a:cubicBezTo>
                    <a:pt x="7832" y="791364"/>
                    <a:pt x="4308" y="778505"/>
                    <a:pt x="21" y="766408"/>
                  </a:cubicBezTo>
                  <a:cubicBezTo>
                    <a:pt x="-360" y="765361"/>
                    <a:pt x="4498" y="760598"/>
                    <a:pt x="7070" y="760408"/>
                  </a:cubicBezTo>
                  <a:cubicBezTo>
                    <a:pt x="29263" y="758884"/>
                    <a:pt x="45551" y="773647"/>
                    <a:pt x="63648" y="782887"/>
                  </a:cubicBezTo>
                  <a:cubicBezTo>
                    <a:pt x="92128" y="797460"/>
                    <a:pt x="119084" y="815748"/>
                    <a:pt x="148706" y="826987"/>
                  </a:cubicBezTo>
                  <a:cubicBezTo>
                    <a:pt x="193379" y="843942"/>
                    <a:pt x="239670" y="856896"/>
                    <a:pt x="285676" y="870231"/>
                  </a:cubicBezTo>
                  <a:cubicBezTo>
                    <a:pt x="302154" y="874993"/>
                    <a:pt x="319680" y="876613"/>
                    <a:pt x="336825" y="878422"/>
                  </a:cubicBezTo>
                  <a:cubicBezTo>
                    <a:pt x="364829" y="881280"/>
                    <a:pt x="374640" y="862039"/>
                    <a:pt x="366829" y="837084"/>
                  </a:cubicBezTo>
                  <a:cubicBezTo>
                    <a:pt x="360828" y="818034"/>
                    <a:pt x="351113" y="804699"/>
                    <a:pt x="332349" y="795364"/>
                  </a:cubicBezTo>
                  <a:cubicBezTo>
                    <a:pt x="315108" y="786697"/>
                    <a:pt x="299868" y="773171"/>
                    <a:pt x="285295" y="760027"/>
                  </a:cubicBezTo>
                  <a:cubicBezTo>
                    <a:pt x="266245" y="742786"/>
                    <a:pt x="250529" y="721260"/>
                    <a:pt x="230050" y="705925"/>
                  </a:cubicBezTo>
                  <a:cubicBezTo>
                    <a:pt x="205856" y="687732"/>
                    <a:pt x="189950" y="662967"/>
                    <a:pt x="170328" y="641250"/>
                  </a:cubicBezTo>
                  <a:cubicBezTo>
                    <a:pt x="152993" y="622105"/>
                    <a:pt x="136133" y="602102"/>
                    <a:pt x="121751" y="580671"/>
                  </a:cubicBezTo>
                  <a:cubicBezTo>
                    <a:pt x="101939" y="550858"/>
                    <a:pt x="79650" y="523426"/>
                    <a:pt x="56028" y="496756"/>
                  </a:cubicBezTo>
                  <a:cubicBezTo>
                    <a:pt x="44407" y="483706"/>
                    <a:pt x="36311" y="466657"/>
                    <a:pt x="29548" y="450274"/>
                  </a:cubicBezTo>
                  <a:cubicBezTo>
                    <a:pt x="19262" y="425223"/>
                    <a:pt x="7070" y="399886"/>
                    <a:pt x="16785" y="371311"/>
                  </a:cubicBezTo>
                  <a:cubicBezTo>
                    <a:pt x="21833" y="356738"/>
                    <a:pt x="24881" y="355405"/>
                    <a:pt x="37740" y="363882"/>
                  </a:cubicBezTo>
                  <a:cubicBezTo>
                    <a:pt x="46122" y="369406"/>
                    <a:pt x="54885" y="374740"/>
                    <a:pt x="61743" y="381884"/>
                  </a:cubicBezTo>
                  <a:cubicBezTo>
                    <a:pt x="79650" y="400363"/>
                    <a:pt x="106130" y="408459"/>
                    <a:pt x="120227" y="431890"/>
                  </a:cubicBezTo>
                  <a:cubicBezTo>
                    <a:pt x="123179" y="436748"/>
                    <a:pt x="130609" y="438653"/>
                    <a:pt x="135657" y="442463"/>
                  </a:cubicBezTo>
                  <a:cubicBezTo>
                    <a:pt x="151754" y="454560"/>
                    <a:pt x="168518" y="465895"/>
                    <a:pt x="183473" y="479325"/>
                  </a:cubicBezTo>
                  <a:cubicBezTo>
                    <a:pt x="218620" y="510757"/>
                    <a:pt x="251195" y="545333"/>
                    <a:pt x="288248" y="574289"/>
                  </a:cubicBezTo>
                  <a:cubicBezTo>
                    <a:pt x="309203" y="590672"/>
                    <a:pt x="332539" y="604007"/>
                    <a:pt x="350636" y="624105"/>
                  </a:cubicBezTo>
                  <a:cubicBezTo>
                    <a:pt x="351399" y="624962"/>
                    <a:pt x="353208" y="624772"/>
                    <a:pt x="354447" y="625153"/>
                  </a:cubicBezTo>
                  <a:cubicBezTo>
                    <a:pt x="384355" y="634201"/>
                    <a:pt x="406643" y="656204"/>
                    <a:pt x="432361" y="672397"/>
                  </a:cubicBezTo>
                  <a:cubicBezTo>
                    <a:pt x="463413" y="691923"/>
                    <a:pt x="494559" y="711163"/>
                    <a:pt x="530659" y="719069"/>
                  </a:cubicBezTo>
                  <a:cubicBezTo>
                    <a:pt x="541232" y="721355"/>
                    <a:pt x="555900" y="719926"/>
                    <a:pt x="564282" y="713926"/>
                  </a:cubicBezTo>
                  <a:cubicBezTo>
                    <a:pt x="574474" y="706591"/>
                    <a:pt x="572759" y="692209"/>
                    <a:pt x="571712" y="678588"/>
                  </a:cubicBezTo>
                  <a:cubicBezTo>
                    <a:pt x="569521" y="646774"/>
                    <a:pt x="549518" y="624105"/>
                    <a:pt x="536565" y="597625"/>
                  </a:cubicBezTo>
                  <a:cubicBezTo>
                    <a:pt x="509323" y="542095"/>
                    <a:pt x="482843" y="486183"/>
                    <a:pt x="455221" y="430843"/>
                  </a:cubicBezTo>
                  <a:cubicBezTo>
                    <a:pt x="444172" y="408840"/>
                    <a:pt x="429122" y="388837"/>
                    <a:pt x="418550" y="366644"/>
                  </a:cubicBezTo>
                  <a:cubicBezTo>
                    <a:pt x="407215" y="342641"/>
                    <a:pt x="399595" y="316828"/>
                    <a:pt x="389308" y="292254"/>
                  </a:cubicBezTo>
                  <a:cubicBezTo>
                    <a:pt x="374544" y="256821"/>
                    <a:pt x="362923" y="220626"/>
                    <a:pt x="363781" y="181669"/>
                  </a:cubicBezTo>
                  <a:cubicBezTo>
                    <a:pt x="364257" y="162047"/>
                    <a:pt x="368353" y="142711"/>
                    <a:pt x="378354" y="125852"/>
                  </a:cubicBezTo>
                  <a:cubicBezTo>
                    <a:pt x="382259" y="119185"/>
                    <a:pt x="390737" y="114898"/>
                    <a:pt x="397690" y="110517"/>
                  </a:cubicBezTo>
                  <a:cubicBezTo>
                    <a:pt x="399214" y="109564"/>
                    <a:pt x="403215" y="112708"/>
                    <a:pt x="405977" y="113946"/>
                  </a:cubicBezTo>
                  <a:cubicBezTo>
                    <a:pt x="404738" y="116518"/>
                    <a:pt x="403976" y="120709"/>
                    <a:pt x="401976" y="121566"/>
                  </a:cubicBezTo>
                  <a:cubicBezTo>
                    <a:pt x="390641" y="126233"/>
                    <a:pt x="392070" y="130138"/>
                    <a:pt x="399024" y="139473"/>
                  </a:cubicBezTo>
                  <a:cubicBezTo>
                    <a:pt x="418169" y="165286"/>
                    <a:pt x="435599" y="192337"/>
                    <a:pt x="453030" y="219292"/>
                  </a:cubicBezTo>
                  <a:cubicBezTo>
                    <a:pt x="471033" y="247296"/>
                    <a:pt x="488654" y="275585"/>
                    <a:pt x="505704" y="304160"/>
                  </a:cubicBezTo>
                  <a:cubicBezTo>
                    <a:pt x="517133" y="323305"/>
                    <a:pt x="528563" y="342641"/>
                    <a:pt x="537993" y="362834"/>
                  </a:cubicBezTo>
                  <a:cubicBezTo>
                    <a:pt x="563044" y="416174"/>
                    <a:pt x="585523" y="470562"/>
                    <a:pt x="618194" y="520092"/>
                  </a:cubicBezTo>
                  <a:cubicBezTo>
                    <a:pt x="629529" y="537332"/>
                    <a:pt x="635720" y="557906"/>
                    <a:pt x="644482" y="576861"/>
                  </a:cubicBezTo>
                  <a:cubicBezTo>
                    <a:pt x="654293" y="598292"/>
                    <a:pt x="663914" y="619819"/>
                    <a:pt x="674106" y="641059"/>
                  </a:cubicBezTo>
                  <a:cubicBezTo>
                    <a:pt x="683059" y="659728"/>
                    <a:pt x="691822" y="679636"/>
                    <a:pt x="709920" y="690589"/>
                  </a:cubicBezTo>
                  <a:cubicBezTo>
                    <a:pt x="718873" y="696019"/>
                    <a:pt x="732399" y="697257"/>
                    <a:pt x="743067" y="695352"/>
                  </a:cubicBezTo>
                  <a:cubicBezTo>
                    <a:pt x="747638" y="694495"/>
                    <a:pt x="753258" y="680969"/>
                    <a:pt x="752972" y="673444"/>
                  </a:cubicBezTo>
                  <a:cubicBezTo>
                    <a:pt x="751258" y="635059"/>
                    <a:pt x="747448" y="596863"/>
                    <a:pt x="745066" y="558573"/>
                  </a:cubicBezTo>
                  <a:cubicBezTo>
                    <a:pt x="744114" y="542761"/>
                    <a:pt x="745638" y="526759"/>
                    <a:pt x="744686" y="510948"/>
                  </a:cubicBezTo>
                  <a:cubicBezTo>
                    <a:pt x="743638" y="492946"/>
                    <a:pt x="741638" y="474848"/>
                    <a:pt x="738875" y="457036"/>
                  </a:cubicBezTo>
                  <a:cubicBezTo>
                    <a:pt x="737733" y="449797"/>
                    <a:pt x="732399" y="443225"/>
                    <a:pt x="730874" y="435986"/>
                  </a:cubicBezTo>
                  <a:cubicBezTo>
                    <a:pt x="729446" y="428938"/>
                    <a:pt x="730589" y="421318"/>
                    <a:pt x="730589" y="413888"/>
                  </a:cubicBezTo>
                  <a:cubicBezTo>
                    <a:pt x="730589" y="408935"/>
                    <a:pt x="731732" y="403601"/>
                    <a:pt x="730398" y="399029"/>
                  </a:cubicBezTo>
                  <a:cubicBezTo>
                    <a:pt x="721445" y="368454"/>
                    <a:pt x="717349" y="337117"/>
                    <a:pt x="716206" y="305303"/>
                  </a:cubicBezTo>
                  <a:cubicBezTo>
                    <a:pt x="715634" y="289301"/>
                    <a:pt x="713349" y="273299"/>
                    <a:pt x="713539" y="257392"/>
                  </a:cubicBezTo>
                  <a:cubicBezTo>
                    <a:pt x="714110" y="216149"/>
                    <a:pt x="718111" y="175287"/>
                    <a:pt x="724588" y="134520"/>
                  </a:cubicBezTo>
                  <a:cubicBezTo>
                    <a:pt x="730303" y="98230"/>
                    <a:pt x="733922" y="61463"/>
                    <a:pt x="748210" y="27364"/>
                  </a:cubicBezTo>
                  <a:cubicBezTo>
                    <a:pt x="752496" y="17172"/>
                    <a:pt x="761640" y="8790"/>
                    <a:pt x="769641" y="694"/>
                  </a:cubicBezTo>
                  <a:cubicBezTo>
                    <a:pt x="771546" y="-1211"/>
                    <a:pt x="777832" y="1360"/>
                    <a:pt x="782119" y="1837"/>
                  </a:cubicBezTo>
                  <a:cubicBezTo>
                    <a:pt x="800312" y="36222"/>
                    <a:pt x="809551" y="71655"/>
                    <a:pt x="817742" y="107374"/>
                  </a:cubicBezTo>
                  <a:cubicBezTo>
                    <a:pt x="822600" y="128710"/>
                    <a:pt x="825172" y="150712"/>
                    <a:pt x="827839" y="172429"/>
                  </a:cubicBezTo>
                  <a:cubicBezTo>
                    <a:pt x="832125" y="207862"/>
                    <a:pt x="836411" y="243295"/>
                    <a:pt x="839173" y="278824"/>
                  </a:cubicBezTo>
                  <a:cubicBezTo>
                    <a:pt x="842126" y="316447"/>
                    <a:pt x="842698" y="354262"/>
                    <a:pt x="845270" y="391981"/>
                  </a:cubicBezTo>
                  <a:cubicBezTo>
                    <a:pt x="847365" y="423032"/>
                    <a:pt x="849747" y="454274"/>
                    <a:pt x="854128" y="485135"/>
                  </a:cubicBezTo>
                  <a:cubicBezTo>
                    <a:pt x="856985" y="505519"/>
                    <a:pt x="864415" y="525140"/>
                    <a:pt x="868415" y="545428"/>
                  </a:cubicBezTo>
                  <a:cubicBezTo>
                    <a:pt x="873749" y="572765"/>
                    <a:pt x="877559" y="600388"/>
                    <a:pt x="882513" y="627724"/>
                  </a:cubicBezTo>
                  <a:cubicBezTo>
                    <a:pt x="885465" y="644203"/>
                    <a:pt x="890513" y="660300"/>
                    <a:pt x="892704" y="676778"/>
                  </a:cubicBezTo>
                  <a:cubicBezTo>
                    <a:pt x="895180" y="695352"/>
                    <a:pt x="898038" y="714402"/>
                    <a:pt x="896133" y="732880"/>
                  </a:cubicBezTo>
                  <a:cubicBezTo>
                    <a:pt x="894228" y="751454"/>
                    <a:pt x="875178" y="754121"/>
                    <a:pt x="860891" y="760027"/>
                  </a:cubicBezTo>
                  <a:cubicBezTo>
                    <a:pt x="840126" y="768694"/>
                    <a:pt x="818790" y="776314"/>
                    <a:pt x="798407" y="785839"/>
                  </a:cubicBezTo>
                  <a:cubicBezTo>
                    <a:pt x="767927" y="800127"/>
                    <a:pt x="737923" y="815462"/>
                    <a:pt x="707919" y="830702"/>
                  </a:cubicBezTo>
                  <a:cubicBezTo>
                    <a:pt x="700395" y="834512"/>
                    <a:pt x="693727" y="840322"/>
                    <a:pt x="686012" y="843656"/>
                  </a:cubicBezTo>
                  <a:cubicBezTo>
                    <a:pt x="675058" y="848323"/>
                    <a:pt x="662485" y="849943"/>
                    <a:pt x="652388" y="855848"/>
                  </a:cubicBezTo>
                  <a:cubicBezTo>
                    <a:pt x="642197" y="861849"/>
                    <a:pt x="631624" y="869945"/>
                    <a:pt x="625814" y="879851"/>
                  </a:cubicBezTo>
                  <a:cubicBezTo>
                    <a:pt x="621527" y="887090"/>
                    <a:pt x="622099" y="899758"/>
                    <a:pt x="625147" y="908331"/>
                  </a:cubicBezTo>
                  <a:cubicBezTo>
                    <a:pt x="628957" y="919094"/>
                    <a:pt x="656675" y="923190"/>
                    <a:pt x="667057" y="914713"/>
                  </a:cubicBezTo>
                  <a:cubicBezTo>
                    <a:pt x="712967" y="876994"/>
                    <a:pt x="766974" y="854229"/>
                    <a:pt x="819838" y="829464"/>
                  </a:cubicBezTo>
                  <a:cubicBezTo>
                    <a:pt x="845460" y="817462"/>
                    <a:pt x="871178" y="805461"/>
                    <a:pt x="897752" y="796031"/>
                  </a:cubicBezTo>
                  <a:cubicBezTo>
                    <a:pt x="908801" y="792126"/>
                    <a:pt x="922232" y="794793"/>
                    <a:pt x="934519" y="794698"/>
                  </a:cubicBezTo>
                  <a:cubicBezTo>
                    <a:pt x="951759" y="794602"/>
                    <a:pt x="965380" y="783649"/>
                    <a:pt x="965285" y="766218"/>
                  </a:cubicBezTo>
                  <a:cubicBezTo>
                    <a:pt x="965094" y="739738"/>
                    <a:pt x="978048" y="718212"/>
                    <a:pt x="990240" y="697066"/>
                  </a:cubicBezTo>
                  <a:cubicBezTo>
                    <a:pt x="1006814" y="668301"/>
                    <a:pt x="1021291" y="639250"/>
                    <a:pt x="1032341" y="607627"/>
                  </a:cubicBezTo>
                  <a:cubicBezTo>
                    <a:pt x="1045295" y="570574"/>
                    <a:pt x="1058915" y="532379"/>
                    <a:pt x="1092157" y="507043"/>
                  </a:cubicBezTo>
                  <a:cubicBezTo>
                    <a:pt x="1107302" y="495517"/>
                    <a:pt x="1122447" y="483516"/>
                    <a:pt x="1139021" y="474658"/>
                  </a:cubicBezTo>
                  <a:cubicBezTo>
                    <a:pt x="1147117" y="470371"/>
                    <a:pt x="1159023" y="470752"/>
                    <a:pt x="1168548" y="472657"/>
                  </a:cubicBezTo>
                  <a:close/>
                </a:path>
              </a:pathLst>
            </a:custGeom>
            <a:solidFill>
              <a:srgbClr val="FFFFFF"/>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grpSp>
        <p:nvGrpSpPr>
          <p:cNvPr id="7" name="グラフィックス 4396">
            <a:extLst>
              <a:ext uri="{FF2B5EF4-FFF2-40B4-BE49-F238E27FC236}">
                <a16:creationId xmlns:a16="http://schemas.microsoft.com/office/drawing/2014/main" id="{3BCABF55-EF8E-44FC-6DE8-4BA23CE031DE}"/>
              </a:ext>
            </a:extLst>
          </p:cNvPr>
          <p:cNvGrpSpPr/>
          <p:nvPr/>
        </p:nvGrpSpPr>
        <p:grpSpPr>
          <a:xfrm>
            <a:off x="11544370" y="2215622"/>
            <a:ext cx="272564" cy="317193"/>
            <a:chOff x="9609619" y="6799491"/>
            <a:chExt cx="1305317" cy="1465441"/>
          </a:xfrm>
        </p:grpSpPr>
        <p:sp>
          <p:nvSpPr>
            <p:cNvPr id="8" name="フリーフォーム: 図形 7">
              <a:extLst>
                <a:ext uri="{FF2B5EF4-FFF2-40B4-BE49-F238E27FC236}">
                  <a16:creationId xmlns:a16="http://schemas.microsoft.com/office/drawing/2014/main" id="{DCC85A2A-14FB-DDE8-70FB-7CAB864E0B47}"/>
                </a:ext>
              </a:extLst>
            </p:cNvPr>
            <p:cNvSpPr/>
            <p:nvPr/>
          </p:nvSpPr>
          <p:spPr>
            <a:xfrm>
              <a:off x="9609619" y="6799491"/>
              <a:ext cx="1305317" cy="1465441"/>
            </a:xfrm>
            <a:custGeom>
              <a:avLst/>
              <a:gdLst>
                <a:gd name="connsiteX0" fmla="*/ 2212 w 1305317"/>
                <a:gd name="connsiteY0" fmla="*/ 539789 h 1465441"/>
                <a:gd name="connsiteX1" fmla="*/ 211 w 1305317"/>
                <a:gd name="connsiteY1" fmla="*/ 591986 h 1465441"/>
                <a:gd name="connsiteX2" fmla="*/ 11546 w 1305317"/>
                <a:gd name="connsiteY2" fmla="*/ 693999 h 1465441"/>
                <a:gd name="connsiteX3" fmla="*/ 25643 w 1305317"/>
                <a:gd name="connsiteY3" fmla="*/ 760293 h 1465441"/>
                <a:gd name="connsiteX4" fmla="*/ 40121 w 1305317"/>
                <a:gd name="connsiteY4" fmla="*/ 819253 h 1465441"/>
                <a:gd name="connsiteX5" fmla="*/ 48599 w 1305317"/>
                <a:gd name="connsiteY5" fmla="*/ 837350 h 1465441"/>
                <a:gd name="connsiteX6" fmla="*/ 83079 w 1305317"/>
                <a:gd name="connsiteY6" fmla="*/ 932696 h 1465441"/>
                <a:gd name="connsiteX7" fmla="*/ 111654 w 1305317"/>
                <a:gd name="connsiteY7" fmla="*/ 1001657 h 1465441"/>
                <a:gd name="connsiteX8" fmla="*/ 145658 w 1305317"/>
                <a:gd name="connsiteY8" fmla="*/ 1081286 h 1465441"/>
                <a:gd name="connsiteX9" fmla="*/ 180520 w 1305317"/>
                <a:gd name="connsiteY9" fmla="*/ 1172154 h 1465441"/>
                <a:gd name="connsiteX10" fmla="*/ 214333 w 1305317"/>
                <a:gd name="connsiteY10" fmla="*/ 1251878 h 1465441"/>
                <a:gd name="connsiteX11" fmla="*/ 228716 w 1305317"/>
                <a:gd name="connsiteY11" fmla="*/ 1310743 h 1465441"/>
                <a:gd name="connsiteX12" fmla="*/ 250147 w 1305317"/>
                <a:gd name="connsiteY12" fmla="*/ 1339127 h 1465441"/>
                <a:gd name="connsiteX13" fmla="*/ 316442 w 1305317"/>
                <a:gd name="connsiteY13" fmla="*/ 1390753 h 1465441"/>
                <a:gd name="connsiteX14" fmla="*/ 381402 w 1305317"/>
                <a:gd name="connsiteY14" fmla="*/ 1420566 h 1465441"/>
                <a:gd name="connsiteX15" fmla="*/ 446267 w 1305317"/>
                <a:gd name="connsiteY15" fmla="*/ 1443998 h 1465441"/>
                <a:gd name="connsiteX16" fmla="*/ 484081 w 1305317"/>
                <a:gd name="connsiteY16" fmla="*/ 1449617 h 1465441"/>
                <a:gd name="connsiteX17" fmla="*/ 563139 w 1305317"/>
                <a:gd name="connsiteY17" fmla="*/ 1462952 h 1465441"/>
                <a:gd name="connsiteX18" fmla="*/ 611526 w 1305317"/>
                <a:gd name="connsiteY18" fmla="*/ 1463905 h 1465441"/>
                <a:gd name="connsiteX19" fmla="*/ 657627 w 1305317"/>
                <a:gd name="connsiteY19" fmla="*/ 1460952 h 1465441"/>
                <a:gd name="connsiteX20" fmla="*/ 768784 w 1305317"/>
                <a:gd name="connsiteY20" fmla="*/ 1435139 h 1465441"/>
                <a:gd name="connsiteX21" fmla="*/ 831839 w 1305317"/>
                <a:gd name="connsiteY21" fmla="*/ 1394182 h 1465441"/>
                <a:gd name="connsiteX22" fmla="*/ 885465 w 1305317"/>
                <a:gd name="connsiteY22" fmla="*/ 1328745 h 1465441"/>
                <a:gd name="connsiteX23" fmla="*/ 909087 w 1305317"/>
                <a:gd name="connsiteY23" fmla="*/ 1285311 h 1465441"/>
                <a:gd name="connsiteX24" fmla="*/ 914897 w 1305317"/>
                <a:gd name="connsiteY24" fmla="*/ 1190156 h 1465441"/>
                <a:gd name="connsiteX25" fmla="*/ 915182 w 1305317"/>
                <a:gd name="connsiteY25" fmla="*/ 1144151 h 1465441"/>
                <a:gd name="connsiteX26" fmla="*/ 930328 w 1305317"/>
                <a:gd name="connsiteY26" fmla="*/ 1126815 h 1465441"/>
                <a:gd name="connsiteX27" fmla="*/ 991288 w 1305317"/>
                <a:gd name="connsiteY27" fmla="*/ 1096907 h 1465441"/>
                <a:gd name="connsiteX28" fmla="*/ 1115779 w 1305317"/>
                <a:gd name="connsiteY28" fmla="*/ 1030232 h 1465441"/>
                <a:gd name="connsiteX29" fmla="*/ 1174168 w 1305317"/>
                <a:gd name="connsiteY29" fmla="*/ 984416 h 1465441"/>
                <a:gd name="connsiteX30" fmla="*/ 1233985 w 1305317"/>
                <a:gd name="connsiteY30" fmla="*/ 938220 h 1465441"/>
                <a:gd name="connsiteX31" fmla="*/ 1247225 w 1305317"/>
                <a:gd name="connsiteY31" fmla="*/ 922218 h 1465441"/>
                <a:gd name="connsiteX32" fmla="*/ 1303803 w 1305317"/>
                <a:gd name="connsiteY32" fmla="*/ 830397 h 1465441"/>
                <a:gd name="connsiteX33" fmla="*/ 1304089 w 1305317"/>
                <a:gd name="connsiteY33" fmla="*/ 807061 h 1465441"/>
                <a:gd name="connsiteX34" fmla="*/ 1259893 w 1305317"/>
                <a:gd name="connsiteY34" fmla="*/ 773342 h 1465441"/>
                <a:gd name="connsiteX35" fmla="*/ 1153498 w 1305317"/>
                <a:gd name="connsiteY35" fmla="*/ 804489 h 1465441"/>
                <a:gd name="connsiteX36" fmla="*/ 1029197 w 1305317"/>
                <a:gd name="connsiteY36" fmla="*/ 857543 h 1465441"/>
                <a:gd name="connsiteX37" fmla="*/ 984906 w 1305317"/>
                <a:gd name="connsiteY37" fmla="*/ 871736 h 1465441"/>
                <a:gd name="connsiteX38" fmla="*/ 974714 w 1305317"/>
                <a:gd name="connsiteY38" fmla="*/ 872402 h 1465441"/>
                <a:gd name="connsiteX39" fmla="*/ 980525 w 1305317"/>
                <a:gd name="connsiteY39" fmla="*/ 861925 h 1465441"/>
                <a:gd name="connsiteX40" fmla="*/ 1022054 w 1305317"/>
                <a:gd name="connsiteY40" fmla="*/ 827730 h 1465441"/>
                <a:gd name="connsiteX41" fmla="*/ 1150926 w 1305317"/>
                <a:gd name="connsiteY41" fmla="*/ 677997 h 1465441"/>
                <a:gd name="connsiteX42" fmla="*/ 1194075 w 1305317"/>
                <a:gd name="connsiteY42" fmla="*/ 621228 h 1465441"/>
                <a:gd name="connsiteX43" fmla="*/ 1256464 w 1305317"/>
                <a:gd name="connsiteY43" fmla="*/ 527407 h 1465441"/>
                <a:gd name="connsiteX44" fmla="*/ 1267323 w 1305317"/>
                <a:gd name="connsiteY44" fmla="*/ 431204 h 1465441"/>
                <a:gd name="connsiteX45" fmla="*/ 1261036 w 1305317"/>
                <a:gd name="connsiteY45" fmla="*/ 399105 h 1465441"/>
                <a:gd name="connsiteX46" fmla="*/ 1201790 w 1305317"/>
                <a:gd name="connsiteY46" fmla="*/ 373102 h 1465441"/>
                <a:gd name="connsiteX47" fmla="*/ 1140069 w 1305317"/>
                <a:gd name="connsiteY47" fmla="*/ 417965 h 1465441"/>
                <a:gd name="connsiteX48" fmla="*/ 1055962 w 1305317"/>
                <a:gd name="connsiteY48" fmla="*/ 485402 h 1465441"/>
                <a:gd name="connsiteX49" fmla="*/ 989382 w 1305317"/>
                <a:gd name="connsiteY49" fmla="*/ 543409 h 1465441"/>
                <a:gd name="connsiteX50" fmla="*/ 908611 w 1305317"/>
                <a:gd name="connsiteY50" fmla="*/ 608560 h 1465441"/>
                <a:gd name="connsiteX51" fmla="*/ 772213 w 1305317"/>
                <a:gd name="connsiteY51" fmla="*/ 698476 h 1465441"/>
                <a:gd name="connsiteX52" fmla="*/ 728588 w 1305317"/>
                <a:gd name="connsiteY52" fmla="*/ 724955 h 1465441"/>
                <a:gd name="connsiteX53" fmla="*/ 716110 w 1305317"/>
                <a:gd name="connsiteY53" fmla="*/ 725432 h 1465441"/>
                <a:gd name="connsiteX54" fmla="*/ 719540 w 1305317"/>
                <a:gd name="connsiteY54" fmla="*/ 715907 h 1465441"/>
                <a:gd name="connsiteX55" fmla="*/ 771165 w 1305317"/>
                <a:gd name="connsiteY55" fmla="*/ 616180 h 1465441"/>
                <a:gd name="connsiteX56" fmla="*/ 798121 w 1305317"/>
                <a:gd name="connsiteY56" fmla="*/ 565316 h 1465441"/>
                <a:gd name="connsiteX57" fmla="*/ 824409 w 1305317"/>
                <a:gd name="connsiteY57" fmla="*/ 521216 h 1465441"/>
                <a:gd name="connsiteX58" fmla="*/ 837078 w 1305317"/>
                <a:gd name="connsiteY58" fmla="*/ 493593 h 1465441"/>
                <a:gd name="connsiteX59" fmla="*/ 903562 w 1305317"/>
                <a:gd name="connsiteY59" fmla="*/ 342241 h 1465441"/>
                <a:gd name="connsiteX60" fmla="*/ 918897 w 1305317"/>
                <a:gd name="connsiteY60" fmla="*/ 217844 h 1465441"/>
                <a:gd name="connsiteX61" fmla="*/ 893847 w 1305317"/>
                <a:gd name="connsiteY61" fmla="*/ 150693 h 1465441"/>
                <a:gd name="connsiteX62" fmla="*/ 835078 w 1305317"/>
                <a:gd name="connsiteY62" fmla="*/ 144407 h 1465441"/>
                <a:gd name="connsiteX63" fmla="*/ 768498 w 1305317"/>
                <a:gd name="connsiteY63" fmla="*/ 218511 h 1465441"/>
                <a:gd name="connsiteX64" fmla="*/ 733827 w 1305317"/>
                <a:gd name="connsiteY64" fmla="*/ 276137 h 1465441"/>
                <a:gd name="connsiteX65" fmla="*/ 686964 w 1305317"/>
                <a:gd name="connsiteY65" fmla="*/ 354814 h 1465441"/>
                <a:gd name="connsiteX66" fmla="*/ 658199 w 1305317"/>
                <a:gd name="connsiteY66" fmla="*/ 415012 h 1465441"/>
                <a:gd name="connsiteX67" fmla="*/ 569235 w 1305317"/>
                <a:gd name="connsiteY67" fmla="*/ 582938 h 1465441"/>
                <a:gd name="connsiteX68" fmla="*/ 540469 w 1305317"/>
                <a:gd name="connsiteY68" fmla="*/ 643136 h 1465441"/>
                <a:gd name="connsiteX69" fmla="*/ 528754 w 1305317"/>
                <a:gd name="connsiteY69" fmla="*/ 655232 h 1465441"/>
                <a:gd name="connsiteX70" fmla="*/ 527515 w 1305317"/>
                <a:gd name="connsiteY70" fmla="*/ 640850 h 1465441"/>
                <a:gd name="connsiteX71" fmla="*/ 536373 w 1305317"/>
                <a:gd name="connsiteY71" fmla="*/ 539027 h 1465441"/>
                <a:gd name="connsiteX72" fmla="*/ 553518 w 1305317"/>
                <a:gd name="connsiteY72" fmla="*/ 443682 h 1465441"/>
                <a:gd name="connsiteX73" fmla="*/ 564663 w 1305317"/>
                <a:gd name="connsiteY73" fmla="*/ 301188 h 1465441"/>
                <a:gd name="connsiteX74" fmla="*/ 558853 w 1305317"/>
                <a:gd name="connsiteY74" fmla="*/ 176030 h 1465441"/>
                <a:gd name="connsiteX75" fmla="*/ 552852 w 1305317"/>
                <a:gd name="connsiteY75" fmla="*/ 117356 h 1465441"/>
                <a:gd name="connsiteX76" fmla="*/ 536088 w 1305317"/>
                <a:gd name="connsiteY76" fmla="*/ 65254 h 1465441"/>
                <a:gd name="connsiteX77" fmla="*/ 453792 w 1305317"/>
                <a:gd name="connsiteY77" fmla="*/ 8 h 1465441"/>
                <a:gd name="connsiteX78" fmla="*/ 436456 w 1305317"/>
                <a:gd name="connsiteY78" fmla="*/ 6294 h 1465441"/>
                <a:gd name="connsiteX79" fmla="*/ 395499 w 1305317"/>
                <a:gd name="connsiteY79" fmla="*/ 71159 h 1465441"/>
                <a:gd name="connsiteX80" fmla="*/ 393022 w 1305317"/>
                <a:gd name="connsiteY80" fmla="*/ 78779 h 1465441"/>
                <a:gd name="connsiteX81" fmla="*/ 366829 w 1305317"/>
                <a:gd name="connsiteY81" fmla="*/ 199271 h 1465441"/>
                <a:gd name="connsiteX82" fmla="*/ 352922 w 1305317"/>
                <a:gd name="connsiteY82" fmla="*/ 272804 h 1465441"/>
                <a:gd name="connsiteX83" fmla="*/ 349874 w 1305317"/>
                <a:gd name="connsiteY83" fmla="*/ 319190 h 1465441"/>
                <a:gd name="connsiteX84" fmla="*/ 343588 w 1305317"/>
                <a:gd name="connsiteY84" fmla="*/ 465971 h 1465441"/>
                <a:gd name="connsiteX85" fmla="*/ 330919 w 1305317"/>
                <a:gd name="connsiteY85" fmla="*/ 537027 h 1465441"/>
                <a:gd name="connsiteX86" fmla="*/ 309488 w 1305317"/>
                <a:gd name="connsiteY86" fmla="*/ 640754 h 1465441"/>
                <a:gd name="connsiteX87" fmla="*/ 291486 w 1305317"/>
                <a:gd name="connsiteY87" fmla="*/ 706858 h 1465441"/>
                <a:gd name="connsiteX88" fmla="*/ 289486 w 1305317"/>
                <a:gd name="connsiteY88" fmla="*/ 716097 h 1465441"/>
                <a:gd name="connsiteX89" fmla="*/ 280913 w 1305317"/>
                <a:gd name="connsiteY89" fmla="*/ 727527 h 1465441"/>
                <a:gd name="connsiteX90" fmla="*/ 275389 w 1305317"/>
                <a:gd name="connsiteY90" fmla="*/ 717621 h 1465441"/>
                <a:gd name="connsiteX91" fmla="*/ 246718 w 1305317"/>
                <a:gd name="connsiteY91" fmla="*/ 647327 h 1465441"/>
                <a:gd name="connsiteX92" fmla="*/ 220620 w 1305317"/>
                <a:gd name="connsiteY92" fmla="*/ 581699 h 1465441"/>
                <a:gd name="connsiteX93" fmla="*/ 206428 w 1305317"/>
                <a:gd name="connsiteY93" fmla="*/ 558839 h 1465441"/>
                <a:gd name="connsiteX94" fmla="*/ 125179 w 1305317"/>
                <a:gd name="connsiteY94" fmla="*/ 488926 h 1465441"/>
                <a:gd name="connsiteX95" fmla="*/ 47074 w 1305317"/>
                <a:gd name="connsiteY95" fmla="*/ 479115 h 1465441"/>
                <a:gd name="connsiteX96" fmla="*/ 2593 w 1305317"/>
                <a:gd name="connsiteY96" fmla="*/ 539789 h 1465441"/>
                <a:gd name="connsiteX97" fmla="*/ 51741 w 1305317"/>
                <a:gd name="connsiteY97" fmla="*/ 573413 h 1465441"/>
                <a:gd name="connsiteX98" fmla="*/ 66315 w 1305317"/>
                <a:gd name="connsiteY98" fmla="*/ 538456 h 1465441"/>
                <a:gd name="connsiteX99" fmla="*/ 95842 w 1305317"/>
                <a:gd name="connsiteY99" fmla="*/ 540456 h 1465441"/>
                <a:gd name="connsiteX100" fmla="*/ 142706 w 1305317"/>
                <a:gd name="connsiteY100" fmla="*/ 572841 h 1465441"/>
                <a:gd name="connsiteX101" fmla="*/ 202522 w 1305317"/>
                <a:gd name="connsiteY101" fmla="*/ 673425 h 1465441"/>
                <a:gd name="connsiteX102" fmla="*/ 244623 w 1305317"/>
                <a:gd name="connsiteY102" fmla="*/ 762865 h 1465441"/>
                <a:gd name="connsiteX103" fmla="*/ 269578 w 1305317"/>
                <a:gd name="connsiteY103" fmla="*/ 831921 h 1465441"/>
                <a:gd name="connsiteX104" fmla="*/ 300344 w 1305317"/>
                <a:gd name="connsiteY104" fmla="*/ 860496 h 1465441"/>
                <a:gd name="connsiteX105" fmla="*/ 337111 w 1305317"/>
                <a:gd name="connsiteY105" fmla="*/ 861830 h 1465441"/>
                <a:gd name="connsiteX106" fmla="*/ 415025 w 1305317"/>
                <a:gd name="connsiteY106" fmla="*/ 895262 h 1465441"/>
                <a:gd name="connsiteX107" fmla="*/ 567901 w 1305317"/>
                <a:gd name="connsiteY107" fmla="*/ 980511 h 1465441"/>
                <a:gd name="connsiteX108" fmla="*/ 609811 w 1305317"/>
                <a:gd name="connsiteY108" fmla="*/ 974129 h 1465441"/>
                <a:gd name="connsiteX109" fmla="*/ 609145 w 1305317"/>
                <a:gd name="connsiteY109" fmla="*/ 945650 h 1465441"/>
                <a:gd name="connsiteX110" fmla="*/ 582570 w 1305317"/>
                <a:gd name="connsiteY110" fmla="*/ 921647 h 1465441"/>
                <a:gd name="connsiteX111" fmla="*/ 548947 w 1305317"/>
                <a:gd name="connsiteY111" fmla="*/ 909455 h 1465441"/>
                <a:gd name="connsiteX112" fmla="*/ 527039 w 1305317"/>
                <a:gd name="connsiteY112" fmla="*/ 896501 h 1465441"/>
                <a:gd name="connsiteX113" fmla="*/ 436552 w 1305317"/>
                <a:gd name="connsiteY113" fmla="*/ 851638 h 1465441"/>
                <a:gd name="connsiteX114" fmla="*/ 374068 w 1305317"/>
                <a:gd name="connsiteY114" fmla="*/ 825825 h 1465441"/>
                <a:gd name="connsiteX115" fmla="*/ 338825 w 1305317"/>
                <a:gd name="connsiteY115" fmla="*/ 798679 h 1465441"/>
                <a:gd name="connsiteX116" fmla="*/ 342254 w 1305317"/>
                <a:gd name="connsiteY116" fmla="*/ 742577 h 1465441"/>
                <a:gd name="connsiteX117" fmla="*/ 352446 w 1305317"/>
                <a:gd name="connsiteY117" fmla="*/ 693523 h 1465441"/>
                <a:gd name="connsiteX118" fmla="*/ 366543 w 1305317"/>
                <a:gd name="connsiteY118" fmla="*/ 611227 h 1465441"/>
                <a:gd name="connsiteX119" fmla="*/ 380831 w 1305317"/>
                <a:gd name="connsiteY119" fmla="*/ 550934 h 1465441"/>
                <a:gd name="connsiteX120" fmla="*/ 389689 w 1305317"/>
                <a:gd name="connsiteY120" fmla="*/ 457779 h 1465441"/>
                <a:gd name="connsiteX121" fmla="*/ 395784 w 1305317"/>
                <a:gd name="connsiteY121" fmla="*/ 344622 h 1465441"/>
                <a:gd name="connsiteX122" fmla="*/ 407119 w 1305317"/>
                <a:gd name="connsiteY122" fmla="*/ 238228 h 1465441"/>
                <a:gd name="connsiteX123" fmla="*/ 417216 w 1305317"/>
                <a:gd name="connsiteY123" fmla="*/ 173077 h 1465441"/>
                <a:gd name="connsiteX124" fmla="*/ 452840 w 1305317"/>
                <a:gd name="connsiteY124" fmla="*/ 67540 h 1465441"/>
                <a:gd name="connsiteX125" fmla="*/ 465317 w 1305317"/>
                <a:gd name="connsiteY125" fmla="*/ 66397 h 1465441"/>
                <a:gd name="connsiteX126" fmla="*/ 486749 w 1305317"/>
                <a:gd name="connsiteY126" fmla="*/ 93067 h 1465441"/>
                <a:gd name="connsiteX127" fmla="*/ 510370 w 1305317"/>
                <a:gd name="connsiteY127" fmla="*/ 200223 h 1465441"/>
                <a:gd name="connsiteX128" fmla="*/ 521419 w 1305317"/>
                <a:gd name="connsiteY128" fmla="*/ 323096 h 1465441"/>
                <a:gd name="connsiteX129" fmla="*/ 518752 w 1305317"/>
                <a:gd name="connsiteY129" fmla="*/ 371006 h 1465441"/>
                <a:gd name="connsiteX130" fmla="*/ 504560 w 1305317"/>
                <a:gd name="connsiteY130" fmla="*/ 464732 h 1465441"/>
                <a:gd name="connsiteX131" fmla="*/ 504370 w 1305317"/>
                <a:gd name="connsiteY131" fmla="*/ 479591 h 1465441"/>
                <a:gd name="connsiteX132" fmla="*/ 504084 w 1305317"/>
                <a:gd name="connsiteY132" fmla="*/ 501689 h 1465441"/>
                <a:gd name="connsiteX133" fmla="*/ 496083 w 1305317"/>
                <a:gd name="connsiteY133" fmla="*/ 522740 h 1465441"/>
                <a:gd name="connsiteX134" fmla="*/ 490273 w 1305317"/>
                <a:gd name="connsiteY134" fmla="*/ 576651 h 1465441"/>
                <a:gd name="connsiteX135" fmla="*/ 489891 w 1305317"/>
                <a:gd name="connsiteY135" fmla="*/ 624276 h 1465441"/>
                <a:gd name="connsiteX136" fmla="*/ 481986 w 1305317"/>
                <a:gd name="connsiteY136" fmla="*/ 739148 h 1465441"/>
                <a:gd name="connsiteX137" fmla="*/ 491892 w 1305317"/>
                <a:gd name="connsiteY137" fmla="*/ 761055 h 1465441"/>
                <a:gd name="connsiteX138" fmla="*/ 525039 w 1305317"/>
                <a:gd name="connsiteY138" fmla="*/ 756293 h 1465441"/>
                <a:gd name="connsiteX139" fmla="*/ 560853 w 1305317"/>
                <a:gd name="connsiteY139" fmla="*/ 706763 h 1465441"/>
                <a:gd name="connsiteX140" fmla="*/ 590475 w 1305317"/>
                <a:gd name="connsiteY140" fmla="*/ 642564 h 1465441"/>
                <a:gd name="connsiteX141" fmla="*/ 616765 w 1305317"/>
                <a:gd name="connsiteY141" fmla="*/ 585795 h 1465441"/>
                <a:gd name="connsiteX142" fmla="*/ 696965 w 1305317"/>
                <a:gd name="connsiteY142" fmla="*/ 428537 h 1465441"/>
                <a:gd name="connsiteX143" fmla="*/ 729255 w 1305317"/>
                <a:gd name="connsiteY143" fmla="*/ 369863 h 1465441"/>
                <a:gd name="connsiteX144" fmla="*/ 781928 w 1305317"/>
                <a:gd name="connsiteY144" fmla="*/ 284996 h 1465441"/>
                <a:gd name="connsiteX145" fmla="*/ 835935 w 1305317"/>
                <a:gd name="connsiteY145" fmla="*/ 205081 h 1465441"/>
                <a:gd name="connsiteX146" fmla="*/ 832982 w 1305317"/>
                <a:gd name="connsiteY146" fmla="*/ 187174 h 1465441"/>
                <a:gd name="connsiteX147" fmla="*/ 828982 w 1305317"/>
                <a:gd name="connsiteY147" fmla="*/ 179649 h 1465441"/>
                <a:gd name="connsiteX148" fmla="*/ 837268 w 1305317"/>
                <a:gd name="connsiteY148" fmla="*/ 176220 h 1465441"/>
                <a:gd name="connsiteX149" fmla="*/ 856604 w 1305317"/>
                <a:gd name="connsiteY149" fmla="*/ 191555 h 1465441"/>
                <a:gd name="connsiteX150" fmla="*/ 871177 w 1305317"/>
                <a:gd name="connsiteY150" fmla="*/ 247467 h 1465441"/>
                <a:gd name="connsiteX151" fmla="*/ 845651 w 1305317"/>
                <a:gd name="connsiteY151" fmla="*/ 358052 h 1465441"/>
                <a:gd name="connsiteX152" fmla="*/ 816409 w 1305317"/>
                <a:gd name="connsiteY152" fmla="*/ 432538 h 1465441"/>
                <a:gd name="connsiteX153" fmla="*/ 779832 w 1305317"/>
                <a:gd name="connsiteY153" fmla="*/ 496736 h 1465441"/>
                <a:gd name="connsiteX154" fmla="*/ 698489 w 1305317"/>
                <a:gd name="connsiteY154" fmla="*/ 663519 h 1465441"/>
                <a:gd name="connsiteX155" fmla="*/ 663342 w 1305317"/>
                <a:gd name="connsiteY155" fmla="*/ 744482 h 1465441"/>
                <a:gd name="connsiteX156" fmla="*/ 670772 w 1305317"/>
                <a:gd name="connsiteY156" fmla="*/ 779819 h 1465441"/>
                <a:gd name="connsiteX157" fmla="*/ 704395 w 1305317"/>
                <a:gd name="connsiteY157" fmla="*/ 784868 h 1465441"/>
                <a:gd name="connsiteX158" fmla="*/ 802693 w 1305317"/>
                <a:gd name="connsiteY158" fmla="*/ 738195 h 1465441"/>
                <a:gd name="connsiteX159" fmla="*/ 880607 w 1305317"/>
                <a:gd name="connsiteY159" fmla="*/ 690951 h 1465441"/>
                <a:gd name="connsiteX160" fmla="*/ 884417 w 1305317"/>
                <a:gd name="connsiteY160" fmla="*/ 689903 h 1465441"/>
                <a:gd name="connsiteX161" fmla="*/ 946806 w 1305317"/>
                <a:gd name="connsiteY161" fmla="*/ 640088 h 1465441"/>
                <a:gd name="connsiteX162" fmla="*/ 1051486 w 1305317"/>
                <a:gd name="connsiteY162" fmla="*/ 545219 h 1465441"/>
                <a:gd name="connsiteX163" fmla="*/ 1099301 w 1305317"/>
                <a:gd name="connsiteY163" fmla="*/ 508357 h 1465441"/>
                <a:gd name="connsiteX164" fmla="*/ 1114732 w 1305317"/>
                <a:gd name="connsiteY164" fmla="*/ 497784 h 1465441"/>
                <a:gd name="connsiteX165" fmla="*/ 1173120 w 1305317"/>
                <a:gd name="connsiteY165" fmla="*/ 447778 h 1465441"/>
                <a:gd name="connsiteX166" fmla="*/ 1197219 w 1305317"/>
                <a:gd name="connsiteY166" fmla="*/ 429776 h 1465441"/>
                <a:gd name="connsiteX167" fmla="*/ 1218173 w 1305317"/>
                <a:gd name="connsiteY167" fmla="*/ 437205 h 1465441"/>
                <a:gd name="connsiteX168" fmla="*/ 1205410 w 1305317"/>
                <a:gd name="connsiteY168" fmla="*/ 516167 h 1465441"/>
                <a:gd name="connsiteX169" fmla="*/ 1178930 w 1305317"/>
                <a:gd name="connsiteY169" fmla="*/ 562649 h 1465441"/>
                <a:gd name="connsiteX170" fmla="*/ 1113112 w 1305317"/>
                <a:gd name="connsiteY170" fmla="*/ 646565 h 1465441"/>
                <a:gd name="connsiteX171" fmla="*/ 1064630 w 1305317"/>
                <a:gd name="connsiteY171" fmla="*/ 707144 h 1465441"/>
                <a:gd name="connsiteX172" fmla="*/ 1004813 w 1305317"/>
                <a:gd name="connsiteY172" fmla="*/ 771818 h 1465441"/>
                <a:gd name="connsiteX173" fmla="*/ 949569 w 1305317"/>
                <a:gd name="connsiteY173" fmla="*/ 825920 h 1465441"/>
                <a:gd name="connsiteX174" fmla="*/ 902515 w 1305317"/>
                <a:gd name="connsiteY174" fmla="*/ 861163 h 1465441"/>
                <a:gd name="connsiteX175" fmla="*/ 868034 w 1305317"/>
                <a:gd name="connsiteY175" fmla="*/ 902978 h 1465441"/>
                <a:gd name="connsiteX176" fmla="*/ 898038 w 1305317"/>
                <a:gd name="connsiteY176" fmla="*/ 944221 h 1465441"/>
                <a:gd name="connsiteX177" fmla="*/ 949187 w 1305317"/>
                <a:gd name="connsiteY177" fmla="*/ 936125 h 1465441"/>
                <a:gd name="connsiteX178" fmla="*/ 1086157 w 1305317"/>
                <a:gd name="connsiteY178" fmla="*/ 892881 h 1465441"/>
                <a:gd name="connsiteX179" fmla="*/ 1171214 w 1305317"/>
                <a:gd name="connsiteY179" fmla="*/ 848780 h 1465441"/>
                <a:gd name="connsiteX180" fmla="*/ 1227794 w 1305317"/>
                <a:gd name="connsiteY180" fmla="*/ 826301 h 1465441"/>
                <a:gd name="connsiteX181" fmla="*/ 1234842 w 1305317"/>
                <a:gd name="connsiteY181" fmla="*/ 832302 h 1465441"/>
                <a:gd name="connsiteX182" fmla="*/ 1220173 w 1305317"/>
                <a:gd name="connsiteY182" fmla="*/ 867926 h 1465441"/>
                <a:gd name="connsiteX183" fmla="*/ 1192075 w 1305317"/>
                <a:gd name="connsiteY183" fmla="*/ 899549 h 1465441"/>
                <a:gd name="connsiteX184" fmla="*/ 1140069 w 1305317"/>
                <a:gd name="connsiteY184" fmla="*/ 943173 h 1465441"/>
                <a:gd name="connsiteX185" fmla="*/ 1026912 w 1305317"/>
                <a:gd name="connsiteY185" fmla="*/ 1016611 h 1465441"/>
                <a:gd name="connsiteX186" fmla="*/ 928708 w 1305317"/>
                <a:gd name="connsiteY186" fmla="*/ 1066903 h 1465441"/>
                <a:gd name="connsiteX187" fmla="*/ 861366 w 1305317"/>
                <a:gd name="connsiteY187" fmla="*/ 1095002 h 1465441"/>
                <a:gd name="connsiteX188" fmla="*/ 852604 w 1305317"/>
                <a:gd name="connsiteY188" fmla="*/ 1100907 h 1465441"/>
                <a:gd name="connsiteX189" fmla="*/ 844793 w 1305317"/>
                <a:gd name="connsiteY189" fmla="*/ 1158343 h 1465441"/>
                <a:gd name="connsiteX190" fmla="*/ 839650 w 1305317"/>
                <a:gd name="connsiteY190" fmla="*/ 1296265 h 1465441"/>
                <a:gd name="connsiteX191" fmla="*/ 822219 w 1305317"/>
                <a:gd name="connsiteY191" fmla="*/ 1324935 h 1465441"/>
                <a:gd name="connsiteX192" fmla="*/ 776690 w 1305317"/>
                <a:gd name="connsiteY192" fmla="*/ 1367988 h 1465441"/>
                <a:gd name="connsiteX193" fmla="*/ 705252 w 1305317"/>
                <a:gd name="connsiteY193" fmla="*/ 1396658 h 1465441"/>
                <a:gd name="connsiteX194" fmla="*/ 619241 w 1305317"/>
                <a:gd name="connsiteY194" fmla="*/ 1406088 h 1465441"/>
                <a:gd name="connsiteX195" fmla="*/ 543708 w 1305317"/>
                <a:gd name="connsiteY195" fmla="*/ 1401230 h 1465441"/>
                <a:gd name="connsiteX196" fmla="*/ 430170 w 1305317"/>
                <a:gd name="connsiteY196" fmla="*/ 1377132 h 1465441"/>
                <a:gd name="connsiteX197" fmla="*/ 352446 w 1305317"/>
                <a:gd name="connsiteY197" fmla="*/ 1343223 h 1465441"/>
                <a:gd name="connsiteX198" fmla="*/ 345207 w 1305317"/>
                <a:gd name="connsiteY198" fmla="*/ 1340175 h 1465441"/>
                <a:gd name="connsiteX199" fmla="*/ 309583 w 1305317"/>
                <a:gd name="connsiteY199" fmla="*/ 1293503 h 1465441"/>
                <a:gd name="connsiteX200" fmla="*/ 285390 w 1305317"/>
                <a:gd name="connsiteY200" fmla="*/ 1261594 h 1465441"/>
                <a:gd name="connsiteX201" fmla="*/ 266816 w 1305317"/>
                <a:gd name="connsiteY201" fmla="*/ 1239782 h 1465441"/>
                <a:gd name="connsiteX202" fmla="*/ 255672 w 1305317"/>
                <a:gd name="connsiteY202" fmla="*/ 1206920 h 1465441"/>
                <a:gd name="connsiteX203" fmla="*/ 212619 w 1305317"/>
                <a:gd name="connsiteY203" fmla="*/ 1116528 h 1465441"/>
                <a:gd name="connsiteX204" fmla="*/ 194616 w 1305317"/>
                <a:gd name="connsiteY204" fmla="*/ 1064903 h 1465441"/>
                <a:gd name="connsiteX205" fmla="*/ 174995 w 1305317"/>
                <a:gd name="connsiteY205" fmla="*/ 1023945 h 1465441"/>
                <a:gd name="connsiteX206" fmla="*/ 146515 w 1305317"/>
                <a:gd name="connsiteY206" fmla="*/ 952031 h 1465441"/>
                <a:gd name="connsiteX207" fmla="*/ 101272 w 1305317"/>
                <a:gd name="connsiteY207" fmla="*/ 828016 h 1465441"/>
                <a:gd name="connsiteX208" fmla="*/ 65839 w 1305317"/>
                <a:gd name="connsiteY208" fmla="*/ 660281 h 1465441"/>
                <a:gd name="connsiteX209" fmla="*/ 65077 w 1305317"/>
                <a:gd name="connsiteY209" fmla="*/ 656280 h 1465441"/>
                <a:gd name="connsiteX210" fmla="*/ 54218 w 1305317"/>
                <a:gd name="connsiteY210" fmla="*/ 585605 h 1465441"/>
                <a:gd name="connsiteX211" fmla="*/ 51837 w 1305317"/>
                <a:gd name="connsiteY211" fmla="*/ 573698 h 1465441"/>
                <a:gd name="connsiteX212" fmla="*/ 1199980 w 1305317"/>
                <a:gd name="connsiteY212" fmla="*/ 944221 h 1465441"/>
                <a:gd name="connsiteX213" fmla="*/ 1198171 w 1305317"/>
                <a:gd name="connsiteY213" fmla="*/ 942411 h 1465441"/>
                <a:gd name="connsiteX214" fmla="*/ 1206744 w 1305317"/>
                <a:gd name="connsiteY214" fmla="*/ 937077 h 1465441"/>
                <a:gd name="connsiteX215" fmla="*/ 1199980 w 1305317"/>
                <a:gd name="connsiteY215" fmla="*/ 944316 h 14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1305317" h="1465441">
                  <a:moveTo>
                    <a:pt x="2212" y="539789"/>
                  </a:moveTo>
                  <a:cubicBezTo>
                    <a:pt x="3640" y="557030"/>
                    <a:pt x="-1027" y="574746"/>
                    <a:pt x="211" y="591986"/>
                  </a:cubicBezTo>
                  <a:cubicBezTo>
                    <a:pt x="2688" y="626086"/>
                    <a:pt x="6688" y="660185"/>
                    <a:pt x="11546" y="693999"/>
                  </a:cubicBezTo>
                  <a:cubicBezTo>
                    <a:pt x="14784" y="716288"/>
                    <a:pt x="20595" y="738195"/>
                    <a:pt x="25643" y="760293"/>
                  </a:cubicBezTo>
                  <a:cubicBezTo>
                    <a:pt x="30215" y="780010"/>
                    <a:pt x="34883" y="799727"/>
                    <a:pt x="40121" y="819253"/>
                  </a:cubicBezTo>
                  <a:cubicBezTo>
                    <a:pt x="41740" y="825158"/>
                    <a:pt x="45646" y="830397"/>
                    <a:pt x="48599" y="837350"/>
                  </a:cubicBezTo>
                  <a:cubicBezTo>
                    <a:pt x="60028" y="870116"/>
                    <a:pt x="71173" y="901549"/>
                    <a:pt x="83079" y="932696"/>
                  </a:cubicBezTo>
                  <a:cubicBezTo>
                    <a:pt x="92033" y="955937"/>
                    <a:pt x="101938" y="978701"/>
                    <a:pt x="111654" y="1001657"/>
                  </a:cubicBezTo>
                  <a:cubicBezTo>
                    <a:pt x="122893" y="1028231"/>
                    <a:pt x="134895" y="1054520"/>
                    <a:pt x="145658" y="1081286"/>
                  </a:cubicBezTo>
                  <a:cubicBezTo>
                    <a:pt x="157755" y="1111385"/>
                    <a:pt x="168423" y="1142055"/>
                    <a:pt x="180520" y="1172154"/>
                  </a:cubicBezTo>
                  <a:cubicBezTo>
                    <a:pt x="191283" y="1198919"/>
                    <a:pt x="204427" y="1224827"/>
                    <a:pt x="214333" y="1251878"/>
                  </a:cubicBezTo>
                  <a:cubicBezTo>
                    <a:pt x="221192" y="1270738"/>
                    <a:pt x="225859" y="1290836"/>
                    <a:pt x="228716" y="1310743"/>
                  </a:cubicBezTo>
                  <a:cubicBezTo>
                    <a:pt x="230717" y="1325411"/>
                    <a:pt x="241003" y="1331603"/>
                    <a:pt x="250147" y="1339127"/>
                  </a:cubicBezTo>
                  <a:cubicBezTo>
                    <a:pt x="271769" y="1356939"/>
                    <a:pt x="292819" y="1375894"/>
                    <a:pt x="316442" y="1390753"/>
                  </a:cubicBezTo>
                  <a:cubicBezTo>
                    <a:pt x="336444" y="1403326"/>
                    <a:pt x="359304" y="1411613"/>
                    <a:pt x="381402" y="1420566"/>
                  </a:cubicBezTo>
                  <a:cubicBezTo>
                    <a:pt x="402643" y="1429234"/>
                    <a:pt x="424265" y="1437330"/>
                    <a:pt x="446267" y="1443998"/>
                  </a:cubicBezTo>
                  <a:cubicBezTo>
                    <a:pt x="458364" y="1447712"/>
                    <a:pt x="471508" y="1447712"/>
                    <a:pt x="484081" y="1449617"/>
                  </a:cubicBezTo>
                  <a:cubicBezTo>
                    <a:pt x="510466" y="1453618"/>
                    <a:pt x="537040" y="1454666"/>
                    <a:pt x="563139" y="1462952"/>
                  </a:cubicBezTo>
                  <a:cubicBezTo>
                    <a:pt x="577903" y="1467620"/>
                    <a:pt x="595238" y="1464381"/>
                    <a:pt x="611526" y="1463905"/>
                  </a:cubicBezTo>
                  <a:cubicBezTo>
                    <a:pt x="626956" y="1463524"/>
                    <a:pt x="642387" y="1463048"/>
                    <a:pt x="657627" y="1460952"/>
                  </a:cubicBezTo>
                  <a:cubicBezTo>
                    <a:pt x="695346" y="1455713"/>
                    <a:pt x="734684" y="1456285"/>
                    <a:pt x="768784" y="1435139"/>
                  </a:cubicBezTo>
                  <a:cubicBezTo>
                    <a:pt x="790120" y="1421900"/>
                    <a:pt x="813741" y="1411041"/>
                    <a:pt x="831839" y="1394182"/>
                  </a:cubicBezTo>
                  <a:cubicBezTo>
                    <a:pt x="852413" y="1375322"/>
                    <a:pt x="868796" y="1351605"/>
                    <a:pt x="885465" y="1328745"/>
                  </a:cubicBezTo>
                  <a:cubicBezTo>
                    <a:pt x="895085" y="1315505"/>
                    <a:pt x="904039" y="1300742"/>
                    <a:pt x="909087" y="1285311"/>
                  </a:cubicBezTo>
                  <a:cubicBezTo>
                    <a:pt x="919088" y="1254450"/>
                    <a:pt x="919945" y="1222541"/>
                    <a:pt x="914897" y="1190156"/>
                  </a:cubicBezTo>
                  <a:cubicBezTo>
                    <a:pt x="912516" y="1175202"/>
                    <a:pt x="912896" y="1159200"/>
                    <a:pt x="915182" y="1144151"/>
                  </a:cubicBezTo>
                  <a:cubicBezTo>
                    <a:pt x="916231" y="1137483"/>
                    <a:pt x="924232" y="1127863"/>
                    <a:pt x="930328" y="1126815"/>
                  </a:cubicBezTo>
                  <a:cubicBezTo>
                    <a:pt x="953854" y="1122624"/>
                    <a:pt x="971189" y="1107003"/>
                    <a:pt x="991288" y="1096907"/>
                  </a:cubicBezTo>
                  <a:cubicBezTo>
                    <a:pt x="1033293" y="1075666"/>
                    <a:pt x="1075298" y="1054139"/>
                    <a:pt x="1115779" y="1030232"/>
                  </a:cubicBezTo>
                  <a:cubicBezTo>
                    <a:pt x="1136829" y="1017754"/>
                    <a:pt x="1154736" y="999656"/>
                    <a:pt x="1174168" y="984416"/>
                  </a:cubicBezTo>
                  <a:cubicBezTo>
                    <a:pt x="1193979" y="968891"/>
                    <a:pt x="1214268" y="954032"/>
                    <a:pt x="1233985" y="938220"/>
                  </a:cubicBezTo>
                  <a:cubicBezTo>
                    <a:pt x="1239318" y="933934"/>
                    <a:pt x="1243319" y="927933"/>
                    <a:pt x="1247225" y="922218"/>
                  </a:cubicBezTo>
                  <a:cubicBezTo>
                    <a:pt x="1267513" y="892405"/>
                    <a:pt x="1294945" y="867068"/>
                    <a:pt x="1303803" y="830397"/>
                  </a:cubicBezTo>
                  <a:cubicBezTo>
                    <a:pt x="1305518" y="822968"/>
                    <a:pt x="1305993" y="814395"/>
                    <a:pt x="1304089" y="807061"/>
                  </a:cubicBezTo>
                  <a:cubicBezTo>
                    <a:pt x="1299326" y="788392"/>
                    <a:pt x="1278657" y="774962"/>
                    <a:pt x="1259893" y="773342"/>
                  </a:cubicBezTo>
                  <a:cubicBezTo>
                    <a:pt x="1220173" y="769913"/>
                    <a:pt x="1187312" y="785439"/>
                    <a:pt x="1153498" y="804489"/>
                  </a:cubicBezTo>
                  <a:cubicBezTo>
                    <a:pt x="1114350" y="826492"/>
                    <a:pt x="1073583" y="846685"/>
                    <a:pt x="1029197" y="857543"/>
                  </a:cubicBezTo>
                  <a:cubicBezTo>
                    <a:pt x="1014147" y="861258"/>
                    <a:pt x="999670" y="867164"/>
                    <a:pt x="984906" y="871736"/>
                  </a:cubicBezTo>
                  <a:cubicBezTo>
                    <a:pt x="981763" y="872688"/>
                    <a:pt x="978144" y="872212"/>
                    <a:pt x="974714" y="872402"/>
                  </a:cubicBezTo>
                  <a:cubicBezTo>
                    <a:pt x="976619" y="868878"/>
                    <a:pt x="977667" y="864401"/>
                    <a:pt x="980525" y="861925"/>
                  </a:cubicBezTo>
                  <a:cubicBezTo>
                    <a:pt x="994240" y="850304"/>
                    <a:pt x="1010338" y="840970"/>
                    <a:pt x="1022054" y="827730"/>
                  </a:cubicBezTo>
                  <a:cubicBezTo>
                    <a:pt x="1065869" y="778486"/>
                    <a:pt x="1108540" y="728384"/>
                    <a:pt x="1150926" y="677997"/>
                  </a:cubicBezTo>
                  <a:cubicBezTo>
                    <a:pt x="1166167" y="659804"/>
                    <a:pt x="1177787" y="638278"/>
                    <a:pt x="1194075" y="621228"/>
                  </a:cubicBezTo>
                  <a:cubicBezTo>
                    <a:pt x="1220459" y="593415"/>
                    <a:pt x="1240366" y="561125"/>
                    <a:pt x="1256464" y="527407"/>
                  </a:cubicBezTo>
                  <a:cubicBezTo>
                    <a:pt x="1270465" y="497975"/>
                    <a:pt x="1279324" y="465209"/>
                    <a:pt x="1267323" y="431204"/>
                  </a:cubicBezTo>
                  <a:cubicBezTo>
                    <a:pt x="1263703" y="421013"/>
                    <a:pt x="1264560" y="409297"/>
                    <a:pt x="1261036" y="399105"/>
                  </a:cubicBezTo>
                  <a:cubicBezTo>
                    <a:pt x="1254464" y="380150"/>
                    <a:pt x="1225031" y="357195"/>
                    <a:pt x="1201790" y="373102"/>
                  </a:cubicBezTo>
                  <a:cubicBezTo>
                    <a:pt x="1180835" y="387485"/>
                    <a:pt x="1160166" y="402439"/>
                    <a:pt x="1140069" y="417965"/>
                  </a:cubicBezTo>
                  <a:cubicBezTo>
                    <a:pt x="1111683" y="439967"/>
                    <a:pt x="1083585" y="462351"/>
                    <a:pt x="1055962" y="485402"/>
                  </a:cubicBezTo>
                  <a:cubicBezTo>
                    <a:pt x="1033388" y="504166"/>
                    <a:pt x="1011957" y="524454"/>
                    <a:pt x="989382" y="543409"/>
                  </a:cubicBezTo>
                  <a:cubicBezTo>
                    <a:pt x="962903" y="565697"/>
                    <a:pt x="936900" y="588843"/>
                    <a:pt x="908611" y="608560"/>
                  </a:cubicBezTo>
                  <a:cubicBezTo>
                    <a:pt x="864034" y="639802"/>
                    <a:pt x="817837" y="668758"/>
                    <a:pt x="772213" y="698476"/>
                  </a:cubicBezTo>
                  <a:cubicBezTo>
                    <a:pt x="757925" y="707715"/>
                    <a:pt x="743447" y="716669"/>
                    <a:pt x="728588" y="724955"/>
                  </a:cubicBezTo>
                  <a:cubicBezTo>
                    <a:pt x="725350" y="726765"/>
                    <a:pt x="720301" y="725336"/>
                    <a:pt x="716110" y="725432"/>
                  </a:cubicBezTo>
                  <a:cubicBezTo>
                    <a:pt x="717253" y="722288"/>
                    <a:pt x="718015" y="718859"/>
                    <a:pt x="719540" y="715907"/>
                  </a:cubicBezTo>
                  <a:cubicBezTo>
                    <a:pt x="736685" y="682664"/>
                    <a:pt x="753829" y="649327"/>
                    <a:pt x="771165" y="616180"/>
                  </a:cubicBezTo>
                  <a:cubicBezTo>
                    <a:pt x="780118" y="599225"/>
                    <a:pt x="790691" y="582938"/>
                    <a:pt x="798121" y="565316"/>
                  </a:cubicBezTo>
                  <a:cubicBezTo>
                    <a:pt x="804883" y="549124"/>
                    <a:pt x="811932" y="534170"/>
                    <a:pt x="824409" y="521216"/>
                  </a:cubicBezTo>
                  <a:cubicBezTo>
                    <a:pt x="830982" y="514358"/>
                    <a:pt x="832411" y="502642"/>
                    <a:pt x="837078" y="493593"/>
                  </a:cubicBezTo>
                  <a:cubicBezTo>
                    <a:pt x="862509" y="444539"/>
                    <a:pt x="882417" y="393200"/>
                    <a:pt x="903562" y="342241"/>
                  </a:cubicBezTo>
                  <a:cubicBezTo>
                    <a:pt x="920517" y="301474"/>
                    <a:pt x="922993" y="259659"/>
                    <a:pt x="918897" y="217844"/>
                  </a:cubicBezTo>
                  <a:cubicBezTo>
                    <a:pt x="916611" y="194984"/>
                    <a:pt x="911469" y="169553"/>
                    <a:pt x="893847" y="150693"/>
                  </a:cubicBezTo>
                  <a:cubicBezTo>
                    <a:pt x="872606" y="127928"/>
                    <a:pt x="857366" y="134024"/>
                    <a:pt x="835078" y="144407"/>
                  </a:cubicBezTo>
                  <a:cubicBezTo>
                    <a:pt x="802502" y="159647"/>
                    <a:pt x="787929" y="191365"/>
                    <a:pt x="768498" y="218511"/>
                  </a:cubicBezTo>
                  <a:cubicBezTo>
                    <a:pt x="755448" y="236704"/>
                    <a:pt x="745257" y="256897"/>
                    <a:pt x="733827" y="276137"/>
                  </a:cubicBezTo>
                  <a:cubicBezTo>
                    <a:pt x="718111" y="302331"/>
                    <a:pt x="701728" y="328049"/>
                    <a:pt x="686964" y="354814"/>
                  </a:cubicBezTo>
                  <a:cubicBezTo>
                    <a:pt x="676296" y="374245"/>
                    <a:pt x="668485" y="395295"/>
                    <a:pt x="658199" y="415012"/>
                  </a:cubicBezTo>
                  <a:cubicBezTo>
                    <a:pt x="628861" y="471114"/>
                    <a:pt x="598667" y="526835"/>
                    <a:pt x="569235" y="582938"/>
                  </a:cubicBezTo>
                  <a:cubicBezTo>
                    <a:pt x="558948" y="602559"/>
                    <a:pt x="550471" y="623228"/>
                    <a:pt x="540469" y="643136"/>
                  </a:cubicBezTo>
                  <a:cubicBezTo>
                    <a:pt x="538088" y="647898"/>
                    <a:pt x="532659" y="651232"/>
                    <a:pt x="528754" y="655232"/>
                  </a:cubicBezTo>
                  <a:cubicBezTo>
                    <a:pt x="528277" y="650470"/>
                    <a:pt x="527135" y="645612"/>
                    <a:pt x="527515" y="640850"/>
                  </a:cubicBezTo>
                  <a:cubicBezTo>
                    <a:pt x="530183" y="606845"/>
                    <a:pt x="531992" y="572841"/>
                    <a:pt x="536373" y="539027"/>
                  </a:cubicBezTo>
                  <a:cubicBezTo>
                    <a:pt x="540565" y="507023"/>
                    <a:pt x="546470" y="475210"/>
                    <a:pt x="553518" y="443682"/>
                  </a:cubicBezTo>
                  <a:cubicBezTo>
                    <a:pt x="563996" y="396629"/>
                    <a:pt x="566758" y="349099"/>
                    <a:pt x="564663" y="301188"/>
                  </a:cubicBezTo>
                  <a:cubicBezTo>
                    <a:pt x="562949" y="259469"/>
                    <a:pt x="561139" y="217749"/>
                    <a:pt x="558853" y="176030"/>
                  </a:cubicBezTo>
                  <a:cubicBezTo>
                    <a:pt x="557709" y="156408"/>
                    <a:pt x="556757" y="136501"/>
                    <a:pt x="552852" y="117356"/>
                  </a:cubicBezTo>
                  <a:cubicBezTo>
                    <a:pt x="549233" y="99544"/>
                    <a:pt x="541803" y="82589"/>
                    <a:pt x="536088" y="65254"/>
                  </a:cubicBezTo>
                  <a:cubicBezTo>
                    <a:pt x="527706" y="39917"/>
                    <a:pt x="479510" y="960"/>
                    <a:pt x="453792" y="8"/>
                  </a:cubicBezTo>
                  <a:cubicBezTo>
                    <a:pt x="448077" y="-183"/>
                    <a:pt x="441790" y="3246"/>
                    <a:pt x="436456" y="6294"/>
                  </a:cubicBezTo>
                  <a:cubicBezTo>
                    <a:pt x="411501" y="20486"/>
                    <a:pt x="400261" y="43823"/>
                    <a:pt x="395499" y="71159"/>
                  </a:cubicBezTo>
                  <a:cubicBezTo>
                    <a:pt x="395023" y="73731"/>
                    <a:pt x="393880" y="76208"/>
                    <a:pt x="393022" y="78779"/>
                  </a:cubicBezTo>
                  <a:cubicBezTo>
                    <a:pt x="378926" y="117737"/>
                    <a:pt x="373401" y="158599"/>
                    <a:pt x="366829" y="199271"/>
                  </a:cubicBezTo>
                  <a:cubicBezTo>
                    <a:pt x="362828" y="223845"/>
                    <a:pt x="356732" y="248134"/>
                    <a:pt x="352922" y="272804"/>
                  </a:cubicBezTo>
                  <a:cubicBezTo>
                    <a:pt x="350541" y="288139"/>
                    <a:pt x="350541" y="303760"/>
                    <a:pt x="349874" y="319190"/>
                  </a:cubicBezTo>
                  <a:cubicBezTo>
                    <a:pt x="347874" y="368149"/>
                    <a:pt x="347016" y="417203"/>
                    <a:pt x="343588" y="465971"/>
                  </a:cubicBezTo>
                  <a:cubicBezTo>
                    <a:pt x="341873" y="489878"/>
                    <a:pt x="335587" y="513405"/>
                    <a:pt x="330919" y="537027"/>
                  </a:cubicBezTo>
                  <a:cubicBezTo>
                    <a:pt x="324061" y="571698"/>
                    <a:pt x="317298" y="606369"/>
                    <a:pt x="309488" y="640754"/>
                  </a:cubicBezTo>
                  <a:cubicBezTo>
                    <a:pt x="304440" y="663043"/>
                    <a:pt x="297487" y="684855"/>
                    <a:pt x="291486" y="706858"/>
                  </a:cubicBezTo>
                  <a:cubicBezTo>
                    <a:pt x="290629" y="709906"/>
                    <a:pt x="290915" y="713525"/>
                    <a:pt x="289486" y="716097"/>
                  </a:cubicBezTo>
                  <a:cubicBezTo>
                    <a:pt x="287200" y="720193"/>
                    <a:pt x="283866" y="723717"/>
                    <a:pt x="280913" y="727527"/>
                  </a:cubicBezTo>
                  <a:cubicBezTo>
                    <a:pt x="279008" y="724193"/>
                    <a:pt x="276817" y="721050"/>
                    <a:pt x="275389" y="717621"/>
                  </a:cubicBezTo>
                  <a:cubicBezTo>
                    <a:pt x="265673" y="694190"/>
                    <a:pt x="256148" y="670758"/>
                    <a:pt x="246718" y="647327"/>
                  </a:cubicBezTo>
                  <a:cubicBezTo>
                    <a:pt x="237956" y="625514"/>
                    <a:pt x="229859" y="603321"/>
                    <a:pt x="220620" y="581699"/>
                  </a:cubicBezTo>
                  <a:cubicBezTo>
                    <a:pt x="217096" y="573508"/>
                    <a:pt x="212333" y="565412"/>
                    <a:pt x="206428" y="558839"/>
                  </a:cubicBezTo>
                  <a:cubicBezTo>
                    <a:pt x="182425" y="531884"/>
                    <a:pt x="157945" y="504737"/>
                    <a:pt x="125179" y="488926"/>
                  </a:cubicBezTo>
                  <a:cubicBezTo>
                    <a:pt x="100986" y="477305"/>
                    <a:pt x="74506" y="471495"/>
                    <a:pt x="47074" y="479115"/>
                  </a:cubicBezTo>
                  <a:cubicBezTo>
                    <a:pt x="28406" y="484354"/>
                    <a:pt x="783" y="518453"/>
                    <a:pt x="2593" y="539789"/>
                  </a:cubicBezTo>
                  <a:close/>
                  <a:moveTo>
                    <a:pt x="51741" y="573413"/>
                  </a:moveTo>
                  <a:cubicBezTo>
                    <a:pt x="49456" y="564269"/>
                    <a:pt x="57838" y="540170"/>
                    <a:pt x="66315" y="538456"/>
                  </a:cubicBezTo>
                  <a:cubicBezTo>
                    <a:pt x="75745" y="536551"/>
                    <a:pt x="87746" y="536170"/>
                    <a:pt x="95842" y="540456"/>
                  </a:cubicBezTo>
                  <a:cubicBezTo>
                    <a:pt x="112511" y="549314"/>
                    <a:pt x="127656" y="561316"/>
                    <a:pt x="142706" y="572841"/>
                  </a:cubicBezTo>
                  <a:cubicBezTo>
                    <a:pt x="175948" y="598178"/>
                    <a:pt x="189568" y="636373"/>
                    <a:pt x="202522" y="673425"/>
                  </a:cubicBezTo>
                  <a:cubicBezTo>
                    <a:pt x="213572" y="705048"/>
                    <a:pt x="228049" y="734099"/>
                    <a:pt x="244623" y="762865"/>
                  </a:cubicBezTo>
                  <a:cubicBezTo>
                    <a:pt x="256720" y="783915"/>
                    <a:pt x="269673" y="805442"/>
                    <a:pt x="269578" y="831921"/>
                  </a:cubicBezTo>
                  <a:cubicBezTo>
                    <a:pt x="269483" y="849447"/>
                    <a:pt x="283104" y="860306"/>
                    <a:pt x="300344" y="860496"/>
                  </a:cubicBezTo>
                  <a:cubicBezTo>
                    <a:pt x="312631" y="860591"/>
                    <a:pt x="326062" y="857924"/>
                    <a:pt x="337111" y="861830"/>
                  </a:cubicBezTo>
                  <a:cubicBezTo>
                    <a:pt x="363685" y="871259"/>
                    <a:pt x="389403" y="883356"/>
                    <a:pt x="415025" y="895262"/>
                  </a:cubicBezTo>
                  <a:cubicBezTo>
                    <a:pt x="467984" y="920027"/>
                    <a:pt x="521991" y="942792"/>
                    <a:pt x="567901" y="980511"/>
                  </a:cubicBezTo>
                  <a:cubicBezTo>
                    <a:pt x="578284" y="989084"/>
                    <a:pt x="606001" y="984893"/>
                    <a:pt x="609811" y="974129"/>
                  </a:cubicBezTo>
                  <a:cubicBezTo>
                    <a:pt x="612764" y="965557"/>
                    <a:pt x="613431" y="952984"/>
                    <a:pt x="609145" y="945650"/>
                  </a:cubicBezTo>
                  <a:cubicBezTo>
                    <a:pt x="603335" y="935744"/>
                    <a:pt x="592762" y="927552"/>
                    <a:pt x="582570" y="921647"/>
                  </a:cubicBezTo>
                  <a:cubicBezTo>
                    <a:pt x="572474" y="915741"/>
                    <a:pt x="559901" y="914122"/>
                    <a:pt x="548947" y="909455"/>
                  </a:cubicBezTo>
                  <a:cubicBezTo>
                    <a:pt x="541231" y="906216"/>
                    <a:pt x="534564" y="900311"/>
                    <a:pt x="527039" y="896501"/>
                  </a:cubicBezTo>
                  <a:cubicBezTo>
                    <a:pt x="497035" y="881261"/>
                    <a:pt x="467032" y="865925"/>
                    <a:pt x="436552" y="851638"/>
                  </a:cubicBezTo>
                  <a:cubicBezTo>
                    <a:pt x="416168" y="842113"/>
                    <a:pt x="394927" y="834493"/>
                    <a:pt x="374068" y="825825"/>
                  </a:cubicBezTo>
                  <a:cubicBezTo>
                    <a:pt x="359780" y="819920"/>
                    <a:pt x="340826" y="817253"/>
                    <a:pt x="338825" y="798679"/>
                  </a:cubicBezTo>
                  <a:cubicBezTo>
                    <a:pt x="336920" y="780296"/>
                    <a:pt x="339683" y="761150"/>
                    <a:pt x="342254" y="742577"/>
                  </a:cubicBezTo>
                  <a:cubicBezTo>
                    <a:pt x="344445" y="726098"/>
                    <a:pt x="349398" y="709906"/>
                    <a:pt x="352446" y="693523"/>
                  </a:cubicBezTo>
                  <a:cubicBezTo>
                    <a:pt x="357399" y="666186"/>
                    <a:pt x="361114" y="638564"/>
                    <a:pt x="366543" y="611227"/>
                  </a:cubicBezTo>
                  <a:cubicBezTo>
                    <a:pt x="370543" y="590939"/>
                    <a:pt x="377973" y="571317"/>
                    <a:pt x="380831" y="550934"/>
                  </a:cubicBezTo>
                  <a:cubicBezTo>
                    <a:pt x="385212" y="520073"/>
                    <a:pt x="387498" y="488926"/>
                    <a:pt x="389689" y="457779"/>
                  </a:cubicBezTo>
                  <a:cubicBezTo>
                    <a:pt x="392260" y="420060"/>
                    <a:pt x="392832" y="382246"/>
                    <a:pt x="395784" y="344622"/>
                  </a:cubicBezTo>
                  <a:cubicBezTo>
                    <a:pt x="398547" y="309094"/>
                    <a:pt x="402833" y="273566"/>
                    <a:pt x="407119" y="238228"/>
                  </a:cubicBezTo>
                  <a:cubicBezTo>
                    <a:pt x="409786" y="216416"/>
                    <a:pt x="412358" y="194508"/>
                    <a:pt x="417216" y="173077"/>
                  </a:cubicBezTo>
                  <a:cubicBezTo>
                    <a:pt x="425408" y="137453"/>
                    <a:pt x="434647" y="101925"/>
                    <a:pt x="452840" y="67540"/>
                  </a:cubicBezTo>
                  <a:cubicBezTo>
                    <a:pt x="457125" y="67064"/>
                    <a:pt x="463412" y="64492"/>
                    <a:pt x="465317" y="66397"/>
                  </a:cubicBezTo>
                  <a:cubicBezTo>
                    <a:pt x="473318" y="74493"/>
                    <a:pt x="482558" y="82875"/>
                    <a:pt x="486749" y="93067"/>
                  </a:cubicBezTo>
                  <a:cubicBezTo>
                    <a:pt x="501036" y="127166"/>
                    <a:pt x="504656" y="163933"/>
                    <a:pt x="510370" y="200223"/>
                  </a:cubicBezTo>
                  <a:cubicBezTo>
                    <a:pt x="516752" y="240990"/>
                    <a:pt x="520753" y="281852"/>
                    <a:pt x="521419" y="323096"/>
                  </a:cubicBezTo>
                  <a:cubicBezTo>
                    <a:pt x="521610" y="339098"/>
                    <a:pt x="519419" y="355004"/>
                    <a:pt x="518752" y="371006"/>
                  </a:cubicBezTo>
                  <a:cubicBezTo>
                    <a:pt x="517610" y="402820"/>
                    <a:pt x="513514" y="434062"/>
                    <a:pt x="504560" y="464732"/>
                  </a:cubicBezTo>
                  <a:cubicBezTo>
                    <a:pt x="503227" y="469304"/>
                    <a:pt x="504370" y="474638"/>
                    <a:pt x="504370" y="479591"/>
                  </a:cubicBezTo>
                  <a:cubicBezTo>
                    <a:pt x="504370" y="487021"/>
                    <a:pt x="505513" y="494546"/>
                    <a:pt x="504084" y="501689"/>
                  </a:cubicBezTo>
                  <a:cubicBezTo>
                    <a:pt x="502655" y="508928"/>
                    <a:pt x="497226" y="515501"/>
                    <a:pt x="496083" y="522740"/>
                  </a:cubicBezTo>
                  <a:cubicBezTo>
                    <a:pt x="493321" y="540551"/>
                    <a:pt x="491320" y="558649"/>
                    <a:pt x="490273" y="576651"/>
                  </a:cubicBezTo>
                  <a:cubicBezTo>
                    <a:pt x="489320" y="592463"/>
                    <a:pt x="490844" y="608465"/>
                    <a:pt x="489891" y="624276"/>
                  </a:cubicBezTo>
                  <a:cubicBezTo>
                    <a:pt x="487510" y="662662"/>
                    <a:pt x="483701" y="700857"/>
                    <a:pt x="481986" y="739148"/>
                  </a:cubicBezTo>
                  <a:cubicBezTo>
                    <a:pt x="481605" y="746672"/>
                    <a:pt x="487225" y="760198"/>
                    <a:pt x="491892" y="761055"/>
                  </a:cubicBezTo>
                  <a:cubicBezTo>
                    <a:pt x="502464" y="762960"/>
                    <a:pt x="515990" y="761817"/>
                    <a:pt x="525039" y="756293"/>
                  </a:cubicBezTo>
                  <a:cubicBezTo>
                    <a:pt x="543136" y="745244"/>
                    <a:pt x="551804" y="725432"/>
                    <a:pt x="560853" y="706763"/>
                  </a:cubicBezTo>
                  <a:cubicBezTo>
                    <a:pt x="571045" y="685522"/>
                    <a:pt x="580665" y="664091"/>
                    <a:pt x="590475" y="642564"/>
                  </a:cubicBezTo>
                  <a:cubicBezTo>
                    <a:pt x="599143" y="623609"/>
                    <a:pt x="605430" y="602940"/>
                    <a:pt x="616765" y="585795"/>
                  </a:cubicBezTo>
                  <a:cubicBezTo>
                    <a:pt x="649435" y="536265"/>
                    <a:pt x="672009" y="481877"/>
                    <a:pt x="696965" y="428537"/>
                  </a:cubicBezTo>
                  <a:cubicBezTo>
                    <a:pt x="706395" y="408344"/>
                    <a:pt x="717825" y="389009"/>
                    <a:pt x="729255" y="369863"/>
                  </a:cubicBezTo>
                  <a:cubicBezTo>
                    <a:pt x="746305" y="341288"/>
                    <a:pt x="763926" y="312904"/>
                    <a:pt x="781928" y="284996"/>
                  </a:cubicBezTo>
                  <a:cubicBezTo>
                    <a:pt x="799359" y="257945"/>
                    <a:pt x="816885" y="230894"/>
                    <a:pt x="835935" y="205081"/>
                  </a:cubicBezTo>
                  <a:cubicBezTo>
                    <a:pt x="842793" y="195746"/>
                    <a:pt x="844317" y="191841"/>
                    <a:pt x="832982" y="187174"/>
                  </a:cubicBezTo>
                  <a:cubicBezTo>
                    <a:pt x="830982" y="186317"/>
                    <a:pt x="830220" y="182221"/>
                    <a:pt x="828982" y="179649"/>
                  </a:cubicBezTo>
                  <a:cubicBezTo>
                    <a:pt x="831839" y="178411"/>
                    <a:pt x="835840" y="175268"/>
                    <a:pt x="837268" y="176220"/>
                  </a:cubicBezTo>
                  <a:cubicBezTo>
                    <a:pt x="844222" y="180602"/>
                    <a:pt x="852699" y="184888"/>
                    <a:pt x="856604" y="191555"/>
                  </a:cubicBezTo>
                  <a:cubicBezTo>
                    <a:pt x="866606" y="208510"/>
                    <a:pt x="870701" y="227846"/>
                    <a:pt x="871177" y="247467"/>
                  </a:cubicBezTo>
                  <a:cubicBezTo>
                    <a:pt x="872130" y="286424"/>
                    <a:pt x="860414" y="322524"/>
                    <a:pt x="845651" y="358052"/>
                  </a:cubicBezTo>
                  <a:cubicBezTo>
                    <a:pt x="835363" y="382722"/>
                    <a:pt x="827743" y="408440"/>
                    <a:pt x="816409" y="432538"/>
                  </a:cubicBezTo>
                  <a:cubicBezTo>
                    <a:pt x="805931" y="454731"/>
                    <a:pt x="790786" y="474734"/>
                    <a:pt x="779832" y="496736"/>
                  </a:cubicBezTo>
                  <a:cubicBezTo>
                    <a:pt x="752115" y="551981"/>
                    <a:pt x="725731" y="607988"/>
                    <a:pt x="698489" y="663519"/>
                  </a:cubicBezTo>
                  <a:cubicBezTo>
                    <a:pt x="685535" y="689903"/>
                    <a:pt x="665628" y="712668"/>
                    <a:pt x="663342" y="744482"/>
                  </a:cubicBezTo>
                  <a:cubicBezTo>
                    <a:pt x="662390" y="758102"/>
                    <a:pt x="660580" y="772485"/>
                    <a:pt x="670772" y="779819"/>
                  </a:cubicBezTo>
                  <a:cubicBezTo>
                    <a:pt x="679153" y="785820"/>
                    <a:pt x="693822" y="787249"/>
                    <a:pt x="704395" y="784868"/>
                  </a:cubicBezTo>
                  <a:cubicBezTo>
                    <a:pt x="740494" y="776962"/>
                    <a:pt x="771641" y="757721"/>
                    <a:pt x="802693" y="738195"/>
                  </a:cubicBezTo>
                  <a:cubicBezTo>
                    <a:pt x="828410" y="722003"/>
                    <a:pt x="850698" y="700000"/>
                    <a:pt x="880607" y="690951"/>
                  </a:cubicBezTo>
                  <a:cubicBezTo>
                    <a:pt x="881845" y="690570"/>
                    <a:pt x="883655" y="690665"/>
                    <a:pt x="884417" y="689903"/>
                  </a:cubicBezTo>
                  <a:cubicBezTo>
                    <a:pt x="902610" y="669806"/>
                    <a:pt x="925851" y="656471"/>
                    <a:pt x="946806" y="640088"/>
                  </a:cubicBezTo>
                  <a:cubicBezTo>
                    <a:pt x="983858" y="611227"/>
                    <a:pt x="1016339" y="576556"/>
                    <a:pt x="1051486" y="545219"/>
                  </a:cubicBezTo>
                  <a:cubicBezTo>
                    <a:pt x="1066439" y="531788"/>
                    <a:pt x="1083204" y="520454"/>
                    <a:pt x="1099301" y="508357"/>
                  </a:cubicBezTo>
                  <a:cubicBezTo>
                    <a:pt x="1104350" y="504547"/>
                    <a:pt x="1111874" y="502642"/>
                    <a:pt x="1114732" y="497784"/>
                  </a:cubicBezTo>
                  <a:cubicBezTo>
                    <a:pt x="1128733" y="474448"/>
                    <a:pt x="1155213" y="466352"/>
                    <a:pt x="1173120" y="447778"/>
                  </a:cubicBezTo>
                  <a:cubicBezTo>
                    <a:pt x="1179978" y="440634"/>
                    <a:pt x="1188837" y="435300"/>
                    <a:pt x="1197219" y="429776"/>
                  </a:cubicBezTo>
                  <a:cubicBezTo>
                    <a:pt x="1210077" y="421203"/>
                    <a:pt x="1213125" y="422537"/>
                    <a:pt x="1218173" y="437205"/>
                  </a:cubicBezTo>
                  <a:cubicBezTo>
                    <a:pt x="1227984" y="465780"/>
                    <a:pt x="1215697" y="491117"/>
                    <a:pt x="1205410" y="516167"/>
                  </a:cubicBezTo>
                  <a:cubicBezTo>
                    <a:pt x="1198646" y="532646"/>
                    <a:pt x="1190550" y="549600"/>
                    <a:pt x="1178930" y="562649"/>
                  </a:cubicBezTo>
                  <a:cubicBezTo>
                    <a:pt x="1155213" y="589415"/>
                    <a:pt x="1133020" y="616751"/>
                    <a:pt x="1113112" y="646565"/>
                  </a:cubicBezTo>
                  <a:cubicBezTo>
                    <a:pt x="1098825" y="668091"/>
                    <a:pt x="1081965" y="688094"/>
                    <a:pt x="1064630" y="707144"/>
                  </a:cubicBezTo>
                  <a:cubicBezTo>
                    <a:pt x="1044914" y="728861"/>
                    <a:pt x="1029102" y="753626"/>
                    <a:pt x="1004813" y="771818"/>
                  </a:cubicBezTo>
                  <a:cubicBezTo>
                    <a:pt x="984429" y="787154"/>
                    <a:pt x="968714" y="808585"/>
                    <a:pt x="949569" y="825920"/>
                  </a:cubicBezTo>
                  <a:cubicBezTo>
                    <a:pt x="935090" y="839065"/>
                    <a:pt x="919755" y="852590"/>
                    <a:pt x="902515" y="861163"/>
                  </a:cubicBezTo>
                  <a:cubicBezTo>
                    <a:pt x="883751" y="870497"/>
                    <a:pt x="874035" y="883928"/>
                    <a:pt x="868034" y="902978"/>
                  </a:cubicBezTo>
                  <a:cubicBezTo>
                    <a:pt x="860128" y="927933"/>
                    <a:pt x="870035" y="947174"/>
                    <a:pt x="898038" y="944221"/>
                  </a:cubicBezTo>
                  <a:cubicBezTo>
                    <a:pt x="915182" y="942411"/>
                    <a:pt x="932709" y="940887"/>
                    <a:pt x="949187" y="936125"/>
                  </a:cubicBezTo>
                  <a:cubicBezTo>
                    <a:pt x="995193" y="922790"/>
                    <a:pt x="1041484" y="909836"/>
                    <a:pt x="1086157" y="892881"/>
                  </a:cubicBezTo>
                  <a:cubicBezTo>
                    <a:pt x="1115779" y="881642"/>
                    <a:pt x="1142735" y="863354"/>
                    <a:pt x="1171214" y="848780"/>
                  </a:cubicBezTo>
                  <a:cubicBezTo>
                    <a:pt x="1189312" y="839541"/>
                    <a:pt x="1205505" y="824777"/>
                    <a:pt x="1227794" y="826301"/>
                  </a:cubicBezTo>
                  <a:cubicBezTo>
                    <a:pt x="1230365" y="826492"/>
                    <a:pt x="1235223" y="831159"/>
                    <a:pt x="1234842" y="832302"/>
                  </a:cubicBezTo>
                  <a:cubicBezTo>
                    <a:pt x="1230556" y="844399"/>
                    <a:pt x="1227032" y="857353"/>
                    <a:pt x="1220173" y="867926"/>
                  </a:cubicBezTo>
                  <a:cubicBezTo>
                    <a:pt x="1212649" y="879641"/>
                    <a:pt x="1202457" y="890024"/>
                    <a:pt x="1192075" y="899549"/>
                  </a:cubicBezTo>
                  <a:cubicBezTo>
                    <a:pt x="1175406" y="914884"/>
                    <a:pt x="1158547" y="930314"/>
                    <a:pt x="1140069" y="943173"/>
                  </a:cubicBezTo>
                  <a:cubicBezTo>
                    <a:pt x="1103112" y="968700"/>
                    <a:pt x="1065582" y="993751"/>
                    <a:pt x="1026912" y="1016611"/>
                  </a:cubicBezTo>
                  <a:cubicBezTo>
                    <a:pt x="995288" y="1035280"/>
                    <a:pt x="961664" y="1050710"/>
                    <a:pt x="928708" y="1066903"/>
                  </a:cubicBezTo>
                  <a:cubicBezTo>
                    <a:pt x="906896" y="1077666"/>
                    <a:pt x="886893" y="1093001"/>
                    <a:pt x="861366" y="1095002"/>
                  </a:cubicBezTo>
                  <a:cubicBezTo>
                    <a:pt x="858224" y="1095192"/>
                    <a:pt x="853747" y="1098050"/>
                    <a:pt x="852604" y="1100907"/>
                  </a:cubicBezTo>
                  <a:cubicBezTo>
                    <a:pt x="845079" y="1119195"/>
                    <a:pt x="836411" y="1136054"/>
                    <a:pt x="844793" y="1158343"/>
                  </a:cubicBezTo>
                  <a:cubicBezTo>
                    <a:pt x="862129" y="1204349"/>
                    <a:pt x="867082" y="1251307"/>
                    <a:pt x="839650" y="1296265"/>
                  </a:cubicBezTo>
                  <a:cubicBezTo>
                    <a:pt x="833840" y="1305885"/>
                    <a:pt x="829553" y="1316839"/>
                    <a:pt x="822219" y="1324935"/>
                  </a:cubicBezTo>
                  <a:cubicBezTo>
                    <a:pt x="808122" y="1340461"/>
                    <a:pt x="794597" y="1358939"/>
                    <a:pt x="776690" y="1367988"/>
                  </a:cubicBezTo>
                  <a:cubicBezTo>
                    <a:pt x="754210" y="1379418"/>
                    <a:pt x="732684" y="1395039"/>
                    <a:pt x="705252" y="1396658"/>
                  </a:cubicBezTo>
                  <a:cubicBezTo>
                    <a:pt x="676486" y="1398278"/>
                    <a:pt x="648007" y="1405136"/>
                    <a:pt x="619241" y="1406088"/>
                  </a:cubicBezTo>
                  <a:cubicBezTo>
                    <a:pt x="594190" y="1406945"/>
                    <a:pt x="568949" y="1401421"/>
                    <a:pt x="543708" y="1401230"/>
                  </a:cubicBezTo>
                  <a:cubicBezTo>
                    <a:pt x="504084" y="1400849"/>
                    <a:pt x="467413" y="1387324"/>
                    <a:pt x="430170" y="1377132"/>
                  </a:cubicBezTo>
                  <a:cubicBezTo>
                    <a:pt x="403119" y="1369703"/>
                    <a:pt x="373115" y="1366655"/>
                    <a:pt x="352446" y="1343223"/>
                  </a:cubicBezTo>
                  <a:cubicBezTo>
                    <a:pt x="350827" y="1341413"/>
                    <a:pt x="347493" y="1341413"/>
                    <a:pt x="345207" y="1340175"/>
                  </a:cubicBezTo>
                  <a:cubicBezTo>
                    <a:pt x="326728" y="1329698"/>
                    <a:pt x="313393" y="1315029"/>
                    <a:pt x="309583" y="1293503"/>
                  </a:cubicBezTo>
                  <a:cubicBezTo>
                    <a:pt x="306821" y="1278453"/>
                    <a:pt x="300154" y="1268261"/>
                    <a:pt x="285390" y="1261594"/>
                  </a:cubicBezTo>
                  <a:cubicBezTo>
                    <a:pt x="277484" y="1257974"/>
                    <a:pt x="271102" y="1248259"/>
                    <a:pt x="266816" y="1239782"/>
                  </a:cubicBezTo>
                  <a:cubicBezTo>
                    <a:pt x="261673" y="1229590"/>
                    <a:pt x="260434" y="1217398"/>
                    <a:pt x="255672" y="1206920"/>
                  </a:cubicBezTo>
                  <a:cubicBezTo>
                    <a:pt x="241670" y="1176631"/>
                    <a:pt x="226144" y="1147008"/>
                    <a:pt x="212619" y="1116528"/>
                  </a:cubicBezTo>
                  <a:cubicBezTo>
                    <a:pt x="205190" y="1099955"/>
                    <a:pt x="201379" y="1081762"/>
                    <a:pt x="194616" y="1064903"/>
                  </a:cubicBezTo>
                  <a:cubicBezTo>
                    <a:pt x="188997" y="1050901"/>
                    <a:pt x="180806" y="1037852"/>
                    <a:pt x="174995" y="1023945"/>
                  </a:cubicBezTo>
                  <a:cubicBezTo>
                    <a:pt x="164994" y="1000228"/>
                    <a:pt x="155564" y="976130"/>
                    <a:pt x="146515" y="952031"/>
                  </a:cubicBezTo>
                  <a:cubicBezTo>
                    <a:pt x="131085" y="910788"/>
                    <a:pt x="114511" y="869926"/>
                    <a:pt x="101272" y="828016"/>
                  </a:cubicBezTo>
                  <a:cubicBezTo>
                    <a:pt x="84031" y="773438"/>
                    <a:pt x="65077" y="718859"/>
                    <a:pt x="65839" y="660281"/>
                  </a:cubicBezTo>
                  <a:cubicBezTo>
                    <a:pt x="65839" y="658947"/>
                    <a:pt x="65457" y="657614"/>
                    <a:pt x="65077" y="656280"/>
                  </a:cubicBezTo>
                  <a:cubicBezTo>
                    <a:pt x="58790" y="633134"/>
                    <a:pt x="51741" y="610179"/>
                    <a:pt x="54218" y="585605"/>
                  </a:cubicBezTo>
                  <a:cubicBezTo>
                    <a:pt x="54599" y="581699"/>
                    <a:pt x="52884" y="577604"/>
                    <a:pt x="51837" y="573698"/>
                  </a:cubicBezTo>
                  <a:close/>
                  <a:moveTo>
                    <a:pt x="1199980" y="944221"/>
                  </a:moveTo>
                  <a:cubicBezTo>
                    <a:pt x="1199409" y="943649"/>
                    <a:pt x="1198742" y="942983"/>
                    <a:pt x="1198171" y="942411"/>
                  </a:cubicBezTo>
                  <a:cubicBezTo>
                    <a:pt x="1200552" y="940125"/>
                    <a:pt x="1202933" y="937839"/>
                    <a:pt x="1206744" y="937077"/>
                  </a:cubicBezTo>
                  <a:cubicBezTo>
                    <a:pt x="1204552" y="939458"/>
                    <a:pt x="1202266" y="941935"/>
                    <a:pt x="1199980" y="944316"/>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9" name="フリーフォーム: 図形 8">
              <a:extLst>
                <a:ext uri="{FF2B5EF4-FFF2-40B4-BE49-F238E27FC236}">
                  <a16:creationId xmlns:a16="http://schemas.microsoft.com/office/drawing/2014/main" id="{286B7340-57FC-7237-23A5-34A22DFDF6BB}"/>
                </a:ext>
              </a:extLst>
            </p:cNvPr>
            <p:cNvSpPr/>
            <p:nvPr/>
          </p:nvSpPr>
          <p:spPr>
            <a:xfrm>
              <a:off x="9661074" y="6865004"/>
              <a:ext cx="1183407" cy="1340475"/>
            </a:xfrm>
            <a:custGeom>
              <a:avLst/>
              <a:gdLst>
                <a:gd name="connsiteX0" fmla="*/ 14955 w 1183407"/>
                <a:gd name="connsiteY0" fmla="*/ 473038 h 1340475"/>
                <a:gd name="connsiteX1" fmla="*/ 382 w 1183407"/>
                <a:gd name="connsiteY1" fmla="*/ 507995 h 1340475"/>
                <a:gd name="connsiteX2" fmla="*/ 2763 w 1183407"/>
                <a:gd name="connsiteY2" fmla="*/ 519901 h 1340475"/>
                <a:gd name="connsiteX3" fmla="*/ 13621 w 1183407"/>
                <a:gd name="connsiteY3" fmla="*/ 590577 h 1340475"/>
                <a:gd name="connsiteX4" fmla="*/ 14384 w 1183407"/>
                <a:gd name="connsiteY4" fmla="*/ 594577 h 1340475"/>
                <a:gd name="connsiteX5" fmla="*/ 49816 w 1183407"/>
                <a:gd name="connsiteY5" fmla="*/ 762313 h 1340475"/>
                <a:gd name="connsiteX6" fmla="*/ 95060 w 1183407"/>
                <a:gd name="connsiteY6" fmla="*/ 886328 h 1340475"/>
                <a:gd name="connsiteX7" fmla="*/ 123540 w 1183407"/>
                <a:gd name="connsiteY7" fmla="*/ 958242 h 1340475"/>
                <a:gd name="connsiteX8" fmla="*/ 143161 w 1183407"/>
                <a:gd name="connsiteY8" fmla="*/ 999199 h 1340475"/>
                <a:gd name="connsiteX9" fmla="*/ 161164 w 1183407"/>
                <a:gd name="connsiteY9" fmla="*/ 1050825 h 1340475"/>
                <a:gd name="connsiteX10" fmla="*/ 204217 w 1183407"/>
                <a:gd name="connsiteY10" fmla="*/ 1141217 h 1340475"/>
                <a:gd name="connsiteX11" fmla="*/ 215361 w 1183407"/>
                <a:gd name="connsiteY11" fmla="*/ 1174078 h 1340475"/>
                <a:gd name="connsiteX12" fmla="*/ 233935 w 1183407"/>
                <a:gd name="connsiteY12" fmla="*/ 1195891 h 1340475"/>
                <a:gd name="connsiteX13" fmla="*/ 258128 w 1183407"/>
                <a:gd name="connsiteY13" fmla="*/ 1227799 h 1340475"/>
                <a:gd name="connsiteX14" fmla="*/ 293751 w 1183407"/>
                <a:gd name="connsiteY14" fmla="*/ 1274472 h 1340475"/>
                <a:gd name="connsiteX15" fmla="*/ 300991 w 1183407"/>
                <a:gd name="connsiteY15" fmla="*/ 1277520 h 1340475"/>
                <a:gd name="connsiteX16" fmla="*/ 378715 w 1183407"/>
                <a:gd name="connsiteY16" fmla="*/ 1311429 h 1340475"/>
                <a:gd name="connsiteX17" fmla="*/ 492253 w 1183407"/>
                <a:gd name="connsiteY17" fmla="*/ 1335527 h 1340475"/>
                <a:gd name="connsiteX18" fmla="*/ 567786 w 1183407"/>
                <a:gd name="connsiteY18" fmla="*/ 1340385 h 1340475"/>
                <a:gd name="connsiteX19" fmla="*/ 653797 w 1183407"/>
                <a:gd name="connsiteY19" fmla="*/ 1330955 h 1340475"/>
                <a:gd name="connsiteX20" fmla="*/ 725234 w 1183407"/>
                <a:gd name="connsiteY20" fmla="*/ 1302285 h 1340475"/>
                <a:gd name="connsiteX21" fmla="*/ 770764 w 1183407"/>
                <a:gd name="connsiteY21" fmla="*/ 1259232 h 1340475"/>
                <a:gd name="connsiteX22" fmla="*/ 788195 w 1183407"/>
                <a:gd name="connsiteY22" fmla="*/ 1230562 h 1340475"/>
                <a:gd name="connsiteX23" fmla="*/ 793338 w 1183407"/>
                <a:gd name="connsiteY23" fmla="*/ 1092640 h 1340475"/>
                <a:gd name="connsiteX24" fmla="*/ 801148 w 1183407"/>
                <a:gd name="connsiteY24" fmla="*/ 1035204 h 1340475"/>
                <a:gd name="connsiteX25" fmla="*/ 809911 w 1183407"/>
                <a:gd name="connsiteY25" fmla="*/ 1029298 h 1340475"/>
                <a:gd name="connsiteX26" fmla="*/ 877253 w 1183407"/>
                <a:gd name="connsiteY26" fmla="*/ 1001200 h 1340475"/>
                <a:gd name="connsiteX27" fmla="*/ 975456 w 1183407"/>
                <a:gd name="connsiteY27" fmla="*/ 950908 h 1340475"/>
                <a:gd name="connsiteX28" fmla="*/ 1088613 w 1183407"/>
                <a:gd name="connsiteY28" fmla="*/ 877470 h 1340475"/>
                <a:gd name="connsiteX29" fmla="*/ 1140620 w 1183407"/>
                <a:gd name="connsiteY29" fmla="*/ 833845 h 1340475"/>
                <a:gd name="connsiteX30" fmla="*/ 1168718 w 1183407"/>
                <a:gd name="connsiteY30" fmla="*/ 802223 h 1340475"/>
                <a:gd name="connsiteX31" fmla="*/ 1183387 w 1183407"/>
                <a:gd name="connsiteY31" fmla="*/ 766599 h 1340475"/>
                <a:gd name="connsiteX32" fmla="*/ 1176338 w 1183407"/>
                <a:gd name="connsiteY32" fmla="*/ 760598 h 1340475"/>
                <a:gd name="connsiteX33" fmla="*/ 1119759 w 1183407"/>
                <a:gd name="connsiteY33" fmla="*/ 783077 h 1340475"/>
                <a:gd name="connsiteX34" fmla="*/ 1034702 w 1183407"/>
                <a:gd name="connsiteY34" fmla="*/ 827178 h 1340475"/>
                <a:gd name="connsiteX35" fmla="*/ 897732 w 1183407"/>
                <a:gd name="connsiteY35" fmla="*/ 870421 h 1340475"/>
                <a:gd name="connsiteX36" fmla="*/ 846583 w 1183407"/>
                <a:gd name="connsiteY36" fmla="*/ 878518 h 1340475"/>
                <a:gd name="connsiteX37" fmla="*/ 816579 w 1183407"/>
                <a:gd name="connsiteY37" fmla="*/ 837274 h 1340475"/>
                <a:gd name="connsiteX38" fmla="*/ 851059 w 1183407"/>
                <a:gd name="connsiteY38" fmla="*/ 795460 h 1340475"/>
                <a:gd name="connsiteX39" fmla="*/ 898113 w 1183407"/>
                <a:gd name="connsiteY39" fmla="*/ 760217 h 1340475"/>
                <a:gd name="connsiteX40" fmla="*/ 953358 w 1183407"/>
                <a:gd name="connsiteY40" fmla="*/ 706115 h 1340475"/>
                <a:gd name="connsiteX41" fmla="*/ 1013175 w 1183407"/>
                <a:gd name="connsiteY41" fmla="*/ 641440 h 1340475"/>
                <a:gd name="connsiteX42" fmla="*/ 1061657 w 1183407"/>
                <a:gd name="connsiteY42" fmla="*/ 580861 h 1340475"/>
                <a:gd name="connsiteX43" fmla="*/ 1127475 w 1183407"/>
                <a:gd name="connsiteY43" fmla="*/ 496946 h 1340475"/>
                <a:gd name="connsiteX44" fmla="*/ 1153955 w 1183407"/>
                <a:gd name="connsiteY44" fmla="*/ 450464 h 1340475"/>
                <a:gd name="connsiteX45" fmla="*/ 1166718 w 1183407"/>
                <a:gd name="connsiteY45" fmla="*/ 371502 h 1340475"/>
                <a:gd name="connsiteX46" fmla="*/ 1145763 w 1183407"/>
                <a:gd name="connsiteY46" fmla="*/ 364072 h 1340475"/>
                <a:gd name="connsiteX47" fmla="*/ 1121665 w 1183407"/>
                <a:gd name="connsiteY47" fmla="*/ 382075 h 1340475"/>
                <a:gd name="connsiteX48" fmla="*/ 1063277 w 1183407"/>
                <a:gd name="connsiteY48" fmla="*/ 432081 h 1340475"/>
                <a:gd name="connsiteX49" fmla="*/ 1047846 w 1183407"/>
                <a:gd name="connsiteY49" fmla="*/ 442654 h 1340475"/>
                <a:gd name="connsiteX50" fmla="*/ 1000030 w 1183407"/>
                <a:gd name="connsiteY50" fmla="*/ 479515 h 1340475"/>
                <a:gd name="connsiteX51" fmla="*/ 895351 w 1183407"/>
                <a:gd name="connsiteY51" fmla="*/ 574384 h 1340475"/>
                <a:gd name="connsiteX52" fmla="*/ 832962 w 1183407"/>
                <a:gd name="connsiteY52" fmla="*/ 624200 h 1340475"/>
                <a:gd name="connsiteX53" fmla="*/ 829152 w 1183407"/>
                <a:gd name="connsiteY53" fmla="*/ 625248 h 1340475"/>
                <a:gd name="connsiteX54" fmla="*/ 751237 w 1183407"/>
                <a:gd name="connsiteY54" fmla="*/ 672492 h 1340475"/>
                <a:gd name="connsiteX55" fmla="*/ 652939 w 1183407"/>
                <a:gd name="connsiteY55" fmla="*/ 719164 h 1340475"/>
                <a:gd name="connsiteX56" fmla="*/ 619316 w 1183407"/>
                <a:gd name="connsiteY56" fmla="*/ 714116 h 1340475"/>
                <a:gd name="connsiteX57" fmla="*/ 611887 w 1183407"/>
                <a:gd name="connsiteY57" fmla="*/ 678778 h 1340475"/>
                <a:gd name="connsiteX58" fmla="*/ 647034 w 1183407"/>
                <a:gd name="connsiteY58" fmla="*/ 597816 h 1340475"/>
                <a:gd name="connsiteX59" fmla="*/ 728377 w 1183407"/>
                <a:gd name="connsiteY59" fmla="*/ 431033 h 1340475"/>
                <a:gd name="connsiteX60" fmla="*/ 764953 w 1183407"/>
                <a:gd name="connsiteY60" fmla="*/ 366835 h 1340475"/>
                <a:gd name="connsiteX61" fmla="*/ 794195 w 1183407"/>
                <a:gd name="connsiteY61" fmla="*/ 292349 h 1340475"/>
                <a:gd name="connsiteX62" fmla="*/ 819722 w 1183407"/>
                <a:gd name="connsiteY62" fmla="*/ 181764 h 1340475"/>
                <a:gd name="connsiteX63" fmla="*/ 805149 w 1183407"/>
                <a:gd name="connsiteY63" fmla="*/ 125852 h 1340475"/>
                <a:gd name="connsiteX64" fmla="*/ 785813 w 1183407"/>
                <a:gd name="connsiteY64" fmla="*/ 110517 h 1340475"/>
                <a:gd name="connsiteX65" fmla="*/ 777527 w 1183407"/>
                <a:gd name="connsiteY65" fmla="*/ 113946 h 1340475"/>
                <a:gd name="connsiteX66" fmla="*/ 781527 w 1183407"/>
                <a:gd name="connsiteY66" fmla="*/ 121471 h 1340475"/>
                <a:gd name="connsiteX67" fmla="*/ 784480 w 1183407"/>
                <a:gd name="connsiteY67" fmla="*/ 139378 h 1340475"/>
                <a:gd name="connsiteX68" fmla="*/ 730473 w 1183407"/>
                <a:gd name="connsiteY68" fmla="*/ 219292 h 1340475"/>
                <a:gd name="connsiteX69" fmla="*/ 677800 w 1183407"/>
                <a:gd name="connsiteY69" fmla="*/ 304160 h 1340475"/>
                <a:gd name="connsiteX70" fmla="*/ 645510 w 1183407"/>
                <a:gd name="connsiteY70" fmla="*/ 362834 h 1340475"/>
                <a:gd name="connsiteX71" fmla="*/ 565309 w 1183407"/>
                <a:gd name="connsiteY71" fmla="*/ 520092 h 1340475"/>
                <a:gd name="connsiteX72" fmla="*/ 539020 w 1183407"/>
                <a:gd name="connsiteY72" fmla="*/ 576861 h 1340475"/>
                <a:gd name="connsiteX73" fmla="*/ 509398 w 1183407"/>
                <a:gd name="connsiteY73" fmla="*/ 641059 h 1340475"/>
                <a:gd name="connsiteX74" fmla="*/ 473583 w 1183407"/>
                <a:gd name="connsiteY74" fmla="*/ 690589 h 1340475"/>
                <a:gd name="connsiteX75" fmla="*/ 440437 w 1183407"/>
                <a:gd name="connsiteY75" fmla="*/ 695352 h 1340475"/>
                <a:gd name="connsiteX76" fmla="*/ 430531 w 1183407"/>
                <a:gd name="connsiteY76" fmla="*/ 673444 h 1340475"/>
                <a:gd name="connsiteX77" fmla="*/ 438436 w 1183407"/>
                <a:gd name="connsiteY77" fmla="*/ 558573 h 1340475"/>
                <a:gd name="connsiteX78" fmla="*/ 438818 w 1183407"/>
                <a:gd name="connsiteY78" fmla="*/ 510948 h 1340475"/>
                <a:gd name="connsiteX79" fmla="*/ 444628 w 1183407"/>
                <a:gd name="connsiteY79" fmla="*/ 457036 h 1340475"/>
                <a:gd name="connsiteX80" fmla="*/ 452629 w 1183407"/>
                <a:gd name="connsiteY80" fmla="*/ 435986 h 1340475"/>
                <a:gd name="connsiteX81" fmla="*/ 452914 w 1183407"/>
                <a:gd name="connsiteY81" fmla="*/ 413888 h 1340475"/>
                <a:gd name="connsiteX82" fmla="*/ 453105 w 1183407"/>
                <a:gd name="connsiteY82" fmla="*/ 399029 h 1340475"/>
                <a:gd name="connsiteX83" fmla="*/ 467297 w 1183407"/>
                <a:gd name="connsiteY83" fmla="*/ 305303 h 1340475"/>
                <a:gd name="connsiteX84" fmla="*/ 469964 w 1183407"/>
                <a:gd name="connsiteY84" fmla="*/ 257392 h 1340475"/>
                <a:gd name="connsiteX85" fmla="*/ 458915 w 1183407"/>
                <a:gd name="connsiteY85" fmla="*/ 134520 h 1340475"/>
                <a:gd name="connsiteX86" fmla="*/ 435293 w 1183407"/>
                <a:gd name="connsiteY86" fmla="*/ 27364 h 1340475"/>
                <a:gd name="connsiteX87" fmla="*/ 413862 w 1183407"/>
                <a:gd name="connsiteY87" fmla="*/ 694 h 1340475"/>
                <a:gd name="connsiteX88" fmla="*/ 401384 w 1183407"/>
                <a:gd name="connsiteY88" fmla="*/ 1837 h 1340475"/>
                <a:gd name="connsiteX89" fmla="*/ 365760 w 1183407"/>
                <a:gd name="connsiteY89" fmla="*/ 107374 h 1340475"/>
                <a:gd name="connsiteX90" fmla="*/ 355664 w 1183407"/>
                <a:gd name="connsiteY90" fmla="*/ 172525 h 1340475"/>
                <a:gd name="connsiteX91" fmla="*/ 344329 w 1183407"/>
                <a:gd name="connsiteY91" fmla="*/ 278919 h 1340475"/>
                <a:gd name="connsiteX92" fmla="*/ 338234 w 1183407"/>
                <a:gd name="connsiteY92" fmla="*/ 392076 h 1340475"/>
                <a:gd name="connsiteX93" fmla="*/ 329375 w 1183407"/>
                <a:gd name="connsiteY93" fmla="*/ 485231 h 1340475"/>
                <a:gd name="connsiteX94" fmla="*/ 315088 w 1183407"/>
                <a:gd name="connsiteY94" fmla="*/ 545524 h 1340475"/>
                <a:gd name="connsiteX95" fmla="*/ 300991 w 1183407"/>
                <a:gd name="connsiteY95" fmla="*/ 627820 h 1340475"/>
                <a:gd name="connsiteX96" fmla="*/ 290799 w 1183407"/>
                <a:gd name="connsiteY96" fmla="*/ 676873 h 1340475"/>
                <a:gd name="connsiteX97" fmla="*/ 287370 w 1183407"/>
                <a:gd name="connsiteY97" fmla="*/ 732976 h 1340475"/>
                <a:gd name="connsiteX98" fmla="*/ 322612 w 1183407"/>
                <a:gd name="connsiteY98" fmla="*/ 760122 h 1340475"/>
                <a:gd name="connsiteX99" fmla="*/ 385096 w 1183407"/>
                <a:gd name="connsiteY99" fmla="*/ 785935 h 1340475"/>
                <a:gd name="connsiteX100" fmla="*/ 475584 w 1183407"/>
                <a:gd name="connsiteY100" fmla="*/ 830798 h 1340475"/>
                <a:gd name="connsiteX101" fmla="*/ 497491 w 1183407"/>
                <a:gd name="connsiteY101" fmla="*/ 843752 h 1340475"/>
                <a:gd name="connsiteX102" fmla="*/ 531115 w 1183407"/>
                <a:gd name="connsiteY102" fmla="*/ 855944 h 1340475"/>
                <a:gd name="connsiteX103" fmla="*/ 557689 w 1183407"/>
                <a:gd name="connsiteY103" fmla="*/ 879946 h 1340475"/>
                <a:gd name="connsiteX104" fmla="*/ 558356 w 1183407"/>
                <a:gd name="connsiteY104" fmla="*/ 908426 h 1340475"/>
                <a:gd name="connsiteX105" fmla="*/ 516446 w 1183407"/>
                <a:gd name="connsiteY105" fmla="*/ 914808 h 1340475"/>
                <a:gd name="connsiteX106" fmla="*/ 363570 w 1183407"/>
                <a:gd name="connsiteY106" fmla="*/ 829559 h 1340475"/>
                <a:gd name="connsiteX107" fmla="*/ 285655 w 1183407"/>
                <a:gd name="connsiteY107" fmla="*/ 796127 h 1340475"/>
                <a:gd name="connsiteX108" fmla="*/ 248889 w 1183407"/>
                <a:gd name="connsiteY108" fmla="*/ 794793 h 1340475"/>
                <a:gd name="connsiteX109" fmla="*/ 218123 w 1183407"/>
                <a:gd name="connsiteY109" fmla="*/ 766218 h 1340475"/>
                <a:gd name="connsiteX110" fmla="*/ 193167 w 1183407"/>
                <a:gd name="connsiteY110" fmla="*/ 697162 h 1340475"/>
                <a:gd name="connsiteX111" fmla="*/ 151067 w 1183407"/>
                <a:gd name="connsiteY111" fmla="*/ 607722 h 1340475"/>
                <a:gd name="connsiteX112" fmla="*/ 91250 w 1183407"/>
                <a:gd name="connsiteY112" fmla="*/ 507138 h 1340475"/>
                <a:gd name="connsiteX113" fmla="*/ 44387 w 1183407"/>
                <a:gd name="connsiteY113" fmla="*/ 474753 h 1340475"/>
                <a:gd name="connsiteX114" fmla="*/ 14860 w 1183407"/>
                <a:gd name="connsiteY114" fmla="*/ 472753 h 134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183407" h="1340475">
                  <a:moveTo>
                    <a:pt x="14955" y="473038"/>
                  </a:moveTo>
                  <a:cubicBezTo>
                    <a:pt x="6478" y="474753"/>
                    <a:pt x="-1904" y="498851"/>
                    <a:pt x="382" y="507995"/>
                  </a:cubicBezTo>
                  <a:cubicBezTo>
                    <a:pt x="1334" y="511996"/>
                    <a:pt x="3144" y="516091"/>
                    <a:pt x="2763" y="519901"/>
                  </a:cubicBezTo>
                  <a:cubicBezTo>
                    <a:pt x="286" y="544476"/>
                    <a:pt x="7240" y="567431"/>
                    <a:pt x="13621" y="590577"/>
                  </a:cubicBezTo>
                  <a:cubicBezTo>
                    <a:pt x="14002" y="591910"/>
                    <a:pt x="14384" y="593244"/>
                    <a:pt x="14384" y="594577"/>
                  </a:cubicBezTo>
                  <a:cubicBezTo>
                    <a:pt x="13621" y="653156"/>
                    <a:pt x="32576" y="707734"/>
                    <a:pt x="49816" y="762313"/>
                  </a:cubicBezTo>
                  <a:cubicBezTo>
                    <a:pt x="63056" y="804223"/>
                    <a:pt x="79630" y="845180"/>
                    <a:pt x="95060" y="886328"/>
                  </a:cubicBezTo>
                  <a:cubicBezTo>
                    <a:pt x="104109" y="910427"/>
                    <a:pt x="113539" y="934429"/>
                    <a:pt x="123540" y="958242"/>
                  </a:cubicBezTo>
                  <a:cubicBezTo>
                    <a:pt x="129350" y="972148"/>
                    <a:pt x="137542" y="985102"/>
                    <a:pt x="143161" y="999199"/>
                  </a:cubicBezTo>
                  <a:cubicBezTo>
                    <a:pt x="149924" y="1016059"/>
                    <a:pt x="153734" y="1034252"/>
                    <a:pt x="161164" y="1050825"/>
                  </a:cubicBezTo>
                  <a:cubicBezTo>
                    <a:pt x="174689" y="1081305"/>
                    <a:pt x="190310" y="1110832"/>
                    <a:pt x="204217" y="1141217"/>
                  </a:cubicBezTo>
                  <a:cubicBezTo>
                    <a:pt x="208979" y="1151599"/>
                    <a:pt x="210218" y="1163887"/>
                    <a:pt x="215361" y="1174078"/>
                  </a:cubicBezTo>
                  <a:cubicBezTo>
                    <a:pt x="219647" y="1182556"/>
                    <a:pt x="226029" y="1192271"/>
                    <a:pt x="233935" y="1195891"/>
                  </a:cubicBezTo>
                  <a:cubicBezTo>
                    <a:pt x="248698" y="1202558"/>
                    <a:pt x="255366" y="1212750"/>
                    <a:pt x="258128" y="1227799"/>
                  </a:cubicBezTo>
                  <a:cubicBezTo>
                    <a:pt x="262034" y="1249326"/>
                    <a:pt x="275368" y="1263994"/>
                    <a:pt x="293751" y="1274472"/>
                  </a:cubicBezTo>
                  <a:cubicBezTo>
                    <a:pt x="296038" y="1275806"/>
                    <a:pt x="299371" y="1275806"/>
                    <a:pt x="300991" y="1277520"/>
                  </a:cubicBezTo>
                  <a:cubicBezTo>
                    <a:pt x="321660" y="1300952"/>
                    <a:pt x="351759" y="1303999"/>
                    <a:pt x="378715" y="1311429"/>
                  </a:cubicBezTo>
                  <a:cubicBezTo>
                    <a:pt x="415957" y="1321621"/>
                    <a:pt x="452724" y="1335146"/>
                    <a:pt x="492253" y="1335527"/>
                  </a:cubicBezTo>
                  <a:cubicBezTo>
                    <a:pt x="517494" y="1335718"/>
                    <a:pt x="542735" y="1341242"/>
                    <a:pt x="567786" y="1340385"/>
                  </a:cubicBezTo>
                  <a:cubicBezTo>
                    <a:pt x="596552" y="1339432"/>
                    <a:pt x="625031" y="1332574"/>
                    <a:pt x="653797" y="1330955"/>
                  </a:cubicBezTo>
                  <a:cubicBezTo>
                    <a:pt x="681134" y="1329336"/>
                    <a:pt x="702660" y="1313715"/>
                    <a:pt x="725234" y="1302285"/>
                  </a:cubicBezTo>
                  <a:cubicBezTo>
                    <a:pt x="743141" y="1293236"/>
                    <a:pt x="756667" y="1274758"/>
                    <a:pt x="770764" y="1259232"/>
                  </a:cubicBezTo>
                  <a:cubicBezTo>
                    <a:pt x="778098" y="1251040"/>
                    <a:pt x="782384" y="1240182"/>
                    <a:pt x="788195" y="1230562"/>
                  </a:cubicBezTo>
                  <a:cubicBezTo>
                    <a:pt x="815627" y="1185604"/>
                    <a:pt x="810673" y="1138550"/>
                    <a:pt x="793338" y="1092640"/>
                  </a:cubicBezTo>
                  <a:cubicBezTo>
                    <a:pt x="784956" y="1070351"/>
                    <a:pt x="793624" y="1053492"/>
                    <a:pt x="801148" y="1035204"/>
                  </a:cubicBezTo>
                  <a:cubicBezTo>
                    <a:pt x="802291" y="1032442"/>
                    <a:pt x="806768" y="1029584"/>
                    <a:pt x="809911" y="1029298"/>
                  </a:cubicBezTo>
                  <a:cubicBezTo>
                    <a:pt x="835438" y="1027298"/>
                    <a:pt x="855440" y="1011963"/>
                    <a:pt x="877253" y="1001200"/>
                  </a:cubicBezTo>
                  <a:cubicBezTo>
                    <a:pt x="910305" y="985007"/>
                    <a:pt x="943833" y="969577"/>
                    <a:pt x="975456" y="950908"/>
                  </a:cubicBezTo>
                  <a:cubicBezTo>
                    <a:pt x="1014127" y="928048"/>
                    <a:pt x="1051561" y="902997"/>
                    <a:pt x="1088613" y="877470"/>
                  </a:cubicBezTo>
                  <a:cubicBezTo>
                    <a:pt x="1107187" y="864611"/>
                    <a:pt x="1123951" y="849181"/>
                    <a:pt x="1140620" y="833845"/>
                  </a:cubicBezTo>
                  <a:cubicBezTo>
                    <a:pt x="1151001" y="824320"/>
                    <a:pt x="1161194" y="813938"/>
                    <a:pt x="1168718" y="802223"/>
                  </a:cubicBezTo>
                  <a:cubicBezTo>
                    <a:pt x="1175577" y="791650"/>
                    <a:pt x="1179101" y="778696"/>
                    <a:pt x="1183387" y="766599"/>
                  </a:cubicBezTo>
                  <a:cubicBezTo>
                    <a:pt x="1183768" y="765551"/>
                    <a:pt x="1178910" y="760789"/>
                    <a:pt x="1176338" y="760598"/>
                  </a:cubicBezTo>
                  <a:cubicBezTo>
                    <a:pt x="1154145" y="759074"/>
                    <a:pt x="1137857" y="773838"/>
                    <a:pt x="1119759" y="783077"/>
                  </a:cubicBezTo>
                  <a:cubicBezTo>
                    <a:pt x="1091280" y="797650"/>
                    <a:pt x="1064324" y="815938"/>
                    <a:pt x="1034702" y="827178"/>
                  </a:cubicBezTo>
                  <a:cubicBezTo>
                    <a:pt x="989933" y="844132"/>
                    <a:pt x="943642" y="857086"/>
                    <a:pt x="897732" y="870421"/>
                  </a:cubicBezTo>
                  <a:cubicBezTo>
                    <a:pt x="881254" y="875184"/>
                    <a:pt x="863727" y="876803"/>
                    <a:pt x="846583" y="878518"/>
                  </a:cubicBezTo>
                  <a:cubicBezTo>
                    <a:pt x="818579" y="881375"/>
                    <a:pt x="808673" y="862230"/>
                    <a:pt x="816579" y="837274"/>
                  </a:cubicBezTo>
                  <a:cubicBezTo>
                    <a:pt x="822580" y="818224"/>
                    <a:pt x="832295" y="804889"/>
                    <a:pt x="851059" y="795460"/>
                  </a:cubicBezTo>
                  <a:cubicBezTo>
                    <a:pt x="868300" y="786887"/>
                    <a:pt x="883635" y="773362"/>
                    <a:pt x="898113" y="760217"/>
                  </a:cubicBezTo>
                  <a:cubicBezTo>
                    <a:pt x="917259" y="742882"/>
                    <a:pt x="932974" y="721450"/>
                    <a:pt x="953358" y="706115"/>
                  </a:cubicBezTo>
                  <a:cubicBezTo>
                    <a:pt x="977552" y="688018"/>
                    <a:pt x="993459" y="663157"/>
                    <a:pt x="1013175" y="641440"/>
                  </a:cubicBezTo>
                  <a:cubicBezTo>
                    <a:pt x="1030510" y="622295"/>
                    <a:pt x="1047369" y="602293"/>
                    <a:pt x="1061657" y="580861"/>
                  </a:cubicBezTo>
                  <a:cubicBezTo>
                    <a:pt x="1081470" y="551048"/>
                    <a:pt x="1103758" y="523711"/>
                    <a:pt x="1127475" y="496946"/>
                  </a:cubicBezTo>
                  <a:cubicBezTo>
                    <a:pt x="1139095" y="483897"/>
                    <a:pt x="1147191" y="466942"/>
                    <a:pt x="1153955" y="450464"/>
                  </a:cubicBezTo>
                  <a:cubicBezTo>
                    <a:pt x="1164146" y="425413"/>
                    <a:pt x="1176434" y="400077"/>
                    <a:pt x="1166718" y="371502"/>
                  </a:cubicBezTo>
                  <a:cubicBezTo>
                    <a:pt x="1161669" y="356833"/>
                    <a:pt x="1158622" y="355500"/>
                    <a:pt x="1145763" y="364072"/>
                  </a:cubicBezTo>
                  <a:cubicBezTo>
                    <a:pt x="1137381" y="369597"/>
                    <a:pt x="1128618" y="374931"/>
                    <a:pt x="1121665" y="382075"/>
                  </a:cubicBezTo>
                  <a:cubicBezTo>
                    <a:pt x="1103758" y="400553"/>
                    <a:pt x="1077278" y="408649"/>
                    <a:pt x="1063277" y="432081"/>
                  </a:cubicBezTo>
                  <a:cubicBezTo>
                    <a:pt x="1060323" y="436939"/>
                    <a:pt x="1052895" y="438844"/>
                    <a:pt x="1047846" y="442654"/>
                  </a:cubicBezTo>
                  <a:cubicBezTo>
                    <a:pt x="1031748" y="454750"/>
                    <a:pt x="1014984" y="466085"/>
                    <a:pt x="1000030" y="479515"/>
                  </a:cubicBezTo>
                  <a:cubicBezTo>
                    <a:pt x="964884" y="510948"/>
                    <a:pt x="932403" y="545524"/>
                    <a:pt x="895351" y="574384"/>
                  </a:cubicBezTo>
                  <a:cubicBezTo>
                    <a:pt x="874396" y="590767"/>
                    <a:pt x="851059" y="604102"/>
                    <a:pt x="832962" y="624200"/>
                  </a:cubicBezTo>
                  <a:cubicBezTo>
                    <a:pt x="832200" y="625057"/>
                    <a:pt x="830486" y="624867"/>
                    <a:pt x="829152" y="625248"/>
                  </a:cubicBezTo>
                  <a:cubicBezTo>
                    <a:pt x="799243" y="634392"/>
                    <a:pt x="776955" y="656395"/>
                    <a:pt x="751237" y="672492"/>
                  </a:cubicBezTo>
                  <a:cubicBezTo>
                    <a:pt x="720186" y="692018"/>
                    <a:pt x="689039" y="711259"/>
                    <a:pt x="652939" y="719164"/>
                  </a:cubicBezTo>
                  <a:cubicBezTo>
                    <a:pt x="642367" y="721546"/>
                    <a:pt x="627698" y="720022"/>
                    <a:pt x="619316" y="714116"/>
                  </a:cubicBezTo>
                  <a:cubicBezTo>
                    <a:pt x="609125" y="706687"/>
                    <a:pt x="610934" y="692399"/>
                    <a:pt x="611887" y="678778"/>
                  </a:cubicBezTo>
                  <a:cubicBezTo>
                    <a:pt x="614077" y="646965"/>
                    <a:pt x="634080" y="624200"/>
                    <a:pt x="647034" y="597816"/>
                  </a:cubicBezTo>
                  <a:cubicBezTo>
                    <a:pt x="674275" y="542285"/>
                    <a:pt x="700660" y="486373"/>
                    <a:pt x="728377" y="431033"/>
                  </a:cubicBezTo>
                  <a:cubicBezTo>
                    <a:pt x="739427" y="409031"/>
                    <a:pt x="754476" y="389028"/>
                    <a:pt x="764953" y="366835"/>
                  </a:cubicBezTo>
                  <a:cubicBezTo>
                    <a:pt x="776288" y="342832"/>
                    <a:pt x="783908" y="317019"/>
                    <a:pt x="794195" y="292349"/>
                  </a:cubicBezTo>
                  <a:cubicBezTo>
                    <a:pt x="808959" y="256916"/>
                    <a:pt x="820579" y="220721"/>
                    <a:pt x="819722" y="181764"/>
                  </a:cubicBezTo>
                  <a:cubicBezTo>
                    <a:pt x="819246" y="162142"/>
                    <a:pt x="815055" y="142807"/>
                    <a:pt x="805149" y="125852"/>
                  </a:cubicBezTo>
                  <a:cubicBezTo>
                    <a:pt x="801244" y="119185"/>
                    <a:pt x="792766" y="114994"/>
                    <a:pt x="785813" y="110517"/>
                  </a:cubicBezTo>
                  <a:cubicBezTo>
                    <a:pt x="784384" y="109564"/>
                    <a:pt x="780384" y="112708"/>
                    <a:pt x="777527" y="113946"/>
                  </a:cubicBezTo>
                  <a:cubicBezTo>
                    <a:pt x="778860" y="116518"/>
                    <a:pt x="779526" y="120709"/>
                    <a:pt x="781527" y="121471"/>
                  </a:cubicBezTo>
                  <a:cubicBezTo>
                    <a:pt x="792766" y="126138"/>
                    <a:pt x="791338" y="130043"/>
                    <a:pt x="784480" y="139378"/>
                  </a:cubicBezTo>
                  <a:cubicBezTo>
                    <a:pt x="765334" y="165190"/>
                    <a:pt x="747904" y="192241"/>
                    <a:pt x="730473" y="219292"/>
                  </a:cubicBezTo>
                  <a:cubicBezTo>
                    <a:pt x="712375" y="247296"/>
                    <a:pt x="694850" y="275585"/>
                    <a:pt x="677800" y="304160"/>
                  </a:cubicBezTo>
                  <a:cubicBezTo>
                    <a:pt x="666369" y="323306"/>
                    <a:pt x="654940" y="342641"/>
                    <a:pt x="645510" y="362834"/>
                  </a:cubicBezTo>
                  <a:cubicBezTo>
                    <a:pt x="620459" y="416174"/>
                    <a:pt x="597980" y="470562"/>
                    <a:pt x="565309" y="520092"/>
                  </a:cubicBezTo>
                  <a:cubicBezTo>
                    <a:pt x="553975" y="537237"/>
                    <a:pt x="547784" y="557906"/>
                    <a:pt x="539020" y="576861"/>
                  </a:cubicBezTo>
                  <a:cubicBezTo>
                    <a:pt x="529210" y="598292"/>
                    <a:pt x="519589" y="619819"/>
                    <a:pt x="509398" y="641059"/>
                  </a:cubicBezTo>
                  <a:cubicBezTo>
                    <a:pt x="500349" y="659728"/>
                    <a:pt x="491681" y="679636"/>
                    <a:pt x="473583" y="690589"/>
                  </a:cubicBezTo>
                  <a:cubicBezTo>
                    <a:pt x="464535" y="696114"/>
                    <a:pt x="451105" y="697257"/>
                    <a:pt x="440437" y="695352"/>
                  </a:cubicBezTo>
                  <a:cubicBezTo>
                    <a:pt x="435865" y="694495"/>
                    <a:pt x="430245" y="680969"/>
                    <a:pt x="430531" y="673444"/>
                  </a:cubicBezTo>
                  <a:cubicBezTo>
                    <a:pt x="432245" y="635059"/>
                    <a:pt x="436055" y="596863"/>
                    <a:pt x="438436" y="558573"/>
                  </a:cubicBezTo>
                  <a:cubicBezTo>
                    <a:pt x="439389" y="542761"/>
                    <a:pt x="437865" y="526759"/>
                    <a:pt x="438818" y="510948"/>
                  </a:cubicBezTo>
                  <a:cubicBezTo>
                    <a:pt x="439865" y="492946"/>
                    <a:pt x="441866" y="474848"/>
                    <a:pt x="444628" y="457036"/>
                  </a:cubicBezTo>
                  <a:cubicBezTo>
                    <a:pt x="445771" y="449797"/>
                    <a:pt x="451200" y="443225"/>
                    <a:pt x="452629" y="435986"/>
                  </a:cubicBezTo>
                  <a:cubicBezTo>
                    <a:pt x="454057" y="428842"/>
                    <a:pt x="452914" y="421318"/>
                    <a:pt x="452914" y="413888"/>
                  </a:cubicBezTo>
                  <a:cubicBezTo>
                    <a:pt x="452914" y="408935"/>
                    <a:pt x="451771" y="403601"/>
                    <a:pt x="453105" y="399029"/>
                  </a:cubicBezTo>
                  <a:cubicBezTo>
                    <a:pt x="462059" y="368454"/>
                    <a:pt x="466154" y="337117"/>
                    <a:pt x="467297" y="305303"/>
                  </a:cubicBezTo>
                  <a:cubicBezTo>
                    <a:pt x="467869" y="289301"/>
                    <a:pt x="470155" y="273299"/>
                    <a:pt x="469964" y="257392"/>
                  </a:cubicBezTo>
                  <a:cubicBezTo>
                    <a:pt x="469392" y="216244"/>
                    <a:pt x="465392" y="175382"/>
                    <a:pt x="458915" y="134520"/>
                  </a:cubicBezTo>
                  <a:cubicBezTo>
                    <a:pt x="453200" y="98230"/>
                    <a:pt x="449581" y="61463"/>
                    <a:pt x="435293" y="27364"/>
                  </a:cubicBezTo>
                  <a:cubicBezTo>
                    <a:pt x="431007" y="17172"/>
                    <a:pt x="421863" y="8790"/>
                    <a:pt x="413862" y="694"/>
                  </a:cubicBezTo>
                  <a:cubicBezTo>
                    <a:pt x="411957" y="-1211"/>
                    <a:pt x="405670" y="1360"/>
                    <a:pt x="401384" y="1837"/>
                  </a:cubicBezTo>
                  <a:cubicBezTo>
                    <a:pt x="383191" y="36222"/>
                    <a:pt x="373952" y="71750"/>
                    <a:pt x="365760" y="107374"/>
                  </a:cubicBezTo>
                  <a:cubicBezTo>
                    <a:pt x="360903" y="128710"/>
                    <a:pt x="358236" y="150712"/>
                    <a:pt x="355664" y="172525"/>
                  </a:cubicBezTo>
                  <a:cubicBezTo>
                    <a:pt x="351378" y="207958"/>
                    <a:pt x="346996" y="243391"/>
                    <a:pt x="344329" y="278919"/>
                  </a:cubicBezTo>
                  <a:cubicBezTo>
                    <a:pt x="341376" y="316543"/>
                    <a:pt x="340805" y="354357"/>
                    <a:pt x="338234" y="392076"/>
                  </a:cubicBezTo>
                  <a:cubicBezTo>
                    <a:pt x="336138" y="423127"/>
                    <a:pt x="333757" y="454369"/>
                    <a:pt x="329375" y="485231"/>
                  </a:cubicBezTo>
                  <a:cubicBezTo>
                    <a:pt x="326517" y="505614"/>
                    <a:pt x="319088" y="525235"/>
                    <a:pt x="315088" y="545524"/>
                  </a:cubicBezTo>
                  <a:cubicBezTo>
                    <a:pt x="309754" y="572860"/>
                    <a:pt x="305944" y="600483"/>
                    <a:pt x="300991" y="627820"/>
                  </a:cubicBezTo>
                  <a:cubicBezTo>
                    <a:pt x="298038" y="644298"/>
                    <a:pt x="292990" y="660395"/>
                    <a:pt x="290799" y="676873"/>
                  </a:cubicBezTo>
                  <a:cubicBezTo>
                    <a:pt x="288323" y="695447"/>
                    <a:pt x="285465" y="714592"/>
                    <a:pt x="287370" y="732976"/>
                  </a:cubicBezTo>
                  <a:cubicBezTo>
                    <a:pt x="289275" y="751549"/>
                    <a:pt x="308325" y="754216"/>
                    <a:pt x="322612" y="760122"/>
                  </a:cubicBezTo>
                  <a:cubicBezTo>
                    <a:pt x="343472" y="768694"/>
                    <a:pt x="364713" y="776410"/>
                    <a:pt x="385096" y="785935"/>
                  </a:cubicBezTo>
                  <a:cubicBezTo>
                    <a:pt x="415577" y="800127"/>
                    <a:pt x="445580" y="815557"/>
                    <a:pt x="475584" y="830798"/>
                  </a:cubicBezTo>
                  <a:cubicBezTo>
                    <a:pt x="483108" y="834607"/>
                    <a:pt x="489776" y="840418"/>
                    <a:pt x="497491" y="843752"/>
                  </a:cubicBezTo>
                  <a:cubicBezTo>
                    <a:pt x="508445" y="848419"/>
                    <a:pt x="521018" y="850038"/>
                    <a:pt x="531115" y="855944"/>
                  </a:cubicBezTo>
                  <a:cubicBezTo>
                    <a:pt x="541307" y="861944"/>
                    <a:pt x="551879" y="870040"/>
                    <a:pt x="557689" y="879946"/>
                  </a:cubicBezTo>
                  <a:cubicBezTo>
                    <a:pt x="561976" y="887185"/>
                    <a:pt x="561404" y="899854"/>
                    <a:pt x="558356" y="908426"/>
                  </a:cubicBezTo>
                  <a:cubicBezTo>
                    <a:pt x="554546" y="919189"/>
                    <a:pt x="526828" y="923285"/>
                    <a:pt x="516446" y="914808"/>
                  </a:cubicBezTo>
                  <a:cubicBezTo>
                    <a:pt x="470535" y="877089"/>
                    <a:pt x="416529" y="854324"/>
                    <a:pt x="363570" y="829559"/>
                  </a:cubicBezTo>
                  <a:cubicBezTo>
                    <a:pt x="337948" y="817653"/>
                    <a:pt x="312230" y="805556"/>
                    <a:pt x="285655" y="796127"/>
                  </a:cubicBezTo>
                  <a:cubicBezTo>
                    <a:pt x="274607" y="792221"/>
                    <a:pt x="261176" y="794888"/>
                    <a:pt x="248889" y="794793"/>
                  </a:cubicBezTo>
                  <a:cubicBezTo>
                    <a:pt x="231649" y="794698"/>
                    <a:pt x="218028" y="783744"/>
                    <a:pt x="218123" y="766218"/>
                  </a:cubicBezTo>
                  <a:cubicBezTo>
                    <a:pt x="218314" y="739738"/>
                    <a:pt x="205360" y="718212"/>
                    <a:pt x="193167" y="697162"/>
                  </a:cubicBezTo>
                  <a:cubicBezTo>
                    <a:pt x="176594" y="668396"/>
                    <a:pt x="162116" y="639345"/>
                    <a:pt x="151067" y="607722"/>
                  </a:cubicBezTo>
                  <a:cubicBezTo>
                    <a:pt x="138113" y="570670"/>
                    <a:pt x="124493" y="532474"/>
                    <a:pt x="91250" y="507138"/>
                  </a:cubicBezTo>
                  <a:cubicBezTo>
                    <a:pt x="76105" y="495613"/>
                    <a:pt x="60960" y="483611"/>
                    <a:pt x="44387" y="474753"/>
                  </a:cubicBezTo>
                  <a:cubicBezTo>
                    <a:pt x="36291" y="470467"/>
                    <a:pt x="24289" y="470848"/>
                    <a:pt x="14860" y="472753"/>
                  </a:cubicBezTo>
                  <a:close/>
                </a:path>
              </a:pathLst>
            </a:custGeom>
            <a:solidFill>
              <a:srgbClr val="FFFFFF"/>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spTree>
    <p:extLst>
      <p:ext uri="{BB962C8B-B14F-4D97-AF65-F5344CB8AC3E}">
        <p14:creationId xmlns:p14="http://schemas.microsoft.com/office/powerpoint/2010/main" val="186778276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5457AB63-7839-4691-AC70-403DB1705EA2}"/>
              </a:ext>
            </a:extLst>
          </p:cNvPr>
          <p:cNvSpPr>
            <a:spLocks noGrp="1"/>
          </p:cNvSpPr>
          <p:nvPr>
            <p:ph type="body" sz="quarter" idx="13"/>
          </p:nvPr>
        </p:nvSpPr>
        <p:spPr>
          <a:xfrm>
            <a:off x="119336" y="310097"/>
            <a:ext cx="11377264" cy="616964"/>
          </a:xfrm>
        </p:spPr>
        <p:txBody>
          <a:bodyPr/>
          <a:lstStyle/>
          <a:p>
            <a:r>
              <a:rPr lang="ja-JP" altLang="en-US" dirty="0"/>
              <a:t>②</a:t>
            </a:r>
            <a:r>
              <a:rPr lang="en-US" altLang="ja-JP" dirty="0"/>
              <a:t>CQMS</a:t>
            </a:r>
            <a:r>
              <a:rPr lang="ja-JP" altLang="en-US" dirty="0"/>
              <a:t>とは？： </a:t>
            </a:r>
            <a:r>
              <a:rPr lang="en-US" altLang="ja-JP" dirty="0"/>
              <a:t>CQMS</a:t>
            </a:r>
            <a:r>
              <a:rPr lang="ja-JP" altLang="en-US" dirty="0"/>
              <a:t>はみんなで取り組むもの </a:t>
            </a:r>
          </a:p>
        </p:txBody>
      </p:sp>
      <p:pic>
        <p:nvPicPr>
          <p:cNvPr id="89" name="Picture 2" descr="C:\Users\00985075\AppData\Local\Microsoft\Windows\Temporary Internet Files\Content.IE5\JHBKYNMC\sgi01a201408201400[1].jpg">
            <a:extLst>
              <a:ext uri="{FF2B5EF4-FFF2-40B4-BE49-F238E27FC236}">
                <a16:creationId xmlns:a16="http://schemas.microsoft.com/office/drawing/2014/main" id="{3D9AF9C0-FA1A-424D-924D-C055D88941D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75520" y="1556792"/>
            <a:ext cx="3960440" cy="3960440"/>
          </a:xfrm>
          <a:prstGeom prst="rect">
            <a:avLst/>
          </a:prstGeom>
          <a:noFill/>
          <a:extLst>
            <a:ext uri="{909E8E84-426E-40DD-AFC4-6F175D3DCCD1}">
              <a14:hiddenFill xmlns:a14="http://schemas.microsoft.com/office/drawing/2010/main">
                <a:solidFill>
                  <a:srgbClr val="FFFFFF"/>
                </a:solidFill>
              </a14:hiddenFill>
            </a:ext>
          </a:extLst>
        </p:spPr>
      </p:pic>
      <p:pic>
        <p:nvPicPr>
          <p:cNvPr id="90" name="Picture 2" descr="C:\Users\00985075\AppData\Local\Microsoft\Windows\Temporary Internet Files\Content.IE5\JHBKYNMC\sgi01a201408201400[1].jpg">
            <a:extLst>
              <a:ext uri="{FF2B5EF4-FFF2-40B4-BE49-F238E27FC236}">
                <a16:creationId xmlns:a16="http://schemas.microsoft.com/office/drawing/2014/main" id="{2E3DE91D-E163-46B3-A3CD-31BEDB61AE5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75520" y="1556792"/>
            <a:ext cx="7776864" cy="3960440"/>
          </a:xfrm>
          <a:prstGeom prst="rect">
            <a:avLst/>
          </a:prstGeom>
          <a:noFill/>
          <a:extLst>
            <a:ext uri="{909E8E84-426E-40DD-AFC4-6F175D3DCCD1}">
              <a14:hiddenFill xmlns:a14="http://schemas.microsoft.com/office/drawing/2010/main">
                <a:solidFill>
                  <a:srgbClr val="FFFFFF"/>
                </a:solidFill>
              </a14:hiddenFill>
            </a:ext>
          </a:extLst>
        </p:spPr>
      </p:pic>
      <p:sp>
        <p:nvSpPr>
          <p:cNvPr id="91" name="正方形/長方形 90">
            <a:extLst>
              <a:ext uri="{FF2B5EF4-FFF2-40B4-BE49-F238E27FC236}">
                <a16:creationId xmlns:a16="http://schemas.microsoft.com/office/drawing/2014/main" id="{29CF83C0-E491-4866-BBCA-47A0D74C358A}"/>
              </a:ext>
            </a:extLst>
          </p:cNvPr>
          <p:cNvSpPr/>
          <p:nvPr/>
        </p:nvSpPr>
        <p:spPr>
          <a:xfrm>
            <a:off x="3896483" y="2852936"/>
            <a:ext cx="848385" cy="6480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dirty="0">
              <a:solidFill>
                <a:schemeClr val="accent6">
                  <a:lumMod val="50000"/>
                </a:schemeClr>
              </a:solidFill>
            </a:endParaRPr>
          </a:p>
        </p:txBody>
      </p:sp>
      <p:sp>
        <p:nvSpPr>
          <p:cNvPr id="92" name="正方形/長方形 91">
            <a:extLst>
              <a:ext uri="{FF2B5EF4-FFF2-40B4-BE49-F238E27FC236}">
                <a16:creationId xmlns:a16="http://schemas.microsoft.com/office/drawing/2014/main" id="{3C18C2E4-0B8B-4A83-B9BF-A50BF049F2F4}"/>
              </a:ext>
            </a:extLst>
          </p:cNvPr>
          <p:cNvSpPr/>
          <p:nvPr/>
        </p:nvSpPr>
        <p:spPr>
          <a:xfrm>
            <a:off x="5663952" y="2852936"/>
            <a:ext cx="848385" cy="64807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dirty="0">
              <a:solidFill>
                <a:schemeClr val="accent6">
                  <a:lumMod val="50000"/>
                </a:schemeClr>
              </a:solidFill>
            </a:endParaRPr>
          </a:p>
        </p:txBody>
      </p:sp>
      <p:sp>
        <p:nvSpPr>
          <p:cNvPr id="93" name="正方形/長方形 92">
            <a:extLst>
              <a:ext uri="{FF2B5EF4-FFF2-40B4-BE49-F238E27FC236}">
                <a16:creationId xmlns:a16="http://schemas.microsoft.com/office/drawing/2014/main" id="{65267A5B-B8E9-4C7D-9BB3-7B33B5221434}"/>
              </a:ext>
            </a:extLst>
          </p:cNvPr>
          <p:cNvSpPr/>
          <p:nvPr/>
        </p:nvSpPr>
        <p:spPr>
          <a:xfrm>
            <a:off x="4714214" y="2858407"/>
            <a:ext cx="1020437" cy="939159"/>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dirty="0">
              <a:solidFill>
                <a:schemeClr val="accent6">
                  <a:lumMod val="50000"/>
                </a:schemeClr>
              </a:solidFill>
            </a:endParaRPr>
          </a:p>
        </p:txBody>
      </p:sp>
      <p:sp>
        <p:nvSpPr>
          <p:cNvPr id="94" name="正方形/長方形 93">
            <a:extLst>
              <a:ext uri="{FF2B5EF4-FFF2-40B4-BE49-F238E27FC236}">
                <a16:creationId xmlns:a16="http://schemas.microsoft.com/office/drawing/2014/main" id="{747F43F6-E749-4D13-BD59-BB182FBCF1B3}"/>
              </a:ext>
            </a:extLst>
          </p:cNvPr>
          <p:cNvSpPr/>
          <p:nvPr/>
        </p:nvSpPr>
        <p:spPr>
          <a:xfrm>
            <a:off x="7481816" y="2492896"/>
            <a:ext cx="464779" cy="576064"/>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95" name="テキスト ボックス 94">
            <a:extLst>
              <a:ext uri="{FF2B5EF4-FFF2-40B4-BE49-F238E27FC236}">
                <a16:creationId xmlns:a16="http://schemas.microsoft.com/office/drawing/2014/main" id="{BAD7B228-A20D-45A4-8E4D-FFDD3DD95058}"/>
              </a:ext>
            </a:extLst>
          </p:cNvPr>
          <p:cNvSpPr txBox="1"/>
          <p:nvPr/>
        </p:nvSpPr>
        <p:spPr>
          <a:xfrm>
            <a:off x="3093511" y="3393292"/>
            <a:ext cx="710890" cy="503590"/>
          </a:xfrm>
          <a:prstGeom prst="rect">
            <a:avLst/>
          </a:prstGeom>
          <a:noFill/>
        </p:spPr>
        <p:txBody>
          <a:bodyPr wrap="square" lIns="0" tIns="36000" rIns="0" bIns="36000" rtlCol="0">
            <a:spAutoFit/>
          </a:bodyPr>
          <a:lstStyle/>
          <a:p>
            <a:pPr algn="ctr"/>
            <a:r>
              <a:rPr lang="ja-JP" altLang="en-US" sz="1400" b="1" dirty="0">
                <a:solidFill>
                  <a:schemeClr val="bg2">
                    <a:lumMod val="25000"/>
                  </a:schemeClr>
                </a:solidFill>
              </a:rPr>
              <a:t>依頼者</a:t>
            </a:r>
            <a:endParaRPr lang="en-US" altLang="ja-JP" sz="1400" b="1" dirty="0">
              <a:solidFill>
                <a:schemeClr val="bg2">
                  <a:lumMod val="25000"/>
                </a:schemeClr>
              </a:solidFill>
            </a:endParaRPr>
          </a:p>
          <a:p>
            <a:pPr algn="ctr"/>
            <a:r>
              <a:rPr lang="en-US" altLang="ja-JP" sz="1400" b="1" dirty="0">
                <a:solidFill>
                  <a:schemeClr val="bg2">
                    <a:lumMod val="25000"/>
                  </a:schemeClr>
                </a:solidFill>
              </a:rPr>
              <a:t>A</a:t>
            </a:r>
            <a:r>
              <a:rPr lang="ja-JP" altLang="en-US" sz="1400" b="1" dirty="0">
                <a:solidFill>
                  <a:schemeClr val="bg2">
                    <a:lumMod val="25000"/>
                  </a:schemeClr>
                </a:solidFill>
              </a:rPr>
              <a:t>社</a:t>
            </a:r>
            <a:endParaRPr kumimoji="1" lang="ja-JP" altLang="en-US" sz="1400" b="1" dirty="0">
              <a:solidFill>
                <a:schemeClr val="bg2">
                  <a:lumMod val="25000"/>
                </a:schemeClr>
              </a:solidFill>
            </a:endParaRPr>
          </a:p>
        </p:txBody>
      </p:sp>
      <p:sp>
        <p:nvSpPr>
          <p:cNvPr id="96" name="テキスト ボックス 95">
            <a:extLst>
              <a:ext uri="{FF2B5EF4-FFF2-40B4-BE49-F238E27FC236}">
                <a16:creationId xmlns:a16="http://schemas.microsoft.com/office/drawing/2014/main" id="{5BF8B658-44ED-4E21-8AA0-E7E1CA8558DE}"/>
              </a:ext>
            </a:extLst>
          </p:cNvPr>
          <p:cNvSpPr txBox="1"/>
          <p:nvPr/>
        </p:nvSpPr>
        <p:spPr>
          <a:xfrm>
            <a:off x="3955663" y="3645087"/>
            <a:ext cx="710890" cy="503590"/>
          </a:xfrm>
          <a:prstGeom prst="rect">
            <a:avLst/>
          </a:prstGeom>
          <a:noFill/>
        </p:spPr>
        <p:txBody>
          <a:bodyPr wrap="square" lIns="0" tIns="36000" rIns="0" bIns="36000" rtlCol="0">
            <a:spAutoFit/>
          </a:bodyPr>
          <a:lstStyle/>
          <a:p>
            <a:pPr algn="ctr"/>
            <a:r>
              <a:rPr lang="en-US" altLang="ja-JP" sz="1400" b="1" dirty="0">
                <a:solidFill>
                  <a:schemeClr val="bg2">
                    <a:lumMod val="25000"/>
                  </a:schemeClr>
                </a:solidFill>
              </a:rPr>
              <a:t>CRO</a:t>
            </a:r>
          </a:p>
          <a:p>
            <a:pPr algn="ctr"/>
            <a:r>
              <a:rPr kumimoji="1" lang="en-US" altLang="ja-JP" sz="1400" b="1" dirty="0">
                <a:solidFill>
                  <a:schemeClr val="bg2">
                    <a:lumMod val="25000"/>
                  </a:schemeClr>
                </a:solidFill>
              </a:rPr>
              <a:t>B</a:t>
            </a:r>
            <a:r>
              <a:rPr kumimoji="1" lang="ja-JP" altLang="en-US" sz="1400" b="1" dirty="0">
                <a:solidFill>
                  <a:schemeClr val="bg2">
                    <a:lumMod val="25000"/>
                  </a:schemeClr>
                </a:solidFill>
              </a:rPr>
              <a:t>社</a:t>
            </a:r>
          </a:p>
        </p:txBody>
      </p:sp>
      <p:sp>
        <p:nvSpPr>
          <p:cNvPr id="97" name="テキスト ボックス 96">
            <a:extLst>
              <a:ext uri="{FF2B5EF4-FFF2-40B4-BE49-F238E27FC236}">
                <a16:creationId xmlns:a16="http://schemas.microsoft.com/office/drawing/2014/main" id="{E224C1C8-7234-4CB6-B560-7F15ED15F48B}"/>
              </a:ext>
            </a:extLst>
          </p:cNvPr>
          <p:cNvSpPr txBox="1"/>
          <p:nvPr/>
        </p:nvSpPr>
        <p:spPr>
          <a:xfrm>
            <a:off x="4738587" y="4005530"/>
            <a:ext cx="985947" cy="503590"/>
          </a:xfrm>
          <a:prstGeom prst="rect">
            <a:avLst/>
          </a:prstGeom>
          <a:noFill/>
        </p:spPr>
        <p:txBody>
          <a:bodyPr wrap="square" lIns="0" tIns="36000" rIns="0" bIns="36000" rtlCol="0">
            <a:spAutoFit/>
          </a:bodyPr>
          <a:lstStyle/>
          <a:p>
            <a:pPr algn="ctr"/>
            <a:r>
              <a:rPr lang="ja-JP" altLang="en-US" sz="1400" b="1" dirty="0">
                <a:solidFill>
                  <a:schemeClr val="bg2">
                    <a:lumMod val="25000"/>
                  </a:schemeClr>
                </a:solidFill>
              </a:rPr>
              <a:t>医療機関</a:t>
            </a:r>
            <a:endParaRPr lang="en-US" altLang="ja-JP" sz="1400" b="1" dirty="0">
              <a:solidFill>
                <a:schemeClr val="bg2">
                  <a:lumMod val="25000"/>
                </a:schemeClr>
              </a:solidFill>
            </a:endParaRPr>
          </a:p>
          <a:p>
            <a:pPr algn="ctr"/>
            <a:r>
              <a:rPr kumimoji="1" lang="en-US" altLang="ja-JP" sz="1400" b="1" dirty="0">
                <a:solidFill>
                  <a:schemeClr val="bg2">
                    <a:lumMod val="25000"/>
                  </a:schemeClr>
                </a:solidFill>
              </a:rPr>
              <a:t>C</a:t>
            </a:r>
            <a:endParaRPr kumimoji="1" lang="ja-JP" altLang="en-US" sz="1400" b="1" dirty="0">
              <a:solidFill>
                <a:schemeClr val="bg2">
                  <a:lumMod val="25000"/>
                </a:schemeClr>
              </a:solidFill>
            </a:endParaRPr>
          </a:p>
        </p:txBody>
      </p:sp>
      <p:sp>
        <p:nvSpPr>
          <p:cNvPr id="98" name="テキスト ボックス 97">
            <a:extLst>
              <a:ext uri="{FF2B5EF4-FFF2-40B4-BE49-F238E27FC236}">
                <a16:creationId xmlns:a16="http://schemas.microsoft.com/office/drawing/2014/main" id="{DE17DE71-81DE-4E3E-8744-B15002028A38}"/>
              </a:ext>
            </a:extLst>
          </p:cNvPr>
          <p:cNvSpPr txBox="1"/>
          <p:nvPr/>
        </p:nvSpPr>
        <p:spPr>
          <a:xfrm>
            <a:off x="5791793" y="3673010"/>
            <a:ext cx="710890" cy="503590"/>
          </a:xfrm>
          <a:prstGeom prst="rect">
            <a:avLst/>
          </a:prstGeom>
          <a:noFill/>
        </p:spPr>
        <p:txBody>
          <a:bodyPr wrap="square" lIns="0" tIns="36000" rIns="0" bIns="36000" rtlCol="0">
            <a:spAutoFit/>
          </a:bodyPr>
          <a:lstStyle/>
          <a:p>
            <a:pPr algn="ctr"/>
            <a:r>
              <a:rPr lang="en-US" altLang="ja-JP" sz="1400" b="1" dirty="0">
                <a:solidFill>
                  <a:schemeClr val="bg2">
                    <a:lumMod val="25000"/>
                  </a:schemeClr>
                </a:solidFill>
              </a:rPr>
              <a:t>SMO</a:t>
            </a:r>
          </a:p>
          <a:p>
            <a:pPr algn="ctr"/>
            <a:r>
              <a:rPr kumimoji="1" lang="en-US" altLang="ja-JP" sz="1400" b="1" dirty="0">
                <a:solidFill>
                  <a:schemeClr val="bg2">
                    <a:lumMod val="25000"/>
                  </a:schemeClr>
                </a:solidFill>
              </a:rPr>
              <a:t>D</a:t>
            </a:r>
            <a:r>
              <a:rPr kumimoji="1" lang="ja-JP" altLang="en-US" sz="1400" b="1" dirty="0">
                <a:solidFill>
                  <a:schemeClr val="bg2">
                    <a:lumMod val="25000"/>
                  </a:schemeClr>
                </a:solidFill>
              </a:rPr>
              <a:t>社</a:t>
            </a:r>
          </a:p>
        </p:txBody>
      </p:sp>
      <p:sp>
        <p:nvSpPr>
          <p:cNvPr id="99" name="テキスト ボックス 98">
            <a:extLst>
              <a:ext uri="{FF2B5EF4-FFF2-40B4-BE49-F238E27FC236}">
                <a16:creationId xmlns:a16="http://schemas.microsoft.com/office/drawing/2014/main" id="{E09EF058-4CB9-4EAB-BAFD-30BEC69E1E20}"/>
              </a:ext>
            </a:extLst>
          </p:cNvPr>
          <p:cNvSpPr txBox="1"/>
          <p:nvPr/>
        </p:nvSpPr>
        <p:spPr>
          <a:xfrm>
            <a:off x="6526350" y="3414208"/>
            <a:ext cx="985947" cy="503590"/>
          </a:xfrm>
          <a:prstGeom prst="rect">
            <a:avLst/>
          </a:prstGeom>
          <a:noFill/>
        </p:spPr>
        <p:txBody>
          <a:bodyPr wrap="square" lIns="0" tIns="36000" rIns="0" bIns="36000" rtlCol="0">
            <a:spAutoFit/>
          </a:bodyPr>
          <a:lstStyle/>
          <a:p>
            <a:pPr algn="ctr"/>
            <a:r>
              <a:rPr kumimoji="1" lang="ja-JP" altLang="en-US" sz="1400" b="1" dirty="0">
                <a:solidFill>
                  <a:schemeClr val="bg2">
                    <a:lumMod val="25000"/>
                  </a:schemeClr>
                </a:solidFill>
              </a:rPr>
              <a:t>医療機関</a:t>
            </a:r>
            <a:endParaRPr kumimoji="1" lang="en-US" altLang="ja-JP" sz="1400" b="1" dirty="0">
              <a:solidFill>
                <a:schemeClr val="bg2">
                  <a:lumMod val="25000"/>
                </a:schemeClr>
              </a:solidFill>
            </a:endParaRPr>
          </a:p>
          <a:p>
            <a:pPr algn="ctr"/>
            <a:r>
              <a:rPr kumimoji="1" lang="en-US" altLang="ja-JP" sz="1400" b="1" dirty="0">
                <a:solidFill>
                  <a:schemeClr val="bg2">
                    <a:lumMod val="25000"/>
                  </a:schemeClr>
                </a:solidFill>
              </a:rPr>
              <a:t>E</a:t>
            </a:r>
            <a:endParaRPr kumimoji="1" lang="ja-JP" altLang="en-US" sz="1400" b="1" dirty="0">
              <a:solidFill>
                <a:schemeClr val="bg2">
                  <a:lumMod val="25000"/>
                </a:schemeClr>
              </a:solidFill>
            </a:endParaRPr>
          </a:p>
        </p:txBody>
      </p:sp>
      <p:sp>
        <p:nvSpPr>
          <p:cNvPr id="100" name="テキスト ボックス 99">
            <a:extLst>
              <a:ext uri="{FF2B5EF4-FFF2-40B4-BE49-F238E27FC236}">
                <a16:creationId xmlns:a16="http://schemas.microsoft.com/office/drawing/2014/main" id="{B175B078-B97F-4163-B099-0FCEF3C9F23A}"/>
              </a:ext>
            </a:extLst>
          </p:cNvPr>
          <p:cNvSpPr txBox="1"/>
          <p:nvPr/>
        </p:nvSpPr>
        <p:spPr>
          <a:xfrm>
            <a:off x="7541850" y="3414049"/>
            <a:ext cx="710890" cy="503590"/>
          </a:xfrm>
          <a:prstGeom prst="rect">
            <a:avLst/>
          </a:prstGeom>
          <a:noFill/>
        </p:spPr>
        <p:txBody>
          <a:bodyPr wrap="square" lIns="0" tIns="36000" rIns="0" bIns="36000" rtlCol="0">
            <a:spAutoFit/>
          </a:bodyPr>
          <a:lstStyle/>
          <a:p>
            <a:pPr algn="ctr"/>
            <a:r>
              <a:rPr kumimoji="1" lang="en-US" altLang="ja-JP" sz="1400" b="1" dirty="0">
                <a:solidFill>
                  <a:schemeClr val="bg2">
                    <a:lumMod val="25000"/>
                  </a:schemeClr>
                </a:solidFill>
              </a:rPr>
              <a:t>SMO</a:t>
            </a:r>
          </a:p>
          <a:p>
            <a:pPr algn="ctr"/>
            <a:r>
              <a:rPr lang="en-US" altLang="ja-JP" sz="1400" b="1" dirty="0">
                <a:solidFill>
                  <a:schemeClr val="bg2">
                    <a:lumMod val="25000"/>
                  </a:schemeClr>
                </a:solidFill>
              </a:rPr>
              <a:t>F</a:t>
            </a:r>
            <a:r>
              <a:rPr lang="ja-JP" altLang="en-US" sz="1400" b="1" dirty="0">
                <a:solidFill>
                  <a:schemeClr val="bg2">
                    <a:lumMod val="25000"/>
                  </a:schemeClr>
                </a:solidFill>
              </a:rPr>
              <a:t>社</a:t>
            </a:r>
            <a:endParaRPr kumimoji="1" lang="ja-JP" altLang="en-US" sz="1400" b="1" dirty="0">
              <a:solidFill>
                <a:schemeClr val="bg2">
                  <a:lumMod val="25000"/>
                </a:schemeClr>
              </a:solidFill>
            </a:endParaRPr>
          </a:p>
        </p:txBody>
      </p:sp>
      <p:sp>
        <p:nvSpPr>
          <p:cNvPr id="101" name="角丸四角形 28">
            <a:extLst>
              <a:ext uri="{FF2B5EF4-FFF2-40B4-BE49-F238E27FC236}">
                <a16:creationId xmlns:a16="http://schemas.microsoft.com/office/drawing/2014/main" id="{EC405BF1-F46B-4088-8AC8-D4E59F7B8555}"/>
              </a:ext>
            </a:extLst>
          </p:cNvPr>
          <p:cNvSpPr/>
          <p:nvPr/>
        </p:nvSpPr>
        <p:spPr>
          <a:xfrm>
            <a:off x="555966" y="5908551"/>
            <a:ext cx="10702709" cy="846853"/>
          </a:xfrm>
          <a:prstGeom prst="roundRect">
            <a:avLst/>
          </a:prstGeom>
          <a:solidFill>
            <a:srgbClr val="008000"/>
          </a:solidFill>
          <a:ln w="26425" cap="flat" cmpd="sng" algn="ctr">
            <a:solidFill>
              <a:sysClr val="window" lastClr="FFFFFF"/>
            </a:solidFill>
            <a:prstDash val="soli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rtlCol="0" anchor="ctr"/>
          <a:lstStyle/>
          <a:p>
            <a:pPr algn="ctr">
              <a:defRPr/>
            </a:pPr>
            <a:r>
              <a:rPr lang="ja-JP" altLang="en-US" sz="2000" kern="0" dirty="0">
                <a:solidFill>
                  <a:prstClr val="white"/>
                </a:solidFill>
                <a:latin typeface="Meiryo UI" panose="020B0604030504040204" pitchFamily="50" charset="-128"/>
                <a:ea typeface="Meiryo UI" panose="020B0604030504040204" pitchFamily="50" charset="-128"/>
              </a:rPr>
              <a:t>皆さんも臨床試験の仲間の一員です。</a:t>
            </a:r>
            <a:endParaRPr lang="en-US" altLang="ja-JP" sz="2000" kern="0" dirty="0">
              <a:solidFill>
                <a:prstClr val="white"/>
              </a:solidFill>
              <a:latin typeface="Meiryo UI" panose="020B0604030504040204" pitchFamily="50" charset="-128"/>
              <a:ea typeface="Meiryo UI" panose="020B0604030504040204" pitchFamily="50" charset="-128"/>
            </a:endParaRPr>
          </a:p>
          <a:p>
            <a:pPr algn="ctr">
              <a:defRPr/>
            </a:pPr>
            <a:r>
              <a:rPr lang="ja-JP" altLang="en-US" sz="2000" kern="0" dirty="0">
                <a:solidFill>
                  <a:prstClr val="white"/>
                </a:solidFill>
                <a:latin typeface="Meiryo UI" panose="020B0604030504040204" pitchFamily="50" charset="-128"/>
                <a:ea typeface="Meiryo UI" panose="020B0604030504040204" pitchFamily="50" charset="-128"/>
              </a:rPr>
              <a:t>依頼者や一部の医療機関の取り組みではなく、みんなで取り組むのが</a:t>
            </a:r>
            <a:r>
              <a:rPr lang="en-US" altLang="ja-JP" sz="2000" kern="0" dirty="0">
                <a:solidFill>
                  <a:prstClr val="white"/>
                </a:solidFill>
                <a:latin typeface="Meiryo UI" panose="020B0604030504040204" pitchFamily="50" charset="-128"/>
                <a:ea typeface="Meiryo UI" panose="020B0604030504040204" pitchFamily="50" charset="-128"/>
              </a:rPr>
              <a:t>CQMS</a:t>
            </a:r>
            <a:r>
              <a:rPr lang="ja-JP" altLang="en-US" sz="2000" kern="0" dirty="0">
                <a:solidFill>
                  <a:prstClr val="white"/>
                </a:solidFill>
                <a:latin typeface="Meiryo UI" panose="020B0604030504040204" pitchFamily="50" charset="-128"/>
                <a:ea typeface="Meiryo UI" panose="020B0604030504040204" pitchFamily="50" charset="-128"/>
              </a:rPr>
              <a:t>です。</a:t>
            </a:r>
          </a:p>
        </p:txBody>
      </p:sp>
      <p:pic>
        <p:nvPicPr>
          <p:cNvPr id="46" name="図 45" descr="[無料イラスト] アドバイスする女性看護師 - パブリック ...">
            <a:extLst>
              <a:ext uri="{FF2B5EF4-FFF2-40B4-BE49-F238E27FC236}">
                <a16:creationId xmlns:a16="http://schemas.microsoft.com/office/drawing/2014/main" id="{A3339B86-DE96-40B5-8F59-6726AAF7511E}"/>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0415588" y="5021321"/>
            <a:ext cx="868388" cy="1181649"/>
          </a:xfrm>
          <a:prstGeom prst="rect">
            <a:avLst/>
          </a:prstGeom>
        </p:spPr>
      </p:pic>
    </p:spTree>
    <p:extLst>
      <p:ext uri="{BB962C8B-B14F-4D97-AF65-F5344CB8AC3E}">
        <p14:creationId xmlns:p14="http://schemas.microsoft.com/office/powerpoint/2010/main" val="213580103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5457AB63-7839-4691-AC70-403DB1705EA2}"/>
              </a:ext>
            </a:extLst>
          </p:cNvPr>
          <p:cNvSpPr>
            <a:spLocks noGrp="1"/>
          </p:cNvSpPr>
          <p:nvPr>
            <p:ph type="body" sz="quarter" idx="13"/>
          </p:nvPr>
        </p:nvSpPr>
        <p:spPr>
          <a:xfrm>
            <a:off x="119336" y="310097"/>
            <a:ext cx="11377264" cy="616964"/>
          </a:xfrm>
        </p:spPr>
        <p:txBody>
          <a:bodyPr/>
          <a:lstStyle/>
          <a:p>
            <a:r>
              <a:rPr lang="ja-JP" altLang="en-US" dirty="0"/>
              <a:t>②</a:t>
            </a:r>
            <a:r>
              <a:rPr lang="en-US" altLang="ja-JP" dirty="0"/>
              <a:t>CQMS</a:t>
            </a:r>
            <a:r>
              <a:rPr lang="ja-JP" altLang="en-US" dirty="0"/>
              <a:t>とは？： </a:t>
            </a:r>
            <a:r>
              <a:rPr kumimoji="1" lang="en-US" altLang="ja-JP" dirty="0"/>
              <a:t>QMS</a:t>
            </a:r>
            <a:r>
              <a:rPr kumimoji="1" lang="ja-JP" altLang="en-US" dirty="0"/>
              <a:t>のエンジンは</a:t>
            </a:r>
            <a:r>
              <a:rPr kumimoji="1" lang="en-US" altLang="ja-JP" dirty="0"/>
              <a:t>PDCA</a:t>
            </a:r>
            <a:r>
              <a:rPr kumimoji="1" lang="ja-JP" altLang="en-US" dirty="0"/>
              <a:t>サイクル！</a:t>
            </a:r>
            <a:endParaRPr lang="ja-JP" altLang="en-US" dirty="0"/>
          </a:p>
        </p:txBody>
      </p:sp>
      <p:sp>
        <p:nvSpPr>
          <p:cNvPr id="19" name="角丸四角形 28">
            <a:extLst>
              <a:ext uri="{FF2B5EF4-FFF2-40B4-BE49-F238E27FC236}">
                <a16:creationId xmlns:a16="http://schemas.microsoft.com/office/drawing/2014/main" id="{F9DEA1E2-2595-43B6-94E0-226B82AB380B}"/>
              </a:ext>
            </a:extLst>
          </p:cNvPr>
          <p:cNvSpPr/>
          <p:nvPr/>
        </p:nvSpPr>
        <p:spPr>
          <a:xfrm>
            <a:off x="555966" y="5908551"/>
            <a:ext cx="10702709" cy="846853"/>
          </a:xfrm>
          <a:prstGeom prst="roundRect">
            <a:avLst/>
          </a:prstGeom>
          <a:solidFill>
            <a:srgbClr val="008000"/>
          </a:solidFill>
          <a:ln w="26425" cap="flat" cmpd="sng" algn="ctr">
            <a:solidFill>
              <a:sysClr val="window" lastClr="FFFFFF"/>
            </a:solidFill>
            <a:prstDash val="soli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rtlCol="0" anchor="ctr"/>
          <a:lstStyle/>
          <a:p>
            <a:pPr algn="ctr">
              <a:defRPr/>
            </a:pPr>
            <a:r>
              <a:rPr lang="ja-JP" altLang="en-US" sz="2000" kern="0" dirty="0">
                <a:solidFill>
                  <a:prstClr val="white"/>
                </a:solidFill>
                <a:latin typeface="Meiryo UI" panose="020B0604030504040204" pitchFamily="50" charset="-128"/>
                <a:ea typeface="Meiryo UI" panose="020B0604030504040204" pitchFamily="50" charset="-128"/>
              </a:rPr>
              <a:t>始めから十分な</a:t>
            </a:r>
            <a:r>
              <a:rPr lang="en-US" altLang="ja-JP" sz="2000" kern="0" dirty="0">
                <a:solidFill>
                  <a:prstClr val="white"/>
                </a:solidFill>
                <a:latin typeface="Meiryo UI" panose="020B0604030504040204" pitchFamily="50" charset="-128"/>
                <a:ea typeface="Meiryo UI" panose="020B0604030504040204" pitchFamily="50" charset="-128"/>
              </a:rPr>
              <a:t>QMS</a:t>
            </a:r>
            <a:r>
              <a:rPr lang="ja-JP" altLang="en-US" sz="2000" kern="0" dirty="0">
                <a:solidFill>
                  <a:prstClr val="white"/>
                </a:solidFill>
                <a:latin typeface="Meiryo UI" panose="020B0604030504040204" pitchFamily="50" charset="-128"/>
                <a:ea typeface="Meiryo UI" panose="020B0604030504040204" pitchFamily="50" charset="-128"/>
              </a:rPr>
              <a:t>が運用出来ていることはありません。</a:t>
            </a:r>
            <a:endParaRPr lang="en-US" altLang="ja-JP" sz="2000" kern="0" dirty="0">
              <a:solidFill>
                <a:prstClr val="white"/>
              </a:solidFill>
              <a:latin typeface="Meiryo UI" panose="020B0604030504040204" pitchFamily="50" charset="-128"/>
              <a:ea typeface="Meiryo UI" panose="020B0604030504040204" pitchFamily="50" charset="-128"/>
            </a:endParaRPr>
          </a:p>
          <a:p>
            <a:pPr algn="ctr">
              <a:defRPr/>
            </a:pPr>
            <a:r>
              <a:rPr lang="ja-JP" altLang="en-US" sz="2000" kern="0" dirty="0">
                <a:solidFill>
                  <a:prstClr val="white"/>
                </a:solidFill>
                <a:latin typeface="Meiryo UI" panose="020B0604030504040204" pitchFamily="50" charset="-128"/>
                <a:ea typeface="Meiryo UI" panose="020B0604030504040204" pitchFamily="50" charset="-128"/>
              </a:rPr>
              <a:t>仲間と</a:t>
            </a:r>
            <a:r>
              <a:rPr lang="en-US" altLang="ja-JP" sz="2000" kern="0" dirty="0">
                <a:solidFill>
                  <a:prstClr val="white"/>
                </a:solidFill>
                <a:latin typeface="Meiryo UI" panose="020B0604030504040204" pitchFamily="50" charset="-128"/>
                <a:ea typeface="Meiryo UI" panose="020B0604030504040204" pitchFamily="50" charset="-128"/>
              </a:rPr>
              <a:t>PDCA</a:t>
            </a:r>
            <a:r>
              <a:rPr lang="ja-JP" altLang="en-US" sz="2000" kern="0" dirty="0">
                <a:solidFill>
                  <a:prstClr val="white"/>
                </a:solidFill>
                <a:latin typeface="Meiryo UI" panose="020B0604030504040204" pitchFamily="50" charset="-128"/>
                <a:ea typeface="Meiryo UI" panose="020B0604030504040204" pitchFamily="50" charset="-128"/>
              </a:rPr>
              <a:t>サイクルを回しながら階段を昇っていくのが</a:t>
            </a:r>
            <a:r>
              <a:rPr lang="en-US" altLang="ja-JP" sz="2000" kern="0" dirty="0">
                <a:solidFill>
                  <a:prstClr val="white"/>
                </a:solidFill>
                <a:latin typeface="Meiryo UI" panose="020B0604030504040204" pitchFamily="50" charset="-128"/>
                <a:ea typeface="Meiryo UI" panose="020B0604030504040204" pitchFamily="50" charset="-128"/>
              </a:rPr>
              <a:t>QMS</a:t>
            </a:r>
            <a:r>
              <a:rPr lang="ja-JP" altLang="en-US" sz="2000" kern="0" dirty="0">
                <a:solidFill>
                  <a:prstClr val="white"/>
                </a:solidFill>
                <a:latin typeface="Meiryo UI" panose="020B0604030504040204" pitchFamily="50" charset="-128"/>
                <a:ea typeface="Meiryo UI" panose="020B0604030504040204" pitchFamily="50" charset="-128"/>
              </a:rPr>
              <a:t>の活動です。</a:t>
            </a:r>
          </a:p>
        </p:txBody>
      </p:sp>
      <p:pic>
        <p:nvPicPr>
          <p:cNvPr id="11" name="図 10" descr="ボール, 部屋, 挿絵 が含まれている画像&#10;&#10;自動的に生成された説明">
            <a:extLst>
              <a:ext uri="{FF2B5EF4-FFF2-40B4-BE49-F238E27FC236}">
                <a16:creationId xmlns:a16="http://schemas.microsoft.com/office/drawing/2014/main" id="{BEA45737-926C-4E5C-9D7D-C1C4EF83B69A}"/>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3287688" y="1951699"/>
            <a:ext cx="5186943" cy="3533605"/>
          </a:xfrm>
          <a:prstGeom prst="rect">
            <a:avLst/>
          </a:prstGeom>
        </p:spPr>
      </p:pic>
      <p:sp>
        <p:nvSpPr>
          <p:cNvPr id="12" name="吹き出し: 角を丸めた四角形 11">
            <a:extLst>
              <a:ext uri="{FF2B5EF4-FFF2-40B4-BE49-F238E27FC236}">
                <a16:creationId xmlns:a16="http://schemas.microsoft.com/office/drawing/2014/main" id="{8E50041C-CE26-42BF-9D11-3F3950FD0FC4}"/>
              </a:ext>
            </a:extLst>
          </p:cNvPr>
          <p:cNvSpPr/>
          <p:nvPr/>
        </p:nvSpPr>
        <p:spPr>
          <a:xfrm>
            <a:off x="561116" y="1628871"/>
            <a:ext cx="3445968" cy="1600254"/>
          </a:xfrm>
          <a:prstGeom prst="wedgeRoundRectCallout">
            <a:avLst>
              <a:gd name="adj1" fmla="val 69130"/>
              <a:gd name="adj2" fmla="val 22276"/>
              <a:gd name="adj3" fmla="val 16667"/>
            </a:avLst>
          </a:prstGeom>
          <a:gradFill rotWithShape="1">
            <a:gsLst>
              <a:gs pos="0">
                <a:srgbClr val="84BAE5">
                  <a:satMod val="103000"/>
                  <a:lumMod val="102000"/>
                  <a:tint val="94000"/>
                </a:srgbClr>
              </a:gs>
              <a:gs pos="50000">
                <a:srgbClr val="84BAE5">
                  <a:satMod val="110000"/>
                  <a:lumMod val="100000"/>
                  <a:shade val="100000"/>
                </a:srgbClr>
              </a:gs>
              <a:gs pos="100000">
                <a:srgbClr val="84BAE5">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rtlCol="0" anchor="ctr"/>
          <a:lstStyle/>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600" b="0" i="0" u="none" strike="noStrike" kern="0" cap="none" spc="0" normalizeH="0" baseline="0" noProof="0" dirty="0">
                <a:ln>
                  <a:noFill/>
                </a:ln>
                <a:solidFill>
                  <a:srgbClr val="FFFFFF"/>
                </a:solidFill>
                <a:effectLst/>
                <a:uLnTx/>
                <a:uFillTx/>
                <a:latin typeface="Arial"/>
                <a:ea typeface="+mn-ea"/>
                <a:cs typeface="+mn-cs"/>
              </a:rPr>
              <a:t>科学的、倫理的に適正な計画を立案します。</a:t>
            </a:r>
            <a:endParaRPr kumimoji="0" lang="en-US" altLang="ja-JP" sz="1600" b="0" i="0" u="none" strike="noStrike" kern="0" cap="none" spc="0" normalizeH="0" baseline="0" noProof="0" dirty="0">
              <a:ln>
                <a:noFill/>
              </a:ln>
              <a:solidFill>
                <a:srgbClr val="FFFFFF"/>
              </a:solidFill>
              <a:effectLst/>
              <a:uLnTx/>
              <a:uFillTx/>
              <a:latin typeface="Arial"/>
              <a:ea typeface="+mn-ea"/>
              <a:cs typeface="+mn-cs"/>
            </a:endParaRPr>
          </a:p>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600" b="0" i="0" u="none" strike="noStrike" kern="0" cap="none" spc="0" normalizeH="0" baseline="0" noProof="0" dirty="0">
                <a:ln>
                  <a:noFill/>
                </a:ln>
                <a:solidFill>
                  <a:srgbClr val="FFFFFF"/>
                </a:solidFill>
                <a:effectLst/>
                <a:uLnTx/>
                <a:uFillTx/>
                <a:latin typeface="Arial"/>
                <a:ea typeface="+mn-ea"/>
                <a:cs typeface="+mn-cs"/>
              </a:rPr>
              <a:t>リスクを洗い出して放置できないリスクに効果的な予防策を立てます。</a:t>
            </a:r>
          </a:p>
        </p:txBody>
      </p:sp>
      <p:sp>
        <p:nvSpPr>
          <p:cNvPr id="13" name="吹き出し: 角を丸めた四角形 12">
            <a:extLst>
              <a:ext uri="{FF2B5EF4-FFF2-40B4-BE49-F238E27FC236}">
                <a16:creationId xmlns:a16="http://schemas.microsoft.com/office/drawing/2014/main" id="{F246A88B-21F1-4DC0-A041-FEA0F6D879D5}"/>
              </a:ext>
            </a:extLst>
          </p:cNvPr>
          <p:cNvSpPr/>
          <p:nvPr/>
        </p:nvSpPr>
        <p:spPr>
          <a:xfrm>
            <a:off x="8548675" y="1504019"/>
            <a:ext cx="3445967" cy="1797015"/>
          </a:xfrm>
          <a:prstGeom prst="wedgeRoundRectCallout">
            <a:avLst>
              <a:gd name="adj1" fmla="val -68049"/>
              <a:gd name="adj2" fmla="val 15595"/>
              <a:gd name="adj3" fmla="val 16667"/>
            </a:avLst>
          </a:prstGeom>
          <a:gradFill rotWithShape="1">
            <a:gsLst>
              <a:gs pos="0">
                <a:srgbClr val="9997C9">
                  <a:satMod val="103000"/>
                  <a:lumMod val="102000"/>
                  <a:tint val="94000"/>
                </a:srgbClr>
              </a:gs>
              <a:gs pos="50000">
                <a:srgbClr val="9997C9">
                  <a:satMod val="110000"/>
                  <a:lumMod val="100000"/>
                  <a:shade val="100000"/>
                </a:srgbClr>
              </a:gs>
              <a:gs pos="100000">
                <a:srgbClr val="9997C9">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rtlCol="0" anchor="ctr"/>
          <a:lstStyle/>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600" b="0" i="0" u="none" strike="noStrike" kern="0" cap="none" spc="0" normalizeH="0" baseline="0" noProof="0" dirty="0">
                <a:ln>
                  <a:noFill/>
                </a:ln>
                <a:solidFill>
                  <a:srgbClr val="FFFFFF"/>
                </a:solidFill>
                <a:effectLst/>
                <a:uLnTx/>
                <a:uFillTx/>
                <a:latin typeface="Arial"/>
                <a:ea typeface="+mn-ea"/>
                <a:cs typeface="+mn-cs"/>
              </a:rPr>
              <a:t>計画通り実施するのに必要なリソース（人員・資材</a:t>
            </a:r>
            <a:r>
              <a:rPr kumimoji="0" lang="en-US" altLang="ja-JP" sz="1600" b="0" i="0" u="none" strike="noStrike" kern="0" cap="none" spc="0" normalizeH="0" baseline="0" noProof="0" dirty="0">
                <a:ln>
                  <a:noFill/>
                </a:ln>
                <a:solidFill>
                  <a:srgbClr val="FFFFFF"/>
                </a:solidFill>
                <a:effectLst/>
                <a:uLnTx/>
                <a:uFillTx/>
                <a:latin typeface="Arial"/>
                <a:ea typeface="+mn-ea"/>
                <a:cs typeface="+mn-cs"/>
              </a:rPr>
              <a:t>/</a:t>
            </a:r>
            <a:r>
              <a:rPr kumimoji="0" lang="ja-JP" altLang="en-US" sz="1600" b="0" i="0" u="none" strike="noStrike" kern="0" cap="none" spc="0" normalizeH="0" baseline="0" noProof="0" dirty="0">
                <a:ln>
                  <a:noFill/>
                </a:ln>
                <a:solidFill>
                  <a:srgbClr val="FFFFFF"/>
                </a:solidFill>
                <a:effectLst/>
                <a:uLnTx/>
                <a:uFillTx/>
                <a:latin typeface="Arial"/>
                <a:ea typeface="+mn-ea"/>
                <a:cs typeface="+mn-cs"/>
              </a:rPr>
              <a:t>機器・予算など）を手配します。</a:t>
            </a:r>
            <a:endParaRPr kumimoji="0" lang="en-US" altLang="ja-JP" sz="1600" b="0" i="0" u="none" strike="noStrike" kern="0" cap="none" spc="0" normalizeH="0" baseline="0" noProof="0" dirty="0">
              <a:ln>
                <a:noFill/>
              </a:ln>
              <a:solidFill>
                <a:srgbClr val="FFFFFF"/>
              </a:solidFill>
              <a:effectLst/>
              <a:uLnTx/>
              <a:uFillTx/>
              <a:latin typeface="Arial"/>
              <a:ea typeface="+mn-ea"/>
              <a:cs typeface="+mn-cs"/>
            </a:endParaRPr>
          </a:p>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600" b="0" i="0" u="none" strike="noStrike" kern="0" cap="none" spc="0" normalizeH="0" baseline="0" noProof="0" dirty="0">
                <a:ln>
                  <a:noFill/>
                </a:ln>
                <a:solidFill>
                  <a:srgbClr val="FFFFFF"/>
                </a:solidFill>
                <a:effectLst/>
                <a:uLnTx/>
                <a:uFillTx/>
                <a:latin typeface="Arial"/>
                <a:ea typeface="+mn-ea"/>
                <a:cs typeface="+mn-cs"/>
              </a:rPr>
              <a:t>必要なトレーニングを行い、計画に従って実施します。</a:t>
            </a:r>
            <a:endParaRPr kumimoji="0" lang="en-US" altLang="ja-JP" sz="1600" b="0" i="0" u="none" strike="noStrike" kern="0" cap="none" spc="0" normalizeH="0" baseline="0" noProof="0" dirty="0">
              <a:ln>
                <a:noFill/>
              </a:ln>
              <a:solidFill>
                <a:srgbClr val="FFFFFF"/>
              </a:solidFill>
              <a:effectLst/>
              <a:uLnTx/>
              <a:uFillTx/>
              <a:latin typeface="Arial"/>
              <a:ea typeface="+mn-ea"/>
              <a:cs typeface="+mn-cs"/>
            </a:endParaRPr>
          </a:p>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600" b="0" i="0" u="none" strike="noStrike" kern="0" cap="none" spc="0" normalizeH="0" baseline="0" noProof="0" dirty="0">
                <a:ln>
                  <a:noFill/>
                </a:ln>
                <a:solidFill>
                  <a:srgbClr val="FFFFFF"/>
                </a:solidFill>
                <a:effectLst/>
                <a:uLnTx/>
                <a:uFillTx/>
                <a:latin typeface="Arial"/>
                <a:ea typeface="+mn-ea"/>
                <a:cs typeface="+mn-cs"/>
              </a:rPr>
              <a:t>必要な記録を残します。</a:t>
            </a:r>
            <a:endParaRPr kumimoji="0" lang="en-US" altLang="ja-JP" sz="1600" b="0" i="0" u="none" strike="noStrike" kern="0" cap="none" spc="0" normalizeH="0" baseline="0" noProof="0" dirty="0">
              <a:ln>
                <a:noFill/>
              </a:ln>
              <a:solidFill>
                <a:srgbClr val="FFFFFF"/>
              </a:solidFill>
              <a:effectLst/>
              <a:uLnTx/>
              <a:uFillTx/>
              <a:latin typeface="Arial"/>
              <a:ea typeface="+mn-ea"/>
              <a:cs typeface="+mn-cs"/>
            </a:endParaRPr>
          </a:p>
        </p:txBody>
      </p:sp>
      <p:sp>
        <p:nvSpPr>
          <p:cNvPr id="14" name="吹き出し: 角を丸めた四角形 13">
            <a:extLst>
              <a:ext uri="{FF2B5EF4-FFF2-40B4-BE49-F238E27FC236}">
                <a16:creationId xmlns:a16="http://schemas.microsoft.com/office/drawing/2014/main" id="{4466193E-8427-4767-9265-70566FF026DC}"/>
              </a:ext>
            </a:extLst>
          </p:cNvPr>
          <p:cNvSpPr/>
          <p:nvPr/>
        </p:nvSpPr>
        <p:spPr>
          <a:xfrm>
            <a:off x="8112224" y="3738177"/>
            <a:ext cx="3671304" cy="1545527"/>
          </a:xfrm>
          <a:prstGeom prst="wedgeRoundRectCallout">
            <a:avLst>
              <a:gd name="adj1" fmla="val -67487"/>
              <a:gd name="adj2" fmla="val -27153"/>
              <a:gd name="adj3" fmla="val 16667"/>
            </a:avLst>
          </a:prstGeom>
          <a:gradFill rotWithShape="1">
            <a:gsLst>
              <a:gs pos="0">
                <a:srgbClr val="F29C9F">
                  <a:satMod val="103000"/>
                  <a:lumMod val="102000"/>
                  <a:tint val="94000"/>
                </a:srgbClr>
              </a:gs>
              <a:gs pos="50000">
                <a:srgbClr val="F29C9F">
                  <a:satMod val="110000"/>
                  <a:lumMod val="100000"/>
                  <a:shade val="100000"/>
                </a:srgbClr>
              </a:gs>
              <a:gs pos="100000">
                <a:srgbClr val="F29C9F">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rtlCol="0" anchor="ctr"/>
          <a:lstStyle/>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600" b="0" i="0" u="none" strike="noStrike" kern="0" cap="none" spc="0" normalizeH="0" baseline="0" noProof="0" dirty="0">
                <a:ln>
                  <a:noFill/>
                </a:ln>
                <a:solidFill>
                  <a:srgbClr val="FFFFFF"/>
                </a:solidFill>
                <a:effectLst/>
                <a:uLnTx/>
                <a:uFillTx/>
                <a:latin typeface="Arial"/>
                <a:ea typeface="+mn-ea"/>
                <a:cs typeface="+mn-cs"/>
              </a:rPr>
              <a:t>計画から許可なく変更したり、うっかりした逸脱などの問題が起きていないか確認します。</a:t>
            </a:r>
            <a:endParaRPr kumimoji="0" lang="en-US" altLang="ja-JP" sz="1600" b="0" i="0" u="none" strike="noStrike" kern="0" cap="none" spc="0" normalizeH="0" baseline="0" noProof="0" dirty="0">
              <a:ln>
                <a:noFill/>
              </a:ln>
              <a:solidFill>
                <a:srgbClr val="FFFFFF"/>
              </a:solidFill>
              <a:effectLst/>
              <a:uLnTx/>
              <a:uFillTx/>
              <a:latin typeface="Arial"/>
              <a:ea typeface="+mn-ea"/>
              <a:cs typeface="+mn-cs"/>
            </a:endParaRPr>
          </a:p>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600" b="0" i="0" u="none" strike="noStrike" kern="0" cap="none" spc="0" normalizeH="0" baseline="0" noProof="0" dirty="0">
                <a:ln>
                  <a:noFill/>
                </a:ln>
                <a:solidFill>
                  <a:srgbClr val="FFFFFF"/>
                </a:solidFill>
                <a:effectLst/>
                <a:uLnTx/>
                <a:uFillTx/>
                <a:latin typeface="Arial"/>
                <a:ea typeface="+mn-ea"/>
                <a:cs typeface="+mn-cs"/>
              </a:rPr>
              <a:t>計画やプロセス（手順）に問題が無かったか確認します。</a:t>
            </a:r>
            <a:endParaRPr kumimoji="0" lang="en-US" altLang="ja-JP" sz="1600" b="0" i="0" u="none" strike="noStrike" kern="0" cap="none" spc="0" normalizeH="0" baseline="0" noProof="0" dirty="0">
              <a:ln>
                <a:noFill/>
              </a:ln>
              <a:solidFill>
                <a:srgbClr val="FFFFFF"/>
              </a:solidFill>
              <a:effectLst/>
              <a:uLnTx/>
              <a:uFillTx/>
              <a:latin typeface="Arial"/>
              <a:ea typeface="+mn-ea"/>
              <a:cs typeface="+mn-cs"/>
            </a:endParaRPr>
          </a:p>
        </p:txBody>
      </p:sp>
      <p:sp>
        <p:nvSpPr>
          <p:cNvPr id="15" name="吹き出し: 角を丸めた四角形 14">
            <a:extLst>
              <a:ext uri="{FF2B5EF4-FFF2-40B4-BE49-F238E27FC236}">
                <a16:creationId xmlns:a16="http://schemas.microsoft.com/office/drawing/2014/main" id="{549C23F8-5315-47C2-ABF9-089A664D834E}"/>
              </a:ext>
            </a:extLst>
          </p:cNvPr>
          <p:cNvSpPr/>
          <p:nvPr/>
        </p:nvSpPr>
        <p:spPr>
          <a:xfrm>
            <a:off x="171757" y="4085589"/>
            <a:ext cx="3337578" cy="1223619"/>
          </a:xfrm>
          <a:prstGeom prst="wedgeRoundRectCallout">
            <a:avLst>
              <a:gd name="adj1" fmla="val 67000"/>
              <a:gd name="adj2" fmla="val 2281"/>
              <a:gd name="adj3" fmla="val 16667"/>
            </a:avLst>
          </a:prstGeom>
          <a:gradFill rotWithShape="1">
            <a:gsLst>
              <a:gs pos="0">
                <a:srgbClr val="6DBB4F">
                  <a:satMod val="103000"/>
                  <a:lumMod val="102000"/>
                  <a:tint val="94000"/>
                </a:srgbClr>
              </a:gs>
              <a:gs pos="50000">
                <a:srgbClr val="6DBB4F">
                  <a:satMod val="110000"/>
                  <a:lumMod val="100000"/>
                  <a:shade val="100000"/>
                </a:srgbClr>
              </a:gs>
              <a:gs pos="100000">
                <a:srgbClr val="6DBB4F">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rtlCol="0" anchor="ctr"/>
          <a:lstStyle/>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600" b="0" i="0" u="none" strike="noStrike" kern="0" cap="none" spc="0" normalizeH="0" baseline="0" noProof="0" dirty="0">
                <a:ln>
                  <a:noFill/>
                </a:ln>
                <a:solidFill>
                  <a:srgbClr val="FFFFFF"/>
                </a:solidFill>
                <a:effectLst/>
                <a:uLnTx/>
                <a:uFillTx/>
                <a:latin typeface="Arial"/>
                <a:ea typeface="+mn-ea"/>
                <a:cs typeface="+mn-cs"/>
              </a:rPr>
              <a:t>放置できない問題を修復します。</a:t>
            </a:r>
            <a:endParaRPr kumimoji="0" lang="en-US" altLang="ja-JP" sz="1600" b="0" i="0" u="none" strike="noStrike" kern="0" cap="none" spc="0" normalizeH="0" baseline="0" noProof="0" dirty="0">
              <a:ln>
                <a:noFill/>
              </a:ln>
              <a:solidFill>
                <a:srgbClr val="FFFFFF"/>
              </a:solidFill>
              <a:effectLst/>
              <a:uLnTx/>
              <a:uFillTx/>
              <a:latin typeface="Arial"/>
              <a:ea typeface="+mn-ea"/>
              <a:cs typeface="+mn-cs"/>
            </a:endParaRPr>
          </a:p>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600" b="0" i="0" u="none" strike="noStrike" kern="0" cap="none" spc="0" normalizeH="0" baseline="0" noProof="0" dirty="0">
                <a:ln>
                  <a:noFill/>
                </a:ln>
                <a:solidFill>
                  <a:srgbClr val="FFFFFF"/>
                </a:solidFill>
                <a:effectLst/>
                <a:uLnTx/>
                <a:uFillTx/>
                <a:latin typeface="Arial"/>
                <a:ea typeface="+mn-ea"/>
                <a:cs typeface="+mn-cs"/>
              </a:rPr>
              <a:t>再発を防止したい問題について対応策を検討して実行します。</a:t>
            </a:r>
            <a:endParaRPr kumimoji="0" lang="en-US" altLang="ja-JP" sz="1600" b="0" i="0" u="none" strike="noStrike" kern="0" cap="none" spc="0" normalizeH="0" baseline="0" noProof="0" dirty="0">
              <a:ln>
                <a:noFill/>
              </a:ln>
              <a:solidFill>
                <a:srgbClr val="FFFFFF"/>
              </a:solidFill>
              <a:effectLst/>
              <a:uLnTx/>
              <a:uFillTx/>
              <a:latin typeface="Arial"/>
              <a:ea typeface="+mn-ea"/>
              <a:cs typeface="+mn-cs"/>
            </a:endParaRPr>
          </a:p>
        </p:txBody>
      </p:sp>
      <p:sp>
        <p:nvSpPr>
          <p:cNvPr id="16" name="正方形/長方形 15">
            <a:extLst>
              <a:ext uri="{FF2B5EF4-FFF2-40B4-BE49-F238E27FC236}">
                <a16:creationId xmlns:a16="http://schemas.microsoft.com/office/drawing/2014/main" id="{FB45EC8C-0513-415B-A6CF-07131C4B7861}"/>
              </a:ext>
            </a:extLst>
          </p:cNvPr>
          <p:cNvSpPr/>
          <p:nvPr/>
        </p:nvSpPr>
        <p:spPr>
          <a:xfrm>
            <a:off x="447902" y="1392424"/>
            <a:ext cx="2713961" cy="368337"/>
          </a:xfrm>
          <a:prstGeom prst="rect">
            <a:avLst/>
          </a:prstGeom>
          <a:gradFill rotWithShape="1">
            <a:gsLst>
              <a:gs pos="0">
                <a:srgbClr val="FFE67A">
                  <a:satMod val="103000"/>
                  <a:lumMod val="102000"/>
                  <a:tint val="94000"/>
                </a:srgbClr>
              </a:gs>
              <a:gs pos="50000">
                <a:srgbClr val="FFE67A">
                  <a:satMod val="110000"/>
                  <a:lumMod val="100000"/>
                  <a:shade val="100000"/>
                </a:srgbClr>
              </a:gs>
              <a:gs pos="100000">
                <a:srgbClr val="FFE67A">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srgbClr val="000000"/>
                </a:solidFill>
                <a:effectLst/>
                <a:uLnTx/>
                <a:uFillTx/>
                <a:latin typeface="Arial"/>
                <a:ea typeface="+mn-ea"/>
                <a:cs typeface="+mn-cs"/>
              </a:rPr>
              <a:t>計画・リスク管理</a:t>
            </a:r>
          </a:p>
        </p:txBody>
      </p:sp>
      <p:sp>
        <p:nvSpPr>
          <p:cNvPr id="18" name="正方形/長方形 17">
            <a:extLst>
              <a:ext uri="{FF2B5EF4-FFF2-40B4-BE49-F238E27FC236}">
                <a16:creationId xmlns:a16="http://schemas.microsoft.com/office/drawing/2014/main" id="{1D40BD22-4E3D-4775-A709-41378F832353}"/>
              </a:ext>
            </a:extLst>
          </p:cNvPr>
          <p:cNvSpPr/>
          <p:nvPr/>
        </p:nvSpPr>
        <p:spPr>
          <a:xfrm>
            <a:off x="8522655" y="1207639"/>
            <a:ext cx="2713961" cy="368337"/>
          </a:xfrm>
          <a:prstGeom prst="rect">
            <a:avLst/>
          </a:prstGeom>
          <a:gradFill rotWithShape="1">
            <a:gsLst>
              <a:gs pos="0">
                <a:srgbClr val="FFE67A">
                  <a:satMod val="103000"/>
                  <a:lumMod val="102000"/>
                  <a:tint val="94000"/>
                </a:srgbClr>
              </a:gs>
              <a:gs pos="50000">
                <a:srgbClr val="FFE67A">
                  <a:satMod val="110000"/>
                  <a:lumMod val="100000"/>
                  <a:shade val="100000"/>
                </a:srgbClr>
              </a:gs>
              <a:gs pos="100000">
                <a:srgbClr val="FFE67A">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srgbClr val="000000"/>
                </a:solidFill>
                <a:effectLst/>
                <a:uLnTx/>
                <a:uFillTx/>
                <a:latin typeface="Arial"/>
                <a:ea typeface="+mn-ea"/>
                <a:cs typeface="+mn-cs"/>
              </a:rPr>
              <a:t>準備・実施・品質管理</a:t>
            </a:r>
          </a:p>
        </p:txBody>
      </p:sp>
      <p:sp>
        <p:nvSpPr>
          <p:cNvPr id="21" name="正方形/長方形 20">
            <a:extLst>
              <a:ext uri="{FF2B5EF4-FFF2-40B4-BE49-F238E27FC236}">
                <a16:creationId xmlns:a16="http://schemas.microsoft.com/office/drawing/2014/main" id="{4EC39D10-A799-492A-A2D9-73C0B11FA822}"/>
              </a:ext>
            </a:extLst>
          </p:cNvPr>
          <p:cNvSpPr/>
          <p:nvPr/>
        </p:nvSpPr>
        <p:spPr>
          <a:xfrm>
            <a:off x="8112224" y="3458540"/>
            <a:ext cx="2713961" cy="368337"/>
          </a:xfrm>
          <a:prstGeom prst="rect">
            <a:avLst/>
          </a:prstGeom>
          <a:gradFill rotWithShape="1">
            <a:gsLst>
              <a:gs pos="0">
                <a:srgbClr val="FFE67A">
                  <a:satMod val="103000"/>
                  <a:lumMod val="102000"/>
                  <a:tint val="94000"/>
                </a:srgbClr>
              </a:gs>
              <a:gs pos="50000">
                <a:srgbClr val="FFE67A">
                  <a:satMod val="110000"/>
                  <a:lumMod val="100000"/>
                  <a:shade val="100000"/>
                </a:srgbClr>
              </a:gs>
              <a:gs pos="100000">
                <a:srgbClr val="FFE67A">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srgbClr val="000000"/>
                </a:solidFill>
                <a:effectLst/>
                <a:uLnTx/>
                <a:uFillTx/>
                <a:latin typeface="Arial"/>
                <a:ea typeface="+mn-ea"/>
                <a:cs typeface="+mn-cs"/>
              </a:rPr>
              <a:t>点検・評価・品質保証</a:t>
            </a:r>
          </a:p>
        </p:txBody>
      </p:sp>
      <p:sp>
        <p:nvSpPr>
          <p:cNvPr id="22" name="正方形/長方形 21">
            <a:extLst>
              <a:ext uri="{FF2B5EF4-FFF2-40B4-BE49-F238E27FC236}">
                <a16:creationId xmlns:a16="http://schemas.microsoft.com/office/drawing/2014/main" id="{2FDC8634-13CC-44C0-AD21-907FF76E2D76}"/>
              </a:ext>
            </a:extLst>
          </p:cNvPr>
          <p:cNvSpPr/>
          <p:nvPr/>
        </p:nvSpPr>
        <p:spPr>
          <a:xfrm>
            <a:off x="171757" y="3840844"/>
            <a:ext cx="2713961" cy="368337"/>
          </a:xfrm>
          <a:prstGeom prst="rect">
            <a:avLst/>
          </a:prstGeom>
          <a:gradFill rotWithShape="1">
            <a:gsLst>
              <a:gs pos="0">
                <a:srgbClr val="FFE67A">
                  <a:satMod val="103000"/>
                  <a:lumMod val="102000"/>
                  <a:tint val="94000"/>
                </a:srgbClr>
              </a:gs>
              <a:gs pos="50000">
                <a:srgbClr val="FFE67A">
                  <a:satMod val="110000"/>
                  <a:lumMod val="100000"/>
                  <a:shade val="100000"/>
                </a:srgbClr>
              </a:gs>
              <a:gs pos="100000">
                <a:srgbClr val="FFE67A">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srgbClr val="000000"/>
                </a:solidFill>
                <a:effectLst/>
                <a:uLnTx/>
                <a:uFillTx/>
                <a:latin typeface="Arial"/>
                <a:ea typeface="+mn-ea"/>
                <a:cs typeface="+mn-cs"/>
              </a:rPr>
              <a:t>改善・再発防止</a:t>
            </a:r>
          </a:p>
        </p:txBody>
      </p:sp>
      <p:sp>
        <p:nvSpPr>
          <p:cNvPr id="23" name="吹き出し: 円形 22">
            <a:extLst>
              <a:ext uri="{FF2B5EF4-FFF2-40B4-BE49-F238E27FC236}">
                <a16:creationId xmlns:a16="http://schemas.microsoft.com/office/drawing/2014/main" id="{3C7F600D-D1D5-4795-BAA6-479FD02878CB}"/>
              </a:ext>
            </a:extLst>
          </p:cNvPr>
          <p:cNvSpPr/>
          <p:nvPr/>
        </p:nvSpPr>
        <p:spPr>
          <a:xfrm>
            <a:off x="3025087" y="3821879"/>
            <a:ext cx="631945" cy="313434"/>
          </a:xfrm>
          <a:prstGeom prst="wedgeEllipseCallout">
            <a:avLst>
              <a:gd name="adj1" fmla="val -47183"/>
              <a:gd name="adj2" fmla="val 57525"/>
            </a:avLst>
          </a:prstGeom>
          <a:solidFill>
            <a:srgbClr val="FF0000"/>
          </a:solidFill>
          <a:ln w="12700" cap="flat" cmpd="sng" algn="ctr">
            <a:solidFill>
              <a:srgbClr val="F0832C">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srgbClr val="FFFFFF"/>
                </a:solidFill>
                <a:effectLst/>
                <a:uLnTx/>
                <a:uFillTx/>
                <a:latin typeface="Arial"/>
                <a:ea typeface="+mn-ea"/>
                <a:cs typeface="+mn-cs"/>
              </a:rPr>
              <a:t>CA</a:t>
            </a:r>
            <a:endParaRPr kumimoji="0" lang="ja-JP" alt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24" name="吹き出し: 円形 23">
            <a:extLst>
              <a:ext uri="{FF2B5EF4-FFF2-40B4-BE49-F238E27FC236}">
                <a16:creationId xmlns:a16="http://schemas.microsoft.com/office/drawing/2014/main" id="{727BC065-8A45-4EF0-870C-86DBE58162FA}"/>
              </a:ext>
            </a:extLst>
          </p:cNvPr>
          <p:cNvSpPr/>
          <p:nvPr/>
        </p:nvSpPr>
        <p:spPr>
          <a:xfrm>
            <a:off x="3375139" y="1372696"/>
            <a:ext cx="631945" cy="313434"/>
          </a:xfrm>
          <a:prstGeom prst="wedgeEllipseCallout">
            <a:avLst>
              <a:gd name="adj1" fmla="val -37362"/>
              <a:gd name="adj2" fmla="val 58654"/>
            </a:avLst>
          </a:prstGeom>
          <a:solidFill>
            <a:srgbClr val="FF0000"/>
          </a:solidFill>
          <a:ln w="12700" cap="flat" cmpd="sng" algn="ctr">
            <a:solidFill>
              <a:srgbClr val="F0832C">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1400" b="0" i="0" u="none" strike="noStrike" kern="0" cap="none" spc="0" normalizeH="0" baseline="0" noProof="0" dirty="0">
                <a:ln>
                  <a:noFill/>
                </a:ln>
                <a:solidFill>
                  <a:srgbClr val="FFFFFF"/>
                </a:solidFill>
                <a:effectLst/>
                <a:uLnTx/>
                <a:uFillTx/>
                <a:latin typeface="Arial"/>
                <a:ea typeface="+mn-ea"/>
                <a:cs typeface="+mn-cs"/>
              </a:rPr>
              <a:t>PA</a:t>
            </a:r>
            <a:endParaRPr kumimoji="0" lang="ja-JP" altLang="en-US" sz="1400" b="0" i="0" u="none" strike="noStrike" kern="0" cap="none" spc="0" normalizeH="0" baseline="0" noProof="0" dirty="0">
              <a:ln>
                <a:noFill/>
              </a:ln>
              <a:solidFill>
                <a:srgbClr val="FFFFFF"/>
              </a:solidFill>
              <a:effectLst/>
              <a:uLnTx/>
              <a:uFillTx/>
              <a:latin typeface="Arial"/>
              <a:ea typeface="+mn-ea"/>
              <a:cs typeface="+mn-cs"/>
            </a:endParaRPr>
          </a:p>
        </p:txBody>
      </p:sp>
      <p:sp>
        <p:nvSpPr>
          <p:cNvPr id="25" name="吹き出し: 円形 24">
            <a:extLst>
              <a:ext uri="{FF2B5EF4-FFF2-40B4-BE49-F238E27FC236}">
                <a16:creationId xmlns:a16="http://schemas.microsoft.com/office/drawing/2014/main" id="{0FD3381B-CC87-481E-BABE-3C6FBB22B693}"/>
              </a:ext>
            </a:extLst>
          </p:cNvPr>
          <p:cNvSpPr/>
          <p:nvPr/>
        </p:nvSpPr>
        <p:spPr>
          <a:xfrm>
            <a:off x="9226054" y="5226777"/>
            <a:ext cx="1806863" cy="313434"/>
          </a:xfrm>
          <a:prstGeom prst="wedgeEllipseCallout">
            <a:avLst>
              <a:gd name="adj1" fmla="val -38142"/>
              <a:gd name="adj2" fmla="val -62525"/>
            </a:avLst>
          </a:prstGeom>
          <a:solidFill>
            <a:srgbClr val="FF0000"/>
          </a:solidFill>
          <a:ln w="12700" cap="flat" cmpd="sng" algn="ctr">
            <a:solidFill>
              <a:srgbClr val="F0832C">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srgbClr val="FFFFFF"/>
                </a:solidFill>
                <a:effectLst/>
                <a:uLnTx/>
                <a:uFillTx/>
                <a:latin typeface="Arial"/>
                <a:ea typeface="+mn-ea"/>
                <a:cs typeface="+mn-cs"/>
              </a:rPr>
              <a:t>モニタリング</a:t>
            </a:r>
          </a:p>
        </p:txBody>
      </p:sp>
      <p:sp>
        <p:nvSpPr>
          <p:cNvPr id="26" name="吹き出し: 円形 25">
            <a:extLst>
              <a:ext uri="{FF2B5EF4-FFF2-40B4-BE49-F238E27FC236}">
                <a16:creationId xmlns:a16="http://schemas.microsoft.com/office/drawing/2014/main" id="{0A55D2EE-2A1C-4026-A60C-A30917DDAE39}"/>
              </a:ext>
            </a:extLst>
          </p:cNvPr>
          <p:cNvSpPr/>
          <p:nvPr/>
        </p:nvSpPr>
        <p:spPr>
          <a:xfrm>
            <a:off x="6358374" y="5283704"/>
            <a:ext cx="2569850" cy="265973"/>
          </a:xfrm>
          <a:prstGeom prst="wedgeEllipseCallout">
            <a:avLst>
              <a:gd name="adj1" fmla="val 30885"/>
              <a:gd name="adj2" fmla="val -75037"/>
            </a:avLst>
          </a:prstGeom>
          <a:solidFill>
            <a:srgbClr val="FF0000"/>
          </a:solidFill>
          <a:ln w="12700" cap="flat" cmpd="sng" algn="ctr">
            <a:solidFill>
              <a:srgbClr val="F0832C">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srgbClr val="FFFFFF"/>
                </a:solidFill>
                <a:effectLst/>
                <a:uLnTx/>
                <a:uFillTx/>
                <a:latin typeface="Arial"/>
                <a:ea typeface="+mn-ea"/>
                <a:cs typeface="+mn-cs"/>
              </a:rPr>
              <a:t>マネジメントレビュー</a:t>
            </a:r>
          </a:p>
        </p:txBody>
      </p:sp>
      <p:sp>
        <p:nvSpPr>
          <p:cNvPr id="27" name="吹き出し: 円形 26">
            <a:extLst>
              <a:ext uri="{FF2B5EF4-FFF2-40B4-BE49-F238E27FC236}">
                <a16:creationId xmlns:a16="http://schemas.microsoft.com/office/drawing/2014/main" id="{3A1FEC52-C7FF-4F9B-8E99-C2EA4233E59D}"/>
              </a:ext>
            </a:extLst>
          </p:cNvPr>
          <p:cNvSpPr/>
          <p:nvPr/>
        </p:nvSpPr>
        <p:spPr>
          <a:xfrm>
            <a:off x="11111537" y="3533301"/>
            <a:ext cx="837797" cy="313434"/>
          </a:xfrm>
          <a:prstGeom prst="wedgeEllipseCallout">
            <a:avLst>
              <a:gd name="adj1" fmla="val -38927"/>
              <a:gd name="adj2" fmla="val 53122"/>
            </a:avLst>
          </a:prstGeom>
          <a:solidFill>
            <a:srgbClr val="FF0000"/>
          </a:solidFill>
          <a:ln w="12700" cap="flat" cmpd="sng" algn="ctr">
            <a:solidFill>
              <a:srgbClr val="F0832C">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srgbClr val="FFFFFF"/>
                </a:solidFill>
                <a:effectLst/>
                <a:uLnTx/>
                <a:uFillTx/>
                <a:latin typeface="Arial"/>
                <a:ea typeface="+mn-ea"/>
                <a:cs typeface="+mn-cs"/>
              </a:rPr>
              <a:t>監査</a:t>
            </a:r>
          </a:p>
        </p:txBody>
      </p:sp>
      <p:pic>
        <p:nvPicPr>
          <p:cNvPr id="20" name="図 19" descr="[無料イラスト] アドバイスする女性看護師 - パブリック ...">
            <a:extLst>
              <a:ext uri="{FF2B5EF4-FFF2-40B4-BE49-F238E27FC236}">
                <a16:creationId xmlns:a16="http://schemas.microsoft.com/office/drawing/2014/main" id="{6E0CCE77-E14A-41EF-A9B7-F323B24146DB}"/>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765593" y="5453972"/>
            <a:ext cx="868388" cy="1181649"/>
          </a:xfrm>
          <a:prstGeom prst="rect">
            <a:avLst/>
          </a:prstGeom>
        </p:spPr>
      </p:pic>
    </p:spTree>
    <p:extLst>
      <p:ext uri="{BB962C8B-B14F-4D97-AF65-F5344CB8AC3E}">
        <p14:creationId xmlns:p14="http://schemas.microsoft.com/office/powerpoint/2010/main" val="3417236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500"/>
                                        <p:tgtEl>
                                          <p:spTgt spid="1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4"/>
                                        </p:tgtEl>
                                        <p:attrNameLst>
                                          <p:attrName>style.visibility</p:attrName>
                                        </p:attrNameLst>
                                      </p:cBhvr>
                                      <p:to>
                                        <p:strVal val="visible"/>
                                      </p:to>
                                    </p:set>
                                    <p:animEffect transition="in" filter="fade">
                                      <p:cBhvr>
                                        <p:cTn id="13" dur="500"/>
                                        <p:tgtEl>
                                          <p:spTgt spid="24"/>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fade">
                                      <p:cBhvr>
                                        <p:cTn id="18" dur="500"/>
                                        <p:tgtEl>
                                          <p:spTgt spid="13"/>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fade">
                                      <p:cBhvr>
                                        <p:cTn id="21" dur="500"/>
                                        <p:tgtEl>
                                          <p:spTgt spid="18"/>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fade">
                                      <p:cBhvr>
                                        <p:cTn id="26" dur="500"/>
                                        <p:tgtEl>
                                          <p:spTgt spid="14"/>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500"/>
                                        <p:tgtEl>
                                          <p:spTgt spid="2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6"/>
                                        </p:tgtEl>
                                        <p:attrNameLst>
                                          <p:attrName>style.visibility</p:attrName>
                                        </p:attrNameLst>
                                      </p:cBhvr>
                                      <p:to>
                                        <p:strVal val="visible"/>
                                      </p:to>
                                    </p:set>
                                    <p:animEffect transition="in" filter="fade">
                                      <p:cBhvr>
                                        <p:cTn id="35" dur="500"/>
                                        <p:tgtEl>
                                          <p:spTgt spid="26"/>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7"/>
                                        </p:tgtEl>
                                        <p:attrNameLst>
                                          <p:attrName>style.visibility</p:attrName>
                                        </p:attrNameLst>
                                      </p:cBhvr>
                                      <p:to>
                                        <p:strVal val="visible"/>
                                      </p:to>
                                    </p:set>
                                    <p:animEffect transition="in" filter="fade">
                                      <p:cBhvr>
                                        <p:cTn id="38" dur="500"/>
                                        <p:tgtEl>
                                          <p:spTgt spid="27"/>
                                        </p:tgtEl>
                                      </p:cBhvr>
                                    </p:animEffect>
                                  </p:childTnLst>
                                </p:cTn>
                              </p:par>
                            </p:childTnLst>
                          </p:cTn>
                        </p:par>
                      </p:childTnLst>
                    </p:cTn>
                  </p:par>
                  <p:par>
                    <p:cTn id="39" fill="hold">
                      <p:stCondLst>
                        <p:cond delay="indefinite"/>
                      </p:stCondLst>
                      <p:childTnLst>
                        <p:par>
                          <p:cTn id="40" fill="hold">
                            <p:stCondLst>
                              <p:cond delay="0"/>
                            </p:stCondLst>
                            <p:childTnLst>
                              <p:par>
                                <p:cTn id="41" presetID="10" presetClass="entr" presetSubtype="0" fill="hold" grpId="0" nodeType="clickEffect">
                                  <p:stCondLst>
                                    <p:cond delay="0"/>
                                  </p:stCondLst>
                                  <p:childTnLst>
                                    <p:set>
                                      <p:cBhvr>
                                        <p:cTn id="42" dur="1" fill="hold">
                                          <p:stCondLst>
                                            <p:cond delay="0"/>
                                          </p:stCondLst>
                                        </p:cTn>
                                        <p:tgtEl>
                                          <p:spTgt spid="15"/>
                                        </p:tgtEl>
                                        <p:attrNameLst>
                                          <p:attrName>style.visibility</p:attrName>
                                        </p:attrNameLst>
                                      </p:cBhvr>
                                      <p:to>
                                        <p:strVal val="visible"/>
                                      </p:to>
                                    </p:set>
                                    <p:animEffect transition="in" filter="fade">
                                      <p:cBhvr>
                                        <p:cTn id="43" dur="500"/>
                                        <p:tgtEl>
                                          <p:spTgt spid="15"/>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fade">
                                      <p:cBhvr>
                                        <p:cTn id="46" dur="500"/>
                                        <p:tgtEl>
                                          <p:spTgt spid="22"/>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fade">
                                      <p:cBhvr>
                                        <p:cTn id="49" dur="500"/>
                                        <p:tgtEl>
                                          <p:spTgt spid="23"/>
                                        </p:tgtEl>
                                      </p:cBhvr>
                                    </p:animEffect>
                                  </p:childTnLst>
                                </p:cTn>
                              </p:par>
                            </p:childTnLst>
                          </p:cTn>
                        </p:par>
                      </p:childTnLst>
                    </p:cTn>
                  </p:par>
                  <p:par>
                    <p:cTn id="50" fill="hold">
                      <p:stCondLst>
                        <p:cond delay="indefinite"/>
                      </p:stCondLst>
                      <p:childTnLst>
                        <p:par>
                          <p:cTn id="51" fill="hold">
                            <p:stCondLst>
                              <p:cond delay="0"/>
                            </p:stCondLst>
                            <p:childTnLst>
                              <p:par>
                                <p:cTn id="52" presetID="10" presetClass="entr" presetSubtype="0" fill="hold" grpId="0" nodeType="click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childTnLst>
                                </p:cTn>
                              </p:par>
                              <p:par>
                                <p:cTn id="55" presetID="10" presetClass="entr" presetSubtype="0" fill="hold" nodeType="with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12" grpId="0" animBg="1"/>
      <p:bldP spid="13" grpId="0" animBg="1"/>
      <p:bldP spid="14" grpId="0" animBg="1"/>
      <p:bldP spid="15" grpId="0" animBg="1"/>
      <p:bldP spid="16" grpId="0" animBg="1"/>
      <p:bldP spid="18" grpId="0" animBg="1"/>
      <p:bldP spid="21" grpId="0" animBg="1"/>
      <p:bldP spid="22" grpId="0" animBg="1"/>
      <p:bldP spid="23" grpId="0" animBg="1"/>
      <p:bldP spid="24" grpId="0" animBg="1"/>
      <p:bldP spid="25" grpId="0" animBg="1"/>
      <p:bldP spid="26" grpId="0" animBg="1"/>
      <p:bldP spid="27"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5457AB63-7839-4691-AC70-403DB1705EA2}"/>
              </a:ext>
            </a:extLst>
          </p:cNvPr>
          <p:cNvSpPr>
            <a:spLocks noGrp="1"/>
          </p:cNvSpPr>
          <p:nvPr>
            <p:ph type="body" sz="quarter" idx="13"/>
          </p:nvPr>
        </p:nvSpPr>
        <p:spPr>
          <a:xfrm>
            <a:off x="119336" y="310097"/>
            <a:ext cx="11377264" cy="616964"/>
          </a:xfrm>
        </p:spPr>
        <p:txBody>
          <a:bodyPr/>
          <a:lstStyle/>
          <a:p>
            <a:r>
              <a:rPr lang="ja-JP" altLang="en-US" dirty="0"/>
              <a:t>②</a:t>
            </a:r>
            <a:r>
              <a:rPr lang="en-US" altLang="ja-JP" dirty="0"/>
              <a:t>CQMS</a:t>
            </a:r>
            <a:r>
              <a:rPr lang="ja-JP" altLang="en-US" dirty="0"/>
              <a:t>とは？： </a:t>
            </a:r>
            <a:r>
              <a:rPr kumimoji="1" lang="en-US" altLang="ja-JP" dirty="0"/>
              <a:t>QMS</a:t>
            </a:r>
            <a:r>
              <a:rPr kumimoji="1" lang="ja-JP" altLang="en-US" dirty="0"/>
              <a:t>のエンジンは</a:t>
            </a:r>
            <a:r>
              <a:rPr kumimoji="1" lang="en-US" altLang="ja-JP" dirty="0"/>
              <a:t>PDCA</a:t>
            </a:r>
            <a:r>
              <a:rPr kumimoji="1" lang="ja-JP" altLang="en-US" dirty="0"/>
              <a:t>サイクル！</a:t>
            </a:r>
            <a:endParaRPr lang="ja-JP" altLang="en-US" dirty="0"/>
          </a:p>
        </p:txBody>
      </p:sp>
      <p:sp>
        <p:nvSpPr>
          <p:cNvPr id="19" name="角丸四角形 28">
            <a:extLst>
              <a:ext uri="{FF2B5EF4-FFF2-40B4-BE49-F238E27FC236}">
                <a16:creationId xmlns:a16="http://schemas.microsoft.com/office/drawing/2014/main" id="{F9DEA1E2-2595-43B6-94E0-226B82AB380B}"/>
              </a:ext>
            </a:extLst>
          </p:cNvPr>
          <p:cNvSpPr/>
          <p:nvPr/>
        </p:nvSpPr>
        <p:spPr>
          <a:xfrm>
            <a:off x="555966" y="5908551"/>
            <a:ext cx="10702709" cy="846853"/>
          </a:xfrm>
          <a:prstGeom prst="roundRect">
            <a:avLst/>
          </a:prstGeom>
          <a:solidFill>
            <a:srgbClr val="008000"/>
          </a:solidFill>
          <a:ln w="26425" cap="flat" cmpd="sng" algn="ctr">
            <a:solidFill>
              <a:sysClr val="window" lastClr="FFFFFF"/>
            </a:solidFill>
            <a:prstDash val="soli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rtlCol="0" anchor="ctr"/>
          <a:lstStyle/>
          <a:p>
            <a:pPr algn="ctr">
              <a:defRPr/>
            </a:pPr>
            <a:r>
              <a:rPr lang="en-US" altLang="ja-JP" sz="2000" kern="0" dirty="0">
                <a:solidFill>
                  <a:prstClr val="white"/>
                </a:solidFill>
                <a:latin typeface="Meiryo UI" panose="020B0604030504040204" pitchFamily="50" charset="-128"/>
                <a:ea typeface="Meiryo UI" panose="020B0604030504040204" pitchFamily="50" charset="-128"/>
              </a:rPr>
              <a:t>PDCA</a:t>
            </a:r>
            <a:r>
              <a:rPr lang="ja-JP" altLang="en-US" sz="2000" kern="0" dirty="0">
                <a:solidFill>
                  <a:prstClr val="white"/>
                </a:solidFill>
                <a:latin typeface="Meiryo UI" panose="020B0604030504040204" pitchFamily="50" charset="-128"/>
                <a:ea typeface="Meiryo UI" panose="020B0604030504040204" pitchFamily="50" charset="-128"/>
              </a:rPr>
              <a:t>サイクルは日常生活の身近な所にもあります。</a:t>
            </a:r>
            <a:endParaRPr lang="en-US" altLang="ja-JP" sz="2000" kern="0" dirty="0">
              <a:solidFill>
                <a:prstClr val="white"/>
              </a:solidFill>
              <a:latin typeface="Meiryo UI" panose="020B0604030504040204" pitchFamily="50" charset="-128"/>
              <a:ea typeface="Meiryo UI" panose="020B0604030504040204" pitchFamily="50" charset="-128"/>
            </a:endParaRPr>
          </a:p>
          <a:p>
            <a:pPr algn="ctr">
              <a:defRPr/>
            </a:pPr>
            <a:r>
              <a:rPr lang="ja-JP" altLang="en-US" sz="2000" kern="0" dirty="0">
                <a:solidFill>
                  <a:prstClr val="white"/>
                </a:solidFill>
                <a:latin typeface="Meiryo UI" panose="020B0604030504040204" pitchFamily="50" charset="-128"/>
                <a:ea typeface="Meiryo UI" panose="020B0604030504040204" pitchFamily="50" charset="-128"/>
              </a:rPr>
              <a:t>これを仲間と一緒に回しながら工夫・改善していくのが</a:t>
            </a:r>
            <a:r>
              <a:rPr lang="en-US" altLang="ja-JP" sz="2000" kern="0" dirty="0">
                <a:solidFill>
                  <a:prstClr val="white"/>
                </a:solidFill>
                <a:latin typeface="Meiryo UI" panose="020B0604030504040204" pitchFamily="50" charset="-128"/>
                <a:ea typeface="Meiryo UI" panose="020B0604030504040204" pitchFamily="50" charset="-128"/>
              </a:rPr>
              <a:t>QMS</a:t>
            </a:r>
            <a:r>
              <a:rPr lang="ja-JP" altLang="en-US" sz="2000" kern="0" dirty="0">
                <a:solidFill>
                  <a:prstClr val="white"/>
                </a:solidFill>
                <a:latin typeface="Meiryo UI" panose="020B0604030504040204" pitchFamily="50" charset="-128"/>
                <a:ea typeface="Meiryo UI" panose="020B0604030504040204" pitchFamily="50" charset="-128"/>
              </a:rPr>
              <a:t>の活動です。</a:t>
            </a:r>
          </a:p>
        </p:txBody>
      </p:sp>
      <p:pic>
        <p:nvPicPr>
          <p:cNvPr id="7" name="図 6" descr="ダイアグラム, 概略図&#10;&#10;自動的に生成された説明">
            <a:extLst>
              <a:ext uri="{FF2B5EF4-FFF2-40B4-BE49-F238E27FC236}">
                <a16:creationId xmlns:a16="http://schemas.microsoft.com/office/drawing/2014/main" id="{9AC0369B-4100-4CDC-85F1-3FFDC86D65C9}"/>
              </a:ext>
            </a:extLst>
          </p:cNvPr>
          <p:cNvPicPr>
            <a:picLocks noChangeAspect="1"/>
          </p:cNvPicPr>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6341656" y="1778858"/>
            <a:ext cx="5421836" cy="3896946"/>
          </a:xfrm>
          <a:prstGeom prst="rect">
            <a:avLst/>
          </a:prstGeom>
        </p:spPr>
      </p:pic>
      <p:pic>
        <p:nvPicPr>
          <p:cNvPr id="8" name="図 7" descr="ボール, 部屋, 挿絵 が含まれている画像&#10;&#10;自動的に生成された説明">
            <a:extLst>
              <a:ext uri="{FF2B5EF4-FFF2-40B4-BE49-F238E27FC236}">
                <a16:creationId xmlns:a16="http://schemas.microsoft.com/office/drawing/2014/main" id="{642C76C9-8432-45F4-9063-B4175B9FEE92}"/>
              </a:ext>
            </a:extLst>
          </p:cNvPr>
          <p:cNvPicPr>
            <a:picLocks noChangeAspect="1"/>
          </p:cNvPicPr>
          <p:nvPr/>
        </p:nvPicPr>
        <p:blipFill>
          <a:blip r:embed="rId5" cstate="print">
            <a:extLst>
              <a:ext uri="{28A0092B-C50C-407E-A947-70E740481C1C}">
                <a14:useLocalDpi xmlns:a14="http://schemas.microsoft.com/office/drawing/2010/main" val="0"/>
              </a:ext>
              <a:ext uri="{837473B0-CC2E-450A-ABE3-18F120FF3D39}">
                <a1611:picAttrSrcUrl xmlns:a1611="http://schemas.microsoft.com/office/drawing/2016/11/main" r:id="rId6"/>
              </a:ext>
            </a:extLst>
          </a:blip>
          <a:stretch>
            <a:fillRect/>
          </a:stretch>
        </p:blipFill>
        <p:spPr>
          <a:xfrm>
            <a:off x="919820" y="1516956"/>
            <a:ext cx="5421836" cy="3693626"/>
          </a:xfrm>
          <a:prstGeom prst="rect">
            <a:avLst/>
          </a:prstGeom>
        </p:spPr>
      </p:pic>
      <p:sp>
        <p:nvSpPr>
          <p:cNvPr id="9" name="吹き出し: 角を丸めた四角形 8">
            <a:extLst>
              <a:ext uri="{FF2B5EF4-FFF2-40B4-BE49-F238E27FC236}">
                <a16:creationId xmlns:a16="http://schemas.microsoft.com/office/drawing/2014/main" id="{BFA10E99-4781-4417-87BA-83CE304984BB}"/>
              </a:ext>
            </a:extLst>
          </p:cNvPr>
          <p:cNvSpPr/>
          <p:nvPr/>
        </p:nvSpPr>
        <p:spPr>
          <a:xfrm>
            <a:off x="312164" y="1511020"/>
            <a:ext cx="1689256" cy="919452"/>
          </a:xfrm>
          <a:prstGeom prst="wedgeRoundRectCallout">
            <a:avLst>
              <a:gd name="adj1" fmla="val 63801"/>
              <a:gd name="adj2" fmla="val 45467"/>
              <a:gd name="adj3" fmla="val 16667"/>
            </a:avLst>
          </a:prstGeom>
          <a:gradFill rotWithShape="1">
            <a:gsLst>
              <a:gs pos="0">
                <a:srgbClr val="84BAE5">
                  <a:satMod val="103000"/>
                  <a:lumMod val="102000"/>
                  <a:tint val="94000"/>
                </a:srgbClr>
              </a:gs>
              <a:gs pos="50000">
                <a:srgbClr val="84BAE5">
                  <a:satMod val="110000"/>
                  <a:lumMod val="100000"/>
                  <a:shade val="100000"/>
                </a:srgbClr>
              </a:gs>
              <a:gs pos="100000">
                <a:srgbClr val="84BAE5">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rtlCol="0" anchor="ctr"/>
          <a:lstStyle/>
          <a:p>
            <a:pPr marL="182563" marR="0" lvl="0" indent="-182563"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100" b="0" i="0" u="none" strike="noStrike" kern="0" cap="none" spc="0" normalizeH="0" baseline="0" noProof="0" dirty="0">
                <a:ln>
                  <a:noFill/>
                </a:ln>
                <a:solidFill>
                  <a:srgbClr val="FFFFFF"/>
                </a:solidFill>
                <a:effectLst/>
                <a:uLnTx/>
                <a:uFillTx/>
                <a:latin typeface="Arial"/>
                <a:ea typeface="+mn-ea"/>
                <a:cs typeface="+mn-cs"/>
              </a:rPr>
              <a:t>夕食の献立と作り方を決める。</a:t>
            </a:r>
            <a:endParaRPr kumimoji="0" lang="en-US" altLang="ja-JP" sz="1100" b="0" i="0" u="none" strike="noStrike" kern="0" cap="none" spc="0" normalizeH="0" baseline="0" noProof="0" dirty="0">
              <a:ln>
                <a:noFill/>
              </a:ln>
              <a:solidFill>
                <a:srgbClr val="FFFFFF"/>
              </a:solidFill>
              <a:effectLst/>
              <a:uLnTx/>
              <a:uFillTx/>
              <a:latin typeface="Arial"/>
              <a:ea typeface="+mn-ea"/>
              <a:cs typeface="+mn-cs"/>
            </a:endParaRPr>
          </a:p>
          <a:p>
            <a:pPr marL="182563" marR="0" lvl="0" indent="-182563"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100" b="0" i="0" u="none" strike="noStrike" kern="0" cap="none" spc="0" normalizeH="0" baseline="0" noProof="0" dirty="0">
                <a:ln>
                  <a:noFill/>
                </a:ln>
                <a:solidFill>
                  <a:srgbClr val="FFFFFF"/>
                </a:solidFill>
                <a:effectLst/>
                <a:uLnTx/>
                <a:uFillTx/>
                <a:latin typeface="Arial"/>
                <a:ea typeface="+mn-ea"/>
                <a:cs typeface="+mn-cs"/>
              </a:rPr>
              <a:t>失敗しそうなポイントを押さえる。</a:t>
            </a:r>
          </a:p>
        </p:txBody>
      </p:sp>
      <p:sp>
        <p:nvSpPr>
          <p:cNvPr id="10" name="吹き出し: 角を丸めた四角形 9">
            <a:extLst>
              <a:ext uri="{FF2B5EF4-FFF2-40B4-BE49-F238E27FC236}">
                <a16:creationId xmlns:a16="http://schemas.microsoft.com/office/drawing/2014/main" id="{B16D737B-FCEE-49AD-B008-4811D1606FDD}"/>
              </a:ext>
            </a:extLst>
          </p:cNvPr>
          <p:cNvSpPr/>
          <p:nvPr/>
        </p:nvSpPr>
        <p:spPr>
          <a:xfrm>
            <a:off x="5752303" y="1617466"/>
            <a:ext cx="1689256" cy="919452"/>
          </a:xfrm>
          <a:prstGeom prst="wedgeRoundRectCallout">
            <a:avLst>
              <a:gd name="adj1" fmla="val -66291"/>
              <a:gd name="adj2" fmla="val 39973"/>
              <a:gd name="adj3" fmla="val 16667"/>
            </a:avLst>
          </a:prstGeom>
          <a:gradFill rotWithShape="1">
            <a:gsLst>
              <a:gs pos="0">
                <a:srgbClr val="9997C9">
                  <a:satMod val="103000"/>
                  <a:lumMod val="102000"/>
                  <a:tint val="94000"/>
                </a:srgbClr>
              </a:gs>
              <a:gs pos="50000">
                <a:srgbClr val="9997C9">
                  <a:satMod val="110000"/>
                  <a:lumMod val="100000"/>
                  <a:shade val="100000"/>
                </a:srgbClr>
              </a:gs>
              <a:gs pos="100000">
                <a:srgbClr val="9997C9">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rtlCol="0" anchor="ctr"/>
          <a:lstStyle/>
          <a:p>
            <a:pPr marL="182563" marR="0" lvl="0" indent="-182563"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100" b="0" i="0" u="none" strike="noStrike" kern="0" cap="none" spc="0" normalizeH="0" baseline="0" noProof="0" dirty="0">
                <a:ln>
                  <a:noFill/>
                </a:ln>
                <a:solidFill>
                  <a:srgbClr val="FFFFFF"/>
                </a:solidFill>
                <a:effectLst/>
                <a:uLnTx/>
                <a:uFillTx/>
                <a:latin typeface="Arial"/>
                <a:ea typeface="+mn-ea"/>
                <a:cs typeface="+mn-cs"/>
              </a:rPr>
              <a:t>買い物をする。</a:t>
            </a:r>
            <a:endParaRPr kumimoji="0" lang="en-US" altLang="ja-JP" sz="1100" b="0" i="0" u="none" strike="noStrike" kern="0" cap="none" spc="0" normalizeH="0" baseline="0" noProof="0" dirty="0">
              <a:ln>
                <a:noFill/>
              </a:ln>
              <a:solidFill>
                <a:srgbClr val="FFFFFF"/>
              </a:solidFill>
              <a:effectLst/>
              <a:uLnTx/>
              <a:uFillTx/>
              <a:latin typeface="Arial"/>
              <a:ea typeface="+mn-ea"/>
              <a:cs typeface="+mn-cs"/>
            </a:endParaRPr>
          </a:p>
          <a:p>
            <a:pPr marL="182563" marR="0" lvl="0" indent="-182563"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100" b="0" i="0" u="none" strike="noStrike" kern="0" cap="none" spc="0" normalizeH="0" baseline="0" noProof="0" dirty="0">
                <a:ln>
                  <a:noFill/>
                </a:ln>
                <a:solidFill>
                  <a:srgbClr val="FFFFFF"/>
                </a:solidFill>
                <a:effectLst/>
                <a:uLnTx/>
                <a:uFillTx/>
                <a:latin typeface="Arial"/>
                <a:ea typeface="+mn-ea"/>
                <a:cs typeface="+mn-cs"/>
              </a:rPr>
              <a:t>手順通り料理する。</a:t>
            </a:r>
            <a:endParaRPr kumimoji="0" lang="en-US" altLang="ja-JP" sz="1100" b="0" i="0" u="none" strike="noStrike" kern="0" cap="none" spc="0" normalizeH="0" baseline="0" noProof="0" dirty="0">
              <a:ln>
                <a:noFill/>
              </a:ln>
              <a:solidFill>
                <a:srgbClr val="FFFFFF"/>
              </a:solidFill>
              <a:effectLst/>
              <a:uLnTx/>
              <a:uFillTx/>
              <a:latin typeface="Arial"/>
              <a:ea typeface="+mn-ea"/>
              <a:cs typeface="+mn-cs"/>
            </a:endParaRPr>
          </a:p>
          <a:p>
            <a:pPr marL="268288" marR="0" lvl="1" indent="-92075"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000" b="0" i="0" u="none" strike="noStrike" kern="0" cap="none" spc="0" normalizeH="0" baseline="0" noProof="0" dirty="0">
                <a:ln>
                  <a:noFill/>
                </a:ln>
                <a:solidFill>
                  <a:srgbClr val="FFFFFF"/>
                </a:solidFill>
                <a:effectLst/>
                <a:uLnTx/>
                <a:uFillTx/>
                <a:latin typeface="Arial"/>
                <a:ea typeface="+mn-ea"/>
                <a:cs typeface="+mn-cs"/>
              </a:rPr>
              <a:t>火加減の調整</a:t>
            </a:r>
            <a:endParaRPr kumimoji="0" lang="en-US" altLang="ja-JP" sz="1000" b="0" i="0" u="none" strike="noStrike" kern="0" cap="none" spc="0" normalizeH="0" baseline="0" noProof="0" dirty="0">
              <a:ln>
                <a:noFill/>
              </a:ln>
              <a:solidFill>
                <a:srgbClr val="FFFFFF"/>
              </a:solidFill>
              <a:effectLst/>
              <a:uLnTx/>
              <a:uFillTx/>
              <a:latin typeface="Arial"/>
              <a:ea typeface="+mn-ea"/>
              <a:cs typeface="+mn-cs"/>
            </a:endParaRPr>
          </a:p>
          <a:p>
            <a:pPr marL="268288" marR="0" lvl="1" indent="-92075"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000" b="0" i="0" u="none" strike="noStrike" kern="0" cap="none" spc="0" normalizeH="0" baseline="0" noProof="0" dirty="0">
                <a:ln>
                  <a:noFill/>
                </a:ln>
                <a:solidFill>
                  <a:srgbClr val="FFFFFF"/>
                </a:solidFill>
                <a:effectLst/>
                <a:uLnTx/>
                <a:uFillTx/>
                <a:latin typeface="Arial"/>
                <a:ea typeface="+mn-ea"/>
                <a:cs typeface="+mn-cs"/>
              </a:rPr>
              <a:t>時間管理 など</a:t>
            </a:r>
            <a:endParaRPr kumimoji="0" lang="en-US" altLang="ja-JP" sz="1000" b="0" i="0" u="none" strike="noStrike" kern="0" cap="none" spc="0" normalizeH="0" baseline="0" noProof="0" dirty="0">
              <a:ln>
                <a:noFill/>
              </a:ln>
              <a:solidFill>
                <a:srgbClr val="FFFFFF"/>
              </a:solidFill>
              <a:effectLst/>
              <a:uLnTx/>
              <a:uFillTx/>
              <a:latin typeface="Arial"/>
              <a:ea typeface="+mn-ea"/>
              <a:cs typeface="+mn-cs"/>
            </a:endParaRPr>
          </a:p>
          <a:p>
            <a:pPr marL="182563" marR="0" lvl="0" indent="-182563"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100" b="0" i="0" u="none" strike="noStrike" kern="0" cap="none" spc="0" normalizeH="0" baseline="0" noProof="0" dirty="0">
                <a:ln>
                  <a:noFill/>
                </a:ln>
                <a:solidFill>
                  <a:srgbClr val="FFFFFF"/>
                </a:solidFill>
                <a:effectLst/>
                <a:uLnTx/>
                <a:uFillTx/>
                <a:latin typeface="Arial"/>
                <a:ea typeface="+mn-ea"/>
                <a:cs typeface="+mn-cs"/>
              </a:rPr>
              <a:t>調理記録を残す。</a:t>
            </a:r>
          </a:p>
        </p:txBody>
      </p:sp>
      <p:sp>
        <p:nvSpPr>
          <p:cNvPr id="11" name="吹き出し: 角を丸めた四角形 10">
            <a:extLst>
              <a:ext uri="{FF2B5EF4-FFF2-40B4-BE49-F238E27FC236}">
                <a16:creationId xmlns:a16="http://schemas.microsoft.com/office/drawing/2014/main" id="{EA0EAF86-0B82-4E43-9E63-E3F3044DD3AF}"/>
              </a:ext>
            </a:extLst>
          </p:cNvPr>
          <p:cNvSpPr/>
          <p:nvPr/>
        </p:nvSpPr>
        <p:spPr>
          <a:xfrm>
            <a:off x="4338568" y="4393267"/>
            <a:ext cx="1689256" cy="919452"/>
          </a:xfrm>
          <a:prstGeom prst="wedgeRoundRectCallout">
            <a:avLst>
              <a:gd name="adj1" fmla="val -39375"/>
              <a:gd name="adj2" fmla="val -71016"/>
              <a:gd name="adj3" fmla="val 16667"/>
            </a:avLst>
          </a:prstGeom>
          <a:gradFill rotWithShape="1">
            <a:gsLst>
              <a:gs pos="0">
                <a:srgbClr val="F29C9F">
                  <a:satMod val="103000"/>
                  <a:lumMod val="102000"/>
                  <a:tint val="94000"/>
                </a:srgbClr>
              </a:gs>
              <a:gs pos="50000">
                <a:srgbClr val="F29C9F">
                  <a:satMod val="110000"/>
                  <a:lumMod val="100000"/>
                  <a:shade val="100000"/>
                </a:srgbClr>
              </a:gs>
              <a:gs pos="100000">
                <a:srgbClr val="F29C9F">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rtlCol="0" anchor="ctr"/>
          <a:lstStyle/>
          <a:p>
            <a:pPr marL="182563" marR="0" lvl="0" indent="-182563"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100" b="0" i="0" u="none" strike="noStrike" kern="0" cap="none" spc="0" normalizeH="0" baseline="0" noProof="0" dirty="0">
                <a:ln>
                  <a:noFill/>
                </a:ln>
                <a:solidFill>
                  <a:srgbClr val="FFFFFF"/>
                </a:solidFill>
                <a:effectLst/>
                <a:uLnTx/>
                <a:uFillTx/>
                <a:latin typeface="Arial"/>
                <a:ea typeface="+mn-ea"/>
                <a:cs typeface="+mn-cs"/>
              </a:rPr>
              <a:t>献立通り出来たか確認する。</a:t>
            </a:r>
            <a:endParaRPr kumimoji="0" lang="en-US" altLang="ja-JP" sz="1100" b="0" i="0" u="none" strike="noStrike" kern="0" cap="none" spc="0" normalizeH="0" baseline="0" noProof="0" dirty="0">
              <a:ln>
                <a:noFill/>
              </a:ln>
              <a:solidFill>
                <a:srgbClr val="FFFFFF"/>
              </a:solidFill>
              <a:effectLst/>
              <a:uLnTx/>
              <a:uFillTx/>
              <a:latin typeface="Arial"/>
              <a:ea typeface="+mn-ea"/>
              <a:cs typeface="+mn-cs"/>
            </a:endParaRPr>
          </a:p>
          <a:p>
            <a:pPr marL="182563" marR="0" lvl="0" indent="-182563"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100" b="0" i="0" u="none" strike="noStrike" kern="0" cap="none" spc="0" normalizeH="0" baseline="0" noProof="0" dirty="0">
                <a:ln>
                  <a:noFill/>
                </a:ln>
                <a:solidFill>
                  <a:srgbClr val="FFFFFF"/>
                </a:solidFill>
                <a:effectLst/>
                <a:uLnTx/>
                <a:uFillTx/>
                <a:latin typeface="Arial"/>
                <a:ea typeface="+mn-ea"/>
                <a:cs typeface="+mn-cs"/>
              </a:rPr>
              <a:t>味見する。</a:t>
            </a:r>
            <a:endParaRPr kumimoji="0" lang="en-US" altLang="ja-JP" sz="1100" b="0" i="0" u="none" strike="noStrike" kern="0" cap="none" spc="0" normalizeH="0" baseline="0" noProof="0" dirty="0">
              <a:ln>
                <a:noFill/>
              </a:ln>
              <a:solidFill>
                <a:srgbClr val="FFFFFF"/>
              </a:solidFill>
              <a:effectLst/>
              <a:uLnTx/>
              <a:uFillTx/>
              <a:latin typeface="Arial"/>
              <a:ea typeface="+mn-ea"/>
              <a:cs typeface="+mn-cs"/>
            </a:endParaRPr>
          </a:p>
          <a:p>
            <a:pPr marL="182563" marR="0" lvl="0" indent="-182563"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100" b="0" i="0" u="none" strike="noStrike" kern="0" cap="none" spc="0" normalizeH="0" baseline="0" noProof="0" dirty="0">
                <a:ln>
                  <a:noFill/>
                </a:ln>
                <a:solidFill>
                  <a:srgbClr val="FFFFFF"/>
                </a:solidFill>
                <a:effectLst/>
                <a:uLnTx/>
                <a:uFillTx/>
                <a:latin typeface="Arial"/>
                <a:ea typeface="+mn-ea"/>
                <a:cs typeface="+mn-cs"/>
              </a:rPr>
              <a:t>出来栄えを見る。</a:t>
            </a:r>
          </a:p>
        </p:txBody>
      </p:sp>
      <p:sp>
        <p:nvSpPr>
          <p:cNvPr id="12" name="吹き出し: 角を丸めた四角形 11">
            <a:extLst>
              <a:ext uri="{FF2B5EF4-FFF2-40B4-BE49-F238E27FC236}">
                <a16:creationId xmlns:a16="http://schemas.microsoft.com/office/drawing/2014/main" id="{4EC1620E-1B20-45DF-AC9E-1BC186A5E5C2}"/>
              </a:ext>
            </a:extLst>
          </p:cNvPr>
          <p:cNvSpPr/>
          <p:nvPr/>
        </p:nvSpPr>
        <p:spPr>
          <a:xfrm>
            <a:off x="464576" y="4393267"/>
            <a:ext cx="1689256" cy="919452"/>
          </a:xfrm>
          <a:prstGeom prst="wedgeRoundRectCallout">
            <a:avLst>
              <a:gd name="adj1" fmla="val -198"/>
              <a:gd name="adj2" fmla="val -75961"/>
              <a:gd name="adj3" fmla="val 16667"/>
            </a:avLst>
          </a:prstGeom>
          <a:gradFill rotWithShape="1">
            <a:gsLst>
              <a:gs pos="0">
                <a:srgbClr val="6DBB4F">
                  <a:satMod val="103000"/>
                  <a:lumMod val="102000"/>
                  <a:tint val="94000"/>
                </a:srgbClr>
              </a:gs>
              <a:gs pos="50000">
                <a:srgbClr val="6DBB4F">
                  <a:satMod val="110000"/>
                  <a:lumMod val="100000"/>
                  <a:shade val="100000"/>
                </a:srgbClr>
              </a:gs>
              <a:gs pos="100000">
                <a:srgbClr val="6DBB4F">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rtlCol="0" anchor="ctr"/>
          <a:lstStyle/>
          <a:p>
            <a:pPr marL="182563" marR="0" lvl="0" indent="-182563"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100" b="0" i="0" u="none" strike="noStrike" kern="0" cap="none" spc="0" normalizeH="0" baseline="0" noProof="0" dirty="0">
                <a:ln>
                  <a:noFill/>
                </a:ln>
                <a:solidFill>
                  <a:srgbClr val="FFFFFF"/>
                </a:solidFill>
                <a:effectLst/>
                <a:uLnTx/>
                <a:uFillTx/>
                <a:latin typeface="Arial"/>
                <a:ea typeface="+mn-ea"/>
                <a:cs typeface="+mn-cs"/>
              </a:rPr>
              <a:t>必要に応じて味を調える。</a:t>
            </a:r>
            <a:endParaRPr kumimoji="0" lang="en-US" altLang="ja-JP" sz="1100" b="0" i="0" u="none" strike="noStrike" kern="0" cap="none" spc="0" normalizeH="0" baseline="0" noProof="0" dirty="0">
              <a:ln>
                <a:noFill/>
              </a:ln>
              <a:solidFill>
                <a:srgbClr val="FFFFFF"/>
              </a:solidFill>
              <a:effectLst/>
              <a:uLnTx/>
              <a:uFillTx/>
              <a:latin typeface="Arial"/>
              <a:ea typeface="+mn-ea"/>
              <a:cs typeface="+mn-cs"/>
            </a:endParaRPr>
          </a:p>
          <a:p>
            <a:pPr marL="182563" marR="0" lvl="0" indent="-182563"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100" b="0" i="0" u="none" strike="noStrike" kern="0" cap="none" spc="0" normalizeH="0" baseline="0" noProof="0" dirty="0">
                <a:ln>
                  <a:noFill/>
                </a:ln>
                <a:solidFill>
                  <a:srgbClr val="FFFFFF"/>
                </a:solidFill>
                <a:effectLst/>
                <a:uLnTx/>
                <a:uFillTx/>
                <a:latin typeface="Arial"/>
                <a:ea typeface="+mn-ea"/>
                <a:cs typeface="+mn-cs"/>
              </a:rPr>
              <a:t>同じ失敗をしないための工夫を考える。</a:t>
            </a:r>
          </a:p>
        </p:txBody>
      </p:sp>
      <p:sp>
        <p:nvSpPr>
          <p:cNvPr id="13" name="正方形/長方形 12">
            <a:extLst>
              <a:ext uri="{FF2B5EF4-FFF2-40B4-BE49-F238E27FC236}">
                <a16:creationId xmlns:a16="http://schemas.microsoft.com/office/drawing/2014/main" id="{D46E208C-0E5A-4339-8B6E-C94B9DFB1AC6}"/>
              </a:ext>
            </a:extLst>
          </p:cNvPr>
          <p:cNvSpPr/>
          <p:nvPr/>
        </p:nvSpPr>
        <p:spPr>
          <a:xfrm>
            <a:off x="2505759" y="2783410"/>
            <a:ext cx="2075913" cy="449622"/>
          </a:xfrm>
          <a:prstGeom prst="rect">
            <a:avLst/>
          </a:prstGeom>
          <a:no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2000" b="1" i="0" u="none" strike="noStrike" kern="0" cap="none" spc="0" normalizeH="0" baseline="0" noProof="0" dirty="0">
                <a:ln>
                  <a:noFill/>
                </a:ln>
                <a:solidFill>
                  <a:srgbClr val="FF0000"/>
                </a:solidFill>
                <a:effectLst/>
                <a:uLnTx/>
                <a:uFillTx/>
                <a:latin typeface="Arial"/>
                <a:ea typeface="+mn-ea"/>
                <a:cs typeface="+mn-cs"/>
              </a:rPr>
              <a:t>料理に例えると</a:t>
            </a:r>
          </a:p>
        </p:txBody>
      </p:sp>
      <p:sp>
        <p:nvSpPr>
          <p:cNvPr id="14" name="四角形: 角を丸くする 13">
            <a:extLst>
              <a:ext uri="{FF2B5EF4-FFF2-40B4-BE49-F238E27FC236}">
                <a16:creationId xmlns:a16="http://schemas.microsoft.com/office/drawing/2014/main" id="{E460BC0B-EC81-4175-9D15-2D6E91EACA46}"/>
              </a:ext>
            </a:extLst>
          </p:cNvPr>
          <p:cNvSpPr/>
          <p:nvPr/>
        </p:nvSpPr>
        <p:spPr>
          <a:xfrm>
            <a:off x="10529480" y="1461946"/>
            <a:ext cx="1382561" cy="530453"/>
          </a:xfrm>
          <a:prstGeom prst="roundRect">
            <a:avLst/>
          </a:prstGeom>
          <a:gradFill rotWithShape="1">
            <a:gsLst>
              <a:gs pos="0">
                <a:srgbClr val="F0832C">
                  <a:satMod val="103000"/>
                  <a:lumMod val="102000"/>
                  <a:tint val="94000"/>
                </a:srgbClr>
              </a:gs>
              <a:gs pos="50000">
                <a:srgbClr val="F0832C">
                  <a:satMod val="110000"/>
                  <a:lumMod val="100000"/>
                  <a:shade val="100000"/>
                </a:srgbClr>
              </a:gs>
              <a:gs pos="100000">
                <a:srgbClr val="F0832C">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FFFFFF"/>
                </a:solidFill>
                <a:effectLst/>
                <a:uLnTx/>
                <a:uFillTx/>
                <a:latin typeface="Arial"/>
                <a:ea typeface="+mn-ea"/>
                <a:cs typeface="+mn-cs"/>
              </a:rPr>
              <a:t>いつもおいしい料理が出来る！</a:t>
            </a:r>
          </a:p>
        </p:txBody>
      </p:sp>
      <p:sp>
        <p:nvSpPr>
          <p:cNvPr id="15" name="矢印: 上 14">
            <a:extLst>
              <a:ext uri="{FF2B5EF4-FFF2-40B4-BE49-F238E27FC236}">
                <a16:creationId xmlns:a16="http://schemas.microsoft.com/office/drawing/2014/main" id="{F5740C56-35E3-4FA6-A5F0-6CD3B5162D08}"/>
              </a:ext>
            </a:extLst>
          </p:cNvPr>
          <p:cNvSpPr/>
          <p:nvPr/>
        </p:nvSpPr>
        <p:spPr>
          <a:xfrm>
            <a:off x="7775808" y="4575044"/>
            <a:ext cx="207941" cy="971056"/>
          </a:xfrm>
          <a:prstGeom prst="upArrow">
            <a:avLst/>
          </a:prstGeom>
          <a:solidFill>
            <a:srgbClr val="FF0000"/>
          </a:solidFill>
          <a:ln w="12700" cap="flat" cmpd="sng" algn="ctr">
            <a:solidFill>
              <a:srgbClr val="F0832C">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srgbClr val="FFFFFF"/>
                </a:solidFill>
                <a:effectLst/>
                <a:uLnTx/>
                <a:uFillTx/>
                <a:latin typeface="Arial"/>
                <a:ea typeface="+mn-ea"/>
                <a:cs typeface="+mn-cs"/>
              </a:rPr>
              <a:t>工夫・改善</a:t>
            </a:r>
          </a:p>
        </p:txBody>
      </p:sp>
      <p:sp>
        <p:nvSpPr>
          <p:cNvPr id="16" name="矢印: 上 15">
            <a:extLst>
              <a:ext uri="{FF2B5EF4-FFF2-40B4-BE49-F238E27FC236}">
                <a16:creationId xmlns:a16="http://schemas.microsoft.com/office/drawing/2014/main" id="{F8EA0CBC-73DD-40FA-98AD-C3EEEFA6FBE6}"/>
              </a:ext>
            </a:extLst>
          </p:cNvPr>
          <p:cNvSpPr/>
          <p:nvPr/>
        </p:nvSpPr>
        <p:spPr>
          <a:xfrm>
            <a:off x="9176208" y="3544244"/>
            <a:ext cx="207941" cy="1051456"/>
          </a:xfrm>
          <a:prstGeom prst="upArrow">
            <a:avLst/>
          </a:prstGeom>
          <a:solidFill>
            <a:srgbClr val="FF0000"/>
          </a:solidFill>
          <a:ln w="12700" cap="flat" cmpd="sng" algn="ctr">
            <a:solidFill>
              <a:srgbClr val="F0832C">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srgbClr val="FFFFFF"/>
                </a:solidFill>
                <a:effectLst/>
                <a:uLnTx/>
                <a:uFillTx/>
                <a:latin typeface="Arial"/>
                <a:ea typeface="+mn-ea"/>
                <a:cs typeface="+mn-cs"/>
              </a:rPr>
              <a:t>工夫・改善</a:t>
            </a:r>
          </a:p>
        </p:txBody>
      </p:sp>
      <p:sp>
        <p:nvSpPr>
          <p:cNvPr id="21" name="矢印: 上 20">
            <a:extLst>
              <a:ext uri="{FF2B5EF4-FFF2-40B4-BE49-F238E27FC236}">
                <a16:creationId xmlns:a16="http://schemas.microsoft.com/office/drawing/2014/main" id="{8B56B5F9-0FF7-4AD1-815A-3B3E2857DCF3}"/>
              </a:ext>
            </a:extLst>
          </p:cNvPr>
          <p:cNvSpPr/>
          <p:nvPr/>
        </p:nvSpPr>
        <p:spPr>
          <a:xfrm>
            <a:off x="10629408" y="2369691"/>
            <a:ext cx="207941" cy="1181649"/>
          </a:xfrm>
          <a:prstGeom prst="upArrow">
            <a:avLst/>
          </a:prstGeom>
          <a:solidFill>
            <a:srgbClr val="FF0000"/>
          </a:solidFill>
          <a:ln w="12700" cap="flat" cmpd="sng" algn="ctr">
            <a:solidFill>
              <a:srgbClr val="F0832C">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800" b="0" i="0" u="none" strike="noStrike" kern="0" cap="none" spc="0" normalizeH="0" baseline="0" noProof="0" dirty="0">
                <a:ln>
                  <a:noFill/>
                </a:ln>
                <a:solidFill>
                  <a:srgbClr val="FFFFFF"/>
                </a:solidFill>
                <a:effectLst/>
                <a:uLnTx/>
                <a:uFillTx/>
                <a:latin typeface="Arial"/>
                <a:ea typeface="+mn-ea"/>
                <a:cs typeface="+mn-cs"/>
              </a:rPr>
              <a:t>工夫・改善</a:t>
            </a:r>
          </a:p>
        </p:txBody>
      </p:sp>
      <p:sp>
        <p:nvSpPr>
          <p:cNvPr id="22" name="正方形/長方形 21">
            <a:extLst>
              <a:ext uri="{FF2B5EF4-FFF2-40B4-BE49-F238E27FC236}">
                <a16:creationId xmlns:a16="http://schemas.microsoft.com/office/drawing/2014/main" id="{8B6F5085-C555-485B-82E1-3FF836FB8D47}"/>
              </a:ext>
            </a:extLst>
          </p:cNvPr>
          <p:cNvSpPr/>
          <p:nvPr/>
        </p:nvSpPr>
        <p:spPr>
          <a:xfrm>
            <a:off x="320034" y="1253493"/>
            <a:ext cx="1689257" cy="313434"/>
          </a:xfrm>
          <a:prstGeom prst="rect">
            <a:avLst/>
          </a:prstGeom>
          <a:gradFill rotWithShape="1">
            <a:gsLst>
              <a:gs pos="0">
                <a:srgbClr val="FFE67A">
                  <a:satMod val="103000"/>
                  <a:lumMod val="102000"/>
                  <a:tint val="94000"/>
                </a:srgbClr>
              </a:gs>
              <a:gs pos="50000">
                <a:srgbClr val="FFE67A">
                  <a:satMod val="110000"/>
                  <a:lumMod val="100000"/>
                  <a:shade val="100000"/>
                </a:srgbClr>
              </a:gs>
              <a:gs pos="100000">
                <a:srgbClr val="FFE67A">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Arial"/>
                <a:ea typeface="+mn-ea"/>
                <a:cs typeface="+mn-cs"/>
              </a:rPr>
              <a:t>計画・リスク管理</a:t>
            </a:r>
          </a:p>
        </p:txBody>
      </p:sp>
      <p:sp>
        <p:nvSpPr>
          <p:cNvPr id="23" name="正方形/長方形 22">
            <a:extLst>
              <a:ext uri="{FF2B5EF4-FFF2-40B4-BE49-F238E27FC236}">
                <a16:creationId xmlns:a16="http://schemas.microsoft.com/office/drawing/2014/main" id="{2B64271F-55B6-4611-90C6-08D98292C6BB}"/>
              </a:ext>
            </a:extLst>
          </p:cNvPr>
          <p:cNvSpPr/>
          <p:nvPr/>
        </p:nvSpPr>
        <p:spPr>
          <a:xfrm>
            <a:off x="5740152" y="1296815"/>
            <a:ext cx="1689257" cy="313434"/>
          </a:xfrm>
          <a:prstGeom prst="rect">
            <a:avLst/>
          </a:prstGeom>
          <a:gradFill rotWithShape="1">
            <a:gsLst>
              <a:gs pos="0">
                <a:srgbClr val="FFE67A">
                  <a:satMod val="103000"/>
                  <a:lumMod val="102000"/>
                  <a:tint val="94000"/>
                </a:srgbClr>
              </a:gs>
              <a:gs pos="50000">
                <a:srgbClr val="FFE67A">
                  <a:satMod val="110000"/>
                  <a:lumMod val="100000"/>
                  <a:shade val="100000"/>
                </a:srgbClr>
              </a:gs>
              <a:gs pos="100000">
                <a:srgbClr val="FFE67A">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Arial"/>
                <a:ea typeface="+mn-ea"/>
                <a:cs typeface="+mn-cs"/>
              </a:rPr>
              <a:t>準備・実施・品質管理</a:t>
            </a:r>
          </a:p>
        </p:txBody>
      </p:sp>
      <p:sp>
        <p:nvSpPr>
          <p:cNvPr id="24" name="正方形/長方形 23">
            <a:extLst>
              <a:ext uri="{FF2B5EF4-FFF2-40B4-BE49-F238E27FC236}">
                <a16:creationId xmlns:a16="http://schemas.microsoft.com/office/drawing/2014/main" id="{E8B50211-9615-4394-9822-E27A54AE1403}"/>
              </a:ext>
            </a:extLst>
          </p:cNvPr>
          <p:cNvSpPr/>
          <p:nvPr/>
        </p:nvSpPr>
        <p:spPr>
          <a:xfrm>
            <a:off x="4338568" y="5264639"/>
            <a:ext cx="1689257" cy="313434"/>
          </a:xfrm>
          <a:prstGeom prst="rect">
            <a:avLst/>
          </a:prstGeom>
          <a:gradFill rotWithShape="1">
            <a:gsLst>
              <a:gs pos="0">
                <a:srgbClr val="FFE67A">
                  <a:satMod val="103000"/>
                  <a:lumMod val="102000"/>
                  <a:tint val="94000"/>
                </a:srgbClr>
              </a:gs>
              <a:gs pos="50000">
                <a:srgbClr val="FFE67A">
                  <a:satMod val="110000"/>
                  <a:lumMod val="100000"/>
                  <a:shade val="100000"/>
                </a:srgbClr>
              </a:gs>
              <a:gs pos="100000">
                <a:srgbClr val="FFE67A">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Arial"/>
                <a:ea typeface="+mn-ea"/>
                <a:cs typeface="+mn-cs"/>
              </a:rPr>
              <a:t>点検・評価・品質保証</a:t>
            </a:r>
          </a:p>
        </p:txBody>
      </p:sp>
      <p:sp>
        <p:nvSpPr>
          <p:cNvPr id="25" name="正方形/長方形 24">
            <a:extLst>
              <a:ext uri="{FF2B5EF4-FFF2-40B4-BE49-F238E27FC236}">
                <a16:creationId xmlns:a16="http://schemas.microsoft.com/office/drawing/2014/main" id="{53F5AB05-827E-4135-930A-42F383E7EE26}"/>
              </a:ext>
            </a:extLst>
          </p:cNvPr>
          <p:cNvSpPr/>
          <p:nvPr/>
        </p:nvSpPr>
        <p:spPr>
          <a:xfrm>
            <a:off x="464575" y="5297201"/>
            <a:ext cx="1689257" cy="313434"/>
          </a:xfrm>
          <a:prstGeom prst="rect">
            <a:avLst/>
          </a:prstGeom>
          <a:gradFill rotWithShape="1">
            <a:gsLst>
              <a:gs pos="0">
                <a:srgbClr val="FFE67A">
                  <a:satMod val="103000"/>
                  <a:lumMod val="102000"/>
                  <a:tint val="94000"/>
                </a:srgbClr>
              </a:gs>
              <a:gs pos="50000">
                <a:srgbClr val="FFE67A">
                  <a:satMod val="110000"/>
                  <a:lumMod val="100000"/>
                  <a:shade val="100000"/>
                </a:srgbClr>
              </a:gs>
              <a:gs pos="100000">
                <a:srgbClr val="FFE67A">
                  <a:lumMod val="99000"/>
                  <a:satMod val="120000"/>
                  <a:shade val="78000"/>
                </a:srgbClr>
              </a:gs>
            </a:gsLst>
            <a:lin ang="5400000" scaled="0"/>
          </a:gradFill>
          <a:ln>
            <a:noFill/>
          </a:ln>
          <a:effectLst>
            <a:outerShdw blurRad="57150" dist="19050" dir="5400000" algn="ctr" rotWithShape="0">
              <a:srgbClr val="000000">
                <a:alpha val="63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100" b="0" i="0" u="none" strike="noStrike" kern="0" cap="none" spc="0" normalizeH="0" baseline="0" noProof="0" dirty="0">
                <a:ln>
                  <a:noFill/>
                </a:ln>
                <a:solidFill>
                  <a:srgbClr val="000000"/>
                </a:solidFill>
                <a:effectLst/>
                <a:uLnTx/>
                <a:uFillTx/>
                <a:latin typeface="Arial"/>
                <a:ea typeface="+mn-ea"/>
                <a:cs typeface="+mn-cs"/>
              </a:rPr>
              <a:t>改善・再発防止</a:t>
            </a:r>
          </a:p>
        </p:txBody>
      </p:sp>
      <p:pic>
        <p:nvPicPr>
          <p:cNvPr id="20" name="図 19" descr="[無料イラスト] アドバイスする女性看護師 - パブリック ...">
            <a:extLst>
              <a:ext uri="{FF2B5EF4-FFF2-40B4-BE49-F238E27FC236}">
                <a16:creationId xmlns:a16="http://schemas.microsoft.com/office/drawing/2014/main" id="{6E0CCE77-E14A-41EF-A9B7-F323B24146DB}"/>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10428860" y="5150328"/>
            <a:ext cx="868388" cy="1181649"/>
          </a:xfrm>
          <a:prstGeom prst="rect">
            <a:avLst/>
          </a:prstGeom>
        </p:spPr>
      </p:pic>
    </p:spTree>
    <p:extLst>
      <p:ext uri="{BB962C8B-B14F-4D97-AF65-F5344CB8AC3E}">
        <p14:creationId xmlns:p14="http://schemas.microsoft.com/office/powerpoint/2010/main" val="13148545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down)">
                                      <p:cBhvr>
                                        <p:cTn id="7" dur="580">
                                          <p:stCondLst>
                                            <p:cond delay="0"/>
                                          </p:stCondLst>
                                        </p:cTn>
                                        <p:tgtEl>
                                          <p:spTgt spid="13"/>
                                        </p:tgtEl>
                                      </p:cBhvr>
                                    </p:animEffect>
                                    <p:anim calcmode="lin" valueType="num">
                                      <p:cBhvr>
                                        <p:cTn id="8" dur="1822" tmFilter="0,0; 0.14,0.36; 0.43,0.73; 0.71,0.91; 1.0,1.0">
                                          <p:stCondLst>
                                            <p:cond delay="0"/>
                                          </p:stCondLst>
                                        </p:cTn>
                                        <p:tgtEl>
                                          <p:spTgt spid="13"/>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3"/>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3"/>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3"/>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3"/>
                                        </p:tgtEl>
                                        <p:attrNameLst>
                                          <p:attrName>ppt_y</p:attrName>
                                        </p:attrNameLst>
                                      </p:cBhvr>
                                      <p:tavLst>
                                        <p:tav tm="0" fmla="#ppt_y-sin(pi*$)/81">
                                          <p:val>
                                            <p:fltVal val="0"/>
                                          </p:val>
                                        </p:tav>
                                        <p:tav tm="100000">
                                          <p:val>
                                            <p:fltVal val="1"/>
                                          </p:val>
                                        </p:tav>
                                      </p:tavLst>
                                    </p:anim>
                                    <p:animScale>
                                      <p:cBhvr>
                                        <p:cTn id="13" dur="26">
                                          <p:stCondLst>
                                            <p:cond delay="650"/>
                                          </p:stCondLst>
                                        </p:cTn>
                                        <p:tgtEl>
                                          <p:spTgt spid="13"/>
                                        </p:tgtEl>
                                      </p:cBhvr>
                                      <p:to x="100000" y="60000"/>
                                    </p:animScale>
                                    <p:animScale>
                                      <p:cBhvr>
                                        <p:cTn id="14" dur="166" decel="50000">
                                          <p:stCondLst>
                                            <p:cond delay="676"/>
                                          </p:stCondLst>
                                        </p:cTn>
                                        <p:tgtEl>
                                          <p:spTgt spid="13"/>
                                        </p:tgtEl>
                                      </p:cBhvr>
                                      <p:to x="100000" y="100000"/>
                                    </p:animScale>
                                    <p:animScale>
                                      <p:cBhvr>
                                        <p:cTn id="15" dur="26">
                                          <p:stCondLst>
                                            <p:cond delay="1312"/>
                                          </p:stCondLst>
                                        </p:cTn>
                                        <p:tgtEl>
                                          <p:spTgt spid="13"/>
                                        </p:tgtEl>
                                      </p:cBhvr>
                                      <p:to x="100000" y="80000"/>
                                    </p:animScale>
                                    <p:animScale>
                                      <p:cBhvr>
                                        <p:cTn id="16" dur="166" decel="50000">
                                          <p:stCondLst>
                                            <p:cond delay="1338"/>
                                          </p:stCondLst>
                                        </p:cTn>
                                        <p:tgtEl>
                                          <p:spTgt spid="13"/>
                                        </p:tgtEl>
                                      </p:cBhvr>
                                      <p:to x="100000" y="100000"/>
                                    </p:animScale>
                                    <p:animScale>
                                      <p:cBhvr>
                                        <p:cTn id="17" dur="26">
                                          <p:stCondLst>
                                            <p:cond delay="1642"/>
                                          </p:stCondLst>
                                        </p:cTn>
                                        <p:tgtEl>
                                          <p:spTgt spid="13"/>
                                        </p:tgtEl>
                                      </p:cBhvr>
                                      <p:to x="100000" y="90000"/>
                                    </p:animScale>
                                    <p:animScale>
                                      <p:cBhvr>
                                        <p:cTn id="18" dur="166" decel="50000">
                                          <p:stCondLst>
                                            <p:cond delay="1668"/>
                                          </p:stCondLst>
                                        </p:cTn>
                                        <p:tgtEl>
                                          <p:spTgt spid="13"/>
                                        </p:tgtEl>
                                      </p:cBhvr>
                                      <p:to x="100000" y="100000"/>
                                    </p:animScale>
                                    <p:animScale>
                                      <p:cBhvr>
                                        <p:cTn id="19" dur="26">
                                          <p:stCondLst>
                                            <p:cond delay="1808"/>
                                          </p:stCondLst>
                                        </p:cTn>
                                        <p:tgtEl>
                                          <p:spTgt spid="13"/>
                                        </p:tgtEl>
                                      </p:cBhvr>
                                      <p:to x="100000" y="95000"/>
                                    </p:animScale>
                                    <p:animScale>
                                      <p:cBhvr>
                                        <p:cTn id="20" dur="166" decel="50000">
                                          <p:stCondLst>
                                            <p:cond delay="1834"/>
                                          </p:stCondLst>
                                        </p:cTn>
                                        <p:tgtEl>
                                          <p:spTgt spid="13"/>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grpId="0" nodeType="click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fade">
                                      <p:cBhvr>
                                        <p:cTn id="28" dur="500"/>
                                        <p:tgtEl>
                                          <p:spTgt spid="22"/>
                                        </p:tgtEl>
                                      </p:cBhvr>
                                    </p:animEffect>
                                  </p:childTnLst>
                                </p:cTn>
                              </p:par>
                            </p:childTnLst>
                          </p:cTn>
                        </p:par>
                      </p:childTnLst>
                    </p:cTn>
                  </p:par>
                  <p:par>
                    <p:cTn id="29" fill="hold">
                      <p:stCondLst>
                        <p:cond delay="indefinite"/>
                      </p:stCondLst>
                      <p:childTnLst>
                        <p:par>
                          <p:cTn id="30" fill="hold">
                            <p:stCondLst>
                              <p:cond delay="0"/>
                            </p:stCondLst>
                            <p:childTnLst>
                              <p:par>
                                <p:cTn id="31" presetID="10" presetClass="entr" presetSubtype="0" fill="hold" grpId="0" nodeType="clickEffect">
                                  <p:stCondLst>
                                    <p:cond delay="0"/>
                                  </p:stCondLst>
                                  <p:childTnLst>
                                    <p:set>
                                      <p:cBhvr>
                                        <p:cTn id="32" dur="1" fill="hold">
                                          <p:stCondLst>
                                            <p:cond delay="0"/>
                                          </p:stCondLst>
                                        </p:cTn>
                                        <p:tgtEl>
                                          <p:spTgt spid="10"/>
                                        </p:tgtEl>
                                        <p:attrNameLst>
                                          <p:attrName>style.visibility</p:attrName>
                                        </p:attrNameLst>
                                      </p:cBhvr>
                                      <p:to>
                                        <p:strVal val="visible"/>
                                      </p:to>
                                    </p:set>
                                    <p:animEffect transition="in" filter="fade">
                                      <p:cBhvr>
                                        <p:cTn id="33" dur="500"/>
                                        <p:tgtEl>
                                          <p:spTgt spid="10"/>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3"/>
                                        </p:tgtEl>
                                        <p:attrNameLst>
                                          <p:attrName>style.visibility</p:attrName>
                                        </p:attrNameLst>
                                      </p:cBhvr>
                                      <p:to>
                                        <p:strVal val="visible"/>
                                      </p:to>
                                    </p:set>
                                    <p:animEffect transition="in" filter="fade">
                                      <p:cBhvr>
                                        <p:cTn id="36" dur="500"/>
                                        <p:tgtEl>
                                          <p:spTgt spid="23"/>
                                        </p:tgtEl>
                                      </p:cBhvr>
                                    </p:animEffect>
                                  </p:childTnLst>
                                </p:cTn>
                              </p:par>
                            </p:childTnLst>
                          </p:cTn>
                        </p:par>
                      </p:childTnLst>
                    </p:cTn>
                  </p:par>
                  <p:par>
                    <p:cTn id="37" fill="hold">
                      <p:stCondLst>
                        <p:cond delay="indefinite"/>
                      </p:stCondLst>
                      <p:childTnLst>
                        <p:par>
                          <p:cTn id="38" fill="hold">
                            <p:stCondLst>
                              <p:cond delay="0"/>
                            </p:stCondLst>
                            <p:childTnLst>
                              <p:par>
                                <p:cTn id="39" presetID="10" presetClass="entr" presetSubtype="0" fill="hold" grpId="0" nodeType="clickEffect">
                                  <p:stCondLst>
                                    <p:cond delay="0"/>
                                  </p:stCondLst>
                                  <p:childTnLst>
                                    <p:set>
                                      <p:cBhvr>
                                        <p:cTn id="40" dur="1" fill="hold">
                                          <p:stCondLst>
                                            <p:cond delay="0"/>
                                          </p:stCondLst>
                                        </p:cTn>
                                        <p:tgtEl>
                                          <p:spTgt spid="11"/>
                                        </p:tgtEl>
                                        <p:attrNameLst>
                                          <p:attrName>style.visibility</p:attrName>
                                        </p:attrNameLst>
                                      </p:cBhvr>
                                      <p:to>
                                        <p:strVal val="visible"/>
                                      </p:to>
                                    </p:set>
                                    <p:animEffect transition="in" filter="fade">
                                      <p:cBhvr>
                                        <p:cTn id="41" dur="500"/>
                                        <p:tgtEl>
                                          <p:spTgt spid="11"/>
                                        </p:tgtEl>
                                      </p:cBhvr>
                                    </p:animEffect>
                                  </p:childTnLst>
                                </p:cTn>
                              </p:par>
                              <p:par>
                                <p:cTn id="42" presetID="10" presetClass="entr" presetSubtype="0" fill="hold" grpId="0" nodeType="withEffect">
                                  <p:stCondLst>
                                    <p:cond delay="0"/>
                                  </p:stCondLst>
                                  <p:childTnLst>
                                    <p:set>
                                      <p:cBhvr>
                                        <p:cTn id="43" dur="1" fill="hold">
                                          <p:stCondLst>
                                            <p:cond delay="0"/>
                                          </p:stCondLst>
                                        </p:cTn>
                                        <p:tgtEl>
                                          <p:spTgt spid="24"/>
                                        </p:tgtEl>
                                        <p:attrNameLst>
                                          <p:attrName>style.visibility</p:attrName>
                                        </p:attrNameLst>
                                      </p:cBhvr>
                                      <p:to>
                                        <p:strVal val="visible"/>
                                      </p:to>
                                    </p:set>
                                    <p:animEffect transition="in" filter="fade">
                                      <p:cBhvr>
                                        <p:cTn id="44" dur="500"/>
                                        <p:tgtEl>
                                          <p:spTgt spid="24"/>
                                        </p:tgtEl>
                                      </p:cBhvr>
                                    </p:animEffect>
                                  </p:childTnLst>
                                </p:cTn>
                              </p:par>
                            </p:childTnLst>
                          </p:cTn>
                        </p:par>
                      </p:childTnLst>
                    </p:cTn>
                  </p:par>
                  <p:par>
                    <p:cTn id="45" fill="hold">
                      <p:stCondLst>
                        <p:cond delay="indefinite"/>
                      </p:stCondLst>
                      <p:childTnLst>
                        <p:par>
                          <p:cTn id="46" fill="hold">
                            <p:stCondLst>
                              <p:cond delay="0"/>
                            </p:stCondLst>
                            <p:childTnLst>
                              <p:par>
                                <p:cTn id="47" presetID="10" presetClass="entr" presetSubtype="0" fill="hold" grpId="0" nodeType="clickEffect">
                                  <p:stCondLst>
                                    <p:cond delay="0"/>
                                  </p:stCondLst>
                                  <p:childTnLst>
                                    <p:set>
                                      <p:cBhvr>
                                        <p:cTn id="48" dur="1" fill="hold">
                                          <p:stCondLst>
                                            <p:cond delay="0"/>
                                          </p:stCondLst>
                                        </p:cTn>
                                        <p:tgtEl>
                                          <p:spTgt spid="12"/>
                                        </p:tgtEl>
                                        <p:attrNameLst>
                                          <p:attrName>style.visibility</p:attrName>
                                        </p:attrNameLst>
                                      </p:cBhvr>
                                      <p:to>
                                        <p:strVal val="visible"/>
                                      </p:to>
                                    </p:set>
                                    <p:animEffect transition="in" filter="fade">
                                      <p:cBhvr>
                                        <p:cTn id="49" dur="500"/>
                                        <p:tgtEl>
                                          <p:spTgt spid="12"/>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5"/>
                                        </p:tgtEl>
                                        <p:attrNameLst>
                                          <p:attrName>style.visibility</p:attrName>
                                        </p:attrNameLst>
                                      </p:cBhvr>
                                      <p:to>
                                        <p:strVal val="visible"/>
                                      </p:to>
                                    </p:set>
                                    <p:animEffect transition="in" filter="fade">
                                      <p:cBhvr>
                                        <p:cTn id="52" dur="500"/>
                                        <p:tgtEl>
                                          <p:spTgt spid="25"/>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7"/>
                                        </p:tgtEl>
                                        <p:attrNameLst>
                                          <p:attrName>style.visibility</p:attrName>
                                        </p:attrNameLst>
                                      </p:cBhvr>
                                      <p:to>
                                        <p:strVal val="visible"/>
                                      </p:to>
                                    </p:set>
                                    <p:animEffect transition="in" filter="fade">
                                      <p:cBhvr>
                                        <p:cTn id="57" dur="500"/>
                                        <p:tgtEl>
                                          <p:spTgt spid="7"/>
                                        </p:tgtEl>
                                      </p:cBhvr>
                                    </p:animEffect>
                                  </p:childTnLst>
                                </p:cTn>
                              </p:par>
                            </p:childTnLst>
                          </p:cTn>
                        </p:par>
                        <p:par>
                          <p:cTn id="58" fill="hold">
                            <p:stCondLst>
                              <p:cond delay="500"/>
                            </p:stCondLst>
                            <p:childTnLst>
                              <p:par>
                                <p:cTn id="59" presetID="10" presetClass="entr" presetSubtype="0" fill="hold" grpId="0" nodeType="afterEffect">
                                  <p:stCondLst>
                                    <p:cond delay="0"/>
                                  </p:stCondLst>
                                  <p:childTnLst>
                                    <p:set>
                                      <p:cBhvr>
                                        <p:cTn id="60" dur="1" fill="hold">
                                          <p:stCondLst>
                                            <p:cond delay="0"/>
                                          </p:stCondLst>
                                        </p:cTn>
                                        <p:tgtEl>
                                          <p:spTgt spid="15"/>
                                        </p:tgtEl>
                                        <p:attrNameLst>
                                          <p:attrName>style.visibility</p:attrName>
                                        </p:attrNameLst>
                                      </p:cBhvr>
                                      <p:to>
                                        <p:strVal val="visible"/>
                                      </p:to>
                                    </p:set>
                                    <p:animEffect transition="in" filter="fade">
                                      <p:cBhvr>
                                        <p:cTn id="61" dur="500"/>
                                        <p:tgtEl>
                                          <p:spTgt spid="15"/>
                                        </p:tgtEl>
                                      </p:cBhvr>
                                    </p:animEffect>
                                  </p:childTnLst>
                                </p:cTn>
                              </p:par>
                            </p:childTnLst>
                          </p:cTn>
                        </p:par>
                        <p:par>
                          <p:cTn id="62" fill="hold">
                            <p:stCondLst>
                              <p:cond delay="1000"/>
                            </p:stCondLst>
                            <p:childTnLst>
                              <p:par>
                                <p:cTn id="63" presetID="10" presetClass="entr" presetSubtype="0"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Effect transition="in" filter="fade">
                                      <p:cBhvr>
                                        <p:cTn id="65" dur="500"/>
                                        <p:tgtEl>
                                          <p:spTgt spid="16"/>
                                        </p:tgtEl>
                                      </p:cBhvr>
                                    </p:animEffect>
                                  </p:childTnLst>
                                </p:cTn>
                              </p:par>
                            </p:childTnLst>
                          </p:cTn>
                        </p:par>
                        <p:par>
                          <p:cTn id="66" fill="hold">
                            <p:stCondLst>
                              <p:cond delay="1500"/>
                            </p:stCondLst>
                            <p:childTnLst>
                              <p:par>
                                <p:cTn id="67" presetID="10" presetClass="entr" presetSubtype="0" fill="hold" grpId="0" nodeType="afterEffect">
                                  <p:stCondLst>
                                    <p:cond delay="0"/>
                                  </p:stCondLst>
                                  <p:childTnLst>
                                    <p:set>
                                      <p:cBhvr>
                                        <p:cTn id="68" dur="1" fill="hold">
                                          <p:stCondLst>
                                            <p:cond delay="0"/>
                                          </p:stCondLst>
                                        </p:cTn>
                                        <p:tgtEl>
                                          <p:spTgt spid="21"/>
                                        </p:tgtEl>
                                        <p:attrNameLst>
                                          <p:attrName>style.visibility</p:attrName>
                                        </p:attrNameLst>
                                      </p:cBhvr>
                                      <p:to>
                                        <p:strVal val="visible"/>
                                      </p:to>
                                    </p:set>
                                    <p:animEffect transition="in" filter="fade">
                                      <p:cBhvr>
                                        <p:cTn id="69" dur="500"/>
                                        <p:tgtEl>
                                          <p:spTgt spid="21"/>
                                        </p:tgtEl>
                                      </p:cBhvr>
                                    </p:animEffect>
                                  </p:childTnLst>
                                </p:cTn>
                              </p:par>
                            </p:childTnLst>
                          </p:cTn>
                        </p:par>
                        <p:par>
                          <p:cTn id="70" fill="hold">
                            <p:stCondLst>
                              <p:cond delay="2000"/>
                            </p:stCondLst>
                            <p:childTnLst>
                              <p:par>
                                <p:cTn id="71" presetID="53" presetClass="entr" presetSubtype="16" fill="hold" grpId="0" nodeType="afterEffect">
                                  <p:stCondLst>
                                    <p:cond delay="0"/>
                                  </p:stCondLst>
                                  <p:childTnLst>
                                    <p:set>
                                      <p:cBhvr>
                                        <p:cTn id="72" dur="1" fill="hold">
                                          <p:stCondLst>
                                            <p:cond delay="0"/>
                                          </p:stCondLst>
                                        </p:cTn>
                                        <p:tgtEl>
                                          <p:spTgt spid="14"/>
                                        </p:tgtEl>
                                        <p:attrNameLst>
                                          <p:attrName>style.visibility</p:attrName>
                                        </p:attrNameLst>
                                      </p:cBhvr>
                                      <p:to>
                                        <p:strVal val="visible"/>
                                      </p:to>
                                    </p:set>
                                    <p:anim calcmode="lin" valueType="num">
                                      <p:cBhvr>
                                        <p:cTn id="73" dur="500" fill="hold"/>
                                        <p:tgtEl>
                                          <p:spTgt spid="14"/>
                                        </p:tgtEl>
                                        <p:attrNameLst>
                                          <p:attrName>ppt_w</p:attrName>
                                        </p:attrNameLst>
                                      </p:cBhvr>
                                      <p:tavLst>
                                        <p:tav tm="0">
                                          <p:val>
                                            <p:fltVal val="0"/>
                                          </p:val>
                                        </p:tav>
                                        <p:tav tm="100000">
                                          <p:val>
                                            <p:strVal val="#ppt_w"/>
                                          </p:val>
                                        </p:tav>
                                      </p:tavLst>
                                    </p:anim>
                                    <p:anim calcmode="lin" valueType="num">
                                      <p:cBhvr>
                                        <p:cTn id="74" dur="500" fill="hold"/>
                                        <p:tgtEl>
                                          <p:spTgt spid="14"/>
                                        </p:tgtEl>
                                        <p:attrNameLst>
                                          <p:attrName>ppt_h</p:attrName>
                                        </p:attrNameLst>
                                      </p:cBhvr>
                                      <p:tavLst>
                                        <p:tav tm="0">
                                          <p:val>
                                            <p:fltVal val="0"/>
                                          </p:val>
                                        </p:tav>
                                        <p:tav tm="100000">
                                          <p:val>
                                            <p:strVal val="#ppt_h"/>
                                          </p:val>
                                        </p:tav>
                                      </p:tavLst>
                                    </p:anim>
                                    <p:animEffect transition="in" filter="fade">
                                      <p:cBhvr>
                                        <p:cTn id="75" dur="500"/>
                                        <p:tgtEl>
                                          <p:spTgt spid="14"/>
                                        </p:tgtEl>
                                      </p:cBhvr>
                                    </p:animEffect>
                                  </p:childTnLst>
                                </p:cTn>
                              </p:par>
                            </p:childTnLst>
                          </p:cTn>
                        </p:par>
                      </p:childTnLst>
                    </p:cTn>
                  </p:par>
                  <p:par>
                    <p:cTn id="76" fill="hold">
                      <p:stCondLst>
                        <p:cond delay="indefinite"/>
                      </p:stCondLst>
                      <p:childTnLst>
                        <p:par>
                          <p:cTn id="77" fill="hold">
                            <p:stCondLst>
                              <p:cond delay="0"/>
                            </p:stCondLst>
                            <p:childTnLst>
                              <p:par>
                                <p:cTn id="78" presetID="10" presetClass="entr" presetSubtype="0" fill="hold" grpId="0" nodeType="clickEffect">
                                  <p:stCondLst>
                                    <p:cond delay="0"/>
                                  </p:stCondLst>
                                  <p:childTnLst>
                                    <p:set>
                                      <p:cBhvr>
                                        <p:cTn id="79" dur="1" fill="hold">
                                          <p:stCondLst>
                                            <p:cond delay="0"/>
                                          </p:stCondLst>
                                        </p:cTn>
                                        <p:tgtEl>
                                          <p:spTgt spid="19"/>
                                        </p:tgtEl>
                                        <p:attrNameLst>
                                          <p:attrName>style.visibility</p:attrName>
                                        </p:attrNameLst>
                                      </p:cBhvr>
                                      <p:to>
                                        <p:strVal val="visible"/>
                                      </p:to>
                                    </p:set>
                                    <p:animEffect transition="in" filter="fade">
                                      <p:cBhvr>
                                        <p:cTn id="80" dur="500"/>
                                        <p:tgtEl>
                                          <p:spTgt spid="19"/>
                                        </p:tgtEl>
                                      </p:cBhvr>
                                    </p:animEffect>
                                  </p:childTnLst>
                                </p:cTn>
                              </p:par>
                              <p:par>
                                <p:cTn id="81" presetID="10" presetClass="entr" presetSubtype="0" fill="hold" nodeType="withEffect">
                                  <p:stCondLst>
                                    <p:cond delay="0"/>
                                  </p:stCondLst>
                                  <p:childTnLst>
                                    <p:set>
                                      <p:cBhvr>
                                        <p:cTn id="82" dur="1" fill="hold">
                                          <p:stCondLst>
                                            <p:cond delay="0"/>
                                          </p:stCondLst>
                                        </p:cTn>
                                        <p:tgtEl>
                                          <p:spTgt spid="20"/>
                                        </p:tgtEl>
                                        <p:attrNameLst>
                                          <p:attrName>style.visibility</p:attrName>
                                        </p:attrNameLst>
                                      </p:cBhvr>
                                      <p:to>
                                        <p:strVal val="visible"/>
                                      </p:to>
                                    </p:set>
                                    <p:animEffect transition="in" filter="fade">
                                      <p:cBhvr>
                                        <p:cTn id="83"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animBg="1"/>
      <p:bldP spid="9" grpId="0" animBg="1"/>
      <p:bldP spid="10" grpId="0" animBg="1"/>
      <p:bldP spid="11" grpId="0" animBg="1"/>
      <p:bldP spid="12" grpId="0" animBg="1"/>
      <p:bldP spid="13" grpId="0"/>
      <p:bldP spid="14" grpId="0" animBg="1"/>
      <p:bldP spid="15" grpId="0" animBg="1"/>
      <p:bldP spid="16" grpId="0" animBg="1"/>
      <p:bldP spid="21" grpId="0" animBg="1"/>
      <p:bldP spid="22" grpId="0" animBg="1"/>
      <p:bldP spid="23" grpId="0" animBg="1"/>
      <p:bldP spid="24" grpId="0" animBg="1"/>
      <p:bldP spid="25"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フローチャート: 代替処理 12">
            <a:extLst>
              <a:ext uri="{FF2B5EF4-FFF2-40B4-BE49-F238E27FC236}">
                <a16:creationId xmlns:a16="http://schemas.microsoft.com/office/drawing/2014/main" id="{B9640075-516A-47C9-A46B-5CC47C6243CA}"/>
              </a:ext>
            </a:extLst>
          </p:cNvPr>
          <p:cNvSpPr/>
          <p:nvPr/>
        </p:nvSpPr>
        <p:spPr>
          <a:xfrm>
            <a:off x="1009296" y="1356417"/>
            <a:ext cx="9937104" cy="4320480"/>
          </a:xfrm>
          <a:prstGeom prst="flowChartAlternateProcess">
            <a:avLst/>
          </a:prstGeom>
        </p:spPr>
        <p:style>
          <a:lnRef idx="1">
            <a:schemeClr val="accent6"/>
          </a:lnRef>
          <a:fillRef idx="2">
            <a:schemeClr val="accent6"/>
          </a:fillRef>
          <a:effectRef idx="1">
            <a:schemeClr val="accent6"/>
          </a:effectRef>
          <a:fontRef idx="minor">
            <a:schemeClr val="dk1"/>
          </a:fontRef>
        </p:style>
        <p:txBody>
          <a:bodyPr rtlCol="0" anchor="ctr"/>
          <a:lstStyle/>
          <a:p>
            <a:pPr algn="ctr"/>
            <a:endParaRPr kumimoji="1" lang="ja-JP" altLang="en-US" dirty="0"/>
          </a:p>
        </p:txBody>
      </p:sp>
      <p:sp>
        <p:nvSpPr>
          <p:cNvPr id="18" name="楕円 17">
            <a:extLst>
              <a:ext uri="{FF2B5EF4-FFF2-40B4-BE49-F238E27FC236}">
                <a16:creationId xmlns:a16="http://schemas.microsoft.com/office/drawing/2014/main" id="{BAF6EB38-27E9-4BDA-850F-45ADF0F3FFE1}"/>
              </a:ext>
            </a:extLst>
          </p:cNvPr>
          <p:cNvSpPr/>
          <p:nvPr/>
        </p:nvSpPr>
        <p:spPr>
          <a:xfrm>
            <a:off x="2083295" y="2343434"/>
            <a:ext cx="7263439" cy="2568297"/>
          </a:xfrm>
          <a:prstGeom prst="ellipse">
            <a:avLst/>
          </a:prstGeom>
          <a:noFill/>
          <a:ln w="196850" cmpd="thinThick">
            <a:solidFill>
              <a:srgbClr val="FF6600">
                <a:alpha val="80000"/>
              </a:srgb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 name="テキスト プレースホルダー 1">
            <a:extLst>
              <a:ext uri="{FF2B5EF4-FFF2-40B4-BE49-F238E27FC236}">
                <a16:creationId xmlns:a16="http://schemas.microsoft.com/office/drawing/2014/main" id="{5457AB63-7839-4691-AC70-403DB1705EA2}"/>
              </a:ext>
            </a:extLst>
          </p:cNvPr>
          <p:cNvSpPr>
            <a:spLocks noGrp="1"/>
          </p:cNvSpPr>
          <p:nvPr>
            <p:ph type="body" sz="quarter" idx="13"/>
          </p:nvPr>
        </p:nvSpPr>
        <p:spPr>
          <a:xfrm>
            <a:off x="119336" y="310097"/>
            <a:ext cx="11377264" cy="616964"/>
          </a:xfrm>
        </p:spPr>
        <p:txBody>
          <a:bodyPr/>
          <a:lstStyle/>
          <a:p>
            <a:r>
              <a:rPr lang="ja-JP" altLang="en-US" dirty="0"/>
              <a:t>②</a:t>
            </a:r>
            <a:r>
              <a:rPr lang="en-US" altLang="ja-JP" dirty="0"/>
              <a:t>CQMS</a:t>
            </a:r>
            <a:r>
              <a:rPr lang="ja-JP" altLang="en-US" dirty="0"/>
              <a:t>とは？：</a:t>
            </a:r>
            <a:r>
              <a:rPr lang="en-US" altLang="ja-JP" dirty="0"/>
              <a:t>CQMS</a:t>
            </a:r>
            <a:r>
              <a:rPr lang="ja-JP" altLang="en-US" dirty="0"/>
              <a:t>の全体像</a:t>
            </a:r>
          </a:p>
        </p:txBody>
      </p:sp>
      <p:sp>
        <p:nvSpPr>
          <p:cNvPr id="101" name="角丸四角形 28">
            <a:extLst>
              <a:ext uri="{FF2B5EF4-FFF2-40B4-BE49-F238E27FC236}">
                <a16:creationId xmlns:a16="http://schemas.microsoft.com/office/drawing/2014/main" id="{EC405BF1-F46B-4088-8AC8-D4E59F7B8555}"/>
              </a:ext>
            </a:extLst>
          </p:cNvPr>
          <p:cNvSpPr/>
          <p:nvPr/>
        </p:nvSpPr>
        <p:spPr>
          <a:xfrm>
            <a:off x="555966" y="5908551"/>
            <a:ext cx="10702709" cy="846853"/>
          </a:xfrm>
          <a:prstGeom prst="roundRect">
            <a:avLst/>
          </a:prstGeom>
          <a:solidFill>
            <a:srgbClr val="008000"/>
          </a:solidFill>
          <a:ln w="26425" cap="flat" cmpd="sng" algn="ctr">
            <a:solidFill>
              <a:sysClr val="window" lastClr="FFFFFF"/>
            </a:solidFill>
            <a:prstDash val="soli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rtlCol="0" anchor="ctr"/>
          <a:lstStyle/>
          <a:p>
            <a:pPr algn="ctr">
              <a:defRPr/>
            </a:pPr>
            <a:r>
              <a:rPr lang="ja-JP" altLang="en-US" sz="2000" kern="0" dirty="0">
                <a:solidFill>
                  <a:prstClr val="white"/>
                </a:solidFill>
                <a:latin typeface="Meiryo UI" panose="020B0604030504040204" pitchFamily="50" charset="-128"/>
                <a:ea typeface="Meiryo UI" panose="020B0604030504040204" pitchFamily="50" charset="-128"/>
              </a:rPr>
              <a:t>臨床試験に関わる組織</a:t>
            </a:r>
            <a:r>
              <a:rPr lang="en-US" altLang="ja-JP" sz="2000" kern="0" dirty="0">
                <a:solidFill>
                  <a:prstClr val="white"/>
                </a:solidFill>
                <a:latin typeface="Meiryo UI" panose="020B0604030504040204" pitchFamily="50" charset="-128"/>
                <a:ea typeface="Meiryo UI" panose="020B0604030504040204" pitchFamily="50" charset="-128"/>
              </a:rPr>
              <a:t>/</a:t>
            </a:r>
            <a:r>
              <a:rPr lang="ja-JP" altLang="en-US" sz="2000" kern="0" dirty="0">
                <a:solidFill>
                  <a:prstClr val="white"/>
                </a:solidFill>
                <a:latin typeface="Meiryo UI" panose="020B0604030504040204" pitchFamily="50" charset="-128"/>
                <a:ea typeface="Meiryo UI" panose="020B0604030504040204" pitchFamily="50" charset="-128"/>
              </a:rPr>
              <a:t>チーム毎に</a:t>
            </a:r>
            <a:r>
              <a:rPr lang="en-US" altLang="ja-JP" sz="2000" kern="0" dirty="0">
                <a:solidFill>
                  <a:prstClr val="white"/>
                </a:solidFill>
                <a:latin typeface="Meiryo UI" panose="020B0604030504040204" pitchFamily="50" charset="-128"/>
                <a:ea typeface="Meiryo UI" panose="020B0604030504040204" pitchFamily="50" charset="-128"/>
              </a:rPr>
              <a:t>CQMS</a:t>
            </a:r>
            <a:r>
              <a:rPr lang="ja-JP" altLang="en-US" sz="2000" kern="0" dirty="0">
                <a:solidFill>
                  <a:prstClr val="white"/>
                </a:solidFill>
                <a:latin typeface="Meiryo UI" panose="020B0604030504040204" pitchFamily="50" charset="-128"/>
                <a:ea typeface="Meiryo UI" panose="020B0604030504040204" pitchFamily="50" charset="-128"/>
              </a:rPr>
              <a:t>活動と臨床試験全体の</a:t>
            </a:r>
            <a:r>
              <a:rPr lang="en-US" altLang="ja-JP" sz="2000" kern="0" dirty="0">
                <a:solidFill>
                  <a:prstClr val="white"/>
                </a:solidFill>
                <a:latin typeface="Meiryo UI" panose="020B0604030504040204" pitchFamily="50" charset="-128"/>
                <a:ea typeface="Meiryo UI" panose="020B0604030504040204" pitchFamily="50" charset="-128"/>
              </a:rPr>
              <a:t>CQMS</a:t>
            </a:r>
            <a:r>
              <a:rPr lang="ja-JP" altLang="en-US" sz="2000" kern="0" dirty="0">
                <a:solidFill>
                  <a:prstClr val="white"/>
                </a:solidFill>
                <a:latin typeface="Meiryo UI" panose="020B0604030504040204" pitchFamily="50" charset="-128"/>
                <a:ea typeface="Meiryo UI" panose="020B0604030504040204" pitchFamily="50" charset="-128"/>
              </a:rPr>
              <a:t>活動があります。</a:t>
            </a:r>
            <a:endParaRPr lang="en-US" altLang="ja-JP" sz="2000" kern="0" dirty="0">
              <a:solidFill>
                <a:prstClr val="white"/>
              </a:solidFill>
              <a:latin typeface="Meiryo UI" panose="020B0604030504040204" pitchFamily="50" charset="-128"/>
              <a:ea typeface="Meiryo UI" panose="020B0604030504040204" pitchFamily="50" charset="-128"/>
            </a:endParaRPr>
          </a:p>
          <a:p>
            <a:pPr algn="ctr">
              <a:defRPr/>
            </a:pPr>
            <a:r>
              <a:rPr lang="ja-JP" altLang="en-US" sz="2000" kern="0" dirty="0">
                <a:solidFill>
                  <a:prstClr val="white"/>
                </a:solidFill>
                <a:latin typeface="Meiryo UI" panose="020B0604030504040204" pitchFamily="50" charset="-128"/>
                <a:ea typeface="Meiryo UI" panose="020B0604030504040204" pitchFamily="50" charset="-128"/>
              </a:rPr>
              <a:t>治験依頼者だけで</a:t>
            </a:r>
            <a:r>
              <a:rPr lang="en-US" altLang="ja-JP" sz="2000" kern="0" dirty="0">
                <a:solidFill>
                  <a:prstClr val="white"/>
                </a:solidFill>
                <a:latin typeface="Meiryo UI" panose="020B0604030504040204" pitchFamily="50" charset="-128"/>
                <a:ea typeface="Meiryo UI" panose="020B0604030504040204" pitchFamily="50" charset="-128"/>
              </a:rPr>
              <a:t>CQMS</a:t>
            </a:r>
            <a:r>
              <a:rPr lang="ja-JP" altLang="en-US" sz="2000" kern="0" dirty="0">
                <a:solidFill>
                  <a:prstClr val="white"/>
                </a:solidFill>
                <a:latin typeface="Meiryo UI" panose="020B0604030504040204" pitchFamily="50" charset="-128"/>
                <a:ea typeface="Meiryo UI" panose="020B0604030504040204" pitchFamily="50" charset="-128"/>
              </a:rPr>
              <a:t>活動を行うのは不十分で、みんなで取り組むことが大事です。</a:t>
            </a:r>
          </a:p>
        </p:txBody>
      </p:sp>
      <p:pic>
        <p:nvPicPr>
          <p:cNvPr id="46" name="図 45" descr="[無料イラスト] アドバイスする女性看護師 - パブリック ...">
            <a:extLst>
              <a:ext uri="{FF2B5EF4-FFF2-40B4-BE49-F238E27FC236}">
                <a16:creationId xmlns:a16="http://schemas.microsoft.com/office/drawing/2014/main" id="{A3339B86-DE96-40B5-8F59-6726AAF7511E}"/>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415588" y="5021321"/>
            <a:ext cx="868388" cy="1181649"/>
          </a:xfrm>
          <a:prstGeom prst="rect">
            <a:avLst/>
          </a:prstGeom>
        </p:spPr>
      </p:pic>
      <p:pic>
        <p:nvPicPr>
          <p:cNvPr id="4" name="図 3" descr="Cgで描かれた建物&#10;&#10;低い精度で自動的に生成された説明">
            <a:extLst>
              <a:ext uri="{FF2B5EF4-FFF2-40B4-BE49-F238E27FC236}">
                <a16:creationId xmlns:a16="http://schemas.microsoft.com/office/drawing/2014/main" id="{93BEB6C2-3138-41F1-A30E-90F6135B11AF}"/>
              </a:ext>
            </a:extLst>
          </p:cNvPr>
          <p:cNvPicPr>
            <a:picLocks noChangeAspect="1"/>
          </p:cNvPicPr>
          <p:nvPr/>
        </p:nvPicPr>
        <p:blipFill>
          <a:blip r:embed="rId4"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1959597" y="2007546"/>
            <a:ext cx="1550489" cy="1167732"/>
          </a:xfrm>
          <a:prstGeom prst="rect">
            <a:avLst/>
          </a:prstGeom>
        </p:spPr>
      </p:pic>
      <p:pic>
        <p:nvPicPr>
          <p:cNvPr id="6" name="図 5" descr="アイコン&#10;&#10;自動的に生成された説明">
            <a:extLst>
              <a:ext uri="{FF2B5EF4-FFF2-40B4-BE49-F238E27FC236}">
                <a16:creationId xmlns:a16="http://schemas.microsoft.com/office/drawing/2014/main" id="{79A843E9-20FB-4C4C-807C-1677FDCA9601}"/>
              </a:ext>
            </a:extLst>
          </p:cNvPr>
          <p:cNvPicPr>
            <a:picLocks noChangeAspect="1"/>
          </p:cNvPicPr>
          <p:nvPr/>
        </p:nvPicPr>
        <p:blipFill>
          <a:blip r:embed="rId6">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6627665" y="1846529"/>
            <a:ext cx="1143000" cy="1143000"/>
          </a:xfrm>
          <a:prstGeom prst="rect">
            <a:avLst/>
          </a:prstGeom>
        </p:spPr>
      </p:pic>
      <p:pic>
        <p:nvPicPr>
          <p:cNvPr id="9" name="図 8" descr="背景パターン&#10;&#10;自動的に生成された説明">
            <a:extLst>
              <a:ext uri="{FF2B5EF4-FFF2-40B4-BE49-F238E27FC236}">
                <a16:creationId xmlns:a16="http://schemas.microsoft.com/office/drawing/2014/main" id="{F271D18C-15E2-400A-A5C1-4EBE1EFF71E8}"/>
              </a:ext>
            </a:extLst>
          </p:cNvPr>
          <p:cNvPicPr>
            <a:picLocks noChangeAspect="1"/>
          </p:cNvPicPr>
          <p:nvPr/>
        </p:nvPicPr>
        <p:blipFill>
          <a:blip r:embed="rId8" cstate="print">
            <a:extLst>
              <a:ext uri="{28A0092B-C50C-407E-A947-70E740481C1C}">
                <a14:useLocalDpi xmlns:a14="http://schemas.microsoft.com/office/drawing/2010/main" val="0"/>
              </a:ext>
              <a:ext uri="{837473B0-CC2E-450A-ABE3-18F120FF3D39}">
                <a1611:picAttrSrcUrl xmlns:a1611="http://schemas.microsoft.com/office/drawing/2016/11/main" r:id="rId9"/>
              </a:ext>
            </a:extLst>
          </a:blip>
          <a:stretch>
            <a:fillRect/>
          </a:stretch>
        </p:blipFill>
        <p:spPr>
          <a:xfrm>
            <a:off x="4650787" y="1842445"/>
            <a:ext cx="895247" cy="1226601"/>
          </a:xfrm>
          <a:prstGeom prst="rect">
            <a:avLst/>
          </a:prstGeom>
        </p:spPr>
      </p:pic>
      <p:pic>
        <p:nvPicPr>
          <p:cNvPr id="25" name="図 24" descr="[無料イラスト] マンション - パブリックドメインQ：著作権 ...">
            <a:extLst>
              <a:ext uri="{FF2B5EF4-FFF2-40B4-BE49-F238E27FC236}">
                <a16:creationId xmlns:a16="http://schemas.microsoft.com/office/drawing/2014/main" id="{3F06FA57-8B1D-4699-9B20-87424A081E35}"/>
              </a:ext>
            </a:extLst>
          </p:cNvPr>
          <p:cNvPicPr>
            <a:picLocks noChangeAspect="1"/>
          </p:cNvPicPr>
          <p:nvPr/>
        </p:nvPicPr>
        <p:blipFill>
          <a:blip r:embed="rId10" cstate="print">
            <a:extLst>
              <a:ext uri="{BEBA8EAE-BF5A-486C-A8C5-ECC9F3942E4B}">
                <a14:imgProps xmlns:a14="http://schemas.microsoft.com/office/drawing/2010/main">
                  <a14:imgLayer r:embed="rId11">
                    <a14:imgEffect>
                      <a14:saturation sat="0"/>
                    </a14:imgEffect>
                  </a14:imgLayer>
                </a14:imgProps>
              </a:ext>
              <a:ext uri="{28A0092B-C50C-407E-A947-70E740481C1C}">
                <a14:useLocalDpi xmlns:a14="http://schemas.microsoft.com/office/drawing/2010/main" val="0"/>
              </a:ext>
            </a:extLst>
          </a:blip>
          <a:stretch>
            <a:fillRect/>
          </a:stretch>
        </p:blipFill>
        <p:spPr>
          <a:xfrm>
            <a:off x="2133675" y="4040292"/>
            <a:ext cx="981032" cy="1039217"/>
          </a:xfrm>
          <a:prstGeom prst="rect">
            <a:avLst/>
          </a:prstGeom>
        </p:spPr>
      </p:pic>
      <p:pic>
        <p:nvPicPr>
          <p:cNvPr id="28" name="図 27" descr="קובץ:Fxemoji u1F3E5.svg – ויקיפדיה">
            <a:extLst>
              <a:ext uri="{FF2B5EF4-FFF2-40B4-BE49-F238E27FC236}">
                <a16:creationId xmlns:a16="http://schemas.microsoft.com/office/drawing/2014/main" id="{9EF0EF6D-F4B5-4756-84BA-6ED3193E216A}"/>
              </a:ext>
            </a:extLst>
          </p:cNvPr>
          <p:cNvPicPr>
            <a:picLocks noChangeAspect="1"/>
          </p:cNvPicPr>
          <p:nvPr/>
        </p:nvPicPr>
        <p:blipFill>
          <a:blip r:embed="rId12" cstate="print">
            <a:extLst>
              <a:ext uri="{28A0092B-C50C-407E-A947-70E740481C1C}">
                <a14:useLocalDpi xmlns:a14="http://schemas.microsoft.com/office/drawing/2010/main" val="0"/>
              </a:ext>
            </a:extLst>
          </a:blip>
          <a:stretch>
            <a:fillRect/>
          </a:stretch>
        </p:blipFill>
        <p:spPr>
          <a:xfrm>
            <a:off x="8756989" y="3121092"/>
            <a:ext cx="1073837" cy="1073837"/>
          </a:xfrm>
          <a:prstGeom prst="rect">
            <a:avLst/>
          </a:prstGeom>
        </p:spPr>
      </p:pic>
      <p:sp>
        <p:nvSpPr>
          <p:cNvPr id="10" name="正方形/長方形 9">
            <a:extLst>
              <a:ext uri="{FF2B5EF4-FFF2-40B4-BE49-F238E27FC236}">
                <a16:creationId xmlns:a16="http://schemas.microsoft.com/office/drawing/2014/main" id="{3706EF31-C523-4025-A6A9-0E8ABDA2330C}"/>
              </a:ext>
            </a:extLst>
          </p:cNvPr>
          <p:cNvSpPr/>
          <p:nvPr/>
        </p:nvSpPr>
        <p:spPr>
          <a:xfrm>
            <a:off x="1675791" y="3067868"/>
            <a:ext cx="2143420" cy="4101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kumimoji="1" lang="ja-JP" altLang="en-US" dirty="0">
                <a:solidFill>
                  <a:schemeClr val="tx1"/>
                </a:solidFill>
              </a:rPr>
              <a:t>治験依頼者</a:t>
            </a:r>
          </a:p>
        </p:txBody>
      </p:sp>
      <p:sp>
        <p:nvSpPr>
          <p:cNvPr id="36" name="正方形/長方形 35">
            <a:extLst>
              <a:ext uri="{FF2B5EF4-FFF2-40B4-BE49-F238E27FC236}">
                <a16:creationId xmlns:a16="http://schemas.microsoft.com/office/drawing/2014/main" id="{F6F42A6E-FD44-4696-AEF6-F6DC4A5B2253}"/>
              </a:ext>
            </a:extLst>
          </p:cNvPr>
          <p:cNvSpPr/>
          <p:nvPr/>
        </p:nvSpPr>
        <p:spPr>
          <a:xfrm>
            <a:off x="1552481" y="5035115"/>
            <a:ext cx="2143420" cy="4101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kumimoji="1" lang="en-US" altLang="ja-JP" dirty="0">
                <a:solidFill>
                  <a:schemeClr val="tx1"/>
                </a:solidFill>
              </a:rPr>
              <a:t>CRO</a:t>
            </a:r>
            <a:endParaRPr kumimoji="1" lang="ja-JP" altLang="en-US" dirty="0">
              <a:solidFill>
                <a:schemeClr val="tx1"/>
              </a:solidFill>
            </a:endParaRPr>
          </a:p>
        </p:txBody>
      </p:sp>
      <p:sp>
        <p:nvSpPr>
          <p:cNvPr id="37" name="正方形/長方形 36">
            <a:extLst>
              <a:ext uri="{FF2B5EF4-FFF2-40B4-BE49-F238E27FC236}">
                <a16:creationId xmlns:a16="http://schemas.microsoft.com/office/drawing/2014/main" id="{2FCFAA83-D5F0-4BA1-9FEB-9EF640532B69}"/>
              </a:ext>
            </a:extLst>
          </p:cNvPr>
          <p:cNvSpPr/>
          <p:nvPr/>
        </p:nvSpPr>
        <p:spPr>
          <a:xfrm>
            <a:off x="4029264" y="3133138"/>
            <a:ext cx="2143420" cy="4101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ja-JP" altLang="en-US" dirty="0">
                <a:solidFill>
                  <a:schemeClr val="tx1"/>
                </a:solidFill>
              </a:rPr>
              <a:t>医療機関</a:t>
            </a:r>
            <a:r>
              <a:rPr lang="en-US" altLang="ja-JP" dirty="0">
                <a:solidFill>
                  <a:schemeClr val="tx1"/>
                </a:solidFill>
              </a:rPr>
              <a:t>A</a:t>
            </a:r>
            <a:endParaRPr kumimoji="1" lang="ja-JP" altLang="en-US" dirty="0">
              <a:solidFill>
                <a:schemeClr val="tx1"/>
              </a:solidFill>
            </a:endParaRPr>
          </a:p>
        </p:txBody>
      </p:sp>
      <p:sp>
        <p:nvSpPr>
          <p:cNvPr id="38" name="正方形/長方形 37">
            <a:extLst>
              <a:ext uri="{FF2B5EF4-FFF2-40B4-BE49-F238E27FC236}">
                <a16:creationId xmlns:a16="http://schemas.microsoft.com/office/drawing/2014/main" id="{8E4322EA-C824-47A2-9CAB-CCB76AAD219C}"/>
              </a:ext>
            </a:extLst>
          </p:cNvPr>
          <p:cNvSpPr/>
          <p:nvPr/>
        </p:nvSpPr>
        <p:spPr>
          <a:xfrm>
            <a:off x="6232010" y="2953693"/>
            <a:ext cx="2143420" cy="4101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ja-JP" altLang="en-US" dirty="0">
                <a:solidFill>
                  <a:schemeClr val="tx1"/>
                </a:solidFill>
              </a:rPr>
              <a:t>医療機関</a:t>
            </a:r>
            <a:r>
              <a:rPr lang="en-US" altLang="ja-JP" dirty="0">
                <a:solidFill>
                  <a:schemeClr val="tx1"/>
                </a:solidFill>
              </a:rPr>
              <a:t>B</a:t>
            </a:r>
            <a:endParaRPr kumimoji="1" lang="ja-JP" altLang="en-US" dirty="0">
              <a:solidFill>
                <a:schemeClr val="tx1"/>
              </a:solidFill>
            </a:endParaRPr>
          </a:p>
        </p:txBody>
      </p:sp>
      <p:sp>
        <p:nvSpPr>
          <p:cNvPr id="39" name="正方形/長方形 38">
            <a:extLst>
              <a:ext uri="{FF2B5EF4-FFF2-40B4-BE49-F238E27FC236}">
                <a16:creationId xmlns:a16="http://schemas.microsoft.com/office/drawing/2014/main" id="{79C170B5-575C-44C1-846D-F60F51DF2439}"/>
              </a:ext>
            </a:extLst>
          </p:cNvPr>
          <p:cNvSpPr/>
          <p:nvPr/>
        </p:nvSpPr>
        <p:spPr>
          <a:xfrm>
            <a:off x="8220587" y="4164865"/>
            <a:ext cx="2143420" cy="4101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ja-JP" altLang="en-US" dirty="0">
                <a:solidFill>
                  <a:schemeClr val="tx1"/>
                </a:solidFill>
              </a:rPr>
              <a:t>医療機関</a:t>
            </a:r>
            <a:r>
              <a:rPr lang="en-US" altLang="ja-JP" dirty="0">
                <a:solidFill>
                  <a:schemeClr val="tx1"/>
                </a:solidFill>
              </a:rPr>
              <a:t>C</a:t>
            </a:r>
            <a:endParaRPr kumimoji="1" lang="ja-JP" altLang="en-US" dirty="0">
              <a:solidFill>
                <a:schemeClr val="tx1"/>
              </a:solidFill>
            </a:endParaRPr>
          </a:p>
        </p:txBody>
      </p:sp>
      <p:pic>
        <p:nvPicPr>
          <p:cNvPr id="12" name="図 11" descr="グラフ が含まれている画像&#10;&#10;自動的に生成された説明">
            <a:extLst>
              <a:ext uri="{FF2B5EF4-FFF2-40B4-BE49-F238E27FC236}">
                <a16:creationId xmlns:a16="http://schemas.microsoft.com/office/drawing/2014/main" id="{CFC2B153-DFED-4DEA-B82B-9E3D5A344FB6}"/>
              </a:ext>
            </a:extLst>
          </p:cNvPr>
          <p:cNvPicPr>
            <a:picLocks noChangeAspect="1"/>
          </p:cNvPicPr>
          <p:nvPr/>
        </p:nvPicPr>
        <p:blipFill>
          <a:blip r:embed="rId13" cstate="print">
            <a:extLst>
              <a:ext uri="{28A0092B-C50C-407E-A947-70E740481C1C}">
                <a14:useLocalDpi xmlns:a14="http://schemas.microsoft.com/office/drawing/2010/main" val="0"/>
              </a:ext>
              <a:ext uri="{837473B0-CC2E-450A-ABE3-18F120FF3D39}">
                <a1611:picAttrSrcUrl xmlns:a1611="http://schemas.microsoft.com/office/drawing/2016/11/main" r:id="rId14"/>
              </a:ext>
            </a:extLst>
          </a:blip>
          <a:stretch>
            <a:fillRect/>
          </a:stretch>
        </p:blipFill>
        <p:spPr>
          <a:xfrm>
            <a:off x="6596575" y="4298446"/>
            <a:ext cx="1137757" cy="944794"/>
          </a:xfrm>
          <a:prstGeom prst="rect">
            <a:avLst/>
          </a:prstGeom>
        </p:spPr>
      </p:pic>
      <p:sp>
        <p:nvSpPr>
          <p:cNvPr id="43" name="正方形/長方形 42">
            <a:extLst>
              <a:ext uri="{FF2B5EF4-FFF2-40B4-BE49-F238E27FC236}">
                <a16:creationId xmlns:a16="http://schemas.microsoft.com/office/drawing/2014/main" id="{171BDA0E-7BBF-4F7D-A460-88CF35EF9E49}"/>
              </a:ext>
            </a:extLst>
          </p:cNvPr>
          <p:cNvSpPr/>
          <p:nvPr/>
        </p:nvSpPr>
        <p:spPr>
          <a:xfrm>
            <a:off x="6164161" y="5217010"/>
            <a:ext cx="2143420" cy="4101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lang="en-US" altLang="ja-JP" dirty="0">
                <a:solidFill>
                  <a:schemeClr val="tx1"/>
                </a:solidFill>
              </a:rPr>
              <a:t>SMO</a:t>
            </a:r>
            <a:endParaRPr kumimoji="1" lang="ja-JP" altLang="en-US" dirty="0">
              <a:solidFill>
                <a:schemeClr val="tx1"/>
              </a:solidFill>
            </a:endParaRPr>
          </a:p>
        </p:txBody>
      </p:sp>
      <p:grpSp>
        <p:nvGrpSpPr>
          <p:cNvPr id="15" name="グループ化 14">
            <a:extLst>
              <a:ext uri="{FF2B5EF4-FFF2-40B4-BE49-F238E27FC236}">
                <a16:creationId xmlns:a16="http://schemas.microsoft.com/office/drawing/2014/main" id="{57259020-A8C9-49E9-8157-FECAE1B9D8DA}"/>
              </a:ext>
            </a:extLst>
          </p:cNvPr>
          <p:cNvGrpSpPr/>
          <p:nvPr/>
        </p:nvGrpSpPr>
        <p:grpSpPr>
          <a:xfrm>
            <a:off x="2747501" y="1990777"/>
            <a:ext cx="968183" cy="659575"/>
            <a:chOff x="2747501" y="1990777"/>
            <a:chExt cx="968183" cy="659575"/>
          </a:xfrm>
        </p:grpSpPr>
        <p:pic>
          <p:nvPicPr>
            <p:cNvPr id="32" name="図 31" descr="ボール, 部屋, 挿絵 が含まれている画像&#10;&#10;自動的に生成された説明">
              <a:extLst>
                <a:ext uri="{FF2B5EF4-FFF2-40B4-BE49-F238E27FC236}">
                  <a16:creationId xmlns:a16="http://schemas.microsoft.com/office/drawing/2014/main" id="{6D7C0348-2C74-49A2-8CF7-71132D9C2375}"/>
                </a:ext>
              </a:extLst>
            </p:cNvPr>
            <p:cNvPicPr>
              <a:picLocks noChangeAspect="1"/>
            </p:cNvPicPr>
            <p:nvPr/>
          </p:nvPicPr>
          <p:blipFill>
            <a:blip r:embed="rId15" cstate="print">
              <a:extLst>
                <a:ext uri="{28A0092B-C50C-407E-A947-70E740481C1C}">
                  <a14:useLocalDpi xmlns:a14="http://schemas.microsoft.com/office/drawing/2010/main" val="0"/>
                </a:ext>
                <a:ext uri="{837473B0-CC2E-450A-ABE3-18F120FF3D39}">
                  <a1611:picAttrSrcUrl xmlns:a1611="http://schemas.microsoft.com/office/drawing/2016/11/main" r:id="rId16"/>
                </a:ext>
              </a:extLst>
            </a:blip>
            <a:stretch>
              <a:fillRect/>
            </a:stretch>
          </p:blipFill>
          <p:spPr>
            <a:xfrm>
              <a:off x="2747501" y="1990777"/>
              <a:ext cx="968183" cy="659575"/>
            </a:xfrm>
            <a:prstGeom prst="rect">
              <a:avLst/>
            </a:prstGeom>
          </p:spPr>
        </p:pic>
        <p:sp>
          <p:nvSpPr>
            <p:cNvPr id="47" name="正方形/長方形 46">
              <a:extLst>
                <a:ext uri="{FF2B5EF4-FFF2-40B4-BE49-F238E27FC236}">
                  <a16:creationId xmlns:a16="http://schemas.microsoft.com/office/drawing/2014/main" id="{A1A2BF5D-D3EA-4039-B4CA-1149E5A75929}"/>
                </a:ext>
              </a:extLst>
            </p:cNvPr>
            <p:cNvSpPr/>
            <p:nvPr/>
          </p:nvSpPr>
          <p:spPr>
            <a:xfrm>
              <a:off x="2957554" y="2140915"/>
              <a:ext cx="550697" cy="2443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kumimoji="1" lang="en-US" altLang="ja-JP" sz="1200" b="1" dirty="0">
                  <a:solidFill>
                    <a:srgbClr val="FF0000"/>
                  </a:solidFill>
                </a:rPr>
                <a:t>CQMS</a:t>
              </a:r>
              <a:endParaRPr kumimoji="1" lang="ja-JP" altLang="en-US" sz="1200" b="1" dirty="0">
                <a:solidFill>
                  <a:srgbClr val="FF0000"/>
                </a:solidFill>
              </a:endParaRPr>
            </a:p>
          </p:txBody>
        </p:sp>
      </p:grpSp>
      <p:grpSp>
        <p:nvGrpSpPr>
          <p:cNvPr id="49" name="グループ化 48">
            <a:extLst>
              <a:ext uri="{FF2B5EF4-FFF2-40B4-BE49-F238E27FC236}">
                <a16:creationId xmlns:a16="http://schemas.microsoft.com/office/drawing/2014/main" id="{524686F1-D92C-4552-9BD7-6AF04DC05034}"/>
              </a:ext>
            </a:extLst>
          </p:cNvPr>
          <p:cNvGrpSpPr/>
          <p:nvPr/>
        </p:nvGrpSpPr>
        <p:grpSpPr>
          <a:xfrm>
            <a:off x="2493944" y="3824815"/>
            <a:ext cx="968183" cy="659575"/>
            <a:chOff x="2747501" y="1990777"/>
            <a:chExt cx="968183" cy="659575"/>
          </a:xfrm>
        </p:grpSpPr>
        <p:pic>
          <p:nvPicPr>
            <p:cNvPr id="50" name="図 49" descr="ボール, 部屋, 挿絵 が含まれている画像&#10;&#10;自動的に生成された説明">
              <a:extLst>
                <a:ext uri="{FF2B5EF4-FFF2-40B4-BE49-F238E27FC236}">
                  <a16:creationId xmlns:a16="http://schemas.microsoft.com/office/drawing/2014/main" id="{97FDDABB-999B-4A62-9943-E2AF641A06E1}"/>
                </a:ext>
              </a:extLst>
            </p:cNvPr>
            <p:cNvPicPr>
              <a:picLocks noChangeAspect="1"/>
            </p:cNvPicPr>
            <p:nvPr/>
          </p:nvPicPr>
          <p:blipFill>
            <a:blip r:embed="rId15" cstate="print">
              <a:extLst>
                <a:ext uri="{28A0092B-C50C-407E-A947-70E740481C1C}">
                  <a14:useLocalDpi xmlns:a14="http://schemas.microsoft.com/office/drawing/2010/main" val="0"/>
                </a:ext>
                <a:ext uri="{837473B0-CC2E-450A-ABE3-18F120FF3D39}">
                  <a1611:picAttrSrcUrl xmlns:a1611="http://schemas.microsoft.com/office/drawing/2016/11/main" r:id="rId16"/>
                </a:ext>
              </a:extLst>
            </a:blip>
            <a:stretch>
              <a:fillRect/>
            </a:stretch>
          </p:blipFill>
          <p:spPr>
            <a:xfrm>
              <a:off x="2747501" y="1990777"/>
              <a:ext cx="968183" cy="659575"/>
            </a:xfrm>
            <a:prstGeom prst="rect">
              <a:avLst/>
            </a:prstGeom>
          </p:spPr>
        </p:pic>
        <p:sp>
          <p:nvSpPr>
            <p:cNvPr id="51" name="正方形/長方形 50">
              <a:extLst>
                <a:ext uri="{FF2B5EF4-FFF2-40B4-BE49-F238E27FC236}">
                  <a16:creationId xmlns:a16="http://schemas.microsoft.com/office/drawing/2014/main" id="{D8AF7CFE-13F6-41DA-8B70-F4236EDE9B93}"/>
                </a:ext>
              </a:extLst>
            </p:cNvPr>
            <p:cNvSpPr/>
            <p:nvPr/>
          </p:nvSpPr>
          <p:spPr>
            <a:xfrm>
              <a:off x="2957554" y="2140915"/>
              <a:ext cx="550697" cy="2443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kumimoji="1" lang="en-US" altLang="ja-JP" sz="1200" b="1" dirty="0">
                  <a:solidFill>
                    <a:srgbClr val="FF0000"/>
                  </a:solidFill>
                </a:rPr>
                <a:t>CQMS</a:t>
              </a:r>
              <a:endParaRPr kumimoji="1" lang="ja-JP" altLang="en-US" sz="1200" b="1" dirty="0">
                <a:solidFill>
                  <a:srgbClr val="FF0000"/>
                </a:solidFill>
              </a:endParaRPr>
            </a:p>
          </p:txBody>
        </p:sp>
      </p:grpSp>
      <p:grpSp>
        <p:nvGrpSpPr>
          <p:cNvPr id="64" name="グループ化 63">
            <a:extLst>
              <a:ext uri="{FF2B5EF4-FFF2-40B4-BE49-F238E27FC236}">
                <a16:creationId xmlns:a16="http://schemas.microsoft.com/office/drawing/2014/main" id="{8D92A6B2-ECFB-45FD-B241-F524DD3AE0D3}"/>
              </a:ext>
            </a:extLst>
          </p:cNvPr>
          <p:cNvGrpSpPr/>
          <p:nvPr/>
        </p:nvGrpSpPr>
        <p:grpSpPr>
          <a:xfrm>
            <a:off x="5075466" y="1870117"/>
            <a:ext cx="968183" cy="659575"/>
            <a:chOff x="2747501" y="1990777"/>
            <a:chExt cx="968183" cy="659575"/>
          </a:xfrm>
        </p:grpSpPr>
        <p:pic>
          <p:nvPicPr>
            <p:cNvPr id="65" name="図 64" descr="ボール, 部屋, 挿絵 が含まれている画像&#10;&#10;自動的に生成された説明">
              <a:extLst>
                <a:ext uri="{FF2B5EF4-FFF2-40B4-BE49-F238E27FC236}">
                  <a16:creationId xmlns:a16="http://schemas.microsoft.com/office/drawing/2014/main" id="{46AE53CD-73FD-45A3-8ECF-8125B9DE6C9C}"/>
                </a:ext>
              </a:extLst>
            </p:cNvPr>
            <p:cNvPicPr>
              <a:picLocks noChangeAspect="1"/>
            </p:cNvPicPr>
            <p:nvPr/>
          </p:nvPicPr>
          <p:blipFill>
            <a:blip r:embed="rId15" cstate="print">
              <a:extLst>
                <a:ext uri="{28A0092B-C50C-407E-A947-70E740481C1C}">
                  <a14:useLocalDpi xmlns:a14="http://schemas.microsoft.com/office/drawing/2010/main" val="0"/>
                </a:ext>
                <a:ext uri="{837473B0-CC2E-450A-ABE3-18F120FF3D39}">
                  <a1611:picAttrSrcUrl xmlns:a1611="http://schemas.microsoft.com/office/drawing/2016/11/main" r:id="rId16"/>
                </a:ext>
              </a:extLst>
            </a:blip>
            <a:stretch>
              <a:fillRect/>
            </a:stretch>
          </p:blipFill>
          <p:spPr>
            <a:xfrm>
              <a:off x="2747501" y="1990777"/>
              <a:ext cx="968183" cy="659575"/>
            </a:xfrm>
            <a:prstGeom prst="rect">
              <a:avLst/>
            </a:prstGeom>
          </p:spPr>
        </p:pic>
        <p:sp>
          <p:nvSpPr>
            <p:cNvPr id="66" name="正方形/長方形 65">
              <a:extLst>
                <a:ext uri="{FF2B5EF4-FFF2-40B4-BE49-F238E27FC236}">
                  <a16:creationId xmlns:a16="http://schemas.microsoft.com/office/drawing/2014/main" id="{191D4C1F-254D-4327-AB4A-D14C2F9C80D4}"/>
                </a:ext>
              </a:extLst>
            </p:cNvPr>
            <p:cNvSpPr/>
            <p:nvPr/>
          </p:nvSpPr>
          <p:spPr>
            <a:xfrm>
              <a:off x="2957554" y="2140915"/>
              <a:ext cx="550697" cy="2443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kumimoji="1" lang="en-US" altLang="ja-JP" sz="1200" b="1" dirty="0">
                  <a:solidFill>
                    <a:srgbClr val="FF0000"/>
                  </a:solidFill>
                </a:rPr>
                <a:t>CQMS</a:t>
              </a:r>
              <a:endParaRPr kumimoji="1" lang="ja-JP" altLang="en-US" sz="1200" b="1" dirty="0">
                <a:solidFill>
                  <a:srgbClr val="FF0000"/>
                </a:solidFill>
              </a:endParaRPr>
            </a:p>
          </p:txBody>
        </p:sp>
      </p:grpSp>
      <p:grpSp>
        <p:nvGrpSpPr>
          <p:cNvPr id="67" name="グループ化 66">
            <a:extLst>
              <a:ext uri="{FF2B5EF4-FFF2-40B4-BE49-F238E27FC236}">
                <a16:creationId xmlns:a16="http://schemas.microsoft.com/office/drawing/2014/main" id="{6B25E582-DE03-4AD0-8092-FF8DA0525F16}"/>
              </a:ext>
            </a:extLst>
          </p:cNvPr>
          <p:cNvGrpSpPr/>
          <p:nvPr/>
        </p:nvGrpSpPr>
        <p:grpSpPr>
          <a:xfrm>
            <a:off x="7157323" y="4173058"/>
            <a:ext cx="968183" cy="659575"/>
            <a:chOff x="2747501" y="1990777"/>
            <a:chExt cx="968183" cy="659575"/>
          </a:xfrm>
        </p:grpSpPr>
        <p:pic>
          <p:nvPicPr>
            <p:cNvPr id="68" name="図 67" descr="ボール, 部屋, 挿絵 が含まれている画像&#10;&#10;自動的に生成された説明">
              <a:extLst>
                <a:ext uri="{FF2B5EF4-FFF2-40B4-BE49-F238E27FC236}">
                  <a16:creationId xmlns:a16="http://schemas.microsoft.com/office/drawing/2014/main" id="{6C7BA92E-6604-4E10-80AE-065918E69C7F}"/>
                </a:ext>
              </a:extLst>
            </p:cNvPr>
            <p:cNvPicPr>
              <a:picLocks noChangeAspect="1"/>
            </p:cNvPicPr>
            <p:nvPr/>
          </p:nvPicPr>
          <p:blipFill>
            <a:blip r:embed="rId15" cstate="print">
              <a:extLst>
                <a:ext uri="{28A0092B-C50C-407E-A947-70E740481C1C}">
                  <a14:useLocalDpi xmlns:a14="http://schemas.microsoft.com/office/drawing/2010/main" val="0"/>
                </a:ext>
                <a:ext uri="{837473B0-CC2E-450A-ABE3-18F120FF3D39}">
                  <a1611:picAttrSrcUrl xmlns:a1611="http://schemas.microsoft.com/office/drawing/2016/11/main" r:id="rId16"/>
                </a:ext>
              </a:extLst>
            </a:blip>
            <a:stretch>
              <a:fillRect/>
            </a:stretch>
          </p:blipFill>
          <p:spPr>
            <a:xfrm>
              <a:off x="2747501" y="1990777"/>
              <a:ext cx="968183" cy="659575"/>
            </a:xfrm>
            <a:prstGeom prst="rect">
              <a:avLst/>
            </a:prstGeom>
          </p:spPr>
        </p:pic>
        <p:sp>
          <p:nvSpPr>
            <p:cNvPr id="69" name="正方形/長方形 68">
              <a:extLst>
                <a:ext uri="{FF2B5EF4-FFF2-40B4-BE49-F238E27FC236}">
                  <a16:creationId xmlns:a16="http://schemas.microsoft.com/office/drawing/2014/main" id="{6FC9B8D2-786E-4542-B8B8-B5F79BAA7602}"/>
                </a:ext>
              </a:extLst>
            </p:cNvPr>
            <p:cNvSpPr/>
            <p:nvPr/>
          </p:nvSpPr>
          <p:spPr>
            <a:xfrm>
              <a:off x="2957554" y="2140915"/>
              <a:ext cx="550697" cy="2443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kumimoji="1" lang="en-US" altLang="ja-JP" sz="1200" b="1" dirty="0">
                  <a:solidFill>
                    <a:srgbClr val="FF0000"/>
                  </a:solidFill>
                </a:rPr>
                <a:t>CQMS</a:t>
              </a:r>
              <a:endParaRPr kumimoji="1" lang="ja-JP" altLang="en-US" sz="1200" b="1" dirty="0">
                <a:solidFill>
                  <a:srgbClr val="FF0000"/>
                </a:solidFill>
              </a:endParaRPr>
            </a:p>
          </p:txBody>
        </p:sp>
      </p:grpSp>
      <p:grpSp>
        <p:nvGrpSpPr>
          <p:cNvPr id="70" name="グループ化 69">
            <a:extLst>
              <a:ext uri="{FF2B5EF4-FFF2-40B4-BE49-F238E27FC236}">
                <a16:creationId xmlns:a16="http://schemas.microsoft.com/office/drawing/2014/main" id="{173EF3CC-4D30-4F32-BDB1-5704D364156C}"/>
              </a:ext>
            </a:extLst>
          </p:cNvPr>
          <p:cNvGrpSpPr/>
          <p:nvPr/>
        </p:nvGrpSpPr>
        <p:grpSpPr>
          <a:xfrm>
            <a:off x="7296184" y="1983280"/>
            <a:ext cx="968183" cy="659575"/>
            <a:chOff x="2747501" y="1990777"/>
            <a:chExt cx="968183" cy="659575"/>
          </a:xfrm>
        </p:grpSpPr>
        <p:pic>
          <p:nvPicPr>
            <p:cNvPr id="71" name="図 70" descr="ボール, 部屋, 挿絵 が含まれている画像&#10;&#10;自動的に生成された説明">
              <a:extLst>
                <a:ext uri="{FF2B5EF4-FFF2-40B4-BE49-F238E27FC236}">
                  <a16:creationId xmlns:a16="http://schemas.microsoft.com/office/drawing/2014/main" id="{7C2B4979-1BFC-433B-BFEF-0587C09FE686}"/>
                </a:ext>
              </a:extLst>
            </p:cNvPr>
            <p:cNvPicPr>
              <a:picLocks noChangeAspect="1"/>
            </p:cNvPicPr>
            <p:nvPr/>
          </p:nvPicPr>
          <p:blipFill>
            <a:blip r:embed="rId15" cstate="print">
              <a:extLst>
                <a:ext uri="{28A0092B-C50C-407E-A947-70E740481C1C}">
                  <a14:useLocalDpi xmlns:a14="http://schemas.microsoft.com/office/drawing/2010/main" val="0"/>
                </a:ext>
                <a:ext uri="{837473B0-CC2E-450A-ABE3-18F120FF3D39}">
                  <a1611:picAttrSrcUrl xmlns:a1611="http://schemas.microsoft.com/office/drawing/2016/11/main" r:id="rId16"/>
                </a:ext>
              </a:extLst>
            </a:blip>
            <a:stretch>
              <a:fillRect/>
            </a:stretch>
          </p:blipFill>
          <p:spPr>
            <a:xfrm>
              <a:off x="2747501" y="1990777"/>
              <a:ext cx="968183" cy="659575"/>
            </a:xfrm>
            <a:prstGeom prst="rect">
              <a:avLst/>
            </a:prstGeom>
          </p:spPr>
        </p:pic>
        <p:sp>
          <p:nvSpPr>
            <p:cNvPr id="72" name="正方形/長方形 71">
              <a:extLst>
                <a:ext uri="{FF2B5EF4-FFF2-40B4-BE49-F238E27FC236}">
                  <a16:creationId xmlns:a16="http://schemas.microsoft.com/office/drawing/2014/main" id="{FEC9AA76-4909-4D59-B30D-E94A5A48686A}"/>
                </a:ext>
              </a:extLst>
            </p:cNvPr>
            <p:cNvSpPr/>
            <p:nvPr/>
          </p:nvSpPr>
          <p:spPr>
            <a:xfrm>
              <a:off x="2957554" y="2140915"/>
              <a:ext cx="550697" cy="2443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kumimoji="1" lang="en-US" altLang="ja-JP" sz="1200" b="1" dirty="0">
                  <a:solidFill>
                    <a:srgbClr val="FF0000"/>
                  </a:solidFill>
                </a:rPr>
                <a:t>CQMS</a:t>
              </a:r>
              <a:endParaRPr kumimoji="1" lang="ja-JP" altLang="en-US" sz="1200" b="1" dirty="0">
                <a:solidFill>
                  <a:srgbClr val="FF0000"/>
                </a:solidFill>
              </a:endParaRPr>
            </a:p>
          </p:txBody>
        </p:sp>
      </p:grpSp>
      <p:grpSp>
        <p:nvGrpSpPr>
          <p:cNvPr id="73" name="グループ化 72">
            <a:extLst>
              <a:ext uri="{FF2B5EF4-FFF2-40B4-BE49-F238E27FC236}">
                <a16:creationId xmlns:a16="http://schemas.microsoft.com/office/drawing/2014/main" id="{C90EF5CC-8DD9-4764-A988-747284011F62}"/>
              </a:ext>
            </a:extLst>
          </p:cNvPr>
          <p:cNvGrpSpPr/>
          <p:nvPr/>
        </p:nvGrpSpPr>
        <p:grpSpPr>
          <a:xfrm>
            <a:off x="9346734" y="3132633"/>
            <a:ext cx="968183" cy="659575"/>
            <a:chOff x="2747501" y="1990777"/>
            <a:chExt cx="968183" cy="659575"/>
          </a:xfrm>
        </p:grpSpPr>
        <p:pic>
          <p:nvPicPr>
            <p:cNvPr id="74" name="図 73" descr="ボール, 部屋, 挿絵 が含まれている画像&#10;&#10;自動的に生成された説明">
              <a:extLst>
                <a:ext uri="{FF2B5EF4-FFF2-40B4-BE49-F238E27FC236}">
                  <a16:creationId xmlns:a16="http://schemas.microsoft.com/office/drawing/2014/main" id="{CF23DEC6-DA95-4700-ACCF-1F54FEB1A101}"/>
                </a:ext>
              </a:extLst>
            </p:cNvPr>
            <p:cNvPicPr>
              <a:picLocks noChangeAspect="1"/>
            </p:cNvPicPr>
            <p:nvPr/>
          </p:nvPicPr>
          <p:blipFill>
            <a:blip r:embed="rId15" cstate="print">
              <a:extLst>
                <a:ext uri="{28A0092B-C50C-407E-A947-70E740481C1C}">
                  <a14:useLocalDpi xmlns:a14="http://schemas.microsoft.com/office/drawing/2010/main" val="0"/>
                </a:ext>
                <a:ext uri="{837473B0-CC2E-450A-ABE3-18F120FF3D39}">
                  <a1611:picAttrSrcUrl xmlns:a1611="http://schemas.microsoft.com/office/drawing/2016/11/main" r:id="rId16"/>
                </a:ext>
              </a:extLst>
            </a:blip>
            <a:stretch>
              <a:fillRect/>
            </a:stretch>
          </p:blipFill>
          <p:spPr>
            <a:xfrm>
              <a:off x="2747501" y="1990777"/>
              <a:ext cx="968183" cy="659575"/>
            </a:xfrm>
            <a:prstGeom prst="rect">
              <a:avLst/>
            </a:prstGeom>
          </p:spPr>
        </p:pic>
        <p:sp>
          <p:nvSpPr>
            <p:cNvPr id="75" name="正方形/長方形 74">
              <a:extLst>
                <a:ext uri="{FF2B5EF4-FFF2-40B4-BE49-F238E27FC236}">
                  <a16:creationId xmlns:a16="http://schemas.microsoft.com/office/drawing/2014/main" id="{BD8B645F-9497-4B0B-8C21-35B85B6B8266}"/>
                </a:ext>
              </a:extLst>
            </p:cNvPr>
            <p:cNvSpPr/>
            <p:nvPr/>
          </p:nvSpPr>
          <p:spPr>
            <a:xfrm>
              <a:off x="2957554" y="2140915"/>
              <a:ext cx="550697" cy="2443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kumimoji="1" lang="en-US" altLang="ja-JP" sz="1200" b="1" dirty="0">
                  <a:solidFill>
                    <a:srgbClr val="FF0000"/>
                  </a:solidFill>
                </a:rPr>
                <a:t>CQMS</a:t>
              </a:r>
              <a:endParaRPr kumimoji="1" lang="ja-JP" altLang="en-US" sz="1200" b="1" dirty="0">
                <a:solidFill>
                  <a:srgbClr val="FF0000"/>
                </a:solidFill>
              </a:endParaRPr>
            </a:p>
          </p:txBody>
        </p:sp>
      </p:grpSp>
      <p:grpSp>
        <p:nvGrpSpPr>
          <p:cNvPr id="19" name="グループ化 18">
            <a:extLst>
              <a:ext uri="{FF2B5EF4-FFF2-40B4-BE49-F238E27FC236}">
                <a16:creationId xmlns:a16="http://schemas.microsoft.com/office/drawing/2014/main" id="{D9D07187-D72F-4D4A-AABF-DA296D4A2824}"/>
              </a:ext>
            </a:extLst>
          </p:cNvPr>
          <p:cNvGrpSpPr/>
          <p:nvPr/>
        </p:nvGrpSpPr>
        <p:grpSpPr>
          <a:xfrm>
            <a:off x="8954282" y="1137490"/>
            <a:ext cx="2576134" cy="1754992"/>
            <a:chOff x="8794944" y="1048788"/>
            <a:chExt cx="2576134" cy="1754992"/>
          </a:xfrm>
        </p:grpSpPr>
        <p:pic>
          <p:nvPicPr>
            <p:cNvPr id="45" name="図 44" descr="ボール, 部屋, 挿絵 が含まれている画像&#10;&#10;自動的に生成された説明">
              <a:extLst>
                <a:ext uri="{FF2B5EF4-FFF2-40B4-BE49-F238E27FC236}">
                  <a16:creationId xmlns:a16="http://schemas.microsoft.com/office/drawing/2014/main" id="{691F2FA7-57E1-4A87-970E-5440F37007CC}"/>
                </a:ext>
              </a:extLst>
            </p:cNvPr>
            <p:cNvPicPr>
              <a:picLocks noChangeAspect="1"/>
            </p:cNvPicPr>
            <p:nvPr/>
          </p:nvPicPr>
          <p:blipFill>
            <a:blip r:embed="rId17" cstate="print">
              <a:extLst>
                <a:ext uri="{28A0092B-C50C-407E-A947-70E740481C1C}">
                  <a14:useLocalDpi xmlns:a14="http://schemas.microsoft.com/office/drawing/2010/main" val="0"/>
                </a:ext>
                <a:ext uri="{837473B0-CC2E-450A-ABE3-18F120FF3D39}">
                  <a1611:picAttrSrcUrl xmlns:a1611="http://schemas.microsoft.com/office/drawing/2016/11/main" r:id="rId16"/>
                </a:ext>
              </a:extLst>
            </a:blip>
            <a:stretch>
              <a:fillRect/>
            </a:stretch>
          </p:blipFill>
          <p:spPr>
            <a:xfrm>
              <a:off x="8794944" y="1048788"/>
              <a:ext cx="2576134" cy="1754992"/>
            </a:xfrm>
            <a:prstGeom prst="rect">
              <a:avLst/>
            </a:prstGeom>
          </p:spPr>
        </p:pic>
        <p:sp>
          <p:nvSpPr>
            <p:cNvPr id="78" name="正方形/長方形 77">
              <a:extLst>
                <a:ext uri="{FF2B5EF4-FFF2-40B4-BE49-F238E27FC236}">
                  <a16:creationId xmlns:a16="http://schemas.microsoft.com/office/drawing/2014/main" id="{FDB265D5-F9C8-4FA1-AAED-325A2ADC62B6}"/>
                </a:ext>
              </a:extLst>
            </p:cNvPr>
            <p:cNvSpPr/>
            <p:nvPr/>
          </p:nvSpPr>
          <p:spPr>
            <a:xfrm>
              <a:off x="9535762" y="1556965"/>
              <a:ext cx="1008490" cy="330685"/>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kumimoji="1" lang="en-US" altLang="ja-JP" sz="2400" b="1" dirty="0">
                  <a:solidFill>
                    <a:srgbClr val="FF0000"/>
                  </a:solidFill>
                </a:rPr>
                <a:t>CQMS</a:t>
              </a:r>
              <a:endParaRPr kumimoji="1" lang="ja-JP" altLang="en-US" sz="2400" b="1" dirty="0">
                <a:solidFill>
                  <a:srgbClr val="FF0000"/>
                </a:solidFill>
              </a:endParaRPr>
            </a:p>
          </p:txBody>
        </p:sp>
      </p:grpSp>
      <p:sp>
        <p:nvSpPr>
          <p:cNvPr id="16" name="正方形/長方形 15">
            <a:extLst>
              <a:ext uri="{FF2B5EF4-FFF2-40B4-BE49-F238E27FC236}">
                <a16:creationId xmlns:a16="http://schemas.microsoft.com/office/drawing/2014/main" id="{449AA835-0F2F-426A-BFE7-090D9C290B57}"/>
              </a:ext>
            </a:extLst>
          </p:cNvPr>
          <p:cNvSpPr/>
          <p:nvPr/>
        </p:nvSpPr>
        <p:spPr>
          <a:xfrm>
            <a:off x="1214905" y="1229210"/>
            <a:ext cx="3463399" cy="517615"/>
          </a:xfrm>
          <a:prstGeom prst="rect">
            <a:avLst/>
          </a:prstGeom>
        </p:spPr>
        <p:style>
          <a:lnRef idx="1">
            <a:schemeClr val="accent6"/>
          </a:lnRef>
          <a:fillRef idx="3">
            <a:schemeClr val="accent6"/>
          </a:fillRef>
          <a:effectRef idx="2">
            <a:schemeClr val="accent6"/>
          </a:effectRef>
          <a:fontRef idx="minor">
            <a:schemeClr val="lt1"/>
          </a:fontRef>
        </p:style>
        <p:txBody>
          <a:bodyPr rtlCol="0" anchor="ctr"/>
          <a:lstStyle/>
          <a:p>
            <a:pPr algn="ctr"/>
            <a:r>
              <a:rPr kumimoji="1" lang="ja-JP" altLang="en-US" sz="2400" dirty="0"/>
              <a:t>臨床試験</a:t>
            </a:r>
            <a:r>
              <a:rPr kumimoji="1" lang="en-US" altLang="ja-JP" sz="2400" dirty="0"/>
              <a:t>/</a:t>
            </a:r>
            <a:r>
              <a:rPr kumimoji="1" lang="ja-JP" altLang="en-US" sz="2400" dirty="0"/>
              <a:t>治験</a:t>
            </a:r>
          </a:p>
        </p:txBody>
      </p:sp>
      <p:pic>
        <p:nvPicPr>
          <p:cNvPr id="81" name="図 80" descr="[無料イラスト] マンション - パブリックドメインQ：著作権 ...">
            <a:extLst>
              <a:ext uri="{FF2B5EF4-FFF2-40B4-BE49-F238E27FC236}">
                <a16:creationId xmlns:a16="http://schemas.microsoft.com/office/drawing/2014/main" id="{3A470E53-9D74-4BEB-AE5C-1C7DF8BCB049}"/>
              </a:ext>
            </a:extLst>
          </p:cNvPr>
          <p:cNvPicPr>
            <a:picLocks noChangeAspect="1"/>
          </p:cNvPicPr>
          <p:nvPr/>
        </p:nvPicPr>
        <p:blipFill>
          <a:blip r:embed="rId18" cstate="print">
            <a:extLst>
              <a:ext uri="{BEBA8EAE-BF5A-486C-A8C5-ECC9F3942E4B}">
                <a14:imgProps xmlns:a14="http://schemas.microsoft.com/office/drawing/2010/main">
                  <a14:imgLayer r:embed="rId11">
                    <a14:imgEffect>
                      <a14:colorTemperature colorTemp="11200"/>
                    </a14:imgEffect>
                  </a14:imgLayer>
                </a14:imgProps>
              </a:ext>
              <a:ext uri="{28A0092B-C50C-407E-A947-70E740481C1C}">
                <a14:useLocalDpi xmlns:a14="http://schemas.microsoft.com/office/drawing/2010/main" val="0"/>
              </a:ext>
            </a:extLst>
          </a:blip>
          <a:stretch>
            <a:fillRect/>
          </a:stretch>
        </p:blipFill>
        <p:spPr>
          <a:xfrm>
            <a:off x="4239086" y="4293885"/>
            <a:ext cx="981032" cy="1039217"/>
          </a:xfrm>
          <a:prstGeom prst="rect">
            <a:avLst/>
          </a:prstGeom>
        </p:spPr>
      </p:pic>
      <p:sp>
        <p:nvSpPr>
          <p:cNvPr id="82" name="正方形/長方形 81">
            <a:extLst>
              <a:ext uri="{FF2B5EF4-FFF2-40B4-BE49-F238E27FC236}">
                <a16:creationId xmlns:a16="http://schemas.microsoft.com/office/drawing/2014/main" id="{710D7D9F-D475-4D18-AC87-8720204A3CAB}"/>
              </a:ext>
            </a:extLst>
          </p:cNvPr>
          <p:cNvSpPr/>
          <p:nvPr/>
        </p:nvSpPr>
        <p:spPr>
          <a:xfrm>
            <a:off x="3678195" y="5240179"/>
            <a:ext cx="2143420" cy="41012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kumimoji="1" lang="en-US" altLang="ja-JP" dirty="0">
                <a:solidFill>
                  <a:schemeClr val="tx1"/>
                </a:solidFill>
              </a:rPr>
              <a:t>Vendor</a:t>
            </a:r>
            <a:endParaRPr kumimoji="1" lang="ja-JP" altLang="en-US" dirty="0">
              <a:solidFill>
                <a:schemeClr val="tx1"/>
              </a:solidFill>
            </a:endParaRPr>
          </a:p>
        </p:txBody>
      </p:sp>
      <p:grpSp>
        <p:nvGrpSpPr>
          <p:cNvPr id="83" name="グループ化 82">
            <a:extLst>
              <a:ext uri="{FF2B5EF4-FFF2-40B4-BE49-F238E27FC236}">
                <a16:creationId xmlns:a16="http://schemas.microsoft.com/office/drawing/2014/main" id="{2A38FBA3-58FC-42EA-8CBF-DBDF66F146E2}"/>
              </a:ext>
            </a:extLst>
          </p:cNvPr>
          <p:cNvGrpSpPr/>
          <p:nvPr/>
        </p:nvGrpSpPr>
        <p:grpSpPr>
          <a:xfrm>
            <a:off x="4689903" y="4117492"/>
            <a:ext cx="968183" cy="659575"/>
            <a:chOff x="2747501" y="1990777"/>
            <a:chExt cx="968183" cy="659575"/>
          </a:xfrm>
        </p:grpSpPr>
        <p:pic>
          <p:nvPicPr>
            <p:cNvPr id="84" name="図 83" descr="ボール, 部屋, 挿絵 が含まれている画像&#10;&#10;自動的に生成された説明">
              <a:extLst>
                <a:ext uri="{FF2B5EF4-FFF2-40B4-BE49-F238E27FC236}">
                  <a16:creationId xmlns:a16="http://schemas.microsoft.com/office/drawing/2014/main" id="{8A168FC1-3415-46D3-86A4-6EC2C2E6F4E3}"/>
                </a:ext>
              </a:extLst>
            </p:cNvPr>
            <p:cNvPicPr>
              <a:picLocks noChangeAspect="1"/>
            </p:cNvPicPr>
            <p:nvPr/>
          </p:nvPicPr>
          <p:blipFill>
            <a:blip r:embed="rId15" cstate="print">
              <a:extLst>
                <a:ext uri="{28A0092B-C50C-407E-A947-70E740481C1C}">
                  <a14:useLocalDpi xmlns:a14="http://schemas.microsoft.com/office/drawing/2010/main" val="0"/>
                </a:ext>
                <a:ext uri="{837473B0-CC2E-450A-ABE3-18F120FF3D39}">
                  <a1611:picAttrSrcUrl xmlns:a1611="http://schemas.microsoft.com/office/drawing/2016/11/main" r:id="rId16"/>
                </a:ext>
              </a:extLst>
            </a:blip>
            <a:stretch>
              <a:fillRect/>
            </a:stretch>
          </p:blipFill>
          <p:spPr>
            <a:xfrm>
              <a:off x="2747501" y="1990777"/>
              <a:ext cx="968183" cy="659575"/>
            </a:xfrm>
            <a:prstGeom prst="rect">
              <a:avLst/>
            </a:prstGeom>
          </p:spPr>
        </p:pic>
        <p:sp>
          <p:nvSpPr>
            <p:cNvPr id="85" name="正方形/長方形 84">
              <a:extLst>
                <a:ext uri="{FF2B5EF4-FFF2-40B4-BE49-F238E27FC236}">
                  <a16:creationId xmlns:a16="http://schemas.microsoft.com/office/drawing/2014/main" id="{94FC78DD-B79B-477A-B249-F2D4F2B2C076}"/>
                </a:ext>
              </a:extLst>
            </p:cNvPr>
            <p:cNvSpPr/>
            <p:nvPr/>
          </p:nvSpPr>
          <p:spPr>
            <a:xfrm>
              <a:off x="2957554" y="2140915"/>
              <a:ext cx="550697" cy="2443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pPr algn="ctr"/>
              <a:r>
                <a:rPr kumimoji="1" lang="en-US" altLang="ja-JP" sz="1200" b="1" dirty="0">
                  <a:solidFill>
                    <a:srgbClr val="FF0000"/>
                  </a:solidFill>
                </a:rPr>
                <a:t>CQMS</a:t>
              </a:r>
              <a:endParaRPr kumimoji="1" lang="ja-JP" altLang="en-US" sz="1200" b="1" dirty="0">
                <a:solidFill>
                  <a:srgbClr val="FF0000"/>
                </a:solidFill>
              </a:endParaRPr>
            </a:p>
          </p:txBody>
        </p:sp>
      </p:grpSp>
      <p:grpSp>
        <p:nvGrpSpPr>
          <p:cNvPr id="48" name="グループ化 47">
            <a:extLst>
              <a:ext uri="{FF2B5EF4-FFF2-40B4-BE49-F238E27FC236}">
                <a16:creationId xmlns:a16="http://schemas.microsoft.com/office/drawing/2014/main" id="{17115EAE-E1BA-4E1B-9AD4-29BCB5DC2E9F}"/>
              </a:ext>
            </a:extLst>
          </p:cNvPr>
          <p:cNvGrpSpPr/>
          <p:nvPr/>
        </p:nvGrpSpPr>
        <p:grpSpPr>
          <a:xfrm>
            <a:off x="114338" y="4040292"/>
            <a:ext cx="1577783" cy="1906333"/>
            <a:chOff x="4644008" y="1268760"/>
            <a:chExt cx="3960440" cy="4615733"/>
          </a:xfrm>
        </p:grpSpPr>
        <p:grpSp>
          <p:nvGrpSpPr>
            <p:cNvPr id="52" name="グループ化 51">
              <a:extLst>
                <a:ext uri="{FF2B5EF4-FFF2-40B4-BE49-F238E27FC236}">
                  <a16:creationId xmlns:a16="http://schemas.microsoft.com/office/drawing/2014/main" id="{86E6D884-1ADD-4834-B381-3516B6003A03}"/>
                </a:ext>
              </a:extLst>
            </p:cNvPr>
            <p:cNvGrpSpPr/>
            <p:nvPr/>
          </p:nvGrpSpPr>
          <p:grpSpPr>
            <a:xfrm>
              <a:off x="4644008" y="1268760"/>
              <a:ext cx="3960440" cy="3960440"/>
              <a:chOff x="4644008" y="1268760"/>
              <a:chExt cx="3960440" cy="3960440"/>
            </a:xfrm>
          </p:grpSpPr>
          <p:pic>
            <p:nvPicPr>
              <p:cNvPr id="59" name="Picture 2" descr="C:\Users\00985075\AppData\Local\Microsoft\Windows\Temporary Internet Files\Content.IE5\JHBKYNMC\sgi01a201408201400[1].jpg">
                <a:extLst>
                  <a:ext uri="{FF2B5EF4-FFF2-40B4-BE49-F238E27FC236}">
                    <a16:creationId xmlns:a16="http://schemas.microsoft.com/office/drawing/2014/main" id="{D3F8E97C-DFEA-444C-99C5-26CD163CADA7}"/>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4644008" y="1268760"/>
                <a:ext cx="3960440" cy="396044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sp>
            <p:nvSpPr>
              <p:cNvPr id="60" name="正方形/長方形 59">
                <a:extLst>
                  <a:ext uri="{FF2B5EF4-FFF2-40B4-BE49-F238E27FC236}">
                    <a16:creationId xmlns:a16="http://schemas.microsoft.com/office/drawing/2014/main" id="{D8A5A14C-63B6-4BCB-A934-3CB7D8361543}"/>
                  </a:ext>
                </a:extLst>
              </p:cNvPr>
              <p:cNvSpPr/>
              <p:nvPr/>
            </p:nvSpPr>
            <p:spPr>
              <a:xfrm>
                <a:off x="5508104" y="2204864"/>
                <a:ext cx="2232248" cy="9721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grpSp>
        <p:sp>
          <p:nvSpPr>
            <p:cNvPr id="53" name="テキスト ボックス 52">
              <a:extLst>
                <a:ext uri="{FF2B5EF4-FFF2-40B4-BE49-F238E27FC236}">
                  <a16:creationId xmlns:a16="http://schemas.microsoft.com/office/drawing/2014/main" id="{851A1D6F-6E49-410D-B2EE-7188B93E949B}"/>
                </a:ext>
              </a:extLst>
            </p:cNvPr>
            <p:cNvSpPr txBox="1"/>
            <p:nvPr/>
          </p:nvSpPr>
          <p:spPr>
            <a:xfrm>
              <a:off x="5364088" y="4869161"/>
              <a:ext cx="360040" cy="1015332"/>
            </a:xfrm>
            <a:prstGeom prst="rect">
              <a:avLst/>
            </a:prstGeom>
            <a:noFill/>
          </p:spPr>
          <p:txBody>
            <a:bodyPr wrap="square" rtlCol="0">
              <a:spAutoFit/>
            </a:bodyPr>
            <a:lstStyle/>
            <a:p>
              <a:endParaRPr kumimoji="1" lang="ja-JP" altLang="en-US" dirty="0"/>
            </a:p>
          </p:txBody>
        </p:sp>
        <p:sp>
          <p:nvSpPr>
            <p:cNvPr id="54" name="テキスト ボックス 53">
              <a:extLst>
                <a:ext uri="{FF2B5EF4-FFF2-40B4-BE49-F238E27FC236}">
                  <a16:creationId xmlns:a16="http://schemas.microsoft.com/office/drawing/2014/main" id="{EB4EDB88-5777-4E5E-97FD-6E24AD781574}"/>
                </a:ext>
              </a:extLst>
            </p:cNvPr>
            <p:cNvSpPr txBox="1"/>
            <p:nvPr/>
          </p:nvSpPr>
          <p:spPr>
            <a:xfrm>
              <a:off x="5796137" y="4869161"/>
              <a:ext cx="360040" cy="1015332"/>
            </a:xfrm>
            <a:prstGeom prst="rect">
              <a:avLst/>
            </a:prstGeom>
            <a:noFill/>
          </p:spPr>
          <p:txBody>
            <a:bodyPr wrap="square" rtlCol="0">
              <a:spAutoFit/>
            </a:bodyPr>
            <a:lstStyle/>
            <a:p>
              <a:endParaRPr kumimoji="1" lang="ja-JP" altLang="en-US" dirty="0"/>
            </a:p>
          </p:txBody>
        </p:sp>
        <p:sp>
          <p:nvSpPr>
            <p:cNvPr id="55" name="テキスト ボックス 54">
              <a:extLst>
                <a:ext uri="{FF2B5EF4-FFF2-40B4-BE49-F238E27FC236}">
                  <a16:creationId xmlns:a16="http://schemas.microsoft.com/office/drawing/2014/main" id="{EC314C43-060E-4653-B26F-6C308263E759}"/>
                </a:ext>
              </a:extLst>
            </p:cNvPr>
            <p:cNvSpPr txBox="1"/>
            <p:nvPr/>
          </p:nvSpPr>
          <p:spPr>
            <a:xfrm>
              <a:off x="6228183" y="4859869"/>
              <a:ext cx="360040" cy="1015332"/>
            </a:xfrm>
            <a:prstGeom prst="rect">
              <a:avLst/>
            </a:prstGeom>
            <a:noFill/>
          </p:spPr>
          <p:txBody>
            <a:bodyPr wrap="square" rtlCol="0">
              <a:spAutoFit/>
            </a:bodyPr>
            <a:lstStyle/>
            <a:p>
              <a:endParaRPr kumimoji="1" lang="ja-JP" altLang="en-US" dirty="0"/>
            </a:p>
          </p:txBody>
        </p:sp>
        <p:sp>
          <p:nvSpPr>
            <p:cNvPr id="56" name="テキスト ボックス 55">
              <a:extLst>
                <a:ext uri="{FF2B5EF4-FFF2-40B4-BE49-F238E27FC236}">
                  <a16:creationId xmlns:a16="http://schemas.microsoft.com/office/drawing/2014/main" id="{B73F74D0-075A-4AE0-B5A2-CCA61AFD9A43}"/>
                </a:ext>
              </a:extLst>
            </p:cNvPr>
            <p:cNvSpPr txBox="1"/>
            <p:nvPr/>
          </p:nvSpPr>
          <p:spPr>
            <a:xfrm>
              <a:off x="6660233" y="4859869"/>
              <a:ext cx="360040" cy="1015332"/>
            </a:xfrm>
            <a:prstGeom prst="rect">
              <a:avLst/>
            </a:prstGeom>
            <a:noFill/>
          </p:spPr>
          <p:txBody>
            <a:bodyPr wrap="square" rtlCol="0">
              <a:spAutoFit/>
            </a:bodyPr>
            <a:lstStyle/>
            <a:p>
              <a:endParaRPr kumimoji="1" lang="ja-JP" altLang="en-US" dirty="0"/>
            </a:p>
          </p:txBody>
        </p:sp>
        <p:sp>
          <p:nvSpPr>
            <p:cNvPr id="57" name="テキスト ボックス 56">
              <a:extLst>
                <a:ext uri="{FF2B5EF4-FFF2-40B4-BE49-F238E27FC236}">
                  <a16:creationId xmlns:a16="http://schemas.microsoft.com/office/drawing/2014/main" id="{C75F521B-A777-4598-8315-FF9CBE47663F}"/>
                </a:ext>
              </a:extLst>
            </p:cNvPr>
            <p:cNvSpPr txBox="1"/>
            <p:nvPr/>
          </p:nvSpPr>
          <p:spPr>
            <a:xfrm>
              <a:off x="7164288" y="4869161"/>
              <a:ext cx="360040" cy="1015332"/>
            </a:xfrm>
            <a:prstGeom prst="rect">
              <a:avLst/>
            </a:prstGeom>
            <a:noFill/>
          </p:spPr>
          <p:txBody>
            <a:bodyPr wrap="square" rtlCol="0">
              <a:spAutoFit/>
            </a:bodyPr>
            <a:lstStyle/>
            <a:p>
              <a:endParaRPr kumimoji="1" lang="ja-JP" altLang="en-US" dirty="0"/>
            </a:p>
          </p:txBody>
        </p:sp>
        <p:sp>
          <p:nvSpPr>
            <p:cNvPr id="58" name="テキスト ボックス 57">
              <a:extLst>
                <a:ext uri="{FF2B5EF4-FFF2-40B4-BE49-F238E27FC236}">
                  <a16:creationId xmlns:a16="http://schemas.microsoft.com/office/drawing/2014/main" id="{B28E4B53-2BAD-4363-A5DE-2686974371F6}"/>
                </a:ext>
              </a:extLst>
            </p:cNvPr>
            <p:cNvSpPr txBox="1"/>
            <p:nvPr/>
          </p:nvSpPr>
          <p:spPr>
            <a:xfrm>
              <a:off x="7524328" y="4869161"/>
              <a:ext cx="360040" cy="1015332"/>
            </a:xfrm>
            <a:prstGeom prst="rect">
              <a:avLst/>
            </a:prstGeom>
            <a:noFill/>
          </p:spPr>
          <p:txBody>
            <a:bodyPr wrap="square" rtlCol="0">
              <a:spAutoFit/>
            </a:bodyPr>
            <a:lstStyle/>
            <a:p>
              <a:endParaRPr kumimoji="1" lang="ja-JP" altLang="en-US" dirty="0"/>
            </a:p>
          </p:txBody>
        </p:sp>
      </p:grpSp>
    </p:spTree>
    <p:extLst>
      <p:ext uri="{BB962C8B-B14F-4D97-AF65-F5344CB8AC3E}">
        <p14:creationId xmlns:p14="http://schemas.microsoft.com/office/powerpoint/2010/main" val="96757976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5457AB63-7839-4691-AC70-403DB1705EA2}"/>
              </a:ext>
            </a:extLst>
          </p:cNvPr>
          <p:cNvSpPr>
            <a:spLocks noGrp="1"/>
          </p:cNvSpPr>
          <p:nvPr>
            <p:ph type="body" sz="quarter" idx="13"/>
          </p:nvPr>
        </p:nvSpPr>
        <p:spPr>
          <a:xfrm>
            <a:off x="119336" y="310097"/>
            <a:ext cx="11377264" cy="616964"/>
          </a:xfrm>
        </p:spPr>
        <p:txBody>
          <a:bodyPr/>
          <a:lstStyle/>
          <a:p>
            <a:r>
              <a:rPr lang="ja-JP" altLang="en-US" dirty="0"/>
              <a:t>②</a:t>
            </a:r>
            <a:r>
              <a:rPr lang="en-US" altLang="ja-JP" dirty="0"/>
              <a:t>CQMS</a:t>
            </a:r>
            <a:r>
              <a:rPr lang="ja-JP" altLang="en-US" dirty="0"/>
              <a:t>とは？：</a:t>
            </a:r>
            <a:r>
              <a:rPr lang="ja-JP" altLang="en-US" sz="2800" dirty="0"/>
              <a:t>個々の治験からみた</a:t>
            </a:r>
            <a:r>
              <a:rPr lang="en-US" altLang="ja-JP" sz="2800" dirty="0"/>
              <a:t>QMS</a:t>
            </a:r>
            <a:r>
              <a:rPr lang="ja-JP" altLang="en-US" sz="2800" dirty="0"/>
              <a:t>と医療機関としての</a:t>
            </a:r>
            <a:r>
              <a:rPr lang="en-US" altLang="ja-JP" sz="2800" dirty="0"/>
              <a:t>QMS</a:t>
            </a:r>
            <a:endParaRPr lang="ja-JP" altLang="en-US" dirty="0"/>
          </a:p>
        </p:txBody>
      </p:sp>
      <p:sp>
        <p:nvSpPr>
          <p:cNvPr id="61" name="楕円 60">
            <a:extLst>
              <a:ext uri="{FF2B5EF4-FFF2-40B4-BE49-F238E27FC236}">
                <a16:creationId xmlns:a16="http://schemas.microsoft.com/office/drawing/2014/main" id="{FA05292C-3445-4E0A-B042-A3A32DF2F279}"/>
              </a:ext>
            </a:extLst>
          </p:cNvPr>
          <p:cNvSpPr/>
          <p:nvPr/>
        </p:nvSpPr>
        <p:spPr>
          <a:xfrm>
            <a:off x="4175230" y="1458193"/>
            <a:ext cx="3960000" cy="3960000"/>
          </a:xfrm>
          <a:prstGeom prst="ellipse">
            <a:avLst/>
          </a:prstGeom>
          <a:solidFill>
            <a:srgbClr val="FFE67A">
              <a:alpha val="50000"/>
            </a:srgbClr>
          </a:solidFill>
          <a:ln w="12700" cap="flat" cmpd="sng" algn="ctr">
            <a:solidFill>
              <a:srgbClr val="FFE67A">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62" name="角丸四角形 28">
            <a:extLst>
              <a:ext uri="{FF2B5EF4-FFF2-40B4-BE49-F238E27FC236}">
                <a16:creationId xmlns:a16="http://schemas.microsoft.com/office/drawing/2014/main" id="{3472F6D3-96DF-4E10-8C61-4C0AE3643057}"/>
              </a:ext>
            </a:extLst>
          </p:cNvPr>
          <p:cNvSpPr/>
          <p:nvPr/>
        </p:nvSpPr>
        <p:spPr>
          <a:xfrm>
            <a:off x="555966" y="5908551"/>
            <a:ext cx="10702709" cy="846853"/>
          </a:xfrm>
          <a:prstGeom prst="roundRect">
            <a:avLst/>
          </a:prstGeom>
          <a:solidFill>
            <a:srgbClr val="008000"/>
          </a:solidFill>
          <a:ln w="26425" cap="flat" cmpd="sng" algn="ctr">
            <a:solidFill>
              <a:sysClr val="window" lastClr="FFFFFF"/>
            </a:solidFill>
            <a:prstDash val="soli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rtlCol="0" anchor="ctr"/>
          <a:lstStyle/>
          <a:p>
            <a:pPr algn="ctr">
              <a:defRPr/>
            </a:pPr>
            <a:r>
              <a:rPr kumimoji="0" lang="ja-JP" altLang="en-US" sz="2000" kern="0" dirty="0">
                <a:solidFill>
                  <a:prstClr val="white"/>
                </a:solidFill>
                <a:latin typeface="Arial"/>
              </a:rPr>
              <a:t>医療機関の</a:t>
            </a:r>
            <a:r>
              <a:rPr kumimoji="0" lang="en-US" altLang="ja-JP" sz="2000" kern="0" dirty="0">
                <a:solidFill>
                  <a:prstClr val="white"/>
                </a:solidFill>
                <a:latin typeface="Arial"/>
              </a:rPr>
              <a:t>CQMS</a:t>
            </a:r>
            <a:r>
              <a:rPr kumimoji="0" lang="ja-JP" altLang="en-US" sz="2000" kern="0" dirty="0">
                <a:solidFill>
                  <a:prstClr val="white"/>
                </a:solidFill>
                <a:latin typeface="Arial"/>
              </a:rPr>
              <a:t>に加えて、各受託試験毎の</a:t>
            </a:r>
            <a:r>
              <a:rPr kumimoji="0" lang="en-US" altLang="ja-JP" sz="2000" kern="0" dirty="0">
                <a:solidFill>
                  <a:prstClr val="white"/>
                </a:solidFill>
                <a:latin typeface="Arial"/>
              </a:rPr>
              <a:t>CQMS</a:t>
            </a:r>
            <a:r>
              <a:rPr kumimoji="0" lang="ja-JP" altLang="en-US" sz="2000" kern="0" dirty="0">
                <a:solidFill>
                  <a:prstClr val="white"/>
                </a:solidFill>
                <a:latin typeface="Arial"/>
              </a:rPr>
              <a:t>があります。</a:t>
            </a:r>
            <a:endParaRPr kumimoji="0" lang="en-US" altLang="ja-JP" sz="2000" kern="0" dirty="0">
              <a:solidFill>
                <a:prstClr val="white"/>
              </a:solidFill>
              <a:latin typeface="Arial"/>
            </a:endParaRPr>
          </a:p>
          <a:p>
            <a:pPr algn="ctr">
              <a:defRPr/>
            </a:pPr>
            <a:r>
              <a:rPr kumimoji="0" lang="ja-JP" altLang="en-US" sz="2000" kern="0" dirty="0">
                <a:solidFill>
                  <a:prstClr val="white"/>
                </a:solidFill>
                <a:latin typeface="Arial"/>
              </a:rPr>
              <a:t>そのため、各試験毎に求める品質目標を押さえて対応することになります。</a:t>
            </a:r>
          </a:p>
        </p:txBody>
      </p:sp>
      <p:pic>
        <p:nvPicPr>
          <p:cNvPr id="63" name="図 62" descr="[無料イラスト] アドバイスする女性看護師 - パブリック ...">
            <a:extLst>
              <a:ext uri="{FF2B5EF4-FFF2-40B4-BE49-F238E27FC236}">
                <a16:creationId xmlns:a16="http://schemas.microsoft.com/office/drawing/2014/main" id="{0C367AC5-2CCE-4F71-A4C7-A57536F405DA}"/>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624813" y="5169710"/>
            <a:ext cx="868388" cy="1181649"/>
          </a:xfrm>
          <a:prstGeom prst="rect">
            <a:avLst/>
          </a:prstGeom>
        </p:spPr>
      </p:pic>
      <p:pic>
        <p:nvPicPr>
          <p:cNvPr id="76" name="図 75" descr="背景パターン&#10;&#10;自動的に生成された説明">
            <a:extLst>
              <a:ext uri="{FF2B5EF4-FFF2-40B4-BE49-F238E27FC236}">
                <a16:creationId xmlns:a16="http://schemas.microsoft.com/office/drawing/2014/main" id="{FDC8ED5F-74B6-473C-8972-858D092DC558}"/>
              </a:ext>
            </a:extLst>
          </p:cNvPr>
          <p:cNvPicPr>
            <a:picLocks noChangeAspect="1"/>
          </p:cNvPicPr>
          <p:nvPr/>
        </p:nvPicPr>
        <p:blipFill>
          <a:blip r:embed="rId4"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4951901" y="2010765"/>
            <a:ext cx="2353174" cy="2720941"/>
          </a:xfrm>
          <a:prstGeom prst="rect">
            <a:avLst/>
          </a:prstGeom>
        </p:spPr>
      </p:pic>
      <p:grpSp>
        <p:nvGrpSpPr>
          <p:cNvPr id="77" name="グループ化 76">
            <a:extLst>
              <a:ext uri="{FF2B5EF4-FFF2-40B4-BE49-F238E27FC236}">
                <a16:creationId xmlns:a16="http://schemas.microsoft.com/office/drawing/2014/main" id="{740C81D9-A4BB-42D7-8857-F792374F8990}"/>
              </a:ext>
            </a:extLst>
          </p:cNvPr>
          <p:cNvGrpSpPr/>
          <p:nvPr/>
        </p:nvGrpSpPr>
        <p:grpSpPr>
          <a:xfrm>
            <a:off x="5131964" y="2943957"/>
            <a:ext cx="2115983" cy="1396583"/>
            <a:chOff x="2747501" y="1990777"/>
            <a:chExt cx="968183" cy="659575"/>
          </a:xfrm>
        </p:grpSpPr>
        <p:pic>
          <p:nvPicPr>
            <p:cNvPr id="79" name="図 78" descr="ボール, 部屋, 挿絵 が含まれている画像&#10;&#10;自動的に生成された説明">
              <a:extLst>
                <a:ext uri="{FF2B5EF4-FFF2-40B4-BE49-F238E27FC236}">
                  <a16:creationId xmlns:a16="http://schemas.microsoft.com/office/drawing/2014/main" id="{F5DAE1FD-BB98-4E26-B44E-8F91D9698B7F}"/>
                </a:ext>
              </a:extLst>
            </p:cNvPr>
            <p:cNvPicPr>
              <a:picLocks noChangeAspect="1"/>
            </p:cNvPicPr>
            <p:nvPr/>
          </p:nvPicPr>
          <p:blipFill>
            <a:blip r:embed="rId6"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80" name="正方形/長方形 79">
              <a:extLst>
                <a:ext uri="{FF2B5EF4-FFF2-40B4-BE49-F238E27FC236}">
                  <a16:creationId xmlns:a16="http://schemas.microsoft.com/office/drawing/2014/main" id="{9C51FCB4-0AFF-447B-A3F2-C9952E915749}"/>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srgbClr val="FF0000"/>
                  </a:solidFill>
                  <a:effectLst/>
                  <a:uLnTx/>
                  <a:uFillTx/>
                  <a:latin typeface="Arial"/>
                  <a:ea typeface="+mn-ea"/>
                  <a:cs typeface="+mn-cs"/>
                </a:rPr>
                <a:t>施設全体</a:t>
              </a:r>
              <a:endParaRPr kumimoji="0" lang="en-US" altLang="ja-JP" sz="1400" b="1" i="0" u="none" strike="noStrike" kern="0" cap="none" spc="0" normalizeH="0" baseline="0" noProof="0" dirty="0">
                <a:ln>
                  <a:noFill/>
                </a:ln>
                <a:solidFill>
                  <a:srgbClr val="FF0000"/>
                </a:solidFill>
                <a:effectLst/>
                <a:uLnTx/>
                <a:uFillTx/>
                <a:latin typeface="Arial"/>
                <a:ea typeface="+mn-ea"/>
                <a:cs typeface="+mn-cs"/>
              </a:endParaRPr>
            </a:p>
          </p:txBody>
        </p:sp>
      </p:grpSp>
      <p:grpSp>
        <p:nvGrpSpPr>
          <p:cNvPr id="86" name="グループ化 85">
            <a:extLst>
              <a:ext uri="{FF2B5EF4-FFF2-40B4-BE49-F238E27FC236}">
                <a16:creationId xmlns:a16="http://schemas.microsoft.com/office/drawing/2014/main" id="{BEA289D3-6EAA-4F75-A559-F8A9DC29A4E4}"/>
              </a:ext>
            </a:extLst>
          </p:cNvPr>
          <p:cNvGrpSpPr/>
          <p:nvPr/>
        </p:nvGrpSpPr>
        <p:grpSpPr>
          <a:xfrm>
            <a:off x="1711300" y="1110191"/>
            <a:ext cx="3885787" cy="2470619"/>
            <a:chOff x="1711300" y="1110191"/>
            <a:chExt cx="3885787" cy="2470619"/>
          </a:xfrm>
        </p:grpSpPr>
        <p:sp>
          <p:nvSpPr>
            <p:cNvPr id="87" name="楕円 86">
              <a:extLst>
                <a:ext uri="{FF2B5EF4-FFF2-40B4-BE49-F238E27FC236}">
                  <a16:creationId xmlns:a16="http://schemas.microsoft.com/office/drawing/2014/main" id="{CE968E12-F478-4345-804D-AFFA3E297F35}"/>
                </a:ext>
              </a:extLst>
            </p:cNvPr>
            <p:cNvSpPr/>
            <p:nvPr/>
          </p:nvSpPr>
          <p:spPr>
            <a:xfrm rot="1137060">
              <a:off x="1769616" y="1556547"/>
              <a:ext cx="3827471" cy="1735479"/>
            </a:xfrm>
            <a:prstGeom prst="ellipse">
              <a:avLst/>
            </a:prstGeom>
            <a:solidFill>
              <a:srgbClr val="6DBB4F">
                <a:alpha val="50000"/>
              </a:srgbClr>
            </a:solidFill>
            <a:ln w="12700" cap="flat" cmpd="sng" algn="ctr">
              <a:solidFill>
                <a:srgbClr val="6DBB4F">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88" name="四角形: メモ 87">
              <a:extLst>
                <a:ext uri="{FF2B5EF4-FFF2-40B4-BE49-F238E27FC236}">
                  <a16:creationId xmlns:a16="http://schemas.microsoft.com/office/drawing/2014/main" id="{431474E2-827B-4F9D-84B7-9EF7F56A88FC}"/>
                </a:ext>
              </a:extLst>
            </p:cNvPr>
            <p:cNvSpPr/>
            <p:nvPr/>
          </p:nvSpPr>
          <p:spPr>
            <a:xfrm>
              <a:off x="3962532" y="2076812"/>
              <a:ext cx="770141" cy="983799"/>
            </a:xfrm>
            <a:prstGeom prst="foldedCorner">
              <a:avLst/>
            </a:prstGeom>
            <a:solidFill>
              <a:srgbClr val="FFFFFF"/>
            </a:solidFill>
            <a:ln w="12700" cap="flat" cmpd="sng" algn="ctr">
              <a:solidFill>
                <a:srgbClr val="6DBB4F">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altLang="ja-JP" sz="1600" b="0" i="0" u="none" strike="noStrike" kern="0" cap="none" spc="0" normalizeH="0" baseline="0" noProof="0" dirty="0">
                <a:ln>
                  <a:noFill/>
                </a:ln>
                <a:solidFill>
                  <a:srgbClr val="000000"/>
                </a:solidFill>
                <a:effectLst/>
                <a:uLnTx/>
                <a:uFillTx/>
                <a:latin typeface="Arial"/>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srgbClr val="000000"/>
                  </a:solidFill>
                  <a:effectLst/>
                  <a:uLnTx/>
                  <a:uFillTx/>
                  <a:latin typeface="Arial"/>
                  <a:ea typeface="+mn-ea"/>
                  <a:cs typeface="+mn-cs"/>
                </a:rPr>
                <a:t>治験</a:t>
              </a:r>
              <a:r>
                <a:rPr kumimoji="0" lang="en-US" altLang="ja-JP" sz="1600" b="0" i="0" u="none" strike="noStrike" kern="0" cap="none" spc="0" normalizeH="0" baseline="0" noProof="0" dirty="0">
                  <a:ln>
                    <a:noFill/>
                  </a:ln>
                  <a:solidFill>
                    <a:srgbClr val="000000"/>
                  </a:solidFill>
                  <a:effectLst/>
                  <a:uLnTx/>
                  <a:uFillTx/>
                  <a:latin typeface="Arial"/>
                  <a:ea typeface="+mn-ea"/>
                  <a:cs typeface="+mn-cs"/>
                </a:rPr>
                <a:t>A</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000000"/>
                  </a:solidFill>
                  <a:effectLst/>
                  <a:uLnTx/>
                  <a:uFillTx/>
                  <a:latin typeface="Arial"/>
                  <a:ea typeface="+mn-ea"/>
                  <a:cs typeface="+mn-cs"/>
                </a:rPr>
                <a:t>Plan</a:t>
              </a:r>
              <a:endParaRPr kumimoji="0" lang="ja-JP" altLang="en-US" sz="16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89" name="グループ化 88">
              <a:extLst>
                <a:ext uri="{FF2B5EF4-FFF2-40B4-BE49-F238E27FC236}">
                  <a16:creationId xmlns:a16="http://schemas.microsoft.com/office/drawing/2014/main" id="{3253B61C-24AC-477E-B195-12C5BD5AE527}"/>
                </a:ext>
              </a:extLst>
            </p:cNvPr>
            <p:cNvGrpSpPr/>
            <p:nvPr/>
          </p:nvGrpSpPr>
          <p:grpSpPr>
            <a:xfrm>
              <a:off x="4361934" y="2605458"/>
              <a:ext cx="1204172" cy="752424"/>
              <a:chOff x="2747501" y="1990777"/>
              <a:chExt cx="968183" cy="659575"/>
            </a:xfrm>
          </p:grpSpPr>
          <p:pic>
            <p:nvPicPr>
              <p:cNvPr id="118" name="図 117" descr="ボール, 部屋, 挿絵 が含まれている画像&#10;&#10;自動的に生成された説明">
                <a:extLst>
                  <a:ext uri="{FF2B5EF4-FFF2-40B4-BE49-F238E27FC236}">
                    <a16:creationId xmlns:a16="http://schemas.microsoft.com/office/drawing/2014/main" id="{B430A12E-3AE8-4011-AC1B-E211DE4706AF}"/>
                  </a:ext>
                </a:extLst>
              </p:cNvPr>
              <p:cNvPicPr>
                <a:picLocks noChangeAspect="1"/>
              </p:cNvPicPr>
              <p:nvPr/>
            </p:nvPicPr>
            <p:blipFill>
              <a:blip r:embed="rId6"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19" name="正方形/長方形 118">
                <a:extLst>
                  <a:ext uri="{FF2B5EF4-FFF2-40B4-BE49-F238E27FC236}">
                    <a16:creationId xmlns:a16="http://schemas.microsoft.com/office/drawing/2014/main" id="{BD573D33-6795-439E-A47C-03AA2E076F47}"/>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400" b="1" i="0" u="none" strike="noStrike" kern="0" cap="none" spc="0" normalizeH="0" baseline="0" noProof="0" dirty="0">
                    <a:ln>
                      <a:noFill/>
                    </a:ln>
                    <a:solidFill>
                      <a:srgbClr val="FF0000"/>
                    </a:solidFill>
                    <a:effectLst/>
                    <a:uLnTx/>
                    <a:uFillTx/>
                    <a:latin typeface="Arial"/>
                    <a:ea typeface="+mn-ea"/>
                    <a:cs typeface="+mn-cs"/>
                  </a:rPr>
                  <a:t>A</a:t>
                </a:r>
              </a:p>
            </p:txBody>
          </p:sp>
        </p:grpSp>
        <p:pic>
          <p:nvPicPr>
            <p:cNvPr id="90" name="図 89" descr="קובץ:Fxemoji u1F3E5.svg – ויקיפדיה">
              <a:extLst>
                <a:ext uri="{FF2B5EF4-FFF2-40B4-BE49-F238E27FC236}">
                  <a16:creationId xmlns:a16="http://schemas.microsoft.com/office/drawing/2014/main" id="{37A59EDD-2F95-4522-8291-DC0B0E87F01D}"/>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4035107" y="1426134"/>
              <a:ext cx="559780" cy="559780"/>
            </a:xfrm>
            <a:prstGeom prst="rect">
              <a:avLst/>
            </a:prstGeom>
          </p:spPr>
        </p:pic>
        <p:pic>
          <p:nvPicPr>
            <p:cNvPr id="91" name="図 90" descr="グラフ が含まれている画像&#10;&#10;自動的に生成された説明">
              <a:extLst>
                <a:ext uri="{FF2B5EF4-FFF2-40B4-BE49-F238E27FC236}">
                  <a16:creationId xmlns:a16="http://schemas.microsoft.com/office/drawing/2014/main" id="{ABB89427-D618-4A7C-81E1-6BD2DA657D77}"/>
                </a:ext>
              </a:extLst>
            </p:cNvPr>
            <p:cNvPicPr>
              <a:picLocks noChangeAspect="1"/>
            </p:cNvPicPr>
            <p:nvPr/>
          </p:nvPicPr>
          <p:blipFill>
            <a:blip r:embed="rId9" cstate="print">
              <a:extLst>
                <a:ext uri="{28A0092B-C50C-407E-A947-70E740481C1C}">
                  <a14:useLocalDpi xmlns:a14="http://schemas.microsoft.com/office/drawing/2010/main" val="0"/>
                </a:ext>
                <a:ext uri="{837473B0-CC2E-450A-ABE3-18F120FF3D39}">
                  <a1611:picAttrSrcUrl xmlns:a1611="http://schemas.microsoft.com/office/drawing/2016/11/main" r:id="rId10"/>
                </a:ext>
              </a:extLst>
            </a:blip>
            <a:stretch>
              <a:fillRect/>
            </a:stretch>
          </p:blipFill>
          <p:spPr>
            <a:xfrm>
              <a:off x="3319826" y="3023971"/>
              <a:ext cx="593102" cy="492512"/>
            </a:xfrm>
            <a:prstGeom prst="rect">
              <a:avLst/>
            </a:prstGeom>
          </p:spPr>
        </p:pic>
        <p:pic>
          <p:nvPicPr>
            <p:cNvPr id="92" name="図 91" descr="[無料イラスト] マンション - パブリックドメインQ：著作権 ...">
              <a:extLst>
                <a:ext uri="{FF2B5EF4-FFF2-40B4-BE49-F238E27FC236}">
                  <a16:creationId xmlns:a16="http://schemas.microsoft.com/office/drawing/2014/main" id="{89C730AA-BB7D-48B2-A5AB-0B2EEFEA9CB2}"/>
                </a:ext>
              </a:extLst>
            </p:cNvPr>
            <p:cNvPicPr>
              <a:picLocks noChangeAspect="1"/>
            </p:cNvPicPr>
            <p:nvPr/>
          </p:nvPicPr>
          <p:blipFill>
            <a:blip r:embed="rId11" cstate="print">
              <a:extLst>
                <a:ext uri="{BEBA8EAE-BF5A-486C-A8C5-ECC9F3942E4B}">
                  <a14:imgProps xmlns:a14="http://schemas.microsoft.com/office/drawing/2010/main">
                    <a14:imgLayer r:embed="rId12">
                      <a14:imgEffect>
                        <a14:colorTemperature colorTemp="11200"/>
                      </a14:imgEffect>
                    </a14:imgLayer>
                  </a14:imgProps>
                </a:ext>
                <a:ext uri="{28A0092B-C50C-407E-A947-70E740481C1C}">
                  <a14:useLocalDpi xmlns:a14="http://schemas.microsoft.com/office/drawing/2010/main" val="0"/>
                </a:ext>
              </a:extLst>
            </a:blip>
            <a:stretch>
              <a:fillRect/>
            </a:stretch>
          </p:blipFill>
          <p:spPr>
            <a:xfrm>
              <a:off x="2566333" y="2668121"/>
              <a:ext cx="511401" cy="541733"/>
            </a:xfrm>
            <a:prstGeom prst="rect">
              <a:avLst/>
            </a:prstGeom>
          </p:spPr>
        </p:pic>
        <p:pic>
          <p:nvPicPr>
            <p:cNvPr id="93" name="図 92" descr="アイコン&#10;&#10;自動的に生成された説明">
              <a:extLst>
                <a:ext uri="{FF2B5EF4-FFF2-40B4-BE49-F238E27FC236}">
                  <a16:creationId xmlns:a16="http://schemas.microsoft.com/office/drawing/2014/main" id="{460F4E3D-5181-4DF4-A55B-537029DF9198}"/>
                </a:ext>
              </a:extLst>
            </p:cNvPr>
            <p:cNvPicPr>
              <a:picLocks noChangeAspect="1"/>
            </p:cNvPicPr>
            <p:nvPr/>
          </p:nvPicPr>
          <p:blipFill>
            <a:blip r:embed="rId13">
              <a:extLst>
                <a:ext uri="{28A0092B-C50C-407E-A947-70E740481C1C}">
                  <a14:useLocalDpi xmlns:a14="http://schemas.microsoft.com/office/drawing/2010/main" val="0"/>
                </a:ext>
                <a:ext uri="{837473B0-CC2E-450A-ABE3-18F120FF3D39}">
                  <a1611:picAttrSrcUrl xmlns:a1611="http://schemas.microsoft.com/office/drawing/2016/11/main" r:id="rId14"/>
                </a:ext>
              </a:extLst>
            </a:blip>
            <a:stretch>
              <a:fillRect/>
            </a:stretch>
          </p:blipFill>
          <p:spPr>
            <a:xfrm>
              <a:off x="3148183" y="1110191"/>
              <a:ext cx="595833" cy="595833"/>
            </a:xfrm>
            <a:prstGeom prst="rect">
              <a:avLst/>
            </a:prstGeom>
          </p:spPr>
        </p:pic>
        <p:pic>
          <p:nvPicPr>
            <p:cNvPr id="94" name="図 93" descr="[無料イラスト] マンション - パブリックドメインQ：著作権 ...">
              <a:extLst>
                <a:ext uri="{FF2B5EF4-FFF2-40B4-BE49-F238E27FC236}">
                  <a16:creationId xmlns:a16="http://schemas.microsoft.com/office/drawing/2014/main" id="{307C2639-4EA5-4417-A921-17BBFB56E449}"/>
                </a:ext>
              </a:extLst>
            </p:cNvPr>
            <p:cNvPicPr>
              <a:picLocks noChangeAspect="1"/>
            </p:cNvPicPr>
            <p:nvPr/>
          </p:nvPicPr>
          <p:blipFill>
            <a:blip r:embed="rId15" cstate="print">
              <a:extLst>
                <a:ext uri="{BEBA8EAE-BF5A-486C-A8C5-ECC9F3942E4B}">
                  <a14:imgProps xmlns:a14="http://schemas.microsoft.com/office/drawing/2010/main">
                    <a14:imgLayer r:embed="rId12">
                      <a14:imgEffect>
                        <a14:saturation sat="0"/>
                      </a14:imgEffect>
                    </a14:imgLayer>
                  </a14:imgProps>
                </a:ext>
                <a:ext uri="{28A0092B-C50C-407E-A947-70E740481C1C}">
                  <a14:useLocalDpi xmlns:a14="http://schemas.microsoft.com/office/drawing/2010/main" val="0"/>
                </a:ext>
              </a:extLst>
            </a:blip>
            <a:stretch>
              <a:fillRect/>
            </a:stretch>
          </p:blipFill>
          <p:spPr>
            <a:xfrm>
              <a:off x="1909314" y="2181293"/>
              <a:ext cx="511401" cy="541733"/>
            </a:xfrm>
            <a:prstGeom prst="rect">
              <a:avLst/>
            </a:prstGeom>
          </p:spPr>
        </p:pic>
        <p:pic>
          <p:nvPicPr>
            <p:cNvPr id="95" name="図 94" descr="Cgで描かれた建物&#10;&#10;低い精度で自動的に生成された説明">
              <a:extLst>
                <a:ext uri="{FF2B5EF4-FFF2-40B4-BE49-F238E27FC236}">
                  <a16:creationId xmlns:a16="http://schemas.microsoft.com/office/drawing/2014/main" id="{D88DDB83-91B3-44F3-B276-E293AB6A531B}"/>
                </a:ext>
              </a:extLst>
            </p:cNvPr>
            <p:cNvPicPr>
              <a:picLocks noChangeAspect="1"/>
            </p:cNvPicPr>
            <p:nvPr/>
          </p:nvPicPr>
          <p:blipFill rotWithShape="1">
            <a:blip r:embed="rId16" cstate="print">
              <a:extLst>
                <a:ext uri="{28A0092B-C50C-407E-A947-70E740481C1C}">
                  <a14:useLocalDpi xmlns:a14="http://schemas.microsoft.com/office/drawing/2010/main" val="0"/>
                </a:ext>
                <a:ext uri="{837473B0-CC2E-450A-ABE3-18F120FF3D39}">
                  <a1611:picAttrSrcUrl xmlns:a1611="http://schemas.microsoft.com/office/drawing/2016/11/main" r:id="rId17"/>
                </a:ext>
              </a:extLst>
            </a:blip>
            <a:srcRect l="10501" t="5395" r="7369" b="6171"/>
            <a:stretch/>
          </p:blipFill>
          <p:spPr>
            <a:xfrm>
              <a:off x="1787982" y="1173808"/>
              <a:ext cx="847986" cy="687684"/>
            </a:xfrm>
            <a:prstGeom prst="rect">
              <a:avLst/>
            </a:prstGeom>
          </p:spPr>
        </p:pic>
        <p:grpSp>
          <p:nvGrpSpPr>
            <p:cNvPr id="96" name="グループ化 95">
              <a:extLst>
                <a:ext uri="{FF2B5EF4-FFF2-40B4-BE49-F238E27FC236}">
                  <a16:creationId xmlns:a16="http://schemas.microsoft.com/office/drawing/2014/main" id="{1E272ACF-A4BD-4021-AC50-7E9A6B7B1A3B}"/>
                </a:ext>
              </a:extLst>
            </p:cNvPr>
            <p:cNvGrpSpPr/>
            <p:nvPr/>
          </p:nvGrpSpPr>
          <p:grpSpPr>
            <a:xfrm>
              <a:off x="1711300" y="2319469"/>
              <a:ext cx="627676" cy="419606"/>
              <a:chOff x="2747501" y="1990777"/>
              <a:chExt cx="968183" cy="659575"/>
            </a:xfrm>
          </p:grpSpPr>
          <p:pic>
            <p:nvPicPr>
              <p:cNvPr id="116" name="図 115" descr="ボール, 部屋, 挿絵 が含まれている画像&#10;&#10;自動的に生成された説明">
                <a:extLst>
                  <a:ext uri="{FF2B5EF4-FFF2-40B4-BE49-F238E27FC236}">
                    <a16:creationId xmlns:a16="http://schemas.microsoft.com/office/drawing/2014/main" id="{AC6FA6FF-DF32-49FC-A028-6DD506784FEA}"/>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17" name="正方形/長方形 116">
                <a:extLst>
                  <a:ext uri="{FF2B5EF4-FFF2-40B4-BE49-F238E27FC236}">
                    <a16:creationId xmlns:a16="http://schemas.microsoft.com/office/drawing/2014/main" id="{9CF391A9-D95B-46B5-B8BA-33E8E9B9FA02}"/>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A</a:t>
                </a:r>
              </a:p>
            </p:txBody>
          </p:sp>
        </p:grpSp>
        <p:grpSp>
          <p:nvGrpSpPr>
            <p:cNvPr id="97" name="グループ化 96">
              <a:extLst>
                <a:ext uri="{FF2B5EF4-FFF2-40B4-BE49-F238E27FC236}">
                  <a16:creationId xmlns:a16="http://schemas.microsoft.com/office/drawing/2014/main" id="{21D1152C-B505-4422-94A2-77A706D8F31C}"/>
                </a:ext>
              </a:extLst>
            </p:cNvPr>
            <p:cNvGrpSpPr/>
            <p:nvPr/>
          </p:nvGrpSpPr>
          <p:grpSpPr>
            <a:xfrm>
              <a:off x="2396196" y="2860867"/>
              <a:ext cx="627676" cy="419606"/>
              <a:chOff x="2747501" y="1990777"/>
              <a:chExt cx="968183" cy="659575"/>
            </a:xfrm>
          </p:grpSpPr>
          <p:pic>
            <p:nvPicPr>
              <p:cNvPr id="114" name="図 113" descr="ボール, 部屋, 挿絵 が含まれている画像&#10;&#10;自動的に生成された説明">
                <a:extLst>
                  <a:ext uri="{FF2B5EF4-FFF2-40B4-BE49-F238E27FC236}">
                    <a16:creationId xmlns:a16="http://schemas.microsoft.com/office/drawing/2014/main" id="{F60463E3-0925-4661-B157-79E62CCD8AFB}"/>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15" name="正方形/長方形 114">
                <a:extLst>
                  <a:ext uri="{FF2B5EF4-FFF2-40B4-BE49-F238E27FC236}">
                    <a16:creationId xmlns:a16="http://schemas.microsoft.com/office/drawing/2014/main" id="{9063E804-4E43-4AB1-830F-A371B5E52424}"/>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A</a:t>
                </a:r>
              </a:p>
            </p:txBody>
          </p:sp>
        </p:grpSp>
        <p:grpSp>
          <p:nvGrpSpPr>
            <p:cNvPr id="98" name="グループ化 97">
              <a:extLst>
                <a:ext uri="{FF2B5EF4-FFF2-40B4-BE49-F238E27FC236}">
                  <a16:creationId xmlns:a16="http://schemas.microsoft.com/office/drawing/2014/main" id="{CD2BAC86-942C-46F7-A941-E8A99BA8702E}"/>
                </a:ext>
              </a:extLst>
            </p:cNvPr>
            <p:cNvGrpSpPr/>
            <p:nvPr/>
          </p:nvGrpSpPr>
          <p:grpSpPr>
            <a:xfrm>
              <a:off x="3151024" y="3161204"/>
              <a:ext cx="627676" cy="419606"/>
              <a:chOff x="2747501" y="1990777"/>
              <a:chExt cx="968183" cy="659575"/>
            </a:xfrm>
          </p:grpSpPr>
          <p:pic>
            <p:nvPicPr>
              <p:cNvPr id="112" name="図 111" descr="ボール, 部屋, 挿絵 が含まれている画像&#10;&#10;自動的に生成された説明">
                <a:extLst>
                  <a:ext uri="{FF2B5EF4-FFF2-40B4-BE49-F238E27FC236}">
                    <a16:creationId xmlns:a16="http://schemas.microsoft.com/office/drawing/2014/main" id="{6B46D912-B030-485F-A265-AFD6727D257C}"/>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13" name="正方形/長方形 112">
                <a:extLst>
                  <a:ext uri="{FF2B5EF4-FFF2-40B4-BE49-F238E27FC236}">
                    <a16:creationId xmlns:a16="http://schemas.microsoft.com/office/drawing/2014/main" id="{410A4D2F-14FF-4CFA-A728-C7B24C45E6CC}"/>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A</a:t>
                </a:r>
              </a:p>
            </p:txBody>
          </p:sp>
        </p:grpSp>
        <p:grpSp>
          <p:nvGrpSpPr>
            <p:cNvPr id="99" name="グループ化 98">
              <a:extLst>
                <a:ext uri="{FF2B5EF4-FFF2-40B4-BE49-F238E27FC236}">
                  <a16:creationId xmlns:a16="http://schemas.microsoft.com/office/drawing/2014/main" id="{0B813693-B724-44FD-9087-0871298DE5CE}"/>
                </a:ext>
              </a:extLst>
            </p:cNvPr>
            <p:cNvGrpSpPr/>
            <p:nvPr/>
          </p:nvGrpSpPr>
          <p:grpSpPr>
            <a:xfrm>
              <a:off x="3264280" y="1248363"/>
              <a:ext cx="627676" cy="419606"/>
              <a:chOff x="2747501" y="1990777"/>
              <a:chExt cx="968183" cy="659575"/>
            </a:xfrm>
          </p:grpSpPr>
          <p:pic>
            <p:nvPicPr>
              <p:cNvPr id="110" name="図 109" descr="ボール, 部屋, 挿絵 が含まれている画像&#10;&#10;自動的に生成された説明">
                <a:extLst>
                  <a:ext uri="{FF2B5EF4-FFF2-40B4-BE49-F238E27FC236}">
                    <a16:creationId xmlns:a16="http://schemas.microsoft.com/office/drawing/2014/main" id="{38F34DEF-1729-4DAD-BA6E-C8805A875801}"/>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11" name="正方形/長方形 110">
                <a:extLst>
                  <a:ext uri="{FF2B5EF4-FFF2-40B4-BE49-F238E27FC236}">
                    <a16:creationId xmlns:a16="http://schemas.microsoft.com/office/drawing/2014/main" id="{A19DEB1A-2D43-4BBD-B9F5-5F1BDB9CF559}"/>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A</a:t>
                </a:r>
              </a:p>
            </p:txBody>
          </p:sp>
        </p:grpSp>
        <p:grpSp>
          <p:nvGrpSpPr>
            <p:cNvPr id="100" name="グループ化 99">
              <a:extLst>
                <a:ext uri="{FF2B5EF4-FFF2-40B4-BE49-F238E27FC236}">
                  <a16:creationId xmlns:a16="http://schemas.microsoft.com/office/drawing/2014/main" id="{45E9B4AC-327E-4D72-A5EB-2AEA347111A9}"/>
                </a:ext>
              </a:extLst>
            </p:cNvPr>
            <p:cNvGrpSpPr/>
            <p:nvPr/>
          </p:nvGrpSpPr>
          <p:grpSpPr>
            <a:xfrm>
              <a:off x="4190613" y="1487287"/>
              <a:ext cx="627676" cy="419606"/>
              <a:chOff x="2747501" y="1990777"/>
              <a:chExt cx="968183" cy="659575"/>
            </a:xfrm>
          </p:grpSpPr>
          <p:pic>
            <p:nvPicPr>
              <p:cNvPr id="108" name="図 107" descr="ボール, 部屋, 挿絵 が含まれている画像&#10;&#10;自動的に生成された説明">
                <a:extLst>
                  <a:ext uri="{FF2B5EF4-FFF2-40B4-BE49-F238E27FC236}">
                    <a16:creationId xmlns:a16="http://schemas.microsoft.com/office/drawing/2014/main" id="{382E8C07-C22F-49DD-B084-FE19EC029BBF}"/>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09" name="正方形/長方形 108">
                <a:extLst>
                  <a:ext uri="{FF2B5EF4-FFF2-40B4-BE49-F238E27FC236}">
                    <a16:creationId xmlns:a16="http://schemas.microsoft.com/office/drawing/2014/main" id="{5227DC08-E5B5-4726-B2D3-A4A06BA19505}"/>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A</a:t>
                </a:r>
              </a:p>
            </p:txBody>
          </p:sp>
        </p:grpSp>
        <p:grpSp>
          <p:nvGrpSpPr>
            <p:cNvPr id="102" name="グループ化 101">
              <a:extLst>
                <a:ext uri="{FF2B5EF4-FFF2-40B4-BE49-F238E27FC236}">
                  <a16:creationId xmlns:a16="http://schemas.microsoft.com/office/drawing/2014/main" id="{C6A8EBCC-27A6-44AD-B27C-63F605A62F8C}"/>
                </a:ext>
              </a:extLst>
            </p:cNvPr>
            <p:cNvGrpSpPr/>
            <p:nvPr/>
          </p:nvGrpSpPr>
          <p:grpSpPr>
            <a:xfrm>
              <a:off x="2015023" y="1205466"/>
              <a:ext cx="627676" cy="419606"/>
              <a:chOff x="2747501" y="1990777"/>
              <a:chExt cx="968183" cy="659575"/>
            </a:xfrm>
          </p:grpSpPr>
          <p:pic>
            <p:nvPicPr>
              <p:cNvPr id="106" name="図 105" descr="ボール, 部屋, 挿絵 が含まれている画像&#10;&#10;自動的に生成された説明">
                <a:extLst>
                  <a:ext uri="{FF2B5EF4-FFF2-40B4-BE49-F238E27FC236}">
                    <a16:creationId xmlns:a16="http://schemas.microsoft.com/office/drawing/2014/main" id="{C4A4D4D4-4F12-49AF-B7AE-22DFE2ED73EF}"/>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07" name="正方形/長方形 106">
                <a:extLst>
                  <a:ext uri="{FF2B5EF4-FFF2-40B4-BE49-F238E27FC236}">
                    <a16:creationId xmlns:a16="http://schemas.microsoft.com/office/drawing/2014/main" id="{AF004702-F319-4ECB-B209-802B4A75BF43}"/>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A</a:t>
                </a:r>
              </a:p>
            </p:txBody>
          </p:sp>
        </p:grpSp>
        <p:grpSp>
          <p:nvGrpSpPr>
            <p:cNvPr id="103" name="グループ化 102">
              <a:extLst>
                <a:ext uri="{FF2B5EF4-FFF2-40B4-BE49-F238E27FC236}">
                  <a16:creationId xmlns:a16="http://schemas.microsoft.com/office/drawing/2014/main" id="{50042205-8199-4191-86FC-986A60A90110}"/>
                </a:ext>
              </a:extLst>
            </p:cNvPr>
            <p:cNvGrpSpPr/>
            <p:nvPr/>
          </p:nvGrpSpPr>
          <p:grpSpPr>
            <a:xfrm>
              <a:off x="2809172" y="1906893"/>
              <a:ext cx="1204172" cy="752424"/>
              <a:chOff x="2747501" y="1990777"/>
              <a:chExt cx="968183" cy="659575"/>
            </a:xfrm>
          </p:grpSpPr>
          <p:pic>
            <p:nvPicPr>
              <p:cNvPr id="104" name="図 103" descr="ボール, 部屋, 挿絵 が含まれている画像&#10;&#10;自動的に生成された説明">
                <a:extLst>
                  <a:ext uri="{FF2B5EF4-FFF2-40B4-BE49-F238E27FC236}">
                    <a16:creationId xmlns:a16="http://schemas.microsoft.com/office/drawing/2014/main" id="{BD6F54C2-5D9D-41B0-A46D-754C2C2E2A5C}"/>
                  </a:ext>
                </a:extLst>
              </p:cNvPr>
              <p:cNvPicPr>
                <a:picLocks noChangeAspect="1"/>
              </p:cNvPicPr>
              <p:nvPr/>
            </p:nvPicPr>
            <p:blipFill>
              <a:blip r:embed="rId6"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05" name="正方形/長方形 104">
                <a:extLst>
                  <a:ext uri="{FF2B5EF4-FFF2-40B4-BE49-F238E27FC236}">
                    <a16:creationId xmlns:a16="http://schemas.microsoft.com/office/drawing/2014/main" id="{6833C4DA-D78D-4B14-98B0-6F2B85B4535E}"/>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400" b="1" i="0" u="none" strike="noStrike" kern="0" cap="none" spc="0" normalizeH="0" baseline="0" noProof="0" dirty="0">
                    <a:ln>
                      <a:noFill/>
                    </a:ln>
                    <a:solidFill>
                      <a:srgbClr val="FF0000"/>
                    </a:solidFill>
                    <a:effectLst/>
                    <a:uLnTx/>
                    <a:uFillTx/>
                    <a:latin typeface="Arial"/>
                    <a:ea typeface="+mn-ea"/>
                    <a:cs typeface="+mn-cs"/>
                  </a:rPr>
                  <a:t>A</a:t>
                </a:r>
              </a:p>
            </p:txBody>
          </p:sp>
        </p:grpSp>
      </p:grpSp>
      <p:grpSp>
        <p:nvGrpSpPr>
          <p:cNvPr id="120" name="グループ化 119">
            <a:extLst>
              <a:ext uri="{FF2B5EF4-FFF2-40B4-BE49-F238E27FC236}">
                <a16:creationId xmlns:a16="http://schemas.microsoft.com/office/drawing/2014/main" id="{8807E6E4-4D9C-4CAB-9581-114ACF1A98A7}"/>
              </a:ext>
            </a:extLst>
          </p:cNvPr>
          <p:cNvGrpSpPr/>
          <p:nvPr/>
        </p:nvGrpSpPr>
        <p:grpSpPr>
          <a:xfrm>
            <a:off x="6785170" y="836361"/>
            <a:ext cx="3964039" cy="2699774"/>
            <a:chOff x="6785170" y="836361"/>
            <a:chExt cx="3964039" cy="2699774"/>
          </a:xfrm>
        </p:grpSpPr>
        <p:sp>
          <p:nvSpPr>
            <p:cNvPr id="121" name="楕円 120">
              <a:extLst>
                <a:ext uri="{FF2B5EF4-FFF2-40B4-BE49-F238E27FC236}">
                  <a16:creationId xmlns:a16="http://schemas.microsoft.com/office/drawing/2014/main" id="{42137EBD-5298-428A-BFDA-523C5A3BF978}"/>
                </a:ext>
              </a:extLst>
            </p:cNvPr>
            <p:cNvSpPr/>
            <p:nvPr/>
          </p:nvSpPr>
          <p:spPr>
            <a:xfrm rot="20213482">
              <a:off x="6785170" y="1383412"/>
              <a:ext cx="3827471" cy="1735479"/>
            </a:xfrm>
            <a:prstGeom prst="ellipse">
              <a:avLst/>
            </a:prstGeom>
            <a:solidFill>
              <a:srgbClr val="84BAE5">
                <a:alpha val="50000"/>
              </a:srgbClr>
            </a:solidFill>
            <a:ln w="12700" cap="flat" cmpd="sng" algn="ctr">
              <a:solidFill>
                <a:srgbClr val="6DBB4F">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122" name="四角形: メモ 121">
              <a:extLst>
                <a:ext uri="{FF2B5EF4-FFF2-40B4-BE49-F238E27FC236}">
                  <a16:creationId xmlns:a16="http://schemas.microsoft.com/office/drawing/2014/main" id="{C2E80EC6-A89D-4CBC-97A4-B1400B49065D}"/>
                </a:ext>
              </a:extLst>
            </p:cNvPr>
            <p:cNvSpPr/>
            <p:nvPr/>
          </p:nvSpPr>
          <p:spPr>
            <a:xfrm>
              <a:off x="7943588" y="1973832"/>
              <a:ext cx="770141" cy="983799"/>
            </a:xfrm>
            <a:prstGeom prst="foldedCorner">
              <a:avLst/>
            </a:prstGeom>
            <a:solidFill>
              <a:srgbClr val="FFFFFF"/>
            </a:solidFill>
            <a:ln w="12700" cap="flat" cmpd="sng" algn="ctr">
              <a:solidFill>
                <a:srgbClr val="6DBB4F">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altLang="ja-JP" sz="1600" b="0" i="0" u="none" strike="noStrike" kern="0" cap="none" spc="0" normalizeH="0" baseline="0" noProof="0" dirty="0">
                <a:ln>
                  <a:noFill/>
                </a:ln>
                <a:solidFill>
                  <a:srgbClr val="000000"/>
                </a:solidFill>
                <a:effectLst/>
                <a:uLnTx/>
                <a:uFillTx/>
                <a:latin typeface="Arial"/>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srgbClr val="000000"/>
                  </a:solidFill>
                  <a:effectLst/>
                  <a:uLnTx/>
                  <a:uFillTx/>
                  <a:latin typeface="Arial"/>
                  <a:ea typeface="+mn-ea"/>
                  <a:cs typeface="+mn-cs"/>
                </a:rPr>
                <a:t>治験</a:t>
              </a:r>
              <a:r>
                <a:rPr kumimoji="0" lang="en-US" altLang="ja-JP" sz="1600" b="0" i="0" u="none" strike="noStrike" kern="0" cap="none" spc="0" normalizeH="0" baseline="0" noProof="0" dirty="0">
                  <a:ln>
                    <a:noFill/>
                  </a:ln>
                  <a:solidFill>
                    <a:srgbClr val="000000"/>
                  </a:solidFill>
                  <a:effectLst/>
                  <a:uLnTx/>
                  <a:uFillTx/>
                  <a:latin typeface="Arial"/>
                  <a:ea typeface="+mn-ea"/>
                  <a:cs typeface="+mn-cs"/>
                </a:rPr>
                <a:t>B</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000000"/>
                  </a:solidFill>
                  <a:effectLst/>
                  <a:uLnTx/>
                  <a:uFillTx/>
                  <a:latin typeface="Arial"/>
                  <a:ea typeface="+mn-ea"/>
                  <a:cs typeface="+mn-cs"/>
                </a:rPr>
                <a:t>Plan</a:t>
              </a:r>
              <a:endParaRPr kumimoji="0" lang="ja-JP" altLang="en-US" sz="16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23" name="グループ化 122">
              <a:extLst>
                <a:ext uri="{FF2B5EF4-FFF2-40B4-BE49-F238E27FC236}">
                  <a16:creationId xmlns:a16="http://schemas.microsoft.com/office/drawing/2014/main" id="{1DAFB6AA-9B2D-47A3-9C55-4E6047D2685C}"/>
                </a:ext>
              </a:extLst>
            </p:cNvPr>
            <p:cNvGrpSpPr/>
            <p:nvPr/>
          </p:nvGrpSpPr>
          <p:grpSpPr>
            <a:xfrm>
              <a:off x="6939832" y="2473379"/>
              <a:ext cx="1204172" cy="752424"/>
              <a:chOff x="2747501" y="1990777"/>
              <a:chExt cx="968183" cy="659575"/>
            </a:xfrm>
          </p:grpSpPr>
          <p:pic>
            <p:nvPicPr>
              <p:cNvPr id="151" name="図 150" descr="ボール, 部屋, 挿絵 が含まれている画像&#10;&#10;自動的に生成された説明">
                <a:extLst>
                  <a:ext uri="{FF2B5EF4-FFF2-40B4-BE49-F238E27FC236}">
                    <a16:creationId xmlns:a16="http://schemas.microsoft.com/office/drawing/2014/main" id="{871E54F3-F59D-4FB3-AED0-C78110748000}"/>
                  </a:ext>
                </a:extLst>
              </p:cNvPr>
              <p:cNvPicPr>
                <a:picLocks noChangeAspect="1"/>
              </p:cNvPicPr>
              <p:nvPr/>
            </p:nvPicPr>
            <p:blipFill>
              <a:blip r:embed="rId6"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52" name="正方形/長方形 151">
                <a:extLst>
                  <a:ext uri="{FF2B5EF4-FFF2-40B4-BE49-F238E27FC236}">
                    <a16:creationId xmlns:a16="http://schemas.microsoft.com/office/drawing/2014/main" id="{C735B93B-5A3C-403C-8B0B-F916BE14B19A}"/>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400" b="1" i="0" u="none" strike="noStrike" kern="0" cap="none" spc="0" normalizeH="0" baseline="0" noProof="0" dirty="0">
                    <a:ln>
                      <a:noFill/>
                    </a:ln>
                    <a:solidFill>
                      <a:srgbClr val="FF0000"/>
                    </a:solidFill>
                    <a:effectLst/>
                    <a:uLnTx/>
                    <a:uFillTx/>
                    <a:latin typeface="Arial"/>
                    <a:ea typeface="+mn-ea"/>
                    <a:cs typeface="+mn-cs"/>
                  </a:rPr>
                  <a:t>B</a:t>
                </a:r>
              </a:p>
            </p:txBody>
          </p:sp>
        </p:grpSp>
        <p:pic>
          <p:nvPicPr>
            <p:cNvPr id="124" name="図 123" descr="קובץ:Fxemoji u1F3E5.svg – ויקיפדיה">
              <a:extLst>
                <a:ext uri="{FF2B5EF4-FFF2-40B4-BE49-F238E27FC236}">
                  <a16:creationId xmlns:a16="http://schemas.microsoft.com/office/drawing/2014/main" id="{8F5EA391-119C-4961-9E32-DD681BC6C196}"/>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612494" y="1010308"/>
              <a:ext cx="559780" cy="559780"/>
            </a:xfrm>
            <a:prstGeom prst="rect">
              <a:avLst/>
            </a:prstGeom>
          </p:spPr>
        </p:pic>
        <p:pic>
          <p:nvPicPr>
            <p:cNvPr id="125" name="図 124" descr="グラフ が含まれている画像&#10;&#10;自動的に生成された説明">
              <a:extLst>
                <a:ext uri="{FF2B5EF4-FFF2-40B4-BE49-F238E27FC236}">
                  <a16:creationId xmlns:a16="http://schemas.microsoft.com/office/drawing/2014/main" id="{D28A182F-7FBA-498B-83F8-4FE9931B4CA5}"/>
                </a:ext>
              </a:extLst>
            </p:cNvPr>
            <p:cNvPicPr>
              <a:picLocks noChangeAspect="1"/>
            </p:cNvPicPr>
            <p:nvPr/>
          </p:nvPicPr>
          <p:blipFill>
            <a:blip r:embed="rId9" cstate="print">
              <a:extLst>
                <a:ext uri="{28A0092B-C50C-407E-A947-70E740481C1C}">
                  <a14:useLocalDpi xmlns:a14="http://schemas.microsoft.com/office/drawing/2010/main" val="0"/>
                </a:ext>
                <a:ext uri="{837473B0-CC2E-450A-ABE3-18F120FF3D39}">
                  <a1611:picAttrSrcUrl xmlns:a1611="http://schemas.microsoft.com/office/drawing/2016/11/main" r:id="rId10"/>
                </a:ext>
              </a:extLst>
            </a:blip>
            <a:stretch>
              <a:fillRect/>
            </a:stretch>
          </p:blipFill>
          <p:spPr>
            <a:xfrm>
              <a:off x="10083861" y="1879918"/>
              <a:ext cx="593102" cy="492512"/>
            </a:xfrm>
            <a:prstGeom prst="rect">
              <a:avLst/>
            </a:prstGeom>
          </p:spPr>
        </p:pic>
        <p:pic>
          <p:nvPicPr>
            <p:cNvPr id="126" name="図 125" descr="[無料イラスト] マンション - パブリックドメインQ：著作権 ...">
              <a:extLst>
                <a:ext uri="{FF2B5EF4-FFF2-40B4-BE49-F238E27FC236}">
                  <a16:creationId xmlns:a16="http://schemas.microsoft.com/office/drawing/2014/main" id="{3C71C8BC-0611-455B-AAC0-218245B6BF66}"/>
                </a:ext>
              </a:extLst>
            </p:cNvPr>
            <p:cNvPicPr>
              <a:picLocks noChangeAspect="1"/>
            </p:cNvPicPr>
            <p:nvPr/>
          </p:nvPicPr>
          <p:blipFill>
            <a:blip r:embed="rId11" cstate="print">
              <a:extLst>
                <a:ext uri="{BEBA8EAE-BF5A-486C-A8C5-ECC9F3942E4B}">
                  <a14:imgProps xmlns:a14="http://schemas.microsoft.com/office/drawing/2010/main">
                    <a14:imgLayer r:embed="rId12">
                      <a14:imgEffect>
                        <a14:colorTemperature colorTemp="11200"/>
                      </a14:imgEffect>
                    </a14:imgLayer>
                  </a14:imgProps>
                </a:ext>
                <a:ext uri="{28A0092B-C50C-407E-A947-70E740481C1C}">
                  <a14:useLocalDpi xmlns:a14="http://schemas.microsoft.com/office/drawing/2010/main" val="0"/>
                </a:ext>
              </a:extLst>
            </a:blip>
            <a:stretch>
              <a:fillRect/>
            </a:stretch>
          </p:blipFill>
          <p:spPr>
            <a:xfrm>
              <a:off x="9403658" y="2536341"/>
              <a:ext cx="511401" cy="541733"/>
            </a:xfrm>
            <a:prstGeom prst="rect">
              <a:avLst/>
            </a:prstGeom>
          </p:spPr>
        </p:pic>
        <p:pic>
          <p:nvPicPr>
            <p:cNvPr id="127" name="図 126" descr="アイコン&#10;&#10;自動的に生成された説明">
              <a:extLst>
                <a:ext uri="{FF2B5EF4-FFF2-40B4-BE49-F238E27FC236}">
                  <a16:creationId xmlns:a16="http://schemas.microsoft.com/office/drawing/2014/main" id="{B042A9CC-5364-4AA2-BA4B-632237CD546B}"/>
                </a:ext>
              </a:extLst>
            </p:cNvPr>
            <p:cNvPicPr>
              <a:picLocks noChangeAspect="1"/>
            </p:cNvPicPr>
            <p:nvPr/>
          </p:nvPicPr>
          <p:blipFill>
            <a:blip r:embed="rId13">
              <a:extLst>
                <a:ext uri="{28A0092B-C50C-407E-A947-70E740481C1C}">
                  <a14:useLocalDpi xmlns:a14="http://schemas.microsoft.com/office/drawing/2010/main" val="0"/>
                </a:ext>
                <a:ext uri="{837473B0-CC2E-450A-ABE3-18F120FF3D39}">
                  <a1611:picAttrSrcUrl xmlns:a1611="http://schemas.microsoft.com/office/drawing/2016/11/main" r:id="rId14"/>
                </a:ext>
              </a:extLst>
            </a:blip>
            <a:stretch>
              <a:fillRect/>
            </a:stretch>
          </p:blipFill>
          <p:spPr>
            <a:xfrm>
              <a:off x="7673654" y="1368916"/>
              <a:ext cx="595833" cy="595833"/>
            </a:xfrm>
            <a:prstGeom prst="rect">
              <a:avLst/>
            </a:prstGeom>
          </p:spPr>
        </p:pic>
        <p:pic>
          <p:nvPicPr>
            <p:cNvPr id="128" name="図 127" descr="[無料イラスト] マンション - パブリックドメインQ：著作権 ...">
              <a:extLst>
                <a:ext uri="{FF2B5EF4-FFF2-40B4-BE49-F238E27FC236}">
                  <a16:creationId xmlns:a16="http://schemas.microsoft.com/office/drawing/2014/main" id="{8D3E933A-A840-46EF-9720-F23BC8BF1A0F}"/>
                </a:ext>
              </a:extLst>
            </p:cNvPr>
            <p:cNvPicPr>
              <a:picLocks noChangeAspect="1"/>
            </p:cNvPicPr>
            <p:nvPr/>
          </p:nvPicPr>
          <p:blipFill>
            <a:blip r:embed="rId15" cstate="print">
              <a:extLst>
                <a:ext uri="{BEBA8EAE-BF5A-486C-A8C5-ECC9F3942E4B}">
                  <a14:imgProps xmlns:a14="http://schemas.microsoft.com/office/drawing/2010/main">
                    <a14:imgLayer r:embed="rId12">
                      <a14:imgEffect>
                        <a14:saturation sat="0"/>
                      </a14:imgEffect>
                    </a14:imgLayer>
                  </a14:imgProps>
                </a:ext>
                <a:ext uri="{28A0092B-C50C-407E-A947-70E740481C1C}">
                  <a14:useLocalDpi xmlns:a14="http://schemas.microsoft.com/office/drawing/2010/main" val="0"/>
                </a:ext>
              </a:extLst>
            </a:blip>
            <a:stretch>
              <a:fillRect/>
            </a:stretch>
          </p:blipFill>
          <p:spPr>
            <a:xfrm>
              <a:off x="8495345" y="2994402"/>
              <a:ext cx="511401" cy="541733"/>
            </a:xfrm>
            <a:prstGeom prst="rect">
              <a:avLst/>
            </a:prstGeom>
          </p:spPr>
        </p:pic>
        <p:pic>
          <p:nvPicPr>
            <p:cNvPr id="129" name="図 128" descr="Cgで描かれた建物&#10;&#10;低い精度で自動的に生成された説明">
              <a:extLst>
                <a:ext uri="{FF2B5EF4-FFF2-40B4-BE49-F238E27FC236}">
                  <a16:creationId xmlns:a16="http://schemas.microsoft.com/office/drawing/2014/main" id="{341D7FE1-4ABA-4EE2-A2F0-086D6B4D9C13}"/>
                </a:ext>
              </a:extLst>
            </p:cNvPr>
            <p:cNvPicPr>
              <a:picLocks noChangeAspect="1"/>
            </p:cNvPicPr>
            <p:nvPr/>
          </p:nvPicPr>
          <p:blipFill rotWithShape="1">
            <a:blip r:embed="rId16" cstate="print">
              <a:extLst>
                <a:ext uri="{28A0092B-C50C-407E-A947-70E740481C1C}">
                  <a14:useLocalDpi xmlns:a14="http://schemas.microsoft.com/office/drawing/2010/main" val="0"/>
                </a:ext>
                <a:ext uri="{837473B0-CC2E-450A-ABE3-18F120FF3D39}">
                  <a1611:picAttrSrcUrl xmlns:a1611="http://schemas.microsoft.com/office/drawing/2016/11/main" r:id="rId17"/>
                </a:ext>
              </a:extLst>
            </a:blip>
            <a:srcRect l="10501" t="5395" r="7369" b="6171"/>
            <a:stretch/>
          </p:blipFill>
          <p:spPr>
            <a:xfrm>
              <a:off x="9749399" y="836361"/>
              <a:ext cx="847986" cy="687684"/>
            </a:xfrm>
            <a:prstGeom prst="rect">
              <a:avLst/>
            </a:prstGeom>
          </p:spPr>
        </p:pic>
        <p:grpSp>
          <p:nvGrpSpPr>
            <p:cNvPr id="130" name="グループ化 129">
              <a:extLst>
                <a:ext uri="{FF2B5EF4-FFF2-40B4-BE49-F238E27FC236}">
                  <a16:creationId xmlns:a16="http://schemas.microsoft.com/office/drawing/2014/main" id="{C8BC4E2A-68E1-42FA-90D0-9AD3A0B7E1C1}"/>
                </a:ext>
              </a:extLst>
            </p:cNvPr>
            <p:cNvGrpSpPr/>
            <p:nvPr/>
          </p:nvGrpSpPr>
          <p:grpSpPr>
            <a:xfrm>
              <a:off x="8599318" y="2891295"/>
              <a:ext cx="627676" cy="419606"/>
              <a:chOff x="2747501" y="1990777"/>
              <a:chExt cx="968183" cy="659575"/>
            </a:xfrm>
          </p:grpSpPr>
          <p:pic>
            <p:nvPicPr>
              <p:cNvPr id="149" name="図 148" descr="ボール, 部屋, 挿絵 が含まれている画像&#10;&#10;自動的に生成された説明">
                <a:extLst>
                  <a:ext uri="{FF2B5EF4-FFF2-40B4-BE49-F238E27FC236}">
                    <a16:creationId xmlns:a16="http://schemas.microsoft.com/office/drawing/2014/main" id="{8FB23E3D-67A5-4C94-8AEB-AA6B0FEE8271}"/>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50" name="正方形/長方形 149">
                <a:extLst>
                  <a:ext uri="{FF2B5EF4-FFF2-40B4-BE49-F238E27FC236}">
                    <a16:creationId xmlns:a16="http://schemas.microsoft.com/office/drawing/2014/main" id="{CCD5E6B7-D06F-4484-812D-2FB599C1A40B}"/>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B</a:t>
                </a:r>
              </a:p>
            </p:txBody>
          </p:sp>
        </p:grpSp>
        <p:grpSp>
          <p:nvGrpSpPr>
            <p:cNvPr id="131" name="グループ化 130">
              <a:extLst>
                <a:ext uri="{FF2B5EF4-FFF2-40B4-BE49-F238E27FC236}">
                  <a16:creationId xmlns:a16="http://schemas.microsoft.com/office/drawing/2014/main" id="{008217C0-CB05-4F3B-A429-F71427DB2B87}"/>
                </a:ext>
              </a:extLst>
            </p:cNvPr>
            <p:cNvGrpSpPr/>
            <p:nvPr/>
          </p:nvGrpSpPr>
          <p:grpSpPr>
            <a:xfrm>
              <a:off x="9493857" y="2471689"/>
              <a:ext cx="627676" cy="419606"/>
              <a:chOff x="2747501" y="1990777"/>
              <a:chExt cx="968183" cy="659575"/>
            </a:xfrm>
          </p:grpSpPr>
          <p:pic>
            <p:nvPicPr>
              <p:cNvPr id="147" name="図 146" descr="ボール, 部屋, 挿絵 が含まれている画像&#10;&#10;自動的に生成された説明">
                <a:extLst>
                  <a:ext uri="{FF2B5EF4-FFF2-40B4-BE49-F238E27FC236}">
                    <a16:creationId xmlns:a16="http://schemas.microsoft.com/office/drawing/2014/main" id="{E0000DD3-993F-43FA-A8AD-5F04F3A0BB6C}"/>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48" name="正方形/長方形 147">
                <a:extLst>
                  <a:ext uri="{FF2B5EF4-FFF2-40B4-BE49-F238E27FC236}">
                    <a16:creationId xmlns:a16="http://schemas.microsoft.com/office/drawing/2014/main" id="{E63A3EAB-8BB8-4747-BDFA-D7AC1652362B}"/>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B</a:t>
                </a:r>
              </a:p>
            </p:txBody>
          </p:sp>
        </p:grpSp>
        <p:grpSp>
          <p:nvGrpSpPr>
            <p:cNvPr id="132" name="グループ化 131">
              <a:extLst>
                <a:ext uri="{FF2B5EF4-FFF2-40B4-BE49-F238E27FC236}">
                  <a16:creationId xmlns:a16="http://schemas.microsoft.com/office/drawing/2014/main" id="{027704B8-AA8F-45E0-AA4F-65125D8E54BE}"/>
                </a:ext>
              </a:extLst>
            </p:cNvPr>
            <p:cNvGrpSpPr/>
            <p:nvPr/>
          </p:nvGrpSpPr>
          <p:grpSpPr>
            <a:xfrm>
              <a:off x="9915059" y="2017151"/>
              <a:ext cx="627676" cy="419606"/>
              <a:chOff x="2747501" y="1990777"/>
              <a:chExt cx="968183" cy="659575"/>
            </a:xfrm>
          </p:grpSpPr>
          <p:pic>
            <p:nvPicPr>
              <p:cNvPr id="145" name="図 144" descr="ボール, 部屋, 挿絵 が含まれている画像&#10;&#10;自動的に生成された説明">
                <a:extLst>
                  <a:ext uri="{FF2B5EF4-FFF2-40B4-BE49-F238E27FC236}">
                    <a16:creationId xmlns:a16="http://schemas.microsoft.com/office/drawing/2014/main" id="{EB140012-D5A8-4D67-8115-93788BE94A28}"/>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46" name="正方形/長方形 145">
                <a:extLst>
                  <a:ext uri="{FF2B5EF4-FFF2-40B4-BE49-F238E27FC236}">
                    <a16:creationId xmlns:a16="http://schemas.microsoft.com/office/drawing/2014/main" id="{14C573FE-7E95-4642-9763-52C26B73D427}"/>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B</a:t>
                </a:r>
              </a:p>
            </p:txBody>
          </p:sp>
        </p:grpSp>
        <p:grpSp>
          <p:nvGrpSpPr>
            <p:cNvPr id="133" name="グループ化 132">
              <a:extLst>
                <a:ext uri="{FF2B5EF4-FFF2-40B4-BE49-F238E27FC236}">
                  <a16:creationId xmlns:a16="http://schemas.microsoft.com/office/drawing/2014/main" id="{DE2AFDC9-EB6A-466A-9C7B-BE50FC4379A6}"/>
                </a:ext>
              </a:extLst>
            </p:cNvPr>
            <p:cNvGrpSpPr/>
            <p:nvPr/>
          </p:nvGrpSpPr>
          <p:grpSpPr>
            <a:xfrm>
              <a:off x="7789751" y="1507088"/>
              <a:ext cx="627676" cy="419606"/>
              <a:chOff x="2747501" y="1990777"/>
              <a:chExt cx="968183" cy="659575"/>
            </a:xfrm>
          </p:grpSpPr>
          <p:pic>
            <p:nvPicPr>
              <p:cNvPr id="143" name="図 142" descr="ボール, 部屋, 挿絵 が含まれている画像&#10;&#10;自動的に生成された説明">
                <a:extLst>
                  <a:ext uri="{FF2B5EF4-FFF2-40B4-BE49-F238E27FC236}">
                    <a16:creationId xmlns:a16="http://schemas.microsoft.com/office/drawing/2014/main" id="{41744C88-B747-4855-897A-E32058BED9CA}"/>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44" name="正方形/長方形 143">
                <a:extLst>
                  <a:ext uri="{FF2B5EF4-FFF2-40B4-BE49-F238E27FC236}">
                    <a16:creationId xmlns:a16="http://schemas.microsoft.com/office/drawing/2014/main" id="{97465AE9-55AB-4E4C-ABAB-BEAF24DF0332}"/>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B</a:t>
                </a:r>
              </a:p>
            </p:txBody>
          </p:sp>
        </p:grpSp>
        <p:grpSp>
          <p:nvGrpSpPr>
            <p:cNvPr id="134" name="グループ化 133">
              <a:extLst>
                <a:ext uri="{FF2B5EF4-FFF2-40B4-BE49-F238E27FC236}">
                  <a16:creationId xmlns:a16="http://schemas.microsoft.com/office/drawing/2014/main" id="{2067F805-27F9-4A4F-BBFB-570DDAEB17C4}"/>
                </a:ext>
              </a:extLst>
            </p:cNvPr>
            <p:cNvGrpSpPr/>
            <p:nvPr/>
          </p:nvGrpSpPr>
          <p:grpSpPr>
            <a:xfrm>
              <a:off x="8768000" y="1071461"/>
              <a:ext cx="627676" cy="419606"/>
              <a:chOff x="2747501" y="1990777"/>
              <a:chExt cx="968183" cy="659575"/>
            </a:xfrm>
          </p:grpSpPr>
          <p:pic>
            <p:nvPicPr>
              <p:cNvPr id="141" name="図 140" descr="ボール, 部屋, 挿絵 が含まれている画像&#10;&#10;自動的に生成された説明">
                <a:extLst>
                  <a:ext uri="{FF2B5EF4-FFF2-40B4-BE49-F238E27FC236}">
                    <a16:creationId xmlns:a16="http://schemas.microsoft.com/office/drawing/2014/main" id="{A8951D9C-F4C7-49CA-9087-0D8F61DA2752}"/>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42" name="正方形/長方形 141">
                <a:extLst>
                  <a:ext uri="{FF2B5EF4-FFF2-40B4-BE49-F238E27FC236}">
                    <a16:creationId xmlns:a16="http://schemas.microsoft.com/office/drawing/2014/main" id="{476F467B-CE1B-4CC7-8821-8705EC926105}"/>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B</a:t>
                </a:r>
              </a:p>
            </p:txBody>
          </p:sp>
        </p:grpSp>
        <p:grpSp>
          <p:nvGrpSpPr>
            <p:cNvPr id="135" name="グループ化 134">
              <a:extLst>
                <a:ext uri="{FF2B5EF4-FFF2-40B4-BE49-F238E27FC236}">
                  <a16:creationId xmlns:a16="http://schemas.microsoft.com/office/drawing/2014/main" id="{BAAC1B5F-83A6-42B5-848E-A5E64BD2A858}"/>
                </a:ext>
              </a:extLst>
            </p:cNvPr>
            <p:cNvGrpSpPr/>
            <p:nvPr/>
          </p:nvGrpSpPr>
          <p:grpSpPr>
            <a:xfrm>
              <a:off x="10121533" y="842610"/>
              <a:ext cx="627676" cy="419606"/>
              <a:chOff x="2747501" y="1990777"/>
              <a:chExt cx="968183" cy="659575"/>
            </a:xfrm>
          </p:grpSpPr>
          <p:pic>
            <p:nvPicPr>
              <p:cNvPr id="139" name="図 138" descr="ボール, 部屋, 挿絵 が含まれている画像&#10;&#10;自動的に生成された説明">
                <a:extLst>
                  <a:ext uri="{FF2B5EF4-FFF2-40B4-BE49-F238E27FC236}">
                    <a16:creationId xmlns:a16="http://schemas.microsoft.com/office/drawing/2014/main" id="{10B5C84D-6DE9-4D08-AF82-45E55118280F}"/>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40" name="正方形/長方形 139">
                <a:extLst>
                  <a:ext uri="{FF2B5EF4-FFF2-40B4-BE49-F238E27FC236}">
                    <a16:creationId xmlns:a16="http://schemas.microsoft.com/office/drawing/2014/main" id="{634C20BE-67AE-46D6-A7CA-0FACCAE3B6D8}"/>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B</a:t>
                </a:r>
              </a:p>
            </p:txBody>
          </p:sp>
        </p:grpSp>
        <p:grpSp>
          <p:nvGrpSpPr>
            <p:cNvPr id="136" name="グループ化 135">
              <a:extLst>
                <a:ext uri="{FF2B5EF4-FFF2-40B4-BE49-F238E27FC236}">
                  <a16:creationId xmlns:a16="http://schemas.microsoft.com/office/drawing/2014/main" id="{BC019C30-8228-4AB1-889B-46D1C55AD594}"/>
                </a:ext>
              </a:extLst>
            </p:cNvPr>
            <p:cNvGrpSpPr/>
            <p:nvPr/>
          </p:nvGrpSpPr>
          <p:grpSpPr>
            <a:xfrm>
              <a:off x="8560723" y="1631241"/>
              <a:ext cx="1204172" cy="752424"/>
              <a:chOff x="2747501" y="1990777"/>
              <a:chExt cx="968183" cy="659575"/>
            </a:xfrm>
          </p:grpSpPr>
          <p:pic>
            <p:nvPicPr>
              <p:cNvPr id="137" name="図 136" descr="ボール, 部屋, 挿絵 が含まれている画像&#10;&#10;自動的に生成された説明">
                <a:extLst>
                  <a:ext uri="{FF2B5EF4-FFF2-40B4-BE49-F238E27FC236}">
                    <a16:creationId xmlns:a16="http://schemas.microsoft.com/office/drawing/2014/main" id="{19C77028-7304-42BB-80CD-A4B63D3748CC}"/>
                  </a:ext>
                </a:extLst>
              </p:cNvPr>
              <p:cNvPicPr>
                <a:picLocks noChangeAspect="1"/>
              </p:cNvPicPr>
              <p:nvPr/>
            </p:nvPicPr>
            <p:blipFill>
              <a:blip r:embed="rId6"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38" name="正方形/長方形 137">
                <a:extLst>
                  <a:ext uri="{FF2B5EF4-FFF2-40B4-BE49-F238E27FC236}">
                    <a16:creationId xmlns:a16="http://schemas.microsoft.com/office/drawing/2014/main" id="{ABB00604-09C4-4542-AC54-D22E25DDE857}"/>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400" b="1" i="0" u="none" strike="noStrike" kern="0" cap="none" spc="0" normalizeH="0" baseline="0" noProof="0" dirty="0">
                    <a:ln>
                      <a:noFill/>
                    </a:ln>
                    <a:solidFill>
                      <a:srgbClr val="FF0000"/>
                    </a:solidFill>
                    <a:effectLst/>
                    <a:uLnTx/>
                    <a:uFillTx/>
                    <a:latin typeface="Arial"/>
                    <a:ea typeface="+mn-ea"/>
                    <a:cs typeface="+mn-cs"/>
                  </a:rPr>
                  <a:t>B</a:t>
                </a:r>
              </a:p>
            </p:txBody>
          </p:sp>
        </p:grpSp>
      </p:grpSp>
      <p:grpSp>
        <p:nvGrpSpPr>
          <p:cNvPr id="153" name="グループ化 152">
            <a:extLst>
              <a:ext uri="{FF2B5EF4-FFF2-40B4-BE49-F238E27FC236}">
                <a16:creationId xmlns:a16="http://schemas.microsoft.com/office/drawing/2014/main" id="{28DBF885-06A7-43F8-8928-D4A23DCBE513}"/>
              </a:ext>
            </a:extLst>
          </p:cNvPr>
          <p:cNvGrpSpPr/>
          <p:nvPr/>
        </p:nvGrpSpPr>
        <p:grpSpPr>
          <a:xfrm>
            <a:off x="6730549" y="3590827"/>
            <a:ext cx="4339499" cy="2284365"/>
            <a:chOff x="6730549" y="3590827"/>
            <a:chExt cx="4339499" cy="2284365"/>
          </a:xfrm>
        </p:grpSpPr>
        <p:sp>
          <p:nvSpPr>
            <p:cNvPr id="154" name="楕円 153">
              <a:extLst>
                <a:ext uri="{FF2B5EF4-FFF2-40B4-BE49-F238E27FC236}">
                  <a16:creationId xmlns:a16="http://schemas.microsoft.com/office/drawing/2014/main" id="{559A7DFD-C4C6-4C19-9282-E9FCCFE7A03B}"/>
                </a:ext>
              </a:extLst>
            </p:cNvPr>
            <p:cNvSpPr/>
            <p:nvPr/>
          </p:nvSpPr>
          <p:spPr>
            <a:xfrm rot="711353">
              <a:off x="6730549" y="3898899"/>
              <a:ext cx="3827471" cy="1735479"/>
            </a:xfrm>
            <a:prstGeom prst="ellipse">
              <a:avLst/>
            </a:prstGeom>
            <a:solidFill>
              <a:srgbClr val="9997C9">
                <a:alpha val="50000"/>
              </a:srgbClr>
            </a:solidFill>
            <a:ln w="12700" cap="flat" cmpd="sng" algn="ctr">
              <a:solidFill>
                <a:srgbClr val="6DBB4F">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155" name="四角形: メモ 154">
              <a:extLst>
                <a:ext uri="{FF2B5EF4-FFF2-40B4-BE49-F238E27FC236}">
                  <a16:creationId xmlns:a16="http://schemas.microsoft.com/office/drawing/2014/main" id="{4CD9FA48-A799-47C3-B1D5-DC7653D028B0}"/>
                </a:ext>
              </a:extLst>
            </p:cNvPr>
            <p:cNvSpPr/>
            <p:nvPr/>
          </p:nvSpPr>
          <p:spPr>
            <a:xfrm>
              <a:off x="7642327" y="4203296"/>
              <a:ext cx="770141" cy="983799"/>
            </a:xfrm>
            <a:prstGeom prst="foldedCorner">
              <a:avLst/>
            </a:prstGeom>
            <a:solidFill>
              <a:srgbClr val="FFFFFF"/>
            </a:solidFill>
            <a:ln w="12700" cap="flat" cmpd="sng" algn="ctr">
              <a:solidFill>
                <a:srgbClr val="6DBB4F">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altLang="ja-JP" sz="1600" b="0" i="0" u="none" strike="noStrike" kern="0" cap="none" spc="0" normalizeH="0" baseline="0" noProof="0" dirty="0">
                <a:ln>
                  <a:noFill/>
                </a:ln>
                <a:solidFill>
                  <a:srgbClr val="000000"/>
                </a:solidFill>
                <a:effectLst/>
                <a:uLnTx/>
                <a:uFillTx/>
                <a:latin typeface="Arial"/>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srgbClr val="000000"/>
                  </a:solidFill>
                  <a:effectLst/>
                  <a:uLnTx/>
                  <a:uFillTx/>
                  <a:latin typeface="Arial"/>
                  <a:ea typeface="+mn-ea"/>
                  <a:cs typeface="+mn-cs"/>
                </a:rPr>
                <a:t>治験</a:t>
              </a:r>
              <a:r>
                <a:rPr kumimoji="0" lang="en-US" altLang="ja-JP" sz="1600" b="0" i="0" u="none" strike="noStrike" kern="0" cap="none" spc="0" normalizeH="0" baseline="0" noProof="0" dirty="0">
                  <a:ln>
                    <a:noFill/>
                  </a:ln>
                  <a:solidFill>
                    <a:srgbClr val="000000"/>
                  </a:solidFill>
                  <a:effectLst/>
                  <a:uLnTx/>
                  <a:uFillTx/>
                  <a:latin typeface="Arial"/>
                  <a:ea typeface="+mn-ea"/>
                  <a:cs typeface="+mn-cs"/>
                </a:rPr>
                <a:t>C</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000000"/>
                  </a:solidFill>
                  <a:effectLst/>
                  <a:uLnTx/>
                  <a:uFillTx/>
                  <a:latin typeface="Arial"/>
                  <a:ea typeface="+mn-ea"/>
                  <a:cs typeface="+mn-cs"/>
                </a:rPr>
                <a:t>Plan</a:t>
              </a:r>
              <a:endParaRPr kumimoji="0" lang="ja-JP" altLang="en-US" sz="16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56" name="グループ化 155">
              <a:extLst>
                <a:ext uri="{FF2B5EF4-FFF2-40B4-BE49-F238E27FC236}">
                  <a16:creationId xmlns:a16="http://schemas.microsoft.com/office/drawing/2014/main" id="{D59F3F40-120B-403C-BE26-9F3352CCE55A}"/>
                </a:ext>
              </a:extLst>
            </p:cNvPr>
            <p:cNvGrpSpPr/>
            <p:nvPr/>
          </p:nvGrpSpPr>
          <p:grpSpPr>
            <a:xfrm>
              <a:off x="6782247" y="3981741"/>
              <a:ext cx="1204172" cy="752424"/>
              <a:chOff x="2747501" y="1990777"/>
              <a:chExt cx="968183" cy="659575"/>
            </a:xfrm>
          </p:grpSpPr>
          <p:pic>
            <p:nvPicPr>
              <p:cNvPr id="184" name="図 183" descr="ボール, 部屋, 挿絵 が含まれている画像&#10;&#10;自動的に生成された説明">
                <a:extLst>
                  <a:ext uri="{FF2B5EF4-FFF2-40B4-BE49-F238E27FC236}">
                    <a16:creationId xmlns:a16="http://schemas.microsoft.com/office/drawing/2014/main" id="{7C1B9228-E89F-4E60-9989-75DA8E0E893E}"/>
                  </a:ext>
                </a:extLst>
              </p:cNvPr>
              <p:cNvPicPr>
                <a:picLocks noChangeAspect="1"/>
              </p:cNvPicPr>
              <p:nvPr/>
            </p:nvPicPr>
            <p:blipFill>
              <a:blip r:embed="rId6"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85" name="正方形/長方形 184">
                <a:extLst>
                  <a:ext uri="{FF2B5EF4-FFF2-40B4-BE49-F238E27FC236}">
                    <a16:creationId xmlns:a16="http://schemas.microsoft.com/office/drawing/2014/main" id="{12405002-D8E9-4EBB-B992-3DB6EDB8D819}"/>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400" b="1" i="0" u="none" strike="noStrike" kern="0" cap="none" spc="0" normalizeH="0" baseline="0" noProof="0" dirty="0">
                    <a:ln>
                      <a:noFill/>
                    </a:ln>
                    <a:solidFill>
                      <a:srgbClr val="FF0000"/>
                    </a:solidFill>
                    <a:effectLst/>
                    <a:uLnTx/>
                    <a:uFillTx/>
                    <a:latin typeface="Arial"/>
                    <a:ea typeface="+mn-ea"/>
                    <a:cs typeface="+mn-cs"/>
                  </a:rPr>
                  <a:t>C</a:t>
                </a:r>
              </a:p>
            </p:txBody>
          </p:sp>
        </p:grpSp>
        <p:pic>
          <p:nvPicPr>
            <p:cNvPr id="157" name="図 156" descr="קובץ:Fxemoji u1F3E5.svg – ויקיפדיה">
              <a:extLst>
                <a:ext uri="{FF2B5EF4-FFF2-40B4-BE49-F238E27FC236}">
                  <a16:creationId xmlns:a16="http://schemas.microsoft.com/office/drawing/2014/main" id="{2CAACDF8-9F3B-4611-8216-FC7E1C0B29F1}"/>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9508387" y="3977416"/>
              <a:ext cx="559780" cy="559780"/>
            </a:xfrm>
            <a:prstGeom prst="rect">
              <a:avLst/>
            </a:prstGeom>
          </p:spPr>
        </p:pic>
        <p:pic>
          <p:nvPicPr>
            <p:cNvPr id="158" name="図 157" descr="グラフ が含まれている画像&#10;&#10;自動的に生成された説明">
              <a:extLst>
                <a:ext uri="{FF2B5EF4-FFF2-40B4-BE49-F238E27FC236}">
                  <a16:creationId xmlns:a16="http://schemas.microsoft.com/office/drawing/2014/main" id="{14B2DFDB-89BC-4857-88DC-17DF96FE6AC7}"/>
                </a:ext>
              </a:extLst>
            </p:cNvPr>
            <p:cNvPicPr>
              <a:picLocks noChangeAspect="1"/>
            </p:cNvPicPr>
            <p:nvPr/>
          </p:nvPicPr>
          <p:blipFill>
            <a:blip r:embed="rId9" cstate="print">
              <a:extLst>
                <a:ext uri="{28A0092B-C50C-407E-A947-70E740481C1C}">
                  <a14:useLocalDpi xmlns:a14="http://schemas.microsoft.com/office/drawing/2010/main" val="0"/>
                </a:ext>
                <a:ext uri="{837473B0-CC2E-450A-ABE3-18F120FF3D39}">
                  <a1611:picAttrSrcUrl xmlns:a1611="http://schemas.microsoft.com/office/drawing/2016/11/main" r:id="rId10"/>
                </a:ext>
              </a:extLst>
            </a:blip>
            <a:stretch>
              <a:fillRect/>
            </a:stretch>
          </p:blipFill>
          <p:spPr>
            <a:xfrm>
              <a:off x="9599735" y="5293499"/>
              <a:ext cx="593102" cy="492512"/>
            </a:xfrm>
            <a:prstGeom prst="rect">
              <a:avLst/>
            </a:prstGeom>
          </p:spPr>
        </p:pic>
        <p:pic>
          <p:nvPicPr>
            <p:cNvPr id="159" name="図 158" descr="[無料イラスト] マンション - パブリックドメインQ：著作権 ...">
              <a:extLst>
                <a:ext uri="{FF2B5EF4-FFF2-40B4-BE49-F238E27FC236}">
                  <a16:creationId xmlns:a16="http://schemas.microsoft.com/office/drawing/2014/main" id="{B05881A6-F7A3-4544-93A5-6729D9E0A653}"/>
                </a:ext>
              </a:extLst>
            </p:cNvPr>
            <p:cNvPicPr>
              <a:picLocks noChangeAspect="1"/>
            </p:cNvPicPr>
            <p:nvPr/>
          </p:nvPicPr>
          <p:blipFill>
            <a:blip r:embed="rId11" cstate="print">
              <a:extLst>
                <a:ext uri="{BEBA8EAE-BF5A-486C-A8C5-ECC9F3942E4B}">
                  <a14:imgProps xmlns:a14="http://schemas.microsoft.com/office/drawing/2010/main">
                    <a14:imgLayer r:embed="rId12">
                      <a14:imgEffect>
                        <a14:colorTemperature colorTemp="11200"/>
                      </a14:imgEffect>
                    </a14:imgLayer>
                  </a14:imgProps>
                </a:ext>
                <a:ext uri="{28A0092B-C50C-407E-A947-70E740481C1C}">
                  <a14:useLocalDpi xmlns:a14="http://schemas.microsoft.com/office/drawing/2010/main" val="0"/>
                </a:ext>
              </a:extLst>
            </a:blip>
            <a:stretch>
              <a:fillRect/>
            </a:stretch>
          </p:blipFill>
          <p:spPr>
            <a:xfrm>
              <a:off x="8635547" y="5333459"/>
              <a:ext cx="511401" cy="541733"/>
            </a:xfrm>
            <a:prstGeom prst="rect">
              <a:avLst/>
            </a:prstGeom>
          </p:spPr>
        </p:pic>
        <p:pic>
          <p:nvPicPr>
            <p:cNvPr id="160" name="図 159" descr="アイコン&#10;&#10;自動的に生成された説明">
              <a:extLst>
                <a:ext uri="{FF2B5EF4-FFF2-40B4-BE49-F238E27FC236}">
                  <a16:creationId xmlns:a16="http://schemas.microsoft.com/office/drawing/2014/main" id="{573E0E50-E12B-4B94-AC1F-F7406B7B3863}"/>
                </a:ext>
              </a:extLst>
            </p:cNvPr>
            <p:cNvPicPr>
              <a:picLocks noChangeAspect="1"/>
            </p:cNvPicPr>
            <p:nvPr/>
          </p:nvPicPr>
          <p:blipFill>
            <a:blip r:embed="rId13">
              <a:extLst>
                <a:ext uri="{28A0092B-C50C-407E-A947-70E740481C1C}">
                  <a14:useLocalDpi xmlns:a14="http://schemas.microsoft.com/office/drawing/2010/main" val="0"/>
                </a:ext>
                <a:ext uri="{837473B0-CC2E-450A-ABE3-18F120FF3D39}">
                  <a1611:picAttrSrcUrl xmlns:a1611="http://schemas.microsoft.com/office/drawing/2016/11/main" r:id="rId14"/>
                </a:ext>
              </a:extLst>
            </a:blip>
            <a:stretch>
              <a:fillRect/>
            </a:stretch>
          </p:blipFill>
          <p:spPr>
            <a:xfrm>
              <a:off x="8490763" y="3590827"/>
              <a:ext cx="595833" cy="595833"/>
            </a:xfrm>
            <a:prstGeom prst="rect">
              <a:avLst/>
            </a:prstGeom>
          </p:spPr>
        </p:pic>
        <p:pic>
          <p:nvPicPr>
            <p:cNvPr id="161" name="図 160" descr="[無料イラスト] マンション - パブリックドメインQ：著作権 ...">
              <a:extLst>
                <a:ext uri="{FF2B5EF4-FFF2-40B4-BE49-F238E27FC236}">
                  <a16:creationId xmlns:a16="http://schemas.microsoft.com/office/drawing/2014/main" id="{CEC16B6B-1CAD-459F-8D9E-B3FF23DA33DF}"/>
                </a:ext>
              </a:extLst>
            </p:cNvPr>
            <p:cNvPicPr>
              <a:picLocks noChangeAspect="1"/>
            </p:cNvPicPr>
            <p:nvPr/>
          </p:nvPicPr>
          <p:blipFill>
            <a:blip r:embed="rId15" cstate="print">
              <a:extLst>
                <a:ext uri="{BEBA8EAE-BF5A-486C-A8C5-ECC9F3942E4B}">
                  <a14:imgProps xmlns:a14="http://schemas.microsoft.com/office/drawing/2010/main">
                    <a14:imgLayer r:embed="rId12">
                      <a14:imgEffect>
                        <a14:saturation sat="0"/>
                      </a14:imgEffect>
                    </a14:imgLayer>
                  </a14:imgProps>
                </a:ext>
                <a:ext uri="{28A0092B-C50C-407E-A947-70E740481C1C}">
                  <a14:useLocalDpi xmlns:a14="http://schemas.microsoft.com/office/drawing/2010/main" val="0"/>
                </a:ext>
              </a:extLst>
            </a:blip>
            <a:stretch>
              <a:fillRect/>
            </a:stretch>
          </p:blipFill>
          <p:spPr>
            <a:xfrm>
              <a:off x="7422813" y="5081542"/>
              <a:ext cx="511401" cy="541733"/>
            </a:xfrm>
            <a:prstGeom prst="rect">
              <a:avLst/>
            </a:prstGeom>
          </p:spPr>
        </p:pic>
        <p:pic>
          <p:nvPicPr>
            <p:cNvPr id="162" name="図 161" descr="Cgで描かれた建物&#10;&#10;低い精度で自動的に生成された説明">
              <a:extLst>
                <a:ext uri="{FF2B5EF4-FFF2-40B4-BE49-F238E27FC236}">
                  <a16:creationId xmlns:a16="http://schemas.microsoft.com/office/drawing/2014/main" id="{A7DB4B2C-9199-4B47-B940-25C520C32E5B}"/>
                </a:ext>
              </a:extLst>
            </p:cNvPr>
            <p:cNvPicPr>
              <a:picLocks noChangeAspect="1"/>
            </p:cNvPicPr>
            <p:nvPr/>
          </p:nvPicPr>
          <p:blipFill rotWithShape="1">
            <a:blip r:embed="rId16" cstate="print">
              <a:extLst>
                <a:ext uri="{28A0092B-C50C-407E-A947-70E740481C1C}">
                  <a14:useLocalDpi xmlns:a14="http://schemas.microsoft.com/office/drawing/2010/main" val="0"/>
                </a:ext>
                <a:ext uri="{837473B0-CC2E-450A-ABE3-18F120FF3D39}">
                  <a1611:picAttrSrcUrl xmlns:a1611="http://schemas.microsoft.com/office/drawing/2016/11/main" r:id="rId17"/>
                </a:ext>
              </a:extLst>
            </a:blip>
            <a:srcRect l="10501" t="5395" r="7369" b="6171"/>
            <a:stretch/>
          </p:blipFill>
          <p:spPr>
            <a:xfrm>
              <a:off x="10070238" y="4398612"/>
              <a:ext cx="847986" cy="687684"/>
            </a:xfrm>
            <a:prstGeom prst="rect">
              <a:avLst/>
            </a:prstGeom>
          </p:spPr>
        </p:pic>
        <p:grpSp>
          <p:nvGrpSpPr>
            <p:cNvPr id="163" name="グループ化 162">
              <a:extLst>
                <a:ext uri="{FF2B5EF4-FFF2-40B4-BE49-F238E27FC236}">
                  <a16:creationId xmlns:a16="http://schemas.microsoft.com/office/drawing/2014/main" id="{91D95A5F-BEF1-4F9F-805C-39760C41ADCE}"/>
                </a:ext>
              </a:extLst>
            </p:cNvPr>
            <p:cNvGrpSpPr/>
            <p:nvPr/>
          </p:nvGrpSpPr>
          <p:grpSpPr>
            <a:xfrm>
              <a:off x="7188359" y="5262568"/>
              <a:ext cx="627676" cy="419606"/>
              <a:chOff x="2747501" y="1990777"/>
              <a:chExt cx="968183" cy="659575"/>
            </a:xfrm>
          </p:grpSpPr>
          <p:pic>
            <p:nvPicPr>
              <p:cNvPr id="182" name="図 181" descr="ボール, 部屋, 挿絵 が含まれている画像&#10;&#10;自動的に生成された説明">
                <a:extLst>
                  <a:ext uri="{FF2B5EF4-FFF2-40B4-BE49-F238E27FC236}">
                    <a16:creationId xmlns:a16="http://schemas.microsoft.com/office/drawing/2014/main" id="{F514178D-9A19-46F0-81A8-66C950827AC5}"/>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83" name="正方形/長方形 182">
                <a:extLst>
                  <a:ext uri="{FF2B5EF4-FFF2-40B4-BE49-F238E27FC236}">
                    <a16:creationId xmlns:a16="http://schemas.microsoft.com/office/drawing/2014/main" id="{E0F71696-0A96-4ADA-A244-73F3B192B4AD}"/>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C</a:t>
                </a:r>
              </a:p>
            </p:txBody>
          </p:sp>
        </p:grpSp>
        <p:grpSp>
          <p:nvGrpSpPr>
            <p:cNvPr id="164" name="グループ化 163">
              <a:extLst>
                <a:ext uri="{FF2B5EF4-FFF2-40B4-BE49-F238E27FC236}">
                  <a16:creationId xmlns:a16="http://schemas.microsoft.com/office/drawing/2014/main" id="{CAA2CBF8-73DD-41FC-9E25-CB74899FEEB8}"/>
                </a:ext>
              </a:extLst>
            </p:cNvPr>
            <p:cNvGrpSpPr/>
            <p:nvPr/>
          </p:nvGrpSpPr>
          <p:grpSpPr>
            <a:xfrm>
              <a:off x="8763119" y="5242730"/>
              <a:ext cx="627676" cy="419606"/>
              <a:chOff x="2747501" y="1990777"/>
              <a:chExt cx="968183" cy="659575"/>
            </a:xfrm>
          </p:grpSpPr>
          <p:pic>
            <p:nvPicPr>
              <p:cNvPr id="180" name="図 179" descr="ボール, 部屋, 挿絵 が含まれている画像&#10;&#10;自動的に生成された説明">
                <a:extLst>
                  <a:ext uri="{FF2B5EF4-FFF2-40B4-BE49-F238E27FC236}">
                    <a16:creationId xmlns:a16="http://schemas.microsoft.com/office/drawing/2014/main" id="{6C1B6097-AB7E-48FD-A13B-1E7E24041EDA}"/>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81" name="正方形/長方形 180">
                <a:extLst>
                  <a:ext uri="{FF2B5EF4-FFF2-40B4-BE49-F238E27FC236}">
                    <a16:creationId xmlns:a16="http://schemas.microsoft.com/office/drawing/2014/main" id="{2992987E-A773-4EE5-9265-066C05C2483C}"/>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C</a:t>
                </a:r>
              </a:p>
            </p:txBody>
          </p:sp>
        </p:grpSp>
        <p:grpSp>
          <p:nvGrpSpPr>
            <p:cNvPr id="165" name="グループ化 164">
              <a:extLst>
                <a:ext uri="{FF2B5EF4-FFF2-40B4-BE49-F238E27FC236}">
                  <a16:creationId xmlns:a16="http://schemas.microsoft.com/office/drawing/2014/main" id="{9671F962-7530-4393-BDAD-22037F5CE280}"/>
                </a:ext>
              </a:extLst>
            </p:cNvPr>
            <p:cNvGrpSpPr/>
            <p:nvPr/>
          </p:nvGrpSpPr>
          <p:grpSpPr>
            <a:xfrm>
              <a:off x="9754329" y="5234100"/>
              <a:ext cx="627676" cy="419606"/>
              <a:chOff x="2747501" y="1990777"/>
              <a:chExt cx="968183" cy="659575"/>
            </a:xfrm>
          </p:grpSpPr>
          <p:pic>
            <p:nvPicPr>
              <p:cNvPr id="178" name="図 177" descr="ボール, 部屋, 挿絵 が含まれている画像&#10;&#10;自動的に生成された説明">
                <a:extLst>
                  <a:ext uri="{FF2B5EF4-FFF2-40B4-BE49-F238E27FC236}">
                    <a16:creationId xmlns:a16="http://schemas.microsoft.com/office/drawing/2014/main" id="{AB986B98-28F0-4B7E-B92F-DEC338173BBE}"/>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79" name="正方形/長方形 178">
                <a:extLst>
                  <a:ext uri="{FF2B5EF4-FFF2-40B4-BE49-F238E27FC236}">
                    <a16:creationId xmlns:a16="http://schemas.microsoft.com/office/drawing/2014/main" id="{9A28D42B-E318-46C5-B7E8-DC90F4DF461E}"/>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C</a:t>
                </a:r>
              </a:p>
            </p:txBody>
          </p:sp>
        </p:grpSp>
        <p:grpSp>
          <p:nvGrpSpPr>
            <p:cNvPr id="166" name="グループ化 165">
              <a:extLst>
                <a:ext uri="{FF2B5EF4-FFF2-40B4-BE49-F238E27FC236}">
                  <a16:creationId xmlns:a16="http://schemas.microsoft.com/office/drawing/2014/main" id="{F5A46BF2-00C9-4D23-B16E-C6765B69902A}"/>
                </a:ext>
              </a:extLst>
            </p:cNvPr>
            <p:cNvGrpSpPr/>
            <p:nvPr/>
          </p:nvGrpSpPr>
          <p:grpSpPr>
            <a:xfrm>
              <a:off x="8784836" y="3717594"/>
              <a:ext cx="627676" cy="419606"/>
              <a:chOff x="2747501" y="1990777"/>
              <a:chExt cx="968183" cy="659575"/>
            </a:xfrm>
          </p:grpSpPr>
          <p:pic>
            <p:nvPicPr>
              <p:cNvPr id="176" name="図 175" descr="ボール, 部屋, 挿絵 が含まれている画像&#10;&#10;自動的に生成された説明">
                <a:extLst>
                  <a:ext uri="{FF2B5EF4-FFF2-40B4-BE49-F238E27FC236}">
                    <a16:creationId xmlns:a16="http://schemas.microsoft.com/office/drawing/2014/main" id="{3B0221AF-4713-48EE-8935-01FDCB2F3990}"/>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77" name="正方形/長方形 176">
                <a:extLst>
                  <a:ext uri="{FF2B5EF4-FFF2-40B4-BE49-F238E27FC236}">
                    <a16:creationId xmlns:a16="http://schemas.microsoft.com/office/drawing/2014/main" id="{F9D6BD88-105E-4111-AB0C-BE56BCA09C03}"/>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C</a:t>
                </a:r>
              </a:p>
            </p:txBody>
          </p:sp>
        </p:grpSp>
        <p:grpSp>
          <p:nvGrpSpPr>
            <p:cNvPr id="167" name="グループ化 166">
              <a:extLst>
                <a:ext uri="{FF2B5EF4-FFF2-40B4-BE49-F238E27FC236}">
                  <a16:creationId xmlns:a16="http://schemas.microsoft.com/office/drawing/2014/main" id="{F0598E45-B1FB-4746-B8D5-E082E27C0F61}"/>
                </a:ext>
              </a:extLst>
            </p:cNvPr>
            <p:cNvGrpSpPr/>
            <p:nvPr/>
          </p:nvGrpSpPr>
          <p:grpSpPr>
            <a:xfrm>
              <a:off x="9663893" y="4038569"/>
              <a:ext cx="627676" cy="419606"/>
              <a:chOff x="2747501" y="1990777"/>
              <a:chExt cx="968183" cy="659575"/>
            </a:xfrm>
          </p:grpSpPr>
          <p:pic>
            <p:nvPicPr>
              <p:cNvPr id="174" name="図 173" descr="ボール, 部屋, 挿絵 が含まれている画像&#10;&#10;自動的に生成された説明">
                <a:extLst>
                  <a:ext uri="{FF2B5EF4-FFF2-40B4-BE49-F238E27FC236}">
                    <a16:creationId xmlns:a16="http://schemas.microsoft.com/office/drawing/2014/main" id="{926B5621-3BA2-4927-AAF3-7304047C1702}"/>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75" name="正方形/長方形 174">
                <a:extLst>
                  <a:ext uri="{FF2B5EF4-FFF2-40B4-BE49-F238E27FC236}">
                    <a16:creationId xmlns:a16="http://schemas.microsoft.com/office/drawing/2014/main" id="{5EBEF8F1-9941-4F0A-8066-4E287FE56F32}"/>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C</a:t>
                </a:r>
              </a:p>
            </p:txBody>
          </p:sp>
        </p:grpSp>
        <p:grpSp>
          <p:nvGrpSpPr>
            <p:cNvPr id="168" name="グループ化 167">
              <a:extLst>
                <a:ext uri="{FF2B5EF4-FFF2-40B4-BE49-F238E27FC236}">
                  <a16:creationId xmlns:a16="http://schemas.microsoft.com/office/drawing/2014/main" id="{5FA16863-ECF7-4AF3-98EA-6D840DD933E5}"/>
                </a:ext>
              </a:extLst>
            </p:cNvPr>
            <p:cNvGrpSpPr/>
            <p:nvPr/>
          </p:nvGrpSpPr>
          <p:grpSpPr>
            <a:xfrm>
              <a:off x="10442372" y="4404861"/>
              <a:ext cx="627676" cy="419606"/>
              <a:chOff x="2747501" y="1990777"/>
              <a:chExt cx="968183" cy="659575"/>
            </a:xfrm>
          </p:grpSpPr>
          <p:pic>
            <p:nvPicPr>
              <p:cNvPr id="172" name="図 171" descr="ボール, 部屋, 挿絵 が含まれている画像&#10;&#10;自動的に生成された説明">
                <a:extLst>
                  <a:ext uri="{FF2B5EF4-FFF2-40B4-BE49-F238E27FC236}">
                    <a16:creationId xmlns:a16="http://schemas.microsoft.com/office/drawing/2014/main" id="{C854BB4F-0E1B-4A26-8F8E-C78F99972D0C}"/>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73" name="正方形/長方形 172">
                <a:extLst>
                  <a:ext uri="{FF2B5EF4-FFF2-40B4-BE49-F238E27FC236}">
                    <a16:creationId xmlns:a16="http://schemas.microsoft.com/office/drawing/2014/main" id="{253301E9-70AE-49A5-B1B6-0E5CB7D4FF85}"/>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C</a:t>
                </a:r>
              </a:p>
            </p:txBody>
          </p:sp>
        </p:grpSp>
        <p:grpSp>
          <p:nvGrpSpPr>
            <p:cNvPr id="169" name="グループ化 168">
              <a:extLst>
                <a:ext uri="{FF2B5EF4-FFF2-40B4-BE49-F238E27FC236}">
                  <a16:creationId xmlns:a16="http://schemas.microsoft.com/office/drawing/2014/main" id="{C0796D30-3853-4CAE-9553-D412FDC5E90B}"/>
                </a:ext>
              </a:extLst>
            </p:cNvPr>
            <p:cNvGrpSpPr/>
            <p:nvPr/>
          </p:nvGrpSpPr>
          <p:grpSpPr>
            <a:xfrm>
              <a:off x="8301698" y="4430089"/>
              <a:ext cx="1204172" cy="752424"/>
              <a:chOff x="2747501" y="1990777"/>
              <a:chExt cx="968183" cy="659575"/>
            </a:xfrm>
          </p:grpSpPr>
          <p:pic>
            <p:nvPicPr>
              <p:cNvPr id="170" name="図 169" descr="ボール, 部屋, 挿絵 が含まれている画像&#10;&#10;自動的に生成された説明">
                <a:extLst>
                  <a:ext uri="{FF2B5EF4-FFF2-40B4-BE49-F238E27FC236}">
                    <a16:creationId xmlns:a16="http://schemas.microsoft.com/office/drawing/2014/main" id="{2D7E5165-DCDC-4586-9AB0-4C7896A5F4C8}"/>
                  </a:ext>
                </a:extLst>
              </p:cNvPr>
              <p:cNvPicPr>
                <a:picLocks noChangeAspect="1"/>
              </p:cNvPicPr>
              <p:nvPr/>
            </p:nvPicPr>
            <p:blipFill>
              <a:blip r:embed="rId6"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171" name="正方形/長方形 170">
                <a:extLst>
                  <a:ext uri="{FF2B5EF4-FFF2-40B4-BE49-F238E27FC236}">
                    <a16:creationId xmlns:a16="http://schemas.microsoft.com/office/drawing/2014/main" id="{E1A04C8B-3E8F-45A9-A175-FBC660CAF522}"/>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400" b="1" i="0" u="none" strike="noStrike" kern="0" cap="none" spc="0" normalizeH="0" baseline="0" noProof="0" dirty="0">
                    <a:ln>
                      <a:noFill/>
                    </a:ln>
                    <a:solidFill>
                      <a:srgbClr val="FF0000"/>
                    </a:solidFill>
                    <a:effectLst/>
                    <a:uLnTx/>
                    <a:uFillTx/>
                    <a:latin typeface="Arial"/>
                    <a:ea typeface="+mn-ea"/>
                    <a:cs typeface="+mn-cs"/>
                  </a:rPr>
                  <a:t>C</a:t>
                </a:r>
              </a:p>
            </p:txBody>
          </p:sp>
        </p:grpSp>
      </p:grpSp>
      <p:grpSp>
        <p:nvGrpSpPr>
          <p:cNvPr id="186" name="グループ化 185">
            <a:extLst>
              <a:ext uri="{FF2B5EF4-FFF2-40B4-BE49-F238E27FC236}">
                <a16:creationId xmlns:a16="http://schemas.microsoft.com/office/drawing/2014/main" id="{AD9E7237-E10F-43FB-8A7C-2727B75E0FDB}"/>
              </a:ext>
            </a:extLst>
          </p:cNvPr>
          <p:cNvGrpSpPr/>
          <p:nvPr/>
        </p:nvGrpSpPr>
        <p:grpSpPr>
          <a:xfrm>
            <a:off x="1302903" y="3611540"/>
            <a:ext cx="4241224" cy="2247222"/>
            <a:chOff x="1148420" y="3646645"/>
            <a:chExt cx="4241224" cy="2247222"/>
          </a:xfrm>
        </p:grpSpPr>
        <p:sp>
          <p:nvSpPr>
            <p:cNvPr id="187" name="楕円 186">
              <a:extLst>
                <a:ext uri="{FF2B5EF4-FFF2-40B4-BE49-F238E27FC236}">
                  <a16:creationId xmlns:a16="http://schemas.microsoft.com/office/drawing/2014/main" id="{38722A67-155F-4C8D-B142-0507273BF9C8}"/>
                </a:ext>
              </a:extLst>
            </p:cNvPr>
            <p:cNvSpPr/>
            <p:nvPr/>
          </p:nvSpPr>
          <p:spPr>
            <a:xfrm rot="20682563">
              <a:off x="1532913" y="3947183"/>
              <a:ext cx="3827471" cy="1735479"/>
            </a:xfrm>
            <a:prstGeom prst="ellipse">
              <a:avLst/>
            </a:prstGeom>
            <a:solidFill>
              <a:srgbClr val="F0832C">
                <a:alpha val="50000"/>
              </a:srgbClr>
            </a:solidFill>
            <a:ln w="12700" cap="flat" cmpd="sng" algn="ctr">
              <a:solidFill>
                <a:srgbClr val="6DBB4F">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188" name="四角形: メモ 187">
              <a:extLst>
                <a:ext uri="{FF2B5EF4-FFF2-40B4-BE49-F238E27FC236}">
                  <a16:creationId xmlns:a16="http://schemas.microsoft.com/office/drawing/2014/main" id="{9BCB6D59-D471-4869-A538-53ADC3F3EAEC}"/>
                </a:ext>
              </a:extLst>
            </p:cNvPr>
            <p:cNvSpPr/>
            <p:nvPr/>
          </p:nvSpPr>
          <p:spPr>
            <a:xfrm>
              <a:off x="3548527" y="4440939"/>
              <a:ext cx="770141" cy="983799"/>
            </a:xfrm>
            <a:prstGeom prst="foldedCorner">
              <a:avLst/>
            </a:prstGeom>
            <a:solidFill>
              <a:srgbClr val="FFFFFF"/>
            </a:solidFill>
            <a:ln w="12700" cap="flat" cmpd="sng" algn="ctr">
              <a:solidFill>
                <a:srgbClr val="6DBB4F">
                  <a:shade val="50000"/>
                </a:srgbClr>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altLang="ja-JP" sz="1600" b="0" i="0" u="none" strike="noStrike" kern="0" cap="none" spc="0" normalizeH="0" baseline="0" noProof="0" dirty="0">
                <a:ln>
                  <a:noFill/>
                </a:ln>
                <a:solidFill>
                  <a:srgbClr val="000000"/>
                </a:solidFill>
                <a:effectLst/>
                <a:uLnTx/>
                <a:uFillTx/>
                <a:latin typeface="Arial"/>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srgbClr val="000000"/>
                  </a:solidFill>
                  <a:effectLst/>
                  <a:uLnTx/>
                  <a:uFillTx/>
                  <a:latin typeface="Arial"/>
                  <a:ea typeface="+mn-ea"/>
                  <a:cs typeface="+mn-cs"/>
                </a:rPr>
                <a:t>治験</a:t>
              </a:r>
              <a:r>
                <a:rPr kumimoji="0" lang="en-US" altLang="ja-JP" sz="1600" b="0" i="0" u="none" strike="noStrike" kern="0" cap="none" spc="0" normalizeH="0" baseline="0" noProof="0" dirty="0">
                  <a:ln>
                    <a:noFill/>
                  </a:ln>
                  <a:solidFill>
                    <a:srgbClr val="000000"/>
                  </a:solidFill>
                  <a:effectLst/>
                  <a:uLnTx/>
                  <a:uFillTx/>
                  <a:latin typeface="Arial"/>
                  <a:ea typeface="+mn-ea"/>
                  <a:cs typeface="+mn-cs"/>
                </a:rPr>
                <a:t>D</a:t>
              </a:r>
            </a:p>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ja-JP" sz="1600" b="0" i="0" u="none" strike="noStrike" kern="0" cap="none" spc="0" normalizeH="0" baseline="0" noProof="0" dirty="0">
                  <a:ln>
                    <a:noFill/>
                  </a:ln>
                  <a:solidFill>
                    <a:srgbClr val="000000"/>
                  </a:solidFill>
                  <a:effectLst/>
                  <a:uLnTx/>
                  <a:uFillTx/>
                  <a:latin typeface="Arial"/>
                  <a:ea typeface="+mn-ea"/>
                  <a:cs typeface="+mn-cs"/>
                </a:rPr>
                <a:t>Plan</a:t>
              </a:r>
              <a:endParaRPr kumimoji="0" lang="ja-JP" altLang="en-US" sz="16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189" name="グループ化 188">
              <a:extLst>
                <a:ext uri="{FF2B5EF4-FFF2-40B4-BE49-F238E27FC236}">
                  <a16:creationId xmlns:a16="http://schemas.microsoft.com/office/drawing/2014/main" id="{04F74188-CB83-49A6-ACF2-0E72EEBE0B54}"/>
                </a:ext>
              </a:extLst>
            </p:cNvPr>
            <p:cNvGrpSpPr/>
            <p:nvPr/>
          </p:nvGrpSpPr>
          <p:grpSpPr>
            <a:xfrm>
              <a:off x="4185472" y="4145790"/>
              <a:ext cx="1204172" cy="752424"/>
              <a:chOff x="2747501" y="1990777"/>
              <a:chExt cx="968183" cy="659575"/>
            </a:xfrm>
          </p:grpSpPr>
          <p:pic>
            <p:nvPicPr>
              <p:cNvPr id="217" name="図 216" descr="ボール, 部屋, 挿絵 が含まれている画像&#10;&#10;自動的に生成された説明">
                <a:extLst>
                  <a:ext uri="{FF2B5EF4-FFF2-40B4-BE49-F238E27FC236}">
                    <a16:creationId xmlns:a16="http://schemas.microsoft.com/office/drawing/2014/main" id="{9446DEBE-38C1-45A6-9624-AC09DB1B5168}"/>
                  </a:ext>
                </a:extLst>
              </p:cNvPr>
              <p:cNvPicPr>
                <a:picLocks noChangeAspect="1"/>
              </p:cNvPicPr>
              <p:nvPr/>
            </p:nvPicPr>
            <p:blipFill>
              <a:blip r:embed="rId6"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218" name="正方形/長方形 217">
                <a:extLst>
                  <a:ext uri="{FF2B5EF4-FFF2-40B4-BE49-F238E27FC236}">
                    <a16:creationId xmlns:a16="http://schemas.microsoft.com/office/drawing/2014/main" id="{BF711CDD-38F6-4265-8B07-C27BFF28F4E1}"/>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400" b="1" i="0" u="none" strike="noStrike" kern="0" cap="none" spc="0" normalizeH="0" baseline="0" noProof="0" dirty="0">
                    <a:ln>
                      <a:noFill/>
                    </a:ln>
                    <a:solidFill>
                      <a:srgbClr val="FF0000"/>
                    </a:solidFill>
                    <a:effectLst/>
                    <a:uLnTx/>
                    <a:uFillTx/>
                    <a:latin typeface="Arial"/>
                    <a:ea typeface="+mn-ea"/>
                    <a:cs typeface="+mn-cs"/>
                  </a:rPr>
                  <a:t>D</a:t>
                </a:r>
              </a:p>
            </p:txBody>
          </p:sp>
        </p:grpSp>
        <p:pic>
          <p:nvPicPr>
            <p:cNvPr id="190" name="図 189" descr="קובץ:Fxemoji u1F3E5.svg – ויקיפדיה">
              <a:extLst>
                <a:ext uri="{FF2B5EF4-FFF2-40B4-BE49-F238E27FC236}">
                  <a16:creationId xmlns:a16="http://schemas.microsoft.com/office/drawing/2014/main" id="{22AB1233-AB19-4778-9395-2C8FB903AE30}"/>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3195064" y="3664627"/>
              <a:ext cx="559780" cy="559780"/>
            </a:xfrm>
            <a:prstGeom prst="rect">
              <a:avLst/>
            </a:prstGeom>
          </p:spPr>
        </p:pic>
        <p:pic>
          <p:nvPicPr>
            <p:cNvPr id="191" name="図 190" descr="グラフ が含まれている画像&#10;&#10;自動的に生成された説明">
              <a:extLst>
                <a:ext uri="{FF2B5EF4-FFF2-40B4-BE49-F238E27FC236}">
                  <a16:creationId xmlns:a16="http://schemas.microsoft.com/office/drawing/2014/main" id="{7FD37AE0-23F3-455E-AA4F-5B7783F4B073}"/>
                </a:ext>
              </a:extLst>
            </p:cNvPr>
            <p:cNvPicPr>
              <a:picLocks noChangeAspect="1"/>
            </p:cNvPicPr>
            <p:nvPr/>
          </p:nvPicPr>
          <p:blipFill>
            <a:blip r:embed="rId9" cstate="print">
              <a:extLst>
                <a:ext uri="{28A0092B-C50C-407E-A947-70E740481C1C}">
                  <a14:useLocalDpi xmlns:a14="http://schemas.microsoft.com/office/drawing/2010/main" val="0"/>
                </a:ext>
                <a:ext uri="{837473B0-CC2E-450A-ABE3-18F120FF3D39}">
                  <a1611:picAttrSrcUrl xmlns:a1611="http://schemas.microsoft.com/office/drawing/2016/11/main" r:id="rId10"/>
                </a:ext>
              </a:extLst>
            </a:blip>
            <a:stretch>
              <a:fillRect/>
            </a:stretch>
          </p:blipFill>
          <p:spPr>
            <a:xfrm>
              <a:off x="4129352" y="5175029"/>
              <a:ext cx="593102" cy="492512"/>
            </a:xfrm>
            <a:prstGeom prst="rect">
              <a:avLst/>
            </a:prstGeom>
          </p:spPr>
        </p:pic>
        <p:pic>
          <p:nvPicPr>
            <p:cNvPr id="192" name="図 191" descr="[無料イラスト] マンション - パブリックドメインQ：著作権 ...">
              <a:extLst>
                <a:ext uri="{FF2B5EF4-FFF2-40B4-BE49-F238E27FC236}">
                  <a16:creationId xmlns:a16="http://schemas.microsoft.com/office/drawing/2014/main" id="{B6A8D2DE-F1EB-4382-8631-0AB7DC2103A7}"/>
                </a:ext>
              </a:extLst>
            </p:cNvPr>
            <p:cNvPicPr>
              <a:picLocks noChangeAspect="1"/>
            </p:cNvPicPr>
            <p:nvPr/>
          </p:nvPicPr>
          <p:blipFill>
            <a:blip r:embed="rId11" cstate="print">
              <a:extLst>
                <a:ext uri="{BEBA8EAE-BF5A-486C-A8C5-ECC9F3942E4B}">
                  <a14:imgProps xmlns:a14="http://schemas.microsoft.com/office/drawing/2010/main">
                    <a14:imgLayer r:embed="rId12">
                      <a14:imgEffect>
                        <a14:colorTemperature colorTemp="11200"/>
                      </a14:imgEffect>
                    </a14:imgLayer>
                  </a14:imgProps>
                </a:ext>
                <a:ext uri="{28A0092B-C50C-407E-A947-70E740481C1C}">
                  <a14:useLocalDpi xmlns:a14="http://schemas.microsoft.com/office/drawing/2010/main" val="0"/>
                </a:ext>
              </a:extLst>
            </a:blip>
            <a:stretch>
              <a:fillRect/>
            </a:stretch>
          </p:blipFill>
          <p:spPr>
            <a:xfrm>
              <a:off x="2942160" y="5352134"/>
              <a:ext cx="511401" cy="541733"/>
            </a:xfrm>
            <a:prstGeom prst="rect">
              <a:avLst/>
            </a:prstGeom>
          </p:spPr>
        </p:pic>
        <p:pic>
          <p:nvPicPr>
            <p:cNvPr id="193" name="図 192" descr="アイコン&#10;&#10;自動的に生成された説明">
              <a:extLst>
                <a:ext uri="{FF2B5EF4-FFF2-40B4-BE49-F238E27FC236}">
                  <a16:creationId xmlns:a16="http://schemas.microsoft.com/office/drawing/2014/main" id="{39870B0D-8B42-4E51-A16D-8CC88125F2D1}"/>
                </a:ext>
              </a:extLst>
            </p:cNvPr>
            <p:cNvPicPr>
              <a:picLocks noChangeAspect="1"/>
            </p:cNvPicPr>
            <p:nvPr/>
          </p:nvPicPr>
          <p:blipFill>
            <a:blip r:embed="rId13">
              <a:extLst>
                <a:ext uri="{28A0092B-C50C-407E-A947-70E740481C1C}">
                  <a14:useLocalDpi xmlns:a14="http://schemas.microsoft.com/office/drawing/2010/main" val="0"/>
                </a:ext>
                <a:ext uri="{837473B0-CC2E-450A-ABE3-18F120FF3D39}">
                  <a1611:picAttrSrcUrl xmlns:a1611="http://schemas.microsoft.com/office/drawing/2016/11/main" r:id="rId14"/>
                </a:ext>
              </a:extLst>
            </a:blip>
            <a:stretch>
              <a:fillRect/>
            </a:stretch>
          </p:blipFill>
          <p:spPr>
            <a:xfrm>
              <a:off x="2094784" y="3864865"/>
              <a:ext cx="595833" cy="595833"/>
            </a:xfrm>
            <a:prstGeom prst="rect">
              <a:avLst/>
            </a:prstGeom>
          </p:spPr>
        </p:pic>
        <p:pic>
          <p:nvPicPr>
            <p:cNvPr id="194" name="図 193" descr="[無料イラスト] マンション - パブリックドメインQ：著作権 ...">
              <a:extLst>
                <a:ext uri="{FF2B5EF4-FFF2-40B4-BE49-F238E27FC236}">
                  <a16:creationId xmlns:a16="http://schemas.microsoft.com/office/drawing/2014/main" id="{8D793B86-70CD-42DF-AF86-DD0DB1C1CF04}"/>
                </a:ext>
              </a:extLst>
            </p:cNvPr>
            <p:cNvPicPr>
              <a:picLocks noChangeAspect="1"/>
            </p:cNvPicPr>
            <p:nvPr/>
          </p:nvPicPr>
          <p:blipFill>
            <a:blip r:embed="rId15" cstate="print">
              <a:extLst>
                <a:ext uri="{BEBA8EAE-BF5A-486C-A8C5-ECC9F3942E4B}">
                  <a14:imgProps xmlns:a14="http://schemas.microsoft.com/office/drawing/2010/main">
                    <a14:imgLayer r:embed="rId12">
                      <a14:imgEffect>
                        <a14:saturation sat="0"/>
                      </a14:imgEffect>
                    </a14:imgLayer>
                  </a14:imgProps>
                </a:ext>
                <a:ext uri="{28A0092B-C50C-407E-A947-70E740481C1C}">
                  <a14:useLocalDpi xmlns:a14="http://schemas.microsoft.com/office/drawing/2010/main" val="0"/>
                </a:ext>
              </a:extLst>
            </a:blip>
            <a:stretch>
              <a:fillRect/>
            </a:stretch>
          </p:blipFill>
          <p:spPr>
            <a:xfrm>
              <a:off x="1485730" y="5290105"/>
              <a:ext cx="511401" cy="541733"/>
            </a:xfrm>
            <a:prstGeom prst="rect">
              <a:avLst/>
            </a:prstGeom>
          </p:spPr>
        </p:pic>
        <p:pic>
          <p:nvPicPr>
            <p:cNvPr id="195" name="図 194" descr="Cgで描かれた建物&#10;&#10;低い精度で自動的に生成された説明">
              <a:extLst>
                <a:ext uri="{FF2B5EF4-FFF2-40B4-BE49-F238E27FC236}">
                  <a16:creationId xmlns:a16="http://schemas.microsoft.com/office/drawing/2014/main" id="{C7789311-2DA3-476E-8148-A06ABDBB802E}"/>
                </a:ext>
              </a:extLst>
            </p:cNvPr>
            <p:cNvPicPr>
              <a:picLocks noChangeAspect="1"/>
            </p:cNvPicPr>
            <p:nvPr/>
          </p:nvPicPr>
          <p:blipFill rotWithShape="1">
            <a:blip r:embed="rId16" cstate="print">
              <a:extLst>
                <a:ext uri="{28A0092B-C50C-407E-A947-70E740481C1C}">
                  <a14:useLocalDpi xmlns:a14="http://schemas.microsoft.com/office/drawing/2010/main" val="0"/>
                </a:ext>
                <a:ext uri="{837473B0-CC2E-450A-ABE3-18F120FF3D39}">
                  <a1611:picAttrSrcUrl xmlns:a1611="http://schemas.microsoft.com/office/drawing/2016/11/main" r:id="rId17"/>
                </a:ext>
              </a:extLst>
            </a:blip>
            <a:srcRect l="10501" t="5395" r="7369" b="6171"/>
            <a:stretch/>
          </p:blipFill>
          <p:spPr>
            <a:xfrm>
              <a:off x="1261482" y="4390351"/>
              <a:ext cx="847986" cy="687684"/>
            </a:xfrm>
            <a:prstGeom prst="rect">
              <a:avLst/>
            </a:prstGeom>
          </p:spPr>
        </p:pic>
        <p:grpSp>
          <p:nvGrpSpPr>
            <p:cNvPr id="196" name="グループ化 195">
              <a:extLst>
                <a:ext uri="{FF2B5EF4-FFF2-40B4-BE49-F238E27FC236}">
                  <a16:creationId xmlns:a16="http://schemas.microsoft.com/office/drawing/2014/main" id="{2BD13AE4-57BE-4DEC-855F-8EDECFBD81B9}"/>
                </a:ext>
              </a:extLst>
            </p:cNvPr>
            <p:cNvGrpSpPr/>
            <p:nvPr/>
          </p:nvGrpSpPr>
          <p:grpSpPr>
            <a:xfrm>
              <a:off x="1590430" y="5401984"/>
              <a:ext cx="627676" cy="419606"/>
              <a:chOff x="2747501" y="1990777"/>
              <a:chExt cx="968183" cy="659575"/>
            </a:xfrm>
          </p:grpSpPr>
          <p:pic>
            <p:nvPicPr>
              <p:cNvPr id="215" name="図 214" descr="ボール, 部屋, 挿絵 が含まれている画像&#10;&#10;自動的に生成された説明">
                <a:extLst>
                  <a:ext uri="{FF2B5EF4-FFF2-40B4-BE49-F238E27FC236}">
                    <a16:creationId xmlns:a16="http://schemas.microsoft.com/office/drawing/2014/main" id="{02AB417F-33AA-4E50-8F37-F1ECC645E571}"/>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216" name="正方形/長方形 215">
                <a:extLst>
                  <a:ext uri="{FF2B5EF4-FFF2-40B4-BE49-F238E27FC236}">
                    <a16:creationId xmlns:a16="http://schemas.microsoft.com/office/drawing/2014/main" id="{466C6070-83E5-4CA3-AEC8-AE655E14332C}"/>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D</a:t>
                </a:r>
              </a:p>
            </p:txBody>
          </p:sp>
        </p:grpSp>
        <p:grpSp>
          <p:nvGrpSpPr>
            <p:cNvPr id="197" name="グループ化 196">
              <a:extLst>
                <a:ext uri="{FF2B5EF4-FFF2-40B4-BE49-F238E27FC236}">
                  <a16:creationId xmlns:a16="http://schemas.microsoft.com/office/drawing/2014/main" id="{83581A3C-6656-4EB3-B2B7-8343B4FEB6C3}"/>
                </a:ext>
              </a:extLst>
            </p:cNvPr>
            <p:cNvGrpSpPr/>
            <p:nvPr/>
          </p:nvGrpSpPr>
          <p:grpSpPr>
            <a:xfrm>
              <a:off x="2621800" y="5474261"/>
              <a:ext cx="627676" cy="419606"/>
              <a:chOff x="2747501" y="1990777"/>
              <a:chExt cx="968183" cy="659575"/>
            </a:xfrm>
          </p:grpSpPr>
          <p:pic>
            <p:nvPicPr>
              <p:cNvPr id="213" name="図 212" descr="ボール, 部屋, 挿絵 が含まれている画像&#10;&#10;自動的に生成された説明">
                <a:extLst>
                  <a:ext uri="{FF2B5EF4-FFF2-40B4-BE49-F238E27FC236}">
                    <a16:creationId xmlns:a16="http://schemas.microsoft.com/office/drawing/2014/main" id="{6E780934-42B1-458A-95BE-4CC3EDEAC31C}"/>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214" name="正方形/長方形 213">
                <a:extLst>
                  <a:ext uri="{FF2B5EF4-FFF2-40B4-BE49-F238E27FC236}">
                    <a16:creationId xmlns:a16="http://schemas.microsoft.com/office/drawing/2014/main" id="{EE577F4F-6C27-4BD6-83CC-9DC3B96F77B4}"/>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D</a:t>
                </a:r>
              </a:p>
            </p:txBody>
          </p:sp>
        </p:grpSp>
        <p:grpSp>
          <p:nvGrpSpPr>
            <p:cNvPr id="198" name="グループ化 197">
              <a:extLst>
                <a:ext uri="{FF2B5EF4-FFF2-40B4-BE49-F238E27FC236}">
                  <a16:creationId xmlns:a16="http://schemas.microsoft.com/office/drawing/2014/main" id="{DF5F4C55-4522-4B32-BB7F-735DD6BC7DE9}"/>
                </a:ext>
              </a:extLst>
            </p:cNvPr>
            <p:cNvGrpSpPr/>
            <p:nvPr/>
          </p:nvGrpSpPr>
          <p:grpSpPr>
            <a:xfrm>
              <a:off x="4299082" y="5373823"/>
              <a:ext cx="627676" cy="419606"/>
              <a:chOff x="2747501" y="1990777"/>
              <a:chExt cx="968183" cy="659575"/>
            </a:xfrm>
          </p:grpSpPr>
          <p:pic>
            <p:nvPicPr>
              <p:cNvPr id="211" name="図 210" descr="ボール, 部屋, 挿絵 が含まれている画像&#10;&#10;自動的に生成された説明">
                <a:extLst>
                  <a:ext uri="{FF2B5EF4-FFF2-40B4-BE49-F238E27FC236}">
                    <a16:creationId xmlns:a16="http://schemas.microsoft.com/office/drawing/2014/main" id="{7D7F7EC4-A7FE-4E76-8EE1-25B371D38EDA}"/>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212" name="正方形/長方形 211">
                <a:extLst>
                  <a:ext uri="{FF2B5EF4-FFF2-40B4-BE49-F238E27FC236}">
                    <a16:creationId xmlns:a16="http://schemas.microsoft.com/office/drawing/2014/main" id="{20399C2C-5D3C-4371-973F-C54553B03A7B}"/>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D</a:t>
                </a:r>
              </a:p>
            </p:txBody>
          </p:sp>
        </p:grpSp>
        <p:grpSp>
          <p:nvGrpSpPr>
            <p:cNvPr id="199" name="グループ化 198">
              <a:extLst>
                <a:ext uri="{FF2B5EF4-FFF2-40B4-BE49-F238E27FC236}">
                  <a16:creationId xmlns:a16="http://schemas.microsoft.com/office/drawing/2014/main" id="{170D8218-6B81-4BD5-B033-DC41CA0938A5}"/>
                </a:ext>
              </a:extLst>
            </p:cNvPr>
            <p:cNvGrpSpPr/>
            <p:nvPr/>
          </p:nvGrpSpPr>
          <p:grpSpPr>
            <a:xfrm>
              <a:off x="2273315" y="4004130"/>
              <a:ext cx="627676" cy="419606"/>
              <a:chOff x="2747501" y="1990777"/>
              <a:chExt cx="968183" cy="659575"/>
            </a:xfrm>
          </p:grpSpPr>
          <p:pic>
            <p:nvPicPr>
              <p:cNvPr id="209" name="図 208" descr="ボール, 部屋, 挿絵 が含まれている画像&#10;&#10;自動的に生成された説明">
                <a:extLst>
                  <a:ext uri="{FF2B5EF4-FFF2-40B4-BE49-F238E27FC236}">
                    <a16:creationId xmlns:a16="http://schemas.microsoft.com/office/drawing/2014/main" id="{53B06C36-A5FA-4809-AE88-CCC475B6C1C2}"/>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210" name="正方形/長方形 209">
                <a:extLst>
                  <a:ext uri="{FF2B5EF4-FFF2-40B4-BE49-F238E27FC236}">
                    <a16:creationId xmlns:a16="http://schemas.microsoft.com/office/drawing/2014/main" id="{4B4ECC9A-5F81-4BBC-BA2E-FA223B4CA932}"/>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D</a:t>
                </a:r>
              </a:p>
            </p:txBody>
          </p:sp>
        </p:grpSp>
        <p:grpSp>
          <p:nvGrpSpPr>
            <p:cNvPr id="200" name="グループ化 199">
              <a:extLst>
                <a:ext uri="{FF2B5EF4-FFF2-40B4-BE49-F238E27FC236}">
                  <a16:creationId xmlns:a16="http://schemas.microsoft.com/office/drawing/2014/main" id="{12E81835-5647-4572-BA84-B6CE31510FC9}"/>
                </a:ext>
              </a:extLst>
            </p:cNvPr>
            <p:cNvGrpSpPr/>
            <p:nvPr/>
          </p:nvGrpSpPr>
          <p:grpSpPr>
            <a:xfrm>
              <a:off x="3403339" y="3646645"/>
              <a:ext cx="627676" cy="419606"/>
              <a:chOff x="2747501" y="1990777"/>
              <a:chExt cx="968183" cy="659575"/>
            </a:xfrm>
          </p:grpSpPr>
          <p:pic>
            <p:nvPicPr>
              <p:cNvPr id="207" name="図 206" descr="ボール, 部屋, 挿絵 が含まれている画像&#10;&#10;自動的に生成された説明">
                <a:extLst>
                  <a:ext uri="{FF2B5EF4-FFF2-40B4-BE49-F238E27FC236}">
                    <a16:creationId xmlns:a16="http://schemas.microsoft.com/office/drawing/2014/main" id="{B75875DF-5E7D-455B-9711-670D5B8529A6}"/>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208" name="正方形/長方形 207">
                <a:extLst>
                  <a:ext uri="{FF2B5EF4-FFF2-40B4-BE49-F238E27FC236}">
                    <a16:creationId xmlns:a16="http://schemas.microsoft.com/office/drawing/2014/main" id="{9D3ED356-0FE1-40E5-8BAE-169F2C786F0F}"/>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D</a:t>
                </a:r>
              </a:p>
            </p:txBody>
          </p:sp>
        </p:grpSp>
        <p:grpSp>
          <p:nvGrpSpPr>
            <p:cNvPr id="201" name="グループ化 200">
              <a:extLst>
                <a:ext uri="{FF2B5EF4-FFF2-40B4-BE49-F238E27FC236}">
                  <a16:creationId xmlns:a16="http://schemas.microsoft.com/office/drawing/2014/main" id="{B8DB3EFE-BC9C-41CB-A0CD-D49D2B631AC9}"/>
                </a:ext>
              </a:extLst>
            </p:cNvPr>
            <p:cNvGrpSpPr/>
            <p:nvPr/>
          </p:nvGrpSpPr>
          <p:grpSpPr>
            <a:xfrm>
              <a:off x="1148420" y="4484194"/>
              <a:ext cx="627676" cy="419606"/>
              <a:chOff x="2747501" y="1990777"/>
              <a:chExt cx="968183" cy="659575"/>
            </a:xfrm>
          </p:grpSpPr>
          <p:pic>
            <p:nvPicPr>
              <p:cNvPr id="205" name="図 204" descr="ボール, 部屋, 挿絵 が含まれている画像&#10;&#10;自動的に生成された説明">
                <a:extLst>
                  <a:ext uri="{FF2B5EF4-FFF2-40B4-BE49-F238E27FC236}">
                    <a16:creationId xmlns:a16="http://schemas.microsoft.com/office/drawing/2014/main" id="{4E00D739-A5A9-4C47-81E0-94500D2FCF65}"/>
                  </a:ext>
                </a:extLst>
              </p:cNvPr>
              <p:cNvPicPr>
                <a:picLocks noChangeAspect="1"/>
              </p:cNvPicPr>
              <p:nvPr/>
            </p:nvPicPr>
            <p:blipFill>
              <a:blip r:embed="rId18"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206" name="正方形/長方形 205">
                <a:extLst>
                  <a:ext uri="{FF2B5EF4-FFF2-40B4-BE49-F238E27FC236}">
                    <a16:creationId xmlns:a16="http://schemas.microsoft.com/office/drawing/2014/main" id="{E50E4705-E4E1-4CF0-B4A1-91294928FDEF}"/>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0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000" b="1" i="0" u="none" strike="noStrike" kern="0" cap="none" spc="0" normalizeH="0" baseline="0" noProof="0" dirty="0">
                    <a:ln>
                      <a:noFill/>
                    </a:ln>
                    <a:solidFill>
                      <a:srgbClr val="FF0000"/>
                    </a:solidFill>
                    <a:effectLst/>
                    <a:uLnTx/>
                    <a:uFillTx/>
                    <a:latin typeface="Arial"/>
                    <a:ea typeface="+mn-ea"/>
                    <a:cs typeface="+mn-cs"/>
                  </a:rPr>
                  <a:t>D</a:t>
                </a:r>
              </a:p>
            </p:txBody>
          </p:sp>
        </p:grpSp>
        <p:grpSp>
          <p:nvGrpSpPr>
            <p:cNvPr id="202" name="グループ化 201">
              <a:extLst>
                <a:ext uri="{FF2B5EF4-FFF2-40B4-BE49-F238E27FC236}">
                  <a16:creationId xmlns:a16="http://schemas.microsoft.com/office/drawing/2014/main" id="{51FD24C6-664F-4540-B19E-57C9AE025322}"/>
                </a:ext>
              </a:extLst>
            </p:cNvPr>
            <p:cNvGrpSpPr/>
            <p:nvPr/>
          </p:nvGrpSpPr>
          <p:grpSpPr>
            <a:xfrm>
              <a:off x="2572469" y="4297529"/>
              <a:ext cx="1204172" cy="752424"/>
              <a:chOff x="2747501" y="1990777"/>
              <a:chExt cx="968183" cy="659575"/>
            </a:xfrm>
          </p:grpSpPr>
          <p:pic>
            <p:nvPicPr>
              <p:cNvPr id="203" name="図 202" descr="ボール, 部屋, 挿絵 が含まれている画像&#10;&#10;自動的に生成された説明">
                <a:extLst>
                  <a:ext uri="{FF2B5EF4-FFF2-40B4-BE49-F238E27FC236}">
                    <a16:creationId xmlns:a16="http://schemas.microsoft.com/office/drawing/2014/main" id="{0EBCA787-8F0D-4D22-960A-63427F404B30}"/>
                  </a:ext>
                </a:extLst>
              </p:cNvPr>
              <p:cNvPicPr>
                <a:picLocks noChangeAspect="1"/>
              </p:cNvPicPr>
              <p:nvPr/>
            </p:nvPicPr>
            <p:blipFill>
              <a:blip r:embed="rId6" cstate="print">
                <a:extLst>
                  <a:ext uri="{28A0092B-C50C-407E-A947-70E740481C1C}">
                    <a14:useLocalDpi xmlns:a14="http://schemas.microsoft.com/office/drawing/2010/main" val="0"/>
                  </a:ext>
                  <a:ext uri="{837473B0-CC2E-450A-ABE3-18F120FF3D39}">
                    <a1611:picAttrSrcUrl xmlns:a1611="http://schemas.microsoft.com/office/drawing/2016/11/main" r:id="rId7"/>
                  </a:ext>
                </a:extLst>
              </a:blip>
              <a:stretch>
                <a:fillRect/>
              </a:stretch>
            </p:blipFill>
            <p:spPr>
              <a:xfrm>
                <a:off x="2747501" y="1990777"/>
                <a:ext cx="968183" cy="659575"/>
              </a:xfrm>
              <a:prstGeom prst="rect">
                <a:avLst/>
              </a:prstGeom>
            </p:spPr>
          </p:pic>
          <p:sp>
            <p:nvSpPr>
              <p:cNvPr id="204" name="正方形/長方形 203">
                <a:extLst>
                  <a:ext uri="{FF2B5EF4-FFF2-40B4-BE49-F238E27FC236}">
                    <a16:creationId xmlns:a16="http://schemas.microsoft.com/office/drawing/2014/main" id="{3A045EE9-4A55-4114-B41B-EA8DB9AD8FA3}"/>
                  </a:ext>
                </a:extLst>
              </p:cNvPr>
              <p:cNvSpPr/>
              <p:nvPr/>
            </p:nvSpPr>
            <p:spPr>
              <a:xfrm>
                <a:off x="2957554" y="2140915"/>
                <a:ext cx="550697" cy="244339"/>
              </a:xfrm>
              <a:prstGeom prst="rect">
                <a:avLst/>
              </a:prstGeom>
              <a:noFill/>
              <a:ln w="12700" cap="flat" cmpd="sng" algn="ctr">
                <a:noFill/>
                <a:prstDash val="solid"/>
                <a:miter lim="800000"/>
              </a:ln>
              <a:effectLst/>
            </p:spPr>
            <p:txBody>
              <a:bodyPr lIns="0" tIns="36000" rIns="0" bIns="3600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1" i="0" u="none" strike="noStrike" kern="0" cap="none" spc="0" normalizeH="0" baseline="0" noProof="0" dirty="0">
                    <a:ln>
                      <a:noFill/>
                    </a:ln>
                    <a:solidFill>
                      <a:srgbClr val="FF0000"/>
                    </a:solidFill>
                    <a:effectLst/>
                    <a:uLnTx/>
                    <a:uFillTx/>
                    <a:latin typeface="Arial"/>
                    <a:ea typeface="+mn-ea"/>
                    <a:cs typeface="+mn-cs"/>
                  </a:rPr>
                  <a:t>治験</a:t>
                </a:r>
                <a:r>
                  <a:rPr kumimoji="0" lang="en-US" altLang="ja-JP" sz="1400" b="1" i="0" u="none" strike="noStrike" kern="0" cap="none" spc="0" normalizeH="0" baseline="0" noProof="0" dirty="0">
                    <a:ln>
                      <a:noFill/>
                    </a:ln>
                    <a:solidFill>
                      <a:srgbClr val="FF0000"/>
                    </a:solidFill>
                    <a:effectLst/>
                    <a:uLnTx/>
                    <a:uFillTx/>
                    <a:latin typeface="Arial"/>
                    <a:ea typeface="+mn-ea"/>
                    <a:cs typeface="+mn-cs"/>
                  </a:rPr>
                  <a:t>D</a:t>
                </a:r>
              </a:p>
            </p:txBody>
          </p:sp>
        </p:grpSp>
      </p:grpSp>
    </p:spTree>
    <p:extLst>
      <p:ext uri="{BB962C8B-B14F-4D97-AF65-F5344CB8AC3E}">
        <p14:creationId xmlns:p14="http://schemas.microsoft.com/office/powerpoint/2010/main" val="32352662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86"/>
                                        </p:tgtEl>
                                        <p:attrNameLst>
                                          <p:attrName>style.visibility</p:attrName>
                                        </p:attrNameLst>
                                      </p:cBhvr>
                                      <p:to>
                                        <p:strVal val="visible"/>
                                      </p:to>
                                    </p:set>
                                    <p:animEffect transition="in" filter="fade">
                                      <p:cBhvr>
                                        <p:cTn id="12" dur="500"/>
                                        <p:tgtEl>
                                          <p:spTgt spid="86"/>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20"/>
                                        </p:tgtEl>
                                        <p:attrNameLst>
                                          <p:attrName>style.visibility</p:attrName>
                                        </p:attrNameLst>
                                      </p:cBhvr>
                                      <p:to>
                                        <p:strVal val="visible"/>
                                      </p:to>
                                    </p:set>
                                    <p:animEffect transition="in" filter="fade">
                                      <p:cBhvr>
                                        <p:cTn id="17" dur="500"/>
                                        <p:tgtEl>
                                          <p:spTgt spid="120"/>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153"/>
                                        </p:tgtEl>
                                        <p:attrNameLst>
                                          <p:attrName>style.visibility</p:attrName>
                                        </p:attrNameLst>
                                      </p:cBhvr>
                                      <p:to>
                                        <p:strVal val="visible"/>
                                      </p:to>
                                    </p:set>
                                    <p:animEffect transition="in" filter="fade">
                                      <p:cBhvr>
                                        <p:cTn id="22" dur="500"/>
                                        <p:tgtEl>
                                          <p:spTgt spid="153"/>
                                        </p:tgtEl>
                                      </p:cBhvr>
                                    </p:animEffect>
                                  </p:childTnLst>
                                </p:cTn>
                              </p:par>
                            </p:childTnLst>
                          </p:cTn>
                        </p:par>
                      </p:childTnLst>
                    </p:cTn>
                  </p:par>
                  <p:par>
                    <p:cTn id="23" fill="hold">
                      <p:stCondLst>
                        <p:cond delay="indefinite"/>
                      </p:stCondLst>
                      <p:childTnLst>
                        <p:par>
                          <p:cTn id="24" fill="hold">
                            <p:stCondLst>
                              <p:cond delay="0"/>
                            </p:stCondLst>
                            <p:childTnLst>
                              <p:par>
                                <p:cTn id="25" presetID="10" presetClass="entr" presetSubtype="0" fill="hold" nodeType="clickEffect">
                                  <p:stCondLst>
                                    <p:cond delay="0"/>
                                  </p:stCondLst>
                                  <p:childTnLst>
                                    <p:set>
                                      <p:cBhvr>
                                        <p:cTn id="26" dur="1" fill="hold">
                                          <p:stCondLst>
                                            <p:cond delay="0"/>
                                          </p:stCondLst>
                                        </p:cTn>
                                        <p:tgtEl>
                                          <p:spTgt spid="186"/>
                                        </p:tgtEl>
                                        <p:attrNameLst>
                                          <p:attrName>style.visibility</p:attrName>
                                        </p:attrNameLst>
                                      </p:cBhvr>
                                      <p:to>
                                        <p:strVal val="visible"/>
                                      </p:to>
                                    </p:set>
                                    <p:animEffect transition="in" filter="fade">
                                      <p:cBhvr>
                                        <p:cTn id="27" dur="500"/>
                                        <p:tgtEl>
                                          <p:spTgt spid="186"/>
                                        </p:tgtEl>
                                      </p:cBhvr>
                                    </p:animEffect>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grpId="0" nodeType="clickEffect">
                                  <p:stCondLst>
                                    <p:cond delay="0"/>
                                  </p:stCondLst>
                                  <p:childTnLst>
                                    <p:set>
                                      <p:cBhvr>
                                        <p:cTn id="31" dur="1" fill="hold">
                                          <p:stCondLst>
                                            <p:cond delay="0"/>
                                          </p:stCondLst>
                                        </p:cTn>
                                        <p:tgtEl>
                                          <p:spTgt spid="62"/>
                                        </p:tgtEl>
                                        <p:attrNameLst>
                                          <p:attrName>style.visibility</p:attrName>
                                        </p:attrNameLst>
                                      </p:cBhvr>
                                      <p:to>
                                        <p:strVal val="visible"/>
                                      </p:to>
                                    </p:set>
                                    <p:animEffect transition="in" filter="fade">
                                      <p:cBhvr>
                                        <p:cTn id="32" dur="500"/>
                                        <p:tgtEl>
                                          <p:spTgt spid="62"/>
                                        </p:tgtEl>
                                      </p:cBhvr>
                                    </p:animEffect>
                                  </p:childTnLst>
                                </p:cTn>
                              </p:par>
                              <p:par>
                                <p:cTn id="33" presetID="10" presetClass="entr" presetSubtype="0" fill="hold" nodeType="with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fade">
                                      <p:cBhvr>
                                        <p:cTn id="35"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5457AB63-7839-4691-AC70-403DB1705EA2}"/>
              </a:ext>
            </a:extLst>
          </p:cNvPr>
          <p:cNvSpPr>
            <a:spLocks noGrp="1"/>
          </p:cNvSpPr>
          <p:nvPr>
            <p:ph type="body" sz="quarter" idx="13"/>
          </p:nvPr>
        </p:nvSpPr>
        <p:spPr>
          <a:xfrm>
            <a:off x="119336" y="310097"/>
            <a:ext cx="11377264" cy="616964"/>
          </a:xfrm>
        </p:spPr>
        <p:txBody>
          <a:bodyPr/>
          <a:lstStyle/>
          <a:p>
            <a:r>
              <a:rPr lang="ja-JP" altLang="en-US" dirty="0"/>
              <a:t>②</a:t>
            </a:r>
            <a:r>
              <a:rPr lang="en-US" altLang="ja-JP" dirty="0"/>
              <a:t>CQMS</a:t>
            </a:r>
            <a:r>
              <a:rPr lang="ja-JP" altLang="en-US" dirty="0"/>
              <a:t>とは？：</a:t>
            </a:r>
            <a:r>
              <a:rPr lang="en-US" altLang="ja-JP" dirty="0"/>
              <a:t>CQMS</a:t>
            </a:r>
            <a:r>
              <a:rPr lang="ja-JP" altLang="en-US" dirty="0"/>
              <a:t>に必要な</a:t>
            </a:r>
            <a:r>
              <a:rPr lang="en-US" altLang="ja-JP" dirty="0"/>
              <a:t>7</a:t>
            </a:r>
            <a:r>
              <a:rPr lang="ja-JP" altLang="en-US" dirty="0" err="1"/>
              <a:t>つの</a:t>
            </a:r>
            <a:r>
              <a:rPr lang="ja-JP" altLang="en-US" dirty="0"/>
              <a:t>ポイント！</a:t>
            </a:r>
          </a:p>
        </p:txBody>
      </p:sp>
      <p:sp>
        <p:nvSpPr>
          <p:cNvPr id="3" name="コンテンツ プレースホルダー 2">
            <a:extLst>
              <a:ext uri="{FF2B5EF4-FFF2-40B4-BE49-F238E27FC236}">
                <a16:creationId xmlns:a16="http://schemas.microsoft.com/office/drawing/2014/main" id="{1C9D5BE3-75DC-42C5-AEFD-5F0CB9A811D3}"/>
              </a:ext>
            </a:extLst>
          </p:cNvPr>
          <p:cNvSpPr txBox="1">
            <a:spLocks/>
          </p:cNvSpPr>
          <p:nvPr/>
        </p:nvSpPr>
        <p:spPr>
          <a:xfrm>
            <a:off x="551384" y="1412776"/>
            <a:ext cx="11438642" cy="5256585"/>
          </a:xfrm>
          <a:prstGeom prst="rect">
            <a:avLst/>
          </a:prstGeom>
        </p:spPr>
        <p:txBody>
          <a:bodyPr>
            <a:noAutofit/>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457200" indent="-457200">
              <a:lnSpc>
                <a:spcPct val="120000"/>
              </a:lnSpc>
              <a:spcBef>
                <a:spcPts val="0"/>
              </a:spcBef>
              <a:buFont typeface="+mj-lt"/>
              <a:buAutoNum type="arabicPeriod"/>
            </a:pPr>
            <a:r>
              <a:rPr lang="en-US" altLang="ja-JP" sz="2000" b="1" dirty="0">
                <a:solidFill>
                  <a:schemeClr val="accent6"/>
                </a:solidFill>
                <a:latin typeface="Meiryo UI" panose="020B0604030504040204" pitchFamily="50" charset="-128"/>
                <a:ea typeface="Meiryo UI" panose="020B0604030504040204" pitchFamily="50" charset="-128"/>
              </a:rPr>
              <a:t>Why</a:t>
            </a:r>
            <a:r>
              <a:rPr lang="ja-JP" altLang="en-US" sz="2000" b="1" dirty="0">
                <a:solidFill>
                  <a:schemeClr val="accent6"/>
                </a:solidFill>
                <a:latin typeface="Meiryo UI" panose="020B0604030504040204" pitchFamily="50" charset="-128"/>
                <a:ea typeface="Meiryo UI" panose="020B0604030504040204" pitchFamily="50" charset="-128"/>
              </a:rPr>
              <a:t>（なぜそうするのか？）を意識しよう！</a:t>
            </a:r>
            <a:endParaRPr lang="en-US" altLang="ja-JP" sz="2000" b="1" dirty="0">
              <a:solidFill>
                <a:schemeClr val="accent6"/>
              </a:solidFill>
              <a:latin typeface="Meiryo UI" panose="020B0604030504040204" pitchFamily="50" charset="-128"/>
              <a:ea typeface="Meiryo UI" panose="020B0604030504040204" pitchFamily="50" charset="-128"/>
            </a:endParaRPr>
          </a:p>
          <a:p>
            <a:pPr lvl="1">
              <a:lnSpc>
                <a:spcPct val="120000"/>
              </a:lnSpc>
              <a:spcBef>
                <a:spcPts val="0"/>
              </a:spcBef>
            </a:pPr>
            <a:r>
              <a:rPr lang="en-US" altLang="ja-JP" sz="2000" dirty="0">
                <a:latin typeface="Meiryo UI" panose="020B0604030504040204" pitchFamily="50" charset="-128"/>
                <a:ea typeface="Meiryo UI" panose="020B0604030504040204" pitchFamily="50" charset="-128"/>
              </a:rPr>
              <a:t>CQMS</a:t>
            </a:r>
            <a:r>
              <a:rPr lang="ja-JP" altLang="en-US" sz="2000" dirty="0">
                <a:latin typeface="Meiryo UI" panose="020B0604030504040204" pitchFamily="50" charset="-128"/>
                <a:ea typeface="Meiryo UI" panose="020B0604030504040204" pitchFamily="50" charset="-128"/>
              </a:rPr>
              <a:t>の取り組みが、患者さんにより良い医療をより早く届けることに繋がります。</a:t>
            </a:r>
            <a:endParaRPr lang="en-US" altLang="ja-JP" sz="2000" dirty="0">
              <a:latin typeface="Meiryo UI" panose="020B0604030504040204" pitchFamily="50" charset="-128"/>
              <a:ea typeface="Meiryo UI" panose="020B0604030504040204" pitchFamily="50" charset="-128"/>
            </a:endParaRPr>
          </a:p>
          <a:p>
            <a:pPr marL="457200" indent="-457200">
              <a:lnSpc>
                <a:spcPct val="120000"/>
              </a:lnSpc>
              <a:spcBef>
                <a:spcPts val="0"/>
              </a:spcBef>
              <a:buFont typeface="+mj-lt"/>
              <a:buAutoNum type="arabicPeriod"/>
            </a:pPr>
            <a:r>
              <a:rPr lang="ja-JP" altLang="en-US" sz="2000" b="1" dirty="0">
                <a:solidFill>
                  <a:schemeClr val="accent6"/>
                </a:solidFill>
                <a:latin typeface="Meiryo UI" panose="020B0604030504040204" pitchFamily="50" charset="-128"/>
                <a:ea typeface="Meiryo UI" panose="020B0604030504040204" pitchFamily="50" charset="-128"/>
              </a:rPr>
              <a:t>リーダーシップを発揮しよう！</a:t>
            </a:r>
            <a:endParaRPr lang="en-US" altLang="ja-JP" sz="2000" b="1" dirty="0">
              <a:solidFill>
                <a:schemeClr val="accent6"/>
              </a:solidFill>
              <a:latin typeface="Meiryo UI" panose="020B0604030504040204" pitchFamily="50" charset="-128"/>
              <a:ea typeface="Meiryo UI" panose="020B0604030504040204" pitchFamily="50" charset="-128"/>
            </a:endParaRPr>
          </a:p>
          <a:p>
            <a:pPr lvl="1">
              <a:lnSpc>
                <a:spcPct val="120000"/>
              </a:lnSpc>
              <a:spcBef>
                <a:spcPts val="0"/>
              </a:spcBef>
            </a:pPr>
            <a:r>
              <a:rPr lang="ja-JP" altLang="en-US" sz="2000" dirty="0">
                <a:latin typeface="Meiryo UI" panose="020B0604030504040204" pitchFamily="50" charset="-128"/>
                <a:ea typeface="Meiryo UI" panose="020B0604030504040204" pitchFamily="50" charset="-128"/>
              </a:rPr>
              <a:t>リーダーシップはあなたの選択です！みんなで発揮して同じ目的に向かって取組みましょう。</a:t>
            </a:r>
            <a:endParaRPr lang="en-US" altLang="ja-JP" sz="2000" dirty="0">
              <a:latin typeface="Meiryo UI" panose="020B0604030504040204" pitchFamily="50" charset="-128"/>
              <a:ea typeface="Meiryo UI" panose="020B0604030504040204" pitchFamily="50" charset="-128"/>
            </a:endParaRPr>
          </a:p>
          <a:p>
            <a:pPr marL="457200" indent="-457200">
              <a:lnSpc>
                <a:spcPct val="120000"/>
              </a:lnSpc>
              <a:spcBef>
                <a:spcPts val="0"/>
              </a:spcBef>
              <a:buFont typeface="+mj-lt"/>
              <a:buAutoNum type="arabicPeriod"/>
            </a:pPr>
            <a:r>
              <a:rPr lang="ja-JP" altLang="en-US" sz="2000" b="1" dirty="0">
                <a:solidFill>
                  <a:schemeClr val="accent6"/>
                </a:solidFill>
                <a:latin typeface="Meiryo UI" panose="020B0604030504040204" pitchFamily="50" charset="-128"/>
                <a:ea typeface="Meiryo UI" panose="020B0604030504040204" pitchFamily="50" charset="-128"/>
              </a:rPr>
              <a:t>チームで取り組もう！</a:t>
            </a:r>
            <a:endParaRPr lang="en-US" altLang="ja-JP" sz="2000" b="1" dirty="0">
              <a:solidFill>
                <a:schemeClr val="accent6"/>
              </a:solidFill>
              <a:latin typeface="Meiryo UI" panose="020B0604030504040204" pitchFamily="50" charset="-128"/>
              <a:ea typeface="Meiryo UI" panose="020B0604030504040204" pitchFamily="50" charset="-128"/>
            </a:endParaRPr>
          </a:p>
          <a:p>
            <a:pPr lvl="1">
              <a:lnSpc>
                <a:spcPct val="120000"/>
              </a:lnSpc>
              <a:spcBef>
                <a:spcPts val="0"/>
              </a:spcBef>
            </a:pPr>
            <a:r>
              <a:rPr lang="ja-JP" altLang="en-US" sz="2000" dirty="0">
                <a:latin typeface="Meiryo UI" panose="020B0604030504040204" pitchFamily="50" charset="-128"/>
                <a:ea typeface="Meiryo UI" panose="020B0604030504040204" pitchFamily="50" charset="-128"/>
              </a:rPr>
              <a:t>個人プレーでは出来ない事がチームプレーでは出来るようになります。</a:t>
            </a:r>
            <a:endParaRPr lang="en-US" altLang="ja-JP" sz="2000" dirty="0">
              <a:latin typeface="Meiryo UI" panose="020B0604030504040204" pitchFamily="50" charset="-128"/>
              <a:ea typeface="Meiryo UI" panose="020B0604030504040204" pitchFamily="50" charset="-128"/>
            </a:endParaRPr>
          </a:p>
          <a:p>
            <a:pPr marL="457200" indent="-457200">
              <a:lnSpc>
                <a:spcPct val="120000"/>
              </a:lnSpc>
              <a:spcBef>
                <a:spcPts val="0"/>
              </a:spcBef>
              <a:buFont typeface="+mj-lt"/>
              <a:buAutoNum type="arabicPeriod"/>
            </a:pPr>
            <a:r>
              <a:rPr lang="ja-JP" altLang="en-US" sz="2000" b="1" dirty="0">
                <a:solidFill>
                  <a:schemeClr val="accent6"/>
                </a:solidFill>
                <a:latin typeface="Meiryo UI" panose="020B0604030504040204" pitchFamily="50" charset="-128"/>
                <a:ea typeface="Meiryo UI" panose="020B0604030504040204" pitchFamily="50" charset="-128"/>
              </a:rPr>
              <a:t>プロセス（手順）を整えよう！</a:t>
            </a:r>
            <a:endParaRPr lang="en-US" altLang="ja-JP" sz="2000" b="1" dirty="0">
              <a:solidFill>
                <a:schemeClr val="accent6"/>
              </a:solidFill>
              <a:latin typeface="Meiryo UI" panose="020B0604030504040204" pitchFamily="50" charset="-128"/>
              <a:ea typeface="Meiryo UI" panose="020B0604030504040204" pitchFamily="50" charset="-128"/>
            </a:endParaRPr>
          </a:p>
          <a:p>
            <a:pPr lvl="1">
              <a:lnSpc>
                <a:spcPct val="120000"/>
              </a:lnSpc>
              <a:spcBef>
                <a:spcPts val="0"/>
              </a:spcBef>
            </a:pPr>
            <a:r>
              <a:rPr lang="ja-JP" altLang="en-US" sz="2000" dirty="0">
                <a:latin typeface="Meiryo UI" panose="020B0604030504040204" pitchFamily="50" charset="-128"/>
                <a:ea typeface="Meiryo UI" panose="020B0604030504040204" pitchFamily="50" charset="-128"/>
              </a:rPr>
              <a:t>チームプレーを行うには手順の共通化と明文化が役立ちます。</a:t>
            </a:r>
            <a:endParaRPr lang="en-US" altLang="ja-JP" sz="2000" dirty="0">
              <a:latin typeface="Meiryo UI" panose="020B0604030504040204" pitchFamily="50" charset="-128"/>
              <a:ea typeface="Meiryo UI" panose="020B0604030504040204" pitchFamily="50" charset="-128"/>
            </a:endParaRPr>
          </a:p>
          <a:p>
            <a:pPr marL="457200" indent="-457200">
              <a:lnSpc>
                <a:spcPct val="120000"/>
              </a:lnSpc>
              <a:spcBef>
                <a:spcPts val="0"/>
              </a:spcBef>
              <a:buFont typeface="+mj-lt"/>
              <a:buAutoNum type="arabicPeriod"/>
            </a:pPr>
            <a:r>
              <a:rPr lang="ja-JP" altLang="en-US" sz="2000" b="1" dirty="0">
                <a:solidFill>
                  <a:schemeClr val="accent6"/>
                </a:solidFill>
                <a:latin typeface="Meiryo UI" panose="020B0604030504040204" pitchFamily="50" charset="-128"/>
                <a:ea typeface="Meiryo UI" panose="020B0604030504040204" pitchFamily="50" charset="-128"/>
              </a:rPr>
              <a:t>継続的に改善していこう！</a:t>
            </a:r>
            <a:endParaRPr lang="en-US" altLang="ja-JP" sz="2000" b="1" dirty="0">
              <a:solidFill>
                <a:schemeClr val="accent6"/>
              </a:solidFill>
              <a:latin typeface="Meiryo UI" panose="020B0604030504040204" pitchFamily="50" charset="-128"/>
              <a:ea typeface="Meiryo UI" panose="020B0604030504040204" pitchFamily="50" charset="-128"/>
            </a:endParaRPr>
          </a:p>
          <a:p>
            <a:pPr lvl="1">
              <a:lnSpc>
                <a:spcPct val="120000"/>
              </a:lnSpc>
              <a:spcBef>
                <a:spcPts val="0"/>
              </a:spcBef>
            </a:pPr>
            <a:r>
              <a:rPr lang="ja-JP" altLang="en-US" sz="2000" dirty="0">
                <a:latin typeface="Meiryo UI" panose="020B0604030504040204" pitchFamily="50" charset="-128"/>
                <a:ea typeface="Meiryo UI" panose="020B0604030504040204" pitchFamily="50" charset="-128"/>
              </a:rPr>
              <a:t>失敗は改善の素。再発防止に活かすことでチームの能力向上に役立ちます。</a:t>
            </a:r>
            <a:endParaRPr lang="en-US" altLang="ja-JP" sz="2000" dirty="0">
              <a:latin typeface="Meiryo UI" panose="020B0604030504040204" pitchFamily="50" charset="-128"/>
              <a:ea typeface="Meiryo UI" panose="020B0604030504040204" pitchFamily="50" charset="-128"/>
            </a:endParaRPr>
          </a:p>
          <a:p>
            <a:pPr marL="457200" indent="-457200">
              <a:lnSpc>
                <a:spcPct val="120000"/>
              </a:lnSpc>
              <a:spcBef>
                <a:spcPts val="0"/>
              </a:spcBef>
              <a:buFont typeface="+mj-lt"/>
              <a:buAutoNum type="arabicPeriod"/>
            </a:pPr>
            <a:r>
              <a:rPr lang="ja-JP" altLang="en-US" sz="2000" b="1" dirty="0">
                <a:solidFill>
                  <a:schemeClr val="accent6"/>
                </a:solidFill>
                <a:latin typeface="Meiryo UI" panose="020B0604030504040204" pitchFamily="50" charset="-128"/>
                <a:ea typeface="Meiryo UI" panose="020B0604030504040204" pitchFamily="50" charset="-128"/>
              </a:rPr>
              <a:t>データを活用しよう！</a:t>
            </a:r>
            <a:endParaRPr lang="en-US" altLang="ja-JP" sz="2000" b="1" dirty="0">
              <a:solidFill>
                <a:schemeClr val="accent6"/>
              </a:solidFill>
              <a:latin typeface="Meiryo UI" panose="020B0604030504040204" pitchFamily="50" charset="-128"/>
              <a:ea typeface="Meiryo UI" panose="020B0604030504040204" pitchFamily="50" charset="-128"/>
            </a:endParaRPr>
          </a:p>
          <a:p>
            <a:pPr lvl="1">
              <a:lnSpc>
                <a:spcPct val="120000"/>
              </a:lnSpc>
              <a:spcBef>
                <a:spcPts val="0"/>
              </a:spcBef>
            </a:pPr>
            <a:r>
              <a:rPr lang="ja-JP" altLang="en-US" sz="2000" dirty="0">
                <a:latin typeface="Meiryo UI" panose="020B0604030504040204" pitchFamily="50" charset="-128"/>
                <a:ea typeface="Meiryo UI" panose="020B0604030504040204" pitchFamily="50" charset="-128"/>
              </a:rPr>
              <a:t>失敗を防ぐ</a:t>
            </a:r>
            <a:r>
              <a:rPr lang="en-US" altLang="ja-JP" sz="2000" dirty="0">
                <a:latin typeface="Meiryo UI" panose="020B0604030504040204" pitchFamily="50" charset="-128"/>
                <a:ea typeface="Meiryo UI" panose="020B0604030504040204" pitchFamily="50" charset="-128"/>
              </a:rPr>
              <a:t>/</a:t>
            </a:r>
            <a:r>
              <a:rPr lang="ja-JP" altLang="en-US" sz="2000" dirty="0">
                <a:latin typeface="Meiryo UI" panose="020B0604030504040204" pitchFamily="50" charset="-128"/>
                <a:ea typeface="Meiryo UI" panose="020B0604030504040204" pitchFamily="50" charset="-128"/>
              </a:rPr>
              <a:t>問題を解決するためには客観的なデータに基づいて判断することが役立ちます。</a:t>
            </a:r>
            <a:endParaRPr lang="en-US" altLang="ja-JP" sz="2000" dirty="0">
              <a:latin typeface="Meiryo UI" panose="020B0604030504040204" pitchFamily="50" charset="-128"/>
              <a:ea typeface="Meiryo UI" panose="020B0604030504040204" pitchFamily="50" charset="-128"/>
            </a:endParaRPr>
          </a:p>
          <a:p>
            <a:pPr marL="457200" indent="-457200">
              <a:lnSpc>
                <a:spcPct val="120000"/>
              </a:lnSpc>
              <a:spcBef>
                <a:spcPts val="0"/>
              </a:spcBef>
              <a:buFont typeface="+mj-lt"/>
              <a:buAutoNum type="arabicPeriod"/>
            </a:pPr>
            <a:r>
              <a:rPr lang="ja-JP" altLang="en-US" sz="2000" b="1" dirty="0">
                <a:solidFill>
                  <a:schemeClr val="accent6"/>
                </a:solidFill>
                <a:latin typeface="Meiryo UI" panose="020B0604030504040204" pitchFamily="50" charset="-128"/>
                <a:ea typeface="Meiryo UI" panose="020B0604030504040204" pitchFamily="50" charset="-128"/>
              </a:rPr>
              <a:t>みんなで</a:t>
            </a:r>
            <a:r>
              <a:rPr lang="en-US" altLang="ja-JP" sz="2000" b="1" dirty="0">
                <a:solidFill>
                  <a:schemeClr val="accent6"/>
                </a:solidFill>
                <a:latin typeface="Meiryo UI" panose="020B0604030504040204" pitchFamily="50" charset="-128"/>
                <a:ea typeface="Meiryo UI" panose="020B0604030504040204" pitchFamily="50" charset="-128"/>
              </a:rPr>
              <a:t>Happy</a:t>
            </a:r>
            <a:r>
              <a:rPr lang="ja-JP" altLang="en-US" sz="2000" b="1" dirty="0">
                <a:solidFill>
                  <a:schemeClr val="accent6"/>
                </a:solidFill>
                <a:latin typeface="Meiryo UI" panose="020B0604030504040204" pitchFamily="50" charset="-128"/>
                <a:ea typeface="Meiryo UI" panose="020B0604030504040204" pitchFamily="50" charset="-128"/>
              </a:rPr>
              <a:t>になろう！</a:t>
            </a:r>
            <a:endParaRPr lang="en-US" altLang="ja-JP" sz="2000" b="1" dirty="0">
              <a:solidFill>
                <a:schemeClr val="accent6"/>
              </a:solidFill>
              <a:latin typeface="Meiryo UI" panose="020B0604030504040204" pitchFamily="50" charset="-128"/>
              <a:ea typeface="Meiryo UI" panose="020B0604030504040204" pitchFamily="50" charset="-128"/>
            </a:endParaRPr>
          </a:p>
          <a:p>
            <a:pPr lvl="1">
              <a:lnSpc>
                <a:spcPct val="120000"/>
              </a:lnSpc>
              <a:spcBef>
                <a:spcPts val="0"/>
              </a:spcBef>
            </a:pPr>
            <a:r>
              <a:rPr lang="ja-JP" altLang="en-US" sz="2000" dirty="0">
                <a:latin typeface="Meiryo UI" panose="020B0604030504040204" pitchFamily="50" charset="-128"/>
                <a:ea typeface="Meiryo UI" panose="020B0604030504040204" pitchFamily="50" charset="-128"/>
              </a:rPr>
              <a:t>あなたも含め「みんなが</a:t>
            </a:r>
            <a:r>
              <a:rPr lang="en-US" altLang="ja-JP" sz="2000" dirty="0">
                <a:latin typeface="Meiryo UI" panose="020B0604030504040204" pitchFamily="50" charset="-128"/>
                <a:ea typeface="Meiryo UI" panose="020B0604030504040204" pitchFamily="50" charset="-128"/>
              </a:rPr>
              <a:t>Happy!!</a:t>
            </a:r>
            <a:r>
              <a:rPr lang="ja-JP" altLang="en-US" sz="2000" dirty="0">
                <a:latin typeface="Meiryo UI" panose="020B0604030504040204" pitchFamily="50" charset="-128"/>
                <a:ea typeface="Meiryo UI" panose="020B0604030504040204" pitchFamily="50" charset="-128"/>
              </a:rPr>
              <a:t>」になるように全ての関係者でお互い協力していきましょう。</a:t>
            </a:r>
            <a:endParaRPr lang="en-US" altLang="ja-JP" sz="2000" dirty="0">
              <a:latin typeface="Meiryo UI" panose="020B0604030504040204" pitchFamily="50" charset="-128"/>
              <a:ea typeface="Meiryo UI" panose="020B0604030504040204" pitchFamily="50" charset="-128"/>
            </a:endParaRPr>
          </a:p>
        </p:txBody>
      </p:sp>
      <p:pic>
        <p:nvPicPr>
          <p:cNvPr id="4" name="図 3" descr="[無料イラスト] アドバイスする女性看護師 - パブリック ...">
            <a:extLst>
              <a:ext uri="{FF2B5EF4-FFF2-40B4-BE49-F238E27FC236}">
                <a16:creationId xmlns:a16="http://schemas.microsoft.com/office/drawing/2014/main" id="{6F357FBF-1DF2-4299-97F9-354CC5AA4F95}"/>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44070" y="4725144"/>
            <a:ext cx="952530" cy="1296144"/>
          </a:xfrm>
          <a:prstGeom prst="rect">
            <a:avLst/>
          </a:prstGeom>
        </p:spPr>
      </p:pic>
      <p:pic>
        <p:nvPicPr>
          <p:cNvPr id="7" name="グラフィックス 6">
            <a:extLst>
              <a:ext uri="{FF2B5EF4-FFF2-40B4-BE49-F238E27FC236}">
                <a16:creationId xmlns:a16="http://schemas.microsoft.com/office/drawing/2014/main" id="{D08C6C79-CC98-ADAF-10D9-6A92D146F661}"/>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277744" y="3717032"/>
            <a:ext cx="3811345" cy="1060694"/>
          </a:xfrm>
          <a:prstGeom prst="rect">
            <a:avLst/>
          </a:prstGeom>
        </p:spPr>
      </p:pic>
      <p:sp>
        <p:nvSpPr>
          <p:cNvPr id="9" name="テキスト ボックス 8">
            <a:extLst>
              <a:ext uri="{FF2B5EF4-FFF2-40B4-BE49-F238E27FC236}">
                <a16:creationId xmlns:a16="http://schemas.microsoft.com/office/drawing/2014/main" id="{20D94DBB-A5D1-0B40-5DEF-8394FA60B971}"/>
              </a:ext>
            </a:extLst>
          </p:cNvPr>
          <p:cNvSpPr txBox="1"/>
          <p:nvPr/>
        </p:nvSpPr>
        <p:spPr>
          <a:xfrm>
            <a:off x="8277744" y="3861048"/>
            <a:ext cx="3811345" cy="584775"/>
          </a:xfrm>
          <a:prstGeom prst="rect">
            <a:avLst/>
          </a:prstGeom>
          <a:noFill/>
        </p:spPr>
        <p:txBody>
          <a:bodyPr wrap="square">
            <a:spAutoFit/>
          </a:bodyPr>
          <a:lstStyle/>
          <a:p>
            <a:pPr algn="ctr"/>
            <a:r>
              <a:rPr lang="ja-JP" altLang="en-US" sz="1600" dirty="0">
                <a:solidFill>
                  <a:schemeClr val="bg1"/>
                </a:solidFill>
              </a:rPr>
              <a:t>自分のチームに足りないものを洗い出し、出来る事から取り組んでみませんか？</a:t>
            </a:r>
          </a:p>
        </p:txBody>
      </p:sp>
    </p:spTree>
    <p:extLst>
      <p:ext uri="{BB962C8B-B14F-4D97-AF65-F5344CB8AC3E}">
        <p14:creationId xmlns:p14="http://schemas.microsoft.com/office/powerpoint/2010/main" val="33455650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5457AB63-7839-4691-AC70-403DB1705EA2}"/>
              </a:ext>
            </a:extLst>
          </p:cNvPr>
          <p:cNvSpPr>
            <a:spLocks noGrp="1"/>
          </p:cNvSpPr>
          <p:nvPr>
            <p:ph type="body" sz="quarter" idx="13"/>
          </p:nvPr>
        </p:nvSpPr>
        <p:spPr>
          <a:xfrm>
            <a:off x="119336" y="310097"/>
            <a:ext cx="11377264" cy="616964"/>
          </a:xfrm>
        </p:spPr>
        <p:txBody>
          <a:bodyPr/>
          <a:lstStyle/>
          <a:p>
            <a:r>
              <a:rPr lang="ja-JP" altLang="en-US" dirty="0"/>
              <a:t>②</a:t>
            </a:r>
            <a:r>
              <a:rPr lang="en-US" altLang="ja-JP" dirty="0"/>
              <a:t>CQMS</a:t>
            </a:r>
            <a:r>
              <a:rPr lang="ja-JP" altLang="en-US" dirty="0"/>
              <a:t>とは？：誰が</a:t>
            </a:r>
            <a:r>
              <a:rPr lang="en-US" altLang="ja-JP" dirty="0"/>
              <a:t>QMS</a:t>
            </a:r>
            <a:r>
              <a:rPr lang="ja-JP" altLang="en-US" dirty="0"/>
              <a:t>を推進するのでしょうか？</a:t>
            </a:r>
          </a:p>
        </p:txBody>
      </p:sp>
      <p:sp>
        <p:nvSpPr>
          <p:cNvPr id="4" name="角丸四角形 14">
            <a:extLst>
              <a:ext uri="{FF2B5EF4-FFF2-40B4-BE49-F238E27FC236}">
                <a16:creationId xmlns:a16="http://schemas.microsoft.com/office/drawing/2014/main" id="{C829E661-FCB1-4D63-B476-A506CCB953B5}"/>
              </a:ext>
            </a:extLst>
          </p:cNvPr>
          <p:cNvSpPr/>
          <p:nvPr/>
        </p:nvSpPr>
        <p:spPr>
          <a:xfrm>
            <a:off x="488011" y="5721977"/>
            <a:ext cx="11081948" cy="798886"/>
          </a:xfrm>
          <a:prstGeom prst="roundRect">
            <a:avLst/>
          </a:prstGeom>
          <a:solidFill>
            <a:srgbClr val="008000"/>
          </a:solidFill>
          <a:ln w="26425" cap="flat" cmpd="sng" algn="ctr">
            <a:solidFill>
              <a:sysClr val="window" lastClr="FFFFFF"/>
            </a:solidFill>
            <a:prstDash val="soli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rtlCol="0" anchor="ctr"/>
          <a:lstStyle/>
          <a:p>
            <a:pPr algn="ctr">
              <a:defRPr/>
            </a:pPr>
            <a:r>
              <a:rPr kumimoji="0" lang="en-US" altLang="ja-JP" sz="2000" kern="0" dirty="0">
                <a:solidFill>
                  <a:prstClr val="white"/>
                </a:solidFill>
                <a:latin typeface="Arial"/>
              </a:rPr>
              <a:t>QMS</a:t>
            </a:r>
            <a:r>
              <a:rPr kumimoji="0" lang="ja-JP" altLang="en-US" sz="2000" kern="0" dirty="0">
                <a:solidFill>
                  <a:prstClr val="white"/>
                </a:solidFill>
                <a:latin typeface="Arial"/>
              </a:rPr>
              <a:t>は組織のみんなで取り組む活動で、あなたも大事なメンバーの一人です！</a:t>
            </a:r>
          </a:p>
        </p:txBody>
      </p:sp>
      <p:pic>
        <p:nvPicPr>
          <p:cNvPr id="10" name="グラフィックス 9">
            <a:extLst>
              <a:ext uri="{FF2B5EF4-FFF2-40B4-BE49-F238E27FC236}">
                <a16:creationId xmlns:a16="http://schemas.microsoft.com/office/drawing/2014/main" id="{B8144C49-58C3-F59C-45A9-976EE8744BF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1707906" y="1118518"/>
            <a:ext cx="3387846" cy="1802005"/>
          </a:xfrm>
          <a:prstGeom prst="rect">
            <a:avLst/>
          </a:prstGeom>
        </p:spPr>
      </p:pic>
      <p:sp>
        <p:nvSpPr>
          <p:cNvPr id="12" name="テキスト ボックス 11">
            <a:extLst>
              <a:ext uri="{FF2B5EF4-FFF2-40B4-BE49-F238E27FC236}">
                <a16:creationId xmlns:a16="http://schemas.microsoft.com/office/drawing/2014/main" id="{B3A42705-4F35-3DF7-2471-5932BA76BA98}"/>
              </a:ext>
            </a:extLst>
          </p:cNvPr>
          <p:cNvSpPr txBox="1"/>
          <p:nvPr/>
        </p:nvSpPr>
        <p:spPr>
          <a:xfrm>
            <a:off x="2070997" y="1665258"/>
            <a:ext cx="2798420" cy="830997"/>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2400" b="0" i="0" u="none" strike="noStrike" kern="0" cap="none" spc="0" normalizeH="0" baseline="0" noProof="0" dirty="0">
                <a:ln>
                  <a:noFill/>
                </a:ln>
                <a:solidFill>
                  <a:srgbClr val="FFFFFF"/>
                </a:solidFill>
                <a:effectLst/>
                <a:uLnTx/>
                <a:uFillTx/>
                <a:latin typeface="+mn-ea"/>
                <a:cs typeface="+mn-cs"/>
              </a:rPr>
              <a:t>誰が</a:t>
            </a:r>
            <a:r>
              <a:rPr kumimoji="0" lang="en-US" altLang="ja-JP" sz="2400" b="0" i="0" u="none" strike="noStrike" kern="0" cap="none" spc="0" normalizeH="0" baseline="0" noProof="0" dirty="0">
                <a:ln>
                  <a:noFill/>
                </a:ln>
                <a:solidFill>
                  <a:srgbClr val="FFFFFF"/>
                </a:solidFill>
                <a:effectLst/>
                <a:uLnTx/>
                <a:uFillTx/>
                <a:latin typeface="+mn-ea"/>
                <a:cs typeface="+mn-cs"/>
              </a:rPr>
              <a:t>QMS</a:t>
            </a:r>
            <a:r>
              <a:rPr kumimoji="0" lang="ja-JP" altLang="en-US" sz="2400" b="0" i="0" u="none" strike="noStrike" kern="0" cap="none" spc="0" normalizeH="0" baseline="0" noProof="0" dirty="0">
                <a:ln>
                  <a:noFill/>
                </a:ln>
                <a:solidFill>
                  <a:srgbClr val="FFFFFF"/>
                </a:solidFill>
                <a:effectLst/>
                <a:uLnTx/>
                <a:uFillTx/>
                <a:latin typeface="+mn-ea"/>
                <a:cs typeface="+mn-cs"/>
              </a:rPr>
              <a:t>を推進してくれるのかな？</a:t>
            </a:r>
          </a:p>
        </p:txBody>
      </p:sp>
      <p:pic>
        <p:nvPicPr>
          <p:cNvPr id="14" name="グラフィックス 13">
            <a:extLst>
              <a:ext uri="{FF2B5EF4-FFF2-40B4-BE49-F238E27FC236}">
                <a16:creationId xmlns:a16="http://schemas.microsoft.com/office/drawing/2014/main" id="{DA80F2B2-6E92-D692-E3F2-8545B374F95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546049" y="2602743"/>
            <a:ext cx="238125" cy="238125"/>
          </a:xfrm>
          <a:prstGeom prst="rect">
            <a:avLst/>
          </a:prstGeom>
        </p:spPr>
      </p:pic>
      <p:pic>
        <p:nvPicPr>
          <p:cNvPr id="15" name="グラフィックス 14">
            <a:extLst>
              <a:ext uri="{FF2B5EF4-FFF2-40B4-BE49-F238E27FC236}">
                <a16:creationId xmlns:a16="http://schemas.microsoft.com/office/drawing/2014/main" id="{DD6CAAC0-ABAD-AEEF-230D-DC2043953694}"/>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751042" y="2756310"/>
            <a:ext cx="169116" cy="169116"/>
          </a:xfrm>
          <a:prstGeom prst="rect">
            <a:avLst/>
          </a:prstGeom>
        </p:spPr>
      </p:pic>
      <p:pic>
        <p:nvPicPr>
          <p:cNvPr id="17" name="グラフィックス 16">
            <a:extLst>
              <a:ext uri="{FF2B5EF4-FFF2-40B4-BE49-F238E27FC236}">
                <a16:creationId xmlns:a16="http://schemas.microsoft.com/office/drawing/2014/main" id="{74058D87-838A-82BE-F140-E7CF309F4539}"/>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7274316" y="811581"/>
            <a:ext cx="4006260" cy="2617419"/>
          </a:xfrm>
          <a:prstGeom prst="rect">
            <a:avLst/>
          </a:prstGeom>
        </p:spPr>
      </p:pic>
      <p:sp>
        <p:nvSpPr>
          <p:cNvPr id="18" name="テキスト ボックス 17">
            <a:extLst>
              <a:ext uri="{FF2B5EF4-FFF2-40B4-BE49-F238E27FC236}">
                <a16:creationId xmlns:a16="http://schemas.microsoft.com/office/drawing/2014/main" id="{4EBCEDC4-E7B0-B69A-D1FF-B70A2FD38021}"/>
              </a:ext>
            </a:extLst>
          </p:cNvPr>
          <p:cNvSpPr txBox="1"/>
          <p:nvPr/>
        </p:nvSpPr>
        <p:spPr>
          <a:xfrm>
            <a:off x="7851691" y="1631214"/>
            <a:ext cx="3190700" cy="1200329"/>
          </a:xfrm>
          <a:prstGeom prst="rect">
            <a:avLst/>
          </a:prstGeom>
          <a:noFill/>
        </p:spPr>
        <p:txBody>
          <a:bodyPr wrap="square" rtlCol="0">
            <a:spAutoFit/>
          </a:bodyPr>
          <a:lstStyle/>
          <a:p>
            <a:pPr marL="342900" lvl="0" indent="-342900">
              <a:buFont typeface="Wingdings" panose="05000000000000000000" pitchFamily="2" charset="2"/>
              <a:buChar char="l"/>
              <a:defRPr/>
            </a:pPr>
            <a:r>
              <a:rPr kumimoji="0" lang="ja-JP" altLang="en-US" kern="0" dirty="0">
                <a:solidFill>
                  <a:srgbClr val="000000"/>
                </a:solidFill>
                <a:latin typeface="Arial"/>
              </a:rPr>
              <a:t>病院長</a:t>
            </a:r>
            <a:r>
              <a:rPr kumimoji="0" lang="en-US" altLang="ja-JP" kern="0" dirty="0">
                <a:solidFill>
                  <a:srgbClr val="000000"/>
                </a:solidFill>
                <a:latin typeface="Arial"/>
              </a:rPr>
              <a:t>/</a:t>
            </a:r>
            <a:r>
              <a:rPr kumimoji="0" lang="ja-JP" altLang="en-US" kern="0" dirty="0">
                <a:solidFill>
                  <a:srgbClr val="000000"/>
                </a:solidFill>
                <a:latin typeface="Arial"/>
              </a:rPr>
              <a:t>治験センター長？</a:t>
            </a:r>
            <a:endParaRPr kumimoji="0" lang="en-US" altLang="ja-JP" kern="0" dirty="0">
              <a:solidFill>
                <a:srgbClr val="000000"/>
              </a:solidFill>
              <a:latin typeface="Arial"/>
            </a:endParaRPr>
          </a:p>
          <a:p>
            <a:pPr marL="342900" lvl="0" indent="-342900">
              <a:buFont typeface="Wingdings" panose="05000000000000000000" pitchFamily="2" charset="2"/>
              <a:buChar char="l"/>
              <a:defRPr/>
            </a:pPr>
            <a:r>
              <a:rPr kumimoji="0" lang="ja-JP" altLang="en-US" kern="0" dirty="0">
                <a:solidFill>
                  <a:srgbClr val="000000"/>
                </a:solidFill>
                <a:latin typeface="Arial"/>
              </a:rPr>
              <a:t>治験事務局？</a:t>
            </a:r>
            <a:endParaRPr kumimoji="0" lang="en-US" altLang="ja-JP" kern="0" dirty="0">
              <a:solidFill>
                <a:srgbClr val="000000"/>
              </a:solidFill>
              <a:latin typeface="Arial"/>
            </a:endParaRPr>
          </a:p>
          <a:p>
            <a:pPr marL="342900" lvl="0" indent="-342900">
              <a:buFont typeface="Wingdings" panose="05000000000000000000" pitchFamily="2" charset="2"/>
              <a:buChar char="l"/>
              <a:defRPr/>
            </a:pPr>
            <a:r>
              <a:rPr kumimoji="0" lang="ja-JP" altLang="en-US" kern="0" dirty="0">
                <a:solidFill>
                  <a:srgbClr val="000000"/>
                </a:solidFill>
                <a:latin typeface="Arial"/>
              </a:rPr>
              <a:t>ベテラン</a:t>
            </a:r>
            <a:r>
              <a:rPr kumimoji="0" lang="en-US" altLang="ja-JP" kern="0" dirty="0">
                <a:solidFill>
                  <a:srgbClr val="000000"/>
                </a:solidFill>
                <a:latin typeface="Arial"/>
              </a:rPr>
              <a:t>CRC</a:t>
            </a:r>
            <a:r>
              <a:rPr kumimoji="0" lang="ja-JP" altLang="en-US" kern="0" dirty="0">
                <a:solidFill>
                  <a:srgbClr val="000000"/>
                </a:solidFill>
                <a:latin typeface="Arial"/>
              </a:rPr>
              <a:t>？</a:t>
            </a:r>
            <a:endParaRPr kumimoji="0" lang="en-US" altLang="ja-JP" kern="0" dirty="0">
              <a:solidFill>
                <a:srgbClr val="000000"/>
              </a:solidFill>
              <a:latin typeface="Arial"/>
            </a:endParaRPr>
          </a:p>
          <a:p>
            <a:pPr marL="342900" lvl="0" indent="-342900">
              <a:buFont typeface="Wingdings" panose="05000000000000000000" pitchFamily="2" charset="2"/>
              <a:buChar char="l"/>
              <a:defRPr/>
            </a:pPr>
            <a:r>
              <a:rPr kumimoji="0" lang="ja-JP" altLang="en-US" kern="0" dirty="0">
                <a:solidFill>
                  <a:srgbClr val="000000"/>
                </a:solidFill>
                <a:latin typeface="Arial"/>
              </a:rPr>
              <a:t>治験責任医師？</a:t>
            </a:r>
            <a:endParaRPr kumimoji="0" lang="en-US" altLang="ja-JP" kern="0" dirty="0">
              <a:solidFill>
                <a:srgbClr val="000000"/>
              </a:solidFill>
              <a:latin typeface="Arial"/>
            </a:endParaRPr>
          </a:p>
        </p:txBody>
      </p:sp>
      <p:pic>
        <p:nvPicPr>
          <p:cNvPr id="20" name="グラフィックス 19">
            <a:extLst>
              <a:ext uri="{FF2B5EF4-FFF2-40B4-BE49-F238E27FC236}">
                <a16:creationId xmlns:a16="http://schemas.microsoft.com/office/drawing/2014/main" id="{C566BD24-FE99-11EF-F198-F04A053826AF}"/>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614629" y="2571365"/>
            <a:ext cx="353579" cy="353579"/>
          </a:xfrm>
          <a:prstGeom prst="rect">
            <a:avLst/>
          </a:prstGeom>
        </p:spPr>
      </p:pic>
      <p:pic>
        <p:nvPicPr>
          <p:cNvPr id="21" name="グラフィックス 20">
            <a:extLst>
              <a:ext uri="{FF2B5EF4-FFF2-40B4-BE49-F238E27FC236}">
                <a16:creationId xmlns:a16="http://schemas.microsoft.com/office/drawing/2014/main" id="{1571577A-0A2B-001C-9C2E-B24B2FE72E6F}"/>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403137" y="2791921"/>
            <a:ext cx="205031" cy="205031"/>
          </a:xfrm>
          <a:prstGeom prst="rect">
            <a:avLst/>
          </a:prstGeom>
        </p:spPr>
      </p:pic>
      <p:pic>
        <p:nvPicPr>
          <p:cNvPr id="22" name="グラフィックス 21">
            <a:extLst>
              <a:ext uri="{FF2B5EF4-FFF2-40B4-BE49-F238E27FC236}">
                <a16:creationId xmlns:a16="http://schemas.microsoft.com/office/drawing/2014/main" id="{5AC1843B-5A1B-B621-C7A0-99860E121080}"/>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256005" y="2889700"/>
            <a:ext cx="205031" cy="205031"/>
          </a:xfrm>
          <a:prstGeom prst="rect">
            <a:avLst/>
          </a:prstGeom>
        </p:spPr>
      </p:pic>
      <p:pic>
        <p:nvPicPr>
          <p:cNvPr id="24" name="グラフィックス 23">
            <a:extLst>
              <a:ext uri="{FF2B5EF4-FFF2-40B4-BE49-F238E27FC236}">
                <a16:creationId xmlns:a16="http://schemas.microsoft.com/office/drawing/2014/main" id="{FBAC4E62-A8D4-02E0-64D9-262278B01236}"/>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2855640" y="4138704"/>
            <a:ext cx="6840767" cy="1443200"/>
          </a:xfrm>
          <a:prstGeom prst="rect">
            <a:avLst/>
          </a:prstGeom>
        </p:spPr>
      </p:pic>
      <p:sp>
        <p:nvSpPr>
          <p:cNvPr id="26" name="テキスト ボックス 25">
            <a:extLst>
              <a:ext uri="{FF2B5EF4-FFF2-40B4-BE49-F238E27FC236}">
                <a16:creationId xmlns:a16="http://schemas.microsoft.com/office/drawing/2014/main" id="{EB0C390A-7C86-97EE-63C6-2F4CC355414C}"/>
              </a:ext>
            </a:extLst>
          </p:cNvPr>
          <p:cNvSpPr txBox="1"/>
          <p:nvPr/>
        </p:nvSpPr>
        <p:spPr>
          <a:xfrm>
            <a:off x="2942885" y="4272759"/>
            <a:ext cx="6172200" cy="1200329"/>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2400" b="0" i="0" u="none" strike="noStrike" kern="0" cap="none" spc="0" normalizeH="0" baseline="0" noProof="0" dirty="0">
                <a:ln>
                  <a:noFill/>
                </a:ln>
                <a:solidFill>
                  <a:srgbClr val="FFFFFF"/>
                </a:solidFill>
                <a:effectLst/>
                <a:uLnTx/>
                <a:uFillTx/>
                <a:latin typeface="Arial"/>
                <a:ea typeface="+mn-ea"/>
                <a:cs typeface="+mn-cs"/>
              </a:rPr>
              <a:t>他人任せにしていませんか？</a:t>
            </a:r>
            <a:endParaRPr kumimoji="0" lang="en-US" altLang="ja-JP" sz="2400" b="0" i="0" u="none" strike="noStrike" kern="0" cap="none" spc="0" normalizeH="0" baseline="0" noProof="0" dirty="0">
              <a:ln>
                <a:noFill/>
              </a:ln>
              <a:solidFill>
                <a:srgbClr val="FFFFFF"/>
              </a:solidFill>
              <a:effectLst/>
              <a:uLnTx/>
              <a:uFillTx/>
              <a:latin typeface="Arial"/>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2400" b="0" i="0" u="none" strike="noStrike" kern="0" cap="none" spc="0" normalizeH="0" baseline="0" noProof="0" dirty="0">
                <a:ln>
                  <a:noFill/>
                </a:ln>
                <a:solidFill>
                  <a:srgbClr val="FFFFFF"/>
                </a:solidFill>
                <a:effectLst/>
                <a:uLnTx/>
                <a:uFillTx/>
                <a:latin typeface="Arial"/>
                <a:ea typeface="+mn-ea"/>
                <a:cs typeface="+mn-cs"/>
              </a:rPr>
              <a:t>リーダーシップはあなたの選択です！</a:t>
            </a:r>
            <a:endParaRPr kumimoji="0" lang="en-US" altLang="ja-JP" sz="2400" b="0" i="0" u="none" strike="noStrike" kern="0" cap="none" spc="0" normalizeH="0" baseline="0" noProof="0" dirty="0">
              <a:ln>
                <a:noFill/>
              </a:ln>
              <a:solidFill>
                <a:srgbClr val="FFFFFF"/>
              </a:solidFill>
              <a:effectLst/>
              <a:uLnTx/>
              <a:uFillTx/>
              <a:latin typeface="Arial"/>
              <a:ea typeface="+mn-ea"/>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2400" b="0" i="0" u="none" strike="noStrike" kern="0" cap="none" spc="0" normalizeH="0" baseline="0" noProof="0" dirty="0">
                <a:ln>
                  <a:noFill/>
                </a:ln>
                <a:solidFill>
                  <a:srgbClr val="FFFFFF"/>
                </a:solidFill>
                <a:effectLst/>
                <a:uLnTx/>
                <a:uFillTx/>
                <a:latin typeface="Arial"/>
                <a:ea typeface="+mn-ea"/>
                <a:cs typeface="+mn-cs"/>
              </a:rPr>
              <a:t>仲間に声を掛けて始めてみませんか？</a:t>
            </a:r>
          </a:p>
        </p:txBody>
      </p:sp>
      <p:pic>
        <p:nvPicPr>
          <p:cNvPr id="27" name="グラフィックス 26">
            <a:extLst>
              <a:ext uri="{FF2B5EF4-FFF2-40B4-BE49-F238E27FC236}">
                <a16:creationId xmlns:a16="http://schemas.microsoft.com/office/drawing/2014/main" id="{FB8D9E28-32D4-7D9A-9D69-6B26B7FDCAC9}"/>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5991099" y="2325524"/>
            <a:ext cx="1184416" cy="1989644"/>
          </a:xfrm>
          <a:prstGeom prst="rect">
            <a:avLst/>
          </a:prstGeom>
        </p:spPr>
      </p:pic>
      <p:pic>
        <p:nvPicPr>
          <p:cNvPr id="28" name="グラフィックス 27">
            <a:extLst>
              <a:ext uri="{FF2B5EF4-FFF2-40B4-BE49-F238E27FC236}">
                <a16:creationId xmlns:a16="http://schemas.microsoft.com/office/drawing/2014/main" id="{7C9B1DB3-B97E-8D27-D71A-37D83236A946}"/>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5045977" y="2290555"/>
            <a:ext cx="945122" cy="2012008"/>
          </a:xfrm>
          <a:prstGeom prst="rect">
            <a:avLst/>
          </a:prstGeom>
        </p:spPr>
      </p:pic>
      <p:pic>
        <p:nvPicPr>
          <p:cNvPr id="29" name="図 28" descr="[無料イラスト] アドバイスする女性看護師 - パブリック ...">
            <a:extLst>
              <a:ext uri="{FF2B5EF4-FFF2-40B4-BE49-F238E27FC236}">
                <a16:creationId xmlns:a16="http://schemas.microsoft.com/office/drawing/2014/main" id="{394BC807-141C-AAFC-3F2E-181E920614C9}"/>
              </a:ext>
            </a:extLst>
          </p:cNvPr>
          <p:cNvPicPr>
            <a:picLocks noChangeAspect="1"/>
          </p:cNvPicPr>
          <p:nvPr/>
        </p:nvPicPr>
        <p:blipFill>
          <a:blip r:embed="rId17" cstate="print">
            <a:extLst>
              <a:ext uri="{28A0092B-C50C-407E-A947-70E740481C1C}">
                <a14:useLocalDpi xmlns:a14="http://schemas.microsoft.com/office/drawing/2010/main" val="0"/>
              </a:ext>
            </a:extLst>
          </a:blip>
          <a:stretch>
            <a:fillRect/>
          </a:stretch>
        </p:blipFill>
        <p:spPr>
          <a:xfrm>
            <a:off x="9617718" y="4268063"/>
            <a:ext cx="1212021" cy="1649244"/>
          </a:xfrm>
          <a:prstGeom prst="rect">
            <a:avLst/>
          </a:prstGeom>
        </p:spPr>
      </p:pic>
    </p:spTree>
    <p:extLst>
      <p:ext uri="{BB962C8B-B14F-4D97-AF65-F5344CB8AC3E}">
        <p14:creationId xmlns:p14="http://schemas.microsoft.com/office/powerpoint/2010/main" val="2545986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fade">
                                      <p:cBhvr>
                                        <p:cTn id="10" dur="500"/>
                                        <p:tgtEl>
                                          <p:spTgt spid="18"/>
                                        </p:tgtEl>
                                      </p:cBhvr>
                                    </p:animEffect>
                                  </p:childTnLst>
                                </p:cTn>
                              </p:par>
                              <p:par>
                                <p:cTn id="11" presetID="10" presetClass="entr" presetSubtype="0" fill="hold" nodeType="withEffect">
                                  <p:stCondLst>
                                    <p:cond delay="0"/>
                                  </p:stCondLst>
                                  <p:childTnLst>
                                    <p:set>
                                      <p:cBhvr>
                                        <p:cTn id="12" dur="1" fill="hold">
                                          <p:stCondLst>
                                            <p:cond delay="0"/>
                                          </p:stCondLst>
                                        </p:cTn>
                                        <p:tgtEl>
                                          <p:spTgt spid="29"/>
                                        </p:tgtEl>
                                        <p:attrNameLst>
                                          <p:attrName>style.visibility</p:attrName>
                                        </p:attrNameLst>
                                      </p:cBhvr>
                                      <p:to>
                                        <p:strVal val="visible"/>
                                      </p:to>
                                    </p:set>
                                    <p:animEffect transition="in" filter="fade">
                                      <p:cBhvr>
                                        <p:cTn id="1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8"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テキスト プレースホルダー 6">
            <a:extLst>
              <a:ext uri="{FF2B5EF4-FFF2-40B4-BE49-F238E27FC236}">
                <a16:creationId xmlns:a16="http://schemas.microsoft.com/office/drawing/2014/main" id="{BA918D11-6814-EA4A-4194-02D831DDD371}"/>
              </a:ext>
            </a:extLst>
          </p:cNvPr>
          <p:cNvSpPr>
            <a:spLocks noGrp="1"/>
          </p:cNvSpPr>
          <p:nvPr>
            <p:ph type="body" sz="quarter" idx="13"/>
          </p:nvPr>
        </p:nvSpPr>
        <p:spPr/>
        <p:txBody>
          <a:bodyPr/>
          <a:lstStyle/>
          <a:p>
            <a:r>
              <a:rPr lang="en-US" altLang="ja-JP" dirty="0"/>
              <a:t>CQMS</a:t>
            </a:r>
            <a:r>
              <a:rPr lang="ja-JP" altLang="en-US" dirty="0"/>
              <a:t>導入の手引き：目次</a:t>
            </a:r>
          </a:p>
        </p:txBody>
      </p:sp>
      <p:sp>
        <p:nvSpPr>
          <p:cNvPr id="48" name="正方形/長方形 47">
            <a:extLst>
              <a:ext uri="{FF2B5EF4-FFF2-40B4-BE49-F238E27FC236}">
                <a16:creationId xmlns:a16="http://schemas.microsoft.com/office/drawing/2014/main" id="{6C82CDE0-9A7F-4254-897F-B9ED03D5DE8B}"/>
              </a:ext>
            </a:extLst>
          </p:cNvPr>
          <p:cNvSpPr/>
          <p:nvPr/>
        </p:nvSpPr>
        <p:spPr>
          <a:xfrm>
            <a:off x="6096000" y="1169186"/>
            <a:ext cx="5446110" cy="5518088"/>
          </a:xfrm>
          <a:prstGeom prst="rect">
            <a:avLst/>
          </a:prstGeom>
          <a:solidFill>
            <a:srgbClr val="6DBB4F">
              <a:lumMod val="20000"/>
              <a:lumOff val="8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49" name="正方形/長方形 48">
            <a:extLst>
              <a:ext uri="{FF2B5EF4-FFF2-40B4-BE49-F238E27FC236}">
                <a16:creationId xmlns:a16="http://schemas.microsoft.com/office/drawing/2014/main" id="{E6C30C75-92CC-405B-9FB7-ED92A386CE97}"/>
              </a:ext>
            </a:extLst>
          </p:cNvPr>
          <p:cNvSpPr/>
          <p:nvPr/>
        </p:nvSpPr>
        <p:spPr>
          <a:xfrm>
            <a:off x="603148" y="1169186"/>
            <a:ext cx="5446110" cy="5518088"/>
          </a:xfrm>
          <a:prstGeom prst="rect">
            <a:avLst/>
          </a:prstGeom>
          <a:solidFill>
            <a:srgbClr val="6DBB4F">
              <a:lumMod val="20000"/>
              <a:lumOff val="8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a:ln>
                <a:noFill/>
              </a:ln>
              <a:solidFill>
                <a:srgbClr val="FFFFFF"/>
              </a:solidFill>
              <a:effectLst/>
              <a:uLnTx/>
              <a:uFillTx/>
              <a:latin typeface="Arial"/>
              <a:ea typeface="+mn-ea"/>
              <a:cs typeface="+mn-cs"/>
            </a:endParaRPr>
          </a:p>
        </p:txBody>
      </p:sp>
      <p:sp>
        <p:nvSpPr>
          <p:cNvPr id="50" name="正方形/長方形 49">
            <a:extLst>
              <a:ext uri="{FF2B5EF4-FFF2-40B4-BE49-F238E27FC236}">
                <a16:creationId xmlns:a16="http://schemas.microsoft.com/office/drawing/2014/main" id="{A38CEB01-BBB5-4C05-9814-C6826D1F633C}"/>
              </a:ext>
            </a:extLst>
          </p:cNvPr>
          <p:cNvSpPr/>
          <p:nvPr/>
        </p:nvSpPr>
        <p:spPr>
          <a:xfrm>
            <a:off x="794222" y="1339191"/>
            <a:ext cx="4795903" cy="5344595"/>
          </a:xfrm>
          <a:prstGeom prst="rect">
            <a:avLst/>
          </a:prstGeom>
          <a:no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800" b="1" i="0" u="none" strike="noStrike" kern="0" cap="none" spc="0" normalizeH="0" baseline="0" noProof="0" dirty="0">
                <a:ln>
                  <a:noFill/>
                </a:ln>
                <a:solidFill>
                  <a:srgbClr val="F0832C">
                    <a:lumMod val="75000"/>
                  </a:srgbClr>
                </a:solidFill>
                <a:effectLst/>
                <a:uLnTx/>
                <a:uFillTx/>
                <a:latin typeface="Arial"/>
                <a:ea typeface="+mn-ea"/>
                <a:cs typeface="+mn-cs"/>
              </a:rPr>
              <a:t>① はじめに</a:t>
            </a:r>
          </a:p>
          <a:p>
            <a:pPr marL="627063" marR="0" lvl="1" indent="-263525" defTabSz="719138"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600" b="0" i="0" u="none" strike="noStrike" kern="0" cap="none" spc="0" normalizeH="0" baseline="0" noProof="0" dirty="0">
                <a:ln>
                  <a:noFill/>
                </a:ln>
                <a:solidFill>
                  <a:srgbClr val="000000"/>
                </a:solidFill>
                <a:effectLst/>
                <a:uLnTx/>
                <a:uFillTx/>
                <a:latin typeface="Arial"/>
                <a:ea typeface="+mn-ea"/>
                <a:cs typeface="+mn-cs"/>
              </a:rPr>
              <a:t>こんな経験ありませんか？</a:t>
            </a:r>
          </a:p>
          <a:p>
            <a:pPr marL="627063" marR="0" lvl="1" indent="-263525" defTabSz="719138"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600" b="0" i="0" u="none" strike="noStrike" kern="0" cap="none" spc="0" normalizeH="0" baseline="0" noProof="0" dirty="0">
                <a:ln>
                  <a:noFill/>
                </a:ln>
                <a:solidFill>
                  <a:srgbClr val="000000"/>
                </a:solidFill>
                <a:effectLst/>
                <a:uLnTx/>
                <a:uFillTx/>
                <a:latin typeface="Arial"/>
                <a:ea typeface="+mn-ea"/>
                <a:cs typeface="+mn-cs"/>
              </a:rPr>
              <a:t>何故</a:t>
            </a:r>
            <a:r>
              <a:rPr kumimoji="0" lang="en-US" altLang="ja-JP" sz="1600" b="0" i="0" u="none" strike="noStrike" kern="0" cap="none" spc="0" normalizeH="0" baseline="0" noProof="0" dirty="0">
                <a:ln>
                  <a:noFill/>
                </a:ln>
                <a:solidFill>
                  <a:srgbClr val="000000"/>
                </a:solidFill>
                <a:effectLst/>
                <a:uLnTx/>
                <a:uFillTx/>
                <a:latin typeface="Arial"/>
                <a:ea typeface="+mn-ea"/>
                <a:cs typeface="+mn-cs"/>
              </a:rPr>
              <a:t>CQMS</a:t>
            </a:r>
            <a:r>
              <a:rPr kumimoji="0" lang="ja-JP" altLang="en-US" sz="1600" b="0" i="0" u="none" strike="noStrike" kern="0" cap="none" spc="0" normalizeH="0" baseline="0" noProof="0" dirty="0">
                <a:ln>
                  <a:noFill/>
                </a:ln>
                <a:solidFill>
                  <a:srgbClr val="000000"/>
                </a:solidFill>
                <a:effectLst/>
                <a:uLnTx/>
                <a:uFillTx/>
                <a:latin typeface="Arial"/>
                <a:ea typeface="+mn-ea"/>
                <a:cs typeface="+mn-cs"/>
              </a:rPr>
              <a:t>が必要なのか？</a:t>
            </a:r>
            <a:endParaRPr kumimoji="0" lang="en-US" altLang="ja-JP" sz="1600" b="0" i="0" u="none" strike="noStrike" kern="0" cap="none" spc="0" normalizeH="0" baseline="0" noProof="0" dirty="0">
              <a:ln>
                <a:noFill/>
              </a:ln>
              <a:solidFill>
                <a:srgbClr val="000000"/>
              </a:solidFill>
              <a:effectLst/>
              <a:uLnTx/>
              <a:uFillTx/>
              <a:latin typeface="Arial"/>
              <a:ea typeface="+mn-ea"/>
              <a:cs typeface="+mn-cs"/>
            </a:endParaRPr>
          </a:p>
          <a:p>
            <a:pPr marL="823912" lvl="2" indent="-285750" defTabSz="719138">
              <a:buFont typeface="Wingdings" panose="05000000000000000000" pitchFamily="2" charset="2"/>
              <a:buChar char="Ø"/>
            </a:pPr>
            <a:r>
              <a:rPr kumimoji="0" lang="en-US" altLang="ja-JP" sz="1600" kern="0" dirty="0">
                <a:solidFill>
                  <a:srgbClr val="000000"/>
                </a:solidFill>
                <a:latin typeface="Arial"/>
              </a:rPr>
              <a:t>CQMS</a:t>
            </a:r>
            <a:r>
              <a:rPr kumimoji="0" lang="ja-JP" altLang="en-US" sz="1600" kern="0" dirty="0">
                <a:solidFill>
                  <a:srgbClr val="000000"/>
                </a:solidFill>
                <a:latin typeface="Arial"/>
              </a:rPr>
              <a:t>導入のメリット</a:t>
            </a:r>
          </a:p>
          <a:p>
            <a:pPr marL="823912" lvl="2" indent="-285750" defTabSz="719138">
              <a:buFont typeface="Wingdings" panose="05000000000000000000" pitchFamily="2" charset="2"/>
              <a:buChar char="Ø"/>
            </a:pPr>
            <a:r>
              <a:rPr kumimoji="0" lang="en-US" altLang="ja-JP" sz="1600" kern="0" dirty="0">
                <a:solidFill>
                  <a:srgbClr val="000000"/>
                </a:solidFill>
                <a:latin typeface="Arial"/>
              </a:rPr>
              <a:t>Why</a:t>
            </a:r>
            <a:r>
              <a:rPr kumimoji="0" lang="ja-JP" altLang="en-US" sz="1600" kern="0" dirty="0">
                <a:solidFill>
                  <a:srgbClr val="000000"/>
                </a:solidFill>
                <a:latin typeface="Arial"/>
              </a:rPr>
              <a:t>からはじめよう！</a:t>
            </a:r>
          </a:p>
          <a:p>
            <a:pPr marL="627063" marR="0" lvl="1" indent="-263525" defTabSz="719138"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0" lang="ja-JP" altLang="en-US" sz="1600" b="0" i="0" u="none" strike="noStrike" kern="0" cap="none" spc="0" normalizeH="0" baseline="0" noProof="0" dirty="0">
              <a:ln>
                <a:noFill/>
              </a:ln>
              <a:solidFill>
                <a:srgbClr val="FFFFFF"/>
              </a:solidFill>
              <a:effectLst/>
              <a:uLnTx/>
              <a:uFillTx/>
              <a:latin typeface="Arial"/>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800" b="1" i="0" u="none" strike="noStrike" kern="0" cap="none" spc="0" normalizeH="0" baseline="0" noProof="0" dirty="0">
                <a:ln>
                  <a:noFill/>
                </a:ln>
                <a:solidFill>
                  <a:srgbClr val="F0832C">
                    <a:lumMod val="75000"/>
                  </a:srgbClr>
                </a:solidFill>
                <a:effectLst/>
                <a:uLnTx/>
                <a:uFillTx/>
                <a:latin typeface="Arial"/>
                <a:ea typeface="+mn-ea"/>
                <a:cs typeface="+mn-cs"/>
              </a:rPr>
              <a:t>② </a:t>
            </a:r>
            <a:r>
              <a:rPr kumimoji="0" lang="en-US" altLang="ja-JP" sz="1800" b="1" i="0" u="none" strike="noStrike" kern="0" cap="none" spc="0" normalizeH="0" baseline="0" noProof="0" dirty="0">
                <a:ln>
                  <a:noFill/>
                </a:ln>
                <a:solidFill>
                  <a:srgbClr val="F0832C">
                    <a:lumMod val="75000"/>
                  </a:srgbClr>
                </a:solidFill>
                <a:effectLst/>
                <a:uLnTx/>
                <a:uFillTx/>
                <a:latin typeface="Arial"/>
                <a:ea typeface="+mn-ea"/>
                <a:cs typeface="+mn-cs"/>
              </a:rPr>
              <a:t>CQMS</a:t>
            </a:r>
            <a:r>
              <a:rPr kumimoji="0" lang="ja-JP" altLang="en-US" sz="1800" b="1" i="0" u="none" strike="noStrike" kern="0" cap="none" spc="0" normalizeH="0" baseline="0" noProof="0" dirty="0">
                <a:ln>
                  <a:noFill/>
                </a:ln>
                <a:solidFill>
                  <a:srgbClr val="F0832C">
                    <a:lumMod val="75000"/>
                  </a:srgbClr>
                </a:solidFill>
                <a:effectLst/>
                <a:uLnTx/>
                <a:uFillTx/>
                <a:latin typeface="Arial"/>
                <a:ea typeface="+mn-ea"/>
                <a:cs typeface="+mn-cs"/>
              </a:rPr>
              <a:t>とは？</a:t>
            </a:r>
          </a:p>
          <a:p>
            <a:pPr marL="627063" marR="0" lvl="1" indent="-263525" defTabSz="719138"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en-US" altLang="ja-JP" sz="1600" b="0" i="0" u="none" strike="noStrike" kern="0" cap="none" spc="0" normalizeH="0" baseline="0" noProof="0" dirty="0">
                <a:ln>
                  <a:noFill/>
                </a:ln>
                <a:solidFill>
                  <a:srgbClr val="000000"/>
                </a:solidFill>
                <a:effectLst/>
                <a:uLnTx/>
                <a:uFillTx/>
                <a:latin typeface="Arial"/>
                <a:ea typeface="+mn-ea"/>
                <a:cs typeface="+mn-cs"/>
              </a:rPr>
              <a:t>CQMS</a:t>
            </a:r>
            <a:r>
              <a:rPr kumimoji="0" lang="ja-JP" altLang="en-US" sz="1600" b="0" i="0" u="none" strike="noStrike" kern="0" cap="none" spc="0" normalizeH="0" baseline="0" noProof="0" dirty="0">
                <a:ln>
                  <a:noFill/>
                </a:ln>
                <a:solidFill>
                  <a:srgbClr val="000000"/>
                </a:solidFill>
                <a:effectLst/>
                <a:uLnTx/>
                <a:uFillTx/>
                <a:latin typeface="Arial"/>
                <a:ea typeface="+mn-ea"/>
                <a:cs typeface="+mn-cs"/>
              </a:rPr>
              <a:t>の全体像</a:t>
            </a:r>
          </a:p>
          <a:p>
            <a:pPr marL="627063" marR="0" lvl="1" indent="-263525" defTabSz="719138"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600" b="0" i="0" u="none" strike="noStrike" kern="0" cap="none" spc="0" normalizeH="0" baseline="0" noProof="0" dirty="0">
                <a:ln>
                  <a:noFill/>
                </a:ln>
                <a:solidFill>
                  <a:srgbClr val="000000"/>
                </a:solidFill>
                <a:effectLst/>
                <a:uLnTx/>
                <a:uFillTx/>
                <a:latin typeface="Arial"/>
                <a:ea typeface="+mn-ea"/>
                <a:cs typeface="+mn-cs"/>
              </a:rPr>
              <a:t>個々の治験からみた</a:t>
            </a:r>
            <a:r>
              <a:rPr kumimoji="0" lang="en-US" altLang="ja-JP" sz="1600" b="0" i="0" u="none" strike="noStrike" kern="0" cap="none" spc="0" normalizeH="0" baseline="0" noProof="0" dirty="0">
                <a:ln>
                  <a:noFill/>
                </a:ln>
                <a:solidFill>
                  <a:srgbClr val="000000"/>
                </a:solidFill>
                <a:effectLst/>
                <a:uLnTx/>
                <a:uFillTx/>
                <a:latin typeface="Arial"/>
                <a:ea typeface="+mn-ea"/>
                <a:cs typeface="+mn-cs"/>
              </a:rPr>
              <a:t>QMS</a:t>
            </a:r>
            <a:r>
              <a:rPr kumimoji="0" lang="ja-JP" altLang="en-US" sz="1600" b="0" i="0" u="none" strike="noStrike" kern="0" cap="none" spc="0" normalizeH="0" baseline="0" noProof="0" dirty="0">
                <a:ln>
                  <a:noFill/>
                </a:ln>
                <a:solidFill>
                  <a:srgbClr val="000000"/>
                </a:solidFill>
                <a:effectLst/>
                <a:uLnTx/>
                <a:uFillTx/>
                <a:latin typeface="Arial"/>
                <a:ea typeface="+mn-ea"/>
                <a:cs typeface="+mn-cs"/>
              </a:rPr>
              <a:t>と医療機関としての</a:t>
            </a:r>
            <a:r>
              <a:rPr kumimoji="0" lang="en-US" altLang="ja-JP" sz="1600" b="0" i="0" u="none" strike="noStrike" kern="0" cap="none" spc="0" normalizeH="0" baseline="0" noProof="0" dirty="0">
                <a:ln>
                  <a:noFill/>
                </a:ln>
                <a:solidFill>
                  <a:srgbClr val="000000"/>
                </a:solidFill>
                <a:effectLst/>
                <a:uLnTx/>
                <a:uFillTx/>
                <a:latin typeface="Arial"/>
                <a:ea typeface="+mn-ea"/>
                <a:cs typeface="+mn-cs"/>
              </a:rPr>
              <a:t>QMS</a:t>
            </a:r>
          </a:p>
          <a:p>
            <a:pPr marL="627063" marR="0" lvl="1" indent="-263525" defTabSz="719138"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en-US" altLang="ja-JP" sz="1600" b="0" i="0" u="none" strike="noStrike" kern="0" cap="none" spc="0" normalizeH="0" baseline="0" noProof="0" dirty="0">
                <a:ln>
                  <a:noFill/>
                </a:ln>
                <a:solidFill>
                  <a:srgbClr val="000000"/>
                </a:solidFill>
                <a:effectLst/>
                <a:uLnTx/>
                <a:uFillTx/>
                <a:latin typeface="Arial"/>
                <a:ea typeface="+mn-ea"/>
                <a:cs typeface="+mn-cs"/>
              </a:rPr>
              <a:t>CQMS</a:t>
            </a:r>
            <a:r>
              <a:rPr kumimoji="0" lang="ja-JP" altLang="en-US" sz="1600" b="0" i="0" u="none" strike="noStrike" kern="0" cap="none" spc="0" normalizeH="0" baseline="0" noProof="0" dirty="0">
                <a:ln>
                  <a:noFill/>
                </a:ln>
                <a:solidFill>
                  <a:srgbClr val="000000"/>
                </a:solidFill>
                <a:effectLst/>
                <a:uLnTx/>
                <a:uFillTx/>
                <a:latin typeface="Arial"/>
                <a:ea typeface="+mn-ea"/>
                <a:cs typeface="+mn-cs"/>
              </a:rPr>
              <a:t>に必要な７つのポイント！</a:t>
            </a:r>
            <a:endParaRPr kumimoji="0" lang="en-US" altLang="ja-JP" sz="1600" b="0" i="0" u="none" strike="noStrike" kern="0" cap="none" spc="0" normalizeH="0" baseline="0" noProof="0" dirty="0">
              <a:ln>
                <a:noFill/>
              </a:ln>
              <a:solidFill>
                <a:srgbClr val="000000"/>
              </a:solidFill>
              <a:effectLst/>
              <a:uLnTx/>
              <a:uFillTx/>
              <a:latin typeface="Arial"/>
              <a:ea typeface="+mn-ea"/>
              <a:cs typeface="+mn-cs"/>
            </a:endParaRPr>
          </a:p>
          <a:p>
            <a:pPr marL="627063" marR="0" lvl="1" indent="-263525" defTabSz="719138"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0" lang="ja-JP" altLang="en-US" sz="1600" b="0" i="0" u="none" strike="noStrike" kern="0" cap="none" spc="0" normalizeH="0" baseline="0" noProof="0" dirty="0">
              <a:ln>
                <a:noFill/>
              </a:ln>
              <a:solidFill>
                <a:srgbClr val="000000"/>
              </a:solidFill>
              <a:effectLst/>
              <a:uLnTx/>
              <a:uFillTx/>
              <a:latin typeface="Arial"/>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800" b="1" i="0" u="none" strike="noStrike" kern="0" cap="none" spc="0" normalizeH="0" baseline="0" noProof="0" dirty="0">
                <a:ln>
                  <a:noFill/>
                </a:ln>
                <a:solidFill>
                  <a:srgbClr val="F0832C">
                    <a:lumMod val="75000"/>
                  </a:srgbClr>
                </a:solidFill>
                <a:effectLst/>
                <a:uLnTx/>
                <a:uFillTx/>
                <a:latin typeface="Arial"/>
                <a:ea typeface="+mn-ea"/>
                <a:cs typeface="+mn-cs"/>
              </a:rPr>
              <a:t>③ 何から始めるか？</a:t>
            </a:r>
          </a:p>
          <a:p>
            <a:pPr marL="627063" marR="0" lvl="1" indent="-263525" defTabSz="719138"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600" b="0" i="0" u="none" strike="noStrike" kern="0" cap="none" spc="0" normalizeH="0" baseline="0" noProof="0" dirty="0">
                <a:ln>
                  <a:noFill/>
                </a:ln>
                <a:solidFill>
                  <a:srgbClr val="000000"/>
                </a:solidFill>
                <a:effectLst/>
                <a:uLnTx/>
                <a:uFillTx/>
                <a:latin typeface="Arial"/>
                <a:ea typeface="+mn-ea"/>
                <a:cs typeface="+mn-cs"/>
              </a:rPr>
              <a:t>仲間を集めよう！</a:t>
            </a:r>
            <a:endParaRPr kumimoji="0" lang="en-US" altLang="ja-JP" sz="1600" b="0" i="0" u="none" strike="noStrike" kern="0" cap="none" spc="0" normalizeH="0" baseline="0" noProof="0" dirty="0">
              <a:ln>
                <a:noFill/>
              </a:ln>
              <a:solidFill>
                <a:srgbClr val="000000"/>
              </a:solidFill>
              <a:effectLst/>
              <a:uLnTx/>
              <a:uFillTx/>
              <a:latin typeface="Arial"/>
              <a:ea typeface="+mn-ea"/>
              <a:cs typeface="+mn-cs"/>
            </a:endParaRPr>
          </a:p>
          <a:p>
            <a:pPr marL="627063" marR="0" lvl="1" indent="-263525" defTabSz="719138"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en-US" altLang="ja-JP" sz="1600" kern="0" dirty="0">
                <a:solidFill>
                  <a:srgbClr val="000000"/>
                </a:solidFill>
                <a:latin typeface="Arial"/>
              </a:rPr>
              <a:t>CQMS</a:t>
            </a:r>
            <a:r>
              <a:rPr kumimoji="0" lang="ja-JP" altLang="en-US" sz="1600" kern="0" dirty="0">
                <a:solidFill>
                  <a:srgbClr val="000000"/>
                </a:solidFill>
                <a:latin typeface="Arial"/>
              </a:rPr>
              <a:t>を知る勉強会をしよう！</a:t>
            </a:r>
            <a:endParaRPr kumimoji="0" lang="ja-JP" altLang="en-US" sz="1600" b="0" i="0" u="none" strike="noStrike" kern="0" cap="none" spc="0" normalizeH="0" baseline="0" noProof="0" dirty="0">
              <a:ln>
                <a:noFill/>
              </a:ln>
              <a:solidFill>
                <a:srgbClr val="000000"/>
              </a:solidFill>
              <a:effectLst/>
              <a:uLnTx/>
              <a:uFillTx/>
              <a:latin typeface="Arial"/>
              <a:ea typeface="+mn-ea"/>
              <a:cs typeface="+mn-cs"/>
            </a:endParaRPr>
          </a:p>
          <a:p>
            <a:pPr marL="627063" marR="0" lvl="1" indent="-263525" defTabSz="719138"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600" b="0" i="0" u="none" strike="noStrike" kern="0" cap="none" spc="0" normalizeH="0" baseline="0" noProof="0" dirty="0">
                <a:ln>
                  <a:noFill/>
                </a:ln>
                <a:solidFill>
                  <a:srgbClr val="000000"/>
                </a:solidFill>
                <a:effectLst/>
                <a:uLnTx/>
                <a:uFillTx/>
                <a:latin typeface="Arial"/>
                <a:ea typeface="+mn-ea"/>
                <a:cs typeface="+mn-cs"/>
              </a:rPr>
              <a:t>上司（責任者）を巻き込もう！</a:t>
            </a:r>
          </a:p>
          <a:p>
            <a:pPr marL="627063" marR="0" lvl="1" indent="-263525" defTabSz="719138"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600" b="0" i="0" u="none" strike="noStrike" kern="0" cap="none" spc="0" normalizeH="0" baseline="0" noProof="0" dirty="0">
                <a:ln>
                  <a:noFill/>
                </a:ln>
                <a:solidFill>
                  <a:srgbClr val="000000"/>
                </a:solidFill>
                <a:effectLst/>
                <a:uLnTx/>
                <a:uFillTx/>
                <a:latin typeface="Arial"/>
                <a:ea typeface="+mn-ea"/>
                <a:cs typeface="+mn-cs"/>
              </a:rPr>
              <a:t>組織の現状分析をしてみよう！</a:t>
            </a:r>
          </a:p>
          <a:p>
            <a:pPr marL="627063" marR="0" lvl="1" indent="-263525" defTabSz="719138"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600" b="0" i="0" u="none" strike="noStrike" kern="0" cap="none" spc="0" normalizeH="0" baseline="0" noProof="0" dirty="0">
                <a:ln>
                  <a:noFill/>
                </a:ln>
                <a:solidFill>
                  <a:srgbClr val="000000"/>
                </a:solidFill>
                <a:effectLst/>
                <a:uLnTx/>
                <a:uFillTx/>
                <a:latin typeface="Arial"/>
                <a:ea typeface="+mn-ea"/>
                <a:cs typeface="+mn-cs"/>
              </a:rPr>
              <a:t>手順を整えよう！（手順と役割の明確化</a:t>
            </a:r>
            <a:r>
              <a:rPr kumimoji="0" lang="ja-JP" altLang="en-US" sz="1600" kern="0" dirty="0">
                <a:solidFill>
                  <a:srgbClr val="000000"/>
                </a:solidFill>
                <a:latin typeface="Arial"/>
              </a:rPr>
              <a:t>）</a:t>
            </a:r>
            <a:endParaRPr kumimoji="0" lang="ja-JP" altLang="en-US" sz="1600" b="0" i="0" u="none" strike="noStrike" kern="0" cap="none" spc="0" normalizeH="0" baseline="0" noProof="0" dirty="0">
              <a:ln>
                <a:noFill/>
              </a:ln>
              <a:solidFill>
                <a:srgbClr val="000000"/>
              </a:solidFill>
              <a:effectLst/>
              <a:uLnTx/>
              <a:uFillTx/>
              <a:latin typeface="Arial"/>
              <a:ea typeface="+mn-ea"/>
              <a:cs typeface="+mn-cs"/>
            </a:endParaRPr>
          </a:p>
        </p:txBody>
      </p:sp>
      <p:grpSp>
        <p:nvGrpSpPr>
          <p:cNvPr id="51" name="グループ化 50">
            <a:extLst>
              <a:ext uri="{FF2B5EF4-FFF2-40B4-BE49-F238E27FC236}">
                <a16:creationId xmlns:a16="http://schemas.microsoft.com/office/drawing/2014/main" id="{A7E27C23-18CD-4CCF-86F2-0CD9CFD79E08}"/>
              </a:ext>
            </a:extLst>
          </p:cNvPr>
          <p:cNvGrpSpPr/>
          <p:nvPr/>
        </p:nvGrpSpPr>
        <p:grpSpPr>
          <a:xfrm>
            <a:off x="6181644" y="1278887"/>
            <a:ext cx="252000" cy="5276910"/>
            <a:chOff x="6534698" y="1300697"/>
            <a:chExt cx="252000" cy="5276910"/>
          </a:xfrm>
        </p:grpSpPr>
        <p:sp>
          <p:nvSpPr>
            <p:cNvPr id="52" name="楕円 51">
              <a:extLst>
                <a:ext uri="{FF2B5EF4-FFF2-40B4-BE49-F238E27FC236}">
                  <a16:creationId xmlns:a16="http://schemas.microsoft.com/office/drawing/2014/main" id="{E5AAA99B-7CDE-4D7D-8CCD-7CEF3EFD547B}"/>
                </a:ext>
              </a:extLst>
            </p:cNvPr>
            <p:cNvSpPr/>
            <p:nvPr/>
          </p:nvSpPr>
          <p:spPr>
            <a:xfrm>
              <a:off x="6534698" y="1300697"/>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53" name="楕円 52">
              <a:extLst>
                <a:ext uri="{FF2B5EF4-FFF2-40B4-BE49-F238E27FC236}">
                  <a16:creationId xmlns:a16="http://schemas.microsoft.com/office/drawing/2014/main" id="{BF3179F7-2515-4DA4-87B1-5DB99627A9DD}"/>
                </a:ext>
              </a:extLst>
            </p:cNvPr>
            <p:cNvSpPr/>
            <p:nvPr/>
          </p:nvSpPr>
          <p:spPr>
            <a:xfrm>
              <a:off x="6534698" y="1635691"/>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54" name="楕円 53">
              <a:extLst>
                <a:ext uri="{FF2B5EF4-FFF2-40B4-BE49-F238E27FC236}">
                  <a16:creationId xmlns:a16="http://schemas.microsoft.com/office/drawing/2014/main" id="{5A2E0109-C851-4764-B9C7-2BDEB1E2F16E}"/>
                </a:ext>
              </a:extLst>
            </p:cNvPr>
            <p:cNvSpPr/>
            <p:nvPr/>
          </p:nvSpPr>
          <p:spPr>
            <a:xfrm>
              <a:off x="6534698" y="1970685"/>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55" name="楕円 54">
              <a:extLst>
                <a:ext uri="{FF2B5EF4-FFF2-40B4-BE49-F238E27FC236}">
                  <a16:creationId xmlns:a16="http://schemas.microsoft.com/office/drawing/2014/main" id="{77F88C7F-BA88-4659-B703-BB81ED1F088C}"/>
                </a:ext>
              </a:extLst>
            </p:cNvPr>
            <p:cNvSpPr/>
            <p:nvPr/>
          </p:nvSpPr>
          <p:spPr>
            <a:xfrm>
              <a:off x="6534698" y="2305679"/>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56" name="楕円 55">
              <a:extLst>
                <a:ext uri="{FF2B5EF4-FFF2-40B4-BE49-F238E27FC236}">
                  <a16:creationId xmlns:a16="http://schemas.microsoft.com/office/drawing/2014/main" id="{BD7D179D-01B8-4D03-89FE-7F54037EE4FC}"/>
                </a:ext>
              </a:extLst>
            </p:cNvPr>
            <p:cNvSpPr/>
            <p:nvPr/>
          </p:nvSpPr>
          <p:spPr>
            <a:xfrm>
              <a:off x="6534698" y="2640673"/>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57" name="楕円 56">
              <a:extLst>
                <a:ext uri="{FF2B5EF4-FFF2-40B4-BE49-F238E27FC236}">
                  <a16:creationId xmlns:a16="http://schemas.microsoft.com/office/drawing/2014/main" id="{0D35F5EA-7028-470E-BFAE-3E93A11E1A9F}"/>
                </a:ext>
              </a:extLst>
            </p:cNvPr>
            <p:cNvSpPr/>
            <p:nvPr/>
          </p:nvSpPr>
          <p:spPr>
            <a:xfrm>
              <a:off x="6534698" y="2975667"/>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58" name="楕円 57">
              <a:extLst>
                <a:ext uri="{FF2B5EF4-FFF2-40B4-BE49-F238E27FC236}">
                  <a16:creationId xmlns:a16="http://schemas.microsoft.com/office/drawing/2014/main" id="{FA2C7EC3-7F9B-48A3-A61C-407A47F2F969}"/>
                </a:ext>
              </a:extLst>
            </p:cNvPr>
            <p:cNvSpPr/>
            <p:nvPr/>
          </p:nvSpPr>
          <p:spPr>
            <a:xfrm>
              <a:off x="6534698" y="3310661"/>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59" name="楕円 58">
              <a:extLst>
                <a:ext uri="{FF2B5EF4-FFF2-40B4-BE49-F238E27FC236}">
                  <a16:creationId xmlns:a16="http://schemas.microsoft.com/office/drawing/2014/main" id="{27D20944-B6C4-4B09-8047-2699BC428951}"/>
                </a:ext>
              </a:extLst>
            </p:cNvPr>
            <p:cNvSpPr/>
            <p:nvPr/>
          </p:nvSpPr>
          <p:spPr>
            <a:xfrm>
              <a:off x="6534698" y="3645655"/>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60" name="楕円 59">
              <a:extLst>
                <a:ext uri="{FF2B5EF4-FFF2-40B4-BE49-F238E27FC236}">
                  <a16:creationId xmlns:a16="http://schemas.microsoft.com/office/drawing/2014/main" id="{196FEFC1-71B9-4480-B20A-E0E30E82EEA4}"/>
                </a:ext>
              </a:extLst>
            </p:cNvPr>
            <p:cNvSpPr/>
            <p:nvPr/>
          </p:nvSpPr>
          <p:spPr>
            <a:xfrm>
              <a:off x="6534698" y="3980649"/>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61" name="楕円 60">
              <a:extLst>
                <a:ext uri="{FF2B5EF4-FFF2-40B4-BE49-F238E27FC236}">
                  <a16:creationId xmlns:a16="http://schemas.microsoft.com/office/drawing/2014/main" id="{D9C4E7FA-1092-457B-B4C6-70487F0F9F00}"/>
                </a:ext>
              </a:extLst>
            </p:cNvPr>
            <p:cNvSpPr/>
            <p:nvPr/>
          </p:nvSpPr>
          <p:spPr>
            <a:xfrm>
              <a:off x="6534698" y="4315643"/>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62" name="楕円 61">
              <a:extLst>
                <a:ext uri="{FF2B5EF4-FFF2-40B4-BE49-F238E27FC236}">
                  <a16:creationId xmlns:a16="http://schemas.microsoft.com/office/drawing/2014/main" id="{4530E45D-0C82-471E-A304-B6BC1306CA76}"/>
                </a:ext>
              </a:extLst>
            </p:cNvPr>
            <p:cNvSpPr/>
            <p:nvPr/>
          </p:nvSpPr>
          <p:spPr>
            <a:xfrm>
              <a:off x="6534698" y="4650637"/>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63" name="楕円 62">
              <a:extLst>
                <a:ext uri="{FF2B5EF4-FFF2-40B4-BE49-F238E27FC236}">
                  <a16:creationId xmlns:a16="http://schemas.microsoft.com/office/drawing/2014/main" id="{1C04DD77-73D0-44F1-BCCC-A0328FE19915}"/>
                </a:ext>
              </a:extLst>
            </p:cNvPr>
            <p:cNvSpPr/>
            <p:nvPr/>
          </p:nvSpPr>
          <p:spPr>
            <a:xfrm>
              <a:off x="6534698" y="4985631"/>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64" name="楕円 63">
              <a:extLst>
                <a:ext uri="{FF2B5EF4-FFF2-40B4-BE49-F238E27FC236}">
                  <a16:creationId xmlns:a16="http://schemas.microsoft.com/office/drawing/2014/main" id="{6CF424C3-A1BA-4EB4-BB96-EDFE26AA5A82}"/>
                </a:ext>
              </a:extLst>
            </p:cNvPr>
            <p:cNvSpPr/>
            <p:nvPr/>
          </p:nvSpPr>
          <p:spPr>
            <a:xfrm>
              <a:off x="6534698" y="5320625"/>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65" name="楕円 64">
              <a:extLst>
                <a:ext uri="{FF2B5EF4-FFF2-40B4-BE49-F238E27FC236}">
                  <a16:creationId xmlns:a16="http://schemas.microsoft.com/office/drawing/2014/main" id="{07F32847-A069-4FF9-957B-6F7140A51DAB}"/>
                </a:ext>
              </a:extLst>
            </p:cNvPr>
            <p:cNvSpPr/>
            <p:nvPr/>
          </p:nvSpPr>
          <p:spPr>
            <a:xfrm>
              <a:off x="6534698" y="5655619"/>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66" name="楕円 65">
              <a:extLst>
                <a:ext uri="{FF2B5EF4-FFF2-40B4-BE49-F238E27FC236}">
                  <a16:creationId xmlns:a16="http://schemas.microsoft.com/office/drawing/2014/main" id="{C0699F8D-BB1E-4849-BED7-A33C913FD406}"/>
                </a:ext>
              </a:extLst>
            </p:cNvPr>
            <p:cNvSpPr/>
            <p:nvPr/>
          </p:nvSpPr>
          <p:spPr>
            <a:xfrm>
              <a:off x="6534698" y="5990613"/>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67" name="楕円 66">
              <a:extLst>
                <a:ext uri="{FF2B5EF4-FFF2-40B4-BE49-F238E27FC236}">
                  <a16:creationId xmlns:a16="http://schemas.microsoft.com/office/drawing/2014/main" id="{85959D3E-7529-4AF1-ABEB-A0E4E06D0598}"/>
                </a:ext>
              </a:extLst>
            </p:cNvPr>
            <p:cNvSpPr/>
            <p:nvPr/>
          </p:nvSpPr>
          <p:spPr>
            <a:xfrm>
              <a:off x="6534698" y="6325607"/>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grpSp>
      <p:grpSp>
        <p:nvGrpSpPr>
          <p:cNvPr id="68" name="グループ化 67">
            <a:extLst>
              <a:ext uri="{FF2B5EF4-FFF2-40B4-BE49-F238E27FC236}">
                <a16:creationId xmlns:a16="http://schemas.microsoft.com/office/drawing/2014/main" id="{C7734A09-412B-4C22-979D-2EE1E4B30F43}"/>
              </a:ext>
            </a:extLst>
          </p:cNvPr>
          <p:cNvGrpSpPr/>
          <p:nvPr/>
        </p:nvGrpSpPr>
        <p:grpSpPr>
          <a:xfrm>
            <a:off x="5693322" y="1278887"/>
            <a:ext cx="252000" cy="5276910"/>
            <a:chOff x="6534698" y="1300697"/>
            <a:chExt cx="252000" cy="5276910"/>
          </a:xfrm>
        </p:grpSpPr>
        <p:sp>
          <p:nvSpPr>
            <p:cNvPr id="69" name="楕円 68">
              <a:extLst>
                <a:ext uri="{FF2B5EF4-FFF2-40B4-BE49-F238E27FC236}">
                  <a16:creationId xmlns:a16="http://schemas.microsoft.com/office/drawing/2014/main" id="{658605D1-41C5-4AE4-BA55-EB383EDFE1F9}"/>
                </a:ext>
              </a:extLst>
            </p:cNvPr>
            <p:cNvSpPr/>
            <p:nvPr/>
          </p:nvSpPr>
          <p:spPr>
            <a:xfrm>
              <a:off x="6534698" y="1300697"/>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70" name="楕円 69">
              <a:extLst>
                <a:ext uri="{FF2B5EF4-FFF2-40B4-BE49-F238E27FC236}">
                  <a16:creationId xmlns:a16="http://schemas.microsoft.com/office/drawing/2014/main" id="{2FCF50FF-AF9C-4BD3-A6CF-2E9EE05BBFB6}"/>
                </a:ext>
              </a:extLst>
            </p:cNvPr>
            <p:cNvSpPr/>
            <p:nvPr/>
          </p:nvSpPr>
          <p:spPr>
            <a:xfrm>
              <a:off x="6534698" y="1635691"/>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71" name="楕円 70">
              <a:extLst>
                <a:ext uri="{FF2B5EF4-FFF2-40B4-BE49-F238E27FC236}">
                  <a16:creationId xmlns:a16="http://schemas.microsoft.com/office/drawing/2014/main" id="{269573FB-2D5B-4A0C-98B9-34FAA84A8FD6}"/>
                </a:ext>
              </a:extLst>
            </p:cNvPr>
            <p:cNvSpPr/>
            <p:nvPr/>
          </p:nvSpPr>
          <p:spPr>
            <a:xfrm>
              <a:off x="6534698" y="1970685"/>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72" name="楕円 71">
              <a:extLst>
                <a:ext uri="{FF2B5EF4-FFF2-40B4-BE49-F238E27FC236}">
                  <a16:creationId xmlns:a16="http://schemas.microsoft.com/office/drawing/2014/main" id="{38FC2C5F-6E31-4018-AD3B-0A86D8188DE0}"/>
                </a:ext>
              </a:extLst>
            </p:cNvPr>
            <p:cNvSpPr/>
            <p:nvPr/>
          </p:nvSpPr>
          <p:spPr>
            <a:xfrm>
              <a:off x="6534698" y="2305679"/>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73" name="楕円 72">
              <a:extLst>
                <a:ext uri="{FF2B5EF4-FFF2-40B4-BE49-F238E27FC236}">
                  <a16:creationId xmlns:a16="http://schemas.microsoft.com/office/drawing/2014/main" id="{3FF1BB72-D21E-487F-A93E-C657C591B295}"/>
                </a:ext>
              </a:extLst>
            </p:cNvPr>
            <p:cNvSpPr/>
            <p:nvPr/>
          </p:nvSpPr>
          <p:spPr>
            <a:xfrm>
              <a:off x="6534698" y="2640673"/>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74" name="楕円 73">
              <a:extLst>
                <a:ext uri="{FF2B5EF4-FFF2-40B4-BE49-F238E27FC236}">
                  <a16:creationId xmlns:a16="http://schemas.microsoft.com/office/drawing/2014/main" id="{C9FDD400-7BFC-4832-A901-A987B8BF4FA3}"/>
                </a:ext>
              </a:extLst>
            </p:cNvPr>
            <p:cNvSpPr/>
            <p:nvPr/>
          </p:nvSpPr>
          <p:spPr>
            <a:xfrm>
              <a:off x="6534698" y="2975667"/>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75" name="楕円 74">
              <a:extLst>
                <a:ext uri="{FF2B5EF4-FFF2-40B4-BE49-F238E27FC236}">
                  <a16:creationId xmlns:a16="http://schemas.microsoft.com/office/drawing/2014/main" id="{245DA20D-2C61-4977-980A-D8E3BEAD7ACB}"/>
                </a:ext>
              </a:extLst>
            </p:cNvPr>
            <p:cNvSpPr/>
            <p:nvPr/>
          </p:nvSpPr>
          <p:spPr>
            <a:xfrm>
              <a:off x="6534698" y="3310661"/>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76" name="楕円 75">
              <a:extLst>
                <a:ext uri="{FF2B5EF4-FFF2-40B4-BE49-F238E27FC236}">
                  <a16:creationId xmlns:a16="http://schemas.microsoft.com/office/drawing/2014/main" id="{244D393B-1A65-4CA5-9177-3D34290D0620}"/>
                </a:ext>
              </a:extLst>
            </p:cNvPr>
            <p:cNvSpPr/>
            <p:nvPr/>
          </p:nvSpPr>
          <p:spPr>
            <a:xfrm>
              <a:off x="6534698" y="3645655"/>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77" name="楕円 76">
              <a:extLst>
                <a:ext uri="{FF2B5EF4-FFF2-40B4-BE49-F238E27FC236}">
                  <a16:creationId xmlns:a16="http://schemas.microsoft.com/office/drawing/2014/main" id="{B78C5374-5432-4DD3-8061-D519E66423DF}"/>
                </a:ext>
              </a:extLst>
            </p:cNvPr>
            <p:cNvSpPr/>
            <p:nvPr/>
          </p:nvSpPr>
          <p:spPr>
            <a:xfrm>
              <a:off x="6534698" y="3980649"/>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78" name="楕円 77">
              <a:extLst>
                <a:ext uri="{FF2B5EF4-FFF2-40B4-BE49-F238E27FC236}">
                  <a16:creationId xmlns:a16="http://schemas.microsoft.com/office/drawing/2014/main" id="{5E943AEA-FA55-4B05-9C05-0A0BF1C445A7}"/>
                </a:ext>
              </a:extLst>
            </p:cNvPr>
            <p:cNvSpPr/>
            <p:nvPr/>
          </p:nvSpPr>
          <p:spPr>
            <a:xfrm>
              <a:off x="6534698" y="4315643"/>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79" name="楕円 78">
              <a:extLst>
                <a:ext uri="{FF2B5EF4-FFF2-40B4-BE49-F238E27FC236}">
                  <a16:creationId xmlns:a16="http://schemas.microsoft.com/office/drawing/2014/main" id="{11FCDE7D-3C24-47CC-81F8-156598CE99EA}"/>
                </a:ext>
              </a:extLst>
            </p:cNvPr>
            <p:cNvSpPr/>
            <p:nvPr/>
          </p:nvSpPr>
          <p:spPr>
            <a:xfrm>
              <a:off x="6534698" y="4650637"/>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80" name="楕円 79">
              <a:extLst>
                <a:ext uri="{FF2B5EF4-FFF2-40B4-BE49-F238E27FC236}">
                  <a16:creationId xmlns:a16="http://schemas.microsoft.com/office/drawing/2014/main" id="{B1297557-0A8D-40F1-ADA6-BC2721EA20F9}"/>
                </a:ext>
              </a:extLst>
            </p:cNvPr>
            <p:cNvSpPr/>
            <p:nvPr/>
          </p:nvSpPr>
          <p:spPr>
            <a:xfrm>
              <a:off x="6534698" y="4985631"/>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81" name="楕円 80">
              <a:extLst>
                <a:ext uri="{FF2B5EF4-FFF2-40B4-BE49-F238E27FC236}">
                  <a16:creationId xmlns:a16="http://schemas.microsoft.com/office/drawing/2014/main" id="{C90578DB-EA4A-4F1C-AC43-B0A2D5C0E733}"/>
                </a:ext>
              </a:extLst>
            </p:cNvPr>
            <p:cNvSpPr/>
            <p:nvPr/>
          </p:nvSpPr>
          <p:spPr>
            <a:xfrm>
              <a:off x="6534698" y="5320625"/>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82" name="楕円 81">
              <a:extLst>
                <a:ext uri="{FF2B5EF4-FFF2-40B4-BE49-F238E27FC236}">
                  <a16:creationId xmlns:a16="http://schemas.microsoft.com/office/drawing/2014/main" id="{8461B6BE-4F75-4715-B56E-978981833269}"/>
                </a:ext>
              </a:extLst>
            </p:cNvPr>
            <p:cNvSpPr/>
            <p:nvPr/>
          </p:nvSpPr>
          <p:spPr>
            <a:xfrm>
              <a:off x="6534698" y="5655619"/>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83" name="楕円 82">
              <a:extLst>
                <a:ext uri="{FF2B5EF4-FFF2-40B4-BE49-F238E27FC236}">
                  <a16:creationId xmlns:a16="http://schemas.microsoft.com/office/drawing/2014/main" id="{23CB3D12-C64F-4CC7-AE13-B15DF29844C4}"/>
                </a:ext>
              </a:extLst>
            </p:cNvPr>
            <p:cNvSpPr/>
            <p:nvPr/>
          </p:nvSpPr>
          <p:spPr>
            <a:xfrm>
              <a:off x="6534698" y="5990613"/>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sp>
          <p:nvSpPr>
            <p:cNvPr id="84" name="楕円 83">
              <a:extLst>
                <a:ext uri="{FF2B5EF4-FFF2-40B4-BE49-F238E27FC236}">
                  <a16:creationId xmlns:a16="http://schemas.microsoft.com/office/drawing/2014/main" id="{163EE8E3-B9B7-4313-8F4C-2C3F7A6DD214}"/>
                </a:ext>
              </a:extLst>
            </p:cNvPr>
            <p:cNvSpPr/>
            <p:nvPr/>
          </p:nvSpPr>
          <p:spPr>
            <a:xfrm>
              <a:off x="6534698" y="6325607"/>
              <a:ext cx="252000" cy="252000"/>
            </a:xfrm>
            <a:prstGeom prst="ellipse">
              <a:avLst/>
            </a:prstGeom>
            <a:solidFill>
              <a:srgbClr val="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ja-JP" altLang="en-US" sz="1800" b="0" i="0" u="none" strike="noStrike" kern="0" cap="none" spc="0" normalizeH="0" baseline="0" noProof="0" dirty="0">
                <a:ln>
                  <a:noFill/>
                </a:ln>
                <a:solidFill>
                  <a:srgbClr val="FFFFFF"/>
                </a:solidFill>
                <a:effectLst/>
                <a:uLnTx/>
                <a:uFillTx/>
                <a:latin typeface="Arial"/>
                <a:ea typeface="+mn-ea"/>
                <a:cs typeface="+mn-cs"/>
              </a:endParaRPr>
            </a:p>
          </p:txBody>
        </p:sp>
      </p:grpSp>
      <p:sp>
        <p:nvSpPr>
          <p:cNvPr id="85" name="正方形/長方形 84">
            <a:extLst>
              <a:ext uri="{FF2B5EF4-FFF2-40B4-BE49-F238E27FC236}">
                <a16:creationId xmlns:a16="http://schemas.microsoft.com/office/drawing/2014/main" id="{5F86892B-D53C-4910-BE16-799BDC6E5E57}"/>
              </a:ext>
            </a:extLst>
          </p:cNvPr>
          <p:cNvSpPr/>
          <p:nvPr/>
        </p:nvSpPr>
        <p:spPr>
          <a:xfrm>
            <a:off x="6544678" y="1339191"/>
            <a:ext cx="4950635" cy="5344595"/>
          </a:xfrm>
          <a:prstGeom prst="rect">
            <a:avLst/>
          </a:prstGeom>
          <a:noFill/>
          <a:ln w="12700" cap="flat" cmpd="sng" algn="ctr">
            <a:noFill/>
            <a:prstDash val="solid"/>
            <a:miter lim="800000"/>
          </a:ln>
          <a:effectLst/>
        </p:spPr>
        <p:txBody>
          <a:bodyPr rtlCol="0" anchor="t"/>
          <a:lstStyle/>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800" b="1" i="0" u="none" strike="noStrike" kern="0" cap="none" spc="0" normalizeH="0" baseline="0" noProof="0" dirty="0">
                <a:ln>
                  <a:noFill/>
                </a:ln>
                <a:solidFill>
                  <a:srgbClr val="F0832C">
                    <a:lumMod val="75000"/>
                  </a:srgbClr>
                </a:solidFill>
                <a:effectLst/>
                <a:uLnTx/>
                <a:uFillTx/>
                <a:latin typeface="Arial"/>
                <a:ea typeface="+mn-ea"/>
                <a:cs typeface="+mn-cs"/>
              </a:rPr>
              <a:t>④ </a:t>
            </a:r>
            <a:r>
              <a:rPr kumimoji="0" lang="en-US" altLang="ja-JP" sz="1800" b="1" i="0" u="none" strike="noStrike" kern="0" cap="none" spc="0" normalizeH="0" baseline="0" noProof="0" dirty="0">
                <a:ln>
                  <a:noFill/>
                </a:ln>
                <a:solidFill>
                  <a:srgbClr val="F0832C">
                    <a:lumMod val="75000"/>
                  </a:srgbClr>
                </a:solidFill>
                <a:effectLst/>
                <a:uLnTx/>
                <a:uFillTx/>
                <a:latin typeface="Arial"/>
                <a:ea typeface="+mn-ea"/>
                <a:cs typeface="+mn-cs"/>
              </a:rPr>
              <a:t>CQMS</a:t>
            </a:r>
            <a:r>
              <a:rPr kumimoji="0" lang="ja-JP" altLang="en-US" sz="1800" b="1" i="0" u="none" strike="noStrike" kern="0" cap="none" spc="0" normalizeH="0" baseline="0" noProof="0" dirty="0">
                <a:ln>
                  <a:noFill/>
                </a:ln>
                <a:solidFill>
                  <a:srgbClr val="F0832C">
                    <a:lumMod val="75000"/>
                  </a:srgbClr>
                </a:solidFill>
                <a:effectLst/>
                <a:uLnTx/>
                <a:uFillTx/>
                <a:latin typeface="Arial"/>
                <a:ea typeface="+mn-ea"/>
                <a:cs typeface="+mn-cs"/>
              </a:rPr>
              <a:t>を運用してみよう</a:t>
            </a:r>
          </a:p>
          <a:p>
            <a:pPr marL="627063" marR="0" lvl="1" indent="-263525" defTabSz="719138"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en-US" altLang="ja-JP" sz="1600" b="0" i="0" u="none" strike="noStrike" kern="0" cap="none" spc="0" normalizeH="0" baseline="0" noProof="0" dirty="0">
                <a:ln>
                  <a:noFill/>
                </a:ln>
                <a:solidFill>
                  <a:srgbClr val="000000"/>
                </a:solidFill>
                <a:effectLst/>
                <a:uLnTx/>
                <a:uFillTx/>
                <a:latin typeface="Arial"/>
                <a:ea typeface="+mn-ea"/>
                <a:cs typeface="+mn-cs"/>
              </a:rPr>
              <a:t>PDCA</a:t>
            </a:r>
            <a:r>
              <a:rPr kumimoji="0" lang="ja-JP" altLang="en-US" sz="1600" b="0" i="0" u="none" strike="noStrike" kern="0" cap="none" spc="0" normalizeH="0" baseline="0" noProof="0" dirty="0">
                <a:ln>
                  <a:noFill/>
                </a:ln>
                <a:solidFill>
                  <a:srgbClr val="000000"/>
                </a:solidFill>
                <a:effectLst/>
                <a:uLnTx/>
                <a:uFillTx/>
                <a:latin typeface="Arial"/>
                <a:ea typeface="+mn-ea"/>
                <a:cs typeface="+mn-cs"/>
              </a:rPr>
              <a:t>サイクルを回そう</a:t>
            </a:r>
            <a:endParaRPr kumimoji="0" lang="en-US" altLang="ja-JP" sz="1600" b="0" i="0" u="none" strike="noStrike" kern="0" cap="none" spc="0" normalizeH="0" baseline="0" noProof="0" dirty="0">
              <a:ln>
                <a:noFill/>
              </a:ln>
              <a:solidFill>
                <a:srgbClr val="000000"/>
              </a:solidFill>
              <a:effectLst/>
              <a:uLnTx/>
              <a:uFillTx/>
              <a:latin typeface="Arial"/>
              <a:ea typeface="+mn-ea"/>
              <a:cs typeface="+mn-cs"/>
            </a:endParaRPr>
          </a:p>
          <a:p>
            <a:pPr marL="627063" marR="0" lvl="1" indent="-263525" defTabSz="719138"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0" lang="ja-JP" altLang="en-US" sz="1600" b="0" i="0" u="none" strike="noStrike" kern="0" cap="none" spc="0" normalizeH="0" baseline="0" noProof="0" dirty="0">
              <a:ln>
                <a:noFill/>
              </a:ln>
              <a:solidFill>
                <a:srgbClr val="000000"/>
              </a:solidFill>
              <a:effectLst/>
              <a:uLnTx/>
              <a:uFillTx/>
              <a:latin typeface="Arial"/>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800" b="1" i="0" u="none" strike="noStrike" kern="0" cap="none" spc="0" normalizeH="0" baseline="0" noProof="0" dirty="0">
                <a:ln>
                  <a:noFill/>
                </a:ln>
                <a:solidFill>
                  <a:srgbClr val="F0832C">
                    <a:lumMod val="75000"/>
                  </a:srgbClr>
                </a:solidFill>
                <a:effectLst/>
                <a:uLnTx/>
                <a:uFillTx/>
                <a:latin typeface="Arial"/>
                <a:ea typeface="+mn-ea"/>
                <a:cs typeface="+mn-cs"/>
              </a:rPr>
              <a:t>⑤ こんなことに気を付けよう！</a:t>
            </a:r>
          </a:p>
          <a:p>
            <a:pPr marL="627063" marR="0" lvl="1" indent="-263525" defTabSz="719138"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600" b="0" i="0" u="none" strike="noStrike" kern="0" cap="none" spc="0" normalizeH="0" baseline="0" noProof="0" dirty="0">
                <a:ln>
                  <a:noFill/>
                </a:ln>
                <a:solidFill>
                  <a:srgbClr val="000000"/>
                </a:solidFill>
                <a:effectLst/>
                <a:uLnTx/>
                <a:uFillTx/>
                <a:latin typeface="Arial"/>
                <a:ea typeface="+mn-ea"/>
                <a:cs typeface="+mn-cs"/>
              </a:rPr>
              <a:t>抵抗勢力、消極派、無関心のマネジメント</a:t>
            </a:r>
          </a:p>
          <a:p>
            <a:pPr marL="627063" marR="0" lvl="1" indent="-263525" defTabSz="719138"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1600" b="0" i="0" u="none" strike="noStrike" kern="0" cap="none" spc="0" normalizeH="0" baseline="0" noProof="0" dirty="0">
                <a:ln>
                  <a:noFill/>
                </a:ln>
                <a:solidFill>
                  <a:srgbClr val="000000"/>
                </a:solidFill>
                <a:effectLst/>
                <a:uLnTx/>
                <a:uFillTx/>
                <a:latin typeface="Arial"/>
                <a:ea typeface="+mn-ea"/>
                <a:cs typeface="+mn-cs"/>
              </a:rPr>
              <a:t>一回限りの取り組みにしないために</a:t>
            </a:r>
            <a:endParaRPr kumimoji="0" lang="en-US" altLang="ja-JP" sz="1600" b="0" i="0" u="none" strike="noStrike" kern="0" cap="none" spc="0" normalizeH="0" baseline="0" noProof="0" dirty="0">
              <a:ln>
                <a:noFill/>
              </a:ln>
              <a:solidFill>
                <a:srgbClr val="000000"/>
              </a:solidFill>
              <a:effectLst/>
              <a:uLnTx/>
              <a:uFillTx/>
              <a:latin typeface="Arial"/>
              <a:ea typeface="+mn-ea"/>
              <a:cs typeface="+mn-cs"/>
            </a:endParaRPr>
          </a:p>
          <a:p>
            <a:pPr marL="627063" marR="0" lvl="1" indent="-263525" defTabSz="719138" eaLnBrk="1" fontAlgn="auto" latinLnBrk="0" hangingPunct="1">
              <a:lnSpc>
                <a:spcPct val="100000"/>
              </a:lnSpc>
              <a:spcBef>
                <a:spcPts val="0"/>
              </a:spcBef>
              <a:spcAft>
                <a:spcPts val="0"/>
              </a:spcAft>
              <a:buClrTx/>
              <a:buSzTx/>
              <a:buFont typeface="Wingdings" panose="05000000000000000000" pitchFamily="2" charset="2"/>
              <a:buChar char="l"/>
              <a:tabLst/>
              <a:defRPr/>
            </a:pPr>
            <a:endParaRPr kumimoji="0" lang="ja-JP" altLang="en-US" sz="1600" b="0" i="0" u="none" strike="noStrike" kern="0" cap="none" spc="0" normalizeH="0" baseline="0" noProof="0" dirty="0">
              <a:ln>
                <a:noFill/>
              </a:ln>
              <a:solidFill>
                <a:srgbClr val="000000"/>
              </a:solidFill>
              <a:effectLst/>
              <a:uLnTx/>
              <a:uFillTx/>
              <a:latin typeface="Arial"/>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800" b="1" i="0" u="none" strike="noStrike" kern="0" cap="none" spc="0" normalizeH="0" baseline="0" noProof="0" dirty="0">
                <a:ln>
                  <a:noFill/>
                </a:ln>
                <a:solidFill>
                  <a:srgbClr val="F0832C">
                    <a:lumMod val="75000"/>
                  </a:srgbClr>
                </a:solidFill>
                <a:effectLst/>
                <a:uLnTx/>
                <a:uFillTx/>
                <a:latin typeface="Arial"/>
                <a:ea typeface="+mn-ea"/>
                <a:cs typeface="+mn-cs"/>
              </a:rPr>
              <a:t>⑥ </a:t>
            </a:r>
            <a:r>
              <a:rPr kumimoji="0" lang="en-US" altLang="ja-JP" sz="1800" b="1" i="0" u="none" strike="noStrike" kern="0" cap="none" spc="0" normalizeH="0" baseline="0" noProof="0" dirty="0">
                <a:ln>
                  <a:noFill/>
                </a:ln>
                <a:solidFill>
                  <a:srgbClr val="F0832C">
                    <a:lumMod val="75000"/>
                  </a:srgbClr>
                </a:solidFill>
                <a:effectLst/>
                <a:uLnTx/>
                <a:uFillTx/>
                <a:latin typeface="Arial"/>
                <a:ea typeface="+mn-ea"/>
                <a:cs typeface="+mn-cs"/>
              </a:rPr>
              <a:t>CQMS</a:t>
            </a:r>
            <a:r>
              <a:rPr kumimoji="0" lang="ja-JP" altLang="en-US" sz="1800" b="1" i="0" u="none" strike="noStrike" kern="0" cap="none" spc="0" normalizeH="0" baseline="0" noProof="0" dirty="0">
                <a:ln>
                  <a:noFill/>
                </a:ln>
                <a:solidFill>
                  <a:srgbClr val="F0832C">
                    <a:lumMod val="75000"/>
                  </a:srgbClr>
                </a:solidFill>
                <a:effectLst/>
                <a:uLnTx/>
                <a:uFillTx/>
                <a:latin typeface="Arial"/>
                <a:ea typeface="+mn-ea"/>
                <a:cs typeface="+mn-cs"/>
              </a:rPr>
              <a:t>の</a:t>
            </a:r>
            <a:r>
              <a:rPr kumimoji="0" lang="en-US" altLang="ja-JP" sz="1800" b="1" i="0" u="none" strike="noStrike" kern="0" cap="none" spc="0" normalizeH="0" baseline="0" noProof="0" dirty="0">
                <a:ln>
                  <a:noFill/>
                </a:ln>
                <a:solidFill>
                  <a:srgbClr val="F0832C">
                    <a:lumMod val="75000"/>
                  </a:srgbClr>
                </a:solidFill>
                <a:effectLst/>
                <a:uLnTx/>
                <a:uFillTx/>
                <a:latin typeface="Arial"/>
                <a:ea typeface="+mn-ea"/>
                <a:cs typeface="+mn-cs"/>
              </a:rPr>
              <a:t>Tips</a:t>
            </a:r>
          </a:p>
          <a:p>
            <a:pPr marL="627063" lvl="1" indent="-263525" defTabSz="719138">
              <a:buFont typeface="Wingdings" panose="05000000000000000000" pitchFamily="2" charset="2"/>
              <a:buChar char="l"/>
            </a:pPr>
            <a:r>
              <a:rPr kumimoji="0" lang="ja-JP" altLang="en-US" sz="1600" kern="0" dirty="0">
                <a:solidFill>
                  <a:srgbClr val="000000"/>
                </a:solidFill>
                <a:latin typeface="Arial"/>
              </a:rPr>
              <a:t>欧米と日本の品質管理の歴史</a:t>
            </a:r>
          </a:p>
          <a:p>
            <a:pPr marL="627063" lvl="1" indent="-263525" defTabSz="719138">
              <a:buFont typeface="Wingdings" panose="05000000000000000000" pitchFamily="2" charset="2"/>
              <a:buChar char="l"/>
            </a:pPr>
            <a:r>
              <a:rPr kumimoji="0" lang="ja-JP" altLang="en-US" sz="1600" kern="0" dirty="0">
                <a:solidFill>
                  <a:srgbClr val="000000"/>
                </a:solidFill>
                <a:latin typeface="Arial"/>
              </a:rPr>
              <a:t>品質管理のトップダウン・ボトムアップ</a:t>
            </a:r>
          </a:p>
          <a:p>
            <a:pPr marL="627063" lvl="1" indent="-263525" defTabSz="719138">
              <a:buFont typeface="Wingdings" panose="05000000000000000000" pitchFamily="2" charset="2"/>
              <a:buChar char="l"/>
            </a:pPr>
            <a:r>
              <a:rPr kumimoji="0" lang="ja-JP" altLang="en-US" sz="1600" kern="0" dirty="0">
                <a:solidFill>
                  <a:srgbClr val="000000"/>
                </a:solidFill>
                <a:latin typeface="Arial"/>
              </a:rPr>
              <a:t>品質マネジメントの</a:t>
            </a:r>
            <a:r>
              <a:rPr kumimoji="0" lang="en-US" altLang="ja-JP" sz="1600" kern="0" dirty="0">
                <a:solidFill>
                  <a:srgbClr val="000000"/>
                </a:solidFill>
                <a:latin typeface="Arial"/>
              </a:rPr>
              <a:t>7</a:t>
            </a:r>
            <a:r>
              <a:rPr kumimoji="0" lang="ja-JP" altLang="en-US" sz="1600" kern="0" dirty="0">
                <a:solidFill>
                  <a:srgbClr val="000000"/>
                </a:solidFill>
                <a:latin typeface="Arial"/>
              </a:rPr>
              <a:t>原則</a:t>
            </a:r>
          </a:p>
          <a:p>
            <a:pPr marL="627063" lvl="1" indent="-263525" defTabSz="719138">
              <a:buFont typeface="Wingdings" panose="05000000000000000000" pitchFamily="2" charset="2"/>
              <a:buChar char="l"/>
            </a:pPr>
            <a:r>
              <a:rPr kumimoji="0" lang="ja-JP" altLang="en-US" sz="1600" kern="0" dirty="0">
                <a:solidFill>
                  <a:srgbClr val="000000"/>
                </a:solidFill>
                <a:latin typeface="Arial"/>
              </a:rPr>
              <a:t>標準化のメリット（デメリット）</a:t>
            </a:r>
          </a:p>
          <a:p>
            <a:pPr marL="627063" lvl="1" indent="-263525" defTabSz="719138">
              <a:buFont typeface="Wingdings" panose="05000000000000000000" pitchFamily="2" charset="2"/>
              <a:buChar char="l"/>
            </a:pPr>
            <a:r>
              <a:rPr kumimoji="0" lang="en-US" altLang="ja-JP" sz="1600" kern="0" dirty="0">
                <a:solidFill>
                  <a:srgbClr val="000000"/>
                </a:solidFill>
                <a:latin typeface="Arial"/>
              </a:rPr>
              <a:t>CQMS</a:t>
            </a:r>
            <a:r>
              <a:rPr kumimoji="0" lang="ja-JP" altLang="en-US" sz="1600" kern="0" dirty="0">
                <a:solidFill>
                  <a:srgbClr val="000000"/>
                </a:solidFill>
                <a:latin typeface="Arial"/>
              </a:rPr>
              <a:t>の効用</a:t>
            </a:r>
          </a:p>
          <a:p>
            <a:pPr marL="1163638" marR="0" lvl="2" indent="-342900" defTabSz="719138" eaLnBrk="1" fontAlgn="auto" latinLnBrk="0" hangingPunct="1">
              <a:lnSpc>
                <a:spcPct val="100000"/>
              </a:lnSpc>
              <a:spcBef>
                <a:spcPts val="0"/>
              </a:spcBef>
              <a:spcAft>
                <a:spcPts val="0"/>
              </a:spcAft>
              <a:buClrTx/>
              <a:buSzTx/>
              <a:buFont typeface="Wingdings" panose="05000000000000000000" pitchFamily="2" charset="2"/>
              <a:buChar char="ü"/>
              <a:tabLst/>
              <a:defRPr/>
            </a:pPr>
            <a:endParaRPr kumimoji="0" lang="ja-JP" altLang="en-US" sz="1100" b="0" i="0" u="none" strike="noStrike" kern="0" cap="none" spc="0" normalizeH="0" baseline="0" noProof="0" dirty="0">
              <a:ln>
                <a:noFill/>
              </a:ln>
              <a:solidFill>
                <a:srgbClr val="FFFFFF"/>
              </a:solidFill>
              <a:effectLst/>
              <a:uLnTx/>
              <a:uFillTx/>
              <a:latin typeface="Arial"/>
              <a:ea typeface="+mn-ea"/>
              <a:cs typeface="+mn-cs"/>
            </a:endParaRPr>
          </a:p>
        </p:txBody>
      </p:sp>
      <p:pic>
        <p:nvPicPr>
          <p:cNvPr id="89" name="図 88" descr="[無料イラスト] アドバイスする女性看護師 - パブリック ...">
            <a:extLst>
              <a:ext uri="{FF2B5EF4-FFF2-40B4-BE49-F238E27FC236}">
                <a16:creationId xmlns:a16="http://schemas.microsoft.com/office/drawing/2014/main" id="{366293B3-EDF1-4EDA-ABF4-100FCD006FCD}"/>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827455" y="5385863"/>
            <a:ext cx="859779" cy="1169934"/>
          </a:xfrm>
          <a:prstGeom prst="rect">
            <a:avLst/>
          </a:prstGeom>
        </p:spPr>
      </p:pic>
      <p:grpSp>
        <p:nvGrpSpPr>
          <p:cNvPr id="6" name="グループ化 5">
            <a:extLst>
              <a:ext uri="{FF2B5EF4-FFF2-40B4-BE49-F238E27FC236}">
                <a16:creationId xmlns:a16="http://schemas.microsoft.com/office/drawing/2014/main" id="{0D6EAAAB-54CC-B1FC-CD0A-F4D2BC670679}"/>
              </a:ext>
            </a:extLst>
          </p:cNvPr>
          <p:cNvGrpSpPr/>
          <p:nvPr/>
        </p:nvGrpSpPr>
        <p:grpSpPr>
          <a:xfrm>
            <a:off x="6273597" y="5001220"/>
            <a:ext cx="4507061" cy="964096"/>
            <a:chOff x="6273597" y="5001220"/>
            <a:chExt cx="4507061" cy="964096"/>
          </a:xfrm>
        </p:grpSpPr>
        <p:pic>
          <p:nvPicPr>
            <p:cNvPr id="3" name="グラフィックス 2">
              <a:extLst>
                <a:ext uri="{FF2B5EF4-FFF2-40B4-BE49-F238E27FC236}">
                  <a16:creationId xmlns:a16="http://schemas.microsoft.com/office/drawing/2014/main" id="{0926C6CE-1374-99B5-5AD1-99954443AE6D}"/>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6273597" y="5001220"/>
              <a:ext cx="4507061" cy="964096"/>
            </a:xfrm>
            <a:prstGeom prst="rect">
              <a:avLst/>
            </a:prstGeom>
          </p:spPr>
        </p:pic>
        <p:sp>
          <p:nvSpPr>
            <p:cNvPr id="5" name="テキスト ボックス 4">
              <a:extLst>
                <a:ext uri="{FF2B5EF4-FFF2-40B4-BE49-F238E27FC236}">
                  <a16:creationId xmlns:a16="http://schemas.microsoft.com/office/drawing/2014/main" id="{A2E2E8CF-7239-583B-D495-E6EA1084F9FA}"/>
                </a:ext>
              </a:extLst>
            </p:cNvPr>
            <p:cNvSpPr txBox="1"/>
            <p:nvPr/>
          </p:nvSpPr>
          <p:spPr>
            <a:xfrm>
              <a:off x="6394000" y="5158933"/>
              <a:ext cx="4209116" cy="646331"/>
            </a:xfrm>
            <a:prstGeom prst="rect">
              <a:avLst/>
            </a:prstGeom>
            <a:noFill/>
          </p:spPr>
          <p:txBody>
            <a:bodyPr wrap="square">
              <a:spAutoFit/>
            </a:bodyPr>
            <a:lstStyle/>
            <a:p>
              <a:pPr algn="ctr"/>
              <a:r>
                <a:rPr kumimoji="1" lang="ja-JP" altLang="en-US" sz="1800" dirty="0"/>
                <a:t>「</a:t>
              </a:r>
              <a:r>
                <a:rPr kumimoji="1" lang="en-US" altLang="ja-JP" sz="1800" b="1" dirty="0">
                  <a:solidFill>
                    <a:srgbClr val="00B050"/>
                  </a:solidFill>
                </a:rPr>
                <a:t>CQMS</a:t>
              </a:r>
              <a:r>
                <a:rPr kumimoji="1" lang="ja-JP" altLang="en-US" sz="1800" dirty="0"/>
                <a:t>」は </a:t>
              </a:r>
              <a:r>
                <a:rPr kumimoji="1" lang="en-US" altLang="ja-JP" sz="1800" dirty="0"/>
                <a:t>Clinical QMS</a:t>
              </a:r>
              <a:r>
                <a:rPr kumimoji="1" lang="ja-JP" altLang="en-US" sz="1800" dirty="0"/>
                <a:t>の略で、臨床試験に適した</a:t>
              </a:r>
              <a:r>
                <a:rPr kumimoji="1" lang="en-US" altLang="ja-JP" sz="1800" dirty="0"/>
                <a:t>QMS</a:t>
              </a:r>
              <a:r>
                <a:rPr kumimoji="1" lang="ja-JP" altLang="en-US" sz="1800" dirty="0"/>
                <a:t>の構築を意味しています。</a:t>
              </a:r>
              <a:endParaRPr kumimoji="1" lang="ja-JP" altLang="en-US" sz="1600" dirty="0"/>
            </a:p>
          </p:txBody>
        </p:sp>
      </p:grpSp>
    </p:spTree>
    <p:extLst>
      <p:ext uri="{BB962C8B-B14F-4D97-AF65-F5344CB8AC3E}">
        <p14:creationId xmlns:p14="http://schemas.microsoft.com/office/powerpoint/2010/main" val="3377507104"/>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2CAC2F1B-E2B3-431A-9309-9ECCB2DBBC45}"/>
              </a:ext>
            </a:extLst>
          </p:cNvPr>
          <p:cNvSpPr>
            <a:spLocks noGrp="1"/>
          </p:cNvSpPr>
          <p:nvPr>
            <p:ph type="title"/>
          </p:nvPr>
        </p:nvSpPr>
        <p:spPr>
          <a:xfrm>
            <a:off x="831850" y="1709739"/>
            <a:ext cx="10515600" cy="1143197"/>
          </a:xfrm>
        </p:spPr>
        <p:txBody>
          <a:bodyPr>
            <a:normAutofit/>
          </a:bodyPr>
          <a:lstStyle/>
          <a:p>
            <a:r>
              <a:rPr lang="ja-JP" altLang="en-US" sz="4000" b="1" dirty="0">
                <a:solidFill>
                  <a:schemeClr val="accent6">
                    <a:lumMod val="50000"/>
                  </a:schemeClr>
                </a:solidFill>
                <a:latin typeface="Meiryo UI" panose="020B0604030504040204" pitchFamily="50" charset="-128"/>
                <a:ea typeface="Meiryo UI" panose="020B0604030504040204" pitchFamily="50" charset="-128"/>
                <a:cs typeface="+mn-cs"/>
              </a:rPr>
              <a:t>③ 何から始めるか？</a:t>
            </a:r>
          </a:p>
        </p:txBody>
      </p:sp>
      <p:sp>
        <p:nvSpPr>
          <p:cNvPr id="3" name="テキスト プレースホルダー 2">
            <a:extLst>
              <a:ext uri="{FF2B5EF4-FFF2-40B4-BE49-F238E27FC236}">
                <a16:creationId xmlns:a16="http://schemas.microsoft.com/office/drawing/2014/main" id="{88CA9621-2874-499A-936D-93536C7CDD01}"/>
              </a:ext>
            </a:extLst>
          </p:cNvPr>
          <p:cNvSpPr>
            <a:spLocks noGrp="1"/>
          </p:cNvSpPr>
          <p:nvPr>
            <p:ph type="body" idx="1"/>
          </p:nvPr>
        </p:nvSpPr>
        <p:spPr>
          <a:xfrm>
            <a:off x="1775520" y="3068961"/>
            <a:ext cx="9571930" cy="3020690"/>
          </a:xfrm>
        </p:spPr>
        <p:txBody>
          <a:bodyPr/>
          <a:lstStyle/>
          <a:p>
            <a:pPr marL="285750" indent="-285750">
              <a:buFont typeface="Wingdings" panose="05000000000000000000" pitchFamily="2" charset="2"/>
              <a:buChar char="l"/>
            </a:pPr>
            <a:r>
              <a:rPr lang="ja-JP" altLang="en-US" dirty="0">
                <a:solidFill>
                  <a:schemeClr val="tx1"/>
                </a:solidFill>
              </a:rPr>
              <a:t>仲間を集めよう！</a:t>
            </a:r>
          </a:p>
          <a:p>
            <a:pPr marL="285750" indent="-285750">
              <a:buFont typeface="Wingdings" panose="05000000000000000000" pitchFamily="2" charset="2"/>
              <a:buChar char="l"/>
            </a:pPr>
            <a:r>
              <a:rPr lang="en-US" altLang="ja-JP" dirty="0">
                <a:solidFill>
                  <a:schemeClr val="tx1"/>
                </a:solidFill>
              </a:rPr>
              <a:t>CQMS</a:t>
            </a:r>
            <a:r>
              <a:rPr lang="ja-JP" altLang="en-US" dirty="0">
                <a:solidFill>
                  <a:schemeClr val="tx1"/>
                </a:solidFill>
              </a:rPr>
              <a:t>を知る勉強会をしよう！</a:t>
            </a:r>
          </a:p>
          <a:p>
            <a:pPr marL="285750" indent="-285750">
              <a:buFont typeface="Wingdings" panose="05000000000000000000" pitchFamily="2" charset="2"/>
              <a:buChar char="l"/>
            </a:pPr>
            <a:r>
              <a:rPr lang="ja-JP" altLang="en-US" dirty="0">
                <a:solidFill>
                  <a:schemeClr val="tx1"/>
                </a:solidFill>
              </a:rPr>
              <a:t>上司（責任者）を巻き込もう！</a:t>
            </a:r>
          </a:p>
          <a:p>
            <a:pPr marL="285750" indent="-285750">
              <a:buFont typeface="Wingdings" panose="05000000000000000000" pitchFamily="2" charset="2"/>
              <a:buChar char="l"/>
            </a:pPr>
            <a:r>
              <a:rPr lang="ja-JP" altLang="en-US" dirty="0">
                <a:solidFill>
                  <a:schemeClr val="tx1"/>
                </a:solidFill>
              </a:rPr>
              <a:t>組織の現状分析をしてみよう！</a:t>
            </a:r>
          </a:p>
          <a:p>
            <a:pPr marL="285750" indent="-285750">
              <a:buFont typeface="Wingdings" panose="05000000000000000000" pitchFamily="2" charset="2"/>
              <a:buChar char="l"/>
            </a:pPr>
            <a:r>
              <a:rPr lang="ja-JP" altLang="en-US" dirty="0">
                <a:solidFill>
                  <a:schemeClr val="tx1"/>
                </a:solidFill>
              </a:rPr>
              <a:t>手順を整えよう！（手順と役割の明確化）</a:t>
            </a:r>
          </a:p>
          <a:p>
            <a:endParaRPr kumimoji="1" lang="ja-JP" altLang="en-US" dirty="0"/>
          </a:p>
        </p:txBody>
      </p:sp>
    </p:spTree>
    <p:extLst>
      <p:ext uri="{BB962C8B-B14F-4D97-AF65-F5344CB8AC3E}">
        <p14:creationId xmlns:p14="http://schemas.microsoft.com/office/powerpoint/2010/main" val="3772548114"/>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7" name="グラフィックス 3">
            <a:extLst>
              <a:ext uri="{FF2B5EF4-FFF2-40B4-BE49-F238E27FC236}">
                <a16:creationId xmlns:a16="http://schemas.microsoft.com/office/drawing/2014/main" id="{96173BE1-3719-D883-6B82-FADAE4D5D328}"/>
              </a:ext>
            </a:extLst>
          </p:cNvPr>
          <p:cNvGrpSpPr/>
          <p:nvPr/>
        </p:nvGrpSpPr>
        <p:grpSpPr>
          <a:xfrm rot="544451">
            <a:off x="1375223" y="3329048"/>
            <a:ext cx="877163" cy="1512091"/>
            <a:chOff x="2306889" y="2022679"/>
            <a:chExt cx="827635" cy="1293821"/>
          </a:xfrm>
        </p:grpSpPr>
        <p:sp>
          <p:nvSpPr>
            <p:cNvPr id="168" name="フリーフォーム: 図形 167">
              <a:extLst>
                <a:ext uri="{FF2B5EF4-FFF2-40B4-BE49-F238E27FC236}">
                  <a16:creationId xmlns:a16="http://schemas.microsoft.com/office/drawing/2014/main" id="{AA22115B-051C-DC55-A03B-49F14047A043}"/>
                </a:ext>
              </a:extLst>
            </p:cNvPr>
            <p:cNvSpPr/>
            <p:nvPr/>
          </p:nvSpPr>
          <p:spPr>
            <a:xfrm>
              <a:off x="2357399" y="2022679"/>
              <a:ext cx="777125" cy="524534"/>
            </a:xfrm>
            <a:custGeom>
              <a:avLst/>
              <a:gdLst>
                <a:gd name="connsiteX0" fmla="*/ 777011 w 777125"/>
                <a:gd name="connsiteY0" fmla="*/ 516533 h 524534"/>
                <a:gd name="connsiteX1" fmla="*/ 777011 w 777125"/>
                <a:gd name="connsiteY1" fmla="*/ 524534 h 524534"/>
                <a:gd name="connsiteX2" fmla="*/ 768325 w 777125"/>
                <a:gd name="connsiteY2" fmla="*/ 524077 h 524534"/>
                <a:gd name="connsiteX3" fmla="*/ 768096 w 777125"/>
                <a:gd name="connsiteY3" fmla="*/ 518896 h 524534"/>
                <a:gd name="connsiteX4" fmla="*/ 760400 w 777125"/>
                <a:gd name="connsiteY4" fmla="*/ 495045 h 524534"/>
                <a:gd name="connsiteX5" fmla="*/ 742340 w 777125"/>
                <a:gd name="connsiteY5" fmla="*/ 460526 h 524534"/>
                <a:gd name="connsiteX6" fmla="*/ 742188 w 777125"/>
                <a:gd name="connsiteY6" fmla="*/ 460145 h 524534"/>
                <a:gd name="connsiteX7" fmla="*/ 731977 w 777125"/>
                <a:gd name="connsiteY7" fmla="*/ 428065 h 524534"/>
                <a:gd name="connsiteX8" fmla="*/ 727862 w 777125"/>
                <a:gd name="connsiteY8" fmla="*/ 388060 h 524534"/>
                <a:gd name="connsiteX9" fmla="*/ 726719 w 777125"/>
                <a:gd name="connsiteY9" fmla="*/ 361238 h 524534"/>
                <a:gd name="connsiteX10" fmla="*/ 726110 w 777125"/>
                <a:gd name="connsiteY10" fmla="*/ 359028 h 524534"/>
                <a:gd name="connsiteX11" fmla="*/ 710108 w 777125"/>
                <a:gd name="connsiteY11" fmla="*/ 332510 h 524534"/>
                <a:gd name="connsiteX12" fmla="*/ 692582 w 777125"/>
                <a:gd name="connsiteY12" fmla="*/ 313156 h 524534"/>
                <a:gd name="connsiteX13" fmla="*/ 674065 w 777125"/>
                <a:gd name="connsiteY13" fmla="*/ 284199 h 524534"/>
                <a:gd name="connsiteX14" fmla="*/ 653491 w 777125"/>
                <a:gd name="connsiteY14" fmla="*/ 251205 h 524534"/>
                <a:gd name="connsiteX15" fmla="*/ 646786 w 777125"/>
                <a:gd name="connsiteY15" fmla="*/ 248995 h 524534"/>
                <a:gd name="connsiteX16" fmla="*/ 639166 w 777125"/>
                <a:gd name="connsiteY16" fmla="*/ 246633 h 524534"/>
                <a:gd name="connsiteX17" fmla="*/ 639242 w 777125"/>
                <a:gd name="connsiteY17" fmla="*/ 240308 h 524534"/>
                <a:gd name="connsiteX18" fmla="*/ 646328 w 777125"/>
                <a:gd name="connsiteY18" fmla="*/ 237870 h 524534"/>
                <a:gd name="connsiteX19" fmla="*/ 647700 w 777125"/>
                <a:gd name="connsiteY19" fmla="*/ 236422 h 524534"/>
                <a:gd name="connsiteX20" fmla="*/ 645871 w 777125"/>
                <a:gd name="connsiteY20" fmla="*/ 232841 h 524534"/>
                <a:gd name="connsiteX21" fmla="*/ 628498 w 777125"/>
                <a:gd name="connsiteY21" fmla="*/ 207695 h 524534"/>
                <a:gd name="connsiteX22" fmla="*/ 616610 w 777125"/>
                <a:gd name="connsiteY22" fmla="*/ 202437 h 524534"/>
                <a:gd name="connsiteX23" fmla="*/ 602666 w 777125"/>
                <a:gd name="connsiteY23" fmla="*/ 205561 h 524534"/>
                <a:gd name="connsiteX24" fmla="*/ 595122 w 777125"/>
                <a:gd name="connsiteY24" fmla="*/ 202361 h 524534"/>
                <a:gd name="connsiteX25" fmla="*/ 595503 w 777125"/>
                <a:gd name="connsiteY25" fmla="*/ 197103 h 524534"/>
                <a:gd name="connsiteX26" fmla="*/ 602513 w 777125"/>
                <a:gd name="connsiteY26" fmla="*/ 194512 h 524534"/>
                <a:gd name="connsiteX27" fmla="*/ 612267 w 777125"/>
                <a:gd name="connsiteY27" fmla="*/ 194664 h 524534"/>
                <a:gd name="connsiteX28" fmla="*/ 614477 w 777125"/>
                <a:gd name="connsiteY28" fmla="*/ 193598 h 524534"/>
                <a:gd name="connsiteX29" fmla="*/ 612496 w 777125"/>
                <a:gd name="connsiteY29" fmla="*/ 191540 h 524534"/>
                <a:gd name="connsiteX30" fmla="*/ 598703 w 777125"/>
                <a:gd name="connsiteY30" fmla="*/ 183616 h 524534"/>
                <a:gd name="connsiteX31" fmla="*/ 569366 w 777125"/>
                <a:gd name="connsiteY31" fmla="*/ 163575 h 524534"/>
                <a:gd name="connsiteX32" fmla="*/ 547954 w 777125"/>
                <a:gd name="connsiteY32" fmla="*/ 163804 h 524534"/>
                <a:gd name="connsiteX33" fmla="*/ 535915 w 777125"/>
                <a:gd name="connsiteY33" fmla="*/ 168833 h 524534"/>
                <a:gd name="connsiteX34" fmla="*/ 501091 w 777125"/>
                <a:gd name="connsiteY34" fmla="*/ 175614 h 524534"/>
                <a:gd name="connsiteX35" fmla="*/ 489585 w 777125"/>
                <a:gd name="connsiteY35" fmla="*/ 185216 h 524534"/>
                <a:gd name="connsiteX36" fmla="*/ 488366 w 777125"/>
                <a:gd name="connsiteY36" fmla="*/ 194360 h 524534"/>
                <a:gd name="connsiteX37" fmla="*/ 485623 w 777125"/>
                <a:gd name="connsiteY37" fmla="*/ 199236 h 524534"/>
                <a:gd name="connsiteX38" fmla="*/ 479222 w 777125"/>
                <a:gd name="connsiteY38" fmla="*/ 197331 h 524534"/>
                <a:gd name="connsiteX39" fmla="*/ 455143 w 777125"/>
                <a:gd name="connsiteY39" fmla="*/ 165175 h 524534"/>
                <a:gd name="connsiteX40" fmla="*/ 437236 w 777125"/>
                <a:gd name="connsiteY40" fmla="*/ 141858 h 524534"/>
                <a:gd name="connsiteX41" fmla="*/ 411556 w 777125"/>
                <a:gd name="connsiteY41" fmla="*/ 140944 h 524534"/>
                <a:gd name="connsiteX42" fmla="*/ 396926 w 777125"/>
                <a:gd name="connsiteY42" fmla="*/ 143611 h 524534"/>
                <a:gd name="connsiteX43" fmla="*/ 390220 w 777125"/>
                <a:gd name="connsiteY43" fmla="*/ 145287 h 524534"/>
                <a:gd name="connsiteX44" fmla="*/ 381914 w 777125"/>
                <a:gd name="connsiteY44" fmla="*/ 153516 h 524534"/>
                <a:gd name="connsiteX45" fmla="*/ 364693 w 777125"/>
                <a:gd name="connsiteY45" fmla="*/ 155421 h 524534"/>
                <a:gd name="connsiteX46" fmla="*/ 339395 w 777125"/>
                <a:gd name="connsiteY46" fmla="*/ 146354 h 524534"/>
                <a:gd name="connsiteX47" fmla="*/ 330860 w 777125"/>
                <a:gd name="connsiteY47" fmla="*/ 143229 h 524534"/>
                <a:gd name="connsiteX48" fmla="*/ 310286 w 777125"/>
                <a:gd name="connsiteY48" fmla="*/ 144144 h 524534"/>
                <a:gd name="connsiteX49" fmla="*/ 294818 w 777125"/>
                <a:gd name="connsiteY49" fmla="*/ 147573 h 524534"/>
                <a:gd name="connsiteX50" fmla="*/ 284988 w 777125"/>
                <a:gd name="connsiteY50" fmla="*/ 151688 h 524534"/>
                <a:gd name="connsiteX51" fmla="*/ 266548 w 777125"/>
                <a:gd name="connsiteY51" fmla="*/ 158927 h 524534"/>
                <a:gd name="connsiteX52" fmla="*/ 234010 w 777125"/>
                <a:gd name="connsiteY52" fmla="*/ 189254 h 524534"/>
                <a:gd name="connsiteX53" fmla="*/ 207645 w 777125"/>
                <a:gd name="connsiteY53" fmla="*/ 209219 h 524534"/>
                <a:gd name="connsiteX54" fmla="*/ 201016 w 777125"/>
                <a:gd name="connsiteY54" fmla="*/ 212267 h 524534"/>
                <a:gd name="connsiteX55" fmla="*/ 185928 w 777125"/>
                <a:gd name="connsiteY55" fmla="*/ 222478 h 524534"/>
                <a:gd name="connsiteX56" fmla="*/ 151790 w 777125"/>
                <a:gd name="connsiteY56" fmla="*/ 244652 h 524534"/>
                <a:gd name="connsiteX57" fmla="*/ 132512 w 777125"/>
                <a:gd name="connsiteY57" fmla="*/ 254710 h 524534"/>
                <a:gd name="connsiteX58" fmla="*/ 103099 w 777125"/>
                <a:gd name="connsiteY58" fmla="*/ 268426 h 524534"/>
                <a:gd name="connsiteX59" fmla="*/ 70333 w 777125"/>
                <a:gd name="connsiteY59" fmla="*/ 308355 h 524534"/>
                <a:gd name="connsiteX60" fmla="*/ 61798 w 777125"/>
                <a:gd name="connsiteY60" fmla="*/ 324814 h 524534"/>
                <a:gd name="connsiteX61" fmla="*/ 46634 w 777125"/>
                <a:gd name="connsiteY61" fmla="*/ 356894 h 524534"/>
                <a:gd name="connsiteX62" fmla="*/ 28499 w 777125"/>
                <a:gd name="connsiteY62" fmla="*/ 383641 h 524534"/>
                <a:gd name="connsiteX63" fmla="*/ 16459 w 777125"/>
                <a:gd name="connsiteY63" fmla="*/ 401166 h 524534"/>
                <a:gd name="connsiteX64" fmla="*/ 9525 w 777125"/>
                <a:gd name="connsiteY64" fmla="*/ 412901 h 524534"/>
                <a:gd name="connsiteX65" fmla="*/ 6096 w 777125"/>
                <a:gd name="connsiteY65" fmla="*/ 416864 h 524534"/>
                <a:gd name="connsiteX66" fmla="*/ 0 w 777125"/>
                <a:gd name="connsiteY66" fmla="*/ 413892 h 524534"/>
                <a:gd name="connsiteX67" fmla="*/ 14783 w 777125"/>
                <a:gd name="connsiteY67" fmla="*/ 389736 h 524534"/>
                <a:gd name="connsiteX68" fmla="*/ 37643 w 777125"/>
                <a:gd name="connsiteY68" fmla="*/ 354227 h 524534"/>
                <a:gd name="connsiteX69" fmla="*/ 51054 w 777125"/>
                <a:gd name="connsiteY69" fmla="*/ 326262 h 524534"/>
                <a:gd name="connsiteX70" fmla="*/ 64084 w 777125"/>
                <a:gd name="connsiteY70" fmla="*/ 299059 h 524534"/>
                <a:gd name="connsiteX71" fmla="*/ 99974 w 777125"/>
                <a:gd name="connsiteY71" fmla="*/ 259968 h 524534"/>
                <a:gd name="connsiteX72" fmla="*/ 130454 w 777125"/>
                <a:gd name="connsiteY72" fmla="*/ 246328 h 524534"/>
                <a:gd name="connsiteX73" fmla="*/ 143027 w 777125"/>
                <a:gd name="connsiteY73" fmla="*/ 240004 h 524534"/>
                <a:gd name="connsiteX74" fmla="*/ 173965 w 777125"/>
                <a:gd name="connsiteY74" fmla="*/ 221411 h 524534"/>
                <a:gd name="connsiteX75" fmla="*/ 190119 w 777125"/>
                <a:gd name="connsiteY75" fmla="*/ 210057 h 524534"/>
                <a:gd name="connsiteX76" fmla="*/ 221590 w 777125"/>
                <a:gd name="connsiteY76" fmla="*/ 189026 h 524534"/>
                <a:gd name="connsiteX77" fmla="*/ 252679 w 777125"/>
                <a:gd name="connsiteY77" fmla="*/ 156641 h 524534"/>
                <a:gd name="connsiteX78" fmla="*/ 265481 w 777125"/>
                <a:gd name="connsiteY78" fmla="*/ 149859 h 524534"/>
                <a:gd name="connsiteX79" fmla="*/ 297561 w 777125"/>
                <a:gd name="connsiteY79" fmla="*/ 138353 h 524534"/>
                <a:gd name="connsiteX80" fmla="*/ 308381 w 777125"/>
                <a:gd name="connsiteY80" fmla="*/ 136448 h 524534"/>
                <a:gd name="connsiteX81" fmla="*/ 327279 w 777125"/>
                <a:gd name="connsiteY81" fmla="*/ 136295 h 524534"/>
                <a:gd name="connsiteX82" fmla="*/ 330556 w 777125"/>
                <a:gd name="connsiteY82" fmla="*/ 135381 h 524534"/>
                <a:gd name="connsiteX83" fmla="*/ 329336 w 777125"/>
                <a:gd name="connsiteY83" fmla="*/ 132409 h 524534"/>
                <a:gd name="connsiteX84" fmla="*/ 325679 w 777125"/>
                <a:gd name="connsiteY84" fmla="*/ 116788 h 524534"/>
                <a:gd name="connsiteX85" fmla="*/ 326974 w 777125"/>
                <a:gd name="connsiteY85" fmla="*/ 99034 h 524534"/>
                <a:gd name="connsiteX86" fmla="*/ 345491 w 777125"/>
                <a:gd name="connsiteY86" fmla="*/ 65201 h 524534"/>
                <a:gd name="connsiteX87" fmla="*/ 383972 w 777125"/>
                <a:gd name="connsiteY87" fmla="*/ 36473 h 524534"/>
                <a:gd name="connsiteX88" fmla="*/ 423443 w 777125"/>
                <a:gd name="connsiteY88" fmla="*/ 9499 h 524534"/>
                <a:gd name="connsiteX89" fmla="*/ 446532 w 777125"/>
                <a:gd name="connsiteY89" fmla="*/ 50 h 524534"/>
                <a:gd name="connsiteX90" fmla="*/ 502615 w 777125"/>
                <a:gd name="connsiteY90" fmla="*/ 9956 h 524534"/>
                <a:gd name="connsiteX91" fmla="*/ 526694 w 777125"/>
                <a:gd name="connsiteY91" fmla="*/ 33883 h 524534"/>
                <a:gd name="connsiteX92" fmla="*/ 545973 w 777125"/>
                <a:gd name="connsiteY92" fmla="*/ 60705 h 524534"/>
                <a:gd name="connsiteX93" fmla="*/ 558775 w 777125"/>
                <a:gd name="connsiteY93" fmla="*/ 75564 h 524534"/>
                <a:gd name="connsiteX94" fmla="*/ 563118 w 777125"/>
                <a:gd name="connsiteY94" fmla="*/ 74802 h 524534"/>
                <a:gd name="connsiteX95" fmla="*/ 610591 w 777125"/>
                <a:gd name="connsiteY95" fmla="*/ 50342 h 524534"/>
                <a:gd name="connsiteX96" fmla="*/ 638861 w 777125"/>
                <a:gd name="connsiteY96" fmla="*/ 62000 h 524534"/>
                <a:gd name="connsiteX97" fmla="*/ 664616 w 777125"/>
                <a:gd name="connsiteY97" fmla="*/ 80060 h 524534"/>
                <a:gd name="connsiteX98" fmla="*/ 695325 w 777125"/>
                <a:gd name="connsiteY98" fmla="*/ 106882 h 524534"/>
                <a:gd name="connsiteX99" fmla="*/ 699897 w 777125"/>
                <a:gd name="connsiteY99" fmla="*/ 116636 h 524534"/>
                <a:gd name="connsiteX100" fmla="*/ 708203 w 777125"/>
                <a:gd name="connsiteY100" fmla="*/ 149326 h 524534"/>
                <a:gd name="connsiteX101" fmla="*/ 700659 w 777125"/>
                <a:gd name="connsiteY101" fmla="*/ 194436 h 524534"/>
                <a:gd name="connsiteX102" fmla="*/ 690905 w 777125"/>
                <a:gd name="connsiteY102" fmla="*/ 216077 h 524534"/>
                <a:gd name="connsiteX103" fmla="*/ 672160 w 777125"/>
                <a:gd name="connsiteY103" fmla="*/ 234746 h 524534"/>
                <a:gd name="connsiteX104" fmla="*/ 663778 w 777125"/>
                <a:gd name="connsiteY104" fmla="*/ 240842 h 524534"/>
                <a:gd name="connsiteX105" fmla="*/ 662483 w 777125"/>
                <a:gd name="connsiteY105" fmla="*/ 247700 h 524534"/>
                <a:gd name="connsiteX106" fmla="*/ 680923 w 777125"/>
                <a:gd name="connsiteY106" fmla="*/ 275818 h 524534"/>
                <a:gd name="connsiteX107" fmla="*/ 685267 w 777125"/>
                <a:gd name="connsiteY107" fmla="*/ 285190 h 524534"/>
                <a:gd name="connsiteX108" fmla="*/ 701192 w 777125"/>
                <a:gd name="connsiteY108" fmla="*/ 307974 h 524534"/>
                <a:gd name="connsiteX109" fmla="*/ 718642 w 777125"/>
                <a:gd name="connsiteY109" fmla="*/ 326871 h 524534"/>
                <a:gd name="connsiteX110" fmla="*/ 734568 w 777125"/>
                <a:gd name="connsiteY110" fmla="*/ 350570 h 524534"/>
                <a:gd name="connsiteX111" fmla="*/ 736244 w 777125"/>
                <a:gd name="connsiteY111" fmla="*/ 357123 h 524534"/>
                <a:gd name="connsiteX112" fmla="*/ 737387 w 777125"/>
                <a:gd name="connsiteY112" fmla="*/ 376325 h 524534"/>
                <a:gd name="connsiteX113" fmla="*/ 740816 w 777125"/>
                <a:gd name="connsiteY113" fmla="*/ 423417 h 524534"/>
                <a:gd name="connsiteX114" fmla="*/ 748513 w 777125"/>
                <a:gd name="connsiteY114" fmla="*/ 449630 h 524534"/>
                <a:gd name="connsiteX115" fmla="*/ 771525 w 777125"/>
                <a:gd name="connsiteY115" fmla="*/ 496036 h 524534"/>
                <a:gd name="connsiteX116" fmla="*/ 777011 w 777125"/>
                <a:gd name="connsiteY116" fmla="*/ 516533 h 524534"/>
                <a:gd name="connsiteX117" fmla="*/ 698906 w 777125"/>
                <a:gd name="connsiteY117" fmla="*/ 150011 h 524534"/>
                <a:gd name="connsiteX118" fmla="*/ 693725 w 777125"/>
                <a:gd name="connsiteY118" fmla="*/ 126161 h 524534"/>
                <a:gd name="connsiteX119" fmla="*/ 667969 w 777125"/>
                <a:gd name="connsiteY119" fmla="*/ 93699 h 524534"/>
                <a:gd name="connsiteX120" fmla="*/ 645109 w 777125"/>
                <a:gd name="connsiteY120" fmla="*/ 77240 h 524534"/>
                <a:gd name="connsiteX121" fmla="*/ 627126 w 777125"/>
                <a:gd name="connsiteY121" fmla="*/ 65277 h 524534"/>
                <a:gd name="connsiteX122" fmla="*/ 605942 w 777125"/>
                <a:gd name="connsiteY122" fmla="*/ 58343 h 524534"/>
                <a:gd name="connsiteX123" fmla="*/ 574243 w 777125"/>
                <a:gd name="connsiteY123" fmla="*/ 73506 h 524534"/>
                <a:gd name="connsiteX124" fmla="*/ 567385 w 777125"/>
                <a:gd name="connsiteY124" fmla="*/ 94538 h 524534"/>
                <a:gd name="connsiteX125" fmla="*/ 568452 w 777125"/>
                <a:gd name="connsiteY125" fmla="*/ 100329 h 524534"/>
                <a:gd name="connsiteX126" fmla="*/ 556260 w 777125"/>
                <a:gd name="connsiteY126" fmla="*/ 134009 h 524534"/>
                <a:gd name="connsiteX127" fmla="*/ 536143 w 777125"/>
                <a:gd name="connsiteY127" fmla="*/ 156260 h 524534"/>
                <a:gd name="connsiteX128" fmla="*/ 535076 w 777125"/>
                <a:gd name="connsiteY128" fmla="*/ 158622 h 524534"/>
                <a:gd name="connsiteX129" fmla="*/ 537972 w 777125"/>
                <a:gd name="connsiteY129" fmla="*/ 158317 h 524534"/>
                <a:gd name="connsiteX130" fmla="*/ 546430 w 777125"/>
                <a:gd name="connsiteY130" fmla="*/ 153593 h 524534"/>
                <a:gd name="connsiteX131" fmla="*/ 564947 w 777125"/>
                <a:gd name="connsiteY131" fmla="*/ 150164 h 524534"/>
                <a:gd name="connsiteX132" fmla="*/ 590398 w 777125"/>
                <a:gd name="connsiteY132" fmla="*/ 164337 h 524534"/>
                <a:gd name="connsiteX133" fmla="*/ 617906 w 777125"/>
                <a:gd name="connsiteY133" fmla="*/ 183692 h 524534"/>
                <a:gd name="connsiteX134" fmla="*/ 632003 w 777125"/>
                <a:gd name="connsiteY134" fmla="*/ 186054 h 524534"/>
                <a:gd name="connsiteX135" fmla="*/ 660273 w 777125"/>
                <a:gd name="connsiteY135" fmla="*/ 152754 h 524534"/>
                <a:gd name="connsiteX136" fmla="*/ 664540 w 777125"/>
                <a:gd name="connsiteY136" fmla="*/ 128523 h 524534"/>
                <a:gd name="connsiteX137" fmla="*/ 652043 w 777125"/>
                <a:gd name="connsiteY137" fmla="*/ 108406 h 524534"/>
                <a:gd name="connsiteX138" fmla="*/ 626364 w 777125"/>
                <a:gd name="connsiteY138" fmla="*/ 102463 h 524534"/>
                <a:gd name="connsiteX139" fmla="*/ 590855 w 777125"/>
                <a:gd name="connsiteY139" fmla="*/ 119684 h 524534"/>
                <a:gd name="connsiteX140" fmla="*/ 589864 w 777125"/>
                <a:gd name="connsiteY140" fmla="*/ 122351 h 524534"/>
                <a:gd name="connsiteX141" fmla="*/ 581482 w 777125"/>
                <a:gd name="connsiteY141" fmla="*/ 121360 h 524534"/>
                <a:gd name="connsiteX142" fmla="*/ 619658 w 777125"/>
                <a:gd name="connsiteY142" fmla="*/ 93395 h 524534"/>
                <a:gd name="connsiteX143" fmla="*/ 656920 w 777125"/>
                <a:gd name="connsiteY143" fmla="*/ 100634 h 524534"/>
                <a:gd name="connsiteX144" fmla="*/ 671779 w 777125"/>
                <a:gd name="connsiteY144" fmla="*/ 111454 h 524534"/>
                <a:gd name="connsiteX145" fmla="*/ 674980 w 777125"/>
                <a:gd name="connsiteY145" fmla="*/ 126923 h 524534"/>
                <a:gd name="connsiteX146" fmla="*/ 670941 w 777125"/>
                <a:gd name="connsiteY146" fmla="*/ 150164 h 524534"/>
                <a:gd name="connsiteX147" fmla="*/ 651510 w 777125"/>
                <a:gd name="connsiteY147" fmla="*/ 183082 h 524534"/>
                <a:gd name="connsiteX148" fmla="*/ 636880 w 777125"/>
                <a:gd name="connsiteY148" fmla="*/ 194207 h 524534"/>
                <a:gd name="connsiteX149" fmla="*/ 636041 w 777125"/>
                <a:gd name="connsiteY149" fmla="*/ 200532 h 524534"/>
                <a:gd name="connsiteX150" fmla="*/ 656996 w 777125"/>
                <a:gd name="connsiteY150" fmla="*/ 231926 h 524534"/>
                <a:gd name="connsiteX151" fmla="*/ 660425 w 777125"/>
                <a:gd name="connsiteY151" fmla="*/ 232536 h 524534"/>
                <a:gd name="connsiteX152" fmla="*/ 666979 w 777125"/>
                <a:gd name="connsiteY152" fmla="*/ 227278 h 524534"/>
                <a:gd name="connsiteX153" fmla="*/ 682371 w 777125"/>
                <a:gd name="connsiteY153" fmla="*/ 210666 h 524534"/>
                <a:gd name="connsiteX154" fmla="*/ 695554 w 777125"/>
                <a:gd name="connsiteY154" fmla="*/ 177139 h 524534"/>
                <a:gd name="connsiteX155" fmla="*/ 698754 w 777125"/>
                <a:gd name="connsiteY155" fmla="*/ 150088 h 524534"/>
                <a:gd name="connsiteX156" fmla="*/ 558851 w 777125"/>
                <a:gd name="connsiteY156" fmla="*/ 103834 h 524534"/>
                <a:gd name="connsiteX157" fmla="*/ 558851 w 777125"/>
                <a:gd name="connsiteY157" fmla="*/ 96595 h 524534"/>
                <a:gd name="connsiteX158" fmla="*/ 554736 w 777125"/>
                <a:gd name="connsiteY158" fmla="*/ 103377 h 524534"/>
                <a:gd name="connsiteX159" fmla="*/ 543458 w 777125"/>
                <a:gd name="connsiteY159" fmla="*/ 126846 h 524534"/>
                <a:gd name="connsiteX160" fmla="*/ 540182 w 777125"/>
                <a:gd name="connsiteY160" fmla="*/ 132790 h 524534"/>
                <a:gd name="connsiteX161" fmla="*/ 538810 w 777125"/>
                <a:gd name="connsiteY161" fmla="*/ 137972 h 524534"/>
                <a:gd name="connsiteX162" fmla="*/ 540410 w 777125"/>
                <a:gd name="connsiteY162" fmla="*/ 140105 h 524534"/>
                <a:gd name="connsiteX163" fmla="*/ 542849 w 777125"/>
                <a:gd name="connsiteY163" fmla="*/ 138886 h 524534"/>
                <a:gd name="connsiteX164" fmla="*/ 559003 w 777125"/>
                <a:gd name="connsiteY164" fmla="*/ 103910 h 524534"/>
                <a:gd name="connsiteX165" fmla="*/ 553288 w 777125"/>
                <a:gd name="connsiteY165" fmla="*/ 91337 h 524534"/>
                <a:gd name="connsiteX166" fmla="*/ 552298 w 777125"/>
                <a:gd name="connsiteY166" fmla="*/ 82193 h 524534"/>
                <a:gd name="connsiteX167" fmla="*/ 532333 w 777125"/>
                <a:gd name="connsiteY167" fmla="*/ 56666 h 524534"/>
                <a:gd name="connsiteX168" fmla="*/ 530123 w 777125"/>
                <a:gd name="connsiteY168" fmla="*/ 54685 h 524534"/>
                <a:gd name="connsiteX169" fmla="*/ 530123 w 777125"/>
                <a:gd name="connsiteY169" fmla="*/ 57657 h 524534"/>
                <a:gd name="connsiteX170" fmla="*/ 535305 w 777125"/>
                <a:gd name="connsiteY170" fmla="*/ 88823 h 524534"/>
                <a:gd name="connsiteX171" fmla="*/ 528523 w 777125"/>
                <a:gd name="connsiteY171" fmla="*/ 123036 h 524534"/>
                <a:gd name="connsiteX172" fmla="*/ 512521 w 777125"/>
                <a:gd name="connsiteY172" fmla="*/ 148564 h 524534"/>
                <a:gd name="connsiteX173" fmla="*/ 487985 w 777125"/>
                <a:gd name="connsiteY173" fmla="*/ 164718 h 524534"/>
                <a:gd name="connsiteX174" fmla="*/ 474345 w 777125"/>
                <a:gd name="connsiteY174" fmla="*/ 166013 h 524534"/>
                <a:gd name="connsiteX175" fmla="*/ 461848 w 777125"/>
                <a:gd name="connsiteY175" fmla="*/ 156184 h 524534"/>
                <a:gd name="connsiteX176" fmla="*/ 460019 w 777125"/>
                <a:gd name="connsiteY176" fmla="*/ 155498 h 524534"/>
                <a:gd name="connsiteX177" fmla="*/ 460172 w 777125"/>
                <a:gd name="connsiteY177" fmla="*/ 157403 h 524534"/>
                <a:gd name="connsiteX178" fmla="*/ 475031 w 777125"/>
                <a:gd name="connsiteY178" fmla="*/ 177443 h 524534"/>
                <a:gd name="connsiteX179" fmla="*/ 476936 w 777125"/>
                <a:gd name="connsiteY179" fmla="*/ 180110 h 524534"/>
                <a:gd name="connsiteX180" fmla="*/ 479069 w 777125"/>
                <a:gd name="connsiteY180" fmla="*/ 182244 h 524534"/>
                <a:gd name="connsiteX181" fmla="*/ 479908 w 777125"/>
                <a:gd name="connsiteY181" fmla="*/ 179806 h 524534"/>
                <a:gd name="connsiteX182" fmla="*/ 484327 w 777125"/>
                <a:gd name="connsiteY182" fmla="*/ 173709 h 524534"/>
                <a:gd name="connsiteX183" fmla="*/ 512445 w 777125"/>
                <a:gd name="connsiteY183" fmla="*/ 163118 h 524534"/>
                <a:gd name="connsiteX184" fmla="*/ 520903 w 777125"/>
                <a:gd name="connsiteY184" fmla="*/ 159994 h 524534"/>
                <a:gd name="connsiteX185" fmla="*/ 527914 w 777125"/>
                <a:gd name="connsiteY185" fmla="*/ 145439 h 524534"/>
                <a:gd name="connsiteX186" fmla="*/ 534467 w 777125"/>
                <a:gd name="connsiteY186" fmla="*/ 128751 h 524534"/>
                <a:gd name="connsiteX187" fmla="*/ 553364 w 777125"/>
                <a:gd name="connsiteY187" fmla="*/ 91337 h 524534"/>
                <a:gd name="connsiteX188" fmla="*/ 521132 w 777125"/>
                <a:gd name="connsiteY188" fmla="*/ 115416 h 524534"/>
                <a:gd name="connsiteX189" fmla="*/ 523646 w 777125"/>
                <a:gd name="connsiteY189" fmla="*/ 67334 h 524534"/>
                <a:gd name="connsiteX190" fmla="*/ 497891 w 777125"/>
                <a:gd name="connsiteY190" fmla="*/ 48589 h 524534"/>
                <a:gd name="connsiteX191" fmla="*/ 477850 w 777125"/>
                <a:gd name="connsiteY191" fmla="*/ 51256 h 524534"/>
                <a:gd name="connsiteX192" fmla="*/ 449809 w 777125"/>
                <a:gd name="connsiteY192" fmla="*/ 59943 h 524534"/>
                <a:gd name="connsiteX193" fmla="*/ 427863 w 777125"/>
                <a:gd name="connsiteY193" fmla="*/ 82041 h 524534"/>
                <a:gd name="connsiteX194" fmla="*/ 431673 w 777125"/>
                <a:gd name="connsiteY194" fmla="*/ 109092 h 524534"/>
                <a:gd name="connsiteX195" fmla="*/ 451409 w 777125"/>
                <a:gd name="connsiteY195" fmla="*/ 127380 h 524534"/>
                <a:gd name="connsiteX196" fmla="*/ 465658 w 777125"/>
                <a:gd name="connsiteY196" fmla="*/ 132714 h 524534"/>
                <a:gd name="connsiteX197" fmla="*/ 464744 w 777125"/>
                <a:gd name="connsiteY197" fmla="*/ 139343 h 524534"/>
                <a:gd name="connsiteX198" fmla="*/ 457124 w 777125"/>
                <a:gd name="connsiteY198" fmla="*/ 137591 h 524534"/>
                <a:gd name="connsiteX199" fmla="*/ 445541 w 777125"/>
                <a:gd name="connsiteY199" fmla="*/ 132561 h 524534"/>
                <a:gd name="connsiteX200" fmla="*/ 419938 w 777125"/>
                <a:gd name="connsiteY200" fmla="*/ 108101 h 524534"/>
                <a:gd name="connsiteX201" fmla="*/ 415747 w 777125"/>
                <a:gd name="connsiteY201" fmla="*/ 99643 h 524534"/>
                <a:gd name="connsiteX202" fmla="*/ 430454 w 777125"/>
                <a:gd name="connsiteY202" fmla="*/ 63601 h 524534"/>
                <a:gd name="connsiteX203" fmla="*/ 476860 w 777125"/>
                <a:gd name="connsiteY203" fmla="*/ 42722 h 524534"/>
                <a:gd name="connsiteX204" fmla="*/ 493090 w 777125"/>
                <a:gd name="connsiteY204" fmla="*/ 40817 h 524534"/>
                <a:gd name="connsiteX205" fmla="*/ 521360 w 777125"/>
                <a:gd name="connsiteY205" fmla="*/ 45998 h 524534"/>
                <a:gd name="connsiteX206" fmla="*/ 523951 w 777125"/>
                <a:gd name="connsiteY206" fmla="*/ 46760 h 524534"/>
                <a:gd name="connsiteX207" fmla="*/ 523418 w 777125"/>
                <a:gd name="connsiteY207" fmla="*/ 44169 h 524534"/>
                <a:gd name="connsiteX208" fmla="*/ 510997 w 777125"/>
                <a:gd name="connsiteY208" fmla="*/ 28244 h 524534"/>
                <a:gd name="connsiteX209" fmla="*/ 486232 w 777125"/>
                <a:gd name="connsiteY209" fmla="*/ 12775 h 524534"/>
                <a:gd name="connsiteX210" fmla="*/ 468249 w 777125"/>
                <a:gd name="connsiteY210" fmla="*/ 10032 h 524534"/>
                <a:gd name="connsiteX211" fmla="*/ 437464 w 777125"/>
                <a:gd name="connsiteY211" fmla="*/ 12546 h 524534"/>
                <a:gd name="connsiteX212" fmla="*/ 419176 w 777125"/>
                <a:gd name="connsiteY212" fmla="*/ 23900 h 524534"/>
                <a:gd name="connsiteX213" fmla="*/ 399212 w 777125"/>
                <a:gd name="connsiteY213" fmla="*/ 36169 h 524534"/>
                <a:gd name="connsiteX214" fmla="*/ 365455 w 777125"/>
                <a:gd name="connsiteY214" fmla="*/ 60324 h 524534"/>
                <a:gd name="connsiteX215" fmla="*/ 343052 w 777125"/>
                <a:gd name="connsiteY215" fmla="*/ 84556 h 524534"/>
                <a:gd name="connsiteX216" fmla="*/ 335509 w 777125"/>
                <a:gd name="connsiteY216" fmla="*/ 124408 h 524534"/>
                <a:gd name="connsiteX217" fmla="*/ 343129 w 777125"/>
                <a:gd name="connsiteY217" fmla="*/ 134314 h 524534"/>
                <a:gd name="connsiteX218" fmla="*/ 377571 w 777125"/>
                <a:gd name="connsiteY218" fmla="*/ 135533 h 524534"/>
                <a:gd name="connsiteX219" fmla="*/ 384200 w 777125"/>
                <a:gd name="connsiteY219" fmla="*/ 135533 h 524534"/>
                <a:gd name="connsiteX220" fmla="*/ 407137 w 777125"/>
                <a:gd name="connsiteY220" fmla="*/ 132257 h 524534"/>
                <a:gd name="connsiteX221" fmla="*/ 419633 w 777125"/>
                <a:gd name="connsiteY221" fmla="*/ 127380 h 524534"/>
                <a:gd name="connsiteX222" fmla="*/ 436702 w 777125"/>
                <a:gd name="connsiteY222" fmla="*/ 132943 h 524534"/>
                <a:gd name="connsiteX223" fmla="*/ 444475 w 777125"/>
                <a:gd name="connsiteY223" fmla="*/ 137972 h 524534"/>
                <a:gd name="connsiteX224" fmla="*/ 458343 w 777125"/>
                <a:gd name="connsiteY224" fmla="*/ 147344 h 524534"/>
                <a:gd name="connsiteX225" fmla="*/ 472440 w 777125"/>
                <a:gd name="connsiteY225" fmla="*/ 155117 h 524534"/>
                <a:gd name="connsiteX226" fmla="*/ 481279 w 777125"/>
                <a:gd name="connsiteY226" fmla="*/ 157326 h 524534"/>
                <a:gd name="connsiteX227" fmla="*/ 507187 w 777125"/>
                <a:gd name="connsiteY227" fmla="*/ 140791 h 524534"/>
                <a:gd name="connsiteX228" fmla="*/ 521208 w 777125"/>
                <a:gd name="connsiteY228" fmla="*/ 115493 h 524534"/>
                <a:gd name="connsiteX229" fmla="*/ 376504 w 777125"/>
                <a:gd name="connsiteY229" fmla="*/ 146125 h 524534"/>
                <a:gd name="connsiteX230" fmla="*/ 378257 w 777125"/>
                <a:gd name="connsiteY230" fmla="*/ 144525 h 524534"/>
                <a:gd name="connsiteX231" fmla="*/ 375666 w 777125"/>
                <a:gd name="connsiteY231" fmla="*/ 143229 h 524534"/>
                <a:gd name="connsiteX232" fmla="*/ 357988 w 777125"/>
                <a:gd name="connsiteY232" fmla="*/ 142315 h 524534"/>
                <a:gd name="connsiteX233" fmla="*/ 350596 w 777125"/>
                <a:gd name="connsiteY233" fmla="*/ 143611 h 524534"/>
                <a:gd name="connsiteX234" fmla="*/ 357530 w 777125"/>
                <a:gd name="connsiteY234" fmla="*/ 146963 h 524534"/>
                <a:gd name="connsiteX235" fmla="*/ 368808 w 777125"/>
                <a:gd name="connsiteY235" fmla="*/ 147801 h 524534"/>
                <a:gd name="connsiteX236" fmla="*/ 376504 w 777125"/>
                <a:gd name="connsiteY236" fmla="*/ 146125 h 5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777125" h="524534">
                  <a:moveTo>
                    <a:pt x="777011" y="516533"/>
                  </a:moveTo>
                  <a:cubicBezTo>
                    <a:pt x="777164" y="519276"/>
                    <a:pt x="777164" y="521944"/>
                    <a:pt x="777011" y="524534"/>
                  </a:cubicBezTo>
                  <a:lnTo>
                    <a:pt x="768325" y="524077"/>
                  </a:lnTo>
                  <a:cubicBezTo>
                    <a:pt x="768401" y="522324"/>
                    <a:pt x="768325" y="520572"/>
                    <a:pt x="768096" y="518896"/>
                  </a:cubicBezTo>
                  <a:cubicBezTo>
                    <a:pt x="766648" y="510742"/>
                    <a:pt x="763905" y="502665"/>
                    <a:pt x="760400" y="495045"/>
                  </a:cubicBezTo>
                  <a:cubicBezTo>
                    <a:pt x="754913" y="483386"/>
                    <a:pt x="747903" y="472261"/>
                    <a:pt x="742340" y="460526"/>
                  </a:cubicBezTo>
                  <a:lnTo>
                    <a:pt x="742188" y="460145"/>
                  </a:lnTo>
                  <a:cubicBezTo>
                    <a:pt x="737387" y="449858"/>
                    <a:pt x="732739" y="439495"/>
                    <a:pt x="731977" y="428065"/>
                  </a:cubicBezTo>
                  <a:cubicBezTo>
                    <a:pt x="730987" y="414730"/>
                    <a:pt x="729005" y="401395"/>
                    <a:pt x="727862" y="388060"/>
                  </a:cubicBezTo>
                  <a:cubicBezTo>
                    <a:pt x="727100" y="379145"/>
                    <a:pt x="727100" y="370153"/>
                    <a:pt x="726719" y="361238"/>
                  </a:cubicBezTo>
                  <a:cubicBezTo>
                    <a:pt x="726719" y="360476"/>
                    <a:pt x="726491" y="359714"/>
                    <a:pt x="726110" y="359028"/>
                  </a:cubicBezTo>
                  <a:cubicBezTo>
                    <a:pt x="720852" y="350113"/>
                    <a:pt x="716128" y="340969"/>
                    <a:pt x="710108" y="332510"/>
                  </a:cubicBezTo>
                  <a:cubicBezTo>
                    <a:pt x="705079" y="325576"/>
                    <a:pt x="698221" y="319709"/>
                    <a:pt x="692582" y="313156"/>
                  </a:cubicBezTo>
                  <a:cubicBezTo>
                    <a:pt x="684886" y="304316"/>
                    <a:pt x="679094" y="294563"/>
                    <a:pt x="674065" y="284199"/>
                  </a:cubicBezTo>
                  <a:cubicBezTo>
                    <a:pt x="668503" y="272693"/>
                    <a:pt x="660654" y="262025"/>
                    <a:pt x="653491" y="251205"/>
                  </a:cubicBezTo>
                  <a:cubicBezTo>
                    <a:pt x="652348" y="249452"/>
                    <a:pt x="650672" y="247014"/>
                    <a:pt x="646786" y="248995"/>
                  </a:cubicBezTo>
                  <a:cubicBezTo>
                    <a:pt x="644423" y="250214"/>
                    <a:pt x="640385" y="249605"/>
                    <a:pt x="639166" y="246633"/>
                  </a:cubicBezTo>
                  <a:cubicBezTo>
                    <a:pt x="638327" y="244728"/>
                    <a:pt x="638480" y="242213"/>
                    <a:pt x="639242" y="240308"/>
                  </a:cubicBezTo>
                  <a:cubicBezTo>
                    <a:pt x="640385" y="237565"/>
                    <a:pt x="643280" y="237260"/>
                    <a:pt x="646328" y="237870"/>
                  </a:cubicBezTo>
                  <a:cubicBezTo>
                    <a:pt x="646709" y="237870"/>
                    <a:pt x="647776" y="236803"/>
                    <a:pt x="647700" y="236422"/>
                  </a:cubicBezTo>
                  <a:cubicBezTo>
                    <a:pt x="647319" y="235203"/>
                    <a:pt x="646633" y="233908"/>
                    <a:pt x="645871" y="232841"/>
                  </a:cubicBezTo>
                  <a:cubicBezTo>
                    <a:pt x="640080" y="224459"/>
                    <a:pt x="634060" y="216229"/>
                    <a:pt x="628498" y="207695"/>
                  </a:cubicBezTo>
                  <a:cubicBezTo>
                    <a:pt x="625678" y="203428"/>
                    <a:pt x="622097" y="201294"/>
                    <a:pt x="616610" y="202437"/>
                  </a:cubicBezTo>
                  <a:cubicBezTo>
                    <a:pt x="611962" y="203428"/>
                    <a:pt x="607390" y="205256"/>
                    <a:pt x="602666" y="205561"/>
                  </a:cubicBezTo>
                  <a:cubicBezTo>
                    <a:pt x="600227" y="205714"/>
                    <a:pt x="597103" y="204037"/>
                    <a:pt x="595122" y="202361"/>
                  </a:cubicBezTo>
                  <a:cubicBezTo>
                    <a:pt x="594131" y="201523"/>
                    <a:pt x="594512" y="198474"/>
                    <a:pt x="595503" y="197103"/>
                  </a:cubicBezTo>
                  <a:cubicBezTo>
                    <a:pt x="596951" y="195122"/>
                    <a:pt x="598703" y="193141"/>
                    <a:pt x="602513" y="194512"/>
                  </a:cubicBezTo>
                  <a:cubicBezTo>
                    <a:pt x="605409" y="195503"/>
                    <a:pt x="608990" y="194817"/>
                    <a:pt x="612267" y="194664"/>
                  </a:cubicBezTo>
                  <a:cubicBezTo>
                    <a:pt x="613029" y="194664"/>
                    <a:pt x="613791" y="193979"/>
                    <a:pt x="614477" y="193598"/>
                  </a:cubicBezTo>
                  <a:cubicBezTo>
                    <a:pt x="613791" y="192912"/>
                    <a:pt x="613334" y="192074"/>
                    <a:pt x="612496" y="191540"/>
                  </a:cubicBezTo>
                  <a:cubicBezTo>
                    <a:pt x="607847" y="188873"/>
                    <a:pt x="602285" y="187044"/>
                    <a:pt x="598703" y="183616"/>
                  </a:cubicBezTo>
                  <a:cubicBezTo>
                    <a:pt x="590169" y="175386"/>
                    <a:pt x="579730" y="169519"/>
                    <a:pt x="569366" y="163575"/>
                  </a:cubicBezTo>
                  <a:cubicBezTo>
                    <a:pt x="562051" y="159384"/>
                    <a:pt x="556946" y="158089"/>
                    <a:pt x="547954" y="163804"/>
                  </a:cubicBezTo>
                  <a:cubicBezTo>
                    <a:pt x="544373" y="166089"/>
                    <a:pt x="540106" y="167842"/>
                    <a:pt x="535915" y="168833"/>
                  </a:cubicBezTo>
                  <a:cubicBezTo>
                    <a:pt x="524408" y="171424"/>
                    <a:pt x="512750" y="173405"/>
                    <a:pt x="501091" y="175614"/>
                  </a:cubicBezTo>
                  <a:cubicBezTo>
                    <a:pt x="494843" y="176834"/>
                    <a:pt x="490499" y="180339"/>
                    <a:pt x="489585" y="185216"/>
                  </a:cubicBezTo>
                  <a:cubicBezTo>
                    <a:pt x="489052" y="188264"/>
                    <a:pt x="489052" y="191388"/>
                    <a:pt x="488366" y="194360"/>
                  </a:cubicBezTo>
                  <a:cubicBezTo>
                    <a:pt x="487909" y="196189"/>
                    <a:pt x="486918" y="199008"/>
                    <a:pt x="485623" y="199236"/>
                  </a:cubicBezTo>
                  <a:cubicBezTo>
                    <a:pt x="483718" y="199618"/>
                    <a:pt x="480822" y="198627"/>
                    <a:pt x="479222" y="197331"/>
                  </a:cubicBezTo>
                  <a:cubicBezTo>
                    <a:pt x="468401" y="188340"/>
                    <a:pt x="460858" y="177367"/>
                    <a:pt x="455143" y="165175"/>
                  </a:cubicBezTo>
                  <a:cubicBezTo>
                    <a:pt x="451028" y="156412"/>
                    <a:pt x="446227" y="147649"/>
                    <a:pt x="437236" y="141858"/>
                  </a:cubicBezTo>
                  <a:cubicBezTo>
                    <a:pt x="426034" y="134695"/>
                    <a:pt x="419633" y="134162"/>
                    <a:pt x="411556" y="140944"/>
                  </a:cubicBezTo>
                  <a:cubicBezTo>
                    <a:pt x="406756" y="144982"/>
                    <a:pt x="401726" y="144449"/>
                    <a:pt x="396926" y="143611"/>
                  </a:cubicBezTo>
                  <a:cubicBezTo>
                    <a:pt x="393725" y="143001"/>
                    <a:pt x="392125" y="143458"/>
                    <a:pt x="390220" y="145287"/>
                  </a:cubicBezTo>
                  <a:cubicBezTo>
                    <a:pt x="387477" y="148030"/>
                    <a:pt x="385039" y="151154"/>
                    <a:pt x="381914" y="153516"/>
                  </a:cubicBezTo>
                  <a:cubicBezTo>
                    <a:pt x="376809" y="157403"/>
                    <a:pt x="370484" y="155117"/>
                    <a:pt x="364693" y="155421"/>
                  </a:cubicBezTo>
                  <a:cubicBezTo>
                    <a:pt x="354863" y="155803"/>
                    <a:pt x="346177" y="153516"/>
                    <a:pt x="339395" y="146354"/>
                  </a:cubicBezTo>
                  <a:cubicBezTo>
                    <a:pt x="337642" y="144449"/>
                    <a:pt x="333756" y="143306"/>
                    <a:pt x="330860" y="143229"/>
                  </a:cubicBezTo>
                  <a:cubicBezTo>
                    <a:pt x="324002" y="143077"/>
                    <a:pt x="317068" y="143382"/>
                    <a:pt x="310286" y="144144"/>
                  </a:cubicBezTo>
                  <a:cubicBezTo>
                    <a:pt x="305029" y="144754"/>
                    <a:pt x="299847" y="146125"/>
                    <a:pt x="294818" y="147573"/>
                  </a:cubicBezTo>
                  <a:cubicBezTo>
                    <a:pt x="291389" y="148564"/>
                    <a:pt x="288265" y="150392"/>
                    <a:pt x="284988" y="151688"/>
                  </a:cubicBezTo>
                  <a:cubicBezTo>
                    <a:pt x="278816" y="154050"/>
                    <a:pt x="271272" y="155117"/>
                    <a:pt x="266548" y="158927"/>
                  </a:cubicBezTo>
                  <a:cubicBezTo>
                    <a:pt x="255041" y="168376"/>
                    <a:pt x="244526" y="178891"/>
                    <a:pt x="234010" y="189254"/>
                  </a:cubicBezTo>
                  <a:cubicBezTo>
                    <a:pt x="226162" y="196951"/>
                    <a:pt x="218846" y="205104"/>
                    <a:pt x="207645" y="209219"/>
                  </a:cubicBezTo>
                  <a:cubicBezTo>
                    <a:pt x="205359" y="210057"/>
                    <a:pt x="203073" y="210971"/>
                    <a:pt x="201016" y="212267"/>
                  </a:cubicBezTo>
                  <a:cubicBezTo>
                    <a:pt x="195910" y="215543"/>
                    <a:pt x="191033" y="219125"/>
                    <a:pt x="185928" y="222478"/>
                  </a:cubicBezTo>
                  <a:cubicBezTo>
                    <a:pt x="174574" y="229945"/>
                    <a:pt x="163373" y="237489"/>
                    <a:pt x="151790" y="244652"/>
                  </a:cubicBezTo>
                  <a:cubicBezTo>
                    <a:pt x="145694" y="248462"/>
                    <a:pt x="139446" y="252881"/>
                    <a:pt x="132512" y="254710"/>
                  </a:cubicBezTo>
                  <a:cubicBezTo>
                    <a:pt x="121539" y="257682"/>
                    <a:pt x="111328" y="261568"/>
                    <a:pt x="103099" y="268426"/>
                  </a:cubicBezTo>
                  <a:cubicBezTo>
                    <a:pt x="89535" y="279856"/>
                    <a:pt x="78029" y="292886"/>
                    <a:pt x="70333" y="308355"/>
                  </a:cubicBezTo>
                  <a:cubicBezTo>
                    <a:pt x="67589" y="313841"/>
                    <a:pt x="64465" y="319251"/>
                    <a:pt x="61798" y="324814"/>
                  </a:cubicBezTo>
                  <a:cubicBezTo>
                    <a:pt x="56693" y="335482"/>
                    <a:pt x="52426" y="346531"/>
                    <a:pt x="46634" y="356894"/>
                  </a:cubicBezTo>
                  <a:cubicBezTo>
                    <a:pt x="41453" y="366191"/>
                    <a:pt x="34671" y="374801"/>
                    <a:pt x="28499" y="383641"/>
                  </a:cubicBezTo>
                  <a:cubicBezTo>
                    <a:pt x="24460" y="389508"/>
                    <a:pt x="20345" y="395223"/>
                    <a:pt x="16459" y="401166"/>
                  </a:cubicBezTo>
                  <a:cubicBezTo>
                    <a:pt x="13945" y="404976"/>
                    <a:pt x="12573" y="409549"/>
                    <a:pt x="9525" y="412901"/>
                  </a:cubicBezTo>
                  <a:cubicBezTo>
                    <a:pt x="8306" y="414197"/>
                    <a:pt x="7163" y="415492"/>
                    <a:pt x="6096" y="416864"/>
                  </a:cubicBezTo>
                  <a:lnTo>
                    <a:pt x="0" y="413892"/>
                  </a:lnTo>
                  <a:cubicBezTo>
                    <a:pt x="4953" y="405815"/>
                    <a:pt x="9754" y="397738"/>
                    <a:pt x="14783" y="389736"/>
                  </a:cubicBezTo>
                  <a:cubicBezTo>
                    <a:pt x="22327" y="377849"/>
                    <a:pt x="30632" y="366343"/>
                    <a:pt x="37643" y="354227"/>
                  </a:cubicBezTo>
                  <a:cubicBezTo>
                    <a:pt x="42901" y="345236"/>
                    <a:pt x="46634" y="335634"/>
                    <a:pt x="51054" y="326262"/>
                  </a:cubicBezTo>
                  <a:cubicBezTo>
                    <a:pt x="55321" y="317194"/>
                    <a:pt x="58674" y="307593"/>
                    <a:pt x="64084" y="299059"/>
                  </a:cubicBezTo>
                  <a:cubicBezTo>
                    <a:pt x="73533" y="284276"/>
                    <a:pt x="84734" y="270255"/>
                    <a:pt x="99974" y="259968"/>
                  </a:cubicBezTo>
                  <a:cubicBezTo>
                    <a:pt x="108890" y="253948"/>
                    <a:pt x="120244" y="250900"/>
                    <a:pt x="130454" y="246328"/>
                  </a:cubicBezTo>
                  <a:cubicBezTo>
                    <a:pt x="134722" y="244423"/>
                    <a:pt x="138989" y="242366"/>
                    <a:pt x="143027" y="240004"/>
                  </a:cubicBezTo>
                  <a:cubicBezTo>
                    <a:pt x="153467" y="233908"/>
                    <a:pt x="163830" y="227811"/>
                    <a:pt x="173965" y="221411"/>
                  </a:cubicBezTo>
                  <a:cubicBezTo>
                    <a:pt x="179603" y="217906"/>
                    <a:pt x="184556" y="213562"/>
                    <a:pt x="190119" y="210057"/>
                  </a:cubicBezTo>
                  <a:cubicBezTo>
                    <a:pt x="200787" y="203275"/>
                    <a:pt x="212979" y="198398"/>
                    <a:pt x="221590" y="189026"/>
                  </a:cubicBezTo>
                  <a:cubicBezTo>
                    <a:pt x="231724" y="178053"/>
                    <a:pt x="241935" y="167080"/>
                    <a:pt x="252679" y="156641"/>
                  </a:cubicBezTo>
                  <a:cubicBezTo>
                    <a:pt x="255880" y="153516"/>
                    <a:pt x="260909" y="151611"/>
                    <a:pt x="265481" y="149859"/>
                  </a:cubicBezTo>
                  <a:cubicBezTo>
                    <a:pt x="276073" y="145744"/>
                    <a:pt x="286741" y="142010"/>
                    <a:pt x="297561" y="138353"/>
                  </a:cubicBezTo>
                  <a:cubicBezTo>
                    <a:pt x="300990" y="137210"/>
                    <a:pt x="304724" y="136676"/>
                    <a:pt x="308381" y="136448"/>
                  </a:cubicBezTo>
                  <a:cubicBezTo>
                    <a:pt x="314630" y="136143"/>
                    <a:pt x="320954" y="136448"/>
                    <a:pt x="327279" y="136295"/>
                  </a:cubicBezTo>
                  <a:cubicBezTo>
                    <a:pt x="328346" y="136295"/>
                    <a:pt x="329489" y="135686"/>
                    <a:pt x="330556" y="135381"/>
                  </a:cubicBezTo>
                  <a:cubicBezTo>
                    <a:pt x="330175" y="134390"/>
                    <a:pt x="330022" y="133247"/>
                    <a:pt x="329336" y="132409"/>
                  </a:cubicBezTo>
                  <a:cubicBezTo>
                    <a:pt x="325298" y="127685"/>
                    <a:pt x="325298" y="122351"/>
                    <a:pt x="325679" y="116788"/>
                  </a:cubicBezTo>
                  <a:cubicBezTo>
                    <a:pt x="326136" y="110844"/>
                    <a:pt x="325450" y="104749"/>
                    <a:pt x="326974" y="99034"/>
                  </a:cubicBezTo>
                  <a:cubicBezTo>
                    <a:pt x="330327" y="86613"/>
                    <a:pt x="335661" y="75107"/>
                    <a:pt x="345491" y="65201"/>
                  </a:cubicBezTo>
                  <a:cubicBezTo>
                    <a:pt x="356768" y="53771"/>
                    <a:pt x="369875" y="44779"/>
                    <a:pt x="383972" y="36473"/>
                  </a:cubicBezTo>
                  <a:cubicBezTo>
                    <a:pt x="397764" y="28320"/>
                    <a:pt x="409880" y="17957"/>
                    <a:pt x="423443" y="9499"/>
                  </a:cubicBezTo>
                  <a:cubicBezTo>
                    <a:pt x="430378" y="5155"/>
                    <a:pt x="438760" y="126"/>
                    <a:pt x="446532" y="50"/>
                  </a:cubicBezTo>
                  <a:cubicBezTo>
                    <a:pt x="465734" y="-255"/>
                    <a:pt x="485242" y="583"/>
                    <a:pt x="502615" y="9956"/>
                  </a:cubicBezTo>
                  <a:cubicBezTo>
                    <a:pt x="513359" y="15823"/>
                    <a:pt x="520370" y="24510"/>
                    <a:pt x="526694" y="33883"/>
                  </a:cubicBezTo>
                  <a:cubicBezTo>
                    <a:pt x="532867" y="42950"/>
                    <a:pt x="539267" y="51866"/>
                    <a:pt x="545973" y="60705"/>
                  </a:cubicBezTo>
                  <a:cubicBezTo>
                    <a:pt x="549859" y="65886"/>
                    <a:pt x="554431" y="70611"/>
                    <a:pt x="558775" y="75564"/>
                  </a:cubicBezTo>
                  <a:cubicBezTo>
                    <a:pt x="560680" y="77774"/>
                    <a:pt x="561594" y="77164"/>
                    <a:pt x="563118" y="74802"/>
                  </a:cubicBezTo>
                  <a:cubicBezTo>
                    <a:pt x="573481" y="58266"/>
                    <a:pt x="589178" y="48056"/>
                    <a:pt x="610591" y="50342"/>
                  </a:cubicBezTo>
                  <a:cubicBezTo>
                    <a:pt x="621182" y="51485"/>
                    <a:pt x="630555" y="55752"/>
                    <a:pt x="638861" y="62000"/>
                  </a:cubicBezTo>
                  <a:cubicBezTo>
                    <a:pt x="647243" y="68249"/>
                    <a:pt x="656692" y="73354"/>
                    <a:pt x="664616" y="80060"/>
                  </a:cubicBezTo>
                  <a:cubicBezTo>
                    <a:pt x="674980" y="88823"/>
                    <a:pt x="689229" y="94157"/>
                    <a:pt x="695325" y="106882"/>
                  </a:cubicBezTo>
                  <a:cubicBezTo>
                    <a:pt x="696849" y="110159"/>
                    <a:pt x="698373" y="113359"/>
                    <a:pt x="699897" y="116636"/>
                  </a:cubicBezTo>
                  <a:cubicBezTo>
                    <a:pt x="704698" y="127075"/>
                    <a:pt x="708889" y="137972"/>
                    <a:pt x="708203" y="149326"/>
                  </a:cubicBezTo>
                  <a:cubicBezTo>
                    <a:pt x="707212" y="164489"/>
                    <a:pt x="706907" y="179882"/>
                    <a:pt x="700659" y="194436"/>
                  </a:cubicBezTo>
                  <a:cubicBezTo>
                    <a:pt x="697535" y="201751"/>
                    <a:pt x="695477" y="209676"/>
                    <a:pt x="690905" y="216077"/>
                  </a:cubicBezTo>
                  <a:cubicBezTo>
                    <a:pt x="685952" y="223011"/>
                    <a:pt x="678637" y="228726"/>
                    <a:pt x="672160" y="234746"/>
                  </a:cubicBezTo>
                  <a:cubicBezTo>
                    <a:pt x="669722" y="237032"/>
                    <a:pt x="666521" y="238708"/>
                    <a:pt x="663778" y="240842"/>
                  </a:cubicBezTo>
                  <a:cubicBezTo>
                    <a:pt x="661416" y="242747"/>
                    <a:pt x="660730" y="245033"/>
                    <a:pt x="662483" y="247700"/>
                  </a:cubicBezTo>
                  <a:cubicBezTo>
                    <a:pt x="668655" y="257072"/>
                    <a:pt x="674980" y="266293"/>
                    <a:pt x="680923" y="275818"/>
                  </a:cubicBezTo>
                  <a:cubicBezTo>
                    <a:pt x="682752" y="278713"/>
                    <a:pt x="683362" y="282294"/>
                    <a:pt x="685267" y="285190"/>
                  </a:cubicBezTo>
                  <a:cubicBezTo>
                    <a:pt x="690296" y="292886"/>
                    <a:pt x="695325" y="300659"/>
                    <a:pt x="701192" y="307974"/>
                  </a:cubicBezTo>
                  <a:cubicBezTo>
                    <a:pt x="706526" y="314603"/>
                    <a:pt x="713461" y="320242"/>
                    <a:pt x="718642" y="326871"/>
                  </a:cubicBezTo>
                  <a:cubicBezTo>
                    <a:pt x="724586" y="334415"/>
                    <a:pt x="729463" y="342569"/>
                    <a:pt x="734568" y="350570"/>
                  </a:cubicBezTo>
                  <a:cubicBezTo>
                    <a:pt x="735787" y="352475"/>
                    <a:pt x="736016" y="354913"/>
                    <a:pt x="736244" y="357123"/>
                  </a:cubicBezTo>
                  <a:cubicBezTo>
                    <a:pt x="736778" y="363524"/>
                    <a:pt x="736930" y="369924"/>
                    <a:pt x="737387" y="376325"/>
                  </a:cubicBezTo>
                  <a:cubicBezTo>
                    <a:pt x="738454" y="392023"/>
                    <a:pt x="738835" y="407796"/>
                    <a:pt x="740816" y="423417"/>
                  </a:cubicBezTo>
                  <a:cubicBezTo>
                    <a:pt x="741959" y="432332"/>
                    <a:pt x="744703" y="441324"/>
                    <a:pt x="748513" y="449630"/>
                  </a:cubicBezTo>
                  <a:cubicBezTo>
                    <a:pt x="755523" y="465327"/>
                    <a:pt x="763905" y="480567"/>
                    <a:pt x="771525" y="496036"/>
                  </a:cubicBezTo>
                  <a:cubicBezTo>
                    <a:pt x="774725" y="502513"/>
                    <a:pt x="776554" y="509294"/>
                    <a:pt x="777011" y="516533"/>
                  </a:cubicBezTo>
                  <a:close/>
                  <a:moveTo>
                    <a:pt x="698906" y="150011"/>
                  </a:moveTo>
                  <a:cubicBezTo>
                    <a:pt x="699897" y="141553"/>
                    <a:pt x="696392" y="134009"/>
                    <a:pt x="693725" y="126161"/>
                  </a:cubicBezTo>
                  <a:cubicBezTo>
                    <a:pt x="689153" y="112597"/>
                    <a:pt x="681228" y="101777"/>
                    <a:pt x="667969" y="93699"/>
                  </a:cubicBezTo>
                  <a:cubicBezTo>
                    <a:pt x="659892" y="88823"/>
                    <a:pt x="652729" y="82727"/>
                    <a:pt x="645109" y="77240"/>
                  </a:cubicBezTo>
                  <a:cubicBezTo>
                    <a:pt x="639242" y="73049"/>
                    <a:pt x="633603" y="68401"/>
                    <a:pt x="627126" y="65277"/>
                  </a:cubicBezTo>
                  <a:cubicBezTo>
                    <a:pt x="620573" y="62076"/>
                    <a:pt x="613181" y="58724"/>
                    <a:pt x="605942" y="58343"/>
                  </a:cubicBezTo>
                  <a:cubicBezTo>
                    <a:pt x="592607" y="57657"/>
                    <a:pt x="582168" y="64058"/>
                    <a:pt x="574243" y="73506"/>
                  </a:cubicBezTo>
                  <a:cubicBezTo>
                    <a:pt x="569138" y="79679"/>
                    <a:pt x="564109" y="86079"/>
                    <a:pt x="567385" y="94538"/>
                  </a:cubicBezTo>
                  <a:cubicBezTo>
                    <a:pt x="568071" y="96366"/>
                    <a:pt x="568376" y="98348"/>
                    <a:pt x="568452" y="100329"/>
                  </a:cubicBezTo>
                  <a:cubicBezTo>
                    <a:pt x="569214" y="112902"/>
                    <a:pt x="563347" y="123875"/>
                    <a:pt x="556260" y="134009"/>
                  </a:cubicBezTo>
                  <a:cubicBezTo>
                    <a:pt x="550697" y="142010"/>
                    <a:pt x="542925" y="148868"/>
                    <a:pt x="536143" y="156260"/>
                  </a:cubicBezTo>
                  <a:cubicBezTo>
                    <a:pt x="535534" y="156869"/>
                    <a:pt x="535381" y="157784"/>
                    <a:pt x="535076" y="158622"/>
                  </a:cubicBezTo>
                  <a:cubicBezTo>
                    <a:pt x="536067" y="158546"/>
                    <a:pt x="537210" y="158774"/>
                    <a:pt x="537972" y="158317"/>
                  </a:cubicBezTo>
                  <a:cubicBezTo>
                    <a:pt x="540868" y="156869"/>
                    <a:pt x="543839" y="155421"/>
                    <a:pt x="546430" y="153593"/>
                  </a:cubicBezTo>
                  <a:cubicBezTo>
                    <a:pt x="552069" y="149554"/>
                    <a:pt x="558165" y="146811"/>
                    <a:pt x="564947" y="150164"/>
                  </a:cubicBezTo>
                  <a:cubicBezTo>
                    <a:pt x="573710" y="154431"/>
                    <a:pt x="582320" y="159155"/>
                    <a:pt x="590398" y="164337"/>
                  </a:cubicBezTo>
                  <a:cubicBezTo>
                    <a:pt x="599846" y="170433"/>
                    <a:pt x="608381" y="177672"/>
                    <a:pt x="617906" y="183692"/>
                  </a:cubicBezTo>
                  <a:cubicBezTo>
                    <a:pt x="621716" y="186130"/>
                    <a:pt x="626516" y="189788"/>
                    <a:pt x="632003" y="186054"/>
                  </a:cubicBezTo>
                  <a:cubicBezTo>
                    <a:pt x="644957" y="177367"/>
                    <a:pt x="657149" y="168071"/>
                    <a:pt x="660273" y="152754"/>
                  </a:cubicBezTo>
                  <a:cubicBezTo>
                    <a:pt x="661949" y="144754"/>
                    <a:pt x="663397" y="136600"/>
                    <a:pt x="664540" y="128523"/>
                  </a:cubicBezTo>
                  <a:cubicBezTo>
                    <a:pt x="665988" y="117855"/>
                    <a:pt x="662407" y="111683"/>
                    <a:pt x="652043" y="108406"/>
                  </a:cubicBezTo>
                  <a:cubicBezTo>
                    <a:pt x="643661" y="105739"/>
                    <a:pt x="635356" y="103682"/>
                    <a:pt x="626364" y="102463"/>
                  </a:cubicBezTo>
                  <a:cubicBezTo>
                    <a:pt x="610438" y="100253"/>
                    <a:pt x="596570" y="108711"/>
                    <a:pt x="590855" y="119684"/>
                  </a:cubicBezTo>
                  <a:cubicBezTo>
                    <a:pt x="590398" y="120522"/>
                    <a:pt x="589940" y="121436"/>
                    <a:pt x="589864" y="122351"/>
                  </a:cubicBezTo>
                  <a:lnTo>
                    <a:pt x="581482" y="121360"/>
                  </a:lnTo>
                  <a:cubicBezTo>
                    <a:pt x="583921" y="105511"/>
                    <a:pt x="599465" y="94538"/>
                    <a:pt x="619658" y="93395"/>
                  </a:cubicBezTo>
                  <a:cubicBezTo>
                    <a:pt x="632993" y="92633"/>
                    <a:pt x="645185" y="95833"/>
                    <a:pt x="656920" y="100634"/>
                  </a:cubicBezTo>
                  <a:cubicBezTo>
                    <a:pt x="662788" y="103072"/>
                    <a:pt x="669265" y="105815"/>
                    <a:pt x="671779" y="111454"/>
                  </a:cubicBezTo>
                  <a:cubicBezTo>
                    <a:pt x="673989" y="116179"/>
                    <a:pt x="675284" y="121817"/>
                    <a:pt x="674980" y="126923"/>
                  </a:cubicBezTo>
                  <a:cubicBezTo>
                    <a:pt x="674522" y="134695"/>
                    <a:pt x="672694" y="142468"/>
                    <a:pt x="670941" y="150164"/>
                  </a:cubicBezTo>
                  <a:cubicBezTo>
                    <a:pt x="668045" y="162813"/>
                    <a:pt x="662864" y="174395"/>
                    <a:pt x="651510" y="183082"/>
                  </a:cubicBezTo>
                  <a:cubicBezTo>
                    <a:pt x="646633" y="186816"/>
                    <a:pt x="641756" y="190474"/>
                    <a:pt x="636880" y="194207"/>
                  </a:cubicBezTo>
                  <a:cubicBezTo>
                    <a:pt x="634441" y="196112"/>
                    <a:pt x="633984" y="197636"/>
                    <a:pt x="636041" y="200532"/>
                  </a:cubicBezTo>
                  <a:cubicBezTo>
                    <a:pt x="643357" y="210819"/>
                    <a:pt x="650215" y="221334"/>
                    <a:pt x="656996" y="231926"/>
                  </a:cubicBezTo>
                  <a:cubicBezTo>
                    <a:pt x="658216" y="233908"/>
                    <a:pt x="658673" y="234136"/>
                    <a:pt x="660425" y="232536"/>
                  </a:cubicBezTo>
                  <a:cubicBezTo>
                    <a:pt x="662483" y="230631"/>
                    <a:pt x="665074" y="229183"/>
                    <a:pt x="666979" y="227278"/>
                  </a:cubicBezTo>
                  <a:cubicBezTo>
                    <a:pt x="672389" y="221868"/>
                    <a:pt x="679094" y="216991"/>
                    <a:pt x="682371" y="210666"/>
                  </a:cubicBezTo>
                  <a:cubicBezTo>
                    <a:pt x="687781" y="200151"/>
                    <a:pt x="690905" y="188721"/>
                    <a:pt x="695554" y="177139"/>
                  </a:cubicBezTo>
                  <a:cubicBezTo>
                    <a:pt x="696620" y="168147"/>
                    <a:pt x="697687" y="159155"/>
                    <a:pt x="698754" y="150088"/>
                  </a:cubicBezTo>
                  <a:close/>
                  <a:moveTo>
                    <a:pt x="558851" y="103834"/>
                  </a:moveTo>
                  <a:cubicBezTo>
                    <a:pt x="559156" y="101472"/>
                    <a:pt x="558851" y="99034"/>
                    <a:pt x="558851" y="96595"/>
                  </a:cubicBezTo>
                  <a:cubicBezTo>
                    <a:pt x="557479" y="98576"/>
                    <a:pt x="556108" y="100481"/>
                    <a:pt x="554736" y="103377"/>
                  </a:cubicBezTo>
                  <a:cubicBezTo>
                    <a:pt x="551002" y="111226"/>
                    <a:pt x="547268" y="118998"/>
                    <a:pt x="543458" y="126846"/>
                  </a:cubicBezTo>
                  <a:cubicBezTo>
                    <a:pt x="542468" y="128904"/>
                    <a:pt x="541020" y="130733"/>
                    <a:pt x="540182" y="132790"/>
                  </a:cubicBezTo>
                  <a:cubicBezTo>
                    <a:pt x="539420" y="134390"/>
                    <a:pt x="539039" y="136219"/>
                    <a:pt x="538810" y="137972"/>
                  </a:cubicBezTo>
                  <a:cubicBezTo>
                    <a:pt x="538810" y="138658"/>
                    <a:pt x="539648" y="139953"/>
                    <a:pt x="540410" y="140105"/>
                  </a:cubicBezTo>
                  <a:cubicBezTo>
                    <a:pt x="541096" y="140258"/>
                    <a:pt x="542468" y="139496"/>
                    <a:pt x="542849" y="138886"/>
                  </a:cubicBezTo>
                  <a:cubicBezTo>
                    <a:pt x="549021" y="127532"/>
                    <a:pt x="557327" y="116941"/>
                    <a:pt x="559003" y="103910"/>
                  </a:cubicBezTo>
                  <a:close/>
                  <a:moveTo>
                    <a:pt x="553288" y="91337"/>
                  </a:moveTo>
                  <a:cubicBezTo>
                    <a:pt x="555041" y="87908"/>
                    <a:pt x="554355" y="85013"/>
                    <a:pt x="552298" y="82193"/>
                  </a:cubicBezTo>
                  <a:cubicBezTo>
                    <a:pt x="545744" y="73659"/>
                    <a:pt x="539039" y="65124"/>
                    <a:pt x="532333" y="56666"/>
                  </a:cubicBezTo>
                  <a:cubicBezTo>
                    <a:pt x="531724" y="55904"/>
                    <a:pt x="530885" y="55295"/>
                    <a:pt x="530123" y="54685"/>
                  </a:cubicBezTo>
                  <a:cubicBezTo>
                    <a:pt x="530123" y="55676"/>
                    <a:pt x="529819" y="56819"/>
                    <a:pt x="530123" y="57657"/>
                  </a:cubicBezTo>
                  <a:cubicBezTo>
                    <a:pt x="533857" y="67791"/>
                    <a:pt x="535153" y="78307"/>
                    <a:pt x="535305" y="88823"/>
                  </a:cubicBezTo>
                  <a:cubicBezTo>
                    <a:pt x="535457" y="100558"/>
                    <a:pt x="532486" y="111911"/>
                    <a:pt x="528523" y="123036"/>
                  </a:cubicBezTo>
                  <a:cubicBezTo>
                    <a:pt x="525094" y="132561"/>
                    <a:pt x="521056" y="141858"/>
                    <a:pt x="512521" y="148564"/>
                  </a:cubicBezTo>
                  <a:cubicBezTo>
                    <a:pt x="504901" y="154507"/>
                    <a:pt x="496519" y="159841"/>
                    <a:pt x="487985" y="164718"/>
                  </a:cubicBezTo>
                  <a:cubicBezTo>
                    <a:pt x="484099" y="167004"/>
                    <a:pt x="479527" y="170281"/>
                    <a:pt x="474345" y="166013"/>
                  </a:cubicBezTo>
                  <a:cubicBezTo>
                    <a:pt x="470306" y="162584"/>
                    <a:pt x="466039" y="159384"/>
                    <a:pt x="461848" y="156184"/>
                  </a:cubicBezTo>
                  <a:cubicBezTo>
                    <a:pt x="461391" y="155803"/>
                    <a:pt x="460629" y="155726"/>
                    <a:pt x="460019" y="155498"/>
                  </a:cubicBezTo>
                  <a:cubicBezTo>
                    <a:pt x="460019" y="156184"/>
                    <a:pt x="459867" y="156946"/>
                    <a:pt x="460172" y="157403"/>
                  </a:cubicBezTo>
                  <a:cubicBezTo>
                    <a:pt x="464896" y="163956"/>
                    <a:pt x="469697" y="170433"/>
                    <a:pt x="475031" y="177443"/>
                  </a:cubicBezTo>
                  <a:cubicBezTo>
                    <a:pt x="475640" y="178358"/>
                    <a:pt x="476250" y="179272"/>
                    <a:pt x="476936" y="180110"/>
                  </a:cubicBezTo>
                  <a:cubicBezTo>
                    <a:pt x="477545" y="180872"/>
                    <a:pt x="478307" y="181558"/>
                    <a:pt x="479069" y="182244"/>
                  </a:cubicBezTo>
                  <a:cubicBezTo>
                    <a:pt x="479298" y="181406"/>
                    <a:pt x="479450" y="180568"/>
                    <a:pt x="479908" y="179806"/>
                  </a:cubicBezTo>
                  <a:cubicBezTo>
                    <a:pt x="481279" y="177672"/>
                    <a:pt x="482422" y="175310"/>
                    <a:pt x="484327" y="173709"/>
                  </a:cubicBezTo>
                  <a:cubicBezTo>
                    <a:pt x="492100" y="166928"/>
                    <a:pt x="502615" y="165632"/>
                    <a:pt x="512445" y="163118"/>
                  </a:cubicBezTo>
                  <a:cubicBezTo>
                    <a:pt x="515417" y="162356"/>
                    <a:pt x="519608" y="161899"/>
                    <a:pt x="520903" y="159994"/>
                  </a:cubicBezTo>
                  <a:cubicBezTo>
                    <a:pt x="524027" y="155574"/>
                    <a:pt x="525856" y="150392"/>
                    <a:pt x="527914" y="145439"/>
                  </a:cubicBezTo>
                  <a:cubicBezTo>
                    <a:pt x="530200" y="139953"/>
                    <a:pt x="531800" y="134162"/>
                    <a:pt x="534467" y="128751"/>
                  </a:cubicBezTo>
                  <a:cubicBezTo>
                    <a:pt x="540487" y="116179"/>
                    <a:pt x="546887" y="103758"/>
                    <a:pt x="553364" y="91337"/>
                  </a:cubicBezTo>
                  <a:close/>
                  <a:moveTo>
                    <a:pt x="521132" y="115416"/>
                  </a:moveTo>
                  <a:cubicBezTo>
                    <a:pt x="525399" y="99491"/>
                    <a:pt x="528066" y="83565"/>
                    <a:pt x="523646" y="67334"/>
                  </a:cubicBezTo>
                  <a:cubicBezTo>
                    <a:pt x="520370" y="55371"/>
                    <a:pt x="514960" y="47903"/>
                    <a:pt x="497891" y="48589"/>
                  </a:cubicBezTo>
                  <a:cubicBezTo>
                    <a:pt x="491185" y="48894"/>
                    <a:pt x="484556" y="50799"/>
                    <a:pt x="477850" y="51256"/>
                  </a:cubicBezTo>
                  <a:cubicBezTo>
                    <a:pt x="467563" y="51942"/>
                    <a:pt x="458114" y="54533"/>
                    <a:pt x="449809" y="59943"/>
                  </a:cubicBezTo>
                  <a:cubicBezTo>
                    <a:pt x="440741" y="65886"/>
                    <a:pt x="431978" y="72135"/>
                    <a:pt x="427863" y="82041"/>
                  </a:cubicBezTo>
                  <a:cubicBezTo>
                    <a:pt x="423824" y="91718"/>
                    <a:pt x="423062" y="100862"/>
                    <a:pt x="431673" y="109092"/>
                  </a:cubicBezTo>
                  <a:cubicBezTo>
                    <a:pt x="438150" y="115264"/>
                    <a:pt x="443865" y="122427"/>
                    <a:pt x="451409" y="127380"/>
                  </a:cubicBezTo>
                  <a:cubicBezTo>
                    <a:pt x="456667" y="130809"/>
                    <a:pt x="461391" y="132485"/>
                    <a:pt x="465658" y="132714"/>
                  </a:cubicBezTo>
                  <a:lnTo>
                    <a:pt x="464744" y="139343"/>
                  </a:lnTo>
                  <a:cubicBezTo>
                    <a:pt x="462305" y="139039"/>
                    <a:pt x="459791" y="138505"/>
                    <a:pt x="457124" y="137591"/>
                  </a:cubicBezTo>
                  <a:cubicBezTo>
                    <a:pt x="453009" y="136219"/>
                    <a:pt x="449123" y="134543"/>
                    <a:pt x="445541" y="132561"/>
                  </a:cubicBezTo>
                  <a:cubicBezTo>
                    <a:pt x="434873" y="126618"/>
                    <a:pt x="426568" y="118160"/>
                    <a:pt x="419938" y="108101"/>
                  </a:cubicBezTo>
                  <a:cubicBezTo>
                    <a:pt x="418186" y="105434"/>
                    <a:pt x="416204" y="102615"/>
                    <a:pt x="415747" y="99643"/>
                  </a:cubicBezTo>
                  <a:cubicBezTo>
                    <a:pt x="413537" y="85470"/>
                    <a:pt x="419633" y="73506"/>
                    <a:pt x="430454" y="63601"/>
                  </a:cubicBezTo>
                  <a:cubicBezTo>
                    <a:pt x="443103" y="51942"/>
                    <a:pt x="458191" y="44017"/>
                    <a:pt x="476860" y="42722"/>
                  </a:cubicBezTo>
                  <a:cubicBezTo>
                    <a:pt x="482270" y="42341"/>
                    <a:pt x="487756" y="41807"/>
                    <a:pt x="493090" y="40817"/>
                  </a:cubicBezTo>
                  <a:cubicBezTo>
                    <a:pt x="503453" y="38836"/>
                    <a:pt x="512978" y="39902"/>
                    <a:pt x="521360" y="45998"/>
                  </a:cubicBezTo>
                  <a:cubicBezTo>
                    <a:pt x="522046" y="46456"/>
                    <a:pt x="523113" y="46532"/>
                    <a:pt x="523951" y="46760"/>
                  </a:cubicBezTo>
                  <a:cubicBezTo>
                    <a:pt x="523799" y="45846"/>
                    <a:pt x="523951" y="44855"/>
                    <a:pt x="523418" y="44169"/>
                  </a:cubicBezTo>
                  <a:cubicBezTo>
                    <a:pt x="519379" y="38836"/>
                    <a:pt x="515188" y="33501"/>
                    <a:pt x="510997" y="28244"/>
                  </a:cubicBezTo>
                  <a:cubicBezTo>
                    <a:pt x="504749" y="20471"/>
                    <a:pt x="496672" y="14985"/>
                    <a:pt x="486232" y="12775"/>
                  </a:cubicBezTo>
                  <a:cubicBezTo>
                    <a:pt x="480289" y="11556"/>
                    <a:pt x="474269" y="10794"/>
                    <a:pt x="468249" y="10032"/>
                  </a:cubicBezTo>
                  <a:cubicBezTo>
                    <a:pt x="457810" y="8813"/>
                    <a:pt x="447142" y="7822"/>
                    <a:pt x="437464" y="12546"/>
                  </a:cubicBezTo>
                  <a:cubicBezTo>
                    <a:pt x="430987" y="15671"/>
                    <a:pt x="425272" y="20090"/>
                    <a:pt x="419176" y="23900"/>
                  </a:cubicBezTo>
                  <a:cubicBezTo>
                    <a:pt x="412547" y="28015"/>
                    <a:pt x="405613" y="31749"/>
                    <a:pt x="399212" y="36169"/>
                  </a:cubicBezTo>
                  <a:cubicBezTo>
                    <a:pt x="387782" y="44017"/>
                    <a:pt x="377038" y="52628"/>
                    <a:pt x="365455" y="60324"/>
                  </a:cubicBezTo>
                  <a:cubicBezTo>
                    <a:pt x="355702" y="66877"/>
                    <a:pt x="348691" y="75183"/>
                    <a:pt x="343052" y="84556"/>
                  </a:cubicBezTo>
                  <a:cubicBezTo>
                    <a:pt x="335509" y="96976"/>
                    <a:pt x="333070" y="110464"/>
                    <a:pt x="335509" y="124408"/>
                  </a:cubicBezTo>
                  <a:cubicBezTo>
                    <a:pt x="336271" y="128675"/>
                    <a:pt x="338252" y="133857"/>
                    <a:pt x="343129" y="134314"/>
                  </a:cubicBezTo>
                  <a:cubicBezTo>
                    <a:pt x="354482" y="135457"/>
                    <a:pt x="366065" y="135229"/>
                    <a:pt x="377571" y="135533"/>
                  </a:cubicBezTo>
                  <a:cubicBezTo>
                    <a:pt x="379781" y="135533"/>
                    <a:pt x="381991" y="135686"/>
                    <a:pt x="384200" y="135533"/>
                  </a:cubicBezTo>
                  <a:cubicBezTo>
                    <a:pt x="391668" y="134924"/>
                    <a:pt x="399821" y="138276"/>
                    <a:pt x="407137" y="132257"/>
                  </a:cubicBezTo>
                  <a:cubicBezTo>
                    <a:pt x="411251" y="130580"/>
                    <a:pt x="415442" y="127456"/>
                    <a:pt x="419633" y="127380"/>
                  </a:cubicBezTo>
                  <a:cubicBezTo>
                    <a:pt x="426110" y="127304"/>
                    <a:pt x="431597" y="129818"/>
                    <a:pt x="436702" y="132943"/>
                  </a:cubicBezTo>
                  <a:cubicBezTo>
                    <a:pt x="439369" y="134543"/>
                    <a:pt x="441884" y="136295"/>
                    <a:pt x="444475" y="137972"/>
                  </a:cubicBezTo>
                  <a:cubicBezTo>
                    <a:pt x="449199" y="140944"/>
                    <a:pt x="453542" y="144373"/>
                    <a:pt x="458343" y="147344"/>
                  </a:cubicBezTo>
                  <a:cubicBezTo>
                    <a:pt x="462839" y="150164"/>
                    <a:pt x="467563" y="152831"/>
                    <a:pt x="472440" y="155117"/>
                  </a:cubicBezTo>
                  <a:cubicBezTo>
                    <a:pt x="475183" y="156412"/>
                    <a:pt x="479450" y="158317"/>
                    <a:pt x="481279" y="157326"/>
                  </a:cubicBezTo>
                  <a:cubicBezTo>
                    <a:pt x="490347" y="152374"/>
                    <a:pt x="499720" y="147421"/>
                    <a:pt x="507187" y="140791"/>
                  </a:cubicBezTo>
                  <a:cubicBezTo>
                    <a:pt x="514731" y="134162"/>
                    <a:pt x="518617" y="125018"/>
                    <a:pt x="521208" y="115493"/>
                  </a:cubicBezTo>
                  <a:close/>
                  <a:moveTo>
                    <a:pt x="376504" y="146125"/>
                  </a:moveTo>
                  <a:cubicBezTo>
                    <a:pt x="377190" y="145896"/>
                    <a:pt x="377647" y="145058"/>
                    <a:pt x="378257" y="144525"/>
                  </a:cubicBezTo>
                  <a:cubicBezTo>
                    <a:pt x="377419" y="144068"/>
                    <a:pt x="376580" y="143306"/>
                    <a:pt x="375666" y="143229"/>
                  </a:cubicBezTo>
                  <a:cubicBezTo>
                    <a:pt x="369799" y="142772"/>
                    <a:pt x="363855" y="142391"/>
                    <a:pt x="357988" y="142315"/>
                  </a:cubicBezTo>
                  <a:cubicBezTo>
                    <a:pt x="355549" y="142315"/>
                    <a:pt x="353111" y="143153"/>
                    <a:pt x="350596" y="143611"/>
                  </a:cubicBezTo>
                  <a:cubicBezTo>
                    <a:pt x="352501" y="144754"/>
                    <a:pt x="354482" y="145896"/>
                    <a:pt x="357530" y="146963"/>
                  </a:cubicBezTo>
                  <a:cubicBezTo>
                    <a:pt x="361340" y="147268"/>
                    <a:pt x="365074" y="147878"/>
                    <a:pt x="368808" y="147801"/>
                  </a:cubicBezTo>
                  <a:cubicBezTo>
                    <a:pt x="371399" y="147801"/>
                    <a:pt x="373990" y="146811"/>
                    <a:pt x="376504" y="146125"/>
                  </a:cubicBezTo>
                  <a:close/>
                </a:path>
              </a:pathLst>
            </a:custGeom>
            <a:solidFill>
              <a:srgbClr val="040000"/>
            </a:solidFill>
            <a:ln w="7620" cap="flat">
              <a:noFill/>
              <a:prstDash val="solid"/>
              <a:miter/>
            </a:ln>
          </p:spPr>
          <p:txBody>
            <a:bodyPr rtlCol="0" anchor="ctr"/>
            <a:lstStyle/>
            <a:p>
              <a:endParaRPr lang="ja-JP" altLang="en-US"/>
            </a:p>
          </p:txBody>
        </p:sp>
        <p:sp>
          <p:nvSpPr>
            <p:cNvPr id="169" name="フリーフォーム: 図形 168">
              <a:extLst>
                <a:ext uri="{FF2B5EF4-FFF2-40B4-BE49-F238E27FC236}">
                  <a16:creationId xmlns:a16="http://schemas.microsoft.com/office/drawing/2014/main" id="{29920F4B-7B53-AB34-158B-78908596D623}"/>
                </a:ext>
              </a:extLst>
            </p:cNvPr>
            <p:cNvSpPr/>
            <p:nvPr/>
          </p:nvSpPr>
          <p:spPr>
            <a:xfrm>
              <a:off x="2900629" y="2444648"/>
              <a:ext cx="233705" cy="362254"/>
            </a:xfrm>
            <a:custGeom>
              <a:avLst/>
              <a:gdLst>
                <a:gd name="connsiteX0" fmla="*/ 225019 w 233705"/>
                <a:gd name="connsiteY0" fmla="*/ 102184 h 362254"/>
                <a:gd name="connsiteX1" fmla="*/ 233705 w 233705"/>
                <a:gd name="connsiteY1" fmla="*/ 102641 h 362254"/>
                <a:gd name="connsiteX2" fmla="*/ 220828 w 233705"/>
                <a:gd name="connsiteY2" fmla="*/ 144551 h 362254"/>
                <a:gd name="connsiteX3" fmla="*/ 213131 w 233705"/>
                <a:gd name="connsiteY3" fmla="*/ 162763 h 362254"/>
                <a:gd name="connsiteX4" fmla="*/ 186157 w 233705"/>
                <a:gd name="connsiteY4" fmla="*/ 204902 h 362254"/>
                <a:gd name="connsiteX5" fmla="*/ 171374 w 233705"/>
                <a:gd name="connsiteY5" fmla="*/ 219913 h 362254"/>
                <a:gd name="connsiteX6" fmla="*/ 155905 w 233705"/>
                <a:gd name="connsiteY6" fmla="*/ 227990 h 362254"/>
                <a:gd name="connsiteX7" fmla="*/ 152476 w 233705"/>
                <a:gd name="connsiteY7" fmla="*/ 230962 h 362254"/>
                <a:gd name="connsiteX8" fmla="*/ 138455 w 233705"/>
                <a:gd name="connsiteY8" fmla="*/ 253898 h 362254"/>
                <a:gd name="connsiteX9" fmla="*/ 116281 w 233705"/>
                <a:gd name="connsiteY9" fmla="*/ 272186 h 362254"/>
                <a:gd name="connsiteX10" fmla="*/ 105385 w 233705"/>
                <a:gd name="connsiteY10" fmla="*/ 276606 h 362254"/>
                <a:gd name="connsiteX11" fmla="*/ 65532 w 233705"/>
                <a:gd name="connsiteY11" fmla="*/ 291008 h 362254"/>
                <a:gd name="connsiteX12" fmla="*/ 50673 w 233705"/>
                <a:gd name="connsiteY12" fmla="*/ 295885 h 362254"/>
                <a:gd name="connsiteX13" fmla="*/ 46634 w 233705"/>
                <a:gd name="connsiteY13" fmla="*/ 300304 h 362254"/>
                <a:gd name="connsiteX14" fmla="*/ 25146 w 233705"/>
                <a:gd name="connsiteY14" fmla="*/ 339623 h 362254"/>
                <a:gd name="connsiteX15" fmla="*/ 9068 w 233705"/>
                <a:gd name="connsiteY15" fmla="*/ 362255 h 362254"/>
                <a:gd name="connsiteX16" fmla="*/ 4343 w 233705"/>
                <a:gd name="connsiteY16" fmla="*/ 358826 h 362254"/>
                <a:gd name="connsiteX17" fmla="*/ 6934 w 233705"/>
                <a:gd name="connsiteY17" fmla="*/ 356464 h 362254"/>
                <a:gd name="connsiteX18" fmla="*/ 6248 w 233705"/>
                <a:gd name="connsiteY18" fmla="*/ 355930 h 362254"/>
                <a:gd name="connsiteX19" fmla="*/ 5334 w 233705"/>
                <a:gd name="connsiteY19" fmla="*/ 356845 h 362254"/>
                <a:gd name="connsiteX20" fmla="*/ 0 w 233705"/>
                <a:gd name="connsiteY20" fmla="*/ 353568 h 362254"/>
                <a:gd name="connsiteX21" fmla="*/ 18059 w 233705"/>
                <a:gd name="connsiteY21" fmla="*/ 327584 h 362254"/>
                <a:gd name="connsiteX22" fmla="*/ 34061 w 233705"/>
                <a:gd name="connsiteY22" fmla="*/ 299542 h 362254"/>
                <a:gd name="connsiteX23" fmla="*/ 58064 w 233705"/>
                <a:gd name="connsiteY23" fmla="*/ 243916 h 362254"/>
                <a:gd name="connsiteX24" fmla="*/ 66523 w 233705"/>
                <a:gd name="connsiteY24" fmla="*/ 220751 h 362254"/>
                <a:gd name="connsiteX25" fmla="*/ 70028 w 233705"/>
                <a:gd name="connsiteY25" fmla="*/ 201016 h 362254"/>
                <a:gd name="connsiteX26" fmla="*/ 69266 w 233705"/>
                <a:gd name="connsiteY26" fmla="*/ 198120 h 362254"/>
                <a:gd name="connsiteX27" fmla="*/ 78334 w 233705"/>
                <a:gd name="connsiteY27" fmla="*/ 194615 h 362254"/>
                <a:gd name="connsiteX28" fmla="*/ 80543 w 233705"/>
                <a:gd name="connsiteY28" fmla="*/ 212217 h 362254"/>
                <a:gd name="connsiteX29" fmla="*/ 76352 w 233705"/>
                <a:gd name="connsiteY29" fmla="*/ 228829 h 362254"/>
                <a:gd name="connsiteX30" fmla="*/ 67208 w 233705"/>
                <a:gd name="connsiteY30" fmla="*/ 254051 h 362254"/>
                <a:gd name="connsiteX31" fmla="*/ 58369 w 233705"/>
                <a:gd name="connsiteY31" fmla="*/ 275692 h 362254"/>
                <a:gd name="connsiteX32" fmla="*/ 56769 w 233705"/>
                <a:gd name="connsiteY32" fmla="*/ 281330 h 362254"/>
                <a:gd name="connsiteX33" fmla="*/ 61874 w 233705"/>
                <a:gd name="connsiteY33" fmla="*/ 280340 h 362254"/>
                <a:gd name="connsiteX34" fmla="*/ 86639 w 233705"/>
                <a:gd name="connsiteY34" fmla="*/ 272644 h 362254"/>
                <a:gd name="connsiteX35" fmla="*/ 104470 w 233705"/>
                <a:gd name="connsiteY35" fmla="*/ 265024 h 362254"/>
                <a:gd name="connsiteX36" fmla="*/ 119482 w 233705"/>
                <a:gd name="connsiteY36" fmla="*/ 257404 h 362254"/>
                <a:gd name="connsiteX37" fmla="*/ 138608 w 233705"/>
                <a:gd name="connsiteY37" fmla="*/ 233553 h 362254"/>
                <a:gd name="connsiteX38" fmla="*/ 144932 w 233705"/>
                <a:gd name="connsiteY38" fmla="*/ 221590 h 362254"/>
                <a:gd name="connsiteX39" fmla="*/ 149123 w 233705"/>
                <a:gd name="connsiteY39" fmla="*/ 196748 h 362254"/>
                <a:gd name="connsiteX40" fmla="*/ 147752 w 233705"/>
                <a:gd name="connsiteY40" fmla="*/ 190119 h 362254"/>
                <a:gd name="connsiteX41" fmla="*/ 144018 w 233705"/>
                <a:gd name="connsiteY41" fmla="*/ 179146 h 362254"/>
                <a:gd name="connsiteX42" fmla="*/ 110871 w 233705"/>
                <a:gd name="connsiteY42" fmla="*/ 158191 h 362254"/>
                <a:gd name="connsiteX43" fmla="*/ 87325 w 233705"/>
                <a:gd name="connsiteY43" fmla="*/ 167945 h 362254"/>
                <a:gd name="connsiteX44" fmla="*/ 79705 w 233705"/>
                <a:gd name="connsiteY44" fmla="*/ 181432 h 362254"/>
                <a:gd name="connsiteX45" fmla="*/ 70485 w 233705"/>
                <a:gd name="connsiteY45" fmla="*/ 181051 h 362254"/>
                <a:gd name="connsiteX46" fmla="*/ 73685 w 233705"/>
                <a:gd name="connsiteY46" fmla="*/ 167259 h 362254"/>
                <a:gd name="connsiteX47" fmla="*/ 109576 w 233705"/>
                <a:gd name="connsiteY47" fmla="*/ 147066 h 362254"/>
                <a:gd name="connsiteX48" fmla="*/ 142646 w 233705"/>
                <a:gd name="connsiteY48" fmla="*/ 161239 h 362254"/>
                <a:gd name="connsiteX49" fmla="*/ 152476 w 233705"/>
                <a:gd name="connsiteY49" fmla="*/ 162458 h 362254"/>
                <a:gd name="connsiteX50" fmla="*/ 176860 w 233705"/>
                <a:gd name="connsiteY50" fmla="*/ 126568 h 362254"/>
                <a:gd name="connsiteX51" fmla="*/ 183337 w 233705"/>
                <a:gd name="connsiteY51" fmla="*/ 83058 h 362254"/>
                <a:gd name="connsiteX52" fmla="*/ 183337 w 233705"/>
                <a:gd name="connsiteY52" fmla="*/ 80696 h 362254"/>
                <a:gd name="connsiteX53" fmla="*/ 177317 w 233705"/>
                <a:gd name="connsiteY53" fmla="*/ 40691 h 362254"/>
                <a:gd name="connsiteX54" fmla="*/ 160477 w 233705"/>
                <a:gd name="connsiteY54" fmla="*/ 12954 h 362254"/>
                <a:gd name="connsiteX55" fmla="*/ 155524 w 233705"/>
                <a:gd name="connsiteY55" fmla="*/ 4801 h 362254"/>
                <a:gd name="connsiteX56" fmla="*/ 154381 w 233705"/>
                <a:gd name="connsiteY56" fmla="*/ 3505 h 362254"/>
                <a:gd name="connsiteX57" fmla="*/ 160706 w 233705"/>
                <a:gd name="connsiteY57" fmla="*/ 0 h 362254"/>
                <a:gd name="connsiteX58" fmla="*/ 185318 w 233705"/>
                <a:gd name="connsiteY58" fmla="*/ 36195 h 362254"/>
                <a:gd name="connsiteX59" fmla="*/ 188747 w 233705"/>
                <a:gd name="connsiteY59" fmla="*/ 42824 h 362254"/>
                <a:gd name="connsiteX60" fmla="*/ 189814 w 233705"/>
                <a:gd name="connsiteY60" fmla="*/ 45110 h 362254"/>
                <a:gd name="connsiteX61" fmla="*/ 193167 w 233705"/>
                <a:gd name="connsiteY61" fmla="*/ 70866 h 362254"/>
                <a:gd name="connsiteX62" fmla="*/ 187604 w 233705"/>
                <a:gd name="connsiteY62" fmla="*/ 122911 h 362254"/>
                <a:gd name="connsiteX63" fmla="*/ 173660 w 233705"/>
                <a:gd name="connsiteY63" fmla="*/ 154534 h 362254"/>
                <a:gd name="connsiteX64" fmla="*/ 158725 w 233705"/>
                <a:gd name="connsiteY64" fmla="*/ 171526 h 362254"/>
                <a:gd name="connsiteX65" fmla="*/ 157810 w 233705"/>
                <a:gd name="connsiteY65" fmla="*/ 178917 h 362254"/>
                <a:gd name="connsiteX66" fmla="*/ 159791 w 233705"/>
                <a:gd name="connsiteY66" fmla="*/ 213360 h 362254"/>
                <a:gd name="connsiteX67" fmla="*/ 160020 w 233705"/>
                <a:gd name="connsiteY67" fmla="*/ 216332 h 362254"/>
                <a:gd name="connsiteX68" fmla="*/ 163297 w 233705"/>
                <a:gd name="connsiteY68" fmla="*/ 214808 h 362254"/>
                <a:gd name="connsiteX69" fmla="*/ 168707 w 233705"/>
                <a:gd name="connsiteY69" fmla="*/ 208255 h 362254"/>
                <a:gd name="connsiteX70" fmla="*/ 202540 w 233705"/>
                <a:gd name="connsiteY70" fmla="*/ 161544 h 362254"/>
                <a:gd name="connsiteX71" fmla="*/ 222504 w 233705"/>
                <a:gd name="connsiteY71" fmla="*/ 113005 h 362254"/>
                <a:gd name="connsiteX72" fmla="*/ 224942 w 233705"/>
                <a:gd name="connsiteY72" fmla="*/ 102413 h 36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33705" h="362254">
                  <a:moveTo>
                    <a:pt x="225019" y="102184"/>
                  </a:moveTo>
                  <a:lnTo>
                    <a:pt x="233705" y="102641"/>
                  </a:lnTo>
                  <a:cubicBezTo>
                    <a:pt x="232943" y="117348"/>
                    <a:pt x="227533" y="131064"/>
                    <a:pt x="220828" y="144551"/>
                  </a:cubicBezTo>
                  <a:cubicBezTo>
                    <a:pt x="217932" y="150419"/>
                    <a:pt x="216408" y="156972"/>
                    <a:pt x="213131" y="162763"/>
                  </a:cubicBezTo>
                  <a:cubicBezTo>
                    <a:pt x="204978" y="177241"/>
                    <a:pt x="198958" y="192786"/>
                    <a:pt x="186157" y="204902"/>
                  </a:cubicBezTo>
                  <a:cubicBezTo>
                    <a:pt x="181051" y="209779"/>
                    <a:pt x="176403" y="215036"/>
                    <a:pt x="171374" y="219913"/>
                  </a:cubicBezTo>
                  <a:cubicBezTo>
                    <a:pt x="167183" y="224028"/>
                    <a:pt x="162230" y="227000"/>
                    <a:pt x="155905" y="227990"/>
                  </a:cubicBezTo>
                  <a:cubicBezTo>
                    <a:pt x="154610" y="228219"/>
                    <a:pt x="153238" y="229743"/>
                    <a:pt x="152476" y="230962"/>
                  </a:cubicBezTo>
                  <a:cubicBezTo>
                    <a:pt x="147752" y="238582"/>
                    <a:pt x="143942" y="246736"/>
                    <a:pt x="138455" y="253898"/>
                  </a:cubicBezTo>
                  <a:cubicBezTo>
                    <a:pt x="132740" y="261366"/>
                    <a:pt x="126416" y="268757"/>
                    <a:pt x="116281" y="272186"/>
                  </a:cubicBezTo>
                  <a:cubicBezTo>
                    <a:pt x="112700" y="273406"/>
                    <a:pt x="109347" y="275082"/>
                    <a:pt x="105385" y="276606"/>
                  </a:cubicBezTo>
                  <a:cubicBezTo>
                    <a:pt x="92278" y="282626"/>
                    <a:pt x="79172" y="287350"/>
                    <a:pt x="65532" y="291008"/>
                  </a:cubicBezTo>
                  <a:cubicBezTo>
                    <a:pt x="60503" y="292379"/>
                    <a:pt x="55474" y="293903"/>
                    <a:pt x="50673" y="295885"/>
                  </a:cubicBezTo>
                  <a:cubicBezTo>
                    <a:pt x="48920" y="296570"/>
                    <a:pt x="47549" y="298628"/>
                    <a:pt x="46634" y="300304"/>
                  </a:cubicBezTo>
                  <a:cubicBezTo>
                    <a:pt x="39395" y="313411"/>
                    <a:pt x="32690" y="326669"/>
                    <a:pt x="25146" y="339623"/>
                  </a:cubicBezTo>
                  <a:cubicBezTo>
                    <a:pt x="20498" y="347548"/>
                    <a:pt x="15240" y="355244"/>
                    <a:pt x="9068" y="362255"/>
                  </a:cubicBezTo>
                  <a:lnTo>
                    <a:pt x="4343" y="358826"/>
                  </a:lnTo>
                  <a:lnTo>
                    <a:pt x="6934" y="356464"/>
                  </a:lnTo>
                  <a:cubicBezTo>
                    <a:pt x="6934" y="356464"/>
                    <a:pt x="6325" y="355930"/>
                    <a:pt x="6248" y="355930"/>
                  </a:cubicBezTo>
                  <a:cubicBezTo>
                    <a:pt x="5944" y="356235"/>
                    <a:pt x="5639" y="356540"/>
                    <a:pt x="5334" y="356845"/>
                  </a:cubicBezTo>
                  <a:lnTo>
                    <a:pt x="0" y="353568"/>
                  </a:lnTo>
                  <a:cubicBezTo>
                    <a:pt x="6553" y="345262"/>
                    <a:pt x="13411" y="337109"/>
                    <a:pt x="18059" y="327584"/>
                  </a:cubicBezTo>
                  <a:cubicBezTo>
                    <a:pt x="22708" y="317982"/>
                    <a:pt x="29261" y="309067"/>
                    <a:pt x="34061" y="299542"/>
                  </a:cubicBezTo>
                  <a:cubicBezTo>
                    <a:pt x="43205" y="281407"/>
                    <a:pt x="52807" y="263423"/>
                    <a:pt x="58064" y="243916"/>
                  </a:cubicBezTo>
                  <a:cubicBezTo>
                    <a:pt x="60198" y="236067"/>
                    <a:pt x="64237" y="228600"/>
                    <a:pt x="66523" y="220751"/>
                  </a:cubicBezTo>
                  <a:cubicBezTo>
                    <a:pt x="68428" y="214351"/>
                    <a:pt x="69037" y="207645"/>
                    <a:pt x="70028" y="201016"/>
                  </a:cubicBezTo>
                  <a:cubicBezTo>
                    <a:pt x="70180" y="200101"/>
                    <a:pt x="69571" y="199111"/>
                    <a:pt x="69266" y="198120"/>
                  </a:cubicBezTo>
                  <a:lnTo>
                    <a:pt x="78334" y="194615"/>
                  </a:lnTo>
                  <a:cubicBezTo>
                    <a:pt x="81153" y="200558"/>
                    <a:pt x="81382" y="206426"/>
                    <a:pt x="80543" y="212217"/>
                  </a:cubicBezTo>
                  <a:cubicBezTo>
                    <a:pt x="79705" y="217780"/>
                    <a:pt x="77876" y="223342"/>
                    <a:pt x="76352" y="228829"/>
                  </a:cubicBezTo>
                  <a:cubicBezTo>
                    <a:pt x="73914" y="237363"/>
                    <a:pt x="69190" y="245440"/>
                    <a:pt x="67208" y="254051"/>
                  </a:cubicBezTo>
                  <a:cubicBezTo>
                    <a:pt x="65456" y="261823"/>
                    <a:pt x="61874" y="268605"/>
                    <a:pt x="58369" y="275692"/>
                  </a:cubicBezTo>
                  <a:cubicBezTo>
                    <a:pt x="57455" y="277444"/>
                    <a:pt x="57302" y="279425"/>
                    <a:pt x="56769" y="281330"/>
                  </a:cubicBezTo>
                  <a:cubicBezTo>
                    <a:pt x="58445" y="281026"/>
                    <a:pt x="60198" y="280797"/>
                    <a:pt x="61874" y="280340"/>
                  </a:cubicBezTo>
                  <a:cubicBezTo>
                    <a:pt x="70180" y="277825"/>
                    <a:pt x="78486" y="275539"/>
                    <a:pt x="86639" y="272644"/>
                  </a:cubicBezTo>
                  <a:cubicBezTo>
                    <a:pt x="92735" y="270510"/>
                    <a:pt x="98603" y="267767"/>
                    <a:pt x="104470" y="265024"/>
                  </a:cubicBezTo>
                  <a:cubicBezTo>
                    <a:pt x="109652" y="262661"/>
                    <a:pt x="115519" y="260909"/>
                    <a:pt x="119482" y="257404"/>
                  </a:cubicBezTo>
                  <a:cubicBezTo>
                    <a:pt x="127330" y="250546"/>
                    <a:pt x="134722" y="243154"/>
                    <a:pt x="138608" y="233553"/>
                  </a:cubicBezTo>
                  <a:cubicBezTo>
                    <a:pt x="140208" y="229667"/>
                    <a:pt x="142799" y="226162"/>
                    <a:pt x="144932" y="221590"/>
                  </a:cubicBezTo>
                  <a:cubicBezTo>
                    <a:pt x="149504" y="213741"/>
                    <a:pt x="151257" y="205435"/>
                    <a:pt x="149123" y="196748"/>
                  </a:cubicBezTo>
                  <a:cubicBezTo>
                    <a:pt x="148590" y="194539"/>
                    <a:pt x="148209" y="192329"/>
                    <a:pt x="147752" y="190119"/>
                  </a:cubicBezTo>
                  <a:cubicBezTo>
                    <a:pt x="146914" y="186233"/>
                    <a:pt x="145999" y="182423"/>
                    <a:pt x="144018" y="179146"/>
                  </a:cubicBezTo>
                  <a:cubicBezTo>
                    <a:pt x="137084" y="167487"/>
                    <a:pt x="125501" y="160477"/>
                    <a:pt x="110871" y="158191"/>
                  </a:cubicBezTo>
                  <a:cubicBezTo>
                    <a:pt x="101879" y="156743"/>
                    <a:pt x="90754" y="161772"/>
                    <a:pt x="87325" y="167945"/>
                  </a:cubicBezTo>
                  <a:cubicBezTo>
                    <a:pt x="84811" y="172441"/>
                    <a:pt x="82067" y="176860"/>
                    <a:pt x="79705" y="181432"/>
                  </a:cubicBezTo>
                  <a:lnTo>
                    <a:pt x="70485" y="181051"/>
                  </a:lnTo>
                  <a:cubicBezTo>
                    <a:pt x="73000" y="176708"/>
                    <a:pt x="72923" y="171983"/>
                    <a:pt x="73685" y="167259"/>
                  </a:cubicBezTo>
                  <a:cubicBezTo>
                    <a:pt x="75514" y="155600"/>
                    <a:pt x="96545" y="144627"/>
                    <a:pt x="109576" y="147066"/>
                  </a:cubicBezTo>
                  <a:cubicBezTo>
                    <a:pt x="121920" y="149352"/>
                    <a:pt x="133350" y="153010"/>
                    <a:pt x="142646" y="161239"/>
                  </a:cubicBezTo>
                  <a:cubicBezTo>
                    <a:pt x="145085" y="163373"/>
                    <a:pt x="148285" y="165811"/>
                    <a:pt x="152476" y="162458"/>
                  </a:cubicBezTo>
                  <a:cubicBezTo>
                    <a:pt x="164592" y="152629"/>
                    <a:pt x="172441" y="140437"/>
                    <a:pt x="176860" y="126568"/>
                  </a:cubicBezTo>
                  <a:cubicBezTo>
                    <a:pt x="181356" y="112395"/>
                    <a:pt x="183109" y="97841"/>
                    <a:pt x="183337" y="83058"/>
                  </a:cubicBezTo>
                  <a:cubicBezTo>
                    <a:pt x="183337" y="82296"/>
                    <a:pt x="183185" y="81458"/>
                    <a:pt x="183337" y="80696"/>
                  </a:cubicBezTo>
                  <a:cubicBezTo>
                    <a:pt x="186309" y="66751"/>
                    <a:pt x="183947" y="53340"/>
                    <a:pt x="177317" y="40691"/>
                  </a:cubicBezTo>
                  <a:cubicBezTo>
                    <a:pt x="172364" y="31166"/>
                    <a:pt x="166116" y="22174"/>
                    <a:pt x="160477" y="12954"/>
                  </a:cubicBezTo>
                  <a:cubicBezTo>
                    <a:pt x="158801" y="10211"/>
                    <a:pt x="157277" y="7467"/>
                    <a:pt x="155524" y="4801"/>
                  </a:cubicBezTo>
                  <a:cubicBezTo>
                    <a:pt x="155219" y="4343"/>
                    <a:pt x="154838" y="3886"/>
                    <a:pt x="154381" y="3505"/>
                  </a:cubicBezTo>
                  <a:lnTo>
                    <a:pt x="160706" y="0"/>
                  </a:lnTo>
                  <a:cubicBezTo>
                    <a:pt x="169012" y="11963"/>
                    <a:pt x="177089" y="24079"/>
                    <a:pt x="185318" y="36195"/>
                  </a:cubicBezTo>
                  <a:cubicBezTo>
                    <a:pt x="186690" y="38252"/>
                    <a:pt x="187757" y="40538"/>
                    <a:pt x="188747" y="42824"/>
                  </a:cubicBezTo>
                  <a:cubicBezTo>
                    <a:pt x="189052" y="43586"/>
                    <a:pt x="189433" y="44348"/>
                    <a:pt x="189814" y="45110"/>
                  </a:cubicBezTo>
                  <a:cubicBezTo>
                    <a:pt x="193777" y="53416"/>
                    <a:pt x="192938" y="62103"/>
                    <a:pt x="193167" y="70866"/>
                  </a:cubicBezTo>
                  <a:cubicBezTo>
                    <a:pt x="193548" y="88392"/>
                    <a:pt x="192176" y="105766"/>
                    <a:pt x="187604" y="122911"/>
                  </a:cubicBezTo>
                  <a:cubicBezTo>
                    <a:pt x="184633" y="134036"/>
                    <a:pt x="180975" y="145009"/>
                    <a:pt x="173660" y="154534"/>
                  </a:cubicBezTo>
                  <a:cubicBezTo>
                    <a:pt x="169088" y="160477"/>
                    <a:pt x="163297" y="165659"/>
                    <a:pt x="158725" y="171526"/>
                  </a:cubicBezTo>
                  <a:cubicBezTo>
                    <a:pt x="157277" y="173279"/>
                    <a:pt x="157353" y="176555"/>
                    <a:pt x="157810" y="178917"/>
                  </a:cubicBezTo>
                  <a:cubicBezTo>
                    <a:pt x="160172" y="190347"/>
                    <a:pt x="163982" y="201625"/>
                    <a:pt x="159791" y="213360"/>
                  </a:cubicBezTo>
                  <a:cubicBezTo>
                    <a:pt x="159487" y="214198"/>
                    <a:pt x="159944" y="215341"/>
                    <a:pt x="160020" y="216332"/>
                  </a:cubicBezTo>
                  <a:cubicBezTo>
                    <a:pt x="161087" y="215875"/>
                    <a:pt x="162535" y="215646"/>
                    <a:pt x="163297" y="214808"/>
                  </a:cubicBezTo>
                  <a:cubicBezTo>
                    <a:pt x="165202" y="212750"/>
                    <a:pt x="166649" y="210236"/>
                    <a:pt x="168707" y="208255"/>
                  </a:cubicBezTo>
                  <a:cubicBezTo>
                    <a:pt x="183185" y="194539"/>
                    <a:pt x="195148" y="179299"/>
                    <a:pt x="202540" y="161544"/>
                  </a:cubicBezTo>
                  <a:cubicBezTo>
                    <a:pt x="209321" y="145390"/>
                    <a:pt x="216256" y="129311"/>
                    <a:pt x="222504" y="113005"/>
                  </a:cubicBezTo>
                  <a:cubicBezTo>
                    <a:pt x="223799" y="109728"/>
                    <a:pt x="224714" y="105994"/>
                    <a:pt x="224942" y="102413"/>
                  </a:cubicBezTo>
                  <a:close/>
                </a:path>
              </a:pathLst>
            </a:custGeom>
            <a:solidFill>
              <a:srgbClr val="040000"/>
            </a:solidFill>
            <a:ln w="7620" cap="flat">
              <a:noFill/>
              <a:prstDash val="solid"/>
              <a:miter/>
            </a:ln>
          </p:spPr>
          <p:txBody>
            <a:bodyPr rtlCol="0" anchor="ctr"/>
            <a:lstStyle/>
            <a:p>
              <a:endParaRPr lang="ja-JP" altLang="en-US"/>
            </a:p>
          </p:txBody>
        </p:sp>
        <p:sp>
          <p:nvSpPr>
            <p:cNvPr id="170" name="フリーフォーム: 図形 169">
              <a:extLst>
                <a:ext uri="{FF2B5EF4-FFF2-40B4-BE49-F238E27FC236}">
                  <a16:creationId xmlns:a16="http://schemas.microsoft.com/office/drawing/2014/main" id="{EB655969-13FF-393C-BDFA-2056CCF40460}"/>
                </a:ext>
              </a:extLst>
            </p:cNvPr>
            <p:cNvSpPr/>
            <p:nvPr/>
          </p:nvSpPr>
          <p:spPr>
            <a:xfrm>
              <a:off x="3058222" y="2483205"/>
              <a:ext cx="67501" cy="177469"/>
            </a:xfrm>
            <a:custGeom>
              <a:avLst/>
              <a:gdLst>
                <a:gd name="connsiteX0" fmla="*/ 67197 w 67501"/>
                <a:gd name="connsiteY0" fmla="*/ 58369 h 177469"/>
                <a:gd name="connsiteX1" fmla="*/ 67426 w 67501"/>
                <a:gd name="connsiteY1" fmla="*/ 63551 h 177469"/>
                <a:gd name="connsiteX2" fmla="*/ 64987 w 67501"/>
                <a:gd name="connsiteY2" fmla="*/ 74142 h 177469"/>
                <a:gd name="connsiteX3" fmla="*/ 45023 w 67501"/>
                <a:gd name="connsiteY3" fmla="*/ 122682 h 177469"/>
                <a:gd name="connsiteX4" fmla="*/ 11190 w 67501"/>
                <a:gd name="connsiteY4" fmla="*/ 169392 h 177469"/>
                <a:gd name="connsiteX5" fmla="*/ 5780 w 67501"/>
                <a:gd name="connsiteY5" fmla="*/ 175946 h 177469"/>
                <a:gd name="connsiteX6" fmla="*/ 2503 w 67501"/>
                <a:gd name="connsiteY6" fmla="*/ 177470 h 177469"/>
                <a:gd name="connsiteX7" fmla="*/ 2275 w 67501"/>
                <a:gd name="connsiteY7" fmla="*/ 174498 h 177469"/>
                <a:gd name="connsiteX8" fmla="*/ 293 w 67501"/>
                <a:gd name="connsiteY8" fmla="*/ 140056 h 177469"/>
                <a:gd name="connsiteX9" fmla="*/ 1208 w 67501"/>
                <a:gd name="connsiteY9" fmla="*/ 132664 h 177469"/>
                <a:gd name="connsiteX10" fmla="*/ 16143 w 67501"/>
                <a:gd name="connsiteY10" fmla="*/ 115672 h 177469"/>
                <a:gd name="connsiteX11" fmla="*/ 30088 w 67501"/>
                <a:gd name="connsiteY11" fmla="*/ 84049 h 177469"/>
                <a:gd name="connsiteX12" fmla="*/ 35650 w 67501"/>
                <a:gd name="connsiteY12" fmla="*/ 32004 h 177469"/>
                <a:gd name="connsiteX13" fmla="*/ 32297 w 67501"/>
                <a:gd name="connsiteY13" fmla="*/ 6248 h 177469"/>
                <a:gd name="connsiteX14" fmla="*/ 31231 w 67501"/>
                <a:gd name="connsiteY14" fmla="*/ 3962 h 177469"/>
                <a:gd name="connsiteX15" fmla="*/ 41518 w 67501"/>
                <a:gd name="connsiteY15" fmla="*/ 0 h 177469"/>
                <a:gd name="connsiteX16" fmla="*/ 59577 w 67501"/>
                <a:gd name="connsiteY16" fmla="*/ 34519 h 177469"/>
                <a:gd name="connsiteX17" fmla="*/ 67273 w 67501"/>
                <a:gd name="connsiteY17" fmla="*/ 58369 h 17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501" h="177469">
                  <a:moveTo>
                    <a:pt x="67197" y="58369"/>
                  </a:moveTo>
                  <a:cubicBezTo>
                    <a:pt x="67502" y="60046"/>
                    <a:pt x="67578" y="61798"/>
                    <a:pt x="67426" y="63551"/>
                  </a:cubicBezTo>
                  <a:cubicBezTo>
                    <a:pt x="67197" y="67132"/>
                    <a:pt x="66283" y="70790"/>
                    <a:pt x="64987" y="74142"/>
                  </a:cubicBezTo>
                  <a:cubicBezTo>
                    <a:pt x="58739" y="90449"/>
                    <a:pt x="51805" y="106527"/>
                    <a:pt x="45023" y="122682"/>
                  </a:cubicBezTo>
                  <a:cubicBezTo>
                    <a:pt x="37555" y="140513"/>
                    <a:pt x="25592" y="155677"/>
                    <a:pt x="11190" y="169392"/>
                  </a:cubicBezTo>
                  <a:cubicBezTo>
                    <a:pt x="9133" y="171374"/>
                    <a:pt x="7761" y="173888"/>
                    <a:pt x="5780" y="175946"/>
                  </a:cubicBezTo>
                  <a:cubicBezTo>
                    <a:pt x="5018" y="176708"/>
                    <a:pt x="3646" y="176936"/>
                    <a:pt x="2503" y="177470"/>
                  </a:cubicBezTo>
                  <a:cubicBezTo>
                    <a:pt x="2427" y="176479"/>
                    <a:pt x="1970" y="175412"/>
                    <a:pt x="2275" y="174498"/>
                  </a:cubicBezTo>
                  <a:cubicBezTo>
                    <a:pt x="6466" y="162763"/>
                    <a:pt x="2579" y="151486"/>
                    <a:pt x="293" y="140056"/>
                  </a:cubicBezTo>
                  <a:cubicBezTo>
                    <a:pt x="-164" y="137693"/>
                    <a:pt x="-240" y="134493"/>
                    <a:pt x="1208" y="132664"/>
                  </a:cubicBezTo>
                  <a:cubicBezTo>
                    <a:pt x="5780" y="126797"/>
                    <a:pt x="11571" y="121615"/>
                    <a:pt x="16143" y="115672"/>
                  </a:cubicBezTo>
                  <a:cubicBezTo>
                    <a:pt x="23458" y="106147"/>
                    <a:pt x="27116" y="95174"/>
                    <a:pt x="30088" y="84049"/>
                  </a:cubicBezTo>
                  <a:cubicBezTo>
                    <a:pt x="34660" y="66904"/>
                    <a:pt x="36031" y="49606"/>
                    <a:pt x="35650" y="32004"/>
                  </a:cubicBezTo>
                  <a:cubicBezTo>
                    <a:pt x="35422" y="23241"/>
                    <a:pt x="36260" y="14554"/>
                    <a:pt x="32297" y="6248"/>
                  </a:cubicBezTo>
                  <a:cubicBezTo>
                    <a:pt x="31916" y="5486"/>
                    <a:pt x="31612" y="4724"/>
                    <a:pt x="31231" y="3962"/>
                  </a:cubicBezTo>
                  <a:lnTo>
                    <a:pt x="41518" y="0"/>
                  </a:lnTo>
                  <a:cubicBezTo>
                    <a:pt x="47004" y="11659"/>
                    <a:pt x="54091" y="22784"/>
                    <a:pt x="59577" y="34519"/>
                  </a:cubicBezTo>
                  <a:cubicBezTo>
                    <a:pt x="63158" y="42139"/>
                    <a:pt x="65825" y="50216"/>
                    <a:pt x="67273" y="58369"/>
                  </a:cubicBezTo>
                  <a:close/>
                </a:path>
              </a:pathLst>
            </a:custGeom>
            <a:solidFill>
              <a:srgbClr val="898989"/>
            </a:solidFill>
            <a:ln w="7620" cap="flat">
              <a:noFill/>
              <a:prstDash val="solid"/>
              <a:miter/>
            </a:ln>
          </p:spPr>
          <p:txBody>
            <a:bodyPr rtlCol="0" anchor="ctr"/>
            <a:lstStyle/>
            <a:p>
              <a:endParaRPr lang="ja-JP" altLang="en-US"/>
            </a:p>
          </p:txBody>
        </p:sp>
        <p:sp>
          <p:nvSpPr>
            <p:cNvPr id="171" name="フリーフォーム: 図形 170">
              <a:extLst>
                <a:ext uri="{FF2B5EF4-FFF2-40B4-BE49-F238E27FC236}">
                  <a16:creationId xmlns:a16="http://schemas.microsoft.com/office/drawing/2014/main" id="{C963C6E8-A85C-5265-BA63-A7C5CB377626}"/>
                </a:ext>
              </a:extLst>
            </p:cNvPr>
            <p:cNvSpPr/>
            <p:nvPr/>
          </p:nvSpPr>
          <p:spPr>
            <a:xfrm>
              <a:off x="2318308" y="2158379"/>
              <a:ext cx="781735" cy="470520"/>
            </a:xfrm>
            <a:custGeom>
              <a:avLst/>
              <a:gdLst>
                <a:gd name="connsiteX0" fmla="*/ 781202 w 781735"/>
                <a:gd name="connsiteY0" fmla="*/ 324521 h 470520"/>
                <a:gd name="connsiteX1" fmla="*/ 781355 w 781735"/>
                <a:gd name="connsiteY1" fmla="*/ 324902 h 470520"/>
                <a:gd name="connsiteX2" fmla="*/ 771068 w 781735"/>
                <a:gd name="connsiteY2" fmla="*/ 328865 h 470520"/>
                <a:gd name="connsiteX3" fmla="*/ 767639 w 781735"/>
                <a:gd name="connsiteY3" fmla="*/ 322235 h 470520"/>
                <a:gd name="connsiteX4" fmla="*/ 743026 w 781735"/>
                <a:gd name="connsiteY4" fmla="*/ 286040 h 470520"/>
                <a:gd name="connsiteX5" fmla="*/ 731977 w 781735"/>
                <a:gd name="connsiteY5" fmla="*/ 270419 h 470520"/>
                <a:gd name="connsiteX6" fmla="*/ 707669 w 781735"/>
                <a:gd name="connsiteY6" fmla="*/ 251903 h 470520"/>
                <a:gd name="connsiteX7" fmla="*/ 701650 w 781735"/>
                <a:gd name="connsiteY7" fmla="*/ 243902 h 470520"/>
                <a:gd name="connsiteX8" fmla="*/ 695477 w 781735"/>
                <a:gd name="connsiteY8" fmla="*/ 233538 h 470520"/>
                <a:gd name="connsiteX9" fmla="*/ 688772 w 781735"/>
                <a:gd name="connsiteY9" fmla="*/ 221880 h 470520"/>
                <a:gd name="connsiteX10" fmla="*/ 674599 w 781735"/>
                <a:gd name="connsiteY10" fmla="*/ 197953 h 470520"/>
                <a:gd name="connsiteX11" fmla="*/ 661111 w 781735"/>
                <a:gd name="connsiteY11" fmla="*/ 183018 h 470520"/>
                <a:gd name="connsiteX12" fmla="*/ 644271 w 781735"/>
                <a:gd name="connsiteY12" fmla="*/ 170978 h 470520"/>
                <a:gd name="connsiteX13" fmla="*/ 614096 w 781735"/>
                <a:gd name="connsiteY13" fmla="*/ 161072 h 470520"/>
                <a:gd name="connsiteX14" fmla="*/ 598018 w 781735"/>
                <a:gd name="connsiteY14" fmla="*/ 171512 h 470520"/>
                <a:gd name="connsiteX15" fmla="*/ 598322 w 781735"/>
                <a:gd name="connsiteY15" fmla="*/ 182180 h 470520"/>
                <a:gd name="connsiteX16" fmla="*/ 598932 w 781735"/>
                <a:gd name="connsiteY16" fmla="*/ 185228 h 470520"/>
                <a:gd name="connsiteX17" fmla="*/ 603047 w 781735"/>
                <a:gd name="connsiteY17" fmla="*/ 191705 h 470520"/>
                <a:gd name="connsiteX18" fmla="*/ 631088 w 781735"/>
                <a:gd name="connsiteY18" fmla="*/ 224242 h 470520"/>
                <a:gd name="connsiteX19" fmla="*/ 642671 w 781735"/>
                <a:gd name="connsiteY19" fmla="*/ 245731 h 470520"/>
                <a:gd name="connsiteX20" fmla="*/ 653567 w 781735"/>
                <a:gd name="connsiteY20" fmla="*/ 270419 h 470520"/>
                <a:gd name="connsiteX21" fmla="*/ 657606 w 781735"/>
                <a:gd name="connsiteY21" fmla="*/ 275068 h 470520"/>
                <a:gd name="connsiteX22" fmla="*/ 664312 w 781735"/>
                <a:gd name="connsiteY22" fmla="*/ 273163 h 470520"/>
                <a:gd name="connsiteX23" fmla="*/ 661645 w 781735"/>
                <a:gd name="connsiteY23" fmla="*/ 251217 h 470520"/>
                <a:gd name="connsiteX24" fmla="*/ 639242 w 781735"/>
                <a:gd name="connsiteY24" fmla="*/ 214488 h 470520"/>
                <a:gd name="connsiteX25" fmla="*/ 620268 w 781735"/>
                <a:gd name="connsiteY25" fmla="*/ 189114 h 470520"/>
                <a:gd name="connsiteX26" fmla="*/ 610514 w 781735"/>
                <a:gd name="connsiteY26" fmla="*/ 178370 h 470520"/>
                <a:gd name="connsiteX27" fmla="*/ 609371 w 781735"/>
                <a:gd name="connsiteY27" fmla="*/ 172807 h 470520"/>
                <a:gd name="connsiteX28" fmla="*/ 616839 w 781735"/>
                <a:gd name="connsiteY28" fmla="*/ 169911 h 470520"/>
                <a:gd name="connsiteX29" fmla="*/ 648386 w 781735"/>
                <a:gd name="connsiteY29" fmla="*/ 183704 h 470520"/>
                <a:gd name="connsiteX30" fmla="*/ 665531 w 781735"/>
                <a:gd name="connsiteY30" fmla="*/ 200315 h 470520"/>
                <a:gd name="connsiteX31" fmla="*/ 676808 w 781735"/>
                <a:gd name="connsiteY31" fmla="*/ 220432 h 470520"/>
                <a:gd name="connsiteX32" fmla="*/ 687781 w 781735"/>
                <a:gd name="connsiteY32" fmla="*/ 237196 h 470520"/>
                <a:gd name="connsiteX33" fmla="*/ 690905 w 781735"/>
                <a:gd name="connsiteY33" fmla="*/ 242987 h 470520"/>
                <a:gd name="connsiteX34" fmla="*/ 705764 w 781735"/>
                <a:gd name="connsiteY34" fmla="*/ 279411 h 470520"/>
                <a:gd name="connsiteX35" fmla="*/ 706145 w 781735"/>
                <a:gd name="connsiteY35" fmla="*/ 280325 h 470520"/>
                <a:gd name="connsiteX36" fmla="*/ 724129 w 781735"/>
                <a:gd name="connsiteY36" fmla="*/ 320483 h 470520"/>
                <a:gd name="connsiteX37" fmla="*/ 734797 w 781735"/>
                <a:gd name="connsiteY37" fmla="*/ 352334 h 470520"/>
                <a:gd name="connsiteX38" fmla="*/ 737921 w 781735"/>
                <a:gd name="connsiteY38" fmla="*/ 372146 h 470520"/>
                <a:gd name="connsiteX39" fmla="*/ 734873 w 781735"/>
                <a:gd name="connsiteY39" fmla="*/ 392949 h 470520"/>
                <a:gd name="connsiteX40" fmla="*/ 742036 w 781735"/>
                <a:gd name="connsiteY40" fmla="*/ 403922 h 470520"/>
                <a:gd name="connsiteX41" fmla="*/ 747522 w 781735"/>
                <a:gd name="connsiteY41" fmla="*/ 395616 h 470520"/>
                <a:gd name="connsiteX42" fmla="*/ 746760 w 781735"/>
                <a:gd name="connsiteY42" fmla="*/ 364298 h 470520"/>
                <a:gd name="connsiteX43" fmla="*/ 746684 w 781735"/>
                <a:gd name="connsiteY43" fmla="*/ 352868 h 470520"/>
                <a:gd name="connsiteX44" fmla="*/ 741883 w 781735"/>
                <a:gd name="connsiteY44" fmla="*/ 314158 h 470520"/>
                <a:gd name="connsiteX45" fmla="*/ 741731 w 781735"/>
                <a:gd name="connsiteY45" fmla="*/ 311339 h 470520"/>
                <a:gd name="connsiteX46" fmla="*/ 735482 w 781735"/>
                <a:gd name="connsiteY46" fmla="*/ 292975 h 470520"/>
                <a:gd name="connsiteX47" fmla="*/ 735025 w 781735"/>
                <a:gd name="connsiteY47" fmla="*/ 291755 h 470520"/>
                <a:gd name="connsiteX48" fmla="*/ 735711 w 781735"/>
                <a:gd name="connsiteY48" fmla="*/ 288250 h 470520"/>
                <a:gd name="connsiteX49" fmla="*/ 737006 w 781735"/>
                <a:gd name="connsiteY49" fmla="*/ 289393 h 470520"/>
                <a:gd name="connsiteX50" fmla="*/ 738149 w 781735"/>
                <a:gd name="connsiteY50" fmla="*/ 290689 h 470520"/>
                <a:gd name="connsiteX51" fmla="*/ 743102 w 781735"/>
                <a:gd name="connsiteY51" fmla="*/ 298842 h 470520"/>
                <a:gd name="connsiteX52" fmla="*/ 759943 w 781735"/>
                <a:gd name="connsiteY52" fmla="*/ 326579 h 470520"/>
                <a:gd name="connsiteX53" fmla="*/ 765962 w 781735"/>
                <a:gd name="connsiteY53" fmla="*/ 366584 h 470520"/>
                <a:gd name="connsiteX54" fmla="*/ 765962 w 781735"/>
                <a:gd name="connsiteY54" fmla="*/ 368946 h 470520"/>
                <a:gd name="connsiteX55" fmla="*/ 759485 w 781735"/>
                <a:gd name="connsiteY55" fmla="*/ 412456 h 470520"/>
                <a:gd name="connsiteX56" fmla="*/ 735101 w 781735"/>
                <a:gd name="connsiteY56" fmla="*/ 448346 h 470520"/>
                <a:gd name="connsiteX57" fmla="*/ 725272 w 781735"/>
                <a:gd name="connsiteY57" fmla="*/ 447127 h 470520"/>
                <a:gd name="connsiteX58" fmla="*/ 692201 w 781735"/>
                <a:gd name="connsiteY58" fmla="*/ 432954 h 470520"/>
                <a:gd name="connsiteX59" fmla="*/ 656311 w 781735"/>
                <a:gd name="connsiteY59" fmla="*/ 453147 h 470520"/>
                <a:gd name="connsiteX60" fmla="*/ 653110 w 781735"/>
                <a:gd name="connsiteY60" fmla="*/ 466939 h 470520"/>
                <a:gd name="connsiteX61" fmla="*/ 652577 w 781735"/>
                <a:gd name="connsiteY61" fmla="*/ 467777 h 470520"/>
                <a:gd name="connsiteX62" fmla="*/ 649681 w 781735"/>
                <a:gd name="connsiteY62" fmla="*/ 470521 h 470520"/>
                <a:gd name="connsiteX63" fmla="*/ 648691 w 781735"/>
                <a:gd name="connsiteY63" fmla="*/ 466330 h 470520"/>
                <a:gd name="connsiteX64" fmla="*/ 654787 w 781735"/>
                <a:gd name="connsiteY64" fmla="*/ 444231 h 470520"/>
                <a:gd name="connsiteX65" fmla="*/ 658901 w 781735"/>
                <a:gd name="connsiteY65" fmla="*/ 425258 h 470520"/>
                <a:gd name="connsiteX66" fmla="*/ 658063 w 781735"/>
                <a:gd name="connsiteY66" fmla="*/ 409865 h 470520"/>
                <a:gd name="connsiteX67" fmla="*/ 651586 w 781735"/>
                <a:gd name="connsiteY67" fmla="*/ 366889 h 470520"/>
                <a:gd name="connsiteX68" fmla="*/ 640842 w 781735"/>
                <a:gd name="connsiteY68" fmla="*/ 318730 h 470520"/>
                <a:gd name="connsiteX69" fmla="*/ 637489 w 781735"/>
                <a:gd name="connsiteY69" fmla="*/ 304252 h 470520"/>
                <a:gd name="connsiteX70" fmla="*/ 629564 w 781735"/>
                <a:gd name="connsiteY70" fmla="*/ 298004 h 470520"/>
                <a:gd name="connsiteX71" fmla="*/ 622630 w 781735"/>
                <a:gd name="connsiteY71" fmla="*/ 302119 h 470520"/>
                <a:gd name="connsiteX72" fmla="*/ 620116 w 781735"/>
                <a:gd name="connsiteY72" fmla="*/ 303490 h 470520"/>
                <a:gd name="connsiteX73" fmla="*/ 619582 w 781735"/>
                <a:gd name="connsiteY73" fmla="*/ 301814 h 470520"/>
                <a:gd name="connsiteX74" fmla="*/ 612191 w 781735"/>
                <a:gd name="connsiteY74" fmla="*/ 282078 h 470520"/>
                <a:gd name="connsiteX75" fmla="*/ 599161 w 781735"/>
                <a:gd name="connsiteY75" fmla="*/ 260132 h 470520"/>
                <a:gd name="connsiteX76" fmla="*/ 590321 w 781735"/>
                <a:gd name="connsiteY76" fmla="*/ 249998 h 470520"/>
                <a:gd name="connsiteX77" fmla="*/ 563956 w 781735"/>
                <a:gd name="connsiteY77" fmla="*/ 216317 h 470520"/>
                <a:gd name="connsiteX78" fmla="*/ 556565 w 781735"/>
                <a:gd name="connsiteY78" fmla="*/ 208621 h 470520"/>
                <a:gd name="connsiteX79" fmla="*/ 549173 w 781735"/>
                <a:gd name="connsiteY79" fmla="*/ 205192 h 470520"/>
                <a:gd name="connsiteX80" fmla="*/ 538277 w 781735"/>
                <a:gd name="connsiteY80" fmla="*/ 214108 h 470520"/>
                <a:gd name="connsiteX81" fmla="*/ 536372 w 781735"/>
                <a:gd name="connsiteY81" fmla="*/ 218375 h 470520"/>
                <a:gd name="connsiteX82" fmla="*/ 534238 w 781735"/>
                <a:gd name="connsiteY82" fmla="*/ 213803 h 470520"/>
                <a:gd name="connsiteX83" fmla="*/ 528676 w 781735"/>
                <a:gd name="connsiteY83" fmla="*/ 189038 h 470520"/>
                <a:gd name="connsiteX84" fmla="*/ 519227 w 781735"/>
                <a:gd name="connsiteY84" fmla="*/ 182942 h 470520"/>
                <a:gd name="connsiteX85" fmla="*/ 511378 w 781735"/>
                <a:gd name="connsiteY85" fmla="*/ 187590 h 470520"/>
                <a:gd name="connsiteX86" fmla="*/ 510540 w 781735"/>
                <a:gd name="connsiteY86" fmla="*/ 192086 h 470520"/>
                <a:gd name="connsiteX87" fmla="*/ 509016 w 781735"/>
                <a:gd name="connsiteY87" fmla="*/ 195362 h 470520"/>
                <a:gd name="connsiteX88" fmla="*/ 507416 w 781735"/>
                <a:gd name="connsiteY88" fmla="*/ 192238 h 470520"/>
                <a:gd name="connsiteX89" fmla="*/ 504063 w 781735"/>
                <a:gd name="connsiteY89" fmla="*/ 171969 h 470520"/>
                <a:gd name="connsiteX90" fmla="*/ 501015 w 781735"/>
                <a:gd name="connsiteY90" fmla="*/ 163053 h 470520"/>
                <a:gd name="connsiteX91" fmla="*/ 501015 w 781735"/>
                <a:gd name="connsiteY91" fmla="*/ 158101 h 470520"/>
                <a:gd name="connsiteX92" fmla="*/ 496900 w 781735"/>
                <a:gd name="connsiteY92" fmla="*/ 153300 h 470520"/>
                <a:gd name="connsiteX93" fmla="*/ 478003 w 781735"/>
                <a:gd name="connsiteY93" fmla="*/ 155357 h 470520"/>
                <a:gd name="connsiteX94" fmla="*/ 472669 w 781735"/>
                <a:gd name="connsiteY94" fmla="*/ 158101 h 470520"/>
                <a:gd name="connsiteX95" fmla="*/ 445465 w 781735"/>
                <a:gd name="connsiteY95" fmla="*/ 177151 h 470520"/>
                <a:gd name="connsiteX96" fmla="*/ 412394 w 781735"/>
                <a:gd name="connsiteY96" fmla="*/ 206488 h 470520"/>
                <a:gd name="connsiteX97" fmla="*/ 397078 w 781735"/>
                <a:gd name="connsiteY97" fmla="*/ 225614 h 470520"/>
                <a:gd name="connsiteX98" fmla="*/ 394640 w 781735"/>
                <a:gd name="connsiteY98" fmla="*/ 226604 h 470520"/>
                <a:gd name="connsiteX99" fmla="*/ 393192 w 781735"/>
                <a:gd name="connsiteY99" fmla="*/ 224395 h 470520"/>
                <a:gd name="connsiteX100" fmla="*/ 393954 w 781735"/>
                <a:gd name="connsiteY100" fmla="*/ 221804 h 470520"/>
                <a:gd name="connsiteX101" fmla="*/ 422148 w 781735"/>
                <a:gd name="connsiteY101" fmla="*/ 183856 h 470520"/>
                <a:gd name="connsiteX102" fmla="*/ 433807 w 781735"/>
                <a:gd name="connsiteY102" fmla="*/ 168235 h 470520"/>
                <a:gd name="connsiteX103" fmla="*/ 440741 w 781735"/>
                <a:gd name="connsiteY103" fmla="*/ 161758 h 470520"/>
                <a:gd name="connsiteX104" fmla="*/ 441884 w 781735"/>
                <a:gd name="connsiteY104" fmla="*/ 160768 h 470520"/>
                <a:gd name="connsiteX105" fmla="*/ 446227 w 781735"/>
                <a:gd name="connsiteY105" fmla="*/ 153986 h 470520"/>
                <a:gd name="connsiteX106" fmla="*/ 437083 w 781735"/>
                <a:gd name="connsiteY106" fmla="*/ 149261 h 470520"/>
                <a:gd name="connsiteX107" fmla="*/ 408813 w 781735"/>
                <a:gd name="connsiteY107" fmla="*/ 159777 h 470520"/>
                <a:gd name="connsiteX108" fmla="*/ 401726 w 781735"/>
                <a:gd name="connsiteY108" fmla="*/ 164120 h 470520"/>
                <a:gd name="connsiteX109" fmla="*/ 382676 w 781735"/>
                <a:gd name="connsiteY109" fmla="*/ 185228 h 470520"/>
                <a:gd name="connsiteX110" fmla="*/ 370713 w 781735"/>
                <a:gd name="connsiteY110" fmla="*/ 202220 h 470520"/>
                <a:gd name="connsiteX111" fmla="*/ 368960 w 781735"/>
                <a:gd name="connsiteY111" fmla="*/ 203592 h 470520"/>
                <a:gd name="connsiteX112" fmla="*/ 367665 w 781735"/>
                <a:gd name="connsiteY112" fmla="*/ 200773 h 470520"/>
                <a:gd name="connsiteX113" fmla="*/ 363398 w 781735"/>
                <a:gd name="connsiteY113" fmla="*/ 189876 h 470520"/>
                <a:gd name="connsiteX114" fmla="*/ 353111 w 781735"/>
                <a:gd name="connsiteY114" fmla="*/ 188657 h 470520"/>
                <a:gd name="connsiteX115" fmla="*/ 345034 w 781735"/>
                <a:gd name="connsiteY115" fmla="*/ 196581 h 470520"/>
                <a:gd name="connsiteX116" fmla="*/ 340462 w 781735"/>
                <a:gd name="connsiteY116" fmla="*/ 197953 h 470520"/>
                <a:gd name="connsiteX117" fmla="*/ 304876 w 781735"/>
                <a:gd name="connsiteY117" fmla="*/ 203058 h 470520"/>
                <a:gd name="connsiteX118" fmla="*/ 276301 w 781735"/>
                <a:gd name="connsiteY118" fmla="*/ 214184 h 470520"/>
                <a:gd name="connsiteX119" fmla="*/ 238125 w 781735"/>
                <a:gd name="connsiteY119" fmla="*/ 229805 h 470520"/>
                <a:gd name="connsiteX120" fmla="*/ 196977 w 781735"/>
                <a:gd name="connsiteY120" fmla="*/ 259066 h 470520"/>
                <a:gd name="connsiteX121" fmla="*/ 177241 w 781735"/>
                <a:gd name="connsiteY121" fmla="*/ 283297 h 470520"/>
                <a:gd name="connsiteX122" fmla="*/ 170002 w 781735"/>
                <a:gd name="connsiteY122" fmla="*/ 290155 h 470520"/>
                <a:gd name="connsiteX123" fmla="*/ 156058 w 781735"/>
                <a:gd name="connsiteY123" fmla="*/ 309891 h 470520"/>
                <a:gd name="connsiteX124" fmla="*/ 139446 w 781735"/>
                <a:gd name="connsiteY124" fmla="*/ 344333 h 470520"/>
                <a:gd name="connsiteX125" fmla="*/ 133274 w 781735"/>
                <a:gd name="connsiteY125" fmla="*/ 365136 h 470520"/>
                <a:gd name="connsiteX126" fmla="*/ 130073 w 781735"/>
                <a:gd name="connsiteY126" fmla="*/ 377709 h 470520"/>
                <a:gd name="connsiteX127" fmla="*/ 109042 w 781735"/>
                <a:gd name="connsiteY127" fmla="*/ 421600 h 470520"/>
                <a:gd name="connsiteX128" fmla="*/ 102489 w 781735"/>
                <a:gd name="connsiteY128" fmla="*/ 440193 h 470520"/>
                <a:gd name="connsiteX129" fmla="*/ 99136 w 781735"/>
                <a:gd name="connsiteY129" fmla="*/ 448956 h 470520"/>
                <a:gd name="connsiteX130" fmla="*/ 95021 w 781735"/>
                <a:gd name="connsiteY130" fmla="*/ 449946 h 470520"/>
                <a:gd name="connsiteX131" fmla="*/ 73762 w 781735"/>
                <a:gd name="connsiteY131" fmla="*/ 442784 h 470520"/>
                <a:gd name="connsiteX132" fmla="*/ 70637 w 781735"/>
                <a:gd name="connsiteY132" fmla="*/ 438212 h 470520"/>
                <a:gd name="connsiteX133" fmla="*/ 66675 w 781735"/>
                <a:gd name="connsiteY133" fmla="*/ 397673 h 470520"/>
                <a:gd name="connsiteX134" fmla="*/ 64084 w 781735"/>
                <a:gd name="connsiteY134" fmla="*/ 384338 h 470520"/>
                <a:gd name="connsiteX135" fmla="*/ 69952 w 781735"/>
                <a:gd name="connsiteY135" fmla="*/ 344867 h 470520"/>
                <a:gd name="connsiteX136" fmla="*/ 76733 w 781735"/>
                <a:gd name="connsiteY136" fmla="*/ 318654 h 470520"/>
                <a:gd name="connsiteX137" fmla="*/ 95555 w 781735"/>
                <a:gd name="connsiteY137" fmla="*/ 284974 h 470520"/>
                <a:gd name="connsiteX138" fmla="*/ 112166 w 781735"/>
                <a:gd name="connsiteY138" fmla="*/ 264933 h 470520"/>
                <a:gd name="connsiteX139" fmla="*/ 146152 w 781735"/>
                <a:gd name="connsiteY139" fmla="*/ 236129 h 470520"/>
                <a:gd name="connsiteX140" fmla="*/ 152933 w 781735"/>
                <a:gd name="connsiteY140" fmla="*/ 230110 h 470520"/>
                <a:gd name="connsiteX141" fmla="*/ 164211 w 781735"/>
                <a:gd name="connsiteY141" fmla="*/ 220051 h 470520"/>
                <a:gd name="connsiteX142" fmla="*/ 180289 w 781735"/>
                <a:gd name="connsiteY142" fmla="*/ 207554 h 470520"/>
                <a:gd name="connsiteX143" fmla="*/ 202768 w 781735"/>
                <a:gd name="connsiteY143" fmla="*/ 191476 h 470520"/>
                <a:gd name="connsiteX144" fmla="*/ 233629 w 781735"/>
                <a:gd name="connsiteY144" fmla="*/ 175093 h 470520"/>
                <a:gd name="connsiteX145" fmla="*/ 236906 w 781735"/>
                <a:gd name="connsiteY145" fmla="*/ 173036 h 470520"/>
                <a:gd name="connsiteX146" fmla="*/ 239344 w 781735"/>
                <a:gd name="connsiteY146" fmla="*/ 168540 h 470520"/>
                <a:gd name="connsiteX147" fmla="*/ 231496 w 781735"/>
                <a:gd name="connsiteY147" fmla="*/ 166483 h 470520"/>
                <a:gd name="connsiteX148" fmla="*/ 222733 w 781735"/>
                <a:gd name="connsiteY148" fmla="*/ 170597 h 470520"/>
                <a:gd name="connsiteX149" fmla="*/ 167030 w 781735"/>
                <a:gd name="connsiteY149" fmla="*/ 206030 h 470520"/>
                <a:gd name="connsiteX150" fmla="*/ 139294 w 781735"/>
                <a:gd name="connsiteY150" fmla="*/ 223328 h 470520"/>
                <a:gd name="connsiteX151" fmla="*/ 126568 w 781735"/>
                <a:gd name="connsiteY151" fmla="*/ 234148 h 470520"/>
                <a:gd name="connsiteX152" fmla="*/ 114300 w 781735"/>
                <a:gd name="connsiteY152" fmla="*/ 245578 h 470520"/>
                <a:gd name="connsiteX153" fmla="*/ 110642 w 781735"/>
                <a:gd name="connsiteY153" fmla="*/ 249007 h 470520"/>
                <a:gd name="connsiteX154" fmla="*/ 110033 w 781735"/>
                <a:gd name="connsiteY154" fmla="*/ 244130 h 470520"/>
                <a:gd name="connsiteX155" fmla="*/ 123749 w 781735"/>
                <a:gd name="connsiteY155" fmla="*/ 216241 h 470520"/>
                <a:gd name="connsiteX156" fmla="*/ 138989 w 781735"/>
                <a:gd name="connsiteY156" fmla="*/ 193229 h 470520"/>
                <a:gd name="connsiteX157" fmla="*/ 161392 w 781735"/>
                <a:gd name="connsiteY157" fmla="*/ 172655 h 470520"/>
                <a:gd name="connsiteX158" fmla="*/ 207950 w 781735"/>
                <a:gd name="connsiteY158" fmla="*/ 142861 h 470520"/>
                <a:gd name="connsiteX159" fmla="*/ 210617 w 781735"/>
                <a:gd name="connsiteY159" fmla="*/ 141413 h 470520"/>
                <a:gd name="connsiteX160" fmla="*/ 230581 w 781735"/>
                <a:gd name="connsiteY160" fmla="*/ 132878 h 470520"/>
                <a:gd name="connsiteX161" fmla="*/ 267081 w 781735"/>
                <a:gd name="connsiteY161" fmla="*/ 115886 h 470520"/>
                <a:gd name="connsiteX162" fmla="*/ 295656 w 781735"/>
                <a:gd name="connsiteY162" fmla="*/ 108342 h 470520"/>
                <a:gd name="connsiteX163" fmla="*/ 334366 w 781735"/>
                <a:gd name="connsiteY163" fmla="*/ 105294 h 470520"/>
                <a:gd name="connsiteX164" fmla="*/ 358978 w 781735"/>
                <a:gd name="connsiteY164" fmla="*/ 99655 h 470520"/>
                <a:gd name="connsiteX165" fmla="*/ 375514 w 781735"/>
                <a:gd name="connsiteY165" fmla="*/ 95007 h 470520"/>
                <a:gd name="connsiteX166" fmla="*/ 388772 w 781735"/>
                <a:gd name="connsiteY166" fmla="*/ 83882 h 470520"/>
                <a:gd name="connsiteX167" fmla="*/ 387401 w 781735"/>
                <a:gd name="connsiteY167" fmla="*/ 78929 h 470520"/>
                <a:gd name="connsiteX168" fmla="*/ 374828 w 781735"/>
                <a:gd name="connsiteY168" fmla="*/ 71613 h 470520"/>
                <a:gd name="connsiteX169" fmla="*/ 353949 w 781735"/>
                <a:gd name="connsiteY169" fmla="*/ 61250 h 470520"/>
                <a:gd name="connsiteX170" fmla="*/ 325907 w 781735"/>
                <a:gd name="connsiteY170" fmla="*/ 57288 h 470520"/>
                <a:gd name="connsiteX171" fmla="*/ 271501 w 781735"/>
                <a:gd name="connsiteY171" fmla="*/ 78243 h 470520"/>
                <a:gd name="connsiteX172" fmla="*/ 237592 w 781735"/>
                <a:gd name="connsiteY172" fmla="*/ 96150 h 470520"/>
                <a:gd name="connsiteX173" fmla="*/ 235077 w 781735"/>
                <a:gd name="connsiteY173" fmla="*/ 102551 h 470520"/>
                <a:gd name="connsiteX174" fmla="*/ 243688 w 781735"/>
                <a:gd name="connsiteY174" fmla="*/ 103770 h 470520"/>
                <a:gd name="connsiteX175" fmla="*/ 260528 w 781735"/>
                <a:gd name="connsiteY175" fmla="*/ 95083 h 470520"/>
                <a:gd name="connsiteX176" fmla="*/ 300076 w 781735"/>
                <a:gd name="connsiteY176" fmla="*/ 83653 h 470520"/>
                <a:gd name="connsiteX177" fmla="*/ 341224 w 781735"/>
                <a:gd name="connsiteY177" fmla="*/ 77786 h 470520"/>
                <a:gd name="connsiteX178" fmla="*/ 355397 w 781735"/>
                <a:gd name="connsiteY178" fmla="*/ 76795 h 470520"/>
                <a:gd name="connsiteX179" fmla="*/ 355930 w 781735"/>
                <a:gd name="connsiteY179" fmla="*/ 76795 h 470520"/>
                <a:gd name="connsiteX180" fmla="*/ 364693 w 781735"/>
                <a:gd name="connsiteY180" fmla="*/ 80224 h 470520"/>
                <a:gd name="connsiteX181" fmla="*/ 373685 w 781735"/>
                <a:gd name="connsiteY181" fmla="*/ 80605 h 470520"/>
                <a:gd name="connsiteX182" fmla="*/ 375971 w 781735"/>
                <a:gd name="connsiteY182" fmla="*/ 83501 h 470520"/>
                <a:gd name="connsiteX183" fmla="*/ 373532 w 781735"/>
                <a:gd name="connsiteY183" fmla="*/ 86244 h 470520"/>
                <a:gd name="connsiteX184" fmla="*/ 337109 w 781735"/>
                <a:gd name="connsiteY184" fmla="*/ 97521 h 470520"/>
                <a:gd name="connsiteX185" fmla="*/ 305486 w 781735"/>
                <a:gd name="connsiteY185" fmla="*/ 99808 h 470520"/>
                <a:gd name="connsiteX186" fmla="*/ 277292 w 781735"/>
                <a:gd name="connsiteY186" fmla="*/ 104608 h 470520"/>
                <a:gd name="connsiteX187" fmla="*/ 231877 w 781735"/>
                <a:gd name="connsiteY187" fmla="*/ 124268 h 470520"/>
                <a:gd name="connsiteX188" fmla="*/ 207569 w 781735"/>
                <a:gd name="connsiteY188" fmla="*/ 136612 h 470520"/>
                <a:gd name="connsiteX189" fmla="*/ 176936 w 781735"/>
                <a:gd name="connsiteY189" fmla="*/ 153452 h 470520"/>
                <a:gd name="connsiteX190" fmla="*/ 143256 w 781735"/>
                <a:gd name="connsiteY190" fmla="*/ 176617 h 470520"/>
                <a:gd name="connsiteX191" fmla="*/ 119558 w 781735"/>
                <a:gd name="connsiteY191" fmla="*/ 205573 h 470520"/>
                <a:gd name="connsiteX192" fmla="*/ 109957 w 781735"/>
                <a:gd name="connsiteY192" fmla="*/ 221575 h 470520"/>
                <a:gd name="connsiteX193" fmla="*/ 98984 w 781735"/>
                <a:gd name="connsiteY193" fmla="*/ 254341 h 470520"/>
                <a:gd name="connsiteX194" fmla="*/ 92735 w 781735"/>
                <a:gd name="connsiteY194" fmla="*/ 266305 h 470520"/>
                <a:gd name="connsiteX195" fmla="*/ 73609 w 781735"/>
                <a:gd name="connsiteY195" fmla="*/ 296556 h 470520"/>
                <a:gd name="connsiteX196" fmla="*/ 64084 w 781735"/>
                <a:gd name="connsiteY196" fmla="*/ 316444 h 470520"/>
                <a:gd name="connsiteX197" fmla="*/ 63703 w 781735"/>
                <a:gd name="connsiteY197" fmla="*/ 328484 h 470520"/>
                <a:gd name="connsiteX198" fmla="*/ 56312 w 781735"/>
                <a:gd name="connsiteY198" fmla="*/ 358278 h 470520"/>
                <a:gd name="connsiteX199" fmla="*/ 53721 w 781735"/>
                <a:gd name="connsiteY199" fmla="*/ 381062 h 470520"/>
                <a:gd name="connsiteX200" fmla="*/ 61493 w 781735"/>
                <a:gd name="connsiteY200" fmla="*/ 420381 h 470520"/>
                <a:gd name="connsiteX201" fmla="*/ 59360 w 781735"/>
                <a:gd name="connsiteY201" fmla="*/ 438669 h 470520"/>
                <a:gd name="connsiteX202" fmla="*/ 54254 w 781735"/>
                <a:gd name="connsiteY202" fmla="*/ 440955 h 470520"/>
                <a:gd name="connsiteX203" fmla="*/ 31013 w 781735"/>
                <a:gd name="connsiteY203" fmla="*/ 448727 h 470520"/>
                <a:gd name="connsiteX204" fmla="*/ 27584 w 781735"/>
                <a:gd name="connsiteY204" fmla="*/ 447584 h 470520"/>
                <a:gd name="connsiteX205" fmla="*/ 10592 w 781735"/>
                <a:gd name="connsiteY205" fmla="*/ 413294 h 470520"/>
                <a:gd name="connsiteX206" fmla="*/ 2057 w 781735"/>
                <a:gd name="connsiteY206" fmla="*/ 387767 h 470520"/>
                <a:gd name="connsiteX207" fmla="*/ 0 w 781735"/>
                <a:gd name="connsiteY207" fmla="*/ 372299 h 470520"/>
                <a:gd name="connsiteX208" fmla="*/ 3124 w 781735"/>
                <a:gd name="connsiteY208" fmla="*/ 362545 h 470520"/>
                <a:gd name="connsiteX209" fmla="*/ 17526 w 781735"/>
                <a:gd name="connsiteY209" fmla="*/ 341133 h 470520"/>
                <a:gd name="connsiteX210" fmla="*/ 31242 w 781735"/>
                <a:gd name="connsiteY210" fmla="*/ 312177 h 470520"/>
                <a:gd name="connsiteX211" fmla="*/ 45644 w 781735"/>
                <a:gd name="connsiteY211" fmla="*/ 280706 h 470520"/>
                <a:gd name="connsiteX212" fmla="*/ 49073 w 781735"/>
                <a:gd name="connsiteY212" fmla="*/ 276744 h 470520"/>
                <a:gd name="connsiteX213" fmla="*/ 56007 w 781735"/>
                <a:gd name="connsiteY213" fmla="*/ 265009 h 470520"/>
                <a:gd name="connsiteX214" fmla="*/ 68047 w 781735"/>
                <a:gd name="connsiteY214" fmla="*/ 247483 h 470520"/>
                <a:gd name="connsiteX215" fmla="*/ 86182 w 781735"/>
                <a:gd name="connsiteY215" fmla="*/ 220737 h 470520"/>
                <a:gd name="connsiteX216" fmla="*/ 101346 w 781735"/>
                <a:gd name="connsiteY216" fmla="*/ 188657 h 470520"/>
                <a:gd name="connsiteX217" fmla="*/ 109880 w 781735"/>
                <a:gd name="connsiteY217" fmla="*/ 172198 h 470520"/>
                <a:gd name="connsiteX218" fmla="*/ 142646 w 781735"/>
                <a:gd name="connsiteY218" fmla="*/ 132269 h 470520"/>
                <a:gd name="connsiteX219" fmla="*/ 172060 w 781735"/>
                <a:gd name="connsiteY219" fmla="*/ 118553 h 470520"/>
                <a:gd name="connsiteX220" fmla="*/ 191338 w 781735"/>
                <a:gd name="connsiteY220" fmla="*/ 108494 h 470520"/>
                <a:gd name="connsiteX221" fmla="*/ 225476 w 781735"/>
                <a:gd name="connsiteY221" fmla="*/ 86320 h 470520"/>
                <a:gd name="connsiteX222" fmla="*/ 240563 w 781735"/>
                <a:gd name="connsiteY222" fmla="*/ 76109 h 470520"/>
                <a:gd name="connsiteX223" fmla="*/ 247193 w 781735"/>
                <a:gd name="connsiteY223" fmla="*/ 73061 h 470520"/>
                <a:gd name="connsiteX224" fmla="*/ 273558 w 781735"/>
                <a:gd name="connsiteY224" fmla="*/ 53097 h 470520"/>
                <a:gd name="connsiteX225" fmla="*/ 306095 w 781735"/>
                <a:gd name="connsiteY225" fmla="*/ 22769 h 470520"/>
                <a:gd name="connsiteX226" fmla="*/ 324536 w 781735"/>
                <a:gd name="connsiteY226" fmla="*/ 15530 h 470520"/>
                <a:gd name="connsiteX227" fmla="*/ 334366 w 781735"/>
                <a:gd name="connsiteY227" fmla="*/ 11416 h 470520"/>
                <a:gd name="connsiteX228" fmla="*/ 349834 w 781735"/>
                <a:gd name="connsiteY228" fmla="*/ 7986 h 470520"/>
                <a:gd name="connsiteX229" fmla="*/ 370408 w 781735"/>
                <a:gd name="connsiteY229" fmla="*/ 7072 h 470520"/>
                <a:gd name="connsiteX230" fmla="*/ 378943 w 781735"/>
                <a:gd name="connsiteY230" fmla="*/ 10196 h 470520"/>
                <a:gd name="connsiteX231" fmla="*/ 404241 w 781735"/>
                <a:gd name="connsiteY231" fmla="*/ 19264 h 470520"/>
                <a:gd name="connsiteX232" fmla="*/ 421462 w 781735"/>
                <a:gd name="connsiteY232" fmla="*/ 17359 h 470520"/>
                <a:gd name="connsiteX233" fmla="*/ 429768 w 781735"/>
                <a:gd name="connsiteY233" fmla="*/ 9130 h 470520"/>
                <a:gd name="connsiteX234" fmla="*/ 436474 w 781735"/>
                <a:gd name="connsiteY234" fmla="*/ 7453 h 470520"/>
                <a:gd name="connsiteX235" fmla="*/ 451104 w 781735"/>
                <a:gd name="connsiteY235" fmla="*/ 4786 h 470520"/>
                <a:gd name="connsiteX236" fmla="*/ 476783 w 781735"/>
                <a:gd name="connsiteY236" fmla="*/ 5701 h 470520"/>
                <a:gd name="connsiteX237" fmla="*/ 494690 w 781735"/>
                <a:gd name="connsiteY237" fmla="*/ 29018 h 470520"/>
                <a:gd name="connsiteX238" fmla="*/ 518770 w 781735"/>
                <a:gd name="connsiteY238" fmla="*/ 61174 h 470520"/>
                <a:gd name="connsiteX239" fmla="*/ 525170 w 781735"/>
                <a:gd name="connsiteY239" fmla="*/ 63079 h 470520"/>
                <a:gd name="connsiteX240" fmla="*/ 527914 w 781735"/>
                <a:gd name="connsiteY240" fmla="*/ 58202 h 470520"/>
                <a:gd name="connsiteX241" fmla="*/ 529133 w 781735"/>
                <a:gd name="connsiteY241" fmla="*/ 49058 h 470520"/>
                <a:gd name="connsiteX242" fmla="*/ 540639 w 781735"/>
                <a:gd name="connsiteY242" fmla="*/ 39457 h 470520"/>
                <a:gd name="connsiteX243" fmla="*/ 575462 w 781735"/>
                <a:gd name="connsiteY243" fmla="*/ 32675 h 470520"/>
                <a:gd name="connsiteX244" fmla="*/ 587502 w 781735"/>
                <a:gd name="connsiteY244" fmla="*/ 27646 h 470520"/>
                <a:gd name="connsiteX245" fmla="*/ 608914 w 781735"/>
                <a:gd name="connsiteY245" fmla="*/ 27418 h 470520"/>
                <a:gd name="connsiteX246" fmla="*/ 638251 w 781735"/>
                <a:gd name="connsiteY246" fmla="*/ 47458 h 470520"/>
                <a:gd name="connsiteX247" fmla="*/ 652043 w 781735"/>
                <a:gd name="connsiteY247" fmla="*/ 55383 h 470520"/>
                <a:gd name="connsiteX248" fmla="*/ 654025 w 781735"/>
                <a:gd name="connsiteY248" fmla="*/ 57440 h 470520"/>
                <a:gd name="connsiteX249" fmla="*/ 651815 w 781735"/>
                <a:gd name="connsiteY249" fmla="*/ 58507 h 470520"/>
                <a:gd name="connsiteX250" fmla="*/ 642061 w 781735"/>
                <a:gd name="connsiteY250" fmla="*/ 58355 h 470520"/>
                <a:gd name="connsiteX251" fmla="*/ 635051 w 781735"/>
                <a:gd name="connsiteY251" fmla="*/ 60946 h 470520"/>
                <a:gd name="connsiteX252" fmla="*/ 634670 w 781735"/>
                <a:gd name="connsiteY252" fmla="*/ 66203 h 470520"/>
                <a:gd name="connsiteX253" fmla="*/ 642214 w 781735"/>
                <a:gd name="connsiteY253" fmla="*/ 69404 h 470520"/>
                <a:gd name="connsiteX254" fmla="*/ 656158 w 781735"/>
                <a:gd name="connsiteY254" fmla="*/ 66280 h 470520"/>
                <a:gd name="connsiteX255" fmla="*/ 668045 w 781735"/>
                <a:gd name="connsiteY255" fmla="*/ 71537 h 470520"/>
                <a:gd name="connsiteX256" fmla="*/ 685419 w 781735"/>
                <a:gd name="connsiteY256" fmla="*/ 96683 h 470520"/>
                <a:gd name="connsiteX257" fmla="*/ 687248 w 781735"/>
                <a:gd name="connsiteY257" fmla="*/ 100265 h 470520"/>
                <a:gd name="connsiteX258" fmla="*/ 685876 w 781735"/>
                <a:gd name="connsiteY258" fmla="*/ 101713 h 470520"/>
                <a:gd name="connsiteX259" fmla="*/ 678790 w 781735"/>
                <a:gd name="connsiteY259" fmla="*/ 104151 h 470520"/>
                <a:gd name="connsiteX260" fmla="*/ 678713 w 781735"/>
                <a:gd name="connsiteY260" fmla="*/ 110476 h 470520"/>
                <a:gd name="connsiteX261" fmla="*/ 686333 w 781735"/>
                <a:gd name="connsiteY261" fmla="*/ 112838 h 470520"/>
                <a:gd name="connsiteX262" fmla="*/ 693039 w 781735"/>
                <a:gd name="connsiteY262" fmla="*/ 115048 h 470520"/>
                <a:gd name="connsiteX263" fmla="*/ 713613 w 781735"/>
                <a:gd name="connsiteY263" fmla="*/ 148042 h 470520"/>
                <a:gd name="connsiteX264" fmla="*/ 732130 w 781735"/>
                <a:gd name="connsiteY264" fmla="*/ 176998 h 470520"/>
                <a:gd name="connsiteX265" fmla="*/ 749656 w 781735"/>
                <a:gd name="connsiteY265" fmla="*/ 196353 h 470520"/>
                <a:gd name="connsiteX266" fmla="*/ 765658 w 781735"/>
                <a:gd name="connsiteY266" fmla="*/ 222871 h 470520"/>
                <a:gd name="connsiteX267" fmla="*/ 766267 w 781735"/>
                <a:gd name="connsiteY267" fmla="*/ 225080 h 470520"/>
                <a:gd name="connsiteX268" fmla="*/ 767410 w 781735"/>
                <a:gd name="connsiteY268" fmla="*/ 251903 h 470520"/>
                <a:gd name="connsiteX269" fmla="*/ 771525 w 781735"/>
                <a:gd name="connsiteY269" fmla="*/ 291908 h 470520"/>
                <a:gd name="connsiteX270" fmla="*/ 781736 w 781735"/>
                <a:gd name="connsiteY270" fmla="*/ 323988 h 470520"/>
                <a:gd name="connsiteX271" fmla="*/ 603275 w 781735"/>
                <a:gd name="connsiteY271" fmla="*/ 110323 h 470520"/>
                <a:gd name="connsiteX272" fmla="*/ 597560 w 781735"/>
                <a:gd name="connsiteY272" fmla="*/ 91730 h 470520"/>
                <a:gd name="connsiteX273" fmla="*/ 570281 w 781735"/>
                <a:gd name="connsiteY273" fmla="*/ 79157 h 470520"/>
                <a:gd name="connsiteX274" fmla="*/ 552374 w 781735"/>
                <a:gd name="connsiteY274" fmla="*/ 79996 h 470520"/>
                <a:gd name="connsiteX275" fmla="*/ 549935 w 781735"/>
                <a:gd name="connsiteY275" fmla="*/ 76719 h 470520"/>
                <a:gd name="connsiteX276" fmla="*/ 551155 w 781735"/>
                <a:gd name="connsiteY276" fmla="*/ 72528 h 470520"/>
                <a:gd name="connsiteX277" fmla="*/ 548411 w 781735"/>
                <a:gd name="connsiteY277" fmla="*/ 65898 h 470520"/>
                <a:gd name="connsiteX278" fmla="*/ 543382 w 781735"/>
                <a:gd name="connsiteY278" fmla="*/ 69175 h 470520"/>
                <a:gd name="connsiteX279" fmla="*/ 541249 w 781735"/>
                <a:gd name="connsiteY279" fmla="*/ 73595 h 470520"/>
                <a:gd name="connsiteX280" fmla="*/ 529285 w 781735"/>
                <a:gd name="connsiteY280" fmla="*/ 79996 h 470520"/>
                <a:gd name="connsiteX281" fmla="*/ 507035 w 781735"/>
                <a:gd name="connsiteY281" fmla="*/ 88682 h 470520"/>
                <a:gd name="connsiteX282" fmla="*/ 504977 w 781735"/>
                <a:gd name="connsiteY282" fmla="*/ 90511 h 470520"/>
                <a:gd name="connsiteX283" fmla="*/ 502844 w 781735"/>
                <a:gd name="connsiteY283" fmla="*/ 87768 h 470520"/>
                <a:gd name="connsiteX284" fmla="*/ 477164 w 781735"/>
                <a:gd name="connsiteY284" fmla="*/ 51878 h 470520"/>
                <a:gd name="connsiteX285" fmla="*/ 463677 w 781735"/>
                <a:gd name="connsiteY285" fmla="*/ 41819 h 470520"/>
                <a:gd name="connsiteX286" fmla="*/ 435712 w 781735"/>
                <a:gd name="connsiteY286" fmla="*/ 31456 h 470520"/>
                <a:gd name="connsiteX287" fmla="*/ 428244 w 781735"/>
                <a:gd name="connsiteY287" fmla="*/ 44410 h 470520"/>
                <a:gd name="connsiteX288" fmla="*/ 444551 w 781735"/>
                <a:gd name="connsiteY288" fmla="*/ 65594 h 470520"/>
                <a:gd name="connsiteX289" fmla="*/ 470230 w 781735"/>
                <a:gd name="connsiteY289" fmla="*/ 83882 h 470520"/>
                <a:gd name="connsiteX290" fmla="*/ 485089 w 781735"/>
                <a:gd name="connsiteY290" fmla="*/ 94397 h 470520"/>
                <a:gd name="connsiteX291" fmla="*/ 495833 w 781735"/>
                <a:gd name="connsiteY291" fmla="*/ 104761 h 470520"/>
                <a:gd name="connsiteX292" fmla="*/ 490957 w 781735"/>
                <a:gd name="connsiteY292" fmla="*/ 113600 h 470520"/>
                <a:gd name="connsiteX293" fmla="*/ 490804 w 781735"/>
                <a:gd name="connsiteY293" fmla="*/ 114057 h 470520"/>
                <a:gd name="connsiteX294" fmla="*/ 489737 w 781735"/>
                <a:gd name="connsiteY294" fmla="*/ 115962 h 470520"/>
                <a:gd name="connsiteX295" fmla="*/ 467411 w 781735"/>
                <a:gd name="connsiteY295" fmla="*/ 139736 h 470520"/>
                <a:gd name="connsiteX296" fmla="*/ 461772 w 781735"/>
                <a:gd name="connsiteY296" fmla="*/ 143775 h 470520"/>
                <a:gd name="connsiteX297" fmla="*/ 461162 w 781735"/>
                <a:gd name="connsiteY297" fmla="*/ 149261 h 470520"/>
                <a:gd name="connsiteX298" fmla="*/ 467487 w 781735"/>
                <a:gd name="connsiteY298" fmla="*/ 150861 h 470520"/>
                <a:gd name="connsiteX299" fmla="*/ 478231 w 781735"/>
                <a:gd name="connsiteY299" fmla="*/ 144080 h 470520"/>
                <a:gd name="connsiteX300" fmla="*/ 501396 w 781735"/>
                <a:gd name="connsiteY300" fmla="*/ 127316 h 470520"/>
                <a:gd name="connsiteX301" fmla="*/ 503149 w 781735"/>
                <a:gd name="connsiteY301" fmla="*/ 125716 h 470520"/>
                <a:gd name="connsiteX302" fmla="*/ 508940 w 781735"/>
                <a:gd name="connsiteY302" fmla="*/ 108723 h 470520"/>
                <a:gd name="connsiteX303" fmla="*/ 518389 w 781735"/>
                <a:gd name="connsiteY303" fmla="*/ 89825 h 470520"/>
                <a:gd name="connsiteX304" fmla="*/ 526542 w 781735"/>
                <a:gd name="connsiteY304" fmla="*/ 89597 h 470520"/>
                <a:gd name="connsiteX305" fmla="*/ 522427 w 781735"/>
                <a:gd name="connsiteY305" fmla="*/ 94245 h 470520"/>
                <a:gd name="connsiteX306" fmla="*/ 517931 w 781735"/>
                <a:gd name="connsiteY306" fmla="*/ 101865 h 470520"/>
                <a:gd name="connsiteX307" fmla="*/ 526618 w 781735"/>
                <a:gd name="connsiteY307" fmla="*/ 107046 h 470520"/>
                <a:gd name="connsiteX308" fmla="*/ 540487 w 781735"/>
                <a:gd name="connsiteY308" fmla="*/ 114666 h 470520"/>
                <a:gd name="connsiteX309" fmla="*/ 548488 w 781735"/>
                <a:gd name="connsiteY309" fmla="*/ 137526 h 470520"/>
                <a:gd name="connsiteX310" fmla="*/ 555193 w 781735"/>
                <a:gd name="connsiteY310" fmla="*/ 165187 h 470520"/>
                <a:gd name="connsiteX311" fmla="*/ 561594 w 781735"/>
                <a:gd name="connsiteY311" fmla="*/ 169911 h 470520"/>
                <a:gd name="connsiteX312" fmla="*/ 565175 w 781735"/>
                <a:gd name="connsiteY312" fmla="*/ 167930 h 470520"/>
                <a:gd name="connsiteX313" fmla="*/ 566395 w 781735"/>
                <a:gd name="connsiteY313" fmla="*/ 159929 h 470520"/>
                <a:gd name="connsiteX314" fmla="*/ 560375 w 781735"/>
                <a:gd name="connsiteY314" fmla="*/ 141641 h 470520"/>
                <a:gd name="connsiteX315" fmla="*/ 552755 w 781735"/>
                <a:gd name="connsiteY315" fmla="*/ 112381 h 470520"/>
                <a:gd name="connsiteX316" fmla="*/ 557327 w 781735"/>
                <a:gd name="connsiteY316" fmla="*/ 106970 h 470520"/>
                <a:gd name="connsiteX317" fmla="*/ 591693 w 781735"/>
                <a:gd name="connsiteY317" fmla="*/ 113523 h 470520"/>
                <a:gd name="connsiteX318" fmla="*/ 602971 w 781735"/>
                <a:gd name="connsiteY318" fmla="*/ 110399 h 47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Lst>
              <a:rect l="l" t="t" r="r" b="b"/>
              <a:pathLst>
                <a:path w="781735" h="470520">
                  <a:moveTo>
                    <a:pt x="781202" y="324521"/>
                  </a:moveTo>
                  <a:lnTo>
                    <a:pt x="781355" y="324902"/>
                  </a:lnTo>
                  <a:lnTo>
                    <a:pt x="771068" y="328865"/>
                  </a:lnTo>
                  <a:cubicBezTo>
                    <a:pt x="770077" y="326579"/>
                    <a:pt x="769087" y="324369"/>
                    <a:pt x="767639" y="322235"/>
                  </a:cubicBezTo>
                  <a:cubicBezTo>
                    <a:pt x="759485" y="310120"/>
                    <a:pt x="751408" y="298004"/>
                    <a:pt x="743026" y="286040"/>
                  </a:cubicBezTo>
                  <a:cubicBezTo>
                    <a:pt x="739369" y="280783"/>
                    <a:pt x="735711" y="275601"/>
                    <a:pt x="731977" y="270419"/>
                  </a:cubicBezTo>
                  <a:cubicBezTo>
                    <a:pt x="726110" y="262266"/>
                    <a:pt x="717728" y="256246"/>
                    <a:pt x="707669" y="251903"/>
                  </a:cubicBezTo>
                  <a:cubicBezTo>
                    <a:pt x="704850" y="250683"/>
                    <a:pt x="703326" y="246797"/>
                    <a:pt x="701650" y="243902"/>
                  </a:cubicBezTo>
                  <a:cubicBezTo>
                    <a:pt x="699592" y="240473"/>
                    <a:pt x="697535" y="236968"/>
                    <a:pt x="695477" y="233538"/>
                  </a:cubicBezTo>
                  <a:cubicBezTo>
                    <a:pt x="693191" y="229652"/>
                    <a:pt x="690982" y="225766"/>
                    <a:pt x="688772" y="221880"/>
                  </a:cubicBezTo>
                  <a:cubicBezTo>
                    <a:pt x="684124" y="213879"/>
                    <a:pt x="679933" y="205649"/>
                    <a:pt x="674599" y="197953"/>
                  </a:cubicBezTo>
                  <a:cubicBezTo>
                    <a:pt x="670865" y="192543"/>
                    <a:pt x="666140" y="187514"/>
                    <a:pt x="661111" y="183018"/>
                  </a:cubicBezTo>
                  <a:cubicBezTo>
                    <a:pt x="656082" y="178522"/>
                    <a:pt x="650596" y="173798"/>
                    <a:pt x="644271" y="170978"/>
                  </a:cubicBezTo>
                  <a:cubicBezTo>
                    <a:pt x="634746" y="166711"/>
                    <a:pt x="625221" y="162063"/>
                    <a:pt x="614096" y="161072"/>
                  </a:cubicBezTo>
                  <a:cubicBezTo>
                    <a:pt x="605257" y="160234"/>
                    <a:pt x="600456" y="165949"/>
                    <a:pt x="598018" y="171512"/>
                  </a:cubicBezTo>
                  <a:cubicBezTo>
                    <a:pt x="596494" y="174865"/>
                    <a:pt x="594436" y="178675"/>
                    <a:pt x="598322" y="182180"/>
                  </a:cubicBezTo>
                  <a:cubicBezTo>
                    <a:pt x="599008" y="182789"/>
                    <a:pt x="599084" y="184237"/>
                    <a:pt x="598932" y="185228"/>
                  </a:cubicBezTo>
                  <a:cubicBezTo>
                    <a:pt x="598322" y="188504"/>
                    <a:pt x="600456" y="190333"/>
                    <a:pt x="603047" y="191705"/>
                  </a:cubicBezTo>
                  <a:cubicBezTo>
                    <a:pt x="617525" y="199020"/>
                    <a:pt x="624764" y="211288"/>
                    <a:pt x="631088" y="224242"/>
                  </a:cubicBezTo>
                  <a:cubicBezTo>
                    <a:pt x="634670" y="231557"/>
                    <a:pt x="639166" y="238415"/>
                    <a:pt x="642671" y="245731"/>
                  </a:cubicBezTo>
                  <a:cubicBezTo>
                    <a:pt x="646557" y="253808"/>
                    <a:pt x="649757" y="262190"/>
                    <a:pt x="653567" y="270419"/>
                  </a:cubicBezTo>
                  <a:cubicBezTo>
                    <a:pt x="654406" y="272172"/>
                    <a:pt x="655853" y="274077"/>
                    <a:pt x="657606" y="275068"/>
                  </a:cubicBezTo>
                  <a:cubicBezTo>
                    <a:pt x="660044" y="276363"/>
                    <a:pt x="662635" y="277125"/>
                    <a:pt x="664312" y="273163"/>
                  </a:cubicBezTo>
                  <a:cubicBezTo>
                    <a:pt x="667664" y="265314"/>
                    <a:pt x="664083" y="258303"/>
                    <a:pt x="661645" y="251217"/>
                  </a:cubicBezTo>
                  <a:cubicBezTo>
                    <a:pt x="656996" y="237730"/>
                    <a:pt x="649376" y="225614"/>
                    <a:pt x="639242" y="214488"/>
                  </a:cubicBezTo>
                  <a:cubicBezTo>
                    <a:pt x="632079" y="206640"/>
                    <a:pt x="626745" y="197496"/>
                    <a:pt x="620268" y="189114"/>
                  </a:cubicBezTo>
                  <a:cubicBezTo>
                    <a:pt x="617372" y="185304"/>
                    <a:pt x="613410" y="182103"/>
                    <a:pt x="610514" y="178370"/>
                  </a:cubicBezTo>
                  <a:cubicBezTo>
                    <a:pt x="609371" y="176922"/>
                    <a:pt x="608457" y="173569"/>
                    <a:pt x="609371" y="172807"/>
                  </a:cubicBezTo>
                  <a:cubicBezTo>
                    <a:pt x="611200" y="171207"/>
                    <a:pt x="614705" y="169378"/>
                    <a:pt x="616839" y="169911"/>
                  </a:cubicBezTo>
                  <a:cubicBezTo>
                    <a:pt x="628117" y="172960"/>
                    <a:pt x="639699" y="175855"/>
                    <a:pt x="648386" y="183704"/>
                  </a:cubicBezTo>
                  <a:cubicBezTo>
                    <a:pt x="654329" y="189038"/>
                    <a:pt x="660806" y="194143"/>
                    <a:pt x="665531" y="200315"/>
                  </a:cubicBezTo>
                  <a:cubicBezTo>
                    <a:pt x="670255" y="206411"/>
                    <a:pt x="672846" y="213803"/>
                    <a:pt x="676808" y="220432"/>
                  </a:cubicBezTo>
                  <a:cubicBezTo>
                    <a:pt x="680161" y="226147"/>
                    <a:pt x="684352" y="231557"/>
                    <a:pt x="687781" y="237196"/>
                  </a:cubicBezTo>
                  <a:cubicBezTo>
                    <a:pt x="688924" y="239101"/>
                    <a:pt x="689991" y="241006"/>
                    <a:pt x="690905" y="242987"/>
                  </a:cubicBezTo>
                  <a:cubicBezTo>
                    <a:pt x="696544" y="254875"/>
                    <a:pt x="700659" y="267371"/>
                    <a:pt x="705764" y="279411"/>
                  </a:cubicBezTo>
                  <a:cubicBezTo>
                    <a:pt x="705841" y="279716"/>
                    <a:pt x="705993" y="280021"/>
                    <a:pt x="706145" y="280325"/>
                  </a:cubicBezTo>
                  <a:cubicBezTo>
                    <a:pt x="711937" y="293813"/>
                    <a:pt x="718642" y="306995"/>
                    <a:pt x="724129" y="320483"/>
                  </a:cubicBezTo>
                  <a:cubicBezTo>
                    <a:pt x="728396" y="330922"/>
                    <a:pt x="731749" y="341590"/>
                    <a:pt x="734797" y="352334"/>
                  </a:cubicBezTo>
                  <a:cubicBezTo>
                    <a:pt x="736625" y="358811"/>
                    <a:pt x="737921" y="365517"/>
                    <a:pt x="737921" y="372146"/>
                  </a:cubicBezTo>
                  <a:cubicBezTo>
                    <a:pt x="737921" y="379081"/>
                    <a:pt x="736321" y="386091"/>
                    <a:pt x="734873" y="392949"/>
                  </a:cubicBezTo>
                  <a:cubicBezTo>
                    <a:pt x="733501" y="399502"/>
                    <a:pt x="736244" y="404226"/>
                    <a:pt x="742036" y="403922"/>
                  </a:cubicBezTo>
                  <a:cubicBezTo>
                    <a:pt x="748208" y="403541"/>
                    <a:pt x="747370" y="398359"/>
                    <a:pt x="747522" y="395616"/>
                  </a:cubicBezTo>
                  <a:cubicBezTo>
                    <a:pt x="747903" y="385176"/>
                    <a:pt x="747065" y="374737"/>
                    <a:pt x="746760" y="364298"/>
                  </a:cubicBezTo>
                  <a:cubicBezTo>
                    <a:pt x="746684" y="360488"/>
                    <a:pt x="747141" y="356601"/>
                    <a:pt x="746684" y="352868"/>
                  </a:cubicBezTo>
                  <a:cubicBezTo>
                    <a:pt x="745160" y="339990"/>
                    <a:pt x="742874" y="327036"/>
                    <a:pt x="741883" y="314158"/>
                  </a:cubicBezTo>
                  <a:cubicBezTo>
                    <a:pt x="741883" y="313244"/>
                    <a:pt x="741731" y="312253"/>
                    <a:pt x="741731" y="311339"/>
                  </a:cubicBezTo>
                  <a:cubicBezTo>
                    <a:pt x="741350" y="304405"/>
                    <a:pt x="736702" y="299299"/>
                    <a:pt x="735482" y="292975"/>
                  </a:cubicBezTo>
                  <a:cubicBezTo>
                    <a:pt x="735406" y="292517"/>
                    <a:pt x="734949" y="292136"/>
                    <a:pt x="735025" y="291755"/>
                  </a:cubicBezTo>
                  <a:cubicBezTo>
                    <a:pt x="735178" y="290612"/>
                    <a:pt x="735482" y="289469"/>
                    <a:pt x="735711" y="288250"/>
                  </a:cubicBezTo>
                  <a:cubicBezTo>
                    <a:pt x="736168" y="288631"/>
                    <a:pt x="736625" y="289012"/>
                    <a:pt x="737006" y="289393"/>
                  </a:cubicBezTo>
                  <a:cubicBezTo>
                    <a:pt x="737464" y="289774"/>
                    <a:pt x="737845" y="290231"/>
                    <a:pt x="738149" y="290689"/>
                  </a:cubicBezTo>
                  <a:cubicBezTo>
                    <a:pt x="739902" y="293356"/>
                    <a:pt x="741426" y="296175"/>
                    <a:pt x="743102" y="298842"/>
                  </a:cubicBezTo>
                  <a:cubicBezTo>
                    <a:pt x="748741" y="308062"/>
                    <a:pt x="754990" y="317054"/>
                    <a:pt x="759943" y="326579"/>
                  </a:cubicBezTo>
                  <a:cubicBezTo>
                    <a:pt x="766572" y="339228"/>
                    <a:pt x="768934" y="352639"/>
                    <a:pt x="765962" y="366584"/>
                  </a:cubicBezTo>
                  <a:cubicBezTo>
                    <a:pt x="765810" y="367346"/>
                    <a:pt x="765962" y="368184"/>
                    <a:pt x="765962" y="368946"/>
                  </a:cubicBezTo>
                  <a:cubicBezTo>
                    <a:pt x="765734" y="383653"/>
                    <a:pt x="763981" y="398283"/>
                    <a:pt x="759485" y="412456"/>
                  </a:cubicBezTo>
                  <a:cubicBezTo>
                    <a:pt x="755066" y="426325"/>
                    <a:pt x="747217" y="438516"/>
                    <a:pt x="735101" y="448346"/>
                  </a:cubicBezTo>
                  <a:cubicBezTo>
                    <a:pt x="730987" y="451699"/>
                    <a:pt x="727710" y="449261"/>
                    <a:pt x="725272" y="447127"/>
                  </a:cubicBezTo>
                  <a:cubicBezTo>
                    <a:pt x="715975" y="438974"/>
                    <a:pt x="704545" y="435316"/>
                    <a:pt x="692201" y="432954"/>
                  </a:cubicBezTo>
                  <a:cubicBezTo>
                    <a:pt x="679171" y="430516"/>
                    <a:pt x="658216" y="441412"/>
                    <a:pt x="656311" y="453147"/>
                  </a:cubicBezTo>
                  <a:cubicBezTo>
                    <a:pt x="655549" y="457871"/>
                    <a:pt x="655625" y="462672"/>
                    <a:pt x="653110" y="466939"/>
                  </a:cubicBezTo>
                  <a:cubicBezTo>
                    <a:pt x="652958" y="467244"/>
                    <a:pt x="652805" y="467473"/>
                    <a:pt x="652577" y="467777"/>
                  </a:cubicBezTo>
                  <a:cubicBezTo>
                    <a:pt x="651891" y="468844"/>
                    <a:pt x="650672" y="469606"/>
                    <a:pt x="649681" y="470521"/>
                  </a:cubicBezTo>
                  <a:cubicBezTo>
                    <a:pt x="649300" y="469149"/>
                    <a:pt x="648386" y="467549"/>
                    <a:pt x="648691" y="466330"/>
                  </a:cubicBezTo>
                  <a:cubicBezTo>
                    <a:pt x="650596" y="458938"/>
                    <a:pt x="652882" y="451623"/>
                    <a:pt x="654787" y="444231"/>
                  </a:cubicBezTo>
                  <a:cubicBezTo>
                    <a:pt x="656387" y="437983"/>
                    <a:pt x="658216" y="431659"/>
                    <a:pt x="658901" y="425258"/>
                  </a:cubicBezTo>
                  <a:cubicBezTo>
                    <a:pt x="659435" y="420229"/>
                    <a:pt x="658216" y="415047"/>
                    <a:pt x="658063" y="409865"/>
                  </a:cubicBezTo>
                  <a:cubicBezTo>
                    <a:pt x="657606" y="395311"/>
                    <a:pt x="655853" y="380986"/>
                    <a:pt x="651586" y="366889"/>
                  </a:cubicBezTo>
                  <a:cubicBezTo>
                    <a:pt x="646786" y="351115"/>
                    <a:pt x="641985" y="335266"/>
                    <a:pt x="640842" y="318730"/>
                  </a:cubicBezTo>
                  <a:cubicBezTo>
                    <a:pt x="640537" y="313853"/>
                    <a:pt x="639547" y="308748"/>
                    <a:pt x="637489" y="304252"/>
                  </a:cubicBezTo>
                  <a:cubicBezTo>
                    <a:pt x="636270" y="301585"/>
                    <a:pt x="632689" y="299147"/>
                    <a:pt x="629564" y="298004"/>
                  </a:cubicBezTo>
                  <a:cubicBezTo>
                    <a:pt x="626212" y="296708"/>
                    <a:pt x="624078" y="299451"/>
                    <a:pt x="622630" y="302119"/>
                  </a:cubicBezTo>
                  <a:cubicBezTo>
                    <a:pt x="622249" y="302804"/>
                    <a:pt x="620954" y="303033"/>
                    <a:pt x="620116" y="303490"/>
                  </a:cubicBezTo>
                  <a:cubicBezTo>
                    <a:pt x="619963" y="302957"/>
                    <a:pt x="619582" y="302347"/>
                    <a:pt x="619582" y="301814"/>
                  </a:cubicBezTo>
                  <a:cubicBezTo>
                    <a:pt x="619582" y="294499"/>
                    <a:pt x="615925" y="288326"/>
                    <a:pt x="612191" y="282078"/>
                  </a:cubicBezTo>
                  <a:cubicBezTo>
                    <a:pt x="607847" y="274763"/>
                    <a:pt x="603809" y="267295"/>
                    <a:pt x="599161" y="260132"/>
                  </a:cubicBezTo>
                  <a:cubicBezTo>
                    <a:pt x="596722" y="256475"/>
                    <a:pt x="593065" y="253503"/>
                    <a:pt x="590321" y="249998"/>
                  </a:cubicBezTo>
                  <a:cubicBezTo>
                    <a:pt x="581482" y="238796"/>
                    <a:pt x="572795" y="227443"/>
                    <a:pt x="563956" y="216317"/>
                  </a:cubicBezTo>
                  <a:cubicBezTo>
                    <a:pt x="561746" y="213574"/>
                    <a:pt x="559384" y="210831"/>
                    <a:pt x="556565" y="208621"/>
                  </a:cubicBezTo>
                  <a:cubicBezTo>
                    <a:pt x="554584" y="207021"/>
                    <a:pt x="551764" y="205421"/>
                    <a:pt x="549173" y="205192"/>
                  </a:cubicBezTo>
                  <a:cubicBezTo>
                    <a:pt x="541630" y="204506"/>
                    <a:pt x="538658" y="207326"/>
                    <a:pt x="538277" y="214108"/>
                  </a:cubicBezTo>
                  <a:cubicBezTo>
                    <a:pt x="538277" y="215555"/>
                    <a:pt x="536981" y="217003"/>
                    <a:pt x="536372" y="218375"/>
                  </a:cubicBezTo>
                  <a:cubicBezTo>
                    <a:pt x="535610" y="216851"/>
                    <a:pt x="534162" y="215327"/>
                    <a:pt x="534238" y="213803"/>
                  </a:cubicBezTo>
                  <a:cubicBezTo>
                    <a:pt x="534695" y="205116"/>
                    <a:pt x="532105" y="196963"/>
                    <a:pt x="528676" y="189038"/>
                  </a:cubicBezTo>
                  <a:cubicBezTo>
                    <a:pt x="527152" y="185533"/>
                    <a:pt x="524027" y="183018"/>
                    <a:pt x="519227" y="182942"/>
                  </a:cubicBezTo>
                  <a:cubicBezTo>
                    <a:pt x="515417" y="182942"/>
                    <a:pt x="512597" y="184313"/>
                    <a:pt x="511378" y="187590"/>
                  </a:cubicBezTo>
                  <a:cubicBezTo>
                    <a:pt x="510845" y="188961"/>
                    <a:pt x="510997" y="190638"/>
                    <a:pt x="510540" y="192086"/>
                  </a:cubicBezTo>
                  <a:cubicBezTo>
                    <a:pt x="510235" y="193229"/>
                    <a:pt x="509549" y="194296"/>
                    <a:pt x="509016" y="195362"/>
                  </a:cubicBezTo>
                  <a:cubicBezTo>
                    <a:pt x="508483" y="194296"/>
                    <a:pt x="507568" y="193305"/>
                    <a:pt x="507416" y="192238"/>
                  </a:cubicBezTo>
                  <a:cubicBezTo>
                    <a:pt x="506273" y="185456"/>
                    <a:pt x="505435" y="178675"/>
                    <a:pt x="504063" y="171969"/>
                  </a:cubicBezTo>
                  <a:cubicBezTo>
                    <a:pt x="503453" y="168921"/>
                    <a:pt x="501853" y="166101"/>
                    <a:pt x="501015" y="163053"/>
                  </a:cubicBezTo>
                  <a:cubicBezTo>
                    <a:pt x="500558" y="161530"/>
                    <a:pt x="500939" y="159777"/>
                    <a:pt x="501015" y="158101"/>
                  </a:cubicBezTo>
                  <a:cubicBezTo>
                    <a:pt x="501091" y="155510"/>
                    <a:pt x="501396" y="152766"/>
                    <a:pt x="496900" y="153300"/>
                  </a:cubicBezTo>
                  <a:cubicBezTo>
                    <a:pt x="490576" y="153986"/>
                    <a:pt x="484251" y="154443"/>
                    <a:pt x="478003" y="155357"/>
                  </a:cubicBezTo>
                  <a:cubicBezTo>
                    <a:pt x="476098" y="155662"/>
                    <a:pt x="474421" y="157186"/>
                    <a:pt x="472669" y="158101"/>
                  </a:cubicBezTo>
                  <a:cubicBezTo>
                    <a:pt x="463220" y="164806"/>
                    <a:pt x="454609" y="171283"/>
                    <a:pt x="445465" y="177151"/>
                  </a:cubicBezTo>
                  <a:cubicBezTo>
                    <a:pt x="432664" y="185380"/>
                    <a:pt x="422072" y="195591"/>
                    <a:pt x="412394" y="206488"/>
                  </a:cubicBezTo>
                  <a:cubicBezTo>
                    <a:pt x="406984" y="212660"/>
                    <a:pt x="402260" y="219289"/>
                    <a:pt x="397078" y="225614"/>
                  </a:cubicBezTo>
                  <a:cubicBezTo>
                    <a:pt x="396621" y="226223"/>
                    <a:pt x="395173" y="226833"/>
                    <a:pt x="394640" y="226604"/>
                  </a:cubicBezTo>
                  <a:cubicBezTo>
                    <a:pt x="393878" y="226300"/>
                    <a:pt x="393344" y="225233"/>
                    <a:pt x="393192" y="224395"/>
                  </a:cubicBezTo>
                  <a:cubicBezTo>
                    <a:pt x="393116" y="223556"/>
                    <a:pt x="393497" y="222642"/>
                    <a:pt x="393954" y="221804"/>
                  </a:cubicBezTo>
                  <a:cubicBezTo>
                    <a:pt x="401498" y="208088"/>
                    <a:pt x="410032" y="195058"/>
                    <a:pt x="422148" y="183856"/>
                  </a:cubicBezTo>
                  <a:cubicBezTo>
                    <a:pt x="426949" y="179436"/>
                    <a:pt x="429768" y="173341"/>
                    <a:pt x="433807" y="168235"/>
                  </a:cubicBezTo>
                  <a:cubicBezTo>
                    <a:pt x="435712" y="165797"/>
                    <a:pt x="438379" y="163892"/>
                    <a:pt x="440741" y="161758"/>
                  </a:cubicBezTo>
                  <a:cubicBezTo>
                    <a:pt x="441122" y="161453"/>
                    <a:pt x="441579" y="161148"/>
                    <a:pt x="441884" y="160768"/>
                  </a:cubicBezTo>
                  <a:cubicBezTo>
                    <a:pt x="443484" y="158481"/>
                    <a:pt x="446761" y="155738"/>
                    <a:pt x="446227" y="153986"/>
                  </a:cubicBezTo>
                  <a:cubicBezTo>
                    <a:pt x="445160" y="150785"/>
                    <a:pt x="441427" y="149490"/>
                    <a:pt x="437083" y="149261"/>
                  </a:cubicBezTo>
                  <a:cubicBezTo>
                    <a:pt x="425653" y="148728"/>
                    <a:pt x="417500" y="154671"/>
                    <a:pt x="408813" y="159777"/>
                  </a:cubicBezTo>
                  <a:cubicBezTo>
                    <a:pt x="406451" y="161148"/>
                    <a:pt x="404089" y="162749"/>
                    <a:pt x="401726" y="164120"/>
                  </a:cubicBezTo>
                  <a:cubicBezTo>
                    <a:pt x="392963" y="169378"/>
                    <a:pt x="389001" y="178217"/>
                    <a:pt x="382676" y="185228"/>
                  </a:cubicBezTo>
                  <a:cubicBezTo>
                    <a:pt x="378028" y="190409"/>
                    <a:pt x="374675" y="196581"/>
                    <a:pt x="370713" y="202220"/>
                  </a:cubicBezTo>
                  <a:cubicBezTo>
                    <a:pt x="370332" y="202754"/>
                    <a:pt x="369570" y="203135"/>
                    <a:pt x="368960" y="203592"/>
                  </a:cubicBezTo>
                  <a:cubicBezTo>
                    <a:pt x="368503" y="202678"/>
                    <a:pt x="367589" y="201687"/>
                    <a:pt x="367665" y="200773"/>
                  </a:cubicBezTo>
                  <a:cubicBezTo>
                    <a:pt x="367970" y="196505"/>
                    <a:pt x="366370" y="193153"/>
                    <a:pt x="363398" y="189876"/>
                  </a:cubicBezTo>
                  <a:cubicBezTo>
                    <a:pt x="359969" y="186142"/>
                    <a:pt x="356921" y="185380"/>
                    <a:pt x="353111" y="188657"/>
                  </a:cubicBezTo>
                  <a:cubicBezTo>
                    <a:pt x="350215" y="191095"/>
                    <a:pt x="347929" y="194143"/>
                    <a:pt x="345034" y="196581"/>
                  </a:cubicBezTo>
                  <a:cubicBezTo>
                    <a:pt x="343967" y="197496"/>
                    <a:pt x="341528" y="198410"/>
                    <a:pt x="340462" y="197953"/>
                  </a:cubicBezTo>
                  <a:cubicBezTo>
                    <a:pt x="327127" y="192010"/>
                    <a:pt x="315239" y="196048"/>
                    <a:pt x="304876" y="203058"/>
                  </a:cubicBezTo>
                  <a:cubicBezTo>
                    <a:pt x="296113" y="209002"/>
                    <a:pt x="285979" y="211060"/>
                    <a:pt x="276301" y="214184"/>
                  </a:cubicBezTo>
                  <a:cubicBezTo>
                    <a:pt x="263042" y="218451"/>
                    <a:pt x="249479" y="222337"/>
                    <a:pt x="238125" y="229805"/>
                  </a:cubicBezTo>
                  <a:cubicBezTo>
                    <a:pt x="224104" y="239101"/>
                    <a:pt x="208864" y="247026"/>
                    <a:pt x="196977" y="259066"/>
                  </a:cubicBezTo>
                  <a:cubicBezTo>
                    <a:pt x="189509" y="266686"/>
                    <a:pt x="183566" y="275068"/>
                    <a:pt x="177241" y="283297"/>
                  </a:cubicBezTo>
                  <a:cubicBezTo>
                    <a:pt x="175260" y="285888"/>
                    <a:pt x="172745" y="288250"/>
                    <a:pt x="170002" y="290155"/>
                  </a:cubicBezTo>
                  <a:cubicBezTo>
                    <a:pt x="162687" y="295261"/>
                    <a:pt x="159715" y="302881"/>
                    <a:pt x="156058" y="309891"/>
                  </a:cubicBezTo>
                  <a:cubicBezTo>
                    <a:pt x="150190" y="321245"/>
                    <a:pt x="145009" y="332827"/>
                    <a:pt x="139446" y="344333"/>
                  </a:cubicBezTo>
                  <a:cubicBezTo>
                    <a:pt x="136246" y="350963"/>
                    <a:pt x="132817" y="357364"/>
                    <a:pt x="133274" y="365136"/>
                  </a:cubicBezTo>
                  <a:cubicBezTo>
                    <a:pt x="133502" y="369251"/>
                    <a:pt x="130988" y="373442"/>
                    <a:pt x="130073" y="377709"/>
                  </a:cubicBezTo>
                  <a:cubicBezTo>
                    <a:pt x="126416" y="393635"/>
                    <a:pt x="117196" y="407351"/>
                    <a:pt x="109042" y="421600"/>
                  </a:cubicBezTo>
                  <a:cubicBezTo>
                    <a:pt x="105766" y="427315"/>
                    <a:pt x="104699" y="433945"/>
                    <a:pt x="102489" y="440193"/>
                  </a:cubicBezTo>
                  <a:cubicBezTo>
                    <a:pt x="101498" y="443165"/>
                    <a:pt x="100584" y="446213"/>
                    <a:pt x="99136" y="448956"/>
                  </a:cubicBezTo>
                  <a:cubicBezTo>
                    <a:pt x="98755" y="449718"/>
                    <a:pt x="96164" y="450328"/>
                    <a:pt x="95021" y="449946"/>
                  </a:cubicBezTo>
                  <a:cubicBezTo>
                    <a:pt x="87859" y="447737"/>
                    <a:pt x="80696" y="445451"/>
                    <a:pt x="73762" y="442784"/>
                  </a:cubicBezTo>
                  <a:cubicBezTo>
                    <a:pt x="72238" y="442174"/>
                    <a:pt x="70409" y="439660"/>
                    <a:pt x="70637" y="438212"/>
                  </a:cubicBezTo>
                  <a:cubicBezTo>
                    <a:pt x="72695" y="424420"/>
                    <a:pt x="73228" y="410856"/>
                    <a:pt x="66675" y="397673"/>
                  </a:cubicBezTo>
                  <a:cubicBezTo>
                    <a:pt x="64694" y="393635"/>
                    <a:pt x="64694" y="388834"/>
                    <a:pt x="64084" y="384338"/>
                  </a:cubicBezTo>
                  <a:cubicBezTo>
                    <a:pt x="62408" y="370775"/>
                    <a:pt x="66599" y="357973"/>
                    <a:pt x="69952" y="344867"/>
                  </a:cubicBezTo>
                  <a:cubicBezTo>
                    <a:pt x="72161" y="336180"/>
                    <a:pt x="72923" y="326807"/>
                    <a:pt x="76733" y="318654"/>
                  </a:cubicBezTo>
                  <a:cubicBezTo>
                    <a:pt x="82067" y="307071"/>
                    <a:pt x="89916" y="296480"/>
                    <a:pt x="95555" y="284974"/>
                  </a:cubicBezTo>
                  <a:cubicBezTo>
                    <a:pt x="99441" y="276973"/>
                    <a:pt x="105766" y="270876"/>
                    <a:pt x="112166" y="264933"/>
                  </a:cubicBezTo>
                  <a:cubicBezTo>
                    <a:pt x="122987" y="254875"/>
                    <a:pt x="134874" y="245731"/>
                    <a:pt x="146152" y="236129"/>
                  </a:cubicBezTo>
                  <a:cubicBezTo>
                    <a:pt x="148438" y="234148"/>
                    <a:pt x="150724" y="232167"/>
                    <a:pt x="152933" y="230110"/>
                  </a:cubicBezTo>
                  <a:cubicBezTo>
                    <a:pt x="156667" y="226757"/>
                    <a:pt x="160325" y="223328"/>
                    <a:pt x="164211" y="220051"/>
                  </a:cubicBezTo>
                  <a:cubicBezTo>
                    <a:pt x="169393" y="215708"/>
                    <a:pt x="174803" y="211593"/>
                    <a:pt x="180289" y="207554"/>
                  </a:cubicBezTo>
                  <a:cubicBezTo>
                    <a:pt x="187681" y="202068"/>
                    <a:pt x="194843" y="196201"/>
                    <a:pt x="202768" y="191476"/>
                  </a:cubicBezTo>
                  <a:cubicBezTo>
                    <a:pt x="212674" y="185533"/>
                    <a:pt x="223342" y="180503"/>
                    <a:pt x="233629" y="175093"/>
                  </a:cubicBezTo>
                  <a:cubicBezTo>
                    <a:pt x="234772" y="174483"/>
                    <a:pt x="236144" y="173950"/>
                    <a:pt x="236906" y="173036"/>
                  </a:cubicBezTo>
                  <a:cubicBezTo>
                    <a:pt x="238049" y="171664"/>
                    <a:pt x="239878" y="169378"/>
                    <a:pt x="239344" y="168540"/>
                  </a:cubicBezTo>
                  <a:cubicBezTo>
                    <a:pt x="237744" y="165949"/>
                    <a:pt x="235001" y="164654"/>
                    <a:pt x="231496" y="166483"/>
                  </a:cubicBezTo>
                  <a:cubicBezTo>
                    <a:pt x="228600" y="168006"/>
                    <a:pt x="225628" y="169226"/>
                    <a:pt x="222733" y="170597"/>
                  </a:cubicBezTo>
                  <a:cubicBezTo>
                    <a:pt x="202082" y="179818"/>
                    <a:pt x="185395" y="194067"/>
                    <a:pt x="167030" y="206030"/>
                  </a:cubicBezTo>
                  <a:cubicBezTo>
                    <a:pt x="157886" y="211974"/>
                    <a:pt x="147904" y="216851"/>
                    <a:pt x="139294" y="223328"/>
                  </a:cubicBezTo>
                  <a:cubicBezTo>
                    <a:pt x="134798" y="226681"/>
                    <a:pt x="130683" y="230414"/>
                    <a:pt x="126568" y="234148"/>
                  </a:cubicBezTo>
                  <a:cubicBezTo>
                    <a:pt x="122453" y="237882"/>
                    <a:pt x="118491" y="241844"/>
                    <a:pt x="114300" y="245578"/>
                  </a:cubicBezTo>
                  <a:cubicBezTo>
                    <a:pt x="113081" y="246721"/>
                    <a:pt x="111862" y="247864"/>
                    <a:pt x="110642" y="249007"/>
                  </a:cubicBezTo>
                  <a:cubicBezTo>
                    <a:pt x="110414" y="247407"/>
                    <a:pt x="109423" y="245502"/>
                    <a:pt x="110033" y="244130"/>
                  </a:cubicBezTo>
                  <a:cubicBezTo>
                    <a:pt x="114376" y="234758"/>
                    <a:pt x="118643" y="225309"/>
                    <a:pt x="123749" y="216241"/>
                  </a:cubicBezTo>
                  <a:cubicBezTo>
                    <a:pt x="128245" y="208316"/>
                    <a:pt x="132893" y="200239"/>
                    <a:pt x="138989" y="193229"/>
                  </a:cubicBezTo>
                  <a:cubicBezTo>
                    <a:pt x="145542" y="185685"/>
                    <a:pt x="153010" y="178522"/>
                    <a:pt x="161392" y="172655"/>
                  </a:cubicBezTo>
                  <a:cubicBezTo>
                    <a:pt x="176403" y="162139"/>
                    <a:pt x="192100" y="152386"/>
                    <a:pt x="207950" y="142861"/>
                  </a:cubicBezTo>
                  <a:cubicBezTo>
                    <a:pt x="208788" y="142327"/>
                    <a:pt x="209702" y="141870"/>
                    <a:pt x="210617" y="141413"/>
                  </a:cubicBezTo>
                  <a:cubicBezTo>
                    <a:pt x="216941" y="138136"/>
                    <a:pt x="224028" y="135926"/>
                    <a:pt x="230581" y="132878"/>
                  </a:cubicBezTo>
                  <a:cubicBezTo>
                    <a:pt x="242773" y="127240"/>
                    <a:pt x="254584" y="120839"/>
                    <a:pt x="267081" y="115886"/>
                  </a:cubicBezTo>
                  <a:cubicBezTo>
                    <a:pt x="276073" y="112304"/>
                    <a:pt x="285369" y="108799"/>
                    <a:pt x="295656" y="108342"/>
                  </a:cubicBezTo>
                  <a:cubicBezTo>
                    <a:pt x="308610" y="107732"/>
                    <a:pt x="321640" y="107199"/>
                    <a:pt x="334366" y="105294"/>
                  </a:cubicBezTo>
                  <a:cubicBezTo>
                    <a:pt x="342595" y="104075"/>
                    <a:pt x="351282" y="103846"/>
                    <a:pt x="358978" y="99655"/>
                  </a:cubicBezTo>
                  <a:cubicBezTo>
                    <a:pt x="363779" y="97064"/>
                    <a:pt x="369875" y="96302"/>
                    <a:pt x="375514" y="95007"/>
                  </a:cubicBezTo>
                  <a:cubicBezTo>
                    <a:pt x="382219" y="93407"/>
                    <a:pt x="385343" y="88454"/>
                    <a:pt x="388772" y="83882"/>
                  </a:cubicBezTo>
                  <a:cubicBezTo>
                    <a:pt x="389534" y="82891"/>
                    <a:pt x="388620" y="79843"/>
                    <a:pt x="387401" y="78929"/>
                  </a:cubicBezTo>
                  <a:cubicBezTo>
                    <a:pt x="383515" y="76109"/>
                    <a:pt x="379476" y="72528"/>
                    <a:pt x="374828" y="71613"/>
                  </a:cubicBezTo>
                  <a:cubicBezTo>
                    <a:pt x="366446" y="69937"/>
                    <a:pt x="360655" y="65060"/>
                    <a:pt x="353949" y="61250"/>
                  </a:cubicBezTo>
                  <a:cubicBezTo>
                    <a:pt x="345338" y="56297"/>
                    <a:pt x="335585" y="55764"/>
                    <a:pt x="325907" y="57288"/>
                  </a:cubicBezTo>
                  <a:cubicBezTo>
                    <a:pt x="305943" y="60412"/>
                    <a:pt x="289027" y="70013"/>
                    <a:pt x="271501" y="78243"/>
                  </a:cubicBezTo>
                  <a:cubicBezTo>
                    <a:pt x="259918" y="83729"/>
                    <a:pt x="248793" y="89978"/>
                    <a:pt x="237592" y="96150"/>
                  </a:cubicBezTo>
                  <a:cubicBezTo>
                    <a:pt x="235306" y="97369"/>
                    <a:pt x="232486" y="99122"/>
                    <a:pt x="235077" y="102551"/>
                  </a:cubicBezTo>
                  <a:cubicBezTo>
                    <a:pt x="237592" y="105827"/>
                    <a:pt x="241021" y="104913"/>
                    <a:pt x="243688" y="103770"/>
                  </a:cubicBezTo>
                  <a:cubicBezTo>
                    <a:pt x="249479" y="101179"/>
                    <a:pt x="254508" y="97064"/>
                    <a:pt x="260528" y="95083"/>
                  </a:cubicBezTo>
                  <a:cubicBezTo>
                    <a:pt x="273482" y="90740"/>
                    <a:pt x="286664" y="86549"/>
                    <a:pt x="300076" y="83653"/>
                  </a:cubicBezTo>
                  <a:cubicBezTo>
                    <a:pt x="313563" y="80758"/>
                    <a:pt x="327431" y="79538"/>
                    <a:pt x="341224" y="77786"/>
                  </a:cubicBezTo>
                  <a:cubicBezTo>
                    <a:pt x="345948" y="77176"/>
                    <a:pt x="350672" y="77100"/>
                    <a:pt x="355397" y="76795"/>
                  </a:cubicBezTo>
                  <a:cubicBezTo>
                    <a:pt x="355549" y="76795"/>
                    <a:pt x="355778" y="76795"/>
                    <a:pt x="355930" y="76795"/>
                  </a:cubicBezTo>
                  <a:cubicBezTo>
                    <a:pt x="358902" y="78091"/>
                    <a:pt x="362483" y="80910"/>
                    <a:pt x="364693" y="80224"/>
                  </a:cubicBezTo>
                  <a:cubicBezTo>
                    <a:pt x="368198" y="79233"/>
                    <a:pt x="370789" y="78243"/>
                    <a:pt x="373685" y="80605"/>
                  </a:cubicBezTo>
                  <a:cubicBezTo>
                    <a:pt x="374675" y="81443"/>
                    <a:pt x="375971" y="82510"/>
                    <a:pt x="375971" y="83501"/>
                  </a:cubicBezTo>
                  <a:cubicBezTo>
                    <a:pt x="375971" y="84415"/>
                    <a:pt x="374599" y="85863"/>
                    <a:pt x="373532" y="86244"/>
                  </a:cubicBezTo>
                  <a:cubicBezTo>
                    <a:pt x="361493" y="90206"/>
                    <a:pt x="349529" y="94931"/>
                    <a:pt x="337109" y="97521"/>
                  </a:cubicBezTo>
                  <a:cubicBezTo>
                    <a:pt x="326898" y="99655"/>
                    <a:pt x="316001" y="98665"/>
                    <a:pt x="305486" y="99808"/>
                  </a:cubicBezTo>
                  <a:cubicBezTo>
                    <a:pt x="295961" y="100874"/>
                    <a:pt x="286512" y="102475"/>
                    <a:pt x="277292" y="104608"/>
                  </a:cubicBezTo>
                  <a:cubicBezTo>
                    <a:pt x="260756" y="108418"/>
                    <a:pt x="246583" y="117029"/>
                    <a:pt x="231877" y="124268"/>
                  </a:cubicBezTo>
                  <a:cubicBezTo>
                    <a:pt x="223723" y="128306"/>
                    <a:pt x="215646" y="132345"/>
                    <a:pt x="207569" y="136612"/>
                  </a:cubicBezTo>
                  <a:cubicBezTo>
                    <a:pt x="197206" y="142022"/>
                    <a:pt x="186995" y="147585"/>
                    <a:pt x="176936" y="153452"/>
                  </a:cubicBezTo>
                  <a:cubicBezTo>
                    <a:pt x="165125" y="160310"/>
                    <a:pt x="154381" y="168768"/>
                    <a:pt x="143256" y="176617"/>
                  </a:cubicBezTo>
                  <a:cubicBezTo>
                    <a:pt x="132359" y="184313"/>
                    <a:pt x="126187" y="195134"/>
                    <a:pt x="119558" y="205573"/>
                  </a:cubicBezTo>
                  <a:cubicBezTo>
                    <a:pt x="116281" y="210831"/>
                    <a:pt x="112776" y="216089"/>
                    <a:pt x="109957" y="221575"/>
                  </a:cubicBezTo>
                  <a:cubicBezTo>
                    <a:pt x="104623" y="232015"/>
                    <a:pt x="101575" y="243140"/>
                    <a:pt x="98984" y="254341"/>
                  </a:cubicBezTo>
                  <a:cubicBezTo>
                    <a:pt x="97993" y="258532"/>
                    <a:pt x="95098" y="262495"/>
                    <a:pt x="92735" y="266305"/>
                  </a:cubicBezTo>
                  <a:cubicBezTo>
                    <a:pt x="86487" y="276439"/>
                    <a:pt x="79705" y="286269"/>
                    <a:pt x="73609" y="296556"/>
                  </a:cubicBezTo>
                  <a:cubicBezTo>
                    <a:pt x="69875" y="302957"/>
                    <a:pt x="66523" y="309586"/>
                    <a:pt x="64084" y="316444"/>
                  </a:cubicBezTo>
                  <a:cubicBezTo>
                    <a:pt x="62789" y="320102"/>
                    <a:pt x="64541" y="324598"/>
                    <a:pt x="63703" y="328484"/>
                  </a:cubicBezTo>
                  <a:cubicBezTo>
                    <a:pt x="61646" y="338466"/>
                    <a:pt x="58826" y="348296"/>
                    <a:pt x="56312" y="358278"/>
                  </a:cubicBezTo>
                  <a:cubicBezTo>
                    <a:pt x="54407" y="365746"/>
                    <a:pt x="53340" y="373137"/>
                    <a:pt x="53721" y="381062"/>
                  </a:cubicBezTo>
                  <a:cubicBezTo>
                    <a:pt x="54331" y="394625"/>
                    <a:pt x="60274" y="407122"/>
                    <a:pt x="61493" y="420381"/>
                  </a:cubicBezTo>
                  <a:cubicBezTo>
                    <a:pt x="62027" y="426401"/>
                    <a:pt x="60503" y="432649"/>
                    <a:pt x="59360" y="438669"/>
                  </a:cubicBezTo>
                  <a:cubicBezTo>
                    <a:pt x="59207" y="439736"/>
                    <a:pt x="56007" y="440955"/>
                    <a:pt x="54254" y="440955"/>
                  </a:cubicBezTo>
                  <a:cubicBezTo>
                    <a:pt x="45339" y="440879"/>
                    <a:pt x="37414" y="442708"/>
                    <a:pt x="31013" y="448727"/>
                  </a:cubicBezTo>
                  <a:cubicBezTo>
                    <a:pt x="30632" y="449032"/>
                    <a:pt x="28346" y="448346"/>
                    <a:pt x="27584" y="447584"/>
                  </a:cubicBezTo>
                  <a:cubicBezTo>
                    <a:pt x="16993" y="438136"/>
                    <a:pt x="15545" y="424953"/>
                    <a:pt x="10592" y="413294"/>
                  </a:cubicBezTo>
                  <a:cubicBezTo>
                    <a:pt x="7087" y="404989"/>
                    <a:pt x="4420" y="396378"/>
                    <a:pt x="2057" y="387767"/>
                  </a:cubicBezTo>
                  <a:cubicBezTo>
                    <a:pt x="686" y="382738"/>
                    <a:pt x="0" y="377480"/>
                    <a:pt x="0" y="372299"/>
                  </a:cubicBezTo>
                  <a:cubicBezTo>
                    <a:pt x="0" y="369022"/>
                    <a:pt x="1295" y="365441"/>
                    <a:pt x="3124" y="362545"/>
                  </a:cubicBezTo>
                  <a:cubicBezTo>
                    <a:pt x="7696" y="355230"/>
                    <a:pt x="14021" y="348677"/>
                    <a:pt x="17526" y="341133"/>
                  </a:cubicBezTo>
                  <a:cubicBezTo>
                    <a:pt x="22022" y="331456"/>
                    <a:pt x="27965" y="322540"/>
                    <a:pt x="31242" y="312177"/>
                  </a:cubicBezTo>
                  <a:cubicBezTo>
                    <a:pt x="34671" y="301356"/>
                    <a:pt x="38252" y="290231"/>
                    <a:pt x="45644" y="280706"/>
                  </a:cubicBezTo>
                  <a:cubicBezTo>
                    <a:pt x="46711" y="279335"/>
                    <a:pt x="47854" y="278039"/>
                    <a:pt x="49073" y="276744"/>
                  </a:cubicBezTo>
                  <a:cubicBezTo>
                    <a:pt x="52197" y="273467"/>
                    <a:pt x="53569" y="268895"/>
                    <a:pt x="56007" y="265009"/>
                  </a:cubicBezTo>
                  <a:cubicBezTo>
                    <a:pt x="59893" y="259066"/>
                    <a:pt x="64008" y="253351"/>
                    <a:pt x="68047" y="247483"/>
                  </a:cubicBezTo>
                  <a:cubicBezTo>
                    <a:pt x="74143" y="238568"/>
                    <a:pt x="80924" y="230033"/>
                    <a:pt x="86182" y="220737"/>
                  </a:cubicBezTo>
                  <a:cubicBezTo>
                    <a:pt x="91973" y="210374"/>
                    <a:pt x="96241" y="199325"/>
                    <a:pt x="101346" y="188657"/>
                  </a:cubicBezTo>
                  <a:cubicBezTo>
                    <a:pt x="104013" y="183094"/>
                    <a:pt x="107137" y="177684"/>
                    <a:pt x="109880" y="172198"/>
                  </a:cubicBezTo>
                  <a:cubicBezTo>
                    <a:pt x="117577" y="156729"/>
                    <a:pt x="129083" y="143699"/>
                    <a:pt x="142646" y="132269"/>
                  </a:cubicBezTo>
                  <a:cubicBezTo>
                    <a:pt x="150876" y="125411"/>
                    <a:pt x="161087" y="121448"/>
                    <a:pt x="172060" y="118553"/>
                  </a:cubicBezTo>
                  <a:cubicBezTo>
                    <a:pt x="178994" y="116648"/>
                    <a:pt x="185242" y="112304"/>
                    <a:pt x="191338" y="108494"/>
                  </a:cubicBezTo>
                  <a:cubicBezTo>
                    <a:pt x="202844" y="101331"/>
                    <a:pt x="214122" y="93788"/>
                    <a:pt x="225476" y="86320"/>
                  </a:cubicBezTo>
                  <a:cubicBezTo>
                    <a:pt x="230581" y="82967"/>
                    <a:pt x="235458" y="79386"/>
                    <a:pt x="240563" y="76109"/>
                  </a:cubicBezTo>
                  <a:cubicBezTo>
                    <a:pt x="242545" y="74814"/>
                    <a:pt x="244907" y="73900"/>
                    <a:pt x="247193" y="73061"/>
                  </a:cubicBezTo>
                  <a:cubicBezTo>
                    <a:pt x="258394" y="68946"/>
                    <a:pt x="265709" y="60869"/>
                    <a:pt x="273558" y="53097"/>
                  </a:cubicBezTo>
                  <a:cubicBezTo>
                    <a:pt x="284074" y="42734"/>
                    <a:pt x="294513" y="32142"/>
                    <a:pt x="306095" y="22769"/>
                  </a:cubicBezTo>
                  <a:cubicBezTo>
                    <a:pt x="310820" y="18959"/>
                    <a:pt x="318364" y="17969"/>
                    <a:pt x="324536" y="15530"/>
                  </a:cubicBezTo>
                  <a:cubicBezTo>
                    <a:pt x="327889" y="14235"/>
                    <a:pt x="330937" y="12406"/>
                    <a:pt x="334366" y="11416"/>
                  </a:cubicBezTo>
                  <a:cubicBezTo>
                    <a:pt x="339395" y="9968"/>
                    <a:pt x="344653" y="8596"/>
                    <a:pt x="349834" y="7986"/>
                  </a:cubicBezTo>
                  <a:cubicBezTo>
                    <a:pt x="356616" y="7225"/>
                    <a:pt x="363550" y="6920"/>
                    <a:pt x="370408" y="7072"/>
                  </a:cubicBezTo>
                  <a:cubicBezTo>
                    <a:pt x="373304" y="7148"/>
                    <a:pt x="377114" y="8291"/>
                    <a:pt x="378943" y="10196"/>
                  </a:cubicBezTo>
                  <a:cubicBezTo>
                    <a:pt x="385648" y="17359"/>
                    <a:pt x="394411" y="19645"/>
                    <a:pt x="404241" y="19264"/>
                  </a:cubicBezTo>
                  <a:cubicBezTo>
                    <a:pt x="410032" y="19036"/>
                    <a:pt x="416357" y="21321"/>
                    <a:pt x="421462" y="17359"/>
                  </a:cubicBezTo>
                  <a:cubicBezTo>
                    <a:pt x="424586" y="14997"/>
                    <a:pt x="427025" y="11873"/>
                    <a:pt x="429768" y="9130"/>
                  </a:cubicBezTo>
                  <a:cubicBezTo>
                    <a:pt x="431597" y="7301"/>
                    <a:pt x="433197" y="6843"/>
                    <a:pt x="436474" y="7453"/>
                  </a:cubicBezTo>
                  <a:cubicBezTo>
                    <a:pt x="441274" y="8291"/>
                    <a:pt x="446303" y="8825"/>
                    <a:pt x="451104" y="4786"/>
                  </a:cubicBezTo>
                  <a:cubicBezTo>
                    <a:pt x="459181" y="-1996"/>
                    <a:pt x="465582" y="-1462"/>
                    <a:pt x="476783" y="5701"/>
                  </a:cubicBezTo>
                  <a:cubicBezTo>
                    <a:pt x="485775" y="11492"/>
                    <a:pt x="490576" y="20255"/>
                    <a:pt x="494690" y="29018"/>
                  </a:cubicBezTo>
                  <a:cubicBezTo>
                    <a:pt x="500405" y="41210"/>
                    <a:pt x="508025" y="52106"/>
                    <a:pt x="518770" y="61174"/>
                  </a:cubicBezTo>
                  <a:cubicBezTo>
                    <a:pt x="520294" y="62470"/>
                    <a:pt x="523265" y="63460"/>
                    <a:pt x="525170" y="63079"/>
                  </a:cubicBezTo>
                  <a:cubicBezTo>
                    <a:pt x="526466" y="62774"/>
                    <a:pt x="527456" y="59955"/>
                    <a:pt x="527914" y="58202"/>
                  </a:cubicBezTo>
                  <a:cubicBezTo>
                    <a:pt x="528599" y="55231"/>
                    <a:pt x="528523" y="52106"/>
                    <a:pt x="529133" y="49058"/>
                  </a:cubicBezTo>
                  <a:cubicBezTo>
                    <a:pt x="530047" y="44181"/>
                    <a:pt x="534391" y="40676"/>
                    <a:pt x="540639" y="39457"/>
                  </a:cubicBezTo>
                  <a:cubicBezTo>
                    <a:pt x="552221" y="37247"/>
                    <a:pt x="563956" y="35190"/>
                    <a:pt x="575462" y="32675"/>
                  </a:cubicBezTo>
                  <a:cubicBezTo>
                    <a:pt x="579730" y="31761"/>
                    <a:pt x="583921" y="29932"/>
                    <a:pt x="587502" y="27646"/>
                  </a:cubicBezTo>
                  <a:cubicBezTo>
                    <a:pt x="596570" y="21931"/>
                    <a:pt x="601675" y="23303"/>
                    <a:pt x="608914" y="27418"/>
                  </a:cubicBezTo>
                  <a:cubicBezTo>
                    <a:pt x="619277" y="33285"/>
                    <a:pt x="629717" y="39152"/>
                    <a:pt x="638251" y="47458"/>
                  </a:cubicBezTo>
                  <a:cubicBezTo>
                    <a:pt x="641833" y="50963"/>
                    <a:pt x="647471" y="52792"/>
                    <a:pt x="652043" y="55383"/>
                  </a:cubicBezTo>
                  <a:cubicBezTo>
                    <a:pt x="652882" y="55840"/>
                    <a:pt x="653415" y="56755"/>
                    <a:pt x="654025" y="57440"/>
                  </a:cubicBezTo>
                  <a:cubicBezTo>
                    <a:pt x="653263" y="57821"/>
                    <a:pt x="652577" y="58507"/>
                    <a:pt x="651815" y="58507"/>
                  </a:cubicBezTo>
                  <a:cubicBezTo>
                    <a:pt x="648538" y="58660"/>
                    <a:pt x="644957" y="59345"/>
                    <a:pt x="642061" y="58355"/>
                  </a:cubicBezTo>
                  <a:cubicBezTo>
                    <a:pt x="638251" y="57059"/>
                    <a:pt x="636422" y="59041"/>
                    <a:pt x="635051" y="60946"/>
                  </a:cubicBezTo>
                  <a:cubicBezTo>
                    <a:pt x="634060" y="62317"/>
                    <a:pt x="633755" y="65365"/>
                    <a:pt x="634670" y="66203"/>
                  </a:cubicBezTo>
                  <a:cubicBezTo>
                    <a:pt x="636575" y="67880"/>
                    <a:pt x="639775" y="69556"/>
                    <a:pt x="642214" y="69404"/>
                  </a:cubicBezTo>
                  <a:cubicBezTo>
                    <a:pt x="646938" y="69023"/>
                    <a:pt x="651510" y="67194"/>
                    <a:pt x="656158" y="66280"/>
                  </a:cubicBezTo>
                  <a:cubicBezTo>
                    <a:pt x="661645" y="65136"/>
                    <a:pt x="665226" y="67270"/>
                    <a:pt x="668045" y="71537"/>
                  </a:cubicBezTo>
                  <a:cubicBezTo>
                    <a:pt x="673608" y="79996"/>
                    <a:pt x="679628" y="88301"/>
                    <a:pt x="685419" y="96683"/>
                  </a:cubicBezTo>
                  <a:cubicBezTo>
                    <a:pt x="686181" y="97826"/>
                    <a:pt x="686867" y="99046"/>
                    <a:pt x="687248" y="100265"/>
                  </a:cubicBezTo>
                  <a:cubicBezTo>
                    <a:pt x="687324" y="100646"/>
                    <a:pt x="686257" y="101789"/>
                    <a:pt x="685876" y="101713"/>
                  </a:cubicBezTo>
                  <a:cubicBezTo>
                    <a:pt x="682828" y="101103"/>
                    <a:pt x="679933" y="101484"/>
                    <a:pt x="678790" y="104151"/>
                  </a:cubicBezTo>
                  <a:cubicBezTo>
                    <a:pt x="678028" y="106056"/>
                    <a:pt x="677875" y="108647"/>
                    <a:pt x="678713" y="110476"/>
                  </a:cubicBezTo>
                  <a:cubicBezTo>
                    <a:pt x="680009" y="113447"/>
                    <a:pt x="683971" y="114057"/>
                    <a:pt x="686333" y="112838"/>
                  </a:cubicBezTo>
                  <a:cubicBezTo>
                    <a:pt x="690296" y="110856"/>
                    <a:pt x="691896" y="113295"/>
                    <a:pt x="693039" y="115048"/>
                  </a:cubicBezTo>
                  <a:cubicBezTo>
                    <a:pt x="700202" y="125944"/>
                    <a:pt x="708050" y="136536"/>
                    <a:pt x="713613" y="148042"/>
                  </a:cubicBezTo>
                  <a:cubicBezTo>
                    <a:pt x="718642" y="158405"/>
                    <a:pt x="724510" y="168159"/>
                    <a:pt x="732130" y="176998"/>
                  </a:cubicBezTo>
                  <a:cubicBezTo>
                    <a:pt x="737845" y="183551"/>
                    <a:pt x="744626" y="189419"/>
                    <a:pt x="749656" y="196353"/>
                  </a:cubicBezTo>
                  <a:cubicBezTo>
                    <a:pt x="755752" y="204811"/>
                    <a:pt x="760400" y="213955"/>
                    <a:pt x="765658" y="222871"/>
                  </a:cubicBezTo>
                  <a:cubicBezTo>
                    <a:pt x="766039" y="223556"/>
                    <a:pt x="766191" y="224318"/>
                    <a:pt x="766267" y="225080"/>
                  </a:cubicBezTo>
                  <a:cubicBezTo>
                    <a:pt x="766648" y="234072"/>
                    <a:pt x="766648" y="242987"/>
                    <a:pt x="767410" y="251903"/>
                  </a:cubicBezTo>
                  <a:cubicBezTo>
                    <a:pt x="768553" y="265238"/>
                    <a:pt x="770534" y="278573"/>
                    <a:pt x="771525" y="291908"/>
                  </a:cubicBezTo>
                  <a:cubicBezTo>
                    <a:pt x="772363" y="303338"/>
                    <a:pt x="776935" y="313701"/>
                    <a:pt x="781736" y="323988"/>
                  </a:cubicBezTo>
                  <a:close/>
                  <a:moveTo>
                    <a:pt x="603275" y="110323"/>
                  </a:moveTo>
                  <a:cubicBezTo>
                    <a:pt x="604876" y="103313"/>
                    <a:pt x="602742" y="96988"/>
                    <a:pt x="597560" y="91730"/>
                  </a:cubicBezTo>
                  <a:cubicBezTo>
                    <a:pt x="590398" y="84415"/>
                    <a:pt x="580415" y="81367"/>
                    <a:pt x="570281" y="79157"/>
                  </a:cubicBezTo>
                  <a:cubicBezTo>
                    <a:pt x="564413" y="77862"/>
                    <a:pt x="558089" y="76033"/>
                    <a:pt x="552374" y="79996"/>
                  </a:cubicBezTo>
                  <a:cubicBezTo>
                    <a:pt x="551536" y="78929"/>
                    <a:pt x="550088" y="77862"/>
                    <a:pt x="549935" y="76719"/>
                  </a:cubicBezTo>
                  <a:cubicBezTo>
                    <a:pt x="549783" y="75347"/>
                    <a:pt x="551383" y="73823"/>
                    <a:pt x="551155" y="72528"/>
                  </a:cubicBezTo>
                  <a:cubicBezTo>
                    <a:pt x="550697" y="70242"/>
                    <a:pt x="549402" y="68108"/>
                    <a:pt x="548411" y="65898"/>
                  </a:cubicBezTo>
                  <a:cubicBezTo>
                    <a:pt x="546659" y="66965"/>
                    <a:pt x="544678" y="67803"/>
                    <a:pt x="543382" y="69175"/>
                  </a:cubicBezTo>
                  <a:cubicBezTo>
                    <a:pt x="542239" y="70318"/>
                    <a:pt x="541858" y="72071"/>
                    <a:pt x="541249" y="73595"/>
                  </a:cubicBezTo>
                  <a:cubicBezTo>
                    <a:pt x="539344" y="78243"/>
                    <a:pt x="534543" y="80834"/>
                    <a:pt x="529285" y="79996"/>
                  </a:cubicBezTo>
                  <a:cubicBezTo>
                    <a:pt x="520675" y="78700"/>
                    <a:pt x="511454" y="82281"/>
                    <a:pt x="507035" y="88682"/>
                  </a:cubicBezTo>
                  <a:cubicBezTo>
                    <a:pt x="506501" y="89368"/>
                    <a:pt x="505663" y="89901"/>
                    <a:pt x="504977" y="90511"/>
                  </a:cubicBezTo>
                  <a:cubicBezTo>
                    <a:pt x="504292" y="89597"/>
                    <a:pt x="503225" y="88758"/>
                    <a:pt x="502844" y="87768"/>
                  </a:cubicBezTo>
                  <a:cubicBezTo>
                    <a:pt x="497510" y="73900"/>
                    <a:pt x="489356" y="61784"/>
                    <a:pt x="477164" y="51878"/>
                  </a:cubicBezTo>
                  <a:cubicBezTo>
                    <a:pt x="472821" y="48373"/>
                    <a:pt x="468554" y="44639"/>
                    <a:pt x="463677" y="41819"/>
                  </a:cubicBezTo>
                  <a:cubicBezTo>
                    <a:pt x="455143" y="36943"/>
                    <a:pt x="446989" y="31151"/>
                    <a:pt x="435712" y="31456"/>
                  </a:cubicBezTo>
                  <a:cubicBezTo>
                    <a:pt x="430225" y="33056"/>
                    <a:pt x="426720" y="39305"/>
                    <a:pt x="428244" y="44410"/>
                  </a:cubicBezTo>
                  <a:cubicBezTo>
                    <a:pt x="430911" y="53173"/>
                    <a:pt x="437083" y="59879"/>
                    <a:pt x="444551" y="65594"/>
                  </a:cubicBezTo>
                  <a:cubicBezTo>
                    <a:pt x="452933" y="71918"/>
                    <a:pt x="461696" y="77862"/>
                    <a:pt x="470230" y="83882"/>
                  </a:cubicBezTo>
                  <a:cubicBezTo>
                    <a:pt x="475183" y="87387"/>
                    <a:pt x="480365" y="90663"/>
                    <a:pt x="485089" y="94397"/>
                  </a:cubicBezTo>
                  <a:cubicBezTo>
                    <a:pt x="489052" y="97521"/>
                    <a:pt x="493624" y="100722"/>
                    <a:pt x="495833" y="104761"/>
                  </a:cubicBezTo>
                  <a:cubicBezTo>
                    <a:pt x="496824" y="106513"/>
                    <a:pt x="492709" y="110552"/>
                    <a:pt x="490957" y="113600"/>
                  </a:cubicBezTo>
                  <a:cubicBezTo>
                    <a:pt x="490957" y="113752"/>
                    <a:pt x="490957" y="113905"/>
                    <a:pt x="490804" y="114057"/>
                  </a:cubicBezTo>
                  <a:cubicBezTo>
                    <a:pt x="490499" y="114666"/>
                    <a:pt x="490118" y="115352"/>
                    <a:pt x="489737" y="115962"/>
                  </a:cubicBezTo>
                  <a:cubicBezTo>
                    <a:pt x="484327" y="125335"/>
                    <a:pt x="476402" y="132955"/>
                    <a:pt x="467411" y="139736"/>
                  </a:cubicBezTo>
                  <a:cubicBezTo>
                    <a:pt x="465582" y="141108"/>
                    <a:pt x="463753" y="142556"/>
                    <a:pt x="461772" y="143775"/>
                  </a:cubicBezTo>
                  <a:cubicBezTo>
                    <a:pt x="458953" y="145451"/>
                    <a:pt x="459486" y="147890"/>
                    <a:pt x="461162" y="149261"/>
                  </a:cubicBezTo>
                  <a:cubicBezTo>
                    <a:pt x="462686" y="150481"/>
                    <a:pt x="465963" y="151547"/>
                    <a:pt x="467487" y="150861"/>
                  </a:cubicBezTo>
                  <a:cubicBezTo>
                    <a:pt x="471373" y="149185"/>
                    <a:pt x="474802" y="146518"/>
                    <a:pt x="478231" y="144080"/>
                  </a:cubicBezTo>
                  <a:cubicBezTo>
                    <a:pt x="486004" y="138593"/>
                    <a:pt x="494081" y="133259"/>
                    <a:pt x="501396" y="127316"/>
                  </a:cubicBezTo>
                  <a:cubicBezTo>
                    <a:pt x="502006" y="126782"/>
                    <a:pt x="502615" y="126249"/>
                    <a:pt x="503149" y="125716"/>
                  </a:cubicBezTo>
                  <a:cubicBezTo>
                    <a:pt x="507873" y="121067"/>
                    <a:pt x="510007" y="115200"/>
                    <a:pt x="508940" y="108723"/>
                  </a:cubicBezTo>
                  <a:cubicBezTo>
                    <a:pt x="507721" y="101331"/>
                    <a:pt x="511150" y="93102"/>
                    <a:pt x="518389" y="89825"/>
                  </a:cubicBezTo>
                  <a:cubicBezTo>
                    <a:pt x="520598" y="88835"/>
                    <a:pt x="523799" y="89597"/>
                    <a:pt x="526542" y="89597"/>
                  </a:cubicBezTo>
                  <a:cubicBezTo>
                    <a:pt x="525170" y="91197"/>
                    <a:pt x="524180" y="93254"/>
                    <a:pt x="522427" y="94245"/>
                  </a:cubicBezTo>
                  <a:cubicBezTo>
                    <a:pt x="518922" y="96074"/>
                    <a:pt x="516484" y="98283"/>
                    <a:pt x="517931" y="101865"/>
                  </a:cubicBezTo>
                  <a:cubicBezTo>
                    <a:pt x="519303" y="105141"/>
                    <a:pt x="521818" y="107123"/>
                    <a:pt x="526618" y="107046"/>
                  </a:cubicBezTo>
                  <a:cubicBezTo>
                    <a:pt x="532638" y="107046"/>
                    <a:pt x="538201" y="109333"/>
                    <a:pt x="540487" y="114666"/>
                  </a:cubicBezTo>
                  <a:cubicBezTo>
                    <a:pt x="543687" y="122134"/>
                    <a:pt x="546278" y="129754"/>
                    <a:pt x="548488" y="137526"/>
                  </a:cubicBezTo>
                  <a:cubicBezTo>
                    <a:pt x="551078" y="146671"/>
                    <a:pt x="552526" y="156043"/>
                    <a:pt x="555193" y="165187"/>
                  </a:cubicBezTo>
                  <a:cubicBezTo>
                    <a:pt x="555803" y="167168"/>
                    <a:pt x="559156" y="168692"/>
                    <a:pt x="561594" y="169911"/>
                  </a:cubicBezTo>
                  <a:cubicBezTo>
                    <a:pt x="562204" y="170216"/>
                    <a:pt x="564871" y="168845"/>
                    <a:pt x="565175" y="167930"/>
                  </a:cubicBezTo>
                  <a:cubicBezTo>
                    <a:pt x="566014" y="165340"/>
                    <a:pt x="567004" y="162444"/>
                    <a:pt x="566395" y="159929"/>
                  </a:cubicBezTo>
                  <a:cubicBezTo>
                    <a:pt x="564794" y="153757"/>
                    <a:pt x="562127" y="147813"/>
                    <a:pt x="560375" y="141641"/>
                  </a:cubicBezTo>
                  <a:cubicBezTo>
                    <a:pt x="557632" y="131964"/>
                    <a:pt x="555498" y="122134"/>
                    <a:pt x="552755" y="112381"/>
                  </a:cubicBezTo>
                  <a:cubicBezTo>
                    <a:pt x="551383" y="107504"/>
                    <a:pt x="552145" y="106056"/>
                    <a:pt x="557327" y="106970"/>
                  </a:cubicBezTo>
                  <a:cubicBezTo>
                    <a:pt x="568833" y="108951"/>
                    <a:pt x="580263" y="111238"/>
                    <a:pt x="591693" y="113523"/>
                  </a:cubicBezTo>
                  <a:cubicBezTo>
                    <a:pt x="597332" y="114666"/>
                    <a:pt x="602285" y="113523"/>
                    <a:pt x="602971" y="110399"/>
                  </a:cubicBezTo>
                  <a:close/>
                </a:path>
              </a:pathLst>
            </a:custGeom>
            <a:solidFill>
              <a:srgbClr val="898989"/>
            </a:solidFill>
            <a:ln w="7620" cap="flat">
              <a:noFill/>
              <a:prstDash val="solid"/>
              <a:miter/>
            </a:ln>
          </p:spPr>
          <p:txBody>
            <a:bodyPr rtlCol="0" anchor="ctr"/>
            <a:lstStyle/>
            <a:p>
              <a:endParaRPr lang="ja-JP" altLang="en-US"/>
            </a:p>
          </p:txBody>
        </p:sp>
        <p:sp>
          <p:nvSpPr>
            <p:cNvPr id="172" name="フリーフォーム: 図形 171">
              <a:extLst>
                <a:ext uri="{FF2B5EF4-FFF2-40B4-BE49-F238E27FC236}">
                  <a16:creationId xmlns:a16="http://schemas.microsoft.com/office/drawing/2014/main" id="{39B6D5B2-B47A-B0BA-6E99-90FFFCBB6DBB}"/>
                </a:ext>
              </a:extLst>
            </p:cNvPr>
            <p:cNvSpPr/>
            <p:nvPr/>
          </p:nvSpPr>
          <p:spPr>
            <a:xfrm>
              <a:off x="3023844" y="2435428"/>
              <a:ext cx="41855" cy="127115"/>
            </a:xfrm>
            <a:custGeom>
              <a:avLst/>
              <a:gdLst>
                <a:gd name="connsiteX0" fmla="*/ 40996 w 41855"/>
                <a:gd name="connsiteY0" fmla="*/ 87478 h 127115"/>
                <a:gd name="connsiteX1" fmla="*/ 41758 w 41855"/>
                <a:gd name="connsiteY1" fmla="*/ 118796 h 127115"/>
                <a:gd name="connsiteX2" fmla="*/ 36271 w 41855"/>
                <a:gd name="connsiteY2" fmla="*/ 127102 h 127115"/>
                <a:gd name="connsiteX3" fmla="*/ 29108 w 41855"/>
                <a:gd name="connsiteY3" fmla="*/ 116129 h 127115"/>
                <a:gd name="connsiteX4" fmla="*/ 32156 w 41855"/>
                <a:gd name="connsiteY4" fmla="*/ 95326 h 127115"/>
                <a:gd name="connsiteX5" fmla="*/ 29032 w 41855"/>
                <a:gd name="connsiteY5" fmla="*/ 75514 h 127115"/>
                <a:gd name="connsiteX6" fmla="*/ 18364 w 41855"/>
                <a:gd name="connsiteY6" fmla="*/ 43663 h 127115"/>
                <a:gd name="connsiteX7" fmla="*/ 381 w 41855"/>
                <a:gd name="connsiteY7" fmla="*/ 3505 h 127115"/>
                <a:gd name="connsiteX8" fmla="*/ 0 w 41855"/>
                <a:gd name="connsiteY8" fmla="*/ 2591 h 127115"/>
                <a:gd name="connsiteX9" fmla="*/ 7849 w 41855"/>
                <a:gd name="connsiteY9" fmla="*/ 0 h 127115"/>
                <a:gd name="connsiteX10" fmla="*/ 8687 w 41855"/>
                <a:gd name="connsiteY10" fmla="*/ 1296 h 127115"/>
                <a:gd name="connsiteX11" fmla="*/ 25679 w 41855"/>
                <a:gd name="connsiteY11" fmla="*/ 39396 h 127115"/>
                <a:gd name="connsiteX12" fmla="*/ 28651 w 41855"/>
                <a:gd name="connsiteY12" fmla="*/ 45720 h 127115"/>
                <a:gd name="connsiteX13" fmla="*/ 30175 w 41855"/>
                <a:gd name="connsiteY13" fmla="*/ 37719 h 127115"/>
                <a:gd name="connsiteX14" fmla="*/ 35966 w 41855"/>
                <a:gd name="connsiteY14" fmla="*/ 37338 h 127115"/>
                <a:gd name="connsiteX15" fmla="*/ 40767 w 41855"/>
                <a:gd name="connsiteY15" fmla="*/ 76048 h 127115"/>
                <a:gd name="connsiteX16" fmla="*/ 40843 w 41855"/>
                <a:gd name="connsiteY16" fmla="*/ 87478 h 127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855" h="127115">
                  <a:moveTo>
                    <a:pt x="40996" y="87478"/>
                  </a:moveTo>
                  <a:cubicBezTo>
                    <a:pt x="41300" y="97917"/>
                    <a:pt x="42139" y="108356"/>
                    <a:pt x="41758" y="118796"/>
                  </a:cubicBezTo>
                  <a:cubicBezTo>
                    <a:pt x="41681" y="121539"/>
                    <a:pt x="42520" y="126721"/>
                    <a:pt x="36271" y="127102"/>
                  </a:cubicBezTo>
                  <a:cubicBezTo>
                    <a:pt x="30480" y="127406"/>
                    <a:pt x="27737" y="122682"/>
                    <a:pt x="29108" y="116129"/>
                  </a:cubicBezTo>
                  <a:cubicBezTo>
                    <a:pt x="30556" y="109271"/>
                    <a:pt x="32156" y="102261"/>
                    <a:pt x="32156" y="95326"/>
                  </a:cubicBezTo>
                  <a:cubicBezTo>
                    <a:pt x="32156" y="88697"/>
                    <a:pt x="30861" y="81991"/>
                    <a:pt x="29032" y="75514"/>
                  </a:cubicBezTo>
                  <a:cubicBezTo>
                    <a:pt x="25984" y="64770"/>
                    <a:pt x="22555" y="54026"/>
                    <a:pt x="18364" y="43663"/>
                  </a:cubicBezTo>
                  <a:cubicBezTo>
                    <a:pt x="12878" y="30099"/>
                    <a:pt x="6172" y="16993"/>
                    <a:pt x="381" y="3505"/>
                  </a:cubicBezTo>
                  <a:cubicBezTo>
                    <a:pt x="229" y="3201"/>
                    <a:pt x="152" y="2896"/>
                    <a:pt x="0" y="2591"/>
                  </a:cubicBezTo>
                  <a:lnTo>
                    <a:pt x="7849" y="0"/>
                  </a:lnTo>
                  <a:cubicBezTo>
                    <a:pt x="7925" y="381"/>
                    <a:pt x="8458" y="838"/>
                    <a:pt x="8687" y="1296"/>
                  </a:cubicBezTo>
                  <a:cubicBezTo>
                    <a:pt x="14326" y="14021"/>
                    <a:pt x="20041" y="26746"/>
                    <a:pt x="25679" y="39396"/>
                  </a:cubicBezTo>
                  <a:cubicBezTo>
                    <a:pt x="26670" y="41529"/>
                    <a:pt x="27661" y="43586"/>
                    <a:pt x="28651" y="45720"/>
                  </a:cubicBezTo>
                  <a:cubicBezTo>
                    <a:pt x="29185" y="43358"/>
                    <a:pt x="29642" y="40996"/>
                    <a:pt x="30175" y="37719"/>
                  </a:cubicBezTo>
                  <a:lnTo>
                    <a:pt x="35966" y="37338"/>
                  </a:lnTo>
                  <a:cubicBezTo>
                    <a:pt x="36957" y="50292"/>
                    <a:pt x="39243" y="63170"/>
                    <a:pt x="40767" y="76048"/>
                  </a:cubicBezTo>
                  <a:cubicBezTo>
                    <a:pt x="41224" y="79858"/>
                    <a:pt x="40767" y="83668"/>
                    <a:pt x="40843" y="87478"/>
                  </a:cubicBezTo>
                  <a:close/>
                </a:path>
              </a:pathLst>
            </a:custGeom>
            <a:solidFill>
              <a:srgbClr val="040000"/>
            </a:solidFill>
            <a:ln w="7620" cap="flat">
              <a:noFill/>
              <a:prstDash val="solid"/>
              <a:miter/>
            </a:ln>
          </p:spPr>
          <p:txBody>
            <a:bodyPr rtlCol="0" anchor="ctr"/>
            <a:lstStyle/>
            <a:p>
              <a:endParaRPr lang="ja-JP" altLang="en-US"/>
            </a:p>
          </p:txBody>
        </p:sp>
        <p:sp>
          <p:nvSpPr>
            <p:cNvPr id="173" name="フリーフォーム: 図形 172">
              <a:extLst>
                <a:ext uri="{FF2B5EF4-FFF2-40B4-BE49-F238E27FC236}">
                  <a16:creationId xmlns:a16="http://schemas.microsoft.com/office/drawing/2014/main" id="{E5489682-9BB1-A8B9-A497-7655ED10C728}"/>
                </a:ext>
              </a:extLst>
            </p:cNvPr>
            <p:cNvSpPr/>
            <p:nvPr/>
          </p:nvSpPr>
          <p:spPr>
            <a:xfrm>
              <a:off x="3006013" y="2392070"/>
              <a:ext cx="55473" cy="81076"/>
            </a:xfrm>
            <a:custGeom>
              <a:avLst/>
              <a:gdLst>
                <a:gd name="connsiteX0" fmla="*/ 55397 w 55473"/>
                <a:gd name="connsiteY0" fmla="*/ 52425 h 81076"/>
                <a:gd name="connsiteX1" fmla="*/ 49073 w 55473"/>
                <a:gd name="connsiteY1" fmla="*/ 55931 h 81076"/>
                <a:gd name="connsiteX2" fmla="*/ 47777 w 55473"/>
                <a:gd name="connsiteY2" fmla="*/ 54788 h 81076"/>
                <a:gd name="connsiteX3" fmla="*/ 47092 w 55473"/>
                <a:gd name="connsiteY3" fmla="*/ 58293 h 81076"/>
                <a:gd name="connsiteX4" fmla="*/ 47549 w 55473"/>
                <a:gd name="connsiteY4" fmla="*/ 59512 h 81076"/>
                <a:gd name="connsiteX5" fmla="*/ 53797 w 55473"/>
                <a:gd name="connsiteY5" fmla="*/ 77876 h 81076"/>
                <a:gd name="connsiteX6" fmla="*/ 53950 w 55473"/>
                <a:gd name="connsiteY6" fmla="*/ 80696 h 81076"/>
                <a:gd name="connsiteX7" fmla="*/ 48158 w 55473"/>
                <a:gd name="connsiteY7" fmla="*/ 81077 h 81076"/>
                <a:gd name="connsiteX8" fmla="*/ 47092 w 55473"/>
                <a:gd name="connsiteY8" fmla="*/ 79095 h 81076"/>
                <a:gd name="connsiteX9" fmla="*/ 38557 w 55473"/>
                <a:gd name="connsiteY9" fmla="*/ 56464 h 81076"/>
                <a:gd name="connsiteX10" fmla="*/ 29947 w 55473"/>
                <a:gd name="connsiteY10" fmla="*/ 41529 h 81076"/>
                <a:gd name="connsiteX11" fmla="*/ 27051 w 55473"/>
                <a:gd name="connsiteY11" fmla="*/ 37871 h 81076"/>
                <a:gd name="connsiteX12" fmla="*/ 25832 w 55473"/>
                <a:gd name="connsiteY12" fmla="*/ 43129 h 81076"/>
                <a:gd name="connsiteX13" fmla="*/ 25832 w 55473"/>
                <a:gd name="connsiteY13" fmla="*/ 43358 h 81076"/>
                <a:gd name="connsiteX14" fmla="*/ 17983 w 55473"/>
                <a:gd name="connsiteY14" fmla="*/ 45949 h 81076"/>
                <a:gd name="connsiteX15" fmla="*/ 3124 w 55473"/>
                <a:gd name="connsiteY15" fmla="*/ 9525 h 81076"/>
                <a:gd name="connsiteX16" fmla="*/ 0 w 55473"/>
                <a:gd name="connsiteY16" fmla="*/ 3734 h 81076"/>
                <a:gd name="connsiteX17" fmla="*/ 7925 w 55473"/>
                <a:gd name="connsiteY17" fmla="*/ 0 h 81076"/>
                <a:gd name="connsiteX18" fmla="*/ 14097 w 55473"/>
                <a:gd name="connsiteY18" fmla="*/ 10363 h 81076"/>
                <a:gd name="connsiteX19" fmla="*/ 20117 w 55473"/>
                <a:gd name="connsiteY19" fmla="*/ 18364 h 81076"/>
                <a:gd name="connsiteX20" fmla="*/ 44425 w 55473"/>
                <a:gd name="connsiteY20" fmla="*/ 36881 h 81076"/>
                <a:gd name="connsiteX21" fmla="*/ 55474 w 55473"/>
                <a:gd name="connsiteY21" fmla="*/ 52502 h 8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473" h="81076">
                  <a:moveTo>
                    <a:pt x="55397" y="52425"/>
                  </a:moveTo>
                  <a:lnTo>
                    <a:pt x="49073" y="55931"/>
                  </a:lnTo>
                  <a:cubicBezTo>
                    <a:pt x="48616" y="55550"/>
                    <a:pt x="48158" y="55169"/>
                    <a:pt x="47777" y="54788"/>
                  </a:cubicBezTo>
                  <a:cubicBezTo>
                    <a:pt x="47549" y="55931"/>
                    <a:pt x="47244" y="57074"/>
                    <a:pt x="47092" y="58293"/>
                  </a:cubicBezTo>
                  <a:cubicBezTo>
                    <a:pt x="47092" y="58674"/>
                    <a:pt x="47473" y="59131"/>
                    <a:pt x="47549" y="59512"/>
                  </a:cubicBezTo>
                  <a:cubicBezTo>
                    <a:pt x="48692" y="65837"/>
                    <a:pt x="53340" y="70942"/>
                    <a:pt x="53797" y="77876"/>
                  </a:cubicBezTo>
                  <a:cubicBezTo>
                    <a:pt x="53797" y="78791"/>
                    <a:pt x="53873" y="79781"/>
                    <a:pt x="53950" y="80696"/>
                  </a:cubicBezTo>
                  <a:lnTo>
                    <a:pt x="48158" y="81077"/>
                  </a:lnTo>
                  <a:cubicBezTo>
                    <a:pt x="47777" y="80391"/>
                    <a:pt x="47396" y="79781"/>
                    <a:pt x="47092" y="79095"/>
                  </a:cubicBezTo>
                  <a:cubicBezTo>
                    <a:pt x="44272" y="71552"/>
                    <a:pt x="41834" y="63855"/>
                    <a:pt x="38557" y="56464"/>
                  </a:cubicBezTo>
                  <a:cubicBezTo>
                    <a:pt x="36271" y="51282"/>
                    <a:pt x="32918" y="46482"/>
                    <a:pt x="29947" y="41529"/>
                  </a:cubicBezTo>
                  <a:cubicBezTo>
                    <a:pt x="29185" y="40234"/>
                    <a:pt x="28042" y="39090"/>
                    <a:pt x="27051" y="37871"/>
                  </a:cubicBezTo>
                  <a:cubicBezTo>
                    <a:pt x="26594" y="39624"/>
                    <a:pt x="26060" y="41377"/>
                    <a:pt x="25832" y="43129"/>
                  </a:cubicBezTo>
                  <a:cubicBezTo>
                    <a:pt x="25832" y="43205"/>
                    <a:pt x="25832" y="43282"/>
                    <a:pt x="25832" y="43358"/>
                  </a:cubicBezTo>
                  <a:lnTo>
                    <a:pt x="17983" y="45949"/>
                  </a:lnTo>
                  <a:cubicBezTo>
                    <a:pt x="12878" y="33833"/>
                    <a:pt x="8687" y="21412"/>
                    <a:pt x="3124" y="9525"/>
                  </a:cubicBezTo>
                  <a:cubicBezTo>
                    <a:pt x="2210" y="7544"/>
                    <a:pt x="1143" y="5639"/>
                    <a:pt x="0" y="3734"/>
                  </a:cubicBezTo>
                  <a:lnTo>
                    <a:pt x="7925" y="0"/>
                  </a:lnTo>
                  <a:cubicBezTo>
                    <a:pt x="9906" y="3429"/>
                    <a:pt x="11963" y="6934"/>
                    <a:pt x="14097" y="10363"/>
                  </a:cubicBezTo>
                  <a:cubicBezTo>
                    <a:pt x="15850" y="13259"/>
                    <a:pt x="17374" y="17145"/>
                    <a:pt x="20117" y="18364"/>
                  </a:cubicBezTo>
                  <a:cubicBezTo>
                    <a:pt x="30175" y="22707"/>
                    <a:pt x="38557" y="28727"/>
                    <a:pt x="44425" y="36881"/>
                  </a:cubicBezTo>
                  <a:cubicBezTo>
                    <a:pt x="48158" y="42062"/>
                    <a:pt x="51816" y="47244"/>
                    <a:pt x="55474" y="52502"/>
                  </a:cubicBezTo>
                  <a:close/>
                </a:path>
              </a:pathLst>
            </a:custGeom>
            <a:solidFill>
              <a:srgbClr val="040000"/>
            </a:solidFill>
            <a:ln w="7620" cap="flat">
              <a:noFill/>
              <a:prstDash val="solid"/>
              <a:miter/>
            </a:ln>
          </p:spPr>
          <p:txBody>
            <a:bodyPr rtlCol="0" anchor="ctr"/>
            <a:lstStyle/>
            <a:p>
              <a:endParaRPr lang="ja-JP" altLang="en-US"/>
            </a:p>
          </p:txBody>
        </p:sp>
        <p:sp>
          <p:nvSpPr>
            <p:cNvPr id="174" name="フリーフォーム: 図形 173">
              <a:extLst>
                <a:ext uri="{FF2B5EF4-FFF2-40B4-BE49-F238E27FC236}">
                  <a16:creationId xmlns:a16="http://schemas.microsoft.com/office/drawing/2014/main" id="{4F5ED2E0-698B-CA9B-3045-4A20DC23E333}"/>
                </a:ext>
              </a:extLst>
            </p:cNvPr>
            <p:cNvSpPr/>
            <p:nvPr/>
          </p:nvSpPr>
          <p:spPr>
            <a:xfrm>
              <a:off x="2892475" y="2080743"/>
              <a:ext cx="163925" cy="175375"/>
            </a:xfrm>
            <a:custGeom>
              <a:avLst/>
              <a:gdLst>
                <a:gd name="connsiteX0" fmla="*/ 158572 w 163925"/>
                <a:gd name="connsiteY0" fmla="*/ 68020 h 175375"/>
                <a:gd name="connsiteX1" fmla="*/ 163754 w 163925"/>
                <a:gd name="connsiteY1" fmla="*/ 91871 h 175375"/>
                <a:gd name="connsiteX2" fmla="*/ 160553 w 163925"/>
                <a:gd name="connsiteY2" fmla="*/ 118922 h 175375"/>
                <a:gd name="connsiteX3" fmla="*/ 147371 w 163925"/>
                <a:gd name="connsiteY3" fmla="*/ 152450 h 175375"/>
                <a:gd name="connsiteX4" fmla="*/ 131978 w 163925"/>
                <a:gd name="connsiteY4" fmla="*/ 169061 h 175375"/>
                <a:gd name="connsiteX5" fmla="*/ 125425 w 163925"/>
                <a:gd name="connsiteY5" fmla="*/ 174319 h 175375"/>
                <a:gd name="connsiteX6" fmla="*/ 121996 w 163925"/>
                <a:gd name="connsiteY6" fmla="*/ 173709 h 175375"/>
                <a:gd name="connsiteX7" fmla="*/ 101041 w 163925"/>
                <a:gd name="connsiteY7" fmla="*/ 142315 h 175375"/>
                <a:gd name="connsiteX8" fmla="*/ 101879 w 163925"/>
                <a:gd name="connsiteY8" fmla="*/ 135991 h 175375"/>
                <a:gd name="connsiteX9" fmla="*/ 116510 w 163925"/>
                <a:gd name="connsiteY9" fmla="*/ 124865 h 175375"/>
                <a:gd name="connsiteX10" fmla="*/ 135941 w 163925"/>
                <a:gd name="connsiteY10" fmla="*/ 91947 h 175375"/>
                <a:gd name="connsiteX11" fmla="*/ 139979 w 163925"/>
                <a:gd name="connsiteY11" fmla="*/ 68706 h 175375"/>
                <a:gd name="connsiteX12" fmla="*/ 136779 w 163925"/>
                <a:gd name="connsiteY12" fmla="*/ 53237 h 175375"/>
                <a:gd name="connsiteX13" fmla="*/ 121920 w 163925"/>
                <a:gd name="connsiteY13" fmla="*/ 42417 h 175375"/>
                <a:gd name="connsiteX14" fmla="*/ 84658 w 163925"/>
                <a:gd name="connsiteY14" fmla="*/ 35178 h 175375"/>
                <a:gd name="connsiteX15" fmla="*/ 46482 w 163925"/>
                <a:gd name="connsiteY15" fmla="*/ 63143 h 175375"/>
                <a:gd name="connsiteX16" fmla="*/ 48311 w 163925"/>
                <a:gd name="connsiteY16" fmla="*/ 79374 h 175375"/>
                <a:gd name="connsiteX17" fmla="*/ 71323 w 163925"/>
                <a:gd name="connsiteY17" fmla="*/ 102996 h 175375"/>
                <a:gd name="connsiteX18" fmla="*/ 88011 w 163925"/>
                <a:gd name="connsiteY18" fmla="*/ 97433 h 175375"/>
                <a:gd name="connsiteX19" fmla="*/ 99670 w 163925"/>
                <a:gd name="connsiteY19" fmla="*/ 66877 h 175375"/>
                <a:gd name="connsiteX20" fmla="*/ 88316 w 163925"/>
                <a:gd name="connsiteY20" fmla="*/ 55980 h 175375"/>
                <a:gd name="connsiteX21" fmla="*/ 67589 w 163925"/>
                <a:gd name="connsiteY21" fmla="*/ 58114 h 175375"/>
                <a:gd name="connsiteX22" fmla="*/ 58903 w 163925"/>
                <a:gd name="connsiteY22" fmla="*/ 65353 h 175375"/>
                <a:gd name="connsiteX23" fmla="*/ 56769 w 163925"/>
                <a:gd name="connsiteY23" fmla="*/ 67639 h 175375"/>
                <a:gd name="connsiteX24" fmla="*/ 54788 w 163925"/>
                <a:gd name="connsiteY24" fmla="*/ 64820 h 175375"/>
                <a:gd name="connsiteX25" fmla="*/ 54788 w 163925"/>
                <a:gd name="connsiteY25" fmla="*/ 64058 h 175375"/>
                <a:gd name="connsiteX26" fmla="*/ 55778 w 163925"/>
                <a:gd name="connsiteY26" fmla="*/ 61391 h 175375"/>
                <a:gd name="connsiteX27" fmla="*/ 91288 w 163925"/>
                <a:gd name="connsiteY27" fmla="*/ 44169 h 175375"/>
                <a:gd name="connsiteX28" fmla="*/ 116967 w 163925"/>
                <a:gd name="connsiteY28" fmla="*/ 50113 h 175375"/>
                <a:gd name="connsiteX29" fmla="*/ 129464 w 163925"/>
                <a:gd name="connsiteY29" fmla="*/ 70230 h 175375"/>
                <a:gd name="connsiteX30" fmla="*/ 125197 w 163925"/>
                <a:gd name="connsiteY30" fmla="*/ 94461 h 175375"/>
                <a:gd name="connsiteX31" fmla="*/ 96926 w 163925"/>
                <a:gd name="connsiteY31" fmla="*/ 127761 h 175375"/>
                <a:gd name="connsiteX32" fmla="*/ 82829 w 163925"/>
                <a:gd name="connsiteY32" fmla="*/ 125399 h 175375"/>
                <a:gd name="connsiteX33" fmla="*/ 55321 w 163925"/>
                <a:gd name="connsiteY33" fmla="*/ 106044 h 175375"/>
                <a:gd name="connsiteX34" fmla="*/ 29870 w 163925"/>
                <a:gd name="connsiteY34" fmla="*/ 91871 h 175375"/>
                <a:gd name="connsiteX35" fmla="*/ 11354 w 163925"/>
                <a:gd name="connsiteY35" fmla="*/ 95300 h 175375"/>
                <a:gd name="connsiteX36" fmla="*/ 2896 w 163925"/>
                <a:gd name="connsiteY36" fmla="*/ 100024 h 175375"/>
                <a:gd name="connsiteX37" fmla="*/ 0 w 163925"/>
                <a:gd name="connsiteY37" fmla="*/ 100329 h 175375"/>
                <a:gd name="connsiteX38" fmla="*/ 1067 w 163925"/>
                <a:gd name="connsiteY38" fmla="*/ 97967 h 175375"/>
                <a:gd name="connsiteX39" fmla="*/ 21184 w 163925"/>
                <a:gd name="connsiteY39" fmla="*/ 75716 h 175375"/>
                <a:gd name="connsiteX40" fmla="*/ 33376 w 163925"/>
                <a:gd name="connsiteY40" fmla="*/ 42036 h 175375"/>
                <a:gd name="connsiteX41" fmla="*/ 32309 w 163925"/>
                <a:gd name="connsiteY41" fmla="*/ 36245 h 175375"/>
                <a:gd name="connsiteX42" fmla="*/ 39167 w 163925"/>
                <a:gd name="connsiteY42" fmla="*/ 15213 h 175375"/>
                <a:gd name="connsiteX43" fmla="*/ 70866 w 163925"/>
                <a:gd name="connsiteY43" fmla="*/ 50 h 175375"/>
                <a:gd name="connsiteX44" fmla="*/ 92050 w 163925"/>
                <a:gd name="connsiteY44" fmla="*/ 6984 h 175375"/>
                <a:gd name="connsiteX45" fmla="*/ 110033 w 163925"/>
                <a:gd name="connsiteY45" fmla="*/ 18947 h 175375"/>
                <a:gd name="connsiteX46" fmla="*/ 132893 w 163925"/>
                <a:gd name="connsiteY46" fmla="*/ 35406 h 175375"/>
                <a:gd name="connsiteX47" fmla="*/ 158648 w 163925"/>
                <a:gd name="connsiteY47" fmla="*/ 67868 h 17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63925" h="175375">
                  <a:moveTo>
                    <a:pt x="158572" y="68020"/>
                  </a:moveTo>
                  <a:cubicBezTo>
                    <a:pt x="161239" y="75869"/>
                    <a:pt x="164744" y="83489"/>
                    <a:pt x="163754" y="91871"/>
                  </a:cubicBezTo>
                  <a:cubicBezTo>
                    <a:pt x="162687" y="100862"/>
                    <a:pt x="161620" y="109854"/>
                    <a:pt x="160553" y="118922"/>
                  </a:cubicBezTo>
                  <a:cubicBezTo>
                    <a:pt x="155905" y="130504"/>
                    <a:pt x="152781" y="141934"/>
                    <a:pt x="147371" y="152450"/>
                  </a:cubicBezTo>
                  <a:cubicBezTo>
                    <a:pt x="144094" y="158774"/>
                    <a:pt x="137312" y="163651"/>
                    <a:pt x="131978" y="169061"/>
                  </a:cubicBezTo>
                  <a:cubicBezTo>
                    <a:pt x="130073" y="171043"/>
                    <a:pt x="127483" y="172490"/>
                    <a:pt x="125425" y="174319"/>
                  </a:cubicBezTo>
                  <a:cubicBezTo>
                    <a:pt x="123673" y="175919"/>
                    <a:pt x="123292" y="175691"/>
                    <a:pt x="121996" y="173709"/>
                  </a:cubicBezTo>
                  <a:cubicBezTo>
                    <a:pt x="115214" y="163118"/>
                    <a:pt x="108356" y="152602"/>
                    <a:pt x="101041" y="142315"/>
                  </a:cubicBezTo>
                  <a:cubicBezTo>
                    <a:pt x="98984" y="139419"/>
                    <a:pt x="99441" y="137819"/>
                    <a:pt x="101879" y="135991"/>
                  </a:cubicBezTo>
                  <a:cubicBezTo>
                    <a:pt x="106756" y="132257"/>
                    <a:pt x="111633" y="128599"/>
                    <a:pt x="116510" y="124865"/>
                  </a:cubicBezTo>
                  <a:cubicBezTo>
                    <a:pt x="127864" y="116178"/>
                    <a:pt x="133045" y="104520"/>
                    <a:pt x="135941" y="91947"/>
                  </a:cubicBezTo>
                  <a:cubicBezTo>
                    <a:pt x="137693" y="84251"/>
                    <a:pt x="139598" y="76478"/>
                    <a:pt x="139979" y="68706"/>
                  </a:cubicBezTo>
                  <a:cubicBezTo>
                    <a:pt x="140284" y="63600"/>
                    <a:pt x="138989" y="58038"/>
                    <a:pt x="136779" y="53237"/>
                  </a:cubicBezTo>
                  <a:cubicBezTo>
                    <a:pt x="134188" y="47675"/>
                    <a:pt x="127787" y="44855"/>
                    <a:pt x="121920" y="42417"/>
                  </a:cubicBezTo>
                  <a:cubicBezTo>
                    <a:pt x="110185" y="37540"/>
                    <a:pt x="97917" y="34416"/>
                    <a:pt x="84658" y="35178"/>
                  </a:cubicBezTo>
                  <a:cubicBezTo>
                    <a:pt x="64465" y="36397"/>
                    <a:pt x="48920" y="47370"/>
                    <a:pt x="46482" y="63143"/>
                  </a:cubicBezTo>
                  <a:cubicBezTo>
                    <a:pt x="45644" y="68096"/>
                    <a:pt x="46253" y="73583"/>
                    <a:pt x="48311" y="79374"/>
                  </a:cubicBezTo>
                  <a:cubicBezTo>
                    <a:pt x="52273" y="90270"/>
                    <a:pt x="60503" y="97738"/>
                    <a:pt x="71323" y="102996"/>
                  </a:cubicBezTo>
                  <a:cubicBezTo>
                    <a:pt x="76962" y="105739"/>
                    <a:pt x="83134" y="104063"/>
                    <a:pt x="88011" y="97433"/>
                  </a:cubicBezTo>
                  <a:cubicBezTo>
                    <a:pt x="94717" y="88289"/>
                    <a:pt x="100203" y="78383"/>
                    <a:pt x="99670" y="66877"/>
                  </a:cubicBezTo>
                  <a:cubicBezTo>
                    <a:pt x="99441" y="61391"/>
                    <a:pt x="94259" y="57352"/>
                    <a:pt x="88316" y="55980"/>
                  </a:cubicBezTo>
                  <a:cubicBezTo>
                    <a:pt x="80848" y="54304"/>
                    <a:pt x="74295" y="56209"/>
                    <a:pt x="67589" y="58114"/>
                  </a:cubicBezTo>
                  <a:cubicBezTo>
                    <a:pt x="63551" y="59257"/>
                    <a:pt x="60198" y="61314"/>
                    <a:pt x="58903" y="65353"/>
                  </a:cubicBezTo>
                  <a:cubicBezTo>
                    <a:pt x="58598" y="66191"/>
                    <a:pt x="57531" y="66877"/>
                    <a:pt x="56769" y="67639"/>
                  </a:cubicBezTo>
                  <a:cubicBezTo>
                    <a:pt x="56083" y="66725"/>
                    <a:pt x="54940" y="65810"/>
                    <a:pt x="54788" y="64820"/>
                  </a:cubicBezTo>
                  <a:cubicBezTo>
                    <a:pt x="54788" y="64591"/>
                    <a:pt x="54788" y="64286"/>
                    <a:pt x="54788" y="64058"/>
                  </a:cubicBezTo>
                  <a:cubicBezTo>
                    <a:pt x="54864" y="63143"/>
                    <a:pt x="55321" y="62229"/>
                    <a:pt x="55778" y="61391"/>
                  </a:cubicBezTo>
                  <a:cubicBezTo>
                    <a:pt x="61493" y="50418"/>
                    <a:pt x="75362" y="41960"/>
                    <a:pt x="91288" y="44169"/>
                  </a:cubicBezTo>
                  <a:cubicBezTo>
                    <a:pt x="100279" y="45389"/>
                    <a:pt x="108585" y="47446"/>
                    <a:pt x="116967" y="50113"/>
                  </a:cubicBezTo>
                  <a:cubicBezTo>
                    <a:pt x="127254" y="53390"/>
                    <a:pt x="130835" y="59562"/>
                    <a:pt x="129464" y="70230"/>
                  </a:cubicBezTo>
                  <a:cubicBezTo>
                    <a:pt x="128397" y="78307"/>
                    <a:pt x="126873" y="86384"/>
                    <a:pt x="125197" y="94461"/>
                  </a:cubicBezTo>
                  <a:cubicBezTo>
                    <a:pt x="122072" y="109778"/>
                    <a:pt x="109804" y="119074"/>
                    <a:pt x="96926" y="127761"/>
                  </a:cubicBezTo>
                  <a:cubicBezTo>
                    <a:pt x="91440" y="131495"/>
                    <a:pt x="86639" y="127837"/>
                    <a:pt x="82829" y="125399"/>
                  </a:cubicBezTo>
                  <a:cubicBezTo>
                    <a:pt x="73381" y="119379"/>
                    <a:pt x="64770" y="112140"/>
                    <a:pt x="55321" y="106044"/>
                  </a:cubicBezTo>
                  <a:cubicBezTo>
                    <a:pt x="47244" y="100862"/>
                    <a:pt x="38633" y="96138"/>
                    <a:pt x="29870" y="91871"/>
                  </a:cubicBezTo>
                  <a:cubicBezTo>
                    <a:pt x="23089" y="88518"/>
                    <a:pt x="16916" y="91261"/>
                    <a:pt x="11354" y="95300"/>
                  </a:cubicBezTo>
                  <a:cubicBezTo>
                    <a:pt x="8763" y="97128"/>
                    <a:pt x="5791" y="98576"/>
                    <a:pt x="2896" y="100024"/>
                  </a:cubicBezTo>
                  <a:cubicBezTo>
                    <a:pt x="2134" y="100405"/>
                    <a:pt x="991" y="100253"/>
                    <a:pt x="0" y="100329"/>
                  </a:cubicBezTo>
                  <a:cubicBezTo>
                    <a:pt x="381" y="99491"/>
                    <a:pt x="533" y="98576"/>
                    <a:pt x="1067" y="97967"/>
                  </a:cubicBezTo>
                  <a:cubicBezTo>
                    <a:pt x="7849" y="90575"/>
                    <a:pt x="15621" y="83793"/>
                    <a:pt x="21184" y="75716"/>
                  </a:cubicBezTo>
                  <a:cubicBezTo>
                    <a:pt x="28194" y="65582"/>
                    <a:pt x="34061" y="54609"/>
                    <a:pt x="33376" y="42036"/>
                  </a:cubicBezTo>
                  <a:cubicBezTo>
                    <a:pt x="33299" y="40055"/>
                    <a:pt x="32995" y="38073"/>
                    <a:pt x="32309" y="36245"/>
                  </a:cubicBezTo>
                  <a:cubicBezTo>
                    <a:pt x="29032" y="27710"/>
                    <a:pt x="34061" y="21309"/>
                    <a:pt x="39167" y="15213"/>
                  </a:cubicBezTo>
                  <a:cubicBezTo>
                    <a:pt x="47015" y="5841"/>
                    <a:pt x="57531" y="-636"/>
                    <a:pt x="70866" y="50"/>
                  </a:cubicBezTo>
                  <a:cubicBezTo>
                    <a:pt x="78105" y="431"/>
                    <a:pt x="85496" y="3783"/>
                    <a:pt x="92050" y="6984"/>
                  </a:cubicBezTo>
                  <a:cubicBezTo>
                    <a:pt x="98527" y="10184"/>
                    <a:pt x="104165" y="14833"/>
                    <a:pt x="110033" y="18947"/>
                  </a:cubicBezTo>
                  <a:cubicBezTo>
                    <a:pt x="117729" y="24358"/>
                    <a:pt x="124816" y="30453"/>
                    <a:pt x="132893" y="35406"/>
                  </a:cubicBezTo>
                  <a:cubicBezTo>
                    <a:pt x="146152" y="43408"/>
                    <a:pt x="154076" y="54304"/>
                    <a:pt x="158648" y="67868"/>
                  </a:cubicBezTo>
                  <a:close/>
                </a:path>
              </a:pathLst>
            </a:custGeom>
            <a:solidFill>
              <a:srgbClr val="898989"/>
            </a:solidFill>
            <a:ln w="7620" cap="flat">
              <a:noFill/>
              <a:prstDash val="solid"/>
              <a:miter/>
            </a:ln>
          </p:spPr>
          <p:txBody>
            <a:bodyPr rtlCol="0" anchor="ctr"/>
            <a:lstStyle/>
            <a:p>
              <a:endParaRPr lang="ja-JP" altLang="en-US"/>
            </a:p>
          </p:txBody>
        </p:sp>
        <p:sp>
          <p:nvSpPr>
            <p:cNvPr id="175" name="フリーフォーム: 図形 174">
              <a:extLst>
                <a:ext uri="{FF2B5EF4-FFF2-40B4-BE49-F238E27FC236}">
                  <a16:creationId xmlns:a16="http://schemas.microsoft.com/office/drawing/2014/main" id="{75CC06BD-3A40-7A56-D3F2-83B9EC068ECA}"/>
                </a:ext>
              </a:extLst>
            </p:cNvPr>
            <p:cNvSpPr/>
            <p:nvPr/>
          </p:nvSpPr>
          <p:spPr>
            <a:xfrm>
              <a:off x="2957398" y="2634691"/>
              <a:ext cx="93209" cy="91287"/>
            </a:xfrm>
            <a:custGeom>
              <a:avLst/>
              <a:gdLst>
                <a:gd name="connsiteX0" fmla="*/ 92354 w 93209"/>
                <a:gd name="connsiteY0" fmla="*/ 6706 h 91287"/>
                <a:gd name="connsiteX1" fmla="*/ 88163 w 93209"/>
                <a:gd name="connsiteY1" fmla="*/ 31547 h 91287"/>
                <a:gd name="connsiteX2" fmla="*/ 81839 w 93209"/>
                <a:gd name="connsiteY2" fmla="*/ 43510 h 91287"/>
                <a:gd name="connsiteX3" fmla="*/ 62713 w 93209"/>
                <a:gd name="connsiteY3" fmla="*/ 67361 h 91287"/>
                <a:gd name="connsiteX4" fmla="*/ 47701 w 93209"/>
                <a:gd name="connsiteY4" fmla="*/ 74981 h 91287"/>
                <a:gd name="connsiteX5" fmla="*/ 29870 w 93209"/>
                <a:gd name="connsiteY5" fmla="*/ 82601 h 91287"/>
                <a:gd name="connsiteX6" fmla="*/ 5105 w 93209"/>
                <a:gd name="connsiteY6" fmla="*/ 90297 h 91287"/>
                <a:gd name="connsiteX7" fmla="*/ 0 w 93209"/>
                <a:gd name="connsiteY7" fmla="*/ 91287 h 91287"/>
                <a:gd name="connsiteX8" fmla="*/ 1600 w 93209"/>
                <a:gd name="connsiteY8" fmla="*/ 85649 h 91287"/>
                <a:gd name="connsiteX9" fmla="*/ 10439 w 93209"/>
                <a:gd name="connsiteY9" fmla="*/ 64008 h 91287"/>
                <a:gd name="connsiteX10" fmla="*/ 19583 w 93209"/>
                <a:gd name="connsiteY10" fmla="*/ 38786 h 91287"/>
                <a:gd name="connsiteX11" fmla="*/ 23774 w 93209"/>
                <a:gd name="connsiteY11" fmla="*/ 22174 h 91287"/>
                <a:gd name="connsiteX12" fmla="*/ 34138 w 93209"/>
                <a:gd name="connsiteY12" fmla="*/ 23317 h 91287"/>
                <a:gd name="connsiteX13" fmla="*/ 30709 w 93209"/>
                <a:gd name="connsiteY13" fmla="*/ 48997 h 91287"/>
                <a:gd name="connsiteX14" fmla="*/ 35890 w 93209"/>
                <a:gd name="connsiteY14" fmla="*/ 55702 h 91287"/>
                <a:gd name="connsiteX15" fmla="*/ 40919 w 93209"/>
                <a:gd name="connsiteY15" fmla="*/ 52578 h 91287"/>
                <a:gd name="connsiteX16" fmla="*/ 44272 w 93209"/>
                <a:gd name="connsiteY16" fmla="*/ 42824 h 91287"/>
                <a:gd name="connsiteX17" fmla="*/ 46634 w 93209"/>
                <a:gd name="connsiteY17" fmla="*/ 33223 h 91287"/>
                <a:gd name="connsiteX18" fmla="*/ 79705 w 93209"/>
                <a:gd name="connsiteY18" fmla="*/ 5105 h 91287"/>
                <a:gd name="connsiteX19" fmla="*/ 80924 w 93209"/>
                <a:gd name="connsiteY19" fmla="*/ 1600 h 91287"/>
                <a:gd name="connsiteX20" fmla="*/ 90983 w 93209"/>
                <a:gd name="connsiteY20" fmla="*/ 0 h 91287"/>
                <a:gd name="connsiteX21" fmla="*/ 92354 w 93209"/>
                <a:gd name="connsiteY21" fmla="*/ 6629 h 91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209" h="91287">
                  <a:moveTo>
                    <a:pt x="92354" y="6706"/>
                  </a:moveTo>
                  <a:cubicBezTo>
                    <a:pt x="94412" y="15392"/>
                    <a:pt x="92659" y="23698"/>
                    <a:pt x="88163" y="31547"/>
                  </a:cubicBezTo>
                  <a:cubicBezTo>
                    <a:pt x="86030" y="36195"/>
                    <a:pt x="83439" y="39700"/>
                    <a:pt x="81839" y="43510"/>
                  </a:cubicBezTo>
                  <a:cubicBezTo>
                    <a:pt x="77876" y="53035"/>
                    <a:pt x="70561" y="60503"/>
                    <a:pt x="62713" y="67361"/>
                  </a:cubicBezTo>
                  <a:cubicBezTo>
                    <a:pt x="58750" y="70866"/>
                    <a:pt x="52807" y="72619"/>
                    <a:pt x="47701" y="74981"/>
                  </a:cubicBezTo>
                  <a:cubicBezTo>
                    <a:pt x="41834" y="77648"/>
                    <a:pt x="35966" y="80391"/>
                    <a:pt x="29870" y="82601"/>
                  </a:cubicBezTo>
                  <a:cubicBezTo>
                    <a:pt x="21717" y="85496"/>
                    <a:pt x="13411" y="87782"/>
                    <a:pt x="5105" y="90297"/>
                  </a:cubicBezTo>
                  <a:cubicBezTo>
                    <a:pt x="3429" y="90830"/>
                    <a:pt x="1753" y="90983"/>
                    <a:pt x="0" y="91287"/>
                  </a:cubicBezTo>
                  <a:cubicBezTo>
                    <a:pt x="533" y="89382"/>
                    <a:pt x="762" y="87401"/>
                    <a:pt x="1600" y="85649"/>
                  </a:cubicBezTo>
                  <a:cubicBezTo>
                    <a:pt x="5105" y="78638"/>
                    <a:pt x="8687" y="71780"/>
                    <a:pt x="10439" y="64008"/>
                  </a:cubicBezTo>
                  <a:cubicBezTo>
                    <a:pt x="12344" y="55397"/>
                    <a:pt x="17145" y="47396"/>
                    <a:pt x="19583" y="38786"/>
                  </a:cubicBezTo>
                  <a:cubicBezTo>
                    <a:pt x="21184" y="33299"/>
                    <a:pt x="22936" y="27737"/>
                    <a:pt x="23774" y="22174"/>
                  </a:cubicBezTo>
                  <a:lnTo>
                    <a:pt x="34138" y="23317"/>
                  </a:lnTo>
                  <a:cubicBezTo>
                    <a:pt x="32842" y="32080"/>
                    <a:pt x="31394" y="40538"/>
                    <a:pt x="30709" y="48997"/>
                  </a:cubicBezTo>
                  <a:cubicBezTo>
                    <a:pt x="30556" y="51206"/>
                    <a:pt x="33757" y="53721"/>
                    <a:pt x="35890" y="55702"/>
                  </a:cubicBezTo>
                  <a:cubicBezTo>
                    <a:pt x="36195" y="55931"/>
                    <a:pt x="40081" y="54102"/>
                    <a:pt x="40919" y="52578"/>
                  </a:cubicBezTo>
                  <a:cubicBezTo>
                    <a:pt x="42596" y="49606"/>
                    <a:pt x="43358" y="46177"/>
                    <a:pt x="44272" y="42824"/>
                  </a:cubicBezTo>
                  <a:cubicBezTo>
                    <a:pt x="45187" y="39624"/>
                    <a:pt x="44806" y="35814"/>
                    <a:pt x="46634" y="33223"/>
                  </a:cubicBezTo>
                  <a:cubicBezTo>
                    <a:pt x="54940" y="21336"/>
                    <a:pt x="64237" y="10363"/>
                    <a:pt x="79705" y="5105"/>
                  </a:cubicBezTo>
                  <a:cubicBezTo>
                    <a:pt x="80467" y="4877"/>
                    <a:pt x="81153" y="2514"/>
                    <a:pt x="80924" y="1600"/>
                  </a:cubicBezTo>
                  <a:lnTo>
                    <a:pt x="90983" y="0"/>
                  </a:lnTo>
                  <a:cubicBezTo>
                    <a:pt x="91440" y="2210"/>
                    <a:pt x="91821" y="4496"/>
                    <a:pt x="92354" y="6629"/>
                  </a:cubicBezTo>
                  <a:close/>
                </a:path>
              </a:pathLst>
            </a:custGeom>
            <a:solidFill>
              <a:srgbClr val="FFFFFF"/>
            </a:solidFill>
            <a:ln w="7620" cap="flat">
              <a:noFill/>
              <a:prstDash val="solid"/>
              <a:miter/>
            </a:ln>
          </p:spPr>
          <p:txBody>
            <a:bodyPr rtlCol="0" anchor="ctr"/>
            <a:lstStyle/>
            <a:p>
              <a:endParaRPr lang="ja-JP" altLang="en-US"/>
            </a:p>
          </p:txBody>
        </p:sp>
        <p:sp>
          <p:nvSpPr>
            <p:cNvPr id="176" name="フリーフォーム: 図形 175">
              <a:extLst>
                <a:ext uri="{FF2B5EF4-FFF2-40B4-BE49-F238E27FC236}">
                  <a16:creationId xmlns:a16="http://schemas.microsoft.com/office/drawing/2014/main" id="{77D356DE-AE99-1658-495F-97DA430DC997}"/>
                </a:ext>
              </a:extLst>
            </p:cNvPr>
            <p:cNvSpPr/>
            <p:nvPr/>
          </p:nvSpPr>
          <p:spPr>
            <a:xfrm>
              <a:off x="2977047" y="2602436"/>
              <a:ext cx="71409" cy="55572"/>
            </a:xfrm>
            <a:custGeom>
              <a:avLst/>
              <a:gdLst>
                <a:gd name="connsiteX0" fmla="*/ 71333 w 71409"/>
                <a:gd name="connsiteY0" fmla="*/ 32331 h 55572"/>
                <a:gd name="connsiteX1" fmla="*/ 61275 w 71409"/>
                <a:gd name="connsiteY1" fmla="*/ 33931 h 55572"/>
                <a:gd name="connsiteX2" fmla="*/ 61122 w 71409"/>
                <a:gd name="connsiteY2" fmla="*/ 33626 h 55572"/>
                <a:gd name="connsiteX3" fmla="*/ 55560 w 71409"/>
                <a:gd name="connsiteY3" fmla="*/ 30883 h 55572"/>
                <a:gd name="connsiteX4" fmla="*/ 42834 w 71409"/>
                <a:gd name="connsiteY4" fmla="*/ 35531 h 55572"/>
                <a:gd name="connsiteX5" fmla="*/ 26832 w 71409"/>
                <a:gd name="connsiteY5" fmla="*/ 51686 h 55572"/>
                <a:gd name="connsiteX6" fmla="*/ 25004 w 71409"/>
                <a:gd name="connsiteY6" fmla="*/ 54505 h 55572"/>
                <a:gd name="connsiteX7" fmla="*/ 23708 w 71409"/>
                <a:gd name="connsiteY7" fmla="*/ 51229 h 55572"/>
                <a:gd name="connsiteX8" fmla="*/ 24470 w 71409"/>
                <a:gd name="connsiteY8" fmla="*/ 47723 h 55572"/>
                <a:gd name="connsiteX9" fmla="*/ 36434 w 71409"/>
                <a:gd name="connsiteY9" fmla="*/ 22577 h 55572"/>
                <a:gd name="connsiteX10" fmla="*/ 35062 w 71409"/>
                <a:gd name="connsiteY10" fmla="*/ 15719 h 55572"/>
                <a:gd name="connsiteX11" fmla="*/ 24623 w 71409"/>
                <a:gd name="connsiteY11" fmla="*/ 18615 h 55572"/>
                <a:gd name="connsiteX12" fmla="*/ 15021 w 71409"/>
                <a:gd name="connsiteY12" fmla="*/ 51762 h 55572"/>
                <a:gd name="connsiteX13" fmla="*/ 14488 w 71409"/>
                <a:gd name="connsiteY13" fmla="*/ 55572 h 55572"/>
                <a:gd name="connsiteX14" fmla="*/ 4125 w 71409"/>
                <a:gd name="connsiteY14" fmla="*/ 54429 h 55572"/>
                <a:gd name="connsiteX15" fmla="*/ 1915 w 71409"/>
                <a:gd name="connsiteY15" fmla="*/ 36827 h 55572"/>
                <a:gd name="connsiteX16" fmla="*/ 391 w 71409"/>
                <a:gd name="connsiteY16" fmla="*/ 34007 h 55572"/>
                <a:gd name="connsiteX17" fmla="*/ 2372 w 71409"/>
                <a:gd name="connsiteY17" fmla="*/ 25473 h 55572"/>
                <a:gd name="connsiteX18" fmla="*/ 3363 w 71409"/>
                <a:gd name="connsiteY18" fmla="*/ 23492 h 55572"/>
                <a:gd name="connsiteX19" fmla="*/ 10983 w 71409"/>
                <a:gd name="connsiteY19" fmla="*/ 10004 h 55572"/>
                <a:gd name="connsiteX20" fmla="*/ 34529 w 71409"/>
                <a:gd name="connsiteY20" fmla="*/ 251 h 55572"/>
                <a:gd name="connsiteX21" fmla="*/ 67676 w 71409"/>
                <a:gd name="connsiteY21" fmla="*/ 21206 h 55572"/>
                <a:gd name="connsiteX22" fmla="*/ 71409 w 71409"/>
                <a:gd name="connsiteY22" fmla="*/ 32179 h 5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1409" h="55572">
                  <a:moveTo>
                    <a:pt x="71333" y="32331"/>
                  </a:moveTo>
                  <a:lnTo>
                    <a:pt x="61275" y="33931"/>
                  </a:lnTo>
                  <a:cubicBezTo>
                    <a:pt x="61275" y="33931"/>
                    <a:pt x="61199" y="33703"/>
                    <a:pt x="61122" y="33626"/>
                  </a:cubicBezTo>
                  <a:cubicBezTo>
                    <a:pt x="59675" y="32331"/>
                    <a:pt x="57541" y="31264"/>
                    <a:pt x="55560" y="30883"/>
                  </a:cubicBezTo>
                  <a:cubicBezTo>
                    <a:pt x="50302" y="29969"/>
                    <a:pt x="46797" y="33245"/>
                    <a:pt x="42834" y="35531"/>
                  </a:cubicBezTo>
                  <a:cubicBezTo>
                    <a:pt x="35748" y="39646"/>
                    <a:pt x="30490" y="44980"/>
                    <a:pt x="26832" y="51686"/>
                  </a:cubicBezTo>
                  <a:cubicBezTo>
                    <a:pt x="26299" y="52676"/>
                    <a:pt x="25613" y="53591"/>
                    <a:pt x="25004" y="54505"/>
                  </a:cubicBezTo>
                  <a:cubicBezTo>
                    <a:pt x="24546" y="53438"/>
                    <a:pt x="23784" y="52295"/>
                    <a:pt x="23708" y="51229"/>
                  </a:cubicBezTo>
                  <a:cubicBezTo>
                    <a:pt x="23632" y="50086"/>
                    <a:pt x="24013" y="48790"/>
                    <a:pt x="24470" y="47723"/>
                  </a:cubicBezTo>
                  <a:cubicBezTo>
                    <a:pt x="28433" y="39341"/>
                    <a:pt x="32395" y="30959"/>
                    <a:pt x="36434" y="22577"/>
                  </a:cubicBezTo>
                  <a:cubicBezTo>
                    <a:pt x="37729" y="19910"/>
                    <a:pt x="38186" y="17624"/>
                    <a:pt x="35062" y="15719"/>
                  </a:cubicBezTo>
                  <a:cubicBezTo>
                    <a:pt x="30947" y="13281"/>
                    <a:pt x="27061" y="14195"/>
                    <a:pt x="24623" y="18615"/>
                  </a:cubicBezTo>
                  <a:cubicBezTo>
                    <a:pt x="18984" y="28978"/>
                    <a:pt x="16926" y="40103"/>
                    <a:pt x="15021" y="51762"/>
                  </a:cubicBezTo>
                  <a:cubicBezTo>
                    <a:pt x="14869" y="53057"/>
                    <a:pt x="14640" y="54277"/>
                    <a:pt x="14488" y="55572"/>
                  </a:cubicBezTo>
                  <a:lnTo>
                    <a:pt x="4125" y="54429"/>
                  </a:lnTo>
                  <a:cubicBezTo>
                    <a:pt x="4963" y="48638"/>
                    <a:pt x="4734" y="42770"/>
                    <a:pt x="1915" y="36827"/>
                  </a:cubicBezTo>
                  <a:cubicBezTo>
                    <a:pt x="1458" y="35912"/>
                    <a:pt x="924" y="34922"/>
                    <a:pt x="391" y="34007"/>
                  </a:cubicBezTo>
                  <a:cubicBezTo>
                    <a:pt x="-828" y="32026"/>
                    <a:pt x="1077" y="28140"/>
                    <a:pt x="2372" y="25473"/>
                  </a:cubicBezTo>
                  <a:cubicBezTo>
                    <a:pt x="2677" y="24787"/>
                    <a:pt x="3058" y="24178"/>
                    <a:pt x="3363" y="23492"/>
                  </a:cubicBezTo>
                  <a:cubicBezTo>
                    <a:pt x="5725" y="18920"/>
                    <a:pt x="8392" y="14500"/>
                    <a:pt x="10983" y="10004"/>
                  </a:cubicBezTo>
                  <a:cubicBezTo>
                    <a:pt x="14412" y="3832"/>
                    <a:pt x="25537" y="-1197"/>
                    <a:pt x="34529" y="251"/>
                  </a:cubicBezTo>
                  <a:cubicBezTo>
                    <a:pt x="49083" y="2537"/>
                    <a:pt x="60665" y="9623"/>
                    <a:pt x="67676" y="21206"/>
                  </a:cubicBezTo>
                  <a:cubicBezTo>
                    <a:pt x="69657" y="24482"/>
                    <a:pt x="70571" y="28292"/>
                    <a:pt x="71409" y="32179"/>
                  </a:cubicBezTo>
                  <a:close/>
                </a:path>
              </a:pathLst>
            </a:custGeom>
            <a:solidFill>
              <a:srgbClr val="FFFFFF"/>
            </a:solidFill>
            <a:ln w="7620" cap="flat">
              <a:noFill/>
              <a:prstDash val="solid"/>
              <a:miter/>
            </a:ln>
          </p:spPr>
          <p:txBody>
            <a:bodyPr rtlCol="0" anchor="ctr"/>
            <a:lstStyle/>
            <a:p>
              <a:endParaRPr lang="ja-JP" altLang="en-US"/>
            </a:p>
          </p:txBody>
        </p:sp>
        <p:sp>
          <p:nvSpPr>
            <p:cNvPr id="177" name="フリーフォーム: 図形 176">
              <a:extLst>
                <a:ext uri="{FF2B5EF4-FFF2-40B4-BE49-F238E27FC236}">
                  <a16:creationId xmlns:a16="http://schemas.microsoft.com/office/drawing/2014/main" id="{6CB5D5F1-A4D1-AE78-DB17-0C47CC38E4DD}"/>
                </a:ext>
              </a:extLst>
            </p:cNvPr>
            <p:cNvSpPr/>
            <p:nvPr/>
          </p:nvSpPr>
          <p:spPr>
            <a:xfrm>
              <a:off x="2988101" y="2616799"/>
              <a:ext cx="50265" cy="73626"/>
            </a:xfrm>
            <a:custGeom>
              <a:avLst/>
              <a:gdLst>
                <a:gd name="connsiteX0" fmla="*/ 50221 w 50265"/>
                <a:gd name="connsiteY0" fmla="*/ 19492 h 73626"/>
                <a:gd name="connsiteX1" fmla="*/ 49002 w 50265"/>
                <a:gd name="connsiteY1" fmla="*/ 22997 h 73626"/>
                <a:gd name="connsiteX2" fmla="*/ 15931 w 50265"/>
                <a:gd name="connsiteY2" fmla="*/ 51115 h 73626"/>
                <a:gd name="connsiteX3" fmla="*/ 13569 w 50265"/>
                <a:gd name="connsiteY3" fmla="*/ 60716 h 73626"/>
                <a:gd name="connsiteX4" fmla="*/ 10216 w 50265"/>
                <a:gd name="connsiteY4" fmla="*/ 70470 h 73626"/>
                <a:gd name="connsiteX5" fmla="*/ 5187 w 50265"/>
                <a:gd name="connsiteY5" fmla="*/ 73594 h 73626"/>
                <a:gd name="connsiteX6" fmla="*/ 5 w 50265"/>
                <a:gd name="connsiteY6" fmla="*/ 66888 h 73626"/>
                <a:gd name="connsiteX7" fmla="*/ 3434 w 50265"/>
                <a:gd name="connsiteY7" fmla="*/ 41209 h 73626"/>
                <a:gd name="connsiteX8" fmla="*/ 3968 w 50265"/>
                <a:gd name="connsiteY8" fmla="*/ 37399 h 73626"/>
                <a:gd name="connsiteX9" fmla="*/ 13569 w 50265"/>
                <a:gd name="connsiteY9" fmla="*/ 4252 h 73626"/>
                <a:gd name="connsiteX10" fmla="*/ 24008 w 50265"/>
                <a:gd name="connsiteY10" fmla="*/ 1356 h 73626"/>
                <a:gd name="connsiteX11" fmla="*/ 25380 w 50265"/>
                <a:gd name="connsiteY11" fmla="*/ 8214 h 73626"/>
                <a:gd name="connsiteX12" fmla="*/ 13416 w 50265"/>
                <a:gd name="connsiteY12" fmla="*/ 33361 h 73626"/>
                <a:gd name="connsiteX13" fmla="*/ 12654 w 50265"/>
                <a:gd name="connsiteY13" fmla="*/ 36866 h 73626"/>
                <a:gd name="connsiteX14" fmla="*/ 13950 w 50265"/>
                <a:gd name="connsiteY14" fmla="*/ 40142 h 73626"/>
                <a:gd name="connsiteX15" fmla="*/ 15779 w 50265"/>
                <a:gd name="connsiteY15" fmla="*/ 37323 h 73626"/>
                <a:gd name="connsiteX16" fmla="*/ 31781 w 50265"/>
                <a:gd name="connsiteY16" fmla="*/ 21168 h 73626"/>
                <a:gd name="connsiteX17" fmla="*/ 44506 w 50265"/>
                <a:gd name="connsiteY17" fmla="*/ 16520 h 73626"/>
                <a:gd name="connsiteX18" fmla="*/ 50069 w 50265"/>
                <a:gd name="connsiteY18" fmla="*/ 19263 h 73626"/>
                <a:gd name="connsiteX19" fmla="*/ 50221 w 50265"/>
                <a:gd name="connsiteY19" fmla="*/ 19568 h 7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265" h="73626">
                  <a:moveTo>
                    <a:pt x="50221" y="19492"/>
                  </a:moveTo>
                  <a:cubicBezTo>
                    <a:pt x="50450" y="20406"/>
                    <a:pt x="49764" y="22769"/>
                    <a:pt x="49002" y="22997"/>
                  </a:cubicBezTo>
                  <a:cubicBezTo>
                    <a:pt x="33533" y="28255"/>
                    <a:pt x="24161" y="39304"/>
                    <a:pt x="15931" y="51115"/>
                  </a:cubicBezTo>
                  <a:cubicBezTo>
                    <a:pt x="14102" y="53706"/>
                    <a:pt x="14483" y="57516"/>
                    <a:pt x="13569" y="60716"/>
                  </a:cubicBezTo>
                  <a:cubicBezTo>
                    <a:pt x="12654" y="63993"/>
                    <a:pt x="11892" y="67422"/>
                    <a:pt x="10216" y="70470"/>
                  </a:cubicBezTo>
                  <a:cubicBezTo>
                    <a:pt x="9378" y="71994"/>
                    <a:pt x="5415" y="73899"/>
                    <a:pt x="5187" y="73594"/>
                  </a:cubicBezTo>
                  <a:cubicBezTo>
                    <a:pt x="3053" y="71613"/>
                    <a:pt x="-147" y="69098"/>
                    <a:pt x="5" y="66888"/>
                  </a:cubicBezTo>
                  <a:cubicBezTo>
                    <a:pt x="691" y="58430"/>
                    <a:pt x="2139" y="49972"/>
                    <a:pt x="3434" y="41209"/>
                  </a:cubicBezTo>
                  <a:cubicBezTo>
                    <a:pt x="3587" y="39990"/>
                    <a:pt x="3815" y="38694"/>
                    <a:pt x="3968" y="37399"/>
                  </a:cubicBezTo>
                  <a:cubicBezTo>
                    <a:pt x="5949" y="25741"/>
                    <a:pt x="8006" y="14539"/>
                    <a:pt x="13569" y="4252"/>
                  </a:cubicBezTo>
                  <a:cubicBezTo>
                    <a:pt x="16007" y="-167"/>
                    <a:pt x="19893" y="-1158"/>
                    <a:pt x="24008" y="1356"/>
                  </a:cubicBezTo>
                  <a:cubicBezTo>
                    <a:pt x="27132" y="3261"/>
                    <a:pt x="26675" y="5548"/>
                    <a:pt x="25380" y="8214"/>
                  </a:cubicBezTo>
                  <a:cubicBezTo>
                    <a:pt x="21341" y="16596"/>
                    <a:pt x="17379" y="24978"/>
                    <a:pt x="13416" y="33361"/>
                  </a:cubicBezTo>
                  <a:cubicBezTo>
                    <a:pt x="12883" y="34427"/>
                    <a:pt x="12502" y="35723"/>
                    <a:pt x="12654" y="36866"/>
                  </a:cubicBezTo>
                  <a:cubicBezTo>
                    <a:pt x="12731" y="38009"/>
                    <a:pt x="13493" y="39076"/>
                    <a:pt x="13950" y="40142"/>
                  </a:cubicBezTo>
                  <a:cubicBezTo>
                    <a:pt x="14559" y="39228"/>
                    <a:pt x="15169" y="38313"/>
                    <a:pt x="15779" y="37323"/>
                  </a:cubicBezTo>
                  <a:cubicBezTo>
                    <a:pt x="19436" y="30617"/>
                    <a:pt x="24694" y="25207"/>
                    <a:pt x="31781" y="21168"/>
                  </a:cubicBezTo>
                  <a:cubicBezTo>
                    <a:pt x="35743" y="18883"/>
                    <a:pt x="39248" y="15530"/>
                    <a:pt x="44506" y="16520"/>
                  </a:cubicBezTo>
                  <a:cubicBezTo>
                    <a:pt x="46487" y="16901"/>
                    <a:pt x="48621" y="17892"/>
                    <a:pt x="50069" y="19263"/>
                  </a:cubicBezTo>
                  <a:cubicBezTo>
                    <a:pt x="50069" y="19263"/>
                    <a:pt x="50145" y="19416"/>
                    <a:pt x="50221" y="19568"/>
                  </a:cubicBezTo>
                  <a:close/>
                </a:path>
              </a:pathLst>
            </a:custGeom>
            <a:solidFill>
              <a:srgbClr val="040000"/>
            </a:solidFill>
            <a:ln w="7620" cap="flat">
              <a:noFill/>
              <a:prstDash val="solid"/>
              <a:miter/>
            </a:ln>
          </p:spPr>
          <p:txBody>
            <a:bodyPr rtlCol="0" anchor="ctr"/>
            <a:lstStyle/>
            <a:p>
              <a:endParaRPr lang="ja-JP" altLang="en-US"/>
            </a:p>
          </p:txBody>
        </p:sp>
        <p:sp>
          <p:nvSpPr>
            <p:cNvPr id="178" name="フリーフォーム: 図形 177">
              <a:extLst>
                <a:ext uri="{FF2B5EF4-FFF2-40B4-BE49-F238E27FC236}">
                  <a16:creationId xmlns:a16="http://schemas.microsoft.com/office/drawing/2014/main" id="{6D0F8D73-6754-19C2-D433-6C630864C505}"/>
                </a:ext>
              </a:extLst>
            </p:cNvPr>
            <p:cNvSpPr/>
            <p:nvPr/>
          </p:nvSpPr>
          <p:spPr>
            <a:xfrm>
              <a:off x="2914194" y="2319521"/>
              <a:ext cx="99591" cy="115120"/>
            </a:xfrm>
            <a:custGeom>
              <a:avLst/>
              <a:gdLst>
                <a:gd name="connsiteX0" fmla="*/ 99591 w 99591"/>
                <a:gd name="connsiteY0" fmla="*/ 72472 h 115120"/>
                <a:gd name="connsiteX1" fmla="*/ 91667 w 99591"/>
                <a:gd name="connsiteY1" fmla="*/ 76206 h 115120"/>
                <a:gd name="connsiteX2" fmla="*/ 80694 w 99591"/>
                <a:gd name="connsiteY2" fmla="*/ 59442 h 115120"/>
                <a:gd name="connsiteX3" fmla="*/ 69416 w 99591"/>
                <a:gd name="connsiteY3" fmla="*/ 39325 h 115120"/>
                <a:gd name="connsiteX4" fmla="*/ 52271 w 99591"/>
                <a:gd name="connsiteY4" fmla="*/ 22714 h 115120"/>
                <a:gd name="connsiteX5" fmla="*/ 20724 w 99591"/>
                <a:gd name="connsiteY5" fmla="*/ 8922 h 115120"/>
                <a:gd name="connsiteX6" fmla="*/ 13257 w 99591"/>
                <a:gd name="connsiteY6" fmla="*/ 11817 h 115120"/>
                <a:gd name="connsiteX7" fmla="*/ 14400 w 99591"/>
                <a:gd name="connsiteY7" fmla="*/ 17380 h 115120"/>
                <a:gd name="connsiteX8" fmla="*/ 24153 w 99591"/>
                <a:gd name="connsiteY8" fmla="*/ 28124 h 115120"/>
                <a:gd name="connsiteX9" fmla="*/ 43127 w 99591"/>
                <a:gd name="connsiteY9" fmla="*/ 53499 h 115120"/>
                <a:gd name="connsiteX10" fmla="*/ 65530 w 99591"/>
                <a:gd name="connsiteY10" fmla="*/ 90227 h 115120"/>
                <a:gd name="connsiteX11" fmla="*/ 68197 w 99591"/>
                <a:gd name="connsiteY11" fmla="*/ 112172 h 115120"/>
                <a:gd name="connsiteX12" fmla="*/ 61491 w 99591"/>
                <a:gd name="connsiteY12" fmla="*/ 114077 h 115120"/>
                <a:gd name="connsiteX13" fmla="*/ 57453 w 99591"/>
                <a:gd name="connsiteY13" fmla="*/ 109429 h 115120"/>
                <a:gd name="connsiteX14" fmla="*/ 46556 w 99591"/>
                <a:gd name="connsiteY14" fmla="*/ 84740 h 115120"/>
                <a:gd name="connsiteX15" fmla="*/ 34974 w 99591"/>
                <a:gd name="connsiteY15" fmla="*/ 63252 h 115120"/>
                <a:gd name="connsiteX16" fmla="*/ 6932 w 99591"/>
                <a:gd name="connsiteY16" fmla="*/ 30715 h 115120"/>
                <a:gd name="connsiteX17" fmla="*/ 2817 w 99591"/>
                <a:gd name="connsiteY17" fmla="*/ 24238 h 115120"/>
                <a:gd name="connsiteX18" fmla="*/ 2208 w 99591"/>
                <a:gd name="connsiteY18" fmla="*/ 21190 h 115120"/>
                <a:gd name="connsiteX19" fmla="*/ 1903 w 99591"/>
                <a:gd name="connsiteY19" fmla="*/ 10522 h 115120"/>
                <a:gd name="connsiteX20" fmla="*/ 17981 w 99591"/>
                <a:gd name="connsiteY20" fmla="*/ 82 h 115120"/>
                <a:gd name="connsiteX21" fmla="*/ 48156 w 99591"/>
                <a:gd name="connsiteY21" fmla="*/ 9988 h 115120"/>
                <a:gd name="connsiteX22" fmla="*/ 64997 w 99591"/>
                <a:gd name="connsiteY22" fmla="*/ 22028 h 115120"/>
                <a:gd name="connsiteX23" fmla="*/ 78484 w 99591"/>
                <a:gd name="connsiteY23" fmla="*/ 36963 h 115120"/>
                <a:gd name="connsiteX24" fmla="*/ 92657 w 99591"/>
                <a:gd name="connsiteY24" fmla="*/ 60890 h 115120"/>
                <a:gd name="connsiteX25" fmla="*/ 99363 w 99591"/>
                <a:gd name="connsiteY25" fmla="*/ 72549 h 1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591" h="115120">
                  <a:moveTo>
                    <a:pt x="99591" y="72472"/>
                  </a:moveTo>
                  <a:lnTo>
                    <a:pt x="91667" y="76206"/>
                  </a:lnTo>
                  <a:cubicBezTo>
                    <a:pt x="88238" y="70567"/>
                    <a:pt x="84123" y="65157"/>
                    <a:pt x="80694" y="59442"/>
                  </a:cubicBezTo>
                  <a:cubicBezTo>
                    <a:pt x="76731" y="52813"/>
                    <a:pt x="74141" y="45421"/>
                    <a:pt x="69416" y="39325"/>
                  </a:cubicBezTo>
                  <a:cubicBezTo>
                    <a:pt x="64692" y="33229"/>
                    <a:pt x="58215" y="28124"/>
                    <a:pt x="52271" y="22714"/>
                  </a:cubicBezTo>
                  <a:cubicBezTo>
                    <a:pt x="43584" y="14865"/>
                    <a:pt x="32078" y="11969"/>
                    <a:pt x="20724" y="8922"/>
                  </a:cubicBezTo>
                  <a:cubicBezTo>
                    <a:pt x="18667" y="8388"/>
                    <a:pt x="15162" y="10141"/>
                    <a:pt x="13257" y="11817"/>
                  </a:cubicBezTo>
                  <a:cubicBezTo>
                    <a:pt x="12342" y="12579"/>
                    <a:pt x="13257" y="15932"/>
                    <a:pt x="14400" y="17380"/>
                  </a:cubicBezTo>
                  <a:cubicBezTo>
                    <a:pt x="17372" y="21190"/>
                    <a:pt x="21258" y="24314"/>
                    <a:pt x="24153" y="28124"/>
                  </a:cubicBezTo>
                  <a:cubicBezTo>
                    <a:pt x="30630" y="36506"/>
                    <a:pt x="35964" y="45650"/>
                    <a:pt x="43127" y="53499"/>
                  </a:cubicBezTo>
                  <a:cubicBezTo>
                    <a:pt x="53186" y="64547"/>
                    <a:pt x="60806" y="76663"/>
                    <a:pt x="65530" y="90227"/>
                  </a:cubicBezTo>
                  <a:cubicBezTo>
                    <a:pt x="67968" y="97237"/>
                    <a:pt x="71550" y="104248"/>
                    <a:pt x="68197" y="112172"/>
                  </a:cubicBezTo>
                  <a:cubicBezTo>
                    <a:pt x="66521" y="116135"/>
                    <a:pt x="63930" y="115373"/>
                    <a:pt x="61491" y="114077"/>
                  </a:cubicBezTo>
                  <a:cubicBezTo>
                    <a:pt x="59739" y="113163"/>
                    <a:pt x="58291" y="111258"/>
                    <a:pt x="57453" y="109429"/>
                  </a:cubicBezTo>
                  <a:cubicBezTo>
                    <a:pt x="53719" y="101276"/>
                    <a:pt x="50519" y="92894"/>
                    <a:pt x="46556" y="84740"/>
                  </a:cubicBezTo>
                  <a:cubicBezTo>
                    <a:pt x="43051" y="77425"/>
                    <a:pt x="38555" y="70491"/>
                    <a:pt x="34974" y="63252"/>
                  </a:cubicBezTo>
                  <a:cubicBezTo>
                    <a:pt x="28649" y="50298"/>
                    <a:pt x="21410" y="38030"/>
                    <a:pt x="6932" y="30715"/>
                  </a:cubicBezTo>
                  <a:cubicBezTo>
                    <a:pt x="4265" y="29343"/>
                    <a:pt x="2208" y="27514"/>
                    <a:pt x="2817" y="24238"/>
                  </a:cubicBezTo>
                  <a:cubicBezTo>
                    <a:pt x="2970" y="23247"/>
                    <a:pt x="2894" y="21799"/>
                    <a:pt x="2208" y="21190"/>
                  </a:cubicBezTo>
                  <a:cubicBezTo>
                    <a:pt x="-1678" y="17684"/>
                    <a:pt x="455" y="13874"/>
                    <a:pt x="1903" y="10522"/>
                  </a:cubicBezTo>
                  <a:cubicBezTo>
                    <a:pt x="4418" y="4959"/>
                    <a:pt x="9142" y="-756"/>
                    <a:pt x="17981" y="82"/>
                  </a:cubicBezTo>
                  <a:cubicBezTo>
                    <a:pt x="29106" y="1073"/>
                    <a:pt x="38631" y="5721"/>
                    <a:pt x="48156" y="9988"/>
                  </a:cubicBezTo>
                  <a:cubicBezTo>
                    <a:pt x="54481" y="12808"/>
                    <a:pt x="59891" y="17456"/>
                    <a:pt x="64997" y="22028"/>
                  </a:cubicBezTo>
                  <a:cubicBezTo>
                    <a:pt x="70102" y="26600"/>
                    <a:pt x="74750" y="31553"/>
                    <a:pt x="78484" y="36963"/>
                  </a:cubicBezTo>
                  <a:cubicBezTo>
                    <a:pt x="83742" y="44659"/>
                    <a:pt x="87933" y="52889"/>
                    <a:pt x="92657" y="60890"/>
                  </a:cubicBezTo>
                  <a:cubicBezTo>
                    <a:pt x="94943" y="64776"/>
                    <a:pt x="97153" y="68662"/>
                    <a:pt x="99363" y="72549"/>
                  </a:cubicBezTo>
                  <a:close/>
                </a:path>
              </a:pathLst>
            </a:custGeom>
            <a:solidFill>
              <a:srgbClr val="040000"/>
            </a:solidFill>
            <a:ln w="7620" cap="flat">
              <a:noFill/>
              <a:prstDash val="solid"/>
              <a:miter/>
            </a:ln>
          </p:spPr>
          <p:txBody>
            <a:bodyPr rtlCol="0" anchor="ctr"/>
            <a:lstStyle/>
            <a:p>
              <a:endParaRPr lang="ja-JP" altLang="en-US"/>
            </a:p>
          </p:txBody>
        </p:sp>
        <p:sp>
          <p:nvSpPr>
            <p:cNvPr id="179" name="フリーフォーム: 図形 178">
              <a:extLst>
                <a:ext uri="{FF2B5EF4-FFF2-40B4-BE49-F238E27FC236}">
                  <a16:creationId xmlns:a16="http://schemas.microsoft.com/office/drawing/2014/main" id="{E9A25496-51EE-8718-B595-B898F8E3D98F}"/>
                </a:ext>
              </a:extLst>
            </p:cNvPr>
            <p:cNvSpPr/>
            <p:nvPr/>
          </p:nvSpPr>
          <p:spPr>
            <a:xfrm>
              <a:off x="2938593" y="2136307"/>
              <a:ext cx="53627" cy="48845"/>
            </a:xfrm>
            <a:custGeom>
              <a:avLst/>
              <a:gdLst>
                <a:gd name="connsiteX0" fmla="*/ 53552 w 53627"/>
                <a:gd name="connsiteY0" fmla="*/ 11465 h 48845"/>
                <a:gd name="connsiteX1" fmla="*/ 41893 w 53627"/>
                <a:gd name="connsiteY1" fmla="*/ 42022 h 48845"/>
                <a:gd name="connsiteX2" fmla="*/ 25205 w 53627"/>
                <a:gd name="connsiteY2" fmla="*/ 47584 h 48845"/>
                <a:gd name="connsiteX3" fmla="*/ 2193 w 53627"/>
                <a:gd name="connsiteY3" fmla="*/ 23962 h 48845"/>
                <a:gd name="connsiteX4" fmla="*/ 364 w 53627"/>
                <a:gd name="connsiteY4" fmla="*/ 7732 h 48845"/>
                <a:gd name="connsiteX5" fmla="*/ 8746 w 53627"/>
                <a:gd name="connsiteY5" fmla="*/ 8722 h 48845"/>
                <a:gd name="connsiteX6" fmla="*/ 8746 w 53627"/>
                <a:gd name="connsiteY6" fmla="*/ 9484 h 48845"/>
                <a:gd name="connsiteX7" fmla="*/ 10727 w 53627"/>
                <a:gd name="connsiteY7" fmla="*/ 12304 h 48845"/>
                <a:gd name="connsiteX8" fmla="*/ 12861 w 53627"/>
                <a:gd name="connsiteY8" fmla="*/ 10018 h 48845"/>
                <a:gd name="connsiteX9" fmla="*/ 21548 w 53627"/>
                <a:gd name="connsiteY9" fmla="*/ 2779 h 48845"/>
                <a:gd name="connsiteX10" fmla="*/ 42274 w 53627"/>
                <a:gd name="connsiteY10" fmla="*/ 645 h 48845"/>
                <a:gd name="connsiteX11" fmla="*/ 53628 w 53627"/>
                <a:gd name="connsiteY11" fmla="*/ 11542 h 48845"/>
                <a:gd name="connsiteX12" fmla="*/ 38540 w 53627"/>
                <a:gd name="connsiteY12" fmla="*/ 27849 h 48845"/>
                <a:gd name="connsiteX13" fmla="*/ 40750 w 53627"/>
                <a:gd name="connsiteY13" fmla="*/ 12685 h 48845"/>
                <a:gd name="connsiteX14" fmla="*/ 36635 w 53627"/>
                <a:gd name="connsiteY14" fmla="*/ 10399 h 48845"/>
                <a:gd name="connsiteX15" fmla="*/ 27720 w 53627"/>
                <a:gd name="connsiteY15" fmla="*/ 24039 h 48845"/>
                <a:gd name="connsiteX16" fmla="*/ 27872 w 53627"/>
                <a:gd name="connsiteY16" fmla="*/ 29906 h 48845"/>
                <a:gd name="connsiteX17" fmla="*/ 22005 w 53627"/>
                <a:gd name="connsiteY17" fmla="*/ 27467 h 48845"/>
                <a:gd name="connsiteX18" fmla="*/ 20481 w 53627"/>
                <a:gd name="connsiteY18" fmla="*/ 26172 h 48845"/>
                <a:gd name="connsiteX19" fmla="*/ 18195 w 53627"/>
                <a:gd name="connsiteY19" fmla="*/ 25258 h 48845"/>
                <a:gd name="connsiteX20" fmla="*/ 17280 w 53627"/>
                <a:gd name="connsiteY20" fmla="*/ 27239 h 48845"/>
                <a:gd name="connsiteX21" fmla="*/ 27796 w 53627"/>
                <a:gd name="connsiteY21" fmla="*/ 38897 h 48845"/>
                <a:gd name="connsiteX22" fmla="*/ 31758 w 53627"/>
                <a:gd name="connsiteY22" fmla="*/ 37754 h 48845"/>
                <a:gd name="connsiteX23" fmla="*/ 38464 w 53627"/>
                <a:gd name="connsiteY23" fmla="*/ 27849 h 48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627" h="48845">
                  <a:moveTo>
                    <a:pt x="53552" y="11465"/>
                  </a:moveTo>
                  <a:cubicBezTo>
                    <a:pt x="54085" y="22972"/>
                    <a:pt x="48599" y="32802"/>
                    <a:pt x="41893" y="42022"/>
                  </a:cubicBezTo>
                  <a:cubicBezTo>
                    <a:pt x="37092" y="48651"/>
                    <a:pt x="30844" y="50327"/>
                    <a:pt x="25205" y="47584"/>
                  </a:cubicBezTo>
                  <a:cubicBezTo>
                    <a:pt x="14385" y="42250"/>
                    <a:pt x="6079" y="34783"/>
                    <a:pt x="2193" y="23962"/>
                  </a:cubicBezTo>
                  <a:cubicBezTo>
                    <a:pt x="135" y="18171"/>
                    <a:pt x="-474" y="12685"/>
                    <a:pt x="364" y="7732"/>
                  </a:cubicBezTo>
                  <a:lnTo>
                    <a:pt x="8746" y="8722"/>
                  </a:lnTo>
                  <a:cubicBezTo>
                    <a:pt x="8746" y="8722"/>
                    <a:pt x="8746" y="9256"/>
                    <a:pt x="8746" y="9484"/>
                  </a:cubicBezTo>
                  <a:cubicBezTo>
                    <a:pt x="8898" y="10475"/>
                    <a:pt x="10041" y="11389"/>
                    <a:pt x="10727" y="12304"/>
                  </a:cubicBezTo>
                  <a:cubicBezTo>
                    <a:pt x="11489" y="11542"/>
                    <a:pt x="12556" y="10932"/>
                    <a:pt x="12861" y="10018"/>
                  </a:cubicBezTo>
                  <a:cubicBezTo>
                    <a:pt x="14156" y="5979"/>
                    <a:pt x="17509" y="3922"/>
                    <a:pt x="21548" y="2779"/>
                  </a:cubicBezTo>
                  <a:cubicBezTo>
                    <a:pt x="28253" y="874"/>
                    <a:pt x="34806" y="-1031"/>
                    <a:pt x="42274" y="645"/>
                  </a:cubicBezTo>
                  <a:cubicBezTo>
                    <a:pt x="48141" y="1940"/>
                    <a:pt x="53323" y="6055"/>
                    <a:pt x="53628" y="11542"/>
                  </a:cubicBezTo>
                  <a:close/>
                  <a:moveTo>
                    <a:pt x="38540" y="27849"/>
                  </a:moveTo>
                  <a:cubicBezTo>
                    <a:pt x="40369" y="23353"/>
                    <a:pt x="43646" y="18857"/>
                    <a:pt x="40750" y="12685"/>
                  </a:cubicBezTo>
                  <a:cubicBezTo>
                    <a:pt x="39378" y="11847"/>
                    <a:pt x="37854" y="10322"/>
                    <a:pt x="36635" y="10399"/>
                  </a:cubicBezTo>
                  <a:cubicBezTo>
                    <a:pt x="30844" y="10932"/>
                    <a:pt x="26043" y="18857"/>
                    <a:pt x="27720" y="24039"/>
                  </a:cubicBezTo>
                  <a:cubicBezTo>
                    <a:pt x="28329" y="25867"/>
                    <a:pt x="27872" y="27925"/>
                    <a:pt x="27872" y="29906"/>
                  </a:cubicBezTo>
                  <a:cubicBezTo>
                    <a:pt x="25891" y="29068"/>
                    <a:pt x="23910" y="28306"/>
                    <a:pt x="22005" y="27467"/>
                  </a:cubicBezTo>
                  <a:cubicBezTo>
                    <a:pt x="21395" y="27163"/>
                    <a:pt x="21014" y="26477"/>
                    <a:pt x="20481" y="26172"/>
                  </a:cubicBezTo>
                  <a:cubicBezTo>
                    <a:pt x="19795" y="25791"/>
                    <a:pt x="18957" y="25562"/>
                    <a:pt x="18195" y="25258"/>
                  </a:cubicBezTo>
                  <a:cubicBezTo>
                    <a:pt x="17890" y="25944"/>
                    <a:pt x="17052" y="26934"/>
                    <a:pt x="17280" y="27239"/>
                  </a:cubicBezTo>
                  <a:cubicBezTo>
                    <a:pt x="20633" y="31201"/>
                    <a:pt x="24062" y="35240"/>
                    <a:pt x="27796" y="38897"/>
                  </a:cubicBezTo>
                  <a:cubicBezTo>
                    <a:pt x="28177" y="39279"/>
                    <a:pt x="31073" y="38593"/>
                    <a:pt x="31758" y="37754"/>
                  </a:cubicBezTo>
                  <a:cubicBezTo>
                    <a:pt x="34273" y="34630"/>
                    <a:pt x="37092" y="31430"/>
                    <a:pt x="38464" y="27849"/>
                  </a:cubicBezTo>
                  <a:close/>
                </a:path>
              </a:pathLst>
            </a:custGeom>
            <a:solidFill>
              <a:srgbClr val="040000"/>
            </a:solidFill>
            <a:ln w="7620" cap="flat">
              <a:noFill/>
              <a:prstDash val="solid"/>
              <a:miter/>
            </a:ln>
          </p:spPr>
          <p:txBody>
            <a:bodyPr rtlCol="0" anchor="ctr"/>
            <a:lstStyle/>
            <a:p>
              <a:endParaRPr lang="ja-JP" altLang="en-US"/>
            </a:p>
          </p:txBody>
        </p:sp>
        <p:sp>
          <p:nvSpPr>
            <p:cNvPr id="180" name="フリーフォーム: 図形 179">
              <a:extLst>
                <a:ext uri="{FF2B5EF4-FFF2-40B4-BE49-F238E27FC236}">
                  <a16:creationId xmlns:a16="http://schemas.microsoft.com/office/drawing/2014/main" id="{2CAE2ECC-0D80-7110-9866-3456CA445090}"/>
                </a:ext>
              </a:extLst>
            </p:cNvPr>
            <p:cNvSpPr/>
            <p:nvPr/>
          </p:nvSpPr>
          <p:spPr>
            <a:xfrm>
              <a:off x="2949947" y="2623947"/>
              <a:ext cx="30538" cy="30666"/>
            </a:xfrm>
            <a:custGeom>
              <a:avLst/>
              <a:gdLst>
                <a:gd name="connsiteX0" fmla="*/ 30539 w 30538"/>
                <a:gd name="connsiteY0" fmla="*/ 2057 h 30666"/>
                <a:gd name="connsiteX1" fmla="*/ 29548 w 30538"/>
                <a:gd name="connsiteY1" fmla="*/ 4039 h 30666"/>
                <a:gd name="connsiteX2" fmla="*/ 27567 w 30538"/>
                <a:gd name="connsiteY2" fmla="*/ 12573 h 30666"/>
                <a:gd name="connsiteX3" fmla="*/ 29091 w 30538"/>
                <a:gd name="connsiteY3" fmla="*/ 15392 h 30666"/>
                <a:gd name="connsiteX4" fmla="*/ 20023 w 30538"/>
                <a:gd name="connsiteY4" fmla="*/ 18897 h 30666"/>
                <a:gd name="connsiteX5" fmla="*/ 17204 w 30538"/>
                <a:gd name="connsiteY5" fmla="*/ 20802 h 30666"/>
                <a:gd name="connsiteX6" fmla="*/ 12327 w 30538"/>
                <a:gd name="connsiteY6" fmla="*/ 27584 h 30666"/>
                <a:gd name="connsiteX7" fmla="*/ 3335 w 30538"/>
                <a:gd name="connsiteY7" fmla="*/ 30099 h 30666"/>
                <a:gd name="connsiteX8" fmla="*/ 135 w 30538"/>
                <a:gd name="connsiteY8" fmla="*/ 23851 h 30666"/>
                <a:gd name="connsiteX9" fmla="*/ 7984 w 30538"/>
                <a:gd name="connsiteY9" fmla="*/ 0 h 30666"/>
                <a:gd name="connsiteX10" fmla="*/ 16823 w 30538"/>
                <a:gd name="connsiteY10" fmla="*/ 991 h 30666"/>
                <a:gd name="connsiteX11" fmla="*/ 17813 w 30538"/>
                <a:gd name="connsiteY11" fmla="*/ 5182 h 30666"/>
                <a:gd name="connsiteX12" fmla="*/ 20709 w 30538"/>
                <a:gd name="connsiteY12" fmla="*/ 2438 h 30666"/>
                <a:gd name="connsiteX13" fmla="*/ 21242 w 30538"/>
                <a:gd name="connsiteY13" fmla="*/ 1600 h 30666"/>
                <a:gd name="connsiteX14" fmla="*/ 30463 w 30538"/>
                <a:gd name="connsiteY14" fmla="*/ 1981 h 3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8" h="30666">
                  <a:moveTo>
                    <a:pt x="30539" y="2057"/>
                  </a:moveTo>
                  <a:cubicBezTo>
                    <a:pt x="30234" y="2743"/>
                    <a:pt x="29853" y="3353"/>
                    <a:pt x="29548" y="4039"/>
                  </a:cubicBezTo>
                  <a:cubicBezTo>
                    <a:pt x="28253" y="6706"/>
                    <a:pt x="26348" y="10668"/>
                    <a:pt x="27567" y="12573"/>
                  </a:cubicBezTo>
                  <a:cubicBezTo>
                    <a:pt x="28177" y="13487"/>
                    <a:pt x="28634" y="14478"/>
                    <a:pt x="29091" y="15392"/>
                  </a:cubicBezTo>
                  <a:lnTo>
                    <a:pt x="20023" y="18897"/>
                  </a:lnTo>
                  <a:cubicBezTo>
                    <a:pt x="19033" y="19507"/>
                    <a:pt x="17890" y="19964"/>
                    <a:pt x="17204" y="20802"/>
                  </a:cubicBezTo>
                  <a:cubicBezTo>
                    <a:pt x="15451" y="23012"/>
                    <a:pt x="13775" y="25222"/>
                    <a:pt x="12327" y="27584"/>
                  </a:cubicBezTo>
                  <a:cubicBezTo>
                    <a:pt x="10117" y="30937"/>
                    <a:pt x="6231" y="31166"/>
                    <a:pt x="3335" y="30099"/>
                  </a:cubicBezTo>
                  <a:cubicBezTo>
                    <a:pt x="1507" y="29413"/>
                    <a:pt x="-551" y="25527"/>
                    <a:pt x="135" y="23851"/>
                  </a:cubicBezTo>
                  <a:cubicBezTo>
                    <a:pt x="3335" y="16002"/>
                    <a:pt x="6841" y="8382"/>
                    <a:pt x="7984" y="0"/>
                  </a:cubicBezTo>
                  <a:lnTo>
                    <a:pt x="16823" y="991"/>
                  </a:lnTo>
                  <a:cubicBezTo>
                    <a:pt x="16518" y="2286"/>
                    <a:pt x="17509" y="3810"/>
                    <a:pt x="17813" y="5182"/>
                  </a:cubicBezTo>
                  <a:cubicBezTo>
                    <a:pt x="18804" y="4267"/>
                    <a:pt x="20023" y="3505"/>
                    <a:pt x="20709" y="2438"/>
                  </a:cubicBezTo>
                  <a:cubicBezTo>
                    <a:pt x="20861" y="2134"/>
                    <a:pt x="21090" y="1905"/>
                    <a:pt x="21242" y="1600"/>
                  </a:cubicBezTo>
                  <a:lnTo>
                    <a:pt x="30463" y="1981"/>
                  </a:lnTo>
                  <a:close/>
                </a:path>
              </a:pathLst>
            </a:custGeom>
            <a:solidFill>
              <a:srgbClr val="040000"/>
            </a:solidFill>
            <a:ln w="7620" cap="flat">
              <a:noFill/>
              <a:prstDash val="solid"/>
              <a:miter/>
            </a:ln>
          </p:spPr>
          <p:txBody>
            <a:bodyPr rtlCol="0" anchor="ctr"/>
            <a:lstStyle/>
            <a:p>
              <a:endParaRPr lang="ja-JP" altLang="en-US"/>
            </a:p>
          </p:txBody>
        </p:sp>
        <p:sp>
          <p:nvSpPr>
            <p:cNvPr id="181" name="フリーフォーム: 図形 180">
              <a:extLst>
                <a:ext uri="{FF2B5EF4-FFF2-40B4-BE49-F238E27FC236}">
                  <a16:creationId xmlns:a16="http://schemas.microsoft.com/office/drawing/2014/main" id="{FF9EA8E2-F441-DD81-9673-F351F9C2836F}"/>
                </a:ext>
              </a:extLst>
            </p:cNvPr>
            <p:cNvSpPr/>
            <p:nvPr/>
          </p:nvSpPr>
          <p:spPr>
            <a:xfrm>
              <a:off x="2955835" y="2146696"/>
              <a:ext cx="24613" cy="28646"/>
            </a:xfrm>
            <a:custGeom>
              <a:avLst/>
              <a:gdLst>
                <a:gd name="connsiteX0" fmla="*/ 23432 w 24613"/>
                <a:gd name="connsiteY0" fmla="*/ 2296 h 28646"/>
                <a:gd name="connsiteX1" fmla="*/ 21223 w 24613"/>
                <a:gd name="connsiteY1" fmla="*/ 17460 h 28646"/>
                <a:gd name="connsiteX2" fmla="*/ 14517 w 24613"/>
                <a:gd name="connsiteY2" fmla="*/ 27366 h 28646"/>
                <a:gd name="connsiteX3" fmla="*/ 10555 w 24613"/>
                <a:gd name="connsiteY3" fmla="*/ 28509 h 28646"/>
                <a:gd name="connsiteX4" fmla="*/ 39 w 24613"/>
                <a:gd name="connsiteY4" fmla="*/ 16850 h 28646"/>
                <a:gd name="connsiteX5" fmla="*/ 953 w 24613"/>
                <a:gd name="connsiteY5" fmla="*/ 14869 h 28646"/>
                <a:gd name="connsiteX6" fmla="*/ 3239 w 24613"/>
                <a:gd name="connsiteY6" fmla="*/ 15784 h 28646"/>
                <a:gd name="connsiteX7" fmla="*/ 4763 w 24613"/>
                <a:gd name="connsiteY7" fmla="*/ 17079 h 28646"/>
                <a:gd name="connsiteX8" fmla="*/ 10631 w 24613"/>
                <a:gd name="connsiteY8" fmla="*/ 19517 h 28646"/>
                <a:gd name="connsiteX9" fmla="*/ 10478 w 24613"/>
                <a:gd name="connsiteY9" fmla="*/ 13650 h 28646"/>
                <a:gd name="connsiteX10" fmla="*/ 19394 w 24613"/>
                <a:gd name="connsiteY10" fmla="*/ 10 h 28646"/>
                <a:gd name="connsiteX11" fmla="*/ 23509 w 24613"/>
                <a:gd name="connsiteY11" fmla="*/ 2296 h 28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613" h="28646">
                  <a:moveTo>
                    <a:pt x="23432" y="2296"/>
                  </a:moveTo>
                  <a:cubicBezTo>
                    <a:pt x="26404" y="8392"/>
                    <a:pt x="23051" y="12964"/>
                    <a:pt x="21223" y="17460"/>
                  </a:cubicBezTo>
                  <a:cubicBezTo>
                    <a:pt x="19775" y="21041"/>
                    <a:pt x="17032" y="24242"/>
                    <a:pt x="14517" y="27366"/>
                  </a:cubicBezTo>
                  <a:cubicBezTo>
                    <a:pt x="13831" y="28204"/>
                    <a:pt x="10936" y="28966"/>
                    <a:pt x="10555" y="28509"/>
                  </a:cubicBezTo>
                  <a:cubicBezTo>
                    <a:pt x="6821" y="24775"/>
                    <a:pt x="3392" y="20813"/>
                    <a:pt x="39" y="16850"/>
                  </a:cubicBezTo>
                  <a:cubicBezTo>
                    <a:pt x="-190" y="16546"/>
                    <a:pt x="649" y="15555"/>
                    <a:pt x="953" y="14869"/>
                  </a:cubicBezTo>
                  <a:cubicBezTo>
                    <a:pt x="1715" y="15174"/>
                    <a:pt x="2554" y="15402"/>
                    <a:pt x="3239" y="15784"/>
                  </a:cubicBezTo>
                  <a:cubicBezTo>
                    <a:pt x="3849" y="16088"/>
                    <a:pt x="4154" y="16774"/>
                    <a:pt x="4763" y="17079"/>
                  </a:cubicBezTo>
                  <a:cubicBezTo>
                    <a:pt x="6668" y="17993"/>
                    <a:pt x="8650" y="18755"/>
                    <a:pt x="10631" y="19517"/>
                  </a:cubicBezTo>
                  <a:cubicBezTo>
                    <a:pt x="10631" y="17536"/>
                    <a:pt x="11012" y="15479"/>
                    <a:pt x="10478" y="13650"/>
                  </a:cubicBezTo>
                  <a:cubicBezTo>
                    <a:pt x="8802" y="8392"/>
                    <a:pt x="13603" y="544"/>
                    <a:pt x="19394" y="10"/>
                  </a:cubicBezTo>
                  <a:cubicBezTo>
                    <a:pt x="20689" y="-142"/>
                    <a:pt x="22137" y="1458"/>
                    <a:pt x="23509" y="2296"/>
                  </a:cubicBezTo>
                  <a:close/>
                </a:path>
              </a:pathLst>
            </a:custGeom>
            <a:solidFill>
              <a:srgbClr val="898989"/>
            </a:solidFill>
            <a:ln w="7620" cap="flat">
              <a:noFill/>
              <a:prstDash val="solid"/>
              <a:miter/>
            </a:ln>
          </p:spPr>
          <p:txBody>
            <a:bodyPr rtlCol="0" anchor="ctr"/>
            <a:lstStyle/>
            <a:p>
              <a:endParaRPr lang="ja-JP" altLang="en-US"/>
            </a:p>
          </p:txBody>
        </p:sp>
        <p:sp>
          <p:nvSpPr>
            <p:cNvPr id="182" name="フリーフォーム: 図形 181">
              <a:extLst>
                <a:ext uri="{FF2B5EF4-FFF2-40B4-BE49-F238E27FC236}">
                  <a16:creationId xmlns:a16="http://schemas.microsoft.com/office/drawing/2014/main" id="{54A47BDA-42A9-4707-D034-3E39C3AE065D}"/>
                </a:ext>
              </a:extLst>
            </p:cNvPr>
            <p:cNvSpPr/>
            <p:nvPr/>
          </p:nvSpPr>
          <p:spPr>
            <a:xfrm>
              <a:off x="2927299" y="2456427"/>
              <a:ext cx="49816" cy="168586"/>
            </a:xfrm>
            <a:custGeom>
              <a:avLst/>
              <a:gdLst>
                <a:gd name="connsiteX0" fmla="*/ 48844 w 49816"/>
                <a:gd name="connsiteY0" fmla="*/ 112122 h 168586"/>
                <a:gd name="connsiteX1" fmla="*/ 49682 w 49816"/>
                <a:gd name="connsiteY1" fmla="*/ 127515 h 168586"/>
                <a:gd name="connsiteX2" fmla="*/ 45568 w 49816"/>
                <a:gd name="connsiteY2" fmla="*/ 146489 h 168586"/>
                <a:gd name="connsiteX3" fmla="*/ 39472 w 49816"/>
                <a:gd name="connsiteY3" fmla="*/ 168587 h 168586"/>
                <a:gd name="connsiteX4" fmla="*/ 30632 w 49816"/>
                <a:gd name="connsiteY4" fmla="*/ 167596 h 168586"/>
                <a:gd name="connsiteX5" fmla="*/ 30632 w 49816"/>
                <a:gd name="connsiteY5" fmla="*/ 167139 h 168586"/>
                <a:gd name="connsiteX6" fmla="*/ 33757 w 49816"/>
                <a:gd name="connsiteY6" fmla="*/ 151594 h 168586"/>
                <a:gd name="connsiteX7" fmla="*/ 35662 w 49816"/>
                <a:gd name="connsiteY7" fmla="*/ 141307 h 168586"/>
                <a:gd name="connsiteX8" fmla="*/ 37948 w 49816"/>
                <a:gd name="connsiteY8" fmla="*/ 125000 h 168586"/>
                <a:gd name="connsiteX9" fmla="*/ 36957 w 49816"/>
                <a:gd name="connsiteY9" fmla="*/ 112046 h 168586"/>
                <a:gd name="connsiteX10" fmla="*/ 35966 w 49816"/>
                <a:gd name="connsiteY10" fmla="*/ 95739 h 168586"/>
                <a:gd name="connsiteX11" fmla="*/ 27737 w 49816"/>
                <a:gd name="connsiteY11" fmla="*/ 60459 h 168586"/>
                <a:gd name="connsiteX12" fmla="*/ 20879 w 49816"/>
                <a:gd name="connsiteY12" fmla="*/ 23807 h 168586"/>
                <a:gd name="connsiteX13" fmla="*/ 19812 w 49816"/>
                <a:gd name="connsiteY13" fmla="*/ 16111 h 168586"/>
                <a:gd name="connsiteX14" fmla="*/ 18136 w 49816"/>
                <a:gd name="connsiteY14" fmla="*/ 14586 h 168586"/>
                <a:gd name="connsiteX15" fmla="*/ 16688 w 49816"/>
                <a:gd name="connsiteY15" fmla="*/ 15958 h 168586"/>
                <a:gd name="connsiteX16" fmla="*/ 16002 w 49816"/>
                <a:gd name="connsiteY16" fmla="*/ 31655 h 168586"/>
                <a:gd name="connsiteX17" fmla="*/ 15850 w 49816"/>
                <a:gd name="connsiteY17" fmla="*/ 53296 h 168586"/>
                <a:gd name="connsiteX18" fmla="*/ 10363 w 49816"/>
                <a:gd name="connsiteY18" fmla="*/ 57258 h 168586"/>
                <a:gd name="connsiteX19" fmla="*/ 5029 w 49816"/>
                <a:gd name="connsiteY19" fmla="*/ 51620 h 168586"/>
                <a:gd name="connsiteX20" fmla="*/ 4801 w 49816"/>
                <a:gd name="connsiteY20" fmla="*/ 44990 h 168586"/>
                <a:gd name="connsiteX21" fmla="*/ 457 w 49816"/>
                <a:gd name="connsiteY21" fmla="*/ 7881 h 168586"/>
                <a:gd name="connsiteX22" fmla="*/ 0 w 49816"/>
                <a:gd name="connsiteY22" fmla="*/ 4757 h 168586"/>
                <a:gd name="connsiteX23" fmla="*/ 10211 w 49816"/>
                <a:gd name="connsiteY23" fmla="*/ 4147 h 168586"/>
                <a:gd name="connsiteX24" fmla="*/ 10744 w 49816"/>
                <a:gd name="connsiteY24" fmla="*/ 5823 h 168586"/>
                <a:gd name="connsiteX25" fmla="*/ 13259 w 49816"/>
                <a:gd name="connsiteY25" fmla="*/ 4452 h 168586"/>
                <a:gd name="connsiteX26" fmla="*/ 20193 w 49816"/>
                <a:gd name="connsiteY26" fmla="*/ 337 h 168586"/>
                <a:gd name="connsiteX27" fmla="*/ 28118 w 49816"/>
                <a:gd name="connsiteY27" fmla="*/ 6586 h 168586"/>
                <a:gd name="connsiteX28" fmla="*/ 31471 w 49816"/>
                <a:gd name="connsiteY28" fmla="*/ 21063 h 168586"/>
                <a:gd name="connsiteX29" fmla="*/ 42215 w 49816"/>
                <a:gd name="connsiteY29" fmla="*/ 69222 h 168586"/>
                <a:gd name="connsiteX30" fmla="*/ 48692 w 49816"/>
                <a:gd name="connsiteY30" fmla="*/ 112199 h 168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9816" h="168586">
                  <a:moveTo>
                    <a:pt x="48844" y="112122"/>
                  </a:moveTo>
                  <a:cubicBezTo>
                    <a:pt x="48997" y="117228"/>
                    <a:pt x="50216" y="122409"/>
                    <a:pt x="49682" y="127515"/>
                  </a:cubicBezTo>
                  <a:cubicBezTo>
                    <a:pt x="48997" y="133916"/>
                    <a:pt x="47168" y="140164"/>
                    <a:pt x="45568" y="146489"/>
                  </a:cubicBezTo>
                  <a:cubicBezTo>
                    <a:pt x="43663" y="153880"/>
                    <a:pt x="41377" y="161195"/>
                    <a:pt x="39472" y="168587"/>
                  </a:cubicBezTo>
                  <a:lnTo>
                    <a:pt x="30632" y="167596"/>
                  </a:lnTo>
                  <a:cubicBezTo>
                    <a:pt x="30632" y="167596"/>
                    <a:pt x="30632" y="167291"/>
                    <a:pt x="30632" y="167139"/>
                  </a:cubicBezTo>
                  <a:cubicBezTo>
                    <a:pt x="31318" y="161957"/>
                    <a:pt x="32690" y="156776"/>
                    <a:pt x="33757" y="151594"/>
                  </a:cubicBezTo>
                  <a:cubicBezTo>
                    <a:pt x="34442" y="148165"/>
                    <a:pt x="35052" y="144736"/>
                    <a:pt x="35662" y="141307"/>
                  </a:cubicBezTo>
                  <a:cubicBezTo>
                    <a:pt x="36500" y="135897"/>
                    <a:pt x="37643" y="130411"/>
                    <a:pt x="37948" y="125000"/>
                  </a:cubicBezTo>
                  <a:cubicBezTo>
                    <a:pt x="38176" y="120733"/>
                    <a:pt x="37338" y="116313"/>
                    <a:pt x="36957" y="112046"/>
                  </a:cubicBezTo>
                  <a:cubicBezTo>
                    <a:pt x="36576" y="106636"/>
                    <a:pt x="35738" y="101150"/>
                    <a:pt x="35966" y="95739"/>
                  </a:cubicBezTo>
                  <a:cubicBezTo>
                    <a:pt x="36576" y="83319"/>
                    <a:pt x="30861" y="72117"/>
                    <a:pt x="27737" y="60459"/>
                  </a:cubicBezTo>
                  <a:cubicBezTo>
                    <a:pt x="24536" y="48343"/>
                    <a:pt x="21031" y="36380"/>
                    <a:pt x="20879" y="23807"/>
                  </a:cubicBezTo>
                  <a:cubicBezTo>
                    <a:pt x="20879" y="21216"/>
                    <a:pt x="20269" y="18625"/>
                    <a:pt x="19812" y="16111"/>
                  </a:cubicBezTo>
                  <a:cubicBezTo>
                    <a:pt x="19736" y="15501"/>
                    <a:pt x="18745" y="15044"/>
                    <a:pt x="18136" y="14586"/>
                  </a:cubicBezTo>
                  <a:cubicBezTo>
                    <a:pt x="17678" y="15044"/>
                    <a:pt x="16764" y="15501"/>
                    <a:pt x="16688" y="15958"/>
                  </a:cubicBezTo>
                  <a:cubicBezTo>
                    <a:pt x="16383" y="21216"/>
                    <a:pt x="16383" y="26397"/>
                    <a:pt x="16002" y="31655"/>
                  </a:cubicBezTo>
                  <a:cubicBezTo>
                    <a:pt x="15469" y="38818"/>
                    <a:pt x="19660" y="45905"/>
                    <a:pt x="15850" y="53296"/>
                  </a:cubicBezTo>
                  <a:cubicBezTo>
                    <a:pt x="14478" y="56039"/>
                    <a:pt x="12649" y="57944"/>
                    <a:pt x="10363" y="57258"/>
                  </a:cubicBezTo>
                  <a:cubicBezTo>
                    <a:pt x="8077" y="56496"/>
                    <a:pt x="6020" y="53829"/>
                    <a:pt x="5029" y="51620"/>
                  </a:cubicBezTo>
                  <a:cubicBezTo>
                    <a:pt x="4115" y="49715"/>
                    <a:pt x="5029" y="47200"/>
                    <a:pt x="4801" y="44990"/>
                  </a:cubicBezTo>
                  <a:cubicBezTo>
                    <a:pt x="3429" y="32646"/>
                    <a:pt x="2134" y="20225"/>
                    <a:pt x="457" y="7881"/>
                  </a:cubicBezTo>
                  <a:cubicBezTo>
                    <a:pt x="305" y="6814"/>
                    <a:pt x="152" y="5823"/>
                    <a:pt x="0" y="4757"/>
                  </a:cubicBezTo>
                  <a:lnTo>
                    <a:pt x="10211" y="4147"/>
                  </a:lnTo>
                  <a:cubicBezTo>
                    <a:pt x="10211" y="4681"/>
                    <a:pt x="10516" y="5290"/>
                    <a:pt x="10744" y="5823"/>
                  </a:cubicBezTo>
                  <a:cubicBezTo>
                    <a:pt x="11582" y="5366"/>
                    <a:pt x="12878" y="5061"/>
                    <a:pt x="13259" y="4452"/>
                  </a:cubicBezTo>
                  <a:cubicBezTo>
                    <a:pt x="14707" y="1709"/>
                    <a:pt x="16840" y="-958"/>
                    <a:pt x="20193" y="337"/>
                  </a:cubicBezTo>
                  <a:cubicBezTo>
                    <a:pt x="23317" y="1556"/>
                    <a:pt x="26899" y="3995"/>
                    <a:pt x="28118" y="6586"/>
                  </a:cubicBezTo>
                  <a:cubicBezTo>
                    <a:pt x="30175" y="11081"/>
                    <a:pt x="31166" y="16187"/>
                    <a:pt x="31471" y="21063"/>
                  </a:cubicBezTo>
                  <a:cubicBezTo>
                    <a:pt x="32537" y="37599"/>
                    <a:pt x="37414" y="53448"/>
                    <a:pt x="42215" y="69222"/>
                  </a:cubicBezTo>
                  <a:cubicBezTo>
                    <a:pt x="46558" y="83395"/>
                    <a:pt x="48235" y="97721"/>
                    <a:pt x="48692" y="112199"/>
                  </a:cubicBezTo>
                  <a:close/>
                </a:path>
              </a:pathLst>
            </a:custGeom>
            <a:solidFill>
              <a:srgbClr val="040000"/>
            </a:solidFill>
            <a:ln w="7620" cap="flat">
              <a:noFill/>
              <a:prstDash val="solid"/>
              <a:miter/>
            </a:ln>
          </p:spPr>
          <p:txBody>
            <a:bodyPr rtlCol="0" anchor="ctr"/>
            <a:lstStyle/>
            <a:p>
              <a:endParaRPr lang="ja-JP" altLang="en-US"/>
            </a:p>
          </p:txBody>
        </p:sp>
        <p:sp>
          <p:nvSpPr>
            <p:cNvPr id="183" name="フリーフォーム: 図形 182">
              <a:extLst>
                <a:ext uri="{FF2B5EF4-FFF2-40B4-BE49-F238E27FC236}">
                  <a16:creationId xmlns:a16="http://schemas.microsoft.com/office/drawing/2014/main" id="{EF2D9852-3A71-2C6F-A42A-5216D5B2A46D}"/>
                </a:ext>
              </a:extLst>
            </p:cNvPr>
            <p:cNvSpPr/>
            <p:nvPr/>
          </p:nvSpPr>
          <p:spPr>
            <a:xfrm>
              <a:off x="2422451" y="2320290"/>
              <a:ext cx="548303" cy="556076"/>
            </a:xfrm>
            <a:custGeom>
              <a:avLst/>
              <a:gdLst>
                <a:gd name="connsiteX0" fmla="*/ 547519 w 548303"/>
                <a:gd name="connsiteY0" fmla="*/ 322555 h 556076"/>
                <a:gd name="connsiteX1" fmla="*/ 548281 w 548303"/>
                <a:gd name="connsiteY1" fmla="*/ 325450 h 556076"/>
                <a:gd name="connsiteX2" fmla="*/ 544776 w 548303"/>
                <a:gd name="connsiteY2" fmla="*/ 345186 h 556076"/>
                <a:gd name="connsiteX3" fmla="*/ 536318 w 548303"/>
                <a:gd name="connsiteY3" fmla="*/ 368351 h 556076"/>
                <a:gd name="connsiteX4" fmla="*/ 512315 w 548303"/>
                <a:gd name="connsiteY4" fmla="*/ 423977 h 556076"/>
                <a:gd name="connsiteX5" fmla="*/ 496313 w 548303"/>
                <a:gd name="connsiteY5" fmla="*/ 452018 h 556076"/>
                <a:gd name="connsiteX6" fmla="*/ 478254 w 548303"/>
                <a:gd name="connsiteY6" fmla="*/ 478003 h 556076"/>
                <a:gd name="connsiteX7" fmla="*/ 475510 w 548303"/>
                <a:gd name="connsiteY7" fmla="*/ 481584 h 556076"/>
                <a:gd name="connsiteX8" fmla="*/ 464385 w 548303"/>
                <a:gd name="connsiteY8" fmla="*/ 491795 h 556076"/>
                <a:gd name="connsiteX9" fmla="*/ 446707 w 548303"/>
                <a:gd name="connsiteY9" fmla="*/ 505587 h 556076"/>
                <a:gd name="connsiteX10" fmla="*/ 406168 w 548303"/>
                <a:gd name="connsiteY10" fmla="*/ 531190 h 556076"/>
                <a:gd name="connsiteX11" fmla="*/ 375460 w 548303"/>
                <a:gd name="connsiteY11" fmla="*/ 544373 h 556076"/>
                <a:gd name="connsiteX12" fmla="*/ 346428 w 548303"/>
                <a:gd name="connsiteY12" fmla="*/ 553060 h 556076"/>
                <a:gd name="connsiteX13" fmla="*/ 318767 w 548303"/>
                <a:gd name="connsiteY13" fmla="*/ 555955 h 556076"/>
                <a:gd name="connsiteX14" fmla="*/ 290802 w 548303"/>
                <a:gd name="connsiteY14" fmla="*/ 555879 h 556076"/>
                <a:gd name="connsiteX15" fmla="*/ 248206 w 548303"/>
                <a:gd name="connsiteY15" fmla="*/ 555727 h 556076"/>
                <a:gd name="connsiteX16" fmla="*/ 206067 w 548303"/>
                <a:gd name="connsiteY16" fmla="*/ 548716 h 556076"/>
                <a:gd name="connsiteX17" fmla="*/ 162481 w 548303"/>
                <a:gd name="connsiteY17" fmla="*/ 529742 h 556076"/>
                <a:gd name="connsiteX18" fmla="*/ 137411 w 548303"/>
                <a:gd name="connsiteY18" fmla="*/ 520446 h 556076"/>
                <a:gd name="connsiteX19" fmla="*/ 97711 w 548303"/>
                <a:gd name="connsiteY19" fmla="*/ 499796 h 556076"/>
                <a:gd name="connsiteX20" fmla="*/ 64411 w 548303"/>
                <a:gd name="connsiteY20" fmla="*/ 466725 h 556076"/>
                <a:gd name="connsiteX21" fmla="*/ 49476 w 548303"/>
                <a:gd name="connsiteY21" fmla="*/ 451256 h 556076"/>
                <a:gd name="connsiteX22" fmla="*/ 39570 w 548303"/>
                <a:gd name="connsiteY22" fmla="*/ 434873 h 556076"/>
                <a:gd name="connsiteX23" fmla="*/ 27150 w 548303"/>
                <a:gd name="connsiteY23" fmla="*/ 406527 h 556076"/>
                <a:gd name="connsiteX24" fmla="*/ 19149 w 548303"/>
                <a:gd name="connsiteY24" fmla="*/ 379857 h 556076"/>
                <a:gd name="connsiteX25" fmla="*/ 16024 w 548303"/>
                <a:gd name="connsiteY25" fmla="*/ 352806 h 556076"/>
                <a:gd name="connsiteX26" fmla="*/ 16863 w 548303"/>
                <a:gd name="connsiteY26" fmla="*/ 347015 h 556076"/>
                <a:gd name="connsiteX27" fmla="*/ 13357 w 548303"/>
                <a:gd name="connsiteY27" fmla="*/ 342671 h 556076"/>
                <a:gd name="connsiteX28" fmla="*/ 7642 w 548303"/>
                <a:gd name="connsiteY28" fmla="*/ 336347 h 556076"/>
                <a:gd name="connsiteX29" fmla="*/ 2918 w 548303"/>
                <a:gd name="connsiteY29" fmla="*/ 316535 h 556076"/>
                <a:gd name="connsiteX30" fmla="*/ 4213 w 548303"/>
                <a:gd name="connsiteY30" fmla="*/ 298018 h 556076"/>
                <a:gd name="connsiteX31" fmla="*/ 10919 w 548303"/>
                <a:gd name="connsiteY31" fmla="*/ 269672 h 556076"/>
                <a:gd name="connsiteX32" fmla="*/ 18082 w 548303"/>
                <a:gd name="connsiteY32" fmla="*/ 255194 h 556076"/>
                <a:gd name="connsiteX33" fmla="*/ 27759 w 548303"/>
                <a:gd name="connsiteY33" fmla="*/ 236753 h 556076"/>
                <a:gd name="connsiteX34" fmla="*/ 30960 w 548303"/>
                <a:gd name="connsiteY34" fmla="*/ 231267 h 556076"/>
                <a:gd name="connsiteX35" fmla="*/ 36217 w 548303"/>
                <a:gd name="connsiteY35" fmla="*/ 213665 h 556076"/>
                <a:gd name="connsiteX36" fmla="*/ 41932 w 548303"/>
                <a:gd name="connsiteY36" fmla="*/ 188519 h 556076"/>
                <a:gd name="connsiteX37" fmla="*/ 66393 w 548303"/>
                <a:gd name="connsiteY37" fmla="*/ 141199 h 556076"/>
                <a:gd name="connsiteX38" fmla="*/ 77061 w 548303"/>
                <a:gd name="connsiteY38" fmla="*/ 128854 h 556076"/>
                <a:gd name="connsiteX39" fmla="*/ 91386 w 548303"/>
                <a:gd name="connsiteY39" fmla="*/ 112166 h 556076"/>
                <a:gd name="connsiteX40" fmla="*/ 126591 w 548303"/>
                <a:gd name="connsiteY40" fmla="*/ 82601 h 556076"/>
                <a:gd name="connsiteX41" fmla="*/ 150898 w 548303"/>
                <a:gd name="connsiteY41" fmla="*/ 69418 h 556076"/>
                <a:gd name="connsiteX42" fmla="*/ 186560 w 548303"/>
                <a:gd name="connsiteY42" fmla="*/ 57607 h 556076"/>
                <a:gd name="connsiteX43" fmla="*/ 204010 w 548303"/>
                <a:gd name="connsiteY43" fmla="*/ 49301 h 556076"/>
                <a:gd name="connsiteX44" fmla="*/ 222603 w 548303"/>
                <a:gd name="connsiteY44" fmla="*/ 44424 h 556076"/>
                <a:gd name="connsiteX45" fmla="*/ 224508 w 548303"/>
                <a:gd name="connsiteY45" fmla="*/ 47625 h 556076"/>
                <a:gd name="connsiteX46" fmla="*/ 224508 w 548303"/>
                <a:gd name="connsiteY46" fmla="*/ 57302 h 556076"/>
                <a:gd name="connsiteX47" fmla="*/ 229384 w 548303"/>
                <a:gd name="connsiteY47" fmla="*/ 58141 h 556076"/>
                <a:gd name="connsiteX48" fmla="*/ 237081 w 548303"/>
                <a:gd name="connsiteY48" fmla="*/ 50673 h 556076"/>
                <a:gd name="connsiteX49" fmla="*/ 249654 w 548303"/>
                <a:gd name="connsiteY49" fmla="*/ 38709 h 556076"/>
                <a:gd name="connsiteX50" fmla="*/ 254226 w 548303"/>
                <a:gd name="connsiteY50" fmla="*/ 38176 h 556076"/>
                <a:gd name="connsiteX51" fmla="*/ 253997 w 548303"/>
                <a:gd name="connsiteY51" fmla="*/ 42139 h 556076"/>
                <a:gd name="connsiteX52" fmla="*/ 242872 w 548303"/>
                <a:gd name="connsiteY52" fmla="*/ 64770 h 556076"/>
                <a:gd name="connsiteX53" fmla="*/ 237309 w 548303"/>
                <a:gd name="connsiteY53" fmla="*/ 84658 h 556076"/>
                <a:gd name="connsiteX54" fmla="*/ 240205 w 548303"/>
                <a:gd name="connsiteY54" fmla="*/ 89687 h 556076"/>
                <a:gd name="connsiteX55" fmla="*/ 244015 w 548303"/>
                <a:gd name="connsiteY55" fmla="*/ 87554 h 556076"/>
                <a:gd name="connsiteX56" fmla="*/ 250873 w 548303"/>
                <a:gd name="connsiteY56" fmla="*/ 76733 h 556076"/>
                <a:gd name="connsiteX57" fmla="*/ 271447 w 548303"/>
                <a:gd name="connsiteY57" fmla="*/ 45187 h 556076"/>
                <a:gd name="connsiteX58" fmla="*/ 289582 w 548303"/>
                <a:gd name="connsiteY58" fmla="*/ 22708 h 556076"/>
                <a:gd name="connsiteX59" fmla="*/ 314652 w 548303"/>
                <a:gd name="connsiteY59" fmla="*/ 2210 h 556076"/>
                <a:gd name="connsiteX60" fmla="*/ 317243 w 548303"/>
                <a:gd name="connsiteY60" fmla="*/ 914 h 556076"/>
                <a:gd name="connsiteX61" fmla="*/ 323644 w 548303"/>
                <a:gd name="connsiteY61" fmla="*/ 0 h 556076"/>
                <a:gd name="connsiteX62" fmla="*/ 320215 w 548303"/>
                <a:gd name="connsiteY62" fmla="*/ 3886 h 556076"/>
                <a:gd name="connsiteX63" fmla="*/ 305508 w 548303"/>
                <a:gd name="connsiteY63" fmla="*/ 22860 h 556076"/>
                <a:gd name="connsiteX64" fmla="*/ 283715 w 548303"/>
                <a:gd name="connsiteY64" fmla="*/ 54940 h 556076"/>
                <a:gd name="connsiteX65" fmla="*/ 276705 w 548303"/>
                <a:gd name="connsiteY65" fmla="*/ 72390 h 556076"/>
                <a:gd name="connsiteX66" fmla="*/ 276705 w 548303"/>
                <a:gd name="connsiteY66" fmla="*/ 77114 h 556076"/>
                <a:gd name="connsiteX67" fmla="*/ 285010 w 548303"/>
                <a:gd name="connsiteY67" fmla="*/ 79248 h 556076"/>
                <a:gd name="connsiteX68" fmla="*/ 296593 w 548303"/>
                <a:gd name="connsiteY68" fmla="*/ 67361 h 556076"/>
                <a:gd name="connsiteX69" fmla="*/ 310842 w 548303"/>
                <a:gd name="connsiteY69" fmla="*/ 52578 h 556076"/>
                <a:gd name="connsiteX70" fmla="*/ 319453 w 548303"/>
                <a:gd name="connsiteY70" fmla="*/ 43815 h 556076"/>
                <a:gd name="connsiteX71" fmla="*/ 334845 w 548303"/>
                <a:gd name="connsiteY71" fmla="*/ 29947 h 556076"/>
                <a:gd name="connsiteX72" fmla="*/ 366544 w 548303"/>
                <a:gd name="connsiteY72" fmla="*/ 11887 h 556076"/>
                <a:gd name="connsiteX73" fmla="*/ 381327 w 548303"/>
                <a:gd name="connsiteY73" fmla="*/ 7772 h 556076"/>
                <a:gd name="connsiteX74" fmla="*/ 389862 w 548303"/>
                <a:gd name="connsiteY74" fmla="*/ 13792 h 556076"/>
                <a:gd name="connsiteX75" fmla="*/ 396491 w 548303"/>
                <a:gd name="connsiteY75" fmla="*/ 53492 h 556076"/>
                <a:gd name="connsiteX76" fmla="*/ 397405 w 548303"/>
                <a:gd name="connsiteY76" fmla="*/ 68351 h 556076"/>
                <a:gd name="connsiteX77" fmla="*/ 396110 w 548303"/>
                <a:gd name="connsiteY77" fmla="*/ 77419 h 556076"/>
                <a:gd name="connsiteX78" fmla="*/ 399082 w 548303"/>
                <a:gd name="connsiteY78" fmla="*/ 86258 h 556076"/>
                <a:gd name="connsiteX79" fmla="*/ 403273 w 548303"/>
                <a:gd name="connsiteY79" fmla="*/ 86335 h 556076"/>
                <a:gd name="connsiteX80" fmla="*/ 411350 w 548303"/>
                <a:gd name="connsiteY80" fmla="*/ 72161 h 556076"/>
                <a:gd name="connsiteX81" fmla="*/ 412493 w 548303"/>
                <a:gd name="connsiteY81" fmla="*/ 35128 h 556076"/>
                <a:gd name="connsiteX82" fmla="*/ 412493 w 548303"/>
                <a:gd name="connsiteY82" fmla="*/ 34747 h 556076"/>
                <a:gd name="connsiteX83" fmla="*/ 413941 w 548303"/>
                <a:gd name="connsiteY83" fmla="*/ 31928 h 556076"/>
                <a:gd name="connsiteX84" fmla="*/ 416608 w 548303"/>
                <a:gd name="connsiteY84" fmla="*/ 34671 h 556076"/>
                <a:gd name="connsiteX85" fmla="*/ 421942 w 548303"/>
                <a:gd name="connsiteY85" fmla="*/ 58522 h 556076"/>
                <a:gd name="connsiteX86" fmla="*/ 425447 w 548303"/>
                <a:gd name="connsiteY86" fmla="*/ 86944 h 556076"/>
                <a:gd name="connsiteX87" fmla="*/ 430248 w 548303"/>
                <a:gd name="connsiteY87" fmla="*/ 91059 h 556076"/>
                <a:gd name="connsiteX88" fmla="*/ 434134 w 548303"/>
                <a:gd name="connsiteY88" fmla="*/ 88544 h 556076"/>
                <a:gd name="connsiteX89" fmla="*/ 441297 w 548303"/>
                <a:gd name="connsiteY89" fmla="*/ 64465 h 556076"/>
                <a:gd name="connsiteX90" fmla="*/ 442516 w 548303"/>
                <a:gd name="connsiteY90" fmla="*/ 56769 h 556076"/>
                <a:gd name="connsiteX91" fmla="*/ 446935 w 548303"/>
                <a:gd name="connsiteY91" fmla="*/ 56617 h 556076"/>
                <a:gd name="connsiteX92" fmla="*/ 460575 w 548303"/>
                <a:gd name="connsiteY92" fmla="*/ 73533 h 556076"/>
                <a:gd name="connsiteX93" fmla="*/ 485340 w 548303"/>
                <a:gd name="connsiteY93" fmla="*/ 104546 h 556076"/>
                <a:gd name="connsiteX94" fmla="*/ 502104 w 548303"/>
                <a:gd name="connsiteY94" fmla="*/ 131826 h 556076"/>
                <a:gd name="connsiteX95" fmla="*/ 504924 w 548303"/>
                <a:gd name="connsiteY95" fmla="*/ 140818 h 556076"/>
                <a:gd name="connsiteX96" fmla="*/ 505381 w 548303"/>
                <a:gd name="connsiteY96" fmla="*/ 143942 h 556076"/>
                <a:gd name="connsiteX97" fmla="*/ 509724 w 548303"/>
                <a:gd name="connsiteY97" fmla="*/ 181051 h 556076"/>
                <a:gd name="connsiteX98" fmla="*/ 509953 w 548303"/>
                <a:gd name="connsiteY98" fmla="*/ 187681 h 556076"/>
                <a:gd name="connsiteX99" fmla="*/ 515287 w 548303"/>
                <a:gd name="connsiteY99" fmla="*/ 193319 h 556076"/>
                <a:gd name="connsiteX100" fmla="*/ 520773 w 548303"/>
                <a:gd name="connsiteY100" fmla="*/ 189357 h 556076"/>
                <a:gd name="connsiteX101" fmla="*/ 520926 w 548303"/>
                <a:gd name="connsiteY101" fmla="*/ 167716 h 556076"/>
                <a:gd name="connsiteX102" fmla="*/ 521611 w 548303"/>
                <a:gd name="connsiteY102" fmla="*/ 152019 h 556076"/>
                <a:gd name="connsiteX103" fmla="*/ 523059 w 548303"/>
                <a:gd name="connsiteY103" fmla="*/ 150647 h 556076"/>
                <a:gd name="connsiteX104" fmla="*/ 524736 w 548303"/>
                <a:gd name="connsiteY104" fmla="*/ 152171 h 556076"/>
                <a:gd name="connsiteX105" fmla="*/ 525803 w 548303"/>
                <a:gd name="connsiteY105" fmla="*/ 159868 h 556076"/>
                <a:gd name="connsiteX106" fmla="*/ 532660 w 548303"/>
                <a:gd name="connsiteY106" fmla="*/ 196520 h 556076"/>
                <a:gd name="connsiteX107" fmla="*/ 540890 w 548303"/>
                <a:gd name="connsiteY107" fmla="*/ 231801 h 556076"/>
                <a:gd name="connsiteX108" fmla="*/ 541881 w 548303"/>
                <a:gd name="connsiteY108" fmla="*/ 248107 h 556076"/>
                <a:gd name="connsiteX109" fmla="*/ 542871 w 548303"/>
                <a:gd name="connsiteY109" fmla="*/ 261061 h 556076"/>
                <a:gd name="connsiteX110" fmla="*/ 540585 w 548303"/>
                <a:gd name="connsiteY110" fmla="*/ 277368 h 556076"/>
                <a:gd name="connsiteX111" fmla="*/ 538680 w 548303"/>
                <a:gd name="connsiteY111" fmla="*/ 287655 h 556076"/>
                <a:gd name="connsiteX112" fmla="*/ 535556 w 548303"/>
                <a:gd name="connsiteY112" fmla="*/ 303200 h 556076"/>
                <a:gd name="connsiteX113" fmla="*/ 535556 w 548303"/>
                <a:gd name="connsiteY113" fmla="*/ 303657 h 556076"/>
                <a:gd name="connsiteX114" fmla="*/ 527708 w 548303"/>
                <a:gd name="connsiteY114" fmla="*/ 327508 h 556076"/>
                <a:gd name="connsiteX115" fmla="*/ 530908 w 548303"/>
                <a:gd name="connsiteY115" fmla="*/ 333756 h 556076"/>
                <a:gd name="connsiteX116" fmla="*/ 539899 w 548303"/>
                <a:gd name="connsiteY116" fmla="*/ 331241 h 556076"/>
                <a:gd name="connsiteX117" fmla="*/ 544776 w 548303"/>
                <a:gd name="connsiteY117" fmla="*/ 324460 h 556076"/>
                <a:gd name="connsiteX118" fmla="*/ 547596 w 548303"/>
                <a:gd name="connsiteY118" fmla="*/ 322555 h 556076"/>
                <a:gd name="connsiteX119" fmla="*/ 514906 w 548303"/>
                <a:gd name="connsiteY119" fmla="*/ 293903 h 556076"/>
                <a:gd name="connsiteX120" fmla="*/ 514906 w 548303"/>
                <a:gd name="connsiteY120" fmla="*/ 273253 h 556076"/>
                <a:gd name="connsiteX121" fmla="*/ 509115 w 548303"/>
                <a:gd name="connsiteY121" fmla="*/ 254965 h 556076"/>
                <a:gd name="connsiteX122" fmla="*/ 464842 w 548303"/>
                <a:gd name="connsiteY122" fmla="*/ 227914 h 556076"/>
                <a:gd name="connsiteX123" fmla="*/ 441525 w 548303"/>
                <a:gd name="connsiteY123" fmla="*/ 224028 h 556076"/>
                <a:gd name="connsiteX124" fmla="*/ 438706 w 548303"/>
                <a:gd name="connsiteY124" fmla="*/ 214732 h 556076"/>
                <a:gd name="connsiteX125" fmla="*/ 435429 w 548303"/>
                <a:gd name="connsiteY125" fmla="*/ 209855 h 556076"/>
                <a:gd name="connsiteX126" fmla="*/ 425371 w 548303"/>
                <a:gd name="connsiteY126" fmla="*/ 216941 h 556076"/>
                <a:gd name="connsiteX127" fmla="*/ 418284 w 548303"/>
                <a:gd name="connsiteY127" fmla="*/ 225095 h 556076"/>
                <a:gd name="connsiteX128" fmla="*/ 416074 w 548303"/>
                <a:gd name="connsiteY128" fmla="*/ 226009 h 556076"/>
                <a:gd name="connsiteX129" fmla="*/ 398472 w 548303"/>
                <a:gd name="connsiteY129" fmla="*/ 230657 h 556076"/>
                <a:gd name="connsiteX130" fmla="*/ 394205 w 548303"/>
                <a:gd name="connsiteY130" fmla="*/ 227457 h 556076"/>
                <a:gd name="connsiteX131" fmla="*/ 393291 w 548303"/>
                <a:gd name="connsiteY131" fmla="*/ 208255 h 556076"/>
                <a:gd name="connsiteX132" fmla="*/ 388414 w 548303"/>
                <a:gd name="connsiteY132" fmla="*/ 203073 h 556076"/>
                <a:gd name="connsiteX133" fmla="*/ 381403 w 548303"/>
                <a:gd name="connsiteY133" fmla="*/ 207340 h 556076"/>
                <a:gd name="connsiteX134" fmla="*/ 371574 w 548303"/>
                <a:gd name="connsiteY134" fmla="*/ 222809 h 556076"/>
                <a:gd name="connsiteX135" fmla="*/ 368449 w 548303"/>
                <a:gd name="connsiteY135" fmla="*/ 224104 h 556076"/>
                <a:gd name="connsiteX136" fmla="*/ 360753 w 548303"/>
                <a:gd name="connsiteY136" fmla="*/ 235687 h 556076"/>
                <a:gd name="connsiteX137" fmla="*/ 361134 w 548303"/>
                <a:gd name="connsiteY137" fmla="*/ 238887 h 556076"/>
                <a:gd name="connsiteX138" fmla="*/ 359686 w 548303"/>
                <a:gd name="connsiteY138" fmla="*/ 241249 h 556076"/>
                <a:gd name="connsiteX139" fmla="*/ 357858 w 548303"/>
                <a:gd name="connsiteY139" fmla="*/ 239725 h 556076"/>
                <a:gd name="connsiteX140" fmla="*/ 355953 w 548303"/>
                <a:gd name="connsiteY140" fmla="*/ 233324 h 556076"/>
                <a:gd name="connsiteX141" fmla="*/ 350161 w 548303"/>
                <a:gd name="connsiteY141" fmla="*/ 228905 h 556076"/>
                <a:gd name="connsiteX142" fmla="*/ 345208 w 548303"/>
                <a:gd name="connsiteY142" fmla="*/ 233553 h 556076"/>
                <a:gd name="connsiteX143" fmla="*/ 346275 w 548303"/>
                <a:gd name="connsiteY143" fmla="*/ 238887 h 556076"/>
                <a:gd name="connsiteX144" fmla="*/ 358162 w 548303"/>
                <a:gd name="connsiteY144" fmla="*/ 255575 h 556076"/>
                <a:gd name="connsiteX145" fmla="*/ 359534 w 548303"/>
                <a:gd name="connsiteY145" fmla="*/ 262204 h 556076"/>
                <a:gd name="connsiteX146" fmla="*/ 353057 w 548303"/>
                <a:gd name="connsiteY146" fmla="*/ 263576 h 556076"/>
                <a:gd name="connsiteX147" fmla="*/ 345742 w 548303"/>
                <a:gd name="connsiteY147" fmla="*/ 267386 h 556076"/>
                <a:gd name="connsiteX148" fmla="*/ 349095 w 548303"/>
                <a:gd name="connsiteY148" fmla="*/ 272872 h 556076"/>
                <a:gd name="connsiteX149" fmla="*/ 353362 w 548303"/>
                <a:gd name="connsiteY149" fmla="*/ 275082 h 556076"/>
                <a:gd name="connsiteX150" fmla="*/ 355800 w 548303"/>
                <a:gd name="connsiteY150" fmla="*/ 278892 h 556076"/>
                <a:gd name="connsiteX151" fmla="*/ 356105 w 548303"/>
                <a:gd name="connsiteY151" fmla="*/ 294284 h 556076"/>
                <a:gd name="connsiteX152" fmla="*/ 361668 w 548303"/>
                <a:gd name="connsiteY152" fmla="*/ 314630 h 556076"/>
                <a:gd name="connsiteX153" fmla="*/ 372259 w 548303"/>
                <a:gd name="connsiteY153" fmla="*/ 332613 h 556076"/>
                <a:gd name="connsiteX154" fmla="*/ 387195 w 548303"/>
                <a:gd name="connsiteY154" fmla="*/ 347167 h 556076"/>
                <a:gd name="connsiteX155" fmla="*/ 415693 w 548303"/>
                <a:gd name="connsiteY155" fmla="*/ 358140 h 556076"/>
                <a:gd name="connsiteX156" fmla="*/ 427733 w 548303"/>
                <a:gd name="connsiteY156" fmla="*/ 359816 h 556076"/>
                <a:gd name="connsiteX157" fmla="*/ 440687 w 548303"/>
                <a:gd name="connsiteY157" fmla="*/ 360121 h 556076"/>
                <a:gd name="connsiteX158" fmla="*/ 478482 w 548303"/>
                <a:gd name="connsiteY158" fmla="*/ 348844 h 556076"/>
                <a:gd name="connsiteX159" fmla="*/ 498370 w 548303"/>
                <a:gd name="connsiteY159" fmla="*/ 332080 h 556076"/>
                <a:gd name="connsiteX160" fmla="*/ 507895 w 548303"/>
                <a:gd name="connsiteY160" fmla="*/ 316078 h 556076"/>
                <a:gd name="connsiteX161" fmla="*/ 514982 w 548303"/>
                <a:gd name="connsiteY161" fmla="*/ 293903 h 556076"/>
                <a:gd name="connsiteX162" fmla="*/ 443659 w 548303"/>
                <a:gd name="connsiteY162" fmla="*/ 152019 h 556076"/>
                <a:gd name="connsiteX163" fmla="*/ 441678 w 548303"/>
                <a:gd name="connsiteY163" fmla="*/ 127254 h 556076"/>
                <a:gd name="connsiteX164" fmla="*/ 433067 w 548303"/>
                <a:gd name="connsiteY164" fmla="*/ 117653 h 556076"/>
                <a:gd name="connsiteX165" fmla="*/ 416913 w 548303"/>
                <a:gd name="connsiteY165" fmla="*/ 109347 h 556076"/>
                <a:gd name="connsiteX166" fmla="*/ 400453 w 548303"/>
                <a:gd name="connsiteY166" fmla="*/ 108737 h 556076"/>
                <a:gd name="connsiteX167" fmla="*/ 389328 w 548303"/>
                <a:gd name="connsiteY167" fmla="*/ 110871 h 556076"/>
                <a:gd name="connsiteX168" fmla="*/ 388566 w 548303"/>
                <a:gd name="connsiteY168" fmla="*/ 126416 h 556076"/>
                <a:gd name="connsiteX169" fmla="*/ 404187 w 548303"/>
                <a:gd name="connsiteY169" fmla="*/ 144399 h 556076"/>
                <a:gd name="connsiteX170" fmla="*/ 432915 w 548303"/>
                <a:gd name="connsiteY170" fmla="*/ 154915 h 556076"/>
                <a:gd name="connsiteX171" fmla="*/ 443659 w 548303"/>
                <a:gd name="connsiteY171" fmla="*/ 151943 h 556076"/>
                <a:gd name="connsiteX172" fmla="*/ 273657 w 548303"/>
                <a:gd name="connsiteY172" fmla="*/ 523342 h 556076"/>
                <a:gd name="connsiteX173" fmla="*/ 281048 w 548303"/>
                <a:gd name="connsiteY173" fmla="*/ 514502 h 556076"/>
                <a:gd name="connsiteX174" fmla="*/ 270228 w 548303"/>
                <a:gd name="connsiteY174" fmla="*/ 510388 h 556076"/>
                <a:gd name="connsiteX175" fmla="*/ 259331 w 548303"/>
                <a:gd name="connsiteY175" fmla="*/ 510616 h 556076"/>
                <a:gd name="connsiteX176" fmla="*/ 251406 w 548303"/>
                <a:gd name="connsiteY176" fmla="*/ 504368 h 556076"/>
                <a:gd name="connsiteX177" fmla="*/ 253616 w 548303"/>
                <a:gd name="connsiteY177" fmla="*/ 497967 h 556076"/>
                <a:gd name="connsiteX178" fmla="*/ 262074 w 548303"/>
                <a:gd name="connsiteY178" fmla="*/ 495681 h 556076"/>
                <a:gd name="connsiteX179" fmla="*/ 270380 w 548303"/>
                <a:gd name="connsiteY179" fmla="*/ 487147 h 556076"/>
                <a:gd name="connsiteX180" fmla="*/ 260398 w 548303"/>
                <a:gd name="connsiteY180" fmla="*/ 482346 h 556076"/>
                <a:gd name="connsiteX181" fmla="*/ 227556 w 548303"/>
                <a:gd name="connsiteY181" fmla="*/ 460705 h 556076"/>
                <a:gd name="connsiteX182" fmla="*/ 242796 w 548303"/>
                <a:gd name="connsiteY182" fmla="*/ 443027 h 556076"/>
                <a:gd name="connsiteX183" fmla="*/ 267256 w 548303"/>
                <a:gd name="connsiteY183" fmla="*/ 454686 h 556076"/>
                <a:gd name="connsiteX184" fmla="*/ 271142 w 548303"/>
                <a:gd name="connsiteY184" fmla="*/ 458114 h 556076"/>
                <a:gd name="connsiteX185" fmla="*/ 275638 w 548303"/>
                <a:gd name="connsiteY185" fmla="*/ 455295 h 556076"/>
                <a:gd name="connsiteX186" fmla="*/ 272056 w 548303"/>
                <a:gd name="connsiteY186" fmla="*/ 443179 h 556076"/>
                <a:gd name="connsiteX187" fmla="*/ 250339 w 548303"/>
                <a:gd name="connsiteY187" fmla="*/ 433807 h 556076"/>
                <a:gd name="connsiteX188" fmla="*/ 227708 w 548303"/>
                <a:gd name="connsiteY188" fmla="*/ 437388 h 556076"/>
                <a:gd name="connsiteX189" fmla="*/ 218031 w 548303"/>
                <a:gd name="connsiteY189" fmla="*/ 449732 h 556076"/>
                <a:gd name="connsiteX190" fmla="*/ 216964 w 548303"/>
                <a:gd name="connsiteY190" fmla="*/ 464134 h 556076"/>
                <a:gd name="connsiteX191" fmla="*/ 220926 w 548303"/>
                <a:gd name="connsiteY191" fmla="*/ 476098 h 556076"/>
                <a:gd name="connsiteX192" fmla="*/ 235176 w 548303"/>
                <a:gd name="connsiteY192" fmla="*/ 487985 h 556076"/>
                <a:gd name="connsiteX193" fmla="*/ 237538 w 548303"/>
                <a:gd name="connsiteY193" fmla="*/ 493395 h 556076"/>
                <a:gd name="connsiteX194" fmla="*/ 237538 w 548303"/>
                <a:gd name="connsiteY194" fmla="*/ 507797 h 556076"/>
                <a:gd name="connsiteX195" fmla="*/ 247977 w 548303"/>
                <a:gd name="connsiteY195" fmla="*/ 520903 h 556076"/>
                <a:gd name="connsiteX196" fmla="*/ 273733 w 548303"/>
                <a:gd name="connsiteY196" fmla="*/ 523342 h 556076"/>
                <a:gd name="connsiteX197" fmla="*/ 263522 w 548303"/>
                <a:gd name="connsiteY197" fmla="*/ 361493 h 556076"/>
                <a:gd name="connsiteX198" fmla="*/ 261617 w 548303"/>
                <a:gd name="connsiteY198" fmla="*/ 355321 h 556076"/>
                <a:gd name="connsiteX199" fmla="*/ 255826 w 548303"/>
                <a:gd name="connsiteY199" fmla="*/ 357226 h 556076"/>
                <a:gd name="connsiteX200" fmla="*/ 252778 w 548303"/>
                <a:gd name="connsiteY200" fmla="*/ 360807 h 556076"/>
                <a:gd name="connsiteX201" fmla="*/ 243634 w 548303"/>
                <a:gd name="connsiteY201" fmla="*/ 380848 h 556076"/>
                <a:gd name="connsiteX202" fmla="*/ 252321 w 548303"/>
                <a:gd name="connsiteY202" fmla="*/ 406298 h 556076"/>
                <a:gd name="connsiteX203" fmla="*/ 262379 w 548303"/>
                <a:gd name="connsiteY203" fmla="*/ 407746 h 556076"/>
                <a:gd name="connsiteX204" fmla="*/ 260245 w 548303"/>
                <a:gd name="connsiteY204" fmla="*/ 398221 h 556076"/>
                <a:gd name="connsiteX205" fmla="*/ 256512 w 548303"/>
                <a:gd name="connsiteY205" fmla="*/ 379781 h 556076"/>
                <a:gd name="connsiteX206" fmla="*/ 263522 w 548303"/>
                <a:gd name="connsiteY206" fmla="*/ 361341 h 556076"/>
                <a:gd name="connsiteX207" fmla="*/ 178559 w 548303"/>
                <a:gd name="connsiteY207" fmla="*/ 318287 h 556076"/>
                <a:gd name="connsiteX208" fmla="*/ 181607 w 548303"/>
                <a:gd name="connsiteY208" fmla="*/ 281407 h 556076"/>
                <a:gd name="connsiteX209" fmla="*/ 159738 w 548303"/>
                <a:gd name="connsiteY209" fmla="*/ 244221 h 556076"/>
                <a:gd name="connsiteX210" fmla="*/ 127048 w 548303"/>
                <a:gd name="connsiteY210" fmla="*/ 228295 h 556076"/>
                <a:gd name="connsiteX211" fmla="*/ 121790 w 548303"/>
                <a:gd name="connsiteY211" fmla="*/ 223266 h 556076"/>
                <a:gd name="connsiteX212" fmla="*/ 121790 w 548303"/>
                <a:gd name="connsiteY212" fmla="*/ 213055 h 556076"/>
                <a:gd name="connsiteX213" fmla="*/ 118818 w 548303"/>
                <a:gd name="connsiteY213" fmla="*/ 209550 h 556076"/>
                <a:gd name="connsiteX214" fmla="*/ 115313 w 548303"/>
                <a:gd name="connsiteY214" fmla="*/ 209550 h 556076"/>
                <a:gd name="connsiteX215" fmla="*/ 103731 w 548303"/>
                <a:gd name="connsiteY215" fmla="*/ 225323 h 556076"/>
                <a:gd name="connsiteX216" fmla="*/ 99235 w 548303"/>
                <a:gd name="connsiteY216" fmla="*/ 231191 h 556076"/>
                <a:gd name="connsiteX217" fmla="*/ 89481 w 548303"/>
                <a:gd name="connsiteY217" fmla="*/ 235306 h 556076"/>
                <a:gd name="connsiteX218" fmla="*/ 83461 w 548303"/>
                <a:gd name="connsiteY218" fmla="*/ 231496 h 556076"/>
                <a:gd name="connsiteX219" fmla="*/ 83309 w 548303"/>
                <a:gd name="connsiteY219" fmla="*/ 214122 h 556076"/>
                <a:gd name="connsiteX220" fmla="*/ 80566 w 548303"/>
                <a:gd name="connsiteY220" fmla="*/ 209702 h 556076"/>
                <a:gd name="connsiteX221" fmla="*/ 74470 w 548303"/>
                <a:gd name="connsiteY221" fmla="*/ 210617 h 556076"/>
                <a:gd name="connsiteX222" fmla="*/ 64792 w 548303"/>
                <a:gd name="connsiteY222" fmla="*/ 217322 h 556076"/>
                <a:gd name="connsiteX223" fmla="*/ 60068 w 548303"/>
                <a:gd name="connsiteY223" fmla="*/ 222656 h 556076"/>
                <a:gd name="connsiteX224" fmla="*/ 51381 w 548303"/>
                <a:gd name="connsiteY224" fmla="*/ 249098 h 556076"/>
                <a:gd name="connsiteX225" fmla="*/ 49095 w 548303"/>
                <a:gd name="connsiteY225" fmla="*/ 251689 h 556076"/>
                <a:gd name="connsiteX226" fmla="*/ 47114 w 548303"/>
                <a:gd name="connsiteY226" fmla="*/ 248793 h 556076"/>
                <a:gd name="connsiteX227" fmla="*/ 39494 w 548303"/>
                <a:gd name="connsiteY227" fmla="*/ 234391 h 556076"/>
                <a:gd name="connsiteX228" fmla="*/ 35760 w 548303"/>
                <a:gd name="connsiteY228" fmla="*/ 231801 h 556076"/>
                <a:gd name="connsiteX229" fmla="*/ 32179 w 548303"/>
                <a:gd name="connsiteY229" fmla="*/ 234544 h 556076"/>
                <a:gd name="connsiteX230" fmla="*/ 33779 w 548303"/>
                <a:gd name="connsiteY230" fmla="*/ 247879 h 556076"/>
                <a:gd name="connsiteX231" fmla="*/ 40485 w 548303"/>
                <a:gd name="connsiteY231" fmla="*/ 257327 h 556076"/>
                <a:gd name="connsiteX232" fmla="*/ 40027 w 548303"/>
                <a:gd name="connsiteY232" fmla="*/ 262890 h 556076"/>
                <a:gd name="connsiteX233" fmla="*/ 33627 w 548303"/>
                <a:gd name="connsiteY233" fmla="*/ 265862 h 556076"/>
                <a:gd name="connsiteX234" fmla="*/ 26997 w 548303"/>
                <a:gd name="connsiteY234" fmla="*/ 267767 h 556076"/>
                <a:gd name="connsiteX235" fmla="*/ 27531 w 548303"/>
                <a:gd name="connsiteY235" fmla="*/ 273634 h 556076"/>
                <a:gd name="connsiteX236" fmla="*/ 32179 w 548303"/>
                <a:gd name="connsiteY236" fmla="*/ 288417 h 556076"/>
                <a:gd name="connsiteX237" fmla="*/ 32179 w 548303"/>
                <a:gd name="connsiteY237" fmla="*/ 291236 h 556076"/>
                <a:gd name="connsiteX238" fmla="*/ 35379 w 548303"/>
                <a:gd name="connsiteY238" fmla="*/ 309601 h 556076"/>
                <a:gd name="connsiteX239" fmla="*/ 39113 w 548303"/>
                <a:gd name="connsiteY239" fmla="*/ 326898 h 556076"/>
                <a:gd name="connsiteX240" fmla="*/ 64335 w 548303"/>
                <a:gd name="connsiteY240" fmla="*/ 351892 h 556076"/>
                <a:gd name="connsiteX241" fmla="*/ 80032 w 548303"/>
                <a:gd name="connsiteY241" fmla="*/ 357988 h 556076"/>
                <a:gd name="connsiteX242" fmla="*/ 90853 w 548303"/>
                <a:gd name="connsiteY242" fmla="*/ 359588 h 556076"/>
                <a:gd name="connsiteX243" fmla="*/ 118818 w 548303"/>
                <a:gd name="connsiteY243" fmla="*/ 359588 h 556076"/>
                <a:gd name="connsiteX244" fmla="*/ 123314 w 548303"/>
                <a:gd name="connsiteY244" fmla="*/ 358902 h 556076"/>
                <a:gd name="connsiteX245" fmla="*/ 143736 w 548303"/>
                <a:gd name="connsiteY245" fmla="*/ 355854 h 556076"/>
                <a:gd name="connsiteX246" fmla="*/ 171625 w 548303"/>
                <a:gd name="connsiteY246" fmla="*/ 338328 h 556076"/>
                <a:gd name="connsiteX247" fmla="*/ 178635 w 548303"/>
                <a:gd name="connsiteY247" fmla="*/ 317983 h 556076"/>
                <a:gd name="connsiteX248" fmla="*/ 137868 w 548303"/>
                <a:gd name="connsiteY248" fmla="*/ 142494 h 556076"/>
                <a:gd name="connsiteX249" fmla="*/ 139849 w 548303"/>
                <a:gd name="connsiteY249" fmla="*/ 126492 h 556076"/>
                <a:gd name="connsiteX250" fmla="*/ 106779 w 548303"/>
                <a:gd name="connsiteY250" fmla="*/ 118643 h 556076"/>
                <a:gd name="connsiteX251" fmla="*/ 67917 w 548303"/>
                <a:gd name="connsiteY251" fmla="*/ 149657 h 556076"/>
                <a:gd name="connsiteX252" fmla="*/ 72717 w 548303"/>
                <a:gd name="connsiteY252" fmla="*/ 165278 h 556076"/>
                <a:gd name="connsiteX253" fmla="*/ 90853 w 548303"/>
                <a:gd name="connsiteY253" fmla="*/ 168783 h 556076"/>
                <a:gd name="connsiteX254" fmla="*/ 98930 w 548303"/>
                <a:gd name="connsiteY254" fmla="*/ 167716 h 556076"/>
                <a:gd name="connsiteX255" fmla="*/ 137868 w 548303"/>
                <a:gd name="connsiteY255" fmla="*/ 142570 h 55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548303" h="556076">
                  <a:moveTo>
                    <a:pt x="547519" y="322555"/>
                  </a:moveTo>
                  <a:cubicBezTo>
                    <a:pt x="547748" y="323545"/>
                    <a:pt x="548434" y="324536"/>
                    <a:pt x="548281" y="325450"/>
                  </a:cubicBezTo>
                  <a:cubicBezTo>
                    <a:pt x="547215" y="332080"/>
                    <a:pt x="546605" y="338785"/>
                    <a:pt x="544776" y="345186"/>
                  </a:cubicBezTo>
                  <a:cubicBezTo>
                    <a:pt x="542490" y="353035"/>
                    <a:pt x="538452" y="360426"/>
                    <a:pt x="536318" y="368351"/>
                  </a:cubicBezTo>
                  <a:cubicBezTo>
                    <a:pt x="531060" y="387858"/>
                    <a:pt x="521383" y="405841"/>
                    <a:pt x="512315" y="423977"/>
                  </a:cubicBezTo>
                  <a:cubicBezTo>
                    <a:pt x="507514" y="433502"/>
                    <a:pt x="500961" y="442417"/>
                    <a:pt x="496313" y="452018"/>
                  </a:cubicBezTo>
                  <a:cubicBezTo>
                    <a:pt x="491741" y="461543"/>
                    <a:pt x="484807" y="469697"/>
                    <a:pt x="478254" y="478003"/>
                  </a:cubicBezTo>
                  <a:cubicBezTo>
                    <a:pt x="477339" y="479222"/>
                    <a:pt x="476425" y="480365"/>
                    <a:pt x="475510" y="481584"/>
                  </a:cubicBezTo>
                  <a:cubicBezTo>
                    <a:pt x="472615" y="485470"/>
                    <a:pt x="468271" y="488594"/>
                    <a:pt x="464385" y="491795"/>
                  </a:cubicBezTo>
                  <a:cubicBezTo>
                    <a:pt x="458594" y="496519"/>
                    <a:pt x="452955" y="501472"/>
                    <a:pt x="446707" y="505587"/>
                  </a:cubicBezTo>
                  <a:cubicBezTo>
                    <a:pt x="433448" y="514426"/>
                    <a:pt x="420189" y="523342"/>
                    <a:pt x="406168" y="531190"/>
                  </a:cubicBezTo>
                  <a:cubicBezTo>
                    <a:pt x="396567" y="536524"/>
                    <a:pt x="386128" y="541020"/>
                    <a:pt x="375460" y="544373"/>
                  </a:cubicBezTo>
                  <a:cubicBezTo>
                    <a:pt x="365859" y="547421"/>
                    <a:pt x="356257" y="550697"/>
                    <a:pt x="346428" y="553060"/>
                  </a:cubicBezTo>
                  <a:cubicBezTo>
                    <a:pt x="337512" y="555117"/>
                    <a:pt x="328368" y="556412"/>
                    <a:pt x="318767" y="555955"/>
                  </a:cubicBezTo>
                  <a:cubicBezTo>
                    <a:pt x="309471" y="555498"/>
                    <a:pt x="300098" y="555879"/>
                    <a:pt x="290802" y="555879"/>
                  </a:cubicBezTo>
                  <a:cubicBezTo>
                    <a:pt x="276628" y="555879"/>
                    <a:pt x="262379" y="556412"/>
                    <a:pt x="248206" y="555727"/>
                  </a:cubicBezTo>
                  <a:cubicBezTo>
                    <a:pt x="233880" y="555041"/>
                    <a:pt x="219783" y="553288"/>
                    <a:pt x="206067" y="548716"/>
                  </a:cubicBezTo>
                  <a:cubicBezTo>
                    <a:pt x="190751" y="543611"/>
                    <a:pt x="176883" y="536296"/>
                    <a:pt x="162481" y="529742"/>
                  </a:cubicBezTo>
                  <a:cubicBezTo>
                    <a:pt x="154404" y="526085"/>
                    <a:pt x="145641" y="523799"/>
                    <a:pt x="137411" y="520446"/>
                  </a:cubicBezTo>
                  <a:cubicBezTo>
                    <a:pt x="123390" y="514807"/>
                    <a:pt x="110055" y="508254"/>
                    <a:pt x="97711" y="499796"/>
                  </a:cubicBezTo>
                  <a:cubicBezTo>
                    <a:pt x="84147" y="490499"/>
                    <a:pt x="75384" y="477850"/>
                    <a:pt x="64411" y="466725"/>
                  </a:cubicBezTo>
                  <a:cubicBezTo>
                    <a:pt x="59382" y="461620"/>
                    <a:pt x="53896" y="456819"/>
                    <a:pt x="49476" y="451256"/>
                  </a:cubicBezTo>
                  <a:cubicBezTo>
                    <a:pt x="45514" y="446227"/>
                    <a:pt x="42390" y="440588"/>
                    <a:pt x="39570" y="434873"/>
                  </a:cubicBezTo>
                  <a:cubicBezTo>
                    <a:pt x="35074" y="425577"/>
                    <a:pt x="30731" y="416128"/>
                    <a:pt x="27150" y="406527"/>
                  </a:cubicBezTo>
                  <a:cubicBezTo>
                    <a:pt x="23873" y="397840"/>
                    <a:pt x="22044" y="388696"/>
                    <a:pt x="19149" y="379857"/>
                  </a:cubicBezTo>
                  <a:cubicBezTo>
                    <a:pt x="16253" y="371018"/>
                    <a:pt x="15643" y="361950"/>
                    <a:pt x="16024" y="352806"/>
                  </a:cubicBezTo>
                  <a:cubicBezTo>
                    <a:pt x="16101" y="350825"/>
                    <a:pt x="17320" y="348767"/>
                    <a:pt x="16863" y="347015"/>
                  </a:cubicBezTo>
                  <a:cubicBezTo>
                    <a:pt x="16482" y="345415"/>
                    <a:pt x="14653" y="344043"/>
                    <a:pt x="13357" y="342671"/>
                  </a:cubicBezTo>
                  <a:cubicBezTo>
                    <a:pt x="11452" y="340538"/>
                    <a:pt x="8404" y="338709"/>
                    <a:pt x="7642" y="336347"/>
                  </a:cubicBezTo>
                  <a:cubicBezTo>
                    <a:pt x="5661" y="329870"/>
                    <a:pt x="5433" y="322859"/>
                    <a:pt x="2918" y="316535"/>
                  </a:cubicBezTo>
                  <a:cubicBezTo>
                    <a:pt x="251" y="309906"/>
                    <a:pt x="-2568" y="303886"/>
                    <a:pt x="4213" y="298018"/>
                  </a:cubicBezTo>
                  <a:cubicBezTo>
                    <a:pt x="1927" y="287731"/>
                    <a:pt x="9090" y="279197"/>
                    <a:pt x="10919" y="269672"/>
                  </a:cubicBezTo>
                  <a:cubicBezTo>
                    <a:pt x="11910" y="264643"/>
                    <a:pt x="15643" y="259994"/>
                    <a:pt x="18082" y="255194"/>
                  </a:cubicBezTo>
                  <a:cubicBezTo>
                    <a:pt x="21282" y="249022"/>
                    <a:pt x="24483" y="242926"/>
                    <a:pt x="27759" y="236753"/>
                  </a:cubicBezTo>
                  <a:cubicBezTo>
                    <a:pt x="28750" y="234848"/>
                    <a:pt x="29893" y="233096"/>
                    <a:pt x="30960" y="231267"/>
                  </a:cubicBezTo>
                  <a:cubicBezTo>
                    <a:pt x="32712" y="224714"/>
                    <a:pt x="34846" y="219304"/>
                    <a:pt x="36217" y="213665"/>
                  </a:cubicBezTo>
                  <a:cubicBezTo>
                    <a:pt x="38275" y="205283"/>
                    <a:pt x="38427" y="196291"/>
                    <a:pt x="41932" y="188519"/>
                  </a:cubicBezTo>
                  <a:cubicBezTo>
                    <a:pt x="49171" y="172364"/>
                    <a:pt x="57782" y="156743"/>
                    <a:pt x="66393" y="141199"/>
                  </a:cubicBezTo>
                  <a:cubicBezTo>
                    <a:pt x="68907" y="136627"/>
                    <a:pt x="73479" y="132969"/>
                    <a:pt x="77061" y="128854"/>
                  </a:cubicBezTo>
                  <a:cubicBezTo>
                    <a:pt x="81861" y="123292"/>
                    <a:pt x="86662" y="117805"/>
                    <a:pt x="91386" y="112166"/>
                  </a:cubicBezTo>
                  <a:cubicBezTo>
                    <a:pt x="101216" y="100508"/>
                    <a:pt x="112722" y="90449"/>
                    <a:pt x="126591" y="82601"/>
                  </a:cubicBezTo>
                  <a:cubicBezTo>
                    <a:pt x="134592" y="78105"/>
                    <a:pt x="142364" y="72847"/>
                    <a:pt x="150898" y="69418"/>
                  </a:cubicBezTo>
                  <a:cubicBezTo>
                    <a:pt x="162405" y="64770"/>
                    <a:pt x="174825" y="61798"/>
                    <a:pt x="186560" y="57607"/>
                  </a:cubicBezTo>
                  <a:cubicBezTo>
                    <a:pt x="192656" y="55474"/>
                    <a:pt x="198828" y="52807"/>
                    <a:pt x="204010" y="49301"/>
                  </a:cubicBezTo>
                  <a:cubicBezTo>
                    <a:pt x="209801" y="45491"/>
                    <a:pt x="216354" y="45720"/>
                    <a:pt x="222603" y="44424"/>
                  </a:cubicBezTo>
                  <a:cubicBezTo>
                    <a:pt x="224431" y="44044"/>
                    <a:pt x="226032" y="44958"/>
                    <a:pt x="224508" y="47625"/>
                  </a:cubicBezTo>
                  <a:cubicBezTo>
                    <a:pt x="222831" y="50597"/>
                    <a:pt x="220240" y="54254"/>
                    <a:pt x="224508" y="57302"/>
                  </a:cubicBezTo>
                  <a:cubicBezTo>
                    <a:pt x="225727" y="58141"/>
                    <a:pt x="228546" y="58750"/>
                    <a:pt x="229384" y="58141"/>
                  </a:cubicBezTo>
                  <a:cubicBezTo>
                    <a:pt x="232280" y="55931"/>
                    <a:pt x="234490" y="53188"/>
                    <a:pt x="237081" y="50673"/>
                  </a:cubicBezTo>
                  <a:cubicBezTo>
                    <a:pt x="241195" y="46634"/>
                    <a:pt x="245234" y="42519"/>
                    <a:pt x="249654" y="38709"/>
                  </a:cubicBezTo>
                  <a:cubicBezTo>
                    <a:pt x="250568" y="37948"/>
                    <a:pt x="252625" y="38329"/>
                    <a:pt x="254226" y="38176"/>
                  </a:cubicBezTo>
                  <a:cubicBezTo>
                    <a:pt x="254226" y="39472"/>
                    <a:pt x="254530" y="40996"/>
                    <a:pt x="253997" y="42139"/>
                  </a:cubicBezTo>
                  <a:cubicBezTo>
                    <a:pt x="250339" y="49682"/>
                    <a:pt x="245996" y="57074"/>
                    <a:pt x="242872" y="64770"/>
                  </a:cubicBezTo>
                  <a:cubicBezTo>
                    <a:pt x="240281" y="71171"/>
                    <a:pt x="238757" y="77953"/>
                    <a:pt x="237309" y="84658"/>
                  </a:cubicBezTo>
                  <a:cubicBezTo>
                    <a:pt x="237004" y="86106"/>
                    <a:pt x="239138" y="88011"/>
                    <a:pt x="240205" y="89687"/>
                  </a:cubicBezTo>
                  <a:cubicBezTo>
                    <a:pt x="241500" y="89002"/>
                    <a:pt x="242643" y="87935"/>
                    <a:pt x="244015" y="87554"/>
                  </a:cubicBezTo>
                  <a:cubicBezTo>
                    <a:pt x="249882" y="85801"/>
                    <a:pt x="248511" y="80315"/>
                    <a:pt x="250873" y="76733"/>
                  </a:cubicBezTo>
                  <a:cubicBezTo>
                    <a:pt x="258036" y="66370"/>
                    <a:pt x="264208" y="55474"/>
                    <a:pt x="271447" y="45187"/>
                  </a:cubicBezTo>
                  <a:cubicBezTo>
                    <a:pt x="276933" y="37414"/>
                    <a:pt x="283639" y="30251"/>
                    <a:pt x="289582" y="22708"/>
                  </a:cubicBezTo>
                  <a:cubicBezTo>
                    <a:pt x="296288" y="14173"/>
                    <a:pt x="304518" y="7239"/>
                    <a:pt x="314652" y="2210"/>
                  </a:cubicBezTo>
                  <a:cubicBezTo>
                    <a:pt x="315567" y="1753"/>
                    <a:pt x="316329" y="1067"/>
                    <a:pt x="317243" y="914"/>
                  </a:cubicBezTo>
                  <a:cubicBezTo>
                    <a:pt x="319377" y="457"/>
                    <a:pt x="321510" y="305"/>
                    <a:pt x="323644" y="0"/>
                  </a:cubicBezTo>
                  <a:cubicBezTo>
                    <a:pt x="322501" y="1296"/>
                    <a:pt x="321282" y="2591"/>
                    <a:pt x="320215" y="3886"/>
                  </a:cubicBezTo>
                  <a:cubicBezTo>
                    <a:pt x="315262" y="10134"/>
                    <a:pt x="310156" y="16383"/>
                    <a:pt x="305508" y="22860"/>
                  </a:cubicBezTo>
                  <a:cubicBezTo>
                    <a:pt x="297964" y="33452"/>
                    <a:pt x="290421" y="43967"/>
                    <a:pt x="283715" y="54940"/>
                  </a:cubicBezTo>
                  <a:cubicBezTo>
                    <a:pt x="280438" y="60274"/>
                    <a:pt x="278838" y="66523"/>
                    <a:pt x="276705" y="72390"/>
                  </a:cubicBezTo>
                  <a:cubicBezTo>
                    <a:pt x="276171" y="73838"/>
                    <a:pt x="276324" y="75667"/>
                    <a:pt x="276705" y="77114"/>
                  </a:cubicBezTo>
                  <a:cubicBezTo>
                    <a:pt x="277771" y="81382"/>
                    <a:pt x="281734" y="82525"/>
                    <a:pt x="285010" y="79248"/>
                  </a:cubicBezTo>
                  <a:cubicBezTo>
                    <a:pt x="288897" y="75286"/>
                    <a:pt x="292783" y="71323"/>
                    <a:pt x="296593" y="67361"/>
                  </a:cubicBezTo>
                  <a:cubicBezTo>
                    <a:pt x="301393" y="62408"/>
                    <a:pt x="306042" y="57455"/>
                    <a:pt x="310842" y="52578"/>
                  </a:cubicBezTo>
                  <a:cubicBezTo>
                    <a:pt x="313662" y="49606"/>
                    <a:pt x="316481" y="46634"/>
                    <a:pt x="319453" y="43815"/>
                  </a:cubicBezTo>
                  <a:cubicBezTo>
                    <a:pt x="324482" y="39091"/>
                    <a:pt x="329740" y="34595"/>
                    <a:pt x="334845" y="29947"/>
                  </a:cubicBezTo>
                  <a:cubicBezTo>
                    <a:pt x="343913" y="21869"/>
                    <a:pt x="355114" y="16612"/>
                    <a:pt x="366544" y="11887"/>
                  </a:cubicBezTo>
                  <a:cubicBezTo>
                    <a:pt x="371193" y="9982"/>
                    <a:pt x="375688" y="7849"/>
                    <a:pt x="381327" y="7772"/>
                  </a:cubicBezTo>
                  <a:cubicBezTo>
                    <a:pt x="386814" y="7696"/>
                    <a:pt x="388871" y="10134"/>
                    <a:pt x="389862" y="13792"/>
                  </a:cubicBezTo>
                  <a:cubicBezTo>
                    <a:pt x="393214" y="26822"/>
                    <a:pt x="397024" y="39853"/>
                    <a:pt x="396491" y="53492"/>
                  </a:cubicBezTo>
                  <a:cubicBezTo>
                    <a:pt x="396262" y="58446"/>
                    <a:pt x="397329" y="63398"/>
                    <a:pt x="397405" y="68351"/>
                  </a:cubicBezTo>
                  <a:cubicBezTo>
                    <a:pt x="397405" y="71399"/>
                    <a:pt x="397405" y="74676"/>
                    <a:pt x="396110" y="77419"/>
                  </a:cubicBezTo>
                  <a:cubicBezTo>
                    <a:pt x="394281" y="81382"/>
                    <a:pt x="396034" y="83972"/>
                    <a:pt x="399082" y="86258"/>
                  </a:cubicBezTo>
                  <a:cubicBezTo>
                    <a:pt x="399996" y="86944"/>
                    <a:pt x="402587" y="87021"/>
                    <a:pt x="403273" y="86335"/>
                  </a:cubicBezTo>
                  <a:cubicBezTo>
                    <a:pt x="407769" y="82525"/>
                    <a:pt x="411198" y="78029"/>
                    <a:pt x="411350" y="72161"/>
                  </a:cubicBezTo>
                  <a:cubicBezTo>
                    <a:pt x="411731" y="59817"/>
                    <a:pt x="412036" y="47473"/>
                    <a:pt x="412493" y="35128"/>
                  </a:cubicBezTo>
                  <a:cubicBezTo>
                    <a:pt x="412493" y="34976"/>
                    <a:pt x="412493" y="34823"/>
                    <a:pt x="412493" y="34747"/>
                  </a:cubicBezTo>
                  <a:cubicBezTo>
                    <a:pt x="412722" y="33833"/>
                    <a:pt x="413484" y="32842"/>
                    <a:pt x="413941" y="31928"/>
                  </a:cubicBezTo>
                  <a:cubicBezTo>
                    <a:pt x="414855" y="32842"/>
                    <a:pt x="416303" y="33604"/>
                    <a:pt x="416608" y="34671"/>
                  </a:cubicBezTo>
                  <a:cubicBezTo>
                    <a:pt x="418513" y="42596"/>
                    <a:pt x="420646" y="50521"/>
                    <a:pt x="421942" y="58522"/>
                  </a:cubicBezTo>
                  <a:cubicBezTo>
                    <a:pt x="423466" y="67971"/>
                    <a:pt x="423999" y="77496"/>
                    <a:pt x="425447" y="86944"/>
                  </a:cubicBezTo>
                  <a:cubicBezTo>
                    <a:pt x="425676" y="88544"/>
                    <a:pt x="428343" y="90145"/>
                    <a:pt x="430248" y="91059"/>
                  </a:cubicBezTo>
                  <a:cubicBezTo>
                    <a:pt x="430857" y="91364"/>
                    <a:pt x="432991" y="89611"/>
                    <a:pt x="434134" y="88544"/>
                  </a:cubicBezTo>
                  <a:cubicBezTo>
                    <a:pt x="441601" y="81763"/>
                    <a:pt x="439696" y="72695"/>
                    <a:pt x="441297" y="64465"/>
                  </a:cubicBezTo>
                  <a:cubicBezTo>
                    <a:pt x="441830" y="61874"/>
                    <a:pt x="441678" y="59207"/>
                    <a:pt x="442516" y="56769"/>
                  </a:cubicBezTo>
                  <a:cubicBezTo>
                    <a:pt x="443506" y="53797"/>
                    <a:pt x="445488" y="54864"/>
                    <a:pt x="446935" y="56617"/>
                  </a:cubicBezTo>
                  <a:cubicBezTo>
                    <a:pt x="451507" y="62256"/>
                    <a:pt x="456003" y="67894"/>
                    <a:pt x="460575" y="73533"/>
                  </a:cubicBezTo>
                  <a:cubicBezTo>
                    <a:pt x="468881" y="83820"/>
                    <a:pt x="477644" y="93878"/>
                    <a:pt x="485340" y="104546"/>
                  </a:cubicBezTo>
                  <a:cubicBezTo>
                    <a:pt x="491665" y="113233"/>
                    <a:pt x="496923" y="122530"/>
                    <a:pt x="502104" y="131826"/>
                  </a:cubicBezTo>
                  <a:cubicBezTo>
                    <a:pt x="503628" y="134569"/>
                    <a:pt x="504390" y="137693"/>
                    <a:pt x="504924" y="140818"/>
                  </a:cubicBezTo>
                  <a:cubicBezTo>
                    <a:pt x="505076" y="141884"/>
                    <a:pt x="505228" y="142875"/>
                    <a:pt x="505381" y="143942"/>
                  </a:cubicBezTo>
                  <a:cubicBezTo>
                    <a:pt x="507057" y="156286"/>
                    <a:pt x="508353" y="168707"/>
                    <a:pt x="509724" y="181051"/>
                  </a:cubicBezTo>
                  <a:cubicBezTo>
                    <a:pt x="509953" y="183261"/>
                    <a:pt x="509038" y="185776"/>
                    <a:pt x="509953" y="187681"/>
                  </a:cubicBezTo>
                  <a:cubicBezTo>
                    <a:pt x="510943" y="189891"/>
                    <a:pt x="513001" y="192557"/>
                    <a:pt x="515287" y="193319"/>
                  </a:cubicBezTo>
                  <a:cubicBezTo>
                    <a:pt x="517497" y="194005"/>
                    <a:pt x="519325" y="192100"/>
                    <a:pt x="520773" y="189357"/>
                  </a:cubicBezTo>
                  <a:cubicBezTo>
                    <a:pt x="524583" y="181966"/>
                    <a:pt x="520392" y="174879"/>
                    <a:pt x="520926" y="167716"/>
                  </a:cubicBezTo>
                  <a:cubicBezTo>
                    <a:pt x="521307" y="162458"/>
                    <a:pt x="521307" y="157277"/>
                    <a:pt x="521611" y="152019"/>
                  </a:cubicBezTo>
                  <a:cubicBezTo>
                    <a:pt x="521611" y="151562"/>
                    <a:pt x="522526" y="151105"/>
                    <a:pt x="523059" y="150647"/>
                  </a:cubicBezTo>
                  <a:cubicBezTo>
                    <a:pt x="523669" y="151181"/>
                    <a:pt x="524583" y="151562"/>
                    <a:pt x="524736" y="152171"/>
                  </a:cubicBezTo>
                  <a:cubicBezTo>
                    <a:pt x="525269" y="154686"/>
                    <a:pt x="525803" y="157277"/>
                    <a:pt x="525803" y="159868"/>
                  </a:cubicBezTo>
                  <a:cubicBezTo>
                    <a:pt x="525879" y="172441"/>
                    <a:pt x="529460" y="184404"/>
                    <a:pt x="532660" y="196520"/>
                  </a:cubicBezTo>
                  <a:cubicBezTo>
                    <a:pt x="535785" y="208178"/>
                    <a:pt x="541500" y="219380"/>
                    <a:pt x="540890" y="231801"/>
                  </a:cubicBezTo>
                  <a:cubicBezTo>
                    <a:pt x="540661" y="237211"/>
                    <a:pt x="541500" y="242697"/>
                    <a:pt x="541881" y="248107"/>
                  </a:cubicBezTo>
                  <a:cubicBezTo>
                    <a:pt x="542185" y="252451"/>
                    <a:pt x="543100" y="256794"/>
                    <a:pt x="542871" y="261061"/>
                  </a:cubicBezTo>
                  <a:cubicBezTo>
                    <a:pt x="542566" y="266548"/>
                    <a:pt x="541423" y="271958"/>
                    <a:pt x="540585" y="277368"/>
                  </a:cubicBezTo>
                  <a:cubicBezTo>
                    <a:pt x="540052" y="280797"/>
                    <a:pt x="539366" y="284226"/>
                    <a:pt x="538680" y="287655"/>
                  </a:cubicBezTo>
                  <a:cubicBezTo>
                    <a:pt x="537690" y="292837"/>
                    <a:pt x="536242" y="298018"/>
                    <a:pt x="535556" y="303200"/>
                  </a:cubicBezTo>
                  <a:cubicBezTo>
                    <a:pt x="535556" y="303352"/>
                    <a:pt x="535556" y="303505"/>
                    <a:pt x="535556" y="303657"/>
                  </a:cubicBezTo>
                  <a:cubicBezTo>
                    <a:pt x="534413" y="312039"/>
                    <a:pt x="530908" y="319659"/>
                    <a:pt x="527708" y="327508"/>
                  </a:cubicBezTo>
                  <a:cubicBezTo>
                    <a:pt x="527022" y="329108"/>
                    <a:pt x="529079" y="333070"/>
                    <a:pt x="530908" y="333756"/>
                  </a:cubicBezTo>
                  <a:cubicBezTo>
                    <a:pt x="533803" y="334823"/>
                    <a:pt x="537690" y="334518"/>
                    <a:pt x="539899" y="331241"/>
                  </a:cubicBezTo>
                  <a:cubicBezTo>
                    <a:pt x="541423" y="328956"/>
                    <a:pt x="543024" y="326669"/>
                    <a:pt x="544776" y="324460"/>
                  </a:cubicBezTo>
                  <a:cubicBezTo>
                    <a:pt x="545462" y="323621"/>
                    <a:pt x="546681" y="323164"/>
                    <a:pt x="547596" y="322555"/>
                  </a:cubicBezTo>
                  <a:close/>
                  <a:moveTo>
                    <a:pt x="514906" y="293903"/>
                  </a:moveTo>
                  <a:cubicBezTo>
                    <a:pt x="516049" y="287198"/>
                    <a:pt x="515896" y="280035"/>
                    <a:pt x="514906" y="273253"/>
                  </a:cubicBezTo>
                  <a:cubicBezTo>
                    <a:pt x="513991" y="267005"/>
                    <a:pt x="512772" y="260147"/>
                    <a:pt x="509115" y="254965"/>
                  </a:cubicBezTo>
                  <a:cubicBezTo>
                    <a:pt x="498904" y="240487"/>
                    <a:pt x="483588" y="231648"/>
                    <a:pt x="464842" y="227914"/>
                  </a:cubicBezTo>
                  <a:cubicBezTo>
                    <a:pt x="457146" y="226390"/>
                    <a:pt x="449298" y="225323"/>
                    <a:pt x="441525" y="224028"/>
                  </a:cubicBezTo>
                  <a:cubicBezTo>
                    <a:pt x="437106" y="223266"/>
                    <a:pt x="435886" y="221056"/>
                    <a:pt x="438706" y="214732"/>
                  </a:cubicBezTo>
                  <a:cubicBezTo>
                    <a:pt x="440458" y="210846"/>
                    <a:pt x="437182" y="210464"/>
                    <a:pt x="435429" y="209855"/>
                  </a:cubicBezTo>
                  <a:cubicBezTo>
                    <a:pt x="431619" y="208407"/>
                    <a:pt x="425066" y="213131"/>
                    <a:pt x="425371" y="216941"/>
                  </a:cubicBezTo>
                  <a:cubicBezTo>
                    <a:pt x="425752" y="221666"/>
                    <a:pt x="425142" y="225400"/>
                    <a:pt x="418284" y="225095"/>
                  </a:cubicBezTo>
                  <a:cubicBezTo>
                    <a:pt x="417598" y="225095"/>
                    <a:pt x="416836" y="225857"/>
                    <a:pt x="416074" y="226009"/>
                  </a:cubicBezTo>
                  <a:cubicBezTo>
                    <a:pt x="410207" y="227609"/>
                    <a:pt x="404416" y="229286"/>
                    <a:pt x="398472" y="230657"/>
                  </a:cubicBezTo>
                  <a:cubicBezTo>
                    <a:pt x="395881" y="231267"/>
                    <a:pt x="394281" y="230353"/>
                    <a:pt x="394205" y="227457"/>
                  </a:cubicBezTo>
                  <a:cubicBezTo>
                    <a:pt x="394053" y="221056"/>
                    <a:pt x="393214" y="214656"/>
                    <a:pt x="393291" y="208255"/>
                  </a:cubicBezTo>
                  <a:cubicBezTo>
                    <a:pt x="393291" y="204749"/>
                    <a:pt x="391538" y="203530"/>
                    <a:pt x="388414" y="203073"/>
                  </a:cubicBezTo>
                  <a:cubicBezTo>
                    <a:pt x="384604" y="202463"/>
                    <a:pt x="382927" y="204673"/>
                    <a:pt x="381403" y="207340"/>
                  </a:cubicBezTo>
                  <a:cubicBezTo>
                    <a:pt x="378279" y="212598"/>
                    <a:pt x="374926" y="217703"/>
                    <a:pt x="371574" y="222809"/>
                  </a:cubicBezTo>
                  <a:cubicBezTo>
                    <a:pt x="371116" y="223495"/>
                    <a:pt x="369592" y="223799"/>
                    <a:pt x="368449" y="224104"/>
                  </a:cubicBezTo>
                  <a:cubicBezTo>
                    <a:pt x="361896" y="225933"/>
                    <a:pt x="358239" y="229743"/>
                    <a:pt x="360753" y="235687"/>
                  </a:cubicBezTo>
                  <a:cubicBezTo>
                    <a:pt x="361134" y="236677"/>
                    <a:pt x="361287" y="237820"/>
                    <a:pt x="361134" y="238887"/>
                  </a:cubicBezTo>
                  <a:cubicBezTo>
                    <a:pt x="360982" y="239725"/>
                    <a:pt x="360220" y="240411"/>
                    <a:pt x="359686" y="241249"/>
                  </a:cubicBezTo>
                  <a:cubicBezTo>
                    <a:pt x="359077" y="240716"/>
                    <a:pt x="358086" y="240335"/>
                    <a:pt x="357858" y="239725"/>
                  </a:cubicBezTo>
                  <a:cubicBezTo>
                    <a:pt x="357019" y="237592"/>
                    <a:pt x="356105" y="235458"/>
                    <a:pt x="355953" y="233324"/>
                  </a:cubicBezTo>
                  <a:cubicBezTo>
                    <a:pt x="355724" y="229819"/>
                    <a:pt x="353667" y="228829"/>
                    <a:pt x="350161" y="228905"/>
                  </a:cubicBezTo>
                  <a:cubicBezTo>
                    <a:pt x="346656" y="228981"/>
                    <a:pt x="344980" y="230429"/>
                    <a:pt x="345208" y="233553"/>
                  </a:cubicBezTo>
                  <a:cubicBezTo>
                    <a:pt x="345361" y="235382"/>
                    <a:pt x="345285" y="237439"/>
                    <a:pt x="346275" y="238887"/>
                  </a:cubicBezTo>
                  <a:cubicBezTo>
                    <a:pt x="350085" y="244526"/>
                    <a:pt x="354429" y="249860"/>
                    <a:pt x="358162" y="255575"/>
                  </a:cubicBezTo>
                  <a:cubicBezTo>
                    <a:pt x="359382" y="257480"/>
                    <a:pt x="360220" y="260299"/>
                    <a:pt x="359534" y="262204"/>
                  </a:cubicBezTo>
                  <a:cubicBezTo>
                    <a:pt x="358696" y="264490"/>
                    <a:pt x="356257" y="264795"/>
                    <a:pt x="353057" y="263576"/>
                  </a:cubicBezTo>
                  <a:cubicBezTo>
                    <a:pt x="349933" y="262357"/>
                    <a:pt x="346351" y="264262"/>
                    <a:pt x="345742" y="267386"/>
                  </a:cubicBezTo>
                  <a:cubicBezTo>
                    <a:pt x="345437" y="269062"/>
                    <a:pt x="347571" y="271272"/>
                    <a:pt x="349095" y="272872"/>
                  </a:cubicBezTo>
                  <a:cubicBezTo>
                    <a:pt x="350085" y="273939"/>
                    <a:pt x="352219" y="274091"/>
                    <a:pt x="353362" y="275082"/>
                  </a:cubicBezTo>
                  <a:cubicBezTo>
                    <a:pt x="354505" y="276073"/>
                    <a:pt x="355724" y="277521"/>
                    <a:pt x="355800" y="278892"/>
                  </a:cubicBezTo>
                  <a:cubicBezTo>
                    <a:pt x="356105" y="283997"/>
                    <a:pt x="355267" y="289255"/>
                    <a:pt x="356105" y="294284"/>
                  </a:cubicBezTo>
                  <a:cubicBezTo>
                    <a:pt x="357248" y="301142"/>
                    <a:pt x="359001" y="308153"/>
                    <a:pt x="361668" y="314630"/>
                  </a:cubicBezTo>
                  <a:cubicBezTo>
                    <a:pt x="364335" y="320954"/>
                    <a:pt x="367916" y="327127"/>
                    <a:pt x="372259" y="332613"/>
                  </a:cubicBezTo>
                  <a:cubicBezTo>
                    <a:pt x="376450" y="338023"/>
                    <a:pt x="381175" y="343814"/>
                    <a:pt x="387195" y="347167"/>
                  </a:cubicBezTo>
                  <a:cubicBezTo>
                    <a:pt x="395881" y="351968"/>
                    <a:pt x="406016" y="354940"/>
                    <a:pt x="415693" y="358140"/>
                  </a:cubicBezTo>
                  <a:cubicBezTo>
                    <a:pt x="419427" y="359359"/>
                    <a:pt x="423694" y="359512"/>
                    <a:pt x="427733" y="359816"/>
                  </a:cubicBezTo>
                  <a:cubicBezTo>
                    <a:pt x="431924" y="360197"/>
                    <a:pt x="436191" y="360197"/>
                    <a:pt x="440687" y="360121"/>
                  </a:cubicBezTo>
                  <a:cubicBezTo>
                    <a:pt x="455089" y="360578"/>
                    <a:pt x="467281" y="355168"/>
                    <a:pt x="478482" y="348844"/>
                  </a:cubicBezTo>
                  <a:cubicBezTo>
                    <a:pt x="486102" y="344576"/>
                    <a:pt x="492579" y="338328"/>
                    <a:pt x="498370" y="332080"/>
                  </a:cubicBezTo>
                  <a:cubicBezTo>
                    <a:pt x="502638" y="327508"/>
                    <a:pt x="505457" y="321716"/>
                    <a:pt x="507895" y="316078"/>
                  </a:cubicBezTo>
                  <a:cubicBezTo>
                    <a:pt x="510943" y="308915"/>
                    <a:pt x="513687" y="301447"/>
                    <a:pt x="514982" y="293903"/>
                  </a:cubicBezTo>
                  <a:close/>
                  <a:moveTo>
                    <a:pt x="443659" y="152019"/>
                  </a:moveTo>
                  <a:cubicBezTo>
                    <a:pt x="448459" y="144628"/>
                    <a:pt x="448002" y="134341"/>
                    <a:pt x="441678" y="127254"/>
                  </a:cubicBezTo>
                  <a:cubicBezTo>
                    <a:pt x="438858" y="124130"/>
                    <a:pt x="436115" y="121006"/>
                    <a:pt x="433067" y="117653"/>
                  </a:cubicBezTo>
                  <a:cubicBezTo>
                    <a:pt x="429409" y="112395"/>
                    <a:pt x="421637" y="108204"/>
                    <a:pt x="416913" y="109347"/>
                  </a:cubicBezTo>
                  <a:cubicBezTo>
                    <a:pt x="411198" y="110719"/>
                    <a:pt x="406016" y="110261"/>
                    <a:pt x="400453" y="108737"/>
                  </a:cubicBezTo>
                  <a:cubicBezTo>
                    <a:pt x="396796" y="107747"/>
                    <a:pt x="390852" y="106451"/>
                    <a:pt x="389328" y="110871"/>
                  </a:cubicBezTo>
                  <a:cubicBezTo>
                    <a:pt x="387728" y="115672"/>
                    <a:pt x="388033" y="121234"/>
                    <a:pt x="388566" y="126416"/>
                  </a:cubicBezTo>
                  <a:cubicBezTo>
                    <a:pt x="389481" y="135103"/>
                    <a:pt x="396720" y="140589"/>
                    <a:pt x="404187" y="144399"/>
                  </a:cubicBezTo>
                  <a:cubicBezTo>
                    <a:pt x="413103" y="148971"/>
                    <a:pt x="423085" y="152019"/>
                    <a:pt x="432915" y="154915"/>
                  </a:cubicBezTo>
                  <a:cubicBezTo>
                    <a:pt x="436191" y="155905"/>
                    <a:pt x="440763" y="156286"/>
                    <a:pt x="443659" y="151943"/>
                  </a:cubicBezTo>
                  <a:close/>
                  <a:moveTo>
                    <a:pt x="273657" y="523342"/>
                  </a:moveTo>
                  <a:cubicBezTo>
                    <a:pt x="277543" y="522427"/>
                    <a:pt x="281886" y="517398"/>
                    <a:pt x="281048" y="514502"/>
                  </a:cubicBezTo>
                  <a:cubicBezTo>
                    <a:pt x="280057" y="510692"/>
                    <a:pt x="275714" y="509397"/>
                    <a:pt x="270228" y="510388"/>
                  </a:cubicBezTo>
                  <a:cubicBezTo>
                    <a:pt x="266646" y="511073"/>
                    <a:pt x="262531" y="511607"/>
                    <a:pt x="259331" y="510616"/>
                  </a:cubicBezTo>
                  <a:cubicBezTo>
                    <a:pt x="256207" y="509702"/>
                    <a:pt x="253083" y="507035"/>
                    <a:pt x="251406" y="504368"/>
                  </a:cubicBezTo>
                  <a:cubicBezTo>
                    <a:pt x="250492" y="502996"/>
                    <a:pt x="251940" y="499186"/>
                    <a:pt x="253616" y="497967"/>
                  </a:cubicBezTo>
                  <a:cubicBezTo>
                    <a:pt x="255673" y="496367"/>
                    <a:pt x="259102" y="495986"/>
                    <a:pt x="262074" y="495681"/>
                  </a:cubicBezTo>
                  <a:cubicBezTo>
                    <a:pt x="266722" y="495148"/>
                    <a:pt x="271066" y="490957"/>
                    <a:pt x="270380" y="487147"/>
                  </a:cubicBezTo>
                  <a:cubicBezTo>
                    <a:pt x="269694" y="483337"/>
                    <a:pt x="264970" y="480593"/>
                    <a:pt x="260398" y="482346"/>
                  </a:cubicBezTo>
                  <a:cubicBezTo>
                    <a:pt x="247977" y="487071"/>
                    <a:pt x="228394" y="473354"/>
                    <a:pt x="227556" y="460705"/>
                  </a:cubicBezTo>
                  <a:cubicBezTo>
                    <a:pt x="227098" y="454152"/>
                    <a:pt x="233499" y="444627"/>
                    <a:pt x="242796" y="443027"/>
                  </a:cubicBezTo>
                  <a:cubicBezTo>
                    <a:pt x="251863" y="441503"/>
                    <a:pt x="264132" y="447523"/>
                    <a:pt x="267256" y="454686"/>
                  </a:cubicBezTo>
                  <a:cubicBezTo>
                    <a:pt x="267942" y="456133"/>
                    <a:pt x="269770" y="458038"/>
                    <a:pt x="271142" y="458114"/>
                  </a:cubicBezTo>
                  <a:cubicBezTo>
                    <a:pt x="272590" y="458191"/>
                    <a:pt x="274723" y="456667"/>
                    <a:pt x="275638" y="455295"/>
                  </a:cubicBezTo>
                  <a:cubicBezTo>
                    <a:pt x="278991" y="450342"/>
                    <a:pt x="274723" y="446761"/>
                    <a:pt x="272056" y="443179"/>
                  </a:cubicBezTo>
                  <a:cubicBezTo>
                    <a:pt x="266951" y="436474"/>
                    <a:pt x="258340" y="434797"/>
                    <a:pt x="250339" y="433807"/>
                  </a:cubicBezTo>
                  <a:cubicBezTo>
                    <a:pt x="242796" y="432816"/>
                    <a:pt x="234033" y="431521"/>
                    <a:pt x="227708" y="437388"/>
                  </a:cubicBezTo>
                  <a:cubicBezTo>
                    <a:pt x="223974" y="440893"/>
                    <a:pt x="221231" y="445237"/>
                    <a:pt x="218031" y="449732"/>
                  </a:cubicBezTo>
                  <a:cubicBezTo>
                    <a:pt x="217650" y="454838"/>
                    <a:pt x="217269" y="459486"/>
                    <a:pt x="216964" y="464134"/>
                  </a:cubicBezTo>
                  <a:cubicBezTo>
                    <a:pt x="216659" y="468554"/>
                    <a:pt x="218412" y="472135"/>
                    <a:pt x="220926" y="476098"/>
                  </a:cubicBezTo>
                  <a:cubicBezTo>
                    <a:pt x="224431" y="481584"/>
                    <a:pt x="230451" y="484022"/>
                    <a:pt x="235176" y="487985"/>
                  </a:cubicBezTo>
                  <a:cubicBezTo>
                    <a:pt x="237081" y="489509"/>
                    <a:pt x="238376" y="490347"/>
                    <a:pt x="237538" y="493395"/>
                  </a:cubicBezTo>
                  <a:cubicBezTo>
                    <a:pt x="236319" y="497967"/>
                    <a:pt x="236319" y="503149"/>
                    <a:pt x="237538" y="507797"/>
                  </a:cubicBezTo>
                  <a:cubicBezTo>
                    <a:pt x="238909" y="513131"/>
                    <a:pt x="240586" y="519074"/>
                    <a:pt x="247977" y="520903"/>
                  </a:cubicBezTo>
                  <a:cubicBezTo>
                    <a:pt x="256435" y="522961"/>
                    <a:pt x="264817" y="525399"/>
                    <a:pt x="273733" y="523342"/>
                  </a:cubicBezTo>
                  <a:close/>
                  <a:moveTo>
                    <a:pt x="263522" y="361493"/>
                  </a:moveTo>
                  <a:cubicBezTo>
                    <a:pt x="264055" y="359740"/>
                    <a:pt x="262303" y="357378"/>
                    <a:pt x="261617" y="355321"/>
                  </a:cubicBezTo>
                  <a:cubicBezTo>
                    <a:pt x="259636" y="355930"/>
                    <a:pt x="257502" y="356235"/>
                    <a:pt x="255826" y="357226"/>
                  </a:cubicBezTo>
                  <a:cubicBezTo>
                    <a:pt x="254530" y="357988"/>
                    <a:pt x="253464" y="359436"/>
                    <a:pt x="252778" y="360807"/>
                  </a:cubicBezTo>
                  <a:cubicBezTo>
                    <a:pt x="249654" y="367284"/>
                    <a:pt x="246682" y="373837"/>
                    <a:pt x="243634" y="380848"/>
                  </a:cubicBezTo>
                  <a:cubicBezTo>
                    <a:pt x="242110" y="390906"/>
                    <a:pt x="245615" y="399059"/>
                    <a:pt x="252321" y="406298"/>
                  </a:cubicBezTo>
                  <a:cubicBezTo>
                    <a:pt x="255140" y="409346"/>
                    <a:pt x="259636" y="410871"/>
                    <a:pt x="262379" y="407746"/>
                  </a:cubicBezTo>
                  <a:cubicBezTo>
                    <a:pt x="266113" y="403479"/>
                    <a:pt x="262684" y="400660"/>
                    <a:pt x="260245" y="398221"/>
                  </a:cubicBezTo>
                  <a:cubicBezTo>
                    <a:pt x="254607" y="392582"/>
                    <a:pt x="254149" y="386486"/>
                    <a:pt x="256512" y="379781"/>
                  </a:cubicBezTo>
                  <a:cubicBezTo>
                    <a:pt x="258721" y="373609"/>
                    <a:pt x="261541" y="367589"/>
                    <a:pt x="263522" y="361341"/>
                  </a:cubicBezTo>
                  <a:close/>
                  <a:moveTo>
                    <a:pt x="178559" y="318287"/>
                  </a:moveTo>
                  <a:cubicBezTo>
                    <a:pt x="183055" y="306172"/>
                    <a:pt x="183817" y="293827"/>
                    <a:pt x="181607" y="281407"/>
                  </a:cubicBezTo>
                  <a:cubicBezTo>
                    <a:pt x="179016" y="266852"/>
                    <a:pt x="173758" y="253517"/>
                    <a:pt x="159738" y="244221"/>
                  </a:cubicBezTo>
                  <a:cubicBezTo>
                    <a:pt x="149679" y="237516"/>
                    <a:pt x="140078" y="230124"/>
                    <a:pt x="127048" y="228295"/>
                  </a:cubicBezTo>
                  <a:cubicBezTo>
                    <a:pt x="123924" y="227838"/>
                    <a:pt x="121561" y="226771"/>
                    <a:pt x="121790" y="223266"/>
                  </a:cubicBezTo>
                  <a:cubicBezTo>
                    <a:pt x="122019" y="219913"/>
                    <a:pt x="122095" y="216484"/>
                    <a:pt x="121790" y="213055"/>
                  </a:cubicBezTo>
                  <a:cubicBezTo>
                    <a:pt x="121638" y="211760"/>
                    <a:pt x="120114" y="210388"/>
                    <a:pt x="118818" y="209550"/>
                  </a:cubicBezTo>
                  <a:cubicBezTo>
                    <a:pt x="117980" y="209017"/>
                    <a:pt x="115770" y="209093"/>
                    <a:pt x="115313" y="209550"/>
                  </a:cubicBezTo>
                  <a:cubicBezTo>
                    <a:pt x="111351" y="214732"/>
                    <a:pt x="107541" y="219989"/>
                    <a:pt x="103731" y="225323"/>
                  </a:cubicBezTo>
                  <a:cubicBezTo>
                    <a:pt x="102283" y="227305"/>
                    <a:pt x="101292" y="229896"/>
                    <a:pt x="99235" y="231191"/>
                  </a:cubicBezTo>
                  <a:cubicBezTo>
                    <a:pt x="96339" y="233096"/>
                    <a:pt x="92834" y="234163"/>
                    <a:pt x="89481" y="235306"/>
                  </a:cubicBezTo>
                  <a:cubicBezTo>
                    <a:pt x="85519" y="236677"/>
                    <a:pt x="83461" y="235306"/>
                    <a:pt x="83461" y="231496"/>
                  </a:cubicBezTo>
                  <a:cubicBezTo>
                    <a:pt x="83461" y="225704"/>
                    <a:pt x="83614" y="219913"/>
                    <a:pt x="83309" y="214122"/>
                  </a:cubicBezTo>
                  <a:cubicBezTo>
                    <a:pt x="83309" y="212522"/>
                    <a:pt x="81937" y="210160"/>
                    <a:pt x="80566" y="209702"/>
                  </a:cubicBezTo>
                  <a:cubicBezTo>
                    <a:pt x="78889" y="209169"/>
                    <a:pt x="76146" y="209702"/>
                    <a:pt x="74470" y="210617"/>
                  </a:cubicBezTo>
                  <a:cubicBezTo>
                    <a:pt x="71041" y="212522"/>
                    <a:pt x="67764" y="214884"/>
                    <a:pt x="64792" y="217322"/>
                  </a:cubicBezTo>
                  <a:cubicBezTo>
                    <a:pt x="62887" y="218846"/>
                    <a:pt x="60754" y="220599"/>
                    <a:pt x="60068" y="222656"/>
                  </a:cubicBezTo>
                  <a:cubicBezTo>
                    <a:pt x="57249" y="231496"/>
                    <a:pt x="56944" y="240944"/>
                    <a:pt x="51381" y="249098"/>
                  </a:cubicBezTo>
                  <a:cubicBezTo>
                    <a:pt x="50695" y="250012"/>
                    <a:pt x="49857" y="250851"/>
                    <a:pt x="49095" y="251689"/>
                  </a:cubicBezTo>
                  <a:cubicBezTo>
                    <a:pt x="48409" y="250774"/>
                    <a:pt x="47647" y="249784"/>
                    <a:pt x="47114" y="248793"/>
                  </a:cubicBezTo>
                  <a:cubicBezTo>
                    <a:pt x="44599" y="243992"/>
                    <a:pt x="42237" y="239116"/>
                    <a:pt x="39494" y="234391"/>
                  </a:cubicBezTo>
                  <a:cubicBezTo>
                    <a:pt x="38808" y="233172"/>
                    <a:pt x="36979" y="231801"/>
                    <a:pt x="35760" y="231801"/>
                  </a:cubicBezTo>
                  <a:cubicBezTo>
                    <a:pt x="34541" y="231801"/>
                    <a:pt x="32865" y="233324"/>
                    <a:pt x="32179" y="234544"/>
                  </a:cubicBezTo>
                  <a:cubicBezTo>
                    <a:pt x="29740" y="239192"/>
                    <a:pt x="30807" y="243688"/>
                    <a:pt x="33779" y="247879"/>
                  </a:cubicBezTo>
                  <a:cubicBezTo>
                    <a:pt x="36065" y="251003"/>
                    <a:pt x="38732" y="253975"/>
                    <a:pt x="40485" y="257327"/>
                  </a:cubicBezTo>
                  <a:cubicBezTo>
                    <a:pt x="41323" y="258851"/>
                    <a:pt x="41170" y="261671"/>
                    <a:pt x="40027" y="262890"/>
                  </a:cubicBezTo>
                  <a:cubicBezTo>
                    <a:pt x="38656" y="264414"/>
                    <a:pt x="35913" y="265100"/>
                    <a:pt x="33627" y="265862"/>
                  </a:cubicBezTo>
                  <a:cubicBezTo>
                    <a:pt x="31417" y="266624"/>
                    <a:pt x="28216" y="266395"/>
                    <a:pt x="26997" y="267767"/>
                  </a:cubicBezTo>
                  <a:cubicBezTo>
                    <a:pt x="25930" y="268986"/>
                    <a:pt x="26311" y="272263"/>
                    <a:pt x="27531" y="273634"/>
                  </a:cubicBezTo>
                  <a:cubicBezTo>
                    <a:pt x="31569" y="278054"/>
                    <a:pt x="34312" y="282550"/>
                    <a:pt x="32179" y="288417"/>
                  </a:cubicBezTo>
                  <a:cubicBezTo>
                    <a:pt x="31874" y="289255"/>
                    <a:pt x="32026" y="290322"/>
                    <a:pt x="32179" y="291236"/>
                  </a:cubicBezTo>
                  <a:cubicBezTo>
                    <a:pt x="33169" y="297332"/>
                    <a:pt x="34236" y="303505"/>
                    <a:pt x="35379" y="309601"/>
                  </a:cubicBezTo>
                  <a:cubicBezTo>
                    <a:pt x="36446" y="315392"/>
                    <a:pt x="36827" y="321488"/>
                    <a:pt x="39113" y="326898"/>
                  </a:cubicBezTo>
                  <a:cubicBezTo>
                    <a:pt x="43761" y="338023"/>
                    <a:pt x="53591" y="345567"/>
                    <a:pt x="64335" y="351892"/>
                  </a:cubicBezTo>
                  <a:cubicBezTo>
                    <a:pt x="68907" y="354559"/>
                    <a:pt x="74546" y="355854"/>
                    <a:pt x="80032" y="357988"/>
                  </a:cubicBezTo>
                  <a:cubicBezTo>
                    <a:pt x="83842" y="358673"/>
                    <a:pt x="87348" y="359512"/>
                    <a:pt x="90853" y="359588"/>
                  </a:cubicBezTo>
                  <a:cubicBezTo>
                    <a:pt x="100149" y="359816"/>
                    <a:pt x="109522" y="359664"/>
                    <a:pt x="118818" y="359588"/>
                  </a:cubicBezTo>
                  <a:cubicBezTo>
                    <a:pt x="120342" y="359588"/>
                    <a:pt x="121790" y="359131"/>
                    <a:pt x="123314" y="358902"/>
                  </a:cubicBezTo>
                  <a:cubicBezTo>
                    <a:pt x="130096" y="357835"/>
                    <a:pt x="136954" y="356616"/>
                    <a:pt x="143736" y="355854"/>
                  </a:cubicBezTo>
                  <a:cubicBezTo>
                    <a:pt x="156461" y="354330"/>
                    <a:pt x="166215" y="348539"/>
                    <a:pt x="171625" y="338328"/>
                  </a:cubicBezTo>
                  <a:cubicBezTo>
                    <a:pt x="174978" y="332003"/>
                    <a:pt x="176197" y="324764"/>
                    <a:pt x="178635" y="317983"/>
                  </a:cubicBezTo>
                  <a:close/>
                  <a:moveTo>
                    <a:pt x="137868" y="142494"/>
                  </a:moveTo>
                  <a:cubicBezTo>
                    <a:pt x="141602" y="137312"/>
                    <a:pt x="142821" y="131750"/>
                    <a:pt x="139849" y="126492"/>
                  </a:cubicBezTo>
                  <a:cubicBezTo>
                    <a:pt x="135049" y="117958"/>
                    <a:pt x="116075" y="113843"/>
                    <a:pt x="106779" y="118643"/>
                  </a:cubicBezTo>
                  <a:cubicBezTo>
                    <a:pt x="91310" y="126492"/>
                    <a:pt x="78966" y="137389"/>
                    <a:pt x="67917" y="149657"/>
                  </a:cubicBezTo>
                  <a:cubicBezTo>
                    <a:pt x="63649" y="154381"/>
                    <a:pt x="66240" y="163373"/>
                    <a:pt x="72717" y="165278"/>
                  </a:cubicBezTo>
                  <a:cubicBezTo>
                    <a:pt x="78432" y="166954"/>
                    <a:pt x="84452" y="167640"/>
                    <a:pt x="90853" y="168783"/>
                  </a:cubicBezTo>
                  <a:cubicBezTo>
                    <a:pt x="93901" y="168478"/>
                    <a:pt x="96720" y="168631"/>
                    <a:pt x="98930" y="167716"/>
                  </a:cubicBezTo>
                  <a:cubicBezTo>
                    <a:pt x="113713" y="161544"/>
                    <a:pt x="128572" y="155524"/>
                    <a:pt x="137868" y="142570"/>
                  </a:cubicBezTo>
                  <a:close/>
                </a:path>
              </a:pathLst>
            </a:custGeom>
            <a:solidFill>
              <a:srgbClr val="FFFFFF"/>
            </a:solidFill>
            <a:ln w="7620" cap="flat">
              <a:noFill/>
              <a:prstDash val="solid"/>
              <a:miter/>
            </a:ln>
          </p:spPr>
          <p:txBody>
            <a:bodyPr rtlCol="0" anchor="ctr"/>
            <a:lstStyle/>
            <a:p>
              <a:endParaRPr lang="ja-JP" altLang="en-US"/>
            </a:p>
          </p:txBody>
        </p:sp>
        <p:sp>
          <p:nvSpPr>
            <p:cNvPr id="184" name="フリーフォーム: 図形 183">
              <a:extLst>
                <a:ext uri="{FF2B5EF4-FFF2-40B4-BE49-F238E27FC236}">
                  <a16:creationId xmlns:a16="http://schemas.microsoft.com/office/drawing/2014/main" id="{5035FFA0-283C-2BCB-3AC5-214E2CFE28F3}"/>
                </a:ext>
              </a:extLst>
            </p:cNvPr>
            <p:cNvSpPr/>
            <p:nvPr/>
          </p:nvSpPr>
          <p:spPr>
            <a:xfrm>
              <a:off x="2767562" y="2523184"/>
              <a:ext cx="170596" cy="157190"/>
            </a:xfrm>
            <a:custGeom>
              <a:avLst/>
              <a:gdLst>
                <a:gd name="connsiteX0" fmla="*/ 169795 w 170596"/>
                <a:gd name="connsiteY0" fmla="*/ 70282 h 157190"/>
                <a:gd name="connsiteX1" fmla="*/ 169795 w 170596"/>
                <a:gd name="connsiteY1" fmla="*/ 90932 h 157190"/>
                <a:gd name="connsiteX2" fmla="*/ 162708 w 170596"/>
                <a:gd name="connsiteY2" fmla="*/ 113107 h 157190"/>
                <a:gd name="connsiteX3" fmla="*/ 153183 w 170596"/>
                <a:gd name="connsiteY3" fmla="*/ 129109 h 157190"/>
                <a:gd name="connsiteX4" fmla="*/ 133295 w 170596"/>
                <a:gd name="connsiteY4" fmla="*/ 145873 h 157190"/>
                <a:gd name="connsiteX5" fmla="*/ 95500 w 170596"/>
                <a:gd name="connsiteY5" fmla="*/ 157150 h 157190"/>
                <a:gd name="connsiteX6" fmla="*/ 82546 w 170596"/>
                <a:gd name="connsiteY6" fmla="*/ 156845 h 157190"/>
                <a:gd name="connsiteX7" fmla="*/ 70506 w 170596"/>
                <a:gd name="connsiteY7" fmla="*/ 155169 h 157190"/>
                <a:gd name="connsiteX8" fmla="*/ 42008 w 170596"/>
                <a:gd name="connsiteY8" fmla="*/ 144196 h 157190"/>
                <a:gd name="connsiteX9" fmla="*/ 27072 w 170596"/>
                <a:gd name="connsiteY9" fmla="*/ 129642 h 157190"/>
                <a:gd name="connsiteX10" fmla="*/ 16481 w 170596"/>
                <a:gd name="connsiteY10" fmla="*/ 111659 h 157190"/>
                <a:gd name="connsiteX11" fmla="*/ 10918 w 170596"/>
                <a:gd name="connsiteY11" fmla="*/ 91313 h 157190"/>
                <a:gd name="connsiteX12" fmla="*/ 10613 w 170596"/>
                <a:gd name="connsiteY12" fmla="*/ 75921 h 157190"/>
                <a:gd name="connsiteX13" fmla="*/ 8175 w 170596"/>
                <a:gd name="connsiteY13" fmla="*/ 72111 h 157190"/>
                <a:gd name="connsiteX14" fmla="*/ 3908 w 170596"/>
                <a:gd name="connsiteY14" fmla="*/ 69901 h 157190"/>
                <a:gd name="connsiteX15" fmla="*/ 555 w 170596"/>
                <a:gd name="connsiteY15" fmla="*/ 64415 h 157190"/>
                <a:gd name="connsiteX16" fmla="*/ 7870 w 170596"/>
                <a:gd name="connsiteY16" fmla="*/ 60605 h 157190"/>
                <a:gd name="connsiteX17" fmla="*/ 14347 w 170596"/>
                <a:gd name="connsiteY17" fmla="*/ 59233 h 157190"/>
                <a:gd name="connsiteX18" fmla="*/ 12975 w 170596"/>
                <a:gd name="connsiteY18" fmla="*/ 52604 h 157190"/>
                <a:gd name="connsiteX19" fmla="*/ 1088 w 170596"/>
                <a:gd name="connsiteY19" fmla="*/ 35916 h 157190"/>
                <a:gd name="connsiteX20" fmla="*/ 21 w 170596"/>
                <a:gd name="connsiteY20" fmla="*/ 30582 h 157190"/>
                <a:gd name="connsiteX21" fmla="*/ 4974 w 170596"/>
                <a:gd name="connsiteY21" fmla="*/ 25934 h 157190"/>
                <a:gd name="connsiteX22" fmla="*/ 10766 w 170596"/>
                <a:gd name="connsiteY22" fmla="*/ 30353 h 157190"/>
                <a:gd name="connsiteX23" fmla="*/ 12671 w 170596"/>
                <a:gd name="connsiteY23" fmla="*/ 36754 h 157190"/>
                <a:gd name="connsiteX24" fmla="*/ 14499 w 170596"/>
                <a:gd name="connsiteY24" fmla="*/ 38278 h 157190"/>
                <a:gd name="connsiteX25" fmla="*/ 15947 w 170596"/>
                <a:gd name="connsiteY25" fmla="*/ 35916 h 157190"/>
                <a:gd name="connsiteX26" fmla="*/ 15566 w 170596"/>
                <a:gd name="connsiteY26" fmla="*/ 32716 h 157190"/>
                <a:gd name="connsiteX27" fmla="*/ 23262 w 170596"/>
                <a:gd name="connsiteY27" fmla="*/ 21133 h 157190"/>
                <a:gd name="connsiteX28" fmla="*/ 26387 w 170596"/>
                <a:gd name="connsiteY28" fmla="*/ 19838 h 157190"/>
                <a:gd name="connsiteX29" fmla="*/ 36216 w 170596"/>
                <a:gd name="connsiteY29" fmla="*/ 4369 h 157190"/>
                <a:gd name="connsiteX30" fmla="*/ 43227 w 170596"/>
                <a:gd name="connsiteY30" fmla="*/ 102 h 157190"/>
                <a:gd name="connsiteX31" fmla="*/ 48104 w 170596"/>
                <a:gd name="connsiteY31" fmla="*/ 5284 h 157190"/>
                <a:gd name="connsiteX32" fmla="*/ 49018 w 170596"/>
                <a:gd name="connsiteY32" fmla="*/ 24486 h 157190"/>
                <a:gd name="connsiteX33" fmla="*/ 53285 w 170596"/>
                <a:gd name="connsiteY33" fmla="*/ 27686 h 157190"/>
                <a:gd name="connsiteX34" fmla="*/ 70887 w 170596"/>
                <a:gd name="connsiteY34" fmla="*/ 23038 h 157190"/>
                <a:gd name="connsiteX35" fmla="*/ 73097 w 170596"/>
                <a:gd name="connsiteY35" fmla="*/ 22124 h 157190"/>
                <a:gd name="connsiteX36" fmla="*/ 80184 w 170596"/>
                <a:gd name="connsiteY36" fmla="*/ 13970 h 157190"/>
                <a:gd name="connsiteX37" fmla="*/ 90242 w 170596"/>
                <a:gd name="connsiteY37" fmla="*/ 6884 h 157190"/>
                <a:gd name="connsiteX38" fmla="*/ 93519 w 170596"/>
                <a:gd name="connsiteY38" fmla="*/ 11761 h 157190"/>
                <a:gd name="connsiteX39" fmla="*/ 96338 w 170596"/>
                <a:gd name="connsiteY39" fmla="*/ 21057 h 157190"/>
                <a:gd name="connsiteX40" fmla="*/ 119655 w 170596"/>
                <a:gd name="connsiteY40" fmla="*/ 24943 h 157190"/>
                <a:gd name="connsiteX41" fmla="*/ 163928 w 170596"/>
                <a:gd name="connsiteY41" fmla="*/ 51994 h 157190"/>
                <a:gd name="connsiteX42" fmla="*/ 169719 w 170596"/>
                <a:gd name="connsiteY42" fmla="*/ 70282 h 157190"/>
                <a:gd name="connsiteX43" fmla="*/ 159203 w 170596"/>
                <a:gd name="connsiteY43" fmla="*/ 94285 h 157190"/>
                <a:gd name="connsiteX44" fmla="*/ 156079 w 170596"/>
                <a:gd name="connsiteY44" fmla="*/ 57938 h 157190"/>
                <a:gd name="connsiteX45" fmla="*/ 140077 w 170596"/>
                <a:gd name="connsiteY45" fmla="*/ 42241 h 157190"/>
                <a:gd name="connsiteX46" fmla="*/ 124151 w 170596"/>
                <a:gd name="connsiteY46" fmla="*/ 35078 h 157190"/>
                <a:gd name="connsiteX47" fmla="*/ 121941 w 170596"/>
                <a:gd name="connsiteY47" fmla="*/ 34925 h 157190"/>
                <a:gd name="connsiteX48" fmla="*/ 123008 w 170596"/>
                <a:gd name="connsiteY48" fmla="*/ 36830 h 157190"/>
                <a:gd name="connsiteX49" fmla="*/ 129257 w 170596"/>
                <a:gd name="connsiteY49" fmla="*/ 40640 h 157190"/>
                <a:gd name="connsiteX50" fmla="*/ 138248 w 170596"/>
                <a:gd name="connsiteY50" fmla="*/ 53975 h 157190"/>
                <a:gd name="connsiteX51" fmla="*/ 140153 w 170596"/>
                <a:gd name="connsiteY51" fmla="*/ 74473 h 157190"/>
                <a:gd name="connsiteX52" fmla="*/ 117369 w 170596"/>
                <a:gd name="connsiteY52" fmla="*/ 112040 h 157190"/>
                <a:gd name="connsiteX53" fmla="*/ 71573 w 170596"/>
                <a:gd name="connsiteY53" fmla="*/ 124384 h 157190"/>
                <a:gd name="connsiteX54" fmla="*/ 59838 w 170596"/>
                <a:gd name="connsiteY54" fmla="*/ 119888 h 157190"/>
                <a:gd name="connsiteX55" fmla="*/ 44370 w 170596"/>
                <a:gd name="connsiteY55" fmla="*/ 107239 h 157190"/>
                <a:gd name="connsiteX56" fmla="*/ 36521 w 170596"/>
                <a:gd name="connsiteY56" fmla="*/ 99086 h 157190"/>
                <a:gd name="connsiteX57" fmla="*/ 24634 w 170596"/>
                <a:gd name="connsiteY57" fmla="*/ 79121 h 157190"/>
                <a:gd name="connsiteX58" fmla="*/ 22272 w 170596"/>
                <a:gd name="connsiteY58" fmla="*/ 77521 h 157190"/>
                <a:gd name="connsiteX59" fmla="*/ 21357 w 170596"/>
                <a:gd name="connsiteY59" fmla="*/ 79807 h 157190"/>
                <a:gd name="connsiteX60" fmla="*/ 22348 w 170596"/>
                <a:gd name="connsiteY60" fmla="*/ 89485 h 157190"/>
                <a:gd name="connsiteX61" fmla="*/ 42008 w 170596"/>
                <a:gd name="connsiteY61" fmla="*/ 129032 h 157190"/>
                <a:gd name="connsiteX62" fmla="*/ 70887 w 170596"/>
                <a:gd name="connsiteY62" fmla="*/ 144958 h 157190"/>
                <a:gd name="connsiteX63" fmla="*/ 91690 w 170596"/>
                <a:gd name="connsiteY63" fmla="*/ 147092 h 157190"/>
                <a:gd name="connsiteX64" fmla="*/ 118589 w 170596"/>
                <a:gd name="connsiteY64" fmla="*/ 140767 h 157190"/>
                <a:gd name="connsiteX65" fmla="*/ 145182 w 170596"/>
                <a:gd name="connsiteY65" fmla="*/ 122098 h 157190"/>
                <a:gd name="connsiteX66" fmla="*/ 158975 w 170596"/>
                <a:gd name="connsiteY66" fmla="*/ 94285 h 157190"/>
                <a:gd name="connsiteX67" fmla="*/ 111959 w 170596"/>
                <a:gd name="connsiteY67" fmla="*/ 83998 h 157190"/>
                <a:gd name="connsiteX68" fmla="*/ 112874 w 170596"/>
                <a:gd name="connsiteY68" fmla="*/ 73711 h 157190"/>
                <a:gd name="connsiteX69" fmla="*/ 110207 w 170596"/>
                <a:gd name="connsiteY69" fmla="*/ 83693 h 157190"/>
                <a:gd name="connsiteX70" fmla="*/ 110892 w 170596"/>
                <a:gd name="connsiteY70" fmla="*/ 85065 h 157190"/>
                <a:gd name="connsiteX71" fmla="*/ 111959 w 170596"/>
                <a:gd name="connsiteY71" fmla="*/ 84074 h 157190"/>
                <a:gd name="connsiteX72" fmla="*/ 107082 w 170596"/>
                <a:gd name="connsiteY72" fmla="*/ 52070 h 157190"/>
                <a:gd name="connsiteX73" fmla="*/ 110207 w 170596"/>
                <a:gd name="connsiteY73" fmla="*/ 49251 h 157190"/>
                <a:gd name="connsiteX74" fmla="*/ 105711 w 170596"/>
                <a:gd name="connsiteY74" fmla="*/ 45289 h 157190"/>
                <a:gd name="connsiteX75" fmla="*/ 102891 w 170596"/>
                <a:gd name="connsiteY75" fmla="*/ 45289 h 157190"/>
                <a:gd name="connsiteX76" fmla="*/ 102968 w 170596"/>
                <a:gd name="connsiteY76" fmla="*/ 47498 h 157190"/>
                <a:gd name="connsiteX77" fmla="*/ 107082 w 170596"/>
                <a:gd name="connsiteY77" fmla="*/ 52070 h 157190"/>
                <a:gd name="connsiteX78" fmla="*/ 109064 w 170596"/>
                <a:gd name="connsiteY78" fmla="*/ 87199 h 157190"/>
                <a:gd name="connsiteX79" fmla="*/ 108530 w 170596"/>
                <a:gd name="connsiteY79" fmla="*/ 86132 h 157190"/>
                <a:gd name="connsiteX80" fmla="*/ 105939 w 170596"/>
                <a:gd name="connsiteY80" fmla="*/ 89866 h 157190"/>
                <a:gd name="connsiteX81" fmla="*/ 106473 w 170596"/>
                <a:gd name="connsiteY81" fmla="*/ 90780 h 157190"/>
                <a:gd name="connsiteX82" fmla="*/ 109064 w 170596"/>
                <a:gd name="connsiteY82" fmla="*/ 87122 h 157190"/>
                <a:gd name="connsiteX83" fmla="*/ 96186 w 170596"/>
                <a:gd name="connsiteY83" fmla="*/ 110440 h 157190"/>
                <a:gd name="connsiteX84" fmla="*/ 98091 w 170596"/>
                <a:gd name="connsiteY84" fmla="*/ 108154 h 157190"/>
                <a:gd name="connsiteX85" fmla="*/ 93671 w 170596"/>
                <a:gd name="connsiteY85" fmla="*/ 108001 h 157190"/>
                <a:gd name="connsiteX86" fmla="*/ 92300 w 170596"/>
                <a:gd name="connsiteY86" fmla="*/ 110592 h 157190"/>
                <a:gd name="connsiteX87" fmla="*/ 96186 w 170596"/>
                <a:gd name="connsiteY87" fmla="*/ 110363 h 157190"/>
                <a:gd name="connsiteX88" fmla="*/ 94890 w 170596"/>
                <a:gd name="connsiteY88" fmla="*/ 30582 h 157190"/>
                <a:gd name="connsiteX89" fmla="*/ 96262 w 170596"/>
                <a:gd name="connsiteY89" fmla="*/ 30201 h 157190"/>
                <a:gd name="connsiteX90" fmla="*/ 94205 w 170596"/>
                <a:gd name="connsiteY90" fmla="*/ 27229 h 157190"/>
                <a:gd name="connsiteX91" fmla="*/ 94890 w 170596"/>
                <a:gd name="connsiteY91" fmla="*/ 30582 h 157190"/>
                <a:gd name="connsiteX92" fmla="*/ 93671 w 170596"/>
                <a:gd name="connsiteY92" fmla="*/ 79274 h 157190"/>
                <a:gd name="connsiteX93" fmla="*/ 94205 w 170596"/>
                <a:gd name="connsiteY93" fmla="*/ 76912 h 157190"/>
                <a:gd name="connsiteX94" fmla="*/ 91004 w 170596"/>
                <a:gd name="connsiteY94" fmla="*/ 76988 h 157190"/>
                <a:gd name="connsiteX95" fmla="*/ 92604 w 170596"/>
                <a:gd name="connsiteY95" fmla="*/ 82169 h 157190"/>
                <a:gd name="connsiteX96" fmla="*/ 93671 w 170596"/>
                <a:gd name="connsiteY96" fmla="*/ 79274 h 157190"/>
                <a:gd name="connsiteX97" fmla="*/ 82241 w 170596"/>
                <a:gd name="connsiteY97" fmla="*/ 57023 h 157190"/>
                <a:gd name="connsiteX98" fmla="*/ 83232 w 170596"/>
                <a:gd name="connsiteY98" fmla="*/ 55652 h 157190"/>
                <a:gd name="connsiteX99" fmla="*/ 81251 w 170596"/>
                <a:gd name="connsiteY99" fmla="*/ 55423 h 157190"/>
                <a:gd name="connsiteX100" fmla="*/ 74621 w 170596"/>
                <a:gd name="connsiteY100" fmla="*/ 60224 h 157190"/>
                <a:gd name="connsiteX101" fmla="*/ 75231 w 170596"/>
                <a:gd name="connsiteY101" fmla="*/ 65558 h 157190"/>
                <a:gd name="connsiteX102" fmla="*/ 78126 w 170596"/>
                <a:gd name="connsiteY102" fmla="*/ 64415 h 157190"/>
                <a:gd name="connsiteX103" fmla="*/ 82241 w 170596"/>
                <a:gd name="connsiteY103" fmla="*/ 56947 h 157190"/>
                <a:gd name="connsiteX104" fmla="*/ 79346 w 170596"/>
                <a:gd name="connsiteY104" fmla="*/ 84379 h 157190"/>
                <a:gd name="connsiteX105" fmla="*/ 79879 w 170596"/>
                <a:gd name="connsiteY105" fmla="*/ 81560 h 157190"/>
                <a:gd name="connsiteX106" fmla="*/ 76831 w 170596"/>
                <a:gd name="connsiteY106" fmla="*/ 77445 h 157190"/>
                <a:gd name="connsiteX107" fmla="*/ 73859 w 170596"/>
                <a:gd name="connsiteY107" fmla="*/ 80798 h 157190"/>
                <a:gd name="connsiteX108" fmla="*/ 77593 w 170596"/>
                <a:gd name="connsiteY108" fmla="*/ 84074 h 157190"/>
                <a:gd name="connsiteX109" fmla="*/ 79346 w 170596"/>
                <a:gd name="connsiteY109" fmla="*/ 84379 h 157190"/>
                <a:gd name="connsiteX110" fmla="*/ 64258 w 170596"/>
                <a:gd name="connsiteY110" fmla="*/ 90323 h 157190"/>
                <a:gd name="connsiteX111" fmla="*/ 61820 w 170596"/>
                <a:gd name="connsiteY111" fmla="*/ 88875 h 157190"/>
                <a:gd name="connsiteX112" fmla="*/ 61058 w 170596"/>
                <a:gd name="connsiteY112" fmla="*/ 90247 h 157190"/>
                <a:gd name="connsiteX113" fmla="*/ 64258 w 170596"/>
                <a:gd name="connsiteY113" fmla="*/ 90247 h 157190"/>
                <a:gd name="connsiteX114" fmla="*/ 62124 w 170596"/>
                <a:gd name="connsiteY114" fmla="*/ 77902 h 157190"/>
                <a:gd name="connsiteX115" fmla="*/ 62124 w 170596"/>
                <a:gd name="connsiteY115" fmla="*/ 64643 h 157190"/>
                <a:gd name="connsiteX116" fmla="*/ 60981 w 170596"/>
                <a:gd name="connsiteY116" fmla="*/ 62129 h 157190"/>
                <a:gd name="connsiteX117" fmla="*/ 58086 w 170596"/>
                <a:gd name="connsiteY117" fmla="*/ 64034 h 157190"/>
                <a:gd name="connsiteX118" fmla="*/ 59534 w 170596"/>
                <a:gd name="connsiteY118" fmla="*/ 78283 h 157190"/>
                <a:gd name="connsiteX119" fmla="*/ 62201 w 170596"/>
                <a:gd name="connsiteY119" fmla="*/ 77902 h 157190"/>
                <a:gd name="connsiteX120" fmla="*/ 62124 w 170596"/>
                <a:gd name="connsiteY120" fmla="*/ 38964 h 157190"/>
                <a:gd name="connsiteX121" fmla="*/ 57324 w 170596"/>
                <a:gd name="connsiteY121" fmla="*/ 38278 h 157190"/>
                <a:gd name="connsiteX122" fmla="*/ 53895 w 170596"/>
                <a:gd name="connsiteY122" fmla="*/ 41936 h 157190"/>
                <a:gd name="connsiteX123" fmla="*/ 56790 w 170596"/>
                <a:gd name="connsiteY123" fmla="*/ 42469 h 157190"/>
                <a:gd name="connsiteX124" fmla="*/ 62124 w 170596"/>
                <a:gd name="connsiteY124" fmla="*/ 39040 h 157190"/>
                <a:gd name="connsiteX125" fmla="*/ 50390 w 170596"/>
                <a:gd name="connsiteY125" fmla="*/ 84608 h 157190"/>
                <a:gd name="connsiteX126" fmla="*/ 52066 w 170596"/>
                <a:gd name="connsiteY126" fmla="*/ 82322 h 157190"/>
                <a:gd name="connsiteX127" fmla="*/ 48866 w 170596"/>
                <a:gd name="connsiteY127" fmla="*/ 81255 h 157190"/>
                <a:gd name="connsiteX128" fmla="*/ 50390 w 170596"/>
                <a:gd name="connsiteY128" fmla="*/ 84608 h 157190"/>
                <a:gd name="connsiteX129" fmla="*/ 42770 w 170596"/>
                <a:gd name="connsiteY129" fmla="*/ 55652 h 157190"/>
                <a:gd name="connsiteX130" fmla="*/ 41550 w 170596"/>
                <a:gd name="connsiteY130" fmla="*/ 52832 h 157190"/>
                <a:gd name="connsiteX131" fmla="*/ 39112 w 170596"/>
                <a:gd name="connsiteY131" fmla="*/ 54509 h 157190"/>
                <a:gd name="connsiteX132" fmla="*/ 33245 w 170596"/>
                <a:gd name="connsiteY132" fmla="*/ 72797 h 157190"/>
                <a:gd name="connsiteX133" fmla="*/ 33321 w 170596"/>
                <a:gd name="connsiteY133" fmla="*/ 74168 h 157190"/>
                <a:gd name="connsiteX134" fmla="*/ 35912 w 170596"/>
                <a:gd name="connsiteY134" fmla="*/ 76454 h 157190"/>
                <a:gd name="connsiteX135" fmla="*/ 37436 w 170596"/>
                <a:gd name="connsiteY135" fmla="*/ 73711 h 157190"/>
                <a:gd name="connsiteX136" fmla="*/ 38579 w 170596"/>
                <a:gd name="connsiteY136" fmla="*/ 68377 h 157190"/>
                <a:gd name="connsiteX137" fmla="*/ 42693 w 170596"/>
                <a:gd name="connsiteY137" fmla="*/ 55652 h 15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70596" h="157190">
                  <a:moveTo>
                    <a:pt x="169795" y="70282"/>
                  </a:moveTo>
                  <a:cubicBezTo>
                    <a:pt x="170786" y="77064"/>
                    <a:pt x="170938" y="84227"/>
                    <a:pt x="169795" y="90932"/>
                  </a:cubicBezTo>
                  <a:cubicBezTo>
                    <a:pt x="168500" y="98476"/>
                    <a:pt x="165756" y="105944"/>
                    <a:pt x="162708" y="113107"/>
                  </a:cubicBezTo>
                  <a:cubicBezTo>
                    <a:pt x="160346" y="118745"/>
                    <a:pt x="157451" y="124537"/>
                    <a:pt x="153183" y="129109"/>
                  </a:cubicBezTo>
                  <a:cubicBezTo>
                    <a:pt x="147392" y="135357"/>
                    <a:pt x="140915" y="141605"/>
                    <a:pt x="133295" y="145873"/>
                  </a:cubicBezTo>
                  <a:cubicBezTo>
                    <a:pt x="122018" y="152197"/>
                    <a:pt x="109826" y="157607"/>
                    <a:pt x="95500" y="157150"/>
                  </a:cubicBezTo>
                  <a:cubicBezTo>
                    <a:pt x="91004" y="157226"/>
                    <a:pt x="86737" y="157226"/>
                    <a:pt x="82546" y="156845"/>
                  </a:cubicBezTo>
                  <a:cubicBezTo>
                    <a:pt x="78507" y="156464"/>
                    <a:pt x="74240" y="156388"/>
                    <a:pt x="70506" y="155169"/>
                  </a:cubicBezTo>
                  <a:cubicBezTo>
                    <a:pt x="60829" y="151892"/>
                    <a:pt x="50771" y="148921"/>
                    <a:pt x="42008" y="144196"/>
                  </a:cubicBezTo>
                  <a:cubicBezTo>
                    <a:pt x="35988" y="140843"/>
                    <a:pt x="31263" y="135052"/>
                    <a:pt x="27072" y="129642"/>
                  </a:cubicBezTo>
                  <a:cubicBezTo>
                    <a:pt x="22805" y="124079"/>
                    <a:pt x="19148" y="117983"/>
                    <a:pt x="16481" y="111659"/>
                  </a:cubicBezTo>
                  <a:cubicBezTo>
                    <a:pt x="13737" y="105106"/>
                    <a:pt x="12061" y="98171"/>
                    <a:pt x="10918" y="91313"/>
                  </a:cubicBezTo>
                  <a:cubicBezTo>
                    <a:pt x="10080" y="86284"/>
                    <a:pt x="10918" y="81026"/>
                    <a:pt x="10613" y="75921"/>
                  </a:cubicBezTo>
                  <a:cubicBezTo>
                    <a:pt x="10613" y="74626"/>
                    <a:pt x="9318" y="73102"/>
                    <a:pt x="8175" y="72111"/>
                  </a:cubicBezTo>
                  <a:cubicBezTo>
                    <a:pt x="7032" y="71120"/>
                    <a:pt x="4898" y="70968"/>
                    <a:pt x="3908" y="69901"/>
                  </a:cubicBezTo>
                  <a:cubicBezTo>
                    <a:pt x="2384" y="68301"/>
                    <a:pt x="326" y="66091"/>
                    <a:pt x="555" y="64415"/>
                  </a:cubicBezTo>
                  <a:cubicBezTo>
                    <a:pt x="1164" y="61291"/>
                    <a:pt x="4746" y="59386"/>
                    <a:pt x="7870" y="60605"/>
                  </a:cubicBezTo>
                  <a:cubicBezTo>
                    <a:pt x="11070" y="61824"/>
                    <a:pt x="13509" y="61443"/>
                    <a:pt x="14347" y="59233"/>
                  </a:cubicBezTo>
                  <a:cubicBezTo>
                    <a:pt x="15033" y="57328"/>
                    <a:pt x="14195" y="54433"/>
                    <a:pt x="12975" y="52604"/>
                  </a:cubicBezTo>
                  <a:cubicBezTo>
                    <a:pt x="9242" y="46889"/>
                    <a:pt x="4898" y="41555"/>
                    <a:pt x="1088" y="35916"/>
                  </a:cubicBezTo>
                  <a:cubicBezTo>
                    <a:pt x="98" y="34468"/>
                    <a:pt x="174" y="32411"/>
                    <a:pt x="21" y="30582"/>
                  </a:cubicBezTo>
                  <a:cubicBezTo>
                    <a:pt x="-207" y="27534"/>
                    <a:pt x="1393" y="26010"/>
                    <a:pt x="4974" y="25934"/>
                  </a:cubicBezTo>
                  <a:cubicBezTo>
                    <a:pt x="8556" y="25858"/>
                    <a:pt x="10537" y="26848"/>
                    <a:pt x="10766" y="30353"/>
                  </a:cubicBezTo>
                  <a:cubicBezTo>
                    <a:pt x="10918" y="32563"/>
                    <a:pt x="11909" y="34697"/>
                    <a:pt x="12671" y="36754"/>
                  </a:cubicBezTo>
                  <a:cubicBezTo>
                    <a:pt x="12899" y="37364"/>
                    <a:pt x="13890" y="37745"/>
                    <a:pt x="14499" y="38278"/>
                  </a:cubicBezTo>
                  <a:cubicBezTo>
                    <a:pt x="15033" y="37516"/>
                    <a:pt x="15795" y="36754"/>
                    <a:pt x="15947" y="35916"/>
                  </a:cubicBezTo>
                  <a:cubicBezTo>
                    <a:pt x="16100" y="34925"/>
                    <a:pt x="15947" y="33706"/>
                    <a:pt x="15566" y="32716"/>
                  </a:cubicBezTo>
                  <a:cubicBezTo>
                    <a:pt x="13052" y="26696"/>
                    <a:pt x="16785" y="22886"/>
                    <a:pt x="23262" y="21133"/>
                  </a:cubicBezTo>
                  <a:cubicBezTo>
                    <a:pt x="24329" y="20828"/>
                    <a:pt x="25853" y="20600"/>
                    <a:pt x="26387" y="19838"/>
                  </a:cubicBezTo>
                  <a:cubicBezTo>
                    <a:pt x="29816" y="14732"/>
                    <a:pt x="33168" y="9627"/>
                    <a:pt x="36216" y="4369"/>
                  </a:cubicBezTo>
                  <a:cubicBezTo>
                    <a:pt x="37817" y="1702"/>
                    <a:pt x="39493" y="-508"/>
                    <a:pt x="43227" y="102"/>
                  </a:cubicBezTo>
                  <a:cubicBezTo>
                    <a:pt x="46351" y="559"/>
                    <a:pt x="48180" y="1778"/>
                    <a:pt x="48104" y="5284"/>
                  </a:cubicBezTo>
                  <a:cubicBezTo>
                    <a:pt x="48027" y="11684"/>
                    <a:pt x="48866" y="18085"/>
                    <a:pt x="49018" y="24486"/>
                  </a:cubicBezTo>
                  <a:cubicBezTo>
                    <a:pt x="49018" y="27382"/>
                    <a:pt x="50694" y="28296"/>
                    <a:pt x="53285" y="27686"/>
                  </a:cubicBezTo>
                  <a:cubicBezTo>
                    <a:pt x="59229" y="26315"/>
                    <a:pt x="65020" y="24638"/>
                    <a:pt x="70887" y="23038"/>
                  </a:cubicBezTo>
                  <a:cubicBezTo>
                    <a:pt x="71649" y="22810"/>
                    <a:pt x="72411" y="22048"/>
                    <a:pt x="73097" y="22124"/>
                  </a:cubicBezTo>
                  <a:cubicBezTo>
                    <a:pt x="79879" y="22429"/>
                    <a:pt x="80489" y="18771"/>
                    <a:pt x="80184" y="13970"/>
                  </a:cubicBezTo>
                  <a:cubicBezTo>
                    <a:pt x="79879" y="10160"/>
                    <a:pt x="86432" y="5436"/>
                    <a:pt x="90242" y="6884"/>
                  </a:cubicBezTo>
                  <a:cubicBezTo>
                    <a:pt x="91919" y="7493"/>
                    <a:pt x="95195" y="7874"/>
                    <a:pt x="93519" y="11761"/>
                  </a:cubicBezTo>
                  <a:cubicBezTo>
                    <a:pt x="90699" y="18085"/>
                    <a:pt x="91919" y="20295"/>
                    <a:pt x="96338" y="21057"/>
                  </a:cubicBezTo>
                  <a:cubicBezTo>
                    <a:pt x="104111" y="22352"/>
                    <a:pt x="111959" y="23419"/>
                    <a:pt x="119655" y="24943"/>
                  </a:cubicBezTo>
                  <a:cubicBezTo>
                    <a:pt x="138401" y="28677"/>
                    <a:pt x="153641" y="37516"/>
                    <a:pt x="163928" y="51994"/>
                  </a:cubicBezTo>
                  <a:cubicBezTo>
                    <a:pt x="167585" y="57176"/>
                    <a:pt x="168804" y="64034"/>
                    <a:pt x="169719" y="70282"/>
                  </a:cubicBezTo>
                  <a:close/>
                  <a:moveTo>
                    <a:pt x="159203" y="94285"/>
                  </a:moveTo>
                  <a:cubicBezTo>
                    <a:pt x="163470" y="81865"/>
                    <a:pt x="161718" y="69749"/>
                    <a:pt x="156079" y="57938"/>
                  </a:cubicBezTo>
                  <a:cubicBezTo>
                    <a:pt x="152802" y="51004"/>
                    <a:pt x="146402" y="46660"/>
                    <a:pt x="140077" y="42241"/>
                  </a:cubicBezTo>
                  <a:cubicBezTo>
                    <a:pt x="135353" y="38964"/>
                    <a:pt x="130628" y="35459"/>
                    <a:pt x="124151" y="35078"/>
                  </a:cubicBezTo>
                  <a:cubicBezTo>
                    <a:pt x="123389" y="35078"/>
                    <a:pt x="122703" y="35002"/>
                    <a:pt x="121941" y="34925"/>
                  </a:cubicBezTo>
                  <a:cubicBezTo>
                    <a:pt x="122246" y="35611"/>
                    <a:pt x="122399" y="36449"/>
                    <a:pt x="123008" y="36830"/>
                  </a:cubicBezTo>
                  <a:cubicBezTo>
                    <a:pt x="124989" y="38202"/>
                    <a:pt x="127199" y="39269"/>
                    <a:pt x="129257" y="40640"/>
                  </a:cubicBezTo>
                  <a:cubicBezTo>
                    <a:pt x="134362" y="43993"/>
                    <a:pt x="135048" y="49784"/>
                    <a:pt x="138248" y="53975"/>
                  </a:cubicBezTo>
                  <a:cubicBezTo>
                    <a:pt x="143582" y="60910"/>
                    <a:pt x="142668" y="67234"/>
                    <a:pt x="140153" y="74473"/>
                  </a:cubicBezTo>
                  <a:cubicBezTo>
                    <a:pt x="135429" y="88418"/>
                    <a:pt x="129638" y="101448"/>
                    <a:pt x="117369" y="112040"/>
                  </a:cubicBezTo>
                  <a:cubicBezTo>
                    <a:pt x="104111" y="123470"/>
                    <a:pt x="89252" y="127661"/>
                    <a:pt x="71573" y="124384"/>
                  </a:cubicBezTo>
                  <a:cubicBezTo>
                    <a:pt x="67458" y="123622"/>
                    <a:pt x="63115" y="122174"/>
                    <a:pt x="59838" y="119888"/>
                  </a:cubicBezTo>
                  <a:cubicBezTo>
                    <a:pt x="54581" y="116155"/>
                    <a:pt x="50161" y="111506"/>
                    <a:pt x="44370" y="107239"/>
                  </a:cubicBezTo>
                  <a:cubicBezTo>
                    <a:pt x="41703" y="104572"/>
                    <a:pt x="38579" y="102134"/>
                    <a:pt x="36521" y="99086"/>
                  </a:cubicBezTo>
                  <a:cubicBezTo>
                    <a:pt x="32254" y="92609"/>
                    <a:pt x="28673" y="85751"/>
                    <a:pt x="24634" y="79121"/>
                  </a:cubicBezTo>
                  <a:cubicBezTo>
                    <a:pt x="24177" y="78436"/>
                    <a:pt x="23110" y="78055"/>
                    <a:pt x="22272" y="77521"/>
                  </a:cubicBezTo>
                  <a:cubicBezTo>
                    <a:pt x="21967" y="78283"/>
                    <a:pt x="21357" y="79045"/>
                    <a:pt x="21357" y="79807"/>
                  </a:cubicBezTo>
                  <a:cubicBezTo>
                    <a:pt x="21586" y="83008"/>
                    <a:pt x="22119" y="86208"/>
                    <a:pt x="22348" y="89485"/>
                  </a:cubicBezTo>
                  <a:cubicBezTo>
                    <a:pt x="23339" y="104877"/>
                    <a:pt x="31568" y="117450"/>
                    <a:pt x="42008" y="129032"/>
                  </a:cubicBezTo>
                  <a:cubicBezTo>
                    <a:pt x="49551" y="137338"/>
                    <a:pt x="60372" y="141301"/>
                    <a:pt x="70887" y="144958"/>
                  </a:cubicBezTo>
                  <a:cubicBezTo>
                    <a:pt x="77212" y="147168"/>
                    <a:pt x="84832" y="147549"/>
                    <a:pt x="91690" y="147092"/>
                  </a:cubicBezTo>
                  <a:cubicBezTo>
                    <a:pt x="100910" y="146482"/>
                    <a:pt x="110054" y="144882"/>
                    <a:pt x="118589" y="140767"/>
                  </a:cubicBezTo>
                  <a:cubicBezTo>
                    <a:pt x="128723" y="135890"/>
                    <a:pt x="138172" y="130404"/>
                    <a:pt x="145182" y="122098"/>
                  </a:cubicBezTo>
                  <a:cubicBezTo>
                    <a:pt x="152193" y="113792"/>
                    <a:pt x="155622" y="104039"/>
                    <a:pt x="158975" y="94285"/>
                  </a:cubicBezTo>
                  <a:close/>
                  <a:moveTo>
                    <a:pt x="111959" y="83998"/>
                  </a:moveTo>
                  <a:cubicBezTo>
                    <a:pt x="112645" y="80569"/>
                    <a:pt x="113255" y="77140"/>
                    <a:pt x="112874" y="73711"/>
                  </a:cubicBezTo>
                  <a:cubicBezTo>
                    <a:pt x="111959" y="77064"/>
                    <a:pt x="111045" y="80341"/>
                    <a:pt x="110207" y="83693"/>
                  </a:cubicBezTo>
                  <a:cubicBezTo>
                    <a:pt x="110130" y="84074"/>
                    <a:pt x="110664" y="84608"/>
                    <a:pt x="110892" y="85065"/>
                  </a:cubicBezTo>
                  <a:cubicBezTo>
                    <a:pt x="111273" y="84760"/>
                    <a:pt x="111883" y="84455"/>
                    <a:pt x="111959" y="84074"/>
                  </a:cubicBezTo>
                  <a:close/>
                  <a:moveTo>
                    <a:pt x="107082" y="52070"/>
                  </a:moveTo>
                  <a:cubicBezTo>
                    <a:pt x="109140" y="53518"/>
                    <a:pt x="110588" y="52756"/>
                    <a:pt x="110207" y="49251"/>
                  </a:cubicBezTo>
                  <a:cubicBezTo>
                    <a:pt x="108683" y="47879"/>
                    <a:pt x="107311" y="46432"/>
                    <a:pt x="105711" y="45289"/>
                  </a:cubicBezTo>
                  <a:cubicBezTo>
                    <a:pt x="105101" y="44908"/>
                    <a:pt x="103882" y="45289"/>
                    <a:pt x="102891" y="45289"/>
                  </a:cubicBezTo>
                  <a:cubicBezTo>
                    <a:pt x="102891" y="46051"/>
                    <a:pt x="102587" y="46965"/>
                    <a:pt x="102968" y="47498"/>
                  </a:cubicBezTo>
                  <a:cubicBezTo>
                    <a:pt x="104187" y="49099"/>
                    <a:pt x="105406" y="50927"/>
                    <a:pt x="107082" y="52070"/>
                  </a:cubicBezTo>
                  <a:close/>
                  <a:moveTo>
                    <a:pt x="109064" y="87199"/>
                  </a:moveTo>
                  <a:cubicBezTo>
                    <a:pt x="109064" y="87199"/>
                    <a:pt x="108683" y="86513"/>
                    <a:pt x="108530" y="86132"/>
                  </a:cubicBezTo>
                  <a:cubicBezTo>
                    <a:pt x="107692" y="87351"/>
                    <a:pt x="106778" y="88646"/>
                    <a:pt x="105939" y="89866"/>
                  </a:cubicBezTo>
                  <a:cubicBezTo>
                    <a:pt x="105939" y="90018"/>
                    <a:pt x="105939" y="90170"/>
                    <a:pt x="106473" y="90780"/>
                  </a:cubicBezTo>
                  <a:cubicBezTo>
                    <a:pt x="107387" y="89561"/>
                    <a:pt x="108302" y="88342"/>
                    <a:pt x="109064" y="87122"/>
                  </a:cubicBezTo>
                  <a:close/>
                  <a:moveTo>
                    <a:pt x="96186" y="110440"/>
                  </a:moveTo>
                  <a:cubicBezTo>
                    <a:pt x="97024" y="110135"/>
                    <a:pt x="97405" y="108916"/>
                    <a:pt x="98091" y="108154"/>
                  </a:cubicBezTo>
                  <a:cubicBezTo>
                    <a:pt x="96948" y="108154"/>
                    <a:pt x="95881" y="108077"/>
                    <a:pt x="93671" y="108001"/>
                  </a:cubicBezTo>
                  <a:cubicBezTo>
                    <a:pt x="93214" y="108839"/>
                    <a:pt x="92757" y="109754"/>
                    <a:pt x="92300" y="110592"/>
                  </a:cubicBezTo>
                  <a:cubicBezTo>
                    <a:pt x="93595" y="110592"/>
                    <a:pt x="95043" y="110821"/>
                    <a:pt x="96186" y="110363"/>
                  </a:cubicBezTo>
                  <a:close/>
                  <a:moveTo>
                    <a:pt x="94890" y="30582"/>
                  </a:moveTo>
                  <a:cubicBezTo>
                    <a:pt x="95348" y="30430"/>
                    <a:pt x="95805" y="30277"/>
                    <a:pt x="96262" y="30201"/>
                  </a:cubicBezTo>
                  <a:cubicBezTo>
                    <a:pt x="95729" y="29058"/>
                    <a:pt x="95271" y="27915"/>
                    <a:pt x="94205" y="27229"/>
                  </a:cubicBezTo>
                  <a:cubicBezTo>
                    <a:pt x="94433" y="28372"/>
                    <a:pt x="94662" y="29439"/>
                    <a:pt x="94890" y="30582"/>
                  </a:cubicBezTo>
                  <a:close/>
                  <a:moveTo>
                    <a:pt x="93671" y="79274"/>
                  </a:moveTo>
                  <a:cubicBezTo>
                    <a:pt x="93900" y="78512"/>
                    <a:pt x="94052" y="77750"/>
                    <a:pt x="94205" y="76912"/>
                  </a:cubicBezTo>
                  <a:cubicBezTo>
                    <a:pt x="93138" y="76912"/>
                    <a:pt x="91690" y="76531"/>
                    <a:pt x="91004" y="76988"/>
                  </a:cubicBezTo>
                  <a:cubicBezTo>
                    <a:pt x="88566" y="78740"/>
                    <a:pt x="86889" y="80798"/>
                    <a:pt x="92604" y="82169"/>
                  </a:cubicBezTo>
                  <a:cubicBezTo>
                    <a:pt x="92985" y="81179"/>
                    <a:pt x="93366" y="80264"/>
                    <a:pt x="93671" y="79274"/>
                  </a:cubicBezTo>
                  <a:close/>
                  <a:moveTo>
                    <a:pt x="82241" y="57023"/>
                  </a:moveTo>
                  <a:cubicBezTo>
                    <a:pt x="82470" y="56566"/>
                    <a:pt x="82927" y="56109"/>
                    <a:pt x="83232" y="55652"/>
                  </a:cubicBezTo>
                  <a:cubicBezTo>
                    <a:pt x="82546" y="55576"/>
                    <a:pt x="81708" y="55195"/>
                    <a:pt x="81251" y="55423"/>
                  </a:cubicBezTo>
                  <a:cubicBezTo>
                    <a:pt x="78888" y="56947"/>
                    <a:pt x="76145" y="58243"/>
                    <a:pt x="74621" y="60224"/>
                  </a:cubicBezTo>
                  <a:cubicBezTo>
                    <a:pt x="73707" y="61367"/>
                    <a:pt x="74850" y="63729"/>
                    <a:pt x="75231" y="65558"/>
                  </a:cubicBezTo>
                  <a:cubicBezTo>
                    <a:pt x="75231" y="65710"/>
                    <a:pt x="77136" y="65482"/>
                    <a:pt x="78126" y="64415"/>
                  </a:cubicBezTo>
                  <a:cubicBezTo>
                    <a:pt x="79498" y="61900"/>
                    <a:pt x="80870" y="59386"/>
                    <a:pt x="82241" y="56947"/>
                  </a:cubicBezTo>
                  <a:close/>
                  <a:moveTo>
                    <a:pt x="79346" y="84379"/>
                  </a:moveTo>
                  <a:cubicBezTo>
                    <a:pt x="79650" y="83465"/>
                    <a:pt x="80260" y="82322"/>
                    <a:pt x="79879" y="81560"/>
                  </a:cubicBezTo>
                  <a:cubicBezTo>
                    <a:pt x="79117" y="80036"/>
                    <a:pt x="77898" y="78817"/>
                    <a:pt x="76831" y="77445"/>
                  </a:cubicBezTo>
                  <a:cubicBezTo>
                    <a:pt x="75840" y="78283"/>
                    <a:pt x="74850" y="79045"/>
                    <a:pt x="73859" y="80798"/>
                  </a:cubicBezTo>
                  <a:cubicBezTo>
                    <a:pt x="75078" y="81865"/>
                    <a:pt x="76298" y="83084"/>
                    <a:pt x="77593" y="84074"/>
                  </a:cubicBezTo>
                  <a:cubicBezTo>
                    <a:pt x="77974" y="84379"/>
                    <a:pt x="79346" y="84455"/>
                    <a:pt x="79346" y="84379"/>
                  </a:cubicBezTo>
                  <a:close/>
                  <a:moveTo>
                    <a:pt x="64258" y="90323"/>
                  </a:moveTo>
                  <a:cubicBezTo>
                    <a:pt x="63420" y="89866"/>
                    <a:pt x="62658" y="89408"/>
                    <a:pt x="61820" y="88875"/>
                  </a:cubicBezTo>
                  <a:lnTo>
                    <a:pt x="61058" y="90247"/>
                  </a:lnTo>
                  <a:cubicBezTo>
                    <a:pt x="62124" y="90551"/>
                    <a:pt x="63191" y="90932"/>
                    <a:pt x="64258" y="90247"/>
                  </a:cubicBezTo>
                  <a:close/>
                  <a:moveTo>
                    <a:pt x="62124" y="77902"/>
                  </a:moveTo>
                  <a:cubicBezTo>
                    <a:pt x="62124" y="73483"/>
                    <a:pt x="62124" y="69063"/>
                    <a:pt x="62124" y="64643"/>
                  </a:cubicBezTo>
                  <a:cubicBezTo>
                    <a:pt x="62124" y="63805"/>
                    <a:pt x="61362" y="62967"/>
                    <a:pt x="60981" y="62129"/>
                  </a:cubicBezTo>
                  <a:cubicBezTo>
                    <a:pt x="59991" y="62738"/>
                    <a:pt x="58010" y="63424"/>
                    <a:pt x="58086" y="64034"/>
                  </a:cubicBezTo>
                  <a:cubicBezTo>
                    <a:pt x="58314" y="68834"/>
                    <a:pt x="58924" y="73559"/>
                    <a:pt x="59534" y="78283"/>
                  </a:cubicBezTo>
                  <a:cubicBezTo>
                    <a:pt x="59534" y="78359"/>
                    <a:pt x="60905" y="78283"/>
                    <a:pt x="62201" y="77902"/>
                  </a:cubicBezTo>
                  <a:close/>
                  <a:moveTo>
                    <a:pt x="62124" y="38964"/>
                  </a:moveTo>
                  <a:cubicBezTo>
                    <a:pt x="60905" y="38735"/>
                    <a:pt x="59610" y="38507"/>
                    <a:pt x="57324" y="38278"/>
                  </a:cubicBezTo>
                  <a:cubicBezTo>
                    <a:pt x="56181" y="39497"/>
                    <a:pt x="55038" y="40717"/>
                    <a:pt x="53895" y="41936"/>
                  </a:cubicBezTo>
                  <a:cubicBezTo>
                    <a:pt x="54885" y="42164"/>
                    <a:pt x="56105" y="42774"/>
                    <a:pt x="56790" y="42469"/>
                  </a:cubicBezTo>
                  <a:cubicBezTo>
                    <a:pt x="58695" y="41555"/>
                    <a:pt x="60372" y="40183"/>
                    <a:pt x="62124" y="39040"/>
                  </a:cubicBezTo>
                  <a:close/>
                  <a:moveTo>
                    <a:pt x="50390" y="84608"/>
                  </a:moveTo>
                  <a:lnTo>
                    <a:pt x="52066" y="82322"/>
                  </a:lnTo>
                  <a:cubicBezTo>
                    <a:pt x="50999" y="81941"/>
                    <a:pt x="49932" y="81636"/>
                    <a:pt x="48866" y="81255"/>
                  </a:cubicBezTo>
                  <a:cubicBezTo>
                    <a:pt x="49170" y="82169"/>
                    <a:pt x="49551" y="83160"/>
                    <a:pt x="50390" y="84608"/>
                  </a:cubicBezTo>
                  <a:close/>
                  <a:moveTo>
                    <a:pt x="42770" y="55652"/>
                  </a:moveTo>
                  <a:cubicBezTo>
                    <a:pt x="42998" y="54814"/>
                    <a:pt x="42008" y="53747"/>
                    <a:pt x="41550" y="52832"/>
                  </a:cubicBezTo>
                  <a:cubicBezTo>
                    <a:pt x="40941" y="53213"/>
                    <a:pt x="40331" y="53594"/>
                    <a:pt x="39112" y="54509"/>
                  </a:cubicBezTo>
                  <a:cubicBezTo>
                    <a:pt x="33321" y="59614"/>
                    <a:pt x="36674" y="67082"/>
                    <a:pt x="33245" y="72797"/>
                  </a:cubicBezTo>
                  <a:cubicBezTo>
                    <a:pt x="33016" y="73178"/>
                    <a:pt x="33092" y="73864"/>
                    <a:pt x="33321" y="74168"/>
                  </a:cubicBezTo>
                  <a:cubicBezTo>
                    <a:pt x="34083" y="75007"/>
                    <a:pt x="35073" y="75692"/>
                    <a:pt x="35912" y="76454"/>
                  </a:cubicBezTo>
                  <a:cubicBezTo>
                    <a:pt x="36445" y="75540"/>
                    <a:pt x="37131" y="74702"/>
                    <a:pt x="37436" y="73711"/>
                  </a:cubicBezTo>
                  <a:cubicBezTo>
                    <a:pt x="37969" y="71959"/>
                    <a:pt x="38045" y="70130"/>
                    <a:pt x="38579" y="68377"/>
                  </a:cubicBezTo>
                  <a:cubicBezTo>
                    <a:pt x="39874" y="64110"/>
                    <a:pt x="41474" y="59919"/>
                    <a:pt x="42693" y="55652"/>
                  </a:cubicBezTo>
                  <a:close/>
                </a:path>
              </a:pathLst>
            </a:custGeom>
            <a:solidFill>
              <a:srgbClr val="040000"/>
            </a:solidFill>
            <a:ln w="7620" cap="flat">
              <a:noFill/>
              <a:prstDash val="solid"/>
              <a:miter/>
            </a:ln>
          </p:spPr>
          <p:txBody>
            <a:bodyPr rtlCol="0" anchor="ctr"/>
            <a:lstStyle/>
            <a:p>
              <a:endParaRPr lang="ja-JP" altLang="en-US"/>
            </a:p>
          </p:txBody>
        </p:sp>
        <p:sp>
          <p:nvSpPr>
            <p:cNvPr id="185" name="フリーフォーム: 図形 184">
              <a:extLst>
                <a:ext uri="{FF2B5EF4-FFF2-40B4-BE49-F238E27FC236}">
                  <a16:creationId xmlns:a16="http://schemas.microsoft.com/office/drawing/2014/main" id="{6C10163D-C649-59C9-D92A-1C010572E7CF}"/>
                </a:ext>
              </a:extLst>
            </p:cNvPr>
            <p:cNvSpPr/>
            <p:nvPr/>
          </p:nvSpPr>
          <p:spPr>
            <a:xfrm>
              <a:off x="2826867" y="2341623"/>
              <a:ext cx="110719" cy="119408"/>
            </a:xfrm>
            <a:custGeom>
              <a:avLst/>
              <a:gdLst>
                <a:gd name="connsiteX0" fmla="*/ 103327 w 110719"/>
                <a:gd name="connsiteY0" fmla="*/ 99063 h 119408"/>
                <a:gd name="connsiteX1" fmla="*/ 110719 w 110719"/>
                <a:gd name="connsiteY1" fmla="*/ 118799 h 119408"/>
                <a:gd name="connsiteX2" fmla="*/ 100508 w 110719"/>
                <a:gd name="connsiteY2" fmla="*/ 119408 h 119408"/>
                <a:gd name="connsiteX3" fmla="*/ 97688 w 110719"/>
                <a:gd name="connsiteY3" fmla="*/ 110417 h 119408"/>
                <a:gd name="connsiteX4" fmla="*/ 80924 w 110719"/>
                <a:gd name="connsiteY4" fmla="*/ 83137 h 119408"/>
                <a:gd name="connsiteX5" fmla="*/ 56159 w 110719"/>
                <a:gd name="connsiteY5" fmla="*/ 52124 h 119408"/>
                <a:gd name="connsiteX6" fmla="*/ 42520 w 110719"/>
                <a:gd name="connsiteY6" fmla="*/ 35207 h 119408"/>
                <a:gd name="connsiteX7" fmla="*/ 38100 w 110719"/>
                <a:gd name="connsiteY7" fmla="*/ 35360 h 119408"/>
                <a:gd name="connsiteX8" fmla="*/ 36881 w 110719"/>
                <a:gd name="connsiteY8" fmla="*/ 43056 h 119408"/>
                <a:gd name="connsiteX9" fmla="*/ 29718 w 110719"/>
                <a:gd name="connsiteY9" fmla="*/ 67135 h 119408"/>
                <a:gd name="connsiteX10" fmla="*/ 25832 w 110719"/>
                <a:gd name="connsiteY10" fmla="*/ 69650 h 119408"/>
                <a:gd name="connsiteX11" fmla="*/ 21031 w 110719"/>
                <a:gd name="connsiteY11" fmla="*/ 65535 h 119408"/>
                <a:gd name="connsiteX12" fmla="*/ 17526 w 110719"/>
                <a:gd name="connsiteY12" fmla="*/ 37112 h 119408"/>
                <a:gd name="connsiteX13" fmla="*/ 12192 w 110719"/>
                <a:gd name="connsiteY13" fmla="*/ 13262 h 119408"/>
                <a:gd name="connsiteX14" fmla="*/ 9525 w 110719"/>
                <a:gd name="connsiteY14" fmla="*/ 10518 h 119408"/>
                <a:gd name="connsiteX15" fmla="*/ 8077 w 110719"/>
                <a:gd name="connsiteY15" fmla="*/ 13338 h 119408"/>
                <a:gd name="connsiteX16" fmla="*/ 0 w 110719"/>
                <a:gd name="connsiteY16" fmla="*/ 12423 h 119408"/>
                <a:gd name="connsiteX17" fmla="*/ 1524 w 110719"/>
                <a:gd name="connsiteY17" fmla="*/ 9147 h 119408"/>
                <a:gd name="connsiteX18" fmla="*/ 2362 w 110719"/>
                <a:gd name="connsiteY18" fmla="*/ 4651 h 119408"/>
                <a:gd name="connsiteX19" fmla="*/ 10211 w 110719"/>
                <a:gd name="connsiteY19" fmla="*/ 3 h 119408"/>
                <a:gd name="connsiteX20" fmla="*/ 19660 w 110719"/>
                <a:gd name="connsiteY20" fmla="*/ 6099 h 119408"/>
                <a:gd name="connsiteX21" fmla="*/ 25222 w 110719"/>
                <a:gd name="connsiteY21" fmla="*/ 30864 h 119408"/>
                <a:gd name="connsiteX22" fmla="*/ 27356 w 110719"/>
                <a:gd name="connsiteY22" fmla="*/ 35436 h 119408"/>
                <a:gd name="connsiteX23" fmla="*/ 29261 w 110719"/>
                <a:gd name="connsiteY23" fmla="*/ 31169 h 119408"/>
                <a:gd name="connsiteX24" fmla="*/ 40157 w 110719"/>
                <a:gd name="connsiteY24" fmla="*/ 22253 h 119408"/>
                <a:gd name="connsiteX25" fmla="*/ 47549 w 110719"/>
                <a:gd name="connsiteY25" fmla="*/ 25682 h 119408"/>
                <a:gd name="connsiteX26" fmla="*/ 54940 w 110719"/>
                <a:gd name="connsiteY26" fmla="*/ 33378 h 119408"/>
                <a:gd name="connsiteX27" fmla="*/ 81305 w 110719"/>
                <a:gd name="connsiteY27" fmla="*/ 67059 h 119408"/>
                <a:gd name="connsiteX28" fmla="*/ 90145 w 110719"/>
                <a:gd name="connsiteY28" fmla="*/ 77193 h 119408"/>
                <a:gd name="connsiteX29" fmla="*/ 103175 w 110719"/>
                <a:gd name="connsiteY29" fmla="*/ 99139 h 119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0719" h="119408">
                  <a:moveTo>
                    <a:pt x="103327" y="99063"/>
                  </a:moveTo>
                  <a:cubicBezTo>
                    <a:pt x="107061" y="105311"/>
                    <a:pt x="110795" y="111483"/>
                    <a:pt x="110719" y="118799"/>
                  </a:cubicBezTo>
                  <a:lnTo>
                    <a:pt x="100508" y="119408"/>
                  </a:lnTo>
                  <a:cubicBezTo>
                    <a:pt x="99974" y="116284"/>
                    <a:pt x="99212" y="113160"/>
                    <a:pt x="97688" y="110417"/>
                  </a:cubicBezTo>
                  <a:cubicBezTo>
                    <a:pt x="92583" y="101120"/>
                    <a:pt x="87249" y="91824"/>
                    <a:pt x="80924" y="83137"/>
                  </a:cubicBezTo>
                  <a:cubicBezTo>
                    <a:pt x="73228" y="72469"/>
                    <a:pt x="64465" y="62487"/>
                    <a:pt x="56159" y="52124"/>
                  </a:cubicBezTo>
                  <a:cubicBezTo>
                    <a:pt x="51587" y="46485"/>
                    <a:pt x="47092" y="40846"/>
                    <a:pt x="42520" y="35207"/>
                  </a:cubicBezTo>
                  <a:cubicBezTo>
                    <a:pt x="41072" y="33378"/>
                    <a:pt x="39091" y="32388"/>
                    <a:pt x="38100" y="35360"/>
                  </a:cubicBezTo>
                  <a:cubicBezTo>
                    <a:pt x="37262" y="37798"/>
                    <a:pt x="37414" y="40541"/>
                    <a:pt x="36881" y="43056"/>
                  </a:cubicBezTo>
                  <a:cubicBezTo>
                    <a:pt x="35281" y="51286"/>
                    <a:pt x="37186" y="60353"/>
                    <a:pt x="29718" y="67135"/>
                  </a:cubicBezTo>
                  <a:cubicBezTo>
                    <a:pt x="28575" y="68202"/>
                    <a:pt x="26441" y="69955"/>
                    <a:pt x="25832" y="69650"/>
                  </a:cubicBezTo>
                  <a:cubicBezTo>
                    <a:pt x="23927" y="68735"/>
                    <a:pt x="21260" y="67135"/>
                    <a:pt x="21031" y="65535"/>
                  </a:cubicBezTo>
                  <a:cubicBezTo>
                    <a:pt x="19583" y="56086"/>
                    <a:pt x="19050" y="46561"/>
                    <a:pt x="17526" y="37112"/>
                  </a:cubicBezTo>
                  <a:cubicBezTo>
                    <a:pt x="16231" y="29111"/>
                    <a:pt x="14097" y="21186"/>
                    <a:pt x="12192" y="13262"/>
                  </a:cubicBezTo>
                  <a:cubicBezTo>
                    <a:pt x="11963" y="12271"/>
                    <a:pt x="10439" y="11433"/>
                    <a:pt x="9525" y="10518"/>
                  </a:cubicBezTo>
                  <a:cubicBezTo>
                    <a:pt x="9068" y="11433"/>
                    <a:pt x="8306" y="12347"/>
                    <a:pt x="8077" y="13338"/>
                  </a:cubicBezTo>
                  <a:lnTo>
                    <a:pt x="0" y="12423"/>
                  </a:lnTo>
                  <a:cubicBezTo>
                    <a:pt x="533" y="11357"/>
                    <a:pt x="1219" y="10290"/>
                    <a:pt x="1524" y="9147"/>
                  </a:cubicBezTo>
                  <a:cubicBezTo>
                    <a:pt x="1905" y="7699"/>
                    <a:pt x="1753" y="6099"/>
                    <a:pt x="2362" y="4651"/>
                  </a:cubicBezTo>
                  <a:cubicBezTo>
                    <a:pt x="3581" y="1375"/>
                    <a:pt x="6401" y="-73"/>
                    <a:pt x="10211" y="3"/>
                  </a:cubicBezTo>
                  <a:cubicBezTo>
                    <a:pt x="15011" y="3"/>
                    <a:pt x="18136" y="2518"/>
                    <a:pt x="19660" y="6099"/>
                  </a:cubicBezTo>
                  <a:cubicBezTo>
                    <a:pt x="23089" y="14024"/>
                    <a:pt x="25679" y="22177"/>
                    <a:pt x="25222" y="30864"/>
                  </a:cubicBezTo>
                  <a:cubicBezTo>
                    <a:pt x="25222" y="32388"/>
                    <a:pt x="26594" y="33912"/>
                    <a:pt x="27356" y="35436"/>
                  </a:cubicBezTo>
                  <a:cubicBezTo>
                    <a:pt x="28042" y="33988"/>
                    <a:pt x="29261" y="32616"/>
                    <a:pt x="29261" y="31169"/>
                  </a:cubicBezTo>
                  <a:cubicBezTo>
                    <a:pt x="29642" y="24387"/>
                    <a:pt x="32614" y="21568"/>
                    <a:pt x="40157" y="22253"/>
                  </a:cubicBezTo>
                  <a:cubicBezTo>
                    <a:pt x="42748" y="22482"/>
                    <a:pt x="45568" y="24006"/>
                    <a:pt x="47549" y="25682"/>
                  </a:cubicBezTo>
                  <a:cubicBezTo>
                    <a:pt x="50368" y="27892"/>
                    <a:pt x="52807" y="30635"/>
                    <a:pt x="54940" y="33378"/>
                  </a:cubicBezTo>
                  <a:cubicBezTo>
                    <a:pt x="63779" y="44580"/>
                    <a:pt x="72390" y="55934"/>
                    <a:pt x="81305" y="67059"/>
                  </a:cubicBezTo>
                  <a:cubicBezTo>
                    <a:pt x="84049" y="70564"/>
                    <a:pt x="87782" y="73536"/>
                    <a:pt x="90145" y="77193"/>
                  </a:cubicBezTo>
                  <a:cubicBezTo>
                    <a:pt x="94793" y="84356"/>
                    <a:pt x="98831" y="91824"/>
                    <a:pt x="103175" y="99139"/>
                  </a:cubicBezTo>
                  <a:close/>
                </a:path>
              </a:pathLst>
            </a:custGeom>
            <a:solidFill>
              <a:srgbClr val="040000"/>
            </a:solidFill>
            <a:ln w="7620" cap="flat">
              <a:noFill/>
              <a:prstDash val="solid"/>
              <a:miter/>
            </a:ln>
          </p:spPr>
          <p:txBody>
            <a:bodyPr rtlCol="0" anchor="ctr"/>
            <a:lstStyle/>
            <a:p>
              <a:endParaRPr lang="ja-JP" altLang="en-US"/>
            </a:p>
          </p:txBody>
        </p:sp>
        <p:sp>
          <p:nvSpPr>
            <p:cNvPr id="186" name="フリーフォーム: 図形 185">
              <a:extLst>
                <a:ext uri="{FF2B5EF4-FFF2-40B4-BE49-F238E27FC236}">
                  <a16:creationId xmlns:a16="http://schemas.microsoft.com/office/drawing/2014/main" id="{E6D6217E-A69E-D3C4-F0AC-E16CB820A39A}"/>
                </a:ext>
              </a:extLst>
            </p:cNvPr>
            <p:cNvSpPr/>
            <p:nvPr/>
          </p:nvSpPr>
          <p:spPr>
            <a:xfrm>
              <a:off x="2789148" y="2558110"/>
              <a:ext cx="139991" cy="112337"/>
            </a:xfrm>
            <a:custGeom>
              <a:avLst/>
              <a:gdLst>
                <a:gd name="connsiteX0" fmla="*/ 134493 w 139991"/>
                <a:gd name="connsiteY0" fmla="*/ 23013 h 112337"/>
                <a:gd name="connsiteX1" fmla="*/ 137617 w 139991"/>
                <a:gd name="connsiteY1" fmla="*/ 59360 h 112337"/>
                <a:gd name="connsiteX2" fmla="*/ 123825 w 139991"/>
                <a:gd name="connsiteY2" fmla="*/ 87173 h 112337"/>
                <a:gd name="connsiteX3" fmla="*/ 97231 w 139991"/>
                <a:gd name="connsiteY3" fmla="*/ 105842 h 112337"/>
                <a:gd name="connsiteX4" fmla="*/ 70333 w 139991"/>
                <a:gd name="connsiteY4" fmla="*/ 112166 h 112337"/>
                <a:gd name="connsiteX5" fmla="*/ 49530 w 139991"/>
                <a:gd name="connsiteY5" fmla="*/ 110033 h 112337"/>
                <a:gd name="connsiteX6" fmla="*/ 20650 w 139991"/>
                <a:gd name="connsiteY6" fmla="*/ 94107 h 112337"/>
                <a:gd name="connsiteX7" fmla="*/ 991 w 139991"/>
                <a:gd name="connsiteY7" fmla="*/ 54559 h 112337"/>
                <a:gd name="connsiteX8" fmla="*/ 0 w 139991"/>
                <a:gd name="connsiteY8" fmla="*/ 44882 h 112337"/>
                <a:gd name="connsiteX9" fmla="*/ 914 w 139991"/>
                <a:gd name="connsiteY9" fmla="*/ 42596 h 112337"/>
                <a:gd name="connsiteX10" fmla="*/ 3277 w 139991"/>
                <a:gd name="connsiteY10" fmla="*/ 44196 h 112337"/>
                <a:gd name="connsiteX11" fmla="*/ 15164 w 139991"/>
                <a:gd name="connsiteY11" fmla="*/ 64161 h 112337"/>
                <a:gd name="connsiteX12" fmla="*/ 23012 w 139991"/>
                <a:gd name="connsiteY12" fmla="*/ 72314 h 112337"/>
                <a:gd name="connsiteX13" fmla="*/ 38481 w 139991"/>
                <a:gd name="connsiteY13" fmla="*/ 84963 h 112337"/>
                <a:gd name="connsiteX14" fmla="*/ 50216 w 139991"/>
                <a:gd name="connsiteY14" fmla="*/ 89459 h 112337"/>
                <a:gd name="connsiteX15" fmla="*/ 96012 w 139991"/>
                <a:gd name="connsiteY15" fmla="*/ 77114 h 112337"/>
                <a:gd name="connsiteX16" fmla="*/ 118796 w 139991"/>
                <a:gd name="connsiteY16" fmla="*/ 39548 h 112337"/>
                <a:gd name="connsiteX17" fmla="*/ 116891 w 139991"/>
                <a:gd name="connsiteY17" fmla="*/ 19050 h 112337"/>
                <a:gd name="connsiteX18" fmla="*/ 107899 w 139991"/>
                <a:gd name="connsiteY18" fmla="*/ 5715 h 112337"/>
                <a:gd name="connsiteX19" fmla="*/ 101651 w 139991"/>
                <a:gd name="connsiteY19" fmla="*/ 1905 h 112337"/>
                <a:gd name="connsiteX20" fmla="*/ 100584 w 139991"/>
                <a:gd name="connsiteY20" fmla="*/ 0 h 112337"/>
                <a:gd name="connsiteX21" fmla="*/ 102794 w 139991"/>
                <a:gd name="connsiteY21" fmla="*/ 153 h 112337"/>
                <a:gd name="connsiteX22" fmla="*/ 118720 w 139991"/>
                <a:gd name="connsiteY22" fmla="*/ 7315 h 112337"/>
                <a:gd name="connsiteX23" fmla="*/ 134722 w 139991"/>
                <a:gd name="connsiteY23" fmla="*/ 23013 h 1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9991" h="112337">
                  <a:moveTo>
                    <a:pt x="134493" y="23013"/>
                  </a:moveTo>
                  <a:cubicBezTo>
                    <a:pt x="140132" y="34823"/>
                    <a:pt x="141884" y="47016"/>
                    <a:pt x="137617" y="59360"/>
                  </a:cubicBezTo>
                  <a:cubicBezTo>
                    <a:pt x="134264" y="69113"/>
                    <a:pt x="130759" y="78943"/>
                    <a:pt x="123825" y="87173"/>
                  </a:cubicBezTo>
                  <a:cubicBezTo>
                    <a:pt x="116815" y="95479"/>
                    <a:pt x="107366" y="100965"/>
                    <a:pt x="97231" y="105842"/>
                  </a:cubicBezTo>
                  <a:cubicBezTo>
                    <a:pt x="88697" y="109957"/>
                    <a:pt x="79553" y="111557"/>
                    <a:pt x="70333" y="112166"/>
                  </a:cubicBezTo>
                  <a:cubicBezTo>
                    <a:pt x="63475" y="112624"/>
                    <a:pt x="55855" y="112243"/>
                    <a:pt x="49530" y="110033"/>
                  </a:cubicBezTo>
                  <a:cubicBezTo>
                    <a:pt x="39014" y="106375"/>
                    <a:pt x="28118" y="102413"/>
                    <a:pt x="20650" y="94107"/>
                  </a:cubicBezTo>
                  <a:cubicBezTo>
                    <a:pt x="10211" y="82525"/>
                    <a:pt x="1981" y="69952"/>
                    <a:pt x="991" y="54559"/>
                  </a:cubicBezTo>
                  <a:cubicBezTo>
                    <a:pt x="762" y="51359"/>
                    <a:pt x="229" y="48158"/>
                    <a:pt x="0" y="44882"/>
                  </a:cubicBezTo>
                  <a:cubicBezTo>
                    <a:pt x="0" y="44120"/>
                    <a:pt x="533" y="43358"/>
                    <a:pt x="914" y="42596"/>
                  </a:cubicBezTo>
                  <a:cubicBezTo>
                    <a:pt x="1753" y="43129"/>
                    <a:pt x="2819" y="43434"/>
                    <a:pt x="3277" y="44196"/>
                  </a:cubicBezTo>
                  <a:cubicBezTo>
                    <a:pt x="7239" y="50826"/>
                    <a:pt x="10897" y="57683"/>
                    <a:pt x="15164" y="64161"/>
                  </a:cubicBezTo>
                  <a:cubicBezTo>
                    <a:pt x="17145" y="67208"/>
                    <a:pt x="20345" y="69571"/>
                    <a:pt x="23012" y="72314"/>
                  </a:cubicBezTo>
                  <a:cubicBezTo>
                    <a:pt x="28804" y="76581"/>
                    <a:pt x="33223" y="81229"/>
                    <a:pt x="38481" y="84963"/>
                  </a:cubicBezTo>
                  <a:cubicBezTo>
                    <a:pt x="41758" y="87249"/>
                    <a:pt x="46101" y="88697"/>
                    <a:pt x="50216" y="89459"/>
                  </a:cubicBezTo>
                  <a:cubicBezTo>
                    <a:pt x="67894" y="92736"/>
                    <a:pt x="82829" y="88621"/>
                    <a:pt x="96012" y="77114"/>
                  </a:cubicBezTo>
                  <a:cubicBezTo>
                    <a:pt x="108204" y="66523"/>
                    <a:pt x="113995" y="53493"/>
                    <a:pt x="118796" y="39548"/>
                  </a:cubicBezTo>
                  <a:cubicBezTo>
                    <a:pt x="121234" y="32309"/>
                    <a:pt x="122225" y="26061"/>
                    <a:pt x="116891" y="19050"/>
                  </a:cubicBezTo>
                  <a:cubicBezTo>
                    <a:pt x="113690" y="14859"/>
                    <a:pt x="113005" y="9068"/>
                    <a:pt x="107899" y="5715"/>
                  </a:cubicBezTo>
                  <a:cubicBezTo>
                    <a:pt x="105842" y="4420"/>
                    <a:pt x="103632" y="3277"/>
                    <a:pt x="101651" y="1905"/>
                  </a:cubicBezTo>
                  <a:cubicBezTo>
                    <a:pt x="101041" y="1524"/>
                    <a:pt x="100965" y="610"/>
                    <a:pt x="100584" y="0"/>
                  </a:cubicBezTo>
                  <a:cubicBezTo>
                    <a:pt x="101346" y="0"/>
                    <a:pt x="102032" y="153"/>
                    <a:pt x="102794" y="153"/>
                  </a:cubicBezTo>
                  <a:cubicBezTo>
                    <a:pt x="109271" y="457"/>
                    <a:pt x="113995" y="3963"/>
                    <a:pt x="118720" y="7315"/>
                  </a:cubicBezTo>
                  <a:cubicBezTo>
                    <a:pt x="124968" y="11735"/>
                    <a:pt x="131445" y="16078"/>
                    <a:pt x="134722" y="23013"/>
                  </a:cubicBezTo>
                  <a:close/>
                </a:path>
              </a:pathLst>
            </a:custGeom>
            <a:solidFill>
              <a:srgbClr val="FFFFFF"/>
            </a:solidFill>
            <a:ln w="7620" cap="flat">
              <a:noFill/>
              <a:prstDash val="solid"/>
              <a:miter/>
            </a:ln>
          </p:spPr>
          <p:txBody>
            <a:bodyPr rtlCol="0" anchor="ctr"/>
            <a:lstStyle/>
            <a:p>
              <a:endParaRPr lang="ja-JP" altLang="en-US"/>
            </a:p>
          </p:txBody>
        </p:sp>
        <p:sp>
          <p:nvSpPr>
            <p:cNvPr id="187" name="フリーフォーム: 図形 186">
              <a:extLst>
                <a:ext uri="{FF2B5EF4-FFF2-40B4-BE49-F238E27FC236}">
                  <a16:creationId xmlns:a16="http://schemas.microsoft.com/office/drawing/2014/main" id="{00BF2CC8-D8FF-243E-2A0D-A605712DDC0B}"/>
                </a:ext>
              </a:extLst>
            </p:cNvPr>
            <p:cNvSpPr/>
            <p:nvPr/>
          </p:nvSpPr>
          <p:spPr>
            <a:xfrm>
              <a:off x="2834182" y="2918307"/>
              <a:ext cx="92210" cy="179222"/>
            </a:xfrm>
            <a:custGeom>
              <a:avLst/>
              <a:gdLst>
                <a:gd name="connsiteX0" fmla="*/ 89154 w 92210"/>
                <a:gd name="connsiteY0" fmla="*/ 119482 h 179222"/>
                <a:gd name="connsiteX1" fmla="*/ 90449 w 92210"/>
                <a:gd name="connsiteY1" fmla="*/ 133121 h 179222"/>
                <a:gd name="connsiteX2" fmla="*/ 86639 w 92210"/>
                <a:gd name="connsiteY2" fmla="*/ 134569 h 179222"/>
                <a:gd name="connsiteX3" fmla="*/ 60579 w 92210"/>
                <a:gd name="connsiteY3" fmla="*/ 140360 h 179222"/>
                <a:gd name="connsiteX4" fmla="*/ 35128 w 92210"/>
                <a:gd name="connsiteY4" fmla="*/ 158115 h 179222"/>
                <a:gd name="connsiteX5" fmla="*/ 6553 w 92210"/>
                <a:gd name="connsiteY5" fmla="*/ 179222 h 179222"/>
                <a:gd name="connsiteX6" fmla="*/ 0 w 92210"/>
                <a:gd name="connsiteY6" fmla="*/ 172136 h 179222"/>
                <a:gd name="connsiteX7" fmla="*/ 19202 w 92210"/>
                <a:gd name="connsiteY7" fmla="*/ 157048 h 179222"/>
                <a:gd name="connsiteX8" fmla="*/ 48768 w 92210"/>
                <a:gd name="connsiteY8" fmla="*/ 135407 h 179222"/>
                <a:gd name="connsiteX9" fmla="*/ 69037 w 92210"/>
                <a:gd name="connsiteY9" fmla="*/ 123825 h 179222"/>
                <a:gd name="connsiteX10" fmla="*/ 74676 w 92210"/>
                <a:gd name="connsiteY10" fmla="*/ 122225 h 179222"/>
                <a:gd name="connsiteX11" fmla="*/ 76200 w 92210"/>
                <a:gd name="connsiteY11" fmla="*/ 119634 h 179222"/>
                <a:gd name="connsiteX12" fmla="*/ 72923 w 92210"/>
                <a:gd name="connsiteY12" fmla="*/ 110795 h 179222"/>
                <a:gd name="connsiteX13" fmla="*/ 59588 w 92210"/>
                <a:gd name="connsiteY13" fmla="*/ 43053 h 179222"/>
                <a:gd name="connsiteX14" fmla="*/ 59588 w 92210"/>
                <a:gd name="connsiteY14" fmla="*/ 33299 h 179222"/>
                <a:gd name="connsiteX15" fmla="*/ 60350 w 92210"/>
                <a:gd name="connsiteY15" fmla="*/ 16764 h 179222"/>
                <a:gd name="connsiteX16" fmla="*/ 59131 w 92210"/>
                <a:gd name="connsiteY16" fmla="*/ 5715 h 179222"/>
                <a:gd name="connsiteX17" fmla="*/ 68123 w 92210"/>
                <a:gd name="connsiteY17" fmla="*/ 0 h 179222"/>
                <a:gd name="connsiteX18" fmla="*/ 78410 w 92210"/>
                <a:gd name="connsiteY18" fmla="*/ 9982 h 179222"/>
                <a:gd name="connsiteX19" fmla="*/ 75819 w 92210"/>
                <a:gd name="connsiteY19" fmla="*/ 19355 h 179222"/>
                <a:gd name="connsiteX20" fmla="*/ 71399 w 92210"/>
                <a:gd name="connsiteY20" fmla="*/ 29565 h 179222"/>
                <a:gd name="connsiteX21" fmla="*/ 71552 w 92210"/>
                <a:gd name="connsiteY21" fmla="*/ 62027 h 179222"/>
                <a:gd name="connsiteX22" fmla="*/ 78257 w 92210"/>
                <a:gd name="connsiteY22" fmla="*/ 92507 h 179222"/>
                <a:gd name="connsiteX23" fmla="*/ 87325 w 92210"/>
                <a:gd name="connsiteY23" fmla="*/ 116815 h 179222"/>
                <a:gd name="connsiteX24" fmla="*/ 89078 w 92210"/>
                <a:gd name="connsiteY24" fmla="*/ 119482 h 179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2210" h="179222">
                  <a:moveTo>
                    <a:pt x="89154" y="119482"/>
                  </a:moveTo>
                  <a:cubicBezTo>
                    <a:pt x="94031" y="123672"/>
                    <a:pt x="91973" y="128473"/>
                    <a:pt x="90449" y="133121"/>
                  </a:cubicBezTo>
                  <a:cubicBezTo>
                    <a:pt x="90221" y="133883"/>
                    <a:pt x="87478" y="134950"/>
                    <a:pt x="86639" y="134569"/>
                  </a:cubicBezTo>
                  <a:cubicBezTo>
                    <a:pt x="76048" y="129845"/>
                    <a:pt x="68199" y="135941"/>
                    <a:pt x="60579" y="140360"/>
                  </a:cubicBezTo>
                  <a:cubicBezTo>
                    <a:pt x="51587" y="145542"/>
                    <a:pt x="43434" y="152019"/>
                    <a:pt x="35128" y="158115"/>
                  </a:cubicBezTo>
                  <a:cubicBezTo>
                    <a:pt x="25527" y="165049"/>
                    <a:pt x="16078" y="172212"/>
                    <a:pt x="6553" y="179222"/>
                  </a:cubicBezTo>
                  <a:lnTo>
                    <a:pt x="0" y="172136"/>
                  </a:lnTo>
                  <a:cubicBezTo>
                    <a:pt x="6629" y="167411"/>
                    <a:pt x="12649" y="161925"/>
                    <a:pt x="19202" y="157048"/>
                  </a:cubicBezTo>
                  <a:cubicBezTo>
                    <a:pt x="28956" y="149733"/>
                    <a:pt x="38786" y="142494"/>
                    <a:pt x="48768" y="135407"/>
                  </a:cubicBezTo>
                  <a:cubicBezTo>
                    <a:pt x="55016" y="130912"/>
                    <a:pt x="60198" y="124815"/>
                    <a:pt x="69037" y="123825"/>
                  </a:cubicBezTo>
                  <a:cubicBezTo>
                    <a:pt x="70942" y="123596"/>
                    <a:pt x="72923" y="122987"/>
                    <a:pt x="74676" y="122225"/>
                  </a:cubicBezTo>
                  <a:cubicBezTo>
                    <a:pt x="75514" y="121844"/>
                    <a:pt x="76429" y="120320"/>
                    <a:pt x="76200" y="119634"/>
                  </a:cubicBezTo>
                  <a:cubicBezTo>
                    <a:pt x="75362" y="116662"/>
                    <a:pt x="74143" y="113767"/>
                    <a:pt x="72923" y="110795"/>
                  </a:cubicBezTo>
                  <a:cubicBezTo>
                    <a:pt x="63779" y="88925"/>
                    <a:pt x="58903" y="66446"/>
                    <a:pt x="59588" y="43053"/>
                  </a:cubicBezTo>
                  <a:cubicBezTo>
                    <a:pt x="59665" y="39776"/>
                    <a:pt x="59512" y="36576"/>
                    <a:pt x="59588" y="33299"/>
                  </a:cubicBezTo>
                  <a:cubicBezTo>
                    <a:pt x="59817" y="27813"/>
                    <a:pt x="60503" y="22250"/>
                    <a:pt x="60350" y="16764"/>
                  </a:cubicBezTo>
                  <a:cubicBezTo>
                    <a:pt x="60274" y="13106"/>
                    <a:pt x="63551" y="9144"/>
                    <a:pt x="59131" y="5715"/>
                  </a:cubicBezTo>
                  <a:lnTo>
                    <a:pt x="68123" y="0"/>
                  </a:lnTo>
                  <a:cubicBezTo>
                    <a:pt x="71704" y="3277"/>
                    <a:pt x="75209" y="6553"/>
                    <a:pt x="78410" y="9982"/>
                  </a:cubicBezTo>
                  <a:cubicBezTo>
                    <a:pt x="81229" y="12954"/>
                    <a:pt x="80772" y="16916"/>
                    <a:pt x="75819" y="19355"/>
                  </a:cubicBezTo>
                  <a:cubicBezTo>
                    <a:pt x="71476" y="21488"/>
                    <a:pt x="71476" y="25908"/>
                    <a:pt x="71399" y="29565"/>
                  </a:cubicBezTo>
                  <a:cubicBezTo>
                    <a:pt x="71095" y="40386"/>
                    <a:pt x="70409" y="51282"/>
                    <a:pt x="71552" y="62027"/>
                  </a:cubicBezTo>
                  <a:cubicBezTo>
                    <a:pt x="72619" y="72237"/>
                    <a:pt x="75362" y="82448"/>
                    <a:pt x="78257" y="92507"/>
                  </a:cubicBezTo>
                  <a:cubicBezTo>
                    <a:pt x="80620" y="100736"/>
                    <a:pt x="84201" y="108737"/>
                    <a:pt x="87325" y="116815"/>
                  </a:cubicBezTo>
                  <a:cubicBezTo>
                    <a:pt x="87706" y="117805"/>
                    <a:pt x="88240" y="118796"/>
                    <a:pt x="89078" y="119482"/>
                  </a:cubicBezTo>
                  <a:close/>
                </a:path>
              </a:pathLst>
            </a:custGeom>
            <a:solidFill>
              <a:srgbClr val="040000"/>
            </a:solidFill>
            <a:ln w="7620" cap="flat">
              <a:noFill/>
              <a:prstDash val="solid"/>
              <a:miter/>
            </a:ln>
          </p:spPr>
          <p:txBody>
            <a:bodyPr rtlCol="0" anchor="ctr"/>
            <a:lstStyle/>
            <a:p>
              <a:endParaRPr lang="ja-JP" altLang="en-US"/>
            </a:p>
          </p:txBody>
        </p:sp>
        <p:sp>
          <p:nvSpPr>
            <p:cNvPr id="188" name="フリーフォーム: 図形 187">
              <a:extLst>
                <a:ext uri="{FF2B5EF4-FFF2-40B4-BE49-F238E27FC236}">
                  <a16:creationId xmlns:a16="http://schemas.microsoft.com/office/drawing/2014/main" id="{BB899564-00BB-D7B0-7ACF-50DB7513BD82}"/>
                </a:ext>
              </a:extLst>
            </p:cNvPr>
            <p:cNvSpPr/>
            <p:nvPr/>
          </p:nvSpPr>
          <p:spPr>
            <a:xfrm>
              <a:off x="2746342" y="2189817"/>
              <a:ext cx="175724" cy="138442"/>
            </a:xfrm>
            <a:custGeom>
              <a:avLst/>
              <a:gdLst>
                <a:gd name="connsiteX0" fmla="*/ 169527 w 175724"/>
                <a:gd name="connsiteY0" fmla="*/ 60292 h 138442"/>
                <a:gd name="connsiteX1" fmla="*/ 175242 w 175724"/>
                <a:gd name="connsiteY1" fmla="*/ 78885 h 138442"/>
                <a:gd name="connsiteX2" fmla="*/ 163964 w 175724"/>
                <a:gd name="connsiteY2" fmla="*/ 82009 h 138442"/>
                <a:gd name="connsiteX3" fmla="*/ 129598 w 175724"/>
                <a:gd name="connsiteY3" fmla="*/ 75456 h 138442"/>
                <a:gd name="connsiteX4" fmla="*/ 125026 w 175724"/>
                <a:gd name="connsiteY4" fmla="*/ 80866 h 138442"/>
                <a:gd name="connsiteX5" fmla="*/ 132646 w 175724"/>
                <a:gd name="connsiteY5" fmla="*/ 110127 h 138442"/>
                <a:gd name="connsiteX6" fmla="*/ 138666 w 175724"/>
                <a:gd name="connsiteY6" fmla="*/ 128415 h 138442"/>
                <a:gd name="connsiteX7" fmla="*/ 137446 w 175724"/>
                <a:gd name="connsiteY7" fmla="*/ 136416 h 138442"/>
                <a:gd name="connsiteX8" fmla="*/ 133865 w 175724"/>
                <a:gd name="connsiteY8" fmla="*/ 138397 h 138442"/>
                <a:gd name="connsiteX9" fmla="*/ 127464 w 175724"/>
                <a:gd name="connsiteY9" fmla="*/ 133673 h 138442"/>
                <a:gd name="connsiteX10" fmla="*/ 120759 w 175724"/>
                <a:gd name="connsiteY10" fmla="*/ 106012 h 138442"/>
                <a:gd name="connsiteX11" fmla="*/ 112758 w 175724"/>
                <a:gd name="connsiteY11" fmla="*/ 83152 h 138442"/>
                <a:gd name="connsiteX12" fmla="*/ 98889 w 175724"/>
                <a:gd name="connsiteY12" fmla="*/ 75532 h 138442"/>
                <a:gd name="connsiteX13" fmla="*/ 90203 w 175724"/>
                <a:gd name="connsiteY13" fmla="*/ 70350 h 138442"/>
                <a:gd name="connsiteX14" fmla="*/ 94698 w 175724"/>
                <a:gd name="connsiteY14" fmla="*/ 62730 h 138442"/>
                <a:gd name="connsiteX15" fmla="*/ 98813 w 175724"/>
                <a:gd name="connsiteY15" fmla="*/ 58082 h 138442"/>
                <a:gd name="connsiteX16" fmla="*/ 90660 w 175724"/>
                <a:gd name="connsiteY16" fmla="*/ 58311 h 138442"/>
                <a:gd name="connsiteX17" fmla="*/ 81211 w 175724"/>
                <a:gd name="connsiteY17" fmla="*/ 77209 h 138442"/>
                <a:gd name="connsiteX18" fmla="*/ 75420 w 175724"/>
                <a:gd name="connsiteY18" fmla="*/ 94201 h 138442"/>
                <a:gd name="connsiteX19" fmla="*/ 69248 w 175724"/>
                <a:gd name="connsiteY19" fmla="*/ 89324 h 138442"/>
                <a:gd name="connsiteX20" fmla="*/ 70543 w 175724"/>
                <a:gd name="connsiteY20" fmla="*/ 81552 h 138442"/>
                <a:gd name="connsiteX21" fmla="*/ 68105 w 175724"/>
                <a:gd name="connsiteY21" fmla="*/ 86276 h 138442"/>
                <a:gd name="connsiteX22" fmla="*/ 61856 w 175724"/>
                <a:gd name="connsiteY22" fmla="*/ 84524 h 138442"/>
                <a:gd name="connsiteX23" fmla="*/ 62923 w 175724"/>
                <a:gd name="connsiteY23" fmla="*/ 82619 h 138442"/>
                <a:gd name="connsiteX24" fmla="*/ 63075 w 175724"/>
                <a:gd name="connsiteY24" fmla="*/ 82161 h 138442"/>
                <a:gd name="connsiteX25" fmla="*/ 67952 w 175724"/>
                <a:gd name="connsiteY25" fmla="*/ 73322 h 138442"/>
                <a:gd name="connsiteX26" fmla="*/ 57208 w 175724"/>
                <a:gd name="connsiteY26" fmla="*/ 62959 h 138442"/>
                <a:gd name="connsiteX27" fmla="*/ 42349 w 175724"/>
                <a:gd name="connsiteY27" fmla="*/ 52444 h 138442"/>
                <a:gd name="connsiteX28" fmla="*/ 16669 w 175724"/>
                <a:gd name="connsiteY28" fmla="*/ 34155 h 138442"/>
                <a:gd name="connsiteX29" fmla="*/ 363 w 175724"/>
                <a:gd name="connsiteY29" fmla="*/ 12972 h 138442"/>
                <a:gd name="connsiteX30" fmla="*/ 7830 w 175724"/>
                <a:gd name="connsiteY30" fmla="*/ 18 h 138442"/>
                <a:gd name="connsiteX31" fmla="*/ 35796 w 175724"/>
                <a:gd name="connsiteY31" fmla="*/ 10381 h 138442"/>
                <a:gd name="connsiteX32" fmla="*/ 49283 w 175724"/>
                <a:gd name="connsiteY32" fmla="*/ 20439 h 138442"/>
                <a:gd name="connsiteX33" fmla="*/ 74963 w 175724"/>
                <a:gd name="connsiteY33" fmla="*/ 56330 h 138442"/>
                <a:gd name="connsiteX34" fmla="*/ 77096 w 175724"/>
                <a:gd name="connsiteY34" fmla="*/ 59073 h 138442"/>
                <a:gd name="connsiteX35" fmla="*/ 79154 w 175724"/>
                <a:gd name="connsiteY35" fmla="*/ 57244 h 138442"/>
                <a:gd name="connsiteX36" fmla="*/ 101404 w 175724"/>
                <a:gd name="connsiteY36" fmla="*/ 48557 h 138442"/>
                <a:gd name="connsiteX37" fmla="*/ 113367 w 175724"/>
                <a:gd name="connsiteY37" fmla="*/ 42156 h 138442"/>
                <a:gd name="connsiteX38" fmla="*/ 115501 w 175724"/>
                <a:gd name="connsiteY38" fmla="*/ 37737 h 138442"/>
                <a:gd name="connsiteX39" fmla="*/ 120530 w 175724"/>
                <a:gd name="connsiteY39" fmla="*/ 34460 h 138442"/>
                <a:gd name="connsiteX40" fmla="*/ 123273 w 175724"/>
                <a:gd name="connsiteY40" fmla="*/ 41090 h 138442"/>
                <a:gd name="connsiteX41" fmla="*/ 122054 w 175724"/>
                <a:gd name="connsiteY41" fmla="*/ 45281 h 138442"/>
                <a:gd name="connsiteX42" fmla="*/ 124493 w 175724"/>
                <a:gd name="connsiteY42" fmla="*/ 48557 h 138442"/>
                <a:gd name="connsiteX43" fmla="*/ 142400 w 175724"/>
                <a:gd name="connsiteY43" fmla="*/ 47719 h 138442"/>
                <a:gd name="connsiteX44" fmla="*/ 169679 w 175724"/>
                <a:gd name="connsiteY44" fmla="*/ 60292 h 138442"/>
                <a:gd name="connsiteX45" fmla="*/ 164040 w 175724"/>
                <a:gd name="connsiteY45" fmla="*/ 71570 h 138442"/>
                <a:gd name="connsiteX46" fmla="*/ 157868 w 175724"/>
                <a:gd name="connsiteY46" fmla="*/ 62349 h 138442"/>
                <a:gd name="connsiteX47" fmla="*/ 155277 w 175724"/>
                <a:gd name="connsiteY47" fmla="*/ 61130 h 138442"/>
                <a:gd name="connsiteX48" fmla="*/ 142628 w 175724"/>
                <a:gd name="connsiteY48" fmla="*/ 57320 h 138442"/>
                <a:gd name="connsiteX49" fmla="*/ 120454 w 175724"/>
                <a:gd name="connsiteY49" fmla="*/ 57473 h 138442"/>
                <a:gd name="connsiteX50" fmla="*/ 117787 w 175724"/>
                <a:gd name="connsiteY50" fmla="*/ 63874 h 138442"/>
                <a:gd name="connsiteX51" fmla="*/ 126093 w 175724"/>
                <a:gd name="connsiteY51" fmla="*/ 67684 h 138442"/>
                <a:gd name="connsiteX52" fmla="*/ 153220 w 175724"/>
                <a:gd name="connsiteY52" fmla="*/ 71494 h 138442"/>
                <a:gd name="connsiteX53" fmla="*/ 164040 w 175724"/>
                <a:gd name="connsiteY53" fmla="*/ 71646 h 138442"/>
                <a:gd name="connsiteX54" fmla="*/ 64828 w 175724"/>
                <a:gd name="connsiteY54" fmla="*/ 59911 h 138442"/>
                <a:gd name="connsiteX55" fmla="*/ 64676 w 175724"/>
                <a:gd name="connsiteY55" fmla="*/ 56406 h 138442"/>
                <a:gd name="connsiteX56" fmla="*/ 37244 w 175724"/>
                <a:gd name="connsiteY56" fmla="*/ 21278 h 138442"/>
                <a:gd name="connsiteX57" fmla="*/ 19718 w 175724"/>
                <a:gd name="connsiteY57" fmla="*/ 9543 h 138442"/>
                <a:gd name="connsiteX58" fmla="*/ 13850 w 175724"/>
                <a:gd name="connsiteY58" fmla="*/ 9390 h 138442"/>
                <a:gd name="connsiteX59" fmla="*/ 11412 w 175724"/>
                <a:gd name="connsiteY59" fmla="*/ 15029 h 138442"/>
                <a:gd name="connsiteX60" fmla="*/ 26728 w 175724"/>
                <a:gd name="connsiteY60" fmla="*/ 30955 h 138442"/>
                <a:gd name="connsiteX61" fmla="*/ 62694 w 175724"/>
                <a:gd name="connsiteY61" fmla="*/ 59225 h 138442"/>
                <a:gd name="connsiteX62" fmla="*/ 64828 w 175724"/>
                <a:gd name="connsiteY62" fmla="*/ 59911 h 13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75724" h="138442">
                  <a:moveTo>
                    <a:pt x="169527" y="60292"/>
                  </a:moveTo>
                  <a:cubicBezTo>
                    <a:pt x="174632" y="65550"/>
                    <a:pt x="176766" y="71874"/>
                    <a:pt x="175242" y="78885"/>
                  </a:cubicBezTo>
                  <a:cubicBezTo>
                    <a:pt x="174556" y="82009"/>
                    <a:pt x="169603" y="83152"/>
                    <a:pt x="163964" y="82009"/>
                  </a:cubicBezTo>
                  <a:cubicBezTo>
                    <a:pt x="152534" y="79723"/>
                    <a:pt x="141104" y="77437"/>
                    <a:pt x="129598" y="75456"/>
                  </a:cubicBezTo>
                  <a:cubicBezTo>
                    <a:pt x="124416" y="74541"/>
                    <a:pt x="123654" y="75989"/>
                    <a:pt x="125026" y="80866"/>
                  </a:cubicBezTo>
                  <a:cubicBezTo>
                    <a:pt x="127769" y="90544"/>
                    <a:pt x="129903" y="100373"/>
                    <a:pt x="132646" y="110127"/>
                  </a:cubicBezTo>
                  <a:cubicBezTo>
                    <a:pt x="134399" y="116299"/>
                    <a:pt x="137142" y="122243"/>
                    <a:pt x="138666" y="128415"/>
                  </a:cubicBezTo>
                  <a:cubicBezTo>
                    <a:pt x="139275" y="130853"/>
                    <a:pt x="138285" y="133825"/>
                    <a:pt x="137446" y="136416"/>
                  </a:cubicBezTo>
                  <a:cubicBezTo>
                    <a:pt x="137142" y="137406"/>
                    <a:pt x="134475" y="138702"/>
                    <a:pt x="133865" y="138397"/>
                  </a:cubicBezTo>
                  <a:cubicBezTo>
                    <a:pt x="131427" y="137178"/>
                    <a:pt x="128074" y="135654"/>
                    <a:pt x="127464" y="133673"/>
                  </a:cubicBezTo>
                  <a:cubicBezTo>
                    <a:pt x="124797" y="124529"/>
                    <a:pt x="123273" y="115156"/>
                    <a:pt x="120759" y="106012"/>
                  </a:cubicBezTo>
                  <a:cubicBezTo>
                    <a:pt x="118625" y="98240"/>
                    <a:pt x="115958" y="90620"/>
                    <a:pt x="112758" y="83152"/>
                  </a:cubicBezTo>
                  <a:cubicBezTo>
                    <a:pt x="110548" y="77818"/>
                    <a:pt x="104909" y="75532"/>
                    <a:pt x="98889" y="75532"/>
                  </a:cubicBezTo>
                  <a:cubicBezTo>
                    <a:pt x="94089" y="75532"/>
                    <a:pt x="91574" y="73551"/>
                    <a:pt x="90203" y="70350"/>
                  </a:cubicBezTo>
                  <a:cubicBezTo>
                    <a:pt x="88755" y="66769"/>
                    <a:pt x="91193" y="64559"/>
                    <a:pt x="94698" y="62730"/>
                  </a:cubicBezTo>
                  <a:cubicBezTo>
                    <a:pt x="96451" y="61816"/>
                    <a:pt x="97441" y="59682"/>
                    <a:pt x="98813" y="58082"/>
                  </a:cubicBezTo>
                  <a:cubicBezTo>
                    <a:pt x="96070" y="58082"/>
                    <a:pt x="92870" y="57320"/>
                    <a:pt x="90660" y="58311"/>
                  </a:cubicBezTo>
                  <a:cubicBezTo>
                    <a:pt x="83421" y="61587"/>
                    <a:pt x="79992" y="69817"/>
                    <a:pt x="81211" y="77209"/>
                  </a:cubicBezTo>
                  <a:cubicBezTo>
                    <a:pt x="82278" y="83685"/>
                    <a:pt x="80144" y="89629"/>
                    <a:pt x="75420" y="94201"/>
                  </a:cubicBezTo>
                  <a:lnTo>
                    <a:pt x="69248" y="89324"/>
                  </a:lnTo>
                  <a:cubicBezTo>
                    <a:pt x="71381" y="88943"/>
                    <a:pt x="72676" y="82619"/>
                    <a:pt x="70543" y="81552"/>
                  </a:cubicBezTo>
                  <a:cubicBezTo>
                    <a:pt x="69705" y="83152"/>
                    <a:pt x="68866" y="84676"/>
                    <a:pt x="68105" y="86276"/>
                  </a:cubicBezTo>
                  <a:lnTo>
                    <a:pt x="61856" y="84524"/>
                  </a:lnTo>
                  <a:cubicBezTo>
                    <a:pt x="62237" y="83914"/>
                    <a:pt x="62542" y="83228"/>
                    <a:pt x="62923" y="82619"/>
                  </a:cubicBezTo>
                  <a:cubicBezTo>
                    <a:pt x="62923" y="82466"/>
                    <a:pt x="62923" y="82314"/>
                    <a:pt x="63075" y="82161"/>
                  </a:cubicBezTo>
                  <a:cubicBezTo>
                    <a:pt x="64828" y="79190"/>
                    <a:pt x="68943" y="75151"/>
                    <a:pt x="67952" y="73322"/>
                  </a:cubicBezTo>
                  <a:cubicBezTo>
                    <a:pt x="65742" y="69284"/>
                    <a:pt x="61170" y="66083"/>
                    <a:pt x="57208" y="62959"/>
                  </a:cubicBezTo>
                  <a:cubicBezTo>
                    <a:pt x="52484" y="59225"/>
                    <a:pt x="47302" y="55949"/>
                    <a:pt x="42349" y="52444"/>
                  </a:cubicBezTo>
                  <a:cubicBezTo>
                    <a:pt x="33738" y="46347"/>
                    <a:pt x="24975" y="40480"/>
                    <a:pt x="16669" y="34155"/>
                  </a:cubicBezTo>
                  <a:cubicBezTo>
                    <a:pt x="9202" y="28440"/>
                    <a:pt x="3030" y="21735"/>
                    <a:pt x="363" y="12972"/>
                  </a:cubicBezTo>
                  <a:cubicBezTo>
                    <a:pt x="-1161" y="7866"/>
                    <a:pt x="2268" y="1618"/>
                    <a:pt x="7830" y="18"/>
                  </a:cubicBezTo>
                  <a:cubicBezTo>
                    <a:pt x="19032" y="-363"/>
                    <a:pt x="27261" y="5428"/>
                    <a:pt x="35796" y="10381"/>
                  </a:cubicBezTo>
                  <a:cubicBezTo>
                    <a:pt x="40673" y="13200"/>
                    <a:pt x="44940" y="16934"/>
                    <a:pt x="49283" y="20439"/>
                  </a:cubicBezTo>
                  <a:cubicBezTo>
                    <a:pt x="61475" y="30345"/>
                    <a:pt x="69629" y="42537"/>
                    <a:pt x="74963" y="56330"/>
                  </a:cubicBezTo>
                  <a:cubicBezTo>
                    <a:pt x="75344" y="57320"/>
                    <a:pt x="76334" y="58159"/>
                    <a:pt x="77096" y="59073"/>
                  </a:cubicBezTo>
                  <a:cubicBezTo>
                    <a:pt x="77782" y="58463"/>
                    <a:pt x="78696" y="57930"/>
                    <a:pt x="79154" y="57244"/>
                  </a:cubicBezTo>
                  <a:cubicBezTo>
                    <a:pt x="83573" y="50843"/>
                    <a:pt x="92793" y="47262"/>
                    <a:pt x="101404" y="48557"/>
                  </a:cubicBezTo>
                  <a:cubicBezTo>
                    <a:pt x="106662" y="49395"/>
                    <a:pt x="111462" y="46805"/>
                    <a:pt x="113367" y="42156"/>
                  </a:cubicBezTo>
                  <a:cubicBezTo>
                    <a:pt x="113977" y="40632"/>
                    <a:pt x="114358" y="38880"/>
                    <a:pt x="115501" y="37737"/>
                  </a:cubicBezTo>
                  <a:cubicBezTo>
                    <a:pt x="116796" y="36365"/>
                    <a:pt x="118854" y="35527"/>
                    <a:pt x="120530" y="34460"/>
                  </a:cubicBezTo>
                  <a:cubicBezTo>
                    <a:pt x="121521" y="36670"/>
                    <a:pt x="122740" y="38804"/>
                    <a:pt x="123273" y="41090"/>
                  </a:cubicBezTo>
                  <a:cubicBezTo>
                    <a:pt x="123502" y="42385"/>
                    <a:pt x="121902" y="43909"/>
                    <a:pt x="122054" y="45281"/>
                  </a:cubicBezTo>
                  <a:cubicBezTo>
                    <a:pt x="122206" y="46424"/>
                    <a:pt x="123654" y="47490"/>
                    <a:pt x="124493" y="48557"/>
                  </a:cubicBezTo>
                  <a:cubicBezTo>
                    <a:pt x="130208" y="44595"/>
                    <a:pt x="136532" y="46424"/>
                    <a:pt x="142400" y="47719"/>
                  </a:cubicBezTo>
                  <a:cubicBezTo>
                    <a:pt x="152534" y="49929"/>
                    <a:pt x="162516" y="52977"/>
                    <a:pt x="169679" y="60292"/>
                  </a:cubicBezTo>
                  <a:close/>
                  <a:moveTo>
                    <a:pt x="164040" y="71570"/>
                  </a:moveTo>
                  <a:cubicBezTo>
                    <a:pt x="161983" y="68445"/>
                    <a:pt x="160078" y="65321"/>
                    <a:pt x="157868" y="62349"/>
                  </a:cubicBezTo>
                  <a:cubicBezTo>
                    <a:pt x="157411" y="61740"/>
                    <a:pt x="156192" y="61435"/>
                    <a:pt x="155277" y="61130"/>
                  </a:cubicBezTo>
                  <a:cubicBezTo>
                    <a:pt x="151467" y="59835"/>
                    <a:pt x="147581" y="58539"/>
                    <a:pt x="142628" y="57320"/>
                  </a:cubicBezTo>
                  <a:cubicBezTo>
                    <a:pt x="135237" y="53815"/>
                    <a:pt x="127693" y="55491"/>
                    <a:pt x="120454" y="57473"/>
                  </a:cubicBezTo>
                  <a:cubicBezTo>
                    <a:pt x="117939" y="58159"/>
                    <a:pt x="115425" y="60292"/>
                    <a:pt x="117787" y="63874"/>
                  </a:cubicBezTo>
                  <a:cubicBezTo>
                    <a:pt x="119844" y="67074"/>
                    <a:pt x="122816" y="67912"/>
                    <a:pt x="126093" y="67684"/>
                  </a:cubicBezTo>
                  <a:cubicBezTo>
                    <a:pt x="135541" y="67074"/>
                    <a:pt x="144305" y="69360"/>
                    <a:pt x="153220" y="71494"/>
                  </a:cubicBezTo>
                  <a:cubicBezTo>
                    <a:pt x="156573" y="72332"/>
                    <a:pt x="160459" y="71646"/>
                    <a:pt x="164040" y="71646"/>
                  </a:cubicBezTo>
                  <a:close/>
                  <a:moveTo>
                    <a:pt x="64828" y="59911"/>
                  </a:moveTo>
                  <a:cubicBezTo>
                    <a:pt x="64828" y="58692"/>
                    <a:pt x="65133" y="57396"/>
                    <a:pt x="64676" y="56406"/>
                  </a:cubicBezTo>
                  <a:cubicBezTo>
                    <a:pt x="58579" y="42842"/>
                    <a:pt x="50350" y="30498"/>
                    <a:pt x="37244" y="21278"/>
                  </a:cubicBezTo>
                  <a:cubicBezTo>
                    <a:pt x="31452" y="17239"/>
                    <a:pt x="25737" y="13200"/>
                    <a:pt x="19718" y="9543"/>
                  </a:cubicBezTo>
                  <a:cubicBezTo>
                    <a:pt x="18270" y="8705"/>
                    <a:pt x="14917" y="8476"/>
                    <a:pt x="13850" y="9390"/>
                  </a:cubicBezTo>
                  <a:cubicBezTo>
                    <a:pt x="12250" y="10610"/>
                    <a:pt x="10650" y="13734"/>
                    <a:pt x="11412" y="15029"/>
                  </a:cubicBezTo>
                  <a:cubicBezTo>
                    <a:pt x="14917" y="21201"/>
                    <a:pt x="19337" y="26840"/>
                    <a:pt x="26728" y="30955"/>
                  </a:cubicBezTo>
                  <a:cubicBezTo>
                    <a:pt x="38691" y="40404"/>
                    <a:pt x="50731" y="49853"/>
                    <a:pt x="62694" y="59225"/>
                  </a:cubicBezTo>
                  <a:cubicBezTo>
                    <a:pt x="63228" y="59606"/>
                    <a:pt x="64142" y="59682"/>
                    <a:pt x="64828" y="59911"/>
                  </a:cubicBezTo>
                  <a:close/>
                </a:path>
              </a:pathLst>
            </a:custGeom>
            <a:solidFill>
              <a:srgbClr val="040000"/>
            </a:solidFill>
            <a:ln w="7620" cap="flat">
              <a:noFill/>
              <a:prstDash val="solid"/>
              <a:miter/>
            </a:ln>
          </p:spPr>
          <p:txBody>
            <a:bodyPr rtlCol="0" anchor="ctr"/>
            <a:lstStyle/>
            <a:p>
              <a:endParaRPr lang="ja-JP" altLang="en-US"/>
            </a:p>
          </p:txBody>
        </p:sp>
        <p:sp>
          <p:nvSpPr>
            <p:cNvPr id="189" name="フリーフォーム: 図形 188">
              <a:extLst>
                <a:ext uri="{FF2B5EF4-FFF2-40B4-BE49-F238E27FC236}">
                  <a16:creationId xmlns:a16="http://schemas.microsoft.com/office/drawing/2014/main" id="{469DBE0D-BF08-23C1-ABDA-716716A814AF}"/>
                </a:ext>
              </a:extLst>
            </p:cNvPr>
            <p:cNvSpPr/>
            <p:nvPr/>
          </p:nvSpPr>
          <p:spPr>
            <a:xfrm>
              <a:off x="2895904" y="2119198"/>
              <a:ext cx="20362" cy="43531"/>
            </a:xfrm>
            <a:custGeom>
              <a:avLst/>
              <a:gdLst>
                <a:gd name="connsiteX0" fmla="*/ 20193 w 20362"/>
                <a:gd name="connsiteY0" fmla="*/ 76 h 43531"/>
                <a:gd name="connsiteX1" fmla="*/ 20193 w 20362"/>
                <a:gd name="connsiteY1" fmla="*/ 7315 h 43531"/>
                <a:gd name="connsiteX2" fmla="*/ 4039 w 20362"/>
                <a:gd name="connsiteY2" fmla="*/ 42291 h 43531"/>
                <a:gd name="connsiteX3" fmla="*/ 1600 w 20362"/>
                <a:gd name="connsiteY3" fmla="*/ 43510 h 43531"/>
                <a:gd name="connsiteX4" fmla="*/ 0 w 20362"/>
                <a:gd name="connsiteY4" fmla="*/ 41377 h 43531"/>
                <a:gd name="connsiteX5" fmla="*/ 1372 w 20362"/>
                <a:gd name="connsiteY5" fmla="*/ 36195 h 43531"/>
                <a:gd name="connsiteX6" fmla="*/ 4648 w 20362"/>
                <a:gd name="connsiteY6" fmla="*/ 30251 h 43531"/>
                <a:gd name="connsiteX7" fmla="*/ 15926 w 20362"/>
                <a:gd name="connsiteY7" fmla="*/ 6782 h 43531"/>
                <a:gd name="connsiteX8" fmla="*/ 20041 w 20362"/>
                <a:gd name="connsiteY8" fmla="*/ 0 h 4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62" h="43531">
                  <a:moveTo>
                    <a:pt x="20193" y="76"/>
                  </a:moveTo>
                  <a:cubicBezTo>
                    <a:pt x="20193" y="2515"/>
                    <a:pt x="20574" y="4953"/>
                    <a:pt x="20193" y="7315"/>
                  </a:cubicBezTo>
                  <a:cubicBezTo>
                    <a:pt x="18517" y="20346"/>
                    <a:pt x="10211" y="30937"/>
                    <a:pt x="4039" y="42291"/>
                  </a:cubicBezTo>
                  <a:cubicBezTo>
                    <a:pt x="3658" y="42977"/>
                    <a:pt x="2286" y="43663"/>
                    <a:pt x="1600" y="43510"/>
                  </a:cubicBezTo>
                  <a:cubicBezTo>
                    <a:pt x="914" y="43358"/>
                    <a:pt x="0" y="42139"/>
                    <a:pt x="0" y="41377"/>
                  </a:cubicBezTo>
                  <a:cubicBezTo>
                    <a:pt x="152" y="39624"/>
                    <a:pt x="610" y="37795"/>
                    <a:pt x="1372" y="36195"/>
                  </a:cubicBezTo>
                  <a:cubicBezTo>
                    <a:pt x="2286" y="34138"/>
                    <a:pt x="3658" y="32309"/>
                    <a:pt x="4648" y="30251"/>
                  </a:cubicBezTo>
                  <a:cubicBezTo>
                    <a:pt x="8458" y="22479"/>
                    <a:pt x="12192" y="14631"/>
                    <a:pt x="15926" y="6782"/>
                  </a:cubicBezTo>
                  <a:cubicBezTo>
                    <a:pt x="17297" y="3886"/>
                    <a:pt x="18669" y="1905"/>
                    <a:pt x="20041" y="0"/>
                  </a:cubicBezTo>
                  <a:close/>
                </a:path>
              </a:pathLst>
            </a:custGeom>
            <a:solidFill>
              <a:srgbClr val="898989"/>
            </a:solidFill>
            <a:ln w="7620" cap="flat">
              <a:noFill/>
              <a:prstDash val="solid"/>
              <a:miter/>
            </a:ln>
          </p:spPr>
          <p:txBody>
            <a:bodyPr rtlCol="0" anchor="ctr"/>
            <a:lstStyle/>
            <a:p>
              <a:endParaRPr lang="ja-JP" altLang="en-US"/>
            </a:p>
          </p:txBody>
        </p:sp>
        <p:sp>
          <p:nvSpPr>
            <p:cNvPr id="190" name="フリーフォーム: 図形 189">
              <a:extLst>
                <a:ext uri="{FF2B5EF4-FFF2-40B4-BE49-F238E27FC236}">
                  <a16:creationId xmlns:a16="http://schemas.microsoft.com/office/drawing/2014/main" id="{7BC835F7-F43B-41CB-5F25-FBBE722B5332}"/>
                </a:ext>
              </a:extLst>
            </p:cNvPr>
            <p:cNvSpPr/>
            <p:nvPr/>
          </p:nvSpPr>
          <p:spPr>
            <a:xfrm>
              <a:off x="2817178" y="2077364"/>
              <a:ext cx="94379" cy="127558"/>
            </a:xfrm>
            <a:custGeom>
              <a:avLst/>
              <a:gdLst>
                <a:gd name="connsiteX0" fmla="*/ 92366 w 94379"/>
                <a:gd name="connsiteY0" fmla="*/ 27508 h 127558"/>
                <a:gd name="connsiteX1" fmla="*/ 93357 w 94379"/>
                <a:gd name="connsiteY1" fmla="*/ 36652 h 127558"/>
                <a:gd name="connsiteX2" fmla="*/ 74459 w 94379"/>
                <a:gd name="connsiteY2" fmla="*/ 74066 h 127558"/>
                <a:gd name="connsiteX3" fmla="*/ 67906 w 94379"/>
                <a:gd name="connsiteY3" fmla="*/ 90754 h 127558"/>
                <a:gd name="connsiteX4" fmla="*/ 60895 w 94379"/>
                <a:gd name="connsiteY4" fmla="*/ 105308 h 127558"/>
                <a:gd name="connsiteX5" fmla="*/ 52437 w 94379"/>
                <a:gd name="connsiteY5" fmla="*/ 108433 h 127558"/>
                <a:gd name="connsiteX6" fmla="*/ 24319 w 94379"/>
                <a:gd name="connsiteY6" fmla="*/ 119024 h 127558"/>
                <a:gd name="connsiteX7" fmla="*/ 19900 w 94379"/>
                <a:gd name="connsiteY7" fmla="*/ 125121 h 127558"/>
                <a:gd name="connsiteX8" fmla="*/ 19062 w 94379"/>
                <a:gd name="connsiteY8" fmla="*/ 127559 h 127558"/>
                <a:gd name="connsiteX9" fmla="*/ 16928 w 94379"/>
                <a:gd name="connsiteY9" fmla="*/ 125425 h 127558"/>
                <a:gd name="connsiteX10" fmla="*/ 15023 w 94379"/>
                <a:gd name="connsiteY10" fmla="*/ 122758 h 127558"/>
                <a:gd name="connsiteX11" fmla="*/ 164 w 94379"/>
                <a:gd name="connsiteY11" fmla="*/ 102718 h 127558"/>
                <a:gd name="connsiteX12" fmla="*/ 12 w 94379"/>
                <a:gd name="connsiteY12" fmla="*/ 100813 h 127558"/>
                <a:gd name="connsiteX13" fmla="*/ 1840 w 94379"/>
                <a:gd name="connsiteY13" fmla="*/ 101498 h 127558"/>
                <a:gd name="connsiteX14" fmla="*/ 14337 w 94379"/>
                <a:gd name="connsiteY14" fmla="*/ 111328 h 127558"/>
                <a:gd name="connsiteX15" fmla="*/ 27977 w 94379"/>
                <a:gd name="connsiteY15" fmla="*/ 110033 h 127558"/>
                <a:gd name="connsiteX16" fmla="*/ 52513 w 94379"/>
                <a:gd name="connsiteY16" fmla="*/ 93878 h 127558"/>
                <a:gd name="connsiteX17" fmla="*/ 68515 w 94379"/>
                <a:gd name="connsiteY17" fmla="*/ 68351 h 127558"/>
                <a:gd name="connsiteX18" fmla="*/ 75297 w 94379"/>
                <a:gd name="connsiteY18" fmla="*/ 34138 h 127558"/>
                <a:gd name="connsiteX19" fmla="*/ 70116 w 94379"/>
                <a:gd name="connsiteY19" fmla="*/ 2972 h 127558"/>
                <a:gd name="connsiteX20" fmla="*/ 70116 w 94379"/>
                <a:gd name="connsiteY20" fmla="*/ 0 h 127558"/>
                <a:gd name="connsiteX21" fmla="*/ 72325 w 94379"/>
                <a:gd name="connsiteY21" fmla="*/ 1981 h 127558"/>
                <a:gd name="connsiteX22" fmla="*/ 92290 w 94379"/>
                <a:gd name="connsiteY22" fmla="*/ 27508 h 12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379" h="127558">
                  <a:moveTo>
                    <a:pt x="92366" y="27508"/>
                  </a:moveTo>
                  <a:cubicBezTo>
                    <a:pt x="94500" y="30251"/>
                    <a:pt x="95109" y="33223"/>
                    <a:pt x="93357" y="36652"/>
                  </a:cubicBezTo>
                  <a:cubicBezTo>
                    <a:pt x="86880" y="49073"/>
                    <a:pt x="80555" y="61493"/>
                    <a:pt x="74459" y="74066"/>
                  </a:cubicBezTo>
                  <a:cubicBezTo>
                    <a:pt x="71868" y="79477"/>
                    <a:pt x="70268" y="85192"/>
                    <a:pt x="67906" y="90754"/>
                  </a:cubicBezTo>
                  <a:cubicBezTo>
                    <a:pt x="65848" y="95707"/>
                    <a:pt x="64020" y="100889"/>
                    <a:pt x="60895" y="105308"/>
                  </a:cubicBezTo>
                  <a:cubicBezTo>
                    <a:pt x="59600" y="107213"/>
                    <a:pt x="55409" y="107671"/>
                    <a:pt x="52437" y="108433"/>
                  </a:cubicBezTo>
                  <a:cubicBezTo>
                    <a:pt x="42607" y="111023"/>
                    <a:pt x="32092" y="112243"/>
                    <a:pt x="24319" y="119024"/>
                  </a:cubicBezTo>
                  <a:cubicBezTo>
                    <a:pt x="22414" y="120701"/>
                    <a:pt x="21271" y="123063"/>
                    <a:pt x="19900" y="125121"/>
                  </a:cubicBezTo>
                  <a:cubicBezTo>
                    <a:pt x="19443" y="125806"/>
                    <a:pt x="19366" y="126721"/>
                    <a:pt x="19062" y="127559"/>
                  </a:cubicBezTo>
                  <a:cubicBezTo>
                    <a:pt x="18376" y="126873"/>
                    <a:pt x="17614" y="126187"/>
                    <a:pt x="16928" y="125425"/>
                  </a:cubicBezTo>
                  <a:cubicBezTo>
                    <a:pt x="16242" y="124587"/>
                    <a:pt x="15633" y="123673"/>
                    <a:pt x="15023" y="122758"/>
                  </a:cubicBezTo>
                  <a:cubicBezTo>
                    <a:pt x="9689" y="115748"/>
                    <a:pt x="4888" y="109271"/>
                    <a:pt x="164" y="102718"/>
                  </a:cubicBezTo>
                  <a:cubicBezTo>
                    <a:pt x="-141" y="102261"/>
                    <a:pt x="88" y="101422"/>
                    <a:pt x="12" y="100813"/>
                  </a:cubicBezTo>
                  <a:cubicBezTo>
                    <a:pt x="621" y="101041"/>
                    <a:pt x="1307" y="101118"/>
                    <a:pt x="1840" y="101498"/>
                  </a:cubicBezTo>
                  <a:cubicBezTo>
                    <a:pt x="6031" y="104775"/>
                    <a:pt x="10299" y="107976"/>
                    <a:pt x="14337" y="111328"/>
                  </a:cubicBezTo>
                  <a:cubicBezTo>
                    <a:pt x="19519" y="115596"/>
                    <a:pt x="24091" y="112243"/>
                    <a:pt x="27977" y="110033"/>
                  </a:cubicBezTo>
                  <a:cubicBezTo>
                    <a:pt x="36511" y="105080"/>
                    <a:pt x="44893" y="99822"/>
                    <a:pt x="52513" y="93878"/>
                  </a:cubicBezTo>
                  <a:cubicBezTo>
                    <a:pt x="61048" y="87249"/>
                    <a:pt x="65086" y="77876"/>
                    <a:pt x="68515" y="68351"/>
                  </a:cubicBezTo>
                  <a:cubicBezTo>
                    <a:pt x="72554" y="57226"/>
                    <a:pt x="75526" y="45873"/>
                    <a:pt x="75297" y="34138"/>
                  </a:cubicBezTo>
                  <a:cubicBezTo>
                    <a:pt x="75145" y="23622"/>
                    <a:pt x="73849" y="13106"/>
                    <a:pt x="70116" y="2972"/>
                  </a:cubicBezTo>
                  <a:cubicBezTo>
                    <a:pt x="69811" y="2058"/>
                    <a:pt x="70116" y="991"/>
                    <a:pt x="70116" y="0"/>
                  </a:cubicBezTo>
                  <a:cubicBezTo>
                    <a:pt x="70878" y="686"/>
                    <a:pt x="71792" y="1219"/>
                    <a:pt x="72325" y="1981"/>
                  </a:cubicBezTo>
                  <a:cubicBezTo>
                    <a:pt x="79031" y="10439"/>
                    <a:pt x="85737" y="18974"/>
                    <a:pt x="92290" y="27508"/>
                  </a:cubicBezTo>
                  <a:close/>
                </a:path>
              </a:pathLst>
            </a:custGeom>
            <a:solidFill>
              <a:srgbClr val="898989"/>
            </a:solidFill>
            <a:ln w="7620" cap="flat">
              <a:noFill/>
              <a:prstDash val="solid"/>
              <a:miter/>
            </a:ln>
          </p:spPr>
          <p:txBody>
            <a:bodyPr rtlCol="0" anchor="ctr"/>
            <a:lstStyle/>
            <a:p>
              <a:endParaRPr lang="ja-JP" altLang="en-US"/>
            </a:p>
          </p:txBody>
        </p:sp>
        <p:sp>
          <p:nvSpPr>
            <p:cNvPr id="191" name="フリーフォーム: 図形 190">
              <a:extLst>
                <a:ext uri="{FF2B5EF4-FFF2-40B4-BE49-F238E27FC236}">
                  <a16:creationId xmlns:a16="http://schemas.microsoft.com/office/drawing/2014/main" id="{E6B7BED6-0C8E-2A9B-C8B6-D24E5544486B}"/>
                </a:ext>
              </a:extLst>
            </p:cNvPr>
            <p:cNvSpPr/>
            <p:nvPr/>
          </p:nvSpPr>
          <p:spPr>
            <a:xfrm>
              <a:off x="2522009" y="2863081"/>
              <a:ext cx="388525" cy="427844"/>
            </a:xfrm>
            <a:custGeom>
              <a:avLst/>
              <a:gdLst>
                <a:gd name="connsiteX0" fmla="*/ 388373 w 388525"/>
                <a:gd name="connsiteY0" fmla="*/ 174708 h 427844"/>
                <a:gd name="connsiteX1" fmla="*/ 386849 w 388525"/>
                <a:gd name="connsiteY1" fmla="*/ 177298 h 427844"/>
                <a:gd name="connsiteX2" fmla="*/ 381210 w 388525"/>
                <a:gd name="connsiteY2" fmla="*/ 178899 h 427844"/>
                <a:gd name="connsiteX3" fmla="*/ 360941 w 388525"/>
                <a:gd name="connsiteY3" fmla="*/ 190481 h 427844"/>
                <a:gd name="connsiteX4" fmla="*/ 331376 w 388525"/>
                <a:gd name="connsiteY4" fmla="*/ 212122 h 427844"/>
                <a:gd name="connsiteX5" fmla="*/ 312173 w 388525"/>
                <a:gd name="connsiteY5" fmla="*/ 227209 h 427844"/>
                <a:gd name="connsiteX6" fmla="*/ 287103 w 388525"/>
                <a:gd name="connsiteY6" fmla="*/ 244354 h 427844"/>
                <a:gd name="connsiteX7" fmla="*/ 270187 w 388525"/>
                <a:gd name="connsiteY7" fmla="*/ 265690 h 427844"/>
                <a:gd name="connsiteX8" fmla="*/ 268053 w 388525"/>
                <a:gd name="connsiteY8" fmla="*/ 272015 h 427844"/>
                <a:gd name="connsiteX9" fmla="*/ 272092 w 388525"/>
                <a:gd name="connsiteY9" fmla="*/ 279483 h 427844"/>
                <a:gd name="connsiteX10" fmla="*/ 278950 w 388525"/>
                <a:gd name="connsiteY10" fmla="*/ 284588 h 427844"/>
                <a:gd name="connsiteX11" fmla="*/ 284665 w 388525"/>
                <a:gd name="connsiteY11" fmla="*/ 291065 h 427844"/>
                <a:gd name="connsiteX12" fmla="*/ 284665 w 388525"/>
                <a:gd name="connsiteY12" fmla="*/ 300743 h 427844"/>
                <a:gd name="connsiteX13" fmla="*/ 257157 w 388525"/>
                <a:gd name="connsiteY13" fmla="*/ 330003 h 427844"/>
                <a:gd name="connsiteX14" fmla="*/ 241155 w 388525"/>
                <a:gd name="connsiteY14" fmla="*/ 347453 h 427844"/>
                <a:gd name="connsiteX15" fmla="*/ 206027 w 388525"/>
                <a:gd name="connsiteY15" fmla="*/ 388449 h 427844"/>
                <a:gd name="connsiteX16" fmla="*/ 198559 w 388525"/>
                <a:gd name="connsiteY16" fmla="*/ 401403 h 427844"/>
                <a:gd name="connsiteX17" fmla="*/ 182938 w 388525"/>
                <a:gd name="connsiteY17" fmla="*/ 422358 h 427844"/>
                <a:gd name="connsiteX18" fmla="*/ 179357 w 388525"/>
                <a:gd name="connsiteY18" fmla="*/ 427844 h 427844"/>
                <a:gd name="connsiteX19" fmla="*/ 175089 w 388525"/>
                <a:gd name="connsiteY19" fmla="*/ 421519 h 427844"/>
                <a:gd name="connsiteX20" fmla="*/ 159087 w 388525"/>
                <a:gd name="connsiteY20" fmla="*/ 399498 h 427844"/>
                <a:gd name="connsiteX21" fmla="*/ 158935 w 388525"/>
                <a:gd name="connsiteY21" fmla="*/ 399269 h 427844"/>
                <a:gd name="connsiteX22" fmla="*/ 150629 w 388525"/>
                <a:gd name="connsiteY22" fmla="*/ 385629 h 427844"/>
                <a:gd name="connsiteX23" fmla="*/ 111539 w 388525"/>
                <a:gd name="connsiteY23" fmla="*/ 343795 h 427844"/>
                <a:gd name="connsiteX24" fmla="*/ 72219 w 388525"/>
                <a:gd name="connsiteY24" fmla="*/ 316897 h 427844"/>
                <a:gd name="connsiteX25" fmla="*/ 65438 w 388525"/>
                <a:gd name="connsiteY25" fmla="*/ 311487 h 427844"/>
                <a:gd name="connsiteX26" fmla="*/ 66352 w 388525"/>
                <a:gd name="connsiteY26" fmla="*/ 301809 h 427844"/>
                <a:gd name="connsiteX27" fmla="*/ 79382 w 388525"/>
                <a:gd name="connsiteY27" fmla="*/ 278949 h 427844"/>
                <a:gd name="connsiteX28" fmla="*/ 106662 w 388525"/>
                <a:gd name="connsiteY28" fmla="*/ 276358 h 427844"/>
                <a:gd name="connsiteX29" fmla="*/ 115349 w 388525"/>
                <a:gd name="connsiteY29" fmla="*/ 275063 h 427844"/>
                <a:gd name="connsiteX30" fmla="*/ 113901 w 388525"/>
                <a:gd name="connsiteY30" fmla="*/ 265309 h 427844"/>
                <a:gd name="connsiteX31" fmla="*/ 92336 w 388525"/>
                <a:gd name="connsiteY31" fmla="*/ 253194 h 427844"/>
                <a:gd name="connsiteX32" fmla="*/ 58351 w 388525"/>
                <a:gd name="connsiteY32" fmla="*/ 233991 h 427844"/>
                <a:gd name="connsiteX33" fmla="*/ 23299 w 388525"/>
                <a:gd name="connsiteY33" fmla="*/ 215018 h 427844"/>
                <a:gd name="connsiteX34" fmla="*/ 2420 w 388525"/>
                <a:gd name="connsiteY34" fmla="*/ 203664 h 427844"/>
                <a:gd name="connsiteX35" fmla="*/ 58 w 388525"/>
                <a:gd name="connsiteY35" fmla="*/ 197110 h 427844"/>
                <a:gd name="connsiteX36" fmla="*/ 5240 w 388525"/>
                <a:gd name="connsiteY36" fmla="*/ 168002 h 427844"/>
                <a:gd name="connsiteX37" fmla="*/ 10497 w 388525"/>
                <a:gd name="connsiteY37" fmla="*/ 134169 h 427844"/>
                <a:gd name="connsiteX38" fmla="*/ 12707 w 388525"/>
                <a:gd name="connsiteY38" fmla="*/ 102927 h 427844"/>
                <a:gd name="connsiteX39" fmla="*/ 19184 w 388525"/>
                <a:gd name="connsiteY39" fmla="*/ 71380 h 427844"/>
                <a:gd name="connsiteX40" fmla="*/ 16517 w 388525"/>
                <a:gd name="connsiteY40" fmla="*/ 66428 h 427844"/>
                <a:gd name="connsiteX41" fmla="*/ 16212 w 388525"/>
                <a:gd name="connsiteY41" fmla="*/ 63837 h 427844"/>
                <a:gd name="connsiteX42" fmla="*/ 50655 w 388525"/>
                <a:gd name="connsiteY42" fmla="*/ 41358 h 427844"/>
                <a:gd name="connsiteX43" fmla="*/ 73667 w 388525"/>
                <a:gd name="connsiteY43" fmla="*/ 23984 h 427844"/>
                <a:gd name="connsiteX44" fmla="*/ 90965 w 388525"/>
                <a:gd name="connsiteY44" fmla="*/ 14154 h 427844"/>
                <a:gd name="connsiteX45" fmla="*/ 94394 w 388525"/>
                <a:gd name="connsiteY45" fmla="*/ 14078 h 427844"/>
                <a:gd name="connsiteX46" fmla="*/ 94851 w 388525"/>
                <a:gd name="connsiteY46" fmla="*/ 17126 h 427844"/>
                <a:gd name="connsiteX47" fmla="*/ 91803 w 388525"/>
                <a:gd name="connsiteY47" fmla="*/ 30766 h 427844"/>
                <a:gd name="connsiteX48" fmla="*/ 88602 w 388525"/>
                <a:gd name="connsiteY48" fmla="*/ 62998 h 427844"/>
                <a:gd name="connsiteX49" fmla="*/ 88450 w 388525"/>
                <a:gd name="connsiteY49" fmla="*/ 81820 h 427844"/>
                <a:gd name="connsiteX50" fmla="*/ 86469 w 388525"/>
                <a:gd name="connsiteY50" fmla="*/ 85554 h 427844"/>
                <a:gd name="connsiteX51" fmla="*/ 84335 w 388525"/>
                <a:gd name="connsiteY51" fmla="*/ 82353 h 427844"/>
                <a:gd name="connsiteX52" fmla="*/ 82125 w 388525"/>
                <a:gd name="connsiteY52" fmla="*/ 73133 h 427844"/>
                <a:gd name="connsiteX53" fmla="*/ 72981 w 388525"/>
                <a:gd name="connsiteY53" fmla="*/ 68409 h 427844"/>
                <a:gd name="connsiteX54" fmla="*/ 69248 w 388525"/>
                <a:gd name="connsiteY54" fmla="*/ 74581 h 427844"/>
                <a:gd name="connsiteX55" fmla="*/ 77553 w 388525"/>
                <a:gd name="connsiteY55" fmla="*/ 97365 h 427844"/>
                <a:gd name="connsiteX56" fmla="*/ 95689 w 388525"/>
                <a:gd name="connsiteY56" fmla="*/ 127388 h 427844"/>
                <a:gd name="connsiteX57" fmla="*/ 110167 w 388525"/>
                <a:gd name="connsiteY57" fmla="*/ 146361 h 427844"/>
                <a:gd name="connsiteX58" fmla="*/ 125636 w 388525"/>
                <a:gd name="connsiteY58" fmla="*/ 171203 h 427844"/>
                <a:gd name="connsiteX59" fmla="*/ 140418 w 388525"/>
                <a:gd name="connsiteY59" fmla="*/ 196348 h 427844"/>
                <a:gd name="connsiteX60" fmla="*/ 160916 w 388525"/>
                <a:gd name="connsiteY60" fmla="*/ 242754 h 427844"/>
                <a:gd name="connsiteX61" fmla="*/ 165488 w 388525"/>
                <a:gd name="connsiteY61" fmla="*/ 258756 h 427844"/>
                <a:gd name="connsiteX62" fmla="*/ 174404 w 388525"/>
                <a:gd name="connsiteY62" fmla="*/ 270720 h 427844"/>
                <a:gd name="connsiteX63" fmla="*/ 185453 w 388525"/>
                <a:gd name="connsiteY63" fmla="*/ 267824 h 427844"/>
                <a:gd name="connsiteX64" fmla="*/ 199473 w 388525"/>
                <a:gd name="connsiteY64" fmla="*/ 235668 h 427844"/>
                <a:gd name="connsiteX65" fmla="*/ 215628 w 388525"/>
                <a:gd name="connsiteY65" fmla="*/ 207702 h 427844"/>
                <a:gd name="connsiteX66" fmla="*/ 255252 w 388525"/>
                <a:gd name="connsiteY66" fmla="*/ 150628 h 427844"/>
                <a:gd name="connsiteX67" fmla="*/ 268663 w 388525"/>
                <a:gd name="connsiteY67" fmla="*/ 129064 h 427844"/>
                <a:gd name="connsiteX68" fmla="*/ 276816 w 388525"/>
                <a:gd name="connsiteY68" fmla="*/ 116110 h 427844"/>
                <a:gd name="connsiteX69" fmla="*/ 291523 w 388525"/>
                <a:gd name="connsiteY69" fmla="*/ 97669 h 427844"/>
                <a:gd name="connsiteX70" fmla="*/ 300743 w 388525"/>
                <a:gd name="connsiteY70" fmla="*/ 94850 h 427844"/>
                <a:gd name="connsiteX71" fmla="*/ 306306 w 388525"/>
                <a:gd name="connsiteY71" fmla="*/ 89592 h 427844"/>
                <a:gd name="connsiteX72" fmla="*/ 310344 w 388525"/>
                <a:gd name="connsiteY72" fmla="*/ 79686 h 427844"/>
                <a:gd name="connsiteX73" fmla="*/ 316288 w 388525"/>
                <a:gd name="connsiteY73" fmla="*/ 75419 h 427844"/>
                <a:gd name="connsiteX74" fmla="*/ 307449 w 388525"/>
                <a:gd name="connsiteY74" fmla="*/ 69552 h 427844"/>
                <a:gd name="connsiteX75" fmla="*/ 302191 w 388525"/>
                <a:gd name="connsiteY75" fmla="*/ 64370 h 427844"/>
                <a:gd name="connsiteX76" fmla="*/ 297924 w 388525"/>
                <a:gd name="connsiteY76" fmla="*/ 38767 h 427844"/>
                <a:gd name="connsiteX77" fmla="*/ 295028 w 388525"/>
                <a:gd name="connsiteY77" fmla="*/ 9735 h 427844"/>
                <a:gd name="connsiteX78" fmla="*/ 297314 w 388525"/>
                <a:gd name="connsiteY78" fmla="*/ 6382 h 427844"/>
                <a:gd name="connsiteX79" fmla="*/ 312021 w 388525"/>
                <a:gd name="connsiteY79" fmla="*/ 57 h 427844"/>
                <a:gd name="connsiteX80" fmla="*/ 317050 w 388525"/>
                <a:gd name="connsiteY80" fmla="*/ 2572 h 427844"/>
                <a:gd name="connsiteX81" fmla="*/ 332138 w 388525"/>
                <a:gd name="connsiteY81" fmla="*/ 22765 h 427844"/>
                <a:gd name="connsiteX82" fmla="*/ 371457 w 388525"/>
                <a:gd name="connsiteY82" fmla="*/ 60560 h 427844"/>
                <a:gd name="connsiteX83" fmla="*/ 372676 w 388525"/>
                <a:gd name="connsiteY83" fmla="*/ 71609 h 427844"/>
                <a:gd name="connsiteX84" fmla="*/ 371914 w 388525"/>
                <a:gd name="connsiteY84" fmla="*/ 88144 h 427844"/>
                <a:gd name="connsiteX85" fmla="*/ 371914 w 388525"/>
                <a:gd name="connsiteY85" fmla="*/ 97898 h 427844"/>
                <a:gd name="connsiteX86" fmla="*/ 385249 w 388525"/>
                <a:gd name="connsiteY86" fmla="*/ 165640 h 427844"/>
                <a:gd name="connsiteX87" fmla="*/ 388526 w 388525"/>
                <a:gd name="connsiteY87" fmla="*/ 174479 h 427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88525" h="427844">
                  <a:moveTo>
                    <a:pt x="388373" y="174708"/>
                  </a:moveTo>
                  <a:cubicBezTo>
                    <a:pt x="388602" y="175470"/>
                    <a:pt x="387687" y="176918"/>
                    <a:pt x="386849" y="177298"/>
                  </a:cubicBezTo>
                  <a:cubicBezTo>
                    <a:pt x="385097" y="178137"/>
                    <a:pt x="383192" y="178746"/>
                    <a:pt x="381210" y="178899"/>
                  </a:cubicBezTo>
                  <a:cubicBezTo>
                    <a:pt x="372371" y="179889"/>
                    <a:pt x="367190" y="185985"/>
                    <a:pt x="360941" y="190481"/>
                  </a:cubicBezTo>
                  <a:cubicBezTo>
                    <a:pt x="350959" y="197568"/>
                    <a:pt x="341129" y="204807"/>
                    <a:pt x="331376" y="212122"/>
                  </a:cubicBezTo>
                  <a:cubicBezTo>
                    <a:pt x="324822" y="216999"/>
                    <a:pt x="318803" y="222485"/>
                    <a:pt x="312173" y="227209"/>
                  </a:cubicBezTo>
                  <a:cubicBezTo>
                    <a:pt x="303944" y="233077"/>
                    <a:pt x="294800" y="238030"/>
                    <a:pt x="287103" y="244354"/>
                  </a:cubicBezTo>
                  <a:cubicBezTo>
                    <a:pt x="279864" y="250222"/>
                    <a:pt x="270568" y="255175"/>
                    <a:pt x="270187" y="265690"/>
                  </a:cubicBezTo>
                  <a:cubicBezTo>
                    <a:pt x="270187" y="267824"/>
                    <a:pt x="269273" y="270186"/>
                    <a:pt x="268053" y="272015"/>
                  </a:cubicBezTo>
                  <a:cubicBezTo>
                    <a:pt x="265082" y="276587"/>
                    <a:pt x="268587" y="278644"/>
                    <a:pt x="272092" y="279483"/>
                  </a:cubicBezTo>
                  <a:cubicBezTo>
                    <a:pt x="275597" y="280321"/>
                    <a:pt x="277350" y="281769"/>
                    <a:pt x="278950" y="284588"/>
                  </a:cubicBezTo>
                  <a:cubicBezTo>
                    <a:pt x="280245" y="287026"/>
                    <a:pt x="282531" y="289084"/>
                    <a:pt x="284665" y="291065"/>
                  </a:cubicBezTo>
                  <a:cubicBezTo>
                    <a:pt x="289694" y="295789"/>
                    <a:pt x="289770" y="296170"/>
                    <a:pt x="284665" y="300743"/>
                  </a:cubicBezTo>
                  <a:cubicBezTo>
                    <a:pt x="275369" y="310648"/>
                    <a:pt x="266148" y="320326"/>
                    <a:pt x="257157" y="330003"/>
                  </a:cubicBezTo>
                  <a:cubicBezTo>
                    <a:pt x="251747" y="335794"/>
                    <a:pt x="246413" y="341586"/>
                    <a:pt x="241155" y="347453"/>
                  </a:cubicBezTo>
                  <a:cubicBezTo>
                    <a:pt x="229115" y="360864"/>
                    <a:pt x="217457" y="374656"/>
                    <a:pt x="206027" y="388449"/>
                  </a:cubicBezTo>
                  <a:cubicBezTo>
                    <a:pt x="202826" y="392335"/>
                    <a:pt x="201378" y="397288"/>
                    <a:pt x="198559" y="401403"/>
                  </a:cubicBezTo>
                  <a:cubicBezTo>
                    <a:pt x="193606" y="408565"/>
                    <a:pt x="188120" y="415423"/>
                    <a:pt x="182938" y="422358"/>
                  </a:cubicBezTo>
                  <a:cubicBezTo>
                    <a:pt x="181643" y="424110"/>
                    <a:pt x="180500" y="426015"/>
                    <a:pt x="179357" y="427844"/>
                  </a:cubicBezTo>
                  <a:cubicBezTo>
                    <a:pt x="177909" y="425710"/>
                    <a:pt x="176537" y="423577"/>
                    <a:pt x="175089" y="421519"/>
                  </a:cubicBezTo>
                  <a:cubicBezTo>
                    <a:pt x="169755" y="414204"/>
                    <a:pt x="164193" y="406965"/>
                    <a:pt x="159087" y="399498"/>
                  </a:cubicBezTo>
                  <a:cubicBezTo>
                    <a:pt x="159087" y="399498"/>
                    <a:pt x="159011" y="399345"/>
                    <a:pt x="158935" y="399269"/>
                  </a:cubicBezTo>
                  <a:cubicBezTo>
                    <a:pt x="155887" y="394849"/>
                    <a:pt x="153601" y="390049"/>
                    <a:pt x="150629" y="385629"/>
                  </a:cubicBezTo>
                  <a:cubicBezTo>
                    <a:pt x="139961" y="369932"/>
                    <a:pt x="127236" y="355606"/>
                    <a:pt x="111539" y="343795"/>
                  </a:cubicBezTo>
                  <a:cubicBezTo>
                    <a:pt x="98966" y="334270"/>
                    <a:pt x="85326" y="325888"/>
                    <a:pt x="72219" y="316897"/>
                  </a:cubicBezTo>
                  <a:cubicBezTo>
                    <a:pt x="69781" y="315220"/>
                    <a:pt x="66200" y="313696"/>
                    <a:pt x="65438" y="311487"/>
                  </a:cubicBezTo>
                  <a:cubicBezTo>
                    <a:pt x="64447" y="308591"/>
                    <a:pt x="65133" y="304857"/>
                    <a:pt x="66352" y="301809"/>
                  </a:cubicBezTo>
                  <a:cubicBezTo>
                    <a:pt x="69552" y="293732"/>
                    <a:pt x="72067" y="285121"/>
                    <a:pt x="79382" y="278949"/>
                  </a:cubicBezTo>
                  <a:cubicBezTo>
                    <a:pt x="89060" y="270796"/>
                    <a:pt x="96146" y="271024"/>
                    <a:pt x="106662" y="276358"/>
                  </a:cubicBezTo>
                  <a:cubicBezTo>
                    <a:pt x="110624" y="278340"/>
                    <a:pt x="113063" y="278263"/>
                    <a:pt x="115349" y="275063"/>
                  </a:cubicBezTo>
                  <a:cubicBezTo>
                    <a:pt x="118778" y="270110"/>
                    <a:pt x="118168" y="267672"/>
                    <a:pt x="113901" y="265309"/>
                  </a:cubicBezTo>
                  <a:cubicBezTo>
                    <a:pt x="106738" y="261271"/>
                    <a:pt x="99499" y="257232"/>
                    <a:pt x="92336" y="253194"/>
                  </a:cubicBezTo>
                  <a:cubicBezTo>
                    <a:pt x="80982" y="246793"/>
                    <a:pt x="69705" y="240392"/>
                    <a:pt x="58351" y="233991"/>
                  </a:cubicBezTo>
                  <a:cubicBezTo>
                    <a:pt x="46769" y="227514"/>
                    <a:pt x="35034" y="221342"/>
                    <a:pt x="23299" y="215018"/>
                  </a:cubicBezTo>
                  <a:cubicBezTo>
                    <a:pt x="16289" y="211284"/>
                    <a:pt x="9050" y="207855"/>
                    <a:pt x="2420" y="203664"/>
                  </a:cubicBezTo>
                  <a:cubicBezTo>
                    <a:pt x="668" y="202597"/>
                    <a:pt x="-247" y="199244"/>
                    <a:pt x="58" y="197110"/>
                  </a:cubicBezTo>
                  <a:cubicBezTo>
                    <a:pt x="1506" y="187357"/>
                    <a:pt x="3563" y="177679"/>
                    <a:pt x="5240" y="168002"/>
                  </a:cubicBezTo>
                  <a:cubicBezTo>
                    <a:pt x="7145" y="156724"/>
                    <a:pt x="9202" y="145447"/>
                    <a:pt x="10497" y="134169"/>
                  </a:cubicBezTo>
                  <a:cubicBezTo>
                    <a:pt x="11717" y="123806"/>
                    <a:pt x="12021" y="113367"/>
                    <a:pt x="12707" y="102927"/>
                  </a:cubicBezTo>
                  <a:cubicBezTo>
                    <a:pt x="13393" y="92183"/>
                    <a:pt x="14688" y="81591"/>
                    <a:pt x="19184" y="71380"/>
                  </a:cubicBezTo>
                  <a:cubicBezTo>
                    <a:pt x="19718" y="70238"/>
                    <a:pt x="17355" y="68180"/>
                    <a:pt x="16517" y="66428"/>
                  </a:cubicBezTo>
                  <a:cubicBezTo>
                    <a:pt x="16136" y="65665"/>
                    <a:pt x="15831" y="64141"/>
                    <a:pt x="16212" y="63837"/>
                  </a:cubicBezTo>
                  <a:cubicBezTo>
                    <a:pt x="27642" y="56293"/>
                    <a:pt x="39377" y="49130"/>
                    <a:pt x="50655" y="41358"/>
                  </a:cubicBezTo>
                  <a:cubicBezTo>
                    <a:pt x="58580" y="35871"/>
                    <a:pt x="65742" y="29470"/>
                    <a:pt x="73667" y="23984"/>
                  </a:cubicBezTo>
                  <a:cubicBezTo>
                    <a:pt x="79077" y="20250"/>
                    <a:pt x="85173" y="17278"/>
                    <a:pt x="90965" y="14154"/>
                  </a:cubicBezTo>
                  <a:cubicBezTo>
                    <a:pt x="91879" y="13697"/>
                    <a:pt x="93708" y="13545"/>
                    <a:pt x="94394" y="14078"/>
                  </a:cubicBezTo>
                  <a:cubicBezTo>
                    <a:pt x="95079" y="14611"/>
                    <a:pt x="95079" y="16135"/>
                    <a:pt x="94851" y="17126"/>
                  </a:cubicBezTo>
                  <a:cubicBezTo>
                    <a:pt x="93936" y="21698"/>
                    <a:pt x="92336" y="26194"/>
                    <a:pt x="91803" y="30766"/>
                  </a:cubicBezTo>
                  <a:cubicBezTo>
                    <a:pt x="90507" y="41510"/>
                    <a:pt x="89364" y="52254"/>
                    <a:pt x="88602" y="62998"/>
                  </a:cubicBezTo>
                  <a:cubicBezTo>
                    <a:pt x="88145" y="69247"/>
                    <a:pt x="88602" y="75495"/>
                    <a:pt x="88450" y="81820"/>
                  </a:cubicBezTo>
                  <a:cubicBezTo>
                    <a:pt x="88450" y="83039"/>
                    <a:pt x="87155" y="84334"/>
                    <a:pt x="86469" y="85554"/>
                  </a:cubicBezTo>
                  <a:cubicBezTo>
                    <a:pt x="85707" y="84487"/>
                    <a:pt x="84716" y="83496"/>
                    <a:pt x="84335" y="82353"/>
                  </a:cubicBezTo>
                  <a:cubicBezTo>
                    <a:pt x="83421" y="79305"/>
                    <a:pt x="83040" y="76181"/>
                    <a:pt x="82125" y="73133"/>
                  </a:cubicBezTo>
                  <a:cubicBezTo>
                    <a:pt x="80830" y="69094"/>
                    <a:pt x="77325" y="67799"/>
                    <a:pt x="72981" y="68409"/>
                  </a:cubicBezTo>
                  <a:cubicBezTo>
                    <a:pt x="68867" y="68942"/>
                    <a:pt x="69629" y="71914"/>
                    <a:pt x="69248" y="74581"/>
                  </a:cubicBezTo>
                  <a:cubicBezTo>
                    <a:pt x="68028" y="83420"/>
                    <a:pt x="72600" y="90278"/>
                    <a:pt x="77553" y="97365"/>
                  </a:cubicBezTo>
                  <a:cubicBezTo>
                    <a:pt x="84259" y="107042"/>
                    <a:pt x="91498" y="116796"/>
                    <a:pt x="95689" y="127388"/>
                  </a:cubicBezTo>
                  <a:cubicBezTo>
                    <a:pt x="98813" y="135312"/>
                    <a:pt x="106128" y="139579"/>
                    <a:pt x="110167" y="146361"/>
                  </a:cubicBezTo>
                  <a:cubicBezTo>
                    <a:pt x="115120" y="154743"/>
                    <a:pt x="121902" y="162439"/>
                    <a:pt x="125636" y="171203"/>
                  </a:cubicBezTo>
                  <a:cubicBezTo>
                    <a:pt x="129446" y="180270"/>
                    <a:pt x="136608" y="187433"/>
                    <a:pt x="140418" y="196348"/>
                  </a:cubicBezTo>
                  <a:cubicBezTo>
                    <a:pt x="147048" y="211893"/>
                    <a:pt x="154515" y="227133"/>
                    <a:pt x="160916" y="242754"/>
                  </a:cubicBezTo>
                  <a:cubicBezTo>
                    <a:pt x="162974" y="247860"/>
                    <a:pt x="161907" y="253879"/>
                    <a:pt x="165488" y="258756"/>
                  </a:cubicBezTo>
                  <a:cubicBezTo>
                    <a:pt x="168384" y="262795"/>
                    <a:pt x="170975" y="267062"/>
                    <a:pt x="174404" y="270720"/>
                  </a:cubicBezTo>
                  <a:cubicBezTo>
                    <a:pt x="177299" y="273768"/>
                    <a:pt x="184691" y="272015"/>
                    <a:pt x="185453" y="267824"/>
                  </a:cubicBezTo>
                  <a:cubicBezTo>
                    <a:pt x="187586" y="256165"/>
                    <a:pt x="194749" y="246336"/>
                    <a:pt x="199473" y="235668"/>
                  </a:cubicBezTo>
                  <a:cubicBezTo>
                    <a:pt x="203817" y="225990"/>
                    <a:pt x="209532" y="216694"/>
                    <a:pt x="215628" y="207702"/>
                  </a:cubicBezTo>
                  <a:cubicBezTo>
                    <a:pt x="228582" y="188500"/>
                    <a:pt x="242298" y="169831"/>
                    <a:pt x="255252" y="150628"/>
                  </a:cubicBezTo>
                  <a:cubicBezTo>
                    <a:pt x="259976" y="143542"/>
                    <a:pt x="264320" y="136303"/>
                    <a:pt x="268663" y="129064"/>
                  </a:cubicBezTo>
                  <a:cubicBezTo>
                    <a:pt x="271330" y="124720"/>
                    <a:pt x="273997" y="120377"/>
                    <a:pt x="276816" y="116110"/>
                  </a:cubicBezTo>
                  <a:cubicBezTo>
                    <a:pt x="281084" y="109633"/>
                    <a:pt x="286418" y="103689"/>
                    <a:pt x="291523" y="97669"/>
                  </a:cubicBezTo>
                  <a:cubicBezTo>
                    <a:pt x="293657" y="95155"/>
                    <a:pt x="296019" y="92640"/>
                    <a:pt x="300743" y="94850"/>
                  </a:cubicBezTo>
                  <a:cubicBezTo>
                    <a:pt x="304248" y="96450"/>
                    <a:pt x="307754" y="93098"/>
                    <a:pt x="306306" y="89592"/>
                  </a:cubicBezTo>
                  <a:cubicBezTo>
                    <a:pt x="304477" y="85096"/>
                    <a:pt x="305391" y="81972"/>
                    <a:pt x="310344" y="79686"/>
                  </a:cubicBezTo>
                  <a:cubicBezTo>
                    <a:pt x="312554" y="78619"/>
                    <a:pt x="314307" y="76867"/>
                    <a:pt x="316288" y="75419"/>
                  </a:cubicBezTo>
                  <a:cubicBezTo>
                    <a:pt x="313392" y="73362"/>
                    <a:pt x="310573" y="69856"/>
                    <a:pt x="307449" y="69552"/>
                  </a:cubicBezTo>
                  <a:cubicBezTo>
                    <a:pt x="302877" y="69171"/>
                    <a:pt x="302572" y="68028"/>
                    <a:pt x="302191" y="64370"/>
                  </a:cubicBezTo>
                  <a:cubicBezTo>
                    <a:pt x="301277" y="55836"/>
                    <a:pt x="299067" y="47378"/>
                    <a:pt x="297924" y="38767"/>
                  </a:cubicBezTo>
                  <a:cubicBezTo>
                    <a:pt x="296628" y="29089"/>
                    <a:pt x="295790" y="19412"/>
                    <a:pt x="295028" y="9735"/>
                  </a:cubicBezTo>
                  <a:cubicBezTo>
                    <a:pt x="294952" y="8668"/>
                    <a:pt x="296171" y="6991"/>
                    <a:pt x="297314" y="6382"/>
                  </a:cubicBezTo>
                  <a:cubicBezTo>
                    <a:pt x="302115" y="4020"/>
                    <a:pt x="306915" y="1734"/>
                    <a:pt x="312021" y="57"/>
                  </a:cubicBezTo>
                  <a:cubicBezTo>
                    <a:pt x="313240" y="-324"/>
                    <a:pt x="315983" y="1276"/>
                    <a:pt x="317050" y="2572"/>
                  </a:cubicBezTo>
                  <a:cubicBezTo>
                    <a:pt x="322308" y="9201"/>
                    <a:pt x="327718" y="15754"/>
                    <a:pt x="332138" y="22765"/>
                  </a:cubicBezTo>
                  <a:cubicBezTo>
                    <a:pt x="341815" y="38310"/>
                    <a:pt x="356979" y="49130"/>
                    <a:pt x="371457" y="60560"/>
                  </a:cubicBezTo>
                  <a:cubicBezTo>
                    <a:pt x="375876" y="63989"/>
                    <a:pt x="372600" y="67951"/>
                    <a:pt x="372676" y="71609"/>
                  </a:cubicBezTo>
                  <a:cubicBezTo>
                    <a:pt x="372752" y="77095"/>
                    <a:pt x="372066" y="82658"/>
                    <a:pt x="371914" y="88144"/>
                  </a:cubicBezTo>
                  <a:cubicBezTo>
                    <a:pt x="371762" y="91421"/>
                    <a:pt x="371914" y="94621"/>
                    <a:pt x="371914" y="97898"/>
                  </a:cubicBezTo>
                  <a:cubicBezTo>
                    <a:pt x="371228" y="121291"/>
                    <a:pt x="376105" y="143770"/>
                    <a:pt x="385249" y="165640"/>
                  </a:cubicBezTo>
                  <a:cubicBezTo>
                    <a:pt x="386468" y="168535"/>
                    <a:pt x="387687" y="171431"/>
                    <a:pt x="388526" y="174479"/>
                  </a:cubicBezTo>
                  <a:close/>
                </a:path>
              </a:pathLst>
            </a:custGeom>
            <a:solidFill>
              <a:srgbClr val="FFFFFF"/>
            </a:solidFill>
            <a:ln w="7620" cap="flat">
              <a:noFill/>
              <a:prstDash val="solid"/>
              <a:miter/>
            </a:ln>
          </p:spPr>
          <p:txBody>
            <a:bodyPr rtlCol="0" anchor="ctr"/>
            <a:lstStyle/>
            <a:p>
              <a:endParaRPr lang="ja-JP" altLang="en-US"/>
            </a:p>
          </p:txBody>
        </p:sp>
        <p:sp>
          <p:nvSpPr>
            <p:cNvPr id="192" name="フリーフォーム: 図形 191">
              <a:extLst>
                <a:ext uri="{FF2B5EF4-FFF2-40B4-BE49-F238E27FC236}">
                  <a16:creationId xmlns:a16="http://schemas.microsoft.com/office/drawing/2014/main" id="{42F3BD71-53BE-9924-429E-A2BEC9CF1FE5}"/>
                </a:ext>
              </a:extLst>
            </p:cNvPr>
            <p:cNvSpPr/>
            <p:nvPr/>
          </p:nvSpPr>
          <p:spPr>
            <a:xfrm>
              <a:off x="2768574" y="2798368"/>
              <a:ext cx="141122" cy="194233"/>
            </a:xfrm>
            <a:custGeom>
              <a:avLst/>
              <a:gdLst>
                <a:gd name="connsiteX0" fmla="*/ 136398 w 141122"/>
                <a:gd name="connsiteY0" fmla="*/ 5106 h 194233"/>
                <a:gd name="connsiteX1" fmla="*/ 141122 w 141122"/>
                <a:gd name="connsiteY1" fmla="*/ 8534 h 194233"/>
                <a:gd name="connsiteX2" fmla="*/ 128854 w 141122"/>
                <a:gd name="connsiteY2" fmla="*/ 20346 h 194233"/>
                <a:gd name="connsiteX3" fmla="*/ 90678 w 141122"/>
                <a:gd name="connsiteY3" fmla="*/ 49835 h 194233"/>
                <a:gd name="connsiteX4" fmla="*/ 87706 w 141122"/>
                <a:gd name="connsiteY4" fmla="*/ 51511 h 194233"/>
                <a:gd name="connsiteX5" fmla="*/ 84506 w 141122"/>
                <a:gd name="connsiteY5" fmla="*/ 62256 h 194233"/>
                <a:gd name="connsiteX6" fmla="*/ 105080 w 141122"/>
                <a:gd name="connsiteY6" fmla="*/ 93802 h 194233"/>
                <a:gd name="connsiteX7" fmla="*/ 122987 w 141122"/>
                <a:gd name="connsiteY7" fmla="*/ 110338 h 194233"/>
                <a:gd name="connsiteX8" fmla="*/ 133731 w 141122"/>
                <a:gd name="connsiteY8" fmla="*/ 120015 h 194233"/>
                <a:gd name="connsiteX9" fmla="*/ 124739 w 141122"/>
                <a:gd name="connsiteY9" fmla="*/ 125730 h 194233"/>
                <a:gd name="connsiteX10" fmla="*/ 85420 w 141122"/>
                <a:gd name="connsiteY10" fmla="*/ 87935 h 194233"/>
                <a:gd name="connsiteX11" fmla="*/ 70333 w 141122"/>
                <a:gd name="connsiteY11" fmla="*/ 67742 h 194233"/>
                <a:gd name="connsiteX12" fmla="*/ 65303 w 141122"/>
                <a:gd name="connsiteY12" fmla="*/ 65227 h 194233"/>
                <a:gd name="connsiteX13" fmla="*/ 50597 w 141122"/>
                <a:gd name="connsiteY13" fmla="*/ 71552 h 194233"/>
                <a:gd name="connsiteX14" fmla="*/ 48311 w 141122"/>
                <a:gd name="connsiteY14" fmla="*/ 74905 h 194233"/>
                <a:gd name="connsiteX15" fmla="*/ 51206 w 141122"/>
                <a:gd name="connsiteY15" fmla="*/ 103937 h 194233"/>
                <a:gd name="connsiteX16" fmla="*/ 55474 w 141122"/>
                <a:gd name="connsiteY16" fmla="*/ 129540 h 194233"/>
                <a:gd name="connsiteX17" fmla="*/ 60731 w 141122"/>
                <a:gd name="connsiteY17" fmla="*/ 134722 h 194233"/>
                <a:gd name="connsiteX18" fmla="*/ 69571 w 141122"/>
                <a:gd name="connsiteY18" fmla="*/ 140589 h 194233"/>
                <a:gd name="connsiteX19" fmla="*/ 63627 w 141122"/>
                <a:gd name="connsiteY19" fmla="*/ 144856 h 194233"/>
                <a:gd name="connsiteX20" fmla="*/ 59588 w 141122"/>
                <a:gd name="connsiteY20" fmla="*/ 154762 h 194233"/>
                <a:gd name="connsiteX21" fmla="*/ 54026 w 141122"/>
                <a:gd name="connsiteY21" fmla="*/ 160020 h 194233"/>
                <a:gd name="connsiteX22" fmla="*/ 44806 w 141122"/>
                <a:gd name="connsiteY22" fmla="*/ 162839 h 194233"/>
                <a:gd name="connsiteX23" fmla="*/ 30099 w 141122"/>
                <a:gd name="connsiteY23" fmla="*/ 181280 h 194233"/>
                <a:gd name="connsiteX24" fmla="*/ 21946 w 141122"/>
                <a:gd name="connsiteY24" fmla="*/ 194234 h 194233"/>
                <a:gd name="connsiteX25" fmla="*/ 11963 w 141122"/>
                <a:gd name="connsiteY25" fmla="*/ 191110 h 194233"/>
                <a:gd name="connsiteX26" fmla="*/ 12344 w 141122"/>
                <a:gd name="connsiteY26" fmla="*/ 190805 h 194233"/>
                <a:gd name="connsiteX27" fmla="*/ 24689 w 141122"/>
                <a:gd name="connsiteY27" fmla="*/ 170993 h 194233"/>
                <a:gd name="connsiteX28" fmla="*/ 45187 w 141122"/>
                <a:gd name="connsiteY28" fmla="*/ 144171 h 194233"/>
                <a:gd name="connsiteX29" fmla="*/ 46482 w 141122"/>
                <a:gd name="connsiteY29" fmla="*/ 141199 h 194233"/>
                <a:gd name="connsiteX30" fmla="*/ 42748 w 141122"/>
                <a:gd name="connsiteY30" fmla="*/ 124435 h 194233"/>
                <a:gd name="connsiteX31" fmla="*/ 32995 w 141122"/>
                <a:gd name="connsiteY31" fmla="*/ 81686 h 194233"/>
                <a:gd name="connsiteX32" fmla="*/ 29413 w 141122"/>
                <a:gd name="connsiteY32" fmla="*/ 79096 h 194233"/>
                <a:gd name="connsiteX33" fmla="*/ 11887 w 141122"/>
                <a:gd name="connsiteY33" fmla="*/ 84049 h 194233"/>
                <a:gd name="connsiteX34" fmla="*/ 10287 w 141122"/>
                <a:gd name="connsiteY34" fmla="*/ 79629 h 194233"/>
                <a:gd name="connsiteX35" fmla="*/ 9601 w 141122"/>
                <a:gd name="connsiteY35" fmla="*/ 77419 h 194233"/>
                <a:gd name="connsiteX36" fmla="*/ 0 w 141122"/>
                <a:gd name="connsiteY36" fmla="*/ 75057 h 194233"/>
                <a:gd name="connsiteX37" fmla="*/ 29032 w 141122"/>
                <a:gd name="connsiteY37" fmla="*/ 66370 h 194233"/>
                <a:gd name="connsiteX38" fmla="*/ 59741 w 141122"/>
                <a:gd name="connsiteY38" fmla="*/ 53188 h 194233"/>
                <a:gd name="connsiteX39" fmla="*/ 100279 w 141122"/>
                <a:gd name="connsiteY39" fmla="*/ 27584 h 194233"/>
                <a:gd name="connsiteX40" fmla="*/ 117958 w 141122"/>
                <a:gd name="connsiteY40" fmla="*/ 13792 h 194233"/>
                <a:gd name="connsiteX41" fmla="*/ 129083 w 141122"/>
                <a:gd name="connsiteY41" fmla="*/ 3581 h 194233"/>
                <a:gd name="connsiteX42" fmla="*/ 131826 w 141122"/>
                <a:gd name="connsiteY42" fmla="*/ 0 h 194233"/>
                <a:gd name="connsiteX43" fmla="*/ 137160 w 141122"/>
                <a:gd name="connsiteY43" fmla="*/ 3277 h 194233"/>
                <a:gd name="connsiteX44" fmla="*/ 136093 w 141122"/>
                <a:gd name="connsiteY44" fmla="*/ 5258 h 19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41122" h="194233">
                  <a:moveTo>
                    <a:pt x="136398" y="5106"/>
                  </a:moveTo>
                  <a:lnTo>
                    <a:pt x="141122" y="8534"/>
                  </a:lnTo>
                  <a:cubicBezTo>
                    <a:pt x="137389" y="12726"/>
                    <a:pt x="133350" y="16688"/>
                    <a:pt x="128854" y="20346"/>
                  </a:cubicBezTo>
                  <a:cubicBezTo>
                    <a:pt x="116434" y="30480"/>
                    <a:pt x="103480" y="40005"/>
                    <a:pt x="90678" y="49835"/>
                  </a:cubicBezTo>
                  <a:cubicBezTo>
                    <a:pt x="89764" y="50521"/>
                    <a:pt x="88773" y="51054"/>
                    <a:pt x="87706" y="51511"/>
                  </a:cubicBezTo>
                  <a:cubicBezTo>
                    <a:pt x="80924" y="54788"/>
                    <a:pt x="80620" y="56083"/>
                    <a:pt x="84506" y="62256"/>
                  </a:cubicBezTo>
                  <a:cubicBezTo>
                    <a:pt x="91288" y="72771"/>
                    <a:pt x="97384" y="83744"/>
                    <a:pt x="105080" y="93802"/>
                  </a:cubicBezTo>
                  <a:cubicBezTo>
                    <a:pt x="109880" y="100051"/>
                    <a:pt x="116967" y="104851"/>
                    <a:pt x="122987" y="110338"/>
                  </a:cubicBezTo>
                  <a:cubicBezTo>
                    <a:pt x="126568" y="113614"/>
                    <a:pt x="130150" y="116738"/>
                    <a:pt x="133731" y="120015"/>
                  </a:cubicBezTo>
                  <a:lnTo>
                    <a:pt x="124739" y="125730"/>
                  </a:lnTo>
                  <a:cubicBezTo>
                    <a:pt x="110261" y="114300"/>
                    <a:pt x="95098" y="103480"/>
                    <a:pt x="85420" y="87935"/>
                  </a:cubicBezTo>
                  <a:cubicBezTo>
                    <a:pt x="81001" y="80848"/>
                    <a:pt x="75590" y="74371"/>
                    <a:pt x="70333" y="67742"/>
                  </a:cubicBezTo>
                  <a:cubicBezTo>
                    <a:pt x="69266" y="66446"/>
                    <a:pt x="66523" y="64846"/>
                    <a:pt x="65303" y="65227"/>
                  </a:cubicBezTo>
                  <a:cubicBezTo>
                    <a:pt x="60274" y="66904"/>
                    <a:pt x="55397" y="69190"/>
                    <a:pt x="50597" y="71552"/>
                  </a:cubicBezTo>
                  <a:cubicBezTo>
                    <a:pt x="49454" y="72085"/>
                    <a:pt x="48235" y="73838"/>
                    <a:pt x="48311" y="74905"/>
                  </a:cubicBezTo>
                  <a:cubicBezTo>
                    <a:pt x="49073" y="84582"/>
                    <a:pt x="49911" y="94259"/>
                    <a:pt x="51206" y="103937"/>
                  </a:cubicBezTo>
                  <a:cubicBezTo>
                    <a:pt x="52349" y="112471"/>
                    <a:pt x="54559" y="120929"/>
                    <a:pt x="55474" y="129540"/>
                  </a:cubicBezTo>
                  <a:cubicBezTo>
                    <a:pt x="55855" y="133121"/>
                    <a:pt x="56159" y="134264"/>
                    <a:pt x="60731" y="134722"/>
                  </a:cubicBezTo>
                  <a:cubicBezTo>
                    <a:pt x="63856" y="135026"/>
                    <a:pt x="66599" y="138532"/>
                    <a:pt x="69571" y="140589"/>
                  </a:cubicBezTo>
                  <a:cubicBezTo>
                    <a:pt x="67589" y="142037"/>
                    <a:pt x="65837" y="143866"/>
                    <a:pt x="63627" y="144856"/>
                  </a:cubicBezTo>
                  <a:cubicBezTo>
                    <a:pt x="58750" y="147142"/>
                    <a:pt x="57760" y="150266"/>
                    <a:pt x="59588" y="154762"/>
                  </a:cubicBezTo>
                  <a:cubicBezTo>
                    <a:pt x="61036" y="158268"/>
                    <a:pt x="57607" y="161620"/>
                    <a:pt x="54026" y="160020"/>
                  </a:cubicBezTo>
                  <a:cubicBezTo>
                    <a:pt x="49301" y="157810"/>
                    <a:pt x="47015" y="160325"/>
                    <a:pt x="44806" y="162839"/>
                  </a:cubicBezTo>
                  <a:cubicBezTo>
                    <a:pt x="39700" y="168859"/>
                    <a:pt x="34366" y="174803"/>
                    <a:pt x="30099" y="181280"/>
                  </a:cubicBezTo>
                  <a:cubicBezTo>
                    <a:pt x="27280" y="185547"/>
                    <a:pt x="24613" y="189814"/>
                    <a:pt x="21946" y="194234"/>
                  </a:cubicBezTo>
                  <a:lnTo>
                    <a:pt x="11963" y="191110"/>
                  </a:lnTo>
                  <a:cubicBezTo>
                    <a:pt x="11963" y="191110"/>
                    <a:pt x="12268" y="190881"/>
                    <a:pt x="12344" y="190805"/>
                  </a:cubicBezTo>
                  <a:cubicBezTo>
                    <a:pt x="16459" y="184176"/>
                    <a:pt x="20117" y="177394"/>
                    <a:pt x="24689" y="170993"/>
                  </a:cubicBezTo>
                  <a:cubicBezTo>
                    <a:pt x="31242" y="161849"/>
                    <a:pt x="38329" y="153086"/>
                    <a:pt x="45187" y="144171"/>
                  </a:cubicBezTo>
                  <a:cubicBezTo>
                    <a:pt x="45872" y="143332"/>
                    <a:pt x="46711" y="142113"/>
                    <a:pt x="46482" y="141199"/>
                  </a:cubicBezTo>
                  <a:cubicBezTo>
                    <a:pt x="45415" y="135636"/>
                    <a:pt x="43967" y="130073"/>
                    <a:pt x="42748" y="124435"/>
                  </a:cubicBezTo>
                  <a:cubicBezTo>
                    <a:pt x="39548" y="110185"/>
                    <a:pt x="36424" y="95860"/>
                    <a:pt x="32995" y="81686"/>
                  </a:cubicBezTo>
                  <a:cubicBezTo>
                    <a:pt x="32766" y="80620"/>
                    <a:pt x="30328" y="78943"/>
                    <a:pt x="29413" y="79096"/>
                  </a:cubicBezTo>
                  <a:cubicBezTo>
                    <a:pt x="23546" y="80620"/>
                    <a:pt x="17755" y="82372"/>
                    <a:pt x="11887" y="84049"/>
                  </a:cubicBezTo>
                  <a:lnTo>
                    <a:pt x="10287" y="79629"/>
                  </a:lnTo>
                  <a:cubicBezTo>
                    <a:pt x="11582" y="79248"/>
                    <a:pt x="12040" y="78562"/>
                    <a:pt x="9601" y="77419"/>
                  </a:cubicBezTo>
                  <a:lnTo>
                    <a:pt x="0" y="75057"/>
                  </a:lnTo>
                  <a:cubicBezTo>
                    <a:pt x="9830" y="72771"/>
                    <a:pt x="19431" y="69418"/>
                    <a:pt x="29032" y="66370"/>
                  </a:cubicBezTo>
                  <a:cubicBezTo>
                    <a:pt x="39700" y="63018"/>
                    <a:pt x="50140" y="58522"/>
                    <a:pt x="59741" y="53188"/>
                  </a:cubicBezTo>
                  <a:cubicBezTo>
                    <a:pt x="73762" y="45339"/>
                    <a:pt x="87020" y="36424"/>
                    <a:pt x="100279" y="27584"/>
                  </a:cubicBezTo>
                  <a:cubicBezTo>
                    <a:pt x="106528" y="23393"/>
                    <a:pt x="112166" y="18517"/>
                    <a:pt x="117958" y="13792"/>
                  </a:cubicBezTo>
                  <a:cubicBezTo>
                    <a:pt x="121844" y="10592"/>
                    <a:pt x="126187" y="7468"/>
                    <a:pt x="129083" y="3581"/>
                  </a:cubicBezTo>
                  <a:cubicBezTo>
                    <a:pt x="129997" y="2362"/>
                    <a:pt x="130912" y="1219"/>
                    <a:pt x="131826" y="0"/>
                  </a:cubicBezTo>
                  <a:lnTo>
                    <a:pt x="137160" y="3277"/>
                  </a:lnTo>
                  <a:cubicBezTo>
                    <a:pt x="136703" y="3810"/>
                    <a:pt x="136322" y="4420"/>
                    <a:pt x="136093" y="5258"/>
                  </a:cubicBezTo>
                  <a:close/>
                </a:path>
              </a:pathLst>
            </a:custGeom>
            <a:solidFill>
              <a:srgbClr val="040000"/>
            </a:solidFill>
            <a:ln w="7620" cap="flat">
              <a:noFill/>
              <a:prstDash val="solid"/>
              <a:miter/>
            </a:ln>
          </p:spPr>
          <p:txBody>
            <a:bodyPr rtlCol="0" anchor="ctr"/>
            <a:lstStyle/>
            <a:p>
              <a:endParaRPr lang="ja-JP" altLang="en-US"/>
            </a:p>
          </p:txBody>
        </p:sp>
        <p:sp>
          <p:nvSpPr>
            <p:cNvPr id="193" name="フリーフォーム: 図形 192">
              <a:extLst>
                <a:ext uri="{FF2B5EF4-FFF2-40B4-BE49-F238E27FC236}">
                  <a16:creationId xmlns:a16="http://schemas.microsoft.com/office/drawing/2014/main" id="{9D79A9DE-8D20-B970-52ED-BF5DB708D88C}"/>
                </a:ext>
              </a:extLst>
            </p:cNvPr>
            <p:cNvSpPr/>
            <p:nvPr/>
          </p:nvSpPr>
          <p:spPr>
            <a:xfrm>
              <a:off x="2863218" y="2244949"/>
              <a:ext cx="47164" cy="16625"/>
            </a:xfrm>
            <a:custGeom>
              <a:avLst/>
              <a:gdLst>
                <a:gd name="connsiteX0" fmla="*/ 40992 w 47164"/>
                <a:gd name="connsiteY0" fmla="*/ 7141 h 16625"/>
                <a:gd name="connsiteX1" fmla="*/ 47165 w 47164"/>
                <a:gd name="connsiteY1" fmla="*/ 16361 h 16625"/>
                <a:gd name="connsiteX2" fmla="*/ 36344 w 47164"/>
                <a:gd name="connsiteY2" fmla="*/ 16209 h 16625"/>
                <a:gd name="connsiteX3" fmla="*/ 9217 w 47164"/>
                <a:gd name="connsiteY3" fmla="*/ 12399 h 16625"/>
                <a:gd name="connsiteX4" fmla="*/ 911 w 47164"/>
                <a:gd name="connsiteY4" fmla="*/ 8589 h 16625"/>
                <a:gd name="connsiteX5" fmla="*/ 3578 w 47164"/>
                <a:gd name="connsiteY5" fmla="*/ 2188 h 16625"/>
                <a:gd name="connsiteX6" fmla="*/ 25752 w 47164"/>
                <a:gd name="connsiteY6" fmla="*/ 2036 h 16625"/>
                <a:gd name="connsiteX7" fmla="*/ 38402 w 47164"/>
                <a:gd name="connsiteY7" fmla="*/ 5846 h 16625"/>
                <a:gd name="connsiteX8" fmla="*/ 40992 w 47164"/>
                <a:gd name="connsiteY8" fmla="*/ 7065 h 1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164" h="16625">
                  <a:moveTo>
                    <a:pt x="40992" y="7141"/>
                  </a:moveTo>
                  <a:cubicBezTo>
                    <a:pt x="43126" y="10189"/>
                    <a:pt x="45107" y="13313"/>
                    <a:pt x="47165" y="16361"/>
                  </a:cubicBezTo>
                  <a:cubicBezTo>
                    <a:pt x="43507" y="16361"/>
                    <a:pt x="39697" y="17047"/>
                    <a:pt x="36344" y="16209"/>
                  </a:cubicBezTo>
                  <a:cubicBezTo>
                    <a:pt x="27429" y="14075"/>
                    <a:pt x="18666" y="11866"/>
                    <a:pt x="9217" y="12399"/>
                  </a:cubicBezTo>
                  <a:cubicBezTo>
                    <a:pt x="5864" y="12627"/>
                    <a:pt x="2892" y="11789"/>
                    <a:pt x="911" y="8589"/>
                  </a:cubicBezTo>
                  <a:cubicBezTo>
                    <a:pt x="-1375" y="4931"/>
                    <a:pt x="1063" y="2874"/>
                    <a:pt x="3578" y="2188"/>
                  </a:cubicBezTo>
                  <a:cubicBezTo>
                    <a:pt x="10817" y="207"/>
                    <a:pt x="18361" y="-1469"/>
                    <a:pt x="25752" y="2036"/>
                  </a:cubicBezTo>
                  <a:cubicBezTo>
                    <a:pt x="30705" y="3331"/>
                    <a:pt x="34515" y="4550"/>
                    <a:pt x="38402" y="5846"/>
                  </a:cubicBezTo>
                  <a:cubicBezTo>
                    <a:pt x="39316" y="6151"/>
                    <a:pt x="40535" y="6455"/>
                    <a:pt x="40992" y="7065"/>
                  </a:cubicBezTo>
                  <a:close/>
                </a:path>
              </a:pathLst>
            </a:custGeom>
            <a:solidFill>
              <a:srgbClr val="898989"/>
            </a:solidFill>
            <a:ln w="7620" cap="flat">
              <a:noFill/>
              <a:prstDash val="solid"/>
              <a:miter/>
            </a:ln>
          </p:spPr>
          <p:txBody>
            <a:bodyPr rtlCol="0" anchor="ctr"/>
            <a:lstStyle/>
            <a:p>
              <a:endParaRPr lang="ja-JP" altLang="en-US"/>
            </a:p>
          </p:txBody>
        </p:sp>
        <p:sp>
          <p:nvSpPr>
            <p:cNvPr id="194" name="フリーフォーム: 図形 193">
              <a:extLst>
                <a:ext uri="{FF2B5EF4-FFF2-40B4-BE49-F238E27FC236}">
                  <a16:creationId xmlns:a16="http://schemas.microsoft.com/office/drawing/2014/main" id="{2B94EF16-0D2E-3FD9-C7F6-5C6BFD7890B0}"/>
                </a:ext>
              </a:extLst>
            </p:cNvPr>
            <p:cNvSpPr/>
            <p:nvPr/>
          </p:nvSpPr>
          <p:spPr>
            <a:xfrm>
              <a:off x="2782048" y="2071072"/>
              <a:ext cx="101152" cy="109056"/>
            </a:xfrm>
            <a:custGeom>
              <a:avLst/>
              <a:gdLst>
                <a:gd name="connsiteX0" fmla="*/ 98845 w 101152"/>
                <a:gd name="connsiteY0" fmla="*/ 18865 h 109056"/>
                <a:gd name="connsiteX1" fmla="*/ 96330 w 101152"/>
                <a:gd name="connsiteY1" fmla="*/ 66947 h 109056"/>
                <a:gd name="connsiteX2" fmla="*/ 82309 w 101152"/>
                <a:gd name="connsiteY2" fmla="*/ 92246 h 109056"/>
                <a:gd name="connsiteX3" fmla="*/ 56401 w 101152"/>
                <a:gd name="connsiteY3" fmla="*/ 108781 h 109056"/>
                <a:gd name="connsiteX4" fmla="*/ 47562 w 101152"/>
                <a:gd name="connsiteY4" fmla="*/ 106571 h 109056"/>
                <a:gd name="connsiteX5" fmla="*/ 33465 w 101152"/>
                <a:gd name="connsiteY5" fmla="*/ 98799 h 109056"/>
                <a:gd name="connsiteX6" fmla="*/ 19596 w 101152"/>
                <a:gd name="connsiteY6" fmla="*/ 89426 h 109056"/>
                <a:gd name="connsiteX7" fmla="*/ 11824 w 101152"/>
                <a:gd name="connsiteY7" fmla="*/ 84397 h 109056"/>
                <a:gd name="connsiteX8" fmla="*/ 20740 w 101152"/>
                <a:gd name="connsiteY8" fmla="*/ 84092 h 109056"/>
                <a:gd name="connsiteX9" fmla="*/ 32322 w 101152"/>
                <a:gd name="connsiteY9" fmla="*/ 89121 h 109056"/>
                <a:gd name="connsiteX10" fmla="*/ 39942 w 101152"/>
                <a:gd name="connsiteY10" fmla="*/ 90874 h 109056"/>
                <a:gd name="connsiteX11" fmla="*/ 68898 w 101152"/>
                <a:gd name="connsiteY11" fmla="*/ 76548 h 109056"/>
                <a:gd name="connsiteX12" fmla="*/ 77204 w 101152"/>
                <a:gd name="connsiteY12" fmla="*/ 48659 h 109056"/>
                <a:gd name="connsiteX13" fmla="*/ 63716 w 101152"/>
                <a:gd name="connsiteY13" fmla="*/ 16884 h 109056"/>
                <a:gd name="connsiteX14" fmla="*/ 45505 w 101152"/>
                <a:gd name="connsiteY14" fmla="*/ 15588 h 109056"/>
                <a:gd name="connsiteX15" fmla="*/ 28893 w 101152"/>
                <a:gd name="connsiteY15" fmla="*/ 24732 h 109056"/>
                <a:gd name="connsiteX16" fmla="*/ 17615 w 101152"/>
                <a:gd name="connsiteY16" fmla="*/ 43859 h 109056"/>
                <a:gd name="connsiteX17" fmla="*/ 26302 w 101152"/>
                <a:gd name="connsiteY17" fmla="*/ 71138 h 109056"/>
                <a:gd name="connsiteX18" fmla="*/ 36665 w 101152"/>
                <a:gd name="connsiteY18" fmla="*/ 78606 h 109056"/>
                <a:gd name="connsiteX19" fmla="*/ 47105 w 101152"/>
                <a:gd name="connsiteY19" fmla="*/ 77310 h 109056"/>
                <a:gd name="connsiteX20" fmla="*/ 59144 w 101152"/>
                <a:gd name="connsiteY20" fmla="*/ 36772 h 109056"/>
                <a:gd name="connsiteX21" fmla="*/ 53886 w 101152"/>
                <a:gd name="connsiteY21" fmla="*/ 27247 h 109056"/>
                <a:gd name="connsiteX22" fmla="*/ 52667 w 101152"/>
                <a:gd name="connsiteY22" fmla="*/ 23590 h 109056"/>
                <a:gd name="connsiteX23" fmla="*/ 57925 w 101152"/>
                <a:gd name="connsiteY23" fmla="*/ 24504 h 109056"/>
                <a:gd name="connsiteX24" fmla="*/ 66460 w 101152"/>
                <a:gd name="connsiteY24" fmla="*/ 39896 h 109056"/>
                <a:gd name="connsiteX25" fmla="*/ 60059 w 101152"/>
                <a:gd name="connsiteY25" fmla="*/ 73805 h 109056"/>
                <a:gd name="connsiteX26" fmla="*/ 40704 w 101152"/>
                <a:gd name="connsiteY26" fmla="*/ 84168 h 109056"/>
                <a:gd name="connsiteX27" fmla="*/ 26455 w 101152"/>
                <a:gd name="connsiteY27" fmla="*/ 78835 h 109056"/>
                <a:gd name="connsiteX28" fmla="*/ 6719 w 101152"/>
                <a:gd name="connsiteY28" fmla="*/ 60546 h 109056"/>
                <a:gd name="connsiteX29" fmla="*/ 2909 w 101152"/>
                <a:gd name="connsiteY29" fmla="*/ 33495 h 109056"/>
                <a:gd name="connsiteX30" fmla="*/ 24854 w 101152"/>
                <a:gd name="connsiteY30" fmla="*/ 11397 h 109056"/>
                <a:gd name="connsiteX31" fmla="*/ 52896 w 101152"/>
                <a:gd name="connsiteY31" fmla="*/ 2711 h 109056"/>
                <a:gd name="connsiteX32" fmla="*/ 72936 w 101152"/>
                <a:gd name="connsiteY32" fmla="*/ 44 h 109056"/>
                <a:gd name="connsiteX33" fmla="*/ 98692 w 101152"/>
                <a:gd name="connsiteY33" fmla="*/ 18789 h 10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1152" h="109056">
                  <a:moveTo>
                    <a:pt x="98845" y="18865"/>
                  </a:moveTo>
                  <a:cubicBezTo>
                    <a:pt x="103340" y="35096"/>
                    <a:pt x="100597" y="51021"/>
                    <a:pt x="96330" y="66947"/>
                  </a:cubicBezTo>
                  <a:cubicBezTo>
                    <a:pt x="93739" y="76472"/>
                    <a:pt x="89929" y="85540"/>
                    <a:pt x="82309" y="92246"/>
                  </a:cubicBezTo>
                  <a:cubicBezTo>
                    <a:pt x="74841" y="98875"/>
                    <a:pt x="65469" y="103828"/>
                    <a:pt x="56401" y="108781"/>
                  </a:cubicBezTo>
                  <a:cubicBezTo>
                    <a:pt x="54572" y="109772"/>
                    <a:pt x="50305" y="107867"/>
                    <a:pt x="47562" y="106571"/>
                  </a:cubicBezTo>
                  <a:cubicBezTo>
                    <a:pt x="42685" y="104285"/>
                    <a:pt x="38037" y="101618"/>
                    <a:pt x="33465" y="98799"/>
                  </a:cubicBezTo>
                  <a:cubicBezTo>
                    <a:pt x="28741" y="95827"/>
                    <a:pt x="24321" y="92398"/>
                    <a:pt x="19596" y="89426"/>
                  </a:cubicBezTo>
                  <a:cubicBezTo>
                    <a:pt x="17006" y="87750"/>
                    <a:pt x="14415" y="85997"/>
                    <a:pt x="11824" y="84397"/>
                  </a:cubicBezTo>
                  <a:lnTo>
                    <a:pt x="20740" y="84092"/>
                  </a:lnTo>
                  <a:cubicBezTo>
                    <a:pt x="24321" y="86073"/>
                    <a:pt x="28207" y="87750"/>
                    <a:pt x="32322" y="89121"/>
                  </a:cubicBezTo>
                  <a:cubicBezTo>
                    <a:pt x="34989" y="90036"/>
                    <a:pt x="37503" y="90569"/>
                    <a:pt x="39942" y="90874"/>
                  </a:cubicBezTo>
                  <a:cubicBezTo>
                    <a:pt x="52210" y="92398"/>
                    <a:pt x="61735" y="86683"/>
                    <a:pt x="68898" y="76548"/>
                  </a:cubicBezTo>
                  <a:cubicBezTo>
                    <a:pt x="74994" y="68014"/>
                    <a:pt x="78347" y="58565"/>
                    <a:pt x="77204" y="48659"/>
                  </a:cubicBezTo>
                  <a:cubicBezTo>
                    <a:pt x="75985" y="37153"/>
                    <a:pt x="74156" y="25495"/>
                    <a:pt x="63716" y="16884"/>
                  </a:cubicBezTo>
                  <a:cubicBezTo>
                    <a:pt x="59601" y="13531"/>
                    <a:pt x="50229" y="12845"/>
                    <a:pt x="45505" y="15588"/>
                  </a:cubicBezTo>
                  <a:cubicBezTo>
                    <a:pt x="40018" y="18713"/>
                    <a:pt x="34379" y="21608"/>
                    <a:pt x="28893" y="24732"/>
                  </a:cubicBezTo>
                  <a:cubicBezTo>
                    <a:pt x="21197" y="29152"/>
                    <a:pt x="18606" y="36315"/>
                    <a:pt x="17615" y="43859"/>
                  </a:cubicBezTo>
                  <a:cubicBezTo>
                    <a:pt x="16320" y="53917"/>
                    <a:pt x="19978" y="63061"/>
                    <a:pt x="26302" y="71138"/>
                  </a:cubicBezTo>
                  <a:cubicBezTo>
                    <a:pt x="28741" y="74262"/>
                    <a:pt x="32855" y="76548"/>
                    <a:pt x="36665" y="78606"/>
                  </a:cubicBezTo>
                  <a:cubicBezTo>
                    <a:pt x="40171" y="80435"/>
                    <a:pt x="43981" y="79825"/>
                    <a:pt x="47105" y="77310"/>
                  </a:cubicBezTo>
                  <a:cubicBezTo>
                    <a:pt x="56401" y="69843"/>
                    <a:pt x="63716" y="48888"/>
                    <a:pt x="59144" y="36772"/>
                  </a:cubicBezTo>
                  <a:cubicBezTo>
                    <a:pt x="57925" y="33419"/>
                    <a:pt x="55563" y="30447"/>
                    <a:pt x="53886" y="27247"/>
                  </a:cubicBezTo>
                  <a:cubicBezTo>
                    <a:pt x="53277" y="26104"/>
                    <a:pt x="53048" y="24809"/>
                    <a:pt x="52667" y="23590"/>
                  </a:cubicBezTo>
                  <a:cubicBezTo>
                    <a:pt x="54496" y="23894"/>
                    <a:pt x="57392" y="23590"/>
                    <a:pt x="57925" y="24504"/>
                  </a:cubicBezTo>
                  <a:cubicBezTo>
                    <a:pt x="61126" y="29457"/>
                    <a:pt x="64936" y="34486"/>
                    <a:pt x="66460" y="39896"/>
                  </a:cubicBezTo>
                  <a:cubicBezTo>
                    <a:pt x="69812" y="51860"/>
                    <a:pt x="68746" y="63899"/>
                    <a:pt x="60059" y="73805"/>
                  </a:cubicBezTo>
                  <a:cubicBezTo>
                    <a:pt x="54268" y="80435"/>
                    <a:pt x="48171" y="84550"/>
                    <a:pt x="40704" y="84168"/>
                  </a:cubicBezTo>
                  <a:cubicBezTo>
                    <a:pt x="36437" y="83940"/>
                    <a:pt x="31712" y="82340"/>
                    <a:pt x="26455" y="78835"/>
                  </a:cubicBezTo>
                  <a:cubicBezTo>
                    <a:pt x="18911" y="73881"/>
                    <a:pt x="13196" y="66719"/>
                    <a:pt x="6719" y="60546"/>
                  </a:cubicBezTo>
                  <a:cubicBezTo>
                    <a:pt x="-1892" y="52393"/>
                    <a:pt x="-1130" y="43173"/>
                    <a:pt x="2909" y="33495"/>
                  </a:cubicBezTo>
                  <a:cubicBezTo>
                    <a:pt x="7024" y="23590"/>
                    <a:pt x="15786" y="17341"/>
                    <a:pt x="24854" y="11397"/>
                  </a:cubicBezTo>
                  <a:cubicBezTo>
                    <a:pt x="33160" y="5987"/>
                    <a:pt x="42609" y="3396"/>
                    <a:pt x="52896" y="2711"/>
                  </a:cubicBezTo>
                  <a:cubicBezTo>
                    <a:pt x="59601" y="2253"/>
                    <a:pt x="66231" y="348"/>
                    <a:pt x="72936" y="44"/>
                  </a:cubicBezTo>
                  <a:cubicBezTo>
                    <a:pt x="90005" y="-642"/>
                    <a:pt x="95416" y="6825"/>
                    <a:pt x="98692" y="18789"/>
                  </a:cubicBezTo>
                  <a:close/>
                </a:path>
              </a:pathLst>
            </a:custGeom>
            <a:solidFill>
              <a:srgbClr val="898989"/>
            </a:solidFill>
            <a:ln w="7620" cap="flat">
              <a:noFill/>
              <a:prstDash val="solid"/>
              <a:miter/>
            </a:ln>
          </p:spPr>
          <p:txBody>
            <a:bodyPr rtlCol="0" anchor="ctr"/>
            <a:lstStyle/>
            <a:p>
              <a:endParaRPr lang="ja-JP" altLang="en-US"/>
            </a:p>
          </p:txBody>
        </p:sp>
        <p:sp>
          <p:nvSpPr>
            <p:cNvPr id="195" name="フリーフォーム: 図形 194">
              <a:extLst>
                <a:ext uri="{FF2B5EF4-FFF2-40B4-BE49-F238E27FC236}">
                  <a16:creationId xmlns:a16="http://schemas.microsoft.com/office/drawing/2014/main" id="{34A58368-C61B-430C-0537-9C1453C3C865}"/>
                </a:ext>
              </a:extLst>
            </p:cNvPr>
            <p:cNvSpPr/>
            <p:nvPr/>
          </p:nvSpPr>
          <p:spPr>
            <a:xfrm>
              <a:off x="2691844" y="2031440"/>
              <a:ext cx="189429" cy="126962"/>
            </a:xfrm>
            <a:custGeom>
              <a:avLst/>
              <a:gdLst>
                <a:gd name="connsiteX0" fmla="*/ 188896 w 189429"/>
                <a:gd name="connsiteY0" fmla="*/ 35255 h 126962"/>
                <a:gd name="connsiteX1" fmla="*/ 189430 w 189429"/>
                <a:gd name="connsiteY1" fmla="*/ 37846 h 126962"/>
                <a:gd name="connsiteX2" fmla="*/ 186839 w 189429"/>
                <a:gd name="connsiteY2" fmla="*/ 37084 h 126962"/>
                <a:gd name="connsiteX3" fmla="*/ 158569 w 189429"/>
                <a:gd name="connsiteY3" fmla="*/ 31903 h 126962"/>
                <a:gd name="connsiteX4" fmla="*/ 142338 w 189429"/>
                <a:gd name="connsiteY4" fmla="*/ 33808 h 126962"/>
                <a:gd name="connsiteX5" fmla="*/ 95932 w 189429"/>
                <a:gd name="connsiteY5" fmla="*/ 54686 h 126962"/>
                <a:gd name="connsiteX6" fmla="*/ 81226 w 189429"/>
                <a:gd name="connsiteY6" fmla="*/ 90729 h 126962"/>
                <a:gd name="connsiteX7" fmla="*/ 85417 w 189429"/>
                <a:gd name="connsiteY7" fmla="*/ 99187 h 126962"/>
                <a:gd name="connsiteX8" fmla="*/ 111020 w 189429"/>
                <a:gd name="connsiteY8" fmla="*/ 123648 h 126962"/>
                <a:gd name="connsiteX9" fmla="*/ 102104 w 189429"/>
                <a:gd name="connsiteY9" fmla="*/ 123952 h 126962"/>
                <a:gd name="connsiteX10" fmla="*/ 85036 w 189429"/>
                <a:gd name="connsiteY10" fmla="*/ 118390 h 126962"/>
                <a:gd name="connsiteX11" fmla="*/ 72539 w 189429"/>
                <a:gd name="connsiteY11" fmla="*/ 123266 h 126962"/>
                <a:gd name="connsiteX12" fmla="*/ 49603 w 189429"/>
                <a:gd name="connsiteY12" fmla="*/ 126543 h 126962"/>
                <a:gd name="connsiteX13" fmla="*/ 42973 w 189429"/>
                <a:gd name="connsiteY13" fmla="*/ 126543 h 126962"/>
                <a:gd name="connsiteX14" fmla="*/ 8531 w 189429"/>
                <a:gd name="connsiteY14" fmla="*/ 125324 h 126962"/>
                <a:gd name="connsiteX15" fmla="*/ 911 w 189429"/>
                <a:gd name="connsiteY15" fmla="*/ 115418 h 126962"/>
                <a:gd name="connsiteX16" fmla="*/ 8455 w 189429"/>
                <a:gd name="connsiteY16" fmla="*/ 75565 h 126962"/>
                <a:gd name="connsiteX17" fmla="*/ 30857 w 189429"/>
                <a:gd name="connsiteY17" fmla="*/ 51334 h 126962"/>
                <a:gd name="connsiteX18" fmla="*/ 64614 w 189429"/>
                <a:gd name="connsiteY18" fmla="*/ 27178 h 126962"/>
                <a:gd name="connsiteX19" fmla="*/ 84578 w 189429"/>
                <a:gd name="connsiteY19" fmla="*/ 14910 h 126962"/>
                <a:gd name="connsiteX20" fmla="*/ 102866 w 189429"/>
                <a:gd name="connsiteY20" fmla="*/ 3556 h 126962"/>
                <a:gd name="connsiteX21" fmla="*/ 133651 w 189429"/>
                <a:gd name="connsiteY21" fmla="*/ 1042 h 126962"/>
                <a:gd name="connsiteX22" fmla="*/ 151634 w 189429"/>
                <a:gd name="connsiteY22" fmla="*/ 3785 h 126962"/>
                <a:gd name="connsiteX23" fmla="*/ 176399 w 189429"/>
                <a:gd name="connsiteY23" fmla="*/ 19253 h 126962"/>
                <a:gd name="connsiteX24" fmla="*/ 188820 w 189429"/>
                <a:gd name="connsiteY24" fmla="*/ 35179 h 12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9429" h="126962">
                  <a:moveTo>
                    <a:pt x="188896" y="35255"/>
                  </a:moveTo>
                  <a:cubicBezTo>
                    <a:pt x="189430" y="35941"/>
                    <a:pt x="189277" y="37008"/>
                    <a:pt x="189430" y="37846"/>
                  </a:cubicBezTo>
                  <a:cubicBezTo>
                    <a:pt x="188515" y="37618"/>
                    <a:pt x="187525" y="37541"/>
                    <a:pt x="186839" y="37084"/>
                  </a:cubicBezTo>
                  <a:cubicBezTo>
                    <a:pt x="178381" y="30988"/>
                    <a:pt x="168932" y="29921"/>
                    <a:pt x="158569" y="31903"/>
                  </a:cubicBezTo>
                  <a:cubicBezTo>
                    <a:pt x="153235" y="32893"/>
                    <a:pt x="147824" y="33427"/>
                    <a:pt x="142338" y="33808"/>
                  </a:cubicBezTo>
                  <a:cubicBezTo>
                    <a:pt x="123669" y="35103"/>
                    <a:pt x="108581" y="43028"/>
                    <a:pt x="95932" y="54686"/>
                  </a:cubicBezTo>
                  <a:cubicBezTo>
                    <a:pt x="85188" y="64593"/>
                    <a:pt x="79092" y="76480"/>
                    <a:pt x="81226" y="90729"/>
                  </a:cubicBezTo>
                  <a:cubicBezTo>
                    <a:pt x="81683" y="93701"/>
                    <a:pt x="83664" y="96520"/>
                    <a:pt x="85417" y="99187"/>
                  </a:cubicBezTo>
                  <a:cubicBezTo>
                    <a:pt x="92046" y="109246"/>
                    <a:pt x="100276" y="117704"/>
                    <a:pt x="111020" y="123648"/>
                  </a:cubicBezTo>
                  <a:lnTo>
                    <a:pt x="102104" y="123952"/>
                  </a:lnTo>
                  <a:cubicBezTo>
                    <a:pt x="96999" y="120828"/>
                    <a:pt x="91513" y="118313"/>
                    <a:pt x="85036" y="118390"/>
                  </a:cubicBezTo>
                  <a:cubicBezTo>
                    <a:pt x="80845" y="118390"/>
                    <a:pt x="76730" y="121514"/>
                    <a:pt x="72539" y="123266"/>
                  </a:cubicBezTo>
                  <a:cubicBezTo>
                    <a:pt x="65300" y="129286"/>
                    <a:pt x="57146" y="126010"/>
                    <a:pt x="49603" y="126543"/>
                  </a:cubicBezTo>
                  <a:cubicBezTo>
                    <a:pt x="47393" y="126696"/>
                    <a:pt x="45183" y="126619"/>
                    <a:pt x="42973" y="126543"/>
                  </a:cubicBezTo>
                  <a:cubicBezTo>
                    <a:pt x="31467" y="126238"/>
                    <a:pt x="19885" y="126543"/>
                    <a:pt x="8531" y="125324"/>
                  </a:cubicBezTo>
                  <a:cubicBezTo>
                    <a:pt x="3654" y="124791"/>
                    <a:pt x="1673" y="119685"/>
                    <a:pt x="911" y="115418"/>
                  </a:cubicBezTo>
                  <a:cubicBezTo>
                    <a:pt x="-1528" y="101397"/>
                    <a:pt x="911" y="87986"/>
                    <a:pt x="8455" y="75565"/>
                  </a:cubicBezTo>
                  <a:cubicBezTo>
                    <a:pt x="14093" y="66269"/>
                    <a:pt x="21104" y="57887"/>
                    <a:pt x="30857" y="51334"/>
                  </a:cubicBezTo>
                  <a:cubicBezTo>
                    <a:pt x="42364" y="43638"/>
                    <a:pt x="53184" y="35027"/>
                    <a:pt x="64614" y="27178"/>
                  </a:cubicBezTo>
                  <a:cubicBezTo>
                    <a:pt x="71015" y="22759"/>
                    <a:pt x="77949" y="19025"/>
                    <a:pt x="84578" y="14910"/>
                  </a:cubicBezTo>
                  <a:cubicBezTo>
                    <a:pt x="90674" y="11100"/>
                    <a:pt x="96389" y="6680"/>
                    <a:pt x="102866" y="3556"/>
                  </a:cubicBezTo>
                  <a:cubicBezTo>
                    <a:pt x="112544" y="-1168"/>
                    <a:pt x="123212" y="-254"/>
                    <a:pt x="133651" y="1042"/>
                  </a:cubicBezTo>
                  <a:cubicBezTo>
                    <a:pt x="139671" y="1804"/>
                    <a:pt x="145691" y="2566"/>
                    <a:pt x="151634" y="3785"/>
                  </a:cubicBezTo>
                  <a:cubicBezTo>
                    <a:pt x="162074" y="5995"/>
                    <a:pt x="170227" y="11481"/>
                    <a:pt x="176399" y="19253"/>
                  </a:cubicBezTo>
                  <a:cubicBezTo>
                    <a:pt x="180590" y="24511"/>
                    <a:pt x="184781" y="29845"/>
                    <a:pt x="188820" y="35179"/>
                  </a:cubicBezTo>
                  <a:close/>
                </a:path>
              </a:pathLst>
            </a:custGeom>
            <a:solidFill>
              <a:srgbClr val="898989"/>
            </a:solidFill>
            <a:ln w="7620" cap="flat">
              <a:noFill/>
              <a:prstDash val="solid"/>
              <a:miter/>
            </a:ln>
          </p:spPr>
          <p:txBody>
            <a:bodyPr rtlCol="0" anchor="ctr"/>
            <a:lstStyle/>
            <a:p>
              <a:endParaRPr lang="ja-JP" altLang="en-US"/>
            </a:p>
          </p:txBody>
        </p:sp>
        <p:sp>
          <p:nvSpPr>
            <p:cNvPr id="196" name="フリーフォーム: 図形 195">
              <a:extLst>
                <a:ext uri="{FF2B5EF4-FFF2-40B4-BE49-F238E27FC236}">
                  <a16:creationId xmlns:a16="http://schemas.microsoft.com/office/drawing/2014/main" id="{C1C5F35C-C796-654D-C52D-3A7D363FF578}"/>
                </a:ext>
              </a:extLst>
            </p:cNvPr>
            <p:cNvSpPr/>
            <p:nvPr/>
          </p:nvSpPr>
          <p:spPr>
            <a:xfrm>
              <a:off x="2810589" y="2428129"/>
              <a:ext cx="58752" cy="47812"/>
            </a:xfrm>
            <a:custGeom>
              <a:avLst/>
              <a:gdLst>
                <a:gd name="connsiteX0" fmla="*/ 53540 w 58752"/>
                <a:gd name="connsiteY0" fmla="*/ 19415 h 47812"/>
                <a:gd name="connsiteX1" fmla="*/ 55521 w 58752"/>
                <a:gd name="connsiteY1" fmla="*/ 44180 h 47812"/>
                <a:gd name="connsiteX2" fmla="*/ 44777 w 58752"/>
                <a:gd name="connsiteY2" fmla="*/ 47152 h 47812"/>
                <a:gd name="connsiteX3" fmla="*/ 16050 w 58752"/>
                <a:gd name="connsiteY3" fmla="*/ 36636 h 47812"/>
                <a:gd name="connsiteX4" fmla="*/ 429 w 58752"/>
                <a:gd name="connsiteY4" fmla="*/ 18653 h 47812"/>
                <a:gd name="connsiteX5" fmla="*/ 1191 w 58752"/>
                <a:gd name="connsiteY5" fmla="*/ 3108 h 47812"/>
                <a:gd name="connsiteX6" fmla="*/ 12316 w 58752"/>
                <a:gd name="connsiteY6" fmla="*/ 975 h 47812"/>
                <a:gd name="connsiteX7" fmla="*/ 28775 w 58752"/>
                <a:gd name="connsiteY7" fmla="*/ 1584 h 47812"/>
                <a:gd name="connsiteX8" fmla="*/ 44929 w 58752"/>
                <a:gd name="connsiteY8" fmla="*/ 9890 h 47812"/>
                <a:gd name="connsiteX9" fmla="*/ 53540 w 58752"/>
                <a:gd name="connsiteY9" fmla="*/ 19491 h 47812"/>
                <a:gd name="connsiteX10" fmla="*/ 32966 w 58752"/>
                <a:gd name="connsiteY10" fmla="*/ 27797 h 47812"/>
                <a:gd name="connsiteX11" fmla="*/ 38071 w 58752"/>
                <a:gd name="connsiteY11" fmla="*/ 29930 h 47812"/>
                <a:gd name="connsiteX12" fmla="*/ 36319 w 58752"/>
                <a:gd name="connsiteY12" fmla="*/ 25054 h 47812"/>
                <a:gd name="connsiteX13" fmla="*/ 35557 w 58752"/>
                <a:gd name="connsiteY13" fmla="*/ 24368 h 47812"/>
                <a:gd name="connsiteX14" fmla="*/ 32661 w 58752"/>
                <a:gd name="connsiteY14" fmla="*/ 23454 h 47812"/>
                <a:gd name="connsiteX15" fmla="*/ 32966 w 58752"/>
                <a:gd name="connsiteY15" fmla="*/ 27797 h 47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52" h="47812">
                  <a:moveTo>
                    <a:pt x="53540" y="19415"/>
                  </a:moveTo>
                  <a:cubicBezTo>
                    <a:pt x="59865" y="26502"/>
                    <a:pt x="60322" y="36789"/>
                    <a:pt x="55521" y="44180"/>
                  </a:cubicBezTo>
                  <a:cubicBezTo>
                    <a:pt x="52626" y="48600"/>
                    <a:pt x="48054" y="48142"/>
                    <a:pt x="44777" y="47152"/>
                  </a:cubicBezTo>
                  <a:cubicBezTo>
                    <a:pt x="34947" y="44256"/>
                    <a:pt x="24965" y="41132"/>
                    <a:pt x="16050" y="36636"/>
                  </a:cubicBezTo>
                  <a:cubicBezTo>
                    <a:pt x="8582" y="32826"/>
                    <a:pt x="1343" y="27416"/>
                    <a:pt x="429" y="18653"/>
                  </a:cubicBezTo>
                  <a:cubicBezTo>
                    <a:pt x="-105" y="13471"/>
                    <a:pt x="-410" y="7909"/>
                    <a:pt x="1191" y="3108"/>
                  </a:cubicBezTo>
                  <a:cubicBezTo>
                    <a:pt x="2715" y="-1311"/>
                    <a:pt x="8658" y="-16"/>
                    <a:pt x="12316" y="975"/>
                  </a:cubicBezTo>
                  <a:cubicBezTo>
                    <a:pt x="17955" y="2422"/>
                    <a:pt x="23136" y="2956"/>
                    <a:pt x="28775" y="1584"/>
                  </a:cubicBezTo>
                  <a:cubicBezTo>
                    <a:pt x="33576" y="441"/>
                    <a:pt x="41272" y="4632"/>
                    <a:pt x="44929" y="9890"/>
                  </a:cubicBezTo>
                  <a:cubicBezTo>
                    <a:pt x="47977" y="13243"/>
                    <a:pt x="50721" y="16367"/>
                    <a:pt x="53540" y="19491"/>
                  </a:cubicBezTo>
                  <a:close/>
                  <a:moveTo>
                    <a:pt x="32966" y="27797"/>
                  </a:moveTo>
                  <a:cubicBezTo>
                    <a:pt x="34642" y="28483"/>
                    <a:pt x="36395" y="29245"/>
                    <a:pt x="38071" y="29930"/>
                  </a:cubicBezTo>
                  <a:cubicBezTo>
                    <a:pt x="37462" y="28330"/>
                    <a:pt x="36928" y="26654"/>
                    <a:pt x="36319" y="25054"/>
                  </a:cubicBezTo>
                  <a:cubicBezTo>
                    <a:pt x="36243" y="24749"/>
                    <a:pt x="35862" y="24520"/>
                    <a:pt x="35557" y="24368"/>
                  </a:cubicBezTo>
                  <a:cubicBezTo>
                    <a:pt x="34566" y="23987"/>
                    <a:pt x="33271" y="23149"/>
                    <a:pt x="32661" y="23454"/>
                  </a:cubicBezTo>
                  <a:cubicBezTo>
                    <a:pt x="30528" y="24444"/>
                    <a:pt x="30147" y="25892"/>
                    <a:pt x="32966" y="27797"/>
                  </a:cubicBezTo>
                  <a:close/>
                </a:path>
              </a:pathLst>
            </a:custGeom>
            <a:solidFill>
              <a:srgbClr val="040000"/>
            </a:solidFill>
            <a:ln w="7620" cap="flat">
              <a:noFill/>
              <a:prstDash val="solid"/>
              <a:miter/>
            </a:ln>
          </p:spPr>
          <p:txBody>
            <a:bodyPr rtlCol="0" anchor="ctr"/>
            <a:lstStyle/>
            <a:p>
              <a:endParaRPr lang="ja-JP" altLang="en-US"/>
            </a:p>
          </p:txBody>
        </p:sp>
        <p:sp>
          <p:nvSpPr>
            <p:cNvPr id="197" name="フリーフォーム: 図形 196">
              <a:extLst>
                <a:ext uri="{FF2B5EF4-FFF2-40B4-BE49-F238E27FC236}">
                  <a16:creationId xmlns:a16="http://schemas.microsoft.com/office/drawing/2014/main" id="{DC899682-1D1D-B583-DE5A-450088034BA7}"/>
                </a:ext>
              </a:extLst>
            </p:cNvPr>
            <p:cNvSpPr/>
            <p:nvPr/>
          </p:nvSpPr>
          <p:spPr>
            <a:xfrm>
              <a:off x="2799633" y="2085070"/>
              <a:ext cx="59891" cy="77100"/>
            </a:xfrm>
            <a:custGeom>
              <a:avLst/>
              <a:gdLst>
                <a:gd name="connsiteX0" fmla="*/ 59695 w 59891"/>
                <a:gd name="connsiteY0" fmla="*/ 34661 h 77100"/>
                <a:gd name="connsiteX1" fmla="*/ 51390 w 59891"/>
                <a:gd name="connsiteY1" fmla="*/ 62550 h 77100"/>
                <a:gd name="connsiteX2" fmla="*/ 22434 w 59891"/>
                <a:gd name="connsiteY2" fmla="*/ 76875 h 77100"/>
                <a:gd name="connsiteX3" fmla="*/ 23348 w 59891"/>
                <a:gd name="connsiteY3" fmla="*/ 70246 h 77100"/>
                <a:gd name="connsiteX4" fmla="*/ 42703 w 59891"/>
                <a:gd name="connsiteY4" fmla="*/ 59883 h 77100"/>
                <a:gd name="connsiteX5" fmla="*/ 49104 w 59891"/>
                <a:gd name="connsiteY5" fmla="*/ 25974 h 77100"/>
                <a:gd name="connsiteX6" fmla="*/ 40569 w 59891"/>
                <a:gd name="connsiteY6" fmla="*/ 10581 h 77100"/>
                <a:gd name="connsiteX7" fmla="*/ 35311 w 59891"/>
                <a:gd name="connsiteY7" fmla="*/ 9667 h 77100"/>
                <a:gd name="connsiteX8" fmla="*/ 36531 w 59891"/>
                <a:gd name="connsiteY8" fmla="*/ 13325 h 77100"/>
                <a:gd name="connsiteX9" fmla="*/ 41788 w 59891"/>
                <a:gd name="connsiteY9" fmla="*/ 22850 h 77100"/>
                <a:gd name="connsiteX10" fmla="*/ 29749 w 59891"/>
                <a:gd name="connsiteY10" fmla="*/ 63388 h 77100"/>
                <a:gd name="connsiteX11" fmla="*/ 19309 w 59891"/>
                <a:gd name="connsiteY11" fmla="*/ 64683 h 77100"/>
                <a:gd name="connsiteX12" fmla="*/ 8946 w 59891"/>
                <a:gd name="connsiteY12" fmla="*/ 57216 h 77100"/>
                <a:gd name="connsiteX13" fmla="*/ 259 w 59891"/>
                <a:gd name="connsiteY13" fmla="*/ 29936 h 77100"/>
                <a:gd name="connsiteX14" fmla="*/ 11537 w 59891"/>
                <a:gd name="connsiteY14" fmla="*/ 10810 h 77100"/>
                <a:gd name="connsiteX15" fmla="*/ 28149 w 59891"/>
                <a:gd name="connsiteY15" fmla="*/ 1666 h 77100"/>
                <a:gd name="connsiteX16" fmla="*/ 46360 w 59891"/>
                <a:gd name="connsiteY16" fmla="*/ 2961 h 77100"/>
                <a:gd name="connsiteX17" fmla="*/ 59848 w 59891"/>
                <a:gd name="connsiteY17" fmla="*/ 34737 h 77100"/>
                <a:gd name="connsiteX18" fmla="*/ 29825 w 59891"/>
                <a:gd name="connsiteY18" fmla="*/ 48758 h 77100"/>
                <a:gd name="connsiteX19" fmla="*/ 30130 w 59891"/>
                <a:gd name="connsiteY19" fmla="*/ 21021 h 77100"/>
                <a:gd name="connsiteX20" fmla="*/ 20986 w 59891"/>
                <a:gd name="connsiteY20" fmla="*/ 19421 h 77100"/>
                <a:gd name="connsiteX21" fmla="*/ 15957 w 59891"/>
                <a:gd name="connsiteY21" fmla="*/ 30012 h 77100"/>
                <a:gd name="connsiteX22" fmla="*/ 13213 w 59891"/>
                <a:gd name="connsiteY22" fmla="*/ 37328 h 77100"/>
                <a:gd name="connsiteX23" fmla="*/ 11461 w 59891"/>
                <a:gd name="connsiteY23" fmla="*/ 44338 h 77100"/>
                <a:gd name="connsiteX24" fmla="*/ 16033 w 59891"/>
                <a:gd name="connsiteY24" fmla="*/ 52415 h 77100"/>
                <a:gd name="connsiteX25" fmla="*/ 28682 w 59891"/>
                <a:gd name="connsiteY25" fmla="*/ 50663 h 77100"/>
                <a:gd name="connsiteX26" fmla="*/ 29825 w 59891"/>
                <a:gd name="connsiteY26" fmla="*/ 48681 h 7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891" h="77100">
                  <a:moveTo>
                    <a:pt x="59695" y="34661"/>
                  </a:moveTo>
                  <a:cubicBezTo>
                    <a:pt x="60762" y="44567"/>
                    <a:pt x="57409" y="54015"/>
                    <a:pt x="51390" y="62550"/>
                  </a:cubicBezTo>
                  <a:cubicBezTo>
                    <a:pt x="44227" y="72685"/>
                    <a:pt x="34702" y="78323"/>
                    <a:pt x="22434" y="76875"/>
                  </a:cubicBezTo>
                  <a:lnTo>
                    <a:pt x="23348" y="70246"/>
                  </a:lnTo>
                  <a:cubicBezTo>
                    <a:pt x="30739" y="70551"/>
                    <a:pt x="36912" y="66512"/>
                    <a:pt x="42703" y="59883"/>
                  </a:cubicBezTo>
                  <a:cubicBezTo>
                    <a:pt x="51313" y="49977"/>
                    <a:pt x="52456" y="37861"/>
                    <a:pt x="49104" y="25974"/>
                  </a:cubicBezTo>
                  <a:cubicBezTo>
                    <a:pt x="47580" y="20487"/>
                    <a:pt x="43770" y="15535"/>
                    <a:pt x="40569" y="10581"/>
                  </a:cubicBezTo>
                  <a:cubicBezTo>
                    <a:pt x="39960" y="9667"/>
                    <a:pt x="37064" y="9972"/>
                    <a:pt x="35311" y="9667"/>
                  </a:cubicBezTo>
                  <a:cubicBezTo>
                    <a:pt x="35692" y="10886"/>
                    <a:pt x="35921" y="12182"/>
                    <a:pt x="36531" y="13325"/>
                  </a:cubicBezTo>
                  <a:cubicBezTo>
                    <a:pt x="38207" y="16525"/>
                    <a:pt x="40569" y="19497"/>
                    <a:pt x="41788" y="22850"/>
                  </a:cubicBezTo>
                  <a:cubicBezTo>
                    <a:pt x="46284" y="35042"/>
                    <a:pt x="39045" y="55920"/>
                    <a:pt x="29749" y="63388"/>
                  </a:cubicBezTo>
                  <a:cubicBezTo>
                    <a:pt x="26625" y="65903"/>
                    <a:pt x="22815" y="66512"/>
                    <a:pt x="19309" y="64683"/>
                  </a:cubicBezTo>
                  <a:cubicBezTo>
                    <a:pt x="15499" y="62702"/>
                    <a:pt x="11385" y="60416"/>
                    <a:pt x="8946" y="57216"/>
                  </a:cubicBezTo>
                  <a:cubicBezTo>
                    <a:pt x="2622" y="49139"/>
                    <a:pt x="-1036" y="39995"/>
                    <a:pt x="259" y="29936"/>
                  </a:cubicBezTo>
                  <a:cubicBezTo>
                    <a:pt x="1250" y="22392"/>
                    <a:pt x="3841" y="15230"/>
                    <a:pt x="11537" y="10810"/>
                  </a:cubicBezTo>
                  <a:cubicBezTo>
                    <a:pt x="17023" y="7686"/>
                    <a:pt x="22662" y="4790"/>
                    <a:pt x="28149" y="1666"/>
                  </a:cubicBezTo>
                  <a:cubicBezTo>
                    <a:pt x="32873" y="-1001"/>
                    <a:pt x="42246" y="-391"/>
                    <a:pt x="46360" y="2961"/>
                  </a:cubicBezTo>
                  <a:cubicBezTo>
                    <a:pt x="56800" y="11496"/>
                    <a:pt x="58552" y="23231"/>
                    <a:pt x="59848" y="34737"/>
                  </a:cubicBezTo>
                  <a:close/>
                  <a:moveTo>
                    <a:pt x="29825" y="48758"/>
                  </a:moveTo>
                  <a:cubicBezTo>
                    <a:pt x="33330" y="39537"/>
                    <a:pt x="35997" y="30317"/>
                    <a:pt x="30130" y="21021"/>
                  </a:cubicBezTo>
                  <a:cubicBezTo>
                    <a:pt x="27615" y="16982"/>
                    <a:pt x="24720" y="16449"/>
                    <a:pt x="20986" y="19421"/>
                  </a:cubicBezTo>
                  <a:cubicBezTo>
                    <a:pt x="17481" y="22240"/>
                    <a:pt x="15957" y="25669"/>
                    <a:pt x="15957" y="30012"/>
                  </a:cubicBezTo>
                  <a:cubicBezTo>
                    <a:pt x="15957" y="32527"/>
                    <a:pt x="15195" y="36261"/>
                    <a:pt x="13213" y="37328"/>
                  </a:cubicBezTo>
                  <a:cubicBezTo>
                    <a:pt x="9251" y="39537"/>
                    <a:pt x="10546" y="41900"/>
                    <a:pt x="11461" y="44338"/>
                  </a:cubicBezTo>
                  <a:cubicBezTo>
                    <a:pt x="12451" y="46929"/>
                    <a:pt x="14128" y="49367"/>
                    <a:pt x="16033" y="52415"/>
                  </a:cubicBezTo>
                  <a:cubicBezTo>
                    <a:pt x="22738" y="59273"/>
                    <a:pt x="24415" y="57978"/>
                    <a:pt x="28682" y="50663"/>
                  </a:cubicBezTo>
                  <a:cubicBezTo>
                    <a:pt x="29063" y="49977"/>
                    <a:pt x="29520" y="49367"/>
                    <a:pt x="29825" y="48681"/>
                  </a:cubicBezTo>
                  <a:close/>
                </a:path>
              </a:pathLst>
            </a:custGeom>
            <a:solidFill>
              <a:srgbClr val="040000"/>
            </a:solidFill>
            <a:ln w="7620" cap="flat">
              <a:noFill/>
              <a:prstDash val="solid"/>
              <a:miter/>
            </a:ln>
          </p:spPr>
          <p:txBody>
            <a:bodyPr rtlCol="0" anchor="ctr"/>
            <a:lstStyle/>
            <a:p>
              <a:endParaRPr lang="ja-JP" altLang="en-US"/>
            </a:p>
          </p:txBody>
        </p:sp>
        <p:sp>
          <p:nvSpPr>
            <p:cNvPr id="198" name="フリーフォーム: 図形 197">
              <a:extLst>
                <a:ext uri="{FF2B5EF4-FFF2-40B4-BE49-F238E27FC236}">
                  <a16:creationId xmlns:a16="http://schemas.microsoft.com/office/drawing/2014/main" id="{7F9614E5-657E-B6B9-F90A-664E4EAD3DF1}"/>
                </a:ext>
              </a:extLst>
            </p:cNvPr>
            <p:cNvSpPr/>
            <p:nvPr/>
          </p:nvSpPr>
          <p:spPr>
            <a:xfrm>
              <a:off x="2779090" y="3090214"/>
              <a:ext cx="61645" cy="108889"/>
            </a:xfrm>
            <a:custGeom>
              <a:avLst/>
              <a:gdLst>
                <a:gd name="connsiteX0" fmla="*/ 55093 w 61645"/>
                <a:gd name="connsiteY0" fmla="*/ 152 h 108889"/>
                <a:gd name="connsiteX1" fmla="*/ 61646 w 61645"/>
                <a:gd name="connsiteY1" fmla="*/ 7239 h 108889"/>
                <a:gd name="connsiteX2" fmla="*/ 52730 w 61645"/>
                <a:gd name="connsiteY2" fmla="*/ 13792 h 108889"/>
                <a:gd name="connsiteX3" fmla="*/ 36424 w 61645"/>
                <a:gd name="connsiteY3" fmla="*/ 24689 h 108889"/>
                <a:gd name="connsiteX4" fmla="*/ 35509 w 61645"/>
                <a:gd name="connsiteY4" fmla="*/ 54635 h 108889"/>
                <a:gd name="connsiteX5" fmla="*/ 48844 w 61645"/>
                <a:gd name="connsiteY5" fmla="*/ 65761 h 108889"/>
                <a:gd name="connsiteX6" fmla="*/ 47320 w 61645"/>
                <a:gd name="connsiteY6" fmla="*/ 77952 h 108889"/>
                <a:gd name="connsiteX7" fmla="*/ 36271 w 61645"/>
                <a:gd name="connsiteY7" fmla="*/ 84049 h 108889"/>
                <a:gd name="connsiteX8" fmla="*/ 8611 w 61645"/>
                <a:gd name="connsiteY8" fmla="*/ 108890 h 108889"/>
                <a:gd name="connsiteX9" fmla="*/ 0 w 61645"/>
                <a:gd name="connsiteY9" fmla="*/ 102794 h 108889"/>
                <a:gd name="connsiteX10" fmla="*/ 27508 w 61645"/>
                <a:gd name="connsiteY10" fmla="*/ 73533 h 108889"/>
                <a:gd name="connsiteX11" fmla="*/ 27508 w 61645"/>
                <a:gd name="connsiteY11" fmla="*/ 63856 h 108889"/>
                <a:gd name="connsiteX12" fmla="*/ 21793 w 61645"/>
                <a:gd name="connsiteY12" fmla="*/ 57379 h 108889"/>
                <a:gd name="connsiteX13" fmla="*/ 14935 w 61645"/>
                <a:gd name="connsiteY13" fmla="*/ 52273 h 108889"/>
                <a:gd name="connsiteX14" fmla="*/ 10897 w 61645"/>
                <a:gd name="connsiteY14" fmla="*/ 44806 h 108889"/>
                <a:gd name="connsiteX15" fmla="*/ 13030 w 61645"/>
                <a:gd name="connsiteY15" fmla="*/ 38481 h 108889"/>
                <a:gd name="connsiteX16" fmla="*/ 29947 w 61645"/>
                <a:gd name="connsiteY16" fmla="*/ 17145 h 108889"/>
                <a:gd name="connsiteX17" fmla="*/ 55016 w 61645"/>
                <a:gd name="connsiteY17" fmla="*/ 0 h 10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1645" h="108889">
                  <a:moveTo>
                    <a:pt x="55093" y="152"/>
                  </a:moveTo>
                  <a:lnTo>
                    <a:pt x="61646" y="7239"/>
                  </a:lnTo>
                  <a:cubicBezTo>
                    <a:pt x="58674" y="9449"/>
                    <a:pt x="55702" y="11582"/>
                    <a:pt x="52730" y="13792"/>
                  </a:cubicBezTo>
                  <a:cubicBezTo>
                    <a:pt x="47473" y="17602"/>
                    <a:pt x="41605" y="20726"/>
                    <a:pt x="36424" y="24689"/>
                  </a:cubicBezTo>
                  <a:cubicBezTo>
                    <a:pt x="24308" y="33985"/>
                    <a:pt x="26518" y="44044"/>
                    <a:pt x="35509" y="54635"/>
                  </a:cubicBezTo>
                  <a:cubicBezTo>
                    <a:pt x="39167" y="58902"/>
                    <a:pt x="44272" y="62179"/>
                    <a:pt x="48844" y="65761"/>
                  </a:cubicBezTo>
                  <a:cubicBezTo>
                    <a:pt x="52730" y="68885"/>
                    <a:pt x="51816" y="75895"/>
                    <a:pt x="47320" y="77952"/>
                  </a:cubicBezTo>
                  <a:cubicBezTo>
                    <a:pt x="43510" y="79705"/>
                    <a:pt x="39548" y="81610"/>
                    <a:pt x="36271" y="84049"/>
                  </a:cubicBezTo>
                  <a:cubicBezTo>
                    <a:pt x="26137" y="91592"/>
                    <a:pt x="16916" y="99822"/>
                    <a:pt x="8611" y="108890"/>
                  </a:cubicBezTo>
                  <a:lnTo>
                    <a:pt x="0" y="102794"/>
                  </a:lnTo>
                  <a:cubicBezTo>
                    <a:pt x="8992" y="93116"/>
                    <a:pt x="18212" y="83439"/>
                    <a:pt x="27508" y="73533"/>
                  </a:cubicBezTo>
                  <a:cubicBezTo>
                    <a:pt x="32537" y="68961"/>
                    <a:pt x="32537" y="68656"/>
                    <a:pt x="27508" y="63856"/>
                  </a:cubicBezTo>
                  <a:cubicBezTo>
                    <a:pt x="25375" y="61874"/>
                    <a:pt x="23089" y="59817"/>
                    <a:pt x="21793" y="57379"/>
                  </a:cubicBezTo>
                  <a:cubicBezTo>
                    <a:pt x="20269" y="54559"/>
                    <a:pt x="18440" y="53111"/>
                    <a:pt x="14935" y="52273"/>
                  </a:cubicBezTo>
                  <a:cubicBezTo>
                    <a:pt x="11430" y="51359"/>
                    <a:pt x="7925" y="49301"/>
                    <a:pt x="10897" y="44806"/>
                  </a:cubicBezTo>
                  <a:cubicBezTo>
                    <a:pt x="12116" y="42977"/>
                    <a:pt x="12954" y="40614"/>
                    <a:pt x="13030" y="38481"/>
                  </a:cubicBezTo>
                  <a:cubicBezTo>
                    <a:pt x="13411" y="27965"/>
                    <a:pt x="22708" y="23012"/>
                    <a:pt x="29947" y="17145"/>
                  </a:cubicBezTo>
                  <a:cubicBezTo>
                    <a:pt x="37719" y="10820"/>
                    <a:pt x="46863" y="5944"/>
                    <a:pt x="55016" y="0"/>
                  </a:cubicBezTo>
                  <a:close/>
                </a:path>
              </a:pathLst>
            </a:custGeom>
            <a:solidFill>
              <a:srgbClr val="040000"/>
            </a:solidFill>
            <a:ln w="7620" cap="flat">
              <a:noFill/>
              <a:prstDash val="solid"/>
              <a:miter/>
            </a:ln>
          </p:spPr>
          <p:txBody>
            <a:bodyPr rtlCol="0" anchor="ctr"/>
            <a:lstStyle/>
            <a:p>
              <a:endParaRPr lang="ja-JP" altLang="en-US"/>
            </a:p>
          </p:txBody>
        </p:sp>
        <p:sp>
          <p:nvSpPr>
            <p:cNvPr id="199" name="フリーフォーム: 図形 198">
              <a:extLst>
                <a:ext uri="{FF2B5EF4-FFF2-40B4-BE49-F238E27FC236}">
                  <a16:creationId xmlns:a16="http://schemas.microsoft.com/office/drawing/2014/main" id="{4CFA9DB3-3959-EFC3-B4D4-C63859425522}"/>
                </a:ext>
              </a:extLst>
            </p:cNvPr>
            <p:cNvSpPr/>
            <p:nvPr/>
          </p:nvSpPr>
          <p:spPr>
            <a:xfrm>
              <a:off x="2714929" y="2311917"/>
              <a:ext cx="120167" cy="95052"/>
            </a:xfrm>
            <a:custGeom>
              <a:avLst/>
              <a:gdLst>
                <a:gd name="connsiteX0" fmla="*/ 120167 w 120167"/>
                <a:gd name="connsiteY0" fmla="*/ 43044 h 95052"/>
                <a:gd name="connsiteX1" fmla="*/ 120167 w 120167"/>
                <a:gd name="connsiteY1" fmla="*/ 43425 h 95052"/>
                <a:gd name="connsiteX2" fmla="*/ 119024 w 120167"/>
                <a:gd name="connsiteY2" fmla="*/ 80458 h 95052"/>
                <a:gd name="connsiteX3" fmla="*/ 110947 w 120167"/>
                <a:gd name="connsiteY3" fmla="*/ 94631 h 95052"/>
                <a:gd name="connsiteX4" fmla="*/ 106756 w 120167"/>
                <a:gd name="connsiteY4" fmla="*/ 94555 h 95052"/>
                <a:gd name="connsiteX5" fmla="*/ 103784 w 120167"/>
                <a:gd name="connsiteY5" fmla="*/ 85716 h 95052"/>
                <a:gd name="connsiteX6" fmla="*/ 105080 w 120167"/>
                <a:gd name="connsiteY6" fmla="*/ 76648 h 95052"/>
                <a:gd name="connsiteX7" fmla="*/ 104165 w 120167"/>
                <a:gd name="connsiteY7" fmla="*/ 61789 h 95052"/>
                <a:gd name="connsiteX8" fmla="*/ 97536 w 120167"/>
                <a:gd name="connsiteY8" fmla="*/ 22089 h 95052"/>
                <a:gd name="connsiteX9" fmla="*/ 89002 w 120167"/>
                <a:gd name="connsiteY9" fmla="*/ 16069 h 95052"/>
                <a:gd name="connsiteX10" fmla="*/ 74219 w 120167"/>
                <a:gd name="connsiteY10" fmla="*/ 20184 h 95052"/>
                <a:gd name="connsiteX11" fmla="*/ 42520 w 120167"/>
                <a:gd name="connsiteY11" fmla="*/ 38243 h 95052"/>
                <a:gd name="connsiteX12" fmla="*/ 27127 w 120167"/>
                <a:gd name="connsiteY12" fmla="*/ 52112 h 95052"/>
                <a:gd name="connsiteX13" fmla="*/ 18517 w 120167"/>
                <a:gd name="connsiteY13" fmla="*/ 60875 h 95052"/>
                <a:gd name="connsiteX14" fmla="*/ 4267 w 120167"/>
                <a:gd name="connsiteY14" fmla="*/ 75657 h 95052"/>
                <a:gd name="connsiteX15" fmla="*/ 0 w 120167"/>
                <a:gd name="connsiteY15" fmla="*/ 72381 h 95052"/>
                <a:gd name="connsiteX16" fmla="*/ 15316 w 120167"/>
                <a:gd name="connsiteY16" fmla="*/ 53255 h 95052"/>
                <a:gd name="connsiteX17" fmla="*/ 48387 w 120167"/>
                <a:gd name="connsiteY17" fmla="*/ 23918 h 95052"/>
                <a:gd name="connsiteX18" fmla="*/ 75590 w 120167"/>
                <a:gd name="connsiteY18" fmla="*/ 4868 h 95052"/>
                <a:gd name="connsiteX19" fmla="*/ 80924 w 120167"/>
                <a:gd name="connsiteY19" fmla="*/ 2124 h 95052"/>
                <a:gd name="connsiteX20" fmla="*/ 99822 w 120167"/>
                <a:gd name="connsiteY20" fmla="*/ 67 h 95052"/>
                <a:gd name="connsiteX21" fmla="*/ 103937 w 120167"/>
                <a:gd name="connsiteY21" fmla="*/ 4868 h 95052"/>
                <a:gd name="connsiteX22" fmla="*/ 103937 w 120167"/>
                <a:gd name="connsiteY22" fmla="*/ 9821 h 95052"/>
                <a:gd name="connsiteX23" fmla="*/ 106985 w 120167"/>
                <a:gd name="connsiteY23" fmla="*/ 18736 h 95052"/>
                <a:gd name="connsiteX24" fmla="*/ 110338 w 120167"/>
                <a:gd name="connsiteY24" fmla="*/ 39005 h 95052"/>
                <a:gd name="connsiteX25" fmla="*/ 111938 w 120167"/>
                <a:gd name="connsiteY25" fmla="*/ 42129 h 95052"/>
                <a:gd name="connsiteX26" fmla="*/ 120015 w 120167"/>
                <a:gd name="connsiteY26" fmla="*/ 43044 h 9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0167" h="95052">
                  <a:moveTo>
                    <a:pt x="120167" y="43044"/>
                  </a:moveTo>
                  <a:cubicBezTo>
                    <a:pt x="120167" y="43044"/>
                    <a:pt x="120167" y="43349"/>
                    <a:pt x="120167" y="43425"/>
                  </a:cubicBezTo>
                  <a:cubicBezTo>
                    <a:pt x="119710" y="55769"/>
                    <a:pt x="119405" y="68114"/>
                    <a:pt x="119024" y="80458"/>
                  </a:cubicBezTo>
                  <a:cubicBezTo>
                    <a:pt x="118872" y="86326"/>
                    <a:pt x="115367" y="90745"/>
                    <a:pt x="110947" y="94631"/>
                  </a:cubicBezTo>
                  <a:cubicBezTo>
                    <a:pt x="110185" y="95241"/>
                    <a:pt x="107594" y="95165"/>
                    <a:pt x="106756" y="94555"/>
                  </a:cubicBezTo>
                  <a:cubicBezTo>
                    <a:pt x="103708" y="92345"/>
                    <a:pt x="101956" y="89754"/>
                    <a:pt x="103784" y="85716"/>
                  </a:cubicBezTo>
                  <a:cubicBezTo>
                    <a:pt x="105004" y="82973"/>
                    <a:pt x="105156" y="79696"/>
                    <a:pt x="105080" y="76648"/>
                  </a:cubicBezTo>
                  <a:cubicBezTo>
                    <a:pt x="105080" y="71695"/>
                    <a:pt x="104013" y="66742"/>
                    <a:pt x="104165" y="61789"/>
                  </a:cubicBezTo>
                  <a:cubicBezTo>
                    <a:pt x="104699" y="48149"/>
                    <a:pt x="100889" y="35195"/>
                    <a:pt x="97536" y="22089"/>
                  </a:cubicBezTo>
                  <a:cubicBezTo>
                    <a:pt x="96622" y="18507"/>
                    <a:pt x="94488" y="15993"/>
                    <a:pt x="89002" y="16069"/>
                  </a:cubicBezTo>
                  <a:cubicBezTo>
                    <a:pt x="83363" y="16221"/>
                    <a:pt x="78867" y="18279"/>
                    <a:pt x="74219" y="20184"/>
                  </a:cubicBezTo>
                  <a:cubicBezTo>
                    <a:pt x="62789" y="24908"/>
                    <a:pt x="51587" y="30166"/>
                    <a:pt x="42520" y="38243"/>
                  </a:cubicBezTo>
                  <a:cubicBezTo>
                    <a:pt x="37338" y="42815"/>
                    <a:pt x="32156" y="47387"/>
                    <a:pt x="27127" y="52112"/>
                  </a:cubicBezTo>
                  <a:cubicBezTo>
                    <a:pt x="24155" y="54931"/>
                    <a:pt x="21336" y="57903"/>
                    <a:pt x="18517" y="60875"/>
                  </a:cubicBezTo>
                  <a:cubicBezTo>
                    <a:pt x="13716" y="65751"/>
                    <a:pt x="9068" y="70781"/>
                    <a:pt x="4267" y="75657"/>
                  </a:cubicBezTo>
                  <a:lnTo>
                    <a:pt x="0" y="72381"/>
                  </a:lnTo>
                  <a:cubicBezTo>
                    <a:pt x="5182" y="66056"/>
                    <a:pt x="9906" y="59351"/>
                    <a:pt x="15316" y="53255"/>
                  </a:cubicBezTo>
                  <a:cubicBezTo>
                    <a:pt x="24994" y="42282"/>
                    <a:pt x="35585" y="32071"/>
                    <a:pt x="48387" y="23918"/>
                  </a:cubicBezTo>
                  <a:cubicBezTo>
                    <a:pt x="57531" y="18050"/>
                    <a:pt x="66218" y="11573"/>
                    <a:pt x="75590" y="4868"/>
                  </a:cubicBezTo>
                  <a:cubicBezTo>
                    <a:pt x="77343" y="3953"/>
                    <a:pt x="79019" y="2429"/>
                    <a:pt x="80924" y="2124"/>
                  </a:cubicBezTo>
                  <a:cubicBezTo>
                    <a:pt x="87173" y="1210"/>
                    <a:pt x="93497" y="753"/>
                    <a:pt x="99822" y="67"/>
                  </a:cubicBezTo>
                  <a:cubicBezTo>
                    <a:pt x="104318" y="-466"/>
                    <a:pt x="104089" y="2277"/>
                    <a:pt x="103937" y="4868"/>
                  </a:cubicBezTo>
                  <a:cubicBezTo>
                    <a:pt x="103937" y="6544"/>
                    <a:pt x="103556" y="8221"/>
                    <a:pt x="103937" y="9821"/>
                  </a:cubicBezTo>
                  <a:cubicBezTo>
                    <a:pt x="104775" y="12792"/>
                    <a:pt x="106375" y="15688"/>
                    <a:pt x="106985" y="18736"/>
                  </a:cubicBezTo>
                  <a:cubicBezTo>
                    <a:pt x="108280" y="25442"/>
                    <a:pt x="109118" y="32300"/>
                    <a:pt x="110338" y="39005"/>
                  </a:cubicBezTo>
                  <a:cubicBezTo>
                    <a:pt x="110490" y="40072"/>
                    <a:pt x="111404" y="41063"/>
                    <a:pt x="111938" y="42129"/>
                  </a:cubicBezTo>
                  <a:lnTo>
                    <a:pt x="120015" y="43044"/>
                  </a:lnTo>
                  <a:close/>
                </a:path>
              </a:pathLst>
            </a:custGeom>
            <a:solidFill>
              <a:srgbClr val="040000"/>
            </a:solidFill>
            <a:ln w="7620" cap="flat">
              <a:noFill/>
              <a:prstDash val="solid"/>
              <a:miter/>
            </a:ln>
          </p:spPr>
          <p:txBody>
            <a:bodyPr rtlCol="0" anchor="ctr"/>
            <a:lstStyle/>
            <a:p>
              <a:endParaRPr lang="ja-JP" altLang="en-US"/>
            </a:p>
          </p:txBody>
        </p:sp>
        <p:sp>
          <p:nvSpPr>
            <p:cNvPr id="200" name="フリーフォーム: 図形 199">
              <a:extLst>
                <a:ext uri="{FF2B5EF4-FFF2-40B4-BE49-F238E27FC236}">
                  <a16:creationId xmlns:a16="http://schemas.microsoft.com/office/drawing/2014/main" id="{F5452304-3290-1467-26EA-5DD2CDAAF3C8}"/>
                </a:ext>
              </a:extLst>
            </p:cNvPr>
            <p:cNvSpPr/>
            <p:nvPr/>
          </p:nvSpPr>
          <p:spPr>
            <a:xfrm>
              <a:off x="2810107" y="2102678"/>
              <a:ext cx="23102" cy="39384"/>
            </a:xfrm>
            <a:custGeom>
              <a:avLst/>
              <a:gdLst>
                <a:gd name="connsiteX0" fmla="*/ 19656 w 23102"/>
                <a:gd name="connsiteY0" fmla="*/ 3414 h 39384"/>
                <a:gd name="connsiteX1" fmla="*/ 19351 w 23102"/>
                <a:gd name="connsiteY1" fmla="*/ 31151 h 39384"/>
                <a:gd name="connsiteX2" fmla="*/ 18208 w 23102"/>
                <a:gd name="connsiteY2" fmla="*/ 33132 h 39384"/>
                <a:gd name="connsiteX3" fmla="*/ 5559 w 23102"/>
                <a:gd name="connsiteY3" fmla="*/ 34884 h 39384"/>
                <a:gd name="connsiteX4" fmla="*/ 987 w 23102"/>
                <a:gd name="connsiteY4" fmla="*/ 26807 h 39384"/>
                <a:gd name="connsiteX5" fmla="*/ 2739 w 23102"/>
                <a:gd name="connsiteY5" fmla="*/ 19797 h 39384"/>
                <a:gd name="connsiteX6" fmla="*/ 5482 w 23102"/>
                <a:gd name="connsiteY6" fmla="*/ 12481 h 39384"/>
                <a:gd name="connsiteX7" fmla="*/ 10512 w 23102"/>
                <a:gd name="connsiteY7" fmla="*/ 1890 h 39384"/>
                <a:gd name="connsiteX8" fmla="*/ 19656 w 23102"/>
                <a:gd name="connsiteY8" fmla="*/ 3490 h 39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02" h="39384">
                  <a:moveTo>
                    <a:pt x="19656" y="3414"/>
                  </a:moveTo>
                  <a:cubicBezTo>
                    <a:pt x="25523" y="12710"/>
                    <a:pt x="22856" y="21930"/>
                    <a:pt x="19351" y="31151"/>
                  </a:cubicBezTo>
                  <a:cubicBezTo>
                    <a:pt x="19122" y="31836"/>
                    <a:pt x="18589" y="32446"/>
                    <a:pt x="18208" y="33132"/>
                  </a:cubicBezTo>
                  <a:cubicBezTo>
                    <a:pt x="13941" y="40447"/>
                    <a:pt x="12264" y="41742"/>
                    <a:pt x="5559" y="34884"/>
                  </a:cubicBezTo>
                  <a:cubicBezTo>
                    <a:pt x="3654" y="31913"/>
                    <a:pt x="1977" y="29474"/>
                    <a:pt x="987" y="26807"/>
                  </a:cubicBezTo>
                  <a:cubicBezTo>
                    <a:pt x="-4" y="24369"/>
                    <a:pt x="-1223" y="22006"/>
                    <a:pt x="2739" y="19797"/>
                  </a:cubicBezTo>
                  <a:cubicBezTo>
                    <a:pt x="4644" y="18730"/>
                    <a:pt x="5406" y="14996"/>
                    <a:pt x="5482" y="12481"/>
                  </a:cubicBezTo>
                  <a:cubicBezTo>
                    <a:pt x="5482" y="8138"/>
                    <a:pt x="7006" y="4709"/>
                    <a:pt x="10512" y="1890"/>
                  </a:cubicBezTo>
                  <a:cubicBezTo>
                    <a:pt x="14322" y="-1082"/>
                    <a:pt x="17141" y="-549"/>
                    <a:pt x="19656" y="3490"/>
                  </a:cubicBezTo>
                  <a:close/>
                </a:path>
              </a:pathLst>
            </a:custGeom>
            <a:solidFill>
              <a:srgbClr val="898989"/>
            </a:solidFill>
            <a:ln w="7620" cap="flat">
              <a:noFill/>
              <a:prstDash val="solid"/>
              <a:miter/>
            </a:ln>
          </p:spPr>
          <p:txBody>
            <a:bodyPr rtlCol="0" anchor="ctr"/>
            <a:lstStyle/>
            <a:p>
              <a:endParaRPr lang="ja-JP" altLang="en-US"/>
            </a:p>
          </p:txBody>
        </p:sp>
        <p:sp>
          <p:nvSpPr>
            <p:cNvPr id="201" name="フリーフォーム: 図形 200">
              <a:extLst>
                <a:ext uri="{FF2B5EF4-FFF2-40B4-BE49-F238E27FC236}">
                  <a16:creationId xmlns:a16="http://schemas.microsoft.com/office/drawing/2014/main" id="{254F5403-F0CB-AA82-F8B6-F8CEB0428512}"/>
                </a:ext>
              </a:extLst>
            </p:cNvPr>
            <p:cNvSpPr/>
            <p:nvPr/>
          </p:nvSpPr>
          <p:spPr>
            <a:xfrm>
              <a:off x="2778346" y="2274265"/>
              <a:ext cx="43339" cy="35114"/>
            </a:xfrm>
            <a:custGeom>
              <a:avLst/>
              <a:gdLst>
                <a:gd name="connsiteX0" fmla="*/ 37167 w 43339"/>
                <a:gd name="connsiteY0" fmla="*/ 4877 h 35114"/>
                <a:gd name="connsiteX1" fmla="*/ 43339 w 43339"/>
                <a:gd name="connsiteY1" fmla="*/ 9754 h 35114"/>
                <a:gd name="connsiteX2" fmla="*/ 41587 w 43339"/>
                <a:gd name="connsiteY2" fmla="*/ 11354 h 35114"/>
                <a:gd name="connsiteX3" fmla="*/ 18422 w 43339"/>
                <a:gd name="connsiteY3" fmla="*/ 28118 h 35114"/>
                <a:gd name="connsiteX4" fmla="*/ 7678 w 43339"/>
                <a:gd name="connsiteY4" fmla="*/ 34900 h 35114"/>
                <a:gd name="connsiteX5" fmla="*/ 1353 w 43339"/>
                <a:gd name="connsiteY5" fmla="*/ 33299 h 35114"/>
                <a:gd name="connsiteX6" fmla="*/ 1963 w 43339"/>
                <a:gd name="connsiteY6" fmla="*/ 27813 h 35114"/>
                <a:gd name="connsiteX7" fmla="*/ 7601 w 43339"/>
                <a:gd name="connsiteY7" fmla="*/ 23774 h 35114"/>
                <a:gd name="connsiteX8" fmla="*/ 29928 w 43339"/>
                <a:gd name="connsiteY8" fmla="*/ 0 h 35114"/>
                <a:gd name="connsiteX9" fmla="*/ 36176 w 43339"/>
                <a:gd name="connsiteY9" fmla="*/ 1753 h 35114"/>
                <a:gd name="connsiteX10" fmla="*/ 35491 w 43339"/>
                <a:gd name="connsiteY10" fmla="*/ 3353 h 35114"/>
                <a:gd name="connsiteX11" fmla="*/ 37319 w 43339"/>
                <a:gd name="connsiteY11" fmla="*/ 4801 h 3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39" h="35114">
                  <a:moveTo>
                    <a:pt x="37167" y="4877"/>
                  </a:moveTo>
                  <a:lnTo>
                    <a:pt x="43339" y="9754"/>
                  </a:lnTo>
                  <a:cubicBezTo>
                    <a:pt x="42806" y="10287"/>
                    <a:pt x="42196" y="10821"/>
                    <a:pt x="41587" y="11354"/>
                  </a:cubicBezTo>
                  <a:cubicBezTo>
                    <a:pt x="34271" y="17374"/>
                    <a:pt x="26194" y="22631"/>
                    <a:pt x="18422" y="28118"/>
                  </a:cubicBezTo>
                  <a:cubicBezTo>
                    <a:pt x="14993" y="30556"/>
                    <a:pt x="11564" y="33147"/>
                    <a:pt x="7678" y="34900"/>
                  </a:cubicBezTo>
                  <a:cubicBezTo>
                    <a:pt x="6154" y="35586"/>
                    <a:pt x="2801" y="34519"/>
                    <a:pt x="1353" y="33299"/>
                  </a:cubicBezTo>
                  <a:cubicBezTo>
                    <a:pt x="-323" y="31928"/>
                    <a:pt x="-781" y="29489"/>
                    <a:pt x="1963" y="27813"/>
                  </a:cubicBezTo>
                  <a:cubicBezTo>
                    <a:pt x="3944" y="26594"/>
                    <a:pt x="5773" y="25146"/>
                    <a:pt x="7601" y="23774"/>
                  </a:cubicBezTo>
                  <a:cubicBezTo>
                    <a:pt x="16593" y="16993"/>
                    <a:pt x="24518" y="9373"/>
                    <a:pt x="29928" y="0"/>
                  </a:cubicBezTo>
                  <a:lnTo>
                    <a:pt x="36176" y="1753"/>
                  </a:lnTo>
                  <a:cubicBezTo>
                    <a:pt x="35948" y="2286"/>
                    <a:pt x="35719" y="2819"/>
                    <a:pt x="35491" y="3353"/>
                  </a:cubicBezTo>
                  <a:cubicBezTo>
                    <a:pt x="35414" y="3658"/>
                    <a:pt x="36786" y="4877"/>
                    <a:pt x="37319" y="4801"/>
                  </a:cubicBezTo>
                  <a:close/>
                </a:path>
              </a:pathLst>
            </a:custGeom>
            <a:solidFill>
              <a:srgbClr val="040000"/>
            </a:solidFill>
            <a:ln w="7620" cap="flat">
              <a:noFill/>
              <a:prstDash val="solid"/>
              <a:miter/>
            </a:ln>
          </p:spPr>
          <p:txBody>
            <a:bodyPr rtlCol="0" anchor="ctr"/>
            <a:lstStyle/>
            <a:p>
              <a:endParaRPr lang="ja-JP" altLang="en-US"/>
            </a:p>
          </p:txBody>
        </p:sp>
        <p:sp>
          <p:nvSpPr>
            <p:cNvPr id="202" name="フリーフォーム: 図形 201">
              <a:extLst>
                <a:ext uri="{FF2B5EF4-FFF2-40B4-BE49-F238E27FC236}">
                  <a16:creationId xmlns:a16="http://schemas.microsoft.com/office/drawing/2014/main" id="{FF503E9C-E6ED-D6B5-CB0B-08C3FDDBEE3F}"/>
                </a:ext>
              </a:extLst>
            </p:cNvPr>
            <p:cNvSpPr/>
            <p:nvPr/>
          </p:nvSpPr>
          <p:spPr>
            <a:xfrm>
              <a:off x="2616907" y="2877062"/>
              <a:ext cx="198319" cy="141778"/>
            </a:xfrm>
            <a:custGeom>
              <a:avLst/>
              <a:gdLst>
                <a:gd name="connsiteX0" fmla="*/ 198302 w 198319"/>
                <a:gd name="connsiteY0" fmla="*/ 62200 h 141778"/>
                <a:gd name="connsiteX1" fmla="*/ 197006 w 198319"/>
                <a:gd name="connsiteY1" fmla="*/ 65172 h 141778"/>
                <a:gd name="connsiteX2" fmla="*/ 176509 w 198319"/>
                <a:gd name="connsiteY2" fmla="*/ 91995 h 141778"/>
                <a:gd name="connsiteX3" fmla="*/ 164164 w 198319"/>
                <a:gd name="connsiteY3" fmla="*/ 111806 h 141778"/>
                <a:gd name="connsiteX4" fmla="*/ 163783 w 198319"/>
                <a:gd name="connsiteY4" fmla="*/ 112111 h 141778"/>
                <a:gd name="connsiteX5" fmla="*/ 144428 w 198319"/>
                <a:gd name="connsiteY5" fmla="*/ 123236 h 141778"/>
                <a:gd name="connsiteX6" fmla="*/ 126521 w 198319"/>
                <a:gd name="connsiteY6" fmla="*/ 131923 h 141778"/>
                <a:gd name="connsiteX7" fmla="*/ 94594 w 198319"/>
                <a:gd name="connsiteY7" fmla="*/ 141525 h 141778"/>
                <a:gd name="connsiteX8" fmla="*/ 37672 w 198319"/>
                <a:gd name="connsiteY8" fmla="*/ 129333 h 141778"/>
                <a:gd name="connsiteX9" fmla="*/ 10621 w 198319"/>
                <a:gd name="connsiteY9" fmla="*/ 105177 h 141778"/>
                <a:gd name="connsiteX10" fmla="*/ 4297 w 198319"/>
                <a:gd name="connsiteY10" fmla="*/ 96033 h 141778"/>
                <a:gd name="connsiteX11" fmla="*/ 868 w 198319"/>
                <a:gd name="connsiteY11" fmla="*/ 75535 h 141778"/>
                <a:gd name="connsiteX12" fmla="*/ 1782 w 198319"/>
                <a:gd name="connsiteY12" fmla="*/ 67915 h 141778"/>
                <a:gd name="connsiteX13" fmla="*/ 2163 w 198319"/>
                <a:gd name="connsiteY13" fmla="*/ 60143 h 141778"/>
                <a:gd name="connsiteX14" fmla="*/ 5516 w 198319"/>
                <a:gd name="connsiteY14" fmla="*/ 37511 h 141778"/>
                <a:gd name="connsiteX15" fmla="*/ 8564 w 198319"/>
                <a:gd name="connsiteY15" fmla="*/ 18995 h 141778"/>
                <a:gd name="connsiteX16" fmla="*/ 10621 w 198319"/>
                <a:gd name="connsiteY16" fmla="*/ 9775 h 141778"/>
                <a:gd name="connsiteX17" fmla="*/ 17708 w 198319"/>
                <a:gd name="connsiteY17" fmla="*/ 5736 h 141778"/>
                <a:gd name="connsiteX18" fmla="*/ 53065 w 198319"/>
                <a:gd name="connsiteY18" fmla="*/ 11223 h 141778"/>
                <a:gd name="connsiteX19" fmla="*/ 62742 w 198319"/>
                <a:gd name="connsiteY19" fmla="*/ 10460 h 141778"/>
                <a:gd name="connsiteX20" fmla="*/ 78896 w 198319"/>
                <a:gd name="connsiteY20" fmla="*/ 11299 h 141778"/>
                <a:gd name="connsiteX21" fmla="*/ 92308 w 198319"/>
                <a:gd name="connsiteY21" fmla="*/ 10460 h 141778"/>
                <a:gd name="connsiteX22" fmla="*/ 135665 w 198319"/>
                <a:gd name="connsiteY22" fmla="*/ 11146 h 141778"/>
                <a:gd name="connsiteX23" fmla="*/ 154258 w 198319"/>
                <a:gd name="connsiteY23" fmla="*/ 7565 h 141778"/>
                <a:gd name="connsiteX24" fmla="*/ 163707 w 198319"/>
                <a:gd name="connsiteY24" fmla="*/ 4974 h 141778"/>
                <a:gd name="connsiteX25" fmla="*/ 181233 w 198319"/>
                <a:gd name="connsiteY25" fmla="*/ 21 h 141778"/>
                <a:gd name="connsiteX26" fmla="*/ 184814 w 198319"/>
                <a:gd name="connsiteY26" fmla="*/ 2612 h 141778"/>
                <a:gd name="connsiteX27" fmla="*/ 194568 w 198319"/>
                <a:gd name="connsiteY27" fmla="*/ 45360 h 141778"/>
                <a:gd name="connsiteX28" fmla="*/ 198302 w 198319"/>
                <a:gd name="connsiteY28" fmla="*/ 62124 h 141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8319" h="141778">
                  <a:moveTo>
                    <a:pt x="198302" y="62200"/>
                  </a:moveTo>
                  <a:cubicBezTo>
                    <a:pt x="198454" y="63115"/>
                    <a:pt x="197616" y="64258"/>
                    <a:pt x="197006" y="65172"/>
                  </a:cubicBezTo>
                  <a:cubicBezTo>
                    <a:pt x="190148" y="74088"/>
                    <a:pt x="183062" y="82850"/>
                    <a:pt x="176509" y="91995"/>
                  </a:cubicBezTo>
                  <a:cubicBezTo>
                    <a:pt x="171937" y="98319"/>
                    <a:pt x="168279" y="105177"/>
                    <a:pt x="164164" y="111806"/>
                  </a:cubicBezTo>
                  <a:cubicBezTo>
                    <a:pt x="164088" y="111959"/>
                    <a:pt x="163936" y="112035"/>
                    <a:pt x="163783" y="112111"/>
                  </a:cubicBezTo>
                  <a:cubicBezTo>
                    <a:pt x="157306" y="115845"/>
                    <a:pt x="150982" y="119731"/>
                    <a:pt x="144428" y="123236"/>
                  </a:cubicBezTo>
                  <a:cubicBezTo>
                    <a:pt x="138637" y="126361"/>
                    <a:pt x="132694" y="129333"/>
                    <a:pt x="126521" y="131923"/>
                  </a:cubicBezTo>
                  <a:cubicBezTo>
                    <a:pt x="116311" y="136191"/>
                    <a:pt x="107167" y="143201"/>
                    <a:pt x="94594" y="141525"/>
                  </a:cubicBezTo>
                  <a:cubicBezTo>
                    <a:pt x="75239" y="138934"/>
                    <a:pt x="55960" y="137029"/>
                    <a:pt x="37672" y="129333"/>
                  </a:cubicBezTo>
                  <a:cubicBezTo>
                    <a:pt x="24871" y="123998"/>
                    <a:pt x="16412" y="116150"/>
                    <a:pt x="10621" y="105177"/>
                  </a:cubicBezTo>
                  <a:cubicBezTo>
                    <a:pt x="8869" y="101977"/>
                    <a:pt x="6430" y="99081"/>
                    <a:pt x="4297" y="96033"/>
                  </a:cubicBezTo>
                  <a:cubicBezTo>
                    <a:pt x="410" y="88946"/>
                    <a:pt x="-1114" y="82698"/>
                    <a:pt x="868" y="75535"/>
                  </a:cubicBezTo>
                  <a:cubicBezTo>
                    <a:pt x="1553" y="73097"/>
                    <a:pt x="1706" y="70506"/>
                    <a:pt x="1782" y="67915"/>
                  </a:cubicBezTo>
                  <a:cubicBezTo>
                    <a:pt x="1858" y="65325"/>
                    <a:pt x="1782" y="62734"/>
                    <a:pt x="2163" y="60143"/>
                  </a:cubicBezTo>
                  <a:cubicBezTo>
                    <a:pt x="3077" y="52599"/>
                    <a:pt x="4373" y="45055"/>
                    <a:pt x="5516" y="37511"/>
                  </a:cubicBezTo>
                  <a:cubicBezTo>
                    <a:pt x="6506" y="31339"/>
                    <a:pt x="7421" y="25167"/>
                    <a:pt x="8564" y="18995"/>
                  </a:cubicBezTo>
                  <a:cubicBezTo>
                    <a:pt x="9097" y="15871"/>
                    <a:pt x="10240" y="12899"/>
                    <a:pt x="10621" y="9775"/>
                  </a:cubicBezTo>
                  <a:cubicBezTo>
                    <a:pt x="11078" y="5431"/>
                    <a:pt x="14203" y="5203"/>
                    <a:pt x="17708" y="5736"/>
                  </a:cubicBezTo>
                  <a:cubicBezTo>
                    <a:pt x="29519" y="7489"/>
                    <a:pt x="41254" y="9622"/>
                    <a:pt x="53065" y="11223"/>
                  </a:cubicBezTo>
                  <a:cubicBezTo>
                    <a:pt x="56189" y="11603"/>
                    <a:pt x="59542" y="10384"/>
                    <a:pt x="62742" y="10460"/>
                  </a:cubicBezTo>
                  <a:cubicBezTo>
                    <a:pt x="68152" y="10460"/>
                    <a:pt x="73486" y="11299"/>
                    <a:pt x="78896" y="11299"/>
                  </a:cubicBezTo>
                  <a:cubicBezTo>
                    <a:pt x="83392" y="11299"/>
                    <a:pt x="87888" y="10384"/>
                    <a:pt x="92308" y="10460"/>
                  </a:cubicBezTo>
                  <a:cubicBezTo>
                    <a:pt x="106709" y="10613"/>
                    <a:pt x="121187" y="11451"/>
                    <a:pt x="135665" y="11146"/>
                  </a:cubicBezTo>
                  <a:cubicBezTo>
                    <a:pt x="141914" y="10994"/>
                    <a:pt x="148162" y="9165"/>
                    <a:pt x="154258" y="7565"/>
                  </a:cubicBezTo>
                  <a:cubicBezTo>
                    <a:pt x="157382" y="6727"/>
                    <a:pt x="160507" y="5888"/>
                    <a:pt x="163707" y="4974"/>
                  </a:cubicBezTo>
                  <a:cubicBezTo>
                    <a:pt x="169498" y="3298"/>
                    <a:pt x="175289" y="1545"/>
                    <a:pt x="181233" y="21"/>
                  </a:cubicBezTo>
                  <a:cubicBezTo>
                    <a:pt x="182147" y="-207"/>
                    <a:pt x="184586" y="1469"/>
                    <a:pt x="184814" y="2612"/>
                  </a:cubicBezTo>
                  <a:cubicBezTo>
                    <a:pt x="188243" y="16861"/>
                    <a:pt x="191368" y="31111"/>
                    <a:pt x="194568" y="45360"/>
                  </a:cubicBezTo>
                  <a:cubicBezTo>
                    <a:pt x="195787" y="50923"/>
                    <a:pt x="197235" y="56485"/>
                    <a:pt x="198302" y="62124"/>
                  </a:cubicBezTo>
                  <a:close/>
                </a:path>
              </a:pathLst>
            </a:custGeom>
            <a:solidFill>
              <a:srgbClr val="FFFFFF"/>
            </a:solidFill>
            <a:ln w="7620" cap="flat">
              <a:noFill/>
              <a:prstDash val="solid"/>
              <a:miter/>
            </a:ln>
          </p:spPr>
          <p:txBody>
            <a:bodyPr rtlCol="0" anchor="ctr"/>
            <a:lstStyle/>
            <a:p>
              <a:endParaRPr lang="ja-JP" altLang="en-US"/>
            </a:p>
          </p:txBody>
        </p:sp>
        <p:sp>
          <p:nvSpPr>
            <p:cNvPr id="203" name="フリーフォーム: 図形 202">
              <a:extLst>
                <a:ext uri="{FF2B5EF4-FFF2-40B4-BE49-F238E27FC236}">
                  <a16:creationId xmlns:a16="http://schemas.microsoft.com/office/drawing/2014/main" id="{F194E650-7B90-8EF0-4241-F9BA374A1AEC}"/>
                </a:ext>
              </a:extLst>
            </p:cNvPr>
            <p:cNvSpPr/>
            <p:nvPr/>
          </p:nvSpPr>
          <p:spPr>
            <a:xfrm>
              <a:off x="2757564" y="2198574"/>
              <a:ext cx="53683" cy="51078"/>
            </a:xfrm>
            <a:custGeom>
              <a:avLst/>
              <a:gdLst>
                <a:gd name="connsiteX0" fmla="*/ 53454 w 53683"/>
                <a:gd name="connsiteY0" fmla="*/ 47573 h 51078"/>
                <a:gd name="connsiteX1" fmla="*/ 53606 w 53683"/>
                <a:gd name="connsiteY1" fmla="*/ 51078 h 51078"/>
                <a:gd name="connsiteX2" fmla="*/ 51473 w 53683"/>
                <a:gd name="connsiteY2" fmla="*/ 50393 h 51078"/>
                <a:gd name="connsiteX3" fmla="*/ 15506 w 53683"/>
                <a:gd name="connsiteY3" fmla="*/ 22122 h 51078"/>
                <a:gd name="connsiteX4" fmla="*/ 190 w 53683"/>
                <a:gd name="connsiteY4" fmla="*/ 6196 h 51078"/>
                <a:gd name="connsiteX5" fmla="*/ 2628 w 53683"/>
                <a:gd name="connsiteY5" fmla="*/ 558 h 51078"/>
                <a:gd name="connsiteX6" fmla="*/ 8496 w 53683"/>
                <a:gd name="connsiteY6" fmla="*/ 710 h 51078"/>
                <a:gd name="connsiteX7" fmla="*/ 26022 w 53683"/>
                <a:gd name="connsiteY7" fmla="*/ 12445 h 51078"/>
                <a:gd name="connsiteX8" fmla="*/ 53454 w 53683"/>
                <a:gd name="connsiteY8" fmla="*/ 47573 h 5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83" h="51078">
                  <a:moveTo>
                    <a:pt x="53454" y="47573"/>
                  </a:moveTo>
                  <a:cubicBezTo>
                    <a:pt x="53911" y="48564"/>
                    <a:pt x="53530" y="49935"/>
                    <a:pt x="53606" y="51078"/>
                  </a:cubicBezTo>
                  <a:cubicBezTo>
                    <a:pt x="52844" y="50850"/>
                    <a:pt x="51930" y="50773"/>
                    <a:pt x="51473" y="50393"/>
                  </a:cubicBezTo>
                  <a:cubicBezTo>
                    <a:pt x="39433" y="41020"/>
                    <a:pt x="27470" y="31571"/>
                    <a:pt x="15506" y="22122"/>
                  </a:cubicBezTo>
                  <a:cubicBezTo>
                    <a:pt x="8115" y="18008"/>
                    <a:pt x="3695" y="12293"/>
                    <a:pt x="190" y="6196"/>
                  </a:cubicBezTo>
                  <a:cubicBezTo>
                    <a:pt x="-572" y="4977"/>
                    <a:pt x="1104" y="1853"/>
                    <a:pt x="2628" y="558"/>
                  </a:cubicBezTo>
                  <a:cubicBezTo>
                    <a:pt x="3695" y="-281"/>
                    <a:pt x="7048" y="-128"/>
                    <a:pt x="8496" y="710"/>
                  </a:cubicBezTo>
                  <a:cubicBezTo>
                    <a:pt x="14516" y="4368"/>
                    <a:pt x="20307" y="8406"/>
                    <a:pt x="26022" y="12445"/>
                  </a:cubicBezTo>
                  <a:cubicBezTo>
                    <a:pt x="39204" y="21665"/>
                    <a:pt x="47358" y="33933"/>
                    <a:pt x="53454" y="47573"/>
                  </a:cubicBezTo>
                  <a:close/>
                </a:path>
              </a:pathLst>
            </a:custGeom>
            <a:solidFill>
              <a:srgbClr val="898989"/>
            </a:solidFill>
            <a:ln w="7620" cap="flat">
              <a:noFill/>
              <a:prstDash val="solid"/>
              <a:miter/>
            </a:ln>
          </p:spPr>
          <p:txBody>
            <a:bodyPr rtlCol="0" anchor="ctr"/>
            <a:lstStyle/>
            <a:p>
              <a:endParaRPr lang="ja-JP" altLang="en-US"/>
            </a:p>
          </p:txBody>
        </p:sp>
        <p:sp>
          <p:nvSpPr>
            <p:cNvPr id="204" name="フリーフォーム: 図形 203">
              <a:extLst>
                <a:ext uri="{FF2B5EF4-FFF2-40B4-BE49-F238E27FC236}">
                  <a16:creationId xmlns:a16="http://schemas.microsoft.com/office/drawing/2014/main" id="{4D0F4551-1D99-C5B2-AC7B-EB74BEC395B0}"/>
                </a:ext>
              </a:extLst>
            </p:cNvPr>
            <p:cNvSpPr/>
            <p:nvPr/>
          </p:nvSpPr>
          <p:spPr>
            <a:xfrm>
              <a:off x="2591057" y="2931499"/>
              <a:ext cx="199614" cy="203991"/>
            </a:xfrm>
            <a:custGeom>
              <a:avLst/>
              <a:gdLst>
                <a:gd name="connsiteX0" fmla="*/ 189633 w 199614"/>
                <a:gd name="connsiteY0" fmla="*/ 57674 h 203991"/>
                <a:gd name="connsiteX1" fmla="*/ 199615 w 199614"/>
                <a:gd name="connsiteY1" fmla="*/ 60798 h 203991"/>
                <a:gd name="connsiteX2" fmla="*/ 186204 w 199614"/>
                <a:gd name="connsiteY2" fmla="*/ 82363 h 203991"/>
                <a:gd name="connsiteX3" fmla="*/ 146580 w 199614"/>
                <a:gd name="connsiteY3" fmla="*/ 139437 h 203991"/>
                <a:gd name="connsiteX4" fmla="*/ 130425 w 199614"/>
                <a:gd name="connsiteY4" fmla="*/ 167402 h 203991"/>
                <a:gd name="connsiteX5" fmla="*/ 116404 w 199614"/>
                <a:gd name="connsiteY5" fmla="*/ 199558 h 203991"/>
                <a:gd name="connsiteX6" fmla="*/ 105355 w 199614"/>
                <a:gd name="connsiteY6" fmla="*/ 202454 h 203991"/>
                <a:gd name="connsiteX7" fmla="*/ 96440 w 199614"/>
                <a:gd name="connsiteY7" fmla="*/ 190491 h 203991"/>
                <a:gd name="connsiteX8" fmla="*/ 91868 w 199614"/>
                <a:gd name="connsiteY8" fmla="*/ 174488 h 203991"/>
                <a:gd name="connsiteX9" fmla="*/ 71370 w 199614"/>
                <a:gd name="connsiteY9" fmla="*/ 128083 h 203991"/>
                <a:gd name="connsiteX10" fmla="*/ 56587 w 199614"/>
                <a:gd name="connsiteY10" fmla="*/ 102937 h 203991"/>
                <a:gd name="connsiteX11" fmla="*/ 41119 w 199614"/>
                <a:gd name="connsiteY11" fmla="*/ 78096 h 203991"/>
                <a:gd name="connsiteX12" fmla="*/ 26641 w 199614"/>
                <a:gd name="connsiteY12" fmla="*/ 59122 h 203991"/>
                <a:gd name="connsiteX13" fmla="*/ 8505 w 199614"/>
                <a:gd name="connsiteY13" fmla="*/ 29099 h 203991"/>
                <a:gd name="connsiteX14" fmla="*/ 199 w 199614"/>
                <a:gd name="connsiteY14" fmla="*/ 6315 h 203991"/>
                <a:gd name="connsiteX15" fmla="*/ 3933 w 199614"/>
                <a:gd name="connsiteY15" fmla="*/ 143 h 203991"/>
                <a:gd name="connsiteX16" fmla="*/ 13077 w 199614"/>
                <a:gd name="connsiteY16" fmla="*/ 4867 h 203991"/>
                <a:gd name="connsiteX17" fmla="*/ 15287 w 199614"/>
                <a:gd name="connsiteY17" fmla="*/ 14088 h 203991"/>
                <a:gd name="connsiteX18" fmla="*/ 17421 w 199614"/>
                <a:gd name="connsiteY18" fmla="*/ 17288 h 203991"/>
                <a:gd name="connsiteX19" fmla="*/ 19402 w 199614"/>
                <a:gd name="connsiteY19" fmla="*/ 13554 h 203991"/>
                <a:gd name="connsiteX20" fmla="*/ 27708 w 199614"/>
                <a:gd name="connsiteY20" fmla="*/ 13554 h 203991"/>
                <a:gd name="connsiteX21" fmla="*/ 26793 w 199614"/>
                <a:gd name="connsiteY21" fmla="*/ 21174 h 203991"/>
                <a:gd name="connsiteX22" fmla="*/ 30222 w 199614"/>
                <a:gd name="connsiteY22" fmla="*/ 41672 h 203991"/>
                <a:gd name="connsiteX23" fmla="*/ 36547 w 199614"/>
                <a:gd name="connsiteY23" fmla="*/ 50816 h 203991"/>
                <a:gd name="connsiteX24" fmla="*/ 63598 w 199614"/>
                <a:gd name="connsiteY24" fmla="*/ 74971 h 203991"/>
                <a:gd name="connsiteX25" fmla="*/ 120519 w 199614"/>
                <a:gd name="connsiteY25" fmla="*/ 87163 h 203991"/>
                <a:gd name="connsiteX26" fmla="*/ 152447 w 199614"/>
                <a:gd name="connsiteY26" fmla="*/ 77562 h 203991"/>
                <a:gd name="connsiteX27" fmla="*/ 170354 w 199614"/>
                <a:gd name="connsiteY27" fmla="*/ 68875 h 203991"/>
                <a:gd name="connsiteX28" fmla="*/ 189709 w 199614"/>
                <a:gd name="connsiteY28" fmla="*/ 57750 h 203991"/>
                <a:gd name="connsiteX29" fmla="*/ 175688 w 199614"/>
                <a:gd name="connsiteY29" fmla="*/ 82439 h 203991"/>
                <a:gd name="connsiteX30" fmla="*/ 176983 w 199614"/>
                <a:gd name="connsiteY30" fmla="*/ 79238 h 203991"/>
                <a:gd name="connsiteX31" fmla="*/ 173021 w 199614"/>
                <a:gd name="connsiteY31" fmla="*/ 79315 h 203991"/>
                <a:gd name="connsiteX32" fmla="*/ 159229 w 199614"/>
                <a:gd name="connsiteY32" fmla="*/ 85106 h 203991"/>
                <a:gd name="connsiteX33" fmla="*/ 154200 w 199614"/>
                <a:gd name="connsiteY33" fmla="*/ 88154 h 203991"/>
                <a:gd name="connsiteX34" fmla="*/ 160067 w 199614"/>
                <a:gd name="connsiteY34" fmla="*/ 88840 h 203991"/>
                <a:gd name="connsiteX35" fmla="*/ 163267 w 199614"/>
                <a:gd name="connsiteY35" fmla="*/ 88840 h 203991"/>
                <a:gd name="connsiteX36" fmla="*/ 175688 w 199614"/>
                <a:gd name="connsiteY36" fmla="*/ 82363 h 203991"/>
                <a:gd name="connsiteX37" fmla="*/ 160143 w 199614"/>
                <a:gd name="connsiteY37" fmla="*/ 103165 h 203991"/>
                <a:gd name="connsiteX38" fmla="*/ 162277 w 199614"/>
                <a:gd name="connsiteY38" fmla="*/ 100422 h 203991"/>
                <a:gd name="connsiteX39" fmla="*/ 157324 w 199614"/>
                <a:gd name="connsiteY39" fmla="*/ 98517 h 203991"/>
                <a:gd name="connsiteX40" fmla="*/ 140331 w 199614"/>
                <a:gd name="connsiteY40" fmla="*/ 98136 h 203991"/>
                <a:gd name="connsiteX41" fmla="*/ 123491 w 199614"/>
                <a:gd name="connsiteY41" fmla="*/ 100651 h 203991"/>
                <a:gd name="connsiteX42" fmla="*/ 93697 w 199614"/>
                <a:gd name="connsiteY42" fmla="*/ 108957 h 203991"/>
                <a:gd name="connsiteX43" fmla="*/ 79676 w 199614"/>
                <a:gd name="connsiteY43" fmla="*/ 111014 h 203991"/>
                <a:gd name="connsiteX44" fmla="*/ 78152 w 199614"/>
                <a:gd name="connsiteY44" fmla="*/ 113986 h 203991"/>
                <a:gd name="connsiteX45" fmla="*/ 86382 w 199614"/>
                <a:gd name="connsiteY45" fmla="*/ 132883 h 203991"/>
                <a:gd name="connsiteX46" fmla="*/ 106194 w 199614"/>
                <a:gd name="connsiteY46" fmla="*/ 183328 h 203991"/>
                <a:gd name="connsiteX47" fmla="*/ 110385 w 199614"/>
                <a:gd name="connsiteY47" fmla="*/ 184928 h 203991"/>
                <a:gd name="connsiteX48" fmla="*/ 122196 w 199614"/>
                <a:gd name="connsiteY48" fmla="*/ 158258 h 203991"/>
                <a:gd name="connsiteX49" fmla="*/ 160143 w 199614"/>
                <a:gd name="connsiteY49" fmla="*/ 103089 h 203991"/>
                <a:gd name="connsiteX50" fmla="*/ 106803 w 199614"/>
                <a:gd name="connsiteY50" fmla="*/ 96460 h 203991"/>
                <a:gd name="connsiteX51" fmla="*/ 110156 w 199614"/>
                <a:gd name="connsiteY51" fmla="*/ 94021 h 203991"/>
                <a:gd name="connsiteX52" fmla="*/ 106498 w 199614"/>
                <a:gd name="connsiteY52" fmla="*/ 92802 h 203991"/>
                <a:gd name="connsiteX53" fmla="*/ 96897 w 199614"/>
                <a:gd name="connsiteY53" fmla="*/ 93488 h 203991"/>
                <a:gd name="connsiteX54" fmla="*/ 66112 w 199614"/>
                <a:gd name="connsiteY54" fmla="*/ 86325 h 203991"/>
                <a:gd name="connsiteX55" fmla="*/ 62531 w 199614"/>
                <a:gd name="connsiteY55" fmla="*/ 88459 h 203991"/>
                <a:gd name="connsiteX56" fmla="*/ 69313 w 199614"/>
                <a:gd name="connsiteY56" fmla="*/ 98212 h 203991"/>
                <a:gd name="connsiteX57" fmla="*/ 77161 w 199614"/>
                <a:gd name="connsiteY57" fmla="*/ 99355 h 203991"/>
                <a:gd name="connsiteX58" fmla="*/ 85162 w 199614"/>
                <a:gd name="connsiteY58" fmla="*/ 99355 h 203991"/>
                <a:gd name="connsiteX59" fmla="*/ 98650 w 199614"/>
                <a:gd name="connsiteY59" fmla="*/ 97450 h 203991"/>
                <a:gd name="connsiteX60" fmla="*/ 106727 w 199614"/>
                <a:gd name="connsiteY60" fmla="*/ 96383 h 20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99614" h="203991">
                  <a:moveTo>
                    <a:pt x="189633" y="57674"/>
                  </a:moveTo>
                  <a:lnTo>
                    <a:pt x="199615" y="60798"/>
                  </a:lnTo>
                  <a:cubicBezTo>
                    <a:pt x="195195" y="68037"/>
                    <a:pt x="190928" y="75352"/>
                    <a:pt x="186204" y="82363"/>
                  </a:cubicBezTo>
                  <a:cubicBezTo>
                    <a:pt x="173250" y="101565"/>
                    <a:pt x="159534" y="120234"/>
                    <a:pt x="146580" y="139437"/>
                  </a:cubicBezTo>
                  <a:cubicBezTo>
                    <a:pt x="140560" y="148428"/>
                    <a:pt x="134769" y="157648"/>
                    <a:pt x="130425" y="167402"/>
                  </a:cubicBezTo>
                  <a:cubicBezTo>
                    <a:pt x="125701" y="178070"/>
                    <a:pt x="118538" y="187900"/>
                    <a:pt x="116404" y="199558"/>
                  </a:cubicBezTo>
                  <a:cubicBezTo>
                    <a:pt x="115642" y="203750"/>
                    <a:pt x="108251" y="205502"/>
                    <a:pt x="105355" y="202454"/>
                  </a:cubicBezTo>
                  <a:cubicBezTo>
                    <a:pt x="101926" y="198796"/>
                    <a:pt x="99412" y="194529"/>
                    <a:pt x="96440" y="190491"/>
                  </a:cubicBezTo>
                  <a:cubicBezTo>
                    <a:pt x="92859" y="185614"/>
                    <a:pt x="93925" y="179594"/>
                    <a:pt x="91868" y="174488"/>
                  </a:cubicBezTo>
                  <a:cubicBezTo>
                    <a:pt x="85467" y="158868"/>
                    <a:pt x="78000" y="143628"/>
                    <a:pt x="71370" y="128083"/>
                  </a:cubicBezTo>
                  <a:cubicBezTo>
                    <a:pt x="67560" y="119167"/>
                    <a:pt x="60397" y="112005"/>
                    <a:pt x="56587" y="102937"/>
                  </a:cubicBezTo>
                  <a:cubicBezTo>
                    <a:pt x="52930" y="94174"/>
                    <a:pt x="46148" y="86478"/>
                    <a:pt x="41119" y="78096"/>
                  </a:cubicBezTo>
                  <a:cubicBezTo>
                    <a:pt x="37080" y="71314"/>
                    <a:pt x="29765" y="67123"/>
                    <a:pt x="26641" y="59122"/>
                  </a:cubicBezTo>
                  <a:cubicBezTo>
                    <a:pt x="22450" y="48530"/>
                    <a:pt x="15211" y="38776"/>
                    <a:pt x="8505" y="29099"/>
                  </a:cubicBezTo>
                  <a:cubicBezTo>
                    <a:pt x="3552" y="22012"/>
                    <a:pt x="-1020" y="15154"/>
                    <a:pt x="199" y="6315"/>
                  </a:cubicBezTo>
                  <a:cubicBezTo>
                    <a:pt x="580" y="3648"/>
                    <a:pt x="-182" y="676"/>
                    <a:pt x="3933" y="143"/>
                  </a:cubicBezTo>
                  <a:cubicBezTo>
                    <a:pt x="8277" y="-467"/>
                    <a:pt x="11782" y="829"/>
                    <a:pt x="13077" y="4867"/>
                  </a:cubicBezTo>
                  <a:cubicBezTo>
                    <a:pt x="14068" y="7915"/>
                    <a:pt x="14449" y="11040"/>
                    <a:pt x="15287" y="14088"/>
                  </a:cubicBezTo>
                  <a:cubicBezTo>
                    <a:pt x="15668" y="15231"/>
                    <a:pt x="16659" y="16221"/>
                    <a:pt x="17421" y="17288"/>
                  </a:cubicBezTo>
                  <a:cubicBezTo>
                    <a:pt x="18106" y="16069"/>
                    <a:pt x="19402" y="14850"/>
                    <a:pt x="19402" y="13554"/>
                  </a:cubicBezTo>
                  <a:lnTo>
                    <a:pt x="27708" y="13554"/>
                  </a:lnTo>
                  <a:cubicBezTo>
                    <a:pt x="27708" y="16145"/>
                    <a:pt x="27479" y="18660"/>
                    <a:pt x="26793" y="21174"/>
                  </a:cubicBezTo>
                  <a:cubicBezTo>
                    <a:pt x="24812" y="28337"/>
                    <a:pt x="26336" y="34585"/>
                    <a:pt x="30222" y="41672"/>
                  </a:cubicBezTo>
                  <a:cubicBezTo>
                    <a:pt x="32356" y="44720"/>
                    <a:pt x="34870" y="47616"/>
                    <a:pt x="36547" y="50816"/>
                  </a:cubicBezTo>
                  <a:cubicBezTo>
                    <a:pt x="42338" y="61789"/>
                    <a:pt x="50796" y="69637"/>
                    <a:pt x="63598" y="74971"/>
                  </a:cubicBezTo>
                  <a:cubicBezTo>
                    <a:pt x="81810" y="82591"/>
                    <a:pt x="101164" y="84496"/>
                    <a:pt x="120519" y="87163"/>
                  </a:cubicBezTo>
                  <a:cubicBezTo>
                    <a:pt x="133092" y="88840"/>
                    <a:pt x="142236" y="81829"/>
                    <a:pt x="152447" y="77562"/>
                  </a:cubicBezTo>
                  <a:cubicBezTo>
                    <a:pt x="158543" y="74971"/>
                    <a:pt x="164487" y="72000"/>
                    <a:pt x="170354" y="68875"/>
                  </a:cubicBezTo>
                  <a:cubicBezTo>
                    <a:pt x="176907" y="65370"/>
                    <a:pt x="183232" y="61484"/>
                    <a:pt x="189709" y="57750"/>
                  </a:cubicBezTo>
                  <a:close/>
                  <a:moveTo>
                    <a:pt x="175688" y="82439"/>
                  </a:moveTo>
                  <a:cubicBezTo>
                    <a:pt x="176526" y="81982"/>
                    <a:pt x="176602" y="80305"/>
                    <a:pt x="176983" y="79238"/>
                  </a:cubicBezTo>
                  <a:cubicBezTo>
                    <a:pt x="175612" y="79238"/>
                    <a:pt x="174164" y="78858"/>
                    <a:pt x="173021" y="79315"/>
                  </a:cubicBezTo>
                  <a:cubicBezTo>
                    <a:pt x="168373" y="81143"/>
                    <a:pt x="163725" y="83048"/>
                    <a:pt x="159229" y="85106"/>
                  </a:cubicBezTo>
                  <a:cubicBezTo>
                    <a:pt x="157400" y="85944"/>
                    <a:pt x="155876" y="87163"/>
                    <a:pt x="154200" y="88154"/>
                  </a:cubicBezTo>
                  <a:cubicBezTo>
                    <a:pt x="156181" y="88383"/>
                    <a:pt x="158086" y="88687"/>
                    <a:pt x="160067" y="88840"/>
                  </a:cubicBezTo>
                  <a:cubicBezTo>
                    <a:pt x="160753" y="88840"/>
                    <a:pt x="161515" y="88840"/>
                    <a:pt x="163267" y="88840"/>
                  </a:cubicBezTo>
                  <a:cubicBezTo>
                    <a:pt x="167458" y="86706"/>
                    <a:pt x="171649" y="84725"/>
                    <a:pt x="175688" y="82363"/>
                  </a:cubicBezTo>
                  <a:close/>
                  <a:moveTo>
                    <a:pt x="160143" y="103165"/>
                  </a:moveTo>
                  <a:cubicBezTo>
                    <a:pt x="160829" y="102251"/>
                    <a:pt x="161591" y="101337"/>
                    <a:pt x="162277" y="100422"/>
                  </a:cubicBezTo>
                  <a:cubicBezTo>
                    <a:pt x="160600" y="99736"/>
                    <a:pt x="159000" y="98593"/>
                    <a:pt x="157324" y="98517"/>
                  </a:cubicBezTo>
                  <a:cubicBezTo>
                    <a:pt x="151609" y="98288"/>
                    <a:pt x="145665" y="99432"/>
                    <a:pt x="140331" y="98136"/>
                  </a:cubicBezTo>
                  <a:cubicBezTo>
                    <a:pt x="133854" y="96612"/>
                    <a:pt x="128444" y="97831"/>
                    <a:pt x="123491" y="100651"/>
                  </a:cubicBezTo>
                  <a:cubicBezTo>
                    <a:pt x="114347" y="106061"/>
                    <a:pt x="104060" y="107585"/>
                    <a:pt x="93697" y="108957"/>
                  </a:cubicBezTo>
                  <a:cubicBezTo>
                    <a:pt x="88972" y="109566"/>
                    <a:pt x="84324" y="110100"/>
                    <a:pt x="79676" y="111014"/>
                  </a:cubicBezTo>
                  <a:cubicBezTo>
                    <a:pt x="78914" y="111166"/>
                    <a:pt x="77847" y="113224"/>
                    <a:pt x="78152" y="113986"/>
                  </a:cubicBezTo>
                  <a:cubicBezTo>
                    <a:pt x="80743" y="120310"/>
                    <a:pt x="83334" y="126711"/>
                    <a:pt x="86382" y="132883"/>
                  </a:cubicBezTo>
                  <a:cubicBezTo>
                    <a:pt x="94383" y="149266"/>
                    <a:pt x="104060" y="165116"/>
                    <a:pt x="106194" y="183328"/>
                  </a:cubicBezTo>
                  <a:cubicBezTo>
                    <a:pt x="106346" y="184776"/>
                    <a:pt x="106879" y="187747"/>
                    <a:pt x="110385" y="184928"/>
                  </a:cubicBezTo>
                  <a:cubicBezTo>
                    <a:pt x="114271" y="176013"/>
                    <a:pt x="117776" y="166945"/>
                    <a:pt x="122196" y="158258"/>
                  </a:cubicBezTo>
                  <a:cubicBezTo>
                    <a:pt x="132254" y="138446"/>
                    <a:pt x="146961" y="121148"/>
                    <a:pt x="160143" y="103089"/>
                  </a:cubicBezTo>
                  <a:close/>
                  <a:moveTo>
                    <a:pt x="106803" y="96460"/>
                  </a:moveTo>
                  <a:cubicBezTo>
                    <a:pt x="108099" y="96155"/>
                    <a:pt x="109089" y="94860"/>
                    <a:pt x="110156" y="94021"/>
                  </a:cubicBezTo>
                  <a:cubicBezTo>
                    <a:pt x="108937" y="93564"/>
                    <a:pt x="107718" y="92802"/>
                    <a:pt x="106498" y="92802"/>
                  </a:cubicBezTo>
                  <a:cubicBezTo>
                    <a:pt x="103298" y="92802"/>
                    <a:pt x="99869" y="94098"/>
                    <a:pt x="96897" y="93488"/>
                  </a:cubicBezTo>
                  <a:cubicBezTo>
                    <a:pt x="86534" y="91354"/>
                    <a:pt x="76399" y="88611"/>
                    <a:pt x="66112" y="86325"/>
                  </a:cubicBezTo>
                  <a:cubicBezTo>
                    <a:pt x="65122" y="86097"/>
                    <a:pt x="62455" y="88306"/>
                    <a:pt x="62531" y="88459"/>
                  </a:cubicBezTo>
                  <a:cubicBezTo>
                    <a:pt x="64588" y="91888"/>
                    <a:pt x="66341" y="95545"/>
                    <a:pt x="69313" y="98212"/>
                  </a:cubicBezTo>
                  <a:cubicBezTo>
                    <a:pt x="70837" y="99584"/>
                    <a:pt x="74494" y="99203"/>
                    <a:pt x="77161" y="99355"/>
                  </a:cubicBezTo>
                  <a:cubicBezTo>
                    <a:pt x="79447" y="99508"/>
                    <a:pt x="81810" y="99355"/>
                    <a:pt x="85162" y="99355"/>
                  </a:cubicBezTo>
                  <a:cubicBezTo>
                    <a:pt x="89658" y="98746"/>
                    <a:pt x="94154" y="98060"/>
                    <a:pt x="98650" y="97450"/>
                  </a:cubicBezTo>
                  <a:cubicBezTo>
                    <a:pt x="101317" y="97069"/>
                    <a:pt x="104136" y="96993"/>
                    <a:pt x="106727" y="96383"/>
                  </a:cubicBezTo>
                  <a:close/>
                </a:path>
              </a:pathLst>
            </a:custGeom>
            <a:solidFill>
              <a:srgbClr val="040000"/>
            </a:solidFill>
            <a:ln w="7620" cap="flat">
              <a:noFill/>
              <a:prstDash val="solid"/>
              <a:miter/>
            </a:ln>
          </p:spPr>
          <p:txBody>
            <a:bodyPr rtlCol="0" anchor="ctr"/>
            <a:lstStyle/>
            <a:p>
              <a:endParaRPr lang="ja-JP" altLang="en-US"/>
            </a:p>
          </p:txBody>
        </p:sp>
        <p:sp>
          <p:nvSpPr>
            <p:cNvPr id="205" name="フリーフォーム: 図形 204">
              <a:extLst>
                <a:ext uri="{FF2B5EF4-FFF2-40B4-BE49-F238E27FC236}">
                  <a16:creationId xmlns:a16="http://schemas.microsoft.com/office/drawing/2014/main" id="{90AF3378-F32B-3F3E-5A59-EDE8354E68C0}"/>
                </a:ext>
              </a:extLst>
            </p:cNvPr>
            <p:cNvSpPr/>
            <p:nvPr/>
          </p:nvSpPr>
          <p:spPr>
            <a:xfrm>
              <a:off x="2672638" y="3193160"/>
              <a:ext cx="115138" cy="123340"/>
            </a:xfrm>
            <a:custGeom>
              <a:avLst/>
              <a:gdLst>
                <a:gd name="connsiteX0" fmla="*/ 106528 w 115138"/>
                <a:gd name="connsiteY0" fmla="*/ 0 h 123340"/>
                <a:gd name="connsiteX1" fmla="*/ 115138 w 115138"/>
                <a:gd name="connsiteY1" fmla="*/ 6096 h 123340"/>
                <a:gd name="connsiteX2" fmla="*/ 104546 w 115138"/>
                <a:gd name="connsiteY2" fmla="*/ 18974 h 123340"/>
                <a:gd name="connsiteX3" fmla="*/ 89992 w 115138"/>
                <a:gd name="connsiteY3" fmla="*/ 35128 h 123340"/>
                <a:gd name="connsiteX4" fmla="*/ 62103 w 115138"/>
                <a:gd name="connsiteY4" fmla="*/ 70180 h 123340"/>
                <a:gd name="connsiteX5" fmla="*/ 40615 w 115138"/>
                <a:gd name="connsiteY5" fmla="*/ 101422 h 123340"/>
                <a:gd name="connsiteX6" fmla="*/ 36195 w 115138"/>
                <a:gd name="connsiteY6" fmla="*/ 114148 h 123340"/>
                <a:gd name="connsiteX7" fmla="*/ 30099 w 115138"/>
                <a:gd name="connsiteY7" fmla="*/ 122682 h 123340"/>
                <a:gd name="connsiteX8" fmla="*/ 22936 w 115138"/>
                <a:gd name="connsiteY8" fmla="*/ 122301 h 123340"/>
                <a:gd name="connsiteX9" fmla="*/ 21107 w 115138"/>
                <a:gd name="connsiteY9" fmla="*/ 116053 h 123340"/>
                <a:gd name="connsiteX10" fmla="*/ 18136 w 115138"/>
                <a:gd name="connsiteY10" fmla="*/ 104013 h 123340"/>
                <a:gd name="connsiteX11" fmla="*/ 0 w 115138"/>
                <a:gd name="connsiteY11" fmla="*/ 74448 h 123340"/>
                <a:gd name="connsiteX12" fmla="*/ 8382 w 115138"/>
                <a:gd name="connsiteY12" fmla="*/ 69647 h 123340"/>
                <a:gd name="connsiteX13" fmla="*/ 24384 w 115138"/>
                <a:gd name="connsiteY13" fmla="*/ 91669 h 123340"/>
                <a:gd name="connsiteX14" fmla="*/ 28651 w 115138"/>
                <a:gd name="connsiteY14" fmla="*/ 97993 h 123340"/>
                <a:gd name="connsiteX15" fmla="*/ 32233 w 115138"/>
                <a:gd name="connsiteY15" fmla="*/ 92507 h 123340"/>
                <a:gd name="connsiteX16" fmla="*/ 47854 w 115138"/>
                <a:gd name="connsiteY16" fmla="*/ 71552 h 123340"/>
                <a:gd name="connsiteX17" fmla="*/ 55321 w 115138"/>
                <a:gd name="connsiteY17" fmla="*/ 58598 h 123340"/>
                <a:gd name="connsiteX18" fmla="*/ 90449 w 115138"/>
                <a:gd name="connsiteY18" fmla="*/ 17602 h 123340"/>
                <a:gd name="connsiteX19" fmla="*/ 106451 w 115138"/>
                <a:gd name="connsiteY19" fmla="*/ 153 h 12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5138" h="123340">
                  <a:moveTo>
                    <a:pt x="106528" y="0"/>
                  </a:moveTo>
                  <a:lnTo>
                    <a:pt x="115138" y="6096"/>
                  </a:lnTo>
                  <a:cubicBezTo>
                    <a:pt x="111404" y="10211"/>
                    <a:pt x="107823" y="14554"/>
                    <a:pt x="104546" y="18974"/>
                  </a:cubicBezTo>
                  <a:cubicBezTo>
                    <a:pt x="100279" y="24689"/>
                    <a:pt x="94564" y="29566"/>
                    <a:pt x="89992" y="35128"/>
                  </a:cubicBezTo>
                  <a:cubicBezTo>
                    <a:pt x="80467" y="46711"/>
                    <a:pt x="71018" y="58293"/>
                    <a:pt x="62103" y="70180"/>
                  </a:cubicBezTo>
                  <a:cubicBezTo>
                    <a:pt x="54483" y="80315"/>
                    <a:pt x="47396" y="90754"/>
                    <a:pt x="40615" y="101422"/>
                  </a:cubicBezTo>
                  <a:cubicBezTo>
                    <a:pt x="38252" y="105156"/>
                    <a:pt x="38100" y="110033"/>
                    <a:pt x="36195" y="114148"/>
                  </a:cubicBezTo>
                  <a:cubicBezTo>
                    <a:pt x="34747" y="117272"/>
                    <a:pt x="32766" y="120472"/>
                    <a:pt x="30099" y="122682"/>
                  </a:cubicBezTo>
                  <a:cubicBezTo>
                    <a:pt x="28804" y="123749"/>
                    <a:pt x="24536" y="123444"/>
                    <a:pt x="22936" y="122301"/>
                  </a:cubicBezTo>
                  <a:cubicBezTo>
                    <a:pt x="21412" y="121234"/>
                    <a:pt x="20650" y="117958"/>
                    <a:pt x="21107" y="116053"/>
                  </a:cubicBezTo>
                  <a:cubicBezTo>
                    <a:pt x="22250" y="111405"/>
                    <a:pt x="20498" y="107747"/>
                    <a:pt x="18136" y="104013"/>
                  </a:cubicBezTo>
                  <a:cubicBezTo>
                    <a:pt x="11963" y="94260"/>
                    <a:pt x="6477" y="84049"/>
                    <a:pt x="0" y="74448"/>
                  </a:cubicBezTo>
                  <a:lnTo>
                    <a:pt x="8382" y="69647"/>
                  </a:lnTo>
                  <a:cubicBezTo>
                    <a:pt x="13564" y="77115"/>
                    <a:pt x="19050" y="84353"/>
                    <a:pt x="24384" y="91669"/>
                  </a:cubicBezTo>
                  <a:cubicBezTo>
                    <a:pt x="25908" y="93726"/>
                    <a:pt x="27280" y="95860"/>
                    <a:pt x="28651" y="97993"/>
                  </a:cubicBezTo>
                  <a:cubicBezTo>
                    <a:pt x="29870" y="96165"/>
                    <a:pt x="30937" y="94260"/>
                    <a:pt x="32233" y="92507"/>
                  </a:cubicBezTo>
                  <a:cubicBezTo>
                    <a:pt x="37414" y="85496"/>
                    <a:pt x="42901" y="78638"/>
                    <a:pt x="47854" y="71552"/>
                  </a:cubicBezTo>
                  <a:cubicBezTo>
                    <a:pt x="50749" y="67437"/>
                    <a:pt x="52197" y="62484"/>
                    <a:pt x="55321" y="58598"/>
                  </a:cubicBezTo>
                  <a:cubicBezTo>
                    <a:pt x="66751" y="44730"/>
                    <a:pt x="78334" y="31013"/>
                    <a:pt x="90449" y="17602"/>
                  </a:cubicBezTo>
                  <a:cubicBezTo>
                    <a:pt x="95707" y="11735"/>
                    <a:pt x="101041" y="5944"/>
                    <a:pt x="106451" y="153"/>
                  </a:cubicBezTo>
                  <a:close/>
                </a:path>
              </a:pathLst>
            </a:custGeom>
            <a:solidFill>
              <a:srgbClr val="040000"/>
            </a:solidFill>
            <a:ln w="7620" cap="flat">
              <a:noFill/>
              <a:prstDash val="solid"/>
              <a:miter/>
            </a:ln>
          </p:spPr>
          <p:txBody>
            <a:bodyPr rtlCol="0" anchor="ctr"/>
            <a:lstStyle/>
            <a:p>
              <a:endParaRPr lang="ja-JP" altLang="en-US"/>
            </a:p>
          </p:txBody>
        </p:sp>
        <p:sp>
          <p:nvSpPr>
            <p:cNvPr id="206" name="フリーフォーム: 図形 205">
              <a:extLst>
                <a:ext uri="{FF2B5EF4-FFF2-40B4-BE49-F238E27FC236}">
                  <a16:creationId xmlns:a16="http://schemas.microsoft.com/office/drawing/2014/main" id="{FE75961A-7468-5AD0-EE15-F9D9892F1333}"/>
                </a:ext>
              </a:extLst>
            </p:cNvPr>
            <p:cNvSpPr/>
            <p:nvPr/>
          </p:nvSpPr>
          <p:spPr>
            <a:xfrm>
              <a:off x="2306889" y="2295448"/>
              <a:ext cx="473724" cy="828446"/>
            </a:xfrm>
            <a:custGeom>
              <a:avLst/>
              <a:gdLst>
                <a:gd name="connsiteX0" fmla="*/ 472124 w 473724"/>
                <a:gd name="connsiteY0" fmla="*/ 582321 h 828446"/>
                <a:gd name="connsiteX1" fmla="*/ 473724 w 473724"/>
                <a:gd name="connsiteY1" fmla="*/ 586740 h 828446"/>
                <a:gd name="connsiteX2" fmla="*/ 464275 w 473724"/>
                <a:gd name="connsiteY2" fmla="*/ 589331 h 828446"/>
                <a:gd name="connsiteX3" fmla="*/ 445683 w 473724"/>
                <a:gd name="connsiteY3" fmla="*/ 592912 h 828446"/>
                <a:gd name="connsiteX4" fmla="*/ 402325 w 473724"/>
                <a:gd name="connsiteY4" fmla="*/ 592226 h 828446"/>
                <a:gd name="connsiteX5" fmla="*/ 388914 w 473724"/>
                <a:gd name="connsiteY5" fmla="*/ 593065 h 828446"/>
                <a:gd name="connsiteX6" fmla="*/ 372759 w 473724"/>
                <a:gd name="connsiteY6" fmla="*/ 592226 h 828446"/>
                <a:gd name="connsiteX7" fmla="*/ 363082 w 473724"/>
                <a:gd name="connsiteY7" fmla="*/ 592988 h 828446"/>
                <a:gd name="connsiteX8" fmla="*/ 327725 w 473724"/>
                <a:gd name="connsiteY8" fmla="*/ 587502 h 828446"/>
                <a:gd name="connsiteX9" fmla="*/ 320638 w 473724"/>
                <a:gd name="connsiteY9" fmla="*/ 591541 h 828446"/>
                <a:gd name="connsiteX10" fmla="*/ 318581 w 473724"/>
                <a:gd name="connsiteY10" fmla="*/ 600761 h 828446"/>
                <a:gd name="connsiteX11" fmla="*/ 315533 w 473724"/>
                <a:gd name="connsiteY11" fmla="*/ 619278 h 828446"/>
                <a:gd name="connsiteX12" fmla="*/ 312180 w 473724"/>
                <a:gd name="connsiteY12" fmla="*/ 641909 h 828446"/>
                <a:gd name="connsiteX13" fmla="*/ 311799 w 473724"/>
                <a:gd name="connsiteY13" fmla="*/ 649681 h 828446"/>
                <a:gd name="connsiteX14" fmla="*/ 303493 w 473724"/>
                <a:gd name="connsiteY14" fmla="*/ 649681 h 828446"/>
                <a:gd name="connsiteX15" fmla="*/ 303646 w 473724"/>
                <a:gd name="connsiteY15" fmla="*/ 630860 h 828446"/>
                <a:gd name="connsiteX16" fmla="*/ 306846 w 473724"/>
                <a:gd name="connsiteY16" fmla="*/ 598627 h 828446"/>
                <a:gd name="connsiteX17" fmla="*/ 309894 w 473724"/>
                <a:gd name="connsiteY17" fmla="*/ 584988 h 828446"/>
                <a:gd name="connsiteX18" fmla="*/ 309437 w 473724"/>
                <a:gd name="connsiteY18" fmla="*/ 581939 h 828446"/>
                <a:gd name="connsiteX19" fmla="*/ 306008 w 473724"/>
                <a:gd name="connsiteY19" fmla="*/ 582016 h 828446"/>
                <a:gd name="connsiteX20" fmla="*/ 288711 w 473724"/>
                <a:gd name="connsiteY20" fmla="*/ 591846 h 828446"/>
                <a:gd name="connsiteX21" fmla="*/ 265698 w 473724"/>
                <a:gd name="connsiteY21" fmla="*/ 609219 h 828446"/>
                <a:gd name="connsiteX22" fmla="*/ 231256 w 473724"/>
                <a:gd name="connsiteY22" fmla="*/ 631698 h 828446"/>
                <a:gd name="connsiteX23" fmla="*/ 231561 w 473724"/>
                <a:gd name="connsiteY23" fmla="*/ 634289 h 828446"/>
                <a:gd name="connsiteX24" fmla="*/ 234228 w 473724"/>
                <a:gd name="connsiteY24" fmla="*/ 639242 h 828446"/>
                <a:gd name="connsiteX25" fmla="*/ 227751 w 473724"/>
                <a:gd name="connsiteY25" fmla="*/ 670789 h 828446"/>
                <a:gd name="connsiteX26" fmla="*/ 225541 w 473724"/>
                <a:gd name="connsiteY26" fmla="*/ 702031 h 828446"/>
                <a:gd name="connsiteX27" fmla="*/ 220283 w 473724"/>
                <a:gd name="connsiteY27" fmla="*/ 735863 h 828446"/>
                <a:gd name="connsiteX28" fmla="*/ 215101 w 473724"/>
                <a:gd name="connsiteY28" fmla="*/ 764972 h 828446"/>
                <a:gd name="connsiteX29" fmla="*/ 217464 w 473724"/>
                <a:gd name="connsiteY29" fmla="*/ 771525 h 828446"/>
                <a:gd name="connsiteX30" fmla="*/ 238342 w 473724"/>
                <a:gd name="connsiteY30" fmla="*/ 782879 h 828446"/>
                <a:gd name="connsiteX31" fmla="*/ 273394 w 473724"/>
                <a:gd name="connsiteY31" fmla="*/ 801853 h 828446"/>
                <a:gd name="connsiteX32" fmla="*/ 307380 w 473724"/>
                <a:gd name="connsiteY32" fmla="*/ 821055 h 828446"/>
                <a:gd name="connsiteX33" fmla="*/ 302122 w 473724"/>
                <a:gd name="connsiteY33" fmla="*/ 828446 h 828446"/>
                <a:gd name="connsiteX34" fmla="*/ 221959 w 473724"/>
                <a:gd name="connsiteY34" fmla="*/ 785622 h 828446"/>
                <a:gd name="connsiteX35" fmla="*/ 211139 w 473724"/>
                <a:gd name="connsiteY35" fmla="*/ 782574 h 828446"/>
                <a:gd name="connsiteX36" fmla="*/ 203214 w 473724"/>
                <a:gd name="connsiteY36" fmla="*/ 771449 h 828446"/>
                <a:gd name="connsiteX37" fmla="*/ 208472 w 473724"/>
                <a:gd name="connsiteY37" fmla="*/ 743255 h 828446"/>
                <a:gd name="connsiteX38" fmla="*/ 211977 w 473724"/>
                <a:gd name="connsiteY38" fmla="*/ 724433 h 828446"/>
                <a:gd name="connsiteX39" fmla="*/ 213806 w 473724"/>
                <a:gd name="connsiteY39" fmla="*/ 714146 h 828446"/>
                <a:gd name="connsiteX40" fmla="*/ 215940 w 473724"/>
                <a:gd name="connsiteY40" fmla="*/ 684809 h 828446"/>
                <a:gd name="connsiteX41" fmla="*/ 218149 w 473724"/>
                <a:gd name="connsiteY41" fmla="*/ 647700 h 828446"/>
                <a:gd name="connsiteX42" fmla="*/ 220131 w 473724"/>
                <a:gd name="connsiteY42" fmla="*/ 641833 h 828446"/>
                <a:gd name="connsiteX43" fmla="*/ 220207 w 473724"/>
                <a:gd name="connsiteY43" fmla="*/ 639699 h 828446"/>
                <a:gd name="connsiteX44" fmla="*/ 217692 w 473724"/>
                <a:gd name="connsiteY44" fmla="*/ 640004 h 828446"/>
                <a:gd name="connsiteX45" fmla="*/ 208015 w 473724"/>
                <a:gd name="connsiteY45" fmla="*/ 646786 h 828446"/>
                <a:gd name="connsiteX46" fmla="*/ 201004 w 473724"/>
                <a:gd name="connsiteY46" fmla="*/ 645490 h 828446"/>
                <a:gd name="connsiteX47" fmla="*/ 201766 w 473724"/>
                <a:gd name="connsiteY47" fmla="*/ 639928 h 828446"/>
                <a:gd name="connsiteX48" fmla="*/ 227522 w 473724"/>
                <a:gd name="connsiteY48" fmla="*/ 622935 h 828446"/>
                <a:gd name="connsiteX49" fmla="*/ 257240 w 473724"/>
                <a:gd name="connsiteY49" fmla="*/ 601675 h 828446"/>
                <a:gd name="connsiteX50" fmla="*/ 272632 w 473724"/>
                <a:gd name="connsiteY50" fmla="*/ 589864 h 828446"/>
                <a:gd name="connsiteX51" fmla="*/ 283986 w 473724"/>
                <a:gd name="connsiteY51" fmla="*/ 579882 h 828446"/>
                <a:gd name="connsiteX52" fmla="*/ 289625 w 473724"/>
                <a:gd name="connsiteY52" fmla="*/ 577063 h 828446"/>
                <a:gd name="connsiteX53" fmla="*/ 292902 w 473724"/>
                <a:gd name="connsiteY53" fmla="*/ 575310 h 828446"/>
                <a:gd name="connsiteX54" fmla="*/ 289701 w 473724"/>
                <a:gd name="connsiteY54" fmla="*/ 572796 h 828446"/>
                <a:gd name="connsiteX55" fmla="*/ 257240 w 473724"/>
                <a:gd name="connsiteY55" fmla="*/ 559841 h 828446"/>
                <a:gd name="connsiteX56" fmla="*/ 222036 w 473724"/>
                <a:gd name="connsiteY56" fmla="*/ 543535 h 828446"/>
                <a:gd name="connsiteX57" fmla="*/ 195747 w 473724"/>
                <a:gd name="connsiteY57" fmla="*/ 526542 h 828446"/>
                <a:gd name="connsiteX58" fmla="*/ 177459 w 473724"/>
                <a:gd name="connsiteY58" fmla="*/ 506654 h 828446"/>
                <a:gd name="connsiteX59" fmla="*/ 166867 w 473724"/>
                <a:gd name="connsiteY59" fmla="*/ 495300 h 828446"/>
                <a:gd name="connsiteX60" fmla="*/ 148579 w 473724"/>
                <a:gd name="connsiteY60" fmla="*/ 473431 h 828446"/>
                <a:gd name="connsiteX61" fmla="*/ 143473 w 473724"/>
                <a:gd name="connsiteY61" fmla="*/ 470992 h 828446"/>
                <a:gd name="connsiteX62" fmla="*/ 137377 w 473724"/>
                <a:gd name="connsiteY62" fmla="*/ 469926 h 828446"/>
                <a:gd name="connsiteX63" fmla="*/ 116041 w 473724"/>
                <a:gd name="connsiteY63" fmla="*/ 465353 h 828446"/>
                <a:gd name="connsiteX64" fmla="*/ 89448 w 473724"/>
                <a:gd name="connsiteY64" fmla="*/ 455676 h 828446"/>
                <a:gd name="connsiteX65" fmla="*/ 61787 w 473724"/>
                <a:gd name="connsiteY65" fmla="*/ 438303 h 828446"/>
                <a:gd name="connsiteX66" fmla="*/ 30926 w 473724"/>
                <a:gd name="connsiteY66" fmla="*/ 406832 h 828446"/>
                <a:gd name="connsiteX67" fmla="*/ 23154 w 473724"/>
                <a:gd name="connsiteY67" fmla="*/ 389687 h 828446"/>
                <a:gd name="connsiteX68" fmla="*/ 17210 w 473724"/>
                <a:gd name="connsiteY68" fmla="*/ 358445 h 828446"/>
                <a:gd name="connsiteX69" fmla="*/ 27878 w 473724"/>
                <a:gd name="connsiteY69" fmla="*/ 323621 h 828446"/>
                <a:gd name="connsiteX70" fmla="*/ 26583 w 473724"/>
                <a:gd name="connsiteY70" fmla="*/ 315849 h 828446"/>
                <a:gd name="connsiteX71" fmla="*/ 14162 w 473724"/>
                <a:gd name="connsiteY71" fmla="*/ 289789 h 828446"/>
                <a:gd name="connsiteX72" fmla="*/ 5170 w 473724"/>
                <a:gd name="connsiteY72" fmla="*/ 262509 h 828446"/>
                <a:gd name="connsiteX73" fmla="*/ 141 w 473724"/>
                <a:gd name="connsiteY73" fmla="*/ 229972 h 828446"/>
                <a:gd name="connsiteX74" fmla="*/ 2580 w 473724"/>
                <a:gd name="connsiteY74" fmla="*/ 224257 h 828446"/>
                <a:gd name="connsiteX75" fmla="*/ 14924 w 473724"/>
                <a:gd name="connsiteY75" fmla="*/ 207798 h 828446"/>
                <a:gd name="connsiteX76" fmla="*/ 37708 w 473724"/>
                <a:gd name="connsiteY76" fmla="*/ 161696 h 828446"/>
                <a:gd name="connsiteX77" fmla="*/ 48071 w 473724"/>
                <a:gd name="connsiteY77" fmla="*/ 145009 h 828446"/>
                <a:gd name="connsiteX78" fmla="*/ 50433 w 473724"/>
                <a:gd name="connsiteY78" fmla="*/ 141123 h 828446"/>
                <a:gd name="connsiteX79" fmla="*/ 56529 w 473724"/>
                <a:gd name="connsiteY79" fmla="*/ 144094 h 828446"/>
                <a:gd name="connsiteX80" fmla="*/ 42127 w 473724"/>
                <a:gd name="connsiteY80" fmla="*/ 175565 h 828446"/>
                <a:gd name="connsiteX81" fmla="*/ 28411 w 473724"/>
                <a:gd name="connsiteY81" fmla="*/ 204521 h 828446"/>
                <a:gd name="connsiteX82" fmla="*/ 14010 w 473724"/>
                <a:gd name="connsiteY82" fmla="*/ 225933 h 828446"/>
                <a:gd name="connsiteX83" fmla="*/ 10885 w 473724"/>
                <a:gd name="connsiteY83" fmla="*/ 235687 h 828446"/>
                <a:gd name="connsiteX84" fmla="*/ 12943 w 473724"/>
                <a:gd name="connsiteY84" fmla="*/ 251155 h 828446"/>
                <a:gd name="connsiteX85" fmla="*/ 21477 w 473724"/>
                <a:gd name="connsiteY85" fmla="*/ 276682 h 828446"/>
                <a:gd name="connsiteX86" fmla="*/ 38470 w 473724"/>
                <a:gd name="connsiteY86" fmla="*/ 310972 h 828446"/>
                <a:gd name="connsiteX87" fmla="*/ 41899 w 473724"/>
                <a:gd name="connsiteY87" fmla="*/ 312115 h 828446"/>
                <a:gd name="connsiteX88" fmla="*/ 65140 w 473724"/>
                <a:gd name="connsiteY88" fmla="*/ 304343 h 828446"/>
                <a:gd name="connsiteX89" fmla="*/ 70245 w 473724"/>
                <a:gd name="connsiteY89" fmla="*/ 302057 h 828446"/>
                <a:gd name="connsiteX90" fmla="*/ 72379 w 473724"/>
                <a:gd name="connsiteY90" fmla="*/ 283769 h 828446"/>
                <a:gd name="connsiteX91" fmla="*/ 64606 w 473724"/>
                <a:gd name="connsiteY91" fmla="*/ 244450 h 828446"/>
                <a:gd name="connsiteX92" fmla="*/ 67197 w 473724"/>
                <a:gd name="connsiteY92" fmla="*/ 221666 h 828446"/>
                <a:gd name="connsiteX93" fmla="*/ 74589 w 473724"/>
                <a:gd name="connsiteY93" fmla="*/ 191872 h 828446"/>
                <a:gd name="connsiteX94" fmla="*/ 74970 w 473724"/>
                <a:gd name="connsiteY94" fmla="*/ 179832 h 828446"/>
                <a:gd name="connsiteX95" fmla="*/ 84495 w 473724"/>
                <a:gd name="connsiteY95" fmla="*/ 159944 h 828446"/>
                <a:gd name="connsiteX96" fmla="*/ 103621 w 473724"/>
                <a:gd name="connsiteY96" fmla="*/ 129693 h 828446"/>
                <a:gd name="connsiteX97" fmla="*/ 109869 w 473724"/>
                <a:gd name="connsiteY97" fmla="*/ 117729 h 828446"/>
                <a:gd name="connsiteX98" fmla="*/ 120842 w 473724"/>
                <a:gd name="connsiteY98" fmla="*/ 84963 h 828446"/>
                <a:gd name="connsiteX99" fmla="*/ 130443 w 473724"/>
                <a:gd name="connsiteY99" fmla="*/ 68961 h 828446"/>
                <a:gd name="connsiteX100" fmla="*/ 154141 w 473724"/>
                <a:gd name="connsiteY100" fmla="*/ 40005 h 828446"/>
                <a:gd name="connsiteX101" fmla="*/ 187822 w 473724"/>
                <a:gd name="connsiteY101" fmla="*/ 16840 h 828446"/>
                <a:gd name="connsiteX102" fmla="*/ 218454 w 473724"/>
                <a:gd name="connsiteY102" fmla="*/ 0 h 828446"/>
                <a:gd name="connsiteX103" fmla="*/ 221502 w 473724"/>
                <a:gd name="connsiteY103" fmla="*/ 4724 h 828446"/>
                <a:gd name="connsiteX104" fmla="*/ 218835 w 473724"/>
                <a:gd name="connsiteY104" fmla="*/ 6172 h 828446"/>
                <a:gd name="connsiteX105" fmla="*/ 172277 w 473724"/>
                <a:gd name="connsiteY105" fmla="*/ 35966 h 828446"/>
                <a:gd name="connsiteX106" fmla="*/ 149874 w 473724"/>
                <a:gd name="connsiteY106" fmla="*/ 56541 h 828446"/>
                <a:gd name="connsiteX107" fmla="*/ 134634 w 473724"/>
                <a:gd name="connsiteY107" fmla="*/ 79553 h 828446"/>
                <a:gd name="connsiteX108" fmla="*/ 120918 w 473724"/>
                <a:gd name="connsiteY108" fmla="*/ 107442 h 828446"/>
                <a:gd name="connsiteX109" fmla="*/ 121528 w 473724"/>
                <a:gd name="connsiteY109" fmla="*/ 112319 h 828446"/>
                <a:gd name="connsiteX110" fmla="*/ 125185 w 473724"/>
                <a:gd name="connsiteY110" fmla="*/ 108890 h 828446"/>
                <a:gd name="connsiteX111" fmla="*/ 137454 w 473724"/>
                <a:gd name="connsiteY111" fmla="*/ 97460 h 828446"/>
                <a:gd name="connsiteX112" fmla="*/ 141721 w 473724"/>
                <a:gd name="connsiteY112" fmla="*/ 99974 h 828446"/>
                <a:gd name="connsiteX113" fmla="*/ 139587 w 473724"/>
                <a:gd name="connsiteY113" fmla="*/ 101803 h 828446"/>
                <a:gd name="connsiteX114" fmla="*/ 126862 w 473724"/>
                <a:gd name="connsiteY114" fmla="*/ 114224 h 828446"/>
                <a:gd name="connsiteX115" fmla="*/ 125414 w 473724"/>
                <a:gd name="connsiteY115" fmla="*/ 117729 h 828446"/>
                <a:gd name="connsiteX116" fmla="*/ 128386 w 473724"/>
                <a:gd name="connsiteY116" fmla="*/ 115596 h 828446"/>
                <a:gd name="connsiteX117" fmla="*/ 134025 w 473724"/>
                <a:gd name="connsiteY117" fmla="*/ 110643 h 828446"/>
                <a:gd name="connsiteX118" fmla="*/ 144083 w 473724"/>
                <a:gd name="connsiteY118" fmla="*/ 102565 h 828446"/>
                <a:gd name="connsiteX119" fmla="*/ 159628 w 473724"/>
                <a:gd name="connsiteY119" fmla="*/ 89535 h 828446"/>
                <a:gd name="connsiteX120" fmla="*/ 163819 w 473724"/>
                <a:gd name="connsiteY120" fmla="*/ 93574 h 828446"/>
                <a:gd name="connsiteX121" fmla="*/ 157037 w 473724"/>
                <a:gd name="connsiteY121" fmla="*/ 99593 h 828446"/>
                <a:gd name="connsiteX122" fmla="*/ 123052 w 473724"/>
                <a:gd name="connsiteY122" fmla="*/ 128397 h 828446"/>
                <a:gd name="connsiteX123" fmla="*/ 106440 w 473724"/>
                <a:gd name="connsiteY123" fmla="*/ 148438 h 828446"/>
                <a:gd name="connsiteX124" fmla="*/ 87619 w 473724"/>
                <a:gd name="connsiteY124" fmla="*/ 182118 h 828446"/>
                <a:gd name="connsiteX125" fmla="*/ 80837 w 473724"/>
                <a:gd name="connsiteY125" fmla="*/ 208331 h 828446"/>
                <a:gd name="connsiteX126" fmla="*/ 74970 w 473724"/>
                <a:gd name="connsiteY126" fmla="*/ 247803 h 828446"/>
                <a:gd name="connsiteX127" fmla="*/ 77560 w 473724"/>
                <a:gd name="connsiteY127" fmla="*/ 261138 h 828446"/>
                <a:gd name="connsiteX128" fmla="*/ 81523 w 473724"/>
                <a:gd name="connsiteY128" fmla="*/ 301676 h 828446"/>
                <a:gd name="connsiteX129" fmla="*/ 84647 w 473724"/>
                <a:gd name="connsiteY129" fmla="*/ 306248 h 828446"/>
                <a:gd name="connsiteX130" fmla="*/ 105907 w 473724"/>
                <a:gd name="connsiteY130" fmla="*/ 313411 h 828446"/>
                <a:gd name="connsiteX131" fmla="*/ 110022 w 473724"/>
                <a:gd name="connsiteY131" fmla="*/ 312420 h 828446"/>
                <a:gd name="connsiteX132" fmla="*/ 113374 w 473724"/>
                <a:gd name="connsiteY132" fmla="*/ 303657 h 828446"/>
                <a:gd name="connsiteX133" fmla="*/ 119928 w 473724"/>
                <a:gd name="connsiteY133" fmla="*/ 285064 h 828446"/>
                <a:gd name="connsiteX134" fmla="*/ 140959 w 473724"/>
                <a:gd name="connsiteY134" fmla="*/ 241173 h 828446"/>
                <a:gd name="connsiteX135" fmla="*/ 144159 w 473724"/>
                <a:gd name="connsiteY135" fmla="*/ 228600 h 828446"/>
                <a:gd name="connsiteX136" fmla="*/ 150331 w 473724"/>
                <a:gd name="connsiteY136" fmla="*/ 207798 h 828446"/>
                <a:gd name="connsiteX137" fmla="*/ 166943 w 473724"/>
                <a:gd name="connsiteY137" fmla="*/ 173355 h 828446"/>
                <a:gd name="connsiteX138" fmla="*/ 180888 w 473724"/>
                <a:gd name="connsiteY138" fmla="*/ 153619 h 828446"/>
                <a:gd name="connsiteX139" fmla="*/ 188127 w 473724"/>
                <a:gd name="connsiteY139" fmla="*/ 146761 h 828446"/>
                <a:gd name="connsiteX140" fmla="*/ 207862 w 473724"/>
                <a:gd name="connsiteY140" fmla="*/ 122530 h 828446"/>
                <a:gd name="connsiteX141" fmla="*/ 249010 w 473724"/>
                <a:gd name="connsiteY141" fmla="*/ 93269 h 828446"/>
                <a:gd name="connsiteX142" fmla="*/ 287187 w 473724"/>
                <a:gd name="connsiteY142" fmla="*/ 77648 h 828446"/>
                <a:gd name="connsiteX143" fmla="*/ 315762 w 473724"/>
                <a:gd name="connsiteY143" fmla="*/ 66523 h 828446"/>
                <a:gd name="connsiteX144" fmla="*/ 351347 w 473724"/>
                <a:gd name="connsiteY144" fmla="*/ 61417 h 828446"/>
                <a:gd name="connsiteX145" fmla="*/ 355919 w 473724"/>
                <a:gd name="connsiteY145" fmla="*/ 60046 h 828446"/>
                <a:gd name="connsiteX146" fmla="*/ 363996 w 473724"/>
                <a:gd name="connsiteY146" fmla="*/ 52121 h 828446"/>
                <a:gd name="connsiteX147" fmla="*/ 374283 w 473724"/>
                <a:gd name="connsiteY147" fmla="*/ 53340 h 828446"/>
                <a:gd name="connsiteX148" fmla="*/ 378550 w 473724"/>
                <a:gd name="connsiteY148" fmla="*/ 64237 h 828446"/>
                <a:gd name="connsiteX149" fmla="*/ 379846 w 473724"/>
                <a:gd name="connsiteY149" fmla="*/ 67056 h 828446"/>
                <a:gd name="connsiteX150" fmla="*/ 381598 w 473724"/>
                <a:gd name="connsiteY150" fmla="*/ 65684 h 828446"/>
                <a:gd name="connsiteX151" fmla="*/ 393562 w 473724"/>
                <a:gd name="connsiteY151" fmla="*/ 48692 h 828446"/>
                <a:gd name="connsiteX152" fmla="*/ 412612 w 473724"/>
                <a:gd name="connsiteY152" fmla="*/ 27584 h 828446"/>
                <a:gd name="connsiteX153" fmla="*/ 419698 w 473724"/>
                <a:gd name="connsiteY153" fmla="*/ 23241 h 828446"/>
                <a:gd name="connsiteX154" fmla="*/ 447969 w 473724"/>
                <a:gd name="connsiteY154" fmla="*/ 12726 h 828446"/>
                <a:gd name="connsiteX155" fmla="*/ 457113 w 473724"/>
                <a:gd name="connsiteY155" fmla="*/ 17450 h 828446"/>
                <a:gd name="connsiteX156" fmla="*/ 452769 w 473724"/>
                <a:gd name="connsiteY156" fmla="*/ 24232 h 828446"/>
                <a:gd name="connsiteX157" fmla="*/ 451626 w 473724"/>
                <a:gd name="connsiteY157" fmla="*/ 25222 h 828446"/>
                <a:gd name="connsiteX158" fmla="*/ 444692 w 473724"/>
                <a:gd name="connsiteY158" fmla="*/ 31699 h 828446"/>
                <a:gd name="connsiteX159" fmla="*/ 433033 w 473724"/>
                <a:gd name="connsiteY159" fmla="*/ 47320 h 828446"/>
                <a:gd name="connsiteX160" fmla="*/ 404839 w 473724"/>
                <a:gd name="connsiteY160" fmla="*/ 85268 h 828446"/>
                <a:gd name="connsiteX161" fmla="*/ 404077 w 473724"/>
                <a:gd name="connsiteY161" fmla="*/ 87859 h 828446"/>
                <a:gd name="connsiteX162" fmla="*/ 405525 w 473724"/>
                <a:gd name="connsiteY162" fmla="*/ 90068 h 828446"/>
                <a:gd name="connsiteX163" fmla="*/ 407964 w 473724"/>
                <a:gd name="connsiteY163" fmla="*/ 89078 h 828446"/>
                <a:gd name="connsiteX164" fmla="*/ 412231 w 473724"/>
                <a:gd name="connsiteY164" fmla="*/ 92354 h 828446"/>
                <a:gd name="connsiteX165" fmla="*/ 400648 w 473724"/>
                <a:gd name="connsiteY165" fmla="*/ 104242 h 828446"/>
                <a:gd name="connsiteX166" fmla="*/ 392343 w 473724"/>
                <a:gd name="connsiteY166" fmla="*/ 102108 h 828446"/>
                <a:gd name="connsiteX167" fmla="*/ 392343 w 473724"/>
                <a:gd name="connsiteY167" fmla="*/ 97384 h 828446"/>
                <a:gd name="connsiteX168" fmla="*/ 399353 w 473724"/>
                <a:gd name="connsiteY168" fmla="*/ 79934 h 828446"/>
                <a:gd name="connsiteX169" fmla="*/ 421146 w 473724"/>
                <a:gd name="connsiteY169" fmla="*/ 47854 h 828446"/>
                <a:gd name="connsiteX170" fmla="*/ 435853 w 473724"/>
                <a:gd name="connsiteY170" fmla="*/ 28880 h 828446"/>
                <a:gd name="connsiteX171" fmla="*/ 439282 w 473724"/>
                <a:gd name="connsiteY171" fmla="*/ 24994 h 828446"/>
                <a:gd name="connsiteX172" fmla="*/ 432881 w 473724"/>
                <a:gd name="connsiteY172" fmla="*/ 25908 h 828446"/>
                <a:gd name="connsiteX173" fmla="*/ 430290 w 473724"/>
                <a:gd name="connsiteY173" fmla="*/ 27203 h 828446"/>
                <a:gd name="connsiteX174" fmla="*/ 405220 w 473724"/>
                <a:gd name="connsiteY174" fmla="*/ 47701 h 828446"/>
                <a:gd name="connsiteX175" fmla="*/ 387085 w 473724"/>
                <a:gd name="connsiteY175" fmla="*/ 70180 h 828446"/>
                <a:gd name="connsiteX176" fmla="*/ 366511 w 473724"/>
                <a:gd name="connsiteY176" fmla="*/ 101727 h 828446"/>
                <a:gd name="connsiteX177" fmla="*/ 359653 w 473724"/>
                <a:gd name="connsiteY177" fmla="*/ 112548 h 828446"/>
                <a:gd name="connsiteX178" fmla="*/ 355843 w 473724"/>
                <a:gd name="connsiteY178" fmla="*/ 114681 h 828446"/>
                <a:gd name="connsiteX179" fmla="*/ 352947 w 473724"/>
                <a:gd name="connsiteY179" fmla="*/ 109652 h 828446"/>
                <a:gd name="connsiteX180" fmla="*/ 358510 w 473724"/>
                <a:gd name="connsiteY180" fmla="*/ 89764 h 828446"/>
                <a:gd name="connsiteX181" fmla="*/ 369635 w 473724"/>
                <a:gd name="connsiteY181" fmla="*/ 67132 h 828446"/>
                <a:gd name="connsiteX182" fmla="*/ 369864 w 473724"/>
                <a:gd name="connsiteY182" fmla="*/ 63170 h 828446"/>
                <a:gd name="connsiteX183" fmla="*/ 365292 w 473724"/>
                <a:gd name="connsiteY183" fmla="*/ 63703 h 828446"/>
                <a:gd name="connsiteX184" fmla="*/ 352719 w 473724"/>
                <a:gd name="connsiteY184" fmla="*/ 75667 h 828446"/>
                <a:gd name="connsiteX185" fmla="*/ 345022 w 473724"/>
                <a:gd name="connsiteY185" fmla="*/ 83134 h 828446"/>
                <a:gd name="connsiteX186" fmla="*/ 340146 w 473724"/>
                <a:gd name="connsiteY186" fmla="*/ 82296 h 828446"/>
                <a:gd name="connsiteX187" fmla="*/ 340146 w 473724"/>
                <a:gd name="connsiteY187" fmla="*/ 72619 h 828446"/>
                <a:gd name="connsiteX188" fmla="*/ 338241 w 473724"/>
                <a:gd name="connsiteY188" fmla="*/ 69418 h 828446"/>
                <a:gd name="connsiteX189" fmla="*/ 319648 w 473724"/>
                <a:gd name="connsiteY189" fmla="*/ 74295 h 828446"/>
                <a:gd name="connsiteX190" fmla="*/ 302198 w 473724"/>
                <a:gd name="connsiteY190" fmla="*/ 82601 h 828446"/>
                <a:gd name="connsiteX191" fmla="*/ 266536 w 473724"/>
                <a:gd name="connsiteY191" fmla="*/ 94412 h 828446"/>
                <a:gd name="connsiteX192" fmla="*/ 242229 w 473724"/>
                <a:gd name="connsiteY192" fmla="*/ 107594 h 828446"/>
                <a:gd name="connsiteX193" fmla="*/ 207024 w 473724"/>
                <a:gd name="connsiteY193" fmla="*/ 137160 h 828446"/>
                <a:gd name="connsiteX194" fmla="*/ 192699 w 473724"/>
                <a:gd name="connsiteY194" fmla="*/ 153848 h 828446"/>
                <a:gd name="connsiteX195" fmla="*/ 182031 w 473724"/>
                <a:gd name="connsiteY195" fmla="*/ 166192 h 828446"/>
                <a:gd name="connsiteX196" fmla="*/ 157570 w 473724"/>
                <a:gd name="connsiteY196" fmla="*/ 213513 h 828446"/>
                <a:gd name="connsiteX197" fmla="*/ 151855 w 473724"/>
                <a:gd name="connsiteY197" fmla="*/ 238658 h 828446"/>
                <a:gd name="connsiteX198" fmla="*/ 146598 w 473724"/>
                <a:gd name="connsiteY198" fmla="*/ 256261 h 828446"/>
                <a:gd name="connsiteX199" fmla="*/ 143397 w 473724"/>
                <a:gd name="connsiteY199" fmla="*/ 261747 h 828446"/>
                <a:gd name="connsiteX200" fmla="*/ 133720 w 473724"/>
                <a:gd name="connsiteY200" fmla="*/ 280188 h 828446"/>
                <a:gd name="connsiteX201" fmla="*/ 126557 w 473724"/>
                <a:gd name="connsiteY201" fmla="*/ 294666 h 828446"/>
                <a:gd name="connsiteX202" fmla="*/ 119851 w 473724"/>
                <a:gd name="connsiteY202" fmla="*/ 323012 h 828446"/>
                <a:gd name="connsiteX203" fmla="*/ 118556 w 473724"/>
                <a:gd name="connsiteY203" fmla="*/ 341528 h 828446"/>
                <a:gd name="connsiteX204" fmla="*/ 123280 w 473724"/>
                <a:gd name="connsiteY204" fmla="*/ 361341 h 828446"/>
                <a:gd name="connsiteX205" fmla="*/ 128995 w 473724"/>
                <a:gd name="connsiteY205" fmla="*/ 367665 h 828446"/>
                <a:gd name="connsiteX206" fmla="*/ 132501 w 473724"/>
                <a:gd name="connsiteY206" fmla="*/ 372008 h 828446"/>
                <a:gd name="connsiteX207" fmla="*/ 131662 w 473724"/>
                <a:gd name="connsiteY207" fmla="*/ 377800 h 828446"/>
                <a:gd name="connsiteX208" fmla="*/ 134787 w 473724"/>
                <a:gd name="connsiteY208" fmla="*/ 404851 h 828446"/>
                <a:gd name="connsiteX209" fmla="*/ 142788 w 473724"/>
                <a:gd name="connsiteY209" fmla="*/ 431521 h 828446"/>
                <a:gd name="connsiteX210" fmla="*/ 155208 w 473724"/>
                <a:gd name="connsiteY210" fmla="*/ 459867 h 828446"/>
                <a:gd name="connsiteX211" fmla="*/ 165114 w 473724"/>
                <a:gd name="connsiteY211" fmla="*/ 476250 h 828446"/>
                <a:gd name="connsiteX212" fmla="*/ 180049 w 473724"/>
                <a:gd name="connsiteY212" fmla="*/ 491719 h 828446"/>
                <a:gd name="connsiteX213" fmla="*/ 213349 w 473724"/>
                <a:gd name="connsiteY213" fmla="*/ 524789 h 828446"/>
                <a:gd name="connsiteX214" fmla="*/ 253049 w 473724"/>
                <a:gd name="connsiteY214" fmla="*/ 545440 h 828446"/>
                <a:gd name="connsiteX215" fmla="*/ 278119 w 473724"/>
                <a:gd name="connsiteY215" fmla="*/ 554736 h 828446"/>
                <a:gd name="connsiteX216" fmla="*/ 321705 w 473724"/>
                <a:gd name="connsiteY216" fmla="*/ 573710 h 828446"/>
                <a:gd name="connsiteX217" fmla="*/ 363844 w 473724"/>
                <a:gd name="connsiteY217" fmla="*/ 580720 h 828446"/>
                <a:gd name="connsiteX218" fmla="*/ 406440 w 473724"/>
                <a:gd name="connsiteY218" fmla="*/ 580873 h 828446"/>
                <a:gd name="connsiteX219" fmla="*/ 434405 w 473724"/>
                <a:gd name="connsiteY219" fmla="*/ 580949 h 828446"/>
                <a:gd name="connsiteX220" fmla="*/ 462066 w 473724"/>
                <a:gd name="connsiteY220" fmla="*/ 578053 h 828446"/>
                <a:gd name="connsiteX221" fmla="*/ 471667 w 473724"/>
                <a:gd name="connsiteY221" fmla="*/ 580416 h 828446"/>
                <a:gd name="connsiteX222" fmla="*/ 467400 w 473724"/>
                <a:gd name="connsiteY222" fmla="*/ 583311 h 828446"/>
                <a:gd name="connsiteX223" fmla="*/ 470981 w 473724"/>
                <a:gd name="connsiteY223" fmla="*/ 582854 h 828446"/>
                <a:gd name="connsiteX224" fmla="*/ 472353 w 473724"/>
                <a:gd name="connsiteY224" fmla="*/ 582549 h 828446"/>
                <a:gd name="connsiteX225" fmla="*/ 141111 w 473724"/>
                <a:gd name="connsiteY225" fmla="*/ 458800 h 828446"/>
                <a:gd name="connsiteX226" fmla="*/ 140425 w 473724"/>
                <a:gd name="connsiteY226" fmla="*/ 454304 h 828446"/>
                <a:gd name="connsiteX227" fmla="*/ 133720 w 473724"/>
                <a:gd name="connsiteY227" fmla="*/ 438683 h 828446"/>
                <a:gd name="connsiteX228" fmla="*/ 126633 w 473724"/>
                <a:gd name="connsiteY228" fmla="*/ 419786 h 828446"/>
                <a:gd name="connsiteX229" fmla="*/ 121909 w 473724"/>
                <a:gd name="connsiteY229" fmla="*/ 398069 h 828446"/>
                <a:gd name="connsiteX230" fmla="*/ 117184 w 473724"/>
                <a:gd name="connsiteY230" fmla="*/ 376885 h 828446"/>
                <a:gd name="connsiteX231" fmla="*/ 110555 w 473724"/>
                <a:gd name="connsiteY231" fmla="*/ 357378 h 828446"/>
                <a:gd name="connsiteX232" fmla="*/ 104916 w 473724"/>
                <a:gd name="connsiteY232" fmla="*/ 338861 h 828446"/>
                <a:gd name="connsiteX233" fmla="*/ 102706 w 473724"/>
                <a:gd name="connsiteY233" fmla="*/ 331089 h 828446"/>
                <a:gd name="connsiteX234" fmla="*/ 100725 w 473724"/>
                <a:gd name="connsiteY234" fmla="*/ 323241 h 828446"/>
                <a:gd name="connsiteX235" fmla="*/ 77027 w 473724"/>
                <a:gd name="connsiteY235" fmla="*/ 316001 h 828446"/>
                <a:gd name="connsiteX236" fmla="*/ 70169 w 473724"/>
                <a:gd name="connsiteY236" fmla="*/ 314782 h 828446"/>
                <a:gd name="connsiteX237" fmla="*/ 63311 w 473724"/>
                <a:gd name="connsiteY237" fmla="*/ 313334 h 828446"/>
                <a:gd name="connsiteX238" fmla="*/ 36641 w 473724"/>
                <a:gd name="connsiteY238" fmla="*/ 331013 h 828446"/>
                <a:gd name="connsiteX239" fmla="*/ 29554 w 473724"/>
                <a:gd name="connsiteY239" fmla="*/ 373990 h 828446"/>
                <a:gd name="connsiteX240" fmla="*/ 43956 w 473724"/>
                <a:gd name="connsiteY240" fmla="*/ 403555 h 828446"/>
                <a:gd name="connsiteX241" fmla="*/ 58663 w 473724"/>
                <a:gd name="connsiteY241" fmla="*/ 420929 h 828446"/>
                <a:gd name="connsiteX242" fmla="*/ 77713 w 473724"/>
                <a:gd name="connsiteY242" fmla="*/ 436245 h 828446"/>
                <a:gd name="connsiteX243" fmla="*/ 111317 w 473724"/>
                <a:gd name="connsiteY243" fmla="*/ 453619 h 828446"/>
                <a:gd name="connsiteX244" fmla="*/ 136996 w 473724"/>
                <a:gd name="connsiteY244" fmla="*/ 458191 h 828446"/>
                <a:gd name="connsiteX245" fmla="*/ 141187 w 473724"/>
                <a:gd name="connsiteY245" fmla="*/ 458724 h 82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Lst>
              <a:rect l="l" t="t" r="r" b="b"/>
              <a:pathLst>
                <a:path w="473724" h="828446">
                  <a:moveTo>
                    <a:pt x="472124" y="582321"/>
                  </a:moveTo>
                  <a:lnTo>
                    <a:pt x="473724" y="586740"/>
                  </a:lnTo>
                  <a:cubicBezTo>
                    <a:pt x="470600" y="587654"/>
                    <a:pt x="467476" y="588493"/>
                    <a:pt x="464275" y="589331"/>
                  </a:cubicBezTo>
                  <a:cubicBezTo>
                    <a:pt x="458179" y="590931"/>
                    <a:pt x="451931" y="592760"/>
                    <a:pt x="445683" y="592912"/>
                  </a:cubicBezTo>
                  <a:cubicBezTo>
                    <a:pt x="431281" y="593217"/>
                    <a:pt x="416803" y="592379"/>
                    <a:pt x="402325" y="592226"/>
                  </a:cubicBezTo>
                  <a:cubicBezTo>
                    <a:pt x="397829" y="592226"/>
                    <a:pt x="393333" y="593065"/>
                    <a:pt x="388914" y="593065"/>
                  </a:cubicBezTo>
                  <a:cubicBezTo>
                    <a:pt x="383503" y="593065"/>
                    <a:pt x="378169" y="592303"/>
                    <a:pt x="372759" y="592226"/>
                  </a:cubicBezTo>
                  <a:cubicBezTo>
                    <a:pt x="369559" y="592226"/>
                    <a:pt x="366206" y="593446"/>
                    <a:pt x="363082" y="592988"/>
                  </a:cubicBezTo>
                  <a:cubicBezTo>
                    <a:pt x="351271" y="591388"/>
                    <a:pt x="339536" y="589255"/>
                    <a:pt x="327725" y="587502"/>
                  </a:cubicBezTo>
                  <a:cubicBezTo>
                    <a:pt x="324220" y="586969"/>
                    <a:pt x="321096" y="587197"/>
                    <a:pt x="320638" y="591541"/>
                  </a:cubicBezTo>
                  <a:cubicBezTo>
                    <a:pt x="320257" y="594665"/>
                    <a:pt x="319114" y="597713"/>
                    <a:pt x="318581" y="600761"/>
                  </a:cubicBezTo>
                  <a:cubicBezTo>
                    <a:pt x="317514" y="606933"/>
                    <a:pt x="316524" y="613105"/>
                    <a:pt x="315533" y="619278"/>
                  </a:cubicBezTo>
                  <a:cubicBezTo>
                    <a:pt x="314390" y="626821"/>
                    <a:pt x="313095" y="634365"/>
                    <a:pt x="312180" y="641909"/>
                  </a:cubicBezTo>
                  <a:cubicBezTo>
                    <a:pt x="311875" y="644423"/>
                    <a:pt x="311875" y="647091"/>
                    <a:pt x="311799" y="649681"/>
                  </a:cubicBezTo>
                  <a:lnTo>
                    <a:pt x="303493" y="649681"/>
                  </a:lnTo>
                  <a:cubicBezTo>
                    <a:pt x="303722" y="643433"/>
                    <a:pt x="303189" y="637108"/>
                    <a:pt x="303646" y="630860"/>
                  </a:cubicBezTo>
                  <a:cubicBezTo>
                    <a:pt x="304408" y="620116"/>
                    <a:pt x="305551" y="609295"/>
                    <a:pt x="306846" y="598627"/>
                  </a:cubicBezTo>
                  <a:cubicBezTo>
                    <a:pt x="307456" y="594055"/>
                    <a:pt x="308980" y="589559"/>
                    <a:pt x="309894" y="584988"/>
                  </a:cubicBezTo>
                  <a:cubicBezTo>
                    <a:pt x="310123" y="583997"/>
                    <a:pt x="310047" y="582397"/>
                    <a:pt x="309437" y="581939"/>
                  </a:cubicBezTo>
                  <a:cubicBezTo>
                    <a:pt x="308827" y="581482"/>
                    <a:pt x="306922" y="581558"/>
                    <a:pt x="306008" y="582016"/>
                  </a:cubicBezTo>
                  <a:cubicBezTo>
                    <a:pt x="300141" y="585140"/>
                    <a:pt x="294045" y="588112"/>
                    <a:pt x="288711" y="591846"/>
                  </a:cubicBezTo>
                  <a:cubicBezTo>
                    <a:pt x="280786" y="597332"/>
                    <a:pt x="273699" y="603809"/>
                    <a:pt x="265698" y="609219"/>
                  </a:cubicBezTo>
                  <a:cubicBezTo>
                    <a:pt x="254421" y="616991"/>
                    <a:pt x="242686" y="624154"/>
                    <a:pt x="231256" y="631698"/>
                  </a:cubicBezTo>
                  <a:cubicBezTo>
                    <a:pt x="230875" y="632003"/>
                    <a:pt x="231256" y="633451"/>
                    <a:pt x="231561" y="634289"/>
                  </a:cubicBezTo>
                  <a:cubicBezTo>
                    <a:pt x="232399" y="636041"/>
                    <a:pt x="234685" y="638099"/>
                    <a:pt x="234228" y="639242"/>
                  </a:cubicBezTo>
                  <a:cubicBezTo>
                    <a:pt x="229656" y="649376"/>
                    <a:pt x="228436" y="660044"/>
                    <a:pt x="227751" y="670789"/>
                  </a:cubicBezTo>
                  <a:cubicBezTo>
                    <a:pt x="227065" y="681228"/>
                    <a:pt x="226760" y="691668"/>
                    <a:pt x="225541" y="702031"/>
                  </a:cubicBezTo>
                  <a:cubicBezTo>
                    <a:pt x="224245" y="713384"/>
                    <a:pt x="222188" y="724662"/>
                    <a:pt x="220283" y="735863"/>
                  </a:cubicBezTo>
                  <a:cubicBezTo>
                    <a:pt x="218607" y="745617"/>
                    <a:pt x="216549" y="755218"/>
                    <a:pt x="215101" y="764972"/>
                  </a:cubicBezTo>
                  <a:cubicBezTo>
                    <a:pt x="214797" y="767106"/>
                    <a:pt x="215787" y="770458"/>
                    <a:pt x="217464" y="771525"/>
                  </a:cubicBezTo>
                  <a:cubicBezTo>
                    <a:pt x="224169" y="775640"/>
                    <a:pt x="231332" y="779145"/>
                    <a:pt x="238342" y="782879"/>
                  </a:cubicBezTo>
                  <a:cubicBezTo>
                    <a:pt x="250001" y="789127"/>
                    <a:pt x="261812" y="795376"/>
                    <a:pt x="273394" y="801853"/>
                  </a:cubicBezTo>
                  <a:cubicBezTo>
                    <a:pt x="284748" y="808177"/>
                    <a:pt x="296026" y="814578"/>
                    <a:pt x="307380" y="821055"/>
                  </a:cubicBezTo>
                  <a:lnTo>
                    <a:pt x="302122" y="828446"/>
                  </a:lnTo>
                  <a:cubicBezTo>
                    <a:pt x="274614" y="815416"/>
                    <a:pt x="248477" y="800253"/>
                    <a:pt x="221959" y="785622"/>
                  </a:cubicBezTo>
                  <a:cubicBezTo>
                    <a:pt x="218835" y="783869"/>
                    <a:pt x="214797" y="783336"/>
                    <a:pt x="211139" y="782574"/>
                  </a:cubicBezTo>
                  <a:cubicBezTo>
                    <a:pt x="204510" y="781203"/>
                    <a:pt x="201995" y="777240"/>
                    <a:pt x="203214" y="771449"/>
                  </a:cubicBezTo>
                  <a:cubicBezTo>
                    <a:pt x="205272" y="762076"/>
                    <a:pt x="206796" y="752704"/>
                    <a:pt x="208472" y="743255"/>
                  </a:cubicBezTo>
                  <a:cubicBezTo>
                    <a:pt x="209615" y="737006"/>
                    <a:pt x="210834" y="730758"/>
                    <a:pt x="211977" y="724433"/>
                  </a:cubicBezTo>
                  <a:cubicBezTo>
                    <a:pt x="212587" y="721004"/>
                    <a:pt x="213501" y="717576"/>
                    <a:pt x="213806" y="714146"/>
                  </a:cubicBezTo>
                  <a:cubicBezTo>
                    <a:pt x="214644" y="704393"/>
                    <a:pt x="215330" y="694639"/>
                    <a:pt x="215940" y="684809"/>
                  </a:cubicBezTo>
                  <a:cubicBezTo>
                    <a:pt x="216702" y="672465"/>
                    <a:pt x="217311" y="660044"/>
                    <a:pt x="218149" y="647700"/>
                  </a:cubicBezTo>
                  <a:cubicBezTo>
                    <a:pt x="218302" y="645719"/>
                    <a:pt x="219521" y="643814"/>
                    <a:pt x="220131" y="641833"/>
                  </a:cubicBezTo>
                  <a:cubicBezTo>
                    <a:pt x="220359" y="641147"/>
                    <a:pt x="220207" y="640461"/>
                    <a:pt x="220207" y="639699"/>
                  </a:cubicBezTo>
                  <a:cubicBezTo>
                    <a:pt x="219369" y="639775"/>
                    <a:pt x="218302" y="639623"/>
                    <a:pt x="217692" y="640004"/>
                  </a:cubicBezTo>
                  <a:cubicBezTo>
                    <a:pt x="214416" y="642214"/>
                    <a:pt x="211063" y="644347"/>
                    <a:pt x="208015" y="646786"/>
                  </a:cubicBezTo>
                  <a:cubicBezTo>
                    <a:pt x="204814" y="649224"/>
                    <a:pt x="202986" y="647319"/>
                    <a:pt x="201004" y="645490"/>
                  </a:cubicBezTo>
                  <a:cubicBezTo>
                    <a:pt x="198718" y="643357"/>
                    <a:pt x="199480" y="641452"/>
                    <a:pt x="201766" y="639928"/>
                  </a:cubicBezTo>
                  <a:cubicBezTo>
                    <a:pt x="210301" y="634213"/>
                    <a:pt x="219064" y="628726"/>
                    <a:pt x="227522" y="622935"/>
                  </a:cubicBezTo>
                  <a:cubicBezTo>
                    <a:pt x="237580" y="616001"/>
                    <a:pt x="247410" y="608838"/>
                    <a:pt x="257240" y="601675"/>
                  </a:cubicBezTo>
                  <a:cubicBezTo>
                    <a:pt x="262498" y="597865"/>
                    <a:pt x="267603" y="593903"/>
                    <a:pt x="272632" y="589864"/>
                  </a:cubicBezTo>
                  <a:cubicBezTo>
                    <a:pt x="276519" y="586664"/>
                    <a:pt x="280100" y="583083"/>
                    <a:pt x="283986" y="579882"/>
                  </a:cubicBezTo>
                  <a:cubicBezTo>
                    <a:pt x="285510" y="578663"/>
                    <a:pt x="287720" y="577977"/>
                    <a:pt x="289625" y="577063"/>
                  </a:cubicBezTo>
                  <a:cubicBezTo>
                    <a:pt x="290692" y="576529"/>
                    <a:pt x="291835" y="575920"/>
                    <a:pt x="292902" y="575310"/>
                  </a:cubicBezTo>
                  <a:cubicBezTo>
                    <a:pt x="291835" y="574472"/>
                    <a:pt x="290920" y="573329"/>
                    <a:pt x="289701" y="572796"/>
                  </a:cubicBezTo>
                  <a:cubicBezTo>
                    <a:pt x="278881" y="568452"/>
                    <a:pt x="267908" y="564413"/>
                    <a:pt x="257240" y="559841"/>
                  </a:cubicBezTo>
                  <a:cubicBezTo>
                    <a:pt x="245353" y="554736"/>
                    <a:pt x="233389" y="549554"/>
                    <a:pt x="222036" y="543535"/>
                  </a:cubicBezTo>
                  <a:cubicBezTo>
                    <a:pt x="212739" y="538582"/>
                    <a:pt x="203671" y="533095"/>
                    <a:pt x="195747" y="526542"/>
                  </a:cubicBezTo>
                  <a:cubicBezTo>
                    <a:pt x="188736" y="520827"/>
                    <a:pt x="183478" y="513359"/>
                    <a:pt x="177459" y="506654"/>
                  </a:cubicBezTo>
                  <a:cubicBezTo>
                    <a:pt x="173953" y="502844"/>
                    <a:pt x="170220" y="499186"/>
                    <a:pt x="166867" y="495300"/>
                  </a:cubicBezTo>
                  <a:cubicBezTo>
                    <a:pt x="160695" y="488061"/>
                    <a:pt x="154827" y="480593"/>
                    <a:pt x="148579" y="473431"/>
                  </a:cubicBezTo>
                  <a:cubicBezTo>
                    <a:pt x="147512" y="472135"/>
                    <a:pt x="145302" y="471526"/>
                    <a:pt x="143473" y="470992"/>
                  </a:cubicBezTo>
                  <a:cubicBezTo>
                    <a:pt x="141568" y="470383"/>
                    <a:pt x="139359" y="470383"/>
                    <a:pt x="137377" y="469926"/>
                  </a:cubicBezTo>
                  <a:cubicBezTo>
                    <a:pt x="130291" y="468401"/>
                    <a:pt x="123280" y="466116"/>
                    <a:pt x="116041" y="465353"/>
                  </a:cubicBezTo>
                  <a:cubicBezTo>
                    <a:pt x="105983" y="464363"/>
                    <a:pt x="97601" y="460324"/>
                    <a:pt x="89448" y="455676"/>
                  </a:cubicBezTo>
                  <a:cubicBezTo>
                    <a:pt x="79999" y="450190"/>
                    <a:pt x="69864" y="445161"/>
                    <a:pt x="61787" y="438303"/>
                  </a:cubicBezTo>
                  <a:cubicBezTo>
                    <a:pt x="50509" y="428701"/>
                    <a:pt x="40375" y="417881"/>
                    <a:pt x="30926" y="406832"/>
                  </a:cubicBezTo>
                  <a:cubicBezTo>
                    <a:pt x="26887" y="402108"/>
                    <a:pt x="25440" y="395554"/>
                    <a:pt x="23154" y="389687"/>
                  </a:cubicBezTo>
                  <a:cubicBezTo>
                    <a:pt x="19191" y="379628"/>
                    <a:pt x="15991" y="369265"/>
                    <a:pt x="17210" y="358445"/>
                  </a:cubicBezTo>
                  <a:cubicBezTo>
                    <a:pt x="18582" y="346405"/>
                    <a:pt x="19725" y="334213"/>
                    <a:pt x="27878" y="323621"/>
                  </a:cubicBezTo>
                  <a:cubicBezTo>
                    <a:pt x="29097" y="322021"/>
                    <a:pt x="28183" y="317678"/>
                    <a:pt x="26583" y="315849"/>
                  </a:cubicBezTo>
                  <a:cubicBezTo>
                    <a:pt x="19496" y="308229"/>
                    <a:pt x="17362" y="298856"/>
                    <a:pt x="14162" y="289789"/>
                  </a:cubicBezTo>
                  <a:cubicBezTo>
                    <a:pt x="11038" y="280721"/>
                    <a:pt x="7609" y="271729"/>
                    <a:pt x="5170" y="262509"/>
                  </a:cubicBezTo>
                  <a:cubicBezTo>
                    <a:pt x="2351" y="251841"/>
                    <a:pt x="-697" y="241097"/>
                    <a:pt x="141" y="229972"/>
                  </a:cubicBezTo>
                  <a:cubicBezTo>
                    <a:pt x="294" y="227991"/>
                    <a:pt x="1360" y="225933"/>
                    <a:pt x="2580" y="224257"/>
                  </a:cubicBezTo>
                  <a:cubicBezTo>
                    <a:pt x="6542" y="218694"/>
                    <a:pt x="10962" y="213360"/>
                    <a:pt x="14924" y="207798"/>
                  </a:cubicBezTo>
                  <a:cubicBezTo>
                    <a:pt x="25059" y="193472"/>
                    <a:pt x="33212" y="178461"/>
                    <a:pt x="37708" y="161696"/>
                  </a:cubicBezTo>
                  <a:cubicBezTo>
                    <a:pt x="39308" y="155753"/>
                    <a:pt x="44566" y="150571"/>
                    <a:pt x="48071" y="145009"/>
                  </a:cubicBezTo>
                  <a:cubicBezTo>
                    <a:pt x="48909" y="143713"/>
                    <a:pt x="49671" y="142418"/>
                    <a:pt x="50433" y="141123"/>
                  </a:cubicBezTo>
                  <a:lnTo>
                    <a:pt x="56529" y="144094"/>
                  </a:lnTo>
                  <a:cubicBezTo>
                    <a:pt x="49138" y="153619"/>
                    <a:pt x="45556" y="164744"/>
                    <a:pt x="42127" y="175565"/>
                  </a:cubicBezTo>
                  <a:cubicBezTo>
                    <a:pt x="38851" y="185852"/>
                    <a:pt x="32907" y="194843"/>
                    <a:pt x="28411" y="204521"/>
                  </a:cubicBezTo>
                  <a:cubicBezTo>
                    <a:pt x="24830" y="212141"/>
                    <a:pt x="18582" y="218694"/>
                    <a:pt x="14010" y="225933"/>
                  </a:cubicBezTo>
                  <a:cubicBezTo>
                    <a:pt x="12181" y="228829"/>
                    <a:pt x="10885" y="232410"/>
                    <a:pt x="10885" y="235687"/>
                  </a:cubicBezTo>
                  <a:cubicBezTo>
                    <a:pt x="10885" y="240868"/>
                    <a:pt x="11571" y="246126"/>
                    <a:pt x="12943" y="251155"/>
                  </a:cubicBezTo>
                  <a:cubicBezTo>
                    <a:pt x="15305" y="259766"/>
                    <a:pt x="17972" y="268376"/>
                    <a:pt x="21477" y="276682"/>
                  </a:cubicBezTo>
                  <a:cubicBezTo>
                    <a:pt x="26430" y="288341"/>
                    <a:pt x="27954" y="301523"/>
                    <a:pt x="38470" y="310972"/>
                  </a:cubicBezTo>
                  <a:cubicBezTo>
                    <a:pt x="39308" y="311734"/>
                    <a:pt x="41594" y="312420"/>
                    <a:pt x="41899" y="312115"/>
                  </a:cubicBezTo>
                  <a:cubicBezTo>
                    <a:pt x="48300" y="306172"/>
                    <a:pt x="56224" y="304267"/>
                    <a:pt x="65140" y="304343"/>
                  </a:cubicBezTo>
                  <a:cubicBezTo>
                    <a:pt x="66892" y="304343"/>
                    <a:pt x="70017" y="303048"/>
                    <a:pt x="70245" y="302057"/>
                  </a:cubicBezTo>
                  <a:cubicBezTo>
                    <a:pt x="71388" y="296037"/>
                    <a:pt x="72988" y="289789"/>
                    <a:pt x="72379" y="283769"/>
                  </a:cubicBezTo>
                  <a:cubicBezTo>
                    <a:pt x="71160" y="270510"/>
                    <a:pt x="65292" y="258089"/>
                    <a:pt x="64606" y="244450"/>
                  </a:cubicBezTo>
                  <a:cubicBezTo>
                    <a:pt x="64225" y="236449"/>
                    <a:pt x="65368" y="229133"/>
                    <a:pt x="67197" y="221666"/>
                  </a:cubicBezTo>
                  <a:cubicBezTo>
                    <a:pt x="69712" y="211760"/>
                    <a:pt x="72455" y="201854"/>
                    <a:pt x="74589" y="191872"/>
                  </a:cubicBezTo>
                  <a:cubicBezTo>
                    <a:pt x="75427" y="187986"/>
                    <a:pt x="73674" y="183490"/>
                    <a:pt x="74970" y="179832"/>
                  </a:cubicBezTo>
                  <a:cubicBezTo>
                    <a:pt x="77408" y="172974"/>
                    <a:pt x="80685" y="166345"/>
                    <a:pt x="84495" y="159944"/>
                  </a:cubicBezTo>
                  <a:cubicBezTo>
                    <a:pt x="90514" y="149733"/>
                    <a:pt x="97296" y="139827"/>
                    <a:pt x="103621" y="129693"/>
                  </a:cubicBezTo>
                  <a:cubicBezTo>
                    <a:pt x="106059" y="125806"/>
                    <a:pt x="108955" y="121920"/>
                    <a:pt x="109869" y="117729"/>
                  </a:cubicBezTo>
                  <a:cubicBezTo>
                    <a:pt x="112460" y="106451"/>
                    <a:pt x="115508" y="95403"/>
                    <a:pt x="120842" y="84963"/>
                  </a:cubicBezTo>
                  <a:cubicBezTo>
                    <a:pt x="123661" y="79477"/>
                    <a:pt x="127090" y="74219"/>
                    <a:pt x="130443" y="68961"/>
                  </a:cubicBezTo>
                  <a:cubicBezTo>
                    <a:pt x="136996" y="58446"/>
                    <a:pt x="143245" y="47625"/>
                    <a:pt x="154141" y="40005"/>
                  </a:cubicBezTo>
                  <a:cubicBezTo>
                    <a:pt x="165267" y="32156"/>
                    <a:pt x="176011" y="23774"/>
                    <a:pt x="187822" y="16840"/>
                  </a:cubicBezTo>
                  <a:cubicBezTo>
                    <a:pt x="197880" y="11049"/>
                    <a:pt x="208091" y="5410"/>
                    <a:pt x="218454" y="0"/>
                  </a:cubicBezTo>
                  <a:lnTo>
                    <a:pt x="221502" y="4724"/>
                  </a:lnTo>
                  <a:cubicBezTo>
                    <a:pt x="220588" y="5182"/>
                    <a:pt x="219673" y="5639"/>
                    <a:pt x="218835" y="6172"/>
                  </a:cubicBezTo>
                  <a:cubicBezTo>
                    <a:pt x="202986" y="15621"/>
                    <a:pt x="187212" y="25375"/>
                    <a:pt x="172277" y="35966"/>
                  </a:cubicBezTo>
                  <a:cubicBezTo>
                    <a:pt x="163895" y="41834"/>
                    <a:pt x="156427" y="48997"/>
                    <a:pt x="149874" y="56541"/>
                  </a:cubicBezTo>
                  <a:cubicBezTo>
                    <a:pt x="143854" y="63551"/>
                    <a:pt x="139130" y="71552"/>
                    <a:pt x="134634" y="79553"/>
                  </a:cubicBezTo>
                  <a:cubicBezTo>
                    <a:pt x="129529" y="88621"/>
                    <a:pt x="125262" y="98069"/>
                    <a:pt x="120918" y="107442"/>
                  </a:cubicBezTo>
                  <a:cubicBezTo>
                    <a:pt x="120309" y="108814"/>
                    <a:pt x="121299" y="110719"/>
                    <a:pt x="121528" y="112319"/>
                  </a:cubicBezTo>
                  <a:cubicBezTo>
                    <a:pt x="122747" y="111176"/>
                    <a:pt x="123966" y="110033"/>
                    <a:pt x="125185" y="108890"/>
                  </a:cubicBezTo>
                  <a:cubicBezTo>
                    <a:pt x="129300" y="105156"/>
                    <a:pt x="133339" y="101270"/>
                    <a:pt x="137454" y="97460"/>
                  </a:cubicBezTo>
                  <a:lnTo>
                    <a:pt x="141721" y="99974"/>
                  </a:lnTo>
                  <a:cubicBezTo>
                    <a:pt x="141035" y="100584"/>
                    <a:pt x="140273" y="101194"/>
                    <a:pt x="139587" y="101803"/>
                  </a:cubicBezTo>
                  <a:cubicBezTo>
                    <a:pt x="135320" y="105918"/>
                    <a:pt x="130977" y="110033"/>
                    <a:pt x="126862" y="114224"/>
                  </a:cubicBezTo>
                  <a:cubicBezTo>
                    <a:pt x="126024" y="115138"/>
                    <a:pt x="125871" y="116586"/>
                    <a:pt x="125414" y="117729"/>
                  </a:cubicBezTo>
                  <a:cubicBezTo>
                    <a:pt x="126405" y="117043"/>
                    <a:pt x="127471" y="116358"/>
                    <a:pt x="128386" y="115596"/>
                  </a:cubicBezTo>
                  <a:cubicBezTo>
                    <a:pt x="130291" y="113995"/>
                    <a:pt x="132043" y="112243"/>
                    <a:pt x="134025" y="110643"/>
                  </a:cubicBezTo>
                  <a:cubicBezTo>
                    <a:pt x="137301" y="107899"/>
                    <a:pt x="140806" y="105308"/>
                    <a:pt x="144083" y="102565"/>
                  </a:cubicBezTo>
                  <a:cubicBezTo>
                    <a:pt x="149341" y="98222"/>
                    <a:pt x="154522" y="93878"/>
                    <a:pt x="159628" y="89535"/>
                  </a:cubicBezTo>
                  <a:lnTo>
                    <a:pt x="163819" y="93574"/>
                  </a:lnTo>
                  <a:cubicBezTo>
                    <a:pt x="161609" y="95631"/>
                    <a:pt x="159323" y="97612"/>
                    <a:pt x="157037" y="99593"/>
                  </a:cubicBezTo>
                  <a:cubicBezTo>
                    <a:pt x="145683" y="109271"/>
                    <a:pt x="133872" y="118415"/>
                    <a:pt x="123052" y="128397"/>
                  </a:cubicBezTo>
                  <a:cubicBezTo>
                    <a:pt x="116651" y="134341"/>
                    <a:pt x="110326" y="140513"/>
                    <a:pt x="106440" y="148438"/>
                  </a:cubicBezTo>
                  <a:cubicBezTo>
                    <a:pt x="100801" y="159944"/>
                    <a:pt x="93029" y="170536"/>
                    <a:pt x="87619" y="182118"/>
                  </a:cubicBezTo>
                  <a:cubicBezTo>
                    <a:pt x="83809" y="190348"/>
                    <a:pt x="83047" y="199644"/>
                    <a:pt x="80837" y="208331"/>
                  </a:cubicBezTo>
                  <a:cubicBezTo>
                    <a:pt x="77484" y="221437"/>
                    <a:pt x="73293" y="234239"/>
                    <a:pt x="74970" y="247803"/>
                  </a:cubicBezTo>
                  <a:cubicBezTo>
                    <a:pt x="75503" y="252298"/>
                    <a:pt x="75579" y="257175"/>
                    <a:pt x="77560" y="261138"/>
                  </a:cubicBezTo>
                  <a:cubicBezTo>
                    <a:pt x="84114" y="274320"/>
                    <a:pt x="83580" y="287884"/>
                    <a:pt x="81523" y="301676"/>
                  </a:cubicBezTo>
                  <a:cubicBezTo>
                    <a:pt x="81294" y="303048"/>
                    <a:pt x="83123" y="305638"/>
                    <a:pt x="84647" y="306248"/>
                  </a:cubicBezTo>
                  <a:cubicBezTo>
                    <a:pt x="91581" y="308915"/>
                    <a:pt x="98744" y="311201"/>
                    <a:pt x="105907" y="313411"/>
                  </a:cubicBezTo>
                  <a:cubicBezTo>
                    <a:pt x="107050" y="313792"/>
                    <a:pt x="109641" y="313182"/>
                    <a:pt x="110022" y="312420"/>
                  </a:cubicBezTo>
                  <a:cubicBezTo>
                    <a:pt x="111469" y="309601"/>
                    <a:pt x="112384" y="306553"/>
                    <a:pt x="113374" y="303657"/>
                  </a:cubicBezTo>
                  <a:cubicBezTo>
                    <a:pt x="115508" y="297409"/>
                    <a:pt x="116651" y="290779"/>
                    <a:pt x="119928" y="285064"/>
                  </a:cubicBezTo>
                  <a:cubicBezTo>
                    <a:pt x="128081" y="270815"/>
                    <a:pt x="137301" y="257099"/>
                    <a:pt x="140959" y="241173"/>
                  </a:cubicBezTo>
                  <a:cubicBezTo>
                    <a:pt x="141949" y="236982"/>
                    <a:pt x="144464" y="232715"/>
                    <a:pt x="144159" y="228600"/>
                  </a:cubicBezTo>
                  <a:cubicBezTo>
                    <a:pt x="143702" y="220904"/>
                    <a:pt x="147055" y="214503"/>
                    <a:pt x="150331" y="207798"/>
                  </a:cubicBezTo>
                  <a:cubicBezTo>
                    <a:pt x="155894" y="196291"/>
                    <a:pt x="161076" y="184709"/>
                    <a:pt x="166943" y="173355"/>
                  </a:cubicBezTo>
                  <a:cubicBezTo>
                    <a:pt x="170601" y="166268"/>
                    <a:pt x="173572" y="158725"/>
                    <a:pt x="180888" y="153619"/>
                  </a:cubicBezTo>
                  <a:cubicBezTo>
                    <a:pt x="183631" y="151714"/>
                    <a:pt x="186145" y="149352"/>
                    <a:pt x="188127" y="146761"/>
                  </a:cubicBezTo>
                  <a:cubicBezTo>
                    <a:pt x="194527" y="138532"/>
                    <a:pt x="200395" y="130150"/>
                    <a:pt x="207862" y="122530"/>
                  </a:cubicBezTo>
                  <a:cubicBezTo>
                    <a:pt x="219673" y="110566"/>
                    <a:pt x="234913" y="102565"/>
                    <a:pt x="249010" y="93269"/>
                  </a:cubicBezTo>
                  <a:cubicBezTo>
                    <a:pt x="260364" y="85801"/>
                    <a:pt x="273928" y="81915"/>
                    <a:pt x="287187" y="77648"/>
                  </a:cubicBezTo>
                  <a:cubicBezTo>
                    <a:pt x="296864" y="74524"/>
                    <a:pt x="307075" y="72466"/>
                    <a:pt x="315762" y="66523"/>
                  </a:cubicBezTo>
                  <a:cubicBezTo>
                    <a:pt x="326125" y="59436"/>
                    <a:pt x="338088" y="55474"/>
                    <a:pt x="351347" y="61417"/>
                  </a:cubicBezTo>
                  <a:cubicBezTo>
                    <a:pt x="352414" y="61874"/>
                    <a:pt x="354776" y="60960"/>
                    <a:pt x="355919" y="60046"/>
                  </a:cubicBezTo>
                  <a:cubicBezTo>
                    <a:pt x="358815" y="57607"/>
                    <a:pt x="361101" y="54559"/>
                    <a:pt x="363996" y="52121"/>
                  </a:cubicBezTo>
                  <a:cubicBezTo>
                    <a:pt x="367806" y="48844"/>
                    <a:pt x="370854" y="49606"/>
                    <a:pt x="374283" y="53340"/>
                  </a:cubicBezTo>
                  <a:cubicBezTo>
                    <a:pt x="377255" y="56617"/>
                    <a:pt x="378855" y="60046"/>
                    <a:pt x="378550" y="64237"/>
                  </a:cubicBezTo>
                  <a:cubicBezTo>
                    <a:pt x="378550" y="65151"/>
                    <a:pt x="379389" y="66142"/>
                    <a:pt x="379846" y="67056"/>
                  </a:cubicBezTo>
                  <a:cubicBezTo>
                    <a:pt x="380455" y="66599"/>
                    <a:pt x="381217" y="66218"/>
                    <a:pt x="381598" y="65684"/>
                  </a:cubicBezTo>
                  <a:cubicBezTo>
                    <a:pt x="385561" y="59969"/>
                    <a:pt x="388914" y="53873"/>
                    <a:pt x="393562" y="48692"/>
                  </a:cubicBezTo>
                  <a:cubicBezTo>
                    <a:pt x="399886" y="41605"/>
                    <a:pt x="403849" y="32842"/>
                    <a:pt x="412612" y="27584"/>
                  </a:cubicBezTo>
                  <a:cubicBezTo>
                    <a:pt x="414974" y="26137"/>
                    <a:pt x="417260" y="24613"/>
                    <a:pt x="419698" y="23241"/>
                  </a:cubicBezTo>
                  <a:cubicBezTo>
                    <a:pt x="428385" y="18136"/>
                    <a:pt x="436539" y="12192"/>
                    <a:pt x="447969" y="12726"/>
                  </a:cubicBezTo>
                  <a:cubicBezTo>
                    <a:pt x="452312" y="12954"/>
                    <a:pt x="456046" y="14249"/>
                    <a:pt x="457113" y="17450"/>
                  </a:cubicBezTo>
                  <a:cubicBezTo>
                    <a:pt x="457722" y="19203"/>
                    <a:pt x="454369" y="21946"/>
                    <a:pt x="452769" y="24232"/>
                  </a:cubicBezTo>
                  <a:cubicBezTo>
                    <a:pt x="452464" y="24613"/>
                    <a:pt x="452007" y="24918"/>
                    <a:pt x="451626" y="25222"/>
                  </a:cubicBezTo>
                  <a:cubicBezTo>
                    <a:pt x="449264" y="27356"/>
                    <a:pt x="446597" y="29261"/>
                    <a:pt x="444692" y="31699"/>
                  </a:cubicBezTo>
                  <a:cubicBezTo>
                    <a:pt x="440653" y="36805"/>
                    <a:pt x="437758" y="42901"/>
                    <a:pt x="433033" y="47320"/>
                  </a:cubicBezTo>
                  <a:cubicBezTo>
                    <a:pt x="420994" y="58446"/>
                    <a:pt x="412459" y="71552"/>
                    <a:pt x="404839" y="85268"/>
                  </a:cubicBezTo>
                  <a:cubicBezTo>
                    <a:pt x="404382" y="86030"/>
                    <a:pt x="404001" y="87021"/>
                    <a:pt x="404077" y="87859"/>
                  </a:cubicBezTo>
                  <a:cubicBezTo>
                    <a:pt x="404154" y="88697"/>
                    <a:pt x="404763" y="89764"/>
                    <a:pt x="405525" y="90068"/>
                  </a:cubicBezTo>
                  <a:cubicBezTo>
                    <a:pt x="406059" y="90297"/>
                    <a:pt x="407506" y="89688"/>
                    <a:pt x="407964" y="89078"/>
                  </a:cubicBezTo>
                  <a:lnTo>
                    <a:pt x="412231" y="92354"/>
                  </a:lnTo>
                  <a:cubicBezTo>
                    <a:pt x="408421" y="96317"/>
                    <a:pt x="404535" y="100356"/>
                    <a:pt x="400648" y="104242"/>
                  </a:cubicBezTo>
                  <a:cubicBezTo>
                    <a:pt x="397372" y="107518"/>
                    <a:pt x="393486" y="106375"/>
                    <a:pt x="392343" y="102108"/>
                  </a:cubicBezTo>
                  <a:cubicBezTo>
                    <a:pt x="391962" y="100584"/>
                    <a:pt x="391809" y="98831"/>
                    <a:pt x="392343" y="97384"/>
                  </a:cubicBezTo>
                  <a:cubicBezTo>
                    <a:pt x="394476" y="91516"/>
                    <a:pt x="396076" y="85268"/>
                    <a:pt x="399353" y="79934"/>
                  </a:cubicBezTo>
                  <a:cubicBezTo>
                    <a:pt x="406059" y="68961"/>
                    <a:pt x="413679" y="58446"/>
                    <a:pt x="421146" y="47854"/>
                  </a:cubicBezTo>
                  <a:cubicBezTo>
                    <a:pt x="425794" y="41377"/>
                    <a:pt x="430900" y="35204"/>
                    <a:pt x="435853" y="28880"/>
                  </a:cubicBezTo>
                  <a:cubicBezTo>
                    <a:pt x="436920" y="27508"/>
                    <a:pt x="438139" y="26289"/>
                    <a:pt x="439282" y="24994"/>
                  </a:cubicBezTo>
                  <a:cubicBezTo>
                    <a:pt x="437148" y="25298"/>
                    <a:pt x="434938" y="25451"/>
                    <a:pt x="432881" y="25908"/>
                  </a:cubicBezTo>
                  <a:cubicBezTo>
                    <a:pt x="431967" y="26061"/>
                    <a:pt x="431128" y="26746"/>
                    <a:pt x="430290" y="27203"/>
                  </a:cubicBezTo>
                  <a:cubicBezTo>
                    <a:pt x="420156" y="32233"/>
                    <a:pt x="411926" y="39167"/>
                    <a:pt x="405220" y="47701"/>
                  </a:cubicBezTo>
                  <a:cubicBezTo>
                    <a:pt x="399277" y="55245"/>
                    <a:pt x="392571" y="62332"/>
                    <a:pt x="387085" y="70180"/>
                  </a:cubicBezTo>
                  <a:cubicBezTo>
                    <a:pt x="379846" y="80467"/>
                    <a:pt x="373674" y="91364"/>
                    <a:pt x="366511" y="101727"/>
                  </a:cubicBezTo>
                  <a:cubicBezTo>
                    <a:pt x="364072" y="105232"/>
                    <a:pt x="365520" y="110719"/>
                    <a:pt x="359653" y="112548"/>
                  </a:cubicBezTo>
                  <a:cubicBezTo>
                    <a:pt x="358281" y="112928"/>
                    <a:pt x="357138" y="113995"/>
                    <a:pt x="355843" y="114681"/>
                  </a:cubicBezTo>
                  <a:cubicBezTo>
                    <a:pt x="354852" y="113005"/>
                    <a:pt x="352642" y="111100"/>
                    <a:pt x="352947" y="109652"/>
                  </a:cubicBezTo>
                  <a:cubicBezTo>
                    <a:pt x="354395" y="102946"/>
                    <a:pt x="355919" y="96164"/>
                    <a:pt x="358510" y="89764"/>
                  </a:cubicBezTo>
                  <a:cubicBezTo>
                    <a:pt x="361634" y="81991"/>
                    <a:pt x="365977" y="74676"/>
                    <a:pt x="369635" y="67132"/>
                  </a:cubicBezTo>
                  <a:cubicBezTo>
                    <a:pt x="370168" y="65989"/>
                    <a:pt x="369787" y="64541"/>
                    <a:pt x="369864" y="63170"/>
                  </a:cubicBezTo>
                  <a:cubicBezTo>
                    <a:pt x="368340" y="63322"/>
                    <a:pt x="366206" y="62941"/>
                    <a:pt x="365292" y="63703"/>
                  </a:cubicBezTo>
                  <a:cubicBezTo>
                    <a:pt x="360948" y="67513"/>
                    <a:pt x="356833" y="71628"/>
                    <a:pt x="352719" y="75667"/>
                  </a:cubicBezTo>
                  <a:cubicBezTo>
                    <a:pt x="350128" y="78181"/>
                    <a:pt x="347918" y="81001"/>
                    <a:pt x="345022" y="83134"/>
                  </a:cubicBezTo>
                  <a:cubicBezTo>
                    <a:pt x="344184" y="83744"/>
                    <a:pt x="341365" y="83134"/>
                    <a:pt x="340146" y="82296"/>
                  </a:cubicBezTo>
                  <a:cubicBezTo>
                    <a:pt x="335878" y="79248"/>
                    <a:pt x="338469" y="75667"/>
                    <a:pt x="340146" y="72619"/>
                  </a:cubicBezTo>
                  <a:cubicBezTo>
                    <a:pt x="341670" y="69952"/>
                    <a:pt x="340146" y="69037"/>
                    <a:pt x="338241" y="69418"/>
                  </a:cubicBezTo>
                  <a:cubicBezTo>
                    <a:pt x="331992" y="70714"/>
                    <a:pt x="325363" y="70409"/>
                    <a:pt x="319648" y="74295"/>
                  </a:cubicBezTo>
                  <a:cubicBezTo>
                    <a:pt x="314390" y="77800"/>
                    <a:pt x="308294" y="80467"/>
                    <a:pt x="302198" y="82601"/>
                  </a:cubicBezTo>
                  <a:cubicBezTo>
                    <a:pt x="290387" y="86792"/>
                    <a:pt x="278043" y="89764"/>
                    <a:pt x="266536" y="94412"/>
                  </a:cubicBezTo>
                  <a:cubicBezTo>
                    <a:pt x="257926" y="97841"/>
                    <a:pt x="250230" y="103099"/>
                    <a:pt x="242229" y="107594"/>
                  </a:cubicBezTo>
                  <a:cubicBezTo>
                    <a:pt x="228360" y="115443"/>
                    <a:pt x="216854" y="125425"/>
                    <a:pt x="207024" y="137160"/>
                  </a:cubicBezTo>
                  <a:cubicBezTo>
                    <a:pt x="202300" y="142799"/>
                    <a:pt x="197499" y="148285"/>
                    <a:pt x="192699" y="153848"/>
                  </a:cubicBezTo>
                  <a:cubicBezTo>
                    <a:pt x="189117" y="157963"/>
                    <a:pt x="184545" y="161620"/>
                    <a:pt x="182031" y="166192"/>
                  </a:cubicBezTo>
                  <a:cubicBezTo>
                    <a:pt x="173420" y="181737"/>
                    <a:pt x="164809" y="197434"/>
                    <a:pt x="157570" y="213513"/>
                  </a:cubicBezTo>
                  <a:cubicBezTo>
                    <a:pt x="154065" y="221285"/>
                    <a:pt x="153913" y="230276"/>
                    <a:pt x="151855" y="238658"/>
                  </a:cubicBezTo>
                  <a:cubicBezTo>
                    <a:pt x="150484" y="244297"/>
                    <a:pt x="148350" y="249784"/>
                    <a:pt x="146598" y="256261"/>
                  </a:cubicBezTo>
                  <a:cubicBezTo>
                    <a:pt x="145531" y="258089"/>
                    <a:pt x="144388" y="259918"/>
                    <a:pt x="143397" y="261747"/>
                  </a:cubicBezTo>
                  <a:cubicBezTo>
                    <a:pt x="140121" y="267843"/>
                    <a:pt x="136920" y="274015"/>
                    <a:pt x="133720" y="280188"/>
                  </a:cubicBezTo>
                  <a:cubicBezTo>
                    <a:pt x="131205" y="284988"/>
                    <a:pt x="127471" y="289636"/>
                    <a:pt x="126557" y="294666"/>
                  </a:cubicBezTo>
                  <a:cubicBezTo>
                    <a:pt x="124728" y="304191"/>
                    <a:pt x="117565" y="312725"/>
                    <a:pt x="119851" y="323012"/>
                  </a:cubicBezTo>
                  <a:cubicBezTo>
                    <a:pt x="113070" y="328879"/>
                    <a:pt x="115889" y="334823"/>
                    <a:pt x="118556" y="341528"/>
                  </a:cubicBezTo>
                  <a:cubicBezTo>
                    <a:pt x="121071" y="347777"/>
                    <a:pt x="121299" y="354863"/>
                    <a:pt x="123280" y="361341"/>
                  </a:cubicBezTo>
                  <a:cubicBezTo>
                    <a:pt x="124042" y="363779"/>
                    <a:pt x="127090" y="365531"/>
                    <a:pt x="128995" y="367665"/>
                  </a:cubicBezTo>
                  <a:cubicBezTo>
                    <a:pt x="130291" y="369037"/>
                    <a:pt x="132120" y="370408"/>
                    <a:pt x="132501" y="372008"/>
                  </a:cubicBezTo>
                  <a:cubicBezTo>
                    <a:pt x="132958" y="373761"/>
                    <a:pt x="131739" y="375818"/>
                    <a:pt x="131662" y="377800"/>
                  </a:cubicBezTo>
                  <a:cubicBezTo>
                    <a:pt x="131281" y="386944"/>
                    <a:pt x="131891" y="395935"/>
                    <a:pt x="134787" y="404851"/>
                  </a:cubicBezTo>
                  <a:cubicBezTo>
                    <a:pt x="137682" y="413690"/>
                    <a:pt x="139587" y="422834"/>
                    <a:pt x="142788" y="431521"/>
                  </a:cubicBezTo>
                  <a:cubicBezTo>
                    <a:pt x="146369" y="441122"/>
                    <a:pt x="150712" y="450571"/>
                    <a:pt x="155208" y="459867"/>
                  </a:cubicBezTo>
                  <a:cubicBezTo>
                    <a:pt x="157951" y="465582"/>
                    <a:pt x="161076" y="471221"/>
                    <a:pt x="165114" y="476250"/>
                  </a:cubicBezTo>
                  <a:cubicBezTo>
                    <a:pt x="169458" y="481813"/>
                    <a:pt x="175020" y="486613"/>
                    <a:pt x="180049" y="491719"/>
                  </a:cubicBezTo>
                  <a:cubicBezTo>
                    <a:pt x="191022" y="502844"/>
                    <a:pt x="199785" y="515493"/>
                    <a:pt x="213349" y="524789"/>
                  </a:cubicBezTo>
                  <a:cubicBezTo>
                    <a:pt x="225693" y="533248"/>
                    <a:pt x="239028" y="539801"/>
                    <a:pt x="253049" y="545440"/>
                  </a:cubicBezTo>
                  <a:cubicBezTo>
                    <a:pt x="261279" y="548793"/>
                    <a:pt x="270042" y="551078"/>
                    <a:pt x="278119" y="554736"/>
                  </a:cubicBezTo>
                  <a:cubicBezTo>
                    <a:pt x="292521" y="561289"/>
                    <a:pt x="306465" y="568604"/>
                    <a:pt x="321705" y="573710"/>
                  </a:cubicBezTo>
                  <a:cubicBezTo>
                    <a:pt x="335421" y="578206"/>
                    <a:pt x="349518" y="580034"/>
                    <a:pt x="363844" y="580720"/>
                  </a:cubicBezTo>
                  <a:cubicBezTo>
                    <a:pt x="378017" y="581406"/>
                    <a:pt x="392190" y="580873"/>
                    <a:pt x="406440" y="580873"/>
                  </a:cubicBezTo>
                  <a:cubicBezTo>
                    <a:pt x="415736" y="580873"/>
                    <a:pt x="425109" y="580492"/>
                    <a:pt x="434405" y="580949"/>
                  </a:cubicBezTo>
                  <a:cubicBezTo>
                    <a:pt x="444006" y="581406"/>
                    <a:pt x="453150" y="580111"/>
                    <a:pt x="462066" y="578053"/>
                  </a:cubicBezTo>
                  <a:lnTo>
                    <a:pt x="471667" y="580416"/>
                  </a:lnTo>
                  <a:cubicBezTo>
                    <a:pt x="470219" y="581406"/>
                    <a:pt x="468847" y="582321"/>
                    <a:pt x="467400" y="583311"/>
                  </a:cubicBezTo>
                  <a:cubicBezTo>
                    <a:pt x="468619" y="583159"/>
                    <a:pt x="469838" y="583083"/>
                    <a:pt x="470981" y="582854"/>
                  </a:cubicBezTo>
                  <a:cubicBezTo>
                    <a:pt x="471438" y="582778"/>
                    <a:pt x="471972" y="582701"/>
                    <a:pt x="472353" y="582549"/>
                  </a:cubicBezTo>
                  <a:close/>
                  <a:moveTo>
                    <a:pt x="141111" y="458800"/>
                  </a:moveTo>
                  <a:cubicBezTo>
                    <a:pt x="140883" y="457276"/>
                    <a:pt x="141035" y="455676"/>
                    <a:pt x="140425" y="454304"/>
                  </a:cubicBezTo>
                  <a:cubicBezTo>
                    <a:pt x="138292" y="449351"/>
                    <a:pt x="135930" y="444475"/>
                    <a:pt x="133720" y="438683"/>
                  </a:cubicBezTo>
                  <a:cubicBezTo>
                    <a:pt x="131358" y="432435"/>
                    <a:pt x="128462" y="426187"/>
                    <a:pt x="126633" y="419786"/>
                  </a:cubicBezTo>
                  <a:cubicBezTo>
                    <a:pt x="124576" y="412623"/>
                    <a:pt x="123433" y="405308"/>
                    <a:pt x="121909" y="398069"/>
                  </a:cubicBezTo>
                  <a:cubicBezTo>
                    <a:pt x="120461" y="390982"/>
                    <a:pt x="120690" y="383134"/>
                    <a:pt x="117184" y="376885"/>
                  </a:cubicBezTo>
                  <a:cubicBezTo>
                    <a:pt x="113603" y="370484"/>
                    <a:pt x="111774" y="364008"/>
                    <a:pt x="110555" y="357378"/>
                  </a:cubicBezTo>
                  <a:cubicBezTo>
                    <a:pt x="109336" y="350977"/>
                    <a:pt x="107736" y="344805"/>
                    <a:pt x="104916" y="338861"/>
                  </a:cubicBezTo>
                  <a:cubicBezTo>
                    <a:pt x="103773" y="336423"/>
                    <a:pt x="103392" y="333680"/>
                    <a:pt x="102706" y="331089"/>
                  </a:cubicBezTo>
                  <a:cubicBezTo>
                    <a:pt x="102021" y="328422"/>
                    <a:pt x="102173" y="325450"/>
                    <a:pt x="100725" y="323241"/>
                  </a:cubicBezTo>
                  <a:cubicBezTo>
                    <a:pt x="97753" y="318592"/>
                    <a:pt x="82894" y="314782"/>
                    <a:pt x="77027" y="316001"/>
                  </a:cubicBezTo>
                  <a:cubicBezTo>
                    <a:pt x="74970" y="316459"/>
                    <a:pt x="72455" y="315316"/>
                    <a:pt x="70169" y="314782"/>
                  </a:cubicBezTo>
                  <a:cubicBezTo>
                    <a:pt x="67883" y="314325"/>
                    <a:pt x="65368" y="312953"/>
                    <a:pt x="63311" y="313334"/>
                  </a:cubicBezTo>
                  <a:cubicBezTo>
                    <a:pt x="51500" y="315544"/>
                    <a:pt x="43423" y="322936"/>
                    <a:pt x="36641" y="331013"/>
                  </a:cubicBezTo>
                  <a:cubicBezTo>
                    <a:pt x="25821" y="343891"/>
                    <a:pt x="27421" y="359131"/>
                    <a:pt x="29554" y="373990"/>
                  </a:cubicBezTo>
                  <a:cubicBezTo>
                    <a:pt x="31155" y="384963"/>
                    <a:pt x="36412" y="394716"/>
                    <a:pt x="43956" y="403555"/>
                  </a:cubicBezTo>
                  <a:cubicBezTo>
                    <a:pt x="48909" y="409346"/>
                    <a:pt x="53176" y="415671"/>
                    <a:pt x="58663" y="420929"/>
                  </a:cubicBezTo>
                  <a:cubicBezTo>
                    <a:pt x="64454" y="426491"/>
                    <a:pt x="71236" y="431216"/>
                    <a:pt x="77713" y="436245"/>
                  </a:cubicBezTo>
                  <a:cubicBezTo>
                    <a:pt x="87695" y="443941"/>
                    <a:pt x="99201" y="449580"/>
                    <a:pt x="111317" y="453619"/>
                  </a:cubicBezTo>
                  <a:cubicBezTo>
                    <a:pt x="119394" y="456286"/>
                    <a:pt x="128386" y="456743"/>
                    <a:pt x="136996" y="458191"/>
                  </a:cubicBezTo>
                  <a:cubicBezTo>
                    <a:pt x="138368" y="458419"/>
                    <a:pt x="139740" y="458572"/>
                    <a:pt x="141187" y="458724"/>
                  </a:cubicBezTo>
                  <a:close/>
                </a:path>
              </a:pathLst>
            </a:custGeom>
            <a:solidFill>
              <a:srgbClr val="040000"/>
            </a:solidFill>
            <a:ln w="7620" cap="flat">
              <a:noFill/>
              <a:prstDash val="solid"/>
              <a:miter/>
            </a:ln>
          </p:spPr>
          <p:txBody>
            <a:bodyPr rtlCol="0" anchor="ctr"/>
            <a:lstStyle/>
            <a:p>
              <a:endParaRPr lang="ja-JP" altLang="en-US"/>
            </a:p>
          </p:txBody>
        </p:sp>
        <p:sp>
          <p:nvSpPr>
            <p:cNvPr id="207" name="フリーフォーム: 図形 206">
              <a:extLst>
                <a:ext uri="{FF2B5EF4-FFF2-40B4-BE49-F238E27FC236}">
                  <a16:creationId xmlns:a16="http://schemas.microsoft.com/office/drawing/2014/main" id="{83D3483F-ECB9-22AB-F18A-4CA982341AEE}"/>
                </a:ext>
              </a:extLst>
            </p:cNvPr>
            <p:cNvSpPr/>
            <p:nvPr/>
          </p:nvSpPr>
          <p:spPr>
            <a:xfrm>
              <a:off x="2745257" y="3010665"/>
              <a:ext cx="22783" cy="9750"/>
            </a:xfrm>
            <a:custGeom>
              <a:avLst/>
              <a:gdLst>
                <a:gd name="connsiteX0" fmla="*/ 22784 w 22783"/>
                <a:gd name="connsiteY0" fmla="*/ 72 h 9750"/>
                <a:gd name="connsiteX1" fmla="*/ 21488 w 22783"/>
                <a:gd name="connsiteY1" fmla="*/ 3273 h 9750"/>
                <a:gd name="connsiteX2" fmla="*/ 9068 w 22783"/>
                <a:gd name="connsiteY2" fmla="*/ 9750 h 9750"/>
                <a:gd name="connsiteX3" fmla="*/ 5867 w 22783"/>
                <a:gd name="connsiteY3" fmla="*/ 9750 h 9750"/>
                <a:gd name="connsiteX4" fmla="*/ 0 w 22783"/>
                <a:gd name="connsiteY4" fmla="*/ 9064 h 9750"/>
                <a:gd name="connsiteX5" fmla="*/ 5029 w 22783"/>
                <a:gd name="connsiteY5" fmla="*/ 6016 h 9750"/>
                <a:gd name="connsiteX6" fmla="*/ 18821 w 22783"/>
                <a:gd name="connsiteY6" fmla="*/ 225 h 9750"/>
                <a:gd name="connsiteX7" fmla="*/ 22784 w 22783"/>
                <a:gd name="connsiteY7" fmla="*/ 149 h 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83" h="9750">
                  <a:moveTo>
                    <a:pt x="22784" y="72"/>
                  </a:moveTo>
                  <a:cubicBezTo>
                    <a:pt x="22327" y="1139"/>
                    <a:pt x="22327" y="2816"/>
                    <a:pt x="21488" y="3273"/>
                  </a:cubicBezTo>
                  <a:cubicBezTo>
                    <a:pt x="17450" y="5635"/>
                    <a:pt x="13259" y="7616"/>
                    <a:pt x="9068" y="9750"/>
                  </a:cubicBezTo>
                  <a:cubicBezTo>
                    <a:pt x="7315" y="9750"/>
                    <a:pt x="6553" y="9750"/>
                    <a:pt x="5867" y="9750"/>
                  </a:cubicBezTo>
                  <a:cubicBezTo>
                    <a:pt x="3886" y="9521"/>
                    <a:pt x="1981" y="9293"/>
                    <a:pt x="0" y="9064"/>
                  </a:cubicBezTo>
                  <a:cubicBezTo>
                    <a:pt x="1676" y="7997"/>
                    <a:pt x="3200" y="6854"/>
                    <a:pt x="5029" y="6016"/>
                  </a:cubicBezTo>
                  <a:cubicBezTo>
                    <a:pt x="9601" y="3959"/>
                    <a:pt x="14173" y="1977"/>
                    <a:pt x="18821" y="225"/>
                  </a:cubicBezTo>
                  <a:cubicBezTo>
                    <a:pt x="19964" y="-232"/>
                    <a:pt x="21488" y="149"/>
                    <a:pt x="22784" y="149"/>
                  </a:cubicBezTo>
                  <a:close/>
                </a:path>
              </a:pathLst>
            </a:custGeom>
            <a:solidFill>
              <a:srgbClr val="FFFFFF"/>
            </a:solidFill>
            <a:ln w="7620" cap="flat">
              <a:noFill/>
              <a:prstDash val="solid"/>
              <a:miter/>
            </a:ln>
          </p:spPr>
          <p:txBody>
            <a:bodyPr rtlCol="0" anchor="ctr"/>
            <a:lstStyle/>
            <a:p>
              <a:endParaRPr lang="ja-JP" altLang="en-US"/>
            </a:p>
          </p:txBody>
        </p:sp>
        <p:sp>
          <p:nvSpPr>
            <p:cNvPr id="208" name="フリーフォーム: 図形 207">
              <a:extLst>
                <a:ext uri="{FF2B5EF4-FFF2-40B4-BE49-F238E27FC236}">
                  <a16:creationId xmlns:a16="http://schemas.microsoft.com/office/drawing/2014/main" id="{25437FF4-E46E-B834-C318-425695863035}"/>
                </a:ext>
              </a:extLst>
            </p:cNvPr>
            <p:cNvSpPr/>
            <p:nvPr/>
          </p:nvSpPr>
          <p:spPr>
            <a:xfrm>
              <a:off x="2669156" y="3029126"/>
              <a:ext cx="84178" cy="88625"/>
            </a:xfrm>
            <a:custGeom>
              <a:avLst/>
              <a:gdLst>
                <a:gd name="connsiteX0" fmla="*/ 84178 w 84178"/>
                <a:gd name="connsiteY0" fmla="*/ 2872 h 88625"/>
                <a:gd name="connsiteX1" fmla="*/ 82045 w 84178"/>
                <a:gd name="connsiteY1" fmla="*/ 5615 h 88625"/>
                <a:gd name="connsiteX2" fmla="*/ 44097 w 84178"/>
                <a:gd name="connsiteY2" fmla="*/ 60784 h 88625"/>
                <a:gd name="connsiteX3" fmla="*/ 32286 w 84178"/>
                <a:gd name="connsiteY3" fmla="*/ 87454 h 88625"/>
                <a:gd name="connsiteX4" fmla="*/ 28095 w 84178"/>
                <a:gd name="connsiteY4" fmla="*/ 85854 h 88625"/>
                <a:gd name="connsiteX5" fmla="*/ 8283 w 84178"/>
                <a:gd name="connsiteY5" fmla="*/ 35409 h 88625"/>
                <a:gd name="connsiteX6" fmla="*/ 53 w 84178"/>
                <a:gd name="connsiteY6" fmla="*/ 16512 h 88625"/>
                <a:gd name="connsiteX7" fmla="*/ 1577 w 84178"/>
                <a:gd name="connsiteY7" fmla="*/ 13540 h 88625"/>
                <a:gd name="connsiteX8" fmla="*/ 15598 w 84178"/>
                <a:gd name="connsiteY8" fmla="*/ 11482 h 88625"/>
                <a:gd name="connsiteX9" fmla="*/ 45392 w 84178"/>
                <a:gd name="connsiteY9" fmla="*/ 3177 h 88625"/>
                <a:gd name="connsiteX10" fmla="*/ 62233 w 84178"/>
                <a:gd name="connsiteY10" fmla="*/ 662 h 88625"/>
                <a:gd name="connsiteX11" fmla="*/ 79225 w 84178"/>
                <a:gd name="connsiteY11" fmla="*/ 1043 h 88625"/>
                <a:gd name="connsiteX12" fmla="*/ 84178 w 84178"/>
                <a:gd name="connsiteY12" fmla="*/ 2948 h 8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178" h="88625">
                  <a:moveTo>
                    <a:pt x="84178" y="2872"/>
                  </a:moveTo>
                  <a:cubicBezTo>
                    <a:pt x="83492" y="3786"/>
                    <a:pt x="82730" y="4624"/>
                    <a:pt x="82045" y="5615"/>
                  </a:cubicBezTo>
                  <a:cubicBezTo>
                    <a:pt x="68862" y="23751"/>
                    <a:pt x="54155" y="41048"/>
                    <a:pt x="44097" y="60784"/>
                  </a:cubicBezTo>
                  <a:cubicBezTo>
                    <a:pt x="39677" y="69471"/>
                    <a:pt x="36172" y="78538"/>
                    <a:pt x="32286" y="87454"/>
                  </a:cubicBezTo>
                  <a:cubicBezTo>
                    <a:pt x="28857" y="90273"/>
                    <a:pt x="28324" y="87301"/>
                    <a:pt x="28095" y="85854"/>
                  </a:cubicBezTo>
                  <a:cubicBezTo>
                    <a:pt x="26038" y="67566"/>
                    <a:pt x="16284" y="51792"/>
                    <a:pt x="8283" y="35409"/>
                  </a:cubicBezTo>
                  <a:cubicBezTo>
                    <a:pt x="5311" y="29237"/>
                    <a:pt x="2644" y="22836"/>
                    <a:pt x="53" y="16512"/>
                  </a:cubicBezTo>
                  <a:cubicBezTo>
                    <a:pt x="-251" y="15749"/>
                    <a:pt x="815" y="13692"/>
                    <a:pt x="1577" y="13540"/>
                  </a:cubicBezTo>
                  <a:cubicBezTo>
                    <a:pt x="6226" y="12625"/>
                    <a:pt x="10950" y="12092"/>
                    <a:pt x="15598" y="11482"/>
                  </a:cubicBezTo>
                  <a:cubicBezTo>
                    <a:pt x="26038" y="10111"/>
                    <a:pt x="36248" y="8587"/>
                    <a:pt x="45392" y="3177"/>
                  </a:cubicBezTo>
                  <a:cubicBezTo>
                    <a:pt x="50269" y="357"/>
                    <a:pt x="55756" y="-862"/>
                    <a:pt x="62233" y="662"/>
                  </a:cubicBezTo>
                  <a:cubicBezTo>
                    <a:pt x="67567" y="1957"/>
                    <a:pt x="73586" y="814"/>
                    <a:pt x="79225" y="1043"/>
                  </a:cubicBezTo>
                  <a:cubicBezTo>
                    <a:pt x="80902" y="1119"/>
                    <a:pt x="82502" y="2262"/>
                    <a:pt x="84178" y="2948"/>
                  </a:cubicBezTo>
                  <a:close/>
                </a:path>
              </a:pathLst>
            </a:custGeom>
            <a:solidFill>
              <a:srgbClr val="FFFFFF"/>
            </a:solidFill>
            <a:ln w="7620" cap="flat">
              <a:noFill/>
              <a:prstDash val="solid"/>
              <a:miter/>
            </a:ln>
          </p:spPr>
          <p:txBody>
            <a:bodyPr rtlCol="0" anchor="ctr"/>
            <a:lstStyle/>
            <a:p>
              <a:endParaRPr lang="ja-JP" altLang="en-US"/>
            </a:p>
          </p:txBody>
        </p:sp>
        <p:sp>
          <p:nvSpPr>
            <p:cNvPr id="209" name="フリーフォーム: 図形 208">
              <a:extLst>
                <a:ext uri="{FF2B5EF4-FFF2-40B4-BE49-F238E27FC236}">
                  <a16:creationId xmlns:a16="http://schemas.microsoft.com/office/drawing/2014/main" id="{98983A34-A1A5-968C-0B49-DA7DE590F657}"/>
                </a:ext>
              </a:extLst>
            </p:cNvPr>
            <p:cNvSpPr/>
            <p:nvPr/>
          </p:nvSpPr>
          <p:spPr>
            <a:xfrm>
              <a:off x="2719196" y="3303574"/>
              <a:ext cx="2057" cy="3505"/>
            </a:xfrm>
            <a:custGeom>
              <a:avLst/>
              <a:gdLst>
                <a:gd name="connsiteX0" fmla="*/ 2057 w 2057"/>
                <a:gd name="connsiteY0" fmla="*/ 0 h 3505"/>
                <a:gd name="connsiteX1" fmla="*/ 1143 w 2057"/>
                <a:gd name="connsiteY1" fmla="*/ 3505 h 3505"/>
                <a:gd name="connsiteX2" fmla="*/ 0 w 2057"/>
                <a:gd name="connsiteY2" fmla="*/ 838 h 3505"/>
                <a:gd name="connsiteX3" fmla="*/ 2057 w 2057"/>
                <a:gd name="connsiteY3" fmla="*/ 0 h 3505"/>
              </a:gdLst>
              <a:ahLst/>
              <a:cxnLst>
                <a:cxn ang="0">
                  <a:pos x="connsiteX0" y="connsiteY0"/>
                </a:cxn>
                <a:cxn ang="0">
                  <a:pos x="connsiteX1" y="connsiteY1"/>
                </a:cxn>
                <a:cxn ang="0">
                  <a:pos x="connsiteX2" y="connsiteY2"/>
                </a:cxn>
                <a:cxn ang="0">
                  <a:pos x="connsiteX3" y="connsiteY3"/>
                </a:cxn>
              </a:cxnLst>
              <a:rect l="l" t="t" r="r" b="b"/>
              <a:pathLst>
                <a:path w="2057" h="3505">
                  <a:moveTo>
                    <a:pt x="2057" y="0"/>
                  </a:moveTo>
                  <a:cubicBezTo>
                    <a:pt x="1829" y="1067"/>
                    <a:pt x="1600" y="2134"/>
                    <a:pt x="1143" y="3505"/>
                  </a:cubicBezTo>
                  <a:cubicBezTo>
                    <a:pt x="533" y="2743"/>
                    <a:pt x="76" y="1829"/>
                    <a:pt x="0" y="838"/>
                  </a:cubicBezTo>
                  <a:cubicBezTo>
                    <a:pt x="0" y="609"/>
                    <a:pt x="1372" y="305"/>
                    <a:pt x="2057" y="0"/>
                  </a:cubicBezTo>
                  <a:close/>
                </a:path>
              </a:pathLst>
            </a:custGeom>
            <a:solidFill>
              <a:srgbClr val="040000"/>
            </a:solidFill>
            <a:ln w="7620" cap="flat">
              <a:noFill/>
              <a:prstDash val="solid"/>
              <a:miter/>
            </a:ln>
          </p:spPr>
          <p:txBody>
            <a:bodyPr rtlCol="0" anchor="ctr"/>
            <a:lstStyle/>
            <a:p>
              <a:endParaRPr lang="ja-JP" altLang="en-US"/>
            </a:p>
          </p:txBody>
        </p:sp>
        <p:sp>
          <p:nvSpPr>
            <p:cNvPr id="210" name="フリーフォーム: 図形 209">
              <a:extLst>
                <a:ext uri="{FF2B5EF4-FFF2-40B4-BE49-F238E27FC236}">
                  <a16:creationId xmlns:a16="http://schemas.microsoft.com/office/drawing/2014/main" id="{DE664477-02F1-8592-156E-2CF9952FCC17}"/>
                </a:ext>
              </a:extLst>
            </p:cNvPr>
            <p:cNvSpPr/>
            <p:nvPr/>
          </p:nvSpPr>
          <p:spPr>
            <a:xfrm>
              <a:off x="2525267" y="2215370"/>
              <a:ext cx="181482" cy="84802"/>
            </a:xfrm>
            <a:custGeom>
              <a:avLst/>
              <a:gdLst>
                <a:gd name="connsiteX0" fmla="*/ 179832 w 181482"/>
                <a:gd name="connsiteY0" fmla="*/ 22319 h 84802"/>
                <a:gd name="connsiteX1" fmla="*/ 181204 w 181482"/>
                <a:gd name="connsiteY1" fmla="*/ 27272 h 84802"/>
                <a:gd name="connsiteX2" fmla="*/ 167945 w 181482"/>
                <a:gd name="connsiteY2" fmla="*/ 38397 h 84802"/>
                <a:gd name="connsiteX3" fmla="*/ 151409 w 181482"/>
                <a:gd name="connsiteY3" fmla="*/ 43045 h 84802"/>
                <a:gd name="connsiteX4" fmla="*/ 126797 w 181482"/>
                <a:gd name="connsiteY4" fmla="*/ 48684 h 84802"/>
                <a:gd name="connsiteX5" fmla="*/ 88087 w 181482"/>
                <a:gd name="connsiteY5" fmla="*/ 51732 h 84802"/>
                <a:gd name="connsiteX6" fmla="*/ 59512 w 181482"/>
                <a:gd name="connsiteY6" fmla="*/ 59276 h 84802"/>
                <a:gd name="connsiteX7" fmla="*/ 23012 w 181482"/>
                <a:gd name="connsiteY7" fmla="*/ 76268 h 84802"/>
                <a:gd name="connsiteX8" fmla="*/ 3048 w 181482"/>
                <a:gd name="connsiteY8" fmla="*/ 84802 h 84802"/>
                <a:gd name="connsiteX9" fmla="*/ 0 w 181482"/>
                <a:gd name="connsiteY9" fmla="*/ 80078 h 84802"/>
                <a:gd name="connsiteX10" fmla="*/ 24308 w 181482"/>
                <a:gd name="connsiteY10" fmla="*/ 67734 h 84802"/>
                <a:gd name="connsiteX11" fmla="*/ 69723 w 181482"/>
                <a:gd name="connsiteY11" fmla="*/ 48074 h 84802"/>
                <a:gd name="connsiteX12" fmla="*/ 97917 w 181482"/>
                <a:gd name="connsiteY12" fmla="*/ 43274 h 84802"/>
                <a:gd name="connsiteX13" fmla="*/ 129540 w 181482"/>
                <a:gd name="connsiteY13" fmla="*/ 40987 h 84802"/>
                <a:gd name="connsiteX14" fmla="*/ 165964 w 181482"/>
                <a:gd name="connsiteY14" fmla="*/ 29710 h 84802"/>
                <a:gd name="connsiteX15" fmla="*/ 168402 w 181482"/>
                <a:gd name="connsiteY15" fmla="*/ 26967 h 84802"/>
                <a:gd name="connsiteX16" fmla="*/ 166116 w 181482"/>
                <a:gd name="connsiteY16" fmla="*/ 24071 h 84802"/>
                <a:gd name="connsiteX17" fmla="*/ 157124 w 181482"/>
                <a:gd name="connsiteY17" fmla="*/ 23690 h 84802"/>
                <a:gd name="connsiteX18" fmla="*/ 148361 w 181482"/>
                <a:gd name="connsiteY18" fmla="*/ 20261 h 84802"/>
                <a:gd name="connsiteX19" fmla="*/ 147828 w 181482"/>
                <a:gd name="connsiteY19" fmla="*/ 20261 h 84802"/>
                <a:gd name="connsiteX20" fmla="*/ 133655 w 181482"/>
                <a:gd name="connsiteY20" fmla="*/ 21252 h 84802"/>
                <a:gd name="connsiteX21" fmla="*/ 92507 w 181482"/>
                <a:gd name="connsiteY21" fmla="*/ 27119 h 84802"/>
                <a:gd name="connsiteX22" fmla="*/ 52959 w 181482"/>
                <a:gd name="connsiteY22" fmla="*/ 38549 h 84802"/>
                <a:gd name="connsiteX23" fmla="*/ 36119 w 181482"/>
                <a:gd name="connsiteY23" fmla="*/ 47236 h 84802"/>
                <a:gd name="connsiteX24" fmla="*/ 27508 w 181482"/>
                <a:gd name="connsiteY24" fmla="*/ 46017 h 84802"/>
                <a:gd name="connsiteX25" fmla="*/ 30023 w 181482"/>
                <a:gd name="connsiteY25" fmla="*/ 39616 h 84802"/>
                <a:gd name="connsiteX26" fmla="*/ 63932 w 181482"/>
                <a:gd name="connsiteY26" fmla="*/ 21709 h 84802"/>
                <a:gd name="connsiteX27" fmla="*/ 118339 w 181482"/>
                <a:gd name="connsiteY27" fmla="*/ 754 h 84802"/>
                <a:gd name="connsiteX28" fmla="*/ 146380 w 181482"/>
                <a:gd name="connsiteY28" fmla="*/ 4716 h 84802"/>
                <a:gd name="connsiteX29" fmla="*/ 167259 w 181482"/>
                <a:gd name="connsiteY29" fmla="*/ 15079 h 84802"/>
                <a:gd name="connsiteX30" fmla="*/ 179832 w 181482"/>
                <a:gd name="connsiteY30" fmla="*/ 22395 h 84802"/>
                <a:gd name="connsiteX31" fmla="*/ 144018 w 181482"/>
                <a:gd name="connsiteY31" fmla="*/ 12717 h 84802"/>
                <a:gd name="connsiteX32" fmla="*/ 141199 w 181482"/>
                <a:gd name="connsiteY32" fmla="*/ 10660 h 84802"/>
                <a:gd name="connsiteX33" fmla="*/ 129616 w 181482"/>
                <a:gd name="connsiteY33" fmla="*/ 8679 h 84802"/>
                <a:gd name="connsiteX34" fmla="*/ 117119 w 181482"/>
                <a:gd name="connsiteY34" fmla="*/ 9441 h 84802"/>
                <a:gd name="connsiteX35" fmla="*/ 87782 w 181482"/>
                <a:gd name="connsiteY35" fmla="*/ 17442 h 84802"/>
                <a:gd name="connsiteX36" fmla="*/ 83058 w 181482"/>
                <a:gd name="connsiteY36" fmla="*/ 20261 h 84802"/>
                <a:gd name="connsiteX37" fmla="*/ 88316 w 181482"/>
                <a:gd name="connsiteY37" fmla="*/ 21023 h 84802"/>
                <a:gd name="connsiteX38" fmla="*/ 92812 w 181482"/>
                <a:gd name="connsiteY38" fmla="*/ 20490 h 84802"/>
                <a:gd name="connsiteX39" fmla="*/ 122453 w 181482"/>
                <a:gd name="connsiteY39" fmla="*/ 15461 h 84802"/>
                <a:gd name="connsiteX40" fmla="*/ 140665 w 181482"/>
                <a:gd name="connsiteY40" fmla="*/ 14317 h 84802"/>
                <a:gd name="connsiteX41" fmla="*/ 143942 w 181482"/>
                <a:gd name="connsiteY41" fmla="*/ 12717 h 8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81482" h="84802">
                  <a:moveTo>
                    <a:pt x="179832" y="22319"/>
                  </a:moveTo>
                  <a:cubicBezTo>
                    <a:pt x="181051" y="23233"/>
                    <a:pt x="181966" y="26281"/>
                    <a:pt x="181204" y="27272"/>
                  </a:cubicBezTo>
                  <a:cubicBezTo>
                    <a:pt x="177851" y="31844"/>
                    <a:pt x="174650" y="36797"/>
                    <a:pt x="167945" y="38397"/>
                  </a:cubicBezTo>
                  <a:cubicBezTo>
                    <a:pt x="162306" y="39692"/>
                    <a:pt x="156210" y="40454"/>
                    <a:pt x="151409" y="43045"/>
                  </a:cubicBezTo>
                  <a:cubicBezTo>
                    <a:pt x="143637" y="47236"/>
                    <a:pt x="135026" y="47464"/>
                    <a:pt x="126797" y="48684"/>
                  </a:cubicBezTo>
                  <a:cubicBezTo>
                    <a:pt x="114071" y="50589"/>
                    <a:pt x="101041" y="51122"/>
                    <a:pt x="88087" y="51732"/>
                  </a:cubicBezTo>
                  <a:cubicBezTo>
                    <a:pt x="77800" y="52189"/>
                    <a:pt x="68504" y="55694"/>
                    <a:pt x="59512" y="59276"/>
                  </a:cubicBezTo>
                  <a:cubicBezTo>
                    <a:pt x="47015" y="64229"/>
                    <a:pt x="35204" y="70629"/>
                    <a:pt x="23012" y="76268"/>
                  </a:cubicBezTo>
                  <a:cubicBezTo>
                    <a:pt x="16459" y="79240"/>
                    <a:pt x="9373" y="81526"/>
                    <a:pt x="3048" y="84802"/>
                  </a:cubicBezTo>
                  <a:lnTo>
                    <a:pt x="0" y="80078"/>
                  </a:lnTo>
                  <a:cubicBezTo>
                    <a:pt x="8001" y="75887"/>
                    <a:pt x="16154" y="71772"/>
                    <a:pt x="24308" y="67734"/>
                  </a:cubicBezTo>
                  <a:cubicBezTo>
                    <a:pt x="39014" y="60495"/>
                    <a:pt x="53188" y="51884"/>
                    <a:pt x="69723" y="48074"/>
                  </a:cubicBezTo>
                  <a:cubicBezTo>
                    <a:pt x="78943" y="45941"/>
                    <a:pt x="88468" y="44340"/>
                    <a:pt x="97917" y="43274"/>
                  </a:cubicBezTo>
                  <a:cubicBezTo>
                    <a:pt x="108433" y="42131"/>
                    <a:pt x="119329" y="43045"/>
                    <a:pt x="129540" y="40987"/>
                  </a:cubicBezTo>
                  <a:cubicBezTo>
                    <a:pt x="141961" y="38397"/>
                    <a:pt x="153848" y="33672"/>
                    <a:pt x="165964" y="29710"/>
                  </a:cubicBezTo>
                  <a:cubicBezTo>
                    <a:pt x="167107" y="29329"/>
                    <a:pt x="168402" y="27957"/>
                    <a:pt x="168402" y="26967"/>
                  </a:cubicBezTo>
                  <a:cubicBezTo>
                    <a:pt x="168402" y="25976"/>
                    <a:pt x="167107" y="24909"/>
                    <a:pt x="166116" y="24071"/>
                  </a:cubicBezTo>
                  <a:cubicBezTo>
                    <a:pt x="163220" y="21709"/>
                    <a:pt x="160553" y="22699"/>
                    <a:pt x="157124" y="23690"/>
                  </a:cubicBezTo>
                  <a:cubicBezTo>
                    <a:pt x="154838" y="24376"/>
                    <a:pt x="151333" y="21480"/>
                    <a:pt x="148361" y="20261"/>
                  </a:cubicBezTo>
                  <a:cubicBezTo>
                    <a:pt x="148209" y="20261"/>
                    <a:pt x="147980" y="20261"/>
                    <a:pt x="147828" y="20261"/>
                  </a:cubicBezTo>
                  <a:cubicBezTo>
                    <a:pt x="143104" y="20566"/>
                    <a:pt x="138303" y="20642"/>
                    <a:pt x="133655" y="21252"/>
                  </a:cubicBezTo>
                  <a:cubicBezTo>
                    <a:pt x="119939" y="23004"/>
                    <a:pt x="105994" y="24300"/>
                    <a:pt x="92507" y="27119"/>
                  </a:cubicBezTo>
                  <a:cubicBezTo>
                    <a:pt x="79096" y="29939"/>
                    <a:pt x="65913" y="34206"/>
                    <a:pt x="52959" y="38549"/>
                  </a:cubicBezTo>
                  <a:cubicBezTo>
                    <a:pt x="47015" y="40530"/>
                    <a:pt x="41910" y="44645"/>
                    <a:pt x="36119" y="47236"/>
                  </a:cubicBezTo>
                  <a:cubicBezTo>
                    <a:pt x="33452" y="48455"/>
                    <a:pt x="30023" y="49293"/>
                    <a:pt x="27508" y="46017"/>
                  </a:cubicBezTo>
                  <a:cubicBezTo>
                    <a:pt x="24917" y="42664"/>
                    <a:pt x="27737" y="40835"/>
                    <a:pt x="30023" y="39616"/>
                  </a:cubicBezTo>
                  <a:cubicBezTo>
                    <a:pt x="41224" y="33444"/>
                    <a:pt x="52349" y="27195"/>
                    <a:pt x="63932" y="21709"/>
                  </a:cubicBezTo>
                  <a:cubicBezTo>
                    <a:pt x="81458" y="13479"/>
                    <a:pt x="98374" y="3878"/>
                    <a:pt x="118339" y="754"/>
                  </a:cubicBezTo>
                  <a:cubicBezTo>
                    <a:pt x="128092" y="-770"/>
                    <a:pt x="137770" y="-237"/>
                    <a:pt x="146380" y="4716"/>
                  </a:cubicBezTo>
                  <a:cubicBezTo>
                    <a:pt x="153086" y="8602"/>
                    <a:pt x="158877" y="13479"/>
                    <a:pt x="167259" y="15079"/>
                  </a:cubicBezTo>
                  <a:cubicBezTo>
                    <a:pt x="171831" y="15994"/>
                    <a:pt x="175946" y="19499"/>
                    <a:pt x="179832" y="22395"/>
                  </a:cubicBezTo>
                  <a:close/>
                  <a:moveTo>
                    <a:pt x="144018" y="12717"/>
                  </a:moveTo>
                  <a:cubicBezTo>
                    <a:pt x="143104" y="12032"/>
                    <a:pt x="142265" y="10889"/>
                    <a:pt x="141199" y="10660"/>
                  </a:cubicBezTo>
                  <a:cubicBezTo>
                    <a:pt x="137541" y="9974"/>
                    <a:pt x="133807" y="9593"/>
                    <a:pt x="129616" y="8679"/>
                  </a:cubicBezTo>
                  <a:cubicBezTo>
                    <a:pt x="125425" y="8907"/>
                    <a:pt x="121082" y="8526"/>
                    <a:pt x="117119" y="9441"/>
                  </a:cubicBezTo>
                  <a:cubicBezTo>
                    <a:pt x="107213" y="11803"/>
                    <a:pt x="97536" y="14622"/>
                    <a:pt x="87782" y="17442"/>
                  </a:cubicBezTo>
                  <a:cubicBezTo>
                    <a:pt x="86030" y="17975"/>
                    <a:pt x="84658" y="19271"/>
                    <a:pt x="83058" y="20261"/>
                  </a:cubicBezTo>
                  <a:cubicBezTo>
                    <a:pt x="84811" y="20566"/>
                    <a:pt x="86563" y="20947"/>
                    <a:pt x="88316" y="21023"/>
                  </a:cubicBezTo>
                  <a:cubicBezTo>
                    <a:pt x="89840" y="21023"/>
                    <a:pt x="91288" y="20718"/>
                    <a:pt x="92812" y="20490"/>
                  </a:cubicBezTo>
                  <a:cubicBezTo>
                    <a:pt x="102718" y="18813"/>
                    <a:pt x="112547" y="16832"/>
                    <a:pt x="122453" y="15461"/>
                  </a:cubicBezTo>
                  <a:cubicBezTo>
                    <a:pt x="128473" y="14622"/>
                    <a:pt x="134569" y="14775"/>
                    <a:pt x="140665" y="14317"/>
                  </a:cubicBezTo>
                  <a:cubicBezTo>
                    <a:pt x="141808" y="14241"/>
                    <a:pt x="142875" y="13251"/>
                    <a:pt x="143942" y="12717"/>
                  </a:cubicBezTo>
                  <a:close/>
                </a:path>
              </a:pathLst>
            </a:custGeom>
            <a:solidFill>
              <a:srgbClr val="040000"/>
            </a:solidFill>
            <a:ln w="7620" cap="flat">
              <a:noFill/>
              <a:prstDash val="solid"/>
              <a:miter/>
            </a:ln>
          </p:spPr>
          <p:txBody>
            <a:bodyPr rtlCol="0" anchor="ctr"/>
            <a:lstStyle/>
            <a:p>
              <a:endParaRPr lang="ja-JP" altLang="en-US"/>
            </a:p>
          </p:txBody>
        </p:sp>
        <p:sp>
          <p:nvSpPr>
            <p:cNvPr id="211" name="フリーフォーム: 図形 210">
              <a:extLst>
                <a:ext uri="{FF2B5EF4-FFF2-40B4-BE49-F238E27FC236}">
                  <a16:creationId xmlns:a16="http://schemas.microsoft.com/office/drawing/2014/main" id="{22867619-01A5-D58F-18C4-7DFC5AC558FC}"/>
                </a:ext>
              </a:extLst>
            </p:cNvPr>
            <p:cNvSpPr/>
            <p:nvPr/>
          </p:nvSpPr>
          <p:spPr>
            <a:xfrm>
              <a:off x="2639304" y="2753130"/>
              <a:ext cx="64299" cy="91171"/>
            </a:xfrm>
            <a:custGeom>
              <a:avLst/>
              <a:gdLst>
                <a:gd name="connsiteX0" fmla="*/ 64195 w 64299"/>
                <a:gd name="connsiteY0" fmla="*/ 81586 h 91171"/>
                <a:gd name="connsiteX1" fmla="*/ 56803 w 64299"/>
                <a:gd name="connsiteY1" fmla="*/ 90425 h 91171"/>
                <a:gd name="connsiteX2" fmla="*/ 31048 w 64299"/>
                <a:gd name="connsiteY2" fmla="*/ 87987 h 91171"/>
                <a:gd name="connsiteX3" fmla="*/ 20608 w 64299"/>
                <a:gd name="connsiteY3" fmla="*/ 74880 h 91171"/>
                <a:gd name="connsiteX4" fmla="*/ 20608 w 64299"/>
                <a:gd name="connsiteY4" fmla="*/ 60479 h 91171"/>
                <a:gd name="connsiteX5" fmla="*/ 18246 w 64299"/>
                <a:gd name="connsiteY5" fmla="*/ 55068 h 91171"/>
                <a:gd name="connsiteX6" fmla="*/ 3997 w 64299"/>
                <a:gd name="connsiteY6" fmla="*/ 43181 h 91171"/>
                <a:gd name="connsiteX7" fmla="*/ 34 w 64299"/>
                <a:gd name="connsiteY7" fmla="*/ 31218 h 91171"/>
                <a:gd name="connsiteX8" fmla="*/ 1101 w 64299"/>
                <a:gd name="connsiteY8" fmla="*/ 16816 h 91171"/>
                <a:gd name="connsiteX9" fmla="*/ 10779 w 64299"/>
                <a:gd name="connsiteY9" fmla="*/ 4472 h 91171"/>
                <a:gd name="connsiteX10" fmla="*/ 33410 w 64299"/>
                <a:gd name="connsiteY10" fmla="*/ 890 h 91171"/>
                <a:gd name="connsiteX11" fmla="*/ 55127 w 64299"/>
                <a:gd name="connsiteY11" fmla="*/ 10263 h 91171"/>
                <a:gd name="connsiteX12" fmla="*/ 58708 w 64299"/>
                <a:gd name="connsiteY12" fmla="*/ 22379 h 91171"/>
                <a:gd name="connsiteX13" fmla="*/ 54213 w 64299"/>
                <a:gd name="connsiteY13" fmla="*/ 25198 h 91171"/>
                <a:gd name="connsiteX14" fmla="*/ 50326 w 64299"/>
                <a:gd name="connsiteY14" fmla="*/ 21769 h 91171"/>
                <a:gd name="connsiteX15" fmla="*/ 25866 w 64299"/>
                <a:gd name="connsiteY15" fmla="*/ 10110 h 91171"/>
                <a:gd name="connsiteX16" fmla="*/ 10626 w 64299"/>
                <a:gd name="connsiteY16" fmla="*/ 27789 h 91171"/>
                <a:gd name="connsiteX17" fmla="*/ 43468 w 64299"/>
                <a:gd name="connsiteY17" fmla="*/ 49430 h 91171"/>
                <a:gd name="connsiteX18" fmla="*/ 53451 w 64299"/>
                <a:gd name="connsiteY18" fmla="*/ 54230 h 91171"/>
                <a:gd name="connsiteX19" fmla="*/ 45145 w 64299"/>
                <a:gd name="connsiteY19" fmla="*/ 62765 h 91171"/>
                <a:gd name="connsiteX20" fmla="*/ 36687 w 64299"/>
                <a:gd name="connsiteY20" fmla="*/ 65051 h 91171"/>
                <a:gd name="connsiteX21" fmla="*/ 34477 w 64299"/>
                <a:gd name="connsiteY21" fmla="*/ 71451 h 91171"/>
                <a:gd name="connsiteX22" fmla="*/ 42402 w 64299"/>
                <a:gd name="connsiteY22" fmla="*/ 77700 h 91171"/>
                <a:gd name="connsiteX23" fmla="*/ 53298 w 64299"/>
                <a:gd name="connsiteY23" fmla="*/ 77471 h 91171"/>
                <a:gd name="connsiteX24" fmla="*/ 64119 w 64299"/>
                <a:gd name="connsiteY24" fmla="*/ 81586 h 9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4299" h="91171">
                  <a:moveTo>
                    <a:pt x="64195" y="81586"/>
                  </a:moveTo>
                  <a:cubicBezTo>
                    <a:pt x="65033" y="84482"/>
                    <a:pt x="60690" y="89587"/>
                    <a:pt x="56803" y="90425"/>
                  </a:cubicBezTo>
                  <a:cubicBezTo>
                    <a:pt x="47888" y="92406"/>
                    <a:pt x="39506" y="90044"/>
                    <a:pt x="31048" y="87987"/>
                  </a:cubicBezTo>
                  <a:cubicBezTo>
                    <a:pt x="23656" y="86158"/>
                    <a:pt x="22056" y="80138"/>
                    <a:pt x="20608" y="74880"/>
                  </a:cubicBezTo>
                  <a:cubicBezTo>
                    <a:pt x="19465" y="70308"/>
                    <a:pt x="19465" y="65051"/>
                    <a:pt x="20608" y="60479"/>
                  </a:cubicBezTo>
                  <a:cubicBezTo>
                    <a:pt x="21447" y="57354"/>
                    <a:pt x="20075" y="56593"/>
                    <a:pt x="18246" y="55068"/>
                  </a:cubicBezTo>
                  <a:cubicBezTo>
                    <a:pt x="13446" y="51182"/>
                    <a:pt x="7502" y="48668"/>
                    <a:pt x="3997" y="43181"/>
                  </a:cubicBezTo>
                  <a:cubicBezTo>
                    <a:pt x="1482" y="39295"/>
                    <a:pt x="-270" y="35638"/>
                    <a:pt x="34" y="31218"/>
                  </a:cubicBezTo>
                  <a:cubicBezTo>
                    <a:pt x="339" y="26570"/>
                    <a:pt x="720" y="21921"/>
                    <a:pt x="1101" y="16816"/>
                  </a:cubicBezTo>
                  <a:cubicBezTo>
                    <a:pt x="4302" y="12320"/>
                    <a:pt x="7045" y="7977"/>
                    <a:pt x="10779" y="4472"/>
                  </a:cubicBezTo>
                  <a:cubicBezTo>
                    <a:pt x="17103" y="-1396"/>
                    <a:pt x="25866" y="-177"/>
                    <a:pt x="33410" y="890"/>
                  </a:cubicBezTo>
                  <a:cubicBezTo>
                    <a:pt x="41335" y="1957"/>
                    <a:pt x="49945" y="3633"/>
                    <a:pt x="55127" y="10263"/>
                  </a:cubicBezTo>
                  <a:cubicBezTo>
                    <a:pt x="57870" y="13768"/>
                    <a:pt x="62061" y="17426"/>
                    <a:pt x="58708" y="22379"/>
                  </a:cubicBezTo>
                  <a:cubicBezTo>
                    <a:pt x="57794" y="23750"/>
                    <a:pt x="55660" y="25274"/>
                    <a:pt x="54213" y="25198"/>
                  </a:cubicBezTo>
                  <a:cubicBezTo>
                    <a:pt x="52841" y="25198"/>
                    <a:pt x="51012" y="23217"/>
                    <a:pt x="50326" y="21769"/>
                  </a:cubicBezTo>
                  <a:cubicBezTo>
                    <a:pt x="47202" y="14683"/>
                    <a:pt x="34934" y="8586"/>
                    <a:pt x="25866" y="10110"/>
                  </a:cubicBezTo>
                  <a:cubicBezTo>
                    <a:pt x="16570" y="11634"/>
                    <a:pt x="10169" y="21236"/>
                    <a:pt x="10626" y="27789"/>
                  </a:cubicBezTo>
                  <a:cubicBezTo>
                    <a:pt x="11464" y="40438"/>
                    <a:pt x="31124" y="54154"/>
                    <a:pt x="43468" y="49430"/>
                  </a:cubicBezTo>
                  <a:cubicBezTo>
                    <a:pt x="48040" y="47677"/>
                    <a:pt x="52765" y="50420"/>
                    <a:pt x="53451" y="54230"/>
                  </a:cubicBezTo>
                  <a:cubicBezTo>
                    <a:pt x="54136" y="58040"/>
                    <a:pt x="49793" y="62231"/>
                    <a:pt x="45145" y="62765"/>
                  </a:cubicBezTo>
                  <a:cubicBezTo>
                    <a:pt x="42249" y="63069"/>
                    <a:pt x="38820" y="63527"/>
                    <a:pt x="36687" y="65051"/>
                  </a:cubicBezTo>
                  <a:cubicBezTo>
                    <a:pt x="35010" y="66346"/>
                    <a:pt x="33562" y="70080"/>
                    <a:pt x="34477" y="71451"/>
                  </a:cubicBezTo>
                  <a:cubicBezTo>
                    <a:pt x="36153" y="74042"/>
                    <a:pt x="39277" y="76709"/>
                    <a:pt x="42402" y="77700"/>
                  </a:cubicBezTo>
                  <a:cubicBezTo>
                    <a:pt x="45678" y="78690"/>
                    <a:pt x="49793" y="78081"/>
                    <a:pt x="53298" y="77471"/>
                  </a:cubicBezTo>
                  <a:cubicBezTo>
                    <a:pt x="58785" y="76481"/>
                    <a:pt x="63052" y="77776"/>
                    <a:pt x="64119" y="81586"/>
                  </a:cubicBezTo>
                  <a:close/>
                </a:path>
              </a:pathLst>
            </a:custGeom>
            <a:solidFill>
              <a:srgbClr val="040000"/>
            </a:solidFill>
            <a:ln w="7620" cap="flat">
              <a:noFill/>
              <a:prstDash val="solid"/>
              <a:miter/>
            </a:ln>
          </p:spPr>
          <p:txBody>
            <a:bodyPr rtlCol="0" anchor="ctr"/>
            <a:lstStyle/>
            <a:p>
              <a:endParaRPr lang="ja-JP" altLang="en-US"/>
            </a:p>
          </p:txBody>
        </p:sp>
        <p:sp>
          <p:nvSpPr>
            <p:cNvPr id="212" name="フリーフォーム: 図形 211">
              <a:extLst>
                <a:ext uri="{FF2B5EF4-FFF2-40B4-BE49-F238E27FC236}">
                  <a16:creationId xmlns:a16="http://schemas.microsoft.com/office/drawing/2014/main" id="{F12624A7-E45D-4BB3-49D5-0095EA06DF80}"/>
                </a:ext>
              </a:extLst>
            </p:cNvPr>
            <p:cNvSpPr/>
            <p:nvPr/>
          </p:nvSpPr>
          <p:spPr>
            <a:xfrm>
              <a:off x="2653665" y="3017960"/>
              <a:ext cx="47625" cy="13114"/>
            </a:xfrm>
            <a:custGeom>
              <a:avLst/>
              <a:gdLst>
                <a:gd name="connsiteX0" fmla="*/ 47549 w 47625"/>
                <a:gd name="connsiteY0" fmla="*/ 7637 h 13114"/>
                <a:gd name="connsiteX1" fmla="*/ 44196 w 47625"/>
                <a:gd name="connsiteY1" fmla="*/ 10075 h 13114"/>
                <a:gd name="connsiteX2" fmla="*/ 36119 w 47625"/>
                <a:gd name="connsiteY2" fmla="*/ 11142 h 13114"/>
                <a:gd name="connsiteX3" fmla="*/ 22631 w 47625"/>
                <a:gd name="connsiteY3" fmla="*/ 13047 h 13114"/>
                <a:gd name="connsiteX4" fmla="*/ 14630 w 47625"/>
                <a:gd name="connsiteY4" fmla="*/ 13047 h 13114"/>
                <a:gd name="connsiteX5" fmla="*/ 6782 w 47625"/>
                <a:gd name="connsiteY5" fmla="*/ 11904 h 13114"/>
                <a:gd name="connsiteX6" fmla="*/ 0 w 47625"/>
                <a:gd name="connsiteY6" fmla="*/ 2150 h 13114"/>
                <a:gd name="connsiteX7" fmla="*/ 3581 w 47625"/>
                <a:gd name="connsiteY7" fmla="*/ 17 h 13114"/>
                <a:gd name="connsiteX8" fmla="*/ 34366 w 47625"/>
                <a:gd name="connsiteY8" fmla="*/ 7179 h 13114"/>
                <a:gd name="connsiteX9" fmla="*/ 43967 w 47625"/>
                <a:gd name="connsiteY9" fmla="*/ 6494 h 13114"/>
                <a:gd name="connsiteX10" fmla="*/ 47625 w 47625"/>
                <a:gd name="connsiteY10" fmla="*/ 7713 h 1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625" h="13114">
                  <a:moveTo>
                    <a:pt x="47549" y="7637"/>
                  </a:moveTo>
                  <a:cubicBezTo>
                    <a:pt x="46406" y="8475"/>
                    <a:pt x="45415" y="9770"/>
                    <a:pt x="44196" y="10075"/>
                  </a:cubicBezTo>
                  <a:cubicBezTo>
                    <a:pt x="41605" y="10685"/>
                    <a:pt x="38786" y="10761"/>
                    <a:pt x="36119" y="11142"/>
                  </a:cubicBezTo>
                  <a:cubicBezTo>
                    <a:pt x="31623" y="11751"/>
                    <a:pt x="27127" y="12437"/>
                    <a:pt x="22631" y="13047"/>
                  </a:cubicBezTo>
                  <a:cubicBezTo>
                    <a:pt x="19279" y="13047"/>
                    <a:pt x="16916" y="13199"/>
                    <a:pt x="14630" y="13047"/>
                  </a:cubicBezTo>
                  <a:cubicBezTo>
                    <a:pt x="11887" y="12894"/>
                    <a:pt x="8230" y="13275"/>
                    <a:pt x="6782" y="11904"/>
                  </a:cubicBezTo>
                  <a:cubicBezTo>
                    <a:pt x="3810" y="9237"/>
                    <a:pt x="1981" y="5503"/>
                    <a:pt x="0" y="2150"/>
                  </a:cubicBezTo>
                  <a:cubicBezTo>
                    <a:pt x="0" y="1998"/>
                    <a:pt x="2591" y="-212"/>
                    <a:pt x="3581" y="17"/>
                  </a:cubicBezTo>
                  <a:cubicBezTo>
                    <a:pt x="13868" y="2302"/>
                    <a:pt x="24079" y="5046"/>
                    <a:pt x="34366" y="7179"/>
                  </a:cubicBezTo>
                  <a:cubicBezTo>
                    <a:pt x="37338" y="7789"/>
                    <a:pt x="40767" y="6570"/>
                    <a:pt x="43967" y="6494"/>
                  </a:cubicBezTo>
                  <a:cubicBezTo>
                    <a:pt x="45187" y="6494"/>
                    <a:pt x="46406" y="7332"/>
                    <a:pt x="47625" y="7713"/>
                  </a:cubicBezTo>
                  <a:close/>
                </a:path>
              </a:pathLst>
            </a:custGeom>
            <a:solidFill>
              <a:srgbClr val="FFFFFF"/>
            </a:solidFill>
            <a:ln w="7620" cap="flat">
              <a:noFill/>
              <a:prstDash val="solid"/>
              <a:miter/>
            </a:ln>
          </p:spPr>
          <p:txBody>
            <a:bodyPr rtlCol="0" anchor="ctr"/>
            <a:lstStyle/>
            <a:p>
              <a:endParaRPr lang="ja-JP" altLang="en-US"/>
            </a:p>
          </p:txBody>
        </p:sp>
        <p:sp>
          <p:nvSpPr>
            <p:cNvPr id="213" name="フリーフォーム: 図形 212">
              <a:extLst>
                <a:ext uri="{FF2B5EF4-FFF2-40B4-BE49-F238E27FC236}">
                  <a16:creationId xmlns:a16="http://schemas.microsoft.com/office/drawing/2014/main" id="{7F1BC752-1317-1524-74A3-07699D78473E}"/>
                </a:ext>
              </a:extLst>
            </p:cNvPr>
            <p:cNvSpPr/>
            <p:nvPr/>
          </p:nvSpPr>
          <p:spPr>
            <a:xfrm>
              <a:off x="2665732" y="2675610"/>
              <a:ext cx="20749" cy="54297"/>
            </a:xfrm>
            <a:custGeom>
              <a:avLst/>
              <a:gdLst>
                <a:gd name="connsiteX0" fmla="*/ 18336 w 20749"/>
                <a:gd name="connsiteY0" fmla="*/ 0 h 54297"/>
                <a:gd name="connsiteX1" fmla="*/ 20241 w 20749"/>
                <a:gd name="connsiteY1" fmla="*/ 6172 h 54297"/>
                <a:gd name="connsiteX2" fmla="*/ 13231 w 20749"/>
                <a:gd name="connsiteY2" fmla="*/ 24612 h 54297"/>
                <a:gd name="connsiteX3" fmla="*/ 16965 w 20749"/>
                <a:gd name="connsiteY3" fmla="*/ 43053 h 54297"/>
                <a:gd name="connsiteX4" fmla="*/ 19098 w 20749"/>
                <a:gd name="connsiteY4" fmla="*/ 52578 h 54297"/>
                <a:gd name="connsiteX5" fmla="*/ 9040 w 20749"/>
                <a:gd name="connsiteY5" fmla="*/ 51130 h 54297"/>
                <a:gd name="connsiteX6" fmla="*/ 353 w 20749"/>
                <a:gd name="connsiteY6" fmla="*/ 25679 h 54297"/>
                <a:gd name="connsiteX7" fmla="*/ 9497 w 20749"/>
                <a:gd name="connsiteY7" fmla="*/ 5639 h 54297"/>
                <a:gd name="connsiteX8" fmla="*/ 12545 w 20749"/>
                <a:gd name="connsiteY8" fmla="*/ 2057 h 54297"/>
                <a:gd name="connsiteX9" fmla="*/ 18336 w 20749"/>
                <a:gd name="connsiteY9" fmla="*/ 152 h 5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749" h="54297">
                  <a:moveTo>
                    <a:pt x="18336" y="0"/>
                  </a:moveTo>
                  <a:cubicBezTo>
                    <a:pt x="19022" y="2057"/>
                    <a:pt x="20775" y="4419"/>
                    <a:pt x="20241" y="6172"/>
                  </a:cubicBezTo>
                  <a:cubicBezTo>
                    <a:pt x="18336" y="12421"/>
                    <a:pt x="15441" y="18440"/>
                    <a:pt x="13231" y="24612"/>
                  </a:cubicBezTo>
                  <a:cubicBezTo>
                    <a:pt x="10869" y="31242"/>
                    <a:pt x="11326" y="37414"/>
                    <a:pt x="16965" y="43053"/>
                  </a:cubicBezTo>
                  <a:cubicBezTo>
                    <a:pt x="19403" y="45491"/>
                    <a:pt x="22832" y="48311"/>
                    <a:pt x="19098" y="52578"/>
                  </a:cubicBezTo>
                  <a:cubicBezTo>
                    <a:pt x="16355" y="55702"/>
                    <a:pt x="11935" y="54178"/>
                    <a:pt x="9040" y="51130"/>
                  </a:cubicBezTo>
                  <a:cubicBezTo>
                    <a:pt x="2334" y="43891"/>
                    <a:pt x="-1171" y="35662"/>
                    <a:pt x="353" y="25679"/>
                  </a:cubicBezTo>
                  <a:cubicBezTo>
                    <a:pt x="3401" y="18669"/>
                    <a:pt x="6373" y="12116"/>
                    <a:pt x="9497" y="5639"/>
                  </a:cubicBezTo>
                  <a:cubicBezTo>
                    <a:pt x="10183" y="4267"/>
                    <a:pt x="11250" y="2819"/>
                    <a:pt x="12545" y="2057"/>
                  </a:cubicBezTo>
                  <a:cubicBezTo>
                    <a:pt x="14221" y="1067"/>
                    <a:pt x="16355" y="762"/>
                    <a:pt x="18336" y="152"/>
                  </a:cubicBezTo>
                  <a:close/>
                </a:path>
              </a:pathLst>
            </a:custGeom>
            <a:solidFill>
              <a:srgbClr val="040000"/>
            </a:solidFill>
            <a:ln w="7620" cap="flat">
              <a:noFill/>
              <a:prstDash val="solid"/>
              <a:miter/>
            </a:ln>
          </p:spPr>
          <p:txBody>
            <a:bodyPr rtlCol="0" anchor="ctr"/>
            <a:lstStyle/>
            <a:p>
              <a:endParaRPr lang="ja-JP" altLang="en-US"/>
            </a:p>
          </p:txBody>
        </p:sp>
        <p:sp>
          <p:nvSpPr>
            <p:cNvPr id="214" name="フリーフォーム: 図形 213">
              <a:extLst>
                <a:ext uri="{FF2B5EF4-FFF2-40B4-BE49-F238E27FC236}">
                  <a16:creationId xmlns:a16="http://schemas.microsoft.com/office/drawing/2014/main" id="{F4CF8678-CA36-277F-C31D-5A070318E6E2}"/>
                </a:ext>
              </a:extLst>
            </p:cNvPr>
            <p:cNvSpPr/>
            <p:nvPr/>
          </p:nvSpPr>
          <p:spPr>
            <a:xfrm>
              <a:off x="2673934" y="3293211"/>
              <a:ext cx="9296" cy="14020"/>
            </a:xfrm>
            <a:custGeom>
              <a:avLst/>
              <a:gdLst>
                <a:gd name="connsiteX0" fmla="*/ 9220 w 9296"/>
                <a:gd name="connsiteY0" fmla="*/ 12040 h 14020"/>
                <a:gd name="connsiteX1" fmla="*/ 8687 w 9296"/>
                <a:gd name="connsiteY1" fmla="*/ 14021 h 14020"/>
                <a:gd name="connsiteX2" fmla="*/ 7239 w 9296"/>
                <a:gd name="connsiteY2" fmla="*/ 12649 h 14020"/>
                <a:gd name="connsiteX3" fmla="*/ 0 w 9296"/>
                <a:gd name="connsiteY3" fmla="*/ 0 h 14020"/>
                <a:gd name="connsiteX4" fmla="*/ 9296 w 9296"/>
                <a:gd name="connsiteY4" fmla="*/ 12040 h 14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6" h="14020">
                  <a:moveTo>
                    <a:pt x="9220" y="12040"/>
                  </a:moveTo>
                  <a:cubicBezTo>
                    <a:pt x="9449" y="12497"/>
                    <a:pt x="8839" y="13335"/>
                    <a:pt x="8687" y="14021"/>
                  </a:cubicBezTo>
                  <a:cubicBezTo>
                    <a:pt x="8153" y="13564"/>
                    <a:pt x="7544" y="13183"/>
                    <a:pt x="7239" y="12649"/>
                  </a:cubicBezTo>
                  <a:cubicBezTo>
                    <a:pt x="4724" y="8534"/>
                    <a:pt x="2210" y="4343"/>
                    <a:pt x="0" y="0"/>
                  </a:cubicBezTo>
                  <a:cubicBezTo>
                    <a:pt x="6020" y="2210"/>
                    <a:pt x="6706" y="7696"/>
                    <a:pt x="9296" y="12040"/>
                  </a:cubicBezTo>
                  <a:close/>
                </a:path>
              </a:pathLst>
            </a:custGeom>
            <a:solidFill>
              <a:srgbClr val="040000"/>
            </a:solidFill>
            <a:ln w="7620" cap="flat">
              <a:noFill/>
              <a:prstDash val="solid"/>
              <a:miter/>
            </a:ln>
          </p:spPr>
          <p:txBody>
            <a:bodyPr rtlCol="0" anchor="ctr"/>
            <a:lstStyle/>
            <a:p>
              <a:endParaRPr lang="ja-JP" altLang="en-US"/>
            </a:p>
          </p:txBody>
        </p:sp>
        <p:sp>
          <p:nvSpPr>
            <p:cNvPr id="215" name="フリーフォーム: 図形 214">
              <a:extLst>
                <a:ext uri="{FF2B5EF4-FFF2-40B4-BE49-F238E27FC236}">
                  <a16:creationId xmlns:a16="http://schemas.microsoft.com/office/drawing/2014/main" id="{F547977D-4A8C-7CF9-F1DF-0846180F6387}"/>
                </a:ext>
              </a:extLst>
            </p:cNvPr>
            <p:cNvSpPr/>
            <p:nvPr/>
          </p:nvSpPr>
          <p:spPr>
            <a:xfrm>
              <a:off x="2569840" y="3116351"/>
              <a:ext cx="111103" cy="151180"/>
            </a:xfrm>
            <a:custGeom>
              <a:avLst/>
              <a:gdLst>
                <a:gd name="connsiteX0" fmla="*/ 111104 w 111103"/>
                <a:gd name="connsiteY0" fmla="*/ 146380 h 151180"/>
                <a:gd name="connsiteX1" fmla="*/ 102722 w 111103"/>
                <a:gd name="connsiteY1" fmla="*/ 151181 h 151180"/>
                <a:gd name="connsiteX2" fmla="*/ 95864 w 111103"/>
                <a:gd name="connsiteY2" fmla="*/ 141808 h 151180"/>
                <a:gd name="connsiteX3" fmla="*/ 52201 w 111103"/>
                <a:gd name="connsiteY3" fmla="*/ 95860 h 151180"/>
                <a:gd name="connsiteX4" fmla="*/ 13187 w 111103"/>
                <a:gd name="connsiteY4" fmla="*/ 70561 h 151180"/>
                <a:gd name="connsiteX5" fmla="*/ 3814 w 111103"/>
                <a:gd name="connsiteY5" fmla="*/ 66599 h 151180"/>
                <a:gd name="connsiteX6" fmla="*/ 1071 w 111103"/>
                <a:gd name="connsiteY6" fmla="*/ 56464 h 151180"/>
                <a:gd name="connsiteX7" fmla="*/ 12882 w 111103"/>
                <a:gd name="connsiteY7" fmla="*/ 30709 h 151180"/>
                <a:gd name="connsiteX8" fmla="*/ 29875 w 111103"/>
                <a:gd name="connsiteY8" fmla="*/ 11887 h 151180"/>
                <a:gd name="connsiteX9" fmla="*/ 38180 w 111103"/>
                <a:gd name="connsiteY9" fmla="*/ 10211 h 151180"/>
                <a:gd name="connsiteX10" fmla="*/ 41381 w 111103"/>
                <a:gd name="connsiteY10" fmla="*/ 9068 h 151180"/>
                <a:gd name="connsiteX11" fmla="*/ 39095 w 111103"/>
                <a:gd name="connsiteY11" fmla="*/ 7391 h 151180"/>
                <a:gd name="connsiteX12" fmla="*/ 44353 w 111103"/>
                <a:gd name="connsiteY12" fmla="*/ 0 h 151180"/>
                <a:gd name="connsiteX13" fmla="*/ 65917 w 111103"/>
                <a:gd name="connsiteY13" fmla="*/ 12116 h 151180"/>
                <a:gd name="connsiteX14" fmla="*/ 67365 w 111103"/>
                <a:gd name="connsiteY14" fmla="*/ 21869 h 151180"/>
                <a:gd name="connsiteX15" fmla="*/ 58678 w 111103"/>
                <a:gd name="connsiteY15" fmla="*/ 23165 h 151180"/>
                <a:gd name="connsiteX16" fmla="*/ 31399 w 111103"/>
                <a:gd name="connsiteY16" fmla="*/ 25756 h 151180"/>
                <a:gd name="connsiteX17" fmla="*/ 18368 w 111103"/>
                <a:gd name="connsiteY17" fmla="*/ 48616 h 151180"/>
                <a:gd name="connsiteX18" fmla="*/ 17454 w 111103"/>
                <a:gd name="connsiteY18" fmla="*/ 58293 h 151180"/>
                <a:gd name="connsiteX19" fmla="*/ 24236 w 111103"/>
                <a:gd name="connsiteY19" fmla="*/ 63703 h 151180"/>
                <a:gd name="connsiteX20" fmla="*/ 63555 w 111103"/>
                <a:gd name="connsiteY20" fmla="*/ 90602 h 151180"/>
                <a:gd name="connsiteX21" fmla="*/ 102646 w 111103"/>
                <a:gd name="connsiteY21" fmla="*/ 132436 h 151180"/>
                <a:gd name="connsiteX22" fmla="*/ 110951 w 111103"/>
                <a:gd name="connsiteY22" fmla="*/ 146076 h 151180"/>
                <a:gd name="connsiteX23" fmla="*/ 111104 w 111103"/>
                <a:gd name="connsiteY23" fmla="*/ 146304 h 15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103" h="151180">
                  <a:moveTo>
                    <a:pt x="111104" y="146380"/>
                  </a:moveTo>
                  <a:lnTo>
                    <a:pt x="102722" y="151181"/>
                  </a:lnTo>
                  <a:cubicBezTo>
                    <a:pt x="100588" y="147981"/>
                    <a:pt x="98302" y="144856"/>
                    <a:pt x="95864" y="141808"/>
                  </a:cubicBezTo>
                  <a:cubicBezTo>
                    <a:pt x="82834" y="125425"/>
                    <a:pt x="69803" y="108737"/>
                    <a:pt x="52201" y="95860"/>
                  </a:cubicBezTo>
                  <a:cubicBezTo>
                    <a:pt x="39781" y="86792"/>
                    <a:pt x="26293" y="78791"/>
                    <a:pt x="13187" y="70561"/>
                  </a:cubicBezTo>
                  <a:cubicBezTo>
                    <a:pt x="10367" y="68809"/>
                    <a:pt x="6786" y="68199"/>
                    <a:pt x="3814" y="66599"/>
                  </a:cubicBezTo>
                  <a:cubicBezTo>
                    <a:pt x="-224" y="64465"/>
                    <a:pt x="-910" y="60503"/>
                    <a:pt x="1071" y="56464"/>
                  </a:cubicBezTo>
                  <a:cubicBezTo>
                    <a:pt x="5186" y="47930"/>
                    <a:pt x="8996" y="39319"/>
                    <a:pt x="12882" y="30709"/>
                  </a:cubicBezTo>
                  <a:cubicBezTo>
                    <a:pt x="16387" y="22860"/>
                    <a:pt x="20654" y="15469"/>
                    <a:pt x="29875" y="11887"/>
                  </a:cubicBezTo>
                  <a:cubicBezTo>
                    <a:pt x="32465" y="10897"/>
                    <a:pt x="35437" y="10821"/>
                    <a:pt x="38180" y="10211"/>
                  </a:cubicBezTo>
                  <a:cubicBezTo>
                    <a:pt x="39247" y="9982"/>
                    <a:pt x="40314" y="9449"/>
                    <a:pt x="41381" y="9068"/>
                  </a:cubicBezTo>
                  <a:cubicBezTo>
                    <a:pt x="40619" y="8534"/>
                    <a:pt x="39933" y="7772"/>
                    <a:pt x="39095" y="7391"/>
                  </a:cubicBezTo>
                  <a:lnTo>
                    <a:pt x="44353" y="0"/>
                  </a:lnTo>
                  <a:cubicBezTo>
                    <a:pt x="51515" y="4039"/>
                    <a:pt x="58754" y="8153"/>
                    <a:pt x="65917" y="12116"/>
                  </a:cubicBezTo>
                  <a:cubicBezTo>
                    <a:pt x="70184" y="14478"/>
                    <a:pt x="70794" y="16993"/>
                    <a:pt x="67365" y="21869"/>
                  </a:cubicBezTo>
                  <a:cubicBezTo>
                    <a:pt x="65155" y="25070"/>
                    <a:pt x="62641" y="25222"/>
                    <a:pt x="58678" y="23165"/>
                  </a:cubicBezTo>
                  <a:cubicBezTo>
                    <a:pt x="48163" y="17754"/>
                    <a:pt x="41076" y="17602"/>
                    <a:pt x="31399" y="25756"/>
                  </a:cubicBezTo>
                  <a:cubicBezTo>
                    <a:pt x="24083" y="31928"/>
                    <a:pt x="21645" y="40538"/>
                    <a:pt x="18368" y="48616"/>
                  </a:cubicBezTo>
                  <a:cubicBezTo>
                    <a:pt x="17149" y="51587"/>
                    <a:pt x="16540" y="55397"/>
                    <a:pt x="17454" y="58293"/>
                  </a:cubicBezTo>
                  <a:cubicBezTo>
                    <a:pt x="18216" y="60503"/>
                    <a:pt x="21797" y="62027"/>
                    <a:pt x="24236" y="63703"/>
                  </a:cubicBezTo>
                  <a:cubicBezTo>
                    <a:pt x="37342" y="72695"/>
                    <a:pt x="50982" y="81077"/>
                    <a:pt x="63555" y="90602"/>
                  </a:cubicBezTo>
                  <a:cubicBezTo>
                    <a:pt x="79252" y="102489"/>
                    <a:pt x="91978" y="116738"/>
                    <a:pt x="102646" y="132436"/>
                  </a:cubicBezTo>
                  <a:cubicBezTo>
                    <a:pt x="105617" y="136855"/>
                    <a:pt x="107903" y="141656"/>
                    <a:pt x="110951" y="146076"/>
                  </a:cubicBezTo>
                  <a:cubicBezTo>
                    <a:pt x="110951" y="146076"/>
                    <a:pt x="111028" y="146228"/>
                    <a:pt x="111104" y="146304"/>
                  </a:cubicBezTo>
                  <a:close/>
                </a:path>
              </a:pathLst>
            </a:custGeom>
            <a:solidFill>
              <a:srgbClr val="040000"/>
            </a:solidFill>
            <a:ln w="7620" cap="flat">
              <a:noFill/>
              <a:prstDash val="solid"/>
              <a:miter/>
            </a:ln>
          </p:spPr>
          <p:txBody>
            <a:bodyPr rtlCol="0" anchor="ctr"/>
            <a:lstStyle/>
            <a:p>
              <a:endParaRPr lang="ja-JP" altLang="en-US"/>
            </a:p>
          </p:txBody>
        </p:sp>
        <p:sp>
          <p:nvSpPr>
            <p:cNvPr id="216" name="フリーフォーム: 図形 215">
              <a:extLst>
                <a:ext uri="{FF2B5EF4-FFF2-40B4-BE49-F238E27FC236}">
                  <a16:creationId xmlns:a16="http://schemas.microsoft.com/office/drawing/2014/main" id="{9D3C226A-643D-2FE7-3865-91B7C93DE448}"/>
                </a:ext>
              </a:extLst>
            </p:cNvPr>
            <p:cNvSpPr/>
            <p:nvPr/>
          </p:nvSpPr>
          <p:spPr>
            <a:xfrm>
              <a:off x="2608402" y="2224049"/>
              <a:ext cx="60883" cy="12354"/>
            </a:xfrm>
            <a:custGeom>
              <a:avLst/>
              <a:gdLst>
                <a:gd name="connsiteX0" fmla="*/ 58064 w 60883"/>
                <a:gd name="connsiteY0" fmla="*/ 1981 h 12354"/>
                <a:gd name="connsiteX1" fmla="*/ 60884 w 60883"/>
                <a:gd name="connsiteY1" fmla="*/ 4039 h 12354"/>
                <a:gd name="connsiteX2" fmla="*/ 57607 w 60883"/>
                <a:gd name="connsiteY2" fmla="*/ 5639 h 12354"/>
                <a:gd name="connsiteX3" fmla="*/ 39395 w 60883"/>
                <a:gd name="connsiteY3" fmla="*/ 6782 h 12354"/>
                <a:gd name="connsiteX4" fmla="*/ 9754 w 60883"/>
                <a:gd name="connsiteY4" fmla="*/ 11811 h 12354"/>
                <a:gd name="connsiteX5" fmla="*/ 5258 w 60883"/>
                <a:gd name="connsiteY5" fmla="*/ 12344 h 12354"/>
                <a:gd name="connsiteX6" fmla="*/ 0 w 60883"/>
                <a:gd name="connsiteY6" fmla="*/ 11583 h 12354"/>
                <a:gd name="connsiteX7" fmla="*/ 4724 w 60883"/>
                <a:gd name="connsiteY7" fmla="*/ 8763 h 12354"/>
                <a:gd name="connsiteX8" fmla="*/ 34061 w 60883"/>
                <a:gd name="connsiteY8" fmla="*/ 762 h 12354"/>
                <a:gd name="connsiteX9" fmla="*/ 46558 w 60883"/>
                <a:gd name="connsiteY9" fmla="*/ 0 h 12354"/>
                <a:gd name="connsiteX10" fmla="*/ 58141 w 60883"/>
                <a:gd name="connsiteY10" fmla="*/ 1981 h 1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883" h="12354">
                  <a:moveTo>
                    <a:pt x="58064" y="1981"/>
                  </a:moveTo>
                  <a:cubicBezTo>
                    <a:pt x="59131" y="2210"/>
                    <a:pt x="59969" y="3353"/>
                    <a:pt x="60884" y="4039"/>
                  </a:cubicBezTo>
                  <a:cubicBezTo>
                    <a:pt x="59817" y="4572"/>
                    <a:pt x="58750" y="5563"/>
                    <a:pt x="57607" y="5639"/>
                  </a:cubicBezTo>
                  <a:cubicBezTo>
                    <a:pt x="51511" y="6096"/>
                    <a:pt x="45415" y="5944"/>
                    <a:pt x="39395" y="6782"/>
                  </a:cubicBezTo>
                  <a:cubicBezTo>
                    <a:pt x="29489" y="8153"/>
                    <a:pt x="19660" y="10135"/>
                    <a:pt x="9754" y="11811"/>
                  </a:cubicBezTo>
                  <a:cubicBezTo>
                    <a:pt x="8230" y="12040"/>
                    <a:pt x="6782" y="12421"/>
                    <a:pt x="5258" y="12344"/>
                  </a:cubicBezTo>
                  <a:cubicBezTo>
                    <a:pt x="3505" y="12344"/>
                    <a:pt x="1753" y="11811"/>
                    <a:pt x="0" y="11583"/>
                  </a:cubicBezTo>
                  <a:cubicBezTo>
                    <a:pt x="1600" y="10668"/>
                    <a:pt x="2972" y="9296"/>
                    <a:pt x="4724" y="8763"/>
                  </a:cubicBezTo>
                  <a:cubicBezTo>
                    <a:pt x="14478" y="5944"/>
                    <a:pt x="24155" y="3048"/>
                    <a:pt x="34061" y="762"/>
                  </a:cubicBezTo>
                  <a:cubicBezTo>
                    <a:pt x="38024" y="-152"/>
                    <a:pt x="42367" y="229"/>
                    <a:pt x="46558" y="0"/>
                  </a:cubicBezTo>
                  <a:cubicBezTo>
                    <a:pt x="50749" y="914"/>
                    <a:pt x="54483" y="1296"/>
                    <a:pt x="58141" y="1981"/>
                  </a:cubicBezTo>
                  <a:close/>
                </a:path>
              </a:pathLst>
            </a:custGeom>
            <a:solidFill>
              <a:srgbClr val="898989"/>
            </a:solidFill>
            <a:ln w="7620" cap="flat">
              <a:noFill/>
              <a:prstDash val="solid"/>
              <a:miter/>
            </a:ln>
          </p:spPr>
          <p:txBody>
            <a:bodyPr rtlCol="0" anchor="ctr"/>
            <a:lstStyle/>
            <a:p>
              <a:endParaRPr lang="ja-JP" altLang="en-US"/>
            </a:p>
          </p:txBody>
        </p:sp>
        <p:sp>
          <p:nvSpPr>
            <p:cNvPr id="217" name="フリーフォーム: 図形 216">
              <a:extLst>
                <a:ext uri="{FF2B5EF4-FFF2-40B4-BE49-F238E27FC236}">
                  <a16:creationId xmlns:a16="http://schemas.microsoft.com/office/drawing/2014/main" id="{7D4A1233-AC60-DFF2-EC81-423289D1B307}"/>
                </a:ext>
              </a:extLst>
            </p:cNvPr>
            <p:cNvSpPr/>
            <p:nvPr/>
          </p:nvSpPr>
          <p:spPr>
            <a:xfrm>
              <a:off x="2623489" y="3229771"/>
              <a:ext cx="3352" cy="3622"/>
            </a:xfrm>
            <a:custGeom>
              <a:avLst/>
              <a:gdLst>
                <a:gd name="connsiteX0" fmla="*/ 3353 w 3352"/>
                <a:gd name="connsiteY0" fmla="*/ 3623 h 3622"/>
                <a:gd name="connsiteX1" fmla="*/ 2667 w 3352"/>
                <a:gd name="connsiteY1" fmla="*/ 3013 h 3622"/>
                <a:gd name="connsiteX2" fmla="*/ 0 w 3352"/>
                <a:gd name="connsiteY2" fmla="*/ 346 h 3622"/>
                <a:gd name="connsiteX3" fmla="*/ 1829 w 3352"/>
                <a:gd name="connsiteY3" fmla="*/ 41 h 3622"/>
                <a:gd name="connsiteX4" fmla="*/ 3353 w 3352"/>
                <a:gd name="connsiteY4" fmla="*/ 3623 h 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2" h="3622">
                  <a:moveTo>
                    <a:pt x="3353" y="3623"/>
                  </a:moveTo>
                  <a:lnTo>
                    <a:pt x="2667" y="3013"/>
                  </a:lnTo>
                  <a:cubicBezTo>
                    <a:pt x="1753" y="2175"/>
                    <a:pt x="838" y="1261"/>
                    <a:pt x="0" y="346"/>
                  </a:cubicBezTo>
                  <a:cubicBezTo>
                    <a:pt x="610" y="194"/>
                    <a:pt x="1753" y="-111"/>
                    <a:pt x="1829" y="41"/>
                  </a:cubicBezTo>
                  <a:cubicBezTo>
                    <a:pt x="2515" y="1261"/>
                    <a:pt x="3048" y="2556"/>
                    <a:pt x="3353" y="3623"/>
                  </a:cubicBezTo>
                  <a:close/>
                </a:path>
              </a:pathLst>
            </a:custGeom>
            <a:solidFill>
              <a:srgbClr val="040000"/>
            </a:solidFill>
            <a:ln w="7620" cap="flat">
              <a:noFill/>
              <a:prstDash val="solid"/>
              <a:miter/>
            </a:ln>
          </p:spPr>
          <p:txBody>
            <a:bodyPr rtlCol="0" anchor="ctr"/>
            <a:lstStyle/>
            <a:p>
              <a:endParaRPr lang="ja-JP" altLang="en-US"/>
            </a:p>
          </p:txBody>
        </p:sp>
        <p:sp>
          <p:nvSpPr>
            <p:cNvPr id="218" name="フリーフォーム: 図形 217">
              <a:extLst>
                <a:ext uri="{FF2B5EF4-FFF2-40B4-BE49-F238E27FC236}">
                  <a16:creationId xmlns:a16="http://schemas.microsoft.com/office/drawing/2014/main" id="{839A831E-25FF-4F44-E5E5-116B9D5CE4A9}"/>
                </a:ext>
              </a:extLst>
            </p:cNvPr>
            <p:cNvSpPr/>
            <p:nvPr/>
          </p:nvSpPr>
          <p:spPr>
            <a:xfrm>
              <a:off x="2613126" y="3219450"/>
              <a:ext cx="8000" cy="7162"/>
            </a:xfrm>
            <a:custGeom>
              <a:avLst/>
              <a:gdLst>
                <a:gd name="connsiteX0" fmla="*/ 5258 w 8000"/>
                <a:gd name="connsiteY0" fmla="*/ 3581 h 7162"/>
                <a:gd name="connsiteX1" fmla="*/ 8001 w 8000"/>
                <a:gd name="connsiteY1" fmla="*/ 7163 h 7162"/>
                <a:gd name="connsiteX2" fmla="*/ 4267 w 8000"/>
                <a:gd name="connsiteY2" fmla="*/ 4648 h 7162"/>
                <a:gd name="connsiteX3" fmla="*/ 3200 w 8000"/>
                <a:gd name="connsiteY3" fmla="*/ 3658 h 7162"/>
                <a:gd name="connsiteX4" fmla="*/ 0 w 8000"/>
                <a:gd name="connsiteY4" fmla="*/ 0 h 7162"/>
                <a:gd name="connsiteX5" fmla="*/ 4648 w 8000"/>
                <a:gd name="connsiteY5" fmla="*/ 3048 h 7162"/>
                <a:gd name="connsiteX6" fmla="*/ 5258 w 8000"/>
                <a:gd name="connsiteY6" fmla="*/ 3581 h 7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00" h="7162">
                  <a:moveTo>
                    <a:pt x="5258" y="3581"/>
                  </a:moveTo>
                  <a:cubicBezTo>
                    <a:pt x="6172" y="4801"/>
                    <a:pt x="7087" y="5944"/>
                    <a:pt x="8001" y="7163"/>
                  </a:cubicBezTo>
                  <a:cubicBezTo>
                    <a:pt x="6782" y="6324"/>
                    <a:pt x="5486" y="5486"/>
                    <a:pt x="4267" y="4648"/>
                  </a:cubicBezTo>
                  <a:cubicBezTo>
                    <a:pt x="3886" y="4343"/>
                    <a:pt x="3505" y="4039"/>
                    <a:pt x="3200" y="3658"/>
                  </a:cubicBezTo>
                  <a:cubicBezTo>
                    <a:pt x="2134" y="2438"/>
                    <a:pt x="1067" y="1219"/>
                    <a:pt x="0" y="0"/>
                  </a:cubicBezTo>
                  <a:cubicBezTo>
                    <a:pt x="1448" y="914"/>
                    <a:pt x="2896" y="1829"/>
                    <a:pt x="4648" y="3048"/>
                  </a:cubicBezTo>
                  <a:cubicBezTo>
                    <a:pt x="5029" y="3353"/>
                    <a:pt x="5182" y="3505"/>
                    <a:pt x="5258" y="3581"/>
                  </a:cubicBezTo>
                  <a:close/>
                </a:path>
              </a:pathLst>
            </a:custGeom>
            <a:solidFill>
              <a:srgbClr val="040000"/>
            </a:solidFill>
            <a:ln w="7620" cap="flat">
              <a:noFill/>
              <a:prstDash val="solid"/>
              <a:miter/>
            </a:ln>
          </p:spPr>
          <p:txBody>
            <a:bodyPr rtlCol="0" anchor="ctr"/>
            <a:lstStyle/>
            <a:p>
              <a:endParaRPr lang="ja-JP" altLang="en-US"/>
            </a:p>
          </p:txBody>
        </p:sp>
        <p:sp>
          <p:nvSpPr>
            <p:cNvPr id="219" name="フリーフォーム: 図形 218">
              <a:extLst>
                <a:ext uri="{FF2B5EF4-FFF2-40B4-BE49-F238E27FC236}">
                  <a16:creationId xmlns:a16="http://schemas.microsoft.com/office/drawing/2014/main" id="{077C2EC5-712A-CD5E-5871-DF9B162A9E60}"/>
                </a:ext>
              </a:extLst>
            </p:cNvPr>
            <p:cNvSpPr/>
            <p:nvPr/>
          </p:nvSpPr>
          <p:spPr>
            <a:xfrm>
              <a:off x="2448781" y="2529668"/>
              <a:ext cx="156454" cy="150505"/>
            </a:xfrm>
            <a:custGeom>
              <a:avLst/>
              <a:gdLst>
                <a:gd name="connsiteX0" fmla="*/ 155277 w 156454"/>
                <a:gd name="connsiteY0" fmla="*/ 71952 h 150505"/>
                <a:gd name="connsiteX1" fmla="*/ 152229 w 156454"/>
                <a:gd name="connsiteY1" fmla="*/ 108833 h 150505"/>
                <a:gd name="connsiteX2" fmla="*/ 145219 w 156454"/>
                <a:gd name="connsiteY2" fmla="*/ 129178 h 150505"/>
                <a:gd name="connsiteX3" fmla="*/ 117330 w 156454"/>
                <a:gd name="connsiteY3" fmla="*/ 146704 h 150505"/>
                <a:gd name="connsiteX4" fmla="*/ 96908 w 156454"/>
                <a:gd name="connsiteY4" fmla="*/ 149752 h 150505"/>
                <a:gd name="connsiteX5" fmla="*/ 92412 w 156454"/>
                <a:gd name="connsiteY5" fmla="*/ 150438 h 150505"/>
                <a:gd name="connsiteX6" fmla="*/ 64447 w 156454"/>
                <a:gd name="connsiteY6" fmla="*/ 150438 h 150505"/>
                <a:gd name="connsiteX7" fmla="*/ 53627 w 156454"/>
                <a:gd name="connsiteY7" fmla="*/ 148838 h 150505"/>
                <a:gd name="connsiteX8" fmla="*/ 37929 w 156454"/>
                <a:gd name="connsiteY8" fmla="*/ 142742 h 150505"/>
                <a:gd name="connsiteX9" fmla="*/ 12707 w 156454"/>
                <a:gd name="connsiteY9" fmla="*/ 117748 h 150505"/>
                <a:gd name="connsiteX10" fmla="*/ 8973 w 156454"/>
                <a:gd name="connsiteY10" fmla="*/ 100451 h 150505"/>
                <a:gd name="connsiteX11" fmla="*/ 5773 w 156454"/>
                <a:gd name="connsiteY11" fmla="*/ 82087 h 150505"/>
                <a:gd name="connsiteX12" fmla="*/ 5773 w 156454"/>
                <a:gd name="connsiteY12" fmla="*/ 79267 h 150505"/>
                <a:gd name="connsiteX13" fmla="*/ 1125 w 156454"/>
                <a:gd name="connsiteY13" fmla="*/ 64484 h 150505"/>
                <a:gd name="connsiteX14" fmla="*/ 591 w 156454"/>
                <a:gd name="connsiteY14" fmla="*/ 58617 h 150505"/>
                <a:gd name="connsiteX15" fmla="*/ 7221 w 156454"/>
                <a:gd name="connsiteY15" fmla="*/ 56712 h 150505"/>
                <a:gd name="connsiteX16" fmla="*/ 13622 w 156454"/>
                <a:gd name="connsiteY16" fmla="*/ 53740 h 150505"/>
                <a:gd name="connsiteX17" fmla="*/ 14079 w 156454"/>
                <a:gd name="connsiteY17" fmla="*/ 48177 h 150505"/>
                <a:gd name="connsiteX18" fmla="*/ 7373 w 156454"/>
                <a:gd name="connsiteY18" fmla="*/ 38729 h 150505"/>
                <a:gd name="connsiteX19" fmla="*/ 5773 w 156454"/>
                <a:gd name="connsiteY19" fmla="*/ 25394 h 150505"/>
                <a:gd name="connsiteX20" fmla="*/ 9354 w 156454"/>
                <a:gd name="connsiteY20" fmla="*/ 22651 h 150505"/>
                <a:gd name="connsiteX21" fmla="*/ 13088 w 156454"/>
                <a:gd name="connsiteY21" fmla="*/ 25241 h 150505"/>
                <a:gd name="connsiteX22" fmla="*/ 20708 w 156454"/>
                <a:gd name="connsiteY22" fmla="*/ 39643 h 150505"/>
                <a:gd name="connsiteX23" fmla="*/ 22689 w 156454"/>
                <a:gd name="connsiteY23" fmla="*/ 42539 h 150505"/>
                <a:gd name="connsiteX24" fmla="*/ 24975 w 156454"/>
                <a:gd name="connsiteY24" fmla="*/ 39948 h 150505"/>
                <a:gd name="connsiteX25" fmla="*/ 33662 w 156454"/>
                <a:gd name="connsiteY25" fmla="*/ 13507 h 150505"/>
                <a:gd name="connsiteX26" fmla="*/ 38387 w 156454"/>
                <a:gd name="connsiteY26" fmla="*/ 8172 h 150505"/>
                <a:gd name="connsiteX27" fmla="*/ 48064 w 156454"/>
                <a:gd name="connsiteY27" fmla="*/ 1467 h 150505"/>
                <a:gd name="connsiteX28" fmla="*/ 54160 w 156454"/>
                <a:gd name="connsiteY28" fmla="*/ 552 h 150505"/>
                <a:gd name="connsiteX29" fmla="*/ 56903 w 156454"/>
                <a:gd name="connsiteY29" fmla="*/ 4972 h 150505"/>
                <a:gd name="connsiteX30" fmla="*/ 57056 w 156454"/>
                <a:gd name="connsiteY30" fmla="*/ 22346 h 150505"/>
                <a:gd name="connsiteX31" fmla="*/ 63075 w 156454"/>
                <a:gd name="connsiteY31" fmla="*/ 26156 h 150505"/>
                <a:gd name="connsiteX32" fmla="*/ 72829 w 156454"/>
                <a:gd name="connsiteY32" fmla="*/ 22041 h 150505"/>
                <a:gd name="connsiteX33" fmla="*/ 77325 w 156454"/>
                <a:gd name="connsiteY33" fmla="*/ 16174 h 150505"/>
                <a:gd name="connsiteX34" fmla="*/ 88907 w 156454"/>
                <a:gd name="connsiteY34" fmla="*/ 400 h 150505"/>
                <a:gd name="connsiteX35" fmla="*/ 92412 w 156454"/>
                <a:gd name="connsiteY35" fmla="*/ 400 h 150505"/>
                <a:gd name="connsiteX36" fmla="*/ 95384 w 156454"/>
                <a:gd name="connsiteY36" fmla="*/ 3905 h 150505"/>
                <a:gd name="connsiteX37" fmla="*/ 95384 w 156454"/>
                <a:gd name="connsiteY37" fmla="*/ 14116 h 150505"/>
                <a:gd name="connsiteX38" fmla="*/ 100642 w 156454"/>
                <a:gd name="connsiteY38" fmla="*/ 19145 h 150505"/>
                <a:gd name="connsiteX39" fmla="*/ 133332 w 156454"/>
                <a:gd name="connsiteY39" fmla="*/ 35071 h 150505"/>
                <a:gd name="connsiteX40" fmla="*/ 155201 w 156454"/>
                <a:gd name="connsiteY40" fmla="*/ 72257 h 150505"/>
                <a:gd name="connsiteX41" fmla="*/ 146591 w 156454"/>
                <a:gd name="connsiteY41" fmla="*/ 91307 h 150505"/>
                <a:gd name="connsiteX42" fmla="*/ 137447 w 156454"/>
                <a:gd name="connsiteY42" fmla="*/ 47949 h 150505"/>
                <a:gd name="connsiteX43" fmla="*/ 135237 w 156454"/>
                <a:gd name="connsiteY43" fmla="*/ 45663 h 150505"/>
                <a:gd name="connsiteX44" fmla="*/ 134018 w 156454"/>
                <a:gd name="connsiteY44" fmla="*/ 48559 h 150505"/>
                <a:gd name="connsiteX45" fmla="*/ 134018 w 156454"/>
                <a:gd name="connsiteY45" fmla="*/ 51378 h 150505"/>
                <a:gd name="connsiteX46" fmla="*/ 137370 w 156454"/>
                <a:gd name="connsiteY46" fmla="*/ 77210 h 150505"/>
                <a:gd name="connsiteX47" fmla="*/ 117711 w 156454"/>
                <a:gd name="connsiteY47" fmla="*/ 106318 h 150505"/>
                <a:gd name="connsiteX48" fmla="*/ 90812 w 156454"/>
                <a:gd name="connsiteY48" fmla="*/ 118586 h 150505"/>
                <a:gd name="connsiteX49" fmla="*/ 70391 w 156454"/>
                <a:gd name="connsiteY49" fmla="*/ 115538 h 150505"/>
                <a:gd name="connsiteX50" fmla="*/ 57284 w 156454"/>
                <a:gd name="connsiteY50" fmla="*/ 109442 h 150505"/>
                <a:gd name="connsiteX51" fmla="*/ 41206 w 156454"/>
                <a:gd name="connsiteY51" fmla="*/ 101441 h 150505"/>
                <a:gd name="connsiteX52" fmla="*/ 31757 w 156454"/>
                <a:gd name="connsiteY52" fmla="*/ 85897 h 150505"/>
                <a:gd name="connsiteX53" fmla="*/ 31148 w 156454"/>
                <a:gd name="connsiteY53" fmla="*/ 64713 h 150505"/>
                <a:gd name="connsiteX54" fmla="*/ 32138 w 156454"/>
                <a:gd name="connsiteY54" fmla="*/ 55569 h 150505"/>
                <a:gd name="connsiteX55" fmla="*/ 29395 w 156454"/>
                <a:gd name="connsiteY55" fmla="*/ 50387 h 150505"/>
                <a:gd name="connsiteX56" fmla="*/ 28252 w 156454"/>
                <a:gd name="connsiteY56" fmla="*/ 56026 h 150505"/>
                <a:gd name="connsiteX57" fmla="*/ 26195 w 156454"/>
                <a:gd name="connsiteY57" fmla="*/ 60751 h 150505"/>
                <a:gd name="connsiteX58" fmla="*/ 20861 w 156454"/>
                <a:gd name="connsiteY58" fmla="*/ 66313 h 150505"/>
                <a:gd name="connsiteX59" fmla="*/ 21546 w 156454"/>
                <a:gd name="connsiteY59" fmla="*/ 75229 h 150505"/>
                <a:gd name="connsiteX60" fmla="*/ 18498 w 156454"/>
                <a:gd name="connsiteY60" fmla="*/ 85134 h 150505"/>
                <a:gd name="connsiteX61" fmla="*/ 20632 w 156454"/>
                <a:gd name="connsiteY61" fmla="*/ 96793 h 150505"/>
                <a:gd name="connsiteX62" fmla="*/ 24899 w 156454"/>
                <a:gd name="connsiteY62" fmla="*/ 115767 h 150505"/>
                <a:gd name="connsiteX63" fmla="*/ 34881 w 156454"/>
                <a:gd name="connsiteY63" fmla="*/ 126816 h 150505"/>
                <a:gd name="connsiteX64" fmla="*/ 51417 w 156454"/>
                <a:gd name="connsiteY64" fmla="*/ 137255 h 150505"/>
                <a:gd name="connsiteX65" fmla="*/ 89364 w 156454"/>
                <a:gd name="connsiteY65" fmla="*/ 140837 h 150505"/>
                <a:gd name="connsiteX66" fmla="*/ 115501 w 156454"/>
                <a:gd name="connsiteY66" fmla="*/ 136493 h 150505"/>
                <a:gd name="connsiteX67" fmla="*/ 140190 w 156454"/>
                <a:gd name="connsiteY67" fmla="*/ 115919 h 150505"/>
                <a:gd name="connsiteX68" fmla="*/ 146514 w 156454"/>
                <a:gd name="connsiteY68" fmla="*/ 91535 h 150505"/>
                <a:gd name="connsiteX69" fmla="*/ 125026 w 156454"/>
                <a:gd name="connsiteY69" fmla="*/ 48025 h 150505"/>
                <a:gd name="connsiteX70" fmla="*/ 125026 w 156454"/>
                <a:gd name="connsiteY70" fmla="*/ 44520 h 150505"/>
                <a:gd name="connsiteX71" fmla="*/ 116034 w 156454"/>
                <a:gd name="connsiteY71" fmla="*/ 36519 h 150505"/>
                <a:gd name="connsiteX72" fmla="*/ 97289 w 156454"/>
                <a:gd name="connsiteY72" fmla="*/ 30880 h 150505"/>
                <a:gd name="connsiteX73" fmla="*/ 91803 w 156454"/>
                <a:gd name="connsiteY73" fmla="*/ 30880 h 150505"/>
                <a:gd name="connsiteX74" fmla="*/ 82964 w 156454"/>
                <a:gd name="connsiteY74" fmla="*/ 31794 h 150505"/>
                <a:gd name="connsiteX75" fmla="*/ 81592 w 156454"/>
                <a:gd name="connsiteY75" fmla="*/ 32785 h 150505"/>
                <a:gd name="connsiteX76" fmla="*/ 83497 w 156454"/>
                <a:gd name="connsiteY76" fmla="*/ 33623 h 150505"/>
                <a:gd name="connsiteX77" fmla="*/ 93708 w 156454"/>
                <a:gd name="connsiteY77" fmla="*/ 32861 h 150505"/>
                <a:gd name="connsiteX78" fmla="*/ 122130 w 156454"/>
                <a:gd name="connsiteY78" fmla="*/ 46425 h 150505"/>
                <a:gd name="connsiteX79" fmla="*/ 125026 w 156454"/>
                <a:gd name="connsiteY79" fmla="*/ 47873 h 150505"/>
                <a:gd name="connsiteX80" fmla="*/ 102928 w 156454"/>
                <a:gd name="connsiteY80" fmla="*/ 64332 h 150505"/>
                <a:gd name="connsiteX81" fmla="*/ 101861 w 156454"/>
                <a:gd name="connsiteY81" fmla="*/ 62884 h 150505"/>
                <a:gd name="connsiteX82" fmla="*/ 96984 w 156454"/>
                <a:gd name="connsiteY82" fmla="*/ 66466 h 150505"/>
                <a:gd name="connsiteX83" fmla="*/ 96603 w 156454"/>
                <a:gd name="connsiteY83" fmla="*/ 68675 h 150505"/>
                <a:gd name="connsiteX84" fmla="*/ 98127 w 156454"/>
                <a:gd name="connsiteY84" fmla="*/ 70047 h 150505"/>
                <a:gd name="connsiteX85" fmla="*/ 102928 w 156454"/>
                <a:gd name="connsiteY85" fmla="*/ 64332 h 150505"/>
                <a:gd name="connsiteX86" fmla="*/ 87612 w 156454"/>
                <a:gd name="connsiteY86" fmla="*/ 88182 h 150505"/>
                <a:gd name="connsiteX87" fmla="*/ 96451 w 156454"/>
                <a:gd name="connsiteY87" fmla="*/ 81324 h 150505"/>
                <a:gd name="connsiteX88" fmla="*/ 93403 w 156454"/>
                <a:gd name="connsiteY88" fmla="*/ 81020 h 150505"/>
                <a:gd name="connsiteX89" fmla="*/ 87536 w 156454"/>
                <a:gd name="connsiteY89" fmla="*/ 84372 h 150505"/>
                <a:gd name="connsiteX90" fmla="*/ 84869 w 156454"/>
                <a:gd name="connsiteY90" fmla="*/ 86049 h 150505"/>
                <a:gd name="connsiteX91" fmla="*/ 87688 w 156454"/>
                <a:gd name="connsiteY91" fmla="*/ 88106 h 150505"/>
                <a:gd name="connsiteX92" fmla="*/ 68409 w 156454"/>
                <a:gd name="connsiteY92" fmla="*/ 82239 h 150505"/>
                <a:gd name="connsiteX93" fmla="*/ 69629 w 156454"/>
                <a:gd name="connsiteY93" fmla="*/ 80029 h 150505"/>
                <a:gd name="connsiteX94" fmla="*/ 67724 w 156454"/>
                <a:gd name="connsiteY94" fmla="*/ 77286 h 150505"/>
                <a:gd name="connsiteX95" fmla="*/ 65895 w 156454"/>
                <a:gd name="connsiteY95" fmla="*/ 75991 h 150505"/>
                <a:gd name="connsiteX96" fmla="*/ 66352 w 156454"/>
                <a:gd name="connsiteY96" fmla="*/ 81706 h 150505"/>
                <a:gd name="connsiteX97" fmla="*/ 68333 w 156454"/>
                <a:gd name="connsiteY97" fmla="*/ 82239 h 150505"/>
                <a:gd name="connsiteX98" fmla="*/ 68714 w 156454"/>
                <a:gd name="connsiteY98" fmla="*/ 57245 h 150505"/>
                <a:gd name="connsiteX99" fmla="*/ 69324 w 156454"/>
                <a:gd name="connsiteY99" fmla="*/ 55797 h 150505"/>
                <a:gd name="connsiteX100" fmla="*/ 64980 w 156454"/>
                <a:gd name="connsiteY100" fmla="*/ 56941 h 150505"/>
                <a:gd name="connsiteX101" fmla="*/ 64828 w 156454"/>
                <a:gd name="connsiteY101" fmla="*/ 58464 h 150505"/>
                <a:gd name="connsiteX102" fmla="*/ 68790 w 156454"/>
                <a:gd name="connsiteY102" fmla="*/ 57245 h 150505"/>
                <a:gd name="connsiteX103" fmla="*/ 48369 w 156454"/>
                <a:gd name="connsiteY103" fmla="*/ 25241 h 150505"/>
                <a:gd name="connsiteX104" fmla="*/ 47378 w 156454"/>
                <a:gd name="connsiteY104" fmla="*/ 22346 h 150505"/>
                <a:gd name="connsiteX105" fmla="*/ 45549 w 156454"/>
                <a:gd name="connsiteY105" fmla="*/ 20441 h 150505"/>
                <a:gd name="connsiteX106" fmla="*/ 44254 w 156454"/>
                <a:gd name="connsiteY106" fmla="*/ 23794 h 150505"/>
                <a:gd name="connsiteX107" fmla="*/ 44254 w 156454"/>
                <a:gd name="connsiteY107" fmla="*/ 25699 h 150505"/>
                <a:gd name="connsiteX108" fmla="*/ 47150 w 156454"/>
                <a:gd name="connsiteY108" fmla="*/ 29127 h 150505"/>
                <a:gd name="connsiteX109" fmla="*/ 48369 w 156454"/>
                <a:gd name="connsiteY109" fmla="*/ 25317 h 150505"/>
                <a:gd name="connsiteX110" fmla="*/ 42578 w 156454"/>
                <a:gd name="connsiteY110" fmla="*/ 43377 h 150505"/>
                <a:gd name="connsiteX111" fmla="*/ 39301 w 156454"/>
                <a:gd name="connsiteY111" fmla="*/ 41548 h 150505"/>
                <a:gd name="connsiteX112" fmla="*/ 36786 w 156454"/>
                <a:gd name="connsiteY112" fmla="*/ 46654 h 150505"/>
                <a:gd name="connsiteX113" fmla="*/ 38463 w 156454"/>
                <a:gd name="connsiteY113" fmla="*/ 49092 h 150505"/>
                <a:gd name="connsiteX114" fmla="*/ 41282 w 156454"/>
                <a:gd name="connsiteY114" fmla="*/ 46349 h 150505"/>
                <a:gd name="connsiteX115" fmla="*/ 42578 w 156454"/>
                <a:gd name="connsiteY115" fmla="*/ 43377 h 150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56454" h="150505">
                  <a:moveTo>
                    <a:pt x="155277" y="71952"/>
                  </a:moveTo>
                  <a:cubicBezTo>
                    <a:pt x="157487" y="84372"/>
                    <a:pt x="156649" y="96717"/>
                    <a:pt x="152229" y="108833"/>
                  </a:cubicBezTo>
                  <a:cubicBezTo>
                    <a:pt x="149791" y="115614"/>
                    <a:pt x="148572" y="122854"/>
                    <a:pt x="145219" y="129178"/>
                  </a:cubicBezTo>
                  <a:cubicBezTo>
                    <a:pt x="139733" y="139389"/>
                    <a:pt x="130055" y="145104"/>
                    <a:pt x="117330" y="146704"/>
                  </a:cubicBezTo>
                  <a:cubicBezTo>
                    <a:pt x="110472" y="147542"/>
                    <a:pt x="103690" y="148762"/>
                    <a:pt x="96908" y="149752"/>
                  </a:cubicBezTo>
                  <a:cubicBezTo>
                    <a:pt x="95384" y="149981"/>
                    <a:pt x="93936" y="150438"/>
                    <a:pt x="92412" y="150438"/>
                  </a:cubicBezTo>
                  <a:cubicBezTo>
                    <a:pt x="83116" y="150438"/>
                    <a:pt x="73743" y="150590"/>
                    <a:pt x="64447" y="150438"/>
                  </a:cubicBezTo>
                  <a:cubicBezTo>
                    <a:pt x="60942" y="150438"/>
                    <a:pt x="57437" y="149524"/>
                    <a:pt x="53627" y="148838"/>
                  </a:cubicBezTo>
                  <a:cubicBezTo>
                    <a:pt x="48216" y="146704"/>
                    <a:pt x="42578" y="145409"/>
                    <a:pt x="37929" y="142742"/>
                  </a:cubicBezTo>
                  <a:cubicBezTo>
                    <a:pt x="27185" y="136417"/>
                    <a:pt x="17355" y="128873"/>
                    <a:pt x="12707" y="117748"/>
                  </a:cubicBezTo>
                  <a:cubicBezTo>
                    <a:pt x="10421" y="112338"/>
                    <a:pt x="10116" y="106242"/>
                    <a:pt x="8973" y="100451"/>
                  </a:cubicBezTo>
                  <a:cubicBezTo>
                    <a:pt x="7830" y="94355"/>
                    <a:pt x="6840" y="88182"/>
                    <a:pt x="5773" y="82087"/>
                  </a:cubicBezTo>
                  <a:cubicBezTo>
                    <a:pt x="5621" y="81172"/>
                    <a:pt x="5468" y="80105"/>
                    <a:pt x="5773" y="79267"/>
                  </a:cubicBezTo>
                  <a:cubicBezTo>
                    <a:pt x="7907" y="73400"/>
                    <a:pt x="5163" y="68904"/>
                    <a:pt x="1125" y="64484"/>
                  </a:cubicBezTo>
                  <a:cubicBezTo>
                    <a:pt x="-94" y="63113"/>
                    <a:pt x="-399" y="59836"/>
                    <a:pt x="591" y="58617"/>
                  </a:cubicBezTo>
                  <a:cubicBezTo>
                    <a:pt x="1734" y="57245"/>
                    <a:pt x="4935" y="57474"/>
                    <a:pt x="7221" y="56712"/>
                  </a:cubicBezTo>
                  <a:cubicBezTo>
                    <a:pt x="9507" y="55950"/>
                    <a:pt x="12250" y="55264"/>
                    <a:pt x="13622" y="53740"/>
                  </a:cubicBezTo>
                  <a:cubicBezTo>
                    <a:pt x="14688" y="52521"/>
                    <a:pt x="14841" y="49702"/>
                    <a:pt x="14079" y="48177"/>
                  </a:cubicBezTo>
                  <a:cubicBezTo>
                    <a:pt x="12326" y="44825"/>
                    <a:pt x="9583" y="41853"/>
                    <a:pt x="7373" y="38729"/>
                  </a:cubicBezTo>
                  <a:cubicBezTo>
                    <a:pt x="4401" y="34538"/>
                    <a:pt x="3335" y="30042"/>
                    <a:pt x="5773" y="25394"/>
                  </a:cubicBezTo>
                  <a:cubicBezTo>
                    <a:pt x="6459" y="24174"/>
                    <a:pt x="8135" y="22651"/>
                    <a:pt x="9354" y="22651"/>
                  </a:cubicBezTo>
                  <a:cubicBezTo>
                    <a:pt x="10574" y="22651"/>
                    <a:pt x="12402" y="24022"/>
                    <a:pt x="13088" y="25241"/>
                  </a:cubicBezTo>
                  <a:cubicBezTo>
                    <a:pt x="15831" y="29966"/>
                    <a:pt x="18117" y="34842"/>
                    <a:pt x="20708" y="39643"/>
                  </a:cubicBezTo>
                  <a:cubicBezTo>
                    <a:pt x="21242" y="40634"/>
                    <a:pt x="22004" y="41548"/>
                    <a:pt x="22689" y="42539"/>
                  </a:cubicBezTo>
                  <a:cubicBezTo>
                    <a:pt x="23451" y="41701"/>
                    <a:pt x="24290" y="40862"/>
                    <a:pt x="24975" y="39948"/>
                  </a:cubicBezTo>
                  <a:cubicBezTo>
                    <a:pt x="30538" y="31871"/>
                    <a:pt x="30843" y="22346"/>
                    <a:pt x="33662" y="13507"/>
                  </a:cubicBezTo>
                  <a:cubicBezTo>
                    <a:pt x="34272" y="11449"/>
                    <a:pt x="36482" y="9697"/>
                    <a:pt x="38387" y="8172"/>
                  </a:cubicBezTo>
                  <a:cubicBezTo>
                    <a:pt x="41435" y="5734"/>
                    <a:pt x="44635" y="3448"/>
                    <a:pt x="48064" y="1467"/>
                  </a:cubicBezTo>
                  <a:cubicBezTo>
                    <a:pt x="49740" y="552"/>
                    <a:pt x="52407" y="-57"/>
                    <a:pt x="54160" y="552"/>
                  </a:cubicBezTo>
                  <a:cubicBezTo>
                    <a:pt x="55532" y="1010"/>
                    <a:pt x="56827" y="3372"/>
                    <a:pt x="56903" y="4972"/>
                  </a:cubicBezTo>
                  <a:cubicBezTo>
                    <a:pt x="57208" y="10763"/>
                    <a:pt x="56979" y="16554"/>
                    <a:pt x="57056" y="22346"/>
                  </a:cubicBezTo>
                  <a:cubicBezTo>
                    <a:pt x="57056" y="26156"/>
                    <a:pt x="59113" y="27527"/>
                    <a:pt x="63075" y="26156"/>
                  </a:cubicBezTo>
                  <a:cubicBezTo>
                    <a:pt x="66428" y="25013"/>
                    <a:pt x="70010" y="23870"/>
                    <a:pt x="72829" y="22041"/>
                  </a:cubicBezTo>
                  <a:cubicBezTo>
                    <a:pt x="74886" y="20669"/>
                    <a:pt x="75877" y="18155"/>
                    <a:pt x="77325" y="16174"/>
                  </a:cubicBezTo>
                  <a:cubicBezTo>
                    <a:pt x="81135" y="10916"/>
                    <a:pt x="84945" y="5582"/>
                    <a:pt x="88907" y="400"/>
                  </a:cubicBezTo>
                  <a:cubicBezTo>
                    <a:pt x="89288" y="-133"/>
                    <a:pt x="91574" y="-133"/>
                    <a:pt x="92412" y="400"/>
                  </a:cubicBezTo>
                  <a:cubicBezTo>
                    <a:pt x="93708" y="1238"/>
                    <a:pt x="95232" y="2610"/>
                    <a:pt x="95384" y="3905"/>
                  </a:cubicBezTo>
                  <a:cubicBezTo>
                    <a:pt x="95765" y="7258"/>
                    <a:pt x="95689" y="10687"/>
                    <a:pt x="95384" y="14116"/>
                  </a:cubicBezTo>
                  <a:cubicBezTo>
                    <a:pt x="95156" y="17621"/>
                    <a:pt x="97518" y="18764"/>
                    <a:pt x="100642" y="19145"/>
                  </a:cubicBezTo>
                  <a:cubicBezTo>
                    <a:pt x="113748" y="20898"/>
                    <a:pt x="123273" y="28289"/>
                    <a:pt x="133332" y="35071"/>
                  </a:cubicBezTo>
                  <a:cubicBezTo>
                    <a:pt x="147276" y="44367"/>
                    <a:pt x="152610" y="57779"/>
                    <a:pt x="155201" y="72257"/>
                  </a:cubicBezTo>
                  <a:close/>
                  <a:moveTo>
                    <a:pt x="146591" y="91307"/>
                  </a:moveTo>
                  <a:cubicBezTo>
                    <a:pt x="148343" y="76219"/>
                    <a:pt x="145829" y="61512"/>
                    <a:pt x="137447" y="47949"/>
                  </a:cubicBezTo>
                  <a:cubicBezTo>
                    <a:pt x="136913" y="47111"/>
                    <a:pt x="135999" y="46425"/>
                    <a:pt x="135237" y="45663"/>
                  </a:cubicBezTo>
                  <a:cubicBezTo>
                    <a:pt x="134856" y="46654"/>
                    <a:pt x="134246" y="47568"/>
                    <a:pt x="134018" y="48559"/>
                  </a:cubicBezTo>
                  <a:cubicBezTo>
                    <a:pt x="133865" y="49473"/>
                    <a:pt x="133560" y="50692"/>
                    <a:pt x="134018" y="51378"/>
                  </a:cubicBezTo>
                  <a:cubicBezTo>
                    <a:pt x="139123" y="59607"/>
                    <a:pt x="138361" y="68218"/>
                    <a:pt x="137370" y="77210"/>
                  </a:cubicBezTo>
                  <a:cubicBezTo>
                    <a:pt x="135999" y="90011"/>
                    <a:pt x="128684" y="99460"/>
                    <a:pt x="117711" y="106318"/>
                  </a:cubicBezTo>
                  <a:cubicBezTo>
                    <a:pt x="109557" y="111424"/>
                    <a:pt x="100185" y="115234"/>
                    <a:pt x="90812" y="118586"/>
                  </a:cubicBezTo>
                  <a:cubicBezTo>
                    <a:pt x="83878" y="121101"/>
                    <a:pt x="76791" y="121025"/>
                    <a:pt x="70391" y="115538"/>
                  </a:cubicBezTo>
                  <a:cubicBezTo>
                    <a:pt x="66962" y="112643"/>
                    <a:pt x="61704" y="111500"/>
                    <a:pt x="57284" y="109442"/>
                  </a:cubicBezTo>
                  <a:cubicBezTo>
                    <a:pt x="51874" y="106852"/>
                    <a:pt x="46311" y="104566"/>
                    <a:pt x="41206" y="101441"/>
                  </a:cubicBezTo>
                  <a:cubicBezTo>
                    <a:pt x="35186" y="97784"/>
                    <a:pt x="34424" y="91459"/>
                    <a:pt x="31757" y="85897"/>
                  </a:cubicBezTo>
                  <a:cubicBezTo>
                    <a:pt x="28252" y="78505"/>
                    <a:pt x="28709" y="71876"/>
                    <a:pt x="31148" y="64713"/>
                  </a:cubicBezTo>
                  <a:cubicBezTo>
                    <a:pt x="32138" y="61817"/>
                    <a:pt x="32367" y="58617"/>
                    <a:pt x="32138" y="55569"/>
                  </a:cubicBezTo>
                  <a:cubicBezTo>
                    <a:pt x="31986" y="53816"/>
                    <a:pt x="30309" y="52140"/>
                    <a:pt x="29395" y="50387"/>
                  </a:cubicBezTo>
                  <a:cubicBezTo>
                    <a:pt x="28938" y="52292"/>
                    <a:pt x="27414" y="54731"/>
                    <a:pt x="28252" y="56026"/>
                  </a:cubicBezTo>
                  <a:cubicBezTo>
                    <a:pt x="30157" y="58922"/>
                    <a:pt x="27566" y="59455"/>
                    <a:pt x="26195" y="60751"/>
                  </a:cubicBezTo>
                  <a:cubicBezTo>
                    <a:pt x="24290" y="62579"/>
                    <a:pt x="21318" y="64256"/>
                    <a:pt x="20861" y="66313"/>
                  </a:cubicBezTo>
                  <a:cubicBezTo>
                    <a:pt x="20175" y="69132"/>
                    <a:pt x="22842" y="72942"/>
                    <a:pt x="21546" y="75229"/>
                  </a:cubicBezTo>
                  <a:cubicBezTo>
                    <a:pt x="19641" y="78505"/>
                    <a:pt x="17889" y="81401"/>
                    <a:pt x="18498" y="85134"/>
                  </a:cubicBezTo>
                  <a:cubicBezTo>
                    <a:pt x="19108" y="89021"/>
                    <a:pt x="19794" y="92907"/>
                    <a:pt x="20632" y="96793"/>
                  </a:cubicBezTo>
                  <a:cubicBezTo>
                    <a:pt x="21927" y="102813"/>
                    <a:pt x="23451" y="108833"/>
                    <a:pt x="24899" y="115767"/>
                  </a:cubicBezTo>
                  <a:cubicBezTo>
                    <a:pt x="28252" y="119424"/>
                    <a:pt x="32138" y="122777"/>
                    <a:pt x="34881" y="126816"/>
                  </a:cubicBezTo>
                  <a:cubicBezTo>
                    <a:pt x="38844" y="132531"/>
                    <a:pt x="45473" y="134360"/>
                    <a:pt x="51417" y="137255"/>
                  </a:cubicBezTo>
                  <a:cubicBezTo>
                    <a:pt x="63456" y="143199"/>
                    <a:pt x="76639" y="141065"/>
                    <a:pt x="89364" y="140837"/>
                  </a:cubicBezTo>
                  <a:cubicBezTo>
                    <a:pt x="98127" y="140684"/>
                    <a:pt x="106738" y="137332"/>
                    <a:pt x="115501" y="136493"/>
                  </a:cubicBezTo>
                  <a:cubicBezTo>
                    <a:pt x="129750" y="135046"/>
                    <a:pt x="136227" y="126435"/>
                    <a:pt x="140190" y="115919"/>
                  </a:cubicBezTo>
                  <a:cubicBezTo>
                    <a:pt x="143162" y="108071"/>
                    <a:pt x="145600" y="99841"/>
                    <a:pt x="146514" y="91535"/>
                  </a:cubicBezTo>
                  <a:close/>
                  <a:moveTo>
                    <a:pt x="125026" y="48025"/>
                  </a:moveTo>
                  <a:cubicBezTo>
                    <a:pt x="125026" y="46806"/>
                    <a:pt x="125559" y="45206"/>
                    <a:pt x="125026" y="44520"/>
                  </a:cubicBezTo>
                  <a:cubicBezTo>
                    <a:pt x="122207" y="41701"/>
                    <a:pt x="119540" y="38500"/>
                    <a:pt x="116034" y="36519"/>
                  </a:cubicBezTo>
                  <a:cubicBezTo>
                    <a:pt x="110396" y="33319"/>
                    <a:pt x="104528" y="30118"/>
                    <a:pt x="97289" y="30880"/>
                  </a:cubicBezTo>
                  <a:cubicBezTo>
                    <a:pt x="95841" y="31032"/>
                    <a:pt x="94317" y="30880"/>
                    <a:pt x="91803" y="30880"/>
                  </a:cubicBezTo>
                  <a:cubicBezTo>
                    <a:pt x="88526" y="28975"/>
                    <a:pt x="85631" y="29509"/>
                    <a:pt x="82964" y="31794"/>
                  </a:cubicBezTo>
                  <a:cubicBezTo>
                    <a:pt x="82583" y="32176"/>
                    <a:pt x="82049" y="32480"/>
                    <a:pt x="81592" y="32785"/>
                  </a:cubicBezTo>
                  <a:cubicBezTo>
                    <a:pt x="82278" y="33090"/>
                    <a:pt x="82887" y="33699"/>
                    <a:pt x="83497" y="33623"/>
                  </a:cubicBezTo>
                  <a:cubicBezTo>
                    <a:pt x="86926" y="33395"/>
                    <a:pt x="90584" y="32176"/>
                    <a:pt x="93708" y="32861"/>
                  </a:cubicBezTo>
                  <a:cubicBezTo>
                    <a:pt x="104376" y="35224"/>
                    <a:pt x="114434" y="38881"/>
                    <a:pt x="122130" y="46425"/>
                  </a:cubicBezTo>
                  <a:cubicBezTo>
                    <a:pt x="122816" y="47111"/>
                    <a:pt x="124035" y="47416"/>
                    <a:pt x="125026" y="47873"/>
                  </a:cubicBezTo>
                  <a:close/>
                  <a:moveTo>
                    <a:pt x="102928" y="64332"/>
                  </a:moveTo>
                  <a:cubicBezTo>
                    <a:pt x="102928" y="64332"/>
                    <a:pt x="102242" y="63417"/>
                    <a:pt x="101861" y="62884"/>
                  </a:cubicBezTo>
                  <a:cubicBezTo>
                    <a:pt x="100261" y="64103"/>
                    <a:pt x="98585" y="65246"/>
                    <a:pt x="96984" y="66466"/>
                  </a:cubicBezTo>
                  <a:cubicBezTo>
                    <a:pt x="96680" y="66694"/>
                    <a:pt x="96680" y="67304"/>
                    <a:pt x="96603" y="68675"/>
                  </a:cubicBezTo>
                  <a:lnTo>
                    <a:pt x="98127" y="70047"/>
                  </a:lnTo>
                  <a:cubicBezTo>
                    <a:pt x="99804" y="68142"/>
                    <a:pt x="101404" y="66313"/>
                    <a:pt x="102928" y="64332"/>
                  </a:cubicBezTo>
                  <a:close/>
                  <a:moveTo>
                    <a:pt x="87612" y="88182"/>
                  </a:moveTo>
                  <a:cubicBezTo>
                    <a:pt x="90355" y="88944"/>
                    <a:pt x="96908" y="83915"/>
                    <a:pt x="96451" y="81324"/>
                  </a:cubicBezTo>
                  <a:cubicBezTo>
                    <a:pt x="96451" y="80944"/>
                    <a:pt x="94775" y="80791"/>
                    <a:pt x="93403" y="81020"/>
                  </a:cubicBezTo>
                  <a:cubicBezTo>
                    <a:pt x="91422" y="82087"/>
                    <a:pt x="89517" y="83229"/>
                    <a:pt x="87536" y="84372"/>
                  </a:cubicBezTo>
                  <a:cubicBezTo>
                    <a:pt x="86621" y="84906"/>
                    <a:pt x="85707" y="85516"/>
                    <a:pt x="84869" y="86049"/>
                  </a:cubicBezTo>
                  <a:cubicBezTo>
                    <a:pt x="85783" y="86735"/>
                    <a:pt x="86621" y="87802"/>
                    <a:pt x="87688" y="88106"/>
                  </a:cubicBezTo>
                  <a:close/>
                  <a:moveTo>
                    <a:pt x="68409" y="82239"/>
                  </a:moveTo>
                  <a:cubicBezTo>
                    <a:pt x="69095" y="81706"/>
                    <a:pt x="69705" y="80791"/>
                    <a:pt x="69629" y="80029"/>
                  </a:cubicBezTo>
                  <a:cubicBezTo>
                    <a:pt x="69629" y="79267"/>
                    <a:pt x="68714" y="78505"/>
                    <a:pt x="67724" y="77286"/>
                  </a:cubicBezTo>
                  <a:cubicBezTo>
                    <a:pt x="67114" y="76905"/>
                    <a:pt x="66504" y="76448"/>
                    <a:pt x="65895" y="75991"/>
                  </a:cubicBezTo>
                  <a:cubicBezTo>
                    <a:pt x="66047" y="77896"/>
                    <a:pt x="66047" y="79801"/>
                    <a:pt x="66352" y="81706"/>
                  </a:cubicBezTo>
                  <a:cubicBezTo>
                    <a:pt x="66352" y="82010"/>
                    <a:pt x="68105" y="82467"/>
                    <a:pt x="68333" y="82239"/>
                  </a:cubicBezTo>
                  <a:close/>
                  <a:moveTo>
                    <a:pt x="68714" y="57245"/>
                  </a:moveTo>
                  <a:cubicBezTo>
                    <a:pt x="69171" y="57093"/>
                    <a:pt x="69476" y="56636"/>
                    <a:pt x="69324" y="55797"/>
                  </a:cubicBezTo>
                  <a:cubicBezTo>
                    <a:pt x="67876" y="56179"/>
                    <a:pt x="66428" y="56407"/>
                    <a:pt x="64980" y="56941"/>
                  </a:cubicBezTo>
                  <a:cubicBezTo>
                    <a:pt x="64752" y="57017"/>
                    <a:pt x="64828" y="57931"/>
                    <a:pt x="64828" y="58464"/>
                  </a:cubicBezTo>
                  <a:cubicBezTo>
                    <a:pt x="66123" y="58084"/>
                    <a:pt x="67495" y="57702"/>
                    <a:pt x="68790" y="57245"/>
                  </a:cubicBezTo>
                  <a:close/>
                  <a:moveTo>
                    <a:pt x="48369" y="25241"/>
                  </a:moveTo>
                  <a:cubicBezTo>
                    <a:pt x="48369" y="24327"/>
                    <a:pt x="47835" y="23260"/>
                    <a:pt x="47378" y="22346"/>
                  </a:cubicBezTo>
                  <a:cubicBezTo>
                    <a:pt x="46921" y="21584"/>
                    <a:pt x="46159" y="21050"/>
                    <a:pt x="45549" y="20441"/>
                  </a:cubicBezTo>
                  <a:cubicBezTo>
                    <a:pt x="45092" y="21279"/>
                    <a:pt x="44635" y="22041"/>
                    <a:pt x="44254" y="23794"/>
                  </a:cubicBezTo>
                  <a:cubicBezTo>
                    <a:pt x="44254" y="24403"/>
                    <a:pt x="44025" y="25165"/>
                    <a:pt x="44254" y="25699"/>
                  </a:cubicBezTo>
                  <a:cubicBezTo>
                    <a:pt x="45092" y="26918"/>
                    <a:pt x="46159" y="27984"/>
                    <a:pt x="47150" y="29127"/>
                  </a:cubicBezTo>
                  <a:cubicBezTo>
                    <a:pt x="47607" y="27832"/>
                    <a:pt x="48293" y="26613"/>
                    <a:pt x="48369" y="25317"/>
                  </a:cubicBezTo>
                  <a:close/>
                  <a:moveTo>
                    <a:pt x="42578" y="43377"/>
                  </a:moveTo>
                  <a:lnTo>
                    <a:pt x="39301" y="41548"/>
                  </a:lnTo>
                  <a:cubicBezTo>
                    <a:pt x="38387" y="43224"/>
                    <a:pt x="37320" y="44901"/>
                    <a:pt x="36786" y="46654"/>
                  </a:cubicBezTo>
                  <a:cubicBezTo>
                    <a:pt x="36634" y="47339"/>
                    <a:pt x="37853" y="48254"/>
                    <a:pt x="38463" y="49092"/>
                  </a:cubicBezTo>
                  <a:cubicBezTo>
                    <a:pt x="39453" y="48177"/>
                    <a:pt x="40520" y="47339"/>
                    <a:pt x="41282" y="46349"/>
                  </a:cubicBezTo>
                  <a:cubicBezTo>
                    <a:pt x="41816" y="45663"/>
                    <a:pt x="41816" y="44672"/>
                    <a:pt x="42578" y="43377"/>
                  </a:cubicBezTo>
                  <a:close/>
                </a:path>
              </a:pathLst>
            </a:custGeom>
            <a:solidFill>
              <a:srgbClr val="040000"/>
            </a:solidFill>
            <a:ln w="7620" cap="flat">
              <a:noFill/>
              <a:prstDash val="solid"/>
              <a:miter/>
            </a:ln>
          </p:spPr>
          <p:txBody>
            <a:bodyPr rtlCol="0" anchor="ctr"/>
            <a:lstStyle/>
            <a:p>
              <a:endParaRPr lang="ja-JP" altLang="en-US"/>
            </a:p>
          </p:txBody>
        </p:sp>
        <p:sp>
          <p:nvSpPr>
            <p:cNvPr id="220" name="フリーフォーム: 図形 219">
              <a:extLst>
                <a:ext uri="{FF2B5EF4-FFF2-40B4-BE49-F238E27FC236}">
                  <a16:creationId xmlns:a16="http://schemas.microsoft.com/office/drawing/2014/main" id="{A963B642-44C8-6E99-1349-BA036F0BF952}"/>
                </a:ext>
              </a:extLst>
            </p:cNvPr>
            <p:cNvSpPr/>
            <p:nvPr/>
          </p:nvSpPr>
          <p:spPr>
            <a:xfrm>
              <a:off x="2467236" y="2575102"/>
              <a:ext cx="128662" cy="95731"/>
            </a:xfrm>
            <a:custGeom>
              <a:avLst/>
              <a:gdLst>
                <a:gd name="connsiteX0" fmla="*/ 118992 w 128662"/>
                <a:gd name="connsiteY0" fmla="*/ 2514 h 95731"/>
                <a:gd name="connsiteX1" fmla="*/ 128136 w 128662"/>
                <a:gd name="connsiteY1" fmla="*/ 45872 h 95731"/>
                <a:gd name="connsiteX2" fmla="*/ 121811 w 128662"/>
                <a:gd name="connsiteY2" fmla="*/ 70256 h 95731"/>
                <a:gd name="connsiteX3" fmla="*/ 97122 w 128662"/>
                <a:gd name="connsiteY3" fmla="*/ 90830 h 95731"/>
                <a:gd name="connsiteX4" fmla="*/ 70986 w 128662"/>
                <a:gd name="connsiteY4" fmla="*/ 95174 h 95731"/>
                <a:gd name="connsiteX5" fmla="*/ 33038 w 128662"/>
                <a:gd name="connsiteY5" fmla="*/ 91592 h 95731"/>
                <a:gd name="connsiteX6" fmla="*/ 16503 w 128662"/>
                <a:gd name="connsiteY6" fmla="*/ 81153 h 95731"/>
                <a:gd name="connsiteX7" fmla="*/ 6520 w 128662"/>
                <a:gd name="connsiteY7" fmla="*/ 70104 h 95731"/>
                <a:gd name="connsiteX8" fmla="*/ 2253 w 128662"/>
                <a:gd name="connsiteY8" fmla="*/ 51130 h 95731"/>
                <a:gd name="connsiteX9" fmla="*/ 120 w 128662"/>
                <a:gd name="connsiteY9" fmla="*/ 39472 h 95731"/>
                <a:gd name="connsiteX10" fmla="*/ 3168 w 128662"/>
                <a:gd name="connsiteY10" fmla="*/ 29566 h 95731"/>
                <a:gd name="connsiteX11" fmla="*/ 2482 w 128662"/>
                <a:gd name="connsiteY11" fmla="*/ 20650 h 95731"/>
                <a:gd name="connsiteX12" fmla="*/ 7816 w 128662"/>
                <a:gd name="connsiteY12" fmla="*/ 15088 h 95731"/>
                <a:gd name="connsiteX13" fmla="*/ 9873 w 128662"/>
                <a:gd name="connsiteY13" fmla="*/ 10363 h 95731"/>
                <a:gd name="connsiteX14" fmla="*/ 11016 w 128662"/>
                <a:gd name="connsiteY14" fmla="*/ 4724 h 95731"/>
                <a:gd name="connsiteX15" fmla="*/ 13759 w 128662"/>
                <a:gd name="connsiteY15" fmla="*/ 9906 h 95731"/>
                <a:gd name="connsiteX16" fmla="*/ 12769 w 128662"/>
                <a:gd name="connsiteY16" fmla="*/ 19050 h 95731"/>
                <a:gd name="connsiteX17" fmla="*/ 13378 w 128662"/>
                <a:gd name="connsiteY17" fmla="*/ 40234 h 95731"/>
                <a:gd name="connsiteX18" fmla="*/ 22827 w 128662"/>
                <a:gd name="connsiteY18" fmla="*/ 55778 h 95731"/>
                <a:gd name="connsiteX19" fmla="*/ 38905 w 128662"/>
                <a:gd name="connsiteY19" fmla="*/ 63779 h 95731"/>
                <a:gd name="connsiteX20" fmla="*/ 52012 w 128662"/>
                <a:gd name="connsiteY20" fmla="*/ 69875 h 95731"/>
                <a:gd name="connsiteX21" fmla="*/ 72433 w 128662"/>
                <a:gd name="connsiteY21" fmla="*/ 72923 h 95731"/>
                <a:gd name="connsiteX22" fmla="*/ 99332 w 128662"/>
                <a:gd name="connsiteY22" fmla="*/ 60655 h 95731"/>
                <a:gd name="connsiteX23" fmla="*/ 118992 w 128662"/>
                <a:gd name="connsiteY23" fmla="*/ 31547 h 95731"/>
                <a:gd name="connsiteX24" fmla="*/ 115639 w 128662"/>
                <a:gd name="connsiteY24" fmla="*/ 5715 h 95731"/>
                <a:gd name="connsiteX25" fmla="*/ 115639 w 128662"/>
                <a:gd name="connsiteY25" fmla="*/ 2896 h 95731"/>
                <a:gd name="connsiteX26" fmla="*/ 116858 w 128662"/>
                <a:gd name="connsiteY26" fmla="*/ 0 h 95731"/>
                <a:gd name="connsiteX27" fmla="*/ 119068 w 128662"/>
                <a:gd name="connsiteY27" fmla="*/ 2286 h 9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8662" h="95731">
                  <a:moveTo>
                    <a:pt x="118992" y="2514"/>
                  </a:moveTo>
                  <a:cubicBezTo>
                    <a:pt x="127374" y="16078"/>
                    <a:pt x="129888" y="30785"/>
                    <a:pt x="128136" y="45872"/>
                  </a:cubicBezTo>
                  <a:cubicBezTo>
                    <a:pt x="127221" y="54102"/>
                    <a:pt x="124707" y="62332"/>
                    <a:pt x="121811" y="70256"/>
                  </a:cubicBezTo>
                  <a:cubicBezTo>
                    <a:pt x="117849" y="80848"/>
                    <a:pt x="111372" y="89459"/>
                    <a:pt x="97122" y="90830"/>
                  </a:cubicBezTo>
                  <a:cubicBezTo>
                    <a:pt x="88359" y="91745"/>
                    <a:pt x="79749" y="95021"/>
                    <a:pt x="70986" y="95174"/>
                  </a:cubicBezTo>
                  <a:cubicBezTo>
                    <a:pt x="58336" y="95402"/>
                    <a:pt x="45078" y="97536"/>
                    <a:pt x="33038" y="91592"/>
                  </a:cubicBezTo>
                  <a:cubicBezTo>
                    <a:pt x="27094" y="88697"/>
                    <a:pt x="20465" y="86868"/>
                    <a:pt x="16503" y="81153"/>
                  </a:cubicBezTo>
                  <a:cubicBezTo>
                    <a:pt x="13759" y="77114"/>
                    <a:pt x="9873" y="73762"/>
                    <a:pt x="6520" y="70104"/>
                  </a:cubicBezTo>
                  <a:cubicBezTo>
                    <a:pt x="5073" y="63170"/>
                    <a:pt x="3625" y="57150"/>
                    <a:pt x="2253" y="51130"/>
                  </a:cubicBezTo>
                  <a:cubicBezTo>
                    <a:pt x="1415" y="47244"/>
                    <a:pt x="729" y="43358"/>
                    <a:pt x="120" y="39472"/>
                  </a:cubicBezTo>
                  <a:cubicBezTo>
                    <a:pt x="-490" y="35814"/>
                    <a:pt x="1339" y="32842"/>
                    <a:pt x="3168" y="29566"/>
                  </a:cubicBezTo>
                  <a:cubicBezTo>
                    <a:pt x="4463" y="27279"/>
                    <a:pt x="1872" y="23469"/>
                    <a:pt x="2482" y="20650"/>
                  </a:cubicBezTo>
                  <a:cubicBezTo>
                    <a:pt x="3015" y="18517"/>
                    <a:pt x="5911" y="16840"/>
                    <a:pt x="7816" y="15088"/>
                  </a:cubicBezTo>
                  <a:cubicBezTo>
                    <a:pt x="9187" y="13792"/>
                    <a:pt x="11778" y="13335"/>
                    <a:pt x="9873" y="10363"/>
                  </a:cubicBezTo>
                  <a:cubicBezTo>
                    <a:pt x="9035" y="9144"/>
                    <a:pt x="10559" y="6629"/>
                    <a:pt x="11016" y="4724"/>
                  </a:cubicBezTo>
                  <a:cubicBezTo>
                    <a:pt x="12007" y="6477"/>
                    <a:pt x="13683" y="8153"/>
                    <a:pt x="13759" y="9906"/>
                  </a:cubicBezTo>
                  <a:cubicBezTo>
                    <a:pt x="13988" y="12954"/>
                    <a:pt x="13759" y="16154"/>
                    <a:pt x="12769" y="19050"/>
                  </a:cubicBezTo>
                  <a:cubicBezTo>
                    <a:pt x="10330" y="26289"/>
                    <a:pt x="9873" y="32918"/>
                    <a:pt x="13378" y="40234"/>
                  </a:cubicBezTo>
                  <a:cubicBezTo>
                    <a:pt x="16045" y="45796"/>
                    <a:pt x="16807" y="52121"/>
                    <a:pt x="22827" y="55778"/>
                  </a:cubicBezTo>
                  <a:cubicBezTo>
                    <a:pt x="27856" y="58826"/>
                    <a:pt x="33495" y="61189"/>
                    <a:pt x="38905" y="63779"/>
                  </a:cubicBezTo>
                  <a:cubicBezTo>
                    <a:pt x="43325" y="65837"/>
                    <a:pt x="48583" y="66980"/>
                    <a:pt x="52012" y="69875"/>
                  </a:cubicBezTo>
                  <a:cubicBezTo>
                    <a:pt x="58413" y="75362"/>
                    <a:pt x="65499" y="75438"/>
                    <a:pt x="72433" y="72923"/>
                  </a:cubicBezTo>
                  <a:cubicBezTo>
                    <a:pt x="81730" y="69571"/>
                    <a:pt x="91102" y="65837"/>
                    <a:pt x="99332" y="60655"/>
                  </a:cubicBezTo>
                  <a:cubicBezTo>
                    <a:pt x="110305" y="53721"/>
                    <a:pt x="117620" y="44348"/>
                    <a:pt x="118992" y="31547"/>
                  </a:cubicBezTo>
                  <a:cubicBezTo>
                    <a:pt x="119982" y="22555"/>
                    <a:pt x="120744" y="13944"/>
                    <a:pt x="115639" y="5715"/>
                  </a:cubicBezTo>
                  <a:cubicBezTo>
                    <a:pt x="115182" y="5029"/>
                    <a:pt x="115410" y="3810"/>
                    <a:pt x="115639" y="2896"/>
                  </a:cubicBezTo>
                  <a:cubicBezTo>
                    <a:pt x="115867" y="1905"/>
                    <a:pt x="116401" y="991"/>
                    <a:pt x="116858" y="0"/>
                  </a:cubicBezTo>
                  <a:cubicBezTo>
                    <a:pt x="117620" y="762"/>
                    <a:pt x="118534" y="1448"/>
                    <a:pt x="119068" y="2286"/>
                  </a:cubicBezTo>
                  <a:close/>
                </a:path>
              </a:pathLst>
            </a:custGeom>
            <a:solidFill>
              <a:srgbClr val="FFFFFF"/>
            </a:solidFill>
            <a:ln w="7620" cap="flat">
              <a:noFill/>
              <a:prstDash val="solid"/>
              <a:miter/>
            </a:ln>
          </p:spPr>
          <p:txBody>
            <a:bodyPr rtlCol="0" anchor="ctr"/>
            <a:lstStyle/>
            <a:p>
              <a:endParaRPr lang="ja-JP" altLang="en-US"/>
            </a:p>
          </p:txBody>
        </p:sp>
        <p:sp>
          <p:nvSpPr>
            <p:cNvPr id="221" name="フリーフォーム: 図形 220">
              <a:extLst>
                <a:ext uri="{FF2B5EF4-FFF2-40B4-BE49-F238E27FC236}">
                  <a16:creationId xmlns:a16="http://schemas.microsoft.com/office/drawing/2014/main" id="{8AA9580C-2370-7AAD-866B-DC7D63C12FF1}"/>
                </a:ext>
              </a:extLst>
            </p:cNvPr>
            <p:cNvSpPr/>
            <p:nvPr/>
          </p:nvSpPr>
          <p:spPr>
            <a:xfrm>
              <a:off x="2488277" y="2436715"/>
              <a:ext cx="75688" cy="52129"/>
            </a:xfrm>
            <a:custGeom>
              <a:avLst/>
              <a:gdLst>
                <a:gd name="connsiteX0" fmla="*/ 74024 w 75688"/>
                <a:gd name="connsiteY0" fmla="*/ 9914 h 52129"/>
                <a:gd name="connsiteX1" fmla="*/ 72043 w 75688"/>
                <a:gd name="connsiteY1" fmla="*/ 25916 h 52129"/>
                <a:gd name="connsiteX2" fmla="*/ 33105 w 75688"/>
                <a:gd name="connsiteY2" fmla="*/ 51063 h 52129"/>
                <a:gd name="connsiteX3" fmla="*/ 25028 w 75688"/>
                <a:gd name="connsiteY3" fmla="*/ 52129 h 52129"/>
                <a:gd name="connsiteX4" fmla="*/ 6892 w 75688"/>
                <a:gd name="connsiteY4" fmla="*/ 48624 h 52129"/>
                <a:gd name="connsiteX5" fmla="*/ 2091 w 75688"/>
                <a:gd name="connsiteY5" fmla="*/ 33003 h 52129"/>
                <a:gd name="connsiteX6" fmla="*/ 40953 w 75688"/>
                <a:gd name="connsiteY6" fmla="*/ 1990 h 52129"/>
                <a:gd name="connsiteX7" fmla="*/ 74024 w 75688"/>
                <a:gd name="connsiteY7" fmla="*/ 9838 h 52129"/>
                <a:gd name="connsiteX8" fmla="*/ 61375 w 75688"/>
                <a:gd name="connsiteY8" fmla="*/ 16315 h 52129"/>
                <a:gd name="connsiteX9" fmla="*/ 65490 w 75688"/>
                <a:gd name="connsiteY9" fmla="*/ 15249 h 52129"/>
                <a:gd name="connsiteX10" fmla="*/ 62823 w 75688"/>
                <a:gd name="connsiteY10" fmla="*/ 12201 h 52129"/>
                <a:gd name="connsiteX11" fmla="*/ 56193 w 75688"/>
                <a:gd name="connsiteY11" fmla="*/ 12353 h 52129"/>
                <a:gd name="connsiteX12" fmla="*/ 57108 w 75688"/>
                <a:gd name="connsiteY12" fmla="*/ 14791 h 52129"/>
                <a:gd name="connsiteX13" fmla="*/ 61299 w 75688"/>
                <a:gd name="connsiteY13" fmla="*/ 16315 h 52129"/>
                <a:gd name="connsiteX14" fmla="*/ 17103 w 75688"/>
                <a:gd name="connsiteY14" fmla="*/ 40699 h 52129"/>
                <a:gd name="connsiteX15" fmla="*/ 23885 w 75688"/>
                <a:gd name="connsiteY15" fmla="*/ 41233 h 52129"/>
                <a:gd name="connsiteX16" fmla="*/ 18627 w 75688"/>
                <a:gd name="connsiteY16" fmla="*/ 35441 h 52129"/>
                <a:gd name="connsiteX17" fmla="*/ 12531 w 75688"/>
                <a:gd name="connsiteY17" fmla="*/ 38109 h 52129"/>
                <a:gd name="connsiteX18" fmla="*/ 17103 w 75688"/>
                <a:gd name="connsiteY18" fmla="*/ 40699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688" h="52129">
                  <a:moveTo>
                    <a:pt x="74024" y="9914"/>
                  </a:moveTo>
                  <a:cubicBezTo>
                    <a:pt x="76996" y="15172"/>
                    <a:pt x="75777" y="20811"/>
                    <a:pt x="72043" y="25916"/>
                  </a:cubicBezTo>
                  <a:cubicBezTo>
                    <a:pt x="62670" y="38871"/>
                    <a:pt x="47888" y="44966"/>
                    <a:pt x="33105" y="51063"/>
                  </a:cubicBezTo>
                  <a:cubicBezTo>
                    <a:pt x="30895" y="51977"/>
                    <a:pt x="28152" y="51748"/>
                    <a:pt x="25028" y="52129"/>
                  </a:cubicBezTo>
                  <a:cubicBezTo>
                    <a:pt x="18627" y="50986"/>
                    <a:pt x="12531" y="50301"/>
                    <a:pt x="6892" y="48624"/>
                  </a:cubicBezTo>
                  <a:cubicBezTo>
                    <a:pt x="415" y="46719"/>
                    <a:pt x="-2176" y="37804"/>
                    <a:pt x="2091" y="33003"/>
                  </a:cubicBezTo>
                  <a:cubicBezTo>
                    <a:pt x="13064" y="20735"/>
                    <a:pt x="25485" y="9838"/>
                    <a:pt x="40953" y="1990"/>
                  </a:cubicBezTo>
                  <a:cubicBezTo>
                    <a:pt x="50326" y="-2735"/>
                    <a:pt x="69300" y="1380"/>
                    <a:pt x="74024" y="9838"/>
                  </a:cubicBezTo>
                  <a:close/>
                  <a:moveTo>
                    <a:pt x="61375" y="16315"/>
                  </a:moveTo>
                  <a:cubicBezTo>
                    <a:pt x="63128" y="16925"/>
                    <a:pt x="65566" y="19059"/>
                    <a:pt x="65490" y="15249"/>
                  </a:cubicBezTo>
                  <a:cubicBezTo>
                    <a:pt x="65490" y="14182"/>
                    <a:pt x="63966" y="12429"/>
                    <a:pt x="62823" y="12201"/>
                  </a:cubicBezTo>
                  <a:cubicBezTo>
                    <a:pt x="60765" y="11819"/>
                    <a:pt x="58403" y="12201"/>
                    <a:pt x="56193" y="12353"/>
                  </a:cubicBezTo>
                  <a:cubicBezTo>
                    <a:pt x="56498" y="13191"/>
                    <a:pt x="56498" y="14410"/>
                    <a:pt x="57108" y="14791"/>
                  </a:cubicBezTo>
                  <a:cubicBezTo>
                    <a:pt x="58098" y="15477"/>
                    <a:pt x="59546" y="15553"/>
                    <a:pt x="61299" y="16315"/>
                  </a:cubicBezTo>
                  <a:close/>
                  <a:moveTo>
                    <a:pt x="17103" y="40699"/>
                  </a:moveTo>
                  <a:cubicBezTo>
                    <a:pt x="19389" y="40852"/>
                    <a:pt x="21675" y="41080"/>
                    <a:pt x="23885" y="41233"/>
                  </a:cubicBezTo>
                  <a:cubicBezTo>
                    <a:pt x="22284" y="39480"/>
                    <a:pt x="20760" y="37728"/>
                    <a:pt x="18627" y="35441"/>
                  </a:cubicBezTo>
                  <a:cubicBezTo>
                    <a:pt x="15274" y="33918"/>
                    <a:pt x="13064" y="35441"/>
                    <a:pt x="12531" y="38109"/>
                  </a:cubicBezTo>
                  <a:cubicBezTo>
                    <a:pt x="11845" y="41309"/>
                    <a:pt x="15045" y="40547"/>
                    <a:pt x="17103" y="40699"/>
                  </a:cubicBezTo>
                  <a:close/>
                </a:path>
              </a:pathLst>
            </a:custGeom>
            <a:solidFill>
              <a:srgbClr val="040000"/>
            </a:solidFill>
            <a:ln w="7620" cap="flat">
              <a:noFill/>
              <a:prstDash val="solid"/>
              <a:miter/>
            </a:ln>
          </p:spPr>
          <p:txBody>
            <a:bodyPr rtlCol="0" anchor="ctr"/>
            <a:lstStyle/>
            <a:p>
              <a:endParaRPr lang="ja-JP" altLang="en-US"/>
            </a:p>
          </p:txBody>
        </p:sp>
        <p:sp>
          <p:nvSpPr>
            <p:cNvPr id="222" name="フリーフォーム: 図形 221">
              <a:extLst>
                <a:ext uri="{FF2B5EF4-FFF2-40B4-BE49-F238E27FC236}">
                  <a16:creationId xmlns:a16="http://schemas.microsoft.com/office/drawing/2014/main" id="{6A006B8E-D41E-7EC3-B25F-7F1B1A357D7A}"/>
                </a:ext>
              </a:extLst>
            </p:cNvPr>
            <p:cNvSpPr/>
            <p:nvPr/>
          </p:nvSpPr>
          <p:spPr>
            <a:xfrm>
              <a:off x="2444343" y="2324234"/>
              <a:ext cx="112947" cy="71036"/>
            </a:xfrm>
            <a:custGeom>
              <a:avLst/>
              <a:gdLst>
                <a:gd name="connsiteX0" fmla="*/ 112852 w 112947"/>
                <a:gd name="connsiteY0" fmla="*/ 2989 h 71036"/>
                <a:gd name="connsiteX1" fmla="*/ 110414 w 112947"/>
                <a:gd name="connsiteY1" fmla="*/ 7485 h 71036"/>
                <a:gd name="connsiteX2" fmla="*/ 107137 w 112947"/>
                <a:gd name="connsiteY2" fmla="*/ 9543 h 71036"/>
                <a:gd name="connsiteX3" fmla="*/ 76276 w 112947"/>
                <a:gd name="connsiteY3" fmla="*/ 25926 h 71036"/>
                <a:gd name="connsiteX4" fmla="*/ 53797 w 112947"/>
                <a:gd name="connsiteY4" fmla="*/ 42004 h 71036"/>
                <a:gd name="connsiteX5" fmla="*/ 37719 w 112947"/>
                <a:gd name="connsiteY5" fmla="*/ 54501 h 71036"/>
                <a:gd name="connsiteX6" fmla="*/ 26441 w 112947"/>
                <a:gd name="connsiteY6" fmla="*/ 64559 h 71036"/>
                <a:gd name="connsiteX7" fmla="*/ 22250 w 112947"/>
                <a:gd name="connsiteY7" fmla="*/ 60520 h 71036"/>
                <a:gd name="connsiteX8" fmla="*/ 23165 w 112947"/>
                <a:gd name="connsiteY8" fmla="*/ 59758 h 71036"/>
                <a:gd name="connsiteX9" fmla="*/ 23927 w 112947"/>
                <a:gd name="connsiteY9" fmla="*/ 57853 h 71036"/>
                <a:gd name="connsiteX10" fmla="*/ 21412 w 112947"/>
                <a:gd name="connsiteY10" fmla="*/ 57625 h 71036"/>
                <a:gd name="connsiteX11" fmla="*/ 18440 w 112947"/>
                <a:gd name="connsiteY11" fmla="*/ 59225 h 71036"/>
                <a:gd name="connsiteX12" fmla="*/ 4267 w 112947"/>
                <a:gd name="connsiteY12" fmla="*/ 71036 h 71036"/>
                <a:gd name="connsiteX13" fmla="*/ 0 w 112947"/>
                <a:gd name="connsiteY13" fmla="*/ 68522 h 71036"/>
                <a:gd name="connsiteX14" fmla="*/ 12725 w 112947"/>
                <a:gd name="connsiteY14" fmla="*/ 57701 h 71036"/>
                <a:gd name="connsiteX15" fmla="*/ 40462 w 112947"/>
                <a:gd name="connsiteY15" fmla="*/ 40404 h 71036"/>
                <a:gd name="connsiteX16" fmla="*/ 96164 w 112947"/>
                <a:gd name="connsiteY16" fmla="*/ 4971 h 71036"/>
                <a:gd name="connsiteX17" fmla="*/ 104927 w 112947"/>
                <a:gd name="connsiteY17" fmla="*/ 856 h 71036"/>
                <a:gd name="connsiteX18" fmla="*/ 112776 w 112947"/>
                <a:gd name="connsiteY18" fmla="*/ 2913 h 71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947" h="71036">
                  <a:moveTo>
                    <a:pt x="112852" y="2989"/>
                  </a:moveTo>
                  <a:cubicBezTo>
                    <a:pt x="113386" y="3904"/>
                    <a:pt x="111557" y="6114"/>
                    <a:pt x="110414" y="7485"/>
                  </a:cubicBezTo>
                  <a:cubicBezTo>
                    <a:pt x="109652" y="8400"/>
                    <a:pt x="108280" y="8933"/>
                    <a:pt x="107137" y="9543"/>
                  </a:cubicBezTo>
                  <a:cubicBezTo>
                    <a:pt x="96850" y="14953"/>
                    <a:pt x="86182" y="19982"/>
                    <a:pt x="76276" y="25926"/>
                  </a:cubicBezTo>
                  <a:cubicBezTo>
                    <a:pt x="68351" y="30650"/>
                    <a:pt x="61189" y="36517"/>
                    <a:pt x="53797" y="42004"/>
                  </a:cubicBezTo>
                  <a:cubicBezTo>
                    <a:pt x="48311" y="46042"/>
                    <a:pt x="42901" y="50157"/>
                    <a:pt x="37719" y="54501"/>
                  </a:cubicBezTo>
                  <a:cubicBezTo>
                    <a:pt x="33909" y="57777"/>
                    <a:pt x="30175" y="61130"/>
                    <a:pt x="26441" y="64559"/>
                  </a:cubicBezTo>
                  <a:lnTo>
                    <a:pt x="22250" y="60520"/>
                  </a:lnTo>
                  <a:lnTo>
                    <a:pt x="23165" y="59758"/>
                  </a:lnTo>
                  <a:cubicBezTo>
                    <a:pt x="23622" y="59301"/>
                    <a:pt x="23698" y="58463"/>
                    <a:pt x="23927" y="57853"/>
                  </a:cubicBezTo>
                  <a:cubicBezTo>
                    <a:pt x="23089" y="57777"/>
                    <a:pt x="22174" y="57396"/>
                    <a:pt x="21412" y="57625"/>
                  </a:cubicBezTo>
                  <a:cubicBezTo>
                    <a:pt x="20345" y="57930"/>
                    <a:pt x="19279" y="58539"/>
                    <a:pt x="18440" y="59225"/>
                  </a:cubicBezTo>
                  <a:cubicBezTo>
                    <a:pt x="13792" y="63035"/>
                    <a:pt x="9220" y="66845"/>
                    <a:pt x="4267" y="71036"/>
                  </a:cubicBezTo>
                  <a:lnTo>
                    <a:pt x="0" y="68522"/>
                  </a:lnTo>
                  <a:cubicBezTo>
                    <a:pt x="4115" y="64712"/>
                    <a:pt x="8230" y="61054"/>
                    <a:pt x="12725" y="57701"/>
                  </a:cubicBezTo>
                  <a:cubicBezTo>
                    <a:pt x="21336" y="51224"/>
                    <a:pt x="31318" y="46347"/>
                    <a:pt x="40462" y="40404"/>
                  </a:cubicBezTo>
                  <a:cubicBezTo>
                    <a:pt x="58903" y="28364"/>
                    <a:pt x="75590" y="14191"/>
                    <a:pt x="96164" y="4971"/>
                  </a:cubicBezTo>
                  <a:cubicBezTo>
                    <a:pt x="99136" y="3675"/>
                    <a:pt x="102108" y="2380"/>
                    <a:pt x="104927" y="856"/>
                  </a:cubicBezTo>
                  <a:cubicBezTo>
                    <a:pt x="108433" y="-973"/>
                    <a:pt x="111176" y="322"/>
                    <a:pt x="112776" y="2913"/>
                  </a:cubicBezTo>
                  <a:close/>
                </a:path>
              </a:pathLst>
            </a:custGeom>
            <a:solidFill>
              <a:srgbClr val="040000"/>
            </a:solidFill>
            <a:ln w="7620" cap="flat">
              <a:noFill/>
              <a:prstDash val="solid"/>
              <a:miter/>
            </a:ln>
          </p:spPr>
          <p:txBody>
            <a:bodyPr rtlCol="0" anchor="ctr"/>
            <a:lstStyle/>
            <a:p>
              <a:endParaRPr lang="ja-JP" altLang="en-US"/>
            </a:p>
          </p:txBody>
        </p:sp>
        <p:sp>
          <p:nvSpPr>
            <p:cNvPr id="223" name="フリーフォーム: 図形 222">
              <a:extLst>
                <a:ext uri="{FF2B5EF4-FFF2-40B4-BE49-F238E27FC236}">
                  <a16:creationId xmlns:a16="http://schemas.microsoft.com/office/drawing/2014/main" id="{3F479CCA-F004-D422-F331-B2029544F437}"/>
                </a:ext>
              </a:extLst>
            </p:cNvPr>
            <p:cNvSpPr/>
            <p:nvPr/>
          </p:nvSpPr>
          <p:spPr>
            <a:xfrm>
              <a:off x="2334798" y="2608790"/>
              <a:ext cx="113202" cy="145458"/>
            </a:xfrm>
            <a:custGeom>
              <a:avLst/>
              <a:gdLst>
                <a:gd name="connsiteX0" fmla="*/ 112517 w 113202"/>
                <a:gd name="connsiteY0" fmla="*/ 140963 h 145458"/>
                <a:gd name="connsiteX1" fmla="*/ 113203 w 113202"/>
                <a:gd name="connsiteY1" fmla="*/ 145459 h 145458"/>
                <a:gd name="connsiteX2" fmla="*/ 109012 w 113202"/>
                <a:gd name="connsiteY2" fmla="*/ 144925 h 145458"/>
                <a:gd name="connsiteX3" fmla="*/ 83332 w 113202"/>
                <a:gd name="connsiteY3" fmla="*/ 140353 h 145458"/>
                <a:gd name="connsiteX4" fmla="*/ 49728 w 113202"/>
                <a:gd name="connsiteY4" fmla="*/ 122980 h 145458"/>
                <a:gd name="connsiteX5" fmla="*/ 30678 w 113202"/>
                <a:gd name="connsiteY5" fmla="*/ 107663 h 145458"/>
                <a:gd name="connsiteX6" fmla="*/ 15971 w 113202"/>
                <a:gd name="connsiteY6" fmla="*/ 90290 h 145458"/>
                <a:gd name="connsiteX7" fmla="*/ 1570 w 113202"/>
                <a:gd name="connsiteY7" fmla="*/ 60724 h 145458"/>
                <a:gd name="connsiteX8" fmla="*/ 8656 w 113202"/>
                <a:gd name="connsiteY8" fmla="*/ 17747 h 145458"/>
                <a:gd name="connsiteX9" fmla="*/ 35326 w 113202"/>
                <a:gd name="connsiteY9" fmla="*/ 69 h 145458"/>
                <a:gd name="connsiteX10" fmla="*/ 42184 w 113202"/>
                <a:gd name="connsiteY10" fmla="*/ 1517 h 145458"/>
                <a:gd name="connsiteX11" fmla="*/ 49042 w 113202"/>
                <a:gd name="connsiteY11" fmla="*/ 2736 h 145458"/>
                <a:gd name="connsiteX12" fmla="*/ 72740 w 113202"/>
                <a:gd name="connsiteY12" fmla="*/ 9975 h 145458"/>
                <a:gd name="connsiteX13" fmla="*/ 74722 w 113202"/>
                <a:gd name="connsiteY13" fmla="*/ 17824 h 145458"/>
                <a:gd name="connsiteX14" fmla="*/ 76931 w 113202"/>
                <a:gd name="connsiteY14" fmla="*/ 25596 h 145458"/>
                <a:gd name="connsiteX15" fmla="*/ 82570 w 113202"/>
                <a:gd name="connsiteY15" fmla="*/ 44113 h 145458"/>
                <a:gd name="connsiteX16" fmla="*/ 89200 w 113202"/>
                <a:gd name="connsiteY16" fmla="*/ 63620 h 145458"/>
                <a:gd name="connsiteX17" fmla="*/ 93924 w 113202"/>
                <a:gd name="connsiteY17" fmla="*/ 84803 h 145458"/>
                <a:gd name="connsiteX18" fmla="*/ 98648 w 113202"/>
                <a:gd name="connsiteY18" fmla="*/ 106520 h 145458"/>
                <a:gd name="connsiteX19" fmla="*/ 105735 w 113202"/>
                <a:gd name="connsiteY19" fmla="*/ 125418 h 145458"/>
                <a:gd name="connsiteX20" fmla="*/ 112441 w 113202"/>
                <a:gd name="connsiteY20" fmla="*/ 141039 h 145458"/>
                <a:gd name="connsiteX21" fmla="*/ 84399 w 113202"/>
                <a:gd name="connsiteY21" fmla="*/ 109721 h 145458"/>
                <a:gd name="connsiteX22" fmla="*/ 86990 w 113202"/>
                <a:gd name="connsiteY22" fmla="*/ 100120 h 145458"/>
                <a:gd name="connsiteX23" fmla="*/ 73274 w 113202"/>
                <a:gd name="connsiteY23" fmla="*/ 65601 h 145458"/>
                <a:gd name="connsiteX24" fmla="*/ 64054 w 113202"/>
                <a:gd name="connsiteY24" fmla="*/ 44646 h 145458"/>
                <a:gd name="connsiteX25" fmla="*/ 53462 w 113202"/>
                <a:gd name="connsiteY25" fmla="*/ 37940 h 145458"/>
                <a:gd name="connsiteX26" fmla="*/ 47518 w 113202"/>
                <a:gd name="connsiteY26" fmla="*/ 42893 h 145458"/>
                <a:gd name="connsiteX27" fmla="*/ 50185 w 113202"/>
                <a:gd name="connsiteY27" fmla="*/ 46703 h 145458"/>
                <a:gd name="connsiteX28" fmla="*/ 59101 w 113202"/>
                <a:gd name="connsiteY28" fmla="*/ 58515 h 145458"/>
                <a:gd name="connsiteX29" fmla="*/ 67635 w 113202"/>
                <a:gd name="connsiteY29" fmla="*/ 74821 h 145458"/>
                <a:gd name="connsiteX30" fmla="*/ 68397 w 113202"/>
                <a:gd name="connsiteY30" fmla="*/ 79393 h 145458"/>
                <a:gd name="connsiteX31" fmla="*/ 64358 w 113202"/>
                <a:gd name="connsiteY31" fmla="*/ 77488 h 145458"/>
                <a:gd name="connsiteX32" fmla="*/ 43708 w 113202"/>
                <a:gd name="connsiteY32" fmla="*/ 64230 h 145458"/>
                <a:gd name="connsiteX33" fmla="*/ 35250 w 113202"/>
                <a:gd name="connsiteY33" fmla="*/ 65296 h 145458"/>
                <a:gd name="connsiteX34" fmla="*/ 33345 w 113202"/>
                <a:gd name="connsiteY34" fmla="*/ 69563 h 145458"/>
                <a:gd name="connsiteX35" fmla="*/ 39974 w 113202"/>
                <a:gd name="connsiteY35" fmla="*/ 74288 h 145458"/>
                <a:gd name="connsiteX36" fmla="*/ 50414 w 113202"/>
                <a:gd name="connsiteY36" fmla="*/ 77869 h 145458"/>
                <a:gd name="connsiteX37" fmla="*/ 73807 w 113202"/>
                <a:gd name="connsiteY37" fmla="*/ 103930 h 145458"/>
                <a:gd name="connsiteX38" fmla="*/ 79065 w 113202"/>
                <a:gd name="connsiteY38" fmla="*/ 109264 h 145458"/>
                <a:gd name="connsiteX39" fmla="*/ 84399 w 113202"/>
                <a:gd name="connsiteY39" fmla="*/ 109568 h 145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202" h="145458">
                  <a:moveTo>
                    <a:pt x="112517" y="140963"/>
                  </a:moveTo>
                  <a:cubicBezTo>
                    <a:pt x="113126" y="142335"/>
                    <a:pt x="112974" y="143935"/>
                    <a:pt x="113203" y="145459"/>
                  </a:cubicBezTo>
                  <a:cubicBezTo>
                    <a:pt x="111831" y="145306"/>
                    <a:pt x="110383" y="145154"/>
                    <a:pt x="109012" y="144925"/>
                  </a:cubicBezTo>
                  <a:cubicBezTo>
                    <a:pt x="100401" y="143477"/>
                    <a:pt x="91409" y="143020"/>
                    <a:pt x="83332" y="140353"/>
                  </a:cubicBezTo>
                  <a:cubicBezTo>
                    <a:pt x="71140" y="136315"/>
                    <a:pt x="59634" y="130676"/>
                    <a:pt x="49728" y="122980"/>
                  </a:cubicBezTo>
                  <a:cubicBezTo>
                    <a:pt x="43251" y="117950"/>
                    <a:pt x="36469" y="113226"/>
                    <a:pt x="30678" y="107663"/>
                  </a:cubicBezTo>
                  <a:cubicBezTo>
                    <a:pt x="25192" y="102330"/>
                    <a:pt x="20848" y="96081"/>
                    <a:pt x="15971" y="90290"/>
                  </a:cubicBezTo>
                  <a:cubicBezTo>
                    <a:pt x="8428" y="81451"/>
                    <a:pt x="3170" y="71697"/>
                    <a:pt x="1570" y="60724"/>
                  </a:cubicBezTo>
                  <a:cubicBezTo>
                    <a:pt x="-564" y="45865"/>
                    <a:pt x="-2240" y="30702"/>
                    <a:pt x="8656" y="17747"/>
                  </a:cubicBezTo>
                  <a:cubicBezTo>
                    <a:pt x="15438" y="9747"/>
                    <a:pt x="23515" y="2279"/>
                    <a:pt x="35326" y="69"/>
                  </a:cubicBezTo>
                  <a:cubicBezTo>
                    <a:pt x="37384" y="-312"/>
                    <a:pt x="39898" y="983"/>
                    <a:pt x="42184" y="1517"/>
                  </a:cubicBezTo>
                  <a:cubicBezTo>
                    <a:pt x="44470" y="1974"/>
                    <a:pt x="46985" y="3193"/>
                    <a:pt x="49042" y="2736"/>
                  </a:cubicBezTo>
                  <a:cubicBezTo>
                    <a:pt x="54910" y="1517"/>
                    <a:pt x="69692" y="5327"/>
                    <a:pt x="72740" y="9975"/>
                  </a:cubicBezTo>
                  <a:cubicBezTo>
                    <a:pt x="74188" y="12185"/>
                    <a:pt x="74036" y="15157"/>
                    <a:pt x="74722" y="17824"/>
                  </a:cubicBezTo>
                  <a:cubicBezTo>
                    <a:pt x="75407" y="20415"/>
                    <a:pt x="75712" y="23158"/>
                    <a:pt x="76931" y="25596"/>
                  </a:cubicBezTo>
                  <a:cubicBezTo>
                    <a:pt x="79827" y="31540"/>
                    <a:pt x="81427" y="37712"/>
                    <a:pt x="82570" y="44113"/>
                  </a:cubicBezTo>
                  <a:cubicBezTo>
                    <a:pt x="83789" y="50742"/>
                    <a:pt x="85618" y="57219"/>
                    <a:pt x="89200" y="63620"/>
                  </a:cubicBezTo>
                  <a:cubicBezTo>
                    <a:pt x="92705" y="69792"/>
                    <a:pt x="92476" y="77641"/>
                    <a:pt x="93924" y="84803"/>
                  </a:cubicBezTo>
                  <a:cubicBezTo>
                    <a:pt x="95448" y="92042"/>
                    <a:pt x="96591" y="99358"/>
                    <a:pt x="98648" y="106520"/>
                  </a:cubicBezTo>
                  <a:cubicBezTo>
                    <a:pt x="100477" y="112921"/>
                    <a:pt x="103297" y="119093"/>
                    <a:pt x="105735" y="125418"/>
                  </a:cubicBezTo>
                  <a:cubicBezTo>
                    <a:pt x="108021" y="131285"/>
                    <a:pt x="110383" y="136162"/>
                    <a:pt x="112441" y="141039"/>
                  </a:cubicBezTo>
                  <a:close/>
                  <a:moveTo>
                    <a:pt x="84399" y="109721"/>
                  </a:moveTo>
                  <a:cubicBezTo>
                    <a:pt x="85694" y="106673"/>
                    <a:pt x="87904" y="102939"/>
                    <a:pt x="86990" y="100120"/>
                  </a:cubicBezTo>
                  <a:cubicBezTo>
                    <a:pt x="82951" y="88461"/>
                    <a:pt x="78074" y="77031"/>
                    <a:pt x="73274" y="65601"/>
                  </a:cubicBezTo>
                  <a:cubicBezTo>
                    <a:pt x="70378" y="58591"/>
                    <a:pt x="67406" y="51580"/>
                    <a:pt x="64054" y="44646"/>
                  </a:cubicBezTo>
                  <a:cubicBezTo>
                    <a:pt x="62149" y="40684"/>
                    <a:pt x="59253" y="36721"/>
                    <a:pt x="53462" y="37940"/>
                  </a:cubicBezTo>
                  <a:cubicBezTo>
                    <a:pt x="51100" y="38474"/>
                    <a:pt x="49042" y="40912"/>
                    <a:pt x="47518" y="42893"/>
                  </a:cubicBezTo>
                  <a:cubicBezTo>
                    <a:pt x="47137" y="43351"/>
                    <a:pt x="49042" y="45560"/>
                    <a:pt x="50185" y="46703"/>
                  </a:cubicBezTo>
                  <a:cubicBezTo>
                    <a:pt x="53767" y="50209"/>
                    <a:pt x="58339" y="52952"/>
                    <a:pt x="59101" y="58515"/>
                  </a:cubicBezTo>
                  <a:cubicBezTo>
                    <a:pt x="62149" y="64077"/>
                    <a:pt x="64968" y="69411"/>
                    <a:pt x="67635" y="74821"/>
                  </a:cubicBezTo>
                  <a:cubicBezTo>
                    <a:pt x="68321" y="76193"/>
                    <a:pt x="68168" y="77869"/>
                    <a:pt x="68397" y="79393"/>
                  </a:cubicBezTo>
                  <a:cubicBezTo>
                    <a:pt x="67025" y="78784"/>
                    <a:pt x="65273" y="78403"/>
                    <a:pt x="64358" y="77488"/>
                  </a:cubicBezTo>
                  <a:cubicBezTo>
                    <a:pt x="58720" y="71545"/>
                    <a:pt x="51328" y="67582"/>
                    <a:pt x="43708" y="64230"/>
                  </a:cubicBezTo>
                  <a:cubicBezTo>
                    <a:pt x="41575" y="63315"/>
                    <a:pt x="37841" y="64382"/>
                    <a:pt x="35250" y="65296"/>
                  </a:cubicBezTo>
                  <a:cubicBezTo>
                    <a:pt x="34107" y="65753"/>
                    <a:pt x="32888" y="68420"/>
                    <a:pt x="33345" y="69563"/>
                  </a:cubicBezTo>
                  <a:cubicBezTo>
                    <a:pt x="34336" y="72002"/>
                    <a:pt x="35936" y="74135"/>
                    <a:pt x="39974" y="74288"/>
                  </a:cubicBezTo>
                  <a:cubicBezTo>
                    <a:pt x="43556" y="74440"/>
                    <a:pt x="47823" y="75736"/>
                    <a:pt x="50414" y="77869"/>
                  </a:cubicBezTo>
                  <a:cubicBezTo>
                    <a:pt x="59786" y="85337"/>
                    <a:pt x="68092" y="93719"/>
                    <a:pt x="73807" y="103930"/>
                  </a:cubicBezTo>
                  <a:cubicBezTo>
                    <a:pt x="74950" y="105987"/>
                    <a:pt x="76931" y="107968"/>
                    <a:pt x="79065" y="109264"/>
                  </a:cubicBezTo>
                  <a:cubicBezTo>
                    <a:pt x="80360" y="110102"/>
                    <a:pt x="84170" y="110102"/>
                    <a:pt x="84399" y="109568"/>
                  </a:cubicBezTo>
                  <a:close/>
                </a:path>
              </a:pathLst>
            </a:custGeom>
            <a:solidFill>
              <a:srgbClr val="FFFFFF"/>
            </a:solidFill>
            <a:ln w="7620" cap="flat">
              <a:noFill/>
              <a:prstDash val="solid"/>
              <a:miter/>
            </a:ln>
          </p:spPr>
          <p:txBody>
            <a:bodyPr rtlCol="0" anchor="ctr"/>
            <a:lstStyle/>
            <a:p>
              <a:endParaRPr lang="ja-JP" altLang="en-US"/>
            </a:p>
          </p:txBody>
        </p:sp>
        <p:sp>
          <p:nvSpPr>
            <p:cNvPr id="224" name="フリーフォーム: 図形 223">
              <a:extLst>
                <a:ext uri="{FF2B5EF4-FFF2-40B4-BE49-F238E27FC236}">
                  <a16:creationId xmlns:a16="http://schemas.microsoft.com/office/drawing/2014/main" id="{86B2CF04-85E6-39C5-C614-AB0B6643D9DF}"/>
                </a:ext>
              </a:extLst>
            </p:cNvPr>
            <p:cNvSpPr/>
            <p:nvPr/>
          </p:nvSpPr>
          <p:spPr>
            <a:xfrm>
              <a:off x="2367968" y="2646709"/>
              <a:ext cx="53991" cy="72189"/>
            </a:xfrm>
            <a:custGeom>
              <a:avLst/>
              <a:gdLst>
                <a:gd name="connsiteX0" fmla="*/ 53743 w 53991"/>
                <a:gd name="connsiteY0" fmla="*/ 62277 h 72189"/>
                <a:gd name="connsiteX1" fmla="*/ 51153 w 53991"/>
                <a:gd name="connsiteY1" fmla="*/ 71878 h 72189"/>
                <a:gd name="connsiteX2" fmla="*/ 45819 w 53991"/>
                <a:gd name="connsiteY2" fmla="*/ 71573 h 72189"/>
                <a:gd name="connsiteX3" fmla="*/ 40561 w 53991"/>
                <a:gd name="connsiteY3" fmla="*/ 66239 h 72189"/>
                <a:gd name="connsiteX4" fmla="*/ 17167 w 53991"/>
                <a:gd name="connsiteY4" fmla="*/ 40179 h 72189"/>
                <a:gd name="connsiteX5" fmla="*/ 6728 w 53991"/>
                <a:gd name="connsiteY5" fmla="*/ 36598 h 72189"/>
                <a:gd name="connsiteX6" fmla="*/ 99 w 53991"/>
                <a:gd name="connsiteY6" fmla="*/ 31873 h 72189"/>
                <a:gd name="connsiteX7" fmla="*/ 2004 w 53991"/>
                <a:gd name="connsiteY7" fmla="*/ 27606 h 72189"/>
                <a:gd name="connsiteX8" fmla="*/ 10462 w 53991"/>
                <a:gd name="connsiteY8" fmla="*/ 26539 h 72189"/>
                <a:gd name="connsiteX9" fmla="*/ 31112 w 53991"/>
                <a:gd name="connsiteY9" fmla="*/ 39798 h 72189"/>
                <a:gd name="connsiteX10" fmla="*/ 35151 w 53991"/>
                <a:gd name="connsiteY10" fmla="*/ 41703 h 72189"/>
                <a:gd name="connsiteX11" fmla="*/ 34389 w 53991"/>
                <a:gd name="connsiteY11" fmla="*/ 37131 h 72189"/>
                <a:gd name="connsiteX12" fmla="*/ 25854 w 53991"/>
                <a:gd name="connsiteY12" fmla="*/ 20824 h 72189"/>
                <a:gd name="connsiteX13" fmla="*/ 16939 w 53991"/>
                <a:gd name="connsiteY13" fmla="*/ 9013 h 72189"/>
                <a:gd name="connsiteX14" fmla="*/ 14272 w 53991"/>
                <a:gd name="connsiteY14" fmla="*/ 5203 h 72189"/>
                <a:gd name="connsiteX15" fmla="*/ 20215 w 53991"/>
                <a:gd name="connsiteY15" fmla="*/ 250 h 72189"/>
                <a:gd name="connsiteX16" fmla="*/ 30807 w 53991"/>
                <a:gd name="connsiteY16" fmla="*/ 6956 h 72189"/>
                <a:gd name="connsiteX17" fmla="*/ 40027 w 53991"/>
                <a:gd name="connsiteY17" fmla="*/ 27911 h 72189"/>
                <a:gd name="connsiteX18" fmla="*/ 53743 w 53991"/>
                <a:gd name="connsiteY18" fmla="*/ 62429 h 72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991" h="72189">
                  <a:moveTo>
                    <a:pt x="53743" y="62277"/>
                  </a:moveTo>
                  <a:cubicBezTo>
                    <a:pt x="54734" y="65020"/>
                    <a:pt x="52524" y="68754"/>
                    <a:pt x="51153" y="71878"/>
                  </a:cubicBezTo>
                  <a:cubicBezTo>
                    <a:pt x="50924" y="72335"/>
                    <a:pt x="47190" y="72335"/>
                    <a:pt x="45819" y="71573"/>
                  </a:cubicBezTo>
                  <a:cubicBezTo>
                    <a:pt x="43685" y="70278"/>
                    <a:pt x="41704" y="68297"/>
                    <a:pt x="40561" y="66239"/>
                  </a:cubicBezTo>
                  <a:cubicBezTo>
                    <a:pt x="34846" y="56028"/>
                    <a:pt x="26540" y="47646"/>
                    <a:pt x="17167" y="40179"/>
                  </a:cubicBezTo>
                  <a:cubicBezTo>
                    <a:pt x="14500" y="38045"/>
                    <a:pt x="10309" y="36750"/>
                    <a:pt x="6728" y="36598"/>
                  </a:cubicBezTo>
                  <a:cubicBezTo>
                    <a:pt x="2689" y="36445"/>
                    <a:pt x="1089" y="34388"/>
                    <a:pt x="99" y="31873"/>
                  </a:cubicBezTo>
                  <a:cubicBezTo>
                    <a:pt x="-359" y="30730"/>
                    <a:pt x="861" y="28063"/>
                    <a:pt x="2004" y="27606"/>
                  </a:cubicBezTo>
                  <a:cubicBezTo>
                    <a:pt x="4594" y="26691"/>
                    <a:pt x="8328" y="25548"/>
                    <a:pt x="10462" y="26539"/>
                  </a:cubicBezTo>
                  <a:cubicBezTo>
                    <a:pt x="18082" y="29892"/>
                    <a:pt x="25397" y="33854"/>
                    <a:pt x="31112" y="39798"/>
                  </a:cubicBezTo>
                  <a:cubicBezTo>
                    <a:pt x="32026" y="40788"/>
                    <a:pt x="33779" y="41093"/>
                    <a:pt x="35151" y="41703"/>
                  </a:cubicBezTo>
                  <a:cubicBezTo>
                    <a:pt x="34922" y="40179"/>
                    <a:pt x="35074" y="38503"/>
                    <a:pt x="34389" y="37131"/>
                  </a:cubicBezTo>
                  <a:cubicBezTo>
                    <a:pt x="31798" y="31721"/>
                    <a:pt x="28902" y="26387"/>
                    <a:pt x="25854" y="20824"/>
                  </a:cubicBezTo>
                  <a:cubicBezTo>
                    <a:pt x="25092" y="15261"/>
                    <a:pt x="20520" y="12442"/>
                    <a:pt x="16939" y="9013"/>
                  </a:cubicBezTo>
                  <a:cubicBezTo>
                    <a:pt x="15796" y="7870"/>
                    <a:pt x="13891" y="5660"/>
                    <a:pt x="14272" y="5203"/>
                  </a:cubicBezTo>
                  <a:cubicBezTo>
                    <a:pt x="15872" y="3222"/>
                    <a:pt x="17853" y="783"/>
                    <a:pt x="20215" y="250"/>
                  </a:cubicBezTo>
                  <a:cubicBezTo>
                    <a:pt x="26007" y="-1045"/>
                    <a:pt x="28902" y="2917"/>
                    <a:pt x="30807" y="6956"/>
                  </a:cubicBezTo>
                  <a:cubicBezTo>
                    <a:pt x="34160" y="13814"/>
                    <a:pt x="37132" y="20824"/>
                    <a:pt x="40027" y="27911"/>
                  </a:cubicBezTo>
                  <a:cubicBezTo>
                    <a:pt x="44752" y="39341"/>
                    <a:pt x="49705" y="50771"/>
                    <a:pt x="53743" y="62429"/>
                  </a:cubicBezTo>
                  <a:close/>
                </a:path>
              </a:pathLst>
            </a:custGeom>
            <a:solidFill>
              <a:srgbClr val="040000"/>
            </a:solidFill>
            <a:ln w="7620" cap="flat">
              <a:noFill/>
              <a:prstDash val="solid"/>
              <a:miter/>
            </a:ln>
          </p:spPr>
          <p:txBody>
            <a:bodyPr rtlCol="0" anchor="ctr"/>
            <a:lstStyle/>
            <a:p>
              <a:endParaRPr lang="ja-JP" altLang="en-US"/>
            </a:p>
          </p:txBody>
        </p:sp>
      </p:grpSp>
      <p:sp>
        <p:nvSpPr>
          <p:cNvPr id="2" name="テキスト プレースホルダー 1">
            <a:extLst>
              <a:ext uri="{FF2B5EF4-FFF2-40B4-BE49-F238E27FC236}">
                <a16:creationId xmlns:a16="http://schemas.microsoft.com/office/drawing/2014/main" id="{B89DD278-2E8C-7E50-0D8B-441EDBFDCF58}"/>
              </a:ext>
            </a:extLst>
          </p:cNvPr>
          <p:cNvSpPr>
            <a:spLocks noGrp="1"/>
          </p:cNvSpPr>
          <p:nvPr>
            <p:ph type="body" sz="quarter" idx="13"/>
          </p:nvPr>
        </p:nvSpPr>
        <p:spPr>
          <a:xfrm>
            <a:off x="119336" y="310097"/>
            <a:ext cx="10631562" cy="631855"/>
          </a:xfrm>
        </p:spPr>
        <p:txBody>
          <a:bodyPr/>
          <a:lstStyle/>
          <a:p>
            <a:r>
              <a:rPr kumimoji="1" lang="ja-JP" altLang="en-US" dirty="0"/>
              <a:t>③何から始めるか？：仲間を集めよう！</a:t>
            </a:r>
          </a:p>
        </p:txBody>
      </p:sp>
      <p:pic>
        <p:nvPicPr>
          <p:cNvPr id="18" name="グラフィックス 17">
            <a:extLst>
              <a:ext uri="{FF2B5EF4-FFF2-40B4-BE49-F238E27FC236}">
                <a16:creationId xmlns:a16="http://schemas.microsoft.com/office/drawing/2014/main" id="{451B2E95-B5D3-B86E-1FEB-F7A3AE68C361}"/>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b="30545"/>
          <a:stretch/>
        </p:blipFill>
        <p:spPr>
          <a:xfrm>
            <a:off x="9751218" y="1640809"/>
            <a:ext cx="826518" cy="2305802"/>
          </a:xfrm>
          <a:prstGeom prst="rect">
            <a:avLst/>
          </a:prstGeom>
        </p:spPr>
      </p:pic>
      <p:grpSp>
        <p:nvGrpSpPr>
          <p:cNvPr id="19" name="グラフィックス 3">
            <a:extLst>
              <a:ext uri="{FF2B5EF4-FFF2-40B4-BE49-F238E27FC236}">
                <a16:creationId xmlns:a16="http://schemas.microsoft.com/office/drawing/2014/main" id="{7D82C760-CC1F-3E32-AF3E-3E9232855179}"/>
              </a:ext>
            </a:extLst>
          </p:cNvPr>
          <p:cNvGrpSpPr/>
          <p:nvPr/>
        </p:nvGrpSpPr>
        <p:grpSpPr>
          <a:xfrm>
            <a:off x="1191207" y="5080185"/>
            <a:ext cx="950480" cy="1676400"/>
            <a:chOff x="3280228" y="2022424"/>
            <a:chExt cx="683215" cy="1281047"/>
          </a:xfrm>
        </p:grpSpPr>
        <p:sp>
          <p:nvSpPr>
            <p:cNvPr id="20" name="フリーフォーム: 図形 19">
              <a:extLst>
                <a:ext uri="{FF2B5EF4-FFF2-40B4-BE49-F238E27FC236}">
                  <a16:creationId xmlns:a16="http://schemas.microsoft.com/office/drawing/2014/main" id="{70404624-572A-CE5A-41A6-B5C4B95B8D08}"/>
                </a:ext>
              </a:extLst>
            </p:cNvPr>
            <p:cNvSpPr/>
            <p:nvPr/>
          </p:nvSpPr>
          <p:spPr>
            <a:xfrm>
              <a:off x="3285607" y="2022424"/>
              <a:ext cx="677835" cy="1240178"/>
            </a:xfrm>
            <a:custGeom>
              <a:avLst/>
              <a:gdLst>
                <a:gd name="connsiteX0" fmla="*/ 677249 w 677835"/>
                <a:gd name="connsiteY0" fmla="*/ 1106348 h 1240178"/>
                <a:gd name="connsiteX1" fmla="*/ 676411 w 677835"/>
                <a:gd name="connsiteY1" fmla="*/ 1117168 h 1240178"/>
                <a:gd name="connsiteX2" fmla="*/ 676411 w 677835"/>
                <a:gd name="connsiteY2" fmla="*/ 1118769 h 1240178"/>
                <a:gd name="connsiteX3" fmla="*/ 674811 w 677835"/>
                <a:gd name="connsiteY3" fmla="*/ 1132256 h 1240178"/>
                <a:gd name="connsiteX4" fmla="*/ 673211 w 677835"/>
                <a:gd name="connsiteY4" fmla="*/ 1141247 h 1240178"/>
                <a:gd name="connsiteX5" fmla="*/ 664448 w 677835"/>
                <a:gd name="connsiteY5" fmla="*/ 1159764 h 1240178"/>
                <a:gd name="connsiteX6" fmla="*/ 662314 w 677835"/>
                <a:gd name="connsiteY6" fmla="*/ 1163726 h 1240178"/>
                <a:gd name="connsiteX7" fmla="*/ 660942 w 677835"/>
                <a:gd name="connsiteY7" fmla="*/ 1166394 h 1240178"/>
                <a:gd name="connsiteX8" fmla="*/ 644483 w 677835"/>
                <a:gd name="connsiteY8" fmla="*/ 1186053 h 1240178"/>
                <a:gd name="connsiteX9" fmla="*/ 635339 w 677835"/>
                <a:gd name="connsiteY9" fmla="*/ 1193978 h 1240178"/>
                <a:gd name="connsiteX10" fmla="*/ 620176 w 677835"/>
                <a:gd name="connsiteY10" fmla="*/ 1205560 h 1240178"/>
                <a:gd name="connsiteX11" fmla="*/ 605012 w 677835"/>
                <a:gd name="connsiteY11" fmla="*/ 1214628 h 1240178"/>
                <a:gd name="connsiteX12" fmla="*/ 595258 w 677835"/>
                <a:gd name="connsiteY12" fmla="*/ 1221029 h 1240178"/>
                <a:gd name="connsiteX13" fmla="*/ 579637 w 677835"/>
                <a:gd name="connsiteY13" fmla="*/ 1227887 h 1240178"/>
                <a:gd name="connsiteX14" fmla="*/ 575141 w 677835"/>
                <a:gd name="connsiteY14" fmla="*/ 1230020 h 1240178"/>
                <a:gd name="connsiteX15" fmla="*/ 549691 w 677835"/>
                <a:gd name="connsiteY15" fmla="*/ 1237793 h 1240178"/>
                <a:gd name="connsiteX16" fmla="*/ 544356 w 677835"/>
                <a:gd name="connsiteY16" fmla="*/ 1239241 h 1240178"/>
                <a:gd name="connsiteX17" fmla="*/ 538413 w 677835"/>
                <a:gd name="connsiteY17" fmla="*/ 1238021 h 1240178"/>
                <a:gd name="connsiteX18" fmla="*/ 537879 w 677835"/>
                <a:gd name="connsiteY18" fmla="*/ 1237945 h 1240178"/>
                <a:gd name="connsiteX19" fmla="*/ 536965 w 677835"/>
                <a:gd name="connsiteY19" fmla="*/ 1233526 h 1240178"/>
                <a:gd name="connsiteX20" fmla="*/ 550148 w 677835"/>
                <a:gd name="connsiteY20" fmla="*/ 1229944 h 1240178"/>
                <a:gd name="connsiteX21" fmla="*/ 570341 w 677835"/>
                <a:gd name="connsiteY21" fmla="*/ 1222858 h 1240178"/>
                <a:gd name="connsiteX22" fmla="*/ 582456 w 677835"/>
                <a:gd name="connsiteY22" fmla="*/ 1218057 h 1240178"/>
                <a:gd name="connsiteX23" fmla="*/ 596172 w 677835"/>
                <a:gd name="connsiteY23" fmla="*/ 1210589 h 1240178"/>
                <a:gd name="connsiteX24" fmla="*/ 605393 w 677835"/>
                <a:gd name="connsiteY24" fmla="*/ 1207618 h 1240178"/>
                <a:gd name="connsiteX25" fmla="*/ 607069 w 677835"/>
                <a:gd name="connsiteY25" fmla="*/ 1206322 h 1240178"/>
                <a:gd name="connsiteX26" fmla="*/ 608364 w 677835"/>
                <a:gd name="connsiteY26" fmla="*/ 1203274 h 1240178"/>
                <a:gd name="connsiteX27" fmla="*/ 613698 w 677835"/>
                <a:gd name="connsiteY27" fmla="*/ 1200531 h 1240178"/>
                <a:gd name="connsiteX28" fmla="*/ 627643 w 677835"/>
                <a:gd name="connsiteY28" fmla="*/ 1189863 h 1240178"/>
                <a:gd name="connsiteX29" fmla="*/ 634196 w 677835"/>
                <a:gd name="connsiteY29" fmla="*/ 1183615 h 1240178"/>
                <a:gd name="connsiteX30" fmla="*/ 644407 w 677835"/>
                <a:gd name="connsiteY30" fmla="*/ 1173404 h 1240178"/>
                <a:gd name="connsiteX31" fmla="*/ 650351 w 677835"/>
                <a:gd name="connsiteY31" fmla="*/ 1166241 h 1240178"/>
                <a:gd name="connsiteX32" fmla="*/ 652332 w 677835"/>
                <a:gd name="connsiteY32" fmla="*/ 1162279 h 1240178"/>
                <a:gd name="connsiteX33" fmla="*/ 662009 w 677835"/>
                <a:gd name="connsiteY33" fmla="*/ 1149629 h 1240178"/>
                <a:gd name="connsiteX34" fmla="*/ 665514 w 677835"/>
                <a:gd name="connsiteY34" fmla="*/ 1139724 h 1240178"/>
                <a:gd name="connsiteX35" fmla="*/ 666810 w 677835"/>
                <a:gd name="connsiteY35" fmla="*/ 1130579 h 1240178"/>
                <a:gd name="connsiteX36" fmla="*/ 669096 w 677835"/>
                <a:gd name="connsiteY36" fmla="*/ 1112901 h 1240178"/>
                <a:gd name="connsiteX37" fmla="*/ 667801 w 677835"/>
                <a:gd name="connsiteY37" fmla="*/ 1095451 h 1240178"/>
                <a:gd name="connsiteX38" fmla="*/ 667801 w 677835"/>
                <a:gd name="connsiteY38" fmla="*/ 1081811 h 1240178"/>
                <a:gd name="connsiteX39" fmla="*/ 667801 w 677835"/>
                <a:gd name="connsiteY39" fmla="*/ 1080287 h 1240178"/>
                <a:gd name="connsiteX40" fmla="*/ 668715 w 677835"/>
                <a:gd name="connsiteY40" fmla="*/ 1069772 h 1240178"/>
                <a:gd name="connsiteX41" fmla="*/ 667801 w 677835"/>
                <a:gd name="connsiteY41" fmla="*/ 1064819 h 1240178"/>
                <a:gd name="connsiteX42" fmla="*/ 663914 w 677835"/>
                <a:gd name="connsiteY42" fmla="*/ 1041044 h 1240178"/>
                <a:gd name="connsiteX43" fmla="*/ 661400 w 677835"/>
                <a:gd name="connsiteY43" fmla="*/ 1031443 h 1240178"/>
                <a:gd name="connsiteX44" fmla="*/ 659037 w 677835"/>
                <a:gd name="connsiteY44" fmla="*/ 1023214 h 1240178"/>
                <a:gd name="connsiteX45" fmla="*/ 656828 w 677835"/>
                <a:gd name="connsiteY45" fmla="*/ 1018184 h 1240178"/>
                <a:gd name="connsiteX46" fmla="*/ 654389 w 677835"/>
                <a:gd name="connsiteY46" fmla="*/ 1008964 h 1240178"/>
                <a:gd name="connsiteX47" fmla="*/ 647836 w 677835"/>
                <a:gd name="connsiteY47" fmla="*/ 993877 h 1240178"/>
                <a:gd name="connsiteX48" fmla="*/ 644636 w 677835"/>
                <a:gd name="connsiteY48" fmla="*/ 986714 h 1240178"/>
                <a:gd name="connsiteX49" fmla="*/ 641435 w 677835"/>
                <a:gd name="connsiteY49" fmla="*/ 980999 h 1240178"/>
                <a:gd name="connsiteX50" fmla="*/ 637244 w 677835"/>
                <a:gd name="connsiteY50" fmla="*/ 974674 h 1240178"/>
                <a:gd name="connsiteX51" fmla="*/ 625509 w 677835"/>
                <a:gd name="connsiteY51" fmla="*/ 953186 h 1240178"/>
                <a:gd name="connsiteX52" fmla="*/ 624443 w 677835"/>
                <a:gd name="connsiteY52" fmla="*/ 950976 h 1240178"/>
                <a:gd name="connsiteX53" fmla="*/ 621242 w 677835"/>
                <a:gd name="connsiteY53" fmla="*/ 943585 h 1240178"/>
                <a:gd name="connsiteX54" fmla="*/ 616746 w 677835"/>
                <a:gd name="connsiteY54" fmla="*/ 934745 h 1240178"/>
                <a:gd name="connsiteX55" fmla="*/ 613013 w 677835"/>
                <a:gd name="connsiteY55" fmla="*/ 927125 h 1240178"/>
                <a:gd name="connsiteX56" fmla="*/ 610269 w 677835"/>
                <a:gd name="connsiteY56" fmla="*/ 921791 h 1240178"/>
                <a:gd name="connsiteX57" fmla="*/ 599373 w 677835"/>
                <a:gd name="connsiteY57" fmla="*/ 904799 h 1240178"/>
                <a:gd name="connsiteX58" fmla="*/ 598382 w 677835"/>
                <a:gd name="connsiteY58" fmla="*/ 902589 h 1240178"/>
                <a:gd name="connsiteX59" fmla="*/ 592058 w 677835"/>
                <a:gd name="connsiteY59" fmla="*/ 889330 h 1240178"/>
                <a:gd name="connsiteX60" fmla="*/ 586266 w 677835"/>
                <a:gd name="connsiteY60" fmla="*/ 883082 h 1240178"/>
                <a:gd name="connsiteX61" fmla="*/ 582228 w 677835"/>
                <a:gd name="connsiteY61" fmla="*/ 876148 h 1240178"/>
                <a:gd name="connsiteX62" fmla="*/ 570112 w 677835"/>
                <a:gd name="connsiteY62" fmla="*/ 856488 h 1240178"/>
                <a:gd name="connsiteX63" fmla="*/ 567902 w 677835"/>
                <a:gd name="connsiteY63" fmla="*/ 853135 h 1240178"/>
                <a:gd name="connsiteX64" fmla="*/ 564168 w 677835"/>
                <a:gd name="connsiteY64" fmla="*/ 847115 h 1240178"/>
                <a:gd name="connsiteX65" fmla="*/ 561501 w 677835"/>
                <a:gd name="connsiteY65" fmla="*/ 842315 h 1240178"/>
                <a:gd name="connsiteX66" fmla="*/ 552357 w 677835"/>
                <a:gd name="connsiteY66" fmla="*/ 828904 h 1240178"/>
                <a:gd name="connsiteX67" fmla="*/ 543290 w 677835"/>
                <a:gd name="connsiteY67" fmla="*/ 817093 h 1240178"/>
                <a:gd name="connsiteX68" fmla="*/ 535898 w 677835"/>
                <a:gd name="connsiteY68" fmla="*/ 808330 h 1240178"/>
                <a:gd name="connsiteX69" fmla="*/ 528583 w 677835"/>
                <a:gd name="connsiteY69" fmla="*/ 797890 h 1240178"/>
                <a:gd name="connsiteX70" fmla="*/ 523935 w 677835"/>
                <a:gd name="connsiteY70" fmla="*/ 790727 h 1240178"/>
                <a:gd name="connsiteX71" fmla="*/ 521420 w 677835"/>
                <a:gd name="connsiteY71" fmla="*/ 784708 h 1240178"/>
                <a:gd name="connsiteX72" fmla="*/ 521115 w 677835"/>
                <a:gd name="connsiteY72" fmla="*/ 780288 h 1240178"/>
                <a:gd name="connsiteX73" fmla="*/ 520582 w 677835"/>
                <a:gd name="connsiteY73" fmla="*/ 777164 h 1240178"/>
                <a:gd name="connsiteX74" fmla="*/ 518144 w 677835"/>
                <a:gd name="connsiteY74" fmla="*/ 777545 h 1240178"/>
                <a:gd name="connsiteX75" fmla="*/ 514715 w 677835"/>
                <a:gd name="connsiteY75" fmla="*/ 780593 h 1240178"/>
                <a:gd name="connsiteX76" fmla="*/ 498941 w 677835"/>
                <a:gd name="connsiteY76" fmla="*/ 796138 h 1240178"/>
                <a:gd name="connsiteX77" fmla="*/ 492693 w 677835"/>
                <a:gd name="connsiteY77" fmla="*/ 803148 h 1240178"/>
                <a:gd name="connsiteX78" fmla="*/ 476310 w 677835"/>
                <a:gd name="connsiteY78" fmla="*/ 815492 h 1240178"/>
                <a:gd name="connsiteX79" fmla="*/ 470214 w 677835"/>
                <a:gd name="connsiteY79" fmla="*/ 820293 h 1240178"/>
                <a:gd name="connsiteX80" fmla="*/ 460917 w 677835"/>
                <a:gd name="connsiteY80" fmla="*/ 829894 h 1240178"/>
                <a:gd name="connsiteX81" fmla="*/ 455279 w 677835"/>
                <a:gd name="connsiteY81" fmla="*/ 839419 h 1240178"/>
                <a:gd name="connsiteX82" fmla="*/ 453831 w 677835"/>
                <a:gd name="connsiteY82" fmla="*/ 840943 h 1240178"/>
                <a:gd name="connsiteX83" fmla="*/ 446668 w 677835"/>
                <a:gd name="connsiteY83" fmla="*/ 849249 h 1240178"/>
                <a:gd name="connsiteX84" fmla="*/ 445677 w 677835"/>
                <a:gd name="connsiteY84" fmla="*/ 851459 h 1240178"/>
                <a:gd name="connsiteX85" fmla="*/ 444306 w 677835"/>
                <a:gd name="connsiteY85" fmla="*/ 853592 h 1240178"/>
                <a:gd name="connsiteX86" fmla="*/ 438286 w 677835"/>
                <a:gd name="connsiteY86" fmla="*/ 858622 h 1240178"/>
                <a:gd name="connsiteX87" fmla="*/ 428761 w 677835"/>
                <a:gd name="connsiteY87" fmla="*/ 870204 h 1240178"/>
                <a:gd name="connsiteX88" fmla="*/ 420379 w 677835"/>
                <a:gd name="connsiteY88" fmla="*/ 882929 h 1240178"/>
                <a:gd name="connsiteX89" fmla="*/ 421903 w 677835"/>
                <a:gd name="connsiteY89" fmla="*/ 887273 h 1240178"/>
                <a:gd name="connsiteX90" fmla="*/ 432800 w 677835"/>
                <a:gd name="connsiteY90" fmla="*/ 892378 h 1240178"/>
                <a:gd name="connsiteX91" fmla="*/ 452078 w 677835"/>
                <a:gd name="connsiteY91" fmla="*/ 898093 h 1240178"/>
                <a:gd name="connsiteX92" fmla="*/ 458555 w 677835"/>
                <a:gd name="connsiteY92" fmla="*/ 906018 h 1240178"/>
                <a:gd name="connsiteX93" fmla="*/ 451926 w 677835"/>
                <a:gd name="connsiteY93" fmla="*/ 911885 h 1240178"/>
                <a:gd name="connsiteX94" fmla="*/ 446287 w 677835"/>
                <a:gd name="connsiteY94" fmla="*/ 916457 h 1240178"/>
                <a:gd name="connsiteX95" fmla="*/ 447811 w 677835"/>
                <a:gd name="connsiteY95" fmla="*/ 920801 h 1240178"/>
                <a:gd name="connsiteX96" fmla="*/ 451926 w 677835"/>
                <a:gd name="connsiteY96" fmla="*/ 919429 h 1240178"/>
                <a:gd name="connsiteX97" fmla="*/ 460613 w 677835"/>
                <a:gd name="connsiteY97" fmla="*/ 918362 h 1240178"/>
                <a:gd name="connsiteX98" fmla="*/ 467699 w 677835"/>
                <a:gd name="connsiteY98" fmla="*/ 916534 h 1240178"/>
                <a:gd name="connsiteX99" fmla="*/ 474100 w 677835"/>
                <a:gd name="connsiteY99" fmla="*/ 915314 h 1240178"/>
                <a:gd name="connsiteX100" fmla="*/ 480501 w 677835"/>
                <a:gd name="connsiteY100" fmla="*/ 914552 h 1240178"/>
                <a:gd name="connsiteX101" fmla="*/ 486825 w 677835"/>
                <a:gd name="connsiteY101" fmla="*/ 911581 h 1240178"/>
                <a:gd name="connsiteX102" fmla="*/ 489111 w 677835"/>
                <a:gd name="connsiteY102" fmla="*/ 908304 h 1240178"/>
                <a:gd name="connsiteX103" fmla="*/ 492693 w 677835"/>
                <a:gd name="connsiteY103" fmla="*/ 908914 h 1240178"/>
                <a:gd name="connsiteX104" fmla="*/ 497493 w 677835"/>
                <a:gd name="connsiteY104" fmla="*/ 913028 h 1240178"/>
                <a:gd name="connsiteX105" fmla="*/ 501837 w 677835"/>
                <a:gd name="connsiteY105" fmla="*/ 922172 h 1240178"/>
                <a:gd name="connsiteX106" fmla="*/ 513648 w 677835"/>
                <a:gd name="connsiteY106" fmla="*/ 935965 h 1240178"/>
                <a:gd name="connsiteX107" fmla="*/ 514029 w 677835"/>
                <a:gd name="connsiteY107" fmla="*/ 936346 h 1240178"/>
                <a:gd name="connsiteX108" fmla="*/ 516010 w 677835"/>
                <a:gd name="connsiteY108" fmla="*/ 949376 h 1240178"/>
                <a:gd name="connsiteX109" fmla="*/ 513800 w 677835"/>
                <a:gd name="connsiteY109" fmla="*/ 964387 h 1240178"/>
                <a:gd name="connsiteX110" fmla="*/ 512886 w 677835"/>
                <a:gd name="connsiteY110" fmla="*/ 974141 h 1240178"/>
                <a:gd name="connsiteX111" fmla="*/ 511057 w 677835"/>
                <a:gd name="connsiteY111" fmla="*/ 985418 h 1240178"/>
                <a:gd name="connsiteX112" fmla="*/ 509838 w 677835"/>
                <a:gd name="connsiteY112" fmla="*/ 996086 h 1240178"/>
                <a:gd name="connsiteX113" fmla="*/ 509533 w 677835"/>
                <a:gd name="connsiteY113" fmla="*/ 1002716 h 1240178"/>
                <a:gd name="connsiteX114" fmla="*/ 509990 w 677835"/>
                <a:gd name="connsiteY114" fmla="*/ 1005535 h 1240178"/>
                <a:gd name="connsiteX115" fmla="*/ 517305 w 677835"/>
                <a:gd name="connsiteY115" fmla="*/ 1012012 h 1240178"/>
                <a:gd name="connsiteX116" fmla="*/ 523935 w 677835"/>
                <a:gd name="connsiteY116" fmla="*/ 1020547 h 1240178"/>
                <a:gd name="connsiteX117" fmla="*/ 531936 w 677835"/>
                <a:gd name="connsiteY117" fmla="*/ 1032815 h 1240178"/>
                <a:gd name="connsiteX118" fmla="*/ 539327 w 677835"/>
                <a:gd name="connsiteY118" fmla="*/ 1043254 h 1240178"/>
                <a:gd name="connsiteX119" fmla="*/ 541004 w 677835"/>
                <a:gd name="connsiteY119" fmla="*/ 1045235 h 1240178"/>
                <a:gd name="connsiteX120" fmla="*/ 543290 w 677835"/>
                <a:gd name="connsiteY120" fmla="*/ 1052932 h 1240178"/>
                <a:gd name="connsiteX121" fmla="*/ 549386 w 677835"/>
                <a:gd name="connsiteY121" fmla="*/ 1062761 h 1240178"/>
                <a:gd name="connsiteX122" fmla="*/ 561806 w 677835"/>
                <a:gd name="connsiteY122" fmla="*/ 1073125 h 1240178"/>
                <a:gd name="connsiteX123" fmla="*/ 566226 w 677835"/>
                <a:gd name="connsiteY123" fmla="*/ 1076630 h 1240178"/>
                <a:gd name="connsiteX124" fmla="*/ 576894 w 677835"/>
                <a:gd name="connsiteY124" fmla="*/ 1084783 h 1240178"/>
                <a:gd name="connsiteX125" fmla="*/ 589238 w 677835"/>
                <a:gd name="connsiteY125" fmla="*/ 1094004 h 1240178"/>
                <a:gd name="connsiteX126" fmla="*/ 587867 w 677835"/>
                <a:gd name="connsiteY126" fmla="*/ 1102843 h 1240178"/>
                <a:gd name="connsiteX127" fmla="*/ 581313 w 677835"/>
                <a:gd name="connsiteY127" fmla="*/ 1100938 h 1240178"/>
                <a:gd name="connsiteX128" fmla="*/ 577580 w 677835"/>
                <a:gd name="connsiteY128" fmla="*/ 1098118 h 1240178"/>
                <a:gd name="connsiteX129" fmla="*/ 574532 w 677835"/>
                <a:gd name="connsiteY129" fmla="*/ 1096442 h 1240178"/>
                <a:gd name="connsiteX130" fmla="*/ 557082 w 677835"/>
                <a:gd name="connsiteY130" fmla="*/ 1082421 h 1240178"/>
                <a:gd name="connsiteX131" fmla="*/ 545423 w 677835"/>
                <a:gd name="connsiteY131" fmla="*/ 1074039 h 1240178"/>
                <a:gd name="connsiteX132" fmla="*/ 542147 w 677835"/>
                <a:gd name="connsiteY132" fmla="*/ 1075639 h 1240178"/>
                <a:gd name="connsiteX133" fmla="*/ 541004 w 677835"/>
                <a:gd name="connsiteY133" fmla="*/ 1087755 h 1240178"/>
                <a:gd name="connsiteX134" fmla="*/ 539251 w 677835"/>
                <a:gd name="connsiteY134" fmla="*/ 1094004 h 1240178"/>
                <a:gd name="connsiteX135" fmla="*/ 531326 w 677835"/>
                <a:gd name="connsiteY135" fmla="*/ 1111225 h 1240178"/>
                <a:gd name="connsiteX136" fmla="*/ 522944 w 677835"/>
                <a:gd name="connsiteY136" fmla="*/ 1124407 h 1240178"/>
                <a:gd name="connsiteX137" fmla="*/ 518296 w 677835"/>
                <a:gd name="connsiteY137" fmla="*/ 1129970 h 1240178"/>
                <a:gd name="connsiteX138" fmla="*/ 493607 w 677835"/>
                <a:gd name="connsiteY138" fmla="*/ 1143381 h 1240178"/>
                <a:gd name="connsiteX139" fmla="*/ 491169 w 677835"/>
                <a:gd name="connsiteY139" fmla="*/ 1142771 h 1240178"/>
                <a:gd name="connsiteX140" fmla="*/ 488578 w 677835"/>
                <a:gd name="connsiteY140" fmla="*/ 1142390 h 1240178"/>
                <a:gd name="connsiteX141" fmla="*/ 488578 w 677835"/>
                <a:gd name="connsiteY141" fmla="*/ 1142543 h 1240178"/>
                <a:gd name="connsiteX142" fmla="*/ 486216 w 677835"/>
                <a:gd name="connsiteY142" fmla="*/ 1142238 h 1240178"/>
                <a:gd name="connsiteX143" fmla="*/ 484844 w 677835"/>
                <a:gd name="connsiteY143" fmla="*/ 1136904 h 1240178"/>
                <a:gd name="connsiteX144" fmla="*/ 475776 w 677835"/>
                <a:gd name="connsiteY144" fmla="*/ 1131722 h 1240178"/>
                <a:gd name="connsiteX145" fmla="*/ 464956 w 677835"/>
                <a:gd name="connsiteY145" fmla="*/ 1127684 h 1240178"/>
                <a:gd name="connsiteX146" fmla="*/ 446516 w 677835"/>
                <a:gd name="connsiteY146" fmla="*/ 1105891 h 1240178"/>
                <a:gd name="connsiteX147" fmla="*/ 446516 w 677835"/>
                <a:gd name="connsiteY147" fmla="*/ 1100099 h 1240178"/>
                <a:gd name="connsiteX148" fmla="*/ 447659 w 677835"/>
                <a:gd name="connsiteY148" fmla="*/ 1095375 h 1240178"/>
                <a:gd name="connsiteX149" fmla="*/ 450478 w 677835"/>
                <a:gd name="connsiteY149" fmla="*/ 1077925 h 1240178"/>
                <a:gd name="connsiteX150" fmla="*/ 449792 w 677835"/>
                <a:gd name="connsiteY150" fmla="*/ 1069391 h 1240178"/>
                <a:gd name="connsiteX151" fmla="*/ 441334 w 677835"/>
                <a:gd name="connsiteY151" fmla="*/ 1052398 h 1240178"/>
                <a:gd name="connsiteX152" fmla="*/ 443010 w 677835"/>
                <a:gd name="connsiteY152" fmla="*/ 1044473 h 1240178"/>
                <a:gd name="connsiteX153" fmla="*/ 446973 w 677835"/>
                <a:gd name="connsiteY153" fmla="*/ 1040130 h 1240178"/>
                <a:gd name="connsiteX154" fmla="*/ 454212 w 677835"/>
                <a:gd name="connsiteY154" fmla="*/ 1036853 h 1240178"/>
                <a:gd name="connsiteX155" fmla="*/ 456117 w 677835"/>
                <a:gd name="connsiteY155" fmla="*/ 1030605 h 1240178"/>
                <a:gd name="connsiteX156" fmla="*/ 449716 w 677835"/>
                <a:gd name="connsiteY156" fmla="*/ 1022985 h 1240178"/>
                <a:gd name="connsiteX157" fmla="*/ 446363 w 677835"/>
                <a:gd name="connsiteY157" fmla="*/ 1006450 h 1240178"/>
                <a:gd name="connsiteX158" fmla="*/ 446820 w 677835"/>
                <a:gd name="connsiteY158" fmla="*/ 1003935 h 1240178"/>
                <a:gd name="connsiteX159" fmla="*/ 448421 w 677835"/>
                <a:gd name="connsiteY159" fmla="*/ 1000277 h 1240178"/>
                <a:gd name="connsiteX160" fmla="*/ 452535 w 677835"/>
                <a:gd name="connsiteY160" fmla="*/ 996010 h 1240178"/>
                <a:gd name="connsiteX161" fmla="*/ 467699 w 677835"/>
                <a:gd name="connsiteY161" fmla="*/ 990752 h 1240178"/>
                <a:gd name="connsiteX162" fmla="*/ 470976 w 677835"/>
                <a:gd name="connsiteY162" fmla="*/ 991286 h 1240178"/>
                <a:gd name="connsiteX163" fmla="*/ 485225 w 677835"/>
                <a:gd name="connsiteY163" fmla="*/ 993572 h 1240178"/>
                <a:gd name="connsiteX164" fmla="*/ 498103 w 677835"/>
                <a:gd name="connsiteY164" fmla="*/ 997915 h 1240178"/>
                <a:gd name="connsiteX165" fmla="*/ 501837 w 677835"/>
                <a:gd name="connsiteY165" fmla="*/ 996467 h 1240178"/>
                <a:gd name="connsiteX166" fmla="*/ 502065 w 677835"/>
                <a:gd name="connsiteY166" fmla="*/ 991743 h 1240178"/>
                <a:gd name="connsiteX167" fmla="*/ 504199 w 677835"/>
                <a:gd name="connsiteY167" fmla="*/ 976503 h 1240178"/>
                <a:gd name="connsiteX168" fmla="*/ 505266 w 677835"/>
                <a:gd name="connsiteY168" fmla="*/ 971093 h 1240178"/>
                <a:gd name="connsiteX169" fmla="*/ 504275 w 677835"/>
                <a:gd name="connsiteY169" fmla="*/ 948385 h 1240178"/>
                <a:gd name="connsiteX170" fmla="*/ 500999 w 677835"/>
                <a:gd name="connsiteY170" fmla="*/ 945261 h 1240178"/>
                <a:gd name="connsiteX171" fmla="*/ 490559 w 677835"/>
                <a:gd name="connsiteY171" fmla="*/ 944423 h 1240178"/>
                <a:gd name="connsiteX172" fmla="*/ 471966 w 677835"/>
                <a:gd name="connsiteY172" fmla="*/ 942061 h 1240178"/>
                <a:gd name="connsiteX173" fmla="*/ 465489 w 677835"/>
                <a:gd name="connsiteY173" fmla="*/ 941299 h 1240178"/>
                <a:gd name="connsiteX174" fmla="*/ 449183 w 677835"/>
                <a:gd name="connsiteY174" fmla="*/ 939927 h 1240178"/>
                <a:gd name="connsiteX175" fmla="*/ 448116 w 677835"/>
                <a:gd name="connsiteY175" fmla="*/ 939927 h 1240178"/>
                <a:gd name="connsiteX176" fmla="*/ 419846 w 677835"/>
                <a:gd name="connsiteY176" fmla="*/ 940994 h 1240178"/>
                <a:gd name="connsiteX177" fmla="*/ 417407 w 677835"/>
                <a:gd name="connsiteY177" fmla="*/ 940460 h 1240178"/>
                <a:gd name="connsiteX178" fmla="*/ 404529 w 677835"/>
                <a:gd name="connsiteY178" fmla="*/ 939165 h 1240178"/>
                <a:gd name="connsiteX179" fmla="*/ 396300 w 677835"/>
                <a:gd name="connsiteY179" fmla="*/ 939927 h 1240178"/>
                <a:gd name="connsiteX180" fmla="*/ 377783 w 677835"/>
                <a:gd name="connsiteY180" fmla="*/ 939013 h 1240178"/>
                <a:gd name="connsiteX181" fmla="*/ 360867 w 677835"/>
                <a:gd name="connsiteY181" fmla="*/ 940003 h 1240178"/>
                <a:gd name="connsiteX182" fmla="*/ 352713 w 677835"/>
                <a:gd name="connsiteY182" fmla="*/ 940003 h 1240178"/>
                <a:gd name="connsiteX183" fmla="*/ 344027 w 677835"/>
                <a:gd name="connsiteY183" fmla="*/ 941299 h 1240178"/>
                <a:gd name="connsiteX184" fmla="*/ 332368 w 677835"/>
                <a:gd name="connsiteY184" fmla="*/ 943127 h 1240178"/>
                <a:gd name="connsiteX185" fmla="*/ 321014 w 677835"/>
                <a:gd name="connsiteY185" fmla="*/ 943737 h 1240178"/>
                <a:gd name="connsiteX186" fmla="*/ 308060 w 677835"/>
                <a:gd name="connsiteY186" fmla="*/ 946328 h 1240178"/>
                <a:gd name="connsiteX187" fmla="*/ 282381 w 677835"/>
                <a:gd name="connsiteY187" fmla="*/ 948538 h 1240178"/>
                <a:gd name="connsiteX188" fmla="*/ 260511 w 677835"/>
                <a:gd name="connsiteY188" fmla="*/ 950824 h 1240178"/>
                <a:gd name="connsiteX189" fmla="*/ 250148 w 677835"/>
                <a:gd name="connsiteY189" fmla="*/ 951967 h 1240178"/>
                <a:gd name="connsiteX190" fmla="*/ 235746 w 677835"/>
                <a:gd name="connsiteY190" fmla="*/ 953033 h 1240178"/>
                <a:gd name="connsiteX191" fmla="*/ 232013 w 677835"/>
                <a:gd name="connsiteY191" fmla="*/ 953033 h 1240178"/>
                <a:gd name="connsiteX192" fmla="*/ 224240 w 677835"/>
                <a:gd name="connsiteY192" fmla="*/ 954024 h 1240178"/>
                <a:gd name="connsiteX193" fmla="*/ 211667 w 677835"/>
                <a:gd name="connsiteY193" fmla="*/ 955167 h 1240178"/>
                <a:gd name="connsiteX194" fmla="*/ 208543 w 677835"/>
                <a:gd name="connsiteY194" fmla="*/ 956462 h 1240178"/>
                <a:gd name="connsiteX195" fmla="*/ 204200 w 677835"/>
                <a:gd name="connsiteY195" fmla="*/ 957377 h 1240178"/>
                <a:gd name="connsiteX196" fmla="*/ 199323 w 677835"/>
                <a:gd name="connsiteY196" fmla="*/ 956234 h 1240178"/>
                <a:gd name="connsiteX197" fmla="*/ 181873 w 677835"/>
                <a:gd name="connsiteY197" fmla="*/ 957377 h 1240178"/>
                <a:gd name="connsiteX198" fmla="*/ 178139 w 677835"/>
                <a:gd name="connsiteY198" fmla="*/ 959739 h 1240178"/>
                <a:gd name="connsiteX199" fmla="*/ 174710 w 677835"/>
                <a:gd name="connsiteY199" fmla="*/ 959587 h 1240178"/>
                <a:gd name="connsiteX200" fmla="*/ 175167 w 677835"/>
                <a:gd name="connsiteY200" fmla="*/ 958444 h 1240178"/>
                <a:gd name="connsiteX201" fmla="*/ 170291 w 677835"/>
                <a:gd name="connsiteY201" fmla="*/ 958367 h 1240178"/>
                <a:gd name="connsiteX202" fmla="*/ 169148 w 677835"/>
                <a:gd name="connsiteY202" fmla="*/ 959053 h 1240178"/>
                <a:gd name="connsiteX203" fmla="*/ 170138 w 677835"/>
                <a:gd name="connsiteY203" fmla="*/ 960501 h 1240178"/>
                <a:gd name="connsiteX204" fmla="*/ 170443 w 677835"/>
                <a:gd name="connsiteY204" fmla="*/ 960806 h 1240178"/>
                <a:gd name="connsiteX205" fmla="*/ 167852 w 677835"/>
                <a:gd name="connsiteY205" fmla="*/ 961111 h 1240178"/>
                <a:gd name="connsiteX206" fmla="*/ 164271 w 677835"/>
                <a:gd name="connsiteY206" fmla="*/ 957148 h 1240178"/>
                <a:gd name="connsiteX207" fmla="*/ 165566 w 677835"/>
                <a:gd name="connsiteY207" fmla="*/ 954024 h 1240178"/>
                <a:gd name="connsiteX208" fmla="*/ 170519 w 677835"/>
                <a:gd name="connsiteY208" fmla="*/ 952881 h 1240178"/>
                <a:gd name="connsiteX209" fmla="*/ 172196 w 677835"/>
                <a:gd name="connsiteY209" fmla="*/ 950290 h 1240178"/>
                <a:gd name="connsiteX210" fmla="*/ 172653 w 677835"/>
                <a:gd name="connsiteY210" fmla="*/ 947928 h 1240178"/>
                <a:gd name="connsiteX211" fmla="*/ 179511 w 677835"/>
                <a:gd name="connsiteY211" fmla="*/ 940003 h 1240178"/>
                <a:gd name="connsiteX212" fmla="*/ 184845 w 677835"/>
                <a:gd name="connsiteY212" fmla="*/ 933907 h 1240178"/>
                <a:gd name="connsiteX213" fmla="*/ 192312 w 677835"/>
                <a:gd name="connsiteY213" fmla="*/ 927278 h 1240178"/>
                <a:gd name="connsiteX214" fmla="*/ 205495 w 677835"/>
                <a:gd name="connsiteY214" fmla="*/ 922020 h 1240178"/>
                <a:gd name="connsiteX215" fmla="*/ 214182 w 677835"/>
                <a:gd name="connsiteY215" fmla="*/ 923696 h 1240178"/>
                <a:gd name="connsiteX216" fmla="*/ 229117 w 677835"/>
                <a:gd name="connsiteY216" fmla="*/ 926897 h 1240178"/>
                <a:gd name="connsiteX217" fmla="*/ 239099 w 677835"/>
                <a:gd name="connsiteY217" fmla="*/ 928192 h 1240178"/>
                <a:gd name="connsiteX218" fmla="*/ 241614 w 677835"/>
                <a:gd name="connsiteY218" fmla="*/ 928573 h 1240178"/>
                <a:gd name="connsiteX219" fmla="*/ 253806 w 677835"/>
                <a:gd name="connsiteY219" fmla="*/ 926973 h 1240178"/>
                <a:gd name="connsiteX220" fmla="*/ 254339 w 677835"/>
                <a:gd name="connsiteY220" fmla="*/ 925144 h 1240178"/>
                <a:gd name="connsiteX221" fmla="*/ 243366 w 677835"/>
                <a:gd name="connsiteY221" fmla="*/ 916381 h 1240178"/>
                <a:gd name="connsiteX222" fmla="*/ 233613 w 677835"/>
                <a:gd name="connsiteY222" fmla="*/ 911962 h 1240178"/>
                <a:gd name="connsiteX223" fmla="*/ 232851 w 677835"/>
                <a:gd name="connsiteY223" fmla="*/ 911200 h 1240178"/>
                <a:gd name="connsiteX224" fmla="*/ 233994 w 677835"/>
                <a:gd name="connsiteY224" fmla="*/ 904418 h 1240178"/>
                <a:gd name="connsiteX225" fmla="*/ 240471 w 677835"/>
                <a:gd name="connsiteY225" fmla="*/ 901751 h 1240178"/>
                <a:gd name="connsiteX226" fmla="*/ 250148 w 677835"/>
                <a:gd name="connsiteY226" fmla="*/ 897636 h 1240178"/>
                <a:gd name="connsiteX227" fmla="*/ 259521 w 677835"/>
                <a:gd name="connsiteY227" fmla="*/ 892835 h 1240178"/>
                <a:gd name="connsiteX228" fmla="*/ 267903 w 677835"/>
                <a:gd name="connsiteY228" fmla="*/ 891464 h 1240178"/>
                <a:gd name="connsiteX229" fmla="*/ 270875 w 677835"/>
                <a:gd name="connsiteY229" fmla="*/ 891083 h 1240178"/>
                <a:gd name="connsiteX230" fmla="*/ 269808 w 677835"/>
                <a:gd name="connsiteY230" fmla="*/ 887806 h 1240178"/>
                <a:gd name="connsiteX231" fmla="*/ 257997 w 677835"/>
                <a:gd name="connsiteY231" fmla="*/ 875995 h 1240178"/>
                <a:gd name="connsiteX232" fmla="*/ 250453 w 677835"/>
                <a:gd name="connsiteY232" fmla="*/ 868451 h 1240178"/>
                <a:gd name="connsiteX233" fmla="*/ 235746 w 677835"/>
                <a:gd name="connsiteY233" fmla="*/ 850849 h 1240178"/>
                <a:gd name="connsiteX234" fmla="*/ 220202 w 677835"/>
                <a:gd name="connsiteY234" fmla="*/ 836371 h 1240178"/>
                <a:gd name="connsiteX235" fmla="*/ 217154 w 677835"/>
                <a:gd name="connsiteY235" fmla="*/ 834542 h 1240178"/>
                <a:gd name="connsiteX236" fmla="*/ 192389 w 677835"/>
                <a:gd name="connsiteY236" fmla="*/ 823798 h 1240178"/>
                <a:gd name="connsiteX237" fmla="*/ 187359 w 677835"/>
                <a:gd name="connsiteY237" fmla="*/ 821588 h 1240178"/>
                <a:gd name="connsiteX238" fmla="*/ 168690 w 677835"/>
                <a:gd name="connsiteY238" fmla="*/ 814349 h 1240178"/>
                <a:gd name="connsiteX239" fmla="*/ 150402 w 677835"/>
                <a:gd name="connsiteY239" fmla="*/ 802386 h 1240178"/>
                <a:gd name="connsiteX240" fmla="*/ 143392 w 677835"/>
                <a:gd name="connsiteY240" fmla="*/ 801472 h 1240178"/>
                <a:gd name="connsiteX241" fmla="*/ 142401 w 677835"/>
                <a:gd name="connsiteY241" fmla="*/ 802691 h 1240178"/>
                <a:gd name="connsiteX242" fmla="*/ 139049 w 677835"/>
                <a:gd name="connsiteY242" fmla="*/ 801853 h 1240178"/>
                <a:gd name="connsiteX243" fmla="*/ 140954 w 677835"/>
                <a:gd name="connsiteY243" fmla="*/ 798652 h 1240178"/>
                <a:gd name="connsiteX244" fmla="*/ 140420 w 677835"/>
                <a:gd name="connsiteY244" fmla="*/ 793699 h 1240178"/>
                <a:gd name="connsiteX245" fmla="*/ 131048 w 677835"/>
                <a:gd name="connsiteY245" fmla="*/ 780898 h 1240178"/>
                <a:gd name="connsiteX246" fmla="*/ 125485 w 677835"/>
                <a:gd name="connsiteY246" fmla="*/ 773506 h 1240178"/>
                <a:gd name="connsiteX247" fmla="*/ 121218 w 677835"/>
                <a:gd name="connsiteY247" fmla="*/ 767182 h 1240178"/>
                <a:gd name="connsiteX248" fmla="*/ 119389 w 677835"/>
                <a:gd name="connsiteY248" fmla="*/ 765277 h 1240178"/>
                <a:gd name="connsiteX249" fmla="*/ 107349 w 677835"/>
                <a:gd name="connsiteY249" fmla="*/ 747751 h 1240178"/>
                <a:gd name="connsiteX250" fmla="*/ 97520 w 677835"/>
                <a:gd name="connsiteY250" fmla="*/ 727024 h 1240178"/>
                <a:gd name="connsiteX251" fmla="*/ 96072 w 677835"/>
                <a:gd name="connsiteY251" fmla="*/ 724967 h 1240178"/>
                <a:gd name="connsiteX252" fmla="*/ 75269 w 677835"/>
                <a:gd name="connsiteY252" fmla="*/ 714985 h 1240178"/>
                <a:gd name="connsiteX253" fmla="*/ 69173 w 677835"/>
                <a:gd name="connsiteY253" fmla="*/ 712851 h 1240178"/>
                <a:gd name="connsiteX254" fmla="*/ 60334 w 677835"/>
                <a:gd name="connsiteY254" fmla="*/ 710641 h 1240178"/>
                <a:gd name="connsiteX255" fmla="*/ 54695 w 677835"/>
                <a:gd name="connsiteY255" fmla="*/ 708584 h 1240178"/>
                <a:gd name="connsiteX256" fmla="*/ 39989 w 677835"/>
                <a:gd name="connsiteY256" fmla="*/ 704317 h 1240178"/>
                <a:gd name="connsiteX257" fmla="*/ 31911 w 677835"/>
                <a:gd name="connsiteY257" fmla="*/ 697840 h 1240178"/>
                <a:gd name="connsiteX258" fmla="*/ 28254 w 677835"/>
                <a:gd name="connsiteY258" fmla="*/ 694563 h 1240178"/>
                <a:gd name="connsiteX259" fmla="*/ 22691 w 677835"/>
                <a:gd name="connsiteY259" fmla="*/ 683895 h 1240178"/>
                <a:gd name="connsiteX260" fmla="*/ 20100 w 677835"/>
                <a:gd name="connsiteY260" fmla="*/ 678561 h 1240178"/>
                <a:gd name="connsiteX261" fmla="*/ 16290 w 677835"/>
                <a:gd name="connsiteY261" fmla="*/ 666674 h 1240178"/>
                <a:gd name="connsiteX262" fmla="*/ 15300 w 677835"/>
                <a:gd name="connsiteY262" fmla="*/ 657377 h 1240178"/>
                <a:gd name="connsiteX263" fmla="*/ 14462 w 677835"/>
                <a:gd name="connsiteY263" fmla="*/ 644195 h 1240178"/>
                <a:gd name="connsiteX264" fmla="*/ 14081 w 677835"/>
                <a:gd name="connsiteY264" fmla="*/ 636346 h 1240178"/>
                <a:gd name="connsiteX265" fmla="*/ 13319 w 677835"/>
                <a:gd name="connsiteY265" fmla="*/ 628650 h 1240178"/>
                <a:gd name="connsiteX266" fmla="*/ 14081 w 677835"/>
                <a:gd name="connsiteY266" fmla="*/ 622173 h 1240178"/>
                <a:gd name="connsiteX267" fmla="*/ 14157 w 677835"/>
                <a:gd name="connsiteY267" fmla="*/ 615163 h 1240178"/>
                <a:gd name="connsiteX268" fmla="*/ 14004 w 677835"/>
                <a:gd name="connsiteY268" fmla="*/ 609067 h 1240178"/>
                <a:gd name="connsiteX269" fmla="*/ 19796 w 677835"/>
                <a:gd name="connsiteY269" fmla="*/ 592226 h 1240178"/>
                <a:gd name="connsiteX270" fmla="*/ 22234 w 677835"/>
                <a:gd name="connsiteY270" fmla="*/ 588645 h 1240178"/>
                <a:gd name="connsiteX271" fmla="*/ 29321 w 677835"/>
                <a:gd name="connsiteY271" fmla="*/ 580949 h 1240178"/>
                <a:gd name="connsiteX272" fmla="*/ 40370 w 677835"/>
                <a:gd name="connsiteY272" fmla="*/ 579120 h 1240178"/>
                <a:gd name="connsiteX273" fmla="*/ 44332 w 677835"/>
                <a:gd name="connsiteY273" fmla="*/ 576072 h 1240178"/>
                <a:gd name="connsiteX274" fmla="*/ 50580 w 677835"/>
                <a:gd name="connsiteY274" fmla="*/ 566242 h 1240178"/>
                <a:gd name="connsiteX275" fmla="*/ 54924 w 677835"/>
                <a:gd name="connsiteY275" fmla="*/ 561137 h 1240178"/>
                <a:gd name="connsiteX276" fmla="*/ 67497 w 677835"/>
                <a:gd name="connsiteY276" fmla="*/ 552450 h 1240178"/>
                <a:gd name="connsiteX277" fmla="*/ 73669 w 677835"/>
                <a:gd name="connsiteY277" fmla="*/ 547726 h 1240178"/>
                <a:gd name="connsiteX278" fmla="*/ 94624 w 677835"/>
                <a:gd name="connsiteY278" fmla="*/ 529057 h 1240178"/>
                <a:gd name="connsiteX279" fmla="*/ 100110 w 677835"/>
                <a:gd name="connsiteY279" fmla="*/ 522808 h 1240178"/>
                <a:gd name="connsiteX280" fmla="*/ 108340 w 677835"/>
                <a:gd name="connsiteY280" fmla="*/ 519303 h 1240178"/>
                <a:gd name="connsiteX281" fmla="*/ 109407 w 677835"/>
                <a:gd name="connsiteY281" fmla="*/ 520522 h 1240178"/>
                <a:gd name="connsiteX282" fmla="*/ 105597 w 677835"/>
                <a:gd name="connsiteY282" fmla="*/ 536677 h 1240178"/>
                <a:gd name="connsiteX283" fmla="*/ 98739 w 677835"/>
                <a:gd name="connsiteY283" fmla="*/ 551078 h 1240178"/>
                <a:gd name="connsiteX284" fmla="*/ 93710 w 677835"/>
                <a:gd name="connsiteY284" fmla="*/ 560375 h 1240178"/>
                <a:gd name="connsiteX285" fmla="*/ 91119 w 677835"/>
                <a:gd name="connsiteY285" fmla="*/ 566242 h 1240178"/>
                <a:gd name="connsiteX286" fmla="*/ 90509 w 677835"/>
                <a:gd name="connsiteY286" fmla="*/ 569747 h 1240178"/>
                <a:gd name="connsiteX287" fmla="*/ 91424 w 677835"/>
                <a:gd name="connsiteY287" fmla="*/ 572643 h 1240178"/>
                <a:gd name="connsiteX288" fmla="*/ 94319 w 677835"/>
                <a:gd name="connsiteY288" fmla="*/ 571424 h 1240178"/>
                <a:gd name="connsiteX289" fmla="*/ 99348 w 677835"/>
                <a:gd name="connsiteY289" fmla="*/ 566776 h 1240178"/>
                <a:gd name="connsiteX290" fmla="*/ 110626 w 677835"/>
                <a:gd name="connsiteY290" fmla="*/ 557022 h 1240178"/>
                <a:gd name="connsiteX291" fmla="*/ 111007 w 677835"/>
                <a:gd name="connsiteY291" fmla="*/ 556108 h 1240178"/>
                <a:gd name="connsiteX292" fmla="*/ 124571 w 677835"/>
                <a:gd name="connsiteY292" fmla="*/ 543535 h 1240178"/>
                <a:gd name="connsiteX293" fmla="*/ 138515 w 677835"/>
                <a:gd name="connsiteY293" fmla="*/ 529971 h 1240178"/>
                <a:gd name="connsiteX294" fmla="*/ 147354 w 677835"/>
                <a:gd name="connsiteY294" fmla="*/ 520370 h 1240178"/>
                <a:gd name="connsiteX295" fmla="*/ 157032 w 677835"/>
                <a:gd name="connsiteY295" fmla="*/ 508178 h 1240178"/>
                <a:gd name="connsiteX296" fmla="*/ 166252 w 677835"/>
                <a:gd name="connsiteY296" fmla="*/ 495910 h 1240178"/>
                <a:gd name="connsiteX297" fmla="*/ 169300 w 677835"/>
                <a:gd name="connsiteY297" fmla="*/ 492862 h 1240178"/>
                <a:gd name="connsiteX298" fmla="*/ 195513 w 677835"/>
                <a:gd name="connsiteY298" fmla="*/ 461696 h 1240178"/>
                <a:gd name="connsiteX299" fmla="*/ 208010 w 677835"/>
                <a:gd name="connsiteY299" fmla="*/ 450190 h 1240178"/>
                <a:gd name="connsiteX300" fmla="*/ 224926 w 677835"/>
                <a:gd name="connsiteY300" fmla="*/ 437617 h 1240178"/>
                <a:gd name="connsiteX301" fmla="*/ 243138 w 677835"/>
                <a:gd name="connsiteY301" fmla="*/ 425348 h 1240178"/>
                <a:gd name="connsiteX302" fmla="*/ 252663 w 677835"/>
                <a:gd name="connsiteY302" fmla="*/ 413080 h 1240178"/>
                <a:gd name="connsiteX303" fmla="*/ 254796 w 677835"/>
                <a:gd name="connsiteY303" fmla="*/ 402641 h 1240178"/>
                <a:gd name="connsiteX304" fmla="*/ 255863 w 677835"/>
                <a:gd name="connsiteY304" fmla="*/ 399364 h 1240178"/>
                <a:gd name="connsiteX305" fmla="*/ 258911 w 677835"/>
                <a:gd name="connsiteY305" fmla="*/ 391516 h 1240178"/>
                <a:gd name="connsiteX306" fmla="*/ 262188 w 677835"/>
                <a:gd name="connsiteY306" fmla="*/ 384200 h 1240178"/>
                <a:gd name="connsiteX307" fmla="*/ 268131 w 677835"/>
                <a:gd name="connsiteY307" fmla="*/ 371018 h 1240178"/>
                <a:gd name="connsiteX308" fmla="*/ 270798 w 677835"/>
                <a:gd name="connsiteY308" fmla="*/ 363550 h 1240178"/>
                <a:gd name="connsiteX309" fmla="*/ 280857 w 677835"/>
                <a:gd name="connsiteY309" fmla="*/ 349987 h 1240178"/>
                <a:gd name="connsiteX310" fmla="*/ 288477 w 677835"/>
                <a:gd name="connsiteY310" fmla="*/ 348767 h 1240178"/>
                <a:gd name="connsiteX311" fmla="*/ 297926 w 677835"/>
                <a:gd name="connsiteY311" fmla="*/ 344881 h 1240178"/>
                <a:gd name="connsiteX312" fmla="*/ 303260 w 677835"/>
                <a:gd name="connsiteY312" fmla="*/ 330937 h 1240178"/>
                <a:gd name="connsiteX313" fmla="*/ 305774 w 677835"/>
                <a:gd name="connsiteY313" fmla="*/ 327203 h 1240178"/>
                <a:gd name="connsiteX314" fmla="*/ 308898 w 677835"/>
                <a:gd name="connsiteY314" fmla="*/ 321488 h 1240178"/>
                <a:gd name="connsiteX315" fmla="*/ 313394 w 677835"/>
                <a:gd name="connsiteY315" fmla="*/ 309905 h 1240178"/>
                <a:gd name="connsiteX316" fmla="*/ 317661 w 677835"/>
                <a:gd name="connsiteY316" fmla="*/ 310820 h 1240178"/>
                <a:gd name="connsiteX317" fmla="*/ 318652 w 677835"/>
                <a:gd name="connsiteY317" fmla="*/ 318516 h 1240178"/>
                <a:gd name="connsiteX318" fmla="*/ 320176 w 677835"/>
                <a:gd name="connsiteY318" fmla="*/ 322097 h 1240178"/>
                <a:gd name="connsiteX319" fmla="*/ 324138 w 677835"/>
                <a:gd name="connsiteY319" fmla="*/ 320573 h 1240178"/>
                <a:gd name="connsiteX320" fmla="*/ 329396 w 677835"/>
                <a:gd name="connsiteY320" fmla="*/ 314173 h 1240178"/>
                <a:gd name="connsiteX321" fmla="*/ 331835 w 677835"/>
                <a:gd name="connsiteY321" fmla="*/ 310896 h 1240178"/>
                <a:gd name="connsiteX322" fmla="*/ 343417 w 677835"/>
                <a:gd name="connsiteY322" fmla="*/ 313792 h 1240178"/>
                <a:gd name="connsiteX323" fmla="*/ 346617 w 677835"/>
                <a:gd name="connsiteY323" fmla="*/ 323774 h 1240178"/>
                <a:gd name="connsiteX324" fmla="*/ 346465 w 677835"/>
                <a:gd name="connsiteY324" fmla="*/ 328346 h 1240178"/>
                <a:gd name="connsiteX325" fmla="*/ 346694 w 677835"/>
                <a:gd name="connsiteY325" fmla="*/ 334137 h 1240178"/>
                <a:gd name="connsiteX326" fmla="*/ 346541 w 677835"/>
                <a:gd name="connsiteY326" fmla="*/ 339395 h 1240178"/>
                <a:gd name="connsiteX327" fmla="*/ 344484 w 677835"/>
                <a:gd name="connsiteY327" fmla="*/ 346634 h 1240178"/>
                <a:gd name="connsiteX328" fmla="*/ 344484 w 677835"/>
                <a:gd name="connsiteY328" fmla="*/ 348234 h 1240178"/>
                <a:gd name="connsiteX329" fmla="*/ 347989 w 677835"/>
                <a:gd name="connsiteY329" fmla="*/ 349682 h 1240178"/>
                <a:gd name="connsiteX330" fmla="*/ 354085 w 677835"/>
                <a:gd name="connsiteY330" fmla="*/ 341452 h 1240178"/>
                <a:gd name="connsiteX331" fmla="*/ 360562 w 677835"/>
                <a:gd name="connsiteY331" fmla="*/ 327355 h 1240178"/>
                <a:gd name="connsiteX332" fmla="*/ 364067 w 677835"/>
                <a:gd name="connsiteY332" fmla="*/ 320192 h 1240178"/>
                <a:gd name="connsiteX333" fmla="*/ 368258 w 677835"/>
                <a:gd name="connsiteY333" fmla="*/ 314401 h 1240178"/>
                <a:gd name="connsiteX334" fmla="*/ 372297 w 677835"/>
                <a:gd name="connsiteY334" fmla="*/ 312725 h 1240178"/>
                <a:gd name="connsiteX335" fmla="*/ 372754 w 677835"/>
                <a:gd name="connsiteY335" fmla="*/ 316306 h 1240178"/>
                <a:gd name="connsiteX336" fmla="*/ 373440 w 677835"/>
                <a:gd name="connsiteY336" fmla="*/ 319202 h 1240178"/>
                <a:gd name="connsiteX337" fmla="*/ 373897 w 677835"/>
                <a:gd name="connsiteY337" fmla="*/ 322174 h 1240178"/>
                <a:gd name="connsiteX338" fmla="*/ 371916 w 677835"/>
                <a:gd name="connsiteY338" fmla="*/ 323698 h 1240178"/>
                <a:gd name="connsiteX339" fmla="*/ 370544 w 677835"/>
                <a:gd name="connsiteY339" fmla="*/ 325222 h 1240178"/>
                <a:gd name="connsiteX340" fmla="*/ 361400 w 677835"/>
                <a:gd name="connsiteY340" fmla="*/ 340843 h 1240178"/>
                <a:gd name="connsiteX341" fmla="*/ 354085 w 677835"/>
                <a:gd name="connsiteY341" fmla="*/ 361569 h 1240178"/>
                <a:gd name="connsiteX342" fmla="*/ 349970 w 677835"/>
                <a:gd name="connsiteY342" fmla="*/ 371094 h 1240178"/>
                <a:gd name="connsiteX343" fmla="*/ 344865 w 677835"/>
                <a:gd name="connsiteY343" fmla="*/ 371551 h 1240178"/>
                <a:gd name="connsiteX344" fmla="*/ 341207 w 677835"/>
                <a:gd name="connsiteY344" fmla="*/ 363855 h 1240178"/>
                <a:gd name="connsiteX345" fmla="*/ 338845 w 677835"/>
                <a:gd name="connsiteY345" fmla="*/ 352501 h 1240178"/>
                <a:gd name="connsiteX346" fmla="*/ 338312 w 677835"/>
                <a:gd name="connsiteY346" fmla="*/ 342595 h 1240178"/>
                <a:gd name="connsiteX347" fmla="*/ 339150 w 677835"/>
                <a:gd name="connsiteY347" fmla="*/ 334899 h 1240178"/>
                <a:gd name="connsiteX348" fmla="*/ 340293 w 677835"/>
                <a:gd name="connsiteY348" fmla="*/ 323469 h 1240178"/>
                <a:gd name="connsiteX349" fmla="*/ 338007 w 677835"/>
                <a:gd name="connsiteY349" fmla="*/ 321107 h 1240178"/>
                <a:gd name="connsiteX350" fmla="*/ 336407 w 677835"/>
                <a:gd name="connsiteY350" fmla="*/ 321031 h 1240178"/>
                <a:gd name="connsiteX351" fmla="*/ 329472 w 677835"/>
                <a:gd name="connsiteY351" fmla="*/ 322936 h 1240178"/>
                <a:gd name="connsiteX352" fmla="*/ 325967 w 677835"/>
                <a:gd name="connsiteY352" fmla="*/ 332918 h 1240178"/>
                <a:gd name="connsiteX353" fmla="*/ 323529 w 677835"/>
                <a:gd name="connsiteY353" fmla="*/ 337185 h 1240178"/>
                <a:gd name="connsiteX354" fmla="*/ 319566 w 677835"/>
                <a:gd name="connsiteY354" fmla="*/ 345262 h 1240178"/>
                <a:gd name="connsiteX355" fmla="*/ 317509 w 677835"/>
                <a:gd name="connsiteY355" fmla="*/ 349758 h 1240178"/>
                <a:gd name="connsiteX356" fmla="*/ 315299 w 677835"/>
                <a:gd name="connsiteY356" fmla="*/ 360731 h 1240178"/>
                <a:gd name="connsiteX357" fmla="*/ 312480 w 677835"/>
                <a:gd name="connsiteY357" fmla="*/ 364312 h 1240178"/>
                <a:gd name="connsiteX358" fmla="*/ 308898 w 677835"/>
                <a:gd name="connsiteY358" fmla="*/ 360959 h 1240178"/>
                <a:gd name="connsiteX359" fmla="*/ 308898 w 677835"/>
                <a:gd name="connsiteY359" fmla="*/ 356845 h 1240178"/>
                <a:gd name="connsiteX360" fmla="*/ 310651 w 677835"/>
                <a:gd name="connsiteY360" fmla="*/ 349606 h 1240178"/>
                <a:gd name="connsiteX361" fmla="*/ 312480 w 677835"/>
                <a:gd name="connsiteY361" fmla="*/ 341909 h 1240178"/>
                <a:gd name="connsiteX362" fmla="*/ 310575 w 677835"/>
                <a:gd name="connsiteY362" fmla="*/ 338328 h 1240178"/>
                <a:gd name="connsiteX363" fmla="*/ 307832 w 677835"/>
                <a:gd name="connsiteY363" fmla="*/ 336652 h 1240178"/>
                <a:gd name="connsiteX364" fmla="*/ 305546 w 677835"/>
                <a:gd name="connsiteY364" fmla="*/ 341071 h 1240178"/>
                <a:gd name="connsiteX365" fmla="*/ 302193 w 677835"/>
                <a:gd name="connsiteY365" fmla="*/ 354787 h 1240178"/>
                <a:gd name="connsiteX366" fmla="*/ 294192 w 677835"/>
                <a:gd name="connsiteY366" fmla="*/ 357911 h 1240178"/>
                <a:gd name="connsiteX367" fmla="*/ 292744 w 677835"/>
                <a:gd name="connsiteY367" fmla="*/ 357530 h 1240178"/>
                <a:gd name="connsiteX368" fmla="*/ 287791 w 677835"/>
                <a:gd name="connsiteY368" fmla="*/ 355854 h 1240178"/>
                <a:gd name="connsiteX369" fmla="*/ 281619 w 677835"/>
                <a:gd name="connsiteY369" fmla="*/ 361721 h 1240178"/>
                <a:gd name="connsiteX370" fmla="*/ 281085 w 677835"/>
                <a:gd name="connsiteY370" fmla="*/ 363093 h 1240178"/>
                <a:gd name="connsiteX371" fmla="*/ 276285 w 677835"/>
                <a:gd name="connsiteY371" fmla="*/ 369037 h 1240178"/>
                <a:gd name="connsiteX372" fmla="*/ 274837 w 677835"/>
                <a:gd name="connsiteY372" fmla="*/ 375742 h 1240178"/>
                <a:gd name="connsiteX373" fmla="*/ 273770 w 677835"/>
                <a:gd name="connsiteY373" fmla="*/ 377876 h 1240178"/>
                <a:gd name="connsiteX374" fmla="*/ 268589 w 677835"/>
                <a:gd name="connsiteY374" fmla="*/ 388696 h 1240178"/>
                <a:gd name="connsiteX375" fmla="*/ 266074 w 677835"/>
                <a:gd name="connsiteY375" fmla="*/ 394106 h 1240178"/>
                <a:gd name="connsiteX376" fmla="*/ 259902 w 677835"/>
                <a:gd name="connsiteY376" fmla="*/ 413614 h 1240178"/>
                <a:gd name="connsiteX377" fmla="*/ 249767 w 677835"/>
                <a:gd name="connsiteY377" fmla="*/ 428777 h 1240178"/>
                <a:gd name="connsiteX378" fmla="*/ 231936 w 677835"/>
                <a:gd name="connsiteY378" fmla="*/ 441960 h 1240178"/>
                <a:gd name="connsiteX379" fmla="*/ 228355 w 677835"/>
                <a:gd name="connsiteY379" fmla="*/ 443789 h 1240178"/>
                <a:gd name="connsiteX380" fmla="*/ 223554 w 677835"/>
                <a:gd name="connsiteY380" fmla="*/ 446227 h 1240178"/>
                <a:gd name="connsiteX381" fmla="*/ 214029 w 677835"/>
                <a:gd name="connsiteY381" fmla="*/ 454533 h 1240178"/>
                <a:gd name="connsiteX382" fmla="*/ 200999 w 677835"/>
                <a:gd name="connsiteY382" fmla="*/ 467335 h 1240178"/>
                <a:gd name="connsiteX383" fmla="*/ 200618 w 677835"/>
                <a:gd name="connsiteY383" fmla="*/ 467716 h 1240178"/>
                <a:gd name="connsiteX384" fmla="*/ 185759 w 677835"/>
                <a:gd name="connsiteY384" fmla="*/ 484784 h 1240178"/>
                <a:gd name="connsiteX385" fmla="*/ 168005 w 677835"/>
                <a:gd name="connsiteY385" fmla="*/ 505435 h 1240178"/>
                <a:gd name="connsiteX386" fmla="*/ 144306 w 677835"/>
                <a:gd name="connsiteY386" fmla="*/ 534391 h 1240178"/>
                <a:gd name="connsiteX387" fmla="*/ 130590 w 677835"/>
                <a:gd name="connsiteY387" fmla="*/ 548030 h 1240178"/>
                <a:gd name="connsiteX388" fmla="*/ 121751 w 677835"/>
                <a:gd name="connsiteY388" fmla="*/ 557708 h 1240178"/>
                <a:gd name="connsiteX389" fmla="*/ 109788 w 677835"/>
                <a:gd name="connsiteY389" fmla="*/ 567766 h 1240178"/>
                <a:gd name="connsiteX390" fmla="*/ 99044 w 677835"/>
                <a:gd name="connsiteY390" fmla="*/ 577063 h 1240178"/>
                <a:gd name="connsiteX391" fmla="*/ 85404 w 677835"/>
                <a:gd name="connsiteY391" fmla="*/ 589559 h 1240178"/>
                <a:gd name="connsiteX392" fmla="*/ 85785 w 677835"/>
                <a:gd name="connsiteY392" fmla="*/ 599465 h 1240178"/>
                <a:gd name="connsiteX393" fmla="*/ 87309 w 677835"/>
                <a:gd name="connsiteY393" fmla="*/ 603961 h 1240178"/>
                <a:gd name="connsiteX394" fmla="*/ 80375 w 677835"/>
                <a:gd name="connsiteY394" fmla="*/ 606171 h 1240178"/>
                <a:gd name="connsiteX395" fmla="*/ 71764 w 677835"/>
                <a:gd name="connsiteY395" fmla="*/ 603885 h 1240178"/>
                <a:gd name="connsiteX396" fmla="*/ 62849 w 677835"/>
                <a:gd name="connsiteY396" fmla="*/ 598551 h 1240178"/>
                <a:gd name="connsiteX397" fmla="*/ 58658 w 677835"/>
                <a:gd name="connsiteY397" fmla="*/ 593446 h 1240178"/>
                <a:gd name="connsiteX398" fmla="*/ 47075 w 677835"/>
                <a:gd name="connsiteY398" fmla="*/ 590169 h 1240178"/>
                <a:gd name="connsiteX399" fmla="*/ 40065 w 677835"/>
                <a:gd name="connsiteY399" fmla="*/ 588645 h 1240178"/>
                <a:gd name="connsiteX400" fmla="*/ 37931 w 677835"/>
                <a:gd name="connsiteY400" fmla="*/ 588416 h 1240178"/>
                <a:gd name="connsiteX401" fmla="*/ 31149 w 677835"/>
                <a:gd name="connsiteY401" fmla="*/ 592836 h 1240178"/>
                <a:gd name="connsiteX402" fmla="*/ 29625 w 677835"/>
                <a:gd name="connsiteY402" fmla="*/ 594284 h 1240178"/>
                <a:gd name="connsiteX403" fmla="*/ 22844 w 677835"/>
                <a:gd name="connsiteY403" fmla="*/ 606933 h 1240178"/>
                <a:gd name="connsiteX404" fmla="*/ 22615 w 677835"/>
                <a:gd name="connsiteY404" fmla="*/ 610972 h 1240178"/>
                <a:gd name="connsiteX405" fmla="*/ 22615 w 677835"/>
                <a:gd name="connsiteY405" fmla="*/ 616382 h 1240178"/>
                <a:gd name="connsiteX406" fmla="*/ 22615 w 677835"/>
                <a:gd name="connsiteY406" fmla="*/ 620344 h 1240178"/>
                <a:gd name="connsiteX407" fmla="*/ 21777 w 677835"/>
                <a:gd name="connsiteY407" fmla="*/ 621563 h 1240178"/>
                <a:gd name="connsiteX408" fmla="*/ 21548 w 677835"/>
                <a:gd name="connsiteY408" fmla="*/ 625450 h 1240178"/>
                <a:gd name="connsiteX409" fmla="*/ 21929 w 677835"/>
                <a:gd name="connsiteY409" fmla="*/ 632231 h 1240178"/>
                <a:gd name="connsiteX410" fmla="*/ 22005 w 677835"/>
                <a:gd name="connsiteY410" fmla="*/ 635051 h 1240178"/>
                <a:gd name="connsiteX411" fmla="*/ 22767 w 677835"/>
                <a:gd name="connsiteY411" fmla="*/ 648995 h 1240178"/>
                <a:gd name="connsiteX412" fmla="*/ 23682 w 677835"/>
                <a:gd name="connsiteY412" fmla="*/ 656539 h 1240178"/>
                <a:gd name="connsiteX413" fmla="*/ 23682 w 677835"/>
                <a:gd name="connsiteY413" fmla="*/ 661035 h 1240178"/>
                <a:gd name="connsiteX414" fmla="*/ 25663 w 677835"/>
                <a:gd name="connsiteY414" fmla="*/ 665455 h 1240178"/>
                <a:gd name="connsiteX415" fmla="*/ 28178 w 677835"/>
                <a:gd name="connsiteY415" fmla="*/ 673760 h 1240178"/>
                <a:gd name="connsiteX416" fmla="*/ 30387 w 677835"/>
                <a:gd name="connsiteY416" fmla="*/ 681838 h 1240178"/>
                <a:gd name="connsiteX417" fmla="*/ 41208 w 677835"/>
                <a:gd name="connsiteY417" fmla="*/ 692963 h 1240178"/>
                <a:gd name="connsiteX418" fmla="*/ 61248 w 677835"/>
                <a:gd name="connsiteY418" fmla="*/ 701954 h 1240178"/>
                <a:gd name="connsiteX419" fmla="*/ 65744 w 677835"/>
                <a:gd name="connsiteY419" fmla="*/ 702869 h 1240178"/>
                <a:gd name="connsiteX420" fmla="*/ 71764 w 677835"/>
                <a:gd name="connsiteY420" fmla="*/ 703936 h 1240178"/>
                <a:gd name="connsiteX421" fmla="*/ 84794 w 677835"/>
                <a:gd name="connsiteY421" fmla="*/ 706984 h 1240178"/>
                <a:gd name="connsiteX422" fmla="*/ 86394 w 677835"/>
                <a:gd name="connsiteY422" fmla="*/ 705231 h 1240178"/>
                <a:gd name="connsiteX423" fmla="*/ 85480 w 677835"/>
                <a:gd name="connsiteY423" fmla="*/ 703478 h 1240178"/>
                <a:gd name="connsiteX424" fmla="*/ 77784 w 677835"/>
                <a:gd name="connsiteY424" fmla="*/ 684581 h 1240178"/>
                <a:gd name="connsiteX425" fmla="*/ 75269 w 677835"/>
                <a:gd name="connsiteY425" fmla="*/ 679171 h 1240178"/>
                <a:gd name="connsiteX426" fmla="*/ 75269 w 677835"/>
                <a:gd name="connsiteY426" fmla="*/ 673837 h 1240178"/>
                <a:gd name="connsiteX427" fmla="*/ 81594 w 677835"/>
                <a:gd name="connsiteY427" fmla="*/ 668426 h 1240178"/>
                <a:gd name="connsiteX428" fmla="*/ 82965 w 677835"/>
                <a:gd name="connsiteY428" fmla="*/ 670255 h 1240178"/>
                <a:gd name="connsiteX429" fmla="*/ 82280 w 677835"/>
                <a:gd name="connsiteY429" fmla="*/ 673075 h 1240178"/>
                <a:gd name="connsiteX430" fmla="*/ 88680 w 677835"/>
                <a:gd name="connsiteY430" fmla="*/ 691972 h 1240178"/>
                <a:gd name="connsiteX431" fmla="*/ 88985 w 677835"/>
                <a:gd name="connsiteY431" fmla="*/ 692887 h 1240178"/>
                <a:gd name="connsiteX432" fmla="*/ 95234 w 677835"/>
                <a:gd name="connsiteY432" fmla="*/ 704317 h 1240178"/>
                <a:gd name="connsiteX433" fmla="*/ 98510 w 677835"/>
                <a:gd name="connsiteY433" fmla="*/ 708889 h 1240178"/>
                <a:gd name="connsiteX434" fmla="*/ 106664 w 677835"/>
                <a:gd name="connsiteY434" fmla="*/ 722224 h 1240178"/>
                <a:gd name="connsiteX435" fmla="*/ 109331 w 677835"/>
                <a:gd name="connsiteY435" fmla="*/ 728624 h 1240178"/>
                <a:gd name="connsiteX436" fmla="*/ 112531 w 677835"/>
                <a:gd name="connsiteY436" fmla="*/ 739750 h 1240178"/>
                <a:gd name="connsiteX437" fmla="*/ 116570 w 677835"/>
                <a:gd name="connsiteY437" fmla="*/ 747217 h 1240178"/>
                <a:gd name="connsiteX438" fmla="*/ 119999 w 677835"/>
                <a:gd name="connsiteY438" fmla="*/ 754380 h 1240178"/>
                <a:gd name="connsiteX439" fmla="*/ 122970 w 677835"/>
                <a:gd name="connsiteY439" fmla="*/ 758038 h 1240178"/>
                <a:gd name="connsiteX440" fmla="*/ 129905 w 677835"/>
                <a:gd name="connsiteY440" fmla="*/ 764743 h 1240178"/>
                <a:gd name="connsiteX441" fmla="*/ 135924 w 677835"/>
                <a:gd name="connsiteY441" fmla="*/ 771982 h 1240178"/>
                <a:gd name="connsiteX442" fmla="*/ 138591 w 677835"/>
                <a:gd name="connsiteY442" fmla="*/ 776783 h 1240178"/>
                <a:gd name="connsiteX443" fmla="*/ 154670 w 677835"/>
                <a:gd name="connsiteY443" fmla="*/ 791108 h 1240178"/>
                <a:gd name="connsiteX444" fmla="*/ 158022 w 677835"/>
                <a:gd name="connsiteY444" fmla="*/ 794156 h 1240178"/>
                <a:gd name="connsiteX445" fmla="*/ 162290 w 677835"/>
                <a:gd name="connsiteY445" fmla="*/ 798576 h 1240178"/>
                <a:gd name="connsiteX446" fmla="*/ 178368 w 677835"/>
                <a:gd name="connsiteY446" fmla="*/ 808177 h 1240178"/>
                <a:gd name="connsiteX447" fmla="*/ 193913 w 677835"/>
                <a:gd name="connsiteY447" fmla="*/ 813664 h 1240178"/>
                <a:gd name="connsiteX448" fmla="*/ 201380 w 677835"/>
                <a:gd name="connsiteY448" fmla="*/ 816407 h 1240178"/>
                <a:gd name="connsiteX449" fmla="*/ 210067 w 677835"/>
                <a:gd name="connsiteY449" fmla="*/ 821588 h 1240178"/>
                <a:gd name="connsiteX450" fmla="*/ 213648 w 677835"/>
                <a:gd name="connsiteY450" fmla="*/ 822122 h 1240178"/>
                <a:gd name="connsiteX451" fmla="*/ 222030 w 677835"/>
                <a:gd name="connsiteY451" fmla="*/ 825627 h 1240178"/>
                <a:gd name="connsiteX452" fmla="*/ 223707 w 677835"/>
                <a:gd name="connsiteY452" fmla="*/ 826389 h 1240178"/>
                <a:gd name="connsiteX453" fmla="*/ 243062 w 677835"/>
                <a:gd name="connsiteY453" fmla="*/ 830732 h 1240178"/>
                <a:gd name="connsiteX454" fmla="*/ 254263 w 677835"/>
                <a:gd name="connsiteY454" fmla="*/ 834161 h 1240178"/>
                <a:gd name="connsiteX455" fmla="*/ 264855 w 677835"/>
                <a:gd name="connsiteY455" fmla="*/ 837362 h 1240178"/>
                <a:gd name="connsiteX456" fmla="*/ 273161 w 677835"/>
                <a:gd name="connsiteY456" fmla="*/ 839572 h 1240178"/>
                <a:gd name="connsiteX457" fmla="*/ 292896 w 677835"/>
                <a:gd name="connsiteY457" fmla="*/ 844372 h 1240178"/>
                <a:gd name="connsiteX458" fmla="*/ 298154 w 677835"/>
                <a:gd name="connsiteY458" fmla="*/ 844677 h 1240178"/>
                <a:gd name="connsiteX459" fmla="*/ 303488 w 677835"/>
                <a:gd name="connsiteY459" fmla="*/ 846353 h 1240178"/>
                <a:gd name="connsiteX460" fmla="*/ 305165 w 677835"/>
                <a:gd name="connsiteY460" fmla="*/ 846582 h 1240178"/>
                <a:gd name="connsiteX461" fmla="*/ 311337 w 677835"/>
                <a:gd name="connsiteY461" fmla="*/ 844906 h 1240178"/>
                <a:gd name="connsiteX462" fmla="*/ 329396 w 677835"/>
                <a:gd name="connsiteY462" fmla="*/ 845744 h 1240178"/>
                <a:gd name="connsiteX463" fmla="*/ 342655 w 677835"/>
                <a:gd name="connsiteY463" fmla="*/ 847725 h 1240178"/>
                <a:gd name="connsiteX464" fmla="*/ 344027 w 677835"/>
                <a:gd name="connsiteY464" fmla="*/ 847725 h 1240178"/>
                <a:gd name="connsiteX465" fmla="*/ 350504 w 677835"/>
                <a:gd name="connsiteY465" fmla="*/ 844982 h 1240178"/>
                <a:gd name="connsiteX466" fmla="*/ 357895 w 677835"/>
                <a:gd name="connsiteY466" fmla="*/ 843839 h 1240178"/>
                <a:gd name="connsiteX467" fmla="*/ 369096 w 677835"/>
                <a:gd name="connsiteY467" fmla="*/ 842391 h 1240178"/>
                <a:gd name="connsiteX468" fmla="*/ 379688 w 677835"/>
                <a:gd name="connsiteY468" fmla="*/ 839267 h 1240178"/>
                <a:gd name="connsiteX469" fmla="*/ 388680 w 677835"/>
                <a:gd name="connsiteY469" fmla="*/ 838048 h 1240178"/>
                <a:gd name="connsiteX470" fmla="*/ 394471 w 677835"/>
                <a:gd name="connsiteY470" fmla="*/ 835457 h 1240178"/>
                <a:gd name="connsiteX471" fmla="*/ 402396 w 677835"/>
                <a:gd name="connsiteY471" fmla="*/ 831037 h 1240178"/>
                <a:gd name="connsiteX472" fmla="*/ 407806 w 677835"/>
                <a:gd name="connsiteY472" fmla="*/ 831647 h 1240178"/>
                <a:gd name="connsiteX473" fmla="*/ 411387 w 677835"/>
                <a:gd name="connsiteY473" fmla="*/ 832485 h 1240178"/>
                <a:gd name="connsiteX474" fmla="*/ 420684 w 677835"/>
                <a:gd name="connsiteY474" fmla="*/ 828599 h 1240178"/>
                <a:gd name="connsiteX475" fmla="*/ 422970 w 677835"/>
                <a:gd name="connsiteY475" fmla="*/ 827608 h 1240178"/>
                <a:gd name="connsiteX476" fmla="*/ 433485 w 677835"/>
                <a:gd name="connsiteY476" fmla="*/ 824179 h 1240178"/>
                <a:gd name="connsiteX477" fmla="*/ 436914 w 677835"/>
                <a:gd name="connsiteY477" fmla="*/ 822350 h 1240178"/>
                <a:gd name="connsiteX478" fmla="*/ 446897 w 677835"/>
                <a:gd name="connsiteY478" fmla="*/ 819912 h 1240178"/>
                <a:gd name="connsiteX479" fmla="*/ 461375 w 677835"/>
                <a:gd name="connsiteY479" fmla="*/ 813130 h 1240178"/>
                <a:gd name="connsiteX480" fmla="*/ 463356 w 677835"/>
                <a:gd name="connsiteY480" fmla="*/ 811378 h 1240178"/>
                <a:gd name="connsiteX481" fmla="*/ 475091 w 677835"/>
                <a:gd name="connsiteY481" fmla="*/ 805967 h 1240178"/>
                <a:gd name="connsiteX482" fmla="*/ 477834 w 677835"/>
                <a:gd name="connsiteY482" fmla="*/ 803986 h 1240178"/>
                <a:gd name="connsiteX483" fmla="*/ 483396 w 677835"/>
                <a:gd name="connsiteY483" fmla="*/ 799033 h 1240178"/>
                <a:gd name="connsiteX484" fmla="*/ 490178 w 677835"/>
                <a:gd name="connsiteY484" fmla="*/ 793318 h 1240178"/>
                <a:gd name="connsiteX485" fmla="*/ 496122 w 677835"/>
                <a:gd name="connsiteY485" fmla="*/ 787222 h 1240178"/>
                <a:gd name="connsiteX486" fmla="*/ 505723 w 677835"/>
                <a:gd name="connsiteY486" fmla="*/ 776707 h 1240178"/>
                <a:gd name="connsiteX487" fmla="*/ 512048 w 677835"/>
                <a:gd name="connsiteY487" fmla="*/ 772287 h 1240178"/>
                <a:gd name="connsiteX488" fmla="*/ 516924 w 677835"/>
                <a:gd name="connsiteY488" fmla="*/ 768629 h 1240178"/>
                <a:gd name="connsiteX489" fmla="*/ 528583 w 677835"/>
                <a:gd name="connsiteY489" fmla="*/ 753008 h 1240178"/>
                <a:gd name="connsiteX490" fmla="*/ 535289 w 677835"/>
                <a:gd name="connsiteY490" fmla="*/ 742874 h 1240178"/>
                <a:gd name="connsiteX491" fmla="*/ 537346 w 677835"/>
                <a:gd name="connsiteY491" fmla="*/ 739445 h 1240178"/>
                <a:gd name="connsiteX492" fmla="*/ 540775 w 677835"/>
                <a:gd name="connsiteY492" fmla="*/ 735787 h 1240178"/>
                <a:gd name="connsiteX493" fmla="*/ 544890 w 677835"/>
                <a:gd name="connsiteY493" fmla="*/ 729844 h 1240178"/>
                <a:gd name="connsiteX494" fmla="*/ 546566 w 677835"/>
                <a:gd name="connsiteY494" fmla="*/ 728701 h 1240178"/>
                <a:gd name="connsiteX495" fmla="*/ 548090 w 677835"/>
                <a:gd name="connsiteY495" fmla="*/ 728015 h 1240178"/>
                <a:gd name="connsiteX496" fmla="*/ 552434 w 677835"/>
                <a:gd name="connsiteY496" fmla="*/ 718490 h 1240178"/>
                <a:gd name="connsiteX497" fmla="*/ 557463 w 677835"/>
                <a:gd name="connsiteY497" fmla="*/ 709346 h 1240178"/>
                <a:gd name="connsiteX498" fmla="*/ 561197 w 677835"/>
                <a:gd name="connsiteY498" fmla="*/ 700126 h 1240178"/>
                <a:gd name="connsiteX499" fmla="*/ 565464 w 677835"/>
                <a:gd name="connsiteY499" fmla="*/ 691744 h 1240178"/>
                <a:gd name="connsiteX500" fmla="*/ 570569 w 677835"/>
                <a:gd name="connsiteY500" fmla="*/ 681304 h 1240178"/>
                <a:gd name="connsiteX501" fmla="*/ 574074 w 677835"/>
                <a:gd name="connsiteY501" fmla="*/ 670484 h 1240178"/>
                <a:gd name="connsiteX502" fmla="*/ 574074 w 677835"/>
                <a:gd name="connsiteY502" fmla="*/ 668884 h 1240178"/>
                <a:gd name="connsiteX503" fmla="*/ 577351 w 677835"/>
                <a:gd name="connsiteY503" fmla="*/ 654406 h 1240178"/>
                <a:gd name="connsiteX504" fmla="*/ 578570 w 677835"/>
                <a:gd name="connsiteY504" fmla="*/ 651053 h 1240178"/>
                <a:gd name="connsiteX505" fmla="*/ 583752 w 677835"/>
                <a:gd name="connsiteY505" fmla="*/ 653263 h 1240178"/>
                <a:gd name="connsiteX506" fmla="*/ 584742 w 677835"/>
                <a:gd name="connsiteY506" fmla="*/ 657606 h 1240178"/>
                <a:gd name="connsiteX507" fmla="*/ 581009 w 677835"/>
                <a:gd name="connsiteY507" fmla="*/ 670560 h 1240178"/>
                <a:gd name="connsiteX508" fmla="*/ 578342 w 677835"/>
                <a:gd name="connsiteY508" fmla="*/ 678637 h 1240178"/>
                <a:gd name="connsiteX509" fmla="*/ 577808 w 677835"/>
                <a:gd name="connsiteY509" fmla="*/ 681076 h 1240178"/>
                <a:gd name="connsiteX510" fmla="*/ 578723 w 677835"/>
                <a:gd name="connsiteY510" fmla="*/ 686410 h 1240178"/>
                <a:gd name="connsiteX511" fmla="*/ 580856 w 677835"/>
                <a:gd name="connsiteY511" fmla="*/ 685876 h 1240178"/>
                <a:gd name="connsiteX512" fmla="*/ 584590 w 677835"/>
                <a:gd name="connsiteY512" fmla="*/ 684962 h 1240178"/>
                <a:gd name="connsiteX513" fmla="*/ 596325 w 677835"/>
                <a:gd name="connsiteY513" fmla="*/ 676885 h 1240178"/>
                <a:gd name="connsiteX514" fmla="*/ 599678 w 677835"/>
                <a:gd name="connsiteY514" fmla="*/ 674751 h 1240178"/>
                <a:gd name="connsiteX515" fmla="*/ 609279 w 677835"/>
                <a:gd name="connsiteY515" fmla="*/ 668198 h 1240178"/>
                <a:gd name="connsiteX516" fmla="*/ 615680 w 677835"/>
                <a:gd name="connsiteY516" fmla="*/ 660730 h 1240178"/>
                <a:gd name="connsiteX517" fmla="*/ 619871 w 677835"/>
                <a:gd name="connsiteY517" fmla="*/ 654406 h 1240178"/>
                <a:gd name="connsiteX518" fmla="*/ 626424 w 677835"/>
                <a:gd name="connsiteY518" fmla="*/ 642595 h 1240178"/>
                <a:gd name="connsiteX519" fmla="*/ 630691 w 677835"/>
                <a:gd name="connsiteY519" fmla="*/ 635127 h 1240178"/>
                <a:gd name="connsiteX520" fmla="*/ 631301 w 677835"/>
                <a:gd name="connsiteY520" fmla="*/ 633755 h 1240178"/>
                <a:gd name="connsiteX521" fmla="*/ 637473 w 677835"/>
                <a:gd name="connsiteY521" fmla="*/ 616382 h 1240178"/>
                <a:gd name="connsiteX522" fmla="*/ 638844 w 677835"/>
                <a:gd name="connsiteY522" fmla="*/ 610514 h 1240178"/>
                <a:gd name="connsiteX523" fmla="*/ 640902 w 677835"/>
                <a:gd name="connsiteY523" fmla="*/ 605485 h 1240178"/>
                <a:gd name="connsiteX524" fmla="*/ 640597 w 677835"/>
                <a:gd name="connsiteY524" fmla="*/ 596722 h 1240178"/>
                <a:gd name="connsiteX525" fmla="*/ 638082 w 677835"/>
                <a:gd name="connsiteY525" fmla="*/ 586511 h 1240178"/>
                <a:gd name="connsiteX526" fmla="*/ 631148 w 677835"/>
                <a:gd name="connsiteY526" fmla="*/ 567766 h 1240178"/>
                <a:gd name="connsiteX527" fmla="*/ 626957 w 677835"/>
                <a:gd name="connsiteY527" fmla="*/ 564871 h 1240178"/>
                <a:gd name="connsiteX528" fmla="*/ 617432 w 677835"/>
                <a:gd name="connsiteY528" fmla="*/ 560603 h 1240178"/>
                <a:gd name="connsiteX529" fmla="*/ 598763 w 677835"/>
                <a:gd name="connsiteY529" fmla="*/ 565709 h 1240178"/>
                <a:gd name="connsiteX530" fmla="*/ 597925 w 677835"/>
                <a:gd name="connsiteY530" fmla="*/ 568985 h 1240178"/>
                <a:gd name="connsiteX531" fmla="*/ 598763 w 677835"/>
                <a:gd name="connsiteY531" fmla="*/ 575081 h 1240178"/>
                <a:gd name="connsiteX532" fmla="*/ 589696 w 677835"/>
                <a:gd name="connsiteY532" fmla="*/ 584454 h 1240178"/>
                <a:gd name="connsiteX533" fmla="*/ 582837 w 677835"/>
                <a:gd name="connsiteY533" fmla="*/ 586435 h 1240178"/>
                <a:gd name="connsiteX534" fmla="*/ 581390 w 677835"/>
                <a:gd name="connsiteY534" fmla="*/ 588569 h 1240178"/>
                <a:gd name="connsiteX535" fmla="*/ 579637 w 677835"/>
                <a:gd name="connsiteY535" fmla="*/ 590702 h 1240178"/>
                <a:gd name="connsiteX536" fmla="*/ 579637 w 677835"/>
                <a:gd name="connsiteY536" fmla="*/ 587807 h 1240178"/>
                <a:gd name="connsiteX537" fmla="*/ 580171 w 677835"/>
                <a:gd name="connsiteY537" fmla="*/ 585445 h 1240178"/>
                <a:gd name="connsiteX538" fmla="*/ 581161 w 677835"/>
                <a:gd name="connsiteY538" fmla="*/ 578587 h 1240178"/>
                <a:gd name="connsiteX539" fmla="*/ 577046 w 677835"/>
                <a:gd name="connsiteY539" fmla="*/ 562737 h 1240178"/>
                <a:gd name="connsiteX540" fmla="*/ 548624 w 677835"/>
                <a:gd name="connsiteY540" fmla="*/ 540868 h 1240178"/>
                <a:gd name="connsiteX541" fmla="*/ 535517 w 677835"/>
                <a:gd name="connsiteY541" fmla="*/ 529666 h 1240178"/>
                <a:gd name="connsiteX542" fmla="*/ 527135 w 677835"/>
                <a:gd name="connsiteY542" fmla="*/ 520217 h 1240178"/>
                <a:gd name="connsiteX543" fmla="*/ 524011 w 677835"/>
                <a:gd name="connsiteY543" fmla="*/ 516788 h 1240178"/>
                <a:gd name="connsiteX544" fmla="*/ 520430 w 677835"/>
                <a:gd name="connsiteY544" fmla="*/ 514426 h 1240178"/>
                <a:gd name="connsiteX545" fmla="*/ 519591 w 677835"/>
                <a:gd name="connsiteY545" fmla="*/ 513359 h 1240178"/>
                <a:gd name="connsiteX546" fmla="*/ 510752 w 677835"/>
                <a:gd name="connsiteY546" fmla="*/ 506730 h 1240178"/>
                <a:gd name="connsiteX547" fmla="*/ 504199 w 677835"/>
                <a:gd name="connsiteY547" fmla="*/ 501777 h 1240178"/>
                <a:gd name="connsiteX548" fmla="*/ 491093 w 677835"/>
                <a:gd name="connsiteY548" fmla="*/ 490423 h 1240178"/>
                <a:gd name="connsiteX549" fmla="*/ 478443 w 677835"/>
                <a:gd name="connsiteY549" fmla="*/ 477012 h 1240178"/>
                <a:gd name="connsiteX550" fmla="*/ 462746 w 677835"/>
                <a:gd name="connsiteY550" fmla="*/ 450113 h 1240178"/>
                <a:gd name="connsiteX551" fmla="*/ 454059 w 677835"/>
                <a:gd name="connsiteY551" fmla="*/ 434873 h 1240178"/>
                <a:gd name="connsiteX552" fmla="*/ 452383 w 677835"/>
                <a:gd name="connsiteY552" fmla="*/ 430682 h 1240178"/>
                <a:gd name="connsiteX553" fmla="*/ 451088 w 677835"/>
                <a:gd name="connsiteY553" fmla="*/ 427482 h 1240178"/>
                <a:gd name="connsiteX554" fmla="*/ 447125 w 677835"/>
                <a:gd name="connsiteY554" fmla="*/ 419938 h 1240178"/>
                <a:gd name="connsiteX555" fmla="*/ 442629 w 677835"/>
                <a:gd name="connsiteY555" fmla="*/ 408356 h 1240178"/>
                <a:gd name="connsiteX556" fmla="*/ 440420 w 677835"/>
                <a:gd name="connsiteY556" fmla="*/ 406070 h 1240178"/>
                <a:gd name="connsiteX557" fmla="*/ 431657 w 677835"/>
                <a:gd name="connsiteY557" fmla="*/ 397307 h 1240178"/>
                <a:gd name="connsiteX558" fmla="*/ 423884 w 677835"/>
                <a:gd name="connsiteY558" fmla="*/ 387096 h 1240178"/>
                <a:gd name="connsiteX559" fmla="*/ 417788 w 677835"/>
                <a:gd name="connsiteY559" fmla="*/ 378333 h 1240178"/>
                <a:gd name="connsiteX560" fmla="*/ 411159 w 677835"/>
                <a:gd name="connsiteY560" fmla="*/ 370256 h 1240178"/>
                <a:gd name="connsiteX561" fmla="*/ 405596 w 677835"/>
                <a:gd name="connsiteY561" fmla="*/ 363017 h 1240178"/>
                <a:gd name="connsiteX562" fmla="*/ 385251 w 677835"/>
                <a:gd name="connsiteY562" fmla="*/ 339166 h 1240178"/>
                <a:gd name="connsiteX563" fmla="*/ 375726 w 677835"/>
                <a:gd name="connsiteY563" fmla="*/ 323240 h 1240178"/>
                <a:gd name="connsiteX564" fmla="*/ 375573 w 677835"/>
                <a:gd name="connsiteY564" fmla="*/ 321793 h 1240178"/>
                <a:gd name="connsiteX565" fmla="*/ 377174 w 677835"/>
                <a:gd name="connsiteY565" fmla="*/ 320573 h 1240178"/>
                <a:gd name="connsiteX566" fmla="*/ 379155 w 677835"/>
                <a:gd name="connsiteY566" fmla="*/ 309067 h 1240178"/>
                <a:gd name="connsiteX567" fmla="*/ 378698 w 677835"/>
                <a:gd name="connsiteY567" fmla="*/ 305486 h 1240178"/>
                <a:gd name="connsiteX568" fmla="*/ 382431 w 677835"/>
                <a:gd name="connsiteY568" fmla="*/ 304038 h 1240178"/>
                <a:gd name="connsiteX569" fmla="*/ 386318 w 677835"/>
                <a:gd name="connsiteY569" fmla="*/ 313106 h 1240178"/>
                <a:gd name="connsiteX570" fmla="*/ 387384 w 677835"/>
                <a:gd name="connsiteY570" fmla="*/ 319964 h 1240178"/>
                <a:gd name="connsiteX571" fmla="*/ 392490 w 677835"/>
                <a:gd name="connsiteY571" fmla="*/ 330784 h 1240178"/>
                <a:gd name="connsiteX572" fmla="*/ 403539 w 677835"/>
                <a:gd name="connsiteY572" fmla="*/ 349910 h 1240178"/>
                <a:gd name="connsiteX573" fmla="*/ 408644 w 677835"/>
                <a:gd name="connsiteY573" fmla="*/ 354101 h 1240178"/>
                <a:gd name="connsiteX574" fmla="*/ 421065 w 677835"/>
                <a:gd name="connsiteY574" fmla="*/ 368351 h 1240178"/>
                <a:gd name="connsiteX575" fmla="*/ 424570 w 677835"/>
                <a:gd name="connsiteY575" fmla="*/ 372237 h 1240178"/>
                <a:gd name="connsiteX576" fmla="*/ 430590 w 677835"/>
                <a:gd name="connsiteY576" fmla="*/ 380467 h 1240178"/>
                <a:gd name="connsiteX577" fmla="*/ 437676 w 677835"/>
                <a:gd name="connsiteY577" fmla="*/ 389382 h 1240178"/>
                <a:gd name="connsiteX578" fmla="*/ 439581 w 677835"/>
                <a:gd name="connsiteY578" fmla="*/ 391287 h 1240178"/>
                <a:gd name="connsiteX579" fmla="*/ 454212 w 677835"/>
                <a:gd name="connsiteY579" fmla="*/ 414376 h 1240178"/>
                <a:gd name="connsiteX580" fmla="*/ 458708 w 677835"/>
                <a:gd name="connsiteY580" fmla="*/ 423291 h 1240178"/>
                <a:gd name="connsiteX581" fmla="*/ 461451 w 677835"/>
                <a:gd name="connsiteY581" fmla="*/ 430225 h 1240178"/>
                <a:gd name="connsiteX582" fmla="*/ 475395 w 677835"/>
                <a:gd name="connsiteY582" fmla="*/ 456743 h 1240178"/>
                <a:gd name="connsiteX583" fmla="*/ 490178 w 677835"/>
                <a:gd name="connsiteY583" fmla="*/ 477012 h 1240178"/>
                <a:gd name="connsiteX584" fmla="*/ 498865 w 677835"/>
                <a:gd name="connsiteY584" fmla="*/ 484632 h 1240178"/>
                <a:gd name="connsiteX585" fmla="*/ 508771 w 677835"/>
                <a:gd name="connsiteY585" fmla="*/ 493319 h 1240178"/>
                <a:gd name="connsiteX586" fmla="*/ 515400 w 677835"/>
                <a:gd name="connsiteY586" fmla="*/ 498272 h 1240178"/>
                <a:gd name="connsiteX587" fmla="*/ 525383 w 677835"/>
                <a:gd name="connsiteY587" fmla="*/ 505587 h 1240178"/>
                <a:gd name="connsiteX588" fmla="*/ 534146 w 677835"/>
                <a:gd name="connsiteY588" fmla="*/ 513207 h 1240178"/>
                <a:gd name="connsiteX589" fmla="*/ 535289 w 677835"/>
                <a:gd name="connsiteY589" fmla="*/ 514350 h 1240178"/>
                <a:gd name="connsiteX590" fmla="*/ 544890 w 677835"/>
                <a:gd name="connsiteY590" fmla="*/ 525932 h 1240178"/>
                <a:gd name="connsiteX591" fmla="*/ 548090 w 677835"/>
                <a:gd name="connsiteY591" fmla="*/ 528447 h 1240178"/>
                <a:gd name="connsiteX592" fmla="*/ 561349 w 677835"/>
                <a:gd name="connsiteY592" fmla="*/ 539191 h 1240178"/>
                <a:gd name="connsiteX593" fmla="*/ 567140 w 677835"/>
                <a:gd name="connsiteY593" fmla="*/ 544754 h 1240178"/>
                <a:gd name="connsiteX594" fmla="*/ 580399 w 677835"/>
                <a:gd name="connsiteY594" fmla="*/ 553136 h 1240178"/>
                <a:gd name="connsiteX595" fmla="*/ 587333 w 677835"/>
                <a:gd name="connsiteY595" fmla="*/ 557403 h 1240178"/>
                <a:gd name="connsiteX596" fmla="*/ 591448 w 677835"/>
                <a:gd name="connsiteY596" fmla="*/ 558698 h 1240178"/>
                <a:gd name="connsiteX597" fmla="*/ 594953 w 677835"/>
                <a:gd name="connsiteY597" fmla="*/ 556717 h 1240178"/>
                <a:gd name="connsiteX598" fmla="*/ 597544 w 677835"/>
                <a:gd name="connsiteY598" fmla="*/ 555422 h 1240178"/>
                <a:gd name="connsiteX599" fmla="*/ 600973 w 677835"/>
                <a:gd name="connsiteY599" fmla="*/ 554736 h 1240178"/>
                <a:gd name="connsiteX600" fmla="*/ 614308 w 677835"/>
                <a:gd name="connsiteY600" fmla="*/ 550393 h 1240178"/>
                <a:gd name="connsiteX601" fmla="*/ 620937 w 677835"/>
                <a:gd name="connsiteY601" fmla="*/ 552069 h 1240178"/>
                <a:gd name="connsiteX602" fmla="*/ 635873 w 677835"/>
                <a:gd name="connsiteY602" fmla="*/ 560451 h 1240178"/>
                <a:gd name="connsiteX603" fmla="*/ 638463 w 677835"/>
                <a:gd name="connsiteY603" fmla="*/ 561975 h 1240178"/>
                <a:gd name="connsiteX604" fmla="*/ 644331 w 677835"/>
                <a:gd name="connsiteY604" fmla="*/ 560451 h 1240178"/>
                <a:gd name="connsiteX605" fmla="*/ 648522 w 677835"/>
                <a:gd name="connsiteY605" fmla="*/ 553517 h 1240178"/>
                <a:gd name="connsiteX606" fmla="*/ 648827 w 677835"/>
                <a:gd name="connsiteY606" fmla="*/ 549554 h 1240178"/>
                <a:gd name="connsiteX607" fmla="*/ 649512 w 677835"/>
                <a:gd name="connsiteY607" fmla="*/ 539039 h 1240178"/>
                <a:gd name="connsiteX608" fmla="*/ 654999 w 677835"/>
                <a:gd name="connsiteY608" fmla="*/ 521894 h 1240178"/>
                <a:gd name="connsiteX609" fmla="*/ 655151 w 677835"/>
                <a:gd name="connsiteY609" fmla="*/ 512445 h 1240178"/>
                <a:gd name="connsiteX610" fmla="*/ 655151 w 677835"/>
                <a:gd name="connsiteY610" fmla="*/ 507416 h 1240178"/>
                <a:gd name="connsiteX611" fmla="*/ 646693 w 677835"/>
                <a:gd name="connsiteY611" fmla="*/ 494995 h 1240178"/>
                <a:gd name="connsiteX612" fmla="*/ 640902 w 677835"/>
                <a:gd name="connsiteY612" fmla="*/ 493243 h 1240178"/>
                <a:gd name="connsiteX613" fmla="*/ 631529 w 677835"/>
                <a:gd name="connsiteY613" fmla="*/ 484327 h 1240178"/>
                <a:gd name="connsiteX614" fmla="*/ 627872 w 677835"/>
                <a:gd name="connsiteY614" fmla="*/ 478155 h 1240178"/>
                <a:gd name="connsiteX615" fmla="*/ 623833 w 677835"/>
                <a:gd name="connsiteY615" fmla="*/ 476174 h 1240178"/>
                <a:gd name="connsiteX616" fmla="*/ 605316 w 677835"/>
                <a:gd name="connsiteY616" fmla="*/ 451637 h 1240178"/>
                <a:gd name="connsiteX617" fmla="*/ 602116 w 677835"/>
                <a:gd name="connsiteY617" fmla="*/ 444932 h 1240178"/>
                <a:gd name="connsiteX618" fmla="*/ 605393 w 677835"/>
                <a:gd name="connsiteY618" fmla="*/ 443713 h 1240178"/>
                <a:gd name="connsiteX619" fmla="*/ 605545 w 677835"/>
                <a:gd name="connsiteY619" fmla="*/ 444017 h 1240178"/>
                <a:gd name="connsiteX620" fmla="*/ 621547 w 677835"/>
                <a:gd name="connsiteY620" fmla="*/ 467563 h 1240178"/>
                <a:gd name="connsiteX621" fmla="*/ 624671 w 677835"/>
                <a:gd name="connsiteY621" fmla="*/ 471602 h 1240178"/>
                <a:gd name="connsiteX622" fmla="*/ 630996 w 677835"/>
                <a:gd name="connsiteY622" fmla="*/ 474497 h 1240178"/>
                <a:gd name="connsiteX623" fmla="*/ 634349 w 677835"/>
                <a:gd name="connsiteY623" fmla="*/ 476555 h 1240178"/>
                <a:gd name="connsiteX624" fmla="*/ 650351 w 677835"/>
                <a:gd name="connsiteY624" fmla="*/ 485394 h 1240178"/>
                <a:gd name="connsiteX625" fmla="*/ 653170 w 677835"/>
                <a:gd name="connsiteY625" fmla="*/ 484937 h 1240178"/>
                <a:gd name="connsiteX626" fmla="*/ 657894 w 677835"/>
                <a:gd name="connsiteY626" fmla="*/ 473278 h 1240178"/>
                <a:gd name="connsiteX627" fmla="*/ 657285 w 677835"/>
                <a:gd name="connsiteY627" fmla="*/ 471754 h 1240178"/>
                <a:gd name="connsiteX628" fmla="*/ 655227 w 677835"/>
                <a:gd name="connsiteY628" fmla="*/ 465658 h 1240178"/>
                <a:gd name="connsiteX629" fmla="*/ 652865 w 677835"/>
                <a:gd name="connsiteY629" fmla="*/ 457810 h 1240178"/>
                <a:gd name="connsiteX630" fmla="*/ 650732 w 677835"/>
                <a:gd name="connsiteY630" fmla="*/ 450037 h 1240178"/>
                <a:gd name="connsiteX631" fmla="*/ 650198 w 677835"/>
                <a:gd name="connsiteY631" fmla="*/ 448666 h 1240178"/>
                <a:gd name="connsiteX632" fmla="*/ 647455 w 677835"/>
                <a:gd name="connsiteY632" fmla="*/ 441579 h 1240178"/>
                <a:gd name="connsiteX633" fmla="*/ 646693 w 677835"/>
                <a:gd name="connsiteY633" fmla="*/ 439826 h 1240178"/>
                <a:gd name="connsiteX634" fmla="*/ 641740 w 677835"/>
                <a:gd name="connsiteY634" fmla="*/ 430530 h 1240178"/>
                <a:gd name="connsiteX635" fmla="*/ 636939 w 677835"/>
                <a:gd name="connsiteY635" fmla="*/ 419710 h 1240178"/>
                <a:gd name="connsiteX636" fmla="*/ 633815 w 677835"/>
                <a:gd name="connsiteY636" fmla="*/ 410718 h 1240178"/>
                <a:gd name="connsiteX637" fmla="*/ 629396 w 677835"/>
                <a:gd name="connsiteY637" fmla="*/ 404927 h 1240178"/>
                <a:gd name="connsiteX638" fmla="*/ 626195 w 677835"/>
                <a:gd name="connsiteY638" fmla="*/ 398907 h 1240178"/>
                <a:gd name="connsiteX639" fmla="*/ 619185 w 677835"/>
                <a:gd name="connsiteY639" fmla="*/ 386715 h 1240178"/>
                <a:gd name="connsiteX640" fmla="*/ 615451 w 677835"/>
                <a:gd name="connsiteY640" fmla="*/ 380771 h 1240178"/>
                <a:gd name="connsiteX641" fmla="*/ 603716 w 677835"/>
                <a:gd name="connsiteY641" fmla="*/ 366751 h 1240178"/>
                <a:gd name="connsiteX642" fmla="*/ 583447 w 677835"/>
                <a:gd name="connsiteY642" fmla="*/ 346786 h 1240178"/>
                <a:gd name="connsiteX643" fmla="*/ 581237 w 677835"/>
                <a:gd name="connsiteY643" fmla="*/ 344576 h 1240178"/>
                <a:gd name="connsiteX644" fmla="*/ 568512 w 677835"/>
                <a:gd name="connsiteY644" fmla="*/ 331394 h 1240178"/>
                <a:gd name="connsiteX645" fmla="*/ 563178 w 677835"/>
                <a:gd name="connsiteY645" fmla="*/ 326365 h 1240178"/>
                <a:gd name="connsiteX646" fmla="*/ 555634 w 677835"/>
                <a:gd name="connsiteY646" fmla="*/ 317068 h 1240178"/>
                <a:gd name="connsiteX647" fmla="*/ 541232 w 677835"/>
                <a:gd name="connsiteY647" fmla="*/ 303886 h 1240178"/>
                <a:gd name="connsiteX648" fmla="*/ 533917 w 677835"/>
                <a:gd name="connsiteY648" fmla="*/ 294513 h 1240178"/>
                <a:gd name="connsiteX649" fmla="*/ 523325 w 677835"/>
                <a:gd name="connsiteY649" fmla="*/ 285064 h 1240178"/>
                <a:gd name="connsiteX650" fmla="*/ 517077 w 677835"/>
                <a:gd name="connsiteY650" fmla="*/ 280797 h 1240178"/>
                <a:gd name="connsiteX651" fmla="*/ 511209 w 677835"/>
                <a:gd name="connsiteY651" fmla="*/ 275234 h 1240178"/>
                <a:gd name="connsiteX652" fmla="*/ 502523 w 677835"/>
                <a:gd name="connsiteY652" fmla="*/ 270129 h 1240178"/>
                <a:gd name="connsiteX653" fmla="*/ 496960 w 677835"/>
                <a:gd name="connsiteY653" fmla="*/ 267614 h 1240178"/>
                <a:gd name="connsiteX654" fmla="*/ 491702 w 677835"/>
                <a:gd name="connsiteY654" fmla="*/ 263576 h 1240178"/>
                <a:gd name="connsiteX655" fmla="*/ 475243 w 677835"/>
                <a:gd name="connsiteY655" fmla="*/ 251155 h 1240178"/>
                <a:gd name="connsiteX656" fmla="*/ 471738 w 677835"/>
                <a:gd name="connsiteY656" fmla="*/ 246736 h 1240178"/>
                <a:gd name="connsiteX657" fmla="*/ 464042 w 677835"/>
                <a:gd name="connsiteY657" fmla="*/ 241859 h 1240178"/>
                <a:gd name="connsiteX658" fmla="*/ 458022 w 677835"/>
                <a:gd name="connsiteY658" fmla="*/ 238430 h 1240178"/>
                <a:gd name="connsiteX659" fmla="*/ 458936 w 677835"/>
                <a:gd name="connsiteY659" fmla="*/ 237287 h 1240178"/>
                <a:gd name="connsiteX660" fmla="*/ 458250 w 677835"/>
                <a:gd name="connsiteY660" fmla="*/ 235915 h 1240178"/>
                <a:gd name="connsiteX661" fmla="*/ 445906 w 677835"/>
                <a:gd name="connsiteY661" fmla="*/ 236601 h 1240178"/>
                <a:gd name="connsiteX662" fmla="*/ 443925 w 677835"/>
                <a:gd name="connsiteY662" fmla="*/ 240259 h 1240178"/>
                <a:gd name="connsiteX663" fmla="*/ 456041 w 677835"/>
                <a:gd name="connsiteY663" fmla="*/ 258928 h 1240178"/>
                <a:gd name="connsiteX664" fmla="*/ 483092 w 677835"/>
                <a:gd name="connsiteY664" fmla="*/ 289179 h 1240178"/>
                <a:gd name="connsiteX665" fmla="*/ 487283 w 677835"/>
                <a:gd name="connsiteY665" fmla="*/ 296037 h 1240178"/>
                <a:gd name="connsiteX666" fmla="*/ 493531 w 677835"/>
                <a:gd name="connsiteY666" fmla="*/ 305410 h 1240178"/>
                <a:gd name="connsiteX667" fmla="*/ 496960 w 677835"/>
                <a:gd name="connsiteY667" fmla="*/ 317754 h 1240178"/>
                <a:gd name="connsiteX668" fmla="*/ 499170 w 677835"/>
                <a:gd name="connsiteY668" fmla="*/ 330860 h 1240178"/>
                <a:gd name="connsiteX669" fmla="*/ 499170 w 677835"/>
                <a:gd name="connsiteY669" fmla="*/ 334061 h 1240178"/>
                <a:gd name="connsiteX670" fmla="*/ 498789 w 677835"/>
                <a:gd name="connsiteY670" fmla="*/ 337642 h 1240178"/>
                <a:gd name="connsiteX671" fmla="*/ 498103 w 677835"/>
                <a:gd name="connsiteY671" fmla="*/ 334442 h 1240178"/>
                <a:gd name="connsiteX672" fmla="*/ 497036 w 677835"/>
                <a:gd name="connsiteY672" fmla="*/ 328270 h 1240178"/>
                <a:gd name="connsiteX673" fmla="*/ 495207 w 677835"/>
                <a:gd name="connsiteY673" fmla="*/ 327127 h 1240178"/>
                <a:gd name="connsiteX674" fmla="*/ 493836 w 677835"/>
                <a:gd name="connsiteY674" fmla="*/ 328574 h 1240178"/>
                <a:gd name="connsiteX675" fmla="*/ 494826 w 677835"/>
                <a:gd name="connsiteY675" fmla="*/ 341071 h 1240178"/>
                <a:gd name="connsiteX676" fmla="*/ 495207 w 677835"/>
                <a:gd name="connsiteY676" fmla="*/ 342824 h 1240178"/>
                <a:gd name="connsiteX677" fmla="*/ 492921 w 677835"/>
                <a:gd name="connsiteY677" fmla="*/ 343281 h 1240178"/>
                <a:gd name="connsiteX678" fmla="*/ 491474 w 677835"/>
                <a:gd name="connsiteY678" fmla="*/ 335356 h 1240178"/>
                <a:gd name="connsiteX679" fmla="*/ 490026 w 677835"/>
                <a:gd name="connsiteY679" fmla="*/ 323088 h 1240178"/>
                <a:gd name="connsiteX680" fmla="*/ 490559 w 677835"/>
                <a:gd name="connsiteY680" fmla="*/ 318897 h 1240178"/>
                <a:gd name="connsiteX681" fmla="*/ 485454 w 677835"/>
                <a:gd name="connsiteY681" fmla="*/ 306476 h 1240178"/>
                <a:gd name="connsiteX682" fmla="*/ 474329 w 677835"/>
                <a:gd name="connsiteY682" fmla="*/ 291160 h 1240178"/>
                <a:gd name="connsiteX683" fmla="*/ 465032 w 677835"/>
                <a:gd name="connsiteY683" fmla="*/ 280035 h 1240178"/>
                <a:gd name="connsiteX684" fmla="*/ 454593 w 677835"/>
                <a:gd name="connsiteY684" fmla="*/ 269215 h 1240178"/>
                <a:gd name="connsiteX685" fmla="*/ 439124 w 677835"/>
                <a:gd name="connsiteY685" fmla="*/ 247650 h 1240178"/>
                <a:gd name="connsiteX686" fmla="*/ 433485 w 677835"/>
                <a:gd name="connsiteY686" fmla="*/ 238658 h 1240178"/>
                <a:gd name="connsiteX687" fmla="*/ 430895 w 677835"/>
                <a:gd name="connsiteY687" fmla="*/ 233782 h 1240178"/>
                <a:gd name="connsiteX688" fmla="*/ 429980 w 677835"/>
                <a:gd name="connsiteY688" fmla="*/ 232029 h 1240178"/>
                <a:gd name="connsiteX689" fmla="*/ 422132 w 677835"/>
                <a:gd name="connsiteY689" fmla="*/ 218618 h 1240178"/>
                <a:gd name="connsiteX690" fmla="*/ 423732 w 677835"/>
                <a:gd name="connsiteY690" fmla="*/ 214122 h 1240178"/>
                <a:gd name="connsiteX691" fmla="*/ 428532 w 677835"/>
                <a:gd name="connsiteY691" fmla="*/ 213284 h 1240178"/>
                <a:gd name="connsiteX692" fmla="*/ 440115 w 677835"/>
                <a:gd name="connsiteY692" fmla="*/ 219304 h 1240178"/>
                <a:gd name="connsiteX693" fmla="*/ 448344 w 677835"/>
                <a:gd name="connsiteY693" fmla="*/ 225933 h 1240178"/>
                <a:gd name="connsiteX694" fmla="*/ 450630 w 677835"/>
                <a:gd name="connsiteY694" fmla="*/ 227609 h 1240178"/>
                <a:gd name="connsiteX695" fmla="*/ 467775 w 677835"/>
                <a:gd name="connsiteY695" fmla="*/ 235763 h 1240178"/>
                <a:gd name="connsiteX696" fmla="*/ 483244 w 677835"/>
                <a:gd name="connsiteY696" fmla="*/ 245745 h 1240178"/>
                <a:gd name="connsiteX697" fmla="*/ 500999 w 677835"/>
                <a:gd name="connsiteY697" fmla="*/ 257404 h 1240178"/>
                <a:gd name="connsiteX698" fmla="*/ 508161 w 677835"/>
                <a:gd name="connsiteY698" fmla="*/ 262433 h 1240178"/>
                <a:gd name="connsiteX699" fmla="*/ 535593 w 677835"/>
                <a:gd name="connsiteY699" fmla="*/ 283845 h 1240178"/>
                <a:gd name="connsiteX700" fmla="*/ 552053 w 677835"/>
                <a:gd name="connsiteY700" fmla="*/ 301219 h 1240178"/>
                <a:gd name="connsiteX701" fmla="*/ 559901 w 677835"/>
                <a:gd name="connsiteY701" fmla="*/ 308153 h 1240178"/>
                <a:gd name="connsiteX702" fmla="*/ 571407 w 677835"/>
                <a:gd name="connsiteY702" fmla="*/ 319583 h 1240178"/>
                <a:gd name="connsiteX703" fmla="*/ 572169 w 677835"/>
                <a:gd name="connsiteY703" fmla="*/ 320345 h 1240178"/>
                <a:gd name="connsiteX704" fmla="*/ 592743 w 677835"/>
                <a:gd name="connsiteY704" fmla="*/ 340690 h 1240178"/>
                <a:gd name="connsiteX705" fmla="*/ 596858 w 677835"/>
                <a:gd name="connsiteY705" fmla="*/ 343814 h 1240178"/>
                <a:gd name="connsiteX706" fmla="*/ 601430 w 677835"/>
                <a:gd name="connsiteY706" fmla="*/ 348310 h 1240178"/>
                <a:gd name="connsiteX707" fmla="*/ 604021 w 677835"/>
                <a:gd name="connsiteY707" fmla="*/ 350901 h 1240178"/>
                <a:gd name="connsiteX708" fmla="*/ 615527 w 677835"/>
                <a:gd name="connsiteY708" fmla="*/ 363931 h 1240178"/>
                <a:gd name="connsiteX709" fmla="*/ 622842 w 677835"/>
                <a:gd name="connsiteY709" fmla="*/ 375971 h 1240178"/>
                <a:gd name="connsiteX710" fmla="*/ 628176 w 677835"/>
                <a:gd name="connsiteY710" fmla="*/ 388239 h 1240178"/>
                <a:gd name="connsiteX711" fmla="*/ 630310 w 677835"/>
                <a:gd name="connsiteY711" fmla="*/ 391135 h 1240178"/>
                <a:gd name="connsiteX712" fmla="*/ 633129 w 677835"/>
                <a:gd name="connsiteY712" fmla="*/ 394640 h 1240178"/>
                <a:gd name="connsiteX713" fmla="*/ 633587 w 677835"/>
                <a:gd name="connsiteY713" fmla="*/ 390525 h 1240178"/>
                <a:gd name="connsiteX714" fmla="*/ 631072 w 677835"/>
                <a:gd name="connsiteY714" fmla="*/ 385115 h 1240178"/>
                <a:gd name="connsiteX715" fmla="*/ 630462 w 677835"/>
                <a:gd name="connsiteY715" fmla="*/ 383362 h 1240178"/>
                <a:gd name="connsiteX716" fmla="*/ 629548 w 677835"/>
                <a:gd name="connsiteY716" fmla="*/ 370027 h 1240178"/>
                <a:gd name="connsiteX717" fmla="*/ 629243 w 677835"/>
                <a:gd name="connsiteY717" fmla="*/ 360807 h 1240178"/>
                <a:gd name="connsiteX718" fmla="*/ 627110 w 677835"/>
                <a:gd name="connsiteY718" fmla="*/ 351511 h 1240178"/>
                <a:gd name="connsiteX719" fmla="*/ 627110 w 677835"/>
                <a:gd name="connsiteY719" fmla="*/ 342367 h 1240178"/>
                <a:gd name="connsiteX720" fmla="*/ 626119 w 677835"/>
                <a:gd name="connsiteY720" fmla="*/ 335280 h 1240178"/>
                <a:gd name="connsiteX721" fmla="*/ 627110 w 677835"/>
                <a:gd name="connsiteY721" fmla="*/ 328727 h 1240178"/>
                <a:gd name="connsiteX722" fmla="*/ 622385 w 677835"/>
                <a:gd name="connsiteY722" fmla="*/ 318364 h 1240178"/>
                <a:gd name="connsiteX723" fmla="*/ 618347 w 677835"/>
                <a:gd name="connsiteY723" fmla="*/ 310363 h 1240178"/>
                <a:gd name="connsiteX724" fmla="*/ 613089 w 677835"/>
                <a:gd name="connsiteY724" fmla="*/ 302971 h 1240178"/>
                <a:gd name="connsiteX725" fmla="*/ 606307 w 677835"/>
                <a:gd name="connsiteY725" fmla="*/ 293980 h 1240178"/>
                <a:gd name="connsiteX726" fmla="*/ 605164 w 677835"/>
                <a:gd name="connsiteY726" fmla="*/ 291846 h 1240178"/>
                <a:gd name="connsiteX727" fmla="*/ 598306 w 677835"/>
                <a:gd name="connsiteY727" fmla="*/ 281788 h 1240178"/>
                <a:gd name="connsiteX728" fmla="*/ 591829 w 677835"/>
                <a:gd name="connsiteY728" fmla="*/ 273101 h 1240178"/>
                <a:gd name="connsiteX729" fmla="*/ 581618 w 677835"/>
                <a:gd name="connsiteY729" fmla="*/ 259004 h 1240178"/>
                <a:gd name="connsiteX730" fmla="*/ 580323 w 677835"/>
                <a:gd name="connsiteY730" fmla="*/ 257404 h 1240178"/>
                <a:gd name="connsiteX731" fmla="*/ 570112 w 677835"/>
                <a:gd name="connsiteY731" fmla="*/ 245593 h 1240178"/>
                <a:gd name="connsiteX732" fmla="*/ 563178 w 677835"/>
                <a:gd name="connsiteY732" fmla="*/ 235458 h 1240178"/>
                <a:gd name="connsiteX733" fmla="*/ 561578 w 677835"/>
                <a:gd name="connsiteY733" fmla="*/ 233401 h 1240178"/>
                <a:gd name="connsiteX734" fmla="*/ 559673 w 677835"/>
                <a:gd name="connsiteY734" fmla="*/ 231496 h 1240178"/>
                <a:gd name="connsiteX735" fmla="*/ 557844 w 677835"/>
                <a:gd name="connsiteY735" fmla="*/ 227990 h 1240178"/>
                <a:gd name="connsiteX736" fmla="*/ 555558 w 677835"/>
                <a:gd name="connsiteY736" fmla="*/ 225171 h 1240178"/>
                <a:gd name="connsiteX737" fmla="*/ 554262 w 677835"/>
                <a:gd name="connsiteY737" fmla="*/ 222123 h 1240178"/>
                <a:gd name="connsiteX738" fmla="*/ 553424 w 677835"/>
                <a:gd name="connsiteY738" fmla="*/ 221056 h 1240178"/>
                <a:gd name="connsiteX739" fmla="*/ 542832 w 677835"/>
                <a:gd name="connsiteY739" fmla="*/ 209474 h 1240178"/>
                <a:gd name="connsiteX740" fmla="*/ 537117 w 677835"/>
                <a:gd name="connsiteY740" fmla="*/ 198349 h 1240178"/>
                <a:gd name="connsiteX741" fmla="*/ 535898 w 677835"/>
                <a:gd name="connsiteY741" fmla="*/ 196215 h 1240178"/>
                <a:gd name="connsiteX742" fmla="*/ 527973 w 677835"/>
                <a:gd name="connsiteY742" fmla="*/ 186080 h 1240178"/>
                <a:gd name="connsiteX743" fmla="*/ 524163 w 677835"/>
                <a:gd name="connsiteY743" fmla="*/ 179070 h 1240178"/>
                <a:gd name="connsiteX744" fmla="*/ 511362 w 677835"/>
                <a:gd name="connsiteY744" fmla="*/ 171145 h 1240178"/>
                <a:gd name="connsiteX745" fmla="*/ 500237 w 677835"/>
                <a:gd name="connsiteY745" fmla="*/ 167869 h 1240178"/>
                <a:gd name="connsiteX746" fmla="*/ 494141 w 677835"/>
                <a:gd name="connsiteY746" fmla="*/ 165659 h 1240178"/>
                <a:gd name="connsiteX747" fmla="*/ 487968 w 677835"/>
                <a:gd name="connsiteY747" fmla="*/ 162458 h 1240178"/>
                <a:gd name="connsiteX748" fmla="*/ 480653 w 677835"/>
                <a:gd name="connsiteY748" fmla="*/ 156896 h 1240178"/>
                <a:gd name="connsiteX749" fmla="*/ 475548 w 677835"/>
                <a:gd name="connsiteY749" fmla="*/ 148742 h 1240178"/>
                <a:gd name="connsiteX750" fmla="*/ 475929 w 677835"/>
                <a:gd name="connsiteY750" fmla="*/ 145237 h 1240178"/>
                <a:gd name="connsiteX751" fmla="*/ 475014 w 677835"/>
                <a:gd name="connsiteY751" fmla="*/ 142342 h 1240178"/>
                <a:gd name="connsiteX752" fmla="*/ 471204 w 677835"/>
                <a:gd name="connsiteY752" fmla="*/ 132131 h 1240178"/>
                <a:gd name="connsiteX753" fmla="*/ 468995 w 677835"/>
                <a:gd name="connsiteY753" fmla="*/ 129921 h 1240178"/>
                <a:gd name="connsiteX754" fmla="*/ 468080 w 677835"/>
                <a:gd name="connsiteY754" fmla="*/ 125654 h 1240178"/>
                <a:gd name="connsiteX755" fmla="*/ 464651 w 677835"/>
                <a:gd name="connsiteY755" fmla="*/ 122453 h 1240178"/>
                <a:gd name="connsiteX756" fmla="*/ 457184 w 677835"/>
                <a:gd name="connsiteY756" fmla="*/ 122301 h 1240178"/>
                <a:gd name="connsiteX757" fmla="*/ 447354 w 677835"/>
                <a:gd name="connsiteY757" fmla="*/ 124816 h 1240178"/>
                <a:gd name="connsiteX758" fmla="*/ 444763 w 677835"/>
                <a:gd name="connsiteY758" fmla="*/ 126416 h 1240178"/>
                <a:gd name="connsiteX759" fmla="*/ 437676 w 677835"/>
                <a:gd name="connsiteY759" fmla="*/ 133655 h 1240178"/>
                <a:gd name="connsiteX760" fmla="*/ 426932 w 677835"/>
                <a:gd name="connsiteY760" fmla="*/ 144170 h 1240178"/>
                <a:gd name="connsiteX761" fmla="*/ 421751 w 677835"/>
                <a:gd name="connsiteY761" fmla="*/ 147295 h 1240178"/>
                <a:gd name="connsiteX762" fmla="*/ 420303 w 677835"/>
                <a:gd name="connsiteY762" fmla="*/ 146990 h 1240178"/>
                <a:gd name="connsiteX763" fmla="*/ 420989 w 677835"/>
                <a:gd name="connsiteY763" fmla="*/ 145847 h 1240178"/>
                <a:gd name="connsiteX764" fmla="*/ 422513 w 677835"/>
                <a:gd name="connsiteY764" fmla="*/ 144323 h 1240178"/>
                <a:gd name="connsiteX765" fmla="*/ 424341 w 677835"/>
                <a:gd name="connsiteY765" fmla="*/ 143561 h 1240178"/>
                <a:gd name="connsiteX766" fmla="*/ 423275 w 677835"/>
                <a:gd name="connsiteY766" fmla="*/ 141351 h 1240178"/>
                <a:gd name="connsiteX767" fmla="*/ 422817 w 677835"/>
                <a:gd name="connsiteY767" fmla="*/ 139903 h 1240178"/>
                <a:gd name="connsiteX768" fmla="*/ 419160 w 677835"/>
                <a:gd name="connsiteY768" fmla="*/ 141656 h 1240178"/>
                <a:gd name="connsiteX769" fmla="*/ 419236 w 677835"/>
                <a:gd name="connsiteY769" fmla="*/ 139979 h 1240178"/>
                <a:gd name="connsiteX770" fmla="*/ 430361 w 677835"/>
                <a:gd name="connsiteY770" fmla="*/ 130988 h 1240178"/>
                <a:gd name="connsiteX771" fmla="*/ 431352 w 677835"/>
                <a:gd name="connsiteY771" fmla="*/ 129235 h 1240178"/>
                <a:gd name="connsiteX772" fmla="*/ 425332 w 677835"/>
                <a:gd name="connsiteY772" fmla="*/ 125578 h 1240178"/>
                <a:gd name="connsiteX773" fmla="*/ 422132 w 677835"/>
                <a:gd name="connsiteY773" fmla="*/ 125273 h 1240178"/>
                <a:gd name="connsiteX774" fmla="*/ 422284 w 677835"/>
                <a:gd name="connsiteY774" fmla="*/ 126644 h 1240178"/>
                <a:gd name="connsiteX775" fmla="*/ 424799 w 677835"/>
                <a:gd name="connsiteY775" fmla="*/ 125882 h 1240178"/>
                <a:gd name="connsiteX776" fmla="*/ 425332 w 677835"/>
                <a:gd name="connsiteY776" fmla="*/ 126111 h 1240178"/>
                <a:gd name="connsiteX777" fmla="*/ 419998 w 677835"/>
                <a:gd name="connsiteY777" fmla="*/ 128854 h 1240178"/>
                <a:gd name="connsiteX778" fmla="*/ 412683 w 677835"/>
                <a:gd name="connsiteY778" fmla="*/ 131369 h 1240178"/>
                <a:gd name="connsiteX779" fmla="*/ 409101 w 677835"/>
                <a:gd name="connsiteY779" fmla="*/ 134264 h 1240178"/>
                <a:gd name="connsiteX780" fmla="*/ 400719 w 677835"/>
                <a:gd name="connsiteY780" fmla="*/ 143332 h 1240178"/>
                <a:gd name="connsiteX781" fmla="*/ 400872 w 677835"/>
                <a:gd name="connsiteY781" fmla="*/ 147218 h 1240178"/>
                <a:gd name="connsiteX782" fmla="*/ 402548 w 677835"/>
                <a:gd name="connsiteY782" fmla="*/ 144170 h 1240178"/>
                <a:gd name="connsiteX783" fmla="*/ 402548 w 677835"/>
                <a:gd name="connsiteY783" fmla="*/ 143637 h 1240178"/>
                <a:gd name="connsiteX784" fmla="*/ 404301 w 677835"/>
                <a:gd name="connsiteY784" fmla="*/ 141961 h 1240178"/>
                <a:gd name="connsiteX785" fmla="*/ 404682 w 677835"/>
                <a:gd name="connsiteY785" fmla="*/ 143942 h 1240178"/>
                <a:gd name="connsiteX786" fmla="*/ 406663 w 677835"/>
                <a:gd name="connsiteY786" fmla="*/ 145237 h 1240178"/>
                <a:gd name="connsiteX787" fmla="*/ 418779 w 677835"/>
                <a:gd name="connsiteY787" fmla="*/ 141808 h 1240178"/>
                <a:gd name="connsiteX788" fmla="*/ 418779 w 677835"/>
                <a:gd name="connsiteY788" fmla="*/ 143408 h 1240178"/>
                <a:gd name="connsiteX789" fmla="*/ 412302 w 677835"/>
                <a:gd name="connsiteY789" fmla="*/ 148590 h 1240178"/>
                <a:gd name="connsiteX790" fmla="*/ 406282 w 677835"/>
                <a:gd name="connsiteY790" fmla="*/ 154457 h 1240178"/>
                <a:gd name="connsiteX791" fmla="*/ 391271 w 677835"/>
                <a:gd name="connsiteY791" fmla="*/ 161163 h 1240178"/>
                <a:gd name="connsiteX792" fmla="*/ 387537 w 677835"/>
                <a:gd name="connsiteY792" fmla="*/ 160706 h 1240178"/>
                <a:gd name="connsiteX793" fmla="*/ 384336 w 677835"/>
                <a:gd name="connsiteY793" fmla="*/ 163449 h 1240178"/>
                <a:gd name="connsiteX794" fmla="*/ 380755 w 677835"/>
                <a:gd name="connsiteY794" fmla="*/ 165125 h 1240178"/>
                <a:gd name="connsiteX795" fmla="*/ 379231 w 677835"/>
                <a:gd name="connsiteY795" fmla="*/ 166497 h 1240178"/>
                <a:gd name="connsiteX796" fmla="*/ 370011 w 677835"/>
                <a:gd name="connsiteY796" fmla="*/ 170459 h 1240178"/>
                <a:gd name="connsiteX797" fmla="*/ 360714 w 677835"/>
                <a:gd name="connsiteY797" fmla="*/ 171983 h 1240178"/>
                <a:gd name="connsiteX798" fmla="*/ 358657 w 677835"/>
                <a:gd name="connsiteY798" fmla="*/ 172136 h 1240178"/>
                <a:gd name="connsiteX799" fmla="*/ 346236 w 677835"/>
                <a:gd name="connsiteY799" fmla="*/ 171298 h 1240178"/>
                <a:gd name="connsiteX800" fmla="*/ 344179 w 677835"/>
                <a:gd name="connsiteY800" fmla="*/ 169621 h 1240178"/>
                <a:gd name="connsiteX801" fmla="*/ 338464 w 677835"/>
                <a:gd name="connsiteY801" fmla="*/ 165583 h 1240178"/>
                <a:gd name="connsiteX802" fmla="*/ 326882 w 677835"/>
                <a:gd name="connsiteY802" fmla="*/ 152248 h 1240178"/>
                <a:gd name="connsiteX803" fmla="*/ 326196 w 677835"/>
                <a:gd name="connsiteY803" fmla="*/ 150419 h 1240178"/>
                <a:gd name="connsiteX804" fmla="*/ 320252 w 677835"/>
                <a:gd name="connsiteY804" fmla="*/ 133426 h 1240178"/>
                <a:gd name="connsiteX805" fmla="*/ 317052 w 677835"/>
                <a:gd name="connsiteY805" fmla="*/ 118110 h 1240178"/>
                <a:gd name="connsiteX806" fmla="*/ 314385 w 677835"/>
                <a:gd name="connsiteY806" fmla="*/ 114986 h 1240178"/>
                <a:gd name="connsiteX807" fmla="*/ 298764 w 677835"/>
                <a:gd name="connsiteY807" fmla="*/ 107061 h 1240178"/>
                <a:gd name="connsiteX808" fmla="*/ 292973 w 677835"/>
                <a:gd name="connsiteY808" fmla="*/ 107442 h 1240178"/>
                <a:gd name="connsiteX809" fmla="*/ 286191 w 677835"/>
                <a:gd name="connsiteY809" fmla="*/ 105385 h 1240178"/>
                <a:gd name="connsiteX810" fmla="*/ 281771 w 677835"/>
                <a:gd name="connsiteY810" fmla="*/ 103099 h 1240178"/>
                <a:gd name="connsiteX811" fmla="*/ 277199 w 677835"/>
                <a:gd name="connsiteY811" fmla="*/ 99974 h 1240178"/>
                <a:gd name="connsiteX812" fmla="*/ 271560 w 677835"/>
                <a:gd name="connsiteY812" fmla="*/ 99212 h 1240178"/>
                <a:gd name="connsiteX813" fmla="*/ 248167 w 677835"/>
                <a:gd name="connsiteY813" fmla="*/ 95631 h 1240178"/>
                <a:gd name="connsiteX814" fmla="*/ 230641 w 677835"/>
                <a:gd name="connsiteY814" fmla="*/ 97765 h 1240178"/>
                <a:gd name="connsiteX815" fmla="*/ 229117 w 677835"/>
                <a:gd name="connsiteY815" fmla="*/ 100965 h 1240178"/>
                <a:gd name="connsiteX816" fmla="*/ 224621 w 677835"/>
                <a:gd name="connsiteY816" fmla="*/ 104242 h 1240178"/>
                <a:gd name="connsiteX817" fmla="*/ 219440 w 677835"/>
                <a:gd name="connsiteY817" fmla="*/ 110642 h 1240178"/>
                <a:gd name="connsiteX818" fmla="*/ 215934 w 677835"/>
                <a:gd name="connsiteY818" fmla="*/ 115062 h 1240178"/>
                <a:gd name="connsiteX819" fmla="*/ 213191 w 677835"/>
                <a:gd name="connsiteY819" fmla="*/ 117577 h 1240178"/>
                <a:gd name="connsiteX820" fmla="*/ 204962 w 677835"/>
                <a:gd name="connsiteY820" fmla="*/ 122758 h 1240178"/>
                <a:gd name="connsiteX821" fmla="*/ 199628 w 677835"/>
                <a:gd name="connsiteY821" fmla="*/ 126644 h 1240178"/>
                <a:gd name="connsiteX822" fmla="*/ 190636 w 677835"/>
                <a:gd name="connsiteY822" fmla="*/ 128930 h 1240178"/>
                <a:gd name="connsiteX823" fmla="*/ 188655 w 677835"/>
                <a:gd name="connsiteY823" fmla="*/ 129083 h 1240178"/>
                <a:gd name="connsiteX824" fmla="*/ 182635 w 677835"/>
                <a:gd name="connsiteY824" fmla="*/ 132817 h 1240178"/>
                <a:gd name="connsiteX825" fmla="*/ 180882 w 677835"/>
                <a:gd name="connsiteY825" fmla="*/ 133579 h 1240178"/>
                <a:gd name="connsiteX826" fmla="*/ 176539 w 677835"/>
                <a:gd name="connsiteY826" fmla="*/ 135560 h 1240178"/>
                <a:gd name="connsiteX827" fmla="*/ 170519 w 677835"/>
                <a:gd name="connsiteY827" fmla="*/ 137312 h 1240178"/>
                <a:gd name="connsiteX828" fmla="*/ 165033 w 677835"/>
                <a:gd name="connsiteY828" fmla="*/ 138836 h 1240178"/>
                <a:gd name="connsiteX829" fmla="*/ 161451 w 677835"/>
                <a:gd name="connsiteY829" fmla="*/ 144170 h 1240178"/>
                <a:gd name="connsiteX830" fmla="*/ 157946 w 677835"/>
                <a:gd name="connsiteY830" fmla="*/ 149733 h 1240178"/>
                <a:gd name="connsiteX831" fmla="*/ 155508 w 677835"/>
                <a:gd name="connsiteY831" fmla="*/ 154153 h 1240178"/>
                <a:gd name="connsiteX832" fmla="*/ 152536 w 677835"/>
                <a:gd name="connsiteY832" fmla="*/ 158191 h 1240178"/>
                <a:gd name="connsiteX833" fmla="*/ 149107 w 677835"/>
                <a:gd name="connsiteY833" fmla="*/ 163220 h 1240178"/>
                <a:gd name="connsiteX834" fmla="*/ 148345 w 677835"/>
                <a:gd name="connsiteY834" fmla="*/ 164363 h 1240178"/>
                <a:gd name="connsiteX835" fmla="*/ 141182 w 677835"/>
                <a:gd name="connsiteY835" fmla="*/ 172822 h 1240178"/>
                <a:gd name="connsiteX836" fmla="*/ 140801 w 677835"/>
                <a:gd name="connsiteY836" fmla="*/ 173203 h 1240178"/>
                <a:gd name="connsiteX837" fmla="*/ 133257 w 677835"/>
                <a:gd name="connsiteY837" fmla="*/ 180670 h 1240178"/>
                <a:gd name="connsiteX838" fmla="*/ 129066 w 677835"/>
                <a:gd name="connsiteY838" fmla="*/ 184785 h 1240178"/>
                <a:gd name="connsiteX839" fmla="*/ 127390 w 677835"/>
                <a:gd name="connsiteY839" fmla="*/ 186157 h 1240178"/>
                <a:gd name="connsiteX840" fmla="*/ 124494 w 677835"/>
                <a:gd name="connsiteY840" fmla="*/ 190348 h 1240178"/>
                <a:gd name="connsiteX841" fmla="*/ 113598 w 677835"/>
                <a:gd name="connsiteY841" fmla="*/ 201168 h 1240178"/>
                <a:gd name="connsiteX842" fmla="*/ 108797 w 677835"/>
                <a:gd name="connsiteY842" fmla="*/ 205207 h 1240178"/>
                <a:gd name="connsiteX843" fmla="*/ 102549 w 677835"/>
                <a:gd name="connsiteY843" fmla="*/ 214122 h 1240178"/>
                <a:gd name="connsiteX844" fmla="*/ 99272 w 677835"/>
                <a:gd name="connsiteY844" fmla="*/ 221971 h 1240178"/>
                <a:gd name="connsiteX845" fmla="*/ 90433 w 677835"/>
                <a:gd name="connsiteY845" fmla="*/ 237668 h 1240178"/>
                <a:gd name="connsiteX846" fmla="*/ 87766 w 677835"/>
                <a:gd name="connsiteY846" fmla="*/ 241935 h 1240178"/>
                <a:gd name="connsiteX847" fmla="*/ 87309 w 677835"/>
                <a:gd name="connsiteY847" fmla="*/ 244373 h 1240178"/>
                <a:gd name="connsiteX848" fmla="*/ 86852 w 677835"/>
                <a:gd name="connsiteY848" fmla="*/ 247117 h 1240178"/>
                <a:gd name="connsiteX849" fmla="*/ 80603 w 677835"/>
                <a:gd name="connsiteY849" fmla="*/ 254584 h 1240178"/>
                <a:gd name="connsiteX850" fmla="*/ 78546 w 677835"/>
                <a:gd name="connsiteY850" fmla="*/ 266090 h 1240178"/>
                <a:gd name="connsiteX851" fmla="*/ 77555 w 677835"/>
                <a:gd name="connsiteY851" fmla="*/ 268834 h 1240178"/>
                <a:gd name="connsiteX852" fmla="*/ 75269 w 677835"/>
                <a:gd name="connsiteY852" fmla="*/ 276758 h 1240178"/>
                <a:gd name="connsiteX853" fmla="*/ 74660 w 677835"/>
                <a:gd name="connsiteY853" fmla="*/ 277444 h 1240178"/>
                <a:gd name="connsiteX854" fmla="*/ 65820 w 677835"/>
                <a:gd name="connsiteY854" fmla="*/ 288341 h 1240178"/>
                <a:gd name="connsiteX855" fmla="*/ 65516 w 677835"/>
                <a:gd name="connsiteY855" fmla="*/ 291084 h 1240178"/>
                <a:gd name="connsiteX856" fmla="*/ 61934 w 677835"/>
                <a:gd name="connsiteY856" fmla="*/ 295427 h 1240178"/>
                <a:gd name="connsiteX857" fmla="*/ 55838 w 677835"/>
                <a:gd name="connsiteY857" fmla="*/ 304190 h 1240178"/>
                <a:gd name="connsiteX858" fmla="*/ 55076 w 677835"/>
                <a:gd name="connsiteY858" fmla="*/ 305486 h 1240178"/>
                <a:gd name="connsiteX859" fmla="*/ 47228 w 677835"/>
                <a:gd name="connsiteY859" fmla="*/ 312344 h 1240178"/>
                <a:gd name="connsiteX860" fmla="*/ 38846 w 677835"/>
                <a:gd name="connsiteY860" fmla="*/ 321793 h 1240178"/>
                <a:gd name="connsiteX861" fmla="*/ 36331 w 677835"/>
                <a:gd name="connsiteY861" fmla="*/ 323698 h 1240178"/>
                <a:gd name="connsiteX862" fmla="*/ 35493 w 677835"/>
                <a:gd name="connsiteY862" fmla="*/ 325374 h 1240178"/>
                <a:gd name="connsiteX863" fmla="*/ 34731 w 677835"/>
                <a:gd name="connsiteY863" fmla="*/ 328193 h 1240178"/>
                <a:gd name="connsiteX864" fmla="*/ 25053 w 677835"/>
                <a:gd name="connsiteY864" fmla="*/ 339623 h 1240178"/>
                <a:gd name="connsiteX865" fmla="*/ 22920 w 677835"/>
                <a:gd name="connsiteY865" fmla="*/ 344500 h 1240178"/>
                <a:gd name="connsiteX866" fmla="*/ 18424 w 677835"/>
                <a:gd name="connsiteY866" fmla="*/ 350520 h 1240178"/>
                <a:gd name="connsiteX867" fmla="*/ 18500 w 677835"/>
                <a:gd name="connsiteY867" fmla="*/ 352806 h 1240178"/>
                <a:gd name="connsiteX868" fmla="*/ 16976 w 677835"/>
                <a:gd name="connsiteY868" fmla="*/ 356083 h 1240178"/>
                <a:gd name="connsiteX869" fmla="*/ 14081 w 677835"/>
                <a:gd name="connsiteY869" fmla="*/ 361340 h 1240178"/>
                <a:gd name="connsiteX870" fmla="*/ 14385 w 677835"/>
                <a:gd name="connsiteY870" fmla="*/ 366979 h 1240178"/>
                <a:gd name="connsiteX871" fmla="*/ 11490 w 677835"/>
                <a:gd name="connsiteY871" fmla="*/ 371094 h 1240178"/>
                <a:gd name="connsiteX872" fmla="*/ 12023 w 677835"/>
                <a:gd name="connsiteY872" fmla="*/ 380695 h 1240178"/>
                <a:gd name="connsiteX873" fmla="*/ 11642 w 677835"/>
                <a:gd name="connsiteY873" fmla="*/ 398831 h 1240178"/>
                <a:gd name="connsiteX874" fmla="*/ 11337 w 677835"/>
                <a:gd name="connsiteY874" fmla="*/ 408051 h 1240178"/>
                <a:gd name="connsiteX875" fmla="*/ 10347 w 677835"/>
                <a:gd name="connsiteY875" fmla="*/ 414680 h 1240178"/>
                <a:gd name="connsiteX876" fmla="*/ 10728 w 677835"/>
                <a:gd name="connsiteY876" fmla="*/ 417119 h 1240178"/>
                <a:gd name="connsiteX877" fmla="*/ 11033 w 677835"/>
                <a:gd name="connsiteY877" fmla="*/ 437388 h 1240178"/>
                <a:gd name="connsiteX878" fmla="*/ 10347 w 677835"/>
                <a:gd name="connsiteY878" fmla="*/ 439674 h 1240178"/>
                <a:gd name="connsiteX879" fmla="*/ 10347 w 677835"/>
                <a:gd name="connsiteY879" fmla="*/ 449809 h 1240178"/>
                <a:gd name="connsiteX880" fmla="*/ 10652 w 677835"/>
                <a:gd name="connsiteY880" fmla="*/ 456057 h 1240178"/>
                <a:gd name="connsiteX881" fmla="*/ 10194 w 677835"/>
                <a:gd name="connsiteY881" fmla="*/ 462001 h 1240178"/>
                <a:gd name="connsiteX882" fmla="*/ 8899 w 677835"/>
                <a:gd name="connsiteY882" fmla="*/ 467868 h 1240178"/>
                <a:gd name="connsiteX883" fmla="*/ 9204 w 677835"/>
                <a:gd name="connsiteY883" fmla="*/ 474650 h 1240178"/>
                <a:gd name="connsiteX884" fmla="*/ 8213 w 677835"/>
                <a:gd name="connsiteY884" fmla="*/ 479755 h 1240178"/>
                <a:gd name="connsiteX885" fmla="*/ 7146 w 677835"/>
                <a:gd name="connsiteY885" fmla="*/ 485775 h 1240178"/>
                <a:gd name="connsiteX886" fmla="*/ 7680 w 677835"/>
                <a:gd name="connsiteY886" fmla="*/ 487070 h 1240178"/>
                <a:gd name="connsiteX887" fmla="*/ 9280 w 677835"/>
                <a:gd name="connsiteY887" fmla="*/ 490271 h 1240178"/>
                <a:gd name="connsiteX888" fmla="*/ 10347 w 677835"/>
                <a:gd name="connsiteY888" fmla="*/ 496824 h 1240178"/>
                <a:gd name="connsiteX889" fmla="*/ 11490 w 677835"/>
                <a:gd name="connsiteY889" fmla="*/ 507873 h 1240178"/>
                <a:gd name="connsiteX890" fmla="*/ 11490 w 677835"/>
                <a:gd name="connsiteY890" fmla="*/ 508940 h 1240178"/>
                <a:gd name="connsiteX891" fmla="*/ 12557 w 677835"/>
                <a:gd name="connsiteY891" fmla="*/ 514579 h 1240178"/>
                <a:gd name="connsiteX892" fmla="*/ 13395 w 677835"/>
                <a:gd name="connsiteY892" fmla="*/ 520141 h 1240178"/>
                <a:gd name="connsiteX893" fmla="*/ 12861 w 677835"/>
                <a:gd name="connsiteY893" fmla="*/ 528371 h 1240178"/>
                <a:gd name="connsiteX894" fmla="*/ 12709 w 677835"/>
                <a:gd name="connsiteY894" fmla="*/ 530809 h 1240178"/>
                <a:gd name="connsiteX895" fmla="*/ 13700 w 677835"/>
                <a:gd name="connsiteY895" fmla="*/ 540334 h 1240178"/>
                <a:gd name="connsiteX896" fmla="*/ 14081 w 677835"/>
                <a:gd name="connsiteY896" fmla="*/ 555955 h 1240178"/>
                <a:gd name="connsiteX897" fmla="*/ 14690 w 677835"/>
                <a:gd name="connsiteY897" fmla="*/ 562661 h 1240178"/>
                <a:gd name="connsiteX898" fmla="*/ 16519 w 677835"/>
                <a:gd name="connsiteY898" fmla="*/ 572338 h 1240178"/>
                <a:gd name="connsiteX899" fmla="*/ 12023 w 677835"/>
                <a:gd name="connsiteY899" fmla="*/ 585140 h 1240178"/>
                <a:gd name="connsiteX900" fmla="*/ 11490 w 677835"/>
                <a:gd name="connsiteY900" fmla="*/ 585216 h 1240178"/>
                <a:gd name="connsiteX901" fmla="*/ 7223 w 677835"/>
                <a:gd name="connsiteY901" fmla="*/ 581863 h 1240178"/>
                <a:gd name="connsiteX902" fmla="*/ 7223 w 677835"/>
                <a:gd name="connsiteY902" fmla="*/ 580263 h 1240178"/>
                <a:gd name="connsiteX903" fmla="*/ 5241 w 677835"/>
                <a:gd name="connsiteY903" fmla="*/ 557936 h 1240178"/>
                <a:gd name="connsiteX904" fmla="*/ 4937 w 677835"/>
                <a:gd name="connsiteY904" fmla="*/ 549250 h 1240178"/>
                <a:gd name="connsiteX905" fmla="*/ 4937 w 677835"/>
                <a:gd name="connsiteY905" fmla="*/ 539572 h 1240178"/>
                <a:gd name="connsiteX906" fmla="*/ 4937 w 677835"/>
                <a:gd name="connsiteY906" fmla="*/ 523951 h 1240178"/>
                <a:gd name="connsiteX907" fmla="*/ 2879 w 677835"/>
                <a:gd name="connsiteY907" fmla="*/ 510311 h 1240178"/>
                <a:gd name="connsiteX908" fmla="*/ 1660 w 677835"/>
                <a:gd name="connsiteY908" fmla="*/ 496824 h 1240178"/>
                <a:gd name="connsiteX909" fmla="*/ 593 w 677835"/>
                <a:gd name="connsiteY909" fmla="*/ 489204 h 1240178"/>
                <a:gd name="connsiteX910" fmla="*/ 441 w 677835"/>
                <a:gd name="connsiteY910" fmla="*/ 480365 h 1240178"/>
                <a:gd name="connsiteX911" fmla="*/ 441 w 677835"/>
                <a:gd name="connsiteY911" fmla="*/ 471830 h 1240178"/>
                <a:gd name="connsiteX912" fmla="*/ 822 w 677835"/>
                <a:gd name="connsiteY912" fmla="*/ 464744 h 1240178"/>
                <a:gd name="connsiteX913" fmla="*/ 2651 w 677835"/>
                <a:gd name="connsiteY913" fmla="*/ 448818 h 1240178"/>
                <a:gd name="connsiteX914" fmla="*/ 2651 w 677835"/>
                <a:gd name="connsiteY914" fmla="*/ 445618 h 1240178"/>
                <a:gd name="connsiteX915" fmla="*/ 3794 w 677835"/>
                <a:gd name="connsiteY915" fmla="*/ 371323 h 1240178"/>
                <a:gd name="connsiteX916" fmla="*/ 4784 w 677835"/>
                <a:gd name="connsiteY916" fmla="*/ 367436 h 1240178"/>
                <a:gd name="connsiteX917" fmla="*/ 10423 w 677835"/>
                <a:gd name="connsiteY917" fmla="*/ 351511 h 1240178"/>
                <a:gd name="connsiteX918" fmla="*/ 17281 w 677835"/>
                <a:gd name="connsiteY918" fmla="*/ 336042 h 1240178"/>
                <a:gd name="connsiteX919" fmla="*/ 27339 w 677835"/>
                <a:gd name="connsiteY919" fmla="*/ 323545 h 1240178"/>
                <a:gd name="connsiteX920" fmla="*/ 33893 w 677835"/>
                <a:gd name="connsiteY920" fmla="*/ 316001 h 1240178"/>
                <a:gd name="connsiteX921" fmla="*/ 37474 w 677835"/>
                <a:gd name="connsiteY921" fmla="*/ 313030 h 1240178"/>
                <a:gd name="connsiteX922" fmla="*/ 43341 w 677835"/>
                <a:gd name="connsiteY922" fmla="*/ 306476 h 1240178"/>
                <a:gd name="connsiteX923" fmla="*/ 46085 w 677835"/>
                <a:gd name="connsiteY923" fmla="*/ 302819 h 1240178"/>
                <a:gd name="connsiteX924" fmla="*/ 58962 w 677835"/>
                <a:gd name="connsiteY924" fmla="*/ 287731 h 1240178"/>
                <a:gd name="connsiteX925" fmla="*/ 65439 w 677835"/>
                <a:gd name="connsiteY925" fmla="*/ 278054 h 1240178"/>
                <a:gd name="connsiteX926" fmla="*/ 71993 w 677835"/>
                <a:gd name="connsiteY926" fmla="*/ 258166 h 1240178"/>
                <a:gd name="connsiteX927" fmla="*/ 79689 w 677835"/>
                <a:gd name="connsiteY927" fmla="*/ 243535 h 1240178"/>
                <a:gd name="connsiteX928" fmla="*/ 82889 w 677835"/>
                <a:gd name="connsiteY928" fmla="*/ 237896 h 1240178"/>
                <a:gd name="connsiteX929" fmla="*/ 86242 w 677835"/>
                <a:gd name="connsiteY929" fmla="*/ 231267 h 1240178"/>
                <a:gd name="connsiteX930" fmla="*/ 92567 w 677835"/>
                <a:gd name="connsiteY930" fmla="*/ 218770 h 1240178"/>
                <a:gd name="connsiteX931" fmla="*/ 101634 w 677835"/>
                <a:gd name="connsiteY931" fmla="*/ 203606 h 1240178"/>
                <a:gd name="connsiteX932" fmla="*/ 118398 w 677835"/>
                <a:gd name="connsiteY932" fmla="*/ 186919 h 1240178"/>
                <a:gd name="connsiteX933" fmla="*/ 127390 w 677835"/>
                <a:gd name="connsiteY933" fmla="*/ 178918 h 1240178"/>
                <a:gd name="connsiteX934" fmla="*/ 131657 w 677835"/>
                <a:gd name="connsiteY934" fmla="*/ 173812 h 1240178"/>
                <a:gd name="connsiteX935" fmla="*/ 145373 w 677835"/>
                <a:gd name="connsiteY935" fmla="*/ 157886 h 1240178"/>
                <a:gd name="connsiteX936" fmla="*/ 156803 w 677835"/>
                <a:gd name="connsiteY936" fmla="*/ 137312 h 1240178"/>
                <a:gd name="connsiteX937" fmla="*/ 162594 w 677835"/>
                <a:gd name="connsiteY937" fmla="*/ 132359 h 1240178"/>
                <a:gd name="connsiteX938" fmla="*/ 164804 w 677835"/>
                <a:gd name="connsiteY938" fmla="*/ 131293 h 1240178"/>
                <a:gd name="connsiteX939" fmla="*/ 171510 w 677835"/>
                <a:gd name="connsiteY939" fmla="*/ 129311 h 1240178"/>
                <a:gd name="connsiteX940" fmla="*/ 189950 w 677835"/>
                <a:gd name="connsiteY940" fmla="*/ 122682 h 1240178"/>
                <a:gd name="connsiteX941" fmla="*/ 199018 w 677835"/>
                <a:gd name="connsiteY941" fmla="*/ 118491 h 1240178"/>
                <a:gd name="connsiteX942" fmla="*/ 213953 w 677835"/>
                <a:gd name="connsiteY942" fmla="*/ 106147 h 1240178"/>
                <a:gd name="connsiteX943" fmla="*/ 230793 w 677835"/>
                <a:gd name="connsiteY943" fmla="*/ 89535 h 1240178"/>
                <a:gd name="connsiteX944" fmla="*/ 233537 w 677835"/>
                <a:gd name="connsiteY944" fmla="*/ 88316 h 1240178"/>
                <a:gd name="connsiteX945" fmla="*/ 254263 w 677835"/>
                <a:gd name="connsiteY945" fmla="*/ 86792 h 1240178"/>
                <a:gd name="connsiteX946" fmla="*/ 275751 w 677835"/>
                <a:gd name="connsiteY946" fmla="*/ 91440 h 1240178"/>
                <a:gd name="connsiteX947" fmla="*/ 286115 w 677835"/>
                <a:gd name="connsiteY947" fmla="*/ 92583 h 1240178"/>
                <a:gd name="connsiteX948" fmla="*/ 290839 w 677835"/>
                <a:gd name="connsiteY948" fmla="*/ 94183 h 1240178"/>
                <a:gd name="connsiteX949" fmla="*/ 301050 w 677835"/>
                <a:gd name="connsiteY949" fmla="*/ 99746 h 1240178"/>
                <a:gd name="connsiteX950" fmla="*/ 302421 w 677835"/>
                <a:gd name="connsiteY950" fmla="*/ 99974 h 1240178"/>
                <a:gd name="connsiteX951" fmla="*/ 306460 w 677835"/>
                <a:gd name="connsiteY951" fmla="*/ 100127 h 1240178"/>
                <a:gd name="connsiteX952" fmla="*/ 312099 w 677835"/>
                <a:gd name="connsiteY952" fmla="*/ 102108 h 1240178"/>
                <a:gd name="connsiteX953" fmla="*/ 313928 w 677835"/>
                <a:gd name="connsiteY953" fmla="*/ 101498 h 1240178"/>
                <a:gd name="connsiteX954" fmla="*/ 318271 w 677835"/>
                <a:gd name="connsiteY954" fmla="*/ 93040 h 1240178"/>
                <a:gd name="connsiteX955" fmla="*/ 319262 w 677835"/>
                <a:gd name="connsiteY955" fmla="*/ 70942 h 1240178"/>
                <a:gd name="connsiteX956" fmla="*/ 320100 w 677835"/>
                <a:gd name="connsiteY956" fmla="*/ 68580 h 1240178"/>
                <a:gd name="connsiteX957" fmla="*/ 324672 w 677835"/>
                <a:gd name="connsiteY957" fmla="*/ 54864 h 1240178"/>
                <a:gd name="connsiteX958" fmla="*/ 326958 w 677835"/>
                <a:gd name="connsiteY958" fmla="*/ 49911 h 1240178"/>
                <a:gd name="connsiteX959" fmla="*/ 328787 w 677835"/>
                <a:gd name="connsiteY959" fmla="*/ 46406 h 1240178"/>
                <a:gd name="connsiteX960" fmla="*/ 332444 w 677835"/>
                <a:gd name="connsiteY960" fmla="*/ 38252 h 1240178"/>
                <a:gd name="connsiteX961" fmla="*/ 342807 w 677835"/>
                <a:gd name="connsiteY961" fmla="*/ 22936 h 1240178"/>
                <a:gd name="connsiteX962" fmla="*/ 358276 w 677835"/>
                <a:gd name="connsiteY962" fmla="*/ 10668 h 1240178"/>
                <a:gd name="connsiteX963" fmla="*/ 365515 w 677835"/>
                <a:gd name="connsiteY963" fmla="*/ 7239 h 1240178"/>
                <a:gd name="connsiteX964" fmla="*/ 374811 w 677835"/>
                <a:gd name="connsiteY964" fmla="*/ 2667 h 1240178"/>
                <a:gd name="connsiteX965" fmla="*/ 384489 w 677835"/>
                <a:gd name="connsiteY965" fmla="*/ 305 h 1240178"/>
                <a:gd name="connsiteX966" fmla="*/ 388146 w 677835"/>
                <a:gd name="connsiteY966" fmla="*/ 0 h 1240178"/>
                <a:gd name="connsiteX967" fmla="*/ 409406 w 677835"/>
                <a:gd name="connsiteY967" fmla="*/ 1143 h 1240178"/>
                <a:gd name="connsiteX968" fmla="*/ 414969 w 677835"/>
                <a:gd name="connsiteY968" fmla="*/ 3200 h 1240178"/>
                <a:gd name="connsiteX969" fmla="*/ 432266 w 677835"/>
                <a:gd name="connsiteY969" fmla="*/ 15316 h 1240178"/>
                <a:gd name="connsiteX970" fmla="*/ 445525 w 677835"/>
                <a:gd name="connsiteY970" fmla="*/ 34671 h 1240178"/>
                <a:gd name="connsiteX971" fmla="*/ 450554 w 677835"/>
                <a:gd name="connsiteY971" fmla="*/ 47092 h 1240178"/>
                <a:gd name="connsiteX972" fmla="*/ 453755 w 677835"/>
                <a:gd name="connsiteY972" fmla="*/ 55397 h 1240178"/>
                <a:gd name="connsiteX973" fmla="*/ 455736 w 677835"/>
                <a:gd name="connsiteY973" fmla="*/ 63703 h 1240178"/>
                <a:gd name="connsiteX974" fmla="*/ 457946 w 677835"/>
                <a:gd name="connsiteY974" fmla="*/ 80543 h 1240178"/>
                <a:gd name="connsiteX975" fmla="*/ 459012 w 677835"/>
                <a:gd name="connsiteY975" fmla="*/ 81001 h 1240178"/>
                <a:gd name="connsiteX976" fmla="*/ 467242 w 677835"/>
                <a:gd name="connsiteY976" fmla="*/ 78638 h 1240178"/>
                <a:gd name="connsiteX977" fmla="*/ 472271 w 677835"/>
                <a:gd name="connsiteY977" fmla="*/ 74371 h 1240178"/>
                <a:gd name="connsiteX978" fmla="*/ 472652 w 677835"/>
                <a:gd name="connsiteY978" fmla="*/ 73076 h 1240178"/>
                <a:gd name="connsiteX979" fmla="*/ 472043 w 677835"/>
                <a:gd name="connsiteY979" fmla="*/ 74066 h 1240178"/>
                <a:gd name="connsiteX980" fmla="*/ 470366 w 677835"/>
                <a:gd name="connsiteY980" fmla="*/ 75209 h 1240178"/>
                <a:gd name="connsiteX981" fmla="*/ 469223 w 677835"/>
                <a:gd name="connsiteY981" fmla="*/ 76124 h 1240178"/>
                <a:gd name="connsiteX982" fmla="*/ 469223 w 677835"/>
                <a:gd name="connsiteY982" fmla="*/ 74295 h 1240178"/>
                <a:gd name="connsiteX983" fmla="*/ 471890 w 677835"/>
                <a:gd name="connsiteY983" fmla="*/ 70561 h 1240178"/>
                <a:gd name="connsiteX984" fmla="*/ 481644 w 677835"/>
                <a:gd name="connsiteY984" fmla="*/ 61722 h 1240178"/>
                <a:gd name="connsiteX985" fmla="*/ 484387 w 677835"/>
                <a:gd name="connsiteY985" fmla="*/ 58141 h 1240178"/>
                <a:gd name="connsiteX986" fmla="*/ 492007 w 677835"/>
                <a:gd name="connsiteY986" fmla="*/ 51816 h 1240178"/>
                <a:gd name="connsiteX987" fmla="*/ 499703 w 677835"/>
                <a:gd name="connsiteY987" fmla="*/ 46711 h 1240178"/>
                <a:gd name="connsiteX988" fmla="*/ 509914 w 677835"/>
                <a:gd name="connsiteY988" fmla="*/ 40157 h 1240178"/>
                <a:gd name="connsiteX989" fmla="*/ 523325 w 677835"/>
                <a:gd name="connsiteY989" fmla="*/ 33376 h 1240178"/>
                <a:gd name="connsiteX990" fmla="*/ 540318 w 677835"/>
                <a:gd name="connsiteY990" fmla="*/ 29794 h 1240178"/>
                <a:gd name="connsiteX991" fmla="*/ 553424 w 677835"/>
                <a:gd name="connsiteY991" fmla="*/ 32233 h 1240178"/>
                <a:gd name="connsiteX992" fmla="*/ 570417 w 677835"/>
                <a:gd name="connsiteY992" fmla="*/ 40767 h 1240178"/>
                <a:gd name="connsiteX993" fmla="*/ 575217 w 677835"/>
                <a:gd name="connsiteY993" fmla="*/ 45872 h 1240178"/>
                <a:gd name="connsiteX994" fmla="*/ 584438 w 677835"/>
                <a:gd name="connsiteY994" fmla="*/ 59284 h 1240178"/>
                <a:gd name="connsiteX995" fmla="*/ 585809 w 677835"/>
                <a:gd name="connsiteY995" fmla="*/ 61951 h 1240178"/>
                <a:gd name="connsiteX996" fmla="*/ 589924 w 677835"/>
                <a:gd name="connsiteY996" fmla="*/ 70485 h 1240178"/>
                <a:gd name="connsiteX997" fmla="*/ 594420 w 677835"/>
                <a:gd name="connsiteY997" fmla="*/ 85801 h 1240178"/>
                <a:gd name="connsiteX998" fmla="*/ 595487 w 677835"/>
                <a:gd name="connsiteY998" fmla="*/ 93421 h 1240178"/>
                <a:gd name="connsiteX999" fmla="*/ 596325 w 677835"/>
                <a:gd name="connsiteY999" fmla="*/ 100584 h 1240178"/>
                <a:gd name="connsiteX1000" fmla="*/ 595258 w 677835"/>
                <a:gd name="connsiteY1000" fmla="*/ 108052 h 1240178"/>
                <a:gd name="connsiteX1001" fmla="*/ 588781 w 677835"/>
                <a:gd name="connsiteY1001" fmla="*/ 127940 h 1240178"/>
                <a:gd name="connsiteX1002" fmla="*/ 582456 w 677835"/>
                <a:gd name="connsiteY1002" fmla="*/ 139370 h 1240178"/>
                <a:gd name="connsiteX1003" fmla="*/ 574684 w 677835"/>
                <a:gd name="connsiteY1003" fmla="*/ 149047 h 1240178"/>
                <a:gd name="connsiteX1004" fmla="*/ 567293 w 677835"/>
                <a:gd name="connsiteY1004" fmla="*/ 155829 h 1240178"/>
                <a:gd name="connsiteX1005" fmla="*/ 564245 w 677835"/>
                <a:gd name="connsiteY1005" fmla="*/ 156134 h 1240178"/>
                <a:gd name="connsiteX1006" fmla="*/ 561197 w 677835"/>
                <a:gd name="connsiteY1006" fmla="*/ 155753 h 1240178"/>
                <a:gd name="connsiteX1007" fmla="*/ 561197 w 677835"/>
                <a:gd name="connsiteY1007" fmla="*/ 153924 h 1240178"/>
                <a:gd name="connsiteX1008" fmla="*/ 568893 w 677835"/>
                <a:gd name="connsiteY1008" fmla="*/ 144170 h 1240178"/>
                <a:gd name="connsiteX1009" fmla="*/ 581466 w 677835"/>
                <a:gd name="connsiteY1009" fmla="*/ 122987 h 1240178"/>
                <a:gd name="connsiteX1010" fmla="*/ 586266 w 677835"/>
                <a:gd name="connsiteY1010" fmla="*/ 109423 h 1240178"/>
                <a:gd name="connsiteX1011" fmla="*/ 586876 w 677835"/>
                <a:gd name="connsiteY1011" fmla="*/ 92735 h 1240178"/>
                <a:gd name="connsiteX1012" fmla="*/ 586876 w 677835"/>
                <a:gd name="connsiteY1012" fmla="*/ 91135 h 1240178"/>
                <a:gd name="connsiteX1013" fmla="*/ 581390 w 677835"/>
                <a:gd name="connsiteY1013" fmla="*/ 74600 h 1240178"/>
                <a:gd name="connsiteX1014" fmla="*/ 580399 w 677835"/>
                <a:gd name="connsiteY1014" fmla="*/ 72923 h 1240178"/>
                <a:gd name="connsiteX1015" fmla="*/ 577732 w 677835"/>
                <a:gd name="connsiteY1015" fmla="*/ 65684 h 1240178"/>
                <a:gd name="connsiteX1016" fmla="*/ 576970 w 677835"/>
                <a:gd name="connsiteY1016" fmla="*/ 64922 h 1240178"/>
                <a:gd name="connsiteX1017" fmla="*/ 565921 w 677835"/>
                <a:gd name="connsiteY1017" fmla="*/ 50749 h 1240178"/>
                <a:gd name="connsiteX1018" fmla="*/ 565540 w 677835"/>
                <a:gd name="connsiteY1018" fmla="*/ 50368 h 1240178"/>
                <a:gd name="connsiteX1019" fmla="*/ 565311 w 677835"/>
                <a:gd name="connsiteY1019" fmla="*/ 46177 h 1240178"/>
                <a:gd name="connsiteX1020" fmla="*/ 561044 w 677835"/>
                <a:gd name="connsiteY1020" fmla="*/ 44044 h 1240178"/>
                <a:gd name="connsiteX1021" fmla="*/ 557311 w 677835"/>
                <a:gd name="connsiteY1021" fmla="*/ 42443 h 1240178"/>
                <a:gd name="connsiteX1022" fmla="*/ 554034 w 677835"/>
                <a:gd name="connsiteY1022" fmla="*/ 42139 h 1240178"/>
                <a:gd name="connsiteX1023" fmla="*/ 553881 w 677835"/>
                <a:gd name="connsiteY1023" fmla="*/ 40843 h 1240178"/>
                <a:gd name="connsiteX1024" fmla="*/ 555253 w 677835"/>
                <a:gd name="connsiteY1024" fmla="*/ 40310 h 1240178"/>
                <a:gd name="connsiteX1025" fmla="*/ 553958 w 677835"/>
                <a:gd name="connsiteY1025" fmla="*/ 39776 h 1240178"/>
                <a:gd name="connsiteX1026" fmla="*/ 552053 w 677835"/>
                <a:gd name="connsiteY1026" fmla="*/ 40310 h 1240178"/>
                <a:gd name="connsiteX1027" fmla="*/ 544585 w 677835"/>
                <a:gd name="connsiteY1027" fmla="*/ 39776 h 1240178"/>
                <a:gd name="connsiteX1028" fmla="*/ 540242 w 677835"/>
                <a:gd name="connsiteY1028" fmla="*/ 38786 h 1240178"/>
                <a:gd name="connsiteX1029" fmla="*/ 530031 w 677835"/>
                <a:gd name="connsiteY1029" fmla="*/ 41605 h 1240178"/>
                <a:gd name="connsiteX1030" fmla="*/ 527440 w 677835"/>
                <a:gd name="connsiteY1030" fmla="*/ 41834 h 1240178"/>
                <a:gd name="connsiteX1031" fmla="*/ 526068 w 677835"/>
                <a:gd name="connsiteY1031" fmla="*/ 41300 h 1240178"/>
                <a:gd name="connsiteX1032" fmla="*/ 527516 w 677835"/>
                <a:gd name="connsiteY1032" fmla="*/ 40767 h 1240178"/>
                <a:gd name="connsiteX1033" fmla="*/ 529269 w 677835"/>
                <a:gd name="connsiteY1033" fmla="*/ 40157 h 1240178"/>
                <a:gd name="connsiteX1034" fmla="*/ 527288 w 677835"/>
                <a:gd name="connsiteY1034" fmla="*/ 39700 h 1240178"/>
                <a:gd name="connsiteX1035" fmla="*/ 525687 w 677835"/>
                <a:gd name="connsiteY1035" fmla="*/ 39700 h 1240178"/>
                <a:gd name="connsiteX1036" fmla="*/ 513114 w 677835"/>
                <a:gd name="connsiteY1036" fmla="*/ 47168 h 1240178"/>
                <a:gd name="connsiteX1037" fmla="*/ 512124 w 677835"/>
                <a:gd name="connsiteY1037" fmla="*/ 47854 h 1240178"/>
                <a:gd name="connsiteX1038" fmla="*/ 513572 w 677835"/>
                <a:gd name="connsiteY1038" fmla="*/ 48234 h 1240178"/>
                <a:gd name="connsiteX1039" fmla="*/ 512886 w 677835"/>
                <a:gd name="connsiteY1039" fmla="*/ 49301 h 1240178"/>
                <a:gd name="connsiteX1040" fmla="*/ 510371 w 677835"/>
                <a:gd name="connsiteY1040" fmla="*/ 52426 h 1240178"/>
                <a:gd name="connsiteX1041" fmla="*/ 510371 w 677835"/>
                <a:gd name="connsiteY1041" fmla="*/ 54559 h 1240178"/>
                <a:gd name="connsiteX1042" fmla="*/ 514029 w 677835"/>
                <a:gd name="connsiteY1042" fmla="*/ 55321 h 1240178"/>
                <a:gd name="connsiteX1043" fmla="*/ 538794 w 677835"/>
                <a:gd name="connsiteY1043" fmla="*/ 55093 h 1240178"/>
                <a:gd name="connsiteX1044" fmla="*/ 556929 w 677835"/>
                <a:gd name="connsiteY1044" fmla="*/ 64618 h 1240178"/>
                <a:gd name="connsiteX1045" fmla="*/ 569883 w 677835"/>
                <a:gd name="connsiteY1045" fmla="*/ 80772 h 1240178"/>
                <a:gd name="connsiteX1046" fmla="*/ 572627 w 677835"/>
                <a:gd name="connsiteY1046" fmla="*/ 91364 h 1240178"/>
                <a:gd name="connsiteX1047" fmla="*/ 572779 w 677835"/>
                <a:gd name="connsiteY1047" fmla="*/ 105842 h 1240178"/>
                <a:gd name="connsiteX1048" fmla="*/ 570569 w 677835"/>
                <a:gd name="connsiteY1048" fmla="*/ 114605 h 1240178"/>
                <a:gd name="connsiteX1049" fmla="*/ 568359 w 677835"/>
                <a:gd name="connsiteY1049" fmla="*/ 122834 h 1240178"/>
                <a:gd name="connsiteX1050" fmla="*/ 567674 w 677835"/>
                <a:gd name="connsiteY1050" fmla="*/ 124511 h 1240178"/>
                <a:gd name="connsiteX1051" fmla="*/ 564245 w 677835"/>
                <a:gd name="connsiteY1051" fmla="*/ 130150 h 1240178"/>
                <a:gd name="connsiteX1052" fmla="*/ 556320 w 677835"/>
                <a:gd name="connsiteY1052" fmla="*/ 141427 h 1240178"/>
                <a:gd name="connsiteX1053" fmla="*/ 548014 w 677835"/>
                <a:gd name="connsiteY1053" fmla="*/ 148666 h 1240178"/>
                <a:gd name="connsiteX1054" fmla="*/ 547633 w 677835"/>
                <a:gd name="connsiteY1054" fmla="*/ 153619 h 1240178"/>
                <a:gd name="connsiteX1055" fmla="*/ 547481 w 677835"/>
                <a:gd name="connsiteY1055" fmla="*/ 158877 h 1240178"/>
                <a:gd name="connsiteX1056" fmla="*/ 545652 w 677835"/>
                <a:gd name="connsiteY1056" fmla="*/ 159715 h 1240178"/>
                <a:gd name="connsiteX1057" fmla="*/ 543594 w 677835"/>
                <a:gd name="connsiteY1057" fmla="*/ 162611 h 1240178"/>
                <a:gd name="connsiteX1058" fmla="*/ 546566 w 677835"/>
                <a:gd name="connsiteY1058" fmla="*/ 162230 h 1240178"/>
                <a:gd name="connsiteX1059" fmla="*/ 547938 w 677835"/>
                <a:gd name="connsiteY1059" fmla="*/ 162763 h 1240178"/>
                <a:gd name="connsiteX1060" fmla="*/ 546795 w 677835"/>
                <a:gd name="connsiteY1060" fmla="*/ 163906 h 1240178"/>
                <a:gd name="connsiteX1061" fmla="*/ 545881 w 677835"/>
                <a:gd name="connsiteY1061" fmla="*/ 164363 h 1240178"/>
                <a:gd name="connsiteX1062" fmla="*/ 540927 w 677835"/>
                <a:gd name="connsiteY1062" fmla="*/ 163449 h 1240178"/>
                <a:gd name="connsiteX1063" fmla="*/ 537956 w 677835"/>
                <a:gd name="connsiteY1063" fmla="*/ 166421 h 1240178"/>
                <a:gd name="connsiteX1064" fmla="*/ 534451 w 677835"/>
                <a:gd name="connsiteY1064" fmla="*/ 176251 h 1240178"/>
                <a:gd name="connsiteX1065" fmla="*/ 543594 w 677835"/>
                <a:gd name="connsiteY1065" fmla="*/ 193472 h 1240178"/>
                <a:gd name="connsiteX1066" fmla="*/ 546871 w 677835"/>
                <a:gd name="connsiteY1066" fmla="*/ 198044 h 1240178"/>
                <a:gd name="connsiteX1067" fmla="*/ 557006 w 677835"/>
                <a:gd name="connsiteY1067" fmla="*/ 210617 h 1240178"/>
                <a:gd name="connsiteX1068" fmla="*/ 564549 w 677835"/>
                <a:gd name="connsiteY1068" fmla="*/ 221971 h 1240178"/>
                <a:gd name="connsiteX1069" fmla="*/ 571712 w 677835"/>
                <a:gd name="connsiteY1069" fmla="*/ 231419 h 1240178"/>
                <a:gd name="connsiteX1070" fmla="*/ 582837 w 677835"/>
                <a:gd name="connsiteY1070" fmla="*/ 245669 h 1240178"/>
                <a:gd name="connsiteX1071" fmla="*/ 602192 w 677835"/>
                <a:gd name="connsiteY1071" fmla="*/ 273177 h 1240178"/>
                <a:gd name="connsiteX1072" fmla="*/ 616746 w 677835"/>
                <a:gd name="connsiteY1072" fmla="*/ 292608 h 1240178"/>
                <a:gd name="connsiteX1073" fmla="*/ 628176 w 677835"/>
                <a:gd name="connsiteY1073" fmla="*/ 308229 h 1240178"/>
                <a:gd name="connsiteX1074" fmla="*/ 630310 w 677835"/>
                <a:gd name="connsiteY1074" fmla="*/ 311048 h 1240178"/>
                <a:gd name="connsiteX1075" fmla="*/ 633663 w 677835"/>
                <a:gd name="connsiteY1075" fmla="*/ 319430 h 1240178"/>
                <a:gd name="connsiteX1076" fmla="*/ 634577 w 677835"/>
                <a:gd name="connsiteY1076" fmla="*/ 325450 h 1240178"/>
                <a:gd name="connsiteX1077" fmla="*/ 634806 w 677835"/>
                <a:gd name="connsiteY1077" fmla="*/ 337033 h 1240178"/>
                <a:gd name="connsiteX1078" fmla="*/ 635644 w 677835"/>
                <a:gd name="connsiteY1078" fmla="*/ 342443 h 1240178"/>
                <a:gd name="connsiteX1079" fmla="*/ 638844 w 677835"/>
                <a:gd name="connsiteY1079" fmla="*/ 364998 h 1240178"/>
                <a:gd name="connsiteX1080" fmla="*/ 643112 w 677835"/>
                <a:gd name="connsiteY1080" fmla="*/ 381000 h 1240178"/>
                <a:gd name="connsiteX1081" fmla="*/ 645702 w 677835"/>
                <a:gd name="connsiteY1081" fmla="*/ 390754 h 1240178"/>
                <a:gd name="connsiteX1082" fmla="*/ 647912 w 677835"/>
                <a:gd name="connsiteY1082" fmla="*/ 395097 h 1240178"/>
                <a:gd name="connsiteX1083" fmla="*/ 657285 w 677835"/>
                <a:gd name="connsiteY1083" fmla="*/ 413309 h 1240178"/>
                <a:gd name="connsiteX1084" fmla="*/ 663152 w 677835"/>
                <a:gd name="connsiteY1084" fmla="*/ 430759 h 1240178"/>
                <a:gd name="connsiteX1085" fmla="*/ 664981 w 677835"/>
                <a:gd name="connsiteY1085" fmla="*/ 440741 h 1240178"/>
                <a:gd name="connsiteX1086" fmla="*/ 667038 w 677835"/>
                <a:gd name="connsiteY1086" fmla="*/ 460324 h 1240178"/>
                <a:gd name="connsiteX1087" fmla="*/ 666734 w 677835"/>
                <a:gd name="connsiteY1087" fmla="*/ 473202 h 1240178"/>
                <a:gd name="connsiteX1088" fmla="*/ 666276 w 677835"/>
                <a:gd name="connsiteY1088" fmla="*/ 480136 h 1240178"/>
                <a:gd name="connsiteX1089" fmla="*/ 665057 w 677835"/>
                <a:gd name="connsiteY1089" fmla="*/ 497967 h 1240178"/>
                <a:gd name="connsiteX1090" fmla="*/ 663914 w 677835"/>
                <a:gd name="connsiteY1090" fmla="*/ 517398 h 1240178"/>
                <a:gd name="connsiteX1091" fmla="*/ 662847 w 677835"/>
                <a:gd name="connsiteY1091" fmla="*/ 522351 h 1240178"/>
                <a:gd name="connsiteX1092" fmla="*/ 658352 w 677835"/>
                <a:gd name="connsiteY1092" fmla="*/ 540410 h 1240178"/>
                <a:gd name="connsiteX1093" fmla="*/ 657437 w 677835"/>
                <a:gd name="connsiteY1093" fmla="*/ 545973 h 1240178"/>
                <a:gd name="connsiteX1094" fmla="*/ 657056 w 677835"/>
                <a:gd name="connsiteY1094" fmla="*/ 550621 h 1240178"/>
                <a:gd name="connsiteX1095" fmla="*/ 656675 w 677835"/>
                <a:gd name="connsiteY1095" fmla="*/ 551764 h 1240178"/>
                <a:gd name="connsiteX1096" fmla="*/ 653170 w 677835"/>
                <a:gd name="connsiteY1096" fmla="*/ 563728 h 1240178"/>
                <a:gd name="connsiteX1097" fmla="*/ 649360 w 677835"/>
                <a:gd name="connsiteY1097" fmla="*/ 569671 h 1240178"/>
                <a:gd name="connsiteX1098" fmla="*/ 647150 w 677835"/>
                <a:gd name="connsiteY1098" fmla="*/ 570890 h 1240178"/>
                <a:gd name="connsiteX1099" fmla="*/ 645321 w 677835"/>
                <a:gd name="connsiteY1099" fmla="*/ 576910 h 1240178"/>
                <a:gd name="connsiteX1100" fmla="*/ 647607 w 677835"/>
                <a:gd name="connsiteY1100" fmla="*/ 589940 h 1240178"/>
                <a:gd name="connsiteX1101" fmla="*/ 648598 w 677835"/>
                <a:gd name="connsiteY1101" fmla="*/ 596494 h 1240178"/>
                <a:gd name="connsiteX1102" fmla="*/ 647912 w 677835"/>
                <a:gd name="connsiteY1102" fmla="*/ 601828 h 1240178"/>
                <a:gd name="connsiteX1103" fmla="*/ 648598 w 677835"/>
                <a:gd name="connsiteY1103" fmla="*/ 607390 h 1240178"/>
                <a:gd name="connsiteX1104" fmla="*/ 648217 w 677835"/>
                <a:gd name="connsiteY1104" fmla="*/ 609371 h 1240178"/>
                <a:gd name="connsiteX1105" fmla="*/ 644788 w 677835"/>
                <a:gd name="connsiteY1105" fmla="*/ 617144 h 1240178"/>
                <a:gd name="connsiteX1106" fmla="*/ 633282 w 677835"/>
                <a:gd name="connsiteY1106" fmla="*/ 642518 h 1240178"/>
                <a:gd name="connsiteX1107" fmla="*/ 628176 w 677835"/>
                <a:gd name="connsiteY1107" fmla="*/ 653339 h 1240178"/>
                <a:gd name="connsiteX1108" fmla="*/ 624824 w 677835"/>
                <a:gd name="connsiteY1108" fmla="*/ 659511 h 1240178"/>
                <a:gd name="connsiteX1109" fmla="*/ 622233 w 677835"/>
                <a:gd name="connsiteY1109" fmla="*/ 663321 h 1240178"/>
                <a:gd name="connsiteX1110" fmla="*/ 598992 w 677835"/>
                <a:gd name="connsiteY1110" fmla="*/ 685190 h 1240178"/>
                <a:gd name="connsiteX1111" fmla="*/ 582533 w 677835"/>
                <a:gd name="connsiteY1111" fmla="*/ 695096 h 1240178"/>
                <a:gd name="connsiteX1112" fmla="*/ 571560 w 677835"/>
                <a:gd name="connsiteY1112" fmla="*/ 701192 h 1240178"/>
                <a:gd name="connsiteX1113" fmla="*/ 568436 w 677835"/>
                <a:gd name="connsiteY1113" fmla="*/ 705002 h 1240178"/>
                <a:gd name="connsiteX1114" fmla="*/ 562721 w 677835"/>
                <a:gd name="connsiteY1114" fmla="*/ 716585 h 1240178"/>
                <a:gd name="connsiteX1115" fmla="*/ 557082 w 677835"/>
                <a:gd name="connsiteY1115" fmla="*/ 726110 h 1240178"/>
                <a:gd name="connsiteX1116" fmla="*/ 553272 w 677835"/>
                <a:gd name="connsiteY1116" fmla="*/ 733196 h 1240178"/>
                <a:gd name="connsiteX1117" fmla="*/ 549691 w 677835"/>
                <a:gd name="connsiteY1117" fmla="*/ 736473 h 1240178"/>
                <a:gd name="connsiteX1118" fmla="*/ 536051 w 677835"/>
                <a:gd name="connsiteY1118" fmla="*/ 754532 h 1240178"/>
                <a:gd name="connsiteX1119" fmla="*/ 524011 w 677835"/>
                <a:gd name="connsiteY1119" fmla="*/ 770534 h 1240178"/>
                <a:gd name="connsiteX1120" fmla="*/ 523706 w 677835"/>
                <a:gd name="connsiteY1120" fmla="*/ 773582 h 1240178"/>
                <a:gd name="connsiteX1121" fmla="*/ 540242 w 677835"/>
                <a:gd name="connsiteY1121" fmla="*/ 796366 h 1240178"/>
                <a:gd name="connsiteX1122" fmla="*/ 552357 w 677835"/>
                <a:gd name="connsiteY1122" fmla="*/ 811759 h 1240178"/>
                <a:gd name="connsiteX1123" fmla="*/ 556396 w 677835"/>
                <a:gd name="connsiteY1123" fmla="*/ 817093 h 1240178"/>
                <a:gd name="connsiteX1124" fmla="*/ 569198 w 677835"/>
                <a:gd name="connsiteY1124" fmla="*/ 837133 h 1240178"/>
                <a:gd name="connsiteX1125" fmla="*/ 583371 w 677835"/>
                <a:gd name="connsiteY1125" fmla="*/ 859841 h 1240178"/>
                <a:gd name="connsiteX1126" fmla="*/ 593658 w 677835"/>
                <a:gd name="connsiteY1126" fmla="*/ 874471 h 1240178"/>
                <a:gd name="connsiteX1127" fmla="*/ 599830 w 677835"/>
                <a:gd name="connsiteY1127" fmla="*/ 884225 h 1240178"/>
                <a:gd name="connsiteX1128" fmla="*/ 608593 w 677835"/>
                <a:gd name="connsiteY1128" fmla="*/ 899998 h 1240178"/>
                <a:gd name="connsiteX1129" fmla="*/ 616213 w 677835"/>
                <a:gd name="connsiteY1129" fmla="*/ 911352 h 1240178"/>
                <a:gd name="connsiteX1130" fmla="*/ 621699 w 677835"/>
                <a:gd name="connsiteY1130" fmla="*/ 921487 h 1240178"/>
                <a:gd name="connsiteX1131" fmla="*/ 635492 w 677835"/>
                <a:gd name="connsiteY1131" fmla="*/ 950290 h 1240178"/>
                <a:gd name="connsiteX1132" fmla="*/ 644407 w 677835"/>
                <a:gd name="connsiteY1132" fmla="*/ 967054 h 1240178"/>
                <a:gd name="connsiteX1133" fmla="*/ 647531 w 677835"/>
                <a:gd name="connsiteY1133" fmla="*/ 971702 h 1240178"/>
                <a:gd name="connsiteX1134" fmla="*/ 649436 w 677835"/>
                <a:gd name="connsiteY1134" fmla="*/ 974674 h 1240178"/>
                <a:gd name="connsiteX1135" fmla="*/ 657361 w 677835"/>
                <a:gd name="connsiteY1135" fmla="*/ 992962 h 1240178"/>
                <a:gd name="connsiteX1136" fmla="*/ 659799 w 677835"/>
                <a:gd name="connsiteY1136" fmla="*/ 1000049 h 1240178"/>
                <a:gd name="connsiteX1137" fmla="*/ 668029 w 677835"/>
                <a:gd name="connsiteY1137" fmla="*/ 1020318 h 1240178"/>
                <a:gd name="connsiteX1138" fmla="*/ 671534 w 677835"/>
                <a:gd name="connsiteY1138" fmla="*/ 1038301 h 1240178"/>
                <a:gd name="connsiteX1139" fmla="*/ 673744 w 677835"/>
                <a:gd name="connsiteY1139" fmla="*/ 1050341 h 1240178"/>
                <a:gd name="connsiteX1140" fmla="*/ 675573 w 677835"/>
                <a:gd name="connsiteY1140" fmla="*/ 1058570 h 1240178"/>
                <a:gd name="connsiteX1141" fmla="*/ 675878 w 677835"/>
                <a:gd name="connsiteY1141" fmla="*/ 1080364 h 1240178"/>
                <a:gd name="connsiteX1142" fmla="*/ 675725 w 677835"/>
                <a:gd name="connsiteY1142" fmla="*/ 1089431 h 1240178"/>
                <a:gd name="connsiteX1143" fmla="*/ 676563 w 677835"/>
                <a:gd name="connsiteY1143" fmla="*/ 1105738 h 1240178"/>
                <a:gd name="connsiteX1144" fmla="*/ 644941 w 677835"/>
                <a:gd name="connsiteY1144" fmla="*/ 563651 h 1240178"/>
                <a:gd name="connsiteX1145" fmla="*/ 645550 w 677835"/>
                <a:gd name="connsiteY1145" fmla="*/ 564109 h 1240178"/>
                <a:gd name="connsiteX1146" fmla="*/ 644941 w 677835"/>
                <a:gd name="connsiteY1146" fmla="*/ 563651 h 1240178"/>
                <a:gd name="connsiteX1147" fmla="*/ 603716 w 677835"/>
                <a:gd name="connsiteY1147" fmla="*/ 358140 h 1240178"/>
                <a:gd name="connsiteX1148" fmla="*/ 604402 w 677835"/>
                <a:gd name="connsiteY1148" fmla="*/ 358597 h 1240178"/>
                <a:gd name="connsiteX1149" fmla="*/ 603716 w 677835"/>
                <a:gd name="connsiteY1149" fmla="*/ 358140 h 1240178"/>
                <a:gd name="connsiteX1150" fmla="*/ 582609 w 677835"/>
                <a:gd name="connsiteY1150" fmla="*/ 688924 h 1240178"/>
                <a:gd name="connsiteX1151" fmla="*/ 583066 w 677835"/>
                <a:gd name="connsiteY1151" fmla="*/ 688315 h 1240178"/>
                <a:gd name="connsiteX1152" fmla="*/ 582609 w 677835"/>
                <a:gd name="connsiteY1152" fmla="*/ 688924 h 1240178"/>
                <a:gd name="connsiteX1153" fmla="*/ 564626 w 677835"/>
                <a:gd name="connsiteY1153" fmla="*/ 101879 h 1240178"/>
                <a:gd name="connsiteX1154" fmla="*/ 565007 w 677835"/>
                <a:gd name="connsiteY1154" fmla="*/ 94640 h 1240178"/>
                <a:gd name="connsiteX1155" fmla="*/ 551443 w 677835"/>
                <a:gd name="connsiteY1155" fmla="*/ 71628 h 1240178"/>
                <a:gd name="connsiteX1156" fmla="*/ 549233 w 677835"/>
                <a:gd name="connsiteY1156" fmla="*/ 70485 h 1240178"/>
                <a:gd name="connsiteX1157" fmla="*/ 547481 w 677835"/>
                <a:gd name="connsiteY1157" fmla="*/ 69723 h 1240178"/>
                <a:gd name="connsiteX1158" fmla="*/ 549538 w 677835"/>
                <a:gd name="connsiteY1158" fmla="*/ 68580 h 1240178"/>
                <a:gd name="connsiteX1159" fmla="*/ 545728 w 677835"/>
                <a:gd name="connsiteY1159" fmla="*/ 66142 h 1240178"/>
                <a:gd name="connsiteX1160" fmla="*/ 537346 w 677835"/>
                <a:gd name="connsiteY1160" fmla="*/ 64237 h 1240178"/>
                <a:gd name="connsiteX1161" fmla="*/ 523706 w 677835"/>
                <a:gd name="connsiteY1161" fmla="*/ 61722 h 1240178"/>
                <a:gd name="connsiteX1162" fmla="*/ 520582 w 677835"/>
                <a:gd name="connsiteY1162" fmla="*/ 62332 h 1240178"/>
                <a:gd name="connsiteX1163" fmla="*/ 503666 w 677835"/>
                <a:gd name="connsiteY1163" fmla="*/ 67285 h 1240178"/>
                <a:gd name="connsiteX1164" fmla="*/ 491169 w 677835"/>
                <a:gd name="connsiteY1164" fmla="*/ 78334 h 1240178"/>
                <a:gd name="connsiteX1165" fmla="*/ 478215 w 677835"/>
                <a:gd name="connsiteY1165" fmla="*/ 99365 h 1240178"/>
                <a:gd name="connsiteX1166" fmla="*/ 478215 w 677835"/>
                <a:gd name="connsiteY1166" fmla="*/ 102032 h 1240178"/>
                <a:gd name="connsiteX1167" fmla="*/ 478977 w 677835"/>
                <a:gd name="connsiteY1167" fmla="*/ 102794 h 1240178"/>
                <a:gd name="connsiteX1168" fmla="*/ 482711 w 677835"/>
                <a:gd name="connsiteY1168" fmla="*/ 103937 h 1240178"/>
                <a:gd name="connsiteX1169" fmla="*/ 481491 w 677835"/>
                <a:gd name="connsiteY1169" fmla="*/ 100965 h 1240178"/>
                <a:gd name="connsiteX1170" fmla="*/ 481491 w 677835"/>
                <a:gd name="connsiteY1170" fmla="*/ 98831 h 1240178"/>
                <a:gd name="connsiteX1171" fmla="*/ 483473 w 677835"/>
                <a:gd name="connsiteY1171" fmla="*/ 99441 h 1240178"/>
                <a:gd name="connsiteX1172" fmla="*/ 489492 w 677835"/>
                <a:gd name="connsiteY1172" fmla="*/ 99289 h 1240178"/>
                <a:gd name="connsiteX1173" fmla="*/ 498027 w 677835"/>
                <a:gd name="connsiteY1173" fmla="*/ 92278 h 1240178"/>
                <a:gd name="connsiteX1174" fmla="*/ 501151 w 677835"/>
                <a:gd name="connsiteY1174" fmla="*/ 90830 h 1240178"/>
                <a:gd name="connsiteX1175" fmla="*/ 507323 w 677835"/>
                <a:gd name="connsiteY1175" fmla="*/ 88697 h 1240178"/>
                <a:gd name="connsiteX1176" fmla="*/ 513876 w 677835"/>
                <a:gd name="connsiteY1176" fmla="*/ 87706 h 1240178"/>
                <a:gd name="connsiteX1177" fmla="*/ 523173 w 677835"/>
                <a:gd name="connsiteY1177" fmla="*/ 89916 h 1240178"/>
                <a:gd name="connsiteX1178" fmla="*/ 529955 w 677835"/>
                <a:gd name="connsiteY1178" fmla="*/ 96012 h 1240178"/>
                <a:gd name="connsiteX1179" fmla="*/ 530259 w 677835"/>
                <a:gd name="connsiteY1179" fmla="*/ 117653 h 1240178"/>
                <a:gd name="connsiteX1180" fmla="*/ 528126 w 677835"/>
                <a:gd name="connsiteY1180" fmla="*/ 126416 h 1240178"/>
                <a:gd name="connsiteX1181" fmla="*/ 522944 w 677835"/>
                <a:gd name="connsiteY1181" fmla="*/ 132359 h 1240178"/>
                <a:gd name="connsiteX1182" fmla="*/ 518372 w 677835"/>
                <a:gd name="connsiteY1182" fmla="*/ 136627 h 1240178"/>
                <a:gd name="connsiteX1183" fmla="*/ 516010 w 677835"/>
                <a:gd name="connsiteY1183" fmla="*/ 140970 h 1240178"/>
                <a:gd name="connsiteX1184" fmla="*/ 515172 w 677835"/>
                <a:gd name="connsiteY1184" fmla="*/ 144323 h 1240178"/>
                <a:gd name="connsiteX1185" fmla="*/ 524392 w 677835"/>
                <a:gd name="connsiteY1185" fmla="*/ 156591 h 1240178"/>
                <a:gd name="connsiteX1186" fmla="*/ 528964 w 677835"/>
                <a:gd name="connsiteY1186" fmla="*/ 159868 h 1240178"/>
                <a:gd name="connsiteX1187" fmla="*/ 532241 w 677835"/>
                <a:gd name="connsiteY1187" fmla="*/ 161163 h 1240178"/>
                <a:gd name="connsiteX1188" fmla="*/ 539708 w 677835"/>
                <a:gd name="connsiteY1188" fmla="*/ 155981 h 1240178"/>
                <a:gd name="connsiteX1189" fmla="*/ 539937 w 677835"/>
                <a:gd name="connsiteY1189" fmla="*/ 154000 h 1240178"/>
                <a:gd name="connsiteX1190" fmla="*/ 543976 w 677835"/>
                <a:gd name="connsiteY1190" fmla="*/ 143713 h 1240178"/>
                <a:gd name="connsiteX1191" fmla="*/ 557387 w 677835"/>
                <a:gd name="connsiteY1191" fmla="*/ 129921 h 1240178"/>
                <a:gd name="connsiteX1192" fmla="*/ 560206 w 677835"/>
                <a:gd name="connsiteY1192" fmla="*/ 124130 h 1240178"/>
                <a:gd name="connsiteX1193" fmla="*/ 562873 w 677835"/>
                <a:gd name="connsiteY1193" fmla="*/ 117119 h 1240178"/>
                <a:gd name="connsiteX1194" fmla="*/ 564092 w 677835"/>
                <a:gd name="connsiteY1194" fmla="*/ 109576 h 1240178"/>
                <a:gd name="connsiteX1195" fmla="*/ 564854 w 677835"/>
                <a:gd name="connsiteY1195" fmla="*/ 101879 h 1240178"/>
                <a:gd name="connsiteX1196" fmla="*/ 533155 w 677835"/>
                <a:gd name="connsiteY1196" fmla="*/ 1074115 h 1240178"/>
                <a:gd name="connsiteX1197" fmla="*/ 533384 w 677835"/>
                <a:gd name="connsiteY1197" fmla="*/ 1064743 h 1240178"/>
                <a:gd name="connsiteX1198" fmla="*/ 528354 w 677835"/>
                <a:gd name="connsiteY1198" fmla="*/ 1053236 h 1240178"/>
                <a:gd name="connsiteX1199" fmla="*/ 526602 w 677835"/>
                <a:gd name="connsiteY1199" fmla="*/ 1045693 h 1240178"/>
                <a:gd name="connsiteX1200" fmla="*/ 524011 w 677835"/>
                <a:gd name="connsiteY1200" fmla="*/ 1037158 h 1240178"/>
                <a:gd name="connsiteX1201" fmla="*/ 514562 w 677835"/>
                <a:gd name="connsiteY1201" fmla="*/ 1025500 h 1240178"/>
                <a:gd name="connsiteX1202" fmla="*/ 506942 w 677835"/>
                <a:gd name="connsiteY1202" fmla="*/ 1016432 h 1240178"/>
                <a:gd name="connsiteX1203" fmla="*/ 486444 w 677835"/>
                <a:gd name="connsiteY1203" fmla="*/ 1004621 h 1240178"/>
                <a:gd name="connsiteX1204" fmla="*/ 467394 w 677835"/>
                <a:gd name="connsiteY1204" fmla="*/ 1000887 h 1240178"/>
                <a:gd name="connsiteX1205" fmla="*/ 463432 w 677835"/>
                <a:gd name="connsiteY1205" fmla="*/ 1000887 h 1240178"/>
                <a:gd name="connsiteX1206" fmla="*/ 458479 w 677835"/>
                <a:gd name="connsiteY1206" fmla="*/ 1002030 h 1240178"/>
                <a:gd name="connsiteX1207" fmla="*/ 454364 w 677835"/>
                <a:gd name="connsiteY1207" fmla="*/ 1013993 h 1240178"/>
                <a:gd name="connsiteX1208" fmla="*/ 458555 w 677835"/>
                <a:gd name="connsiteY1208" fmla="*/ 1019785 h 1240178"/>
                <a:gd name="connsiteX1209" fmla="*/ 468766 w 677835"/>
                <a:gd name="connsiteY1209" fmla="*/ 1029995 h 1240178"/>
                <a:gd name="connsiteX1210" fmla="*/ 476157 w 677835"/>
                <a:gd name="connsiteY1210" fmla="*/ 1033272 h 1240178"/>
                <a:gd name="connsiteX1211" fmla="*/ 479510 w 677835"/>
                <a:gd name="connsiteY1211" fmla="*/ 1034186 h 1240178"/>
                <a:gd name="connsiteX1212" fmla="*/ 487816 w 677835"/>
                <a:gd name="connsiteY1212" fmla="*/ 1037692 h 1240178"/>
                <a:gd name="connsiteX1213" fmla="*/ 490788 w 677835"/>
                <a:gd name="connsiteY1213" fmla="*/ 1041349 h 1240178"/>
                <a:gd name="connsiteX1214" fmla="*/ 487740 w 677835"/>
                <a:gd name="connsiteY1214" fmla="*/ 1045997 h 1240178"/>
                <a:gd name="connsiteX1215" fmla="*/ 477300 w 677835"/>
                <a:gd name="connsiteY1215" fmla="*/ 1045312 h 1240178"/>
                <a:gd name="connsiteX1216" fmla="*/ 454212 w 677835"/>
                <a:gd name="connsiteY1216" fmla="*/ 1044931 h 1240178"/>
                <a:gd name="connsiteX1217" fmla="*/ 450478 w 677835"/>
                <a:gd name="connsiteY1217" fmla="*/ 1053770 h 1240178"/>
                <a:gd name="connsiteX1218" fmla="*/ 460689 w 677835"/>
                <a:gd name="connsiteY1218" fmla="*/ 1066190 h 1240178"/>
                <a:gd name="connsiteX1219" fmla="*/ 466099 w 677835"/>
                <a:gd name="connsiteY1219" fmla="*/ 1067562 h 1240178"/>
                <a:gd name="connsiteX1220" fmla="*/ 472119 w 677835"/>
                <a:gd name="connsiteY1220" fmla="*/ 1066419 h 1240178"/>
                <a:gd name="connsiteX1221" fmla="*/ 479510 w 677835"/>
                <a:gd name="connsiteY1221" fmla="*/ 1068705 h 1240178"/>
                <a:gd name="connsiteX1222" fmla="*/ 477986 w 677835"/>
                <a:gd name="connsiteY1222" fmla="*/ 1072896 h 1240178"/>
                <a:gd name="connsiteX1223" fmla="*/ 477986 w 677835"/>
                <a:gd name="connsiteY1223" fmla="*/ 1074496 h 1240178"/>
                <a:gd name="connsiteX1224" fmla="*/ 474329 w 677835"/>
                <a:gd name="connsiteY1224" fmla="*/ 1077239 h 1240178"/>
                <a:gd name="connsiteX1225" fmla="*/ 465566 w 677835"/>
                <a:gd name="connsiteY1225" fmla="*/ 1078382 h 1240178"/>
                <a:gd name="connsiteX1226" fmla="*/ 457336 w 677835"/>
                <a:gd name="connsiteY1226" fmla="*/ 1086917 h 1240178"/>
                <a:gd name="connsiteX1227" fmla="*/ 463356 w 677835"/>
                <a:gd name="connsiteY1227" fmla="*/ 1091413 h 1240178"/>
                <a:gd name="connsiteX1228" fmla="*/ 469223 w 677835"/>
                <a:gd name="connsiteY1228" fmla="*/ 1092022 h 1240178"/>
                <a:gd name="connsiteX1229" fmla="*/ 472347 w 677835"/>
                <a:gd name="connsiteY1229" fmla="*/ 1094842 h 1240178"/>
                <a:gd name="connsiteX1230" fmla="*/ 470900 w 677835"/>
                <a:gd name="connsiteY1230" fmla="*/ 1100099 h 1240178"/>
                <a:gd name="connsiteX1231" fmla="*/ 457336 w 677835"/>
                <a:gd name="connsiteY1231" fmla="*/ 1101700 h 1240178"/>
                <a:gd name="connsiteX1232" fmla="*/ 454059 w 677835"/>
                <a:gd name="connsiteY1232" fmla="*/ 1101700 h 1240178"/>
                <a:gd name="connsiteX1233" fmla="*/ 455279 w 677835"/>
                <a:gd name="connsiteY1233" fmla="*/ 1104900 h 1240178"/>
                <a:gd name="connsiteX1234" fmla="*/ 459393 w 677835"/>
                <a:gd name="connsiteY1234" fmla="*/ 1108558 h 1240178"/>
                <a:gd name="connsiteX1235" fmla="*/ 461679 w 677835"/>
                <a:gd name="connsiteY1235" fmla="*/ 1112444 h 1240178"/>
                <a:gd name="connsiteX1236" fmla="*/ 476767 w 677835"/>
                <a:gd name="connsiteY1236" fmla="*/ 1121588 h 1240178"/>
                <a:gd name="connsiteX1237" fmla="*/ 486521 w 677835"/>
                <a:gd name="connsiteY1237" fmla="*/ 1125398 h 1240178"/>
                <a:gd name="connsiteX1238" fmla="*/ 495817 w 677835"/>
                <a:gd name="connsiteY1238" fmla="*/ 1131494 h 1240178"/>
                <a:gd name="connsiteX1239" fmla="*/ 501989 w 677835"/>
                <a:gd name="connsiteY1239" fmla="*/ 1131494 h 1240178"/>
                <a:gd name="connsiteX1240" fmla="*/ 515248 w 677835"/>
                <a:gd name="connsiteY1240" fmla="*/ 1119302 h 1240178"/>
                <a:gd name="connsiteX1241" fmla="*/ 521192 w 677835"/>
                <a:gd name="connsiteY1241" fmla="*/ 1113206 h 1240178"/>
                <a:gd name="connsiteX1242" fmla="*/ 529726 w 677835"/>
                <a:gd name="connsiteY1242" fmla="*/ 1094156 h 1240178"/>
                <a:gd name="connsiteX1243" fmla="*/ 532469 w 677835"/>
                <a:gd name="connsiteY1243" fmla="*/ 1083335 h 1240178"/>
                <a:gd name="connsiteX1244" fmla="*/ 533003 w 677835"/>
                <a:gd name="connsiteY1244" fmla="*/ 1074039 h 1240178"/>
                <a:gd name="connsiteX1245" fmla="*/ 528964 w 677835"/>
                <a:gd name="connsiteY1245" fmla="*/ 1047750 h 1240178"/>
                <a:gd name="connsiteX1246" fmla="*/ 529574 w 677835"/>
                <a:gd name="connsiteY1246" fmla="*/ 1048207 h 1240178"/>
                <a:gd name="connsiteX1247" fmla="*/ 528964 w 677835"/>
                <a:gd name="connsiteY1247" fmla="*/ 1047750 h 1240178"/>
                <a:gd name="connsiteX1248" fmla="*/ 522258 w 677835"/>
                <a:gd name="connsiteY1248" fmla="*/ 115748 h 1240178"/>
                <a:gd name="connsiteX1249" fmla="*/ 517153 w 677835"/>
                <a:gd name="connsiteY1249" fmla="*/ 96850 h 1240178"/>
                <a:gd name="connsiteX1250" fmla="*/ 516010 w 677835"/>
                <a:gd name="connsiteY1250" fmla="*/ 96622 h 1240178"/>
                <a:gd name="connsiteX1251" fmla="*/ 516010 w 677835"/>
                <a:gd name="connsiteY1251" fmla="*/ 97612 h 1240178"/>
                <a:gd name="connsiteX1252" fmla="*/ 515248 w 677835"/>
                <a:gd name="connsiteY1252" fmla="*/ 99136 h 1240178"/>
                <a:gd name="connsiteX1253" fmla="*/ 509304 w 677835"/>
                <a:gd name="connsiteY1253" fmla="*/ 102184 h 1240178"/>
                <a:gd name="connsiteX1254" fmla="*/ 504732 w 677835"/>
                <a:gd name="connsiteY1254" fmla="*/ 112090 h 1240178"/>
                <a:gd name="connsiteX1255" fmla="*/ 500846 w 677835"/>
                <a:gd name="connsiteY1255" fmla="*/ 111709 h 1240178"/>
                <a:gd name="connsiteX1256" fmla="*/ 501761 w 677835"/>
                <a:gd name="connsiteY1256" fmla="*/ 106147 h 1240178"/>
                <a:gd name="connsiteX1257" fmla="*/ 502599 w 677835"/>
                <a:gd name="connsiteY1257" fmla="*/ 104699 h 1240178"/>
                <a:gd name="connsiteX1258" fmla="*/ 504123 w 677835"/>
                <a:gd name="connsiteY1258" fmla="*/ 103784 h 1240178"/>
                <a:gd name="connsiteX1259" fmla="*/ 502827 w 677835"/>
                <a:gd name="connsiteY1259" fmla="*/ 102641 h 1240178"/>
                <a:gd name="connsiteX1260" fmla="*/ 495436 w 677835"/>
                <a:gd name="connsiteY1260" fmla="*/ 104470 h 1240178"/>
                <a:gd name="connsiteX1261" fmla="*/ 490712 w 677835"/>
                <a:gd name="connsiteY1261" fmla="*/ 108737 h 1240178"/>
                <a:gd name="connsiteX1262" fmla="*/ 486673 w 677835"/>
                <a:gd name="connsiteY1262" fmla="*/ 112395 h 1240178"/>
                <a:gd name="connsiteX1263" fmla="*/ 486521 w 677835"/>
                <a:gd name="connsiteY1263" fmla="*/ 117958 h 1240178"/>
                <a:gd name="connsiteX1264" fmla="*/ 489416 w 677835"/>
                <a:gd name="connsiteY1264" fmla="*/ 122834 h 1240178"/>
                <a:gd name="connsiteX1265" fmla="*/ 499779 w 677835"/>
                <a:gd name="connsiteY1265" fmla="*/ 131216 h 1240178"/>
                <a:gd name="connsiteX1266" fmla="*/ 505952 w 677835"/>
                <a:gd name="connsiteY1266" fmla="*/ 137008 h 1240178"/>
                <a:gd name="connsiteX1267" fmla="*/ 514410 w 677835"/>
                <a:gd name="connsiteY1267" fmla="*/ 132893 h 1240178"/>
                <a:gd name="connsiteX1268" fmla="*/ 516543 w 677835"/>
                <a:gd name="connsiteY1268" fmla="*/ 131674 h 1240178"/>
                <a:gd name="connsiteX1269" fmla="*/ 521725 w 677835"/>
                <a:gd name="connsiteY1269" fmla="*/ 127406 h 1240178"/>
                <a:gd name="connsiteX1270" fmla="*/ 521496 w 677835"/>
                <a:gd name="connsiteY1270" fmla="*/ 123901 h 1240178"/>
                <a:gd name="connsiteX1271" fmla="*/ 522335 w 677835"/>
                <a:gd name="connsiteY1271" fmla="*/ 115672 h 1240178"/>
                <a:gd name="connsiteX1272" fmla="*/ 503818 w 677835"/>
                <a:gd name="connsiteY1272" fmla="*/ 158191 h 1240178"/>
                <a:gd name="connsiteX1273" fmla="*/ 503818 w 677835"/>
                <a:gd name="connsiteY1273" fmla="*/ 154610 h 1240178"/>
                <a:gd name="connsiteX1274" fmla="*/ 502294 w 677835"/>
                <a:gd name="connsiteY1274" fmla="*/ 153162 h 1240178"/>
                <a:gd name="connsiteX1275" fmla="*/ 496274 w 677835"/>
                <a:gd name="connsiteY1275" fmla="*/ 143866 h 1240178"/>
                <a:gd name="connsiteX1276" fmla="*/ 494293 w 677835"/>
                <a:gd name="connsiteY1276" fmla="*/ 140741 h 1240178"/>
                <a:gd name="connsiteX1277" fmla="*/ 487968 w 677835"/>
                <a:gd name="connsiteY1277" fmla="*/ 137693 h 1240178"/>
                <a:gd name="connsiteX1278" fmla="*/ 486140 w 677835"/>
                <a:gd name="connsiteY1278" fmla="*/ 137008 h 1240178"/>
                <a:gd name="connsiteX1279" fmla="*/ 485682 w 677835"/>
                <a:gd name="connsiteY1279" fmla="*/ 139446 h 1240178"/>
                <a:gd name="connsiteX1280" fmla="*/ 488273 w 677835"/>
                <a:gd name="connsiteY1280" fmla="*/ 147523 h 1240178"/>
                <a:gd name="connsiteX1281" fmla="*/ 501227 w 677835"/>
                <a:gd name="connsiteY1281" fmla="*/ 157429 h 1240178"/>
                <a:gd name="connsiteX1282" fmla="*/ 503894 w 677835"/>
                <a:gd name="connsiteY1282" fmla="*/ 158115 h 1240178"/>
                <a:gd name="connsiteX1283" fmla="*/ 496960 w 677835"/>
                <a:gd name="connsiteY1283" fmla="*/ 931012 h 1240178"/>
                <a:gd name="connsiteX1284" fmla="*/ 497417 w 677835"/>
                <a:gd name="connsiteY1284" fmla="*/ 930402 h 1240178"/>
                <a:gd name="connsiteX1285" fmla="*/ 496960 w 677835"/>
                <a:gd name="connsiteY1285" fmla="*/ 931012 h 1240178"/>
                <a:gd name="connsiteX1286" fmla="*/ 494141 w 677835"/>
                <a:gd name="connsiteY1286" fmla="*/ 934136 h 1240178"/>
                <a:gd name="connsiteX1287" fmla="*/ 495284 w 677835"/>
                <a:gd name="connsiteY1287" fmla="*/ 932459 h 1240178"/>
                <a:gd name="connsiteX1288" fmla="*/ 490254 w 677835"/>
                <a:gd name="connsiteY1288" fmla="*/ 923849 h 1240178"/>
                <a:gd name="connsiteX1289" fmla="*/ 486521 w 677835"/>
                <a:gd name="connsiteY1289" fmla="*/ 921791 h 1240178"/>
                <a:gd name="connsiteX1290" fmla="*/ 482939 w 677835"/>
                <a:gd name="connsiteY1290" fmla="*/ 922401 h 1240178"/>
                <a:gd name="connsiteX1291" fmla="*/ 484920 w 677835"/>
                <a:gd name="connsiteY1291" fmla="*/ 933069 h 1240178"/>
                <a:gd name="connsiteX1292" fmla="*/ 494141 w 677835"/>
                <a:gd name="connsiteY1292" fmla="*/ 934212 h 1240178"/>
                <a:gd name="connsiteX1293" fmla="*/ 491016 w 677835"/>
                <a:gd name="connsiteY1293" fmla="*/ 106375 h 1240178"/>
                <a:gd name="connsiteX1294" fmla="*/ 488959 w 677835"/>
                <a:gd name="connsiteY1294" fmla="*/ 106299 h 1240178"/>
                <a:gd name="connsiteX1295" fmla="*/ 489416 w 677835"/>
                <a:gd name="connsiteY1295" fmla="*/ 107975 h 1240178"/>
                <a:gd name="connsiteX1296" fmla="*/ 491016 w 677835"/>
                <a:gd name="connsiteY1296" fmla="*/ 106375 h 1240178"/>
                <a:gd name="connsiteX1297" fmla="*/ 479663 w 677835"/>
                <a:gd name="connsiteY1297" fmla="*/ 80010 h 1240178"/>
                <a:gd name="connsiteX1298" fmla="*/ 479739 w 677835"/>
                <a:gd name="connsiteY1298" fmla="*/ 77953 h 1240178"/>
                <a:gd name="connsiteX1299" fmla="*/ 478062 w 677835"/>
                <a:gd name="connsiteY1299" fmla="*/ 78410 h 1240178"/>
                <a:gd name="connsiteX1300" fmla="*/ 479663 w 677835"/>
                <a:gd name="connsiteY1300" fmla="*/ 80010 h 1240178"/>
                <a:gd name="connsiteX1301" fmla="*/ 473186 w 677835"/>
                <a:gd name="connsiteY1301" fmla="*/ 91745 h 1240178"/>
                <a:gd name="connsiteX1302" fmla="*/ 473871 w 677835"/>
                <a:gd name="connsiteY1302" fmla="*/ 88697 h 1240178"/>
                <a:gd name="connsiteX1303" fmla="*/ 470061 w 677835"/>
                <a:gd name="connsiteY1303" fmla="*/ 87630 h 1240178"/>
                <a:gd name="connsiteX1304" fmla="*/ 468461 w 677835"/>
                <a:gd name="connsiteY1304" fmla="*/ 88392 h 1240178"/>
                <a:gd name="connsiteX1305" fmla="*/ 466099 w 677835"/>
                <a:gd name="connsiteY1305" fmla="*/ 88468 h 1240178"/>
                <a:gd name="connsiteX1306" fmla="*/ 464270 w 677835"/>
                <a:gd name="connsiteY1306" fmla="*/ 91897 h 1240178"/>
                <a:gd name="connsiteX1307" fmla="*/ 462289 w 677835"/>
                <a:gd name="connsiteY1307" fmla="*/ 97231 h 1240178"/>
                <a:gd name="connsiteX1308" fmla="*/ 458022 w 677835"/>
                <a:gd name="connsiteY1308" fmla="*/ 104623 h 1240178"/>
                <a:gd name="connsiteX1309" fmla="*/ 460079 w 677835"/>
                <a:gd name="connsiteY1309" fmla="*/ 110109 h 1240178"/>
                <a:gd name="connsiteX1310" fmla="*/ 464804 w 677835"/>
                <a:gd name="connsiteY1310" fmla="*/ 108585 h 1240178"/>
                <a:gd name="connsiteX1311" fmla="*/ 466023 w 677835"/>
                <a:gd name="connsiteY1311" fmla="*/ 105994 h 1240178"/>
                <a:gd name="connsiteX1312" fmla="*/ 468309 w 677835"/>
                <a:gd name="connsiteY1312" fmla="*/ 100051 h 1240178"/>
                <a:gd name="connsiteX1313" fmla="*/ 473109 w 677835"/>
                <a:gd name="connsiteY1313" fmla="*/ 91821 h 1240178"/>
                <a:gd name="connsiteX1314" fmla="*/ 468233 w 677835"/>
                <a:gd name="connsiteY1314" fmla="*/ 105308 h 1240178"/>
                <a:gd name="connsiteX1315" fmla="*/ 468918 w 677835"/>
                <a:gd name="connsiteY1315" fmla="*/ 105766 h 1240178"/>
                <a:gd name="connsiteX1316" fmla="*/ 468233 w 677835"/>
                <a:gd name="connsiteY1316" fmla="*/ 105308 h 1240178"/>
                <a:gd name="connsiteX1317" fmla="*/ 468233 w 677835"/>
                <a:gd name="connsiteY1317" fmla="*/ 1040740 h 1240178"/>
                <a:gd name="connsiteX1318" fmla="*/ 467699 w 677835"/>
                <a:gd name="connsiteY1318" fmla="*/ 1039673 h 1240178"/>
                <a:gd name="connsiteX1319" fmla="*/ 468233 w 677835"/>
                <a:gd name="connsiteY1319" fmla="*/ 1040740 h 1240178"/>
                <a:gd name="connsiteX1320" fmla="*/ 460613 w 677835"/>
                <a:gd name="connsiteY1320" fmla="*/ 111785 h 1240178"/>
                <a:gd name="connsiteX1321" fmla="*/ 461298 w 677835"/>
                <a:gd name="connsiteY1321" fmla="*/ 112243 h 1240178"/>
                <a:gd name="connsiteX1322" fmla="*/ 460613 w 677835"/>
                <a:gd name="connsiteY1322" fmla="*/ 111785 h 1240178"/>
                <a:gd name="connsiteX1323" fmla="*/ 452840 w 677835"/>
                <a:gd name="connsiteY1323" fmla="*/ 828446 h 1240178"/>
                <a:gd name="connsiteX1324" fmla="*/ 452688 w 677835"/>
                <a:gd name="connsiteY1324" fmla="*/ 827075 h 1240178"/>
                <a:gd name="connsiteX1325" fmla="*/ 451316 w 677835"/>
                <a:gd name="connsiteY1325" fmla="*/ 826846 h 1240178"/>
                <a:gd name="connsiteX1326" fmla="*/ 442782 w 677835"/>
                <a:gd name="connsiteY1326" fmla="*/ 829818 h 1240178"/>
                <a:gd name="connsiteX1327" fmla="*/ 434781 w 677835"/>
                <a:gd name="connsiteY1327" fmla="*/ 831418 h 1240178"/>
                <a:gd name="connsiteX1328" fmla="*/ 424951 w 677835"/>
                <a:gd name="connsiteY1328" fmla="*/ 836371 h 1240178"/>
                <a:gd name="connsiteX1329" fmla="*/ 416569 w 677835"/>
                <a:gd name="connsiteY1329" fmla="*/ 839419 h 1240178"/>
                <a:gd name="connsiteX1330" fmla="*/ 405063 w 677835"/>
                <a:gd name="connsiteY1330" fmla="*/ 841934 h 1240178"/>
                <a:gd name="connsiteX1331" fmla="*/ 391804 w 677835"/>
                <a:gd name="connsiteY1331" fmla="*/ 851383 h 1240178"/>
                <a:gd name="connsiteX1332" fmla="*/ 384717 w 677835"/>
                <a:gd name="connsiteY1332" fmla="*/ 864565 h 1240178"/>
                <a:gd name="connsiteX1333" fmla="*/ 382508 w 677835"/>
                <a:gd name="connsiteY1333" fmla="*/ 871195 h 1240178"/>
                <a:gd name="connsiteX1334" fmla="*/ 381822 w 677835"/>
                <a:gd name="connsiteY1334" fmla="*/ 873023 h 1240178"/>
                <a:gd name="connsiteX1335" fmla="*/ 376335 w 677835"/>
                <a:gd name="connsiteY1335" fmla="*/ 887425 h 1240178"/>
                <a:gd name="connsiteX1336" fmla="*/ 371840 w 677835"/>
                <a:gd name="connsiteY1336" fmla="*/ 902284 h 1240178"/>
                <a:gd name="connsiteX1337" fmla="*/ 367649 w 677835"/>
                <a:gd name="connsiteY1337" fmla="*/ 913409 h 1240178"/>
                <a:gd name="connsiteX1338" fmla="*/ 363610 w 677835"/>
                <a:gd name="connsiteY1338" fmla="*/ 921487 h 1240178"/>
                <a:gd name="connsiteX1339" fmla="*/ 362467 w 677835"/>
                <a:gd name="connsiteY1339" fmla="*/ 924382 h 1240178"/>
                <a:gd name="connsiteX1340" fmla="*/ 367344 w 677835"/>
                <a:gd name="connsiteY1340" fmla="*/ 928345 h 1240178"/>
                <a:gd name="connsiteX1341" fmla="*/ 378088 w 677835"/>
                <a:gd name="connsiteY1341" fmla="*/ 927659 h 1240178"/>
                <a:gd name="connsiteX1342" fmla="*/ 387613 w 677835"/>
                <a:gd name="connsiteY1342" fmla="*/ 928573 h 1240178"/>
                <a:gd name="connsiteX1343" fmla="*/ 396986 w 677835"/>
                <a:gd name="connsiteY1343" fmla="*/ 926744 h 1240178"/>
                <a:gd name="connsiteX1344" fmla="*/ 403310 w 677835"/>
                <a:gd name="connsiteY1344" fmla="*/ 926135 h 1240178"/>
                <a:gd name="connsiteX1345" fmla="*/ 413140 w 677835"/>
                <a:gd name="connsiteY1345" fmla="*/ 926059 h 1240178"/>
                <a:gd name="connsiteX1346" fmla="*/ 419160 w 677835"/>
                <a:gd name="connsiteY1346" fmla="*/ 926592 h 1240178"/>
                <a:gd name="connsiteX1347" fmla="*/ 422894 w 677835"/>
                <a:gd name="connsiteY1347" fmla="*/ 925220 h 1240178"/>
                <a:gd name="connsiteX1348" fmla="*/ 424646 w 677835"/>
                <a:gd name="connsiteY1348" fmla="*/ 924611 h 1240178"/>
                <a:gd name="connsiteX1349" fmla="*/ 434400 w 677835"/>
                <a:gd name="connsiteY1349" fmla="*/ 917448 h 1240178"/>
                <a:gd name="connsiteX1350" fmla="*/ 443010 w 677835"/>
                <a:gd name="connsiteY1350" fmla="*/ 909447 h 1240178"/>
                <a:gd name="connsiteX1351" fmla="*/ 446516 w 677835"/>
                <a:gd name="connsiteY1351" fmla="*/ 906704 h 1240178"/>
                <a:gd name="connsiteX1352" fmla="*/ 442782 w 677835"/>
                <a:gd name="connsiteY1352" fmla="*/ 906170 h 1240178"/>
                <a:gd name="connsiteX1353" fmla="*/ 442020 w 677835"/>
                <a:gd name="connsiteY1353" fmla="*/ 905408 h 1240178"/>
                <a:gd name="connsiteX1354" fmla="*/ 434857 w 677835"/>
                <a:gd name="connsiteY1354" fmla="*/ 903046 h 1240178"/>
                <a:gd name="connsiteX1355" fmla="*/ 429142 w 677835"/>
                <a:gd name="connsiteY1355" fmla="*/ 901217 h 1240178"/>
                <a:gd name="connsiteX1356" fmla="*/ 419922 w 677835"/>
                <a:gd name="connsiteY1356" fmla="*/ 897407 h 1240178"/>
                <a:gd name="connsiteX1357" fmla="*/ 409863 w 677835"/>
                <a:gd name="connsiteY1357" fmla="*/ 891692 h 1240178"/>
                <a:gd name="connsiteX1358" fmla="*/ 409482 w 677835"/>
                <a:gd name="connsiteY1358" fmla="*/ 882548 h 1240178"/>
                <a:gd name="connsiteX1359" fmla="*/ 417407 w 677835"/>
                <a:gd name="connsiteY1359" fmla="*/ 871271 h 1240178"/>
                <a:gd name="connsiteX1360" fmla="*/ 418550 w 677835"/>
                <a:gd name="connsiteY1360" fmla="*/ 870128 h 1240178"/>
                <a:gd name="connsiteX1361" fmla="*/ 427694 w 677835"/>
                <a:gd name="connsiteY1361" fmla="*/ 862051 h 1240178"/>
                <a:gd name="connsiteX1362" fmla="*/ 427694 w 677835"/>
                <a:gd name="connsiteY1362" fmla="*/ 861060 h 1240178"/>
                <a:gd name="connsiteX1363" fmla="*/ 426627 w 677835"/>
                <a:gd name="connsiteY1363" fmla="*/ 862051 h 1240178"/>
                <a:gd name="connsiteX1364" fmla="*/ 427923 w 677835"/>
                <a:gd name="connsiteY1364" fmla="*/ 859003 h 1240178"/>
                <a:gd name="connsiteX1365" fmla="*/ 429447 w 677835"/>
                <a:gd name="connsiteY1365" fmla="*/ 858774 h 1240178"/>
                <a:gd name="connsiteX1366" fmla="*/ 438743 w 677835"/>
                <a:gd name="connsiteY1366" fmla="*/ 847115 h 1240178"/>
                <a:gd name="connsiteX1367" fmla="*/ 445754 w 677835"/>
                <a:gd name="connsiteY1367" fmla="*/ 838124 h 1240178"/>
                <a:gd name="connsiteX1368" fmla="*/ 448497 w 677835"/>
                <a:gd name="connsiteY1368" fmla="*/ 834161 h 1240178"/>
                <a:gd name="connsiteX1369" fmla="*/ 451011 w 677835"/>
                <a:gd name="connsiteY1369" fmla="*/ 833323 h 1240178"/>
                <a:gd name="connsiteX1370" fmla="*/ 453069 w 677835"/>
                <a:gd name="connsiteY1370" fmla="*/ 828294 h 1240178"/>
                <a:gd name="connsiteX1371" fmla="*/ 450783 w 677835"/>
                <a:gd name="connsiteY1371" fmla="*/ 87401 h 1240178"/>
                <a:gd name="connsiteX1372" fmla="*/ 447735 w 677835"/>
                <a:gd name="connsiteY1372" fmla="*/ 67513 h 1240178"/>
                <a:gd name="connsiteX1373" fmla="*/ 446516 w 677835"/>
                <a:gd name="connsiteY1373" fmla="*/ 58903 h 1240178"/>
                <a:gd name="connsiteX1374" fmla="*/ 445601 w 677835"/>
                <a:gd name="connsiteY1374" fmla="*/ 54940 h 1240178"/>
                <a:gd name="connsiteX1375" fmla="*/ 435390 w 677835"/>
                <a:gd name="connsiteY1375" fmla="*/ 33833 h 1240178"/>
                <a:gd name="connsiteX1376" fmla="*/ 430056 w 677835"/>
                <a:gd name="connsiteY1376" fmla="*/ 25908 h 1240178"/>
                <a:gd name="connsiteX1377" fmla="*/ 412302 w 677835"/>
                <a:gd name="connsiteY1377" fmla="*/ 12116 h 1240178"/>
                <a:gd name="connsiteX1378" fmla="*/ 398357 w 677835"/>
                <a:gd name="connsiteY1378" fmla="*/ 9220 h 1240178"/>
                <a:gd name="connsiteX1379" fmla="*/ 378698 w 677835"/>
                <a:gd name="connsiteY1379" fmla="*/ 10134 h 1240178"/>
                <a:gd name="connsiteX1380" fmla="*/ 370925 w 677835"/>
                <a:gd name="connsiteY1380" fmla="*/ 13640 h 1240178"/>
                <a:gd name="connsiteX1381" fmla="*/ 368487 w 677835"/>
                <a:gd name="connsiteY1381" fmla="*/ 16002 h 1240178"/>
                <a:gd name="connsiteX1382" fmla="*/ 352485 w 677835"/>
                <a:gd name="connsiteY1382" fmla="*/ 25451 h 1240178"/>
                <a:gd name="connsiteX1383" fmla="*/ 350961 w 677835"/>
                <a:gd name="connsiteY1383" fmla="*/ 26975 h 1240178"/>
                <a:gd name="connsiteX1384" fmla="*/ 343646 w 677835"/>
                <a:gd name="connsiteY1384" fmla="*/ 36119 h 1240178"/>
                <a:gd name="connsiteX1385" fmla="*/ 337778 w 677835"/>
                <a:gd name="connsiteY1385" fmla="*/ 46634 h 1240178"/>
                <a:gd name="connsiteX1386" fmla="*/ 332978 w 677835"/>
                <a:gd name="connsiteY1386" fmla="*/ 54254 h 1240178"/>
                <a:gd name="connsiteX1387" fmla="*/ 330539 w 677835"/>
                <a:gd name="connsiteY1387" fmla="*/ 64618 h 1240178"/>
                <a:gd name="connsiteX1388" fmla="*/ 330006 w 677835"/>
                <a:gd name="connsiteY1388" fmla="*/ 65989 h 1240178"/>
                <a:gd name="connsiteX1389" fmla="*/ 327339 w 677835"/>
                <a:gd name="connsiteY1389" fmla="*/ 75667 h 1240178"/>
                <a:gd name="connsiteX1390" fmla="*/ 331149 w 677835"/>
                <a:gd name="connsiteY1390" fmla="*/ 77876 h 1240178"/>
                <a:gd name="connsiteX1391" fmla="*/ 331682 w 677835"/>
                <a:gd name="connsiteY1391" fmla="*/ 77876 h 1240178"/>
                <a:gd name="connsiteX1392" fmla="*/ 334959 w 677835"/>
                <a:gd name="connsiteY1392" fmla="*/ 74828 h 1240178"/>
                <a:gd name="connsiteX1393" fmla="*/ 335492 w 677835"/>
                <a:gd name="connsiteY1393" fmla="*/ 73457 h 1240178"/>
                <a:gd name="connsiteX1394" fmla="*/ 345093 w 677835"/>
                <a:gd name="connsiteY1394" fmla="*/ 56464 h 1240178"/>
                <a:gd name="connsiteX1395" fmla="*/ 349894 w 677835"/>
                <a:gd name="connsiteY1395" fmla="*/ 50902 h 1240178"/>
                <a:gd name="connsiteX1396" fmla="*/ 364220 w 677835"/>
                <a:gd name="connsiteY1396" fmla="*/ 32080 h 1240178"/>
                <a:gd name="connsiteX1397" fmla="*/ 384032 w 677835"/>
                <a:gd name="connsiteY1397" fmla="*/ 18517 h 1240178"/>
                <a:gd name="connsiteX1398" fmla="*/ 393099 w 677835"/>
                <a:gd name="connsiteY1398" fmla="*/ 17221 h 1240178"/>
                <a:gd name="connsiteX1399" fmla="*/ 410016 w 677835"/>
                <a:gd name="connsiteY1399" fmla="*/ 23622 h 1240178"/>
                <a:gd name="connsiteX1400" fmla="*/ 421370 w 677835"/>
                <a:gd name="connsiteY1400" fmla="*/ 35662 h 1240178"/>
                <a:gd name="connsiteX1401" fmla="*/ 428837 w 677835"/>
                <a:gd name="connsiteY1401" fmla="*/ 53035 h 1240178"/>
                <a:gd name="connsiteX1402" fmla="*/ 429294 w 677835"/>
                <a:gd name="connsiteY1402" fmla="*/ 66523 h 1240178"/>
                <a:gd name="connsiteX1403" fmla="*/ 430056 w 677835"/>
                <a:gd name="connsiteY1403" fmla="*/ 68047 h 1240178"/>
                <a:gd name="connsiteX1404" fmla="*/ 431047 w 677835"/>
                <a:gd name="connsiteY1404" fmla="*/ 70180 h 1240178"/>
                <a:gd name="connsiteX1405" fmla="*/ 430437 w 677835"/>
                <a:gd name="connsiteY1405" fmla="*/ 73609 h 1240178"/>
                <a:gd name="connsiteX1406" fmla="*/ 432419 w 677835"/>
                <a:gd name="connsiteY1406" fmla="*/ 88544 h 1240178"/>
                <a:gd name="connsiteX1407" fmla="*/ 430590 w 677835"/>
                <a:gd name="connsiteY1407" fmla="*/ 91440 h 1240178"/>
                <a:gd name="connsiteX1408" fmla="*/ 428380 w 677835"/>
                <a:gd name="connsiteY1408" fmla="*/ 90983 h 1240178"/>
                <a:gd name="connsiteX1409" fmla="*/ 429142 w 677835"/>
                <a:gd name="connsiteY1409" fmla="*/ 93116 h 1240178"/>
                <a:gd name="connsiteX1410" fmla="*/ 428075 w 677835"/>
                <a:gd name="connsiteY1410" fmla="*/ 96622 h 1240178"/>
                <a:gd name="connsiteX1411" fmla="*/ 421293 w 677835"/>
                <a:gd name="connsiteY1411" fmla="*/ 111100 h 1240178"/>
                <a:gd name="connsiteX1412" fmla="*/ 421446 w 677835"/>
                <a:gd name="connsiteY1412" fmla="*/ 115824 h 1240178"/>
                <a:gd name="connsiteX1413" fmla="*/ 424951 w 677835"/>
                <a:gd name="connsiteY1413" fmla="*/ 117881 h 1240178"/>
                <a:gd name="connsiteX1414" fmla="*/ 428609 w 677835"/>
                <a:gd name="connsiteY1414" fmla="*/ 116510 h 1240178"/>
                <a:gd name="connsiteX1415" fmla="*/ 437448 w 677835"/>
                <a:gd name="connsiteY1415" fmla="*/ 114452 h 1240178"/>
                <a:gd name="connsiteX1416" fmla="*/ 445906 w 677835"/>
                <a:gd name="connsiteY1416" fmla="*/ 107823 h 1240178"/>
                <a:gd name="connsiteX1417" fmla="*/ 450783 w 677835"/>
                <a:gd name="connsiteY1417" fmla="*/ 87249 h 1240178"/>
                <a:gd name="connsiteX1418" fmla="*/ 425942 w 677835"/>
                <a:gd name="connsiteY1418" fmla="*/ 141961 h 1240178"/>
                <a:gd name="connsiteX1419" fmla="*/ 425256 w 677835"/>
                <a:gd name="connsiteY1419" fmla="*/ 141503 h 1240178"/>
                <a:gd name="connsiteX1420" fmla="*/ 425942 w 677835"/>
                <a:gd name="connsiteY1420" fmla="*/ 141961 h 1240178"/>
                <a:gd name="connsiteX1421" fmla="*/ 418169 w 677835"/>
                <a:gd name="connsiteY1421" fmla="*/ 69342 h 1240178"/>
                <a:gd name="connsiteX1422" fmla="*/ 423122 w 677835"/>
                <a:gd name="connsiteY1422" fmla="*/ 61722 h 1240178"/>
                <a:gd name="connsiteX1423" fmla="*/ 419769 w 677835"/>
                <a:gd name="connsiteY1423" fmla="*/ 53949 h 1240178"/>
                <a:gd name="connsiteX1424" fmla="*/ 412835 w 677835"/>
                <a:gd name="connsiteY1424" fmla="*/ 39091 h 1240178"/>
                <a:gd name="connsiteX1425" fmla="*/ 405596 w 677835"/>
                <a:gd name="connsiteY1425" fmla="*/ 31318 h 1240178"/>
                <a:gd name="connsiteX1426" fmla="*/ 399881 w 677835"/>
                <a:gd name="connsiteY1426" fmla="*/ 28194 h 1240178"/>
                <a:gd name="connsiteX1427" fmla="*/ 386851 w 677835"/>
                <a:gd name="connsiteY1427" fmla="*/ 25222 h 1240178"/>
                <a:gd name="connsiteX1428" fmla="*/ 381746 w 677835"/>
                <a:gd name="connsiteY1428" fmla="*/ 28499 h 1240178"/>
                <a:gd name="connsiteX1429" fmla="*/ 373973 w 677835"/>
                <a:gd name="connsiteY1429" fmla="*/ 33299 h 1240178"/>
                <a:gd name="connsiteX1430" fmla="*/ 365058 w 677835"/>
                <a:gd name="connsiteY1430" fmla="*/ 43586 h 1240178"/>
                <a:gd name="connsiteX1431" fmla="*/ 354009 w 677835"/>
                <a:gd name="connsiteY1431" fmla="*/ 59436 h 1240178"/>
                <a:gd name="connsiteX1432" fmla="*/ 352561 w 677835"/>
                <a:gd name="connsiteY1432" fmla="*/ 60960 h 1240178"/>
                <a:gd name="connsiteX1433" fmla="*/ 345398 w 677835"/>
                <a:gd name="connsiteY1433" fmla="*/ 71476 h 1240178"/>
                <a:gd name="connsiteX1434" fmla="*/ 338007 w 677835"/>
                <a:gd name="connsiteY1434" fmla="*/ 85649 h 1240178"/>
                <a:gd name="connsiteX1435" fmla="*/ 332673 w 677835"/>
                <a:gd name="connsiteY1435" fmla="*/ 97917 h 1240178"/>
                <a:gd name="connsiteX1436" fmla="*/ 332368 w 677835"/>
                <a:gd name="connsiteY1436" fmla="*/ 113538 h 1240178"/>
                <a:gd name="connsiteX1437" fmla="*/ 333130 w 677835"/>
                <a:gd name="connsiteY1437" fmla="*/ 115367 h 1240178"/>
                <a:gd name="connsiteX1438" fmla="*/ 339455 w 677835"/>
                <a:gd name="connsiteY1438" fmla="*/ 121006 h 1240178"/>
                <a:gd name="connsiteX1439" fmla="*/ 352028 w 677835"/>
                <a:gd name="connsiteY1439" fmla="*/ 131064 h 1240178"/>
                <a:gd name="connsiteX1440" fmla="*/ 352409 w 677835"/>
                <a:gd name="connsiteY1440" fmla="*/ 134417 h 1240178"/>
                <a:gd name="connsiteX1441" fmla="*/ 347989 w 677835"/>
                <a:gd name="connsiteY1441" fmla="*/ 138608 h 1240178"/>
                <a:gd name="connsiteX1442" fmla="*/ 342807 w 677835"/>
                <a:gd name="connsiteY1442" fmla="*/ 136017 h 1240178"/>
                <a:gd name="connsiteX1443" fmla="*/ 341055 w 677835"/>
                <a:gd name="connsiteY1443" fmla="*/ 135026 h 1240178"/>
                <a:gd name="connsiteX1444" fmla="*/ 336102 w 677835"/>
                <a:gd name="connsiteY1444" fmla="*/ 133883 h 1240178"/>
                <a:gd name="connsiteX1445" fmla="*/ 333816 w 677835"/>
                <a:gd name="connsiteY1445" fmla="*/ 138074 h 1240178"/>
                <a:gd name="connsiteX1446" fmla="*/ 336711 w 677835"/>
                <a:gd name="connsiteY1446" fmla="*/ 145009 h 1240178"/>
                <a:gd name="connsiteX1447" fmla="*/ 338235 w 677835"/>
                <a:gd name="connsiteY1447" fmla="*/ 151333 h 1240178"/>
                <a:gd name="connsiteX1448" fmla="*/ 352637 w 677835"/>
                <a:gd name="connsiteY1448" fmla="*/ 161773 h 1240178"/>
                <a:gd name="connsiteX1449" fmla="*/ 357819 w 677835"/>
                <a:gd name="connsiteY1449" fmla="*/ 157048 h 1240178"/>
                <a:gd name="connsiteX1450" fmla="*/ 358428 w 677835"/>
                <a:gd name="connsiteY1450" fmla="*/ 156439 h 1240178"/>
                <a:gd name="connsiteX1451" fmla="*/ 359114 w 677835"/>
                <a:gd name="connsiteY1451" fmla="*/ 154076 h 1240178"/>
                <a:gd name="connsiteX1452" fmla="*/ 356142 w 677835"/>
                <a:gd name="connsiteY1452" fmla="*/ 149962 h 1240178"/>
                <a:gd name="connsiteX1453" fmla="*/ 352256 w 677835"/>
                <a:gd name="connsiteY1453" fmla="*/ 144018 h 1240178"/>
                <a:gd name="connsiteX1454" fmla="*/ 351723 w 677835"/>
                <a:gd name="connsiteY1454" fmla="*/ 142494 h 1240178"/>
                <a:gd name="connsiteX1455" fmla="*/ 353171 w 677835"/>
                <a:gd name="connsiteY1455" fmla="*/ 142799 h 1240178"/>
                <a:gd name="connsiteX1456" fmla="*/ 361324 w 677835"/>
                <a:gd name="connsiteY1456" fmla="*/ 141580 h 1240178"/>
                <a:gd name="connsiteX1457" fmla="*/ 362162 w 677835"/>
                <a:gd name="connsiteY1457" fmla="*/ 135712 h 1240178"/>
                <a:gd name="connsiteX1458" fmla="*/ 363153 w 677835"/>
                <a:gd name="connsiteY1458" fmla="*/ 133807 h 1240178"/>
                <a:gd name="connsiteX1459" fmla="*/ 364220 w 677835"/>
                <a:gd name="connsiteY1459" fmla="*/ 132436 h 1240178"/>
                <a:gd name="connsiteX1460" fmla="*/ 364982 w 677835"/>
                <a:gd name="connsiteY1460" fmla="*/ 130454 h 1240178"/>
                <a:gd name="connsiteX1461" fmla="*/ 369782 w 677835"/>
                <a:gd name="connsiteY1461" fmla="*/ 126721 h 1240178"/>
                <a:gd name="connsiteX1462" fmla="*/ 371687 w 677835"/>
                <a:gd name="connsiteY1462" fmla="*/ 125197 h 1240178"/>
                <a:gd name="connsiteX1463" fmla="*/ 376488 w 677835"/>
                <a:gd name="connsiteY1463" fmla="*/ 123444 h 1240178"/>
                <a:gd name="connsiteX1464" fmla="*/ 379917 w 677835"/>
                <a:gd name="connsiteY1464" fmla="*/ 122987 h 1240178"/>
                <a:gd name="connsiteX1465" fmla="*/ 381136 w 677835"/>
                <a:gd name="connsiteY1465" fmla="*/ 122987 h 1240178"/>
                <a:gd name="connsiteX1466" fmla="*/ 380603 w 677835"/>
                <a:gd name="connsiteY1466" fmla="*/ 126111 h 1240178"/>
                <a:gd name="connsiteX1467" fmla="*/ 381593 w 677835"/>
                <a:gd name="connsiteY1467" fmla="*/ 127864 h 1240178"/>
                <a:gd name="connsiteX1468" fmla="*/ 393709 w 677835"/>
                <a:gd name="connsiteY1468" fmla="*/ 130912 h 1240178"/>
                <a:gd name="connsiteX1469" fmla="*/ 400796 w 677835"/>
                <a:gd name="connsiteY1469" fmla="*/ 127102 h 1240178"/>
                <a:gd name="connsiteX1470" fmla="*/ 409940 w 677835"/>
                <a:gd name="connsiteY1470" fmla="*/ 118186 h 1240178"/>
                <a:gd name="connsiteX1471" fmla="*/ 415197 w 677835"/>
                <a:gd name="connsiteY1471" fmla="*/ 101041 h 1240178"/>
                <a:gd name="connsiteX1472" fmla="*/ 416188 w 677835"/>
                <a:gd name="connsiteY1472" fmla="*/ 97231 h 1240178"/>
                <a:gd name="connsiteX1473" fmla="*/ 418169 w 677835"/>
                <a:gd name="connsiteY1473" fmla="*/ 91516 h 1240178"/>
                <a:gd name="connsiteX1474" fmla="*/ 417788 w 677835"/>
                <a:gd name="connsiteY1474" fmla="*/ 81001 h 1240178"/>
                <a:gd name="connsiteX1475" fmla="*/ 411692 w 677835"/>
                <a:gd name="connsiteY1475" fmla="*/ 74981 h 1240178"/>
                <a:gd name="connsiteX1476" fmla="*/ 410244 w 677835"/>
                <a:gd name="connsiteY1476" fmla="*/ 74676 h 1240178"/>
                <a:gd name="connsiteX1477" fmla="*/ 409711 w 677835"/>
                <a:gd name="connsiteY1477" fmla="*/ 75971 h 1240178"/>
                <a:gd name="connsiteX1478" fmla="*/ 408111 w 677835"/>
                <a:gd name="connsiteY1478" fmla="*/ 80924 h 1240178"/>
                <a:gd name="connsiteX1479" fmla="*/ 405596 w 677835"/>
                <a:gd name="connsiteY1479" fmla="*/ 83515 h 1240178"/>
                <a:gd name="connsiteX1480" fmla="*/ 401177 w 677835"/>
                <a:gd name="connsiteY1480" fmla="*/ 88773 h 1240178"/>
                <a:gd name="connsiteX1481" fmla="*/ 396605 w 677835"/>
                <a:gd name="connsiteY1481" fmla="*/ 93269 h 1240178"/>
                <a:gd name="connsiteX1482" fmla="*/ 394928 w 677835"/>
                <a:gd name="connsiteY1482" fmla="*/ 95250 h 1240178"/>
                <a:gd name="connsiteX1483" fmla="*/ 390204 w 677835"/>
                <a:gd name="connsiteY1483" fmla="*/ 103480 h 1240178"/>
                <a:gd name="connsiteX1484" fmla="*/ 382584 w 677835"/>
                <a:gd name="connsiteY1484" fmla="*/ 116053 h 1240178"/>
                <a:gd name="connsiteX1485" fmla="*/ 379917 w 677835"/>
                <a:gd name="connsiteY1485" fmla="*/ 118720 h 1240178"/>
                <a:gd name="connsiteX1486" fmla="*/ 379383 w 677835"/>
                <a:gd name="connsiteY1486" fmla="*/ 114605 h 1240178"/>
                <a:gd name="connsiteX1487" fmla="*/ 378012 w 677835"/>
                <a:gd name="connsiteY1487" fmla="*/ 109271 h 1240178"/>
                <a:gd name="connsiteX1488" fmla="*/ 378317 w 677835"/>
                <a:gd name="connsiteY1488" fmla="*/ 107366 h 1240178"/>
                <a:gd name="connsiteX1489" fmla="*/ 380526 w 677835"/>
                <a:gd name="connsiteY1489" fmla="*/ 102946 h 1240178"/>
                <a:gd name="connsiteX1490" fmla="*/ 387689 w 677835"/>
                <a:gd name="connsiteY1490" fmla="*/ 94412 h 1240178"/>
                <a:gd name="connsiteX1491" fmla="*/ 392947 w 677835"/>
                <a:gd name="connsiteY1491" fmla="*/ 88621 h 1240178"/>
                <a:gd name="connsiteX1492" fmla="*/ 393404 w 677835"/>
                <a:gd name="connsiteY1492" fmla="*/ 86868 h 1240178"/>
                <a:gd name="connsiteX1493" fmla="*/ 392718 w 677835"/>
                <a:gd name="connsiteY1493" fmla="*/ 86716 h 1240178"/>
                <a:gd name="connsiteX1494" fmla="*/ 391880 w 677835"/>
                <a:gd name="connsiteY1494" fmla="*/ 88621 h 1240178"/>
                <a:gd name="connsiteX1495" fmla="*/ 389137 w 677835"/>
                <a:gd name="connsiteY1495" fmla="*/ 90221 h 1240178"/>
                <a:gd name="connsiteX1496" fmla="*/ 392490 w 677835"/>
                <a:gd name="connsiteY1496" fmla="*/ 83515 h 1240178"/>
                <a:gd name="connsiteX1497" fmla="*/ 400567 w 677835"/>
                <a:gd name="connsiteY1497" fmla="*/ 74447 h 1240178"/>
                <a:gd name="connsiteX1498" fmla="*/ 401177 w 677835"/>
                <a:gd name="connsiteY1498" fmla="*/ 70714 h 1240178"/>
                <a:gd name="connsiteX1499" fmla="*/ 393023 w 677835"/>
                <a:gd name="connsiteY1499" fmla="*/ 69266 h 1240178"/>
                <a:gd name="connsiteX1500" fmla="*/ 384489 w 677835"/>
                <a:gd name="connsiteY1500" fmla="*/ 73533 h 1240178"/>
                <a:gd name="connsiteX1501" fmla="*/ 384108 w 677835"/>
                <a:gd name="connsiteY1501" fmla="*/ 73762 h 1240178"/>
                <a:gd name="connsiteX1502" fmla="*/ 378698 w 677835"/>
                <a:gd name="connsiteY1502" fmla="*/ 80620 h 1240178"/>
                <a:gd name="connsiteX1503" fmla="*/ 375192 w 677835"/>
                <a:gd name="connsiteY1503" fmla="*/ 85039 h 1240178"/>
                <a:gd name="connsiteX1504" fmla="*/ 372678 w 677835"/>
                <a:gd name="connsiteY1504" fmla="*/ 90373 h 1240178"/>
                <a:gd name="connsiteX1505" fmla="*/ 367725 w 677835"/>
                <a:gd name="connsiteY1505" fmla="*/ 100127 h 1240178"/>
                <a:gd name="connsiteX1506" fmla="*/ 364296 w 677835"/>
                <a:gd name="connsiteY1506" fmla="*/ 111100 h 1240178"/>
                <a:gd name="connsiteX1507" fmla="*/ 363915 w 677835"/>
                <a:gd name="connsiteY1507" fmla="*/ 112014 h 1240178"/>
                <a:gd name="connsiteX1508" fmla="*/ 363229 w 677835"/>
                <a:gd name="connsiteY1508" fmla="*/ 111023 h 1240178"/>
                <a:gd name="connsiteX1509" fmla="*/ 362086 w 677835"/>
                <a:gd name="connsiteY1509" fmla="*/ 101041 h 1240178"/>
                <a:gd name="connsiteX1510" fmla="*/ 362315 w 677835"/>
                <a:gd name="connsiteY1510" fmla="*/ 100584 h 1240178"/>
                <a:gd name="connsiteX1511" fmla="*/ 366658 w 677835"/>
                <a:gd name="connsiteY1511" fmla="*/ 91669 h 1240178"/>
                <a:gd name="connsiteX1512" fmla="*/ 368639 w 677835"/>
                <a:gd name="connsiteY1512" fmla="*/ 82525 h 1240178"/>
                <a:gd name="connsiteX1513" fmla="*/ 369706 w 677835"/>
                <a:gd name="connsiteY1513" fmla="*/ 81382 h 1240178"/>
                <a:gd name="connsiteX1514" fmla="*/ 374964 w 677835"/>
                <a:gd name="connsiteY1514" fmla="*/ 76124 h 1240178"/>
                <a:gd name="connsiteX1515" fmla="*/ 380374 w 677835"/>
                <a:gd name="connsiteY1515" fmla="*/ 68656 h 1240178"/>
                <a:gd name="connsiteX1516" fmla="*/ 387537 w 677835"/>
                <a:gd name="connsiteY1516" fmla="*/ 63856 h 1240178"/>
                <a:gd name="connsiteX1517" fmla="*/ 391499 w 677835"/>
                <a:gd name="connsiteY1517" fmla="*/ 60655 h 1240178"/>
                <a:gd name="connsiteX1518" fmla="*/ 402396 w 677835"/>
                <a:gd name="connsiteY1518" fmla="*/ 59436 h 1240178"/>
                <a:gd name="connsiteX1519" fmla="*/ 406053 w 677835"/>
                <a:gd name="connsiteY1519" fmla="*/ 59588 h 1240178"/>
                <a:gd name="connsiteX1520" fmla="*/ 416112 w 677835"/>
                <a:gd name="connsiteY1520" fmla="*/ 67666 h 1240178"/>
                <a:gd name="connsiteX1521" fmla="*/ 418245 w 677835"/>
                <a:gd name="connsiteY1521" fmla="*/ 69113 h 1240178"/>
                <a:gd name="connsiteX1522" fmla="*/ 386013 w 677835"/>
                <a:gd name="connsiteY1522" fmla="*/ 849630 h 1240178"/>
                <a:gd name="connsiteX1523" fmla="*/ 386699 w 677835"/>
                <a:gd name="connsiteY1523" fmla="*/ 848487 h 1240178"/>
                <a:gd name="connsiteX1524" fmla="*/ 385708 w 677835"/>
                <a:gd name="connsiteY1524" fmla="*/ 848182 h 1240178"/>
                <a:gd name="connsiteX1525" fmla="*/ 375345 w 677835"/>
                <a:gd name="connsiteY1525" fmla="*/ 849249 h 1240178"/>
                <a:gd name="connsiteX1526" fmla="*/ 360181 w 677835"/>
                <a:gd name="connsiteY1526" fmla="*/ 851840 h 1240178"/>
                <a:gd name="connsiteX1527" fmla="*/ 334730 w 677835"/>
                <a:gd name="connsiteY1527" fmla="*/ 855574 h 1240178"/>
                <a:gd name="connsiteX1528" fmla="*/ 321090 w 677835"/>
                <a:gd name="connsiteY1528" fmla="*/ 854735 h 1240178"/>
                <a:gd name="connsiteX1529" fmla="*/ 317357 w 677835"/>
                <a:gd name="connsiteY1529" fmla="*/ 854735 h 1240178"/>
                <a:gd name="connsiteX1530" fmla="*/ 310727 w 677835"/>
                <a:gd name="connsiteY1530" fmla="*/ 855726 h 1240178"/>
                <a:gd name="connsiteX1531" fmla="*/ 300364 w 677835"/>
                <a:gd name="connsiteY1531" fmla="*/ 854659 h 1240178"/>
                <a:gd name="connsiteX1532" fmla="*/ 298078 w 677835"/>
                <a:gd name="connsiteY1532" fmla="*/ 857098 h 1240178"/>
                <a:gd name="connsiteX1533" fmla="*/ 299450 w 677835"/>
                <a:gd name="connsiteY1533" fmla="*/ 866242 h 1240178"/>
                <a:gd name="connsiteX1534" fmla="*/ 302574 w 677835"/>
                <a:gd name="connsiteY1534" fmla="*/ 873481 h 1240178"/>
                <a:gd name="connsiteX1535" fmla="*/ 315299 w 677835"/>
                <a:gd name="connsiteY1535" fmla="*/ 891997 h 1240178"/>
                <a:gd name="connsiteX1536" fmla="*/ 321167 w 677835"/>
                <a:gd name="connsiteY1536" fmla="*/ 904570 h 1240178"/>
                <a:gd name="connsiteX1537" fmla="*/ 329320 w 677835"/>
                <a:gd name="connsiteY1537" fmla="*/ 922782 h 1240178"/>
                <a:gd name="connsiteX1538" fmla="*/ 333511 w 677835"/>
                <a:gd name="connsiteY1538" fmla="*/ 926668 h 1240178"/>
                <a:gd name="connsiteX1539" fmla="*/ 351494 w 677835"/>
                <a:gd name="connsiteY1539" fmla="*/ 926744 h 1240178"/>
                <a:gd name="connsiteX1540" fmla="*/ 354314 w 677835"/>
                <a:gd name="connsiteY1540" fmla="*/ 924992 h 1240178"/>
                <a:gd name="connsiteX1541" fmla="*/ 359267 w 677835"/>
                <a:gd name="connsiteY1541" fmla="*/ 911733 h 1240178"/>
                <a:gd name="connsiteX1542" fmla="*/ 363915 w 677835"/>
                <a:gd name="connsiteY1542" fmla="*/ 902894 h 1240178"/>
                <a:gd name="connsiteX1543" fmla="*/ 367191 w 677835"/>
                <a:gd name="connsiteY1543" fmla="*/ 893369 h 1240178"/>
                <a:gd name="connsiteX1544" fmla="*/ 370316 w 677835"/>
                <a:gd name="connsiteY1544" fmla="*/ 882396 h 1240178"/>
                <a:gd name="connsiteX1545" fmla="*/ 376945 w 677835"/>
                <a:gd name="connsiteY1545" fmla="*/ 867385 h 1240178"/>
                <a:gd name="connsiteX1546" fmla="*/ 382203 w 677835"/>
                <a:gd name="connsiteY1546" fmla="*/ 856640 h 1240178"/>
                <a:gd name="connsiteX1547" fmla="*/ 383574 w 677835"/>
                <a:gd name="connsiteY1547" fmla="*/ 853516 h 1240178"/>
                <a:gd name="connsiteX1548" fmla="*/ 386013 w 677835"/>
                <a:gd name="connsiteY1548" fmla="*/ 849706 h 1240178"/>
                <a:gd name="connsiteX1549" fmla="*/ 386394 w 677835"/>
                <a:gd name="connsiteY1549" fmla="*/ 153238 h 1240178"/>
                <a:gd name="connsiteX1550" fmla="*/ 384260 w 677835"/>
                <a:gd name="connsiteY1550" fmla="*/ 153238 h 1240178"/>
                <a:gd name="connsiteX1551" fmla="*/ 381669 w 677835"/>
                <a:gd name="connsiteY1551" fmla="*/ 154534 h 1240178"/>
                <a:gd name="connsiteX1552" fmla="*/ 384946 w 677835"/>
                <a:gd name="connsiteY1552" fmla="*/ 156286 h 1240178"/>
                <a:gd name="connsiteX1553" fmla="*/ 386394 w 677835"/>
                <a:gd name="connsiteY1553" fmla="*/ 153238 h 1240178"/>
                <a:gd name="connsiteX1554" fmla="*/ 368487 w 677835"/>
                <a:gd name="connsiteY1554" fmla="*/ 13944 h 1240178"/>
                <a:gd name="connsiteX1555" fmla="*/ 369554 w 677835"/>
                <a:gd name="connsiteY1555" fmla="*/ 12878 h 1240178"/>
                <a:gd name="connsiteX1556" fmla="*/ 367877 w 677835"/>
                <a:gd name="connsiteY1556" fmla="*/ 12421 h 1240178"/>
                <a:gd name="connsiteX1557" fmla="*/ 368487 w 677835"/>
                <a:gd name="connsiteY1557" fmla="*/ 13944 h 1240178"/>
                <a:gd name="connsiteX1558" fmla="*/ 323529 w 677835"/>
                <a:gd name="connsiteY1558" fmla="*/ 324307 h 1240178"/>
                <a:gd name="connsiteX1559" fmla="*/ 323986 w 677835"/>
                <a:gd name="connsiteY1559" fmla="*/ 323698 h 1240178"/>
                <a:gd name="connsiteX1560" fmla="*/ 323529 w 677835"/>
                <a:gd name="connsiteY1560" fmla="*/ 324307 h 1240178"/>
                <a:gd name="connsiteX1561" fmla="*/ 317204 w 677835"/>
                <a:gd name="connsiteY1561" fmla="*/ 925754 h 1240178"/>
                <a:gd name="connsiteX1562" fmla="*/ 319033 w 677835"/>
                <a:gd name="connsiteY1562" fmla="*/ 921182 h 1240178"/>
                <a:gd name="connsiteX1563" fmla="*/ 313547 w 677835"/>
                <a:gd name="connsiteY1563" fmla="*/ 907923 h 1240178"/>
                <a:gd name="connsiteX1564" fmla="*/ 309432 w 677835"/>
                <a:gd name="connsiteY1564" fmla="*/ 900989 h 1240178"/>
                <a:gd name="connsiteX1565" fmla="*/ 299069 w 677835"/>
                <a:gd name="connsiteY1565" fmla="*/ 883234 h 1240178"/>
                <a:gd name="connsiteX1566" fmla="*/ 288401 w 677835"/>
                <a:gd name="connsiteY1566" fmla="*/ 863422 h 1240178"/>
                <a:gd name="connsiteX1567" fmla="*/ 285886 w 677835"/>
                <a:gd name="connsiteY1567" fmla="*/ 856336 h 1240178"/>
                <a:gd name="connsiteX1568" fmla="*/ 277885 w 677835"/>
                <a:gd name="connsiteY1568" fmla="*/ 851383 h 1240178"/>
                <a:gd name="connsiteX1569" fmla="*/ 266150 w 677835"/>
                <a:gd name="connsiteY1569" fmla="*/ 847115 h 1240178"/>
                <a:gd name="connsiteX1570" fmla="*/ 251139 w 677835"/>
                <a:gd name="connsiteY1570" fmla="*/ 842620 h 1240178"/>
                <a:gd name="connsiteX1571" fmla="*/ 243290 w 677835"/>
                <a:gd name="connsiteY1571" fmla="*/ 839648 h 1240178"/>
                <a:gd name="connsiteX1572" fmla="*/ 240852 w 677835"/>
                <a:gd name="connsiteY1572" fmla="*/ 840105 h 1240178"/>
                <a:gd name="connsiteX1573" fmla="*/ 240776 w 677835"/>
                <a:gd name="connsiteY1573" fmla="*/ 842086 h 1240178"/>
                <a:gd name="connsiteX1574" fmla="*/ 244890 w 677835"/>
                <a:gd name="connsiteY1574" fmla="*/ 847268 h 1240178"/>
                <a:gd name="connsiteX1575" fmla="*/ 252663 w 677835"/>
                <a:gd name="connsiteY1575" fmla="*/ 855955 h 1240178"/>
                <a:gd name="connsiteX1576" fmla="*/ 263483 w 677835"/>
                <a:gd name="connsiteY1576" fmla="*/ 868375 h 1240178"/>
                <a:gd name="connsiteX1577" fmla="*/ 286343 w 677835"/>
                <a:gd name="connsiteY1577" fmla="*/ 888492 h 1240178"/>
                <a:gd name="connsiteX1578" fmla="*/ 288324 w 677835"/>
                <a:gd name="connsiteY1578" fmla="*/ 893445 h 1240178"/>
                <a:gd name="connsiteX1579" fmla="*/ 282762 w 677835"/>
                <a:gd name="connsiteY1579" fmla="*/ 897636 h 1240178"/>
                <a:gd name="connsiteX1580" fmla="*/ 266684 w 677835"/>
                <a:gd name="connsiteY1580" fmla="*/ 900455 h 1240178"/>
                <a:gd name="connsiteX1581" fmla="*/ 251215 w 677835"/>
                <a:gd name="connsiteY1581" fmla="*/ 906094 h 1240178"/>
                <a:gd name="connsiteX1582" fmla="*/ 248396 w 677835"/>
                <a:gd name="connsiteY1582" fmla="*/ 906856 h 1240178"/>
                <a:gd name="connsiteX1583" fmla="*/ 249767 w 677835"/>
                <a:gd name="connsiteY1583" fmla="*/ 910057 h 1240178"/>
                <a:gd name="connsiteX1584" fmla="*/ 263255 w 677835"/>
                <a:gd name="connsiteY1584" fmla="*/ 921487 h 1240178"/>
                <a:gd name="connsiteX1585" fmla="*/ 264017 w 677835"/>
                <a:gd name="connsiteY1585" fmla="*/ 922249 h 1240178"/>
                <a:gd name="connsiteX1586" fmla="*/ 282990 w 677835"/>
                <a:gd name="connsiteY1586" fmla="*/ 925906 h 1240178"/>
                <a:gd name="connsiteX1587" fmla="*/ 295944 w 677835"/>
                <a:gd name="connsiteY1587" fmla="*/ 925220 h 1240178"/>
                <a:gd name="connsiteX1588" fmla="*/ 302879 w 677835"/>
                <a:gd name="connsiteY1588" fmla="*/ 925601 h 1240178"/>
                <a:gd name="connsiteX1589" fmla="*/ 304403 w 677835"/>
                <a:gd name="connsiteY1589" fmla="*/ 925830 h 1240178"/>
                <a:gd name="connsiteX1590" fmla="*/ 317357 w 677835"/>
                <a:gd name="connsiteY1590" fmla="*/ 925678 h 1240178"/>
                <a:gd name="connsiteX1591" fmla="*/ 291601 w 677835"/>
                <a:gd name="connsiteY1591" fmla="*/ 935888 h 1240178"/>
                <a:gd name="connsiteX1592" fmla="*/ 292211 w 677835"/>
                <a:gd name="connsiteY1592" fmla="*/ 936346 h 1240178"/>
                <a:gd name="connsiteX1593" fmla="*/ 291601 w 677835"/>
                <a:gd name="connsiteY1593" fmla="*/ 935888 h 1240178"/>
                <a:gd name="connsiteX1594" fmla="*/ 268665 w 677835"/>
                <a:gd name="connsiteY1594" fmla="*/ 939317 h 1240178"/>
                <a:gd name="connsiteX1595" fmla="*/ 268284 w 677835"/>
                <a:gd name="connsiteY1595" fmla="*/ 938555 h 1240178"/>
                <a:gd name="connsiteX1596" fmla="*/ 263940 w 677835"/>
                <a:gd name="connsiteY1596" fmla="*/ 938555 h 1240178"/>
                <a:gd name="connsiteX1597" fmla="*/ 267750 w 677835"/>
                <a:gd name="connsiteY1597" fmla="*/ 939622 h 1240178"/>
                <a:gd name="connsiteX1598" fmla="*/ 268665 w 677835"/>
                <a:gd name="connsiteY1598" fmla="*/ 939317 h 1240178"/>
                <a:gd name="connsiteX1599" fmla="*/ 257768 w 677835"/>
                <a:gd name="connsiteY1599" fmla="*/ 938860 h 1240178"/>
                <a:gd name="connsiteX1600" fmla="*/ 255711 w 677835"/>
                <a:gd name="connsiteY1600" fmla="*/ 938632 h 1240178"/>
                <a:gd name="connsiteX1601" fmla="*/ 229041 w 677835"/>
                <a:gd name="connsiteY1601" fmla="*/ 936498 h 1240178"/>
                <a:gd name="connsiteX1602" fmla="*/ 227974 w 677835"/>
                <a:gd name="connsiteY1602" fmla="*/ 936498 h 1240178"/>
                <a:gd name="connsiteX1603" fmla="*/ 212429 w 677835"/>
                <a:gd name="connsiteY1603" fmla="*/ 933602 h 1240178"/>
                <a:gd name="connsiteX1604" fmla="*/ 202599 w 677835"/>
                <a:gd name="connsiteY1604" fmla="*/ 931240 h 1240178"/>
                <a:gd name="connsiteX1605" fmla="*/ 199323 w 677835"/>
                <a:gd name="connsiteY1605" fmla="*/ 932002 h 1240178"/>
                <a:gd name="connsiteX1606" fmla="*/ 190712 w 677835"/>
                <a:gd name="connsiteY1606" fmla="*/ 943432 h 1240178"/>
                <a:gd name="connsiteX1607" fmla="*/ 192008 w 677835"/>
                <a:gd name="connsiteY1607" fmla="*/ 946099 h 1240178"/>
                <a:gd name="connsiteX1608" fmla="*/ 217916 w 677835"/>
                <a:gd name="connsiteY1608" fmla="*/ 945642 h 1240178"/>
                <a:gd name="connsiteX1609" fmla="*/ 223478 w 677835"/>
                <a:gd name="connsiteY1609" fmla="*/ 944194 h 1240178"/>
                <a:gd name="connsiteX1610" fmla="*/ 229955 w 677835"/>
                <a:gd name="connsiteY1610" fmla="*/ 944499 h 1240178"/>
                <a:gd name="connsiteX1611" fmla="*/ 240090 w 677835"/>
                <a:gd name="connsiteY1611" fmla="*/ 943737 h 1240178"/>
                <a:gd name="connsiteX1612" fmla="*/ 245043 w 677835"/>
                <a:gd name="connsiteY1612" fmla="*/ 943585 h 1240178"/>
                <a:gd name="connsiteX1613" fmla="*/ 256473 w 677835"/>
                <a:gd name="connsiteY1613" fmla="*/ 940765 h 1240178"/>
                <a:gd name="connsiteX1614" fmla="*/ 257844 w 677835"/>
                <a:gd name="connsiteY1614" fmla="*/ 938860 h 1240178"/>
                <a:gd name="connsiteX1615" fmla="*/ 95462 w 677835"/>
                <a:gd name="connsiteY1615" fmla="*/ 542544 h 1240178"/>
                <a:gd name="connsiteX1616" fmla="*/ 93100 w 677835"/>
                <a:gd name="connsiteY1616" fmla="*/ 537820 h 1240178"/>
                <a:gd name="connsiteX1617" fmla="*/ 88223 w 677835"/>
                <a:gd name="connsiteY1617" fmla="*/ 538810 h 1240178"/>
                <a:gd name="connsiteX1618" fmla="*/ 83346 w 677835"/>
                <a:gd name="connsiteY1618" fmla="*/ 546430 h 1240178"/>
                <a:gd name="connsiteX1619" fmla="*/ 73898 w 677835"/>
                <a:gd name="connsiteY1619" fmla="*/ 555574 h 1240178"/>
                <a:gd name="connsiteX1620" fmla="*/ 67573 w 677835"/>
                <a:gd name="connsiteY1620" fmla="*/ 559384 h 1240178"/>
                <a:gd name="connsiteX1621" fmla="*/ 60182 w 677835"/>
                <a:gd name="connsiteY1621" fmla="*/ 567461 h 1240178"/>
                <a:gd name="connsiteX1622" fmla="*/ 58810 w 677835"/>
                <a:gd name="connsiteY1622" fmla="*/ 568985 h 1240178"/>
                <a:gd name="connsiteX1623" fmla="*/ 54390 w 677835"/>
                <a:gd name="connsiteY1623" fmla="*/ 575081 h 1240178"/>
                <a:gd name="connsiteX1624" fmla="*/ 53400 w 677835"/>
                <a:gd name="connsiteY1624" fmla="*/ 579653 h 1240178"/>
                <a:gd name="connsiteX1625" fmla="*/ 56524 w 677835"/>
                <a:gd name="connsiteY1625" fmla="*/ 582854 h 1240178"/>
                <a:gd name="connsiteX1626" fmla="*/ 57667 w 677835"/>
                <a:gd name="connsiteY1626" fmla="*/ 583997 h 1240178"/>
                <a:gd name="connsiteX1627" fmla="*/ 67344 w 677835"/>
                <a:gd name="connsiteY1627" fmla="*/ 586588 h 1240178"/>
                <a:gd name="connsiteX1628" fmla="*/ 74964 w 677835"/>
                <a:gd name="connsiteY1628" fmla="*/ 581101 h 1240178"/>
                <a:gd name="connsiteX1629" fmla="*/ 76184 w 677835"/>
                <a:gd name="connsiteY1629" fmla="*/ 578434 h 1240178"/>
                <a:gd name="connsiteX1630" fmla="*/ 80375 w 677835"/>
                <a:gd name="connsiteY1630" fmla="*/ 571043 h 1240178"/>
                <a:gd name="connsiteX1631" fmla="*/ 88680 w 677835"/>
                <a:gd name="connsiteY1631" fmla="*/ 556184 h 1240178"/>
                <a:gd name="connsiteX1632" fmla="*/ 95538 w 677835"/>
                <a:gd name="connsiteY1632" fmla="*/ 542392 h 124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Lst>
              <a:rect l="l" t="t" r="r" b="b"/>
              <a:pathLst>
                <a:path w="677835" h="1240178">
                  <a:moveTo>
                    <a:pt x="677249" y="1106348"/>
                  </a:moveTo>
                  <a:cubicBezTo>
                    <a:pt x="677935" y="1109701"/>
                    <a:pt x="678392" y="1113663"/>
                    <a:pt x="676411" y="1117168"/>
                  </a:cubicBezTo>
                  <a:cubicBezTo>
                    <a:pt x="676182" y="1117549"/>
                    <a:pt x="676259" y="1118311"/>
                    <a:pt x="676411" y="1118769"/>
                  </a:cubicBezTo>
                  <a:cubicBezTo>
                    <a:pt x="678316" y="1123569"/>
                    <a:pt x="675801" y="1127836"/>
                    <a:pt x="674811" y="1132256"/>
                  </a:cubicBezTo>
                  <a:cubicBezTo>
                    <a:pt x="674125" y="1135228"/>
                    <a:pt x="673516" y="1138199"/>
                    <a:pt x="673211" y="1141247"/>
                  </a:cubicBezTo>
                  <a:cubicBezTo>
                    <a:pt x="672449" y="1148486"/>
                    <a:pt x="668715" y="1154201"/>
                    <a:pt x="664448" y="1159764"/>
                  </a:cubicBezTo>
                  <a:cubicBezTo>
                    <a:pt x="663533" y="1160907"/>
                    <a:pt x="663000" y="1162355"/>
                    <a:pt x="662314" y="1163726"/>
                  </a:cubicBezTo>
                  <a:cubicBezTo>
                    <a:pt x="661857" y="1164641"/>
                    <a:pt x="661628" y="1165784"/>
                    <a:pt x="660942" y="1166394"/>
                  </a:cubicBezTo>
                  <a:cubicBezTo>
                    <a:pt x="654084" y="1171804"/>
                    <a:pt x="651036" y="1180338"/>
                    <a:pt x="644483" y="1186053"/>
                  </a:cubicBezTo>
                  <a:cubicBezTo>
                    <a:pt x="641435" y="1188720"/>
                    <a:pt x="638463" y="1191463"/>
                    <a:pt x="635339" y="1193978"/>
                  </a:cubicBezTo>
                  <a:cubicBezTo>
                    <a:pt x="630386" y="1197940"/>
                    <a:pt x="625662" y="1202436"/>
                    <a:pt x="620176" y="1205560"/>
                  </a:cubicBezTo>
                  <a:cubicBezTo>
                    <a:pt x="614994" y="1208456"/>
                    <a:pt x="610651" y="1212494"/>
                    <a:pt x="605012" y="1214628"/>
                  </a:cubicBezTo>
                  <a:cubicBezTo>
                    <a:pt x="601430" y="1216000"/>
                    <a:pt x="598154" y="1218514"/>
                    <a:pt x="595258" y="1221029"/>
                  </a:cubicBezTo>
                  <a:cubicBezTo>
                    <a:pt x="590686" y="1224915"/>
                    <a:pt x="584742" y="1225449"/>
                    <a:pt x="579637" y="1227887"/>
                  </a:cubicBezTo>
                  <a:cubicBezTo>
                    <a:pt x="578189" y="1228573"/>
                    <a:pt x="576589" y="1229106"/>
                    <a:pt x="575141" y="1230020"/>
                  </a:cubicBezTo>
                  <a:cubicBezTo>
                    <a:pt x="567369" y="1234821"/>
                    <a:pt x="558834" y="1237412"/>
                    <a:pt x="549691" y="1237793"/>
                  </a:cubicBezTo>
                  <a:cubicBezTo>
                    <a:pt x="547862" y="1237869"/>
                    <a:pt x="546109" y="1238707"/>
                    <a:pt x="544356" y="1239241"/>
                  </a:cubicBezTo>
                  <a:cubicBezTo>
                    <a:pt x="542147" y="1239850"/>
                    <a:pt x="539784" y="1241527"/>
                    <a:pt x="538413" y="1238021"/>
                  </a:cubicBezTo>
                  <a:cubicBezTo>
                    <a:pt x="538413" y="1237945"/>
                    <a:pt x="538184" y="1237945"/>
                    <a:pt x="537879" y="1237945"/>
                  </a:cubicBezTo>
                  <a:lnTo>
                    <a:pt x="536965" y="1233526"/>
                  </a:lnTo>
                  <a:cubicBezTo>
                    <a:pt x="541232" y="1232154"/>
                    <a:pt x="545347" y="1230020"/>
                    <a:pt x="550148" y="1229944"/>
                  </a:cubicBezTo>
                  <a:cubicBezTo>
                    <a:pt x="557234" y="1229792"/>
                    <a:pt x="563864" y="1225906"/>
                    <a:pt x="570341" y="1222858"/>
                  </a:cubicBezTo>
                  <a:cubicBezTo>
                    <a:pt x="574227" y="1221029"/>
                    <a:pt x="578342" y="1219505"/>
                    <a:pt x="582456" y="1218057"/>
                  </a:cubicBezTo>
                  <a:cubicBezTo>
                    <a:pt x="587105" y="1216381"/>
                    <a:pt x="592439" y="1214857"/>
                    <a:pt x="596172" y="1210589"/>
                  </a:cubicBezTo>
                  <a:cubicBezTo>
                    <a:pt x="598382" y="1208075"/>
                    <a:pt x="601659" y="1206779"/>
                    <a:pt x="605393" y="1207618"/>
                  </a:cubicBezTo>
                  <a:cubicBezTo>
                    <a:pt x="605850" y="1207694"/>
                    <a:pt x="606536" y="1206779"/>
                    <a:pt x="607069" y="1206322"/>
                  </a:cubicBezTo>
                  <a:cubicBezTo>
                    <a:pt x="605545" y="1204494"/>
                    <a:pt x="606536" y="1203960"/>
                    <a:pt x="608364" y="1203274"/>
                  </a:cubicBezTo>
                  <a:cubicBezTo>
                    <a:pt x="610269" y="1202665"/>
                    <a:pt x="612098" y="1201674"/>
                    <a:pt x="613698" y="1200531"/>
                  </a:cubicBezTo>
                  <a:cubicBezTo>
                    <a:pt x="618423" y="1197102"/>
                    <a:pt x="623147" y="1193521"/>
                    <a:pt x="627643" y="1189863"/>
                  </a:cubicBezTo>
                  <a:cubicBezTo>
                    <a:pt x="630005" y="1187958"/>
                    <a:pt x="631682" y="1185139"/>
                    <a:pt x="634196" y="1183615"/>
                  </a:cubicBezTo>
                  <a:cubicBezTo>
                    <a:pt x="638540" y="1180948"/>
                    <a:pt x="641816" y="1177671"/>
                    <a:pt x="644407" y="1173404"/>
                  </a:cubicBezTo>
                  <a:cubicBezTo>
                    <a:pt x="646007" y="1170813"/>
                    <a:pt x="648446" y="1168679"/>
                    <a:pt x="650351" y="1166241"/>
                  </a:cubicBezTo>
                  <a:cubicBezTo>
                    <a:pt x="651265" y="1165098"/>
                    <a:pt x="651341" y="1163193"/>
                    <a:pt x="652332" y="1162279"/>
                  </a:cubicBezTo>
                  <a:cubicBezTo>
                    <a:pt x="656447" y="1158697"/>
                    <a:pt x="658961" y="1153973"/>
                    <a:pt x="662009" y="1149629"/>
                  </a:cubicBezTo>
                  <a:cubicBezTo>
                    <a:pt x="664295" y="1146429"/>
                    <a:pt x="664981" y="1143229"/>
                    <a:pt x="665514" y="1139724"/>
                  </a:cubicBezTo>
                  <a:cubicBezTo>
                    <a:pt x="665972" y="1136675"/>
                    <a:pt x="666505" y="1133627"/>
                    <a:pt x="666810" y="1130579"/>
                  </a:cubicBezTo>
                  <a:cubicBezTo>
                    <a:pt x="667343" y="1124712"/>
                    <a:pt x="670391" y="1119302"/>
                    <a:pt x="669096" y="1112901"/>
                  </a:cubicBezTo>
                  <a:cubicBezTo>
                    <a:pt x="667953" y="1107262"/>
                    <a:pt x="668258" y="1101242"/>
                    <a:pt x="667801" y="1095451"/>
                  </a:cubicBezTo>
                  <a:cubicBezTo>
                    <a:pt x="667419" y="1090955"/>
                    <a:pt x="669553" y="1086384"/>
                    <a:pt x="667801" y="1081811"/>
                  </a:cubicBezTo>
                  <a:cubicBezTo>
                    <a:pt x="667648" y="1081354"/>
                    <a:pt x="667572" y="1080516"/>
                    <a:pt x="667801" y="1080287"/>
                  </a:cubicBezTo>
                  <a:cubicBezTo>
                    <a:pt x="671534" y="1077087"/>
                    <a:pt x="668410" y="1073201"/>
                    <a:pt x="668715" y="1069772"/>
                  </a:cubicBezTo>
                  <a:cubicBezTo>
                    <a:pt x="668867" y="1068172"/>
                    <a:pt x="667648" y="1066419"/>
                    <a:pt x="667801" y="1064819"/>
                  </a:cubicBezTo>
                  <a:cubicBezTo>
                    <a:pt x="668639" y="1056513"/>
                    <a:pt x="665057" y="1049045"/>
                    <a:pt x="663914" y="1041044"/>
                  </a:cubicBezTo>
                  <a:cubicBezTo>
                    <a:pt x="663457" y="1037768"/>
                    <a:pt x="661552" y="1034644"/>
                    <a:pt x="661400" y="1031443"/>
                  </a:cubicBezTo>
                  <a:cubicBezTo>
                    <a:pt x="661323" y="1028319"/>
                    <a:pt x="660257" y="1025804"/>
                    <a:pt x="659037" y="1023214"/>
                  </a:cubicBezTo>
                  <a:cubicBezTo>
                    <a:pt x="658199" y="1021613"/>
                    <a:pt x="657818" y="1019785"/>
                    <a:pt x="656828" y="1018184"/>
                  </a:cubicBezTo>
                  <a:cubicBezTo>
                    <a:pt x="655151" y="1015289"/>
                    <a:pt x="654770" y="1012165"/>
                    <a:pt x="654389" y="1008964"/>
                  </a:cubicBezTo>
                  <a:cubicBezTo>
                    <a:pt x="653703" y="1003325"/>
                    <a:pt x="649665" y="999058"/>
                    <a:pt x="647836" y="993877"/>
                  </a:cubicBezTo>
                  <a:cubicBezTo>
                    <a:pt x="646998" y="991362"/>
                    <a:pt x="646464" y="988162"/>
                    <a:pt x="644636" y="986714"/>
                  </a:cubicBezTo>
                  <a:cubicBezTo>
                    <a:pt x="642502" y="985037"/>
                    <a:pt x="642654" y="982751"/>
                    <a:pt x="641435" y="980999"/>
                  </a:cubicBezTo>
                  <a:cubicBezTo>
                    <a:pt x="639987" y="978941"/>
                    <a:pt x="638540" y="976808"/>
                    <a:pt x="637244" y="974674"/>
                  </a:cubicBezTo>
                  <a:cubicBezTo>
                    <a:pt x="632825" y="967740"/>
                    <a:pt x="630691" y="959663"/>
                    <a:pt x="625509" y="953186"/>
                  </a:cubicBezTo>
                  <a:cubicBezTo>
                    <a:pt x="624976" y="952576"/>
                    <a:pt x="624366" y="951662"/>
                    <a:pt x="624443" y="950976"/>
                  </a:cubicBezTo>
                  <a:cubicBezTo>
                    <a:pt x="624900" y="947776"/>
                    <a:pt x="623147" y="945871"/>
                    <a:pt x="621242" y="943585"/>
                  </a:cubicBezTo>
                  <a:cubicBezTo>
                    <a:pt x="619185" y="941070"/>
                    <a:pt x="618194" y="937717"/>
                    <a:pt x="616746" y="934745"/>
                  </a:cubicBezTo>
                  <a:cubicBezTo>
                    <a:pt x="615527" y="932231"/>
                    <a:pt x="614308" y="929640"/>
                    <a:pt x="613013" y="927125"/>
                  </a:cubicBezTo>
                  <a:cubicBezTo>
                    <a:pt x="612098" y="925373"/>
                    <a:pt x="610955" y="923620"/>
                    <a:pt x="610269" y="921791"/>
                  </a:cubicBezTo>
                  <a:cubicBezTo>
                    <a:pt x="608364" y="916686"/>
                    <a:pt x="603183" y="908609"/>
                    <a:pt x="599373" y="904799"/>
                  </a:cubicBezTo>
                  <a:cubicBezTo>
                    <a:pt x="598839" y="904265"/>
                    <a:pt x="598535" y="903351"/>
                    <a:pt x="598382" y="902589"/>
                  </a:cubicBezTo>
                  <a:cubicBezTo>
                    <a:pt x="597468" y="897636"/>
                    <a:pt x="593277" y="894359"/>
                    <a:pt x="592058" y="889330"/>
                  </a:cubicBezTo>
                  <a:cubicBezTo>
                    <a:pt x="591524" y="886968"/>
                    <a:pt x="587867" y="885444"/>
                    <a:pt x="586266" y="883082"/>
                  </a:cubicBezTo>
                  <a:cubicBezTo>
                    <a:pt x="584819" y="880872"/>
                    <a:pt x="584285" y="878357"/>
                    <a:pt x="582228" y="876148"/>
                  </a:cubicBezTo>
                  <a:cubicBezTo>
                    <a:pt x="576894" y="870433"/>
                    <a:pt x="572398" y="864108"/>
                    <a:pt x="570112" y="856488"/>
                  </a:cubicBezTo>
                  <a:cubicBezTo>
                    <a:pt x="569731" y="855269"/>
                    <a:pt x="568588" y="854278"/>
                    <a:pt x="567902" y="853135"/>
                  </a:cubicBezTo>
                  <a:cubicBezTo>
                    <a:pt x="566607" y="851154"/>
                    <a:pt x="565083" y="849325"/>
                    <a:pt x="564168" y="847115"/>
                  </a:cubicBezTo>
                  <a:cubicBezTo>
                    <a:pt x="563406" y="845363"/>
                    <a:pt x="562644" y="843839"/>
                    <a:pt x="561501" y="842315"/>
                  </a:cubicBezTo>
                  <a:cubicBezTo>
                    <a:pt x="558225" y="838048"/>
                    <a:pt x="554948" y="833628"/>
                    <a:pt x="552357" y="828904"/>
                  </a:cubicBezTo>
                  <a:cubicBezTo>
                    <a:pt x="549919" y="824484"/>
                    <a:pt x="547023" y="820369"/>
                    <a:pt x="543290" y="817093"/>
                  </a:cubicBezTo>
                  <a:cubicBezTo>
                    <a:pt x="540318" y="814502"/>
                    <a:pt x="538261" y="811301"/>
                    <a:pt x="535898" y="808330"/>
                  </a:cubicBezTo>
                  <a:cubicBezTo>
                    <a:pt x="533231" y="804977"/>
                    <a:pt x="531021" y="801395"/>
                    <a:pt x="528583" y="797890"/>
                  </a:cubicBezTo>
                  <a:cubicBezTo>
                    <a:pt x="526907" y="795528"/>
                    <a:pt x="524392" y="793318"/>
                    <a:pt x="523935" y="790727"/>
                  </a:cubicBezTo>
                  <a:cubicBezTo>
                    <a:pt x="523554" y="788365"/>
                    <a:pt x="522258" y="786689"/>
                    <a:pt x="521420" y="784708"/>
                  </a:cubicBezTo>
                  <a:cubicBezTo>
                    <a:pt x="520811" y="783260"/>
                    <a:pt x="518067" y="782193"/>
                    <a:pt x="521115" y="780288"/>
                  </a:cubicBezTo>
                  <a:cubicBezTo>
                    <a:pt x="521496" y="780059"/>
                    <a:pt x="521039" y="778078"/>
                    <a:pt x="520582" y="777164"/>
                  </a:cubicBezTo>
                  <a:cubicBezTo>
                    <a:pt x="519668" y="775335"/>
                    <a:pt x="519134" y="777773"/>
                    <a:pt x="518144" y="777545"/>
                  </a:cubicBezTo>
                  <a:cubicBezTo>
                    <a:pt x="515629" y="776859"/>
                    <a:pt x="515858" y="779526"/>
                    <a:pt x="514715" y="780593"/>
                  </a:cubicBezTo>
                  <a:cubicBezTo>
                    <a:pt x="509304" y="785622"/>
                    <a:pt x="504123" y="790880"/>
                    <a:pt x="498941" y="796138"/>
                  </a:cubicBezTo>
                  <a:cubicBezTo>
                    <a:pt x="496731" y="798347"/>
                    <a:pt x="495284" y="801700"/>
                    <a:pt x="492693" y="803148"/>
                  </a:cubicBezTo>
                  <a:cubicBezTo>
                    <a:pt x="486597" y="806577"/>
                    <a:pt x="482330" y="812140"/>
                    <a:pt x="476310" y="815492"/>
                  </a:cubicBezTo>
                  <a:cubicBezTo>
                    <a:pt x="474100" y="816712"/>
                    <a:pt x="472424" y="818998"/>
                    <a:pt x="470214" y="820293"/>
                  </a:cubicBezTo>
                  <a:cubicBezTo>
                    <a:pt x="466175" y="822655"/>
                    <a:pt x="463356" y="826084"/>
                    <a:pt x="460917" y="829894"/>
                  </a:cubicBezTo>
                  <a:cubicBezTo>
                    <a:pt x="458936" y="832942"/>
                    <a:pt x="455736" y="835381"/>
                    <a:pt x="455279" y="839419"/>
                  </a:cubicBezTo>
                  <a:cubicBezTo>
                    <a:pt x="455279" y="839953"/>
                    <a:pt x="454288" y="840410"/>
                    <a:pt x="453831" y="840943"/>
                  </a:cubicBezTo>
                  <a:cubicBezTo>
                    <a:pt x="451545" y="843839"/>
                    <a:pt x="450173" y="847420"/>
                    <a:pt x="446668" y="849249"/>
                  </a:cubicBezTo>
                  <a:cubicBezTo>
                    <a:pt x="446135" y="849554"/>
                    <a:pt x="446058" y="850773"/>
                    <a:pt x="445677" y="851459"/>
                  </a:cubicBezTo>
                  <a:cubicBezTo>
                    <a:pt x="445296" y="852221"/>
                    <a:pt x="444915" y="853059"/>
                    <a:pt x="444306" y="853592"/>
                  </a:cubicBezTo>
                  <a:cubicBezTo>
                    <a:pt x="442325" y="855345"/>
                    <a:pt x="440191" y="856793"/>
                    <a:pt x="438286" y="858622"/>
                  </a:cubicBezTo>
                  <a:cubicBezTo>
                    <a:pt x="434628" y="862051"/>
                    <a:pt x="431047" y="865556"/>
                    <a:pt x="428761" y="870204"/>
                  </a:cubicBezTo>
                  <a:cubicBezTo>
                    <a:pt x="426475" y="874776"/>
                    <a:pt x="424189" y="879272"/>
                    <a:pt x="420379" y="882929"/>
                  </a:cubicBezTo>
                  <a:cubicBezTo>
                    <a:pt x="418779" y="884453"/>
                    <a:pt x="419388" y="885901"/>
                    <a:pt x="421903" y="887273"/>
                  </a:cubicBezTo>
                  <a:cubicBezTo>
                    <a:pt x="425408" y="889178"/>
                    <a:pt x="428761" y="891311"/>
                    <a:pt x="432800" y="892378"/>
                  </a:cubicBezTo>
                  <a:cubicBezTo>
                    <a:pt x="439277" y="894131"/>
                    <a:pt x="445373" y="896950"/>
                    <a:pt x="452078" y="898093"/>
                  </a:cubicBezTo>
                  <a:cubicBezTo>
                    <a:pt x="456574" y="898855"/>
                    <a:pt x="460384" y="903275"/>
                    <a:pt x="458555" y="906018"/>
                  </a:cubicBezTo>
                  <a:cubicBezTo>
                    <a:pt x="456955" y="908380"/>
                    <a:pt x="454517" y="910895"/>
                    <a:pt x="451926" y="911885"/>
                  </a:cubicBezTo>
                  <a:cubicBezTo>
                    <a:pt x="449259" y="912876"/>
                    <a:pt x="447963" y="914857"/>
                    <a:pt x="446287" y="916457"/>
                  </a:cubicBezTo>
                  <a:cubicBezTo>
                    <a:pt x="444687" y="918058"/>
                    <a:pt x="446135" y="919429"/>
                    <a:pt x="447811" y="920801"/>
                  </a:cubicBezTo>
                  <a:cubicBezTo>
                    <a:pt x="450402" y="922858"/>
                    <a:pt x="450021" y="919124"/>
                    <a:pt x="451926" y="919429"/>
                  </a:cubicBezTo>
                  <a:cubicBezTo>
                    <a:pt x="454745" y="919810"/>
                    <a:pt x="458022" y="919429"/>
                    <a:pt x="460613" y="918362"/>
                  </a:cubicBezTo>
                  <a:cubicBezTo>
                    <a:pt x="462899" y="917372"/>
                    <a:pt x="465489" y="919048"/>
                    <a:pt x="467699" y="916534"/>
                  </a:cubicBezTo>
                  <a:cubicBezTo>
                    <a:pt x="468842" y="915238"/>
                    <a:pt x="471890" y="915619"/>
                    <a:pt x="474100" y="915314"/>
                  </a:cubicBezTo>
                  <a:cubicBezTo>
                    <a:pt x="476234" y="915010"/>
                    <a:pt x="478443" y="915162"/>
                    <a:pt x="480501" y="914552"/>
                  </a:cubicBezTo>
                  <a:cubicBezTo>
                    <a:pt x="482711" y="913867"/>
                    <a:pt x="484768" y="912724"/>
                    <a:pt x="486825" y="911581"/>
                  </a:cubicBezTo>
                  <a:cubicBezTo>
                    <a:pt x="487740" y="911047"/>
                    <a:pt x="488349" y="910133"/>
                    <a:pt x="489111" y="908304"/>
                  </a:cubicBezTo>
                  <a:cubicBezTo>
                    <a:pt x="490331" y="908456"/>
                    <a:pt x="491778" y="908304"/>
                    <a:pt x="492693" y="908914"/>
                  </a:cubicBezTo>
                  <a:cubicBezTo>
                    <a:pt x="494522" y="910057"/>
                    <a:pt x="497417" y="911581"/>
                    <a:pt x="497493" y="913028"/>
                  </a:cubicBezTo>
                  <a:cubicBezTo>
                    <a:pt x="497646" y="916915"/>
                    <a:pt x="499551" y="919353"/>
                    <a:pt x="501837" y="922172"/>
                  </a:cubicBezTo>
                  <a:cubicBezTo>
                    <a:pt x="505723" y="926821"/>
                    <a:pt x="506866" y="933755"/>
                    <a:pt x="513648" y="935965"/>
                  </a:cubicBezTo>
                  <a:cubicBezTo>
                    <a:pt x="513800" y="935965"/>
                    <a:pt x="513953" y="936193"/>
                    <a:pt x="514029" y="936346"/>
                  </a:cubicBezTo>
                  <a:cubicBezTo>
                    <a:pt x="514638" y="940689"/>
                    <a:pt x="517382" y="944728"/>
                    <a:pt x="516010" y="949376"/>
                  </a:cubicBezTo>
                  <a:cubicBezTo>
                    <a:pt x="514638" y="954253"/>
                    <a:pt x="512429" y="958901"/>
                    <a:pt x="513800" y="964387"/>
                  </a:cubicBezTo>
                  <a:cubicBezTo>
                    <a:pt x="514562" y="967359"/>
                    <a:pt x="513343" y="970864"/>
                    <a:pt x="512886" y="974141"/>
                  </a:cubicBezTo>
                  <a:cubicBezTo>
                    <a:pt x="512352" y="977875"/>
                    <a:pt x="511133" y="981532"/>
                    <a:pt x="511057" y="985418"/>
                  </a:cubicBezTo>
                  <a:cubicBezTo>
                    <a:pt x="510981" y="989000"/>
                    <a:pt x="509685" y="992581"/>
                    <a:pt x="509838" y="996086"/>
                  </a:cubicBezTo>
                  <a:cubicBezTo>
                    <a:pt x="509914" y="998372"/>
                    <a:pt x="509838" y="1000582"/>
                    <a:pt x="509533" y="1002716"/>
                  </a:cubicBezTo>
                  <a:cubicBezTo>
                    <a:pt x="509381" y="1003859"/>
                    <a:pt x="508847" y="1004545"/>
                    <a:pt x="509990" y="1005535"/>
                  </a:cubicBezTo>
                  <a:cubicBezTo>
                    <a:pt x="512505" y="1007669"/>
                    <a:pt x="514638" y="1010260"/>
                    <a:pt x="517305" y="1012012"/>
                  </a:cubicBezTo>
                  <a:cubicBezTo>
                    <a:pt x="520658" y="1014146"/>
                    <a:pt x="521725" y="1017803"/>
                    <a:pt x="523935" y="1020547"/>
                  </a:cubicBezTo>
                  <a:cubicBezTo>
                    <a:pt x="526983" y="1024357"/>
                    <a:pt x="529726" y="1028471"/>
                    <a:pt x="531936" y="1032815"/>
                  </a:cubicBezTo>
                  <a:cubicBezTo>
                    <a:pt x="533993" y="1036701"/>
                    <a:pt x="535898" y="1040435"/>
                    <a:pt x="539327" y="1043254"/>
                  </a:cubicBezTo>
                  <a:cubicBezTo>
                    <a:pt x="540013" y="1043788"/>
                    <a:pt x="540775" y="1044473"/>
                    <a:pt x="541004" y="1045235"/>
                  </a:cubicBezTo>
                  <a:cubicBezTo>
                    <a:pt x="541842" y="1047750"/>
                    <a:pt x="542147" y="1050569"/>
                    <a:pt x="543290" y="1052932"/>
                  </a:cubicBezTo>
                  <a:cubicBezTo>
                    <a:pt x="544966" y="1056361"/>
                    <a:pt x="546719" y="1060018"/>
                    <a:pt x="549386" y="1062761"/>
                  </a:cubicBezTo>
                  <a:cubicBezTo>
                    <a:pt x="553119" y="1066648"/>
                    <a:pt x="557615" y="1069772"/>
                    <a:pt x="561806" y="1073125"/>
                  </a:cubicBezTo>
                  <a:cubicBezTo>
                    <a:pt x="563254" y="1074344"/>
                    <a:pt x="565159" y="1075182"/>
                    <a:pt x="566226" y="1076630"/>
                  </a:cubicBezTo>
                  <a:cubicBezTo>
                    <a:pt x="569121" y="1080287"/>
                    <a:pt x="573008" y="1082574"/>
                    <a:pt x="576894" y="1084783"/>
                  </a:cubicBezTo>
                  <a:cubicBezTo>
                    <a:pt x="581466" y="1087374"/>
                    <a:pt x="585581" y="1090422"/>
                    <a:pt x="589238" y="1094004"/>
                  </a:cubicBezTo>
                  <a:cubicBezTo>
                    <a:pt x="591524" y="1096213"/>
                    <a:pt x="590762" y="1100633"/>
                    <a:pt x="587867" y="1102843"/>
                  </a:cubicBezTo>
                  <a:cubicBezTo>
                    <a:pt x="585809" y="1104443"/>
                    <a:pt x="582761" y="1103909"/>
                    <a:pt x="581313" y="1100938"/>
                  </a:cubicBezTo>
                  <a:cubicBezTo>
                    <a:pt x="580399" y="1099033"/>
                    <a:pt x="579561" y="1098271"/>
                    <a:pt x="577580" y="1098118"/>
                  </a:cubicBezTo>
                  <a:cubicBezTo>
                    <a:pt x="576513" y="1098118"/>
                    <a:pt x="575446" y="1097204"/>
                    <a:pt x="574532" y="1096442"/>
                  </a:cubicBezTo>
                  <a:cubicBezTo>
                    <a:pt x="568664" y="1091794"/>
                    <a:pt x="562949" y="1086993"/>
                    <a:pt x="557082" y="1082421"/>
                  </a:cubicBezTo>
                  <a:cubicBezTo>
                    <a:pt x="553272" y="1079449"/>
                    <a:pt x="549386" y="1076782"/>
                    <a:pt x="545423" y="1074039"/>
                  </a:cubicBezTo>
                  <a:cubicBezTo>
                    <a:pt x="543518" y="1072744"/>
                    <a:pt x="542375" y="1073353"/>
                    <a:pt x="542147" y="1075639"/>
                  </a:cubicBezTo>
                  <a:cubicBezTo>
                    <a:pt x="541766" y="1079678"/>
                    <a:pt x="541537" y="1083716"/>
                    <a:pt x="541004" y="1087755"/>
                  </a:cubicBezTo>
                  <a:cubicBezTo>
                    <a:pt x="540699" y="1089889"/>
                    <a:pt x="540089" y="1092022"/>
                    <a:pt x="539251" y="1094004"/>
                  </a:cubicBezTo>
                  <a:cubicBezTo>
                    <a:pt x="536736" y="1099795"/>
                    <a:pt x="533841" y="1105434"/>
                    <a:pt x="531326" y="1111225"/>
                  </a:cubicBezTo>
                  <a:cubicBezTo>
                    <a:pt x="529193" y="1116025"/>
                    <a:pt x="527897" y="1121207"/>
                    <a:pt x="522944" y="1124407"/>
                  </a:cubicBezTo>
                  <a:cubicBezTo>
                    <a:pt x="520963" y="1125626"/>
                    <a:pt x="519591" y="1127912"/>
                    <a:pt x="518296" y="1129970"/>
                  </a:cubicBezTo>
                  <a:cubicBezTo>
                    <a:pt x="512581" y="1139114"/>
                    <a:pt x="504123" y="1143076"/>
                    <a:pt x="493607" y="1143381"/>
                  </a:cubicBezTo>
                  <a:cubicBezTo>
                    <a:pt x="492769" y="1143381"/>
                    <a:pt x="491855" y="1143152"/>
                    <a:pt x="491169" y="1142771"/>
                  </a:cubicBezTo>
                  <a:cubicBezTo>
                    <a:pt x="490254" y="1142314"/>
                    <a:pt x="489569" y="1140409"/>
                    <a:pt x="488578" y="1142390"/>
                  </a:cubicBezTo>
                  <a:cubicBezTo>
                    <a:pt x="488578" y="1142390"/>
                    <a:pt x="488578" y="1142543"/>
                    <a:pt x="488578" y="1142543"/>
                  </a:cubicBezTo>
                  <a:lnTo>
                    <a:pt x="486216" y="1142238"/>
                  </a:lnTo>
                  <a:cubicBezTo>
                    <a:pt x="486521" y="1140257"/>
                    <a:pt x="486140" y="1138276"/>
                    <a:pt x="484844" y="1136904"/>
                  </a:cubicBezTo>
                  <a:cubicBezTo>
                    <a:pt x="482634" y="1134389"/>
                    <a:pt x="479053" y="1132256"/>
                    <a:pt x="475776" y="1131722"/>
                  </a:cubicBezTo>
                  <a:cubicBezTo>
                    <a:pt x="471662" y="1131113"/>
                    <a:pt x="468461" y="1129284"/>
                    <a:pt x="464956" y="1127684"/>
                  </a:cubicBezTo>
                  <a:cubicBezTo>
                    <a:pt x="455202" y="1123340"/>
                    <a:pt x="449487" y="1115720"/>
                    <a:pt x="446516" y="1105891"/>
                  </a:cubicBezTo>
                  <a:cubicBezTo>
                    <a:pt x="445982" y="1104138"/>
                    <a:pt x="446211" y="1102004"/>
                    <a:pt x="446516" y="1100099"/>
                  </a:cubicBezTo>
                  <a:cubicBezTo>
                    <a:pt x="446668" y="1098499"/>
                    <a:pt x="448116" y="1096670"/>
                    <a:pt x="447659" y="1095375"/>
                  </a:cubicBezTo>
                  <a:cubicBezTo>
                    <a:pt x="445296" y="1088898"/>
                    <a:pt x="447659" y="1083335"/>
                    <a:pt x="450478" y="1077925"/>
                  </a:cubicBezTo>
                  <a:cubicBezTo>
                    <a:pt x="452764" y="1073582"/>
                    <a:pt x="452993" y="1072667"/>
                    <a:pt x="449792" y="1069391"/>
                  </a:cubicBezTo>
                  <a:cubicBezTo>
                    <a:pt x="445373" y="1064895"/>
                    <a:pt x="441791" y="1060018"/>
                    <a:pt x="441334" y="1052398"/>
                  </a:cubicBezTo>
                  <a:cubicBezTo>
                    <a:pt x="441867" y="1049731"/>
                    <a:pt x="442020" y="1046912"/>
                    <a:pt x="443010" y="1044473"/>
                  </a:cubicBezTo>
                  <a:cubicBezTo>
                    <a:pt x="443696" y="1042721"/>
                    <a:pt x="445373" y="1041121"/>
                    <a:pt x="446973" y="1040130"/>
                  </a:cubicBezTo>
                  <a:cubicBezTo>
                    <a:pt x="449183" y="1038682"/>
                    <a:pt x="451773" y="1037844"/>
                    <a:pt x="454212" y="1036853"/>
                  </a:cubicBezTo>
                  <a:cubicBezTo>
                    <a:pt x="457488" y="1035482"/>
                    <a:pt x="458250" y="1033272"/>
                    <a:pt x="456117" y="1030605"/>
                  </a:cubicBezTo>
                  <a:cubicBezTo>
                    <a:pt x="454059" y="1028014"/>
                    <a:pt x="451469" y="1025728"/>
                    <a:pt x="449716" y="1022985"/>
                  </a:cubicBezTo>
                  <a:cubicBezTo>
                    <a:pt x="446439" y="1018032"/>
                    <a:pt x="442401" y="1013003"/>
                    <a:pt x="446363" y="1006450"/>
                  </a:cubicBezTo>
                  <a:cubicBezTo>
                    <a:pt x="446744" y="1005764"/>
                    <a:pt x="446516" y="1004773"/>
                    <a:pt x="446820" y="1003935"/>
                  </a:cubicBezTo>
                  <a:cubicBezTo>
                    <a:pt x="447201" y="1002640"/>
                    <a:pt x="447582" y="1001344"/>
                    <a:pt x="448421" y="1000277"/>
                  </a:cubicBezTo>
                  <a:cubicBezTo>
                    <a:pt x="449640" y="998753"/>
                    <a:pt x="451392" y="997610"/>
                    <a:pt x="452535" y="996010"/>
                  </a:cubicBezTo>
                  <a:cubicBezTo>
                    <a:pt x="456422" y="990752"/>
                    <a:pt x="462518" y="992124"/>
                    <a:pt x="467699" y="990752"/>
                  </a:cubicBezTo>
                  <a:cubicBezTo>
                    <a:pt x="468690" y="990524"/>
                    <a:pt x="469909" y="991362"/>
                    <a:pt x="470976" y="991286"/>
                  </a:cubicBezTo>
                  <a:cubicBezTo>
                    <a:pt x="475929" y="990981"/>
                    <a:pt x="480425" y="993267"/>
                    <a:pt x="485225" y="993572"/>
                  </a:cubicBezTo>
                  <a:cubicBezTo>
                    <a:pt x="490026" y="993877"/>
                    <a:pt x="493607" y="996848"/>
                    <a:pt x="498103" y="997915"/>
                  </a:cubicBezTo>
                  <a:cubicBezTo>
                    <a:pt x="500465" y="998525"/>
                    <a:pt x="501303" y="998906"/>
                    <a:pt x="501837" y="996467"/>
                  </a:cubicBezTo>
                  <a:cubicBezTo>
                    <a:pt x="502218" y="994943"/>
                    <a:pt x="502065" y="993267"/>
                    <a:pt x="502065" y="991743"/>
                  </a:cubicBezTo>
                  <a:cubicBezTo>
                    <a:pt x="502065" y="986561"/>
                    <a:pt x="501684" y="981380"/>
                    <a:pt x="504199" y="976503"/>
                  </a:cubicBezTo>
                  <a:cubicBezTo>
                    <a:pt x="504961" y="974903"/>
                    <a:pt x="505342" y="972845"/>
                    <a:pt x="505266" y="971093"/>
                  </a:cubicBezTo>
                  <a:cubicBezTo>
                    <a:pt x="505037" y="963549"/>
                    <a:pt x="504580" y="955929"/>
                    <a:pt x="504275" y="948385"/>
                  </a:cubicBezTo>
                  <a:cubicBezTo>
                    <a:pt x="504275" y="946175"/>
                    <a:pt x="503208" y="945261"/>
                    <a:pt x="500999" y="945261"/>
                  </a:cubicBezTo>
                  <a:cubicBezTo>
                    <a:pt x="497493" y="945261"/>
                    <a:pt x="494064" y="944804"/>
                    <a:pt x="490559" y="944423"/>
                  </a:cubicBezTo>
                  <a:cubicBezTo>
                    <a:pt x="484387" y="943661"/>
                    <a:pt x="478139" y="943280"/>
                    <a:pt x="471966" y="942061"/>
                  </a:cubicBezTo>
                  <a:cubicBezTo>
                    <a:pt x="469833" y="941680"/>
                    <a:pt x="467547" y="940994"/>
                    <a:pt x="465489" y="941299"/>
                  </a:cubicBezTo>
                  <a:cubicBezTo>
                    <a:pt x="459927" y="942061"/>
                    <a:pt x="454517" y="941756"/>
                    <a:pt x="449183" y="939927"/>
                  </a:cubicBezTo>
                  <a:cubicBezTo>
                    <a:pt x="448878" y="939851"/>
                    <a:pt x="448497" y="939927"/>
                    <a:pt x="448116" y="939927"/>
                  </a:cubicBezTo>
                  <a:cubicBezTo>
                    <a:pt x="438743" y="940613"/>
                    <a:pt x="429218" y="938555"/>
                    <a:pt x="419846" y="940994"/>
                  </a:cubicBezTo>
                  <a:cubicBezTo>
                    <a:pt x="419160" y="941146"/>
                    <a:pt x="418245" y="940537"/>
                    <a:pt x="417407" y="940460"/>
                  </a:cubicBezTo>
                  <a:cubicBezTo>
                    <a:pt x="413064" y="939927"/>
                    <a:pt x="408720" y="938632"/>
                    <a:pt x="404529" y="939165"/>
                  </a:cubicBezTo>
                  <a:cubicBezTo>
                    <a:pt x="401786" y="939546"/>
                    <a:pt x="399043" y="940003"/>
                    <a:pt x="396300" y="939927"/>
                  </a:cubicBezTo>
                  <a:cubicBezTo>
                    <a:pt x="390128" y="939775"/>
                    <a:pt x="383955" y="939013"/>
                    <a:pt x="377783" y="939013"/>
                  </a:cubicBezTo>
                  <a:cubicBezTo>
                    <a:pt x="372144" y="939013"/>
                    <a:pt x="366506" y="939698"/>
                    <a:pt x="360867" y="940003"/>
                  </a:cubicBezTo>
                  <a:cubicBezTo>
                    <a:pt x="358200" y="940156"/>
                    <a:pt x="355457" y="939851"/>
                    <a:pt x="352713" y="940003"/>
                  </a:cubicBezTo>
                  <a:cubicBezTo>
                    <a:pt x="349818" y="940232"/>
                    <a:pt x="346922" y="940841"/>
                    <a:pt x="344027" y="941299"/>
                  </a:cubicBezTo>
                  <a:cubicBezTo>
                    <a:pt x="340140" y="941908"/>
                    <a:pt x="336254" y="942823"/>
                    <a:pt x="332368" y="943127"/>
                  </a:cubicBezTo>
                  <a:cubicBezTo>
                    <a:pt x="330006" y="943280"/>
                    <a:pt x="322691" y="943356"/>
                    <a:pt x="321014" y="943737"/>
                  </a:cubicBezTo>
                  <a:cubicBezTo>
                    <a:pt x="316671" y="944651"/>
                    <a:pt x="312404" y="946175"/>
                    <a:pt x="308060" y="946328"/>
                  </a:cubicBezTo>
                  <a:cubicBezTo>
                    <a:pt x="299450" y="946556"/>
                    <a:pt x="290915" y="947014"/>
                    <a:pt x="282381" y="948538"/>
                  </a:cubicBezTo>
                  <a:cubicBezTo>
                    <a:pt x="275218" y="949833"/>
                    <a:pt x="267827" y="950062"/>
                    <a:pt x="260511" y="950824"/>
                  </a:cubicBezTo>
                  <a:cubicBezTo>
                    <a:pt x="257082" y="951128"/>
                    <a:pt x="253577" y="951281"/>
                    <a:pt x="250148" y="951967"/>
                  </a:cubicBezTo>
                  <a:cubicBezTo>
                    <a:pt x="245348" y="952805"/>
                    <a:pt x="240776" y="955396"/>
                    <a:pt x="235746" y="953033"/>
                  </a:cubicBezTo>
                  <a:cubicBezTo>
                    <a:pt x="234680" y="952576"/>
                    <a:pt x="232927" y="952500"/>
                    <a:pt x="232013" y="953033"/>
                  </a:cubicBezTo>
                  <a:cubicBezTo>
                    <a:pt x="229498" y="954557"/>
                    <a:pt x="226831" y="953795"/>
                    <a:pt x="224240" y="954024"/>
                  </a:cubicBezTo>
                  <a:cubicBezTo>
                    <a:pt x="220049" y="954405"/>
                    <a:pt x="215858" y="954634"/>
                    <a:pt x="211667" y="955167"/>
                  </a:cubicBezTo>
                  <a:cubicBezTo>
                    <a:pt x="210524" y="955319"/>
                    <a:pt x="208619" y="955929"/>
                    <a:pt x="208543" y="956462"/>
                  </a:cubicBezTo>
                  <a:cubicBezTo>
                    <a:pt x="207857" y="961568"/>
                    <a:pt x="206105" y="958520"/>
                    <a:pt x="204200" y="957377"/>
                  </a:cubicBezTo>
                  <a:cubicBezTo>
                    <a:pt x="202828" y="956539"/>
                    <a:pt x="200923" y="956234"/>
                    <a:pt x="199323" y="956234"/>
                  </a:cubicBezTo>
                  <a:cubicBezTo>
                    <a:pt x="193532" y="956462"/>
                    <a:pt x="187664" y="956691"/>
                    <a:pt x="181873" y="957377"/>
                  </a:cubicBezTo>
                  <a:cubicBezTo>
                    <a:pt x="180578" y="957529"/>
                    <a:pt x="178749" y="958672"/>
                    <a:pt x="178139" y="959739"/>
                  </a:cubicBezTo>
                  <a:lnTo>
                    <a:pt x="174710" y="959587"/>
                  </a:lnTo>
                  <a:cubicBezTo>
                    <a:pt x="174939" y="959206"/>
                    <a:pt x="175244" y="958748"/>
                    <a:pt x="175167" y="958444"/>
                  </a:cubicBezTo>
                  <a:cubicBezTo>
                    <a:pt x="173720" y="955548"/>
                    <a:pt x="171967" y="959053"/>
                    <a:pt x="170291" y="958367"/>
                  </a:cubicBezTo>
                  <a:cubicBezTo>
                    <a:pt x="170062" y="958291"/>
                    <a:pt x="169529" y="958825"/>
                    <a:pt x="169148" y="959053"/>
                  </a:cubicBezTo>
                  <a:cubicBezTo>
                    <a:pt x="169452" y="959510"/>
                    <a:pt x="169757" y="960044"/>
                    <a:pt x="170138" y="960501"/>
                  </a:cubicBezTo>
                  <a:cubicBezTo>
                    <a:pt x="170214" y="960653"/>
                    <a:pt x="170367" y="960730"/>
                    <a:pt x="170443" y="960806"/>
                  </a:cubicBezTo>
                  <a:lnTo>
                    <a:pt x="167852" y="961111"/>
                  </a:lnTo>
                  <a:cubicBezTo>
                    <a:pt x="166785" y="959587"/>
                    <a:pt x="165566" y="958367"/>
                    <a:pt x="164271" y="957148"/>
                  </a:cubicBezTo>
                  <a:cubicBezTo>
                    <a:pt x="162975" y="955929"/>
                    <a:pt x="163737" y="954481"/>
                    <a:pt x="165566" y="954024"/>
                  </a:cubicBezTo>
                  <a:cubicBezTo>
                    <a:pt x="167243" y="953719"/>
                    <a:pt x="168995" y="953567"/>
                    <a:pt x="170519" y="952881"/>
                  </a:cubicBezTo>
                  <a:cubicBezTo>
                    <a:pt x="171357" y="952500"/>
                    <a:pt x="172348" y="950366"/>
                    <a:pt x="172196" y="950290"/>
                  </a:cubicBezTo>
                  <a:cubicBezTo>
                    <a:pt x="170748" y="949071"/>
                    <a:pt x="171967" y="948233"/>
                    <a:pt x="172653" y="947928"/>
                  </a:cubicBezTo>
                  <a:cubicBezTo>
                    <a:pt x="176539" y="946556"/>
                    <a:pt x="177377" y="942746"/>
                    <a:pt x="179511" y="940003"/>
                  </a:cubicBezTo>
                  <a:cubicBezTo>
                    <a:pt x="181187" y="937793"/>
                    <a:pt x="182635" y="934669"/>
                    <a:pt x="184845" y="933907"/>
                  </a:cubicBezTo>
                  <a:cubicBezTo>
                    <a:pt x="188579" y="932612"/>
                    <a:pt x="190407" y="930173"/>
                    <a:pt x="192312" y="927278"/>
                  </a:cubicBezTo>
                  <a:cubicBezTo>
                    <a:pt x="194979" y="923392"/>
                    <a:pt x="202295" y="920267"/>
                    <a:pt x="205495" y="922020"/>
                  </a:cubicBezTo>
                  <a:cubicBezTo>
                    <a:pt x="208314" y="923544"/>
                    <a:pt x="211286" y="923544"/>
                    <a:pt x="214182" y="923696"/>
                  </a:cubicBezTo>
                  <a:cubicBezTo>
                    <a:pt x="219363" y="924077"/>
                    <a:pt x="224088" y="926059"/>
                    <a:pt x="229117" y="926897"/>
                  </a:cubicBezTo>
                  <a:cubicBezTo>
                    <a:pt x="232394" y="927430"/>
                    <a:pt x="235442" y="929945"/>
                    <a:pt x="239099" y="928192"/>
                  </a:cubicBezTo>
                  <a:cubicBezTo>
                    <a:pt x="239709" y="927887"/>
                    <a:pt x="240776" y="928497"/>
                    <a:pt x="241614" y="928573"/>
                  </a:cubicBezTo>
                  <a:cubicBezTo>
                    <a:pt x="245805" y="929030"/>
                    <a:pt x="249996" y="929107"/>
                    <a:pt x="253806" y="926973"/>
                  </a:cubicBezTo>
                  <a:cubicBezTo>
                    <a:pt x="254187" y="926744"/>
                    <a:pt x="254492" y="925297"/>
                    <a:pt x="254339" y="925144"/>
                  </a:cubicBezTo>
                  <a:cubicBezTo>
                    <a:pt x="250758" y="922096"/>
                    <a:pt x="247253" y="918972"/>
                    <a:pt x="243366" y="916381"/>
                  </a:cubicBezTo>
                  <a:cubicBezTo>
                    <a:pt x="240623" y="914629"/>
                    <a:pt x="237270" y="913790"/>
                    <a:pt x="233613" y="911962"/>
                  </a:cubicBezTo>
                  <a:cubicBezTo>
                    <a:pt x="233384" y="911733"/>
                    <a:pt x="233079" y="911504"/>
                    <a:pt x="232851" y="911200"/>
                  </a:cubicBezTo>
                  <a:cubicBezTo>
                    <a:pt x="230260" y="907237"/>
                    <a:pt x="230412" y="906932"/>
                    <a:pt x="233994" y="904418"/>
                  </a:cubicBezTo>
                  <a:cubicBezTo>
                    <a:pt x="235975" y="902970"/>
                    <a:pt x="238185" y="902513"/>
                    <a:pt x="240471" y="901751"/>
                  </a:cubicBezTo>
                  <a:cubicBezTo>
                    <a:pt x="243824" y="900684"/>
                    <a:pt x="246948" y="899160"/>
                    <a:pt x="250148" y="897636"/>
                  </a:cubicBezTo>
                  <a:cubicBezTo>
                    <a:pt x="253349" y="896112"/>
                    <a:pt x="256244" y="894055"/>
                    <a:pt x="259521" y="892835"/>
                  </a:cubicBezTo>
                  <a:cubicBezTo>
                    <a:pt x="262112" y="891845"/>
                    <a:pt x="264550" y="888797"/>
                    <a:pt x="267903" y="891464"/>
                  </a:cubicBezTo>
                  <a:cubicBezTo>
                    <a:pt x="268436" y="891921"/>
                    <a:pt x="269884" y="891235"/>
                    <a:pt x="270875" y="891083"/>
                  </a:cubicBezTo>
                  <a:cubicBezTo>
                    <a:pt x="270570" y="890016"/>
                    <a:pt x="270570" y="888568"/>
                    <a:pt x="269808" y="887806"/>
                  </a:cubicBezTo>
                  <a:cubicBezTo>
                    <a:pt x="265998" y="883768"/>
                    <a:pt x="261959" y="879881"/>
                    <a:pt x="257997" y="875995"/>
                  </a:cubicBezTo>
                  <a:cubicBezTo>
                    <a:pt x="255482" y="873481"/>
                    <a:pt x="252739" y="871118"/>
                    <a:pt x="250453" y="868451"/>
                  </a:cubicBezTo>
                  <a:cubicBezTo>
                    <a:pt x="245500" y="862660"/>
                    <a:pt x="241004" y="856488"/>
                    <a:pt x="235746" y="850849"/>
                  </a:cubicBezTo>
                  <a:cubicBezTo>
                    <a:pt x="230946" y="845668"/>
                    <a:pt x="225459" y="841096"/>
                    <a:pt x="220202" y="836371"/>
                  </a:cubicBezTo>
                  <a:cubicBezTo>
                    <a:pt x="219363" y="835609"/>
                    <a:pt x="218220" y="835000"/>
                    <a:pt x="217154" y="834542"/>
                  </a:cubicBezTo>
                  <a:cubicBezTo>
                    <a:pt x="208924" y="830961"/>
                    <a:pt x="200618" y="827380"/>
                    <a:pt x="192389" y="823798"/>
                  </a:cubicBezTo>
                  <a:cubicBezTo>
                    <a:pt x="190712" y="823036"/>
                    <a:pt x="188960" y="822427"/>
                    <a:pt x="187359" y="821588"/>
                  </a:cubicBezTo>
                  <a:cubicBezTo>
                    <a:pt x="181416" y="818540"/>
                    <a:pt x="174405" y="818312"/>
                    <a:pt x="168690" y="814349"/>
                  </a:cubicBezTo>
                  <a:cubicBezTo>
                    <a:pt x="162747" y="810158"/>
                    <a:pt x="156346" y="806653"/>
                    <a:pt x="150402" y="802386"/>
                  </a:cubicBezTo>
                  <a:cubicBezTo>
                    <a:pt x="147964" y="800633"/>
                    <a:pt x="145754" y="801167"/>
                    <a:pt x="143392" y="801472"/>
                  </a:cubicBezTo>
                  <a:cubicBezTo>
                    <a:pt x="143087" y="801472"/>
                    <a:pt x="142630" y="802081"/>
                    <a:pt x="142401" y="802691"/>
                  </a:cubicBezTo>
                  <a:lnTo>
                    <a:pt x="139049" y="801853"/>
                  </a:lnTo>
                  <a:cubicBezTo>
                    <a:pt x="139582" y="800710"/>
                    <a:pt x="140192" y="799643"/>
                    <a:pt x="140954" y="798652"/>
                  </a:cubicBezTo>
                  <a:cubicBezTo>
                    <a:pt x="142478" y="796595"/>
                    <a:pt x="142173" y="795299"/>
                    <a:pt x="140420" y="793699"/>
                  </a:cubicBezTo>
                  <a:cubicBezTo>
                    <a:pt x="136534" y="790042"/>
                    <a:pt x="133638" y="785622"/>
                    <a:pt x="131048" y="780898"/>
                  </a:cubicBezTo>
                  <a:cubicBezTo>
                    <a:pt x="129600" y="778231"/>
                    <a:pt x="127466" y="775792"/>
                    <a:pt x="125485" y="773506"/>
                  </a:cubicBezTo>
                  <a:cubicBezTo>
                    <a:pt x="123809" y="771525"/>
                    <a:pt x="121827" y="769849"/>
                    <a:pt x="121218" y="767182"/>
                  </a:cubicBezTo>
                  <a:cubicBezTo>
                    <a:pt x="121065" y="766420"/>
                    <a:pt x="120075" y="765734"/>
                    <a:pt x="119389" y="765277"/>
                  </a:cubicBezTo>
                  <a:cubicBezTo>
                    <a:pt x="112836" y="761162"/>
                    <a:pt x="110016" y="754456"/>
                    <a:pt x="107349" y="747751"/>
                  </a:cubicBezTo>
                  <a:cubicBezTo>
                    <a:pt x="104530" y="740664"/>
                    <a:pt x="101482" y="733654"/>
                    <a:pt x="97520" y="727024"/>
                  </a:cubicBezTo>
                  <a:cubicBezTo>
                    <a:pt x="97062" y="726338"/>
                    <a:pt x="96681" y="725348"/>
                    <a:pt x="96072" y="724967"/>
                  </a:cubicBezTo>
                  <a:cubicBezTo>
                    <a:pt x="89519" y="720928"/>
                    <a:pt x="83499" y="715823"/>
                    <a:pt x="75269" y="714985"/>
                  </a:cubicBezTo>
                  <a:cubicBezTo>
                    <a:pt x="73136" y="714756"/>
                    <a:pt x="71078" y="713765"/>
                    <a:pt x="69173" y="712851"/>
                  </a:cubicBezTo>
                  <a:cubicBezTo>
                    <a:pt x="66354" y="711479"/>
                    <a:pt x="63458" y="710794"/>
                    <a:pt x="60334" y="710641"/>
                  </a:cubicBezTo>
                  <a:cubicBezTo>
                    <a:pt x="58429" y="710565"/>
                    <a:pt x="56524" y="709346"/>
                    <a:pt x="54695" y="708584"/>
                  </a:cubicBezTo>
                  <a:cubicBezTo>
                    <a:pt x="49971" y="706526"/>
                    <a:pt x="44561" y="707136"/>
                    <a:pt x="39989" y="704317"/>
                  </a:cubicBezTo>
                  <a:cubicBezTo>
                    <a:pt x="37017" y="702488"/>
                    <a:pt x="33969" y="700811"/>
                    <a:pt x="31911" y="697840"/>
                  </a:cubicBezTo>
                  <a:cubicBezTo>
                    <a:pt x="30997" y="696544"/>
                    <a:pt x="29321" y="695782"/>
                    <a:pt x="28254" y="694563"/>
                  </a:cubicBezTo>
                  <a:cubicBezTo>
                    <a:pt x="25511" y="691515"/>
                    <a:pt x="23606" y="688010"/>
                    <a:pt x="22691" y="683895"/>
                  </a:cubicBezTo>
                  <a:cubicBezTo>
                    <a:pt x="22234" y="681990"/>
                    <a:pt x="21396" y="680009"/>
                    <a:pt x="20100" y="678561"/>
                  </a:cubicBezTo>
                  <a:cubicBezTo>
                    <a:pt x="16976" y="675056"/>
                    <a:pt x="16595" y="670941"/>
                    <a:pt x="16290" y="666674"/>
                  </a:cubicBezTo>
                  <a:cubicBezTo>
                    <a:pt x="16062" y="663550"/>
                    <a:pt x="16290" y="660502"/>
                    <a:pt x="15300" y="657377"/>
                  </a:cubicBezTo>
                  <a:cubicBezTo>
                    <a:pt x="13928" y="653110"/>
                    <a:pt x="15071" y="648614"/>
                    <a:pt x="14462" y="644195"/>
                  </a:cubicBezTo>
                  <a:cubicBezTo>
                    <a:pt x="14157" y="641604"/>
                    <a:pt x="14233" y="638937"/>
                    <a:pt x="14081" y="636346"/>
                  </a:cubicBezTo>
                  <a:cubicBezTo>
                    <a:pt x="13852" y="633755"/>
                    <a:pt x="13319" y="631165"/>
                    <a:pt x="13319" y="628650"/>
                  </a:cubicBezTo>
                  <a:cubicBezTo>
                    <a:pt x="13319" y="626516"/>
                    <a:pt x="13928" y="624383"/>
                    <a:pt x="14081" y="622173"/>
                  </a:cubicBezTo>
                  <a:cubicBezTo>
                    <a:pt x="14233" y="619887"/>
                    <a:pt x="13928" y="617525"/>
                    <a:pt x="14157" y="615163"/>
                  </a:cubicBezTo>
                  <a:cubicBezTo>
                    <a:pt x="14309" y="613105"/>
                    <a:pt x="13471" y="611200"/>
                    <a:pt x="14004" y="609067"/>
                  </a:cubicBezTo>
                  <a:cubicBezTo>
                    <a:pt x="15452" y="603199"/>
                    <a:pt x="16748" y="597484"/>
                    <a:pt x="19796" y="592226"/>
                  </a:cubicBezTo>
                  <a:cubicBezTo>
                    <a:pt x="20481" y="591007"/>
                    <a:pt x="21320" y="589864"/>
                    <a:pt x="22234" y="588645"/>
                  </a:cubicBezTo>
                  <a:cubicBezTo>
                    <a:pt x="24444" y="585902"/>
                    <a:pt x="26120" y="582854"/>
                    <a:pt x="29321" y="580949"/>
                  </a:cubicBezTo>
                  <a:cubicBezTo>
                    <a:pt x="31454" y="579653"/>
                    <a:pt x="37703" y="578587"/>
                    <a:pt x="40370" y="579120"/>
                  </a:cubicBezTo>
                  <a:cubicBezTo>
                    <a:pt x="42808" y="579577"/>
                    <a:pt x="43951" y="577825"/>
                    <a:pt x="44332" y="576072"/>
                  </a:cubicBezTo>
                  <a:cubicBezTo>
                    <a:pt x="45323" y="572033"/>
                    <a:pt x="47685" y="569062"/>
                    <a:pt x="50580" y="566242"/>
                  </a:cubicBezTo>
                  <a:cubicBezTo>
                    <a:pt x="52181" y="564642"/>
                    <a:pt x="53095" y="562280"/>
                    <a:pt x="54924" y="561137"/>
                  </a:cubicBezTo>
                  <a:cubicBezTo>
                    <a:pt x="59267" y="558394"/>
                    <a:pt x="62620" y="554431"/>
                    <a:pt x="67497" y="552450"/>
                  </a:cubicBezTo>
                  <a:cubicBezTo>
                    <a:pt x="69783" y="551536"/>
                    <a:pt x="71688" y="549402"/>
                    <a:pt x="73669" y="547726"/>
                  </a:cubicBezTo>
                  <a:cubicBezTo>
                    <a:pt x="80679" y="541553"/>
                    <a:pt x="87690" y="535381"/>
                    <a:pt x="94624" y="529057"/>
                  </a:cubicBezTo>
                  <a:cubicBezTo>
                    <a:pt x="96681" y="527152"/>
                    <a:pt x="97901" y="524408"/>
                    <a:pt x="100110" y="522808"/>
                  </a:cubicBezTo>
                  <a:cubicBezTo>
                    <a:pt x="102473" y="521132"/>
                    <a:pt x="105521" y="520370"/>
                    <a:pt x="108340" y="519303"/>
                  </a:cubicBezTo>
                  <a:cubicBezTo>
                    <a:pt x="108569" y="519227"/>
                    <a:pt x="109483" y="520141"/>
                    <a:pt x="109407" y="520522"/>
                  </a:cubicBezTo>
                  <a:cubicBezTo>
                    <a:pt x="108416" y="526009"/>
                    <a:pt x="108645" y="531647"/>
                    <a:pt x="105597" y="536677"/>
                  </a:cubicBezTo>
                  <a:cubicBezTo>
                    <a:pt x="102854" y="541249"/>
                    <a:pt x="100644" y="546125"/>
                    <a:pt x="98739" y="551078"/>
                  </a:cubicBezTo>
                  <a:cubicBezTo>
                    <a:pt x="97443" y="554431"/>
                    <a:pt x="96072" y="557555"/>
                    <a:pt x="93710" y="560375"/>
                  </a:cubicBezTo>
                  <a:cubicBezTo>
                    <a:pt x="92338" y="561975"/>
                    <a:pt x="91805" y="564261"/>
                    <a:pt x="91119" y="566242"/>
                  </a:cubicBezTo>
                  <a:cubicBezTo>
                    <a:pt x="90738" y="567385"/>
                    <a:pt x="91119" y="568833"/>
                    <a:pt x="90509" y="569747"/>
                  </a:cubicBezTo>
                  <a:cubicBezTo>
                    <a:pt x="89290" y="571424"/>
                    <a:pt x="90509" y="572414"/>
                    <a:pt x="91424" y="572643"/>
                  </a:cubicBezTo>
                  <a:cubicBezTo>
                    <a:pt x="92262" y="572872"/>
                    <a:pt x="93557" y="572110"/>
                    <a:pt x="94319" y="571424"/>
                  </a:cubicBezTo>
                  <a:cubicBezTo>
                    <a:pt x="96072" y="569976"/>
                    <a:pt x="97367" y="567766"/>
                    <a:pt x="99348" y="566776"/>
                  </a:cubicBezTo>
                  <a:cubicBezTo>
                    <a:pt x="103997" y="564413"/>
                    <a:pt x="108492" y="562204"/>
                    <a:pt x="110626" y="557022"/>
                  </a:cubicBezTo>
                  <a:cubicBezTo>
                    <a:pt x="110778" y="556717"/>
                    <a:pt x="110778" y="556184"/>
                    <a:pt x="111007" y="556108"/>
                  </a:cubicBezTo>
                  <a:cubicBezTo>
                    <a:pt x="117103" y="553593"/>
                    <a:pt x="119922" y="547573"/>
                    <a:pt x="124571" y="543535"/>
                  </a:cubicBezTo>
                  <a:cubicBezTo>
                    <a:pt x="129447" y="539267"/>
                    <a:pt x="133638" y="534314"/>
                    <a:pt x="138515" y="529971"/>
                  </a:cubicBezTo>
                  <a:cubicBezTo>
                    <a:pt x="141868" y="526999"/>
                    <a:pt x="144230" y="523265"/>
                    <a:pt x="147354" y="520370"/>
                  </a:cubicBezTo>
                  <a:cubicBezTo>
                    <a:pt x="151317" y="516712"/>
                    <a:pt x="153755" y="512216"/>
                    <a:pt x="157032" y="508178"/>
                  </a:cubicBezTo>
                  <a:cubicBezTo>
                    <a:pt x="160232" y="504215"/>
                    <a:pt x="163128" y="499948"/>
                    <a:pt x="166252" y="495910"/>
                  </a:cubicBezTo>
                  <a:cubicBezTo>
                    <a:pt x="167090" y="494767"/>
                    <a:pt x="168309" y="493852"/>
                    <a:pt x="169300" y="492862"/>
                  </a:cubicBezTo>
                  <a:cubicBezTo>
                    <a:pt x="179054" y="483260"/>
                    <a:pt x="187588" y="472821"/>
                    <a:pt x="195513" y="461696"/>
                  </a:cubicBezTo>
                  <a:cubicBezTo>
                    <a:pt x="198713" y="457200"/>
                    <a:pt x="203590" y="453771"/>
                    <a:pt x="208010" y="450190"/>
                  </a:cubicBezTo>
                  <a:cubicBezTo>
                    <a:pt x="213496" y="445770"/>
                    <a:pt x="219211" y="441731"/>
                    <a:pt x="224926" y="437617"/>
                  </a:cubicBezTo>
                  <a:cubicBezTo>
                    <a:pt x="230870" y="433349"/>
                    <a:pt x="236508" y="428320"/>
                    <a:pt x="243138" y="425348"/>
                  </a:cubicBezTo>
                  <a:cubicBezTo>
                    <a:pt x="249081" y="422681"/>
                    <a:pt x="250224" y="417805"/>
                    <a:pt x="252663" y="413080"/>
                  </a:cubicBezTo>
                  <a:cubicBezTo>
                    <a:pt x="254415" y="409651"/>
                    <a:pt x="254873" y="406298"/>
                    <a:pt x="254796" y="402641"/>
                  </a:cubicBezTo>
                  <a:cubicBezTo>
                    <a:pt x="254796" y="401574"/>
                    <a:pt x="255482" y="400431"/>
                    <a:pt x="255863" y="399364"/>
                  </a:cubicBezTo>
                  <a:cubicBezTo>
                    <a:pt x="256930" y="396773"/>
                    <a:pt x="258378" y="394183"/>
                    <a:pt x="258911" y="391516"/>
                  </a:cubicBezTo>
                  <a:cubicBezTo>
                    <a:pt x="259521" y="388772"/>
                    <a:pt x="260435" y="386410"/>
                    <a:pt x="262188" y="384200"/>
                  </a:cubicBezTo>
                  <a:cubicBezTo>
                    <a:pt x="265236" y="380390"/>
                    <a:pt x="267446" y="376047"/>
                    <a:pt x="268131" y="371018"/>
                  </a:cubicBezTo>
                  <a:cubicBezTo>
                    <a:pt x="268512" y="368427"/>
                    <a:pt x="270341" y="366141"/>
                    <a:pt x="270798" y="363550"/>
                  </a:cubicBezTo>
                  <a:cubicBezTo>
                    <a:pt x="271865" y="357302"/>
                    <a:pt x="276513" y="353644"/>
                    <a:pt x="280857" y="349987"/>
                  </a:cubicBezTo>
                  <a:cubicBezTo>
                    <a:pt x="282457" y="348615"/>
                    <a:pt x="285353" y="347396"/>
                    <a:pt x="288477" y="348767"/>
                  </a:cubicBezTo>
                  <a:cubicBezTo>
                    <a:pt x="292668" y="350596"/>
                    <a:pt x="295944" y="349148"/>
                    <a:pt x="297926" y="344881"/>
                  </a:cubicBezTo>
                  <a:cubicBezTo>
                    <a:pt x="300059" y="340385"/>
                    <a:pt x="301888" y="335737"/>
                    <a:pt x="303260" y="330937"/>
                  </a:cubicBezTo>
                  <a:cubicBezTo>
                    <a:pt x="303793" y="329184"/>
                    <a:pt x="304555" y="327584"/>
                    <a:pt x="305774" y="327203"/>
                  </a:cubicBezTo>
                  <a:cubicBezTo>
                    <a:pt x="308898" y="326136"/>
                    <a:pt x="309127" y="324079"/>
                    <a:pt x="308898" y="321488"/>
                  </a:cubicBezTo>
                  <a:cubicBezTo>
                    <a:pt x="308441" y="316916"/>
                    <a:pt x="310651" y="313258"/>
                    <a:pt x="313394" y="309905"/>
                  </a:cubicBezTo>
                  <a:cubicBezTo>
                    <a:pt x="315528" y="307315"/>
                    <a:pt x="315985" y="307848"/>
                    <a:pt x="317661" y="310820"/>
                  </a:cubicBezTo>
                  <a:cubicBezTo>
                    <a:pt x="319109" y="313487"/>
                    <a:pt x="318119" y="316001"/>
                    <a:pt x="318652" y="318516"/>
                  </a:cubicBezTo>
                  <a:cubicBezTo>
                    <a:pt x="318957" y="319811"/>
                    <a:pt x="319262" y="321488"/>
                    <a:pt x="320176" y="322097"/>
                  </a:cubicBezTo>
                  <a:cubicBezTo>
                    <a:pt x="321776" y="323164"/>
                    <a:pt x="323148" y="321869"/>
                    <a:pt x="324138" y="320573"/>
                  </a:cubicBezTo>
                  <a:cubicBezTo>
                    <a:pt x="325891" y="318440"/>
                    <a:pt x="327644" y="316306"/>
                    <a:pt x="329396" y="314173"/>
                  </a:cubicBezTo>
                  <a:cubicBezTo>
                    <a:pt x="330234" y="313106"/>
                    <a:pt x="330920" y="311887"/>
                    <a:pt x="331835" y="310896"/>
                  </a:cubicBezTo>
                  <a:cubicBezTo>
                    <a:pt x="337931" y="304343"/>
                    <a:pt x="340750" y="307848"/>
                    <a:pt x="343417" y="313792"/>
                  </a:cubicBezTo>
                  <a:cubicBezTo>
                    <a:pt x="344865" y="316916"/>
                    <a:pt x="345246" y="320573"/>
                    <a:pt x="346617" y="323774"/>
                  </a:cubicBezTo>
                  <a:cubicBezTo>
                    <a:pt x="347379" y="325450"/>
                    <a:pt x="345322" y="326517"/>
                    <a:pt x="346465" y="328346"/>
                  </a:cubicBezTo>
                  <a:cubicBezTo>
                    <a:pt x="347379" y="329794"/>
                    <a:pt x="346694" y="332156"/>
                    <a:pt x="346694" y="334137"/>
                  </a:cubicBezTo>
                  <a:cubicBezTo>
                    <a:pt x="346694" y="335890"/>
                    <a:pt x="347303" y="338099"/>
                    <a:pt x="346541" y="339395"/>
                  </a:cubicBezTo>
                  <a:cubicBezTo>
                    <a:pt x="345170" y="341757"/>
                    <a:pt x="344103" y="343891"/>
                    <a:pt x="344484" y="346634"/>
                  </a:cubicBezTo>
                  <a:cubicBezTo>
                    <a:pt x="344484" y="347167"/>
                    <a:pt x="344331" y="347853"/>
                    <a:pt x="344484" y="348234"/>
                  </a:cubicBezTo>
                  <a:cubicBezTo>
                    <a:pt x="345246" y="349529"/>
                    <a:pt x="345627" y="350977"/>
                    <a:pt x="347989" y="349682"/>
                  </a:cubicBezTo>
                  <a:cubicBezTo>
                    <a:pt x="351494" y="347777"/>
                    <a:pt x="353399" y="344653"/>
                    <a:pt x="354085" y="341452"/>
                  </a:cubicBezTo>
                  <a:cubicBezTo>
                    <a:pt x="355152" y="336118"/>
                    <a:pt x="358047" y="331927"/>
                    <a:pt x="360562" y="327355"/>
                  </a:cubicBezTo>
                  <a:cubicBezTo>
                    <a:pt x="361781" y="324993"/>
                    <a:pt x="362772" y="322555"/>
                    <a:pt x="364067" y="320192"/>
                  </a:cubicBezTo>
                  <a:cubicBezTo>
                    <a:pt x="365286" y="318135"/>
                    <a:pt x="366582" y="316078"/>
                    <a:pt x="368258" y="314401"/>
                  </a:cubicBezTo>
                  <a:cubicBezTo>
                    <a:pt x="369173" y="313487"/>
                    <a:pt x="370925" y="313258"/>
                    <a:pt x="372297" y="312725"/>
                  </a:cubicBezTo>
                  <a:cubicBezTo>
                    <a:pt x="372449" y="313944"/>
                    <a:pt x="372525" y="315163"/>
                    <a:pt x="372754" y="316306"/>
                  </a:cubicBezTo>
                  <a:cubicBezTo>
                    <a:pt x="372906" y="317297"/>
                    <a:pt x="373287" y="318211"/>
                    <a:pt x="373440" y="319202"/>
                  </a:cubicBezTo>
                  <a:cubicBezTo>
                    <a:pt x="373592" y="320192"/>
                    <a:pt x="374126" y="321259"/>
                    <a:pt x="373897" y="322174"/>
                  </a:cubicBezTo>
                  <a:cubicBezTo>
                    <a:pt x="373745" y="322859"/>
                    <a:pt x="373211" y="323393"/>
                    <a:pt x="371916" y="323698"/>
                  </a:cubicBezTo>
                  <a:cubicBezTo>
                    <a:pt x="371382" y="323850"/>
                    <a:pt x="370925" y="324612"/>
                    <a:pt x="370544" y="325222"/>
                  </a:cubicBezTo>
                  <a:cubicBezTo>
                    <a:pt x="367420" y="330403"/>
                    <a:pt x="363381" y="335204"/>
                    <a:pt x="361400" y="340843"/>
                  </a:cubicBezTo>
                  <a:cubicBezTo>
                    <a:pt x="358962" y="347701"/>
                    <a:pt x="354847" y="354025"/>
                    <a:pt x="354085" y="361569"/>
                  </a:cubicBezTo>
                  <a:cubicBezTo>
                    <a:pt x="353780" y="364846"/>
                    <a:pt x="351723" y="368122"/>
                    <a:pt x="349970" y="371094"/>
                  </a:cubicBezTo>
                  <a:cubicBezTo>
                    <a:pt x="348446" y="373609"/>
                    <a:pt x="346998" y="373456"/>
                    <a:pt x="344865" y="371551"/>
                  </a:cubicBezTo>
                  <a:cubicBezTo>
                    <a:pt x="342579" y="369494"/>
                    <a:pt x="341436" y="367132"/>
                    <a:pt x="341207" y="363855"/>
                  </a:cubicBezTo>
                  <a:cubicBezTo>
                    <a:pt x="340902" y="360045"/>
                    <a:pt x="339455" y="356311"/>
                    <a:pt x="338845" y="352501"/>
                  </a:cubicBezTo>
                  <a:cubicBezTo>
                    <a:pt x="338312" y="349225"/>
                    <a:pt x="337550" y="345719"/>
                    <a:pt x="338312" y="342595"/>
                  </a:cubicBezTo>
                  <a:cubicBezTo>
                    <a:pt x="338997" y="340004"/>
                    <a:pt x="338921" y="337490"/>
                    <a:pt x="339150" y="334899"/>
                  </a:cubicBezTo>
                  <a:cubicBezTo>
                    <a:pt x="339531" y="331089"/>
                    <a:pt x="339836" y="327279"/>
                    <a:pt x="340293" y="323469"/>
                  </a:cubicBezTo>
                  <a:cubicBezTo>
                    <a:pt x="340445" y="321716"/>
                    <a:pt x="340064" y="320726"/>
                    <a:pt x="338007" y="321107"/>
                  </a:cubicBezTo>
                  <a:cubicBezTo>
                    <a:pt x="337473" y="321183"/>
                    <a:pt x="336864" y="321259"/>
                    <a:pt x="336407" y="321031"/>
                  </a:cubicBezTo>
                  <a:cubicBezTo>
                    <a:pt x="331530" y="318668"/>
                    <a:pt x="331301" y="318592"/>
                    <a:pt x="329472" y="322936"/>
                  </a:cubicBezTo>
                  <a:cubicBezTo>
                    <a:pt x="328101" y="326136"/>
                    <a:pt x="325281" y="328803"/>
                    <a:pt x="325967" y="332918"/>
                  </a:cubicBezTo>
                  <a:cubicBezTo>
                    <a:pt x="326196" y="334137"/>
                    <a:pt x="324519" y="335890"/>
                    <a:pt x="323529" y="337185"/>
                  </a:cubicBezTo>
                  <a:cubicBezTo>
                    <a:pt x="321624" y="339623"/>
                    <a:pt x="320024" y="342138"/>
                    <a:pt x="319566" y="345262"/>
                  </a:cubicBezTo>
                  <a:cubicBezTo>
                    <a:pt x="319338" y="346862"/>
                    <a:pt x="318119" y="348234"/>
                    <a:pt x="317509" y="349758"/>
                  </a:cubicBezTo>
                  <a:cubicBezTo>
                    <a:pt x="316137" y="353263"/>
                    <a:pt x="314766" y="356768"/>
                    <a:pt x="315299" y="360731"/>
                  </a:cubicBezTo>
                  <a:cubicBezTo>
                    <a:pt x="315528" y="362788"/>
                    <a:pt x="314766" y="363931"/>
                    <a:pt x="312480" y="364312"/>
                  </a:cubicBezTo>
                  <a:cubicBezTo>
                    <a:pt x="309508" y="364769"/>
                    <a:pt x="309584" y="362407"/>
                    <a:pt x="308898" y="360959"/>
                  </a:cubicBezTo>
                  <a:cubicBezTo>
                    <a:pt x="308365" y="359740"/>
                    <a:pt x="308213" y="357607"/>
                    <a:pt x="308898" y="356845"/>
                  </a:cubicBezTo>
                  <a:cubicBezTo>
                    <a:pt x="310880" y="354711"/>
                    <a:pt x="307755" y="351892"/>
                    <a:pt x="310651" y="349606"/>
                  </a:cubicBezTo>
                  <a:cubicBezTo>
                    <a:pt x="312251" y="348310"/>
                    <a:pt x="311489" y="344348"/>
                    <a:pt x="312480" y="341909"/>
                  </a:cubicBezTo>
                  <a:cubicBezTo>
                    <a:pt x="313470" y="339471"/>
                    <a:pt x="313851" y="338328"/>
                    <a:pt x="310575" y="338328"/>
                  </a:cubicBezTo>
                  <a:cubicBezTo>
                    <a:pt x="309660" y="338328"/>
                    <a:pt x="308746" y="337185"/>
                    <a:pt x="307832" y="336652"/>
                  </a:cubicBezTo>
                  <a:cubicBezTo>
                    <a:pt x="307070" y="338099"/>
                    <a:pt x="306003" y="339471"/>
                    <a:pt x="305546" y="341071"/>
                  </a:cubicBezTo>
                  <a:cubicBezTo>
                    <a:pt x="304326" y="345567"/>
                    <a:pt x="303412" y="350215"/>
                    <a:pt x="302193" y="354787"/>
                  </a:cubicBezTo>
                  <a:cubicBezTo>
                    <a:pt x="301431" y="357530"/>
                    <a:pt x="296935" y="359131"/>
                    <a:pt x="294192" y="357911"/>
                  </a:cubicBezTo>
                  <a:cubicBezTo>
                    <a:pt x="293735" y="357683"/>
                    <a:pt x="293201" y="357683"/>
                    <a:pt x="292744" y="357530"/>
                  </a:cubicBezTo>
                  <a:cubicBezTo>
                    <a:pt x="290991" y="356921"/>
                    <a:pt x="288324" y="355321"/>
                    <a:pt x="287791" y="355854"/>
                  </a:cubicBezTo>
                  <a:cubicBezTo>
                    <a:pt x="285810" y="357835"/>
                    <a:pt x="282000" y="358064"/>
                    <a:pt x="281619" y="361721"/>
                  </a:cubicBezTo>
                  <a:cubicBezTo>
                    <a:pt x="281619" y="362179"/>
                    <a:pt x="281466" y="362788"/>
                    <a:pt x="281085" y="363093"/>
                  </a:cubicBezTo>
                  <a:cubicBezTo>
                    <a:pt x="279104" y="364846"/>
                    <a:pt x="275447" y="365379"/>
                    <a:pt x="276285" y="369037"/>
                  </a:cubicBezTo>
                  <a:cubicBezTo>
                    <a:pt x="276818" y="371627"/>
                    <a:pt x="273465" y="373075"/>
                    <a:pt x="274837" y="375742"/>
                  </a:cubicBezTo>
                  <a:cubicBezTo>
                    <a:pt x="275066" y="376199"/>
                    <a:pt x="274304" y="377342"/>
                    <a:pt x="273770" y="377876"/>
                  </a:cubicBezTo>
                  <a:cubicBezTo>
                    <a:pt x="270494" y="380771"/>
                    <a:pt x="269884" y="384886"/>
                    <a:pt x="268589" y="388696"/>
                  </a:cubicBezTo>
                  <a:cubicBezTo>
                    <a:pt x="267979" y="390525"/>
                    <a:pt x="266988" y="392354"/>
                    <a:pt x="266074" y="394106"/>
                  </a:cubicBezTo>
                  <a:cubicBezTo>
                    <a:pt x="263026" y="400279"/>
                    <a:pt x="261273" y="406908"/>
                    <a:pt x="259902" y="413614"/>
                  </a:cubicBezTo>
                  <a:cubicBezTo>
                    <a:pt x="258530" y="419938"/>
                    <a:pt x="255330" y="425044"/>
                    <a:pt x="249767" y="428777"/>
                  </a:cubicBezTo>
                  <a:cubicBezTo>
                    <a:pt x="243671" y="432892"/>
                    <a:pt x="237880" y="437540"/>
                    <a:pt x="231936" y="441960"/>
                  </a:cubicBezTo>
                  <a:cubicBezTo>
                    <a:pt x="230870" y="442722"/>
                    <a:pt x="229574" y="443179"/>
                    <a:pt x="228355" y="443789"/>
                  </a:cubicBezTo>
                  <a:cubicBezTo>
                    <a:pt x="226679" y="444627"/>
                    <a:pt x="224164" y="445008"/>
                    <a:pt x="223554" y="446227"/>
                  </a:cubicBezTo>
                  <a:cubicBezTo>
                    <a:pt x="221497" y="450494"/>
                    <a:pt x="217230" y="451866"/>
                    <a:pt x="214029" y="454533"/>
                  </a:cubicBezTo>
                  <a:cubicBezTo>
                    <a:pt x="209381" y="458419"/>
                    <a:pt x="205343" y="462991"/>
                    <a:pt x="200999" y="467335"/>
                  </a:cubicBezTo>
                  <a:cubicBezTo>
                    <a:pt x="200847" y="467487"/>
                    <a:pt x="200694" y="467563"/>
                    <a:pt x="200618" y="467716"/>
                  </a:cubicBezTo>
                  <a:cubicBezTo>
                    <a:pt x="195665" y="473354"/>
                    <a:pt x="190331" y="478765"/>
                    <a:pt x="185759" y="484784"/>
                  </a:cubicBezTo>
                  <a:cubicBezTo>
                    <a:pt x="180273" y="492023"/>
                    <a:pt x="172653" y="497434"/>
                    <a:pt x="168005" y="505435"/>
                  </a:cubicBezTo>
                  <a:cubicBezTo>
                    <a:pt x="161680" y="516331"/>
                    <a:pt x="153298" y="525628"/>
                    <a:pt x="144306" y="534391"/>
                  </a:cubicBezTo>
                  <a:cubicBezTo>
                    <a:pt x="139734" y="538886"/>
                    <a:pt x="135086" y="543382"/>
                    <a:pt x="130590" y="548030"/>
                  </a:cubicBezTo>
                  <a:cubicBezTo>
                    <a:pt x="127542" y="551155"/>
                    <a:pt x="124952" y="554736"/>
                    <a:pt x="121751" y="557708"/>
                  </a:cubicBezTo>
                  <a:cubicBezTo>
                    <a:pt x="117941" y="561289"/>
                    <a:pt x="113293" y="563956"/>
                    <a:pt x="109788" y="567766"/>
                  </a:cubicBezTo>
                  <a:cubicBezTo>
                    <a:pt x="106511" y="571348"/>
                    <a:pt x="102473" y="573786"/>
                    <a:pt x="99044" y="577063"/>
                  </a:cubicBezTo>
                  <a:cubicBezTo>
                    <a:pt x="94624" y="581330"/>
                    <a:pt x="89976" y="585445"/>
                    <a:pt x="85404" y="589559"/>
                  </a:cubicBezTo>
                  <a:cubicBezTo>
                    <a:pt x="82737" y="591922"/>
                    <a:pt x="82813" y="596036"/>
                    <a:pt x="85785" y="599465"/>
                  </a:cubicBezTo>
                  <a:cubicBezTo>
                    <a:pt x="86928" y="600837"/>
                    <a:pt x="88147" y="601675"/>
                    <a:pt x="87309" y="603961"/>
                  </a:cubicBezTo>
                  <a:cubicBezTo>
                    <a:pt x="85328" y="609219"/>
                    <a:pt x="85023" y="609219"/>
                    <a:pt x="80375" y="606171"/>
                  </a:cubicBezTo>
                  <a:cubicBezTo>
                    <a:pt x="78012" y="604647"/>
                    <a:pt x="75879" y="601523"/>
                    <a:pt x="71764" y="603885"/>
                  </a:cubicBezTo>
                  <a:cubicBezTo>
                    <a:pt x="69097" y="605409"/>
                    <a:pt x="63458" y="601828"/>
                    <a:pt x="62849" y="598551"/>
                  </a:cubicBezTo>
                  <a:cubicBezTo>
                    <a:pt x="62315" y="595808"/>
                    <a:pt x="60486" y="594284"/>
                    <a:pt x="58658" y="593446"/>
                  </a:cubicBezTo>
                  <a:cubicBezTo>
                    <a:pt x="55000" y="591845"/>
                    <a:pt x="50961" y="590931"/>
                    <a:pt x="47075" y="590169"/>
                  </a:cubicBezTo>
                  <a:cubicBezTo>
                    <a:pt x="44713" y="589712"/>
                    <a:pt x="42198" y="590321"/>
                    <a:pt x="40065" y="588645"/>
                  </a:cubicBezTo>
                  <a:cubicBezTo>
                    <a:pt x="39531" y="588264"/>
                    <a:pt x="38388" y="588112"/>
                    <a:pt x="37931" y="588416"/>
                  </a:cubicBezTo>
                  <a:cubicBezTo>
                    <a:pt x="35645" y="589864"/>
                    <a:pt x="32445" y="589940"/>
                    <a:pt x="31149" y="592836"/>
                  </a:cubicBezTo>
                  <a:cubicBezTo>
                    <a:pt x="30845" y="593446"/>
                    <a:pt x="30235" y="594131"/>
                    <a:pt x="29625" y="594284"/>
                  </a:cubicBezTo>
                  <a:cubicBezTo>
                    <a:pt x="22691" y="596113"/>
                    <a:pt x="23834" y="602056"/>
                    <a:pt x="22844" y="606933"/>
                  </a:cubicBezTo>
                  <a:cubicBezTo>
                    <a:pt x="22615" y="608228"/>
                    <a:pt x="22615" y="609600"/>
                    <a:pt x="22615" y="610972"/>
                  </a:cubicBezTo>
                  <a:cubicBezTo>
                    <a:pt x="22615" y="612800"/>
                    <a:pt x="22615" y="614553"/>
                    <a:pt x="22615" y="616382"/>
                  </a:cubicBezTo>
                  <a:cubicBezTo>
                    <a:pt x="22615" y="617677"/>
                    <a:pt x="21167" y="618973"/>
                    <a:pt x="22615" y="620344"/>
                  </a:cubicBezTo>
                  <a:cubicBezTo>
                    <a:pt x="22615" y="620344"/>
                    <a:pt x="22158" y="621259"/>
                    <a:pt x="21777" y="621563"/>
                  </a:cubicBezTo>
                  <a:cubicBezTo>
                    <a:pt x="19796" y="622783"/>
                    <a:pt x="20634" y="624002"/>
                    <a:pt x="21548" y="625450"/>
                  </a:cubicBezTo>
                  <a:cubicBezTo>
                    <a:pt x="22844" y="627583"/>
                    <a:pt x="23225" y="629793"/>
                    <a:pt x="21929" y="632231"/>
                  </a:cubicBezTo>
                  <a:cubicBezTo>
                    <a:pt x="21548" y="632993"/>
                    <a:pt x="21701" y="634213"/>
                    <a:pt x="22005" y="635051"/>
                  </a:cubicBezTo>
                  <a:cubicBezTo>
                    <a:pt x="23758" y="639623"/>
                    <a:pt x="24520" y="644119"/>
                    <a:pt x="22767" y="648995"/>
                  </a:cubicBezTo>
                  <a:cubicBezTo>
                    <a:pt x="22005" y="651205"/>
                    <a:pt x="21777" y="654329"/>
                    <a:pt x="23682" y="656539"/>
                  </a:cubicBezTo>
                  <a:cubicBezTo>
                    <a:pt x="25130" y="658216"/>
                    <a:pt x="23148" y="659587"/>
                    <a:pt x="23682" y="661035"/>
                  </a:cubicBezTo>
                  <a:cubicBezTo>
                    <a:pt x="24215" y="662559"/>
                    <a:pt x="25968" y="664312"/>
                    <a:pt x="25663" y="665455"/>
                  </a:cubicBezTo>
                  <a:cubicBezTo>
                    <a:pt x="24749" y="668884"/>
                    <a:pt x="28254" y="670560"/>
                    <a:pt x="28178" y="673760"/>
                  </a:cubicBezTo>
                  <a:cubicBezTo>
                    <a:pt x="28101" y="676427"/>
                    <a:pt x="28787" y="679780"/>
                    <a:pt x="30387" y="681838"/>
                  </a:cubicBezTo>
                  <a:cubicBezTo>
                    <a:pt x="33512" y="685952"/>
                    <a:pt x="36941" y="690296"/>
                    <a:pt x="41208" y="692963"/>
                  </a:cubicBezTo>
                  <a:cubicBezTo>
                    <a:pt x="47380" y="696849"/>
                    <a:pt x="54162" y="699821"/>
                    <a:pt x="61248" y="701954"/>
                  </a:cubicBezTo>
                  <a:cubicBezTo>
                    <a:pt x="62696" y="702412"/>
                    <a:pt x="64220" y="702564"/>
                    <a:pt x="65744" y="702869"/>
                  </a:cubicBezTo>
                  <a:cubicBezTo>
                    <a:pt x="67802" y="703250"/>
                    <a:pt x="69783" y="703478"/>
                    <a:pt x="71764" y="703936"/>
                  </a:cubicBezTo>
                  <a:cubicBezTo>
                    <a:pt x="76107" y="704926"/>
                    <a:pt x="80375" y="706069"/>
                    <a:pt x="84794" y="706984"/>
                  </a:cubicBezTo>
                  <a:cubicBezTo>
                    <a:pt x="85251" y="707060"/>
                    <a:pt x="86166" y="705917"/>
                    <a:pt x="86394" y="705231"/>
                  </a:cubicBezTo>
                  <a:cubicBezTo>
                    <a:pt x="86547" y="704850"/>
                    <a:pt x="85861" y="704012"/>
                    <a:pt x="85480" y="703478"/>
                  </a:cubicBezTo>
                  <a:cubicBezTo>
                    <a:pt x="81289" y="697840"/>
                    <a:pt x="80375" y="690905"/>
                    <a:pt x="77784" y="684581"/>
                  </a:cubicBezTo>
                  <a:cubicBezTo>
                    <a:pt x="77022" y="682752"/>
                    <a:pt x="75726" y="681076"/>
                    <a:pt x="75269" y="679171"/>
                  </a:cubicBezTo>
                  <a:cubicBezTo>
                    <a:pt x="74812" y="677494"/>
                    <a:pt x="74431" y="675056"/>
                    <a:pt x="75269" y="673837"/>
                  </a:cubicBezTo>
                  <a:cubicBezTo>
                    <a:pt x="76869" y="671703"/>
                    <a:pt x="79384" y="670179"/>
                    <a:pt x="81594" y="668426"/>
                  </a:cubicBezTo>
                  <a:cubicBezTo>
                    <a:pt x="82051" y="669036"/>
                    <a:pt x="82965" y="669646"/>
                    <a:pt x="82965" y="670255"/>
                  </a:cubicBezTo>
                  <a:cubicBezTo>
                    <a:pt x="82965" y="671170"/>
                    <a:pt x="81899" y="672541"/>
                    <a:pt x="82280" y="673075"/>
                  </a:cubicBezTo>
                  <a:cubicBezTo>
                    <a:pt x="86090" y="678866"/>
                    <a:pt x="86852" y="685571"/>
                    <a:pt x="88680" y="691972"/>
                  </a:cubicBezTo>
                  <a:cubicBezTo>
                    <a:pt x="88757" y="692277"/>
                    <a:pt x="88757" y="692734"/>
                    <a:pt x="88985" y="692887"/>
                  </a:cubicBezTo>
                  <a:cubicBezTo>
                    <a:pt x="93100" y="695630"/>
                    <a:pt x="93786" y="700126"/>
                    <a:pt x="95234" y="704317"/>
                  </a:cubicBezTo>
                  <a:cubicBezTo>
                    <a:pt x="95843" y="705993"/>
                    <a:pt x="97596" y="707212"/>
                    <a:pt x="98510" y="708889"/>
                  </a:cubicBezTo>
                  <a:cubicBezTo>
                    <a:pt x="100949" y="713461"/>
                    <a:pt x="105292" y="716890"/>
                    <a:pt x="106664" y="722224"/>
                  </a:cubicBezTo>
                  <a:cubicBezTo>
                    <a:pt x="107197" y="724433"/>
                    <a:pt x="108035" y="726796"/>
                    <a:pt x="109331" y="728624"/>
                  </a:cubicBezTo>
                  <a:cubicBezTo>
                    <a:pt x="111845" y="732053"/>
                    <a:pt x="110702" y="736244"/>
                    <a:pt x="112531" y="739750"/>
                  </a:cubicBezTo>
                  <a:cubicBezTo>
                    <a:pt x="113826" y="742264"/>
                    <a:pt x="115274" y="744703"/>
                    <a:pt x="116570" y="747217"/>
                  </a:cubicBezTo>
                  <a:cubicBezTo>
                    <a:pt x="117789" y="749579"/>
                    <a:pt x="119389" y="751865"/>
                    <a:pt x="119999" y="754380"/>
                  </a:cubicBezTo>
                  <a:cubicBezTo>
                    <a:pt x="120456" y="756437"/>
                    <a:pt x="121446" y="756971"/>
                    <a:pt x="122970" y="758038"/>
                  </a:cubicBezTo>
                  <a:cubicBezTo>
                    <a:pt x="125561" y="759866"/>
                    <a:pt x="127695" y="762381"/>
                    <a:pt x="129905" y="764743"/>
                  </a:cubicBezTo>
                  <a:cubicBezTo>
                    <a:pt x="132038" y="767029"/>
                    <a:pt x="134324" y="769315"/>
                    <a:pt x="135924" y="771982"/>
                  </a:cubicBezTo>
                  <a:cubicBezTo>
                    <a:pt x="136839" y="773506"/>
                    <a:pt x="137601" y="775183"/>
                    <a:pt x="138591" y="776783"/>
                  </a:cubicBezTo>
                  <a:cubicBezTo>
                    <a:pt x="142706" y="783031"/>
                    <a:pt x="148269" y="787451"/>
                    <a:pt x="154670" y="791108"/>
                  </a:cubicBezTo>
                  <a:cubicBezTo>
                    <a:pt x="155965" y="791870"/>
                    <a:pt x="156956" y="793090"/>
                    <a:pt x="158022" y="794156"/>
                  </a:cubicBezTo>
                  <a:cubicBezTo>
                    <a:pt x="159470" y="795604"/>
                    <a:pt x="160994" y="796976"/>
                    <a:pt x="162290" y="798576"/>
                  </a:cubicBezTo>
                  <a:cubicBezTo>
                    <a:pt x="166404" y="803834"/>
                    <a:pt x="173491" y="804139"/>
                    <a:pt x="178368" y="808177"/>
                  </a:cubicBezTo>
                  <a:cubicBezTo>
                    <a:pt x="182787" y="811835"/>
                    <a:pt x="188350" y="812749"/>
                    <a:pt x="193913" y="813664"/>
                  </a:cubicBezTo>
                  <a:cubicBezTo>
                    <a:pt x="196503" y="814045"/>
                    <a:pt x="199094" y="815188"/>
                    <a:pt x="201380" y="816407"/>
                  </a:cubicBezTo>
                  <a:cubicBezTo>
                    <a:pt x="204352" y="817931"/>
                    <a:pt x="207095" y="819988"/>
                    <a:pt x="210067" y="821588"/>
                  </a:cubicBezTo>
                  <a:cubicBezTo>
                    <a:pt x="211058" y="822122"/>
                    <a:pt x="212429" y="822122"/>
                    <a:pt x="213648" y="822122"/>
                  </a:cubicBezTo>
                  <a:cubicBezTo>
                    <a:pt x="217001" y="822122"/>
                    <a:pt x="219821" y="822960"/>
                    <a:pt x="222030" y="825627"/>
                  </a:cubicBezTo>
                  <a:cubicBezTo>
                    <a:pt x="222411" y="826084"/>
                    <a:pt x="223173" y="826389"/>
                    <a:pt x="223707" y="826389"/>
                  </a:cubicBezTo>
                  <a:cubicBezTo>
                    <a:pt x="230565" y="826008"/>
                    <a:pt x="236432" y="830123"/>
                    <a:pt x="243062" y="830732"/>
                  </a:cubicBezTo>
                  <a:cubicBezTo>
                    <a:pt x="246110" y="834390"/>
                    <a:pt x="250834" y="832561"/>
                    <a:pt x="254263" y="834161"/>
                  </a:cubicBezTo>
                  <a:cubicBezTo>
                    <a:pt x="257768" y="835838"/>
                    <a:pt x="261578" y="835762"/>
                    <a:pt x="264855" y="837362"/>
                  </a:cubicBezTo>
                  <a:cubicBezTo>
                    <a:pt x="267598" y="838657"/>
                    <a:pt x="270875" y="838352"/>
                    <a:pt x="273161" y="839572"/>
                  </a:cubicBezTo>
                  <a:cubicBezTo>
                    <a:pt x="279409" y="842924"/>
                    <a:pt x="287105" y="839495"/>
                    <a:pt x="292896" y="844372"/>
                  </a:cubicBezTo>
                  <a:cubicBezTo>
                    <a:pt x="293963" y="845287"/>
                    <a:pt x="296325" y="844677"/>
                    <a:pt x="298154" y="844677"/>
                  </a:cubicBezTo>
                  <a:cubicBezTo>
                    <a:pt x="300059" y="844677"/>
                    <a:pt x="302117" y="844220"/>
                    <a:pt x="303488" y="846353"/>
                  </a:cubicBezTo>
                  <a:cubicBezTo>
                    <a:pt x="303717" y="846658"/>
                    <a:pt x="305165" y="846658"/>
                    <a:pt x="305165" y="846582"/>
                  </a:cubicBezTo>
                  <a:cubicBezTo>
                    <a:pt x="306308" y="842848"/>
                    <a:pt x="309737" y="844448"/>
                    <a:pt x="311337" y="844906"/>
                  </a:cubicBezTo>
                  <a:cubicBezTo>
                    <a:pt x="317357" y="846582"/>
                    <a:pt x="323376" y="845515"/>
                    <a:pt x="329396" y="845744"/>
                  </a:cubicBezTo>
                  <a:cubicBezTo>
                    <a:pt x="333892" y="845896"/>
                    <a:pt x="338312" y="846582"/>
                    <a:pt x="342655" y="847725"/>
                  </a:cubicBezTo>
                  <a:cubicBezTo>
                    <a:pt x="343112" y="847877"/>
                    <a:pt x="344027" y="847877"/>
                    <a:pt x="344027" y="847725"/>
                  </a:cubicBezTo>
                  <a:cubicBezTo>
                    <a:pt x="344789" y="843839"/>
                    <a:pt x="348446" y="846582"/>
                    <a:pt x="350504" y="844982"/>
                  </a:cubicBezTo>
                  <a:cubicBezTo>
                    <a:pt x="352256" y="843610"/>
                    <a:pt x="355914" y="842924"/>
                    <a:pt x="357895" y="843839"/>
                  </a:cubicBezTo>
                  <a:cubicBezTo>
                    <a:pt x="362238" y="845820"/>
                    <a:pt x="365439" y="842848"/>
                    <a:pt x="369096" y="842391"/>
                  </a:cubicBezTo>
                  <a:cubicBezTo>
                    <a:pt x="372678" y="841934"/>
                    <a:pt x="376259" y="840562"/>
                    <a:pt x="379688" y="839267"/>
                  </a:cubicBezTo>
                  <a:cubicBezTo>
                    <a:pt x="382812" y="838124"/>
                    <a:pt x="385556" y="838048"/>
                    <a:pt x="388680" y="838048"/>
                  </a:cubicBezTo>
                  <a:cubicBezTo>
                    <a:pt x="390585" y="838048"/>
                    <a:pt x="392566" y="836447"/>
                    <a:pt x="394471" y="835457"/>
                  </a:cubicBezTo>
                  <a:cubicBezTo>
                    <a:pt x="397138" y="834009"/>
                    <a:pt x="399576" y="832028"/>
                    <a:pt x="402396" y="831037"/>
                  </a:cubicBezTo>
                  <a:cubicBezTo>
                    <a:pt x="403920" y="830504"/>
                    <a:pt x="405977" y="831342"/>
                    <a:pt x="407806" y="831647"/>
                  </a:cubicBezTo>
                  <a:cubicBezTo>
                    <a:pt x="409025" y="831875"/>
                    <a:pt x="411311" y="832485"/>
                    <a:pt x="411387" y="832485"/>
                  </a:cubicBezTo>
                  <a:cubicBezTo>
                    <a:pt x="412911" y="827456"/>
                    <a:pt x="418093" y="831113"/>
                    <a:pt x="420684" y="828599"/>
                  </a:cubicBezTo>
                  <a:cubicBezTo>
                    <a:pt x="421217" y="828065"/>
                    <a:pt x="422360" y="828142"/>
                    <a:pt x="422970" y="827608"/>
                  </a:cubicBezTo>
                  <a:cubicBezTo>
                    <a:pt x="425942" y="824636"/>
                    <a:pt x="429447" y="823874"/>
                    <a:pt x="433485" y="824179"/>
                  </a:cubicBezTo>
                  <a:cubicBezTo>
                    <a:pt x="434933" y="824332"/>
                    <a:pt x="436838" y="824865"/>
                    <a:pt x="436914" y="822350"/>
                  </a:cubicBezTo>
                  <a:cubicBezTo>
                    <a:pt x="440267" y="821665"/>
                    <a:pt x="442858" y="817931"/>
                    <a:pt x="446897" y="819912"/>
                  </a:cubicBezTo>
                  <a:cubicBezTo>
                    <a:pt x="451164" y="816559"/>
                    <a:pt x="457412" y="817321"/>
                    <a:pt x="461375" y="813130"/>
                  </a:cubicBezTo>
                  <a:cubicBezTo>
                    <a:pt x="461984" y="812521"/>
                    <a:pt x="462594" y="811759"/>
                    <a:pt x="463356" y="811378"/>
                  </a:cubicBezTo>
                  <a:cubicBezTo>
                    <a:pt x="467242" y="809549"/>
                    <a:pt x="471204" y="807796"/>
                    <a:pt x="475091" y="805967"/>
                  </a:cubicBezTo>
                  <a:cubicBezTo>
                    <a:pt x="476081" y="805510"/>
                    <a:pt x="476996" y="804748"/>
                    <a:pt x="477834" y="803986"/>
                  </a:cubicBezTo>
                  <a:cubicBezTo>
                    <a:pt x="479739" y="802310"/>
                    <a:pt x="481263" y="800100"/>
                    <a:pt x="483396" y="799033"/>
                  </a:cubicBezTo>
                  <a:cubicBezTo>
                    <a:pt x="486216" y="797662"/>
                    <a:pt x="488349" y="795833"/>
                    <a:pt x="490178" y="793318"/>
                  </a:cubicBezTo>
                  <a:cubicBezTo>
                    <a:pt x="491855" y="791108"/>
                    <a:pt x="494217" y="789356"/>
                    <a:pt x="496122" y="787222"/>
                  </a:cubicBezTo>
                  <a:cubicBezTo>
                    <a:pt x="499398" y="783717"/>
                    <a:pt x="502446" y="780059"/>
                    <a:pt x="505723" y="776707"/>
                  </a:cubicBezTo>
                  <a:cubicBezTo>
                    <a:pt x="507476" y="774878"/>
                    <a:pt x="509000" y="772820"/>
                    <a:pt x="512048" y="772287"/>
                  </a:cubicBezTo>
                  <a:cubicBezTo>
                    <a:pt x="513876" y="771982"/>
                    <a:pt x="515629" y="770153"/>
                    <a:pt x="516924" y="768629"/>
                  </a:cubicBezTo>
                  <a:cubicBezTo>
                    <a:pt x="521192" y="763753"/>
                    <a:pt x="526068" y="759333"/>
                    <a:pt x="528583" y="753008"/>
                  </a:cubicBezTo>
                  <a:cubicBezTo>
                    <a:pt x="530031" y="749275"/>
                    <a:pt x="532164" y="745617"/>
                    <a:pt x="535289" y="742874"/>
                  </a:cubicBezTo>
                  <a:cubicBezTo>
                    <a:pt x="536279" y="742036"/>
                    <a:pt x="536584" y="740512"/>
                    <a:pt x="537346" y="739445"/>
                  </a:cubicBezTo>
                  <a:cubicBezTo>
                    <a:pt x="538337" y="738149"/>
                    <a:pt x="538108" y="736321"/>
                    <a:pt x="540775" y="735787"/>
                  </a:cubicBezTo>
                  <a:cubicBezTo>
                    <a:pt x="542451" y="735406"/>
                    <a:pt x="543518" y="731901"/>
                    <a:pt x="544890" y="729844"/>
                  </a:cubicBezTo>
                  <a:cubicBezTo>
                    <a:pt x="545271" y="729310"/>
                    <a:pt x="546109" y="728624"/>
                    <a:pt x="546566" y="728701"/>
                  </a:cubicBezTo>
                  <a:cubicBezTo>
                    <a:pt x="548090" y="729082"/>
                    <a:pt x="548090" y="729158"/>
                    <a:pt x="548090" y="728015"/>
                  </a:cubicBezTo>
                  <a:cubicBezTo>
                    <a:pt x="548319" y="724281"/>
                    <a:pt x="550376" y="721309"/>
                    <a:pt x="552434" y="718490"/>
                  </a:cubicBezTo>
                  <a:cubicBezTo>
                    <a:pt x="554491" y="715594"/>
                    <a:pt x="555177" y="711708"/>
                    <a:pt x="557463" y="709346"/>
                  </a:cubicBezTo>
                  <a:cubicBezTo>
                    <a:pt x="560282" y="706526"/>
                    <a:pt x="560282" y="703326"/>
                    <a:pt x="561197" y="700126"/>
                  </a:cubicBezTo>
                  <a:cubicBezTo>
                    <a:pt x="562035" y="697154"/>
                    <a:pt x="563635" y="694258"/>
                    <a:pt x="565464" y="691744"/>
                  </a:cubicBezTo>
                  <a:cubicBezTo>
                    <a:pt x="567750" y="688543"/>
                    <a:pt x="567826" y="684581"/>
                    <a:pt x="570569" y="681304"/>
                  </a:cubicBezTo>
                  <a:cubicBezTo>
                    <a:pt x="572855" y="678637"/>
                    <a:pt x="573008" y="674141"/>
                    <a:pt x="574074" y="670484"/>
                  </a:cubicBezTo>
                  <a:cubicBezTo>
                    <a:pt x="574227" y="670027"/>
                    <a:pt x="573846" y="669188"/>
                    <a:pt x="574074" y="668884"/>
                  </a:cubicBezTo>
                  <a:cubicBezTo>
                    <a:pt x="578494" y="664769"/>
                    <a:pt x="576589" y="659282"/>
                    <a:pt x="577351" y="654406"/>
                  </a:cubicBezTo>
                  <a:cubicBezTo>
                    <a:pt x="577503" y="653263"/>
                    <a:pt x="576056" y="651281"/>
                    <a:pt x="578570" y="651053"/>
                  </a:cubicBezTo>
                  <a:cubicBezTo>
                    <a:pt x="580628" y="650900"/>
                    <a:pt x="582761" y="650977"/>
                    <a:pt x="583752" y="653263"/>
                  </a:cubicBezTo>
                  <a:cubicBezTo>
                    <a:pt x="584285" y="654634"/>
                    <a:pt x="585123" y="656311"/>
                    <a:pt x="584742" y="657606"/>
                  </a:cubicBezTo>
                  <a:cubicBezTo>
                    <a:pt x="583676" y="661949"/>
                    <a:pt x="583371" y="666521"/>
                    <a:pt x="581009" y="670560"/>
                  </a:cubicBezTo>
                  <a:cubicBezTo>
                    <a:pt x="579637" y="672922"/>
                    <a:pt x="579180" y="675894"/>
                    <a:pt x="578342" y="678637"/>
                  </a:cubicBezTo>
                  <a:cubicBezTo>
                    <a:pt x="578113" y="679475"/>
                    <a:pt x="578342" y="680542"/>
                    <a:pt x="577808" y="681076"/>
                  </a:cubicBezTo>
                  <a:cubicBezTo>
                    <a:pt x="575751" y="683362"/>
                    <a:pt x="576970" y="684809"/>
                    <a:pt x="578723" y="686410"/>
                  </a:cubicBezTo>
                  <a:cubicBezTo>
                    <a:pt x="579942" y="687553"/>
                    <a:pt x="580323" y="687857"/>
                    <a:pt x="580856" y="685876"/>
                  </a:cubicBezTo>
                  <a:cubicBezTo>
                    <a:pt x="581009" y="685267"/>
                    <a:pt x="583752" y="685800"/>
                    <a:pt x="584590" y="684962"/>
                  </a:cubicBezTo>
                  <a:cubicBezTo>
                    <a:pt x="588095" y="681685"/>
                    <a:pt x="593582" y="681304"/>
                    <a:pt x="596325" y="676885"/>
                  </a:cubicBezTo>
                  <a:cubicBezTo>
                    <a:pt x="596934" y="675818"/>
                    <a:pt x="598458" y="675132"/>
                    <a:pt x="599678" y="674751"/>
                  </a:cubicBezTo>
                  <a:cubicBezTo>
                    <a:pt x="603488" y="673379"/>
                    <a:pt x="606688" y="671170"/>
                    <a:pt x="609279" y="668198"/>
                  </a:cubicBezTo>
                  <a:cubicBezTo>
                    <a:pt x="611489" y="665759"/>
                    <a:pt x="613698" y="663321"/>
                    <a:pt x="615680" y="660730"/>
                  </a:cubicBezTo>
                  <a:cubicBezTo>
                    <a:pt x="617280" y="658749"/>
                    <a:pt x="618651" y="656615"/>
                    <a:pt x="619871" y="654406"/>
                  </a:cubicBezTo>
                  <a:cubicBezTo>
                    <a:pt x="622081" y="650519"/>
                    <a:pt x="623223" y="646024"/>
                    <a:pt x="626424" y="642595"/>
                  </a:cubicBezTo>
                  <a:cubicBezTo>
                    <a:pt x="625509" y="638785"/>
                    <a:pt x="629777" y="637870"/>
                    <a:pt x="630691" y="635127"/>
                  </a:cubicBezTo>
                  <a:cubicBezTo>
                    <a:pt x="630843" y="634670"/>
                    <a:pt x="631301" y="634213"/>
                    <a:pt x="631301" y="633755"/>
                  </a:cubicBezTo>
                  <a:cubicBezTo>
                    <a:pt x="631224" y="627202"/>
                    <a:pt x="635339" y="622173"/>
                    <a:pt x="637473" y="616382"/>
                  </a:cubicBezTo>
                  <a:cubicBezTo>
                    <a:pt x="638159" y="614477"/>
                    <a:pt x="638463" y="612496"/>
                    <a:pt x="638844" y="610514"/>
                  </a:cubicBezTo>
                  <a:cubicBezTo>
                    <a:pt x="639226" y="608686"/>
                    <a:pt x="637778" y="606247"/>
                    <a:pt x="640902" y="605485"/>
                  </a:cubicBezTo>
                  <a:cubicBezTo>
                    <a:pt x="640902" y="602513"/>
                    <a:pt x="642045" y="598703"/>
                    <a:pt x="640597" y="596722"/>
                  </a:cubicBezTo>
                  <a:cubicBezTo>
                    <a:pt x="638159" y="593369"/>
                    <a:pt x="638311" y="589712"/>
                    <a:pt x="638082" y="586511"/>
                  </a:cubicBezTo>
                  <a:cubicBezTo>
                    <a:pt x="637625" y="579349"/>
                    <a:pt x="634730" y="573481"/>
                    <a:pt x="631148" y="567766"/>
                  </a:cubicBezTo>
                  <a:cubicBezTo>
                    <a:pt x="630310" y="566471"/>
                    <a:pt x="629015" y="565404"/>
                    <a:pt x="626957" y="564871"/>
                  </a:cubicBezTo>
                  <a:cubicBezTo>
                    <a:pt x="623604" y="564032"/>
                    <a:pt x="620709" y="561518"/>
                    <a:pt x="617432" y="560603"/>
                  </a:cubicBezTo>
                  <a:cubicBezTo>
                    <a:pt x="609660" y="558317"/>
                    <a:pt x="602802" y="559613"/>
                    <a:pt x="598763" y="565709"/>
                  </a:cubicBezTo>
                  <a:cubicBezTo>
                    <a:pt x="598154" y="566623"/>
                    <a:pt x="597849" y="567919"/>
                    <a:pt x="597925" y="568985"/>
                  </a:cubicBezTo>
                  <a:cubicBezTo>
                    <a:pt x="598001" y="571043"/>
                    <a:pt x="598687" y="573024"/>
                    <a:pt x="598763" y="575081"/>
                  </a:cubicBezTo>
                  <a:cubicBezTo>
                    <a:pt x="598839" y="581025"/>
                    <a:pt x="595715" y="584225"/>
                    <a:pt x="589696" y="584454"/>
                  </a:cubicBezTo>
                  <a:cubicBezTo>
                    <a:pt x="587257" y="584530"/>
                    <a:pt x="584895" y="584225"/>
                    <a:pt x="582837" y="586435"/>
                  </a:cubicBezTo>
                  <a:cubicBezTo>
                    <a:pt x="582228" y="587121"/>
                    <a:pt x="581694" y="587578"/>
                    <a:pt x="581390" y="588569"/>
                  </a:cubicBezTo>
                  <a:cubicBezTo>
                    <a:pt x="581161" y="589407"/>
                    <a:pt x="580247" y="590017"/>
                    <a:pt x="579637" y="590702"/>
                  </a:cubicBezTo>
                  <a:cubicBezTo>
                    <a:pt x="579637" y="589712"/>
                    <a:pt x="579637" y="588721"/>
                    <a:pt x="579637" y="587807"/>
                  </a:cubicBezTo>
                  <a:cubicBezTo>
                    <a:pt x="579713" y="586969"/>
                    <a:pt x="580551" y="585826"/>
                    <a:pt x="580171" y="585445"/>
                  </a:cubicBezTo>
                  <a:cubicBezTo>
                    <a:pt x="577961" y="582701"/>
                    <a:pt x="580171" y="580873"/>
                    <a:pt x="581161" y="578587"/>
                  </a:cubicBezTo>
                  <a:cubicBezTo>
                    <a:pt x="583447" y="572795"/>
                    <a:pt x="583523" y="567233"/>
                    <a:pt x="577046" y="562737"/>
                  </a:cubicBezTo>
                  <a:cubicBezTo>
                    <a:pt x="567216" y="555955"/>
                    <a:pt x="556625" y="550088"/>
                    <a:pt x="548624" y="540868"/>
                  </a:cubicBezTo>
                  <a:cubicBezTo>
                    <a:pt x="544890" y="536600"/>
                    <a:pt x="539708" y="533552"/>
                    <a:pt x="535517" y="529666"/>
                  </a:cubicBezTo>
                  <a:cubicBezTo>
                    <a:pt x="532469" y="526847"/>
                    <a:pt x="529955" y="523418"/>
                    <a:pt x="527135" y="520217"/>
                  </a:cubicBezTo>
                  <a:cubicBezTo>
                    <a:pt x="526068" y="519074"/>
                    <a:pt x="524544" y="518084"/>
                    <a:pt x="524011" y="516788"/>
                  </a:cubicBezTo>
                  <a:cubicBezTo>
                    <a:pt x="523249" y="514960"/>
                    <a:pt x="522258" y="514426"/>
                    <a:pt x="520430" y="514426"/>
                  </a:cubicBezTo>
                  <a:cubicBezTo>
                    <a:pt x="520125" y="514426"/>
                    <a:pt x="519820" y="513817"/>
                    <a:pt x="519591" y="513359"/>
                  </a:cubicBezTo>
                  <a:cubicBezTo>
                    <a:pt x="517305" y="510235"/>
                    <a:pt x="514867" y="507797"/>
                    <a:pt x="510752" y="506730"/>
                  </a:cubicBezTo>
                  <a:cubicBezTo>
                    <a:pt x="508314" y="506120"/>
                    <a:pt x="506333" y="503530"/>
                    <a:pt x="504199" y="501777"/>
                  </a:cubicBezTo>
                  <a:cubicBezTo>
                    <a:pt x="499703" y="498196"/>
                    <a:pt x="496198" y="493624"/>
                    <a:pt x="491093" y="490423"/>
                  </a:cubicBezTo>
                  <a:cubicBezTo>
                    <a:pt x="485987" y="487223"/>
                    <a:pt x="481644" y="482117"/>
                    <a:pt x="478443" y="477012"/>
                  </a:cubicBezTo>
                  <a:cubicBezTo>
                    <a:pt x="472957" y="468249"/>
                    <a:pt x="466175" y="460248"/>
                    <a:pt x="462746" y="450113"/>
                  </a:cubicBezTo>
                  <a:cubicBezTo>
                    <a:pt x="460917" y="444703"/>
                    <a:pt x="457184" y="439826"/>
                    <a:pt x="454059" y="434873"/>
                  </a:cubicBezTo>
                  <a:cubicBezTo>
                    <a:pt x="453145" y="433502"/>
                    <a:pt x="452459" y="432359"/>
                    <a:pt x="452383" y="430682"/>
                  </a:cubicBezTo>
                  <a:cubicBezTo>
                    <a:pt x="452383" y="429616"/>
                    <a:pt x="451621" y="428549"/>
                    <a:pt x="451088" y="427482"/>
                  </a:cubicBezTo>
                  <a:cubicBezTo>
                    <a:pt x="449792" y="424967"/>
                    <a:pt x="448192" y="422529"/>
                    <a:pt x="447125" y="419938"/>
                  </a:cubicBezTo>
                  <a:cubicBezTo>
                    <a:pt x="445449" y="416128"/>
                    <a:pt x="444230" y="412166"/>
                    <a:pt x="442629" y="408356"/>
                  </a:cubicBezTo>
                  <a:cubicBezTo>
                    <a:pt x="442248" y="407441"/>
                    <a:pt x="441182" y="406832"/>
                    <a:pt x="440420" y="406070"/>
                  </a:cubicBezTo>
                  <a:cubicBezTo>
                    <a:pt x="437448" y="403174"/>
                    <a:pt x="434400" y="400355"/>
                    <a:pt x="431657" y="397307"/>
                  </a:cubicBezTo>
                  <a:cubicBezTo>
                    <a:pt x="428761" y="394106"/>
                    <a:pt x="425027" y="390906"/>
                    <a:pt x="423884" y="387096"/>
                  </a:cubicBezTo>
                  <a:cubicBezTo>
                    <a:pt x="422741" y="383134"/>
                    <a:pt x="420303" y="380771"/>
                    <a:pt x="417788" y="378333"/>
                  </a:cubicBezTo>
                  <a:cubicBezTo>
                    <a:pt x="415274" y="375895"/>
                    <a:pt x="414131" y="372466"/>
                    <a:pt x="411159" y="370256"/>
                  </a:cubicBezTo>
                  <a:cubicBezTo>
                    <a:pt x="408797" y="368579"/>
                    <a:pt x="407882" y="364922"/>
                    <a:pt x="405596" y="363017"/>
                  </a:cubicBezTo>
                  <a:cubicBezTo>
                    <a:pt x="397443" y="356159"/>
                    <a:pt x="392033" y="347091"/>
                    <a:pt x="385251" y="339166"/>
                  </a:cubicBezTo>
                  <a:cubicBezTo>
                    <a:pt x="381288" y="334518"/>
                    <a:pt x="378698" y="328651"/>
                    <a:pt x="375726" y="323240"/>
                  </a:cubicBezTo>
                  <a:cubicBezTo>
                    <a:pt x="375497" y="322859"/>
                    <a:pt x="375345" y="322326"/>
                    <a:pt x="375573" y="321793"/>
                  </a:cubicBezTo>
                  <a:cubicBezTo>
                    <a:pt x="375726" y="321335"/>
                    <a:pt x="376183" y="320878"/>
                    <a:pt x="377174" y="320573"/>
                  </a:cubicBezTo>
                  <a:cubicBezTo>
                    <a:pt x="381593" y="319126"/>
                    <a:pt x="382965" y="311963"/>
                    <a:pt x="379155" y="309067"/>
                  </a:cubicBezTo>
                  <a:cubicBezTo>
                    <a:pt x="377021" y="307467"/>
                    <a:pt x="377707" y="306553"/>
                    <a:pt x="378698" y="305486"/>
                  </a:cubicBezTo>
                  <a:cubicBezTo>
                    <a:pt x="379536" y="304571"/>
                    <a:pt x="379993" y="302590"/>
                    <a:pt x="382431" y="304038"/>
                  </a:cubicBezTo>
                  <a:cubicBezTo>
                    <a:pt x="386318" y="306324"/>
                    <a:pt x="387765" y="308000"/>
                    <a:pt x="386318" y="313106"/>
                  </a:cubicBezTo>
                  <a:cubicBezTo>
                    <a:pt x="385556" y="315849"/>
                    <a:pt x="386318" y="317830"/>
                    <a:pt x="387384" y="319964"/>
                  </a:cubicBezTo>
                  <a:cubicBezTo>
                    <a:pt x="389213" y="323469"/>
                    <a:pt x="391271" y="327127"/>
                    <a:pt x="392490" y="330784"/>
                  </a:cubicBezTo>
                  <a:cubicBezTo>
                    <a:pt x="394852" y="338099"/>
                    <a:pt x="399957" y="343510"/>
                    <a:pt x="403539" y="349910"/>
                  </a:cubicBezTo>
                  <a:cubicBezTo>
                    <a:pt x="404606" y="351739"/>
                    <a:pt x="405672" y="354254"/>
                    <a:pt x="408644" y="354101"/>
                  </a:cubicBezTo>
                  <a:cubicBezTo>
                    <a:pt x="412911" y="358750"/>
                    <a:pt x="418245" y="362483"/>
                    <a:pt x="421065" y="368351"/>
                  </a:cubicBezTo>
                  <a:cubicBezTo>
                    <a:pt x="421903" y="370027"/>
                    <a:pt x="423427" y="370942"/>
                    <a:pt x="424570" y="372237"/>
                  </a:cubicBezTo>
                  <a:cubicBezTo>
                    <a:pt x="426856" y="374752"/>
                    <a:pt x="429371" y="377419"/>
                    <a:pt x="430590" y="380467"/>
                  </a:cubicBezTo>
                  <a:cubicBezTo>
                    <a:pt x="432114" y="384277"/>
                    <a:pt x="435086" y="386563"/>
                    <a:pt x="437676" y="389382"/>
                  </a:cubicBezTo>
                  <a:cubicBezTo>
                    <a:pt x="438286" y="390068"/>
                    <a:pt x="438896" y="390754"/>
                    <a:pt x="439581" y="391287"/>
                  </a:cubicBezTo>
                  <a:cubicBezTo>
                    <a:pt x="447278" y="397231"/>
                    <a:pt x="450707" y="405765"/>
                    <a:pt x="454212" y="414376"/>
                  </a:cubicBezTo>
                  <a:cubicBezTo>
                    <a:pt x="455431" y="417424"/>
                    <a:pt x="457336" y="420243"/>
                    <a:pt x="458708" y="423291"/>
                  </a:cubicBezTo>
                  <a:cubicBezTo>
                    <a:pt x="459774" y="425577"/>
                    <a:pt x="460308" y="428015"/>
                    <a:pt x="461451" y="430225"/>
                  </a:cubicBezTo>
                  <a:cubicBezTo>
                    <a:pt x="465947" y="439141"/>
                    <a:pt x="470214" y="448208"/>
                    <a:pt x="475395" y="456743"/>
                  </a:cubicBezTo>
                  <a:cubicBezTo>
                    <a:pt x="479739" y="463829"/>
                    <a:pt x="484158" y="471068"/>
                    <a:pt x="490178" y="477012"/>
                  </a:cubicBezTo>
                  <a:cubicBezTo>
                    <a:pt x="492921" y="479679"/>
                    <a:pt x="495969" y="482117"/>
                    <a:pt x="498865" y="484632"/>
                  </a:cubicBezTo>
                  <a:cubicBezTo>
                    <a:pt x="502142" y="487528"/>
                    <a:pt x="505418" y="490499"/>
                    <a:pt x="508771" y="493319"/>
                  </a:cubicBezTo>
                  <a:cubicBezTo>
                    <a:pt x="510905" y="495071"/>
                    <a:pt x="513191" y="496595"/>
                    <a:pt x="515400" y="498272"/>
                  </a:cubicBezTo>
                  <a:cubicBezTo>
                    <a:pt x="518753" y="500710"/>
                    <a:pt x="522106" y="502996"/>
                    <a:pt x="525383" y="505587"/>
                  </a:cubicBezTo>
                  <a:cubicBezTo>
                    <a:pt x="528431" y="507949"/>
                    <a:pt x="531250" y="510616"/>
                    <a:pt x="534146" y="513207"/>
                  </a:cubicBezTo>
                  <a:cubicBezTo>
                    <a:pt x="534527" y="513588"/>
                    <a:pt x="535060" y="513893"/>
                    <a:pt x="535289" y="514350"/>
                  </a:cubicBezTo>
                  <a:cubicBezTo>
                    <a:pt x="537422" y="519074"/>
                    <a:pt x="542528" y="521360"/>
                    <a:pt x="544890" y="525932"/>
                  </a:cubicBezTo>
                  <a:cubicBezTo>
                    <a:pt x="545423" y="527075"/>
                    <a:pt x="547023" y="527609"/>
                    <a:pt x="548090" y="528447"/>
                  </a:cubicBezTo>
                  <a:cubicBezTo>
                    <a:pt x="552510" y="532028"/>
                    <a:pt x="557006" y="535534"/>
                    <a:pt x="561349" y="539191"/>
                  </a:cubicBezTo>
                  <a:cubicBezTo>
                    <a:pt x="563406" y="540944"/>
                    <a:pt x="564931" y="543230"/>
                    <a:pt x="567140" y="544754"/>
                  </a:cubicBezTo>
                  <a:cubicBezTo>
                    <a:pt x="571407" y="547802"/>
                    <a:pt x="575979" y="550393"/>
                    <a:pt x="580399" y="553136"/>
                  </a:cubicBezTo>
                  <a:cubicBezTo>
                    <a:pt x="582685" y="554584"/>
                    <a:pt x="585047" y="555879"/>
                    <a:pt x="587333" y="557403"/>
                  </a:cubicBezTo>
                  <a:cubicBezTo>
                    <a:pt x="588629" y="558241"/>
                    <a:pt x="589238" y="559994"/>
                    <a:pt x="591448" y="558698"/>
                  </a:cubicBezTo>
                  <a:cubicBezTo>
                    <a:pt x="592515" y="558013"/>
                    <a:pt x="594572" y="559156"/>
                    <a:pt x="594953" y="556717"/>
                  </a:cubicBezTo>
                  <a:cubicBezTo>
                    <a:pt x="594953" y="556184"/>
                    <a:pt x="596630" y="555727"/>
                    <a:pt x="597544" y="555422"/>
                  </a:cubicBezTo>
                  <a:cubicBezTo>
                    <a:pt x="598687" y="555117"/>
                    <a:pt x="600287" y="555422"/>
                    <a:pt x="600973" y="554736"/>
                  </a:cubicBezTo>
                  <a:cubicBezTo>
                    <a:pt x="604783" y="551231"/>
                    <a:pt x="609736" y="551002"/>
                    <a:pt x="614308" y="550393"/>
                  </a:cubicBezTo>
                  <a:cubicBezTo>
                    <a:pt x="616366" y="550088"/>
                    <a:pt x="618728" y="551459"/>
                    <a:pt x="620937" y="552069"/>
                  </a:cubicBezTo>
                  <a:cubicBezTo>
                    <a:pt x="626576" y="553669"/>
                    <a:pt x="631224" y="557098"/>
                    <a:pt x="635873" y="560451"/>
                  </a:cubicBezTo>
                  <a:cubicBezTo>
                    <a:pt x="636711" y="561061"/>
                    <a:pt x="637625" y="561442"/>
                    <a:pt x="638463" y="561975"/>
                  </a:cubicBezTo>
                  <a:cubicBezTo>
                    <a:pt x="642045" y="564261"/>
                    <a:pt x="642121" y="564261"/>
                    <a:pt x="644331" y="560451"/>
                  </a:cubicBezTo>
                  <a:cubicBezTo>
                    <a:pt x="645702" y="558089"/>
                    <a:pt x="647455" y="556031"/>
                    <a:pt x="648522" y="553517"/>
                  </a:cubicBezTo>
                  <a:cubicBezTo>
                    <a:pt x="648979" y="552450"/>
                    <a:pt x="651113" y="551002"/>
                    <a:pt x="648827" y="549554"/>
                  </a:cubicBezTo>
                  <a:cubicBezTo>
                    <a:pt x="650503" y="546202"/>
                    <a:pt x="648217" y="542773"/>
                    <a:pt x="649512" y="539039"/>
                  </a:cubicBezTo>
                  <a:cubicBezTo>
                    <a:pt x="651494" y="533400"/>
                    <a:pt x="653399" y="527685"/>
                    <a:pt x="654999" y="521894"/>
                  </a:cubicBezTo>
                  <a:cubicBezTo>
                    <a:pt x="655837" y="518998"/>
                    <a:pt x="657285" y="515645"/>
                    <a:pt x="655151" y="512445"/>
                  </a:cubicBezTo>
                  <a:cubicBezTo>
                    <a:pt x="654084" y="510845"/>
                    <a:pt x="656980" y="509092"/>
                    <a:pt x="655151" y="507416"/>
                  </a:cubicBezTo>
                  <a:cubicBezTo>
                    <a:pt x="656294" y="499948"/>
                    <a:pt x="653856" y="496443"/>
                    <a:pt x="646693" y="494995"/>
                  </a:cubicBezTo>
                  <a:cubicBezTo>
                    <a:pt x="644712" y="494614"/>
                    <a:pt x="642807" y="493928"/>
                    <a:pt x="640902" y="493243"/>
                  </a:cubicBezTo>
                  <a:cubicBezTo>
                    <a:pt x="636482" y="491642"/>
                    <a:pt x="633815" y="487832"/>
                    <a:pt x="631529" y="484327"/>
                  </a:cubicBezTo>
                  <a:cubicBezTo>
                    <a:pt x="630310" y="482422"/>
                    <a:pt x="626119" y="481813"/>
                    <a:pt x="627872" y="478155"/>
                  </a:cubicBezTo>
                  <a:cubicBezTo>
                    <a:pt x="626500" y="477545"/>
                    <a:pt x="624900" y="477164"/>
                    <a:pt x="623833" y="476174"/>
                  </a:cubicBezTo>
                  <a:cubicBezTo>
                    <a:pt x="616137" y="469163"/>
                    <a:pt x="610193" y="460781"/>
                    <a:pt x="605316" y="451637"/>
                  </a:cubicBezTo>
                  <a:cubicBezTo>
                    <a:pt x="604173" y="449428"/>
                    <a:pt x="602802" y="447218"/>
                    <a:pt x="602116" y="444932"/>
                  </a:cubicBezTo>
                  <a:lnTo>
                    <a:pt x="605393" y="443713"/>
                  </a:lnTo>
                  <a:cubicBezTo>
                    <a:pt x="605393" y="443713"/>
                    <a:pt x="605393" y="443941"/>
                    <a:pt x="605545" y="444017"/>
                  </a:cubicBezTo>
                  <a:cubicBezTo>
                    <a:pt x="610879" y="451866"/>
                    <a:pt x="614156" y="461086"/>
                    <a:pt x="621547" y="467563"/>
                  </a:cubicBezTo>
                  <a:cubicBezTo>
                    <a:pt x="622842" y="468706"/>
                    <a:pt x="623528" y="470306"/>
                    <a:pt x="624671" y="471602"/>
                  </a:cubicBezTo>
                  <a:cubicBezTo>
                    <a:pt x="626348" y="473507"/>
                    <a:pt x="628100" y="475412"/>
                    <a:pt x="630996" y="474497"/>
                  </a:cubicBezTo>
                  <a:cubicBezTo>
                    <a:pt x="633206" y="473812"/>
                    <a:pt x="633282" y="476555"/>
                    <a:pt x="634349" y="476555"/>
                  </a:cubicBezTo>
                  <a:cubicBezTo>
                    <a:pt x="641435" y="476555"/>
                    <a:pt x="645245" y="482117"/>
                    <a:pt x="650351" y="485394"/>
                  </a:cubicBezTo>
                  <a:cubicBezTo>
                    <a:pt x="651722" y="486308"/>
                    <a:pt x="651722" y="486232"/>
                    <a:pt x="653170" y="484937"/>
                  </a:cubicBezTo>
                  <a:cubicBezTo>
                    <a:pt x="656904" y="481584"/>
                    <a:pt x="656980" y="477393"/>
                    <a:pt x="657894" y="473278"/>
                  </a:cubicBezTo>
                  <a:cubicBezTo>
                    <a:pt x="657971" y="472821"/>
                    <a:pt x="657513" y="472288"/>
                    <a:pt x="657285" y="471754"/>
                  </a:cubicBezTo>
                  <a:cubicBezTo>
                    <a:pt x="656523" y="469697"/>
                    <a:pt x="655227" y="467639"/>
                    <a:pt x="655227" y="465658"/>
                  </a:cubicBezTo>
                  <a:cubicBezTo>
                    <a:pt x="655227" y="462610"/>
                    <a:pt x="653703" y="460324"/>
                    <a:pt x="652865" y="457810"/>
                  </a:cubicBezTo>
                  <a:cubicBezTo>
                    <a:pt x="652027" y="455295"/>
                    <a:pt x="649893" y="453085"/>
                    <a:pt x="650732" y="450037"/>
                  </a:cubicBezTo>
                  <a:cubicBezTo>
                    <a:pt x="650808" y="449656"/>
                    <a:pt x="650579" y="448894"/>
                    <a:pt x="650198" y="448666"/>
                  </a:cubicBezTo>
                  <a:cubicBezTo>
                    <a:pt x="647226" y="447065"/>
                    <a:pt x="645702" y="445008"/>
                    <a:pt x="647455" y="441579"/>
                  </a:cubicBezTo>
                  <a:cubicBezTo>
                    <a:pt x="647607" y="441198"/>
                    <a:pt x="647150" y="440207"/>
                    <a:pt x="646693" y="439826"/>
                  </a:cubicBezTo>
                  <a:cubicBezTo>
                    <a:pt x="643950" y="437312"/>
                    <a:pt x="642578" y="434035"/>
                    <a:pt x="641740" y="430530"/>
                  </a:cubicBezTo>
                  <a:cubicBezTo>
                    <a:pt x="640749" y="426644"/>
                    <a:pt x="637549" y="423520"/>
                    <a:pt x="636939" y="419710"/>
                  </a:cubicBezTo>
                  <a:cubicBezTo>
                    <a:pt x="636406" y="416357"/>
                    <a:pt x="635339" y="413614"/>
                    <a:pt x="633815" y="410718"/>
                  </a:cubicBezTo>
                  <a:cubicBezTo>
                    <a:pt x="632672" y="408584"/>
                    <a:pt x="631986" y="406375"/>
                    <a:pt x="629396" y="404927"/>
                  </a:cubicBezTo>
                  <a:cubicBezTo>
                    <a:pt x="627719" y="404012"/>
                    <a:pt x="627491" y="400812"/>
                    <a:pt x="626195" y="398907"/>
                  </a:cubicBezTo>
                  <a:cubicBezTo>
                    <a:pt x="623528" y="395021"/>
                    <a:pt x="620404" y="391516"/>
                    <a:pt x="619185" y="386715"/>
                  </a:cubicBezTo>
                  <a:cubicBezTo>
                    <a:pt x="618651" y="384581"/>
                    <a:pt x="616899" y="382600"/>
                    <a:pt x="615451" y="380771"/>
                  </a:cubicBezTo>
                  <a:cubicBezTo>
                    <a:pt x="611565" y="376047"/>
                    <a:pt x="607069" y="371780"/>
                    <a:pt x="603716" y="366751"/>
                  </a:cubicBezTo>
                  <a:cubicBezTo>
                    <a:pt x="598382" y="358597"/>
                    <a:pt x="591143" y="352501"/>
                    <a:pt x="583447" y="346786"/>
                  </a:cubicBezTo>
                  <a:cubicBezTo>
                    <a:pt x="582609" y="346177"/>
                    <a:pt x="581847" y="345415"/>
                    <a:pt x="581237" y="344576"/>
                  </a:cubicBezTo>
                  <a:cubicBezTo>
                    <a:pt x="577656" y="339547"/>
                    <a:pt x="573693" y="334899"/>
                    <a:pt x="568512" y="331394"/>
                  </a:cubicBezTo>
                  <a:cubicBezTo>
                    <a:pt x="566531" y="330022"/>
                    <a:pt x="564321" y="328422"/>
                    <a:pt x="563178" y="326365"/>
                  </a:cubicBezTo>
                  <a:cubicBezTo>
                    <a:pt x="561273" y="322707"/>
                    <a:pt x="558530" y="319888"/>
                    <a:pt x="555634" y="317068"/>
                  </a:cubicBezTo>
                  <a:cubicBezTo>
                    <a:pt x="550986" y="312496"/>
                    <a:pt x="547404" y="306857"/>
                    <a:pt x="541232" y="303886"/>
                  </a:cubicBezTo>
                  <a:cubicBezTo>
                    <a:pt x="540089" y="299771"/>
                    <a:pt x="536813" y="297256"/>
                    <a:pt x="533917" y="294513"/>
                  </a:cubicBezTo>
                  <a:cubicBezTo>
                    <a:pt x="530488" y="291236"/>
                    <a:pt x="526602" y="288417"/>
                    <a:pt x="523325" y="285064"/>
                  </a:cubicBezTo>
                  <a:cubicBezTo>
                    <a:pt x="521420" y="283159"/>
                    <a:pt x="519134" y="282245"/>
                    <a:pt x="517077" y="280797"/>
                  </a:cubicBezTo>
                  <a:cubicBezTo>
                    <a:pt x="514867" y="279273"/>
                    <a:pt x="513343" y="276835"/>
                    <a:pt x="511209" y="275234"/>
                  </a:cubicBezTo>
                  <a:cubicBezTo>
                    <a:pt x="508542" y="273253"/>
                    <a:pt x="505571" y="271577"/>
                    <a:pt x="502523" y="270129"/>
                  </a:cubicBezTo>
                  <a:cubicBezTo>
                    <a:pt x="500770" y="269291"/>
                    <a:pt x="499475" y="267691"/>
                    <a:pt x="496960" y="267614"/>
                  </a:cubicBezTo>
                  <a:cubicBezTo>
                    <a:pt x="495207" y="267614"/>
                    <a:pt x="493531" y="264871"/>
                    <a:pt x="491702" y="263576"/>
                  </a:cubicBezTo>
                  <a:cubicBezTo>
                    <a:pt x="486063" y="259613"/>
                    <a:pt x="480044" y="256108"/>
                    <a:pt x="475243" y="251155"/>
                  </a:cubicBezTo>
                  <a:cubicBezTo>
                    <a:pt x="473948" y="249784"/>
                    <a:pt x="473109" y="247955"/>
                    <a:pt x="471738" y="246736"/>
                  </a:cubicBezTo>
                  <a:cubicBezTo>
                    <a:pt x="469528" y="244678"/>
                    <a:pt x="468461" y="241173"/>
                    <a:pt x="464042" y="241859"/>
                  </a:cubicBezTo>
                  <a:cubicBezTo>
                    <a:pt x="462213" y="242087"/>
                    <a:pt x="460079" y="239649"/>
                    <a:pt x="458022" y="238430"/>
                  </a:cubicBezTo>
                  <a:cubicBezTo>
                    <a:pt x="458327" y="238049"/>
                    <a:pt x="458936" y="237668"/>
                    <a:pt x="458936" y="237287"/>
                  </a:cubicBezTo>
                  <a:cubicBezTo>
                    <a:pt x="458936" y="236830"/>
                    <a:pt x="458403" y="235915"/>
                    <a:pt x="458250" y="235915"/>
                  </a:cubicBezTo>
                  <a:cubicBezTo>
                    <a:pt x="454212" y="237134"/>
                    <a:pt x="449945" y="234315"/>
                    <a:pt x="445906" y="236601"/>
                  </a:cubicBezTo>
                  <a:cubicBezTo>
                    <a:pt x="444382" y="237439"/>
                    <a:pt x="442858" y="238811"/>
                    <a:pt x="443925" y="240259"/>
                  </a:cubicBezTo>
                  <a:cubicBezTo>
                    <a:pt x="448268" y="246278"/>
                    <a:pt x="450249" y="253975"/>
                    <a:pt x="456041" y="258928"/>
                  </a:cubicBezTo>
                  <a:cubicBezTo>
                    <a:pt x="466480" y="267843"/>
                    <a:pt x="473795" y="279349"/>
                    <a:pt x="483092" y="289179"/>
                  </a:cubicBezTo>
                  <a:cubicBezTo>
                    <a:pt x="484920" y="291084"/>
                    <a:pt x="485759" y="293827"/>
                    <a:pt x="487283" y="296037"/>
                  </a:cubicBezTo>
                  <a:cubicBezTo>
                    <a:pt x="489416" y="299085"/>
                    <a:pt x="490407" y="302590"/>
                    <a:pt x="493531" y="305410"/>
                  </a:cubicBezTo>
                  <a:cubicBezTo>
                    <a:pt x="496655" y="308153"/>
                    <a:pt x="496731" y="313411"/>
                    <a:pt x="496960" y="317754"/>
                  </a:cubicBezTo>
                  <a:cubicBezTo>
                    <a:pt x="497189" y="322250"/>
                    <a:pt x="497874" y="326593"/>
                    <a:pt x="499170" y="330860"/>
                  </a:cubicBezTo>
                  <a:cubicBezTo>
                    <a:pt x="499475" y="331851"/>
                    <a:pt x="499246" y="332994"/>
                    <a:pt x="499170" y="334061"/>
                  </a:cubicBezTo>
                  <a:cubicBezTo>
                    <a:pt x="499170" y="335280"/>
                    <a:pt x="498941" y="336423"/>
                    <a:pt x="498789" y="337642"/>
                  </a:cubicBezTo>
                  <a:cubicBezTo>
                    <a:pt x="498560" y="336575"/>
                    <a:pt x="498484" y="335432"/>
                    <a:pt x="498103" y="334442"/>
                  </a:cubicBezTo>
                  <a:cubicBezTo>
                    <a:pt x="497417" y="332461"/>
                    <a:pt x="494598" y="330784"/>
                    <a:pt x="497036" y="328270"/>
                  </a:cubicBezTo>
                  <a:cubicBezTo>
                    <a:pt x="496427" y="327889"/>
                    <a:pt x="495817" y="327127"/>
                    <a:pt x="495207" y="327127"/>
                  </a:cubicBezTo>
                  <a:cubicBezTo>
                    <a:pt x="494674" y="327127"/>
                    <a:pt x="493683" y="328270"/>
                    <a:pt x="493836" y="328574"/>
                  </a:cubicBezTo>
                  <a:cubicBezTo>
                    <a:pt x="495588" y="332613"/>
                    <a:pt x="494598" y="336880"/>
                    <a:pt x="494826" y="341071"/>
                  </a:cubicBezTo>
                  <a:cubicBezTo>
                    <a:pt x="494826" y="341757"/>
                    <a:pt x="494979" y="342367"/>
                    <a:pt x="495207" y="342824"/>
                  </a:cubicBezTo>
                  <a:lnTo>
                    <a:pt x="492921" y="343281"/>
                  </a:lnTo>
                  <a:cubicBezTo>
                    <a:pt x="492083" y="340766"/>
                    <a:pt x="491474" y="338176"/>
                    <a:pt x="491474" y="335356"/>
                  </a:cubicBezTo>
                  <a:cubicBezTo>
                    <a:pt x="491474" y="331241"/>
                    <a:pt x="491093" y="327050"/>
                    <a:pt x="490026" y="323088"/>
                  </a:cubicBezTo>
                  <a:cubicBezTo>
                    <a:pt x="489492" y="321335"/>
                    <a:pt x="491397" y="320650"/>
                    <a:pt x="490559" y="318897"/>
                  </a:cubicBezTo>
                  <a:cubicBezTo>
                    <a:pt x="488654" y="314858"/>
                    <a:pt x="487283" y="310591"/>
                    <a:pt x="485454" y="306476"/>
                  </a:cubicBezTo>
                  <a:cubicBezTo>
                    <a:pt x="482787" y="300609"/>
                    <a:pt x="478367" y="296037"/>
                    <a:pt x="474329" y="291160"/>
                  </a:cubicBezTo>
                  <a:cubicBezTo>
                    <a:pt x="471204" y="287426"/>
                    <a:pt x="467547" y="284455"/>
                    <a:pt x="465032" y="280035"/>
                  </a:cubicBezTo>
                  <a:cubicBezTo>
                    <a:pt x="462594" y="275844"/>
                    <a:pt x="457869" y="273025"/>
                    <a:pt x="454593" y="269215"/>
                  </a:cubicBezTo>
                  <a:cubicBezTo>
                    <a:pt x="448802" y="262509"/>
                    <a:pt x="443087" y="255651"/>
                    <a:pt x="439124" y="247650"/>
                  </a:cubicBezTo>
                  <a:cubicBezTo>
                    <a:pt x="437524" y="244526"/>
                    <a:pt x="435314" y="241706"/>
                    <a:pt x="433485" y="238658"/>
                  </a:cubicBezTo>
                  <a:cubicBezTo>
                    <a:pt x="432495" y="237134"/>
                    <a:pt x="431733" y="235458"/>
                    <a:pt x="430895" y="233782"/>
                  </a:cubicBezTo>
                  <a:cubicBezTo>
                    <a:pt x="430590" y="233172"/>
                    <a:pt x="430437" y="232334"/>
                    <a:pt x="429980" y="232029"/>
                  </a:cubicBezTo>
                  <a:cubicBezTo>
                    <a:pt x="424646" y="229057"/>
                    <a:pt x="424265" y="223418"/>
                    <a:pt x="422132" y="218618"/>
                  </a:cubicBezTo>
                  <a:cubicBezTo>
                    <a:pt x="421065" y="216256"/>
                    <a:pt x="422589" y="215494"/>
                    <a:pt x="423732" y="214122"/>
                  </a:cubicBezTo>
                  <a:cubicBezTo>
                    <a:pt x="425103" y="212446"/>
                    <a:pt x="426932" y="212522"/>
                    <a:pt x="428532" y="213284"/>
                  </a:cubicBezTo>
                  <a:cubicBezTo>
                    <a:pt x="432419" y="215189"/>
                    <a:pt x="436229" y="217322"/>
                    <a:pt x="440115" y="219304"/>
                  </a:cubicBezTo>
                  <a:cubicBezTo>
                    <a:pt x="443315" y="220980"/>
                    <a:pt x="446516" y="222580"/>
                    <a:pt x="448344" y="225933"/>
                  </a:cubicBezTo>
                  <a:cubicBezTo>
                    <a:pt x="448725" y="226695"/>
                    <a:pt x="449792" y="227152"/>
                    <a:pt x="450630" y="227609"/>
                  </a:cubicBezTo>
                  <a:cubicBezTo>
                    <a:pt x="456345" y="230276"/>
                    <a:pt x="462670" y="232105"/>
                    <a:pt x="467775" y="235763"/>
                  </a:cubicBezTo>
                  <a:cubicBezTo>
                    <a:pt x="472805" y="239344"/>
                    <a:pt x="478748" y="241173"/>
                    <a:pt x="483244" y="245745"/>
                  </a:cubicBezTo>
                  <a:cubicBezTo>
                    <a:pt x="488197" y="250774"/>
                    <a:pt x="494217" y="254813"/>
                    <a:pt x="500999" y="257404"/>
                  </a:cubicBezTo>
                  <a:cubicBezTo>
                    <a:pt x="503666" y="258470"/>
                    <a:pt x="505799" y="260680"/>
                    <a:pt x="508161" y="262433"/>
                  </a:cubicBezTo>
                  <a:cubicBezTo>
                    <a:pt x="517382" y="269443"/>
                    <a:pt x="527592" y="275158"/>
                    <a:pt x="535593" y="283845"/>
                  </a:cubicBezTo>
                  <a:cubicBezTo>
                    <a:pt x="540927" y="289712"/>
                    <a:pt x="547100" y="294894"/>
                    <a:pt x="552053" y="301219"/>
                  </a:cubicBezTo>
                  <a:cubicBezTo>
                    <a:pt x="554186" y="303886"/>
                    <a:pt x="557387" y="305714"/>
                    <a:pt x="559901" y="308153"/>
                  </a:cubicBezTo>
                  <a:cubicBezTo>
                    <a:pt x="563787" y="311887"/>
                    <a:pt x="567597" y="315773"/>
                    <a:pt x="571407" y="319583"/>
                  </a:cubicBezTo>
                  <a:cubicBezTo>
                    <a:pt x="571636" y="319811"/>
                    <a:pt x="571865" y="320116"/>
                    <a:pt x="572169" y="320345"/>
                  </a:cubicBezTo>
                  <a:cubicBezTo>
                    <a:pt x="580475" y="325679"/>
                    <a:pt x="585886" y="333908"/>
                    <a:pt x="592743" y="340690"/>
                  </a:cubicBezTo>
                  <a:cubicBezTo>
                    <a:pt x="593963" y="341909"/>
                    <a:pt x="595563" y="342671"/>
                    <a:pt x="596858" y="343814"/>
                  </a:cubicBezTo>
                  <a:cubicBezTo>
                    <a:pt x="598458" y="345186"/>
                    <a:pt x="599906" y="346786"/>
                    <a:pt x="601430" y="348310"/>
                  </a:cubicBezTo>
                  <a:cubicBezTo>
                    <a:pt x="602268" y="349148"/>
                    <a:pt x="603183" y="349987"/>
                    <a:pt x="604021" y="350901"/>
                  </a:cubicBezTo>
                  <a:cubicBezTo>
                    <a:pt x="607983" y="355168"/>
                    <a:pt x="613165" y="358902"/>
                    <a:pt x="615527" y="363931"/>
                  </a:cubicBezTo>
                  <a:cubicBezTo>
                    <a:pt x="617585" y="368275"/>
                    <a:pt x="621395" y="371323"/>
                    <a:pt x="622842" y="375971"/>
                  </a:cubicBezTo>
                  <a:cubicBezTo>
                    <a:pt x="624214" y="380238"/>
                    <a:pt x="626348" y="384200"/>
                    <a:pt x="628176" y="388239"/>
                  </a:cubicBezTo>
                  <a:cubicBezTo>
                    <a:pt x="628710" y="389306"/>
                    <a:pt x="629548" y="390144"/>
                    <a:pt x="630310" y="391135"/>
                  </a:cubicBezTo>
                  <a:cubicBezTo>
                    <a:pt x="631224" y="392354"/>
                    <a:pt x="632139" y="393497"/>
                    <a:pt x="633129" y="394640"/>
                  </a:cubicBezTo>
                  <a:cubicBezTo>
                    <a:pt x="633282" y="393268"/>
                    <a:pt x="633511" y="391897"/>
                    <a:pt x="633587" y="390525"/>
                  </a:cubicBezTo>
                  <a:cubicBezTo>
                    <a:pt x="633663" y="388391"/>
                    <a:pt x="634120" y="385953"/>
                    <a:pt x="631072" y="385115"/>
                  </a:cubicBezTo>
                  <a:cubicBezTo>
                    <a:pt x="630691" y="385039"/>
                    <a:pt x="630234" y="383743"/>
                    <a:pt x="630462" y="383362"/>
                  </a:cubicBezTo>
                  <a:cubicBezTo>
                    <a:pt x="632901" y="378714"/>
                    <a:pt x="631453" y="373990"/>
                    <a:pt x="629548" y="370027"/>
                  </a:cubicBezTo>
                  <a:cubicBezTo>
                    <a:pt x="627948" y="366598"/>
                    <a:pt x="632520" y="363703"/>
                    <a:pt x="629243" y="360807"/>
                  </a:cubicBezTo>
                  <a:cubicBezTo>
                    <a:pt x="626348" y="358216"/>
                    <a:pt x="627110" y="354711"/>
                    <a:pt x="627110" y="351511"/>
                  </a:cubicBezTo>
                  <a:cubicBezTo>
                    <a:pt x="627110" y="348463"/>
                    <a:pt x="627262" y="345415"/>
                    <a:pt x="627110" y="342367"/>
                  </a:cubicBezTo>
                  <a:cubicBezTo>
                    <a:pt x="626957" y="340004"/>
                    <a:pt x="626195" y="337642"/>
                    <a:pt x="626119" y="335280"/>
                  </a:cubicBezTo>
                  <a:cubicBezTo>
                    <a:pt x="626119" y="333070"/>
                    <a:pt x="626957" y="330937"/>
                    <a:pt x="627110" y="328727"/>
                  </a:cubicBezTo>
                  <a:cubicBezTo>
                    <a:pt x="627338" y="324536"/>
                    <a:pt x="626500" y="320650"/>
                    <a:pt x="622385" y="318364"/>
                  </a:cubicBezTo>
                  <a:cubicBezTo>
                    <a:pt x="622690" y="314935"/>
                    <a:pt x="618347" y="313944"/>
                    <a:pt x="618347" y="310363"/>
                  </a:cubicBezTo>
                  <a:cubicBezTo>
                    <a:pt x="618347" y="307010"/>
                    <a:pt x="615527" y="304800"/>
                    <a:pt x="613089" y="302971"/>
                  </a:cubicBezTo>
                  <a:cubicBezTo>
                    <a:pt x="609965" y="300533"/>
                    <a:pt x="608060" y="297332"/>
                    <a:pt x="606307" y="293980"/>
                  </a:cubicBezTo>
                  <a:cubicBezTo>
                    <a:pt x="605926" y="293218"/>
                    <a:pt x="605697" y="292075"/>
                    <a:pt x="605164" y="291846"/>
                  </a:cubicBezTo>
                  <a:cubicBezTo>
                    <a:pt x="600363" y="290093"/>
                    <a:pt x="600440" y="285293"/>
                    <a:pt x="598306" y="281788"/>
                  </a:cubicBezTo>
                  <a:cubicBezTo>
                    <a:pt x="596401" y="278740"/>
                    <a:pt x="593963" y="275996"/>
                    <a:pt x="591829" y="273101"/>
                  </a:cubicBezTo>
                  <a:cubicBezTo>
                    <a:pt x="588400" y="268453"/>
                    <a:pt x="585047" y="263728"/>
                    <a:pt x="581618" y="259004"/>
                  </a:cubicBezTo>
                  <a:cubicBezTo>
                    <a:pt x="581237" y="258470"/>
                    <a:pt x="580856" y="257785"/>
                    <a:pt x="580323" y="257404"/>
                  </a:cubicBezTo>
                  <a:cubicBezTo>
                    <a:pt x="576056" y="254127"/>
                    <a:pt x="574227" y="248336"/>
                    <a:pt x="570112" y="245593"/>
                  </a:cubicBezTo>
                  <a:cubicBezTo>
                    <a:pt x="565997" y="242849"/>
                    <a:pt x="565007" y="239192"/>
                    <a:pt x="563178" y="235458"/>
                  </a:cubicBezTo>
                  <a:cubicBezTo>
                    <a:pt x="562797" y="234696"/>
                    <a:pt x="562187" y="234086"/>
                    <a:pt x="561578" y="233401"/>
                  </a:cubicBezTo>
                  <a:cubicBezTo>
                    <a:pt x="560968" y="232715"/>
                    <a:pt x="560206" y="232181"/>
                    <a:pt x="559673" y="231496"/>
                  </a:cubicBezTo>
                  <a:cubicBezTo>
                    <a:pt x="558911" y="230429"/>
                    <a:pt x="557691" y="229057"/>
                    <a:pt x="557844" y="227990"/>
                  </a:cubicBezTo>
                  <a:cubicBezTo>
                    <a:pt x="558225" y="225781"/>
                    <a:pt x="556244" y="226085"/>
                    <a:pt x="555558" y="225171"/>
                  </a:cubicBezTo>
                  <a:cubicBezTo>
                    <a:pt x="554948" y="224333"/>
                    <a:pt x="552205" y="224180"/>
                    <a:pt x="554262" y="222123"/>
                  </a:cubicBezTo>
                  <a:cubicBezTo>
                    <a:pt x="554262" y="222047"/>
                    <a:pt x="553805" y="221285"/>
                    <a:pt x="553424" y="221056"/>
                  </a:cubicBezTo>
                  <a:cubicBezTo>
                    <a:pt x="548928" y="218008"/>
                    <a:pt x="545195" y="214427"/>
                    <a:pt x="542832" y="209474"/>
                  </a:cubicBezTo>
                  <a:cubicBezTo>
                    <a:pt x="541080" y="205740"/>
                    <a:pt x="539022" y="202082"/>
                    <a:pt x="537117" y="198349"/>
                  </a:cubicBezTo>
                  <a:cubicBezTo>
                    <a:pt x="536736" y="197587"/>
                    <a:pt x="536508" y="196596"/>
                    <a:pt x="535898" y="196215"/>
                  </a:cubicBezTo>
                  <a:cubicBezTo>
                    <a:pt x="532164" y="193624"/>
                    <a:pt x="530412" y="189586"/>
                    <a:pt x="527973" y="186080"/>
                  </a:cubicBezTo>
                  <a:cubicBezTo>
                    <a:pt x="526449" y="183871"/>
                    <a:pt x="525078" y="181508"/>
                    <a:pt x="524163" y="179070"/>
                  </a:cubicBezTo>
                  <a:cubicBezTo>
                    <a:pt x="521954" y="172974"/>
                    <a:pt x="516543" y="171983"/>
                    <a:pt x="511362" y="171145"/>
                  </a:cubicBezTo>
                  <a:cubicBezTo>
                    <a:pt x="507399" y="170536"/>
                    <a:pt x="503666" y="170078"/>
                    <a:pt x="500237" y="167869"/>
                  </a:cubicBezTo>
                  <a:cubicBezTo>
                    <a:pt x="498484" y="166726"/>
                    <a:pt x="496122" y="166497"/>
                    <a:pt x="494141" y="165659"/>
                  </a:cubicBezTo>
                  <a:cubicBezTo>
                    <a:pt x="492007" y="164744"/>
                    <a:pt x="489645" y="163982"/>
                    <a:pt x="487968" y="162458"/>
                  </a:cubicBezTo>
                  <a:cubicBezTo>
                    <a:pt x="485682" y="160401"/>
                    <a:pt x="482025" y="160553"/>
                    <a:pt x="480653" y="156896"/>
                  </a:cubicBezTo>
                  <a:cubicBezTo>
                    <a:pt x="479510" y="154000"/>
                    <a:pt x="476996" y="151562"/>
                    <a:pt x="475548" y="148742"/>
                  </a:cubicBezTo>
                  <a:cubicBezTo>
                    <a:pt x="475319" y="148361"/>
                    <a:pt x="471509" y="145771"/>
                    <a:pt x="475929" y="145237"/>
                  </a:cubicBezTo>
                  <a:cubicBezTo>
                    <a:pt x="475624" y="144247"/>
                    <a:pt x="475700" y="142875"/>
                    <a:pt x="475014" y="142342"/>
                  </a:cubicBezTo>
                  <a:cubicBezTo>
                    <a:pt x="471662" y="139598"/>
                    <a:pt x="471052" y="135788"/>
                    <a:pt x="471204" y="132131"/>
                  </a:cubicBezTo>
                  <a:cubicBezTo>
                    <a:pt x="471281" y="129769"/>
                    <a:pt x="467852" y="131216"/>
                    <a:pt x="468995" y="129921"/>
                  </a:cubicBezTo>
                  <a:cubicBezTo>
                    <a:pt x="470900" y="127711"/>
                    <a:pt x="469223" y="126873"/>
                    <a:pt x="468080" y="125654"/>
                  </a:cubicBezTo>
                  <a:cubicBezTo>
                    <a:pt x="466937" y="124511"/>
                    <a:pt x="465947" y="122758"/>
                    <a:pt x="464651" y="122453"/>
                  </a:cubicBezTo>
                  <a:cubicBezTo>
                    <a:pt x="462213" y="121920"/>
                    <a:pt x="459012" y="121234"/>
                    <a:pt x="457184" y="122301"/>
                  </a:cubicBezTo>
                  <a:cubicBezTo>
                    <a:pt x="453983" y="124130"/>
                    <a:pt x="450935" y="124968"/>
                    <a:pt x="447354" y="124816"/>
                  </a:cubicBezTo>
                  <a:cubicBezTo>
                    <a:pt x="446058" y="124816"/>
                    <a:pt x="445601" y="125197"/>
                    <a:pt x="444763" y="126416"/>
                  </a:cubicBezTo>
                  <a:cubicBezTo>
                    <a:pt x="442858" y="129159"/>
                    <a:pt x="440115" y="131293"/>
                    <a:pt x="437676" y="133655"/>
                  </a:cubicBezTo>
                  <a:cubicBezTo>
                    <a:pt x="434095" y="137160"/>
                    <a:pt x="430666" y="140818"/>
                    <a:pt x="426932" y="144170"/>
                  </a:cubicBezTo>
                  <a:cubicBezTo>
                    <a:pt x="425484" y="145542"/>
                    <a:pt x="423503" y="146304"/>
                    <a:pt x="421751" y="147295"/>
                  </a:cubicBezTo>
                  <a:cubicBezTo>
                    <a:pt x="421370" y="147447"/>
                    <a:pt x="420760" y="147142"/>
                    <a:pt x="420303" y="146990"/>
                  </a:cubicBezTo>
                  <a:cubicBezTo>
                    <a:pt x="420531" y="146609"/>
                    <a:pt x="420760" y="146228"/>
                    <a:pt x="420989" y="145847"/>
                  </a:cubicBezTo>
                  <a:cubicBezTo>
                    <a:pt x="421446" y="145313"/>
                    <a:pt x="421979" y="144704"/>
                    <a:pt x="422513" y="144323"/>
                  </a:cubicBezTo>
                  <a:cubicBezTo>
                    <a:pt x="423046" y="143942"/>
                    <a:pt x="423732" y="143789"/>
                    <a:pt x="424341" y="143561"/>
                  </a:cubicBezTo>
                  <a:cubicBezTo>
                    <a:pt x="423960" y="142799"/>
                    <a:pt x="423656" y="142113"/>
                    <a:pt x="423275" y="141351"/>
                  </a:cubicBezTo>
                  <a:cubicBezTo>
                    <a:pt x="423046" y="140894"/>
                    <a:pt x="422970" y="140360"/>
                    <a:pt x="422817" y="139903"/>
                  </a:cubicBezTo>
                  <a:cubicBezTo>
                    <a:pt x="421674" y="140589"/>
                    <a:pt x="420608" y="141275"/>
                    <a:pt x="419160" y="141656"/>
                  </a:cubicBezTo>
                  <a:cubicBezTo>
                    <a:pt x="419007" y="140894"/>
                    <a:pt x="418931" y="140208"/>
                    <a:pt x="419236" y="139979"/>
                  </a:cubicBezTo>
                  <a:cubicBezTo>
                    <a:pt x="422970" y="136931"/>
                    <a:pt x="426704" y="134036"/>
                    <a:pt x="430361" y="130988"/>
                  </a:cubicBezTo>
                  <a:cubicBezTo>
                    <a:pt x="430895" y="130607"/>
                    <a:pt x="431352" y="129311"/>
                    <a:pt x="431352" y="129235"/>
                  </a:cubicBezTo>
                  <a:cubicBezTo>
                    <a:pt x="429371" y="128016"/>
                    <a:pt x="427389" y="126949"/>
                    <a:pt x="425332" y="125578"/>
                  </a:cubicBezTo>
                  <a:cubicBezTo>
                    <a:pt x="424265" y="125273"/>
                    <a:pt x="423198" y="125273"/>
                    <a:pt x="422132" y="125273"/>
                  </a:cubicBezTo>
                  <a:cubicBezTo>
                    <a:pt x="422132" y="125730"/>
                    <a:pt x="422208" y="126187"/>
                    <a:pt x="422284" y="126644"/>
                  </a:cubicBezTo>
                  <a:cubicBezTo>
                    <a:pt x="423122" y="126416"/>
                    <a:pt x="423960" y="126111"/>
                    <a:pt x="424799" y="125882"/>
                  </a:cubicBezTo>
                  <a:cubicBezTo>
                    <a:pt x="424951" y="125882"/>
                    <a:pt x="425103" y="125882"/>
                    <a:pt x="425332" y="126111"/>
                  </a:cubicBezTo>
                  <a:cubicBezTo>
                    <a:pt x="423579" y="127254"/>
                    <a:pt x="421522" y="129235"/>
                    <a:pt x="419998" y="128854"/>
                  </a:cubicBezTo>
                  <a:cubicBezTo>
                    <a:pt x="416721" y="128168"/>
                    <a:pt x="414816" y="129845"/>
                    <a:pt x="412683" y="131369"/>
                  </a:cubicBezTo>
                  <a:cubicBezTo>
                    <a:pt x="411387" y="132283"/>
                    <a:pt x="410473" y="133960"/>
                    <a:pt x="409101" y="134264"/>
                  </a:cubicBezTo>
                  <a:cubicBezTo>
                    <a:pt x="404301" y="135560"/>
                    <a:pt x="403082" y="139979"/>
                    <a:pt x="400719" y="143332"/>
                  </a:cubicBezTo>
                  <a:cubicBezTo>
                    <a:pt x="400110" y="144170"/>
                    <a:pt x="400796" y="145923"/>
                    <a:pt x="400872" y="147218"/>
                  </a:cubicBezTo>
                  <a:cubicBezTo>
                    <a:pt x="401405" y="146228"/>
                    <a:pt x="402015" y="145237"/>
                    <a:pt x="402548" y="144170"/>
                  </a:cubicBezTo>
                  <a:cubicBezTo>
                    <a:pt x="402548" y="144018"/>
                    <a:pt x="402548" y="143713"/>
                    <a:pt x="402548" y="143637"/>
                  </a:cubicBezTo>
                  <a:cubicBezTo>
                    <a:pt x="403082" y="143027"/>
                    <a:pt x="403691" y="142494"/>
                    <a:pt x="404301" y="141961"/>
                  </a:cubicBezTo>
                  <a:cubicBezTo>
                    <a:pt x="404453" y="142646"/>
                    <a:pt x="404758" y="143332"/>
                    <a:pt x="404682" y="143942"/>
                  </a:cubicBezTo>
                  <a:cubicBezTo>
                    <a:pt x="404453" y="146075"/>
                    <a:pt x="404987" y="145313"/>
                    <a:pt x="406663" y="145237"/>
                  </a:cubicBezTo>
                  <a:cubicBezTo>
                    <a:pt x="411083" y="145009"/>
                    <a:pt x="414816" y="143256"/>
                    <a:pt x="418779" y="141808"/>
                  </a:cubicBezTo>
                  <a:cubicBezTo>
                    <a:pt x="418779" y="142342"/>
                    <a:pt x="418931" y="142951"/>
                    <a:pt x="418779" y="143408"/>
                  </a:cubicBezTo>
                  <a:cubicBezTo>
                    <a:pt x="417483" y="146152"/>
                    <a:pt x="413902" y="145847"/>
                    <a:pt x="412302" y="148590"/>
                  </a:cubicBezTo>
                  <a:cubicBezTo>
                    <a:pt x="410930" y="150952"/>
                    <a:pt x="408644" y="153924"/>
                    <a:pt x="406282" y="154457"/>
                  </a:cubicBezTo>
                  <a:cubicBezTo>
                    <a:pt x="400719" y="155753"/>
                    <a:pt x="397062" y="160782"/>
                    <a:pt x="391271" y="161163"/>
                  </a:cubicBezTo>
                  <a:cubicBezTo>
                    <a:pt x="389518" y="163830"/>
                    <a:pt x="388375" y="159106"/>
                    <a:pt x="387537" y="160706"/>
                  </a:cubicBezTo>
                  <a:cubicBezTo>
                    <a:pt x="386699" y="162230"/>
                    <a:pt x="386241" y="163220"/>
                    <a:pt x="384336" y="163449"/>
                  </a:cubicBezTo>
                  <a:cubicBezTo>
                    <a:pt x="383117" y="163601"/>
                    <a:pt x="381898" y="164516"/>
                    <a:pt x="380755" y="165125"/>
                  </a:cubicBezTo>
                  <a:cubicBezTo>
                    <a:pt x="380145" y="165506"/>
                    <a:pt x="379536" y="166573"/>
                    <a:pt x="379231" y="166497"/>
                  </a:cubicBezTo>
                  <a:cubicBezTo>
                    <a:pt x="374964" y="165202"/>
                    <a:pt x="373059" y="169088"/>
                    <a:pt x="370011" y="170459"/>
                  </a:cubicBezTo>
                  <a:cubicBezTo>
                    <a:pt x="367115" y="171755"/>
                    <a:pt x="363915" y="172364"/>
                    <a:pt x="360714" y="171983"/>
                  </a:cubicBezTo>
                  <a:cubicBezTo>
                    <a:pt x="360029" y="171907"/>
                    <a:pt x="359190" y="171831"/>
                    <a:pt x="358657" y="172136"/>
                  </a:cubicBezTo>
                  <a:cubicBezTo>
                    <a:pt x="354314" y="174574"/>
                    <a:pt x="350351" y="171907"/>
                    <a:pt x="346236" y="171298"/>
                  </a:cubicBezTo>
                  <a:cubicBezTo>
                    <a:pt x="345474" y="171145"/>
                    <a:pt x="344865" y="170155"/>
                    <a:pt x="344179" y="169621"/>
                  </a:cubicBezTo>
                  <a:cubicBezTo>
                    <a:pt x="342274" y="168250"/>
                    <a:pt x="340521" y="166649"/>
                    <a:pt x="338464" y="165583"/>
                  </a:cubicBezTo>
                  <a:cubicBezTo>
                    <a:pt x="336254" y="164440"/>
                    <a:pt x="327491" y="154762"/>
                    <a:pt x="326882" y="152248"/>
                  </a:cubicBezTo>
                  <a:cubicBezTo>
                    <a:pt x="326729" y="151638"/>
                    <a:pt x="326653" y="150800"/>
                    <a:pt x="326196" y="150419"/>
                  </a:cubicBezTo>
                  <a:cubicBezTo>
                    <a:pt x="321471" y="145694"/>
                    <a:pt x="320709" y="139751"/>
                    <a:pt x="320252" y="133426"/>
                  </a:cubicBezTo>
                  <a:cubicBezTo>
                    <a:pt x="319795" y="128245"/>
                    <a:pt x="318347" y="123139"/>
                    <a:pt x="317052" y="118110"/>
                  </a:cubicBezTo>
                  <a:cubicBezTo>
                    <a:pt x="316747" y="116891"/>
                    <a:pt x="315528" y="115672"/>
                    <a:pt x="314385" y="114986"/>
                  </a:cubicBezTo>
                  <a:cubicBezTo>
                    <a:pt x="309356" y="111938"/>
                    <a:pt x="304174" y="109118"/>
                    <a:pt x="298764" y="107061"/>
                  </a:cubicBezTo>
                  <a:cubicBezTo>
                    <a:pt x="297087" y="106451"/>
                    <a:pt x="294954" y="107290"/>
                    <a:pt x="292973" y="107442"/>
                  </a:cubicBezTo>
                  <a:cubicBezTo>
                    <a:pt x="290458" y="107671"/>
                    <a:pt x="288248" y="107137"/>
                    <a:pt x="286191" y="105385"/>
                  </a:cubicBezTo>
                  <a:cubicBezTo>
                    <a:pt x="284972" y="104318"/>
                    <a:pt x="283143" y="104013"/>
                    <a:pt x="281771" y="103099"/>
                  </a:cubicBezTo>
                  <a:cubicBezTo>
                    <a:pt x="280171" y="102184"/>
                    <a:pt x="278876" y="100660"/>
                    <a:pt x="277199" y="99974"/>
                  </a:cubicBezTo>
                  <a:cubicBezTo>
                    <a:pt x="275447" y="99365"/>
                    <a:pt x="273389" y="99593"/>
                    <a:pt x="271560" y="99212"/>
                  </a:cubicBezTo>
                  <a:cubicBezTo>
                    <a:pt x="263788" y="97765"/>
                    <a:pt x="256168" y="95098"/>
                    <a:pt x="248167" y="95631"/>
                  </a:cubicBezTo>
                  <a:cubicBezTo>
                    <a:pt x="242300" y="96012"/>
                    <a:pt x="236432" y="96926"/>
                    <a:pt x="230641" y="97765"/>
                  </a:cubicBezTo>
                  <a:cubicBezTo>
                    <a:pt x="229269" y="97993"/>
                    <a:pt x="227288" y="98679"/>
                    <a:pt x="229117" y="100965"/>
                  </a:cubicBezTo>
                  <a:cubicBezTo>
                    <a:pt x="227745" y="102032"/>
                    <a:pt x="225993" y="102946"/>
                    <a:pt x="224621" y="104242"/>
                  </a:cubicBezTo>
                  <a:cubicBezTo>
                    <a:pt x="222640" y="106070"/>
                    <a:pt x="219821" y="107061"/>
                    <a:pt x="219440" y="110642"/>
                  </a:cubicBezTo>
                  <a:cubicBezTo>
                    <a:pt x="219287" y="112014"/>
                    <a:pt x="218297" y="114300"/>
                    <a:pt x="215934" y="115062"/>
                  </a:cubicBezTo>
                  <a:cubicBezTo>
                    <a:pt x="214868" y="115367"/>
                    <a:pt x="214182" y="116815"/>
                    <a:pt x="213191" y="117577"/>
                  </a:cubicBezTo>
                  <a:cubicBezTo>
                    <a:pt x="210753" y="119634"/>
                    <a:pt x="209153" y="122758"/>
                    <a:pt x="204962" y="122758"/>
                  </a:cubicBezTo>
                  <a:cubicBezTo>
                    <a:pt x="203209" y="122758"/>
                    <a:pt x="201533" y="125501"/>
                    <a:pt x="199628" y="126644"/>
                  </a:cubicBezTo>
                  <a:cubicBezTo>
                    <a:pt x="196884" y="128321"/>
                    <a:pt x="194294" y="130607"/>
                    <a:pt x="190636" y="128930"/>
                  </a:cubicBezTo>
                  <a:cubicBezTo>
                    <a:pt x="190103" y="128702"/>
                    <a:pt x="188655" y="128930"/>
                    <a:pt x="188655" y="129083"/>
                  </a:cubicBezTo>
                  <a:cubicBezTo>
                    <a:pt x="188198" y="132893"/>
                    <a:pt x="184616" y="131521"/>
                    <a:pt x="182635" y="132817"/>
                  </a:cubicBezTo>
                  <a:cubicBezTo>
                    <a:pt x="182102" y="133198"/>
                    <a:pt x="180882" y="133274"/>
                    <a:pt x="180882" y="133579"/>
                  </a:cubicBezTo>
                  <a:cubicBezTo>
                    <a:pt x="180730" y="137312"/>
                    <a:pt x="179358" y="136703"/>
                    <a:pt x="176539" y="135560"/>
                  </a:cubicBezTo>
                  <a:cubicBezTo>
                    <a:pt x="175015" y="134950"/>
                    <a:pt x="171586" y="133655"/>
                    <a:pt x="170519" y="137312"/>
                  </a:cubicBezTo>
                  <a:cubicBezTo>
                    <a:pt x="167928" y="134645"/>
                    <a:pt x="166557" y="138151"/>
                    <a:pt x="165033" y="138836"/>
                  </a:cubicBezTo>
                  <a:cubicBezTo>
                    <a:pt x="163356" y="139598"/>
                    <a:pt x="162594" y="142342"/>
                    <a:pt x="161451" y="144170"/>
                  </a:cubicBezTo>
                  <a:cubicBezTo>
                    <a:pt x="160308" y="145999"/>
                    <a:pt x="159242" y="147980"/>
                    <a:pt x="157946" y="149733"/>
                  </a:cubicBezTo>
                  <a:cubicBezTo>
                    <a:pt x="156879" y="151105"/>
                    <a:pt x="155660" y="152095"/>
                    <a:pt x="155508" y="154153"/>
                  </a:cubicBezTo>
                  <a:cubicBezTo>
                    <a:pt x="155432" y="155600"/>
                    <a:pt x="153908" y="157353"/>
                    <a:pt x="152536" y="158191"/>
                  </a:cubicBezTo>
                  <a:cubicBezTo>
                    <a:pt x="150555" y="159487"/>
                    <a:pt x="148497" y="160325"/>
                    <a:pt x="149107" y="163220"/>
                  </a:cubicBezTo>
                  <a:cubicBezTo>
                    <a:pt x="149107" y="163525"/>
                    <a:pt x="148726" y="164059"/>
                    <a:pt x="148345" y="164363"/>
                  </a:cubicBezTo>
                  <a:cubicBezTo>
                    <a:pt x="145068" y="166421"/>
                    <a:pt x="142020" y="168631"/>
                    <a:pt x="141182" y="172822"/>
                  </a:cubicBezTo>
                  <a:cubicBezTo>
                    <a:pt x="141182" y="172974"/>
                    <a:pt x="140954" y="173050"/>
                    <a:pt x="140801" y="173203"/>
                  </a:cubicBezTo>
                  <a:cubicBezTo>
                    <a:pt x="138287" y="175717"/>
                    <a:pt x="135772" y="178232"/>
                    <a:pt x="133257" y="180670"/>
                  </a:cubicBezTo>
                  <a:cubicBezTo>
                    <a:pt x="131886" y="182042"/>
                    <a:pt x="130514" y="183413"/>
                    <a:pt x="129066" y="184785"/>
                  </a:cubicBezTo>
                  <a:cubicBezTo>
                    <a:pt x="128533" y="185242"/>
                    <a:pt x="127847" y="185623"/>
                    <a:pt x="127390" y="186157"/>
                  </a:cubicBezTo>
                  <a:cubicBezTo>
                    <a:pt x="126399" y="187528"/>
                    <a:pt x="125637" y="189128"/>
                    <a:pt x="124494" y="190348"/>
                  </a:cubicBezTo>
                  <a:cubicBezTo>
                    <a:pt x="120913" y="194081"/>
                    <a:pt x="117255" y="197663"/>
                    <a:pt x="113598" y="201168"/>
                  </a:cubicBezTo>
                  <a:cubicBezTo>
                    <a:pt x="112074" y="202616"/>
                    <a:pt x="110550" y="204064"/>
                    <a:pt x="108797" y="205207"/>
                  </a:cubicBezTo>
                  <a:cubicBezTo>
                    <a:pt x="103692" y="208636"/>
                    <a:pt x="103463" y="208483"/>
                    <a:pt x="102549" y="214122"/>
                  </a:cubicBezTo>
                  <a:cubicBezTo>
                    <a:pt x="102092" y="217170"/>
                    <a:pt x="100339" y="219380"/>
                    <a:pt x="99272" y="221971"/>
                  </a:cubicBezTo>
                  <a:cubicBezTo>
                    <a:pt x="96910" y="227533"/>
                    <a:pt x="91805" y="231496"/>
                    <a:pt x="90433" y="237668"/>
                  </a:cubicBezTo>
                  <a:cubicBezTo>
                    <a:pt x="90128" y="239192"/>
                    <a:pt x="88604" y="240487"/>
                    <a:pt x="87766" y="241935"/>
                  </a:cubicBezTo>
                  <a:cubicBezTo>
                    <a:pt x="87385" y="242621"/>
                    <a:pt x="87156" y="243611"/>
                    <a:pt x="87309" y="244373"/>
                  </a:cubicBezTo>
                  <a:cubicBezTo>
                    <a:pt x="87614" y="246050"/>
                    <a:pt x="87690" y="246355"/>
                    <a:pt x="86852" y="247117"/>
                  </a:cubicBezTo>
                  <a:cubicBezTo>
                    <a:pt x="84413" y="249326"/>
                    <a:pt x="80451" y="250850"/>
                    <a:pt x="80603" y="254584"/>
                  </a:cubicBezTo>
                  <a:cubicBezTo>
                    <a:pt x="80756" y="258623"/>
                    <a:pt x="76412" y="261747"/>
                    <a:pt x="78546" y="266090"/>
                  </a:cubicBezTo>
                  <a:cubicBezTo>
                    <a:pt x="78851" y="266700"/>
                    <a:pt x="77784" y="267843"/>
                    <a:pt x="77555" y="268834"/>
                  </a:cubicBezTo>
                  <a:cubicBezTo>
                    <a:pt x="77022" y="271501"/>
                    <a:pt x="73059" y="273253"/>
                    <a:pt x="75269" y="276758"/>
                  </a:cubicBezTo>
                  <a:cubicBezTo>
                    <a:pt x="75269" y="276835"/>
                    <a:pt x="74888" y="277292"/>
                    <a:pt x="74660" y="277444"/>
                  </a:cubicBezTo>
                  <a:cubicBezTo>
                    <a:pt x="70545" y="280111"/>
                    <a:pt x="69326" y="285217"/>
                    <a:pt x="65820" y="288341"/>
                  </a:cubicBezTo>
                  <a:cubicBezTo>
                    <a:pt x="64601" y="289484"/>
                    <a:pt x="65820" y="290551"/>
                    <a:pt x="65516" y="291084"/>
                  </a:cubicBezTo>
                  <a:cubicBezTo>
                    <a:pt x="64677" y="292684"/>
                    <a:pt x="63382" y="294208"/>
                    <a:pt x="61934" y="295427"/>
                  </a:cubicBezTo>
                  <a:cubicBezTo>
                    <a:pt x="58048" y="298933"/>
                    <a:pt x="57210" y="299999"/>
                    <a:pt x="55838" y="304190"/>
                  </a:cubicBezTo>
                  <a:cubicBezTo>
                    <a:pt x="55686" y="304648"/>
                    <a:pt x="55457" y="305181"/>
                    <a:pt x="55076" y="305486"/>
                  </a:cubicBezTo>
                  <a:cubicBezTo>
                    <a:pt x="52485" y="307772"/>
                    <a:pt x="49666" y="309905"/>
                    <a:pt x="47228" y="312344"/>
                  </a:cubicBezTo>
                  <a:cubicBezTo>
                    <a:pt x="44256" y="315316"/>
                    <a:pt x="41436" y="318516"/>
                    <a:pt x="38846" y="321793"/>
                  </a:cubicBezTo>
                  <a:cubicBezTo>
                    <a:pt x="38084" y="322707"/>
                    <a:pt x="37931" y="323850"/>
                    <a:pt x="36331" y="323698"/>
                  </a:cubicBezTo>
                  <a:cubicBezTo>
                    <a:pt x="36102" y="323698"/>
                    <a:pt x="35340" y="325222"/>
                    <a:pt x="35493" y="325374"/>
                  </a:cubicBezTo>
                  <a:cubicBezTo>
                    <a:pt x="36864" y="326898"/>
                    <a:pt x="36026" y="326974"/>
                    <a:pt x="34731" y="328193"/>
                  </a:cubicBezTo>
                  <a:cubicBezTo>
                    <a:pt x="31073" y="331622"/>
                    <a:pt x="28254" y="335813"/>
                    <a:pt x="25053" y="339623"/>
                  </a:cubicBezTo>
                  <a:cubicBezTo>
                    <a:pt x="23834" y="341071"/>
                    <a:pt x="22615" y="341909"/>
                    <a:pt x="22920" y="344500"/>
                  </a:cubicBezTo>
                  <a:cubicBezTo>
                    <a:pt x="23148" y="346329"/>
                    <a:pt x="19948" y="348463"/>
                    <a:pt x="18424" y="350520"/>
                  </a:cubicBezTo>
                  <a:cubicBezTo>
                    <a:pt x="17967" y="351130"/>
                    <a:pt x="14919" y="352196"/>
                    <a:pt x="18500" y="352806"/>
                  </a:cubicBezTo>
                  <a:cubicBezTo>
                    <a:pt x="17967" y="353949"/>
                    <a:pt x="17814" y="355321"/>
                    <a:pt x="16976" y="356083"/>
                  </a:cubicBezTo>
                  <a:cubicBezTo>
                    <a:pt x="15300" y="357530"/>
                    <a:pt x="14233" y="359359"/>
                    <a:pt x="14081" y="361340"/>
                  </a:cubicBezTo>
                  <a:cubicBezTo>
                    <a:pt x="13852" y="363245"/>
                    <a:pt x="15300" y="365989"/>
                    <a:pt x="14385" y="366979"/>
                  </a:cubicBezTo>
                  <a:cubicBezTo>
                    <a:pt x="13242" y="368275"/>
                    <a:pt x="11566" y="369494"/>
                    <a:pt x="11490" y="371094"/>
                  </a:cubicBezTo>
                  <a:cubicBezTo>
                    <a:pt x="11261" y="374294"/>
                    <a:pt x="9813" y="377647"/>
                    <a:pt x="12023" y="380695"/>
                  </a:cubicBezTo>
                  <a:cubicBezTo>
                    <a:pt x="11185" y="386715"/>
                    <a:pt x="13623" y="392659"/>
                    <a:pt x="11642" y="398831"/>
                  </a:cubicBezTo>
                  <a:cubicBezTo>
                    <a:pt x="10804" y="401498"/>
                    <a:pt x="11490" y="405003"/>
                    <a:pt x="11337" y="408051"/>
                  </a:cubicBezTo>
                  <a:cubicBezTo>
                    <a:pt x="11185" y="410261"/>
                    <a:pt x="12328" y="412623"/>
                    <a:pt x="10347" y="414680"/>
                  </a:cubicBezTo>
                  <a:cubicBezTo>
                    <a:pt x="9966" y="415061"/>
                    <a:pt x="10347" y="416357"/>
                    <a:pt x="10728" y="417119"/>
                  </a:cubicBezTo>
                  <a:cubicBezTo>
                    <a:pt x="13700" y="423824"/>
                    <a:pt x="12480" y="430606"/>
                    <a:pt x="11033" y="437388"/>
                  </a:cubicBezTo>
                  <a:cubicBezTo>
                    <a:pt x="10880" y="438150"/>
                    <a:pt x="10042" y="439217"/>
                    <a:pt x="10347" y="439674"/>
                  </a:cubicBezTo>
                  <a:cubicBezTo>
                    <a:pt x="12480" y="443103"/>
                    <a:pt x="10575" y="446380"/>
                    <a:pt x="10347" y="449809"/>
                  </a:cubicBezTo>
                  <a:cubicBezTo>
                    <a:pt x="10194" y="451866"/>
                    <a:pt x="10880" y="454000"/>
                    <a:pt x="10652" y="456057"/>
                  </a:cubicBezTo>
                  <a:cubicBezTo>
                    <a:pt x="10423" y="458038"/>
                    <a:pt x="9890" y="459867"/>
                    <a:pt x="10194" y="462001"/>
                  </a:cubicBezTo>
                  <a:cubicBezTo>
                    <a:pt x="10423" y="463906"/>
                    <a:pt x="9051" y="465887"/>
                    <a:pt x="8899" y="467868"/>
                  </a:cubicBezTo>
                  <a:cubicBezTo>
                    <a:pt x="8747" y="470078"/>
                    <a:pt x="9356" y="472364"/>
                    <a:pt x="9204" y="474650"/>
                  </a:cubicBezTo>
                  <a:cubicBezTo>
                    <a:pt x="9204" y="476402"/>
                    <a:pt x="8518" y="478079"/>
                    <a:pt x="8213" y="479755"/>
                  </a:cubicBezTo>
                  <a:cubicBezTo>
                    <a:pt x="7832" y="481736"/>
                    <a:pt x="7451" y="483718"/>
                    <a:pt x="7146" y="485775"/>
                  </a:cubicBezTo>
                  <a:cubicBezTo>
                    <a:pt x="7146" y="486232"/>
                    <a:pt x="7527" y="487070"/>
                    <a:pt x="7680" y="487070"/>
                  </a:cubicBezTo>
                  <a:cubicBezTo>
                    <a:pt x="11566" y="486461"/>
                    <a:pt x="9051" y="489128"/>
                    <a:pt x="9280" y="490271"/>
                  </a:cubicBezTo>
                  <a:cubicBezTo>
                    <a:pt x="9737" y="492481"/>
                    <a:pt x="10118" y="494614"/>
                    <a:pt x="10347" y="496824"/>
                  </a:cubicBezTo>
                  <a:cubicBezTo>
                    <a:pt x="10804" y="500482"/>
                    <a:pt x="13319" y="503987"/>
                    <a:pt x="11490" y="507873"/>
                  </a:cubicBezTo>
                  <a:cubicBezTo>
                    <a:pt x="11337" y="508178"/>
                    <a:pt x="11337" y="508864"/>
                    <a:pt x="11490" y="508940"/>
                  </a:cubicBezTo>
                  <a:cubicBezTo>
                    <a:pt x="15071" y="510235"/>
                    <a:pt x="12176" y="512674"/>
                    <a:pt x="12557" y="514579"/>
                  </a:cubicBezTo>
                  <a:cubicBezTo>
                    <a:pt x="12938" y="516407"/>
                    <a:pt x="12709" y="518160"/>
                    <a:pt x="13395" y="520141"/>
                  </a:cubicBezTo>
                  <a:cubicBezTo>
                    <a:pt x="14233" y="522503"/>
                    <a:pt x="13166" y="525551"/>
                    <a:pt x="12861" y="528371"/>
                  </a:cubicBezTo>
                  <a:cubicBezTo>
                    <a:pt x="12861" y="529209"/>
                    <a:pt x="12328" y="530428"/>
                    <a:pt x="12709" y="530809"/>
                  </a:cubicBezTo>
                  <a:cubicBezTo>
                    <a:pt x="15300" y="533857"/>
                    <a:pt x="11718" y="537362"/>
                    <a:pt x="13700" y="540334"/>
                  </a:cubicBezTo>
                  <a:cubicBezTo>
                    <a:pt x="10880" y="545592"/>
                    <a:pt x="13547" y="550774"/>
                    <a:pt x="14081" y="555955"/>
                  </a:cubicBezTo>
                  <a:cubicBezTo>
                    <a:pt x="14309" y="558165"/>
                    <a:pt x="14843" y="560451"/>
                    <a:pt x="14690" y="562661"/>
                  </a:cubicBezTo>
                  <a:cubicBezTo>
                    <a:pt x="14385" y="566014"/>
                    <a:pt x="14690" y="568909"/>
                    <a:pt x="16519" y="572338"/>
                  </a:cubicBezTo>
                  <a:cubicBezTo>
                    <a:pt x="18043" y="575310"/>
                    <a:pt x="14995" y="583997"/>
                    <a:pt x="12023" y="585140"/>
                  </a:cubicBezTo>
                  <a:cubicBezTo>
                    <a:pt x="11871" y="585140"/>
                    <a:pt x="11642" y="585216"/>
                    <a:pt x="11490" y="585216"/>
                  </a:cubicBezTo>
                  <a:cubicBezTo>
                    <a:pt x="9966" y="585216"/>
                    <a:pt x="7604" y="583463"/>
                    <a:pt x="7223" y="581863"/>
                  </a:cubicBezTo>
                  <a:cubicBezTo>
                    <a:pt x="7146" y="581330"/>
                    <a:pt x="7223" y="580796"/>
                    <a:pt x="7223" y="580263"/>
                  </a:cubicBezTo>
                  <a:cubicBezTo>
                    <a:pt x="7451" y="572719"/>
                    <a:pt x="6689" y="565328"/>
                    <a:pt x="5241" y="557936"/>
                  </a:cubicBezTo>
                  <a:cubicBezTo>
                    <a:pt x="7756" y="554965"/>
                    <a:pt x="4632" y="552221"/>
                    <a:pt x="4937" y="549250"/>
                  </a:cubicBezTo>
                  <a:cubicBezTo>
                    <a:pt x="5318" y="546049"/>
                    <a:pt x="4937" y="542773"/>
                    <a:pt x="4937" y="539572"/>
                  </a:cubicBezTo>
                  <a:cubicBezTo>
                    <a:pt x="4937" y="534391"/>
                    <a:pt x="4937" y="529209"/>
                    <a:pt x="4937" y="523951"/>
                  </a:cubicBezTo>
                  <a:cubicBezTo>
                    <a:pt x="4937" y="519303"/>
                    <a:pt x="3794" y="514807"/>
                    <a:pt x="2879" y="510311"/>
                  </a:cubicBezTo>
                  <a:cubicBezTo>
                    <a:pt x="1965" y="505892"/>
                    <a:pt x="2117" y="501320"/>
                    <a:pt x="1660" y="496824"/>
                  </a:cubicBezTo>
                  <a:cubicBezTo>
                    <a:pt x="1431" y="494309"/>
                    <a:pt x="974" y="491719"/>
                    <a:pt x="593" y="489204"/>
                  </a:cubicBezTo>
                  <a:cubicBezTo>
                    <a:pt x="136" y="486308"/>
                    <a:pt x="-397" y="483489"/>
                    <a:pt x="441" y="480365"/>
                  </a:cubicBezTo>
                  <a:cubicBezTo>
                    <a:pt x="1127" y="477698"/>
                    <a:pt x="898" y="474650"/>
                    <a:pt x="441" y="471830"/>
                  </a:cubicBezTo>
                  <a:cubicBezTo>
                    <a:pt x="136" y="469392"/>
                    <a:pt x="212" y="466573"/>
                    <a:pt x="822" y="464744"/>
                  </a:cubicBezTo>
                  <a:cubicBezTo>
                    <a:pt x="2574" y="459486"/>
                    <a:pt x="60" y="453923"/>
                    <a:pt x="2651" y="448818"/>
                  </a:cubicBezTo>
                  <a:cubicBezTo>
                    <a:pt x="3108" y="447980"/>
                    <a:pt x="2651" y="446684"/>
                    <a:pt x="2651" y="445618"/>
                  </a:cubicBezTo>
                  <a:cubicBezTo>
                    <a:pt x="3032" y="420853"/>
                    <a:pt x="3336" y="396088"/>
                    <a:pt x="3794" y="371323"/>
                  </a:cubicBezTo>
                  <a:cubicBezTo>
                    <a:pt x="3794" y="370027"/>
                    <a:pt x="4327" y="368732"/>
                    <a:pt x="4784" y="367436"/>
                  </a:cubicBezTo>
                  <a:cubicBezTo>
                    <a:pt x="6613" y="362102"/>
                    <a:pt x="7908" y="356464"/>
                    <a:pt x="10423" y="351511"/>
                  </a:cubicBezTo>
                  <a:cubicBezTo>
                    <a:pt x="13014" y="346405"/>
                    <a:pt x="14919" y="341147"/>
                    <a:pt x="17281" y="336042"/>
                  </a:cubicBezTo>
                  <a:cubicBezTo>
                    <a:pt x="19491" y="331318"/>
                    <a:pt x="23910" y="327660"/>
                    <a:pt x="27339" y="323545"/>
                  </a:cubicBezTo>
                  <a:cubicBezTo>
                    <a:pt x="29473" y="321031"/>
                    <a:pt x="31607" y="318440"/>
                    <a:pt x="33893" y="316001"/>
                  </a:cubicBezTo>
                  <a:cubicBezTo>
                    <a:pt x="34959" y="314858"/>
                    <a:pt x="36407" y="314173"/>
                    <a:pt x="37474" y="313030"/>
                  </a:cubicBezTo>
                  <a:cubicBezTo>
                    <a:pt x="39531" y="310896"/>
                    <a:pt x="41436" y="308762"/>
                    <a:pt x="43341" y="306476"/>
                  </a:cubicBezTo>
                  <a:cubicBezTo>
                    <a:pt x="44332" y="305333"/>
                    <a:pt x="44865" y="303657"/>
                    <a:pt x="46085" y="302819"/>
                  </a:cubicBezTo>
                  <a:cubicBezTo>
                    <a:pt x="51723" y="298933"/>
                    <a:pt x="54771" y="292837"/>
                    <a:pt x="58962" y="287731"/>
                  </a:cubicBezTo>
                  <a:cubicBezTo>
                    <a:pt x="61401" y="284683"/>
                    <a:pt x="63611" y="281407"/>
                    <a:pt x="65439" y="278054"/>
                  </a:cubicBezTo>
                  <a:cubicBezTo>
                    <a:pt x="68868" y="271882"/>
                    <a:pt x="70621" y="265024"/>
                    <a:pt x="71993" y="258166"/>
                  </a:cubicBezTo>
                  <a:cubicBezTo>
                    <a:pt x="73136" y="252451"/>
                    <a:pt x="75422" y="247650"/>
                    <a:pt x="79689" y="243535"/>
                  </a:cubicBezTo>
                  <a:cubicBezTo>
                    <a:pt x="81213" y="242087"/>
                    <a:pt x="81899" y="239801"/>
                    <a:pt x="82889" y="237896"/>
                  </a:cubicBezTo>
                  <a:cubicBezTo>
                    <a:pt x="84032" y="235687"/>
                    <a:pt x="84642" y="233020"/>
                    <a:pt x="86242" y="231267"/>
                  </a:cubicBezTo>
                  <a:cubicBezTo>
                    <a:pt x="89671" y="227609"/>
                    <a:pt x="91652" y="223342"/>
                    <a:pt x="92567" y="218770"/>
                  </a:cubicBezTo>
                  <a:cubicBezTo>
                    <a:pt x="93786" y="212522"/>
                    <a:pt x="97215" y="207874"/>
                    <a:pt x="101634" y="203606"/>
                  </a:cubicBezTo>
                  <a:cubicBezTo>
                    <a:pt x="107273" y="198120"/>
                    <a:pt x="112912" y="192557"/>
                    <a:pt x="118398" y="186919"/>
                  </a:cubicBezTo>
                  <a:cubicBezTo>
                    <a:pt x="121218" y="184023"/>
                    <a:pt x="123732" y="180975"/>
                    <a:pt x="127390" y="178918"/>
                  </a:cubicBezTo>
                  <a:cubicBezTo>
                    <a:pt x="129219" y="177851"/>
                    <a:pt x="130209" y="175489"/>
                    <a:pt x="131657" y="173812"/>
                  </a:cubicBezTo>
                  <a:cubicBezTo>
                    <a:pt x="136229" y="168478"/>
                    <a:pt x="141258" y="163525"/>
                    <a:pt x="145373" y="157886"/>
                  </a:cubicBezTo>
                  <a:cubicBezTo>
                    <a:pt x="150021" y="151562"/>
                    <a:pt x="155508" y="145694"/>
                    <a:pt x="156803" y="137312"/>
                  </a:cubicBezTo>
                  <a:cubicBezTo>
                    <a:pt x="157108" y="135103"/>
                    <a:pt x="158784" y="131902"/>
                    <a:pt x="162594" y="132359"/>
                  </a:cubicBezTo>
                  <a:cubicBezTo>
                    <a:pt x="163280" y="132436"/>
                    <a:pt x="164042" y="131521"/>
                    <a:pt x="164804" y="131293"/>
                  </a:cubicBezTo>
                  <a:cubicBezTo>
                    <a:pt x="167014" y="130531"/>
                    <a:pt x="169224" y="129388"/>
                    <a:pt x="171510" y="129311"/>
                  </a:cubicBezTo>
                  <a:cubicBezTo>
                    <a:pt x="178368" y="128930"/>
                    <a:pt x="184388" y="126873"/>
                    <a:pt x="189950" y="122682"/>
                  </a:cubicBezTo>
                  <a:cubicBezTo>
                    <a:pt x="192541" y="120701"/>
                    <a:pt x="195894" y="119786"/>
                    <a:pt x="199018" y="118491"/>
                  </a:cubicBezTo>
                  <a:cubicBezTo>
                    <a:pt x="205343" y="115976"/>
                    <a:pt x="209305" y="110642"/>
                    <a:pt x="213953" y="106147"/>
                  </a:cubicBezTo>
                  <a:cubicBezTo>
                    <a:pt x="219668" y="100660"/>
                    <a:pt x="225155" y="95021"/>
                    <a:pt x="230793" y="89535"/>
                  </a:cubicBezTo>
                  <a:cubicBezTo>
                    <a:pt x="231479" y="88925"/>
                    <a:pt x="232546" y="88697"/>
                    <a:pt x="233537" y="88316"/>
                  </a:cubicBezTo>
                  <a:cubicBezTo>
                    <a:pt x="238337" y="86716"/>
                    <a:pt x="249920" y="85877"/>
                    <a:pt x="254263" y="86792"/>
                  </a:cubicBezTo>
                  <a:cubicBezTo>
                    <a:pt x="261426" y="88392"/>
                    <a:pt x="268589" y="90145"/>
                    <a:pt x="275751" y="91440"/>
                  </a:cubicBezTo>
                  <a:cubicBezTo>
                    <a:pt x="279104" y="92050"/>
                    <a:pt x="282762" y="91059"/>
                    <a:pt x="286115" y="92583"/>
                  </a:cubicBezTo>
                  <a:cubicBezTo>
                    <a:pt x="287639" y="93269"/>
                    <a:pt x="289696" y="93193"/>
                    <a:pt x="290839" y="94183"/>
                  </a:cubicBezTo>
                  <a:cubicBezTo>
                    <a:pt x="293811" y="96850"/>
                    <a:pt x="298611" y="96241"/>
                    <a:pt x="301050" y="99746"/>
                  </a:cubicBezTo>
                  <a:cubicBezTo>
                    <a:pt x="301278" y="100051"/>
                    <a:pt x="302345" y="100127"/>
                    <a:pt x="302421" y="99974"/>
                  </a:cubicBezTo>
                  <a:cubicBezTo>
                    <a:pt x="303869" y="97688"/>
                    <a:pt x="305165" y="99822"/>
                    <a:pt x="306460" y="100127"/>
                  </a:cubicBezTo>
                  <a:cubicBezTo>
                    <a:pt x="308365" y="100584"/>
                    <a:pt x="310194" y="101575"/>
                    <a:pt x="312099" y="102108"/>
                  </a:cubicBezTo>
                  <a:cubicBezTo>
                    <a:pt x="312632" y="102260"/>
                    <a:pt x="313470" y="101879"/>
                    <a:pt x="313928" y="101498"/>
                  </a:cubicBezTo>
                  <a:cubicBezTo>
                    <a:pt x="316518" y="99289"/>
                    <a:pt x="318347" y="97003"/>
                    <a:pt x="318271" y="93040"/>
                  </a:cubicBezTo>
                  <a:cubicBezTo>
                    <a:pt x="318119" y="85649"/>
                    <a:pt x="318804" y="78257"/>
                    <a:pt x="319262" y="70942"/>
                  </a:cubicBezTo>
                  <a:cubicBezTo>
                    <a:pt x="319262" y="70180"/>
                    <a:pt x="319871" y="69418"/>
                    <a:pt x="320100" y="68580"/>
                  </a:cubicBezTo>
                  <a:cubicBezTo>
                    <a:pt x="321548" y="64008"/>
                    <a:pt x="323605" y="59588"/>
                    <a:pt x="324672" y="54864"/>
                  </a:cubicBezTo>
                  <a:cubicBezTo>
                    <a:pt x="325053" y="53111"/>
                    <a:pt x="326120" y="51511"/>
                    <a:pt x="326958" y="49911"/>
                  </a:cubicBezTo>
                  <a:cubicBezTo>
                    <a:pt x="327567" y="48692"/>
                    <a:pt x="328939" y="47473"/>
                    <a:pt x="328787" y="46406"/>
                  </a:cubicBezTo>
                  <a:cubicBezTo>
                    <a:pt x="328253" y="42824"/>
                    <a:pt x="330615" y="40081"/>
                    <a:pt x="332444" y="38252"/>
                  </a:cubicBezTo>
                  <a:cubicBezTo>
                    <a:pt x="337092" y="33833"/>
                    <a:pt x="339074" y="27889"/>
                    <a:pt x="342807" y="22936"/>
                  </a:cubicBezTo>
                  <a:cubicBezTo>
                    <a:pt x="346998" y="17297"/>
                    <a:pt x="351266" y="12649"/>
                    <a:pt x="358276" y="10668"/>
                  </a:cubicBezTo>
                  <a:cubicBezTo>
                    <a:pt x="360791" y="9982"/>
                    <a:pt x="363153" y="8458"/>
                    <a:pt x="365515" y="7239"/>
                  </a:cubicBezTo>
                  <a:cubicBezTo>
                    <a:pt x="368639" y="5639"/>
                    <a:pt x="371763" y="2591"/>
                    <a:pt x="374811" y="2667"/>
                  </a:cubicBezTo>
                  <a:cubicBezTo>
                    <a:pt x="378545" y="2743"/>
                    <a:pt x="381212" y="914"/>
                    <a:pt x="384489" y="305"/>
                  </a:cubicBezTo>
                  <a:cubicBezTo>
                    <a:pt x="385708" y="76"/>
                    <a:pt x="386927" y="0"/>
                    <a:pt x="388146" y="0"/>
                  </a:cubicBezTo>
                  <a:cubicBezTo>
                    <a:pt x="395233" y="305"/>
                    <a:pt x="402320" y="533"/>
                    <a:pt x="409406" y="1143"/>
                  </a:cubicBezTo>
                  <a:cubicBezTo>
                    <a:pt x="411311" y="1295"/>
                    <a:pt x="413216" y="2438"/>
                    <a:pt x="414969" y="3200"/>
                  </a:cubicBezTo>
                  <a:cubicBezTo>
                    <a:pt x="421522" y="6096"/>
                    <a:pt x="427389" y="9373"/>
                    <a:pt x="432266" y="15316"/>
                  </a:cubicBezTo>
                  <a:cubicBezTo>
                    <a:pt x="437295" y="21488"/>
                    <a:pt x="441715" y="27813"/>
                    <a:pt x="445525" y="34671"/>
                  </a:cubicBezTo>
                  <a:cubicBezTo>
                    <a:pt x="447659" y="38481"/>
                    <a:pt x="449564" y="42596"/>
                    <a:pt x="450554" y="47092"/>
                  </a:cubicBezTo>
                  <a:cubicBezTo>
                    <a:pt x="451164" y="49835"/>
                    <a:pt x="453297" y="52349"/>
                    <a:pt x="453755" y="55397"/>
                  </a:cubicBezTo>
                  <a:cubicBezTo>
                    <a:pt x="454212" y="58217"/>
                    <a:pt x="455279" y="60884"/>
                    <a:pt x="455736" y="63703"/>
                  </a:cubicBezTo>
                  <a:cubicBezTo>
                    <a:pt x="456574" y="69266"/>
                    <a:pt x="457184" y="74905"/>
                    <a:pt x="457946" y="80543"/>
                  </a:cubicBezTo>
                  <a:cubicBezTo>
                    <a:pt x="457946" y="80772"/>
                    <a:pt x="458936" y="81077"/>
                    <a:pt x="459012" y="81001"/>
                  </a:cubicBezTo>
                  <a:cubicBezTo>
                    <a:pt x="461146" y="78257"/>
                    <a:pt x="464499" y="79477"/>
                    <a:pt x="467242" y="78638"/>
                  </a:cubicBezTo>
                  <a:cubicBezTo>
                    <a:pt x="469757" y="77876"/>
                    <a:pt x="471357" y="77114"/>
                    <a:pt x="472271" y="74371"/>
                  </a:cubicBezTo>
                  <a:cubicBezTo>
                    <a:pt x="472576" y="73762"/>
                    <a:pt x="472576" y="73457"/>
                    <a:pt x="472652" y="73076"/>
                  </a:cubicBezTo>
                  <a:cubicBezTo>
                    <a:pt x="472424" y="73381"/>
                    <a:pt x="472195" y="73762"/>
                    <a:pt x="472043" y="74066"/>
                  </a:cubicBezTo>
                  <a:cubicBezTo>
                    <a:pt x="471509" y="74447"/>
                    <a:pt x="470900" y="74828"/>
                    <a:pt x="470366" y="75209"/>
                  </a:cubicBezTo>
                  <a:cubicBezTo>
                    <a:pt x="469985" y="75514"/>
                    <a:pt x="469604" y="75819"/>
                    <a:pt x="469223" y="76124"/>
                  </a:cubicBezTo>
                  <a:cubicBezTo>
                    <a:pt x="469223" y="75514"/>
                    <a:pt x="468918" y="74752"/>
                    <a:pt x="469223" y="74295"/>
                  </a:cubicBezTo>
                  <a:cubicBezTo>
                    <a:pt x="469985" y="73000"/>
                    <a:pt x="470747" y="71476"/>
                    <a:pt x="471890" y="70561"/>
                  </a:cubicBezTo>
                  <a:cubicBezTo>
                    <a:pt x="475319" y="67894"/>
                    <a:pt x="477072" y="63322"/>
                    <a:pt x="481644" y="61722"/>
                  </a:cubicBezTo>
                  <a:cubicBezTo>
                    <a:pt x="482863" y="61265"/>
                    <a:pt x="483320" y="59207"/>
                    <a:pt x="484387" y="58141"/>
                  </a:cubicBezTo>
                  <a:cubicBezTo>
                    <a:pt x="486825" y="55854"/>
                    <a:pt x="489111" y="53111"/>
                    <a:pt x="492007" y="51816"/>
                  </a:cubicBezTo>
                  <a:cubicBezTo>
                    <a:pt x="494903" y="50597"/>
                    <a:pt x="496198" y="47549"/>
                    <a:pt x="499703" y="46711"/>
                  </a:cubicBezTo>
                  <a:cubicBezTo>
                    <a:pt x="503437" y="45872"/>
                    <a:pt x="506714" y="42672"/>
                    <a:pt x="509914" y="40157"/>
                  </a:cubicBezTo>
                  <a:cubicBezTo>
                    <a:pt x="513953" y="36957"/>
                    <a:pt x="518525" y="34899"/>
                    <a:pt x="523325" y="33376"/>
                  </a:cubicBezTo>
                  <a:cubicBezTo>
                    <a:pt x="528888" y="31623"/>
                    <a:pt x="534298" y="29870"/>
                    <a:pt x="540318" y="29794"/>
                  </a:cubicBezTo>
                  <a:cubicBezTo>
                    <a:pt x="544966" y="29794"/>
                    <a:pt x="549386" y="30632"/>
                    <a:pt x="553424" y="32233"/>
                  </a:cubicBezTo>
                  <a:cubicBezTo>
                    <a:pt x="559292" y="34519"/>
                    <a:pt x="564931" y="37643"/>
                    <a:pt x="570417" y="40767"/>
                  </a:cubicBezTo>
                  <a:cubicBezTo>
                    <a:pt x="572398" y="41910"/>
                    <a:pt x="573846" y="43967"/>
                    <a:pt x="575217" y="45872"/>
                  </a:cubicBezTo>
                  <a:cubicBezTo>
                    <a:pt x="578418" y="50216"/>
                    <a:pt x="581390" y="54788"/>
                    <a:pt x="584438" y="59284"/>
                  </a:cubicBezTo>
                  <a:cubicBezTo>
                    <a:pt x="584971" y="60122"/>
                    <a:pt x="585276" y="61112"/>
                    <a:pt x="585809" y="61951"/>
                  </a:cubicBezTo>
                  <a:cubicBezTo>
                    <a:pt x="587486" y="64618"/>
                    <a:pt x="588324" y="67742"/>
                    <a:pt x="589924" y="70485"/>
                  </a:cubicBezTo>
                  <a:cubicBezTo>
                    <a:pt x="592591" y="75057"/>
                    <a:pt x="593734" y="80467"/>
                    <a:pt x="594420" y="85801"/>
                  </a:cubicBezTo>
                  <a:cubicBezTo>
                    <a:pt x="594725" y="88316"/>
                    <a:pt x="595106" y="90907"/>
                    <a:pt x="595487" y="93421"/>
                  </a:cubicBezTo>
                  <a:cubicBezTo>
                    <a:pt x="595868" y="95783"/>
                    <a:pt x="595334" y="98069"/>
                    <a:pt x="596325" y="100584"/>
                  </a:cubicBezTo>
                  <a:cubicBezTo>
                    <a:pt x="597087" y="102641"/>
                    <a:pt x="596325" y="105766"/>
                    <a:pt x="595258" y="108052"/>
                  </a:cubicBezTo>
                  <a:cubicBezTo>
                    <a:pt x="592439" y="114529"/>
                    <a:pt x="591372" y="121539"/>
                    <a:pt x="588781" y="127940"/>
                  </a:cubicBezTo>
                  <a:cubicBezTo>
                    <a:pt x="587181" y="131826"/>
                    <a:pt x="585581" y="136017"/>
                    <a:pt x="582456" y="139370"/>
                  </a:cubicBezTo>
                  <a:cubicBezTo>
                    <a:pt x="579637" y="142342"/>
                    <a:pt x="577427" y="145923"/>
                    <a:pt x="574684" y="149047"/>
                  </a:cubicBezTo>
                  <a:cubicBezTo>
                    <a:pt x="572474" y="151486"/>
                    <a:pt x="569960" y="153772"/>
                    <a:pt x="567293" y="155829"/>
                  </a:cubicBezTo>
                  <a:cubicBezTo>
                    <a:pt x="566302" y="156591"/>
                    <a:pt x="565311" y="156439"/>
                    <a:pt x="564245" y="156134"/>
                  </a:cubicBezTo>
                  <a:cubicBezTo>
                    <a:pt x="563254" y="155905"/>
                    <a:pt x="562187" y="155524"/>
                    <a:pt x="561197" y="155753"/>
                  </a:cubicBezTo>
                  <a:cubicBezTo>
                    <a:pt x="561197" y="155143"/>
                    <a:pt x="560892" y="154305"/>
                    <a:pt x="561197" y="153924"/>
                  </a:cubicBezTo>
                  <a:cubicBezTo>
                    <a:pt x="563711" y="150647"/>
                    <a:pt x="565997" y="147142"/>
                    <a:pt x="568893" y="144170"/>
                  </a:cubicBezTo>
                  <a:cubicBezTo>
                    <a:pt x="574836" y="138074"/>
                    <a:pt x="580551" y="131978"/>
                    <a:pt x="581466" y="122987"/>
                  </a:cubicBezTo>
                  <a:cubicBezTo>
                    <a:pt x="584819" y="119101"/>
                    <a:pt x="585504" y="114071"/>
                    <a:pt x="586266" y="109423"/>
                  </a:cubicBezTo>
                  <a:cubicBezTo>
                    <a:pt x="587105" y="104013"/>
                    <a:pt x="589848" y="98374"/>
                    <a:pt x="586876" y="92735"/>
                  </a:cubicBezTo>
                  <a:cubicBezTo>
                    <a:pt x="586647" y="92354"/>
                    <a:pt x="586800" y="91669"/>
                    <a:pt x="586876" y="91135"/>
                  </a:cubicBezTo>
                  <a:cubicBezTo>
                    <a:pt x="588019" y="84658"/>
                    <a:pt x="585581" y="79324"/>
                    <a:pt x="581390" y="74600"/>
                  </a:cubicBezTo>
                  <a:cubicBezTo>
                    <a:pt x="580932" y="74143"/>
                    <a:pt x="580247" y="73152"/>
                    <a:pt x="580399" y="72923"/>
                  </a:cubicBezTo>
                  <a:cubicBezTo>
                    <a:pt x="582761" y="69266"/>
                    <a:pt x="579561" y="67742"/>
                    <a:pt x="577732" y="65684"/>
                  </a:cubicBezTo>
                  <a:cubicBezTo>
                    <a:pt x="577503" y="65456"/>
                    <a:pt x="577046" y="65227"/>
                    <a:pt x="576970" y="64922"/>
                  </a:cubicBezTo>
                  <a:cubicBezTo>
                    <a:pt x="575598" y="58445"/>
                    <a:pt x="568664" y="56159"/>
                    <a:pt x="565921" y="50749"/>
                  </a:cubicBezTo>
                  <a:cubicBezTo>
                    <a:pt x="565921" y="50597"/>
                    <a:pt x="565616" y="50521"/>
                    <a:pt x="565540" y="50368"/>
                  </a:cubicBezTo>
                  <a:cubicBezTo>
                    <a:pt x="565159" y="48997"/>
                    <a:pt x="567750" y="47473"/>
                    <a:pt x="565311" y="46177"/>
                  </a:cubicBezTo>
                  <a:cubicBezTo>
                    <a:pt x="563940" y="45491"/>
                    <a:pt x="562644" y="44729"/>
                    <a:pt x="561044" y="44044"/>
                  </a:cubicBezTo>
                  <a:cubicBezTo>
                    <a:pt x="559977" y="42824"/>
                    <a:pt x="559596" y="40996"/>
                    <a:pt x="557311" y="42443"/>
                  </a:cubicBezTo>
                  <a:cubicBezTo>
                    <a:pt x="556548" y="42901"/>
                    <a:pt x="555101" y="42443"/>
                    <a:pt x="554034" y="42139"/>
                  </a:cubicBezTo>
                  <a:cubicBezTo>
                    <a:pt x="553881" y="42139"/>
                    <a:pt x="553653" y="41072"/>
                    <a:pt x="553881" y="40843"/>
                  </a:cubicBezTo>
                  <a:cubicBezTo>
                    <a:pt x="554110" y="40538"/>
                    <a:pt x="554796" y="40462"/>
                    <a:pt x="555253" y="40310"/>
                  </a:cubicBezTo>
                  <a:cubicBezTo>
                    <a:pt x="554796" y="40081"/>
                    <a:pt x="554415" y="39776"/>
                    <a:pt x="553958" y="39776"/>
                  </a:cubicBezTo>
                  <a:cubicBezTo>
                    <a:pt x="553272" y="39776"/>
                    <a:pt x="552662" y="40081"/>
                    <a:pt x="552053" y="40310"/>
                  </a:cubicBezTo>
                  <a:cubicBezTo>
                    <a:pt x="549462" y="41224"/>
                    <a:pt x="547023" y="41072"/>
                    <a:pt x="544585" y="39776"/>
                  </a:cubicBezTo>
                  <a:cubicBezTo>
                    <a:pt x="543290" y="39091"/>
                    <a:pt x="541308" y="38329"/>
                    <a:pt x="540242" y="38786"/>
                  </a:cubicBezTo>
                  <a:cubicBezTo>
                    <a:pt x="536965" y="40234"/>
                    <a:pt x="532774" y="38329"/>
                    <a:pt x="530031" y="41605"/>
                  </a:cubicBezTo>
                  <a:cubicBezTo>
                    <a:pt x="529650" y="42062"/>
                    <a:pt x="528354" y="41834"/>
                    <a:pt x="527440" y="41834"/>
                  </a:cubicBezTo>
                  <a:cubicBezTo>
                    <a:pt x="526983" y="41834"/>
                    <a:pt x="526526" y="41453"/>
                    <a:pt x="526068" y="41300"/>
                  </a:cubicBezTo>
                  <a:lnTo>
                    <a:pt x="527516" y="40767"/>
                  </a:lnTo>
                  <a:cubicBezTo>
                    <a:pt x="528050" y="40538"/>
                    <a:pt x="528659" y="40310"/>
                    <a:pt x="529269" y="40157"/>
                  </a:cubicBezTo>
                  <a:cubicBezTo>
                    <a:pt x="528583" y="40005"/>
                    <a:pt x="527973" y="39776"/>
                    <a:pt x="527288" y="39700"/>
                  </a:cubicBezTo>
                  <a:cubicBezTo>
                    <a:pt x="526754" y="39624"/>
                    <a:pt x="525764" y="39548"/>
                    <a:pt x="525687" y="39700"/>
                  </a:cubicBezTo>
                  <a:cubicBezTo>
                    <a:pt x="523554" y="45644"/>
                    <a:pt x="516467" y="43358"/>
                    <a:pt x="513114" y="47168"/>
                  </a:cubicBezTo>
                  <a:cubicBezTo>
                    <a:pt x="512886" y="47473"/>
                    <a:pt x="512429" y="47625"/>
                    <a:pt x="512124" y="47854"/>
                  </a:cubicBezTo>
                  <a:cubicBezTo>
                    <a:pt x="512581" y="48006"/>
                    <a:pt x="513114" y="48082"/>
                    <a:pt x="513572" y="48234"/>
                  </a:cubicBezTo>
                  <a:cubicBezTo>
                    <a:pt x="513343" y="48616"/>
                    <a:pt x="513191" y="48997"/>
                    <a:pt x="512886" y="49301"/>
                  </a:cubicBezTo>
                  <a:cubicBezTo>
                    <a:pt x="511819" y="50139"/>
                    <a:pt x="509381" y="49911"/>
                    <a:pt x="510371" y="52426"/>
                  </a:cubicBezTo>
                  <a:cubicBezTo>
                    <a:pt x="510600" y="53035"/>
                    <a:pt x="510066" y="54483"/>
                    <a:pt x="510371" y="54559"/>
                  </a:cubicBezTo>
                  <a:cubicBezTo>
                    <a:pt x="511514" y="55016"/>
                    <a:pt x="513038" y="55702"/>
                    <a:pt x="514029" y="55321"/>
                  </a:cubicBezTo>
                  <a:cubicBezTo>
                    <a:pt x="522258" y="51892"/>
                    <a:pt x="530641" y="53340"/>
                    <a:pt x="538794" y="55093"/>
                  </a:cubicBezTo>
                  <a:cubicBezTo>
                    <a:pt x="545576" y="56540"/>
                    <a:pt x="551976" y="59741"/>
                    <a:pt x="556929" y="64618"/>
                  </a:cubicBezTo>
                  <a:cubicBezTo>
                    <a:pt x="561882" y="69418"/>
                    <a:pt x="566150" y="74981"/>
                    <a:pt x="569883" y="80772"/>
                  </a:cubicBezTo>
                  <a:cubicBezTo>
                    <a:pt x="571788" y="83668"/>
                    <a:pt x="572246" y="87782"/>
                    <a:pt x="572627" y="91364"/>
                  </a:cubicBezTo>
                  <a:cubicBezTo>
                    <a:pt x="573084" y="96164"/>
                    <a:pt x="572627" y="101041"/>
                    <a:pt x="572779" y="105842"/>
                  </a:cubicBezTo>
                  <a:cubicBezTo>
                    <a:pt x="572855" y="109042"/>
                    <a:pt x="572017" y="111862"/>
                    <a:pt x="570569" y="114605"/>
                  </a:cubicBezTo>
                  <a:cubicBezTo>
                    <a:pt x="569198" y="117196"/>
                    <a:pt x="567902" y="119786"/>
                    <a:pt x="568359" y="122834"/>
                  </a:cubicBezTo>
                  <a:cubicBezTo>
                    <a:pt x="568436" y="123368"/>
                    <a:pt x="568055" y="124282"/>
                    <a:pt x="567674" y="124511"/>
                  </a:cubicBezTo>
                  <a:cubicBezTo>
                    <a:pt x="565235" y="125654"/>
                    <a:pt x="564778" y="128168"/>
                    <a:pt x="564245" y="130150"/>
                  </a:cubicBezTo>
                  <a:cubicBezTo>
                    <a:pt x="562949" y="135026"/>
                    <a:pt x="559749" y="138227"/>
                    <a:pt x="556320" y="141427"/>
                  </a:cubicBezTo>
                  <a:cubicBezTo>
                    <a:pt x="553653" y="143942"/>
                    <a:pt x="550757" y="146228"/>
                    <a:pt x="548014" y="148666"/>
                  </a:cubicBezTo>
                  <a:cubicBezTo>
                    <a:pt x="546338" y="150190"/>
                    <a:pt x="546185" y="151867"/>
                    <a:pt x="547633" y="153619"/>
                  </a:cubicBezTo>
                  <a:cubicBezTo>
                    <a:pt x="549538" y="155905"/>
                    <a:pt x="549538" y="157429"/>
                    <a:pt x="547481" y="158877"/>
                  </a:cubicBezTo>
                  <a:cubicBezTo>
                    <a:pt x="546947" y="159258"/>
                    <a:pt x="546109" y="159258"/>
                    <a:pt x="545652" y="159715"/>
                  </a:cubicBezTo>
                  <a:cubicBezTo>
                    <a:pt x="544890" y="160553"/>
                    <a:pt x="544280" y="161620"/>
                    <a:pt x="543594" y="162611"/>
                  </a:cubicBezTo>
                  <a:cubicBezTo>
                    <a:pt x="544585" y="162458"/>
                    <a:pt x="545576" y="162306"/>
                    <a:pt x="546566" y="162230"/>
                  </a:cubicBezTo>
                  <a:cubicBezTo>
                    <a:pt x="547023" y="162230"/>
                    <a:pt x="547481" y="162535"/>
                    <a:pt x="547938" y="162763"/>
                  </a:cubicBezTo>
                  <a:cubicBezTo>
                    <a:pt x="547557" y="163144"/>
                    <a:pt x="547176" y="163525"/>
                    <a:pt x="546795" y="163906"/>
                  </a:cubicBezTo>
                  <a:cubicBezTo>
                    <a:pt x="546566" y="164135"/>
                    <a:pt x="546185" y="164363"/>
                    <a:pt x="545881" y="164363"/>
                  </a:cubicBezTo>
                  <a:cubicBezTo>
                    <a:pt x="544204" y="164059"/>
                    <a:pt x="542451" y="163144"/>
                    <a:pt x="540927" y="163449"/>
                  </a:cubicBezTo>
                  <a:cubicBezTo>
                    <a:pt x="539784" y="163678"/>
                    <a:pt x="539175" y="165811"/>
                    <a:pt x="537956" y="166421"/>
                  </a:cubicBezTo>
                  <a:cubicBezTo>
                    <a:pt x="533079" y="168859"/>
                    <a:pt x="532012" y="171526"/>
                    <a:pt x="534451" y="176251"/>
                  </a:cubicBezTo>
                  <a:cubicBezTo>
                    <a:pt x="537422" y="181966"/>
                    <a:pt x="540470" y="187757"/>
                    <a:pt x="543594" y="193472"/>
                  </a:cubicBezTo>
                  <a:cubicBezTo>
                    <a:pt x="544509" y="195072"/>
                    <a:pt x="545652" y="196596"/>
                    <a:pt x="546871" y="198044"/>
                  </a:cubicBezTo>
                  <a:cubicBezTo>
                    <a:pt x="550224" y="202235"/>
                    <a:pt x="553958" y="206121"/>
                    <a:pt x="557006" y="210617"/>
                  </a:cubicBezTo>
                  <a:cubicBezTo>
                    <a:pt x="559520" y="214351"/>
                    <a:pt x="562644" y="217703"/>
                    <a:pt x="564549" y="221971"/>
                  </a:cubicBezTo>
                  <a:cubicBezTo>
                    <a:pt x="566150" y="225476"/>
                    <a:pt x="569198" y="228371"/>
                    <a:pt x="571712" y="231419"/>
                  </a:cubicBezTo>
                  <a:cubicBezTo>
                    <a:pt x="575522" y="236068"/>
                    <a:pt x="577884" y="241859"/>
                    <a:pt x="582837" y="245669"/>
                  </a:cubicBezTo>
                  <a:cubicBezTo>
                    <a:pt x="587943" y="255803"/>
                    <a:pt x="597925" y="262509"/>
                    <a:pt x="602192" y="273177"/>
                  </a:cubicBezTo>
                  <a:cubicBezTo>
                    <a:pt x="608288" y="278663"/>
                    <a:pt x="610651" y="286893"/>
                    <a:pt x="616746" y="292608"/>
                  </a:cubicBezTo>
                  <a:cubicBezTo>
                    <a:pt x="621395" y="296951"/>
                    <a:pt x="624443" y="302971"/>
                    <a:pt x="628176" y="308229"/>
                  </a:cubicBezTo>
                  <a:cubicBezTo>
                    <a:pt x="628862" y="309220"/>
                    <a:pt x="629472" y="310286"/>
                    <a:pt x="630310" y="311048"/>
                  </a:cubicBezTo>
                  <a:cubicBezTo>
                    <a:pt x="632825" y="313334"/>
                    <a:pt x="633815" y="316078"/>
                    <a:pt x="633663" y="319430"/>
                  </a:cubicBezTo>
                  <a:cubicBezTo>
                    <a:pt x="633663" y="321412"/>
                    <a:pt x="634653" y="323469"/>
                    <a:pt x="634577" y="325450"/>
                  </a:cubicBezTo>
                  <a:cubicBezTo>
                    <a:pt x="634425" y="329260"/>
                    <a:pt x="637016" y="332994"/>
                    <a:pt x="634806" y="337033"/>
                  </a:cubicBezTo>
                  <a:cubicBezTo>
                    <a:pt x="634120" y="338328"/>
                    <a:pt x="635873" y="340690"/>
                    <a:pt x="635644" y="342443"/>
                  </a:cubicBezTo>
                  <a:cubicBezTo>
                    <a:pt x="634653" y="350291"/>
                    <a:pt x="637016" y="357530"/>
                    <a:pt x="638844" y="364998"/>
                  </a:cubicBezTo>
                  <a:cubicBezTo>
                    <a:pt x="640140" y="370408"/>
                    <a:pt x="641131" y="375818"/>
                    <a:pt x="643112" y="381000"/>
                  </a:cubicBezTo>
                  <a:cubicBezTo>
                    <a:pt x="644255" y="384124"/>
                    <a:pt x="646464" y="386944"/>
                    <a:pt x="645702" y="390754"/>
                  </a:cubicBezTo>
                  <a:cubicBezTo>
                    <a:pt x="645474" y="392049"/>
                    <a:pt x="646769" y="394030"/>
                    <a:pt x="647912" y="395097"/>
                  </a:cubicBezTo>
                  <a:cubicBezTo>
                    <a:pt x="653094" y="400202"/>
                    <a:pt x="654161" y="407289"/>
                    <a:pt x="657285" y="413309"/>
                  </a:cubicBezTo>
                  <a:cubicBezTo>
                    <a:pt x="660028" y="418719"/>
                    <a:pt x="661400" y="424891"/>
                    <a:pt x="663152" y="430759"/>
                  </a:cubicBezTo>
                  <a:cubicBezTo>
                    <a:pt x="664067" y="433959"/>
                    <a:pt x="664905" y="437388"/>
                    <a:pt x="664981" y="440741"/>
                  </a:cubicBezTo>
                  <a:cubicBezTo>
                    <a:pt x="665133" y="447370"/>
                    <a:pt x="665972" y="453847"/>
                    <a:pt x="667038" y="460324"/>
                  </a:cubicBezTo>
                  <a:cubicBezTo>
                    <a:pt x="667724" y="464439"/>
                    <a:pt x="668562" y="468782"/>
                    <a:pt x="666734" y="473202"/>
                  </a:cubicBezTo>
                  <a:cubicBezTo>
                    <a:pt x="665972" y="475107"/>
                    <a:pt x="666734" y="477774"/>
                    <a:pt x="666276" y="480136"/>
                  </a:cubicBezTo>
                  <a:cubicBezTo>
                    <a:pt x="665438" y="486004"/>
                    <a:pt x="665362" y="492023"/>
                    <a:pt x="665057" y="497967"/>
                  </a:cubicBezTo>
                  <a:cubicBezTo>
                    <a:pt x="664676" y="504444"/>
                    <a:pt x="664371" y="510921"/>
                    <a:pt x="663914" y="517398"/>
                  </a:cubicBezTo>
                  <a:cubicBezTo>
                    <a:pt x="663838" y="519074"/>
                    <a:pt x="663381" y="520751"/>
                    <a:pt x="662847" y="522351"/>
                  </a:cubicBezTo>
                  <a:cubicBezTo>
                    <a:pt x="660866" y="528218"/>
                    <a:pt x="659418" y="534314"/>
                    <a:pt x="658352" y="540410"/>
                  </a:cubicBezTo>
                  <a:cubicBezTo>
                    <a:pt x="658047" y="542239"/>
                    <a:pt x="657666" y="544068"/>
                    <a:pt x="657437" y="545973"/>
                  </a:cubicBezTo>
                  <a:cubicBezTo>
                    <a:pt x="657209" y="547497"/>
                    <a:pt x="657209" y="549097"/>
                    <a:pt x="657056" y="550621"/>
                  </a:cubicBezTo>
                  <a:cubicBezTo>
                    <a:pt x="657056" y="551002"/>
                    <a:pt x="656828" y="551383"/>
                    <a:pt x="656675" y="551764"/>
                  </a:cubicBezTo>
                  <a:cubicBezTo>
                    <a:pt x="655456" y="555727"/>
                    <a:pt x="654008" y="559689"/>
                    <a:pt x="653170" y="563728"/>
                  </a:cubicBezTo>
                  <a:cubicBezTo>
                    <a:pt x="652637" y="566318"/>
                    <a:pt x="651113" y="568071"/>
                    <a:pt x="649360" y="569671"/>
                  </a:cubicBezTo>
                  <a:cubicBezTo>
                    <a:pt x="648751" y="570205"/>
                    <a:pt x="647836" y="570357"/>
                    <a:pt x="647150" y="570890"/>
                  </a:cubicBezTo>
                  <a:cubicBezTo>
                    <a:pt x="645017" y="572414"/>
                    <a:pt x="644407" y="574015"/>
                    <a:pt x="645321" y="576910"/>
                  </a:cubicBezTo>
                  <a:cubicBezTo>
                    <a:pt x="646617" y="581101"/>
                    <a:pt x="646922" y="585597"/>
                    <a:pt x="647607" y="589940"/>
                  </a:cubicBezTo>
                  <a:cubicBezTo>
                    <a:pt x="647988" y="592150"/>
                    <a:pt x="648522" y="594284"/>
                    <a:pt x="648598" y="596494"/>
                  </a:cubicBezTo>
                  <a:cubicBezTo>
                    <a:pt x="648598" y="598246"/>
                    <a:pt x="647912" y="600075"/>
                    <a:pt x="647912" y="601828"/>
                  </a:cubicBezTo>
                  <a:cubicBezTo>
                    <a:pt x="647912" y="603733"/>
                    <a:pt x="648446" y="605561"/>
                    <a:pt x="648598" y="607390"/>
                  </a:cubicBezTo>
                  <a:cubicBezTo>
                    <a:pt x="648598" y="608076"/>
                    <a:pt x="648598" y="609067"/>
                    <a:pt x="648217" y="609371"/>
                  </a:cubicBezTo>
                  <a:cubicBezTo>
                    <a:pt x="645702" y="611429"/>
                    <a:pt x="645702" y="614477"/>
                    <a:pt x="644788" y="617144"/>
                  </a:cubicBezTo>
                  <a:cubicBezTo>
                    <a:pt x="641969" y="626059"/>
                    <a:pt x="637168" y="634136"/>
                    <a:pt x="633282" y="642518"/>
                  </a:cubicBezTo>
                  <a:cubicBezTo>
                    <a:pt x="631606" y="646176"/>
                    <a:pt x="629167" y="649529"/>
                    <a:pt x="628176" y="653339"/>
                  </a:cubicBezTo>
                  <a:cubicBezTo>
                    <a:pt x="627491" y="655853"/>
                    <a:pt x="625662" y="657301"/>
                    <a:pt x="624824" y="659511"/>
                  </a:cubicBezTo>
                  <a:cubicBezTo>
                    <a:pt x="624290" y="660883"/>
                    <a:pt x="622995" y="661949"/>
                    <a:pt x="622233" y="663321"/>
                  </a:cubicBezTo>
                  <a:cubicBezTo>
                    <a:pt x="616670" y="672922"/>
                    <a:pt x="607679" y="678942"/>
                    <a:pt x="598992" y="685190"/>
                  </a:cubicBezTo>
                  <a:cubicBezTo>
                    <a:pt x="593810" y="688924"/>
                    <a:pt x="588171" y="691972"/>
                    <a:pt x="582533" y="695096"/>
                  </a:cubicBezTo>
                  <a:cubicBezTo>
                    <a:pt x="578875" y="697154"/>
                    <a:pt x="574608" y="698144"/>
                    <a:pt x="571560" y="701192"/>
                  </a:cubicBezTo>
                  <a:cubicBezTo>
                    <a:pt x="570417" y="702335"/>
                    <a:pt x="569121" y="703555"/>
                    <a:pt x="568436" y="705002"/>
                  </a:cubicBezTo>
                  <a:cubicBezTo>
                    <a:pt x="566531" y="708889"/>
                    <a:pt x="564626" y="712851"/>
                    <a:pt x="562721" y="716585"/>
                  </a:cubicBezTo>
                  <a:cubicBezTo>
                    <a:pt x="561044" y="719709"/>
                    <a:pt x="558149" y="722681"/>
                    <a:pt x="557082" y="726110"/>
                  </a:cubicBezTo>
                  <a:cubicBezTo>
                    <a:pt x="556244" y="728853"/>
                    <a:pt x="555253" y="731215"/>
                    <a:pt x="553272" y="733196"/>
                  </a:cubicBezTo>
                  <a:cubicBezTo>
                    <a:pt x="552129" y="734339"/>
                    <a:pt x="550681" y="735254"/>
                    <a:pt x="549691" y="736473"/>
                  </a:cubicBezTo>
                  <a:cubicBezTo>
                    <a:pt x="545042" y="742417"/>
                    <a:pt x="540089" y="748208"/>
                    <a:pt x="536051" y="754532"/>
                  </a:cubicBezTo>
                  <a:cubicBezTo>
                    <a:pt x="532393" y="760247"/>
                    <a:pt x="529193" y="766115"/>
                    <a:pt x="524011" y="770534"/>
                  </a:cubicBezTo>
                  <a:cubicBezTo>
                    <a:pt x="522868" y="771449"/>
                    <a:pt x="522716" y="772135"/>
                    <a:pt x="523706" y="773582"/>
                  </a:cubicBezTo>
                  <a:cubicBezTo>
                    <a:pt x="529345" y="781126"/>
                    <a:pt x="534679" y="788822"/>
                    <a:pt x="540242" y="796366"/>
                  </a:cubicBezTo>
                  <a:cubicBezTo>
                    <a:pt x="544128" y="801624"/>
                    <a:pt x="547481" y="807263"/>
                    <a:pt x="552357" y="811759"/>
                  </a:cubicBezTo>
                  <a:cubicBezTo>
                    <a:pt x="553958" y="813206"/>
                    <a:pt x="555482" y="815111"/>
                    <a:pt x="556396" y="817093"/>
                  </a:cubicBezTo>
                  <a:cubicBezTo>
                    <a:pt x="559901" y="824255"/>
                    <a:pt x="564778" y="830580"/>
                    <a:pt x="569198" y="837133"/>
                  </a:cubicBezTo>
                  <a:cubicBezTo>
                    <a:pt x="574151" y="844525"/>
                    <a:pt x="578799" y="852145"/>
                    <a:pt x="583371" y="859841"/>
                  </a:cubicBezTo>
                  <a:cubicBezTo>
                    <a:pt x="586495" y="864946"/>
                    <a:pt x="589162" y="870204"/>
                    <a:pt x="593658" y="874471"/>
                  </a:cubicBezTo>
                  <a:cubicBezTo>
                    <a:pt x="596325" y="877062"/>
                    <a:pt x="597925" y="880872"/>
                    <a:pt x="599830" y="884225"/>
                  </a:cubicBezTo>
                  <a:cubicBezTo>
                    <a:pt x="602802" y="889483"/>
                    <a:pt x="605545" y="894817"/>
                    <a:pt x="608593" y="899998"/>
                  </a:cubicBezTo>
                  <a:cubicBezTo>
                    <a:pt x="610879" y="903884"/>
                    <a:pt x="613165" y="907999"/>
                    <a:pt x="616213" y="911352"/>
                  </a:cubicBezTo>
                  <a:cubicBezTo>
                    <a:pt x="618956" y="914400"/>
                    <a:pt x="619871" y="918134"/>
                    <a:pt x="621699" y="921487"/>
                  </a:cubicBezTo>
                  <a:cubicBezTo>
                    <a:pt x="626805" y="930859"/>
                    <a:pt x="629091" y="941451"/>
                    <a:pt x="635492" y="950290"/>
                  </a:cubicBezTo>
                  <a:cubicBezTo>
                    <a:pt x="639226" y="955319"/>
                    <a:pt x="641435" y="961492"/>
                    <a:pt x="644407" y="967054"/>
                  </a:cubicBezTo>
                  <a:cubicBezTo>
                    <a:pt x="645245" y="968731"/>
                    <a:pt x="646464" y="970178"/>
                    <a:pt x="647531" y="971702"/>
                  </a:cubicBezTo>
                  <a:cubicBezTo>
                    <a:pt x="648217" y="972693"/>
                    <a:pt x="649131" y="973607"/>
                    <a:pt x="649436" y="974674"/>
                  </a:cubicBezTo>
                  <a:cubicBezTo>
                    <a:pt x="650960" y="981227"/>
                    <a:pt x="654999" y="986714"/>
                    <a:pt x="657361" y="992962"/>
                  </a:cubicBezTo>
                  <a:cubicBezTo>
                    <a:pt x="658276" y="995248"/>
                    <a:pt x="658885" y="997687"/>
                    <a:pt x="659799" y="1000049"/>
                  </a:cubicBezTo>
                  <a:cubicBezTo>
                    <a:pt x="662543" y="1006831"/>
                    <a:pt x="665896" y="1013384"/>
                    <a:pt x="668029" y="1020318"/>
                  </a:cubicBezTo>
                  <a:cubicBezTo>
                    <a:pt x="669858" y="1026109"/>
                    <a:pt x="669934" y="1032434"/>
                    <a:pt x="671534" y="1038301"/>
                  </a:cubicBezTo>
                  <a:cubicBezTo>
                    <a:pt x="672677" y="1042264"/>
                    <a:pt x="673668" y="1046150"/>
                    <a:pt x="673744" y="1050341"/>
                  </a:cubicBezTo>
                  <a:cubicBezTo>
                    <a:pt x="673744" y="1053084"/>
                    <a:pt x="675954" y="1055904"/>
                    <a:pt x="675573" y="1058570"/>
                  </a:cubicBezTo>
                  <a:cubicBezTo>
                    <a:pt x="674735" y="1065886"/>
                    <a:pt x="678545" y="1072972"/>
                    <a:pt x="675878" y="1080364"/>
                  </a:cubicBezTo>
                  <a:cubicBezTo>
                    <a:pt x="674887" y="1083031"/>
                    <a:pt x="675649" y="1086384"/>
                    <a:pt x="675725" y="1089431"/>
                  </a:cubicBezTo>
                  <a:cubicBezTo>
                    <a:pt x="675954" y="1094842"/>
                    <a:pt x="675421" y="1100252"/>
                    <a:pt x="676563" y="1105738"/>
                  </a:cubicBezTo>
                  <a:close/>
                  <a:moveTo>
                    <a:pt x="644941" y="563651"/>
                  </a:moveTo>
                  <a:cubicBezTo>
                    <a:pt x="644941" y="563651"/>
                    <a:pt x="645398" y="563956"/>
                    <a:pt x="645550" y="564109"/>
                  </a:cubicBezTo>
                  <a:cubicBezTo>
                    <a:pt x="645550" y="563804"/>
                    <a:pt x="645550" y="563499"/>
                    <a:pt x="644941" y="563651"/>
                  </a:cubicBezTo>
                  <a:close/>
                  <a:moveTo>
                    <a:pt x="603716" y="358140"/>
                  </a:moveTo>
                  <a:cubicBezTo>
                    <a:pt x="603716" y="358140"/>
                    <a:pt x="604173" y="358445"/>
                    <a:pt x="604402" y="358597"/>
                  </a:cubicBezTo>
                  <a:cubicBezTo>
                    <a:pt x="604402" y="358292"/>
                    <a:pt x="604402" y="357988"/>
                    <a:pt x="603716" y="358140"/>
                  </a:cubicBezTo>
                  <a:close/>
                  <a:moveTo>
                    <a:pt x="582609" y="688924"/>
                  </a:moveTo>
                  <a:cubicBezTo>
                    <a:pt x="582609" y="688924"/>
                    <a:pt x="582914" y="688467"/>
                    <a:pt x="583066" y="688315"/>
                  </a:cubicBezTo>
                  <a:cubicBezTo>
                    <a:pt x="582761" y="688315"/>
                    <a:pt x="582456" y="688391"/>
                    <a:pt x="582609" y="688924"/>
                  </a:cubicBezTo>
                  <a:close/>
                  <a:moveTo>
                    <a:pt x="564626" y="101879"/>
                  </a:moveTo>
                  <a:cubicBezTo>
                    <a:pt x="564626" y="99517"/>
                    <a:pt x="565235" y="97231"/>
                    <a:pt x="565007" y="94640"/>
                  </a:cubicBezTo>
                  <a:cubicBezTo>
                    <a:pt x="563940" y="84734"/>
                    <a:pt x="557006" y="78638"/>
                    <a:pt x="551443" y="71628"/>
                  </a:cubicBezTo>
                  <a:cubicBezTo>
                    <a:pt x="550986" y="71018"/>
                    <a:pt x="549995" y="70866"/>
                    <a:pt x="549233" y="70485"/>
                  </a:cubicBezTo>
                  <a:cubicBezTo>
                    <a:pt x="548624" y="70180"/>
                    <a:pt x="548014" y="69952"/>
                    <a:pt x="547481" y="69723"/>
                  </a:cubicBezTo>
                  <a:cubicBezTo>
                    <a:pt x="548166" y="69342"/>
                    <a:pt x="548852" y="68961"/>
                    <a:pt x="549538" y="68580"/>
                  </a:cubicBezTo>
                  <a:cubicBezTo>
                    <a:pt x="548243" y="67742"/>
                    <a:pt x="547023" y="66218"/>
                    <a:pt x="545728" y="66142"/>
                  </a:cubicBezTo>
                  <a:cubicBezTo>
                    <a:pt x="542756" y="65913"/>
                    <a:pt x="540089" y="64846"/>
                    <a:pt x="537346" y="64237"/>
                  </a:cubicBezTo>
                  <a:cubicBezTo>
                    <a:pt x="532850" y="63246"/>
                    <a:pt x="528659" y="60503"/>
                    <a:pt x="523706" y="61722"/>
                  </a:cubicBezTo>
                  <a:cubicBezTo>
                    <a:pt x="522639" y="61951"/>
                    <a:pt x="521496" y="62636"/>
                    <a:pt x="520582" y="62332"/>
                  </a:cubicBezTo>
                  <a:cubicBezTo>
                    <a:pt x="513876" y="60350"/>
                    <a:pt x="509000" y="65075"/>
                    <a:pt x="503666" y="67285"/>
                  </a:cubicBezTo>
                  <a:cubicBezTo>
                    <a:pt x="498484" y="69418"/>
                    <a:pt x="495055" y="74295"/>
                    <a:pt x="491169" y="78334"/>
                  </a:cubicBezTo>
                  <a:cubicBezTo>
                    <a:pt x="485301" y="84430"/>
                    <a:pt x="482634" y="92431"/>
                    <a:pt x="478215" y="99365"/>
                  </a:cubicBezTo>
                  <a:cubicBezTo>
                    <a:pt x="477986" y="99746"/>
                    <a:pt x="478215" y="100432"/>
                    <a:pt x="478215" y="102032"/>
                  </a:cubicBezTo>
                  <a:cubicBezTo>
                    <a:pt x="478443" y="102260"/>
                    <a:pt x="478672" y="102641"/>
                    <a:pt x="478977" y="102794"/>
                  </a:cubicBezTo>
                  <a:cubicBezTo>
                    <a:pt x="480196" y="103327"/>
                    <a:pt x="481187" y="105232"/>
                    <a:pt x="482711" y="103937"/>
                  </a:cubicBezTo>
                  <a:cubicBezTo>
                    <a:pt x="484768" y="102184"/>
                    <a:pt x="481644" y="102032"/>
                    <a:pt x="481491" y="100965"/>
                  </a:cubicBezTo>
                  <a:cubicBezTo>
                    <a:pt x="481415" y="100279"/>
                    <a:pt x="481491" y="99517"/>
                    <a:pt x="481491" y="98831"/>
                  </a:cubicBezTo>
                  <a:cubicBezTo>
                    <a:pt x="482177" y="98984"/>
                    <a:pt x="483015" y="98984"/>
                    <a:pt x="483473" y="99441"/>
                  </a:cubicBezTo>
                  <a:cubicBezTo>
                    <a:pt x="485606" y="101346"/>
                    <a:pt x="488121" y="100736"/>
                    <a:pt x="489492" y="99289"/>
                  </a:cubicBezTo>
                  <a:cubicBezTo>
                    <a:pt x="492007" y="96545"/>
                    <a:pt x="496503" y="96241"/>
                    <a:pt x="498027" y="92278"/>
                  </a:cubicBezTo>
                  <a:cubicBezTo>
                    <a:pt x="498332" y="91516"/>
                    <a:pt x="500008" y="91211"/>
                    <a:pt x="501151" y="90830"/>
                  </a:cubicBezTo>
                  <a:cubicBezTo>
                    <a:pt x="503208" y="90068"/>
                    <a:pt x="505190" y="89230"/>
                    <a:pt x="507323" y="88697"/>
                  </a:cubicBezTo>
                  <a:cubicBezTo>
                    <a:pt x="509457" y="88163"/>
                    <a:pt x="511743" y="87478"/>
                    <a:pt x="513876" y="87706"/>
                  </a:cubicBezTo>
                  <a:cubicBezTo>
                    <a:pt x="517077" y="88011"/>
                    <a:pt x="520430" y="88544"/>
                    <a:pt x="523173" y="89916"/>
                  </a:cubicBezTo>
                  <a:cubicBezTo>
                    <a:pt x="525840" y="91288"/>
                    <a:pt x="529269" y="93497"/>
                    <a:pt x="529955" y="96012"/>
                  </a:cubicBezTo>
                  <a:cubicBezTo>
                    <a:pt x="531860" y="103022"/>
                    <a:pt x="532317" y="110414"/>
                    <a:pt x="530259" y="117653"/>
                  </a:cubicBezTo>
                  <a:cubicBezTo>
                    <a:pt x="529421" y="120548"/>
                    <a:pt x="528659" y="123444"/>
                    <a:pt x="528126" y="126416"/>
                  </a:cubicBezTo>
                  <a:cubicBezTo>
                    <a:pt x="527592" y="129616"/>
                    <a:pt x="524849" y="132359"/>
                    <a:pt x="522944" y="132359"/>
                  </a:cubicBezTo>
                  <a:cubicBezTo>
                    <a:pt x="519363" y="132436"/>
                    <a:pt x="519515" y="134950"/>
                    <a:pt x="518372" y="136627"/>
                  </a:cubicBezTo>
                  <a:cubicBezTo>
                    <a:pt x="517458" y="137998"/>
                    <a:pt x="516620" y="139446"/>
                    <a:pt x="516010" y="140970"/>
                  </a:cubicBezTo>
                  <a:cubicBezTo>
                    <a:pt x="515553" y="142037"/>
                    <a:pt x="514867" y="143408"/>
                    <a:pt x="515172" y="144323"/>
                  </a:cubicBezTo>
                  <a:cubicBezTo>
                    <a:pt x="517153" y="149200"/>
                    <a:pt x="517915" y="154915"/>
                    <a:pt x="524392" y="156591"/>
                  </a:cubicBezTo>
                  <a:cubicBezTo>
                    <a:pt x="526068" y="157048"/>
                    <a:pt x="527364" y="158877"/>
                    <a:pt x="528964" y="159868"/>
                  </a:cubicBezTo>
                  <a:cubicBezTo>
                    <a:pt x="529955" y="160477"/>
                    <a:pt x="531555" y="161468"/>
                    <a:pt x="532241" y="161163"/>
                  </a:cubicBezTo>
                  <a:cubicBezTo>
                    <a:pt x="534908" y="159715"/>
                    <a:pt x="537346" y="157810"/>
                    <a:pt x="539708" y="155981"/>
                  </a:cubicBezTo>
                  <a:cubicBezTo>
                    <a:pt x="540089" y="155677"/>
                    <a:pt x="540166" y="154534"/>
                    <a:pt x="539937" y="154000"/>
                  </a:cubicBezTo>
                  <a:cubicBezTo>
                    <a:pt x="537879" y="149276"/>
                    <a:pt x="541613" y="145999"/>
                    <a:pt x="543976" y="143713"/>
                  </a:cubicBezTo>
                  <a:cubicBezTo>
                    <a:pt x="548624" y="139217"/>
                    <a:pt x="553881" y="135484"/>
                    <a:pt x="557387" y="129921"/>
                  </a:cubicBezTo>
                  <a:cubicBezTo>
                    <a:pt x="558530" y="128092"/>
                    <a:pt x="558911" y="125806"/>
                    <a:pt x="560206" y="124130"/>
                  </a:cubicBezTo>
                  <a:cubicBezTo>
                    <a:pt x="561882" y="121996"/>
                    <a:pt x="562873" y="119863"/>
                    <a:pt x="562873" y="117119"/>
                  </a:cubicBezTo>
                  <a:cubicBezTo>
                    <a:pt x="562873" y="114605"/>
                    <a:pt x="562949" y="111785"/>
                    <a:pt x="564092" y="109576"/>
                  </a:cubicBezTo>
                  <a:cubicBezTo>
                    <a:pt x="565464" y="106909"/>
                    <a:pt x="564854" y="104394"/>
                    <a:pt x="564854" y="101879"/>
                  </a:cubicBezTo>
                  <a:close/>
                  <a:moveTo>
                    <a:pt x="533155" y="1074115"/>
                  </a:moveTo>
                  <a:cubicBezTo>
                    <a:pt x="533079" y="1070991"/>
                    <a:pt x="534679" y="1068019"/>
                    <a:pt x="533384" y="1064743"/>
                  </a:cubicBezTo>
                  <a:cubicBezTo>
                    <a:pt x="531860" y="1060856"/>
                    <a:pt x="532164" y="1056437"/>
                    <a:pt x="528354" y="1053236"/>
                  </a:cubicBezTo>
                  <a:cubicBezTo>
                    <a:pt x="526754" y="1051941"/>
                    <a:pt x="525230" y="1049045"/>
                    <a:pt x="526602" y="1045693"/>
                  </a:cubicBezTo>
                  <a:cubicBezTo>
                    <a:pt x="527669" y="1042949"/>
                    <a:pt x="526907" y="1039825"/>
                    <a:pt x="524011" y="1037158"/>
                  </a:cubicBezTo>
                  <a:cubicBezTo>
                    <a:pt x="520277" y="1033805"/>
                    <a:pt x="516696" y="1029919"/>
                    <a:pt x="514562" y="1025500"/>
                  </a:cubicBezTo>
                  <a:cubicBezTo>
                    <a:pt x="512657" y="1021613"/>
                    <a:pt x="510066" y="1018565"/>
                    <a:pt x="506942" y="1016432"/>
                  </a:cubicBezTo>
                  <a:cubicBezTo>
                    <a:pt x="500465" y="1012012"/>
                    <a:pt x="493531" y="1008050"/>
                    <a:pt x="486444" y="1004621"/>
                  </a:cubicBezTo>
                  <a:cubicBezTo>
                    <a:pt x="480577" y="1001801"/>
                    <a:pt x="474024" y="1000811"/>
                    <a:pt x="467394" y="1000887"/>
                  </a:cubicBezTo>
                  <a:cubicBezTo>
                    <a:pt x="466404" y="1000887"/>
                    <a:pt x="465489" y="1002944"/>
                    <a:pt x="463432" y="1000887"/>
                  </a:cubicBezTo>
                  <a:cubicBezTo>
                    <a:pt x="461756" y="1001268"/>
                    <a:pt x="459927" y="1001268"/>
                    <a:pt x="458479" y="1002030"/>
                  </a:cubicBezTo>
                  <a:cubicBezTo>
                    <a:pt x="454059" y="1004316"/>
                    <a:pt x="451469" y="1011098"/>
                    <a:pt x="454364" y="1013993"/>
                  </a:cubicBezTo>
                  <a:cubicBezTo>
                    <a:pt x="456193" y="1015746"/>
                    <a:pt x="456879" y="1018108"/>
                    <a:pt x="458555" y="1019785"/>
                  </a:cubicBezTo>
                  <a:cubicBezTo>
                    <a:pt x="461984" y="1023214"/>
                    <a:pt x="465489" y="1026490"/>
                    <a:pt x="468766" y="1029995"/>
                  </a:cubicBezTo>
                  <a:cubicBezTo>
                    <a:pt x="470823" y="1032205"/>
                    <a:pt x="472957" y="1033653"/>
                    <a:pt x="476157" y="1033272"/>
                  </a:cubicBezTo>
                  <a:cubicBezTo>
                    <a:pt x="477224" y="1033120"/>
                    <a:pt x="478443" y="1033729"/>
                    <a:pt x="479510" y="1034186"/>
                  </a:cubicBezTo>
                  <a:cubicBezTo>
                    <a:pt x="482253" y="1035329"/>
                    <a:pt x="484692" y="1037082"/>
                    <a:pt x="487816" y="1037692"/>
                  </a:cubicBezTo>
                  <a:cubicBezTo>
                    <a:pt x="489035" y="1037920"/>
                    <a:pt x="490712" y="1040054"/>
                    <a:pt x="490788" y="1041349"/>
                  </a:cubicBezTo>
                  <a:cubicBezTo>
                    <a:pt x="490864" y="1043178"/>
                    <a:pt x="490026" y="1045921"/>
                    <a:pt x="487740" y="1045997"/>
                  </a:cubicBezTo>
                  <a:cubicBezTo>
                    <a:pt x="484311" y="1045997"/>
                    <a:pt x="480882" y="1046074"/>
                    <a:pt x="477300" y="1045312"/>
                  </a:cubicBezTo>
                  <a:cubicBezTo>
                    <a:pt x="469757" y="1043711"/>
                    <a:pt x="462060" y="1040816"/>
                    <a:pt x="454212" y="1044931"/>
                  </a:cubicBezTo>
                  <a:cubicBezTo>
                    <a:pt x="450021" y="1047140"/>
                    <a:pt x="448725" y="1049274"/>
                    <a:pt x="450478" y="1053770"/>
                  </a:cubicBezTo>
                  <a:cubicBezTo>
                    <a:pt x="452612" y="1059028"/>
                    <a:pt x="457107" y="1062152"/>
                    <a:pt x="460689" y="1066190"/>
                  </a:cubicBezTo>
                  <a:cubicBezTo>
                    <a:pt x="462365" y="1068019"/>
                    <a:pt x="464194" y="1067714"/>
                    <a:pt x="466099" y="1067562"/>
                  </a:cubicBezTo>
                  <a:cubicBezTo>
                    <a:pt x="468156" y="1067410"/>
                    <a:pt x="470138" y="1066952"/>
                    <a:pt x="472119" y="1066419"/>
                  </a:cubicBezTo>
                  <a:cubicBezTo>
                    <a:pt x="475167" y="1065581"/>
                    <a:pt x="477529" y="1067029"/>
                    <a:pt x="479510" y="1068705"/>
                  </a:cubicBezTo>
                  <a:cubicBezTo>
                    <a:pt x="481796" y="1070686"/>
                    <a:pt x="477910" y="1071220"/>
                    <a:pt x="477986" y="1072896"/>
                  </a:cubicBezTo>
                  <a:cubicBezTo>
                    <a:pt x="477986" y="1073429"/>
                    <a:pt x="478215" y="1074191"/>
                    <a:pt x="477986" y="1074496"/>
                  </a:cubicBezTo>
                  <a:cubicBezTo>
                    <a:pt x="476843" y="1075563"/>
                    <a:pt x="475700" y="1076935"/>
                    <a:pt x="474329" y="1077239"/>
                  </a:cubicBezTo>
                  <a:cubicBezTo>
                    <a:pt x="471509" y="1077925"/>
                    <a:pt x="468537" y="1078306"/>
                    <a:pt x="465566" y="1078382"/>
                  </a:cubicBezTo>
                  <a:cubicBezTo>
                    <a:pt x="458174" y="1078611"/>
                    <a:pt x="456879" y="1079830"/>
                    <a:pt x="457336" y="1086917"/>
                  </a:cubicBezTo>
                  <a:cubicBezTo>
                    <a:pt x="457565" y="1090194"/>
                    <a:pt x="459698" y="1091641"/>
                    <a:pt x="463356" y="1091413"/>
                  </a:cubicBezTo>
                  <a:cubicBezTo>
                    <a:pt x="465337" y="1091336"/>
                    <a:pt x="467394" y="1091413"/>
                    <a:pt x="469223" y="1092022"/>
                  </a:cubicBezTo>
                  <a:cubicBezTo>
                    <a:pt x="470519" y="1092403"/>
                    <a:pt x="472043" y="1093622"/>
                    <a:pt x="472347" y="1094842"/>
                  </a:cubicBezTo>
                  <a:cubicBezTo>
                    <a:pt x="472881" y="1096594"/>
                    <a:pt x="472881" y="1098575"/>
                    <a:pt x="470900" y="1100099"/>
                  </a:cubicBezTo>
                  <a:cubicBezTo>
                    <a:pt x="466632" y="1103300"/>
                    <a:pt x="461984" y="1102309"/>
                    <a:pt x="457336" y="1101700"/>
                  </a:cubicBezTo>
                  <a:cubicBezTo>
                    <a:pt x="456269" y="1101547"/>
                    <a:pt x="455126" y="1101700"/>
                    <a:pt x="454059" y="1101700"/>
                  </a:cubicBezTo>
                  <a:cubicBezTo>
                    <a:pt x="454440" y="1102766"/>
                    <a:pt x="454593" y="1104062"/>
                    <a:pt x="455279" y="1104900"/>
                  </a:cubicBezTo>
                  <a:cubicBezTo>
                    <a:pt x="456498" y="1106272"/>
                    <a:pt x="458174" y="1107186"/>
                    <a:pt x="459393" y="1108558"/>
                  </a:cubicBezTo>
                  <a:cubicBezTo>
                    <a:pt x="460384" y="1109701"/>
                    <a:pt x="460765" y="1111225"/>
                    <a:pt x="461679" y="1112444"/>
                  </a:cubicBezTo>
                  <a:cubicBezTo>
                    <a:pt x="465489" y="1117473"/>
                    <a:pt x="470823" y="1119911"/>
                    <a:pt x="476767" y="1121588"/>
                  </a:cubicBezTo>
                  <a:cubicBezTo>
                    <a:pt x="480120" y="1122502"/>
                    <a:pt x="483473" y="1123798"/>
                    <a:pt x="486521" y="1125398"/>
                  </a:cubicBezTo>
                  <a:cubicBezTo>
                    <a:pt x="489797" y="1127074"/>
                    <a:pt x="493226" y="1128979"/>
                    <a:pt x="495817" y="1131494"/>
                  </a:cubicBezTo>
                  <a:cubicBezTo>
                    <a:pt x="498332" y="1134009"/>
                    <a:pt x="499779" y="1132561"/>
                    <a:pt x="501989" y="1131494"/>
                  </a:cubicBezTo>
                  <a:cubicBezTo>
                    <a:pt x="507628" y="1128751"/>
                    <a:pt x="510676" y="1123264"/>
                    <a:pt x="515248" y="1119302"/>
                  </a:cubicBezTo>
                  <a:cubicBezTo>
                    <a:pt x="517382" y="1117397"/>
                    <a:pt x="519515" y="1115492"/>
                    <a:pt x="521192" y="1113206"/>
                  </a:cubicBezTo>
                  <a:cubicBezTo>
                    <a:pt x="525459" y="1107567"/>
                    <a:pt x="527211" y="1100633"/>
                    <a:pt x="529726" y="1094156"/>
                  </a:cubicBezTo>
                  <a:cubicBezTo>
                    <a:pt x="531021" y="1090803"/>
                    <a:pt x="532012" y="1087145"/>
                    <a:pt x="532469" y="1083335"/>
                  </a:cubicBezTo>
                  <a:cubicBezTo>
                    <a:pt x="532850" y="1080287"/>
                    <a:pt x="533079" y="1077087"/>
                    <a:pt x="533003" y="1074039"/>
                  </a:cubicBezTo>
                  <a:close/>
                  <a:moveTo>
                    <a:pt x="528964" y="1047750"/>
                  </a:moveTo>
                  <a:cubicBezTo>
                    <a:pt x="528964" y="1047750"/>
                    <a:pt x="529421" y="1048055"/>
                    <a:pt x="529574" y="1048207"/>
                  </a:cubicBezTo>
                  <a:cubicBezTo>
                    <a:pt x="529574" y="1047902"/>
                    <a:pt x="529574" y="1047598"/>
                    <a:pt x="528964" y="1047750"/>
                  </a:cubicBezTo>
                  <a:close/>
                  <a:moveTo>
                    <a:pt x="522258" y="115748"/>
                  </a:moveTo>
                  <a:cubicBezTo>
                    <a:pt x="524773" y="108585"/>
                    <a:pt x="524392" y="101651"/>
                    <a:pt x="517153" y="96850"/>
                  </a:cubicBezTo>
                  <a:cubicBezTo>
                    <a:pt x="516848" y="96622"/>
                    <a:pt x="516391" y="96698"/>
                    <a:pt x="516010" y="96622"/>
                  </a:cubicBezTo>
                  <a:cubicBezTo>
                    <a:pt x="516010" y="97003"/>
                    <a:pt x="515781" y="97460"/>
                    <a:pt x="516010" y="97612"/>
                  </a:cubicBezTo>
                  <a:cubicBezTo>
                    <a:pt x="517077" y="98831"/>
                    <a:pt x="517839" y="99898"/>
                    <a:pt x="515248" y="99136"/>
                  </a:cubicBezTo>
                  <a:cubicBezTo>
                    <a:pt x="510828" y="97917"/>
                    <a:pt x="510981" y="97917"/>
                    <a:pt x="509304" y="102184"/>
                  </a:cubicBezTo>
                  <a:cubicBezTo>
                    <a:pt x="507933" y="105537"/>
                    <a:pt x="506485" y="108966"/>
                    <a:pt x="504732" y="112090"/>
                  </a:cubicBezTo>
                  <a:cubicBezTo>
                    <a:pt x="503208" y="114757"/>
                    <a:pt x="502980" y="114681"/>
                    <a:pt x="500846" y="111709"/>
                  </a:cubicBezTo>
                  <a:cubicBezTo>
                    <a:pt x="502599" y="110109"/>
                    <a:pt x="504504" y="108509"/>
                    <a:pt x="501761" y="106147"/>
                  </a:cubicBezTo>
                  <a:cubicBezTo>
                    <a:pt x="499932" y="104546"/>
                    <a:pt x="501761" y="104927"/>
                    <a:pt x="502599" y="104699"/>
                  </a:cubicBezTo>
                  <a:cubicBezTo>
                    <a:pt x="503132" y="104546"/>
                    <a:pt x="503589" y="104089"/>
                    <a:pt x="504123" y="103784"/>
                  </a:cubicBezTo>
                  <a:cubicBezTo>
                    <a:pt x="503666" y="103403"/>
                    <a:pt x="503285" y="102946"/>
                    <a:pt x="502827" y="102641"/>
                  </a:cubicBezTo>
                  <a:cubicBezTo>
                    <a:pt x="499322" y="100736"/>
                    <a:pt x="497874" y="101270"/>
                    <a:pt x="495436" y="104470"/>
                  </a:cubicBezTo>
                  <a:cubicBezTo>
                    <a:pt x="494141" y="106147"/>
                    <a:pt x="492540" y="108280"/>
                    <a:pt x="490712" y="108737"/>
                  </a:cubicBezTo>
                  <a:cubicBezTo>
                    <a:pt x="488349" y="109347"/>
                    <a:pt x="487816" y="110871"/>
                    <a:pt x="486673" y="112395"/>
                  </a:cubicBezTo>
                  <a:cubicBezTo>
                    <a:pt x="485149" y="114529"/>
                    <a:pt x="487054" y="116662"/>
                    <a:pt x="486521" y="117958"/>
                  </a:cubicBezTo>
                  <a:cubicBezTo>
                    <a:pt x="485225" y="121387"/>
                    <a:pt x="487816" y="122225"/>
                    <a:pt x="489416" y="122834"/>
                  </a:cubicBezTo>
                  <a:cubicBezTo>
                    <a:pt x="496198" y="125501"/>
                    <a:pt x="497189" y="125959"/>
                    <a:pt x="499779" y="131216"/>
                  </a:cubicBezTo>
                  <a:cubicBezTo>
                    <a:pt x="501151" y="133960"/>
                    <a:pt x="502827" y="136474"/>
                    <a:pt x="505952" y="137008"/>
                  </a:cubicBezTo>
                  <a:cubicBezTo>
                    <a:pt x="509609" y="137617"/>
                    <a:pt x="513038" y="137312"/>
                    <a:pt x="514410" y="132893"/>
                  </a:cubicBezTo>
                  <a:cubicBezTo>
                    <a:pt x="514562" y="132359"/>
                    <a:pt x="515858" y="132207"/>
                    <a:pt x="516543" y="131674"/>
                  </a:cubicBezTo>
                  <a:cubicBezTo>
                    <a:pt x="518372" y="130302"/>
                    <a:pt x="520277" y="129083"/>
                    <a:pt x="521725" y="127406"/>
                  </a:cubicBezTo>
                  <a:cubicBezTo>
                    <a:pt x="522258" y="126797"/>
                    <a:pt x="521344" y="125120"/>
                    <a:pt x="521496" y="123901"/>
                  </a:cubicBezTo>
                  <a:cubicBezTo>
                    <a:pt x="521801" y="121158"/>
                    <a:pt x="521344" y="118567"/>
                    <a:pt x="522335" y="115672"/>
                  </a:cubicBezTo>
                  <a:close/>
                  <a:moveTo>
                    <a:pt x="503818" y="158191"/>
                  </a:moveTo>
                  <a:cubicBezTo>
                    <a:pt x="503818" y="156972"/>
                    <a:pt x="503970" y="155753"/>
                    <a:pt x="503818" y="154610"/>
                  </a:cubicBezTo>
                  <a:cubicBezTo>
                    <a:pt x="503742" y="154076"/>
                    <a:pt x="502827" y="153695"/>
                    <a:pt x="502294" y="153162"/>
                  </a:cubicBezTo>
                  <a:cubicBezTo>
                    <a:pt x="499551" y="150571"/>
                    <a:pt x="495360" y="148971"/>
                    <a:pt x="496274" y="143866"/>
                  </a:cubicBezTo>
                  <a:cubicBezTo>
                    <a:pt x="496427" y="143104"/>
                    <a:pt x="495360" y="142189"/>
                    <a:pt x="494293" y="140741"/>
                  </a:cubicBezTo>
                  <a:cubicBezTo>
                    <a:pt x="492159" y="139751"/>
                    <a:pt x="490102" y="138684"/>
                    <a:pt x="487968" y="137693"/>
                  </a:cubicBezTo>
                  <a:cubicBezTo>
                    <a:pt x="487359" y="137389"/>
                    <a:pt x="486749" y="137236"/>
                    <a:pt x="486140" y="137008"/>
                  </a:cubicBezTo>
                  <a:cubicBezTo>
                    <a:pt x="485987" y="137846"/>
                    <a:pt x="485454" y="138760"/>
                    <a:pt x="485682" y="139446"/>
                  </a:cubicBezTo>
                  <a:cubicBezTo>
                    <a:pt x="486368" y="142189"/>
                    <a:pt x="486825" y="145085"/>
                    <a:pt x="488273" y="147523"/>
                  </a:cubicBezTo>
                  <a:cubicBezTo>
                    <a:pt x="491169" y="152476"/>
                    <a:pt x="495588" y="155829"/>
                    <a:pt x="501227" y="157429"/>
                  </a:cubicBezTo>
                  <a:cubicBezTo>
                    <a:pt x="502142" y="157658"/>
                    <a:pt x="502980" y="157886"/>
                    <a:pt x="503894" y="158115"/>
                  </a:cubicBezTo>
                  <a:close/>
                  <a:moveTo>
                    <a:pt x="496960" y="931012"/>
                  </a:moveTo>
                  <a:cubicBezTo>
                    <a:pt x="496960" y="931012"/>
                    <a:pt x="497265" y="930554"/>
                    <a:pt x="497417" y="930402"/>
                  </a:cubicBezTo>
                  <a:cubicBezTo>
                    <a:pt x="497112" y="930402"/>
                    <a:pt x="496731" y="930402"/>
                    <a:pt x="496960" y="931012"/>
                  </a:cubicBezTo>
                  <a:close/>
                  <a:moveTo>
                    <a:pt x="494141" y="934136"/>
                  </a:moveTo>
                  <a:cubicBezTo>
                    <a:pt x="494522" y="934136"/>
                    <a:pt x="494903" y="933069"/>
                    <a:pt x="495284" y="932459"/>
                  </a:cubicBezTo>
                  <a:cubicBezTo>
                    <a:pt x="491931" y="930631"/>
                    <a:pt x="491474" y="926744"/>
                    <a:pt x="490254" y="923849"/>
                  </a:cubicBezTo>
                  <a:cubicBezTo>
                    <a:pt x="489264" y="921487"/>
                    <a:pt x="487206" y="923392"/>
                    <a:pt x="486521" y="921791"/>
                  </a:cubicBezTo>
                  <a:cubicBezTo>
                    <a:pt x="486521" y="921639"/>
                    <a:pt x="484844" y="922172"/>
                    <a:pt x="482939" y="922401"/>
                  </a:cubicBezTo>
                  <a:cubicBezTo>
                    <a:pt x="479891" y="926744"/>
                    <a:pt x="480729" y="930783"/>
                    <a:pt x="484920" y="933069"/>
                  </a:cubicBezTo>
                  <a:cubicBezTo>
                    <a:pt x="487892" y="934669"/>
                    <a:pt x="491016" y="934288"/>
                    <a:pt x="494141" y="934212"/>
                  </a:cubicBezTo>
                  <a:close/>
                  <a:moveTo>
                    <a:pt x="491016" y="106375"/>
                  </a:moveTo>
                  <a:cubicBezTo>
                    <a:pt x="490331" y="106375"/>
                    <a:pt x="489645" y="106375"/>
                    <a:pt x="488959" y="106299"/>
                  </a:cubicBezTo>
                  <a:cubicBezTo>
                    <a:pt x="489111" y="106832"/>
                    <a:pt x="489264" y="107442"/>
                    <a:pt x="489416" y="107975"/>
                  </a:cubicBezTo>
                  <a:cubicBezTo>
                    <a:pt x="489797" y="107594"/>
                    <a:pt x="490102" y="107290"/>
                    <a:pt x="491016" y="106375"/>
                  </a:cubicBezTo>
                  <a:close/>
                  <a:moveTo>
                    <a:pt x="479663" y="80010"/>
                  </a:moveTo>
                  <a:cubicBezTo>
                    <a:pt x="479663" y="79324"/>
                    <a:pt x="479663" y="78638"/>
                    <a:pt x="479739" y="77953"/>
                  </a:cubicBezTo>
                  <a:cubicBezTo>
                    <a:pt x="479205" y="78105"/>
                    <a:pt x="478596" y="78257"/>
                    <a:pt x="478062" y="78410"/>
                  </a:cubicBezTo>
                  <a:cubicBezTo>
                    <a:pt x="478443" y="78715"/>
                    <a:pt x="478748" y="79096"/>
                    <a:pt x="479663" y="80010"/>
                  </a:cubicBezTo>
                  <a:close/>
                  <a:moveTo>
                    <a:pt x="473186" y="91745"/>
                  </a:moveTo>
                  <a:cubicBezTo>
                    <a:pt x="473490" y="90678"/>
                    <a:pt x="475243" y="89764"/>
                    <a:pt x="473871" y="88697"/>
                  </a:cubicBezTo>
                  <a:cubicBezTo>
                    <a:pt x="472881" y="87935"/>
                    <a:pt x="471357" y="87782"/>
                    <a:pt x="470061" y="87630"/>
                  </a:cubicBezTo>
                  <a:cubicBezTo>
                    <a:pt x="469604" y="87554"/>
                    <a:pt x="468995" y="88087"/>
                    <a:pt x="468461" y="88392"/>
                  </a:cubicBezTo>
                  <a:cubicBezTo>
                    <a:pt x="467547" y="84582"/>
                    <a:pt x="466709" y="87478"/>
                    <a:pt x="466099" y="88468"/>
                  </a:cubicBezTo>
                  <a:cubicBezTo>
                    <a:pt x="465413" y="89611"/>
                    <a:pt x="465185" y="91135"/>
                    <a:pt x="464270" y="91897"/>
                  </a:cubicBezTo>
                  <a:cubicBezTo>
                    <a:pt x="462594" y="93269"/>
                    <a:pt x="462899" y="95021"/>
                    <a:pt x="462289" y="97231"/>
                  </a:cubicBezTo>
                  <a:cubicBezTo>
                    <a:pt x="459851" y="99136"/>
                    <a:pt x="458250" y="101346"/>
                    <a:pt x="458022" y="104623"/>
                  </a:cubicBezTo>
                  <a:cubicBezTo>
                    <a:pt x="457946" y="106451"/>
                    <a:pt x="458860" y="110185"/>
                    <a:pt x="460079" y="110109"/>
                  </a:cubicBezTo>
                  <a:cubicBezTo>
                    <a:pt x="461679" y="109957"/>
                    <a:pt x="463356" y="109423"/>
                    <a:pt x="464804" y="108585"/>
                  </a:cubicBezTo>
                  <a:cubicBezTo>
                    <a:pt x="465489" y="108204"/>
                    <a:pt x="465718" y="106909"/>
                    <a:pt x="466023" y="105994"/>
                  </a:cubicBezTo>
                  <a:cubicBezTo>
                    <a:pt x="466785" y="104013"/>
                    <a:pt x="466937" y="101498"/>
                    <a:pt x="468309" y="100051"/>
                  </a:cubicBezTo>
                  <a:cubicBezTo>
                    <a:pt x="470671" y="97612"/>
                    <a:pt x="472195" y="94945"/>
                    <a:pt x="473109" y="91821"/>
                  </a:cubicBezTo>
                  <a:close/>
                  <a:moveTo>
                    <a:pt x="468233" y="105308"/>
                  </a:moveTo>
                  <a:cubicBezTo>
                    <a:pt x="468233" y="105308"/>
                    <a:pt x="468690" y="105613"/>
                    <a:pt x="468918" y="105766"/>
                  </a:cubicBezTo>
                  <a:cubicBezTo>
                    <a:pt x="468918" y="105461"/>
                    <a:pt x="468918" y="105156"/>
                    <a:pt x="468233" y="105308"/>
                  </a:cubicBezTo>
                  <a:close/>
                  <a:moveTo>
                    <a:pt x="468233" y="1040740"/>
                  </a:moveTo>
                  <a:cubicBezTo>
                    <a:pt x="468233" y="1040740"/>
                    <a:pt x="468614" y="1040054"/>
                    <a:pt x="467699" y="1039673"/>
                  </a:cubicBezTo>
                  <a:cubicBezTo>
                    <a:pt x="467852" y="1040054"/>
                    <a:pt x="468080" y="1040359"/>
                    <a:pt x="468233" y="1040740"/>
                  </a:cubicBezTo>
                  <a:close/>
                  <a:moveTo>
                    <a:pt x="460613" y="111785"/>
                  </a:moveTo>
                  <a:cubicBezTo>
                    <a:pt x="460613" y="111785"/>
                    <a:pt x="461070" y="112090"/>
                    <a:pt x="461298" y="112243"/>
                  </a:cubicBezTo>
                  <a:cubicBezTo>
                    <a:pt x="461298" y="111938"/>
                    <a:pt x="461298" y="111633"/>
                    <a:pt x="460613" y="111785"/>
                  </a:cubicBezTo>
                  <a:close/>
                  <a:moveTo>
                    <a:pt x="452840" y="828446"/>
                  </a:moveTo>
                  <a:cubicBezTo>
                    <a:pt x="452993" y="828065"/>
                    <a:pt x="452993" y="827303"/>
                    <a:pt x="452688" y="827075"/>
                  </a:cubicBezTo>
                  <a:cubicBezTo>
                    <a:pt x="452383" y="826770"/>
                    <a:pt x="451392" y="826694"/>
                    <a:pt x="451316" y="826846"/>
                  </a:cubicBezTo>
                  <a:cubicBezTo>
                    <a:pt x="449335" y="830199"/>
                    <a:pt x="445525" y="828446"/>
                    <a:pt x="442782" y="829818"/>
                  </a:cubicBezTo>
                  <a:cubicBezTo>
                    <a:pt x="440420" y="830961"/>
                    <a:pt x="437295" y="830504"/>
                    <a:pt x="434781" y="831418"/>
                  </a:cubicBezTo>
                  <a:cubicBezTo>
                    <a:pt x="431352" y="832714"/>
                    <a:pt x="428228" y="834847"/>
                    <a:pt x="424951" y="836371"/>
                  </a:cubicBezTo>
                  <a:cubicBezTo>
                    <a:pt x="422208" y="837590"/>
                    <a:pt x="419388" y="839495"/>
                    <a:pt x="416569" y="839419"/>
                  </a:cubicBezTo>
                  <a:cubicBezTo>
                    <a:pt x="412378" y="839419"/>
                    <a:pt x="408644" y="840638"/>
                    <a:pt x="405063" y="841934"/>
                  </a:cubicBezTo>
                  <a:cubicBezTo>
                    <a:pt x="399881" y="843839"/>
                    <a:pt x="394547" y="845896"/>
                    <a:pt x="391804" y="851383"/>
                  </a:cubicBezTo>
                  <a:cubicBezTo>
                    <a:pt x="389594" y="855878"/>
                    <a:pt x="387156" y="860222"/>
                    <a:pt x="384717" y="864565"/>
                  </a:cubicBezTo>
                  <a:cubicBezTo>
                    <a:pt x="383574" y="866623"/>
                    <a:pt x="382203" y="868604"/>
                    <a:pt x="382508" y="871195"/>
                  </a:cubicBezTo>
                  <a:cubicBezTo>
                    <a:pt x="382584" y="871804"/>
                    <a:pt x="382279" y="872642"/>
                    <a:pt x="381822" y="873023"/>
                  </a:cubicBezTo>
                  <a:cubicBezTo>
                    <a:pt x="377783" y="876986"/>
                    <a:pt x="377783" y="882625"/>
                    <a:pt x="376335" y="887425"/>
                  </a:cubicBezTo>
                  <a:cubicBezTo>
                    <a:pt x="374811" y="892378"/>
                    <a:pt x="372906" y="897179"/>
                    <a:pt x="371840" y="902284"/>
                  </a:cubicBezTo>
                  <a:cubicBezTo>
                    <a:pt x="371001" y="906094"/>
                    <a:pt x="368258" y="909599"/>
                    <a:pt x="367649" y="913409"/>
                  </a:cubicBezTo>
                  <a:cubicBezTo>
                    <a:pt x="367115" y="916762"/>
                    <a:pt x="365896" y="919201"/>
                    <a:pt x="363610" y="921487"/>
                  </a:cubicBezTo>
                  <a:cubicBezTo>
                    <a:pt x="362848" y="922172"/>
                    <a:pt x="360943" y="922934"/>
                    <a:pt x="362467" y="924382"/>
                  </a:cubicBezTo>
                  <a:cubicBezTo>
                    <a:pt x="363991" y="925830"/>
                    <a:pt x="364601" y="929107"/>
                    <a:pt x="367344" y="928345"/>
                  </a:cubicBezTo>
                  <a:cubicBezTo>
                    <a:pt x="371001" y="927354"/>
                    <a:pt x="374430" y="927278"/>
                    <a:pt x="378088" y="927659"/>
                  </a:cubicBezTo>
                  <a:cubicBezTo>
                    <a:pt x="381288" y="928040"/>
                    <a:pt x="384336" y="927811"/>
                    <a:pt x="387613" y="928573"/>
                  </a:cubicBezTo>
                  <a:cubicBezTo>
                    <a:pt x="390432" y="929259"/>
                    <a:pt x="394166" y="928116"/>
                    <a:pt x="396986" y="926744"/>
                  </a:cubicBezTo>
                  <a:cubicBezTo>
                    <a:pt x="399272" y="925601"/>
                    <a:pt x="401024" y="925830"/>
                    <a:pt x="403310" y="926135"/>
                  </a:cubicBezTo>
                  <a:cubicBezTo>
                    <a:pt x="406511" y="926516"/>
                    <a:pt x="409863" y="926287"/>
                    <a:pt x="413140" y="926059"/>
                  </a:cubicBezTo>
                  <a:cubicBezTo>
                    <a:pt x="415197" y="925906"/>
                    <a:pt x="417102" y="925068"/>
                    <a:pt x="419160" y="926592"/>
                  </a:cubicBezTo>
                  <a:cubicBezTo>
                    <a:pt x="419769" y="927049"/>
                    <a:pt x="423351" y="930250"/>
                    <a:pt x="422894" y="925220"/>
                  </a:cubicBezTo>
                  <a:cubicBezTo>
                    <a:pt x="422894" y="925068"/>
                    <a:pt x="424037" y="924611"/>
                    <a:pt x="424646" y="924611"/>
                  </a:cubicBezTo>
                  <a:cubicBezTo>
                    <a:pt x="429599" y="924458"/>
                    <a:pt x="432800" y="920801"/>
                    <a:pt x="434400" y="917448"/>
                  </a:cubicBezTo>
                  <a:cubicBezTo>
                    <a:pt x="436457" y="913257"/>
                    <a:pt x="438972" y="910971"/>
                    <a:pt x="443010" y="909447"/>
                  </a:cubicBezTo>
                  <a:cubicBezTo>
                    <a:pt x="444306" y="908990"/>
                    <a:pt x="445373" y="907618"/>
                    <a:pt x="446516" y="906704"/>
                  </a:cubicBezTo>
                  <a:cubicBezTo>
                    <a:pt x="445449" y="905408"/>
                    <a:pt x="444306" y="904342"/>
                    <a:pt x="442782" y="906170"/>
                  </a:cubicBezTo>
                  <a:cubicBezTo>
                    <a:pt x="442553" y="905942"/>
                    <a:pt x="442325" y="905561"/>
                    <a:pt x="442020" y="905408"/>
                  </a:cubicBezTo>
                  <a:cubicBezTo>
                    <a:pt x="439658" y="904570"/>
                    <a:pt x="437295" y="903808"/>
                    <a:pt x="434857" y="903046"/>
                  </a:cubicBezTo>
                  <a:cubicBezTo>
                    <a:pt x="432952" y="902437"/>
                    <a:pt x="430971" y="901903"/>
                    <a:pt x="429142" y="901217"/>
                  </a:cubicBezTo>
                  <a:cubicBezTo>
                    <a:pt x="426018" y="899998"/>
                    <a:pt x="422894" y="898855"/>
                    <a:pt x="419922" y="897407"/>
                  </a:cubicBezTo>
                  <a:cubicBezTo>
                    <a:pt x="416493" y="895655"/>
                    <a:pt x="413064" y="893826"/>
                    <a:pt x="409863" y="891692"/>
                  </a:cubicBezTo>
                  <a:cubicBezTo>
                    <a:pt x="405444" y="888644"/>
                    <a:pt x="405139" y="885901"/>
                    <a:pt x="409482" y="882548"/>
                  </a:cubicBezTo>
                  <a:cubicBezTo>
                    <a:pt x="413369" y="879500"/>
                    <a:pt x="416950" y="876605"/>
                    <a:pt x="417407" y="871271"/>
                  </a:cubicBezTo>
                  <a:cubicBezTo>
                    <a:pt x="417407" y="870890"/>
                    <a:pt x="418093" y="870280"/>
                    <a:pt x="418550" y="870128"/>
                  </a:cubicBezTo>
                  <a:cubicBezTo>
                    <a:pt x="422894" y="868909"/>
                    <a:pt x="423808" y="864260"/>
                    <a:pt x="427694" y="862051"/>
                  </a:cubicBezTo>
                  <a:lnTo>
                    <a:pt x="427694" y="861060"/>
                  </a:lnTo>
                  <a:cubicBezTo>
                    <a:pt x="427694" y="861060"/>
                    <a:pt x="427389" y="861746"/>
                    <a:pt x="426627" y="862051"/>
                  </a:cubicBezTo>
                  <a:cubicBezTo>
                    <a:pt x="425180" y="860298"/>
                    <a:pt x="426780" y="859612"/>
                    <a:pt x="427923" y="859003"/>
                  </a:cubicBezTo>
                  <a:cubicBezTo>
                    <a:pt x="428151" y="858850"/>
                    <a:pt x="428761" y="860527"/>
                    <a:pt x="429447" y="858774"/>
                  </a:cubicBezTo>
                  <a:cubicBezTo>
                    <a:pt x="431352" y="854050"/>
                    <a:pt x="434628" y="850011"/>
                    <a:pt x="438743" y="847115"/>
                  </a:cubicBezTo>
                  <a:cubicBezTo>
                    <a:pt x="442096" y="844677"/>
                    <a:pt x="444915" y="842467"/>
                    <a:pt x="445754" y="838124"/>
                  </a:cubicBezTo>
                  <a:cubicBezTo>
                    <a:pt x="446058" y="836676"/>
                    <a:pt x="447506" y="835457"/>
                    <a:pt x="448497" y="834161"/>
                  </a:cubicBezTo>
                  <a:cubicBezTo>
                    <a:pt x="450097" y="836066"/>
                    <a:pt x="450630" y="834009"/>
                    <a:pt x="451011" y="833323"/>
                  </a:cubicBezTo>
                  <a:cubicBezTo>
                    <a:pt x="451926" y="831723"/>
                    <a:pt x="452459" y="829970"/>
                    <a:pt x="453069" y="828294"/>
                  </a:cubicBezTo>
                  <a:close/>
                  <a:moveTo>
                    <a:pt x="450783" y="87401"/>
                  </a:moveTo>
                  <a:cubicBezTo>
                    <a:pt x="451164" y="80620"/>
                    <a:pt x="450783" y="73914"/>
                    <a:pt x="447735" y="67513"/>
                  </a:cubicBezTo>
                  <a:cubicBezTo>
                    <a:pt x="446516" y="64999"/>
                    <a:pt x="446897" y="61798"/>
                    <a:pt x="446516" y="58903"/>
                  </a:cubicBezTo>
                  <a:cubicBezTo>
                    <a:pt x="446287" y="57531"/>
                    <a:pt x="445982" y="56236"/>
                    <a:pt x="445601" y="54940"/>
                  </a:cubicBezTo>
                  <a:cubicBezTo>
                    <a:pt x="443391" y="47320"/>
                    <a:pt x="439048" y="40767"/>
                    <a:pt x="435390" y="33833"/>
                  </a:cubicBezTo>
                  <a:cubicBezTo>
                    <a:pt x="433866" y="30937"/>
                    <a:pt x="431199" y="29184"/>
                    <a:pt x="430056" y="25908"/>
                  </a:cubicBezTo>
                  <a:cubicBezTo>
                    <a:pt x="428380" y="21107"/>
                    <a:pt x="417331" y="13640"/>
                    <a:pt x="412302" y="12116"/>
                  </a:cubicBezTo>
                  <a:cubicBezTo>
                    <a:pt x="407730" y="10820"/>
                    <a:pt x="403005" y="10744"/>
                    <a:pt x="398357" y="9220"/>
                  </a:cubicBezTo>
                  <a:cubicBezTo>
                    <a:pt x="391956" y="7010"/>
                    <a:pt x="385022" y="6629"/>
                    <a:pt x="378698" y="10134"/>
                  </a:cubicBezTo>
                  <a:cubicBezTo>
                    <a:pt x="376183" y="11506"/>
                    <a:pt x="374126" y="13640"/>
                    <a:pt x="370925" y="13640"/>
                  </a:cubicBezTo>
                  <a:cubicBezTo>
                    <a:pt x="370316" y="13640"/>
                    <a:pt x="369630" y="14783"/>
                    <a:pt x="368487" y="16002"/>
                  </a:cubicBezTo>
                  <a:cubicBezTo>
                    <a:pt x="362543" y="18136"/>
                    <a:pt x="356219" y="19583"/>
                    <a:pt x="352485" y="25451"/>
                  </a:cubicBezTo>
                  <a:cubicBezTo>
                    <a:pt x="352104" y="26060"/>
                    <a:pt x="351494" y="26518"/>
                    <a:pt x="350961" y="26975"/>
                  </a:cubicBezTo>
                  <a:cubicBezTo>
                    <a:pt x="347760" y="29489"/>
                    <a:pt x="345703" y="32842"/>
                    <a:pt x="343646" y="36119"/>
                  </a:cubicBezTo>
                  <a:cubicBezTo>
                    <a:pt x="341512" y="39548"/>
                    <a:pt x="340826" y="43586"/>
                    <a:pt x="337778" y="46634"/>
                  </a:cubicBezTo>
                  <a:cubicBezTo>
                    <a:pt x="335645" y="48768"/>
                    <a:pt x="333435" y="51511"/>
                    <a:pt x="332978" y="54254"/>
                  </a:cubicBezTo>
                  <a:cubicBezTo>
                    <a:pt x="332368" y="57759"/>
                    <a:pt x="329396" y="60731"/>
                    <a:pt x="330539" y="64618"/>
                  </a:cubicBezTo>
                  <a:cubicBezTo>
                    <a:pt x="330692" y="64999"/>
                    <a:pt x="330311" y="65608"/>
                    <a:pt x="330006" y="65989"/>
                  </a:cubicBezTo>
                  <a:cubicBezTo>
                    <a:pt x="327872" y="68885"/>
                    <a:pt x="327339" y="72161"/>
                    <a:pt x="327339" y="75667"/>
                  </a:cubicBezTo>
                  <a:cubicBezTo>
                    <a:pt x="327339" y="79324"/>
                    <a:pt x="327339" y="79324"/>
                    <a:pt x="331149" y="77876"/>
                  </a:cubicBezTo>
                  <a:cubicBezTo>
                    <a:pt x="331301" y="77876"/>
                    <a:pt x="331530" y="77876"/>
                    <a:pt x="331682" y="77876"/>
                  </a:cubicBezTo>
                  <a:cubicBezTo>
                    <a:pt x="334044" y="78257"/>
                    <a:pt x="335568" y="77800"/>
                    <a:pt x="334959" y="74828"/>
                  </a:cubicBezTo>
                  <a:cubicBezTo>
                    <a:pt x="334883" y="74447"/>
                    <a:pt x="335264" y="73914"/>
                    <a:pt x="335492" y="73457"/>
                  </a:cubicBezTo>
                  <a:cubicBezTo>
                    <a:pt x="338693" y="67742"/>
                    <a:pt x="341741" y="62027"/>
                    <a:pt x="345093" y="56464"/>
                  </a:cubicBezTo>
                  <a:cubicBezTo>
                    <a:pt x="346313" y="54407"/>
                    <a:pt x="348903" y="53035"/>
                    <a:pt x="349894" y="50902"/>
                  </a:cubicBezTo>
                  <a:cubicBezTo>
                    <a:pt x="353323" y="43510"/>
                    <a:pt x="359190" y="38100"/>
                    <a:pt x="364220" y="32080"/>
                  </a:cubicBezTo>
                  <a:cubicBezTo>
                    <a:pt x="369477" y="25756"/>
                    <a:pt x="376335" y="21641"/>
                    <a:pt x="384032" y="18517"/>
                  </a:cubicBezTo>
                  <a:cubicBezTo>
                    <a:pt x="387080" y="17297"/>
                    <a:pt x="389442" y="16688"/>
                    <a:pt x="393099" y="17221"/>
                  </a:cubicBezTo>
                  <a:cubicBezTo>
                    <a:pt x="399424" y="18212"/>
                    <a:pt x="404682" y="20345"/>
                    <a:pt x="410016" y="23622"/>
                  </a:cubicBezTo>
                  <a:cubicBezTo>
                    <a:pt x="415045" y="26670"/>
                    <a:pt x="418779" y="30937"/>
                    <a:pt x="421370" y="35662"/>
                  </a:cubicBezTo>
                  <a:cubicBezTo>
                    <a:pt x="424341" y="41148"/>
                    <a:pt x="427923" y="46482"/>
                    <a:pt x="428837" y="53035"/>
                  </a:cubicBezTo>
                  <a:cubicBezTo>
                    <a:pt x="429523" y="57607"/>
                    <a:pt x="431352" y="61874"/>
                    <a:pt x="429294" y="66523"/>
                  </a:cubicBezTo>
                  <a:cubicBezTo>
                    <a:pt x="429142" y="66904"/>
                    <a:pt x="429675" y="68047"/>
                    <a:pt x="430056" y="68047"/>
                  </a:cubicBezTo>
                  <a:cubicBezTo>
                    <a:pt x="431580" y="68351"/>
                    <a:pt x="431657" y="68885"/>
                    <a:pt x="431047" y="70180"/>
                  </a:cubicBezTo>
                  <a:cubicBezTo>
                    <a:pt x="430514" y="71247"/>
                    <a:pt x="430056" y="72695"/>
                    <a:pt x="430437" y="73609"/>
                  </a:cubicBezTo>
                  <a:cubicBezTo>
                    <a:pt x="432266" y="78410"/>
                    <a:pt x="430209" y="83744"/>
                    <a:pt x="432419" y="88544"/>
                  </a:cubicBezTo>
                  <a:cubicBezTo>
                    <a:pt x="433028" y="89840"/>
                    <a:pt x="432266" y="91288"/>
                    <a:pt x="430590" y="91440"/>
                  </a:cubicBezTo>
                  <a:cubicBezTo>
                    <a:pt x="429904" y="91516"/>
                    <a:pt x="429142" y="91135"/>
                    <a:pt x="428380" y="90983"/>
                  </a:cubicBezTo>
                  <a:cubicBezTo>
                    <a:pt x="428685" y="91669"/>
                    <a:pt x="429218" y="92431"/>
                    <a:pt x="429142" y="93116"/>
                  </a:cubicBezTo>
                  <a:cubicBezTo>
                    <a:pt x="428990" y="94336"/>
                    <a:pt x="428609" y="95479"/>
                    <a:pt x="428075" y="96622"/>
                  </a:cubicBezTo>
                  <a:cubicBezTo>
                    <a:pt x="425942" y="101498"/>
                    <a:pt x="425103" y="106909"/>
                    <a:pt x="421293" y="111100"/>
                  </a:cubicBezTo>
                  <a:cubicBezTo>
                    <a:pt x="420531" y="111938"/>
                    <a:pt x="421598" y="114224"/>
                    <a:pt x="421446" y="115824"/>
                  </a:cubicBezTo>
                  <a:cubicBezTo>
                    <a:pt x="421293" y="118720"/>
                    <a:pt x="423808" y="117119"/>
                    <a:pt x="424951" y="117881"/>
                  </a:cubicBezTo>
                  <a:cubicBezTo>
                    <a:pt x="425561" y="118262"/>
                    <a:pt x="427313" y="116815"/>
                    <a:pt x="428609" y="116510"/>
                  </a:cubicBezTo>
                  <a:cubicBezTo>
                    <a:pt x="431504" y="115672"/>
                    <a:pt x="434476" y="114452"/>
                    <a:pt x="437448" y="114452"/>
                  </a:cubicBezTo>
                  <a:cubicBezTo>
                    <a:pt x="442325" y="114452"/>
                    <a:pt x="444534" y="111252"/>
                    <a:pt x="445906" y="107823"/>
                  </a:cubicBezTo>
                  <a:cubicBezTo>
                    <a:pt x="448497" y="101270"/>
                    <a:pt x="450402" y="94336"/>
                    <a:pt x="450783" y="87249"/>
                  </a:cubicBezTo>
                  <a:close/>
                  <a:moveTo>
                    <a:pt x="425942" y="141961"/>
                  </a:moveTo>
                  <a:cubicBezTo>
                    <a:pt x="425942" y="141961"/>
                    <a:pt x="425484" y="141656"/>
                    <a:pt x="425256" y="141503"/>
                  </a:cubicBezTo>
                  <a:cubicBezTo>
                    <a:pt x="425256" y="141808"/>
                    <a:pt x="425256" y="142113"/>
                    <a:pt x="425942" y="141961"/>
                  </a:cubicBezTo>
                  <a:close/>
                  <a:moveTo>
                    <a:pt x="418169" y="69342"/>
                  </a:moveTo>
                  <a:cubicBezTo>
                    <a:pt x="422817" y="70028"/>
                    <a:pt x="425103" y="65684"/>
                    <a:pt x="423122" y="61722"/>
                  </a:cubicBezTo>
                  <a:cubicBezTo>
                    <a:pt x="421903" y="59207"/>
                    <a:pt x="420303" y="56693"/>
                    <a:pt x="419769" y="53949"/>
                  </a:cubicBezTo>
                  <a:cubicBezTo>
                    <a:pt x="418626" y="48387"/>
                    <a:pt x="416340" y="43358"/>
                    <a:pt x="412835" y="39091"/>
                  </a:cubicBezTo>
                  <a:cubicBezTo>
                    <a:pt x="410625" y="36424"/>
                    <a:pt x="409101" y="32918"/>
                    <a:pt x="405596" y="31318"/>
                  </a:cubicBezTo>
                  <a:cubicBezTo>
                    <a:pt x="403615" y="30404"/>
                    <a:pt x="401634" y="28727"/>
                    <a:pt x="399881" y="28194"/>
                  </a:cubicBezTo>
                  <a:cubicBezTo>
                    <a:pt x="395690" y="26899"/>
                    <a:pt x="391956" y="22555"/>
                    <a:pt x="386851" y="25222"/>
                  </a:cubicBezTo>
                  <a:cubicBezTo>
                    <a:pt x="385098" y="26137"/>
                    <a:pt x="383270" y="27203"/>
                    <a:pt x="381746" y="28499"/>
                  </a:cubicBezTo>
                  <a:cubicBezTo>
                    <a:pt x="379307" y="30404"/>
                    <a:pt x="375878" y="30556"/>
                    <a:pt x="373973" y="33299"/>
                  </a:cubicBezTo>
                  <a:cubicBezTo>
                    <a:pt x="371306" y="37033"/>
                    <a:pt x="367649" y="40005"/>
                    <a:pt x="365058" y="43586"/>
                  </a:cubicBezTo>
                  <a:cubicBezTo>
                    <a:pt x="361324" y="48768"/>
                    <a:pt x="354923" y="52273"/>
                    <a:pt x="354009" y="59436"/>
                  </a:cubicBezTo>
                  <a:cubicBezTo>
                    <a:pt x="354009" y="59969"/>
                    <a:pt x="353094" y="60503"/>
                    <a:pt x="352561" y="60960"/>
                  </a:cubicBezTo>
                  <a:cubicBezTo>
                    <a:pt x="349208" y="63779"/>
                    <a:pt x="347532" y="67894"/>
                    <a:pt x="345398" y="71476"/>
                  </a:cubicBezTo>
                  <a:cubicBezTo>
                    <a:pt x="342731" y="76048"/>
                    <a:pt x="339455" y="80315"/>
                    <a:pt x="338007" y="85649"/>
                  </a:cubicBezTo>
                  <a:cubicBezTo>
                    <a:pt x="336864" y="89916"/>
                    <a:pt x="334502" y="93878"/>
                    <a:pt x="332673" y="97917"/>
                  </a:cubicBezTo>
                  <a:cubicBezTo>
                    <a:pt x="332139" y="99136"/>
                    <a:pt x="331835" y="112471"/>
                    <a:pt x="332368" y="113538"/>
                  </a:cubicBezTo>
                  <a:cubicBezTo>
                    <a:pt x="332597" y="114148"/>
                    <a:pt x="332749" y="114910"/>
                    <a:pt x="333130" y="115367"/>
                  </a:cubicBezTo>
                  <a:cubicBezTo>
                    <a:pt x="335187" y="117272"/>
                    <a:pt x="337321" y="119101"/>
                    <a:pt x="339455" y="121006"/>
                  </a:cubicBezTo>
                  <a:cubicBezTo>
                    <a:pt x="343493" y="124587"/>
                    <a:pt x="347151" y="128549"/>
                    <a:pt x="352028" y="131064"/>
                  </a:cubicBezTo>
                  <a:cubicBezTo>
                    <a:pt x="353475" y="131826"/>
                    <a:pt x="353628" y="132817"/>
                    <a:pt x="352409" y="134417"/>
                  </a:cubicBezTo>
                  <a:cubicBezTo>
                    <a:pt x="350275" y="137312"/>
                    <a:pt x="349361" y="138608"/>
                    <a:pt x="347989" y="138608"/>
                  </a:cubicBezTo>
                  <a:cubicBezTo>
                    <a:pt x="346846" y="138608"/>
                    <a:pt x="345474" y="137693"/>
                    <a:pt x="342807" y="136017"/>
                  </a:cubicBezTo>
                  <a:cubicBezTo>
                    <a:pt x="342274" y="135636"/>
                    <a:pt x="341436" y="135560"/>
                    <a:pt x="341055" y="135026"/>
                  </a:cubicBezTo>
                  <a:cubicBezTo>
                    <a:pt x="339683" y="133198"/>
                    <a:pt x="337778" y="133731"/>
                    <a:pt x="336102" y="133883"/>
                  </a:cubicBezTo>
                  <a:cubicBezTo>
                    <a:pt x="334121" y="134036"/>
                    <a:pt x="333359" y="135865"/>
                    <a:pt x="333816" y="138074"/>
                  </a:cubicBezTo>
                  <a:cubicBezTo>
                    <a:pt x="334273" y="140589"/>
                    <a:pt x="335187" y="142799"/>
                    <a:pt x="336711" y="145009"/>
                  </a:cubicBezTo>
                  <a:cubicBezTo>
                    <a:pt x="337854" y="146685"/>
                    <a:pt x="337550" y="149276"/>
                    <a:pt x="338235" y="151333"/>
                  </a:cubicBezTo>
                  <a:cubicBezTo>
                    <a:pt x="339226" y="154686"/>
                    <a:pt x="348980" y="161620"/>
                    <a:pt x="352637" y="161773"/>
                  </a:cubicBezTo>
                  <a:cubicBezTo>
                    <a:pt x="355380" y="161925"/>
                    <a:pt x="357110" y="160348"/>
                    <a:pt x="357819" y="157048"/>
                  </a:cubicBezTo>
                  <a:cubicBezTo>
                    <a:pt x="357819" y="157048"/>
                    <a:pt x="358200" y="156515"/>
                    <a:pt x="358428" y="156439"/>
                  </a:cubicBezTo>
                  <a:cubicBezTo>
                    <a:pt x="360562" y="156134"/>
                    <a:pt x="360257" y="155296"/>
                    <a:pt x="359114" y="154076"/>
                  </a:cubicBezTo>
                  <a:cubicBezTo>
                    <a:pt x="357971" y="152781"/>
                    <a:pt x="356600" y="151486"/>
                    <a:pt x="356142" y="149962"/>
                  </a:cubicBezTo>
                  <a:cubicBezTo>
                    <a:pt x="355457" y="147447"/>
                    <a:pt x="354009" y="145694"/>
                    <a:pt x="352256" y="144018"/>
                  </a:cubicBezTo>
                  <a:cubicBezTo>
                    <a:pt x="351875" y="143713"/>
                    <a:pt x="351875" y="143027"/>
                    <a:pt x="351723" y="142494"/>
                  </a:cubicBezTo>
                  <a:cubicBezTo>
                    <a:pt x="352180" y="142570"/>
                    <a:pt x="352790" y="142570"/>
                    <a:pt x="353171" y="142799"/>
                  </a:cubicBezTo>
                  <a:cubicBezTo>
                    <a:pt x="356219" y="144475"/>
                    <a:pt x="358733" y="143332"/>
                    <a:pt x="361324" y="141580"/>
                  </a:cubicBezTo>
                  <a:cubicBezTo>
                    <a:pt x="363839" y="139903"/>
                    <a:pt x="363381" y="137998"/>
                    <a:pt x="362162" y="135712"/>
                  </a:cubicBezTo>
                  <a:cubicBezTo>
                    <a:pt x="361934" y="135331"/>
                    <a:pt x="362772" y="134417"/>
                    <a:pt x="363153" y="133807"/>
                  </a:cubicBezTo>
                  <a:cubicBezTo>
                    <a:pt x="363458" y="133350"/>
                    <a:pt x="364296" y="132740"/>
                    <a:pt x="364220" y="132436"/>
                  </a:cubicBezTo>
                  <a:cubicBezTo>
                    <a:pt x="363915" y="131521"/>
                    <a:pt x="362238" y="130531"/>
                    <a:pt x="364982" y="130454"/>
                  </a:cubicBezTo>
                  <a:cubicBezTo>
                    <a:pt x="367268" y="130454"/>
                    <a:pt x="369935" y="130302"/>
                    <a:pt x="369782" y="126721"/>
                  </a:cubicBezTo>
                  <a:cubicBezTo>
                    <a:pt x="369782" y="126187"/>
                    <a:pt x="371078" y="125197"/>
                    <a:pt x="371687" y="125197"/>
                  </a:cubicBezTo>
                  <a:cubicBezTo>
                    <a:pt x="373668" y="125273"/>
                    <a:pt x="374964" y="124511"/>
                    <a:pt x="376488" y="123444"/>
                  </a:cubicBezTo>
                  <a:cubicBezTo>
                    <a:pt x="377326" y="122834"/>
                    <a:pt x="378621" y="122987"/>
                    <a:pt x="379917" y="122987"/>
                  </a:cubicBezTo>
                  <a:cubicBezTo>
                    <a:pt x="380374" y="122987"/>
                    <a:pt x="380755" y="122987"/>
                    <a:pt x="381136" y="122987"/>
                  </a:cubicBezTo>
                  <a:cubicBezTo>
                    <a:pt x="380984" y="124054"/>
                    <a:pt x="380603" y="125044"/>
                    <a:pt x="380603" y="126111"/>
                  </a:cubicBezTo>
                  <a:cubicBezTo>
                    <a:pt x="380603" y="126721"/>
                    <a:pt x="381441" y="127178"/>
                    <a:pt x="381593" y="127864"/>
                  </a:cubicBezTo>
                  <a:cubicBezTo>
                    <a:pt x="383422" y="133883"/>
                    <a:pt x="387384" y="137693"/>
                    <a:pt x="393709" y="130912"/>
                  </a:cubicBezTo>
                  <a:cubicBezTo>
                    <a:pt x="395614" y="128854"/>
                    <a:pt x="397976" y="127864"/>
                    <a:pt x="400796" y="127102"/>
                  </a:cubicBezTo>
                  <a:cubicBezTo>
                    <a:pt x="405215" y="125959"/>
                    <a:pt x="409025" y="123825"/>
                    <a:pt x="409940" y="118186"/>
                  </a:cubicBezTo>
                  <a:cubicBezTo>
                    <a:pt x="410930" y="112319"/>
                    <a:pt x="413369" y="106756"/>
                    <a:pt x="415197" y="101041"/>
                  </a:cubicBezTo>
                  <a:cubicBezTo>
                    <a:pt x="415578" y="99746"/>
                    <a:pt x="416264" y="98450"/>
                    <a:pt x="416188" y="97231"/>
                  </a:cubicBezTo>
                  <a:cubicBezTo>
                    <a:pt x="416188" y="95021"/>
                    <a:pt x="417026" y="93269"/>
                    <a:pt x="418169" y="91516"/>
                  </a:cubicBezTo>
                  <a:cubicBezTo>
                    <a:pt x="420150" y="88468"/>
                    <a:pt x="420150" y="83668"/>
                    <a:pt x="417788" y="81001"/>
                  </a:cubicBezTo>
                  <a:cubicBezTo>
                    <a:pt x="415883" y="78867"/>
                    <a:pt x="413826" y="76962"/>
                    <a:pt x="411692" y="74981"/>
                  </a:cubicBezTo>
                  <a:cubicBezTo>
                    <a:pt x="411387" y="74676"/>
                    <a:pt x="410625" y="74524"/>
                    <a:pt x="410244" y="74676"/>
                  </a:cubicBezTo>
                  <a:cubicBezTo>
                    <a:pt x="409940" y="74828"/>
                    <a:pt x="409559" y="75743"/>
                    <a:pt x="409711" y="75971"/>
                  </a:cubicBezTo>
                  <a:cubicBezTo>
                    <a:pt x="411159" y="78257"/>
                    <a:pt x="409482" y="79553"/>
                    <a:pt x="408111" y="80924"/>
                  </a:cubicBezTo>
                  <a:cubicBezTo>
                    <a:pt x="407196" y="81839"/>
                    <a:pt x="405368" y="83134"/>
                    <a:pt x="405596" y="83515"/>
                  </a:cubicBezTo>
                  <a:cubicBezTo>
                    <a:pt x="407882" y="88468"/>
                    <a:pt x="402853" y="87401"/>
                    <a:pt x="401177" y="88773"/>
                  </a:cubicBezTo>
                  <a:cubicBezTo>
                    <a:pt x="399500" y="90145"/>
                    <a:pt x="396757" y="90221"/>
                    <a:pt x="396605" y="93269"/>
                  </a:cubicBezTo>
                  <a:cubicBezTo>
                    <a:pt x="396605" y="93955"/>
                    <a:pt x="395385" y="94488"/>
                    <a:pt x="394928" y="95250"/>
                  </a:cubicBezTo>
                  <a:cubicBezTo>
                    <a:pt x="393328" y="97993"/>
                    <a:pt x="391804" y="100813"/>
                    <a:pt x="390204" y="103480"/>
                  </a:cubicBezTo>
                  <a:cubicBezTo>
                    <a:pt x="387689" y="107671"/>
                    <a:pt x="385175" y="111862"/>
                    <a:pt x="382584" y="116053"/>
                  </a:cubicBezTo>
                  <a:cubicBezTo>
                    <a:pt x="381898" y="117119"/>
                    <a:pt x="380831" y="117805"/>
                    <a:pt x="379917" y="118720"/>
                  </a:cubicBezTo>
                  <a:cubicBezTo>
                    <a:pt x="379764" y="117348"/>
                    <a:pt x="379536" y="115976"/>
                    <a:pt x="379383" y="114605"/>
                  </a:cubicBezTo>
                  <a:cubicBezTo>
                    <a:pt x="379155" y="112776"/>
                    <a:pt x="380145" y="110566"/>
                    <a:pt x="378012" y="109271"/>
                  </a:cubicBezTo>
                  <a:cubicBezTo>
                    <a:pt x="376564" y="108356"/>
                    <a:pt x="378012" y="107975"/>
                    <a:pt x="378317" y="107366"/>
                  </a:cubicBezTo>
                  <a:cubicBezTo>
                    <a:pt x="379002" y="105842"/>
                    <a:pt x="379536" y="104242"/>
                    <a:pt x="380526" y="102946"/>
                  </a:cubicBezTo>
                  <a:cubicBezTo>
                    <a:pt x="382736" y="99898"/>
                    <a:pt x="384641" y="95631"/>
                    <a:pt x="387689" y="94412"/>
                  </a:cubicBezTo>
                  <a:cubicBezTo>
                    <a:pt x="391042" y="93116"/>
                    <a:pt x="391728" y="91288"/>
                    <a:pt x="392947" y="88621"/>
                  </a:cubicBezTo>
                  <a:cubicBezTo>
                    <a:pt x="393099" y="88087"/>
                    <a:pt x="393252" y="87478"/>
                    <a:pt x="393404" y="86868"/>
                  </a:cubicBezTo>
                  <a:cubicBezTo>
                    <a:pt x="393176" y="86868"/>
                    <a:pt x="392947" y="86792"/>
                    <a:pt x="392718" y="86716"/>
                  </a:cubicBezTo>
                  <a:cubicBezTo>
                    <a:pt x="392642" y="87325"/>
                    <a:pt x="392566" y="88011"/>
                    <a:pt x="391880" y="88621"/>
                  </a:cubicBezTo>
                  <a:cubicBezTo>
                    <a:pt x="390966" y="89306"/>
                    <a:pt x="390051" y="90068"/>
                    <a:pt x="389137" y="90221"/>
                  </a:cubicBezTo>
                  <a:cubicBezTo>
                    <a:pt x="388756" y="87249"/>
                    <a:pt x="391347" y="85725"/>
                    <a:pt x="392490" y="83515"/>
                  </a:cubicBezTo>
                  <a:cubicBezTo>
                    <a:pt x="394395" y="79858"/>
                    <a:pt x="396376" y="76276"/>
                    <a:pt x="400567" y="74447"/>
                  </a:cubicBezTo>
                  <a:cubicBezTo>
                    <a:pt x="402015" y="73838"/>
                    <a:pt x="402853" y="72619"/>
                    <a:pt x="401177" y="70714"/>
                  </a:cubicBezTo>
                  <a:cubicBezTo>
                    <a:pt x="398738" y="68047"/>
                    <a:pt x="395919" y="67056"/>
                    <a:pt x="393023" y="69266"/>
                  </a:cubicBezTo>
                  <a:cubicBezTo>
                    <a:pt x="390432" y="71247"/>
                    <a:pt x="388680" y="74676"/>
                    <a:pt x="384489" y="73533"/>
                  </a:cubicBezTo>
                  <a:cubicBezTo>
                    <a:pt x="384413" y="73533"/>
                    <a:pt x="384108" y="73685"/>
                    <a:pt x="384108" y="73762"/>
                  </a:cubicBezTo>
                  <a:cubicBezTo>
                    <a:pt x="383574" y="77114"/>
                    <a:pt x="379764" y="78181"/>
                    <a:pt x="378698" y="80620"/>
                  </a:cubicBezTo>
                  <a:cubicBezTo>
                    <a:pt x="377783" y="82677"/>
                    <a:pt x="376488" y="83591"/>
                    <a:pt x="375192" y="85039"/>
                  </a:cubicBezTo>
                  <a:cubicBezTo>
                    <a:pt x="373897" y="86411"/>
                    <a:pt x="373592" y="88621"/>
                    <a:pt x="372678" y="90373"/>
                  </a:cubicBezTo>
                  <a:cubicBezTo>
                    <a:pt x="371001" y="93650"/>
                    <a:pt x="368411" y="96698"/>
                    <a:pt x="367725" y="100127"/>
                  </a:cubicBezTo>
                  <a:cubicBezTo>
                    <a:pt x="366963" y="104013"/>
                    <a:pt x="365591" y="107518"/>
                    <a:pt x="364296" y="111100"/>
                  </a:cubicBezTo>
                  <a:lnTo>
                    <a:pt x="363915" y="112014"/>
                  </a:lnTo>
                  <a:cubicBezTo>
                    <a:pt x="363915" y="112014"/>
                    <a:pt x="363305" y="111404"/>
                    <a:pt x="363229" y="111023"/>
                  </a:cubicBezTo>
                  <a:cubicBezTo>
                    <a:pt x="362848" y="107671"/>
                    <a:pt x="362467" y="104394"/>
                    <a:pt x="362086" y="101041"/>
                  </a:cubicBezTo>
                  <a:cubicBezTo>
                    <a:pt x="362086" y="100889"/>
                    <a:pt x="362238" y="100736"/>
                    <a:pt x="362315" y="100584"/>
                  </a:cubicBezTo>
                  <a:cubicBezTo>
                    <a:pt x="364905" y="98146"/>
                    <a:pt x="365820" y="94640"/>
                    <a:pt x="366658" y="91669"/>
                  </a:cubicBezTo>
                  <a:cubicBezTo>
                    <a:pt x="367420" y="88773"/>
                    <a:pt x="371992" y="86335"/>
                    <a:pt x="368639" y="82525"/>
                  </a:cubicBezTo>
                  <a:cubicBezTo>
                    <a:pt x="368639" y="82525"/>
                    <a:pt x="369325" y="81839"/>
                    <a:pt x="369706" y="81382"/>
                  </a:cubicBezTo>
                  <a:cubicBezTo>
                    <a:pt x="371459" y="79629"/>
                    <a:pt x="373364" y="78029"/>
                    <a:pt x="374964" y="76124"/>
                  </a:cubicBezTo>
                  <a:cubicBezTo>
                    <a:pt x="376945" y="73762"/>
                    <a:pt x="379079" y="71399"/>
                    <a:pt x="380374" y="68656"/>
                  </a:cubicBezTo>
                  <a:cubicBezTo>
                    <a:pt x="381898" y="65379"/>
                    <a:pt x="385556" y="65989"/>
                    <a:pt x="387537" y="63856"/>
                  </a:cubicBezTo>
                  <a:cubicBezTo>
                    <a:pt x="388680" y="62560"/>
                    <a:pt x="389975" y="60960"/>
                    <a:pt x="391499" y="60655"/>
                  </a:cubicBezTo>
                  <a:cubicBezTo>
                    <a:pt x="395081" y="59893"/>
                    <a:pt x="398738" y="59741"/>
                    <a:pt x="402396" y="59436"/>
                  </a:cubicBezTo>
                  <a:cubicBezTo>
                    <a:pt x="403615" y="59360"/>
                    <a:pt x="405215" y="59055"/>
                    <a:pt x="406053" y="59588"/>
                  </a:cubicBezTo>
                  <a:cubicBezTo>
                    <a:pt x="409559" y="62027"/>
                    <a:pt x="413140" y="64618"/>
                    <a:pt x="416112" y="67666"/>
                  </a:cubicBezTo>
                  <a:cubicBezTo>
                    <a:pt x="416874" y="68351"/>
                    <a:pt x="417179" y="68961"/>
                    <a:pt x="418245" y="69113"/>
                  </a:cubicBezTo>
                  <a:close/>
                  <a:moveTo>
                    <a:pt x="386013" y="849630"/>
                  </a:moveTo>
                  <a:cubicBezTo>
                    <a:pt x="386013" y="849630"/>
                    <a:pt x="386470" y="848944"/>
                    <a:pt x="386699" y="848487"/>
                  </a:cubicBezTo>
                  <a:cubicBezTo>
                    <a:pt x="386394" y="848411"/>
                    <a:pt x="386013" y="848182"/>
                    <a:pt x="385708" y="848182"/>
                  </a:cubicBezTo>
                  <a:cubicBezTo>
                    <a:pt x="382279" y="848487"/>
                    <a:pt x="378774" y="848792"/>
                    <a:pt x="375345" y="849249"/>
                  </a:cubicBezTo>
                  <a:cubicBezTo>
                    <a:pt x="370239" y="849935"/>
                    <a:pt x="364829" y="849935"/>
                    <a:pt x="360181" y="851840"/>
                  </a:cubicBezTo>
                  <a:cubicBezTo>
                    <a:pt x="351875" y="855269"/>
                    <a:pt x="343188" y="854507"/>
                    <a:pt x="334730" y="855574"/>
                  </a:cubicBezTo>
                  <a:cubicBezTo>
                    <a:pt x="330234" y="856107"/>
                    <a:pt x="325586" y="856336"/>
                    <a:pt x="321090" y="854735"/>
                  </a:cubicBezTo>
                  <a:cubicBezTo>
                    <a:pt x="319947" y="854354"/>
                    <a:pt x="318576" y="854583"/>
                    <a:pt x="317357" y="854735"/>
                  </a:cubicBezTo>
                  <a:cubicBezTo>
                    <a:pt x="315147" y="855040"/>
                    <a:pt x="312937" y="855802"/>
                    <a:pt x="310727" y="855726"/>
                  </a:cubicBezTo>
                  <a:cubicBezTo>
                    <a:pt x="307222" y="855650"/>
                    <a:pt x="303793" y="855193"/>
                    <a:pt x="300364" y="854659"/>
                  </a:cubicBezTo>
                  <a:cubicBezTo>
                    <a:pt x="298307" y="854354"/>
                    <a:pt x="297849" y="855269"/>
                    <a:pt x="298078" y="857098"/>
                  </a:cubicBezTo>
                  <a:cubicBezTo>
                    <a:pt x="298535" y="860146"/>
                    <a:pt x="298688" y="863270"/>
                    <a:pt x="299450" y="866242"/>
                  </a:cubicBezTo>
                  <a:cubicBezTo>
                    <a:pt x="300135" y="868756"/>
                    <a:pt x="300821" y="871804"/>
                    <a:pt x="302574" y="873481"/>
                  </a:cubicBezTo>
                  <a:cubicBezTo>
                    <a:pt x="308060" y="878891"/>
                    <a:pt x="311413" y="885673"/>
                    <a:pt x="315299" y="891997"/>
                  </a:cubicBezTo>
                  <a:cubicBezTo>
                    <a:pt x="317738" y="895883"/>
                    <a:pt x="318728" y="900913"/>
                    <a:pt x="321167" y="904570"/>
                  </a:cubicBezTo>
                  <a:cubicBezTo>
                    <a:pt x="324977" y="910285"/>
                    <a:pt x="326805" y="916686"/>
                    <a:pt x="329320" y="922782"/>
                  </a:cubicBezTo>
                  <a:cubicBezTo>
                    <a:pt x="330311" y="925220"/>
                    <a:pt x="331987" y="926135"/>
                    <a:pt x="333511" y="926668"/>
                  </a:cubicBezTo>
                  <a:cubicBezTo>
                    <a:pt x="338616" y="928497"/>
                    <a:pt x="345855" y="928268"/>
                    <a:pt x="351494" y="926744"/>
                  </a:cubicBezTo>
                  <a:cubicBezTo>
                    <a:pt x="352561" y="926440"/>
                    <a:pt x="354085" y="925754"/>
                    <a:pt x="354314" y="924992"/>
                  </a:cubicBezTo>
                  <a:cubicBezTo>
                    <a:pt x="355609" y="920725"/>
                    <a:pt x="359419" y="917219"/>
                    <a:pt x="359267" y="911733"/>
                  </a:cubicBezTo>
                  <a:cubicBezTo>
                    <a:pt x="360791" y="908761"/>
                    <a:pt x="362162" y="905713"/>
                    <a:pt x="363915" y="902894"/>
                  </a:cubicBezTo>
                  <a:cubicBezTo>
                    <a:pt x="365744" y="899998"/>
                    <a:pt x="365058" y="896493"/>
                    <a:pt x="367191" y="893369"/>
                  </a:cubicBezTo>
                  <a:cubicBezTo>
                    <a:pt x="369249" y="890397"/>
                    <a:pt x="369706" y="886130"/>
                    <a:pt x="370316" y="882396"/>
                  </a:cubicBezTo>
                  <a:cubicBezTo>
                    <a:pt x="371306" y="876833"/>
                    <a:pt x="375421" y="872642"/>
                    <a:pt x="376945" y="867385"/>
                  </a:cubicBezTo>
                  <a:cubicBezTo>
                    <a:pt x="378088" y="863498"/>
                    <a:pt x="379002" y="859536"/>
                    <a:pt x="382203" y="856640"/>
                  </a:cubicBezTo>
                  <a:cubicBezTo>
                    <a:pt x="382965" y="855955"/>
                    <a:pt x="383651" y="854507"/>
                    <a:pt x="383574" y="853516"/>
                  </a:cubicBezTo>
                  <a:cubicBezTo>
                    <a:pt x="383422" y="851459"/>
                    <a:pt x="384336" y="850468"/>
                    <a:pt x="386013" y="849706"/>
                  </a:cubicBezTo>
                  <a:close/>
                  <a:moveTo>
                    <a:pt x="386394" y="153238"/>
                  </a:moveTo>
                  <a:cubicBezTo>
                    <a:pt x="385708" y="153238"/>
                    <a:pt x="384946" y="153086"/>
                    <a:pt x="384260" y="153238"/>
                  </a:cubicBezTo>
                  <a:cubicBezTo>
                    <a:pt x="383270" y="153467"/>
                    <a:pt x="381212" y="152324"/>
                    <a:pt x="381669" y="154534"/>
                  </a:cubicBezTo>
                  <a:cubicBezTo>
                    <a:pt x="381822" y="155372"/>
                    <a:pt x="383803" y="156210"/>
                    <a:pt x="384946" y="156286"/>
                  </a:cubicBezTo>
                  <a:cubicBezTo>
                    <a:pt x="385556" y="156286"/>
                    <a:pt x="386318" y="154686"/>
                    <a:pt x="386394" y="153238"/>
                  </a:cubicBezTo>
                  <a:close/>
                  <a:moveTo>
                    <a:pt x="368487" y="13944"/>
                  </a:moveTo>
                  <a:cubicBezTo>
                    <a:pt x="368487" y="13944"/>
                    <a:pt x="369173" y="13259"/>
                    <a:pt x="369554" y="12878"/>
                  </a:cubicBezTo>
                  <a:cubicBezTo>
                    <a:pt x="369020" y="12725"/>
                    <a:pt x="368411" y="12573"/>
                    <a:pt x="367877" y="12421"/>
                  </a:cubicBezTo>
                  <a:cubicBezTo>
                    <a:pt x="367877" y="13106"/>
                    <a:pt x="367877" y="13792"/>
                    <a:pt x="368487" y="13944"/>
                  </a:cubicBezTo>
                  <a:close/>
                  <a:moveTo>
                    <a:pt x="323529" y="324307"/>
                  </a:moveTo>
                  <a:cubicBezTo>
                    <a:pt x="323529" y="324307"/>
                    <a:pt x="323834" y="323850"/>
                    <a:pt x="323986" y="323698"/>
                  </a:cubicBezTo>
                  <a:cubicBezTo>
                    <a:pt x="323681" y="323698"/>
                    <a:pt x="323376" y="323698"/>
                    <a:pt x="323529" y="324307"/>
                  </a:cubicBezTo>
                  <a:close/>
                  <a:moveTo>
                    <a:pt x="317204" y="925754"/>
                  </a:moveTo>
                  <a:cubicBezTo>
                    <a:pt x="319947" y="924458"/>
                    <a:pt x="320252" y="924077"/>
                    <a:pt x="319033" y="921182"/>
                  </a:cubicBezTo>
                  <a:cubicBezTo>
                    <a:pt x="317128" y="916762"/>
                    <a:pt x="314537" y="912495"/>
                    <a:pt x="313547" y="907923"/>
                  </a:cubicBezTo>
                  <a:cubicBezTo>
                    <a:pt x="312937" y="904799"/>
                    <a:pt x="310194" y="903656"/>
                    <a:pt x="309432" y="900989"/>
                  </a:cubicBezTo>
                  <a:cubicBezTo>
                    <a:pt x="307527" y="894283"/>
                    <a:pt x="302802" y="888949"/>
                    <a:pt x="299069" y="883234"/>
                  </a:cubicBezTo>
                  <a:cubicBezTo>
                    <a:pt x="294878" y="876910"/>
                    <a:pt x="291372" y="870356"/>
                    <a:pt x="288401" y="863422"/>
                  </a:cubicBezTo>
                  <a:cubicBezTo>
                    <a:pt x="287410" y="861136"/>
                    <a:pt x="286724" y="858622"/>
                    <a:pt x="285886" y="856336"/>
                  </a:cubicBezTo>
                  <a:cubicBezTo>
                    <a:pt x="284743" y="853364"/>
                    <a:pt x="281390" y="851916"/>
                    <a:pt x="277885" y="851383"/>
                  </a:cubicBezTo>
                  <a:cubicBezTo>
                    <a:pt x="274075" y="850773"/>
                    <a:pt x="269960" y="850468"/>
                    <a:pt x="266150" y="847115"/>
                  </a:cubicBezTo>
                  <a:cubicBezTo>
                    <a:pt x="261197" y="845668"/>
                    <a:pt x="256854" y="842467"/>
                    <a:pt x="251139" y="842620"/>
                  </a:cubicBezTo>
                  <a:cubicBezTo>
                    <a:pt x="248548" y="842620"/>
                    <a:pt x="245957" y="840562"/>
                    <a:pt x="243290" y="839648"/>
                  </a:cubicBezTo>
                  <a:cubicBezTo>
                    <a:pt x="242604" y="839419"/>
                    <a:pt x="241461" y="839648"/>
                    <a:pt x="240852" y="840105"/>
                  </a:cubicBezTo>
                  <a:cubicBezTo>
                    <a:pt x="240471" y="840334"/>
                    <a:pt x="240395" y="841629"/>
                    <a:pt x="240776" y="842086"/>
                  </a:cubicBezTo>
                  <a:cubicBezTo>
                    <a:pt x="241995" y="843915"/>
                    <a:pt x="243062" y="846353"/>
                    <a:pt x="244890" y="847268"/>
                  </a:cubicBezTo>
                  <a:cubicBezTo>
                    <a:pt x="248777" y="849249"/>
                    <a:pt x="250224" y="852907"/>
                    <a:pt x="252663" y="855955"/>
                  </a:cubicBezTo>
                  <a:cubicBezTo>
                    <a:pt x="256092" y="860222"/>
                    <a:pt x="259826" y="864413"/>
                    <a:pt x="263483" y="868375"/>
                  </a:cubicBezTo>
                  <a:cubicBezTo>
                    <a:pt x="270265" y="875843"/>
                    <a:pt x="278571" y="881939"/>
                    <a:pt x="286343" y="888492"/>
                  </a:cubicBezTo>
                  <a:cubicBezTo>
                    <a:pt x="287943" y="889864"/>
                    <a:pt x="289315" y="891616"/>
                    <a:pt x="288324" y="893445"/>
                  </a:cubicBezTo>
                  <a:cubicBezTo>
                    <a:pt x="287258" y="895502"/>
                    <a:pt x="285810" y="897712"/>
                    <a:pt x="282762" y="897636"/>
                  </a:cubicBezTo>
                  <a:cubicBezTo>
                    <a:pt x="277199" y="897484"/>
                    <a:pt x="272094" y="898322"/>
                    <a:pt x="266684" y="900455"/>
                  </a:cubicBezTo>
                  <a:cubicBezTo>
                    <a:pt x="261654" y="902437"/>
                    <a:pt x="256625" y="905027"/>
                    <a:pt x="251215" y="906094"/>
                  </a:cubicBezTo>
                  <a:cubicBezTo>
                    <a:pt x="250301" y="906247"/>
                    <a:pt x="249386" y="906628"/>
                    <a:pt x="248396" y="906856"/>
                  </a:cubicBezTo>
                  <a:cubicBezTo>
                    <a:pt x="248853" y="907923"/>
                    <a:pt x="248929" y="909447"/>
                    <a:pt x="249767" y="910057"/>
                  </a:cubicBezTo>
                  <a:cubicBezTo>
                    <a:pt x="254415" y="913638"/>
                    <a:pt x="256397" y="920496"/>
                    <a:pt x="263255" y="921487"/>
                  </a:cubicBezTo>
                  <a:cubicBezTo>
                    <a:pt x="263559" y="921487"/>
                    <a:pt x="263788" y="921944"/>
                    <a:pt x="264017" y="922249"/>
                  </a:cubicBezTo>
                  <a:cubicBezTo>
                    <a:pt x="269503" y="927887"/>
                    <a:pt x="276437" y="927735"/>
                    <a:pt x="282990" y="925906"/>
                  </a:cubicBezTo>
                  <a:cubicBezTo>
                    <a:pt x="287410" y="924611"/>
                    <a:pt x="291677" y="925449"/>
                    <a:pt x="295944" y="925220"/>
                  </a:cubicBezTo>
                  <a:cubicBezTo>
                    <a:pt x="298002" y="925144"/>
                    <a:pt x="300364" y="927430"/>
                    <a:pt x="302879" y="925601"/>
                  </a:cubicBezTo>
                  <a:cubicBezTo>
                    <a:pt x="303183" y="925373"/>
                    <a:pt x="304022" y="925601"/>
                    <a:pt x="304403" y="925830"/>
                  </a:cubicBezTo>
                  <a:cubicBezTo>
                    <a:pt x="308822" y="929030"/>
                    <a:pt x="313013" y="927659"/>
                    <a:pt x="317357" y="925678"/>
                  </a:cubicBezTo>
                  <a:close/>
                  <a:moveTo>
                    <a:pt x="291601" y="935888"/>
                  </a:moveTo>
                  <a:cubicBezTo>
                    <a:pt x="291601" y="935888"/>
                    <a:pt x="292058" y="936193"/>
                    <a:pt x="292211" y="936346"/>
                  </a:cubicBezTo>
                  <a:cubicBezTo>
                    <a:pt x="292211" y="936041"/>
                    <a:pt x="292211" y="935736"/>
                    <a:pt x="291601" y="935888"/>
                  </a:cubicBezTo>
                  <a:close/>
                  <a:moveTo>
                    <a:pt x="268665" y="939317"/>
                  </a:moveTo>
                  <a:cubicBezTo>
                    <a:pt x="268665" y="939317"/>
                    <a:pt x="268436" y="938784"/>
                    <a:pt x="268284" y="938555"/>
                  </a:cubicBezTo>
                  <a:cubicBezTo>
                    <a:pt x="266988" y="937031"/>
                    <a:pt x="264702" y="937031"/>
                    <a:pt x="263940" y="938555"/>
                  </a:cubicBezTo>
                  <a:cubicBezTo>
                    <a:pt x="265160" y="938936"/>
                    <a:pt x="266455" y="939317"/>
                    <a:pt x="267750" y="939622"/>
                  </a:cubicBezTo>
                  <a:cubicBezTo>
                    <a:pt x="267979" y="939622"/>
                    <a:pt x="268360" y="939394"/>
                    <a:pt x="268665" y="939317"/>
                  </a:cubicBezTo>
                  <a:close/>
                  <a:moveTo>
                    <a:pt x="257768" y="938860"/>
                  </a:moveTo>
                  <a:cubicBezTo>
                    <a:pt x="257082" y="938784"/>
                    <a:pt x="256397" y="938632"/>
                    <a:pt x="255711" y="938632"/>
                  </a:cubicBezTo>
                  <a:cubicBezTo>
                    <a:pt x="246795" y="938098"/>
                    <a:pt x="237728" y="940156"/>
                    <a:pt x="229041" y="936498"/>
                  </a:cubicBezTo>
                  <a:cubicBezTo>
                    <a:pt x="228736" y="936346"/>
                    <a:pt x="228355" y="936498"/>
                    <a:pt x="227974" y="936498"/>
                  </a:cubicBezTo>
                  <a:cubicBezTo>
                    <a:pt x="222564" y="936879"/>
                    <a:pt x="217687" y="934136"/>
                    <a:pt x="212429" y="933602"/>
                  </a:cubicBezTo>
                  <a:cubicBezTo>
                    <a:pt x="209076" y="933298"/>
                    <a:pt x="205647" y="933221"/>
                    <a:pt x="202599" y="931240"/>
                  </a:cubicBezTo>
                  <a:cubicBezTo>
                    <a:pt x="201914" y="930783"/>
                    <a:pt x="200085" y="931316"/>
                    <a:pt x="199323" y="932002"/>
                  </a:cubicBezTo>
                  <a:cubicBezTo>
                    <a:pt x="195741" y="935279"/>
                    <a:pt x="192922" y="939089"/>
                    <a:pt x="190712" y="943432"/>
                  </a:cubicBezTo>
                  <a:cubicBezTo>
                    <a:pt x="189493" y="945794"/>
                    <a:pt x="190865" y="945794"/>
                    <a:pt x="192008" y="946099"/>
                  </a:cubicBezTo>
                  <a:cubicBezTo>
                    <a:pt x="200694" y="948690"/>
                    <a:pt x="209305" y="946099"/>
                    <a:pt x="217916" y="945642"/>
                  </a:cubicBezTo>
                  <a:cubicBezTo>
                    <a:pt x="219744" y="945566"/>
                    <a:pt x="221573" y="945185"/>
                    <a:pt x="223478" y="944194"/>
                  </a:cubicBezTo>
                  <a:cubicBezTo>
                    <a:pt x="224926" y="943432"/>
                    <a:pt x="227364" y="944651"/>
                    <a:pt x="229955" y="944499"/>
                  </a:cubicBezTo>
                  <a:cubicBezTo>
                    <a:pt x="233384" y="944347"/>
                    <a:pt x="237042" y="944804"/>
                    <a:pt x="240090" y="943737"/>
                  </a:cubicBezTo>
                  <a:cubicBezTo>
                    <a:pt x="241995" y="943051"/>
                    <a:pt x="243824" y="943204"/>
                    <a:pt x="245043" y="943585"/>
                  </a:cubicBezTo>
                  <a:cubicBezTo>
                    <a:pt x="249615" y="945032"/>
                    <a:pt x="253044" y="943051"/>
                    <a:pt x="256473" y="940765"/>
                  </a:cubicBezTo>
                  <a:cubicBezTo>
                    <a:pt x="257082" y="940384"/>
                    <a:pt x="257387" y="939546"/>
                    <a:pt x="257844" y="938860"/>
                  </a:cubicBezTo>
                  <a:close/>
                  <a:moveTo>
                    <a:pt x="95462" y="542544"/>
                  </a:moveTo>
                  <a:cubicBezTo>
                    <a:pt x="96453" y="540334"/>
                    <a:pt x="94776" y="538429"/>
                    <a:pt x="93100" y="537820"/>
                  </a:cubicBezTo>
                  <a:cubicBezTo>
                    <a:pt x="91728" y="537362"/>
                    <a:pt x="88223" y="538505"/>
                    <a:pt x="88223" y="538810"/>
                  </a:cubicBezTo>
                  <a:cubicBezTo>
                    <a:pt x="88376" y="542544"/>
                    <a:pt x="84642" y="543687"/>
                    <a:pt x="83346" y="546430"/>
                  </a:cubicBezTo>
                  <a:cubicBezTo>
                    <a:pt x="81441" y="550469"/>
                    <a:pt x="78241" y="553669"/>
                    <a:pt x="73898" y="555574"/>
                  </a:cubicBezTo>
                  <a:cubicBezTo>
                    <a:pt x="71612" y="556565"/>
                    <a:pt x="68487" y="557555"/>
                    <a:pt x="67573" y="559384"/>
                  </a:cubicBezTo>
                  <a:cubicBezTo>
                    <a:pt x="65820" y="563042"/>
                    <a:pt x="62849" y="565023"/>
                    <a:pt x="60182" y="567461"/>
                  </a:cubicBezTo>
                  <a:cubicBezTo>
                    <a:pt x="59648" y="567919"/>
                    <a:pt x="58734" y="568528"/>
                    <a:pt x="58810" y="568985"/>
                  </a:cubicBezTo>
                  <a:cubicBezTo>
                    <a:pt x="59039" y="572338"/>
                    <a:pt x="56372" y="574091"/>
                    <a:pt x="54390" y="575081"/>
                  </a:cubicBezTo>
                  <a:cubicBezTo>
                    <a:pt x="51266" y="576605"/>
                    <a:pt x="52638" y="578129"/>
                    <a:pt x="53400" y="579653"/>
                  </a:cubicBezTo>
                  <a:cubicBezTo>
                    <a:pt x="53933" y="580720"/>
                    <a:pt x="55076" y="581482"/>
                    <a:pt x="56524" y="582854"/>
                  </a:cubicBezTo>
                  <a:cubicBezTo>
                    <a:pt x="56905" y="583235"/>
                    <a:pt x="57210" y="583844"/>
                    <a:pt x="57667" y="583997"/>
                  </a:cubicBezTo>
                  <a:cubicBezTo>
                    <a:pt x="60867" y="584911"/>
                    <a:pt x="64068" y="585978"/>
                    <a:pt x="67344" y="586588"/>
                  </a:cubicBezTo>
                  <a:cubicBezTo>
                    <a:pt x="72450" y="587654"/>
                    <a:pt x="74202" y="586207"/>
                    <a:pt x="74964" y="581101"/>
                  </a:cubicBezTo>
                  <a:cubicBezTo>
                    <a:pt x="75117" y="580187"/>
                    <a:pt x="75650" y="579272"/>
                    <a:pt x="76184" y="578434"/>
                  </a:cubicBezTo>
                  <a:cubicBezTo>
                    <a:pt x="77555" y="575920"/>
                    <a:pt x="78927" y="573481"/>
                    <a:pt x="80375" y="571043"/>
                  </a:cubicBezTo>
                  <a:cubicBezTo>
                    <a:pt x="83194" y="566166"/>
                    <a:pt x="85404" y="560908"/>
                    <a:pt x="88680" y="556184"/>
                  </a:cubicBezTo>
                  <a:cubicBezTo>
                    <a:pt x="91576" y="551993"/>
                    <a:pt x="93405" y="547116"/>
                    <a:pt x="95538" y="542392"/>
                  </a:cubicBezTo>
                  <a:close/>
                </a:path>
              </a:pathLst>
            </a:custGeom>
            <a:solidFill>
              <a:srgbClr val="040000"/>
            </a:solidFill>
            <a:ln w="7620" cap="flat">
              <a:noFill/>
              <a:prstDash val="solid"/>
              <a:miter/>
            </a:ln>
          </p:spPr>
          <p:txBody>
            <a:bodyPr rtlCol="0" anchor="ctr"/>
            <a:lstStyle/>
            <a:p>
              <a:endParaRPr lang="ja-JP" altLang="en-US"/>
            </a:p>
          </p:txBody>
        </p:sp>
        <p:sp>
          <p:nvSpPr>
            <p:cNvPr id="21" name="フリーフォーム: 図形 20">
              <a:extLst>
                <a:ext uri="{FF2B5EF4-FFF2-40B4-BE49-F238E27FC236}">
                  <a16:creationId xmlns:a16="http://schemas.microsoft.com/office/drawing/2014/main" id="{C835187A-763C-DC25-9CE1-AFE90FA463C0}"/>
                </a:ext>
              </a:extLst>
            </p:cNvPr>
            <p:cNvSpPr/>
            <p:nvPr/>
          </p:nvSpPr>
          <p:spPr>
            <a:xfrm>
              <a:off x="3704950" y="2798534"/>
              <a:ext cx="250155" cy="460691"/>
            </a:xfrm>
            <a:custGeom>
              <a:avLst/>
              <a:gdLst>
                <a:gd name="connsiteX0" fmla="*/ 249677 w 250155"/>
                <a:gd name="connsiteY0" fmla="*/ 336638 h 460691"/>
                <a:gd name="connsiteX1" fmla="*/ 247391 w 250155"/>
                <a:gd name="connsiteY1" fmla="*/ 354317 h 460691"/>
                <a:gd name="connsiteX2" fmla="*/ 246096 w 250155"/>
                <a:gd name="connsiteY2" fmla="*/ 363461 h 460691"/>
                <a:gd name="connsiteX3" fmla="*/ 242591 w 250155"/>
                <a:gd name="connsiteY3" fmla="*/ 373367 h 460691"/>
                <a:gd name="connsiteX4" fmla="*/ 232913 w 250155"/>
                <a:gd name="connsiteY4" fmla="*/ 386016 h 460691"/>
                <a:gd name="connsiteX5" fmla="*/ 230932 w 250155"/>
                <a:gd name="connsiteY5" fmla="*/ 389978 h 460691"/>
                <a:gd name="connsiteX6" fmla="*/ 224988 w 250155"/>
                <a:gd name="connsiteY6" fmla="*/ 397141 h 460691"/>
                <a:gd name="connsiteX7" fmla="*/ 214777 w 250155"/>
                <a:gd name="connsiteY7" fmla="*/ 407352 h 460691"/>
                <a:gd name="connsiteX8" fmla="*/ 208224 w 250155"/>
                <a:gd name="connsiteY8" fmla="*/ 413600 h 460691"/>
                <a:gd name="connsiteX9" fmla="*/ 194280 w 250155"/>
                <a:gd name="connsiteY9" fmla="*/ 424268 h 460691"/>
                <a:gd name="connsiteX10" fmla="*/ 188946 w 250155"/>
                <a:gd name="connsiteY10" fmla="*/ 427011 h 460691"/>
                <a:gd name="connsiteX11" fmla="*/ 187650 w 250155"/>
                <a:gd name="connsiteY11" fmla="*/ 430060 h 460691"/>
                <a:gd name="connsiteX12" fmla="*/ 185974 w 250155"/>
                <a:gd name="connsiteY12" fmla="*/ 431355 h 460691"/>
                <a:gd name="connsiteX13" fmla="*/ 176754 w 250155"/>
                <a:gd name="connsiteY13" fmla="*/ 434327 h 460691"/>
                <a:gd name="connsiteX14" fmla="*/ 163038 w 250155"/>
                <a:gd name="connsiteY14" fmla="*/ 441794 h 460691"/>
                <a:gd name="connsiteX15" fmla="*/ 150922 w 250155"/>
                <a:gd name="connsiteY15" fmla="*/ 446595 h 460691"/>
                <a:gd name="connsiteX16" fmla="*/ 130729 w 250155"/>
                <a:gd name="connsiteY16" fmla="*/ 453681 h 460691"/>
                <a:gd name="connsiteX17" fmla="*/ 117546 w 250155"/>
                <a:gd name="connsiteY17" fmla="*/ 457263 h 460691"/>
                <a:gd name="connsiteX18" fmla="*/ 110307 w 250155"/>
                <a:gd name="connsiteY18" fmla="*/ 458330 h 460691"/>
                <a:gd name="connsiteX19" fmla="*/ 109850 w 250155"/>
                <a:gd name="connsiteY19" fmla="*/ 458558 h 460691"/>
                <a:gd name="connsiteX20" fmla="*/ 98496 w 250155"/>
                <a:gd name="connsiteY20" fmla="*/ 460463 h 460691"/>
                <a:gd name="connsiteX21" fmla="*/ 86838 w 250155"/>
                <a:gd name="connsiteY21" fmla="*/ 457263 h 460691"/>
                <a:gd name="connsiteX22" fmla="*/ 83485 w 250155"/>
                <a:gd name="connsiteY22" fmla="*/ 456120 h 460691"/>
                <a:gd name="connsiteX23" fmla="*/ 77237 w 250155"/>
                <a:gd name="connsiteY23" fmla="*/ 449948 h 460691"/>
                <a:gd name="connsiteX24" fmla="*/ 75103 w 250155"/>
                <a:gd name="connsiteY24" fmla="*/ 445985 h 460691"/>
                <a:gd name="connsiteX25" fmla="*/ 63444 w 250155"/>
                <a:gd name="connsiteY25" fmla="*/ 435470 h 460691"/>
                <a:gd name="connsiteX26" fmla="*/ 58720 w 250155"/>
                <a:gd name="connsiteY26" fmla="*/ 426173 h 460691"/>
                <a:gd name="connsiteX27" fmla="*/ 63978 w 250155"/>
                <a:gd name="connsiteY27" fmla="*/ 402856 h 460691"/>
                <a:gd name="connsiteX28" fmla="*/ 67178 w 250155"/>
                <a:gd name="connsiteY28" fmla="*/ 392417 h 460691"/>
                <a:gd name="connsiteX29" fmla="*/ 70683 w 250155"/>
                <a:gd name="connsiteY29" fmla="*/ 378701 h 460691"/>
                <a:gd name="connsiteX30" fmla="*/ 74798 w 250155"/>
                <a:gd name="connsiteY30" fmla="*/ 369633 h 460691"/>
                <a:gd name="connsiteX31" fmla="*/ 73503 w 250155"/>
                <a:gd name="connsiteY31" fmla="*/ 368718 h 460691"/>
                <a:gd name="connsiteX32" fmla="*/ 70683 w 250155"/>
                <a:gd name="connsiteY32" fmla="*/ 368414 h 460691"/>
                <a:gd name="connsiteX33" fmla="*/ 69083 w 250155"/>
                <a:gd name="connsiteY33" fmla="*/ 366051 h 460691"/>
                <a:gd name="connsiteX34" fmla="*/ 69083 w 250155"/>
                <a:gd name="connsiteY34" fmla="*/ 365899 h 460691"/>
                <a:gd name="connsiteX35" fmla="*/ 71674 w 250155"/>
                <a:gd name="connsiteY35" fmla="*/ 366280 h 460691"/>
                <a:gd name="connsiteX36" fmla="*/ 74112 w 250155"/>
                <a:gd name="connsiteY36" fmla="*/ 366890 h 460691"/>
                <a:gd name="connsiteX37" fmla="*/ 98801 w 250155"/>
                <a:gd name="connsiteY37" fmla="*/ 353478 h 460691"/>
                <a:gd name="connsiteX38" fmla="*/ 103449 w 250155"/>
                <a:gd name="connsiteY38" fmla="*/ 347916 h 460691"/>
                <a:gd name="connsiteX39" fmla="*/ 111831 w 250155"/>
                <a:gd name="connsiteY39" fmla="*/ 334733 h 460691"/>
                <a:gd name="connsiteX40" fmla="*/ 119756 w 250155"/>
                <a:gd name="connsiteY40" fmla="*/ 317512 h 460691"/>
                <a:gd name="connsiteX41" fmla="*/ 121509 w 250155"/>
                <a:gd name="connsiteY41" fmla="*/ 311264 h 460691"/>
                <a:gd name="connsiteX42" fmla="*/ 122652 w 250155"/>
                <a:gd name="connsiteY42" fmla="*/ 299148 h 460691"/>
                <a:gd name="connsiteX43" fmla="*/ 125928 w 250155"/>
                <a:gd name="connsiteY43" fmla="*/ 297548 h 460691"/>
                <a:gd name="connsiteX44" fmla="*/ 137587 w 250155"/>
                <a:gd name="connsiteY44" fmla="*/ 305930 h 460691"/>
                <a:gd name="connsiteX45" fmla="*/ 155037 w 250155"/>
                <a:gd name="connsiteY45" fmla="*/ 319950 h 460691"/>
                <a:gd name="connsiteX46" fmla="*/ 158085 w 250155"/>
                <a:gd name="connsiteY46" fmla="*/ 321627 h 460691"/>
                <a:gd name="connsiteX47" fmla="*/ 161819 w 250155"/>
                <a:gd name="connsiteY47" fmla="*/ 324446 h 460691"/>
                <a:gd name="connsiteX48" fmla="*/ 168372 w 250155"/>
                <a:gd name="connsiteY48" fmla="*/ 326351 h 460691"/>
                <a:gd name="connsiteX49" fmla="*/ 169743 w 250155"/>
                <a:gd name="connsiteY49" fmla="*/ 317512 h 460691"/>
                <a:gd name="connsiteX50" fmla="*/ 157399 w 250155"/>
                <a:gd name="connsiteY50" fmla="*/ 308292 h 460691"/>
                <a:gd name="connsiteX51" fmla="*/ 146731 w 250155"/>
                <a:gd name="connsiteY51" fmla="*/ 300138 h 460691"/>
                <a:gd name="connsiteX52" fmla="*/ 142311 w 250155"/>
                <a:gd name="connsiteY52" fmla="*/ 296633 h 460691"/>
                <a:gd name="connsiteX53" fmla="*/ 129891 w 250155"/>
                <a:gd name="connsiteY53" fmla="*/ 286270 h 460691"/>
                <a:gd name="connsiteX54" fmla="*/ 123795 w 250155"/>
                <a:gd name="connsiteY54" fmla="*/ 276440 h 460691"/>
                <a:gd name="connsiteX55" fmla="*/ 121509 w 250155"/>
                <a:gd name="connsiteY55" fmla="*/ 268744 h 460691"/>
                <a:gd name="connsiteX56" fmla="*/ 119832 w 250155"/>
                <a:gd name="connsiteY56" fmla="*/ 266763 h 460691"/>
                <a:gd name="connsiteX57" fmla="*/ 112441 w 250155"/>
                <a:gd name="connsiteY57" fmla="*/ 256323 h 460691"/>
                <a:gd name="connsiteX58" fmla="*/ 104440 w 250155"/>
                <a:gd name="connsiteY58" fmla="*/ 244055 h 460691"/>
                <a:gd name="connsiteX59" fmla="*/ 97811 w 250155"/>
                <a:gd name="connsiteY59" fmla="*/ 235521 h 460691"/>
                <a:gd name="connsiteX60" fmla="*/ 90495 w 250155"/>
                <a:gd name="connsiteY60" fmla="*/ 229044 h 460691"/>
                <a:gd name="connsiteX61" fmla="*/ 90038 w 250155"/>
                <a:gd name="connsiteY61" fmla="*/ 226225 h 460691"/>
                <a:gd name="connsiteX62" fmla="*/ 90343 w 250155"/>
                <a:gd name="connsiteY62" fmla="*/ 219595 h 460691"/>
                <a:gd name="connsiteX63" fmla="*/ 91562 w 250155"/>
                <a:gd name="connsiteY63" fmla="*/ 208927 h 460691"/>
                <a:gd name="connsiteX64" fmla="*/ 93391 w 250155"/>
                <a:gd name="connsiteY64" fmla="*/ 197650 h 460691"/>
                <a:gd name="connsiteX65" fmla="*/ 94305 w 250155"/>
                <a:gd name="connsiteY65" fmla="*/ 187896 h 460691"/>
                <a:gd name="connsiteX66" fmla="*/ 96515 w 250155"/>
                <a:gd name="connsiteY66" fmla="*/ 172885 h 460691"/>
                <a:gd name="connsiteX67" fmla="*/ 94534 w 250155"/>
                <a:gd name="connsiteY67" fmla="*/ 159854 h 460691"/>
                <a:gd name="connsiteX68" fmla="*/ 94153 w 250155"/>
                <a:gd name="connsiteY68" fmla="*/ 159473 h 460691"/>
                <a:gd name="connsiteX69" fmla="*/ 82342 w 250155"/>
                <a:gd name="connsiteY69" fmla="*/ 145681 h 460691"/>
                <a:gd name="connsiteX70" fmla="*/ 77999 w 250155"/>
                <a:gd name="connsiteY70" fmla="*/ 136537 h 460691"/>
                <a:gd name="connsiteX71" fmla="*/ 73198 w 250155"/>
                <a:gd name="connsiteY71" fmla="*/ 132422 h 460691"/>
                <a:gd name="connsiteX72" fmla="*/ 69617 w 250155"/>
                <a:gd name="connsiteY72" fmla="*/ 131813 h 460691"/>
                <a:gd name="connsiteX73" fmla="*/ 67331 w 250155"/>
                <a:gd name="connsiteY73" fmla="*/ 135089 h 460691"/>
                <a:gd name="connsiteX74" fmla="*/ 61006 w 250155"/>
                <a:gd name="connsiteY74" fmla="*/ 138061 h 460691"/>
                <a:gd name="connsiteX75" fmla="*/ 54605 w 250155"/>
                <a:gd name="connsiteY75" fmla="*/ 138823 h 460691"/>
                <a:gd name="connsiteX76" fmla="*/ 48204 w 250155"/>
                <a:gd name="connsiteY76" fmla="*/ 140042 h 460691"/>
                <a:gd name="connsiteX77" fmla="*/ 41118 w 250155"/>
                <a:gd name="connsiteY77" fmla="*/ 141871 h 460691"/>
                <a:gd name="connsiteX78" fmla="*/ 32431 w 250155"/>
                <a:gd name="connsiteY78" fmla="*/ 142938 h 460691"/>
                <a:gd name="connsiteX79" fmla="*/ 28316 w 250155"/>
                <a:gd name="connsiteY79" fmla="*/ 144310 h 460691"/>
                <a:gd name="connsiteX80" fmla="*/ 26792 w 250155"/>
                <a:gd name="connsiteY80" fmla="*/ 139966 h 460691"/>
                <a:gd name="connsiteX81" fmla="*/ 32431 w 250155"/>
                <a:gd name="connsiteY81" fmla="*/ 135394 h 460691"/>
                <a:gd name="connsiteX82" fmla="*/ 39060 w 250155"/>
                <a:gd name="connsiteY82" fmla="*/ 129527 h 460691"/>
                <a:gd name="connsiteX83" fmla="*/ 32583 w 250155"/>
                <a:gd name="connsiteY83" fmla="*/ 121602 h 460691"/>
                <a:gd name="connsiteX84" fmla="*/ 13305 w 250155"/>
                <a:gd name="connsiteY84" fmla="*/ 115887 h 460691"/>
                <a:gd name="connsiteX85" fmla="*/ 2408 w 250155"/>
                <a:gd name="connsiteY85" fmla="*/ 110781 h 460691"/>
                <a:gd name="connsiteX86" fmla="*/ 884 w 250155"/>
                <a:gd name="connsiteY86" fmla="*/ 106438 h 460691"/>
                <a:gd name="connsiteX87" fmla="*/ 9266 w 250155"/>
                <a:gd name="connsiteY87" fmla="*/ 93713 h 460691"/>
                <a:gd name="connsiteX88" fmla="*/ 18791 w 250155"/>
                <a:gd name="connsiteY88" fmla="*/ 82130 h 460691"/>
                <a:gd name="connsiteX89" fmla="*/ 24811 w 250155"/>
                <a:gd name="connsiteY89" fmla="*/ 77101 h 460691"/>
                <a:gd name="connsiteX90" fmla="*/ 26182 w 250155"/>
                <a:gd name="connsiteY90" fmla="*/ 74967 h 460691"/>
                <a:gd name="connsiteX91" fmla="*/ 27173 w 250155"/>
                <a:gd name="connsiteY91" fmla="*/ 72758 h 460691"/>
                <a:gd name="connsiteX92" fmla="*/ 34336 w 250155"/>
                <a:gd name="connsiteY92" fmla="*/ 64452 h 460691"/>
                <a:gd name="connsiteX93" fmla="*/ 35784 w 250155"/>
                <a:gd name="connsiteY93" fmla="*/ 62928 h 460691"/>
                <a:gd name="connsiteX94" fmla="*/ 41422 w 250155"/>
                <a:gd name="connsiteY94" fmla="*/ 53403 h 460691"/>
                <a:gd name="connsiteX95" fmla="*/ 50719 w 250155"/>
                <a:gd name="connsiteY95" fmla="*/ 43802 h 460691"/>
                <a:gd name="connsiteX96" fmla="*/ 56815 w 250155"/>
                <a:gd name="connsiteY96" fmla="*/ 39001 h 460691"/>
                <a:gd name="connsiteX97" fmla="*/ 73198 w 250155"/>
                <a:gd name="connsiteY97" fmla="*/ 26657 h 460691"/>
                <a:gd name="connsiteX98" fmla="*/ 79446 w 250155"/>
                <a:gd name="connsiteY98" fmla="*/ 19646 h 460691"/>
                <a:gd name="connsiteX99" fmla="*/ 95220 w 250155"/>
                <a:gd name="connsiteY99" fmla="*/ 4101 h 460691"/>
                <a:gd name="connsiteX100" fmla="*/ 98649 w 250155"/>
                <a:gd name="connsiteY100" fmla="*/ 1053 h 460691"/>
                <a:gd name="connsiteX101" fmla="*/ 101087 w 250155"/>
                <a:gd name="connsiteY101" fmla="*/ 672 h 460691"/>
                <a:gd name="connsiteX102" fmla="*/ 101621 w 250155"/>
                <a:gd name="connsiteY102" fmla="*/ 3797 h 460691"/>
                <a:gd name="connsiteX103" fmla="*/ 101925 w 250155"/>
                <a:gd name="connsiteY103" fmla="*/ 8216 h 460691"/>
                <a:gd name="connsiteX104" fmla="*/ 104440 w 250155"/>
                <a:gd name="connsiteY104" fmla="*/ 14236 h 460691"/>
                <a:gd name="connsiteX105" fmla="*/ 109088 w 250155"/>
                <a:gd name="connsiteY105" fmla="*/ 21399 h 460691"/>
                <a:gd name="connsiteX106" fmla="*/ 116403 w 250155"/>
                <a:gd name="connsiteY106" fmla="*/ 31838 h 460691"/>
                <a:gd name="connsiteX107" fmla="*/ 123795 w 250155"/>
                <a:gd name="connsiteY107" fmla="*/ 40601 h 460691"/>
                <a:gd name="connsiteX108" fmla="*/ 132862 w 250155"/>
                <a:gd name="connsiteY108" fmla="*/ 52412 h 460691"/>
                <a:gd name="connsiteX109" fmla="*/ 142007 w 250155"/>
                <a:gd name="connsiteY109" fmla="*/ 65823 h 460691"/>
                <a:gd name="connsiteX110" fmla="*/ 144674 w 250155"/>
                <a:gd name="connsiteY110" fmla="*/ 70624 h 460691"/>
                <a:gd name="connsiteX111" fmla="*/ 148407 w 250155"/>
                <a:gd name="connsiteY111" fmla="*/ 76644 h 460691"/>
                <a:gd name="connsiteX112" fmla="*/ 150617 w 250155"/>
                <a:gd name="connsiteY112" fmla="*/ 79997 h 460691"/>
                <a:gd name="connsiteX113" fmla="*/ 162733 w 250155"/>
                <a:gd name="connsiteY113" fmla="*/ 99656 h 460691"/>
                <a:gd name="connsiteX114" fmla="*/ 166772 w 250155"/>
                <a:gd name="connsiteY114" fmla="*/ 106590 h 460691"/>
                <a:gd name="connsiteX115" fmla="*/ 172563 w 250155"/>
                <a:gd name="connsiteY115" fmla="*/ 112839 h 460691"/>
                <a:gd name="connsiteX116" fmla="*/ 178887 w 250155"/>
                <a:gd name="connsiteY116" fmla="*/ 126098 h 460691"/>
                <a:gd name="connsiteX117" fmla="*/ 179878 w 250155"/>
                <a:gd name="connsiteY117" fmla="*/ 128307 h 460691"/>
                <a:gd name="connsiteX118" fmla="*/ 190775 w 250155"/>
                <a:gd name="connsiteY118" fmla="*/ 145300 h 460691"/>
                <a:gd name="connsiteX119" fmla="*/ 193518 w 250155"/>
                <a:gd name="connsiteY119" fmla="*/ 150634 h 460691"/>
                <a:gd name="connsiteX120" fmla="*/ 197252 w 250155"/>
                <a:gd name="connsiteY120" fmla="*/ 158254 h 460691"/>
                <a:gd name="connsiteX121" fmla="*/ 201747 w 250155"/>
                <a:gd name="connsiteY121" fmla="*/ 167093 h 460691"/>
                <a:gd name="connsiteX122" fmla="*/ 204948 w 250155"/>
                <a:gd name="connsiteY122" fmla="*/ 174485 h 460691"/>
                <a:gd name="connsiteX123" fmla="*/ 206015 w 250155"/>
                <a:gd name="connsiteY123" fmla="*/ 176695 h 460691"/>
                <a:gd name="connsiteX124" fmla="*/ 217749 w 250155"/>
                <a:gd name="connsiteY124" fmla="*/ 198183 h 460691"/>
                <a:gd name="connsiteX125" fmla="*/ 221940 w 250155"/>
                <a:gd name="connsiteY125" fmla="*/ 204508 h 460691"/>
                <a:gd name="connsiteX126" fmla="*/ 225141 w 250155"/>
                <a:gd name="connsiteY126" fmla="*/ 210223 h 460691"/>
                <a:gd name="connsiteX127" fmla="*/ 228341 w 250155"/>
                <a:gd name="connsiteY127" fmla="*/ 217385 h 460691"/>
                <a:gd name="connsiteX128" fmla="*/ 234894 w 250155"/>
                <a:gd name="connsiteY128" fmla="*/ 232473 h 460691"/>
                <a:gd name="connsiteX129" fmla="*/ 237333 w 250155"/>
                <a:gd name="connsiteY129" fmla="*/ 241693 h 460691"/>
                <a:gd name="connsiteX130" fmla="*/ 239542 w 250155"/>
                <a:gd name="connsiteY130" fmla="*/ 246722 h 460691"/>
                <a:gd name="connsiteX131" fmla="*/ 241905 w 250155"/>
                <a:gd name="connsiteY131" fmla="*/ 254952 h 460691"/>
                <a:gd name="connsiteX132" fmla="*/ 244419 w 250155"/>
                <a:gd name="connsiteY132" fmla="*/ 264553 h 460691"/>
                <a:gd name="connsiteX133" fmla="*/ 248306 w 250155"/>
                <a:gd name="connsiteY133" fmla="*/ 288328 h 460691"/>
                <a:gd name="connsiteX134" fmla="*/ 249220 w 250155"/>
                <a:gd name="connsiteY134" fmla="*/ 293280 h 460691"/>
                <a:gd name="connsiteX135" fmla="*/ 248306 w 250155"/>
                <a:gd name="connsiteY135" fmla="*/ 303796 h 460691"/>
                <a:gd name="connsiteX136" fmla="*/ 248306 w 250155"/>
                <a:gd name="connsiteY136" fmla="*/ 305320 h 460691"/>
                <a:gd name="connsiteX137" fmla="*/ 248306 w 250155"/>
                <a:gd name="connsiteY137" fmla="*/ 318960 h 460691"/>
                <a:gd name="connsiteX138" fmla="*/ 249601 w 250155"/>
                <a:gd name="connsiteY138" fmla="*/ 336410 h 46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50155" h="460691">
                  <a:moveTo>
                    <a:pt x="249677" y="336638"/>
                  </a:moveTo>
                  <a:cubicBezTo>
                    <a:pt x="251049" y="343115"/>
                    <a:pt x="247925" y="348449"/>
                    <a:pt x="247391" y="354317"/>
                  </a:cubicBezTo>
                  <a:cubicBezTo>
                    <a:pt x="247086" y="357365"/>
                    <a:pt x="246629" y="360413"/>
                    <a:pt x="246096" y="363461"/>
                  </a:cubicBezTo>
                  <a:cubicBezTo>
                    <a:pt x="245562" y="366966"/>
                    <a:pt x="244877" y="370166"/>
                    <a:pt x="242591" y="373367"/>
                  </a:cubicBezTo>
                  <a:cubicBezTo>
                    <a:pt x="239466" y="377710"/>
                    <a:pt x="237028" y="382435"/>
                    <a:pt x="232913" y="386016"/>
                  </a:cubicBezTo>
                  <a:cubicBezTo>
                    <a:pt x="231846" y="386930"/>
                    <a:pt x="231770" y="388835"/>
                    <a:pt x="230932" y="389978"/>
                  </a:cubicBezTo>
                  <a:cubicBezTo>
                    <a:pt x="229027" y="392417"/>
                    <a:pt x="226589" y="394550"/>
                    <a:pt x="224988" y="397141"/>
                  </a:cubicBezTo>
                  <a:cubicBezTo>
                    <a:pt x="222321" y="401408"/>
                    <a:pt x="219045" y="404685"/>
                    <a:pt x="214777" y="407352"/>
                  </a:cubicBezTo>
                  <a:cubicBezTo>
                    <a:pt x="212263" y="408876"/>
                    <a:pt x="210587" y="411695"/>
                    <a:pt x="208224" y="413600"/>
                  </a:cubicBezTo>
                  <a:cubicBezTo>
                    <a:pt x="203652" y="417258"/>
                    <a:pt x="199004" y="420839"/>
                    <a:pt x="194280" y="424268"/>
                  </a:cubicBezTo>
                  <a:cubicBezTo>
                    <a:pt x="192680" y="425411"/>
                    <a:pt x="190851" y="426402"/>
                    <a:pt x="188946" y="427011"/>
                  </a:cubicBezTo>
                  <a:cubicBezTo>
                    <a:pt x="187117" y="427621"/>
                    <a:pt x="186126" y="428231"/>
                    <a:pt x="187650" y="430060"/>
                  </a:cubicBezTo>
                  <a:cubicBezTo>
                    <a:pt x="187117" y="430517"/>
                    <a:pt x="186431" y="431431"/>
                    <a:pt x="185974" y="431355"/>
                  </a:cubicBezTo>
                  <a:cubicBezTo>
                    <a:pt x="182240" y="430593"/>
                    <a:pt x="178964" y="431812"/>
                    <a:pt x="176754" y="434327"/>
                  </a:cubicBezTo>
                  <a:cubicBezTo>
                    <a:pt x="173020" y="438518"/>
                    <a:pt x="167686" y="440118"/>
                    <a:pt x="163038" y="441794"/>
                  </a:cubicBezTo>
                  <a:cubicBezTo>
                    <a:pt x="158923" y="443242"/>
                    <a:pt x="154808" y="444766"/>
                    <a:pt x="150922" y="446595"/>
                  </a:cubicBezTo>
                  <a:cubicBezTo>
                    <a:pt x="144369" y="449643"/>
                    <a:pt x="137739" y="453529"/>
                    <a:pt x="130729" y="453681"/>
                  </a:cubicBezTo>
                  <a:cubicBezTo>
                    <a:pt x="125928" y="453758"/>
                    <a:pt x="121890" y="455891"/>
                    <a:pt x="117546" y="457263"/>
                  </a:cubicBezTo>
                  <a:cubicBezTo>
                    <a:pt x="115184" y="458025"/>
                    <a:pt x="112822" y="458482"/>
                    <a:pt x="110307" y="458330"/>
                  </a:cubicBezTo>
                  <a:cubicBezTo>
                    <a:pt x="110155" y="458330"/>
                    <a:pt x="110002" y="458482"/>
                    <a:pt x="109850" y="458558"/>
                  </a:cubicBezTo>
                  <a:cubicBezTo>
                    <a:pt x="106497" y="461759"/>
                    <a:pt x="102382" y="460387"/>
                    <a:pt x="98496" y="460463"/>
                  </a:cubicBezTo>
                  <a:cubicBezTo>
                    <a:pt x="94305" y="460540"/>
                    <a:pt x="90495" y="459015"/>
                    <a:pt x="86838" y="457263"/>
                  </a:cubicBezTo>
                  <a:cubicBezTo>
                    <a:pt x="85771" y="456730"/>
                    <a:pt x="84628" y="456577"/>
                    <a:pt x="83485" y="456120"/>
                  </a:cubicBezTo>
                  <a:cubicBezTo>
                    <a:pt x="80437" y="455053"/>
                    <a:pt x="77770" y="453148"/>
                    <a:pt x="77237" y="449948"/>
                  </a:cubicBezTo>
                  <a:cubicBezTo>
                    <a:pt x="76932" y="448119"/>
                    <a:pt x="75712" y="447281"/>
                    <a:pt x="75103" y="445985"/>
                  </a:cubicBezTo>
                  <a:cubicBezTo>
                    <a:pt x="72588" y="440880"/>
                    <a:pt x="67483" y="438746"/>
                    <a:pt x="63444" y="435470"/>
                  </a:cubicBezTo>
                  <a:cubicBezTo>
                    <a:pt x="60549" y="433184"/>
                    <a:pt x="58644" y="429983"/>
                    <a:pt x="58720" y="426173"/>
                  </a:cubicBezTo>
                  <a:cubicBezTo>
                    <a:pt x="58872" y="418096"/>
                    <a:pt x="59863" y="410171"/>
                    <a:pt x="63978" y="402856"/>
                  </a:cubicBezTo>
                  <a:cubicBezTo>
                    <a:pt x="65730" y="399732"/>
                    <a:pt x="66873" y="395998"/>
                    <a:pt x="67178" y="392417"/>
                  </a:cubicBezTo>
                  <a:cubicBezTo>
                    <a:pt x="67559" y="387616"/>
                    <a:pt x="69159" y="383196"/>
                    <a:pt x="70683" y="378701"/>
                  </a:cubicBezTo>
                  <a:cubicBezTo>
                    <a:pt x="71750" y="375576"/>
                    <a:pt x="73503" y="372681"/>
                    <a:pt x="74798" y="369633"/>
                  </a:cubicBezTo>
                  <a:cubicBezTo>
                    <a:pt x="75179" y="368718"/>
                    <a:pt x="75408" y="367271"/>
                    <a:pt x="73503" y="368718"/>
                  </a:cubicBezTo>
                  <a:cubicBezTo>
                    <a:pt x="72969" y="369176"/>
                    <a:pt x="71369" y="368871"/>
                    <a:pt x="70683" y="368414"/>
                  </a:cubicBezTo>
                  <a:cubicBezTo>
                    <a:pt x="69997" y="367956"/>
                    <a:pt x="69083" y="366661"/>
                    <a:pt x="69083" y="366051"/>
                  </a:cubicBezTo>
                  <a:cubicBezTo>
                    <a:pt x="69083" y="366051"/>
                    <a:pt x="69083" y="365899"/>
                    <a:pt x="69083" y="365899"/>
                  </a:cubicBezTo>
                  <a:cubicBezTo>
                    <a:pt x="70074" y="363918"/>
                    <a:pt x="70760" y="365823"/>
                    <a:pt x="71674" y="366280"/>
                  </a:cubicBezTo>
                  <a:cubicBezTo>
                    <a:pt x="72360" y="366661"/>
                    <a:pt x="73274" y="366890"/>
                    <a:pt x="74112" y="366890"/>
                  </a:cubicBezTo>
                  <a:cubicBezTo>
                    <a:pt x="84628" y="366585"/>
                    <a:pt x="93086" y="362623"/>
                    <a:pt x="98801" y="353478"/>
                  </a:cubicBezTo>
                  <a:cubicBezTo>
                    <a:pt x="100097" y="351421"/>
                    <a:pt x="101468" y="349135"/>
                    <a:pt x="103449" y="347916"/>
                  </a:cubicBezTo>
                  <a:cubicBezTo>
                    <a:pt x="108402" y="344715"/>
                    <a:pt x="109698" y="339534"/>
                    <a:pt x="111831" y="334733"/>
                  </a:cubicBezTo>
                  <a:cubicBezTo>
                    <a:pt x="114346" y="328942"/>
                    <a:pt x="117242" y="323303"/>
                    <a:pt x="119756" y="317512"/>
                  </a:cubicBezTo>
                  <a:cubicBezTo>
                    <a:pt x="120594" y="315531"/>
                    <a:pt x="121204" y="313397"/>
                    <a:pt x="121509" y="311264"/>
                  </a:cubicBezTo>
                  <a:cubicBezTo>
                    <a:pt x="122042" y="307225"/>
                    <a:pt x="122271" y="303186"/>
                    <a:pt x="122652" y="299148"/>
                  </a:cubicBezTo>
                  <a:cubicBezTo>
                    <a:pt x="122880" y="296862"/>
                    <a:pt x="123947" y="296176"/>
                    <a:pt x="125928" y="297548"/>
                  </a:cubicBezTo>
                  <a:cubicBezTo>
                    <a:pt x="129891" y="300291"/>
                    <a:pt x="133853" y="302958"/>
                    <a:pt x="137587" y="305930"/>
                  </a:cubicBezTo>
                  <a:cubicBezTo>
                    <a:pt x="143454" y="310502"/>
                    <a:pt x="149246" y="315302"/>
                    <a:pt x="155037" y="319950"/>
                  </a:cubicBezTo>
                  <a:cubicBezTo>
                    <a:pt x="155951" y="320636"/>
                    <a:pt x="157018" y="321551"/>
                    <a:pt x="158085" y="321627"/>
                  </a:cubicBezTo>
                  <a:cubicBezTo>
                    <a:pt x="160142" y="321779"/>
                    <a:pt x="160904" y="322541"/>
                    <a:pt x="161819" y="324446"/>
                  </a:cubicBezTo>
                  <a:cubicBezTo>
                    <a:pt x="163266" y="327342"/>
                    <a:pt x="166314" y="327951"/>
                    <a:pt x="168372" y="326351"/>
                  </a:cubicBezTo>
                  <a:cubicBezTo>
                    <a:pt x="171267" y="324141"/>
                    <a:pt x="172029" y="319722"/>
                    <a:pt x="169743" y="317512"/>
                  </a:cubicBezTo>
                  <a:cubicBezTo>
                    <a:pt x="166010" y="313855"/>
                    <a:pt x="161895" y="310883"/>
                    <a:pt x="157399" y="308292"/>
                  </a:cubicBezTo>
                  <a:cubicBezTo>
                    <a:pt x="153513" y="306082"/>
                    <a:pt x="149627" y="303796"/>
                    <a:pt x="146731" y="300138"/>
                  </a:cubicBezTo>
                  <a:cubicBezTo>
                    <a:pt x="145588" y="298691"/>
                    <a:pt x="143759" y="297853"/>
                    <a:pt x="142311" y="296633"/>
                  </a:cubicBezTo>
                  <a:cubicBezTo>
                    <a:pt x="138120" y="293204"/>
                    <a:pt x="133625" y="290156"/>
                    <a:pt x="129891" y="286270"/>
                  </a:cubicBezTo>
                  <a:cubicBezTo>
                    <a:pt x="127300" y="283527"/>
                    <a:pt x="125471" y="279945"/>
                    <a:pt x="123795" y="276440"/>
                  </a:cubicBezTo>
                  <a:cubicBezTo>
                    <a:pt x="122652" y="274078"/>
                    <a:pt x="122347" y="271335"/>
                    <a:pt x="121509" y="268744"/>
                  </a:cubicBezTo>
                  <a:cubicBezTo>
                    <a:pt x="121280" y="267982"/>
                    <a:pt x="120442" y="267296"/>
                    <a:pt x="119832" y="266763"/>
                  </a:cubicBezTo>
                  <a:cubicBezTo>
                    <a:pt x="116403" y="263943"/>
                    <a:pt x="114498" y="260210"/>
                    <a:pt x="112441" y="256323"/>
                  </a:cubicBezTo>
                  <a:cubicBezTo>
                    <a:pt x="110231" y="251980"/>
                    <a:pt x="107412" y="247865"/>
                    <a:pt x="104440" y="244055"/>
                  </a:cubicBezTo>
                  <a:cubicBezTo>
                    <a:pt x="102230" y="241236"/>
                    <a:pt x="101163" y="237655"/>
                    <a:pt x="97811" y="235521"/>
                  </a:cubicBezTo>
                  <a:cubicBezTo>
                    <a:pt x="95067" y="233768"/>
                    <a:pt x="92934" y="231178"/>
                    <a:pt x="90495" y="229044"/>
                  </a:cubicBezTo>
                  <a:cubicBezTo>
                    <a:pt x="89352" y="228130"/>
                    <a:pt x="89886" y="227444"/>
                    <a:pt x="90038" y="226225"/>
                  </a:cubicBezTo>
                  <a:cubicBezTo>
                    <a:pt x="90343" y="224091"/>
                    <a:pt x="90495" y="221881"/>
                    <a:pt x="90343" y="219595"/>
                  </a:cubicBezTo>
                  <a:cubicBezTo>
                    <a:pt x="90191" y="216090"/>
                    <a:pt x="91486" y="212508"/>
                    <a:pt x="91562" y="208927"/>
                  </a:cubicBezTo>
                  <a:cubicBezTo>
                    <a:pt x="91638" y="205041"/>
                    <a:pt x="92857" y="201383"/>
                    <a:pt x="93391" y="197650"/>
                  </a:cubicBezTo>
                  <a:cubicBezTo>
                    <a:pt x="93848" y="194373"/>
                    <a:pt x="95067" y="190944"/>
                    <a:pt x="94305" y="187896"/>
                  </a:cubicBezTo>
                  <a:cubicBezTo>
                    <a:pt x="92934" y="182410"/>
                    <a:pt x="95144" y="177761"/>
                    <a:pt x="96515" y="172885"/>
                  </a:cubicBezTo>
                  <a:cubicBezTo>
                    <a:pt x="97811" y="168236"/>
                    <a:pt x="95144" y="164198"/>
                    <a:pt x="94534" y="159854"/>
                  </a:cubicBezTo>
                  <a:cubicBezTo>
                    <a:pt x="94534" y="159702"/>
                    <a:pt x="94305" y="159550"/>
                    <a:pt x="94153" y="159473"/>
                  </a:cubicBezTo>
                  <a:cubicBezTo>
                    <a:pt x="87371" y="157263"/>
                    <a:pt x="86152" y="150405"/>
                    <a:pt x="82342" y="145681"/>
                  </a:cubicBezTo>
                  <a:cubicBezTo>
                    <a:pt x="80056" y="142938"/>
                    <a:pt x="78151" y="140423"/>
                    <a:pt x="77999" y="136537"/>
                  </a:cubicBezTo>
                  <a:cubicBezTo>
                    <a:pt x="77999" y="135089"/>
                    <a:pt x="75027" y="133565"/>
                    <a:pt x="73198" y="132422"/>
                  </a:cubicBezTo>
                  <a:cubicBezTo>
                    <a:pt x="72207" y="131813"/>
                    <a:pt x="70836" y="131965"/>
                    <a:pt x="69617" y="131813"/>
                  </a:cubicBezTo>
                  <a:cubicBezTo>
                    <a:pt x="68855" y="133641"/>
                    <a:pt x="68245" y="134556"/>
                    <a:pt x="67331" y="135089"/>
                  </a:cubicBezTo>
                  <a:cubicBezTo>
                    <a:pt x="65273" y="136232"/>
                    <a:pt x="63216" y="137451"/>
                    <a:pt x="61006" y="138061"/>
                  </a:cubicBezTo>
                  <a:cubicBezTo>
                    <a:pt x="58949" y="138671"/>
                    <a:pt x="56739" y="138518"/>
                    <a:pt x="54605" y="138823"/>
                  </a:cubicBezTo>
                  <a:cubicBezTo>
                    <a:pt x="52395" y="139128"/>
                    <a:pt x="49271" y="138823"/>
                    <a:pt x="48204" y="140042"/>
                  </a:cubicBezTo>
                  <a:cubicBezTo>
                    <a:pt x="46071" y="142557"/>
                    <a:pt x="43404" y="140880"/>
                    <a:pt x="41118" y="141871"/>
                  </a:cubicBezTo>
                  <a:cubicBezTo>
                    <a:pt x="38527" y="143014"/>
                    <a:pt x="35250" y="143319"/>
                    <a:pt x="32431" y="142938"/>
                  </a:cubicBezTo>
                  <a:cubicBezTo>
                    <a:pt x="30526" y="142633"/>
                    <a:pt x="30831" y="146367"/>
                    <a:pt x="28316" y="144310"/>
                  </a:cubicBezTo>
                  <a:cubicBezTo>
                    <a:pt x="26564" y="142938"/>
                    <a:pt x="25116" y="141566"/>
                    <a:pt x="26792" y="139966"/>
                  </a:cubicBezTo>
                  <a:cubicBezTo>
                    <a:pt x="28469" y="138290"/>
                    <a:pt x="29764" y="136385"/>
                    <a:pt x="32431" y="135394"/>
                  </a:cubicBezTo>
                  <a:cubicBezTo>
                    <a:pt x="35022" y="134403"/>
                    <a:pt x="37460" y="131965"/>
                    <a:pt x="39060" y="129527"/>
                  </a:cubicBezTo>
                  <a:cubicBezTo>
                    <a:pt x="40889" y="126860"/>
                    <a:pt x="37079" y="122364"/>
                    <a:pt x="32583" y="121602"/>
                  </a:cubicBezTo>
                  <a:cubicBezTo>
                    <a:pt x="25878" y="120459"/>
                    <a:pt x="19782" y="117640"/>
                    <a:pt x="13305" y="115887"/>
                  </a:cubicBezTo>
                  <a:cubicBezTo>
                    <a:pt x="9266" y="114820"/>
                    <a:pt x="5913" y="112686"/>
                    <a:pt x="2408" y="110781"/>
                  </a:cubicBezTo>
                  <a:cubicBezTo>
                    <a:pt x="-106" y="109410"/>
                    <a:pt x="-716" y="107962"/>
                    <a:pt x="884" y="106438"/>
                  </a:cubicBezTo>
                  <a:cubicBezTo>
                    <a:pt x="4618" y="102780"/>
                    <a:pt x="6980" y="98285"/>
                    <a:pt x="9266" y="93713"/>
                  </a:cubicBezTo>
                  <a:cubicBezTo>
                    <a:pt x="11552" y="89141"/>
                    <a:pt x="15210" y="85635"/>
                    <a:pt x="18791" y="82130"/>
                  </a:cubicBezTo>
                  <a:cubicBezTo>
                    <a:pt x="20696" y="80301"/>
                    <a:pt x="22830" y="78854"/>
                    <a:pt x="24811" y="77101"/>
                  </a:cubicBezTo>
                  <a:cubicBezTo>
                    <a:pt x="25421" y="76568"/>
                    <a:pt x="25802" y="75730"/>
                    <a:pt x="26182" y="74967"/>
                  </a:cubicBezTo>
                  <a:cubicBezTo>
                    <a:pt x="26564" y="74205"/>
                    <a:pt x="26640" y="73062"/>
                    <a:pt x="27173" y="72758"/>
                  </a:cubicBezTo>
                  <a:cubicBezTo>
                    <a:pt x="30755" y="70929"/>
                    <a:pt x="32126" y="67347"/>
                    <a:pt x="34336" y="64452"/>
                  </a:cubicBezTo>
                  <a:cubicBezTo>
                    <a:pt x="34793" y="63918"/>
                    <a:pt x="35707" y="63461"/>
                    <a:pt x="35784" y="62928"/>
                  </a:cubicBezTo>
                  <a:cubicBezTo>
                    <a:pt x="36241" y="58889"/>
                    <a:pt x="39365" y="56451"/>
                    <a:pt x="41422" y="53403"/>
                  </a:cubicBezTo>
                  <a:cubicBezTo>
                    <a:pt x="43861" y="49669"/>
                    <a:pt x="46680" y="46164"/>
                    <a:pt x="50719" y="43802"/>
                  </a:cubicBezTo>
                  <a:cubicBezTo>
                    <a:pt x="52929" y="42506"/>
                    <a:pt x="54605" y="40220"/>
                    <a:pt x="56815" y="39001"/>
                  </a:cubicBezTo>
                  <a:cubicBezTo>
                    <a:pt x="62911" y="35648"/>
                    <a:pt x="67178" y="30086"/>
                    <a:pt x="73198" y="26657"/>
                  </a:cubicBezTo>
                  <a:cubicBezTo>
                    <a:pt x="75789" y="25209"/>
                    <a:pt x="77237" y="21932"/>
                    <a:pt x="79446" y="19646"/>
                  </a:cubicBezTo>
                  <a:cubicBezTo>
                    <a:pt x="84628" y="14388"/>
                    <a:pt x="89810" y="9131"/>
                    <a:pt x="95220" y="4101"/>
                  </a:cubicBezTo>
                  <a:cubicBezTo>
                    <a:pt x="96363" y="3035"/>
                    <a:pt x="96134" y="368"/>
                    <a:pt x="98649" y="1053"/>
                  </a:cubicBezTo>
                  <a:cubicBezTo>
                    <a:pt x="99639" y="1358"/>
                    <a:pt x="100173" y="-1156"/>
                    <a:pt x="101087" y="672"/>
                  </a:cubicBezTo>
                  <a:cubicBezTo>
                    <a:pt x="101544" y="1663"/>
                    <a:pt x="102002" y="3644"/>
                    <a:pt x="101621" y="3797"/>
                  </a:cubicBezTo>
                  <a:cubicBezTo>
                    <a:pt x="98572" y="5625"/>
                    <a:pt x="101316" y="6692"/>
                    <a:pt x="101925" y="8216"/>
                  </a:cubicBezTo>
                  <a:cubicBezTo>
                    <a:pt x="102764" y="10197"/>
                    <a:pt x="103983" y="11874"/>
                    <a:pt x="104440" y="14236"/>
                  </a:cubicBezTo>
                  <a:cubicBezTo>
                    <a:pt x="104897" y="16827"/>
                    <a:pt x="107412" y="19037"/>
                    <a:pt x="109088" y="21399"/>
                  </a:cubicBezTo>
                  <a:cubicBezTo>
                    <a:pt x="111527" y="24904"/>
                    <a:pt x="113736" y="28485"/>
                    <a:pt x="116403" y="31838"/>
                  </a:cubicBezTo>
                  <a:cubicBezTo>
                    <a:pt x="118766" y="34810"/>
                    <a:pt x="120823" y="38010"/>
                    <a:pt x="123795" y="40601"/>
                  </a:cubicBezTo>
                  <a:cubicBezTo>
                    <a:pt x="127529" y="43878"/>
                    <a:pt x="130424" y="47993"/>
                    <a:pt x="132862" y="52412"/>
                  </a:cubicBezTo>
                  <a:cubicBezTo>
                    <a:pt x="135453" y="57137"/>
                    <a:pt x="138730" y="61556"/>
                    <a:pt x="142007" y="65823"/>
                  </a:cubicBezTo>
                  <a:cubicBezTo>
                    <a:pt x="143226" y="67347"/>
                    <a:pt x="143988" y="68948"/>
                    <a:pt x="144674" y="70624"/>
                  </a:cubicBezTo>
                  <a:cubicBezTo>
                    <a:pt x="145588" y="72758"/>
                    <a:pt x="147112" y="74663"/>
                    <a:pt x="148407" y="76644"/>
                  </a:cubicBezTo>
                  <a:cubicBezTo>
                    <a:pt x="149169" y="77787"/>
                    <a:pt x="150236" y="78777"/>
                    <a:pt x="150617" y="79997"/>
                  </a:cubicBezTo>
                  <a:cubicBezTo>
                    <a:pt x="152979" y="87617"/>
                    <a:pt x="157475" y="94017"/>
                    <a:pt x="162733" y="99656"/>
                  </a:cubicBezTo>
                  <a:cubicBezTo>
                    <a:pt x="164790" y="101866"/>
                    <a:pt x="165324" y="104381"/>
                    <a:pt x="166772" y="106590"/>
                  </a:cubicBezTo>
                  <a:cubicBezTo>
                    <a:pt x="168372" y="108953"/>
                    <a:pt x="171953" y="110400"/>
                    <a:pt x="172563" y="112839"/>
                  </a:cubicBezTo>
                  <a:cubicBezTo>
                    <a:pt x="173706" y="117792"/>
                    <a:pt x="177973" y="121145"/>
                    <a:pt x="178887" y="126098"/>
                  </a:cubicBezTo>
                  <a:cubicBezTo>
                    <a:pt x="179040" y="126860"/>
                    <a:pt x="179345" y="127774"/>
                    <a:pt x="179878" y="128307"/>
                  </a:cubicBezTo>
                  <a:cubicBezTo>
                    <a:pt x="183688" y="132118"/>
                    <a:pt x="188870" y="140195"/>
                    <a:pt x="190775" y="145300"/>
                  </a:cubicBezTo>
                  <a:cubicBezTo>
                    <a:pt x="191460" y="147129"/>
                    <a:pt x="192680" y="148805"/>
                    <a:pt x="193518" y="150634"/>
                  </a:cubicBezTo>
                  <a:cubicBezTo>
                    <a:pt x="194737" y="153149"/>
                    <a:pt x="195956" y="155740"/>
                    <a:pt x="197252" y="158254"/>
                  </a:cubicBezTo>
                  <a:cubicBezTo>
                    <a:pt x="198699" y="161226"/>
                    <a:pt x="199690" y="164579"/>
                    <a:pt x="201747" y="167093"/>
                  </a:cubicBezTo>
                  <a:cubicBezTo>
                    <a:pt x="203576" y="169379"/>
                    <a:pt x="205405" y="171284"/>
                    <a:pt x="204948" y="174485"/>
                  </a:cubicBezTo>
                  <a:cubicBezTo>
                    <a:pt x="204872" y="175170"/>
                    <a:pt x="205481" y="176085"/>
                    <a:pt x="206015" y="176695"/>
                  </a:cubicBezTo>
                  <a:cubicBezTo>
                    <a:pt x="211196" y="183171"/>
                    <a:pt x="213406" y="191325"/>
                    <a:pt x="217749" y="198183"/>
                  </a:cubicBezTo>
                  <a:cubicBezTo>
                    <a:pt x="219121" y="200316"/>
                    <a:pt x="220492" y="202450"/>
                    <a:pt x="221940" y="204508"/>
                  </a:cubicBezTo>
                  <a:cubicBezTo>
                    <a:pt x="223160" y="206260"/>
                    <a:pt x="223007" y="208546"/>
                    <a:pt x="225141" y="210223"/>
                  </a:cubicBezTo>
                  <a:cubicBezTo>
                    <a:pt x="226970" y="211670"/>
                    <a:pt x="227503" y="214871"/>
                    <a:pt x="228341" y="217385"/>
                  </a:cubicBezTo>
                  <a:cubicBezTo>
                    <a:pt x="230170" y="222567"/>
                    <a:pt x="234209" y="226758"/>
                    <a:pt x="234894" y="232473"/>
                  </a:cubicBezTo>
                  <a:cubicBezTo>
                    <a:pt x="235275" y="235673"/>
                    <a:pt x="235656" y="238798"/>
                    <a:pt x="237333" y="241693"/>
                  </a:cubicBezTo>
                  <a:cubicBezTo>
                    <a:pt x="238247" y="243217"/>
                    <a:pt x="238704" y="245046"/>
                    <a:pt x="239542" y="246722"/>
                  </a:cubicBezTo>
                  <a:cubicBezTo>
                    <a:pt x="240838" y="249313"/>
                    <a:pt x="241829" y="251828"/>
                    <a:pt x="241905" y="254952"/>
                  </a:cubicBezTo>
                  <a:cubicBezTo>
                    <a:pt x="241981" y="258152"/>
                    <a:pt x="243962" y="261276"/>
                    <a:pt x="244419" y="264553"/>
                  </a:cubicBezTo>
                  <a:cubicBezTo>
                    <a:pt x="245562" y="272478"/>
                    <a:pt x="249220" y="280022"/>
                    <a:pt x="248306" y="288328"/>
                  </a:cubicBezTo>
                  <a:cubicBezTo>
                    <a:pt x="248153" y="289928"/>
                    <a:pt x="249372" y="291680"/>
                    <a:pt x="249220" y="293280"/>
                  </a:cubicBezTo>
                  <a:cubicBezTo>
                    <a:pt x="248915" y="296786"/>
                    <a:pt x="252039" y="300596"/>
                    <a:pt x="248306" y="303796"/>
                  </a:cubicBezTo>
                  <a:cubicBezTo>
                    <a:pt x="248001" y="304025"/>
                    <a:pt x="248077" y="304863"/>
                    <a:pt x="248306" y="305320"/>
                  </a:cubicBezTo>
                  <a:cubicBezTo>
                    <a:pt x="250058" y="309892"/>
                    <a:pt x="247925" y="314464"/>
                    <a:pt x="248306" y="318960"/>
                  </a:cubicBezTo>
                  <a:cubicBezTo>
                    <a:pt x="248763" y="324751"/>
                    <a:pt x="248458" y="330771"/>
                    <a:pt x="249601" y="336410"/>
                  </a:cubicBezTo>
                  <a:close/>
                </a:path>
              </a:pathLst>
            </a:custGeom>
            <a:solidFill>
              <a:srgbClr val="FFFFFF"/>
            </a:solidFill>
            <a:ln w="7620" cap="flat">
              <a:noFill/>
              <a:prstDash val="solid"/>
              <a:miter/>
            </a:ln>
          </p:spPr>
          <p:txBody>
            <a:bodyPr rtlCol="0" anchor="ctr"/>
            <a:lstStyle/>
            <a:p>
              <a:endParaRPr lang="ja-JP" altLang="en-US"/>
            </a:p>
          </p:txBody>
        </p:sp>
        <p:sp>
          <p:nvSpPr>
            <p:cNvPr id="22" name="フリーフォーム: 図形 21">
              <a:extLst>
                <a:ext uri="{FF2B5EF4-FFF2-40B4-BE49-F238E27FC236}">
                  <a16:creationId xmlns:a16="http://schemas.microsoft.com/office/drawing/2014/main" id="{41F13CAA-BE84-A860-06E8-68AA9569E752}"/>
                </a:ext>
              </a:extLst>
            </p:cNvPr>
            <p:cNvSpPr/>
            <p:nvPr/>
          </p:nvSpPr>
          <p:spPr>
            <a:xfrm>
              <a:off x="3729871" y="2258659"/>
              <a:ext cx="214324" cy="266620"/>
            </a:xfrm>
            <a:custGeom>
              <a:avLst/>
              <a:gdLst>
                <a:gd name="connsiteX0" fmla="*/ 213707 w 214324"/>
                <a:gd name="connsiteY0" fmla="*/ 235976 h 266620"/>
                <a:gd name="connsiteX1" fmla="*/ 214317 w 214324"/>
                <a:gd name="connsiteY1" fmla="*/ 237500 h 266620"/>
                <a:gd name="connsiteX2" fmla="*/ 209592 w 214324"/>
                <a:gd name="connsiteY2" fmla="*/ 249159 h 266620"/>
                <a:gd name="connsiteX3" fmla="*/ 206773 w 214324"/>
                <a:gd name="connsiteY3" fmla="*/ 249616 h 266620"/>
                <a:gd name="connsiteX4" fmla="*/ 190771 w 214324"/>
                <a:gd name="connsiteY4" fmla="*/ 240777 h 266620"/>
                <a:gd name="connsiteX5" fmla="*/ 187418 w 214324"/>
                <a:gd name="connsiteY5" fmla="*/ 238720 h 266620"/>
                <a:gd name="connsiteX6" fmla="*/ 181094 w 214324"/>
                <a:gd name="connsiteY6" fmla="*/ 235824 h 266620"/>
                <a:gd name="connsiteX7" fmla="*/ 177969 w 214324"/>
                <a:gd name="connsiteY7" fmla="*/ 231785 h 266620"/>
                <a:gd name="connsiteX8" fmla="*/ 161967 w 214324"/>
                <a:gd name="connsiteY8" fmla="*/ 208240 h 266620"/>
                <a:gd name="connsiteX9" fmla="*/ 161815 w 214324"/>
                <a:gd name="connsiteY9" fmla="*/ 207935 h 266620"/>
                <a:gd name="connsiteX10" fmla="*/ 161967 w 214324"/>
                <a:gd name="connsiteY10" fmla="*/ 205725 h 266620"/>
                <a:gd name="connsiteX11" fmla="*/ 164177 w 214324"/>
                <a:gd name="connsiteY11" fmla="*/ 206335 h 266620"/>
                <a:gd name="connsiteX12" fmla="*/ 165701 w 214324"/>
                <a:gd name="connsiteY12" fmla="*/ 207401 h 266620"/>
                <a:gd name="connsiteX13" fmla="*/ 166006 w 214324"/>
                <a:gd name="connsiteY13" fmla="*/ 205420 h 266620"/>
                <a:gd name="connsiteX14" fmla="*/ 163415 w 214324"/>
                <a:gd name="connsiteY14" fmla="*/ 197800 h 266620"/>
                <a:gd name="connsiteX15" fmla="*/ 156329 w 214324"/>
                <a:gd name="connsiteY15" fmla="*/ 184618 h 266620"/>
                <a:gd name="connsiteX16" fmla="*/ 154424 w 214324"/>
                <a:gd name="connsiteY16" fmla="*/ 179512 h 266620"/>
                <a:gd name="connsiteX17" fmla="*/ 145661 w 214324"/>
                <a:gd name="connsiteY17" fmla="*/ 167473 h 266620"/>
                <a:gd name="connsiteX18" fmla="*/ 127982 w 214324"/>
                <a:gd name="connsiteY18" fmla="*/ 147280 h 266620"/>
                <a:gd name="connsiteX19" fmla="*/ 117238 w 214324"/>
                <a:gd name="connsiteY19" fmla="*/ 132497 h 266620"/>
                <a:gd name="connsiteX20" fmla="*/ 108399 w 214324"/>
                <a:gd name="connsiteY20" fmla="*/ 111923 h 266620"/>
                <a:gd name="connsiteX21" fmla="*/ 100245 w 214324"/>
                <a:gd name="connsiteY21" fmla="*/ 101941 h 266620"/>
                <a:gd name="connsiteX22" fmla="*/ 94607 w 214324"/>
                <a:gd name="connsiteY22" fmla="*/ 104608 h 266620"/>
                <a:gd name="connsiteX23" fmla="*/ 96131 w 214324"/>
                <a:gd name="connsiteY23" fmla="*/ 112761 h 266620"/>
                <a:gd name="connsiteX24" fmla="*/ 97807 w 214324"/>
                <a:gd name="connsiteY24" fmla="*/ 116876 h 266620"/>
                <a:gd name="connsiteX25" fmla="*/ 101236 w 214324"/>
                <a:gd name="connsiteY25" fmla="*/ 126325 h 266620"/>
                <a:gd name="connsiteX26" fmla="*/ 104208 w 214324"/>
                <a:gd name="connsiteY26" fmla="*/ 132649 h 266620"/>
                <a:gd name="connsiteX27" fmla="*/ 106113 w 214324"/>
                <a:gd name="connsiteY27" fmla="*/ 136688 h 266620"/>
                <a:gd name="connsiteX28" fmla="*/ 111294 w 214324"/>
                <a:gd name="connsiteY28" fmla="*/ 145832 h 266620"/>
                <a:gd name="connsiteX29" fmla="*/ 114038 w 214324"/>
                <a:gd name="connsiteY29" fmla="*/ 155204 h 266620"/>
                <a:gd name="connsiteX30" fmla="*/ 115104 w 214324"/>
                <a:gd name="connsiteY30" fmla="*/ 156881 h 266620"/>
                <a:gd name="connsiteX31" fmla="*/ 120438 w 214324"/>
                <a:gd name="connsiteY31" fmla="*/ 168158 h 266620"/>
                <a:gd name="connsiteX32" fmla="*/ 126230 w 214324"/>
                <a:gd name="connsiteY32" fmla="*/ 186751 h 266620"/>
                <a:gd name="connsiteX33" fmla="*/ 129278 w 214324"/>
                <a:gd name="connsiteY33" fmla="*/ 197343 h 266620"/>
                <a:gd name="connsiteX34" fmla="*/ 130725 w 214324"/>
                <a:gd name="connsiteY34" fmla="*/ 199934 h 266620"/>
                <a:gd name="connsiteX35" fmla="*/ 132402 w 214324"/>
                <a:gd name="connsiteY35" fmla="*/ 203591 h 266620"/>
                <a:gd name="connsiteX36" fmla="*/ 134612 w 214324"/>
                <a:gd name="connsiteY36" fmla="*/ 213955 h 266620"/>
                <a:gd name="connsiteX37" fmla="*/ 136745 w 214324"/>
                <a:gd name="connsiteY37" fmla="*/ 220584 h 266620"/>
                <a:gd name="connsiteX38" fmla="*/ 139184 w 214324"/>
                <a:gd name="connsiteY38" fmla="*/ 233005 h 266620"/>
                <a:gd name="connsiteX39" fmla="*/ 140098 w 214324"/>
                <a:gd name="connsiteY39" fmla="*/ 239101 h 266620"/>
                <a:gd name="connsiteX40" fmla="*/ 142232 w 214324"/>
                <a:gd name="connsiteY40" fmla="*/ 254036 h 266620"/>
                <a:gd name="connsiteX41" fmla="*/ 143146 w 214324"/>
                <a:gd name="connsiteY41" fmla="*/ 258455 h 266620"/>
                <a:gd name="connsiteX42" fmla="*/ 140327 w 214324"/>
                <a:gd name="connsiteY42" fmla="*/ 265847 h 266620"/>
                <a:gd name="connsiteX43" fmla="*/ 135831 w 214324"/>
                <a:gd name="connsiteY43" fmla="*/ 265161 h 266620"/>
                <a:gd name="connsiteX44" fmla="*/ 134535 w 214324"/>
                <a:gd name="connsiteY44" fmla="*/ 264551 h 266620"/>
                <a:gd name="connsiteX45" fmla="*/ 128592 w 214324"/>
                <a:gd name="connsiteY45" fmla="*/ 260970 h 266620"/>
                <a:gd name="connsiteX46" fmla="*/ 123258 w 214324"/>
                <a:gd name="connsiteY46" fmla="*/ 258074 h 266620"/>
                <a:gd name="connsiteX47" fmla="*/ 121124 w 214324"/>
                <a:gd name="connsiteY47" fmla="*/ 258074 h 266620"/>
                <a:gd name="connsiteX48" fmla="*/ 119753 w 214324"/>
                <a:gd name="connsiteY48" fmla="*/ 257160 h 266620"/>
                <a:gd name="connsiteX49" fmla="*/ 122267 w 214324"/>
                <a:gd name="connsiteY49" fmla="*/ 242987 h 266620"/>
                <a:gd name="connsiteX50" fmla="*/ 121886 w 214324"/>
                <a:gd name="connsiteY50" fmla="*/ 242301 h 266620"/>
                <a:gd name="connsiteX51" fmla="*/ 120057 w 214324"/>
                <a:gd name="connsiteY51" fmla="*/ 237653 h 266620"/>
                <a:gd name="connsiteX52" fmla="*/ 119448 w 214324"/>
                <a:gd name="connsiteY52" fmla="*/ 234529 h 266620"/>
                <a:gd name="connsiteX53" fmla="*/ 119448 w 214324"/>
                <a:gd name="connsiteY53" fmla="*/ 231328 h 266620"/>
                <a:gd name="connsiteX54" fmla="*/ 115257 w 214324"/>
                <a:gd name="connsiteY54" fmla="*/ 217993 h 266620"/>
                <a:gd name="connsiteX55" fmla="*/ 114114 w 214324"/>
                <a:gd name="connsiteY55" fmla="*/ 215250 h 266620"/>
                <a:gd name="connsiteX56" fmla="*/ 111752 w 214324"/>
                <a:gd name="connsiteY56" fmla="*/ 202753 h 266620"/>
                <a:gd name="connsiteX57" fmla="*/ 109085 w 214324"/>
                <a:gd name="connsiteY57" fmla="*/ 192009 h 266620"/>
                <a:gd name="connsiteX58" fmla="*/ 102150 w 214324"/>
                <a:gd name="connsiteY58" fmla="*/ 168997 h 266620"/>
                <a:gd name="connsiteX59" fmla="*/ 100779 w 214324"/>
                <a:gd name="connsiteY59" fmla="*/ 166863 h 266620"/>
                <a:gd name="connsiteX60" fmla="*/ 90416 w 214324"/>
                <a:gd name="connsiteY60" fmla="*/ 152309 h 266620"/>
                <a:gd name="connsiteX61" fmla="*/ 83481 w 214324"/>
                <a:gd name="connsiteY61" fmla="*/ 148423 h 266620"/>
                <a:gd name="connsiteX62" fmla="*/ 76852 w 214324"/>
                <a:gd name="connsiteY62" fmla="*/ 149337 h 266620"/>
                <a:gd name="connsiteX63" fmla="*/ 73956 w 214324"/>
                <a:gd name="connsiteY63" fmla="*/ 148804 h 266620"/>
                <a:gd name="connsiteX64" fmla="*/ 64050 w 214324"/>
                <a:gd name="connsiteY64" fmla="*/ 135164 h 266620"/>
                <a:gd name="connsiteX65" fmla="*/ 58183 w 214324"/>
                <a:gd name="connsiteY65" fmla="*/ 123581 h 266620"/>
                <a:gd name="connsiteX66" fmla="*/ 57802 w 214324"/>
                <a:gd name="connsiteY66" fmla="*/ 122210 h 266620"/>
                <a:gd name="connsiteX67" fmla="*/ 57802 w 214324"/>
                <a:gd name="connsiteY67" fmla="*/ 113371 h 266620"/>
                <a:gd name="connsiteX68" fmla="*/ 53916 w 214324"/>
                <a:gd name="connsiteY68" fmla="*/ 108646 h 266620"/>
                <a:gd name="connsiteX69" fmla="*/ 51630 w 214324"/>
                <a:gd name="connsiteY69" fmla="*/ 107198 h 266620"/>
                <a:gd name="connsiteX70" fmla="*/ 51249 w 214324"/>
                <a:gd name="connsiteY70" fmla="*/ 105446 h 266620"/>
                <a:gd name="connsiteX71" fmla="*/ 50258 w 214324"/>
                <a:gd name="connsiteY71" fmla="*/ 92949 h 266620"/>
                <a:gd name="connsiteX72" fmla="*/ 51630 w 214324"/>
                <a:gd name="connsiteY72" fmla="*/ 91501 h 266620"/>
                <a:gd name="connsiteX73" fmla="*/ 53459 w 214324"/>
                <a:gd name="connsiteY73" fmla="*/ 92644 h 266620"/>
                <a:gd name="connsiteX74" fmla="*/ 54525 w 214324"/>
                <a:gd name="connsiteY74" fmla="*/ 98816 h 266620"/>
                <a:gd name="connsiteX75" fmla="*/ 55211 w 214324"/>
                <a:gd name="connsiteY75" fmla="*/ 102017 h 266620"/>
                <a:gd name="connsiteX76" fmla="*/ 55592 w 214324"/>
                <a:gd name="connsiteY76" fmla="*/ 98435 h 266620"/>
                <a:gd name="connsiteX77" fmla="*/ 55592 w 214324"/>
                <a:gd name="connsiteY77" fmla="*/ 95235 h 266620"/>
                <a:gd name="connsiteX78" fmla="*/ 53382 w 214324"/>
                <a:gd name="connsiteY78" fmla="*/ 82129 h 266620"/>
                <a:gd name="connsiteX79" fmla="*/ 49953 w 214324"/>
                <a:gd name="connsiteY79" fmla="*/ 69784 h 266620"/>
                <a:gd name="connsiteX80" fmla="*/ 43705 w 214324"/>
                <a:gd name="connsiteY80" fmla="*/ 60412 h 266620"/>
                <a:gd name="connsiteX81" fmla="*/ 39514 w 214324"/>
                <a:gd name="connsiteY81" fmla="*/ 53554 h 266620"/>
                <a:gd name="connsiteX82" fmla="*/ 12463 w 214324"/>
                <a:gd name="connsiteY82" fmla="*/ 23302 h 266620"/>
                <a:gd name="connsiteX83" fmla="*/ 347 w 214324"/>
                <a:gd name="connsiteY83" fmla="*/ 4633 h 266620"/>
                <a:gd name="connsiteX84" fmla="*/ 2328 w 214324"/>
                <a:gd name="connsiteY84" fmla="*/ 976 h 266620"/>
                <a:gd name="connsiteX85" fmla="*/ 14673 w 214324"/>
                <a:gd name="connsiteY85" fmla="*/ 290 h 266620"/>
                <a:gd name="connsiteX86" fmla="*/ 15359 w 214324"/>
                <a:gd name="connsiteY86" fmla="*/ 1661 h 266620"/>
                <a:gd name="connsiteX87" fmla="*/ 14444 w 214324"/>
                <a:gd name="connsiteY87" fmla="*/ 2804 h 266620"/>
                <a:gd name="connsiteX88" fmla="*/ 20464 w 214324"/>
                <a:gd name="connsiteY88" fmla="*/ 6233 h 266620"/>
                <a:gd name="connsiteX89" fmla="*/ 28160 w 214324"/>
                <a:gd name="connsiteY89" fmla="*/ 11110 h 266620"/>
                <a:gd name="connsiteX90" fmla="*/ 31665 w 214324"/>
                <a:gd name="connsiteY90" fmla="*/ 15530 h 266620"/>
                <a:gd name="connsiteX91" fmla="*/ 48125 w 214324"/>
                <a:gd name="connsiteY91" fmla="*/ 27950 h 266620"/>
                <a:gd name="connsiteX92" fmla="*/ 53382 w 214324"/>
                <a:gd name="connsiteY92" fmla="*/ 31989 h 266620"/>
                <a:gd name="connsiteX93" fmla="*/ 58945 w 214324"/>
                <a:gd name="connsiteY93" fmla="*/ 34504 h 266620"/>
                <a:gd name="connsiteX94" fmla="*/ 67632 w 214324"/>
                <a:gd name="connsiteY94" fmla="*/ 39609 h 266620"/>
                <a:gd name="connsiteX95" fmla="*/ 73499 w 214324"/>
                <a:gd name="connsiteY95" fmla="*/ 45172 h 266620"/>
                <a:gd name="connsiteX96" fmla="*/ 79748 w 214324"/>
                <a:gd name="connsiteY96" fmla="*/ 49439 h 266620"/>
                <a:gd name="connsiteX97" fmla="*/ 90339 w 214324"/>
                <a:gd name="connsiteY97" fmla="*/ 58888 h 266620"/>
                <a:gd name="connsiteX98" fmla="*/ 97655 w 214324"/>
                <a:gd name="connsiteY98" fmla="*/ 68260 h 266620"/>
                <a:gd name="connsiteX99" fmla="*/ 112056 w 214324"/>
                <a:gd name="connsiteY99" fmla="*/ 81443 h 266620"/>
                <a:gd name="connsiteX100" fmla="*/ 119600 w 214324"/>
                <a:gd name="connsiteY100" fmla="*/ 90739 h 266620"/>
                <a:gd name="connsiteX101" fmla="*/ 124934 w 214324"/>
                <a:gd name="connsiteY101" fmla="*/ 95768 h 266620"/>
                <a:gd name="connsiteX102" fmla="*/ 137660 w 214324"/>
                <a:gd name="connsiteY102" fmla="*/ 108951 h 266620"/>
                <a:gd name="connsiteX103" fmla="*/ 139869 w 214324"/>
                <a:gd name="connsiteY103" fmla="*/ 111161 h 266620"/>
                <a:gd name="connsiteX104" fmla="*/ 160139 w 214324"/>
                <a:gd name="connsiteY104" fmla="*/ 131125 h 266620"/>
                <a:gd name="connsiteX105" fmla="*/ 171873 w 214324"/>
                <a:gd name="connsiteY105" fmla="*/ 145146 h 266620"/>
                <a:gd name="connsiteX106" fmla="*/ 175607 w 214324"/>
                <a:gd name="connsiteY106" fmla="*/ 151090 h 266620"/>
                <a:gd name="connsiteX107" fmla="*/ 182618 w 214324"/>
                <a:gd name="connsiteY107" fmla="*/ 163282 h 266620"/>
                <a:gd name="connsiteX108" fmla="*/ 185818 w 214324"/>
                <a:gd name="connsiteY108" fmla="*/ 169301 h 266620"/>
                <a:gd name="connsiteX109" fmla="*/ 190238 w 214324"/>
                <a:gd name="connsiteY109" fmla="*/ 175093 h 266620"/>
                <a:gd name="connsiteX110" fmla="*/ 193362 w 214324"/>
                <a:gd name="connsiteY110" fmla="*/ 184084 h 266620"/>
                <a:gd name="connsiteX111" fmla="*/ 198162 w 214324"/>
                <a:gd name="connsiteY111" fmla="*/ 194905 h 266620"/>
                <a:gd name="connsiteX112" fmla="*/ 203115 w 214324"/>
                <a:gd name="connsiteY112" fmla="*/ 204201 h 266620"/>
                <a:gd name="connsiteX113" fmla="*/ 203877 w 214324"/>
                <a:gd name="connsiteY113" fmla="*/ 205954 h 266620"/>
                <a:gd name="connsiteX114" fmla="*/ 206621 w 214324"/>
                <a:gd name="connsiteY114" fmla="*/ 213040 h 266620"/>
                <a:gd name="connsiteX115" fmla="*/ 207154 w 214324"/>
                <a:gd name="connsiteY115" fmla="*/ 214412 h 266620"/>
                <a:gd name="connsiteX116" fmla="*/ 209288 w 214324"/>
                <a:gd name="connsiteY116" fmla="*/ 222184 h 266620"/>
                <a:gd name="connsiteX117" fmla="*/ 211650 w 214324"/>
                <a:gd name="connsiteY117" fmla="*/ 230033 h 266620"/>
                <a:gd name="connsiteX118" fmla="*/ 213707 w 214324"/>
                <a:gd name="connsiteY118" fmla="*/ 236129 h 26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4324" h="266620">
                  <a:moveTo>
                    <a:pt x="213707" y="235976"/>
                  </a:moveTo>
                  <a:cubicBezTo>
                    <a:pt x="213860" y="236510"/>
                    <a:pt x="214393" y="237043"/>
                    <a:pt x="214317" y="237500"/>
                  </a:cubicBezTo>
                  <a:cubicBezTo>
                    <a:pt x="213402" y="241615"/>
                    <a:pt x="213250" y="245806"/>
                    <a:pt x="209592" y="249159"/>
                  </a:cubicBezTo>
                  <a:cubicBezTo>
                    <a:pt x="208068" y="250531"/>
                    <a:pt x="208145" y="250531"/>
                    <a:pt x="206773" y="249616"/>
                  </a:cubicBezTo>
                  <a:cubicBezTo>
                    <a:pt x="201668" y="246340"/>
                    <a:pt x="197858" y="240701"/>
                    <a:pt x="190771" y="240777"/>
                  </a:cubicBezTo>
                  <a:cubicBezTo>
                    <a:pt x="189704" y="240777"/>
                    <a:pt x="189628" y="238034"/>
                    <a:pt x="187418" y="238720"/>
                  </a:cubicBezTo>
                  <a:cubicBezTo>
                    <a:pt x="184523" y="239634"/>
                    <a:pt x="182694" y="237729"/>
                    <a:pt x="181094" y="235824"/>
                  </a:cubicBezTo>
                  <a:cubicBezTo>
                    <a:pt x="179951" y="234529"/>
                    <a:pt x="179265" y="232852"/>
                    <a:pt x="177969" y="231785"/>
                  </a:cubicBezTo>
                  <a:cubicBezTo>
                    <a:pt x="170578" y="225308"/>
                    <a:pt x="167301" y="216088"/>
                    <a:pt x="161967" y="208240"/>
                  </a:cubicBezTo>
                  <a:cubicBezTo>
                    <a:pt x="161967" y="208163"/>
                    <a:pt x="161891" y="208011"/>
                    <a:pt x="161815" y="207935"/>
                  </a:cubicBezTo>
                  <a:cubicBezTo>
                    <a:pt x="161663" y="207325"/>
                    <a:pt x="161967" y="206411"/>
                    <a:pt x="161967" y="205725"/>
                  </a:cubicBezTo>
                  <a:cubicBezTo>
                    <a:pt x="162729" y="205877"/>
                    <a:pt x="163491" y="206030"/>
                    <a:pt x="164177" y="206335"/>
                  </a:cubicBezTo>
                  <a:cubicBezTo>
                    <a:pt x="164711" y="206563"/>
                    <a:pt x="165244" y="207020"/>
                    <a:pt x="165701" y="207401"/>
                  </a:cubicBezTo>
                  <a:cubicBezTo>
                    <a:pt x="165777" y="206716"/>
                    <a:pt x="166235" y="205954"/>
                    <a:pt x="166006" y="205420"/>
                  </a:cubicBezTo>
                  <a:cubicBezTo>
                    <a:pt x="164939" y="202982"/>
                    <a:pt x="165168" y="200239"/>
                    <a:pt x="163415" y="197800"/>
                  </a:cubicBezTo>
                  <a:cubicBezTo>
                    <a:pt x="160596" y="193762"/>
                    <a:pt x="158538" y="189113"/>
                    <a:pt x="156329" y="184618"/>
                  </a:cubicBezTo>
                  <a:cubicBezTo>
                    <a:pt x="155490" y="183017"/>
                    <a:pt x="155567" y="180731"/>
                    <a:pt x="154424" y="179512"/>
                  </a:cubicBezTo>
                  <a:cubicBezTo>
                    <a:pt x="150842" y="175931"/>
                    <a:pt x="150385" y="170140"/>
                    <a:pt x="145661" y="167473"/>
                  </a:cubicBezTo>
                  <a:cubicBezTo>
                    <a:pt x="141622" y="159091"/>
                    <a:pt x="133926" y="153985"/>
                    <a:pt x="127982" y="147280"/>
                  </a:cubicBezTo>
                  <a:cubicBezTo>
                    <a:pt x="123944" y="142784"/>
                    <a:pt x="119981" y="137907"/>
                    <a:pt x="117238" y="132497"/>
                  </a:cubicBezTo>
                  <a:cubicBezTo>
                    <a:pt x="113885" y="125867"/>
                    <a:pt x="109999" y="119467"/>
                    <a:pt x="108399" y="111923"/>
                  </a:cubicBezTo>
                  <a:cubicBezTo>
                    <a:pt x="107484" y="107656"/>
                    <a:pt x="104817" y="103846"/>
                    <a:pt x="100245" y="101941"/>
                  </a:cubicBezTo>
                  <a:cubicBezTo>
                    <a:pt x="97883" y="100950"/>
                    <a:pt x="93997" y="102626"/>
                    <a:pt x="94607" y="104608"/>
                  </a:cubicBezTo>
                  <a:cubicBezTo>
                    <a:pt x="95521" y="107351"/>
                    <a:pt x="95445" y="110170"/>
                    <a:pt x="96131" y="112761"/>
                  </a:cubicBezTo>
                  <a:cubicBezTo>
                    <a:pt x="96512" y="114056"/>
                    <a:pt x="97426" y="115352"/>
                    <a:pt x="97807" y="116876"/>
                  </a:cubicBezTo>
                  <a:cubicBezTo>
                    <a:pt x="98569" y="120152"/>
                    <a:pt x="99483" y="123581"/>
                    <a:pt x="101236" y="126325"/>
                  </a:cubicBezTo>
                  <a:cubicBezTo>
                    <a:pt x="102608" y="128382"/>
                    <a:pt x="103293" y="130516"/>
                    <a:pt x="104208" y="132649"/>
                  </a:cubicBezTo>
                  <a:cubicBezTo>
                    <a:pt x="104817" y="134021"/>
                    <a:pt x="105351" y="135469"/>
                    <a:pt x="106113" y="136688"/>
                  </a:cubicBezTo>
                  <a:cubicBezTo>
                    <a:pt x="107865" y="139736"/>
                    <a:pt x="109542" y="142860"/>
                    <a:pt x="111294" y="145832"/>
                  </a:cubicBezTo>
                  <a:cubicBezTo>
                    <a:pt x="113047" y="148880"/>
                    <a:pt x="114952" y="151471"/>
                    <a:pt x="114038" y="155204"/>
                  </a:cubicBezTo>
                  <a:cubicBezTo>
                    <a:pt x="113961" y="155662"/>
                    <a:pt x="114647" y="156347"/>
                    <a:pt x="115104" y="156881"/>
                  </a:cubicBezTo>
                  <a:cubicBezTo>
                    <a:pt x="117924" y="160157"/>
                    <a:pt x="119143" y="164120"/>
                    <a:pt x="120438" y="168158"/>
                  </a:cubicBezTo>
                  <a:cubicBezTo>
                    <a:pt x="122420" y="174331"/>
                    <a:pt x="124477" y="180503"/>
                    <a:pt x="126230" y="186751"/>
                  </a:cubicBezTo>
                  <a:cubicBezTo>
                    <a:pt x="127220" y="190256"/>
                    <a:pt x="129963" y="193228"/>
                    <a:pt x="129278" y="197343"/>
                  </a:cubicBezTo>
                  <a:cubicBezTo>
                    <a:pt x="129125" y="198105"/>
                    <a:pt x="130268" y="199019"/>
                    <a:pt x="130725" y="199934"/>
                  </a:cubicBezTo>
                  <a:cubicBezTo>
                    <a:pt x="131335" y="201153"/>
                    <a:pt x="132021" y="202296"/>
                    <a:pt x="132402" y="203591"/>
                  </a:cubicBezTo>
                  <a:cubicBezTo>
                    <a:pt x="133240" y="207020"/>
                    <a:pt x="133773" y="210526"/>
                    <a:pt x="134612" y="213955"/>
                  </a:cubicBezTo>
                  <a:cubicBezTo>
                    <a:pt x="135145" y="216241"/>
                    <a:pt x="136212" y="218374"/>
                    <a:pt x="136745" y="220584"/>
                  </a:cubicBezTo>
                  <a:cubicBezTo>
                    <a:pt x="137660" y="224699"/>
                    <a:pt x="138422" y="228890"/>
                    <a:pt x="139184" y="233005"/>
                  </a:cubicBezTo>
                  <a:cubicBezTo>
                    <a:pt x="139565" y="234986"/>
                    <a:pt x="139336" y="237272"/>
                    <a:pt x="140098" y="239101"/>
                  </a:cubicBezTo>
                  <a:cubicBezTo>
                    <a:pt x="142079" y="243901"/>
                    <a:pt x="142079" y="248930"/>
                    <a:pt x="142232" y="254036"/>
                  </a:cubicBezTo>
                  <a:cubicBezTo>
                    <a:pt x="142232" y="255560"/>
                    <a:pt x="142841" y="257008"/>
                    <a:pt x="143146" y="258455"/>
                  </a:cubicBezTo>
                  <a:cubicBezTo>
                    <a:pt x="143756" y="261503"/>
                    <a:pt x="142308" y="263713"/>
                    <a:pt x="140327" y="265847"/>
                  </a:cubicBezTo>
                  <a:cubicBezTo>
                    <a:pt x="138345" y="267980"/>
                    <a:pt x="137431" y="265009"/>
                    <a:pt x="135831" y="265161"/>
                  </a:cubicBezTo>
                  <a:cubicBezTo>
                    <a:pt x="135374" y="265161"/>
                    <a:pt x="134916" y="264475"/>
                    <a:pt x="134535" y="264551"/>
                  </a:cubicBezTo>
                  <a:cubicBezTo>
                    <a:pt x="131411" y="265161"/>
                    <a:pt x="129506" y="262875"/>
                    <a:pt x="128592" y="260970"/>
                  </a:cubicBezTo>
                  <a:cubicBezTo>
                    <a:pt x="127373" y="258227"/>
                    <a:pt x="125620" y="257922"/>
                    <a:pt x="123258" y="258074"/>
                  </a:cubicBezTo>
                  <a:cubicBezTo>
                    <a:pt x="122572" y="258074"/>
                    <a:pt x="121505" y="258379"/>
                    <a:pt x="121124" y="258074"/>
                  </a:cubicBezTo>
                  <a:cubicBezTo>
                    <a:pt x="120438" y="257389"/>
                    <a:pt x="119981" y="257160"/>
                    <a:pt x="119753" y="257160"/>
                  </a:cubicBezTo>
                  <a:lnTo>
                    <a:pt x="122267" y="242987"/>
                  </a:lnTo>
                  <a:cubicBezTo>
                    <a:pt x="122267" y="242987"/>
                    <a:pt x="122267" y="242377"/>
                    <a:pt x="121886" y="242301"/>
                  </a:cubicBezTo>
                  <a:lnTo>
                    <a:pt x="120057" y="237653"/>
                  </a:lnTo>
                  <a:cubicBezTo>
                    <a:pt x="119829" y="236586"/>
                    <a:pt x="119524" y="235595"/>
                    <a:pt x="119448" y="234529"/>
                  </a:cubicBezTo>
                  <a:cubicBezTo>
                    <a:pt x="119372" y="233462"/>
                    <a:pt x="119448" y="232395"/>
                    <a:pt x="119448" y="231328"/>
                  </a:cubicBezTo>
                  <a:cubicBezTo>
                    <a:pt x="119143" y="226528"/>
                    <a:pt x="117314" y="222184"/>
                    <a:pt x="115257" y="217993"/>
                  </a:cubicBezTo>
                  <a:cubicBezTo>
                    <a:pt x="114800" y="217079"/>
                    <a:pt x="114266" y="216241"/>
                    <a:pt x="114114" y="215250"/>
                  </a:cubicBezTo>
                  <a:cubicBezTo>
                    <a:pt x="113276" y="211059"/>
                    <a:pt x="113123" y="206716"/>
                    <a:pt x="111752" y="202753"/>
                  </a:cubicBezTo>
                  <a:cubicBezTo>
                    <a:pt x="110532" y="199248"/>
                    <a:pt x="110609" y="195590"/>
                    <a:pt x="109085" y="192009"/>
                  </a:cubicBezTo>
                  <a:cubicBezTo>
                    <a:pt x="105884" y="184694"/>
                    <a:pt x="102379" y="177302"/>
                    <a:pt x="102150" y="168997"/>
                  </a:cubicBezTo>
                  <a:cubicBezTo>
                    <a:pt x="102150" y="168311"/>
                    <a:pt x="101236" y="167549"/>
                    <a:pt x="100779" y="166863"/>
                  </a:cubicBezTo>
                  <a:cubicBezTo>
                    <a:pt x="97350" y="161986"/>
                    <a:pt x="93845" y="157186"/>
                    <a:pt x="90416" y="152309"/>
                  </a:cubicBezTo>
                  <a:cubicBezTo>
                    <a:pt x="88739" y="149794"/>
                    <a:pt x="86529" y="148194"/>
                    <a:pt x="83481" y="148423"/>
                  </a:cubicBezTo>
                  <a:cubicBezTo>
                    <a:pt x="81272" y="148575"/>
                    <a:pt x="79062" y="149108"/>
                    <a:pt x="76852" y="149337"/>
                  </a:cubicBezTo>
                  <a:cubicBezTo>
                    <a:pt x="75861" y="149413"/>
                    <a:pt x="74490" y="149337"/>
                    <a:pt x="73956" y="148804"/>
                  </a:cubicBezTo>
                  <a:cubicBezTo>
                    <a:pt x="70223" y="144536"/>
                    <a:pt x="65955" y="140955"/>
                    <a:pt x="64050" y="135164"/>
                  </a:cubicBezTo>
                  <a:cubicBezTo>
                    <a:pt x="62755" y="131201"/>
                    <a:pt x="62298" y="126325"/>
                    <a:pt x="58183" y="123581"/>
                  </a:cubicBezTo>
                  <a:cubicBezTo>
                    <a:pt x="57878" y="123353"/>
                    <a:pt x="57573" y="122362"/>
                    <a:pt x="57802" y="122210"/>
                  </a:cubicBezTo>
                  <a:cubicBezTo>
                    <a:pt x="60621" y="119238"/>
                    <a:pt x="57573" y="116342"/>
                    <a:pt x="57802" y="113371"/>
                  </a:cubicBezTo>
                  <a:cubicBezTo>
                    <a:pt x="57954" y="110627"/>
                    <a:pt x="56507" y="109180"/>
                    <a:pt x="53916" y="108646"/>
                  </a:cubicBezTo>
                  <a:cubicBezTo>
                    <a:pt x="52773" y="108418"/>
                    <a:pt x="52011" y="107960"/>
                    <a:pt x="51630" y="107198"/>
                  </a:cubicBezTo>
                  <a:cubicBezTo>
                    <a:pt x="51401" y="106741"/>
                    <a:pt x="51249" y="106132"/>
                    <a:pt x="51249" y="105446"/>
                  </a:cubicBezTo>
                  <a:cubicBezTo>
                    <a:pt x="51096" y="101255"/>
                    <a:pt x="52011" y="96988"/>
                    <a:pt x="50258" y="92949"/>
                  </a:cubicBezTo>
                  <a:cubicBezTo>
                    <a:pt x="50106" y="92720"/>
                    <a:pt x="51096" y="91577"/>
                    <a:pt x="51630" y="91501"/>
                  </a:cubicBezTo>
                  <a:cubicBezTo>
                    <a:pt x="52163" y="91501"/>
                    <a:pt x="52849" y="92187"/>
                    <a:pt x="53459" y="92644"/>
                  </a:cubicBezTo>
                  <a:cubicBezTo>
                    <a:pt x="51020" y="95159"/>
                    <a:pt x="53840" y="96835"/>
                    <a:pt x="54525" y="98816"/>
                  </a:cubicBezTo>
                  <a:cubicBezTo>
                    <a:pt x="54906" y="99883"/>
                    <a:pt x="54983" y="100950"/>
                    <a:pt x="55211" y="102017"/>
                  </a:cubicBezTo>
                  <a:cubicBezTo>
                    <a:pt x="55364" y="100798"/>
                    <a:pt x="55516" y="99655"/>
                    <a:pt x="55592" y="98435"/>
                  </a:cubicBezTo>
                  <a:cubicBezTo>
                    <a:pt x="55592" y="97369"/>
                    <a:pt x="55821" y="96226"/>
                    <a:pt x="55592" y="95235"/>
                  </a:cubicBezTo>
                  <a:cubicBezTo>
                    <a:pt x="54297" y="90968"/>
                    <a:pt x="53687" y="86624"/>
                    <a:pt x="53382" y="82129"/>
                  </a:cubicBezTo>
                  <a:cubicBezTo>
                    <a:pt x="53154" y="77785"/>
                    <a:pt x="53078" y="72527"/>
                    <a:pt x="49953" y="69784"/>
                  </a:cubicBezTo>
                  <a:cubicBezTo>
                    <a:pt x="46829" y="67041"/>
                    <a:pt x="45839" y="63460"/>
                    <a:pt x="43705" y="60412"/>
                  </a:cubicBezTo>
                  <a:cubicBezTo>
                    <a:pt x="42181" y="58202"/>
                    <a:pt x="41343" y="55459"/>
                    <a:pt x="39514" y="53554"/>
                  </a:cubicBezTo>
                  <a:cubicBezTo>
                    <a:pt x="30218" y="43724"/>
                    <a:pt x="22902" y="32141"/>
                    <a:pt x="12463" y="23302"/>
                  </a:cubicBezTo>
                  <a:cubicBezTo>
                    <a:pt x="6672" y="18349"/>
                    <a:pt x="4691" y="10653"/>
                    <a:pt x="347" y="4633"/>
                  </a:cubicBezTo>
                  <a:cubicBezTo>
                    <a:pt x="-720" y="3185"/>
                    <a:pt x="881" y="1890"/>
                    <a:pt x="2328" y="976"/>
                  </a:cubicBezTo>
                  <a:cubicBezTo>
                    <a:pt x="6443" y="-1387"/>
                    <a:pt x="10634" y="1433"/>
                    <a:pt x="14673" y="290"/>
                  </a:cubicBezTo>
                  <a:cubicBezTo>
                    <a:pt x="14749" y="290"/>
                    <a:pt x="15359" y="1204"/>
                    <a:pt x="15359" y="1661"/>
                  </a:cubicBezTo>
                  <a:cubicBezTo>
                    <a:pt x="15359" y="2042"/>
                    <a:pt x="14749" y="2423"/>
                    <a:pt x="14444" y="2804"/>
                  </a:cubicBezTo>
                  <a:cubicBezTo>
                    <a:pt x="16425" y="4024"/>
                    <a:pt x="18635" y="6538"/>
                    <a:pt x="20464" y="6233"/>
                  </a:cubicBezTo>
                  <a:cubicBezTo>
                    <a:pt x="24884" y="5624"/>
                    <a:pt x="25950" y="9129"/>
                    <a:pt x="28160" y="11110"/>
                  </a:cubicBezTo>
                  <a:cubicBezTo>
                    <a:pt x="29532" y="12329"/>
                    <a:pt x="30370" y="14158"/>
                    <a:pt x="31665" y="15530"/>
                  </a:cubicBezTo>
                  <a:cubicBezTo>
                    <a:pt x="36466" y="20559"/>
                    <a:pt x="42486" y="24064"/>
                    <a:pt x="48125" y="27950"/>
                  </a:cubicBezTo>
                  <a:cubicBezTo>
                    <a:pt x="49953" y="29246"/>
                    <a:pt x="51630" y="31913"/>
                    <a:pt x="53382" y="31989"/>
                  </a:cubicBezTo>
                  <a:cubicBezTo>
                    <a:pt x="55897" y="31989"/>
                    <a:pt x="57192" y="33665"/>
                    <a:pt x="58945" y="34504"/>
                  </a:cubicBezTo>
                  <a:cubicBezTo>
                    <a:pt x="61993" y="35951"/>
                    <a:pt x="64965" y="37628"/>
                    <a:pt x="67632" y="39609"/>
                  </a:cubicBezTo>
                  <a:cubicBezTo>
                    <a:pt x="69765" y="41209"/>
                    <a:pt x="71289" y="43648"/>
                    <a:pt x="73499" y="45172"/>
                  </a:cubicBezTo>
                  <a:cubicBezTo>
                    <a:pt x="75557" y="46619"/>
                    <a:pt x="77919" y="47534"/>
                    <a:pt x="79748" y="49439"/>
                  </a:cubicBezTo>
                  <a:cubicBezTo>
                    <a:pt x="83100" y="52792"/>
                    <a:pt x="86910" y="55687"/>
                    <a:pt x="90339" y="58888"/>
                  </a:cubicBezTo>
                  <a:cubicBezTo>
                    <a:pt x="93235" y="61631"/>
                    <a:pt x="96512" y="64145"/>
                    <a:pt x="97655" y="68260"/>
                  </a:cubicBezTo>
                  <a:cubicBezTo>
                    <a:pt x="103751" y="71232"/>
                    <a:pt x="107332" y="76871"/>
                    <a:pt x="112056" y="81443"/>
                  </a:cubicBezTo>
                  <a:cubicBezTo>
                    <a:pt x="114876" y="84262"/>
                    <a:pt x="117619" y="87082"/>
                    <a:pt x="119600" y="90739"/>
                  </a:cubicBezTo>
                  <a:cubicBezTo>
                    <a:pt x="120667" y="92797"/>
                    <a:pt x="122953" y="94397"/>
                    <a:pt x="124934" y="95768"/>
                  </a:cubicBezTo>
                  <a:cubicBezTo>
                    <a:pt x="130116" y="99350"/>
                    <a:pt x="134078" y="103922"/>
                    <a:pt x="137660" y="108951"/>
                  </a:cubicBezTo>
                  <a:cubicBezTo>
                    <a:pt x="138269" y="109789"/>
                    <a:pt x="139031" y="110551"/>
                    <a:pt x="139869" y="111161"/>
                  </a:cubicBezTo>
                  <a:cubicBezTo>
                    <a:pt x="147566" y="116876"/>
                    <a:pt x="154805" y="122972"/>
                    <a:pt x="160139" y="131125"/>
                  </a:cubicBezTo>
                  <a:cubicBezTo>
                    <a:pt x="163491" y="136231"/>
                    <a:pt x="167987" y="140422"/>
                    <a:pt x="171873" y="145146"/>
                  </a:cubicBezTo>
                  <a:cubicBezTo>
                    <a:pt x="173321" y="146975"/>
                    <a:pt x="175074" y="148956"/>
                    <a:pt x="175607" y="151090"/>
                  </a:cubicBezTo>
                  <a:cubicBezTo>
                    <a:pt x="176826" y="155890"/>
                    <a:pt x="179951" y="159395"/>
                    <a:pt x="182618" y="163282"/>
                  </a:cubicBezTo>
                  <a:cubicBezTo>
                    <a:pt x="183913" y="165187"/>
                    <a:pt x="184218" y="168387"/>
                    <a:pt x="185818" y="169301"/>
                  </a:cubicBezTo>
                  <a:cubicBezTo>
                    <a:pt x="188409" y="170749"/>
                    <a:pt x="189095" y="172883"/>
                    <a:pt x="190238" y="175093"/>
                  </a:cubicBezTo>
                  <a:cubicBezTo>
                    <a:pt x="191762" y="177912"/>
                    <a:pt x="192828" y="180731"/>
                    <a:pt x="193362" y="184084"/>
                  </a:cubicBezTo>
                  <a:cubicBezTo>
                    <a:pt x="193971" y="187818"/>
                    <a:pt x="197248" y="190942"/>
                    <a:pt x="198162" y="194905"/>
                  </a:cubicBezTo>
                  <a:cubicBezTo>
                    <a:pt x="199001" y="198410"/>
                    <a:pt x="200372" y="201686"/>
                    <a:pt x="203115" y="204201"/>
                  </a:cubicBezTo>
                  <a:cubicBezTo>
                    <a:pt x="203573" y="204582"/>
                    <a:pt x="204106" y="205573"/>
                    <a:pt x="203877" y="205954"/>
                  </a:cubicBezTo>
                  <a:cubicBezTo>
                    <a:pt x="202125" y="209383"/>
                    <a:pt x="203649" y="211440"/>
                    <a:pt x="206621" y="213040"/>
                  </a:cubicBezTo>
                  <a:cubicBezTo>
                    <a:pt x="206925" y="213193"/>
                    <a:pt x="207230" y="213955"/>
                    <a:pt x="207154" y="214412"/>
                  </a:cubicBezTo>
                  <a:cubicBezTo>
                    <a:pt x="206316" y="217460"/>
                    <a:pt x="208449" y="219593"/>
                    <a:pt x="209288" y="222184"/>
                  </a:cubicBezTo>
                  <a:cubicBezTo>
                    <a:pt x="210126" y="224775"/>
                    <a:pt x="211726" y="227061"/>
                    <a:pt x="211650" y="230033"/>
                  </a:cubicBezTo>
                  <a:cubicBezTo>
                    <a:pt x="211650" y="232014"/>
                    <a:pt x="212945" y="234071"/>
                    <a:pt x="213707" y="236129"/>
                  </a:cubicBezTo>
                  <a:close/>
                </a:path>
              </a:pathLst>
            </a:custGeom>
            <a:solidFill>
              <a:srgbClr val="898989"/>
            </a:solidFill>
            <a:ln w="7620" cap="flat">
              <a:noFill/>
              <a:prstDash val="solid"/>
              <a:miter/>
            </a:ln>
          </p:spPr>
          <p:txBody>
            <a:bodyPr rtlCol="0" anchor="ctr"/>
            <a:lstStyle/>
            <a:p>
              <a:endParaRPr lang="ja-JP" altLang="en-US"/>
            </a:p>
          </p:txBody>
        </p:sp>
        <p:sp>
          <p:nvSpPr>
            <p:cNvPr id="23" name="フリーフォーム: 図形 22">
              <a:extLst>
                <a:ext uri="{FF2B5EF4-FFF2-40B4-BE49-F238E27FC236}">
                  <a16:creationId xmlns:a16="http://schemas.microsoft.com/office/drawing/2014/main" id="{FF8CDCC0-8F95-B833-E254-DA6E6547BB88}"/>
                </a:ext>
              </a:extLst>
            </p:cNvPr>
            <p:cNvSpPr/>
            <p:nvPr/>
          </p:nvSpPr>
          <p:spPr>
            <a:xfrm>
              <a:off x="3293431" y="2118595"/>
              <a:ext cx="649027" cy="495902"/>
            </a:xfrm>
            <a:custGeom>
              <a:avLst/>
              <a:gdLst>
                <a:gd name="connsiteX0" fmla="*/ 647937 w 649027"/>
                <a:gd name="connsiteY0" fmla="*/ 416579 h 495902"/>
                <a:gd name="connsiteX1" fmla="*/ 647785 w 649027"/>
                <a:gd name="connsiteY1" fmla="*/ 426027 h 495902"/>
                <a:gd name="connsiteX2" fmla="*/ 642298 w 649027"/>
                <a:gd name="connsiteY2" fmla="*/ 443172 h 495902"/>
                <a:gd name="connsiteX3" fmla="*/ 641613 w 649027"/>
                <a:gd name="connsiteY3" fmla="*/ 453688 h 495902"/>
                <a:gd name="connsiteX4" fmla="*/ 641308 w 649027"/>
                <a:gd name="connsiteY4" fmla="*/ 457650 h 495902"/>
                <a:gd name="connsiteX5" fmla="*/ 637117 w 649027"/>
                <a:gd name="connsiteY5" fmla="*/ 464585 h 495902"/>
                <a:gd name="connsiteX6" fmla="*/ 631249 w 649027"/>
                <a:gd name="connsiteY6" fmla="*/ 466109 h 495902"/>
                <a:gd name="connsiteX7" fmla="*/ 628659 w 649027"/>
                <a:gd name="connsiteY7" fmla="*/ 464585 h 495902"/>
                <a:gd name="connsiteX8" fmla="*/ 613723 w 649027"/>
                <a:gd name="connsiteY8" fmla="*/ 456203 h 495902"/>
                <a:gd name="connsiteX9" fmla="*/ 607094 w 649027"/>
                <a:gd name="connsiteY9" fmla="*/ 454526 h 495902"/>
                <a:gd name="connsiteX10" fmla="*/ 593759 w 649027"/>
                <a:gd name="connsiteY10" fmla="*/ 458870 h 495902"/>
                <a:gd name="connsiteX11" fmla="*/ 590330 w 649027"/>
                <a:gd name="connsiteY11" fmla="*/ 459555 h 495902"/>
                <a:gd name="connsiteX12" fmla="*/ 587739 w 649027"/>
                <a:gd name="connsiteY12" fmla="*/ 460851 h 495902"/>
                <a:gd name="connsiteX13" fmla="*/ 584234 w 649027"/>
                <a:gd name="connsiteY13" fmla="*/ 462832 h 495902"/>
                <a:gd name="connsiteX14" fmla="*/ 580119 w 649027"/>
                <a:gd name="connsiteY14" fmla="*/ 461537 h 495902"/>
                <a:gd name="connsiteX15" fmla="*/ 573185 w 649027"/>
                <a:gd name="connsiteY15" fmla="*/ 457270 h 495902"/>
                <a:gd name="connsiteX16" fmla="*/ 559926 w 649027"/>
                <a:gd name="connsiteY16" fmla="*/ 448887 h 495902"/>
                <a:gd name="connsiteX17" fmla="*/ 554135 w 649027"/>
                <a:gd name="connsiteY17" fmla="*/ 443325 h 495902"/>
                <a:gd name="connsiteX18" fmla="*/ 540876 w 649027"/>
                <a:gd name="connsiteY18" fmla="*/ 432581 h 495902"/>
                <a:gd name="connsiteX19" fmla="*/ 537676 w 649027"/>
                <a:gd name="connsiteY19" fmla="*/ 430066 h 495902"/>
                <a:gd name="connsiteX20" fmla="*/ 528074 w 649027"/>
                <a:gd name="connsiteY20" fmla="*/ 418484 h 495902"/>
                <a:gd name="connsiteX21" fmla="*/ 526931 w 649027"/>
                <a:gd name="connsiteY21" fmla="*/ 417341 h 495902"/>
                <a:gd name="connsiteX22" fmla="*/ 518169 w 649027"/>
                <a:gd name="connsiteY22" fmla="*/ 409721 h 495902"/>
                <a:gd name="connsiteX23" fmla="*/ 508186 w 649027"/>
                <a:gd name="connsiteY23" fmla="*/ 402405 h 495902"/>
                <a:gd name="connsiteX24" fmla="*/ 501557 w 649027"/>
                <a:gd name="connsiteY24" fmla="*/ 397452 h 495902"/>
                <a:gd name="connsiteX25" fmla="*/ 491651 w 649027"/>
                <a:gd name="connsiteY25" fmla="*/ 388766 h 495902"/>
                <a:gd name="connsiteX26" fmla="*/ 482964 w 649027"/>
                <a:gd name="connsiteY26" fmla="*/ 381146 h 495902"/>
                <a:gd name="connsiteX27" fmla="*/ 468181 w 649027"/>
                <a:gd name="connsiteY27" fmla="*/ 360877 h 495902"/>
                <a:gd name="connsiteX28" fmla="*/ 454237 w 649027"/>
                <a:gd name="connsiteY28" fmla="*/ 334359 h 495902"/>
                <a:gd name="connsiteX29" fmla="*/ 451494 w 649027"/>
                <a:gd name="connsiteY29" fmla="*/ 327425 h 495902"/>
                <a:gd name="connsiteX30" fmla="*/ 446998 w 649027"/>
                <a:gd name="connsiteY30" fmla="*/ 318509 h 495902"/>
                <a:gd name="connsiteX31" fmla="*/ 432367 w 649027"/>
                <a:gd name="connsiteY31" fmla="*/ 295421 h 495902"/>
                <a:gd name="connsiteX32" fmla="*/ 430462 w 649027"/>
                <a:gd name="connsiteY32" fmla="*/ 293516 h 495902"/>
                <a:gd name="connsiteX33" fmla="*/ 423376 w 649027"/>
                <a:gd name="connsiteY33" fmla="*/ 284600 h 495902"/>
                <a:gd name="connsiteX34" fmla="*/ 417356 w 649027"/>
                <a:gd name="connsiteY34" fmla="*/ 276371 h 495902"/>
                <a:gd name="connsiteX35" fmla="*/ 413851 w 649027"/>
                <a:gd name="connsiteY35" fmla="*/ 272485 h 495902"/>
                <a:gd name="connsiteX36" fmla="*/ 401430 w 649027"/>
                <a:gd name="connsiteY36" fmla="*/ 258235 h 495902"/>
                <a:gd name="connsiteX37" fmla="*/ 396325 w 649027"/>
                <a:gd name="connsiteY37" fmla="*/ 254044 h 495902"/>
                <a:gd name="connsiteX38" fmla="*/ 385276 w 649027"/>
                <a:gd name="connsiteY38" fmla="*/ 234918 h 495902"/>
                <a:gd name="connsiteX39" fmla="*/ 380170 w 649027"/>
                <a:gd name="connsiteY39" fmla="*/ 224097 h 495902"/>
                <a:gd name="connsiteX40" fmla="*/ 379104 w 649027"/>
                <a:gd name="connsiteY40" fmla="*/ 217240 h 495902"/>
                <a:gd name="connsiteX41" fmla="*/ 375217 w 649027"/>
                <a:gd name="connsiteY41" fmla="*/ 208172 h 495902"/>
                <a:gd name="connsiteX42" fmla="*/ 371484 w 649027"/>
                <a:gd name="connsiteY42" fmla="*/ 209620 h 495902"/>
                <a:gd name="connsiteX43" fmla="*/ 371941 w 649027"/>
                <a:gd name="connsiteY43" fmla="*/ 213201 h 495902"/>
                <a:gd name="connsiteX44" fmla="*/ 369959 w 649027"/>
                <a:gd name="connsiteY44" fmla="*/ 224707 h 495902"/>
                <a:gd name="connsiteX45" fmla="*/ 368359 w 649027"/>
                <a:gd name="connsiteY45" fmla="*/ 225926 h 495902"/>
                <a:gd name="connsiteX46" fmla="*/ 366378 w 649027"/>
                <a:gd name="connsiteY46" fmla="*/ 225926 h 495902"/>
                <a:gd name="connsiteX47" fmla="*/ 365921 w 649027"/>
                <a:gd name="connsiteY47" fmla="*/ 222878 h 495902"/>
                <a:gd name="connsiteX48" fmla="*/ 365235 w 649027"/>
                <a:gd name="connsiteY48" fmla="*/ 219983 h 495902"/>
                <a:gd name="connsiteX49" fmla="*/ 364778 w 649027"/>
                <a:gd name="connsiteY49" fmla="*/ 216401 h 495902"/>
                <a:gd name="connsiteX50" fmla="*/ 360739 w 649027"/>
                <a:gd name="connsiteY50" fmla="*/ 218078 h 495902"/>
                <a:gd name="connsiteX51" fmla="*/ 356548 w 649027"/>
                <a:gd name="connsiteY51" fmla="*/ 223869 h 495902"/>
                <a:gd name="connsiteX52" fmla="*/ 353043 w 649027"/>
                <a:gd name="connsiteY52" fmla="*/ 231032 h 495902"/>
                <a:gd name="connsiteX53" fmla="*/ 346566 w 649027"/>
                <a:gd name="connsiteY53" fmla="*/ 245129 h 495902"/>
                <a:gd name="connsiteX54" fmla="*/ 340470 w 649027"/>
                <a:gd name="connsiteY54" fmla="*/ 253358 h 495902"/>
                <a:gd name="connsiteX55" fmla="*/ 336965 w 649027"/>
                <a:gd name="connsiteY55" fmla="*/ 251910 h 495902"/>
                <a:gd name="connsiteX56" fmla="*/ 336965 w 649027"/>
                <a:gd name="connsiteY56" fmla="*/ 250310 h 495902"/>
                <a:gd name="connsiteX57" fmla="*/ 339022 w 649027"/>
                <a:gd name="connsiteY57" fmla="*/ 243071 h 495902"/>
                <a:gd name="connsiteX58" fmla="*/ 339175 w 649027"/>
                <a:gd name="connsiteY58" fmla="*/ 237813 h 495902"/>
                <a:gd name="connsiteX59" fmla="*/ 338946 w 649027"/>
                <a:gd name="connsiteY59" fmla="*/ 232022 h 495902"/>
                <a:gd name="connsiteX60" fmla="*/ 339099 w 649027"/>
                <a:gd name="connsiteY60" fmla="*/ 227450 h 495902"/>
                <a:gd name="connsiteX61" fmla="*/ 335898 w 649027"/>
                <a:gd name="connsiteY61" fmla="*/ 217468 h 495902"/>
                <a:gd name="connsiteX62" fmla="*/ 324316 w 649027"/>
                <a:gd name="connsiteY62" fmla="*/ 214572 h 495902"/>
                <a:gd name="connsiteX63" fmla="*/ 321877 w 649027"/>
                <a:gd name="connsiteY63" fmla="*/ 217849 h 495902"/>
                <a:gd name="connsiteX64" fmla="*/ 316619 w 649027"/>
                <a:gd name="connsiteY64" fmla="*/ 224250 h 495902"/>
                <a:gd name="connsiteX65" fmla="*/ 312657 w 649027"/>
                <a:gd name="connsiteY65" fmla="*/ 225774 h 495902"/>
                <a:gd name="connsiteX66" fmla="*/ 311133 w 649027"/>
                <a:gd name="connsiteY66" fmla="*/ 222192 h 495902"/>
                <a:gd name="connsiteX67" fmla="*/ 310143 w 649027"/>
                <a:gd name="connsiteY67" fmla="*/ 214496 h 495902"/>
                <a:gd name="connsiteX68" fmla="*/ 305875 w 649027"/>
                <a:gd name="connsiteY68" fmla="*/ 213582 h 495902"/>
                <a:gd name="connsiteX69" fmla="*/ 301379 w 649027"/>
                <a:gd name="connsiteY69" fmla="*/ 225164 h 495902"/>
                <a:gd name="connsiteX70" fmla="*/ 298255 w 649027"/>
                <a:gd name="connsiteY70" fmla="*/ 230879 h 495902"/>
                <a:gd name="connsiteX71" fmla="*/ 295741 w 649027"/>
                <a:gd name="connsiteY71" fmla="*/ 234613 h 495902"/>
                <a:gd name="connsiteX72" fmla="*/ 290407 w 649027"/>
                <a:gd name="connsiteY72" fmla="*/ 248558 h 495902"/>
                <a:gd name="connsiteX73" fmla="*/ 280958 w 649027"/>
                <a:gd name="connsiteY73" fmla="*/ 252444 h 495902"/>
                <a:gd name="connsiteX74" fmla="*/ 273338 w 649027"/>
                <a:gd name="connsiteY74" fmla="*/ 253663 h 495902"/>
                <a:gd name="connsiteX75" fmla="*/ 263279 w 649027"/>
                <a:gd name="connsiteY75" fmla="*/ 267227 h 495902"/>
                <a:gd name="connsiteX76" fmla="*/ 260612 w 649027"/>
                <a:gd name="connsiteY76" fmla="*/ 274694 h 495902"/>
                <a:gd name="connsiteX77" fmla="*/ 254669 w 649027"/>
                <a:gd name="connsiteY77" fmla="*/ 287877 h 495902"/>
                <a:gd name="connsiteX78" fmla="*/ 251392 w 649027"/>
                <a:gd name="connsiteY78" fmla="*/ 295192 h 495902"/>
                <a:gd name="connsiteX79" fmla="*/ 248344 w 649027"/>
                <a:gd name="connsiteY79" fmla="*/ 303041 h 495902"/>
                <a:gd name="connsiteX80" fmla="*/ 247277 w 649027"/>
                <a:gd name="connsiteY80" fmla="*/ 306317 h 495902"/>
                <a:gd name="connsiteX81" fmla="*/ 245144 w 649027"/>
                <a:gd name="connsiteY81" fmla="*/ 316757 h 495902"/>
                <a:gd name="connsiteX82" fmla="*/ 235619 w 649027"/>
                <a:gd name="connsiteY82" fmla="*/ 329025 h 495902"/>
                <a:gd name="connsiteX83" fmla="*/ 217407 w 649027"/>
                <a:gd name="connsiteY83" fmla="*/ 341293 h 495902"/>
                <a:gd name="connsiteX84" fmla="*/ 200491 w 649027"/>
                <a:gd name="connsiteY84" fmla="*/ 353866 h 495902"/>
                <a:gd name="connsiteX85" fmla="*/ 187994 w 649027"/>
                <a:gd name="connsiteY85" fmla="*/ 365372 h 495902"/>
                <a:gd name="connsiteX86" fmla="*/ 161781 w 649027"/>
                <a:gd name="connsiteY86" fmla="*/ 396538 h 495902"/>
                <a:gd name="connsiteX87" fmla="*/ 158733 w 649027"/>
                <a:gd name="connsiteY87" fmla="*/ 399586 h 495902"/>
                <a:gd name="connsiteX88" fmla="*/ 149513 w 649027"/>
                <a:gd name="connsiteY88" fmla="*/ 411854 h 495902"/>
                <a:gd name="connsiteX89" fmla="*/ 139835 w 649027"/>
                <a:gd name="connsiteY89" fmla="*/ 424046 h 495902"/>
                <a:gd name="connsiteX90" fmla="*/ 130996 w 649027"/>
                <a:gd name="connsiteY90" fmla="*/ 433647 h 495902"/>
                <a:gd name="connsiteX91" fmla="*/ 117052 w 649027"/>
                <a:gd name="connsiteY91" fmla="*/ 447211 h 495902"/>
                <a:gd name="connsiteX92" fmla="*/ 103488 w 649027"/>
                <a:gd name="connsiteY92" fmla="*/ 459784 h 495902"/>
                <a:gd name="connsiteX93" fmla="*/ 103107 w 649027"/>
                <a:gd name="connsiteY93" fmla="*/ 460698 h 495902"/>
                <a:gd name="connsiteX94" fmla="*/ 91829 w 649027"/>
                <a:gd name="connsiteY94" fmla="*/ 470452 h 495902"/>
                <a:gd name="connsiteX95" fmla="*/ 86800 w 649027"/>
                <a:gd name="connsiteY95" fmla="*/ 475100 h 495902"/>
                <a:gd name="connsiteX96" fmla="*/ 83905 w 649027"/>
                <a:gd name="connsiteY96" fmla="*/ 476320 h 495902"/>
                <a:gd name="connsiteX97" fmla="*/ 82990 w 649027"/>
                <a:gd name="connsiteY97" fmla="*/ 473424 h 495902"/>
                <a:gd name="connsiteX98" fmla="*/ 83600 w 649027"/>
                <a:gd name="connsiteY98" fmla="*/ 469919 h 495902"/>
                <a:gd name="connsiteX99" fmla="*/ 86191 w 649027"/>
                <a:gd name="connsiteY99" fmla="*/ 464051 h 495902"/>
                <a:gd name="connsiteX100" fmla="*/ 91220 w 649027"/>
                <a:gd name="connsiteY100" fmla="*/ 454755 h 495902"/>
                <a:gd name="connsiteX101" fmla="*/ 98078 w 649027"/>
                <a:gd name="connsiteY101" fmla="*/ 440353 h 495902"/>
                <a:gd name="connsiteX102" fmla="*/ 101888 w 649027"/>
                <a:gd name="connsiteY102" fmla="*/ 424199 h 495902"/>
                <a:gd name="connsiteX103" fmla="*/ 100821 w 649027"/>
                <a:gd name="connsiteY103" fmla="*/ 422980 h 495902"/>
                <a:gd name="connsiteX104" fmla="*/ 92591 w 649027"/>
                <a:gd name="connsiteY104" fmla="*/ 426485 h 495902"/>
                <a:gd name="connsiteX105" fmla="*/ 87105 w 649027"/>
                <a:gd name="connsiteY105" fmla="*/ 432733 h 495902"/>
                <a:gd name="connsiteX106" fmla="*/ 66150 w 649027"/>
                <a:gd name="connsiteY106" fmla="*/ 451402 h 495902"/>
                <a:gd name="connsiteX107" fmla="*/ 59978 w 649027"/>
                <a:gd name="connsiteY107" fmla="*/ 456127 h 495902"/>
                <a:gd name="connsiteX108" fmla="*/ 47405 w 649027"/>
                <a:gd name="connsiteY108" fmla="*/ 464813 h 495902"/>
                <a:gd name="connsiteX109" fmla="*/ 43061 w 649027"/>
                <a:gd name="connsiteY109" fmla="*/ 469919 h 495902"/>
                <a:gd name="connsiteX110" fmla="*/ 36813 w 649027"/>
                <a:gd name="connsiteY110" fmla="*/ 479748 h 495902"/>
                <a:gd name="connsiteX111" fmla="*/ 32851 w 649027"/>
                <a:gd name="connsiteY111" fmla="*/ 482797 h 495902"/>
                <a:gd name="connsiteX112" fmla="*/ 21802 w 649027"/>
                <a:gd name="connsiteY112" fmla="*/ 484625 h 495902"/>
                <a:gd name="connsiteX113" fmla="*/ 14715 w 649027"/>
                <a:gd name="connsiteY113" fmla="*/ 492322 h 495902"/>
                <a:gd name="connsiteX114" fmla="*/ 12277 w 649027"/>
                <a:gd name="connsiteY114" fmla="*/ 495903 h 495902"/>
                <a:gd name="connsiteX115" fmla="*/ 4352 w 649027"/>
                <a:gd name="connsiteY115" fmla="*/ 489655 h 495902"/>
                <a:gd name="connsiteX116" fmla="*/ 4885 w 649027"/>
                <a:gd name="connsiteY116" fmla="*/ 489578 h 495902"/>
                <a:gd name="connsiteX117" fmla="*/ 9381 w 649027"/>
                <a:gd name="connsiteY117" fmla="*/ 476777 h 495902"/>
                <a:gd name="connsiteX118" fmla="*/ 7552 w 649027"/>
                <a:gd name="connsiteY118" fmla="*/ 467099 h 495902"/>
                <a:gd name="connsiteX119" fmla="*/ 6943 w 649027"/>
                <a:gd name="connsiteY119" fmla="*/ 460394 h 495902"/>
                <a:gd name="connsiteX120" fmla="*/ 6562 w 649027"/>
                <a:gd name="connsiteY120" fmla="*/ 444773 h 495902"/>
                <a:gd name="connsiteX121" fmla="*/ 5571 w 649027"/>
                <a:gd name="connsiteY121" fmla="*/ 435248 h 495902"/>
                <a:gd name="connsiteX122" fmla="*/ 5724 w 649027"/>
                <a:gd name="connsiteY122" fmla="*/ 432809 h 495902"/>
                <a:gd name="connsiteX123" fmla="*/ 6257 w 649027"/>
                <a:gd name="connsiteY123" fmla="*/ 424580 h 495902"/>
                <a:gd name="connsiteX124" fmla="*/ 5419 w 649027"/>
                <a:gd name="connsiteY124" fmla="*/ 419017 h 495902"/>
                <a:gd name="connsiteX125" fmla="*/ 4352 w 649027"/>
                <a:gd name="connsiteY125" fmla="*/ 413378 h 495902"/>
                <a:gd name="connsiteX126" fmla="*/ 4352 w 649027"/>
                <a:gd name="connsiteY126" fmla="*/ 412312 h 495902"/>
                <a:gd name="connsiteX127" fmla="*/ 3209 w 649027"/>
                <a:gd name="connsiteY127" fmla="*/ 401262 h 495902"/>
                <a:gd name="connsiteX128" fmla="*/ 2142 w 649027"/>
                <a:gd name="connsiteY128" fmla="*/ 394709 h 495902"/>
                <a:gd name="connsiteX129" fmla="*/ 542 w 649027"/>
                <a:gd name="connsiteY129" fmla="*/ 391509 h 495902"/>
                <a:gd name="connsiteX130" fmla="*/ 9 w 649027"/>
                <a:gd name="connsiteY130" fmla="*/ 390213 h 495902"/>
                <a:gd name="connsiteX131" fmla="*/ 1075 w 649027"/>
                <a:gd name="connsiteY131" fmla="*/ 384194 h 495902"/>
                <a:gd name="connsiteX132" fmla="*/ 2066 w 649027"/>
                <a:gd name="connsiteY132" fmla="*/ 379088 h 495902"/>
                <a:gd name="connsiteX133" fmla="*/ 1761 w 649027"/>
                <a:gd name="connsiteY133" fmla="*/ 372307 h 495902"/>
                <a:gd name="connsiteX134" fmla="*/ 3056 w 649027"/>
                <a:gd name="connsiteY134" fmla="*/ 366439 h 495902"/>
                <a:gd name="connsiteX135" fmla="*/ 3514 w 649027"/>
                <a:gd name="connsiteY135" fmla="*/ 360495 h 495902"/>
                <a:gd name="connsiteX136" fmla="*/ 3209 w 649027"/>
                <a:gd name="connsiteY136" fmla="*/ 354247 h 495902"/>
                <a:gd name="connsiteX137" fmla="*/ 3209 w 649027"/>
                <a:gd name="connsiteY137" fmla="*/ 344112 h 495902"/>
                <a:gd name="connsiteX138" fmla="*/ 3895 w 649027"/>
                <a:gd name="connsiteY138" fmla="*/ 341827 h 495902"/>
                <a:gd name="connsiteX139" fmla="*/ 3590 w 649027"/>
                <a:gd name="connsiteY139" fmla="*/ 321557 h 495902"/>
                <a:gd name="connsiteX140" fmla="*/ 3209 w 649027"/>
                <a:gd name="connsiteY140" fmla="*/ 319119 h 495902"/>
                <a:gd name="connsiteX141" fmla="*/ 4199 w 649027"/>
                <a:gd name="connsiteY141" fmla="*/ 312490 h 495902"/>
                <a:gd name="connsiteX142" fmla="*/ 4504 w 649027"/>
                <a:gd name="connsiteY142" fmla="*/ 303269 h 495902"/>
                <a:gd name="connsiteX143" fmla="*/ 4885 w 649027"/>
                <a:gd name="connsiteY143" fmla="*/ 285134 h 495902"/>
                <a:gd name="connsiteX144" fmla="*/ 4352 w 649027"/>
                <a:gd name="connsiteY144" fmla="*/ 275532 h 495902"/>
                <a:gd name="connsiteX145" fmla="*/ 7247 w 649027"/>
                <a:gd name="connsiteY145" fmla="*/ 271418 h 495902"/>
                <a:gd name="connsiteX146" fmla="*/ 6943 w 649027"/>
                <a:gd name="connsiteY146" fmla="*/ 265779 h 495902"/>
                <a:gd name="connsiteX147" fmla="*/ 9838 w 649027"/>
                <a:gd name="connsiteY147" fmla="*/ 260521 h 495902"/>
                <a:gd name="connsiteX148" fmla="*/ 11362 w 649027"/>
                <a:gd name="connsiteY148" fmla="*/ 257245 h 495902"/>
                <a:gd name="connsiteX149" fmla="*/ 11286 w 649027"/>
                <a:gd name="connsiteY149" fmla="*/ 254958 h 495902"/>
                <a:gd name="connsiteX150" fmla="*/ 15782 w 649027"/>
                <a:gd name="connsiteY150" fmla="*/ 248939 h 495902"/>
                <a:gd name="connsiteX151" fmla="*/ 17915 w 649027"/>
                <a:gd name="connsiteY151" fmla="*/ 244062 h 495902"/>
                <a:gd name="connsiteX152" fmla="*/ 27593 w 649027"/>
                <a:gd name="connsiteY152" fmla="*/ 232632 h 495902"/>
                <a:gd name="connsiteX153" fmla="*/ 28355 w 649027"/>
                <a:gd name="connsiteY153" fmla="*/ 229812 h 495902"/>
                <a:gd name="connsiteX154" fmla="*/ 29193 w 649027"/>
                <a:gd name="connsiteY154" fmla="*/ 228136 h 495902"/>
                <a:gd name="connsiteX155" fmla="*/ 31708 w 649027"/>
                <a:gd name="connsiteY155" fmla="*/ 226231 h 495902"/>
                <a:gd name="connsiteX156" fmla="*/ 40090 w 649027"/>
                <a:gd name="connsiteY156" fmla="*/ 216782 h 495902"/>
                <a:gd name="connsiteX157" fmla="*/ 47938 w 649027"/>
                <a:gd name="connsiteY157" fmla="*/ 209924 h 495902"/>
                <a:gd name="connsiteX158" fmla="*/ 48700 w 649027"/>
                <a:gd name="connsiteY158" fmla="*/ 208629 h 495902"/>
                <a:gd name="connsiteX159" fmla="*/ 54796 w 649027"/>
                <a:gd name="connsiteY159" fmla="*/ 199866 h 495902"/>
                <a:gd name="connsiteX160" fmla="*/ 58378 w 649027"/>
                <a:gd name="connsiteY160" fmla="*/ 195522 h 495902"/>
                <a:gd name="connsiteX161" fmla="*/ 58682 w 649027"/>
                <a:gd name="connsiteY161" fmla="*/ 192779 h 495902"/>
                <a:gd name="connsiteX162" fmla="*/ 67522 w 649027"/>
                <a:gd name="connsiteY162" fmla="*/ 181883 h 495902"/>
                <a:gd name="connsiteX163" fmla="*/ 68131 w 649027"/>
                <a:gd name="connsiteY163" fmla="*/ 181197 h 495902"/>
                <a:gd name="connsiteX164" fmla="*/ 70417 w 649027"/>
                <a:gd name="connsiteY164" fmla="*/ 173272 h 495902"/>
                <a:gd name="connsiteX165" fmla="*/ 71408 w 649027"/>
                <a:gd name="connsiteY165" fmla="*/ 170529 h 495902"/>
                <a:gd name="connsiteX166" fmla="*/ 73465 w 649027"/>
                <a:gd name="connsiteY166" fmla="*/ 159023 h 495902"/>
                <a:gd name="connsiteX167" fmla="*/ 79714 w 649027"/>
                <a:gd name="connsiteY167" fmla="*/ 151555 h 495902"/>
                <a:gd name="connsiteX168" fmla="*/ 80171 w 649027"/>
                <a:gd name="connsiteY168" fmla="*/ 148812 h 495902"/>
                <a:gd name="connsiteX169" fmla="*/ 80628 w 649027"/>
                <a:gd name="connsiteY169" fmla="*/ 146373 h 495902"/>
                <a:gd name="connsiteX170" fmla="*/ 83295 w 649027"/>
                <a:gd name="connsiteY170" fmla="*/ 142106 h 495902"/>
                <a:gd name="connsiteX171" fmla="*/ 92134 w 649027"/>
                <a:gd name="connsiteY171" fmla="*/ 126409 h 495902"/>
                <a:gd name="connsiteX172" fmla="*/ 95411 w 649027"/>
                <a:gd name="connsiteY172" fmla="*/ 118560 h 495902"/>
                <a:gd name="connsiteX173" fmla="*/ 101659 w 649027"/>
                <a:gd name="connsiteY173" fmla="*/ 109645 h 495902"/>
                <a:gd name="connsiteX174" fmla="*/ 106460 w 649027"/>
                <a:gd name="connsiteY174" fmla="*/ 105607 h 495902"/>
                <a:gd name="connsiteX175" fmla="*/ 117356 w 649027"/>
                <a:gd name="connsiteY175" fmla="*/ 94786 h 495902"/>
                <a:gd name="connsiteX176" fmla="*/ 120252 w 649027"/>
                <a:gd name="connsiteY176" fmla="*/ 90595 h 495902"/>
                <a:gd name="connsiteX177" fmla="*/ 121929 w 649027"/>
                <a:gd name="connsiteY177" fmla="*/ 89223 h 495902"/>
                <a:gd name="connsiteX178" fmla="*/ 126119 w 649027"/>
                <a:gd name="connsiteY178" fmla="*/ 85109 h 495902"/>
                <a:gd name="connsiteX179" fmla="*/ 133663 w 649027"/>
                <a:gd name="connsiteY179" fmla="*/ 77641 h 495902"/>
                <a:gd name="connsiteX180" fmla="*/ 134044 w 649027"/>
                <a:gd name="connsiteY180" fmla="*/ 77260 h 495902"/>
                <a:gd name="connsiteX181" fmla="*/ 141207 w 649027"/>
                <a:gd name="connsiteY181" fmla="*/ 68802 h 495902"/>
                <a:gd name="connsiteX182" fmla="*/ 141969 w 649027"/>
                <a:gd name="connsiteY182" fmla="*/ 67659 h 495902"/>
                <a:gd name="connsiteX183" fmla="*/ 145398 w 649027"/>
                <a:gd name="connsiteY183" fmla="*/ 62630 h 495902"/>
                <a:gd name="connsiteX184" fmla="*/ 148370 w 649027"/>
                <a:gd name="connsiteY184" fmla="*/ 58591 h 495902"/>
                <a:gd name="connsiteX185" fmla="*/ 150808 w 649027"/>
                <a:gd name="connsiteY185" fmla="*/ 54172 h 495902"/>
                <a:gd name="connsiteX186" fmla="*/ 154314 w 649027"/>
                <a:gd name="connsiteY186" fmla="*/ 48609 h 495902"/>
                <a:gd name="connsiteX187" fmla="*/ 157895 w 649027"/>
                <a:gd name="connsiteY187" fmla="*/ 43275 h 495902"/>
                <a:gd name="connsiteX188" fmla="*/ 163381 w 649027"/>
                <a:gd name="connsiteY188" fmla="*/ 41751 h 495902"/>
                <a:gd name="connsiteX189" fmla="*/ 169401 w 649027"/>
                <a:gd name="connsiteY189" fmla="*/ 39998 h 495902"/>
                <a:gd name="connsiteX190" fmla="*/ 173744 w 649027"/>
                <a:gd name="connsiteY190" fmla="*/ 38017 h 495902"/>
                <a:gd name="connsiteX191" fmla="*/ 175497 w 649027"/>
                <a:gd name="connsiteY191" fmla="*/ 37255 h 495902"/>
                <a:gd name="connsiteX192" fmla="*/ 181517 w 649027"/>
                <a:gd name="connsiteY192" fmla="*/ 33521 h 495902"/>
                <a:gd name="connsiteX193" fmla="*/ 183498 w 649027"/>
                <a:gd name="connsiteY193" fmla="*/ 33369 h 495902"/>
                <a:gd name="connsiteX194" fmla="*/ 192490 w 649027"/>
                <a:gd name="connsiteY194" fmla="*/ 31083 h 495902"/>
                <a:gd name="connsiteX195" fmla="*/ 197824 w 649027"/>
                <a:gd name="connsiteY195" fmla="*/ 27197 h 495902"/>
                <a:gd name="connsiteX196" fmla="*/ 206053 w 649027"/>
                <a:gd name="connsiteY196" fmla="*/ 22015 h 495902"/>
                <a:gd name="connsiteX197" fmla="*/ 208796 w 649027"/>
                <a:gd name="connsiteY197" fmla="*/ 19500 h 495902"/>
                <a:gd name="connsiteX198" fmla="*/ 212302 w 649027"/>
                <a:gd name="connsiteY198" fmla="*/ 15081 h 495902"/>
                <a:gd name="connsiteX199" fmla="*/ 217483 w 649027"/>
                <a:gd name="connsiteY199" fmla="*/ 8680 h 495902"/>
                <a:gd name="connsiteX200" fmla="*/ 221979 w 649027"/>
                <a:gd name="connsiteY200" fmla="*/ 5403 h 495902"/>
                <a:gd name="connsiteX201" fmla="*/ 223503 w 649027"/>
                <a:gd name="connsiteY201" fmla="*/ 2203 h 495902"/>
                <a:gd name="connsiteX202" fmla="*/ 241029 w 649027"/>
                <a:gd name="connsiteY202" fmla="*/ 69 h 495902"/>
                <a:gd name="connsiteX203" fmla="*/ 264423 w 649027"/>
                <a:gd name="connsiteY203" fmla="*/ 3651 h 495902"/>
                <a:gd name="connsiteX204" fmla="*/ 270061 w 649027"/>
                <a:gd name="connsiteY204" fmla="*/ 4413 h 495902"/>
                <a:gd name="connsiteX205" fmla="*/ 274633 w 649027"/>
                <a:gd name="connsiteY205" fmla="*/ 7537 h 495902"/>
                <a:gd name="connsiteX206" fmla="*/ 279053 w 649027"/>
                <a:gd name="connsiteY206" fmla="*/ 9823 h 495902"/>
                <a:gd name="connsiteX207" fmla="*/ 285835 w 649027"/>
                <a:gd name="connsiteY207" fmla="*/ 11880 h 495902"/>
                <a:gd name="connsiteX208" fmla="*/ 291626 w 649027"/>
                <a:gd name="connsiteY208" fmla="*/ 11499 h 495902"/>
                <a:gd name="connsiteX209" fmla="*/ 307247 w 649027"/>
                <a:gd name="connsiteY209" fmla="*/ 19424 h 495902"/>
                <a:gd name="connsiteX210" fmla="*/ 309914 w 649027"/>
                <a:gd name="connsiteY210" fmla="*/ 22548 h 495902"/>
                <a:gd name="connsiteX211" fmla="*/ 313114 w 649027"/>
                <a:gd name="connsiteY211" fmla="*/ 37865 h 495902"/>
                <a:gd name="connsiteX212" fmla="*/ 319058 w 649027"/>
                <a:gd name="connsiteY212" fmla="*/ 54857 h 495902"/>
                <a:gd name="connsiteX213" fmla="*/ 319744 w 649027"/>
                <a:gd name="connsiteY213" fmla="*/ 56686 h 495902"/>
                <a:gd name="connsiteX214" fmla="*/ 331326 w 649027"/>
                <a:gd name="connsiteY214" fmla="*/ 70021 h 495902"/>
                <a:gd name="connsiteX215" fmla="*/ 337041 w 649027"/>
                <a:gd name="connsiteY215" fmla="*/ 74060 h 495902"/>
                <a:gd name="connsiteX216" fmla="*/ 339099 w 649027"/>
                <a:gd name="connsiteY216" fmla="*/ 75736 h 495902"/>
                <a:gd name="connsiteX217" fmla="*/ 351519 w 649027"/>
                <a:gd name="connsiteY217" fmla="*/ 76574 h 495902"/>
                <a:gd name="connsiteX218" fmla="*/ 353576 w 649027"/>
                <a:gd name="connsiteY218" fmla="*/ 76422 h 495902"/>
                <a:gd name="connsiteX219" fmla="*/ 362873 w 649027"/>
                <a:gd name="connsiteY219" fmla="*/ 74898 h 495902"/>
                <a:gd name="connsiteX220" fmla="*/ 372093 w 649027"/>
                <a:gd name="connsiteY220" fmla="*/ 70935 h 495902"/>
                <a:gd name="connsiteX221" fmla="*/ 373617 w 649027"/>
                <a:gd name="connsiteY221" fmla="*/ 69564 h 495902"/>
                <a:gd name="connsiteX222" fmla="*/ 377199 w 649027"/>
                <a:gd name="connsiteY222" fmla="*/ 67887 h 495902"/>
                <a:gd name="connsiteX223" fmla="*/ 380399 w 649027"/>
                <a:gd name="connsiteY223" fmla="*/ 65144 h 495902"/>
                <a:gd name="connsiteX224" fmla="*/ 384133 w 649027"/>
                <a:gd name="connsiteY224" fmla="*/ 65602 h 495902"/>
                <a:gd name="connsiteX225" fmla="*/ 399144 w 649027"/>
                <a:gd name="connsiteY225" fmla="*/ 58896 h 495902"/>
                <a:gd name="connsiteX226" fmla="*/ 405164 w 649027"/>
                <a:gd name="connsiteY226" fmla="*/ 53028 h 495902"/>
                <a:gd name="connsiteX227" fmla="*/ 411641 w 649027"/>
                <a:gd name="connsiteY227" fmla="*/ 47847 h 495902"/>
                <a:gd name="connsiteX228" fmla="*/ 411641 w 649027"/>
                <a:gd name="connsiteY228" fmla="*/ 46247 h 495902"/>
                <a:gd name="connsiteX229" fmla="*/ 411946 w 649027"/>
                <a:gd name="connsiteY229" fmla="*/ 45942 h 495902"/>
                <a:gd name="connsiteX230" fmla="*/ 415603 w 649027"/>
                <a:gd name="connsiteY230" fmla="*/ 44189 h 495902"/>
                <a:gd name="connsiteX231" fmla="*/ 416060 w 649027"/>
                <a:gd name="connsiteY231" fmla="*/ 45637 h 495902"/>
                <a:gd name="connsiteX232" fmla="*/ 417127 w 649027"/>
                <a:gd name="connsiteY232" fmla="*/ 47847 h 495902"/>
                <a:gd name="connsiteX233" fmla="*/ 415299 w 649027"/>
                <a:gd name="connsiteY233" fmla="*/ 48609 h 495902"/>
                <a:gd name="connsiteX234" fmla="*/ 413774 w 649027"/>
                <a:gd name="connsiteY234" fmla="*/ 50133 h 495902"/>
                <a:gd name="connsiteX235" fmla="*/ 413089 w 649027"/>
                <a:gd name="connsiteY235" fmla="*/ 51276 h 495902"/>
                <a:gd name="connsiteX236" fmla="*/ 414536 w 649027"/>
                <a:gd name="connsiteY236" fmla="*/ 51581 h 495902"/>
                <a:gd name="connsiteX237" fmla="*/ 419718 w 649027"/>
                <a:gd name="connsiteY237" fmla="*/ 48457 h 495902"/>
                <a:gd name="connsiteX238" fmla="*/ 430462 w 649027"/>
                <a:gd name="connsiteY238" fmla="*/ 37941 h 495902"/>
                <a:gd name="connsiteX239" fmla="*/ 437549 w 649027"/>
                <a:gd name="connsiteY239" fmla="*/ 30702 h 495902"/>
                <a:gd name="connsiteX240" fmla="*/ 440140 w 649027"/>
                <a:gd name="connsiteY240" fmla="*/ 29102 h 495902"/>
                <a:gd name="connsiteX241" fmla="*/ 449969 w 649027"/>
                <a:gd name="connsiteY241" fmla="*/ 26587 h 495902"/>
                <a:gd name="connsiteX242" fmla="*/ 457437 w 649027"/>
                <a:gd name="connsiteY242" fmla="*/ 26739 h 495902"/>
                <a:gd name="connsiteX243" fmla="*/ 460866 w 649027"/>
                <a:gd name="connsiteY243" fmla="*/ 29940 h 495902"/>
                <a:gd name="connsiteX244" fmla="*/ 461780 w 649027"/>
                <a:gd name="connsiteY244" fmla="*/ 34207 h 495902"/>
                <a:gd name="connsiteX245" fmla="*/ 463990 w 649027"/>
                <a:gd name="connsiteY245" fmla="*/ 36417 h 495902"/>
                <a:gd name="connsiteX246" fmla="*/ 467800 w 649027"/>
                <a:gd name="connsiteY246" fmla="*/ 46628 h 495902"/>
                <a:gd name="connsiteX247" fmla="*/ 468715 w 649027"/>
                <a:gd name="connsiteY247" fmla="*/ 49523 h 495902"/>
                <a:gd name="connsiteX248" fmla="*/ 468334 w 649027"/>
                <a:gd name="connsiteY248" fmla="*/ 53028 h 495902"/>
                <a:gd name="connsiteX249" fmla="*/ 473439 w 649027"/>
                <a:gd name="connsiteY249" fmla="*/ 61182 h 495902"/>
                <a:gd name="connsiteX250" fmla="*/ 480754 w 649027"/>
                <a:gd name="connsiteY250" fmla="*/ 66744 h 495902"/>
                <a:gd name="connsiteX251" fmla="*/ 486926 w 649027"/>
                <a:gd name="connsiteY251" fmla="*/ 69945 h 495902"/>
                <a:gd name="connsiteX252" fmla="*/ 493023 w 649027"/>
                <a:gd name="connsiteY252" fmla="*/ 72155 h 495902"/>
                <a:gd name="connsiteX253" fmla="*/ 504148 w 649027"/>
                <a:gd name="connsiteY253" fmla="*/ 75431 h 495902"/>
                <a:gd name="connsiteX254" fmla="*/ 516949 w 649027"/>
                <a:gd name="connsiteY254" fmla="*/ 83356 h 495902"/>
                <a:gd name="connsiteX255" fmla="*/ 520759 w 649027"/>
                <a:gd name="connsiteY255" fmla="*/ 90367 h 495902"/>
                <a:gd name="connsiteX256" fmla="*/ 528684 w 649027"/>
                <a:gd name="connsiteY256" fmla="*/ 100501 h 495902"/>
                <a:gd name="connsiteX257" fmla="*/ 529903 w 649027"/>
                <a:gd name="connsiteY257" fmla="*/ 102635 h 495902"/>
                <a:gd name="connsiteX258" fmla="*/ 535618 w 649027"/>
                <a:gd name="connsiteY258" fmla="*/ 113760 h 495902"/>
                <a:gd name="connsiteX259" fmla="*/ 546210 w 649027"/>
                <a:gd name="connsiteY259" fmla="*/ 125342 h 495902"/>
                <a:gd name="connsiteX260" fmla="*/ 547048 w 649027"/>
                <a:gd name="connsiteY260" fmla="*/ 126409 h 495902"/>
                <a:gd name="connsiteX261" fmla="*/ 548344 w 649027"/>
                <a:gd name="connsiteY261" fmla="*/ 129457 h 495902"/>
                <a:gd name="connsiteX262" fmla="*/ 550630 w 649027"/>
                <a:gd name="connsiteY262" fmla="*/ 132277 h 495902"/>
                <a:gd name="connsiteX263" fmla="*/ 552459 w 649027"/>
                <a:gd name="connsiteY263" fmla="*/ 135782 h 495902"/>
                <a:gd name="connsiteX264" fmla="*/ 554364 w 649027"/>
                <a:gd name="connsiteY264" fmla="*/ 137687 h 495902"/>
                <a:gd name="connsiteX265" fmla="*/ 555964 w 649027"/>
                <a:gd name="connsiteY265" fmla="*/ 139744 h 495902"/>
                <a:gd name="connsiteX266" fmla="*/ 562898 w 649027"/>
                <a:gd name="connsiteY266" fmla="*/ 149879 h 495902"/>
                <a:gd name="connsiteX267" fmla="*/ 573109 w 649027"/>
                <a:gd name="connsiteY267" fmla="*/ 161690 h 495902"/>
                <a:gd name="connsiteX268" fmla="*/ 574404 w 649027"/>
                <a:gd name="connsiteY268" fmla="*/ 163290 h 495902"/>
                <a:gd name="connsiteX269" fmla="*/ 584615 w 649027"/>
                <a:gd name="connsiteY269" fmla="*/ 177387 h 495902"/>
                <a:gd name="connsiteX270" fmla="*/ 591092 w 649027"/>
                <a:gd name="connsiteY270" fmla="*/ 186074 h 495902"/>
                <a:gd name="connsiteX271" fmla="*/ 597950 w 649027"/>
                <a:gd name="connsiteY271" fmla="*/ 196132 h 495902"/>
                <a:gd name="connsiteX272" fmla="*/ 599093 w 649027"/>
                <a:gd name="connsiteY272" fmla="*/ 198266 h 495902"/>
                <a:gd name="connsiteX273" fmla="*/ 605875 w 649027"/>
                <a:gd name="connsiteY273" fmla="*/ 207257 h 495902"/>
                <a:gd name="connsiteX274" fmla="*/ 611133 w 649027"/>
                <a:gd name="connsiteY274" fmla="*/ 214649 h 495902"/>
                <a:gd name="connsiteX275" fmla="*/ 615171 w 649027"/>
                <a:gd name="connsiteY275" fmla="*/ 222650 h 495902"/>
                <a:gd name="connsiteX276" fmla="*/ 619895 w 649027"/>
                <a:gd name="connsiteY276" fmla="*/ 233013 h 495902"/>
                <a:gd name="connsiteX277" fmla="*/ 618905 w 649027"/>
                <a:gd name="connsiteY277" fmla="*/ 239566 h 495902"/>
                <a:gd name="connsiteX278" fmla="*/ 619895 w 649027"/>
                <a:gd name="connsiteY278" fmla="*/ 246653 h 495902"/>
                <a:gd name="connsiteX279" fmla="*/ 619895 w 649027"/>
                <a:gd name="connsiteY279" fmla="*/ 255797 h 495902"/>
                <a:gd name="connsiteX280" fmla="*/ 622029 w 649027"/>
                <a:gd name="connsiteY280" fmla="*/ 265093 h 495902"/>
                <a:gd name="connsiteX281" fmla="*/ 622334 w 649027"/>
                <a:gd name="connsiteY281" fmla="*/ 274313 h 495902"/>
                <a:gd name="connsiteX282" fmla="*/ 623248 w 649027"/>
                <a:gd name="connsiteY282" fmla="*/ 287648 h 495902"/>
                <a:gd name="connsiteX283" fmla="*/ 623858 w 649027"/>
                <a:gd name="connsiteY283" fmla="*/ 289401 h 495902"/>
                <a:gd name="connsiteX284" fmla="*/ 626373 w 649027"/>
                <a:gd name="connsiteY284" fmla="*/ 294811 h 495902"/>
                <a:gd name="connsiteX285" fmla="*/ 625915 w 649027"/>
                <a:gd name="connsiteY285" fmla="*/ 298926 h 495902"/>
                <a:gd name="connsiteX286" fmla="*/ 623096 w 649027"/>
                <a:gd name="connsiteY286" fmla="*/ 295421 h 495902"/>
                <a:gd name="connsiteX287" fmla="*/ 620962 w 649027"/>
                <a:gd name="connsiteY287" fmla="*/ 292525 h 495902"/>
                <a:gd name="connsiteX288" fmla="*/ 615628 w 649027"/>
                <a:gd name="connsiteY288" fmla="*/ 280257 h 495902"/>
                <a:gd name="connsiteX289" fmla="*/ 608313 w 649027"/>
                <a:gd name="connsiteY289" fmla="*/ 268217 h 495902"/>
                <a:gd name="connsiteX290" fmla="*/ 596807 w 649027"/>
                <a:gd name="connsiteY290" fmla="*/ 255187 h 495902"/>
                <a:gd name="connsiteX291" fmla="*/ 594216 w 649027"/>
                <a:gd name="connsiteY291" fmla="*/ 252596 h 495902"/>
                <a:gd name="connsiteX292" fmla="*/ 589644 w 649027"/>
                <a:gd name="connsiteY292" fmla="*/ 248100 h 495902"/>
                <a:gd name="connsiteX293" fmla="*/ 585529 w 649027"/>
                <a:gd name="connsiteY293" fmla="*/ 244976 h 495902"/>
                <a:gd name="connsiteX294" fmla="*/ 564955 w 649027"/>
                <a:gd name="connsiteY294" fmla="*/ 224631 h 495902"/>
                <a:gd name="connsiteX295" fmla="*/ 564193 w 649027"/>
                <a:gd name="connsiteY295" fmla="*/ 223869 h 495902"/>
                <a:gd name="connsiteX296" fmla="*/ 552687 w 649027"/>
                <a:gd name="connsiteY296" fmla="*/ 212439 h 495902"/>
                <a:gd name="connsiteX297" fmla="*/ 544839 w 649027"/>
                <a:gd name="connsiteY297" fmla="*/ 205505 h 495902"/>
                <a:gd name="connsiteX298" fmla="*/ 528379 w 649027"/>
                <a:gd name="connsiteY298" fmla="*/ 188131 h 495902"/>
                <a:gd name="connsiteX299" fmla="*/ 500947 w 649027"/>
                <a:gd name="connsiteY299" fmla="*/ 166719 h 495902"/>
                <a:gd name="connsiteX300" fmla="*/ 493784 w 649027"/>
                <a:gd name="connsiteY300" fmla="*/ 161690 h 495902"/>
                <a:gd name="connsiteX301" fmla="*/ 476030 w 649027"/>
                <a:gd name="connsiteY301" fmla="*/ 150031 h 495902"/>
                <a:gd name="connsiteX302" fmla="*/ 460561 w 649027"/>
                <a:gd name="connsiteY302" fmla="*/ 140049 h 495902"/>
                <a:gd name="connsiteX303" fmla="*/ 443416 w 649027"/>
                <a:gd name="connsiteY303" fmla="*/ 131895 h 495902"/>
                <a:gd name="connsiteX304" fmla="*/ 441130 w 649027"/>
                <a:gd name="connsiteY304" fmla="*/ 130219 h 495902"/>
                <a:gd name="connsiteX305" fmla="*/ 432901 w 649027"/>
                <a:gd name="connsiteY305" fmla="*/ 123590 h 495902"/>
                <a:gd name="connsiteX306" fmla="*/ 421318 w 649027"/>
                <a:gd name="connsiteY306" fmla="*/ 117570 h 495902"/>
                <a:gd name="connsiteX307" fmla="*/ 416518 w 649027"/>
                <a:gd name="connsiteY307" fmla="*/ 118408 h 495902"/>
                <a:gd name="connsiteX308" fmla="*/ 414918 w 649027"/>
                <a:gd name="connsiteY308" fmla="*/ 122904 h 495902"/>
                <a:gd name="connsiteX309" fmla="*/ 422766 w 649027"/>
                <a:gd name="connsiteY309" fmla="*/ 136315 h 495902"/>
                <a:gd name="connsiteX310" fmla="*/ 423680 w 649027"/>
                <a:gd name="connsiteY310" fmla="*/ 138068 h 495902"/>
                <a:gd name="connsiteX311" fmla="*/ 426271 w 649027"/>
                <a:gd name="connsiteY311" fmla="*/ 142945 h 495902"/>
                <a:gd name="connsiteX312" fmla="*/ 431910 w 649027"/>
                <a:gd name="connsiteY312" fmla="*/ 151936 h 495902"/>
                <a:gd name="connsiteX313" fmla="*/ 447379 w 649027"/>
                <a:gd name="connsiteY313" fmla="*/ 173501 h 495902"/>
                <a:gd name="connsiteX314" fmla="*/ 457818 w 649027"/>
                <a:gd name="connsiteY314" fmla="*/ 184321 h 495902"/>
                <a:gd name="connsiteX315" fmla="*/ 467114 w 649027"/>
                <a:gd name="connsiteY315" fmla="*/ 195446 h 495902"/>
                <a:gd name="connsiteX316" fmla="*/ 478240 w 649027"/>
                <a:gd name="connsiteY316" fmla="*/ 210762 h 495902"/>
                <a:gd name="connsiteX317" fmla="*/ 483345 w 649027"/>
                <a:gd name="connsiteY317" fmla="*/ 223183 h 495902"/>
                <a:gd name="connsiteX318" fmla="*/ 482812 w 649027"/>
                <a:gd name="connsiteY318" fmla="*/ 227374 h 495902"/>
                <a:gd name="connsiteX319" fmla="*/ 484259 w 649027"/>
                <a:gd name="connsiteY319" fmla="*/ 239642 h 495902"/>
                <a:gd name="connsiteX320" fmla="*/ 485707 w 649027"/>
                <a:gd name="connsiteY320" fmla="*/ 247567 h 495902"/>
                <a:gd name="connsiteX321" fmla="*/ 486622 w 649027"/>
                <a:gd name="connsiteY321" fmla="*/ 250082 h 495902"/>
                <a:gd name="connsiteX322" fmla="*/ 486317 w 649027"/>
                <a:gd name="connsiteY322" fmla="*/ 252977 h 495902"/>
                <a:gd name="connsiteX323" fmla="*/ 481211 w 649027"/>
                <a:gd name="connsiteY323" fmla="*/ 252749 h 495902"/>
                <a:gd name="connsiteX324" fmla="*/ 475192 w 649027"/>
                <a:gd name="connsiteY324" fmla="*/ 240785 h 495902"/>
                <a:gd name="connsiteX325" fmla="*/ 468486 w 649027"/>
                <a:gd name="connsiteY325" fmla="*/ 228517 h 495902"/>
                <a:gd name="connsiteX326" fmla="*/ 460104 w 649027"/>
                <a:gd name="connsiteY326" fmla="*/ 216249 h 495902"/>
                <a:gd name="connsiteX327" fmla="*/ 454008 w 649027"/>
                <a:gd name="connsiteY327" fmla="*/ 209238 h 495902"/>
                <a:gd name="connsiteX328" fmla="*/ 451646 w 649027"/>
                <a:gd name="connsiteY328" fmla="*/ 206038 h 495902"/>
                <a:gd name="connsiteX329" fmla="*/ 441816 w 649027"/>
                <a:gd name="connsiteY329" fmla="*/ 197275 h 495902"/>
                <a:gd name="connsiteX330" fmla="*/ 427033 w 649027"/>
                <a:gd name="connsiteY330" fmla="*/ 183483 h 495902"/>
                <a:gd name="connsiteX331" fmla="*/ 423985 w 649027"/>
                <a:gd name="connsiteY331" fmla="*/ 180435 h 495902"/>
                <a:gd name="connsiteX332" fmla="*/ 403488 w 649027"/>
                <a:gd name="connsiteY332" fmla="*/ 162223 h 495902"/>
                <a:gd name="connsiteX333" fmla="*/ 401583 w 649027"/>
                <a:gd name="connsiteY333" fmla="*/ 160318 h 495902"/>
                <a:gd name="connsiteX334" fmla="*/ 379256 w 649027"/>
                <a:gd name="connsiteY334" fmla="*/ 143630 h 495902"/>
                <a:gd name="connsiteX335" fmla="*/ 371026 w 649027"/>
                <a:gd name="connsiteY335" fmla="*/ 139058 h 495902"/>
                <a:gd name="connsiteX336" fmla="*/ 357691 w 649027"/>
                <a:gd name="connsiteY336" fmla="*/ 140582 h 495902"/>
                <a:gd name="connsiteX337" fmla="*/ 349995 w 649027"/>
                <a:gd name="connsiteY337" fmla="*/ 142868 h 495902"/>
                <a:gd name="connsiteX338" fmla="*/ 337346 w 649027"/>
                <a:gd name="connsiteY338" fmla="*/ 150412 h 495902"/>
                <a:gd name="connsiteX339" fmla="*/ 315629 w 649027"/>
                <a:gd name="connsiteY339" fmla="*/ 163290 h 495902"/>
                <a:gd name="connsiteX340" fmla="*/ 291321 w 649027"/>
                <a:gd name="connsiteY340" fmla="*/ 177387 h 495902"/>
                <a:gd name="connsiteX341" fmla="*/ 278596 w 649027"/>
                <a:gd name="connsiteY341" fmla="*/ 167862 h 495902"/>
                <a:gd name="connsiteX342" fmla="*/ 283549 w 649027"/>
                <a:gd name="connsiteY342" fmla="*/ 165576 h 495902"/>
                <a:gd name="connsiteX343" fmla="*/ 284006 w 649027"/>
                <a:gd name="connsiteY343" fmla="*/ 161918 h 495902"/>
                <a:gd name="connsiteX344" fmla="*/ 275243 w 649027"/>
                <a:gd name="connsiteY344" fmla="*/ 158185 h 495902"/>
                <a:gd name="connsiteX345" fmla="*/ 267013 w 649027"/>
                <a:gd name="connsiteY345" fmla="*/ 157194 h 495902"/>
                <a:gd name="connsiteX346" fmla="*/ 264956 w 649027"/>
                <a:gd name="connsiteY346" fmla="*/ 157346 h 495902"/>
                <a:gd name="connsiteX347" fmla="*/ 254135 w 649027"/>
                <a:gd name="connsiteY347" fmla="*/ 159175 h 495902"/>
                <a:gd name="connsiteX348" fmla="*/ 237295 w 649027"/>
                <a:gd name="connsiteY348" fmla="*/ 163061 h 495902"/>
                <a:gd name="connsiteX349" fmla="*/ 215731 w 649027"/>
                <a:gd name="connsiteY349" fmla="*/ 173653 h 495902"/>
                <a:gd name="connsiteX350" fmla="*/ 209101 w 649027"/>
                <a:gd name="connsiteY350" fmla="*/ 177158 h 495902"/>
                <a:gd name="connsiteX351" fmla="*/ 185936 w 649027"/>
                <a:gd name="connsiteY351" fmla="*/ 194151 h 495902"/>
                <a:gd name="connsiteX352" fmla="*/ 160790 w 649027"/>
                <a:gd name="connsiteY352" fmla="*/ 214344 h 495902"/>
                <a:gd name="connsiteX353" fmla="*/ 158885 w 649027"/>
                <a:gd name="connsiteY353" fmla="*/ 216173 h 495902"/>
                <a:gd name="connsiteX354" fmla="*/ 141817 w 649027"/>
                <a:gd name="connsiteY354" fmla="*/ 228136 h 495902"/>
                <a:gd name="connsiteX355" fmla="*/ 114613 w 649027"/>
                <a:gd name="connsiteY355" fmla="*/ 252596 h 495902"/>
                <a:gd name="connsiteX356" fmla="*/ 106307 w 649027"/>
                <a:gd name="connsiteY356" fmla="*/ 262655 h 495902"/>
                <a:gd name="connsiteX357" fmla="*/ 105317 w 649027"/>
                <a:gd name="connsiteY357" fmla="*/ 263569 h 495902"/>
                <a:gd name="connsiteX358" fmla="*/ 98154 w 649027"/>
                <a:gd name="connsiteY358" fmla="*/ 268141 h 495902"/>
                <a:gd name="connsiteX359" fmla="*/ 89696 w 649027"/>
                <a:gd name="connsiteY359" fmla="*/ 276295 h 495902"/>
                <a:gd name="connsiteX360" fmla="*/ 87334 w 649027"/>
                <a:gd name="connsiteY360" fmla="*/ 279495 h 495902"/>
                <a:gd name="connsiteX361" fmla="*/ 76056 w 649027"/>
                <a:gd name="connsiteY361" fmla="*/ 288715 h 495902"/>
                <a:gd name="connsiteX362" fmla="*/ 74913 w 649027"/>
                <a:gd name="connsiteY362" fmla="*/ 290010 h 495902"/>
                <a:gd name="connsiteX363" fmla="*/ 73846 w 649027"/>
                <a:gd name="connsiteY363" fmla="*/ 287801 h 495902"/>
                <a:gd name="connsiteX364" fmla="*/ 74684 w 649027"/>
                <a:gd name="connsiteY364" fmla="*/ 284600 h 495902"/>
                <a:gd name="connsiteX365" fmla="*/ 73922 w 649027"/>
                <a:gd name="connsiteY365" fmla="*/ 276371 h 495902"/>
                <a:gd name="connsiteX366" fmla="*/ 76970 w 649027"/>
                <a:gd name="connsiteY366" fmla="*/ 269589 h 495902"/>
                <a:gd name="connsiteX367" fmla="*/ 78418 w 649027"/>
                <a:gd name="connsiteY367" fmla="*/ 271113 h 495902"/>
                <a:gd name="connsiteX368" fmla="*/ 83600 w 649027"/>
                <a:gd name="connsiteY368" fmla="*/ 258616 h 495902"/>
                <a:gd name="connsiteX369" fmla="*/ 84819 w 649027"/>
                <a:gd name="connsiteY369" fmla="*/ 255340 h 495902"/>
                <a:gd name="connsiteX370" fmla="*/ 92363 w 649027"/>
                <a:gd name="connsiteY370" fmla="*/ 240785 h 495902"/>
                <a:gd name="connsiteX371" fmla="*/ 94344 w 649027"/>
                <a:gd name="connsiteY371" fmla="*/ 238423 h 495902"/>
                <a:gd name="connsiteX372" fmla="*/ 97621 w 649027"/>
                <a:gd name="connsiteY372" fmla="*/ 234994 h 495902"/>
                <a:gd name="connsiteX373" fmla="*/ 106765 w 649027"/>
                <a:gd name="connsiteY373" fmla="*/ 221126 h 495902"/>
                <a:gd name="connsiteX374" fmla="*/ 110499 w 649027"/>
                <a:gd name="connsiteY374" fmla="*/ 215106 h 495902"/>
                <a:gd name="connsiteX375" fmla="*/ 113927 w 649027"/>
                <a:gd name="connsiteY375" fmla="*/ 210839 h 495902"/>
                <a:gd name="connsiteX376" fmla="*/ 118423 w 649027"/>
                <a:gd name="connsiteY376" fmla="*/ 203828 h 495902"/>
                <a:gd name="connsiteX377" fmla="*/ 119871 w 649027"/>
                <a:gd name="connsiteY377" fmla="*/ 201314 h 495902"/>
                <a:gd name="connsiteX378" fmla="*/ 127034 w 649027"/>
                <a:gd name="connsiteY378" fmla="*/ 194227 h 495902"/>
                <a:gd name="connsiteX379" fmla="*/ 130615 w 649027"/>
                <a:gd name="connsiteY379" fmla="*/ 190341 h 495902"/>
                <a:gd name="connsiteX380" fmla="*/ 141055 w 649027"/>
                <a:gd name="connsiteY380" fmla="*/ 178301 h 495902"/>
                <a:gd name="connsiteX381" fmla="*/ 141893 w 649027"/>
                <a:gd name="connsiteY381" fmla="*/ 177844 h 495902"/>
                <a:gd name="connsiteX382" fmla="*/ 144636 w 649027"/>
                <a:gd name="connsiteY382" fmla="*/ 176701 h 495902"/>
                <a:gd name="connsiteX383" fmla="*/ 149665 w 649027"/>
                <a:gd name="connsiteY383" fmla="*/ 171824 h 495902"/>
                <a:gd name="connsiteX384" fmla="*/ 154923 w 649027"/>
                <a:gd name="connsiteY384" fmla="*/ 168548 h 495902"/>
                <a:gd name="connsiteX385" fmla="*/ 162848 w 649027"/>
                <a:gd name="connsiteY385" fmla="*/ 161613 h 495902"/>
                <a:gd name="connsiteX386" fmla="*/ 170773 w 649027"/>
                <a:gd name="connsiteY386" fmla="*/ 155975 h 495902"/>
                <a:gd name="connsiteX387" fmla="*/ 172297 w 649027"/>
                <a:gd name="connsiteY387" fmla="*/ 155975 h 495902"/>
                <a:gd name="connsiteX388" fmla="*/ 177021 w 649027"/>
                <a:gd name="connsiteY388" fmla="*/ 154222 h 495902"/>
                <a:gd name="connsiteX389" fmla="*/ 183955 w 649027"/>
                <a:gd name="connsiteY389" fmla="*/ 151479 h 495902"/>
                <a:gd name="connsiteX390" fmla="*/ 189899 w 649027"/>
                <a:gd name="connsiteY390" fmla="*/ 147745 h 495902"/>
                <a:gd name="connsiteX391" fmla="*/ 191270 w 649027"/>
                <a:gd name="connsiteY391" fmla="*/ 147364 h 495902"/>
                <a:gd name="connsiteX392" fmla="*/ 196909 w 649027"/>
                <a:gd name="connsiteY392" fmla="*/ 145307 h 495902"/>
                <a:gd name="connsiteX393" fmla="*/ 204301 w 649027"/>
                <a:gd name="connsiteY393" fmla="*/ 141116 h 495902"/>
                <a:gd name="connsiteX394" fmla="*/ 217179 w 649027"/>
                <a:gd name="connsiteY394" fmla="*/ 135553 h 495902"/>
                <a:gd name="connsiteX395" fmla="*/ 237143 w 649027"/>
                <a:gd name="connsiteY395" fmla="*/ 130219 h 495902"/>
                <a:gd name="connsiteX396" fmla="*/ 242782 w 649027"/>
                <a:gd name="connsiteY396" fmla="*/ 129762 h 495902"/>
                <a:gd name="connsiteX397" fmla="*/ 247811 w 649027"/>
                <a:gd name="connsiteY397" fmla="*/ 128085 h 495902"/>
                <a:gd name="connsiteX398" fmla="*/ 249411 w 649027"/>
                <a:gd name="connsiteY398" fmla="*/ 128085 h 495902"/>
                <a:gd name="connsiteX399" fmla="*/ 270061 w 649027"/>
                <a:gd name="connsiteY399" fmla="*/ 124352 h 495902"/>
                <a:gd name="connsiteX400" fmla="*/ 274938 w 649027"/>
                <a:gd name="connsiteY400" fmla="*/ 123894 h 495902"/>
                <a:gd name="connsiteX401" fmla="*/ 277453 w 649027"/>
                <a:gd name="connsiteY401" fmla="*/ 122218 h 495902"/>
                <a:gd name="connsiteX402" fmla="*/ 274100 w 649027"/>
                <a:gd name="connsiteY402" fmla="*/ 122294 h 495902"/>
                <a:gd name="connsiteX403" fmla="*/ 271661 w 649027"/>
                <a:gd name="connsiteY403" fmla="*/ 122675 h 495902"/>
                <a:gd name="connsiteX404" fmla="*/ 265032 w 649027"/>
                <a:gd name="connsiteY404" fmla="*/ 121761 h 495902"/>
                <a:gd name="connsiteX405" fmla="*/ 247582 w 649027"/>
                <a:gd name="connsiteY405" fmla="*/ 122675 h 495902"/>
                <a:gd name="connsiteX406" fmla="*/ 226246 w 649027"/>
                <a:gd name="connsiteY406" fmla="*/ 124961 h 495902"/>
                <a:gd name="connsiteX407" fmla="*/ 225027 w 649027"/>
                <a:gd name="connsiteY407" fmla="*/ 125799 h 495902"/>
                <a:gd name="connsiteX408" fmla="*/ 205291 w 649027"/>
                <a:gd name="connsiteY408" fmla="*/ 134334 h 495902"/>
                <a:gd name="connsiteX409" fmla="*/ 184260 w 649027"/>
                <a:gd name="connsiteY409" fmla="*/ 143783 h 495902"/>
                <a:gd name="connsiteX410" fmla="*/ 171001 w 649027"/>
                <a:gd name="connsiteY410" fmla="*/ 149650 h 495902"/>
                <a:gd name="connsiteX411" fmla="*/ 164296 w 649027"/>
                <a:gd name="connsiteY411" fmla="*/ 152927 h 495902"/>
                <a:gd name="connsiteX412" fmla="*/ 150122 w 649027"/>
                <a:gd name="connsiteY412" fmla="*/ 163290 h 495902"/>
                <a:gd name="connsiteX413" fmla="*/ 140902 w 649027"/>
                <a:gd name="connsiteY413" fmla="*/ 170681 h 495902"/>
                <a:gd name="connsiteX414" fmla="*/ 121319 w 649027"/>
                <a:gd name="connsiteY414" fmla="*/ 191103 h 495902"/>
                <a:gd name="connsiteX415" fmla="*/ 115299 w 649027"/>
                <a:gd name="connsiteY415" fmla="*/ 198266 h 495902"/>
                <a:gd name="connsiteX416" fmla="*/ 98459 w 649027"/>
                <a:gd name="connsiteY416" fmla="*/ 219830 h 495902"/>
                <a:gd name="connsiteX417" fmla="*/ 89848 w 649027"/>
                <a:gd name="connsiteY417" fmla="*/ 235147 h 495902"/>
                <a:gd name="connsiteX418" fmla="*/ 87562 w 649027"/>
                <a:gd name="connsiteY418" fmla="*/ 238499 h 495902"/>
                <a:gd name="connsiteX419" fmla="*/ 80095 w 649027"/>
                <a:gd name="connsiteY419" fmla="*/ 252139 h 495902"/>
                <a:gd name="connsiteX420" fmla="*/ 77580 w 649027"/>
                <a:gd name="connsiteY420" fmla="*/ 258083 h 495902"/>
                <a:gd name="connsiteX421" fmla="*/ 63788 w 649027"/>
                <a:gd name="connsiteY421" fmla="*/ 291153 h 495902"/>
                <a:gd name="connsiteX422" fmla="*/ 65236 w 649027"/>
                <a:gd name="connsiteY422" fmla="*/ 297783 h 495902"/>
                <a:gd name="connsiteX423" fmla="*/ 71332 w 649027"/>
                <a:gd name="connsiteY423" fmla="*/ 297402 h 495902"/>
                <a:gd name="connsiteX424" fmla="*/ 85734 w 649027"/>
                <a:gd name="connsiteY424" fmla="*/ 286658 h 495902"/>
                <a:gd name="connsiteX425" fmla="*/ 86572 w 649027"/>
                <a:gd name="connsiteY425" fmla="*/ 286200 h 495902"/>
                <a:gd name="connsiteX426" fmla="*/ 95411 w 649027"/>
                <a:gd name="connsiteY426" fmla="*/ 280105 h 495902"/>
                <a:gd name="connsiteX427" fmla="*/ 104707 w 649027"/>
                <a:gd name="connsiteY427" fmla="*/ 268903 h 495902"/>
                <a:gd name="connsiteX428" fmla="*/ 118271 w 649027"/>
                <a:gd name="connsiteY428" fmla="*/ 256330 h 495902"/>
                <a:gd name="connsiteX429" fmla="*/ 121624 w 649027"/>
                <a:gd name="connsiteY429" fmla="*/ 252825 h 495902"/>
                <a:gd name="connsiteX430" fmla="*/ 126500 w 649027"/>
                <a:gd name="connsiteY430" fmla="*/ 249091 h 495902"/>
                <a:gd name="connsiteX431" fmla="*/ 130768 w 649027"/>
                <a:gd name="connsiteY431" fmla="*/ 246043 h 495902"/>
                <a:gd name="connsiteX432" fmla="*/ 141512 w 649027"/>
                <a:gd name="connsiteY432" fmla="*/ 235527 h 495902"/>
                <a:gd name="connsiteX433" fmla="*/ 143874 w 649027"/>
                <a:gd name="connsiteY433" fmla="*/ 233546 h 495902"/>
                <a:gd name="connsiteX434" fmla="*/ 149513 w 649027"/>
                <a:gd name="connsiteY434" fmla="*/ 229355 h 495902"/>
                <a:gd name="connsiteX435" fmla="*/ 150732 w 649027"/>
                <a:gd name="connsiteY435" fmla="*/ 228136 h 495902"/>
                <a:gd name="connsiteX436" fmla="*/ 168410 w 649027"/>
                <a:gd name="connsiteY436" fmla="*/ 214877 h 495902"/>
                <a:gd name="connsiteX437" fmla="*/ 182507 w 649027"/>
                <a:gd name="connsiteY437" fmla="*/ 203295 h 495902"/>
                <a:gd name="connsiteX438" fmla="*/ 193861 w 649027"/>
                <a:gd name="connsiteY438" fmla="*/ 195370 h 495902"/>
                <a:gd name="connsiteX439" fmla="*/ 198281 w 649027"/>
                <a:gd name="connsiteY439" fmla="*/ 191408 h 495902"/>
                <a:gd name="connsiteX440" fmla="*/ 202777 w 649027"/>
                <a:gd name="connsiteY440" fmla="*/ 187369 h 495902"/>
                <a:gd name="connsiteX441" fmla="*/ 215426 w 649027"/>
                <a:gd name="connsiteY441" fmla="*/ 180130 h 495902"/>
                <a:gd name="connsiteX442" fmla="*/ 235390 w 649027"/>
                <a:gd name="connsiteY442" fmla="*/ 169386 h 495902"/>
                <a:gd name="connsiteX443" fmla="*/ 248497 w 649027"/>
                <a:gd name="connsiteY443" fmla="*/ 165652 h 495902"/>
                <a:gd name="connsiteX444" fmla="*/ 254135 w 649027"/>
                <a:gd name="connsiteY444" fmla="*/ 165728 h 495902"/>
                <a:gd name="connsiteX445" fmla="*/ 259774 w 649027"/>
                <a:gd name="connsiteY445" fmla="*/ 163671 h 495902"/>
                <a:gd name="connsiteX446" fmla="*/ 264804 w 649027"/>
                <a:gd name="connsiteY446" fmla="*/ 164662 h 495902"/>
                <a:gd name="connsiteX447" fmla="*/ 271433 w 649027"/>
                <a:gd name="connsiteY447" fmla="*/ 169767 h 495902"/>
                <a:gd name="connsiteX448" fmla="*/ 271585 w 649027"/>
                <a:gd name="connsiteY448" fmla="*/ 169919 h 495902"/>
                <a:gd name="connsiteX449" fmla="*/ 271204 w 649027"/>
                <a:gd name="connsiteY449" fmla="*/ 171062 h 495902"/>
                <a:gd name="connsiteX450" fmla="*/ 257031 w 649027"/>
                <a:gd name="connsiteY450" fmla="*/ 171748 h 495902"/>
                <a:gd name="connsiteX451" fmla="*/ 243315 w 649027"/>
                <a:gd name="connsiteY451" fmla="*/ 177615 h 495902"/>
                <a:gd name="connsiteX452" fmla="*/ 242172 w 649027"/>
                <a:gd name="connsiteY452" fmla="*/ 178758 h 495902"/>
                <a:gd name="connsiteX453" fmla="*/ 241791 w 649027"/>
                <a:gd name="connsiteY453" fmla="*/ 180130 h 495902"/>
                <a:gd name="connsiteX454" fmla="*/ 231733 w 649027"/>
                <a:gd name="connsiteY454" fmla="*/ 185388 h 495902"/>
                <a:gd name="connsiteX455" fmla="*/ 229828 w 649027"/>
                <a:gd name="connsiteY455" fmla="*/ 186302 h 495902"/>
                <a:gd name="connsiteX456" fmla="*/ 229828 w 649027"/>
                <a:gd name="connsiteY456" fmla="*/ 186378 h 495902"/>
                <a:gd name="connsiteX457" fmla="*/ 226246 w 649027"/>
                <a:gd name="connsiteY457" fmla="*/ 188588 h 495902"/>
                <a:gd name="connsiteX458" fmla="*/ 223655 w 649027"/>
                <a:gd name="connsiteY458" fmla="*/ 189427 h 495902"/>
                <a:gd name="connsiteX459" fmla="*/ 220836 w 649027"/>
                <a:gd name="connsiteY459" fmla="*/ 191255 h 495902"/>
                <a:gd name="connsiteX460" fmla="*/ 220226 w 649027"/>
                <a:gd name="connsiteY460" fmla="*/ 191865 h 495902"/>
                <a:gd name="connsiteX461" fmla="*/ 220226 w 649027"/>
                <a:gd name="connsiteY461" fmla="*/ 192246 h 495902"/>
                <a:gd name="connsiteX462" fmla="*/ 219541 w 649027"/>
                <a:gd name="connsiteY462" fmla="*/ 194532 h 495902"/>
                <a:gd name="connsiteX463" fmla="*/ 218931 w 649027"/>
                <a:gd name="connsiteY463" fmla="*/ 194760 h 495902"/>
                <a:gd name="connsiteX464" fmla="*/ 219693 w 649027"/>
                <a:gd name="connsiteY464" fmla="*/ 194989 h 495902"/>
                <a:gd name="connsiteX465" fmla="*/ 220226 w 649027"/>
                <a:gd name="connsiteY465" fmla="*/ 196894 h 495902"/>
                <a:gd name="connsiteX466" fmla="*/ 212683 w 649027"/>
                <a:gd name="connsiteY466" fmla="*/ 202685 h 495902"/>
                <a:gd name="connsiteX467" fmla="*/ 203462 w 649027"/>
                <a:gd name="connsiteY467" fmla="*/ 210458 h 495902"/>
                <a:gd name="connsiteX468" fmla="*/ 185022 w 649027"/>
                <a:gd name="connsiteY468" fmla="*/ 229127 h 495902"/>
                <a:gd name="connsiteX469" fmla="*/ 177554 w 649027"/>
                <a:gd name="connsiteY469" fmla="*/ 240480 h 495902"/>
                <a:gd name="connsiteX470" fmla="*/ 162619 w 649027"/>
                <a:gd name="connsiteY470" fmla="*/ 260140 h 495902"/>
                <a:gd name="connsiteX471" fmla="*/ 153932 w 649027"/>
                <a:gd name="connsiteY471" fmla="*/ 273704 h 495902"/>
                <a:gd name="connsiteX472" fmla="*/ 142960 w 649027"/>
                <a:gd name="connsiteY472" fmla="*/ 291306 h 495902"/>
                <a:gd name="connsiteX473" fmla="*/ 136025 w 649027"/>
                <a:gd name="connsiteY473" fmla="*/ 302507 h 495902"/>
                <a:gd name="connsiteX474" fmla="*/ 134882 w 649027"/>
                <a:gd name="connsiteY474" fmla="*/ 304717 h 495902"/>
                <a:gd name="connsiteX475" fmla="*/ 129091 w 649027"/>
                <a:gd name="connsiteY475" fmla="*/ 321176 h 495902"/>
                <a:gd name="connsiteX476" fmla="*/ 125510 w 649027"/>
                <a:gd name="connsiteY476" fmla="*/ 329863 h 495902"/>
                <a:gd name="connsiteX477" fmla="*/ 121014 w 649027"/>
                <a:gd name="connsiteY477" fmla="*/ 335502 h 495902"/>
                <a:gd name="connsiteX478" fmla="*/ 112784 w 649027"/>
                <a:gd name="connsiteY478" fmla="*/ 349447 h 495902"/>
                <a:gd name="connsiteX479" fmla="*/ 112632 w 649027"/>
                <a:gd name="connsiteY479" fmla="*/ 355466 h 495902"/>
                <a:gd name="connsiteX480" fmla="*/ 117128 w 649027"/>
                <a:gd name="connsiteY480" fmla="*/ 357295 h 495902"/>
                <a:gd name="connsiteX481" fmla="*/ 121395 w 649027"/>
                <a:gd name="connsiteY481" fmla="*/ 353485 h 495902"/>
                <a:gd name="connsiteX482" fmla="*/ 122995 w 649027"/>
                <a:gd name="connsiteY482" fmla="*/ 349980 h 495902"/>
                <a:gd name="connsiteX483" fmla="*/ 127948 w 649027"/>
                <a:gd name="connsiteY483" fmla="*/ 343350 h 495902"/>
                <a:gd name="connsiteX484" fmla="*/ 129929 w 649027"/>
                <a:gd name="connsiteY484" fmla="*/ 341293 h 495902"/>
                <a:gd name="connsiteX485" fmla="*/ 134501 w 649027"/>
                <a:gd name="connsiteY485" fmla="*/ 337712 h 495902"/>
                <a:gd name="connsiteX486" fmla="*/ 144865 w 649027"/>
                <a:gd name="connsiteY486" fmla="*/ 324300 h 495902"/>
                <a:gd name="connsiteX487" fmla="*/ 154923 w 649027"/>
                <a:gd name="connsiteY487" fmla="*/ 311804 h 495902"/>
                <a:gd name="connsiteX488" fmla="*/ 167801 w 649027"/>
                <a:gd name="connsiteY488" fmla="*/ 299002 h 495902"/>
                <a:gd name="connsiteX489" fmla="*/ 180221 w 649027"/>
                <a:gd name="connsiteY489" fmla="*/ 287725 h 495902"/>
                <a:gd name="connsiteX490" fmla="*/ 190204 w 649027"/>
                <a:gd name="connsiteY490" fmla="*/ 278352 h 495902"/>
                <a:gd name="connsiteX491" fmla="*/ 200567 w 649027"/>
                <a:gd name="connsiteY491" fmla="*/ 267379 h 495902"/>
                <a:gd name="connsiteX492" fmla="*/ 209482 w 649027"/>
                <a:gd name="connsiteY492" fmla="*/ 256711 h 495902"/>
                <a:gd name="connsiteX493" fmla="*/ 214740 w 649027"/>
                <a:gd name="connsiteY493" fmla="*/ 254273 h 495902"/>
                <a:gd name="connsiteX494" fmla="*/ 218398 w 649027"/>
                <a:gd name="connsiteY494" fmla="*/ 248939 h 495902"/>
                <a:gd name="connsiteX495" fmla="*/ 227161 w 649027"/>
                <a:gd name="connsiteY495" fmla="*/ 241319 h 495902"/>
                <a:gd name="connsiteX496" fmla="*/ 240343 w 649027"/>
                <a:gd name="connsiteY496" fmla="*/ 229050 h 495902"/>
                <a:gd name="connsiteX497" fmla="*/ 259774 w 649027"/>
                <a:gd name="connsiteY497" fmla="*/ 210839 h 495902"/>
                <a:gd name="connsiteX498" fmla="*/ 262899 w 649027"/>
                <a:gd name="connsiteY498" fmla="*/ 207791 h 495902"/>
                <a:gd name="connsiteX499" fmla="*/ 282863 w 649027"/>
                <a:gd name="connsiteY499" fmla="*/ 191027 h 495902"/>
                <a:gd name="connsiteX500" fmla="*/ 296045 w 649027"/>
                <a:gd name="connsiteY500" fmla="*/ 181425 h 495902"/>
                <a:gd name="connsiteX501" fmla="*/ 303132 w 649027"/>
                <a:gd name="connsiteY501" fmla="*/ 177615 h 495902"/>
                <a:gd name="connsiteX502" fmla="*/ 310524 w 649027"/>
                <a:gd name="connsiteY502" fmla="*/ 173348 h 495902"/>
                <a:gd name="connsiteX503" fmla="*/ 316848 w 649027"/>
                <a:gd name="connsiteY503" fmla="*/ 169081 h 495902"/>
                <a:gd name="connsiteX504" fmla="*/ 335136 w 649027"/>
                <a:gd name="connsiteY504" fmla="*/ 157194 h 495902"/>
                <a:gd name="connsiteX505" fmla="*/ 349843 w 649027"/>
                <a:gd name="connsiteY505" fmla="*/ 149498 h 495902"/>
                <a:gd name="connsiteX506" fmla="*/ 352434 w 649027"/>
                <a:gd name="connsiteY506" fmla="*/ 149345 h 495902"/>
                <a:gd name="connsiteX507" fmla="*/ 365235 w 649027"/>
                <a:gd name="connsiteY507" fmla="*/ 148278 h 495902"/>
                <a:gd name="connsiteX508" fmla="*/ 370569 w 649027"/>
                <a:gd name="connsiteY508" fmla="*/ 148202 h 495902"/>
                <a:gd name="connsiteX509" fmla="*/ 378646 w 649027"/>
                <a:gd name="connsiteY509" fmla="*/ 155975 h 495902"/>
                <a:gd name="connsiteX510" fmla="*/ 380551 w 649027"/>
                <a:gd name="connsiteY510" fmla="*/ 157803 h 495902"/>
                <a:gd name="connsiteX511" fmla="*/ 389238 w 649027"/>
                <a:gd name="connsiteY511" fmla="*/ 164280 h 495902"/>
                <a:gd name="connsiteX512" fmla="*/ 391905 w 649027"/>
                <a:gd name="connsiteY512" fmla="*/ 165728 h 495902"/>
                <a:gd name="connsiteX513" fmla="*/ 398992 w 649027"/>
                <a:gd name="connsiteY513" fmla="*/ 171291 h 495902"/>
                <a:gd name="connsiteX514" fmla="*/ 403488 w 649027"/>
                <a:gd name="connsiteY514" fmla="*/ 175406 h 495902"/>
                <a:gd name="connsiteX515" fmla="*/ 419870 w 649027"/>
                <a:gd name="connsiteY515" fmla="*/ 189350 h 495902"/>
                <a:gd name="connsiteX516" fmla="*/ 434196 w 649027"/>
                <a:gd name="connsiteY516" fmla="*/ 202609 h 495902"/>
                <a:gd name="connsiteX517" fmla="*/ 440368 w 649027"/>
                <a:gd name="connsiteY517" fmla="*/ 208477 h 495902"/>
                <a:gd name="connsiteX518" fmla="*/ 448674 w 649027"/>
                <a:gd name="connsiteY518" fmla="*/ 217925 h 495902"/>
                <a:gd name="connsiteX519" fmla="*/ 450274 w 649027"/>
                <a:gd name="connsiteY519" fmla="*/ 220440 h 495902"/>
                <a:gd name="connsiteX520" fmla="*/ 459571 w 649027"/>
                <a:gd name="connsiteY520" fmla="*/ 231641 h 495902"/>
                <a:gd name="connsiteX521" fmla="*/ 467724 w 649027"/>
                <a:gd name="connsiteY521" fmla="*/ 245967 h 495902"/>
                <a:gd name="connsiteX522" fmla="*/ 479992 w 649027"/>
                <a:gd name="connsiteY522" fmla="*/ 266846 h 495902"/>
                <a:gd name="connsiteX523" fmla="*/ 495461 w 649027"/>
                <a:gd name="connsiteY523" fmla="*/ 289477 h 495902"/>
                <a:gd name="connsiteX524" fmla="*/ 507500 w 649027"/>
                <a:gd name="connsiteY524" fmla="*/ 293058 h 495902"/>
                <a:gd name="connsiteX525" fmla="*/ 510396 w 649027"/>
                <a:gd name="connsiteY525" fmla="*/ 293211 h 495902"/>
                <a:gd name="connsiteX526" fmla="*/ 520988 w 649027"/>
                <a:gd name="connsiteY526" fmla="*/ 300374 h 495902"/>
                <a:gd name="connsiteX527" fmla="*/ 528913 w 649027"/>
                <a:gd name="connsiteY527" fmla="*/ 311118 h 495902"/>
                <a:gd name="connsiteX528" fmla="*/ 534399 w 649027"/>
                <a:gd name="connsiteY528" fmla="*/ 322319 h 495902"/>
                <a:gd name="connsiteX529" fmla="*/ 534399 w 649027"/>
                <a:gd name="connsiteY529" fmla="*/ 323386 h 495902"/>
                <a:gd name="connsiteX530" fmla="*/ 539047 w 649027"/>
                <a:gd name="connsiteY530" fmla="*/ 340836 h 495902"/>
                <a:gd name="connsiteX531" fmla="*/ 541257 w 649027"/>
                <a:gd name="connsiteY531" fmla="*/ 352113 h 495902"/>
                <a:gd name="connsiteX532" fmla="*/ 545143 w 649027"/>
                <a:gd name="connsiteY532" fmla="*/ 359048 h 495902"/>
                <a:gd name="connsiteX533" fmla="*/ 551925 w 649027"/>
                <a:gd name="connsiteY533" fmla="*/ 370630 h 495902"/>
                <a:gd name="connsiteX534" fmla="*/ 554135 w 649027"/>
                <a:gd name="connsiteY534" fmla="*/ 375050 h 495902"/>
                <a:gd name="connsiteX535" fmla="*/ 556802 w 649027"/>
                <a:gd name="connsiteY535" fmla="*/ 377564 h 495902"/>
                <a:gd name="connsiteX536" fmla="*/ 558631 w 649027"/>
                <a:gd name="connsiteY536" fmla="*/ 382212 h 495902"/>
                <a:gd name="connsiteX537" fmla="*/ 559012 w 649027"/>
                <a:gd name="connsiteY537" fmla="*/ 382898 h 495902"/>
                <a:gd name="connsiteX538" fmla="*/ 556497 w 649027"/>
                <a:gd name="connsiteY538" fmla="*/ 397072 h 495902"/>
                <a:gd name="connsiteX539" fmla="*/ 556269 w 649027"/>
                <a:gd name="connsiteY539" fmla="*/ 398977 h 495902"/>
                <a:gd name="connsiteX540" fmla="*/ 561450 w 649027"/>
                <a:gd name="connsiteY540" fmla="*/ 407054 h 495902"/>
                <a:gd name="connsiteX541" fmla="*/ 575471 w 649027"/>
                <a:gd name="connsiteY541" fmla="*/ 418865 h 495902"/>
                <a:gd name="connsiteX542" fmla="*/ 586672 w 649027"/>
                <a:gd name="connsiteY542" fmla="*/ 416883 h 495902"/>
                <a:gd name="connsiteX543" fmla="*/ 588882 w 649027"/>
                <a:gd name="connsiteY543" fmla="*/ 406977 h 495902"/>
                <a:gd name="connsiteX544" fmla="*/ 588349 w 649027"/>
                <a:gd name="connsiteY544" fmla="*/ 393262 h 495902"/>
                <a:gd name="connsiteX545" fmla="*/ 586596 w 649027"/>
                <a:gd name="connsiteY545" fmla="*/ 380688 h 495902"/>
                <a:gd name="connsiteX546" fmla="*/ 584920 w 649027"/>
                <a:gd name="connsiteY546" fmla="*/ 373297 h 495902"/>
                <a:gd name="connsiteX547" fmla="*/ 584386 w 649027"/>
                <a:gd name="connsiteY547" fmla="*/ 370325 h 495902"/>
                <a:gd name="connsiteX548" fmla="*/ 582100 w 649027"/>
                <a:gd name="connsiteY548" fmla="*/ 355619 h 495902"/>
                <a:gd name="connsiteX549" fmla="*/ 581034 w 649027"/>
                <a:gd name="connsiteY549" fmla="*/ 353409 h 495902"/>
                <a:gd name="connsiteX550" fmla="*/ 580043 w 649027"/>
                <a:gd name="connsiteY550" fmla="*/ 350590 h 495902"/>
                <a:gd name="connsiteX551" fmla="*/ 575623 w 649027"/>
                <a:gd name="connsiteY551" fmla="*/ 333063 h 495902"/>
                <a:gd name="connsiteX552" fmla="*/ 570518 w 649027"/>
                <a:gd name="connsiteY552" fmla="*/ 320110 h 495902"/>
                <a:gd name="connsiteX553" fmla="*/ 565489 w 649027"/>
                <a:gd name="connsiteY553" fmla="*/ 307613 h 495902"/>
                <a:gd name="connsiteX554" fmla="*/ 565184 w 649027"/>
                <a:gd name="connsiteY554" fmla="*/ 302583 h 495902"/>
                <a:gd name="connsiteX555" fmla="*/ 566632 w 649027"/>
                <a:gd name="connsiteY555" fmla="*/ 301364 h 495902"/>
                <a:gd name="connsiteX556" fmla="*/ 567013 w 649027"/>
                <a:gd name="connsiteY556" fmla="*/ 302812 h 495902"/>
                <a:gd name="connsiteX557" fmla="*/ 568384 w 649027"/>
                <a:gd name="connsiteY557" fmla="*/ 306470 h 495902"/>
                <a:gd name="connsiteX558" fmla="*/ 575547 w 649027"/>
                <a:gd name="connsiteY558" fmla="*/ 311423 h 495902"/>
                <a:gd name="connsiteX559" fmla="*/ 585377 w 649027"/>
                <a:gd name="connsiteY559" fmla="*/ 326739 h 495902"/>
                <a:gd name="connsiteX560" fmla="*/ 587663 w 649027"/>
                <a:gd name="connsiteY560" fmla="*/ 332759 h 495902"/>
                <a:gd name="connsiteX561" fmla="*/ 589111 w 649027"/>
                <a:gd name="connsiteY561" fmla="*/ 336492 h 495902"/>
                <a:gd name="connsiteX562" fmla="*/ 595283 w 649027"/>
                <a:gd name="connsiteY562" fmla="*/ 348989 h 495902"/>
                <a:gd name="connsiteX563" fmla="*/ 598483 w 649027"/>
                <a:gd name="connsiteY563" fmla="*/ 355695 h 495902"/>
                <a:gd name="connsiteX564" fmla="*/ 617000 w 649027"/>
                <a:gd name="connsiteY564" fmla="*/ 380231 h 495902"/>
                <a:gd name="connsiteX565" fmla="*/ 621039 w 649027"/>
                <a:gd name="connsiteY565" fmla="*/ 382212 h 495902"/>
                <a:gd name="connsiteX566" fmla="*/ 624696 w 649027"/>
                <a:gd name="connsiteY566" fmla="*/ 388385 h 495902"/>
                <a:gd name="connsiteX567" fmla="*/ 634069 w 649027"/>
                <a:gd name="connsiteY567" fmla="*/ 397300 h 495902"/>
                <a:gd name="connsiteX568" fmla="*/ 639860 w 649027"/>
                <a:gd name="connsiteY568" fmla="*/ 399053 h 495902"/>
                <a:gd name="connsiteX569" fmla="*/ 648318 w 649027"/>
                <a:gd name="connsiteY569" fmla="*/ 411473 h 495902"/>
                <a:gd name="connsiteX570" fmla="*/ 648318 w 649027"/>
                <a:gd name="connsiteY570" fmla="*/ 416502 h 495902"/>
                <a:gd name="connsiteX571" fmla="*/ 543467 w 649027"/>
                <a:gd name="connsiteY571" fmla="*/ 362477 h 495902"/>
                <a:gd name="connsiteX572" fmla="*/ 543848 w 649027"/>
                <a:gd name="connsiteY572" fmla="*/ 361715 h 495902"/>
                <a:gd name="connsiteX573" fmla="*/ 541943 w 649027"/>
                <a:gd name="connsiteY573" fmla="*/ 360800 h 495902"/>
                <a:gd name="connsiteX574" fmla="*/ 543467 w 649027"/>
                <a:gd name="connsiteY574" fmla="*/ 362553 h 495902"/>
                <a:gd name="connsiteX575" fmla="*/ 408517 w 649027"/>
                <a:gd name="connsiteY575" fmla="*/ 55391 h 495902"/>
                <a:gd name="connsiteX576" fmla="*/ 409355 w 649027"/>
                <a:gd name="connsiteY576" fmla="*/ 53181 h 495902"/>
                <a:gd name="connsiteX577" fmla="*/ 406535 w 649027"/>
                <a:gd name="connsiteY577" fmla="*/ 54095 h 495902"/>
                <a:gd name="connsiteX578" fmla="*/ 408517 w 649027"/>
                <a:gd name="connsiteY578" fmla="*/ 55391 h 495902"/>
                <a:gd name="connsiteX579" fmla="*/ 336736 w 649027"/>
                <a:gd name="connsiteY579" fmla="*/ 118942 h 495902"/>
                <a:gd name="connsiteX580" fmla="*/ 335441 w 649027"/>
                <a:gd name="connsiteY580" fmla="*/ 115284 h 495902"/>
                <a:gd name="connsiteX581" fmla="*/ 330793 w 649027"/>
                <a:gd name="connsiteY581" fmla="*/ 110864 h 495902"/>
                <a:gd name="connsiteX582" fmla="*/ 322868 w 649027"/>
                <a:gd name="connsiteY582" fmla="*/ 102787 h 495902"/>
                <a:gd name="connsiteX583" fmla="*/ 313648 w 649027"/>
                <a:gd name="connsiteY583" fmla="*/ 92576 h 495902"/>
                <a:gd name="connsiteX584" fmla="*/ 308085 w 649027"/>
                <a:gd name="connsiteY584" fmla="*/ 89147 h 495902"/>
                <a:gd name="connsiteX585" fmla="*/ 288883 w 649027"/>
                <a:gd name="connsiteY585" fmla="*/ 66973 h 495902"/>
                <a:gd name="connsiteX586" fmla="*/ 285606 w 649027"/>
                <a:gd name="connsiteY586" fmla="*/ 64535 h 495902"/>
                <a:gd name="connsiteX587" fmla="*/ 272043 w 649027"/>
                <a:gd name="connsiteY587" fmla="*/ 58134 h 495902"/>
                <a:gd name="connsiteX588" fmla="*/ 257031 w 649027"/>
                <a:gd name="connsiteY588" fmla="*/ 54019 h 495902"/>
                <a:gd name="connsiteX589" fmla="*/ 237905 w 649027"/>
                <a:gd name="connsiteY589" fmla="*/ 55924 h 495902"/>
                <a:gd name="connsiteX590" fmla="*/ 233790 w 649027"/>
                <a:gd name="connsiteY590" fmla="*/ 57677 h 495902"/>
                <a:gd name="connsiteX591" fmla="*/ 229370 w 649027"/>
                <a:gd name="connsiteY591" fmla="*/ 57905 h 495902"/>
                <a:gd name="connsiteX592" fmla="*/ 210778 w 649027"/>
                <a:gd name="connsiteY592" fmla="*/ 66516 h 495902"/>
                <a:gd name="connsiteX593" fmla="*/ 202929 w 649027"/>
                <a:gd name="connsiteY593" fmla="*/ 69792 h 495902"/>
                <a:gd name="connsiteX594" fmla="*/ 192490 w 649027"/>
                <a:gd name="connsiteY594" fmla="*/ 72155 h 495902"/>
                <a:gd name="connsiteX595" fmla="*/ 190737 w 649027"/>
                <a:gd name="connsiteY595" fmla="*/ 74898 h 495902"/>
                <a:gd name="connsiteX596" fmla="*/ 192261 w 649027"/>
                <a:gd name="connsiteY596" fmla="*/ 77336 h 495902"/>
                <a:gd name="connsiteX597" fmla="*/ 202548 w 649027"/>
                <a:gd name="connsiteY597" fmla="*/ 75965 h 495902"/>
                <a:gd name="connsiteX598" fmla="*/ 204682 w 649027"/>
                <a:gd name="connsiteY598" fmla="*/ 75812 h 495902"/>
                <a:gd name="connsiteX599" fmla="*/ 209406 w 649027"/>
                <a:gd name="connsiteY599" fmla="*/ 76193 h 495902"/>
                <a:gd name="connsiteX600" fmla="*/ 224494 w 649027"/>
                <a:gd name="connsiteY600" fmla="*/ 72002 h 495902"/>
                <a:gd name="connsiteX601" fmla="*/ 225408 w 649027"/>
                <a:gd name="connsiteY601" fmla="*/ 70326 h 495902"/>
                <a:gd name="connsiteX602" fmla="*/ 225408 w 649027"/>
                <a:gd name="connsiteY602" fmla="*/ 69792 h 495902"/>
                <a:gd name="connsiteX603" fmla="*/ 230209 w 649027"/>
                <a:gd name="connsiteY603" fmla="*/ 66592 h 495902"/>
                <a:gd name="connsiteX604" fmla="*/ 233028 w 649027"/>
                <a:gd name="connsiteY604" fmla="*/ 67354 h 495902"/>
                <a:gd name="connsiteX605" fmla="*/ 234095 w 649027"/>
                <a:gd name="connsiteY605" fmla="*/ 63315 h 495902"/>
                <a:gd name="connsiteX606" fmla="*/ 234704 w 649027"/>
                <a:gd name="connsiteY606" fmla="*/ 62325 h 495902"/>
                <a:gd name="connsiteX607" fmla="*/ 234324 w 649027"/>
                <a:gd name="connsiteY607" fmla="*/ 63620 h 495902"/>
                <a:gd name="connsiteX608" fmla="*/ 235238 w 649027"/>
                <a:gd name="connsiteY608" fmla="*/ 66592 h 495902"/>
                <a:gd name="connsiteX609" fmla="*/ 238134 w 649027"/>
                <a:gd name="connsiteY609" fmla="*/ 67354 h 495902"/>
                <a:gd name="connsiteX610" fmla="*/ 242705 w 649027"/>
                <a:gd name="connsiteY610" fmla="*/ 65449 h 495902"/>
                <a:gd name="connsiteX611" fmla="*/ 244763 w 649027"/>
                <a:gd name="connsiteY611" fmla="*/ 64763 h 495902"/>
                <a:gd name="connsiteX612" fmla="*/ 243467 w 649027"/>
                <a:gd name="connsiteY612" fmla="*/ 67354 h 495902"/>
                <a:gd name="connsiteX613" fmla="*/ 242020 w 649027"/>
                <a:gd name="connsiteY613" fmla="*/ 67659 h 495902"/>
                <a:gd name="connsiteX614" fmla="*/ 238134 w 649027"/>
                <a:gd name="connsiteY614" fmla="*/ 69640 h 495902"/>
                <a:gd name="connsiteX615" fmla="*/ 234476 w 649027"/>
                <a:gd name="connsiteY615" fmla="*/ 71012 h 495902"/>
                <a:gd name="connsiteX616" fmla="*/ 230209 w 649027"/>
                <a:gd name="connsiteY616" fmla="*/ 70021 h 495902"/>
                <a:gd name="connsiteX617" fmla="*/ 229066 w 649027"/>
                <a:gd name="connsiteY617" fmla="*/ 71088 h 495902"/>
                <a:gd name="connsiteX618" fmla="*/ 229066 w 649027"/>
                <a:gd name="connsiteY618" fmla="*/ 71774 h 495902"/>
                <a:gd name="connsiteX619" fmla="*/ 236686 w 649027"/>
                <a:gd name="connsiteY619" fmla="*/ 73907 h 495902"/>
                <a:gd name="connsiteX620" fmla="*/ 252992 w 649027"/>
                <a:gd name="connsiteY620" fmla="*/ 74212 h 495902"/>
                <a:gd name="connsiteX621" fmla="*/ 257945 w 649027"/>
                <a:gd name="connsiteY621" fmla="*/ 75127 h 495902"/>
                <a:gd name="connsiteX622" fmla="*/ 268994 w 649027"/>
                <a:gd name="connsiteY622" fmla="*/ 75279 h 495902"/>
                <a:gd name="connsiteX623" fmla="*/ 273185 w 649027"/>
                <a:gd name="connsiteY623" fmla="*/ 77489 h 495902"/>
                <a:gd name="connsiteX624" fmla="*/ 274633 w 649027"/>
                <a:gd name="connsiteY624" fmla="*/ 78479 h 495902"/>
                <a:gd name="connsiteX625" fmla="*/ 283320 w 649027"/>
                <a:gd name="connsiteY625" fmla="*/ 79775 h 495902"/>
                <a:gd name="connsiteX626" fmla="*/ 292769 w 649027"/>
                <a:gd name="connsiteY626" fmla="*/ 86709 h 495902"/>
                <a:gd name="connsiteX627" fmla="*/ 296808 w 649027"/>
                <a:gd name="connsiteY627" fmla="*/ 97910 h 495902"/>
                <a:gd name="connsiteX628" fmla="*/ 300008 w 649027"/>
                <a:gd name="connsiteY628" fmla="*/ 107892 h 495902"/>
                <a:gd name="connsiteX629" fmla="*/ 303742 w 649027"/>
                <a:gd name="connsiteY629" fmla="*/ 108959 h 495902"/>
                <a:gd name="connsiteX630" fmla="*/ 305723 w 649027"/>
                <a:gd name="connsiteY630" fmla="*/ 103854 h 495902"/>
                <a:gd name="connsiteX631" fmla="*/ 307018 w 649027"/>
                <a:gd name="connsiteY631" fmla="*/ 102254 h 495902"/>
                <a:gd name="connsiteX632" fmla="*/ 313114 w 649027"/>
                <a:gd name="connsiteY632" fmla="*/ 102254 h 495902"/>
                <a:gd name="connsiteX633" fmla="*/ 318677 w 649027"/>
                <a:gd name="connsiteY633" fmla="*/ 107054 h 495902"/>
                <a:gd name="connsiteX634" fmla="*/ 319744 w 649027"/>
                <a:gd name="connsiteY634" fmla="*/ 116427 h 495902"/>
                <a:gd name="connsiteX635" fmla="*/ 312581 w 649027"/>
                <a:gd name="connsiteY635" fmla="*/ 117037 h 495902"/>
                <a:gd name="connsiteX636" fmla="*/ 311362 w 649027"/>
                <a:gd name="connsiteY636" fmla="*/ 116122 h 495902"/>
                <a:gd name="connsiteX637" fmla="*/ 304656 w 649027"/>
                <a:gd name="connsiteY637" fmla="*/ 117798 h 495902"/>
                <a:gd name="connsiteX638" fmla="*/ 298103 w 649027"/>
                <a:gd name="connsiteY638" fmla="*/ 120389 h 495902"/>
                <a:gd name="connsiteX639" fmla="*/ 294293 w 649027"/>
                <a:gd name="connsiteY639" fmla="*/ 120389 h 495902"/>
                <a:gd name="connsiteX640" fmla="*/ 292540 w 649027"/>
                <a:gd name="connsiteY640" fmla="*/ 121608 h 495902"/>
                <a:gd name="connsiteX641" fmla="*/ 295055 w 649027"/>
                <a:gd name="connsiteY641" fmla="*/ 122828 h 495902"/>
                <a:gd name="connsiteX642" fmla="*/ 300694 w 649027"/>
                <a:gd name="connsiteY642" fmla="*/ 123742 h 495902"/>
                <a:gd name="connsiteX643" fmla="*/ 304275 w 649027"/>
                <a:gd name="connsiteY643" fmla="*/ 125647 h 495902"/>
                <a:gd name="connsiteX644" fmla="*/ 314714 w 649027"/>
                <a:gd name="connsiteY644" fmla="*/ 125418 h 495902"/>
                <a:gd name="connsiteX645" fmla="*/ 326906 w 649027"/>
                <a:gd name="connsiteY645" fmla="*/ 122980 h 495902"/>
                <a:gd name="connsiteX646" fmla="*/ 333155 w 649027"/>
                <a:gd name="connsiteY646" fmla="*/ 121151 h 495902"/>
                <a:gd name="connsiteX647" fmla="*/ 336813 w 649027"/>
                <a:gd name="connsiteY647" fmla="*/ 118560 h 495902"/>
                <a:gd name="connsiteX648" fmla="*/ 290254 w 649027"/>
                <a:gd name="connsiteY648" fmla="*/ 123818 h 495902"/>
                <a:gd name="connsiteX649" fmla="*/ 290254 w 649027"/>
                <a:gd name="connsiteY649" fmla="*/ 122752 h 495902"/>
                <a:gd name="connsiteX650" fmla="*/ 290254 w 649027"/>
                <a:gd name="connsiteY650" fmla="*/ 123818 h 495902"/>
                <a:gd name="connsiteX651" fmla="*/ 233790 w 649027"/>
                <a:gd name="connsiteY651" fmla="*/ 68497 h 495902"/>
                <a:gd name="connsiteX652" fmla="*/ 232799 w 649027"/>
                <a:gd name="connsiteY652" fmla="*/ 68116 h 495902"/>
                <a:gd name="connsiteX653" fmla="*/ 233790 w 649027"/>
                <a:gd name="connsiteY653" fmla="*/ 68497 h 495902"/>
                <a:gd name="connsiteX654" fmla="*/ 222208 w 649027"/>
                <a:gd name="connsiteY654" fmla="*/ 5480 h 495902"/>
                <a:gd name="connsiteX655" fmla="*/ 222589 w 649027"/>
                <a:gd name="connsiteY655" fmla="*/ 4489 h 495902"/>
                <a:gd name="connsiteX656" fmla="*/ 222208 w 649027"/>
                <a:gd name="connsiteY656" fmla="*/ 5480 h 495902"/>
                <a:gd name="connsiteX657" fmla="*/ 149589 w 649027"/>
                <a:gd name="connsiteY657" fmla="*/ 174110 h 495902"/>
                <a:gd name="connsiteX658" fmla="*/ 150275 w 649027"/>
                <a:gd name="connsiteY658" fmla="*/ 173882 h 495902"/>
                <a:gd name="connsiteX659" fmla="*/ 149284 w 649027"/>
                <a:gd name="connsiteY659" fmla="*/ 172434 h 495902"/>
                <a:gd name="connsiteX660" fmla="*/ 149589 w 649027"/>
                <a:gd name="connsiteY660" fmla="*/ 174110 h 495902"/>
                <a:gd name="connsiteX661" fmla="*/ 87029 w 649027"/>
                <a:gd name="connsiteY661" fmla="*/ 138830 h 495902"/>
                <a:gd name="connsiteX662" fmla="*/ 88400 w 649027"/>
                <a:gd name="connsiteY662" fmla="*/ 137534 h 495902"/>
                <a:gd name="connsiteX663" fmla="*/ 86572 w 649027"/>
                <a:gd name="connsiteY663" fmla="*/ 137153 h 495902"/>
                <a:gd name="connsiteX664" fmla="*/ 87029 w 649027"/>
                <a:gd name="connsiteY664" fmla="*/ 138830 h 495902"/>
                <a:gd name="connsiteX665" fmla="*/ 76589 w 649027"/>
                <a:gd name="connsiteY665" fmla="*/ 273323 h 495902"/>
                <a:gd name="connsiteX666" fmla="*/ 77504 w 649027"/>
                <a:gd name="connsiteY666" fmla="*/ 271189 h 495902"/>
                <a:gd name="connsiteX667" fmla="*/ 75751 w 649027"/>
                <a:gd name="connsiteY667" fmla="*/ 272942 h 495902"/>
                <a:gd name="connsiteX668" fmla="*/ 76589 w 649027"/>
                <a:gd name="connsiteY668" fmla="*/ 273323 h 49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Lst>
              <a:rect l="l" t="t" r="r" b="b"/>
              <a:pathLst>
                <a:path w="649027" h="495902">
                  <a:moveTo>
                    <a:pt x="647937" y="416579"/>
                  </a:moveTo>
                  <a:cubicBezTo>
                    <a:pt x="650071" y="419779"/>
                    <a:pt x="648547" y="423132"/>
                    <a:pt x="647785" y="426027"/>
                  </a:cubicBezTo>
                  <a:cubicBezTo>
                    <a:pt x="646108" y="431742"/>
                    <a:pt x="644279" y="437457"/>
                    <a:pt x="642298" y="443172"/>
                  </a:cubicBezTo>
                  <a:cubicBezTo>
                    <a:pt x="641003" y="446906"/>
                    <a:pt x="643289" y="450335"/>
                    <a:pt x="641613" y="453688"/>
                  </a:cubicBezTo>
                  <a:cubicBezTo>
                    <a:pt x="643899" y="455136"/>
                    <a:pt x="641765" y="456584"/>
                    <a:pt x="641308" y="457650"/>
                  </a:cubicBezTo>
                  <a:cubicBezTo>
                    <a:pt x="640241" y="460089"/>
                    <a:pt x="638488" y="462222"/>
                    <a:pt x="637117" y="464585"/>
                  </a:cubicBezTo>
                  <a:cubicBezTo>
                    <a:pt x="634907" y="468318"/>
                    <a:pt x="634831" y="468395"/>
                    <a:pt x="631249" y="466109"/>
                  </a:cubicBezTo>
                  <a:cubicBezTo>
                    <a:pt x="630411" y="465575"/>
                    <a:pt x="629497" y="465194"/>
                    <a:pt x="628659" y="464585"/>
                  </a:cubicBezTo>
                  <a:cubicBezTo>
                    <a:pt x="623934" y="461308"/>
                    <a:pt x="619362" y="457803"/>
                    <a:pt x="613723" y="456203"/>
                  </a:cubicBezTo>
                  <a:cubicBezTo>
                    <a:pt x="611514" y="455593"/>
                    <a:pt x="609228" y="454222"/>
                    <a:pt x="607094" y="454526"/>
                  </a:cubicBezTo>
                  <a:cubicBezTo>
                    <a:pt x="602446" y="455136"/>
                    <a:pt x="597569" y="455365"/>
                    <a:pt x="593759" y="458870"/>
                  </a:cubicBezTo>
                  <a:cubicBezTo>
                    <a:pt x="592997" y="459555"/>
                    <a:pt x="591397" y="459251"/>
                    <a:pt x="590330" y="459555"/>
                  </a:cubicBezTo>
                  <a:cubicBezTo>
                    <a:pt x="589339" y="459860"/>
                    <a:pt x="587815" y="460317"/>
                    <a:pt x="587739" y="460851"/>
                  </a:cubicBezTo>
                  <a:cubicBezTo>
                    <a:pt x="587358" y="463365"/>
                    <a:pt x="585301" y="462222"/>
                    <a:pt x="584234" y="462832"/>
                  </a:cubicBezTo>
                  <a:cubicBezTo>
                    <a:pt x="582024" y="464204"/>
                    <a:pt x="581414" y="462451"/>
                    <a:pt x="580119" y="461537"/>
                  </a:cubicBezTo>
                  <a:cubicBezTo>
                    <a:pt x="577909" y="460013"/>
                    <a:pt x="575547" y="458717"/>
                    <a:pt x="573185" y="457270"/>
                  </a:cubicBezTo>
                  <a:cubicBezTo>
                    <a:pt x="568765" y="454526"/>
                    <a:pt x="564193" y="451859"/>
                    <a:pt x="559926" y="448887"/>
                  </a:cubicBezTo>
                  <a:cubicBezTo>
                    <a:pt x="557793" y="447363"/>
                    <a:pt x="556192" y="445077"/>
                    <a:pt x="554135" y="443325"/>
                  </a:cubicBezTo>
                  <a:cubicBezTo>
                    <a:pt x="549791" y="439667"/>
                    <a:pt x="545296" y="436162"/>
                    <a:pt x="540876" y="432581"/>
                  </a:cubicBezTo>
                  <a:cubicBezTo>
                    <a:pt x="539809" y="431742"/>
                    <a:pt x="538209" y="431133"/>
                    <a:pt x="537676" y="430066"/>
                  </a:cubicBezTo>
                  <a:cubicBezTo>
                    <a:pt x="535314" y="425494"/>
                    <a:pt x="530208" y="423284"/>
                    <a:pt x="528074" y="418484"/>
                  </a:cubicBezTo>
                  <a:cubicBezTo>
                    <a:pt x="527846" y="418027"/>
                    <a:pt x="527389" y="417722"/>
                    <a:pt x="526931" y="417341"/>
                  </a:cubicBezTo>
                  <a:cubicBezTo>
                    <a:pt x="524036" y="414826"/>
                    <a:pt x="521216" y="412159"/>
                    <a:pt x="518169" y="409721"/>
                  </a:cubicBezTo>
                  <a:cubicBezTo>
                    <a:pt x="514968" y="407206"/>
                    <a:pt x="511539" y="404844"/>
                    <a:pt x="508186" y="402405"/>
                  </a:cubicBezTo>
                  <a:cubicBezTo>
                    <a:pt x="505976" y="400805"/>
                    <a:pt x="503690" y="399205"/>
                    <a:pt x="501557" y="397452"/>
                  </a:cubicBezTo>
                  <a:cubicBezTo>
                    <a:pt x="498204" y="394633"/>
                    <a:pt x="494928" y="391661"/>
                    <a:pt x="491651" y="388766"/>
                  </a:cubicBezTo>
                  <a:cubicBezTo>
                    <a:pt x="488755" y="386251"/>
                    <a:pt x="485707" y="383813"/>
                    <a:pt x="482964" y="381146"/>
                  </a:cubicBezTo>
                  <a:cubicBezTo>
                    <a:pt x="476868" y="375202"/>
                    <a:pt x="472525" y="367963"/>
                    <a:pt x="468181" y="360877"/>
                  </a:cubicBezTo>
                  <a:cubicBezTo>
                    <a:pt x="463000" y="352418"/>
                    <a:pt x="458733" y="343274"/>
                    <a:pt x="454237" y="334359"/>
                  </a:cubicBezTo>
                  <a:cubicBezTo>
                    <a:pt x="453094" y="332149"/>
                    <a:pt x="452560" y="329711"/>
                    <a:pt x="451494" y="327425"/>
                  </a:cubicBezTo>
                  <a:cubicBezTo>
                    <a:pt x="450122" y="324377"/>
                    <a:pt x="448217" y="321633"/>
                    <a:pt x="446998" y="318509"/>
                  </a:cubicBezTo>
                  <a:cubicBezTo>
                    <a:pt x="443493" y="309975"/>
                    <a:pt x="440140" y="301364"/>
                    <a:pt x="432367" y="295421"/>
                  </a:cubicBezTo>
                  <a:cubicBezTo>
                    <a:pt x="431681" y="294887"/>
                    <a:pt x="431072" y="294202"/>
                    <a:pt x="430462" y="293516"/>
                  </a:cubicBezTo>
                  <a:cubicBezTo>
                    <a:pt x="427948" y="290696"/>
                    <a:pt x="424900" y="288410"/>
                    <a:pt x="423376" y="284600"/>
                  </a:cubicBezTo>
                  <a:cubicBezTo>
                    <a:pt x="422156" y="281552"/>
                    <a:pt x="419642" y="278885"/>
                    <a:pt x="417356" y="276371"/>
                  </a:cubicBezTo>
                  <a:cubicBezTo>
                    <a:pt x="416213" y="275075"/>
                    <a:pt x="414613" y="274161"/>
                    <a:pt x="413851" y="272485"/>
                  </a:cubicBezTo>
                  <a:cubicBezTo>
                    <a:pt x="411031" y="266617"/>
                    <a:pt x="405697" y="262883"/>
                    <a:pt x="401430" y="258235"/>
                  </a:cubicBezTo>
                  <a:cubicBezTo>
                    <a:pt x="398458" y="258387"/>
                    <a:pt x="397315" y="255873"/>
                    <a:pt x="396325" y="254044"/>
                  </a:cubicBezTo>
                  <a:cubicBezTo>
                    <a:pt x="392667" y="247643"/>
                    <a:pt x="387638" y="242233"/>
                    <a:pt x="385276" y="234918"/>
                  </a:cubicBezTo>
                  <a:cubicBezTo>
                    <a:pt x="384133" y="231337"/>
                    <a:pt x="381999" y="227679"/>
                    <a:pt x="380170" y="224097"/>
                  </a:cubicBezTo>
                  <a:cubicBezTo>
                    <a:pt x="379027" y="221964"/>
                    <a:pt x="378341" y="219983"/>
                    <a:pt x="379104" y="217240"/>
                  </a:cubicBezTo>
                  <a:cubicBezTo>
                    <a:pt x="380475" y="212134"/>
                    <a:pt x="379104" y="210534"/>
                    <a:pt x="375217" y="208172"/>
                  </a:cubicBezTo>
                  <a:cubicBezTo>
                    <a:pt x="372779" y="206724"/>
                    <a:pt x="372322" y="208705"/>
                    <a:pt x="371484" y="209620"/>
                  </a:cubicBezTo>
                  <a:cubicBezTo>
                    <a:pt x="370493" y="210686"/>
                    <a:pt x="369807" y="211525"/>
                    <a:pt x="371941" y="213201"/>
                  </a:cubicBezTo>
                  <a:cubicBezTo>
                    <a:pt x="375827" y="216097"/>
                    <a:pt x="374455" y="223259"/>
                    <a:pt x="369959" y="224707"/>
                  </a:cubicBezTo>
                  <a:cubicBezTo>
                    <a:pt x="368969" y="225012"/>
                    <a:pt x="368512" y="225469"/>
                    <a:pt x="368359" y="225926"/>
                  </a:cubicBezTo>
                  <a:lnTo>
                    <a:pt x="366378" y="225926"/>
                  </a:lnTo>
                  <a:cubicBezTo>
                    <a:pt x="366607" y="224936"/>
                    <a:pt x="366149" y="223869"/>
                    <a:pt x="365921" y="222878"/>
                  </a:cubicBezTo>
                  <a:cubicBezTo>
                    <a:pt x="365769" y="221888"/>
                    <a:pt x="365388" y="220973"/>
                    <a:pt x="365235" y="219983"/>
                  </a:cubicBezTo>
                  <a:cubicBezTo>
                    <a:pt x="365006" y="218763"/>
                    <a:pt x="364930" y="217620"/>
                    <a:pt x="364778" y="216401"/>
                  </a:cubicBezTo>
                  <a:cubicBezTo>
                    <a:pt x="363406" y="216935"/>
                    <a:pt x="361730" y="217163"/>
                    <a:pt x="360739" y="218078"/>
                  </a:cubicBezTo>
                  <a:cubicBezTo>
                    <a:pt x="359063" y="219754"/>
                    <a:pt x="357768" y="221812"/>
                    <a:pt x="356548" y="223869"/>
                  </a:cubicBezTo>
                  <a:cubicBezTo>
                    <a:pt x="355177" y="226155"/>
                    <a:pt x="354262" y="228670"/>
                    <a:pt x="353043" y="231032"/>
                  </a:cubicBezTo>
                  <a:cubicBezTo>
                    <a:pt x="350605" y="235604"/>
                    <a:pt x="347633" y="239795"/>
                    <a:pt x="346566" y="245129"/>
                  </a:cubicBezTo>
                  <a:cubicBezTo>
                    <a:pt x="345956" y="248329"/>
                    <a:pt x="343975" y="251453"/>
                    <a:pt x="340470" y="253358"/>
                  </a:cubicBezTo>
                  <a:cubicBezTo>
                    <a:pt x="338108" y="254654"/>
                    <a:pt x="337727" y="253206"/>
                    <a:pt x="336965" y="251910"/>
                  </a:cubicBezTo>
                  <a:cubicBezTo>
                    <a:pt x="336736" y="251530"/>
                    <a:pt x="336965" y="250844"/>
                    <a:pt x="336965" y="250310"/>
                  </a:cubicBezTo>
                  <a:cubicBezTo>
                    <a:pt x="336508" y="247567"/>
                    <a:pt x="337651" y="245357"/>
                    <a:pt x="339022" y="243071"/>
                  </a:cubicBezTo>
                  <a:cubicBezTo>
                    <a:pt x="339784" y="241700"/>
                    <a:pt x="339175" y="239566"/>
                    <a:pt x="339175" y="237813"/>
                  </a:cubicBezTo>
                  <a:cubicBezTo>
                    <a:pt x="339175" y="235832"/>
                    <a:pt x="339784" y="233470"/>
                    <a:pt x="338946" y="232022"/>
                  </a:cubicBezTo>
                  <a:cubicBezTo>
                    <a:pt x="337803" y="230193"/>
                    <a:pt x="339860" y="229127"/>
                    <a:pt x="339099" y="227450"/>
                  </a:cubicBezTo>
                  <a:cubicBezTo>
                    <a:pt x="337727" y="224250"/>
                    <a:pt x="337346" y="220668"/>
                    <a:pt x="335898" y="217468"/>
                  </a:cubicBezTo>
                  <a:cubicBezTo>
                    <a:pt x="333155" y="211525"/>
                    <a:pt x="330412" y="208019"/>
                    <a:pt x="324316" y="214572"/>
                  </a:cubicBezTo>
                  <a:cubicBezTo>
                    <a:pt x="323401" y="215563"/>
                    <a:pt x="322715" y="216782"/>
                    <a:pt x="321877" y="217849"/>
                  </a:cubicBezTo>
                  <a:cubicBezTo>
                    <a:pt x="320125" y="219983"/>
                    <a:pt x="318372" y="222116"/>
                    <a:pt x="316619" y="224250"/>
                  </a:cubicBezTo>
                  <a:cubicBezTo>
                    <a:pt x="315553" y="225545"/>
                    <a:pt x="314181" y="226841"/>
                    <a:pt x="312657" y="225774"/>
                  </a:cubicBezTo>
                  <a:cubicBezTo>
                    <a:pt x="311743" y="225164"/>
                    <a:pt x="311438" y="223488"/>
                    <a:pt x="311133" y="222192"/>
                  </a:cubicBezTo>
                  <a:cubicBezTo>
                    <a:pt x="310600" y="219678"/>
                    <a:pt x="311590" y="217163"/>
                    <a:pt x="310143" y="214496"/>
                  </a:cubicBezTo>
                  <a:cubicBezTo>
                    <a:pt x="308466" y="211525"/>
                    <a:pt x="308009" y="210991"/>
                    <a:pt x="305875" y="213582"/>
                  </a:cubicBezTo>
                  <a:cubicBezTo>
                    <a:pt x="303132" y="216935"/>
                    <a:pt x="300922" y="220592"/>
                    <a:pt x="301379" y="225164"/>
                  </a:cubicBezTo>
                  <a:cubicBezTo>
                    <a:pt x="301608" y="227755"/>
                    <a:pt x="301379" y="229889"/>
                    <a:pt x="298255" y="230879"/>
                  </a:cubicBezTo>
                  <a:cubicBezTo>
                    <a:pt x="297036" y="231260"/>
                    <a:pt x="296274" y="232860"/>
                    <a:pt x="295741" y="234613"/>
                  </a:cubicBezTo>
                  <a:cubicBezTo>
                    <a:pt x="294369" y="239337"/>
                    <a:pt x="292540" y="244062"/>
                    <a:pt x="290407" y="248558"/>
                  </a:cubicBezTo>
                  <a:cubicBezTo>
                    <a:pt x="288349" y="252825"/>
                    <a:pt x="285149" y="254273"/>
                    <a:pt x="280958" y="252444"/>
                  </a:cubicBezTo>
                  <a:cubicBezTo>
                    <a:pt x="277834" y="251072"/>
                    <a:pt x="274938" y="252292"/>
                    <a:pt x="273338" y="253663"/>
                  </a:cubicBezTo>
                  <a:cubicBezTo>
                    <a:pt x="268994" y="257245"/>
                    <a:pt x="264346" y="260902"/>
                    <a:pt x="263279" y="267227"/>
                  </a:cubicBezTo>
                  <a:cubicBezTo>
                    <a:pt x="262822" y="269817"/>
                    <a:pt x="260994" y="272103"/>
                    <a:pt x="260612" y="274694"/>
                  </a:cubicBezTo>
                  <a:cubicBezTo>
                    <a:pt x="259850" y="279723"/>
                    <a:pt x="257717" y="283991"/>
                    <a:pt x="254669" y="287877"/>
                  </a:cubicBezTo>
                  <a:cubicBezTo>
                    <a:pt x="252916" y="290087"/>
                    <a:pt x="251926" y="292449"/>
                    <a:pt x="251392" y="295192"/>
                  </a:cubicBezTo>
                  <a:cubicBezTo>
                    <a:pt x="250859" y="297859"/>
                    <a:pt x="249335" y="300450"/>
                    <a:pt x="248344" y="303041"/>
                  </a:cubicBezTo>
                  <a:cubicBezTo>
                    <a:pt x="247887" y="304107"/>
                    <a:pt x="247201" y="305250"/>
                    <a:pt x="247277" y="306317"/>
                  </a:cubicBezTo>
                  <a:cubicBezTo>
                    <a:pt x="247354" y="309975"/>
                    <a:pt x="246896" y="313404"/>
                    <a:pt x="245144" y="316757"/>
                  </a:cubicBezTo>
                  <a:cubicBezTo>
                    <a:pt x="242705" y="321481"/>
                    <a:pt x="241562" y="326282"/>
                    <a:pt x="235619" y="329025"/>
                  </a:cubicBezTo>
                  <a:cubicBezTo>
                    <a:pt x="229066" y="331997"/>
                    <a:pt x="223427" y="337026"/>
                    <a:pt x="217407" y="341293"/>
                  </a:cubicBezTo>
                  <a:cubicBezTo>
                    <a:pt x="211692" y="345408"/>
                    <a:pt x="205901" y="349447"/>
                    <a:pt x="200491" y="353866"/>
                  </a:cubicBezTo>
                  <a:cubicBezTo>
                    <a:pt x="196071" y="357447"/>
                    <a:pt x="191194" y="360877"/>
                    <a:pt x="187994" y="365372"/>
                  </a:cubicBezTo>
                  <a:cubicBezTo>
                    <a:pt x="180069" y="376497"/>
                    <a:pt x="171459" y="386937"/>
                    <a:pt x="161781" y="396538"/>
                  </a:cubicBezTo>
                  <a:cubicBezTo>
                    <a:pt x="160790" y="397529"/>
                    <a:pt x="159571" y="398443"/>
                    <a:pt x="158733" y="399586"/>
                  </a:cubicBezTo>
                  <a:cubicBezTo>
                    <a:pt x="155609" y="403625"/>
                    <a:pt x="152713" y="407892"/>
                    <a:pt x="149513" y="411854"/>
                  </a:cubicBezTo>
                  <a:cubicBezTo>
                    <a:pt x="146236" y="415893"/>
                    <a:pt x="143798" y="420389"/>
                    <a:pt x="139835" y="424046"/>
                  </a:cubicBezTo>
                  <a:cubicBezTo>
                    <a:pt x="136711" y="426942"/>
                    <a:pt x="134273" y="430752"/>
                    <a:pt x="130996" y="433647"/>
                  </a:cubicBezTo>
                  <a:cubicBezTo>
                    <a:pt x="126119" y="437991"/>
                    <a:pt x="121929" y="442944"/>
                    <a:pt x="117052" y="447211"/>
                  </a:cubicBezTo>
                  <a:cubicBezTo>
                    <a:pt x="112404" y="451250"/>
                    <a:pt x="109584" y="457270"/>
                    <a:pt x="103488" y="459784"/>
                  </a:cubicBezTo>
                  <a:cubicBezTo>
                    <a:pt x="103259" y="459860"/>
                    <a:pt x="103259" y="460394"/>
                    <a:pt x="103107" y="460698"/>
                  </a:cubicBezTo>
                  <a:cubicBezTo>
                    <a:pt x="101050" y="465880"/>
                    <a:pt x="96478" y="468090"/>
                    <a:pt x="91829" y="470452"/>
                  </a:cubicBezTo>
                  <a:cubicBezTo>
                    <a:pt x="89848" y="471443"/>
                    <a:pt x="88553" y="473652"/>
                    <a:pt x="86800" y="475100"/>
                  </a:cubicBezTo>
                  <a:cubicBezTo>
                    <a:pt x="86038" y="475786"/>
                    <a:pt x="84667" y="476548"/>
                    <a:pt x="83905" y="476320"/>
                  </a:cubicBezTo>
                  <a:cubicBezTo>
                    <a:pt x="82990" y="476091"/>
                    <a:pt x="81771" y="475024"/>
                    <a:pt x="82990" y="473424"/>
                  </a:cubicBezTo>
                  <a:cubicBezTo>
                    <a:pt x="83600" y="472586"/>
                    <a:pt x="83219" y="471062"/>
                    <a:pt x="83600" y="469919"/>
                  </a:cubicBezTo>
                  <a:cubicBezTo>
                    <a:pt x="84286" y="467861"/>
                    <a:pt x="84895" y="465575"/>
                    <a:pt x="86191" y="464051"/>
                  </a:cubicBezTo>
                  <a:cubicBezTo>
                    <a:pt x="88553" y="461232"/>
                    <a:pt x="89924" y="458108"/>
                    <a:pt x="91220" y="454755"/>
                  </a:cubicBezTo>
                  <a:cubicBezTo>
                    <a:pt x="93125" y="449802"/>
                    <a:pt x="95335" y="444925"/>
                    <a:pt x="98078" y="440353"/>
                  </a:cubicBezTo>
                  <a:cubicBezTo>
                    <a:pt x="101126" y="435248"/>
                    <a:pt x="100897" y="429609"/>
                    <a:pt x="101888" y="424199"/>
                  </a:cubicBezTo>
                  <a:cubicBezTo>
                    <a:pt x="101888" y="423818"/>
                    <a:pt x="100974" y="422903"/>
                    <a:pt x="100821" y="422980"/>
                  </a:cubicBezTo>
                  <a:cubicBezTo>
                    <a:pt x="98002" y="424046"/>
                    <a:pt x="94954" y="424808"/>
                    <a:pt x="92591" y="426485"/>
                  </a:cubicBezTo>
                  <a:cubicBezTo>
                    <a:pt x="90382" y="428085"/>
                    <a:pt x="89162" y="430828"/>
                    <a:pt x="87105" y="432733"/>
                  </a:cubicBezTo>
                  <a:cubicBezTo>
                    <a:pt x="80247" y="439058"/>
                    <a:pt x="73237" y="445230"/>
                    <a:pt x="66150" y="451402"/>
                  </a:cubicBezTo>
                  <a:cubicBezTo>
                    <a:pt x="64169" y="453078"/>
                    <a:pt x="62340" y="455212"/>
                    <a:pt x="59978" y="456127"/>
                  </a:cubicBezTo>
                  <a:cubicBezTo>
                    <a:pt x="55101" y="458108"/>
                    <a:pt x="51672" y="462070"/>
                    <a:pt x="47405" y="464813"/>
                  </a:cubicBezTo>
                  <a:cubicBezTo>
                    <a:pt x="45576" y="465956"/>
                    <a:pt x="44662" y="468395"/>
                    <a:pt x="43061" y="469919"/>
                  </a:cubicBezTo>
                  <a:cubicBezTo>
                    <a:pt x="40166" y="472738"/>
                    <a:pt x="37804" y="475710"/>
                    <a:pt x="36813" y="479748"/>
                  </a:cubicBezTo>
                  <a:cubicBezTo>
                    <a:pt x="36356" y="481501"/>
                    <a:pt x="35213" y="483254"/>
                    <a:pt x="32851" y="482797"/>
                  </a:cubicBezTo>
                  <a:cubicBezTo>
                    <a:pt x="30184" y="482263"/>
                    <a:pt x="23935" y="483330"/>
                    <a:pt x="21802" y="484625"/>
                  </a:cubicBezTo>
                  <a:cubicBezTo>
                    <a:pt x="18677" y="486530"/>
                    <a:pt x="16925" y="489578"/>
                    <a:pt x="14715" y="492322"/>
                  </a:cubicBezTo>
                  <a:cubicBezTo>
                    <a:pt x="13801" y="493465"/>
                    <a:pt x="12962" y="494684"/>
                    <a:pt x="12277" y="495903"/>
                  </a:cubicBezTo>
                  <a:lnTo>
                    <a:pt x="4352" y="489655"/>
                  </a:lnTo>
                  <a:cubicBezTo>
                    <a:pt x="4352" y="489655"/>
                    <a:pt x="4733" y="489655"/>
                    <a:pt x="4885" y="489578"/>
                  </a:cubicBezTo>
                  <a:cubicBezTo>
                    <a:pt x="7857" y="488435"/>
                    <a:pt x="10981" y="479748"/>
                    <a:pt x="9381" y="476777"/>
                  </a:cubicBezTo>
                  <a:cubicBezTo>
                    <a:pt x="7629" y="473272"/>
                    <a:pt x="7324" y="470376"/>
                    <a:pt x="7552" y="467099"/>
                  </a:cubicBezTo>
                  <a:cubicBezTo>
                    <a:pt x="7705" y="464890"/>
                    <a:pt x="7171" y="462680"/>
                    <a:pt x="6943" y="460394"/>
                  </a:cubicBezTo>
                  <a:cubicBezTo>
                    <a:pt x="6409" y="455212"/>
                    <a:pt x="3742" y="450030"/>
                    <a:pt x="6562" y="444773"/>
                  </a:cubicBezTo>
                  <a:cubicBezTo>
                    <a:pt x="4580" y="441801"/>
                    <a:pt x="8162" y="438296"/>
                    <a:pt x="5571" y="435248"/>
                  </a:cubicBezTo>
                  <a:cubicBezTo>
                    <a:pt x="5190" y="434790"/>
                    <a:pt x="5647" y="433647"/>
                    <a:pt x="5724" y="432809"/>
                  </a:cubicBezTo>
                  <a:cubicBezTo>
                    <a:pt x="5952" y="430066"/>
                    <a:pt x="7095" y="427018"/>
                    <a:pt x="6257" y="424580"/>
                  </a:cubicBezTo>
                  <a:cubicBezTo>
                    <a:pt x="5571" y="422598"/>
                    <a:pt x="5800" y="420846"/>
                    <a:pt x="5419" y="419017"/>
                  </a:cubicBezTo>
                  <a:cubicBezTo>
                    <a:pt x="5038" y="417188"/>
                    <a:pt x="7933" y="414674"/>
                    <a:pt x="4352" y="413378"/>
                  </a:cubicBezTo>
                  <a:cubicBezTo>
                    <a:pt x="4276" y="413378"/>
                    <a:pt x="4199" y="412692"/>
                    <a:pt x="4352" y="412312"/>
                  </a:cubicBezTo>
                  <a:cubicBezTo>
                    <a:pt x="6181" y="408425"/>
                    <a:pt x="3666" y="404920"/>
                    <a:pt x="3209" y="401262"/>
                  </a:cubicBezTo>
                  <a:cubicBezTo>
                    <a:pt x="2980" y="399053"/>
                    <a:pt x="2599" y="396919"/>
                    <a:pt x="2142" y="394709"/>
                  </a:cubicBezTo>
                  <a:cubicBezTo>
                    <a:pt x="1914" y="393566"/>
                    <a:pt x="4428" y="390899"/>
                    <a:pt x="542" y="391509"/>
                  </a:cubicBezTo>
                  <a:cubicBezTo>
                    <a:pt x="389" y="391509"/>
                    <a:pt x="-68" y="390671"/>
                    <a:pt x="9" y="390213"/>
                  </a:cubicBezTo>
                  <a:cubicBezTo>
                    <a:pt x="313" y="388232"/>
                    <a:pt x="694" y="386175"/>
                    <a:pt x="1075" y="384194"/>
                  </a:cubicBezTo>
                  <a:cubicBezTo>
                    <a:pt x="1380" y="382441"/>
                    <a:pt x="2066" y="380765"/>
                    <a:pt x="2066" y="379088"/>
                  </a:cubicBezTo>
                  <a:cubicBezTo>
                    <a:pt x="2142" y="376802"/>
                    <a:pt x="1532" y="374516"/>
                    <a:pt x="1761" y="372307"/>
                  </a:cubicBezTo>
                  <a:cubicBezTo>
                    <a:pt x="1914" y="370325"/>
                    <a:pt x="3285" y="368344"/>
                    <a:pt x="3056" y="366439"/>
                  </a:cubicBezTo>
                  <a:cubicBezTo>
                    <a:pt x="2828" y="364305"/>
                    <a:pt x="3361" y="362477"/>
                    <a:pt x="3514" y="360495"/>
                  </a:cubicBezTo>
                  <a:cubicBezTo>
                    <a:pt x="3742" y="358438"/>
                    <a:pt x="3056" y="356305"/>
                    <a:pt x="3209" y="354247"/>
                  </a:cubicBezTo>
                  <a:cubicBezTo>
                    <a:pt x="3437" y="350894"/>
                    <a:pt x="5419" y="347618"/>
                    <a:pt x="3209" y="344112"/>
                  </a:cubicBezTo>
                  <a:cubicBezTo>
                    <a:pt x="2904" y="343655"/>
                    <a:pt x="3742" y="342588"/>
                    <a:pt x="3895" y="341827"/>
                  </a:cubicBezTo>
                  <a:cubicBezTo>
                    <a:pt x="5342" y="335045"/>
                    <a:pt x="6562" y="328263"/>
                    <a:pt x="3590" y="321557"/>
                  </a:cubicBezTo>
                  <a:cubicBezTo>
                    <a:pt x="3285" y="320795"/>
                    <a:pt x="2828" y="319500"/>
                    <a:pt x="3209" y="319119"/>
                  </a:cubicBezTo>
                  <a:cubicBezTo>
                    <a:pt x="5114" y="317062"/>
                    <a:pt x="4047" y="314699"/>
                    <a:pt x="4199" y="312490"/>
                  </a:cubicBezTo>
                  <a:cubicBezTo>
                    <a:pt x="4352" y="309365"/>
                    <a:pt x="3666" y="305860"/>
                    <a:pt x="4504" y="303269"/>
                  </a:cubicBezTo>
                  <a:cubicBezTo>
                    <a:pt x="6485" y="297097"/>
                    <a:pt x="4047" y="291153"/>
                    <a:pt x="4885" y="285134"/>
                  </a:cubicBezTo>
                  <a:cubicBezTo>
                    <a:pt x="2675" y="282086"/>
                    <a:pt x="4123" y="278733"/>
                    <a:pt x="4352" y="275532"/>
                  </a:cubicBezTo>
                  <a:cubicBezTo>
                    <a:pt x="4504" y="273856"/>
                    <a:pt x="6104" y="272713"/>
                    <a:pt x="7247" y="271418"/>
                  </a:cubicBezTo>
                  <a:cubicBezTo>
                    <a:pt x="8162" y="270427"/>
                    <a:pt x="6714" y="267684"/>
                    <a:pt x="6943" y="265779"/>
                  </a:cubicBezTo>
                  <a:cubicBezTo>
                    <a:pt x="7171" y="263722"/>
                    <a:pt x="8238" y="261969"/>
                    <a:pt x="9838" y="260521"/>
                  </a:cubicBezTo>
                  <a:cubicBezTo>
                    <a:pt x="10676" y="259759"/>
                    <a:pt x="10905" y="258387"/>
                    <a:pt x="11362" y="257245"/>
                  </a:cubicBezTo>
                  <a:cubicBezTo>
                    <a:pt x="7781" y="256711"/>
                    <a:pt x="10829" y="255568"/>
                    <a:pt x="11286" y="254958"/>
                  </a:cubicBezTo>
                  <a:cubicBezTo>
                    <a:pt x="12810" y="252901"/>
                    <a:pt x="16010" y="250691"/>
                    <a:pt x="15782" y="248939"/>
                  </a:cubicBezTo>
                  <a:cubicBezTo>
                    <a:pt x="15477" y="246348"/>
                    <a:pt x="16696" y="245510"/>
                    <a:pt x="17915" y="244062"/>
                  </a:cubicBezTo>
                  <a:cubicBezTo>
                    <a:pt x="21116" y="240252"/>
                    <a:pt x="23935" y="236061"/>
                    <a:pt x="27593" y="232632"/>
                  </a:cubicBezTo>
                  <a:cubicBezTo>
                    <a:pt x="28888" y="231413"/>
                    <a:pt x="29726" y="231337"/>
                    <a:pt x="28355" y="229812"/>
                  </a:cubicBezTo>
                  <a:cubicBezTo>
                    <a:pt x="28202" y="229660"/>
                    <a:pt x="28964" y="228136"/>
                    <a:pt x="29193" y="228136"/>
                  </a:cubicBezTo>
                  <a:cubicBezTo>
                    <a:pt x="30793" y="228365"/>
                    <a:pt x="30946" y="227222"/>
                    <a:pt x="31708" y="226231"/>
                  </a:cubicBezTo>
                  <a:cubicBezTo>
                    <a:pt x="34299" y="222878"/>
                    <a:pt x="37118" y="219754"/>
                    <a:pt x="40090" y="216782"/>
                  </a:cubicBezTo>
                  <a:cubicBezTo>
                    <a:pt x="42528" y="214344"/>
                    <a:pt x="45347" y="212210"/>
                    <a:pt x="47938" y="209924"/>
                  </a:cubicBezTo>
                  <a:cubicBezTo>
                    <a:pt x="48319" y="209620"/>
                    <a:pt x="48548" y="209086"/>
                    <a:pt x="48700" y="208629"/>
                  </a:cubicBezTo>
                  <a:cubicBezTo>
                    <a:pt x="49996" y="204438"/>
                    <a:pt x="50834" y="203371"/>
                    <a:pt x="54796" y="199866"/>
                  </a:cubicBezTo>
                  <a:cubicBezTo>
                    <a:pt x="56168" y="198647"/>
                    <a:pt x="57539" y="197123"/>
                    <a:pt x="58378" y="195522"/>
                  </a:cubicBezTo>
                  <a:cubicBezTo>
                    <a:pt x="58682" y="194989"/>
                    <a:pt x="57463" y="193846"/>
                    <a:pt x="58682" y="192779"/>
                  </a:cubicBezTo>
                  <a:cubicBezTo>
                    <a:pt x="62188" y="189655"/>
                    <a:pt x="63407" y="184626"/>
                    <a:pt x="67522" y="181883"/>
                  </a:cubicBezTo>
                  <a:cubicBezTo>
                    <a:pt x="67826" y="181730"/>
                    <a:pt x="68207" y="181273"/>
                    <a:pt x="68131" y="181197"/>
                  </a:cubicBezTo>
                  <a:cubicBezTo>
                    <a:pt x="65921" y="177692"/>
                    <a:pt x="69884" y="175939"/>
                    <a:pt x="70417" y="173272"/>
                  </a:cubicBezTo>
                  <a:cubicBezTo>
                    <a:pt x="70570" y="172282"/>
                    <a:pt x="71636" y="171138"/>
                    <a:pt x="71408" y="170529"/>
                  </a:cubicBezTo>
                  <a:cubicBezTo>
                    <a:pt x="69274" y="166185"/>
                    <a:pt x="73618" y="163061"/>
                    <a:pt x="73465" y="159023"/>
                  </a:cubicBezTo>
                  <a:cubicBezTo>
                    <a:pt x="73313" y="155289"/>
                    <a:pt x="77275" y="153765"/>
                    <a:pt x="79714" y="151555"/>
                  </a:cubicBezTo>
                  <a:cubicBezTo>
                    <a:pt x="80552" y="150793"/>
                    <a:pt x="80476" y="150488"/>
                    <a:pt x="80171" y="148812"/>
                  </a:cubicBezTo>
                  <a:cubicBezTo>
                    <a:pt x="80019" y="148050"/>
                    <a:pt x="80171" y="147059"/>
                    <a:pt x="80628" y="146373"/>
                  </a:cubicBezTo>
                  <a:cubicBezTo>
                    <a:pt x="81390" y="144926"/>
                    <a:pt x="82914" y="143630"/>
                    <a:pt x="83295" y="142106"/>
                  </a:cubicBezTo>
                  <a:cubicBezTo>
                    <a:pt x="84590" y="135934"/>
                    <a:pt x="89696" y="131972"/>
                    <a:pt x="92134" y="126409"/>
                  </a:cubicBezTo>
                  <a:cubicBezTo>
                    <a:pt x="93277" y="123818"/>
                    <a:pt x="94954" y="121608"/>
                    <a:pt x="95411" y="118560"/>
                  </a:cubicBezTo>
                  <a:cubicBezTo>
                    <a:pt x="96249" y="112922"/>
                    <a:pt x="96554" y="112998"/>
                    <a:pt x="101659" y="109645"/>
                  </a:cubicBezTo>
                  <a:cubicBezTo>
                    <a:pt x="103412" y="108502"/>
                    <a:pt x="104936" y="107054"/>
                    <a:pt x="106460" y="105607"/>
                  </a:cubicBezTo>
                  <a:cubicBezTo>
                    <a:pt x="110117" y="102025"/>
                    <a:pt x="113775" y="98444"/>
                    <a:pt x="117356" y="94786"/>
                  </a:cubicBezTo>
                  <a:cubicBezTo>
                    <a:pt x="118499" y="93567"/>
                    <a:pt x="119261" y="91967"/>
                    <a:pt x="120252" y="90595"/>
                  </a:cubicBezTo>
                  <a:cubicBezTo>
                    <a:pt x="120709" y="90062"/>
                    <a:pt x="121395" y="89681"/>
                    <a:pt x="121929" y="89223"/>
                  </a:cubicBezTo>
                  <a:cubicBezTo>
                    <a:pt x="123300" y="87852"/>
                    <a:pt x="124672" y="86480"/>
                    <a:pt x="126119" y="85109"/>
                  </a:cubicBezTo>
                  <a:cubicBezTo>
                    <a:pt x="128634" y="82594"/>
                    <a:pt x="131149" y="80079"/>
                    <a:pt x="133663" y="77641"/>
                  </a:cubicBezTo>
                  <a:cubicBezTo>
                    <a:pt x="133816" y="77489"/>
                    <a:pt x="133968" y="77412"/>
                    <a:pt x="134044" y="77260"/>
                  </a:cubicBezTo>
                  <a:cubicBezTo>
                    <a:pt x="134806" y="73145"/>
                    <a:pt x="137930" y="70935"/>
                    <a:pt x="141207" y="68802"/>
                  </a:cubicBezTo>
                  <a:cubicBezTo>
                    <a:pt x="141588" y="68573"/>
                    <a:pt x="142045" y="68040"/>
                    <a:pt x="141969" y="67659"/>
                  </a:cubicBezTo>
                  <a:cubicBezTo>
                    <a:pt x="141359" y="64763"/>
                    <a:pt x="143417" y="63849"/>
                    <a:pt x="145398" y="62630"/>
                  </a:cubicBezTo>
                  <a:cubicBezTo>
                    <a:pt x="146770" y="61792"/>
                    <a:pt x="148217" y="60039"/>
                    <a:pt x="148370" y="58591"/>
                  </a:cubicBezTo>
                  <a:cubicBezTo>
                    <a:pt x="148522" y="56457"/>
                    <a:pt x="149741" y="55543"/>
                    <a:pt x="150808" y="54172"/>
                  </a:cubicBezTo>
                  <a:cubicBezTo>
                    <a:pt x="152104" y="52419"/>
                    <a:pt x="153170" y="50514"/>
                    <a:pt x="154314" y="48609"/>
                  </a:cubicBezTo>
                  <a:cubicBezTo>
                    <a:pt x="155456" y="46780"/>
                    <a:pt x="156219" y="44037"/>
                    <a:pt x="157895" y="43275"/>
                  </a:cubicBezTo>
                  <a:cubicBezTo>
                    <a:pt x="159419" y="42589"/>
                    <a:pt x="160790" y="39084"/>
                    <a:pt x="163381" y="41751"/>
                  </a:cubicBezTo>
                  <a:cubicBezTo>
                    <a:pt x="164448" y="38093"/>
                    <a:pt x="167877" y="39389"/>
                    <a:pt x="169401" y="39998"/>
                  </a:cubicBezTo>
                  <a:cubicBezTo>
                    <a:pt x="172144" y="41141"/>
                    <a:pt x="173592" y="41751"/>
                    <a:pt x="173744" y="38017"/>
                  </a:cubicBezTo>
                  <a:cubicBezTo>
                    <a:pt x="173744" y="37712"/>
                    <a:pt x="174964" y="37636"/>
                    <a:pt x="175497" y="37255"/>
                  </a:cubicBezTo>
                  <a:cubicBezTo>
                    <a:pt x="177478" y="35960"/>
                    <a:pt x="181060" y="37331"/>
                    <a:pt x="181517" y="33521"/>
                  </a:cubicBezTo>
                  <a:cubicBezTo>
                    <a:pt x="181517" y="33369"/>
                    <a:pt x="182965" y="33140"/>
                    <a:pt x="183498" y="33369"/>
                  </a:cubicBezTo>
                  <a:cubicBezTo>
                    <a:pt x="187156" y="34969"/>
                    <a:pt x="189823" y="32759"/>
                    <a:pt x="192490" y="31083"/>
                  </a:cubicBezTo>
                  <a:cubicBezTo>
                    <a:pt x="194395" y="29940"/>
                    <a:pt x="196071" y="27197"/>
                    <a:pt x="197824" y="27197"/>
                  </a:cubicBezTo>
                  <a:cubicBezTo>
                    <a:pt x="202015" y="27197"/>
                    <a:pt x="203539" y="24072"/>
                    <a:pt x="206053" y="22015"/>
                  </a:cubicBezTo>
                  <a:cubicBezTo>
                    <a:pt x="207044" y="21177"/>
                    <a:pt x="207730" y="19805"/>
                    <a:pt x="208796" y="19500"/>
                  </a:cubicBezTo>
                  <a:cubicBezTo>
                    <a:pt x="211159" y="18815"/>
                    <a:pt x="212149" y="16452"/>
                    <a:pt x="212302" y="15081"/>
                  </a:cubicBezTo>
                  <a:cubicBezTo>
                    <a:pt x="212683" y="11499"/>
                    <a:pt x="215502" y="10509"/>
                    <a:pt x="217483" y="8680"/>
                  </a:cubicBezTo>
                  <a:cubicBezTo>
                    <a:pt x="218855" y="7385"/>
                    <a:pt x="220684" y="6470"/>
                    <a:pt x="221979" y="5403"/>
                  </a:cubicBezTo>
                  <a:cubicBezTo>
                    <a:pt x="220226" y="3194"/>
                    <a:pt x="222131" y="2432"/>
                    <a:pt x="223503" y="2203"/>
                  </a:cubicBezTo>
                  <a:cubicBezTo>
                    <a:pt x="229294" y="1365"/>
                    <a:pt x="235162" y="450"/>
                    <a:pt x="241029" y="69"/>
                  </a:cubicBezTo>
                  <a:cubicBezTo>
                    <a:pt x="249030" y="-464"/>
                    <a:pt x="256650" y="2203"/>
                    <a:pt x="264423" y="3651"/>
                  </a:cubicBezTo>
                  <a:cubicBezTo>
                    <a:pt x="266328" y="3956"/>
                    <a:pt x="268309" y="3727"/>
                    <a:pt x="270061" y="4413"/>
                  </a:cubicBezTo>
                  <a:cubicBezTo>
                    <a:pt x="271738" y="5022"/>
                    <a:pt x="273033" y="6547"/>
                    <a:pt x="274633" y="7537"/>
                  </a:cubicBezTo>
                  <a:cubicBezTo>
                    <a:pt x="276081" y="8375"/>
                    <a:pt x="277910" y="8756"/>
                    <a:pt x="279053" y="9823"/>
                  </a:cubicBezTo>
                  <a:cubicBezTo>
                    <a:pt x="281110" y="11576"/>
                    <a:pt x="283320" y="12109"/>
                    <a:pt x="285835" y="11880"/>
                  </a:cubicBezTo>
                  <a:cubicBezTo>
                    <a:pt x="287740" y="11728"/>
                    <a:pt x="289949" y="10890"/>
                    <a:pt x="291626" y="11499"/>
                  </a:cubicBezTo>
                  <a:cubicBezTo>
                    <a:pt x="297112" y="13557"/>
                    <a:pt x="302218" y="16452"/>
                    <a:pt x="307247" y="19424"/>
                  </a:cubicBezTo>
                  <a:cubicBezTo>
                    <a:pt x="308390" y="20110"/>
                    <a:pt x="309609" y="21329"/>
                    <a:pt x="309914" y="22548"/>
                  </a:cubicBezTo>
                  <a:cubicBezTo>
                    <a:pt x="311209" y="27578"/>
                    <a:pt x="312657" y="32683"/>
                    <a:pt x="313114" y="37865"/>
                  </a:cubicBezTo>
                  <a:cubicBezTo>
                    <a:pt x="313648" y="44189"/>
                    <a:pt x="314334" y="50133"/>
                    <a:pt x="319058" y="54857"/>
                  </a:cubicBezTo>
                  <a:cubicBezTo>
                    <a:pt x="319515" y="55238"/>
                    <a:pt x="319591" y="56077"/>
                    <a:pt x="319744" y="56686"/>
                  </a:cubicBezTo>
                  <a:cubicBezTo>
                    <a:pt x="320353" y="59201"/>
                    <a:pt x="329116" y="68878"/>
                    <a:pt x="331326" y="70021"/>
                  </a:cubicBezTo>
                  <a:cubicBezTo>
                    <a:pt x="333384" y="71088"/>
                    <a:pt x="335212" y="72612"/>
                    <a:pt x="337041" y="74060"/>
                  </a:cubicBezTo>
                  <a:cubicBezTo>
                    <a:pt x="337727" y="74593"/>
                    <a:pt x="338336" y="75584"/>
                    <a:pt x="339099" y="75736"/>
                  </a:cubicBezTo>
                  <a:cubicBezTo>
                    <a:pt x="343213" y="76346"/>
                    <a:pt x="347176" y="79013"/>
                    <a:pt x="351519" y="76574"/>
                  </a:cubicBezTo>
                  <a:cubicBezTo>
                    <a:pt x="352053" y="76269"/>
                    <a:pt x="352891" y="76346"/>
                    <a:pt x="353576" y="76422"/>
                  </a:cubicBezTo>
                  <a:cubicBezTo>
                    <a:pt x="356777" y="76879"/>
                    <a:pt x="359977" y="76193"/>
                    <a:pt x="362873" y="74898"/>
                  </a:cubicBezTo>
                  <a:cubicBezTo>
                    <a:pt x="365921" y="73526"/>
                    <a:pt x="367826" y="69640"/>
                    <a:pt x="372093" y="70935"/>
                  </a:cubicBezTo>
                  <a:cubicBezTo>
                    <a:pt x="372474" y="71012"/>
                    <a:pt x="373084" y="69945"/>
                    <a:pt x="373617" y="69564"/>
                  </a:cubicBezTo>
                  <a:cubicBezTo>
                    <a:pt x="374760" y="68878"/>
                    <a:pt x="375979" y="67964"/>
                    <a:pt x="377199" y="67887"/>
                  </a:cubicBezTo>
                  <a:cubicBezTo>
                    <a:pt x="379104" y="67659"/>
                    <a:pt x="379637" y="66668"/>
                    <a:pt x="380399" y="65144"/>
                  </a:cubicBezTo>
                  <a:cubicBezTo>
                    <a:pt x="381237" y="63544"/>
                    <a:pt x="382380" y="68345"/>
                    <a:pt x="384133" y="65602"/>
                  </a:cubicBezTo>
                  <a:cubicBezTo>
                    <a:pt x="389924" y="65220"/>
                    <a:pt x="393581" y="60191"/>
                    <a:pt x="399144" y="58896"/>
                  </a:cubicBezTo>
                  <a:cubicBezTo>
                    <a:pt x="401506" y="58362"/>
                    <a:pt x="403792" y="55391"/>
                    <a:pt x="405164" y="53028"/>
                  </a:cubicBezTo>
                  <a:cubicBezTo>
                    <a:pt x="406764" y="50285"/>
                    <a:pt x="410345" y="50590"/>
                    <a:pt x="411641" y="47847"/>
                  </a:cubicBezTo>
                  <a:cubicBezTo>
                    <a:pt x="411869" y="47390"/>
                    <a:pt x="411641" y="46780"/>
                    <a:pt x="411641" y="46247"/>
                  </a:cubicBezTo>
                  <a:lnTo>
                    <a:pt x="411946" y="45942"/>
                  </a:lnTo>
                  <a:cubicBezTo>
                    <a:pt x="413317" y="45561"/>
                    <a:pt x="414460" y="44875"/>
                    <a:pt x="415603" y="44189"/>
                  </a:cubicBezTo>
                  <a:cubicBezTo>
                    <a:pt x="415756" y="44647"/>
                    <a:pt x="415832" y="45180"/>
                    <a:pt x="416060" y="45637"/>
                  </a:cubicBezTo>
                  <a:cubicBezTo>
                    <a:pt x="416365" y="46399"/>
                    <a:pt x="416746" y="47161"/>
                    <a:pt x="417127" y="47847"/>
                  </a:cubicBezTo>
                  <a:cubicBezTo>
                    <a:pt x="416518" y="48075"/>
                    <a:pt x="415832" y="48228"/>
                    <a:pt x="415299" y="48609"/>
                  </a:cubicBezTo>
                  <a:cubicBezTo>
                    <a:pt x="414689" y="48990"/>
                    <a:pt x="414232" y="49599"/>
                    <a:pt x="413774" y="50133"/>
                  </a:cubicBezTo>
                  <a:cubicBezTo>
                    <a:pt x="413470" y="50438"/>
                    <a:pt x="413317" y="50895"/>
                    <a:pt x="413089" y="51276"/>
                  </a:cubicBezTo>
                  <a:cubicBezTo>
                    <a:pt x="413622" y="51352"/>
                    <a:pt x="414232" y="51733"/>
                    <a:pt x="414536" y="51581"/>
                  </a:cubicBezTo>
                  <a:cubicBezTo>
                    <a:pt x="416289" y="50666"/>
                    <a:pt x="418270" y="49828"/>
                    <a:pt x="419718" y="48457"/>
                  </a:cubicBezTo>
                  <a:cubicBezTo>
                    <a:pt x="423452" y="45104"/>
                    <a:pt x="426881" y="41446"/>
                    <a:pt x="430462" y="37941"/>
                  </a:cubicBezTo>
                  <a:cubicBezTo>
                    <a:pt x="432824" y="35579"/>
                    <a:pt x="435644" y="33445"/>
                    <a:pt x="437549" y="30702"/>
                  </a:cubicBezTo>
                  <a:cubicBezTo>
                    <a:pt x="438387" y="29483"/>
                    <a:pt x="438844" y="29025"/>
                    <a:pt x="440140" y="29102"/>
                  </a:cubicBezTo>
                  <a:cubicBezTo>
                    <a:pt x="443645" y="29254"/>
                    <a:pt x="446769" y="28340"/>
                    <a:pt x="449969" y="26587"/>
                  </a:cubicBezTo>
                  <a:cubicBezTo>
                    <a:pt x="451874" y="25520"/>
                    <a:pt x="454999" y="26130"/>
                    <a:pt x="457437" y="26739"/>
                  </a:cubicBezTo>
                  <a:cubicBezTo>
                    <a:pt x="458733" y="27044"/>
                    <a:pt x="459723" y="28797"/>
                    <a:pt x="460866" y="29940"/>
                  </a:cubicBezTo>
                  <a:cubicBezTo>
                    <a:pt x="462085" y="31159"/>
                    <a:pt x="463685" y="31921"/>
                    <a:pt x="461780" y="34207"/>
                  </a:cubicBezTo>
                  <a:cubicBezTo>
                    <a:pt x="460638" y="35502"/>
                    <a:pt x="464066" y="34131"/>
                    <a:pt x="463990" y="36417"/>
                  </a:cubicBezTo>
                  <a:cubicBezTo>
                    <a:pt x="463838" y="40151"/>
                    <a:pt x="464524" y="43961"/>
                    <a:pt x="467800" y="46628"/>
                  </a:cubicBezTo>
                  <a:cubicBezTo>
                    <a:pt x="468410" y="47161"/>
                    <a:pt x="468410" y="48533"/>
                    <a:pt x="468715" y="49523"/>
                  </a:cubicBezTo>
                  <a:cubicBezTo>
                    <a:pt x="464295" y="50133"/>
                    <a:pt x="468105" y="52647"/>
                    <a:pt x="468334" y="53028"/>
                  </a:cubicBezTo>
                  <a:cubicBezTo>
                    <a:pt x="469781" y="55848"/>
                    <a:pt x="472296" y="58286"/>
                    <a:pt x="473439" y="61182"/>
                  </a:cubicBezTo>
                  <a:cubicBezTo>
                    <a:pt x="474811" y="64839"/>
                    <a:pt x="478468" y="64687"/>
                    <a:pt x="480754" y="66744"/>
                  </a:cubicBezTo>
                  <a:cubicBezTo>
                    <a:pt x="482431" y="68268"/>
                    <a:pt x="484793" y="69030"/>
                    <a:pt x="486926" y="69945"/>
                  </a:cubicBezTo>
                  <a:cubicBezTo>
                    <a:pt x="488908" y="70783"/>
                    <a:pt x="491270" y="71088"/>
                    <a:pt x="493023" y="72155"/>
                  </a:cubicBezTo>
                  <a:cubicBezTo>
                    <a:pt x="496451" y="74364"/>
                    <a:pt x="500261" y="74822"/>
                    <a:pt x="504148" y="75431"/>
                  </a:cubicBezTo>
                  <a:cubicBezTo>
                    <a:pt x="509329" y="76269"/>
                    <a:pt x="514739" y="77260"/>
                    <a:pt x="516949" y="83356"/>
                  </a:cubicBezTo>
                  <a:cubicBezTo>
                    <a:pt x="517864" y="85794"/>
                    <a:pt x="519235" y="88157"/>
                    <a:pt x="520759" y="90367"/>
                  </a:cubicBezTo>
                  <a:cubicBezTo>
                    <a:pt x="523198" y="93872"/>
                    <a:pt x="524950" y="97987"/>
                    <a:pt x="528684" y="100501"/>
                  </a:cubicBezTo>
                  <a:cubicBezTo>
                    <a:pt x="529294" y="100882"/>
                    <a:pt x="529522" y="101949"/>
                    <a:pt x="529903" y="102635"/>
                  </a:cubicBezTo>
                  <a:cubicBezTo>
                    <a:pt x="531808" y="106292"/>
                    <a:pt x="533789" y="109950"/>
                    <a:pt x="535618" y="113760"/>
                  </a:cubicBezTo>
                  <a:cubicBezTo>
                    <a:pt x="537980" y="118713"/>
                    <a:pt x="541714" y="122294"/>
                    <a:pt x="546210" y="125342"/>
                  </a:cubicBezTo>
                  <a:cubicBezTo>
                    <a:pt x="546591" y="125571"/>
                    <a:pt x="547048" y="126333"/>
                    <a:pt x="547048" y="126409"/>
                  </a:cubicBezTo>
                  <a:cubicBezTo>
                    <a:pt x="544915" y="128467"/>
                    <a:pt x="547734" y="128619"/>
                    <a:pt x="548344" y="129457"/>
                  </a:cubicBezTo>
                  <a:cubicBezTo>
                    <a:pt x="549029" y="130372"/>
                    <a:pt x="551011" y="130067"/>
                    <a:pt x="550630" y="132277"/>
                  </a:cubicBezTo>
                  <a:cubicBezTo>
                    <a:pt x="550477" y="133343"/>
                    <a:pt x="551696" y="134639"/>
                    <a:pt x="552459" y="135782"/>
                  </a:cubicBezTo>
                  <a:cubicBezTo>
                    <a:pt x="552992" y="136544"/>
                    <a:pt x="553754" y="137077"/>
                    <a:pt x="554364" y="137687"/>
                  </a:cubicBezTo>
                  <a:cubicBezTo>
                    <a:pt x="554897" y="138296"/>
                    <a:pt x="555583" y="138982"/>
                    <a:pt x="555964" y="139744"/>
                  </a:cubicBezTo>
                  <a:cubicBezTo>
                    <a:pt x="557716" y="143402"/>
                    <a:pt x="558707" y="147135"/>
                    <a:pt x="562898" y="149879"/>
                  </a:cubicBezTo>
                  <a:cubicBezTo>
                    <a:pt x="567013" y="152622"/>
                    <a:pt x="568841" y="158413"/>
                    <a:pt x="573109" y="161690"/>
                  </a:cubicBezTo>
                  <a:cubicBezTo>
                    <a:pt x="573642" y="162071"/>
                    <a:pt x="574023" y="162757"/>
                    <a:pt x="574404" y="163290"/>
                  </a:cubicBezTo>
                  <a:cubicBezTo>
                    <a:pt x="577833" y="168014"/>
                    <a:pt x="581186" y="172739"/>
                    <a:pt x="584615" y="177387"/>
                  </a:cubicBezTo>
                  <a:cubicBezTo>
                    <a:pt x="586749" y="180282"/>
                    <a:pt x="589187" y="183026"/>
                    <a:pt x="591092" y="186074"/>
                  </a:cubicBezTo>
                  <a:cubicBezTo>
                    <a:pt x="593225" y="189579"/>
                    <a:pt x="593149" y="194380"/>
                    <a:pt x="597950" y="196132"/>
                  </a:cubicBezTo>
                  <a:cubicBezTo>
                    <a:pt x="598559" y="196361"/>
                    <a:pt x="598712" y="197580"/>
                    <a:pt x="599093" y="198266"/>
                  </a:cubicBezTo>
                  <a:cubicBezTo>
                    <a:pt x="600845" y="201618"/>
                    <a:pt x="602750" y="204819"/>
                    <a:pt x="605875" y="207257"/>
                  </a:cubicBezTo>
                  <a:cubicBezTo>
                    <a:pt x="608313" y="209162"/>
                    <a:pt x="611133" y="211296"/>
                    <a:pt x="611133" y="214649"/>
                  </a:cubicBezTo>
                  <a:cubicBezTo>
                    <a:pt x="611133" y="218230"/>
                    <a:pt x="615476" y="219221"/>
                    <a:pt x="615171" y="222650"/>
                  </a:cubicBezTo>
                  <a:cubicBezTo>
                    <a:pt x="619286" y="224936"/>
                    <a:pt x="620124" y="228822"/>
                    <a:pt x="619895" y="233013"/>
                  </a:cubicBezTo>
                  <a:cubicBezTo>
                    <a:pt x="619819" y="235223"/>
                    <a:pt x="618905" y="237356"/>
                    <a:pt x="618905" y="239566"/>
                  </a:cubicBezTo>
                  <a:cubicBezTo>
                    <a:pt x="618905" y="241928"/>
                    <a:pt x="619743" y="244290"/>
                    <a:pt x="619895" y="246653"/>
                  </a:cubicBezTo>
                  <a:cubicBezTo>
                    <a:pt x="620048" y="249701"/>
                    <a:pt x="619895" y="252749"/>
                    <a:pt x="619895" y="255797"/>
                  </a:cubicBezTo>
                  <a:cubicBezTo>
                    <a:pt x="619895" y="259073"/>
                    <a:pt x="619210" y="262502"/>
                    <a:pt x="622029" y="265093"/>
                  </a:cubicBezTo>
                  <a:cubicBezTo>
                    <a:pt x="625306" y="267989"/>
                    <a:pt x="620658" y="270884"/>
                    <a:pt x="622334" y="274313"/>
                  </a:cubicBezTo>
                  <a:cubicBezTo>
                    <a:pt x="624239" y="278276"/>
                    <a:pt x="625687" y="283000"/>
                    <a:pt x="623248" y="287648"/>
                  </a:cubicBezTo>
                  <a:cubicBezTo>
                    <a:pt x="623020" y="288029"/>
                    <a:pt x="623477" y="289248"/>
                    <a:pt x="623858" y="289401"/>
                  </a:cubicBezTo>
                  <a:cubicBezTo>
                    <a:pt x="626906" y="290239"/>
                    <a:pt x="626449" y="292601"/>
                    <a:pt x="626373" y="294811"/>
                  </a:cubicBezTo>
                  <a:cubicBezTo>
                    <a:pt x="626373" y="296183"/>
                    <a:pt x="626068" y="297554"/>
                    <a:pt x="625915" y="298926"/>
                  </a:cubicBezTo>
                  <a:cubicBezTo>
                    <a:pt x="625001" y="297783"/>
                    <a:pt x="624010" y="296564"/>
                    <a:pt x="623096" y="295421"/>
                  </a:cubicBezTo>
                  <a:cubicBezTo>
                    <a:pt x="622334" y="294506"/>
                    <a:pt x="621419" y="293592"/>
                    <a:pt x="620962" y="292525"/>
                  </a:cubicBezTo>
                  <a:cubicBezTo>
                    <a:pt x="619057" y="288487"/>
                    <a:pt x="617000" y="284448"/>
                    <a:pt x="615628" y="280257"/>
                  </a:cubicBezTo>
                  <a:cubicBezTo>
                    <a:pt x="614180" y="275609"/>
                    <a:pt x="610370" y="272561"/>
                    <a:pt x="608313" y="268217"/>
                  </a:cubicBezTo>
                  <a:cubicBezTo>
                    <a:pt x="605951" y="263188"/>
                    <a:pt x="600769" y="259454"/>
                    <a:pt x="596807" y="255187"/>
                  </a:cubicBezTo>
                  <a:cubicBezTo>
                    <a:pt x="595969" y="254273"/>
                    <a:pt x="595054" y="253435"/>
                    <a:pt x="594216" y="252596"/>
                  </a:cubicBezTo>
                  <a:cubicBezTo>
                    <a:pt x="592692" y="251072"/>
                    <a:pt x="591244" y="249548"/>
                    <a:pt x="589644" y="248100"/>
                  </a:cubicBezTo>
                  <a:cubicBezTo>
                    <a:pt x="588349" y="246957"/>
                    <a:pt x="586749" y="246195"/>
                    <a:pt x="585529" y="244976"/>
                  </a:cubicBezTo>
                  <a:cubicBezTo>
                    <a:pt x="578671" y="238195"/>
                    <a:pt x="573261" y="229965"/>
                    <a:pt x="564955" y="224631"/>
                  </a:cubicBezTo>
                  <a:cubicBezTo>
                    <a:pt x="564650" y="224402"/>
                    <a:pt x="564422" y="224097"/>
                    <a:pt x="564193" y="223869"/>
                  </a:cubicBezTo>
                  <a:cubicBezTo>
                    <a:pt x="560383" y="220059"/>
                    <a:pt x="556573" y="216173"/>
                    <a:pt x="552687" y="212439"/>
                  </a:cubicBezTo>
                  <a:cubicBezTo>
                    <a:pt x="550173" y="210077"/>
                    <a:pt x="546972" y="208172"/>
                    <a:pt x="544839" y="205505"/>
                  </a:cubicBezTo>
                  <a:cubicBezTo>
                    <a:pt x="539885" y="199180"/>
                    <a:pt x="533789" y="193998"/>
                    <a:pt x="528379" y="188131"/>
                  </a:cubicBezTo>
                  <a:cubicBezTo>
                    <a:pt x="520454" y="179444"/>
                    <a:pt x="510244" y="173653"/>
                    <a:pt x="500947" y="166719"/>
                  </a:cubicBezTo>
                  <a:cubicBezTo>
                    <a:pt x="498585" y="164966"/>
                    <a:pt x="496451" y="162757"/>
                    <a:pt x="493784" y="161690"/>
                  </a:cubicBezTo>
                  <a:cubicBezTo>
                    <a:pt x="487003" y="159023"/>
                    <a:pt x="480983" y="154984"/>
                    <a:pt x="476030" y="150031"/>
                  </a:cubicBezTo>
                  <a:cubicBezTo>
                    <a:pt x="471458" y="145459"/>
                    <a:pt x="465514" y="143630"/>
                    <a:pt x="460561" y="140049"/>
                  </a:cubicBezTo>
                  <a:cubicBezTo>
                    <a:pt x="455456" y="136467"/>
                    <a:pt x="449208" y="134562"/>
                    <a:pt x="443416" y="131895"/>
                  </a:cubicBezTo>
                  <a:cubicBezTo>
                    <a:pt x="442578" y="131515"/>
                    <a:pt x="441511" y="130981"/>
                    <a:pt x="441130" y="130219"/>
                  </a:cubicBezTo>
                  <a:cubicBezTo>
                    <a:pt x="439301" y="126866"/>
                    <a:pt x="436101" y="125190"/>
                    <a:pt x="432901" y="123590"/>
                  </a:cubicBezTo>
                  <a:cubicBezTo>
                    <a:pt x="429014" y="121608"/>
                    <a:pt x="425204" y="119475"/>
                    <a:pt x="421318" y="117570"/>
                  </a:cubicBezTo>
                  <a:cubicBezTo>
                    <a:pt x="419718" y="116808"/>
                    <a:pt x="417965" y="116732"/>
                    <a:pt x="416518" y="118408"/>
                  </a:cubicBezTo>
                  <a:cubicBezTo>
                    <a:pt x="415451" y="119703"/>
                    <a:pt x="413851" y="120465"/>
                    <a:pt x="414918" y="122904"/>
                  </a:cubicBezTo>
                  <a:cubicBezTo>
                    <a:pt x="417051" y="127628"/>
                    <a:pt x="417432" y="133343"/>
                    <a:pt x="422766" y="136315"/>
                  </a:cubicBezTo>
                  <a:cubicBezTo>
                    <a:pt x="423223" y="136544"/>
                    <a:pt x="423376" y="137458"/>
                    <a:pt x="423680" y="138068"/>
                  </a:cubicBezTo>
                  <a:cubicBezTo>
                    <a:pt x="424519" y="139668"/>
                    <a:pt x="425281" y="141344"/>
                    <a:pt x="426271" y="142945"/>
                  </a:cubicBezTo>
                  <a:cubicBezTo>
                    <a:pt x="428100" y="145992"/>
                    <a:pt x="430386" y="148736"/>
                    <a:pt x="431910" y="151936"/>
                  </a:cubicBezTo>
                  <a:cubicBezTo>
                    <a:pt x="435873" y="160013"/>
                    <a:pt x="441588" y="166795"/>
                    <a:pt x="447379" y="173501"/>
                  </a:cubicBezTo>
                  <a:cubicBezTo>
                    <a:pt x="450655" y="177311"/>
                    <a:pt x="455380" y="180130"/>
                    <a:pt x="457818" y="184321"/>
                  </a:cubicBezTo>
                  <a:cubicBezTo>
                    <a:pt x="460333" y="188741"/>
                    <a:pt x="464066" y="191712"/>
                    <a:pt x="467114" y="195446"/>
                  </a:cubicBezTo>
                  <a:cubicBezTo>
                    <a:pt x="471153" y="200323"/>
                    <a:pt x="475649" y="204895"/>
                    <a:pt x="478240" y="210762"/>
                  </a:cubicBezTo>
                  <a:cubicBezTo>
                    <a:pt x="480069" y="214877"/>
                    <a:pt x="481440" y="219145"/>
                    <a:pt x="483345" y="223183"/>
                  </a:cubicBezTo>
                  <a:cubicBezTo>
                    <a:pt x="484183" y="224860"/>
                    <a:pt x="482278" y="225545"/>
                    <a:pt x="482812" y="227374"/>
                  </a:cubicBezTo>
                  <a:cubicBezTo>
                    <a:pt x="483879" y="231337"/>
                    <a:pt x="484259" y="235527"/>
                    <a:pt x="484259" y="239642"/>
                  </a:cubicBezTo>
                  <a:cubicBezTo>
                    <a:pt x="484259" y="242462"/>
                    <a:pt x="484869" y="245052"/>
                    <a:pt x="485707" y="247567"/>
                  </a:cubicBezTo>
                  <a:cubicBezTo>
                    <a:pt x="486012" y="248405"/>
                    <a:pt x="486241" y="249243"/>
                    <a:pt x="486622" y="250082"/>
                  </a:cubicBezTo>
                  <a:cubicBezTo>
                    <a:pt x="487003" y="251148"/>
                    <a:pt x="489213" y="251987"/>
                    <a:pt x="486317" y="252977"/>
                  </a:cubicBezTo>
                  <a:cubicBezTo>
                    <a:pt x="484412" y="253587"/>
                    <a:pt x="482659" y="255340"/>
                    <a:pt x="481211" y="252749"/>
                  </a:cubicBezTo>
                  <a:cubicBezTo>
                    <a:pt x="479002" y="248862"/>
                    <a:pt x="475954" y="244976"/>
                    <a:pt x="475192" y="240785"/>
                  </a:cubicBezTo>
                  <a:cubicBezTo>
                    <a:pt x="474277" y="235756"/>
                    <a:pt x="470620" y="232632"/>
                    <a:pt x="468486" y="228517"/>
                  </a:cubicBezTo>
                  <a:cubicBezTo>
                    <a:pt x="466353" y="224326"/>
                    <a:pt x="464448" y="219373"/>
                    <a:pt x="460104" y="216249"/>
                  </a:cubicBezTo>
                  <a:cubicBezTo>
                    <a:pt x="457666" y="214496"/>
                    <a:pt x="455913" y="211677"/>
                    <a:pt x="454008" y="209238"/>
                  </a:cubicBezTo>
                  <a:cubicBezTo>
                    <a:pt x="453170" y="208172"/>
                    <a:pt x="452713" y="206419"/>
                    <a:pt x="451646" y="206038"/>
                  </a:cubicBezTo>
                  <a:cubicBezTo>
                    <a:pt x="447150" y="204362"/>
                    <a:pt x="444864" y="200399"/>
                    <a:pt x="441816" y="197275"/>
                  </a:cubicBezTo>
                  <a:cubicBezTo>
                    <a:pt x="437092" y="192475"/>
                    <a:pt x="431986" y="188055"/>
                    <a:pt x="427033" y="183483"/>
                  </a:cubicBezTo>
                  <a:cubicBezTo>
                    <a:pt x="425966" y="182492"/>
                    <a:pt x="425052" y="181349"/>
                    <a:pt x="423985" y="180435"/>
                  </a:cubicBezTo>
                  <a:cubicBezTo>
                    <a:pt x="416899" y="174644"/>
                    <a:pt x="409050" y="169691"/>
                    <a:pt x="403488" y="162223"/>
                  </a:cubicBezTo>
                  <a:cubicBezTo>
                    <a:pt x="402954" y="161537"/>
                    <a:pt x="402344" y="160775"/>
                    <a:pt x="401583" y="160318"/>
                  </a:cubicBezTo>
                  <a:cubicBezTo>
                    <a:pt x="393277" y="155898"/>
                    <a:pt x="385885" y="150336"/>
                    <a:pt x="379256" y="143630"/>
                  </a:cubicBezTo>
                  <a:cubicBezTo>
                    <a:pt x="377046" y="141420"/>
                    <a:pt x="373922" y="139287"/>
                    <a:pt x="371026" y="139058"/>
                  </a:cubicBezTo>
                  <a:cubicBezTo>
                    <a:pt x="366607" y="138677"/>
                    <a:pt x="362111" y="139744"/>
                    <a:pt x="357691" y="140582"/>
                  </a:cubicBezTo>
                  <a:cubicBezTo>
                    <a:pt x="355100" y="141040"/>
                    <a:pt x="352357" y="141725"/>
                    <a:pt x="349995" y="142868"/>
                  </a:cubicBezTo>
                  <a:cubicBezTo>
                    <a:pt x="345575" y="145002"/>
                    <a:pt x="341461" y="147593"/>
                    <a:pt x="337346" y="150412"/>
                  </a:cubicBezTo>
                  <a:cubicBezTo>
                    <a:pt x="330412" y="155137"/>
                    <a:pt x="322411" y="157956"/>
                    <a:pt x="315629" y="163290"/>
                  </a:cubicBezTo>
                  <a:cubicBezTo>
                    <a:pt x="308390" y="169005"/>
                    <a:pt x="299398" y="172739"/>
                    <a:pt x="291321" y="177387"/>
                  </a:cubicBezTo>
                  <a:lnTo>
                    <a:pt x="278596" y="167862"/>
                  </a:lnTo>
                  <a:cubicBezTo>
                    <a:pt x="280272" y="167176"/>
                    <a:pt x="281949" y="166414"/>
                    <a:pt x="283549" y="165576"/>
                  </a:cubicBezTo>
                  <a:cubicBezTo>
                    <a:pt x="284996" y="164814"/>
                    <a:pt x="286139" y="163442"/>
                    <a:pt x="284006" y="161918"/>
                  </a:cubicBezTo>
                  <a:cubicBezTo>
                    <a:pt x="281415" y="159937"/>
                    <a:pt x="278748" y="158261"/>
                    <a:pt x="275243" y="158185"/>
                  </a:cubicBezTo>
                  <a:cubicBezTo>
                    <a:pt x="272500" y="158108"/>
                    <a:pt x="269604" y="159251"/>
                    <a:pt x="267013" y="157194"/>
                  </a:cubicBezTo>
                  <a:cubicBezTo>
                    <a:pt x="266632" y="156889"/>
                    <a:pt x="265489" y="156965"/>
                    <a:pt x="264956" y="157346"/>
                  </a:cubicBezTo>
                  <a:cubicBezTo>
                    <a:pt x="261679" y="159708"/>
                    <a:pt x="257717" y="158337"/>
                    <a:pt x="254135" y="159175"/>
                  </a:cubicBezTo>
                  <a:cubicBezTo>
                    <a:pt x="248573" y="160547"/>
                    <a:pt x="242782" y="161232"/>
                    <a:pt x="237295" y="163061"/>
                  </a:cubicBezTo>
                  <a:cubicBezTo>
                    <a:pt x="229599" y="165728"/>
                    <a:pt x="222360" y="168929"/>
                    <a:pt x="215731" y="173653"/>
                  </a:cubicBezTo>
                  <a:cubicBezTo>
                    <a:pt x="213749" y="175101"/>
                    <a:pt x="211082" y="175710"/>
                    <a:pt x="209101" y="177158"/>
                  </a:cubicBezTo>
                  <a:cubicBezTo>
                    <a:pt x="201329" y="182797"/>
                    <a:pt x="193937" y="188817"/>
                    <a:pt x="185936" y="194151"/>
                  </a:cubicBezTo>
                  <a:cubicBezTo>
                    <a:pt x="177021" y="200018"/>
                    <a:pt x="167191" y="205200"/>
                    <a:pt x="160790" y="214344"/>
                  </a:cubicBezTo>
                  <a:cubicBezTo>
                    <a:pt x="160257" y="215030"/>
                    <a:pt x="159647" y="215944"/>
                    <a:pt x="158885" y="216173"/>
                  </a:cubicBezTo>
                  <a:cubicBezTo>
                    <a:pt x="152180" y="218763"/>
                    <a:pt x="146922" y="223564"/>
                    <a:pt x="141817" y="228136"/>
                  </a:cubicBezTo>
                  <a:cubicBezTo>
                    <a:pt x="132673" y="236213"/>
                    <a:pt x="122386" y="242995"/>
                    <a:pt x="114613" y="252596"/>
                  </a:cubicBezTo>
                  <a:cubicBezTo>
                    <a:pt x="111870" y="255949"/>
                    <a:pt x="107831" y="258235"/>
                    <a:pt x="106307" y="262655"/>
                  </a:cubicBezTo>
                  <a:cubicBezTo>
                    <a:pt x="106155" y="263036"/>
                    <a:pt x="105774" y="263417"/>
                    <a:pt x="105317" y="263569"/>
                  </a:cubicBezTo>
                  <a:cubicBezTo>
                    <a:pt x="102574" y="264560"/>
                    <a:pt x="100516" y="266617"/>
                    <a:pt x="98154" y="268141"/>
                  </a:cubicBezTo>
                  <a:cubicBezTo>
                    <a:pt x="94954" y="270275"/>
                    <a:pt x="92439" y="273475"/>
                    <a:pt x="89696" y="276295"/>
                  </a:cubicBezTo>
                  <a:cubicBezTo>
                    <a:pt x="88781" y="277285"/>
                    <a:pt x="88248" y="279419"/>
                    <a:pt x="87334" y="279495"/>
                  </a:cubicBezTo>
                  <a:cubicBezTo>
                    <a:pt x="81542" y="280257"/>
                    <a:pt x="80019" y="285972"/>
                    <a:pt x="76056" y="288715"/>
                  </a:cubicBezTo>
                  <a:cubicBezTo>
                    <a:pt x="75599" y="289020"/>
                    <a:pt x="75294" y="289553"/>
                    <a:pt x="74913" y="290010"/>
                  </a:cubicBezTo>
                  <a:cubicBezTo>
                    <a:pt x="74532" y="289248"/>
                    <a:pt x="73770" y="288487"/>
                    <a:pt x="73846" y="287801"/>
                  </a:cubicBezTo>
                  <a:cubicBezTo>
                    <a:pt x="73846" y="286658"/>
                    <a:pt x="75065" y="285210"/>
                    <a:pt x="74684" y="284600"/>
                  </a:cubicBezTo>
                  <a:cubicBezTo>
                    <a:pt x="72932" y="281933"/>
                    <a:pt x="73770" y="279038"/>
                    <a:pt x="73922" y="276371"/>
                  </a:cubicBezTo>
                  <a:cubicBezTo>
                    <a:pt x="73999" y="273932"/>
                    <a:pt x="74761" y="271342"/>
                    <a:pt x="76970" y="269589"/>
                  </a:cubicBezTo>
                  <a:cubicBezTo>
                    <a:pt x="77732" y="269055"/>
                    <a:pt x="77732" y="268979"/>
                    <a:pt x="78418" y="271113"/>
                  </a:cubicBezTo>
                  <a:cubicBezTo>
                    <a:pt x="81619" y="267455"/>
                    <a:pt x="82228" y="262883"/>
                    <a:pt x="83600" y="258616"/>
                  </a:cubicBezTo>
                  <a:cubicBezTo>
                    <a:pt x="83981" y="257473"/>
                    <a:pt x="84438" y="256482"/>
                    <a:pt x="84819" y="255340"/>
                  </a:cubicBezTo>
                  <a:cubicBezTo>
                    <a:pt x="86648" y="250158"/>
                    <a:pt x="92210" y="246881"/>
                    <a:pt x="92363" y="240785"/>
                  </a:cubicBezTo>
                  <a:cubicBezTo>
                    <a:pt x="92363" y="239947"/>
                    <a:pt x="93658" y="239185"/>
                    <a:pt x="94344" y="238423"/>
                  </a:cubicBezTo>
                  <a:cubicBezTo>
                    <a:pt x="95411" y="237280"/>
                    <a:pt x="96782" y="236290"/>
                    <a:pt x="97621" y="234994"/>
                  </a:cubicBezTo>
                  <a:cubicBezTo>
                    <a:pt x="100669" y="230346"/>
                    <a:pt x="103031" y="225164"/>
                    <a:pt x="106765" y="221126"/>
                  </a:cubicBezTo>
                  <a:cubicBezTo>
                    <a:pt x="108517" y="219221"/>
                    <a:pt x="109889" y="217163"/>
                    <a:pt x="110499" y="215106"/>
                  </a:cubicBezTo>
                  <a:cubicBezTo>
                    <a:pt x="111184" y="212972"/>
                    <a:pt x="112251" y="211829"/>
                    <a:pt x="113927" y="210839"/>
                  </a:cubicBezTo>
                  <a:cubicBezTo>
                    <a:pt x="116594" y="209238"/>
                    <a:pt x="118804" y="207486"/>
                    <a:pt x="118423" y="203828"/>
                  </a:cubicBezTo>
                  <a:cubicBezTo>
                    <a:pt x="118347" y="203066"/>
                    <a:pt x="119261" y="201466"/>
                    <a:pt x="119871" y="201314"/>
                  </a:cubicBezTo>
                  <a:cubicBezTo>
                    <a:pt x="124138" y="200704"/>
                    <a:pt x="125281" y="197275"/>
                    <a:pt x="127034" y="194227"/>
                  </a:cubicBezTo>
                  <a:cubicBezTo>
                    <a:pt x="127872" y="192703"/>
                    <a:pt x="129472" y="191636"/>
                    <a:pt x="130615" y="190341"/>
                  </a:cubicBezTo>
                  <a:cubicBezTo>
                    <a:pt x="134197" y="186455"/>
                    <a:pt x="139454" y="183940"/>
                    <a:pt x="141055" y="178301"/>
                  </a:cubicBezTo>
                  <a:cubicBezTo>
                    <a:pt x="141055" y="178073"/>
                    <a:pt x="141817" y="177768"/>
                    <a:pt x="141893" y="177844"/>
                  </a:cubicBezTo>
                  <a:cubicBezTo>
                    <a:pt x="143874" y="179673"/>
                    <a:pt x="143798" y="177692"/>
                    <a:pt x="144636" y="176701"/>
                  </a:cubicBezTo>
                  <a:cubicBezTo>
                    <a:pt x="146084" y="174948"/>
                    <a:pt x="147989" y="173577"/>
                    <a:pt x="149665" y="171824"/>
                  </a:cubicBezTo>
                  <a:cubicBezTo>
                    <a:pt x="151799" y="171215"/>
                    <a:pt x="153399" y="170072"/>
                    <a:pt x="154923" y="168548"/>
                  </a:cubicBezTo>
                  <a:cubicBezTo>
                    <a:pt x="157438" y="166109"/>
                    <a:pt x="160257" y="163976"/>
                    <a:pt x="162848" y="161613"/>
                  </a:cubicBezTo>
                  <a:cubicBezTo>
                    <a:pt x="165286" y="159480"/>
                    <a:pt x="169934" y="160318"/>
                    <a:pt x="170773" y="155975"/>
                  </a:cubicBezTo>
                  <a:cubicBezTo>
                    <a:pt x="170773" y="155822"/>
                    <a:pt x="171763" y="155822"/>
                    <a:pt x="172297" y="155975"/>
                  </a:cubicBezTo>
                  <a:cubicBezTo>
                    <a:pt x="174278" y="156280"/>
                    <a:pt x="175497" y="155289"/>
                    <a:pt x="177021" y="154222"/>
                  </a:cubicBezTo>
                  <a:cubicBezTo>
                    <a:pt x="179079" y="152927"/>
                    <a:pt x="182050" y="152927"/>
                    <a:pt x="183955" y="151479"/>
                  </a:cubicBezTo>
                  <a:cubicBezTo>
                    <a:pt x="185860" y="149955"/>
                    <a:pt x="190280" y="152546"/>
                    <a:pt x="189899" y="147745"/>
                  </a:cubicBezTo>
                  <a:cubicBezTo>
                    <a:pt x="189899" y="147669"/>
                    <a:pt x="190813" y="147288"/>
                    <a:pt x="191270" y="147364"/>
                  </a:cubicBezTo>
                  <a:cubicBezTo>
                    <a:pt x="193556" y="147669"/>
                    <a:pt x="195157" y="146755"/>
                    <a:pt x="196909" y="145307"/>
                  </a:cubicBezTo>
                  <a:cubicBezTo>
                    <a:pt x="199119" y="143554"/>
                    <a:pt x="201634" y="141878"/>
                    <a:pt x="204301" y="141116"/>
                  </a:cubicBezTo>
                  <a:cubicBezTo>
                    <a:pt x="208873" y="139744"/>
                    <a:pt x="213216" y="138068"/>
                    <a:pt x="217179" y="135553"/>
                  </a:cubicBezTo>
                  <a:cubicBezTo>
                    <a:pt x="223274" y="131667"/>
                    <a:pt x="230437" y="131591"/>
                    <a:pt x="237143" y="130219"/>
                  </a:cubicBezTo>
                  <a:cubicBezTo>
                    <a:pt x="239048" y="129838"/>
                    <a:pt x="241181" y="129152"/>
                    <a:pt x="242782" y="129762"/>
                  </a:cubicBezTo>
                  <a:cubicBezTo>
                    <a:pt x="245296" y="130752"/>
                    <a:pt x="246287" y="129228"/>
                    <a:pt x="247811" y="128085"/>
                  </a:cubicBezTo>
                  <a:cubicBezTo>
                    <a:pt x="248192" y="127857"/>
                    <a:pt x="248954" y="128238"/>
                    <a:pt x="249411" y="128085"/>
                  </a:cubicBezTo>
                  <a:cubicBezTo>
                    <a:pt x="255964" y="125114"/>
                    <a:pt x="263432" y="127095"/>
                    <a:pt x="270061" y="124352"/>
                  </a:cubicBezTo>
                  <a:cubicBezTo>
                    <a:pt x="271357" y="123818"/>
                    <a:pt x="273338" y="125723"/>
                    <a:pt x="274938" y="123894"/>
                  </a:cubicBezTo>
                  <a:cubicBezTo>
                    <a:pt x="275548" y="123132"/>
                    <a:pt x="276614" y="122752"/>
                    <a:pt x="277453" y="122218"/>
                  </a:cubicBezTo>
                  <a:cubicBezTo>
                    <a:pt x="276310" y="122218"/>
                    <a:pt x="275243" y="122218"/>
                    <a:pt x="274100" y="122294"/>
                  </a:cubicBezTo>
                  <a:cubicBezTo>
                    <a:pt x="273262" y="122370"/>
                    <a:pt x="272043" y="122980"/>
                    <a:pt x="271661" y="122675"/>
                  </a:cubicBezTo>
                  <a:cubicBezTo>
                    <a:pt x="269604" y="120770"/>
                    <a:pt x="267166" y="121685"/>
                    <a:pt x="265032" y="121761"/>
                  </a:cubicBezTo>
                  <a:cubicBezTo>
                    <a:pt x="259241" y="121913"/>
                    <a:pt x="253374" y="122828"/>
                    <a:pt x="247582" y="122675"/>
                  </a:cubicBezTo>
                  <a:cubicBezTo>
                    <a:pt x="240343" y="122523"/>
                    <a:pt x="233561" y="126180"/>
                    <a:pt x="226246" y="124961"/>
                  </a:cubicBezTo>
                  <a:cubicBezTo>
                    <a:pt x="225865" y="124961"/>
                    <a:pt x="225484" y="125647"/>
                    <a:pt x="225027" y="125799"/>
                  </a:cubicBezTo>
                  <a:cubicBezTo>
                    <a:pt x="218169" y="128085"/>
                    <a:pt x="211844" y="131515"/>
                    <a:pt x="205291" y="134334"/>
                  </a:cubicBezTo>
                  <a:cubicBezTo>
                    <a:pt x="198205" y="137382"/>
                    <a:pt x="191728" y="141497"/>
                    <a:pt x="184260" y="143783"/>
                  </a:cubicBezTo>
                  <a:cubicBezTo>
                    <a:pt x="179688" y="145230"/>
                    <a:pt x="175421" y="147593"/>
                    <a:pt x="171001" y="149650"/>
                  </a:cubicBezTo>
                  <a:cubicBezTo>
                    <a:pt x="168715" y="150717"/>
                    <a:pt x="166124" y="151403"/>
                    <a:pt x="164296" y="152927"/>
                  </a:cubicBezTo>
                  <a:cubicBezTo>
                    <a:pt x="159800" y="156584"/>
                    <a:pt x="153856" y="158261"/>
                    <a:pt x="150122" y="163290"/>
                  </a:cubicBezTo>
                  <a:cubicBezTo>
                    <a:pt x="147913" y="166338"/>
                    <a:pt x="143722" y="167938"/>
                    <a:pt x="140902" y="170681"/>
                  </a:cubicBezTo>
                  <a:cubicBezTo>
                    <a:pt x="134197" y="177311"/>
                    <a:pt x="127796" y="184245"/>
                    <a:pt x="121319" y="191103"/>
                  </a:cubicBezTo>
                  <a:cubicBezTo>
                    <a:pt x="119185" y="193389"/>
                    <a:pt x="116671" y="195599"/>
                    <a:pt x="115299" y="198266"/>
                  </a:cubicBezTo>
                  <a:cubicBezTo>
                    <a:pt x="110956" y="206419"/>
                    <a:pt x="102802" y="211525"/>
                    <a:pt x="98459" y="219830"/>
                  </a:cubicBezTo>
                  <a:cubicBezTo>
                    <a:pt x="95792" y="225012"/>
                    <a:pt x="91220" y="229127"/>
                    <a:pt x="89848" y="235147"/>
                  </a:cubicBezTo>
                  <a:cubicBezTo>
                    <a:pt x="89544" y="236366"/>
                    <a:pt x="88553" y="237509"/>
                    <a:pt x="87562" y="238499"/>
                  </a:cubicBezTo>
                  <a:cubicBezTo>
                    <a:pt x="83829" y="242385"/>
                    <a:pt x="81390" y="246881"/>
                    <a:pt x="80095" y="252139"/>
                  </a:cubicBezTo>
                  <a:cubicBezTo>
                    <a:pt x="79637" y="254197"/>
                    <a:pt x="78647" y="256178"/>
                    <a:pt x="77580" y="258083"/>
                  </a:cubicBezTo>
                  <a:cubicBezTo>
                    <a:pt x="71789" y="268598"/>
                    <a:pt x="65007" y="278733"/>
                    <a:pt x="63788" y="291153"/>
                  </a:cubicBezTo>
                  <a:cubicBezTo>
                    <a:pt x="61045" y="294049"/>
                    <a:pt x="65464" y="295421"/>
                    <a:pt x="65236" y="297783"/>
                  </a:cubicBezTo>
                  <a:cubicBezTo>
                    <a:pt x="67293" y="297707"/>
                    <a:pt x="70036" y="298469"/>
                    <a:pt x="71332" y="297402"/>
                  </a:cubicBezTo>
                  <a:cubicBezTo>
                    <a:pt x="75980" y="293592"/>
                    <a:pt x="83524" y="293668"/>
                    <a:pt x="85734" y="286658"/>
                  </a:cubicBezTo>
                  <a:cubicBezTo>
                    <a:pt x="85734" y="286429"/>
                    <a:pt x="86267" y="286277"/>
                    <a:pt x="86572" y="286200"/>
                  </a:cubicBezTo>
                  <a:cubicBezTo>
                    <a:pt x="90458" y="285515"/>
                    <a:pt x="92972" y="282848"/>
                    <a:pt x="95411" y="280105"/>
                  </a:cubicBezTo>
                  <a:cubicBezTo>
                    <a:pt x="98611" y="276447"/>
                    <a:pt x="101354" y="272408"/>
                    <a:pt x="104707" y="268903"/>
                  </a:cubicBezTo>
                  <a:cubicBezTo>
                    <a:pt x="108974" y="264483"/>
                    <a:pt x="113775" y="260521"/>
                    <a:pt x="118271" y="256330"/>
                  </a:cubicBezTo>
                  <a:cubicBezTo>
                    <a:pt x="119414" y="255187"/>
                    <a:pt x="120404" y="253815"/>
                    <a:pt x="121624" y="252825"/>
                  </a:cubicBezTo>
                  <a:cubicBezTo>
                    <a:pt x="123224" y="251530"/>
                    <a:pt x="125281" y="250691"/>
                    <a:pt x="126500" y="249091"/>
                  </a:cubicBezTo>
                  <a:cubicBezTo>
                    <a:pt x="127720" y="247491"/>
                    <a:pt x="129472" y="247186"/>
                    <a:pt x="130768" y="246043"/>
                  </a:cubicBezTo>
                  <a:cubicBezTo>
                    <a:pt x="134501" y="242690"/>
                    <a:pt x="137930" y="239033"/>
                    <a:pt x="141512" y="235527"/>
                  </a:cubicBezTo>
                  <a:cubicBezTo>
                    <a:pt x="142274" y="234765"/>
                    <a:pt x="143112" y="233546"/>
                    <a:pt x="143874" y="233546"/>
                  </a:cubicBezTo>
                  <a:cubicBezTo>
                    <a:pt x="146922" y="233546"/>
                    <a:pt x="147913" y="231108"/>
                    <a:pt x="149513" y="229355"/>
                  </a:cubicBezTo>
                  <a:cubicBezTo>
                    <a:pt x="149894" y="228898"/>
                    <a:pt x="150199" y="228288"/>
                    <a:pt x="150732" y="228136"/>
                  </a:cubicBezTo>
                  <a:cubicBezTo>
                    <a:pt x="157666" y="225088"/>
                    <a:pt x="162010" y="218763"/>
                    <a:pt x="168410" y="214877"/>
                  </a:cubicBezTo>
                  <a:cubicBezTo>
                    <a:pt x="173516" y="211753"/>
                    <a:pt x="177174" y="206495"/>
                    <a:pt x="182507" y="203295"/>
                  </a:cubicBezTo>
                  <a:cubicBezTo>
                    <a:pt x="186470" y="200933"/>
                    <a:pt x="190127" y="198113"/>
                    <a:pt x="193861" y="195370"/>
                  </a:cubicBezTo>
                  <a:cubicBezTo>
                    <a:pt x="195461" y="194227"/>
                    <a:pt x="196833" y="192779"/>
                    <a:pt x="198281" y="191408"/>
                  </a:cubicBezTo>
                  <a:cubicBezTo>
                    <a:pt x="199805" y="190036"/>
                    <a:pt x="201024" y="188207"/>
                    <a:pt x="202777" y="187369"/>
                  </a:cubicBezTo>
                  <a:cubicBezTo>
                    <a:pt x="207120" y="185159"/>
                    <a:pt x="211464" y="182721"/>
                    <a:pt x="215426" y="180130"/>
                  </a:cubicBezTo>
                  <a:cubicBezTo>
                    <a:pt x="221827" y="175863"/>
                    <a:pt x="228151" y="171900"/>
                    <a:pt x="235390" y="169386"/>
                  </a:cubicBezTo>
                  <a:cubicBezTo>
                    <a:pt x="239657" y="167862"/>
                    <a:pt x="244229" y="167176"/>
                    <a:pt x="248497" y="165652"/>
                  </a:cubicBezTo>
                  <a:cubicBezTo>
                    <a:pt x="250554" y="164890"/>
                    <a:pt x="252230" y="166567"/>
                    <a:pt x="254135" y="165728"/>
                  </a:cubicBezTo>
                  <a:cubicBezTo>
                    <a:pt x="255964" y="164966"/>
                    <a:pt x="257793" y="163900"/>
                    <a:pt x="259774" y="163671"/>
                  </a:cubicBezTo>
                  <a:cubicBezTo>
                    <a:pt x="261451" y="163442"/>
                    <a:pt x="264041" y="163671"/>
                    <a:pt x="264804" y="164662"/>
                  </a:cubicBezTo>
                  <a:cubicBezTo>
                    <a:pt x="266556" y="167176"/>
                    <a:pt x="269985" y="167100"/>
                    <a:pt x="271433" y="169767"/>
                  </a:cubicBezTo>
                  <a:cubicBezTo>
                    <a:pt x="271433" y="169767"/>
                    <a:pt x="271433" y="169843"/>
                    <a:pt x="271585" y="169919"/>
                  </a:cubicBezTo>
                  <a:lnTo>
                    <a:pt x="271204" y="171062"/>
                  </a:lnTo>
                  <a:cubicBezTo>
                    <a:pt x="266251" y="168624"/>
                    <a:pt x="261527" y="170757"/>
                    <a:pt x="257031" y="171748"/>
                  </a:cubicBezTo>
                  <a:cubicBezTo>
                    <a:pt x="252230" y="172815"/>
                    <a:pt x="247887" y="175558"/>
                    <a:pt x="243315" y="177615"/>
                  </a:cubicBezTo>
                  <a:cubicBezTo>
                    <a:pt x="242858" y="177844"/>
                    <a:pt x="242477" y="178301"/>
                    <a:pt x="242172" y="178758"/>
                  </a:cubicBezTo>
                  <a:cubicBezTo>
                    <a:pt x="241944" y="179140"/>
                    <a:pt x="241639" y="179749"/>
                    <a:pt x="241791" y="180130"/>
                  </a:cubicBezTo>
                  <a:lnTo>
                    <a:pt x="231733" y="185388"/>
                  </a:lnTo>
                  <a:cubicBezTo>
                    <a:pt x="230894" y="185540"/>
                    <a:pt x="230361" y="185845"/>
                    <a:pt x="229828" y="186302"/>
                  </a:cubicBezTo>
                  <a:cubicBezTo>
                    <a:pt x="229828" y="186302"/>
                    <a:pt x="229828" y="186302"/>
                    <a:pt x="229828" y="186378"/>
                  </a:cubicBezTo>
                  <a:lnTo>
                    <a:pt x="226246" y="188588"/>
                  </a:lnTo>
                  <a:cubicBezTo>
                    <a:pt x="225332" y="188893"/>
                    <a:pt x="224417" y="189045"/>
                    <a:pt x="223655" y="189427"/>
                  </a:cubicBezTo>
                  <a:cubicBezTo>
                    <a:pt x="222741" y="189884"/>
                    <a:pt x="221979" y="190493"/>
                    <a:pt x="220836" y="191255"/>
                  </a:cubicBezTo>
                  <a:cubicBezTo>
                    <a:pt x="220455" y="191636"/>
                    <a:pt x="220303" y="191712"/>
                    <a:pt x="220226" y="191865"/>
                  </a:cubicBezTo>
                  <a:cubicBezTo>
                    <a:pt x="220226" y="191941"/>
                    <a:pt x="220226" y="192093"/>
                    <a:pt x="220226" y="192246"/>
                  </a:cubicBezTo>
                  <a:lnTo>
                    <a:pt x="219541" y="194532"/>
                  </a:lnTo>
                  <a:cubicBezTo>
                    <a:pt x="219541" y="194532"/>
                    <a:pt x="219084" y="194608"/>
                    <a:pt x="218931" y="194760"/>
                  </a:cubicBezTo>
                  <a:cubicBezTo>
                    <a:pt x="219160" y="194913"/>
                    <a:pt x="219464" y="194989"/>
                    <a:pt x="219693" y="194989"/>
                  </a:cubicBezTo>
                  <a:lnTo>
                    <a:pt x="220226" y="196894"/>
                  </a:lnTo>
                  <a:cubicBezTo>
                    <a:pt x="217179" y="198113"/>
                    <a:pt x="215045" y="200628"/>
                    <a:pt x="212683" y="202685"/>
                  </a:cubicBezTo>
                  <a:cubicBezTo>
                    <a:pt x="209635" y="205352"/>
                    <a:pt x="207044" y="208934"/>
                    <a:pt x="203462" y="210458"/>
                  </a:cubicBezTo>
                  <a:cubicBezTo>
                    <a:pt x="194623" y="214268"/>
                    <a:pt x="190280" y="222116"/>
                    <a:pt x="185022" y="229127"/>
                  </a:cubicBezTo>
                  <a:cubicBezTo>
                    <a:pt x="182279" y="232784"/>
                    <a:pt x="180755" y="237432"/>
                    <a:pt x="177554" y="240480"/>
                  </a:cubicBezTo>
                  <a:cubicBezTo>
                    <a:pt x="171459" y="246272"/>
                    <a:pt x="168106" y="253892"/>
                    <a:pt x="162619" y="260140"/>
                  </a:cubicBezTo>
                  <a:cubicBezTo>
                    <a:pt x="159114" y="264102"/>
                    <a:pt x="157361" y="269665"/>
                    <a:pt x="153932" y="273704"/>
                  </a:cubicBezTo>
                  <a:cubicBezTo>
                    <a:pt x="149284" y="279038"/>
                    <a:pt x="146084" y="285134"/>
                    <a:pt x="142960" y="291306"/>
                  </a:cubicBezTo>
                  <a:cubicBezTo>
                    <a:pt x="140979" y="295268"/>
                    <a:pt x="139759" y="299612"/>
                    <a:pt x="136025" y="302507"/>
                  </a:cubicBezTo>
                  <a:cubicBezTo>
                    <a:pt x="135416" y="302965"/>
                    <a:pt x="135035" y="303879"/>
                    <a:pt x="134882" y="304717"/>
                  </a:cubicBezTo>
                  <a:cubicBezTo>
                    <a:pt x="133892" y="310585"/>
                    <a:pt x="132063" y="315995"/>
                    <a:pt x="129091" y="321176"/>
                  </a:cubicBezTo>
                  <a:cubicBezTo>
                    <a:pt x="127491" y="323843"/>
                    <a:pt x="127262" y="327348"/>
                    <a:pt x="125510" y="329863"/>
                  </a:cubicBezTo>
                  <a:cubicBezTo>
                    <a:pt x="124214" y="331768"/>
                    <a:pt x="122157" y="333140"/>
                    <a:pt x="121014" y="335502"/>
                  </a:cubicBezTo>
                  <a:cubicBezTo>
                    <a:pt x="118804" y="340379"/>
                    <a:pt x="117661" y="345865"/>
                    <a:pt x="112784" y="349447"/>
                  </a:cubicBezTo>
                  <a:cubicBezTo>
                    <a:pt x="111108" y="350666"/>
                    <a:pt x="111184" y="353180"/>
                    <a:pt x="112632" y="355466"/>
                  </a:cubicBezTo>
                  <a:cubicBezTo>
                    <a:pt x="113851" y="357447"/>
                    <a:pt x="115375" y="357371"/>
                    <a:pt x="117128" y="357295"/>
                  </a:cubicBezTo>
                  <a:cubicBezTo>
                    <a:pt x="119642" y="357295"/>
                    <a:pt x="120709" y="355619"/>
                    <a:pt x="121395" y="353485"/>
                  </a:cubicBezTo>
                  <a:cubicBezTo>
                    <a:pt x="121776" y="352190"/>
                    <a:pt x="122157" y="350285"/>
                    <a:pt x="122995" y="349980"/>
                  </a:cubicBezTo>
                  <a:cubicBezTo>
                    <a:pt x="126196" y="348685"/>
                    <a:pt x="126958" y="346094"/>
                    <a:pt x="127948" y="343350"/>
                  </a:cubicBezTo>
                  <a:cubicBezTo>
                    <a:pt x="128253" y="342512"/>
                    <a:pt x="129244" y="341293"/>
                    <a:pt x="129929" y="341293"/>
                  </a:cubicBezTo>
                  <a:cubicBezTo>
                    <a:pt x="132444" y="341141"/>
                    <a:pt x="132977" y="338855"/>
                    <a:pt x="134501" y="337712"/>
                  </a:cubicBezTo>
                  <a:cubicBezTo>
                    <a:pt x="139302" y="334130"/>
                    <a:pt x="142731" y="330244"/>
                    <a:pt x="144865" y="324300"/>
                  </a:cubicBezTo>
                  <a:cubicBezTo>
                    <a:pt x="146541" y="319576"/>
                    <a:pt x="151265" y="315766"/>
                    <a:pt x="154923" y="311804"/>
                  </a:cubicBezTo>
                  <a:cubicBezTo>
                    <a:pt x="159038" y="307384"/>
                    <a:pt x="163381" y="303117"/>
                    <a:pt x="167801" y="299002"/>
                  </a:cubicBezTo>
                  <a:cubicBezTo>
                    <a:pt x="171916" y="295192"/>
                    <a:pt x="174659" y="289858"/>
                    <a:pt x="180221" y="287725"/>
                  </a:cubicBezTo>
                  <a:cubicBezTo>
                    <a:pt x="184794" y="285972"/>
                    <a:pt x="185708" y="280714"/>
                    <a:pt x="190204" y="278352"/>
                  </a:cubicBezTo>
                  <a:cubicBezTo>
                    <a:pt x="194471" y="276142"/>
                    <a:pt x="197443" y="271342"/>
                    <a:pt x="200567" y="267379"/>
                  </a:cubicBezTo>
                  <a:cubicBezTo>
                    <a:pt x="203462" y="263798"/>
                    <a:pt x="207425" y="261131"/>
                    <a:pt x="209482" y="256711"/>
                  </a:cubicBezTo>
                  <a:cubicBezTo>
                    <a:pt x="210092" y="255416"/>
                    <a:pt x="213369" y="255492"/>
                    <a:pt x="214740" y="254273"/>
                  </a:cubicBezTo>
                  <a:cubicBezTo>
                    <a:pt x="216340" y="252901"/>
                    <a:pt x="216721" y="249853"/>
                    <a:pt x="218398" y="248939"/>
                  </a:cubicBezTo>
                  <a:cubicBezTo>
                    <a:pt x="222055" y="247034"/>
                    <a:pt x="224494" y="244290"/>
                    <a:pt x="227161" y="241319"/>
                  </a:cubicBezTo>
                  <a:cubicBezTo>
                    <a:pt x="231123" y="236823"/>
                    <a:pt x="236000" y="233165"/>
                    <a:pt x="240343" y="229050"/>
                  </a:cubicBezTo>
                  <a:cubicBezTo>
                    <a:pt x="246820" y="223031"/>
                    <a:pt x="253297" y="216935"/>
                    <a:pt x="259774" y="210839"/>
                  </a:cubicBezTo>
                  <a:cubicBezTo>
                    <a:pt x="260841" y="209848"/>
                    <a:pt x="261679" y="208629"/>
                    <a:pt x="262899" y="207791"/>
                  </a:cubicBezTo>
                  <a:cubicBezTo>
                    <a:pt x="270290" y="203066"/>
                    <a:pt x="276691" y="197199"/>
                    <a:pt x="282863" y="191027"/>
                  </a:cubicBezTo>
                  <a:cubicBezTo>
                    <a:pt x="286749" y="187064"/>
                    <a:pt x="291474" y="184321"/>
                    <a:pt x="296045" y="181425"/>
                  </a:cubicBezTo>
                  <a:cubicBezTo>
                    <a:pt x="298255" y="179978"/>
                    <a:pt x="300999" y="179597"/>
                    <a:pt x="303132" y="177615"/>
                  </a:cubicBezTo>
                  <a:cubicBezTo>
                    <a:pt x="305189" y="175787"/>
                    <a:pt x="308085" y="174796"/>
                    <a:pt x="310524" y="173348"/>
                  </a:cubicBezTo>
                  <a:cubicBezTo>
                    <a:pt x="312733" y="171977"/>
                    <a:pt x="314714" y="170377"/>
                    <a:pt x="316848" y="169081"/>
                  </a:cubicBezTo>
                  <a:cubicBezTo>
                    <a:pt x="323020" y="165271"/>
                    <a:pt x="328659" y="160699"/>
                    <a:pt x="335136" y="157194"/>
                  </a:cubicBezTo>
                  <a:cubicBezTo>
                    <a:pt x="340013" y="154603"/>
                    <a:pt x="345042" y="152165"/>
                    <a:pt x="349843" y="149498"/>
                  </a:cubicBezTo>
                  <a:cubicBezTo>
                    <a:pt x="350529" y="149117"/>
                    <a:pt x="351595" y="149269"/>
                    <a:pt x="352434" y="149345"/>
                  </a:cubicBezTo>
                  <a:cubicBezTo>
                    <a:pt x="356777" y="149726"/>
                    <a:pt x="361044" y="150336"/>
                    <a:pt x="365235" y="148278"/>
                  </a:cubicBezTo>
                  <a:cubicBezTo>
                    <a:pt x="366759" y="147517"/>
                    <a:pt x="369426" y="147364"/>
                    <a:pt x="370569" y="148202"/>
                  </a:cubicBezTo>
                  <a:cubicBezTo>
                    <a:pt x="373541" y="150412"/>
                    <a:pt x="375979" y="153384"/>
                    <a:pt x="378646" y="155975"/>
                  </a:cubicBezTo>
                  <a:cubicBezTo>
                    <a:pt x="379256" y="156584"/>
                    <a:pt x="379865" y="157727"/>
                    <a:pt x="380551" y="157803"/>
                  </a:cubicBezTo>
                  <a:cubicBezTo>
                    <a:pt x="384742" y="158337"/>
                    <a:pt x="386343" y="162147"/>
                    <a:pt x="389238" y="164280"/>
                  </a:cubicBezTo>
                  <a:cubicBezTo>
                    <a:pt x="390000" y="164890"/>
                    <a:pt x="390914" y="165500"/>
                    <a:pt x="391905" y="165728"/>
                  </a:cubicBezTo>
                  <a:cubicBezTo>
                    <a:pt x="395029" y="166643"/>
                    <a:pt x="397239" y="168472"/>
                    <a:pt x="398992" y="171291"/>
                  </a:cubicBezTo>
                  <a:cubicBezTo>
                    <a:pt x="399982" y="172967"/>
                    <a:pt x="401887" y="174110"/>
                    <a:pt x="403488" y="175406"/>
                  </a:cubicBezTo>
                  <a:cubicBezTo>
                    <a:pt x="408974" y="180054"/>
                    <a:pt x="414613" y="184473"/>
                    <a:pt x="419870" y="189350"/>
                  </a:cubicBezTo>
                  <a:cubicBezTo>
                    <a:pt x="424595" y="193770"/>
                    <a:pt x="428329" y="199256"/>
                    <a:pt x="434196" y="202609"/>
                  </a:cubicBezTo>
                  <a:cubicBezTo>
                    <a:pt x="436558" y="203981"/>
                    <a:pt x="438082" y="206800"/>
                    <a:pt x="440368" y="208477"/>
                  </a:cubicBezTo>
                  <a:cubicBezTo>
                    <a:pt x="443874" y="211067"/>
                    <a:pt x="446159" y="214496"/>
                    <a:pt x="448674" y="217925"/>
                  </a:cubicBezTo>
                  <a:cubicBezTo>
                    <a:pt x="449284" y="218763"/>
                    <a:pt x="449512" y="220059"/>
                    <a:pt x="450274" y="220440"/>
                  </a:cubicBezTo>
                  <a:cubicBezTo>
                    <a:pt x="455151" y="222802"/>
                    <a:pt x="457361" y="227222"/>
                    <a:pt x="459571" y="231641"/>
                  </a:cubicBezTo>
                  <a:cubicBezTo>
                    <a:pt x="462009" y="236594"/>
                    <a:pt x="465057" y="241242"/>
                    <a:pt x="467724" y="245967"/>
                  </a:cubicBezTo>
                  <a:cubicBezTo>
                    <a:pt x="471686" y="252977"/>
                    <a:pt x="475268" y="260140"/>
                    <a:pt x="479992" y="266846"/>
                  </a:cubicBezTo>
                  <a:cubicBezTo>
                    <a:pt x="485250" y="274313"/>
                    <a:pt x="489060" y="282619"/>
                    <a:pt x="495461" y="289477"/>
                  </a:cubicBezTo>
                  <a:cubicBezTo>
                    <a:pt x="499271" y="293516"/>
                    <a:pt x="502624" y="294430"/>
                    <a:pt x="507500" y="293058"/>
                  </a:cubicBezTo>
                  <a:cubicBezTo>
                    <a:pt x="508415" y="292830"/>
                    <a:pt x="509634" y="292754"/>
                    <a:pt x="510396" y="293211"/>
                  </a:cubicBezTo>
                  <a:cubicBezTo>
                    <a:pt x="514054" y="295421"/>
                    <a:pt x="518321" y="296716"/>
                    <a:pt x="520988" y="300374"/>
                  </a:cubicBezTo>
                  <a:cubicBezTo>
                    <a:pt x="523655" y="303955"/>
                    <a:pt x="526550" y="307384"/>
                    <a:pt x="528913" y="311118"/>
                  </a:cubicBezTo>
                  <a:cubicBezTo>
                    <a:pt x="531046" y="314623"/>
                    <a:pt x="532646" y="318585"/>
                    <a:pt x="534399" y="322319"/>
                  </a:cubicBezTo>
                  <a:cubicBezTo>
                    <a:pt x="534551" y="322624"/>
                    <a:pt x="534399" y="323005"/>
                    <a:pt x="534399" y="323386"/>
                  </a:cubicBezTo>
                  <a:cubicBezTo>
                    <a:pt x="534399" y="329635"/>
                    <a:pt x="537828" y="334892"/>
                    <a:pt x="539047" y="340836"/>
                  </a:cubicBezTo>
                  <a:cubicBezTo>
                    <a:pt x="539276" y="342055"/>
                    <a:pt x="540724" y="350818"/>
                    <a:pt x="541257" y="352113"/>
                  </a:cubicBezTo>
                  <a:cubicBezTo>
                    <a:pt x="542171" y="354476"/>
                    <a:pt x="541867" y="357219"/>
                    <a:pt x="545143" y="359048"/>
                  </a:cubicBezTo>
                  <a:cubicBezTo>
                    <a:pt x="549182" y="361257"/>
                    <a:pt x="552001" y="365296"/>
                    <a:pt x="551925" y="370630"/>
                  </a:cubicBezTo>
                  <a:cubicBezTo>
                    <a:pt x="551925" y="372078"/>
                    <a:pt x="553220" y="373678"/>
                    <a:pt x="554135" y="375050"/>
                  </a:cubicBezTo>
                  <a:cubicBezTo>
                    <a:pt x="554821" y="376040"/>
                    <a:pt x="555888" y="376726"/>
                    <a:pt x="556802" y="377564"/>
                  </a:cubicBezTo>
                  <a:lnTo>
                    <a:pt x="558631" y="382212"/>
                  </a:lnTo>
                  <a:cubicBezTo>
                    <a:pt x="558631" y="382593"/>
                    <a:pt x="558783" y="382746"/>
                    <a:pt x="559012" y="382898"/>
                  </a:cubicBezTo>
                  <a:lnTo>
                    <a:pt x="556497" y="397072"/>
                  </a:lnTo>
                  <a:cubicBezTo>
                    <a:pt x="555888" y="397072"/>
                    <a:pt x="556040" y="398443"/>
                    <a:pt x="556269" y="398977"/>
                  </a:cubicBezTo>
                  <a:cubicBezTo>
                    <a:pt x="557411" y="402025"/>
                    <a:pt x="558859" y="404920"/>
                    <a:pt x="561450" y="407054"/>
                  </a:cubicBezTo>
                  <a:cubicBezTo>
                    <a:pt x="566174" y="410940"/>
                    <a:pt x="570899" y="414826"/>
                    <a:pt x="575471" y="418865"/>
                  </a:cubicBezTo>
                  <a:cubicBezTo>
                    <a:pt x="579205" y="422141"/>
                    <a:pt x="583777" y="421151"/>
                    <a:pt x="586672" y="416883"/>
                  </a:cubicBezTo>
                  <a:cubicBezTo>
                    <a:pt x="588882" y="413607"/>
                    <a:pt x="587739" y="410025"/>
                    <a:pt x="588882" y="406977"/>
                  </a:cubicBezTo>
                  <a:cubicBezTo>
                    <a:pt x="590711" y="402177"/>
                    <a:pt x="588425" y="397833"/>
                    <a:pt x="588349" y="393262"/>
                  </a:cubicBezTo>
                  <a:cubicBezTo>
                    <a:pt x="588349" y="389223"/>
                    <a:pt x="586749" y="384956"/>
                    <a:pt x="586596" y="380688"/>
                  </a:cubicBezTo>
                  <a:cubicBezTo>
                    <a:pt x="586444" y="378098"/>
                    <a:pt x="586368" y="375583"/>
                    <a:pt x="584920" y="373297"/>
                  </a:cubicBezTo>
                  <a:cubicBezTo>
                    <a:pt x="584386" y="372459"/>
                    <a:pt x="584310" y="371316"/>
                    <a:pt x="584386" y="370325"/>
                  </a:cubicBezTo>
                  <a:cubicBezTo>
                    <a:pt x="584691" y="365220"/>
                    <a:pt x="581110" y="360800"/>
                    <a:pt x="582100" y="355619"/>
                  </a:cubicBezTo>
                  <a:cubicBezTo>
                    <a:pt x="582253" y="355009"/>
                    <a:pt x="581414" y="354171"/>
                    <a:pt x="581034" y="353409"/>
                  </a:cubicBezTo>
                  <a:cubicBezTo>
                    <a:pt x="580653" y="352495"/>
                    <a:pt x="580043" y="351580"/>
                    <a:pt x="580043" y="350590"/>
                  </a:cubicBezTo>
                  <a:cubicBezTo>
                    <a:pt x="579890" y="344417"/>
                    <a:pt x="577376" y="338778"/>
                    <a:pt x="575623" y="333063"/>
                  </a:cubicBezTo>
                  <a:cubicBezTo>
                    <a:pt x="574252" y="328644"/>
                    <a:pt x="571661" y="324605"/>
                    <a:pt x="570518" y="320110"/>
                  </a:cubicBezTo>
                  <a:cubicBezTo>
                    <a:pt x="569375" y="315690"/>
                    <a:pt x="568003" y="311499"/>
                    <a:pt x="565489" y="307613"/>
                  </a:cubicBezTo>
                  <a:cubicBezTo>
                    <a:pt x="564727" y="306393"/>
                    <a:pt x="565108" y="304336"/>
                    <a:pt x="565184" y="302583"/>
                  </a:cubicBezTo>
                  <a:cubicBezTo>
                    <a:pt x="565184" y="302202"/>
                    <a:pt x="566174" y="301822"/>
                    <a:pt x="566632" y="301364"/>
                  </a:cubicBezTo>
                  <a:cubicBezTo>
                    <a:pt x="566784" y="301822"/>
                    <a:pt x="566784" y="302431"/>
                    <a:pt x="567013" y="302812"/>
                  </a:cubicBezTo>
                  <a:cubicBezTo>
                    <a:pt x="567775" y="303955"/>
                    <a:pt x="565413" y="306622"/>
                    <a:pt x="568384" y="306470"/>
                  </a:cubicBezTo>
                  <a:cubicBezTo>
                    <a:pt x="572270" y="306317"/>
                    <a:pt x="573642" y="309365"/>
                    <a:pt x="575547" y="311423"/>
                  </a:cubicBezTo>
                  <a:cubicBezTo>
                    <a:pt x="579662" y="315918"/>
                    <a:pt x="581186" y="322167"/>
                    <a:pt x="585377" y="326739"/>
                  </a:cubicBezTo>
                  <a:cubicBezTo>
                    <a:pt x="586749" y="328187"/>
                    <a:pt x="586901" y="330701"/>
                    <a:pt x="587663" y="332759"/>
                  </a:cubicBezTo>
                  <a:cubicBezTo>
                    <a:pt x="588120" y="333978"/>
                    <a:pt x="588425" y="335350"/>
                    <a:pt x="589111" y="336492"/>
                  </a:cubicBezTo>
                  <a:cubicBezTo>
                    <a:pt x="591625" y="340455"/>
                    <a:pt x="593911" y="344493"/>
                    <a:pt x="595283" y="348989"/>
                  </a:cubicBezTo>
                  <a:cubicBezTo>
                    <a:pt x="595969" y="351352"/>
                    <a:pt x="597340" y="353561"/>
                    <a:pt x="598483" y="355695"/>
                  </a:cubicBezTo>
                  <a:cubicBezTo>
                    <a:pt x="603360" y="364839"/>
                    <a:pt x="609304" y="373221"/>
                    <a:pt x="617000" y="380231"/>
                  </a:cubicBezTo>
                  <a:cubicBezTo>
                    <a:pt x="618067" y="381222"/>
                    <a:pt x="619667" y="381527"/>
                    <a:pt x="621039" y="382212"/>
                  </a:cubicBezTo>
                  <a:cubicBezTo>
                    <a:pt x="619286" y="385870"/>
                    <a:pt x="623477" y="386480"/>
                    <a:pt x="624696" y="388385"/>
                  </a:cubicBezTo>
                  <a:cubicBezTo>
                    <a:pt x="626982" y="391890"/>
                    <a:pt x="629649" y="395700"/>
                    <a:pt x="634069" y="397300"/>
                  </a:cubicBezTo>
                  <a:cubicBezTo>
                    <a:pt x="635974" y="397986"/>
                    <a:pt x="637879" y="398672"/>
                    <a:pt x="639860" y="399053"/>
                  </a:cubicBezTo>
                  <a:cubicBezTo>
                    <a:pt x="647023" y="400500"/>
                    <a:pt x="649461" y="403930"/>
                    <a:pt x="648318" y="411473"/>
                  </a:cubicBezTo>
                  <a:cubicBezTo>
                    <a:pt x="650147" y="413150"/>
                    <a:pt x="647251" y="414902"/>
                    <a:pt x="648318" y="416502"/>
                  </a:cubicBezTo>
                  <a:close/>
                  <a:moveTo>
                    <a:pt x="543467" y="362477"/>
                  </a:moveTo>
                  <a:cubicBezTo>
                    <a:pt x="543467" y="362477"/>
                    <a:pt x="543924" y="361715"/>
                    <a:pt x="543848" y="361715"/>
                  </a:cubicBezTo>
                  <a:cubicBezTo>
                    <a:pt x="543314" y="361257"/>
                    <a:pt x="542781" y="360877"/>
                    <a:pt x="541943" y="360800"/>
                  </a:cubicBezTo>
                  <a:cubicBezTo>
                    <a:pt x="542248" y="361562"/>
                    <a:pt x="542857" y="362020"/>
                    <a:pt x="543467" y="362553"/>
                  </a:cubicBezTo>
                  <a:close/>
                  <a:moveTo>
                    <a:pt x="408517" y="55391"/>
                  </a:moveTo>
                  <a:cubicBezTo>
                    <a:pt x="408821" y="54629"/>
                    <a:pt x="409050" y="53943"/>
                    <a:pt x="409355" y="53181"/>
                  </a:cubicBezTo>
                  <a:cubicBezTo>
                    <a:pt x="408517" y="53409"/>
                    <a:pt x="407602" y="53638"/>
                    <a:pt x="406535" y="54095"/>
                  </a:cubicBezTo>
                  <a:cubicBezTo>
                    <a:pt x="406993" y="54705"/>
                    <a:pt x="407755" y="55010"/>
                    <a:pt x="408517" y="55391"/>
                  </a:cubicBezTo>
                  <a:close/>
                  <a:moveTo>
                    <a:pt x="336736" y="118942"/>
                  </a:moveTo>
                  <a:cubicBezTo>
                    <a:pt x="337498" y="117722"/>
                    <a:pt x="336660" y="116351"/>
                    <a:pt x="335441" y="115284"/>
                  </a:cubicBezTo>
                  <a:cubicBezTo>
                    <a:pt x="333764" y="113912"/>
                    <a:pt x="332317" y="112388"/>
                    <a:pt x="330793" y="110864"/>
                  </a:cubicBezTo>
                  <a:cubicBezTo>
                    <a:pt x="328126" y="108197"/>
                    <a:pt x="325459" y="105530"/>
                    <a:pt x="322868" y="102787"/>
                  </a:cubicBezTo>
                  <a:cubicBezTo>
                    <a:pt x="319744" y="99434"/>
                    <a:pt x="316696" y="96005"/>
                    <a:pt x="313648" y="92576"/>
                  </a:cubicBezTo>
                  <a:cubicBezTo>
                    <a:pt x="310752" y="93033"/>
                    <a:pt x="309533" y="90747"/>
                    <a:pt x="308085" y="89147"/>
                  </a:cubicBezTo>
                  <a:cubicBezTo>
                    <a:pt x="301608" y="81832"/>
                    <a:pt x="295284" y="74364"/>
                    <a:pt x="288883" y="66973"/>
                  </a:cubicBezTo>
                  <a:cubicBezTo>
                    <a:pt x="287968" y="65982"/>
                    <a:pt x="286597" y="65449"/>
                    <a:pt x="285606" y="64535"/>
                  </a:cubicBezTo>
                  <a:cubicBezTo>
                    <a:pt x="281796" y="60953"/>
                    <a:pt x="276767" y="59658"/>
                    <a:pt x="272043" y="58134"/>
                  </a:cubicBezTo>
                  <a:cubicBezTo>
                    <a:pt x="267089" y="56534"/>
                    <a:pt x="262136" y="54400"/>
                    <a:pt x="257031" y="54019"/>
                  </a:cubicBezTo>
                  <a:cubicBezTo>
                    <a:pt x="250706" y="53562"/>
                    <a:pt x="244001" y="52419"/>
                    <a:pt x="237905" y="55924"/>
                  </a:cubicBezTo>
                  <a:cubicBezTo>
                    <a:pt x="236609" y="56686"/>
                    <a:pt x="235238" y="57372"/>
                    <a:pt x="233790" y="57677"/>
                  </a:cubicBezTo>
                  <a:cubicBezTo>
                    <a:pt x="232342" y="57982"/>
                    <a:pt x="230666" y="57372"/>
                    <a:pt x="229370" y="57905"/>
                  </a:cubicBezTo>
                  <a:cubicBezTo>
                    <a:pt x="223122" y="60648"/>
                    <a:pt x="216950" y="63697"/>
                    <a:pt x="210778" y="66516"/>
                  </a:cubicBezTo>
                  <a:cubicBezTo>
                    <a:pt x="208187" y="67735"/>
                    <a:pt x="205672" y="69030"/>
                    <a:pt x="202929" y="69792"/>
                  </a:cubicBezTo>
                  <a:cubicBezTo>
                    <a:pt x="199500" y="70783"/>
                    <a:pt x="195919" y="71164"/>
                    <a:pt x="192490" y="72155"/>
                  </a:cubicBezTo>
                  <a:cubicBezTo>
                    <a:pt x="191651" y="72383"/>
                    <a:pt x="190813" y="73907"/>
                    <a:pt x="190737" y="74898"/>
                  </a:cubicBezTo>
                  <a:cubicBezTo>
                    <a:pt x="190661" y="75660"/>
                    <a:pt x="191804" y="77336"/>
                    <a:pt x="192261" y="77336"/>
                  </a:cubicBezTo>
                  <a:cubicBezTo>
                    <a:pt x="195690" y="76803"/>
                    <a:pt x="199424" y="79013"/>
                    <a:pt x="202548" y="75965"/>
                  </a:cubicBezTo>
                  <a:cubicBezTo>
                    <a:pt x="202929" y="75584"/>
                    <a:pt x="204605" y="75660"/>
                    <a:pt x="204682" y="75812"/>
                  </a:cubicBezTo>
                  <a:cubicBezTo>
                    <a:pt x="205901" y="79927"/>
                    <a:pt x="208568" y="76803"/>
                    <a:pt x="209406" y="76193"/>
                  </a:cubicBezTo>
                  <a:cubicBezTo>
                    <a:pt x="214054" y="73069"/>
                    <a:pt x="219007" y="71850"/>
                    <a:pt x="224494" y="72002"/>
                  </a:cubicBezTo>
                  <a:cubicBezTo>
                    <a:pt x="225865" y="72002"/>
                    <a:pt x="225865" y="72002"/>
                    <a:pt x="225408" y="70326"/>
                  </a:cubicBezTo>
                  <a:cubicBezTo>
                    <a:pt x="225408" y="70173"/>
                    <a:pt x="225408" y="69945"/>
                    <a:pt x="225408" y="69792"/>
                  </a:cubicBezTo>
                  <a:cubicBezTo>
                    <a:pt x="225484" y="68802"/>
                    <a:pt x="229218" y="66363"/>
                    <a:pt x="230209" y="66592"/>
                  </a:cubicBezTo>
                  <a:cubicBezTo>
                    <a:pt x="231199" y="66897"/>
                    <a:pt x="232114" y="67278"/>
                    <a:pt x="233028" y="67354"/>
                  </a:cubicBezTo>
                  <a:cubicBezTo>
                    <a:pt x="230742" y="65068"/>
                    <a:pt x="232342" y="64154"/>
                    <a:pt x="234095" y="63315"/>
                  </a:cubicBezTo>
                  <a:cubicBezTo>
                    <a:pt x="234324" y="63011"/>
                    <a:pt x="234552" y="62630"/>
                    <a:pt x="234704" y="62325"/>
                  </a:cubicBezTo>
                  <a:cubicBezTo>
                    <a:pt x="234704" y="62630"/>
                    <a:pt x="234704" y="63011"/>
                    <a:pt x="234324" y="63620"/>
                  </a:cubicBezTo>
                  <a:cubicBezTo>
                    <a:pt x="234400" y="64839"/>
                    <a:pt x="234552" y="66059"/>
                    <a:pt x="235238" y="66592"/>
                  </a:cubicBezTo>
                  <a:cubicBezTo>
                    <a:pt x="235924" y="67202"/>
                    <a:pt x="237143" y="67125"/>
                    <a:pt x="238134" y="67354"/>
                  </a:cubicBezTo>
                  <a:cubicBezTo>
                    <a:pt x="238591" y="64154"/>
                    <a:pt x="241105" y="65982"/>
                    <a:pt x="242705" y="65449"/>
                  </a:cubicBezTo>
                  <a:cubicBezTo>
                    <a:pt x="243391" y="65220"/>
                    <a:pt x="244077" y="64992"/>
                    <a:pt x="244763" y="64763"/>
                  </a:cubicBezTo>
                  <a:cubicBezTo>
                    <a:pt x="244306" y="65602"/>
                    <a:pt x="244001" y="66592"/>
                    <a:pt x="243467" y="67354"/>
                  </a:cubicBezTo>
                  <a:cubicBezTo>
                    <a:pt x="243239" y="67659"/>
                    <a:pt x="242401" y="67354"/>
                    <a:pt x="242020" y="67659"/>
                  </a:cubicBezTo>
                  <a:cubicBezTo>
                    <a:pt x="240648" y="68345"/>
                    <a:pt x="238743" y="70021"/>
                    <a:pt x="238134" y="69640"/>
                  </a:cubicBezTo>
                  <a:cubicBezTo>
                    <a:pt x="236000" y="68345"/>
                    <a:pt x="236914" y="73450"/>
                    <a:pt x="234476" y="71012"/>
                  </a:cubicBezTo>
                  <a:cubicBezTo>
                    <a:pt x="233638" y="70097"/>
                    <a:pt x="231656" y="70173"/>
                    <a:pt x="230209" y="70021"/>
                  </a:cubicBezTo>
                  <a:cubicBezTo>
                    <a:pt x="229904" y="70021"/>
                    <a:pt x="229370" y="70707"/>
                    <a:pt x="229066" y="71088"/>
                  </a:cubicBezTo>
                  <a:cubicBezTo>
                    <a:pt x="228913" y="71240"/>
                    <a:pt x="228989" y="71774"/>
                    <a:pt x="229066" y="71774"/>
                  </a:cubicBezTo>
                  <a:cubicBezTo>
                    <a:pt x="231656" y="72612"/>
                    <a:pt x="234552" y="74517"/>
                    <a:pt x="236686" y="73907"/>
                  </a:cubicBezTo>
                  <a:cubicBezTo>
                    <a:pt x="242324" y="72155"/>
                    <a:pt x="247582" y="73983"/>
                    <a:pt x="252992" y="74212"/>
                  </a:cubicBezTo>
                  <a:cubicBezTo>
                    <a:pt x="254669" y="74212"/>
                    <a:pt x="256498" y="75584"/>
                    <a:pt x="257945" y="75127"/>
                  </a:cubicBezTo>
                  <a:cubicBezTo>
                    <a:pt x="261755" y="73983"/>
                    <a:pt x="265337" y="75355"/>
                    <a:pt x="268994" y="75279"/>
                  </a:cubicBezTo>
                  <a:cubicBezTo>
                    <a:pt x="270823" y="75279"/>
                    <a:pt x="272576" y="75203"/>
                    <a:pt x="273185" y="77489"/>
                  </a:cubicBezTo>
                  <a:cubicBezTo>
                    <a:pt x="273338" y="77946"/>
                    <a:pt x="274100" y="78403"/>
                    <a:pt x="274633" y="78479"/>
                  </a:cubicBezTo>
                  <a:cubicBezTo>
                    <a:pt x="277529" y="78937"/>
                    <a:pt x="280729" y="78632"/>
                    <a:pt x="283320" y="79775"/>
                  </a:cubicBezTo>
                  <a:cubicBezTo>
                    <a:pt x="286901" y="81375"/>
                    <a:pt x="291093" y="82594"/>
                    <a:pt x="292769" y="86709"/>
                  </a:cubicBezTo>
                  <a:cubicBezTo>
                    <a:pt x="294293" y="90367"/>
                    <a:pt x="296350" y="94100"/>
                    <a:pt x="296808" y="97910"/>
                  </a:cubicBezTo>
                  <a:cubicBezTo>
                    <a:pt x="297265" y="101644"/>
                    <a:pt x="299246" y="104540"/>
                    <a:pt x="300008" y="107892"/>
                  </a:cubicBezTo>
                  <a:cubicBezTo>
                    <a:pt x="300694" y="110788"/>
                    <a:pt x="302065" y="109950"/>
                    <a:pt x="303742" y="108959"/>
                  </a:cubicBezTo>
                  <a:cubicBezTo>
                    <a:pt x="305799" y="107740"/>
                    <a:pt x="305647" y="105759"/>
                    <a:pt x="305723" y="103854"/>
                  </a:cubicBezTo>
                  <a:cubicBezTo>
                    <a:pt x="305723" y="103320"/>
                    <a:pt x="306866" y="102254"/>
                    <a:pt x="307018" y="102254"/>
                  </a:cubicBezTo>
                  <a:cubicBezTo>
                    <a:pt x="309152" y="103473"/>
                    <a:pt x="311362" y="101111"/>
                    <a:pt x="313114" y="102254"/>
                  </a:cubicBezTo>
                  <a:cubicBezTo>
                    <a:pt x="315172" y="103549"/>
                    <a:pt x="316924" y="105378"/>
                    <a:pt x="318677" y="107054"/>
                  </a:cubicBezTo>
                  <a:cubicBezTo>
                    <a:pt x="321420" y="109874"/>
                    <a:pt x="319363" y="113303"/>
                    <a:pt x="319744" y="116427"/>
                  </a:cubicBezTo>
                  <a:cubicBezTo>
                    <a:pt x="317381" y="116655"/>
                    <a:pt x="315019" y="116884"/>
                    <a:pt x="312581" y="117037"/>
                  </a:cubicBezTo>
                  <a:cubicBezTo>
                    <a:pt x="312200" y="117037"/>
                    <a:pt x="311819" y="116198"/>
                    <a:pt x="311362" y="116122"/>
                  </a:cubicBezTo>
                  <a:cubicBezTo>
                    <a:pt x="308847" y="115741"/>
                    <a:pt x="305875" y="115817"/>
                    <a:pt x="304656" y="117798"/>
                  </a:cubicBezTo>
                  <a:cubicBezTo>
                    <a:pt x="302904" y="120694"/>
                    <a:pt x="300618" y="120389"/>
                    <a:pt x="298103" y="120389"/>
                  </a:cubicBezTo>
                  <a:cubicBezTo>
                    <a:pt x="296884" y="120389"/>
                    <a:pt x="295588" y="120237"/>
                    <a:pt x="294293" y="120389"/>
                  </a:cubicBezTo>
                  <a:cubicBezTo>
                    <a:pt x="293683" y="120465"/>
                    <a:pt x="293150" y="121227"/>
                    <a:pt x="292540" y="121608"/>
                  </a:cubicBezTo>
                  <a:cubicBezTo>
                    <a:pt x="293226" y="122218"/>
                    <a:pt x="293074" y="123894"/>
                    <a:pt x="295055" y="122828"/>
                  </a:cubicBezTo>
                  <a:cubicBezTo>
                    <a:pt x="296731" y="121913"/>
                    <a:pt x="299779" y="121380"/>
                    <a:pt x="300694" y="123742"/>
                  </a:cubicBezTo>
                  <a:cubicBezTo>
                    <a:pt x="301532" y="125952"/>
                    <a:pt x="302827" y="125571"/>
                    <a:pt x="304275" y="125647"/>
                  </a:cubicBezTo>
                  <a:cubicBezTo>
                    <a:pt x="307780" y="125876"/>
                    <a:pt x="311285" y="125571"/>
                    <a:pt x="314714" y="125418"/>
                  </a:cubicBezTo>
                  <a:cubicBezTo>
                    <a:pt x="318753" y="125266"/>
                    <a:pt x="322487" y="122828"/>
                    <a:pt x="326906" y="122980"/>
                  </a:cubicBezTo>
                  <a:cubicBezTo>
                    <a:pt x="328735" y="123056"/>
                    <a:pt x="330793" y="121304"/>
                    <a:pt x="333155" y="121151"/>
                  </a:cubicBezTo>
                  <a:cubicBezTo>
                    <a:pt x="334450" y="121151"/>
                    <a:pt x="336050" y="119780"/>
                    <a:pt x="336813" y="118560"/>
                  </a:cubicBezTo>
                  <a:close/>
                  <a:moveTo>
                    <a:pt x="290254" y="123818"/>
                  </a:moveTo>
                  <a:cubicBezTo>
                    <a:pt x="290254" y="123818"/>
                    <a:pt x="290635" y="123132"/>
                    <a:pt x="290254" y="122752"/>
                  </a:cubicBezTo>
                  <a:cubicBezTo>
                    <a:pt x="289873" y="123132"/>
                    <a:pt x="290102" y="123437"/>
                    <a:pt x="290254" y="123818"/>
                  </a:cubicBezTo>
                  <a:close/>
                  <a:moveTo>
                    <a:pt x="233790" y="68497"/>
                  </a:moveTo>
                  <a:cubicBezTo>
                    <a:pt x="233790" y="68497"/>
                    <a:pt x="233104" y="68116"/>
                    <a:pt x="232799" y="68116"/>
                  </a:cubicBezTo>
                  <a:cubicBezTo>
                    <a:pt x="233104" y="68421"/>
                    <a:pt x="233485" y="68421"/>
                    <a:pt x="233790" y="68497"/>
                  </a:cubicBezTo>
                  <a:close/>
                  <a:moveTo>
                    <a:pt x="222208" y="5480"/>
                  </a:moveTo>
                  <a:cubicBezTo>
                    <a:pt x="222208" y="5480"/>
                    <a:pt x="222512" y="4794"/>
                    <a:pt x="222589" y="4489"/>
                  </a:cubicBezTo>
                  <a:cubicBezTo>
                    <a:pt x="222360" y="4794"/>
                    <a:pt x="222208" y="5175"/>
                    <a:pt x="222208" y="5480"/>
                  </a:cubicBezTo>
                  <a:close/>
                  <a:moveTo>
                    <a:pt x="149589" y="174110"/>
                  </a:moveTo>
                  <a:cubicBezTo>
                    <a:pt x="149589" y="174110"/>
                    <a:pt x="150046" y="173958"/>
                    <a:pt x="150275" y="173882"/>
                  </a:cubicBezTo>
                  <a:cubicBezTo>
                    <a:pt x="149970" y="173348"/>
                    <a:pt x="149589" y="172739"/>
                    <a:pt x="149284" y="172434"/>
                  </a:cubicBezTo>
                  <a:cubicBezTo>
                    <a:pt x="149360" y="173120"/>
                    <a:pt x="149513" y="173653"/>
                    <a:pt x="149589" y="174110"/>
                  </a:cubicBezTo>
                  <a:close/>
                  <a:moveTo>
                    <a:pt x="87029" y="138830"/>
                  </a:moveTo>
                  <a:cubicBezTo>
                    <a:pt x="87029" y="138830"/>
                    <a:pt x="87715" y="138144"/>
                    <a:pt x="88400" y="137534"/>
                  </a:cubicBezTo>
                  <a:cubicBezTo>
                    <a:pt x="87943" y="137230"/>
                    <a:pt x="87257" y="137230"/>
                    <a:pt x="86572" y="137153"/>
                  </a:cubicBezTo>
                  <a:cubicBezTo>
                    <a:pt x="86724" y="137687"/>
                    <a:pt x="86876" y="138296"/>
                    <a:pt x="87029" y="138830"/>
                  </a:cubicBezTo>
                  <a:close/>
                  <a:moveTo>
                    <a:pt x="76589" y="273323"/>
                  </a:moveTo>
                  <a:cubicBezTo>
                    <a:pt x="77047" y="272637"/>
                    <a:pt x="77428" y="271875"/>
                    <a:pt x="77504" y="271189"/>
                  </a:cubicBezTo>
                  <a:cubicBezTo>
                    <a:pt x="76742" y="271799"/>
                    <a:pt x="76285" y="272408"/>
                    <a:pt x="75751" y="272942"/>
                  </a:cubicBezTo>
                  <a:cubicBezTo>
                    <a:pt x="76056" y="273094"/>
                    <a:pt x="76513" y="273323"/>
                    <a:pt x="76589" y="273323"/>
                  </a:cubicBezTo>
                  <a:close/>
                </a:path>
              </a:pathLst>
            </a:custGeom>
            <a:solidFill>
              <a:srgbClr val="898989"/>
            </a:solidFill>
            <a:ln w="7620" cap="flat">
              <a:noFill/>
              <a:prstDash val="solid"/>
              <a:miter/>
            </a:ln>
          </p:spPr>
          <p:txBody>
            <a:bodyPr rtlCol="0" anchor="ctr"/>
            <a:lstStyle/>
            <a:p>
              <a:endParaRPr lang="ja-JP" altLang="en-US"/>
            </a:p>
          </p:txBody>
        </p:sp>
        <p:sp>
          <p:nvSpPr>
            <p:cNvPr id="24" name="フリーフォーム: 図形 23">
              <a:extLst>
                <a:ext uri="{FF2B5EF4-FFF2-40B4-BE49-F238E27FC236}">
                  <a16:creationId xmlns:a16="http://schemas.microsoft.com/office/drawing/2014/main" id="{E6A08C14-6139-D06A-B7D1-4163E898B5DD}"/>
                </a:ext>
              </a:extLst>
            </p:cNvPr>
            <p:cNvSpPr/>
            <p:nvPr/>
          </p:nvSpPr>
          <p:spPr>
            <a:xfrm>
              <a:off x="3306782" y="2342181"/>
              <a:ext cx="620765" cy="528305"/>
            </a:xfrm>
            <a:custGeom>
              <a:avLst/>
              <a:gdLst>
                <a:gd name="connsiteX0" fmla="*/ 620032 w 620765"/>
                <a:gd name="connsiteY0" fmla="*/ 277269 h 528305"/>
                <a:gd name="connsiteX1" fmla="*/ 620337 w 620765"/>
                <a:gd name="connsiteY1" fmla="*/ 286032 h 528305"/>
                <a:gd name="connsiteX2" fmla="*/ 618279 w 620765"/>
                <a:gd name="connsiteY2" fmla="*/ 291062 h 528305"/>
                <a:gd name="connsiteX3" fmla="*/ 616908 w 620765"/>
                <a:gd name="connsiteY3" fmla="*/ 296929 h 528305"/>
                <a:gd name="connsiteX4" fmla="*/ 610736 w 620765"/>
                <a:gd name="connsiteY4" fmla="*/ 314302 h 528305"/>
                <a:gd name="connsiteX5" fmla="*/ 610126 w 620765"/>
                <a:gd name="connsiteY5" fmla="*/ 315674 h 528305"/>
                <a:gd name="connsiteX6" fmla="*/ 605859 w 620765"/>
                <a:gd name="connsiteY6" fmla="*/ 323142 h 528305"/>
                <a:gd name="connsiteX7" fmla="*/ 599306 w 620765"/>
                <a:gd name="connsiteY7" fmla="*/ 334953 h 528305"/>
                <a:gd name="connsiteX8" fmla="*/ 595115 w 620765"/>
                <a:gd name="connsiteY8" fmla="*/ 341277 h 528305"/>
                <a:gd name="connsiteX9" fmla="*/ 588714 w 620765"/>
                <a:gd name="connsiteY9" fmla="*/ 348745 h 528305"/>
                <a:gd name="connsiteX10" fmla="*/ 579113 w 620765"/>
                <a:gd name="connsiteY10" fmla="*/ 355298 h 528305"/>
                <a:gd name="connsiteX11" fmla="*/ 575760 w 620765"/>
                <a:gd name="connsiteY11" fmla="*/ 357432 h 528305"/>
                <a:gd name="connsiteX12" fmla="*/ 564025 w 620765"/>
                <a:gd name="connsiteY12" fmla="*/ 365509 h 528305"/>
                <a:gd name="connsiteX13" fmla="*/ 560291 w 620765"/>
                <a:gd name="connsiteY13" fmla="*/ 366423 h 528305"/>
                <a:gd name="connsiteX14" fmla="*/ 558158 w 620765"/>
                <a:gd name="connsiteY14" fmla="*/ 366957 h 528305"/>
                <a:gd name="connsiteX15" fmla="*/ 557243 w 620765"/>
                <a:gd name="connsiteY15" fmla="*/ 361623 h 528305"/>
                <a:gd name="connsiteX16" fmla="*/ 557777 w 620765"/>
                <a:gd name="connsiteY16" fmla="*/ 359184 h 528305"/>
                <a:gd name="connsiteX17" fmla="*/ 560444 w 620765"/>
                <a:gd name="connsiteY17" fmla="*/ 351107 h 528305"/>
                <a:gd name="connsiteX18" fmla="*/ 564177 w 620765"/>
                <a:gd name="connsiteY18" fmla="*/ 338153 h 528305"/>
                <a:gd name="connsiteX19" fmla="*/ 563187 w 620765"/>
                <a:gd name="connsiteY19" fmla="*/ 333810 h 528305"/>
                <a:gd name="connsiteX20" fmla="*/ 558005 w 620765"/>
                <a:gd name="connsiteY20" fmla="*/ 331600 h 528305"/>
                <a:gd name="connsiteX21" fmla="*/ 556786 w 620765"/>
                <a:gd name="connsiteY21" fmla="*/ 334953 h 528305"/>
                <a:gd name="connsiteX22" fmla="*/ 553509 w 620765"/>
                <a:gd name="connsiteY22" fmla="*/ 349431 h 528305"/>
                <a:gd name="connsiteX23" fmla="*/ 553509 w 620765"/>
                <a:gd name="connsiteY23" fmla="*/ 351031 h 528305"/>
                <a:gd name="connsiteX24" fmla="*/ 550004 w 620765"/>
                <a:gd name="connsiteY24" fmla="*/ 361851 h 528305"/>
                <a:gd name="connsiteX25" fmla="*/ 544899 w 620765"/>
                <a:gd name="connsiteY25" fmla="*/ 372291 h 528305"/>
                <a:gd name="connsiteX26" fmla="*/ 540632 w 620765"/>
                <a:gd name="connsiteY26" fmla="*/ 380673 h 528305"/>
                <a:gd name="connsiteX27" fmla="*/ 536898 w 620765"/>
                <a:gd name="connsiteY27" fmla="*/ 389893 h 528305"/>
                <a:gd name="connsiteX28" fmla="*/ 531869 w 620765"/>
                <a:gd name="connsiteY28" fmla="*/ 399037 h 528305"/>
                <a:gd name="connsiteX29" fmla="*/ 527525 w 620765"/>
                <a:gd name="connsiteY29" fmla="*/ 408562 h 528305"/>
                <a:gd name="connsiteX30" fmla="*/ 526001 w 620765"/>
                <a:gd name="connsiteY30" fmla="*/ 409248 h 528305"/>
                <a:gd name="connsiteX31" fmla="*/ 524325 w 620765"/>
                <a:gd name="connsiteY31" fmla="*/ 410391 h 528305"/>
                <a:gd name="connsiteX32" fmla="*/ 520210 w 620765"/>
                <a:gd name="connsiteY32" fmla="*/ 416334 h 528305"/>
                <a:gd name="connsiteX33" fmla="*/ 516781 w 620765"/>
                <a:gd name="connsiteY33" fmla="*/ 419992 h 528305"/>
                <a:gd name="connsiteX34" fmla="*/ 514724 w 620765"/>
                <a:gd name="connsiteY34" fmla="*/ 423421 h 528305"/>
                <a:gd name="connsiteX35" fmla="*/ 508018 w 620765"/>
                <a:gd name="connsiteY35" fmla="*/ 433555 h 528305"/>
                <a:gd name="connsiteX36" fmla="*/ 496359 w 620765"/>
                <a:gd name="connsiteY36" fmla="*/ 449177 h 528305"/>
                <a:gd name="connsiteX37" fmla="*/ 491483 w 620765"/>
                <a:gd name="connsiteY37" fmla="*/ 452834 h 528305"/>
                <a:gd name="connsiteX38" fmla="*/ 485158 w 620765"/>
                <a:gd name="connsiteY38" fmla="*/ 457254 h 528305"/>
                <a:gd name="connsiteX39" fmla="*/ 475557 w 620765"/>
                <a:gd name="connsiteY39" fmla="*/ 467769 h 528305"/>
                <a:gd name="connsiteX40" fmla="*/ 469613 w 620765"/>
                <a:gd name="connsiteY40" fmla="*/ 473865 h 528305"/>
                <a:gd name="connsiteX41" fmla="*/ 462831 w 620765"/>
                <a:gd name="connsiteY41" fmla="*/ 479580 h 528305"/>
                <a:gd name="connsiteX42" fmla="*/ 457269 w 620765"/>
                <a:gd name="connsiteY42" fmla="*/ 484533 h 528305"/>
                <a:gd name="connsiteX43" fmla="*/ 454526 w 620765"/>
                <a:gd name="connsiteY43" fmla="*/ 486515 h 528305"/>
                <a:gd name="connsiteX44" fmla="*/ 442791 w 620765"/>
                <a:gd name="connsiteY44" fmla="*/ 491925 h 528305"/>
                <a:gd name="connsiteX45" fmla="*/ 440810 w 620765"/>
                <a:gd name="connsiteY45" fmla="*/ 493677 h 528305"/>
                <a:gd name="connsiteX46" fmla="*/ 426332 w 620765"/>
                <a:gd name="connsiteY46" fmla="*/ 500459 h 528305"/>
                <a:gd name="connsiteX47" fmla="*/ 416349 w 620765"/>
                <a:gd name="connsiteY47" fmla="*/ 502897 h 528305"/>
                <a:gd name="connsiteX48" fmla="*/ 412920 w 620765"/>
                <a:gd name="connsiteY48" fmla="*/ 504726 h 528305"/>
                <a:gd name="connsiteX49" fmla="*/ 402405 w 620765"/>
                <a:gd name="connsiteY49" fmla="*/ 508155 h 528305"/>
                <a:gd name="connsiteX50" fmla="*/ 400119 w 620765"/>
                <a:gd name="connsiteY50" fmla="*/ 509146 h 528305"/>
                <a:gd name="connsiteX51" fmla="*/ 390822 w 620765"/>
                <a:gd name="connsiteY51" fmla="*/ 513032 h 528305"/>
                <a:gd name="connsiteX52" fmla="*/ 387241 w 620765"/>
                <a:gd name="connsiteY52" fmla="*/ 512194 h 528305"/>
                <a:gd name="connsiteX53" fmla="*/ 381831 w 620765"/>
                <a:gd name="connsiteY53" fmla="*/ 511584 h 528305"/>
                <a:gd name="connsiteX54" fmla="*/ 373906 w 620765"/>
                <a:gd name="connsiteY54" fmla="*/ 516004 h 528305"/>
                <a:gd name="connsiteX55" fmla="*/ 368115 w 620765"/>
                <a:gd name="connsiteY55" fmla="*/ 518595 h 528305"/>
                <a:gd name="connsiteX56" fmla="*/ 359123 w 620765"/>
                <a:gd name="connsiteY56" fmla="*/ 519814 h 528305"/>
                <a:gd name="connsiteX57" fmla="*/ 348531 w 620765"/>
                <a:gd name="connsiteY57" fmla="*/ 522938 h 528305"/>
                <a:gd name="connsiteX58" fmla="*/ 337330 w 620765"/>
                <a:gd name="connsiteY58" fmla="*/ 524386 h 528305"/>
                <a:gd name="connsiteX59" fmla="*/ 329939 w 620765"/>
                <a:gd name="connsiteY59" fmla="*/ 525529 h 528305"/>
                <a:gd name="connsiteX60" fmla="*/ 323462 w 620765"/>
                <a:gd name="connsiteY60" fmla="*/ 528272 h 528305"/>
                <a:gd name="connsiteX61" fmla="*/ 322090 w 620765"/>
                <a:gd name="connsiteY61" fmla="*/ 528272 h 528305"/>
                <a:gd name="connsiteX62" fmla="*/ 308831 w 620765"/>
                <a:gd name="connsiteY62" fmla="*/ 526291 h 528305"/>
                <a:gd name="connsiteX63" fmla="*/ 290772 w 620765"/>
                <a:gd name="connsiteY63" fmla="*/ 525453 h 528305"/>
                <a:gd name="connsiteX64" fmla="*/ 284600 w 620765"/>
                <a:gd name="connsiteY64" fmla="*/ 527129 h 528305"/>
                <a:gd name="connsiteX65" fmla="*/ 282923 w 620765"/>
                <a:gd name="connsiteY65" fmla="*/ 526900 h 528305"/>
                <a:gd name="connsiteX66" fmla="*/ 277589 w 620765"/>
                <a:gd name="connsiteY66" fmla="*/ 525224 h 528305"/>
                <a:gd name="connsiteX67" fmla="*/ 272331 w 620765"/>
                <a:gd name="connsiteY67" fmla="*/ 524919 h 528305"/>
                <a:gd name="connsiteX68" fmla="*/ 252596 w 620765"/>
                <a:gd name="connsiteY68" fmla="*/ 520119 h 528305"/>
                <a:gd name="connsiteX69" fmla="*/ 244290 w 620765"/>
                <a:gd name="connsiteY69" fmla="*/ 517909 h 528305"/>
                <a:gd name="connsiteX70" fmla="*/ 233698 w 620765"/>
                <a:gd name="connsiteY70" fmla="*/ 514709 h 528305"/>
                <a:gd name="connsiteX71" fmla="*/ 222497 w 620765"/>
                <a:gd name="connsiteY71" fmla="*/ 511280 h 528305"/>
                <a:gd name="connsiteX72" fmla="*/ 203142 w 620765"/>
                <a:gd name="connsiteY72" fmla="*/ 506936 h 528305"/>
                <a:gd name="connsiteX73" fmla="*/ 201465 w 620765"/>
                <a:gd name="connsiteY73" fmla="*/ 506174 h 528305"/>
                <a:gd name="connsiteX74" fmla="*/ 193083 w 620765"/>
                <a:gd name="connsiteY74" fmla="*/ 502669 h 528305"/>
                <a:gd name="connsiteX75" fmla="*/ 189502 w 620765"/>
                <a:gd name="connsiteY75" fmla="*/ 502135 h 528305"/>
                <a:gd name="connsiteX76" fmla="*/ 180815 w 620765"/>
                <a:gd name="connsiteY76" fmla="*/ 496954 h 528305"/>
                <a:gd name="connsiteX77" fmla="*/ 173348 w 620765"/>
                <a:gd name="connsiteY77" fmla="*/ 494211 h 528305"/>
                <a:gd name="connsiteX78" fmla="*/ 157803 w 620765"/>
                <a:gd name="connsiteY78" fmla="*/ 488724 h 528305"/>
                <a:gd name="connsiteX79" fmla="*/ 141725 w 620765"/>
                <a:gd name="connsiteY79" fmla="*/ 479123 h 528305"/>
                <a:gd name="connsiteX80" fmla="*/ 137457 w 620765"/>
                <a:gd name="connsiteY80" fmla="*/ 474704 h 528305"/>
                <a:gd name="connsiteX81" fmla="*/ 134105 w 620765"/>
                <a:gd name="connsiteY81" fmla="*/ 471655 h 528305"/>
                <a:gd name="connsiteX82" fmla="*/ 118026 w 620765"/>
                <a:gd name="connsiteY82" fmla="*/ 457330 h 528305"/>
                <a:gd name="connsiteX83" fmla="*/ 115359 w 620765"/>
                <a:gd name="connsiteY83" fmla="*/ 452529 h 528305"/>
                <a:gd name="connsiteX84" fmla="*/ 109340 w 620765"/>
                <a:gd name="connsiteY84" fmla="*/ 445290 h 528305"/>
                <a:gd name="connsiteX85" fmla="*/ 102405 w 620765"/>
                <a:gd name="connsiteY85" fmla="*/ 438585 h 528305"/>
                <a:gd name="connsiteX86" fmla="*/ 99434 w 620765"/>
                <a:gd name="connsiteY86" fmla="*/ 434927 h 528305"/>
                <a:gd name="connsiteX87" fmla="*/ 96005 w 620765"/>
                <a:gd name="connsiteY87" fmla="*/ 427764 h 528305"/>
                <a:gd name="connsiteX88" fmla="*/ 91966 w 620765"/>
                <a:gd name="connsiteY88" fmla="*/ 420297 h 528305"/>
                <a:gd name="connsiteX89" fmla="*/ 88766 w 620765"/>
                <a:gd name="connsiteY89" fmla="*/ 409172 h 528305"/>
                <a:gd name="connsiteX90" fmla="*/ 86099 w 620765"/>
                <a:gd name="connsiteY90" fmla="*/ 402771 h 528305"/>
                <a:gd name="connsiteX91" fmla="*/ 77945 w 620765"/>
                <a:gd name="connsiteY91" fmla="*/ 389436 h 528305"/>
                <a:gd name="connsiteX92" fmla="*/ 74669 w 620765"/>
                <a:gd name="connsiteY92" fmla="*/ 384864 h 528305"/>
                <a:gd name="connsiteX93" fmla="*/ 68420 w 620765"/>
                <a:gd name="connsiteY93" fmla="*/ 373434 h 528305"/>
                <a:gd name="connsiteX94" fmla="*/ 68115 w 620765"/>
                <a:gd name="connsiteY94" fmla="*/ 372519 h 528305"/>
                <a:gd name="connsiteX95" fmla="*/ 61715 w 620765"/>
                <a:gd name="connsiteY95" fmla="*/ 353622 h 528305"/>
                <a:gd name="connsiteX96" fmla="*/ 62400 w 620765"/>
                <a:gd name="connsiteY96" fmla="*/ 350802 h 528305"/>
                <a:gd name="connsiteX97" fmla="*/ 61029 w 620765"/>
                <a:gd name="connsiteY97" fmla="*/ 348974 h 528305"/>
                <a:gd name="connsiteX98" fmla="*/ 54704 w 620765"/>
                <a:gd name="connsiteY98" fmla="*/ 354384 h 528305"/>
                <a:gd name="connsiteX99" fmla="*/ 54704 w 620765"/>
                <a:gd name="connsiteY99" fmla="*/ 359718 h 528305"/>
                <a:gd name="connsiteX100" fmla="*/ 57219 w 620765"/>
                <a:gd name="connsiteY100" fmla="*/ 365128 h 528305"/>
                <a:gd name="connsiteX101" fmla="*/ 64915 w 620765"/>
                <a:gd name="connsiteY101" fmla="*/ 384025 h 528305"/>
                <a:gd name="connsiteX102" fmla="*/ 65829 w 620765"/>
                <a:gd name="connsiteY102" fmla="*/ 385778 h 528305"/>
                <a:gd name="connsiteX103" fmla="*/ 64229 w 620765"/>
                <a:gd name="connsiteY103" fmla="*/ 387531 h 528305"/>
                <a:gd name="connsiteX104" fmla="*/ 51199 w 620765"/>
                <a:gd name="connsiteY104" fmla="*/ 384483 h 528305"/>
                <a:gd name="connsiteX105" fmla="*/ 45179 w 620765"/>
                <a:gd name="connsiteY105" fmla="*/ 383416 h 528305"/>
                <a:gd name="connsiteX106" fmla="*/ 40683 w 620765"/>
                <a:gd name="connsiteY106" fmla="*/ 382502 h 528305"/>
                <a:gd name="connsiteX107" fmla="*/ 20643 w 620765"/>
                <a:gd name="connsiteY107" fmla="*/ 373510 h 528305"/>
                <a:gd name="connsiteX108" fmla="*/ 9822 w 620765"/>
                <a:gd name="connsiteY108" fmla="*/ 362385 h 528305"/>
                <a:gd name="connsiteX109" fmla="*/ 7613 w 620765"/>
                <a:gd name="connsiteY109" fmla="*/ 354307 h 528305"/>
                <a:gd name="connsiteX110" fmla="*/ 5098 w 620765"/>
                <a:gd name="connsiteY110" fmla="*/ 346002 h 528305"/>
                <a:gd name="connsiteX111" fmla="*/ 3117 w 620765"/>
                <a:gd name="connsiteY111" fmla="*/ 341582 h 528305"/>
                <a:gd name="connsiteX112" fmla="*/ 3117 w 620765"/>
                <a:gd name="connsiteY112" fmla="*/ 337086 h 528305"/>
                <a:gd name="connsiteX113" fmla="*/ 2202 w 620765"/>
                <a:gd name="connsiteY113" fmla="*/ 329542 h 528305"/>
                <a:gd name="connsiteX114" fmla="*/ 1440 w 620765"/>
                <a:gd name="connsiteY114" fmla="*/ 315598 h 528305"/>
                <a:gd name="connsiteX115" fmla="*/ 1364 w 620765"/>
                <a:gd name="connsiteY115" fmla="*/ 312779 h 528305"/>
                <a:gd name="connsiteX116" fmla="*/ 983 w 620765"/>
                <a:gd name="connsiteY116" fmla="*/ 305997 h 528305"/>
                <a:gd name="connsiteX117" fmla="*/ 1212 w 620765"/>
                <a:gd name="connsiteY117" fmla="*/ 302110 h 528305"/>
                <a:gd name="connsiteX118" fmla="*/ 2050 w 620765"/>
                <a:gd name="connsiteY118" fmla="*/ 300891 h 528305"/>
                <a:gd name="connsiteX119" fmla="*/ 2050 w 620765"/>
                <a:gd name="connsiteY119" fmla="*/ 296929 h 528305"/>
                <a:gd name="connsiteX120" fmla="*/ 2050 w 620765"/>
                <a:gd name="connsiteY120" fmla="*/ 291519 h 528305"/>
                <a:gd name="connsiteX121" fmla="*/ 2279 w 620765"/>
                <a:gd name="connsiteY121" fmla="*/ 287480 h 528305"/>
                <a:gd name="connsiteX122" fmla="*/ 9060 w 620765"/>
                <a:gd name="connsiteY122" fmla="*/ 274831 h 528305"/>
                <a:gd name="connsiteX123" fmla="*/ 10584 w 620765"/>
                <a:gd name="connsiteY123" fmla="*/ 273383 h 528305"/>
                <a:gd name="connsiteX124" fmla="*/ 17366 w 620765"/>
                <a:gd name="connsiteY124" fmla="*/ 268964 h 528305"/>
                <a:gd name="connsiteX125" fmla="*/ 19500 w 620765"/>
                <a:gd name="connsiteY125" fmla="*/ 269192 h 528305"/>
                <a:gd name="connsiteX126" fmla="*/ 26510 w 620765"/>
                <a:gd name="connsiteY126" fmla="*/ 270716 h 528305"/>
                <a:gd name="connsiteX127" fmla="*/ 38093 w 620765"/>
                <a:gd name="connsiteY127" fmla="*/ 273993 h 528305"/>
                <a:gd name="connsiteX128" fmla="*/ 42284 w 620765"/>
                <a:gd name="connsiteY128" fmla="*/ 279098 h 528305"/>
                <a:gd name="connsiteX129" fmla="*/ 51199 w 620765"/>
                <a:gd name="connsiteY129" fmla="*/ 284432 h 528305"/>
                <a:gd name="connsiteX130" fmla="*/ 59810 w 620765"/>
                <a:gd name="connsiteY130" fmla="*/ 286718 h 528305"/>
                <a:gd name="connsiteX131" fmla="*/ 66744 w 620765"/>
                <a:gd name="connsiteY131" fmla="*/ 284508 h 528305"/>
                <a:gd name="connsiteX132" fmla="*/ 65220 w 620765"/>
                <a:gd name="connsiteY132" fmla="*/ 280012 h 528305"/>
                <a:gd name="connsiteX133" fmla="*/ 64839 w 620765"/>
                <a:gd name="connsiteY133" fmla="*/ 270107 h 528305"/>
                <a:gd name="connsiteX134" fmla="*/ 78479 w 620765"/>
                <a:gd name="connsiteY134" fmla="*/ 257610 h 528305"/>
                <a:gd name="connsiteX135" fmla="*/ 89223 w 620765"/>
                <a:gd name="connsiteY135" fmla="*/ 248313 h 528305"/>
                <a:gd name="connsiteX136" fmla="*/ 101186 w 620765"/>
                <a:gd name="connsiteY136" fmla="*/ 238255 h 528305"/>
                <a:gd name="connsiteX137" fmla="*/ 110025 w 620765"/>
                <a:gd name="connsiteY137" fmla="*/ 228577 h 528305"/>
                <a:gd name="connsiteX138" fmla="*/ 123741 w 620765"/>
                <a:gd name="connsiteY138" fmla="*/ 214938 h 528305"/>
                <a:gd name="connsiteX139" fmla="*/ 147440 w 620765"/>
                <a:gd name="connsiteY139" fmla="*/ 185982 h 528305"/>
                <a:gd name="connsiteX140" fmla="*/ 165194 w 620765"/>
                <a:gd name="connsiteY140" fmla="*/ 165332 h 528305"/>
                <a:gd name="connsiteX141" fmla="*/ 180053 w 620765"/>
                <a:gd name="connsiteY141" fmla="*/ 148263 h 528305"/>
                <a:gd name="connsiteX142" fmla="*/ 180434 w 620765"/>
                <a:gd name="connsiteY142" fmla="*/ 147882 h 528305"/>
                <a:gd name="connsiteX143" fmla="*/ 193464 w 620765"/>
                <a:gd name="connsiteY143" fmla="*/ 135080 h 528305"/>
                <a:gd name="connsiteX144" fmla="*/ 202989 w 620765"/>
                <a:gd name="connsiteY144" fmla="*/ 126774 h 528305"/>
                <a:gd name="connsiteX145" fmla="*/ 207790 w 620765"/>
                <a:gd name="connsiteY145" fmla="*/ 124336 h 528305"/>
                <a:gd name="connsiteX146" fmla="*/ 211371 w 620765"/>
                <a:gd name="connsiteY146" fmla="*/ 122507 h 528305"/>
                <a:gd name="connsiteX147" fmla="*/ 229202 w 620765"/>
                <a:gd name="connsiteY147" fmla="*/ 109324 h 528305"/>
                <a:gd name="connsiteX148" fmla="*/ 239337 w 620765"/>
                <a:gd name="connsiteY148" fmla="*/ 94161 h 528305"/>
                <a:gd name="connsiteX149" fmla="*/ 245509 w 620765"/>
                <a:gd name="connsiteY149" fmla="*/ 74654 h 528305"/>
                <a:gd name="connsiteX150" fmla="*/ 248024 w 620765"/>
                <a:gd name="connsiteY150" fmla="*/ 69243 h 528305"/>
                <a:gd name="connsiteX151" fmla="*/ 253205 w 620765"/>
                <a:gd name="connsiteY151" fmla="*/ 58423 h 528305"/>
                <a:gd name="connsiteX152" fmla="*/ 254272 w 620765"/>
                <a:gd name="connsiteY152" fmla="*/ 56289 h 528305"/>
                <a:gd name="connsiteX153" fmla="*/ 255720 w 620765"/>
                <a:gd name="connsiteY153" fmla="*/ 49584 h 528305"/>
                <a:gd name="connsiteX154" fmla="*/ 260520 w 620765"/>
                <a:gd name="connsiteY154" fmla="*/ 43640 h 528305"/>
                <a:gd name="connsiteX155" fmla="*/ 261054 w 620765"/>
                <a:gd name="connsiteY155" fmla="*/ 42269 h 528305"/>
                <a:gd name="connsiteX156" fmla="*/ 267226 w 620765"/>
                <a:gd name="connsiteY156" fmla="*/ 36401 h 528305"/>
                <a:gd name="connsiteX157" fmla="*/ 272179 w 620765"/>
                <a:gd name="connsiteY157" fmla="*/ 38077 h 528305"/>
                <a:gd name="connsiteX158" fmla="*/ 273627 w 620765"/>
                <a:gd name="connsiteY158" fmla="*/ 38459 h 528305"/>
                <a:gd name="connsiteX159" fmla="*/ 281628 w 620765"/>
                <a:gd name="connsiteY159" fmla="*/ 35334 h 528305"/>
                <a:gd name="connsiteX160" fmla="*/ 284981 w 620765"/>
                <a:gd name="connsiteY160" fmla="*/ 21618 h 528305"/>
                <a:gd name="connsiteX161" fmla="*/ 287267 w 620765"/>
                <a:gd name="connsiteY161" fmla="*/ 17199 h 528305"/>
                <a:gd name="connsiteX162" fmla="*/ 290010 w 620765"/>
                <a:gd name="connsiteY162" fmla="*/ 18875 h 528305"/>
                <a:gd name="connsiteX163" fmla="*/ 291915 w 620765"/>
                <a:gd name="connsiteY163" fmla="*/ 22457 h 528305"/>
                <a:gd name="connsiteX164" fmla="*/ 290086 w 620765"/>
                <a:gd name="connsiteY164" fmla="*/ 30153 h 528305"/>
                <a:gd name="connsiteX165" fmla="*/ 288333 w 620765"/>
                <a:gd name="connsiteY165" fmla="*/ 37392 h 528305"/>
                <a:gd name="connsiteX166" fmla="*/ 288333 w 620765"/>
                <a:gd name="connsiteY166" fmla="*/ 41507 h 528305"/>
                <a:gd name="connsiteX167" fmla="*/ 291915 w 620765"/>
                <a:gd name="connsiteY167" fmla="*/ 44859 h 528305"/>
                <a:gd name="connsiteX168" fmla="*/ 294734 w 620765"/>
                <a:gd name="connsiteY168" fmla="*/ 41278 h 528305"/>
                <a:gd name="connsiteX169" fmla="*/ 296944 w 620765"/>
                <a:gd name="connsiteY169" fmla="*/ 30305 h 528305"/>
                <a:gd name="connsiteX170" fmla="*/ 299001 w 620765"/>
                <a:gd name="connsiteY170" fmla="*/ 25809 h 528305"/>
                <a:gd name="connsiteX171" fmla="*/ 302964 w 620765"/>
                <a:gd name="connsiteY171" fmla="*/ 17732 h 528305"/>
                <a:gd name="connsiteX172" fmla="*/ 305402 w 620765"/>
                <a:gd name="connsiteY172" fmla="*/ 13465 h 528305"/>
                <a:gd name="connsiteX173" fmla="*/ 308907 w 620765"/>
                <a:gd name="connsiteY173" fmla="*/ 3483 h 528305"/>
                <a:gd name="connsiteX174" fmla="*/ 315842 w 620765"/>
                <a:gd name="connsiteY174" fmla="*/ 1578 h 528305"/>
                <a:gd name="connsiteX175" fmla="*/ 317442 w 620765"/>
                <a:gd name="connsiteY175" fmla="*/ 1654 h 528305"/>
                <a:gd name="connsiteX176" fmla="*/ 319728 w 620765"/>
                <a:gd name="connsiteY176" fmla="*/ 4016 h 528305"/>
                <a:gd name="connsiteX177" fmla="*/ 318585 w 620765"/>
                <a:gd name="connsiteY177" fmla="*/ 15446 h 528305"/>
                <a:gd name="connsiteX178" fmla="*/ 317747 w 620765"/>
                <a:gd name="connsiteY178" fmla="*/ 23142 h 528305"/>
                <a:gd name="connsiteX179" fmla="*/ 318280 w 620765"/>
                <a:gd name="connsiteY179" fmla="*/ 33048 h 528305"/>
                <a:gd name="connsiteX180" fmla="*/ 320642 w 620765"/>
                <a:gd name="connsiteY180" fmla="*/ 44402 h 528305"/>
                <a:gd name="connsiteX181" fmla="*/ 324300 w 620765"/>
                <a:gd name="connsiteY181" fmla="*/ 52098 h 528305"/>
                <a:gd name="connsiteX182" fmla="*/ 329405 w 620765"/>
                <a:gd name="connsiteY182" fmla="*/ 51641 h 528305"/>
                <a:gd name="connsiteX183" fmla="*/ 333520 w 620765"/>
                <a:gd name="connsiteY183" fmla="*/ 42116 h 528305"/>
                <a:gd name="connsiteX184" fmla="*/ 340835 w 620765"/>
                <a:gd name="connsiteY184" fmla="*/ 21390 h 528305"/>
                <a:gd name="connsiteX185" fmla="*/ 349979 w 620765"/>
                <a:gd name="connsiteY185" fmla="*/ 5769 h 528305"/>
                <a:gd name="connsiteX186" fmla="*/ 351351 w 620765"/>
                <a:gd name="connsiteY186" fmla="*/ 4245 h 528305"/>
                <a:gd name="connsiteX187" fmla="*/ 353332 w 620765"/>
                <a:gd name="connsiteY187" fmla="*/ 2721 h 528305"/>
                <a:gd name="connsiteX188" fmla="*/ 355313 w 620765"/>
                <a:gd name="connsiteY188" fmla="*/ 2721 h 528305"/>
                <a:gd name="connsiteX189" fmla="*/ 355466 w 620765"/>
                <a:gd name="connsiteY189" fmla="*/ 4245 h 528305"/>
                <a:gd name="connsiteX190" fmla="*/ 364991 w 620765"/>
                <a:gd name="connsiteY190" fmla="*/ 20170 h 528305"/>
                <a:gd name="connsiteX191" fmla="*/ 385336 w 620765"/>
                <a:gd name="connsiteY191" fmla="*/ 44021 h 528305"/>
                <a:gd name="connsiteX192" fmla="*/ 390899 w 620765"/>
                <a:gd name="connsiteY192" fmla="*/ 51260 h 528305"/>
                <a:gd name="connsiteX193" fmla="*/ 397528 w 620765"/>
                <a:gd name="connsiteY193" fmla="*/ 59337 h 528305"/>
                <a:gd name="connsiteX194" fmla="*/ 403624 w 620765"/>
                <a:gd name="connsiteY194" fmla="*/ 68100 h 528305"/>
                <a:gd name="connsiteX195" fmla="*/ 411396 w 620765"/>
                <a:gd name="connsiteY195" fmla="*/ 78311 h 528305"/>
                <a:gd name="connsiteX196" fmla="*/ 420159 w 620765"/>
                <a:gd name="connsiteY196" fmla="*/ 87074 h 528305"/>
                <a:gd name="connsiteX197" fmla="*/ 422369 w 620765"/>
                <a:gd name="connsiteY197" fmla="*/ 89360 h 528305"/>
                <a:gd name="connsiteX198" fmla="*/ 426865 w 620765"/>
                <a:gd name="connsiteY198" fmla="*/ 100942 h 528305"/>
                <a:gd name="connsiteX199" fmla="*/ 430827 w 620765"/>
                <a:gd name="connsiteY199" fmla="*/ 108486 h 528305"/>
                <a:gd name="connsiteX200" fmla="*/ 432123 w 620765"/>
                <a:gd name="connsiteY200" fmla="*/ 111687 h 528305"/>
                <a:gd name="connsiteX201" fmla="*/ 433799 w 620765"/>
                <a:gd name="connsiteY201" fmla="*/ 115878 h 528305"/>
                <a:gd name="connsiteX202" fmla="*/ 442486 w 620765"/>
                <a:gd name="connsiteY202" fmla="*/ 131118 h 528305"/>
                <a:gd name="connsiteX203" fmla="*/ 458183 w 620765"/>
                <a:gd name="connsiteY203" fmla="*/ 158016 h 528305"/>
                <a:gd name="connsiteX204" fmla="*/ 470832 w 620765"/>
                <a:gd name="connsiteY204" fmla="*/ 171427 h 528305"/>
                <a:gd name="connsiteX205" fmla="*/ 483939 w 620765"/>
                <a:gd name="connsiteY205" fmla="*/ 182781 h 528305"/>
                <a:gd name="connsiteX206" fmla="*/ 490492 w 620765"/>
                <a:gd name="connsiteY206" fmla="*/ 187734 h 528305"/>
                <a:gd name="connsiteX207" fmla="*/ 499331 w 620765"/>
                <a:gd name="connsiteY207" fmla="*/ 194364 h 528305"/>
                <a:gd name="connsiteX208" fmla="*/ 500169 w 620765"/>
                <a:gd name="connsiteY208" fmla="*/ 195430 h 528305"/>
                <a:gd name="connsiteX209" fmla="*/ 503751 w 620765"/>
                <a:gd name="connsiteY209" fmla="*/ 197793 h 528305"/>
                <a:gd name="connsiteX210" fmla="*/ 506875 w 620765"/>
                <a:gd name="connsiteY210" fmla="*/ 201222 h 528305"/>
                <a:gd name="connsiteX211" fmla="*/ 515257 w 620765"/>
                <a:gd name="connsiteY211" fmla="*/ 210670 h 528305"/>
                <a:gd name="connsiteX212" fmla="*/ 528363 w 620765"/>
                <a:gd name="connsiteY212" fmla="*/ 221872 h 528305"/>
                <a:gd name="connsiteX213" fmla="*/ 556786 w 620765"/>
                <a:gd name="connsiteY213" fmla="*/ 243741 h 528305"/>
                <a:gd name="connsiteX214" fmla="*/ 560901 w 620765"/>
                <a:gd name="connsiteY214" fmla="*/ 259591 h 528305"/>
                <a:gd name="connsiteX215" fmla="*/ 559910 w 620765"/>
                <a:gd name="connsiteY215" fmla="*/ 266449 h 528305"/>
                <a:gd name="connsiteX216" fmla="*/ 559377 w 620765"/>
                <a:gd name="connsiteY216" fmla="*/ 268811 h 528305"/>
                <a:gd name="connsiteX217" fmla="*/ 559377 w 620765"/>
                <a:gd name="connsiteY217" fmla="*/ 271707 h 528305"/>
                <a:gd name="connsiteX218" fmla="*/ 561129 w 620765"/>
                <a:gd name="connsiteY218" fmla="*/ 269573 h 528305"/>
                <a:gd name="connsiteX219" fmla="*/ 562577 w 620765"/>
                <a:gd name="connsiteY219" fmla="*/ 267440 h 528305"/>
                <a:gd name="connsiteX220" fmla="*/ 569435 w 620765"/>
                <a:gd name="connsiteY220" fmla="*/ 265458 h 528305"/>
                <a:gd name="connsiteX221" fmla="*/ 578503 w 620765"/>
                <a:gd name="connsiteY221" fmla="*/ 256086 h 528305"/>
                <a:gd name="connsiteX222" fmla="*/ 577665 w 620765"/>
                <a:gd name="connsiteY222" fmla="*/ 249990 h 528305"/>
                <a:gd name="connsiteX223" fmla="*/ 578503 w 620765"/>
                <a:gd name="connsiteY223" fmla="*/ 246713 h 528305"/>
                <a:gd name="connsiteX224" fmla="*/ 597172 w 620765"/>
                <a:gd name="connsiteY224" fmla="*/ 241608 h 528305"/>
                <a:gd name="connsiteX225" fmla="*/ 606697 w 620765"/>
                <a:gd name="connsiteY225" fmla="*/ 245875 h 528305"/>
                <a:gd name="connsiteX226" fmla="*/ 610888 w 620765"/>
                <a:gd name="connsiteY226" fmla="*/ 248770 h 528305"/>
                <a:gd name="connsiteX227" fmla="*/ 617822 w 620765"/>
                <a:gd name="connsiteY227" fmla="*/ 267516 h 528305"/>
                <a:gd name="connsiteX228" fmla="*/ 620337 w 620765"/>
                <a:gd name="connsiteY228" fmla="*/ 277727 h 528305"/>
                <a:gd name="connsiteX229" fmla="*/ 501312 w 620765"/>
                <a:gd name="connsiteY229" fmla="*/ 286642 h 528305"/>
                <a:gd name="connsiteX230" fmla="*/ 501084 w 620765"/>
                <a:gd name="connsiteY230" fmla="*/ 284661 h 528305"/>
                <a:gd name="connsiteX231" fmla="*/ 496131 w 620765"/>
                <a:gd name="connsiteY231" fmla="*/ 277498 h 528305"/>
                <a:gd name="connsiteX232" fmla="*/ 475100 w 620765"/>
                <a:gd name="connsiteY232" fmla="*/ 272012 h 528305"/>
                <a:gd name="connsiteX233" fmla="*/ 464432 w 620765"/>
                <a:gd name="connsiteY233" fmla="*/ 273307 h 528305"/>
                <a:gd name="connsiteX234" fmla="*/ 445534 w 620765"/>
                <a:gd name="connsiteY234" fmla="*/ 271402 h 528305"/>
                <a:gd name="connsiteX235" fmla="*/ 444086 w 620765"/>
                <a:gd name="connsiteY235" fmla="*/ 271707 h 528305"/>
                <a:gd name="connsiteX236" fmla="*/ 440352 w 620765"/>
                <a:gd name="connsiteY236" fmla="*/ 271707 h 528305"/>
                <a:gd name="connsiteX237" fmla="*/ 424731 w 620765"/>
                <a:gd name="connsiteY237" fmla="*/ 272621 h 528305"/>
                <a:gd name="connsiteX238" fmla="*/ 413149 w 620765"/>
                <a:gd name="connsiteY238" fmla="*/ 277269 h 528305"/>
                <a:gd name="connsiteX239" fmla="*/ 396309 w 620765"/>
                <a:gd name="connsiteY239" fmla="*/ 284127 h 528305"/>
                <a:gd name="connsiteX240" fmla="*/ 394099 w 620765"/>
                <a:gd name="connsiteY240" fmla="*/ 283594 h 528305"/>
                <a:gd name="connsiteX241" fmla="*/ 385717 w 620765"/>
                <a:gd name="connsiteY241" fmla="*/ 287480 h 528305"/>
                <a:gd name="connsiteX242" fmla="*/ 377030 w 620765"/>
                <a:gd name="connsiteY242" fmla="*/ 292585 h 528305"/>
                <a:gd name="connsiteX243" fmla="*/ 373144 w 620765"/>
                <a:gd name="connsiteY243" fmla="*/ 298072 h 528305"/>
                <a:gd name="connsiteX244" fmla="*/ 375811 w 620765"/>
                <a:gd name="connsiteY244" fmla="*/ 302339 h 528305"/>
                <a:gd name="connsiteX245" fmla="*/ 377640 w 620765"/>
                <a:gd name="connsiteY245" fmla="*/ 302110 h 528305"/>
                <a:gd name="connsiteX246" fmla="*/ 379621 w 620765"/>
                <a:gd name="connsiteY246" fmla="*/ 303635 h 528305"/>
                <a:gd name="connsiteX247" fmla="*/ 388003 w 620765"/>
                <a:gd name="connsiteY247" fmla="*/ 308130 h 528305"/>
                <a:gd name="connsiteX248" fmla="*/ 402862 w 620765"/>
                <a:gd name="connsiteY248" fmla="*/ 315445 h 528305"/>
                <a:gd name="connsiteX249" fmla="*/ 407358 w 620765"/>
                <a:gd name="connsiteY249" fmla="*/ 317427 h 528305"/>
                <a:gd name="connsiteX250" fmla="*/ 425570 w 620765"/>
                <a:gd name="connsiteY250" fmla="*/ 321542 h 528305"/>
                <a:gd name="connsiteX251" fmla="*/ 439590 w 620765"/>
                <a:gd name="connsiteY251" fmla="*/ 322151 h 528305"/>
                <a:gd name="connsiteX252" fmla="*/ 459402 w 620765"/>
                <a:gd name="connsiteY252" fmla="*/ 317427 h 528305"/>
                <a:gd name="connsiteX253" fmla="*/ 479291 w 620765"/>
                <a:gd name="connsiteY253" fmla="*/ 310645 h 528305"/>
                <a:gd name="connsiteX254" fmla="*/ 489501 w 620765"/>
                <a:gd name="connsiteY254" fmla="*/ 303863 h 528305"/>
                <a:gd name="connsiteX255" fmla="*/ 495293 w 620765"/>
                <a:gd name="connsiteY255" fmla="*/ 297157 h 528305"/>
                <a:gd name="connsiteX256" fmla="*/ 501084 w 620765"/>
                <a:gd name="connsiteY256" fmla="*/ 286566 h 528305"/>
                <a:gd name="connsiteX257" fmla="*/ 415511 w 620765"/>
                <a:gd name="connsiteY257" fmla="*/ 170437 h 528305"/>
                <a:gd name="connsiteX258" fmla="*/ 404767 w 620765"/>
                <a:gd name="connsiteY258" fmla="*/ 161750 h 528305"/>
                <a:gd name="connsiteX259" fmla="*/ 394632 w 620765"/>
                <a:gd name="connsiteY259" fmla="*/ 164722 h 528305"/>
                <a:gd name="connsiteX260" fmla="*/ 368572 w 620765"/>
                <a:gd name="connsiteY260" fmla="*/ 178819 h 528305"/>
                <a:gd name="connsiteX261" fmla="*/ 363695 w 620765"/>
                <a:gd name="connsiteY261" fmla="*/ 182629 h 528305"/>
                <a:gd name="connsiteX262" fmla="*/ 362476 w 620765"/>
                <a:gd name="connsiteY262" fmla="*/ 186363 h 528305"/>
                <a:gd name="connsiteX263" fmla="*/ 364838 w 620765"/>
                <a:gd name="connsiteY263" fmla="*/ 192306 h 528305"/>
                <a:gd name="connsiteX264" fmla="*/ 371315 w 620765"/>
                <a:gd name="connsiteY264" fmla="*/ 195888 h 528305"/>
                <a:gd name="connsiteX265" fmla="*/ 383583 w 620765"/>
                <a:gd name="connsiteY265" fmla="*/ 194669 h 528305"/>
                <a:gd name="connsiteX266" fmla="*/ 399662 w 620765"/>
                <a:gd name="connsiteY266" fmla="*/ 187963 h 528305"/>
                <a:gd name="connsiteX267" fmla="*/ 411625 w 620765"/>
                <a:gd name="connsiteY267" fmla="*/ 176762 h 528305"/>
                <a:gd name="connsiteX268" fmla="*/ 415511 w 620765"/>
                <a:gd name="connsiteY268" fmla="*/ 170361 h 528305"/>
                <a:gd name="connsiteX269" fmla="*/ 370934 w 620765"/>
                <a:gd name="connsiteY269" fmla="*/ 411991 h 528305"/>
                <a:gd name="connsiteX270" fmla="*/ 368953 w 620765"/>
                <a:gd name="connsiteY270" fmla="*/ 410238 h 528305"/>
                <a:gd name="connsiteX271" fmla="*/ 339692 w 620765"/>
                <a:gd name="connsiteY271" fmla="*/ 392179 h 528305"/>
                <a:gd name="connsiteX272" fmla="*/ 327957 w 620765"/>
                <a:gd name="connsiteY272" fmla="*/ 383949 h 528305"/>
                <a:gd name="connsiteX273" fmla="*/ 312870 w 620765"/>
                <a:gd name="connsiteY273" fmla="*/ 381587 h 528305"/>
                <a:gd name="connsiteX274" fmla="*/ 297477 w 620765"/>
                <a:gd name="connsiteY274" fmla="*/ 394160 h 528305"/>
                <a:gd name="connsiteX275" fmla="*/ 291153 w 620765"/>
                <a:gd name="connsiteY275" fmla="*/ 400485 h 528305"/>
                <a:gd name="connsiteX276" fmla="*/ 281933 w 620765"/>
                <a:gd name="connsiteY276" fmla="*/ 410162 h 528305"/>
                <a:gd name="connsiteX277" fmla="*/ 276218 w 620765"/>
                <a:gd name="connsiteY277" fmla="*/ 414658 h 528305"/>
                <a:gd name="connsiteX278" fmla="*/ 271798 w 620765"/>
                <a:gd name="connsiteY278" fmla="*/ 416868 h 528305"/>
                <a:gd name="connsiteX279" fmla="*/ 271874 w 620765"/>
                <a:gd name="connsiteY279" fmla="*/ 423878 h 528305"/>
                <a:gd name="connsiteX280" fmla="*/ 274617 w 620765"/>
                <a:gd name="connsiteY280" fmla="*/ 425097 h 528305"/>
                <a:gd name="connsiteX281" fmla="*/ 285133 w 620765"/>
                <a:gd name="connsiteY281" fmla="*/ 426240 h 528305"/>
                <a:gd name="connsiteX282" fmla="*/ 291762 w 620765"/>
                <a:gd name="connsiteY282" fmla="*/ 423878 h 528305"/>
                <a:gd name="connsiteX283" fmla="*/ 294734 w 620765"/>
                <a:gd name="connsiteY283" fmla="*/ 421973 h 528305"/>
                <a:gd name="connsiteX284" fmla="*/ 308907 w 620765"/>
                <a:gd name="connsiteY284" fmla="*/ 420830 h 528305"/>
                <a:gd name="connsiteX285" fmla="*/ 323233 w 620765"/>
                <a:gd name="connsiteY285" fmla="*/ 421059 h 528305"/>
                <a:gd name="connsiteX286" fmla="*/ 340607 w 620765"/>
                <a:gd name="connsiteY286" fmla="*/ 419306 h 528305"/>
                <a:gd name="connsiteX287" fmla="*/ 345255 w 620765"/>
                <a:gd name="connsiteY287" fmla="*/ 417630 h 528305"/>
                <a:gd name="connsiteX288" fmla="*/ 366515 w 620765"/>
                <a:gd name="connsiteY288" fmla="*/ 415420 h 528305"/>
                <a:gd name="connsiteX289" fmla="*/ 368115 w 620765"/>
                <a:gd name="connsiteY289" fmla="*/ 415420 h 528305"/>
                <a:gd name="connsiteX290" fmla="*/ 370782 w 620765"/>
                <a:gd name="connsiteY290" fmla="*/ 411839 h 528305"/>
                <a:gd name="connsiteX291" fmla="*/ 358895 w 620765"/>
                <a:gd name="connsiteY291" fmla="*/ 442395 h 528305"/>
                <a:gd name="connsiteX292" fmla="*/ 362171 w 620765"/>
                <a:gd name="connsiteY292" fmla="*/ 436222 h 528305"/>
                <a:gd name="connsiteX293" fmla="*/ 356685 w 620765"/>
                <a:gd name="connsiteY293" fmla="*/ 434013 h 528305"/>
                <a:gd name="connsiteX294" fmla="*/ 354094 w 620765"/>
                <a:gd name="connsiteY294" fmla="*/ 436527 h 528305"/>
                <a:gd name="connsiteX295" fmla="*/ 349217 w 620765"/>
                <a:gd name="connsiteY295" fmla="*/ 438432 h 528305"/>
                <a:gd name="connsiteX296" fmla="*/ 340378 w 620765"/>
                <a:gd name="connsiteY296" fmla="*/ 439042 h 528305"/>
                <a:gd name="connsiteX297" fmla="*/ 332072 w 620765"/>
                <a:gd name="connsiteY297" fmla="*/ 439652 h 528305"/>
                <a:gd name="connsiteX298" fmla="*/ 322623 w 620765"/>
                <a:gd name="connsiteY298" fmla="*/ 439880 h 528305"/>
                <a:gd name="connsiteX299" fmla="*/ 315003 w 620765"/>
                <a:gd name="connsiteY299" fmla="*/ 440414 h 528305"/>
                <a:gd name="connsiteX300" fmla="*/ 306621 w 620765"/>
                <a:gd name="connsiteY300" fmla="*/ 440261 h 528305"/>
                <a:gd name="connsiteX301" fmla="*/ 301897 w 620765"/>
                <a:gd name="connsiteY301" fmla="*/ 440261 h 528305"/>
                <a:gd name="connsiteX302" fmla="*/ 296563 w 620765"/>
                <a:gd name="connsiteY302" fmla="*/ 439728 h 528305"/>
                <a:gd name="connsiteX303" fmla="*/ 291305 w 620765"/>
                <a:gd name="connsiteY303" fmla="*/ 439347 h 528305"/>
                <a:gd name="connsiteX304" fmla="*/ 285666 w 620765"/>
                <a:gd name="connsiteY304" fmla="*/ 441252 h 528305"/>
                <a:gd name="connsiteX305" fmla="*/ 280561 w 620765"/>
                <a:gd name="connsiteY305" fmla="*/ 441557 h 528305"/>
                <a:gd name="connsiteX306" fmla="*/ 274770 w 620765"/>
                <a:gd name="connsiteY306" fmla="*/ 440718 h 528305"/>
                <a:gd name="connsiteX307" fmla="*/ 274389 w 620765"/>
                <a:gd name="connsiteY307" fmla="*/ 440414 h 528305"/>
                <a:gd name="connsiteX308" fmla="*/ 271646 w 620765"/>
                <a:gd name="connsiteY308" fmla="*/ 447348 h 528305"/>
                <a:gd name="connsiteX309" fmla="*/ 275303 w 620765"/>
                <a:gd name="connsiteY309" fmla="*/ 450091 h 528305"/>
                <a:gd name="connsiteX310" fmla="*/ 291610 w 620765"/>
                <a:gd name="connsiteY310" fmla="*/ 449100 h 528305"/>
                <a:gd name="connsiteX311" fmla="*/ 307993 w 620765"/>
                <a:gd name="connsiteY311" fmla="*/ 450015 h 528305"/>
                <a:gd name="connsiteX312" fmla="*/ 322700 w 620765"/>
                <a:gd name="connsiteY312" fmla="*/ 449024 h 528305"/>
                <a:gd name="connsiteX313" fmla="*/ 342816 w 620765"/>
                <a:gd name="connsiteY313" fmla="*/ 447881 h 528305"/>
                <a:gd name="connsiteX314" fmla="*/ 353332 w 620765"/>
                <a:gd name="connsiteY314" fmla="*/ 444528 h 528305"/>
                <a:gd name="connsiteX315" fmla="*/ 359047 w 620765"/>
                <a:gd name="connsiteY315" fmla="*/ 442471 h 528305"/>
                <a:gd name="connsiteX316" fmla="*/ 351732 w 620765"/>
                <a:gd name="connsiteY316" fmla="*/ 437061 h 528305"/>
                <a:gd name="connsiteX317" fmla="*/ 351732 w 620765"/>
                <a:gd name="connsiteY317" fmla="*/ 435994 h 528305"/>
                <a:gd name="connsiteX318" fmla="*/ 351732 w 620765"/>
                <a:gd name="connsiteY318" fmla="*/ 437061 h 528305"/>
                <a:gd name="connsiteX319" fmla="*/ 309060 w 620765"/>
                <a:gd name="connsiteY319" fmla="*/ 356060 h 528305"/>
                <a:gd name="connsiteX320" fmla="*/ 311727 w 620765"/>
                <a:gd name="connsiteY320" fmla="*/ 351869 h 528305"/>
                <a:gd name="connsiteX321" fmla="*/ 307307 w 620765"/>
                <a:gd name="connsiteY321" fmla="*/ 344020 h 528305"/>
                <a:gd name="connsiteX322" fmla="*/ 297554 w 620765"/>
                <a:gd name="connsiteY322" fmla="*/ 336400 h 528305"/>
                <a:gd name="connsiteX323" fmla="*/ 296563 w 620765"/>
                <a:gd name="connsiteY323" fmla="*/ 334724 h 528305"/>
                <a:gd name="connsiteX324" fmla="*/ 296715 w 620765"/>
                <a:gd name="connsiteY324" fmla="*/ 324590 h 528305"/>
                <a:gd name="connsiteX325" fmla="*/ 298697 w 620765"/>
                <a:gd name="connsiteY325" fmla="*/ 311483 h 528305"/>
                <a:gd name="connsiteX326" fmla="*/ 295877 w 620765"/>
                <a:gd name="connsiteY326" fmla="*/ 306759 h 528305"/>
                <a:gd name="connsiteX327" fmla="*/ 294429 w 620765"/>
                <a:gd name="connsiteY327" fmla="*/ 304320 h 528305"/>
                <a:gd name="connsiteX328" fmla="*/ 296182 w 620765"/>
                <a:gd name="connsiteY328" fmla="*/ 299139 h 528305"/>
                <a:gd name="connsiteX329" fmla="*/ 296715 w 620765"/>
                <a:gd name="connsiteY329" fmla="*/ 287328 h 528305"/>
                <a:gd name="connsiteX330" fmla="*/ 290010 w 620765"/>
                <a:gd name="connsiteY330" fmla="*/ 292052 h 528305"/>
                <a:gd name="connsiteX331" fmla="*/ 291000 w 620765"/>
                <a:gd name="connsiteY331" fmla="*/ 299139 h 528305"/>
                <a:gd name="connsiteX332" fmla="*/ 291000 w 620765"/>
                <a:gd name="connsiteY332" fmla="*/ 301730 h 528305"/>
                <a:gd name="connsiteX333" fmla="*/ 290010 w 620765"/>
                <a:gd name="connsiteY333" fmla="*/ 309350 h 528305"/>
                <a:gd name="connsiteX334" fmla="*/ 289781 w 620765"/>
                <a:gd name="connsiteY334" fmla="*/ 313007 h 528305"/>
                <a:gd name="connsiteX335" fmla="*/ 289781 w 620765"/>
                <a:gd name="connsiteY335" fmla="*/ 322456 h 528305"/>
                <a:gd name="connsiteX336" fmla="*/ 289705 w 620765"/>
                <a:gd name="connsiteY336" fmla="*/ 330305 h 528305"/>
                <a:gd name="connsiteX337" fmla="*/ 287952 w 620765"/>
                <a:gd name="connsiteY337" fmla="*/ 340287 h 528305"/>
                <a:gd name="connsiteX338" fmla="*/ 288714 w 620765"/>
                <a:gd name="connsiteY338" fmla="*/ 342573 h 528305"/>
                <a:gd name="connsiteX339" fmla="*/ 293439 w 620765"/>
                <a:gd name="connsiteY339" fmla="*/ 346687 h 528305"/>
                <a:gd name="connsiteX340" fmla="*/ 299535 w 620765"/>
                <a:gd name="connsiteY340" fmla="*/ 351336 h 528305"/>
                <a:gd name="connsiteX341" fmla="*/ 304107 w 620765"/>
                <a:gd name="connsiteY341" fmla="*/ 355679 h 528305"/>
                <a:gd name="connsiteX342" fmla="*/ 309060 w 620765"/>
                <a:gd name="connsiteY342" fmla="*/ 355984 h 528305"/>
                <a:gd name="connsiteX343" fmla="*/ 258539 w 620765"/>
                <a:gd name="connsiteY343" fmla="*/ 47602 h 528305"/>
                <a:gd name="connsiteX344" fmla="*/ 257472 w 620765"/>
                <a:gd name="connsiteY344" fmla="*/ 47602 h 528305"/>
                <a:gd name="connsiteX345" fmla="*/ 258539 w 620765"/>
                <a:gd name="connsiteY345" fmla="*/ 47602 h 528305"/>
                <a:gd name="connsiteX346" fmla="*/ 235222 w 620765"/>
                <a:gd name="connsiteY346" fmla="*/ 302568 h 528305"/>
                <a:gd name="connsiteX347" fmla="*/ 230879 w 620765"/>
                <a:gd name="connsiteY347" fmla="*/ 291824 h 528305"/>
                <a:gd name="connsiteX348" fmla="*/ 222649 w 620765"/>
                <a:gd name="connsiteY348" fmla="*/ 290757 h 528305"/>
                <a:gd name="connsiteX349" fmla="*/ 216553 w 620765"/>
                <a:gd name="connsiteY349" fmla="*/ 283289 h 528305"/>
                <a:gd name="connsiteX350" fmla="*/ 216172 w 620765"/>
                <a:gd name="connsiteY350" fmla="*/ 282146 h 528305"/>
                <a:gd name="connsiteX351" fmla="*/ 205352 w 620765"/>
                <a:gd name="connsiteY351" fmla="*/ 282451 h 528305"/>
                <a:gd name="connsiteX352" fmla="*/ 197122 w 620765"/>
                <a:gd name="connsiteY352" fmla="*/ 282832 h 528305"/>
                <a:gd name="connsiteX353" fmla="*/ 186378 w 620765"/>
                <a:gd name="connsiteY353" fmla="*/ 282146 h 528305"/>
                <a:gd name="connsiteX354" fmla="*/ 179825 w 620765"/>
                <a:gd name="connsiteY354" fmla="*/ 283137 h 528305"/>
                <a:gd name="connsiteX355" fmla="*/ 168852 w 620765"/>
                <a:gd name="connsiteY355" fmla="*/ 285499 h 528305"/>
                <a:gd name="connsiteX356" fmla="*/ 167099 w 620765"/>
                <a:gd name="connsiteY356" fmla="*/ 286413 h 528305"/>
                <a:gd name="connsiteX357" fmla="*/ 149497 w 620765"/>
                <a:gd name="connsiteY357" fmla="*/ 289766 h 528305"/>
                <a:gd name="connsiteX358" fmla="*/ 136695 w 620765"/>
                <a:gd name="connsiteY358" fmla="*/ 294033 h 528305"/>
                <a:gd name="connsiteX359" fmla="*/ 127170 w 620765"/>
                <a:gd name="connsiteY359" fmla="*/ 297234 h 528305"/>
                <a:gd name="connsiteX360" fmla="*/ 125037 w 620765"/>
                <a:gd name="connsiteY360" fmla="*/ 298072 h 528305"/>
                <a:gd name="connsiteX361" fmla="*/ 113150 w 620765"/>
                <a:gd name="connsiteY361" fmla="*/ 308969 h 528305"/>
                <a:gd name="connsiteX362" fmla="*/ 111321 w 620765"/>
                <a:gd name="connsiteY362" fmla="*/ 318417 h 528305"/>
                <a:gd name="connsiteX363" fmla="*/ 121303 w 620765"/>
                <a:gd name="connsiteY363" fmla="*/ 324209 h 528305"/>
                <a:gd name="connsiteX364" fmla="*/ 137153 w 620765"/>
                <a:gd name="connsiteY364" fmla="*/ 326571 h 528305"/>
                <a:gd name="connsiteX365" fmla="*/ 153688 w 620765"/>
                <a:gd name="connsiteY365" fmla="*/ 329542 h 528305"/>
                <a:gd name="connsiteX366" fmla="*/ 155517 w 620765"/>
                <a:gd name="connsiteY366" fmla="*/ 330228 h 528305"/>
                <a:gd name="connsiteX367" fmla="*/ 161003 w 620765"/>
                <a:gd name="connsiteY367" fmla="*/ 330762 h 528305"/>
                <a:gd name="connsiteX368" fmla="*/ 169004 w 620765"/>
                <a:gd name="connsiteY368" fmla="*/ 330838 h 528305"/>
                <a:gd name="connsiteX369" fmla="*/ 187597 w 620765"/>
                <a:gd name="connsiteY369" fmla="*/ 331600 h 528305"/>
                <a:gd name="connsiteX370" fmla="*/ 188588 w 620765"/>
                <a:gd name="connsiteY370" fmla="*/ 331371 h 528305"/>
                <a:gd name="connsiteX371" fmla="*/ 195903 w 620765"/>
                <a:gd name="connsiteY371" fmla="*/ 329466 h 528305"/>
                <a:gd name="connsiteX372" fmla="*/ 199484 w 620765"/>
                <a:gd name="connsiteY372" fmla="*/ 329085 h 528305"/>
                <a:gd name="connsiteX373" fmla="*/ 216172 w 620765"/>
                <a:gd name="connsiteY373" fmla="*/ 322304 h 528305"/>
                <a:gd name="connsiteX374" fmla="*/ 217086 w 620765"/>
                <a:gd name="connsiteY374" fmla="*/ 321922 h 528305"/>
                <a:gd name="connsiteX375" fmla="*/ 221354 w 620765"/>
                <a:gd name="connsiteY375" fmla="*/ 317046 h 528305"/>
                <a:gd name="connsiteX376" fmla="*/ 216553 w 620765"/>
                <a:gd name="connsiteY376" fmla="*/ 317579 h 528305"/>
                <a:gd name="connsiteX377" fmla="*/ 214877 w 620765"/>
                <a:gd name="connsiteY377" fmla="*/ 316893 h 528305"/>
                <a:gd name="connsiteX378" fmla="*/ 216020 w 620765"/>
                <a:gd name="connsiteY378" fmla="*/ 315598 h 528305"/>
                <a:gd name="connsiteX379" fmla="*/ 230879 w 620765"/>
                <a:gd name="connsiteY379" fmla="*/ 308816 h 528305"/>
                <a:gd name="connsiteX380" fmla="*/ 234993 w 620765"/>
                <a:gd name="connsiteY380" fmla="*/ 302568 h 528305"/>
                <a:gd name="connsiteX381" fmla="*/ 225621 w 620765"/>
                <a:gd name="connsiteY381" fmla="*/ 201450 h 528305"/>
                <a:gd name="connsiteX382" fmla="*/ 222116 w 620765"/>
                <a:gd name="connsiteY382" fmla="*/ 194973 h 528305"/>
                <a:gd name="connsiteX383" fmla="*/ 215410 w 620765"/>
                <a:gd name="connsiteY383" fmla="*/ 192916 h 528305"/>
                <a:gd name="connsiteX384" fmla="*/ 201084 w 620765"/>
                <a:gd name="connsiteY384" fmla="*/ 189639 h 528305"/>
                <a:gd name="connsiteX385" fmla="*/ 198417 w 620765"/>
                <a:gd name="connsiteY385" fmla="*/ 189639 h 528305"/>
                <a:gd name="connsiteX386" fmla="*/ 185235 w 620765"/>
                <a:gd name="connsiteY386" fmla="*/ 187506 h 528305"/>
                <a:gd name="connsiteX387" fmla="*/ 180968 w 620765"/>
                <a:gd name="connsiteY387" fmla="*/ 187277 h 528305"/>
                <a:gd name="connsiteX388" fmla="*/ 171062 w 620765"/>
                <a:gd name="connsiteY388" fmla="*/ 189030 h 528305"/>
                <a:gd name="connsiteX389" fmla="*/ 169233 w 620765"/>
                <a:gd name="connsiteY389" fmla="*/ 196269 h 528305"/>
                <a:gd name="connsiteX390" fmla="*/ 177005 w 620765"/>
                <a:gd name="connsiteY390" fmla="*/ 205794 h 528305"/>
                <a:gd name="connsiteX391" fmla="*/ 182111 w 620765"/>
                <a:gd name="connsiteY391" fmla="*/ 208994 h 528305"/>
                <a:gd name="connsiteX392" fmla="*/ 192321 w 620765"/>
                <a:gd name="connsiteY392" fmla="*/ 211585 h 528305"/>
                <a:gd name="connsiteX393" fmla="*/ 207866 w 620765"/>
                <a:gd name="connsiteY393" fmla="*/ 210366 h 528305"/>
                <a:gd name="connsiteX394" fmla="*/ 212057 w 620765"/>
                <a:gd name="connsiteY394" fmla="*/ 209070 h 528305"/>
                <a:gd name="connsiteX395" fmla="*/ 217467 w 620765"/>
                <a:gd name="connsiteY395" fmla="*/ 207851 h 528305"/>
                <a:gd name="connsiteX396" fmla="*/ 225545 w 620765"/>
                <a:gd name="connsiteY396" fmla="*/ 201450 h 528305"/>
                <a:gd name="connsiteX397" fmla="*/ 225240 w 620765"/>
                <a:gd name="connsiteY397" fmla="*/ 115420 h 528305"/>
                <a:gd name="connsiteX398" fmla="*/ 225621 w 620765"/>
                <a:gd name="connsiteY398" fmla="*/ 114430 h 528305"/>
                <a:gd name="connsiteX399" fmla="*/ 225240 w 620765"/>
                <a:gd name="connsiteY399" fmla="*/ 115420 h 528305"/>
                <a:gd name="connsiteX400" fmla="*/ 224325 w 620765"/>
                <a:gd name="connsiteY400" fmla="*/ 116411 h 528305"/>
                <a:gd name="connsiteX401" fmla="*/ 224706 w 620765"/>
                <a:gd name="connsiteY401" fmla="*/ 115420 h 528305"/>
                <a:gd name="connsiteX402" fmla="*/ 224325 w 620765"/>
                <a:gd name="connsiteY402" fmla="*/ 116411 h 528305"/>
                <a:gd name="connsiteX403" fmla="*/ 220592 w 620765"/>
                <a:gd name="connsiteY403" fmla="*/ 510213 h 528305"/>
                <a:gd name="connsiteX404" fmla="*/ 220592 w 620765"/>
                <a:gd name="connsiteY404" fmla="*/ 509146 h 528305"/>
                <a:gd name="connsiteX405" fmla="*/ 220592 w 620765"/>
                <a:gd name="connsiteY405" fmla="*/ 510213 h 52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Lst>
              <a:rect l="l" t="t" r="r" b="b"/>
              <a:pathLst>
                <a:path w="620765" h="528305">
                  <a:moveTo>
                    <a:pt x="620032" y="277269"/>
                  </a:moveTo>
                  <a:cubicBezTo>
                    <a:pt x="621480" y="279250"/>
                    <a:pt x="620337" y="283060"/>
                    <a:pt x="620337" y="286032"/>
                  </a:cubicBezTo>
                  <a:cubicBezTo>
                    <a:pt x="617213" y="286718"/>
                    <a:pt x="618660" y="289233"/>
                    <a:pt x="618279" y="291062"/>
                  </a:cubicBezTo>
                  <a:cubicBezTo>
                    <a:pt x="617898" y="293043"/>
                    <a:pt x="617594" y="295024"/>
                    <a:pt x="616908" y="296929"/>
                  </a:cubicBezTo>
                  <a:cubicBezTo>
                    <a:pt x="614698" y="302720"/>
                    <a:pt x="610583" y="307749"/>
                    <a:pt x="610736" y="314302"/>
                  </a:cubicBezTo>
                  <a:cubicBezTo>
                    <a:pt x="610736" y="314760"/>
                    <a:pt x="610278" y="315141"/>
                    <a:pt x="610126" y="315674"/>
                  </a:cubicBezTo>
                  <a:cubicBezTo>
                    <a:pt x="609135" y="318417"/>
                    <a:pt x="604868" y="319332"/>
                    <a:pt x="605859" y="323142"/>
                  </a:cubicBezTo>
                  <a:cubicBezTo>
                    <a:pt x="602735" y="326571"/>
                    <a:pt x="601515" y="331067"/>
                    <a:pt x="599306" y="334953"/>
                  </a:cubicBezTo>
                  <a:cubicBezTo>
                    <a:pt x="598086" y="337162"/>
                    <a:pt x="596639" y="339296"/>
                    <a:pt x="595115" y="341277"/>
                  </a:cubicBezTo>
                  <a:cubicBezTo>
                    <a:pt x="593057" y="343868"/>
                    <a:pt x="590847" y="346307"/>
                    <a:pt x="588714" y="348745"/>
                  </a:cubicBezTo>
                  <a:cubicBezTo>
                    <a:pt x="586047" y="351717"/>
                    <a:pt x="582923" y="354003"/>
                    <a:pt x="579113" y="355298"/>
                  </a:cubicBezTo>
                  <a:cubicBezTo>
                    <a:pt x="577893" y="355755"/>
                    <a:pt x="576369" y="356441"/>
                    <a:pt x="575760" y="357432"/>
                  </a:cubicBezTo>
                  <a:cubicBezTo>
                    <a:pt x="573093" y="361927"/>
                    <a:pt x="567530" y="362232"/>
                    <a:pt x="564025" y="365509"/>
                  </a:cubicBezTo>
                  <a:cubicBezTo>
                    <a:pt x="563187" y="366271"/>
                    <a:pt x="560444" y="365814"/>
                    <a:pt x="560291" y="366423"/>
                  </a:cubicBezTo>
                  <a:cubicBezTo>
                    <a:pt x="559758" y="368405"/>
                    <a:pt x="559377" y="368100"/>
                    <a:pt x="558158" y="366957"/>
                  </a:cubicBezTo>
                  <a:cubicBezTo>
                    <a:pt x="556405" y="365357"/>
                    <a:pt x="555186" y="363909"/>
                    <a:pt x="557243" y="361623"/>
                  </a:cubicBezTo>
                  <a:cubicBezTo>
                    <a:pt x="557777" y="361089"/>
                    <a:pt x="557548" y="360022"/>
                    <a:pt x="557777" y="359184"/>
                  </a:cubicBezTo>
                  <a:cubicBezTo>
                    <a:pt x="558615" y="356517"/>
                    <a:pt x="558996" y="353545"/>
                    <a:pt x="560444" y="351107"/>
                  </a:cubicBezTo>
                  <a:cubicBezTo>
                    <a:pt x="562806" y="347069"/>
                    <a:pt x="563111" y="342497"/>
                    <a:pt x="564177" y="338153"/>
                  </a:cubicBezTo>
                  <a:cubicBezTo>
                    <a:pt x="564482" y="336858"/>
                    <a:pt x="563720" y="335181"/>
                    <a:pt x="563187" y="333810"/>
                  </a:cubicBezTo>
                  <a:cubicBezTo>
                    <a:pt x="562272" y="331524"/>
                    <a:pt x="560063" y="331447"/>
                    <a:pt x="558005" y="331600"/>
                  </a:cubicBezTo>
                  <a:cubicBezTo>
                    <a:pt x="555491" y="331829"/>
                    <a:pt x="556938" y="333810"/>
                    <a:pt x="556786" y="334953"/>
                  </a:cubicBezTo>
                  <a:cubicBezTo>
                    <a:pt x="556024" y="339830"/>
                    <a:pt x="557929" y="345316"/>
                    <a:pt x="553509" y="349431"/>
                  </a:cubicBezTo>
                  <a:cubicBezTo>
                    <a:pt x="553205" y="349659"/>
                    <a:pt x="553586" y="350497"/>
                    <a:pt x="553509" y="351031"/>
                  </a:cubicBezTo>
                  <a:cubicBezTo>
                    <a:pt x="552443" y="354689"/>
                    <a:pt x="552290" y="359184"/>
                    <a:pt x="550004" y="361851"/>
                  </a:cubicBezTo>
                  <a:cubicBezTo>
                    <a:pt x="547261" y="365052"/>
                    <a:pt x="547185" y="369090"/>
                    <a:pt x="544899" y="372291"/>
                  </a:cubicBezTo>
                  <a:cubicBezTo>
                    <a:pt x="543070" y="374805"/>
                    <a:pt x="541470" y="377701"/>
                    <a:pt x="540632" y="380673"/>
                  </a:cubicBezTo>
                  <a:cubicBezTo>
                    <a:pt x="539641" y="383873"/>
                    <a:pt x="539641" y="387074"/>
                    <a:pt x="536898" y="389893"/>
                  </a:cubicBezTo>
                  <a:cubicBezTo>
                    <a:pt x="534536" y="392255"/>
                    <a:pt x="533850" y="396065"/>
                    <a:pt x="531869" y="399037"/>
                  </a:cubicBezTo>
                  <a:cubicBezTo>
                    <a:pt x="529887" y="401856"/>
                    <a:pt x="527754" y="404828"/>
                    <a:pt x="527525" y="408562"/>
                  </a:cubicBezTo>
                  <a:cubicBezTo>
                    <a:pt x="527525" y="409781"/>
                    <a:pt x="527525" y="409629"/>
                    <a:pt x="526001" y="409248"/>
                  </a:cubicBezTo>
                  <a:cubicBezTo>
                    <a:pt x="525544" y="409172"/>
                    <a:pt x="524706" y="409857"/>
                    <a:pt x="524325" y="410391"/>
                  </a:cubicBezTo>
                  <a:cubicBezTo>
                    <a:pt x="522877" y="412448"/>
                    <a:pt x="521886" y="415953"/>
                    <a:pt x="520210" y="416334"/>
                  </a:cubicBezTo>
                  <a:cubicBezTo>
                    <a:pt x="517543" y="416868"/>
                    <a:pt x="517695" y="418697"/>
                    <a:pt x="516781" y="419992"/>
                  </a:cubicBezTo>
                  <a:cubicBezTo>
                    <a:pt x="515943" y="421059"/>
                    <a:pt x="515638" y="422583"/>
                    <a:pt x="514724" y="423421"/>
                  </a:cubicBezTo>
                  <a:cubicBezTo>
                    <a:pt x="511523" y="426240"/>
                    <a:pt x="509466" y="429822"/>
                    <a:pt x="508018" y="433555"/>
                  </a:cubicBezTo>
                  <a:cubicBezTo>
                    <a:pt x="505503" y="439880"/>
                    <a:pt x="500627" y="444300"/>
                    <a:pt x="496359" y="449177"/>
                  </a:cubicBezTo>
                  <a:cubicBezTo>
                    <a:pt x="494988" y="450700"/>
                    <a:pt x="493235" y="452605"/>
                    <a:pt x="491483" y="452834"/>
                  </a:cubicBezTo>
                  <a:cubicBezTo>
                    <a:pt x="488435" y="453291"/>
                    <a:pt x="486911" y="455425"/>
                    <a:pt x="485158" y="457254"/>
                  </a:cubicBezTo>
                  <a:cubicBezTo>
                    <a:pt x="481805" y="460683"/>
                    <a:pt x="478757" y="464340"/>
                    <a:pt x="475557" y="467769"/>
                  </a:cubicBezTo>
                  <a:cubicBezTo>
                    <a:pt x="473652" y="469827"/>
                    <a:pt x="471290" y="471579"/>
                    <a:pt x="469613" y="473865"/>
                  </a:cubicBezTo>
                  <a:cubicBezTo>
                    <a:pt x="467784" y="476380"/>
                    <a:pt x="465651" y="478209"/>
                    <a:pt x="462831" y="479580"/>
                  </a:cubicBezTo>
                  <a:cubicBezTo>
                    <a:pt x="460698" y="480647"/>
                    <a:pt x="459098" y="482857"/>
                    <a:pt x="457269" y="484533"/>
                  </a:cubicBezTo>
                  <a:cubicBezTo>
                    <a:pt x="456431" y="485295"/>
                    <a:pt x="455516" y="486057"/>
                    <a:pt x="454526" y="486515"/>
                  </a:cubicBezTo>
                  <a:cubicBezTo>
                    <a:pt x="450639" y="488343"/>
                    <a:pt x="446677" y="490096"/>
                    <a:pt x="442791" y="491925"/>
                  </a:cubicBezTo>
                  <a:cubicBezTo>
                    <a:pt x="442029" y="492306"/>
                    <a:pt x="441419" y="493068"/>
                    <a:pt x="440810" y="493677"/>
                  </a:cubicBezTo>
                  <a:cubicBezTo>
                    <a:pt x="436847" y="497868"/>
                    <a:pt x="430599" y="497106"/>
                    <a:pt x="426332" y="500459"/>
                  </a:cubicBezTo>
                  <a:cubicBezTo>
                    <a:pt x="422293" y="498478"/>
                    <a:pt x="419702" y="502212"/>
                    <a:pt x="416349" y="502897"/>
                  </a:cubicBezTo>
                  <a:cubicBezTo>
                    <a:pt x="416197" y="505412"/>
                    <a:pt x="414292" y="504879"/>
                    <a:pt x="412920" y="504726"/>
                  </a:cubicBezTo>
                  <a:cubicBezTo>
                    <a:pt x="408882" y="504345"/>
                    <a:pt x="405300" y="505184"/>
                    <a:pt x="402405" y="508155"/>
                  </a:cubicBezTo>
                  <a:cubicBezTo>
                    <a:pt x="401871" y="508689"/>
                    <a:pt x="400652" y="508612"/>
                    <a:pt x="400119" y="509146"/>
                  </a:cubicBezTo>
                  <a:cubicBezTo>
                    <a:pt x="397604" y="511737"/>
                    <a:pt x="392346" y="508003"/>
                    <a:pt x="390822" y="513032"/>
                  </a:cubicBezTo>
                  <a:cubicBezTo>
                    <a:pt x="390822" y="513032"/>
                    <a:pt x="388536" y="512422"/>
                    <a:pt x="387241" y="512194"/>
                  </a:cubicBezTo>
                  <a:cubicBezTo>
                    <a:pt x="385412" y="511889"/>
                    <a:pt x="383355" y="510975"/>
                    <a:pt x="381831" y="511584"/>
                  </a:cubicBezTo>
                  <a:cubicBezTo>
                    <a:pt x="379011" y="512575"/>
                    <a:pt x="376573" y="514556"/>
                    <a:pt x="373906" y="516004"/>
                  </a:cubicBezTo>
                  <a:cubicBezTo>
                    <a:pt x="372001" y="516995"/>
                    <a:pt x="370020" y="518595"/>
                    <a:pt x="368115" y="518595"/>
                  </a:cubicBezTo>
                  <a:cubicBezTo>
                    <a:pt x="364991" y="518595"/>
                    <a:pt x="362247" y="518595"/>
                    <a:pt x="359123" y="519814"/>
                  </a:cubicBezTo>
                  <a:cubicBezTo>
                    <a:pt x="355694" y="521109"/>
                    <a:pt x="352189" y="522481"/>
                    <a:pt x="348531" y="522938"/>
                  </a:cubicBezTo>
                  <a:cubicBezTo>
                    <a:pt x="344874" y="523395"/>
                    <a:pt x="341673" y="526367"/>
                    <a:pt x="337330" y="524386"/>
                  </a:cubicBezTo>
                  <a:cubicBezTo>
                    <a:pt x="335349" y="523472"/>
                    <a:pt x="331691" y="524157"/>
                    <a:pt x="329939" y="525529"/>
                  </a:cubicBezTo>
                  <a:cubicBezTo>
                    <a:pt x="327881" y="527129"/>
                    <a:pt x="324224" y="524386"/>
                    <a:pt x="323462" y="528272"/>
                  </a:cubicBezTo>
                  <a:cubicBezTo>
                    <a:pt x="323462" y="528348"/>
                    <a:pt x="322547" y="528272"/>
                    <a:pt x="322090" y="528272"/>
                  </a:cubicBezTo>
                  <a:cubicBezTo>
                    <a:pt x="317747" y="527129"/>
                    <a:pt x="313327" y="526443"/>
                    <a:pt x="308831" y="526291"/>
                  </a:cubicBezTo>
                  <a:cubicBezTo>
                    <a:pt x="302811" y="526062"/>
                    <a:pt x="296792" y="527129"/>
                    <a:pt x="290772" y="525453"/>
                  </a:cubicBezTo>
                  <a:cubicBezTo>
                    <a:pt x="289095" y="524995"/>
                    <a:pt x="285743" y="523319"/>
                    <a:pt x="284600" y="527129"/>
                  </a:cubicBezTo>
                  <a:cubicBezTo>
                    <a:pt x="284600" y="527205"/>
                    <a:pt x="283076" y="527205"/>
                    <a:pt x="282923" y="526900"/>
                  </a:cubicBezTo>
                  <a:cubicBezTo>
                    <a:pt x="281552" y="524843"/>
                    <a:pt x="279494" y="525300"/>
                    <a:pt x="277589" y="525224"/>
                  </a:cubicBezTo>
                  <a:cubicBezTo>
                    <a:pt x="275837" y="525224"/>
                    <a:pt x="273398" y="525757"/>
                    <a:pt x="272331" y="524919"/>
                  </a:cubicBezTo>
                  <a:cubicBezTo>
                    <a:pt x="266540" y="519966"/>
                    <a:pt x="258844" y="523472"/>
                    <a:pt x="252596" y="520119"/>
                  </a:cubicBezTo>
                  <a:cubicBezTo>
                    <a:pt x="250386" y="518900"/>
                    <a:pt x="247033" y="519204"/>
                    <a:pt x="244290" y="517909"/>
                  </a:cubicBezTo>
                  <a:cubicBezTo>
                    <a:pt x="241013" y="516385"/>
                    <a:pt x="237203" y="516461"/>
                    <a:pt x="233698" y="514709"/>
                  </a:cubicBezTo>
                  <a:cubicBezTo>
                    <a:pt x="230345" y="513108"/>
                    <a:pt x="225545" y="514861"/>
                    <a:pt x="222497" y="511280"/>
                  </a:cubicBezTo>
                  <a:cubicBezTo>
                    <a:pt x="215867" y="510670"/>
                    <a:pt x="210000" y="506555"/>
                    <a:pt x="203142" y="506936"/>
                  </a:cubicBezTo>
                  <a:cubicBezTo>
                    <a:pt x="202608" y="506936"/>
                    <a:pt x="201846" y="506631"/>
                    <a:pt x="201465" y="506174"/>
                  </a:cubicBezTo>
                  <a:cubicBezTo>
                    <a:pt x="199332" y="503507"/>
                    <a:pt x="196436" y="502593"/>
                    <a:pt x="193083" y="502669"/>
                  </a:cubicBezTo>
                  <a:cubicBezTo>
                    <a:pt x="191864" y="502669"/>
                    <a:pt x="190493" y="502669"/>
                    <a:pt x="189502" y="502135"/>
                  </a:cubicBezTo>
                  <a:cubicBezTo>
                    <a:pt x="186530" y="500535"/>
                    <a:pt x="183863" y="498478"/>
                    <a:pt x="180815" y="496954"/>
                  </a:cubicBezTo>
                  <a:cubicBezTo>
                    <a:pt x="178453" y="495735"/>
                    <a:pt x="175938" y="494668"/>
                    <a:pt x="173348" y="494211"/>
                  </a:cubicBezTo>
                  <a:cubicBezTo>
                    <a:pt x="167785" y="493296"/>
                    <a:pt x="162222" y="492306"/>
                    <a:pt x="157803" y="488724"/>
                  </a:cubicBezTo>
                  <a:cubicBezTo>
                    <a:pt x="152926" y="484686"/>
                    <a:pt x="145839" y="484381"/>
                    <a:pt x="141725" y="479123"/>
                  </a:cubicBezTo>
                  <a:cubicBezTo>
                    <a:pt x="140505" y="477523"/>
                    <a:pt x="138981" y="476075"/>
                    <a:pt x="137457" y="474704"/>
                  </a:cubicBezTo>
                  <a:cubicBezTo>
                    <a:pt x="136391" y="473637"/>
                    <a:pt x="135400" y="472417"/>
                    <a:pt x="134105" y="471655"/>
                  </a:cubicBezTo>
                  <a:cubicBezTo>
                    <a:pt x="127704" y="467998"/>
                    <a:pt x="122065" y="463578"/>
                    <a:pt x="118026" y="457330"/>
                  </a:cubicBezTo>
                  <a:cubicBezTo>
                    <a:pt x="116960" y="455730"/>
                    <a:pt x="116274" y="454053"/>
                    <a:pt x="115359" y="452529"/>
                  </a:cubicBezTo>
                  <a:cubicBezTo>
                    <a:pt x="113759" y="449939"/>
                    <a:pt x="111473" y="447576"/>
                    <a:pt x="109340" y="445290"/>
                  </a:cubicBezTo>
                  <a:cubicBezTo>
                    <a:pt x="107130" y="442928"/>
                    <a:pt x="104996" y="440414"/>
                    <a:pt x="102405" y="438585"/>
                  </a:cubicBezTo>
                  <a:cubicBezTo>
                    <a:pt x="100881" y="437518"/>
                    <a:pt x="99891" y="436985"/>
                    <a:pt x="99434" y="434927"/>
                  </a:cubicBezTo>
                  <a:cubicBezTo>
                    <a:pt x="98900" y="432412"/>
                    <a:pt x="97224" y="430127"/>
                    <a:pt x="96005" y="427764"/>
                  </a:cubicBezTo>
                  <a:cubicBezTo>
                    <a:pt x="94709" y="425250"/>
                    <a:pt x="93261" y="422811"/>
                    <a:pt x="91966" y="420297"/>
                  </a:cubicBezTo>
                  <a:cubicBezTo>
                    <a:pt x="90137" y="416792"/>
                    <a:pt x="91280" y="412600"/>
                    <a:pt x="88766" y="409172"/>
                  </a:cubicBezTo>
                  <a:cubicBezTo>
                    <a:pt x="87394" y="407343"/>
                    <a:pt x="86632" y="404980"/>
                    <a:pt x="86099" y="402771"/>
                  </a:cubicBezTo>
                  <a:cubicBezTo>
                    <a:pt x="84727" y="397437"/>
                    <a:pt x="80460" y="394008"/>
                    <a:pt x="77945" y="389436"/>
                  </a:cubicBezTo>
                  <a:cubicBezTo>
                    <a:pt x="77031" y="387759"/>
                    <a:pt x="75278" y="386540"/>
                    <a:pt x="74669" y="384864"/>
                  </a:cubicBezTo>
                  <a:cubicBezTo>
                    <a:pt x="73221" y="380673"/>
                    <a:pt x="72535" y="376177"/>
                    <a:pt x="68420" y="373434"/>
                  </a:cubicBezTo>
                  <a:cubicBezTo>
                    <a:pt x="68192" y="373281"/>
                    <a:pt x="68192" y="372824"/>
                    <a:pt x="68115" y="372519"/>
                  </a:cubicBezTo>
                  <a:cubicBezTo>
                    <a:pt x="66210" y="366119"/>
                    <a:pt x="65525" y="359413"/>
                    <a:pt x="61715" y="353622"/>
                  </a:cubicBezTo>
                  <a:cubicBezTo>
                    <a:pt x="61334" y="353088"/>
                    <a:pt x="62477" y="351717"/>
                    <a:pt x="62400" y="350802"/>
                  </a:cubicBezTo>
                  <a:cubicBezTo>
                    <a:pt x="62400" y="350193"/>
                    <a:pt x="61486" y="349583"/>
                    <a:pt x="61029" y="348974"/>
                  </a:cubicBezTo>
                  <a:cubicBezTo>
                    <a:pt x="58895" y="350726"/>
                    <a:pt x="56304" y="352250"/>
                    <a:pt x="54704" y="354384"/>
                  </a:cubicBezTo>
                  <a:cubicBezTo>
                    <a:pt x="53866" y="355603"/>
                    <a:pt x="54247" y="357965"/>
                    <a:pt x="54704" y="359718"/>
                  </a:cubicBezTo>
                  <a:cubicBezTo>
                    <a:pt x="55238" y="361623"/>
                    <a:pt x="56457" y="363299"/>
                    <a:pt x="57219" y="365128"/>
                  </a:cubicBezTo>
                  <a:cubicBezTo>
                    <a:pt x="59810" y="371376"/>
                    <a:pt x="60724" y="378387"/>
                    <a:pt x="64915" y="384025"/>
                  </a:cubicBezTo>
                  <a:cubicBezTo>
                    <a:pt x="65296" y="384559"/>
                    <a:pt x="65982" y="385321"/>
                    <a:pt x="65829" y="385778"/>
                  </a:cubicBezTo>
                  <a:cubicBezTo>
                    <a:pt x="65601" y="386464"/>
                    <a:pt x="64610" y="387607"/>
                    <a:pt x="64229" y="387531"/>
                  </a:cubicBezTo>
                  <a:cubicBezTo>
                    <a:pt x="59886" y="386616"/>
                    <a:pt x="55542" y="385473"/>
                    <a:pt x="51199" y="384483"/>
                  </a:cubicBezTo>
                  <a:cubicBezTo>
                    <a:pt x="49218" y="384025"/>
                    <a:pt x="47160" y="383797"/>
                    <a:pt x="45179" y="383416"/>
                  </a:cubicBezTo>
                  <a:cubicBezTo>
                    <a:pt x="43655" y="383111"/>
                    <a:pt x="42131" y="382959"/>
                    <a:pt x="40683" y="382502"/>
                  </a:cubicBezTo>
                  <a:cubicBezTo>
                    <a:pt x="33597" y="380368"/>
                    <a:pt x="26815" y="377396"/>
                    <a:pt x="20643" y="373510"/>
                  </a:cubicBezTo>
                  <a:cubicBezTo>
                    <a:pt x="16376" y="370843"/>
                    <a:pt x="12947" y="366500"/>
                    <a:pt x="9822" y="362385"/>
                  </a:cubicBezTo>
                  <a:cubicBezTo>
                    <a:pt x="8222" y="360251"/>
                    <a:pt x="7536" y="356975"/>
                    <a:pt x="7613" y="354307"/>
                  </a:cubicBezTo>
                  <a:cubicBezTo>
                    <a:pt x="7689" y="351107"/>
                    <a:pt x="4184" y="349431"/>
                    <a:pt x="5098" y="346002"/>
                  </a:cubicBezTo>
                  <a:cubicBezTo>
                    <a:pt x="5403" y="344782"/>
                    <a:pt x="3726" y="343106"/>
                    <a:pt x="3117" y="341582"/>
                  </a:cubicBezTo>
                  <a:cubicBezTo>
                    <a:pt x="2583" y="340134"/>
                    <a:pt x="4565" y="338763"/>
                    <a:pt x="3117" y="337086"/>
                  </a:cubicBezTo>
                  <a:cubicBezTo>
                    <a:pt x="1136" y="334877"/>
                    <a:pt x="1440" y="331752"/>
                    <a:pt x="2202" y="329542"/>
                  </a:cubicBezTo>
                  <a:cubicBezTo>
                    <a:pt x="3879" y="324590"/>
                    <a:pt x="3193" y="320170"/>
                    <a:pt x="1440" y="315598"/>
                  </a:cubicBezTo>
                  <a:cubicBezTo>
                    <a:pt x="1136" y="314760"/>
                    <a:pt x="907" y="313464"/>
                    <a:pt x="1364" y="312779"/>
                  </a:cubicBezTo>
                  <a:cubicBezTo>
                    <a:pt x="2660" y="310340"/>
                    <a:pt x="2279" y="308130"/>
                    <a:pt x="983" y="305997"/>
                  </a:cubicBezTo>
                  <a:cubicBezTo>
                    <a:pt x="69" y="304549"/>
                    <a:pt x="-769" y="303330"/>
                    <a:pt x="1212" y="302110"/>
                  </a:cubicBezTo>
                  <a:cubicBezTo>
                    <a:pt x="1593" y="301882"/>
                    <a:pt x="2126" y="300967"/>
                    <a:pt x="2050" y="300891"/>
                  </a:cubicBezTo>
                  <a:cubicBezTo>
                    <a:pt x="602" y="299520"/>
                    <a:pt x="2050" y="298224"/>
                    <a:pt x="2050" y="296929"/>
                  </a:cubicBezTo>
                  <a:cubicBezTo>
                    <a:pt x="2050" y="295100"/>
                    <a:pt x="2050" y="293347"/>
                    <a:pt x="2050" y="291519"/>
                  </a:cubicBezTo>
                  <a:cubicBezTo>
                    <a:pt x="2050" y="290147"/>
                    <a:pt x="2050" y="288775"/>
                    <a:pt x="2279" y="287480"/>
                  </a:cubicBezTo>
                  <a:cubicBezTo>
                    <a:pt x="3193" y="282603"/>
                    <a:pt x="2126" y="276584"/>
                    <a:pt x="9060" y="274831"/>
                  </a:cubicBezTo>
                  <a:cubicBezTo>
                    <a:pt x="9670" y="274679"/>
                    <a:pt x="10280" y="273993"/>
                    <a:pt x="10584" y="273383"/>
                  </a:cubicBezTo>
                  <a:cubicBezTo>
                    <a:pt x="11880" y="270411"/>
                    <a:pt x="15080" y="270411"/>
                    <a:pt x="17366" y="268964"/>
                  </a:cubicBezTo>
                  <a:cubicBezTo>
                    <a:pt x="17823" y="268659"/>
                    <a:pt x="19043" y="268811"/>
                    <a:pt x="19500" y="269192"/>
                  </a:cubicBezTo>
                  <a:cubicBezTo>
                    <a:pt x="21633" y="270792"/>
                    <a:pt x="24148" y="270259"/>
                    <a:pt x="26510" y="270716"/>
                  </a:cubicBezTo>
                  <a:cubicBezTo>
                    <a:pt x="30473" y="271478"/>
                    <a:pt x="34435" y="272392"/>
                    <a:pt x="38093" y="273993"/>
                  </a:cubicBezTo>
                  <a:cubicBezTo>
                    <a:pt x="39921" y="274755"/>
                    <a:pt x="41750" y="276355"/>
                    <a:pt x="42284" y="279098"/>
                  </a:cubicBezTo>
                  <a:cubicBezTo>
                    <a:pt x="42893" y="282451"/>
                    <a:pt x="48532" y="285956"/>
                    <a:pt x="51199" y="284432"/>
                  </a:cubicBezTo>
                  <a:cubicBezTo>
                    <a:pt x="55314" y="282070"/>
                    <a:pt x="57447" y="285194"/>
                    <a:pt x="59810" y="286718"/>
                  </a:cubicBezTo>
                  <a:cubicBezTo>
                    <a:pt x="64458" y="289766"/>
                    <a:pt x="64763" y="289766"/>
                    <a:pt x="66744" y="284508"/>
                  </a:cubicBezTo>
                  <a:cubicBezTo>
                    <a:pt x="67582" y="282222"/>
                    <a:pt x="66363" y="281384"/>
                    <a:pt x="65220" y="280012"/>
                  </a:cubicBezTo>
                  <a:cubicBezTo>
                    <a:pt x="62248" y="276584"/>
                    <a:pt x="62248" y="272392"/>
                    <a:pt x="64839" y="270107"/>
                  </a:cubicBezTo>
                  <a:cubicBezTo>
                    <a:pt x="69411" y="265992"/>
                    <a:pt x="74059" y="261877"/>
                    <a:pt x="78479" y="257610"/>
                  </a:cubicBezTo>
                  <a:cubicBezTo>
                    <a:pt x="81908" y="254333"/>
                    <a:pt x="86022" y="251895"/>
                    <a:pt x="89223" y="248313"/>
                  </a:cubicBezTo>
                  <a:cubicBezTo>
                    <a:pt x="92652" y="244503"/>
                    <a:pt x="97376" y="241760"/>
                    <a:pt x="101186" y="238255"/>
                  </a:cubicBezTo>
                  <a:cubicBezTo>
                    <a:pt x="104387" y="235283"/>
                    <a:pt x="106977" y="231702"/>
                    <a:pt x="110025" y="228577"/>
                  </a:cubicBezTo>
                  <a:cubicBezTo>
                    <a:pt x="114521" y="223929"/>
                    <a:pt x="119093" y="219434"/>
                    <a:pt x="123741" y="214938"/>
                  </a:cubicBezTo>
                  <a:cubicBezTo>
                    <a:pt x="132733" y="206175"/>
                    <a:pt x="141115" y="196878"/>
                    <a:pt x="147440" y="185982"/>
                  </a:cubicBezTo>
                  <a:cubicBezTo>
                    <a:pt x="152088" y="177981"/>
                    <a:pt x="159632" y="172570"/>
                    <a:pt x="165194" y="165332"/>
                  </a:cubicBezTo>
                  <a:cubicBezTo>
                    <a:pt x="169766" y="159312"/>
                    <a:pt x="175100" y="153902"/>
                    <a:pt x="180053" y="148263"/>
                  </a:cubicBezTo>
                  <a:cubicBezTo>
                    <a:pt x="180129" y="148110"/>
                    <a:pt x="180282" y="148034"/>
                    <a:pt x="180434" y="147882"/>
                  </a:cubicBezTo>
                  <a:cubicBezTo>
                    <a:pt x="184778" y="143614"/>
                    <a:pt x="188816" y="139042"/>
                    <a:pt x="193464" y="135080"/>
                  </a:cubicBezTo>
                  <a:cubicBezTo>
                    <a:pt x="196665" y="132337"/>
                    <a:pt x="200932" y="130965"/>
                    <a:pt x="202989" y="126774"/>
                  </a:cubicBezTo>
                  <a:cubicBezTo>
                    <a:pt x="203599" y="125479"/>
                    <a:pt x="206114" y="125098"/>
                    <a:pt x="207790" y="124336"/>
                  </a:cubicBezTo>
                  <a:cubicBezTo>
                    <a:pt x="209009" y="123726"/>
                    <a:pt x="210305" y="123269"/>
                    <a:pt x="211371" y="122507"/>
                  </a:cubicBezTo>
                  <a:cubicBezTo>
                    <a:pt x="217315" y="118164"/>
                    <a:pt x="223030" y="113439"/>
                    <a:pt x="229202" y="109324"/>
                  </a:cubicBezTo>
                  <a:cubicBezTo>
                    <a:pt x="234765" y="105591"/>
                    <a:pt x="238041" y="100485"/>
                    <a:pt x="239337" y="94161"/>
                  </a:cubicBezTo>
                  <a:cubicBezTo>
                    <a:pt x="240785" y="87455"/>
                    <a:pt x="242461" y="80826"/>
                    <a:pt x="245509" y="74654"/>
                  </a:cubicBezTo>
                  <a:cubicBezTo>
                    <a:pt x="246423" y="72901"/>
                    <a:pt x="247338" y="71072"/>
                    <a:pt x="248024" y="69243"/>
                  </a:cubicBezTo>
                  <a:cubicBezTo>
                    <a:pt x="249319" y="65433"/>
                    <a:pt x="249929" y="61319"/>
                    <a:pt x="253205" y="58423"/>
                  </a:cubicBezTo>
                  <a:cubicBezTo>
                    <a:pt x="253815" y="57889"/>
                    <a:pt x="254501" y="56670"/>
                    <a:pt x="254272" y="56289"/>
                  </a:cubicBezTo>
                  <a:cubicBezTo>
                    <a:pt x="252824" y="53622"/>
                    <a:pt x="256253" y="52174"/>
                    <a:pt x="255720" y="49584"/>
                  </a:cubicBezTo>
                  <a:cubicBezTo>
                    <a:pt x="254882" y="45850"/>
                    <a:pt x="258615" y="45393"/>
                    <a:pt x="260520" y="43640"/>
                  </a:cubicBezTo>
                  <a:cubicBezTo>
                    <a:pt x="260825" y="43335"/>
                    <a:pt x="260978" y="42726"/>
                    <a:pt x="261054" y="42269"/>
                  </a:cubicBezTo>
                  <a:cubicBezTo>
                    <a:pt x="261359" y="38611"/>
                    <a:pt x="265169" y="38382"/>
                    <a:pt x="267226" y="36401"/>
                  </a:cubicBezTo>
                  <a:cubicBezTo>
                    <a:pt x="267759" y="35868"/>
                    <a:pt x="270503" y="37468"/>
                    <a:pt x="272179" y="38077"/>
                  </a:cubicBezTo>
                  <a:cubicBezTo>
                    <a:pt x="272636" y="38230"/>
                    <a:pt x="273170" y="38306"/>
                    <a:pt x="273627" y="38459"/>
                  </a:cubicBezTo>
                  <a:cubicBezTo>
                    <a:pt x="276370" y="39678"/>
                    <a:pt x="280866" y="38077"/>
                    <a:pt x="281628" y="35334"/>
                  </a:cubicBezTo>
                  <a:cubicBezTo>
                    <a:pt x="282847" y="30839"/>
                    <a:pt x="283761" y="26190"/>
                    <a:pt x="284981" y="21618"/>
                  </a:cubicBezTo>
                  <a:cubicBezTo>
                    <a:pt x="285438" y="20018"/>
                    <a:pt x="286505" y="18647"/>
                    <a:pt x="287267" y="17199"/>
                  </a:cubicBezTo>
                  <a:cubicBezTo>
                    <a:pt x="288181" y="17808"/>
                    <a:pt x="289095" y="18875"/>
                    <a:pt x="290010" y="18875"/>
                  </a:cubicBezTo>
                  <a:cubicBezTo>
                    <a:pt x="293210" y="18875"/>
                    <a:pt x="292905" y="20018"/>
                    <a:pt x="291915" y="22457"/>
                  </a:cubicBezTo>
                  <a:cubicBezTo>
                    <a:pt x="290924" y="24895"/>
                    <a:pt x="291686" y="28857"/>
                    <a:pt x="290086" y="30153"/>
                  </a:cubicBezTo>
                  <a:cubicBezTo>
                    <a:pt x="287190" y="32439"/>
                    <a:pt x="290391" y="35258"/>
                    <a:pt x="288333" y="37392"/>
                  </a:cubicBezTo>
                  <a:cubicBezTo>
                    <a:pt x="287648" y="38154"/>
                    <a:pt x="287800" y="40364"/>
                    <a:pt x="288333" y="41507"/>
                  </a:cubicBezTo>
                  <a:cubicBezTo>
                    <a:pt x="288943" y="42954"/>
                    <a:pt x="288943" y="45317"/>
                    <a:pt x="291915" y="44859"/>
                  </a:cubicBezTo>
                  <a:cubicBezTo>
                    <a:pt x="294201" y="44478"/>
                    <a:pt x="294963" y="43335"/>
                    <a:pt x="294734" y="41278"/>
                  </a:cubicBezTo>
                  <a:cubicBezTo>
                    <a:pt x="294201" y="37392"/>
                    <a:pt x="295572" y="33887"/>
                    <a:pt x="296944" y="30305"/>
                  </a:cubicBezTo>
                  <a:cubicBezTo>
                    <a:pt x="297554" y="28781"/>
                    <a:pt x="298773" y="27409"/>
                    <a:pt x="299001" y="25809"/>
                  </a:cubicBezTo>
                  <a:cubicBezTo>
                    <a:pt x="299459" y="22609"/>
                    <a:pt x="300983" y="20094"/>
                    <a:pt x="302964" y="17732"/>
                  </a:cubicBezTo>
                  <a:cubicBezTo>
                    <a:pt x="304031" y="16437"/>
                    <a:pt x="305631" y="14684"/>
                    <a:pt x="305402" y="13465"/>
                  </a:cubicBezTo>
                  <a:cubicBezTo>
                    <a:pt x="304716" y="9350"/>
                    <a:pt x="307536" y="6683"/>
                    <a:pt x="308907" y="3483"/>
                  </a:cubicBezTo>
                  <a:cubicBezTo>
                    <a:pt x="310736" y="-861"/>
                    <a:pt x="310965" y="-708"/>
                    <a:pt x="315842" y="1578"/>
                  </a:cubicBezTo>
                  <a:cubicBezTo>
                    <a:pt x="316299" y="1806"/>
                    <a:pt x="316908" y="1730"/>
                    <a:pt x="317442" y="1654"/>
                  </a:cubicBezTo>
                  <a:cubicBezTo>
                    <a:pt x="319499" y="1273"/>
                    <a:pt x="319880" y="2264"/>
                    <a:pt x="319728" y="4016"/>
                  </a:cubicBezTo>
                  <a:cubicBezTo>
                    <a:pt x="319271" y="7826"/>
                    <a:pt x="318966" y="11636"/>
                    <a:pt x="318585" y="15446"/>
                  </a:cubicBezTo>
                  <a:cubicBezTo>
                    <a:pt x="318356" y="17961"/>
                    <a:pt x="318432" y="20475"/>
                    <a:pt x="317747" y="23142"/>
                  </a:cubicBezTo>
                  <a:cubicBezTo>
                    <a:pt x="316985" y="26190"/>
                    <a:pt x="317747" y="29772"/>
                    <a:pt x="318280" y="33048"/>
                  </a:cubicBezTo>
                  <a:cubicBezTo>
                    <a:pt x="318890" y="36858"/>
                    <a:pt x="320337" y="40592"/>
                    <a:pt x="320642" y="44402"/>
                  </a:cubicBezTo>
                  <a:cubicBezTo>
                    <a:pt x="320871" y="47679"/>
                    <a:pt x="322014" y="50041"/>
                    <a:pt x="324300" y="52098"/>
                  </a:cubicBezTo>
                  <a:cubicBezTo>
                    <a:pt x="326433" y="54003"/>
                    <a:pt x="327881" y="54156"/>
                    <a:pt x="329405" y="51641"/>
                  </a:cubicBezTo>
                  <a:cubicBezTo>
                    <a:pt x="331234" y="48669"/>
                    <a:pt x="333215" y="45393"/>
                    <a:pt x="333520" y="42116"/>
                  </a:cubicBezTo>
                  <a:cubicBezTo>
                    <a:pt x="334282" y="34572"/>
                    <a:pt x="338397" y="28248"/>
                    <a:pt x="340835" y="21390"/>
                  </a:cubicBezTo>
                  <a:cubicBezTo>
                    <a:pt x="342816" y="15827"/>
                    <a:pt x="346855" y="10950"/>
                    <a:pt x="349979" y="5769"/>
                  </a:cubicBezTo>
                  <a:cubicBezTo>
                    <a:pt x="350360" y="5159"/>
                    <a:pt x="350817" y="4321"/>
                    <a:pt x="351351" y="4245"/>
                  </a:cubicBezTo>
                  <a:cubicBezTo>
                    <a:pt x="352646" y="3940"/>
                    <a:pt x="353180" y="3407"/>
                    <a:pt x="353332" y="2721"/>
                  </a:cubicBezTo>
                  <a:lnTo>
                    <a:pt x="355313" y="2721"/>
                  </a:lnTo>
                  <a:cubicBezTo>
                    <a:pt x="355161" y="3330"/>
                    <a:pt x="355313" y="3864"/>
                    <a:pt x="355466" y="4245"/>
                  </a:cubicBezTo>
                  <a:cubicBezTo>
                    <a:pt x="358437" y="9655"/>
                    <a:pt x="361028" y="15522"/>
                    <a:pt x="364991" y="20170"/>
                  </a:cubicBezTo>
                  <a:cubicBezTo>
                    <a:pt x="371772" y="28095"/>
                    <a:pt x="377183" y="37163"/>
                    <a:pt x="385336" y="44021"/>
                  </a:cubicBezTo>
                  <a:cubicBezTo>
                    <a:pt x="387622" y="45926"/>
                    <a:pt x="388536" y="49584"/>
                    <a:pt x="390899" y="51260"/>
                  </a:cubicBezTo>
                  <a:cubicBezTo>
                    <a:pt x="393947" y="53470"/>
                    <a:pt x="395013" y="56899"/>
                    <a:pt x="397528" y="59337"/>
                  </a:cubicBezTo>
                  <a:cubicBezTo>
                    <a:pt x="400119" y="61776"/>
                    <a:pt x="402481" y="64138"/>
                    <a:pt x="403624" y="68100"/>
                  </a:cubicBezTo>
                  <a:cubicBezTo>
                    <a:pt x="404767" y="71910"/>
                    <a:pt x="408501" y="75111"/>
                    <a:pt x="411396" y="78311"/>
                  </a:cubicBezTo>
                  <a:cubicBezTo>
                    <a:pt x="414140" y="81435"/>
                    <a:pt x="417264" y="84179"/>
                    <a:pt x="420159" y="87074"/>
                  </a:cubicBezTo>
                  <a:cubicBezTo>
                    <a:pt x="420921" y="87836"/>
                    <a:pt x="421988" y="88446"/>
                    <a:pt x="422369" y="89360"/>
                  </a:cubicBezTo>
                  <a:cubicBezTo>
                    <a:pt x="423969" y="93170"/>
                    <a:pt x="425189" y="97132"/>
                    <a:pt x="426865" y="100942"/>
                  </a:cubicBezTo>
                  <a:cubicBezTo>
                    <a:pt x="428008" y="103533"/>
                    <a:pt x="429532" y="105972"/>
                    <a:pt x="430827" y="108486"/>
                  </a:cubicBezTo>
                  <a:cubicBezTo>
                    <a:pt x="431361" y="109553"/>
                    <a:pt x="432123" y="110620"/>
                    <a:pt x="432123" y="111687"/>
                  </a:cubicBezTo>
                  <a:cubicBezTo>
                    <a:pt x="432123" y="113363"/>
                    <a:pt x="432885" y="114506"/>
                    <a:pt x="433799" y="115878"/>
                  </a:cubicBezTo>
                  <a:cubicBezTo>
                    <a:pt x="437000" y="120831"/>
                    <a:pt x="440657" y="125631"/>
                    <a:pt x="442486" y="131118"/>
                  </a:cubicBezTo>
                  <a:cubicBezTo>
                    <a:pt x="445915" y="141252"/>
                    <a:pt x="452697" y="149177"/>
                    <a:pt x="458183" y="158016"/>
                  </a:cubicBezTo>
                  <a:cubicBezTo>
                    <a:pt x="461384" y="163198"/>
                    <a:pt x="465727" y="168303"/>
                    <a:pt x="470832" y="171427"/>
                  </a:cubicBezTo>
                  <a:cubicBezTo>
                    <a:pt x="475938" y="174628"/>
                    <a:pt x="479443" y="179124"/>
                    <a:pt x="483939" y="182781"/>
                  </a:cubicBezTo>
                  <a:cubicBezTo>
                    <a:pt x="486072" y="184534"/>
                    <a:pt x="488054" y="187049"/>
                    <a:pt x="490492" y="187734"/>
                  </a:cubicBezTo>
                  <a:cubicBezTo>
                    <a:pt x="494607" y="188801"/>
                    <a:pt x="497121" y="191239"/>
                    <a:pt x="499331" y="194364"/>
                  </a:cubicBezTo>
                  <a:cubicBezTo>
                    <a:pt x="499560" y="194745"/>
                    <a:pt x="499941" y="195430"/>
                    <a:pt x="500169" y="195430"/>
                  </a:cubicBezTo>
                  <a:cubicBezTo>
                    <a:pt x="501922" y="195430"/>
                    <a:pt x="502989" y="195888"/>
                    <a:pt x="503751" y="197793"/>
                  </a:cubicBezTo>
                  <a:cubicBezTo>
                    <a:pt x="504284" y="199164"/>
                    <a:pt x="505884" y="200079"/>
                    <a:pt x="506875" y="201222"/>
                  </a:cubicBezTo>
                  <a:cubicBezTo>
                    <a:pt x="509694" y="204346"/>
                    <a:pt x="512209" y="207775"/>
                    <a:pt x="515257" y="210670"/>
                  </a:cubicBezTo>
                  <a:cubicBezTo>
                    <a:pt x="519448" y="214557"/>
                    <a:pt x="524630" y="217605"/>
                    <a:pt x="528363" y="221872"/>
                  </a:cubicBezTo>
                  <a:cubicBezTo>
                    <a:pt x="536364" y="231092"/>
                    <a:pt x="546956" y="236959"/>
                    <a:pt x="556786" y="243741"/>
                  </a:cubicBezTo>
                  <a:cubicBezTo>
                    <a:pt x="563339" y="248237"/>
                    <a:pt x="563263" y="253724"/>
                    <a:pt x="560901" y="259591"/>
                  </a:cubicBezTo>
                  <a:cubicBezTo>
                    <a:pt x="559986" y="261877"/>
                    <a:pt x="557700" y="263706"/>
                    <a:pt x="559910" y="266449"/>
                  </a:cubicBezTo>
                  <a:cubicBezTo>
                    <a:pt x="560215" y="266830"/>
                    <a:pt x="559453" y="267973"/>
                    <a:pt x="559377" y="268811"/>
                  </a:cubicBezTo>
                  <a:cubicBezTo>
                    <a:pt x="559224" y="269725"/>
                    <a:pt x="559377" y="270716"/>
                    <a:pt x="559377" y="271707"/>
                  </a:cubicBezTo>
                  <a:cubicBezTo>
                    <a:pt x="559986" y="271021"/>
                    <a:pt x="560901" y="270411"/>
                    <a:pt x="561129" y="269573"/>
                  </a:cubicBezTo>
                  <a:cubicBezTo>
                    <a:pt x="561434" y="268582"/>
                    <a:pt x="561968" y="268125"/>
                    <a:pt x="562577" y="267440"/>
                  </a:cubicBezTo>
                  <a:cubicBezTo>
                    <a:pt x="564635" y="265154"/>
                    <a:pt x="566997" y="265535"/>
                    <a:pt x="569435" y="265458"/>
                  </a:cubicBezTo>
                  <a:cubicBezTo>
                    <a:pt x="575455" y="265230"/>
                    <a:pt x="578579" y="262029"/>
                    <a:pt x="578503" y="256086"/>
                  </a:cubicBezTo>
                  <a:cubicBezTo>
                    <a:pt x="578503" y="254028"/>
                    <a:pt x="577741" y="252047"/>
                    <a:pt x="577665" y="249990"/>
                  </a:cubicBezTo>
                  <a:cubicBezTo>
                    <a:pt x="577665" y="248923"/>
                    <a:pt x="577893" y="247627"/>
                    <a:pt x="578503" y="246713"/>
                  </a:cubicBezTo>
                  <a:cubicBezTo>
                    <a:pt x="582542" y="240617"/>
                    <a:pt x="589400" y="239322"/>
                    <a:pt x="597172" y="241608"/>
                  </a:cubicBezTo>
                  <a:cubicBezTo>
                    <a:pt x="600525" y="242598"/>
                    <a:pt x="603344" y="245037"/>
                    <a:pt x="606697" y="245875"/>
                  </a:cubicBezTo>
                  <a:cubicBezTo>
                    <a:pt x="608754" y="246408"/>
                    <a:pt x="610050" y="247399"/>
                    <a:pt x="610888" y="248770"/>
                  </a:cubicBezTo>
                  <a:cubicBezTo>
                    <a:pt x="614393" y="254562"/>
                    <a:pt x="617365" y="260429"/>
                    <a:pt x="617822" y="267516"/>
                  </a:cubicBezTo>
                  <a:cubicBezTo>
                    <a:pt x="618051" y="270716"/>
                    <a:pt x="617822" y="274450"/>
                    <a:pt x="620337" y="277727"/>
                  </a:cubicBezTo>
                  <a:close/>
                  <a:moveTo>
                    <a:pt x="501312" y="286642"/>
                  </a:moveTo>
                  <a:cubicBezTo>
                    <a:pt x="501617" y="286261"/>
                    <a:pt x="501465" y="285042"/>
                    <a:pt x="501084" y="284661"/>
                  </a:cubicBezTo>
                  <a:cubicBezTo>
                    <a:pt x="498950" y="282603"/>
                    <a:pt x="496740" y="280622"/>
                    <a:pt x="496131" y="277498"/>
                  </a:cubicBezTo>
                  <a:cubicBezTo>
                    <a:pt x="489730" y="273535"/>
                    <a:pt x="483329" y="269649"/>
                    <a:pt x="475100" y="272012"/>
                  </a:cubicBezTo>
                  <a:cubicBezTo>
                    <a:pt x="471671" y="273002"/>
                    <a:pt x="467632" y="274145"/>
                    <a:pt x="464432" y="273307"/>
                  </a:cubicBezTo>
                  <a:cubicBezTo>
                    <a:pt x="458183" y="271707"/>
                    <a:pt x="451630" y="273840"/>
                    <a:pt x="445534" y="271402"/>
                  </a:cubicBezTo>
                  <a:cubicBezTo>
                    <a:pt x="445153" y="271250"/>
                    <a:pt x="444543" y="271630"/>
                    <a:pt x="444086" y="271707"/>
                  </a:cubicBezTo>
                  <a:cubicBezTo>
                    <a:pt x="442867" y="271707"/>
                    <a:pt x="441648" y="271630"/>
                    <a:pt x="440352" y="271707"/>
                  </a:cubicBezTo>
                  <a:cubicBezTo>
                    <a:pt x="435171" y="272012"/>
                    <a:pt x="429913" y="272316"/>
                    <a:pt x="424731" y="272621"/>
                  </a:cubicBezTo>
                  <a:cubicBezTo>
                    <a:pt x="421836" y="276431"/>
                    <a:pt x="417035" y="276355"/>
                    <a:pt x="413149" y="277269"/>
                  </a:cubicBezTo>
                  <a:cubicBezTo>
                    <a:pt x="407053" y="278793"/>
                    <a:pt x="401490" y="280927"/>
                    <a:pt x="396309" y="284127"/>
                  </a:cubicBezTo>
                  <a:cubicBezTo>
                    <a:pt x="395699" y="283670"/>
                    <a:pt x="394709" y="283365"/>
                    <a:pt x="394099" y="283594"/>
                  </a:cubicBezTo>
                  <a:cubicBezTo>
                    <a:pt x="391432" y="284508"/>
                    <a:pt x="388917" y="285804"/>
                    <a:pt x="385717" y="287480"/>
                  </a:cubicBezTo>
                  <a:cubicBezTo>
                    <a:pt x="382821" y="289233"/>
                    <a:pt x="380154" y="291976"/>
                    <a:pt x="377030" y="292585"/>
                  </a:cubicBezTo>
                  <a:cubicBezTo>
                    <a:pt x="373068" y="293271"/>
                    <a:pt x="373296" y="295252"/>
                    <a:pt x="373144" y="298072"/>
                  </a:cubicBezTo>
                  <a:cubicBezTo>
                    <a:pt x="373068" y="300282"/>
                    <a:pt x="374439" y="301425"/>
                    <a:pt x="375811" y="302339"/>
                  </a:cubicBezTo>
                  <a:cubicBezTo>
                    <a:pt x="376954" y="303101"/>
                    <a:pt x="377411" y="302796"/>
                    <a:pt x="377640" y="302110"/>
                  </a:cubicBezTo>
                  <a:cubicBezTo>
                    <a:pt x="378097" y="302720"/>
                    <a:pt x="378783" y="303254"/>
                    <a:pt x="379621" y="303635"/>
                  </a:cubicBezTo>
                  <a:cubicBezTo>
                    <a:pt x="382517" y="305006"/>
                    <a:pt x="385565" y="306225"/>
                    <a:pt x="388003" y="308130"/>
                  </a:cubicBezTo>
                  <a:cubicBezTo>
                    <a:pt x="392499" y="311559"/>
                    <a:pt x="397528" y="313769"/>
                    <a:pt x="402862" y="315445"/>
                  </a:cubicBezTo>
                  <a:cubicBezTo>
                    <a:pt x="404462" y="315979"/>
                    <a:pt x="405910" y="317427"/>
                    <a:pt x="407358" y="317427"/>
                  </a:cubicBezTo>
                  <a:cubicBezTo>
                    <a:pt x="413606" y="317503"/>
                    <a:pt x="419474" y="319255"/>
                    <a:pt x="425570" y="321542"/>
                  </a:cubicBezTo>
                  <a:cubicBezTo>
                    <a:pt x="430446" y="321694"/>
                    <a:pt x="434790" y="322913"/>
                    <a:pt x="439590" y="322151"/>
                  </a:cubicBezTo>
                  <a:cubicBezTo>
                    <a:pt x="446372" y="321084"/>
                    <a:pt x="452925" y="319332"/>
                    <a:pt x="459402" y="317427"/>
                  </a:cubicBezTo>
                  <a:cubicBezTo>
                    <a:pt x="466108" y="315445"/>
                    <a:pt x="472737" y="313007"/>
                    <a:pt x="479291" y="310645"/>
                  </a:cubicBezTo>
                  <a:cubicBezTo>
                    <a:pt x="483253" y="309273"/>
                    <a:pt x="486834" y="307292"/>
                    <a:pt x="489501" y="303863"/>
                  </a:cubicBezTo>
                  <a:cubicBezTo>
                    <a:pt x="491330" y="301501"/>
                    <a:pt x="493083" y="299139"/>
                    <a:pt x="495293" y="297157"/>
                  </a:cubicBezTo>
                  <a:cubicBezTo>
                    <a:pt x="498493" y="294262"/>
                    <a:pt x="498645" y="289842"/>
                    <a:pt x="501084" y="286566"/>
                  </a:cubicBezTo>
                  <a:close/>
                  <a:moveTo>
                    <a:pt x="415511" y="170437"/>
                  </a:moveTo>
                  <a:cubicBezTo>
                    <a:pt x="416426" y="165865"/>
                    <a:pt x="409796" y="160607"/>
                    <a:pt x="404767" y="161750"/>
                  </a:cubicBezTo>
                  <a:cubicBezTo>
                    <a:pt x="401338" y="162512"/>
                    <a:pt x="398061" y="163960"/>
                    <a:pt x="394632" y="164722"/>
                  </a:cubicBezTo>
                  <a:cubicBezTo>
                    <a:pt x="384574" y="166932"/>
                    <a:pt x="377106" y="173866"/>
                    <a:pt x="368572" y="178819"/>
                  </a:cubicBezTo>
                  <a:cubicBezTo>
                    <a:pt x="366819" y="179886"/>
                    <a:pt x="365143" y="181181"/>
                    <a:pt x="363695" y="182629"/>
                  </a:cubicBezTo>
                  <a:cubicBezTo>
                    <a:pt x="362933" y="183391"/>
                    <a:pt x="362857" y="184762"/>
                    <a:pt x="362476" y="186363"/>
                  </a:cubicBezTo>
                  <a:cubicBezTo>
                    <a:pt x="363238" y="188725"/>
                    <a:pt x="363695" y="190859"/>
                    <a:pt x="364838" y="192306"/>
                  </a:cubicBezTo>
                  <a:cubicBezTo>
                    <a:pt x="366438" y="194287"/>
                    <a:pt x="368343" y="197335"/>
                    <a:pt x="371315" y="195888"/>
                  </a:cubicBezTo>
                  <a:cubicBezTo>
                    <a:pt x="375430" y="193830"/>
                    <a:pt x="379392" y="194669"/>
                    <a:pt x="383583" y="194669"/>
                  </a:cubicBezTo>
                  <a:cubicBezTo>
                    <a:pt x="389375" y="194669"/>
                    <a:pt x="395471" y="193830"/>
                    <a:pt x="399662" y="187963"/>
                  </a:cubicBezTo>
                  <a:cubicBezTo>
                    <a:pt x="402786" y="183619"/>
                    <a:pt x="407739" y="180648"/>
                    <a:pt x="411625" y="176762"/>
                  </a:cubicBezTo>
                  <a:cubicBezTo>
                    <a:pt x="413378" y="175009"/>
                    <a:pt x="415054" y="172647"/>
                    <a:pt x="415511" y="170361"/>
                  </a:cubicBezTo>
                  <a:close/>
                  <a:moveTo>
                    <a:pt x="370934" y="411991"/>
                  </a:moveTo>
                  <a:cubicBezTo>
                    <a:pt x="370934" y="411991"/>
                    <a:pt x="369791" y="410543"/>
                    <a:pt x="368953" y="410238"/>
                  </a:cubicBezTo>
                  <a:cubicBezTo>
                    <a:pt x="357980" y="406200"/>
                    <a:pt x="350132" y="397132"/>
                    <a:pt x="339692" y="392179"/>
                  </a:cubicBezTo>
                  <a:cubicBezTo>
                    <a:pt x="335425" y="390122"/>
                    <a:pt x="331920" y="386692"/>
                    <a:pt x="327957" y="383949"/>
                  </a:cubicBezTo>
                  <a:cubicBezTo>
                    <a:pt x="323309" y="380749"/>
                    <a:pt x="318280" y="378844"/>
                    <a:pt x="312870" y="381587"/>
                  </a:cubicBezTo>
                  <a:cubicBezTo>
                    <a:pt x="306850" y="384635"/>
                    <a:pt x="301668" y="388826"/>
                    <a:pt x="297477" y="394160"/>
                  </a:cubicBezTo>
                  <a:cubicBezTo>
                    <a:pt x="295649" y="396446"/>
                    <a:pt x="293286" y="398351"/>
                    <a:pt x="291153" y="400485"/>
                  </a:cubicBezTo>
                  <a:cubicBezTo>
                    <a:pt x="288029" y="403685"/>
                    <a:pt x="284676" y="406733"/>
                    <a:pt x="281933" y="410162"/>
                  </a:cubicBezTo>
                  <a:cubicBezTo>
                    <a:pt x="280332" y="412220"/>
                    <a:pt x="279418" y="414429"/>
                    <a:pt x="276218" y="414658"/>
                  </a:cubicBezTo>
                  <a:cubicBezTo>
                    <a:pt x="274694" y="414810"/>
                    <a:pt x="273170" y="415953"/>
                    <a:pt x="271798" y="416868"/>
                  </a:cubicBezTo>
                  <a:cubicBezTo>
                    <a:pt x="268445" y="419077"/>
                    <a:pt x="268521" y="421745"/>
                    <a:pt x="271874" y="423878"/>
                  </a:cubicBezTo>
                  <a:cubicBezTo>
                    <a:pt x="272712" y="424412"/>
                    <a:pt x="273627" y="424945"/>
                    <a:pt x="274617" y="425097"/>
                  </a:cubicBezTo>
                  <a:cubicBezTo>
                    <a:pt x="278123" y="425555"/>
                    <a:pt x="281628" y="425859"/>
                    <a:pt x="285133" y="426240"/>
                  </a:cubicBezTo>
                  <a:cubicBezTo>
                    <a:pt x="287724" y="426469"/>
                    <a:pt x="289857" y="425631"/>
                    <a:pt x="291762" y="423878"/>
                  </a:cubicBezTo>
                  <a:cubicBezTo>
                    <a:pt x="292601" y="423116"/>
                    <a:pt x="293667" y="422125"/>
                    <a:pt x="294734" y="421973"/>
                  </a:cubicBezTo>
                  <a:cubicBezTo>
                    <a:pt x="299459" y="421440"/>
                    <a:pt x="304183" y="421059"/>
                    <a:pt x="308907" y="420830"/>
                  </a:cubicBezTo>
                  <a:cubicBezTo>
                    <a:pt x="313632" y="420678"/>
                    <a:pt x="318280" y="420830"/>
                    <a:pt x="323233" y="421059"/>
                  </a:cubicBezTo>
                  <a:cubicBezTo>
                    <a:pt x="329405" y="422659"/>
                    <a:pt x="334968" y="420678"/>
                    <a:pt x="340607" y="419306"/>
                  </a:cubicBezTo>
                  <a:cubicBezTo>
                    <a:pt x="342207" y="418925"/>
                    <a:pt x="343731" y="417706"/>
                    <a:pt x="345255" y="417630"/>
                  </a:cubicBezTo>
                  <a:cubicBezTo>
                    <a:pt x="352418" y="417096"/>
                    <a:pt x="359276" y="414277"/>
                    <a:pt x="366515" y="415420"/>
                  </a:cubicBezTo>
                  <a:cubicBezTo>
                    <a:pt x="367048" y="415496"/>
                    <a:pt x="367810" y="415649"/>
                    <a:pt x="368115" y="415420"/>
                  </a:cubicBezTo>
                  <a:cubicBezTo>
                    <a:pt x="369105" y="414353"/>
                    <a:pt x="370096" y="413134"/>
                    <a:pt x="370782" y="411839"/>
                  </a:cubicBezTo>
                  <a:close/>
                  <a:moveTo>
                    <a:pt x="358895" y="442395"/>
                  </a:moveTo>
                  <a:cubicBezTo>
                    <a:pt x="361485" y="442319"/>
                    <a:pt x="363695" y="437899"/>
                    <a:pt x="362171" y="436222"/>
                  </a:cubicBezTo>
                  <a:cubicBezTo>
                    <a:pt x="360800" y="434699"/>
                    <a:pt x="358895" y="433403"/>
                    <a:pt x="356685" y="434013"/>
                  </a:cubicBezTo>
                  <a:cubicBezTo>
                    <a:pt x="355618" y="434317"/>
                    <a:pt x="354780" y="435537"/>
                    <a:pt x="354094" y="436527"/>
                  </a:cubicBezTo>
                  <a:cubicBezTo>
                    <a:pt x="352722" y="438509"/>
                    <a:pt x="351884" y="438585"/>
                    <a:pt x="349217" y="438432"/>
                  </a:cubicBezTo>
                  <a:cubicBezTo>
                    <a:pt x="346322" y="438280"/>
                    <a:pt x="343502" y="437899"/>
                    <a:pt x="340378" y="439042"/>
                  </a:cubicBezTo>
                  <a:cubicBezTo>
                    <a:pt x="337940" y="439956"/>
                    <a:pt x="334968" y="442090"/>
                    <a:pt x="332072" y="439652"/>
                  </a:cubicBezTo>
                  <a:cubicBezTo>
                    <a:pt x="328948" y="441099"/>
                    <a:pt x="326205" y="442471"/>
                    <a:pt x="322623" y="439880"/>
                  </a:cubicBezTo>
                  <a:cubicBezTo>
                    <a:pt x="321176" y="438813"/>
                    <a:pt x="317975" y="440185"/>
                    <a:pt x="315003" y="440414"/>
                  </a:cubicBezTo>
                  <a:cubicBezTo>
                    <a:pt x="311879" y="440566"/>
                    <a:pt x="309441" y="438356"/>
                    <a:pt x="306621" y="440261"/>
                  </a:cubicBezTo>
                  <a:cubicBezTo>
                    <a:pt x="305478" y="441023"/>
                    <a:pt x="303269" y="440795"/>
                    <a:pt x="301897" y="440261"/>
                  </a:cubicBezTo>
                  <a:cubicBezTo>
                    <a:pt x="300068" y="439575"/>
                    <a:pt x="298620" y="439118"/>
                    <a:pt x="296563" y="439728"/>
                  </a:cubicBezTo>
                  <a:cubicBezTo>
                    <a:pt x="295039" y="440185"/>
                    <a:pt x="293058" y="439194"/>
                    <a:pt x="291305" y="439347"/>
                  </a:cubicBezTo>
                  <a:cubicBezTo>
                    <a:pt x="289324" y="439575"/>
                    <a:pt x="287114" y="440032"/>
                    <a:pt x="285666" y="441252"/>
                  </a:cubicBezTo>
                  <a:cubicBezTo>
                    <a:pt x="283761" y="442852"/>
                    <a:pt x="282542" y="442471"/>
                    <a:pt x="280561" y="441557"/>
                  </a:cubicBezTo>
                  <a:cubicBezTo>
                    <a:pt x="278885" y="440795"/>
                    <a:pt x="276675" y="441023"/>
                    <a:pt x="274770" y="440718"/>
                  </a:cubicBezTo>
                  <a:cubicBezTo>
                    <a:pt x="274617" y="440718"/>
                    <a:pt x="274465" y="440337"/>
                    <a:pt x="274389" y="440414"/>
                  </a:cubicBezTo>
                  <a:cubicBezTo>
                    <a:pt x="272636" y="440947"/>
                    <a:pt x="271341" y="444376"/>
                    <a:pt x="271646" y="447348"/>
                  </a:cubicBezTo>
                  <a:cubicBezTo>
                    <a:pt x="271874" y="449634"/>
                    <a:pt x="273322" y="450167"/>
                    <a:pt x="275303" y="450091"/>
                  </a:cubicBezTo>
                  <a:cubicBezTo>
                    <a:pt x="280790" y="449710"/>
                    <a:pt x="286200" y="449100"/>
                    <a:pt x="291610" y="449100"/>
                  </a:cubicBezTo>
                  <a:cubicBezTo>
                    <a:pt x="297020" y="449100"/>
                    <a:pt x="302507" y="450015"/>
                    <a:pt x="307993" y="450015"/>
                  </a:cubicBezTo>
                  <a:cubicBezTo>
                    <a:pt x="312870" y="450015"/>
                    <a:pt x="317823" y="449329"/>
                    <a:pt x="322700" y="449024"/>
                  </a:cubicBezTo>
                  <a:cubicBezTo>
                    <a:pt x="329405" y="448719"/>
                    <a:pt x="336187" y="449786"/>
                    <a:pt x="342816" y="447881"/>
                  </a:cubicBezTo>
                  <a:cubicBezTo>
                    <a:pt x="346398" y="446890"/>
                    <a:pt x="350055" y="446205"/>
                    <a:pt x="353332" y="444528"/>
                  </a:cubicBezTo>
                  <a:cubicBezTo>
                    <a:pt x="355237" y="443538"/>
                    <a:pt x="356761" y="442547"/>
                    <a:pt x="359047" y="442471"/>
                  </a:cubicBezTo>
                  <a:close/>
                  <a:moveTo>
                    <a:pt x="351732" y="437061"/>
                  </a:moveTo>
                  <a:cubicBezTo>
                    <a:pt x="351732" y="437061"/>
                    <a:pt x="352113" y="436375"/>
                    <a:pt x="351732" y="435994"/>
                  </a:cubicBezTo>
                  <a:cubicBezTo>
                    <a:pt x="351351" y="436375"/>
                    <a:pt x="351579" y="436680"/>
                    <a:pt x="351732" y="437061"/>
                  </a:cubicBezTo>
                  <a:close/>
                  <a:moveTo>
                    <a:pt x="309060" y="356060"/>
                  </a:moveTo>
                  <a:cubicBezTo>
                    <a:pt x="310508" y="355450"/>
                    <a:pt x="311803" y="354079"/>
                    <a:pt x="311727" y="351869"/>
                  </a:cubicBezTo>
                  <a:cubicBezTo>
                    <a:pt x="311574" y="348364"/>
                    <a:pt x="309669" y="346078"/>
                    <a:pt x="307307" y="344020"/>
                  </a:cubicBezTo>
                  <a:cubicBezTo>
                    <a:pt x="304183" y="341354"/>
                    <a:pt x="300754" y="338915"/>
                    <a:pt x="297554" y="336400"/>
                  </a:cubicBezTo>
                  <a:cubicBezTo>
                    <a:pt x="297020" y="336020"/>
                    <a:pt x="296563" y="335257"/>
                    <a:pt x="296563" y="334724"/>
                  </a:cubicBezTo>
                  <a:cubicBezTo>
                    <a:pt x="296563" y="331371"/>
                    <a:pt x="296030" y="327866"/>
                    <a:pt x="296715" y="324590"/>
                  </a:cubicBezTo>
                  <a:cubicBezTo>
                    <a:pt x="297630" y="320246"/>
                    <a:pt x="298620" y="315979"/>
                    <a:pt x="298697" y="311483"/>
                  </a:cubicBezTo>
                  <a:cubicBezTo>
                    <a:pt x="298697" y="309350"/>
                    <a:pt x="298925" y="307292"/>
                    <a:pt x="295877" y="306759"/>
                  </a:cubicBezTo>
                  <a:cubicBezTo>
                    <a:pt x="295268" y="306682"/>
                    <a:pt x="294277" y="305082"/>
                    <a:pt x="294429" y="304320"/>
                  </a:cubicBezTo>
                  <a:cubicBezTo>
                    <a:pt x="294734" y="302568"/>
                    <a:pt x="295725" y="300891"/>
                    <a:pt x="296182" y="299139"/>
                  </a:cubicBezTo>
                  <a:cubicBezTo>
                    <a:pt x="297325" y="295329"/>
                    <a:pt x="298468" y="291519"/>
                    <a:pt x="296715" y="287328"/>
                  </a:cubicBezTo>
                  <a:cubicBezTo>
                    <a:pt x="289934" y="286032"/>
                    <a:pt x="289857" y="286032"/>
                    <a:pt x="290010" y="292052"/>
                  </a:cubicBezTo>
                  <a:cubicBezTo>
                    <a:pt x="290010" y="294414"/>
                    <a:pt x="289172" y="296929"/>
                    <a:pt x="291000" y="299139"/>
                  </a:cubicBezTo>
                  <a:cubicBezTo>
                    <a:pt x="291458" y="299672"/>
                    <a:pt x="291458" y="301120"/>
                    <a:pt x="291000" y="301730"/>
                  </a:cubicBezTo>
                  <a:cubicBezTo>
                    <a:pt x="289324" y="304168"/>
                    <a:pt x="290238" y="306835"/>
                    <a:pt x="290010" y="309350"/>
                  </a:cubicBezTo>
                  <a:cubicBezTo>
                    <a:pt x="289857" y="310569"/>
                    <a:pt x="290162" y="311940"/>
                    <a:pt x="289781" y="313007"/>
                  </a:cubicBezTo>
                  <a:cubicBezTo>
                    <a:pt x="288562" y="316207"/>
                    <a:pt x="288791" y="319179"/>
                    <a:pt x="289781" y="322456"/>
                  </a:cubicBezTo>
                  <a:cubicBezTo>
                    <a:pt x="290543" y="324818"/>
                    <a:pt x="290010" y="327714"/>
                    <a:pt x="289705" y="330305"/>
                  </a:cubicBezTo>
                  <a:cubicBezTo>
                    <a:pt x="289324" y="333657"/>
                    <a:pt x="288410" y="336934"/>
                    <a:pt x="287952" y="340287"/>
                  </a:cubicBezTo>
                  <a:cubicBezTo>
                    <a:pt x="287876" y="340972"/>
                    <a:pt x="288181" y="342039"/>
                    <a:pt x="288714" y="342573"/>
                  </a:cubicBezTo>
                  <a:cubicBezTo>
                    <a:pt x="290162" y="344020"/>
                    <a:pt x="291839" y="345392"/>
                    <a:pt x="293439" y="346687"/>
                  </a:cubicBezTo>
                  <a:cubicBezTo>
                    <a:pt x="295420" y="348288"/>
                    <a:pt x="297630" y="349735"/>
                    <a:pt x="299535" y="351336"/>
                  </a:cubicBezTo>
                  <a:cubicBezTo>
                    <a:pt x="301135" y="352707"/>
                    <a:pt x="302354" y="354689"/>
                    <a:pt x="304107" y="355679"/>
                  </a:cubicBezTo>
                  <a:cubicBezTo>
                    <a:pt x="305478" y="356441"/>
                    <a:pt x="307688" y="356594"/>
                    <a:pt x="309060" y="355984"/>
                  </a:cubicBezTo>
                  <a:close/>
                  <a:moveTo>
                    <a:pt x="258539" y="47602"/>
                  </a:moveTo>
                  <a:cubicBezTo>
                    <a:pt x="258539" y="47602"/>
                    <a:pt x="257777" y="47450"/>
                    <a:pt x="257472" y="47602"/>
                  </a:cubicBezTo>
                  <a:cubicBezTo>
                    <a:pt x="257853" y="47755"/>
                    <a:pt x="258234" y="47984"/>
                    <a:pt x="258539" y="47602"/>
                  </a:cubicBezTo>
                  <a:close/>
                  <a:moveTo>
                    <a:pt x="235222" y="302568"/>
                  </a:moveTo>
                  <a:cubicBezTo>
                    <a:pt x="238346" y="297386"/>
                    <a:pt x="236365" y="292585"/>
                    <a:pt x="230879" y="291824"/>
                  </a:cubicBezTo>
                  <a:cubicBezTo>
                    <a:pt x="228135" y="291442"/>
                    <a:pt x="225392" y="291062"/>
                    <a:pt x="222649" y="290757"/>
                  </a:cubicBezTo>
                  <a:cubicBezTo>
                    <a:pt x="218306" y="290223"/>
                    <a:pt x="216401" y="287937"/>
                    <a:pt x="216553" y="283289"/>
                  </a:cubicBezTo>
                  <a:cubicBezTo>
                    <a:pt x="216553" y="282908"/>
                    <a:pt x="216324" y="282146"/>
                    <a:pt x="216172" y="282146"/>
                  </a:cubicBezTo>
                  <a:cubicBezTo>
                    <a:pt x="212591" y="282299"/>
                    <a:pt x="209009" y="281384"/>
                    <a:pt x="205352" y="282451"/>
                  </a:cubicBezTo>
                  <a:cubicBezTo>
                    <a:pt x="202761" y="283213"/>
                    <a:pt x="199256" y="283899"/>
                    <a:pt x="197122" y="282832"/>
                  </a:cubicBezTo>
                  <a:cubicBezTo>
                    <a:pt x="193388" y="280851"/>
                    <a:pt x="189731" y="284661"/>
                    <a:pt x="186378" y="282146"/>
                  </a:cubicBezTo>
                  <a:cubicBezTo>
                    <a:pt x="184473" y="284204"/>
                    <a:pt x="181958" y="283213"/>
                    <a:pt x="179825" y="283137"/>
                  </a:cubicBezTo>
                  <a:cubicBezTo>
                    <a:pt x="175862" y="282908"/>
                    <a:pt x="172357" y="284204"/>
                    <a:pt x="168852" y="285499"/>
                  </a:cubicBezTo>
                  <a:cubicBezTo>
                    <a:pt x="168242" y="285727"/>
                    <a:pt x="167709" y="286261"/>
                    <a:pt x="167099" y="286413"/>
                  </a:cubicBezTo>
                  <a:cubicBezTo>
                    <a:pt x="161232" y="287556"/>
                    <a:pt x="155288" y="288318"/>
                    <a:pt x="149497" y="289766"/>
                  </a:cubicBezTo>
                  <a:cubicBezTo>
                    <a:pt x="145154" y="290909"/>
                    <a:pt x="140353" y="291062"/>
                    <a:pt x="136695" y="294033"/>
                  </a:cubicBezTo>
                  <a:cubicBezTo>
                    <a:pt x="133876" y="296319"/>
                    <a:pt x="130752" y="297310"/>
                    <a:pt x="127170" y="297234"/>
                  </a:cubicBezTo>
                  <a:cubicBezTo>
                    <a:pt x="126485" y="297234"/>
                    <a:pt x="125570" y="297615"/>
                    <a:pt x="125037" y="298072"/>
                  </a:cubicBezTo>
                  <a:cubicBezTo>
                    <a:pt x="121074" y="301653"/>
                    <a:pt x="117341" y="305616"/>
                    <a:pt x="113150" y="308969"/>
                  </a:cubicBezTo>
                  <a:cubicBezTo>
                    <a:pt x="109873" y="311559"/>
                    <a:pt x="108501" y="314607"/>
                    <a:pt x="111321" y="318417"/>
                  </a:cubicBezTo>
                  <a:cubicBezTo>
                    <a:pt x="113683" y="321618"/>
                    <a:pt x="117112" y="323523"/>
                    <a:pt x="121303" y="324209"/>
                  </a:cubicBezTo>
                  <a:cubicBezTo>
                    <a:pt x="126561" y="325047"/>
                    <a:pt x="131819" y="325961"/>
                    <a:pt x="137153" y="326571"/>
                  </a:cubicBezTo>
                  <a:cubicBezTo>
                    <a:pt x="142639" y="327180"/>
                    <a:pt x="147897" y="329924"/>
                    <a:pt x="153688" y="329542"/>
                  </a:cubicBezTo>
                  <a:cubicBezTo>
                    <a:pt x="154298" y="329542"/>
                    <a:pt x="154907" y="330152"/>
                    <a:pt x="155517" y="330228"/>
                  </a:cubicBezTo>
                  <a:cubicBezTo>
                    <a:pt x="157346" y="330457"/>
                    <a:pt x="158870" y="331295"/>
                    <a:pt x="161003" y="330762"/>
                  </a:cubicBezTo>
                  <a:cubicBezTo>
                    <a:pt x="163518" y="330152"/>
                    <a:pt x="166490" y="330228"/>
                    <a:pt x="169004" y="330838"/>
                  </a:cubicBezTo>
                  <a:cubicBezTo>
                    <a:pt x="175176" y="332514"/>
                    <a:pt x="181425" y="331143"/>
                    <a:pt x="187597" y="331600"/>
                  </a:cubicBezTo>
                  <a:cubicBezTo>
                    <a:pt x="187902" y="331600"/>
                    <a:pt x="188435" y="331600"/>
                    <a:pt x="188588" y="331371"/>
                  </a:cubicBezTo>
                  <a:cubicBezTo>
                    <a:pt x="190416" y="328476"/>
                    <a:pt x="193388" y="329695"/>
                    <a:pt x="195903" y="329466"/>
                  </a:cubicBezTo>
                  <a:cubicBezTo>
                    <a:pt x="197122" y="329314"/>
                    <a:pt x="198494" y="329542"/>
                    <a:pt x="199484" y="329085"/>
                  </a:cubicBezTo>
                  <a:cubicBezTo>
                    <a:pt x="204894" y="326495"/>
                    <a:pt x="210533" y="324513"/>
                    <a:pt x="216172" y="322304"/>
                  </a:cubicBezTo>
                  <a:cubicBezTo>
                    <a:pt x="216477" y="322151"/>
                    <a:pt x="216858" y="322151"/>
                    <a:pt x="217086" y="321922"/>
                  </a:cubicBezTo>
                  <a:cubicBezTo>
                    <a:pt x="218534" y="320322"/>
                    <a:pt x="219982" y="318646"/>
                    <a:pt x="221354" y="317046"/>
                  </a:cubicBezTo>
                  <a:cubicBezTo>
                    <a:pt x="219753" y="317274"/>
                    <a:pt x="218153" y="317503"/>
                    <a:pt x="216553" y="317579"/>
                  </a:cubicBezTo>
                  <a:cubicBezTo>
                    <a:pt x="216020" y="317579"/>
                    <a:pt x="215410" y="317122"/>
                    <a:pt x="214877" y="316893"/>
                  </a:cubicBezTo>
                  <a:cubicBezTo>
                    <a:pt x="215258" y="316436"/>
                    <a:pt x="215562" y="315598"/>
                    <a:pt x="216020" y="315598"/>
                  </a:cubicBezTo>
                  <a:cubicBezTo>
                    <a:pt x="221582" y="314988"/>
                    <a:pt x="226002" y="311712"/>
                    <a:pt x="230879" y="308816"/>
                  </a:cubicBezTo>
                  <a:cubicBezTo>
                    <a:pt x="232403" y="306606"/>
                    <a:pt x="233774" y="304625"/>
                    <a:pt x="234993" y="302568"/>
                  </a:cubicBezTo>
                  <a:close/>
                  <a:moveTo>
                    <a:pt x="225621" y="201450"/>
                  </a:moveTo>
                  <a:cubicBezTo>
                    <a:pt x="227069" y="197564"/>
                    <a:pt x="226230" y="195964"/>
                    <a:pt x="222116" y="194973"/>
                  </a:cubicBezTo>
                  <a:cubicBezTo>
                    <a:pt x="219830" y="194440"/>
                    <a:pt x="217696" y="193449"/>
                    <a:pt x="215410" y="192916"/>
                  </a:cubicBezTo>
                  <a:cubicBezTo>
                    <a:pt x="210686" y="191697"/>
                    <a:pt x="206342" y="188877"/>
                    <a:pt x="201084" y="189639"/>
                  </a:cubicBezTo>
                  <a:cubicBezTo>
                    <a:pt x="200170" y="189792"/>
                    <a:pt x="199256" y="189792"/>
                    <a:pt x="198417" y="189639"/>
                  </a:cubicBezTo>
                  <a:cubicBezTo>
                    <a:pt x="194074" y="188420"/>
                    <a:pt x="189731" y="187506"/>
                    <a:pt x="185235" y="187506"/>
                  </a:cubicBezTo>
                  <a:cubicBezTo>
                    <a:pt x="183787" y="187506"/>
                    <a:pt x="182187" y="187887"/>
                    <a:pt x="180968" y="187277"/>
                  </a:cubicBezTo>
                  <a:cubicBezTo>
                    <a:pt x="177158" y="185448"/>
                    <a:pt x="174110" y="187734"/>
                    <a:pt x="171062" y="189030"/>
                  </a:cubicBezTo>
                  <a:cubicBezTo>
                    <a:pt x="168318" y="190173"/>
                    <a:pt x="168090" y="193068"/>
                    <a:pt x="169233" y="196269"/>
                  </a:cubicBezTo>
                  <a:cubicBezTo>
                    <a:pt x="170757" y="200384"/>
                    <a:pt x="173729" y="203203"/>
                    <a:pt x="177005" y="205794"/>
                  </a:cubicBezTo>
                  <a:cubicBezTo>
                    <a:pt x="178605" y="207089"/>
                    <a:pt x="180282" y="208308"/>
                    <a:pt x="182111" y="208994"/>
                  </a:cubicBezTo>
                  <a:cubicBezTo>
                    <a:pt x="185463" y="210137"/>
                    <a:pt x="188892" y="210975"/>
                    <a:pt x="192321" y="211585"/>
                  </a:cubicBezTo>
                  <a:cubicBezTo>
                    <a:pt x="197427" y="212575"/>
                    <a:pt x="202685" y="213337"/>
                    <a:pt x="207866" y="210366"/>
                  </a:cubicBezTo>
                  <a:cubicBezTo>
                    <a:pt x="209466" y="209756"/>
                    <a:pt x="210686" y="209299"/>
                    <a:pt x="212057" y="209070"/>
                  </a:cubicBezTo>
                  <a:cubicBezTo>
                    <a:pt x="213886" y="208689"/>
                    <a:pt x="216020" y="208765"/>
                    <a:pt x="217467" y="207851"/>
                  </a:cubicBezTo>
                  <a:cubicBezTo>
                    <a:pt x="220363" y="206099"/>
                    <a:pt x="224173" y="205337"/>
                    <a:pt x="225545" y="201450"/>
                  </a:cubicBezTo>
                  <a:close/>
                  <a:moveTo>
                    <a:pt x="225240" y="115420"/>
                  </a:moveTo>
                  <a:cubicBezTo>
                    <a:pt x="225240" y="115420"/>
                    <a:pt x="225545" y="114735"/>
                    <a:pt x="225621" y="114430"/>
                  </a:cubicBezTo>
                  <a:cubicBezTo>
                    <a:pt x="225392" y="114735"/>
                    <a:pt x="225240" y="115116"/>
                    <a:pt x="225240" y="115420"/>
                  </a:cubicBezTo>
                  <a:close/>
                  <a:moveTo>
                    <a:pt x="224325" y="116411"/>
                  </a:moveTo>
                  <a:cubicBezTo>
                    <a:pt x="224325" y="116411"/>
                    <a:pt x="224783" y="115725"/>
                    <a:pt x="224706" y="115420"/>
                  </a:cubicBezTo>
                  <a:cubicBezTo>
                    <a:pt x="224402" y="115725"/>
                    <a:pt x="224402" y="116106"/>
                    <a:pt x="224325" y="116411"/>
                  </a:cubicBezTo>
                  <a:close/>
                  <a:moveTo>
                    <a:pt x="220592" y="510213"/>
                  </a:moveTo>
                  <a:cubicBezTo>
                    <a:pt x="220592" y="510213"/>
                    <a:pt x="220744" y="509527"/>
                    <a:pt x="220592" y="509146"/>
                  </a:cubicBezTo>
                  <a:cubicBezTo>
                    <a:pt x="220439" y="509527"/>
                    <a:pt x="220211" y="509832"/>
                    <a:pt x="220592" y="510213"/>
                  </a:cubicBezTo>
                  <a:close/>
                </a:path>
              </a:pathLst>
            </a:custGeom>
            <a:solidFill>
              <a:srgbClr val="FFFFFF"/>
            </a:solidFill>
            <a:ln w="7620" cap="flat">
              <a:noFill/>
              <a:prstDash val="solid"/>
              <a:miter/>
            </a:ln>
          </p:spPr>
          <p:txBody>
            <a:bodyPr rtlCol="0" anchor="ctr"/>
            <a:lstStyle/>
            <a:p>
              <a:endParaRPr lang="ja-JP" altLang="en-US"/>
            </a:p>
          </p:txBody>
        </p:sp>
        <p:sp>
          <p:nvSpPr>
            <p:cNvPr id="25" name="フリーフォーム: 図形 24">
              <a:extLst>
                <a:ext uri="{FF2B5EF4-FFF2-40B4-BE49-F238E27FC236}">
                  <a16:creationId xmlns:a16="http://schemas.microsoft.com/office/drawing/2014/main" id="{A67FC5DB-89FA-1A95-4F93-C6FD11021BEC}"/>
                </a:ext>
              </a:extLst>
            </p:cNvPr>
            <p:cNvSpPr/>
            <p:nvPr/>
          </p:nvSpPr>
          <p:spPr>
            <a:xfrm>
              <a:off x="3824337" y="2360230"/>
              <a:ext cx="71534" cy="179286"/>
            </a:xfrm>
            <a:custGeom>
              <a:avLst/>
              <a:gdLst>
                <a:gd name="connsiteX0" fmla="*/ 71463 w 71534"/>
                <a:gd name="connsiteY0" fmla="*/ 103697 h 179286"/>
                <a:gd name="connsiteX1" fmla="*/ 71159 w 71534"/>
                <a:gd name="connsiteY1" fmla="*/ 105678 h 179286"/>
                <a:gd name="connsiteX2" fmla="*/ 69635 w 71534"/>
                <a:gd name="connsiteY2" fmla="*/ 104611 h 179286"/>
                <a:gd name="connsiteX3" fmla="*/ 67425 w 71534"/>
                <a:gd name="connsiteY3" fmla="*/ 104002 h 179286"/>
                <a:gd name="connsiteX4" fmla="*/ 67272 w 71534"/>
                <a:gd name="connsiteY4" fmla="*/ 106211 h 179286"/>
                <a:gd name="connsiteX5" fmla="*/ 63996 w 71534"/>
                <a:gd name="connsiteY5" fmla="*/ 107431 h 179286"/>
                <a:gd name="connsiteX6" fmla="*/ 57824 w 71534"/>
                <a:gd name="connsiteY6" fmla="*/ 94934 h 179286"/>
                <a:gd name="connsiteX7" fmla="*/ 56376 w 71534"/>
                <a:gd name="connsiteY7" fmla="*/ 91200 h 179286"/>
                <a:gd name="connsiteX8" fmla="*/ 54090 w 71534"/>
                <a:gd name="connsiteY8" fmla="*/ 85180 h 179286"/>
                <a:gd name="connsiteX9" fmla="*/ 44260 w 71534"/>
                <a:gd name="connsiteY9" fmla="*/ 69864 h 179286"/>
                <a:gd name="connsiteX10" fmla="*/ 37097 w 71534"/>
                <a:gd name="connsiteY10" fmla="*/ 64911 h 179286"/>
                <a:gd name="connsiteX11" fmla="*/ 35726 w 71534"/>
                <a:gd name="connsiteY11" fmla="*/ 61253 h 179286"/>
                <a:gd name="connsiteX12" fmla="*/ 35345 w 71534"/>
                <a:gd name="connsiteY12" fmla="*/ 59806 h 179286"/>
                <a:gd name="connsiteX13" fmla="*/ 33897 w 71534"/>
                <a:gd name="connsiteY13" fmla="*/ 61025 h 179286"/>
                <a:gd name="connsiteX14" fmla="*/ 34202 w 71534"/>
                <a:gd name="connsiteY14" fmla="*/ 66054 h 179286"/>
                <a:gd name="connsiteX15" fmla="*/ 39231 w 71534"/>
                <a:gd name="connsiteY15" fmla="*/ 78551 h 179286"/>
                <a:gd name="connsiteX16" fmla="*/ 44336 w 71534"/>
                <a:gd name="connsiteY16" fmla="*/ 91505 h 179286"/>
                <a:gd name="connsiteX17" fmla="*/ 48756 w 71534"/>
                <a:gd name="connsiteY17" fmla="*/ 109031 h 179286"/>
                <a:gd name="connsiteX18" fmla="*/ 49746 w 71534"/>
                <a:gd name="connsiteY18" fmla="*/ 111850 h 179286"/>
                <a:gd name="connsiteX19" fmla="*/ 50813 w 71534"/>
                <a:gd name="connsiteY19" fmla="*/ 114060 h 179286"/>
                <a:gd name="connsiteX20" fmla="*/ 53099 w 71534"/>
                <a:gd name="connsiteY20" fmla="*/ 128767 h 179286"/>
                <a:gd name="connsiteX21" fmla="*/ 53633 w 71534"/>
                <a:gd name="connsiteY21" fmla="*/ 131738 h 179286"/>
                <a:gd name="connsiteX22" fmla="*/ 55309 w 71534"/>
                <a:gd name="connsiteY22" fmla="*/ 139130 h 179286"/>
                <a:gd name="connsiteX23" fmla="*/ 57062 w 71534"/>
                <a:gd name="connsiteY23" fmla="*/ 151703 h 179286"/>
                <a:gd name="connsiteX24" fmla="*/ 57595 w 71534"/>
                <a:gd name="connsiteY24" fmla="*/ 165419 h 179286"/>
                <a:gd name="connsiteX25" fmla="*/ 55385 w 71534"/>
                <a:gd name="connsiteY25" fmla="*/ 175325 h 179286"/>
                <a:gd name="connsiteX26" fmla="*/ 44184 w 71534"/>
                <a:gd name="connsiteY26" fmla="*/ 177306 h 179286"/>
                <a:gd name="connsiteX27" fmla="*/ 30163 w 71534"/>
                <a:gd name="connsiteY27" fmla="*/ 165495 h 179286"/>
                <a:gd name="connsiteX28" fmla="*/ 24981 w 71534"/>
                <a:gd name="connsiteY28" fmla="*/ 157418 h 179286"/>
                <a:gd name="connsiteX29" fmla="*/ 25210 w 71534"/>
                <a:gd name="connsiteY29" fmla="*/ 155513 h 179286"/>
                <a:gd name="connsiteX30" fmla="*/ 26582 w 71534"/>
                <a:gd name="connsiteY30" fmla="*/ 156427 h 179286"/>
                <a:gd name="connsiteX31" fmla="*/ 28715 w 71534"/>
                <a:gd name="connsiteY31" fmla="*/ 156427 h 179286"/>
                <a:gd name="connsiteX32" fmla="*/ 34049 w 71534"/>
                <a:gd name="connsiteY32" fmla="*/ 159323 h 179286"/>
                <a:gd name="connsiteX33" fmla="*/ 39993 w 71534"/>
                <a:gd name="connsiteY33" fmla="*/ 162904 h 179286"/>
                <a:gd name="connsiteX34" fmla="*/ 41288 w 71534"/>
                <a:gd name="connsiteY34" fmla="*/ 163514 h 179286"/>
                <a:gd name="connsiteX35" fmla="*/ 45784 w 71534"/>
                <a:gd name="connsiteY35" fmla="*/ 164200 h 179286"/>
                <a:gd name="connsiteX36" fmla="*/ 48603 w 71534"/>
                <a:gd name="connsiteY36" fmla="*/ 156808 h 179286"/>
                <a:gd name="connsiteX37" fmla="*/ 47689 w 71534"/>
                <a:gd name="connsiteY37" fmla="*/ 152388 h 179286"/>
                <a:gd name="connsiteX38" fmla="*/ 45555 w 71534"/>
                <a:gd name="connsiteY38" fmla="*/ 137453 h 179286"/>
                <a:gd name="connsiteX39" fmla="*/ 44641 w 71534"/>
                <a:gd name="connsiteY39" fmla="*/ 131357 h 179286"/>
                <a:gd name="connsiteX40" fmla="*/ 42203 w 71534"/>
                <a:gd name="connsiteY40" fmla="*/ 118937 h 179286"/>
                <a:gd name="connsiteX41" fmla="*/ 40069 w 71534"/>
                <a:gd name="connsiteY41" fmla="*/ 112307 h 179286"/>
                <a:gd name="connsiteX42" fmla="*/ 37859 w 71534"/>
                <a:gd name="connsiteY42" fmla="*/ 101944 h 179286"/>
                <a:gd name="connsiteX43" fmla="*/ 36183 w 71534"/>
                <a:gd name="connsiteY43" fmla="*/ 98287 h 179286"/>
                <a:gd name="connsiteX44" fmla="*/ 34735 w 71534"/>
                <a:gd name="connsiteY44" fmla="*/ 95696 h 179286"/>
                <a:gd name="connsiteX45" fmla="*/ 31687 w 71534"/>
                <a:gd name="connsiteY45" fmla="*/ 85104 h 179286"/>
                <a:gd name="connsiteX46" fmla="*/ 25896 w 71534"/>
                <a:gd name="connsiteY46" fmla="*/ 66511 h 179286"/>
                <a:gd name="connsiteX47" fmla="*/ 20562 w 71534"/>
                <a:gd name="connsiteY47" fmla="*/ 55233 h 179286"/>
                <a:gd name="connsiteX48" fmla="*/ 19495 w 71534"/>
                <a:gd name="connsiteY48" fmla="*/ 53557 h 179286"/>
                <a:gd name="connsiteX49" fmla="*/ 16752 w 71534"/>
                <a:gd name="connsiteY49" fmla="*/ 44185 h 179286"/>
                <a:gd name="connsiteX50" fmla="*/ 11570 w 71534"/>
                <a:gd name="connsiteY50" fmla="*/ 35041 h 179286"/>
                <a:gd name="connsiteX51" fmla="*/ 9665 w 71534"/>
                <a:gd name="connsiteY51" fmla="*/ 31002 h 179286"/>
                <a:gd name="connsiteX52" fmla="*/ 6693 w 71534"/>
                <a:gd name="connsiteY52" fmla="*/ 24677 h 179286"/>
                <a:gd name="connsiteX53" fmla="*/ 3264 w 71534"/>
                <a:gd name="connsiteY53" fmla="*/ 15228 h 179286"/>
                <a:gd name="connsiteX54" fmla="*/ 1588 w 71534"/>
                <a:gd name="connsiteY54" fmla="*/ 11114 h 179286"/>
                <a:gd name="connsiteX55" fmla="*/ 64 w 71534"/>
                <a:gd name="connsiteY55" fmla="*/ 2960 h 179286"/>
                <a:gd name="connsiteX56" fmla="*/ 5703 w 71534"/>
                <a:gd name="connsiteY56" fmla="*/ 293 h 179286"/>
                <a:gd name="connsiteX57" fmla="*/ 13856 w 71534"/>
                <a:gd name="connsiteY57" fmla="*/ 10276 h 179286"/>
                <a:gd name="connsiteX58" fmla="*/ 22695 w 71534"/>
                <a:gd name="connsiteY58" fmla="*/ 30850 h 179286"/>
                <a:gd name="connsiteX59" fmla="*/ 33440 w 71534"/>
                <a:gd name="connsiteY59" fmla="*/ 45632 h 179286"/>
                <a:gd name="connsiteX60" fmla="*/ 51118 w 71534"/>
                <a:gd name="connsiteY60" fmla="*/ 65825 h 179286"/>
                <a:gd name="connsiteX61" fmla="*/ 59881 w 71534"/>
                <a:gd name="connsiteY61" fmla="*/ 77865 h 179286"/>
                <a:gd name="connsiteX62" fmla="*/ 61786 w 71534"/>
                <a:gd name="connsiteY62" fmla="*/ 82970 h 179286"/>
                <a:gd name="connsiteX63" fmla="*/ 68873 w 71534"/>
                <a:gd name="connsiteY63" fmla="*/ 96153 h 179286"/>
                <a:gd name="connsiteX64" fmla="*/ 71463 w 71534"/>
                <a:gd name="connsiteY64" fmla="*/ 103773 h 1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1534" h="179286">
                  <a:moveTo>
                    <a:pt x="71463" y="103697"/>
                  </a:moveTo>
                  <a:cubicBezTo>
                    <a:pt x="71692" y="104230"/>
                    <a:pt x="71311" y="104992"/>
                    <a:pt x="71159" y="105678"/>
                  </a:cubicBezTo>
                  <a:cubicBezTo>
                    <a:pt x="70625" y="105297"/>
                    <a:pt x="70168" y="104840"/>
                    <a:pt x="69635" y="104611"/>
                  </a:cubicBezTo>
                  <a:cubicBezTo>
                    <a:pt x="68949" y="104306"/>
                    <a:pt x="68187" y="104230"/>
                    <a:pt x="67425" y="104002"/>
                  </a:cubicBezTo>
                  <a:cubicBezTo>
                    <a:pt x="67425" y="104687"/>
                    <a:pt x="67120" y="105602"/>
                    <a:pt x="67272" y="106211"/>
                  </a:cubicBezTo>
                  <a:lnTo>
                    <a:pt x="63996" y="107431"/>
                  </a:lnTo>
                  <a:cubicBezTo>
                    <a:pt x="62624" y="102858"/>
                    <a:pt x="60338" y="98820"/>
                    <a:pt x="57824" y="94934"/>
                  </a:cubicBezTo>
                  <a:cubicBezTo>
                    <a:pt x="57138" y="93791"/>
                    <a:pt x="56833" y="92495"/>
                    <a:pt x="56376" y="91200"/>
                  </a:cubicBezTo>
                  <a:cubicBezTo>
                    <a:pt x="55614" y="89143"/>
                    <a:pt x="55461" y="86704"/>
                    <a:pt x="54090" y="85180"/>
                  </a:cubicBezTo>
                  <a:cubicBezTo>
                    <a:pt x="49899" y="80608"/>
                    <a:pt x="48451" y="74360"/>
                    <a:pt x="44260" y="69864"/>
                  </a:cubicBezTo>
                  <a:cubicBezTo>
                    <a:pt x="42355" y="67807"/>
                    <a:pt x="40983" y="64758"/>
                    <a:pt x="37097" y="64911"/>
                  </a:cubicBezTo>
                  <a:cubicBezTo>
                    <a:pt x="34049" y="65063"/>
                    <a:pt x="36488" y="62396"/>
                    <a:pt x="35726" y="61253"/>
                  </a:cubicBezTo>
                  <a:cubicBezTo>
                    <a:pt x="35497" y="60872"/>
                    <a:pt x="35421" y="60339"/>
                    <a:pt x="35345" y="59806"/>
                  </a:cubicBezTo>
                  <a:cubicBezTo>
                    <a:pt x="34811" y="60187"/>
                    <a:pt x="33897" y="60568"/>
                    <a:pt x="33897" y="61025"/>
                  </a:cubicBezTo>
                  <a:cubicBezTo>
                    <a:pt x="33821" y="62701"/>
                    <a:pt x="33363" y="64758"/>
                    <a:pt x="34202" y="66054"/>
                  </a:cubicBezTo>
                  <a:cubicBezTo>
                    <a:pt x="36640" y="69940"/>
                    <a:pt x="38088" y="74131"/>
                    <a:pt x="39231" y="78551"/>
                  </a:cubicBezTo>
                  <a:cubicBezTo>
                    <a:pt x="40374" y="82970"/>
                    <a:pt x="42965" y="87085"/>
                    <a:pt x="44336" y="91505"/>
                  </a:cubicBezTo>
                  <a:cubicBezTo>
                    <a:pt x="46165" y="97220"/>
                    <a:pt x="48680" y="102858"/>
                    <a:pt x="48756" y="109031"/>
                  </a:cubicBezTo>
                  <a:cubicBezTo>
                    <a:pt x="48756" y="109945"/>
                    <a:pt x="49365" y="110936"/>
                    <a:pt x="49746" y="111850"/>
                  </a:cubicBezTo>
                  <a:cubicBezTo>
                    <a:pt x="50051" y="112612"/>
                    <a:pt x="50889" y="113450"/>
                    <a:pt x="50813" y="114060"/>
                  </a:cubicBezTo>
                  <a:cubicBezTo>
                    <a:pt x="49823" y="119242"/>
                    <a:pt x="53404" y="123737"/>
                    <a:pt x="53099" y="128767"/>
                  </a:cubicBezTo>
                  <a:cubicBezTo>
                    <a:pt x="53099" y="129757"/>
                    <a:pt x="53099" y="130900"/>
                    <a:pt x="53633" y="131738"/>
                  </a:cubicBezTo>
                  <a:cubicBezTo>
                    <a:pt x="55080" y="134024"/>
                    <a:pt x="55157" y="136539"/>
                    <a:pt x="55309" y="139130"/>
                  </a:cubicBezTo>
                  <a:cubicBezTo>
                    <a:pt x="55538" y="143397"/>
                    <a:pt x="57062" y="147588"/>
                    <a:pt x="57062" y="151703"/>
                  </a:cubicBezTo>
                  <a:cubicBezTo>
                    <a:pt x="57062" y="156198"/>
                    <a:pt x="59424" y="160618"/>
                    <a:pt x="57595" y="165419"/>
                  </a:cubicBezTo>
                  <a:cubicBezTo>
                    <a:pt x="56452" y="168467"/>
                    <a:pt x="57595" y="172048"/>
                    <a:pt x="55385" y="175325"/>
                  </a:cubicBezTo>
                  <a:cubicBezTo>
                    <a:pt x="52490" y="179592"/>
                    <a:pt x="47918" y="180659"/>
                    <a:pt x="44184" y="177306"/>
                  </a:cubicBezTo>
                  <a:cubicBezTo>
                    <a:pt x="39612" y="173267"/>
                    <a:pt x="34887" y="169381"/>
                    <a:pt x="30163" y="165495"/>
                  </a:cubicBezTo>
                  <a:cubicBezTo>
                    <a:pt x="27572" y="163361"/>
                    <a:pt x="26048" y="160466"/>
                    <a:pt x="24981" y="157418"/>
                  </a:cubicBezTo>
                  <a:cubicBezTo>
                    <a:pt x="24753" y="156884"/>
                    <a:pt x="24524" y="155513"/>
                    <a:pt x="25210" y="155513"/>
                  </a:cubicBezTo>
                  <a:cubicBezTo>
                    <a:pt x="25515" y="155513"/>
                    <a:pt x="25896" y="155741"/>
                    <a:pt x="26582" y="156427"/>
                  </a:cubicBezTo>
                  <a:cubicBezTo>
                    <a:pt x="26963" y="156808"/>
                    <a:pt x="27953" y="156503"/>
                    <a:pt x="28715" y="156427"/>
                  </a:cubicBezTo>
                  <a:cubicBezTo>
                    <a:pt x="31154" y="156275"/>
                    <a:pt x="32830" y="156580"/>
                    <a:pt x="34049" y="159323"/>
                  </a:cubicBezTo>
                  <a:cubicBezTo>
                    <a:pt x="34964" y="161304"/>
                    <a:pt x="36869" y="163514"/>
                    <a:pt x="39993" y="162904"/>
                  </a:cubicBezTo>
                  <a:cubicBezTo>
                    <a:pt x="40374" y="162904"/>
                    <a:pt x="40907" y="163590"/>
                    <a:pt x="41288" y="163514"/>
                  </a:cubicBezTo>
                  <a:cubicBezTo>
                    <a:pt x="42888" y="163361"/>
                    <a:pt x="43803" y="166333"/>
                    <a:pt x="45784" y="164200"/>
                  </a:cubicBezTo>
                  <a:cubicBezTo>
                    <a:pt x="47765" y="162066"/>
                    <a:pt x="49213" y="159856"/>
                    <a:pt x="48603" y="156808"/>
                  </a:cubicBezTo>
                  <a:cubicBezTo>
                    <a:pt x="48299" y="155284"/>
                    <a:pt x="47689" y="153836"/>
                    <a:pt x="47689" y="152388"/>
                  </a:cubicBezTo>
                  <a:cubicBezTo>
                    <a:pt x="47537" y="147359"/>
                    <a:pt x="47537" y="142330"/>
                    <a:pt x="45555" y="137453"/>
                  </a:cubicBezTo>
                  <a:cubicBezTo>
                    <a:pt x="44793" y="135625"/>
                    <a:pt x="45022" y="133415"/>
                    <a:pt x="44641" y="131357"/>
                  </a:cubicBezTo>
                  <a:cubicBezTo>
                    <a:pt x="43879" y="127166"/>
                    <a:pt x="43117" y="123052"/>
                    <a:pt x="42203" y="118937"/>
                  </a:cubicBezTo>
                  <a:cubicBezTo>
                    <a:pt x="41669" y="116651"/>
                    <a:pt x="40679" y="114517"/>
                    <a:pt x="40069" y="112307"/>
                  </a:cubicBezTo>
                  <a:cubicBezTo>
                    <a:pt x="39231" y="108878"/>
                    <a:pt x="38697" y="105373"/>
                    <a:pt x="37859" y="101944"/>
                  </a:cubicBezTo>
                  <a:cubicBezTo>
                    <a:pt x="37554" y="100649"/>
                    <a:pt x="36792" y="99506"/>
                    <a:pt x="36183" y="98287"/>
                  </a:cubicBezTo>
                  <a:cubicBezTo>
                    <a:pt x="35726" y="97372"/>
                    <a:pt x="34659" y="96458"/>
                    <a:pt x="34735" y="95696"/>
                  </a:cubicBezTo>
                  <a:cubicBezTo>
                    <a:pt x="35421" y="91581"/>
                    <a:pt x="32678" y="88609"/>
                    <a:pt x="31687" y="85104"/>
                  </a:cubicBezTo>
                  <a:cubicBezTo>
                    <a:pt x="29934" y="78856"/>
                    <a:pt x="27877" y="72683"/>
                    <a:pt x="25896" y="66511"/>
                  </a:cubicBezTo>
                  <a:cubicBezTo>
                    <a:pt x="24600" y="62473"/>
                    <a:pt x="23381" y="58510"/>
                    <a:pt x="20562" y="55233"/>
                  </a:cubicBezTo>
                  <a:cubicBezTo>
                    <a:pt x="20105" y="54700"/>
                    <a:pt x="19419" y="54014"/>
                    <a:pt x="19495" y="53557"/>
                  </a:cubicBezTo>
                  <a:cubicBezTo>
                    <a:pt x="20409" y="49823"/>
                    <a:pt x="18504" y="47309"/>
                    <a:pt x="16752" y="44185"/>
                  </a:cubicBezTo>
                  <a:cubicBezTo>
                    <a:pt x="14999" y="41137"/>
                    <a:pt x="13399" y="38088"/>
                    <a:pt x="11570" y="35041"/>
                  </a:cubicBezTo>
                  <a:cubicBezTo>
                    <a:pt x="10808" y="33745"/>
                    <a:pt x="10275" y="32373"/>
                    <a:pt x="9665" y="31002"/>
                  </a:cubicBezTo>
                  <a:cubicBezTo>
                    <a:pt x="8751" y="28868"/>
                    <a:pt x="8065" y="26735"/>
                    <a:pt x="6693" y="24677"/>
                  </a:cubicBezTo>
                  <a:cubicBezTo>
                    <a:pt x="4941" y="21934"/>
                    <a:pt x="4026" y="18505"/>
                    <a:pt x="3264" y="15228"/>
                  </a:cubicBezTo>
                  <a:cubicBezTo>
                    <a:pt x="2883" y="13628"/>
                    <a:pt x="1969" y="12409"/>
                    <a:pt x="1588" y="11114"/>
                  </a:cubicBezTo>
                  <a:cubicBezTo>
                    <a:pt x="826" y="8523"/>
                    <a:pt x="902" y="5703"/>
                    <a:pt x="64" y="2960"/>
                  </a:cubicBezTo>
                  <a:cubicBezTo>
                    <a:pt x="-546" y="979"/>
                    <a:pt x="3341" y="-697"/>
                    <a:pt x="5703" y="293"/>
                  </a:cubicBezTo>
                  <a:cubicBezTo>
                    <a:pt x="10275" y="2198"/>
                    <a:pt x="12942" y="6008"/>
                    <a:pt x="13856" y="10276"/>
                  </a:cubicBezTo>
                  <a:cubicBezTo>
                    <a:pt x="15380" y="17819"/>
                    <a:pt x="19343" y="24220"/>
                    <a:pt x="22695" y="30850"/>
                  </a:cubicBezTo>
                  <a:cubicBezTo>
                    <a:pt x="25439" y="36183"/>
                    <a:pt x="29401" y="41060"/>
                    <a:pt x="33440" y="45632"/>
                  </a:cubicBezTo>
                  <a:cubicBezTo>
                    <a:pt x="39383" y="52338"/>
                    <a:pt x="47079" y="57443"/>
                    <a:pt x="51118" y="65825"/>
                  </a:cubicBezTo>
                  <a:cubicBezTo>
                    <a:pt x="55842" y="68492"/>
                    <a:pt x="56300" y="74283"/>
                    <a:pt x="59881" y="77865"/>
                  </a:cubicBezTo>
                  <a:cubicBezTo>
                    <a:pt x="61024" y="79008"/>
                    <a:pt x="61024" y="81294"/>
                    <a:pt x="61786" y="82970"/>
                  </a:cubicBezTo>
                  <a:cubicBezTo>
                    <a:pt x="63996" y="87466"/>
                    <a:pt x="66053" y="92114"/>
                    <a:pt x="68873" y="96153"/>
                  </a:cubicBezTo>
                  <a:cubicBezTo>
                    <a:pt x="70549" y="98591"/>
                    <a:pt x="70397" y="101258"/>
                    <a:pt x="71463" y="103773"/>
                  </a:cubicBezTo>
                  <a:close/>
                </a:path>
              </a:pathLst>
            </a:custGeom>
            <a:solidFill>
              <a:srgbClr val="040000"/>
            </a:solidFill>
            <a:ln w="7620" cap="flat">
              <a:noFill/>
              <a:prstDash val="solid"/>
              <a:miter/>
            </a:ln>
          </p:spPr>
          <p:txBody>
            <a:bodyPr rtlCol="0" anchor="ctr"/>
            <a:lstStyle/>
            <a:p>
              <a:endParaRPr lang="ja-JP" altLang="en-US"/>
            </a:p>
          </p:txBody>
        </p:sp>
        <p:sp>
          <p:nvSpPr>
            <p:cNvPr id="26" name="フリーフォーム: 図形 25">
              <a:extLst>
                <a:ext uri="{FF2B5EF4-FFF2-40B4-BE49-F238E27FC236}">
                  <a16:creationId xmlns:a16="http://schemas.microsoft.com/office/drawing/2014/main" id="{6024903C-DDC8-47B2-E38A-07DFD039B078}"/>
                </a:ext>
              </a:extLst>
            </p:cNvPr>
            <p:cNvSpPr/>
            <p:nvPr/>
          </p:nvSpPr>
          <p:spPr>
            <a:xfrm>
              <a:off x="3796230" y="2061833"/>
              <a:ext cx="78212" cy="124116"/>
            </a:xfrm>
            <a:custGeom>
              <a:avLst/>
              <a:gdLst>
                <a:gd name="connsiteX0" fmla="*/ 76863 w 78212"/>
                <a:gd name="connsiteY0" fmla="*/ 53936 h 124116"/>
                <a:gd name="connsiteX1" fmla="*/ 76254 w 78212"/>
                <a:gd name="connsiteY1" fmla="*/ 70624 h 124116"/>
                <a:gd name="connsiteX2" fmla="*/ 71453 w 78212"/>
                <a:gd name="connsiteY2" fmla="*/ 84187 h 124116"/>
                <a:gd name="connsiteX3" fmla="*/ 58880 w 78212"/>
                <a:gd name="connsiteY3" fmla="*/ 105371 h 124116"/>
                <a:gd name="connsiteX4" fmla="*/ 51184 w 78212"/>
                <a:gd name="connsiteY4" fmla="*/ 115124 h 124116"/>
                <a:gd name="connsiteX5" fmla="*/ 51184 w 78212"/>
                <a:gd name="connsiteY5" fmla="*/ 116953 h 124116"/>
                <a:gd name="connsiteX6" fmla="*/ 54232 w 78212"/>
                <a:gd name="connsiteY6" fmla="*/ 117334 h 124116"/>
                <a:gd name="connsiteX7" fmla="*/ 51489 w 78212"/>
                <a:gd name="connsiteY7" fmla="*/ 120535 h 124116"/>
                <a:gd name="connsiteX8" fmla="*/ 50955 w 78212"/>
                <a:gd name="connsiteY8" fmla="*/ 120916 h 124116"/>
                <a:gd name="connsiteX9" fmla="*/ 49279 w 78212"/>
                <a:gd name="connsiteY9" fmla="*/ 121449 h 124116"/>
                <a:gd name="connsiteX10" fmla="*/ 48898 w 78212"/>
                <a:gd name="connsiteY10" fmla="*/ 122440 h 124116"/>
                <a:gd name="connsiteX11" fmla="*/ 48441 w 78212"/>
                <a:gd name="connsiteY11" fmla="*/ 122668 h 124116"/>
                <a:gd name="connsiteX12" fmla="*/ 48441 w 78212"/>
                <a:gd name="connsiteY12" fmla="*/ 122440 h 124116"/>
                <a:gd name="connsiteX13" fmla="*/ 45545 w 78212"/>
                <a:gd name="connsiteY13" fmla="*/ 123964 h 124116"/>
                <a:gd name="connsiteX14" fmla="*/ 45545 w 78212"/>
                <a:gd name="connsiteY14" fmla="*/ 123964 h 124116"/>
                <a:gd name="connsiteX15" fmla="*/ 37773 w 78212"/>
                <a:gd name="connsiteY15" fmla="*/ 124116 h 124116"/>
                <a:gd name="connsiteX16" fmla="*/ 36401 w 78212"/>
                <a:gd name="connsiteY16" fmla="*/ 123583 h 124116"/>
                <a:gd name="connsiteX17" fmla="*/ 33429 w 78212"/>
                <a:gd name="connsiteY17" fmla="*/ 123964 h 124116"/>
                <a:gd name="connsiteX18" fmla="*/ 35487 w 78212"/>
                <a:gd name="connsiteY18" fmla="*/ 121068 h 124116"/>
                <a:gd name="connsiteX19" fmla="*/ 37315 w 78212"/>
                <a:gd name="connsiteY19" fmla="*/ 120230 h 124116"/>
                <a:gd name="connsiteX20" fmla="*/ 37468 w 78212"/>
                <a:gd name="connsiteY20" fmla="*/ 114972 h 124116"/>
                <a:gd name="connsiteX21" fmla="*/ 37849 w 78212"/>
                <a:gd name="connsiteY21" fmla="*/ 110019 h 124116"/>
                <a:gd name="connsiteX22" fmla="*/ 46155 w 78212"/>
                <a:gd name="connsiteY22" fmla="*/ 102780 h 124116"/>
                <a:gd name="connsiteX23" fmla="*/ 54079 w 78212"/>
                <a:gd name="connsiteY23" fmla="*/ 91502 h 124116"/>
                <a:gd name="connsiteX24" fmla="*/ 57509 w 78212"/>
                <a:gd name="connsiteY24" fmla="*/ 85864 h 124116"/>
                <a:gd name="connsiteX25" fmla="*/ 58194 w 78212"/>
                <a:gd name="connsiteY25" fmla="*/ 84187 h 124116"/>
                <a:gd name="connsiteX26" fmla="*/ 60404 w 78212"/>
                <a:gd name="connsiteY26" fmla="*/ 75958 h 124116"/>
                <a:gd name="connsiteX27" fmla="*/ 62614 w 78212"/>
                <a:gd name="connsiteY27" fmla="*/ 67195 h 124116"/>
                <a:gd name="connsiteX28" fmla="*/ 62461 w 78212"/>
                <a:gd name="connsiteY28" fmla="*/ 52717 h 124116"/>
                <a:gd name="connsiteX29" fmla="*/ 59718 w 78212"/>
                <a:gd name="connsiteY29" fmla="*/ 42125 h 124116"/>
                <a:gd name="connsiteX30" fmla="*/ 46764 w 78212"/>
                <a:gd name="connsiteY30" fmla="*/ 25970 h 124116"/>
                <a:gd name="connsiteX31" fmla="*/ 28629 w 78212"/>
                <a:gd name="connsiteY31" fmla="*/ 16445 h 124116"/>
                <a:gd name="connsiteX32" fmla="*/ 3864 w 78212"/>
                <a:gd name="connsiteY32" fmla="*/ 16674 h 124116"/>
                <a:gd name="connsiteX33" fmla="*/ 206 w 78212"/>
                <a:gd name="connsiteY33" fmla="*/ 15912 h 124116"/>
                <a:gd name="connsiteX34" fmla="*/ 206 w 78212"/>
                <a:gd name="connsiteY34" fmla="*/ 13779 h 124116"/>
                <a:gd name="connsiteX35" fmla="*/ 2721 w 78212"/>
                <a:gd name="connsiteY35" fmla="*/ 10654 h 124116"/>
                <a:gd name="connsiteX36" fmla="*/ 3406 w 78212"/>
                <a:gd name="connsiteY36" fmla="*/ 9587 h 124116"/>
                <a:gd name="connsiteX37" fmla="*/ 1959 w 78212"/>
                <a:gd name="connsiteY37" fmla="*/ 9207 h 124116"/>
                <a:gd name="connsiteX38" fmla="*/ 2949 w 78212"/>
                <a:gd name="connsiteY38" fmla="*/ 8521 h 124116"/>
                <a:gd name="connsiteX39" fmla="*/ 15522 w 78212"/>
                <a:gd name="connsiteY39" fmla="*/ 1053 h 124116"/>
                <a:gd name="connsiteX40" fmla="*/ 17122 w 78212"/>
                <a:gd name="connsiteY40" fmla="*/ 1053 h 124116"/>
                <a:gd name="connsiteX41" fmla="*/ 19104 w 78212"/>
                <a:gd name="connsiteY41" fmla="*/ 1510 h 124116"/>
                <a:gd name="connsiteX42" fmla="*/ 17351 w 78212"/>
                <a:gd name="connsiteY42" fmla="*/ 2120 h 124116"/>
                <a:gd name="connsiteX43" fmla="*/ 15903 w 78212"/>
                <a:gd name="connsiteY43" fmla="*/ 2653 h 124116"/>
                <a:gd name="connsiteX44" fmla="*/ 17275 w 78212"/>
                <a:gd name="connsiteY44" fmla="*/ 3187 h 124116"/>
                <a:gd name="connsiteX45" fmla="*/ 19866 w 78212"/>
                <a:gd name="connsiteY45" fmla="*/ 2958 h 124116"/>
                <a:gd name="connsiteX46" fmla="*/ 30076 w 78212"/>
                <a:gd name="connsiteY46" fmla="*/ 139 h 124116"/>
                <a:gd name="connsiteX47" fmla="*/ 34420 w 78212"/>
                <a:gd name="connsiteY47" fmla="*/ 1129 h 124116"/>
                <a:gd name="connsiteX48" fmla="*/ 41887 w 78212"/>
                <a:gd name="connsiteY48" fmla="*/ 1663 h 124116"/>
                <a:gd name="connsiteX49" fmla="*/ 43792 w 78212"/>
                <a:gd name="connsiteY49" fmla="*/ 1129 h 124116"/>
                <a:gd name="connsiteX50" fmla="*/ 45088 w 78212"/>
                <a:gd name="connsiteY50" fmla="*/ 1663 h 124116"/>
                <a:gd name="connsiteX51" fmla="*/ 43716 w 78212"/>
                <a:gd name="connsiteY51" fmla="*/ 2196 h 124116"/>
                <a:gd name="connsiteX52" fmla="*/ 43869 w 78212"/>
                <a:gd name="connsiteY52" fmla="*/ 3492 h 124116"/>
                <a:gd name="connsiteX53" fmla="*/ 47145 w 78212"/>
                <a:gd name="connsiteY53" fmla="*/ 3796 h 124116"/>
                <a:gd name="connsiteX54" fmla="*/ 50879 w 78212"/>
                <a:gd name="connsiteY54" fmla="*/ 5397 h 124116"/>
                <a:gd name="connsiteX55" fmla="*/ 55146 w 78212"/>
                <a:gd name="connsiteY55" fmla="*/ 7530 h 124116"/>
                <a:gd name="connsiteX56" fmla="*/ 55375 w 78212"/>
                <a:gd name="connsiteY56" fmla="*/ 11721 h 124116"/>
                <a:gd name="connsiteX57" fmla="*/ 55756 w 78212"/>
                <a:gd name="connsiteY57" fmla="*/ 12102 h 124116"/>
                <a:gd name="connsiteX58" fmla="*/ 66805 w 78212"/>
                <a:gd name="connsiteY58" fmla="*/ 26275 h 124116"/>
                <a:gd name="connsiteX59" fmla="*/ 67567 w 78212"/>
                <a:gd name="connsiteY59" fmla="*/ 27037 h 124116"/>
                <a:gd name="connsiteX60" fmla="*/ 70234 w 78212"/>
                <a:gd name="connsiteY60" fmla="*/ 34276 h 124116"/>
                <a:gd name="connsiteX61" fmla="*/ 71224 w 78212"/>
                <a:gd name="connsiteY61" fmla="*/ 35953 h 124116"/>
                <a:gd name="connsiteX62" fmla="*/ 76711 w 78212"/>
                <a:gd name="connsiteY62" fmla="*/ 52488 h 124116"/>
                <a:gd name="connsiteX63" fmla="*/ 76711 w 78212"/>
                <a:gd name="connsiteY63" fmla="*/ 54088 h 124116"/>
                <a:gd name="connsiteX64" fmla="*/ 50193 w 78212"/>
                <a:gd name="connsiteY64" fmla="*/ 6159 h 124116"/>
                <a:gd name="connsiteX65" fmla="*/ 50574 w 78212"/>
                <a:gd name="connsiteY65" fmla="*/ 5168 h 124116"/>
                <a:gd name="connsiteX66" fmla="*/ 50193 w 78212"/>
                <a:gd name="connsiteY66" fmla="*/ 6159 h 12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8212" h="124116">
                  <a:moveTo>
                    <a:pt x="76863" y="53936"/>
                  </a:moveTo>
                  <a:cubicBezTo>
                    <a:pt x="79835" y="59575"/>
                    <a:pt x="77092" y="65214"/>
                    <a:pt x="76254" y="70624"/>
                  </a:cubicBezTo>
                  <a:cubicBezTo>
                    <a:pt x="75568" y="75272"/>
                    <a:pt x="74806" y="80301"/>
                    <a:pt x="71453" y="84187"/>
                  </a:cubicBezTo>
                  <a:cubicBezTo>
                    <a:pt x="70539" y="93179"/>
                    <a:pt x="64747" y="99275"/>
                    <a:pt x="58880" y="105371"/>
                  </a:cubicBezTo>
                  <a:cubicBezTo>
                    <a:pt x="56061" y="108343"/>
                    <a:pt x="53699" y="111772"/>
                    <a:pt x="51184" y="115124"/>
                  </a:cubicBezTo>
                  <a:cubicBezTo>
                    <a:pt x="50879" y="115505"/>
                    <a:pt x="51184" y="116344"/>
                    <a:pt x="51184" y="116953"/>
                  </a:cubicBezTo>
                  <a:cubicBezTo>
                    <a:pt x="52174" y="116725"/>
                    <a:pt x="53241" y="117106"/>
                    <a:pt x="54232" y="117334"/>
                  </a:cubicBezTo>
                  <a:lnTo>
                    <a:pt x="51489" y="120535"/>
                  </a:lnTo>
                  <a:cubicBezTo>
                    <a:pt x="51489" y="120535"/>
                    <a:pt x="51031" y="120763"/>
                    <a:pt x="50955" y="120916"/>
                  </a:cubicBezTo>
                  <a:lnTo>
                    <a:pt x="49279" y="121449"/>
                  </a:lnTo>
                  <a:cubicBezTo>
                    <a:pt x="49279" y="121449"/>
                    <a:pt x="48898" y="122135"/>
                    <a:pt x="48898" y="122440"/>
                  </a:cubicBezTo>
                  <a:lnTo>
                    <a:pt x="48441" y="122668"/>
                  </a:lnTo>
                  <a:cubicBezTo>
                    <a:pt x="48441" y="122668"/>
                    <a:pt x="48441" y="122516"/>
                    <a:pt x="48441" y="122440"/>
                  </a:cubicBezTo>
                  <a:cubicBezTo>
                    <a:pt x="47298" y="122973"/>
                    <a:pt x="46459" y="123430"/>
                    <a:pt x="45545" y="123964"/>
                  </a:cubicBezTo>
                  <a:lnTo>
                    <a:pt x="45545" y="123964"/>
                  </a:lnTo>
                  <a:lnTo>
                    <a:pt x="37773" y="124116"/>
                  </a:lnTo>
                  <a:cubicBezTo>
                    <a:pt x="37315" y="123964"/>
                    <a:pt x="36858" y="123583"/>
                    <a:pt x="36401" y="123583"/>
                  </a:cubicBezTo>
                  <a:cubicBezTo>
                    <a:pt x="35410" y="123583"/>
                    <a:pt x="34420" y="123811"/>
                    <a:pt x="33429" y="123964"/>
                  </a:cubicBezTo>
                  <a:cubicBezTo>
                    <a:pt x="34115" y="122973"/>
                    <a:pt x="34725" y="121906"/>
                    <a:pt x="35487" y="121068"/>
                  </a:cubicBezTo>
                  <a:cubicBezTo>
                    <a:pt x="35868" y="120611"/>
                    <a:pt x="36782" y="120611"/>
                    <a:pt x="37315" y="120230"/>
                  </a:cubicBezTo>
                  <a:cubicBezTo>
                    <a:pt x="39373" y="118782"/>
                    <a:pt x="39373" y="117258"/>
                    <a:pt x="37468" y="114972"/>
                  </a:cubicBezTo>
                  <a:cubicBezTo>
                    <a:pt x="36020" y="113219"/>
                    <a:pt x="36172" y="111543"/>
                    <a:pt x="37849" y="110019"/>
                  </a:cubicBezTo>
                  <a:cubicBezTo>
                    <a:pt x="40592" y="107581"/>
                    <a:pt x="43488" y="105295"/>
                    <a:pt x="46155" y="102780"/>
                  </a:cubicBezTo>
                  <a:cubicBezTo>
                    <a:pt x="49584" y="99580"/>
                    <a:pt x="52784" y="96379"/>
                    <a:pt x="54079" y="91502"/>
                  </a:cubicBezTo>
                  <a:cubicBezTo>
                    <a:pt x="54613" y="89521"/>
                    <a:pt x="55070" y="87007"/>
                    <a:pt x="57509" y="85864"/>
                  </a:cubicBezTo>
                  <a:cubicBezTo>
                    <a:pt x="57966" y="85711"/>
                    <a:pt x="58347" y="84721"/>
                    <a:pt x="58194" y="84187"/>
                  </a:cubicBezTo>
                  <a:cubicBezTo>
                    <a:pt x="57737" y="81063"/>
                    <a:pt x="59109" y="78472"/>
                    <a:pt x="60404" y="75958"/>
                  </a:cubicBezTo>
                  <a:cubicBezTo>
                    <a:pt x="61852" y="73214"/>
                    <a:pt x="62690" y="70319"/>
                    <a:pt x="62614" y="67195"/>
                  </a:cubicBezTo>
                  <a:cubicBezTo>
                    <a:pt x="62461" y="62394"/>
                    <a:pt x="62919" y="57517"/>
                    <a:pt x="62461" y="52717"/>
                  </a:cubicBezTo>
                  <a:cubicBezTo>
                    <a:pt x="62157" y="49059"/>
                    <a:pt x="61623" y="45020"/>
                    <a:pt x="59718" y="42125"/>
                  </a:cubicBezTo>
                  <a:cubicBezTo>
                    <a:pt x="55984" y="36334"/>
                    <a:pt x="51641" y="30771"/>
                    <a:pt x="46764" y="25970"/>
                  </a:cubicBezTo>
                  <a:cubicBezTo>
                    <a:pt x="41811" y="21170"/>
                    <a:pt x="35410" y="17893"/>
                    <a:pt x="28629" y="16445"/>
                  </a:cubicBezTo>
                  <a:cubicBezTo>
                    <a:pt x="20475" y="14693"/>
                    <a:pt x="12093" y="13321"/>
                    <a:pt x="3864" y="16674"/>
                  </a:cubicBezTo>
                  <a:cubicBezTo>
                    <a:pt x="2873" y="17055"/>
                    <a:pt x="1425" y="16369"/>
                    <a:pt x="206" y="15912"/>
                  </a:cubicBezTo>
                  <a:cubicBezTo>
                    <a:pt x="-23" y="15836"/>
                    <a:pt x="511" y="14464"/>
                    <a:pt x="206" y="13779"/>
                  </a:cubicBezTo>
                  <a:cubicBezTo>
                    <a:pt x="-708" y="11188"/>
                    <a:pt x="1654" y="11492"/>
                    <a:pt x="2721" y="10654"/>
                  </a:cubicBezTo>
                  <a:cubicBezTo>
                    <a:pt x="3025" y="10426"/>
                    <a:pt x="3178" y="9969"/>
                    <a:pt x="3406" y="9587"/>
                  </a:cubicBezTo>
                  <a:cubicBezTo>
                    <a:pt x="2949" y="9435"/>
                    <a:pt x="2416" y="9359"/>
                    <a:pt x="1959" y="9207"/>
                  </a:cubicBezTo>
                  <a:cubicBezTo>
                    <a:pt x="2264" y="8978"/>
                    <a:pt x="2721" y="8825"/>
                    <a:pt x="2949" y="8521"/>
                  </a:cubicBezTo>
                  <a:cubicBezTo>
                    <a:pt x="6302" y="4711"/>
                    <a:pt x="13389" y="6997"/>
                    <a:pt x="15522" y="1053"/>
                  </a:cubicBezTo>
                  <a:cubicBezTo>
                    <a:pt x="15522" y="901"/>
                    <a:pt x="16589" y="977"/>
                    <a:pt x="17122" y="1053"/>
                  </a:cubicBezTo>
                  <a:cubicBezTo>
                    <a:pt x="17808" y="1129"/>
                    <a:pt x="18418" y="1358"/>
                    <a:pt x="19104" y="1510"/>
                  </a:cubicBezTo>
                  <a:cubicBezTo>
                    <a:pt x="18570" y="1739"/>
                    <a:pt x="17961" y="1891"/>
                    <a:pt x="17351" y="2120"/>
                  </a:cubicBezTo>
                  <a:lnTo>
                    <a:pt x="15903" y="2653"/>
                  </a:lnTo>
                  <a:cubicBezTo>
                    <a:pt x="16360" y="2806"/>
                    <a:pt x="16818" y="3187"/>
                    <a:pt x="17275" y="3187"/>
                  </a:cubicBezTo>
                  <a:cubicBezTo>
                    <a:pt x="18113" y="3187"/>
                    <a:pt x="19409" y="3415"/>
                    <a:pt x="19866" y="2958"/>
                  </a:cubicBezTo>
                  <a:cubicBezTo>
                    <a:pt x="22609" y="-318"/>
                    <a:pt x="26800" y="1587"/>
                    <a:pt x="30076" y="139"/>
                  </a:cubicBezTo>
                  <a:cubicBezTo>
                    <a:pt x="31143" y="-318"/>
                    <a:pt x="33124" y="444"/>
                    <a:pt x="34420" y="1129"/>
                  </a:cubicBezTo>
                  <a:cubicBezTo>
                    <a:pt x="36934" y="2425"/>
                    <a:pt x="39373" y="2577"/>
                    <a:pt x="41887" y="1663"/>
                  </a:cubicBezTo>
                  <a:cubicBezTo>
                    <a:pt x="42497" y="1434"/>
                    <a:pt x="43183" y="1205"/>
                    <a:pt x="43792" y="1129"/>
                  </a:cubicBezTo>
                  <a:cubicBezTo>
                    <a:pt x="44174" y="1129"/>
                    <a:pt x="44631" y="1510"/>
                    <a:pt x="45088" y="1663"/>
                  </a:cubicBezTo>
                  <a:cubicBezTo>
                    <a:pt x="44631" y="1815"/>
                    <a:pt x="43945" y="1891"/>
                    <a:pt x="43716" y="2196"/>
                  </a:cubicBezTo>
                  <a:cubicBezTo>
                    <a:pt x="43488" y="2501"/>
                    <a:pt x="43716" y="3492"/>
                    <a:pt x="43869" y="3492"/>
                  </a:cubicBezTo>
                  <a:cubicBezTo>
                    <a:pt x="44935" y="3720"/>
                    <a:pt x="46383" y="4254"/>
                    <a:pt x="47145" y="3796"/>
                  </a:cubicBezTo>
                  <a:cubicBezTo>
                    <a:pt x="49431" y="2349"/>
                    <a:pt x="49736" y="4177"/>
                    <a:pt x="50879" y="5397"/>
                  </a:cubicBezTo>
                  <a:cubicBezTo>
                    <a:pt x="52479" y="6082"/>
                    <a:pt x="53775" y="6844"/>
                    <a:pt x="55146" y="7530"/>
                  </a:cubicBezTo>
                  <a:cubicBezTo>
                    <a:pt x="57661" y="8825"/>
                    <a:pt x="55070" y="10349"/>
                    <a:pt x="55375" y="11721"/>
                  </a:cubicBezTo>
                  <a:cubicBezTo>
                    <a:pt x="55375" y="11874"/>
                    <a:pt x="55680" y="11950"/>
                    <a:pt x="55756" y="12102"/>
                  </a:cubicBezTo>
                  <a:cubicBezTo>
                    <a:pt x="58575" y="17512"/>
                    <a:pt x="65433" y="19798"/>
                    <a:pt x="66805" y="26275"/>
                  </a:cubicBezTo>
                  <a:cubicBezTo>
                    <a:pt x="66805" y="26580"/>
                    <a:pt x="67338" y="26809"/>
                    <a:pt x="67567" y="27037"/>
                  </a:cubicBezTo>
                  <a:cubicBezTo>
                    <a:pt x="69319" y="29095"/>
                    <a:pt x="72596" y="30619"/>
                    <a:pt x="70234" y="34276"/>
                  </a:cubicBezTo>
                  <a:cubicBezTo>
                    <a:pt x="70081" y="34505"/>
                    <a:pt x="70767" y="35495"/>
                    <a:pt x="71224" y="35953"/>
                  </a:cubicBezTo>
                  <a:cubicBezTo>
                    <a:pt x="75415" y="40677"/>
                    <a:pt x="77854" y="46011"/>
                    <a:pt x="76711" y="52488"/>
                  </a:cubicBezTo>
                  <a:cubicBezTo>
                    <a:pt x="76635" y="53022"/>
                    <a:pt x="76482" y="53707"/>
                    <a:pt x="76711" y="54088"/>
                  </a:cubicBezTo>
                  <a:close/>
                  <a:moveTo>
                    <a:pt x="50193" y="6159"/>
                  </a:moveTo>
                  <a:cubicBezTo>
                    <a:pt x="50193" y="6159"/>
                    <a:pt x="50574" y="5473"/>
                    <a:pt x="50574" y="5168"/>
                  </a:cubicBezTo>
                  <a:cubicBezTo>
                    <a:pt x="50269" y="5473"/>
                    <a:pt x="50269" y="5854"/>
                    <a:pt x="50193" y="6159"/>
                  </a:cubicBezTo>
                  <a:close/>
                </a:path>
              </a:pathLst>
            </a:custGeom>
            <a:solidFill>
              <a:srgbClr val="898989"/>
            </a:solidFill>
            <a:ln w="7620" cap="flat">
              <a:noFill/>
              <a:prstDash val="solid"/>
              <a:miter/>
            </a:ln>
          </p:spPr>
          <p:txBody>
            <a:bodyPr rtlCol="0" anchor="ctr"/>
            <a:lstStyle/>
            <a:p>
              <a:endParaRPr lang="ja-JP" altLang="en-US"/>
            </a:p>
          </p:txBody>
        </p:sp>
        <p:sp>
          <p:nvSpPr>
            <p:cNvPr id="27" name="フリーフォーム: 図形 26">
              <a:extLst>
                <a:ext uri="{FF2B5EF4-FFF2-40B4-BE49-F238E27FC236}">
                  <a16:creationId xmlns:a16="http://schemas.microsoft.com/office/drawing/2014/main" id="{60B38371-4B97-B12D-5838-45CE8560BFED}"/>
                </a:ext>
              </a:extLst>
            </p:cNvPr>
            <p:cNvSpPr/>
            <p:nvPr/>
          </p:nvSpPr>
          <p:spPr>
            <a:xfrm>
              <a:off x="3851666" y="2500884"/>
              <a:ext cx="395" cy="685"/>
            </a:xfrm>
            <a:custGeom>
              <a:avLst/>
              <a:gdLst>
                <a:gd name="connsiteX0" fmla="*/ 15 w 395"/>
                <a:gd name="connsiteY0" fmla="*/ 0 h 685"/>
                <a:gd name="connsiteX1" fmla="*/ 396 w 395"/>
                <a:gd name="connsiteY1" fmla="*/ 686 h 685"/>
                <a:gd name="connsiteX2" fmla="*/ 15 w 395"/>
                <a:gd name="connsiteY2" fmla="*/ 0 h 685"/>
              </a:gdLst>
              <a:ahLst/>
              <a:cxnLst>
                <a:cxn ang="0">
                  <a:pos x="connsiteX0" y="connsiteY0"/>
                </a:cxn>
                <a:cxn ang="0">
                  <a:pos x="connsiteX1" y="connsiteY1"/>
                </a:cxn>
                <a:cxn ang="0">
                  <a:pos x="connsiteX2" y="connsiteY2"/>
                </a:cxn>
              </a:cxnLst>
              <a:rect l="l" t="t" r="r" b="b"/>
              <a:pathLst>
                <a:path w="395" h="685">
                  <a:moveTo>
                    <a:pt x="15" y="0"/>
                  </a:moveTo>
                  <a:cubicBezTo>
                    <a:pt x="15" y="0"/>
                    <a:pt x="396" y="381"/>
                    <a:pt x="396" y="686"/>
                  </a:cubicBezTo>
                  <a:cubicBezTo>
                    <a:pt x="167" y="533"/>
                    <a:pt x="-61" y="381"/>
                    <a:pt x="15" y="0"/>
                  </a:cubicBezTo>
                  <a:close/>
                </a:path>
              </a:pathLst>
            </a:custGeom>
            <a:solidFill>
              <a:srgbClr val="040000"/>
            </a:solidFill>
            <a:ln w="7620" cap="flat">
              <a:noFill/>
              <a:prstDash val="solid"/>
              <a:miter/>
            </a:ln>
          </p:spPr>
          <p:txBody>
            <a:bodyPr rtlCol="0" anchor="ctr"/>
            <a:lstStyle/>
            <a:p>
              <a:endParaRPr lang="ja-JP" altLang="en-US"/>
            </a:p>
          </p:txBody>
        </p:sp>
        <p:sp>
          <p:nvSpPr>
            <p:cNvPr id="28" name="フリーフォーム: 図形 27">
              <a:extLst>
                <a:ext uri="{FF2B5EF4-FFF2-40B4-BE49-F238E27FC236}">
                  <a16:creationId xmlns:a16="http://schemas.microsoft.com/office/drawing/2014/main" id="{6552CBEA-D287-5987-8490-9F18B9EA757E}"/>
                </a:ext>
              </a:extLst>
            </p:cNvPr>
            <p:cNvSpPr/>
            <p:nvPr/>
          </p:nvSpPr>
          <p:spPr>
            <a:xfrm>
              <a:off x="3763492" y="2083991"/>
              <a:ext cx="87194" cy="99832"/>
            </a:xfrm>
            <a:custGeom>
              <a:avLst/>
              <a:gdLst>
                <a:gd name="connsiteX0" fmla="*/ 87122 w 87194"/>
                <a:gd name="connsiteY0" fmla="*/ 33225 h 99832"/>
                <a:gd name="connsiteX1" fmla="*/ 86741 w 87194"/>
                <a:gd name="connsiteY1" fmla="*/ 40464 h 99832"/>
                <a:gd name="connsiteX2" fmla="*/ 85979 w 87194"/>
                <a:gd name="connsiteY2" fmla="*/ 48160 h 99832"/>
                <a:gd name="connsiteX3" fmla="*/ 84760 w 87194"/>
                <a:gd name="connsiteY3" fmla="*/ 55704 h 99832"/>
                <a:gd name="connsiteX4" fmla="*/ 82093 w 87194"/>
                <a:gd name="connsiteY4" fmla="*/ 62715 h 99832"/>
                <a:gd name="connsiteX5" fmla="*/ 79273 w 87194"/>
                <a:gd name="connsiteY5" fmla="*/ 68506 h 99832"/>
                <a:gd name="connsiteX6" fmla="*/ 65862 w 87194"/>
                <a:gd name="connsiteY6" fmla="*/ 82298 h 99832"/>
                <a:gd name="connsiteX7" fmla="*/ 61824 w 87194"/>
                <a:gd name="connsiteY7" fmla="*/ 92585 h 99832"/>
                <a:gd name="connsiteX8" fmla="*/ 61595 w 87194"/>
                <a:gd name="connsiteY8" fmla="*/ 94566 h 99832"/>
                <a:gd name="connsiteX9" fmla="*/ 54127 w 87194"/>
                <a:gd name="connsiteY9" fmla="*/ 99748 h 99832"/>
                <a:gd name="connsiteX10" fmla="*/ 50851 w 87194"/>
                <a:gd name="connsiteY10" fmla="*/ 98452 h 99832"/>
                <a:gd name="connsiteX11" fmla="*/ 46279 w 87194"/>
                <a:gd name="connsiteY11" fmla="*/ 95176 h 99832"/>
                <a:gd name="connsiteX12" fmla="*/ 37059 w 87194"/>
                <a:gd name="connsiteY12" fmla="*/ 82907 h 99832"/>
                <a:gd name="connsiteX13" fmla="*/ 37897 w 87194"/>
                <a:gd name="connsiteY13" fmla="*/ 79555 h 99832"/>
                <a:gd name="connsiteX14" fmla="*/ 40259 w 87194"/>
                <a:gd name="connsiteY14" fmla="*/ 75211 h 99832"/>
                <a:gd name="connsiteX15" fmla="*/ 44831 w 87194"/>
                <a:gd name="connsiteY15" fmla="*/ 70944 h 99832"/>
                <a:gd name="connsiteX16" fmla="*/ 50013 w 87194"/>
                <a:gd name="connsiteY16" fmla="*/ 65000 h 99832"/>
                <a:gd name="connsiteX17" fmla="*/ 52146 w 87194"/>
                <a:gd name="connsiteY17" fmla="*/ 56237 h 99832"/>
                <a:gd name="connsiteX18" fmla="*/ 51841 w 87194"/>
                <a:gd name="connsiteY18" fmla="*/ 34597 h 99832"/>
                <a:gd name="connsiteX19" fmla="*/ 45060 w 87194"/>
                <a:gd name="connsiteY19" fmla="*/ 28501 h 99832"/>
                <a:gd name="connsiteX20" fmla="*/ 35763 w 87194"/>
                <a:gd name="connsiteY20" fmla="*/ 26291 h 99832"/>
                <a:gd name="connsiteX21" fmla="*/ 29210 w 87194"/>
                <a:gd name="connsiteY21" fmla="*/ 27282 h 99832"/>
                <a:gd name="connsiteX22" fmla="*/ 23038 w 87194"/>
                <a:gd name="connsiteY22" fmla="*/ 29415 h 99832"/>
                <a:gd name="connsiteX23" fmla="*/ 19914 w 87194"/>
                <a:gd name="connsiteY23" fmla="*/ 30863 h 99832"/>
                <a:gd name="connsiteX24" fmla="*/ 11379 w 87194"/>
                <a:gd name="connsiteY24" fmla="*/ 37873 h 99832"/>
                <a:gd name="connsiteX25" fmla="*/ 5359 w 87194"/>
                <a:gd name="connsiteY25" fmla="*/ 38026 h 99832"/>
                <a:gd name="connsiteX26" fmla="*/ 3378 w 87194"/>
                <a:gd name="connsiteY26" fmla="*/ 37416 h 99832"/>
                <a:gd name="connsiteX27" fmla="*/ 3378 w 87194"/>
                <a:gd name="connsiteY27" fmla="*/ 39550 h 99832"/>
                <a:gd name="connsiteX28" fmla="*/ 4597 w 87194"/>
                <a:gd name="connsiteY28" fmla="*/ 42522 h 99832"/>
                <a:gd name="connsiteX29" fmla="*/ 864 w 87194"/>
                <a:gd name="connsiteY29" fmla="*/ 41379 h 99832"/>
                <a:gd name="connsiteX30" fmla="*/ 102 w 87194"/>
                <a:gd name="connsiteY30" fmla="*/ 40617 h 99832"/>
                <a:gd name="connsiteX31" fmla="*/ 102 w 87194"/>
                <a:gd name="connsiteY31" fmla="*/ 37950 h 99832"/>
                <a:gd name="connsiteX32" fmla="*/ 13056 w 87194"/>
                <a:gd name="connsiteY32" fmla="*/ 16918 h 99832"/>
                <a:gd name="connsiteX33" fmla="*/ 25552 w 87194"/>
                <a:gd name="connsiteY33" fmla="*/ 5869 h 99832"/>
                <a:gd name="connsiteX34" fmla="*/ 42469 w 87194"/>
                <a:gd name="connsiteY34" fmla="*/ 916 h 99832"/>
                <a:gd name="connsiteX35" fmla="*/ 45593 w 87194"/>
                <a:gd name="connsiteY35" fmla="*/ 307 h 99832"/>
                <a:gd name="connsiteX36" fmla="*/ 59233 w 87194"/>
                <a:gd name="connsiteY36" fmla="*/ 2821 h 99832"/>
                <a:gd name="connsiteX37" fmla="*/ 67615 w 87194"/>
                <a:gd name="connsiteY37" fmla="*/ 4726 h 99832"/>
                <a:gd name="connsiteX38" fmla="*/ 71425 w 87194"/>
                <a:gd name="connsiteY38" fmla="*/ 7165 h 99832"/>
                <a:gd name="connsiteX39" fmla="*/ 69367 w 87194"/>
                <a:gd name="connsiteY39" fmla="*/ 8308 h 99832"/>
                <a:gd name="connsiteX40" fmla="*/ 71120 w 87194"/>
                <a:gd name="connsiteY40" fmla="*/ 9070 h 99832"/>
                <a:gd name="connsiteX41" fmla="*/ 73330 w 87194"/>
                <a:gd name="connsiteY41" fmla="*/ 10213 h 99832"/>
                <a:gd name="connsiteX42" fmla="*/ 86893 w 87194"/>
                <a:gd name="connsiteY42" fmla="*/ 33225 h 9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7194" h="99832">
                  <a:moveTo>
                    <a:pt x="87122" y="33225"/>
                  </a:moveTo>
                  <a:cubicBezTo>
                    <a:pt x="87427" y="35816"/>
                    <a:pt x="86665" y="38026"/>
                    <a:pt x="86741" y="40464"/>
                  </a:cubicBezTo>
                  <a:cubicBezTo>
                    <a:pt x="86741" y="42979"/>
                    <a:pt x="87427" y="45570"/>
                    <a:pt x="85979" y="48160"/>
                  </a:cubicBezTo>
                  <a:cubicBezTo>
                    <a:pt x="84836" y="50294"/>
                    <a:pt x="84760" y="53190"/>
                    <a:pt x="84760" y="55704"/>
                  </a:cubicBezTo>
                  <a:cubicBezTo>
                    <a:pt x="84760" y="58524"/>
                    <a:pt x="83769" y="60581"/>
                    <a:pt x="82093" y="62715"/>
                  </a:cubicBezTo>
                  <a:cubicBezTo>
                    <a:pt x="80797" y="64391"/>
                    <a:pt x="80416" y="66677"/>
                    <a:pt x="79273" y="68506"/>
                  </a:cubicBezTo>
                  <a:cubicBezTo>
                    <a:pt x="75768" y="74068"/>
                    <a:pt x="70510" y="77878"/>
                    <a:pt x="65862" y="82298"/>
                  </a:cubicBezTo>
                  <a:cubicBezTo>
                    <a:pt x="63576" y="84508"/>
                    <a:pt x="59766" y="87860"/>
                    <a:pt x="61824" y="92585"/>
                  </a:cubicBezTo>
                  <a:cubicBezTo>
                    <a:pt x="62052" y="93118"/>
                    <a:pt x="61976" y="94261"/>
                    <a:pt x="61595" y="94566"/>
                  </a:cubicBezTo>
                  <a:cubicBezTo>
                    <a:pt x="59233" y="96395"/>
                    <a:pt x="56794" y="98300"/>
                    <a:pt x="54127" y="99748"/>
                  </a:cubicBezTo>
                  <a:cubicBezTo>
                    <a:pt x="53442" y="100129"/>
                    <a:pt x="51841" y="99138"/>
                    <a:pt x="50851" y="98452"/>
                  </a:cubicBezTo>
                  <a:cubicBezTo>
                    <a:pt x="49251" y="97462"/>
                    <a:pt x="47955" y="95633"/>
                    <a:pt x="46279" y="95176"/>
                  </a:cubicBezTo>
                  <a:cubicBezTo>
                    <a:pt x="39726" y="93499"/>
                    <a:pt x="38964" y="87784"/>
                    <a:pt x="37059" y="82907"/>
                  </a:cubicBezTo>
                  <a:cubicBezTo>
                    <a:pt x="36678" y="81993"/>
                    <a:pt x="37440" y="80622"/>
                    <a:pt x="37897" y="79555"/>
                  </a:cubicBezTo>
                  <a:cubicBezTo>
                    <a:pt x="38583" y="78031"/>
                    <a:pt x="39345" y="76507"/>
                    <a:pt x="40259" y="75211"/>
                  </a:cubicBezTo>
                  <a:cubicBezTo>
                    <a:pt x="41402" y="73535"/>
                    <a:pt x="41250" y="71020"/>
                    <a:pt x="44831" y="70944"/>
                  </a:cubicBezTo>
                  <a:cubicBezTo>
                    <a:pt x="46812" y="70944"/>
                    <a:pt x="49479" y="68125"/>
                    <a:pt x="50013" y="65000"/>
                  </a:cubicBezTo>
                  <a:cubicBezTo>
                    <a:pt x="50546" y="62029"/>
                    <a:pt x="51308" y="59133"/>
                    <a:pt x="52146" y="56237"/>
                  </a:cubicBezTo>
                  <a:cubicBezTo>
                    <a:pt x="54280" y="48999"/>
                    <a:pt x="53746" y="41607"/>
                    <a:pt x="51841" y="34597"/>
                  </a:cubicBezTo>
                  <a:cubicBezTo>
                    <a:pt x="51156" y="32082"/>
                    <a:pt x="47727" y="29872"/>
                    <a:pt x="45060" y="28501"/>
                  </a:cubicBezTo>
                  <a:cubicBezTo>
                    <a:pt x="42316" y="27053"/>
                    <a:pt x="38887" y="26596"/>
                    <a:pt x="35763" y="26291"/>
                  </a:cubicBezTo>
                  <a:cubicBezTo>
                    <a:pt x="33630" y="26062"/>
                    <a:pt x="31344" y="26748"/>
                    <a:pt x="29210" y="27282"/>
                  </a:cubicBezTo>
                  <a:cubicBezTo>
                    <a:pt x="27076" y="27815"/>
                    <a:pt x="25095" y="28653"/>
                    <a:pt x="23038" y="29415"/>
                  </a:cubicBezTo>
                  <a:cubicBezTo>
                    <a:pt x="21971" y="29796"/>
                    <a:pt x="20218" y="30101"/>
                    <a:pt x="19914" y="30863"/>
                  </a:cubicBezTo>
                  <a:cubicBezTo>
                    <a:pt x="18390" y="34825"/>
                    <a:pt x="13970" y="35130"/>
                    <a:pt x="11379" y="37873"/>
                  </a:cubicBezTo>
                  <a:cubicBezTo>
                    <a:pt x="10008" y="39321"/>
                    <a:pt x="7493" y="39931"/>
                    <a:pt x="5359" y="38026"/>
                  </a:cubicBezTo>
                  <a:cubicBezTo>
                    <a:pt x="4902" y="37645"/>
                    <a:pt x="4064" y="37645"/>
                    <a:pt x="3378" y="37416"/>
                  </a:cubicBezTo>
                  <a:cubicBezTo>
                    <a:pt x="3378" y="38102"/>
                    <a:pt x="3302" y="38864"/>
                    <a:pt x="3378" y="39550"/>
                  </a:cubicBezTo>
                  <a:cubicBezTo>
                    <a:pt x="3531" y="40693"/>
                    <a:pt x="6655" y="40769"/>
                    <a:pt x="4597" y="42522"/>
                  </a:cubicBezTo>
                  <a:cubicBezTo>
                    <a:pt x="3073" y="43817"/>
                    <a:pt x="2083" y="41836"/>
                    <a:pt x="864" y="41379"/>
                  </a:cubicBezTo>
                  <a:cubicBezTo>
                    <a:pt x="559" y="41226"/>
                    <a:pt x="330" y="40921"/>
                    <a:pt x="102" y="40617"/>
                  </a:cubicBezTo>
                  <a:cubicBezTo>
                    <a:pt x="102" y="39016"/>
                    <a:pt x="-127" y="38330"/>
                    <a:pt x="102" y="37950"/>
                  </a:cubicBezTo>
                  <a:cubicBezTo>
                    <a:pt x="4521" y="31015"/>
                    <a:pt x="7264" y="23014"/>
                    <a:pt x="13056" y="16918"/>
                  </a:cubicBezTo>
                  <a:cubicBezTo>
                    <a:pt x="16942" y="12880"/>
                    <a:pt x="20371" y="8003"/>
                    <a:pt x="25552" y="5869"/>
                  </a:cubicBezTo>
                  <a:cubicBezTo>
                    <a:pt x="30886" y="3659"/>
                    <a:pt x="35763" y="-1065"/>
                    <a:pt x="42469" y="916"/>
                  </a:cubicBezTo>
                  <a:cubicBezTo>
                    <a:pt x="43383" y="1145"/>
                    <a:pt x="44602" y="535"/>
                    <a:pt x="45593" y="307"/>
                  </a:cubicBezTo>
                  <a:cubicBezTo>
                    <a:pt x="50470" y="-913"/>
                    <a:pt x="54737" y="1831"/>
                    <a:pt x="59233" y="2821"/>
                  </a:cubicBezTo>
                  <a:cubicBezTo>
                    <a:pt x="62052" y="3431"/>
                    <a:pt x="64643" y="4574"/>
                    <a:pt x="67615" y="4726"/>
                  </a:cubicBezTo>
                  <a:cubicBezTo>
                    <a:pt x="68910" y="4802"/>
                    <a:pt x="70129" y="6327"/>
                    <a:pt x="71425" y="7165"/>
                  </a:cubicBezTo>
                  <a:cubicBezTo>
                    <a:pt x="70739" y="7546"/>
                    <a:pt x="70053" y="7927"/>
                    <a:pt x="69367" y="8308"/>
                  </a:cubicBezTo>
                  <a:cubicBezTo>
                    <a:pt x="69977" y="8536"/>
                    <a:pt x="70587" y="8765"/>
                    <a:pt x="71120" y="9070"/>
                  </a:cubicBezTo>
                  <a:cubicBezTo>
                    <a:pt x="71882" y="9451"/>
                    <a:pt x="72873" y="9603"/>
                    <a:pt x="73330" y="10213"/>
                  </a:cubicBezTo>
                  <a:cubicBezTo>
                    <a:pt x="78969" y="17223"/>
                    <a:pt x="85827" y="23319"/>
                    <a:pt x="86893" y="33225"/>
                  </a:cubicBezTo>
                  <a:close/>
                </a:path>
              </a:pathLst>
            </a:custGeom>
            <a:solidFill>
              <a:srgbClr val="898989"/>
            </a:solidFill>
            <a:ln w="7620" cap="flat">
              <a:noFill/>
              <a:prstDash val="solid"/>
              <a:miter/>
            </a:ln>
          </p:spPr>
          <p:txBody>
            <a:bodyPr rtlCol="0" anchor="ctr"/>
            <a:lstStyle/>
            <a:p>
              <a:endParaRPr lang="ja-JP" altLang="en-US"/>
            </a:p>
          </p:txBody>
        </p:sp>
        <p:sp>
          <p:nvSpPr>
            <p:cNvPr id="29" name="フリーフォーム: 図形 28">
              <a:extLst>
                <a:ext uri="{FF2B5EF4-FFF2-40B4-BE49-F238E27FC236}">
                  <a16:creationId xmlns:a16="http://schemas.microsoft.com/office/drawing/2014/main" id="{566A567A-7BD6-749D-EF2E-5E43332DC833}"/>
                </a:ext>
              </a:extLst>
            </p:cNvPr>
            <p:cNvSpPr/>
            <p:nvPr/>
          </p:nvSpPr>
          <p:spPr>
            <a:xfrm>
              <a:off x="3404616" y="2257730"/>
              <a:ext cx="445236" cy="238429"/>
            </a:xfrm>
            <a:custGeom>
              <a:avLst/>
              <a:gdLst>
                <a:gd name="connsiteX0" fmla="*/ 444627 w 445236"/>
                <a:gd name="connsiteY0" fmla="*/ 235305 h 238429"/>
                <a:gd name="connsiteX1" fmla="*/ 445237 w 445236"/>
                <a:gd name="connsiteY1" fmla="*/ 238429 h 238429"/>
                <a:gd name="connsiteX2" fmla="*/ 442570 w 445236"/>
                <a:gd name="connsiteY2" fmla="*/ 235915 h 238429"/>
                <a:gd name="connsiteX3" fmla="*/ 440360 w 445236"/>
                <a:gd name="connsiteY3" fmla="*/ 231495 h 238429"/>
                <a:gd name="connsiteX4" fmla="*/ 433578 w 445236"/>
                <a:gd name="connsiteY4" fmla="*/ 219913 h 238429"/>
                <a:gd name="connsiteX5" fmla="*/ 429692 w 445236"/>
                <a:gd name="connsiteY5" fmla="*/ 212978 h 238429"/>
                <a:gd name="connsiteX6" fmla="*/ 427482 w 445236"/>
                <a:gd name="connsiteY6" fmla="*/ 201701 h 238429"/>
                <a:gd name="connsiteX7" fmla="*/ 422834 w 445236"/>
                <a:gd name="connsiteY7" fmla="*/ 184251 h 238429"/>
                <a:gd name="connsiteX8" fmla="*/ 422834 w 445236"/>
                <a:gd name="connsiteY8" fmla="*/ 183184 h 238429"/>
                <a:gd name="connsiteX9" fmla="*/ 417347 w 445236"/>
                <a:gd name="connsiteY9" fmla="*/ 171983 h 238429"/>
                <a:gd name="connsiteX10" fmla="*/ 409423 w 445236"/>
                <a:gd name="connsiteY10" fmla="*/ 161239 h 238429"/>
                <a:gd name="connsiteX11" fmla="*/ 398831 w 445236"/>
                <a:gd name="connsiteY11" fmla="*/ 154076 h 238429"/>
                <a:gd name="connsiteX12" fmla="*/ 395935 w 445236"/>
                <a:gd name="connsiteY12" fmla="*/ 153923 h 238429"/>
                <a:gd name="connsiteX13" fmla="*/ 383896 w 445236"/>
                <a:gd name="connsiteY13" fmla="*/ 150342 h 238429"/>
                <a:gd name="connsiteX14" fmla="*/ 368427 w 445236"/>
                <a:gd name="connsiteY14" fmla="*/ 127711 h 238429"/>
                <a:gd name="connsiteX15" fmla="*/ 356159 w 445236"/>
                <a:gd name="connsiteY15" fmla="*/ 106832 h 238429"/>
                <a:gd name="connsiteX16" fmla="*/ 348005 w 445236"/>
                <a:gd name="connsiteY16" fmla="*/ 92506 h 238429"/>
                <a:gd name="connsiteX17" fmla="*/ 338709 w 445236"/>
                <a:gd name="connsiteY17" fmla="*/ 81305 h 238429"/>
                <a:gd name="connsiteX18" fmla="*/ 337109 w 445236"/>
                <a:gd name="connsiteY18" fmla="*/ 78790 h 238429"/>
                <a:gd name="connsiteX19" fmla="*/ 328803 w 445236"/>
                <a:gd name="connsiteY19" fmla="*/ 69342 h 238429"/>
                <a:gd name="connsiteX20" fmla="*/ 322631 w 445236"/>
                <a:gd name="connsiteY20" fmla="*/ 63474 h 238429"/>
                <a:gd name="connsiteX21" fmla="*/ 308305 w 445236"/>
                <a:gd name="connsiteY21" fmla="*/ 50215 h 238429"/>
                <a:gd name="connsiteX22" fmla="*/ 291922 w 445236"/>
                <a:gd name="connsiteY22" fmla="*/ 36271 h 238429"/>
                <a:gd name="connsiteX23" fmla="*/ 287426 w 445236"/>
                <a:gd name="connsiteY23" fmla="*/ 32156 h 238429"/>
                <a:gd name="connsiteX24" fmla="*/ 280340 w 445236"/>
                <a:gd name="connsiteY24" fmla="*/ 26593 h 238429"/>
                <a:gd name="connsiteX25" fmla="*/ 277673 w 445236"/>
                <a:gd name="connsiteY25" fmla="*/ 25146 h 238429"/>
                <a:gd name="connsiteX26" fmla="*/ 268986 w 445236"/>
                <a:gd name="connsiteY26" fmla="*/ 18668 h 238429"/>
                <a:gd name="connsiteX27" fmla="*/ 267081 w 445236"/>
                <a:gd name="connsiteY27" fmla="*/ 16840 h 238429"/>
                <a:gd name="connsiteX28" fmla="*/ 259004 w 445236"/>
                <a:gd name="connsiteY28" fmla="*/ 9067 h 238429"/>
                <a:gd name="connsiteX29" fmla="*/ 253670 w 445236"/>
                <a:gd name="connsiteY29" fmla="*/ 9143 h 238429"/>
                <a:gd name="connsiteX30" fmla="*/ 240868 w 445236"/>
                <a:gd name="connsiteY30" fmla="*/ 10210 h 238429"/>
                <a:gd name="connsiteX31" fmla="*/ 238277 w 445236"/>
                <a:gd name="connsiteY31" fmla="*/ 10363 h 238429"/>
                <a:gd name="connsiteX32" fmla="*/ 223571 w 445236"/>
                <a:gd name="connsiteY32" fmla="*/ 18059 h 238429"/>
                <a:gd name="connsiteX33" fmla="*/ 205283 w 445236"/>
                <a:gd name="connsiteY33" fmla="*/ 29946 h 238429"/>
                <a:gd name="connsiteX34" fmla="*/ 198958 w 445236"/>
                <a:gd name="connsiteY34" fmla="*/ 34213 h 238429"/>
                <a:gd name="connsiteX35" fmla="*/ 191567 w 445236"/>
                <a:gd name="connsiteY35" fmla="*/ 38481 h 238429"/>
                <a:gd name="connsiteX36" fmla="*/ 184480 w 445236"/>
                <a:gd name="connsiteY36" fmla="*/ 42291 h 238429"/>
                <a:gd name="connsiteX37" fmla="*/ 171298 w 445236"/>
                <a:gd name="connsiteY37" fmla="*/ 51892 h 238429"/>
                <a:gd name="connsiteX38" fmla="*/ 151333 w 445236"/>
                <a:gd name="connsiteY38" fmla="*/ 68656 h 238429"/>
                <a:gd name="connsiteX39" fmla="*/ 148209 w 445236"/>
                <a:gd name="connsiteY39" fmla="*/ 71704 h 238429"/>
                <a:gd name="connsiteX40" fmla="*/ 128778 w 445236"/>
                <a:gd name="connsiteY40" fmla="*/ 89916 h 238429"/>
                <a:gd name="connsiteX41" fmla="*/ 115595 w 445236"/>
                <a:gd name="connsiteY41" fmla="*/ 102184 h 238429"/>
                <a:gd name="connsiteX42" fmla="*/ 106832 w 445236"/>
                <a:gd name="connsiteY42" fmla="*/ 109804 h 238429"/>
                <a:gd name="connsiteX43" fmla="*/ 103175 w 445236"/>
                <a:gd name="connsiteY43" fmla="*/ 115138 h 238429"/>
                <a:gd name="connsiteX44" fmla="*/ 97917 w 445236"/>
                <a:gd name="connsiteY44" fmla="*/ 117576 h 238429"/>
                <a:gd name="connsiteX45" fmla="*/ 89002 w 445236"/>
                <a:gd name="connsiteY45" fmla="*/ 128244 h 238429"/>
                <a:gd name="connsiteX46" fmla="*/ 78638 w 445236"/>
                <a:gd name="connsiteY46" fmla="*/ 139217 h 238429"/>
                <a:gd name="connsiteX47" fmla="*/ 68656 w 445236"/>
                <a:gd name="connsiteY47" fmla="*/ 148590 h 238429"/>
                <a:gd name="connsiteX48" fmla="*/ 56236 w 445236"/>
                <a:gd name="connsiteY48" fmla="*/ 159867 h 238429"/>
                <a:gd name="connsiteX49" fmla="*/ 43358 w 445236"/>
                <a:gd name="connsiteY49" fmla="*/ 172669 h 238429"/>
                <a:gd name="connsiteX50" fmla="*/ 33299 w 445236"/>
                <a:gd name="connsiteY50" fmla="*/ 185166 h 238429"/>
                <a:gd name="connsiteX51" fmla="*/ 22936 w 445236"/>
                <a:gd name="connsiteY51" fmla="*/ 198577 h 238429"/>
                <a:gd name="connsiteX52" fmla="*/ 18364 w 445236"/>
                <a:gd name="connsiteY52" fmla="*/ 202158 h 238429"/>
                <a:gd name="connsiteX53" fmla="*/ 16383 w 445236"/>
                <a:gd name="connsiteY53" fmla="*/ 204216 h 238429"/>
                <a:gd name="connsiteX54" fmla="*/ 11430 w 445236"/>
                <a:gd name="connsiteY54" fmla="*/ 210845 h 238429"/>
                <a:gd name="connsiteX55" fmla="*/ 9830 w 445236"/>
                <a:gd name="connsiteY55" fmla="*/ 214350 h 238429"/>
                <a:gd name="connsiteX56" fmla="*/ 5563 w 445236"/>
                <a:gd name="connsiteY56" fmla="*/ 218160 h 238429"/>
                <a:gd name="connsiteX57" fmla="*/ 1067 w 445236"/>
                <a:gd name="connsiteY57" fmla="*/ 216331 h 238429"/>
                <a:gd name="connsiteX58" fmla="*/ 1219 w 445236"/>
                <a:gd name="connsiteY58" fmla="*/ 210312 h 238429"/>
                <a:gd name="connsiteX59" fmla="*/ 9449 w 445236"/>
                <a:gd name="connsiteY59" fmla="*/ 196367 h 238429"/>
                <a:gd name="connsiteX60" fmla="*/ 13945 w 445236"/>
                <a:gd name="connsiteY60" fmla="*/ 190728 h 238429"/>
                <a:gd name="connsiteX61" fmla="*/ 17526 w 445236"/>
                <a:gd name="connsiteY61" fmla="*/ 182041 h 238429"/>
                <a:gd name="connsiteX62" fmla="*/ 23317 w 445236"/>
                <a:gd name="connsiteY62" fmla="*/ 165582 h 238429"/>
                <a:gd name="connsiteX63" fmla="*/ 24460 w 445236"/>
                <a:gd name="connsiteY63" fmla="*/ 163372 h 238429"/>
                <a:gd name="connsiteX64" fmla="*/ 31394 w 445236"/>
                <a:gd name="connsiteY64" fmla="*/ 152171 h 238429"/>
                <a:gd name="connsiteX65" fmla="*/ 42367 w 445236"/>
                <a:gd name="connsiteY65" fmla="*/ 134569 h 238429"/>
                <a:gd name="connsiteX66" fmla="*/ 51054 w 445236"/>
                <a:gd name="connsiteY66" fmla="*/ 121005 h 238429"/>
                <a:gd name="connsiteX67" fmla="*/ 65989 w 445236"/>
                <a:gd name="connsiteY67" fmla="*/ 101346 h 238429"/>
                <a:gd name="connsiteX68" fmla="*/ 73457 w 445236"/>
                <a:gd name="connsiteY68" fmla="*/ 89992 h 238429"/>
                <a:gd name="connsiteX69" fmla="*/ 91897 w 445236"/>
                <a:gd name="connsiteY69" fmla="*/ 71323 h 238429"/>
                <a:gd name="connsiteX70" fmla="*/ 101117 w 445236"/>
                <a:gd name="connsiteY70" fmla="*/ 63550 h 238429"/>
                <a:gd name="connsiteX71" fmla="*/ 108661 w 445236"/>
                <a:gd name="connsiteY71" fmla="*/ 57759 h 238429"/>
                <a:gd name="connsiteX72" fmla="*/ 109347 w 445236"/>
                <a:gd name="connsiteY72" fmla="*/ 57531 h 238429"/>
                <a:gd name="connsiteX73" fmla="*/ 111709 w 445236"/>
                <a:gd name="connsiteY73" fmla="*/ 56768 h 238429"/>
                <a:gd name="connsiteX74" fmla="*/ 113919 w 445236"/>
                <a:gd name="connsiteY74" fmla="*/ 57531 h 238429"/>
                <a:gd name="connsiteX75" fmla="*/ 112243 w 445236"/>
                <a:gd name="connsiteY75" fmla="*/ 58902 h 238429"/>
                <a:gd name="connsiteX76" fmla="*/ 100813 w 445236"/>
                <a:gd name="connsiteY76" fmla="*/ 70256 h 238429"/>
                <a:gd name="connsiteX77" fmla="*/ 86487 w 445236"/>
                <a:gd name="connsiteY77" fmla="*/ 83515 h 238429"/>
                <a:gd name="connsiteX78" fmla="*/ 82982 w 445236"/>
                <a:gd name="connsiteY78" fmla="*/ 89001 h 238429"/>
                <a:gd name="connsiteX79" fmla="*/ 70409 w 445236"/>
                <a:gd name="connsiteY79" fmla="*/ 106375 h 238429"/>
                <a:gd name="connsiteX80" fmla="*/ 55474 w 445236"/>
                <a:gd name="connsiteY80" fmla="*/ 126187 h 238429"/>
                <a:gd name="connsiteX81" fmla="*/ 53188 w 445236"/>
                <a:gd name="connsiteY81" fmla="*/ 130073 h 238429"/>
                <a:gd name="connsiteX82" fmla="*/ 51511 w 445236"/>
                <a:gd name="connsiteY82" fmla="*/ 133197 h 238429"/>
                <a:gd name="connsiteX83" fmla="*/ 43282 w 445236"/>
                <a:gd name="connsiteY83" fmla="*/ 148132 h 238429"/>
                <a:gd name="connsiteX84" fmla="*/ 40386 w 445236"/>
                <a:gd name="connsiteY84" fmla="*/ 152781 h 238429"/>
                <a:gd name="connsiteX85" fmla="*/ 34061 w 445236"/>
                <a:gd name="connsiteY85" fmla="*/ 163144 h 238429"/>
                <a:gd name="connsiteX86" fmla="*/ 28880 w 445236"/>
                <a:gd name="connsiteY86" fmla="*/ 172821 h 238429"/>
                <a:gd name="connsiteX87" fmla="*/ 27127 w 445236"/>
                <a:gd name="connsiteY87" fmla="*/ 180898 h 238429"/>
                <a:gd name="connsiteX88" fmla="*/ 28880 w 445236"/>
                <a:gd name="connsiteY88" fmla="*/ 181432 h 238429"/>
                <a:gd name="connsiteX89" fmla="*/ 35738 w 445236"/>
                <a:gd name="connsiteY89" fmla="*/ 175336 h 238429"/>
                <a:gd name="connsiteX90" fmla="*/ 40691 w 445236"/>
                <a:gd name="connsiteY90" fmla="*/ 166649 h 238429"/>
                <a:gd name="connsiteX91" fmla="*/ 49301 w 445236"/>
                <a:gd name="connsiteY91" fmla="*/ 156743 h 238429"/>
                <a:gd name="connsiteX92" fmla="*/ 67132 w 445236"/>
                <a:gd name="connsiteY92" fmla="*/ 141198 h 238429"/>
                <a:gd name="connsiteX93" fmla="*/ 72161 w 445236"/>
                <a:gd name="connsiteY93" fmla="*/ 135255 h 238429"/>
                <a:gd name="connsiteX94" fmla="*/ 85420 w 445236"/>
                <a:gd name="connsiteY94" fmla="*/ 122986 h 238429"/>
                <a:gd name="connsiteX95" fmla="*/ 98450 w 445236"/>
                <a:gd name="connsiteY95" fmla="*/ 109118 h 238429"/>
                <a:gd name="connsiteX96" fmla="*/ 110719 w 445236"/>
                <a:gd name="connsiteY96" fmla="*/ 97612 h 238429"/>
                <a:gd name="connsiteX97" fmla="*/ 126340 w 445236"/>
                <a:gd name="connsiteY97" fmla="*/ 85572 h 238429"/>
                <a:gd name="connsiteX98" fmla="*/ 128626 w 445236"/>
                <a:gd name="connsiteY98" fmla="*/ 83286 h 238429"/>
                <a:gd name="connsiteX99" fmla="*/ 141122 w 445236"/>
                <a:gd name="connsiteY99" fmla="*/ 70713 h 238429"/>
                <a:gd name="connsiteX100" fmla="*/ 144628 w 445236"/>
                <a:gd name="connsiteY100" fmla="*/ 67513 h 238429"/>
                <a:gd name="connsiteX101" fmla="*/ 163144 w 445236"/>
                <a:gd name="connsiteY101" fmla="*/ 52273 h 238429"/>
                <a:gd name="connsiteX102" fmla="*/ 173431 w 445236"/>
                <a:gd name="connsiteY102" fmla="*/ 42672 h 238429"/>
                <a:gd name="connsiteX103" fmla="*/ 179527 w 445236"/>
                <a:gd name="connsiteY103" fmla="*/ 38404 h 238429"/>
                <a:gd name="connsiteX104" fmla="*/ 203835 w 445236"/>
                <a:gd name="connsiteY104" fmla="*/ 24307 h 238429"/>
                <a:gd name="connsiteX105" fmla="*/ 225552 w 445236"/>
                <a:gd name="connsiteY105" fmla="*/ 11430 h 238429"/>
                <a:gd name="connsiteX106" fmla="*/ 238201 w 445236"/>
                <a:gd name="connsiteY106" fmla="*/ 3886 h 238429"/>
                <a:gd name="connsiteX107" fmla="*/ 245897 w 445236"/>
                <a:gd name="connsiteY107" fmla="*/ 1600 h 238429"/>
                <a:gd name="connsiteX108" fmla="*/ 259232 w 445236"/>
                <a:gd name="connsiteY108" fmla="*/ 76 h 238429"/>
                <a:gd name="connsiteX109" fmla="*/ 267462 w 445236"/>
                <a:gd name="connsiteY109" fmla="*/ 4648 h 238429"/>
                <a:gd name="connsiteX110" fmla="*/ 289789 w 445236"/>
                <a:gd name="connsiteY110" fmla="*/ 21336 h 238429"/>
                <a:gd name="connsiteX111" fmla="*/ 291694 w 445236"/>
                <a:gd name="connsiteY111" fmla="*/ 23241 h 238429"/>
                <a:gd name="connsiteX112" fmla="*/ 312191 w 445236"/>
                <a:gd name="connsiteY112" fmla="*/ 41452 h 238429"/>
                <a:gd name="connsiteX113" fmla="*/ 315239 w 445236"/>
                <a:gd name="connsiteY113" fmla="*/ 44500 h 238429"/>
                <a:gd name="connsiteX114" fmla="*/ 330022 w 445236"/>
                <a:gd name="connsiteY114" fmla="*/ 58293 h 238429"/>
                <a:gd name="connsiteX115" fmla="*/ 339852 w 445236"/>
                <a:gd name="connsiteY115" fmla="*/ 67056 h 238429"/>
                <a:gd name="connsiteX116" fmla="*/ 342214 w 445236"/>
                <a:gd name="connsiteY116" fmla="*/ 70256 h 238429"/>
                <a:gd name="connsiteX117" fmla="*/ 348310 w 445236"/>
                <a:gd name="connsiteY117" fmla="*/ 77266 h 238429"/>
                <a:gd name="connsiteX118" fmla="*/ 356692 w 445236"/>
                <a:gd name="connsiteY118" fmla="*/ 89535 h 238429"/>
                <a:gd name="connsiteX119" fmla="*/ 363398 w 445236"/>
                <a:gd name="connsiteY119" fmla="*/ 101803 h 238429"/>
                <a:gd name="connsiteX120" fmla="*/ 369418 w 445236"/>
                <a:gd name="connsiteY120" fmla="*/ 113766 h 238429"/>
                <a:gd name="connsiteX121" fmla="*/ 374523 w 445236"/>
                <a:gd name="connsiteY121" fmla="*/ 113995 h 238429"/>
                <a:gd name="connsiteX122" fmla="*/ 374828 w 445236"/>
                <a:gd name="connsiteY122" fmla="*/ 111099 h 238429"/>
                <a:gd name="connsiteX123" fmla="*/ 373913 w 445236"/>
                <a:gd name="connsiteY123" fmla="*/ 108585 h 238429"/>
                <a:gd name="connsiteX124" fmla="*/ 376199 w 445236"/>
                <a:gd name="connsiteY124" fmla="*/ 108127 h 238429"/>
                <a:gd name="connsiteX125" fmla="*/ 378485 w 445236"/>
                <a:gd name="connsiteY125" fmla="*/ 109575 h 238429"/>
                <a:gd name="connsiteX126" fmla="*/ 382372 w 445236"/>
                <a:gd name="connsiteY126" fmla="*/ 114300 h 238429"/>
                <a:gd name="connsiteX127" fmla="*/ 382372 w 445236"/>
                <a:gd name="connsiteY127" fmla="*/ 123139 h 238429"/>
                <a:gd name="connsiteX128" fmla="*/ 382753 w 445236"/>
                <a:gd name="connsiteY128" fmla="*/ 124510 h 238429"/>
                <a:gd name="connsiteX129" fmla="*/ 388620 w 445236"/>
                <a:gd name="connsiteY129" fmla="*/ 136093 h 238429"/>
                <a:gd name="connsiteX130" fmla="*/ 398526 w 445236"/>
                <a:gd name="connsiteY130" fmla="*/ 149733 h 238429"/>
                <a:gd name="connsiteX131" fmla="*/ 401422 w 445236"/>
                <a:gd name="connsiteY131" fmla="*/ 150266 h 238429"/>
                <a:gd name="connsiteX132" fmla="*/ 408051 w 445236"/>
                <a:gd name="connsiteY132" fmla="*/ 149352 h 238429"/>
                <a:gd name="connsiteX133" fmla="*/ 414985 w 445236"/>
                <a:gd name="connsiteY133" fmla="*/ 153238 h 238429"/>
                <a:gd name="connsiteX134" fmla="*/ 425348 w 445236"/>
                <a:gd name="connsiteY134" fmla="*/ 167792 h 238429"/>
                <a:gd name="connsiteX135" fmla="*/ 426720 w 445236"/>
                <a:gd name="connsiteY135" fmla="*/ 169926 h 238429"/>
                <a:gd name="connsiteX136" fmla="*/ 433654 w 445236"/>
                <a:gd name="connsiteY136" fmla="*/ 192938 h 238429"/>
                <a:gd name="connsiteX137" fmla="*/ 436321 w 445236"/>
                <a:gd name="connsiteY137" fmla="*/ 203682 h 238429"/>
                <a:gd name="connsiteX138" fmla="*/ 438683 w 445236"/>
                <a:gd name="connsiteY138" fmla="*/ 216179 h 238429"/>
                <a:gd name="connsiteX139" fmla="*/ 439826 w 445236"/>
                <a:gd name="connsiteY139" fmla="*/ 218922 h 238429"/>
                <a:gd name="connsiteX140" fmla="*/ 444017 w 445236"/>
                <a:gd name="connsiteY140" fmla="*/ 232257 h 238429"/>
                <a:gd name="connsiteX141" fmla="*/ 444017 w 445236"/>
                <a:gd name="connsiteY141" fmla="*/ 235458 h 2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45236" h="238429">
                  <a:moveTo>
                    <a:pt x="444627" y="235305"/>
                  </a:moveTo>
                  <a:cubicBezTo>
                    <a:pt x="444703" y="236372"/>
                    <a:pt x="445008" y="237363"/>
                    <a:pt x="445237" y="238429"/>
                  </a:cubicBezTo>
                  <a:cubicBezTo>
                    <a:pt x="444322" y="237591"/>
                    <a:pt x="443255" y="236905"/>
                    <a:pt x="442570" y="235915"/>
                  </a:cubicBezTo>
                  <a:cubicBezTo>
                    <a:pt x="441655" y="234543"/>
                    <a:pt x="440360" y="232943"/>
                    <a:pt x="440360" y="231495"/>
                  </a:cubicBezTo>
                  <a:cubicBezTo>
                    <a:pt x="440436" y="226161"/>
                    <a:pt x="437617" y="222123"/>
                    <a:pt x="433578" y="219913"/>
                  </a:cubicBezTo>
                  <a:cubicBezTo>
                    <a:pt x="430301" y="218084"/>
                    <a:pt x="430682" y="215417"/>
                    <a:pt x="429692" y="212978"/>
                  </a:cubicBezTo>
                  <a:cubicBezTo>
                    <a:pt x="429158" y="211683"/>
                    <a:pt x="427787" y="202844"/>
                    <a:pt x="427482" y="201701"/>
                  </a:cubicBezTo>
                  <a:cubicBezTo>
                    <a:pt x="426263" y="195757"/>
                    <a:pt x="422758" y="190500"/>
                    <a:pt x="422834" y="184251"/>
                  </a:cubicBezTo>
                  <a:cubicBezTo>
                    <a:pt x="422834" y="183870"/>
                    <a:pt x="422986" y="183489"/>
                    <a:pt x="422834" y="183184"/>
                  </a:cubicBezTo>
                  <a:cubicBezTo>
                    <a:pt x="421081" y="179451"/>
                    <a:pt x="419481" y="175564"/>
                    <a:pt x="417347" y="171983"/>
                  </a:cubicBezTo>
                  <a:cubicBezTo>
                    <a:pt x="415061" y="168249"/>
                    <a:pt x="412090" y="164820"/>
                    <a:pt x="409423" y="161239"/>
                  </a:cubicBezTo>
                  <a:cubicBezTo>
                    <a:pt x="406756" y="157581"/>
                    <a:pt x="402488" y="156286"/>
                    <a:pt x="398831" y="154076"/>
                  </a:cubicBezTo>
                  <a:cubicBezTo>
                    <a:pt x="398069" y="153619"/>
                    <a:pt x="396850" y="153695"/>
                    <a:pt x="395935" y="153923"/>
                  </a:cubicBezTo>
                  <a:cubicBezTo>
                    <a:pt x="391135" y="155295"/>
                    <a:pt x="387706" y="154381"/>
                    <a:pt x="383896" y="150342"/>
                  </a:cubicBezTo>
                  <a:cubicBezTo>
                    <a:pt x="377495" y="143484"/>
                    <a:pt x="373685" y="135178"/>
                    <a:pt x="368427" y="127711"/>
                  </a:cubicBezTo>
                  <a:cubicBezTo>
                    <a:pt x="363703" y="121081"/>
                    <a:pt x="360121" y="113842"/>
                    <a:pt x="356159" y="106832"/>
                  </a:cubicBezTo>
                  <a:cubicBezTo>
                    <a:pt x="353492" y="102031"/>
                    <a:pt x="350444" y="97383"/>
                    <a:pt x="348005" y="92506"/>
                  </a:cubicBezTo>
                  <a:cubicBezTo>
                    <a:pt x="345796" y="88087"/>
                    <a:pt x="343586" y="83667"/>
                    <a:pt x="338709" y="81305"/>
                  </a:cubicBezTo>
                  <a:cubicBezTo>
                    <a:pt x="337947" y="80924"/>
                    <a:pt x="337718" y="79628"/>
                    <a:pt x="337109" y="78790"/>
                  </a:cubicBezTo>
                  <a:cubicBezTo>
                    <a:pt x="334594" y="75361"/>
                    <a:pt x="332308" y="71932"/>
                    <a:pt x="328803" y="69342"/>
                  </a:cubicBezTo>
                  <a:cubicBezTo>
                    <a:pt x="326517" y="67665"/>
                    <a:pt x="324993" y="64846"/>
                    <a:pt x="322631" y="63474"/>
                  </a:cubicBezTo>
                  <a:cubicBezTo>
                    <a:pt x="316687" y="60198"/>
                    <a:pt x="313030" y="54711"/>
                    <a:pt x="308305" y="50215"/>
                  </a:cubicBezTo>
                  <a:cubicBezTo>
                    <a:pt x="303047" y="45338"/>
                    <a:pt x="297409" y="40919"/>
                    <a:pt x="291922" y="36271"/>
                  </a:cubicBezTo>
                  <a:cubicBezTo>
                    <a:pt x="290322" y="34975"/>
                    <a:pt x="288417" y="33832"/>
                    <a:pt x="287426" y="32156"/>
                  </a:cubicBezTo>
                  <a:cubicBezTo>
                    <a:pt x="285674" y="29337"/>
                    <a:pt x="283464" y="27584"/>
                    <a:pt x="280340" y="26593"/>
                  </a:cubicBezTo>
                  <a:cubicBezTo>
                    <a:pt x="279425" y="26288"/>
                    <a:pt x="278511" y="25755"/>
                    <a:pt x="277673" y="25146"/>
                  </a:cubicBezTo>
                  <a:cubicBezTo>
                    <a:pt x="274853" y="22936"/>
                    <a:pt x="273177" y="19202"/>
                    <a:pt x="268986" y="18668"/>
                  </a:cubicBezTo>
                  <a:cubicBezTo>
                    <a:pt x="268300" y="18592"/>
                    <a:pt x="267691" y="17449"/>
                    <a:pt x="267081" y="16840"/>
                  </a:cubicBezTo>
                  <a:cubicBezTo>
                    <a:pt x="264414" y="14173"/>
                    <a:pt x="261976" y="11277"/>
                    <a:pt x="259004" y="9067"/>
                  </a:cubicBezTo>
                  <a:cubicBezTo>
                    <a:pt x="257861" y="8229"/>
                    <a:pt x="255194" y="8458"/>
                    <a:pt x="253670" y="9143"/>
                  </a:cubicBezTo>
                  <a:cubicBezTo>
                    <a:pt x="249479" y="11201"/>
                    <a:pt x="245212" y="10591"/>
                    <a:pt x="240868" y="10210"/>
                  </a:cubicBezTo>
                  <a:cubicBezTo>
                    <a:pt x="240030" y="10134"/>
                    <a:pt x="238963" y="9982"/>
                    <a:pt x="238277" y="10363"/>
                  </a:cubicBezTo>
                  <a:cubicBezTo>
                    <a:pt x="233477" y="13030"/>
                    <a:pt x="228448" y="15468"/>
                    <a:pt x="223571" y="18059"/>
                  </a:cubicBezTo>
                  <a:cubicBezTo>
                    <a:pt x="217094" y="21564"/>
                    <a:pt x="211455" y="26136"/>
                    <a:pt x="205283" y="29946"/>
                  </a:cubicBezTo>
                  <a:cubicBezTo>
                    <a:pt x="203073" y="31242"/>
                    <a:pt x="201092" y="32918"/>
                    <a:pt x="198958" y="34213"/>
                  </a:cubicBezTo>
                  <a:cubicBezTo>
                    <a:pt x="196520" y="35737"/>
                    <a:pt x="193624" y="36652"/>
                    <a:pt x="191567" y="38481"/>
                  </a:cubicBezTo>
                  <a:cubicBezTo>
                    <a:pt x="189433" y="40462"/>
                    <a:pt x="186690" y="40843"/>
                    <a:pt x="184480" y="42291"/>
                  </a:cubicBezTo>
                  <a:cubicBezTo>
                    <a:pt x="179908" y="45186"/>
                    <a:pt x="175184" y="48006"/>
                    <a:pt x="171298" y="51892"/>
                  </a:cubicBezTo>
                  <a:cubicBezTo>
                    <a:pt x="165125" y="58064"/>
                    <a:pt x="158725" y="63931"/>
                    <a:pt x="151333" y="68656"/>
                  </a:cubicBezTo>
                  <a:cubicBezTo>
                    <a:pt x="150114" y="69418"/>
                    <a:pt x="149276" y="70713"/>
                    <a:pt x="148209" y="71704"/>
                  </a:cubicBezTo>
                  <a:cubicBezTo>
                    <a:pt x="141732" y="77800"/>
                    <a:pt x="135255" y="83820"/>
                    <a:pt x="128778" y="89916"/>
                  </a:cubicBezTo>
                  <a:cubicBezTo>
                    <a:pt x="124358" y="94030"/>
                    <a:pt x="119558" y="97764"/>
                    <a:pt x="115595" y="102184"/>
                  </a:cubicBezTo>
                  <a:cubicBezTo>
                    <a:pt x="112928" y="105156"/>
                    <a:pt x="110566" y="107899"/>
                    <a:pt x="106832" y="109804"/>
                  </a:cubicBezTo>
                  <a:cubicBezTo>
                    <a:pt x="105156" y="110642"/>
                    <a:pt x="104775" y="113690"/>
                    <a:pt x="103175" y="115138"/>
                  </a:cubicBezTo>
                  <a:cubicBezTo>
                    <a:pt x="101803" y="116433"/>
                    <a:pt x="98527" y="116281"/>
                    <a:pt x="97917" y="117576"/>
                  </a:cubicBezTo>
                  <a:cubicBezTo>
                    <a:pt x="95783" y="121996"/>
                    <a:pt x="91821" y="124587"/>
                    <a:pt x="89002" y="128244"/>
                  </a:cubicBezTo>
                  <a:cubicBezTo>
                    <a:pt x="85877" y="132207"/>
                    <a:pt x="82829" y="137007"/>
                    <a:pt x="78638" y="139217"/>
                  </a:cubicBezTo>
                  <a:cubicBezTo>
                    <a:pt x="74143" y="141579"/>
                    <a:pt x="73304" y="146837"/>
                    <a:pt x="68656" y="148590"/>
                  </a:cubicBezTo>
                  <a:cubicBezTo>
                    <a:pt x="63094" y="150723"/>
                    <a:pt x="60274" y="156057"/>
                    <a:pt x="56236" y="159867"/>
                  </a:cubicBezTo>
                  <a:cubicBezTo>
                    <a:pt x="51816" y="163982"/>
                    <a:pt x="47473" y="168249"/>
                    <a:pt x="43358" y="172669"/>
                  </a:cubicBezTo>
                  <a:cubicBezTo>
                    <a:pt x="39700" y="176631"/>
                    <a:pt x="35052" y="180441"/>
                    <a:pt x="33299" y="185166"/>
                  </a:cubicBezTo>
                  <a:cubicBezTo>
                    <a:pt x="31166" y="191109"/>
                    <a:pt x="27737" y="194995"/>
                    <a:pt x="22936" y="198577"/>
                  </a:cubicBezTo>
                  <a:cubicBezTo>
                    <a:pt x="21412" y="199720"/>
                    <a:pt x="20879" y="202006"/>
                    <a:pt x="18364" y="202158"/>
                  </a:cubicBezTo>
                  <a:cubicBezTo>
                    <a:pt x="17678" y="202158"/>
                    <a:pt x="16688" y="203377"/>
                    <a:pt x="16383" y="204216"/>
                  </a:cubicBezTo>
                  <a:cubicBezTo>
                    <a:pt x="15392" y="206959"/>
                    <a:pt x="14630" y="209550"/>
                    <a:pt x="11430" y="210845"/>
                  </a:cubicBezTo>
                  <a:cubicBezTo>
                    <a:pt x="10592" y="211150"/>
                    <a:pt x="10211" y="213131"/>
                    <a:pt x="9830" y="214350"/>
                  </a:cubicBezTo>
                  <a:cubicBezTo>
                    <a:pt x="9144" y="216560"/>
                    <a:pt x="8153" y="218160"/>
                    <a:pt x="5563" y="218160"/>
                  </a:cubicBezTo>
                  <a:cubicBezTo>
                    <a:pt x="3810" y="218160"/>
                    <a:pt x="2210" y="218236"/>
                    <a:pt x="1067" y="216331"/>
                  </a:cubicBezTo>
                  <a:cubicBezTo>
                    <a:pt x="-305" y="214045"/>
                    <a:pt x="-457" y="211531"/>
                    <a:pt x="1219" y="210312"/>
                  </a:cubicBezTo>
                  <a:cubicBezTo>
                    <a:pt x="6020" y="206730"/>
                    <a:pt x="7163" y="201244"/>
                    <a:pt x="9449" y="196367"/>
                  </a:cubicBezTo>
                  <a:cubicBezTo>
                    <a:pt x="10516" y="194005"/>
                    <a:pt x="12573" y="192633"/>
                    <a:pt x="13945" y="190728"/>
                  </a:cubicBezTo>
                  <a:cubicBezTo>
                    <a:pt x="15697" y="188213"/>
                    <a:pt x="15926" y="184708"/>
                    <a:pt x="17526" y="182041"/>
                  </a:cubicBezTo>
                  <a:cubicBezTo>
                    <a:pt x="20498" y="176860"/>
                    <a:pt x="22403" y="171450"/>
                    <a:pt x="23317" y="165582"/>
                  </a:cubicBezTo>
                  <a:cubicBezTo>
                    <a:pt x="23470" y="164820"/>
                    <a:pt x="23851" y="163830"/>
                    <a:pt x="24460" y="163372"/>
                  </a:cubicBezTo>
                  <a:cubicBezTo>
                    <a:pt x="28194" y="160477"/>
                    <a:pt x="29413" y="156133"/>
                    <a:pt x="31394" y="152171"/>
                  </a:cubicBezTo>
                  <a:cubicBezTo>
                    <a:pt x="34442" y="145999"/>
                    <a:pt x="37719" y="139903"/>
                    <a:pt x="42367" y="134569"/>
                  </a:cubicBezTo>
                  <a:cubicBezTo>
                    <a:pt x="45796" y="130530"/>
                    <a:pt x="47549" y="125044"/>
                    <a:pt x="51054" y="121005"/>
                  </a:cubicBezTo>
                  <a:cubicBezTo>
                    <a:pt x="56464" y="114757"/>
                    <a:pt x="59893" y="107137"/>
                    <a:pt x="65989" y="101346"/>
                  </a:cubicBezTo>
                  <a:cubicBezTo>
                    <a:pt x="69190" y="98298"/>
                    <a:pt x="70714" y="93649"/>
                    <a:pt x="73457" y="89992"/>
                  </a:cubicBezTo>
                  <a:cubicBezTo>
                    <a:pt x="78715" y="82981"/>
                    <a:pt x="83058" y="75133"/>
                    <a:pt x="91897" y="71323"/>
                  </a:cubicBezTo>
                  <a:cubicBezTo>
                    <a:pt x="95402" y="69799"/>
                    <a:pt x="98069" y="66141"/>
                    <a:pt x="101117" y="63550"/>
                  </a:cubicBezTo>
                  <a:cubicBezTo>
                    <a:pt x="103556" y="61493"/>
                    <a:pt x="105613" y="58978"/>
                    <a:pt x="108661" y="57759"/>
                  </a:cubicBezTo>
                  <a:cubicBezTo>
                    <a:pt x="108890" y="57683"/>
                    <a:pt x="109118" y="57607"/>
                    <a:pt x="109347" y="57531"/>
                  </a:cubicBezTo>
                  <a:cubicBezTo>
                    <a:pt x="110109" y="57302"/>
                    <a:pt x="110947" y="56845"/>
                    <a:pt x="111709" y="56768"/>
                  </a:cubicBezTo>
                  <a:cubicBezTo>
                    <a:pt x="112471" y="56768"/>
                    <a:pt x="113157" y="57226"/>
                    <a:pt x="113919" y="57531"/>
                  </a:cubicBezTo>
                  <a:cubicBezTo>
                    <a:pt x="113386" y="57988"/>
                    <a:pt x="112776" y="58369"/>
                    <a:pt x="112243" y="58902"/>
                  </a:cubicBezTo>
                  <a:cubicBezTo>
                    <a:pt x="108433" y="62712"/>
                    <a:pt x="104699" y="66522"/>
                    <a:pt x="100813" y="70256"/>
                  </a:cubicBezTo>
                  <a:cubicBezTo>
                    <a:pt x="96088" y="74752"/>
                    <a:pt x="91135" y="78943"/>
                    <a:pt x="86487" y="83515"/>
                  </a:cubicBezTo>
                  <a:cubicBezTo>
                    <a:pt x="84963" y="85039"/>
                    <a:pt x="84201" y="87248"/>
                    <a:pt x="82982" y="89001"/>
                  </a:cubicBezTo>
                  <a:cubicBezTo>
                    <a:pt x="78867" y="94868"/>
                    <a:pt x="75209" y="101117"/>
                    <a:pt x="70409" y="106375"/>
                  </a:cubicBezTo>
                  <a:cubicBezTo>
                    <a:pt x="64770" y="112547"/>
                    <a:pt x="62103" y="120777"/>
                    <a:pt x="55474" y="126187"/>
                  </a:cubicBezTo>
                  <a:cubicBezTo>
                    <a:pt x="54407" y="127025"/>
                    <a:pt x="53950" y="128701"/>
                    <a:pt x="53188" y="130073"/>
                  </a:cubicBezTo>
                  <a:cubicBezTo>
                    <a:pt x="52654" y="131140"/>
                    <a:pt x="52273" y="132207"/>
                    <a:pt x="51511" y="133197"/>
                  </a:cubicBezTo>
                  <a:cubicBezTo>
                    <a:pt x="48006" y="137769"/>
                    <a:pt x="44425" y="142265"/>
                    <a:pt x="43282" y="148132"/>
                  </a:cubicBezTo>
                  <a:cubicBezTo>
                    <a:pt x="42977" y="149809"/>
                    <a:pt x="41605" y="151485"/>
                    <a:pt x="40386" y="152781"/>
                  </a:cubicBezTo>
                  <a:cubicBezTo>
                    <a:pt x="37414" y="155752"/>
                    <a:pt x="34976" y="158648"/>
                    <a:pt x="34061" y="163144"/>
                  </a:cubicBezTo>
                  <a:cubicBezTo>
                    <a:pt x="33376" y="166573"/>
                    <a:pt x="31775" y="170230"/>
                    <a:pt x="28880" y="172821"/>
                  </a:cubicBezTo>
                  <a:cubicBezTo>
                    <a:pt x="26365" y="175107"/>
                    <a:pt x="28651" y="178384"/>
                    <a:pt x="27127" y="180898"/>
                  </a:cubicBezTo>
                  <a:cubicBezTo>
                    <a:pt x="27737" y="181127"/>
                    <a:pt x="28346" y="181584"/>
                    <a:pt x="28880" y="181432"/>
                  </a:cubicBezTo>
                  <a:cubicBezTo>
                    <a:pt x="32080" y="180441"/>
                    <a:pt x="34976" y="178841"/>
                    <a:pt x="35738" y="175336"/>
                  </a:cubicBezTo>
                  <a:cubicBezTo>
                    <a:pt x="36576" y="171907"/>
                    <a:pt x="38710" y="169316"/>
                    <a:pt x="40691" y="166649"/>
                  </a:cubicBezTo>
                  <a:cubicBezTo>
                    <a:pt x="43282" y="163144"/>
                    <a:pt x="46863" y="160324"/>
                    <a:pt x="49301" y="156743"/>
                  </a:cubicBezTo>
                  <a:cubicBezTo>
                    <a:pt x="53950" y="149961"/>
                    <a:pt x="60884" y="146075"/>
                    <a:pt x="67132" y="141198"/>
                  </a:cubicBezTo>
                  <a:cubicBezTo>
                    <a:pt x="69113" y="139598"/>
                    <a:pt x="70333" y="137083"/>
                    <a:pt x="72161" y="135255"/>
                  </a:cubicBezTo>
                  <a:cubicBezTo>
                    <a:pt x="76505" y="131063"/>
                    <a:pt x="81153" y="127253"/>
                    <a:pt x="85420" y="122986"/>
                  </a:cubicBezTo>
                  <a:cubicBezTo>
                    <a:pt x="89916" y="118491"/>
                    <a:pt x="93955" y="113614"/>
                    <a:pt x="98450" y="109118"/>
                  </a:cubicBezTo>
                  <a:cubicBezTo>
                    <a:pt x="102413" y="105156"/>
                    <a:pt x="107442" y="102031"/>
                    <a:pt x="110719" y="97612"/>
                  </a:cubicBezTo>
                  <a:cubicBezTo>
                    <a:pt x="114910" y="92049"/>
                    <a:pt x="120320" y="88620"/>
                    <a:pt x="126340" y="85572"/>
                  </a:cubicBezTo>
                  <a:cubicBezTo>
                    <a:pt x="127254" y="85115"/>
                    <a:pt x="128245" y="84201"/>
                    <a:pt x="128626" y="83286"/>
                  </a:cubicBezTo>
                  <a:cubicBezTo>
                    <a:pt x="130912" y="77266"/>
                    <a:pt x="135636" y="73685"/>
                    <a:pt x="141122" y="70713"/>
                  </a:cubicBezTo>
                  <a:cubicBezTo>
                    <a:pt x="142494" y="69951"/>
                    <a:pt x="143637" y="68732"/>
                    <a:pt x="144628" y="67513"/>
                  </a:cubicBezTo>
                  <a:cubicBezTo>
                    <a:pt x="149809" y="61264"/>
                    <a:pt x="156820" y="57226"/>
                    <a:pt x="163144" y="52273"/>
                  </a:cubicBezTo>
                  <a:cubicBezTo>
                    <a:pt x="166802" y="49377"/>
                    <a:pt x="169926" y="45796"/>
                    <a:pt x="173431" y="42672"/>
                  </a:cubicBezTo>
                  <a:cubicBezTo>
                    <a:pt x="175260" y="40995"/>
                    <a:pt x="177394" y="39623"/>
                    <a:pt x="179527" y="38404"/>
                  </a:cubicBezTo>
                  <a:cubicBezTo>
                    <a:pt x="187681" y="33680"/>
                    <a:pt x="196596" y="30022"/>
                    <a:pt x="203835" y="24307"/>
                  </a:cubicBezTo>
                  <a:cubicBezTo>
                    <a:pt x="210617" y="18897"/>
                    <a:pt x="218694" y="16154"/>
                    <a:pt x="225552" y="11430"/>
                  </a:cubicBezTo>
                  <a:cubicBezTo>
                    <a:pt x="229667" y="8610"/>
                    <a:pt x="233782" y="6019"/>
                    <a:pt x="238201" y="3886"/>
                  </a:cubicBezTo>
                  <a:cubicBezTo>
                    <a:pt x="240563" y="2743"/>
                    <a:pt x="243230" y="2057"/>
                    <a:pt x="245897" y="1600"/>
                  </a:cubicBezTo>
                  <a:cubicBezTo>
                    <a:pt x="250317" y="838"/>
                    <a:pt x="254889" y="-305"/>
                    <a:pt x="259232" y="76"/>
                  </a:cubicBezTo>
                  <a:cubicBezTo>
                    <a:pt x="262128" y="304"/>
                    <a:pt x="265328" y="2514"/>
                    <a:pt x="267462" y="4648"/>
                  </a:cubicBezTo>
                  <a:cubicBezTo>
                    <a:pt x="274091" y="11353"/>
                    <a:pt x="281483" y="16840"/>
                    <a:pt x="289789" y="21336"/>
                  </a:cubicBezTo>
                  <a:cubicBezTo>
                    <a:pt x="290551" y="21717"/>
                    <a:pt x="291160" y="22478"/>
                    <a:pt x="291694" y="23241"/>
                  </a:cubicBezTo>
                  <a:cubicBezTo>
                    <a:pt x="297256" y="30708"/>
                    <a:pt x="305105" y="35661"/>
                    <a:pt x="312191" y="41452"/>
                  </a:cubicBezTo>
                  <a:cubicBezTo>
                    <a:pt x="313334" y="42367"/>
                    <a:pt x="314249" y="43510"/>
                    <a:pt x="315239" y="44500"/>
                  </a:cubicBezTo>
                  <a:cubicBezTo>
                    <a:pt x="320192" y="49072"/>
                    <a:pt x="325298" y="53492"/>
                    <a:pt x="330022" y="58293"/>
                  </a:cubicBezTo>
                  <a:cubicBezTo>
                    <a:pt x="333146" y="61417"/>
                    <a:pt x="335432" y="65379"/>
                    <a:pt x="339852" y="67056"/>
                  </a:cubicBezTo>
                  <a:cubicBezTo>
                    <a:pt x="340919" y="67437"/>
                    <a:pt x="341376" y="69265"/>
                    <a:pt x="342214" y="70256"/>
                  </a:cubicBezTo>
                  <a:cubicBezTo>
                    <a:pt x="344195" y="72694"/>
                    <a:pt x="345872" y="75514"/>
                    <a:pt x="348310" y="77266"/>
                  </a:cubicBezTo>
                  <a:cubicBezTo>
                    <a:pt x="352730" y="80391"/>
                    <a:pt x="354559" y="85267"/>
                    <a:pt x="356692" y="89535"/>
                  </a:cubicBezTo>
                  <a:cubicBezTo>
                    <a:pt x="358750" y="93649"/>
                    <a:pt x="362407" y="96773"/>
                    <a:pt x="363398" y="101803"/>
                  </a:cubicBezTo>
                  <a:cubicBezTo>
                    <a:pt x="364160" y="105994"/>
                    <a:pt x="367208" y="109880"/>
                    <a:pt x="369418" y="113766"/>
                  </a:cubicBezTo>
                  <a:cubicBezTo>
                    <a:pt x="370865" y="116357"/>
                    <a:pt x="372618" y="114681"/>
                    <a:pt x="374523" y="113995"/>
                  </a:cubicBezTo>
                  <a:cubicBezTo>
                    <a:pt x="377419" y="113004"/>
                    <a:pt x="375209" y="112166"/>
                    <a:pt x="374828" y="111099"/>
                  </a:cubicBezTo>
                  <a:cubicBezTo>
                    <a:pt x="374523" y="110261"/>
                    <a:pt x="374218" y="109423"/>
                    <a:pt x="373913" y="108585"/>
                  </a:cubicBezTo>
                  <a:lnTo>
                    <a:pt x="376199" y="108127"/>
                  </a:lnTo>
                  <a:cubicBezTo>
                    <a:pt x="376580" y="108889"/>
                    <a:pt x="377266" y="109347"/>
                    <a:pt x="378485" y="109575"/>
                  </a:cubicBezTo>
                  <a:cubicBezTo>
                    <a:pt x="381000" y="110032"/>
                    <a:pt x="382524" y="111556"/>
                    <a:pt x="382372" y="114300"/>
                  </a:cubicBezTo>
                  <a:cubicBezTo>
                    <a:pt x="382143" y="117195"/>
                    <a:pt x="385267" y="120167"/>
                    <a:pt x="382372" y="123139"/>
                  </a:cubicBezTo>
                  <a:cubicBezTo>
                    <a:pt x="382219" y="123291"/>
                    <a:pt x="382448" y="124282"/>
                    <a:pt x="382753" y="124510"/>
                  </a:cubicBezTo>
                  <a:cubicBezTo>
                    <a:pt x="386867" y="127253"/>
                    <a:pt x="387325" y="132130"/>
                    <a:pt x="388620" y="136093"/>
                  </a:cubicBezTo>
                  <a:cubicBezTo>
                    <a:pt x="390525" y="141884"/>
                    <a:pt x="394792" y="145542"/>
                    <a:pt x="398526" y="149733"/>
                  </a:cubicBezTo>
                  <a:cubicBezTo>
                    <a:pt x="399059" y="150342"/>
                    <a:pt x="400431" y="150342"/>
                    <a:pt x="401422" y="150266"/>
                  </a:cubicBezTo>
                  <a:cubicBezTo>
                    <a:pt x="403631" y="150113"/>
                    <a:pt x="405841" y="149580"/>
                    <a:pt x="408051" y="149352"/>
                  </a:cubicBezTo>
                  <a:cubicBezTo>
                    <a:pt x="411175" y="149123"/>
                    <a:pt x="413309" y="150723"/>
                    <a:pt x="414985" y="153238"/>
                  </a:cubicBezTo>
                  <a:cubicBezTo>
                    <a:pt x="418338" y="158191"/>
                    <a:pt x="421843" y="162991"/>
                    <a:pt x="425348" y="167792"/>
                  </a:cubicBezTo>
                  <a:cubicBezTo>
                    <a:pt x="425806" y="168478"/>
                    <a:pt x="426720" y="169163"/>
                    <a:pt x="426720" y="169926"/>
                  </a:cubicBezTo>
                  <a:cubicBezTo>
                    <a:pt x="426949" y="178155"/>
                    <a:pt x="430530" y="185623"/>
                    <a:pt x="433654" y="192938"/>
                  </a:cubicBezTo>
                  <a:cubicBezTo>
                    <a:pt x="435178" y="196519"/>
                    <a:pt x="435102" y="200177"/>
                    <a:pt x="436321" y="203682"/>
                  </a:cubicBezTo>
                  <a:cubicBezTo>
                    <a:pt x="437693" y="207645"/>
                    <a:pt x="437845" y="211988"/>
                    <a:pt x="438683" y="216179"/>
                  </a:cubicBezTo>
                  <a:cubicBezTo>
                    <a:pt x="438836" y="217093"/>
                    <a:pt x="439445" y="218008"/>
                    <a:pt x="439826" y="218922"/>
                  </a:cubicBezTo>
                  <a:cubicBezTo>
                    <a:pt x="441960" y="223113"/>
                    <a:pt x="443713" y="227457"/>
                    <a:pt x="444017" y="232257"/>
                  </a:cubicBezTo>
                  <a:cubicBezTo>
                    <a:pt x="444017" y="233324"/>
                    <a:pt x="444017" y="234391"/>
                    <a:pt x="444017" y="235458"/>
                  </a:cubicBezTo>
                  <a:close/>
                </a:path>
              </a:pathLst>
            </a:custGeom>
            <a:solidFill>
              <a:srgbClr val="040000"/>
            </a:solidFill>
            <a:ln w="7620" cap="flat">
              <a:noFill/>
              <a:prstDash val="solid"/>
              <a:miter/>
            </a:ln>
          </p:spPr>
          <p:txBody>
            <a:bodyPr rtlCol="0" anchor="ctr"/>
            <a:lstStyle/>
            <a:p>
              <a:endParaRPr lang="ja-JP" altLang="en-US"/>
            </a:p>
          </p:txBody>
        </p:sp>
        <p:sp>
          <p:nvSpPr>
            <p:cNvPr id="30" name="フリーフォーム: 図形 29">
              <a:extLst>
                <a:ext uri="{FF2B5EF4-FFF2-40B4-BE49-F238E27FC236}">
                  <a16:creationId xmlns:a16="http://schemas.microsoft.com/office/drawing/2014/main" id="{ED463D04-2687-B805-C8AC-547277C41D4E}"/>
                </a:ext>
              </a:extLst>
            </p:cNvPr>
            <p:cNvSpPr/>
            <p:nvPr/>
          </p:nvSpPr>
          <p:spPr>
            <a:xfrm>
              <a:off x="3847261" y="2182367"/>
              <a:ext cx="685" cy="381"/>
            </a:xfrm>
            <a:custGeom>
              <a:avLst/>
              <a:gdLst>
                <a:gd name="connsiteX0" fmla="*/ 533 w 685"/>
                <a:gd name="connsiteY0" fmla="*/ 0 h 381"/>
                <a:gd name="connsiteX1" fmla="*/ 686 w 685"/>
                <a:gd name="connsiteY1" fmla="*/ 0 h 381"/>
                <a:gd name="connsiteX2" fmla="*/ 0 w 685"/>
                <a:gd name="connsiteY2" fmla="*/ 381 h 381"/>
                <a:gd name="connsiteX3" fmla="*/ 533 w 685"/>
                <a:gd name="connsiteY3" fmla="*/ 0 h 381"/>
              </a:gdLst>
              <a:ahLst/>
              <a:cxnLst>
                <a:cxn ang="0">
                  <a:pos x="connsiteX0" y="connsiteY0"/>
                </a:cxn>
                <a:cxn ang="0">
                  <a:pos x="connsiteX1" y="connsiteY1"/>
                </a:cxn>
                <a:cxn ang="0">
                  <a:pos x="connsiteX2" y="connsiteY2"/>
                </a:cxn>
                <a:cxn ang="0">
                  <a:pos x="connsiteX3" y="connsiteY3"/>
                </a:cxn>
              </a:cxnLst>
              <a:rect l="l" t="t" r="r" b="b"/>
              <a:pathLst>
                <a:path w="685" h="381">
                  <a:moveTo>
                    <a:pt x="533" y="0"/>
                  </a:moveTo>
                  <a:lnTo>
                    <a:pt x="686" y="0"/>
                  </a:lnTo>
                  <a:cubicBezTo>
                    <a:pt x="686" y="0"/>
                    <a:pt x="305" y="381"/>
                    <a:pt x="0" y="381"/>
                  </a:cubicBezTo>
                  <a:cubicBezTo>
                    <a:pt x="152" y="229"/>
                    <a:pt x="229" y="0"/>
                    <a:pt x="533" y="0"/>
                  </a:cubicBezTo>
                  <a:close/>
                </a:path>
              </a:pathLst>
            </a:custGeom>
            <a:solidFill>
              <a:srgbClr val="040000"/>
            </a:solidFill>
            <a:ln w="7620" cap="flat">
              <a:noFill/>
              <a:prstDash val="solid"/>
              <a:miter/>
            </a:ln>
          </p:spPr>
          <p:txBody>
            <a:bodyPr rtlCol="0" anchor="ctr"/>
            <a:lstStyle/>
            <a:p>
              <a:endParaRPr lang="ja-JP" altLang="en-US"/>
            </a:p>
          </p:txBody>
        </p:sp>
        <p:sp>
          <p:nvSpPr>
            <p:cNvPr id="31" name="フリーフォーム: 図形 30">
              <a:extLst>
                <a:ext uri="{FF2B5EF4-FFF2-40B4-BE49-F238E27FC236}">
                  <a16:creationId xmlns:a16="http://schemas.microsoft.com/office/drawing/2014/main" id="{D11F61BB-2745-6CA7-9779-3EFF037018B6}"/>
                </a:ext>
              </a:extLst>
            </p:cNvPr>
            <p:cNvSpPr/>
            <p:nvPr/>
          </p:nvSpPr>
          <p:spPr>
            <a:xfrm>
              <a:off x="3846423" y="2067001"/>
              <a:ext cx="381" cy="990"/>
            </a:xfrm>
            <a:custGeom>
              <a:avLst/>
              <a:gdLst>
                <a:gd name="connsiteX0" fmla="*/ 381 w 381"/>
                <a:gd name="connsiteY0" fmla="*/ 0 h 990"/>
                <a:gd name="connsiteX1" fmla="*/ 0 w 381"/>
                <a:gd name="connsiteY1" fmla="*/ 991 h 990"/>
                <a:gd name="connsiteX2" fmla="*/ 381 w 381"/>
                <a:gd name="connsiteY2" fmla="*/ 0 h 990"/>
              </a:gdLst>
              <a:ahLst/>
              <a:cxnLst>
                <a:cxn ang="0">
                  <a:pos x="connsiteX0" y="connsiteY0"/>
                </a:cxn>
                <a:cxn ang="0">
                  <a:pos x="connsiteX1" y="connsiteY1"/>
                </a:cxn>
                <a:cxn ang="0">
                  <a:pos x="connsiteX2" y="connsiteY2"/>
                </a:cxn>
              </a:cxnLst>
              <a:rect l="l" t="t" r="r" b="b"/>
              <a:pathLst>
                <a:path w="381" h="990">
                  <a:moveTo>
                    <a:pt x="381" y="0"/>
                  </a:moveTo>
                  <a:cubicBezTo>
                    <a:pt x="381" y="0"/>
                    <a:pt x="229" y="686"/>
                    <a:pt x="0" y="991"/>
                  </a:cubicBezTo>
                  <a:cubicBezTo>
                    <a:pt x="0" y="686"/>
                    <a:pt x="0" y="305"/>
                    <a:pt x="381" y="0"/>
                  </a:cubicBezTo>
                  <a:close/>
                </a:path>
              </a:pathLst>
            </a:custGeom>
            <a:solidFill>
              <a:srgbClr val="040000"/>
            </a:solidFill>
            <a:ln w="7620" cap="flat">
              <a:noFill/>
              <a:prstDash val="solid"/>
              <a:miter/>
            </a:ln>
          </p:spPr>
          <p:txBody>
            <a:bodyPr rtlCol="0" anchor="ctr"/>
            <a:lstStyle/>
            <a:p>
              <a:endParaRPr lang="ja-JP" altLang="en-US"/>
            </a:p>
          </p:txBody>
        </p:sp>
        <p:sp>
          <p:nvSpPr>
            <p:cNvPr id="32" name="フリーフォーム: 図形 31">
              <a:extLst>
                <a:ext uri="{FF2B5EF4-FFF2-40B4-BE49-F238E27FC236}">
                  <a16:creationId xmlns:a16="http://schemas.microsoft.com/office/drawing/2014/main" id="{D5D8EBEC-21D8-A05B-A861-C2308F006F26}"/>
                </a:ext>
              </a:extLst>
            </p:cNvPr>
            <p:cNvSpPr/>
            <p:nvPr/>
          </p:nvSpPr>
          <p:spPr>
            <a:xfrm>
              <a:off x="3845128" y="2183282"/>
              <a:ext cx="381" cy="990"/>
            </a:xfrm>
            <a:custGeom>
              <a:avLst/>
              <a:gdLst>
                <a:gd name="connsiteX0" fmla="*/ 381 w 381"/>
                <a:gd name="connsiteY0" fmla="*/ 0 h 990"/>
                <a:gd name="connsiteX1" fmla="*/ 0 w 381"/>
                <a:gd name="connsiteY1" fmla="*/ 991 h 990"/>
                <a:gd name="connsiteX2" fmla="*/ 381 w 381"/>
                <a:gd name="connsiteY2" fmla="*/ 0 h 990"/>
              </a:gdLst>
              <a:ahLst/>
              <a:cxnLst>
                <a:cxn ang="0">
                  <a:pos x="connsiteX0" y="connsiteY0"/>
                </a:cxn>
                <a:cxn ang="0">
                  <a:pos x="connsiteX1" y="connsiteY1"/>
                </a:cxn>
                <a:cxn ang="0">
                  <a:pos x="connsiteX2" y="connsiteY2"/>
                </a:cxn>
              </a:cxnLst>
              <a:rect l="l" t="t" r="r" b="b"/>
              <a:pathLst>
                <a:path w="381" h="990">
                  <a:moveTo>
                    <a:pt x="381" y="0"/>
                  </a:moveTo>
                  <a:cubicBezTo>
                    <a:pt x="381" y="0"/>
                    <a:pt x="381" y="686"/>
                    <a:pt x="0" y="991"/>
                  </a:cubicBezTo>
                  <a:cubicBezTo>
                    <a:pt x="0" y="686"/>
                    <a:pt x="152" y="305"/>
                    <a:pt x="381" y="0"/>
                  </a:cubicBezTo>
                  <a:close/>
                </a:path>
              </a:pathLst>
            </a:custGeom>
            <a:solidFill>
              <a:srgbClr val="040000"/>
            </a:solidFill>
            <a:ln w="7620" cap="flat">
              <a:noFill/>
              <a:prstDash val="solid"/>
              <a:miter/>
            </a:ln>
          </p:spPr>
          <p:txBody>
            <a:bodyPr rtlCol="0" anchor="ctr"/>
            <a:lstStyle/>
            <a:p>
              <a:endParaRPr lang="ja-JP" altLang="en-US"/>
            </a:p>
          </p:txBody>
        </p:sp>
        <p:sp>
          <p:nvSpPr>
            <p:cNvPr id="33" name="フリーフォーム: 図形 32">
              <a:extLst>
                <a:ext uri="{FF2B5EF4-FFF2-40B4-BE49-F238E27FC236}">
                  <a16:creationId xmlns:a16="http://schemas.microsoft.com/office/drawing/2014/main" id="{2F0BBA4B-1672-FF53-08D9-ADC91C9C0CA0}"/>
                </a:ext>
              </a:extLst>
            </p:cNvPr>
            <p:cNvSpPr/>
            <p:nvPr/>
          </p:nvSpPr>
          <p:spPr>
            <a:xfrm>
              <a:off x="3841775" y="2184272"/>
              <a:ext cx="2895" cy="2133"/>
            </a:xfrm>
            <a:custGeom>
              <a:avLst/>
              <a:gdLst>
                <a:gd name="connsiteX0" fmla="*/ 2896 w 2895"/>
                <a:gd name="connsiteY0" fmla="*/ 229 h 2133"/>
                <a:gd name="connsiteX1" fmla="*/ 2743 w 2895"/>
                <a:gd name="connsiteY1" fmla="*/ 914 h 2133"/>
                <a:gd name="connsiteX2" fmla="*/ 533 w 2895"/>
                <a:gd name="connsiteY2" fmla="*/ 2134 h 2133"/>
                <a:gd name="connsiteX3" fmla="*/ 0 w 2895"/>
                <a:gd name="connsiteY3" fmla="*/ 1600 h 2133"/>
                <a:gd name="connsiteX4" fmla="*/ 0 w 2895"/>
                <a:gd name="connsiteY4" fmla="*/ 1600 h 2133"/>
                <a:gd name="connsiteX5" fmla="*/ 2896 w 2895"/>
                <a:gd name="connsiteY5" fmla="*/ 0 h 2133"/>
                <a:gd name="connsiteX6" fmla="*/ 2896 w 2895"/>
                <a:gd name="connsiteY6" fmla="*/ 229 h 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 h="2133">
                  <a:moveTo>
                    <a:pt x="2896" y="229"/>
                  </a:moveTo>
                  <a:cubicBezTo>
                    <a:pt x="2896" y="229"/>
                    <a:pt x="2896" y="762"/>
                    <a:pt x="2743" y="914"/>
                  </a:cubicBezTo>
                  <a:cubicBezTo>
                    <a:pt x="2057" y="1372"/>
                    <a:pt x="1295" y="1753"/>
                    <a:pt x="533" y="2134"/>
                  </a:cubicBezTo>
                  <a:cubicBezTo>
                    <a:pt x="533" y="2134"/>
                    <a:pt x="229" y="1829"/>
                    <a:pt x="0" y="1600"/>
                  </a:cubicBezTo>
                  <a:lnTo>
                    <a:pt x="0" y="1600"/>
                  </a:lnTo>
                  <a:cubicBezTo>
                    <a:pt x="838" y="1067"/>
                    <a:pt x="1753" y="533"/>
                    <a:pt x="2896" y="0"/>
                  </a:cubicBezTo>
                  <a:cubicBezTo>
                    <a:pt x="2896" y="0"/>
                    <a:pt x="2896" y="153"/>
                    <a:pt x="2896" y="229"/>
                  </a:cubicBezTo>
                  <a:close/>
                </a:path>
              </a:pathLst>
            </a:custGeom>
            <a:solidFill>
              <a:srgbClr val="040000"/>
            </a:solidFill>
            <a:ln w="7620" cap="flat">
              <a:noFill/>
              <a:prstDash val="solid"/>
              <a:miter/>
            </a:ln>
          </p:spPr>
          <p:txBody>
            <a:bodyPr rtlCol="0" anchor="ctr"/>
            <a:lstStyle/>
            <a:p>
              <a:endParaRPr lang="ja-JP" altLang="en-US"/>
            </a:p>
          </p:txBody>
        </p:sp>
        <p:sp>
          <p:nvSpPr>
            <p:cNvPr id="34" name="フリーフォーム: 図形 33">
              <a:extLst>
                <a:ext uri="{FF2B5EF4-FFF2-40B4-BE49-F238E27FC236}">
                  <a16:creationId xmlns:a16="http://schemas.microsoft.com/office/drawing/2014/main" id="{F0646771-90B7-9BDB-8929-983C85FD0988}"/>
                </a:ext>
              </a:extLst>
            </p:cNvPr>
            <p:cNvSpPr/>
            <p:nvPr/>
          </p:nvSpPr>
          <p:spPr>
            <a:xfrm>
              <a:off x="3835374" y="2479319"/>
              <a:ext cx="1905" cy="1752"/>
            </a:xfrm>
            <a:custGeom>
              <a:avLst/>
              <a:gdLst>
                <a:gd name="connsiteX0" fmla="*/ 1905 w 1905"/>
                <a:gd name="connsiteY0" fmla="*/ 991 h 1752"/>
                <a:gd name="connsiteX1" fmla="*/ 1524 w 1905"/>
                <a:gd name="connsiteY1" fmla="*/ 1753 h 1752"/>
                <a:gd name="connsiteX2" fmla="*/ 0 w 1905"/>
                <a:gd name="connsiteY2" fmla="*/ 0 h 1752"/>
                <a:gd name="connsiteX3" fmla="*/ 1905 w 1905"/>
                <a:gd name="connsiteY3" fmla="*/ 914 h 1752"/>
              </a:gdLst>
              <a:ahLst/>
              <a:cxnLst>
                <a:cxn ang="0">
                  <a:pos x="connsiteX0" y="connsiteY0"/>
                </a:cxn>
                <a:cxn ang="0">
                  <a:pos x="connsiteX1" y="connsiteY1"/>
                </a:cxn>
                <a:cxn ang="0">
                  <a:pos x="connsiteX2" y="connsiteY2"/>
                </a:cxn>
                <a:cxn ang="0">
                  <a:pos x="connsiteX3" y="connsiteY3"/>
                </a:cxn>
              </a:cxnLst>
              <a:rect l="l" t="t" r="r" b="b"/>
              <a:pathLst>
                <a:path w="1905" h="1752">
                  <a:moveTo>
                    <a:pt x="1905" y="991"/>
                  </a:moveTo>
                  <a:cubicBezTo>
                    <a:pt x="1905" y="991"/>
                    <a:pt x="1676" y="1524"/>
                    <a:pt x="1524" y="1753"/>
                  </a:cubicBezTo>
                  <a:cubicBezTo>
                    <a:pt x="914" y="1296"/>
                    <a:pt x="381" y="762"/>
                    <a:pt x="0" y="0"/>
                  </a:cubicBezTo>
                  <a:cubicBezTo>
                    <a:pt x="838" y="153"/>
                    <a:pt x="1372" y="457"/>
                    <a:pt x="1905" y="914"/>
                  </a:cubicBezTo>
                  <a:close/>
                </a:path>
              </a:pathLst>
            </a:custGeom>
            <a:solidFill>
              <a:srgbClr val="040000"/>
            </a:solidFill>
            <a:ln w="7620" cap="flat">
              <a:noFill/>
              <a:prstDash val="solid"/>
              <a:miter/>
            </a:ln>
          </p:spPr>
          <p:txBody>
            <a:bodyPr rtlCol="0" anchor="ctr"/>
            <a:lstStyle/>
            <a:p>
              <a:endParaRPr lang="ja-JP" altLang="en-US"/>
            </a:p>
          </p:txBody>
        </p:sp>
        <p:sp>
          <p:nvSpPr>
            <p:cNvPr id="35" name="フリーフォーム: 図形 34">
              <a:extLst>
                <a:ext uri="{FF2B5EF4-FFF2-40B4-BE49-F238E27FC236}">
                  <a16:creationId xmlns:a16="http://schemas.microsoft.com/office/drawing/2014/main" id="{4E40D126-688A-AA43-815C-F2E36BD1CB1B}"/>
                </a:ext>
              </a:extLst>
            </p:cNvPr>
            <p:cNvSpPr/>
            <p:nvPr/>
          </p:nvSpPr>
          <p:spPr>
            <a:xfrm>
              <a:off x="3280228" y="2823895"/>
              <a:ext cx="543182" cy="479575"/>
            </a:xfrm>
            <a:custGeom>
              <a:avLst/>
              <a:gdLst>
                <a:gd name="connsiteX0" fmla="*/ 542269 w 543182"/>
                <a:gd name="connsiteY0" fmla="*/ 431978 h 479575"/>
                <a:gd name="connsiteX1" fmla="*/ 543183 w 543182"/>
                <a:gd name="connsiteY1" fmla="*/ 436397 h 479575"/>
                <a:gd name="connsiteX2" fmla="*/ 542269 w 543182"/>
                <a:gd name="connsiteY2" fmla="*/ 436397 h 479575"/>
                <a:gd name="connsiteX3" fmla="*/ 542650 w 543182"/>
                <a:gd name="connsiteY3" fmla="*/ 437541 h 479575"/>
                <a:gd name="connsiteX4" fmla="*/ 538611 w 543182"/>
                <a:gd name="connsiteY4" fmla="*/ 442646 h 479575"/>
                <a:gd name="connsiteX5" fmla="*/ 514760 w 543182"/>
                <a:gd name="connsiteY5" fmla="*/ 442646 h 479575"/>
                <a:gd name="connsiteX6" fmla="*/ 509884 w 543182"/>
                <a:gd name="connsiteY6" fmla="*/ 441427 h 479575"/>
                <a:gd name="connsiteX7" fmla="*/ 487252 w 543182"/>
                <a:gd name="connsiteY7" fmla="*/ 426720 h 479575"/>
                <a:gd name="connsiteX8" fmla="*/ 479480 w 543182"/>
                <a:gd name="connsiteY8" fmla="*/ 419862 h 479575"/>
                <a:gd name="connsiteX9" fmla="*/ 476127 w 543182"/>
                <a:gd name="connsiteY9" fmla="*/ 420472 h 479575"/>
                <a:gd name="connsiteX10" fmla="*/ 473765 w 543182"/>
                <a:gd name="connsiteY10" fmla="*/ 427558 h 479575"/>
                <a:gd name="connsiteX11" fmla="*/ 466907 w 543182"/>
                <a:gd name="connsiteY11" fmla="*/ 455371 h 479575"/>
                <a:gd name="connsiteX12" fmla="*/ 464621 w 543182"/>
                <a:gd name="connsiteY12" fmla="*/ 459791 h 479575"/>
                <a:gd name="connsiteX13" fmla="*/ 451895 w 543182"/>
                <a:gd name="connsiteY13" fmla="*/ 463906 h 479575"/>
                <a:gd name="connsiteX14" fmla="*/ 437113 w 543182"/>
                <a:gd name="connsiteY14" fmla="*/ 464591 h 479575"/>
                <a:gd name="connsiteX15" fmla="*/ 426521 w 543182"/>
                <a:gd name="connsiteY15" fmla="*/ 466268 h 479575"/>
                <a:gd name="connsiteX16" fmla="*/ 401299 w 543182"/>
                <a:gd name="connsiteY16" fmla="*/ 469544 h 479575"/>
                <a:gd name="connsiteX17" fmla="*/ 398022 w 543182"/>
                <a:gd name="connsiteY17" fmla="*/ 469544 h 479575"/>
                <a:gd name="connsiteX18" fmla="*/ 377448 w 543182"/>
                <a:gd name="connsiteY18" fmla="*/ 469544 h 479575"/>
                <a:gd name="connsiteX19" fmla="*/ 347044 w 543182"/>
                <a:gd name="connsiteY19" fmla="*/ 470764 h 479575"/>
                <a:gd name="connsiteX20" fmla="*/ 325632 w 543182"/>
                <a:gd name="connsiteY20" fmla="*/ 475183 h 479575"/>
                <a:gd name="connsiteX21" fmla="*/ 320755 w 543182"/>
                <a:gd name="connsiteY21" fmla="*/ 475488 h 479575"/>
                <a:gd name="connsiteX22" fmla="*/ 315497 w 543182"/>
                <a:gd name="connsiteY22" fmla="*/ 475945 h 479575"/>
                <a:gd name="connsiteX23" fmla="*/ 291875 w 543182"/>
                <a:gd name="connsiteY23" fmla="*/ 478841 h 479575"/>
                <a:gd name="connsiteX24" fmla="*/ 276940 w 543182"/>
                <a:gd name="connsiteY24" fmla="*/ 478307 h 479575"/>
                <a:gd name="connsiteX25" fmla="*/ 266577 w 543182"/>
                <a:gd name="connsiteY25" fmla="*/ 477088 h 479575"/>
                <a:gd name="connsiteX26" fmla="*/ 241050 w 543182"/>
                <a:gd name="connsiteY26" fmla="*/ 475945 h 479575"/>
                <a:gd name="connsiteX27" fmla="*/ 236630 w 543182"/>
                <a:gd name="connsiteY27" fmla="*/ 474878 h 479575"/>
                <a:gd name="connsiteX28" fmla="*/ 230001 w 543182"/>
                <a:gd name="connsiteY28" fmla="*/ 473812 h 479575"/>
                <a:gd name="connsiteX29" fmla="*/ 224515 w 543182"/>
                <a:gd name="connsiteY29" fmla="*/ 468554 h 479575"/>
                <a:gd name="connsiteX30" fmla="*/ 224210 w 543182"/>
                <a:gd name="connsiteY30" fmla="*/ 461391 h 479575"/>
                <a:gd name="connsiteX31" fmla="*/ 221390 w 543182"/>
                <a:gd name="connsiteY31" fmla="*/ 453009 h 479575"/>
                <a:gd name="connsiteX32" fmla="*/ 220628 w 543182"/>
                <a:gd name="connsiteY32" fmla="*/ 452247 h 479575"/>
                <a:gd name="connsiteX33" fmla="*/ 212780 w 543182"/>
                <a:gd name="connsiteY33" fmla="*/ 449123 h 479575"/>
                <a:gd name="connsiteX34" fmla="*/ 191749 w 543182"/>
                <a:gd name="connsiteY34" fmla="*/ 453390 h 479575"/>
                <a:gd name="connsiteX35" fmla="*/ 187862 w 543182"/>
                <a:gd name="connsiteY35" fmla="*/ 454381 h 479575"/>
                <a:gd name="connsiteX36" fmla="*/ 185043 w 543182"/>
                <a:gd name="connsiteY36" fmla="*/ 455371 h 479575"/>
                <a:gd name="connsiteX37" fmla="*/ 169041 w 543182"/>
                <a:gd name="connsiteY37" fmla="*/ 458724 h 479575"/>
                <a:gd name="connsiteX38" fmla="*/ 141152 w 543182"/>
                <a:gd name="connsiteY38" fmla="*/ 460781 h 479575"/>
                <a:gd name="connsiteX39" fmla="*/ 140618 w 543182"/>
                <a:gd name="connsiteY39" fmla="*/ 460781 h 479575"/>
                <a:gd name="connsiteX40" fmla="*/ 119130 w 543182"/>
                <a:gd name="connsiteY40" fmla="*/ 455143 h 479575"/>
                <a:gd name="connsiteX41" fmla="*/ 97565 w 543182"/>
                <a:gd name="connsiteY41" fmla="*/ 444322 h 479575"/>
                <a:gd name="connsiteX42" fmla="*/ 65333 w 543182"/>
                <a:gd name="connsiteY42" fmla="*/ 429463 h 479575"/>
                <a:gd name="connsiteX43" fmla="*/ 51617 w 543182"/>
                <a:gd name="connsiteY43" fmla="*/ 423367 h 479575"/>
                <a:gd name="connsiteX44" fmla="*/ 36986 w 543182"/>
                <a:gd name="connsiteY44" fmla="*/ 414223 h 479575"/>
                <a:gd name="connsiteX45" fmla="*/ 29519 w 543182"/>
                <a:gd name="connsiteY45" fmla="*/ 408813 h 479575"/>
                <a:gd name="connsiteX46" fmla="*/ 15498 w 543182"/>
                <a:gd name="connsiteY46" fmla="*/ 385039 h 479575"/>
                <a:gd name="connsiteX47" fmla="*/ 13288 w 543182"/>
                <a:gd name="connsiteY47" fmla="*/ 373609 h 479575"/>
                <a:gd name="connsiteX48" fmla="*/ 10774 w 543182"/>
                <a:gd name="connsiteY48" fmla="*/ 365455 h 479575"/>
                <a:gd name="connsiteX49" fmla="*/ 9173 w 543182"/>
                <a:gd name="connsiteY49" fmla="*/ 359664 h 479575"/>
                <a:gd name="connsiteX50" fmla="*/ 4678 w 543182"/>
                <a:gd name="connsiteY50" fmla="*/ 349682 h 479575"/>
                <a:gd name="connsiteX51" fmla="*/ 3154 w 543182"/>
                <a:gd name="connsiteY51" fmla="*/ 337642 h 479575"/>
                <a:gd name="connsiteX52" fmla="*/ 2163 w 543182"/>
                <a:gd name="connsiteY52" fmla="*/ 329870 h 479575"/>
                <a:gd name="connsiteX53" fmla="*/ 1249 w 543182"/>
                <a:gd name="connsiteY53" fmla="*/ 321640 h 479575"/>
                <a:gd name="connsiteX54" fmla="*/ 1020 w 543182"/>
                <a:gd name="connsiteY54" fmla="*/ 319049 h 479575"/>
                <a:gd name="connsiteX55" fmla="*/ 182 w 543182"/>
                <a:gd name="connsiteY55" fmla="*/ 303886 h 479575"/>
                <a:gd name="connsiteX56" fmla="*/ 1325 w 543182"/>
                <a:gd name="connsiteY56" fmla="*/ 287807 h 479575"/>
                <a:gd name="connsiteX57" fmla="*/ 1325 w 543182"/>
                <a:gd name="connsiteY57" fmla="*/ 279806 h 479575"/>
                <a:gd name="connsiteX58" fmla="*/ 1096 w 543182"/>
                <a:gd name="connsiteY58" fmla="*/ 271882 h 479575"/>
                <a:gd name="connsiteX59" fmla="*/ 3230 w 543182"/>
                <a:gd name="connsiteY59" fmla="*/ 254508 h 479575"/>
                <a:gd name="connsiteX60" fmla="*/ 4525 w 543182"/>
                <a:gd name="connsiteY60" fmla="*/ 251308 h 479575"/>
                <a:gd name="connsiteX61" fmla="*/ 8716 w 543182"/>
                <a:gd name="connsiteY61" fmla="*/ 241706 h 479575"/>
                <a:gd name="connsiteX62" fmla="*/ 11459 w 543182"/>
                <a:gd name="connsiteY62" fmla="*/ 235915 h 479575"/>
                <a:gd name="connsiteX63" fmla="*/ 16946 w 543182"/>
                <a:gd name="connsiteY63" fmla="*/ 223114 h 479575"/>
                <a:gd name="connsiteX64" fmla="*/ 22508 w 543182"/>
                <a:gd name="connsiteY64" fmla="*/ 210769 h 479575"/>
                <a:gd name="connsiteX65" fmla="*/ 24871 w 543182"/>
                <a:gd name="connsiteY65" fmla="*/ 205283 h 479575"/>
                <a:gd name="connsiteX66" fmla="*/ 27538 w 543182"/>
                <a:gd name="connsiteY66" fmla="*/ 200558 h 479575"/>
                <a:gd name="connsiteX67" fmla="*/ 34624 w 543182"/>
                <a:gd name="connsiteY67" fmla="*/ 187833 h 479575"/>
                <a:gd name="connsiteX68" fmla="*/ 37444 w 543182"/>
                <a:gd name="connsiteY68" fmla="*/ 184328 h 479575"/>
                <a:gd name="connsiteX69" fmla="*/ 40644 w 543182"/>
                <a:gd name="connsiteY69" fmla="*/ 179756 h 479575"/>
                <a:gd name="connsiteX70" fmla="*/ 46435 w 543182"/>
                <a:gd name="connsiteY70" fmla="*/ 168631 h 479575"/>
                <a:gd name="connsiteX71" fmla="*/ 53217 w 543182"/>
                <a:gd name="connsiteY71" fmla="*/ 160630 h 479575"/>
                <a:gd name="connsiteX72" fmla="*/ 57637 w 543182"/>
                <a:gd name="connsiteY72" fmla="*/ 152400 h 479575"/>
                <a:gd name="connsiteX73" fmla="*/ 73181 w 543182"/>
                <a:gd name="connsiteY73" fmla="*/ 125959 h 479575"/>
                <a:gd name="connsiteX74" fmla="*/ 79735 w 543182"/>
                <a:gd name="connsiteY74" fmla="*/ 115138 h 479575"/>
                <a:gd name="connsiteX75" fmla="*/ 81182 w 543182"/>
                <a:gd name="connsiteY75" fmla="*/ 109347 h 479575"/>
                <a:gd name="connsiteX76" fmla="*/ 82249 w 543182"/>
                <a:gd name="connsiteY76" fmla="*/ 105994 h 479575"/>
                <a:gd name="connsiteX77" fmla="*/ 86745 w 543182"/>
                <a:gd name="connsiteY77" fmla="*/ 96546 h 479575"/>
                <a:gd name="connsiteX78" fmla="*/ 91774 w 543182"/>
                <a:gd name="connsiteY78" fmla="*/ 87782 h 479575"/>
                <a:gd name="connsiteX79" fmla="*/ 100842 w 543182"/>
                <a:gd name="connsiteY79" fmla="*/ 73304 h 479575"/>
                <a:gd name="connsiteX80" fmla="*/ 108614 w 543182"/>
                <a:gd name="connsiteY80" fmla="*/ 62027 h 479575"/>
                <a:gd name="connsiteX81" fmla="*/ 119206 w 543182"/>
                <a:gd name="connsiteY81" fmla="*/ 47549 h 479575"/>
                <a:gd name="connsiteX82" fmla="*/ 125759 w 543182"/>
                <a:gd name="connsiteY82" fmla="*/ 38405 h 479575"/>
                <a:gd name="connsiteX83" fmla="*/ 134675 w 543182"/>
                <a:gd name="connsiteY83" fmla="*/ 23774 h 479575"/>
                <a:gd name="connsiteX84" fmla="*/ 139475 w 543182"/>
                <a:gd name="connsiteY84" fmla="*/ 13945 h 479575"/>
                <a:gd name="connsiteX85" fmla="*/ 142981 w 543182"/>
                <a:gd name="connsiteY85" fmla="*/ 3505 h 479575"/>
                <a:gd name="connsiteX86" fmla="*/ 144352 w 543182"/>
                <a:gd name="connsiteY86" fmla="*/ 0 h 479575"/>
                <a:gd name="connsiteX87" fmla="*/ 147705 w 543182"/>
                <a:gd name="connsiteY87" fmla="*/ 838 h 479575"/>
                <a:gd name="connsiteX88" fmla="*/ 147476 w 543182"/>
                <a:gd name="connsiteY88" fmla="*/ 2057 h 479575"/>
                <a:gd name="connsiteX89" fmla="*/ 144581 w 543182"/>
                <a:gd name="connsiteY89" fmla="*/ 20574 h 479575"/>
                <a:gd name="connsiteX90" fmla="*/ 137570 w 543182"/>
                <a:gd name="connsiteY90" fmla="*/ 32690 h 479575"/>
                <a:gd name="connsiteX91" fmla="*/ 130179 w 543182"/>
                <a:gd name="connsiteY91" fmla="*/ 44729 h 479575"/>
                <a:gd name="connsiteX92" fmla="*/ 121797 w 543182"/>
                <a:gd name="connsiteY92" fmla="*/ 56312 h 479575"/>
                <a:gd name="connsiteX93" fmla="*/ 108462 w 543182"/>
                <a:gd name="connsiteY93" fmla="*/ 73990 h 479575"/>
                <a:gd name="connsiteX94" fmla="*/ 102899 w 543182"/>
                <a:gd name="connsiteY94" fmla="*/ 83515 h 479575"/>
                <a:gd name="connsiteX95" fmla="*/ 93070 w 543182"/>
                <a:gd name="connsiteY95" fmla="*/ 99974 h 479575"/>
                <a:gd name="connsiteX96" fmla="*/ 87888 w 543182"/>
                <a:gd name="connsiteY96" fmla="*/ 111328 h 479575"/>
                <a:gd name="connsiteX97" fmla="*/ 78134 w 543182"/>
                <a:gd name="connsiteY97" fmla="*/ 129921 h 479575"/>
                <a:gd name="connsiteX98" fmla="*/ 73105 w 543182"/>
                <a:gd name="connsiteY98" fmla="*/ 139217 h 479575"/>
                <a:gd name="connsiteX99" fmla="*/ 69219 w 543182"/>
                <a:gd name="connsiteY99" fmla="*/ 145161 h 479575"/>
                <a:gd name="connsiteX100" fmla="*/ 59923 w 543182"/>
                <a:gd name="connsiteY100" fmla="*/ 161773 h 479575"/>
                <a:gd name="connsiteX101" fmla="*/ 49102 w 543182"/>
                <a:gd name="connsiteY101" fmla="*/ 178841 h 479575"/>
                <a:gd name="connsiteX102" fmla="*/ 39958 w 543182"/>
                <a:gd name="connsiteY102" fmla="*/ 193319 h 479575"/>
                <a:gd name="connsiteX103" fmla="*/ 29138 w 543182"/>
                <a:gd name="connsiteY103" fmla="*/ 213589 h 479575"/>
                <a:gd name="connsiteX104" fmla="*/ 21442 w 543182"/>
                <a:gd name="connsiteY104" fmla="*/ 231953 h 479575"/>
                <a:gd name="connsiteX105" fmla="*/ 17251 w 543182"/>
                <a:gd name="connsiteY105" fmla="*/ 239878 h 479575"/>
                <a:gd name="connsiteX106" fmla="*/ 12298 w 543182"/>
                <a:gd name="connsiteY106" fmla="*/ 253441 h 479575"/>
                <a:gd name="connsiteX107" fmla="*/ 9402 w 543182"/>
                <a:gd name="connsiteY107" fmla="*/ 266852 h 479575"/>
                <a:gd name="connsiteX108" fmla="*/ 8488 w 543182"/>
                <a:gd name="connsiteY108" fmla="*/ 275006 h 479575"/>
                <a:gd name="connsiteX109" fmla="*/ 9326 w 543182"/>
                <a:gd name="connsiteY109" fmla="*/ 282702 h 479575"/>
                <a:gd name="connsiteX110" fmla="*/ 9478 w 543182"/>
                <a:gd name="connsiteY110" fmla="*/ 286893 h 479575"/>
                <a:gd name="connsiteX111" fmla="*/ 8488 w 543182"/>
                <a:gd name="connsiteY111" fmla="*/ 293446 h 479575"/>
                <a:gd name="connsiteX112" fmla="*/ 8488 w 543182"/>
                <a:gd name="connsiteY112" fmla="*/ 303886 h 479575"/>
                <a:gd name="connsiteX113" fmla="*/ 9478 w 543182"/>
                <a:gd name="connsiteY113" fmla="*/ 316916 h 479575"/>
                <a:gd name="connsiteX114" fmla="*/ 11459 w 543182"/>
                <a:gd name="connsiteY114" fmla="*/ 324764 h 479575"/>
                <a:gd name="connsiteX115" fmla="*/ 11459 w 543182"/>
                <a:gd name="connsiteY115" fmla="*/ 327203 h 479575"/>
                <a:gd name="connsiteX116" fmla="*/ 11307 w 543182"/>
                <a:gd name="connsiteY116" fmla="*/ 334137 h 479575"/>
                <a:gd name="connsiteX117" fmla="*/ 12907 w 543182"/>
                <a:gd name="connsiteY117" fmla="*/ 342062 h 479575"/>
                <a:gd name="connsiteX118" fmla="*/ 17784 w 543182"/>
                <a:gd name="connsiteY118" fmla="*/ 360502 h 479575"/>
                <a:gd name="connsiteX119" fmla="*/ 20299 w 543182"/>
                <a:gd name="connsiteY119" fmla="*/ 368046 h 479575"/>
                <a:gd name="connsiteX120" fmla="*/ 24718 w 543182"/>
                <a:gd name="connsiteY120" fmla="*/ 386182 h 479575"/>
                <a:gd name="connsiteX121" fmla="*/ 34700 w 543182"/>
                <a:gd name="connsiteY121" fmla="*/ 401422 h 479575"/>
                <a:gd name="connsiteX122" fmla="*/ 39653 w 543182"/>
                <a:gd name="connsiteY122" fmla="*/ 405232 h 479575"/>
                <a:gd name="connsiteX123" fmla="*/ 47959 w 543182"/>
                <a:gd name="connsiteY123" fmla="*/ 411251 h 479575"/>
                <a:gd name="connsiteX124" fmla="*/ 59161 w 543182"/>
                <a:gd name="connsiteY124" fmla="*/ 418186 h 479575"/>
                <a:gd name="connsiteX125" fmla="*/ 60989 w 543182"/>
                <a:gd name="connsiteY125" fmla="*/ 419024 h 479575"/>
                <a:gd name="connsiteX126" fmla="*/ 77677 w 543182"/>
                <a:gd name="connsiteY126" fmla="*/ 424434 h 479575"/>
                <a:gd name="connsiteX127" fmla="*/ 93908 w 543182"/>
                <a:gd name="connsiteY127" fmla="*/ 430911 h 479575"/>
                <a:gd name="connsiteX128" fmla="*/ 97870 w 543182"/>
                <a:gd name="connsiteY128" fmla="*/ 433045 h 479575"/>
                <a:gd name="connsiteX129" fmla="*/ 114329 w 543182"/>
                <a:gd name="connsiteY129" fmla="*/ 442874 h 479575"/>
                <a:gd name="connsiteX130" fmla="*/ 122254 w 543182"/>
                <a:gd name="connsiteY130" fmla="*/ 445922 h 479575"/>
                <a:gd name="connsiteX131" fmla="*/ 145495 w 543182"/>
                <a:gd name="connsiteY131" fmla="*/ 451256 h 479575"/>
                <a:gd name="connsiteX132" fmla="*/ 166755 w 543182"/>
                <a:gd name="connsiteY132" fmla="*/ 450342 h 479575"/>
                <a:gd name="connsiteX133" fmla="*/ 173308 w 543182"/>
                <a:gd name="connsiteY133" fmla="*/ 451104 h 479575"/>
                <a:gd name="connsiteX134" fmla="*/ 178414 w 543182"/>
                <a:gd name="connsiteY134" fmla="*/ 447980 h 479575"/>
                <a:gd name="connsiteX135" fmla="*/ 190301 w 543182"/>
                <a:gd name="connsiteY135" fmla="*/ 444856 h 479575"/>
                <a:gd name="connsiteX136" fmla="*/ 196321 w 543182"/>
                <a:gd name="connsiteY136" fmla="*/ 443865 h 479575"/>
                <a:gd name="connsiteX137" fmla="*/ 212399 w 543182"/>
                <a:gd name="connsiteY137" fmla="*/ 439446 h 479575"/>
                <a:gd name="connsiteX138" fmla="*/ 215371 w 543182"/>
                <a:gd name="connsiteY138" fmla="*/ 436169 h 479575"/>
                <a:gd name="connsiteX139" fmla="*/ 213389 w 543182"/>
                <a:gd name="connsiteY139" fmla="*/ 427406 h 479575"/>
                <a:gd name="connsiteX140" fmla="*/ 212323 w 543182"/>
                <a:gd name="connsiteY140" fmla="*/ 423520 h 479575"/>
                <a:gd name="connsiteX141" fmla="*/ 208589 w 543182"/>
                <a:gd name="connsiteY141" fmla="*/ 409423 h 479575"/>
                <a:gd name="connsiteX142" fmla="*/ 206912 w 543182"/>
                <a:gd name="connsiteY142" fmla="*/ 404774 h 479575"/>
                <a:gd name="connsiteX143" fmla="*/ 205617 w 543182"/>
                <a:gd name="connsiteY143" fmla="*/ 392963 h 479575"/>
                <a:gd name="connsiteX144" fmla="*/ 201502 w 543182"/>
                <a:gd name="connsiteY144" fmla="*/ 375818 h 479575"/>
                <a:gd name="connsiteX145" fmla="*/ 199369 w 543182"/>
                <a:gd name="connsiteY145" fmla="*/ 363093 h 479575"/>
                <a:gd name="connsiteX146" fmla="*/ 200512 w 543182"/>
                <a:gd name="connsiteY146" fmla="*/ 359283 h 479575"/>
                <a:gd name="connsiteX147" fmla="*/ 196930 w 543182"/>
                <a:gd name="connsiteY147" fmla="*/ 352349 h 479575"/>
                <a:gd name="connsiteX148" fmla="*/ 193501 w 543182"/>
                <a:gd name="connsiteY148" fmla="*/ 351511 h 479575"/>
                <a:gd name="connsiteX149" fmla="*/ 179328 w 543182"/>
                <a:gd name="connsiteY149" fmla="*/ 345262 h 479575"/>
                <a:gd name="connsiteX150" fmla="*/ 167593 w 543182"/>
                <a:gd name="connsiteY150" fmla="*/ 334594 h 479575"/>
                <a:gd name="connsiteX151" fmla="*/ 159364 w 543182"/>
                <a:gd name="connsiteY151" fmla="*/ 320726 h 479575"/>
                <a:gd name="connsiteX152" fmla="*/ 157001 w 543182"/>
                <a:gd name="connsiteY152" fmla="*/ 315849 h 479575"/>
                <a:gd name="connsiteX153" fmla="*/ 148924 w 543182"/>
                <a:gd name="connsiteY153" fmla="*/ 299771 h 479575"/>
                <a:gd name="connsiteX154" fmla="*/ 146562 w 543182"/>
                <a:gd name="connsiteY154" fmla="*/ 299771 h 479575"/>
                <a:gd name="connsiteX155" fmla="*/ 140085 w 543182"/>
                <a:gd name="connsiteY155" fmla="*/ 308381 h 479575"/>
                <a:gd name="connsiteX156" fmla="*/ 129798 w 543182"/>
                <a:gd name="connsiteY156" fmla="*/ 321336 h 479575"/>
                <a:gd name="connsiteX157" fmla="*/ 114710 w 543182"/>
                <a:gd name="connsiteY157" fmla="*/ 337718 h 479575"/>
                <a:gd name="connsiteX158" fmla="*/ 107014 w 543182"/>
                <a:gd name="connsiteY158" fmla="*/ 336118 h 479575"/>
                <a:gd name="connsiteX159" fmla="*/ 107319 w 543182"/>
                <a:gd name="connsiteY159" fmla="*/ 333299 h 479575"/>
                <a:gd name="connsiteX160" fmla="*/ 123931 w 543182"/>
                <a:gd name="connsiteY160" fmla="*/ 315621 h 479575"/>
                <a:gd name="connsiteX161" fmla="*/ 128350 w 543182"/>
                <a:gd name="connsiteY161" fmla="*/ 308381 h 479575"/>
                <a:gd name="connsiteX162" fmla="*/ 139628 w 543182"/>
                <a:gd name="connsiteY162" fmla="*/ 294208 h 479575"/>
                <a:gd name="connsiteX163" fmla="*/ 147019 w 543182"/>
                <a:gd name="connsiteY163" fmla="*/ 283312 h 479575"/>
                <a:gd name="connsiteX164" fmla="*/ 155782 w 543182"/>
                <a:gd name="connsiteY164" fmla="*/ 265328 h 479575"/>
                <a:gd name="connsiteX165" fmla="*/ 158068 w 543182"/>
                <a:gd name="connsiteY165" fmla="*/ 256566 h 479575"/>
                <a:gd name="connsiteX166" fmla="*/ 160049 w 543182"/>
                <a:gd name="connsiteY166" fmla="*/ 254432 h 479575"/>
                <a:gd name="connsiteX167" fmla="*/ 162107 w 543182"/>
                <a:gd name="connsiteY167" fmla="*/ 252984 h 479575"/>
                <a:gd name="connsiteX168" fmla="*/ 169041 w 543182"/>
                <a:gd name="connsiteY168" fmla="*/ 240792 h 479575"/>
                <a:gd name="connsiteX169" fmla="*/ 175670 w 543182"/>
                <a:gd name="connsiteY169" fmla="*/ 228981 h 479575"/>
                <a:gd name="connsiteX170" fmla="*/ 178642 w 543182"/>
                <a:gd name="connsiteY170" fmla="*/ 217246 h 479575"/>
                <a:gd name="connsiteX171" fmla="*/ 178490 w 543182"/>
                <a:gd name="connsiteY171" fmla="*/ 207340 h 479575"/>
                <a:gd name="connsiteX172" fmla="*/ 177880 w 543182"/>
                <a:gd name="connsiteY172" fmla="*/ 203073 h 479575"/>
                <a:gd name="connsiteX173" fmla="*/ 177728 w 543182"/>
                <a:gd name="connsiteY173" fmla="*/ 195682 h 479575"/>
                <a:gd name="connsiteX174" fmla="*/ 176585 w 543182"/>
                <a:gd name="connsiteY174" fmla="*/ 188138 h 479575"/>
                <a:gd name="connsiteX175" fmla="*/ 173918 w 543182"/>
                <a:gd name="connsiteY175" fmla="*/ 165278 h 479575"/>
                <a:gd name="connsiteX176" fmla="*/ 173537 w 543182"/>
                <a:gd name="connsiteY176" fmla="*/ 159868 h 479575"/>
                <a:gd name="connsiteX177" fmla="*/ 173080 w 543182"/>
                <a:gd name="connsiteY177" fmla="*/ 159182 h 479575"/>
                <a:gd name="connsiteX178" fmla="*/ 175670 w 543182"/>
                <a:gd name="connsiteY178" fmla="*/ 158877 h 479575"/>
                <a:gd name="connsiteX179" fmla="*/ 179785 w 543182"/>
                <a:gd name="connsiteY179" fmla="*/ 158039 h 479575"/>
                <a:gd name="connsiteX180" fmla="*/ 179938 w 543182"/>
                <a:gd name="connsiteY180" fmla="*/ 157658 h 479575"/>
                <a:gd name="connsiteX181" fmla="*/ 183367 w 543182"/>
                <a:gd name="connsiteY181" fmla="*/ 157810 h 479575"/>
                <a:gd name="connsiteX182" fmla="*/ 183214 w 543182"/>
                <a:gd name="connsiteY182" fmla="*/ 158267 h 479575"/>
                <a:gd name="connsiteX183" fmla="*/ 182224 w 543182"/>
                <a:gd name="connsiteY183" fmla="*/ 170612 h 479575"/>
                <a:gd name="connsiteX184" fmla="*/ 182909 w 543182"/>
                <a:gd name="connsiteY184" fmla="*/ 177775 h 479575"/>
                <a:gd name="connsiteX185" fmla="*/ 183138 w 543182"/>
                <a:gd name="connsiteY185" fmla="*/ 185623 h 479575"/>
                <a:gd name="connsiteX186" fmla="*/ 185043 w 543182"/>
                <a:gd name="connsiteY186" fmla="*/ 188976 h 479575"/>
                <a:gd name="connsiteX187" fmla="*/ 185119 w 543182"/>
                <a:gd name="connsiteY187" fmla="*/ 192405 h 479575"/>
                <a:gd name="connsiteX188" fmla="*/ 187329 w 543182"/>
                <a:gd name="connsiteY188" fmla="*/ 212979 h 479575"/>
                <a:gd name="connsiteX189" fmla="*/ 194492 w 543182"/>
                <a:gd name="connsiteY189" fmla="*/ 216637 h 479575"/>
                <a:gd name="connsiteX190" fmla="*/ 203712 w 543182"/>
                <a:gd name="connsiteY190" fmla="*/ 211455 h 479575"/>
                <a:gd name="connsiteX191" fmla="*/ 219257 w 543182"/>
                <a:gd name="connsiteY191" fmla="*/ 205816 h 479575"/>
                <a:gd name="connsiteX192" fmla="*/ 226420 w 543182"/>
                <a:gd name="connsiteY192" fmla="*/ 206350 h 479575"/>
                <a:gd name="connsiteX193" fmla="*/ 228553 w 543182"/>
                <a:gd name="connsiteY193" fmla="*/ 206502 h 479575"/>
                <a:gd name="connsiteX194" fmla="*/ 234802 w 543182"/>
                <a:gd name="connsiteY194" fmla="*/ 205131 h 479575"/>
                <a:gd name="connsiteX195" fmla="*/ 251870 w 543182"/>
                <a:gd name="connsiteY195" fmla="*/ 206731 h 479575"/>
                <a:gd name="connsiteX196" fmla="*/ 260405 w 543182"/>
                <a:gd name="connsiteY196" fmla="*/ 207797 h 479575"/>
                <a:gd name="connsiteX197" fmla="*/ 261929 w 543182"/>
                <a:gd name="connsiteY197" fmla="*/ 208026 h 479575"/>
                <a:gd name="connsiteX198" fmla="*/ 270387 w 543182"/>
                <a:gd name="connsiteY198" fmla="*/ 214579 h 479575"/>
                <a:gd name="connsiteX199" fmla="*/ 270235 w 543182"/>
                <a:gd name="connsiteY199" fmla="*/ 217856 h 479575"/>
                <a:gd name="connsiteX200" fmla="*/ 261395 w 543182"/>
                <a:gd name="connsiteY200" fmla="*/ 228524 h 479575"/>
                <a:gd name="connsiteX201" fmla="*/ 258119 w 543182"/>
                <a:gd name="connsiteY201" fmla="*/ 231572 h 479575"/>
                <a:gd name="connsiteX202" fmla="*/ 253166 w 543182"/>
                <a:gd name="connsiteY202" fmla="*/ 236982 h 479575"/>
                <a:gd name="connsiteX203" fmla="*/ 249051 w 543182"/>
                <a:gd name="connsiteY203" fmla="*/ 240106 h 479575"/>
                <a:gd name="connsiteX204" fmla="*/ 250118 w 543182"/>
                <a:gd name="connsiteY204" fmla="*/ 245974 h 479575"/>
                <a:gd name="connsiteX205" fmla="*/ 260176 w 543182"/>
                <a:gd name="connsiteY205" fmla="*/ 254051 h 479575"/>
                <a:gd name="connsiteX206" fmla="*/ 263453 w 543182"/>
                <a:gd name="connsiteY206" fmla="*/ 261823 h 479575"/>
                <a:gd name="connsiteX207" fmla="*/ 260329 w 543182"/>
                <a:gd name="connsiteY207" fmla="*/ 268072 h 479575"/>
                <a:gd name="connsiteX208" fmla="*/ 249356 w 543182"/>
                <a:gd name="connsiteY208" fmla="*/ 277063 h 479575"/>
                <a:gd name="connsiteX209" fmla="*/ 246232 w 543182"/>
                <a:gd name="connsiteY209" fmla="*/ 280187 h 479575"/>
                <a:gd name="connsiteX210" fmla="*/ 249661 w 543182"/>
                <a:gd name="connsiteY210" fmla="*/ 282397 h 479575"/>
                <a:gd name="connsiteX211" fmla="*/ 251947 w 543182"/>
                <a:gd name="connsiteY211" fmla="*/ 283388 h 479575"/>
                <a:gd name="connsiteX212" fmla="*/ 259719 w 543182"/>
                <a:gd name="connsiteY212" fmla="*/ 296342 h 479575"/>
                <a:gd name="connsiteX213" fmla="*/ 251261 w 543182"/>
                <a:gd name="connsiteY213" fmla="*/ 308991 h 479575"/>
                <a:gd name="connsiteX214" fmla="*/ 250499 w 543182"/>
                <a:gd name="connsiteY214" fmla="*/ 315239 h 479575"/>
                <a:gd name="connsiteX215" fmla="*/ 252785 w 543182"/>
                <a:gd name="connsiteY215" fmla="*/ 317526 h 479575"/>
                <a:gd name="connsiteX216" fmla="*/ 253013 w 543182"/>
                <a:gd name="connsiteY216" fmla="*/ 324383 h 479575"/>
                <a:gd name="connsiteX217" fmla="*/ 240212 w 543182"/>
                <a:gd name="connsiteY217" fmla="*/ 338481 h 479575"/>
                <a:gd name="connsiteX218" fmla="*/ 224667 w 543182"/>
                <a:gd name="connsiteY218" fmla="*/ 346786 h 479575"/>
                <a:gd name="connsiteX219" fmla="*/ 209122 w 543182"/>
                <a:gd name="connsiteY219" fmla="*/ 351053 h 479575"/>
                <a:gd name="connsiteX220" fmla="*/ 206074 w 543182"/>
                <a:gd name="connsiteY220" fmla="*/ 355473 h 479575"/>
                <a:gd name="connsiteX221" fmla="*/ 207598 w 543182"/>
                <a:gd name="connsiteY221" fmla="*/ 362941 h 479575"/>
                <a:gd name="connsiteX222" fmla="*/ 213389 w 543182"/>
                <a:gd name="connsiteY222" fmla="*/ 387401 h 479575"/>
                <a:gd name="connsiteX223" fmla="*/ 216895 w 543182"/>
                <a:gd name="connsiteY223" fmla="*/ 406451 h 479575"/>
                <a:gd name="connsiteX224" fmla="*/ 219866 w 543182"/>
                <a:gd name="connsiteY224" fmla="*/ 421310 h 479575"/>
                <a:gd name="connsiteX225" fmla="*/ 223372 w 543182"/>
                <a:gd name="connsiteY225" fmla="*/ 434416 h 479575"/>
                <a:gd name="connsiteX226" fmla="*/ 230915 w 543182"/>
                <a:gd name="connsiteY226" fmla="*/ 458724 h 479575"/>
                <a:gd name="connsiteX227" fmla="*/ 238993 w 543182"/>
                <a:gd name="connsiteY227" fmla="*/ 465277 h 479575"/>
                <a:gd name="connsiteX228" fmla="*/ 249965 w 543182"/>
                <a:gd name="connsiteY228" fmla="*/ 466192 h 479575"/>
                <a:gd name="connsiteX229" fmla="*/ 259490 w 543182"/>
                <a:gd name="connsiteY229" fmla="*/ 466420 h 479575"/>
                <a:gd name="connsiteX230" fmla="*/ 261624 w 543182"/>
                <a:gd name="connsiteY230" fmla="*/ 466420 h 479575"/>
                <a:gd name="connsiteX231" fmla="*/ 271149 w 543182"/>
                <a:gd name="connsiteY231" fmla="*/ 467639 h 479575"/>
                <a:gd name="connsiteX232" fmla="*/ 278845 w 543182"/>
                <a:gd name="connsiteY232" fmla="*/ 468554 h 479575"/>
                <a:gd name="connsiteX233" fmla="*/ 286008 w 543182"/>
                <a:gd name="connsiteY233" fmla="*/ 469468 h 479575"/>
                <a:gd name="connsiteX234" fmla="*/ 293780 w 543182"/>
                <a:gd name="connsiteY234" fmla="*/ 468935 h 479575"/>
                <a:gd name="connsiteX235" fmla="*/ 305744 w 543182"/>
                <a:gd name="connsiteY235" fmla="*/ 466496 h 479575"/>
                <a:gd name="connsiteX236" fmla="*/ 322508 w 543182"/>
                <a:gd name="connsiteY236" fmla="*/ 466268 h 479575"/>
                <a:gd name="connsiteX237" fmla="*/ 338891 w 543182"/>
                <a:gd name="connsiteY237" fmla="*/ 462686 h 479575"/>
                <a:gd name="connsiteX238" fmla="*/ 356722 w 543182"/>
                <a:gd name="connsiteY238" fmla="*/ 460096 h 479575"/>
                <a:gd name="connsiteX239" fmla="*/ 359770 w 543182"/>
                <a:gd name="connsiteY239" fmla="*/ 460477 h 479575"/>
                <a:gd name="connsiteX240" fmla="*/ 367390 w 543182"/>
                <a:gd name="connsiteY240" fmla="*/ 460553 h 479575"/>
                <a:gd name="connsiteX241" fmla="*/ 377219 w 543182"/>
                <a:gd name="connsiteY241" fmla="*/ 460553 h 479575"/>
                <a:gd name="connsiteX242" fmla="*/ 381258 w 543182"/>
                <a:gd name="connsiteY242" fmla="*/ 460705 h 479575"/>
                <a:gd name="connsiteX243" fmla="*/ 393221 w 543182"/>
                <a:gd name="connsiteY243" fmla="*/ 460248 h 479575"/>
                <a:gd name="connsiteX244" fmla="*/ 395812 w 543182"/>
                <a:gd name="connsiteY244" fmla="*/ 460172 h 479575"/>
                <a:gd name="connsiteX245" fmla="*/ 402899 w 543182"/>
                <a:gd name="connsiteY245" fmla="*/ 458876 h 479575"/>
                <a:gd name="connsiteX246" fmla="*/ 408842 w 543182"/>
                <a:gd name="connsiteY246" fmla="*/ 458724 h 479575"/>
                <a:gd name="connsiteX247" fmla="*/ 423778 w 543182"/>
                <a:gd name="connsiteY247" fmla="*/ 456895 h 479575"/>
                <a:gd name="connsiteX248" fmla="*/ 435055 w 543182"/>
                <a:gd name="connsiteY248" fmla="*/ 456438 h 479575"/>
                <a:gd name="connsiteX249" fmla="*/ 444504 w 543182"/>
                <a:gd name="connsiteY249" fmla="*/ 454000 h 479575"/>
                <a:gd name="connsiteX250" fmla="*/ 449990 w 543182"/>
                <a:gd name="connsiteY250" fmla="*/ 454152 h 479575"/>
                <a:gd name="connsiteX251" fmla="*/ 459134 w 543182"/>
                <a:gd name="connsiteY251" fmla="*/ 451180 h 479575"/>
                <a:gd name="connsiteX252" fmla="*/ 463021 w 543182"/>
                <a:gd name="connsiteY252" fmla="*/ 438760 h 479575"/>
                <a:gd name="connsiteX253" fmla="*/ 465154 w 543182"/>
                <a:gd name="connsiteY253" fmla="*/ 427253 h 479575"/>
                <a:gd name="connsiteX254" fmla="*/ 468202 w 543182"/>
                <a:gd name="connsiteY254" fmla="*/ 415595 h 479575"/>
                <a:gd name="connsiteX255" fmla="*/ 467440 w 543182"/>
                <a:gd name="connsiteY255" fmla="*/ 409880 h 479575"/>
                <a:gd name="connsiteX256" fmla="*/ 468812 w 543182"/>
                <a:gd name="connsiteY256" fmla="*/ 403098 h 479575"/>
                <a:gd name="connsiteX257" fmla="*/ 473689 w 543182"/>
                <a:gd name="connsiteY257" fmla="*/ 396011 h 479575"/>
                <a:gd name="connsiteX258" fmla="*/ 479785 w 543182"/>
                <a:gd name="connsiteY258" fmla="*/ 375895 h 479575"/>
                <a:gd name="connsiteX259" fmla="*/ 482223 w 543182"/>
                <a:gd name="connsiteY259" fmla="*/ 369494 h 479575"/>
                <a:gd name="connsiteX260" fmla="*/ 482375 w 543182"/>
                <a:gd name="connsiteY260" fmla="*/ 366065 h 479575"/>
                <a:gd name="connsiteX261" fmla="*/ 483366 w 543182"/>
                <a:gd name="connsiteY261" fmla="*/ 361645 h 479575"/>
                <a:gd name="connsiteX262" fmla="*/ 486795 w 543182"/>
                <a:gd name="connsiteY262" fmla="*/ 352806 h 479575"/>
                <a:gd name="connsiteX263" fmla="*/ 490224 w 543182"/>
                <a:gd name="connsiteY263" fmla="*/ 343967 h 479575"/>
                <a:gd name="connsiteX264" fmla="*/ 491596 w 543182"/>
                <a:gd name="connsiteY264" fmla="*/ 340462 h 479575"/>
                <a:gd name="connsiteX265" fmla="*/ 493958 w 543182"/>
                <a:gd name="connsiteY265" fmla="*/ 340766 h 479575"/>
                <a:gd name="connsiteX266" fmla="*/ 495558 w 543182"/>
                <a:gd name="connsiteY266" fmla="*/ 343129 h 479575"/>
                <a:gd name="connsiteX267" fmla="*/ 498377 w 543182"/>
                <a:gd name="connsiteY267" fmla="*/ 343433 h 479575"/>
                <a:gd name="connsiteX268" fmla="*/ 499673 w 543182"/>
                <a:gd name="connsiteY268" fmla="*/ 344348 h 479575"/>
                <a:gd name="connsiteX269" fmla="*/ 495558 w 543182"/>
                <a:gd name="connsiteY269" fmla="*/ 353416 h 479575"/>
                <a:gd name="connsiteX270" fmla="*/ 492053 w 543182"/>
                <a:gd name="connsiteY270" fmla="*/ 367132 h 479575"/>
                <a:gd name="connsiteX271" fmla="*/ 488852 w 543182"/>
                <a:gd name="connsiteY271" fmla="*/ 377571 h 479575"/>
                <a:gd name="connsiteX272" fmla="*/ 483595 w 543182"/>
                <a:gd name="connsiteY272" fmla="*/ 400888 h 479575"/>
                <a:gd name="connsiteX273" fmla="*/ 488319 w 543182"/>
                <a:gd name="connsiteY273" fmla="*/ 410185 h 479575"/>
                <a:gd name="connsiteX274" fmla="*/ 499978 w 543182"/>
                <a:gd name="connsiteY274" fmla="*/ 420700 h 479575"/>
                <a:gd name="connsiteX275" fmla="*/ 502111 w 543182"/>
                <a:gd name="connsiteY275" fmla="*/ 424663 h 479575"/>
                <a:gd name="connsiteX276" fmla="*/ 508360 w 543182"/>
                <a:gd name="connsiteY276" fmla="*/ 430835 h 479575"/>
                <a:gd name="connsiteX277" fmla="*/ 511712 w 543182"/>
                <a:gd name="connsiteY277" fmla="*/ 431978 h 479575"/>
                <a:gd name="connsiteX278" fmla="*/ 523371 w 543182"/>
                <a:gd name="connsiteY278" fmla="*/ 435178 h 479575"/>
                <a:gd name="connsiteX279" fmla="*/ 534725 w 543182"/>
                <a:gd name="connsiteY279" fmla="*/ 433273 h 479575"/>
                <a:gd name="connsiteX280" fmla="*/ 535182 w 543182"/>
                <a:gd name="connsiteY280" fmla="*/ 433045 h 479575"/>
                <a:gd name="connsiteX281" fmla="*/ 542421 w 543182"/>
                <a:gd name="connsiteY281" fmla="*/ 431978 h 479575"/>
                <a:gd name="connsiteX282" fmla="*/ 256823 w 543182"/>
                <a:gd name="connsiteY282" fmla="*/ 222352 h 479575"/>
                <a:gd name="connsiteX283" fmla="*/ 260024 w 543182"/>
                <a:gd name="connsiteY283" fmla="*/ 217018 h 479575"/>
                <a:gd name="connsiteX284" fmla="*/ 255071 w 543182"/>
                <a:gd name="connsiteY284" fmla="*/ 214579 h 479575"/>
                <a:gd name="connsiteX285" fmla="*/ 248137 w 543182"/>
                <a:gd name="connsiteY285" fmla="*/ 214427 h 479575"/>
                <a:gd name="connsiteX286" fmla="*/ 234344 w 543182"/>
                <a:gd name="connsiteY286" fmla="*/ 212979 h 479575"/>
                <a:gd name="connsiteX287" fmla="*/ 221695 w 543182"/>
                <a:gd name="connsiteY287" fmla="*/ 214732 h 479575"/>
                <a:gd name="connsiteX288" fmla="*/ 207903 w 543182"/>
                <a:gd name="connsiteY288" fmla="*/ 219380 h 479575"/>
                <a:gd name="connsiteX289" fmla="*/ 195025 w 543182"/>
                <a:gd name="connsiteY289" fmla="*/ 225781 h 479575"/>
                <a:gd name="connsiteX290" fmla="*/ 192968 w 543182"/>
                <a:gd name="connsiteY290" fmla="*/ 229210 h 479575"/>
                <a:gd name="connsiteX291" fmla="*/ 190910 w 543182"/>
                <a:gd name="connsiteY291" fmla="*/ 234315 h 479575"/>
                <a:gd name="connsiteX292" fmla="*/ 189920 w 543182"/>
                <a:gd name="connsiteY292" fmla="*/ 237973 h 479575"/>
                <a:gd name="connsiteX293" fmla="*/ 186719 w 543182"/>
                <a:gd name="connsiteY293" fmla="*/ 241859 h 479575"/>
                <a:gd name="connsiteX294" fmla="*/ 183671 w 543182"/>
                <a:gd name="connsiteY294" fmla="*/ 241326 h 479575"/>
                <a:gd name="connsiteX295" fmla="*/ 181919 w 543182"/>
                <a:gd name="connsiteY295" fmla="*/ 239268 h 479575"/>
                <a:gd name="connsiteX296" fmla="*/ 179176 w 543182"/>
                <a:gd name="connsiteY296" fmla="*/ 241706 h 479575"/>
                <a:gd name="connsiteX297" fmla="*/ 177499 w 543182"/>
                <a:gd name="connsiteY297" fmla="*/ 245212 h 479575"/>
                <a:gd name="connsiteX298" fmla="*/ 169955 w 543182"/>
                <a:gd name="connsiteY298" fmla="*/ 253898 h 479575"/>
                <a:gd name="connsiteX299" fmla="*/ 164774 w 543182"/>
                <a:gd name="connsiteY299" fmla="*/ 267919 h 479575"/>
                <a:gd name="connsiteX300" fmla="*/ 162716 w 543182"/>
                <a:gd name="connsiteY300" fmla="*/ 274091 h 479575"/>
                <a:gd name="connsiteX301" fmla="*/ 162564 w 543182"/>
                <a:gd name="connsiteY301" fmla="*/ 276149 h 479575"/>
                <a:gd name="connsiteX302" fmla="*/ 161497 w 543182"/>
                <a:gd name="connsiteY302" fmla="*/ 279502 h 479575"/>
                <a:gd name="connsiteX303" fmla="*/ 161040 w 543182"/>
                <a:gd name="connsiteY303" fmla="*/ 299466 h 479575"/>
                <a:gd name="connsiteX304" fmla="*/ 162945 w 543182"/>
                <a:gd name="connsiteY304" fmla="*/ 304571 h 479575"/>
                <a:gd name="connsiteX305" fmla="*/ 169270 w 543182"/>
                <a:gd name="connsiteY305" fmla="*/ 317068 h 479575"/>
                <a:gd name="connsiteX306" fmla="*/ 176509 w 543182"/>
                <a:gd name="connsiteY306" fmla="*/ 329641 h 479575"/>
                <a:gd name="connsiteX307" fmla="*/ 193958 w 543182"/>
                <a:gd name="connsiteY307" fmla="*/ 341986 h 479575"/>
                <a:gd name="connsiteX308" fmla="*/ 208208 w 543182"/>
                <a:gd name="connsiteY308" fmla="*/ 342595 h 479575"/>
                <a:gd name="connsiteX309" fmla="*/ 208741 w 543182"/>
                <a:gd name="connsiteY309" fmla="*/ 342595 h 479575"/>
                <a:gd name="connsiteX310" fmla="*/ 231144 w 543182"/>
                <a:gd name="connsiteY310" fmla="*/ 334747 h 479575"/>
                <a:gd name="connsiteX311" fmla="*/ 241888 w 543182"/>
                <a:gd name="connsiteY311" fmla="*/ 325603 h 479575"/>
                <a:gd name="connsiteX312" fmla="*/ 240212 w 543182"/>
                <a:gd name="connsiteY312" fmla="*/ 317754 h 479575"/>
                <a:gd name="connsiteX313" fmla="*/ 231296 w 543182"/>
                <a:gd name="connsiteY313" fmla="*/ 315621 h 479575"/>
                <a:gd name="connsiteX314" fmla="*/ 228553 w 543182"/>
                <a:gd name="connsiteY314" fmla="*/ 314173 h 479575"/>
                <a:gd name="connsiteX315" fmla="*/ 228020 w 543182"/>
                <a:gd name="connsiteY315" fmla="*/ 310515 h 479575"/>
                <a:gd name="connsiteX316" fmla="*/ 232820 w 543182"/>
                <a:gd name="connsiteY316" fmla="*/ 308534 h 479575"/>
                <a:gd name="connsiteX317" fmla="*/ 241660 w 543182"/>
                <a:gd name="connsiteY317" fmla="*/ 307467 h 479575"/>
                <a:gd name="connsiteX318" fmla="*/ 250804 w 543182"/>
                <a:gd name="connsiteY318" fmla="*/ 298476 h 479575"/>
                <a:gd name="connsiteX319" fmla="*/ 246689 w 543182"/>
                <a:gd name="connsiteY319" fmla="*/ 288951 h 479575"/>
                <a:gd name="connsiteX320" fmla="*/ 231677 w 543182"/>
                <a:gd name="connsiteY320" fmla="*/ 290551 h 479575"/>
                <a:gd name="connsiteX321" fmla="*/ 227029 w 543182"/>
                <a:gd name="connsiteY321" fmla="*/ 290932 h 479575"/>
                <a:gd name="connsiteX322" fmla="*/ 224819 w 543182"/>
                <a:gd name="connsiteY322" fmla="*/ 286893 h 479575"/>
                <a:gd name="connsiteX323" fmla="*/ 229391 w 543182"/>
                <a:gd name="connsiteY323" fmla="*/ 281331 h 479575"/>
                <a:gd name="connsiteX324" fmla="*/ 238307 w 543182"/>
                <a:gd name="connsiteY324" fmla="*/ 275463 h 479575"/>
                <a:gd name="connsiteX325" fmla="*/ 244631 w 543182"/>
                <a:gd name="connsiteY325" fmla="*/ 271272 h 479575"/>
                <a:gd name="connsiteX326" fmla="*/ 247679 w 543182"/>
                <a:gd name="connsiteY326" fmla="*/ 268529 h 479575"/>
                <a:gd name="connsiteX327" fmla="*/ 253242 w 543182"/>
                <a:gd name="connsiteY327" fmla="*/ 264871 h 479575"/>
                <a:gd name="connsiteX328" fmla="*/ 253394 w 543182"/>
                <a:gd name="connsiteY328" fmla="*/ 258089 h 479575"/>
                <a:gd name="connsiteX329" fmla="*/ 242345 w 543182"/>
                <a:gd name="connsiteY329" fmla="*/ 253517 h 479575"/>
                <a:gd name="connsiteX330" fmla="*/ 229163 w 543182"/>
                <a:gd name="connsiteY330" fmla="*/ 256642 h 479575"/>
                <a:gd name="connsiteX331" fmla="*/ 221162 w 543182"/>
                <a:gd name="connsiteY331" fmla="*/ 260833 h 479575"/>
                <a:gd name="connsiteX332" fmla="*/ 218419 w 543182"/>
                <a:gd name="connsiteY332" fmla="*/ 261976 h 479575"/>
                <a:gd name="connsiteX333" fmla="*/ 213542 w 543182"/>
                <a:gd name="connsiteY333" fmla="*/ 261214 h 479575"/>
                <a:gd name="connsiteX334" fmla="*/ 211484 w 543182"/>
                <a:gd name="connsiteY334" fmla="*/ 256489 h 479575"/>
                <a:gd name="connsiteX335" fmla="*/ 218038 w 543182"/>
                <a:gd name="connsiteY335" fmla="*/ 251003 h 479575"/>
                <a:gd name="connsiteX336" fmla="*/ 231525 w 543182"/>
                <a:gd name="connsiteY336" fmla="*/ 245745 h 479575"/>
                <a:gd name="connsiteX337" fmla="*/ 239450 w 543182"/>
                <a:gd name="connsiteY337" fmla="*/ 240868 h 479575"/>
                <a:gd name="connsiteX338" fmla="*/ 241431 w 543182"/>
                <a:gd name="connsiteY338" fmla="*/ 237896 h 479575"/>
                <a:gd name="connsiteX339" fmla="*/ 251794 w 543182"/>
                <a:gd name="connsiteY339" fmla="*/ 226619 h 479575"/>
                <a:gd name="connsiteX340" fmla="*/ 256747 w 543182"/>
                <a:gd name="connsiteY340" fmla="*/ 222199 h 47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Lst>
              <a:rect l="l" t="t" r="r" b="b"/>
              <a:pathLst>
                <a:path w="543182" h="479575">
                  <a:moveTo>
                    <a:pt x="542269" y="431978"/>
                  </a:moveTo>
                  <a:lnTo>
                    <a:pt x="543183" y="436397"/>
                  </a:lnTo>
                  <a:cubicBezTo>
                    <a:pt x="543183" y="436397"/>
                    <a:pt x="542573" y="436397"/>
                    <a:pt x="542269" y="436397"/>
                  </a:cubicBezTo>
                  <a:cubicBezTo>
                    <a:pt x="542421" y="436778"/>
                    <a:pt x="542573" y="437159"/>
                    <a:pt x="542650" y="437541"/>
                  </a:cubicBezTo>
                  <a:cubicBezTo>
                    <a:pt x="543183" y="440436"/>
                    <a:pt x="541583" y="442646"/>
                    <a:pt x="538611" y="442646"/>
                  </a:cubicBezTo>
                  <a:cubicBezTo>
                    <a:pt x="530686" y="442722"/>
                    <a:pt x="522685" y="442722"/>
                    <a:pt x="514760" y="442646"/>
                  </a:cubicBezTo>
                  <a:cubicBezTo>
                    <a:pt x="513084" y="442646"/>
                    <a:pt x="511179" y="442341"/>
                    <a:pt x="509884" y="441427"/>
                  </a:cubicBezTo>
                  <a:cubicBezTo>
                    <a:pt x="502416" y="436474"/>
                    <a:pt x="493196" y="434188"/>
                    <a:pt x="487252" y="426720"/>
                  </a:cubicBezTo>
                  <a:cubicBezTo>
                    <a:pt x="485119" y="424053"/>
                    <a:pt x="481918" y="422224"/>
                    <a:pt x="479480" y="419862"/>
                  </a:cubicBezTo>
                  <a:cubicBezTo>
                    <a:pt x="477803" y="418186"/>
                    <a:pt x="476737" y="419252"/>
                    <a:pt x="476127" y="420472"/>
                  </a:cubicBezTo>
                  <a:cubicBezTo>
                    <a:pt x="475060" y="422681"/>
                    <a:pt x="474146" y="425120"/>
                    <a:pt x="473765" y="427558"/>
                  </a:cubicBezTo>
                  <a:cubicBezTo>
                    <a:pt x="472317" y="437083"/>
                    <a:pt x="470488" y="446456"/>
                    <a:pt x="466907" y="455371"/>
                  </a:cubicBezTo>
                  <a:cubicBezTo>
                    <a:pt x="466297" y="456895"/>
                    <a:pt x="465459" y="458343"/>
                    <a:pt x="464621" y="459791"/>
                  </a:cubicBezTo>
                  <a:cubicBezTo>
                    <a:pt x="461649" y="464972"/>
                    <a:pt x="456315" y="465430"/>
                    <a:pt x="451895" y="463906"/>
                  </a:cubicBezTo>
                  <a:cubicBezTo>
                    <a:pt x="446561" y="462001"/>
                    <a:pt x="441989" y="464515"/>
                    <a:pt x="437113" y="464591"/>
                  </a:cubicBezTo>
                  <a:cubicBezTo>
                    <a:pt x="433607" y="464591"/>
                    <a:pt x="430026" y="466192"/>
                    <a:pt x="426521" y="466268"/>
                  </a:cubicBezTo>
                  <a:cubicBezTo>
                    <a:pt x="417986" y="466496"/>
                    <a:pt x="409604" y="467792"/>
                    <a:pt x="401299" y="469544"/>
                  </a:cubicBezTo>
                  <a:cubicBezTo>
                    <a:pt x="400232" y="469773"/>
                    <a:pt x="399165" y="469544"/>
                    <a:pt x="398022" y="469544"/>
                  </a:cubicBezTo>
                  <a:cubicBezTo>
                    <a:pt x="391164" y="469544"/>
                    <a:pt x="384306" y="469392"/>
                    <a:pt x="377448" y="469544"/>
                  </a:cubicBezTo>
                  <a:cubicBezTo>
                    <a:pt x="367313" y="469773"/>
                    <a:pt x="357103" y="469697"/>
                    <a:pt x="347044" y="470764"/>
                  </a:cubicBezTo>
                  <a:cubicBezTo>
                    <a:pt x="339881" y="471526"/>
                    <a:pt x="332414" y="472059"/>
                    <a:pt x="325632" y="475183"/>
                  </a:cubicBezTo>
                  <a:cubicBezTo>
                    <a:pt x="323803" y="476021"/>
                    <a:pt x="322584" y="475869"/>
                    <a:pt x="320755" y="475488"/>
                  </a:cubicBezTo>
                  <a:cubicBezTo>
                    <a:pt x="319155" y="475107"/>
                    <a:pt x="317250" y="475945"/>
                    <a:pt x="315497" y="475945"/>
                  </a:cubicBezTo>
                  <a:cubicBezTo>
                    <a:pt x="307496" y="475945"/>
                    <a:pt x="299724" y="477774"/>
                    <a:pt x="291875" y="478841"/>
                  </a:cubicBezTo>
                  <a:cubicBezTo>
                    <a:pt x="287227" y="479527"/>
                    <a:pt x="281969" y="480289"/>
                    <a:pt x="276940" y="478307"/>
                  </a:cubicBezTo>
                  <a:cubicBezTo>
                    <a:pt x="273816" y="477088"/>
                    <a:pt x="270082" y="477241"/>
                    <a:pt x="266577" y="477088"/>
                  </a:cubicBezTo>
                  <a:cubicBezTo>
                    <a:pt x="258043" y="476631"/>
                    <a:pt x="249508" y="476402"/>
                    <a:pt x="241050" y="475945"/>
                  </a:cubicBezTo>
                  <a:cubicBezTo>
                    <a:pt x="239526" y="475869"/>
                    <a:pt x="238078" y="475183"/>
                    <a:pt x="236630" y="474878"/>
                  </a:cubicBezTo>
                  <a:cubicBezTo>
                    <a:pt x="234421" y="474497"/>
                    <a:pt x="232211" y="474040"/>
                    <a:pt x="230001" y="473812"/>
                  </a:cubicBezTo>
                  <a:cubicBezTo>
                    <a:pt x="226801" y="473507"/>
                    <a:pt x="224515" y="471602"/>
                    <a:pt x="224515" y="468554"/>
                  </a:cubicBezTo>
                  <a:cubicBezTo>
                    <a:pt x="224515" y="466192"/>
                    <a:pt x="224210" y="463753"/>
                    <a:pt x="224210" y="461391"/>
                  </a:cubicBezTo>
                  <a:cubicBezTo>
                    <a:pt x="224210" y="458572"/>
                    <a:pt x="222381" y="455752"/>
                    <a:pt x="221390" y="453009"/>
                  </a:cubicBezTo>
                  <a:cubicBezTo>
                    <a:pt x="221238" y="452704"/>
                    <a:pt x="220857" y="452552"/>
                    <a:pt x="220628" y="452247"/>
                  </a:cubicBezTo>
                  <a:cubicBezTo>
                    <a:pt x="217733" y="447218"/>
                    <a:pt x="217580" y="446913"/>
                    <a:pt x="212780" y="449123"/>
                  </a:cubicBezTo>
                  <a:cubicBezTo>
                    <a:pt x="206074" y="452247"/>
                    <a:pt x="199216" y="453847"/>
                    <a:pt x="191749" y="453390"/>
                  </a:cubicBezTo>
                  <a:cubicBezTo>
                    <a:pt x="190453" y="453314"/>
                    <a:pt x="189158" y="454000"/>
                    <a:pt x="187862" y="454381"/>
                  </a:cubicBezTo>
                  <a:cubicBezTo>
                    <a:pt x="186948" y="454686"/>
                    <a:pt x="185957" y="455447"/>
                    <a:pt x="185043" y="455371"/>
                  </a:cubicBezTo>
                  <a:cubicBezTo>
                    <a:pt x="179404" y="455143"/>
                    <a:pt x="174223" y="457048"/>
                    <a:pt x="169041" y="458724"/>
                  </a:cubicBezTo>
                  <a:cubicBezTo>
                    <a:pt x="159821" y="461772"/>
                    <a:pt x="150524" y="460477"/>
                    <a:pt x="141152" y="460781"/>
                  </a:cubicBezTo>
                  <a:cubicBezTo>
                    <a:pt x="140999" y="460781"/>
                    <a:pt x="140771" y="460858"/>
                    <a:pt x="140618" y="460781"/>
                  </a:cubicBezTo>
                  <a:cubicBezTo>
                    <a:pt x="134218" y="456286"/>
                    <a:pt x="126140" y="457962"/>
                    <a:pt x="119130" y="455143"/>
                  </a:cubicBezTo>
                  <a:cubicBezTo>
                    <a:pt x="111586" y="452095"/>
                    <a:pt x="104728" y="448056"/>
                    <a:pt x="97565" y="444322"/>
                  </a:cubicBezTo>
                  <a:cubicBezTo>
                    <a:pt x="87126" y="438836"/>
                    <a:pt x="76839" y="432892"/>
                    <a:pt x="65333" y="429463"/>
                  </a:cubicBezTo>
                  <a:cubicBezTo>
                    <a:pt x="60608" y="428016"/>
                    <a:pt x="56341" y="425044"/>
                    <a:pt x="51617" y="423367"/>
                  </a:cubicBezTo>
                  <a:cubicBezTo>
                    <a:pt x="45978" y="421386"/>
                    <a:pt x="41101" y="418491"/>
                    <a:pt x="36986" y="414223"/>
                  </a:cubicBezTo>
                  <a:cubicBezTo>
                    <a:pt x="34853" y="412090"/>
                    <a:pt x="31881" y="410794"/>
                    <a:pt x="29519" y="408813"/>
                  </a:cubicBezTo>
                  <a:cubicBezTo>
                    <a:pt x="22204" y="402488"/>
                    <a:pt x="18317" y="393954"/>
                    <a:pt x="15498" y="385039"/>
                  </a:cubicBezTo>
                  <a:cubicBezTo>
                    <a:pt x="14355" y="381457"/>
                    <a:pt x="13898" y="377419"/>
                    <a:pt x="13288" y="373609"/>
                  </a:cubicBezTo>
                  <a:cubicBezTo>
                    <a:pt x="12755" y="370713"/>
                    <a:pt x="11536" y="368198"/>
                    <a:pt x="10774" y="365455"/>
                  </a:cubicBezTo>
                  <a:cubicBezTo>
                    <a:pt x="10240" y="363550"/>
                    <a:pt x="10012" y="361417"/>
                    <a:pt x="9173" y="359664"/>
                  </a:cubicBezTo>
                  <a:cubicBezTo>
                    <a:pt x="7573" y="356387"/>
                    <a:pt x="7268" y="352501"/>
                    <a:pt x="4678" y="349682"/>
                  </a:cubicBezTo>
                  <a:cubicBezTo>
                    <a:pt x="4220" y="349225"/>
                    <a:pt x="3230" y="338481"/>
                    <a:pt x="3154" y="337642"/>
                  </a:cubicBezTo>
                  <a:cubicBezTo>
                    <a:pt x="2925" y="335051"/>
                    <a:pt x="2468" y="332461"/>
                    <a:pt x="2163" y="329870"/>
                  </a:cubicBezTo>
                  <a:cubicBezTo>
                    <a:pt x="1858" y="327127"/>
                    <a:pt x="1553" y="324383"/>
                    <a:pt x="1249" y="321640"/>
                  </a:cubicBezTo>
                  <a:cubicBezTo>
                    <a:pt x="1172" y="320802"/>
                    <a:pt x="1096" y="319888"/>
                    <a:pt x="1020" y="319049"/>
                  </a:cubicBezTo>
                  <a:cubicBezTo>
                    <a:pt x="715" y="314020"/>
                    <a:pt x="868" y="308991"/>
                    <a:pt x="182" y="303886"/>
                  </a:cubicBezTo>
                  <a:cubicBezTo>
                    <a:pt x="-504" y="298704"/>
                    <a:pt x="944" y="293218"/>
                    <a:pt x="1325" y="287807"/>
                  </a:cubicBezTo>
                  <a:cubicBezTo>
                    <a:pt x="1477" y="285141"/>
                    <a:pt x="1401" y="282473"/>
                    <a:pt x="1325" y="279806"/>
                  </a:cubicBezTo>
                  <a:cubicBezTo>
                    <a:pt x="1325" y="277139"/>
                    <a:pt x="791" y="274472"/>
                    <a:pt x="1096" y="271882"/>
                  </a:cubicBezTo>
                  <a:cubicBezTo>
                    <a:pt x="1630" y="266091"/>
                    <a:pt x="2392" y="260299"/>
                    <a:pt x="3230" y="254508"/>
                  </a:cubicBezTo>
                  <a:cubicBezTo>
                    <a:pt x="3382" y="253365"/>
                    <a:pt x="3916" y="252222"/>
                    <a:pt x="4525" y="251308"/>
                  </a:cubicBezTo>
                  <a:cubicBezTo>
                    <a:pt x="6506" y="248336"/>
                    <a:pt x="8411" y="245516"/>
                    <a:pt x="8716" y="241706"/>
                  </a:cubicBezTo>
                  <a:cubicBezTo>
                    <a:pt x="8869" y="239725"/>
                    <a:pt x="10012" y="237363"/>
                    <a:pt x="11459" y="235915"/>
                  </a:cubicBezTo>
                  <a:cubicBezTo>
                    <a:pt x="15041" y="232334"/>
                    <a:pt x="16184" y="227457"/>
                    <a:pt x="16946" y="223114"/>
                  </a:cubicBezTo>
                  <a:cubicBezTo>
                    <a:pt x="17708" y="218237"/>
                    <a:pt x="20375" y="214732"/>
                    <a:pt x="22508" y="210769"/>
                  </a:cubicBezTo>
                  <a:cubicBezTo>
                    <a:pt x="23423" y="209017"/>
                    <a:pt x="24032" y="207112"/>
                    <a:pt x="24871" y="205283"/>
                  </a:cubicBezTo>
                  <a:cubicBezTo>
                    <a:pt x="25633" y="203606"/>
                    <a:pt x="26318" y="201701"/>
                    <a:pt x="27538" y="200558"/>
                  </a:cubicBezTo>
                  <a:cubicBezTo>
                    <a:pt x="31348" y="197053"/>
                    <a:pt x="33024" y="192481"/>
                    <a:pt x="34624" y="187833"/>
                  </a:cubicBezTo>
                  <a:cubicBezTo>
                    <a:pt x="35081" y="186461"/>
                    <a:pt x="36224" y="184633"/>
                    <a:pt x="37444" y="184328"/>
                  </a:cubicBezTo>
                  <a:cubicBezTo>
                    <a:pt x="39958" y="183566"/>
                    <a:pt x="40339" y="181356"/>
                    <a:pt x="40644" y="179756"/>
                  </a:cubicBezTo>
                  <a:cubicBezTo>
                    <a:pt x="41406" y="175336"/>
                    <a:pt x="44302" y="172212"/>
                    <a:pt x="46435" y="168631"/>
                  </a:cubicBezTo>
                  <a:cubicBezTo>
                    <a:pt x="48264" y="165506"/>
                    <a:pt x="50398" y="162992"/>
                    <a:pt x="53217" y="160630"/>
                  </a:cubicBezTo>
                  <a:cubicBezTo>
                    <a:pt x="55427" y="158801"/>
                    <a:pt x="56036" y="155067"/>
                    <a:pt x="57637" y="152400"/>
                  </a:cubicBezTo>
                  <a:cubicBezTo>
                    <a:pt x="62818" y="143561"/>
                    <a:pt x="68305" y="134950"/>
                    <a:pt x="73181" y="125959"/>
                  </a:cubicBezTo>
                  <a:cubicBezTo>
                    <a:pt x="75163" y="122225"/>
                    <a:pt x="76763" y="118415"/>
                    <a:pt x="79735" y="115138"/>
                  </a:cubicBezTo>
                  <a:cubicBezTo>
                    <a:pt x="80878" y="113843"/>
                    <a:pt x="80725" y="111328"/>
                    <a:pt x="81182" y="109347"/>
                  </a:cubicBezTo>
                  <a:cubicBezTo>
                    <a:pt x="81487" y="108204"/>
                    <a:pt x="81792" y="107061"/>
                    <a:pt x="82249" y="105994"/>
                  </a:cubicBezTo>
                  <a:cubicBezTo>
                    <a:pt x="83697" y="102794"/>
                    <a:pt x="84916" y="99517"/>
                    <a:pt x="86745" y="96546"/>
                  </a:cubicBezTo>
                  <a:cubicBezTo>
                    <a:pt x="88574" y="93726"/>
                    <a:pt x="89793" y="90602"/>
                    <a:pt x="91774" y="87782"/>
                  </a:cubicBezTo>
                  <a:cubicBezTo>
                    <a:pt x="95051" y="83211"/>
                    <a:pt x="98632" y="78715"/>
                    <a:pt x="100842" y="73304"/>
                  </a:cubicBezTo>
                  <a:cubicBezTo>
                    <a:pt x="102442" y="69190"/>
                    <a:pt x="105643" y="65456"/>
                    <a:pt x="108614" y="62027"/>
                  </a:cubicBezTo>
                  <a:cubicBezTo>
                    <a:pt x="112501" y="57455"/>
                    <a:pt x="116539" y="53111"/>
                    <a:pt x="119206" y="47549"/>
                  </a:cubicBezTo>
                  <a:cubicBezTo>
                    <a:pt x="120806" y="44196"/>
                    <a:pt x="123702" y="41529"/>
                    <a:pt x="125759" y="38405"/>
                  </a:cubicBezTo>
                  <a:cubicBezTo>
                    <a:pt x="128960" y="33681"/>
                    <a:pt x="132846" y="29032"/>
                    <a:pt x="134675" y="23774"/>
                  </a:cubicBezTo>
                  <a:cubicBezTo>
                    <a:pt x="135970" y="20193"/>
                    <a:pt x="139094" y="17602"/>
                    <a:pt x="139475" y="13945"/>
                  </a:cubicBezTo>
                  <a:cubicBezTo>
                    <a:pt x="139856" y="10135"/>
                    <a:pt x="141838" y="7011"/>
                    <a:pt x="142981" y="3505"/>
                  </a:cubicBezTo>
                  <a:cubicBezTo>
                    <a:pt x="143362" y="2286"/>
                    <a:pt x="143819" y="1143"/>
                    <a:pt x="144352" y="0"/>
                  </a:cubicBezTo>
                  <a:lnTo>
                    <a:pt x="147705" y="838"/>
                  </a:lnTo>
                  <a:cubicBezTo>
                    <a:pt x="147476" y="1296"/>
                    <a:pt x="147324" y="1829"/>
                    <a:pt x="147476" y="2057"/>
                  </a:cubicBezTo>
                  <a:cubicBezTo>
                    <a:pt x="150296" y="8839"/>
                    <a:pt x="146486" y="14707"/>
                    <a:pt x="144581" y="20574"/>
                  </a:cubicBezTo>
                  <a:cubicBezTo>
                    <a:pt x="143133" y="24917"/>
                    <a:pt x="140009" y="28727"/>
                    <a:pt x="137570" y="32690"/>
                  </a:cubicBezTo>
                  <a:cubicBezTo>
                    <a:pt x="135132" y="36728"/>
                    <a:pt x="132846" y="40767"/>
                    <a:pt x="130179" y="44729"/>
                  </a:cubicBezTo>
                  <a:cubicBezTo>
                    <a:pt x="127512" y="48692"/>
                    <a:pt x="124616" y="52502"/>
                    <a:pt x="121797" y="56312"/>
                  </a:cubicBezTo>
                  <a:cubicBezTo>
                    <a:pt x="117377" y="62179"/>
                    <a:pt x="112729" y="67971"/>
                    <a:pt x="108462" y="73990"/>
                  </a:cubicBezTo>
                  <a:cubicBezTo>
                    <a:pt x="106328" y="76962"/>
                    <a:pt x="105262" y="80772"/>
                    <a:pt x="102899" y="83515"/>
                  </a:cubicBezTo>
                  <a:cubicBezTo>
                    <a:pt x="98632" y="88468"/>
                    <a:pt x="97718" y="95326"/>
                    <a:pt x="93070" y="99974"/>
                  </a:cubicBezTo>
                  <a:cubicBezTo>
                    <a:pt x="92993" y="104470"/>
                    <a:pt x="89564" y="107518"/>
                    <a:pt x="87888" y="111328"/>
                  </a:cubicBezTo>
                  <a:cubicBezTo>
                    <a:pt x="85069" y="117729"/>
                    <a:pt x="81182" y="123596"/>
                    <a:pt x="78134" y="129921"/>
                  </a:cubicBezTo>
                  <a:cubicBezTo>
                    <a:pt x="76610" y="133121"/>
                    <a:pt x="75620" y="136474"/>
                    <a:pt x="73105" y="139217"/>
                  </a:cubicBezTo>
                  <a:cubicBezTo>
                    <a:pt x="71505" y="140970"/>
                    <a:pt x="70362" y="143104"/>
                    <a:pt x="69219" y="145161"/>
                  </a:cubicBezTo>
                  <a:cubicBezTo>
                    <a:pt x="66095" y="150724"/>
                    <a:pt x="63275" y="156439"/>
                    <a:pt x="59923" y="161773"/>
                  </a:cubicBezTo>
                  <a:cubicBezTo>
                    <a:pt x="56341" y="167488"/>
                    <a:pt x="51998" y="172593"/>
                    <a:pt x="49102" y="178841"/>
                  </a:cubicBezTo>
                  <a:cubicBezTo>
                    <a:pt x="46740" y="184023"/>
                    <a:pt x="42778" y="188366"/>
                    <a:pt x="39958" y="193319"/>
                  </a:cubicBezTo>
                  <a:cubicBezTo>
                    <a:pt x="36148" y="199949"/>
                    <a:pt x="32414" y="206731"/>
                    <a:pt x="29138" y="213589"/>
                  </a:cubicBezTo>
                  <a:cubicBezTo>
                    <a:pt x="26242" y="219532"/>
                    <a:pt x="24109" y="225857"/>
                    <a:pt x="21442" y="231953"/>
                  </a:cubicBezTo>
                  <a:cubicBezTo>
                    <a:pt x="20222" y="234696"/>
                    <a:pt x="18013" y="237058"/>
                    <a:pt x="17251" y="239878"/>
                  </a:cubicBezTo>
                  <a:cubicBezTo>
                    <a:pt x="16108" y="244602"/>
                    <a:pt x="13669" y="248869"/>
                    <a:pt x="12298" y="253441"/>
                  </a:cubicBezTo>
                  <a:cubicBezTo>
                    <a:pt x="11002" y="257785"/>
                    <a:pt x="8945" y="261976"/>
                    <a:pt x="9402" y="266852"/>
                  </a:cubicBezTo>
                  <a:cubicBezTo>
                    <a:pt x="9631" y="269519"/>
                    <a:pt x="8564" y="272263"/>
                    <a:pt x="8488" y="275006"/>
                  </a:cubicBezTo>
                  <a:cubicBezTo>
                    <a:pt x="8488" y="277597"/>
                    <a:pt x="9097" y="280111"/>
                    <a:pt x="9326" y="282702"/>
                  </a:cubicBezTo>
                  <a:cubicBezTo>
                    <a:pt x="9478" y="284074"/>
                    <a:pt x="9631" y="285521"/>
                    <a:pt x="9478" y="286893"/>
                  </a:cubicBezTo>
                  <a:cubicBezTo>
                    <a:pt x="9250" y="289103"/>
                    <a:pt x="8411" y="291313"/>
                    <a:pt x="8488" y="293446"/>
                  </a:cubicBezTo>
                  <a:cubicBezTo>
                    <a:pt x="8716" y="296951"/>
                    <a:pt x="8488" y="300381"/>
                    <a:pt x="8488" y="303886"/>
                  </a:cubicBezTo>
                  <a:cubicBezTo>
                    <a:pt x="8488" y="308229"/>
                    <a:pt x="9097" y="312572"/>
                    <a:pt x="9478" y="316916"/>
                  </a:cubicBezTo>
                  <a:cubicBezTo>
                    <a:pt x="9707" y="319583"/>
                    <a:pt x="8335" y="322707"/>
                    <a:pt x="11459" y="324764"/>
                  </a:cubicBezTo>
                  <a:cubicBezTo>
                    <a:pt x="11840" y="324993"/>
                    <a:pt x="11764" y="326517"/>
                    <a:pt x="11459" y="327203"/>
                  </a:cubicBezTo>
                  <a:cubicBezTo>
                    <a:pt x="10164" y="329565"/>
                    <a:pt x="10545" y="331699"/>
                    <a:pt x="11307" y="334137"/>
                  </a:cubicBezTo>
                  <a:cubicBezTo>
                    <a:pt x="12069" y="336728"/>
                    <a:pt x="12221" y="339471"/>
                    <a:pt x="12907" y="342062"/>
                  </a:cubicBezTo>
                  <a:cubicBezTo>
                    <a:pt x="14355" y="348234"/>
                    <a:pt x="15422" y="354635"/>
                    <a:pt x="17784" y="360502"/>
                  </a:cubicBezTo>
                  <a:cubicBezTo>
                    <a:pt x="18775" y="362941"/>
                    <a:pt x="19765" y="365531"/>
                    <a:pt x="20299" y="368046"/>
                  </a:cubicBezTo>
                  <a:cubicBezTo>
                    <a:pt x="21670" y="374142"/>
                    <a:pt x="21823" y="380391"/>
                    <a:pt x="24718" y="386182"/>
                  </a:cubicBezTo>
                  <a:cubicBezTo>
                    <a:pt x="27461" y="391668"/>
                    <a:pt x="29747" y="397383"/>
                    <a:pt x="34700" y="401422"/>
                  </a:cubicBezTo>
                  <a:cubicBezTo>
                    <a:pt x="36301" y="402717"/>
                    <a:pt x="37977" y="404012"/>
                    <a:pt x="39653" y="405232"/>
                  </a:cubicBezTo>
                  <a:cubicBezTo>
                    <a:pt x="42397" y="407289"/>
                    <a:pt x="44987" y="409651"/>
                    <a:pt x="47959" y="411251"/>
                  </a:cubicBezTo>
                  <a:cubicBezTo>
                    <a:pt x="51845" y="413309"/>
                    <a:pt x="56189" y="414604"/>
                    <a:pt x="59161" y="418186"/>
                  </a:cubicBezTo>
                  <a:cubicBezTo>
                    <a:pt x="59542" y="418643"/>
                    <a:pt x="60304" y="419024"/>
                    <a:pt x="60989" y="419024"/>
                  </a:cubicBezTo>
                  <a:cubicBezTo>
                    <a:pt x="67162" y="419100"/>
                    <a:pt x="72191" y="422453"/>
                    <a:pt x="77677" y="424434"/>
                  </a:cubicBezTo>
                  <a:cubicBezTo>
                    <a:pt x="83164" y="426415"/>
                    <a:pt x="87964" y="429997"/>
                    <a:pt x="93908" y="430911"/>
                  </a:cubicBezTo>
                  <a:cubicBezTo>
                    <a:pt x="95356" y="431140"/>
                    <a:pt x="96727" y="432130"/>
                    <a:pt x="97870" y="433045"/>
                  </a:cubicBezTo>
                  <a:cubicBezTo>
                    <a:pt x="102823" y="437236"/>
                    <a:pt x="108310" y="440588"/>
                    <a:pt x="114329" y="442874"/>
                  </a:cubicBezTo>
                  <a:cubicBezTo>
                    <a:pt x="116996" y="443865"/>
                    <a:pt x="119740" y="444703"/>
                    <a:pt x="122254" y="445922"/>
                  </a:cubicBezTo>
                  <a:cubicBezTo>
                    <a:pt x="129646" y="449428"/>
                    <a:pt x="137342" y="451333"/>
                    <a:pt x="145495" y="451256"/>
                  </a:cubicBezTo>
                  <a:cubicBezTo>
                    <a:pt x="152582" y="451104"/>
                    <a:pt x="159668" y="452095"/>
                    <a:pt x="166755" y="450342"/>
                  </a:cubicBezTo>
                  <a:cubicBezTo>
                    <a:pt x="168736" y="449885"/>
                    <a:pt x="171251" y="451561"/>
                    <a:pt x="173308" y="451104"/>
                  </a:cubicBezTo>
                  <a:cubicBezTo>
                    <a:pt x="175061" y="450647"/>
                    <a:pt x="176051" y="448361"/>
                    <a:pt x="178414" y="447980"/>
                  </a:cubicBezTo>
                  <a:cubicBezTo>
                    <a:pt x="182452" y="447294"/>
                    <a:pt x="186338" y="445846"/>
                    <a:pt x="190301" y="444856"/>
                  </a:cubicBezTo>
                  <a:cubicBezTo>
                    <a:pt x="192282" y="444322"/>
                    <a:pt x="194339" y="443636"/>
                    <a:pt x="196321" y="443865"/>
                  </a:cubicBezTo>
                  <a:cubicBezTo>
                    <a:pt x="202340" y="444398"/>
                    <a:pt x="207370" y="442036"/>
                    <a:pt x="212399" y="439446"/>
                  </a:cubicBezTo>
                  <a:cubicBezTo>
                    <a:pt x="213694" y="438760"/>
                    <a:pt x="215447" y="437236"/>
                    <a:pt x="215371" y="436169"/>
                  </a:cubicBezTo>
                  <a:cubicBezTo>
                    <a:pt x="215142" y="433197"/>
                    <a:pt x="214151" y="430301"/>
                    <a:pt x="213389" y="427406"/>
                  </a:cubicBezTo>
                  <a:cubicBezTo>
                    <a:pt x="213085" y="426111"/>
                    <a:pt x="212323" y="424815"/>
                    <a:pt x="212323" y="423520"/>
                  </a:cubicBezTo>
                  <a:cubicBezTo>
                    <a:pt x="212475" y="418414"/>
                    <a:pt x="210875" y="413842"/>
                    <a:pt x="208589" y="409423"/>
                  </a:cubicBezTo>
                  <a:cubicBezTo>
                    <a:pt x="207827" y="407975"/>
                    <a:pt x="207141" y="406375"/>
                    <a:pt x="206912" y="404774"/>
                  </a:cubicBezTo>
                  <a:cubicBezTo>
                    <a:pt x="206379" y="400812"/>
                    <a:pt x="206912" y="396545"/>
                    <a:pt x="205617" y="392963"/>
                  </a:cubicBezTo>
                  <a:cubicBezTo>
                    <a:pt x="203560" y="387325"/>
                    <a:pt x="204169" y="381229"/>
                    <a:pt x="201502" y="375818"/>
                  </a:cubicBezTo>
                  <a:cubicBezTo>
                    <a:pt x="199521" y="371856"/>
                    <a:pt x="199521" y="367436"/>
                    <a:pt x="199369" y="363093"/>
                  </a:cubicBezTo>
                  <a:cubicBezTo>
                    <a:pt x="199369" y="361798"/>
                    <a:pt x="199902" y="360426"/>
                    <a:pt x="200512" y="359283"/>
                  </a:cubicBezTo>
                  <a:cubicBezTo>
                    <a:pt x="202569" y="355702"/>
                    <a:pt x="201121" y="352882"/>
                    <a:pt x="196930" y="352349"/>
                  </a:cubicBezTo>
                  <a:cubicBezTo>
                    <a:pt x="195787" y="352196"/>
                    <a:pt x="194644" y="351663"/>
                    <a:pt x="193501" y="351511"/>
                  </a:cubicBezTo>
                  <a:cubicBezTo>
                    <a:pt x="188167" y="350672"/>
                    <a:pt x="184052" y="347091"/>
                    <a:pt x="179328" y="345262"/>
                  </a:cubicBezTo>
                  <a:cubicBezTo>
                    <a:pt x="173689" y="343129"/>
                    <a:pt x="170413" y="339547"/>
                    <a:pt x="167593" y="334594"/>
                  </a:cubicBezTo>
                  <a:cubicBezTo>
                    <a:pt x="165002" y="329946"/>
                    <a:pt x="163631" y="324460"/>
                    <a:pt x="159364" y="320726"/>
                  </a:cubicBezTo>
                  <a:cubicBezTo>
                    <a:pt x="158144" y="319583"/>
                    <a:pt x="157611" y="317526"/>
                    <a:pt x="157001" y="315849"/>
                  </a:cubicBezTo>
                  <a:cubicBezTo>
                    <a:pt x="155173" y="310058"/>
                    <a:pt x="152963" y="304495"/>
                    <a:pt x="148924" y="299771"/>
                  </a:cubicBezTo>
                  <a:cubicBezTo>
                    <a:pt x="148086" y="298780"/>
                    <a:pt x="147476" y="298476"/>
                    <a:pt x="146562" y="299771"/>
                  </a:cubicBezTo>
                  <a:cubicBezTo>
                    <a:pt x="144428" y="302666"/>
                    <a:pt x="142295" y="305562"/>
                    <a:pt x="140085" y="308381"/>
                  </a:cubicBezTo>
                  <a:cubicBezTo>
                    <a:pt x="136732" y="312725"/>
                    <a:pt x="133456" y="317144"/>
                    <a:pt x="129798" y="321336"/>
                  </a:cubicBezTo>
                  <a:cubicBezTo>
                    <a:pt x="124921" y="326974"/>
                    <a:pt x="119968" y="332461"/>
                    <a:pt x="114710" y="337718"/>
                  </a:cubicBezTo>
                  <a:cubicBezTo>
                    <a:pt x="111434" y="340995"/>
                    <a:pt x="108538" y="338785"/>
                    <a:pt x="107014" y="336118"/>
                  </a:cubicBezTo>
                  <a:cubicBezTo>
                    <a:pt x="106405" y="334975"/>
                    <a:pt x="106024" y="334289"/>
                    <a:pt x="107319" y="333299"/>
                  </a:cubicBezTo>
                  <a:cubicBezTo>
                    <a:pt x="113872" y="328346"/>
                    <a:pt x="118292" y="321488"/>
                    <a:pt x="123931" y="315621"/>
                  </a:cubicBezTo>
                  <a:cubicBezTo>
                    <a:pt x="125836" y="313639"/>
                    <a:pt x="126293" y="310210"/>
                    <a:pt x="128350" y="308381"/>
                  </a:cubicBezTo>
                  <a:cubicBezTo>
                    <a:pt x="132846" y="304191"/>
                    <a:pt x="136351" y="299314"/>
                    <a:pt x="139628" y="294208"/>
                  </a:cubicBezTo>
                  <a:cubicBezTo>
                    <a:pt x="141990" y="290474"/>
                    <a:pt x="144124" y="286512"/>
                    <a:pt x="147019" y="283312"/>
                  </a:cubicBezTo>
                  <a:cubicBezTo>
                    <a:pt x="151744" y="278130"/>
                    <a:pt x="153268" y="271501"/>
                    <a:pt x="155782" y="265328"/>
                  </a:cubicBezTo>
                  <a:cubicBezTo>
                    <a:pt x="156925" y="262585"/>
                    <a:pt x="157154" y="259461"/>
                    <a:pt x="158068" y="256566"/>
                  </a:cubicBezTo>
                  <a:cubicBezTo>
                    <a:pt x="158297" y="255727"/>
                    <a:pt x="159287" y="255041"/>
                    <a:pt x="160049" y="254432"/>
                  </a:cubicBezTo>
                  <a:cubicBezTo>
                    <a:pt x="160659" y="253898"/>
                    <a:pt x="161878" y="253594"/>
                    <a:pt x="162107" y="252984"/>
                  </a:cubicBezTo>
                  <a:cubicBezTo>
                    <a:pt x="163555" y="248412"/>
                    <a:pt x="166907" y="244907"/>
                    <a:pt x="169041" y="240792"/>
                  </a:cubicBezTo>
                  <a:cubicBezTo>
                    <a:pt x="171098" y="236830"/>
                    <a:pt x="173689" y="233096"/>
                    <a:pt x="175670" y="228981"/>
                  </a:cubicBezTo>
                  <a:cubicBezTo>
                    <a:pt x="177499" y="225171"/>
                    <a:pt x="178566" y="221437"/>
                    <a:pt x="178642" y="217246"/>
                  </a:cubicBezTo>
                  <a:cubicBezTo>
                    <a:pt x="178642" y="213970"/>
                    <a:pt x="177499" y="210769"/>
                    <a:pt x="178490" y="207340"/>
                  </a:cubicBezTo>
                  <a:cubicBezTo>
                    <a:pt x="178871" y="206121"/>
                    <a:pt x="177423" y="204292"/>
                    <a:pt x="177880" y="203073"/>
                  </a:cubicBezTo>
                  <a:cubicBezTo>
                    <a:pt x="178718" y="200482"/>
                    <a:pt x="178871" y="198349"/>
                    <a:pt x="177728" y="195682"/>
                  </a:cubicBezTo>
                  <a:cubicBezTo>
                    <a:pt x="176737" y="193396"/>
                    <a:pt x="176432" y="190652"/>
                    <a:pt x="176585" y="188138"/>
                  </a:cubicBezTo>
                  <a:cubicBezTo>
                    <a:pt x="176890" y="180366"/>
                    <a:pt x="174451" y="172974"/>
                    <a:pt x="173918" y="165278"/>
                  </a:cubicBezTo>
                  <a:cubicBezTo>
                    <a:pt x="173765" y="163601"/>
                    <a:pt x="174985" y="162001"/>
                    <a:pt x="173537" y="159868"/>
                  </a:cubicBezTo>
                  <a:cubicBezTo>
                    <a:pt x="173384" y="159639"/>
                    <a:pt x="173232" y="159411"/>
                    <a:pt x="173080" y="159182"/>
                  </a:cubicBezTo>
                  <a:lnTo>
                    <a:pt x="175670" y="158877"/>
                  </a:lnTo>
                  <a:cubicBezTo>
                    <a:pt x="176890" y="159944"/>
                    <a:pt x="178109" y="158420"/>
                    <a:pt x="179785" y="158039"/>
                  </a:cubicBezTo>
                  <a:cubicBezTo>
                    <a:pt x="179785" y="157963"/>
                    <a:pt x="179861" y="157810"/>
                    <a:pt x="179938" y="157658"/>
                  </a:cubicBezTo>
                  <a:lnTo>
                    <a:pt x="183367" y="157810"/>
                  </a:lnTo>
                  <a:cubicBezTo>
                    <a:pt x="183367" y="157810"/>
                    <a:pt x="183214" y="158115"/>
                    <a:pt x="183214" y="158267"/>
                  </a:cubicBezTo>
                  <a:cubicBezTo>
                    <a:pt x="182376" y="162306"/>
                    <a:pt x="181538" y="166649"/>
                    <a:pt x="182224" y="170612"/>
                  </a:cubicBezTo>
                  <a:cubicBezTo>
                    <a:pt x="182681" y="172974"/>
                    <a:pt x="183062" y="175412"/>
                    <a:pt x="182909" y="177775"/>
                  </a:cubicBezTo>
                  <a:cubicBezTo>
                    <a:pt x="182681" y="180366"/>
                    <a:pt x="185729" y="182880"/>
                    <a:pt x="183138" y="185623"/>
                  </a:cubicBezTo>
                  <a:cubicBezTo>
                    <a:pt x="182833" y="185928"/>
                    <a:pt x="184129" y="187986"/>
                    <a:pt x="185043" y="188976"/>
                  </a:cubicBezTo>
                  <a:cubicBezTo>
                    <a:pt x="186186" y="190195"/>
                    <a:pt x="182909" y="191338"/>
                    <a:pt x="185119" y="192405"/>
                  </a:cubicBezTo>
                  <a:cubicBezTo>
                    <a:pt x="185881" y="199263"/>
                    <a:pt x="186719" y="206121"/>
                    <a:pt x="187329" y="212979"/>
                  </a:cubicBezTo>
                  <a:cubicBezTo>
                    <a:pt x="187786" y="218008"/>
                    <a:pt x="190148" y="219227"/>
                    <a:pt x="194492" y="216637"/>
                  </a:cubicBezTo>
                  <a:cubicBezTo>
                    <a:pt x="197540" y="214808"/>
                    <a:pt x="200359" y="212369"/>
                    <a:pt x="203712" y="211455"/>
                  </a:cubicBezTo>
                  <a:cubicBezTo>
                    <a:pt x="209046" y="209855"/>
                    <a:pt x="214151" y="207797"/>
                    <a:pt x="219257" y="205816"/>
                  </a:cubicBezTo>
                  <a:cubicBezTo>
                    <a:pt x="222000" y="204749"/>
                    <a:pt x="224057" y="204064"/>
                    <a:pt x="226420" y="206350"/>
                  </a:cubicBezTo>
                  <a:cubicBezTo>
                    <a:pt x="226801" y="206731"/>
                    <a:pt x="228401" y="206731"/>
                    <a:pt x="228553" y="206502"/>
                  </a:cubicBezTo>
                  <a:cubicBezTo>
                    <a:pt x="230077" y="203226"/>
                    <a:pt x="232744" y="204978"/>
                    <a:pt x="234802" y="205131"/>
                  </a:cubicBezTo>
                  <a:cubicBezTo>
                    <a:pt x="240517" y="205511"/>
                    <a:pt x="246232" y="207036"/>
                    <a:pt x="251870" y="206731"/>
                  </a:cubicBezTo>
                  <a:cubicBezTo>
                    <a:pt x="254995" y="206502"/>
                    <a:pt x="257585" y="207036"/>
                    <a:pt x="260405" y="207797"/>
                  </a:cubicBezTo>
                  <a:cubicBezTo>
                    <a:pt x="260862" y="207950"/>
                    <a:pt x="261395" y="208102"/>
                    <a:pt x="261929" y="208026"/>
                  </a:cubicBezTo>
                  <a:cubicBezTo>
                    <a:pt x="266729" y="207721"/>
                    <a:pt x="268558" y="211303"/>
                    <a:pt x="270387" y="214579"/>
                  </a:cubicBezTo>
                  <a:cubicBezTo>
                    <a:pt x="270844" y="215417"/>
                    <a:pt x="270539" y="216789"/>
                    <a:pt x="270235" y="217856"/>
                  </a:cubicBezTo>
                  <a:cubicBezTo>
                    <a:pt x="268711" y="222504"/>
                    <a:pt x="264977" y="225476"/>
                    <a:pt x="261395" y="228524"/>
                  </a:cubicBezTo>
                  <a:cubicBezTo>
                    <a:pt x="260252" y="229514"/>
                    <a:pt x="258500" y="230353"/>
                    <a:pt x="258119" y="231572"/>
                  </a:cubicBezTo>
                  <a:cubicBezTo>
                    <a:pt x="257281" y="234315"/>
                    <a:pt x="254842" y="235229"/>
                    <a:pt x="253166" y="236982"/>
                  </a:cubicBezTo>
                  <a:cubicBezTo>
                    <a:pt x="251947" y="238201"/>
                    <a:pt x="250270" y="238887"/>
                    <a:pt x="249051" y="240106"/>
                  </a:cubicBezTo>
                  <a:cubicBezTo>
                    <a:pt x="245927" y="243154"/>
                    <a:pt x="246079" y="244297"/>
                    <a:pt x="250118" y="245974"/>
                  </a:cubicBezTo>
                  <a:cubicBezTo>
                    <a:pt x="254309" y="247726"/>
                    <a:pt x="257357" y="250774"/>
                    <a:pt x="260176" y="254051"/>
                  </a:cubicBezTo>
                  <a:cubicBezTo>
                    <a:pt x="261929" y="256184"/>
                    <a:pt x="263529" y="258699"/>
                    <a:pt x="263453" y="261823"/>
                  </a:cubicBezTo>
                  <a:cubicBezTo>
                    <a:pt x="263453" y="264566"/>
                    <a:pt x="261776" y="266014"/>
                    <a:pt x="260329" y="268072"/>
                  </a:cubicBezTo>
                  <a:cubicBezTo>
                    <a:pt x="257433" y="272186"/>
                    <a:pt x="253775" y="274930"/>
                    <a:pt x="249356" y="277063"/>
                  </a:cubicBezTo>
                  <a:cubicBezTo>
                    <a:pt x="248060" y="277673"/>
                    <a:pt x="246384" y="279044"/>
                    <a:pt x="246232" y="280187"/>
                  </a:cubicBezTo>
                  <a:cubicBezTo>
                    <a:pt x="246079" y="282016"/>
                    <a:pt x="247984" y="282321"/>
                    <a:pt x="249661" y="282397"/>
                  </a:cubicBezTo>
                  <a:cubicBezTo>
                    <a:pt x="250423" y="282397"/>
                    <a:pt x="251108" y="283236"/>
                    <a:pt x="251947" y="283388"/>
                  </a:cubicBezTo>
                  <a:cubicBezTo>
                    <a:pt x="258119" y="284683"/>
                    <a:pt x="261395" y="290322"/>
                    <a:pt x="259719" y="296342"/>
                  </a:cubicBezTo>
                  <a:cubicBezTo>
                    <a:pt x="258271" y="301523"/>
                    <a:pt x="255147" y="305486"/>
                    <a:pt x="251261" y="308991"/>
                  </a:cubicBezTo>
                  <a:cubicBezTo>
                    <a:pt x="248746" y="311277"/>
                    <a:pt x="248670" y="312572"/>
                    <a:pt x="250499" y="315239"/>
                  </a:cubicBezTo>
                  <a:cubicBezTo>
                    <a:pt x="251108" y="316078"/>
                    <a:pt x="252099" y="316687"/>
                    <a:pt x="252785" y="317526"/>
                  </a:cubicBezTo>
                  <a:cubicBezTo>
                    <a:pt x="253928" y="318973"/>
                    <a:pt x="254156" y="323088"/>
                    <a:pt x="253013" y="324383"/>
                  </a:cubicBezTo>
                  <a:cubicBezTo>
                    <a:pt x="248670" y="329032"/>
                    <a:pt x="245698" y="334671"/>
                    <a:pt x="240212" y="338481"/>
                  </a:cubicBezTo>
                  <a:cubicBezTo>
                    <a:pt x="235259" y="341909"/>
                    <a:pt x="230153" y="344729"/>
                    <a:pt x="224667" y="346786"/>
                  </a:cubicBezTo>
                  <a:cubicBezTo>
                    <a:pt x="219638" y="348691"/>
                    <a:pt x="214380" y="350063"/>
                    <a:pt x="209122" y="351053"/>
                  </a:cubicBezTo>
                  <a:cubicBezTo>
                    <a:pt x="205998" y="351587"/>
                    <a:pt x="205769" y="353263"/>
                    <a:pt x="206074" y="355473"/>
                  </a:cubicBezTo>
                  <a:cubicBezTo>
                    <a:pt x="206379" y="357988"/>
                    <a:pt x="206989" y="360426"/>
                    <a:pt x="207598" y="362941"/>
                  </a:cubicBezTo>
                  <a:cubicBezTo>
                    <a:pt x="209579" y="371094"/>
                    <a:pt x="212323" y="379095"/>
                    <a:pt x="213389" y="387401"/>
                  </a:cubicBezTo>
                  <a:cubicBezTo>
                    <a:pt x="214228" y="393878"/>
                    <a:pt x="218342" y="399669"/>
                    <a:pt x="216895" y="406451"/>
                  </a:cubicBezTo>
                  <a:cubicBezTo>
                    <a:pt x="220781" y="410794"/>
                    <a:pt x="218571" y="416357"/>
                    <a:pt x="219866" y="421310"/>
                  </a:cubicBezTo>
                  <a:cubicBezTo>
                    <a:pt x="221086" y="425653"/>
                    <a:pt x="221771" y="430149"/>
                    <a:pt x="223372" y="434416"/>
                  </a:cubicBezTo>
                  <a:cubicBezTo>
                    <a:pt x="226343" y="442417"/>
                    <a:pt x="229468" y="450266"/>
                    <a:pt x="230915" y="458724"/>
                  </a:cubicBezTo>
                  <a:cubicBezTo>
                    <a:pt x="231677" y="462991"/>
                    <a:pt x="234497" y="465125"/>
                    <a:pt x="238993" y="465277"/>
                  </a:cubicBezTo>
                  <a:cubicBezTo>
                    <a:pt x="242650" y="465353"/>
                    <a:pt x="246232" y="465125"/>
                    <a:pt x="249965" y="466192"/>
                  </a:cubicBezTo>
                  <a:cubicBezTo>
                    <a:pt x="252937" y="467030"/>
                    <a:pt x="256290" y="467792"/>
                    <a:pt x="259490" y="466420"/>
                  </a:cubicBezTo>
                  <a:cubicBezTo>
                    <a:pt x="260100" y="466116"/>
                    <a:pt x="261167" y="466116"/>
                    <a:pt x="261624" y="466420"/>
                  </a:cubicBezTo>
                  <a:cubicBezTo>
                    <a:pt x="264596" y="468630"/>
                    <a:pt x="267720" y="468173"/>
                    <a:pt x="271149" y="467639"/>
                  </a:cubicBezTo>
                  <a:cubicBezTo>
                    <a:pt x="273587" y="467258"/>
                    <a:pt x="276254" y="468249"/>
                    <a:pt x="278845" y="468554"/>
                  </a:cubicBezTo>
                  <a:cubicBezTo>
                    <a:pt x="281207" y="468859"/>
                    <a:pt x="283570" y="468554"/>
                    <a:pt x="286008" y="469468"/>
                  </a:cubicBezTo>
                  <a:cubicBezTo>
                    <a:pt x="288294" y="470230"/>
                    <a:pt x="291342" y="469697"/>
                    <a:pt x="293780" y="468935"/>
                  </a:cubicBezTo>
                  <a:cubicBezTo>
                    <a:pt x="297667" y="467639"/>
                    <a:pt x="301629" y="466573"/>
                    <a:pt x="305744" y="466496"/>
                  </a:cubicBezTo>
                  <a:cubicBezTo>
                    <a:pt x="311306" y="466420"/>
                    <a:pt x="317021" y="467106"/>
                    <a:pt x="322508" y="466268"/>
                  </a:cubicBezTo>
                  <a:cubicBezTo>
                    <a:pt x="327994" y="465430"/>
                    <a:pt x="333328" y="463753"/>
                    <a:pt x="338891" y="462686"/>
                  </a:cubicBezTo>
                  <a:cubicBezTo>
                    <a:pt x="344834" y="461543"/>
                    <a:pt x="350854" y="461543"/>
                    <a:pt x="356722" y="460096"/>
                  </a:cubicBezTo>
                  <a:cubicBezTo>
                    <a:pt x="357636" y="459867"/>
                    <a:pt x="358779" y="460477"/>
                    <a:pt x="359770" y="460477"/>
                  </a:cubicBezTo>
                  <a:cubicBezTo>
                    <a:pt x="362284" y="460553"/>
                    <a:pt x="364875" y="460553"/>
                    <a:pt x="367390" y="460553"/>
                  </a:cubicBezTo>
                  <a:cubicBezTo>
                    <a:pt x="370666" y="460553"/>
                    <a:pt x="373943" y="460553"/>
                    <a:pt x="377219" y="460553"/>
                  </a:cubicBezTo>
                  <a:cubicBezTo>
                    <a:pt x="378591" y="460553"/>
                    <a:pt x="379886" y="460781"/>
                    <a:pt x="381258" y="460705"/>
                  </a:cubicBezTo>
                  <a:cubicBezTo>
                    <a:pt x="385220" y="460629"/>
                    <a:pt x="389259" y="460401"/>
                    <a:pt x="393221" y="460248"/>
                  </a:cubicBezTo>
                  <a:cubicBezTo>
                    <a:pt x="394060" y="460248"/>
                    <a:pt x="395203" y="460553"/>
                    <a:pt x="395812" y="460172"/>
                  </a:cubicBezTo>
                  <a:cubicBezTo>
                    <a:pt x="398022" y="458648"/>
                    <a:pt x="400460" y="458876"/>
                    <a:pt x="402899" y="458876"/>
                  </a:cubicBezTo>
                  <a:cubicBezTo>
                    <a:pt x="404880" y="458876"/>
                    <a:pt x="407166" y="459486"/>
                    <a:pt x="408842" y="458724"/>
                  </a:cubicBezTo>
                  <a:cubicBezTo>
                    <a:pt x="413643" y="456667"/>
                    <a:pt x="418825" y="458419"/>
                    <a:pt x="423778" y="456895"/>
                  </a:cubicBezTo>
                  <a:cubicBezTo>
                    <a:pt x="427207" y="455828"/>
                    <a:pt x="431550" y="457505"/>
                    <a:pt x="435055" y="456438"/>
                  </a:cubicBezTo>
                  <a:cubicBezTo>
                    <a:pt x="438179" y="455524"/>
                    <a:pt x="440999" y="453619"/>
                    <a:pt x="444504" y="454000"/>
                  </a:cubicBezTo>
                  <a:cubicBezTo>
                    <a:pt x="446333" y="454152"/>
                    <a:pt x="448238" y="453771"/>
                    <a:pt x="449990" y="454152"/>
                  </a:cubicBezTo>
                  <a:cubicBezTo>
                    <a:pt x="453800" y="454990"/>
                    <a:pt x="457839" y="454228"/>
                    <a:pt x="459134" y="451180"/>
                  </a:cubicBezTo>
                  <a:cubicBezTo>
                    <a:pt x="460811" y="447218"/>
                    <a:pt x="462716" y="443256"/>
                    <a:pt x="463021" y="438760"/>
                  </a:cubicBezTo>
                  <a:cubicBezTo>
                    <a:pt x="463325" y="434873"/>
                    <a:pt x="464316" y="431063"/>
                    <a:pt x="465154" y="427253"/>
                  </a:cubicBezTo>
                  <a:cubicBezTo>
                    <a:pt x="465992" y="423367"/>
                    <a:pt x="466754" y="419329"/>
                    <a:pt x="468202" y="415595"/>
                  </a:cubicBezTo>
                  <a:cubicBezTo>
                    <a:pt x="469117" y="413233"/>
                    <a:pt x="469574" y="411861"/>
                    <a:pt x="467440" y="409880"/>
                  </a:cubicBezTo>
                  <a:cubicBezTo>
                    <a:pt x="465002" y="407594"/>
                    <a:pt x="465611" y="404241"/>
                    <a:pt x="468812" y="403098"/>
                  </a:cubicBezTo>
                  <a:cubicBezTo>
                    <a:pt x="472469" y="401803"/>
                    <a:pt x="473231" y="398831"/>
                    <a:pt x="473689" y="396011"/>
                  </a:cubicBezTo>
                  <a:cubicBezTo>
                    <a:pt x="474832" y="389001"/>
                    <a:pt x="476051" y="382143"/>
                    <a:pt x="479785" y="375895"/>
                  </a:cubicBezTo>
                  <a:cubicBezTo>
                    <a:pt x="480928" y="373913"/>
                    <a:pt x="482071" y="371627"/>
                    <a:pt x="482223" y="369494"/>
                  </a:cubicBezTo>
                  <a:cubicBezTo>
                    <a:pt x="482223" y="368427"/>
                    <a:pt x="482071" y="367284"/>
                    <a:pt x="482375" y="366065"/>
                  </a:cubicBezTo>
                  <a:cubicBezTo>
                    <a:pt x="482833" y="364617"/>
                    <a:pt x="483061" y="363093"/>
                    <a:pt x="483366" y="361645"/>
                  </a:cubicBezTo>
                  <a:cubicBezTo>
                    <a:pt x="483976" y="358521"/>
                    <a:pt x="484890" y="355549"/>
                    <a:pt x="486795" y="352806"/>
                  </a:cubicBezTo>
                  <a:cubicBezTo>
                    <a:pt x="488548" y="350215"/>
                    <a:pt x="488319" y="346710"/>
                    <a:pt x="490224" y="343967"/>
                  </a:cubicBezTo>
                  <a:cubicBezTo>
                    <a:pt x="490986" y="342900"/>
                    <a:pt x="491443" y="341681"/>
                    <a:pt x="491596" y="340462"/>
                  </a:cubicBezTo>
                  <a:lnTo>
                    <a:pt x="493958" y="340766"/>
                  </a:lnTo>
                  <a:cubicBezTo>
                    <a:pt x="493958" y="341376"/>
                    <a:pt x="494872" y="342595"/>
                    <a:pt x="495558" y="343129"/>
                  </a:cubicBezTo>
                  <a:cubicBezTo>
                    <a:pt x="496244" y="343586"/>
                    <a:pt x="497768" y="343891"/>
                    <a:pt x="498377" y="343433"/>
                  </a:cubicBezTo>
                  <a:cubicBezTo>
                    <a:pt x="500282" y="341986"/>
                    <a:pt x="500054" y="343433"/>
                    <a:pt x="499673" y="344348"/>
                  </a:cubicBezTo>
                  <a:cubicBezTo>
                    <a:pt x="498377" y="347396"/>
                    <a:pt x="496625" y="350291"/>
                    <a:pt x="495558" y="353416"/>
                  </a:cubicBezTo>
                  <a:cubicBezTo>
                    <a:pt x="494034" y="357835"/>
                    <a:pt x="492434" y="362255"/>
                    <a:pt x="492053" y="367132"/>
                  </a:cubicBezTo>
                  <a:cubicBezTo>
                    <a:pt x="491748" y="370713"/>
                    <a:pt x="490605" y="374447"/>
                    <a:pt x="488852" y="377571"/>
                  </a:cubicBezTo>
                  <a:cubicBezTo>
                    <a:pt x="484738" y="384886"/>
                    <a:pt x="483747" y="392735"/>
                    <a:pt x="483595" y="400888"/>
                  </a:cubicBezTo>
                  <a:cubicBezTo>
                    <a:pt x="483595" y="404698"/>
                    <a:pt x="485423" y="407899"/>
                    <a:pt x="488319" y="410185"/>
                  </a:cubicBezTo>
                  <a:cubicBezTo>
                    <a:pt x="492434" y="413461"/>
                    <a:pt x="497539" y="415595"/>
                    <a:pt x="499978" y="420700"/>
                  </a:cubicBezTo>
                  <a:cubicBezTo>
                    <a:pt x="500663" y="422072"/>
                    <a:pt x="501806" y="422910"/>
                    <a:pt x="502111" y="424663"/>
                  </a:cubicBezTo>
                  <a:cubicBezTo>
                    <a:pt x="502721" y="427787"/>
                    <a:pt x="505312" y="429692"/>
                    <a:pt x="508360" y="430835"/>
                  </a:cubicBezTo>
                  <a:cubicBezTo>
                    <a:pt x="509503" y="431216"/>
                    <a:pt x="510646" y="431444"/>
                    <a:pt x="511712" y="431978"/>
                  </a:cubicBezTo>
                  <a:cubicBezTo>
                    <a:pt x="515370" y="433807"/>
                    <a:pt x="519180" y="435254"/>
                    <a:pt x="523371" y="435178"/>
                  </a:cubicBezTo>
                  <a:cubicBezTo>
                    <a:pt x="527257" y="435102"/>
                    <a:pt x="531372" y="436474"/>
                    <a:pt x="534725" y="433273"/>
                  </a:cubicBezTo>
                  <a:cubicBezTo>
                    <a:pt x="534877" y="433197"/>
                    <a:pt x="535030" y="432968"/>
                    <a:pt x="535182" y="433045"/>
                  </a:cubicBezTo>
                  <a:cubicBezTo>
                    <a:pt x="537773" y="433197"/>
                    <a:pt x="540135" y="432740"/>
                    <a:pt x="542421" y="431978"/>
                  </a:cubicBezTo>
                  <a:close/>
                  <a:moveTo>
                    <a:pt x="256823" y="222352"/>
                  </a:moveTo>
                  <a:cubicBezTo>
                    <a:pt x="260786" y="221818"/>
                    <a:pt x="260481" y="219304"/>
                    <a:pt x="260024" y="217018"/>
                  </a:cubicBezTo>
                  <a:cubicBezTo>
                    <a:pt x="259567" y="214732"/>
                    <a:pt x="257204" y="214579"/>
                    <a:pt x="255071" y="214579"/>
                  </a:cubicBezTo>
                  <a:cubicBezTo>
                    <a:pt x="252709" y="214579"/>
                    <a:pt x="249965" y="215341"/>
                    <a:pt x="248137" y="214427"/>
                  </a:cubicBezTo>
                  <a:cubicBezTo>
                    <a:pt x="243641" y="212217"/>
                    <a:pt x="238993" y="213970"/>
                    <a:pt x="234344" y="212979"/>
                  </a:cubicBezTo>
                  <a:cubicBezTo>
                    <a:pt x="230382" y="212141"/>
                    <a:pt x="225734" y="213360"/>
                    <a:pt x="221695" y="214732"/>
                  </a:cubicBezTo>
                  <a:cubicBezTo>
                    <a:pt x="217123" y="216256"/>
                    <a:pt x="212170" y="216561"/>
                    <a:pt x="207903" y="219380"/>
                  </a:cubicBezTo>
                  <a:cubicBezTo>
                    <a:pt x="203941" y="222047"/>
                    <a:pt x="199445" y="223952"/>
                    <a:pt x="195025" y="225781"/>
                  </a:cubicBezTo>
                  <a:cubicBezTo>
                    <a:pt x="193120" y="226543"/>
                    <a:pt x="192739" y="227533"/>
                    <a:pt x="192968" y="229210"/>
                  </a:cubicBezTo>
                  <a:cubicBezTo>
                    <a:pt x="193196" y="231267"/>
                    <a:pt x="192892" y="233020"/>
                    <a:pt x="190910" y="234315"/>
                  </a:cubicBezTo>
                  <a:cubicBezTo>
                    <a:pt x="189539" y="235229"/>
                    <a:pt x="189463" y="236449"/>
                    <a:pt x="189920" y="237973"/>
                  </a:cubicBezTo>
                  <a:cubicBezTo>
                    <a:pt x="190453" y="239649"/>
                    <a:pt x="189463" y="240106"/>
                    <a:pt x="186719" y="241859"/>
                  </a:cubicBezTo>
                  <a:cubicBezTo>
                    <a:pt x="185119" y="242849"/>
                    <a:pt x="184510" y="242316"/>
                    <a:pt x="183671" y="241326"/>
                  </a:cubicBezTo>
                  <a:cubicBezTo>
                    <a:pt x="183062" y="240640"/>
                    <a:pt x="182528" y="239954"/>
                    <a:pt x="181919" y="239268"/>
                  </a:cubicBezTo>
                  <a:cubicBezTo>
                    <a:pt x="181004" y="240106"/>
                    <a:pt x="179861" y="240792"/>
                    <a:pt x="179176" y="241706"/>
                  </a:cubicBezTo>
                  <a:cubicBezTo>
                    <a:pt x="178414" y="242773"/>
                    <a:pt x="178414" y="244754"/>
                    <a:pt x="177499" y="245212"/>
                  </a:cubicBezTo>
                  <a:cubicBezTo>
                    <a:pt x="173842" y="247269"/>
                    <a:pt x="172470" y="251079"/>
                    <a:pt x="169955" y="253898"/>
                  </a:cubicBezTo>
                  <a:cubicBezTo>
                    <a:pt x="166298" y="257937"/>
                    <a:pt x="165155" y="262814"/>
                    <a:pt x="164774" y="267919"/>
                  </a:cubicBezTo>
                  <a:cubicBezTo>
                    <a:pt x="164621" y="270434"/>
                    <a:pt x="164774" y="270434"/>
                    <a:pt x="162716" y="274091"/>
                  </a:cubicBezTo>
                  <a:cubicBezTo>
                    <a:pt x="162412" y="274625"/>
                    <a:pt x="162716" y="275539"/>
                    <a:pt x="162564" y="276149"/>
                  </a:cubicBezTo>
                  <a:cubicBezTo>
                    <a:pt x="162335" y="277292"/>
                    <a:pt x="162107" y="278511"/>
                    <a:pt x="161497" y="279502"/>
                  </a:cubicBezTo>
                  <a:cubicBezTo>
                    <a:pt x="157001" y="286055"/>
                    <a:pt x="160659" y="292837"/>
                    <a:pt x="161040" y="299466"/>
                  </a:cubicBezTo>
                  <a:cubicBezTo>
                    <a:pt x="161116" y="301219"/>
                    <a:pt x="161878" y="303124"/>
                    <a:pt x="162945" y="304571"/>
                  </a:cubicBezTo>
                  <a:cubicBezTo>
                    <a:pt x="165688" y="308458"/>
                    <a:pt x="167365" y="312725"/>
                    <a:pt x="169270" y="317068"/>
                  </a:cubicBezTo>
                  <a:cubicBezTo>
                    <a:pt x="171251" y="321412"/>
                    <a:pt x="173613" y="325907"/>
                    <a:pt x="176509" y="329641"/>
                  </a:cubicBezTo>
                  <a:cubicBezTo>
                    <a:pt x="180928" y="335356"/>
                    <a:pt x="186262" y="340462"/>
                    <a:pt x="193958" y="341986"/>
                  </a:cubicBezTo>
                  <a:cubicBezTo>
                    <a:pt x="200664" y="343357"/>
                    <a:pt x="200664" y="344729"/>
                    <a:pt x="208208" y="342595"/>
                  </a:cubicBezTo>
                  <a:cubicBezTo>
                    <a:pt x="208360" y="342595"/>
                    <a:pt x="208589" y="342595"/>
                    <a:pt x="208741" y="342595"/>
                  </a:cubicBezTo>
                  <a:cubicBezTo>
                    <a:pt x="217199" y="342976"/>
                    <a:pt x="223524" y="337033"/>
                    <a:pt x="231144" y="334747"/>
                  </a:cubicBezTo>
                  <a:cubicBezTo>
                    <a:pt x="235259" y="333527"/>
                    <a:pt x="238612" y="329032"/>
                    <a:pt x="241888" y="325603"/>
                  </a:cubicBezTo>
                  <a:cubicBezTo>
                    <a:pt x="245165" y="322174"/>
                    <a:pt x="244327" y="320192"/>
                    <a:pt x="240212" y="317754"/>
                  </a:cubicBezTo>
                  <a:cubicBezTo>
                    <a:pt x="237392" y="316078"/>
                    <a:pt x="234497" y="315621"/>
                    <a:pt x="231296" y="315621"/>
                  </a:cubicBezTo>
                  <a:cubicBezTo>
                    <a:pt x="230306" y="315621"/>
                    <a:pt x="228934" y="316382"/>
                    <a:pt x="228553" y="314173"/>
                  </a:cubicBezTo>
                  <a:cubicBezTo>
                    <a:pt x="228325" y="312953"/>
                    <a:pt x="226953" y="311734"/>
                    <a:pt x="228020" y="310515"/>
                  </a:cubicBezTo>
                  <a:cubicBezTo>
                    <a:pt x="229163" y="309143"/>
                    <a:pt x="230763" y="307924"/>
                    <a:pt x="232820" y="308534"/>
                  </a:cubicBezTo>
                  <a:cubicBezTo>
                    <a:pt x="236021" y="309448"/>
                    <a:pt x="239221" y="309372"/>
                    <a:pt x="241660" y="307467"/>
                  </a:cubicBezTo>
                  <a:cubicBezTo>
                    <a:pt x="245012" y="304876"/>
                    <a:pt x="248060" y="301752"/>
                    <a:pt x="250804" y="298476"/>
                  </a:cubicBezTo>
                  <a:cubicBezTo>
                    <a:pt x="254233" y="294437"/>
                    <a:pt x="252023" y="289103"/>
                    <a:pt x="246689" y="288951"/>
                  </a:cubicBezTo>
                  <a:cubicBezTo>
                    <a:pt x="241736" y="288874"/>
                    <a:pt x="236478" y="287426"/>
                    <a:pt x="231677" y="290551"/>
                  </a:cubicBezTo>
                  <a:cubicBezTo>
                    <a:pt x="230534" y="291313"/>
                    <a:pt x="228553" y="291084"/>
                    <a:pt x="227029" y="290932"/>
                  </a:cubicBezTo>
                  <a:cubicBezTo>
                    <a:pt x="224667" y="290779"/>
                    <a:pt x="223600" y="289027"/>
                    <a:pt x="224819" y="286893"/>
                  </a:cubicBezTo>
                  <a:cubicBezTo>
                    <a:pt x="226039" y="284836"/>
                    <a:pt x="227563" y="282854"/>
                    <a:pt x="229391" y="281331"/>
                  </a:cubicBezTo>
                  <a:cubicBezTo>
                    <a:pt x="232135" y="279121"/>
                    <a:pt x="235335" y="277444"/>
                    <a:pt x="238307" y="275463"/>
                  </a:cubicBezTo>
                  <a:cubicBezTo>
                    <a:pt x="240440" y="274091"/>
                    <a:pt x="242650" y="272796"/>
                    <a:pt x="244631" y="271272"/>
                  </a:cubicBezTo>
                  <a:cubicBezTo>
                    <a:pt x="245774" y="270434"/>
                    <a:pt x="246689" y="268453"/>
                    <a:pt x="247679" y="268529"/>
                  </a:cubicBezTo>
                  <a:cubicBezTo>
                    <a:pt x="250651" y="268681"/>
                    <a:pt x="251642" y="266395"/>
                    <a:pt x="253242" y="264871"/>
                  </a:cubicBezTo>
                  <a:cubicBezTo>
                    <a:pt x="255223" y="262966"/>
                    <a:pt x="255528" y="259309"/>
                    <a:pt x="253394" y="258089"/>
                  </a:cubicBezTo>
                  <a:cubicBezTo>
                    <a:pt x="249965" y="256108"/>
                    <a:pt x="246232" y="254127"/>
                    <a:pt x="242345" y="253517"/>
                  </a:cubicBezTo>
                  <a:cubicBezTo>
                    <a:pt x="237850" y="252832"/>
                    <a:pt x="233278" y="254661"/>
                    <a:pt x="229163" y="256642"/>
                  </a:cubicBezTo>
                  <a:cubicBezTo>
                    <a:pt x="226420" y="257937"/>
                    <a:pt x="223829" y="259461"/>
                    <a:pt x="221162" y="260833"/>
                  </a:cubicBezTo>
                  <a:cubicBezTo>
                    <a:pt x="220247" y="261290"/>
                    <a:pt x="219028" y="261366"/>
                    <a:pt x="218419" y="261976"/>
                  </a:cubicBezTo>
                  <a:cubicBezTo>
                    <a:pt x="216361" y="264414"/>
                    <a:pt x="214990" y="261823"/>
                    <a:pt x="213542" y="261214"/>
                  </a:cubicBezTo>
                  <a:cubicBezTo>
                    <a:pt x="211637" y="260376"/>
                    <a:pt x="210113" y="257632"/>
                    <a:pt x="211484" y="256489"/>
                  </a:cubicBezTo>
                  <a:cubicBezTo>
                    <a:pt x="213618" y="254661"/>
                    <a:pt x="214304" y="251308"/>
                    <a:pt x="218038" y="251003"/>
                  </a:cubicBezTo>
                  <a:cubicBezTo>
                    <a:pt x="222914" y="250622"/>
                    <a:pt x="227334" y="248488"/>
                    <a:pt x="231525" y="245745"/>
                  </a:cubicBezTo>
                  <a:cubicBezTo>
                    <a:pt x="233887" y="244221"/>
                    <a:pt x="235411" y="241021"/>
                    <a:pt x="239450" y="240868"/>
                  </a:cubicBezTo>
                  <a:cubicBezTo>
                    <a:pt x="240059" y="239878"/>
                    <a:pt x="240593" y="238735"/>
                    <a:pt x="241431" y="237896"/>
                  </a:cubicBezTo>
                  <a:cubicBezTo>
                    <a:pt x="244936" y="234239"/>
                    <a:pt x="248899" y="230962"/>
                    <a:pt x="251794" y="226619"/>
                  </a:cubicBezTo>
                  <a:cubicBezTo>
                    <a:pt x="253013" y="224790"/>
                    <a:pt x="254918" y="222504"/>
                    <a:pt x="256747" y="222199"/>
                  </a:cubicBezTo>
                  <a:close/>
                </a:path>
              </a:pathLst>
            </a:custGeom>
            <a:solidFill>
              <a:srgbClr val="040000"/>
            </a:solidFill>
            <a:ln w="7620" cap="flat">
              <a:noFill/>
              <a:prstDash val="solid"/>
              <a:miter/>
            </a:ln>
          </p:spPr>
          <p:txBody>
            <a:bodyPr rtlCol="0" anchor="ctr"/>
            <a:lstStyle/>
            <a:p>
              <a:endParaRPr lang="ja-JP" altLang="en-US"/>
            </a:p>
          </p:txBody>
        </p:sp>
        <p:sp>
          <p:nvSpPr>
            <p:cNvPr id="36" name="フリーフォーム: 図形 35">
              <a:extLst>
                <a:ext uri="{FF2B5EF4-FFF2-40B4-BE49-F238E27FC236}">
                  <a16:creationId xmlns:a16="http://schemas.microsoft.com/office/drawing/2014/main" id="{DB5CAC74-AFCA-5D23-F7DE-F50D8E4CC1DB}"/>
                </a:ext>
              </a:extLst>
            </p:cNvPr>
            <p:cNvSpPr/>
            <p:nvPr/>
          </p:nvSpPr>
          <p:spPr>
            <a:xfrm>
              <a:off x="3735445" y="3023459"/>
              <a:ext cx="84040" cy="132004"/>
            </a:xfrm>
            <a:custGeom>
              <a:avLst/>
              <a:gdLst>
                <a:gd name="connsiteX0" fmla="*/ 83546 w 84040"/>
                <a:gd name="connsiteY0" fmla="*/ 63783 h 132004"/>
                <a:gd name="connsiteX1" fmla="*/ 83317 w 84040"/>
                <a:gd name="connsiteY1" fmla="*/ 73156 h 132004"/>
                <a:gd name="connsiteX2" fmla="*/ 82784 w 84040"/>
                <a:gd name="connsiteY2" fmla="*/ 82453 h 132004"/>
                <a:gd name="connsiteX3" fmla="*/ 80041 w 84040"/>
                <a:gd name="connsiteY3" fmla="*/ 93273 h 132004"/>
                <a:gd name="connsiteX4" fmla="*/ 71507 w 84040"/>
                <a:gd name="connsiteY4" fmla="*/ 112323 h 132004"/>
                <a:gd name="connsiteX5" fmla="*/ 65563 w 84040"/>
                <a:gd name="connsiteY5" fmla="*/ 118419 h 132004"/>
                <a:gd name="connsiteX6" fmla="*/ 52304 w 84040"/>
                <a:gd name="connsiteY6" fmla="*/ 130611 h 132004"/>
                <a:gd name="connsiteX7" fmla="*/ 46132 w 84040"/>
                <a:gd name="connsiteY7" fmla="*/ 130611 h 132004"/>
                <a:gd name="connsiteX8" fmla="*/ 36835 w 84040"/>
                <a:gd name="connsiteY8" fmla="*/ 124515 h 132004"/>
                <a:gd name="connsiteX9" fmla="*/ 27082 w 84040"/>
                <a:gd name="connsiteY9" fmla="*/ 120705 h 132004"/>
                <a:gd name="connsiteX10" fmla="*/ 11994 w 84040"/>
                <a:gd name="connsiteY10" fmla="*/ 111561 h 132004"/>
                <a:gd name="connsiteX11" fmla="*/ 9708 w 84040"/>
                <a:gd name="connsiteY11" fmla="*/ 107675 h 132004"/>
                <a:gd name="connsiteX12" fmla="*/ 5593 w 84040"/>
                <a:gd name="connsiteY12" fmla="*/ 104017 h 132004"/>
                <a:gd name="connsiteX13" fmla="*/ 4374 w 84040"/>
                <a:gd name="connsiteY13" fmla="*/ 100817 h 132004"/>
                <a:gd name="connsiteX14" fmla="*/ 7651 w 84040"/>
                <a:gd name="connsiteY14" fmla="*/ 100817 h 132004"/>
                <a:gd name="connsiteX15" fmla="*/ 21214 w 84040"/>
                <a:gd name="connsiteY15" fmla="*/ 99216 h 132004"/>
                <a:gd name="connsiteX16" fmla="*/ 22662 w 84040"/>
                <a:gd name="connsiteY16" fmla="*/ 93959 h 132004"/>
                <a:gd name="connsiteX17" fmla="*/ 19538 w 84040"/>
                <a:gd name="connsiteY17" fmla="*/ 91139 h 132004"/>
                <a:gd name="connsiteX18" fmla="*/ 13671 w 84040"/>
                <a:gd name="connsiteY18" fmla="*/ 90530 h 132004"/>
                <a:gd name="connsiteX19" fmla="*/ 7651 w 84040"/>
                <a:gd name="connsiteY19" fmla="*/ 86034 h 132004"/>
                <a:gd name="connsiteX20" fmla="*/ 15880 w 84040"/>
                <a:gd name="connsiteY20" fmla="*/ 77500 h 132004"/>
                <a:gd name="connsiteX21" fmla="*/ 24643 w 84040"/>
                <a:gd name="connsiteY21" fmla="*/ 76356 h 132004"/>
                <a:gd name="connsiteX22" fmla="*/ 28301 w 84040"/>
                <a:gd name="connsiteY22" fmla="*/ 73613 h 132004"/>
                <a:gd name="connsiteX23" fmla="*/ 28301 w 84040"/>
                <a:gd name="connsiteY23" fmla="*/ 72013 h 132004"/>
                <a:gd name="connsiteX24" fmla="*/ 29825 w 84040"/>
                <a:gd name="connsiteY24" fmla="*/ 67822 h 132004"/>
                <a:gd name="connsiteX25" fmla="*/ 22434 w 84040"/>
                <a:gd name="connsiteY25" fmla="*/ 65536 h 132004"/>
                <a:gd name="connsiteX26" fmla="*/ 16414 w 84040"/>
                <a:gd name="connsiteY26" fmla="*/ 66679 h 132004"/>
                <a:gd name="connsiteX27" fmla="*/ 11004 w 84040"/>
                <a:gd name="connsiteY27" fmla="*/ 65308 h 132004"/>
                <a:gd name="connsiteX28" fmla="*/ 793 w 84040"/>
                <a:gd name="connsiteY28" fmla="*/ 52887 h 132004"/>
                <a:gd name="connsiteX29" fmla="*/ 4527 w 84040"/>
                <a:gd name="connsiteY29" fmla="*/ 44048 h 132004"/>
                <a:gd name="connsiteX30" fmla="*/ 27615 w 84040"/>
                <a:gd name="connsiteY30" fmla="*/ 44429 h 132004"/>
                <a:gd name="connsiteX31" fmla="*/ 38055 w 84040"/>
                <a:gd name="connsiteY31" fmla="*/ 45115 h 132004"/>
                <a:gd name="connsiteX32" fmla="*/ 41103 w 84040"/>
                <a:gd name="connsiteY32" fmla="*/ 40466 h 132004"/>
                <a:gd name="connsiteX33" fmla="*/ 38131 w 84040"/>
                <a:gd name="connsiteY33" fmla="*/ 36809 h 132004"/>
                <a:gd name="connsiteX34" fmla="*/ 29825 w 84040"/>
                <a:gd name="connsiteY34" fmla="*/ 33303 h 132004"/>
                <a:gd name="connsiteX35" fmla="*/ 26472 w 84040"/>
                <a:gd name="connsiteY35" fmla="*/ 32389 h 132004"/>
                <a:gd name="connsiteX36" fmla="*/ 19081 w 84040"/>
                <a:gd name="connsiteY36" fmla="*/ 29113 h 132004"/>
                <a:gd name="connsiteX37" fmla="*/ 8870 w 84040"/>
                <a:gd name="connsiteY37" fmla="*/ 18902 h 132004"/>
                <a:gd name="connsiteX38" fmla="*/ 4679 w 84040"/>
                <a:gd name="connsiteY38" fmla="*/ 13110 h 132004"/>
                <a:gd name="connsiteX39" fmla="*/ 8794 w 84040"/>
                <a:gd name="connsiteY39" fmla="*/ 1147 h 132004"/>
                <a:gd name="connsiteX40" fmla="*/ 13747 w 84040"/>
                <a:gd name="connsiteY40" fmla="*/ 4 h 132004"/>
                <a:gd name="connsiteX41" fmla="*/ 17709 w 84040"/>
                <a:gd name="connsiteY41" fmla="*/ 4 h 132004"/>
                <a:gd name="connsiteX42" fmla="*/ 36759 w 84040"/>
                <a:gd name="connsiteY42" fmla="*/ 3738 h 132004"/>
                <a:gd name="connsiteX43" fmla="*/ 57257 w 84040"/>
                <a:gd name="connsiteY43" fmla="*/ 15549 h 132004"/>
                <a:gd name="connsiteX44" fmla="*/ 64877 w 84040"/>
                <a:gd name="connsiteY44" fmla="*/ 24617 h 132004"/>
                <a:gd name="connsiteX45" fmla="*/ 74326 w 84040"/>
                <a:gd name="connsiteY45" fmla="*/ 36275 h 132004"/>
                <a:gd name="connsiteX46" fmla="*/ 76917 w 84040"/>
                <a:gd name="connsiteY46" fmla="*/ 44810 h 132004"/>
                <a:gd name="connsiteX47" fmla="*/ 78669 w 84040"/>
                <a:gd name="connsiteY47" fmla="*/ 52353 h 132004"/>
                <a:gd name="connsiteX48" fmla="*/ 83698 w 84040"/>
                <a:gd name="connsiteY48" fmla="*/ 63860 h 13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4040" h="132004">
                  <a:moveTo>
                    <a:pt x="83546" y="63783"/>
                  </a:moveTo>
                  <a:cubicBezTo>
                    <a:pt x="84842" y="67060"/>
                    <a:pt x="83165" y="70032"/>
                    <a:pt x="83317" y="73156"/>
                  </a:cubicBezTo>
                  <a:cubicBezTo>
                    <a:pt x="83394" y="76204"/>
                    <a:pt x="83165" y="79328"/>
                    <a:pt x="82784" y="82453"/>
                  </a:cubicBezTo>
                  <a:cubicBezTo>
                    <a:pt x="82327" y="86263"/>
                    <a:pt x="81260" y="89920"/>
                    <a:pt x="80041" y="93273"/>
                  </a:cubicBezTo>
                  <a:cubicBezTo>
                    <a:pt x="77526" y="99750"/>
                    <a:pt x="75774" y="106684"/>
                    <a:pt x="71507" y="112323"/>
                  </a:cubicBezTo>
                  <a:cubicBezTo>
                    <a:pt x="69830" y="114533"/>
                    <a:pt x="67697" y="116514"/>
                    <a:pt x="65563" y="118419"/>
                  </a:cubicBezTo>
                  <a:cubicBezTo>
                    <a:pt x="61067" y="122381"/>
                    <a:pt x="58019" y="127791"/>
                    <a:pt x="52304" y="130611"/>
                  </a:cubicBezTo>
                  <a:cubicBezTo>
                    <a:pt x="50170" y="131678"/>
                    <a:pt x="48723" y="133125"/>
                    <a:pt x="46132" y="130611"/>
                  </a:cubicBezTo>
                  <a:cubicBezTo>
                    <a:pt x="43541" y="128020"/>
                    <a:pt x="40112" y="126191"/>
                    <a:pt x="36835" y="124515"/>
                  </a:cubicBezTo>
                  <a:cubicBezTo>
                    <a:pt x="33787" y="122915"/>
                    <a:pt x="30435" y="121619"/>
                    <a:pt x="27082" y="120705"/>
                  </a:cubicBezTo>
                  <a:cubicBezTo>
                    <a:pt x="21138" y="119028"/>
                    <a:pt x="15804" y="116590"/>
                    <a:pt x="11994" y="111561"/>
                  </a:cubicBezTo>
                  <a:cubicBezTo>
                    <a:pt x="11080" y="110342"/>
                    <a:pt x="10699" y="108818"/>
                    <a:pt x="9708" y="107675"/>
                  </a:cubicBezTo>
                  <a:cubicBezTo>
                    <a:pt x="8489" y="106303"/>
                    <a:pt x="6813" y="105389"/>
                    <a:pt x="5593" y="104017"/>
                  </a:cubicBezTo>
                  <a:cubicBezTo>
                    <a:pt x="4908" y="103179"/>
                    <a:pt x="4755" y="101883"/>
                    <a:pt x="4374" y="100817"/>
                  </a:cubicBezTo>
                  <a:cubicBezTo>
                    <a:pt x="5441" y="100817"/>
                    <a:pt x="6584" y="100664"/>
                    <a:pt x="7651" y="100817"/>
                  </a:cubicBezTo>
                  <a:cubicBezTo>
                    <a:pt x="12299" y="101426"/>
                    <a:pt x="16947" y="102417"/>
                    <a:pt x="21214" y="99216"/>
                  </a:cubicBezTo>
                  <a:cubicBezTo>
                    <a:pt x="23196" y="97769"/>
                    <a:pt x="23196" y="95711"/>
                    <a:pt x="22662" y="93959"/>
                  </a:cubicBezTo>
                  <a:cubicBezTo>
                    <a:pt x="22357" y="92816"/>
                    <a:pt x="20757" y="91596"/>
                    <a:pt x="19538" y="91139"/>
                  </a:cubicBezTo>
                  <a:cubicBezTo>
                    <a:pt x="17709" y="90530"/>
                    <a:pt x="15576" y="90453"/>
                    <a:pt x="13671" y="90530"/>
                  </a:cubicBezTo>
                  <a:cubicBezTo>
                    <a:pt x="10013" y="90758"/>
                    <a:pt x="7879" y="89310"/>
                    <a:pt x="7651" y="86034"/>
                  </a:cubicBezTo>
                  <a:cubicBezTo>
                    <a:pt x="7117" y="78947"/>
                    <a:pt x="8413" y="77728"/>
                    <a:pt x="15880" y="77500"/>
                  </a:cubicBezTo>
                  <a:cubicBezTo>
                    <a:pt x="18776" y="77423"/>
                    <a:pt x="21824" y="77042"/>
                    <a:pt x="24643" y="76356"/>
                  </a:cubicBezTo>
                  <a:cubicBezTo>
                    <a:pt x="26015" y="76052"/>
                    <a:pt x="27158" y="74680"/>
                    <a:pt x="28301" y="73613"/>
                  </a:cubicBezTo>
                  <a:cubicBezTo>
                    <a:pt x="28606" y="73385"/>
                    <a:pt x="28301" y="72546"/>
                    <a:pt x="28301" y="72013"/>
                  </a:cubicBezTo>
                  <a:cubicBezTo>
                    <a:pt x="28301" y="70413"/>
                    <a:pt x="32111" y="69880"/>
                    <a:pt x="29825" y="67822"/>
                  </a:cubicBezTo>
                  <a:cubicBezTo>
                    <a:pt x="27844" y="66146"/>
                    <a:pt x="25405" y="64698"/>
                    <a:pt x="22434" y="65536"/>
                  </a:cubicBezTo>
                  <a:cubicBezTo>
                    <a:pt x="20452" y="66070"/>
                    <a:pt x="18471" y="66527"/>
                    <a:pt x="16414" y="66679"/>
                  </a:cubicBezTo>
                  <a:cubicBezTo>
                    <a:pt x="14585" y="66831"/>
                    <a:pt x="12680" y="67136"/>
                    <a:pt x="11004" y="65308"/>
                  </a:cubicBezTo>
                  <a:cubicBezTo>
                    <a:pt x="7422" y="61269"/>
                    <a:pt x="2850" y="58145"/>
                    <a:pt x="793" y="52887"/>
                  </a:cubicBezTo>
                  <a:cubicBezTo>
                    <a:pt x="-1036" y="48391"/>
                    <a:pt x="336" y="46181"/>
                    <a:pt x="4527" y="44048"/>
                  </a:cubicBezTo>
                  <a:cubicBezTo>
                    <a:pt x="12452" y="39933"/>
                    <a:pt x="20148" y="42828"/>
                    <a:pt x="27615" y="44429"/>
                  </a:cubicBezTo>
                  <a:cubicBezTo>
                    <a:pt x="31197" y="45191"/>
                    <a:pt x="34626" y="45115"/>
                    <a:pt x="38055" y="45115"/>
                  </a:cubicBezTo>
                  <a:cubicBezTo>
                    <a:pt x="40341" y="45115"/>
                    <a:pt x="41255" y="42371"/>
                    <a:pt x="41103" y="40466"/>
                  </a:cubicBezTo>
                  <a:cubicBezTo>
                    <a:pt x="41103" y="39095"/>
                    <a:pt x="39350" y="37037"/>
                    <a:pt x="38131" y="36809"/>
                  </a:cubicBezTo>
                  <a:cubicBezTo>
                    <a:pt x="35007" y="36275"/>
                    <a:pt x="32568" y="34446"/>
                    <a:pt x="29825" y="33303"/>
                  </a:cubicBezTo>
                  <a:cubicBezTo>
                    <a:pt x="28758" y="32846"/>
                    <a:pt x="27539" y="32237"/>
                    <a:pt x="26472" y="32389"/>
                  </a:cubicBezTo>
                  <a:cubicBezTo>
                    <a:pt x="23272" y="32770"/>
                    <a:pt x="21138" y="31398"/>
                    <a:pt x="19081" y="29113"/>
                  </a:cubicBezTo>
                  <a:cubicBezTo>
                    <a:pt x="15804" y="25531"/>
                    <a:pt x="12299" y="22255"/>
                    <a:pt x="8870" y="18902"/>
                  </a:cubicBezTo>
                  <a:cubicBezTo>
                    <a:pt x="7194" y="17225"/>
                    <a:pt x="6508" y="14939"/>
                    <a:pt x="4679" y="13110"/>
                  </a:cubicBezTo>
                  <a:cubicBezTo>
                    <a:pt x="1783" y="10291"/>
                    <a:pt x="4374" y="3433"/>
                    <a:pt x="8794" y="1147"/>
                  </a:cubicBezTo>
                  <a:cubicBezTo>
                    <a:pt x="10242" y="385"/>
                    <a:pt x="12070" y="385"/>
                    <a:pt x="13747" y="4"/>
                  </a:cubicBezTo>
                  <a:cubicBezTo>
                    <a:pt x="15804" y="1985"/>
                    <a:pt x="16795" y="4"/>
                    <a:pt x="17709" y="4"/>
                  </a:cubicBezTo>
                  <a:cubicBezTo>
                    <a:pt x="24339" y="-72"/>
                    <a:pt x="30892" y="918"/>
                    <a:pt x="36759" y="3738"/>
                  </a:cubicBezTo>
                  <a:cubicBezTo>
                    <a:pt x="43846" y="7167"/>
                    <a:pt x="50780" y="11129"/>
                    <a:pt x="57257" y="15549"/>
                  </a:cubicBezTo>
                  <a:cubicBezTo>
                    <a:pt x="60381" y="17683"/>
                    <a:pt x="62972" y="20807"/>
                    <a:pt x="64877" y="24617"/>
                  </a:cubicBezTo>
                  <a:cubicBezTo>
                    <a:pt x="67011" y="29036"/>
                    <a:pt x="70592" y="32923"/>
                    <a:pt x="74326" y="36275"/>
                  </a:cubicBezTo>
                  <a:cubicBezTo>
                    <a:pt x="77222" y="38866"/>
                    <a:pt x="78060" y="42066"/>
                    <a:pt x="76917" y="44810"/>
                  </a:cubicBezTo>
                  <a:cubicBezTo>
                    <a:pt x="75545" y="48239"/>
                    <a:pt x="77069" y="51058"/>
                    <a:pt x="78669" y="52353"/>
                  </a:cubicBezTo>
                  <a:cubicBezTo>
                    <a:pt x="82556" y="55554"/>
                    <a:pt x="82251" y="59973"/>
                    <a:pt x="83698" y="63860"/>
                  </a:cubicBezTo>
                  <a:close/>
                </a:path>
              </a:pathLst>
            </a:custGeom>
            <a:solidFill>
              <a:srgbClr val="FFFFFF"/>
            </a:solidFill>
            <a:ln w="7620" cap="flat">
              <a:noFill/>
              <a:prstDash val="solid"/>
              <a:miter/>
            </a:ln>
          </p:spPr>
          <p:txBody>
            <a:bodyPr rtlCol="0" anchor="ctr"/>
            <a:lstStyle/>
            <a:p>
              <a:endParaRPr lang="ja-JP" altLang="en-US"/>
            </a:p>
          </p:txBody>
        </p:sp>
        <p:sp>
          <p:nvSpPr>
            <p:cNvPr id="37" name="フリーフォーム: 図形 36">
              <a:extLst>
                <a:ext uri="{FF2B5EF4-FFF2-40B4-BE49-F238E27FC236}">
                  <a16:creationId xmlns:a16="http://schemas.microsoft.com/office/drawing/2014/main" id="{D5CAF54A-242F-F5FF-FABE-3FAC11307996}"/>
                </a:ext>
              </a:extLst>
            </p:cNvPr>
            <p:cNvSpPr/>
            <p:nvPr/>
          </p:nvSpPr>
          <p:spPr>
            <a:xfrm>
              <a:off x="3771600" y="2119198"/>
              <a:ext cx="37672" cy="40622"/>
            </a:xfrm>
            <a:custGeom>
              <a:avLst/>
              <a:gdLst>
                <a:gd name="connsiteX0" fmla="*/ 31160 w 37672"/>
                <a:gd name="connsiteY0" fmla="*/ 153 h 40622"/>
                <a:gd name="connsiteX1" fmla="*/ 36266 w 37672"/>
                <a:gd name="connsiteY1" fmla="*/ 19050 h 40622"/>
                <a:gd name="connsiteX2" fmla="*/ 35428 w 37672"/>
                <a:gd name="connsiteY2" fmla="*/ 27280 h 40622"/>
                <a:gd name="connsiteX3" fmla="*/ 35656 w 37672"/>
                <a:gd name="connsiteY3" fmla="*/ 30785 h 40622"/>
                <a:gd name="connsiteX4" fmla="*/ 30475 w 37672"/>
                <a:gd name="connsiteY4" fmla="*/ 35052 h 40622"/>
                <a:gd name="connsiteX5" fmla="*/ 28341 w 37672"/>
                <a:gd name="connsiteY5" fmla="*/ 36271 h 40622"/>
                <a:gd name="connsiteX6" fmla="*/ 19883 w 37672"/>
                <a:gd name="connsiteY6" fmla="*/ 40386 h 40622"/>
                <a:gd name="connsiteX7" fmla="*/ 13711 w 37672"/>
                <a:gd name="connsiteY7" fmla="*/ 34595 h 40622"/>
                <a:gd name="connsiteX8" fmla="*/ 3347 w 37672"/>
                <a:gd name="connsiteY8" fmla="*/ 26213 h 40622"/>
                <a:gd name="connsiteX9" fmla="*/ 452 w 37672"/>
                <a:gd name="connsiteY9" fmla="*/ 21336 h 40622"/>
                <a:gd name="connsiteX10" fmla="*/ 604 w 37672"/>
                <a:gd name="connsiteY10" fmla="*/ 15773 h 40622"/>
                <a:gd name="connsiteX11" fmla="*/ 4643 w 37672"/>
                <a:gd name="connsiteY11" fmla="*/ 12116 h 40622"/>
                <a:gd name="connsiteX12" fmla="*/ 9367 w 37672"/>
                <a:gd name="connsiteY12" fmla="*/ 7849 h 40622"/>
                <a:gd name="connsiteX13" fmla="*/ 16759 w 37672"/>
                <a:gd name="connsiteY13" fmla="*/ 6020 h 40622"/>
                <a:gd name="connsiteX14" fmla="*/ 18054 w 37672"/>
                <a:gd name="connsiteY14" fmla="*/ 7163 h 40622"/>
                <a:gd name="connsiteX15" fmla="*/ 16530 w 37672"/>
                <a:gd name="connsiteY15" fmla="*/ 8077 h 40622"/>
                <a:gd name="connsiteX16" fmla="*/ 15692 w 37672"/>
                <a:gd name="connsiteY16" fmla="*/ 9525 h 40622"/>
                <a:gd name="connsiteX17" fmla="*/ 14777 w 37672"/>
                <a:gd name="connsiteY17" fmla="*/ 15088 h 40622"/>
                <a:gd name="connsiteX18" fmla="*/ 18664 w 37672"/>
                <a:gd name="connsiteY18" fmla="*/ 15469 h 40622"/>
                <a:gd name="connsiteX19" fmla="*/ 23236 w 37672"/>
                <a:gd name="connsiteY19" fmla="*/ 5563 h 40622"/>
                <a:gd name="connsiteX20" fmla="*/ 29179 w 37672"/>
                <a:gd name="connsiteY20" fmla="*/ 2515 h 40622"/>
                <a:gd name="connsiteX21" fmla="*/ 29941 w 37672"/>
                <a:gd name="connsiteY21" fmla="*/ 991 h 40622"/>
                <a:gd name="connsiteX22" fmla="*/ 29941 w 37672"/>
                <a:gd name="connsiteY22" fmla="*/ 0 h 40622"/>
                <a:gd name="connsiteX23" fmla="*/ 31084 w 37672"/>
                <a:gd name="connsiteY23" fmla="*/ 229 h 40622"/>
                <a:gd name="connsiteX24" fmla="*/ 12949 w 37672"/>
                <a:gd name="connsiteY24" fmla="*/ 18364 h 40622"/>
                <a:gd name="connsiteX25" fmla="*/ 14549 w 37672"/>
                <a:gd name="connsiteY25" fmla="*/ 15545 h 40622"/>
                <a:gd name="connsiteX26" fmla="*/ 13558 w 37672"/>
                <a:gd name="connsiteY26" fmla="*/ 13716 h 40622"/>
                <a:gd name="connsiteX27" fmla="*/ 11806 w 37672"/>
                <a:gd name="connsiteY27" fmla="*/ 14859 h 40622"/>
                <a:gd name="connsiteX28" fmla="*/ 13025 w 37672"/>
                <a:gd name="connsiteY28" fmla="*/ 18288 h 40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672" h="40622">
                  <a:moveTo>
                    <a:pt x="31160" y="153"/>
                  </a:moveTo>
                  <a:cubicBezTo>
                    <a:pt x="38399" y="4953"/>
                    <a:pt x="38780" y="11887"/>
                    <a:pt x="36266" y="19050"/>
                  </a:cubicBezTo>
                  <a:cubicBezTo>
                    <a:pt x="35275" y="21870"/>
                    <a:pt x="35656" y="24536"/>
                    <a:pt x="35428" y="27280"/>
                  </a:cubicBezTo>
                  <a:cubicBezTo>
                    <a:pt x="35351" y="28423"/>
                    <a:pt x="36190" y="30099"/>
                    <a:pt x="35656" y="30785"/>
                  </a:cubicBezTo>
                  <a:cubicBezTo>
                    <a:pt x="34208" y="32461"/>
                    <a:pt x="32227" y="33681"/>
                    <a:pt x="30475" y="35052"/>
                  </a:cubicBezTo>
                  <a:cubicBezTo>
                    <a:pt x="29789" y="35509"/>
                    <a:pt x="28493" y="35662"/>
                    <a:pt x="28341" y="36271"/>
                  </a:cubicBezTo>
                  <a:cubicBezTo>
                    <a:pt x="26969" y="40691"/>
                    <a:pt x="23464" y="40996"/>
                    <a:pt x="19883" y="40386"/>
                  </a:cubicBezTo>
                  <a:cubicBezTo>
                    <a:pt x="16759" y="39853"/>
                    <a:pt x="15082" y="37338"/>
                    <a:pt x="13711" y="34595"/>
                  </a:cubicBezTo>
                  <a:cubicBezTo>
                    <a:pt x="11120" y="29337"/>
                    <a:pt x="10129" y="28880"/>
                    <a:pt x="3347" y="26213"/>
                  </a:cubicBezTo>
                  <a:cubicBezTo>
                    <a:pt x="1747" y="25603"/>
                    <a:pt x="-844" y="24689"/>
                    <a:pt x="452" y="21336"/>
                  </a:cubicBezTo>
                  <a:cubicBezTo>
                    <a:pt x="985" y="20041"/>
                    <a:pt x="-920" y="17907"/>
                    <a:pt x="604" y="15773"/>
                  </a:cubicBezTo>
                  <a:cubicBezTo>
                    <a:pt x="1747" y="14173"/>
                    <a:pt x="2204" y="12649"/>
                    <a:pt x="4643" y="12116"/>
                  </a:cubicBezTo>
                  <a:cubicBezTo>
                    <a:pt x="6472" y="11659"/>
                    <a:pt x="8072" y="9525"/>
                    <a:pt x="9367" y="7849"/>
                  </a:cubicBezTo>
                  <a:cubicBezTo>
                    <a:pt x="11806" y="4648"/>
                    <a:pt x="13253" y="4115"/>
                    <a:pt x="16759" y="6020"/>
                  </a:cubicBezTo>
                  <a:cubicBezTo>
                    <a:pt x="17292" y="6325"/>
                    <a:pt x="17597" y="6782"/>
                    <a:pt x="18054" y="7163"/>
                  </a:cubicBezTo>
                  <a:cubicBezTo>
                    <a:pt x="17521" y="7468"/>
                    <a:pt x="17063" y="7925"/>
                    <a:pt x="16530" y="8077"/>
                  </a:cubicBezTo>
                  <a:cubicBezTo>
                    <a:pt x="15692" y="8306"/>
                    <a:pt x="13863" y="7925"/>
                    <a:pt x="15692" y="9525"/>
                  </a:cubicBezTo>
                  <a:cubicBezTo>
                    <a:pt x="18435" y="11887"/>
                    <a:pt x="16530" y="13488"/>
                    <a:pt x="14777" y="15088"/>
                  </a:cubicBezTo>
                  <a:cubicBezTo>
                    <a:pt x="16835" y="18060"/>
                    <a:pt x="17063" y="18212"/>
                    <a:pt x="18664" y="15469"/>
                  </a:cubicBezTo>
                  <a:cubicBezTo>
                    <a:pt x="20492" y="12345"/>
                    <a:pt x="21940" y="8916"/>
                    <a:pt x="23236" y="5563"/>
                  </a:cubicBezTo>
                  <a:cubicBezTo>
                    <a:pt x="24912" y="1219"/>
                    <a:pt x="24836" y="1219"/>
                    <a:pt x="29179" y="2515"/>
                  </a:cubicBezTo>
                  <a:cubicBezTo>
                    <a:pt x="31770" y="3277"/>
                    <a:pt x="31008" y="2210"/>
                    <a:pt x="29941" y="991"/>
                  </a:cubicBezTo>
                  <a:cubicBezTo>
                    <a:pt x="29789" y="838"/>
                    <a:pt x="29941" y="305"/>
                    <a:pt x="29941" y="0"/>
                  </a:cubicBezTo>
                  <a:cubicBezTo>
                    <a:pt x="30322" y="76"/>
                    <a:pt x="30779" y="0"/>
                    <a:pt x="31084" y="229"/>
                  </a:cubicBezTo>
                  <a:close/>
                  <a:moveTo>
                    <a:pt x="12949" y="18364"/>
                  </a:moveTo>
                  <a:cubicBezTo>
                    <a:pt x="14549" y="18517"/>
                    <a:pt x="14930" y="16993"/>
                    <a:pt x="14549" y="15545"/>
                  </a:cubicBezTo>
                  <a:cubicBezTo>
                    <a:pt x="14015" y="14935"/>
                    <a:pt x="13787" y="14326"/>
                    <a:pt x="13558" y="13716"/>
                  </a:cubicBezTo>
                  <a:cubicBezTo>
                    <a:pt x="12949" y="14097"/>
                    <a:pt x="11729" y="14554"/>
                    <a:pt x="11806" y="14859"/>
                  </a:cubicBezTo>
                  <a:cubicBezTo>
                    <a:pt x="12034" y="16078"/>
                    <a:pt x="12491" y="18288"/>
                    <a:pt x="13025" y="18288"/>
                  </a:cubicBezTo>
                  <a:close/>
                </a:path>
              </a:pathLst>
            </a:custGeom>
            <a:solidFill>
              <a:srgbClr val="898989"/>
            </a:solidFill>
            <a:ln w="7620" cap="flat">
              <a:noFill/>
              <a:prstDash val="solid"/>
              <a:miter/>
            </a:ln>
          </p:spPr>
          <p:txBody>
            <a:bodyPr rtlCol="0" anchor="ctr"/>
            <a:lstStyle/>
            <a:p>
              <a:endParaRPr lang="ja-JP" altLang="en-US"/>
            </a:p>
          </p:txBody>
        </p:sp>
        <p:sp>
          <p:nvSpPr>
            <p:cNvPr id="38" name="フリーフォーム: 図形 37">
              <a:extLst>
                <a:ext uri="{FF2B5EF4-FFF2-40B4-BE49-F238E27FC236}">
                  <a16:creationId xmlns:a16="http://schemas.microsoft.com/office/drawing/2014/main" id="{E02C73DE-2CAB-1034-C0CD-9AAF66468625}"/>
                </a:ext>
              </a:extLst>
            </p:cNvPr>
            <p:cNvSpPr/>
            <p:nvPr/>
          </p:nvSpPr>
          <p:spPr>
            <a:xfrm>
              <a:off x="3684651" y="2613580"/>
              <a:ext cx="123606" cy="51076"/>
            </a:xfrm>
            <a:custGeom>
              <a:avLst/>
              <a:gdLst>
                <a:gd name="connsiteX0" fmla="*/ 123215 w 123606"/>
                <a:gd name="connsiteY0" fmla="*/ 13262 h 51076"/>
                <a:gd name="connsiteX1" fmla="*/ 123444 w 123606"/>
                <a:gd name="connsiteY1" fmla="*/ 15243 h 51076"/>
                <a:gd name="connsiteX2" fmla="*/ 117653 w 123606"/>
                <a:gd name="connsiteY2" fmla="*/ 25835 h 51076"/>
                <a:gd name="connsiteX3" fmla="*/ 111862 w 123606"/>
                <a:gd name="connsiteY3" fmla="*/ 32540 h 51076"/>
                <a:gd name="connsiteX4" fmla="*/ 101651 w 123606"/>
                <a:gd name="connsiteY4" fmla="*/ 39322 h 51076"/>
                <a:gd name="connsiteX5" fmla="*/ 81763 w 123606"/>
                <a:gd name="connsiteY5" fmla="*/ 46104 h 51076"/>
                <a:gd name="connsiteX6" fmla="*/ 61951 w 123606"/>
                <a:gd name="connsiteY6" fmla="*/ 50828 h 51076"/>
                <a:gd name="connsiteX7" fmla="*/ 47930 w 123606"/>
                <a:gd name="connsiteY7" fmla="*/ 50219 h 51076"/>
                <a:gd name="connsiteX8" fmla="*/ 29718 w 123606"/>
                <a:gd name="connsiteY8" fmla="*/ 46104 h 51076"/>
                <a:gd name="connsiteX9" fmla="*/ 25222 w 123606"/>
                <a:gd name="connsiteY9" fmla="*/ 44123 h 51076"/>
                <a:gd name="connsiteX10" fmla="*/ 10363 w 123606"/>
                <a:gd name="connsiteY10" fmla="*/ 36808 h 51076"/>
                <a:gd name="connsiteX11" fmla="*/ 1981 w 123606"/>
                <a:gd name="connsiteY11" fmla="*/ 32312 h 51076"/>
                <a:gd name="connsiteX12" fmla="*/ 0 w 123606"/>
                <a:gd name="connsiteY12" fmla="*/ 30788 h 51076"/>
                <a:gd name="connsiteX13" fmla="*/ 762 w 123606"/>
                <a:gd name="connsiteY13" fmla="*/ 28959 h 51076"/>
                <a:gd name="connsiteX14" fmla="*/ 18288 w 123606"/>
                <a:gd name="connsiteY14" fmla="*/ 15167 h 51076"/>
                <a:gd name="connsiteX15" fmla="*/ 18974 w 123606"/>
                <a:gd name="connsiteY15" fmla="*/ 13109 h 51076"/>
                <a:gd name="connsiteX16" fmla="*/ 18593 w 123606"/>
                <a:gd name="connsiteY16" fmla="*/ 12805 h 51076"/>
                <a:gd name="connsiteX17" fmla="*/ 35433 w 123606"/>
                <a:gd name="connsiteY17" fmla="*/ 5947 h 51076"/>
                <a:gd name="connsiteX18" fmla="*/ 47015 w 123606"/>
                <a:gd name="connsiteY18" fmla="*/ 1298 h 51076"/>
                <a:gd name="connsiteX19" fmla="*/ 62636 w 123606"/>
                <a:gd name="connsiteY19" fmla="*/ 384 h 51076"/>
                <a:gd name="connsiteX20" fmla="*/ 66370 w 123606"/>
                <a:gd name="connsiteY20" fmla="*/ 384 h 51076"/>
                <a:gd name="connsiteX21" fmla="*/ 67818 w 123606"/>
                <a:gd name="connsiteY21" fmla="*/ 79 h 51076"/>
                <a:gd name="connsiteX22" fmla="*/ 86716 w 123606"/>
                <a:gd name="connsiteY22" fmla="*/ 1984 h 51076"/>
                <a:gd name="connsiteX23" fmla="*/ 97384 w 123606"/>
                <a:gd name="connsiteY23" fmla="*/ 689 h 51076"/>
                <a:gd name="connsiteX24" fmla="*/ 118415 w 123606"/>
                <a:gd name="connsiteY24" fmla="*/ 6175 h 51076"/>
                <a:gd name="connsiteX25" fmla="*/ 123368 w 123606"/>
                <a:gd name="connsiteY25" fmla="*/ 13338 h 5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3606" h="51076">
                  <a:moveTo>
                    <a:pt x="123215" y="13262"/>
                  </a:moveTo>
                  <a:cubicBezTo>
                    <a:pt x="123596" y="13643"/>
                    <a:pt x="123749" y="14862"/>
                    <a:pt x="123444" y="15243"/>
                  </a:cubicBezTo>
                  <a:cubicBezTo>
                    <a:pt x="121006" y="18443"/>
                    <a:pt x="120777" y="22863"/>
                    <a:pt x="117653" y="25835"/>
                  </a:cubicBezTo>
                  <a:cubicBezTo>
                    <a:pt x="115443" y="27816"/>
                    <a:pt x="113690" y="30254"/>
                    <a:pt x="111862" y="32540"/>
                  </a:cubicBezTo>
                  <a:cubicBezTo>
                    <a:pt x="109195" y="35969"/>
                    <a:pt x="105613" y="37951"/>
                    <a:pt x="101651" y="39322"/>
                  </a:cubicBezTo>
                  <a:cubicBezTo>
                    <a:pt x="95021" y="41684"/>
                    <a:pt x="88468" y="44123"/>
                    <a:pt x="81763" y="46104"/>
                  </a:cubicBezTo>
                  <a:cubicBezTo>
                    <a:pt x="75286" y="48009"/>
                    <a:pt x="68732" y="49762"/>
                    <a:pt x="61951" y="50828"/>
                  </a:cubicBezTo>
                  <a:cubicBezTo>
                    <a:pt x="57074" y="51590"/>
                    <a:pt x="52730" y="50371"/>
                    <a:pt x="47930" y="50219"/>
                  </a:cubicBezTo>
                  <a:cubicBezTo>
                    <a:pt x="41834" y="47857"/>
                    <a:pt x="35966" y="46180"/>
                    <a:pt x="29718" y="46104"/>
                  </a:cubicBezTo>
                  <a:cubicBezTo>
                    <a:pt x="28194" y="46104"/>
                    <a:pt x="26746" y="44580"/>
                    <a:pt x="25222" y="44123"/>
                  </a:cubicBezTo>
                  <a:cubicBezTo>
                    <a:pt x="19888" y="42370"/>
                    <a:pt x="14859" y="40237"/>
                    <a:pt x="10363" y="36808"/>
                  </a:cubicBezTo>
                  <a:cubicBezTo>
                    <a:pt x="7849" y="34903"/>
                    <a:pt x="4801" y="33683"/>
                    <a:pt x="1981" y="32312"/>
                  </a:cubicBezTo>
                  <a:cubicBezTo>
                    <a:pt x="1143" y="31931"/>
                    <a:pt x="533" y="31397"/>
                    <a:pt x="0" y="30788"/>
                  </a:cubicBezTo>
                  <a:cubicBezTo>
                    <a:pt x="305" y="30178"/>
                    <a:pt x="381" y="29264"/>
                    <a:pt x="762" y="28959"/>
                  </a:cubicBezTo>
                  <a:cubicBezTo>
                    <a:pt x="6172" y="23854"/>
                    <a:pt x="14402" y="22330"/>
                    <a:pt x="18288" y="15167"/>
                  </a:cubicBezTo>
                  <a:cubicBezTo>
                    <a:pt x="18745" y="14405"/>
                    <a:pt x="19964" y="14024"/>
                    <a:pt x="18974" y="13109"/>
                  </a:cubicBezTo>
                  <a:cubicBezTo>
                    <a:pt x="18898" y="13033"/>
                    <a:pt x="18745" y="12957"/>
                    <a:pt x="18593" y="12805"/>
                  </a:cubicBezTo>
                  <a:cubicBezTo>
                    <a:pt x="23774" y="9604"/>
                    <a:pt x="29337" y="7394"/>
                    <a:pt x="35433" y="5947"/>
                  </a:cubicBezTo>
                  <a:cubicBezTo>
                    <a:pt x="39319" y="5032"/>
                    <a:pt x="44120" y="5108"/>
                    <a:pt x="47015" y="1298"/>
                  </a:cubicBezTo>
                  <a:cubicBezTo>
                    <a:pt x="52197" y="994"/>
                    <a:pt x="57455" y="689"/>
                    <a:pt x="62636" y="384"/>
                  </a:cubicBezTo>
                  <a:cubicBezTo>
                    <a:pt x="63856" y="384"/>
                    <a:pt x="65075" y="384"/>
                    <a:pt x="66370" y="384"/>
                  </a:cubicBezTo>
                  <a:cubicBezTo>
                    <a:pt x="66904" y="384"/>
                    <a:pt x="67437" y="-73"/>
                    <a:pt x="67818" y="79"/>
                  </a:cubicBezTo>
                  <a:cubicBezTo>
                    <a:pt x="73914" y="2518"/>
                    <a:pt x="80391" y="384"/>
                    <a:pt x="86716" y="1984"/>
                  </a:cubicBezTo>
                  <a:cubicBezTo>
                    <a:pt x="89992" y="2822"/>
                    <a:pt x="93955" y="1679"/>
                    <a:pt x="97384" y="689"/>
                  </a:cubicBezTo>
                  <a:cubicBezTo>
                    <a:pt x="105613" y="-1597"/>
                    <a:pt x="111938" y="2213"/>
                    <a:pt x="118415" y="6175"/>
                  </a:cubicBezTo>
                  <a:cubicBezTo>
                    <a:pt x="119024" y="9299"/>
                    <a:pt x="121234" y="11204"/>
                    <a:pt x="123368" y="13338"/>
                  </a:cubicBezTo>
                  <a:close/>
                </a:path>
              </a:pathLst>
            </a:custGeom>
            <a:solidFill>
              <a:srgbClr val="040000"/>
            </a:solidFill>
            <a:ln w="7620" cap="flat">
              <a:noFill/>
              <a:prstDash val="solid"/>
              <a:miter/>
            </a:ln>
          </p:spPr>
          <p:txBody>
            <a:bodyPr rtlCol="0" anchor="ctr"/>
            <a:lstStyle/>
            <a:p>
              <a:endParaRPr lang="ja-JP" altLang="en-US"/>
            </a:p>
          </p:txBody>
        </p:sp>
        <p:sp>
          <p:nvSpPr>
            <p:cNvPr id="39" name="フリーフォーム: 図形 38">
              <a:extLst>
                <a:ext uri="{FF2B5EF4-FFF2-40B4-BE49-F238E27FC236}">
                  <a16:creationId xmlns:a16="http://schemas.microsoft.com/office/drawing/2014/main" id="{D5740C56-6993-DBFE-900D-52AFBAE89A39}"/>
                </a:ext>
              </a:extLst>
            </p:cNvPr>
            <p:cNvSpPr/>
            <p:nvPr/>
          </p:nvSpPr>
          <p:spPr>
            <a:xfrm>
              <a:off x="3461937" y="2961055"/>
              <a:ext cx="328707" cy="332772"/>
            </a:xfrm>
            <a:custGeom>
              <a:avLst/>
              <a:gdLst>
                <a:gd name="connsiteX0" fmla="*/ 328707 w 328707"/>
                <a:gd name="connsiteY0" fmla="*/ 32233 h 332772"/>
                <a:gd name="connsiteX1" fmla="*/ 327641 w 328707"/>
                <a:gd name="connsiteY1" fmla="*/ 37643 h 332772"/>
                <a:gd name="connsiteX2" fmla="*/ 325507 w 328707"/>
                <a:gd name="connsiteY2" fmla="*/ 52883 h 332772"/>
                <a:gd name="connsiteX3" fmla="*/ 325278 w 328707"/>
                <a:gd name="connsiteY3" fmla="*/ 57607 h 332772"/>
                <a:gd name="connsiteX4" fmla="*/ 321544 w 328707"/>
                <a:gd name="connsiteY4" fmla="*/ 59055 h 332772"/>
                <a:gd name="connsiteX5" fmla="*/ 308667 w 328707"/>
                <a:gd name="connsiteY5" fmla="*/ 54712 h 332772"/>
                <a:gd name="connsiteX6" fmla="*/ 294417 w 328707"/>
                <a:gd name="connsiteY6" fmla="*/ 52426 h 332772"/>
                <a:gd name="connsiteX7" fmla="*/ 291141 w 328707"/>
                <a:gd name="connsiteY7" fmla="*/ 51892 h 332772"/>
                <a:gd name="connsiteX8" fmla="*/ 275977 w 328707"/>
                <a:gd name="connsiteY8" fmla="*/ 57150 h 332772"/>
                <a:gd name="connsiteX9" fmla="*/ 271862 w 328707"/>
                <a:gd name="connsiteY9" fmla="*/ 61417 h 332772"/>
                <a:gd name="connsiteX10" fmla="*/ 270262 w 328707"/>
                <a:gd name="connsiteY10" fmla="*/ 65075 h 332772"/>
                <a:gd name="connsiteX11" fmla="*/ 269805 w 328707"/>
                <a:gd name="connsiteY11" fmla="*/ 67589 h 332772"/>
                <a:gd name="connsiteX12" fmla="*/ 273157 w 328707"/>
                <a:gd name="connsiteY12" fmla="*/ 84125 h 332772"/>
                <a:gd name="connsiteX13" fmla="*/ 279558 w 328707"/>
                <a:gd name="connsiteY13" fmla="*/ 91745 h 332772"/>
                <a:gd name="connsiteX14" fmla="*/ 277653 w 328707"/>
                <a:gd name="connsiteY14" fmla="*/ 97993 h 332772"/>
                <a:gd name="connsiteX15" fmla="*/ 270414 w 328707"/>
                <a:gd name="connsiteY15" fmla="*/ 101270 h 332772"/>
                <a:gd name="connsiteX16" fmla="*/ 266452 w 328707"/>
                <a:gd name="connsiteY16" fmla="*/ 105613 h 332772"/>
                <a:gd name="connsiteX17" fmla="*/ 264776 w 328707"/>
                <a:gd name="connsiteY17" fmla="*/ 113538 h 332772"/>
                <a:gd name="connsiteX18" fmla="*/ 273234 w 328707"/>
                <a:gd name="connsiteY18" fmla="*/ 130531 h 332772"/>
                <a:gd name="connsiteX19" fmla="*/ 273919 w 328707"/>
                <a:gd name="connsiteY19" fmla="*/ 139065 h 332772"/>
                <a:gd name="connsiteX20" fmla="*/ 271100 w 328707"/>
                <a:gd name="connsiteY20" fmla="*/ 156515 h 332772"/>
                <a:gd name="connsiteX21" fmla="*/ 269957 w 328707"/>
                <a:gd name="connsiteY21" fmla="*/ 161239 h 332772"/>
                <a:gd name="connsiteX22" fmla="*/ 269957 w 328707"/>
                <a:gd name="connsiteY22" fmla="*/ 167031 h 332772"/>
                <a:gd name="connsiteX23" fmla="*/ 288397 w 328707"/>
                <a:gd name="connsiteY23" fmla="*/ 188824 h 332772"/>
                <a:gd name="connsiteX24" fmla="*/ 299218 w 328707"/>
                <a:gd name="connsiteY24" fmla="*/ 192862 h 332772"/>
                <a:gd name="connsiteX25" fmla="*/ 308286 w 328707"/>
                <a:gd name="connsiteY25" fmla="*/ 198044 h 332772"/>
                <a:gd name="connsiteX26" fmla="*/ 309657 w 328707"/>
                <a:gd name="connsiteY26" fmla="*/ 203378 h 332772"/>
                <a:gd name="connsiteX27" fmla="*/ 308286 w 328707"/>
                <a:gd name="connsiteY27" fmla="*/ 206883 h 332772"/>
                <a:gd name="connsiteX28" fmla="*/ 304857 w 328707"/>
                <a:gd name="connsiteY28" fmla="*/ 215722 h 332772"/>
                <a:gd name="connsiteX29" fmla="*/ 301428 w 328707"/>
                <a:gd name="connsiteY29" fmla="*/ 224561 h 332772"/>
                <a:gd name="connsiteX30" fmla="*/ 300437 w 328707"/>
                <a:gd name="connsiteY30" fmla="*/ 228981 h 332772"/>
                <a:gd name="connsiteX31" fmla="*/ 300285 w 328707"/>
                <a:gd name="connsiteY31" fmla="*/ 232410 h 332772"/>
                <a:gd name="connsiteX32" fmla="*/ 297846 w 328707"/>
                <a:gd name="connsiteY32" fmla="*/ 238811 h 332772"/>
                <a:gd name="connsiteX33" fmla="*/ 291750 w 328707"/>
                <a:gd name="connsiteY33" fmla="*/ 258928 h 332772"/>
                <a:gd name="connsiteX34" fmla="*/ 286873 w 328707"/>
                <a:gd name="connsiteY34" fmla="*/ 266014 h 332772"/>
                <a:gd name="connsiteX35" fmla="*/ 285502 w 328707"/>
                <a:gd name="connsiteY35" fmla="*/ 272796 h 332772"/>
                <a:gd name="connsiteX36" fmla="*/ 286264 w 328707"/>
                <a:gd name="connsiteY36" fmla="*/ 278511 h 332772"/>
                <a:gd name="connsiteX37" fmla="*/ 283216 w 328707"/>
                <a:gd name="connsiteY37" fmla="*/ 290170 h 332772"/>
                <a:gd name="connsiteX38" fmla="*/ 281082 w 328707"/>
                <a:gd name="connsiteY38" fmla="*/ 301676 h 332772"/>
                <a:gd name="connsiteX39" fmla="*/ 277196 w 328707"/>
                <a:gd name="connsiteY39" fmla="*/ 314096 h 332772"/>
                <a:gd name="connsiteX40" fmla="*/ 268052 w 328707"/>
                <a:gd name="connsiteY40" fmla="*/ 317068 h 332772"/>
                <a:gd name="connsiteX41" fmla="*/ 262566 w 328707"/>
                <a:gd name="connsiteY41" fmla="*/ 316916 h 332772"/>
                <a:gd name="connsiteX42" fmla="*/ 253117 w 328707"/>
                <a:gd name="connsiteY42" fmla="*/ 319354 h 332772"/>
                <a:gd name="connsiteX43" fmla="*/ 241839 w 328707"/>
                <a:gd name="connsiteY43" fmla="*/ 319811 h 332772"/>
                <a:gd name="connsiteX44" fmla="*/ 226904 w 328707"/>
                <a:gd name="connsiteY44" fmla="*/ 321640 h 332772"/>
                <a:gd name="connsiteX45" fmla="*/ 220961 w 328707"/>
                <a:gd name="connsiteY45" fmla="*/ 321793 h 332772"/>
                <a:gd name="connsiteX46" fmla="*/ 213874 w 328707"/>
                <a:gd name="connsiteY46" fmla="*/ 323088 h 332772"/>
                <a:gd name="connsiteX47" fmla="*/ 211283 w 328707"/>
                <a:gd name="connsiteY47" fmla="*/ 323164 h 332772"/>
                <a:gd name="connsiteX48" fmla="*/ 199320 w 328707"/>
                <a:gd name="connsiteY48" fmla="*/ 323621 h 332772"/>
                <a:gd name="connsiteX49" fmla="*/ 195281 w 328707"/>
                <a:gd name="connsiteY49" fmla="*/ 323469 h 332772"/>
                <a:gd name="connsiteX50" fmla="*/ 185451 w 328707"/>
                <a:gd name="connsiteY50" fmla="*/ 323469 h 332772"/>
                <a:gd name="connsiteX51" fmla="*/ 177831 w 328707"/>
                <a:gd name="connsiteY51" fmla="*/ 323393 h 332772"/>
                <a:gd name="connsiteX52" fmla="*/ 174783 w 328707"/>
                <a:gd name="connsiteY52" fmla="*/ 323012 h 332772"/>
                <a:gd name="connsiteX53" fmla="*/ 156952 w 328707"/>
                <a:gd name="connsiteY53" fmla="*/ 325603 h 332772"/>
                <a:gd name="connsiteX54" fmla="*/ 140569 w 328707"/>
                <a:gd name="connsiteY54" fmla="*/ 329184 h 332772"/>
                <a:gd name="connsiteX55" fmla="*/ 123806 w 328707"/>
                <a:gd name="connsiteY55" fmla="*/ 329413 h 332772"/>
                <a:gd name="connsiteX56" fmla="*/ 111842 w 328707"/>
                <a:gd name="connsiteY56" fmla="*/ 331851 h 332772"/>
                <a:gd name="connsiteX57" fmla="*/ 104070 w 328707"/>
                <a:gd name="connsiteY57" fmla="*/ 332384 h 332772"/>
                <a:gd name="connsiteX58" fmla="*/ 96907 w 328707"/>
                <a:gd name="connsiteY58" fmla="*/ 331470 h 332772"/>
                <a:gd name="connsiteX59" fmla="*/ 89211 w 328707"/>
                <a:gd name="connsiteY59" fmla="*/ 330556 h 332772"/>
                <a:gd name="connsiteX60" fmla="*/ 79686 w 328707"/>
                <a:gd name="connsiteY60" fmla="*/ 329336 h 332772"/>
                <a:gd name="connsiteX61" fmla="*/ 77552 w 328707"/>
                <a:gd name="connsiteY61" fmla="*/ 329336 h 332772"/>
                <a:gd name="connsiteX62" fmla="*/ 68027 w 328707"/>
                <a:gd name="connsiteY62" fmla="*/ 329108 h 332772"/>
                <a:gd name="connsiteX63" fmla="*/ 57054 w 328707"/>
                <a:gd name="connsiteY63" fmla="*/ 328193 h 332772"/>
                <a:gd name="connsiteX64" fmla="*/ 48977 w 328707"/>
                <a:gd name="connsiteY64" fmla="*/ 321640 h 332772"/>
                <a:gd name="connsiteX65" fmla="*/ 41433 w 328707"/>
                <a:gd name="connsiteY65" fmla="*/ 297332 h 332772"/>
                <a:gd name="connsiteX66" fmla="*/ 37928 w 328707"/>
                <a:gd name="connsiteY66" fmla="*/ 284226 h 332772"/>
                <a:gd name="connsiteX67" fmla="*/ 34956 w 328707"/>
                <a:gd name="connsiteY67" fmla="*/ 269367 h 332772"/>
                <a:gd name="connsiteX68" fmla="*/ 31451 w 328707"/>
                <a:gd name="connsiteY68" fmla="*/ 250317 h 332772"/>
                <a:gd name="connsiteX69" fmla="*/ 25660 w 328707"/>
                <a:gd name="connsiteY69" fmla="*/ 225857 h 332772"/>
                <a:gd name="connsiteX70" fmla="*/ 24136 w 328707"/>
                <a:gd name="connsiteY70" fmla="*/ 218389 h 332772"/>
                <a:gd name="connsiteX71" fmla="*/ 27184 w 328707"/>
                <a:gd name="connsiteY71" fmla="*/ 213970 h 332772"/>
                <a:gd name="connsiteX72" fmla="*/ 42729 w 328707"/>
                <a:gd name="connsiteY72" fmla="*/ 209702 h 332772"/>
                <a:gd name="connsiteX73" fmla="*/ 58273 w 328707"/>
                <a:gd name="connsiteY73" fmla="*/ 201397 h 332772"/>
                <a:gd name="connsiteX74" fmla="*/ 71075 w 328707"/>
                <a:gd name="connsiteY74" fmla="*/ 187300 h 332772"/>
                <a:gd name="connsiteX75" fmla="*/ 70846 w 328707"/>
                <a:gd name="connsiteY75" fmla="*/ 180442 h 332772"/>
                <a:gd name="connsiteX76" fmla="*/ 68561 w 328707"/>
                <a:gd name="connsiteY76" fmla="*/ 178156 h 332772"/>
                <a:gd name="connsiteX77" fmla="*/ 69322 w 328707"/>
                <a:gd name="connsiteY77" fmla="*/ 171907 h 332772"/>
                <a:gd name="connsiteX78" fmla="*/ 77781 w 328707"/>
                <a:gd name="connsiteY78" fmla="*/ 159258 h 332772"/>
                <a:gd name="connsiteX79" fmla="*/ 70008 w 328707"/>
                <a:gd name="connsiteY79" fmla="*/ 146304 h 332772"/>
                <a:gd name="connsiteX80" fmla="*/ 67722 w 328707"/>
                <a:gd name="connsiteY80" fmla="*/ 145313 h 332772"/>
                <a:gd name="connsiteX81" fmla="*/ 64293 w 328707"/>
                <a:gd name="connsiteY81" fmla="*/ 143104 h 332772"/>
                <a:gd name="connsiteX82" fmla="*/ 67417 w 328707"/>
                <a:gd name="connsiteY82" fmla="*/ 139979 h 332772"/>
                <a:gd name="connsiteX83" fmla="*/ 78390 w 328707"/>
                <a:gd name="connsiteY83" fmla="*/ 130988 h 332772"/>
                <a:gd name="connsiteX84" fmla="*/ 81514 w 328707"/>
                <a:gd name="connsiteY84" fmla="*/ 124739 h 332772"/>
                <a:gd name="connsiteX85" fmla="*/ 78238 w 328707"/>
                <a:gd name="connsiteY85" fmla="*/ 116967 h 332772"/>
                <a:gd name="connsiteX86" fmla="*/ 68179 w 328707"/>
                <a:gd name="connsiteY86" fmla="*/ 108890 h 332772"/>
                <a:gd name="connsiteX87" fmla="*/ 67113 w 328707"/>
                <a:gd name="connsiteY87" fmla="*/ 103022 h 332772"/>
                <a:gd name="connsiteX88" fmla="*/ 71227 w 328707"/>
                <a:gd name="connsiteY88" fmla="*/ 99898 h 332772"/>
                <a:gd name="connsiteX89" fmla="*/ 76181 w 328707"/>
                <a:gd name="connsiteY89" fmla="*/ 94488 h 332772"/>
                <a:gd name="connsiteX90" fmla="*/ 79457 w 328707"/>
                <a:gd name="connsiteY90" fmla="*/ 91440 h 332772"/>
                <a:gd name="connsiteX91" fmla="*/ 88296 w 328707"/>
                <a:gd name="connsiteY91" fmla="*/ 80772 h 332772"/>
                <a:gd name="connsiteX92" fmla="*/ 88449 w 328707"/>
                <a:gd name="connsiteY92" fmla="*/ 77496 h 332772"/>
                <a:gd name="connsiteX93" fmla="*/ 79991 w 328707"/>
                <a:gd name="connsiteY93" fmla="*/ 70942 h 332772"/>
                <a:gd name="connsiteX94" fmla="*/ 78466 w 328707"/>
                <a:gd name="connsiteY94" fmla="*/ 70714 h 332772"/>
                <a:gd name="connsiteX95" fmla="*/ 69932 w 328707"/>
                <a:gd name="connsiteY95" fmla="*/ 69647 h 332772"/>
                <a:gd name="connsiteX96" fmla="*/ 52863 w 328707"/>
                <a:gd name="connsiteY96" fmla="*/ 68047 h 332772"/>
                <a:gd name="connsiteX97" fmla="*/ 46615 w 328707"/>
                <a:gd name="connsiteY97" fmla="*/ 69418 h 332772"/>
                <a:gd name="connsiteX98" fmla="*/ 44481 w 328707"/>
                <a:gd name="connsiteY98" fmla="*/ 69266 h 332772"/>
                <a:gd name="connsiteX99" fmla="*/ 37318 w 328707"/>
                <a:gd name="connsiteY99" fmla="*/ 68732 h 332772"/>
                <a:gd name="connsiteX100" fmla="*/ 21774 w 328707"/>
                <a:gd name="connsiteY100" fmla="*/ 74371 h 332772"/>
                <a:gd name="connsiteX101" fmla="*/ 12553 w 328707"/>
                <a:gd name="connsiteY101" fmla="*/ 79553 h 332772"/>
                <a:gd name="connsiteX102" fmla="*/ 5391 w 328707"/>
                <a:gd name="connsiteY102" fmla="*/ 75895 h 332772"/>
                <a:gd name="connsiteX103" fmla="*/ 3181 w 328707"/>
                <a:gd name="connsiteY103" fmla="*/ 55321 h 332772"/>
                <a:gd name="connsiteX104" fmla="*/ 3105 w 328707"/>
                <a:gd name="connsiteY104" fmla="*/ 51892 h 332772"/>
                <a:gd name="connsiteX105" fmla="*/ 1200 w 328707"/>
                <a:gd name="connsiteY105" fmla="*/ 48539 h 332772"/>
                <a:gd name="connsiteX106" fmla="*/ 971 w 328707"/>
                <a:gd name="connsiteY106" fmla="*/ 40691 h 332772"/>
                <a:gd name="connsiteX107" fmla="*/ 285 w 328707"/>
                <a:gd name="connsiteY107" fmla="*/ 33528 h 332772"/>
                <a:gd name="connsiteX108" fmla="*/ 1276 w 328707"/>
                <a:gd name="connsiteY108" fmla="*/ 21184 h 332772"/>
                <a:gd name="connsiteX109" fmla="*/ 1428 w 328707"/>
                <a:gd name="connsiteY109" fmla="*/ 20726 h 332772"/>
                <a:gd name="connsiteX110" fmla="*/ 5162 w 328707"/>
                <a:gd name="connsiteY110" fmla="*/ 18364 h 332772"/>
                <a:gd name="connsiteX111" fmla="*/ 22612 w 328707"/>
                <a:gd name="connsiteY111" fmla="*/ 17221 h 332772"/>
                <a:gd name="connsiteX112" fmla="*/ 27489 w 328707"/>
                <a:gd name="connsiteY112" fmla="*/ 18364 h 332772"/>
                <a:gd name="connsiteX113" fmla="*/ 31832 w 328707"/>
                <a:gd name="connsiteY113" fmla="*/ 17450 h 332772"/>
                <a:gd name="connsiteX114" fmla="*/ 34956 w 328707"/>
                <a:gd name="connsiteY114" fmla="*/ 16154 h 332772"/>
                <a:gd name="connsiteX115" fmla="*/ 47529 w 328707"/>
                <a:gd name="connsiteY115" fmla="*/ 15011 h 332772"/>
                <a:gd name="connsiteX116" fmla="*/ 55302 w 328707"/>
                <a:gd name="connsiteY116" fmla="*/ 14021 h 332772"/>
                <a:gd name="connsiteX117" fmla="*/ 59036 w 328707"/>
                <a:gd name="connsiteY117" fmla="*/ 14021 h 332772"/>
                <a:gd name="connsiteX118" fmla="*/ 73437 w 328707"/>
                <a:gd name="connsiteY118" fmla="*/ 12954 h 332772"/>
                <a:gd name="connsiteX119" fmla="*/ 83801 w 328707"/>
                <a:gd name="connsiteY119" fmla="*/ 11811 h 332772"/>
                <a:gd name="connsiteX120" fmla="*/ 105670 w 328707"/>
                <a:gd name="connsiteY120" fmla="*/ 9525 h 332772"/>
                <a:gd name="connsiteX121" fmla="*/ 131349 w 328707"/>
                <a:gd name="connsiteY121" fmla="*/ 7315 h 332772"/>
                <a:gd name="connsiteX122" fmla="*/ 144303 w 328707"/>
                <a:gd name="connsiteY122" fmla="*/ 4724 h 332772"/>
                <a:gd name="connsiteX123" fmla="*/ 155657 w 328707"/>
                <a:gd name="connsiteY123" fmla="*/ 4115 h 332772"/>
                <a:gd name="connsiteX124" fmla="*/ 167316 w 328707"/>
                <a:gd name="connsiteY124" fmla="*/ 2286 h 332772"/>
                <a:gd name="connsiteX125" fmla="*/ 176002 w 328707"/>
                <a:gd name="connsiteY125" fmla="*/ 991 h 332772"/>
                <a:gd name="connsiteX126" fmla="*/ 184156 w 328707"/>
                <a:gd name="connsiteY126" fmla="*/ 991 h 332772"/>
                <a:gd name="connsiteX127" fmla="*/ 201072 w 328707"/>
                <a:gd name="connsiteY127" fmla="*/ 0 h 332772"/>
                <a:gd name="connsiteX128" fmla="*/ 219589 w 328707"/>
                <a:gd name="connsiteY128" fmla="*/ 914 h 332772"/>
                <a:gd name="connsiteX129" fmla="*/ 227818 w 328707"/>
                <a:gd name="connsiteY129" fmla="*/ 152 h 332772"/>
                <a:gd name="connsiteX130" fmla="*/ 240696 w 328707"/>
                <a:gd name="connsiteY130" fmla="*/ 1448 h 332772"/>
                <a:gd name="connsiteX131" fmla="*/ 243135 w 328707"/>
                <a:gd name="connsiteY131" fmla="*/ 1981 h 332772"/>
                <a:gd name="connsiteX132" fmla="*/ 271405 w 328707"/>
                <a:gd name="connsiteY132" fmla="*/ 914 h 332772"/>
                <a:gd name="connsiteX133" fmla="*/ 272472 w 328707"/>
                <a:gd name="connsiteY133" fmla="*/ 914 h 332772"/>
                <a:gd name="connsiteX134" fmla="*/ 288778 w 328707"/>
                <a:gd name="connsiteY134" fmla="*/ 2286 h 332772"/>
                <a:gd name="connsiteX135" fmla="*/ 295256 w 328707"/>
                <a:gd name="connsiteY135" fmla="*/ 3048 h 332772"/>
                <a:gd name="connsiteX136" fmla="*/ 313848 w 328707"/>
                <a:gd name="connsiteY136" fmla="*/ 5410 h 332772"/>
                <a:gd name="connsiteX137" fmla="*/ 324288 w 328707"/>
                <a:gd name="connsiteY137" fmla="*/ 6248 h 332772"/>
                <a:gd name="connsiteX138" fmla="*/ 327564 w 328707"/>
                <a:gd name="connsiteY138" fmla="*/ 9373 h 332772"/>
                <a:gd name="connsiteX139" fmla="*/ 328555 w 328707"/>
                <a:gd name="connsiteY139" fmla="*/ 32080 h 3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328707" h="332772">
                  <a:moveTo>
                    <a:pt x="328707" y="32233"/>
                  </a:moveTo>
                  <a:cubicBezTo>
                    <a:pt x="328707" y="34061"/>
                    <a:pt x="328402" y="36043"/>
                    <a:pt x="327641" y="37643"/>
                  </a:cubicBezTo>
                  <a:cubicBezTo>
                    <a:pt x="325202" y="42520"/>
                    <a:pt x="325431" y="47701"/>
                    <a:pt x="325507" y="52883"/>
                  </a:cubicBezTo>
                  <a:cubicBezTo>
                    <a:pt x="325507" y="54483"/>
                    <a:pt x="325659" y="56159"/>
                    <a:pt x="325278" y="57607"/>
                  </a:cubicBezTo>
                  <a:cubicBezTo>
                    <a:pt x="324669" y="59969"/>
                    <a:pt x="323907" y="59588"/>
                    <a:pt x="321544" y="59055"/>
                  </a:cubicBezTo>
                  <a:cubicBezTo>
                    <a:pt x="317125" y="57988"/>
                    <a:pt x="313467" y="54940"/>
                    <a:pt x="308667" y="54712"/>
                  </a:cubicBezTo>
                  <a:cubicBezTo>
                    <a:pt x="303866" y="54407"/>
                    <a:pt x="299370" y="52121"/>
                    <a:pt x="294417" y="52426"/>
                  </a:cubicBezTo>
                  <a:cubicBezTo>
                    <a:pt x="293351" y="52502"/>
                    <a:pt x="292131" y="51587"/>
                    <a:pt x="291141" y="51892"/>
                  </a:cubicBezTo>
                  <a:cubicBezTo>
                    <a:pt x="285959" y="53264"/>
                    <a:pt x="279863" y="51892"/>
                    <a:pt x="275977" y="57150"/>
                  </a:cubicBezTo>
                  <a:cubicBezTo>
                    <a:pt x="274834" y="58750"/>
                    <a:pt x="273081" y="59817"/>
                    <a:pt x="271862" y="61417"/>
                  </a:cubicBezTo>
                  <a:cubicBezTo>
                    <a:pt x="271100" y="62408"/>
                    <a:pt x="270719" y="63779"/>
                    <a:pt x="270262" y="65075"/>
                  </a:cubicBezTo>
                  <a:cubicBezTo>
                    <a:pt x="269957" y="65837"/>
                    <a:pt x="270262" y="66904"/>
                    <a:pt x="269805" y="67589"/>
                  </a:cubicBezTo>
                  <a:cubicBezTo>
                    <a:pt x="265842" y="74143"/>
                    <a:pt x="269881" y="79096"/>
                    <a:pt x="273157" y="84125"/>
                  </a:cubicBezTo>
                  <a:cubicBezTo>
                    <a:pt x="274986" y="86868"/>
                    <a:pt x="277501" y="89154"/>
                    <a:pt x="279558" y="91745"/>
                  </a:cubicBezTo>
                  <a:cubicBezTo>
                    <a:pt x="281692" y="94412"/>
                    <a:pt x="280854" y="96698"/>
                    <a:pt x="277653" y="97993"/>
                  </a:cubicBezTo>
                  <a:cubicBezTo>
                    <a:pt x="275215" y="98984"/>
                    <a:pt x="272624" y="99898"/>
                    <a:pt x="270414" y="101270"/>
                  </a:cubicBezTo>
                  <a:cubicBezTo>
                    <a:pt x="268814" y="102337"/>
                    <a:pt x="267138" y="103861"/>
                    <a:pt x="266452" y="105613"/>
                  </a:cubicBezTo>
                  <a:cubicBezTo>
                    <a:pt x="265461" y="108052"/>
                    <a:pt x="265309" y="110871"/>
                    <a:pt x="264776" y="113538"/>
                  </a:cubicBezTo>
                  <a:cubicBezTo>
                    <a:pt x="265156" y="121158"/>
                    <a:pt x="268814" y="126035"/>
                    <a:pt x="273234" y="130531"/>
                  </a:cubicBezTo>
                  <a:cubicBezTo>
                    <a:pt x="276434" y="133807"/>
                    <a:pt x="276206" y="134722"/>
                    <a:pt x="273919" y="139065"/>
                  </a:cubicBezTo>
                  <a:cubicBezTo>
                    <a:pt x="271100" y="144475"/>
                    <a:pt x="268662" y="150114"/>
                    <a:pt x="271100" y="156515"/>
                  </a:cubicBezTo>
                  <a:cubicBezTo>
                    <a:pt x="271557" y="157734"/>
                    <a:pt x="270109" y="159639"/>
                    <a:pt x="269957" y="161239"/>
                  </a:cubicBezTo>
                  <a:cubicBezTo>
                    <a:pt x="269728" y="163144"/>
                    <a:pt x="269500" y="165278"/>
                    <a:pt x="269957" y="167031"/>
                  </a:cubicBezTo>
                  <a:cubicBezTo>
                    <a:pt x="272929" y="176860"/>
                    <a:pt x="278644" y="184404"/>
                    <a:pt x="288397" y="188824"/>
                  </a:cubicBezTo>
                  <a:cubicBezTo>
                    <a:pt x="291979" y="190424"/>
                    <a:pt x="295103" y="192253"/>
                    <a:pt x="299218" y="192862"/>
                  </a:cubicBezTo>
                  <a:cubicBezTo>
                    <a:pt x="302494" y="193319"/>
                    <a:pt x="306000" y="195529"/>
                    <a:pt x="308286" y="198044"/>
                  </a:cubicBezTo>
                  <a:cubicBezTo>
                    <a:pt x="309505" y="199416"/>
                    <a:pt x="309962" y="201397"/>
                    <a:pt x="309657" y="203378"/>
                  </a:cubicBezTo>
                  <a:cubicBezTo>
                    <a:pt x="309505" y="204597"/>
                    <a:pt x="309048" y="205816"/>
                    <a:pt x="308286" y="206883"/>
                  </a:cubicBezTo>
                  <a:cubicBezTo>
                    <a:pt x="306381" y="209626"/>
                    <a:pt x="306686" y="213055"/>
                    <a:pt x="304857" y="215722"/>
                  </a:cubicBezTo>
                  <a:cubicBezTo>
                    <a:pt x="303028" y="218466"/>
                    <a:pt x="302113" y="221437"/>
                    <a:pt x="301428" y="224561"/>
                  </a:cubicBezTo>
                  <a:cubicBezTo>
                    <a:pt x="301123" y="226086"/>
                    <a:pt x="300894" y="227533"/>
                    <a:pt x="300437" y="228981"/>
                  </a:cubicBezTo>
                  <a:cubicBezTo>
                    <a:pt x="300056" y="230200"/>
                    <a:pt x="300285" y="231343"/>
                    <a:pt x="300285" y="232410"/>
                  </a:cubicBezTo>
                  <a:cubicBezTo>
                    <a:pt x="300132" y="234620"/>
                    <a:pt x="298989" y="236906"/>
                    <a:pt x="297846" y="238811"/>
                  </a:cubicBezTo>
                  <a:cubicBezTo>
                    <a:pt x="294112" y="245059"/>
                    <a:pt x="292893" y="251917"/>
                    <a:pt x="291750" y="258928"/>
                  </a:cubicBezTo>
                  <a:cubicBezTo>
                    <a:pt x="291293" y="261747"/>
                    <a:pt x="290531" y="264719"/>
                    <a:pt x="286873" y="266014"/>
                  </a:cubicBezTo>
                  <a:cubicBezTo>
                    <a:pt x="283673" y="267157"/>
                    <a:pt x="283063" y="270510"/>
                    <a:pt x="285502" y="272796"/>
                  </a:cubicBezTo>
                  <a:cubicBezTo>
                    <a:pt x="287636" y="274777"/>
                    <a:pt x="287178" y="276149"/>
                    <a:pt x="286264" y="278511"/>
                  </a:cubicBezTo>
                  <a:cubicBezTo>
                    <a:pt x="284816" y="282245"/>
                    <a:pt x="284054" y="286283"/>
                    <a:pt x="283216" y="290170"/>
                  </a:cubicBezTo>
                  <a:cubicBezTo>
                    <a:pt x="282378" y="293980"/>
                    <a:pt x="281387" y="297790"/>
                    <a:pt x="281082" y="301676"/>
                  </a:cubicBezTo>
                  <a:cubicBezTo>
                    <a:pt x="280701" y="306172"/>
                    <a:pt x="278872" y="310134"/>
                    <a:pt x="277196" y="314096"/>
                  </a:cubicBezTo>
                  <a:cubicBezTo>
                    <a:pt x="275901" y="317144"/>
                    <a:pt x="271862" y="317983"/>
                    <a:pt x="268052" y="317068"/>
                  </a:cubicBezTo>
                  <a:cubicBezTo>
                    <a:pt x="266299" y="316687"/>
                    <a:pt x="264394" y="317068"/>
                    <a:pt x="262566" y="316916"/>
                  </a:cubicBezTo>
                  <a:cubicBezTo>
                    <a:pt x="259061" y="316611"/>
                    <a:pt x="256241" y="318440"/>
                    <a:pt x="253117" y="319354"/>
                  </a:cubicBezTo>
                  <a:cubicBezTo>
                    <a:pt x="249688" y="320421"/>
                    <a:pt x="245344" y="318745"/>
                    <a:pt x="241839" y="319811"/>
                  </a:cubicBezTo>
                  <a:cubicBezTo>
                    <a:pt x="236886" y="321336"/>
                    <a:pt x="231781" y="319583"/>
                    <a:pt x="226904" y="321640"/>
                  </a:cubicBezTo>
                  <a:cubicBezTo>
                    <a:pt x="225228" y="322326"/>
                    <a:pt x="223018" y="321716"/>
                    <a:pt x="220961" y="321793"/>
                  </a:cubicBezTo>
                  <a:cubicBezTo>
                    <a:pt x="218522" y="321793"/>
                    <a:pt x="216084" y="321564"/>
                    <a:pt x="213874" y="323088"/>
                  </a:cubicBezTo>
                  <a:cubicBezTo>
                    <a:pt x="213264" y="323469"/>
                    <a:pt x="212197" y="323164"/>
                    <a:pt x="211283" y="323164"/>
                  </a:cubicBezTo>
                  <a:cubicBezTo>
                    <a:pt x="207321" y="323317"/>
                    <a:pt x="203282" y="323469"/>
                    <a:pt x="199320" y="323621"/>
                  </a:cubicBezTo>
                  <a:cubicBezTo>
                    <a:pt x="197948" y="323621"/>
                    <a:pt x="196653" y="323469"/>
                    <a:pt x="195281" y="323469"/>
                  </a:cubicBezTo>
                  <a:cubicBezTo>
                    <a:pt x="192004" y="323469"/>
                    <a:pt x="188728" y="323469"/>
                    <a:pt x="185451" y="323469"/>
                  </a:cubicBezTo>
                  <a:cubicBezTo>
                    <a:pt x="182937" y="323469"/>
                    <a:pt x="180346" y="323469"/>
                    <a:pt x="177831" y="323393"/>
                  </a:cubicBezTo>
                  <a:cubicBezTo>
                    <a:pt x="176841" y="323393"/>
                    <a:pt x="175698" y="322783"/>
                    <a:pt x="174783" y="323012"/>
                  </a:cubicBezTo>
                  <a:cubicBezTo>
                    <a:pt x="168916" y="324460"/>
                    <a:pt x="162896" y="324536"/>
                    <a:pt x="156952" y="325603"/>
                  </a:cubicBezTo>
                  <a:cubicBezTo>
                    <a:pt x="151390" y="326669"/>
                    <a:pt x="146056" y="328346"/>
                    <a:pt x="140569" y="329184"/>
                  </a:cubicBezTo>
                  <a:cubicBezTo>
                    <a:pt x="135083" y="330022"/>
                    <a:pt x="129368" y="329336"/>
                    <a:pt x="123806" y="329413"/>
                  </a:cubicBezTo>
                  <a:cubicBezTo>
                    <a:pt x="119691" y="329413"/>
                    <a:pt x="115728" y="330556"/>
                    <a:pt x="111842" y="331851"/>
                  </a:cubicBezTo>
                  <a:cubicBezTo>
                    <a:pt x="109404" y="332689"/>
                    <a:pt x="106356" y="333146"/>
                    <a:pt x="104070" y="332384"/>
                  </a:cubicBezTo>
                  <a:cubicBezTo>
                    <a:pt x="101631" y="331546"/>
                    <a:pt x="99269" y="331775"/>
                    <a:pt x="96907" y="331470"/>
                  </a:cubicBezTo>
                  <a:cubicBezTo>
                    <a:pt x="94316" y="331165"/>
                    <a:pt x="91649" y="330175"/>
                    <a:pt x="89211" y="330556"/>
                  </a:cubicBezTo>
                  <a:cubicBezTo>
                    <a:pt x="85782" y="331089"/>
                    <a:pt x="82657" y="331622"/>
                    <a:pt x="79686" y="329336"/>
                  </a:cubicBezTo>
                  <a:cubicBezTo>
                    <a:pt x="79228" y="329032"/>
                    <a:pt x="78162" y="329032"/>
                    <a:pt x="77552" y="329336"/>
                  </a:cubicBezTo>
                  <a:cubicBezTo>
                    <a:pt x="74276" y="330784"/>
                    <a:pt x="70923" y="329946"/>
                    <a:pt x="68027" y="329108"/>
                  </a:cubicBezTo>
                  <a:cubicBezTo>
                    <a:pt x="64293" y="328041"/>
                    <a:pt x="60712" y="328270"/>
                    <a:pt x="57054" y="328193"/>
                  </a:cubicBezTo>
                  <a:cubicBezTo>
                    <a:pt x="52558" y="328117"/>
                    <a:pt x="49739" y="325984"/>
                    <a:pt x="48977" y="321640"/>
                  </a:cubicBezTo>
                  <a:cubicBezTo>
                    <a:pt x="47453" y="313182"/>
                    <a:pt x="44405" y="305333"/>
                    <a:pt x="41433" y="297332"/>
                  </a:cubicBezTo>
                  <a:cubicBezTo>
                    <a:pt x="39833" y="293065"/>
                    <a:pt x="39071" y="288569"/>
                    <a:pt x="37928" y="284226"/>
                  </a:cubicBezTo>
                  <a:cubicBezTo>
                    <a:pt x="36556" y="279273"/>
                    <a:pt x="38842" y="273711"/>
                    <a:pt x="34956" y="269367"/>
                  </a:cubicBezTo>
                  <a:cubicBezTo>
                    <a:pt x="36404" y="262585"/>
                    <a:pt x="32289" y="256794"/>
                    <a:pt x="31451" y="250317"/>
                  </a:cubicBezTo>
                  <a:cubicBezTo>
                    <a:pt x="30384" y="242087"/>
                    <a:pt x="27641" y="234010"/>
                    <a:pt x="25660" y="225857"/>
                  </a:cubicBezTo>
                  <a:cubicBezTo>
                    <a:pt x="25050" y="223418"/>
                    <a:pt x="24517" y="220904"/>
                    <a:pt x="24136" y="218389"/>
                  </a:cubicBezTo>
                  <a:cubicBezTo>
                    <a:pt x="23831" y="216179"/>
                    <a:pt x="24136" y="214503"/>
                    <a:pt x="27184" y="213970"/>
                  </a:cubicBezTo>
                  <a:cubicBezTo>
                    <a:pt x="32442" y="212979"/>
                    <a:pt x="37699" y="211607"/>
                    <a:pt x="42729" y="209702"/>
                  </a:cubicBezTo>
                  <a:cubicBezTo>
                    <a:pt x="48215" y="207645"/>
                    <a:pt x="53397" y="204902"/>
                    <a:pt x="58273" y="201397"/>
                  </a:cubicBezTo>
                  <a:cubicBezTo>
                    <a:pt x="63760" y="197587"/>
                    <a:pt x="66732" y="191872"/>
                    <a:pt x="71075" y="187300"/>
                  </a:cubicBezTo>
                  <a:cubicBezTo>
                    <a:pt x="72294" y="186004"/>
                    <a:pt x="72066" y="181889"/>
                    <a:pt x="70846" y="180442"/>
                  </a:cubicBezTo>
                  <a:cubicBezTo>
                    <a:pt x="70161" y="179603"/>
                    <a:pt x="69170" y="178994"/>
                    <a:pt x="68561" y="178156"/>
                  </a:cubicBezTo>
                  <a:cubicBezTo>
                    <a:pt x="66732" y="175565"/>
                    <a:pt x="66808" y="174193"/>
                    <a:pt x="69322" y="171907"/>
                  </a:cubicBezTo>
                  <a:cubicBezTo>
                    <a:pt x="73209" y="168326"/>
                    <a:pt x="76333" y="164440"/>
                    <a:pt x="77781" y="159258"/>
                  </a:cubicBezTo>
                  <a:cubicBezTo>
                    <a:pt x="79457" y="153238"/>
                    <a:pt x="76257" y="147599"/>
                    <a:pt x="70008" y="146304"/>
                  </a:cubicBezTo>
                  <a:cubicBezTo>
                    <a:pt x="69246" y="146152"/>
                    <a:pt x="68484" y="145313"/>
                    <a:pt x="67722" y="145313"/>
                  </a:cubicBezTo>
                  <a:cubicBezTo>
                    <a:pt x="65970" y="145313"/>
                    <a:pt x="64065" y="144932"/>
                    <a:pt x="64293" y="143104"/>
                  </a:cubicBezTo>
                  <a:cubicBezTo>
                    <a:pt x="64446" y="141961"/>
                    <a:pt x="66122" y="140589"/>
                    <a:pt x="67417" y="139979"/>
                  </a:cubicBezTo>
                  <a:cubicBezTo>
                    <a:pt x="71837" y="137846"/>
                    <a:pt x="75495" y="135179"/>
                    <a:pt x="78390" y="130988"/>
                  </a:cubicBezTo>
                  <a:cubicBezTo>
                    <a:pt x="79838" y="128931"/>
                    <a:pt x="81438" y="127483"/>
                    <a:pt x="81514" y="124739"/>
                  </a:cubicBezTo>
                  <a:cubicBezTo>
                    <a:pt x="81514" y="121615"/>
                    <a:pt x="80067" y="119101"/>
                    <a:pt x="78238" y="116967"/>
                  </a:cubicBezTo>
                  <a:cubicBezTo>
                    <a:pt x="75495" y="113691"/>
                    <a:pt x="72371" y="110642"/>
                    <a:pt x="68179" y="108890"/>
                  </a:cubicBezTo>
                  <a:cubicBezTo>
                    <a:pt x="64065" y="107213"/>
                    <a:pt x="63912" y="106071"/>
                    <a:pt x="67113" y="103022"/>
                  </a:cubicBezTo>
                  <a:cubicBezTo>
                    <a:pt x="68332" y="101803"/>
                    <a:pt x="70008" y="101117"/>
                    <a:pt x="71227" y="99898"/>
                  </a:cubicBezTo>
                  <a:cubicBezTo>
                    <a:pt x="72904" y="98222"/>
                    <a:pt x="75342" y="97231"/>
                    <a:pt x="76181" y="94488"/>
                  </a:cubicBezTo>
                  <a:cubicBezTo>
                    <a:pt x="76561" y="93269"/>
                    <a:pt x="78314" y="92431"/>
                    <a:pt x="79457" y="91440"/>
                  </a:cubicBezTo>
                  <a:cubicBezTo>
                    <a:pt x="83038" y="88392"/>
                    <a:pt x="86772" y="85496"/>
                    <a:pt x="88296" y="80772"/>
                  </a:cubicBezTo>
                  <a:cubicBezTo>
                    <a:pt x="88601" y="79781"/>
                    <a:pt x="88906" y="78334"/>
                    <a:pt x="88449" y="77496"/>
                  </a:cubicBezTo>
                  <a:cubicBezTo>
                    <a:pt x="86544" y="74219"/>
                    <a:pt x="84791" y="70561"/>
                    <a:pt x="79991" y="70942"/>
                  </a:cubicBezTo>
                  <a:cubicBezTo>
                    <a:pt x="79457" y="70942"/>
                    <a:pt x="78924" y="70866"/>
                    <a:pt x="78466" y="70714"/>
                  </a:cubicBezTo>
                  <a:cubicBezTo>
                    <a:pt x="75647" y="69876"/>
                    <a:pt x="73056" y="69418"/>
                    <a:pt x="69932" y="69647"/>
                  </a:cubicBezTo>
                  <a:cubicBezTo>
                    <a:pt x="64293" y="69952"/>
                    <a:pt x="58578" y="68428"/>
                    <a:pt x="52863" y="68047"/>
                  </a:cubicBezTo>
                  <a:cubicBezTo>
                    <a:pt x="50806" y="67894"/>
                    <a:pt x="48063" y="66142"/>
                    <a:pt x="46615" y="69418"/>
                  </a:cubicBezTo>
                  <a:cubicBezTo>
                    <a:pt x="46539" y="69647"/>
                    <a:pt x="44938" y="69647"/>
                    <a:pt x="44481" y="69266"/>
                  </a:cubicBezTo>
                  <a:cubicBezTo>
                    <a:pt x="42195" y="66980"/>
                    <a:pt x="40062" y="67666"/>
                    <a:pt x="37318" y="68732"/>
                  </a:cubicBezTo>
                  <a:cubicBezTo>
                    <a:pt x="32213" y="70714"/>
                    <a:pt x="27108" y="72847"/>
                    <a:pt x="21774" y="74371"/>
                  </a:cubicBezTo>
                  <a:cubicBezTo>
                    <a:pt x="18497" y="75362"/>
                    <a:pt x="15601" y="77724"/>
                    <a:pt x="12553" y="79553"/>
                  </a:cubicBezTo>
                  <a:cubicBezTo>
                    <a:pt x="8210" y="82144"/>
                    <a:pt x="5848" y="80924"/>
                    <a:pt x="5391" y="75895"/>
                  </a:cubicBezTo>
                  <a:cubicBezTo>
                    <a:pt x="4781" y="69037"/>
                    <a:pt x="3943" y="62179"/>
                    <a:pt x="3181" y="55321"/>
                  </a:cubicBezTo>
                  <a:cubicBezTo>
                    <a:pt x="971" y="54254"/>
                    <a:pt x="4248" y="53188"/>
                    <a:pt x="3105" y="51892"/>
                  </a:cubicBezTo>
                  <a:cubicBezTo>
                    <a:pt x="2190" y="50902"/>
                    <a:pt x="895" y="48844"/>
                    <a:pt x="1200" y="48539"/>
                  </a:cubicBezTo>
                  <a:cubicBezTo>
                    <a:pt x="3791" y="45796"/>
                    <a:pt x="742" y="43282"/>
                    <a:pt x="971" y="40691"/>
                  </a:cubicBezTo>
                  <a:cubicBezTo>
                    <a:pt x="1123" y="38405"/>
                    <a:pt x="742" y="35966"/>
                    <a:pt x="285" y="33528"/>
                  </a:cubicBezTo>
                  <a:cubicBezTo>
                    <a:pt x="-477" y="29566"/>
                    <a:pt x="438" y="25222"/>
                    <a:pt x="1276" y="21184"/>
                  </a:cubicBezTo>
                  <a:cubicBezTo>
                    <a:pt x="1276" y="21031"/>
                    <a:pt x="1352" y="20879"/>
                    <a:pt x="1428" y="20726"/>
                  </a:cubicBezTo>
                  <a:cubicBezTo>
                    <a:pt x="2038" y="19660"/>
                    <a:pt x="3867" y="18517"/>
                    <a:pt x="5162" y="18364"/>
                  </a:cubicBezTo>
                  <a:cubicBezTo>
                    <a:pt x="10953" y="17678"/>
                    <a:pt x="16744" y="17450"/>
                    <a:pt x="22612" y="17221"/>
                  </a:cubicBezTo>
                  <a:cubicBezTo>
                    <a:pt x="24288" y="17221"/>
                    <a:pt x="26117" y="17526"/>
                    <a:pt x="27489" y="18364"/>
                  </a:cubicBezTo>
                  <a:cubicBezTo>
                    <a:pt x="29470" y="19507"/>
                    <a:pt x="31222" y="22631"/>
                    <a:pt x="31832" y="17450"/>
                  </a:cubicBezTo>
                  <a:cubicBezTo>
                    <a:pt x="31832" y="16916"/>
                    <a:pt x="33813" y="16231"/>
                    <a:pt x="34956" y="16154"/>
                  </a:cubicBezTo>
                  <a:cubicBezTo>
                    <a:pt x="39147" y="15697"/>
                    <a:pt x="43338" y="15392"/>
                    <a:pt x="47529" y="15011"/>
                  </a:cubicBezTo>
                  <a:cubicBezTo>
                    <a:pt x="50120" y="14783"/>
                    <a:pt x="52787" y="15545"/>
                    <a:pt x="55302" y="14021"/>
                  </a:cubicBezTo>
                  <a:cubicBezTo>
                    <a:pt x="56216" y="13487"/>
                    <a:pt x="57969" y="13564"/>
                    <a:pt x="59036" y="14021"/>
                  </a:cubicBezTo>
                  <a:cubicBezTo>
                    <a:pt x="64065" y="16307"/>
                    <a:pt x="68637" y="13792"/>
                    <a:pt x="73437" y="12954"/>
                  </a:cubicBezTo>
                  <a:cubicBezTo>
                    <a:pt x="76866" y="12344"/>
                    <a:pt x="80371" y="12192"/>
                    <a:pt x="83801" y="11811"/>
                  </a:cubicBezTo>
                  <a:cubicBezTo>
                    <a:pt x="91116" y="11049"/>
                    <a:pt x="98431" y="10821"/>
                    <a:pt x="105670" y="9525"/>
                  </a:cubicBezTo>
                  <a:cubicBezTo>
                    <a:pt x="114204" y="8001"/>
                    <a:pt x="122739" y="7620"/>
                    <a:pt x="131349" y="7315"/>
                  </a:cubicBezTo>
                  <a:cubicBezTo>
                    <a:pt x="135693" y="7163"/>
                    <a:pt x="140036" y="5639"/>
                    <a:pt x="144303" y="4724"/>
                  </a:cubicBezTo>
                  <a:cubicBezTo>
                    <a:pt x="145980" y="4343"/>
                    <a:pt x="153295" y="4343"/>
                    <a:pt x="155657" y="4115"/>
                  </a:cubicBezTo>
                  <a:cubicBezTo>
                    <a:pt x="159543" y="3810"/>
                    <a:pt x="163429" y="2896"/>
                    <a:pt x="167316" y="2286"/>
                  </a:cubicBezTo>
                  <a:cubicBezTo>
                    <a:pt x="170211" y="1829"/>
                    <a:pt x="173107" y="1219"/>
                    <a:pt x="176002" y="991"/>
                  </a:cubicBezTo>
                  <a:cubicBezTo>
                    <a:pt x="178669" y="762"/>
                    <a:pt x="181413" y="991"/>
                    <a:pt x="184156" y="991"/>
                  </a:cubicBezTo>
                  <a:cubicBezTo>
                    <a:pt x="189795" y="686"/>
                    <a:pt x="195433" y="0"/>
                    <a:pt x="201072" y="0"/>
                  </a:cubicBezTo>
                  <a:cubicBezTo>
                    <a:pt x="207244" y="0"/>
                    <a:pt x="213417" y="762"/>
                    <a:pt x="219589" y="914"/>
                  </a:cubicBezTo>
                  <a:cubicBezTo>
                    <a:pt x="222332" y="991"/>
                    <a:pt x="225075" y="533"/>
                    <a:pt x="227818" y="152"/>
                  </a:cubicBezTo>
                  <a:cubicBezTo>
                    <a:pt x="232009" y="-381"/>
                    <a:pt x="236353" y="838"/>
                    <a:pt x="240696" y="1448"/>
                  </a:cubicBezTo>
                  <a:cubicBezTo>
                    <a:pt x="241534" y="1524"/>
                    <a:pt x="242373" y="2210"/>
                    <a:pt x="243135" y="1981"/>
                  </a:cubicBezTo>
                  <a:cubicBezTo>
                    <a:pt x="252507" y="-381"/>
                    <a:pt x="262032" y="1600"/>
                    <a:pt x="271405" y="914"/>
                  </a:cubicBezTo>
                  <a:cubicBezTo>
                    <a:pt x="271786" y="914"/>
                    <a:pt x="272167" y="838"/>
                    <a:pt x="272472" y="914"/>
                  </a:cubicBezTo>
                  <a:cubicBezTo>
                    <a:pt x="277806" y="2743"/>
                    <a:pt x="283140" y="3048"/>
                    <a:pt x="288778" y="2286"/>
                  </a:cubicBezTo>
                  <a:cubicBezTo>
                    <a:pt x="290836" y="1981"/>
                    <a:pt x="293122" y="2667"/>
                    <a:pt x="295256" y="3048"/>
                  </a:cubicBezTo>
                  <a:cubicBezTo>
                    <a:pt x="301428" y="4267"/>
                    <a:pt x="307676" y="4648"/>
                    <a:pt x="313848" y="5410"/>
                  </a:cubicBezTo>
                  <a:cubicBezTo>
                    <a:pt x="317353" y="5791"/>
                    <a:pt x="320782" y="6172"/>
                    <a:pt x="324288" y="6248"/>
                  </a:cubicBezTo>
                  <a:cubicBezTo>
                    <a:pt x="326497" y="6248"/>
                    <a:pt x="327488" y="7163"/>
                    <a:pt x="327564" y="9373"/>
                  </a:cubicBezTo>
                  <a:cubicBezTo>
                    <a:pt x="327869" y="16916"/>
                    <a:pt x="328326" y="24460"/>
                    <a:pt x="328555" y="32080"/>
                  </a:cubicBezTo>
                  <a:close/>
                </a:path>
              </a:pathLst>
            </a:custGeom>
            <a:solidFill>
              <a:srgbClr val="898989"/>
            </a:solidFill>
            <a:ln w="7620" cap="flat">
              <a:noFill/>
              <a:prstDash val="solid"/>
              <a:miter/>
            </a:ln>
          </p:spPr>
          <p:txBody>
            <a:bodyPr rtlCol="0" anchor="ctr"/>
            <a:lstStyle/>
            <a:p>
              <a:endParaRPr lang="ja-JP" altLang="en-US"/>
            </a:p>
          </p:txBody>
        </p:sp>
        <p:sp>
          <p:nvSpPr>
            <p:cNvPr id="40" name="フリーフォーム: 図形 39">
              <a:extLst>
                <a:ext uri="{FF2B5EF4-FFF2-40B4-BE49-F238E27FC236}">
                  <a16:creationId xmlns:a16="http://schemas.microsoft.com/office/drawing/2014/main" id="{CE31C01D-D5AE-B054-E3C2-537989FF8510}"/>
                </a:ext>
              </a:extLst>
            </p:cNvPr>
            <p:cNvSpPr/>
            <p:nvPr/>
          </p:nvSpPr>
          <p:spPr>
            <a:xfrm>
              <a:off x="3771107" y="2159584"/>
              <a:ext cx="18344" cy="21107"/>
            </a:xfrm>
            <a:custGeom>
              <a:avLst/>
              <a:gdLst>
                <a:gd name="connsiteX0" fmla="*/ 18242 w 18344"/>
                <a:gd name="connsiteY0" fmla="*/ 17526 h 21107"/>
                <a:gd name="connsiteX1" fmla="*/ 18242 w 18344"/>
                <a:gd name="connsiteY1" fmla="*/ 21107 h 21107"/>
                <a:gd name="connsiteX2" fmla="*/ 15576 w 18344"/>
                <a:gd name="connsiteY2" fmla="*/ 20422 h 21107"/>
                <a:gd name="connsiteX3" fmla="*/ 2622 w 18344"/>
                <a:gd name="connsiteY3" fmla="*/ 10516 h 21107"/>
                <a:gd name="connsiteX4" fmla="*/ 31 w 18344"/>
                <a:gd name="connsiteY4" fmla="*/ 2438 h 21107"/>
                <a:gd name="connsiteX5" fmla="*/ 488 w 18344"/>
                <a:gd name="connsiteY5" fmla="*/ 0 h 21107"/>
                <a:gd name="connsiteX6" fmla="*/ 2317 w 18344"/>
                <a:gd name="connsiteY6" fmla="*/ 686 h 21107"/>
                <a:gd name="connsiteX7" fmla="*/ 8641 w 18344"/>
                <a:gd name="connsiteY7" fmla="*/ 3734 h 21107"/>
                <a:gd name="connsiteX8" fmla="*/ 10622 w 18344"/>
                <a:gd name="connsiteY8" fmla="*/ 6858 h 21107"/>
                <a:gd name="connsiteX9" fmla="*/ 16642 w 18344"/>
                <a:gd name="connsiteY9" fmla="*/ 16154 h 21107"/>
                <a:gd name="connsiteX10" fmla="*/ 18166 w 18344"/>
                <a:gd name="connsiteY10" fmla="*/ 17602 h 2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4" h="21107">
                  <a:moveTo>
                    <a:pt x="18242" y="17526"/>
                  </a:moveTo>
                  <a:cubicBezTo>
                    <a:pt x="18471" y="18669"/>
                    <a:pt x="18242" y="19888"/>
                    <a:pt x="18242" y="21107"/>
                  </a:cubicBezTo>
                  <a:cubicBezTo>
                    <a:pt x="17328" y="20879"/>
                    <a:pt x="16490" y="20650"/>
                    <a:pt x="15576" y="20422"/>
                  </a:cubicBezTo>
                  <a:cubicBezTo>
                    <a:pt x="9937" y="18821"/>
                    <a:pt x="5517" y="15469"/>
                    <a:pt x="2622" y="10516"/>
                  </a:cubicBezTo>
                  <a:cubicBezTo>
                    <a:pt x="1250" y="8153"/>
                    <a:pt x="793" y="5182"/>
                    <a:pt x="31" y="2438"/>
                  </a:cubicBezTo>
                  <a:cubicBezTo>
                    <a:pt x="-122" y="1753"/>
                    <a:pt x="336" y="838"/>
                    <a:pt x="488" y="0"/>
                  </a:cubicBezTo>
                  <a:cubicBezTo>
                    <a:pt x="1097" y="229"/>
                    <a:pt x="1707" y="457"/>
                    <a:pt x="2317" y="686"/>
                  </a:cubicBezTo>
                  <a:cubicBezTo>
                    <a:pt x="4450" y="1676"/>
                    <a:pt x="6508" y="2667"/>
                    <a:pt x="8641" y="3734"/>
                  </a:cubicBezTo>
                  <a:cubicBezTo>
                    <a:pt x="9708" y="5105"/>
                    <a:pt x="10775" y="6096"/>
                    <a:pt x="10622" y="6858"/>
                  </a:cubicBezTo>
                  <a:cubicBezTo>
                    <a:pt x="9708" y="11887"/>
                    <a:pt x="13975" y="13487"/>
                    <a:pt x="16642" y="16154"/>
                  </a:cubicBezTo>
                  <a:cubicBezTo>
                    <a:pt x="17176" y="16612"/>
                    <a:pt x="18014" y="17069"/>
                    <a:pt x="18166" y="17602"/>
                  </a:cubicBezTo>
                  <a:close/>
                </a:path>
              </a:pathLst>
            </a:custGeom>
            <a:solidFill>
              <a:srgbClr val="898989"/>
            </a:solidFill>
            <a:ln w="7620" cap="flat">
              <a:noFill/>
              <a:prstDash val="solid"/>
              <a:miter/>
            </a:ln>
          </p:spPr>
          <p:txBody>
            <a:bodyPr rtlCol="0" anchor="ctr"/>
            <a:lstStyle/>
            <a:p>
              <a:endParaRPr lang="ja-JP" altLang="en-US"/>
            </a:p>
          </p:txBody>
        </p:sp>
        <p:sp>
          <p:nvSpPr>
            <p:cNvPr id="41" name="フリーフォーム: 図形 40">
              <a:extLst>
                <a:ext uri="{FF2B5EF4-FFF2-40B4-BE49-F238E27FC236}">
                  <a16:creationId xmlns:a16="http://schemas.microsoft.com/office/drawing/2014/main" id="{636D3E5D-9030-AB84-D529-31322EEC2C4B}"/>
                </a:ext>
              </a:extLst>
            </p:cNvPr>
            <p:cNvSpPr/>
            <p:nvPr/>
          </p:nvSpPr>
          <p:spPr>
            <a:xfrm>
              <a:off x="3783330" y="2133066"/>
              <a:ext cx="2987" cy="4574"/>
            </a:xfrm>
            <a:custGeom>
              <a:avLst/>
              <a:gdLst>
                <a:gd name="connsiteX0" fmla="*/ 2819 w 2987"/>
                <a:gd name="connsiteY0" fmla="*/ 1753 h 4574"/>
                <a:gd name="connsiteX1" fmla="*/ 1219 w 2987"/>
                <a:gd name="connsiteY1" fmla="*/ 4572 h 4574"/>
                <a:gd name="connsiteX2" fmla="*/ 0 w 2987"/>
                <a:gd name="connsiteY2" fmla="*/ 1143 h 4574"/>
                <a:gd name="connsiteX3" fmla="*/ 1753 w 2987"/>
                <a:gd name="connsiteY3" fmla="*/ 0 h 4574"/>
                <a:gd name="connsiteX4" fmla="*/ 2743 w 2987"/>
                <a:gd name="connsiteY4" fmla="*/ 1829 h 4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7" h="4574">
                  <a:moveTo>
                    <a:pt x="2819" y="1753"/>
                  </a:moveTo>
                  <a:cubicBezTo>
                    <a:pt x="3277" y="3201"/>
                    <a:pt x="2819" y="4648"/>
                    <a:pt x="1219" y="4572"/>
                  </a:cubicBezTo>
                  <a:cubicBezTo>
                    <a:pt x="686" y="4572"/>
                    <a:pt x="229" y="2362"/>
                    <a:pt x="0" y="1143"/>
                  </a:cubicBezTo>
                  <a:cubicBezTo>
                    <a:pt x="0" y="838"/>
                    <a:pt x="1143" y="381"/>
                    <a:pt x="1753" y="0"/>
                  </a:cubicBezTo>
                  <a:cubicBezTo>
                    <a:pt x="1981" y="610"/>
                    <a:pt x="2286" y="1219"/>
                    <a:pt x="2743" y="1829"/>
                  </a:cubicBezTo>
                  <a:close/>
                </a:path>
              </a:pathLst>
            </a:custGeom>
            <a:solidFill>
              <a:srgbClr val="040000"/>
            </a:solidFill>
            <a:ln w="7620" cap="flat">
              <a:noFill/>
              <a:prstDash val="solid"/>
              <a:miter/>
            </a:ln>
          </p:spPr>
          <p:txBody>
            <a:bodyPr rtlCol="0" anchor="ctr"/>
            <a:lstStyle/>
            <a:p>
              <a:endParaRPr lang="ja-JP" altLang="en-US"/>
            </a:p>
          </p:txBody>
        </p:sp>
        <p:sp>
          <p:nvSpPr>
            <p:cNvPr id="42" name="フリーフォーム: 図形 41">
              <a:extLst>
                <a:ext uri="{FF2B5EF4-FFF2-40B4-BE49-F238E27FC236}">
                  <a16:creationId xmlns:a16="http://schemas.microsoft.com/office/drawing/2014/main" id="{AF02CCAB-71A0-FEEC-006F-374FDFF264A2}"/>
                </a:ext>
              </a:extLst>
            </p:cNvPr>
            <p:cNvSpPr/>
            <p:nvPr/>
          </p:nvSpPr>
          <p:spPr>
            <a:xfrm>
              <a:off x="3766720" y="2944283"/>
              <a:ext cx="14170" cy="12523"/>
            </a:xfrm>
            <a:custGeom>
              <a:avLst/>
              <a:gdLst>
                <a:gd name="connsiteX0" fmla="*/ 14171 w 14170"/>
                <a:gd name="connsiteY0" fmla="*/ 10752 h 12523"/>
                <a:gd name="connsiteX1" fmla="*/ 13028 w 14170"/>
                <a:gd name="connsiteY1" fmla="*/ 12429 h 12523"/>
                <a:gd name="connsiteX2" fmla="*/ 3808 w 14170"/>
                <a:gd name="connsiteY2" fmla="*/ 11286 h 12523"/>
                <a:gd name="connsiteX3" fmla="*/ 1826 w 14170"/>
                <a:gd name="connsiteY3" fmla="*/ 618 h 12523"/>
                <a:gd name="connsiteX4" fmla="*/ 5408 w 14170"/>
                <a:gd name="connsiteY4" fmla="*/ 8 h 12523"/>
                <a:gd name="connsiteX5" fmla="*/ 9142 w 14170"/>
                <a:gd name="connsiteY5" fmla="*/ 2066 h 12523"/>
                <a:gd name="connsiteX6" fmla="*/ 14171 w 14170"/>
                <a:gd name="connsiteY6" fmla="*/ 10676 h 1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70" h="12523">
                  <a:moveTo>
                    <a:pt x="14171" y="10752"/>
                  </a:moveTo>
                  <a:cubicBezTo>
                    <a:pt x="13790" y="11362"/>
                    <a:pt x="13485" y="12429"/>
                    <a:pt x="13028" y="12429"/>
                  </a:cubicBezTo>
                  <a:cubicBezTo>
                    <a:pt x="9904" y="12505"/>
                    <a:pt x="6780" y="12886"/>
                    <a:pt x="3808" y="11286"/>
                  </a:cubicBezTo>
                  <a:cubicBezTo>
                    <a:pt x="-383" y="9076"/>
                    <a:pt x="-1222" y="4961"/>
                    <a:pt x="1826" y="618"/>
                  </a:cubicBezTo>
                  <a:cubicBezTo>
                    <a:pt x="3808" y="389"/>
                    <a:pt x="5332" y="-68"/>
                    <a:pt x="5408" y="8"/>
                  </a:cubicBezTo>
                  <a:cubicBezTo>
                    <a:pt x="6094" y="1532"/>
                    <a:pt x="8151" y="-373"/>
                    <a:pt x="9142" y="2066"/>
                  </a:cubicBezTo>
                  <a:cubicBezTo>
                    <a:pt x="10361" y="5037"/>
                    <a:pt x="10818" y="8847"/>
                    <a:pt x="14171" y="10676"/>
                  </a:cubicBezTo>
                  <a:close/>
                </a:path>
              </a:pathLst>
            </a:custGeom>
            <a:solidFill>
              <a:srgbClr val="898989"/>
            </a:solidFill>
            <a:ln w="7620" cap="flat">
              <a:noFill/>
              <a:prstDash val="solid"/>
              <a:miter/>
            </a:ln>
          </p:spPr>
          <p:txBody>
            <a:bodyPr rtlCol="0" anchor="ctr"/>
            <a:lstStyle/>
            <a:p>
              <a:endParaRPr lang="ja-JP" altLang="en-US"/>
            </a:p>
          </p:txBody>
        </p:sp>
        <p:sp>
          <p:nvSpPr>
            <p:cNvPr id="43" name="フリーフォーム: 図形 42">
              <a:extLst>
                <a:ext uri="{FF2B5EF4-FFF2-40B4-BE49-F238E27FC236}">
                  <a16:creationId xmlns:a16="http://schemas.microsoft.com/office/drawing/2014/main" id="{48EF27FE-3992-2547-5557-29367F561C69}"/>
                </a:ext>
              </a:extLst>
            </p:cNvPr>
            <p:cNvSpPr/>
            <p:nvPr/>
          </p:nvSpPr>
          <p:spPr>
            <a:xfrm>
              <a:off x="3755059" y="2112484"/>
              <a:ext cx="685" cy="389"/>
            </a:xfrm>
            <a:custGeom>
              <a:avLst/>
              <a:gdLst>
                <a:gd name="connsiteX0" fmla="*/ 0 w 685"/>
                <a:gd name="connsiteY0" fmla="*/ 389 h 389"/>
                <a:gd name="connsiteX1" fmla="*/ 686 w 685"/>
                <a:gd name="connsiteY1" fmla="*/ 9 h 389"/>
                <a:gd name="connsiteX2" fmla="*/ 0 w 685"/>
                <a:gd name="connsiteY2" fmla="*/ 389 h 389"/>
              </a:gdLst>
              <a:ahLst/>
              <a:cxnLst>
                <a:cxn ang="0">
                  <a:pos x="connsiteX0" y="connsiteY0"/>
                </a:cxn>
                <a:cxn ang="0">
                  <a:pos x="connsiteX1" y="connsiteY1"/>
                </a:cxn>
                <a:cxn ang="0">
                  <a:pos x="connsiteX2" y="connsiteY2"/>
                </a:cxn>
              </a:cxnLst>
              <a:rect l="l" t="t" r="r" b="b"/>
              <a:pathLst>
                <a:path w="685" h="389">
                  <a:moveTo>
                    <a:pt x="0" y="389"/>
                  </a:moveTo>
                  <a:cubicBezTo>
                    <a:pt x="0" y="389"/>
                    <a:pt x="305" y="-68"/>
                    <a:pt x="686" y="9"/>
                  </a:cubicBezTo>
                  <a:cubicBezTo>
                    <a:pt x="686" y="313"/>
                    <a:pt x="305" y="313"/>
                    <a:pt x="0" y="389"/>
                  </a:cubicBezTo>
                  <a:close/>
                </a:path>
              </a:pathLst>
            </a:custGeom>
            <a:solidFill>
              <a:srgbClr val="040000"/>
            </a:solidFill>
            <a:ln w="7620" cap="flat">
              <a:noFill/>
              <a:prstDash val="solid"/>
              <a:miter/>
            </a:ln>
          </p:spPr>
          <p:txBody>
            <a:bodyPr rtlCol="0" anchor="ctr"/>
            <a:lstStyle/>
            <a:p>
              <a:endParaRPr lang="ja-JP" altLang="en-US"/>
            </a:p>
          </p:txBody>
        </p:sp>
        <p:sp>
          <p:nvSpPr>
            <p:cNvPr id="44" name="フリーフォーム: 図形 43">
              <a:extLst>
                <a:ext uri="{FF2B5EF4-FFF2-40B4-BE49-F238E27FC236}">
                  <a16:creationId xmlns:a16="http://schemas.microsoft.com/office/drawing/2014/main" id="{46EE1AE1-B6A6-BBD6-7F7A-37297F7B31CE}"/>
                </a:ext>
              </a:extLst>
            </p:cNvPr>
            <p:cNvSpPr/>
            <p:nvPr/>
          </p:nvSpPr>
          <p:spPr>
            <a:xfrm>
              <a:off x="3647436" y="2849361"/>
              <a:ext cx="91206" cy="101993"/>
            </a:xfrm>
            <a:custGeom>
              <a:avLst/>
              <a:gdLst>
                <a:gd name="connsiteX0" fmla="*/ 91012 w 91206"/>
                <a:gd name="connsiteY0" fmla="*/ 138 h 101993"/>
                <a:gd name="connsiteX1" fmla="*/ 91164 w 91206"/>
                <a:gd name="connsiteY1" fmla="*/ 1509 h 101993"/>
                <a:gd name="connsiteX2" fmla="*/ 89107 w 91206"/>
                <a:gd name="connsiteY2" fmla="*/ 6538 h 101993"/>
                <a:gd name="connsiteX3" fmla="*/ 86592 w 91206"/>
                <a:gd name="connsiteY3" fmla="*/ 7376 h 101993"/>
                <a:gd name="connsiteX4" fmla="*/ 83849 w 91206"/>
                <a:gd name="connsiteY4" fmla="*/ 11339 h 101993"/>
                <a:gd name="connsiteX5" fmla="*/ 76839 w 91206"/>
                <a:gd name="connsiteY5" fmla="*/ 20331 h 101993"/>
                <a:gd name="connsiteX6" fmla="*/ 67542 w 91206"/>
                <a:gd name="connsiteY6" fmla="*/ 31989 h 101993"/>
                <a:gd name="connsiteX7" fmla="*/ 66018 w 91206"/>
                <a:gd name="connsiteY7" fmla="*/ 32218 h 101993"/>
                <a:gd name="connsiteX8" fmla="*/ 64723 w 91206"/>
                <a:gd name="connsiteY8" fmla="*/ 35266 h 101993"/>
                <a:gd name="connsiteX9" fmla="*/ 65866 w 91206"/>
                <a:gd name="connsiteY9" fmla="*/ 34275 h 101993"/>
                <a:gd name="connsiteX10" fmla="*/ 65866 w 91206"/>
                <a:gd name="connsiteY10" fmla="*/ 35266 h 101993"/>
                <a:gd name="connsiteX11" fmla="*/ 56646 w 91206"/>
                <a:gd name="connsiteY11" fmla="*/ 43343 h 101993"/>
                <a:gd name="connsiteX12" fmla="*/ 55503 w 91206"/>
                <a:gd name="connsiteY12" fmla="*/ 44486 h 101993"/>
                <a:gd name="connsiteX13" fmla="*/ 47578 w 91206"/>
                <a:gd name="connsiteY13" fmla="*/ 55763 h 101993"/>
                <a:gd name="connsiteX14" fmla="*/ 47959 w 91206"/>
                <a:gd name="connsiteY14" fmla="*/ 64908 h 101993"/>
                <a:gd name="connsiteX15" fmla="*/ 58017 w 91206"/>
                <a:gd name="connsiteY15" fmla="*/ 70623 h 101993"/>
                <a:gd name="connsiteX16" fmla="*/ 67238 w 91206"/>
                <a:gd name="connsiteY16" fmla="*/ 74433 h 101993"/>
                <a:gd name="connsiteX17" fmla="*/ 72953 w 91206"/>
                <a:gd name="connsiteY17" fmla="*/ 76261 h 101993"/>
                <a:gd name="connsiteX18" fmla="*/ 80115 w 91206"/>
                <a:gd name="connsiteY18" fmla="*/ 78623 h 101993"/>
                <a:gd name="connsiteX19" fmla="*/ 80877 w 91206"/>
                <a:gd name="connsiteY19" fmla="*/ 79386 h 101993"/>
                <a:gd name="connsiteX20" fmla="*/ 84611 w 91206"/>
                <a:gd name="connsiteY20" fmla="*/ 79919 h 101993"/>
                <a:gd name="connsiteX21" fmla="*/ 81106 w 91206"/>
                <a:gd name="connsiteY21" fmla="*/ 82662 h 101993"/>
                <a:gd name="connsiteX22" fmla="*/ 72495 w 91206"/>
                <a:gd name="connsiteY22" fmla="*/ 90663 h 101993"/>
                <a:gd name="connsiteX23" fmla="*/ 62742 w 91206"/>
                <a:gd name="connsiteY23" fmla="*/ 97826 h 101993"/>
                <a:gd name="connsiteX24" fmla="*/ 60989 w 91206"/>
                <a:gd name="connsiteY24" fmla="*/ 98436 h 101993"/>
                <a:gd name="connsiteX25" fmla="*/ 57255 w 91206"/>
                <a:gd name="connsiteY25" fmla="*/ 99807 h 101993"/>
                <a:gd name="connsiteX26" fmla="*/ 51235 w 91206"/>
                <a:gd name="connsiteY26" fmla="*/ 99274 h 101993"/>
                <a:gd name="connsiteX27" fmla="*/ 41406 w 91206"/>
                <a:gd name="connsiteY27" fmla="*/ 99350 h 101993"/>
                <a:gd name="connsiteX28" fmla="*/ 35081 w 91206"/>
                <a:gd name="connsiteY28" fmla="*/ 99959 h 101993"/>
                <a:gd name="connsiteX29" fmla="*/ 25708 w 91206"/>
                <a:gd name="connsiteY29" fmla="*/ 101788 h 101993"/>
                <a:gd name="connsiteX30" fmla="*/ 16183 w 91206"/>
                <a:gd name="connsiteY30" fmla="*/ 100874 h 101993"/>
                <a:gd name="connsiteX31" fmla="*/ 5439 w 91206"/>
                <a:gd name="connsiteY31" fmla="*/ 101560 h 101993"/>
                <a:gd name="connsiteX32" fmla="*/ 563 w 91206"/>
                <a:gd name="connsiteY32" fmla="*/ 97597 h 101993"/>
                <a:gd name="connsiteX33" fmla="*/ 1705 w 91206"/>
                <a:gd name="connsiteY33" fmla="*/ 94702 h 101993"/>
                <a:gd name="connsiteX34" fmla="*/ 5744 w 91206"/>
                <a:gd name="connsiteY34" fmla="*/ 86624 h 101993"/>
                <a:gd name="connsiteX35" fmla="*/ 9935 w 91206"/>
                <a:gd name="connsiteY35" fmla="*/ 75499 h 101993"/>
                <a:gd name="connsiteX36" fmla="*/ 14431 w 91206"/>
                <a:gd name="connsiteY36" fmla="*/ 60640 h 101993"/>
                <a:gd name="connsiteX37" fmla="*/ 19917 w 91206"/>
                <a:gd name="connsiteY37" fmla="*/ 46238 h 101993"/>
                <a:gd name="connsiteX38" fmla="*/ 20603 w 91206"/>
                <a:gd name="connsiteY38" fmla="*/ 44410 h 101993"/>
                <a:gd name="connsiteX39" fmla="*/ 22813 w 91206"/>
                <a:gd name="connsiteY39" fmla="*/ 37780 h 101993"/>
                <a:gd name="connsiteX40" fmla="*/ 29899 w 91206"/>
                <a:gd name="connsiteY40" fmla="*/ 24598 h 101993"/>
                <a:gd name="connsiteX41" fmla="*/ 43158 w 91206"/>
                <a:gd name="connsiteY41" fmla="*/ 15149 h 101993"/>
                <a:gd name="connsiteX42" fmla="*/ 54664 w 91206"/>
                <a:gd name="connsiteY42" fmla="*/ 12634 h 101993"/>
                <a:gd name="connsiteX43" fmla="*/ 63046 w 91206"/>
                <a:gd name="connsiteY43" fmla="*/ 9586 h 101993"/>
                <a:gd name="connsiteX44" fmla="*/ 72876 w 91206"/>
                <a:gd name="connsiteY44" fmla="*/ 4633 h 101993"/>
                <a:gd name="connsiteX45" fmla="*/ 80877 w 91206"/>
                <a:gd name="connsiteY45" fmla="*/ 3033 h 101993"/>
                <a:gd name="connsiteX46" fmla="*/ 89412 w 91206"/>
                <a:gd name="connsiteY46" fmla="*/ 61 h 101993"/>
                <a:gd name="connsiteX47" fmla="*/ 90783 w 91206"/>
                <a:gd name="connsiteY47" fmla="*/ 290 h 10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1206" h="101993">
                  <a:moveTo>
                    <a:pt x="91012" y="138"/>
                  </a:moveTo>
                  <a:cubicBezTo>
                    <a:pt x="91012" y="138"/>
                    <a:pt x="91317" y="1128"/>
                    <a:pt x="91164" y="1509"/>
                  </a:cubicBezTo>
                  <a:cubicBezTo>
                    <a:pt x="90555" y="3262"/>
                    <a:pt x="90021" y="5014"/>
                    <a:pt x="89107" y="6538"/>
                  </a:cubicBezTo>
                  <a:cubicBezTo>
                    <a:pt x="88726" y="7224"/>
                    <a:pt x="88193" y="9281"/>
                    <a:pt x="86592" y="7376"/>
                  </a:cubicBezTo>
                  <a:cubicBezTo>
                    <a:pt x="85602" y="8672"/>
                    <a:pt x="84154" y="9891"/>
                    <a:pt x="83849" y="11339"/>
                  </a:cubicBezTo>
                  <a:cubicBezTo>
                    <a:pt x="83011" y="15606"/>
                    <a:pt x="80115" y="17816"/>
                    <a:pt x="76839" y="20331"/>
                  </a:cubicBezTo>
                  <a:cubicBezTo>
                    <a:pt x="72800" y="23226"/>
                    <a:pt x="69523" y="27265"/>
                    <a:pt x="67542" y="31989"/>
                  </a:cubicBezTo>
                  <a:cubicBezTo>
                    <a:pt x="66856" y="33742"/>
                    <a:pt x="66247" y="32065"/>
                    <a:pt x="66018" y="32218"/>
                  </a:cubicBezTo>
                  <a:cubicBezTo>
                    <a:pt x="64875" y="32827"/>
                    <a:pt x="63351" y="33513"/>
                    <a:pt x="64723" y="35266"/>
                  </a:cubicBezTo>
                  <a:cubicBezTo>
                    <a:pt x="65485" y="34961"/>
                    <a:pt x="65713" y="34580"/>
                    <a:pt x="65866" y="34275"/>
                  </a:cubicBezTo>
                  <a:lnTo>
                    <a:pt x="65866" y="35266"/>
                  </a:lnTo>
                  <a:cubicBezTo>
                    <a:pt x="61903" y="37399"/>
                    <a:pt x="60913" y="42124"/>
                    <a:pt x="56646" y="43343"/>
                  </a:cubicBezTo>
                  <a:cubicBezTo>
                    <a:pt x="56188" y="43495"/>
                    <a:pt x="55579" y="44029"/>
                    <a:pt x="55503" y="44486"/>
                  </a:cubicBezTo>
                  <a:cubicBezTo>
                    <a:pt x="54969" y="49744"/>
                    <a:pt x="51464" y="52639"/>
                    <a:pt x="47578" y="55763"/>
                  </a:cubicBezTo>
                  <a:cubicBezTo>
                    <a:pt x="43234" y="59116"/>
                    <a:pt x="43463" y="61936"/>
                    <a:pt x="47959" y="64908"/>
                  </a:cubicBezTo>
                  <a:cubicBezTo>
                    <a:pt x="51159" y="67041"/>
                    <a:pt x="54588" y="68870"/>
                    <a:pt x="58017" y="70623"/>
                  </a:cubicBezTo>
                  <a:cubicBezTo>
                    <a:pt x="60989" y="72070"/>
                    <a:pt x="64113" y="73213"/>
                    <a:pt x="67238" y="74433"/>
                  </a:cubicBezTo>
                  <a:cubicBezTo>
                    <a:pt x="69143" y="75118"/>
                    <a:pt x="71048" y="75652"/>
                    <a:pt x="72953" y="76261"/>
                  </a:cubicBezTo>
                  <a:cubicBezTo>
                    <a:pt x="75315" y="77023"/>
                    <a:pt x="77753" y="77861"/>
                    <a:pt x="80115" y="78623"/>
                  </a:cubicBezTo>
                  <a:cubicBezTo>
                    <a:pt x="80420" y="78700"/>
                    <a:pt x="80649" y="79081"/>
                    <a:pt x="80877" y="79386"/>
                  </a:cubicBezTo>
                  <a:cubicBezTo>
                    <a:pt x="82401" y="77557"/>
                    <a:pt x="83544" y="78623"/>
                    <a:pt x="84611" y="79919"/>
                  </a:cubicBezTo>
                  <a:cubicBezTo>
                    <a:pt x="83468" y="80833"/>
                    <a:pt x="82401" y="82129"/>
                    <a:pt x="81106" y="82662"/>
                  </a:cubicBezTo>
                  <a:cubicBezTo>
                    <a:pt x="77067" y="84186"/>
                    <a:pt x="74476" y="86548"/>
                    <a:pt x="72495" y="90663"/>
                  </a:cubicBezTo>
                  <a:cubicBezTo>
                    <a:pt x="70819" y="94016"/>
                    <a:pt x="67618" y="97673"/>
                    <a:pt x="62742" y="97826"/>
                  </a:cubicBezTo>
                  <a:cubicBezTo>
                    <a:pt x="62132" y="97826"/>
                    <a:pt x="60989" y="98283"/>
                    <a:pt x="60989" y="98436"/>
                  </a:cubicBezTo>
                  <a:cubicBezTo>
                    <a:pt x="61446" y="103465"/>
                    <a:pt x="57865" y="100264"/>
                    <a:pt x="57255" y="99807"/>
                  </a:cubicBezTo>
                  <a:cubicBezTo>
                    <a:pt x="55198" y="98283"/>
                    <a:pt x="53369" y="99121"/>
                    <a:pt x="51235" y="99274"/>
                  </a:cubicBezTo>
                  <a:cubicBezTo>
                    <a:pt x="47959" y="99502"/>
                    <a:pt x="44682" y="99731"/>
                    <a:pt x="41406" y="99350"/>
                  </a:cubicBezTo>
                  <a:cubicBezTo>
                    <a:pt x="39120" y="99045"/>
                    <a:pt x="37367" y="98816"/>
                    <a:pt x="35081" y="99959"/>
                  </a:cubicBezTo>
                  <a:cubicBezTo>
                    <a:pt x="32338" y="101331"/>
                    <a:pt x="28604" y="102474"/>
                    <a:pt x="25708" y="101788"/>
                  </a:cubicBezTo>
                  <a:cubicBezTo>
                    <a:pt x="22432" y="100950"/>
                    <a:pt x="19308" y="101179"/>
                    <a:pt x="16183" y="100874"/>
                  </a:cubicBezTo>
                  <a:cubicBezTo>
                    <a:pt x="12450" y="100493"/>
                    <a:pt x="9021" y="100569"/>
                    <a:pt x="5439" y="101560"/>
                  </a:cubicBezTo>
                  <a:cubicBezTo>
                    <a:pt x="2772" y="102322"/>
                    <a:pt x="2086" y="99045"/>
                    <a:pt x="563" y="97597"/>
                  </a:cubicBezTo>
                  <a:cubicBezTo>
                    <a:pt x="-962" y="96149"/>
                    <a:pt x="1020" y="95388"/>
                    <a:pt x="1705" y="94702"/>
                  </a:cubicBezTo>
                  <a:cubicBezTo>
                    <a:pt x="3991" y="92416"/>
                    <a:pt x="5211" y="89977"/>
                    <a:pt x="5744" y="86624"/>
                  </a:cubicBezTo>
                  <a:cubicBezTo>
                    <a:pt x="6354" y="82814"/>
                    <a:pt x="9097" y="79309"/>
                    <a:pt x="9935" y="75499"/>
                  </a:cubicBezTo>
                  <a:cubicBezTo>
                    <a:pt x="11002" y="70394"/>
                    <a:pt x="12983" y="65593"/>
                    <a:pt x="14431" y="60640"/>
                  </a:cubicBezTo>
                  <a:cubicBezTo>
                    <a:pt x="15879" y="55840"/>
                    <a:pt x="15879" y="50201"/>
                    <a:pt x="19917" y="46238"/>
                  </a:cubicBezTo>
                  <a:cubicBezTo>
                    <a:pt x="20374" y="45858"/>
                    <a:pt x="20679" y="45019"/>
                    <a:pt x="20603" y="44410"/>
                  </a:cubicBezTo>
                  <a:cubicBezTo>
                    <a:pt x="20222" y="41819"/>
                    <a:pt x="21670" y="39838"/>
                    <a:pt x="22813" y="37780"/>
                  </a:cubicBezTo>
                  <a:cubicBezTo>
                    <a:pt x="25251" y="33437"/>
                    <a:pt x="27690" y="29017"/>
                    <a:pt x="29899" y="24598"/>
                  </a:cubicBezTo>
                  <a:cubicBezTo>
                    <a:pt x="32643" y="19035"/>
                    <a:pt x="38053" y="16978"/>
                    <a:pt x="43158" y="15149"/>
                  </a:cubicBezTo>
                  <a:cubicBezTo>
                    <a:pt x="46740" y="13853"/>
                    <a:pt x="50473" y="12558"/>
                    <a:pt x="54664" y="12634"/>
                  </a:cubicBezTo>
                  <a:cubicBezTo>
                    <a:pt x="57408" y="12634"/>
                    <a:pt x="60303" y="10806"/>
                    <a:pt x="63046" y="9586"/>
                  </a:cubicBezTo>
                  <a:cubicBezTo>
                    <a:pt x="66399" y="8062"/>
                    <a:pt x="69523" y="5929"/>
                    <a:pt x="72876" y="4633"/>
                  </a:cubicBezTo>
                  <a:cubicBezTo>
                    <a:pt x="75391" y="3719"/>
                    <a:pt x="78515" y="4176"/>
                    <a:pt x="80877" y="3033"/>
                  </a:cubicBezTo>
                  <a:cubicBezTo>
                    <a:pt x="83620" y="1661"/>
                    <a:pt x="87430" y="3414"/>
                    <a:pt x="89412" y="61"/>
                  </a:cubicBezTo>
                  <a:cubicBezTo>
                    <a:pt x="89488" y="-91"/>
                    <a:pt x="90478" y="61"/>
                    <a:pt x="90783" y="290"/>
                  </a:cubicBezTo>
                  <a:close/>
                </a:path>
              </a:pathLst>
            </a:custGeom>
            <a:solidFill>
              <a:srgbClr val="FFFFFF"/>
            </a:solidFill>
            <a:ln w="7620" cap="flat">
              <a:noFill/>
              <a:prstDash val="solid"/>
              <a:miter/>
            </a:ln>
          </p:spPr>
          <p:txBody>
            <a:bodyPr rtlCol="0" anchor="ctr"/>
            <a:lstStyle/>
            <a:p>
              <a:endParaRPr lang="ja-JP" altLang="en-US"/>
            </a:p>
          </p:txBody>
        </p:sp>
        <p:sp>
          <p:nvSpPr>
            <p:cNvPr id="45" name="フリーフォーム: 図形 44">
              <a:extLst>
                <a:ext uri="{FF2B5EF4-FFF2-40B4-BE49-F238E27FC236}">
                  <a16:creationId xmlns:a16="http://schemas.microsoft.com/office/drawing/2014/main" id="{C35E7FD5-1238-51B5-E92C-C806D06865B0}"/>
                </a:ext>
              </a:extLst>
            </p:cNvPr>
            <p:cNvSpPr/>
            <p:nvPr/>
          </p:nvSpPr>
          <p:spPr>
            <a:xfrm>
              <a:off x="3613022" y="2030182"/>
              <a:ext cx="123537" cy="110440"/>
            </a:xfrm>
            <a:custGeom>
              <a:avLst/>
              <a:gdLst>
                <a:gd name="connsiteX0" fmla="*/ 120396 w 123537"/>
                <a:gd name="connsiteY0" fmla="*/ 59831 h 110440"/>
                <a:gd name="connsiteX1" fmla="*/ 123444 w 123537"/>
                <a:gd name="connsiteY1" fmla="*/ 79720 h 110440"/>
                <a:gd name="connsiteX2" fmla="*/ 118567 w 123537"/>
                <a:gd name="connsiteY2" fmla="*/ 100293 h 110440"/>
                <a:gd name="connsiteX3" fmla="*/ 110109 w 123537"/>
                <a:gd name="connsiteY3" fmla="*/ 106923 h 110440"/>
                <a:gd name="connsiteX4" fmla="*/ 101270 w 123537"/>
                <a:gd name="connsiteY4" fmla="*/ 108980 h 110440"/>
                <a:gd name="connsiteX5" fmla="*/ 97612 w 123537"/>
                <a:gd name="connsiteY5" fmla="*/ 110352 h 110440"/>
                <a:gd name="connsiteX6" fmla="*/ 94107 w 123537"/>
                <a:gd name="connsiteY6" fmla="*/ 108295 h 110440"/>
                <a:gd name="connsiteX7" fmla="*/ 93955 w 123537"/>
                <a:gd name="connsiteY7" fmla="*/ 103570 h 110440"/>
                <a:gd name="connsiteX8" fmla="*/ 100736 w 123537"/>
                <a:gd name="connsiteY8" fmla="*/ 89092 h 110440"/>
                <a:gd name="connsiteX9" fmla="*/ 101803 w 123537"/>
                <a:gd name="connsiteY9" fmla="*/ 85587 h 110440"/>
                <a:gd name="connsiteX10" fmla="*/ 101041 w 123537"/>
                <a:gd name="connsiteY10" fmla="*/ 83453 h 110440"/>
                <a:gd name="connsiteX11" fmla="*/ 103251 w 123537"/>
                <a:gd name="connsiteY11" fmla="*/ 83911 h 110440"/>
                <a:gd name="connsiteX12" fmla="*/ 105080 w 123537"/>
                <a:gd name="connsiteY12" fmla="*/ 81015 h 110440"/>
                <a:gd name="connsiteX13" fmla="*/ 103099 w 123537"/>
                <a:gd name="connsiteY13" fmla="*/ 66080 h 110440"/>
                <a:gd name="connsiteX14" fmla="*/ 103708 w 123537"/>
                <a:gd name="connsiteY14" fmla="*/ 62651 h 110440"/>
                <a:gd name="connsiteX15" fmla="*/ 102718 w 123537"/>
                <a:gd name="connsiteY15" fmla="*/ 60517 h 110440"/>
                <a:gd name="connsiteX16" fmla="*/ 101956 w 123537"/>
                <a:gd name="connsiteY16" fmla="*/ 58993 h 110440"/>
                <a:gd name="connsiteX17" fmla="*/ 101498 w 123537"/>
                <a:gd name="connsiteY17" fmla="*/ 45506 h 110440"/>
                <a:gd name="connsiteX18" fmla="*/ 94031 w 123537"/>
                <a:gd name="connsiteY18" fmla="*/ 28132 h 110440"/>
                <a:gd name="connsiteX19" fmla="*/ 82677 w 123537"/>
                <a:gd name="connsiteY19" fmla="*/ 16093 h 110440"/>
                <a:gd name="connsiteX20" fmla="*/ 65761 w 123537"/>
                <a:gd name="connsiteY20" fmla="*/ 9692 h 110440"/>
                <a:gd name="connsiteX21" fmla="*/ 56693 w 123537"/>
                <a:gd name="connsiteY21" fmla="*/ 10987 h 110440"/>
                <a:gd name="connsiteX22" fmla="*/ 36881 w 123537"/>
                <a:gd name="connsiteY22" fmla="*/ 24551 h 110440"/>
                <a:gd name="connsiteX23" fmla="*/ 22555 w 123537"/>
                <a:gd name="connsiteY23" fmla="*/ 43372 h 110440"/>
                <a:gd name="connsiteX24" fmla="*/ 17755 w 123537"/>
                <a:gd name="connsiteY24" fmla="*/ 48935 h 110440"/>
                <a:gd name="connsiteX25" fmla="*/ 8153 w 123537"/>
                <a:gd name="connsiteY25" fmla="*/ 65927 h 110440"/>
                <a:gd name="connsiteX26" fmla="*/ 7620 w 123537"/>
                <a:gd name="connsiteY26" fmla="*/ 67299 h 110440"/>
                <a:gd name="connsiteX27" fmla="*/ 4343 w 123537"/>
                <a:gd name="connsiteY27" fmla="*/ 70347 h 110440"/>
                <a:gd name="connsiteX28" fmla="*/ 3810 w 123537"/>
                <a:gd name="connsiteY28" fmla="*/ 70347 h 110440"/>
                <a:gd name="connsiteX29" fmla="*/ 0 w 123537"/>
                <a:gd name="connsiteY29" fmla="*/ 68137 h 110440"/>
                <a:gd name="connsiteX30" fmla="*/ 2667 w 123537"/>
                <a:gd name="connsiteY30" fmla="*/ 58460 h 110440"/>
                <a:gd name="connsiteX31" fmla="*/ 3201 w 123537"/>
                <a:gd name="connsiteY31" fmla="*/ 57088 h 110440"/>
                <a:gd name="connsiteX32" fmla="*/ 5639 w 123537"/>
                <a:gd name="connsiteY32" fmla="*/ 46725 h 110440"/>
                <a:gd name="connsiteX33" fmla="*/ 10439 w 123537"/>
                <a:gd name="connsiteY33" fmla="*/ 39105 h 110440"/>
                <a:gd name="connsiteX34" fmla="*/ 16307 w 123537"/>
                <a:gd name="connsiteY34" fmla="*/ 28589 h 110440"/>
                <a:gd name="connsiteX35" fmla="*/ 23622 w 123537"/>
                <a:gd name="connsiteY35" fmla="*/ 19445 h 110440"/>
                <a:gd name="connsiteX36" fmla="*/ 25146 w 123537"/>
                <a:gd name="connsiteY36" fmla="*/ 17921 h 110440"/>
                <a:gd name="connsiteX37" fmla="*/ 41148 w 123537"/>
                <a:gd name="connsiteY37" fmla="*/ 8473 h 110440"/>
                <a:gd name="connsiteX38" fmla="*/ 43586 w 123537"/>
                <a:gd name="connsiteY38" fmla="*/ 6110 h 110440"/>
                <a:gd name="connsiteX39" fmla="*/ 51359 w 123537"/>
                <a:gd name="connsiteY39" fmla="*/ 2605 h 110440"/>
                <a:gd name="connsiteX40" fmla="*/ 71018 w 123537"/>
                <a:gd name="connsiteY40" fmla="*/ 1691 h 110440"/>
                <a:gd name="connsiteX41" fmla="*/ 84963 w 123537"/>
                <a:gd name="connsiteY41" fmla="*/ 4586 h 110440"/>
                <a:gd name="connsiteX42" fmla="*/ 102718 w 123537"/>
                <a:gd name="connsiteY42" fmla="*/ 18378 h 110440"/>
                <a:gd name="connsiteX43" fmla="*/ 108052 w 123537"/>
                <a:gd name="connsiteY43" fmla="*/ 26303 h 110440"/>
                <a:gd name="connsiteX44" fmla="*/ 118262 w 123537"/>
                <a:gd name="connsiteY44" fmla="*/ 47411 h 110440"/>
                <a:gd name="connsiteX45" fmla="*/ 119177 w 123537"/>
                <a:gd name="connsiteY45" fmla="*/ 51373 h 110440"/>
                <a:gd name="connsiteX46" fmla="*/ 120396 w 123537"/>
                <a:gd name="connsiteY46" fmla="*/ 59984 h 110440"/>
                <a:gd name="connsiteX47" fmla="*/ 56998 w 123537"/>
                <a:gd name="connsiteY47" fmla="*/ 2300 h 110440"/>
                <a:gd name="connsiteX48" fmla="*/ 56617 w 123537"/>
                <a:gd name="connsiteY48" fmla="*/ 1615 h 110440"/>
                <a:gd name="connsiteX49" fmla="*/ 56998 w 123537"/>
                <a:gd name="connsiteY49" fmla="*/ 2300 h 11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23537" h="110440">
                  <a:moveTo>
                    <a:pt x="120396" y="59831"/>
                  </a:moveTo>
                  <a:cubicBezTo>
                    <a:pt x="123444" y="66232"/>
                    <a:pt x="123749" y="72938"/>
                    <a:pt x="123444" y="79720"/>
                  </a:cubicBezTo>
                  <a:cubicBezTo>
                    <a:pt x="123063" y="86806"/>
                    <a:pt x="121158" y="93664"/>
                    <a:pt x="118567" y="100293"/>
                  </a:cubicBezTo>
                  <a:cubicBezTo>
                    <a:pt x="117196" y="103723"/>
                    <a:pt x="114986" y="106923"/>
                    <a:pt x="110109" y="106923"/>
                  </a:cubicBezTo>
                  <a:cubicBezTo>
                    <a:pt x="107137" y="106923"/>
                    <a:pt x="104166" y="108142"/>
                    <a:pt x="101270" y="108980"/>
                  </a:cubicBezTo>
                  <a:cubicBezTo>
                    <a:pt x="99974" y="109361"/>
                    <a:pt x="98222" y="110809"/>
                    <a:pt x="97612" y="110352"/>
                  </a:cubicBezTo>
                  <a:cubicBezTo>
                    <a:pt x="96469" y="109590"/>
                    <a:pt x="93955" y="111190"/>
                    <a:pt x="94107" y="108295"/>
                  </a:cubicBezTo>
                  <a:cubicBezTo>
                    <a:pt x="94183" y="106694"/>
                    <a:pt x="93193" y="104332"/>
                    <a:pt x="93955" y="103570"/>
                  </a:cubicBezTo>
                  <a:cubicBezTo>
                    <a:pt x="97765" y="99379"/>
                    <a:pt x="98603" y="93969"/>
                    <a:pt x="100736" y="89092"/>
                  </a:cubicBezTo>
                  <a:cubicBezTo>
                    <a:pt x="101194" y="87949"/>
                    <a:pt x="101651" y="86806"/>
                    <a:pt x="101803" y="85587"/>
                  </a:cubicBezTo>
                  <a:cubicBezTo>
                    <a:pt x="101803" y="84901"/>
                    <a:pt x="101270" y="84139"/>
                    <a:pt x="101041" y="83453"/>
                  </a:cubicBezTo>
                  <a:cubicBezTo>
                    <a:pt x="101803" y="83606"/>
                    <a:pt x="102565" y="83987"/>
                    <a:pt x="103251" y="83911"/>
                  </a:cubicBezTo>
                  <a:cubicBezTo>
                    <a:pt x="104927" y="83682"/>
                    <a:pt x="105689" y="82234"/>
                    <a:pt x="105080" y="81015"/>
                  </a:cubicBezTo>
                  <a:cubicBezTo>
                    <a:pt x="102794" y="76214"/>
                    <a:pt x="104927" y="70880"/>
                    <a:pt x="103099" y="66080"/>
                  </a:cubicBezTo>
                  <a:cubicBezTo>
                    <a:pt x="102718" y="65165"/>
                    <a:pt x="103251" y="63718"/>
                    <a:pt x="103708" y="62651"/>
                  </a:cubicBezTo>
                  <a:cubicBezTo>
                    <a:pt x="104318" y="61355"/>
                    <a:pt x="104242" y="60822"/>
                    <a:pt x="102718" y="60517"/>
                  </a:cubicBezTo>
                  <a:cubicBezTo>
                    <a:pt x="102337" y="60517"/>
                    <a:pt x="101803" y="59298"/>
                    <a:pt x="101956" y="58993"/>
                  </a:cubicBezTo>
                  <a:cubicBezTo>
                    <a:pt x="104089" y="54421"/>
                    <a:pt x="102184" y="50078"/>
                    <a:pt x="101498" y="45506"/>
                  </a:cubicBezTo>
                  <a:cubicBezTo>
                    <a:pt x="100508" y="38953"/>
                    <a:pt x="97003" y="33618"/>
                    <a:pt x="94031" y="28132"/>
                  </a:cubicBezTo>
                  <a:cubicBezTo>
                    <a:pt x="91516" y="23408"/>
                    <a:pt x="87706" y="19141"/>
                    <a:pt x="82677" y="16093"/>
                  </a:cubicBezTo>
                  <a:cubicBezTo>
                    <a:pt x="77343" y="12816"/>
                    <a:pt x="72085" y="10682"/>
                    <a:pt x="65761" y="9692"/>
                  </a:cubicBezTo>
                  <a:cubicBezTo>
                    <a:pt x="62179" y="9158"/>
                    <a:pt x="59741" y="9692"/>
                    <a:pt x="56693" y="10987"/>
                  </a:cubicBezTo>
                  <a:cubicBezTo>
                    <a:pt x="49073" y="14111"/>
                    <a:pt x="42215" y="18226"/>
                    <a:pt x="36881" y="24551"/>
                  </a:cubicBezTo>
                  <a:cubicBezTo>
                    <a:pt x="31852" y="30571"/>
                    <a:pt x="25984" y="35981"/>
                    <a:pt x="22555" y="43372"/>
                  </a:cubicBezTo>
                  <a:cubicBezTo>
                    <a:pt x="21565" y="45506"/>
                    <a:pt x="18974" y="46877"/>
                    <a:pt x="17755" y="48935"/>
                  </a:cubicBezTo>
                  <a:cubicBezTo>
                    <a:pt x="14402" y="54497"/>
                    <a:pt x="11278" y="60288"/>
                    <a:pt x="8153" y="65927"/>
                  </a:cubicBezTo>
                  <a:cubicBezTo>
                    <a:pt x="7925" y="66385"/>
                    <a:pt x="7468" y="66842"/>
                    <a:pt x="7620" y="67299"/>
                  </a:cubicBezTo>
                  <a:cubicBezTo>
                    <a:pt x="8230" y="70195"/>
                    <a:pt x="6706" y="70652"/>
                    <a:pt x="4343" y="70347"/>
                  </a:cubicBezTo>
                  <a:cubicBezTo>
                    <a:pt x="4191" y="70347"/>
                    <a:pt x="3962" y="70347"/>
                    <a:pt x="3810" y="70347"/>
                  </a:cubicBezTo>
                  <a:cubicBezTo>
                    <a:pt x="76" y="71795"/>
                    <a:pt x="0" y="71795"/>
                    <a:pt x="0" y="68137"/>
                  </a:cubicBezTo>
                  <a:cubicBezTo>
                    <a:pt x="0" y="64708"/>
                    <a:pt x="533" y="61355"/>
                    <a:pt x="2667" y="58460"/>
                  </a:cubicBezTo>
                  <a:cubicBezTo>
                    <a:pt x="2972" y="58079"/>
                    <a:pt x="3277" y="57469"/>
                    <a:pt x="3201" y="57088"/>
                  </a:cubicBezTo>
                  <a:cubicBezTo>
                    <a:pt x="2057" y="53202"/>
                    <a:pt x="5029" y="50230"/>
                    <a:pt x="5639" y="46725"/>
                  </a:cubicBezTo>
                  <a:cubicBezTo>
                    <a:pt x="6096" y="43982"/>
                    <a:pt x="8382" y="41238"/>
                    <a:pt x="10439" y="39105"/>
                  </a:cubicBezTo>
                  <a:cubicBezTo>
                    <a:pt x="13487" y="36057"/>
                    <a:pt x="14173" y="31942"/>
                    <a:pt x="16307" y="28589"/>
                  </a:cubicBezTo>
                  <a:cubicBezTo>
                    <a:pt x="18364" y="25236"/>
                    <a:pt x="20498" y="21884"/>
                    <a:pt x="23622" y="19445"/>
                  </a:cubicBezTo>
                  <a:cubicBezTo>
                    <a:pt x="24156" y="18988"/>
                    <a:pt x="24765" y="18531"/>
                    <a:pt x="25146" y="17921"/>
                  </a:cubicBezTo>
                  <a:cubicBezTo>
                    <a:pt x="28880" y="12054"/>
                    <a:pt x="35204" y="10606"/>
                    <a:pt x="41148" y="8473"/>
                  </a:cubicBezTo>
                  <a:cubicBezTo>
                    <a:pt x="42291" y="7253"/>
                    <a:pt x="42977" y="6110"/>
                    <a:pt x="43586" y="6110"/>
                  </a:cubicBezTo>
                  <a:cubicBezTo>
                    <a:pt x="46787" y="6110"/>
                    <a:pt x="48844" y="4053"/>
                    <a:pt x="51359" y="2605"/>
                  </a:cubicBezTo>
                  <a:cubicBezTo>
                    <a:pt x="57683" y="-900"/>
                    <a:pt x="64618" y="-519"/>
                    <a:pt x="71018" y="1691"/>
                  </a:cubicBezTo>
                  <a:cubicBezTo>
                    <a:pt x="75591" y="3291"/>
                    <a:pt x="80391" y="3291"/>
                    <a:pt x="84963" y="4586"/>
                  </a:cubicBezTo>
                  <a:cubicBezTo>
                    <a:pt x="90068" y="6034"/>
                    <a:pt x="101117" y="13578"/>
                    <a:pt x="102718" y="18378"/>
                  </a:cubicBezTo>
                  <a:cubicBezTo>
                    <a:pt x="103861" y="21655"/>
                    <a:pt x="106528" y="23408"/>
                    <a:pt x="108052" y="26303"/>
                  </a:cubicBezTo>
                  <a:cubicBezTo>
                    <a:pt x="111709" y="33238"/>
                    <a:pt x="116053" y="39791"/>
                    <a:pt x="118262" y="47411"/>
                  </a:cubicBezTo>
                  <a:cubicBezTo>
                    <a:pt x="118643" y="48706"/>
                    <a:pt x="118948" y="50001"/>
                    <a:pt x="119177" y="51373"/>
                  </a:cubicBezTo>
                  <a:cubicBezTo>
                    <a:pt x="119634" y="54269"/>
                    <a:pt x="119177" y="57469"/>
                    <a:pt x="120396" y="59984"/>
                  </a:cubicBezTo>
                  <a:close/>
                  <a:moveTo>
                    <a:pt x="56998" y="2300"/>
                  </a:moveTo>
                  <a:cubicBezTo>
                    <a:pt x="56998" y="2300"/>
                    <a:pt x="56998" y="1691"/>
                    <a:pt x="56617" y="1615"/>
                  </a:cubicBezTo>
                  <a:cubicBezTo>
                    <a:pt x="56617" y="1996"/>
                    <a:pt x="56769" y="2148"/>
                    <a:pt x="56998" y="2300"/>
                  </a:cubicBezTo>
                  <a:close/>
                </a:path>
              </a:pathLst>
            </a:custGeom>
            <a:solidFill>
              <a:srgbClr val="898989"/>
            </a:solidFill>
            <a:ln w="7620" cap="flat">
              <a:noFill/>
              <a:prstDash val="solid"/>
              <a:miter/>
            </a:ln>
          </p:spPr>
          <p:txBody>
            <a:bodyPr rtlCol="0" anchor="ctr"/>
            <a:lstStyle/>
            <a:p>
              <a:endParaRPr lang="ja-JP" altLang="en-US"/>
            </a:p>
          </p:txBody>
        </p:sp>
        <p:sp>
          <p:nvSpPr>
            <p:cNvPr id="46" name="フリーフォーム: 図形 45">
              <a:extLst>
                <a:ext uri="{FF2B5EF4-FFF2-40B4-BE49-F238E27FC236}">
                  <a16:creationId xmlns:a16="http://schemas.microsoft.com/office/drawing/2014/main" id="{39EC9FB9-BB9E-632C-F484-D462C73F1CEB}"/>
                </a:ext>
              </a:extLst>
            </p:cNvPr>
            <p:cNvSpPr/>
            <p:nvPr/>
          </p:nvSpPr>
          <p:spPr>
            <a:xfrm>
              <a:off x="3669258" y="2503697"/>
              <a:ext cx="53120" cy="34777"/>
            </a:xfrm>
            <a:custGeom>
              <a:avLst/>
              <a:gdLst>
                <a:gd name="connsiteX0" fmla="*/ 42291 w 53120"/>
                <a:gd name="connsiteY0" fmla="*/ 159 h 34777"/>
                <a:gd name="connsiteX1" fmla="*/ 53035 w 53120"/>
                <a:gd name="connsiteY1" fmla="*/ 8845 h 34777"/>
                <a:gd name="connsiteX2" fmla="*/ 49149 w 53120"/>
                <a:gd name="connsiteY2" fmla="*/ 15246 h 34777"/>
                <a:gd name="connsiteX3" fmla="*/ 37186 w 53120"/>
                <a:gd name="connsiteY3" fmla="*/ 26448 h 34777"/>
                <a:gd name="connsiteX4" fmla="*/ 21107 w 53120"/>
                <a:gd name="connsiteY4" fmla="*/ 33153 h 34777"/>
                <a:gd name="connsiteX5" fmla="*/ 8839 w 53120"/>
                <a:gd name="connsiteY5" fmla="*/ 34372 h 34777"/>
                <a:gd name="connsiteX6" fmla="*/ 2362 w 53120"/>
                <a:gd name="connsiteY6" fmla="*/ 30791 h 34777"/>
                <a:gd name="connsiteX7" fmla="*/ 0 w 53120"/>
                <a:gd name="connsiteY7" fmla="*/ 24847 h 34777"/>
                <a:gd name="connsiteX8" fmla="*/ 1219 w 53120"/>
                <a:gd name="connsiteY8" fmla="*/ 21114 h 34777"/>
                <a:gd name="connsiteX9" fmla="*/ 6096 w 53120"/>
                <a:gd name="connsiteY9" fmla="*/ 17304 h 34777"/>
                <a:gd name="connsiteX10" fmla="*/ 32156 w 53120"/>
                <a:gd name="connsiteY10" fmla="*/ 3206 h 34777"/>
                <a:gd name="connsiteX11" fmla="*/ 42291 w 53120"/>
                <a:gd name="connsiteY11" fmla="*/ 235 h 34777"/>
                <a:gd name="connsiteX12" fmla="*/ 30937 w 53120"/>
                <a:gd name="connsiteY12" fmla="*/ 19513 h 34777"/>
                <a:gd name="connsiteX13" fmla="*/ 34595 w 53120"/>
                <a:gd name="connsiteY13" fmla="*/ 18066 h 34777"/>
                <a:gd name="connsiteX14" fmla="*/ 34138 w 53120"/>
                <a:gd name="connsiteY14" fmla="*/ 17456 h 34777"/>
                <a:gd name="connsiteX15" fmla="*/ 30251 w 53120"/>
                <a:gd name="connsiteY15" fmla="*/ 18218 h 34777"/>
                <a:gd name="connsiteX16" fmla="*/ 28423 w 53120"/>
                <a:gd name="connsiteY16" fmla="*/ 20504 h 34777"/>
                <a:gd name="connsiteX17" fmla="*/ 29566 w 53120"/>
                <a:gd name="connsiteY17" fmla="*/ 22714 h 34777"/>
                <a:gd name="connsiteX18" fmla="*/ 31547 w 53120"/>
                <a:gd name="connsiteY18" fmla="*/ 23323 h 34777"/>
                <a:gd name="connsiteX19" fmla="*/ 30480 w 53120"/>
                <a:gd name="connsiteY19" fmla="*/ 21114 h 34777"/>
                <a:gd name="connsiteX20" fmla="*/ 31013 w 53120"/>
                <a:gd name="connsiteY20" fmla="*/ 19513 h 34777"/>
                <a:gd name="connsiteX21" fmla="*/ 26746 w 53120"/>
                <a:gd name="connsiteY21" fmla="*/ 23552 h 34777"/>
                <a:gd name="connsiteX22" fmla="*/ 26746 w 53120"/>
                <a:gd name="connsiteY22" fmla="*/ 20733 h 34777"/>
                <a:gd name="connsiteX23" fmla="*/ 25832 w 53120"/>
                <a:gd name="connsiteY23" fmla="*/ 20580 h 34777"/>
                <a:gd name="connsiteX24" fmla="*/ 24994 w 53120"/>
                <a:gd name="connsiteY24" fmla="*/ 24314 h 34777"/>
                <a:gd name="connsiteX25" fmla="*/ 26746 w 53120"/>
                <a:gd name="connsiteY25" fmla="*/ 23552 h 34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3120" h="34777">
                  <a:moveTo>
                    <a:pt x="42291" y="159"/>
                  </a:moveTo>
                  <a:cubicBezTo>
                    <a:pt x="47320" y="-984"/>
                    <a:pt x="53950" y="4273"/>
                    <a:pt x="53035" y="8845"/>
                  </a:cubicBezTo>
                  <a:cubicBezTo>
                    <a:pt x="52578" y="11131"/>
                    <a:pt x="50902" y="13494"/>
                    <a:pt x="49149" y="15246"/>
                  </a:cubicBezTo>
                  <a:cubicBezTo>
                    <a:pt x="45263" y="19132"/>
                    <a:pt x="40310" y="22104"/>
                    <a:pt x="37186" y="26448"/>
                  </a:cubicBezTo>
                  <a:cubicBezTo>
                    <a:pt x="32995" y="32315"/>
                    <a:pt x="26899" y="33077"/>
                    <a:pt x="21107" y="33153"/>
                  </a:cubicBezTo>
                  <a:cubicBezTo>
                    <a:pt x="16916" y="33153"/>
                    <a:pt x="12954" y="32315"/>
                    <a:pt x="8839" y="34372"/>
                  </a:cubicBezTo>
                  <a:cubicBezTo>
                    <a:pt x="5867" y="35896"/>
                    <a:pt x="3962" y="32772"/>
                    <a:pt x="2362" y="30791"/>
                  </a:cubicBezTo>
                  <a:cubicBezTo>
                    <a:pt x="1143" y="29267"/>
                    <a:pt x="762" y="27210"/>
                    <a:pt x="0" y="24847"/>
                  </a:cubicBezTo>
                  <a:cubicBezTo>
                    <a:pt x="381" y="23247"/>
                    <a:pt x="457" y="21799"/>
                    <a:pt x="1219" y="21114"/>
                  </a:cubicBezTo>
                  <a:cubicBezTo>
                    <a:pt x="2667" y="19666"/>
                    <a:pt x="4343" y="18294"/>
                    <a:pt x="6096" y="17304"/>
                  </a:cubicBezTo>
                  <a:cubicBezTo>
                    <a:pt x="14630" y="12274"/>
                    <a:pt x="22098" y="5416"/>
                    <a:pt x="32156" y="3206"/>
                  </a:cubicBezTo>
                  <a:cubicBezTo>
                    <a:pt x="35585" y="2445"/>
                    <a:pt x="38862" y="997"/>
                    <a:pt x="42291" y="235"/>
                  </a:cubicBezTo>
                  <a:close/>
                  <a:moveTo>
                    <a:pt x="30937" y="19513"/>
                  </a:moveTo>
                  <a:lnTo>
                    <a:pt x="34595" y="18066"/>
                  </a:lnTo>
                  <a:cubicBezTo>
                    <a:pt x="34595" y="18066"/>
                    <a:pt x="34214" y="17456"/>
                    <a:pt x="34138" y="17456"/>
                  </a:cubicBezTo>
                  <a:cubicBezTo>
                    <a:pt x="32842" y="17685"/>
                    <a:pt x="31394" y="17685"/>
                    <a:pt x="30251" y="18218"/>
                  </a:cubicBezTo>
                  <a:cubicBezTo>
                    <a:pt x="29413" y="18599"/>
                    <a:pt x="28575" y="19666"/>
                    <a:pt x="28423" y="20504"/>
                  </a:cubicBezTo>
                  <a:cubicBezTo>
                    <a:pt x="28270" y="21114"/>
                    <a:pt x="29032" y="22104"/>
                    <a:pt x="29566" y="22714"/>
                  </a:cubicBezTo>
                  <a:cubicBezTo>
                    <a:pt x="30023" y="23095"/>
                    <a:pt x="30861" y="23095"/>
                    <a:pt x="31547" y="23323"/>
                  </a:cubicBezTo>
                  <a:cubicBezTo>
                    <a:pt x="31166" y="22561"/>
                    <a:pt x="30785" y="21876"/>
                    <a:pt x="30480" y="21114"/>
                  </a:cubicBezTo>
                  <a:cubicBezTo>
                    <a:pt x="30328" y="20809"/>
                    <a:pt x="30480" y="20428"/>
                    <a:pt x="31013" y="19513"/>
                  </a:cubicBezTo>
                  <a:close/>
                  <a:moveTo>
                    <a:pt x="26746" y="23552"/>
                  </a:moveTo>
                  <a:cubicBezTo>
                    <a:pt x="26975" y="22714"/>
                    <a:pt x="26746" y="21647"/>
                    <a:pt x="26746" y="20733"/>
                  </a:cubicBezTo>
                  <a:cubicBezTo>
                    <a:pt x="26746" y="20656"/>
                    <a:pt x="25832" y="20580"/>
                    <a:pt x="25832" y="20580"/>
                  </a:cubicBezTo>
                  <a:cubicBezTo>
                    <a:pt x="25527" y="21418"/>
                    <a:pt x="25298" y="22333"/>
                    <a:pt x="24994" y="24314"/>
                  </a:cubicBezTo>
                  <a:cubicBezTo>
                    <a:pt x="25603" y="24085"/>
                    <a:pt x="26670" y="23933"/>
                    <a:pt x="26746" y="23552"/>
                  </a:cubicBezTo>
                  <a:close/>
                </a:path>
              </a:pathLst>
            </a:custGeom>
            <a:solidFill>
              <a:srgbClr val="040000"/>
            </a:solidFill>
            <a:ln w="7620" cap="flat">
              <a:noFill/>
              <a:prstDash val="solid"/>
              <a:miter/>
            </a:ln>
          </p:spPr>
          <p:txBody>
            <a:bodyPr rtlCol="0" anchor="ctr"/>
            <a:lstStyle/>
            <a:p>
              <a:endParaRPr lang="ja-JP" altLang="en-US"/>
            </a:p>
          </p:txBody>
        </p:sp>
        <p:sp>
          <p:nvSpPr>
            <p:cNvPr id="47" name="フリーフォーム: 図形 46">
              <a:extLst>
                <a:ext uri="{FF2B5EF4-FFF2-40B4-BE49-F238E27FC236}">
                  <a16:creationId xmlns:a16="http://schemas.microsoft.com/office/drawing/2014/main" id="{48B8D583-DEDB-42DC-6E80-567AA144F0C4}"/>
                </a:ext>
              </a:extLst>
            </p:cNvPr>
            <p:cNvSpPr/>
            <p:nvPr/>
          </p:nvSpPr>
          <p:spPr>
            <a:xfrm>
              <a:off x="3686839" y="2148382"/>
              <a:ext cx="30882" cy="21945"/>
            </a:xfrm>
            <a:custGeom>
              <a:avLst/>
              <a:gdLst>
                <a:gd name="connsiteX0" fmla="*/ 30807 w 30882"/>
                <a:gd name="connsiteY0" fmla="*/ 3810 h 21945"/>
                <a:gd name="connsiteX1" fmla="*/ 29816 w 30882"/>
                <a:gd name="connsiteY1" fmla="*/ 5563 h 21945"/>
                <a:gd name="connsiteX2" fmla="*/ 18691 w 30882"/>
                <a:gd name="connsiteY2" fmla="*/ 14554 h 21945"/>
                <a:gd name="connsiteX3" fmla="*/ 18615 w 30882"/>
                <a:gd name="connsiteY3" fmla="*/ 16231 h 21945"/>
                <a:gd name="connsiteX4" fmla="*/ 18310 w 30882"/>
                <a:gd name="connsiteY4" fmla="*/ 16535 h 21945"/>
                <a:gd name="connsiteX5" fmla="*/ 6194 w 30882"/>
                <a:gd name="connsiteY5" fmla="*/ 19964 h 21945"/>
                <a:gd name="connsiteX6" fmla="*/ 4213 w 30882"/>
                <a:gd name="connsiteY6" fmla="*/ 18669 h 21945"/>
                <a:gd name="connsiteX7" fmla="*/ 3832 w 30882"/>
                <a:gd name="connsiteY7" fmla="*/ 16688 h 21945"/>
                <a:gd name="connsiteX8" fmla="*/ 2079 w 30882"/>
                <a:gd name="connsiteY8" fmla="*/ 18364 h 21945"/>
                <a:gd name="connsiteX9" fmla="*/ 2079 w 30882"/>
                <a:gd name="connsiteY9" fmla="*/ 18898 h 21945"/>
                <a:gd name="connsiteX10" fmla="*/ 403 w 30882"/>
                <a:gd name="connsiteY10" fmla="*/ 21946 h 21945"/>
                <a:gd name="connsiteX11" fmla="*/ 250 w 30882"/>
                <a:gd name="connsiteY11" fmla="*/ 18059 h 21945"/>
                <a:gd name="connsiteX12" fmla="*/ 8632 w 30882"/>
                <a:gd name="connsiteY12" fmla="*/ 8992 h 21945"/>
                <a:gd name="connsiteX13" fmla="*/ 12214 w 30882"/>
                <a:gd name="connsiteY13" fmla="*/ 6096 h 21945"/>
                <a:gd name="connsiteX14" fmla="*/ 19529 w 30882"/>
                <a:gd name="connsiteY14" fmla="*/ 3581 h 21945"/>
                <a:gd name="connsiteX15" fmla="*/ 24863 w 30882"/>
                <a:gd name="connsiteY15" fmla="*/ 838 h 21945"/>
                <a:gd name="connsiteX16" fmla="*/ 24330 w 30882"/>
                <a:gd name="connsiteY16" fmla="*/ 609 h 21945"/>
                <a:gd name="connsiteX17" fmla="*/ 21815 w 30882"/>
                <a:gd name="connsiteY17" fmla="*/ 1372 h 21945"/>
                <a:gd name="connsiteX18" fmla="*/ 21663 w 30882"/>
                <a:gd name="connsiteY18" fmla="*/ 0 h 21945"/>
                <a:gd name="connsiteX19" fmla="*/ 24863 w 30882"/>
                <a:gd name="connsiteY19" fmla="*/ 305 h 21945"/>
                <a:gd name="connsiteX20" fmla="*/ 30883 w 30882"/>
                <a:gd name="connsiteY20" fmla="*/ 3962 h 2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882" h="21945">
                  <a:moveTo>
                    <a:pt x="30807" y="3810"/>
                  </a:moveTo>
                  <a:cubicBezTo>
                    <a:pt x="30807" y="3810"/>
                    <a:pt x="30273" y="5182"/>
                    <a:pt x="29816" y="5563"/>
                  </a:cubicBezTo>
                  <a:cubicBezTo>
                    <a:pt x="26158" y="8611"/>
                    <a:pt x="22348" y="11582"/>
                    <a:pt x="18691" y="14554"/>
                  </a:cubicBezTo>
                  <a:cubicBezTo>
                    <a:pt x="18386" y="14783"/>
                    <a:pt x="18462" y="15469"/>
                    <a:pt x="18615" y="16231"/>
                  </a:cubicBezTo>
                  <a:lnTo>
                    <a:pt x="18310" y="16535"/>
                  </a:lnTo>
                  <a:cubicBezTo>
                    <a:pt x="14347" y="17983"/>
                    <a:pt x="10614" y="19736"/>
                    <a:pt x="6194" y="19964"/>
                  </a:cubicBezTo>
                  <a:cubicBezTo>
                    <a:pt x="4518" y="20041"/>
                    <a:pt x="3908" y="20726"/>
                    <a:pt x="4213" y="18669"/>
                  </a:cubicBezTo>
                  <a:cubicBezTo>
                    <a:pt x="4289" y="18059"/>
                    <a:pt x="3984" y="17374"/>
                    <a:pt x="3832" y="16688"/>
                  </a:cubicBezTo>
                  <a:cubicBezTo>
                    <a:pt x="3222" y="17221"/>
                    <a:pt x="2689" y="17831"/>
                    <a:pt x="2079" y="18364"/>
                  </a:cubicBezTo>
                  <a:cubicBezTo>
                    <a:pt x="2003" y="18440"/>
                    <a:pt x="2079" y="18745"/>
                    <a:pt x="2079" y="18898"/>
                  </a:cubicBezTo>
                  <a:cubicBezTo>
                    <a:pt x="1546" y="19888"/>
                    <a:pt x="1012" y="20879"/>
                    <a:pt x="403" y="21946"/>
                  </a:cubicBezTo>
                  <a:cubicBezTo>
                    <a:pt x="327" y="20650"/>
                    <a:pt x="-359" y="18898"/>
                    <a:pt x="250" y="18059"/>
                  </a:cubicBezTo>
                  <a:cubicBezTo>
                    <a:pt x="2536" y="14707"/>
                    <a:pt x="3756" y="10287"/>
                    <a:pt x="8632" y="8992"/>
                  </a:cubicBezTo>
                  <a:cubicBezTo>
                    <a:pt x="10004" y="8611"/>
                    <a:pt x="10995" y="6934"/>
                    <a:pt x="12214" y="6096"/>
                  </a:cubicBezTo>
                  <a:cubicBezTo>
                    <a:pt x="14347" y="4572"/>
                    <a:pt x="16252" y="2819"/>
                    <a:pt x="19529" y="3581"/>
                  </a:cubicBezTo>
                  <a:cubicBezTo>
                    <a:pt x="21053" y="3886"/>
                    <a:pt x="23034" y="1981"/>
                    <a:pt x="24863" y="838"/>
                  </a:cubicBezTo>
                  <a:cubicBezTo>
                    <a:pt x="24711" y="609"/>
                    <a:pt x="24482" y="533"/>
                    <a:pt x="24330" y="609"/>
                  </a:cubicBezTo>
                  <a:cubicBezTo>
                    <a:pt x="23491" y="838"/>
                    <a:pt x="22653" y="1143"/>
                    <a:pt x="21815" y="1372"/>
                  </a:cubicBezTo>
                  <a:cubicBezTo>
                    <a:pt x="21815" y="914"/>
                    <a:pt x="21739" y="457"/>
                    <a:pt x="21663" y="0"/>
                  </a:cubicBezTo>
                  <a:cubicBezTo>
                    <a:pt x="22729" y="0"/>
                    <a:pt x="23796" y="0"/>
                    <a:pt x="24863" y="305"/>
                  </a:cubicBezTo>
                  <a:cubicBezTo>
                    <a:pt x="26920" y="1676"/>
                    <a:pt x="28902" y="2819"/>
                    <a:pt x="30883" y="3962"/>
                  </a:cubicBezTo>
                  <a:close/>
                </a:path>
              </a:pathLst>
            </a:custGeom>
            <a:solidFill>
              <a:srgbClr val="898989"/>
            </a:solidFill>
            <a:ln w="7620" cap="flat">
              <a:noFill/>
              <a:prstDash val="solid"/>
              <a:miter/>
            </a:ln>
          </p:spPr>
          <p:txBody>
            <a:bodyPr rtlCol="0" anchor="ctr"/>
            <a:lstStyle/>
            <a:p>
              <a:endParaRPr lang="ja-JP" altLang="en-US"/>
            </a:p>
          </p:txBody>
        </p:sp>
        <p:sp>
          <p:nvSpPr>
            <p:cNvPr id="48" name="フリーフォーム: 図形 47">
              <a:extLst>
                <a:ext uri="{FF2B5EF4-FFF2-40B4-BE49-F238E27FC236}">
                  <a16:creationId xmlns:a16="http://schemas.microsoft.com/office/drawing/2014/main" id="{E437C895-DD06-C657-62C0-7DD744AEE100}"/>
                </a:ext>
              </a:extLst>
            </p:cNvPr>
            <p:cNvSpPr/>
            <p:nvPr/>
          </p:nvSpPr>
          <p:spPr>
            <a:xfrm>
              <a:off x="3617621" y="2047101"/>
              <a:ext cx="91869" cy="119211"/>
            </a:xfrm>
            <a:custGeom>
              <a:avLst/>
              <a:gdLst>
                <a:gd name="connsiteX0" fmla="*/ 91185 w 91869"/>
                <a:gd name="connsiteY0" fmla="*/ 37045 h 119211"/>
                <a:gd name="connsiteX1" fmla="*/ 86232 w 91869"/>
                <a:gd name="connsiteY1" fmla="*/ 44665 h 119211"/>
                <a:gd name="connsiteX2" fmla="*/ 84099 w 91869"/>
                <a:gd name="connsiteY2" fmla="*/ 43217 h 119211"/>
                <a:gd name="connsiteX3" fmla="*/ 74040 w 91869"/>
                <a:gd name="connsiteY3" fmla="*/ 35140 h 119211"/>
                <a:gd name="connsiteX4" fmla="*/ 70383 w 91869"/>
                <a:gd name="connsiteY4" fmla="*/ 34988 h 119211"/>
                <a:gd name="connsiteX5" fmla="*/ 59486 w 91869"/>
                <a:gd name="connsiteY5" fmla="*/ 36207 h 119211"/>
                <a:gd name="connsiteX6" fmla="*/ 55524 w 91869"/>
                <a:gd name="connsiteY6" fmla="*/ 39407 h 119211"/>
                <a:gd name="connsiteX7" fmla="*/ 48361 w 91869"/>
                <a:gd name="connsiteY7" fmla="*/ 44208 h 119211"/>
                <a:gd name="connsiteX8" fmla="*/ 42951 w 91869"/>
                <a:gd name="connsiteY8" fmla="*/ 51675 h 119211"/>
                <a:gd name="connsiteX9" fmla="*/ 37693 w 91869"/>
                <a:gd name="connsiteY9" fmla="*/ 56933 h 119211"/>
                <a:gd name="connsiteX10" fmla="*/ 36626 w 91869"/>
                <a:gd name="connsiteY10" fmla="*/ 58076 h 119211"/>
                <a:gd name="connsiteX11" fmla="*/ 34645 w 91869"/>
                <a:gd name="connsiteY11" fmla="*/ 67220 h 119211"/>
                <a:gd name="connsiteX12" fmla="*/ 30302 w 91869"/>
                <a:gd name="connsiteY12" fmla="*/ 76136 h 119211"/>
                <a:gd name="connsiteX13" fmla="*/ 30073 w 91869"/>
                <a:gd name="connsiteY13" fmla="*/ 76593 h 119211"/>
                <a:gd name="connsiteX14" fmla="*/ 31216 w 91869"/>
                <a:gd name="connsiteY14" fmla="*/ 86575 h 119211"/>
                <a:gd name="connsiteX15" fmla="*/ 31902 w 91869"/>
                <a:gd name="connsiteY15" fmla="*/ 87566 h 119211"/>
                <a:gd name="connsiteX16" fmla="*/ 32283 w 91869"/>
                <a:gd name="connsiteY16" fmla="*/ 86651 h 119211"/>
                <a:gd name="connsiteX17" fmla="*/ 35712 w 91869"/>
                <a:gd name="connsiteY17" fmla="*/ 75678 h 119211"/>
                <a:gd name="connsiteX18" fmla="*/ 40665 w 91869"/>
                <a:gd name="connsiteY18" fmla="*/ 65925 h 119211"/>
                <a:gd name="connsiteX19" fmla="*/ 43179 w 91869"/>
                <a:gd name="connsiteY19" fmla="*/ 60591 h 119211"/>
                <a:gd name="connsiteX20" fmla="*/ 46685 w 91869"/>
                <a:gd name="connsiteY20" fmla="*/ 56171 h 119211"/>
                <a:gd name="connsiteX21" fmla="*/ 52095 w 91869"/>
                <a:gd name="connsiteY21" fmla="*/ 49313 h 119211"/>
                <a:gd name="connsiteX22" fmla="*/ 52476 w 91869"/>
                <a:gd name="connsiteY22" fmla="*/ 49085 h 119211"/>
                <a:gd name="connsiteX23" fmla="*/ 61010 w 91869"/>
                <a:gd name="connsiteY23" fmla="*/ 44818 h 119211"/>
                <a:gd name="connsiteX24" fmla="*/ 69164 w 91869"/>
                <a:gd name="connsiteY24" fmla="*/ 46265 h 119211"/>
                <a:gd name="connsiteX25" fmla="*/ 68554 w 91869"/>
                <a:gd name="connsiteY25" fmla="*/ 49999 h 119211"/>
                <a:gd name="connsiteX26" fmla="*/ 60477 w 91869"/>
                <a:gd name="connsiteY26" fmla="*/ 59067 h 119211"/>
                <a:gd name="connsiteX27" fmla="*/ 57124 w 91869"/>
                <a:gd name="connsiteY27" fmla="*/ 65773 h 119211"/>
                <a:gd name="connsiteX28" fmla="*/ 59867 w 91869"/>
                <a:gd name="connsiteY28" fmla="*/ 64172 h 119211"/>
                <a:gd name="connsiteX29" fmla="*/ 60705 w 91869"/>
                <a:gd name="connsiteY29" fmla="*/ 62267 h 119211"/>
                <a:gd name="connsiteX30" fmla="*/ 61391 w 91869"/>
                <a:gd name="connsiteY30" fmla="*/ 62420 h 119211"/>
                <a:gd name="connsiteX31" fmla="*/ 60934 w 91869"/>
                <a:gd name="connsiteY31" fmla="*/ 64172 h 119211"/>
                <a:gd name="connsiteX32" fmla="*/ 55676 w 91869"/>
                <a:gd name="connsiteY32" fmla="*/ 69963 h 119211"/>
                <a:gd name="connsiteX33" fmla="*/ 48513 w 91869"/>
                <a:gd name="connsiteY33" fmla="*/ 78498 h 119211"/>
                <a:gd name="connsiteX34" fmla="*/ 46304 w 91869"/>
                <a:gd name="connsiteY34" fmla="*/ 82918 h 119211"/>
                <a:gd name="connsiteX35" fmla="*/ 45999 w 91869"/>
                <a:gd name="connsiteY35" fmla="*/ 84823 h 119211"/>
                <a:gd name="connsiteX36" fmla="*/ 47370 w 91869"/>
                <a:gd name="connsiteY36" fmla="*/ 90157 h 119211"/>
                <a:gd name="connsiteX37" fmla="*/ 47904 w 91869"/>
                <a:gd name="connsiteY37" fmla="*/ 94271 h 119211"/>
                <a:gd name="connsiteX38" fmla="*/ 47904 w 91869"/>
                <a:gd name="connsiteY38" fmla="*/ 98615 h 119211"/>
                <a:gd name="connsiteX39" fmla="*/ 44399 w 91869"/>
                <a:gd name="connsiteY39" fmla="*/ 99072 h 119211"/>
                <a:gd name="connsiteX40" fmla="*/ 39598 w 91869"/>
                <a:gd name="connsiteY40" fmla="*/ 100825 h 119211"/>
                <a:gd name="connsiteX41" fmla="*/ 37693 w 91869"/>
                <a:gd name="connsiteY41" fmla="*/ 102348 h 119211"/>
                <a:gd name="connsiteX42" fmla="*/ 32892 w 91869"/>
                <a:gd name="connsiteY42" fmla="*/ 106082 h 119211"/>
                <a:gd name="connsiteX43" fmla="*/ 32130 w 91869"/>
                <a:gd name="connsiteY43" fmla="*/ 108063 h 119211"/>
                <a:gd name="connsiteX44" fmla="*/ 31064 w 91869"/>
                <a:gd name="connsiteY44" fmla="*/ 109435 h 119211"/>
                <a:gd name="connsiteX45" fmla="*/ 30073 w 91869"/>
                <a:gd name="connsiteY45" fmla="*/ 111340 h 119211"/>
                <a:gd name="connsiteX46" fmla="*/ 29235 w 91869"/>
                <a:gd name="connsiteY46" fmla="*/ 117208 h 119211"/>
                <a:gd name="connsiteX47" fmla="*/ 21081 w 91869"/>
                <a:gd name="connsiteY47" fmla="*/ 118427 h 119211"/>
                <a:gd name="connsiteX48" fmla="*/ 19634 w 91869"/>
                <a:gd name="connsiteY48" fmla="*/ 118122 h 119211"/>
                <a:gd name="connsiteX49" fmla="*/ 15900 w 91869"/>
                <a:gd name="connsiteY49" fmla="*/ 114236 h 119211"/>
                <a:gd name="connsiteX50" fmla="*/ 20319 w 91869"/>
                <a:gd name="connsiteY50" fmla="*/ 110045 h 119211"/>
                <a:gd name="connsiteX51" fmla="*/ 19938 w 91869"/>
                <a:gd name="connsiteY51" fmla="*/ 106692 h 119211"/>
                <a:gd name="connsiteX52" fmla="*/ 7365 w 91869"/>
                <a:gd name="connsiteY52" fmla="*/ 96633 h 119211"/>
                <a:gd name="connsiteX53" fmla="*/ 1041 w 91869"/>
                <a:gd name="connsiteY53" fmla="*/ 90995 h 119211"/>
                <a:gd name="connsiteX54" fmla="*/ 279 w 91869"/>
                <a:gd name="connsiteY54" fmla="*/ 89166 h 119211"/>
                <a:gd name="connsiteX55" fmla="*/ 584 w 91869"/>
                <a:gd name="connsiteY55" fmla="*/ 73545 h 119211"/>
                <a:gd name="connsiteX56" fmla="*/ 5918 w 91869"/>
                <a:gd name="connsiteY56" fmla="*/ 61277 h 119211"/>
                <a:gd name="connsiteX57" fmla="*/ 13309 w 91869"/>
                <a:gd name="connsiteY57" fmla="*/ 47103 h 119211"/>
                <a:gd name="connsiteX58" fmla="*/ 20472 w 91869"/>
                <a:gd name="connsiteY58" fmla="*/ 36588 h 119211"/>
                <a:gd name="connsiteX59" fmla="*/ 21920 w 91869"/>
                <a:gd name="connsiteY59" fmla="*/ 35064 h 119211"/>
                <a:gd name="connsiteX60" fmla="*/ 32969 w 91869"/>
                <a:gd name="connsiteY60" fmla="*/ 19214 h 119211"/>
                <a:gd name="connsiteX61" fmla="*/ 41884 w 91869"/>
                <a:gd name="connsiteY61" fmla="*/ 8927 h 119211"/>
                <a:gd name="connsiteX62" fmla="*/ 49656 w 91869"/>
                <a:gd name="connsiteY62" fmla="*/ 4127 h 119211"/>
                <a:gd name="connsiteX63" fmla="*/ 54762 w 91869"/>
                <a:gd name="connsiteY63" fmla="*/ 850 h 119211"/>
                <a:gd name="connsiteX64" fmla="*/ 67792 w 91869"/>
                <a:gd name="connsiteY64" fmla="*/ 3822 h 119211"/>
                <a:gd name="connsiteX65" fmla="*/ 73507 w 91869"/>
                <a:gd name="connsiteY65" fmla="*/ 6946 h 119211"/>
                <a:gd name="connsiteX66" fmla="*/ 80746 w 91869"/>
                <a:gd name="connsiteY66" fmla="*/ 14718 h 119211"/>
                <a:gd name="connsiteX67" fmla="*/ 87680 w 91869"/>
                <a:gd name="connsiteY67" fmla="*/ 29578 h 119211"/>
                <a:gd name="connsiteX68" fmla="*/ 91033 w 91869"/>
                <a:gd name="connsiteY68" fmla="*/ 37350 h 119211"/>
                <a:gd name="connsiteX69" fmla="*/ 56514 w 91869"/>
                <a:gd name="connsiteY69" fmla="*/ 67144 h 119211"/>
                <a:gd name="connsiteX70" fmla="*/ 56895 w 91869"/>
                <a:gd name="connsiteY70" fmla="*/ 66153 h 119211"/>
                <a:gd name="connsiteX71" fmla="*/ 56514 w 91869"/>
                <a:gd name="connsiteY71" fmla="*/ 67144 h 1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91869" h="119211">
                  <a:moveTo>
                    <a:pt x="91185" y="37045"/>
                  </a:moveTo>
                  <a:cubicBezTo>
                    <a:pt x="93090" y="41008"/>
                    <a:pt x="90880" y="45351"/>
                    <a:pt x="86232" y="44665"/>
                  </a:cubicBezTo>
                  <a:cubicBezTo>
                    <a:pt x="85165" y="44513"/>
                    <a:pt x="84785" y="43979"/>
                    <a:pt x="84099" y="43217"/>
                  </a:cubicBezTo>
                  <a:cubicBezTo>
                    <a:pt x="81051" y="40169"/>
                    <a:pt x="77545" y="37578"/>
                    <a:pt x="74040" y="35140"/>
                  </a:cubicBezTo>
                  <a:cubicBezTo>
                    <a:pt x="73202" y="34530"/>
                    <a:pt x="71602" y="34835"/>
                    <a:pt x="70383" y="34988"/>
                  </a:cubicBezTo>
                  <a:cubicBezTo>
                    <a:pt x="66725" y="35293"/>
                    <a:pt x="63068" y="35369"/>
                    <a:pt x="59486" y="36207"/>
                  </a:cubicBezTo>
                  <a:cubicBezTo>
                    <a:pt x="57962" y="36512"/>
                    <a:pt x="56667" y="38112"/>
                    <a:pt x="55524" y="39407"/>
                  </a:cubicBezTo>
                  <a:cubicBezTo>
                    <a:pt x="53543" y="41617"/>
                    <a:pt x="49885" y="41008"/>
                    <a:pt x="48361" y="44208"/>
                  </a:cubicBezTo>
                  <a:cubicBezTo>
                    <a:pt x="47142" y="46951"/>
                    <a:pt x="44932" y="49313"/>
                    <a:pt x="42951" y="51675"/>
                  </a:cubicBezTo>
                  <a:cubicBezTo>
                    <a:pt x="41350" y="53580"/>
                    <a:pt x="39445" y="55181"/>
                    <a:pt x="37693" y="56933"/>
                  </a:cubicBezTo>
                  <a:cubicBezTo>
                    <a:pt x="37312" y="57314"/>
                    <a:pt x="36626" y="58000"/>
                    <a:pt x="36626" y="58076"/>
                  </a:cubicBezTo>
                  <a:cubicBezTo>
                    <a:pt x="39903" y="61886"/>
                    <a:pt x="35407" y="64325"/>
                    <a:pt x="34645" y="67220"/>
                  </a:cubicBezTo>
                  <a:cubicBezTo>
                    <a:pt x="33883" y="70268"/>
                    <a:pt x="32969" y="73773"/>
                    <a:pt x="30302" y="76136"/>
                  </a:cubicBezTo>
                  <a:cubicBezTo>
                    <a:pt x="30149" y="76212"/>
                    <a:pt x="30073" y="76440"/>
                    <a:pt x="30073" y="76593"/>
                  </a:cubicBezTo>
                  <a:cubicBezTo>
                    <a:pt x="30454" y="79946"/>
                    <a:pt x="30759" y="83222"/>
                    <a:pt x="31216" y="86575"/>
                  </a:cubicBezTo>
                  <a:cubicBezTo>
                    <a:pt x="31216" y="86956"/>
                    <a:pt x="31673" y="87261"/>
                    <a:pt x="31902" y="87566"/>
                  </a:cubicBezTo>
                  <a:lnTo>
                    <a:pt x="32283" y="86651"/>
                  </a:lnTo>
                  <a:cubicBezTo>
                    <a:pt x="33578" y="83070"/>
                    <a:pt x="35026" y="79488"/>
                    <a:pt x="35712" y="75678"/>
                  </a:cubicBezTo>
                  <a:cubicBezTo>
                    <a:pt x="36398" y="72250"/>
                    <a:pt x="38988" y="69202"/>
                    <a:pt x="40665" y="65925"/>
                  </a:cubicBezTo>
                  <a:cubicBezTo>
                    <a:pt x="41579" y="64172"/>
                    <a:pt x="41884" y="61963"/>
                    <a:pt x="43179" y="60591"/>
                  </a:cubicBezTo>
                  <a:cubicBezTo>
                    <a:pt x="44475" y="59143"/>
                    <a:pt x="45770" y="58229"/>
                    <a:pt x="46685" y="56171"/>
                  </a:cubicBezTo>
                  <a:cubicBezTo>
                    <a:pt x="47751" y="53809"/>
                    <a:pt x="51485" y="52666"/>
                    <a:pt x="52095" y="49313"/>
                  </a:cubicBezTo>
                  <a:cubicBezTo>
                    <a:pt x="52095" y="49237"/>
                    <a:pt x="52400" y="49008"/>
                    <a:pt x="52476" y="49085"/>
                  </a:cubicBezTo>
                  <a:cubicBezTo>
                    <a:pt x="56667" y="50228"/>
                    <a:pt x="58419" y="46799"/>
                    <a:pt x="61010" y="44818"/>
                  </a:cubicBezTo>
                  <a:cubicBezTo>
                    <a:pt x="63906" y="42684"/>
                    <a:pt x="66725" y="43598"/>
                    <a:pt x="69164" y="46265"/>
                  </a:cubicBezTo>
                  <a:cubicBezTo>
                    <a:pt x="70916" y="48170"/>
                    <a:pt x="70002" y="49390"/>
                    <a:pt x="68554" y="49999"/>
                  </a:cubicBezTo>
                  <a:cubicBezTo>
                    <a:pt x="64363" y="51828"/>
                    <a:pt x="62382" y="55409"/>
                    <a:pt x="60477" y="59067"/>
                  </a:cubicBezTo>
                  <a:cubicBezTo>
                    <a:pt x="59334" y="61277"/>
                    <a:pt x="56743" y="62801"/>
                    <a:pt x="57124" y="65773"/>
                  </a:cubicBezTo>
                  <a:cubicBezTo>
                    <a:pt x="58038" y="65620"/>
                    <a:pt x="58953" y="64858"/>
                    <a:pt x="59867" y="64172"/>
                  </a:cubicBezTo>
                  <a:cubicBezTo>
                    <a:pt x="60477" y="63563"/>
                    <a:pt x="60553" y="62953"/>
                    <a:pt x="60705" y="62267"/>
                  </a:cubicBezTo>
                  <a:cubicBezTo>
                    <a:pt x="60934" y="62267"/>
                    <a:pt x="61163" y="62343"/>
                    <a:pt x="61391" y="62420"/>
                  </a:cubicBezTo>
                  <a:cubicBezTo>
                    <a:pt x="61239" y="63029"/>
                    <a:pt x="61086" y="63563"/>
                    <a:pt x="60934" y="64172"/>
                  </a:cubicBezTo>
                  <a:cubicBezTo>
                    <a:pt x="59715" y="66839"/>
                    <a:pt x="59029" y="68592"/>
                    <a:pt x="55676" y="69963"/>
                  </a:cubicBezTo>
                  <a:cubicBezTo>
                    <a:pt x="52628" y="71183"/>
                    <a:pt x="50723" y="75450"/>
                    <a:pt x="48513" y="78498"/>
                  </a:cubicBezTo>
                  <a:cubicBezTo>
                    <a:pt x="47523" y="79793"/>
                    <a:pt x="46989" y="81470"/>
                    <a:pt x="46304" y="82918"/>
                  </a:cubicBezTo>
                  <a:cubicBezTo>
                    <a:pt x="45999" y="83527"/>
                    <a:pt x="44551" y="83984"/>
                    <a:pt x="45999" y="84823"/>
                  </a:cubicBezTo>
                  <a:cubicBezTo>
                    <a:pt x="48132" y="86194"/>
                    <a:pt x="47142" y="88328"/>
                    <a:pt x="47370" y="90157"/>
                  </a:cubicBezTo>
                  <a:cubicBezTo>
                    <a:pt x="47523" y="91528"/>
                    <a:pt x="47751" y="92900"/>
                    <a:pt x="47904" y="94271"/>
                  </a:cubicBezTo>
                  <a:lnTo>
                    <a:pt x="47904" y="98615"/>
                  </a:lnTo>
                  <a:cubicBezTo>
                    <a:pt x="46532" y="98615"/>
                    <a:pt x="45237" y="98462"/>
                    <a:pt x="44399" y="99072"/>
                  </a:cubicBezTo>
                  <a:cubicBezTo>
                    <a:pt x="42875" y="100215"/>
                    <a:pt x="41579" y="100977"/>
                    <a:pt x="39598" y="100825"/>
                  </a:cubicBezTo>
                  <a:cubicBezTo>
                    <a:pt x="38988" y="100825"/>
                    <a:pt x="37617" y="101815"/>
                    <a:pt x="37693" y="102348"/>
                  </a:cubicBezTo>
                  <a:cubicBezTo>
                    <a:pt x="37845" y="105930"/>
                    <a:pt x="35178" y="106006"/>
                    <a:pt x="32892" y="106082"/>
                  </a:cubicBezTo>
                  <a:cubicBezTo>
                    <a:pt x="30149" y="106082"/>
                    <a:pt x="31825" y="107149"/>
                    <a:pt x="32130" y="108063"/>
                  </a:cubicBezTo>
                  <a:cubicBezTo>
                    <a:pt x="32207" y="108368"/>
                    <a:pt x="31368" y="108902"/>
                    <a:pt x="31064" y="109435"/>
                  </a:cubicBezTo>
                  <a:cubicBezTo>
                    <a:pt x="30683" y="110045"/>
                    <a:pt x="29920" y="110959"/>
                    <a:pt x="30073" y="111340"/>
                  </a:cubicBezTo>
                  <a:cubicBezTo>
                    <a:pt x="31292" y="113550"/>
                    <a:pt x="31749" y="115455"/>
                    <a:pt x="29235" y="117208"/>
                  </a:cubicBezTo>
                  <a:cubicBezTo>
                    <a:pt x="26720" y="118960"/>
                    <a:pt x="24129" y="120027"/>
                    <a:pt x="21081" y="118427"/>
                  </a:cubicBezTo>
                  <a:cubicBezTo>
                    <a:pt x="20624" y="118198"/>
                    <a:pt x="20091" y="118198"/>
                    <a:pt x="19634" y="118122"/>
                  </a:cubicBezTo>
                  <a:lnTo>
                    <a:pt x="15900" y="114236"/>
                  </a:lnTo>
                  <a:cubicBezTo>
                    <a:pt x="17271" y="114236"/>
                    <a:pt x="18186" y="112940"/>
                    <a:pt x="20319" y="110045"/>
                  </a:cubicBezTo>
                  <a:cubicBezTo>
                    <a:pt x="21539" y="108368"/>
                    <a:pt x="21386" y="107454"/>
                    <a:pt x="19938" y="106692"/>
                  </a:cubicBezTo>
                  <a:cubicBezTo>
                    <a:pt x="15062" y="104177"/>
                    <a:pt x="11404" y="100215"/>
                    <a:pt x="7365" y="96633"/>
                  </a:cubicBezTo>
                  <a:cubicBezTo>
                    <a:pt x="5232" y="94805"/>
                    <a:pt x="3098" y="92976"/>
                    <a:pt x="1041" y="90995"/>
                  </a:cubicBezTo>
                  <a:cubicBezTo>
                    <a:pt x="584" y="90614"/>
                    <a:pt x="507" y="89775"/>
                    <a:pt x="279" y="89166"/>
                  </a:cubicBezTo>
                  <a:cubicBezTo>
                    <a:pt x="-255" y="88023"/>
                    <a:pt x="50" y="74764"/>
                    <a:pt x="584" y="73545"/>
                  </a:cubicBezTo>
                  <a:cubicBezTo>
                    <a:pt x="2412" y="69430"/>
                    <a:pt x="4775" y="65544"/>
                    <a:pt x="5918" y="61277"/>
                  </a:cubicBezTo>
                  <a:cubicBezTo>
                    <a:pt x="7365" y="55943"/>
                    <a:pt x="10642" y="51675"/>
                    <a:pt x="13309" y="47103"/>
                  </a:cubicBezTo>
                  <a:cubicBezTo>
                    <a:pt x="15443" y="43446"/>
                    <a:pt x="17119" y="39407"/>
                    <a:pt x="20472" y="36588"/>
                  </a:cubicBezTo>
                  <a:cubicBezTo>
                    <a:pt x="21005" y="36131"/>
                    <a:pt x="21843" y="35673"/>
                    <a:pt x="21920" y="35064"/>
                  </a:cubicBezTo>
                  <a:cubicBezTo>
                    <a:pt x="22834" y="27901"/>
                    <a:pt x="29159" y="24396"/>
                    <a:pt x="32969" y="19214"/>
                  </a:cubicBezTo>
                  <a:cubicBezTo>
                    <a:pt x="35559" y="15633"/>
                    <a:pt x="39217" y="12661"/>
                    <a:pt x="41884" y="8927"/>
                  </a:cubicBezTo>
                  <a:cubicBezTo>
                    <a:pt x="43789" y="6260"/>
                    <a:pt x="47218" y="6032"/>
                    <a:pt x="49656" y="4127"/>
                  </a:cubicBezTo>
                  <a:cubicBezTo>
                    <a:pt x="51257" y="2908"/>
                    <a:pt x="53009" y="1841"/>
                    <a:pt x="54762" y="850"/>
                  </a:cubicBezTo>
                  <a:cubicBezTo>
                    <a:pt x="59867" y="-1817"/>
                    <a:pt x="63601" y="2527"/>
                    <a:pt x="67792" y="3822"/>
                  </a:cubicBezTo>
                  <a:cubicBezTo>
                    <a:pt x="69545" y="4355"/>
                    <a:pt x="71526" y="6032"/>
                    <a:pt x="73507" y="6946"/>
                  </a:cubicBezTo>
                  <a:cubicBezTo>
                    <a:pt x="77012" y="8546"/>
                    <a:pt x="78536" y="11975"/>
                    <a:pt x="80746" y="14718"/>
                  </a:cubicBezTo>
                  <a:cubicBezTo>
                    <a:pt x="84327" y="18986"/>
                    <a:pt x="86613" y="24015"/>
                    <a:pt x="87680" y="29578"/>
                  </a:cubicBezTo>
                  <a:cubicBezTo>
                    <a:pt x="88214" y="32245"/>
                    <a:pt x="89814" y="34759"/>
                    <a:pt x="91033" y="37350"/>
                  </a:cubicBezTo>
                  <a:close/>
                  <a:moveTo>
                    <a:pt x="56514" y="67144"/>
                  </a:moveTo>
                  <a:cubicBezTo>
                    <a:pt x="56514" y="67144"/>
                    <a:pt x="56895" y="66458"/>
                    <a:pt x="56895" y="66153"/>
                  </a:cubicBezTo>
                  <a:cubicBezTo>
                    <a:pt x="56590" y="66458"/>
                    <a:pt x="56590" y="66839"/>
                    <a:pt x="56514" y="67144"/>
                  </a:cubicBezTo>
                  <a:close/>
                </a:path>
              </a:pathLst>
            </a:custGeom>
            <a:solidFill>
              <a:srgbClr val="898989"/>
            </a:solidFill>
            <a:ln w="7620" cap="flat">
              <a:noFill/>
              <a:prstDash val="solid"/>
              <a:miter/>
            </a:ln>
          </p:spPr>
          <p:txBody>
            <a:bodyPr rtlCol="0" anchor="ctr"/>
            <a:lstStyle/>
            <a:p>
              <a:endParaRPr lang="ja-JP" altLang="en-US"/>
            </a:p>
          </p:txBody>
        </p:sp>
        <p:sp>
          <p:nvSpPr>
            <p:cNvPr id="49" name="フリーフォーム: 図形 48">
              <a:extLst>
                <a:ext uri="{FF2B5EF4-FFF2-40B4-BE49-F238E27FC236}">
                  <a16:creationId xmlns:a16="http://schemas.microsoft.com/office/drawing/2014/main" id="{94FD563C-F405-E7B3-125B-499BA8301377}"/>
                </a:ext>
              </a:extLst>
            </p:cNvPr>
            <p:cNvSpPr/>
            <p:nvPr/>
          </p:nvSpPr>
          <p:spPr>
            <a:xfrm>
              <a:off x="3665524" y="2097116"/>
              <a:ext cx="39693" cy="59974"/>
            </a:xfrm>
            <a:custGeom>
              <a:avLst/>
              <a:gdLst>
                <a:gd name="connsiteX0" fmla="*/ 37871 w 39693"/>
                <a:gd name="connsiteY0" fmla="*/ 6461 h 59974"/>
                <a:gd name="connsiteX1" fmla="*/ 38252 w 39693"/>
                <a:gd name="connsiteY1" fmla="*/ 16976 h 59974"/>
                <a:gd name="connsiteX2" fmla="*/ 36271 w 39693"/>
                <a:gd name="connsiteY2" fmla="*/ 22691 h 59974"/>
                <a:gd name="connsiteX3" fmla="*/ 35281 w 39693"/>
                <a:gd name="connsiteY3" fmla="*/ 26501 h 59974"/>
                <a:gd name="connsiteX4" fmla="*/ 30023 w 39693"/>
                <a:gd name="connsiteY4" fmla="*/ 43646 h 59974"/>
                <a:gd name="connsiteX5" fmla="*/ 20879 w 39693"/>
                <a:gd name="connsiteY5" fmla="*/ 52561 h 59974"/>
                <a:gd name="connsiteX6" fmla="*/ 13792 w 39693"/>
                <a:gd name="connsiteY6" fmla="*/ 56371 h 59974"/>
                <a:gd name="connsiteX7" fmla="*/ 1676 w 39693"/>
                <a:gd name="connsiteY7" fmla="*/ 53323 h 59974"/>
                <a:gd name="connsiteX8" fmla="*/ 686 w 39693"/>
                <a:gd name="connsiteY8" fmla="*/ 51571 h 59974"/>
                <a:gd name="connsiteX9" fmla="*/ 1219 w 39693"/>
                <a:gd name="connsiteY9" fmla="*/ 48447 h 59974"/>
                <a:gd name="connsiteX10" fmla="*/ 0 w 39693"/>
                <a:gd name="connsiteY10" fmla="*/ 48447 h 59974"/>
                <a:gd name="connsiteX11" fmla="*/ 0 w 39693"/>
                <a:gd name="connsiteY11" fmla="*/ 44103 h 59974"/>
                <a:gd name="connsiteX12" fmla="*/ 2743 w 39693"/>
                <a:gd name="connsiteY12" fmla="*/ 41436 h 59974"/>
                <a:gd name="connsiteX13" fmla="*/ 10363 w 39693"/>
                <a:gd name="connsiteY13" fmla="*/ 28863 h 59974"/>
                <a:gd name="connsiteX14" fmla="*/ 15088 w 39693"/>
                <a:gd name="connsiteY14" fmla="*/ 20634 h 59974"/>
                <a:gd name="connsiteX15" fmla="*/ 16764 w 39693"/>
                <a:gd name="connsiteY15" fmla="*/ 18653 h 59974"/>
                <a:gd name="connsiteX16" fmla="*/ 21336 w 39693"/>
                <a:gd name="connsiteY16" fmla="*/ 14157 h 59974"/>
                <a:gd name="connsiteX17" fmla="*/ 25756 w 39693"/>
                <a:gd name="connsiteY17" fmla="*/ 8899 h 59974"/>
                <a:gd name="connsiteX18" fmla="*/ 28270 w 39693"/>
                <a:gd name="connsiteY18" fmla="*/ 6308 h 59974"/>
                <a:gd name="connsiteX19" fmla="*/ 29871 w 39693"/>
                <a:gd name="connsiteY19" fmla="*/ 1355 h 59974"/>
                <a:gd name="connsiteX20" fmla="*/ 30404 w 39693"/>
                <a:gd name="connsiteY20" fmla="*/ 60 h 59974"/>
                <a:gd name="connsiteX21" fmla="*/ 31852 w 39693"/>
                <a:gd name="connsiteY21" fmla="*/ 365 h 59974"/>
                <a:gd name="connsiteX22" fmla="*/ 37948 w 39693"/>
                <a:gd name="connsiteY22" fmla="*/ 6384 h 5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693" h="59974">
                  <a:moveTo>
                    <a:pt x="37871" y="6461"/>
                  </a:moveTo>
                  <a:cubicBezTo>
                    <a:pt x="40234" y="9128"/>
                    <a:pt x="40234" y="14004"/>
                    <a:pt x="38252" y="16976"/>
                  </a:cubicBezTo>
                  <a:cubicBezTo>
                    <a:pt x="37109" y="18729"/>
                    <a:pt x="36195" y="20405"/>
                    <a:pt x="36271" y="22691"/>
                  </a:cubicBezTo>
                  <a:cubicBezTo>
                    <a:pt x="36271" y="23986"/>
                    <a:pt x="35662" y="25282"/>
                    <a:pt x="35281" y="26501"/>
                  </a:cubicBezTo>
                  <a:cubicBezTo>
                    <a:pt x="33528" y="32216"/>
                    <a:pt x="31090" y="37855"/>
                    <a:pt x="30023" y="43646"/>
                  </a:cubicBezTo>
                  <a:cubicBezTo>
                    <a:pt x="29032" y="49285"/>
                    <a:pt x="25298" y="51418"/>
                    <a:pt x="20879" y="52561"/>
                  </a:cubicBezTo>
                  <a:cubicBezTo>
                    <a:pt x="17983" y="53323"/>
                    <a:pt x="15697" y="54314"/>
                    <a:pt x="13792" y="56371"/>
                  </a:cubicBezTo>
                  <a:cubicBezTo>
                    <a:pt x="7468" y="63153"/>
                    <a:pt x="3581" y="59343"/>
                    <a:pt x="1676" y="53323"/>
                  </a:cubicBezTo>
                  <a:cubicBezTo>
                    <a:pt x="1448" y="52714"/>
                    <a:pt x="686" y="52181"/>
                    <a:pt x="686" y="51571"/>
                  </a:cubicBezTo>
                  <a:cubicBezTo>
                    <a:pt x="686" y="50504"/>
                    <a:pt x="991" y="49513"/>
                    <a:pt x="1219" y="48447"/>
                  </a:cubicBezTo>
                  <a:cubicBezTo>
                    <a:pt x="838" y="48447"/>
                    <a:pt x="457" y="48447"/>
                    <a:pt x="0" y="48447"/>
                  </a:cubicBezTo>
                  <a:lnTo>
                    <a:pt x="0" y="44103"/>
                  </a:lnTo>
                  <a:cubicBezTo>
                    <a:pt x="991" y="43265"/>
                    <a:pt x="2057" y="42503"/>
                    <a:pt x="2743" y="41436"/>
                  </a:cubicBezTo>
                  <a:cubicBezTo>
                    <a:pt x="5410" y="37321"/>
                    <a:pt x="7925" y="33131"/>
                    <a:pt x="10363" y="28863"/>
                  </a:cubicBezTo>
                  <a:cubicBezTo>
                    <a:pt x="11963" y="26120"/>
                    <a:pt x="13487" y="23301"/>
                    <a:pt x="15088" y="20634"/>
                  </a:cubicBezTo>
                  <a:cubicBezTo>
                    <a:pt x="15545" y="19872"/>
                    <a:pt x="16764" y="19338"/>
                    <a:pt x="16764" y="18653"/>
                  </a:cubicBezTo>
                  <a:cubicBezTo>
                    <a:pt x="16916" y="15605"/>
                    <a:pt x="19660" y="15528"/>
                    <a:pt x="21336" y="14157"/>
                  </a:cubicBezTo>
                  <a:cubicBezTo>
                    <a:pt x="23012" y="12785"/>
                    <a:pt x="28042" y="13852"/>
                    <a:pt x="25756" y="8899"/>
                  </a:cubicBezTo>
                  <a:cubicBezTo>
                    <a:pt x="25603" y="8518"/>
                    <a:pt x="27432" y="7223"/>
                    <a:pt x="28270" y="6308"/>
                  </a:cubicBezTo>
                  <a:cubicBezTo>
                    <a:pt x="29642" y="4936"/>
                    <a:pt x="31242" y="3641"/>
                    <a:pt x="29871" y="1355"/>
                  </a:cubicBezTo>
                  <a:cubicBezTo>
                    <a:pt x="29718" y="1126"/>
                    <a:pt x="30023" y="212"/>
                    <a:pt x="30404" y="60"/>
                  </a:cubicBezTo>
                  <a:cubicBezTo>
                    <a:pt x="30709" y="-93"/>
                    <a:pt x="31547" y="60"/>
                    <a:pt x="31852" y="365"/>
                  </a:cubicBezTo>
                  <a:cubicBezTo>
                    <a:pt x="33909" y="2346"/>
                    <a:pt x="36043" y="4251"/>
                    <a:pt x="37948" y="6384"/>
                  </a:cubicBezTo>
                  <a:close/>
                </a:path>
              </a:pathLst>
            </a:custGeom>
            <a:solidFill>
              <a:srgbClr val="898989"/>
            </a:solidFill>
            <a:ln w="7620" cap="flat">
              <a:noFill/>
              <a:prstDash val="solid"/>
              <a:miter/>
            </a:ln>
          </p:spPr>
          <p:txBody>
            <a:bodyPr rtlCol="0" anchor="ctr"/>
            <a:lstStyle/>
            <a:p>
              <a:endParaRPr lang="ja-JP" altLang="en-US"/>
            </a:p>
          </p:txBody>
        </p:sp>
        <p:sp>
          <p:nvSpPr>
            <p:cNvPr id="50" name="フリーフォーム: 図形 49">
              <a:extLst>
                <a:ext uri="{FF2B5EF4-FFF2-40B4-BE49-F238E27FC236}">
                  <a16:creationId xmlns:a16="http://schemas.microsoft.com/office/drawing/2014/main" id="{A9A4256A-313E-7194-96C0-4A0616FEAC77}"/>
                </a:ext>
              </a:extLst>
            </p:cNvPr>
            <p:cNvSpPr/>
            <p:nvPr/>
          </p:nvSpPr>
          <p:spPr>
            <a:xfrm>
              <a:off x="3683462" y="2626309"/>
              <a:ext cx="20463" cy="17983"/>
            </a:xfrm>
            <a:custGeom>
              <a:avLst/>
              <a:gdLst>
                <a:gd name="connsiteX0" fmla="*/ 20086 w 20463"/>
                <a:gd name="connsiteY0" fmla="*/ 305 h 17983"/>
                <a:gd name="connsiteX1" fmla="*/ 19400 w 20463"/>
                <a:gd name="connsiteY1" fmla="*/ 2362 h 17983"/>
                <a:gd name="connsiteX2" fmla="*/ 1874 w 20463"/>
                <a:gd name="connsiteY2" fmla="*/ 16154 h 17983"/>
                <a:gd name="connsiteX3" fmla="*/ 1112 w 20463"/>
                <a:gd name="connsiteY3" fmla="*/ 17983 h 17983"/>
                <a:gd name="connsiteX4" fmla="*/ 2026 w 20463"/>
                <a:gd name="connsiteY4" fmla="*/ 10516 h 17983"/>
                <a:gd name="connsiteX5" fmla="*/ 4236 w 20463"/>
                <a:gd name="connsiteY5" fmla="*/ 9373 h 17983"/>
                <a:gd name="connsiteX6" fmla="*/ 11323 w 20463"/>
                <a:gd name="connsiteY6" fmla="*/ 5563 h 17983"/>
                <a:gd name="connsiteX7" fmla="*/ 18105 w 20463"/>
                <a:gd name="connsiteY7" fmla="*/ 991 h 17983"/>
                <a:gd name="connsiteX8" fmla="*/ 19705 w 20463"/>
                <a:gd name="connsiteY8" fmla="*/ 0 h 17983"/>
                <a:gd name="connsiteX9" fmla="*/ 20086 w 20463"/>
                <a:gd name="connsiteY9" fmla="*/ 305 h 1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63" h="17983">
                  <a:moveTo>
                    <a:pt x="20086" y="305"/>
                  </a:moveTo>
                  <a:cubicBezTo>
                    <a:pt x="21076" y="1219"/>
                    <a:pt x="19857" y="1600"/>
                    <a:pt x="19400" y="2362"/>
                  </a:cubicBezTo>
                  <a:cubicBezTo>
                    <a:pt x="15514" y="9449"/>
                    <a:pt x="7284" y="11049"/>
                    <a:pt x="1874" y="16154"/>
                  </a:cubicBezTo>
                  <a:cubicBezTo>
                    <a:pt x="1493" y="16459"/>
                    <a:pt x="1417" y="17374"/>
                    <a:pt x="1112" y="17983"/>
                  </a:cubicBezTo>
                  <a:cubicBezTo>
                    <a:pt x="-564" y="15926"/>
                    <a:pt x="-412" y="12802"/>
                    <a:pt x="2026" y="10516"/>
                  </a:cubicBezTo>
                  <a:cubicBezTo>
                    <a:pt x="2636" y="9982"/>
                    <a:pt x="3474" y="9754"/>
                    <a:pt x="4236" y="9373"/>
                  </a:cubicBezTo>
                  <a:cubicBezTo>
                    <a:pt x="6598" y="8077"/>
                    <a:pt x="9037" y="6934"/>
                    <a:pt x="11323" y="5563"/>
                  </a:cubicBezTo>
                  <a:cubicBezTo>
                    <a:pt x="13609" y="4115"/>
                    <a:pt x="15819" y="2514"/>
                    <a:pt x="18105" y="991"/>
                  </a:cubicBezTo>
                  <a:cubicBezTo>
                    <a:pt x="18638" y="609"/>
                    <a:pt x="19171" y="305"/>
                    <a:pt x="19705" y="0"/>
                  </a:cubicBezTo>
                  <a:cubicBezTo>
                    <a:pt x="19857" y="76"/>
                    <a:pt x="19933" y="152"/>
                    <a:pt x="20086" y="305"/>
                  </a:cubicBezTo>
                  <a:close/>
                </a:path>
              </a:pathLst>
            </a:custGeom>
            <a:solidFill>
              <a:srgbClr val="040000"/>
            </a:solidFill>
            <a:ln w="7620" cap="flat">
              <a:noFill/>
              <a:prstDash val="solid"/>
              <a:miter/>
            </a:ln>
          </p:spPr>
          <p:txBody>
            <a:bodyPr rtlCol="0" anchor="ctr"/>
            <a:lstStyle/>
            <a:p>
              <a:endParaRPr lang="ja-JP" altLang="en-US"/>
            </a:p>
          </p:txBody>
        </p:sp>
        <p:sp>
          <p:nvSpPr>
            <p:cNvPr id="51" name="フリーフォーム: 図形 50">
              <a:extLst>
                <a:ext uri="{FF2B5EF4-FFF2-40B4-BE49-F238E27FC236}">
                  <a16:creationId xmlns:a16="http://schemas.microsoft.com/office/drawing/2014/main" id="{0D50BE21-7302-6B2F-16EC-50B667368D95}"/>
                </a:ext>
              </a:extLst>
            </p:cNvPr>
            <p:cNvSpPr/>
            <p:nvPr/>
          </p:nvSpPr>
          <p:spPr>
            <a:xfrm>
              <a:off x="3699967" y="2171776"/>
              <a:ext cx="2819" cy="2209"/>
            </a:xfrm>
            <a:custGeom>
              <a:avLst/>
              <a:gdLst>
                <a:gd name="connsiteX0" fmla="*/ 2819 w 2819"/>
                <a:gd name="connsiteY0" fmla="*/ 0 h 2209"/>
                <a:gd name="connsiteX1" fmla="*/ 1981 w 2819"/>
                <a:gd name="connsiteY1" fmla="*/ 2210 h 2209"/>
                <a:gd name="connsiteX2" fmla="*/ 0 w 2819"/>
                <a:gd name="connsiteY2" fmla="*/ 914 h 2209"/>
                <a:gd name="connsiteX3" fmla="*/ 2819 w 2819"/>
                <a:gd name="connsiteY3" fmla="*/ 0 h 2209"/>
              </a:gdLst>
              <a:ahLst/>
              <a:cxnLst>
                <a:cxn ang="0">
                  <a:pos x="connsiteX0" y="connsiteY0"/>
                </a:cxn>
                <a:cxn ang="0">
                  <a:pos x="connsiteX1" y="connsiteY1"/>
                </a:cxn>
                <a:cxn ang="0">
                  <a:pos x="connsiteX2" y="connsiteY2"/>
                </a:cxn>
                <a:cxn ang="0">
                  <a:pos x="connsiteX3" y="connsiteY3"/>
                </a:cxn>
              </a:cxnLst>
              <a:rect l="l" t="t" r="r" b="b"/>
              <a:pathLst>
                <a:path w="2819" h="2209">
                  <a:moveTo>
                    <a:pt x="2819" y="0"/>
                  </a:moveTo>
                  <a:cubicBezTo>
                    <a:pt x="2515" y="762"/>
                    <a:pt x="2286" y="1448"/>
                    <a:pt x="1981" y="2210"/>
                  </a:cubicBezTo>
                  <a:cubicBezTo>
                    <a:pt x="1219" y="1905"/>
                    <a:pt x="457" y="1524"/>
                    <a:pt x="0" y="914"/>
                  </a:cubicBezTo>
                  <a:cubicBezTo>
                    <a:pt x="1143" y="457"/>
                    <a:pt x="1981" y="229"/>
                    <a:pt x="2819" y="0"/>
                  </a:cubicBezTo>
                  <a:close/>
                </a:path>
              </a:pathLst>
            </a:custGeom>
            <a:solidFill>
              <a:srgbClr val="040000"/>
            </a:solidFill>
            <a:ln w="7620" cap="flat">
              <a:noFill/>
              <a:prstDash val="solid"/>
              <a:miter/>
            </a:ln>
          </p:spPr>
          <p:txBody>
            <a:bodyPr rtlCol="0" anchor="ctr"/>
            <a:lstStyle/>
            <a:p>
              <a:endParaRPr lang="ja-JP" altLang="en-US"/>
            </a:p>
          </p:txBody>
        </p:sp>
        <p:sp>
          <p:nvSpPr>
            <p:cNvPr id="52" name="フリーフォーム: 図形 51">
              <a:extLst>
                <a:ext uri="{FF2B5EF4-FFF2-40B4-BE49-F238E27FC236}">
                  <a16:creationId xmlns:a16="http://schemas.microsoft.com/office/drawing/2014/main" id="{9EBFB10F-8910-90C3-A1CB-1054189C6A9A}"/>
                </a:ext>
              </a:extLst>
            </p:cNvPr>
            <p:cNvSpPr/>
            <p:nvPr/>
          </p:nvSpPr>
          <p:spPr>
            <a:xfrm>
              <a:off x="3576256" y="2722527"/>
              <a:ext cx="101464" cy="46008"/>
            </a:xfrm>
            <a:custGeom>
              <a:avLst/>
              <a:gdLst>
                <a:gd name="connsiteX0" fmla="*/ 99479 w 101464"/>
                <a:gd name="connsiteY0" fmla="*/ 29817 h 46008"/>
                <a:gd name="connsiteX1" fmla="*/ 101461 w 101464"/>
                <a:gd name="connsiteY1" fmla="*/ 31569 h 46008"/>
                <a:gd name="connsiteX2" fmla="*/ 98794 w 101464"/>
                <a:gd name="connsiteY2" fmla="*/ 35151 h 46008"/>
                <a:gd name="connsiteX3" fmla="*/ 97193 w 101464"/>
                <a:gd name="connsiteY3" fmla="*/ 35151 h 46008"/>
                <a:gd name="connsiteX4" fmla="*/ 75934 w 101464"/>
                <a:gd name="connsiteY4" fmla="*/ 37361 h 46008"/>
                <a:gd name="connsiteX5" fmla="*/ 71285 w 101464"/>
                <a:gd name="connsiteY5" fmla="*/ 39037 h 46008"/>
                <a:gd name="connsiteX6" fmla="*/ 53912 w 101464"/>
                <a:gd name="connsiteY6" fmla="*/ 40790 h 46008"/>
                <a:gd name="connsiteX7" fmla="*/ 39586 w 101464"/>
                <a:gd name="connsiteY7" fmla="*/ 40561 h 46008"/>
                <a:gd name="connsiteX8" fmla="*/ 25413 w 101464"/>
                <a:gd name="connsiteY8" fmla="*/ 41704 h 46008"/>
                <a:gd name="connsiteX9" fmla="*/ 22441 w 101464"/>
                <a:gd name="connsiteY9" fmla="*/ 43609 h 46008"/>
                <a:gd name="connsiteX10" fmla="*/ 15812 w 101464"/>
                <a:gd name="connsiteY10" fmla="*/ 45971 h 46008"/>
                <a:gd name="connsiteX11" fmla="*/ 5296 w 101464"/>
                <a:gd name="connsiteY11" fmla="*/ 44828 h 46008"/>
                <a:gd name="connsiteX12" fmla="*/ 2553 w 101464"/>
                <a:gd name="connsiteY12" fmla="*/ 43609 h 46008"/>
                <a:gd name="connsiteX13" fmla="*/ 2477 w 101464"/>
                <a:gd name="connsiteY13" fmla="*/ 36599 h 46008"/>
                <a:gd name="connsiteX14" fmla="*/ 6896 w 101464"/>
                <a:gd name="connsiteY14" fmla="*/ 34389 h 46008"/>
                <a:gd name="connsiteX15" fmla="*/ 12611 w 101464"/>
                <a:gd name="connsiteY15" fmla="*/ 29893 h 46008"/>
                <a:gd name="connsiteX16" fmla="*/ 21832 w 101464"/>
                <a:gd name="connsiteY16" fmla="*/ 20216 h 46008"/>
                <a:gd name="connsiteX17" fmla="*/ 28156 w 101464"/>
                <a:gd name="connsiteY17" fmla="*/ 13891 h 46008"/>
                <a:gd name="connsiteX18" fmla="*/ 43549 w 101464"/>
                <a:gd name="connsiteY18" fmla="*/ 1318 h 46008"/>
                <a:gd name="connsiteX19" fmla="*/ 58636 w 101464"/>
                <a:gd name="connsiteY19" fmla="*/ 3680 h 46008"/>
                <a:gd name="connsiteX20" fmla="*/ 70371 w 101464"/>
                <a:gd name="connsiteY20" fmla="*/ 11910 h 46008"/>
                <a:gd name="connsiteX21" fmla="*/ 99632 w 101464"/>
                <a:gd name="connsiteY21" fmla="*/ 29969 h 46008"/>
                <a:gd name="connsiteX22" fmla="*/ 79972 w 101464"/>
                <a:gd name="connsiteY22" fmla="*/ 29512 h 46008"/>
                <a:gd name="connsiteX23" fmla="*/ 78905 w 101464"/>
                <a:gd name="connsiteY23" fmla="*/ 27683 h 46008"/>
                <a:gd name="connsiteX24" fmla="*/ 67475 w 101464"/>
                <a:gd name="connsiteY24" fmla="*/ 19987 h 46008"/>
                <a:gd name="connsiteX25" fmla="*/ 48502 w 101464"/>
                <a:gd name="connsiteY25" fmla="*/ 9776 h 46008"/>
                <a:gd name="connsiteX26" fmla="*/ 41872 w 101464"/>
                <a:gd name="connsiteY26" fmla="*/ 11148 h 46008"/>
                <a:gd name="connsiteX27" fmla="*/ 37300 w 101464"/>
                <a:gd name="connsiteY27" fmla="*/ 15720 h 46008"/>
                <a:gd name="connsiteX28" fmla="*/ 25184 w 101464"/>
                <a:gd name="connsiteY28" fmla="*/ 26693 h 46008"/>
                <a:gd name="connsiteX29" fmla="*/ 24727 w 101464"/>
                <a:gd name="connsiteY29" fmla="*/ 28064 h 46008"/>
                <a:gd name="connsiteX30" fmla="*/ 25261 w 101464"/>
                <a:gd name="connsiteY30" fmla="*/ 30655 h 46008"/>
                <a:gd name="connsiteX31" fmla="*/ 34176 w 101464"/>
                <a:gd name="connsiteY31" fmla="*/ 30960 h 46008"/>
                <a:gd name="connsiteX32" fmla="*/ 41644 w 101464"/>
                <a:gd name="connsiteY32" fmla="*/ 30274 h 46008"/>
                <a:gd name="connsiteX33" fmla="*/ 50254 w 101464"/>
                <a:gd name="connsiteY33" fmla="*/ 31951 h 46008"/>
                <a:gd name="connsiteX34" fmla="*/ 57722 w 101464"/>
                <a:gd name="connsiteY34" fmla="*/ 32103 h 46008"/>
                <a:gd name="connsiteX35" fmla="*/ 62980 w 101464"/>
                <a:gd name="connsiteY35" fmla="*/ 32331 h 46008"/>
                <a:gd name="connsiteX36" fmla="*/ 73343 w 101464"/>
                <a:gd name="connsiteY36" fmla="*/ 29817 h 46008"/>
                <a:gd name="connsiteX37" fmla="*/ 74257 w 101464"/>
                <a:gd name="connsiteY37" fmla="*/ 30046 h 46008"/>
                <a:gd name="connsiteX38" fmla="*/ 78372 w 101464"/>
                <a:gd name="connsiteY38" fmla="*/ 30807 h 46008"/>
                <a:gd name="connsiteX39" fmla="*/ 79896 w 101464"/>
                <a:gd name="connsiteY39" fmla="*/ 29512 h 46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1464" h="46008">
                  <a:moveTo>
                    <a:pt x="99479" y="29817"/>
                  </a:moveTo>
                  <a:cubicBezTo>
                    <a:pt x="100318" y="30122"/>
                    <a:pt x="101537" y="31341"/>
                    <a:pt x="101461" y="31569"/>
                  </a:cubicBezTo>
                  <a:cubicBezTo>
                    <a:pt x="100775" y="32865"/>
                    <a:pt x="99784" y="34084"/>
                    <a:pt x="98794" y="35151"/>
                  </a:cubicBezTo>
                  <a:cubicBezTo>
                    <a:pt x="98565" y="35456"/>
                    <a:pt x="97727" y="35303"/>
                    <a:pt x="97193" y="35151"/>
                  </a:cubicBezTo>
                  <a:cubicBezTo>
                    <a:pt x="89878" y="34008"/>
                    <a:pt x="83020" y="36903"/>
                    <a:pt x="75934" y="37361"/>
                  </a:cubicBezTo>
                  <a:cubicBezTo>
                    <a:pt x="74333" y="37437"/>
                    <a:pt x="72886" y="38656"/>
                    <a:pt x="71285" y="39037"/>
                  </a:cubicBezTo>
                  <a:cubicBezTo>
                    <a:pt x="65647" y="40332"/>
                    <a:pt x="60084" y="42390"/>
                    <a:pt x="53912" y="40790"/>
                  </a:cubicBezTo>
                  <a:cubicBezTo>
                    <a:pt x="48959" y="40485"/>
                    <a:pt x="44234" y="40409"/>
                    <a:pt x="39586" y="40561"/>
                  </a:cubicBezTo>
                  <a:cubicBezTo>
                    <a:pt x="34862" y="40713"/>
                    <a:pt x="30137" y="41094"/>
                    <a:pt x="25413" y="41704"/>
                  </a:cubicBezTo>
                  <a:cubicBezTo>
                    <a:pt x="24346" y="41856"/>
                    <a:pt x="23279" y="42847"/>
                    <a:pt x="22441" y="43609"/>
                  </a:cubicBezTo>
                  <a:cubicBezTo>
                    <a:pt x="20536" y="45362"/>
                    <a:pt x="18403" y="46200"/>
                    <a:pt x="15812" y="45971"/>
                  </a:cubicBezTo>
                  <a:cubicBezTo>
                    <a:pt x="12307" y="45666"/>
                    <a:pt x="8725" y="45362"/>
                    <a:pt x="5296" y="44828"/>
                  </a:cubicBezTo>
                  <a:cubicBezTo>
                    <a:pt x="4306" y="44676"/>
                    <a:pt x="3391" y="44142"/>
                    <a:pt x="2553" y="43609"/>
                  </a:cubicBezTo>
                  <a:cubicBezTo>
                    <a:pt x="-800" y="41399"/>
                    <a:pt x="-876" y="38808"/>
                    <a:pt x="2477" y="36599"/>
                  </a:cubicBezTo>
                  <a:cubicBezTo>
                    <a:pt x="3848" y="35684"/>
                    <a:pt x="5372" y="34541"/>
                    <a:pt x="6896" y="34389"/>
                  </a:cubicBezTo>
                  <a:cubicBezTo>
                    <a:pt x="10021" y="34160"/>
                    <a:pt x="10935" y="31874"/>
                    <a:pt x="12611" y="29893"/>
                  </a:cubicBezTo>
                  <a:cubicBezTo>
                    <a:pt x="15355" y="26388"/>
                    <a:pt x="18707" y="23416"/>
                    <a:pt x="21832" y="20216"/>
                  </a:cubicBezTo>
                  <a:cubicBezTo>
                    <a:pt x="23889" y="18082"/>
                    <a:pt x="26327" y="16177"/>
                    <a:pt x="28156" y="13891"/>
                  </a:cubicBezTo>
                  <a:cubicBezTo>
                    <a:pt x="32347" y="8481"/>
                    <a:pt x="37529" y="4366"/>
                    <a:pt x="43549" y="1318"/>
                  </a:cubicBezTo>
                  <a:cubicBezTo>
                    <a:pt x="48959" y="-1425"/>
                    <a:pt x="53988" y="480"/>
                    <a:pt x="58636" y="3680"/>
                  </a:cubicBezTo>
                  <a:cubicBezTo>
                    <a:pt x="62599" y="6347"/>
                    <a:pt x="66104" y="9852"/>
                    <a:pt x="70371" y="11910"/>
                  </a:cubicBezTo>
                  <a:cubicBezTo>
                    <a:pt x="80810" y="16863"/>
                    <a:pt x="88659" y="25931"/>
                    <a:pt x="99632" y="29969"/>
                  </a:cubicBezTo>
                  <a:close/>
                  <a:moveTo>
                    <a:pt x="79972" y="29512"/>
                  </a:moveTo>
                  <a:cubicBezTo>
                    <a:pt x="79972" y="28979"/>
                    <a:pt x="79439" y="27912"/>
                    <a:pt x="78905" y="27683"/>
                  </a:cubicBezTo>
                  <a:cubicBezTo>
                    <a:pt x="74486" y="26007"/>
                    <a:pt x="71362" y="22502"/>
                    <a:pt x="67475" y="19987"/>
                  </a:cubicBezTo>
                  <a:cubicBezTo>
                    <a:pt x="61379" y="16101"/>
                    <a:pt x="55207" y="12367"/>
                    <a:pt x="48502" y="9776"/>
                  </a:cubicBezTo>
                  <a:cubicBezTo>
                    <a:pt x="46063" y="8786"/>
                    <a:pt x="43777" y="8938"/>
                    <a:pt x="41872" y="11148"/>
                  </a:cubicBezTo>
                  <a:cubicBezTo>
                    <a:pt x="40501" y="12824"/>
                    <a:pt x="38900" y="14272"/>
                    <a:pt x="37300" y="15720"/>
                  </a:cubicBezTo>
                  <a:cubicBezTo>
                    <a:pt x="33262" y="19377"/>
                    <a:pt x="29223" y="23035"/>
                    <a:pt x="25184" y="26693"/>
                  </a:cubicBezTo>
                  <a:cubicBezTo>
                    <a:pt x="24880" y="26997"/>
                    <a:pt x="25032" y="27836"/>
                    <a:pt x="24727" y="28064"/>
                  </a:cubicBezTo>
                  <a:cubicBezTo>
                    <a:pt x="22975" y="29360"/>
                    <a:pt x="24727" y="30731"/>
                    <a:pt x="25261" y="30655"/>
                  </a:cubicBezTo>
                  <a:cubicBezTo>
                    <a:pt x="28232" y="30274"/>
                    <a:pt x="30976" y="32255"/>
                    <a:pt x="34176" y="30960"/>
                  </a:cubicBezTo>
                  <a:cubicBezTo>
                    <a:pt x="36462" y="29969"/>
                    <a:pt x="40196" y="29131"/>
                    <a:pt x="41644" y="30274"/>
                  </a:cubicBezTo>
                  <a:cubicBezTo>
                    <a:pt x="44234" y="32255"/>
                    <a:pt x="46597" y="31646"/>
                    <a:pt x="50254" y="31951"/>
                  </a:cubicBezTo>
                  <a:cubicBezTo>
                    <a:pt x="52769" y="31951"/>
                    <a:pt x="55512" y="31341"/>
                    <a:pt x="57722" y="32103"/>
                  </a:cubicBezTo>
                  <a:cubicBezTo>
                    <a:pt x="59703" y="32865"/>
                    <a:pt x="60998" y="32789"/>
                    <a:pt x="62980" y="32331"/>
                  </a:cubicBezTo>
                  <a:cubicBezTo>
                    <a:pt x="66409" y="31569"/>
                    <a:pt x="70142" y="31722"/>
                    <a:pt x="73343" y="29817"/>
                  </a:cubicBezTo>
                  <a:cubicBezTo>
                    <a:pt x="73571" y="29664"/>
                    <a:pt x="74257" y="29893"/>
                    <a:pt x="74257" y="30046"/>
                  </a:cubicBezTo>
                  <a:cubicBezTo>
                    <a:pt x="74867" y="34084"/>
                    <a:pt x="77000" y="30579"/>
                    <a:pt x="78372" y="30807"/>
                  </a:cubicBezTo>
                  <a:cubicBezTo>
                    <a:pt x="78829" y="30884"/>
                    <a:pt x="79820" y="30046"/>
                    <a:pt x="79896" y="29512"/>
                  </a:cubicBezTo>
                  <a:close/>
                </a:path>
              </a:pathLst>
            </a:custGeom>
            <a:solidFill>
              <a:srgbClr val="040000"/>
            </a:solidFill>
            <a:ln w="7620" cap="flat">
              <a:noFill/>
              <a:prstDash val="solid"/>
              <a:miter/>
            </a:ln>
          </p:spPr>
          <p:txBody>
            <a:bodyPr rtlCol="0" anchor="ctr"/>
            <a:lstStyle/>
            <a:p>
              <a:endParaRPr lang="ja-JP" altLang="en-US"/>
            </a:p>
          </p:txBody>
        </p:sp>
        <p:sp>
          <p:nvSpPr>
            <p:cNvPr id="53" name="フリーフォーム: 図形 52">
              <a:extLst>
                <a:ext uri="{FF2B5EF4-FFF2-40B4-BE49-F238E27FC236}">
                  <a16:creationId xmlns:a16="http://schemas.microsoft.com/office/drawing/2014/main" id="{1C2B2070-A4CC-8E98-63CA-E405C0128DB6}"/>
                </a:ext>
              </a:extLst>
            </p:cNvPr>
            <p:cNvSpPr/>
            <p:nvPr/>
          </p:nvSpPr>
          <p:spPr>
            <a:xfrm>
              <a:off x="3674135" y="2113330"/>
              <a:ext cx="381" cy="990"/>
            </a:xfrm>
            <a:custGeom>
              <a:avLst/>
              <a:gdLst>
                <a:gd name="connsiteX0" fmla="*/ 381 w 381"/>
                <a:gd name="connsiteY0" fmla="*/ 0 h 990"/>
                <a:gd name="connsiteX1" fmla="*/ 0 w 381"/>
                <a:gd name="connsiteY1" fmla="*/ 991 h 990"/>
                <a:gd name="connsiteX2" fmla="*/ 381 w 381"/>
                <a:gd name="connsiteY2" fmla="*/ 0 h 990"/>
              </a:gdLst>
              <a:ahLst/>
              <a:cxnLst>
                <a:cxn ang="0">
                  <a:pos x="connsiteX0" y="connsiteY0"/>
                </a:cxn>
                <a:cxn ang="0">
                  <a:pos x="connsiteX1" y="connsiteY1"/>
                </a:cxn>
                <a:cxn ang="0">
                  <a:pos x="connsiteX2" y="connsiteY2"/>
                </a:cxn>
              </a:cxnLst>
              <a:rect l="l" t="t" r="r" b="b"/>
              <a:pathLst>
                <a:path w="381" h="990">
                  <a:moveTo>
                    <a:pt x="381" y="0"/>
                  </a:moveTo>
                  <a:cubicBezTo>
                    <a:pt x="381" y="0"/>
                    <a:pt x="229" y="686"/>
                    <a:pt x="0" y="991"/>
                  </a:cubicBezTo>
                  <a:cubicBezTo>
                    <a:pt x="0" y="686"/>
                    <a:pt x="0" y="305"/>
                    <a:pt x="381" y="0"/>
                  </a:cubicBezTo>
                  <a:close/>
                </a:path>
              </a:pathLst>
            </a:custGeom>
            <a:solidFill>
              <a:srgbClr val="040000"/>
            </a:solidFill>
            <a:ln w="7620" cap="flat">
              <a:noFill/>
              <a:prstDash val="solid"/>
              <a:miter/>
            </a:ln>
          </p:spPr>
          <p:txBody>
            <a:bodyPr rtlCol="0" anchor="ctr"/>
            <a:lstStyle/>
            <a:p>
              <a:endParaRPr lang="ja-JP" altLang="en-US"/>
            </a:p>
          </p:txBody>
        </p:sp>
        <p:sp>
          <p:nvSpPr>
            <p:cNvPr id="54" name="フリーフォーム: 図形 53">
              <a:extLst>
                <a:ext uri="{FF2B5EF4-FFF2-40B4-BE49-F238E27FC236}">
                  <a16:creationId xmlns:a16="http://schemas.microsoft.com/office/drawing/2014/main" id="{9895E8C5-9366-7082-E972-7C05696E14B5}"/>
                </a:ext>
              </a:extLst>
            </p:cNvPr>
            <p:cNvSpPr/>
            <p:nvPr/>
          </p:nvSpPr>
          <p:spPr>
            <a:xfrm>
              <a:off x="3583703" y="2870606"/>
              <a:ext cx="88678" cy="79753"/>
            </a:xfrm>
            <a:custGeom>
              <a:avLst/>
              <a:gdLst>
                <a:gd name="connsiteX0" fmla="*/ 88679 w 88678"/>
                <a:gd name="connsiteY0" fmla="*/ 381 h 79753"/>
                <a:gd name="connsiteX1" fmla="*/ 87993 w 88678"/>
                <a:gd name="connsiteY1" fmla="*/ 1524 h 79753"/>
                <a:gd name="connsiteX2" fmla="*/ 85555 w 88678"/>
                <a:gd name="connsiteY2" fmla="*/ 5334 h 79753"/>
                <a:gd name="connsiteX3" fmla="*/ 84183 w 88678"/>
                <a:gd name="connsiteY3" fmla="*/ 8458 h 79753"/>
                <a:gd name="connsiteX4" fmla="*/ 78925 w 88678"/>
                <a:gd name="connsiteY4" fmla="*/ 19202 h 79753"/>
                <a:gd name="connsiteX5" fmla="*/ 72296 w 88678"/>
                <a:gd name="connsiteY5" fmla="*/ 34214 h 79753"/>
                <a:gd name="connsiteX6" fmla="*/ 69172 w 88678"/>
                <a:gd name="connsiteY6" fmla="*/ 45187 h 79753"/>
                <a:gd name="connsiteX7" fmla="*/ 65895 w 88678"/>
                <a:gd name="connsiteY7" fmla="*/ 54712 h 79753"/>
                <a:gd name="connsiteX8" fmla="*/ 61247 w 88678"/>
                <a:gd name="connsiteY8" fmla="*/ 63551 h 79753"/>
                <a:gd name="connsiteX9" fmla="*/ 56294 w 88678"/>
                <a:gd name="connsiteY9" fmla="*/ 76810 h 79753"/>
                <a:gd name="connsiteX10" fmla="*/ 53475 w 88678"/>
                <a:gd name="connsiteY10" fmla="*/ 78562 h 79753"/>
                <a:gd name="connsiteX11" fmla="*/ 35491 w 88678"/>
                <a:gd name="connsiteY11" fmla="*/ 78486 h 79753"/>
                <a:gd name="connsiteX12" fmla="*/ 31300 w 88678"/>
                <a:gd name="connsiteY12" fmla="*/ 74600 h 79753"/>
                <a:gd name="connsiteX13" fmla="*/ 23147 w 88678"/>
                <a:gd name="connsiteY13" fmla="*/ 56388 h 79753"/>
                <a:gd name="connsiteX14" fmla="*/ 17280 w 88678"/>
                <a:gd name="connsiteY14" fmla="*/ 43815 h 79753"/>
                <a:gd name="connsiteX15" fmla="*/ 4554 w 88678"/>
                <a:gd name="connsiteY15" fmla="*/ 25298 h 79753"/>
                <a:gd name="connsiteX16" fmla="*/ 1430 w 88678"/>
                <a:gd name="connsiteY16" fmla="*/ 18059 h 79753"/>
                <a:gd name="connsiteX17" fmla="*/ 58 w 88678"/>
                <a:gd name="connsiteY17" fmla="*/ 8916 h 79753"/>
                <a:gd name="connsiteX18" fmla="*/ 2344 w 88678"/>
                <a:gd name="connsiteY18" fmla="*/ 6477 h 79753"/>
                <a:gd name="connsiteX19" fmla="*/ 12707 w 88678"/>
                <a:gd name="connsiteY19" fmla="*/ 7544 h 79753"/>
                <a:gd name="connsiteX20" fmla="*/ 19337 w 88678"/>
                <a:gd name="connsiteY20" fmla="*/ 6553 h 79753"/>
                <a:gd name="connsiteX21" fmla="*/ 23071 w 88678"/>
                <a:gd name="connsiteY21" fmla="*/ 6553 h 79753"/>
                <a:gd name="connsiteX22" fmla="*/ 36710 w 88678"/>
                <a:gd name="connsiteY22" fmla="*/ 7391 h 79753"/>
                <a:gd name="connsiteX23" fmla="*/ 62161 w 88678"/>
                <a:gd name="connsiteY23" fmla="*/ 3658 h 79753"/>
                <a:gd name="connsiteX24" fmla="*/ 77325 w 88678"/>
                <a:gd name="connsiteY24" fmla="*/ 1067 h 79753"/>
                <a:gd name="connsiteX25" fmla="*/ 87688 w 88678"/>
                <a:gd name="connsiteY25" fmla="*/ 0 h 79753"/>
                <a:gd name="connsiteX26" fmla="*/ 88679 w 88678"/>
                <a:gd name="connsiteY26" fmla="*/ 305 h 7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678" h="79753">
                  <a:moveTo>
                    <a:pt x="88679" y="381"/>
                  </a:moveTo>
                  <a:cubicBezTo>
                    <a:pt x="88450" y="762"/>
                    <a:pt x="88298" y="1296"/>
                    <a:pt x="87993" y="1524"/>
                  </a:cubicBezTo>
                  <a:cubicBezTo>
                    <a:pt x="86317" y="2286"/>
                    <a:pt x="85402" y="3277"/>
                    <a:pt x="85555" y="5334"/>
                  </a:cubicBezTo>
                  <a:cubicBezTo>
                    <a:pt x="85631" y="6324"/>
                    <a:pt x="85021" y="7772"/>
                    <a:pt x="84183" y="8458"/>
                  </a:cubicBezTo>
                  <a:cubicBezTo>
                    <a:pt x="80983" y="11354"/>
                    <a:pt x="79992" y="15392"/>
                    <a:pt x="78925" y="19202"/>
                  </a:cubicBezTo>
                  <a:cubicBezTo>
                    <a:pt x="77401" y="24536"/>
                    <a:pt x="73286" y="28651"/>
                    <a:pt x="72296" y="34214"/>
                  </a:cubicBezTo>
                  <a:cubicBezTo>
                    <a:pt x="71610" y="38024"/>
                    <a:pt x="71229" y="42215"/>
                    <a:pt x="69172" y="45187"/>
                  </a:cubicBezTo>
                  <a:cubicBezTo>
                    <a:pt x="67038" y="48234"/>
                    <a:pt x="67800" y="51740"/>
                    <a:pt x="65895" y="54712"/>
                  </a:cubicBezTo>
                  <a:cubicBezTo>
                    <a:pt x="64142" y="57531"/>
                    <a:pt x="62771" y="60579"/>
                    <a:pt x="61247" y="63551"/>
                  </a:cubicBezTo>
                  <a:cubicBezTo>
                    <a:pt x="61323" y="69037"/>
                    <a:pt x="57589" y="72466"/>
                    <a:pt x="56294" y="76810"/>
                  </a:cubicBezTo>
                  <a:cubicBezTo>
                    <a:pt x="56065" y="77648"/>
                    <a:pt x="54541" y="78334"/>
                    <a:pt x="53475" y="78562"/>
                  </a:cubicBezTo>
                  <a:cubicBezTo>
                    <a:pt x="47836" y="80086"/>
                    <a:pt x="40597" y="80239"/>
                    <a:pt x="35491" y="78486"/>
                  </a:cubicBezTo>
                  <a:cubicBezTo>
                    <a:pt x="33967" y="77953"/>
                    <a:pt x="32291" y="77038"/>
                    <a:pt x="31300" y="74600"/>
                  </a:cubicBezTo>
                  <a:cubicBezTo>
                    <a:pt x="28862" y="68504"/>
                    <a:pt x="26957" y="62103"/>
                    <a:pt x="23147" y="56388"/>
                  </a:cubicBezTo>
                  <a:cubicBezTo>
                    <a:pt x="20708" y="52731"/>
                    <a:pt x="19718" y="47777"/>
                    <a:pt x="17280" y="43815"/>
                  </a:cubicBezTo>
                  <a:cubicBezTo>
                    <a:pt x="13317" y="37491"/>
                    <a:pt x="9964" y="30709"/>
                    <a:pt x="4554" y="25298"/>
                  </a:cubicBezTo>
                  <a:cubicBezTo>
                    <a:pt x="2801" y="23546"/>
                    <a:pt x="2116" y="20574"/>
                    <a:pt x="1430" y="18059"/>
                  </a:cubicBezTo>
                  <a:cubicBezTo>
                    <a:pt x="668" y="15088"/>
                    <a:pt x="515" y="11963"/>
                    <a:pt x="58" y="8916"/>
                  </a:cubicBezTo>
                  <a:cubicBezTo>
                    <a:pt x="-170" y="7163"/>
                    <a:pt x="211" y="6248"/>
                    <a:pt x="2344" y="6477"/>
                  </a:cubicBezTo>
                  <a:cubicBezTo>
                    <a:pt x="5773" y="6934"/>
                    <a:pt x="9278" y="7391"/>
                    <a:pt x="12707" y="7544"/>
                  </a:cubicBezTo>
                  <a:cubicBezTo>
                    <a:pt x="14917" y="7544"/>
                    <a:pt x="17127" y="6858"/>
                    <a:pt x="19337" y="6553"/>
                  </a:cubicBezTo>
                  <a:cubicBezTo>
                    <a:pt x="20556" y="6401"/>
                    <a:pt x="22004" y="6172"/>
                    <a:pt x="23071" y="6553"/>
                  </a:cubicBezTo>
                  <a:cubicBezTo>
                    <a:pt x="27566" y="8229"/>
                    <a:pt x="32215" y="7925"/>
                    <a:pt x="36710" y="7391"/>
                  </a:cubicBezTo>
                  <a:cubicBezTo>
                    <a:pt x="45169" y="6401"/>
                    <a:pt x="53855" y="7163"/>
                    <a:pt x="62161" y="3658"/>
                  </a:cubicBezTo>
                  <a:cubicBezTo>
                    <a:pt x="66810" y="1753"/>
                    <a:pt x="72220" y="1753"/>
                    <a:pt x="77325" y="1067"/>
                  </a:cubicBezTo>
                  <a:cubicBezTo>
                    <a:pt x="80754" y="609"/>
                    <a:pt x="84259" y="305"/>
                    <a:pt x="87688" y="0"/>
                  </a:cubicBezTo>
                  <a:cubicBezTo>
                    <a:pt x="87993" y="0"/>
                    <a:pt x="88298" y="152"/>
                    <a:pt x="88679" y="305"/>
                  </a:cubicBezTo>
                  <a:close/>
                </a:path>
              </a:pathLst>
            </a:custGeom>
            <a:solidFill>
              <a:srgbClr val="FFFFFF"/>
            </a:solidFill>
            <a:ln w="7620" cap="flat">
              <a:noFill/>
              <a:prstDash val="solid"/>
              <a:miter/>
            </a:ln>
          </p:spPr>
          <p:txBody>
            <a:bodyPr rtlCol="0" anchor="ctr"/>
            <a:lstStyle/>
            <a:p>
              <a:endParaRPr lang="ja-JP" altLang="en-US"/>
            </a:p>
          </p:txBody>
        </p:sp>
        <p:sp>
          <p:nvSpPr>
            <p:cNvPr id="55" name="フリーフォーム: 図形 54">
              <a:extLst>
                <a:ext uri="{FF2B5EF4-FFF2-40B4-BE49-F238E27FC236}">
                  <a16:creationId xmlns:a16="http://schemas.microsoft.com/office/drawing/2014/main" id="{231D03D4-FF40-055A-A6B0-B19D248EC44B}"/>
                </a:ext>
              </a:extLst>
            </p:cNvPr>
            <p:cNvSpPr/>
            <p:nvPr/>
          </p:nvSpPr>
          <p:spPr>
            <a:xfrm>
              <a:off x="3669624" y="2031796"/>
              <a:ext cx="395" cy="685"/>
            </a:xfrm>
            <a:custGeom>
              <a:avLst/>
              <a:gdLst>
                <a:gd name="connsiteX0" fmla="*/ 15 w 395"/>
                <a:gd name="connsiteY0" fmla="*/ 0 h 685"/>
                <a:gd name="connsiteX1" fmla="*/ 396 w 395"/>
                <a:gd name="connsiteY1" fmla="*/ 686 h 685"/>
                <a:gd name="connsiteX2" fmla="*/ 15 w 395"/>
                <a:gd name="connsiteY2" fmla="*/ 0 h 685"/>
              </a:gdLst>
              <a:ahLst/>
              <a:cxnLst>
                <a:cxn ang="0">
                  <a:pos x="connsiteX0" y="connsiteY0"/>
                </a:cxn>
                <a:cxn ang="0">
                  <a:pos x="connsiteX1" y="connsiteY1"/>
                </a:cxn>
                <a:cxn ang="0">
                  <a:pos x="connsiteX2" y="connsiteY2"/>
                </a:cxn>
              </a:cxnLst>
              <a:rect l="l" t="t" r="r" b="b"/>
              <a:pathLst>
                <a:path w="395" h="685">
                  <a:moveTo>
                    <a:pt x="15" y="0"/>
                  </a:moveTo>
                  <a:cubicBezTo>
                    <a:pt x="15" y="0"/>
                    <a:pt x="396" y="381"/>
                    <a:pt x="396" y="686"/>
                  </a:cubicBezTo>
                  <a:cubicBezTo>
                    <a:pt x="167" y="533"/>
                    <a:pt x="-61" y="381"/>
                    <a:pt x="15" y="0"/>
                  </a:cubicBezTo>
                  <a:close/>
                </a:path>
              </a:pathLst>
            </a:custGeom>
            <a:solidFill>
              <a:srgbClr val="040000"/>
            </a:solidFill>
            <a:ln w="7620" cap="flat">
              <a:noFill/>
              <a:prstDash val="solid"/>
              <a:miter/>
            </a:ln>
          </p:spPr>
          <p:txBody>
            <a:bodyPr rtlCol="0" anchor="ctr"/>
            <a:lstStyle/>
            <a:p>
              <a:endParaRPr lang="ja-JP" altLang="en-US"/>
            </a:p>
          </p:txBody>
        </p:sp>
        <p:sp>
          <p:nvSpPr>
            <p:cNvPr id="56" name="フリーフォーム: 図形 55">
              <a:extLst>
                <a:ext uri="{FF2B5EF4-FFF2-40B4-BE49-F238E27FC236}">
                  <a16:creationId xmlns:a16="http://schemas.microsoft.com/office/drawing/2014/main" id="{88CD9154-D1E9-4BCF-8388-8CFC60950560}"/>
                </a:ext>
              </a:extLst>
            </p:cNvPr>
            <p:cNvSpPr/>
            <p:nvPr/>
          </p:nvSpPr>
          <p:spPr>
            <a:xfrm>
              <a:off x="3578155" y="2775919"/>
              <a:ext cx="91253" cy="16224"/>
            </a:xfrm>
            <a:custGeom>
              <a:avLst/>
              <a:gdLst>
                <a:gd name="connsiteX0" fmla="*/ 90723 w 91253"/>
                <a:gd name="connsiteY0" fmla="*/ 2408 h 16224"/>
                <a:gd name="connsiteX1" fmla="*/ 87446 w 91253"/>
                <a:gd name="connsiteY1" fmla="*/ 8581 h 16224"/>
                <a:gd name="connsiteX2" fmla="*/ 81731 w 91253"/>
                <a:gd name="connsiteY2" fmla="*/ 10638 h 16224"/>
                <a:gd name="connsiteX3" fmla="*/ 71215 w 91253"/>
                <a:gd name="connsiteY3" fmla="*/ 13991 h 16224"/>
                <a:gd name="connsiteX4" fmla="*/ 51099 w 91253"/>
                <a:gd name="connsiteY4" fmla="*/ 15134 h 16224"/>
                <a:gd name="connsiteX5" fmla="*/ 36392 w 91253"/>
                <a:gd name="connsiteY5" fmla="*/ 16125 h 16224"/>
                <a:gd name="connsiteX6" fmla="*/ 20009 w 91253"/>
                <a:gd name="connsiteY6" fmla="*/ 15210 h 16224"/>
                <a:gd name="connsiteX7" fmla="*/ 3702 w 91253"/>
                <a:gd name="connsiteY7" fmla="*/ 16201 h 16224"/>
                <a:gd name="connsiteX8" fmla="*/ 45 w 91253"/>
                <a:gd name="connsiteY8" fmla="*/ 13458 h 16224"/>
                <a:gd name="connsiteX9" fmla="*/ 2788 w 91253"/>
                <a:gd name="connsiteY9" fmla="*/ 6523 h 16224"/>
                <a:gd name="connsiteX10" fmla="*/ 3169 w 91253"/>
                <a:gd name="connsiteY10" fmla="*/ 6828 h 16224"/>
                <a:gd name="connsiteX11" fmla="*/ 8960 w 91253"/>
                <a:gd name="connsiteY11" fmla="*/ 7666 h 16224"/>
                <a:gd name="connsiteX12" fmla="*/ 14065 w 91253"/>
                <a:gd name="connsiteY12" fmla="*/ 7362 h 16224"/>
                <a:gd name="connsiteX13" fmla="*/ 19704 w 91253"/>
                <a:gd name="connsiteY13" fmla="*/ 5457 h 16224"/>
                <a:gd name="connsiteX14" fmla="*/ 24962 w 91253"/>
                <a:gd name="connsiteY14" fmla="*/ 5838 h 16224"/>
                <a:gd name="connsiteX15" fmla="*/ 30296 w 91253"/>
                <a:gd name="connsiteY15" fmla="*/ 6371 h 16224"/>
                <a:gd name="connsiteX16" fmla="*/ 35020 w 91253"/>
                <a:gd name="connsiteY16" fmla="*/ 6371 h 16224"/>
                <a:gd name="connsiteX17" fmla="*/ 43402 w 91253"/>
                <a:gd name="connsiteY17" fmla="*/ 6523 h 16224"/>
                <a:gd name="connsiteX18" fmla="*/ 51022 w 91253"/>
                <a:gd name="connsiteY18" fmla="*/ 5990 h 16224"/>
                <a:gd name="connsiteX19" fmla="*/ 60471 w 91253"/>
                <a:gd name="connsiteY19" fmla="*/ 5761 h 16224"/>
                <a:gd name="connsiteX20" fmla="*/ 68777 w 91253"/>
                <a:gd name="connsiteY20" fmla="*/ 5152 h 16224"/>
                <a:gd name="connsiteX21" fmla="*/ 77616 w 91253"/>
                <a:gd name="connsiteY21" fmla="*/ 4542 h 16224"/>
                <a:gd name="connsiteX22" fmla="*/ 82493 w 91253"/>
                <a:gd name="connsiteY22" fmla="*/ 2637 h 16224"/>
                <a:gd name="connsiteX23" fmla="*/ 85084 w 91253"/>
                <a:gd name="connsiteY23" fmla="*/ 123 h 16224"/>
                <a:gd name="connsiteX24" fmla="*/ 90570 w 91253"/>
                <a:gd name="connsiteY24" fmla="*/ 2332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1253" h="16224">
                  <a:moveTo>
                    <a:pt x="90723" y="2408"/>
                  </a:moveTo>
                  <a:cubicBezTo>
                    <a:pt x="92323" y="4085"/>
                    <a:pt x="90037" y="8505"/>
                    <a:pt x="87446" y="8581"/>
                  </a:cubicBezTo>
                  <a:cubicBezTo>
                    <a:pt x="85160" y="8581"/>
                    <a:pt x="83636" y="9648"/>
                    <a:pt x="81731" y="10638"/>
                  </a:cubicBezTo>
                  <a:cubicBezTo>
                    <a:pt x="78531" y="12315"/>
                    <a:pt x="74797" y="13000"/>
                    <a:pt x="71215" y="13991"/>
                  </a:cubicBezTo>
                  <a:cubicBezTo>
                    <a:pt x="64586" y="15896"/>
                    <a:pt x="57804" y="14753"/>
                    <a:pt x="51099" y="15134"/>
                  </a:cubicBezTo>
                  <a:cubicBezTo>
                    <a:pt x="46146" y="15363"/>
                    <a:pt x="41269" y="16125"/>
                    <a:pt x="36392" y="16125"/>
                  </a:cubicBezTo>
                  <a:cubicBezTo>
                    <a:pt x="30906" y="16125"/>
                    <a:pt x="25495" y="15210"/>
                    <a:pt x="20009" y="15210"/>
                  </a:cubicBezTo>
                  <a:cubicBezTo>
                    <a:pt x="14523" y="15210"/>
                    <a:pt x="9112" y="15820"/>
                    <a:pt x="3702" y="16201"/>
                  </a:cubicBezTo>
                  <a:cubicBezTo>
                    <a:pt x="1721" y="16353"/>
                    <a:pt x="273" y="15820"/>
                    <a:pt x="45" y="13458"/>
                  </a:cubicBezTo>
                  <a:cubicBezTo>
                    <a:pt x="-260" y="10486"/>
                    <a:pt x="1035" y="7057"/>
                    <a:pt x="2788" y="6523"/>
                  </a:cubicBezTo>
                  <a:cubicBezTo>
                    <a:pt x="2864" y="6523"/>
                    <a:pt x="3016" y="6828"/>
                    <a:pt x="3169" y="6828"/>
                  </a:cubicBezTo>
                  <a:cubicBezTo>
                    <a:pt x="5150" y="7057"/>
                    <a:pt x="7284" y="6828"/>
                    <a:pt x="8960" y="7666"/>
                  </a:cubicBezTo>
                  <a:cubicBezTo>
                    <a:pt x="10941" y="8581"/>
                    <a:pt x="12160" y="8962"/>
                    <a:pt x="14065" y="7362"/>
                  </a:cubicBezTo>
                  <a:cubicBezTo>
                    <a:pt x="15513" y="6142"/>
                    <a:pt x="17723" y="5761"/>
                    <a:pt x="19704" y="5457"/>
                  </a:cubicBezTo>
                  <a:cubicBezTo>
                    <a:pt x="21381" y="5228"/>
                    <a:pt x="23362" y="6295"/>
                    <a:pt x="24962" y="5838"/>
                  </a:cubicBezTo>
                  <a:cubicBezTo>
                    <a:pt x="27019" y="5228"/>
                    <a:pt x="28467" y="5685"/>
                    <a:pt x="30296" y="6371"/>
                  </a:cubicBezTo>
                  <a:cubicBezTo>
                    <a:pt x="31668" y="6904"/>
                    <a:pt x="33954" y="7133"/>
                    <a:pt x="35020" y="6371"/>
                  </a:cubicBezTo>
                  <a:cubicBezTo>
                    <a:pt x="37840" y="4390"/>
                    <a:pt x="40278" y="6676"/>
                    <a:pt x="43402" y="6523"/>
                  </a:cubicBezTo>
                  <a:cubicBezTo>
                    <a:pt x="46374" y="6295"/>
                    <a:pt x="49575" y="4923"/>
                    <a:pt x="51022" y="5990"/>
                  </a:cubicBezTo>
                  <a:cubicBezTo>
                    <a:pt x="54604" y="8581"/>
                    <a:pt x="57423" y="7285"/>
                    <a:pt x="60471" y="5761"/>
                  </a:cubicBezTo>
                  <a:cubicBezTo>
                    <a:pt x="63367" y="8200"/>
                    <a:pt x="66415" y="6066"/>
                    <a:pt x="68777" y="5152"/>
                  </a:cubicBezTo>
                  <a:cubicBezTo>
                    <a:pt x="71825" y="4009"/>
                    <a:pt x="74721" y="4390"/>
                    <a:pt x="77616" y="4542"/>
                  </a:cubicBezTo>
                  <a:cubicBezTo>
                    <a:pt x="80283" y="4695"/>
                    <a:pt x="81121" y="4618"/>
                    <a:pt x="82493" y="2637"/>
                  </a:cubicBezTo>
                  <a:cubicBezTo>
                    <a:pt x="83179" y="1647"/>
                    <a:pt x="84093" y="427"/>
                    <a:pt x="85084" y="123"/>
                  </a:cubicBezTo>
                  <a:cubicBezTo>
                    <a:pt x="87294" y="-411"/>
                    <a:pt x="89199" y="885"/>
                    <a:pt x="90570" y="2332"/>
                  </a:cubicBezTo>
                  <a:close/>
                </a:path>
              </a:pathLst>
            </a:custGeom>
            <a:solidFill>
              <a:srgbClr val="040000"/>
            </a:solidFill>
            <a:ln w="7620" cap="flat">
              <a:noFill/>
              <a:prstDash val="solid"/>
              <a:miter/>
            </a:ln>
          </p:spPr>
          <p:txBody>
            <a:bodyPr rtlCol="0" anchor="ctr"/>
            <a:lstStyle/>
            <a:p>
              <a:endParaRPr lang="ja-JP" altLang="en-US"/>
            </a:p>
          </p:txBody>
        </p:sp>
        <p:sp>
          <p:nvSpPr>
            <p:cNvPr id="57" name="フリーフォーム: 図形 56">
              <a:extLst>
                <a:ext uri="{FF2B5EF4-FFF2-40B4-BE49-F238E27FC236}">
                  <a16:creationId xmlns:a16="http://schemas.microsoft.com/office/drawing/2014/main" id="{5B9D2C7F-D5F2-47D5-590B-FB8A56B9D787}"/>
                </a:ext>
              </a:extLst>
            </p:cNvPr>
            <p:cNvSpPr/>
            <p:nvPr/>
          </p:nvSpPr>
          <p:spPr>
            <a:xfrm>
              <a:off x="3658305" y="2778175"/>
              <a:ext cx="276" cy="1066"/>
            </a:xfrm>
            <a:custGeom>
              <a:avLst/>
              <a:gdLst>
                <a:gd name="connsiteX0" fmla="*/ 208 w 276"/>
                <a:gd name="connsiteY0" fmla="*/ 0 h 1066"/>
                <a:gd name="connsiteX1" fmla="*/ 208 w 276"/>
                <a:gd name="connsiteY1" fmla="*/ 1067 h 1066"/>
                <a:gd name="connsiteX2" fmla="*/ 208 w 276"/>
                <a:gd name="connsiteY2" fmla="*/ 0 h 1066"/>
              </a:gdLst>
              <a:ahLst/>
              <a:cxnLst>
                <a:cxn ang="0">
                  <a:pos x="connsiteX0" y="connsiteY0"/>
                </a:cxn>
                <a:cxn ang="0">
                  <a:pos x="connsiteX1" y="connsiteY1"/>
                </a:cxn>
                <a:cxn ang="0">
                  <a:pos x="connsiteX2" y="connsiteY2"/>
                </a:cxn>
              </a:cxnLst>
              <a:rect l="l" t="t" r="r" b="b"/>
              <a:pathLst>
                <a:path w="276" h="1066">
                  <a:moveTo>
                    <a:pt x="208" y="0"/>
                  </a:moveTo>
                  <a:cubicBezTo>
                    <a:pt x="208" y="0"/>
                    <a:pt x="361" y="686"/>
                    <a:pt x="208" y="1067"/>
                  </a:cubicBezTo>
                  <a:cubicBezTo>
                    <a:pt x="56" y="686"/>
                    <a:pt x="-172" y="381"/>
                    <a:pt x="208" y="0"/>
                  </a:cubicBezTo>
                  <a:close/>
                </a:path>
              </a:pathLst>
            </a:custGeom>
            <a:solidFill>
              <a:srgbClr val="040000"/>
            </a:solidFill>
            <a:ln w="7620" cap="flat">
              <a:noFill/>
              <a:prstDash val="solid"/>
              <a:miter/>
            </a:ln>
          </p:spPr>
          <p:txBody>
            <a:bodyPr rtlCol="0" anchor="ctr"/>
            <a:lstStyle/>
            <a:p>
              <a:endParaRPr lang="ja-JP" altLang="en-US"/>
            </a:p>
          </p:txBody>
        </p:sp>
        <p:sp>
          <p:nvSpPr>
            <p:cNvPr id="58" name="フリーフォーム: 図形 57">
              <a:extLst>
                <a:ext uri="{FF2B5EF4-FFF2-40B4-BE49-F238E27FC236}">
                  <a16:creationId xmlns:a16="http://schemas.microsoft.com/office/drawing/2014/main" id="{5760887A-3B3F-E6A8-97F0-DD1FD1E30ADD}"/>
                </a:ext>
              </a:extLst>
            </p:cNvPr>
            <p:cNvSpPr/>
            <p:nvPr/>
          </p:nvSpPr>
          <p:spPr>
            <a:xfrm>
              <a:off x="3600332" y="2731698"/>
              <a:ext cx="55902" cy="23504"/>
            </a:xfrm>
            <a:custGeom>
              <a:avLst/>
              <a:gdLst>
                <a:gd name="connsiteX0" fmla="*/ 54829 w 55902"/>
                <a:gd name="connsiteY0" fmla="*/ 18512 h 23504"/>
                <a:gd name="connsiteX1" fmla="*/ 55896 w 55902"/>
                <a:gd name="connsiteY1" fmla="*/ 20340 h 23504"/>
                <a:gd name="connsiteX2" fmla="*/ 54371 w 55902"/>
                <a:gd name="connsiteY2" fmla="*/ 21636 h 23504"/>
                <a:gd name="connsiteX3" fmla="*/ 50257 w 55902"/>
                <a:gd name="connsiteY3" fmla="*/ 20874 h 23504"/>
                <a:gd name="connsiteX4" fmla="*/ 49342 w 55902"/>
                <a:gd name="connsiteY4" fmla="*/ 20645 h 23504"/>
                <a:gd name="connsiteX5" fmla="*/ 38979 w 55902"/>
                <a:gd name="connsiteY5" fmla="*/ 23160 h 23504"/>
                <a:gd name="connsiteX6" fmla="*/ 33721 w 55902"/>
                <a:gd name="connsiteY6" fmla="*/ 22931 h 23504"/>
                <a:gd name="connsiteX7" fmla="*/ 26254 w 55902"/>
                <a:gd name="connsiteY7" fmla="*/ 22779 h 23504"/>
                <a:gd name="connsiteX8" fmla="*/ 17643 w 55902"/>
                <a:gd name="connsiteY8" fmla="*/ 21102 h 23504"/>
                <a:gd name="connsiteX9" fmla="*/ 10176 w 55902"/>
                <a:gd name="connsiteY9" fmla="*/ 21788 h 23504"/>
                <a:gd name="connsiteX10" fmla="*/ 1260 w 55902"/>
                <a:gd name="connsiteY10" fmla="*/ 21483 h 23504"/>
                <a:gd name="connsiteX11" fmla="*/ 727 w 55902"/>
                <a:gd name="connsiteY11" fmla="*/ 18893 h 23504"/>
                <a:gd name="connsiteX12" fmla="*/ 1184 w 55902"/>
                <a:gd name="connsiteY12" fmla="*/ 17521 h 23504"/>
                <a:gd name="connsiteX13" fmla="*/ 13300 w 55902"/>
                <a:gd name="connsiteY13" fmla="*/ 6548 h 23504"/>
                <a:gd name="connsiteX14" fmla="*/ 17872 w 55902"/>
                <a:gd name="connsiteY14" fmla="*/ 1976 h 23504"/>
                <a:gd name="connsiteX15" fmla="*/ 24501 w 55902"/>
                <a:gd name="connsiteY15" fmla="*/ 605 h 23504"/>
                <a:gd name="connsiteX16" fmla="*/ 43475 w 55902"/>
                <a:gd name="connsiteY16" fmla="*/ 10815 h 23504"/>
                <a:gd name="connsiteX17" fmla="*/ 54905 w 55902"/>
                <a:gd name="connsiteY17" fmla="*/ 18512 h 2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902" h="23504">
                  <a:moveTo>
                    <a:pt x="54829" y="18512"/>
                  </a:moveTo>
                  <a:cubicBezTo>
                    <a:pt x="55362" y="18740"/>
                    <a:pt x="55972" y="19731"/>
                    <a:pt x="55896" y="20340"/>
                  </a:cubicBezTo>
                  <a:cubicBezTo>
                    <a:pt x="55896" y="20874"/>
                    <a:pt x="54829" y="21712"/>
                    <a:pt x="54371" y="21636"/>
                  </a:cubicBezTo>
                  <a:cubicBezTo>
                    <a:pt x="53000" y="21407"/>
                    <a:pt x="50866" y="24912"/>
                    <a:pt x="50257" y="20874"/>
                  </a:cubicBezTo>
                  <a:cubicBezTo>
                    <a:pt x="50257" y="20721"/>
                    <a:pt x="49571" y="20569"/>
                    <a:pt x="49342" y="20645"/>
                  </a:cubicBezTo>
                  <a:cubicBezTo>
                    <a:pt x="46142" y="22626"/>
                    <a:pt x="42484" y="22398"/>
                    <a:pt x="38979" y="23160"/>
                  </a:cubicBezTo>
                  <a:cubicBezTo>
                    <a:pt x="36998" y="23617"/>
                    <a:pt x="35702" y="23693"/>
                    <a:pt x="33721" y="22931"/>
                  </a:cubicBezTo>
                  <a:cubicBezTo>
                    <a:pt x="31511" y="22093"/>
                    <a:pt x="28768" y="22779"/>
                    <a:pt x="26254" y="22779"/>
                  </a:cubicBezTo>
                  <a:cubicBezTo>
                    <a:pt x="22596" y="22474"/>
                    <a:pt x="20234" y="23083"/>
                    <a:pt x="17643" y="21102"/>
                  </a:cubicBezTo>
                  <a:cubicBezTo>
                    <a:pt x="16195" y="19959"/>
                    <a:pt x="12461" y="20874"/>
                    <a:pt x="10176" y="21788"/>
                  </a:cubicBezTo>
                  <a:cubicBezTo>
                    <a:pt x="6975" y="23083"/>
                    <a:pt x="4232" y="21102"/>
                    <a:pt x="1260" y="21483"/>
                  </a:cubicBezTo>
                  <a:cubicBezTo>
                    <a:pt x="727" y="21560"/>
                    <a:pt x="-950" y="20188"/>
                    <a:pt x="727" y="18893"/>
                  </a:cubicBezTo>
                  <a:cubicBezTo>
                    <a:pt x="1031" y="18664"/>
                    <a:pt x="879" y="17826"/>
                    <a:pt x="1184" y="17521"/>
                  </a:cubicBezTo>
                  <a:cubicBezTo>
                    <a:pt x="5222" y="13863"/>
                    <a:pt x="9261" y="10206"/>
                    <a:pt x="13300" y="6548"/>
                  </a:cubicBezTo>
                  <a:cubicBezTo>
                    <a:pt x="14900" y="5100"/>
                    <a:pt x="16500" y="3652"/>
                    <a:pt x="17872" y="1976"/>
                  </a:cubicBezTo>
                  <a:cubicBezTo>
                    <a:pt x="19777" y="-310"/>
                    <a:pt x="22063" y="-386"/>
                    <a:pt x="24501" y="605"/>
                  </a:cubicBezTo>
                  <a:cubicBezTo>
                    <a:pt x="31283" y="3272"/>
                    <a:pt x="37455" y="6929"/>
                    <a:pt x="43475" y="10815"/>
                  </a:cubicBezTo>
                  <a:cubicBezTo>
                    <a:pt x="47361" y="13330"/>
                    <a:pt x="50409" y="16835"/>
                    <a:pt x="54905" y="18512"/>
                  </a:cubicBezTo>
                  <a:close/>
                </a:path>
              </a:pathLst>
            </a:custGeom>
            <a:solidFill>
              <a:srgbClr val="898989"/>
            </a:solidFill>
            <a:ln w="7620" cap="flat">
              <a:noFill/>
              <a:prstDash val="solid"/>
              <a:miter/>
            </a:ln>
          </p:spPr>
          <p:txBody>
            <a:bodyPr rtlCol="0" anchor="ctr"/>
            <a:lstStyle/>
            <a:p>
              <a:endParaRPr lang="ja-JP" altLang="en-US"/>
            </a:p>
          </p:txBody>
        </p:sp>
        <p:sp>
          <p:nvSpPr>
            <p:cNvPr id="59" name="フリーフォーム: 図形 58">
              <a:extLst>
                <a:ext uri="{FF2B5EF4-FFF2-40B4-BE49-F238E27FC236}">
                  <a16:creationId xmlns:a16="http://schemas.microsoft.com/office/drawing/2014/main" id="{CC1AB94B-57E4-836E-3508-CEFD8EAB4269}"/>
                </a:ext>
              </a:extLst>
            </p:cNvPr>
            <p:cNvSpPr/>
            <p:nvPr/>
          </p:nvSpPr>
          <p:spPr>
            <a:xfrm>
              <a:off x="3619399" y="2156193"/>
              <a:ext cx="26289" cy="28089"/>
            </a:xfrm>
            <a:custGeom>
              <a:avLst/>
              <a:gdLst>
                <a:gd name="connsiteX0" fmla="*/ 25399 w 26289"/>
                <a:gd name="connsiteY0" fmla="*/ 20384 h 28089"/>
                <a:gd name="connsiteX1" fmla="*/ 24713 w 26289"/>
                <a:gd name="connsiteY1" fmla="*/ 22746 h 28089"/>
                <a:gd name="connsiteX2" fmla="*/ 24104 w 26289"/>
                <a:gd name="connsiteY2" fmla="*/ 23355 h 28089"/>
                <a:gd name="connsiteX3" fmla="*/ 18922 w 26289"/>
                <a:gd name="connsiteY3" fmla="*/ 28080 h 28089"/>
                <a:gd name="connsiteX4" fmla="*/ 4520 w 26289"/>
                <a:gd name="connsiteY4" fmla="*/ 17640 h 28089"/>
                <a:gd name="connsiteX5" fmla="*/ 2996 w 26289"/>
                <a:gd name="connsiteY5" fmla="*/ 11316 h 28089"/>
                <a:gd name="connsiteX6" fmla="*/ 101 w 26289"/>
                <a:gd name="connsiteY6" fmla="*/ 4382 h 28089"/>
                <a:gd name="connsiteX7" fmla="*/ 2387 w 26289"/>
                <a:gd name="connsiteY7" fmla="*/ 190 h 28089"/>
                <a:gd name="connsiteX8" fmla="*/ 7340 w 26289"/>
                <a:gd name="connsiteY8" fmla="*/ 1334 h 28089"/>
                <a:gd name="connsiteX9" fmla="*/ 9092 w 26289"/>
                <a:gd name="connsiteY9" fmla="*/ 2324 h 28089"/>
                <a:gd name="connsiteX10" fmla="*/ 14274 w 26289"/>
                <a:gd name="connsiteY10" fmla="*/ 4915 h 28089"/>
                <a:gd name="connsiteX11" fmla="*/ 18008 w 26289"/>
                <a:gd name="connsiteY11" fmla="*/ 8801 h 28089"/>
                <a:gd name="connsiteX12" fmla="*/ 18541 w 26289"/>
                <a:gd name="connsiteY12" fmla="*/ 10325 h 28089"/>
                <a:gd name="connsiteX13" fmla="*/ 22427 w 26289"/>
                <a:gd name="connsiteY13" fmla="*/ 16269 h 28089"/>
                <a:gd name="connsiteX14" fmla="*/ 25399 w 26289"/>
                <a:gd name="connsiteY14" fmla="*/ 20384 h 2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89" h="28089">
                  <a:moveTo>
                    <a:pt x="25399" y="20384"/>
                  </a:moveTo>
                  <a:cubicBezTo>
                    <a:pt x="26542" y="21679"/>
                    <a:pt x="26847" y="22517"/>
                    <a:pt x="24713" y="22746"/>
                  </a:cubicBezTo>
                  <a:cubicBezTo>
                    <a:pt x="24485" y="22746"/>
                    <a:pt x="24180" y="23127"/>
                    <a:pt x="24104" y="23355"/>
                  </a:cubicBezTo>
                  <a:cubicBezTo>
                    <a:pt x="23395" y="26655"/>
                    <a:pt x="21665" y="28232"/>
                    <a:pt x="18922" y="28080"/>
                  </a:cubicBezTo>
                  <a:cubicBezTo>
                    <a:pt x="15265" y="27927"/>
                    <a:pt x="5511" y="20917"/>
                    <a:pt x="4520" y="17640"/>
                  </a:cubicBezTo>
                  <a:cubicBezTo>
                    <a:pt x="3911" y="15583"/>
                    <a:pt x="4216" y="12916"/>
                    <a:pt x="2996" y="11316"/>
                  </a:cubicBezTo>
                  <a:cubicBezTo>
                    <a:pt x="1472" y="9106"/>
                    <a:pt x="558" y="6972"/>
                    <a:pt x="101" y="4382"/>
                  </a:cubicBezTo>
                  <a:cubicBezTo>
                    <a:pt x="-280" y="2172"/>
                    <a:pt x="406" y="419"/>
                    <a:pt x="2387" y="190"/>
                  </a:cubicBezTo>
                  <a:cubicBezTo>
                    <a:pt x="4063" y="38"/>
                    <a:pt x="5968" y="-495"/>
                    <a:pt x="7340" y="1334"/>
                  </a:cubicBezTo>
                  <a:cubicBezTo>
                    <a:pt x="7721" y="1791"/>
                    <a:pt x="8483" y="1943"/>
                    <a:pt x="9092" y="2324"/>
                  </a:cubicBezTo>
                  <a:cubicBezTo>
                    <a:pt x="11759" y="4000"/>
                    <a:pt x="13131" y="4915"/>
                    <a:pt x="14274" y="4915"/>
                  </a:cubicBezTo>
                  <a:lnTo>
                    <a:pt x="18008" y="8801"/>
                  </a:lnTo>
                  <a:cubicBezTo>
                    <a:pt x="18160" y="9335"/>
                    <a:pt x="18236" y="10020"/>
                    <a:pt x="18541" y="10325"/>
                  </a:cubicBezTo>
                  <a:cubicBezTo>
                    <a:pt x="20370" y="12002"/>
                    <a:pt x="21742" y="13754"/>
                    <a:pt x="22427" y="16269"/>
                  </a:cubicBezTo>
                  <a:cubicBezTo>
                    <a:pt x="22885" y="17793"/>
                    <a:pt x="24256" y="19088"/>
                    <a:pt x="25399" y="20384"/>
                  </a:cubicBezTo>
                  <a:close/>
                </a:path>
              </a:pathLst>
            </a:custGeom>
            <a:solidFill>
              <a:srgbClr val="898989"/>
            </a:solidFill>
            <a:ln w="7620" cap="flat">
              <a:noFill/>
              <a:prstDash val="solid"/>
              <a:miter/>
            </a:ln>
          </p:spPr>
          <p:txBody>
            <a:bodyPr rtlCol="0" anchor="ctr"/>
            <a:lstStyle/>
            <a:p>
              <a:endParaRPr lang="ja-JP" altLang="en-US"/>
            </a:p>
          </p:txBody>
        </p:sp>
        <p:sp>
          <p:nvSpPr>
            <p:cNvPr id="60" name="フリーフォーム: 図形 59">
              <a:extLst>
                <a:ext uri="{FF2B5EF4-FFF2-40B4-BE49-F238E27FC236}">
                  <a16:creationId xmlns:a16="http://schemas.microsoft.com/office/drawing/2014/main" id="{B33711BE-D57B-017A-76E0-78F77B079F4D}"/>
                </a:ext>
              </a:extLst>
            </p:cNvPr>
            <p:cNvSpPr/>
            <p:nvPr/>
          </p:nvSpPr>
          <p:spPr>
            <a:xfrm>
              <a:off x="3484089" y="2172447"/>
              <a:ext cx="146402" cy="72258"/>
            </a:xfrm>
            <a:custGeom>
              <a:avLst/>
              <a:gdLst>
                <a:gd name="connsiteX0" fmla="*/ 144783 w 146402"/>
                <a:gd name="connsiteY0" fmla="*/ 61432 h 72258"/>
                <a:gd name="connsiteX1" fmla="*/ 146079 w 146402"/>
                <a:gd name="connsiteY1" fmla="*/ 65089 h 72258"/>
                <a:gd name="connsiteX2" fmla="*/ 142421 w 146402"/>
                <a:gd name="connsiteY2" fmla="*/ 67680 h 72258"/>
                <a:gd name="connsiteX3" fmla="*/ 136173 w 146402"/>
                <a:gd name="connsiteY3" fmla="*/ 69509 h 72258"/>
                <a:gd name="connsiteX4" fmla="*/ 123981 w 146402"/>
                <a:gd name="connsiteY4" fmla="*/ 71947 h 72258"/>
                <a:gd name="connsiteX5" fmla="*/ 113541 w 146402"/>
                <a:gd name="connsiteY5" fmla="*/ 72176 h 72258"/>
                <a:gd name="connsiteX6" fmla="*/ 109960 w 146402"/>
                <a:gd name="connsiteY6" fmla="*/ 70271 h 72258"/>
                <a:gd name="connsiteX7" fmla="*/ 104321 w 146402"/>
                <a:gd name="connsiteY7" fmla="*/ 69357 h 72258"/>
                <a:gd name="connsiteX8" fmla="*/ 101807 w 146402"/>
                <a:gd name="connsiteY8" fmla="*/ 68137 h 72258"/>
                <a:gd name="connsiteX9" fmla="*/ 103559 w 146402"/>
                <a:gd name="connsiteY9" fmla="*/ 66918 h 72258"/>
                <a:gd name="connsiteX10" fmla="*/ 107369 w 146402"/>
                <a:gd name="connsiteY10" fmla="*/ 66918 h 72258"/>
                <a:gd name="connsiteX11" fmla="*/ 113922 w 146402"/>
                <a:gd name="connsiteY11" fmla="*/ 64327 h 72258"/>
                <a:gd name="connsiteX12" fmla="*/ 120628 w 146402"/>
                <a:gd name="connsiteY12" fmla="*/ 62651 h 72258"/>
                <a:gd name="connsiteX13" fmla="*/ 121847 w 146402"/>
                <a:gd name="connsiteY13" fmla="*/ 63565 h 72258"/>
                <a:gd name="connsiteX14" fmla="*/ 129010 w 146402"/>
                <a:gd name="connsiteY14" fmla="*/ 62956 h 72258"/>
                <a:gd name="connsiteX15" fmla="*/ 127943 w 146402"/>
                <a:gd name="connsiteY15" fmla="*/ 53583 h 72258"/>
                <a:gd name="connsiteX16" fmla="*/ 122381 w 146402"/>
                <a:gd name="connsiteY16" fmla="*/ 48782 h 72258"/>
                <a:gd name="connsiteX17" fmla="*/ 116285 w 146402"/>
                <a:gd name="connsiteY17" fmla="*/ 48782 h 72258"/>
                <a:gd name="connsiteX18" fmla="*/ 114989 w 146402"/>
                <a:gd name="connsiteY18" fmla="*/ 50383 h 72258"/>
                <a:gd name="connsiteX19" fmla="*/ 113008 w 146402"/>
                <a:gd name="connsiteY19" fmla="*/ 55488 h 72258"/>
                <a:gd name="connsiteX20" fmla="*/ 109274 w 146402"/>
                <a:gd name="connsiteY20" fmla="*/ 54421 h 72258"/>
                <a:gd name="connsiteX21" fmla="*/ 106074 w 146402"/>
                <a:gd name="connsiteY21" fmla="*/ 44439 h 72258"/>
                <a:gd name="connsiteX22" fmla="*/ 102035 w 146402"/>
                <a:gd name="connsiteY22" fmla="*/ 33238 h 72258"/>
                <a:gd name="connsiteX23" fmla="*/ 92586 w 146402"/>
                <a:gd name="connsiteY23" fmla="*/ 26303 h 72258"/>
                <a:gd name="connsiteX24" fmla="*/ 83900 w 146402"/>
                <a:gd name="connsiteY24" fmla="*/ 25008 h 72258"/>
                <a:gd name="connsiteX25" fmla="*/ 82452 w 146402"/>
                <a:gd name="connsiteY25" fmla="*/ 24017 h 72258"/>
                <a:gd name="connsiteX26" fmla="*/ 78261 w 146402"/>
                <a:gd name="connsiteY26" fmla="*/ 21808 h 72258"/>
                <a:gd name="connsiteX27" fmla="*/ 67212 w 146402"/>
                <a:gd name="connsiteY27" fmla="*/ 21655 h 72258"/>
                <a:gd name="connsiteX28" fmla="*/ 62259 w 146402"/>
                <a:gd name="connsiteY28" fmla="*/ 20741 h 72258"/>
                <a:gd name="connsiteX29" fmla="*/ 45952 w 146402"/>
                <a:gd name="connsiteY29" fmla="*/ 20436 h 72258"/>
                <a:gd name="connsiteX30" fmla="*/ 38332 w 146402"/>
                <a:gd name="connsiteY30" fmla="*/ 18302 h 72258"/>
                <a:gd name="connsiteX31" fmla="*/ 38332 w 146402"/>
                <a:gd name="connsiteY31" fmla="*/ 17617 h 72258"/>
                <a:gd name="connsiteX32" fmla="*/ 39475 w 146402"/>
                <a:gd name="connsiteY32" fmla="*/ 16550 h 72258"/>
                <a:gd name="connsiteX33" fmla="*/ 43742 w 146402"/>
                <a:gd name="connsiteY33" fmla="*/ 17540 h 72258"/>
                <a:gd name="connsiteX34" fmla="*/ 47400 w 146402"/>
                <a:gd name="connsiteY34" fmla="*/ 16169 h 72258"/>
                <a:gd name="connsiteX35" fmla="*/ 51286 w 146402"/>
                <a:gd name="connsiteY35" fmla="*/ 14188 h 72258"/>
                <a:gd name="connsiteX36" fmla="*/ 52734 w 146402"/>
                <a:gd name="connsiteY36" fmla="*/ 13883 h 72258"/>
                <a:gd name="connsiteX37" fmla="*/ 54029 w 146402"/>
                <a:gd name="connsiteY37" fmla="*/ 11292 h 72258"/>
                <a:gd name="connsiteX38" fmla="*/ 51972 w 146402"/>
                <a:gd name="connsiteY38" fmla="*/ 11978 h 72258"/>
                <a:gd name="connsiteX39" fmla="*/ 47400 w 146402"/>
                <a:gd name="connsiteY39" fmla="*/ 13883 h 72258"/>
                <a:gd name="connsiteX40" fmla="*/ 44504 w 146402"/>
                <a:gd name="connsiteY40" fmla="*/ 13121 h 72258"/>
                <a:gd name="connsiteX41" fmla="*/ 43590 w 146402"/>
                <a:gd name="connsiteY41" fmla="*/ 10149 h 72258"/>
                <a:gd name="connsiteX42" fmla="*/ 43971 w 146402"/>
                <a:gd name="connsiteY42" fmla="*/ 8854 h 72258"/>
                <a:gd name="connsiteX43" fmla="*/ 43361 w 146402"/>
                <a:gd name="connsiteY43" fmla="*/ 9844 h 72258"/>
                <a:gd name="connsiteX44" fmla="*/ 42294 w 146402"/>
                <a:gd name="connsiteY44" fmla="*/ 13883 h 72258"/>
                <a:gd name="connsiteX45" fmla="*/ 39475 w 146402"/>
                <a:gd name="connsiteY45" fmla="*/ 13121 h 72258"/>
                <a:gd name="connsiteX46" fmla="*/ 34674 w 146402"/>
                <a:gd name="connsiteY46" fmla="*/ 16321 h 72258"/>
                <a:gd name="connsiteX47" fmla="*/ 34674 w 146402"/>
                <a:gd name="connsiteY47" fmla="*/ 16855 h 72258"/>
                <a:gd name="connsiteX48" fmla="*/ 33760 w 146402"/>
                <a:gd name="connsiteY48" fmla="*/ 18531 h 72258"/>
                <a:gd name="connsiteX49" fmla="*/ 18672 w 146402"/>
                <a:gd name="connsiteY49" fmla="*/ 22722 h 72258"/>
                <a:gd name="connsiteX50" fmla="*/ 13948 w 146402"/>
                <a:gd name="connsiteY50" fmla="*/ 22341 h 72258"/>
                <a:gd name="connsiteX51" fmla="*/ 11814 w 146402"/>
                <a:gd name="connsiteY51" fmla="*/ 22493 h 72258"/>
                <a:gd name="connsiteX52" fmla="*/ 1527 w 146402"/>
                <a:gd name="connsiteY52" fmla="*/ 23865 h 72258"/>
                <a:gd name="connsiteX53" fmla="*/ 3 w 146402"/>
                <a:gd name="connsiteY53" fmla="*/ 21427 h 72258"/>
                <a:gd name="connsiteX54" fmla="*/ 1756 w 146402"/>
                <a:gd name="connsiteY54" fmla="*/ 18683 h 72258"/>
                <a:gd name="connsiteX55" fmla="*/ 12195 w 146402"/>
                <a:gd name="connsiteY55" fmla="*/ 16321 h 72258"/>
                <a:gd name="connsiteX56" fmla="*/ 20044 w 146402"/>
                <a:gd name="connsiteY56" fmla="*/ 13045 h 72258"/>
                <a:gd name="connsiteX57" fmla="*/ 38637 w 146402"/>
                <a:gd name="connsiteY57" fmla="*/ 4434 h 72258"/>
                <a:gd name="connsiteX58" fmla="*/ 43056 w 146402"/>
                <a:gd name="connsiteY58" fmla="*/ 4205 h 72258"/>
                <a:gd name="connsiteX59" fmla="*/ 47171 w 146402"/>
                <a:gd name="connsiteY59" fmla="*/ 2453 h 72258"/>
                <a:gd name="connsiteX60" fmla="*/ 66297 w 146402"/>
                <a:gd name="connsiteY60" fmla="*/ 548 h 72258"/>
                <a:gd name="connsiteX61" fmla="*/ 81309 w 146402"/>
                <a:gd name="connsiteY61" fmla="*/ 4663 h 72258"/>
                <a:gd name="connsiteX62" fmla="*/ 94872 w 146402"/>
                <a:gd name="connsiteY62" fmla="*/ 11063 h 72258"/>
                <a:gd name="connsiteX63" fmla="*/ 98149 w 146402"/>
                <a:gd name="connsiteY63" fmla="*/ 13502 h 72258"/>
                <a:gd name="connsiteX64" fmla="*/ 117351 w 146402"/>
                <a:gd name="connsiteY64" fmla="*/ 35676 h 72258"/>
                <a:gd name="connsiteX65" fmla="*/ 122914 w 146402"/>
                <a:gd name="connsiteY65" fmla="*/ 39105 h 72258"/>
                <a:gd name="connsiteX66" fmla="*/ 132134 w 146402"/>
                <a:gd name="connsiteY66" fmla="*/ 49316 h 72258"/>
                <a:gd name="connsiteX67" fmla="*/ 140059 w 146402"/>
                <a:gd name="connsiteY67" fmla="*/ 57393 h 72258"/>
                <a:gd name="connsiteX68" fmla="*/ 144707 w 146402"/>
                <a:gd name="connsiteY68" fmla="*/ 61813 h 72258"/>
                <a:gd name="connsiteX69" fmla="*/ 131220 w 146402"/>
                <a:gd name="connsiteY69" fmla="*/ 61355 h 72258"/>
                <a:gd name="connsiteX70" fmla="*/ 132134 w 146402"/>
                <a:gd name="connsiteY70" fmla="*/ 60441 h 72258"/>
                <a:gd name="connsiteX71" fmla="*/ 129924 w 146402"/>
                <a:gd name="connsiteY71" fmla="*/ 59755 h 72258"/>
                <a:gd name="connsiteX72" fmla="*/ 131144 w 146402"/>
                <a:gd name="connsiteY72" fmla="*/ 61355 h 72258"/>
                <a:gd name="connsiteX73" fmla="*/ 66602 w 146402"/>
                <a:gd name="connsiteY73" fmla="*/ 10759 h 72258"/>
                <a:gd name="connsiteX74" fmla="*/ 66069 w 146402"/>
                <a:gd name="connsiteY74" fmla="*/ 9692 h 72258"/>
                <a:gd name="connsiteX75" fmla="*/ 66602 w 146402"/>
                <a:gd name="connsiteY75" fmla="*/ 10759 h 72258"/>
                <a:gd name="connsiteX76" fmla="*/ 62411 w 146402"/>
                <a:gd name="connsiteY76" fmla="*/ 12740 h 72258"/>
                <a:gd name="connsiteX77" fmla="*/ 62792 w 146402"/>
                <a:gd name="connsiteY77" fmla="*/ 11978 h 72258"/>
                <a:gd name="connsiteX78" fmla="*/ 60659 w 146402"/>
                <a:gd name="connsiteY78" fmla="*/ 11292 h 72258"/>
                <a:gd name="connsiteX79" fmla="*/ 62411 w 146402"/>
                <a:gd name="connsiteY79" fmla="*/ 12740 h 7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46402" h="72258">
                  <a:moveTo>
                    <a:pt x="144783" y="61432"/>
                  </a:moveTo>
                  <a:cubicBezTo>
                    <a:pt x="146003" y="62498"/>
                    <a:pt x="146917" y="63794"/>
                    <a:pt x="146079" y="65089"/>
                  </a:cubicBezTo>
                  <a:cubicBezTo>
                    <a:pt x="145317" y="66308"/>
                    <a:pt x="143717" y="67604"/>
                    <a:pt x="142421" y="67680"/>
                  </a:cubicBezTo>
                  <a:cubicBezTo>
                    <a:pt x="140059" y="67832"/>
                    <a:pt x="138002" y="69585"/>
                    <a:pt x="136173" y="69509"/>
                  </a:cubicBezTo>
                  <a:cubicBezTo>
                    <a:pt x="131753" y="69357"/>
                    <a:pt x="128019" y="71719"/>
                    <a:pt x="123981" y="71947"/>
                  </a:cubicBezTo>
                  <a:cubicBezTo>
                    <a:pt x="120552" y="72100"/>
                    <a:pt x="116970" y="72404"/>
                    <a:pt x="113541" y="72176"/>
                  </a:cubicBezTo>
                  <a:cubicBezTo>
                    <a:pt x="112094" y="72100"/>
                    <a:pt x="110798" y="72481"/>
                    <a:pt x="109960" y="70271"/>
                  </a:cubicBezTo>
                  <a:cubicBezTo>
                    <a:pt x="109046" y="67909"/>
                    <a:pt x="106074" y="68442"/>
                    <a:pt x="104321" y="69357"/>
                  </a:cubicBezTo>
                  <a:cubicBezTo>
                    <a:pt x="102264" y="70423"/>
                    <a:pt x="102492" y="68747"/>
                    <a:pt x="101807" y="68137"/>
                  </a:cubicBezTo>
                  <a:cubicBezTo>
                    <a:pt x="102340" y="67680"/>
                    <a:pt x="102873" y="66994"/>
                    <a:pt x="103559" y="66918"/>
                  </a:cubicBezTo>
                  <a:cubicBezTo>
                    <a:pt x="104778" y="66689"/>
                    <a:pt x="106074" y="66918"/>
                    <a:pt x="107369" y="66918"/>
                  </a:cubicBezTo>
                  <a:cubicBezTo>
                    <a:pt x="109884" y="66918"/>
                    <a:pt x="112170" y="67223"/>
                    <a:pt x="113922" y="64327"/>
                  </a:cubicBezTo>
                  <a:cubicBezTo>
                    <a:pt x="115142" y="62346"/>
                    <a:pt x="118190" y="62270"/>
                    <a:pt x="120628" y="62651"/>
                  </a:cubicBezTo>
                  <a:cubicBezTo>
                    <a:pt x="121085" y="62651"/>
                    <a:pt x="121466" y="63565"/>
                    <a:pt x="121847" y="63565"/>
                  </a:cubicBezTo>
                  <a:cubicBezTo>
                    <a:pt x="124209" y="63413"/>
                    <a:pt x="126572" y="63184"/>
                    <a:pt x="129010" y="62956"/>
                  </a:cubicBezTo>
                  <a:cubicBezTo>
                    <a:pt x="128629" y="59832"/>
                    <a:pt x="130686" y="56326"/>
                    <a:pt x="127943" y="53583"/>
                  </a:cubicBezTo>
                  <a:cubicBezTo>
                    <a:pt x="126191" y="51830"/>
                    <a:pt x="124438" y="50002"/>
                    <a:pt x="122381" y="48782"/>
                  </a:cubicBezTo>
                  <a:cubicBezTo>
                    <a:pt x="120552" y="47639"/>
                    <a:pt x="118342" y="50002"/>
                    <a:pt x="116285" y="48782"/>
                  </a:cubicBezTo>
                  <a:cubicBezTo>
                    <a:pt x="116208" y="48782"/>
                    <a:pt x="115065" y="49773"/>
                    <a:pt x="114989" y="50383"/>
                  </a:cubicBezTo>
                  <a:cubicBezTo>
                    <a:pt x="114989" y="52364"/>
                    <a:pt x="115065" y="54269"/>
                    <a:pt x="113008" y="55488"/>
                  </a:cubicBezTo>
                  <a:cubicBezTo>
                    <a:pt x="111332" y="56555"/>
                    <a:pt x="109960" y="57393"/>
                    <a:pt x="109274" y="54421"/>
                  </a:cubicBezTo>
                  <a:cubicBezTo>
                    <a:pt x="108512" y="50992"/>
                    <a:pt x="106455" y="48097"/>
                    <a:pt x="106074" y="44439"/>
                  </a:cubicBezTo>
                  <a:cubicBezTo>
                    <a:pt x="105617" y="40629"/>
                    <a:pt x="103559" y="36972"/>
                    <a:pt x="102035" y="33238"/>
                  </a:cubicBezTo>
                  <a:cubicBezTo>
                    <a:pt x="100359" y="29123"/>
                    <a:pt x="96168" y="27827"/>
                    <a:pt x="92586" y="26303"/>
                  </a:cubicBezTo>
                  <a:cubicBezTo>
                    <a:pt x="89996" y="25160"/>
                    <a:pt x="86795" y="25465"/>
                    <a:pt x="83900" y="25008"/>
                  </a:cubicBezTo>
                  <a:cubicBezTo>
                    <a:pt x="83366" y="24932"/>
                    <a:pt x="82604" y="24475"/>
                    <a:pt x="82452" y="24017"/>
                  </a:cubicBezTo>
                  <a:cubicBezTo>
                    <a:pt x="81842" y="21732"/>
                    <a:pt x="80090" y="21732"/>
                    <a:pt x="78261" y="21808"/>
                  </a:cubicBezTo>
                  <a:cubicBezTo>
                    <a:pt x="74603" y="21884"/>
                    <a:pt x="71022" y="20512"/>
                    <a:pt x="67212" y="21655"/>
                  </a:cubicBezTo>
                  <a:cubicBezTo>
                    <a:pt x="65764" y="22112"/>
                    <a:pt x="63935" y="20817"/>
                    <a:pt x="62259" y="20741"/>
                  </a:cubicBezTo>
                  <a:cubicBezTo>
                    <a:pt x="56849" y="20512"/>
                    <a:pt x="51591" y="18683"/>
                    <a:pt x="45952" y="20436"/>
                  </a:cubicBezTo>
                  <a:cubicBezTo>
                    <a:pt x="43818" y="21122"/>
                    <a:pt x="40923" y="19141"/>
                    <a:pt x="38332" y="18302"/>
                  </a:cubicBezTo>
                  <a:cubicBezTo>
                    <a:pt x="38332" y="18302"/>
                    <a:pt x="38256" y="17769"/>
                    <a:pt x="38332" y="17617"/>
                  </a:cubicBezTo>
                  <a:cubicBezTo>
                    <a:pt x="38637" y="17159"/>
                    <a:pt x="39094" y="16474"/>
                    <a:pt x="39475" y="16550"/>
                  </a:cubicBezTo>
                  <a:cubicBezTo>
                    <a:pt x="40923" y="16702"/>
                    <a:pt x="42904" y="16626"/>
                    <a:pt x="43742" y="17540"/>
                  </a:cubicBezTo>
                  <a:cubicBezTo>
                    <a:pt x="46104" y="19979"/>
                    <a:pt x="45266" y="14873"/>
                    <a:pt x="47400" y="16169"/>
                  </a:cubicBezTo>
                  <a:cubicBezTo>
                    <a:pt x="48009" y="16550"/>
                    <a:pt x="49914" y="14873"/>
                    <a:pt x="51286" y="14188"/>
                  </a:cubicBezTo>
                  <a:cubicBezTo>
                    <a:pt x="51743" y="13959"/>
                    <a:pt x="52505" y="14188"/>
                    <a:pt x="52734" y="13883"/>
                  </a:cubicBezTo>
                  <a:cubicBezTo>
                    <a:pt x="53267" y="13121"/>
                    <a:pt x="53648" y="12207"/>
                    <a:pt x="54029" y="11292"/>
                  </a:cubicBezTo>
                  <a:cubicBezTo>
                    <a:pt x="53343" y="11521"/>
                    <a:pt x="52658" y="11749"/>
                    <a:pt x="51972" y="11978"/>
                  </a:cubicBezTo>
                  <a:cubicBezTo>
                    <a:pt x="50372" y="12435"/>
                    <a:pt x="47857" y="10682"/>
                    <a:pt x="47400" y="13883"/>
                  </a:cubicBezTo>
                  <a:cubicBezTo>
                    <a:pt x="46409" y="13654"/>
                    <a:pt x="45190" y="13654"/>
                    <a:pt x="44504" y="13121"/>
                  </a:cubicBezTo>
                  <a:cubicBezTo>
                    <a:pt x="43818" y="12587"/>
                    <a:pt x="43742" y="11368"/>
                    <a:pt x="43590" y="10149"/>
                  </a:cubicBezTo>
                  <a:cubicBezTo>
                    <a:pt x="43895" y="9539"/>
                    <a:pt x="43895" y="9235"/>
                    <a:pt x="43971" y="8854"/>
                  </a:cubicBezTo>
                  <a:cubicBezTo>
                    <a:pt x="43742" y="9158"/>
                    <a:pt x="43590" y="9539"/>
                    <a:pt x="43361" y="9844"/>
                  </a:cubicBezTo>
                  <a:cubicBezTo>
                    <a:pt x="41609" y="10682"/>
                    <a:pt x="40008" y="11597"/>
                    <a:pt x="42294" y="13883"/>
                  </a:cubicBezTo>
                  <a:cubicBezTo>
                    <a:pt x="41380" y="13807"/>
                    <a:pt x="40466" y="13349"/>
                    <a:pt x="39475" y="13121"/>
                  </a:cubicBezTo>
                  <a:cubicBezTo>
                    <a:pt x="38484" y="12816"/>
                    <a:pt x="34827" y="15331"/>
                    <a:pt x="34674" y="16321"/>
                  </a:cubicBezTo>
                  <a:cubicBezTo>
                    <a:pt x="34674" y="16474"/>
                    <a:pt x="34674" y="16702"/>
                    <a:pt x="34674" y="16855"/>
                  </a:cubicBezTo>
                  <a:cubicBezTo>
                    <a:pt x="35132" y="18531"/>
                    <a:pt x="35132" y="18531"/>
                    <a:pt x="33760" y="18531"/>
                  </a:cubicBezTo>
                  <a:cubicBezTo>
                    <a:pt x="28274" y="18302"/>
                    <a:pt x="23321" y="19598"/>
                    <a:pt x="18672" y="22722"/>
                  </a:cubicBezTo>
                  <a:cubicBezTo>
                    <a:pt x="17834" y="23332"/>
                    <a:pt x="15167" y="26456"/>
                    <a:pt x="13948" y="22341"/>
                  </a:cubicBezTo>
                  <a:cubicBezTo>
                    <a:pt x="13948" y="22189"/>
                    <a:pt x="12272" y="22112"/>
                    <a:pt x="11814" y="22493"/>
                  </a:cubicBezTo>
                  <a:cubicBezTo>
                    <a:pt x="8766" y="25542"/>
                    <a:pt x="4956" y="23332"/>
                    <a:pt x="1527" y="23865"/>
                  </a:cubicBezTo>
                  <a:cubicBezTo>
                    <a:pt x="1146" y="23865"/>
                    <a:pt x="-73" y="22265"/>
                    <a:pt x="3" y="21427"/>
                  </a:cubicBezTo>
                  <a:cubicBezTo>
                    <a:pt x="80" y="20436"/>
                    <a:pt x="918" y="18912"/>
                    <a:pt x="1756" y="18683"/>
                  </a:cubicBezTo>
                  <a:cubicBezTo>
                    <a:pt x="5185" y="17693"/>
                    <a:pt x="8766" y="17312"/>
                    <a:pt x="12195" y="16321"/>
                  </a:cubicBezTo>
                  <a:cubicBezTo>
                    <a:pt x="14862" y="15559"/>
                    <a:pt x="17453" y="14264"/>
                    <a:pt x="20044" y="13045"/>
                  </a:cubicBezTo>
                  <a:cubicBezTo>
                    <a:pt x="26216" y="10149"/>
                    <a:pt x="32388" y="7177"/>
                    <a:pt x="38637" y="4434"/>
                  </a:cubicBezTo>
                  <a:cubicBezTo>
                    <a:pt x="39932" y="3901"/>
                    <a:pt x="41609" y="4434"/>
                    <a:pt x="43056" y="4205"/>
                  </a:cubicBezTo>
                  <a:cubicBezTo>
                    <a:pt x="44504" y="3901"/>
                    <a:pt x="45876" y="3215"/>
                    <a:pt x="47171" y="2453"/>
                  </a:cubicBezTo>
                  <a:cubicBezTo>
                    <a:pt x="53267" y="-1052"/>
                    <a:pt x="59973" y="91"/>
                    <a:pt x="66297" y="548"/>
                  </a:cubicBezTo>
                  <a:cubicBezTo>
                    <a:pt x="71327" y="929"/>
                    <a:pt x="76356" y="3062"/>
                    <a:pt x="81309" y="4663"/>
                  </a:cubicBezTo>
                  <a:cubicBezTo>
                    <a:pt x="86109" y="6187"/>
                    <a:pt x="91062" y="7482"/>
                    <a:pt x="94872" y="11063"/>
                  </a:cubicBezTo>
                  <a:cubicBezTo>
                    <a:pt x="95863" y="11978"/>
                    <a:pt x="97311" y="12511"/>
                    <a:pt x="98149" y="13502"/>
                  </a:cubicBezTo>
                  <a:cubicBezTo>
                    <a:pt x="104550" y="20893"/>
                    <a:pt x="110874" y="28361"/>
                    <a:pt x="117351" y="35676"/>
                  </a:cubicBezTo>
                  <a:cubicBezTo>
                    <a:pt x="118799" y="37276"/>
                    <a:pt x="120018" y="39638"/>
                    <a:pt x="122914" y="39105"/>
                  </a:cubicBezTo>
                  <a:cubicBezTo>
                    <a:pt x="125962" y="42534"/>
                    <a:pt x="129010" y="45963"/>
                    <a:pt x="132134" y="49316"/>
                  </a:cubicBezTo>
                  <a:cubicBezTo>
                    <a:pt x="134725" y="52059"/>
                    <a:pt x="137392" y="54726"/>
                    <a:pt x="140059" y="57393"/>
                  </a:cubicBezTo>
                  <a:cubicBezTo>
                    <a:pt x="141583" y="58917"/>
                    <a:pt x="143107" y="60441"/>
                    <a:pt x="144707" y="61813"/>
                  </a:cubicBezTo>
                  <a:close/>
                  <a:moveTo>
                    <a:pt x="131220" y="61355"/>
                  </a:moveTo>
                  <a:cubicBezTo>
                    <a:pt x="131220" y="61355"/>
                    <a:pt x="131829" y="60746"/>
                    <a:pt x="132134" y="60441"/>
                  </a:cubicBezTo>
                  <a:cubicBezTo>
                    <a:pt x="131601" y="60060"/>
                    <a:pt x="131067" y="59603"/>
                    <a:pt x="129924" y="59755"/>
                  </a:cubicBezTo>
                  <a:cubicBezTo>
                    <a:pt x="130305" y="60289"/>
                    <a:pt x="130763" y="60822"/>
                    <a:pt x="131144" y="61355"/>
                  </a:cubicBezTo>
                  <a:close/>
                  <a:moveTo>
                    <a:pt x="66602" y="10759"/>
                  </a:moveTo>
                  <a:cubicBezTo>
                    <a:pt x="66602" y="10759"/>
                    <a:pt x="66221" y="10073"/>
                    <a:pt x="66069" y="9692"/>
                  </a:cubicBezTo>
                  <a:cubicBezTo>
                    <a:pt x="65916" y="10073"/>
                    <a:pt x="65688" y="10378"/>
                    <a:pt x="66602" y="10759"/>
                  </a:cubicBezTo>
                  <a:close/>
                  <a:moveTo>
                    <a:pt x="62411" y="12740"/>
                  </a:moveTo>
                  <a:cubicBezTo>
                    <a:pt x="62411" y="12740"/>
                    <a:pt x="62868" y="11978"/>
                    <a:pt x="62792" y="11978"/>
                  </a:cubicBezTo>
                  <a:cubicBezTo>
                    <a:pt x="62335" y="11521"/>
                    <a:pt x="61725" y="11140"/>
                    <a:pt x="60659" y="11292"/>
                  </a:cubicBezTo>
                  <a:cubicBezTo>
                    <a:pt x="61268" y="11749"/>
                    <a:pt x="61802" y="12283"/>
                    <a:pt x="62411" y="12740"/>
                  </a:cubicBezTo>
                  <a:close/>
                </a:path>
              </a:pathLst>
            </a:custGeom>
            <a:solidFill>
              <a:srgbClr val="040000"/>
            </a:solidFill>
            <a:ln w="7620" cap="flat">
              <a:noFill/>
              <a:prstDash val="solid"/>
              <a:miter/>
            </a:ln>
          </p:spPr>
          <p:txBody>
            <a:bodyPr rtlCol="0" anchor="ctr"/>
            <a:lstStyle/>
            <a:p>
              <a:endParaRPr lang="ja-JP" altLang="en-US"/>
            </a:p>
          </p:txBody>
        </p:sp>
        <p:sp>
          <p:nvSpPr>
            <p:cNvPr id="61" name="フリーフォーム: 図形 60">
              <a:extLst>
                <a:ext uri="{FF2B5EF4-FFF2-40B4-BE49-F238E27FC236}">
                  <a16:creationId xmlns:a16="http://schemas.microsoft.com/office/drawing/2014/main" id="{B6E42ED4-A753-0A78-4504-7DAFFFC9C24E}"/>
                </a:ext>
              </a:extLst>
            </p:cNvPr>
            <p:cNvSpPr/>
            <p:nvPr/>
          </p:nvSpPr>
          <p:spPr>
            <a:xfrm>
              <a:off x="3594723" y="2628894"/>
              <a:ext cx="23789" cy="69700"/>
            </a:xfrm>
            <a:custGeom>
              <a:avLst/>
              <a:gdLst>
                <a:gd name="connsiteX0" fmla="*/ 23786 w 23789"/>
                <a:gd name="connsiteY0" fmla="*/ 65156 h 69700"/>
                <a:gd name="connsiteX1" fmla="*/ 21119 w 23789"/>
                <a:gd name="connsiteY1" fmla="*/ 69347 h 69700"/>
                <a:gd name="connsiteX2" fmla="*/ 16166 w 23789"/>
                <a:gd name="connsiteY2" fmla="*/ 69042 h 69700"/>
                <a:gd name="connsiteX3" fmla="*/ 11594 w 23789"/>
                <a:gd name="connsiteY3" fmla="*/ 64699 h 69700"/>
                <a:gd name="connsiteX4" fmla="*/ 5498 w 23789"/>
                <a:gd name="connsiteY4" fmla="*/ 60051 h 69700"/>
                <a:gd name="connsiteX5" fmla="*/ 774 w 23789"/>
                <a:gd name="connsiteY5" fmla="*/ 55936 h 69700"/>
                <a:gd name="connsiteX6" fmla="*/ 12 w 23789"/>
                <a:gd name="connsiteY6" fmla="*/ 53650 h 69700"/>
                <a:gd name="connsiteX7" fmla="*/ 1764 w 23789"/>
                <a:gd name="connsiteY7" fmla="*/ 43668 h 69700"/>
                <a:gd name="connsiteX8" fmla="*/ 1840 w 23789"/>
                <a:gd name="connsiteY8" fmla="*/ 35819 h 69700"/>
                <a:gd name="connsiteX9" fmla="*/ 1840 w 23789"/>
                <a:gd name="connsiteY9" fmla="*/ 26370 h 69700"/>
                <a:gd name="connsiteX10" fmla="*/ 2069 w 23789"/>
                <a:gd name="connsiteY10" fmla="*/ 22713 h 69700"/>
                <a:gd name="connsiteX11" fmla="*/ 3060 w 23789"/>
                <a:gd name="connsiteY11" fmla="*/ 15093 h 69700"/>
                <a:gd name="connsiteX12" fmla="*/ 3060 w 23789"/>
                <a:gd name="connsiteY12" fmla="*/ 12502 h 69700"/>
                <a:gd name="connsiteX13" fmla="*/ 2069 w 23789"/>
                <a:gd name="connsiteY13" fmla="*/ 5415 h 69700"/>
                <a:gd name="connsiteX14" fmla="*/ 8775 w 23789"/>
                <a:gd name="connsiteY14" fmla="*/ 691 h 69700"/>
                <a:gd name="connsiteX15" fmla="*/ 8241 w 23789"/>
                <a:gd name="connsiteY15" fmla="*/ 12502 h 69700"/>
                <a:gd name="connsiteX16" fmla="*/ 6489 w 23789"/>
                <a:gd name="connsiteY16" fmla="*/ 17684 h 69700"/>
                <a:gd name="connsiteX17" fmla="*/ 7936 w 23789"/>
                <a:gd name="connsiteY17" fmla="*/ 20122 h 69700"/>
                <a:gd name="connsiteX18" fmla="*/ 10756 w 23789"/>
                <a:gd name="connsiteY18" fmla="*/ 24846 h 69700"/>
                <a:gd name="connsiteX19" fmla="*/ 8775 w 23789"/>
                <a:gd name="connsiteY19" fmla="*/ 37953 h 69700"/>
                <a:gd name="connsiteX20" fmla="*/ 8622 w 23789"/>
                <a:gd name="connsiteY20" fmla="*/ 48087 h 69700"/>
                <a:gd name="connsiteX21" fmla="*/ 9613 w 23789"/>
                <a:gd name="connsiteY21" fmla="*/ 49764 h 69700"/>
                <a:gd name="connsiteX22" fmla="*/ 19366 w 23789"/>
                <a:gd name="connsiteY22" fmla="*/ 57384 h 69700"/>
                <a:gd name="connsiteX23" fmla="*/ 23786 w 23789"/>
                <a:gd name="connsiteY23" fmla="*/ 65232 h 6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789" h="69700">
                  <a:moveTo>
                    <a:pt x="23786" y="65156"/>
                  </a:moveTo>
                  <a:cubicBezTo>
                    <a:pt x="23862" y="67366"/>
                    <a:pt x="22567" y="68737"/>
                    <a:pt x="21119" y="69347"/>
                  </a:cubicBezTo>
                  <a:cubicBezTo>
                    <a:pt x="19747" y="69957"/>
                    <a:pt x="17538" y="69728"/>
                    <a:pt x="16166" y="69042"/>
                  </a:cubicBezTo>
                  <a:cubicBezTo>
                    <a:pt x="14413" y="68052"/>
                    <a:pt x="13194" y="66071"/>
                    <a:pt x="11594" y="64699"/>
                  </a:cubicBezTo>
                  <a:cubicBezTo>
                    <a:pt x="9613" y="63022"/>
                    <a:pt x="7479" y="61575"/>
                    <a:pt x="5498" y="60051"/>
                  </a:cubicBezTo>
                  <a:cubicBezTo>
                    <a:pt x="3822" y="58755"/>
                    <a:pt x="2221" y="57384"/>
                    <a:pt x="774" y="55936"/>
                  </a:cubicBezTo>
                  <a:cubicBezTo>
                    <a:pt x="240" y="55402"/>
                    <a:pt x="-65" y="54336"/>
                    <a:pt x="12" y="53650"/>
                  </a:cubicBezTo>
                  <a:cubicBezTo>
                    <a:pt x="545" y="50297"/>
                    <a:pt x="1383" y="47021"/>
                    <a:pt x="1764" y="43668"/>
                  </a:cubicBezTo>
                  <a:cubicBezTo>
                    <a:pt x="2069" y="41077"/>
                    <a:pt x="2602" y="38181"/>
                    <a:pt x="1840" y="35819"/>
                  </a:cubicBezTo>
                  <a:cubicBezTo>
                    <a:pt x="850" y="32542"/>
                    <a:pt x="621" y="29571"/>
                    <a:pt x="1840" y="26370"/>
                  </a:cubicBezTo>
                  <a:cubicBezTo>
                    <a:pt x="2298" y="25304"/>
                    <a:pt x="1993" y="23932"/>
                    <a:pt x="2069" y="22713"/>
                  </a:cubicBezTo>
                  <a:cubicBezTo>
                    <a:pt x="2298" y="20198"/>
                    <a:pt x="1383" y="17531"/>
                    <a:pt x="3060" y="15093"/>
                  </a:cubicBezTo>
                  <a:cubicBezTo>
                    <a:pt x="3517" y="14483"/>
                    <a:pt x="3517" y="13035"/>
                    <a:pt x="3060" y="12502"/>
                  </a:cubicBezTo>
                  <a:cubicBezTo>
                    <a:pt x="1231" y="10292"/>
                    <a:pt x="2145" y="7777"/>
                    <a:pt x="2069" y="5415"/>
                  </a:cubicBezTo>
                  <a:cubicBezTo>
                    <a:pt x="1917" y="-604"/>
                    <a:pt x="2069" y="-604"/>
                    <a:pt x="8775" y="691"/>
                  </a:cubicBezTo>
                  <a:cubicBezTo>
                    <a:pt x="10451" y="4958"/>
                    <a:pt x="9308" y="8768"/>
                    <a:pt x="8241" y="12502"/>
                  </a:cubicBezTo>
                  <a:cubicBezTo>
                    <a:pt x="7708" y="14254"/>
                    <a:pt x="6793" y="15855"/>
                    <a:pt x="6489" y="17684"/>
                  </a:cubicBezTo>
                  <a:cubicBezTo>
                    <a:pt x="6336" y="18446"/>
                    <a:pt x="7251" y="20046"/>
                    <a:pt x="7936" y="20122"/>
                  </a:cubicBezTo>
                  <a:cubicBezTo>
                    <a:pt x="10984" y="20655"/>
                    <a:pt x="10756" y="22713"/>
                    <a:pt x="10756" y="24846"/>
                  </a:cubicBezTo>
                  <a:cubicBezTo>
                    <a:pt x="10756" y="29342"/>
                    <a:pt x="9765" y="33609"/>
                    <a:pt x="8775" y="37953"/>
                  </a:cubicBezTo>
                  <a:cubicBezTo>
                    <a:pt x="8089" y="41229"/>
                    <a:pt x="8546" y="44658"/>
                    <a:pt x="8622" y="48087"/>
                  </a:cubicBezTo>
                  <a:cubicBezTo>
                    <a:pt x="8622" y="48697"/>
                    <a:pt x="9156" y="49383"/>
                    <a:pt x="9613" y="49764"/>
                  </a:cubicBezTo>
                  <a:cubicBezTo>
                    <a:pt x="12813" y="52354"/>
                    <a:pt x="16242" y="54717"/>
                    <a:pt x="19366" y="57384"/>
                  </a:cubicBezTo>
                  <a:cubicBezTo>
                    <a:pt x="21729" y="59365"/>
                    <a:pt x="23710" y="61727"/>
                    <a:pt x="23786" y="65232"/>
                  </a:cubicBezTo>
                  <a:close/>
                </a:path>
              </a:pathLst>
            </a:custGeom>
            <a:solidFill>
              <a:srgbClr val="040000"/>
            </a:solidFill>
            <a:ln w="7620" cap="flat">
              <a:noFill/>
              <a:prstDash val="solid"/>
              <a:miter/>
            </a:ln>
          </p:spPr>
          <p:txBody>
            <a:bodyPr rtlCol="0" anchor="ctr"/>
            <a:lstStyle/>
            <a:p>
              <a:endParaRPr lang="ja-JP" altLang="en-US"/>
            </a:p>
          </p:txBody>
        </p:sp>
        <p:sp>
          <p:nvSpPr>
            <p:cNvPr id="62" name="フリーフォーム: 図形 61">
              <a:extLst>
                <a:ext uri="{FF2B5EF4-FFF2-40B4-BE49-F238E27FC236}">
                  <a16:creationId xmlns:a16="http://schemas.microsoft.com/office/drawing/2014/main" id="{AFBF9445-A348-44AE-A978-51FC1467AEB4}"/>
                </a:ext>
              </a:extLst>
            </p:cNvPr>
            <p:cNvSpPr/>
            <p:nvPr/>
          </p:nvSpPr>
          <p:spPr>
            <a:xfrm>
              <a:off x="3526037" y="2862058"/>
              <a:ext cx="79338" cy="88203"/>
            </a:xfrm>
            <a:custGeom>
              <a:avLst/>
              <a:gdLst>
                <a:gd name="connsiteX0" fmla="*/ 78604 w 79338"/>
                <a:gd name="connsiteY0" fmla="*/ 81547 h 88203"/>
                <a:gd name="connsiteX1" fmla="*/ 76775 w 79338"/>
                <a:gd name="connsiteY1" fmla="*/ 86120 h 88203"/>
                <a:gd name="connsiteX2" fmla="*/ 63821 w 79338"/>
                <a:gd name="connsiteY2" fmla="*/ 86272 h 88203"/>
                <a:gd name="connsiteX3" fmla="*/ 62297 w 79338"/>
                <a:gd name="connsiteY3" fmla="*/ 86043 h 88203"/>
                <a:gd name="connsiteX4" fmla="*/ 55363 w 79338"/>
                <a:gd name="connsiteY4" fmla="*/ 85662 h 88203"/>
                <a:gd name="connsiteX5" fmla="*/ 42409 w 79338"/>
                <a:gd name="connsiteY5" fmla="*/ 86348 h 88203"/>
                <a:gd name="connsiteX6" fmla="*/ 23435 w 79338"/>
                <a:gd name="connsiteY6" fmla="*/ 82691 h 88203"/>
                <a:gd name="connsiteX7" fmla="*/ 22673 w 79338"/>
                <a:gd name="connsiteY7" fmla="*/ 81929 h 88203"/>
                <a:gd name="connsiteX8" fmla="*/ 9186 w 79338"/>
                <a:gd name="connsiteY8" fmla="*/ 70499 h 88203"/>
                <a:gd name="connsiteX9" fmla="*/ 7814 w 79338"/>
                <a:gd name="connsiteY9" fmla="*/ 67298 h 88203"/>
                <a:gd name="connsiteX10" fmla="*/ 10633 w 79338"/>
                <a:gd name="connsiteY10" fmla="*/ 66536 h 88203"/>
                <a:gd name="connsiteX11" fmla="*/ 26102 w 79338"/>
                <a:gd name="connsiteY11" fmla="*/ 60897 h 88203"/>
                <a:gd name="connsiteX12" fmla="*/ 42180 w 79338"/>
                <a:gd name="connsiteY12" fmla="*/ 58078 h 88203"/>
                <a:gd name="connsiteX13" fmla="*/ 47743 w 79338"/>
                <a:gd name="connsiteY13" fmla="*/ 53887 h 88203"/>
                <a:gd name="connsiteX14" fmla="*/ 45762 w 79338"/>
                <a:gd name="connsiteY14" fmla="*/ 48934 h 88203"/>
                <a:gd name="connsiteX15" fmla="*/ 22902 w 79338"/>
                <a:gd name="connsiteY15" fmla="*/ 28817 h 88203"/>
                <a:gd name="connsiteX16" fmla="*/ 12081 w 79338"/>
                <a:gd name="connsiteY16" fmla="*/ 16397 h 88203"/>
                <a:gd name="connsiteX17" fmla="*/ 4309 w 79338"/>
                <a:gd name="connsiteY17" fmla="*/ 7710 h 88203"/>
                <a:gd name="connsiteX18" fmla="*/ 194 w 79338"/>
                <a:gd name="connsiteY18" fmla="*/ 2528 h 88203"/>
                <a:gd name="connsiteX19" fmla="*/ 270 w 79338"/>
                <a:gd name="connsiteY19" fmla="*/ 547 h 88203"/>
                <a:gd name="connsiteX20" fmla="*/ 2709 w 79338"/>
                <a:gd name="connsiteY20" fmla="*/ 90 h 88203"/>
                <a:gd name="connsiteX21" fmla="*/ 10557 w 79338"/>
                <a:gd name="connsiteY21" fmla="*/ 3062 h 88203"/>
                <a:gd name="connsiteX22" fmla="*/ 25569 w 79338"/>
                <a:gd name="connsiteY22" fmla="*/ 7557 h 88203"/>
                <a:gd name="connsiteX23" fmla="*/ 37303 w 79338"/>
                <a:gd name="connsiteY23" fmla="*/ 11825 h 88203"/>
                <a:gd name="connsiteX24" fmla="*/ 45304 w 79338"/>
                <a:gd name="connsiteY24" fmla="*/ 16777 h 88203"/>
                <a:gd name="connsiteX25" fmla="*/ 47819 w 79338"/>
                <a:gd name="connsiteY25" fmla="*/ 23864 h 88203"/>
                <a:gd name="connsiteX26" fmla="*/ 58487 w 79338"/>
                <a:gd name="connsiteY26" fmla="*/ 43676 h 88203"/>
                <a:gd name="connsiteX27" fmla="*/ 68850 w 79338"/>
                <a:gd name="connsiteY27" fmla="*/ 61431 h 88203"/>
                <a:gd name="connsiteX28" fmla="*/ 72965 w 79338"/>
                <a:gd name="connsiteY28" fmla="*/ 68365 h 88203"/>
                <a:gd name="connsiteX29" fmla="*/ 78451 w 79338"/>
                <a:gd name="connsiteY29" fmla="*/ 81624 h 8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9338" h="88203">
                  <a:moveTo>
                    <a:pt x="78604" y="81547"/>
                  </a:moveTo>
                  <a:cubicBezTo>
                    <a:pt x="79899" y="84443"/>
                    <a:pt x="79594" y="84824"/>
                    <a:pt x="76775" y="86120"/>
                  </a:cubicBezTo>
                  <a:cubicBezTo>
                    <a:pt x="72432" y="88177"/>
                    <a:pt x="68241" y="89472"/>
                    <a:pt x="63821" y="86272"/>
                  </a:cubicBezTo>
                  <a:cubicBezTo>
                    <a:pt x="63440" y="86043"/>
                    <a:pt x="62678" y="85891"/>
                    <a:pt x="62297" y="86043"/>
                  </a:cubicBezTo>
                  <a:cubicBezTo>
                    <a:pt x="59706" y="87872"/>
                    <a:pt x="57420" y="85586"/>
                    <a:pt x="55363" y="85662"/>
                  </a:cubicBezTo>
                  <a:cubicBezTo>
                    <a:pt x="51096" y="85891"/>
                    <a:pt x="46828" y="85053"/>
                    <a:pt x="42409" y="86348"/>
                  </a:cubicBezTo>
                  <a:cubicBezTo>
                    <a:pt x="35856" y="88177"/>
                    <a:pt x="28921" y="88329"/>
                    <a:pt x="23435" y="82691"/>
                  </a:cubicBezTo>
                  <a:cubicBezTo>
                    <a:pt x="23206" y="82462"/>
                    <a:pt x="22978" y="82005"/>
                    <a:pt x="22673" y="81929"/>
                  </a:cubicBezTo>
                  <a:cubicBezTo>
                    <a:pt x="15815" y="80938"/>
                    <a:pt x="13834" y="74080"/>
                    <a:pt x="9186" y="70499"/>
                  </a:cubicBezTo>
                  <a:cubicBezTo>
                    <a:pt x="8424" y="69889"/>
                    <a:pt x="8271" y="68441"/>
                    <a:pt x="7814" y="67298"/>
                  </a:cubicBezTo>
                  <a:cubicBezTo>
                    <a:pt x="8728" y="67070"/>
                    <a:pt x="9643" y="66689"/>
                    <a:pt x="10633" y="66536"/>
                  </a:cubicBezTo>
                  <a:cubicBezTo>
                    <a:pt x="16120" y="65469"/>
                    <a:pt x="21073" y="62879"/>
                    <a:pt x="26102" y="60897"/>
                  </a:cubicBezTo>
                  <a:cubicBezTo>
                    <a:pt x="31512" y="58764"/>
                    <a:pt x="36694" y="57926"/>
                    <a:pt x="42180" y="58078"/>
                  </a:cubicBezTo>
                  <a:cubicBezTo>
                    <a:pt x="45228" y="58154"/>
                    <a:pt x="46676" y="55944"/>
                    <a:pt x="47743" y="53887"/>
                  </a:cubicBezTo>
                  <a:cubicBezTo>
                    <a:pt x="48733" y="52058"/>
                    <a:pt x="47362" y="50306"/>
                    <a:pt x="45762" y="48934"/>
                  </a:cubicBezTo>
                  <a:cubicBezTo>
                    <a:pt x="38065" y="42305"/>
                    <a:pt x="29760" y="36209"/>
                    <a:pt x="22902" y="28817"/>
                  </a:cubicBezTo>
                  <a:cubicBezTo>
                    <a:pt x="19244" y="24855"/>
                    <a:pt x="15510" y="20664"/>
                    <a:pt x="12081" y="16397"/>
                  </a:cubicBezTo>
                  <a:cubicBezTo>
                    <a:pt x="9643" y="13349"/>
                    <a:pt x="8195" y="9691"/>
                    <a:pt x="4309" y="7710"/>
                  </a:cubicBezTo>
                  <a:cubicBezTo>
                    <a:pt x="2480" y="6795"/>
                    <a:pt x="1413" y="4357"/>
                    <a:pt x="194" y="2528"/>
                  </a:cubicBezTo>
                  <a:cubicBezTo>
                    <a:pt x="-111" y="2071"/>
                    <a:pt x="-35" y="776"/>
                    <a:pt x="270" y="547"/>
                  </a:cubicBezTo>
                  <a:cubicBezTo>
                    <a:pt x="880" y="90"/>
                    <a:pt x="2023" y="-139"/>
                    <a:pt x="2709" y="90"/>
                  </a:cubicBezTo>
                  <a:cubicBezTo>
                    <a:pt x="5376" y="1004"/>
                    <a:pt x="7966" y="3138"/>
                    <a:pt x="10557" y="3062"/>
                  </a:cubicBezTo>
                  <a:cubicBezTo>
                    <a:pt x="16196" y="2909"/>
                    <a:pt x="20539" y="6110"/>
                    <a:pt x="25569" y="7557"/>
                  </a:cubicBezTo>
                  <a:cubicBezTo>
                    <a:pt x="29455" y="10910"/>
                    <a:pt x="33493" y="11139"/>
                    <a:pt x="37303" y="11825"/>
                  </a:cubicBezTo>
                  <a:cubicBezTo>
                    <a:pt x="40809" y="12434"/>
                    <a:pt x="44161" y="13882"/>
                    <a:pt x="45304" y="16777"/>
                  </a:cubicBezTo>
                  <a:cubicBezTo>
                    <a:pt x="46143" y="19064"/>
                    <a:pt x="46828" y="21502"/>
                    <a:pt x="47819" y="23864"/>
                  </a:cubicBezTo>
                  <a:cubicBezTo>
                    <a:pt x="50791" y="30798"/>
                    <a:pt x="54296" y="37352"/>
                    <a:pt x="58487" y="43676"/>
                  </a:cubicBezTo>
                  <a:cubicBezTo>
                    <a:pt x="62297" y="49391"/>
                    <a:pt x="66945" y="54649"/>
                    <a:pt x="68850" y="61431"/>
                  </a:cubicBezTo>
                  <a:cubicBezTo>
                    <a:pt x="69612" y="64098"/>
                    <a:pt x="72355" y="65241"/>
                    <a:pt x="72965" y="68365"/>
                  </a:cubicBezTo>
                  <a:cubicBezTo>
                    <a:pt x="73956" y="72937"/>
                    <a:pt x="76546" y="77204"/>
                    <a:pt x="78451" y="81624"/>
                  </a:cubicBezTo>
                  <a:close/>
                </a:path>
              </a:pathLst>
            </a:custGeom>
            <a:solidFill>
              <a:srgbClr val="FFFFFF"/>
            </a:solidFill>
            <a:ln w="7620" cap="flat">
              <a:noFill/>
              <a:prstDash val="solid"/>
              <a:miter/>
            </a:ln>
          </p:spPr>
          <p:txBody>
            <a:bodyPr rtlCol="0" anchor="ctr"/>
            <a:lstStyle/>
            <a:p>
              <a:endParaRPr lang="ja-JP" altLang="en-US"/>
            </a:p>
          </p:txBody>
        </p:sp>
        <p:sp>
          <p:nvSpPr>
            <p:cNvPr id="63" name="フリーフォーム: 図形 62">
              <a:extLst>
                <a:ext uri="{FF2B5EF4-FFF2-40B4-BE49-F238E27FC236}">
                  <a16:creationId xmlns:a16="http://schemas.microsoft.com/office/drawing/2014/main" id="{95E60FE2-E140-FB63-C8F0-9EFE46D1BA53}"/>
                </a:ext>
              </a:extLst>
            </p:cNvPr>
            <p:cNvSpPr/>
            <p:nvPr/>
          </p:nvSpPr>
          <p:spPr>
            <a:xfrm>
              <a:off x="3432047" y="2286228"/>
              <a:ext cx="152400" cy="152887"/>
            </a:xfrm>
            <a:custGeom>
              <a:avLst/>
              <a:gdLst>
                <a:gd name="connsiteX0" fmla="*/ 139675 w 152400"/>
                <a:gd name="connsiteY0" fmla="*/ 305 h 152887"/>
                <a:gd name="connsiteX1" fmla="*/ 152400 w 152400"/>
                <a:gd name="connsiteY1" fmla="*/ 9830 h 152887"/>
                <a:gd name="connsiteX2" fmla="*/ 146304 w 152400"/>
                <a:gd name="connsiteY2" fmla="*/ 14097 h 152887"/>
                <a:gd name="connsiteX3" fmla="*/ 136017 w 152400"/>
                <a:gd name="connsiteY3" fmla="*/ 23698 h 152887"/>
                <a:gd name="connsiteX4" fmla="*/ 117501 w 152400"/>
                <a:gd name="connsiteY4" fmla="*/ 38938 h 152887"/>
                <a:gd name="connsiteX5" fmla="*/ 113995 w 152400"/>
                <a:gd name="connsiteY5" fmla="*/ 42139 h 152887"/>
                <a:gd name="connsiteX6" fmla="*/ 101498 w 152400"/>
                <a:gd name="connsiteY6" fmla="*/ 54712 h 152887"/>
                <a:gd name="connsiteX7" fmla="*/ 99212 w 152400"/>
                <a:gd name="connsiteY7" fmla="*/ 56998 h 152887"/>
                <a:gd name="connsiteX8" fmla="*/ 83591 w 152400"/>
                <a:gd name="connsiteY8" fmla="*/ 69037 h 152887"/>
                <a:gd name="connsiteX9" fmla="*/ 71323 w 152400"/>
                <a:gd name="connsiteY9" fmla="*/ 80543 h 152887"/>
                <a:gd name="connsiteX10" fmla="*/ 58293 w 152400"/>
                <a:gd name="connsiteY10" fmla="*/ 94412 h 152887"/>
                <a:gd name="connsiteX11" fmla="*/ 45034 w 152400"/>
                <a:gd name="connsiteY11" fmla="*/ 106680 h 152887"/>
                <a:gd name="connsiteX12" fmla="*/ 40005 w 152400"/>
                <a:gd name="connsiteY12" fmla="*/ 112624 h 152887"/>
                <a:gd name="connsiteX13" fmla="*/ 22174 w 152400"/>
                <a:gd name="connsiteY13" fmla="*/ 128168 h 152887"/>
                <a:gd name="connsiteX14" fmla="*/ 13564 w 152400"/>
                <a:gd name="connsiteY14" fmla="*/ 138074 h 152887"/>
                <a:gd name="connsiteX15" fmla="*/ 8611 w 152400"/>
                <a:gd name="connsiteY15" fmla="*/ 146761 h 152887"/>
                <a:gd name="connsiteX16" fmla="*/ 1753 w 152400"/>
                <a:gd name="connsiteY16" fmla="*/ 152857 h 152887"/>
                <a:gd name="connsiteX17" fmla="*/ 0 w 152400"/>
                <a:gd name="connsiteY17" fmla="*/ 152324 h 152887"/>
                <a:gd name="connsiteX18" fmla="*/ 1753 w 152400"/>
                <a:gd name="connsiteY18" fmla="*/ 144247 h 152887"/>
                <a:gd name="connsiteX19" fmla="*/ 6934 w 152400"/>
                <a:gd name="connsiteY19" fmla="*/ 134569 h 152887"/>
                <a:gd name="connsiteX20" fmla="*/ 13259 w 152400"/>
                <a:gd name="connsiteY20" fmla="*/ 124206 h 152887"/>
                <a:gd name="connsiteX21" fmla="*/ 16154 w 152400"/>
                <a:gd name="connsiteY21" fmla="*/ 119558 h 152887"/>
                <a:gd name="connsiteX22" fmla="*/ 24384 w 152400"/>
                <a:gd name="connsiteY22" fmla="*/ 104623 h 152887"/>
                <a:gd name="connsiteX23" fmla="*/ 26061 w 152400"/>
                <a:gd name="connsiteY23" fmla="*/ 101498 h 152887"/>
                <a:gd name="connsiteX24" fmla="*/ 28346 w 152400"/>
                <a:gd name="connsiteY24" fmla="*/ 97612 h 152887"/>
                <a:gd name="connsiteX25" fmla="*/ 43282 w 152400"/>
                <a:gd name="connsiteY25" fmla="*/ 77800 h 152887"/>
                <a:gd name="connsiteX26" fmla="*/ 55855 w 152400"/>
                <a:gd name="connsiteY26" fmla="*/ 60427 h 152887"/>
                <a:gd name="connsiteX27" fmla="*/ 59360 w 152400"/>
                <a:gd name="connsiteY27" fmla="*/ 54940 h 152887"/>
                <a:gd name="connsiteX28" fmla="*/ 73686 w 152400"/>
                <a:gd name="connsiteY28" fmla="*/ 41681 h 152887"/>
                <a:gd name="connsiteX29" fmla="*/ 85116 w 152400"/>
                <a:gd name="connsiteY29" fmla="*/ 30328 h 152887"/>
                <a:gd name="connsiteX30" fmla="*/ 86792 w 152400"/>
                <a:gd name="connsiteY30" fmla="*/ 28956 h 152887"/>
                <a:gd name="connsiteX31" fmla="*/ 84582 w 152400"/>
                <a:gd name="connsiteY31" fmla="*/ 28194 h 152887"/>
                <a:gd name="connsiteX32" fmla="*/ 82220 w 152400"/>
                <a:gd name="connsiteY32" fmla="*/ 28956 h 152887"/>
                <a:gd name="connsiteX33" fmla="*/ 81534 w 152400"/>
                <a:gd name="connsiteY33" fmla="*/ 29184 h 152887"/>
                <a:gd name="connsiteX34" fmla="*/ 81001 w 152400"/>
                <a:gd name="connsiteY34" fmla="*/ 27279 h 152887"/>
                <a:gd name="connsiteX35" fmla="*/ 81382 w 152400"/>
                <a:gd name="connsiteY35" fmla="*/ 27051 h 152887"/>
                <a:gd name="connsiteX36" fmla="*/ 80924 w 152400"/>
                <a:gd name="connsiteY36" fmla="*/ 26822 h 152887"/>
                <a:gd name="connsiteX37" fmla="*/ 81610 w 152400"/>
                <a:gd name="connsiteY37" fmla="*/ 24536 h 152887"/>
                <a:gd name="connsiteX38" fmla="*/ 85725 w 152400"/>
                <a:gd name="connsiteY38" fmla="*/ 23698 h 152887"/>
                <a:gd name="connsiteX39" fmla="*/ 87630 w 152400"/>
                <a:gd name="connsiteY39" fmla="*/ 20803 h 152887"/>
                <a:gd name="connsiteX40" fmla="*/ 91211 w 152400"/>
                <a:gd name="connsiteY40" fmla="*/ 18593 h 152887"/>
                <a:gd name="connsiteX41" fmla="*/ 91592 w 152400"/>
                <a:gd name="connsiteY41" fmla="*/ 19279 h 152887"/>
                <a:gd name="connsiteX42" fmla="*/ 93116 w 152400"/>
                <a:gd name="connsiteY42" fmla="*/ 17526 h 152887"/>
                <a:gd name="connsiteX43" fmla="*/ 103175 w 152400"/>
                <a:gd name="connsiteY43" fmla="*/ 12268 h 152887"/>
                <a:gd name="connsiteX44" fmla="*/ 104394 w 152400"/>
                <a:gd name="connsiteY44" fmla="*/ 12878 h 152887"/>
                <a:gd name="connsiteX45" fmla="*/ 106985 w 152400"/>
                <a:gd name="connsiteY45" fmla="*/ 12726 h 152887"/>
                <a:gd name="connsiteX46" fmla="*/ 121463 w 152400"/>
                <a:gd name="connsiteY46" fmla="*/ 8611 h 152887"/>
                <a:gd name="connsiteX47" fmla="*/ 133198 w 152400"/>
                <a:gd name="connsiteY47" fmla="*/ 3505 h 152887"/>
                <a:gd name="connsiteX48" fmla="*/ 132588 w 152400"/>
                <a:gd name="connsiteY48" fmla="*/ 3201 h 152887"/>
                <a:gd name="connsiteX49" fmla="*/ 132969 w 152400"/>
                <a:gd name="connsiteY49" fmla="*/ 2057 h 152887"/>
                <a:gd name="connsiteX50" fmla="*/ 134798 w 152400"/>
                <a:gd name="connsiteY50" fmla="*/ 2057 h 152887"/>
                <a:gd name="connsiteX51" fmla="*/ 139903 w 152400"/>
                <a:gd name="connsiteY51" fmla="*/ 0 h 15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52400" h="152887">
                  <a:moveTo>
                    <a:pt x="139675" y="305"/>
                  </a:moveTo>
                  <a:lnTo>
                    <a:pt x="152400" y="9830"/>
                  </a:lnTo>
                  <a:cubicBezTo>
                    <a:pt x="150266" y="11049"/>
                    <a:pt x="148133" y="12497"/>
                    <a:pt x="146304" y="14097"/>
                  </a:cubicBezTo>
                  <a:cubicBezTo>
                    <a:pt x="142799" y="17221"/>
                    <a:pt x="139675" y="20803"/>
                    <a:pt x="136017" y="23698"/>
                  </a:cubicBezTo>
                  <a:cubicBezTo>
                    <a:pt x="129769" y="28651"/>
                    <a:pt x="122758" y="32690"/>
                    <a:pt x="117501" y="38938"/>
                  </a:cubicBezTo>
                  <a:cubicBezTo>
                    <a:pt x="116510" y="40157"/>
                    <a:pt x="115367" y="41377"/>
                    <a:pt x="113995" y="42139"/>
                  </a:cubicBezTo>
                  <a:cubicBezTo>
                    <a:pt x="108509" y="45111"/>
                    <a:pt x="103861" y="48692"/>
                    <a:pt x="101498" y="54712"/>
                  </a:cubicBezTo>
                  <a:cubicBezTo>
                    <a:pt x="101117" y="55626"/>
                    <a:pt x="100127" y="56541"/>
                    <a:pt x="99212" y="56998"/>
                  </a:cubicBezTo>
                  <a:cubicBezTo>
                    <a:pt x="93269" y="60046"/>
                    <a:pt x="87782" y="63398"/>
                    <a:pt x="83591" y="69037"/>
                  </a:cubicBezTo>
                  <a:cubicBezTo>
                    <a:pt x="80239" y="73457"/>
                    <a:pt x="75286" y="76581"/>
                    <a:pt x="71323" y="80543"/>
                  </a:cubicBezTo>
                  <a:cubicBezTo>
                    <a:pt x="66827" y="85039"/>
                    <a:pt x="62789" y="89916"/>
                    <a:pt x="58293" y="94412"/>
                  </a:cubicBezTo>
                  <a:cubicBezTo>
                    <a:pt x="54026" y="98679"/>
                    <a:pt x="49378" y="102489"/>
                    <a:pt x="45034" y="106680"/>
                  </a:cubicBezTo>
                  <a:cubicBezTo>
                    <a:pt x="43206" y="108509"/>
                    <a:pt x="41986" y="111023"/>
                    <a:pt x="40005" y="112624"/>
                  </a:cubicBezTo>
                  <a:cubicBezTo>
                    <a:pt x="33757" y="117501"/>
                    <a:pt x="26822" y="121387"/>
                    <a:pt x="22174" y="128168"/>
                  </a:cubicBezTo>
                  <a:cubicBezTo>
                    <a:pt x="19736" y="131750"/>
                    <a:pt x="16154" y="134569"/>
                    <a:pt x="13564" y="138074"/>
                  </a:cubicBezTo>
                  <a:cubicBezTo>
                    <a:pt x="11582" y="140741"/>
                    <a:pt x="9449" y="143332"/>
                    <a:pt x="8611" y="146761"/>
                  </a:cubicBezTo>
                  <a:cubicBezTo>
                    <a:pt x="7772" y="150266"/>
                    <a:pt x="4877" y="151867"/>
                    <a:pt x="1753" y="152857"/>
                  </a:cubicBezTo>
                  <a:cubicBezTo>
                    <a:pt x="1296" y="153010"/>
                    <a:pt x="610" y="152552"/>
                    <a:pt x="0" y="152324"/>
                  </a:cubicBezTo>
                  <a:cubicBezTo>
                    <a:pt x="1524" y="149886"/>
                    <a:pt x="-762" y="146533"/>
                    <a:pt x="1753" y="144247"/>
                  </a:cubicBezTo>
                  <a:cubicBezTo>
                    <a:pt x="4648" y="141656"/>
                    <a:pt x="6248" y="137998"/>
                    <a:pt x="6934" y="134569"/>
                  </a:cubicBezTo>
                  <a:cubicBezTo>
                    <a:pt x="7772" y="130073"/>
                    <a:pt x="10287" y="127178"/>
                    <a:pt x="13259" y="124206"/>
                  </a:cubicBezTo>
                  <a:cubicBezTo>
                    <a:pt x="14554" y="122911"/>
                    <a:pt x="15850" y="121234"/>
                    <a:pt x="16154" y="119558"/>
                  </a:cubicBezTo>
                  <a:cubicBezTo>
                    <a:pt x="17297" y="113614"/>
                    <a:pt x="20879" y="109195"/>
                    <a:pt x="24384" y="104623"/>
                  </a:cubicBezTo>
                  <a:cubicBezTo>
                    <a:pt x="25070" y="103708"/>
                    <a:pt x="25451" y="102565"/>
                    <a:pt x="26061" y="101498"/>
                  </a:cubicBezTo>
                  <a:cubicBezTo>
                    <a:pt x="26822" y="100203"/>
                    <a:pt x="27203" y="98527"/>
                    <a:pt x="28346" y="97612"/>
                  </a:cubicBezTo>
                  <a:cubicBezTo>
                    <a:pt x="34976" y="92278"/>
                    <a:pt x="37643" y="83972"/>
                    <a:pt x="43282" y="77800"/>
                  </a:cubicBezTo>
                  <a:cubicBezTo>
                    <a:pt x="48082" y="72542"/>
                    <a:pt x="51740" y="66294"/>
                    <a:pt x="55855" y="60427"/>
                  </a:cubicBezTo>
                  <a:cubicBezTo>
                    <a:pt x="57074" y="58674"/>
                    <a:pt x="57836" y="56388"/>
                    <a:pt x="59360" y="54940"/>
                  </a:cubicBezTo>
                  <a:cubicBezTo>
                    <a:pt x="64008" y="50368"/>
                    <a:pt x="68961" y="46177"/>
                    <a:pt x="73686" y="41681"/>
                  </a:cubicBezTo>
                  <a:cubicBezTo>
                    <a:pt x="77572" y="38024"/>
                    <a:pt x="81306" y="34138"/>
                    <a:pt x="85116" y="30328"/>
                  </a:cubicBezTo>
                  <a:cubicBezTo>
                    <a:pt x="85649" y="29794"/>
                    <a:pt x="86182" y="29413"/>
                    <a:pt x="86792" y="28956"/>
                  </a:cubicBezTo>
                  <a:cubicBezTo>
                    <a:pt x="86030" y="28727"/>
                    <a:pt x="85344" y="28194"/>
                    <a:pt x="84582" y="28194"/>
                  </a:cubicBezTo>
                  <a:cubicBezTo>
                    <a:pt x="83820" y="28194"/>
                    <a:pt x="82982" y="28651"/>
                    <a:pt x="82220" y="28956"/>
                  </a:cubicBezTo>
                  <a:cubicBezTo>
                    <a:pt x="81991" y="29032"/>
                    <a:pt x="81763" y="29108"/>
                    <a:pt x="81534" y="29184"/>
                  </a:cubicBezTo>
                  <a:lnTo>
                    <a:pt x="81001" y="27279"/>
                  </a:lnTo>
                  <a:cubicBezTo>
                    <a:pt x="81001" y="27279"/>
                    <a:pt x="81229" y="27203"/>
                    <a:pt x="81382" y="27051"/>
                  </a:cubicBezTo>
                  <a:cubicBezTo>
                    <a:pt x="81229" y="26899"/>
                    <a:pt x="81077" y="26822"/>
                    <a:pt x="80924" y="26822"/>
                  </a:cubicBezTo>
                  <a:lnTo>
                    <a:pt x="81610" y="24536"/>
                  </a:lnTo>
                  <a:cubicBezTo>
                    <a:pt x="82982" y="24308"/>
                    <a:pt x="84582" y="24308"/>
                    <a:pt x="85725" y="23698"/>
                  </a:cubicBezTo>
                  <a:cubicBezTo>
                    <a:pt x="86639" y="23241"/>
                    <a:pt x="87021" y="21793"/>
                    <a:pt x="87630" y="20803"/>
                  </a:cubicBezTo>
                  <a:lnTo>
                    <a:pt x="91211" y="18593"/>
                  </a:lnTo>
                  <a:cubicBezTo>
                    <a:pt x="91211" y="18593"/>
                    <a:pt x="91516" y="19050"/>
                    <a:pt x="91592" y="19279"/>
                  </a:cubicBezTo>
                  <a:cubicBezTo>
                    <a:pt x="92202" y="18821"/>
                    <a:pt x="92736" y="18288"/>
                    <a:pt x="93116" y="17526"/>
                  </a:cubicBezTo>
                  <a:lnTo>
                    <a:pt x="103175" y="12268"/>
                  </a:lnTo>
                  <a:cubicBezTo>
                    <a:pt x="103175" y="12268"/>
                    <a:pt x="103937" y="12878"/>
                    <a:pt x="104394" y="12878"/>
                  </a:cubicBezTo>
                  <a:cubicBezTo>
                    <a:pt x="105232" y="12878"/>
                    <a:pt x="106375" y="13183"/>
                    <a:pt x="106985" y="12726"/>
                  </a:cubicBezTo>
                  <a:cubicBezTo>
                    <a:pt x="111328" y="9525"/>
                    <a:pt x="116738" y="10287"/>
                    <a:pt x="121463" y="8611"/>
                  </a:cubicBezTo>
                  <a:cubicBezTo>
                    <a:pt x="125501" y="7163"/>
                    <a:pt x="130378" y="7696"/>
                    <a:pt x="133198" y="3505"/>
                  </a:cubicBezTo>
                  <a:cubicBezTo>
                    <a:pt x="132969" y="3353"/>
                    <a:pt x="132817" y="3277"/>
                    <a:pt x="132588" y="3201"/>
                  </a:cubicBezTo>
                  <a:lnTo>
                    <a:pt x="132969" y="2057"/>
                  </a:lnTo>
                  <a:cubicBezTo>
                    <a:pt x="133350" y="2286"/>
                    <a:pt x="134341" y="2286"/>
                    <a:pt x="134798" y="2057"/>
                  </a:cubicBezTo>
                  <a:cubicBezTo>
                    <a:pt x="136474" y="1372"/>
                    <a:pt x="138227" y="686"/>
                    <a:pt x="139903" y="0"/>
                  </a:cubicBezTo>
                  <a:close/>
                </a:path>
              </a:pathLst>
            </a:custGeom>
            <a:solidFill>
              <a:srgbClr val="898989"/>
            </a:solidFill>
            <a:ln w="7620" cap="flat">
              <a:noFill/>
              <a:prstDash val="solid"/>
              <a:miter/>
            </a:ln>
          </p:spPr>
          <p:txBody>
            <a:bodyPr rtlCol="0" anchor="ctr"/>
            <a:lstStyle/>
            <a:p>
              <a:endParaRPr lang="ja-JP" altLang="en-US"/>
            </a:p>
          </p:txBody>
        </p:sp>
        <p:sp>
          <p:nvSpPr>
            <p:cNvPr id="64" name="フリーフォーム: 図形 63">
              <a:extLst>
                <a:ext uri="{FF2B5EF4-FFF2-40B4-BE49-F238E27FC236}">
                  <a16:creationId xmlns:a16="http://schemas.microsoft.com/office/drawing/2014/main" id="{5EC659B7-1AF4-AAA5-7177-098B6A21839A}"/>
                </a:ext>
              </a:extLst>
            </p:cNvPr>
            <p:cNvSpPr/>
            <p:nvPr/>
          </p:nvSpPr>
          <p:spPr>
            <a:xfrm>
              <a:off x="3583553" y="2241346"/>
              <a:ext cx="276" cy="1066"/>
            </a:xfrm>
            <a:custGeom>
              <a:avLst/>
              <a:gdLst>
                <a:gd name="connsiteX0" fmla="*/ 209 w 276"/>
                <a:gd name="connsiteY0" fmla="*/ 0 h 1066"/>
                <a:gd name="connsiteX1" fmla="*/ 209 w 276"/>
                <a:gd name="connsiteY1" fmla="*/ 1067 h 1066"/>
                <a:gd name="connsiteX2" fmla="*/ 209 w 276"/>
                <a:gd name="connsiteY2" fmla="*/ 0 h 1066"/>
              </a:gdLst>
              <a:ahLst/>
              <a:cxnLst>
                <a:cxn ang="0">
                  <a:pos x="connsiteX0" y="connsiteY0"/>
                </a:cxn>
                <a:cxn ang="0">
                  <a:pos x="connsiteX1" y="connsiteY1"/>
                </a:cxn>
                <a:cxn ang="0">
                  <a:pos x="connsiteX2" y="connsiteY2"/>
                </a:cxn>
              </a:cxnLst>
              <a:rect l="l" t="t" r="r" b="b"/>
              <a:pathLst>
                <a:path w="276" h="1066">
                  <a:moveTo>
                    <a:pt x="209" y="0"/>
                  </a:moveTo>
                  <a:cubicBezTo>
                    <a:pt x="209" y="0"/>
                    <a:pt x="361" y="686"/>
                    <a:pt x="209" y="1067"/>
                  </a:cubicBezTo>
                  <a:cubicBezTo>
                    <a:pt x="56" y="686"/>
                    <a:pt x="-172" y="381"/>
                    <a:pt x="209" y="0"/>
                  </a:cubicBezTo>
                  <a:close/>
                </a:path>
              </a:pathLst>
            </a:custGeom>
            <a:solidFill>
              <a:srgbClr val="040000"/>
            </a:solidFill>
            <a:ln w="7620" cap="flat">
              <a:noFill/>
              <a:prstDash val="solid"/>
              <a:miter/>
            </a:ln>
          </p:spPr>
          <p:txBody>
            <a:bodyPr rtlCol="0" anchor="ctr"/>
            <a:lstStyle/>
            <a:p>
              <a:endParaRPr lang="ja-JP" altLang="en-US"/>
            </a:p>
          </p:txBody>
        </p:sp>
        <p:sp>
          <p:nvSpPr>
            <p:cNvPr id="65" name="フリーフォーム: 図形 64">
              <a:extLst>
                <a:ext uri="{FF2B5EF4-FFF2-40B4-BE49-F238E27FC236}">
                  <a16:creationId xmlns:a16="http://schemas.microsoft.com/office/drawing/2014/main" id="{B3719AED-EE2A-35D1-53E0-95F0A1D082B5}"/>
                </a:ext>
              </a:extLst>
            </p:cNvPr>
            <p:cNvSpPr/>
            <p:nvPr/>
          </p:nvSpPr>
          <p:spPr>
            <a:xfrm>
              <a:off x="3356166" y="2240098"/>
              <a:ext cx="222187" cy="176472"/>
            </a:xfrm>
            <a:custGeom>
              <a:avLst/>
              <a:gdLst>
                <a:gd name="connsiteX0" fmla="*/ 221042 w 222187"/>
                <a:gd name="connsiteY0" fmla="*/ 40415 h 176472"/>
                <a:gd name="connsiteX1" fmla="*/ 220585 w 222187"/>
                <a:gd name="connsiteY1" fmla="*/ 44072 h 176472"/>
                <a:gd name="connsiteX2" fmla="*/ 215632 w 222187"/>
                <a:gd name="connsiteY2" fmla="*/ 46358 h 176472"/>
                <a:gd name="connsiteX3" fmla="*/ 210527 w 222187"/>
                <a:gd name="connsiteY3" fmla="*/ 48416 h 176472"/>
                <a:gd name="connsiteX4" fmla="*/ 208698 w 222187"/>
                <a:gd name="connsiteY4" fmla="*/ 48416 h 176472"/>
                <a:gd name="connsiteX5" fmla="*/ 208546 w 222187"/>
                <a:gd name="connsiteY5" fmla="*/ 48263 h 176472"/>
                <a:gd name="connsiteX6" fmla="*/ 201916 w 222187"/>
                <a:gd name="connsiteY6" fmla="*/ 43158 h 176472"/>
                <a:gd name="connsiteX7" fmla="*/ 196887 w 222187"/>
                <a:gd name="connsiteY7" fmla="*/ 42167 h 176472"/>
                <a:gd name="connsiteX8" fmla="*/ 191248 w 222187"/>
                <a:gd name="connsiteY8" fmla="*/ 44225 h 176472"/>
                <a:gd name="connsiteX9" fmla="*/ 185610 w 222187"/>
                <a:gd name="connsiteY9" fmla="*/ 44149 h 176472"/>
                <a:gd name="connsiteX10" fmla="*/ 172503 w 222187"/>
                <a:gd name="connsiteY10" fmla="*/ 47882 h 176472"/>
                <a:gd name="connsiteX11" fmla="*/ 152539 w 222187"/>
                <a:gd name="connsiteY11" fmla="*/ 58627 h 176472"/>
                <a:gd name="connsiteX12" fmla="*/ 139890 w 222187"/>
                <a:gd name="connsiteY12" fmla="*/ 65866 h 176472"/>
                <a:gd name="connsiteX13" fmla="*/ 135394 w 222187"/>
                <a:gd name="connsiteY13" fmla="*/ 69904 h 176472"/>
                <a:gd name="connsiteX14" fmla="*/ 130974 w 222187"/>
                <a:gd name="connsiteY14" fmla="*/ 73867 h 176472"/>
                <a:gd name="connsiteX15" fmla="*/ 119620 w 222187"/>
                <a:gd name="connsiteY15" fmla="*/ 81791 h 176472"/>
                <a:gd name="connsiteX16" fmla="*/ 105523 w 222187"/>
                <a:gd name="connsiteY16" fmla="*/ 93374 h 176472"/>
                <a:gd name="connsiteX17" fmla="*/ 87845 w 222187"/>
                <a:gd name="connsiteY17" fmla="*/ 106633 h 176472"/>
                <a:gd name="connsiteX18" fmla="*/ 86626 w 222187"/>
                <a:gd name="connsiteY18" fmla="*/ 107852 h 176472"/>
                <a:gd name="connsiteX19" fmla="*/ 80987 w 222187"/>
                <a:gd name="connsiteY19" fmla="*/ 112043 h 176472"/>
                <a:gd name="connsiteX20" fmla="*/ 78625 w 222187"/>
                <a:gd name="connsiteY20" fmla="*/ 114024 h 176472"/>
                <a:gd name="connsiteX21" fmla="*/ 67881 w 222187"/>
                <a:gd name="connsiteY21" fmla="*/ 124540 h 176472"/>
                <a:gd name="connsiteX22" fmla="*/ 63613 w 222187"/>
                <a:gd name="connsiteY22" fmla="*/ 127588 h 176472"/>
                <a:gd name="connsiteX23" fmla="*/ 58736 w 222187"/>
                <a:gd name="connsiteY23" fmla="*/ 131321 h 176472"/>
                <a:gd name="connsiteX24" fmla="*/ 55384 w 222187"/>
                <a:gd name="connsiteY24" fmla="*/ 134827 h 176472"/>
                <a:gd name="connsiteX25" fmla="*/ 41820 w 222187"/>
                <a:gd name="connsiteY25" fmla="*/ 147400 h 176472"/>
                <a:gd name="connsiteX26" fmla="*/ 32524 w 222187"/>
                <a:gd name="connsiteY26" fmla="*/ 158601 h 176472"/>
                <a:gd name="connsiteX27" fmla="*/ 23685 w 222187"/>
                <a:gd name="connsiteY27" fmla="*/ 164697 h 176472"/>
                <a:gd name="connsiteX28" fmla="*/ 22846 w 222187"/>
                <a:gd name="connsiteY28" fmla="*/ 165154 h 176472"/>
                <a:gd name="connsiteX29" fmla="*/ 8445 w 222187"/>
                <a:gd name="connsiteY29" fmla="*/ 175898 h 176472"/>
                <a:gd name="connsiteX30" fmla="*/ 2349 w 222187"/>
                <a:gd name="connsiteY30" fmla="*/ 176279 h 176472"/>
                <a:gd name="connsiteX31" fmla="*/ 901 w 222187"/>
                <a:gd name="connsiteY31" fmla="*/ 169650 h 176472"/>
                <a:gd name="connsiteX32" fmla="*/ 14693 w 222187"/>
                <a:gd name="connsiteY32" fmla="*/ 136579 h 176472"/>
                <a:gd name="connsiteX33" fmla="*/ 17207 w 222187"/>
                <a:gd name="connsiteY33" fmla="*/ 130636 h 176472"/>
                <a:gd name="connsiteX34" fmla="*/ 24675 w 222187"/>
                <a:gd name="connsiteY34" fmla="*/ 116996 h 176472"/>
                <a:gd name="connsiteX35" fmla="*/ 26961 w 222187"/>
                <a:gd name="connsiteY35" fmla="*/ 113643 h 176472"/>
                <a:gd name="connsiteX36" fmla="*/ 35572 w 222187"/>
                <a:gd name="connsiteY36" fmla="*/ 98327 h 176472"/>
                <a:gd name="connsiteX37" fmla="*/ 52412 w 222187"/>
                <a:gd name="connsiteY37" fmla="*/ 76762 h 176472"/>
                <a:gd name="connsiteX38" fmla="*/ 58432 w 222187"/>
                <a:gd name="connsiteY38" fmla="*/ 69599 h 176472"/>
                <a:gd name="connsiteX39" fmla="*/ 78015 w 222187"/>
                <a:gd name="connsiteY39" fmla="*/ 49178 h 176472"/>
                <a:gd name="connsiteX40" fmla="*/ 87235 w 222187"/>
                <a:gd name="connsiteY40" fmla="*/ 41786 h 176472"/>
                <a:gd name="connsiteX41" fmla="*/ 101409 w 222187"/>
                <a:gd name="connsiteY41" fmla="*/ 31423 h 176472"/>
                <a:gd name="connsiteX42" fmla="*/ 108114 w 222187"/>
                <a:gd name="connsiteY42" fmla="*/ 28147 h 176472"/>
                <a:gd name="connsiteX43" fmla="*/ 121373 w 222187"/>
                <a:gd name="connsiteY43" fmla="*/ 22279 h 176472"/>
                <a:gd name="connsiteX44" fmla="*/ 142404 w 222187"/>
                <a:gd name="connsiteY44" fmla="*/ 12830 h 176472"/>
                <a:gd name="connsiteX45" fmla="*/ 162140 w 222187"/>
                <a:gd name="connsiteY45" fmla="*/ 4296 h 176472"/>
                <a:gd name="connsiteX46" fmla="*/ 163359 w 222187"/>
                <a:gd name="connsiteY46" fmla="*/ 3458 h 176472"/>
                <a:gd name="connsiteX47" fmla="*/ 184695 w 222187"/>
                <a:gd name="connsiteY47" fmla="*/ 1172 h 176472"/>
                <a:gd name="connsiteX48" fmla="*/ 202145 w 222187"/>
                <a:gd name="connsiteY48" fmla="*/ 257 h 176472"/>
                <a:gd name="connsiteX49" fmla="*/ 208774 w 222187"/>
                <a:gd name="connsiteY49" fmla="*/ 1172 h 176472"/>
                <a:gd name="connsiteX50" fmla="*/ 211213 w 222187"/>
                <a:gd name="connsiteY50" fmla="*/ 791 h 176472"/>
                <a:gd name="connsiteX51" fmla="*/ 214566 w 222187"/>
                <a:gd name="connsiteY51" fmla="*/ 715 h 176472"/>
                <a:gd name="connsiteX52" fmla="*/ 212051 w 222187"/>
                <a:gd name="connsiteY52" fmla="*/ 2391 h 176472"/>
                <a:gd name="connsiteX53" fmla="*/ 207174 w 222187"/>
                <a:gd name="connsiteY53" fmla="*/ 2848 h 176472"/>
                <a:gd name="connsiteX54" fmla="*/ 186524 w 222187"/>
                <a:gd name="connsiteY54" fmla="*/ 6582 h 176472"/>
                <a:gd name="connsiteX55" fmla="*/ 184924 w 222187"/>
                <a:gd name="connsiteY55" fmla="*/ 6582 h 176472"/>
                <a:gd name="connsiteX56" fmla="*/ 179895 w 222187"/>
                <a:gd name="connsiteY56" fmla="*/ 8258 h 176472"/>
                <a:gd name="connsiteX57" fmla="*/ 174256 w 222187"/>
                <a:gd name="connsiteY57" fmla="*/ 8716 h 176472"/>
                <a:gd name="connsiteX58" fmla="*/ 154291 w 222187"/>
                <a:gd name="connsiteY58" fmla="*/ 14050 h 176472"/>
                <a:gd name="connsiteX59" fmla="*/ 141414 w 222187"/>
                <a:gd name="connsiteY59" fmla="*/ 19612 h 176472"/>
                <a:gd name="connsiteX60" fmla="*/ 134022 w 222187"/>
                <a:gd name="connsiteY60" fmla="*/ 23803 h 176472"/>
                <a:gd name="connsiteX61" fmla="*/ 128383 w 222187"/>
                <a:gd name="connsiteY61" fmla="*/ 25861 h 176472"/>
                <a:gd name="connsiteX62" fmla="*/ 127012 w 222187"/>
                <a:gd name="connsiteY62" fmla="*/ 26242 h 176472"/>
                <a:gd name="connsiteX63" fmla="*/ 121068 w 222187"/>
                <a:gd name="connsiteY63" fmla="*/ 29975 h 176472"/>
                <a:gd name="connsiteX64" fmla="*/ 114134 w 222187"/>
                <a:gd name="connsiteY64" fmla="*/ 32719 h 176472"/>
                <a:gd name="connsiteX65" fmla="*/ 109410 w 222187"/>
                <a:gd name="connsiteY65" fmla="*/ 34471 h 176472"/>
                <a:gd name="connsiteX66" fmla="*/ 107886 w 222187"/>
                <a:gd name="connsiteY66" fmla="*/ 34471 h 176472"/>
                <a:gd name="connsiteX67" fmla="*/ 99961 w 222187"/>
                <a:gd name="connsiteY67" fmla="*/ 40110 h 176472"/>
                <a:gd name="connsiteX68" fmla="*/ 92036 w 222187"/>
                <a:gd name="connsiteY68" fmla="*/ 47044 h 176472"/>
                <a:gd name="connsiteX69" fmla="*/ 86778 w 222187"/>
                <a:gd name="connsiteY69" fmla="*/ 50321 h 176472"/>
                <a:gd name="connsiteX70" fmla="*/ 81749 w 222187"/>
                <a:gd name="connsiteY70" fmla="*/ 55198 h 176472"/>
                <a:gd name="connsiteX71" fmla="*/ 79006 w 222187"/>
                <a:gd name="connsiteY71" fmla="*/ 56341 h 176472"/>
                <a:gd name="connsiteX72" fmla="*/ 78167 w 222187"/>
                <a:gd name="connsiteY72" fmla="*/ 56798 h 176472"/>
                <a:gd name="connsiteX73" fmla="*/ 67728 w 222187"/>
                <a:gd name="connsiteY73" fmla="*/ 68837 h 176472"/>
                <a:gd name="connsiteX74" fmla="*/ 64147 w 222187"/>
                <a:gd name="connsiteY74" fmla="*/ 72724 h 176472"/>
                <a:gd name="connsiteX75" fmla="*/ 56984 w 222187"/>
                <a:gd name="connsiteY75" fmla="*/ 79810 h 176472"/>
                <a:gd name="connsiteX76" fmla="*/ 55536 w 222187"/>
                <a:gd name="connsiteY76" fmla="*/ 82325 h 176472"/>
                <a:gd name="connsiteX77" fmla="*/ 51040 w 222187"/>
                <a:gd name="connsiteY77" fmla="*/ 89335 h 176472"/>
                <a:gd name="connsiteX78" fmla="*/ 47611 w 222187"/>
                <a:gd name="connsiteY78" fmla="*/ 93602 h 176472"/>
                <a:gd name="connsiteX79" fmla="*/ 43877 w 222187"/>
                <a:gd name="connsiteY79" fmla="*/ 99622 h 176472"/>
                <a:gd name="connsiteX80" fmla="*/ 34734 w 222187"/>
                <a:gd name="connsiteY80" fmla="*/ 113491 h 176472"/>
                <a:gd name="connsiteX81" fmla="*/ 31457 w 222187"/>
                <a:gd name="connsiteY81" fmla="*/ 116920 h 176472"/>
                <a:gd name="connsiteX82" fmla="*/ 29476 w 222187"/>
                <a:gd name="connsiteY82" fmla="*/ 119282 h 176472"/>
                <a:gd name="connsiteX83" fmla="*/ 21932 w 222187"/>
                <a:gd name="connsiteY83" fmla="*/ 133836 h 176472"/>
                <a:gd name="connsiteX84" fmla="*/ 20713 w 222187"/>
                <a:gd name="connsiteY84" fmla="*/ 137113 h 176472"/>
                <a:gd name="connsiteX85" fmla="*/ 15531 w 222187"/>
                <a:gd name="connsiteY85" fmla="*/ 149609 h 176472"/>
                <a:gd name="connsiteX86" fmla="*/ 14083 w 222187"/>
                <a:gd name="connsiteY86" fmla="*/ 148085 h 176472"/>
                <a:gd name="connsiteX87" fmla="*/ 11035 w 222187"/>
                <a:gd name="connsiteY87" fmla="*/ 154867 h 176472"/>
                <a:gd name="connsiteX88" fmla="*/ 11797 w 222187"/>
                <a:gd name="connsiteY88" fmla="*/ 163097 h 176472"/>
                <a:gd name="connsiteX89" fmla="*/ 10959 w 222187"/>
                <a:gd name="connsiteY89" fmla="*/ 166297 h 176472"/>
                <a:gd name="connsiteX90" fmla="*/ 12026 w 222187"/>
                <a:gd name="connsiteY90" fmla="*/ 168507 h 176472"/>
                <a:gd name="connsiteX91" fmla="*/ 13169 w 222187"/>
                <a:gd name="connsiteY91" fmla="*/ 167212 h 176472"/>
                <a:gd name="connsiteX92" fmla="*/ 24446 w 222187"/>
                <a:gd name="connsiteY92" fmla="*/ 157991 h 176472"/>
                <a:gd name="connsiteX93" fmla="*/ 26809 w 222187"/>
                <a:gd name="connsiteY93" fmla="*/ 154791 h 176472"/>
                <a:gd name="connsiteX94" fmla="*/ 35267 w 222187"/>
                <a:gd name="connsiteY94" fmla="*/ 146638 h 176472"/>
                <a:gd name="connsiteX95" fmla="*/ 42430 w 222187"/>
                <a:gd name="connsiteY95" fmla="*/ 142066 h 176472"/>
                <a:gd name="connsiteX96" fmla="*/ 43420 w 222187"/>
                <a:gd name="connsiteY96" fmla="*/ 141151 h 176472"/>
                <a:gd name="connsiteX97" fmla="*/ 51726 w 222187"/>
                <a:gd name="connsiteY97" fmla="*/ 131093 h 176472"/>
                <a:gd name="connsiteX98" fmla="*/ 78930 w 222187"/>
                <a:gd name="connsiteY98" fmla="*/ 106633 h 176472"/>
                <a:gd name="connsiteX99" fmla="*/ 95998 w 222187"/>
                <a:gd name="connsiteY99" fmla="*/ 94669 h 176472"/>
                <a:gd name="connsiteX100" fmla="*/ 97903 w 222187"/>
                <a:gd name="connsiteY100" fmla="*/ 92840 h 176472"/>
                <a:gd name="connsiteX101" fmla="*/ 123049 w 222187"/>
                <a:gd name="connsiteY101" fmla="*/ 72647 h 176472"/>
                <a:gd name="connsiteX102" fmla="*/ 146214 w 222187"/>
                <a:gd name="connsiteY102" fmla="*/ 55655 h 176472"/>
                <a:gd name="connsiteX103" fmla="*/ 152844 w 222187"/>
                <a:gd name="connsiteY103" fmla="*/ 52150 h 176472"/>
                <a:gd name="connsiteX104" fmla="*/ 174408 w 222187"/>
                <a:gd name="connsiteY104" fmla="*/ 41558 h 176472"/>
                <a:gd name="connsiteX105" fmla="*/ 191248 w 222187"/>
                <a:gd name="connsiteY105" fmla="*/ 37672 h 176472"/>
                <a:gd name="connsiteX106" fmla="*/ 202069 w 222187"/>
                <a:gd name="connsiteY106" fmla="*/ 35843 h 176472"/>
                <a:gd name="connsiteX107" fmla="*/ 204126 w 222187"/>
                <a:gd name="connsiteY107" fmla="*/ 35690 h 176472"/>
                <a:gd name="connsiteX108" fmla="*/ 212356 w 222187"/>
                <a:gd name="connsiteY108" fmla="*/ 36681 h 176472"/>
                <a:gd name="connsiteX109" fmla="*/ 221119 w 222187"/>
                <a:gd name="connsiteY109" fmla="*/ 40415 h 17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222187" h="176472">
                  <a:moveTo>
                    <a:pt x="221042" y="40415"/>
                  </a:moveTo>
                  <a:cubicBezTo>
                    <a:pt x="223100" y="42015"/>
                    <a:pt x="222033" y="43387"/>
                    <a:pt x="220585" y="44072"/>
                  </a:cubicBezTo>
                  <a:cubicBezTo>
                    <a:pt x="218985" y="44911"/>
                    <a:pt x="217309" y="45673"/>
                    <a:pt x="215632" y="46358"/>
                  </a:cubicBezTo>
                  <a:cubicBezTo>
                    <a:pt x="213956" y="47044"/>
                    <a:pt x="212203" y="47730"/>
                    <a:pt x="210527" y="48416"/>
                  </a:cubicBezTo>
                  <a:cubicBezTo>
                    <a:pt x="209994" y="48644"/>
                    <a:pt x="209079" y="48568"/>
                    <a:pt x="208698" y="48416"/>
                  </a:cubicBezTo>
                  <a:cubicBezTo>
                    <a:pt x="208698" y="48416"/>
                    <a:pt x="208546" y="48340"/>
                    <a:pt x="208546" y="48263"/>
                  </a:cubicBezTo>
                  <a:cubicBezTo>
                    <a:pt x="207098" y="45596"/>
                    <a:pt x="203669" y="45673"/>
                    <a:pt x="201916" y="43158"/>
                  </a:cubicBezTo>
                  <a:cubicBezTo>
                    <a:pt x="201231" y="42091"/>
                    <a:pt x="198564" y="41939"/>
                    <a:pt x="196887" y="42167"/>
                  </a:cubicBezTo>
                  <a:cubicBezTo>
                    <a:pt x="194982" y="42396"/>
                    <a:pt x="193153" y="43463"/>
                    <a:pt x="191248" y="44225"/>
                  </a:cubicBezTo>
                  <a:cubicBezTo>
                    <a:pt x="189343" y="44987"/>
                    <a:pt x="187667" y="43387"/>
                    <a:pt x="185610" y="44149"/>
                  </a:cubicBezTo>
                  <a:cubicBezTo>
                    <a:pt x="181342" y="45673"/>
                    <a:pt x="176770" y="46358"/>
                    <a:pt x="172503" y="47882"/>
                  </a:cubicBezTo>
                  <a:cubicBezTo>
                    <a:pt x="165264" y="50397"/>
                    <a:pt x="158863" y="54359"/>
                    <a:pt x="152539" y="58627"/>
                  </a:cubicBezTo>
                  <a:cubicBezTo>
                    <a:pt x="148576" y="61217"/>
                    <a:pt x="144233" y="63656"/>
                    <a:pt x="139890" y="65866"/>
                  </a:cubicBezTo>
                  <a:cubicBezTo>
                    <a:pt x="138137" y="66704"/>
                    <a:pt x="136918" y="68533"/>
                    <a:pt x="135394" y="69904"/>
                  </a:cubicBezTo>
                  <a:cubicBezTo>
                    <a:pt x="133946" y="71276"/>
                    <a:pt x="132574" y="72724"/>
                    <a:pt x="130974" y="73867"/>
                  </a:cubicBezTo>
                  <a:cubicBezTo>
                    <a:pt x="127240" y="76610"/>
                    <a:pt x="123583" y="79505"/>
                    <a:pt x="119620" y="81791"/>
                  </a:cubicBezTo>
                  <a:cubicBezTo>
                    <a:pt x="114286" y="84992"/>
                    <a:pt x="110629" y="90250"/>
                    <a:pt x="105523" y="93374"/>
                  </a:cubicBezTo>
                  <a:cubicBezTo>
                    <a:pt x="99122" y="97260"/>
                    <a:pt x="94779" y="103661"/>
                    <a:pt x="87845" y="106633"/>
                  </a:cubicBezTo>
                  <a:cubicBezTo>
                    <a:pt x="87311" y="106861"/>
                    <a:pt x="87007" y="107395"/>
                    <a:pt x="86626" y="107852"/>
                  </a:cubicBezTo>
                  <a:cubicBezTo>
                    <a:pt x="85026" y="109604"/>
                    <a:pt x="83959" y="111967"/>
                    <a:pt x="80987" y="112043"/>
                  </a:cubicBezTo>
                  <a:cubicBezTo>
                    <a:pt x="80149" y="112043"/>
                    <a:pt x="79311" y="113262"/>
                    <a:pt x="78625" y="114024"/>
                  </a:cubicBezTo>
                  <a:cubicBezTo>
                    <a:pt x="75043" y="117529"/>
                    <a:pt x="71614" y="121187"/>
                    <a:pt x="67881" y="124540"/>
                  </a:cubicBezTo>
                  <a:cubicBezTo>
                    <a:pt x="66661" y="125683"/>
                    <a:pt x="64832" y="126064"/>
                    <a:pt x="63613" y="127588"/>
                  </a:cubicBezTo>
                  <a:cubicBezTo>
                    <a:pt x="62394" y="129188"/>
                    <a:pt x="60261" y="129950"/>
                    <a:pt x="58736" y="131321"/>
                  </a:cubicBezTo>
                  <a:cubicBezTo>
                    <a:pt x="57517" y="132388"/>
                    <a:pt x="56603" y="133760"/>
                    <a:pt x="55384" y="134827"/>
                  </a:cubicBezTo>
                  <a:cubicBezTo>
                    <a:pt x="50888" y="139018"/>
                    <a:pt x="46087" y="142980"/>
                    <a:pt x="41820" y="147400"/>
                  </a:cubicBezTo>
                  <a:cubicBezTo>
                    <a:pt x="38467" y="150905"/>
                    <a:pt x="35724" y="154943"/>
                    <a:pt x="32524" y="158601"/>
                  </a:cubicBezTo>
                  <a:cubicBezTo>
                    <a:pt x="30161" y="161268"/>
                    <a:pt x="27571" y="163935"/>
                    <a:pt x="23685" y="164697"/>
                  </a:cubicBezTo>
                  <a:cubicBezTo>
                    <a:pt x="23380" y="164697"/>
                    <a:pt x="22846" y="164926"/>
                    <a:pt x="22846" y="165154"/>
                  </a:cubicBezTo>
                  <a:cubicBezTo>
                    <a:pt x="20636" y="172165"/>
                    <a:pt x="13093" y="172088"/>
                    <a:pt x="8445" y="175898"/>
                  </a:cubicBezTo>
                  <a:cubicBezTo>
                    <a:pt x="7225" y="176965"/>
                    <a:pt x="4482" y="176203"/>
                    <a:pt x="2349" y="176279"/>
                  </a:cubicBezTo>
                  <a:cubicBezTo>
                    <a:pt x="2577" y="173917"/>
                    <a:pt x="-1843" y="172546"/>
                    <a:pt x="901" y="169650"/>
                  </a:cubicBezTo>
                  <a:cubicBezTo>
                    <a:pt x="2120" y="157229"/>
                    <a:pt x="8826" y="147095"/>
                    <a:pt x="14693" y="136579"/>
                  </a:cubicBezTo>
                  <a:cubicBezTo>
                    <a:pt x="15760" y="134674"/>
                    <a:pt x="16750" y="132693"/>
                    <a:pt x="17207" y="130636"/>
                  </a:cubicBezTo>
                  <a:cubicBezTo>
                    <a:pt x="18427" y="125378"/>
                    <a:pt x="20941" y="120882"/>
                    <a:pt x="24675" y="116996"/>
                  </a:cubicBezTo>
                  <a:cubicBezTo>
                    <a:pt x="25590" y="116005"/>
                    <a:pt x="26656" y="114862"/>
                    <a:pt x="26961" y="113643"/>
                  </a:cubicBezTo>
                  <a:cubicBezTo>
                    <a:pt x="28333" y="107623"/>
                    <a:pt x="32981" y="103508"/>
                    <a:pt x="35572" y="98327"/>
                  </a:cubicBezTo>
                  <a:cubicBezTo>
                    <a:pt x="39839" y="90021"/>
                    <a:pt x="48069" y="84916"/>
                    <a:pt x="52412" y="76762"/>
                  </a:cubicBezTo>
                  <a:cubicBezTo>
                    <a:pt x="53860" y="74095"/>
                    <a:pt x="56298" y="71885"/>
                    <a:pt x="58432" y="69599"/>
                  </a:cubicBezTo>
                  <a:cubicBezTo>
                    <a:pt x="64909" y="62741"/>
                    <a:pt x="71310" y="55807"/>
                    <a:pt x="78015" y="49178"/>
                  </a:cubicBezTo>
                  <a:cubicBezTo>
                    <a:pt x="80758" y="46435"/>
                    <a:pt x="84949" y="44834"/>
                    <a:pt x="87235" y="41786"/>
                  </a:cubicBezTo>
                  <a:cubicBezTo>
                    <a:pt x="90969" y="36757"/>
                    <a:pt x="96836" y="35081"/>
                    <a:pt x="101409" y="31423"/>
                  </a:cubicBezTo>
                  <a:cubicBezTo>
                    <a:pt x="103314" y="29899"/>
                    <a:pt x="105828" y="29213"/>
                    <a:pt x="108114" y="28147"/>
                  </a:cubicBezTo>
                  <a:cubicBezTo>
                    <a:pt x="112534" y="26165"/>
                    <a:pt x="116801" y="23727"/>
                    <a:pt x="121373" y="22279"/>
                  </a:cubicBezTo>
                  <a:cubicBezTo>
                    <a:pt x="128764" y="19993"/>
                    <a:pt x="135317" y="15878"/>
                    <a:pt x="142404" y="12830"/>
                  </a:cubicBezTo>
                  <a:cubicBezTo>
                    <a:pt x="148957" y="10011"/>
                    <a:pt x="155282" y="6582"/>
                    <a:pt x="162140" y="4296"/>
                  </a:cubicBezTo>
                  <a:cubicBezTo>
                    <a:pt x="162597" y="4144"/>
                    <a:pt x="163054" y="3382"/>
                    <a:pt x="163359" y="3458"/>
                  </a:cubicBezTo>
                  <a:cubicBezTo>
                    <a:pt x="170674" y="4677"/>
                    <a:pt x="177456" y="1019"/>
                    <a:pt x="184695" y="1172"/>
                  </a:cubicBezTo>
                  <a:cubicBezTo>
                    <a:pt x="190486" y="1324"/>
                    <a:pt x="196277" y="410"/>
                    <a:pt x="202145" y="257"/>
                  </a:cubicBezTo>
                  <a:cubicBezTo>
                    <a:pt x="204355" y="257"/>
                    <a:pt x="206717" y="-733"/>
                    <a:pt x="208774" y="1172"/>
                  </a:cubicBezTo>
                  <a:cubicBezTo>
                    <a:pt x="209155" y="1477"/>
                    <a:pt x="210375" y="867"/>
                    <a:pt x="211213" y="791"/>
                  </a:cubicBezTo>
                  <a:cubicBezTo>
                    <a:pt x="212280" y="715"/>
                    <a:pt x="213422" y="715"/>
                    <a:pt x="214566" y="715"/>
                  </a:cubicBezTo>
                  <a:cubicBezTo>
                    <a:pt x="213727" y="1248"/>
                    <a:pt x="212661" y="1629"/>
                    <a:pt x="212051" y="2391"/>
                  </a:cubicBezTo>
                  <a:cubicBezTo>
                    <a:pt x="210451" y="4220"/>
                    <a:pt x="208470" y="2391"/>
                    <a:pt x="207174" y="2848"/>
                  </a:cubicBezTo>
                  <a:cubicBezTo>
                    <a:pt x="200545" y="5591"/>
                    <a:pt x="193077" y="3610"/>
                    <a:pt x="186524" y="6582"/>
                  </a:cubicBezTo>
                  <a:cubicBezTo>
                    <a:pt x="186067" y="6811"/>
                    <a:pt x="185305" y="6353"/>
                    <a:pt x="184924" y="6582"/>
                  </a:cubicBezTo>
                  <a:cubicBezTo>
                    <a:pt x="183400" y="7725"/>
                    <a:pt x="182409" y="9249"/>
                    <a:pt x="179895" y="8258"/>
                  </a:cubicBezTo>
                  <a:cubicBezTo>
                    <a:pt x="178294" y="7649"/>
                    <a:pt x="176085" y="8335"/>
                    <a:pt x="174256" y="8716"/>
                  </a:cubicBezTo>
                  <a:cubicBezTo>
                    <a:pt x="167474" y="10087"/>
                    <a:pt x="160387" y="10087"/>
                    <a:pt x="154291" y="14050"/>
                  </a:cubicBezTo>
                  <a:cubicBezTo>
                    <a:pt x="150329" y="16564"/>
                    <a:pt x="145986" y="18241"/>
                    <a:pt x="141414" y="19612"/>
                  </a:cubicBezTo>
                  <a:cubicBezTo>
                    <a:pt x="138746" y="20374"/>
                    <a:pt x="136232" y="22051"/>
                    <a:pt x="134022" y="23803"/>
                  </a:cubicBezTo>
                  <a:cubicBezTo>
                    <a:pt x="132270" y="25251"/>
                    <a:pt x="130669" y="26165"/>
                    <a:pt x="128383" y="25861"/>
                  </a:cubicBezTo>
                  <a:cubicBezTo>
                    <a:pt x="127926" y="25861"/>
                    <a:pt x="127012" y="26165"/>
                    <a:pt x="127012" y="26242"/>
                  </a:cubicBezTo>
                  <a:cubicBezTo>
                    <a:pt x="127393" y="31042"/>
                    <a:pt x="122897" y="28451"/>
                    <a:pt x="121068" y="29975"/>
                  </a:cubicBezTo>
                  <a:cubicBezTo>
                    <a:pt x="119239" y="31423"/>
                    <a:pt x="116191" y="31347"/>
                    <a:pt x="114134" y="32719"/>
                  </a:cubicBezTo>
                  <a:cubicBezTo>
                    <a:pt x="112610" y="33709"/>
                    <a:pt x="111315" y="34776"/>
                    <a:pt x="109410" y="34471"/>
                  </a:cubicBezTo>
                  <a:cubicBezTo>
                    <a:pt x="108876" y="34395"/>
                    <a:pt x="107886" y="34471"/>
                    <a:pt x="107886" y="34471"/>
                  </a:cubicBezTo>
                  <a:cubicBezTo>
                    <a:pt x="107047" y="38815"/>
                    <a:pt x="102399" y="37976"/>
                    <a:pt x="99961" y="40110"/>
                  </a:cubicBezTo>
                  <a:cubicBezTo>
                    <a:pt x="97294" y="42396"/>
                    <a:pt x="94551" y="44530"/>
                    <a:pt x="92036" y="47044"/>
                  </a:cubicBezTo>
                  <a:cubicBezTo>
                    <a:pt x="90512" y="48568"/>
                    <a:pt x="88912" y="49711"/>
                    <a:pt x="86778" y="50321"/>
                  </a:cubicBezTo>
                  <a:cubicBezTo>
                    <a:pt x="85102" y="52150"/>
                    <a:pt x="83121" y="53445"/>
                    <a:pt x="81749" y="55198"/>
                  </a:cubicBezTo>
                  <a:cubicBezTo>
                    <a:pt x="80911" y="56188"/>
                    <a:pt x="80987" y="58246"/>
                    <a:pt x="79006" y="56341"/>
                  </a:cubicBezTo>
                  <a:cubicBezTo>
                    <a:pt x="79006" y="56264"/>
                    <a:pt x="78244" y="56569"/>
                    <a:pt x="78167" y="56798"/>
                  </a:cubicBezTo>
                  <a:cubicBezTo>
                    <a:pt x="76567" y="62437"/>
                    <a:pt x="71310" y="64875"/>
                    <a:pt x="67728" y="68837"/>
                  </a:cubicBezTo>
                  <a:cubicBezTo>
                    <a:pt x="66509" y="70133"/>
                    <a:pt x="64985" y="71200"/>
                    <a:pt x="64147" y="72724"/>
                  </a:cubicBezTo>
                  <a:cubicBezTo>
                    <a:pt x="62394" y="75772"/>
                    <a:pt x="61251" y="79201"/>
                    <a:pt x="56984" y="79810"/>
                  </a:cubicBezTo>
                  <a:cubicBezTo>
                    <a:pt x="56374" y="79886"/>
                    <a:pt x="55384" y="81487"/>
                    <a:pt x="55536" y="82325"/>
                  </a:cubicBezTo>
                  <a:cubicBezTo>
                    <a:pt x="55917" y="85982"/>
                    <a:pt x="53707" y="87735"/>
                    <a:pt x="51040" y="89335"/>
                  </a:cubicBezTo>
                  <a:cubicBezTo>
                    <a:pt x="49364" y="90326"/>
                    <a:pt x="48297" y="91469"/>
                    <a:pt x="47611" y="93602"/>
                  </a:cubicBezTo>
                  <a:cubicBezTo>
                    <a:pt x="47002" y="95660"/>
                    <a:pt x="45630" y="97717"/>
                    <a:pt x="43877" y="99622"/>
                  </a:cubicBezTo>
                  <a:cubicBezTo>
                    <a:pt x="40220" y="103661"/>
                    <a:pt x="37781" y="108842"/>
                    <a:pt x="34734" y="113491"/>
                  </a:cubicBezTo>
                  <a:cubicBezTo>
                    <a:pt x="33895" y="114786"/>
                    <a:pt x="32524" y="115777"/>
                    <a:pt x="31457" y="116920"/>
                  </a:cubicBezTo>
                  <a:cubicBezTo>
                    <a:pt x="30695" y="117682"/>
                    <a:pt x="29476" y="118444"/>
                    <a:pt x="29476" y="119282"/>
                  </a:cubicBezTo>
                  <a:cubicBezTo>
                    <a:pt x="29323" y="125378"/>
                    <a:pt x="23761" y="128654"/>
                    <a:pt x="21932" y="133836"/>
                  </a:cubicBezTo>
                  <a:cubicBezTo>
                    <a:pt x="21551" y="134903"/>
                    <a:pt x="21017" y="135970"/>
                    <a:pt x="20713" y="137113"/>
                  </a:cubicBezTo>
                  <a:cubicBezTo>
                    <a:pt x="19341" y="141380"/>
                    <a:pt x="18731" y="145952"/>
                    <a:pt x="15531" y="149609"/>
                  </a:cubicBezTo>
                  <a:cubicBezTo>
                    <a:pt x="14845" y="147476"/>
                    <a:pt x="14845" y="147476"/>
                    <a:pt x="14083" y="148085"/>
                  </a:cubicBezTo>
                  <a:cubicBezTo>
                    <a:pt x="11874" y="149838"/>
                    <a:pt x="11111" y="152429"/>
                    <a:pt x="11035" y="154867"/>
                  </a:cubicBezTo>
                  <a:cubicBezTo>
                    <a:pt x="10959" y="157534"/>
                    <a:pt x="10045" y="160430"/>
                    <a:pt x="11797" y="163097"/>
                  </a:cubicBezTo>
                  <a:cubicBezTo>
                    <a:pt x="12178" y="163706"/>
                    <a:pt x="11035" y="165230"/>
                    <a:pt x="10959" y="166297"/>
                  </a:cubicBezTo>
                  <a:cubicBezTo>
                    <a:pt x="10959" y="166983"/>
                    <a:pt x="11645" y="167745"/>
                    <a:pt x="12026" y="168507"/>
                  </a:cubicBezTo>
                  <a:cubicBezTo>
                    <a:pt x="12407" y="168050"/>
                    <a:pt x="12712" y="167593"/>
                    <a:pt x="13169" y="167212"/>
                  </a:cubicBezTo>
                  <a:cubicBezTo>
                    <a:pt x="17131" y="164468"/>
                    <a:pt x="18655" y="158753"/>
                    <a:pt x="24446" y="157991"/>
                  </a:cubicBezTo>
                  <a:cubicBezTo>
                    <a:pt x="25361" y="157915"/>
                    <a:pt x="25894" y="155782"/>
                    <a:pt x="26809" y="154791"/>
                  </a:cubicBezTo>
                  <a:cubicBezTo>
                    <a:pt x="29552" y="151972"/>
                    <a:pt x="32066" y="148771"/>
                    <a:pt x="35267" y="146638"/>
                  </a:cubicBezTo>
                  <a:cubicBezTo>
                    <a:pt x="37629" y="145114"/>
                    <a:pt x="39686" y="143056"/>
                    <a:pt x="42430" y="142066"/>
                  </a:cubicBezTo>
                  <a:cubicBezTo>
                    <a:pt x="42811" y="141913"/>
                    <a:pt x="43268" y="141532"/>
                    <a:pt x="43420" y="141151"/>
                  </a:cubicBezTo>
                  <a:cubicBezTo>
                    <a:pt x="44944" y="136808"/>
                    <a:pt x="49059" y="134522"/>
                    <a:pt x="51726" y="131093"/>
                  </a:cubicBezTo>
                  <a:cubicBezTo>
                    <a:pt x="59499" y="121492"/>
                    <a:pt x="69786" y="114710"/>
                    <a:pt x="78930" y="106633"/>
                  </a:cubicBezTo>
                  <a:cubicBezTo>
                    <a:pt x="84035" y="102137"/>
                    <a:pt x="89293" y="97260"/>
                    <a:pt x="95998" y="94669"/>
                  </a:cubicBezTo>
                  <a:cubicBezTo>
                    <a:pt x="96760" y="94364"/>
                    <a:pt x="97370" y="93526"/>
                    <a:pt x="97903" y="92840"/>
                  </a:cubicBezTo>
                  <a:cubicBezTo>
                    <a:pt x="104304" y="83696"/>
                    <a:pt x="114210" y="78591"/>
                    <a:pt x="123049" y="72647"/>
                  </a:cubicBezTo>
                  <a:cubicBezTo>
                    <a:pt x="131126" y="67313"/>
                    <a:pt x="138518" y="61294"/>
                    <a:pt x="146214" y="55655"/>
                  </a:cubicBezTo>
                  <a:cubicBezTo>
                    <a:pt x="148195" y="54207"/>
                    <a:pt x="150862" y="53597"/>
                    <a:pt x="152844" y="52150"/>
                  </a:cubicBezTo>
                  <a:cubicBezTo>
                    <a:pt x="159473" y="47425"/>
                    <a:pt x="166788" y="44149"/>
                    <a:pt x="174408" y="41558"/>
                  </a:cubicBezTo>
                  <a:cubicBezTo>
                    <a:pt x="179895" y="39653"/>
                    <a:pt x="185610" y="39043"/>
                    <a:pt x="191248" y="37672"/>
                  </a:cubicBezTo>
                  <a:cubicBezTo>
                    <a:pt x="194830" y="36833"/>
                    <a:pt x="198716" y="38205"/>
                    <a:pt x="202069" y="35843"/>
                  </a:cubicBezTo>
                  <a:cubicBezTo>
                    <a:pt x="202526" y="35538"/>
                    <a:pt x="203669" y="35386"/>
                    <a:pt x="204126" y="35690"/>
                  </a:cubicBezTo>
                  <a:cubicBezTo>
                    <a:pt x="206717" y="37748"/>
                    <a:pt x="209612" y="36529"/>
                    <a:pt x="212356" y="36681"/>
                  </a:cubicBezTo>
                  <a:cubicBezTo>
                    <a:pt x="215861" y="36833"/>
                    <a:pt x="218452" y="38510"/>
                    <a:pt x="221119" y="40415"/>
                  </a:cubicBezTo>
                  <a:close/>
                </a:path>
              </a:pathLst>
            </a:custGeom>
            <a:solidFill>
              <a:srgbClr val="040000"/>
            </a:solidFill>
            <a:ln w="7620" cap="flat">
              <a:noFill/>
              <a:prstDash val="solid"/>
              <a:miter/>
            </a:ln>
          </p:spPr>
          <p:txBody>
            <a:bodyPr rtlCol="0" anchor="ctr"/>
            <a:lstStyle/>
            <a:p>
              <a:endParaRPr lang="ja-JP" altLang="en-US"/>
            </a:p>
          </p:txBody>
        </p:sp>
        <p:sp>
          <p:nvSpPr>
            <p:cNvPr id="66" name="フリーフォーム: 図形 65">
              <a:extLst>
                <a:ext uri="{FF2B5EF4-FFF2-40B4-BE49-F238E27FC236}">
                  <a16:creationId xmlns:a16="http://schemas.microsoft.com/office/drawing/2014/main" id="{F40C60DE-BFDC-F089-A26B-BF8B5B9BEB78}"/>
                </a:ext>
              </a:extLst>
            </p:cNvPr>
            <p:cNvSpPr/>
            <p:nvPr/>
          </p:nvSpPr>
          <p:spPr>
            <a:xfrm>
              <a:off x="3534953" y="2288531"/>
              <a:ext cx="30063" cy="10928"/>
            </a:xfrm>
            <a:custGeom>
              <a:avLst/>
              <a:gdLst>
                <a:gd name="connsiteX0" fmla="*/ 29454 w 30063"/>
                <a:gd name="connsiteY0" fmla="*/ 1126 h 10928"/>
                <a:gd name="connsiteX1" fmla="*/ 30064 w 30063"/>
                <a:gd name="connsiteY1" fmla="*/ 1431 h 10928"/>
                <a:gd name="connsiteX2" fmla="*/ 18329 w 30063"/>
                <a:gd name="connsiteY2" fmla="*/ 6536 h 10928"/>
                <a:gd name="connsiteX3" fmla="*/ 3851 w 30063"/>
                <a:gd name="connsiteY3" fmla="*/ 10651 h 10928"/>
                <a:gd name="connsiteX4" fmla="*/ 1260 w 30063"/>
                <a:gd name="connsiteY4" fmla="*/ 10804 h 10928"/>
                <a:gd name="connsiteX5" fmla="*/ 41 w 30063"/>
                <a:gd name="connsiteY5" fmla="*/ 10194 h 10928"/>
                <a:gd name="connsiteX6" fmla="*/ 422 w 30063"/>
                <a:gd name="connsiteY6" fmla="*/ 8822 h 10928"/>
                <a:gd name="connsiteX7" fmla="*/ 1565 w 30063"/>
                <a:gd name="connsiteY7" fmla="*/ 7679 h 10928"/>
                <a:gd name="connsiteX8" fmla="*/ 15281 w 30063"/>
                <a:gd name="connsiteY8" fmla="*/ 1812 h 10928"/>
                <a:gd name="connsiteX9" fmla="*/ 29454 w 30063"/>
                <a:gd name="connsiteY9" fmla="*/ 1126 h 1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63" h="10928">
                  <a:moveTo>
                    <a:pt x="29454" y="1126"/>
                  </a:moveTo>
                  <a:cubicBezTo>
                    <a:pt x="29454" y="1126"/>
                    <a:pt x="29835" y="1355"/>
                    <a:pt x="30064" y="1431"/>
                  </a:cubicBezTo>
                  <a:cubicBezTo>
                    <a:pt x="27321" y="5622"/>
                    <a:pt x="22368" y="5089"/>
                    <a:pt x="18329" y="6536"/>
                  </a:cubicBezTo>
                  <a:cubicBezTo>
                    <a:pt x="13605" y="8213"/>
                    <a:pt x="8194" y="7451"/>
                    <a:pt x="3851" y="10651"/>
                  </a:cubicBezTo>
                  <a:cubicBezTo>
                    <a:pt x="3241" y="11108"/>
                    <a:pt x="2098" y="10880"/>
                    <a:pt x="1260" y="10804"/>
                  </a:cubicBezTo>
                  <a:cubicBezTo>
                    <a:pt x="803" y="10804"/>
                    <a:pt x="117" y="10499"/>
                    <a:pt x="41" y="10194"/>
                  </a:cubicBezTo>
                  <a:cubicBezTo>
                    <a:pt x="-111" y="9813"/>
                    <a:pt x="193" y="9203"/>
                    <a:pt x="422" y="8822"/>
                  </a:cubicBezTo>
                  <a:cubicBezTo>
                    <a:pt x="727" y="8365"/>
                    <a:pt x="1108" y="7908"/>
                    <a:pt x="1565" y="7679"/>
                  </a:cubicBezTo>
                  <a:cubicBezTo>
                    <a:pt x="6061" y="5622"/>
                    <a:pt x="10480" y="2879"/>
                    <a:pt x="15281" y="1812"/>
                  </a:cubicBezTo>
                  <a:cubicBezTo>
                    <a:pt x="19701" y="821"/>
                    <a:pt x="24425" y="-1312"/>
                    <a:pt x="29454" y="1126"/>
                  </a:cubicBezTo>
                  <a:close/>
                </a:path>
              </a:pathLst>
            </a:custGeom>
            <a:solidFill>
              <a:srgbClr val="040000"/>
            </a:solidFill>
            <a:ln w="7620" cap="flat">
              <a:noFill/>
              <a:prstDash val="solid"/>
              <a:miter/>
            </a:ln>
          </p:spPr>
          <p:txBody>
            <a:bodyPr rtlCol="0" anchor="ctr"/>
            <a:lstStyle/>
            <a:p>
              <a:endParaRPr lang="ja-JP" altLang="en-US"/>
            </a:p>
          </p:txBody>
        </p:sp>
        <p:sp>
          <p:nvSpPr>
            <p:cNvPr id="67" name="フリーフォーム: 図形 66">
              <a:extLst>
                <a:ext uri="{FF2B5EF4-FFF2-40B4-BE49-F238E27FC236}">
                  <a16:creationId xmlns:a16="http://schemas.microsoft.com/office/drawing/2014/main" id="{29491D69-AA76-8DF9-70D3-3CC7049872C6}"/>
                </a:ext>
              </a:extLst>
            </p:cNvPr>
            <p:cNvSpPr/>
            <p:nvPr/>
          </p:nvSpPr>
          <p:spPr>
            <a:xfrm>
              <a:off x="3564255" y="2389615"/>
              <a:ext cx="1066" cy="377"/>
            </a:xfrm>
            <a:custGeom>
              <a:avLst/>
              <a:gdLst>
                <a:gd name="connsiteX0" fmla="*/ 0 w 1066"/>
                <a:gd name="connsiteY0" fmla="*/ 169 h 377"/>
                <a:gd name="connsiteX1" fmla="*/ 1067 w 1066"/>
                <a:gd name="connsiteY1" fmla="*/ 169 h 377"/>
                <a:gd name="connsiteX2" fmla="*/ 0 w 1066"/>
                <a:gd name="connsiteY2" fmla="*/ 169 h 377"/>
              </a:gdLst>
              <a:ahLst/>
              <a:cxnLst>
                <a:cxn ang="0">
                  <a:pos x="connsiteX0" y="connsiteY0"/>
                </a:cxn>
                <a:cxn ang="0">
                  <a:pos x="connsiteX1" y="connsiteY1"/>
                </a:cxn>
                <a:cxn ang="0">
                  <a:pos x="connsiteX2" y="connsiteY2"/>
                </a:cxn>
              </a:cxnLst>
              <a:rect l="l" t="t" r="r" b="b"/>
              <a:pathLst>
                <a:path w="1066" h="377">
                  <a:moveTo>
                    <a:pt x="0" y="169"/>
                  </a:moveTo>
                  <a:cubicBezTo>
                    <a:pt x="0" y="169"/>
                    <a:pt x="762" y="-212"/>
                    <a:pt x="1067" y="169"/>
                  </a:cubicBezTo>
                  <a:cubicBezTo>
                    <a:pt x="686" y="550"/>
                    <a:pt x="305" y="322"/>
                    <a:pt x="0" y="169"/>
                  </a:cubicBezTo>
                  <a:close/>
                </a:path>
              </a:pathLst>
            </a:custGeom>
            <a:solidFill>
              <a:srgbClr val="040000"/>
            </a:solidFill>
            <a:ln w="7620" cap="flat">
              <a:noFill/>
              <a:prstDash val="solid"/>
              <a:miter/>
            </a:ln>
          </p:spPr>
          <p:txBody>
            <a:bodyPr rtlCol="0" anchor="ctr"/>
            <a:lstStyle/>
            <a:p>
              <a:endParaRPr lang="ja-JP" altLang="en-US"/>
            </a:p>
          </p:txBody>
        </p:sp>
        <p:sp>
          <p:nvSpPr>
            <p:cNvPr id="68" name="フリーフォーム: 図形 67">
              <a:extLst>
                <a:ext uri="{FF2B5EF4-FFF2-40B4-BE49-F238E27FC236}">
                  <a16:creationId xmlns:a16="http://schemas.microsoft.com/office/drawing/2014/main" id="{1C5A2FF5-2C84-E2F8-89F9-B5B1533D8F1D}"/>
                </a:ext>
              </a:extLst>
            </p:cNvPr>
            <p:cNvSpPr/>
            <p:nvPr/>
          </p:nvSpPr>
          <p:spPr>
            <a:xfrm>
              <a:off x="3288927" y="2823422"/>
              <a:ext cx="267631" cy="452072"/>
            </a:xfrm>
            <a:custGeom>
              <a:avLst/>
              <a:gdLst>
                <a:gd name="connsiteX0" fmla="*/ 266565 w 267631"/>
                <a:gd name="connsiteY0" fmla="*/ 86580 h 452072"/>
                <a:gd name="connsiteX1" fmla="*/ 267632 w 267631"/>
                <a:gd name="connsiteY1" fmla="*/ 89856 h 452072"/>
                <a:gd name="connsiteX2" fmla="*/ 264660 w 267631"/>
                <a:gd name="connsiteY2" fmla="*/ 90237 h 452072"/>
                <a:gd name="connsiteX3" fmla="*/ 256278 w 267631"/>
                <a:gd name="connsiteY3" fmla="*/ 91609 h 452072"/>
                <a:gd name="connsiteX4" fmla="*/ 246905 w 267631"/>
                <a:gd name="connsiteY4" fmla="*/ 96409 h 452072"/>
                <a:gd name="connsiteX5" fmla="*/ 237228 w 267631"/>
                <a:gd name="connsiteY5" fmla="*/ 100524 h 452072"/>
                <a:gd name="connsiteX6" fmla="*/ 230751 w 267631"/>
                <a:gd name="connsiteY6" fmla="*/ 103191 h 452072"/>
                <a:gd name="connsiteX7" fmla="*/ 229608 w 267631"/>
                <a:gd name="connsiteY7" fmla="*/ 109973 h 452072"/>
                <a:gd name="connsiteX8" fmla="*/ 230370 w 267631"/>
                <a:gd name="connsiteY8" fmla="*/ 110735 h 452072"/>
                <a:gd name="connsiteX9" fmla="*/ 240123 w 267631"/>
                <a:gd name="connsiteY9" fmla="*/ 115155 h 452072"/>
                <a:gd name="connsiteX10" fmla="*/ 251096 w 267631"/>
                <a:gd name="connsiteY10" fmla="*/ 123918 h 452072"/>
                <a:gd name="connsiteX11" fmla="*/ 250563 w 267631"/>
                <a:gd name="connsiteY11" fmla="*/ 125746 h 452072"/>
                <a:gd name="connsiteX12" fmla="*/ 238371 w 267631"/>
                <a:gd name="connsiteY12" fmla="*/ 127347 h 452072"/>
                <a:gd name="connsiteX13" fmla="*/ 235856 w 267631"/>
                <a:gd name="connsiteY13" fmla="*/ 126966 h 452072"/>
                <a:gd name="connsiteX14" fmla="*/ 225874 w 267631"/>
                <a:gd name="connsiteY14" fmla="*/ 125670 h 452072"/>
                <a:gd name="connsiteX15" fmla="*/ 210939 w 267631"/>
                <a:gd name="connsiteY15" fmla="*/ 122470 h 452072"/>
                <a:gd name="connsiteX16" fmla="*/ 202252 w 267631"/>
                <a:gd name="connsiteY16" fmla="*/ 120793 h 452072"/>
                <a:gd name="connsiteX17" fmla="*/ 189069 w 267631"/>
                <a:gd name="connsiteY17" fmla="*/ 126051 h 452072"/>
                <a:gd name="connsiteX18" fmla="*/ 181602 w 267631"/>
                <a:gd name="connsiteY18" fmla="*/ 132681 h 452072"/>
                <a:gd name="connsiteX19" fmla="*/ 176268 w 267631"/>
                <a:gd name="connsiteY19" fmla="*/ 138777 h 452072"/>
                <a:gd name="connsiteX20" fmla="*/ 169410 w 267631"/>
                <a:gd name="connsiteY20" fmla="*/ 146701 h 452072"/>
                <a:gd name="connsiteX21" fmla="*/ 168952 w 267631"/>
                <a:gd name="connsiteY21" fmla="*/ 149064 h 452072"/>
                <a:gd name="connsiteX22" fmla="*/ 167276 w 267631"/>
                <a:gd name="connsiteY22" fmla="*/ 151654 h 452072"/>
                <a:gd name="connsiteX23" fmla="*/ 162323 w 267631"/>
                <a:gd name="connsiteY23" fmla="*/ 152797 h 452072"/>
                <a:gd name="connsiteX24" fmla="*/ 161028 w 267631"/>
                <a:gd name="connsiteY24" fmla="*/ 155922 h 452072"/>
                <a:gd name="connsiteX25" fmla="*/ 164609 w 267631"/>
                <a:gd name="connsiteY25" fmla="*/ 159884 h 452072"/>
                <a:gd name="connsiteX26" fmla="*/ 165066 w 267631"/>
                <a:gd name="connsiteY26" fmla="*/ 160570 h 452072"/>
                <a:gd name="connsiteX27" fmla="*/ 165447 w 267631"/>
                <a:gd name="connsiteY27" fmla="*/ 165980 h 452072"/>
                <a:gd name="connsiteX28" fmla="*/ 168114 w 267631"/>
                <a:gd name="connsiteY28" fmla="*/ 188840 h 452072"/>
                <a:gd name="connsiteX29" fmla="*/ 169257 w 267631"/>
                <a:gd name="connsiteY29" fmla="*/ 196384 h 452072"/>
                <a:gd name="connsiteX30" fmla="*/ 169410 w 267631"/>
                <a:gd name="connsiteY30" fmla="*/ 203775 h 452072"/>
                <a:gd name="connsiteX31" fmla="*/ 170019 w 267631"/>
                <a:gd name="connsiteY31" fmla="*/ 208042 h 452072"/>
                <a:gd name="connsiteX32" fmla="*/ 170172 w 267631"/>
                <a:gd name="connsiteY32" fmla="*/ 217948 h 452072"/>
                <a:gd name="connsiteX33" fmla="*/ 167200 w 267631"/>
                <a:gd name="connsiteY33" fmla="*/ 229683 h 452072"/>
                <a:gd name="connsiteX34" fmla="*/ 160570 w 267631"/>
                <a:gd name="connsiteY34" fmla="*/ 241494 h 452072"/>
                <a:gd name="connsiteX35" fmla="*/ 153636 w 267631"/>
                <a:gd name="connsiteY35" fmla="*/ 253686 h 452072"/>
                <a:gd name="connsiteX36" fmla="*/ 151579 w 267631"/>
                <a:gd name="connsiteY36" fmla="*/ 255134 h 452072"/>
                <a:gd name="connsiteX37" fmla="*/ 149598 w 267631"/>
                <a:gd name="connsiteY37" fmla="*/ 257268 h 452072"/>
                <a:gd name="connsiteX38" fmla="*/ 147312 w 267631"/>
                <a:gd name="connsiteY38" fmla="*/ 266031 h 452072"/>
                <a:gd name="connsiteX39" fmla="*/ 138549 w 267631"/>
                <a:gd name="connsiteY39" fmla="*/ 284014 h 452072"/>
                <a:gd name="connsiteX40" fmla="*/ 131157 w 267631"/>
                <a:gd name="connsiteY40" fmla="*/ 294911 h 452072"/>
                <a:gd name="connsiteX41" fmla="*/ 119880 w 267631"/>
                <a:gd name="connsiteY41" fmla="*/ 309084 h 452072"/>
                <a:gd name="connsiteX42" fmla="*/ 115460 w 267631"/>
                <a:gd name="connsiteY42" fmla="*/ 316323 h 452072"/>
                <a:gd name="connsiteX43" fmla="*/ 98848 w 267631"/>
                <a:gd name="connsiteY43" fmla="*/ 334001 h 452072"/>
                <a:gd name="connsiteX44" fmla="*/ 98544 w 267631"/>
                <a:gd name="connsiteY44" fmla="*/ 336821 h 452072"/>
                <a:gd name="connsiteX45" fmla="*/ 106240 w 267631"/>
                <a:gd name="connsiteY45" fmla="*/ 338421 h 452072"/>
                <a:gd name="connsiteX46" fmla="*/ 121327 w 267631"/>
                <a:gd name="connsiteY46" fmla="*/ 322038 h 452072"/>
                <a:gd name="connsiteX47" fmla="*/ 131614 w 267631"/>
                <a:gd name="connsiteY47" fmla="*/ 309084 h 452072"/>
                <a:gd name="connsiteX48" fmla="*/ 138092 w 267631"/>
                <a:gd name="connsiteY48" fmla="*/ 300473 h 452072"/>
                <a:gd name="connsiteX49" fmla="*/ 140454 w 267631"/>
                <a:gd name="connsiteY49" fmla="*/ 300473 h 452072"/>
                <a:gd name="connsiteX50" fmla="*/ 148531 w 267631"/>
                <a:gd name="connsiteY50" fmla="*/ 316551 h 452072"/>
                <a:gd name="connsiteX51" fmla="*/ 150893 w 267631"/>
                <a:gd name="connsiteY51" fmla="*/ 321428 h 452072"/>
                <a:gd name="connsiteX52" fmla="*/ 159123 w 267631"/>
                <a:gd name="connsiteY52" fmla="*/ 335296 h 452072"/>
                <a:gd name="connsiteX53" fmla="*/ 170857 w 267631"/>
                <a:gd name="connsiteY53" fmla="*/ 345964 h 452072"/>
                <a:gd name="connsiteX54" fmla="*/ 185031 w 267631"/>
                <a:gd name="connsiteY54" fmla="*/ 352213 h 452072"/>
                <a:gd name="connsiteX55" fmla="*/ 188460 w 267631"/>
                <a:gd name="connsiteY55" fmla="*/ 353051 h 452072"/>
                <a:gd name="connsiteX56" fmla="*/ 192041 w 267631"/>
                <a:gd name="connsiteY56" fmla="*/ 359985 h 452072"/>
                <a:gd name="connsiteX57" fmla="*/ 190898 w 267631"/>
                <a:gd name="connsiteY57" fmla="*/ 363795 h 452072"/>
                <a:gd name="connsiteX58" fmla="*/ 193032 w 267631"/>
                <a:gd name="connsiteY58" fmla="*/ 376521 h 452072"/>
                <a:gd name="connsiteX59" fmla="*/ 197147 w 267631"/>
                <a:gd name="connsiteY59" fmla="*/ 393666 h 452072"/>
                <a:gd name="connsiteX60" fmla="*/ 198442 w 267631"/>
                <a:gd name="connsiteY60" fmla="*/ 405477 h 452072"/>
                <a:gd name="connsiteX61" fmla="*/ 200118 w 267631"/>
                <a:gd name="connsiteY61" fmla="*/ 410125 h 452072"/>
                <a:gd name="connsiteX62" fmla="*/ 203852 w 267631"/>
                <a:gd name="connsiteY62" fmla="*/ 424222 h 452072"/>
                <a:gd name="connsiteX63" fmla="*/ 204919 w 267631"/>
                <a:gd name="connsiteY63" fmla="*/ 428108 h 452072"/>
                <a:gd name="connsiteX64" fmla="*/ 206900 w 267631"/>
                <a:gd name="connsiteY64" fmla="*/ 436871 h 452072"/>
                <a:gd name="connsiteX65" fmla="*/ 203928 w 267631"/>
                <a:gd name="connsiteY65" fmla="*/ 440148 h 452072"/>
                <a:gd name="connsiteX66" fmla="*/ 187850 w 267631"/>
                <a:gd name="connsiteY66" fmla="*/ 444567 h 452072"/>
                <a:gd name="connsiteX67" fmla="*/ 181830 w 267631"/>
                <a:gd name="connsiteY67" fmla="*/ 445558 h 452072"/>
                <a:gd name="connsiteX68" fmla="*/ 169943 w 267631"/>
                <a:gd name="connsiteY68" fmla="*/ 448682 h 452072"/>
                <a:gd name="connsiteX69" fmla="*/ 164838 w 267631"/>
                <a:gd name="connsiteY69" fmla="*/ 451806 h 452072"/>
                <a:gd name="connsiteX70" fmla="*/ 158284 w 267631"/>
                <a:gd name="connsiteY70" fmla="*/ 451044 h 452072"/>
                <a:gd name="connsiteX71" fmla="*/ 137025 w 267631"/>
                <a:gd name="connsiteY71" fmla="*/ 451959 h 452072"/>
                <a:gd name="connsiteX72" fmla="*/ 113784 w 267631"/>
                <a:gd name="connsiteY72" fmla="*/ 446625 h 452072"/>
                <a:gd name="connsiteX73" fmla="*/ 105859 w 267631"/>
                <a:gd name="connsiteY73" fmla="*/ 443577 h 452072"/>
                <a:gd name="connsiteX74" fmla="*/ 89400 w 267631"/>
                <a:gd name="connsiteY74" fmla="*/ 433747 h 452072"/>
                <a:gd name="connsiteX75" fmla="*/ 85437 w 267631"/>
                <a:gd name="connsiteY75" fmla="*/ 431613 h 452072"/>
                <a:gd name="connsiteX76" fmla="*/ 69207 w 267631"/>
                <a:gd name="connsiteY76" fmla="*/ 425136 h 452072"/>
                <a:gd name="connsiteX77" fmla="*/ 52519 w 267631"/>
                <a:gd name="connsiteY77" fmla="*/ 419726 h 452072"/>
                <a:gd name="connsiteX78" fmla="*/ 50690 w 267631"/>
                <a:gd name="connsiteY78" fmla="*/ 418888 h 452072"/>
                <a:gd name="connsiteX79" fmla="*/ 39489 w 267631"/>
                <a:gd name="connsiteY79" fmla="*/ 411954 h 452072"/>
                <a:gd name="connsiteX80" fmla="*/ 31183 w 267631"/>
                <a:gd name="connsiteY80" fmla="*/ 405934 h 452072"/>
                <a:gd name="connsiteX81" fmla="*/ 26230 w 267631"/>
                <a:gd name="connsiteY81" fmla="*/ 402124 h 452072"/>
                <a:gd name="connsiteX82" fmla="*/ 16248 w 267631"/>
                <a:gd name="connsiteY82" fmla="*/ 386884 h 452072"/>
                <a:gd name="connsiteX83" fmla="*/ 11828 w 267631"/>
                <a:gd name="connsiteY83" fmla="*/ 368748 h 452072"/>
                <a:gd name="connsiteX84" fmla="*/ 9313 w 267631"/>
                <a:gd name="connsiteY84" fmla="*/ 361204 h 452072"/>
                <a:gd name="connsiteX85" fmla="*/ 4437 w 267631"/>
                <a:gd name="connsiteY85" fmla="*/ 342764 h 452072"/>
                <a:gd name="connsiteX86" fmla="*/ 2836 w 267631"/>
                <a:gd name="connsiteY86" fmla="*/ 334839 h 452072"/>
                <a:gd name="connsiteX87" fmla="*/ 2989 w 267631"/>
                <a:gd name="connsiteY87" fmla="*/ 327905 h 452072"/>
                <a:gd name="connsiteX88" fmla="*/ 2989 w 267631"/>
                <a:gd name="connsiteY88" fmla="*/ 325467 h 452072"/>
                <a:gd name="connsiteX89" fmla="*/ 1008 w 267631"/>
                <a:gd name="connsiteY89" fmla="*/ 317618 h 452072"/>
                <a:gd name="connsiteX90" fmla="*/ 17 w 267631"/>
                <a:gd name="connsiteY90" fmla="*/ 304588 h 452072"/>
                <a:gd name="connsiteX91" fmla="*/ 17 w 267631"/>
                <a:gd name="connsiteY91" fmla="*/ 294148 h 452072"/>
                <a:gd name="connsiteX92" fmla="*/ 1008 w 267631"/>
                <a:gd name="connsiteY92" fmla="*/ 287595 h 452072"/>
                <a:gd name="connsiteX93" fmla="*/ 855 w 267631"/>
                <a:gd name="connsiteY93" fmla="*/ 283404 h 452072"/>
                <a:gd name="connsiteX94" fmla="*/ 17 w 267631"/>
                <a:gd name="connsiteY94" fmla="*/ 275708 h 452072"/>
                <a:gd name="connsiteX95" fmla="*/ 931 w 267631"/>
                <a:gd name="connsiteY95" fmla="*/ 267555 h 452072"/>
                <a:gd name="connsiteX96" fmla="*/ 3827 w 267631"/>
                <a:gd name="connsiteY96" fmla="*/ 254143 h 452072"/>
                <a:gd name="connsiteX97" fmla="*/ 8780 w 267631"/>
                <a:gd name="connsiteY97" fmla="*/ 240580 h 452072"/>
                <a:gd name="connsiteX98" fmla="*/ 12971 w 267631"/>
                <a:gd name="connsiteY98" fmla="*/ 232655 h 452072"/>
                <a:gd name="connsiteX99" fmla="*/ 20667 w 267631"/>
                <a:gd name="connsiteY99" fmla="*/ 214291 h 452072"/>
                <a:gd name="connsiteX100" fmla="*/ 31488 w 267631"/>
                <a:gd name="connsiteY100" fmla="*/ 194022 h 452072"/>
                <a:gd name="connsiteX101" fmla="*/ 40632 w 267631"/>
                <a:gd name="connsiteY101" fmla="*/ 179544 h 452072"/>
                <a:gd name="connsiteX102" fmla="*/ 51452 w 267631"/>
                <a:gd name="connsiteY102" fmla="*/ 162475 h 452072"/>
                <a:gd name="connsiteX103" fmla="*/ 60748 w 267631"/>
                <a:gd name="connsiteY103" fmla="*/ 145863 h 452072"/>
                <a:gd name="connsiteX104" fmla="*/ 64635 w 267631"/>
                <a:gd name="connsiteY104" fmla="*/ 139920 h 452072"/>
                <a:gd name="connsiteX105" fmla="*/ 69664 w 267631"/>
                <a:gd name="connsiteY105" fmla="*/ 130623 h 452072"/>
                <a:gd name="connsiteX106" fmla="*/ 79417 w 267631"/>
                <a:gd name="connsiteY106" fmla="*/ 112031 h 452072"/>
                <a:gd name="connsiteX107" fmla="*/ 84599 w 267631"/>
                <a:gd name="connsiteY107" fmla="*/ 100677 h 452072"/>
                <a:gd name="connsiteX108" fmla="*/ 94429 w 267631"/>
                <a:gd name="connsiteY108" fmla="*/ 84217 h 452072"/>
                <a:gd name="connsiteX109" fmla="*/ 99991 w 267631"/>
                <a:gd name="connsiteY109" fmla="*/ 74692 h 452072"/>
                <a:gd name="connsiteX110" fmla="*/ 113326 w 267631"/>
                <a:gd name="connsiteY110" fmla="*/ 57014 h 452072"/>
                <a:gd name="connsiteX111" fmla="*/ 121708 w 267631"/>
                <a:gd name="connsiteY111" fmla="*/ 45432 h 452072"/>
                <a:gd name="connsiteX112" fmla="*/ 129100 w 267631"/>
                <a:gd name="connsiteY112" fmla="*/ 33392 h 452072"/>
                <a:gd name="connsiteX113" fmla="*/ 136110 w 267631"/>
                <a:gd name="connsiteY113" fmla="*/ 21276 h 452072"/>
                <a:gd name="connsiteX114" fmla="*/ 139006 w 267631"/>
                <a:gd name="connsiteY114" fmla="*/ 2760 h 452072"/>
                <a:gd name="connsiteX115" fmla="*/ 139234 w 267631"/>
                <a:gd name="connsiteY115" fmla="*/ 1541 h 452072"/>
                <a:gd name="connsiteX116" fmla="*/ 140225 w 267631"/>
                <a:gd name="connsiteY116" fmla="*/ 321 h 452072"/>
                <a:gd name="connsiteX117" fmla="*/ 147235 w 267631"/>
                <a:gd name="connsiteY117" fmla="*/ 1236 h 452072"/>
                <a:gd name="connsiteX118" fmla="*/ 165523 w 267631"/>
                <a:gd name="connsiteY118" fmla="*/ 13199 h 452072"/>
                <a:gd name="connsiteX119" fmla="*/ 184192 w 267631"/>
                <a:gd name="connsiteY119" fmla="*/ 20438 h 452072"/>
                <a:gd name="connsiteX120" fmla="*/ 189222 w 267631"/>
                <a:gd name="connsiteY120" fmla="*/ 22648 h 452072"/>
                <a:gd name="connsiteX121" fmla="*/ 213987 w 267631"/>
                <a:gd name="connsiteY121" fmla="*/ 33392 h 452072"/>
                <a:gd name="connsiteX122" fmla="*/ 217035 w 267631"/>
                <a:gd name="connsiteY122" fmla="*/ 35221 h 452072"/>
                <a:gd name="connsiteX123" fmla="*/ 232579 w 267631"/>
                <a:gd name="connsiteY123" fmla="*/ 49699 h 452072"/>
                <a:gd name="connsiteX124" fmla="*/ 247286 w 267631"/>
                <a:gd name="connsiteY124" fmla="*/ 67301 h 452072"/>
                <a:gd name="connsiteX125" fmla="*/ 254830 w 267631"/>
                <a:gd name="connsiteY125" fmla="*/ 74845 h 452072"/>
                <a:gd name="connsiteX126" fmla="*/ 266641 w 267631"/>
                <a:gd name="connsiteY126" fmla="*/ 86656 h 45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267631" h="452072">
                  <a:moveTo>
                    <a:pt x="266565" y="86580"/>
                  </a:moveTo>
                  <a:cubicBezTo>
                    <a:pt x="267250" y="87342"/>
                    <a:pt x="267250" y="88713"/>
                    <a:pt x="267632" y="89856"/>
                  </a:cubicBezTo>
                  <a:cubicBezTo>
                    <a:pt x="266641" y="90009"/>
                    <a:pt x="265193" y="90694"/>
                    <a:pt x="264660" y="90237"/>
                  </a:cubicBezTo>
                  <a:cubicBezTo>
                    <a:pt x="261307" y="87570"/>
                    <a:pt x="258868" y="90618"/>
                    <a:pt x="256278" y="91609"/>
                  </a:cubicBezTo>
                  <a:cubicBezTo>
                    <a:pt x="253001" y="92828"/>
                    <a:pt x="250105" y="94886"/>
                    <a:pt x="246905" y="96409"/>
                  </a:cubicBezTo>
                  <a:cubicBezTo>
                    <a:pt x="243781" y="97933"/>
                    <a:pt x="240580" y="99534"/>
                    <a:pt x="237228" y="100524"/>
                  </a:cubicBezTo>
                  <a:cubicBezTo>
                    <a:pt x="234942" y="101210"/>
                    <a:pt x="232732" y="101743"/>
                    <a:pt x="230751" y="103191"/>
                  </a:cubicBezTo>
                  <a:cubicBezTo>
                    <a:pt x="227093" y="105782"/>
                    <a:pt x="226941" y="106011"/>
                    <a:pt x="229608" y="109973"/>
                  </a:cubicBezTo>
                  <a:cubicBezTo>
                    <a:pt x="229760" y="110278"/>
                    <a:pt x="230141" y="110506"/>
                    <a:pt x="230370" y="110735"/>
                  </a:cubicBezTo>
                  <a:cubicBezTo>
                    <a:pt x="234027" y="112564"/>
                    <a:pt x="237380" y="113326"/>
                    <a:pt x="240123" y="115155"/>
                  </a:cubicBezTo>
                  <a:cubicBezTo>
                    <a:pt x="244009" y="117669"/>
                    <a:pt x="247515" y="120870"/>
                    <a:pt x="251096" y="123918"/>
                  </a:cubicBezTo>
                  <a:cubicBezTo>
                    <a:pt x="251325" y="124070"/>
                    <a:pt x="251020" y="125518"/>
                    <a:pt x="250563" y="125746"/>
                  </a:cubicBezTo>
                  <a:cubicBezTo>
                    <a:pt x="246753" y="127880"/>
                    <a:pt x="242562" y="127804"/>
                    <a:pt x="238371" y="127347"/>
                  </a:cubicBezTo>
                  <a:cubicBezTo>
                    <a:pt x="237532" y="127271"/>
                    <a:pt x="236466" y="126661"/>
                    <a:pt x="235856" y="126966"/>
                  </a:cubicBezTo>
                  <a:cubicBezTo>
                    <a:pt x="232198" y="128794"/>
                    <a:pt x="229150" y="126280"/>
                    <a:pt x="225874" y="125670"/>
                  </a:cubicBezTo>
                  <a:cubicBezTo>
                    <a:pt x="220845" y="124832"/>
                    <a:pt x="216120" y="122851"/>
                    <a:pt x="210939" y="122470"/>
                  </a:cubicBezTo>
                  <a:cubicBezTo>
                    <a:pt x="208119" y="122241"/>
                    <a:pt x="205147" y="122241"/>
                    <a:pt x="202252" y="120793"/>
                  </a:cubicBezTo>
                  <a:cubicBezTo>
                    <a:pt x="198975" y="119041"/>
                    <a:pt x="191660" y="122165"/>
                    <a:pt x="189069" y="126051"/>
                  </a:cubicBezTo>
                  <a:cubicBezTo>
                    <a:pt x="187088" y="128947"/>
                    <a:pt x="185259" y="131385"/>
                    <a:pt x="181602" y="132681"/>
                  </a:cubicBezTo>
                  <a:cubicBezTo>
                    <a:pt x="179392" y="133443"/>
                    <a:pt x="177944" y="136567"/>
                    <a:pt x="176268" y="138777"/>
                  </a:cubicBezTo>
                  <a:cubicBezTo>
                    <a:pt x="174134" y="141520"/>
                    <a:pt x="173296" y="145330"/>
                    <a:pt x="169410" y="146701"/>
                  </a:cubicBezTo>
                  <a:cubicBezTo>
                    <a:pt x="168724" y="146930"/>
                    <a:pt x="167428" y="147844"/>
                    <a:pt x="168952" y="149064"/>
                  </a:cubicBezTo>
                  <a:cubicBezTo>
                    <a:pt x="169105" y="149140"/>
                    <a:pt x="168114" y="151273"/>
                    <a:pt x="167276" y="151654"/>
                  </a:cubicBezTo>
                  <a:cubicBezTo>
                    <a:pt x="165752" y="152340"/>
                    <a:pt x="163999" y="152493"/>
                    <a:pt x="162323" y="152797"/>
                  </a:cubicBezTo>
                  <a:cubicBezTo>
                    <a:pt x="160418" y="153178"/>
                    <a:pt x="159656" y="154626"/>
                    <a:pt x="161028" y="155922"/>
                  </a:cubicBezTo>
                  <a:cubicBezTo>
                    <a:pt x="162399" y="157217"/>
                    <a:pt x="163542" y="158436"/>
                    <a:pt x="164609" y="159884"/>
                  </a:cubicBezTo>
                  <a:cubicBezTo>
                    <a:pt x="164762" y="160113"/>
                    <a:pt x="164914" y="160341"/>
                    <a:pt x="165066" y="160570"/>
                  </a:cubicBezTo>
                  <a:cubicBezTo>
                    <a:pt x="166514" y="162703"/>
                    <a:pt x="165371" y="164304"/>
                    <a:pt x="165447" y="165980"/>
                  </a:cubicBezTo>
                  <a:cubicBezTo>
                    <a:pt x="165981" y="173600"/>
                    <a:pt x="168419" y="181068"/>
                    <a:pt x="168114" y="188840"/>
                  </a:cubicBezTo>
                  <a:cubicBezTo>
                    <a:pt x="168038" y="191355"/>
                    <a:pt x="168267" y="194174"/>
                    <a:pt x="169257" y="196384"/>
                  </a:cubicBezTo>
                  <a:cubicBezTo>
                    <a:pt x="170400" y="198975"/>
                    <a:pt x="170324" y="201184"/>
                    <a:pt x="169410" y="203775"/>
                  </a:cubicBezTo>
                  <a:cubicBezTo>
                    <a:pt x="169029" y="204994"/>
                    <a:pt x="170400" y="206747"/>
                    <a:pt x="170019" y="208042"/>
                  </a:cubicBezTo>
                  <a:cubicBezTo>
                    <a:pt x="168952" y="211395"/>
                    <a:pt x="170172" y="214672"/>
                    <a:pt x="170172" y="217948"/>
                  </a:cubicBezTo>
                  <a:cubicBezTo>
                    <a:pt x="170172" y="222139"/>
                    <a:pt x="169029" y="225873"/>
                    <a:pt x="167200" y="229683"/>
                  </a:cubicBezTo>
                  <a:cubicBezTo>
                    <a:pt x="165219" y="233798"/>
                    <a:pt x="162628" y="237532"/>
                    <a:pt x="160570" y="241494"/>
                  </a:cubicBezTo>
                  <a:cubicBezTo>
                    <a:pt x="158361" y="245609"/>
                    <a:pt x="155008" y="249114"/>
                    <a:pt x="153636" y="253686"/>
                  </a:cubicBezTo>
                  <a:cubicBezTo>
                    <a:pt x="153408" y="254296"/>
                    <a:pt x="152265" y="254601"/>
                    <a:pt x="151579" y="255134"/>
                  </a:cubicBezTo>
                  <a:cubicBezTo>
                    <a:pt x="150817" y="255744"/>
                    <a:pt x="149826" y="256429"/>
                    <a:pt x="149598" y="257268"/>
                  </a:cubicBezTo>
                  <a:cubicBezTo>
                    <a:pt x="148683" y="260163"/>
                    <a:pt x="148455" y="263211"/>
                    <a:pt x="147312" y="266031"/>
                  </a:cubicBezTo>
                  <a:cubicBezTo>
                    <a:pt x="144797" y="272203"/>
                    <a:pt x="143273" y="278756"/>
                    <a:pt x="138549" y="284014"/>
                  </a:cubicBezTo>
                  <a:cubicBezTo>
                    <a:pt x="135577" y="287214"/>
                    <a:pt x="133519" y="291177"/>
                    <a:pt x="131157" y="294911"/>
                  </a:cubicBezTo>
                  <a:cubicBezTo>
                    <a:pt x="127881" y="300016"/>
                    <a:pt x="124375" y="304893"/>
                    <a:pt x="119880" y="309084"/>
                  </a:cubicBezTo>
                  <a:cubicBezTo>
                    <a:pt x="117898" y="310912"/>
                    <a:pt x="117365" y="314341"/>
                    <a:pt x="115460" y="316323"/>
                  </a:cubicBezTo>
                  <a:cubicBezTo>
                    <a:pt x="109821" y="322114"/>
                    <a:pt x="105402" y="329048"/>
                    <a:pt x="98848" y="334001"/>
                  </a:cubicBezTo>
                  <a:cubicBezTo>
                    <a:pt x="97553" y="334916"/>
                    <a:pt x="97934" y="335677"/>
                    <a:pt x="98544" y="336821"/>
                  </a:cubicBezTo>
                  <a:cubicBezTo>
                    <a:pt x="99991" y="339487"/>
                    <a:pt x="102963" y="341697"/>
                    <a:pt x="106240" y="338421"/>
                  </a:cubicBezTo>
                  <a:cubicBezTo>
                    <a:pt x="111498" y="333163"/>
                    <a:pt x="116451" y="327676"/>
                    <a:pt x="121327" y="322038"/>
                  </a:cubicBezTo>
                  <a:cubicBezTo>
                    <a:pt x="124909" y="317847"/>
                    <a:pt x="128185" y="313427"/>
                    <a:pt x="131614" y="309084"/>
                  </a:cubicBezTo>
                  <a:cubicBezTo>
                    <a:pt x="133824" y="306264"/>
                    <a:pt x="136034" y="303369"/>
                    <a:pt x="138092" y="300473"/>
                  </a:cubicBezTo>
                  <a:cubicBezTo>
                    <a:pt x="139006" y="299178"/>
                    <a:pt x="139539" y="299482"/>
                    <a:pt x="140454" y="300473"/>
                  </a:cubicBezTo>
                  <a:cubicBezTo>
                    <a:pt x="144492" y="305121"/>
                    <a:pt x="146702" y="310684"/>
                    <a:pt x="148531" y="316551"/>
                  </a:cubicBezTo>
                  <a:cubicBezTo>
                    <a:pt x="149064" y="318304"/>
                    <a:pt x="149598" y="320361"/>
                    <a:pt x="150893" y="321428"/>
                  </a:cubicBezTo>
                  <a:cubicBezTo>
                    <a:pt x="155160" y="325238"/>
                    <a:pt x="156456" y="330648"/>
                    <a:pt x="159123" y="335296"/>
                  </a:cubicBezTo>
                  <a:cubicBezTo>
                    <a:pt x="161942" y="340326"/>
                    <a:pt x="165219" y="343831"/>
                    <a:pt x="170857" y="345964"/>
                  </a:cubicBezTo>
                  <a:cubicBezTo>
                    <a:pt x="175658" y="347793"/>
                    <a:pt x="179773" y="351298"/>
                    <a:pt x="185031" y="352213"/>
                  </a:cubicBezTo>
                  <a:cubicBezTo>
                    <a:pt x="186174" y="352441"/>
                    <a:pt x="187317" y="352899"/>
                    <a:pt x="188460" y="353051"/>
                  </a:cubicBezTo>
                  <a:cubicBezTo>
                    <a:pt x="192651" y="353584"/>
                    <a:pt x="194098" y="356404"/>
                    <a:pt x="192041" y="359985"/>
                  </a:cubicBezTo>
                  <a:cubicBezTo>
                    <a:pt x="191432" y="361128"/>
                    <a:pt x="190822" y="362500"/>
                    <a:pt x="190898" y="363795"/>
                  </a:cubicBezTo>
                  <a:cubicBezTo>
                    <a:pt x="191050" y="368139"/>
                    <a:pt x="191050" y="372558"/>
                    <a:pt x="193032" y="376521"/>
                  </a:cubicBezTo>
                  <a:cubicBezTo>
                    <a:pt x="195699" y="381931"/>
                    <a:pt x="195089" y="388027"/>
                    <a:pt x="197147" y="393666"/>
                  </a:cubicBezTo>
                  <a:cubicBezTo>
                    <a:pt x="198442" y="397323"/>
                    <a:pt x="197908" y="401591"/>
                    <a:pt x="198442" y="405477"/>
                  </a:cubicBezTo>
                  <a:cubicBezTo>
                    <a:pt x="198670" y="407077"/>
                    <a:pt x="199356" y="408677"/>
                    <a:pt x="200118" y="410125"/>
                  </a:cubicBezTo>
                  <a:cubicBezTo>
                    <a:pt x="202404" y="414544"/>
                    <a:pt x="204004" y="419116"/>
                    <a:pt x="203852" y="424222"/>
                  </a:cubicBezTo>
                  <a:cubicBezTo>
                    <a:pt x="203852" y="425517"/>
                    <a:pt x="204538" y="426813"/>
                    <a:pt x="204919" y="428108"/>
                  </a:cubicBezTo>
                  <a:cubicBezTo>
                    <a:pt x="205681" y="431004"/>
                    <a:pt x="206672" y="433899"/>
                    <a:pt x="206900" y="436871"/>
                  </a:cubicBezTo>
                  <a:cubicBezTo>
                    <a:pt x="206976" y="437938"/>
                    <a:pt x="205224" y="439462"/>
                    <a:pt x="203928" y="440148"/>
                  </a:cubicBezTo>
                  <a:cubicBezTo>
                    <a:pt x="198975" y="442815"/>
                    <a:pt x="193870" y="445177"/>
                    <a:pt x="187850" y="444567"/>
                  </a:cubicBezTo>
                  <a:cubicBezTo>
                    <a:pt x="185869" y="444339"/>
                    <a:pt x="183812" y="445101"/>
                    <a:pt x="181830" y="445558"/>
                  </a:cubicBezTo>
                  <a:cubicBezTo>
                    <a:pt x="177868" y="446548"/>
                    <a:pt x="173982" y="447920"/>
                    <a:pt x="169943" y="448682"/>
                  </a:cubicBezTo>
                  <a:cubicBezTo>
                    <a:pt x="167581" y="449063"/>
                    <a:pt x="166590" y="451349"/>
                    <a:pt x="164838" y="451806"/>
                  </a:cubicBezTo>
                  <a:cubicBezTo>
                    <a:pt x="162857" y="452263"/>
                    <a:pt x="160342" y="450587"/>
                    <a:pt x="158284" y="451044"/>
                  </a:cubicBezTo>
                  <a:cubicBezTo>
                    <a:pt x="151198" y="452721"/>
                    <a:pt x="144111" y="451806"/>
                    <a:pt x="137025" y="451959"/>
                  </a:cubicBezTo>
                  <a:cubicBezTo>
                    <a:pt x="128871" y="452111"/>
                    <a:pt x="121175" y="450130"/>
                    <a:pt x="113784" y="446625"/>
                  </a:cubicBezTo>
                  <a:cubicBezTo>
                    <a:pt x="111193" y="445406"/>
                    <a:pt x="108526" y="444567"/>
                    <a:pt x="105859" y="443577"/>
                  </a:cubicBezTo>
                  <a:cubicBezTo>
                    <a:pt x="99763" y="441291"/>
                    <a:pt x="94353" y="437862"/>
                    <a:pt x="89400" y="433747"/>
                  </a:cubicBezTo>
                  <a:cubicBezTo>
                    <a:pt x="88257" y="432832"/>
                    <a:pt x="86885" y="431842"/>
                    <a:pt x="85437" y="431613"/>
                  </a:cubicBezTo>
                  <a:cubicBezTo>
                    <a:pt x="79494" y="430623"/>
                    <a:pt x="74693" y="427117"/>
                    <a:pt x="69207" y="425136"/>
                  </a:cubicBezTo>
                  <a:cubicBezTo>
                    <a:pt x="63720" y="423155"/>
                    <a:pt x="58615" y="419802"/>
                    <a:pt x="52519" y="419726"/>
                  </a:cubicBezTo>
                  <a:cubicBezTo>
                    <a:pt x="51909" y="419726"/>
                    <a:pt x="51147" y="419345"/>
                    <a:pt x="50690" y="418888"/>
                  </a:cubicBezTo>
                  <a:cubicBezTo>
                    <a:pt x="47718" y="415383"/>
                    <a:pt x="43375" y="414087"/>
                    <a:pt x="39489" y="411954"/>
                  </a:cubicBezTo>
                  <a:cubicBezTo>
                    <a:pt x="36517" y="410353"/>
                    <a:pt x="33926" y="407991"/>
                    <a:pt x="31183" y="405934"/>
                  </a:cubicBezTo>
                  <a:cubicBezTo>
                    <a:pt x="29506" y="404715"/>
                    <a:pt x="27830" y="403419"/>
                    <a:pt x="26230" y="402124"/>
                  </a:cubicBezTo>
                  <a:cubicBezTo>
                    <a:pt x="21277" y="398085"/>
                    <a:pt x="18991" y="392370"/>
                    <a:pt x="16248" y="386884"/>
                  </a:cubicBezTo>
                  <a:cubicBezTo>
                    <a:pt x="13352" y="381169"/>
                    <a:pt x="13200" y="374844"/>
                    <a:pt x="11828" y="368748"/>
                  </a:cubicBezTo>
                  <a:cubicBezTo>
                    <a:pt x="11295" y="366234"/>
                    <a:pt x="10304" y="363719"/>
                    <a:pt x="9313" y="361204"/>
                  </a:cubicBezTo>
                  <a:cubicBezTo>
                    <a:pt x="6875" y="355337"/>
                    <a:pt x="5884" y="348936"/>
                    <a:pt x="4437" y="342764"/>
                  </a:cubicBezTo>
                  <a:cubicBezTo>
                    <a:pt x="3827" y="340173"/>
                    <a:pt x="3675" y="337354"/>
                    <a:pt x="2836" y="334839"/>
                  </a:cubicBezTo>
                  <a:cubicBezTo>
                    <a:pt x="2074" y="332401"/>
                    <a:pt x="1693" y="330267"/>
                    <a:pt x="2989" y="327905"/>
                  </a:cubicBezTo>
                  <a:cubicBezTo>
                    <a:pt x="3370" y="327296"/>
                    <a:pt x="3446" y="325771"/>
                    <a:pt x="2989" y="325467"/>
                  </a:cubicBezTo>
                  <a:cubicBezTo>
                    <a:pt x="-59" y="323333"/>
                    <a:pt x="1312" y="320285"/>
                    <a:pt x="1008" y="317618"/>
                  </a:cubicBezTo>
                  <a:cubicBezTo>
                    <a:pt x="627" y="313275"/>
                    <a:pt x="17" y="308931"/>
                    <a:pt x="17" y="304588"/>
                  </a:cubicBezTo>
                  <a:cubicBezTo>
                    <a:pt x="17" y="301083"/>
                    <a:pt x="246" y="297654"/>
                    <a:pt x="17" y="294148"/>
                  </a:cubicBezTo>
                  <a:cubicBezTo>
                    <a:pt x="-135" y="292015"/>
                    <a:pt x="779" y="289805"/>
                    <a:pt x="1008" y="287595"/>
                  </a:cubicBezTo>
                  <a:cubicBezTo>
                    <a:pt x="1160" y="286224"/>
                    <a:pt x="1008" y="284776"/>
                    <a:pt x="855" y="283404"/>
                  </a:cubicBezTo>
                  <a:cubicBezTo>
                    <a:pt x="627" y="280813"/>
                    <a:pt x="17" y="278299"/>
                    <a:pt x="17" y="275708"/>
                  </a:cubicBezTo>
                  <a:cubicBezTo>
                    <a:pt x="17" y="272965"/>
                    <a:pt x="1160" y="270222"/>
                    <a:pt x="931" y="267555"/>
                  </a:cubicBezTo>
                  <a:cubicBezTo>
                    <a:pt x="474" y="262678"/>
                    <a:pt x="2532" y="258411"/>
                    <a:pt x="3827" y="254143"/>
                  </a:cubicBezTo>
                  <a:cubicBezTo>
                    <a:pt x="5199" y="249571"/>
                    <a:pt x="7637" y="245381"/>
                    <a:pt x="8780" y="240580"/>
                  </a:cubicBezTo>
                  <a:cubicBezTo>
                    <a:pt x="9466" y="237761"/>
                    <a:pt x="11752" y="235322"/>
                    <a:pt x="12971" y="232655"/>
                  </a:cubicBezTo>
                  <a:cubicBezTo>
                    <a:pt x="15638" y="226559"/>
                    <a:pt x="17772" y="220311"/>
                    <a:pt x="20667" y="214291"/>
                  </a:cubicBezTo>
                  <a:cubicBezTo>
                    <a:pt x="24020" y="207357"/>
                    <a:pt x="27678" y="200651"/>
                    <a:pt x="31488" y="194022"/>
                  </a:cubicBezTo>
                  <a:cubicBezTo>
                    <a:pt x="34307" y="189069"/>
                    <a:pt x="38269" y="184649"/>
                    <a:pt x="40632" y="179544"/>
                  </a:cubicBezTo>
                  <a:cubicBezTo>
                    <a:pt x="43451" y="173295"/>
                    <a:pt x="47871" y="168190"/>
                    <a:pt x="51452" y="162475"/>
                  </a:cubicBezTo>
                  <a:cubicBezTo>
                    <a:pt x="54805" y="157141"/>
                    <a:pt x="57624" y="151426"/>
                    <a:pt x="60748" y="145863"/>
                  </a:cubicBezTo>
                  <a:cubicBezTo>
                    <a:pt x="61891" y="143806"/>
                    <a:pt x="63034" y="141672"/>
                    <a:pt x="64635" y="139920"/>
                  </a:cubicBezTo>
                  <a:cubicBezTo>
                    <a:pt x="67149" y="137176"/>
                    <a:pt x="68140" y="133824"/>
                    <a:pt x="69664" y="130623"/>
                  </a:cubicBezTo>
                  <a:cubicBezTo>
                    <a:pt x="72712" y="124299"/>
                    <a:pt x="76598" y="118431"/>
                    <a:pt x="79417" y="112031"/>
                  </a:cubicBezTo>
                  <a:cubicBezTo>
                    <a:pt x="81094" y="108221"/>
                    <a:pt x="84523" y="105172"/>
                    <a:pt x="84599" y="100677"/>
                  </a:cubicBezTo>
                  <a:cubicBezTo>
                    <a:pt x="89171" y="96028"/>
                    <a:pt x="90162" y="89171"/>
                    <a:pt x="94429" y="84217"/>
                  </a:cubicBezTo>
                  <a:cubicBezTo>
                    <a:pt x="96791" y="81474"/>
                    <a:pt x="97858" y="77741"/>
                    <a:pt x="99991" y="74692"/>
                  </a:cubicBezTo>
                  <a:cubicBezTo>
                    <a:pt x="104259" y="68673"/>
                    <a:pt x="108907" y="62958"/>
                    <a:pt x="113326" y="57014"/>
                  </a:cubicBezTo>
                  <a:cubicBezTo>
                    <a:pt x="116222" y="53204"/>
                    <a:pt x="119041" y="49394"/>
                    <a:pt x="121708" y="45432"/>
                  </a:cubicBezTo>
                  <a:cubicBezTo>
                    <a:pt x="124299" y="41546"/>
                    <a:pt x="126661" y="37431"/>
                    <a:pt x="129100" y="33392"/>
                  </a:cubicBezTo>
                  <a:cubicBezTo>
                    <a:pt x="131538" y="29353"/>
                    <a:pt x="134739" y="25620"/>
                    <a:pt x="136110" y="21276"/>
                  </a:cubicBezTo>
                  <a:cubicBezTo>
                    <a:pt x="138015" y="15409"/>
                    <a:pt x="141902" y="9541"/>
                    <a:pt x="139006" y="2760"/>
                  </a:cubicBezTo>
                  <a:cubicBezTo>
                    <a:pt x="138930" y="2531"/>
                    <a:pt x="139006" y="1998"/>
                    <a:pt x="139234" y="1541"/>
                  </a:cubicBezTo>
                  <a:cubicBezTo>
                    <a:pt x="139539" y="931"/>
                    <a:pt x="139920" y="397"/>
                    <a:pt x="140225" y="321"/>
                  </a:cubicBezTo>
                  <a:cubicBezTo>
                    <a:pt x="142587" y="16"/>
                    <a:pt x="144797" y="-517"/>
                    <a:pt x="147235" y="1236"/>
                  </a:cubicBezTo>
                  <a:cubicBezTo>
                    <a:pt x="153179" y="5427"/>
                    <a:pt x="159580" y="9008"/>
                    <a:pt x="165523" y="13199"/>
                  </a:cubicBezTo>
                  <a:cubicBezTo>
                    <a:pt x="171162" y="17161"/>
                    <a:pt x="178249" y="17390"/>
                    <a:pt x="184192" y="20438"/>
                  </a:cubicBezTo>
                  <a:cubicBezTo>
                    <a:pt x="185793" y="21276"/>
                    <a:pt x="187545" y="21886"/>
                    <a:pt x="189222" y="22648"/>
                  </a:cubicBezTo>
                  <a:cubicBezTo>
                    <a:pt x="197451" y="26229"/>
                    <a:pt x="205757" y="29811"/>
                    <a:pt x="213987" y="33392"/>
                  </a:cubicBezTo>
                  <a:cubicBezTo>
                    <a:pt x="215053" y="33849"/>
                    <a:pt x="216197" y="34459"/>
                    <a:pt x="217035" y="35221"/>
                  </a:cubicBezTo>
                  <a:cubicBezTo>
                    <a:pt x="222292" y="40021"/>
                    <a:pt x="227779" y="44593"/>
                    <a:pt x="232579" y="49699"/>
                  </a:cubicBezTo>
                  <a:cubicBezTo>
                    <a:pt x="237761" y="55261"/>
                    <a:pt x="242257" y="61510"/>
                    <a:pt x="247286" y="67301"/>
                  </a:cubicBezTo>
                  <a:cubicBezTo>
                    <a:pt x="249572" y="69968"/>
                    <a:pt x="252315" y="72406"/>
                    <a:pt x="254830" y="74845"/>
                  </a:cubicBezTo>
                  <a:cubicBezTo>
                    <a:pt x="258792" y="78807"/>
                    <a:pt x="262831" y="82617"/>
                    <a:pt x="266641" y="86656"/>
                  </a:cubicBezTo>
                  <a:close/>
                </a:path>
              </a:pathLst>
            </a:custGeom>
            <a:solidFill>
              <a:srgbClr val="FFFFFF"/>
            </a:solidFill>
            <a:ln w="7620" cap="flat">
              <a:noFill/>
              <a:prstDash val="solid"/>
              <a:miter/>
            </a:ln>
          </p:spPr>
          <p:txBody>
            <a:bodyPr rtlCol="0" anchor="ctr"/>
            <a:lstStyle/>
            <a:p>
              <a:endParaRPr lang="ja-JP" altLang="en-US"/>
            </a:p>
          </p:txBody>
        </p:sp>
        <p:sp>
          <p:nvSpPr>
            <p:cNvPr id="69" name="フリーフォーム: 図形 68">
              <a:extLst>
                <a:ext uri="{FF2B5EF4-FFF2-40B4-BE49-F238E27FC236}">
                  <a16:creationId xmlns:a16="http://schemas.microsoft.com/office/drawing/2014/main" id="{28F888FE-4EE1-6843-1AB8-DDA176C70A0A}"/>
                </a:ext>
              </a:extLst>
            </p:cNvPr>
            <p:cNvSpPr/>
            <p:nvPr/>
          </p:nvSpPr>
          <p:spPr>
            <a:xfrm>
              <a:off x="3475800" y="2953493"/>
              <a:ext cx="67575" cy="16164"/>
            </a:xfrm>
            <a:custGeom>
              <a:avLst/>
              <a:gdLst>
                <a:gd name="connsiteX0" fmla="*/ 65518 w 67575"/>
                <a:gd name="connsiteY0" fmla="*/ 7562 h 16164"/>
                <a:gd name="connsiteX1" fmla="*/ 67576 w 67575"/>
                <a:gd name="connsiteY1" fmla="*/ 7790 h 16164"/>
                <a:gd name="connsiteX2" fmla="*/ 66204 w 67575"/>
                <a:gd name="connsiteY2" fmla="*/ 9695 h 16164"/>
                <a:gd name="connsiteX3" fmla="*/ 54774 w 67575"/>
                <a:gd name="connsiteY3" fmla="*/ 12515 h 16164"/>
                <a:gd name="connsiteX4" fmla="*/ 49821 w 67575"/>
                <a:gd name="connsiteY4" fmla="*/ 12667 h 16164"/>
                <a:gd name="connsiteX5" fmla="*/ 39687 w 67575"/>
                <a:gd name="connsiteY5" fmla="*/ 13429 h 16164"/>
                <a:gd name="connsiteX6" fmla="*/ 33210 w 67575"/>
                <a:gd name="connsiteY6" fmla="*/ 13125 h 16164"/>
                <a:gd name="connsiteX7" fmla="*/ 27647 w 67575"/>
                <a:gd name="connsiteY7" fmla="*/ 14572 h 16164"/>
                <a:gd name="connsiteX8" fmla="*/ 1739 w 67575"/>
                <a:gd name="connsiteY8" fmla="*/ 15030 h 16164"/>
                <a:gd name="connsiteX9" fmla="*/ 444 w 67575"/>
                <a:gd name="connsiteY9" fmla="*/ 12362 h 16164"/>
                <a:gd name="connsiteX10" fmla="*/ 9054 w 67575"/>
                <a:gd name="connsiteY10" fmla="*/ 932 h 16164"/>
                <a:gd name="connsiteX11" fmla="*/ 12331 w 67575"/>
                <a:gd name="connsiteY11" fmla="*/ 170 h 16164"/>
                <a:gd name="connsiteX12" fmla="*/ 22161 w 67575"/>
                <a:gd name="connsiteY12" fmla="*/ 2533 h 16164"/>
                <a:gd name="connsiteX13" fmla="*/ 37705 w 67575"/>
                <a:gd name="connsiteY13" fmla="*/ 5428 h 16164"/>
                <a:gd name="connsiteX14" fmla="*/ 38772 w 67575"/>
                <a:gd name="connsiteY14" fmla="*/ 5428 h 16164"/>
                <a:gd name="connsiteX15" fmla="*/ 65442 w 67575"/>
                <a:gd name="connsiteY15" fmla="*/ 7562 h 1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575" h="16164">
                  <a:moveTo>
                    <a:pt x="65518" y="7562"/>
                  </a:moveTo>
                  <a:cubicBezTo>
                    <a:pt x="66204" y="7562"/>
                    <a:pt x="66890" y="7714"/>
                    <a:pt x="67576" y="7790"/>
                  </a:cubicBezTo>
                  <a:cubicBezTo>
                    <a:pt x="67119" y="8400"/>
                    <a:pt x="66814" y="9238"/>
                    <a:pt x="66204" y="9695"/>
                  </a:cubicBezTo>
                  <a:cubicBezTo>
                    <a:pt x="62775" y="11982"/>
                    <a:pt x="59346" y="13963"/>
                    <a:pt x="54774" y="12515"/>
                  </a:cubicBezTo>
                  <a:cubicBezTo>
                    <a:pt x="53555" y="12134"/>
                    <a:pt x="51726" y="11982"/>
                    <a:pt x="49821" y="12667"/>
                  </a:cubicBezTo>
                  <a:cubicBezTo>
                    <a:pt x="46773" y="13810"/>
                    <a:pt x="43116" y="13277"/>
                    <a:pt x="39687" y="13429"/>
                  </a:cubicBezTo>
                  <a:cubicBezTo>
                    <a:pt x="37096" y="13582"/>
                    <a:pt x="34657" y="12362"/>
                    <a:pt x="33210" y="13125"/>
                  </a:cubicBezTo>
                  <a:cubicBezTo>
                    <a:pt x="31305" y="14115"/>
                    <a:pt x="29552" y="14420"/>
                    <a:pt x="27647" y="14572"/>
                  </a:cubicBezTo>
                  <a:cubicBezTo>
                    <a:pt x="19036" y="15030"/>
                    <a:pt x="10426" y="17620"/>
                    <a:pt x="1739" y="15030"/>
                  </a:cubicBezTo>
                  <a:cubicBezTo>
                    <a:pt x="596" y="14725"/>
                    <a:pt x="-699" y="14648"/>
                    <a:pt x="444" y="12362"/>
                  </a:cubicBezTo>
                  <a:cubicBezTo>
                    <a:pt x="2653" y="8019"/>
                    <a:pt x="5473" y="4209"/>
                    <a:pt x="9054" y="932"/>
                  </a:cubicBezTo>
                  <a:cubicBezTo>
                    <a:pt x="9816" y="247"/>
                    <a:pt x="11721" y="-287"/>
                    <a:pt x="12331" y="170"/>
                  </a:cubicBezTo>
                  <a:cubicBezTo>
                    <a:pt x="15379" y="2228"/>
                    <a:pt x="18808" y="2228"/>
                    <a:pt x="22161" y="2533"/>
                  </a:cubicBezTo>
                  <a:cubicBezTo>
                    <a:pt x="27418" y="3066"/>
                    <a:pt x="32295" y="5809"/>
                    <a:pt x="37705" y="5428"/>
                  </a:cubicBezTo>
                  <a:cubicBezTo>
                    <a:pt x="38086" y="5428"/>
                    <a:pt x="38467" y="5352"/>
                    <a:pt x="38772" y="5428"/>
                  </a:cubicBezTo>
                  <a:cubicBezTo>
                    <a:pt x="47459" y="9086"/>
                    <a:pt x="56527" y="7028"/>
                    <a:pt x="65442" y="7562"/>
                  </a:cubicBezTo>
                  <a:close/>
                </a:path>
              </a:pathLst>
            </a:custGeom>
            <a:solidFill>
              <a:srgbClr val="898989"/>
            </a:solidFill>
            <a:ln w="7620" cap="flat">
              <a:noFill/>
              <a:prstDash val="solid"/>
              <a:miter/>
            </a:ln>
          </p:spPr>
          <p:txBody>
            <a:bodyPr rtlCol="0" anchor="ctr"/>
            <a:lstStyle/>
            <a:p>
              <a:endParaRPr lang="ja-JP" altLang="en-US"/>
            </a:p>
          </p:txBody>
        </p:sp>
        <p:sp>
          <p:nvSpPr>
            <p:cNvPr id="70" name="フリーフォーム: 図形 69">
              <a:extLst>
                <a:ext uri="{FF2B5EF4-FFF2-40B4-BE49-F238E27FC236}">
                  <a16:creationId xmlns:a16="http://schemas.microsoft.com/office/drawing/2014/main" id="{3E326652-0498-EF37-DB56-98FE38245132}"/>
                </a:ext>
              </a:extLst>
            </p:cNvPr>
            <p:cNvSpPr/>
            <p:nvPr/>
          </p:nvSpPr>
          <p:spPr>
            <a:xfrm>
              <a:off x="3416807" y="2624107"/>
              <a:ext cx="126646" cy="49751"/>
            </a:xfrm>
            <a:custGeom>
              <a:avLst/>
              <a:gdLst>
                <a:gd name="connsiteX0" fmla="*/ 120853 w 126646"/>
                <a:gd name="connsiteY0" fmla="*/ 9898 h 49751"/>
                <a:gd name="connsiteX1" fmla="*/ 125197 w 126646"/>
                <a:gd name="connsiteY1" fmla="*/ 20642 h 49751"/>
                <a:gd name="connsiteX2" fmla="*/ 121082 w 126646"/>
                <a:gd name="connsiteY2" fmla="*/ 26890 h 49751"/>
                <a:gd name="connsiteX3" fmla="*/ 106223 w 126646"/>
                <a:gd name="connsiteY3" fmla="*/ 33672 h 49751"/>
                <a:gd name="connsiteX4" fmla="*/ 105080 w 126646"/>
                <a:gd name="connsiteY4" fmla="*/ 34967 h 49751"/>
                <a:gd name="connsiteX5" fmla="*/ 106757 w 126646"/>
                <a:gd name="connsiteY5" fmla="*/ 35653 h 49751"/>
                <a:gd name="connsiteX6" fmla="*/ 111557 w 126646"/>
                <a:gd name="connsiteY6" fmla="*/ 35120 h 49751"/>
                <a:gd name="connsiteX7" fmla="*/ 107290 w 126646"/>
                <a:gd name="connsiteY7" fmla="*/ 39997 h 49751"/>
                <a:gd name="connsiteX8" fmla="*/ 106376 w 126646"/>
                <a:gd name="connsiteY8" fmla="*/ 40378 h 49751"/>
                <a:gd name="connsiteX9" fmla="*/ 89688 w 126646"/>
                <a:gd name="connsiteY9" fmla="*/ 47160 h 49751"/>
                <a:gd name="connsiteX10" fmla="*/ 86106 w 126646"/>
                <a:gd name="connsiteY10" fmla="*/ 47540 h 49751"/>
                <a:gd name="connsiteX11" fmla="*/ 78791 w 126646"/>
                <a:gd name="connsiteY11" fmla="*/ 49445 h 49751"/>
                <a:gd name="connsiteX12" fmla="*/ 77801 w 126646"/>
                <a:gd name="connsiteY12" fmla="*/ 49674 h 49751"/>
                <a:gd name="connsiteX13" fmla="*/ 59208 w 126646"/>
                <a:gd name="connsiteY13" fmla="*/ 48912 h 49751"/>
                <a:gd name="connsiteX14" fmla="*/ 51207 w 126646"/>
                <a:gd name="connsiteY14" fmla="*/ 48836 h 49751"/>
                <a:gd name="connsiteX15" fmla="*/ 45720 w 126646"/>
                <a:gd name="connsiteY15" fmla="*/ 48302 h 49751"/>
                <a:gd name="connsiteX16" fmla="*/ 43892 w 126646"/>
                <a:gd name="connsiteY16" fmla="*/ 47617 h 49751"/>
                <a:gd name="connsiteX17" fmla="*/ 27356 w 126646"/>
                <a:gd name="connsiteY17" fmla="*/ 44645 h 49751"/>
                <a:gd name="connsiteX18" fmla="*/ 11507 w 126646"/>
                <a:gd name="connsiteY18" fmla="*/ 42283 h 49751"/>
                <a:gd name="connsiteX19" fmla="*/ 1524 w 126646"/>
                <a:gd name="connsiteY19" fmla="*/ 36492 h 49751"/>
                <a:gd name="connsiteX20" fmla="*/ 3353 w 126646"/>
                <a:gd name="connsiteY20" fmla="*/ 27043 h 49751"/>
                <a:gd name="connsiteX21" fmla="*/ 15240 w 126646"/>
                <a:gd name="connsiteY21" fmla="*/ 16146 h 49751"/>
                <a:gd name="connsiteX22" fmla="*/ 17374 w 126646"/>
                <a:gd name="connsiteY22" fmla="*/ 15308 h 49751"/>
                <a:gd name="connsiteX23" fmla="*/ 26899 w 126646"/>
                <a:gd name="connsiteY23" fmla="*/ 12107 h 49751"/>
                <a:gd name="connsiteX24" fmla="*/ 39701 w 126646"/>
                <a:gd name="connsiteY24" fmla="*/ 7840 h 49751"/>
                <a:gd name="connsiteX25" fmla="*/ 57303 w 126646"/>
                <a:gd name="connsiteY25" fmla="*/ 4487 h 49751"/>
                <a:gd name="connsiteX26" fmla="*/ 59055 w 126646"/>
                <a:gd name="connsiteY26" fmla="*/ 3573 h 49751"/>
                <a:gd name="connsiteX27" fmla="*/ 70028 w 126646"/>
                <a:gd name="connsiteY27" fmla="*/ 1211 h 49751"/>
                <a:gd name="connsiteX28" fmla="*/ 76581 w 126646"/>
                <a:gd name="connsiteY28" fmla="*/ 220 h 49751"/>
                <a:gd name="connsiteX29" fmla="*/ 87326 w 126646"/>
                <a:gd name="connsiteY29" fmla="*/ 906 h 49751"/>
                <a:gd name="connsiteX30" fmla="*/ 95555 w 126646"/>
                <a:gd name="connsiteY30" fmla="*/ 525 h 49751"/>
                <a:gd name="connsiteX31" fmla="*/ 106376 w 126646"/>
                <a:gd name="connsiteY31" fmla="*/ 220 h 49751"/>
                <a:gd name="connsiteX32" fmla="*/ 106757 w 126646"/>
                <a:gd name="connsiteY32" fmla="*/ 1363 h 49751"/>
                <a:gd name="connsiteX33" fmla="*/ 112853 w 126646"/>
                <a:gd name="connsiteY33" fmla="*/ 8831 h 49751"/>
                <a:gd name="connsiteX34" fmla="*/ 121082 w 126646"/>
                <a:gd name="connsiteY34" fmla="*/ 9898 h 49751"/>
                <a:gd name="connsiteX35" fmla="*/ 46635 w 126646"/>
                <a:gd name="connsiteY35" fmla="*/ 29786 h 49751"/>
                <a:gd name="connsiteX36" fmla="*/ 46787 w 126646"/>
                <a:gd name="connsiteY36" fmla="*/ 28262 h 49751"/>
                <a:gd name="connsiteX37" fmla="*/ 43587 w 126646"/>
                <a:gd name="connsiteY37" fmla="*/ 29938 h 49751"/>
                <a:gd name="connsiteX38" fmla="*/ 46711 w 126646"/>
                <a:gd name="connsiteY38" fmla="*/ 29786 h 49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6646" h="49751">
                  <a:moveTo>
                    <a:pt x="120853" y="9898"/>
                  </a:moveTo>
                  <a:cubicBezTo>
                    <a:pt x="126340" y="10660"/>
                    <a:pt x="128245" y="15460"/>
                    <a:pt x="125197" y="20642"/>
                  </a:cubicBezTo>
                  <a:cubicBezTo>
                    <a:pt x="123978" y="22699"/>
                    <a:pt x="122682" y="24604"/>
                    <a:pt x="121082" y="26890"/>
                  </a:cubicBezTo>
                  <a:cubicBezTo>
                    <a:pt x="116129" y="29786"/>
                    <a:pt x="111786" y="33062"/>
                    <a:pt x="106223" y="33672"/>
                  </a:cubicBezTo>
                  <a:cubicBezTo>
                    <a:pt x="105842" y="33672"/>
                    <a:pt x="105461" y="34510"/>
                    <a:pt x="105080" y="34967"/>
                  </a:cubicBezTo>
                  <a:cubicBezTo>
                    <a:pt x="105613" y="35196"/>
                    <a:pt x="106223" y="35730"/>
                    <a:pt x="106757" y="35653"/>
                  </a:cubicBezTo>
                  <a:cubicBezTo>
                    <a:pt x="108357" y="35653"/>
                    <a:pt x="109957" y="35349"/>
                    <a:pt x="111557" y="35120"/>
                  </a:cubicBezTo>
                  <a:cubicBezTo>
                    <a:pt x="110109" y="36720"/>
                    <a:pt x="108738" y="38397"/>
                    <a:pt x="107290" y="39997"/>
                  </a:cubicBezTo>
                  <a:cubicBezTo>
                    <a:pt x="107061" y="40225"/>
                    <a:pt x="106680" y="40225"/>
                    <a:pt x="106376" y="40378"/>
                  </a:cubicBezTo>
                  <a:cubicBezTo>
                    <a:pt x="100813" y="42587"/>
                    <a:pt x="95174" y="44569"/>
                    <a:pt x="89688" y="47160"/>
                  </a:cubicBezTo>
                  <a:cubicBezTo>
                    <a:pt x="88697" y="47617"/>
                    <a:pt x="87326" y="47464"/>
                    <a:pt x="86106" y="47540"/>
                  </a:cubicBezTo>
                  <a:cubicBezTo>
                    <a:pt x="83592" y="47769"/>
                    <a:pt x="80620" y="46550"/>
                    <a:pt x="78791" y="49445"/>
                  </a:cubicBezTo>
                  <a:cubicBezTo>
                    <a:pt x="78639" y="49674"/>
                    <a:pt x="78182" y="49674"/>
                    <a:pt x="77801" y="49674"/>
                  </a:cubicBezTo>
                  <a:cubicBezTo>
                    <a:pt x="71628" y="49141"/>
                    <a:pt x="65380" y="50589"/>
                    <a:pt x="59208" y="48912"/>
                  </a:cubicBezTo>
                  <a:cubicBezTo>
                    <a:pt x="56693" y="48226"/>
                    <a:pt x="53721" y="48150"/>
                    <a:pt x="51207" y="48836"/>
                  </a:cubicBezTo>
                  <a:cubicBezTo>
                    <a:pt x="49073" y="49369"/>
                    <a:pt x="47549" y="48531"/>
                    <a:pt x="45720" y="48302"/>
                  </a:cubicBezTo>
                  <a:cubicBezTo>
                    <a:pt x="45111" y="48302"/>
                    <a:pt x="44501" y="47617"/>
                    <a:pt x="43892" y="47617"/>
                  </a:cubicBezTo>
                  <a:cubicBezTo>
                    <a:pt x="38100" y="47922"/>
                    <a:pt x="32843" y="45255"/>
                    <a:pt x="27356" y="44645"/>
                  </a:cubicBezTo>
                  <a:cubicBezTo>
                    <a:pt x="22022" y="44035"/>
                    <a:pt x="16764" y="43121"/>
                    <a:pt x="11507" y="42283"/>
                  </a:cubicBezTo>
                  <a:cubicBezTo>
                    <a:pt x="7316" y="41597"/>
                    <a:pt x="3887" y="39768"/>
                    <a:pt x="1524" y="36492"/>
                  </a:cubicBezTo>
                  <a:cubicBezTo>
                    <a:pt x="-1295" y="32682"/>
                    <a:pt x="77" y="29634"/>
                    <a:pt x="3353" y="27043"/>
                  </a:cubicBezTo>
                  <a:cubicBezTo>
                    <a:pt x="7544" y="23690"/>
                    <a:pt x="11278" y="19804"/>
                    <a:pt x="15240" y="16146"/>
                  </a:cubicBezTo>
                  <a:cubicBezTo>
                    <a:pt x="15774" y="15689"/>
                    <a:pt x="16612" y="15308"/>
                    <a:pt x="17374" y="15308"/>
                  </a:cubicBezTo>
                  <a:cubicBezTo>
                    <a:pt x="20955" y="15384"/>
                    <a:pt x="24079" y="14394"/>
                    <a:pt x="26899" y="12107"/>
                  </a:cubicBezTo>
                  <a:cubicBezTo>
                    <a:pt x="30557" y="9136"/>
                    <a:pt x="35357" y="8983"/>
                    <a:pt x="39701" y="7840"/>
                  </a:cubicBezTo>
                  <a:cubicBezTo>
                    <a:pt x="45492" y="6392"/>
                    <a:pt x="51435" y="5630"/>
                    <a:pt x="57303" y="4487"/>
                  </a:cubicBezTo>
                  <a:cubicBezTo>
                    <a:pt x="57912" y="4335"/>
                    <a:pt x="58446" y="3802"/>
                    <a:pt x="59055" y="3573"/>
                  </a:cubicBezTo>
                  <a:cubicBezTo>
                    <a:pt x="62561" y="2202"/>
                    <a:pt x="66066" y="982"/>
                    <a:pt x="70028" y="1211"/>
                  </a:cubicBezTo>
                  <a:cubicBezTo>
                    <a:pt x="72162" y="1287"/>
                    <a:pt x="74676" y="2278"/>
                    <a:pt x="76581" y="220"/>
                  </a:cubicBezTo>
                  <a:cubicBezTo>
                    <a:pt x="79934" y="2735"/>
                    <a:pt x="83592" y="-999"/>
                    <a:pt x="87326" y="906"/>
                  </a:cubicBezTo>
                  <a:cubicBezTo>
                    <a:pt x="89459" y="1973"/>
                    <a:pt x="92888" y="1287"/>
                    <a:pt x="95555" y="525"/>
                  </a:cubicBezTo>
                  <a:cubicBezTo>
                    <a:pt x="99213" y="-542"/>
                    <a:pt x="102794" y="373"/>
                    <a:pt x="106376" y="220"/>
                  </a:cubicBezTo>
                  <a:cubicBezTo>
                    <a:pt x="106452" y="220"/>
                    <a:pt x="106757" y="982"/>
                    <a:pt x="106757" y="1363"/>
                  </a:cubicBezTo>
                  <a:cubicBezTo>
                    <a:pt x="106604" y="5935"/>
                    <a:pt x="108433" y="8297"/>
                    <a:pt x="112853" y="8831"/>
                  </a:cubicBezTo>
                  <a:cubicBezTo>
                    <a:pt x="115596" y="9136"/>
                    <a:pt x="118339" y="9517"/>
                    <a:pt x="121082" y="9898"/>
                  </a:cubicBezTo>
                  <a:close/>
                  <a:moveTo>
                    <a:pt x="46635" y="29786"/>
                  </a:moveTo>
                  <a:cubicBezTo>
                    <a:pt x="46635" y="29252"/>
                    <a:pt x="48844" y="28643"/>
                    <a:pt x="46787" y="28262"/>
                  </a:cubicBezTo>
                  <a:cubicBezTo>
                    <a:pt x="45797" y="28110"/>
                    <a:pt x="44653" y="29329"/>
                    <a:pt x="43587" y="29938"/>
                  </a:cubicBezTo>
                  <a:cubicBezTo>
                    <a:pt x="44425" y="30091"/>
                    <a:pt x="45263" y="30167"/>
                    <a:pt x="46711" y="29786"/>
                  </a:cubicBezTo>
                  <a:close/>
                </a:path>
              </a:pathLst>
            </a:custGeom>
            <a:solidFill>
              <a:srgbClr val="040000"/>
            </a:solidFill>
            <a:ln w="7620" cap="flat">
              <a:noFill/>
              <a:prstDash val="solid"/>
              <a:miter/>
            </a:ln>
          </p:spPr>
          <p:txBody>
            <a:bodyPr rtlCol="0" anchor="ctr"/>
            <a:lstStyle/>
            <a:p>
              <a:endParaRPr lang="ja-JP" altLang="en-US"/>
            </a:p>
          </p:txBody>
        </p:sp>
        <p:sp>
          <p:nvSpPr>
            <p:cNvPr id="71" name="フリーフォーム: 図形 70">
              <a:extLst>
                <a:ext uri="{FF2B5EF4-FFF2-40B4-BE49-F238E27FC236}">
                  <a16:creationId xmlns:a16="http://schemas.microsoft.com/office/drawing/2014/main" id="{61B8B055-FCB1-16EE-617E-D09EB3F87A81}"/>
                </a:ext>
              </a:extLst>
            </p:cNvPr>
            <p:cNvSpPr/>
            <p:nvPr/>
          </p:nvSpPr>
          <p:spPr>
            <a:xfrm>
              <a:off x="3439614" y="3036752"/>
              <a:ext cx="100896" cy="130997"/>
            </a:xfrm>
            <a:custGeom>
              <a:avLst/>
              <a:gdLst>
                <a:gd name="connsiteX0" fmla="*/ 100638 w 100896"/>
                <a:gd name="connsiteY0" fmla="*/ 4161 h 130997"/>
                <a:gd name="connsiteX1" fmla="*/ 97437 w 100896"/>
                <a:gd name="connsiteY1" fmla="*/ 9495 h 130997"/>
                <a:gd name="connsiteX2" fmla="*/ 92484 w 100896"/>
                <a:gd name="connsiteY2" fmla="*/ 13915 h 130997"/>
                <a:gd name="connsiteX3" fmla="*/ 82121 w 100896"/>
                <a:gd name="connsiteY3" fmla="*/ 25192 h 130997"/>
                <a:gd name="connsiteX4" fmla="*/ 80140 w 100896"/>
                <a:gd name="connsiteY4" fmla="*/ 28164 h 130997"/>
                <a:gd name="connsiteX5" fmla="*/ 72215 w 100896"/>
                <a:gd name="connsiteY5" fmla="*/ 33041 h 130997"/>
                <a:gd name="connsiteX6" fmla="*/ 58728 w 100896"/>
                <a:gd name="connsiteY6" fmla="*/ 38299 h 130997"/>
                <a:gd name="connsiteX7" fmla="*/ 52175 w 100896"/>
                <a:gd name="connsiteY7" fmla="*/ 43785 h 130997"/>
                <a:gd name="connsiteX8" fmla="*/ 54232 w 100896"/>
                <a:gd name="connsiteY8" fmla="*/ 48510 h 130997"/>
                <a:gd name="connsiteX9" fmla="*/ 59109 w 100896"/>
                <a:gd name="connsiteY9" fmla="*/ 49272 h 130997"/>
                <a:gd name="connsiteX10" fmla="*/ 61852 w 100896"/>
                <a:gd name="connsiteY10" fmla="*/ 48129 h 130997"/>
                <a:gd name="connsiteX11" fmla="*/ 69853 w 100896"/>
                <a:gd name="connsiteY11" fmla="*/ 43938 h 130997"/>
                <a:gd name="connsiteX12" fmla="*/ 83035 w 100896"/>
                <a:gd name="connsiteY12" fmla="*/ 40813 h 130997"/>
                <a:gd name="connsiteX13" fmla="*/ 94085 w 100896"/>
                <a:gd name="connsiteY13" fmla="*/ 45386 h 130997"/>
                <a:gd name="connsiteX14" fmla="*/ 93932 w 100896"/>
                <a:gd name="connsiteY14" fmla="*/ 52167 h 130997"/>
                <a:gd name="connsiteX15" fmla="*/ 88370 w 100896"/>
                <a:gd name="connsiteY15" fmla="*/ 55825 h 130997"/>
                <a:gd name="connsiteX16" fmla="*/ 85321 w 100896"/>
                <a:gd name="connsiteY16" fmla="*/ 58568 h 130997"/>
                <a:gd name="connsiteX17" fmla="*/ 78997 w 100896"/>
                <a:gd name="connsiteY17" fmla="*/ 62759 h 130997"/>
                <a:gd name="connsiteX18" fmla="*/ 70081 w 100896"/>
                <a:gd name="connsiteY18" fmla="*/ 68626 h 130997"/>
                <a:gd name="connsiteX19" fmla="*/ 65510 w 100896"/>
                <a:gd name="connsiteY19" fmla="*/ 74189 h 130997"/>
                <a:gd name="connsiteX20" fmla="*/ 67719 w 100896"/>
                <a:gd name="connsiteY20" fmla="*/ 78228 h 130997"/>
                <a:gd name="connsiteX21" fmla="*/ 72368 w 100896"/>
                <a:gd name="connsiteY21" fmla="*/ 77847 h 130997"/>
                <a:gd name="connsiteX22" fmla="*/ 87379 w 100896"/>
                <a:gd name="connsiteY22" fmla="*/ 76246 h 130997"/>
                <a:gd name="connsiteX23" fmla="*/ 91494 w 100896"/>
                <a:gd name="connsiteY23" fmla="*/ 85771 h 130997"/>
                <a:gd name="connsiteX24" fmla="*/ 82350 w 100896"/>
                <a:gd name="connsiteY24" fmla="*/ 94763 h 130997"/>
                <a:gd name="connsiteX25" fmla="*/ 73510 w 100896"/>
                <a:gd name="connsiteY25" fmla="*/ 95830 h 130997"/>
                <a:gd name="connsiteX26" fmla="*/ 68710 w 100896"/>
                <a:gd name="connsiteY26" fmla="*/ 97811 h 130997"/>
                <a:gd name="connsiteX27" fmla="*/ 69243 w 100896"/>
                <a:gd name="connsiteY27" fmla="*/ 101469 h 130997"/>
                <a:gd name="connsiteX28" fmla="*/ 71986 w 100896"/>
                <a:gd name="connsiteY28" fmla="*/ 102916 h 130997"/>
                <a:gd name="connsiteX29" fmla="*/ 80902 w 100896"/>
                <a:gd name="connsiteY29" fmla="*/ 105050 h 130997"/>
                <a:gd name="connsiteX30" fmla="*/ 82578 w 100896"/>
                <a:gd name="connsiteY30" fmla="*/ 112899 h 130997"/>
                <a:gd name="connsiteX31" fmla="*/ 71834 w 100896"/>
                <a:gd name="connsiteY31" fmla="*/ 122043 h 130997"/>
                <a:gd name="connsiteX32" fmla="*/ 49431 w 100896"/>
                <a:gd name="connsiteY32" fmla="*/ 129891 h 130997"/>
                <a:gd name="connsiteX33" fmla="*/ 48898 w 100896"/>
                <a:gd name="connsiteY33" fmla="*/ 129891 h 130997"/>
                <a:gd name="connsiteX34" fmla="*/ 34649 w 100896"/>
                <a:gd name="connsiteY34" fmla="*/ 129282 h 130997"/>
                <a:gd name="connsiteX35" fmla="*/ 17199 w 100896"/>
                <a:gd name="connsiteY35" fmla="*/ 116937 h 130997"/>
                <a:gd name="connsiteX36" fmla="*/ 9960 w 100896"/>
                <a:gd name="connsiteY36" fmla="*/ 104364 h 130997"/>
                <a:gd name="connsiteX37" fmla="*/ 3635 w 100896"/>
                <a:gd name="connsiteY37" fmla="*/ 91867 h 130997"/>
                <a:gd name="connsiteX38" fmla="*/ 1730 w 100896"/>
                <a:gd name="connsiteY38" fmla="*/ 86762 h 130997"/>
                <a:gd name="connsiteX39" fmla="*/ 2187 w 100896"/>
                <a:gd name="connsiteY39" fmla="*/ 66798 h 130997"/>
                <a:gd name="connsiteX40" fmla="*/ 3254 w 100896"/>
                <a:gd name="connsiteY40" fmla="*/ 63445 h 130997"/>
                <a:gd name="connsiteX41" fmla="*/ 3406 w 100896"/>
                <a:gd name="connsiteY41" fmla="*/ 61387 h 130997"/>
                <a:gd name="connsiteX42" fmla="*/ 5464 w 100896"/>
                <a:gd name="connsiteY42" fmla="*/ 55215 h 130997"/>
                <a:gd name="connsiteX43" fmla="*/ 10645 w 100896"/>
                <a:gd name="connsiteY43" fmla="*/ 41194 h 130997"/>
                <a:gd name="connsiteX44" fmla="*/ 18189 w 100896"/>
                <a:gd name="connsiteY44" fmla="*/ 32508 h 130997"/>
                <a:gd name="connsiteX45" fmla="*/ 19866 w 100896"/>
                <a:gd name="connsiteY45" fmla="*/ 29002 h 130997"/>
                <a:gd name="connsiteX46" fmla="*/ 22609 w 100896"/>
                <a:gd name="connsiteY46" fmla="*/ 26564 h 130997"/>
                <a:gd name="connsiteX47" fmla="*/ 24361 w 100896"/>
                <a:gd name="connsiteY47" fmla="*/ 28621 h 130997"/>
                <a:gd name="connsiteX48" fmla="*/ 27410 w 100896"/>
                <a:gd name="connsiteY48" fmla="*/ 29155 h 130997"/>
                <a:gd name="connsiteX49" fmla="*/ 30610 w 100896"/>
                <a:gd name="connsiteY49" fmla="*/ 25269 h 130997"/>
                <a:gd name="connsiteX50" fmla="*/ 31600 w 100896"/>
                <a:gd name="connsiteY50" fmla="*/ 21611 h 130997"/>
                <a:gd name="connsiteX51" fmla="*/ 33658 w 100896"/>
                <a:gd name="connsiteY51" fmla="*/ 16506 h 130997"/>
                <a:gd name="connsiteX52" fmla="*/ 35715 w 100896"/>
                <a:gd name="connsiteY52" fmla="*/ 13077 h 130997"/>
                <a:gd name="connsiteX53" fmla="*/ 48593 w 100896"/>
                <a:gd name="connsiteY53" fmla="*/ 6676 h 130997"/>
                <a:gd name="connsiteX54" fmla="*/ 62385 w 100896"/>
                <a:gd name="connsiteY54" fmla="*/ 2028 h 130997"/>
                <a:gd name="connsiteX55" fmla="*/ 75035 w 100896"/>
                <a:gd name="connsiteY55" fmla="*/ 275 h 130997"/>
                <a:gd name="connsiteX56" fmla="*/ 88827 w 100896"/>
                <a:gd name="connsiteY56" fmla="*/ 1723 h 130997"/>
                <a:gd name="connsiteX57" fmla="*/ 95761 w 100896"/>
                <a:gd name="connsiteY57" fmla="*/ 1875 h 130997"/>
                <a:gd name="connsiteX58" fmla="*/ 100714 w 100896"/>
                <a:gd name="connsiteY58" fmla="*/ 4314 h 130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00896" h="130997">
                  <a:moveTo>
                    <a:pt x="100638" y="4161"/>
                  </a:moveTo>
                  <a:cubicBezTo>
                    <a:pt x="101095" y="6447"/>
                    <a:pt x="101400" y="8962"/>
                    <a:pt x="97437" y="9495"/>
                  </a:cubicBezTo>
                  <a:cubicBezTo>
                    <a:pt x="95609" y="9724"/>
                    <a:pt x="93627" y="12086"/>
                    <a:pt x="92484" y="13915"/>
                  </a:cubicBezTo>
                  <a:cubicBezTo>
                    <a:pt x="89665" y="18258"/>
                    <a:pt x="85703" y="21535"/>
                    <a:pt x="82121" y="25192"/>
                  </a:cubicBezTo>
                  <a:cubicBezTo>
                    <a:pt x="81283" y="26031"/>
                    <a:pt x="80826" y="27174"/>
                    <a:pt x="80140" y="28164"/>
                  </a:cubicBezTo>
                  <a:cubicBezTo>
                    <a:pt x="76101" y="28241"/>
                    <a:pt x="74577" y="31517"/>
                    <a:pt x="72215" y="33041"/>
                  </a:cubicBezTo>
                  <a:cubicBezTo>
                    <a:pt x="68024" y="35784"/>
                    <a:pt x="63605" y="37842"/>
                    <a:pt x="58728" y="38299"/>
                  </a:cubicBezTo>
                  <a:cubicBezTo>
                    <a:pt x="54994" y="38604"/>
                    <a:pt x="54232" y="41956"/>
                    <a:pt x="52175" y="43785"/>
                  </a:cubicBezTo>
                  <a:cubicBezTo>
                    <a:pt x="50803" y="45004"/>
                    <a:pt x="52327" y="47671"/>
                    <a:pt x="54232" y="48510"/>
                  </a:cubicBezTo>
                  <a:cubicBezTo>
                    <a:pt x="55604" y="49119"/>
                    <a:pt x="56975" y="51710"/>
                    <a:pt x="59109" y="49272"/>
                  </a:cubicBezTo>
                  <a:cubicBezTo>
                    <a:pt x="59642" y="48586"/>
                    <a:pt x="60938" y="48586"/>
                    <a:pt x="61852" y="48129"/>
                  </a:cubicBezTo>
                  <a:cubicBezTo>
                    <a:pt x="64519" y="46757"/>
                    <a:pt x="67186" y="45309"/>
                    <a:pt x="69853" y="43938"/>
                  </a:cubicBezTo>
                  <a:cubicBezTo>
                    <a:pt x="74044" y="41880"/>
                    <a:pt x="78540" y="40128"/>
                    <a:pt x="83035" y="40813"/>
                  </a:cubicBezTo>
                  <a:cubicBezTo>
                    <a:pt x="86845" y="41423"/>
                    <a:pt x="90655" y="43404"/>
                    <a:pt x="94085" y="45386"/>
                  </a:cubicBezTo>
                  <a:cubicBezTo>
                    <a:pt x="96218" y="46605"/>
                    <a:pt x="95990" y="50338"/>
                    <a:pt x="93932" y="52167"/>
                  </a:cubicBezTo>
                  <a:cubicBezTo>
                    <a:pt x="92332" y="53691"/>
                    <a:pt x="91341" y="55977"/>
                    <a:pt x="88370" y="55825"/>
                  </a:cubicBezTo>
                  <a:cubicBezTo>
                    <a:pt x="87455" y="55825"/>
                    <a:pt x="86465" y="57806"/>
                    <a:pt x="85321" y="58568"/>
                  </a:cubicBezTo>
                  <a:cubicBezTo>
                    <a:pt x="83264" y="60092"/>
                    <a:pt x="81130" y="61387"/>
                    <a:pt x="78997" y="62759"/>
                  </a:cubicBezTo>
                  <a:cubicBezTo>
                    <a:pt x="76025" y="64664"/>
                    <a:pt x="72825" y="66417"/>
                    <a:pt x="70081" y="68626"/>
                  </a:cubicBezTo>
                  <a:cubicBezTo>
                    <a:pt x="68253" y="70151"/>
                    <a:pt x="66653" y="72132"/>
                    <a:pt x="65510" y="74189"/>
                  </a:cubicBezTo>
                  <a:cubicBezTo>
                    <a:pt x="64290" y="76323"/>
                    <a:pt x="65357" y="77999"/>
                    <a:pt x="67719" y="78228"/>
                  </a:cubicBezTo>
                  <a:cubicBezTo>
                    <a:pt x="69320" y="78380"/>
                    <a:pt x="71225" y="78609"/>
                    <a:pt x="72368" y="77847"/>
                  </a:cubicBezTo>
                  <a:cubicBezTo>
                    <a:pt x="77168" y="74722"/>
                    <a:pt x="82426" y="76170"/>
                    <a:pt x="87379" y="76246"/>
                  </a:cubicBezTo>
                  <a:cubicBezTo>
                    <a:pt x="92789" y="76323"/>
                    <a:pt x="94923" y="81657"/>
                    <a:pt x="91494" y="85771"/>
                  </a:cubicBezTo>
                  <a:cubicBezTo>
                    <a:pt x="88750" y="89048"/>
                    <a:pt x="85703" y="92172"/>
                    <a:pt x="82350" y="94763"/>
                  </a:cubicBezTo>
                  <a:cubicBezTo>
                    <a:pt x="79911" y="96668"/>
                    <a:pt x="76635" y="96744"/>
                    <a:pt x="73510" y="95830"/>
                  </a:cubicBezTo>
                  <a:cubicBezTo>
                    <a:pt x="71529" y="95296"/>
                    <a:pt x="69929" y="96516"/>
                    <a:pt x="68710" y="97811"/>
                  </a:cubicBezTo>
                  <a:cubicBezTo>
                    <a:pt x="67643" y="99030"/>
                    <a:pt x="69015" y="100249"/>
                    <a:pt x="69243" y="101469"/>
                  </a:cubicBezTo>
                  <a:cubicBezTo>
                    <a:pt x="69624" y="103678"/>
                    <a:pt x="70996" y="102916"/>
                    <a:pt x="71986" y="102916"/>
                  </a:cubicBezTo>
                  <a:cubicBezTo>
                    <a:pt x="75111" y="102916"/>
                    <a:pt x="78006" y="103297"/>
                    <a:pt x="80902" y="105050"/>
                  </a:cubicBezTo>
                  <a:cubicBezTo>
                    <a:pt x="85017" y="107488"/>
                    <a:pt x="85855" y="109470"/>
                    <a:pt x="82578" y="112899"/>
                  </a:cubicBezTo>
                  <a:cubicBezTo>
                    <a:pt x="79302" y="116328"/>
                    <a:pt x="75949" y="120747"/>
                    <a:pt x="71834" y="122043"/>
                  </a:cubicBezTo>
                  <a:cubicBezTo>
                    <a:pt x="64214" y="124329"/>
                    <a:pt x="57890" y="130272"/>
                    <a:pt x="49431" y="129891"/>
                  </a:cubicBezTo>
                  <a:cubicBezTo>
                    <a:pt x="49279" y="129891"/>
                    <a:pt x="49050" y="129891"/>
                    <a:pt x="48898" y="129891"/>
                  </a:cubicBezTo>
                  <a:cubicBezTo>
                    <a:pt x="41430" y="132025"/>
                    <a:pt x="41354" y="130653"/>
                    <a:pt x="34649" y="129282"/>
                  </a:cubicBezTo>
                  <a:cubicBezTo>
                    <a:pt x="26952" y="127681"/>
                    <a:pt x="21542" y="122652"/>
                    <a:pt x="17199" y="116937"/>
                  </a:cubicBezTo>
                  <a:cubicBezTo>
                    <a:pt x="14303" y="113203"/>
                    <a:pt x="11941" y="108708"/>
                    <a:pt x="9960" y="104364"/>
                  </a:cubicBezTo>
                  <a:cubicBezTo>
                    <a:pt x="8055" y="100097"/>
                    <a:pt x="6378" y="95754"/>
                    <a:pt x="3635" y="91867"/>
                  </a:cubicBezTo>
                  <a:cubicBezTo>
                    <a:pt x="2568" y="90420"/>
                    <a:pt x="1806" y="88515"/>
                    <a:pt x="1730" y="86762"/>
                  </a:cubicBezTo>
                  <a:cubicBezTo>
                    <a:pt x="1349" y="80133"/>
                    <a:pt x="-2232" y="73351"/>
                    <a:pt x="2187" y="66798"/>
                  </a:cubicBezTo>
                  <a:cubicBezTo>
                    <a:pt x="2797" y="65883"/>
                    <a:pt x="2949" y="64588"/>
                    <a:pt x="3254" y="63445"/>
                  </a:cubicBezTo>
                  <a:cubicBezTo>
                    <a:pt x="3406" y="62759"/>
                    <a:pt x="3102" y="61921"/>
                    <a:pt x="3406" y="61387"/>
                  </a:cubicBezTo>
                  <a:cubicBezTo>
                    <a:pt x="5388" y="57806"/>
                    <a:pt x="5311" y="57806"/>
                    <a:pt x="5464" y="55215"/>
                  </a:cubicBezTo>
                  <a:cubicBezTo>
                    <a:pt x="5769" y="50034"/>
                    <a:pt x="6988" y="45233"/>
                    <a:pt x="10645" y="41194"/>
                  </a:cubicBezTo>
                  <a:cubicBezTo>
                    <a:pt x="13236" y="38375"/>
                    <a:pt x="14532" y="34565"/>
                    <a:pt x="18189" y="32508"/>
                  </a:cubicBezTo>
                  <a:cubicBezTo>
                    <a:pt x="19104" y="31974"/>
                    <a:pt x="19104" y="30069"/>
                    <a:pt x="19866" y="29002"/>
                  </a:cubicBezTo>
                  <a:cubicBezTo>
                    <a:pt x="20551" y="28012"/>
                    <a:pt x="21695" y="27326"/>
                    <a:pt x="22609" y="26564"/>
                  </a:cubicBezTo>
                  <a:cubicBezTo>
                    <a:pt x="23219" y="27250"/>
                    <a:pt x="23752" y="27936"/>
                    <a:pt x="24361" y="28621"/>
                  </a:cubicBezTo>
                  <a:cubicBezTo>
                    <a:pt x="25200" y="29612"/>
                    <a:pt x="25809" y="30146"/>
                    <a:pt x="27410" y="29155"/>
                  </a:cubicBezTo>
                  <a:cubicBezTo>
                    <a:pt x="30153" y="27402"/>
                    <a:pt x="31143" y="26945"/>
                    <a:pt x="30610" y="25269"/>
                  </a:cubicBezTo>
                  <a:cubicBezTo>
                    <a:pt x="30153" y="23668"/>
                    <a:pt x="30229" y="22526"/>
                    <a:pt x="31600" y="21611"/>
                  </a:cubicBezTo>
                  <a:cubicBezTo>
                    <a:pt x="33505" y="20316"/>
                    <a:pt x="33886" y="18563"/>
                    <a:pt x="33658" y="16506"/>
                  </a:cubicBezTo>
                  <a:cubicBezTo>
                    <a:pt x="33429" y="14829"/>
                    <a:pt x="33810" y="13839"/>
                    <a:pt x="35715" y="13077"/>
                  </a:cubicBezTo>
                  <a:cubicBezTo>
                    <a:pt x="40135" y="11248"/>
                    <a:pt x="44631" y="9343"/>
                    <a:pt x="48593" y="6676"/>
                  </a:cubicBezTo>
                  <a:cubicBezTo>
                    <a:pt x="52860" y="3856"/>
                    <a:pt x="57813" y="3552"/>
                    <a:pt x="62385" y="2028"/>
                  </a:cubicBezTo>
                  <a:cubicBezTo>
                    <a:pt x="66424" y="656"/>
                    <a:pt x="71072" y="-563"/>
                    <a:pt x="75035" y="275"/>
                  </a:cubicBezTo>
                  <a:cubicBezTo>
                    <a:pt x="79606" y="1266"/>
                    <a:pt x="84331" y="-487"/>
                    <a:pt x="88827" y="1723"/>
                  </a:cubicBezTo>
                  <a:cubicBezTo>
                    <a:pt x="90732" y="2637"/>
                    <a:pt x="93475" y="1875"/>
                    <a:pt x="95761" y="1875"/>
                  </a:cubicBezTo>
                  <a:cubicBezTo>
                    <a:pt x="97818" y="1875"/>
                    <a:pt x="100180" y="2028"/>
                    <a:pt x="100714" y="4314"/>
                  </a:cubicBezTo>
                  <a:close/>
                </a:path>
              </a:pathLst>
            </a:custGeom>
            <a:solidFill>
              <a:srgbClr val="FFFFFF"/>
            </a:solidFill>
            <a:ln w="7620" cap="flat">
              <a:noFill/>
              <a:prstDash val="solid"/>
              <a:miter/>
            </a:ln>
          </p:spPr>
          <p:txBody>
            <a:bodyPr rtlCol="0" anchor="ctr"/>
            <a:lstStyle/>
            <a:p>
              <a:endParaRPr lang="ja-JP" altLang="en-US"/>
            </a:p>
          </p:txBody>
        </p:sp>
        <p:sp>
          <p:nvSpPr>
            <p:cNvPr id="72" name="フリーフォーム: 図形 71">
              <a:extLst>
                <a:ext uri="{FF2B5EF4-FFF2-40B4-BE49-F238E27FC236}">
                  <a16:creationId xmlns:a16="http://schemas.microsoft.com/office/drawing/2014/main" id="{3000506D-7D6F-C092-C9F7-84B93D09EB61}"/>
                </a:ext>
              </a:extLst>
            </p:cNvPr>
            <p:cNvSpPr/>
            <p:nvPr/>
          </p:nvSpPr>
          <p:spPr>
            <a:xfrm>
              <a:off x="3475367" y="2528809"/>
              <a:ext cx="57618" cy="25838"/>
            </a:xfrm>
            <a:custGeom>
              <a:avLst/>
              <a:gdLst>
                <a:gd name="connsiteX0" fmla="*/ 53454 w 57618"/>
                <a:gd name="connsiteY0" fmla="*/ 8345 h 25838"/>
                <a:gd name="connsiteX1" fmla="*/ 56960 w 57618"/>
                <a:gd name="connsiteY1" fmla="*/ 14822 h 25838"/>
                <a:gd name="connsiteX2" fmla="*/ 48882 w 57618"/>
                <a:gd name="connsiteY2" fmla="*/ 21223 h 25838"/>
                <a:gd name="connsiteX3" fmla="*/ 43472 w 57618"/>
                <a:gd name="connsiteY3" fmla="*/ 22442 h 25838"/>
                <a:gd name="connsiteX4" fmla="*/ 39281 w 57618"/>
                <a:gd name="connsiteY4" fmla="*/ 23738 h 25838"/>
                <a:gd name="connsiteX5" fmla="*/ 23736 w 57618"/>
                <a:gd name="connsiteY5" fmla="*/ 24957 h 25838"/>
                <a:gd name="connsiteX6" fmla="*/ 13526 w 57618"/>
                <a:gd name="connsiteY6" fmla="*/ 22366 h 25838"/>
                <a:gd name="connsiteX7" fmla="*/ 8420 w 57618"/>
                <a:gd name="connsiteY7" fmla="*/ 19166 h 25838"/>
                <a:gd name="connsiteX8" fmla="*/ 648 w 57618"/>
                <a:gd name="connsiteY8" fmla="*/ 9641 h 25838"/>
                <a:gd name="connsiteX9" fmla="*/ 2477 w 57618"/>
                <a:gd name="connsiteY9" fmla="*/ 2402 h 25838"/>
                <a:gd name="connsiteX10" fmla="*/ 12383 w 57618"/>
                <a:gd name="connsiteY10" fmla="*/ 649 h 25838"/>
                <a:gd name="connsiteX11" fmla="*/ 16650 w 57618"/>
                <a:gd name="connsiteY11" fmla="*/ 878 h 25838"/>
                <a:gd name="connsiteX12" fmla="*/ 29832 w 57618"/>
                <a:gd name="connsiteY12" fmla="*/ 3012 h 25838"/>
                <a:gd name="connsiteX13" fmla="*/ 32499 w 57618"/>
                <a:gd name="connsiteY13" fmla="*/ 3012 h 25838"/>
                <a:gd name="connsiteX14" fmla="*/ 46825 w 57618"/>
                <a:gd name="connsiteY14" fmla="*/ 6288 h 25838"/>
                <a:gd name="connsiteX15" fmla="*/ 53531 w 57618"/>
                <a:gd name="connsiteY15" fmla="*/ 8345 h 25838"/>
                <a:gd name="connsiteX16" fmla="*/ 36843 w 57618"/>
                <a:gd name="connsiteY16" fmla="*/ 16423 h 25838"/>
                <a:gd name="connsiteX17" fmla="*/ 33185 w 57618"/>
                <a:gd name="connsiteY17" fmla="*/ 12613 h 25838"/>
                <a:gd name="connsiteX18" fmla="*/ 19545 w 57618"/>
                <a:gd name="connsiteY18" fmla="*/ 11698 h 25838"/>
                <a:gd name="connsiteX19" fmla="*/ 15126 w 57618"/>
                <a:gd name="connsiteY19" fmla="*/ 11393 h 25838"/>
                <a:gd name="connsiteX20" fmla="*/ 18326 w 57618"/>
                <a:gd name="connsiteY20" fmla="*/ 14289 h 25838"/>
                <a:gd name="connsiteX21" fmla="*/ 19088 w 57618"/>
                <a:gd name="connsiteY21" fmla="*/ 15051 h 25838"/>
                <a:gd name="connsiteX22" fmla="*/ 25946 w 57618"/>
                <a:gd name="connsiteY22" fmla="*/ 19013 h 25838"/>
                <a:gd name="connsiteX23" fmla="*/ 36767 w 57618"/>
                <a:gd name="connsiteY23" fmla="*/ 16575 h 25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7618" h="25838">
                  <a:moveTo>
                    <a:pt x="53454" y="8345"/>
                  </a:moveTo>
                  <a:cubicBezTo>
                    <a:pt x="57569" y="9336"/>
                    <a:pt x="58407" y="10936"/>
                    <a:pt x="56960" y="14822"/>
                  </a:cubicBezTo>
                  <a:cubicBezTo>
                    <a:pt x="55512" y="18632"/>
                    <a:pt x="51778" y="19394"/>
                    <a:pt x="48882" y="21223"/>
                  </a:cubicBezTo>
                  <a:cubicBezTo>
                    <a:pt x="47358" y="22138"/>
                    <a:pt x="45301" y="21985"/>
                    <a:pt x="43472" y="22442"/>
                  </a:cubicBezTo>
                  <a:cubicBezTo>
                    <a:pt x="42177" y="22747"/>
                    <a:pt x="40881" y="23128"/>
                    <a:pt x="39281" y="23738"/>
                  </a:cubicBezTo>
                  <a:cubicBezTo>
                    <a:pt x="34100" y="26710"/>
                    <a:pt x="28918" y="25948"/>
                    <a:pt x="23736" y="24957"/>
                  </a:cubicBezTo>
                  <a:cubicBezTo>
                    <a:pt x="20307" y="24271"/>
                    <a:pt x="16802" y="23433"/>
                    <a:pt x="13526" y="22366"/>
                  </a:cubicBezTo>
                  <a:cubicBezTo>
                    <a:pt x="11697" y="21757"/>
                    <a:pt x="9944" y="20461"/>
                    <a:pt x="8420" y="19166"/>
                  </a:cubicBezTo>
                  <a:cubicBezTo>
                    <a:pt x="5144" y="16575"/>
                    <a:pt x="2172" y="13679"/>
                    <a:pt x="648" y="9641"/>
                  </a:cubicBezTo>
                  <a:cubicBezTo>
                    <a:pt x="-495" y="6440"/>
                    <a:pt x="-267" y="3545"/>
                    <a:pt x="2477" y="2402"/>
                  </a:cubicBezTo>
                  <a:cubicBezTo>
                    <a:pt x="5525" y="1107"/>
                    <a:pt x="8573" y="-1103"/>
                    <a:pt x="12383" y="649"/>
                  </a:cubicBezTo>
                  <a:cubicBezTo>
                    <a:pt x="13526" y="1183"/>
                    <a:pt x="15202" y="878"/>
                    <a:pt x="16650" y="878"/>
                  </a:cubicBezTo>
                  <a:cubicBezTo>
                    <a:pt x="21146" y="878"/>
                    <a:pt x="25489" y="1716"/>
                    <a:pt x="29832" y="3012"/>
                  </a:cubicBezTo>
                  <a:cubicBezTo>
                    <a:pt x="30671" y="3240"/>
                    <a:pt x="31661" y="3164"/>
                    <a:pt x="32499" y="3012"/>
                  </a:cubicBezTo>
                  <a:cubicBezTo>
                    <a:pt x="37681" y="2249"/>
                    <a:pt x="42101" y="5069"/>
                    <a:pt x="46825" y="6288"/>
                  </a:cubicBezTo>
                  <a:cubicBezTo>
                    <a:pt x="49111" y="6822"/>
                    <a:pt x="51245" y="7812"/>
                    <a:pt x="53531" y="8345"/>
                  </a:cubicBezTo>
                  <a:close/>
                  <a:moveTo>
                    <a:pt x="36843" y="16423"/>
                  </a:moveTo>
                  <a:cubicBezTo>
                    <a:pt x="37071" y="13756"/>
                    <a:pt x="35928" y="12765"/>
                    <a:pt x="33185" y="12613"/>
                  </a:cubicBezTo>
                  <a:cubicBezTo>
                    <a:pt x="28689" y="12308"/>
                    <a:pt x="24041" y="13832"/>
                    <a:pt x="19545" y="11698"/>
                  </a:cubicBezTo>
                  <a:cubicBezTo>
                    <a:pt x="18326" y="11089"/>
                    <a:pt x="16650" y="11470"/>
                    <a:pt x="15126" y="11393"/>
                  </a:cubicBezTo>
                  <a:cubicBezTo>
                    <a:pt x="16193" y="12308"/>
                    <a:pt x="17259" y="13298"/>
                    <a:pt x="18326" y="14289"/>
                  </a:cubicBezTo>
                  <a:cubicBezTo>
                    <a:pt x="18555" y="14518"/>
                    <a:pt x="18783" y="14822"/>
                    <a:pt x="19088" y="15051"/>
                  </a:cubicBezTo>
                  <a:cubicBezTo>
                    <a:pt x="21374" y="16499"/>
                    <a:pt x="23660" y="18937"/>
                    <a:pt x="25946" y="19013"/>
                  </a:cubicBezTo>
                  <a:cubicBezTo>
                    <a:pt x="29451" y="19090"/>
                    <a:pt x="33490" y="20080"/>
                    <a:pt x="36767" y="16575"/>
                  </a:cubicBezTo>
                  <a:close/>
                </a:path>
              </a:pathLst>
            </a:custGeom>
            <a:solidFill>
              <a:srgbClr val="040000"/>
            </a:solidFill>
            <a:ln w="7620" cap="flat">
              <a:noFill/>
              <a:prstDash val="solid"/>
              <a:miter/>
            </a:ln>
          </p:spPr>
          <p:txBody>
            <a:bodyPr rtlCol="0" anchor="ctr"/>
            <a:lstStyle/>
            <a:p>
              <a:endParaRPr lang="ja-JP" altLang="en-US"/>
            </a:p>
          </p:txBody>
        </p:sp>
        <p:sp>
          <p:nvSpPr>
            <p:cNvPr id="73" name="フリーフォーム: 図形 72">
              <a:extLst>
                <a:ext uri="{FF2B5EF4-FFF2-40B4-BE49-F238E27FC236}">
                  <a16:creationId xmlns:a16="http://schemas.microsoft.com/office/drawing/2014/main" id="{B6E666CF-6AD7-5F84-F948-F4CCCF1E35E2}"/>
                </a:ext>
              </a:extLst>
            </p:cNvPr>
            <p:cNvSpPr/>
            <p:nvPr/>
          </p:nvSpPr>
          <p:spPr>
            <a:xfrm>
              <a:off x="3531946" y="2456535"/>
              <a:ext cx="381" cy="990"/>
            </a:xfrm>
            <a:custGeom>
              <a:avLst/>
              <a:gdLst>
                <a:gd name="connsiteX0" fmla="*/ 381 w 381"/>
                <a:gd name="connsiteY0" fmla="*/ 0 h 990"/>
                <a:gd name="connsiteX1" fmla="*/ 0 w 381"/>
                <a:gd name="connsiteY1" fmla="*/ 991 h 990"/>
                <a:gd name="connsiteX2" fmla="*/ 381 w 381"/>
                <a:gd name="connsiteY2" fmla="*/ 0 h 990"/>
              </a:gdLst>
              <a:ahLst/>
              <a:cxnLst>
                <a:cxn ang="0">
                  <a:pos x="connsiteX0" y="connsiteY0"/>
                </a:cxn>
                <a:cxn ang="0">
                  <a:pos x="connsiteX1" y="connsiteY1"/>
                </a:cxn>
                <a:cxn ang="0">
                  <a:pos x="connsiteX2" y="connsiteY2"/>
                </a:cxn>
              </a:cxnLst>
              <a:rect l="l" t="t" r="r" b="b"/>
              <a:pathLst>
                <a:path w="381" h="990">
                  <a:moveTo>
                    <a:pt x="381" y="0"/>
                  </a:moveTo>
                  <a:cubicBezTo>
                    <a:pt x="381" y="0"/>
                    <a:pt x="381" y="686"/>
                    <a:pt x="0" y="991"/>
                  </a:cubicBezTo>
                  <a:cubicBezTo>
                    <a:pt x="0" y="686"/>
                    <a:pt x="152" y="305"/>
                    <a:pt x="381" y="0"/>
                  </a:cubicBezTo>
                  <a:close/>
                </a:path>
              </a:pathLst>
            </a:custGeom>
            <a:solidFill>
              <a:srgbClr val="040000"/>
            </a:solidFill>
            <a:ln w="7620" cap="flat">
              <a:noFill/>
              <a:prstDash val="solid"/>
              <a:miter/>
            </a:ln>
          </p:spPr>
          <p:txBody>
            <a:bodyPr rtlCol="0" anchor="ctr"/>
            <a:lstStyle/>
            <a:p>
              <a:endParaRPr lang="ja-JP" altLang="en-US"/>
            </a:p>
          </p:txBody>
        </p:sp>
        <p:sp>
          <p:nvSpPr>
            <p:cNvPr id="74" name="フリーフォーム: 図形 73">
              <a:extLst>
                <a:ext uri="{FF2B5EF4-FFF2-40B4-BE49-F238E27FC236}">
                  <a16:creationId xmlns:a16="http://schemas.microsoft.com/office/drawing/2014/main" id="{D4853BB7-14A8-7631-A037-0D52562A7EE6}"/>
                </a:ext>
              </a:extLst>
            </p:cNvPr>
            <p:cNvSpPr/>
            <p:nvPr/>
          </p:nvSpPr>
          <p:spPr>
            <a:xfrm>
              <a:off x="3531031" y="2457526"/>
              <a:ext cx="381" cy="990"/>
            </a:xfrm>
            <a:custGeom>
              <a:avLst/>
              <a:gdLst>
                <a:gd name="connsiteX0" fmla="*/ 381 w 381"/>
                <a:gd name="connsiteY0" fmla="*/ 0 h 990"/>
                <a:gd name="connsiteX1" fmla="*/ 0 w 381"/>
                <a:gd name="connsiteY1" fmla="*/ 991 h 990"/>
                <a:gd name="connsiteX2" fmla="*/ 381 w 381"/>
                <a:gd name="connsiteY2" fmla="*/ 0 h 990"/>
              </a:gdLst>
              <a:ahLst/>
              <a:cxnLst>
                <a:cxn ang="0">
                  <a:pos x="connsiteX0" y="connsiteY0"/>
                </a:cxn>
                <a:cxn ang="0">
                  <a:pos x="connsiteX1" y="connsiteY1"/>
                </a:cxn>
                <a:cxn ang="0">
                  <a:pos x="connsiteX2" y="connsiteY2"/>
                </a:cxn>
              </a:cxnLst>
              <a:rect l="l" t="t" r="r" b="b"/>
              <a:pathLst>
                <a:path w="381" h="990">
                  <a:moveTo>
                    <a:pt x="381" y="0"/>
                  </a:moveTo>
                  <a:cubicBezTo>
                    <a:pt x="381" y="0"/>
                    <a:pt x="229" y="686"/>
                    <a:pt x="0" y="991"/>
                  </a:cubicBezTo>
                  <a:cubicBezTo>
                    <a:pt x="0" y="686"/>
                    <a:pt x="0" y="305"/>
                    <a:pt x="381" y="0"/>
                  </a:cubicBezTo>
                  <a:close/>
                </a:path>
              </a:pathLst>
            </a:custGeom>
            <a:solidFill>
              <a:srgbClr val="040000"/>
            </a:solidFill>
            <a:ln w="7620" cap="flat">
              <a:noFill/>
              <a:prstDash val="solid"/>
              <a:miter/>
            </a:ln>
          </p:spPr>
          <p:txBody>
            <a:bodyPr rtlCol="0" anchor="ctr"/>
            <a:lstStyle/>
            <a:p>
              <a:endParaRPr lang="ja-JP" altLang="en-US"/>
            </a:p>
          </p:txBody>
        </p:sp>
        <p:sp>
          <p:nvSpPr>
            <p:cNvPr id="75" name="フリーフォーム: 図形 74">
              <a:extLst>
                <a:ext uri="{FF2B5EF4-FFF2-40B4-BE49-F238E27FC236}">
                  <a16:creationId xmlns:a16="http://schemas.microsoft.com/office/drawing/2014/main" id="{A5756765-BEB4-0625-E917-94347046E0CF}"/>
                </a:ext>
              </a:extLst>
            </p:cNvPr>
            <p:cNvSpPr/>
            <p:nvPr/>
          </p:nvSpPr>
          <p:spPr>
            <a:xfrm>
              <a:off x="3527165" y="2851327"/>
              <a:ext cx="377" cy="1066"/>
            </a:xfrm>
            <a:custGeom>
              <a:avLst/>
              <a:gdLst>
                <a:gd name="connsiteX0" fmla="*/ 209 w 377"/>
                <a:gd name="connsiteY0" fmla="*/ 0 h 1066"/>
                <a:gd name="connsiteX1" fmla="*/ 209 w 377"/>
                <a:gd name="connsiteY1" fmla="*/ 1067 h 1066"/>
                <a:gd name="connsiteX2" fmla="*/ 209 w 377"/>
                <a:gd name="connsiteY2" fmla="*/ 0 h 1066"/>
              </a:gdLst>
              <a:ahLst/>
              <a:cxnLst>
                <a:cxn ang="0">
                  <a:pos x="connsiteX0" y="connsiteY0"/>
                </a:cxn>
                <a:cxn ang="0">
                  <a:pos x="connsiteX1" y="connsiteY1"/>
                </a:cxn>
                <a:cxn ang="0">
                  <a:pos x="connsiteX2" y="connsiteY2"/>
                </a:cxn>
              </a:cxnLst>
              <a:rect l="l" t="t" r="r" b="b"/>
              <a:pathLst>
                <a:path w="377" h="1066">
                  <a:moveTo>
                    <a:pt x="209" y="0"/>
                  </a:moveTo>
                  <a:cubicBezTo>
                    <a:pt x="209" y="0"/>
                    <a:pt x="590" y="686"/>
                    <a:pt x="209" y="1067"/>
                  </a:cubicBezTo>
                  <a:cubicBezTo>
                    <a:pt x="-172" y="686"/>
                    <a:pt x="56" y="381"/>
                    <a:pt x="209" y="0"/>
                  </a:cubicBezTo>
                  <a:close/>
                </a:path>
              </a:pathLst>
            </a:custGeom>
            <a:solidFill>
              <a:srgbClr val="040000"/>
            </a:solidFill>
            <a:ln w="7620" cap="flat">
              <a:noFill/>
              <a:prstDash val="solid"/>
              <a:miter/>
            </a:ln>
          </p:spPr>
          <p:txBody>
            <a:bodyPr rtlCol="0" anchor="ctr"/>
            <a:lstStyle/>
            <a:p>
              <a:endParaRPr lang="ja-JP" altLang="en-US"/>
            </a:p>
          </p:txBody>
        </p:sp>
        <p:sp>
          <p:nvSpPr>
            <p:cNvPr id="76" name="フリーフォーム: 図形 75">
              <a:extLst>
                <a:ext uri="{FF2B5EF4-FFF2-40B4-BE49-F238E27FC236}">
                  <a16:creationId xmlns:a16="http://schemas.microsoft.com/office/drawing/2014/main" id="{4EE6047E-4C0E-C031-0691-86D24740302B}"/>
                </a:ext>
              </a:extLst>
            </p:cNvPr>
            <p:cNvSpPr/>
            <p:nvPr/>
          </p:nvSpPr>
          <p:spPr>
            <a:xfrm>
              <a:off x="3526307" y="2186711"/>
              <a:ext cx="990" cy="380"/>
            </a:xfrm>
            <a:custGeom>
              <a:avLst/>
              <a:gdLst>
                <a:gd name="connsiteX0" fmla="*/ 0 w 990"/>
                <a:gd name="connsiteY0" fmla="*/ 0 h 380"/>
                <a:gd name="connsiteX1" fmla="*/ 991 w 990"/>
                <a:gd name="connsiteY1" fmla="*/ 381 h 380"/>
                <a:gd name="connsiteX2" fmla="*/ 0 w 990"/>
                <a:gd name="connsiteY2" fmla="*/ 0 h 380"/>
              </a:gdLst>
              <a:ahLst/>
              <a:cxnLst>
                <a:cxn ang="0">
                  <a:pos x="connsiteX0" y="connsiteY0"/>
                </a:cxn>
                <a:cxn ang="0">
                  <a:pos x="connsiteX1" y="connsiteY1"/>
                </a:cxn>
                <a:cxn ang="0">
                  <a:pos x="connsiteX2" y="connsiteY2"/>
                </a:cxn>
              </a:cxnLst>
              <a:rect l="l" t="t" r="r" b="b"/>
              <a:pathLst>
                <a:path w="990" h="380">
                  <a:moveTo>
                    <a:pt x="0" y="0"/>
                  </a:moveTo>
                  <a:cubicBezTo>
                    <a:pt x="0" y="0"/>
                    <a:pt x="686" y="152"/>
                    <a:pt x="991" y="381"/>
                  </a:cubicBezTo>
                  <a:cubicBezTo>
                    <a:pt x="686" y="381"/>
                    <a:pt x="305" y="381"/>
                    <a:pt x="0" y="0"/>
                  </a:cubicBezTo>
                  <a:close/>
                </a:path>
              </a:pathLst>
            </a:custGeom>
            <a:solidFill>
              <a:srgbClr val="040000"/>
            </a:solidFill>
            <a:ln w="7620" cap="flat">
              <a:noFill/>
              <a:prstDash val="solid"/>
              <a:miter/>
            </a:ln>
          </p:spPr>
          <p:txBody>
            <a:bodyPr rtlCol="0" anchor="ctr"/>
            <a:lstStyle/>
            <a:p>
              <a:endParaRPr lang="ja-JP" altLang="en-US"/>
            </a:p>
          </p:txBody>
        </p:sp>
        <p:sp>
          <p:nvSpPr>
            <p:cNvPr id="77" name="フリーフォーム: 図形 76">
              <a:extLst>
                <a:ext uri="{FF2B5EF4-FFF2-40B4-BE49-F238E27FC236}">
                  <a16:creationId xmlns:a16="http://schemas.microsoft.com/office/drawing/2014/main" id="{B93220A9-C08E-78E3-BEFC-1E3D1B0E5210}"/>
                </a:ext>
              </a:extLst>
            </p:cNvPr>
            <p:cNvSpPr/>
            <p:nvPr/>
          </p:nvSpPr>
          <p:spPr>
            <a:xfrm>
              <a:off x="3523030" y="2303983"/>
              <a:ext cx="1905" cy="1752"/>
            </a:xfrm>
            <a:custGeom>
              <a:avLst/>
              <a:gdLst>
                <a:gd name="connsiteX0" fmla="*/ 1905 w 1905"/>
                <a:gd name="connsiteY0" fmla="*/ 0 h 1752"/>
                <a:gd name="connsiteX1" fmla="*/ 381 w 1905"/>
                <a:gd name="connsiteY1" fmla="*/ 1753 h 1752"/>
                <a:gd name="connsiteX2" fmla="*/ 0 w 1905"/>
                <a:gd name="connsiteY2" fmla="*/ 1067 h 1752"/>
                <a:gd name="connsiteX3" fmla="*/ 0 w 1905"/>
                <a:gd name="connsiteY3" fmla="*/ 991 h 1752"/>
                <a:gd name="connsiteX4" fmla="*/ 1905 w 1905"/>
                <a:gd name="connsiteY4" fmla="*/ 76 h 1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 h="1752">
                  <a:moveTo>
                    <a:pt x="1905" y="0"/>
                  </a:moveTo>
                  <a:cubicBezTo>
                    <a:pt x="1600" y="762"/>
                    <a:pt x="991" y="1219"/>
                    <a:pt x="381" y="1753"/>
                  </a:cubicBezTo>
                  <a:cubicBezTo>
                    <a:pt x="305" y="1524"/>
                    <a:pt x="76" y="1219"/>
                    <a:pt x="0" y="1067"/>
                  </a:cubicBezTo>
                  <a:cubicBezTo>
                    <a:pt x="0" y="1067"/>
                    <a:pt x="0" y="991"/>
                    <a:pt x="0" y="991"/>
                  </a:cubicBezTo>
                  <a:cubicBezTo>
                    <a:pt x="533" y="533"/>
                    <a:pt x="1067" y="153"/>
                    <a:pt x="1905" y="76"/>
                  </a:cubicBezTo>
                  <a:close/>
                </a:path>
              </a:pathLst>
            </a:custGeom>
            <a:solidFill>
              <a:srgbClr val="040000"/>
            </a:solidFill>
            <a:ln w="7620" cap="flat">
              <a:noFill/>
              <a:prstDash val="solid"/>
              <a:miter/>
            </a:ln>
          </p:spPr>
          <p:txBody>
            <a:bodyPr rtlCol="0" anchor="ctr"/>
            <a:lstStyle/>
            <a:p>
              <a:endParaRPr lang="ja-JP" altLang="en-US"/>
            </a:p>
          </p:txBody>
        </p:sp>
        <p:sp>
          <p:nvSpPr>
            <p:cNvPr id="78" name="フリーフォーム: 図形 77">
              <a:extLst>
                <a:ext uri="{FF2B5EF4-FFF2-40B4-BE49-F238E27FC236}">
                  <a16:creationId xmlns:a16="http://schemas.microsoft.com/office/drawing/2014/main" id="{6C4DCE59-8D46-D9BB-C1F2-2000CA6FDF7F}"/>
                </a:ext>
              </a:extLst>
            </p:cNvPr>
            <p:cNvSpPr/>
            <p:nvPr/>
          </p:nvSpPr>
          <p:spPr>
            <a:xfrm>
              <a:off x="3513505" y="2307183"/>
              <a:ext cx="6019" cy="3733"/>
            </a:xfrm>
            <a:custGeom>
              <a:avLst/>
              <a:gdLst>
                <a:gd name="connsiteX0" fmla="*/ 6020 w 6019"/>
                <a:gd name="connsiteY0" fmla="*/ 0 h 3733"/>
                <a:gd name="connsiteX1" fmla="*/ 4115 w 6019"/>
                <a:gd name="connsiteY1" fmla="*/ 2896 h 3733"/>
                <a:gd name="connsiteX2" fmla="*/ 0 w 6019"/>
                <a:gd name="connsiteY2" fmla="*/ 3734 h 3733"/>
                <a:gd name="connsiteX3" fmla="*/ 0 w 6019"/>
                <a:gd name="connsiteY3" fmla="*/ 3353 h 3733"/>
                <a:gd name="connsiteX4" fmla="*/ 610 w 6019"/>
                <a:gd name="connsiteY4" fmla="*/ 2743 h 3733"/>
                <a:gd name="connsiteX5" fmla="*/ 3429 w 6019"/>
                <a:gd name="connsiteY5" fmla="*/ 914 h 3733"/>
                <a:gd name="connsiteX6" fmla="*/ 6020 w 6019"/>
                <a:gd name="connsiteY6" fmla="*/ 76 h 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19" h="3733">
                  <a:moveTo>
                    <a:pt x="6020" y="0"/>
                  </a:moveTo>
                  <a:cubicBezTo>
                    <a:pt x="5410" y="991"/>
                    <a:pt x="5029" y="2362"/>
                    <a:pt x="4115" y="2896"/>
                  </a:cubicBezTo>
                  <a:cubicBezTo>
                    <a:pt x="2972" y="3505"/>
                    <a:pt x="1372" y="3505"/>
                    <a:pt x="0" y="3734"/>
                  </a:cubicBezTo>
                  <a:cubicBezTo>
                    <a:pt x="0" y="3581"/>
                    <a:pt x="0" y="3429"/>
                    <a:pt x="0" y="3353"/>
                  </a:cubicBezTo>
                  <a:cubicBezTo>
                    <a:pt x="0" y="3201"/>
                    <a:pt x="229" y="3124"/>
                    <a:pt x="610" y="2743"/>
                  </a:cubicBezTo>
                  <a:cubicBezTo>
                    <a:pt x="1753" y="1905"/>
                    <a:pt x="2515" y="1296"/>
                    <a:pt x="3429" y="914"/>
                  </a:cubicBezTo>
                  <a:cubicBezTo>
                    <a:pt x="4267" y="533"/>
                    <a:pt x="5182" y="381"/>
                    <a:pt x="6020" y="76"/>
                  </a:cubicBezTo>
                  <a:close/>
                </a:path>
              </a:pathLst>
            </a:custGeom>
            <a:solidFill>
              <a:srgbClr val="040000"/>
            </a:solidFill>
            <a:ln w="7620" cap="flat">
              <a:noFill/>
              <a:prstDash val="solid"/>
              <a:miter/>
            </a:ln>
          </p:spPr>
          <p:txBody>
            <a:bodyPr rtlCol="0" anchor="ctr"/>
            <a:lstStyle/>
            <a:p>
              <a:endParaRPr lang="ja-JP" altLang="en-US"/>
            </a:p>
          </p:txBody>
        </p:sp>
        <p:sp>
          <p:nvSpPr>
            <p:cNvPr id="79" name="フリーフォーム: 図形 78">
              <a:extLst>
                <a:ext uri="{FF2B5EF4-FFF2-40B4-BE49-F238E27FC236}">
                  <a16:creationId xmlns:a16="http://schemas.microsoft.com/office/drawing/2014/main" id="{3F0E1C68-57D2-9CD1-EDED-98B49D8550CC}"/>
                </a:ext>
              </a:extLst>
            </p:cNvPr>
            <p:cNvSpPr/>
            <p:nvPr/>
          </p:nvSpPr>
          <p:spPr>
            <a:xfrm>
              <a:off x="3515715" y="2123084"/>
              <a:ext cx="380" cy="990"/>
            </a:xfrm>
            <a:custGeom>
              <a:avLst/>
              <a:gdLst>
                <a:gd name="connsiteX0" fmla="*/ 381 w 380"/>
                <a:gd name="connsiteY0" fmla="*/ 0 h 990"/>
                <a:gd name="connsiteX1" fmla="*/ 0 w 380"/>
                <a:gd name="connsiteY1" fmla="*/ 991 h 990"/>
                <a:gd name="connsiteX2" fmla="*/ 381 w 380"/>
                <a:gd name="connsiteY2" fmla="*/ 0 h 990"/>
              </a:gdLst>
              <a:ahLst/>
              <a:cxnLst>
                <a:cxn ang="0">
                  <a:pos x="connsiteX0" y="connsiteY0"/>
                </a:cxn>
                <a:cxn ang="0">
                  <a:pos x="connsiteX1" y="connsiteY1"/>
                </a:cxn>
                <a:cxn ang="0">
                  <a:pos x="connsiteX2" y="connsiteY2"/>
                </a:cxn>
              </a:cxnLst>
              <a:rect l="l" t="t" r="r" b="b"/>
              <a:pathLst>
                <a:path w="380" h="990">
                  <a:moveTo>
                    <a:pt x="381" y="0"/>
                  </a:moveTo>
                  <a:cubicBezTo>
                    <a:pt x="381" y="0"/>
                    <a:pt x="381" y="686"/>
                    <a:pt x="0" y="991"/>
                  </a:cubicBezTo>
                  <a:cubicBezTo>
                    <a:pt x="0" y="686"/>
                    <a:pt x="152" y="305"/>
                    <a:pt x="381" y="0"/>
                  </a:cubicBezTo>
                  <a:close/>
                </a:path>
              </a:pathLst>
            </a:custGeom>
            <a:solidFill>
              <a:srgbClr val="040000"/>
            </a:solidFill>
            <a:ln w="7620" cap="flat">
              <a:noFill/>
              <a:prstDash val="solid"/>
              <a:miter/>
            </a:ln>
          </p:spPr>
          <p:txBody>
            <a:bodyPr rtlCol="0" anchor="ctr"/>
            <a:lstStyle/>
            <a:p>
              <a:endParaRPr lang="ja-JP" altLang="en-US"/>
            </a:p>
          </p:txBody>
        </p:sp>
        <p:sp>
          <p:nvSpPr>
            <p:cNvPr id="80" name="フリーフォーム: 図形 79">
              <a:extLst>
                <a:ext uri="{FF2B5EF4-FFF2-40B4-BE49-F238E27FC236}">
                  <a16:creationId xmlns:a16="http://schemas.microsoft.com/office/drawing/2014/main" id="{CA363FCC-31B6-058B-2633-DE91D6F2EA6B}"/>
                </a:ext>
              </a:extLst>
            </p:cNvPr>
            <p:cNvSpPr/>
            <p:nvPr/>
          </p:nvSpPr>
          <p:spPr>
            <a:xfrm>
              <a:off x="3512134" y="2313127"/>
              <a:ext cx="1142" cy="457"/>
            </a:xfrm>
            <a:custGeom>
              <a:avLst/>
              <a:gdLst>
                <a:gd name="connsiteX0" fmla="*/ 1143 w 1142"/>
                <a:gd name="connsiteY0" fmla="*/ 229 h 457"/>
                <a:gd name="connsiteX1" fmla="*/ 762 w 1142"/>
                <a:gd name="connsiteY1" fmla="*/ 457 h 457"/>
                <a:gd name="connsiteX2" fmla="*/ 0 w 1142"/>
                <a:gd name="connsiteY2" fmla="*/ 229 h 457"/>
                <a:gd name="connsiteX3" fmla="*/ 610 w 1142"/>
                <a:gd name="connsiteY3" fmla="*/ 0 h 457"/>
                <a:gd name="connsiteX4" fmla="*/ 1067 w 1142"/>
                <a:gd name="connsiteY4" fmla="*/ 229 h 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 h="457">
                  <a:moveTo>
                    <a:pt x="1143" y="229"/>
                  </a:moveTo>
                  <a:cubicBezTo>
                    <a:pt x="1143" y="229"/>
                    <a:pt x="914" y="381"/>
                    <a:pt x="762" y="457"/>
                  </a:cubicBezTo>
                  <a:cubicBezTo>
                    <a:pt x="533" y="457"/>
                    <a:pt x="305" y="381"/>
                    <a:pt x="0" y="229"/>
                  </a:cubicBezTo>
                  <a:cubicBezTo>
                    <a:pt x="229" y="152"/>
                    <a:pt x="457" y="0"/>
                    <a:pt x="610" y="0"/>
                  </a:cubicBezTo>
                  <a:cubicBezTo>
                    <a:pt x="762" y="0"/>
                    <a:pt x="914" y="0"/>
                    <a:pt x="1067" y="229"/>
                  </a:cubicBezTo>
                  <a:close/>
                </a:path>
              </a:pathLst>
            </a:custGeom>
            <a:solidFill>
              <a:srgbClr val="040000"/>
            </a:solidFill>
            <a:ln w="7620" cap="flat">
              <a:noFill/>
              <a:prstDash val="solid"/>
              <a:miter/>
            </a:ln>
          </p:spPr>
          <p:txBody>
            <a:bodyPr rtlCol="0" anchor="ctr"/>
            <a:lstStyle/>
            <a:p>
              <a:endParaRPr lang="ja-JP" altLang="en-US"/>
            </a:p>
          </p:txBody>
        </p:sp>
        <p:sp>
          <p:nvSpPr>
            <p:cNvPr id="81" name="フリーフォーム: 図形 80">
              <a:extLst>
                <a:ext uri="{FF2B5EF4-FFF2-40B4-BE49-F238E27FC236}">
                  <a16:creationId xmlns:a16="http://schemas.microsoft.com/office/drawing/2014/main" id="{5462F551-3424-A1DB-6BFB-B13A160F63AC}"/>
                </a:ext>
              </a:extLst>
            </p:cNvPr>
            <p:cNvSpPr/>
            <p:nvPr/>
          </p:nvSpPr>
          <p:spPr>
            <a:xfrm>
              <a:off x="3442868" y="2291029"/>
              <a:ext cx="990" cy="1676"/>
            </a:xfrm>
            <a:custGeom>
              <a:avLst/>
              <a:gdLst>
                <a:gd name="connsiteX0" fmla="*/ 991 w 990"/>
                <a:gd name="connsiteY0" fmla="*/ 1448 h 1676"/>
                <a:gd name="connsiteX1" fmla="*/ 305 w 990"/>
                <a:gd name="connsiteY1" fmla="*/ 1676 h 1676"/>
                <a:gd name="connsiteX2" fmla="*/ 0 w 990"/>
                <a:gd name="connsiteY2" fmla="*/ 0 h 1676"/>
                <a:gd name="connsiteX3" fmla="*/ 991 w 990"/>
                <a:gd name="connsiteY3" fmla="*/ 1448 h 1676"/>
              </a:gdLst>
              <a:ahLst/>
              <a:cxnLst>
                <a:cxn ang="0">
                  <a:pos x="connsiteX0" y="connsiteY0"/>
                </a:cxn>
                <a:cxn ang="0">
                  <a:pos x="connsiteX1" y="connsiteY1"/>
                </a:cxn>
                <a:cxn ang="0">
                  <a:pos x="connsiteX2" y="connsiteY2"/>
                </a:cxn>
                <a:cxn ang="0">
                  <a:pos x="connsiteX3" y="connsiteY3"/>
                </a:cxn>
              </a:cxnLst>
              <a:rect l="l" t="t" r="r" b="b"/>
              <a:pathLst>
                <a:path w="990" h="1676">
                  <a:moveTo>
                    <a:pt x="991" y="1448"/>
                  </a:moveTo>
                  <a:cubicBezTo>
                    <a:pt x="991" y="1448"/>
                    <a:pt x="533" y="1600"/>
                    <a:pt x="305" y="1676"/>
                  </a:cubicBezTo>
                  <a:cubicBezTo>
                    <a:pt x="229" y="1219"/>
                    <a:pt x="76" y="762"/>
                    <a:pt x="0" y="0"/>
                  </a:cubicBezTo>
                  <a:cubicBezTo>
                    <a:pt x="305" y="305"/>
                    <a:pt x="686" y="838"/>
                    <a:pt x="991" y="1448"/>
                  </a:cubicBezTo>
                  <a:close/>
                </a:path>
              </a:pathLst>
            </a:custGeom>
            <a:solidFill>
              <a:srgbClr val="040000"/>
            </a:solidFill>
            <a:ln w="7620" cap="flat">
              <a:noFill/>
              <a:prstDash val="solid"/>
              <a:miter/>
            </a:ln>
          </p:spPr>
          <p:txBody>
            <a:bodyPr rtlCol="0" anchor="ctr"/>
            <a:lstStyle/>
            <a:p>
              <a:endParaRPr lang="ja-JP" altLang="en-US"/>
            </a:p>
          </p:txBody>
        </p:sp>
        <p:sp>
          <p:nvSpPr>
            <p:cNvPr id="82" name="フリーフォーム: 図形 81">
              <a:extLst>
                <a:ext uri="{FF2B5EF4-FFF2-40B4-BE49-F238E27FC236}">
                  <a16:creationId xmlns:a16="http://schemas.microsoft.com/office/drawing/2014/main" id="{BD81D2F2-11B6-C8FC-873D-20F8ECDDABD2}"/>
                </a:ext>
              </a:extLst>
            </p:cNvPr>
            <p:cNvSpPr/>
            <p:nvPr/>
          </p:nvSpPr>
          <p:spPr>
            <a:xfrm>
              <a:off x="3337862" y="2560243"/>
              <a:ext cx="43427" cy="49220"/>
            </a:xfrm>
            <a:custGeom>
              <a:avLst/>
              <a:gdLst>
                <a:gd name="connsiteX0" fmla="*/ 40769 w 43427"/>
                <a:gd name="connsiteY0" fmla="*/ 0 h 49220"/>
                <a:gd name="connsiteX1" fmla="*/ 43131 w 43427"/>
                <a:gd name="connsiteY1" fmla="*/ 4724 h 49220"/>
                <a:gd name="connsiteX2" fmla="*/ 36273 w 43427"/>
                <a:gd name="connsiteY2" fmla="*/ 18517 h 49220"/>
                <a:gd name="connsiteX3" fmla="*/ 27968 w 43427"/>
                <a:gd name="connsiteY3" fmla="*/ 33376 h 49220"/>
                <a:gd name="connsiteX4" fmla="*/ 23777 w 43427"/>
                <a:gd name="connsiteY4" fmla="*/ 40767 h 49220"/>
                <a:gd name="connsiteX5" fmla="*/ 22557 w 43427"/>
                <a:gd name="connsiteY5" fmla="*/ 43434 h 49220"/>
                <a:gd name="connsiteX6" fmla="*/ 14937 w 43427"/>
                <a:gd name="connsiteY6" fmla="*/ 48921 h 49220"/>
                <a:gd name="connsiteX7" fmla="*/ 5260 w 43427"/>
                <a:gd name="connsiteY7" fmla="*/ 46330 h 49220"/>
                <a:gd name="connsiteX8" fmla="*/ 4117 w 43427"/>
                <a:gd name="connsiteY8" fmla="*/ 45187 h 49220"/>
                <a:gd name="connsiteX9" fmla="*/ 993 w 43427"/>
                <a:gd name="connsiteY9" fmla="*/ 41986 h 49220"/>
                <a:gd name="connsiteX10" fmla="*/ 1983 w 43427"/>
                <a:gd name="connsiteY10" fmla="*/ 37414 h 49220"/>
                <a:gd name="connsiteX11" fmla="*/ 6403 w 43427"/>
                <a:gd name="connsiteY11" fmla="*/ 31318 h 49220"/>
                <a:gd name="connsiteX12" fmla="*/ 7775 w 43427"/>
                <a:gd name="connsiteY12" fmla="*/ 29794 h 49220"/>
                <a:gd name="connsiteX13" fmla="*/ 15166 w 43427"/>
                <a:gd name="connsiteY13" fmla="*/ 21717 h 49220"/>
                <a:gd name="connsiteX14" fmla="*/ 21491 w 43427"/>
                <a:gd name="connsiteY14" fmla="*/ 17907 h 49220"/>
                <a:gd name="connsiteX15" fmla="*/ 30939 w 43427"/>
                <a:gd name="connsiteY15" fmla="*/ 8763 h 49220"/>
                <a:gd name="connsiteX16" fmla="*/ 35816 w 43427"/>
                <a:gd name="connsiteY16" fmla="*/ 1143 h 49220"/>
                <a:gd name="connsiteX17" fmla="*/ 40693 w 43427"/>
                <a:gd name="connsiteY17" fmla="*/ 153 h 4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27" h="49220">
                  <a:moveTo>
                    <a:pt x="40769" y="0"/>
                  </a:moveTo>
                  <a:cubicBezTo>
                    <a:pt x="42446" y="610"/>
                    <a:pt x="44122" y="2515"/>
                    <a:pt x="43131" y="4724"/>
                  </a:cubicBezTo>
                  <a:cubicBezTo>
                    <a:pt x="40998" y="9373"/>
                    <a:pt x="39169" y="14326"/>
                    <a:pt x="36273" y="18517"/>
                  </a:cubicBezTo>
                  <a:cubicBezTo>
                    <a:pt x="32997" y="23241"/>
                    <a:pt x="30863" y="28499"/>
                    <a:pt x="27968" y="33376"/>
                  </a:cubicBezTo>
                  <a:cubicBezTo>
                    <a:pt x="26520" y="35814"/>
                    <a:pt x="25148" y="38329"/>
                    <a:pt x="23777" y="40767"/>
                  </a:cubicBezTo>
                  <a:cubicBezTo>
                    <a:pt x="23319" y="41605"/>
                    <a:pt x="22710" y="42520"/>
                    <a:pt x="22557" y="43434"/>
                  </a:cubicBezTo>
                  <a:cubicBezTo>
                    <a:pt x="21795" y="48539"/>
                    <a:pt x="20119" y="49911"/>
                    <a:pt x="14937" y="48921"/>
                  </a:cubicBezTo>
                  <a:cubicBezTo>
                    <a:pt x="11661" y="48311"/>
                    <a:pt x="8460" y="47244"/>
                    <a:pt x="5260" y="46330"/>
                  </a:cubicBezTo>
                  <a:cubicBezTo>
                    <a:pt x="4803" y="46177"/>
                    <a:pt x="4498" y="45644"/>
                    <a:pt x="4117" y="45187"/>
                  </a:cubicBezTo>
                  <a:cubicBezTo>
                    <a:pt x="2669" y="43739"/>
                    <a:pt x="1526" y="43053"/>
                    <a:pt x="993" y="41986"/>
                  </a:cubicBezTo>
                  <a:cubicBezTo>
                    <a:pt x="155" y="40386"/>
                    <a:pt x="-1141" y="38862"/>
                    <a:pt x="1983" y="37414"/>
                  </a:cubicBezTo>
                  <a:cubicBezTo>
                    <a:pt x="3965" y="36424"/>
                    <a:pt x="6708" y="34671"/>
                    <a:pt x="6403" y="31318"/>
                  </a:cubicBezTo>
                  <a:cubicBezTo>
                    <a:pt x="6403" y="30861"/>
                    <a:pt x="7317" y="30251"/>
                    <a:pt x="7775" y="29794"/>
                  </a:cubicBezTo>
                  <a:cubicBezTo>
                    <a:pt x="10442" y="27280"/>
                    <a:pt x="13490" y="25298"/>
                    <a:pt x="15166" y="21717"/>
                  </a:cubicBezTo>
                  <a:cubicBezTo>
                    <a:pt x="16080" y="19888"/>
                    <a:pt x="19205" y="18898"/>
                    <a:pt x="21491" y="17907"/>
                  </a:cubicBezTo>
                  <a:cubicBezTo>
                    <a:pt x="25834" y="16002"/>
                    <a:pt x="29034" y="12802"/>
                    <a:pt x="30939" y="8763"/>
                  </a:cubicBezTo>
                  <a:cubicBezTo>
                    <a:pt x="32235" y="6020"/>
                    <a:pt x="35969" y="4877"/>
                    <a:pt x="35816" y="1143"/>
                  </a:cubicBezTo>
                  <a:cubicBezTo>
                    <a:pt x="35816" y="838"/>
                    <a:pt x="39245" y="-381"/>
                    <a:pt x="40693" y="153"/>
                  </a:cubicBezTo>
                  <a:close/>
                </a:path>
              </a:pathLst>
            </a:custGeom>
            <a:solidFill>
              <a:srgbClr val="898989"/>
            </a:solidFill>
            <a:ln w="7620" cap="flat">
              <a:noFill/>
              <a:prstDash val="solid"/>
              <a:miter/>
            </a:ln>
          </p:spPr>
          <p:txBody>
            <a:bodyPr rtlCol="0" anchor="ctr"/>
            <a:lstStyle/>
            <a:p>
              <a:endParaRPr lang="ja-JP" altLang="en-US"/>
            </a:p>
          </p:txBody>
        </p:sp>
        <p:sp>
          <p:nvSpPr>
            <p:cNvPr id="83" name="フリーフォーム: 図形 82">
              <a:extLst>
                <a:ext uri="{FF2B5EF4-FFF2-40B4-BE49-F238E27FC236}">
                  <a16:creationId xmlns:a16="http://schemas.microsoft.com/office/drawing/2014/main" id="{A6B1890A-8425-EB8C-D41A-9E53D2B25BE7}"/>
                </a:ext>
              </a:extLst>
            </p:cNvPr>
            <p:cNvSpPr/>
            <p:nvPr/>
          </p:nvSpPr>
          <p:spPr>
            <a:xfrm>
              <a:off x="3380079" y="2255748"/>
              <a:ext cx="1828" cy="1676"/>
            </a:xfrm>
            <a:custGeom>
              <a:avLst/>
              <a:gdLst>
                <a:gd name="connsiteX0" fmla="*/ 1829 w 1828"/>
                <a:gd name="connsiteY0" fmla="*/ 381 h 1676"/>
                <a:gd name="connsiteX1" fmla="*/ 457 w 1828"/>
                <a:gd name="connsiteY1" fmla="*/ 1676 h 1676"/>
                <a:gd name="connsiteX2" fmla="*/ 0 w 1828"/>
                <a:gd name="connsiteY2" fmla="*/ 0 h 1676"/>
                <a:gd name="connsiteX3" fmla="*/ 1829 w 1828"/>
                <a:gd name="connsiteY3" fmla="*/ 381 h 1676"/>
              </a:gdLst>
              <a:ahLst/>
              <a:cxnLst>
                <a:cxn ang="0">
                  <a:pos x="connsiteX0" y="connsiteY0"/>
                </a:cxn>
                <a:cxn ang="0">
                  <a:pos x="connsiteX1" y="connsiteY1"/>
                </a:cxn>
                <a:cxn ang="0">
                  <a:pos x="connsiteX2" y="connsiteY2"/>
                </a:cxn>
                <a:cxn ang="0">
                  <a:pos x="connsiteX3" y="connsiteY3"/>
                </a:cxn>
              </a:cxnLst>
              <a:rect l="l" t="t" r="r" b="b"/>
              <a:pathLst>
                <a:path w="1828" h="1676">
                  <a:moveTo>
                    <a:pt x="1829" y="381"/>
                  </a:moveTo>
                  <a:cubicBezTo>
                    <a:pt x="1219" y="991"/>
                    <a:pt x="838" y="1372"/>
                    <a:pt x="457" y="1676"/>
                  </a:cubicBezTo>
                  <a:cubicBezTo>
                    <a:pt x="305" y="1143"/>
                    <a:pt x="152" y="533"/>
                    <a:pt x="0" y="0"/>
                  </a:cubicBezTo>
                  <a:cubicBezTo>
                    <a:pt x="686" y="0"/>
                    <a:pt x="1372" y="0"/>
                    <a:pt x="1829" y="381"/>
                  </a:cubicBezTo>
                  <a:close/>
                </a:path>
              </a:pathLst>
            </a:custGeom>
            <a:solidFill>
              <a:srgbClr val="040000"/>
            </a:solidFill>
            <a:ln w="7620" cap="flat">
              <a:noFill/>
              <a:prstDash val="solid"/>
              <a:miter/>
            </a:ln>
          </p:spPr>
          <p:txBody>
            <a:bodyPr rtlCol="0" anchor="ctr"/>
            <a:lstStyle/>
            <a:p>
              <a:endParaRPr lang="ja-JP" altLang="en-US"/>
            </a:p>
          </p:txBody>
        </p:sp>
        <p:sp>
          <p:nvSpPr>
            <p:cNvPr id="84" name="フリーフォーム: 図形 83">
              <a:extLst>
                <a:ext uri="{FF2B5EF4-FFF2-40B4-BE49-F238E27FC236}">
                  <a16:creationId xmlns:a16="http://schemas.microsoft.com/office/drawing/2014/main" id="{A776528D-8FBD-5925-493B-012653FC86BB}"/>
                </a:ext>
              </a:extLst>
            </p:cNvPr>
            <p:cNvSpPr/>
            <p:nvPr/>
          </p:nvSpPr>
          <p:spPr>
            <a:xfrm>
              <a:off x="3369259" y="2389784"/>
              <a:ext cx="1752" cy="2133"/>
            </a:xfrm>
            <a:custGeom>
              <a:avLst/>
              <a:gdLst>
                <a:gd name="connsiteX0" fmla="*/ 1753 w 1752"/>
                <a:gd name="connsiteY0" fmla="*/ 0 h 2133"/>
                <a:gd name="connsiteX1" fmla="*/ 838 w 1752"/>
                <a:gd name="connsiteY1" fmla="*/ 2134 h 2133"/>
                <a:gd name="connsiteX2" fmla="*/ 0 w 1752"/>
                <a:gd name="connsiteY2" fmla="*/ 1753 h 2133"/>
                <a:gd name="connsiteX3" fmla="*/ 1753 w 1752"/>
                <a:gd name="connsiteY3" fmla="*/ 0 h 2133"/>
              </a:gdLst>
              <a:ahLst/>
              <a:cxnLst>
                <a:cxn ang="0">
                  <a:pos x="connsiteX0" y="connsiteY0"/>
                </a:cxn>
                <a:cxn ang="0">
                  <a:pos x="connsiteX1" y="connsiteY1"/>
                </a:cxn>
                <a:cxn ang="0">
                  <a:pos x="connsiteX2" y="connsiteY2"/>
                </a:cxn>
                <a:cxn ang="0">
                  <a:pos x="connsiteX3" y="connsiteY3"/>
                </a:cxn>
              </a:cxnLst>
              <a:rect l="l" t="t" r="r" b="b"/>
              <a:pathLst>
                <a:path w="1752" h="2133">
                  <a:moveTo>
                    <a:pt x="1753" y="0"/>
                  </a:moveTo>
                  <a:cubicBezTo>
                    <a:pt x="1600" y="686"/>
                    <a:pt x="1219" y="1448"/>
                    <a:pt x="838" y="2134"/>
                  </a:cubicBezTo>
                  <a:cubicBezTo>
                    <a:pt x="838" y="2134"/>
                    <a:pt x="305" y="1905"/>
                    <a:pt x="0" y="1753"/>
                  </a:cubicBezTo>
                  <a:cubicBezTo>
                    <a:pt x="533" y="1143"/>
                    <a:pt x="991" y="610"/>
                    <a:pt x="1753" y="0"/>
                  </a:cubicBezTo>
                  <a:close/>
                </a:path>
              </a:pathLst>
            </a:custGeom>
            <a:solidFill>
              <a:srgbClr val="040000"/>
            </a:solidFill>
            <a:ln w="7620" cap="flat">
              <a:noFill/>
              <a:prstDash val="solid"/>
              <a:miter/>
            </a:ln>
          </p:spPr>
          <p:txBody>
            <a:bodyPr rtlCol="0" anchor="ctr"/>
            <a:lstStyle/>
            <a:p>
              <a:endParaRPr lang="ja-JP" altLang="en-US"/>
            </a:p>
          </p:txBody>
        </p:sp>
      </p:grpSp>
      <p:pic>
        <p:nvPicPr>
          <p:cNvPr id="85" name="グラフィックス 84">
            <a:extLst>
              <a:ext uri="{FF2B5EF4-FFF2-40B4-BE49-F238E27FC236}">
                <a16:creationId xmlns:a16="http://schemas.microsoft.com/office/drawing/2014/main" id="{E489DF42-BFD4-7741-090D-191EF29229C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9365614" y="4845102"/>
            <a:ext cx="1041969" cy="1965777"/>
          </a:xfrm>
          <a:prstGeom prst="rect">
            <a:avLst/>
          </a:prstGeom>
        </p:spPr>
      </p:pic>
      <p:sp>
        <p:nvSpPr>
          <p:cNvPr id="87" name="テキスト ボックス 86">
            <a:extLst>
              <a:ext uri="{FF2B5EF4-FFF2-40B4-BE49-F238E27FC236}">
                <a16:creationId xmlns:a16="http://schemas.microsoft.com/office/drawing/2014/main" id="{ABDB8B0A-9048-E791-5EA4-B3C3A5E3906C}"/>
              </a:ext>
            </a:extLst>
          </p:cNvPr>
          <p:cNvSpPr txBox="1"/>
          <p:nvPr/>
        </p:nvSpPr>
        <p:spPr>
          <a:xfrm>
            <a:off x="10625366" y="5199413"/>
            <a:ext cx="1173719" cy="523220"/>
          </a:xfrm>
          <a:prstGeom prst="rect">
            <a:avLst/>
          </a:prstGeom>
          <a:noFill/>
        </p:spPr>
        <p:txBody>
          <a:bodyPr wrap="none" rtlCol="0">
            <a:spAutoFit/>
          </a:bodyPr>
          <a:lstStyle/>
          <a:p>
            <a:r>
              <a:rPr kumimoji="1" lang="ja-JP" altLang="en-US" sz="1400" dirty="0"/>
              <a:t>センター長の</a:t>
            </a:r>
            <a:endParaRPr kumimoji="1" lang="en-US" altLang="ja-JP" sz="1400" dirty="0"/>
          </a:p>
          <a:p>
            <a:r>
              <a:rPr kumimoji="1" lang="ja-JP" altLang="en-US" sz="1400" dirty="0"/>
              <a:t>出番やな</a:t>
            </a:r>
          </a:p>
        </p:txBody>
      </p:sp>
      <p:pic>
        <p:nvPicPr>
          <p:cNvPr id="10" name="グラフィックス 9">
            <a:extLst>
              <a:ext uri="{FF2B5EF4-FFF2-40B4-BE49-F238E27FC236}">
                <a16:creationId xmlns:a16="http://schemas.microsoft.com/office/drawing/2014/main" id="{53EB4CA0-6E89-0C2F-2C04-3BA3931BD4F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4993" y="1980932"/>
            <a:ext cx="2016224" cy="1676400"/>
          </a:xfrm>
          <a:prstGeom prst="rect">
            <a:avLst/>
          </a:prstGeom>
        </p:spPr>
      </p:pic>
      <p:pic>
        <p:nvPicPr>
          <p:cNvPr id="11" name="グラフィックス 10">
            <a:extLst>
              <a:ext uri="{FF2B5EF4-FFF2-40B4-BE49-F238E27FC236}">
                <a16:creationId xmlns:a16="http://schemas.microsoft.com/office/drawing/2014/main" id="{49161F7B-B5A8-F2C8-85E3-DE61D6E320D3}"/>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1085512">
            <a:off x="427923" y="2662033"/>
            <a:ext cx="1382437" cy="795712"/>
          </a:xfrm>
          <a:prstGeom prst="rect">
            <a:avLst/>
          </a:prstGeom>
        </p:spPr>
      </p:pic>
      <p:pic>
        <p:nvPicPr>
          <p:cNvPr id="15" name="グラフィックス 14">
            <a:extLst>
              <a:ext uri="{FF2B5EF4-FFF2-40B4-BE49-F238E27FC236}">
                <a16:creationId xmlns:a16="http://schemas.microsoft.com/office/drawing/2014/main" id="{A5BF848C-72E1-32AF-62CF-8B2EFF77F60B}"/>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652577" y="2200781"/>
            <a:ext cx="674667" cy="691534"/>
          </a:xfrm>
          <a:prstGeom prst="rect">
            <a:avLst/>
          </a:prstGeom>
        </p:spPr>
      </p:pic>
      <p:pic>
        <p:nvPicPr>
          <p:cNvPr id="89" name="グラフィックス 88">
            <a:extLst>
              <a:ext uri="{FF2B5EF4-FFF2-40B4-BE49-F238E27FC236}">
                <a16:creationId xmlns:a16="http://schemas.microsoft.com/office/drawing/2014/main" id="{DA1844BF-B499-EA4D-50B2-93FB339070A0}"/>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3459489">
            <a:off x="1111033" y="3466455"/>
            <a:ext cx="277182" cy="266737"/>
          </a:xfrm>
          <a:prstGeom prst="rect">
            <a:avLst/>
          </a:prstGeom>
        </p:spPr>
      </p:pic>
      <p:pic>
        <p:nvPicPr>
          <p:cNvPr id="90" name="グラフィックス 89">
            <a:extLst>
              <a:ext uri="{FF2B5EF4-FFF2-40B4-BE49-F238E27FC236}">
                <a16:creationId xmlns:a16="http://schemas.microsoft.com/office/drawing/2014/main" id="{4F2FAE24-8BCC-0E7A-A99A-06F4EA78574F}"/>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3531837">
            <a:off x="1255363" y="3655785"/>
            <a:ext cx="184411" cy="166557"/>
          </a:xfrm>
          <a:prstGeom prst="rect">
            <a:avLst/>
          </a:prstGeom>
        </p:spPr>
      </p:pic>
      <p:pic>
        <p:nvPicPr>
          <p:cNvPr id="92" name="グラフィックス 91">
            <a:extLst>
              <a:ext uri="{FF2B5EF4-FFF2-40B4-BE49-F238E27FC236}">
                <a16:creationId xmlns:a16="http://schemas.microsoft.com/office/drawing/2014/main" id="{182B62AD-58D2-E7A5-4DEB-A35F17F52AB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302729" y="3749104"/>
            <a:ext cx="1426622" cy="1437740"/>
          </a:xfrm>
          <a:prstGeom prst="rect">
            <a:avLst/>
          </a:prstGeom>
        </p:spPr>
      </p:pic>
      <p:pic>
        <p:nvPicPr>
          <p:cNvPr id="93" name="グラフィックス 92">
            <a:extLst>
              <a:ext uri="{FF2B5EF4-FFF2-40B4-BE49-F238E27FC236}">
                <a16:creationId xmlns:a16="http://schemas.microsoft.com/office/drawing/2014/main" id="{4789D86D-FABA-5D64-2668-AFCBE38D2931}"/>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10735790" y="4074198"/>
            <a:ext cx="553985" cy="849445"/>
          </a:xfrm>
          <a:prstGeom prst="rect">
            <a:avLst/>
          </a:prstGeom>
        </p:spPr>
      </p:pic>
      <p:pic>
        <p:nvPicPr>
          <p:cNvPr id="94" name="グラフィックス 93">
            <a:extLst>
              <a:ext uri="{FF2B5EF4-FFF2-40B4-BE49-F238E27FC236}">
                <a16:creationId xmlns:a16="http://schemas.microsoft.com/office/drawing/2014/main" id="{3081DB9F-3F9E-DF70-8F7A-217BB3F5ED6C}"/>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0490918" y="4943342"/>
            <a:ext cx="248134" cy="266737"/>
          </a:xfrm>
          <a:prstGeom prst="rect">
            <a:avLst/>
          </a:prstGeom>
        </p:spPr>
      </p:pic>
      <p:pic>
        <p:nvPicPr>
          <p:cNvPr id="95" name="グラフィックス 94">
            <a:extLst>
              <a:ext uri="{FF2B5EF4-FFF2-40B4-BE49-F238E27FC236}">
                <a16:creationId xmlns:a16="http://schemas.microsoft.com/office/drawing/2014/main" id="{FED8D0DC-A757-823E-0BBF-11091E160E6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0404310" y="5135895"/>
            <a:ext cx="173426" cy="187766"/>
          </a:xfrm>
          <a:prstGeom prst="rect">
            <a:avLst/>
          </a:prstGeom>
        </p:spPr>
      </p:pic>
      <p:pic>
        <p:nvPicPr>
          <p:cNvPr id="97" name="グラフィックス 96">
            <a:extLst>
              <a:ext uri="{FF2B5EF4-FFF2-40B4-BE49-F238E27FC236}">
                <a16:creationId xmlns:a16="http://schemas.microsoft.com/office/drawing/2014/main" id="{1983E86B-9AD9-EAF3-2121-10F1CB75EF2B}"/>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179034" y="1163488"/>
            <a:ext cx="6077206" cy="864716"/>
          </a:xfrm>
          <a:prstGeom prst="rect">
            <a:avLst/>
          </a:prstGeom>
        </p:spPr>
      </p:pic>
      <p:sp>
        <p:nvSpPr>
          <p:cNvPr id="99" name="テキスト ボックス 98">
            <a:extLst>
              <a:ext uri="{FF2B5EF4-FFF2-40B4-BE49-F238E27FC236}">
                <a16:creationId xmlns:a16="http://schemas.microsoft.com/office/drawing/2014/main" id="{650CC3B3-032E-43B1-20B8-E14CFEF791FB}"/>
              </a:ext>
            </a:extLst>
          </p:cNvPr>
          <p:cNvSpPr txBox="1"/>
          <p:nvPr/>
        </p:nvSpPr>
        <p:spPr>
          <a:xfrm>
            <a:off x="2162042" y="1237145"/>
            <a:ext cx="6170400" cy="707886"/>
          </a:xfrm>
          <a:prstGeom prst="rect">
            <a:avLst/>
          </a:prstGeom>
          <a:noFill/>
        </p:spPr>
        <p:txBody>
          <a:bodyPr wrap="square">
            <a:spAutoFit/>
          </a:bodyPr>
          <a:lstStyle/>
          <a:p>
            <a:pPr algn="ctr"/>
            <a:r>
              <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医療機関も</a:t>
            </a:r>
            <a:r>
              <a:rPr kumimoji="1" lang="en-US" altLang="ja-JP"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QMS</a:t>
            </a:r>
            <a:r>
              <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が必要ってことは分かったけど</a:t>
            </a:r>
            <a:endParaRPr kumimoji="1" lang="en-US" altLang="ja-JP"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algn="ctr"/>
            <a:r>
              <a:rPr lang="ja-JP" altLang="en-US" sz="2000" dirty="0">
                <a:solidFill>
                  <a:prstClr val="black"/>
                </a:solidFill>
                <a:latin typeface="Calibri"/>
                <a:ea typeface="ＭＳ Ｐゴシック" panose="020B0600070205080204" pitchFamily="50" charset="-128"/>
              </a:rPr>
              <a:t>私ら二人じゃ、何から手を付けたらいいのやら</a:t>
            </a:r>
            <a:r>
              <a:rPr lang="en-US" altLang="ja-JP" sz="2000" dirty="0">
                <a:solidFill>
                  <a:prstClr val="black"/>
                </a:solidFill>
                <a:latin typeface="Calibri"/>
                <a:ea typeface="ＭＳ Ｐゴシック" panose="020B0600070205080204" pitchFamily="50" charset="-128"/>
              </a:rPr>
              <a:t>???</a:t>
            </a:r>
            <a:endParaRPr kumimoji="1" lang="ja-JP" altLang="en-US" sz="2000" dirty="0"/>
          </a:p>
        </p:txBody>
      </p:sp>
      <p:pic>
        <p:nvPicPr>
          <p:cNvPr id="100" name="グラフィックス 99">
            <a:extLst>
              <a:ext uri="{FF2B5EF4-FFF2-40B4-BE49-F238E27FC236}">
                <a16:creationId xmlns:a16="http://schemas.microsoft.com/office/drawing/2014/main" id="{5387FFDC-9512-DA87-404D-8FAF562DA7A5}"/>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191386" y="2924324"/>
            <a:ext cx="5848830" cy="864716"/>
          </a:xfrm>
          <a:prstGeom prst="rect">
            <a:avLst/>
          </a:prstGeom>
        </p:spPr>
      </p:pic>
      <p:sp>
        <p:nvSpPr>
          <p:cNvPr id="102" name="テキスト ボックス 101">
            <a:extLst>
              <a:ext uri="{FF2B5EF4-FFF2-40B4-BE49-F238E27FC236}">
                <a16:creationId xmlns:a16="http://schemas.microsoft.com/office/drawing/2014/main" id="{DE9FC918-A07C-9E65-97BC-F4D6A28F0A6B}"/>
              </a:ext>
            </a:extLst>
          </p:cNvPr>
          <p:cNvSpPr txBox="1"/>
          <p:nvPr/>
        </p:nvSpPr>
        <p:spPr>
          <a:xfrm>
            <a:off x="2647411" y="2964627"/>
            <a:ext cx="5140451" cy="707886"/>
          </a:xfrm>
          <a:prstGeom prst="rect">
            <a:avLst/>
          </a:prstGeom>
          <a:noFill/>
        </p:spPr>
        <p:txBody>
          <a:bodyPr wrap="square">
            <a:spAutoFit/>
          </a:bodyPr>
          <a:lstStyle/>
          <a:p>
            <a:pPr algn="ctr"/>
            <a:r>
              <a:rPr kumimoji="1" lang="ja-JP" altLang="en-US" sz="2000" dirty="0">
                <a:solidFill>
                  <a:schemeClr val="tx1"/>
                </a:solidFill>
              </a:rPr>
              <a:t>治験事務局の○○ちゃんは外せないね</a:t>
            </a:r>
            <a:endParaRPr kumimoji="1" lang="en-US" altLang="ja-JP" sz="2000" dirty="0">
              <a:solidFill>
                <a:schemeClr val="tx1"/>
              </a:solidFill>
            </a:endParaRPr>
          </a:p>
          <a:p>
            <a:pPr algn="ctr"/>
            <a:r>
              <a:rPr lang="ja-JP" altLang="en-US" sz="2000" dirty="0">
                <a:solidFill>
                  <a:schemeClr val="tx1"/>
                </a:solidFill>
              </a:rPr>
              <a:t>それから、薬剤部の治験薬窓口の○○さん！</a:t>
            </a:r>
            <a:endParaRPr kumimoji="1" lang="ja-JP" altLang="en-US" sz="2000" dirty="0">
              <a:solidFill>
                <a:schemeClr val="tx1"/>
              </a:solidFill>
            </a:endParaRPr>
          </a:p>
        </p:txBody>
      </p:sp>
      <p:pic>
        <p:nvPicPr>
          <p:cNvPr id="103" name="グラフィックス 102">
            <a:extLst>
              <a:ext uri="{FF2B5EF4-FFF2-40B4-BE49-F238E27FC236}">
                <a16:creationId xmlns:a16="http://schemas.microsoft.com/office/drawing/2014/main" id="{266CAE6E-96EA-6BFA-971A-6B7C165743E4}"/>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207910" y="4701606"/>
            <a:ext cx="5128750" cy="864716"/>
          </a:xfrm>
          <a:prstGeom prst="rect">
            <a:avLst/>
          </a:prstGeom>
        </p:spPr>
      </p:pic>
      <p:sp>
        <p:nvSpPr>
          <p:cNvPr id="105" name="テキスト ボックス 104">
            <a:extLst>
              <a:ext uri="{FF2B5EF4-FFF2-40B4-BE49-F238E27FC236}">
                <a16:creationId xmlns:a16="http://schemas.microsoft.com/office/drawing/2014/main" id="{5D1C8002-91E6-E8D2-65DA-6056A7286408}"/>
              </a:ext>
            </a:extLst>
          </p:cNvPr>
          <p:cNvSpPr txBox="1"/>
          <p:nvPr/>
        </p:nvSpPr>
        <p:spPr>
          <a:xfrm>
            <a:off x="2512975" y="4745099"/>
            <a:ext cx="4604931" cy="707886"/>
          </a:xfrm>
          <a:prstGeom prst="rect">
            <a:avLst/>
          </a:prstGeom>
          <a:noFill/>
        </p:spPr>
        <p:txBody>
          <a:bodyPr wrap="square">
            <a:spAutoFit/>
          </a:bodyPr>
          <a:lstStyle/>
          <a:p>
            <a:pPr algn="ctr"/>
            <a:r>
              <a:rPr kumimoji="1" lang="ja-JP" altLang="en-US" sz="2000" dirty="0">
                <a:solidFill>
                  <a:schemeClr val="tx1"/>
                </a:solidFill>
              </a:rPr>
              <a:t>治験の関連部署にも協力して欲しいよね</a:t>
            </a:r>
            <a:endParaRPr kumimoji="1" lang="en-US" altLang="ja-JP" sz="2000" dirty="0">
              <a:solidFill>
                <a:schemeClr val="tx1"/>
              </a:solidFill>
            </a:endParaRPr>
          </a:p>
          <a:p>
            <a:pPr algn="ctr"/>
            <a:r>
              <a:rPr lang="ja-JP" altLang="en-US" sz="2000" dirty="0">
                <a:solidFill>
                  <a:schemeClr val="tx1"/>
                </a:solidFill>
              </a:rPr>
              <a:t>医師も欠かせないけど、ハードル高い</a:t>
            </a:r>
            <a:r>
              <a:rPr lang="en-US" altLang="ja-JP" sz="2000" dirty="0">
                <a:solidFill>
                  <a:schemeClr val="tx1"/>
                </a:solidFill>
              </a:rPr>
              <a:t>…</a:t>
            </a:r>
            <a:endParaRPr kumimoji="1" lang="ja-JP" altLang="en-US" sz="2000" dirty="0">
              <a:solidFill>
                <a:schemeClr val="tx1"/>
              </a:solidFill>
            </a:endParaRPr>
          </a:p>
        </p:txBody>
      </p:sp>
      <p:pic>
        <p:nvPicPr>
          <p:cNvPr id="107" name="グラフィックス 106">
            <a:extLst>
              <a:ext uri="{FF2B5EF4-FFF2-40B4-BE49-F238E27FC236}">
                <a16:creationId xmlns:a16="http://schemas.microsoft.com/office/drawing/2014/main" id="{4EEE3115-D38A-DB4E-91EE-F48A2BF0611D}"/>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4199379" y="2042010"/>
            <a:ext cx="5450988" cy="760982"/>
          </a:xfrm>
          <a:prstGeom prst="rect">
            <a:avLst/>
          </a:prstGeom>
        </p:spPr>
      </p:pic>
      <p:sp>
        <p:nvSpPr>
          <p:cNvPr id="109" name="テキスト ボックス 108">
            <a:extLst>
              <a:ext uri="{FF2B5EF4-FFF2-40B4-BE49-F238E27FC236}">
                <a16:creationId xmlns:a16="http://schemas.microsoft.com/office/drawing/2014/main" id="{0D00CEFC-9615-B697-E73F-EB34C3E57E72}"/>
              </a:ext>
            </a:extLst>
          </p:cNvPr>
          <p:cNvSpPr txBox="1"/>
          <p:nvPr/>
        </p:nvSpPr>
        <p:spPr>
          <a:xfrm>
            <a:off x="3786939" y="2073042"/>
            <a:ext cx="6170400" cy="707886"/>
          </a:xfrm>
          <a:prstGeom prst="rect">
            <a:avLst/>
          </a:prstGeom>
          <a:noFill/>
        </p:spPr>
        <p:txBody>
          <a:bodyPr wrap="square">
            <a:spAutoFit/>
          </a:bodyPr>
          <a:lstStyle/>
          <a:p>
            <a:pPr algn="ctr"/>
            <a:r>
              <a:rPr kumimoji="1" lang="ja-JP" altLang="en-US"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rPr>
              <a:t>仲間集めて分担すれば楽に進められるかも</a:t>
            </a:r>
            <a:endParaRPr kumimoji="1" lang="en-US" altLang="ja-JP" sz="2000" b="0" i="0" u="none" strike="noStrike" kern="1200" cap="none" spc="0" normalizeH="0" baseline="0" noProof="0" dirty="0">
              <a:ln>
                <a:noFill/>
              </a:ln>
              <a:solidFill>
                <a:prstClr val="black"/>
              </a:solidFill>
              <a:effectLst/>
              <a:uLnTx/>
              <a:uFillTx/>
              <a:latin typeface="Calibri"/>
              <a:ea typeface="ＭＳ Ｐゴシック" panose="020B0600070205080204" pitchFamily="50" charset="-128"/>
              <a:cs typeface="+mn-cs"/>
            </a:endParaRPr>
          </a:p>
          <a:p>
            <a:pPr algn="ctr"/>
            <a:r>
              <a:rPr lang="ja-JP" altLang="en-US" sz="2000" dirty="0">
                <a:solidFill>
                  <a:prstClr val="black"/>
                </a:solidFill>
                <a:latin typeface="Calibri"/>
                <a:ea typeface="ＭＳ Ｐゴシック" panose="020B0600070205080204" pitchFamily="50" charset="-128"/>
              </a:rPr>
              <a:t>良いアイデアも生まれるしね</a:t>
            </a:r>
            <a:endParaRPr kumimoji="1" lang="ja-JP" altLang="en-US" sz="2000" dirty="0"/>
          </a:p>
        </p:txBody>
      </p:sp>
      <p:pic>
        <p:nvPicPr>
          <p:cNvPr id="110" name="グラフィックス 109">
            <a:extLst>
              <a:ext uri="{FF2B5EF4-FFF2-40B4-BE49-F238E27FC236}">
                <a16:creationId xmlns:a16="http://schemas.microsoft.com/office/drawing/2014/main" id="{2407A063-EA61-5741-AACD-F26D71DE5C4E}"/>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3071663" y="3837412"/>
            <a:ext cx="6696745" cy="847748"/>
          </a:xfrm>
          <a:prstGeom prst="rect">
            <a:avLst/>
          </a:prstGeom>
        </p:spPr>
      </p:pic>
      <p:sp>
        <p:nvSpPr>
          <p:cNvPr id="114" name="テキスト ボックス 113">
            <a:extLst>
              <a:ext uri="{FF2B5EF4-FFF2-40B4-BE49-F238E27FC236}">
                <a16:creationId xmlns:a16="http://schemas.microsoft.com/office/drawing/2014/main" id="{FB238F26-0ECE-2DF1-431F-84F7C794BEBA}"/>
              </a:ext>
            </a:extLst>
          </p:cNvPr>
          <p:cNvSpPr txBox="1"/>
          <p:nvPr/>
        </p:nvSpPr>
        <p:spPr>
          <a:xfrm>
            <a:off x="3215680" y="3873242"/>
            <a:ext cx="6170400" cy="707886"/>
          </a:xfrm>
          <a:prstGeom prst="rect">
            <a:avLst/>
          </a:prstGeom>
          <a:noFill/>
        </p:spPr>
        <p:txBody>
          <a:bodyPr wrap="square">
            <a:spAutoFit/>
          </a:bodyPr>
          <a:lstStyle/>
          <a:p>
            <a:pPr algn="ctr"/>
            <a:r>
              <a:rPr kumimoji="1" lang="ja-JP" altLang="en-US" sz="2000" dirty="0">
                <a:solidFill>
                  <a:schemeClr val="tx1"/>
                </a:solidFill>
              </a:rPr>
              <a:t>医療機関の</a:t>
            </a:r>
            <a:r>
              <a:rPr kumimoji="1" lang="en-US" altLang="ja-JP" sz="2000" dirty="0">
                <a:solidFill>
                  <a:schemeClr val="tx1"/>
                </a:solidFill>
              </a:rPr>
              <a:t>QMS</a:t>
            </a:r>
            <a:r>
              <a:rPr kumimoji="1" lang="ja-JP" altLang="en-US" sz="2000" dirty="0">
                <a:solidFill>
                  <a:schemeClr val="tx1"/>
                </a:solidFill>
              </a:rPr>
              <a:t>だから、</a:t>
            </a:r>
            <a:r>
              <a:rPr kumimoji="1" lang="en-US" altLang="ja-JP" sz="2000" dirty="0">
                <a:solidFill>
                  <a:schemeClr val="tx1"/>
                </a:solidFill>
              </a:rPr>
              <a:t>SMO</a:t>
            </a:r>
            <a:r>
              <a:rPr kumimoji="1" lang="ja-JP" altLang="en-US" sz="2000" dirty="0">
                <a:solidFill>
                  <a:schemeClr val="tx1"/>
                </a:solidFill>
              </a:rPr>
              <a:t>さんにも声がけしないと</a:t>
            </a:r>
            <a:r>
              <a:rPr kumimoji="1" lang="en-US" altLang="ja-JP" sz="2000" dirty="0">
                <a:solidFill>
                  <a:schemeClr val="tx1"/>
                </a:solidFill>
              </a:rPr>
              <a:t>‼</a:t>
            </a:r>
          </a:p>
          <a:p>
            <a:pPr algn="ctr"/>
            <a:r>
              <a:rPr lang="ja-JP" altLang="en-US" sz="2000" dirty="0">
                <a:solidFill>
                  <a:schemeClr val="tx1"/>
                </a:solidFill>
              </a:rPr>
              <a:t>メンバーになるかどうかは別として、情報は提供しないと</a:t>
            </a:r>
            <a:endParaRPr kumimoji="1" lang="ja-JP" altLang="en-US" sz="2000" dirty="0">
              <a:solidFill>
                <a:schemeClr val="tx1"/>
              </a:solidFill>
            </a:endParaRPr>
          </a:p>
        </p:txBody>
      </p:sp>
      <p:pic>
        <p:nvPicPr>
          <p:cNvPr id="115" name="グラフィックス 114">
            <a:extLst>
              <a:ext uri="{FF2B5EF4-FFF2-40B4-BE49-F238E27FC236}">
                <a16:creationId xmlns:a16="http://schemas.microsoft.com/office/drawing/2014/main" id="{06486E91-0EEA-539D-9A28-5A6CB93DE02B}"/>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4906542" y="5619492"/>
            <a:ext cx="4435778" cy="847748"/>
          </a:xfrm>
          <a:prstGeom prst="rect">
            <a:avLst/>
          </a:prstGeom>
        </p:spPr>
      </p:pic>
      <p:sp>
        <p:nvSpPr>
          <p:cNvPr id="117" name="テキスト ボックス 116">
            <a:extLst>
              <a:ext uri="{FF2B5EF4-FFF2-40B4-BE49-F238E27FC236}">
                <a16:creationId xmlns:a16="http://schemas.microsoft.com/office/drawing/2014/main" id="{321017B1-8371-BE7A-CB5B-B2E0FC105419}"/>
              </a:ext>
            </a:extLst>
          </p:cNvPr>
          <p:cNvSpPr txBox="1"/>
          <p:nvPr/>
        </p:nvSpPr>
        <p:spPr>
          <a:xfrm>
            <a:off x="5183728" y="5695599"/>
            <a:ext cx="3741634" cy="646331"/>
          </a:xfrm>
          <a:prstGeom prst="rect">
            <a:avLst/>
          </a:prstGeom>
          <a:noFill/>
        </p:spPr>
        <p:txBody>
          <a:bodyPr wrap="square">
            <a:spAutoFit/>
          </a:bodyPr>
          <a:lstStyle/>
          <a:p>
            <a:pPr algn="ctr"/>
            <a:r>
              <a:rPr kumimoji="1" lang="ja-JP" altLang="en-US" sz="1800" dirty="0">
                <a:solidFill>
                  <a:schemeClr val="tx1"/>
                </a:solidFill>
              </a:rPr>
              <a:t>そうなると、責任者が必要ちゃう</a:t>
            </a:r>
            <a:r>
              <a:rPr kumimoji="1" lang="en-US" altLang="ja-JP" sz="1800" dirty="0">
                <a:solidFill>
                  <a:schemeClr val="tx1"/>
                </a:solidFill>
              </a:rPr>
              <a:t>??</a:t>
            </a:r>
          </a:p>
          <a:p>
            <a:pPr algn="ctr"/>
            <a:r>
              <a:rPr lang="ja-JP" altLang="en-US" sz="1800" dirty="0">
                <a:solidFill>
                  <a:schemeClr val="tx1"/>
                </a:solidFill>
              </a:rPr>
              <a:t>私らが声かけても力不足やし</a:t>
            </a:r>
            <a:r>
              <a:rPr lang="en-US" altLang="ja-JP" sz="1800" dirty="0">
                <a:solidFill>
                  <a:schemeClr val="tx1"/>
                </a:solidFill>
              </a:rPr>
              <a:t>…</a:t>
            </a:r>
            <a:endParaRPr kumimoji="1" lang="ja-JP" altLang="en-US" sz="1800" dirty="0">
              <a:solidFill>
                <a:schemeClr val="tx1"/>
              </a:solidFill>
            </a:endParaRPr>
          </a:p>
        </p:txBody>
      </p:sp>
      <p:grpSp>
        <p:nvGrpSpPr>
          <p:cNvPr id="118" name="グラフィックス 3">
            <a:extLst>
              <a:ext uri="{FF2B5EF4-FFF2-40B4-BE49-F238E27FC236}">
                <a16:creationId xmlns:a16="http://schemas.microsoft.com/office/drawing/2014/main" id="{127C128D-F21D-A2D7-7EAB-6DF08F1D1AD3}"/>
              </a:ext>
            </a:extLst>
          </p:cNvPr>
          <p:cNvGrpSpPr/>
          <p:nvPr/>
        </p:nvGrpSpPr>
        <p:grpSpPr>
          <a:xfrm rot="620460">
            <a:off x="1199071" y="1015859"/>
            <a:ext cx="1050831" cy="1033481"/>
            <a:chOff x="3864499" y="957257"/>
            <a:chExt cx="1021582" cy="1090190"/>
          </a:xfrm>
        </p:grpSpPr>
        <p:sp>
          <p:nvSpPr>
            <p:cNvPr id="119" name="フリーフォーム: 図形 118">
              <a:extLst>
                <a:ext uri="{FF2B5EF4-FFF2-40B4-BE49-F238E27FC236}">
                  <a16:creationId xmlns:a16="http://schemas.microsoft.com/office/drawing/2014/main" id="{A723D71C-72C3-919C-C871-8729F1C82EE7}"/>
                </a:ext>
              </a:extLst>
            </p:cNvPr>
            <p:cNvSpPr/>
            <p:nvPr/>
          </p:nvSpPr>
          <p:spPr>
            <a:xfrm>
              <a:off x="3874363" y="1019349"/>
              <a:ext cx="293569" cy="265546"/>
            </a:xfrm>
            <a:custGeom>
              <a:avLst/>
              <a:gdLst>
                <a:gd name="connsiteX0" fmla="*/ 142789 w 293569"/>
                <a:gd name="connsiteY0" fmla="*/ 212709 h 265546"/>
                <a:gd name="connsiteX1" fmla="*/ 141074 w 293569"/>
                <a:gd name="connsiteY1" fmla="*/ 202993 h 265546"/>
                <a:gd name="connsiteX2" fmla="*/ 145075 w 293569"/>
                <a:gd name="connsiteY2" fmla="*/ 48022 h 265546"/>
                <a:gd name="connsiteX3" fmla="*/ 237658 w 293569"/>
                <a:gd name="connsiteY3" fmla="*/ 164131 h 265546"/>
                <a:gd name="connsiteX4" fmla="*/ 293570 w 293569"/>
                <a:gd name="connsiteY4" fmla="*/ 173466 h 265546"/>
                <a:gd name="connsiteX5" fmla="*/ 285855 w 293569"/>
                <a:gd name="connsiteY5" fmla="*/ 128127 h 265546"/>
                <a:gd name="connsiteX6" fmla="*/ 259946 w 293569"/>
                <a:gd name="connsiteY6" fmla="*/ 65167 h 265546"/>
                <a:gd name="connsiteX7" fmla="*/ 132312 w 293569"/>
                <a:gd name="connsiteY7" fmla="*/ 16 h 265546"/>
                <a:gd name="connsiteX8" fmla="*/ 129549 w 293569"/>
                <a:gd name="connsiteY8" fmla="*/ 206 h 265546"/>
                <a:gd name="connsiteX9" fmla="*/ 3724 w 293569"/>
                <a:gd name="connsiteY9" fmla="*/ 138509 h 265546"/>
                <a:gd name="connsiteX10" fmla="*/ 75352 w 293569"/>
                <a:gd name="connsiteY10" fmla="*/ 264144 h 265546"/>
                <a:gd name="connsiteX11" fmla="*/ 75352 w 293569"/>
                <a:gd name="connsiteY11" fmla="*/ 264144 h 265546"/>
                <a:gd name="connsiteX12" fmla="*/ 92306 w 293569"/>
                <a:gd name="connsiteY12" fmla="*/ 260239 h 265546"/>
                <a:gd name="connsiteX13" fmla="*/ 142694 w 293569"/>
                <a:gd name="connsiteY13" fmla="*/ 212709 h 265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569" h="265546">
                  <a:moveTo>
                    <a:pt x="142789" y="212709"/>
                  </a:moveTo>
                  <a:cubicBezTo>
                    <a:pt x="147361" y="208327"/>
                    <a:pt x="150980" y="206327"/>
                    <a:pt x="141074" y="202993"/>
                  </a:cubicBezTo>
                  <a:cubicBezTo>
                    <a:pt x="80114" y="170513"/>
                    <a:pt x="70208" y="70786"/>
                    <a:pt x="145075" y="48022"/>
                  </a:cubicBezTo>
                  <a:cubicBezTo>
                    <a:pt x="220227" y="45545"/>
                    <a:pt x="265471" y="92789"/>
                    <a:pt x="237658" y="164131"/>
                  </a:cubicBezTo>
                  <a:cubicBezTo>
                    <a:pt x="256422" y="165274"/>
                    <a:pt x="276806" y="160702"/>
                    <a:pt x="293570" y="173466"/>
                  </a:cubicBezTo>
                  <a:cubicBezTo>
                    <a:pt x="290807" y="159845"/>
                    <a:pt x="288807" y="144034"/>
                    <a:pt x="285855" y="128127"/>
                  </a:cubicBezTo>
                  <a:cubicBezTo>
                    <a:pt x="281473" y="104981"/>
                    <a:pt x="274805" y="81645"/>
                    <a:pt x="259946" y="65167"/>
                  </a:cubicBezTo>
                  <a:cubicBezTo>
                    <a:pt x="223466" y="33639"/>
                    <a:pt x="183556" y="-842"/>
                    <a:pt x="132312" y="16"/>
                  </a:cubicBezTo>
                  <a:cubicBezTo>
                    <a:pt x="131454" y="16"/>
                    <a:pt x="130502" y="111"/>
                    <a:pt x="129549" y="206"/>
                  </a:cubicBezTo>
                  <a:cubicBezTo>
                    <a:pt x="72304" y="5540"/>
                    <a:pt x="11154" y="84407"/>
                    <a:pt x="3724" y="138509"/>
                  </a:cubicBezTo>
                  <a:cubicBezTo>
                    <a:pt x="-11135" y="193087"/>
                    <a:pt x="19631" y="249666"/>
                    <a:pt x="75352" y="264144"/>
                  </a:cubicBezTo>
                  <a:lnTo>
                    <a:pt x="75352" y="264144"/>
                  </a:lnTo>
                  <a:cubicBezTo>
                    <a:pt x="82115" y="266811"/>
                    <a:pt x="88973" y="265763"/>
                    <a:pt x="92306" y="260239"/>
                  </a:cubicBezTo>
                  <a:cubicBezTo>
                    <a:pt x="104594" y="240141"/>
                    <a:pt x="126120" y="228711"/>
                    <a:pt x="142694" y="212709"/>
                  </a:cubicBezTo>
                  <a:close/>
                </a:path>
              </a:pathLst>
            </a:custGeom>
            <a:solidFill>
              <a:srgbClr val="898989"/>
            </a:solidFill>
            <a:ln w="9525" cap="flat">
              <a:noFill/>
              <a:prstDash val="solid"/>
              <a:miter/>
            </a:ln>
          </p:spPr>
          <p:txBody>
            <a:bodyPr rtlCol="0" anchor="ctr"/>
            <a:lstStyle/>
            <a:p>
              <a:endParaRPr lang="ja-JP" altLang="en-US"/>
            </a:p>
          </p:txBody>
        </p:sp>
        <p:sp>
          <p:nvSpPr>
            <p:cNvPr id="120" name="フリーフォーム: 図形 119">
              <a:extLst>
                <a:ext uri="{FF2B5EF4-FFF2-40B4-BE49-F238E27FC236}">
                  <a16:creationId xmlns:a16="http://schemas.microsoft.com/office/drawing/2014/main" id="{5E468FD4-16F2-DA7C-7F62-DB18CDDAE64E}"/>
                </a:ext>
              </a:extLst>
            </p:cNvPr>
            <p:cNvSpPr/>
            <p:nvPr/>
          </p:nvSpPr>
          <p:spPr>
            <a:xfrm>
              <a:off x="3893204" y="1436655"/>
              <a:ext cx="168715" cy="428529"/>
            </a:xfrm>
            <a:custGeom>
              <a:avLst/>
              <a:gdLst>
                <a:gd name="connsiteX0" fmla="*/ 44509 w 168715"/>
                <a:gd name="connsiteY0" fmla="*/ 310039 h 428529"/>
                <a:gd name="connsiteX1" fmla="*/ 165381 w 168715"/>
                <a:gd name="connsiteY1" fmla="*/ 428530 h 428529"/>
                <a:gd name="connsiteX2" fmla="*/ 168715 w 168715"/>
                <a:gd name="connsiteY2" fmla="*/ 424815 h 428529"/>
                <a:gd name="connsiteX3" fmla="*/ 67655 w 168715"/>
                <a:gd name="connsiteY3" fmla="*/ 335756 h 428529"/>
                <a:gd name="connsiteX4" fmla="*/ 24030 w 168715"/>
                <a:gd name="connsiteY4" fmla="*/ 857 h 428529"/>
                <a:gd name="connsiteX5" fmla="*/ 16887 w 168715"/>
                <a:gd name="connsiteY5" fmla="*/ 0 h 428529"/>
                <a:gd name="connsiteX6" fmla="*/ 44509 w 168715"/>
                <a:gd name="connsiteY6" fmla="*/ 310039 h 428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715" h="428529">
                  <a:moveTo>
                    <a:pt x="44509" y="310039"/>
                  </a:moveTo>
                  <a:cubicBezTo>
                    <a:pt x="64512" y="365093"/>
                    <a:pt x="119090" y="394240"/>
                    <a:pt x="165381" y="428530"/>
                  </a:cubicBezTo>
                  <a:lnTo>
                    <a:pt x="168715" y="424815"/>
                  </a:lnTo>
                  <a:cubicBezTo>
                    <a:pt x="132806" y="396621"/>
                    <a:pt x="99564" y="363665"/>
                    <a:pt x="67655" y="335756"/>
                  </a:cubicBezTo>
                  <a:cubicBezTo>
                    <a:pt x="-1116" y="207836"/>
                    <a:pt x="5933" y="120777"/>
                    <a:pt x="24030" y="857"/>
                  </a:cubicBezTo>
                  <a:lnTo>
                    <a:pt x="16887" y="0"/>
                  </a:lnTo>
                  <a:cubicBezTo>
                    <a:pt x="-14546" y="105632"/>
                    <a:pt x="-258" y="210788"/>
                    <a:pt x="44509" y="310039"/>
                  </a:cubicBezTo>
                  <a:close/>
                </a:path>
              </a:pathLst>
            </a:custGeom>
            <a:solidFill>
              <a:srgbClr val="040000"/>
            </a:solidFill>
            <a:ln w="9525" cap="flat">
              <a:noFill/>
              <a:prstDash val="solid"/>
              <a:miter/>
            </a:ln>
          </p:spPr>
          <p:txBody>
            <a:bodyPr rtlCol="0" anchor="ctr"/>
            <a:lstStyle/>
            <a:p>
              <a:endParaRPr lang="ja-JP" altLang="en-US"/>
            </a:p>
          </p:txBody>
        </p:sp>
        <p:sp>
          <p:nvSpPr>
            <p:cNvPr id="121" name="フリーフォーム: 図形 120">
              <a:extLst>
                <a:ext uri="{FF2B5EF4-FFF2-40B4-BE49-F238E27FC236}">
                  <a16:creationId xmlns:a16="http://schemas.microsoft.com/office/drawing/2014/main" id="{277D7ACA-D003-6E47-5575-7A9B6437E88E}"/>
                </a:ext>
              </a:extLst>
            </p:cNvPr>
            <p:cNvSpPr/>
            <p:nvPr/>
          </p:nvSpPr>
          <p:spPr>
            <a:xfrm>
              <a:off x="3950898" y="1479899"/>
              <a:ext cx="47203" cy="178358"/>
            </a:xfrm>
            <a:custGeom>
              <a:avLst/>
              <a:gdLst>
                <a:gd name="connsiteX0" fmla="*/ 27963 w 47203"/>
                <a:gd name="connsiteY0" fmla="*/ 148685 h 178358"/>
                <a:gd name="connsiteX1" fmla="*/ 47204 w 47203"/>
                <a:gd name="connsiteY1" fmla="*/ 30670 h 178358"/>
                <a:gd name="connsiteX2" fmla="*/ 38727 w 47203"/>
                <a:gd name="connsiteY2" fmla="*/ 28099 h 178358"/>
                <a:gd name="connsiteX3" fmla="*/ 22153 w 47203"/>
                <a:gd name="connsiteY3" fmla="*/ 132778 h 178358"/>
                <a:gd name="connsiteX4" fmla="*/ 24058 w 47203"/>
                <a:gd name="connsiteY4" fmla="*/ 2191 h 178358"/>
                <a:gd name="connsiteX5" fmla="*/ 15771 w 47203"/>
                <a:gd name="connsiteY5" fmla="*/ 0 h 178358"/>
                <a:gd name="connsiteX6" fmla="*/ 6246 w 47203"/>
                <a:gd name="connsiteY6" fmla="*/ 120396 h 178358"/>
                <a:gd name="connsiteX7" fmla="*/ 33107 w 47203"/>
                <a:gd name="connsiteY7" fmla="*/ 172593 h 178358"/>
                <a:gd name="connsiteX8" fmla="*/ 28059 w 47203"/>
                <a:gd name="connsiteY8" fmla="*/ 151924 h 178358"/>
                <a:gd name="connsiteX9" fmla="*/ 27868 w 47203"/>
                <a:gd name="connsiteY9" fmla="*/ 148780 h 178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203" h="178358">
                  <a:moveTo>
                    <a:pt x="27963" y="148685"/>
                  </a:moveTo>
                  <a:cubicBezTo>
                    <a:pt x="39012" y="109823"/>
                    <a:pt x="33202" y="69056"/>
                    <a:pt x="47204" y="30670"/>
                  </a:cubicBezTo>
                  <a:lnTo>
                    <a:pt x="38727" y="28099"/>
                  </a:lnTo>
                  <a:cubicBezTo>
                    <a:pt x="26725" y="60865"/>
                    <a:pt x="20629" y="95917"/>
                    <a:pt x="22153" y="132778"/>
                  </a:cubicBezTo>
                  <a:cubicBezTo>
                    <a:pt x="5389" y="89249"/>
                    <a:pt x="8913" y="44577"/>
                    <a:pt x="24058" y="2191"/>
                  </a:cubicBezTo>
                  <a:lnTo>
                    <a:pt x="15771" y="0"/>
                  </a:lnTo>
                  <a:cubicBezTo>
                    <a:pt x="-135" y="44482"/>
                    <a:pt x="-5279" y="87725"/>
                    <a:pt x="6246" y="120396"/>
                  </a:cubicBezTo>
                  <a:cubicBezTo>
                    <a:pt x="12914" y="131254"/>
                    <a:pt x="16628" y="198120"/>
                    <a:pt x="33107" y="172593"/>
                  </a:cubicBezTo>
                  <a:cubicBezTo>
                    <a:pt x="34345" y="165259"/>
                    <a:pt x="36821" y="157353"/>
                    <a:pt x="28059" y="151924"/>
                  </a:cubicBezTo>
                  <a:cubicBezTo>
                    <a:pt x="27487" y="151543"/>
                    <a:pt x="27582" y="149733"/>
                    <a:pt x="27868" y="148780"/>
                  </a:cubicBezTo>
                  <a:close/>
                </a:path>
              </a:pathLst>
            </a:custGeom>
            <a:solidFill>
              <a:srgbClr val="040000"/>
            </a:solidFill>
            <a:ln w="9525" cap="flat">
              <a:noFill/>
              <a:prstDash val="solid"/>
              <a:miter/>
            </a:ln>
          </p:spPr>
          <p:txBody>
            <a:bodyPr rtlCol="0" anchor="ctr"/>
            <a:lstStyle/>
            <a:p>
              <a:endParaRPr lang="ja-JP" altLang="en-US"/>
            </a:p>
          </p:txBody>
        </p:sp>
        <p:sp>
          <p:nvSpPr>
            <p:cNvPr id="122" name="フリーフォーム: 図形 121">
              <a:extLst>
                <a:ext uri="{FF2B5EF4-FFF2-40B4-BE49-F238E27FC236}">
                  <a16:creationId xmlns:a16="http://schemas.microsoft.com/office/drawing/2014/main" id="{B8922ECD-687B-FE00-E594-D1A5A597A9B0}"/>
                </a:ext>
              </a:extLst>
            </p:cNvPr>
            <p:cNvSpPr/>
            <p:nvPr/>
          </p:nvSpPr>
          <p:spPr>
            <a:xfrm>
              <a:off x="3987148" y="1077676"/>
              <a:ext cx="120365" cy="124510"/>
            </a:xfrm>
            <a:custGeom>
              <a:avLst/>
              <a:gdLst>
                <a:gd name="connsiteX0" fmla="*/ 119158 w 120365"/>
                <a:gd name="connsiteY0" fmla="*/ 41606 h 124510"/>
                <a:gd name="connsiteX1" fmla="*/ 0 w 120365"/>
                <a:gd name="connsiteY1" fmla="*/ 28080 h 124510"/>
                <a:gd name="connsiteX2" fmla="*/ 75533 w 120365"/>
                <a:gd name="connsiteY2" fmla="*/ 70943 h 124510"/>
                <a:gd name="connsiteX3" fmla="*/ 95726 w 120365"/>
                <a:gd name="connsiteY3" fmla="*/ 69609 h 124510"/>
                <a:gd name="connsiteX4" fmla="*/ 69152 w 120365"/>
                <a:gd name="connsiteY4" fmla="*/ 98756 h 124510"/>
                <a:gd name="connsiteX5" fmla="*/ 106299 w 120365"/>
                <a:gd name="connsiteY5" fmla="*/ 108662 h 124510"/>
                <a:gd name="connsiteX6" fmla="*/ 116396 w 120365"/>
                <a:gd name="connsiteY6" fmla="*/ 71038 h 124510"/>
                <a:gd name="connsiteX7" fmla="*/ 119253 w 120365"/>
                <a:gd name="connsiteY7" fmla="*/ 41701 h 124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365" h="124510">
                  <a:moveTo>
                    <a:pt x="119158" y="41606"/>
                  </a:moveTo>
                  <a:cubicBezTo>
                    <a:pt x="104013" y="-209"/>
                    <a:pt x="17336" y="-20021"/>
                    <a:pt x="0" y="28080"/>
                  </a:cubicBezTo>
                  <a:cubicBezTo>
                    <a:pt x="38386" y="17317"/>
                    <a:pt x="56102" y="46368"/>
                    <a:pt x="75533" y="70943"/>
                  </a:cubicBezTo>
                  <a:cubicBezTo>
                    <a:pt x="84011" y="69895"/>
                    <a:pt x="88868" y="65609"/>
                    <a:pt x="95726" y="69609"/>
                  </a:cubicBezTo>
                  <a:cubicBezTo>
                    <a:pt x="84487" y="81897"/>
                    <a:pt x="65818" y="77515"/>
                    <a:pt x="69152" y="98756"/>
                  </a:cubicBezTo>
                  <a:cubicBezTo>
                    <a:pt x="57341" y="143142"/>
                    <a:pt x="82963" y="118854"/>
                    <a:pt x="106299" y="108662"/>
                  </a:cubicBezTo>
                  <a:cubicBezTo>
                    <a:pt x="118586" y="100280"/>
                    <a:pt x="115538" y="83706"/>
                    <a:pt x="116396" y="71038"/>
                  </a:cubicBezTo>
                  <a:cubicBezTo>
                    <a:pt x="118586" y="61608"/>
                    <a:pt x="122206" y="51321"/>
                    <a:pt x="119253" y="41701"/>
                  </a:cubicBezTo>
                  <a:close/>
                </a:path>
              </a:pathLst>
            </a:custGeom>
            <a:solidFill>
              <a:srgbClr val="898989"/>
            </a:solidFill>
            <a:ln w="9525" cap="flat">
              <a:noFill/>
              <a:prstDash val="solid"/>
              <a:miter/>
            </a:ln>
          </p:spPr>
          <p:txBody>
            <a:bodyPr rtlCol="0" anchor="ctr"/>
            <a:lstStyle/>
            <a:p>
              <a:endParaRPr lang="ja-JP" altLang="en-US"/>
            </a:p>
          </p:txBody>
        </p:sp>
        <p:sp>
          <p:nvSpPr>
            <p:cNvPr id="123" name="フリーフォーム: 図形 122">
              <a:extLst>
                <a:ext uri="{FF2B5EF4-FFF2-40B4-BE49-F238E27FC236}">
                  <a16:creationId xmlns:a16="http://schemas.microsoft.com/office/drawing/2014/main" id="{271FF801-7772-FC42-E843-2204D02A907E}"/>
                </a:ext>
              </a:extLst>
            </p:cNvPr>
            <p:cNvSpPr/>
            <p:nvPr/>
          </p:nvSpPr>
          <p:spPr>
            <a:xfrm>
              <a:off x="3864499" y="1012317"/>
              <a:ext cx="139413" cy="277272"/>
            </a:xfrm>
            <a:custGeom>
              <a:avLst/>
              <a:gdLst>
                <a:gd name="connsiteX0" fmla="*/ 138747 w 139413"/>
                <a:gd name="connsiteY0" fmla="*/ 0 h 277272"/>
                <a:gd name="connsiteX1" fmla="*/ 28162 w 139413"/>
                <a:gd name="connsiteY1" fmla="*/ 77629 h 277272"/>
                <a:gd name="connsiteX2" fmla="*/ 83312 w 139413"/>
                <a:gd name="connsiteY2" fmla="*/ 277273 h 277272"/>
                <a:gd name="connsiteX3" fmla="*/ 85216 w 139413"/>
                <a:gd name="connsiteY3" fmla="*/ 271272 h 277272"/>
                <a:gd name="connsiteX4" fmla="*/ 13588 w 139413"/>
                <a:gd name="connsiteY4" fmla="*/ 145637 h 277272"/>
                <a:gd name="connsiteX5" fmla="*/ 139414 w 139413"/>
                <a:gd name="connsiteY5" fmla="*/ 7334 h 277272"/>
                <a:gd name="connsiteX6" fmla="*/ 138747 w 139413"/>
                <a:gd name="connsiteY6" fmla="*/ 0 h 277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413" h="277272">
                  <a:moveTo>
                    <a:pt x="138747" y="0"/>
                  </a:moveTo>
                  <a:cubicBezTo>
                    <a:pt x="101218" y="3334"/>
                    <a:pt x="64547" y="27432"/>
                    <a:pt x="28162" y="77629"/>
                  </a:cubicBezTo>
                  <a:cubicBezTo>
                    <a:pt x="-19654" y="140494"/>
                    <a:pt x="-9938" y="265367"/>
                    <a:pt x="83312" y="277273"/>
                  </a:cubicBezTo>
                  <a:lnTo>
                    <a:pt x="85216" y="271272"/>
                  </a:lnTo>
                  <a:cubicBezTo>
                    <a:pt x="29495" y="256794"/>
                    <a:pt x="-1270" y="200215"/>
                    <a:pt x="13588" y="145637"/>
                  </a:cubicBezTo>
                  <a:cubicBezTo>
                    <a:pt x="21018" y="91631"/>
                    <a:pt x="82073" y="12668"/>
                    <a:pt x="139414" y="7334"/>
                  </a:cubicBezTo>
                  <a:lnTo>
                    <a:pt x="138747" y="0"/>
                  </a:lnTo>
                  <a:close/>
                </a:path>
              </a:pathLst>
            </a:custGeom>
            <a:solidFill>
              <a:srgbClr val="040000"/>
            </a:solidFill>
            <a:ln w="9525" cap="flat">
              <a:noFill/>
              <a:prstDash val="solid"/>
              <a:miter/>
            </a:ln>
          </p:spPr>
          <p:txBody>
            <a:bodyPr rtlCol="0" anchor="ctr"/>
            <a:lstStyle/>
            <a:p>
              <a:endParaRPr lang="ja-JP" altLang="en-US"/>
            </a:p>
          </p:txBody>
        </p:sp>
        <p:sp>
          <p:nvSpPr>
            <p:cNvPr id="124" name="フリーフォーム: 図形 123">
              <a:extLst>
                <a:ext uri="{FF2B5EF4-FFF2-40B4-BE49-F238E27FC236}">
                  <a16:creationId xmlns:a16="http://schemas.microsoft.com/office/drawing/2014/main" id="{4D8CE7C5-09CB-D8F5-4142-57798EA53EF6}"/>
                </a:ext>
              </a:extLst>
            </p:cNvPr>
            <p:cNvSpPr/>
            <p:nvPr/>
          </p:nvSpPr>
          <p:spPr>
            <a:xfrm>
              <a:off x="3978620" y="1114562"/>
              <a:ext cx="68294" cy="54423"/>
            </a:xfrm>
            <a:custGeom>
              <a:avLst/>
              <a:gdLst>
                <a:gd name="connsiteX0" fmla="*/ 8338 w 68294"/>
                <a:gd name="connsiteY0" fmla="*/ 45678 h 54423"/>
                <a:gd name="connsiteX1" fmla="*/ 57678 w 68294"/>
                <a:gd name="connsiteY1" fmla="*/ 44058 h 54423"/>
                <a:gd name="connsiteX2" fmla="*/ 41676 w 68294"/>
                <a:gd name="connsiteY2" fmla="*/ 1767 h 54423"/>
                <a:gd name="connsiteX3" fmla="*/ 8338 w 68294"/>
                <a:gd name="connsiteY3" fmla="*/ 45678 h 54423"/>
              </a:gdLst>
              <a:ahLst/>
              <a:cxnLst>
                <a:cxn ang="0">
                  <a:pos x="connsiteX0" y="connsiteY0"/>
                </a:cxn>
                <a:cxn ang="0">
                  <a:pos x="connsiteX1" y="connsiteY1"/>
                </a:cxn>
                <a:cxn ang="0">
                  <a:pos x="connsiteX2" y="connsiteY2"/>
                </a:cxn>
                <a:cxn ang="0">
                  <a:pos x="connsiteX3" y="connsiteY3"/>
                </a:cxn>
              </a:cxnLst>
              <a:rect l="l" t="t" r="r" b="b"/>
              <a:pathLst>
                <a:path w="68294" h="54423">
                  <a:moveTo>
                    <a:pt x="8338" y="45678"/>
                  </a:moveTo>
                  <a:cubicBezTo>
                    <a:pt x="20340" y="64061"/>
                    <a:pt x="42057" y="48440"/>
                    <a:pt x="57678" y="44058"/>
                  </a:cubicBezTo>
                  <a:cubicBezTo>
                    <a:pt x="83586" y="38058"/>
                    <a:pt x="55677" y="7578"/>
                    <a:pt x="41676" y="1767"/>
                  </a:cubicBezTo>
                  <a:cubicBezTo>
                    <a:pt x="7195" y="-6424"/>
                    <a:pt x="-12045" y="14817"/>
                    <a:pt x="8338" y="45678"/>
                  </a:cubicBezTo>
                  <a:close/>
                </a:path>
              </a:pathLst>
            </a:custGeom>
            <a:solidFill>
              <a:srgbClr val="898989"/>
            </a:solidFill>
            <a:ln w="9525" cap="flat">
              <a:noFill/>
              <a:prstDash val="solid"/>
              <a:miter/>
            </a:ln>
          </p:spPr>
          <p:txBody>
            <a:bodyPr rtlCol="0" anchor="ctr"/>
            <a:lstStyle/>
            <a:p>
              <a:endParaRPr lang="ja-JP" altLang="en-US"/>
            </a:p>
          </p:txBody>
        </p:sp>
        <p:sp>
          <p:nvSpPr>
            <p:cNvPr id="125" name="フリーフォーム: 図形 124">
              <a:extLst>
                <a:ext uri="{FF2B5EF4-FFF2-40B4-BE49-F238E27FC236}">
                  <a16:creationId xmlns:a16="http://schemas.microsoft.com/office/drawing/2014/main" id="{6B7EE0D7-3448-11FE-DF98-9580C924196F}"/>
                </a:ext>
              </a:extLst>
            </p:cNvPr>
            <p:cNvSpPr/>
            <p:nvPr/>
          </p:nvSpPr>
          <p:spPr>
            <a:xfrm>
              <a:off x="3992168" y="1165288"/>
              <a:ext cx="57185" cy="49468"/>
            </a:xfrm>
            <a:custGeom>
              <a:avLst/>
              <a:gdLst>
                <a:gd name="connsiteX0" fmla="*/ 51845 w 57185"/>
                <a:gd name="connsiteY0" fmla="*/ 0 h 49468"/>
                <a:gd name="connsiteX1" fmla="*/ 219 w 57185"/>
                <a:gd name="connsiteY1" fmla="*/ 4858 h 49468"/>
                <a:gd name="connsiteX2" fmla="*/ 44511 w 57185"/>
                <a:gd name="connsiteY2" fmla="*/ 45339 h 49468"/>
                <a:gd name="connsiteX3" fmla="*/ 51845 w 57185"/>
                <a:gd name="connsiteY3" fmla="*/ 0 h 49468"/>
              </a:gdLst>
              <a:ahLst/>
              <a:cxnLst>
                <a:cxn ang="0">
                  <a:pos x="connsiteX0" y="connsiteY0"/>
                </a:cxn>
                <a:cxn ang="0">
                  <a:pos x="connsiteX1" y="connsiteY1"/>
                </a:cxn>
                <a:cxn ang="0">
                  <a:pos x="connsiteX2" y="connsiteY2"/>
                </a:cxn>
                <a:cxn ang="0">
                  <a:pos x="connsiteX3" y="connsiteY3"/>
                </a:cxn>
              </a:cxnLst>
              <a:rect l="l" t="t" r="r" b="b"/>
              <a:pathLst>
                <a:path w="57185" h="49468">
                  <a:moveTo>
                    <a:pt x="51845" y="0"/>
                  </a:moveTo>
                  <a:cubicBezTo>
                    <a:pt x="30985" y="1333"/>
                    <a:pt x="16983" y="21622"/>
                    <a:pt x="219" y="4858"/>
                  </a:cubicBezTo>
                  <a:cubicBezTo>
                    <a:pt x="-2829" y="24098"/>
                    <a:pt x="26603" y="62008"/>
                    <a:pt x="44511" y="45339"/>
                  </a:cubicBezTo>
                  <a:cubicBezTo>
                    <a:pt x="46796" y="35243"/>
                    <a:pt x="66418" y="1810"/>
                    <a:pt x="51845" y="0"/>
                  </a:cubicBezTo>
                  <a:close/>
                </a:path>
              </a:pathLst>
            </a:custGeom>
            <a:solidFill>
              <a:srgbClr val="898989"/>
            </a:solidFill>
            <a:ln w="9525" cap="flat">
              <a:noFill/>
              <a:prstDash val="solid"/>
              <a:miter/>
            </a:ln>
          </p:spPr>
          <p:txBody>
            <a:bodyPr rtlCol="0" anchor="ctr"/>
            <a:lstStyle/>
            <a:p>
              <a:endParaRPr lang="ja-JP" altLang="en-US"/>
            </a:p>
          </p:txBody>
        </p:sp>
        <p:sp>
          <p:nvSpPr>
            <p:cNvPr id="126" name="フリーフォーム: 図形 125">
              <a:extLst>
                <a:ext uri="{FF2B5EF4-FFF2-40B4-BE49-F238E27FC236}">
                  <a16:creationId xmlns:a16="http://schemas.microsoft.com/office/drawing/2014/main" id="{AAD7DD89-2DEC-29BA-DCB2-C971A9936138}"/>
                </a:ext>
              </a:extLst>
            </p:cNvPr>
            <p:cNvSpPr/>
            <p:nvPr/>
          </p:nvSpPr>
          <p:spPr>
            <a:xfrm>
              <a:off x="3962009" y="1272041"/>
              <a:ext cx="261168" cy="340541"/>
            </a:xfrm>
            <a:custGeom>
              <a:avLst/>
              <a:gdLst>
                <a:gd name="connsiteX0" fmla="*/ 119342 w 261168"/>
                <a:gd name="connsiteY0" fmla="*/ 55363 h 340541"/>
                <a:gd name="connsiteX1" fmla="*/ 13043 w 261168"/>
                <a:gd name="connsiteY1" fmla="*/ 209953 h 340541"/>
                <a:gd name="connsiteX2" fmla="*/ 11138 w 261168"/>
                <a:gd name="connsiteY2" fmla="*/ 340541 h 340541"/>
                <a:gd name="connsiteX3" fmla="*/ 27711 w 261168"/>
                <a:gd name="connsiteY3" fmla="*/ 235861 h 340541"/>
                <a:gd name="connsiteX4" fmla="*/ 250501 w 261168"/>
                <a:gd name="connsiteY4" fmla="*/ 22311 h 340541"/>
                <a:gd name="connsiteX5" fmla="*/ 261169 w 261168"/>
                <a:gd name="connsiteY5" fmla="*/ 19358 h 340541"/>
                <a:gd name="connsiteX6" fmla="*/ 119342 w 261168"/>
                <a:gd name="connsiteY6" fmla="*/ 55363 h 340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168" h="340541">
                  <a:moveTo>
                    <a:pt x="119342" y="55363"/>
                  </a:moveTo>
                  <a:cubicBezTo>
                    <a:pt x="77432" y="96511"/>
                    <a:pt x="34093" y="151089"/>
                    <a:pt x="13043" y="209953"/>
                  </a:cubicBezTo>
                  <a:cubicBezTo>
                    <a:pt x="-2102" y="252340"/>
                    <a:pt x="-5722" y="297107"/>
                    <a:pt x="11138" y="340541"/>
                  </a:cubicBezTo>
                  <a:cubicBezTo>
                    <a:pt x="9709" y="303679"/>
                    <a:pt x="15805" y="268532"/>
                    <a:pt x="27711" y="235861"/>
                  </a:cubicBezTo>
                  <a:cubicBezTo>
                    <a:pt x="63811" y="137182"/>
                    <a:pt x="153346" y="60125"/>
                    <a:pt x="250501" y="22311"/>
                  </a:cubicBezTo>
                  <a:lnTo>
                    <a:pt x="261169" y="19358"/>
                  </a:lnTo>
                  <a:cubicBezTo>
                    <a:pt x="211448" y="-22552"/>
                    <a:pt x="164586" y="10119"/>
                    <a:pt x="119342" y="55363"/>
                  </a:cubicBezTo>
                  <a:close/>
                </a:path>
              </a:pathLst>
            </a:custGeom>
            <a:solidFill>
              <a:srgbClr val="898989"/>
            </a:solidFill>
            <a:ln w="9525" cap="flat">
              <a:noFill/>
              <a:prstDash val="solid"/>
              <a:miter/>
            </a:ln>
          </p:spPr>
          <p:txBody>
            <a:bodyPr rtlCol="0" anchor="ctr"/>
            <a:lstStyle/>
            <a:p>
              <a:endParaRPr lang="ja-JP" altLang="en-US"/>
            </a:p>
          </p:txBody>
        </p:sp>
        <p:sp>
          <p:nvSpPr>
            <p:cNvPr id="127" name="フリーフォーム: 図形 126">
              <a:extLst>
                <a:ext uri="{FF2B5EF4-FFF2-40B4-BE49-F238E27FC236}">
                  <a16:creationId xmlns:a16="http://schemas.microsoft.com/office/drawing/2014/main" id="{B9CA9D7E-865A-2348-C630-80F7BC8CDD67}"/>
                </a:ext>
              </a:extLst>
            </p:cNvPr>
            <p:cNvSpPr/>
            <p:nvPr/>
          </p:nvSpPr>
          <p:spPr>
            <a:xfrm>
              <a:off x="4004388" y="1206150"/>
              <a:ext cx="72295" cy="49625"/>
            </a:xfrm>
            <a:custGeom>
              <a:avLst/>
              <a:gdLst>
                <a:gd name="connsiteX0" fmla="*/ 0 w 72295"/>
                <a:gd name="connsiteY0" fmla="*/ 49625 h 49625"/>
                <a:gd name="connsiteX1" fmla="*/ 63818 w 72295"/>
                <a:gd name="connsiteY1" fmla="*/ 10477 h 49625"/>
                <a:gd name="connsiteX2" fmla="*/ 72295 w 72295"/>
                <a:gd name="connsiteY2" fmla="*/ 0 h 49625"/>
                <a:gd name="connsiteX3" fmla="*/ 0 w 72295"/>
                <a:gd name="connsiteY3" fmla="*/ 49625 h 49625"/>
              </a:gdLst>
              <a:ahLst/>
              <a:cxnLst>
                <a:cxn ang="0">
                  <a:pos x="connsiteX0" y="connsiteY0"/>
                </a:cxn>
                <a:cxn ang="0">
                  <a:pos x="connsiteX1" y="connsiteY1"/>
                </a:cxn>
                <a:cxn ang="0">
                  <a:pos x="connsiteX2" y="connsiteY2"/>
                </a:cxn>
                <a:cxn ang="0">
                  <a:pos x="connsiteX3" y="connsiteY3"/>
                </a:cxn>
              </a:cxnLst>
              <a:rect l="l" t="t" r="r" b="b"/>
              <a:pathLst>
                <a:path w="72295" h="49625">
                  <a:moveTo>
                    <a:pt x="0" y="49625"/>
                  </a:moveTo>
                  <a:cubicBezTo>
                    <a:pt x="21717" y="37528"/>
                    <a:pt x="42386" y="23241"/>
                    <a:pt x="63818" y="10477"/>
                  </a:cubicBezTo>
                  <a:cubicBezTo>
                    <a:pt x="67913" y="6953"/>
                    <a:pt x="70104" y="3524"/>
                    <a:pt x="72295" y="0"/>
                  </a:cubicBezTo>
                  <a:cubicBezTo>
                    <a:pt x="46006" y="9716"/>
                    <a:pt x="18193" y="29051"/>
                    <a:pt x="0" y="49625"/>
                  </a:cubicBezTo>
                  <a:close/>
                </a:path>
              </a:pathLst>
            </a:custGeom>
            <a:solidFill>
              <a:srgbClr val="898989"/>
            </a:solidFill>
            <a:ln w="9525" cap="flat">
              <a:noFill/>
              <a:prstDash val="solid"/>
              <a:miter/>
            </a:ln>
          </p:spPr>
          <p:txBody>
            <a:bodyPr rtlCol="0" anchor="ctr"/>
            <a:lstStyle/>
            <a:p>
              <a:endParaRPr lang="ja-JP" altLang="en-US"/>
            </a:p>
          </p:txBody>
        </p:sp>
        <p:sp>
          <p:nvSpPr>
            <p:cNvPr id="128" name="フリーフォーム: 図形 127">
              <a:extLst>
                <a:ext uri="{FF2B5EF4-FFF2-40B4-BE49-F238E27FC236}">
                  <a16:creationId xmlns:a16="http://schemas.microsoft.com/office/drawing/2014/main" id="{AAD63093-ABFD-BC37-094E-D41DD7E854BD}"/>
                </a:ext>
              </a:extLst>
            </p:cNvPr>
            <p:cNvSpPr/>
            <p:nvPr/>
          </p:nvSpPr>
          <p:spPr>
            <a:xfrm>
              <a:off x="4031473" y="1398270"/>
              <a:ext cx="87692" cy="386714"/>
            </a:xfrm>
            <a:custGeom>
              <a:avLst/>
              <a:gdLst>
                <a:gd name="connsiteX0" fmla="*/ 10539 w 87692"/>
                <a:gd name="connsiteY0" fmla="*/ 141161 h 386714"/>
                <a:gd name="connsiteX1" fmla="*/ 79881 w 87692"/>
                <a:gd name="connsiteY1" fmla="*/ 386715 h 386714"/>
                <a:gd name="connsiteX2" fmla="*/ 80739 w 87692"/>
                <a:gd name="connsiteY2" fmla="*/ 371380 h 386714"/>
                <a:gd name="connsiteX3" fmla="*/ 73405 w 87692"/>
                <a:gd name="connsiteY3" fmla="*/ 371189 h 386714"/>
                <a:gd name="connsiteX4" fmla="*/ 27304 w 87692"/>
                <a:gd name="connsiteY4" fmla="*/ 128588 h 386714"/>
                <a:gd name="connsiteX5" fmla="*/ 87692 w 87692"/>
                <a:gd name="connsiteY5" fmla="*/ 3619 h 386714"/>
                <a:gd name="connsiteX6" fmla="*/ 81596 w 87692"/>
                <a:gd name="connsiteY6" fmla="*/ 0 h 386714"/>
                <a:gd name="connsiteX7" fmla="*/ 10539 w 87692"/>
                <a:gd name="connsiteY7" fmla="*/ 141161 h 386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92" h="386714">
                  <a:moveTo>
                    <a:pt x="10539" y="141161"/>
                  </a:moveTo>
                  <a:cubicBezTo>
                    <a:pt x="-16988" y="223552"/>
                    <a:pt x="10539" y="333470"/>
                    <a:pt x="79881" y="386715"/>
                  </a:cubicBezTo>
                  <a:cubicBezTo>
                    <a:pt x="80263" y="381667"/>
                    <a:pt x="80548" y="376523"/>
                    <a:pt x="80739" y="371380"/>
                  </a:cubicBezTo>
                  <a:lnTo>
                    <a:pt x="73405" y="371189"/>
                  </a:lnTo>
                  <a:cubicBezTo>
                    <a:pt x="16445" y="307848"/>
                    <a:pt x="-5748" y="208597"/>
                    <a:pt x="27304" y="128588"/>
                  </a:cubicBezTo>
                  <a:cubicBezTo>
                    <a:pt x="38257" y="84677"/>
                    <a:pt x="59974" y="42005"/>
                    <a:pt x="87692" y="3619"/>
                  </a:cubicBezTo>
                  <a:lnTo>
                    <a:pt x="81596" y="0"/>
                  </a:lnTo>
                  <a:cubicBezTo>
                    <a:pt x="50640" y="42958"/>
                    <a:pt x="21303" y="86868"/>
                    <a:pt x="10539" y="141161"/>
                  </a:cubicBezTo>
                  <a:close/>
                </a:path>
              </a:pathLst>
            </a:custGeom>
            <a:solidFill>
              <a:srgbClr val="040000"/>
            </a:solidFill>
            <a:ln w="9525" cap="flat">
              <a:noFill/>
              <a:prstDash val="solid"/>
              <a:miter/>
            </a:ln>
          </p:spPr>
          <p:txBody>
            <a:bodyPr rtlCol="0" anchor="ctr"/>
            <a:lstStyle/>
            <a:p>
              <a:endParaRPr lang="ja-JP" altLang="en-US"/>
            </a:p>
          </p:txBody>
        </p:sp>
        <p:sp>
          <p:nvSpPr>
            <p:cNvPr id="129" name="フリーフォーム: 図形 128">
              <a:extLst>
                <a:ext uri="{FF2B5EF4-FFF2-40B4-BE49-F238E27FC236}">
                  <a16:creationId xmlns:a16="http://schemas.microsoft.com/office/drawing/2014/main" id="{A476908A-418F-38D6-235F-3A7D29086691}"/>
                </a:ext>
              </a:extLst>
            </p:cNvPr>
            <p:cNvSpPr/>
            <p:nvPr/>
          </p:nvSpPr>
          <p:spPr>
            <a:xfrm>
              <a:off x="4092311" y="1481708"/>
              <a:ext cx="31425" cy="288036"/>
            </a:xfrm>
            <a:custGeom>
              <a:avLst/>
              <a:gdLst>
                <a:gd name="connsiteX0" fmla="*/ 23616 w 31425"/>
                <a:gd name="connsiteY0" fmla="*/ 75629 h 288036"/>
                <a:gd name="connsiteX1" fmla="*/ 31426 w 31425"/>
                <a:gd name="connsiteY1" fmla="*/ 74009 h 288036"/>
                <a:gd name="connsiteX2" fmla="*/ 23330 w 31425"/>
                <a:gd name="connsiteY2" fmla="*/ 0 h 288036"/>
                <a:gd name="connsiteX3" fmla="*/ 12567 w 31425"/>
                <a:gd name="connsiteY3" fmla="*/ 287846 h 288036"/>
                <a:gd name="connsiteX4" fmla="*/ 19901 w 31425"/>
                <a:gd name="connsiteY4" fmla="*/ 288036 h 288036"/>
                <a:gd name="connsiteX5" fmla="*/ 19139 w 31425"/>
                <a:gd name="connsiteY5" fmla="*/ 58103 h 288036"/>
                <a:gd name="connsiteX6" fmla="*/ 23616 w 31425"/>
                <a:gd name="connsiteY6" fmla="*/ 75724 h 288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25" h="288036">
                  <a:moveTo>
                    <a:pt x="23616" y="75629"/>
                  </a:moveTo>
                  <a:lnTo>
                    <a:pt x="31426" y="74009"/>
                  </a:lnTo>
                  <a:cubicBezTo>
                    <a:pt x="25616" y="49340"/>
                    <a:pt x="28950" y="22955"/>
                    <a:pt x="23330" y="0"/>
                  </a:cubicBezTo>
                  <a:cubicBezTo>
                    <a:pt x="-15247" y="85820"/>
                    <a:pt x="3613" y="196882"/>
                    <a:pt x="12567" y="287846"/>
                  </a:cubicBezTo>
                  <a:lnTo>
                    <a:pt x="19901" y="288036"/>
                  </a:lnTo>
                  <a:cubicBezTo>
                    <a:pt x="22187" y="213741"/>
                    <a:pt x="-1721" y="132779"/>
                    <a:pt x="19139" y="58103"/>
                  </a:cubicBezTo>
                  <a:cubicBezTo>
                    <a:pt x="20663" y="63913"/>
                    <a:pt x="22187" y="69818"/>
                    <a:pt x="23616" y="75724"/>
                  </a:cubicBezTo>
                  <a:close/>
                </a:path>
              </a:pathLst>
            </a:custGeom>
            <a:solidFill>
              <a:srgbClr val="040000"/>
            </a:solidFill>
            <a:ln w="9525" cap="flat">
              <a:noFill/>
              <a:prstDash val="solid"/>
              <a:miter/>
            </a:ln>
          </p:spPr>
          <p:txBody>
            <a:bodyPr rtlCol="0" anchor="ctr"/>
            <a:lstStyle/>
            <a:p>
              <a:endParaRPr lang="ja-JP" altLang="en-US"/>
            </a:p>
          </p:txBody>
        </p:sp>
        <p:sp>
          <p:nvSpPr>
            <p:cNvPr id="130" name="フリーフォーム: 図形 129">
              <a:extLst>
                <a:ext uri="{FF2B5EF4-FFF2-40B4-BE49-F238E27FC236}">
                  <a16:creationId xmlns:a16="http://schemas.microsoft.com/office/drawing/2014/main" id="{D1D1FEB7-362D-EFD7-DA8A-F4E3FB21CE0B}"/>
                </a:ext>
              </a:extLst>
            </p:cNvPr>
            <p:cNvSpPr/>
            <p:nvPr/>
          </p:nvSpPr>
          <p:spPr>
            <a:xfrm>
              <a:off x="3989720" y="1294257"/>
              <a:ext cx="222789" cy="216122"/>
            </a:xfrm>
            <a:custGeom>
              <a:avLst/>
              <a:gdLst>
                <a:gd name="connsiteX0" fmla="*/ 11525 w 222789"/>
                <a:gd name="connsiteY0" fmla="*/ 208597 h 216122"/>
                <a:gd name="connsiteX1" fmla="*/ 139827 w 222789"/>
                <a:gd name="connsiteY1" fmla="*/ 61341 h 216122"/>
                <a:gd name="connsiteX2" fmla="*/ 166306 w 222789"/>
                <a:gd name="connsiteY2" fmla="*/ 42672 h 216122"/>
                <a:gd name="connsiteX3" fmla="*/ 123349 w 222789"/>
                <a:gd name="connsiteY3" fmla="*/ 103918 h 216122"/>
                <a:gd name="connsiteX4" fmla="*/ 129445 w 222789"/>
                <a:gd name="connsiteY4" fmla="*/ 107537 h 216122"/>
                <a:gd name="connsiteX5" fmla="*/ 213074 w 222789"/>
                <a:gd name="connsiteY5" fmla="*/ 18288 h 216122"/>
                <a:gd name="connsiteX6" fmla="*/ 222790 w 222789"/>
                <a:gd name="connsiteY6" fmla="*/ 0 h 216122"/>
                <a:gd name="connsiteX7" fmla="*/ 0 w 222789"/>
                <a:gd name="connsiteY7" fmla="*/ 213551 h 216122"/>
                <a:gd name="connsiteX8" fmla="*/ 8477 w 222789"/>
                <a:gd name="connsiteY8" fmla="*/ 216122 h 216122"/>
                <a:gd name="connsiteX9" fmla="*/ 11525 w 222789"/>
                <a:gd name="connsiteY9" fmla="*/ 208502 h 21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789" h="216122">
                  <a:moveTo>
                    <a:pt x="11525" y="208597"/>
                  </a:moveTo>
                  <a:cubicBezTo>
                    <a:pt x="43624" y="153543"/>
                    <a:pt x="76581" y="85630"/>
                    <a:pt x="139827" y="61341"/>
                  </a:cubicBezTo>
                  <a:cubicBezTo>
                    <a:pt x="150685" y="58388"/>
                    <a:pt x="156210" y="46101"/>
                    <a:pt x="166306" y="42672"/>
                  </a:cubicBezTo>
                  <a:cubicBezTo>
                    <a:pt x="152876" y="63532"/>
                    <a:pt x="137922" y="83629"/>
                    <a:pt x="123349" y="103918"/>
                  </a:cubicBezTo>
                  <a:lnTo>
                    <a:pt x="129445" y="107537"/>
                  </a:lnTo>
                  <a:cubicBezTo>
                    <a:pt x="153829" y="73628"/>
                    <a:pt x="182880" y="43148"/>
                    <a:pt x="213074" y="18288"/>
                  </a:cubicBezTo>
                  <a:cubicBezTo>
                    <a:pt x="221837" y="16288"/>
                    <a:pt x="220313" y="6858"/>
                    <a:pt x="222790" y="0"/>
                  </a:cubicBezTo>
                  <a:cubicBezTo>
                    <a:pt x="125635" y="37814"/>
                    <a:pt x="36100" y="114872"/>
                    <a:pt x="0" y="213551"/>
                  </a:cubicBezTo>
                  <a:lnTo>
                    <a:pt x="8477" y="216122"/>
                  </a:lnTo>
                  <a:cubicBezTo>
                    <a:pt x="9430" y="213551"/>
                    <a:pt x="10478" y="210979"/>
                    <a:pt x="11525" y="208502"/>
                  </a:cubicBezTo>
                  <a:close/>
                </a:path>
              </a:pathLst>
            </a:custGeom>
            <a:solidFill>
              <a:srgbClr val="040000"/>
            </a:solidFill>
            <a:ln w="9525" cap="flat">
              <a:noFill/>
              <a:prstDash val="solid"/>
              <a:miter/>
            </a:ln>
          </p:spPr>
          <p:txBody>
            <a:bodyPr rtlCol="0" anchor="ctr"/>
            <a:lstStyle/>
            <a:p>
              <a:endParaRPr lang="ja-JP" altLang="en-US"/>
            </a:p>
          </p:txBody>
        </p:sp>
        <p:sp>
          <p:nvSpPr>
            <p:cNvPr id="131" name="フリーフォーム: 図形 130">
              <a:extLst>
                <a:ext uri="{FF2B5EF4-FFF2-40B4-BE49-F238E27FC236}">
                  <a16:creationId xmlns:a16="http://schemas.microsoft.com/office/drawing/2014/main" id="{F6863288-97ED-AC28-F4D2-157BAE49ED36}"/>
                </a:ext>
              </a:extLst>
            </p:cNvPr>
            <p:cNvSpPr/>
            <p:nvPr/>
          </p:nvSpPr>
          <p:spPr>
            <a:xfrm>
              <a:off x="4115831" y="1555718"/>
              <a:ext cx="63120" cy="119397"/>
            </a:xfrm>
            <a:custGeom>
              <a:avLst/>
              <a:gdLst>
                <a:gd name="connsiteX0" fmla="*/ 50387 w 63120"/>
                <a:gd name="connsiteY0" fmla="*/ 78486 h 119397"/>
                <a:gd name="connsiteX1" fmla="*/ 52102 w 63120"/>
                <a:gd name="connsiteY1" fmla="*/ 97917 h 119397"/>
                <a:gd name="connsiteX2" fmla="*/ 13621 w 63120"/>
                <a:gd name="connsiteY2" fmla="*/ 16764 h 119397"/>
                <a:gd name="connsiteX3" fmla="*/ 7811 w 63120"/>
                <a:gd name="connsiteY3" fmla="*/ 0 h 119397"/>
                <a:gd name="connsiteX4" fmla="*/ 0 w 63120"/>
                <a:gd name="connsiteY4" fmla="*/ 1619 h 119397"/>
                <a:gd name="connsiteX5" fmla="*/ 41624 w 63120"/>
                <a:gd name="connsiteY5" fmla="*/ 104775 h 119397"/>
                <a:gd name="connsiteX6" fmla="*/ 50292 w 63120"/>
                <a:gd name="connsiteY6" fmla="*/ 78486 h 119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120" h="119397">
                  <a:moveTo>
                    <a:pt x="50387" y="78486"/>
                  </a:moveTo>
                  <a:cubicBezTo>
                    <a:pt x="45815" y="84963"/>
                    <a:pt x="56197" y="91059"/>
                    <a:pt x="52102" y="97917"/>
                  </a:cubicBezTo>
                  <a:cubicBezTo>
                    <a:pt x="30671" y="79819"/>
                    <a:pt x="25908" y="42481"/>
                    <a:pt x="13621" y="16764"/>
                  </a:cubicBezTo>
                  <a:cubicBezTo>
                    <a:pt x="11049" y="11335"/>
                    <a:pt x="9239" y="5715"/>
                    <a:pt x="7811" y="0"/>
                  </a:cubicBezTo>
                  <a:lnTo>
                    <a:pt x="0" y="1619"/>
                  </a:lnTo>
                  <a:cubicBezTo>
                    <a:pt x="9049" y="37624"/>
                    <a:pt x="17907" y="73914"/>
                    <a:pt x="41624" y="104775"/>
                  </a:cubicBezTo>
                  <a:cubicBezTo>
                    <a:pt x="71723" y="142970"/>
                    <a:pt x="65913" y="96298"/>
                    <a:pt x="50292" y="78486"/>
                  </a:cubicBezTo>
                  <a:close/>
                </a:path>
              </a:pathLst>
            </a:custGeom>
            <a:solidFill>
              <a:srgbClr val="040000"/>
            </a:solidFill>
            <a:ln w="9525" cap="flat">
              <a:noFill/>
              <a:prstDash val="solid"/>
              <a:miter/>
            </a:ln>
          </p:spPr>
          <p:txBody>
            <a:bodyPr rtlCol="0" anchor="ctr"/>
            <a:lstStyle/>
            <a:p>
              <a:endParaRPr lang="ja-JP" altLang="en-US"/>
            </a:p>
          </p:txBody>
        </p:sp>
        <p:sp>
          <p:nvSpPr>
            <p:cNvPr id="132" name="フリーフォーム: 図形 131">
              <a:extLst>
                <a:ext uri="{FF2B5EF4-FFF2-40B4-BE49-F238E27FC236}">
                  <a16:creationId xmlns:a16="http://schemas.microsoft.com/office/drawing/2014/main" id="{6F91D3FE-F383-5F68-D4DD-0098FF8B00CF}"/>
                </a:ext>
              </a:extLst>
            </p:cNvPr>
            <p:cNvSpPr/>
            <p:nvPr/>
          </p:nvSpPr>
          <p:spPr>
            <a:xfrm>
              <a:off x="4003245" y="1011804"/>
              <a:ext cx="178689" cy="135672"/>
            </a:xfrm>
            <a:custGeom>
              <a:avLst/>
              <a:gdLst>
                <a:gd name="connsiteX0" fmla="*/ 3429 w 178689"/>
                <a:gd name="connsiteY0" fmla="*/ 7561 h 135672"/>
                <a:gd name="connsiteX1" fmla="*/ 131064 w 178689"/>
                <a:gd name="connsiteY1" fmla="*/ 72712 h 135672"/>
                <a:gd name="connsiteX2" fmla="*/ 156972 w 178689"/>
                <a:gd name="connsiteY2" fmla="*/ 135672 h 135672"/>
                <a:gd name="connsiteX3" fmla="*/ 164402 w 178689"/>
                <a:gd name="connsiteY3" fmla="*/ 134529 h 135672"/>
                <a:gd name="connsiteX4" fmla="*/ 158687 w 178689"/>
                <a:gd name="connsiteY4" fmla="*/ 108621 h 135672"/>
                <a:gd name="connsiteX5" fmla="*/ 171926 w 178689"/>
                <a:gd name="connsiteY5" fmla="*/ 128052 h 135672"/>
                <a:gd name="connsiteX6" fmla="*/ 178689 w 178689"/>
                <a:gd name="connsiteY6" fmla="*/ 126814 h 135672"/>
                <a:gd name="connsiteX7" fmla="*/ 164592 w 178689"/>
                <a:gd name="connsiteY7" fmla="*/ 39946 h 135672"/>
                <a:gd name="connsiteX8" fmla="*/ 157353 w 178689"/>
                <a:gd name="connsiteY8" fmla="*/ 39279 h 135672"/>
                <a:gd name="connsiteX9" fmla="*/ 145066 w 178689"/>
                <a:gd name="connsiteY9" fmla="*/ 73093 h 135672"/>
                <a:gd name="connsiteX10" fmla="*/ 0 w 178689"/>
                <a:gd name="connsiteY10" fmla="*/ 417 h 135672"/>
                <a:gd name="connsiteX11" fmla="*/ 667 w 178689"/>
                <a:gd name="connsiteY11" fmla="*/ 7751 h 135672"/>
                <a:gd name="connsiteX12" fmla="*/ 3429 w 178689"/>
                <a:gd name="connsiteY12" fmla="*/ 7561 h 1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8689" h="135672">
                  <a:moveTo>
                    <a:pt x="3429" y="7561"/>
                  </a:moveTo>
                  <a:cubicBezTo>
                    <a:pt x="54769" y="6704"/>
                    <a:pt x="94583" y="41184"/>
                    <a:pt x="131064" y="72712"/>
                  </a:cubicBezTo>
                  <a:cubicBezTo>
                    <a:pt x="146018" y="89285"/>
                    <a:pt x="152591" y="112526"/>
                    <a:pt x="156972" y="135672"/>
                  </a:cubicBezTo>
                  <a:lnTo>
                    <a:pt x="164402" y="134529"/>
                  </a:lnTo>
                  <a:cubicBezTo>
                    <a:pt x="162687" y="125004"/>
                    <a:pt x="161163" y="115765"/>
                    <a:pt x="158687" y="108621"/>
                  </a:cubicBezTo>
                  <a:cubicBezTo>
                    <a:pt x="163925" y="113955"/>
                    <a:pt x="168307" y="120623"/>
                    <a:pt x="171926" y="128052"/>
                  </a:cubicBezTo>
                  <a:lnTo>
                    <a:pt x="178689" y="126814"/>
                  </a:lnTo>
                  <a:cubicBezTo>
                    <a:pt x="164687" y="96810"/>
                    <a:pt x="150114" y="66235"/>
                    <a:pt x="164592" y="39946"/>
                  </a:cubicBezTo>
                  <a:lnTo>
                    <a:pt x="157353" y="39279"/>
                  </a:lnTo>
                  <a:cubicBezTo>
                    <a:pt x="150876" y="50138"/>
                    <a:pt x="146590" y="61472"/>
                    <a:pt x="145066" y="73093"/>
                  </a:cubicBezTo>
                  <a:cubicBezTo>
                    <a:pt x="94488" y="23849"/>
                    <a:pt x="46482" y="-3774"/>
                    <a:pt x="0" y="417"/>
                  </a:cubicBezTo>
                  <a:lnTo>
                    <a:pt x="667" y="7751"/>
                  </a:lnTo>
                  <a:cubicBezTo>
                    <a:pt x="1619" y="7751"/>
                    <a:pt x="2477" y="7561"/>
                    <a:pt x="3429" y="7561"/>
                  </a:cubicBezTo>
                  <a:close/>
                </a:path>
              </a:pathLst>
            </a:custGeom>
            <a:solidFill>
              <a:srgbClr val="040000"/>
            </a:solidFill>
            <a:ln w="9525" cap="flat">
              <a:noFill/>
              <a:prstDash val="solid"/>
              <a:miter/>
            </a:ln>
          </p:spPr>
          <p:txBody>
            <a:bodyPr rtlCol="0" anchor="ctr"/>
            <a:lstStyle/>
            <a:p>
              <a:endParaRPr lang="ja-JP" altLang="en-US"/>
            </a:p>
          </p:txBody>
        </p:sp>
        <p:sp>
          <p:nvSpPr>
            <p:cNvPr id="133" name="フリーフォーム: 図形 132">
              <a:extLst>
                <a:ext uri="{FF2B5EF4-FFF2-40B4-BE49-F238E27FC236}">
                  <a16:creationId xmlns:a16="http://schemas.microsoft.com/office/drawing/2014/main" id="{3F87B1A3-95D7-E3C2-E145-2F96C9D70B75}"/>
                </a:ext>
              </a:extLst>
            </p:cNvPr>
            <p:cNvSpPr/>
            <p:nvPr/>
          </p:nvSpPr>
          <p:spPr>
            <a:xfrm>
              <a:off x="4161932" y="1120520"/>
              <a:ext cx="28003" cy="72104"/>
            </a:xfrm>
            <a:custGeom>
              <a:avLst/>
              <a:gdLst>
                <a:gd name="connsiteX0" fmla="*/ 28004 w 28003"/>
                <a:gd name="connsiteY0" fmla="*/ 72009 h 72104"/>
                <a:gd name="connsiteX1" fmla="*/ 13240 w 28003"/>
                <a:gd name="connsiteY1" fmla="*/ 19431 h 72104"/>
                <a:gd name="connsiteX2" fmla="*/ 0 w 28003"/>
                <a:gd name="connsiteY2" fmla="*/ 0 h 72104"/>
                <a:gd name="connsiteX3" fmla="*/ 5715 w 28003"/>
                <a:gd name="connsiteY3" fmla="*/ 25908 h 72104"/>
                <a:gd name="connsiteX4" fmla="*/ 28004 w 28003"/>
                <a:gd name="connsiteY4" fmla="*/ 72104 h 72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03" h="72104">
                  <a:moveTo>
                    <a:pt x="28004" y="72009"/>
                  </a:moveTo>
                  <a:cubicBezTo>
                    <a:pt x="25527" y="55626"/>
                    <a:pt x="21241" y="35719"/>
                    <a:pt x="13240" y="19431"/>
                  </a:cubicBezTo>
                  <a:cubicBezTo>
                    <a:pt x="9620" y="12002"/>
                    <a:pt x="5239" y="5334"/>
                    <a:pt x="0" y="0"/>
                  </a:cubicBezTo>
                  <a:cubicBezTo>
                    <a:pt x="2477" y="7049"/>
                    <a:pt x="4001" y="16383"/>
                    <a:pt x="5715" y="25908"/>
                  </a:cubicBezTo>
                  <a:cubicBezTo>
                    <a:pt x="9239" y="45529"/>
                    <a:pt x="13526" y="66294"/>
                    <a:pt x="28004" y="72104"/>
                  </a:cubicBezTo>
                  <a:close/>
                </a:path>
              </a:pathLst>
            </a:custGeom>
            <a:solidFill>
              <a:srgbClr val="898989"/>
            </a:solidFill>
            <a:ln w="9525" cap="flat">
              <a:noFill/>
              <a:prstDash val="solid"/>
              <a:miter/>
            </a:ln>
          </p:spPr>
          <p:txBody>
            <a:bodyPr rtlCol="0" anchor="ctr"/>
            <a:lstStyle/>
            <a:p>
              <a:endParaRPr lang="ja-JP" altLang="en-US"/>
            </a:p>
          </p:txBody>
        </p:sp>
        <p:sp>
          <p:nvSpPr>
            <p:cNvPr id="134" name="フリーフォーム: 図形 133">
              <a:extLst>
                <a:ext uri="{FF2B5EF4-FFF2-40B4-BE49-F238E27FC236}">
                  <a16:creationId xmlns:a16="http://schemas.microsoft.com/office/drawing/2014/main" id="{60AF11B4-18CA-9F33-745A-E65973EAD1CC}"/>
                </a:ext>
              </a:extLst>
            </p:cNvPr>
            <p:cNvSpPr/>
            <p:nvPr/>
          </p:nvSpPr>
          <p:spPr>
            <a:xfrm>
              <a:off x="4190532" y="1022952"/>
              <a:ext cx="146724" cy="134684"/>
            </a:xfrm>
            <a:custGeom>
              <a:avLst/>
              <a:gdLst>
                <a:gd name="connsiteX0" fmla="*/ 97701 w 146724"/>
                <a:gd name="connsiteY0" fmla="*/ 117286 h 134684"/>
                <a:gd name="connsiteX1" fmla="*/ 139992 w 146724"/>
                <a:gd name="connsiteY1" fmla="*/ 70232 h 134684"/>
                <a:gd name="connsiteX2" fmla="*/ 118466 w 146724"/>
                <a:gd name="connsiteY2" fmla="*/ 8796 h 134684"/>
                <a:gd name="connsiteX3" fmla="*/ 6261 w 146724"/>
                <a:gd name="connsiteY3" fmla="*/ 104617 h 134684"/>
                <a:gd name="connsiteX4" fmla="*/ 71126 w 146724"/>
                <a:gd name="connsiteY4" fmla="*/ 129668 h 134684"/>
                <a:gd name="connsiteX5" fmla="*/ 70460 w 146724"/>
                <a:gd name="connsiteY5" fmla="*/ 114238 h 134684"/>
                <a:gd name="connsiteX6" fmla="*/ 97606 w 146724"/>
                <a:gd name="connsiteY6" fmla="*/ 117190 h 13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724" h="134684">
                  <a:moveTo>
                    <a:pt x="97701" y="117286"/>
                  </a:moveTo>
                  <a:cubicBezTo>
                    <a:pt x="119799" y="110523"/>
                    <a:pt x="129134" y="88234"/>
                    <a:pt x="139992" y="70232"/>
                  </a:cubicBezTo>
                  <a:cubicBezTo>
                    <a:pt x="155994" y="43943"/>
                    <a:pt x="141326" y="25179"/>
                    <a:pt x="118466" y="8796"/>
                  </a:cubicBezTo>
                  <a:cubicBezTo>
                    <a:pt x="63030" y="-25018"/>
                    <a:pt x="-24124" y="45467"/>
                    <a:pt x="6261" y="104617"/>
                  </a:cubicBezTo>
                  <a:cubicBezTo>
                    <a:pt x="20930" y="141955"/>
                    <a:pt x="37313" y="136717"/>
                    <a:pt x="71126" y="129668"/>
                  </a:cubicBezTo>
                  <a:cubicBezTo>
                    <a:pt x="79794" y="126334"/>
                    <a:pt x="80175" y="116809"/>
                    <a:pt x="70460" y="114238"/>
                  </a:cubicBezTo>
                  <a:cubicBezTo>
                    <a:pt x="-36982" y="73566"/>
                    <a:pt x="115989" y="24988"/>
                    <a:pt x="97606" y="117190"/>
                  </a:cubicBezTo>
                  <a:close/>
                </a:path>
              </a:pathLst>
            </a:custGeom>
            <a:solidFill>
              <a:srgbClr val="898989"/>
            </a:solidFill>
            <a:ln w="9525" cap="flat">
              <a:noFill/>
              <a:prstDash val="solid"/>
              <a:miter/>
            </a:ln>
          </p:spPr>
          <p:txBody>
            <a:bodyPr rtlCol="0" anchor="ctr"/>
            <a:lstStyle/>
            <a:p>
              <a:endParaRPr lang="ja-JP" altLang="en-US"/>
            </a:p>
          </p:txBody>
        </p:sp>
        <p:sp>
          <p:nvSpPr>
            <p:cNvPr id="135" name="フリーフォーム: 図形 134">
              <a:extLst>
                <a:ext uri="{FF2B5EF4-FFF2-40B4-BE49-F238E27FC236}">
                  <a16:creationId xmlns:a16="http://schemas.microsoft.com/office/drawing/2014/main" id="{A2512F19-2353-630F-DD95-3DDEA7F1FBE4}"/>
                </a:ext>
              </a:extLst>
            </p:cNvPr>
            <p:cNvSpPr/>
            <p:nvPr/>
          </p:nvSpPr>
          <p:spPr>
            <a:xfrm>
              <a:off x="3910186" y="1067373"/>
              <a:ext cx="304609" cy="370234"/>
            </a:xfrm>
            <a:custGeom>
              <a:avLst/>
              <a:gdLst>
                <a:gd name="connsiteX0" fmla="*/ 94202 w 304609"/>
                <a:gd name="connsiteY0" fmla="*/ 188402 h 370234"/>
                <a:gd name="connsiteX1" fmla="*/ 166497 w 304609"/>
                <a:gd name="connsiteY1" fmla="*/ 138777 h 370234"/>
                <a:gd name="connsiteX2" fmla="*/ 158020 w 304609"/>
                <a:gd name="connsiteY2" fmla="*/ 149255 h 370234"/>
                <a:gd name="connsiteX3" fmla="*/ 94202 w 304609"/>
                <a:gd name="connsiteY3" fmla="*/ 188402 h 370234"/>
                <a:gd name="connsiteX4" fmla="*/ 77057 w 304609"/>
                <a:gd name="connsiteY4" fmla="*/ 38384 h 370234"/>
                <a:gd name="connsiteX5" fmla="*/ 196215 w 304609"/>
                <a:gd name="connsiteY5" fmla="*/ 51909 h 370234"/>
                <a:gd name="connsiteX6" fmla="*/ 193357 w 304609"/>
                <a:gd name="connsiteY6" fmla="*/ 81246 h 370234"/>
                <a:gd name="connsiteX7" fmla="*/ 183261 w 304609"/>
                <a:gd name="connsiteY7" fmla="*/ 118870 h 370234"/>
                <a:gd name="connsiteX8" fmla="*/ 146113 w 304609"/>
                <a:gd name="connsiteY8" fmla="*/ 108964 h 370234"/>
                <a:gd name="connsiteX9" fmla="*/ 172688 w 304609"/>
                <a:gd name="connsiteY9" fmla="*/ 79817 h 370234"/>
                <a:gd name="connsiteX10" fmla="*/ 152495 w 304609"/>
                <a:gd name="connsiteY10" fmla="*/ 81151 h 370234"/>
                <a:gd name="connsiteX11" fmla="*/ 76962 w 304609"/>
                <a:gd name="connsiteY11" fmla="*/ 38288 h 370234"/>
                <a:gd name="connsiteX12" fmla="*/ 82201 w 304609"/>
                <a:gd name="connsiteY12" fmla="*/ 102773 h 370234"/>
                <a:gd name="connsiteX13" fmla="*/ 133826 w 304609"/>
                <a:gd name="connsiteY13" fmla="*/ 97915 h 370234"/>
                <a:gd name="connsiteX14" fmla="*/ 126492 w 304609"/>
                <a:gd name="connsiteY14" fmla="*/ 143254 h 370234"/>
                <a:gd name="connsiteX15" fmla="*/ 82201 w 304609"/>
                <a:gd name="connsiteY15" fmla="*/ 102773 h 370234"/>
                <a:gd name="connsiteX16" fmla="*/ 201835 w 304609"/>
                <a:gd name="connsiteY16" fmla="*/ 116203 h 370234"/>
                <a:gd name="connsiteX17" fmla="*/ 109252 w 304609"/>
                <a:gd name="connsiteY17" fmla="*/ 93 h 370234"/>
                <a:gd name="connsiteX18" fmla="*/ 105251 w 304609"/>
                <a:gd name="connsiteY18" fmla="*/ 155065 h 370234"/>
                <a:gd name="connsiteX19" fmla="*/ 106966 w 304609"/>
                <a:gd name="connsiteY19" fmla="*/ 164780 h 370234"/>
                <a:gd name="connsiteX20" fmla="*/ 56579 w 304609"/>
                <a:gd name="connsiteY20" fmla="*/ 212310 h 370234"/>
                <a:gd name="connsiteX21" fmla="*/ 39624 w 304609"/>
                <a:gd name="connsiteY21" fmla="*/ 216215 h 370234"/>
                <a:gd name="connsiteX22" fmla="*/ 39624 w 304609"/>
                <a:gd name="connsiteY22" fmla="*/ 216215 h 370234"/>
                <a:gd name="connsiteX23" fmla="*/ 37719 w 304609"/>
                <a:gd name="connsiteY23" fmla="*/ 222216 h 370234"/>
                <a:gd name="connsiteX24" fmla="*/ 41910 w 304609"/>
                <a:gd name="connsiteY24" fmla="*/ 231170 h 370234"/>
                <a:gd name="connsiteX25" fmla="*/ 0 w 304609"/>
                <a:gd name="connsiteY25" fmla="*/ 369377 h 370234"/>
                <a:gd name="connsiteX26" fmla="*/ 7144 w 304609"/>
                <a:gd name="connsiteY26" fmla="*/ 370235 h 370234"/>
                <a:gd name="connsiteX27" fmla="*/ 18288 w 304609"/>
                <a:gd name="connsiteY27" fmla="*/ 297559 h 370234"/>
                <a:gd name="connsiteX28" fmla="*/ 189262 w 304609"/>
                <a:gd name="connsiteY28" fmla="*/ 134015 h 370234"/>
                <a:gd name="connsiteX29" fmla="*/ 293656 w 304609"/>
                <a:gd name="connsiteY29" fmla="*/ 143349 h 370234"/>
                <a:gd name="connsiteX30" fmla="*/ 302895 w 304609"/>
                <a:gd name="connsiteY30" fmla="*/ 144492 h 370234"/>
                <a:gd name="connsiteX31" fmla="*/ 304610 w 304609"/>
                <a:gd name="connsiteY31" fmla="*/ 137444 h 370234"/>
                <a:gd name="connsiteX32" fmla="*/ 298228 w 304609"/>
                <a:gd name="connsiteY32" fmla="*/ 135443 h 370234"/>
                <a:gd name="connsiteX33" fmla="*/ 289465 w 304609"/>
                <a:gd name="connsiteY33" fmla="*/ 119727 h 370234"/>
                <a:gd name="connsiteX34" fmla="*/ 271939 w 304609"/>
                <a:gd name="connsiteY34" fmla="*/ 71435 h 370234"/>
                <a:gd name="connsiteX35" fmla="*/ 265176 w 304609"/>
                <a:gd name="connsiteY35" fmla="*/ 72674 h 370234"/>
                <a:gd name="connsiteX36" fmla="*/ 279940 w 304609"/>
                <a:gd name="connsiteY36" fmla="*/ 125252 h 370234"/>
                <a:gd name="connsiteX37" fmla="*/ 257651 w 304609"/>
                <a:gd name="connsiteY37" fmla="*/ 79055 h 370234"/>
                <a:gd name="connsiteX38" fmla="*/ 250222 w 304609"/>
                <a:gd name="connsiteY38" fmla="*/ 80198 h 370234"/>
                <a:gd name="connsiteX39" fmla="*/ 257937 w 304609"/>
                <a:gd name="connsiteY39" fmla="*/ 125537 h 370234"/>
                <a:gd name="connsiteX40" fmla="*/ 202025 w 304609"/>
                <a:gd name="connsiteY40" fmla="*/ 116203 h 370234"/>
                <a:gd name="connsiteX41" fmla="*/ 126206 w 304609"/>
                <a:gd name="connsiteY41" fmla="*/ 91247 h 370234"/>
                <a:gd name="connsiteX42" fmla="*/ 76867 w 304609"/>
                <a:gd name="connsiteY42" fmla="*/ 92867 h 370234"/>
                <a:gd name="connsiteX43" fmla="*/ 110204 w 304609"/>
                <a:gd name="connsiteY43" fmla="*/ 48956 h 370234"/>
                <a:gd name="connsiteX44" fmla="*/ 126206 w 304609"/>
                <a:gd name="connsiteY44" fmla="*/ 91247 h 370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04609" h="370234">
                  <a:moveTo>
                    <a:pt x="94202" y="188402"/>
                  </a:moveTo>
                  <a:cubicBezTo>
                    <a:pt x="112395" y="167733"/>
                    <a:pt x="140208" y="148493"/>
                    <a:pt x="166497" y="138777"/>
                  </a:cubicBezTo>
                  <a:cubicBezTo>
                    <a:pt x="164306" y="142301"/>
                    <a:pt x="162020" y="145730"/>
                    <a:pt x="158020" y="149255"/>
                  </a:cubicBezTo>
                  <a:cubicBezTo>
                    <a:pt x="136684" y="162113"/>
                    <a:pt x="116014" y="176401"/>
                    <a:pt x="94202" y="188402"/>
                  </a:cubicBezTo>
                  <a:close/>
                  <a:moveTo>
                    <a:pt x="77057" y="38384"/>
                  </a:moveTo>
                  <a:cubicBezTo>
                    <a:pt x="94393" y="-9622"/>
                    <a:pt x="180975" y="10094"/>
                    <a:pt x="196215" y="51909"/>
                  </a:cubicBezTo>
                  <a:cubicBezTo>
                    <a:pt x="199168" y="61529"/>
                    <a:pt x="195548" y="71816"/>
                    <a:pt x="193357" y="81246"/>
                  </a:cubicBezTo>
                  <a:cubicBezTo>
                    <a:pt x="192500" y="94010"/>
                    <a:pt x="195644" y="110488"/>
                    <a:pt x="183261" y="118870"/>
                  </a:cubicBezTo>
                  <a:cubicBezTo>
                    <a:pt x="159925" y="129062"/>
                    <a:pt x="134398" y="153350"/>
                    <a:pt x="146113" y="108964"/>
                  </a:cubicBezTo>
                  <a:cubicBezTo>
                    <a:pt x="142780" y="87628"/>
                    <a:pt x="161449" y="92009"/>
                    <a:pt x="172688" y="79817"/>
                  </a:cubicBezTo>
                  <a:cubicBezTo>
                    <a:pt x="165830" y="75912"/>
                    <a:pt x="161068" y="80198"/>
                    <a:pt x="152495" y="81151"/>
                  </a:cubicBezTo>
                  <a:cubicBezTo>
                    <a:pt x="133064" y="56576"/>
                    <a:pt x="115348" y="27525"/>
                    <a:pt x="76962" y="38288"/>
                  </a:cubicBezTo>
                  <a:close/>
                  <a:moveTo>
                    <a:pt x="82201" y="102773"/>
                  </a:moveTo>
                  <a:cubicBezTo>
                    <a:pt x="98965" y="119441"/>
                    <a:pt x="112966" y="99248"/>
                    <a:pt x="133826" y="97915"/>
                  </a:cubicBezTo>
                  <a:cubicBezTo>
                    <a:pt x="148399" y="99725"/>
                    <a:pt x="128778" y="133157"/>
                    <a:pt x="126492" y="143254"/>
                  </a:cubicBezTo>
                  <a:cubicBezTo>
                    <a:pt x="108585" y="159827"/>
                    <a:pt x="79153" y="122013"/>
                    <a:pt x="82201" y="102773"/>
                  </a:cubicBezTo>
                  <a:close/>
                  <a:moveTo>
                    <a:pt x="201835" y="116203"/>
                  </a:moveTo>
                  <a:cubicBezTo>
                    <a:pt x="229648" y="44765"/>
                    <a:pt x="184404" y="-2383"/>
                    <a:pt x="109252" y="93"/>
                  </a:cubicBezTo>
                  <a:cubicBezTo>
                    <a:pt x="34385" y="22858"/>
                    <a:pt x="44291" y="122585"/>
                    <a:pt x="105251" y="155065"/>
                  </a:cubicBezTo>
                  <a:cubicBezTo>
                    <a:pt x="115253" y="158399"/>
                    <a:pt x="111538" y="160399"/>
                    <a:pt x="106966" y="164780"/>
                  </a:cubicBezTo>
                  <a:cubicBezTo>
                    <a:pt x="90392" y="180782"/>
                    <a:pt x="68771" y="192308"/>
                    <a:pt x="56579" y="212310"/>
                  </a:cubicBezTo>
                  <a:cubicBezTo>
                    <a:pt x="53245" y="217835"/>
                    <a:pt x="46291" y="218882"/>
                    <a:pt x="39624" y="216215"/>
                  </a:cubicBezTo>
                  <a:lnTo>
                    <a:pt x="39624" y="216215"/>
                  </a:lnTo>
                  <a:lnTo>
                    <a:pt x="37719" y="222216"/>
                  </a:lnTo>
                  <a:cubicBezTo>
                    <a:pt x="46863" y="224026"/>
                    <a:pt x="47435" y="225074"/>
                    <a:pt x="41910" y="231170"/>
                  </a:cubicBezTo>
                  <a:cubicBezTo>
                    <a:pt x="3715" y="266793"/>
                    <a:pt x="6477" y="321657"/>
                    <a:pt x="0" y="369377"/>
                  </a:cubicBezTo>
                  <a:lnTo>
                    <a:pt x="7144" y="370235"/>
                  </a:lnTo>
                  <a:cubicBezTo>
                    <a:pt x="10573" y="347375"/>
                    <a:pt x="14478" y="323372"/>
                    <a:pt x="18288" y="297559"/>
                  </a:cubicBezTo>
                  <a:cubicBezTo>
                    <a:pt x="34480" y="210596"/>
                    <a:pt x="136970" y="193546"/>
                    <a:pt x="189262" y="134015"/>
                  </a:cubicBezTo>
                  <a:cubicBezTo>
                    <a:pt x="221837" y="109726"/>
                    <a:pt x="259842" y="139063"/>
                    <a:pt x="293656" y="143349"/>
                  </a:cubicBezTo>
                  <a:cubicBezTo>
                    <a:pt x="296704" y="143444"/>
                    <a:pt x="299752" y="143921"/>
                    <a:pt x="302895" y="144492"/>
                  </a:cubicBezTo>
                  <a:lnTo>
                    <a:pt x="304610" y="137444"/>
                  </a:lnTo>
                  <a:cubicBezTo>
                    <a:pt x="302514" y="136872"/>
                    <a:pt x="300323" y="136205"/>
                    <a:pt x="298228" y="135443"/>
                  </a:cubicBezTo>
                  <a:cubicBezTo>
                    <a:pt x="288703" y="132967"/>
                    <a:pt x="286798" y="128966"/>
                    <a:pt x="289465" y="119727"/>
                  </a:cubicBezTo>
                  <a:cubicBezTo>
                    <a:pt x="287083" y="104297"/>
                    <a:pt x="279559" y="87914"/>
                    <a:pt x="271939" y="71435"/>
                  </a:cubicBezTo>
                  <a:lnTo>
                    <a:pt x="265176" y="72674"/>
                  </a:lnTo>
                  <a:cubicBezTo>
                    <a:pt x="273177" y="89057"/>
                    <a:pt x="277463" y="108869"/>
                    <a:pt x="279940" y="125252"/>
                  </a:cubicBezTo>
                  <a:cubicBezTo>
                    <a:pt x="265557" y="119441"/>
                    <a:pt x="261175" y="98677"/>
                    <a:pt x="257651" y="79055"/>
                  </a:cubicBezTo>
                  <a:lnTo>
                    <a:pt x="250222" y="80198"/>
                  </a:lnTo>
                  <a:cubicBezTo>
                    <a:pt x="253174" y="96105"/>
                    <a:pt x="255175" y="111917"/>
                    <a:pt x="257937" y="125537"/>
                  </a:cubicBezTo>
                  <a:cubicBezTo>
                    <a:pt x="241173" y="112774"/>
                    <a:pt x="220789" y="117346"/>
                    <a:pt x="202025" y="116203"/>
                  </a:cubicBezTo>
                  <a:close/>
                  <a:moveTo>
                    <a:pt x="126206" y="91247"/>
                  </a:moveTo>
                  <a:cubicBezTo>
                    <a:pt x="110585" y="95629"/>
                    <a:pt x="88868" y="111250"/>
                    <a:pt x="76867" y="92867"/>
                  </a:cubicBezTo>
                  <a:cubicBezTo>
                    <a:pt x="56483" y="62006"/>
                    <a:pt x="75724" y="40670"/>
                    <a:pt x="110204" y="48956"/>
                  </a:cubicBezTo>
                  <a:cubicBezTo>
                    <a:pt x="124206" y="54862"/>
                    <a:pt x="152114" y="85247"/>
                    <a:pt x="126206" y="91247"/>
                  </a:cubicBezTo>
                  <a:close/>
                </a:path>
              </a:pathLst>
            </a:custGeom>
            <a:solidFill>
              <a:srgbClr val="040000"/>
            </a:solidFill>
            <a:ln w="9525" cap="flat">
              <a:noFill/>
              <a:prstDash val="solid"/>
              <a:miter/>
            </a:ln>
          </p:spPr>
          <p:txBody>
            <a:bodyPr rtlCol="0" anchor="ctr"/>
            <a:lstStyle/>
            <a:p>
              <a:endParaRPr lang="ja-JP" altLang="en-US"/>
            </a:p>
          </p:txBody>
        </p:sp>
        <p:sp>
          <p:nvSpPr>
            <p:cNvPr id="136" name="フリーフォーム: 図形 135">
              <a:extLst>
                <a:ext uri="{FF2B5EF4-FFF2-40B4-BE49-F238E27FC236}">
                  <a16:creationId xmlns:a16="http://schemas.microsoft.com/office/drawing/2014/main" id="{1EF2468B-9116-B0F1-2DE5-CEE354CE81A2}"/>
                </a:ext>
              </a:extLst>
            </p:cNvPr>
            <p:cNvSpPr/>
            <p:nvPr/>
          </p:nvSpPr>
          <p:spPr>
            <a:xfrm>
              <a:off x="4160599" y="957643"/>
              <a:ext cx="166116" cy="94202"/>
            </a:xfrm>
            <a:custGeom>
              <a:avLst/>
              <a:gdLst>
                <a:gd name="connsiteX0" fmla="*/ 32385 w 166116"/>
                <a:gd name="connsiteY0" fmla="*/ 69628 h 94202"/>
                <a:gd name="connsiteX1" fmla="*/ 166116 w 166116"/>
                <a:gd name="connsiteY1" fmla="*/ 6096 h 94202"/>
                <a:gd name="connsiteX2" fmla="*/ 165640 w 166116"/>
                <a:gd name="connsiteY2" fmla="*/ 0 h 94202"/>
                <a:gd name="connsiteX3" fmla="*/ 0 w 166116"/>
                <a:gd name="connsiteY3" fmla="*/ 93536 h 94202"/>
                <a:gd name="connsiteX4" fmla="*/ 7239 w 166116"/>
                <a:gd name="connsiteY4" fmla="*/ 94202 h 94202"/>
                <a:gd name="connsiteX5" fmla="*/ 32385 w 166116"/>
                <a:gd name="connsiteY5" fmla="*/ 69628 h 9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16" h="94202">
                  <a:moveTo>
                    <a:pt x="32385" y="69628"/>
                  </a:moveTo>
                  <a:cubicBezTo>
                    <a:pt x="63627" y="46863"/>
                    <a:pt x="119539" y="8477"/>
                    <a:pt x="166116" y="6096"/>
                  </a:cubicBezTo>
                  <a:lnTo>
                    <a:pt x="165640" y="0"/>
                  </a:lnTo>
                  <a:cubicBezTo>
                    <a:pt x="105346" y="3238"/>
                    <a:pt x="29718" y="43243"/>
                    <a:pt x="0" y="93536"/>
                  </a:cubicBezTo>
                  <a:lnTo>
                    <a:pt x="7239" y="94202"/>
                  </a:lnTo>
                  <a:cubicBezTo>
                    <a:pt x="12001" y="85534"/>
                    <a:pt x="20098" y="77248"/>
                    <a:pt x="32385" y="69628"/>
                  </a:cubicBezTo>
                  <a:close/>
                </a:path>
              </a:pathLst>
            </a:custGeom>
            <a:solidFill>
              <a:srgbClr val="040000"/>
            </a:solidFill>
            <a:ln w="9525" cap="flat">
              <a:noFill/>
              <a:prstDash val="solid"/>
              <a:miter/>
            </a:ln>
          </p:spPr>
          <p:txBody>
            <a:bodyPr rtlCol="0" anchor="ctr"/>
            <a:lstStyle/>
            <a:p>
              <a:endParaRPr lang="ja-JP" altLang="en-US"/>
            </a:p>
          </p:txBody>
        </p:sp>
        <p:sp>
          <p:nvSpPr>
            <p:cNvPr id="137" name="フリーフォーム: 図形 136">
              <a:extLst>
                <a:ext uri="{FF2B5EF4-FFF2-40B4-BE49-F238E27FC236}">
                  <a16:creationId xmlns:a16="http://schemas.microsoft.com/office/drawing/2014/main" id="{1F431D31-975D-907E-086E-7DFF17B12DD5}"/>
                </a:ext>
              </a:extLst>
            </p:cNvPr>
            <p:cNvSpPr/>
            <p:nvPr/>
          </p:nvSpPr>
          <p:spPr>
            <a:xfrm>
              <a:off x="4228417" y="1163073"/>
              <a:ext cx="29527" cy="8882"/>
            </a:xfrm>
            <a:custGeom>
              <a:avLst/>
              <a:gdLst>
                <a:gd name="connsiteX0" fmla="*/ 12954 w 29527"/>
                <a:gd name="connsiteY0" fmla="*/ 8787 h 8882"/>
                <a:gd name="connsiteX1" fmla="*/ 29528 w 29527"/>
                <a:gd name="connsiteY1" fmla="*/ 2500 h 8882"/>
                <a:gd name="connsiteX2" fmla="*/ 0 w 29527"/>
                <a:gd name="connsiteY2" fmla="*/ 2500 h 8882"/>
                <a:gd name="connsiteX3" fmla="*/ 12954 w 29527"/>
                <a:gd name="connsiteY3" fmla="*/ 8882 h 8882"/>
              </a:gdLst>
              <a:ahLst/>
              <a:cxnLst>
                <a:cxn ang="0">
                  <a:pos x="connsiteX0" y="connsiteY0"/>
                </a:cxn>
                <a:cxn ang="0">
                  <a:pos x="connsiteX1" y="connsiteY1"/>
                </a:cxn>
                <a:cxn ang="0">
                  <a:pos x="connsiteX2" y="connsiteY2"/>
                </a:cxn>
                <a:cxn ang="0">
                  <a:pos x="connsiteX3" y="connsiteY3"/>
                </a:cxn>
              </a:cxnLst>
              <a:rect l="l" t="t" r="r" b="b"/>
              <a:pathLst>
                <a:path w="29527" h="8882">
                  <a:moveTo>
                    <a:pt x="12954" y="8787"/>
                  </a:moveTo>
                  <a:cubicBezTo>
                    <a:pt x="19907" y="6691"/>
                    <a:pt x="26479" y="8025"/>
                    <a:pt x="29528" y="2500"/>
                  </a:cubicBezTo>
                  <a:cubicBezTo>
                    <a:pt x="21241" y="-833"/>
                    <a:pt x="8287" y="-833"/>
                    <a:pt x="0" y="2500"/>
                  </a:cubicBezTo>
                  <a:cubicBezTo>
                    <a:pt x="2762" y="6977"/>
                    <a:pt x="8382" y="7072"/>
                    <a:pt x="12954" y="8882"/>
                  </a:cubicBezTo>
                  <a:close/>
                </a:path>
              </a:pathLst>
            </a:custGeom>
            <a:solidFill>
              <a:srgbClr val="898989"/>
            </a:solidFill>
            <a:ln w="9525" cap="flat">
              <a:noFill/>
              <a:prstDash val="solid"/>
              <a:miter/>
            </a:ln>
          </p:spPr>
          <p:txBody>
            <a:bodyPr rtlCol="0" anchor="ctr"/>
            <a:lstStyle/>
            <a:p>
              <a:endParaRPr lang="ja-JP" altLang="en-US"/>
            </a:p>
          </p:txBody>
        </p:sp>
        <p:sp>
          <p:nvSpPr>
            <p:cNvPr id="138" name="フリーフォーム: 図形 137">
              <a:extLst>
                <a:ext uri="{FF2B5EF4-FFF2-40B4-BE49-F238E27FC236}">
                  <a16:creationId xmlns:a16="http://schemas.microsoft.com/office/drawing/2014/main" id="{2BAA6F0F-CFB8-8AF3-5ED8-F59E9F0AB968}"/>
                </a:ext>
              </a:extLst>
            </p:cNvPr>
            <p:cNvSpPr/>
            <p:nvPr/>
          </p:nvSpPr>
          <p:spPr>
            <a:xfrm>
              <a:off x="4234803" y="1097422"/>
              <a:ext cx="44787" cy="36623"/>
            </a:xfrm>
            <a:custGeom>
              <a:avLst/>
              <a:gdLst>
                <a:gd name="connsiteX0" fmla="*/ 28190 w 44787"/>
                <a:gd name="connsiteY0" fmla="*/ 1476 h 36623"/>
                <a:gd name="connsiteX1" fmla="*/ 42286 w 44787"/>
                <a:gd name="connsiteY1" fmla="*/ 36624 h 36623"/>
                <a:gd name="connsiteX2" fmla="*/ 28190 w 44787"/>
                <a:gd name="connsiteY2" fmla="*/ 1476 h 36623"/>
              </a:gdLst>
              <a:ahLst/>
              <a:cxnLst>
                <a:cxn ang="0">
                  <a:pos x="connsiteX0" y="connsiteY0"/>
                </a:cxn>
                <a:cxn ang="0">
                  <a:pos x="connsiteX1" y="connsiteY1"/>
                </a:cxn>
                <a:cxn ang="0">
                  <a:pos x="connsiteX2" y="connsiteY2"/>
                </a:cxn>
              </a:cxnLst>
              <a:rect l="l" t="t" r="r" b="b"/>
              <a:pathLst>
                <a:path w="44787" h="36623">
                  <a:moveTo>
                    <a:pt x="28190" y="1476"/>
                  </a:moveTo>
                  <a:cubicBezTo>
                    <a:pt x="-28770" y="-8334"/>
                    <a:pt x="13521" y="33861"/>
                    <a:pt x="42286" y="36624"/>
                  </a:cubicBezTo>
                  <a:cubicBezTo>
                    <a:pt x="48478" y="22241"/>
                    <a:pt x="42953" y="8239"/>
                    <a:pt x="28190" y="1476"/>
                  </a:cubicBezTo>
                  <a:close/>
                </a:path>
              </a:pathLst>
            </a:custGeom>
            <a:solidFill>
              <a:srgbClr val="898989"/>
            </a:solidFill>
            <a:ln w="9525" cap="flat">
              <a:noFill/>
              <a:prstDash val="solid"/>
              <a:miter/>
            </a:ln>
          </p:spPr>
          <p:txBody>
            <a:bodyPr rtlCol="0" anchor="ctr"/>
            <a:lstStyle/>
            <a:p>
              <a:endParaRPr lang="ja-JP" altLang="en-US"/>
            </a:p>
          </p:txBody>
        </p:sp>
        <p:sp>
          <p:nvSpPr>
            <p:cNvPr id="139" name="フリーフォーム: 図形 138">
              <a:extLst>
                <a:ext uri="{FF2B5EF4-FFF2-40B4-BE49-F238E27FC236}">
                  <a16:creationId xmlns:a16="http://schemas.microsoft.com/office/drawing/2014/main" id="{A705FFCF-9A94-FFEF-F498-635424AA5914}"/>
                </a:ext>
              </a:extLst>
            </p:cNvPr>
            <p:cNvSpPr/>
            <p:nvPr/>
          </p:nvSpPr>
          <p:spPr>
            <a:xfrm>
              <a:off x="3966669" y="1262919"/>
              <a:ext cx="285644" cy="219074"/>
            </a:xfrm>
            <a:custGeom>
              <a:avLst/>
              <a:gdLst>
                <a:gd name="connsiteX0" fmla="*/ 214884 w 285644"/>
                <a:gd name="connsiteY0" fmla="*/ 0 h 219074"/>
                <a:gd name="connsiteX1" fmla="*/ 0 w 285644"/>
                <a:gd name="connsiteY1" fmla="*/ 216884 h 219074"/>
                <a:gd name="connsiteX2" fmla="*/ 8287 w 285644"/>
                <a:gd name="connsiteY2" fmla="*/ 219075 h 219074"/>
                <a:gd name="connsiteX3" fmla="*/ 114586 w 285644"/>
                <a:gd name="connsiteY3" fmla="*/ 64484 h 219074"/>
                <a:gd name="connsiteX4" fmla="*/ 256413 w 285644"/>
                <a:gd name="connsiteY4" fmla="*/ 28480 h 219074"/>
                <a:gd name="connsiteX5" fmla="*/ 272701 w 285644"/>
                <a:gd name="connsiteY5" fmla="*/ 44768 h 219074"/>
                <a:gd name="connsiteX6" fmla="*/ 214884 w 285644"/>
                <a:gd name="connsiteY6" fmla="*/ 0 h 219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644" h="219074">
                  <a:moveTo>
                    <a:pt x="214884" y="0"/>
                  </a:moveTo>
                  <a:cubicBezTo>
                    <a:pt x="134874" y="95"/>
                    <a:pt x="37529" y="112109"/>
                    <a:pt x="0" y="216884"/>
                  </a:cubicBezTo>
                  <a:lnTo>
                    <a:pt x="8287" y="219075"/>
                  </a:lnTo>
                  <a:cubicBezTo>
                    <a:pt x="29337" y="160211"/>
                    <a:pt x="72676" y="105632"/>
                    <a:pt x="114586" y="64484"/>
                  </a:cubicBezTo>
                  <a:cubicBezTo>
                    <a:pt x="159829" y="19241"/>
                    <a:pt x="206693" y="-13335"/>
                    <a:pt x="256413" y="28480"/>
                  </a:cubicBezTo>
                  <a:cubicBezTo>
                    <a:pt x="261842" y="33052"/>
                    <a:pt x="267176" y="38386"/>
                    <a:pt x="272701" y="44768"/>
                  </a:cubicBezTo>
                  <a:cubicBezTo>
                    <a:pt x="319183" y="41815"/>
                    <a:pt x="226409" y="3905"/>
                    <a:pt x="214884" y="0"/>
                  </a:cubicBezTo>
                  <a:close/>
                </a:path>
              </a:pathLst>
            </a:custGeom>
            <a:solidFill>
              <a:srgbClr val="040000"/>
            </a:solidFill>
            <a:ln w="9525" cap="flat">
              <a:noFill/>
              <a:prstDash val="solid"/>
              <a:miter/>
            </a:ln>
          </p:spPr>
          <p:txBody>
            <a:bodyPr rtlCol="0" anchor="ctr"/>
            <a:lstStyle/>
            <a:p>
              <a:endParaRPr lang="ja-JP" altLang="en-US"/>
            </a:p>
          </p:txBody>
        </p:sp>
        <p:sp>
          <p:nvSpPr>
            <p:cNvPr id="140" name="フリーフォーム: 図形 139">
              <a:extLst>
                <a:ext uri="{FF2B5EF4-FFF2-40B4-BE49-F238E27FC236}">
                  <a16:creationId xmlns:a16="http://schemas.microsoft.com/office/drawing/2014/main" id="{45CFBD6B-82D0-E060-1E98-2CCD92F2E22D}"/>
                </a:ext>
              </a:extLst>
            </p:cNvPr>
            <p:cNvSpPr/>
            <p:nvPr/>
          </p:nvSpPr>
          <p:spPr>
            <a:xfrm>
              <a:off x="4184697" y="1781937"/>
              <a:ext cx="78465" cy="79343"/>
            </a:xfrm>
            <a:custGeom>
              <a:avLst/>
              <a:gdLst>
                <a:gd name="connsiteX0" fmla="*/ 49911 w 78465"/>
                <a:gd name="connsiteY0" fmla="*/ 46577 h 79343"/>
                <a:gd name="connsiteX1" fmla="*/ 74295 w 78465"/>
                <a:gd name="connsiteY1" fmla="*/ 79343 h 79343"/>
                <a:gd name="connsiteX2" fmla="*/ 47434 w 78465"/>
                <a:gd name="connsiteY2" fmla="*/ 0 h 79343"/>
                <a:gd name="connsiteX3" fmla="*/ 61246 w 78465"/>
                <a:gd name="connsiteY3" fmla="*/ 43625 h 79343"/>
                <a:gd name="connsiteX4" fmla="*/ 0 w 78465"/>
                <a:gd name="connsiteY4" fmla="*/ 21336 h 79343"/>
                <a:gd name="connsiteX5" fmla="*/ 49816 w 78465"/>
                <a:gd name="connsiteY5" fmla="*/ 46577 h 7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65" h="79343">
                  <a:moveTo>
                    <a:pt x="49911" y="46577"/>
                  </a:moveTo>
                  <a:cubicBezTo>
                    <a:pt x="58483" y="57817"/>
                    <a:pt x="65818" y="68675"/>
                    <a:pt x="74295" y="79343"/>
                  </a:cubicBezTo>
                  <a:cubicBezTo>
                    <a:pt x="89535" y="71914"/>
                    <a:pt x="58960" y="2096"/>
                    <a:pt x="47434" y="0"/>
                  </a:cubicBezTo>
                  <a:cubicBezTo>
                    <a:pt x="42100" y="14954"/>
                    <a:pt x="62484" y="28480"/>
                    <a:pt x="61246" y="43625"/>
                  </a:cubicBezTo>
                  <a:cubicBezTo>
                    <a:pt x="45339" y="35052"/>
                    <a:pt x="16383" y="857"/>
                    <a:pt x="0" y="21336"/>
                  </a:cubicBezTo>
                  <a:cubicBezTo>
                    <a:pt x="18002" y="27527"/>
                    <a:pt x="36576" y="30385"/>
                    <a:pt x="49816" y="46577"/>
                  </a:cubicBezTo>
                  <a:close/>
                </a:path>
              </a:pathLst>
            </a:custGeom>
            <a:solidFill>
              <a:srgbClr val="040000"/>
            </a:solidFill>
            <a:ln w="9525" cap="flat">
              <a:noFill/>
              <a:prstDash val="solid"/>
              <a:miter/>
            </a:ln>
          </p:spPr>
          <p:txBody>
            <a:bodyPr rtlCol="0" anchor="ctr"/>
            <a:lstStyle/>
            <a:p>
              <a:endParaRPr lang="ja-JP" altLang="en-US"/>
            </a:p>
          </p:txBody>
        </p:sp>
        <p:sp>
          <p:nvSpPr>
            <p:cNvPr id="141" name="フリーフォーム: 図形 140">
              <a:extLst>
                <a:ext uri="{FF2B5EF4-FFF2-40B4-BE49-F238E27FC236}">
                  <a16:creationId xmlns:a16="http://schemas.microsoft.com/office/drawing/2014/main" id="{E7942117-AD06-1107-D5F9-8CFADF2B8D7F}"/>
                </a:ext>
              </a:extLst>
            </p:cNvPr>
            <p:cNvSpPr/>
            <p:nvPr/>
          </p:nvSpPr>
          <p:spPr>
            <a:xfrm>
              <a:off x="4253086" y="1205769"/>
              <a:ext cx="45053" cy="26072"/>
            </a:xfrm>
            <a:custGeom>
              <a:avLst/>
              <a:gdLst>
                <a:gd name="connsiteX0" fmla="*/ 0 w 45053"/>
                <a:gd name="connsiteY0" fmla="*/ 13240 h 26072"/>
                <a:gd name="connsiteX1" fmla="*/ 45053 w 45053"/>
                <a:gd name="connsiteY1" fmla="*/ 0 h 26072"/>
                <a:gd name="connsiteX2" fmla="*/ 0 w 45053"/>
                <a:gd name="connsiteY2" fmla="*/ 13240 h 26072"/>
              </a:gdLst>
              <a:ahLst/>
              <a:cxnLst>
                <a:cxn ang="0">
                  <a:pos x="connsiteX0" y="connsiteY0"/>
                </a:cxn>
                <a:cxn ang="0">
                  <a:pos x="connsiteX1" y="connsiteY1"/>
                </a:cxn>
                <a:cxn ang="0">
                  <a:pos x="connsiteX2" y="connsiteY2"/>
                </a:cxn>
              </a:cxnLst>
              <a:rect l="l" t="t" r="r" b="b"/>
              <a:pathLst>
                <a:path w="45053" h="26072">
                  <a:moveTo>
                    <a:pt x="0" y="13240"/>
                  </a:moveTo>
                  <a:cubicBezTo>
                    <a:pt x="25146" y="27623"/>
                    <a:pt x="42481" y="37433"/>
                    <a:pt x="45053" y="0"/>
                  </a:cubicBezTo>
                  <a:cubicBezTo>
                    <a:pt x="29623" y="5715"/>
                    <a:pt x="14764" y="8763"/>
                    <a:pt x="0" y="13240"/>
                  </a:cubicBezTo>
                  <a:close/>
                </a:path>
              </a:pathLst>
            </a:custGeom>
            <a:solidFill>
              <a:srgbClr val="898989"/>
            </a:solidFill>
            <a:ln w="9525" cap="flat">
              <a:noFill/>
              <a:prstDash val="solid"/>
              <a:miter/>
            </a:ln>
          </p:spPr>
          <p:txBody>
            <a:bodyPr rtlCol="0" anchor="ctr"/>
            <a:lstStyle/>
            <a:p>
              <a:endParaRPr lang="ja-JP" altLang="en-US"/>
            </a:p>
          </p:txBody>
        </p:sp>
        <p:sp>
          <p:nvSpPr>
            <p:cNvPr id="142" name="フリーフォーム: 図形 141">
              <a:extLst>
                <a:ext uri="{FF2B5EF4-FFF2-40B4-BE49-F238E27FC236}">
                  <a16:creationId xmlns:a16="http://schemas.microsoft.com/office/drawing/2014/main" id="{FF9341A4-2E1E-18E6-882A-23D5F6873264}"/>
                </a:ext>
              </a:extLst>
            </p:cNvPr>
            <p:cNvSpPr/>
            <p:nvPr/>
          </p:nvSpPr>
          <p:spPr>
            <a:xfrm>
              <a:off x="4298330" y="1245488"/>
              <a:ext cx="2233" cy="5429"/>
            </a:xfrm>
            <a:custGeom>
              <a:avLst/>
              <a:gdLst>
                <a:gd name="connsiteX0" fmla="*/ 0 w 2233"/>
                <a:gd name="connsiteY0" fmla="*/ 0 h 5429"/>
                <a:gd name="connsiteX1" fmla="*/ 381 w 2233"/>
                <a:gd name="connsiteY1" fmla="*/ 5429 h 5429"/>
                <a:gd name="connsiteX2" fmla="*/ 0 w 2233"/>
                <a:gd name="connsiteY2" fmla="*/ 0 h 5429"/>
              </a:gdLst>
              <a:ahLst/>
              <a:cxnLst>
                <a:cxn ang="0">
                  <a:pos x="connsiteX0" y="connsiteY0"/>
                </a:cxn>
                <a:cxn ang="0">
                  <a:pos x="connsiteX1" y="connsiteY1"/>
                </a:cxn>
                <a:cxn ang="0">
                  <a:pos x="connsiteX2" y="connsiteY2"/>
                </a:cxn>
              </a:cxnLst>
              <a:rect l="l" t="t" r="r" b="b"/>
              <a:pathLst>
                <a:path w="2233" h="5429">
                  <a:moveTo>
                    <a:pt x="0" y="0"/>
                  </a:moveTo>
                  <a:cubicBezTo>
                    <a:pt x="0" y="1715"/>
                    <a:pt x="0" y="3334"/>
                    <a:pt x="381" y="5429"/>
                  </a:cubicBezTo>
                  <a:cubicBezTo>
                    <a:pt x="1524" y="3429"/>
                    <a:pt x="4096" y="286"/>
                    <a:pt x="0" y="0"/>
                  </a:cubicBezTo>
                  <a:close/>
                </a:path>
              </a:pathLst>
            </a:custGeom>
            <a:solidFill>
              <a:srgbClr val="040000"/>
            </a:solidFill>
            <a:ln w="9525" cap="flat">
              <a:noFill/>
              <a:prstDash val="solid"/>
              <a:miter/>
            </a:ln>
          </p:spPr>
          <p:txBody>
            <a:bodyPr rtlCol="0" anchor="ctr"/>
            <a:lstStyle/>
            <a:p>
              <a:endParaRPr lang="ja-JP" altLang="en-US"/>
            </a:p>
          </p:txBody>
        </p:sp>
        <p:sp>
          <p:nvSpPr>
            <p:cNvPr id="143" name="フリーフォーム: 図形 142">
              <a:extLst>
                <a:ext uri="{FF2B5EF4-FFF2-40B4-BE49-F238E27FC236}">
                  <a16:creationId xmlns:a16="http://schemas.microsoft.com/office/drawing/2014/main" id="{9C1C9365-FF81-2510-1D38-E470D0E386EA}"/>
                </a:ext>
              </a:extLst>
            </p:cNvPr>
            <p:cNvSpPr/>
            <p:nvPr/>
          </p:nvSpPr>
          <p:spPr>
            <a:xfrm>
              <a:off x="4180049" y="1015061"/>
              <a:ext cx="167284" cy="164714"/>
            </a:xfrm>
            <a:custGeom>
              <a:avLst/>
              <a:gdLst>
                <a:gd name="connsiteX0" fmla="*/ 77895 w 167284"/>
                <a:gd name="connsiteY0" fmla="*/ 150417 h 164714"/>
                <a:gd name="connsiteX1" fmla="*/ 61321 w 167284"/>
                <a:gd name="connsiteY1" fmla="*/ 156704 h 164714"/>
                <a:gd name="connsiteX2" fmla="*/ 48367 w 167284"/>
                <a:gd name="connsiteY2" fmla="*/ 150322 h 164714"/>
                <a:gd name="connsiteX3" fmla="*/ 77895 w 167284"/>
                <a:gd name="connsiteY3" fmla="*/ 150322 h 164714"/>
                <a:gd name="connsiteX4" fmla="*/ 97040 w 167284"/>
                <a:gd name="connsiteY4" fmla="*/ 118985 h 164714"/>
                <a:gd name="connsiteX5" fmla="*/ 82943 w 167284"/>
                <a:gd name="connsiteY5" fmla="*/ 83838 h 164714"/>
                <a:gd name="connsiteX6" fmla="*/ 97040 w 167284"/>
                <a:gd name="connsiteY6" fmla="*/ 118985 h 164714"/>
                <a:gd name="connsiteX7" fmla="*/ 128949 w 167284"/>
                <a:gd name="connsiteY7" fmla="*/ 16782 h 164714"/>
                <a:gd name="connsiteX8" fmla="*/ 150475 w 167284"/>
                <a:gd name="connsiteY8" fmla="*/ 78218 h 164714"/>
                <a:gd name="connsiteX9" fmla="*/ 108184 w 167284"/>
                <a:gd name="connsiteY9" fmla="*/ 125271 h 164714"/>
                <a:gd name="connsiteX10" fmla="*/ 81038 w 167284"/>
                <a:gd name="connsiteY10" fmla="*/ 122319 h 164714"/>
                <a:gd name="connsiteX11" fmla="*/ 81705 w 167284"/>
                <a:gd name="connsiteY11" fmla="*/ 137749 h 164714"/>
                <a:gd name="connsiteX12" fmla="*/ 16840 w 167284"/>
                <a:gd name="connsiteY12" fmla="*/ 112698 h 164714"/>
                <a:gd name="connsiteX13" fmla="*/ 129044 w 167284"/>
                <a:gd name="connsiteY13" fmla="*/ 16877 h 164714"/>
                <a:gd name="connsiteX14" fmla="*/ 166858 w 167284"/>
                <a:gd name="connsiteY14" fmla="*/ 47452 h 164714"/>
                <a:gd name="connsiteX15" fmla="*/ 6267 w 167284"/>
                <a:gd name="connsiteY15" fmla="*/ 111365 h 164714"/>
                <a:gd name="connsiteX16" fmla="*/ 93706 w 167284"/>
                <a:gd name="connsiteY16" fmla="*/ 150608 h 164714"/>
                <a:gd name="connsiteX17" fmla="*/ 166858 w 167284"/>
                <a:gd name="connsiteY17" fmla="*/ 47547 h 1647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284" h="164714">
                  <a:moveTo>
                    <a:pt x="77895" y="150417"/>
                  </a:moveTo>
                  <a:cubicBezTo>
                    <a:pt x="74847" y="155942"/>
                    <a:pt x="68370" y="154608"/>
                    <a:pt x="61321" y="156704"/>
                  </a:cubicBezTo>
                  <a:cubicBezTo>
                    <a:pt x="56749" y="154894"/>
                    <a:pt x="51130" y="154799"/>
                    <a:pt x="48367" y="150322"/>
                  </a:cubicBezTo>
                  <a:cubicBezTo>
                    <a:pt x="56654" y="146988"/>
                    <a:pt x="69608" y="146988"/>
                    <a:pt x="77895" y="150322"/>
                  </a:cubicBezTo>
                  <a:close/>
                  <a:moveTo>
                    <a:pt x="97040" y="118985"/>
                  </a:moveTo>
                  <a:cubicBezTo>
                    <a:pt x="68275" y="116223"/>
                    <a:pt x="26079" y="74027"/>
                    <a:pt x="82943" y="83838"/>
                  </a:cubicBezTo>
                  <a:cubicBezTo>
                    <a:pt x="97707" y="90600"/>
                    <a:pt x="103231" y="104602"/>
                    <a:pt x="97040" y="118985"/>
                  </a:cubicBezTo>
                  <a:close/>
                  <a:moveTo>
                    <a:pt x="128949" y="16782"/>
                  </a:moveTo>
                  <a:cubicBezTo>
                    <a:pt x="151714" y="33165"/>
                    <a:pt x="166382" y="51929"/>
                    <a:pt x="150475" y="78218"/>
                  </a:cubicBezTo>
                  <a:cubicBezTo>
                    <a:pt x="139617" y="96220"/>
                    <a:pt x="130282" y="118509"/>
                    <a:pt x="108184" y="125271"/>
                  </a:cubicBezTo>
                  <a:cubicBezTo>
                    <a:pt x="126567" y="33069"/>
                    <a:pt x="-26404" y="81647"/>
                    <a:pt x="81038" y="122319"/>
                  </a:cubicBezTo>
                  <a:cubicBezTo>
                    <a:pt x="90753" y="124890"/>
                    <a:pt x="90373" y="134320"/>
                    <a:pt x="81705" y="137749"/>
                  </a:cubicBezTo>
                  <a:cubicBezTo>
                    <a:pt x="47986" y="144798"/>
                    <a:pt x="31508" y="150036"/>
                    <a:pt x="16840" y="112698"/>
                  </a:cubicBezTo>
                  <a:cubicBezTo>
                    <a:pt x="-13545" y="53548"/>
                    <a:pt x="73513" y="-17032"/>
                    <a:pt x="129044" y="16877"/>
                  </a:cubicBezTo>
                  <a:close/>
                  <a:moveTo>
                    <a:pt x="166858" y="47452"/>
                  </a:moveTo>
                  <a:cubicBezTo>
                    <a:pt x="134187" y="-51703"/>
                    <a:pt x="-34310" y="21639"/>
                    <a:pt x="6267" y="111365"/>
                  </a:cubicBezTo>
                  <a:cubicBezTo>
                    <a:pt x="18364" y="145655"/>
                    <a:pt x="60178" y="186898"/>
                    <a:pt x="93706" y="150608"/>
                  </a:cubicBezTo>
                  <a:cubicBezTo>
                    <a:pt x="126282" y="123176"/>
                    <a:pt x="172192" y="97839"/>
                    <a:pt x="166858" y="47547"/>
                  </a:cubicBezTo>
                  <a:close/>
                </a:path>
              </a:pathLst>
            </a:custGeom>
            <a:solidFill>
              <a:srgbClr val="040000"/>
            </a:solidFill>
            <a:ln w="9525" cap="flat">
              <a:noFill/>
              <a:prstDash val="solid"/>
              <a:miter/>
            </a:ln>
          </p:spPr>
          <p:txBody>
            <a:bodyPr rtlCol="0" anchor="ctr"/>
            <a:lstStyle/>
            <a:p>
              <a:endParaRPr lang="ja-JP" altLang="en-US"/>
            </a:p>
          </p:txBody>
        </p:sp>
        <p:sp>
          <p:nvSpPr>
            <p:cNvPr id="144" name="フリーフォーム: 図形 143">
              <a:extLst>
                <a:ext uri="{FF2B5EF4-FFF2-40B4-BE49-F238E27FC236}">
                  <a16:creationId xmlns:a16="http://schemas.microsoft.com/office/drawing/2014/main" id="{E6E158F2-C8A7-2CF2-5178-F9277503057B}"/>
                </a:ext>
              </a:extLst>
            </p:cNvPr>
            <p:cNvSpPr/>
            <p:nvPr/>
          </p:nvSpPr>
          <p:spPr>
            <a:xfrm>
              <a:off x="4161961" y="963714"/>
              <a:ext cx="274299" cy="244856"/>
            </a:xfrm>
            <a:custGeom>
              <a:avLst/>
              <a:gdLst>
                <a:gd name="connsiteX0" fmla="*/ 24355 w 274299"/>
                <a:gd name="connsiteY0" fmla="*/ 162616 h 244856"/>
                <a:gd name="connsiteX1" fmla="*/ 184947 w 274299"/>
                <a:gd name="connsiteY1" fmla="*/ 98704 h 244856"/>
                <a:gd name="connsiteX2" fmla="*/ 111795 w 274299"/>
                <a:gd name="connsiteY2" fmla="*/ 201764 h 244856"/>
                <a:gd name="connsiteX3" fmla="*/ 24355 w 274299"/>
                <a:gd name="connsiteY3" fmla="*/ 162521 h 244856"/>
                <a:gd name="connsiteX4" fmla="*/ 257146 w 274299"/>
                <a:gd name="connsiteY4" fmla="*/ 51364 h 244856"/>
                <a:gd name="connsiteX5" fmla="*/ 253908 w 274299"/>
                <a:gd name="connsiteY5" fmla="*/ 47078 h 244856"/>
                <a:gd name="connsiteX6" fmla="*/ 244573 w 274299"/>
                <a:gd name="connsiteY6" fmla="*/ 44887 h 244856"/>
                <a:gd name="connsiteX7" fmla="*/ 217236 w 274299"/>
                <a:gd name="connsiteY7" fmla="*/ 21456 h 244856"/>
                <a:gd name="connsiteX8" fmla="*/ 164849 w 274299"/>
                <a:gd name="connsiteY8" fmla="*/ 120 h 244856"/>
                <a:gd name="connsiteX9" fmla="*/ 31118 w 274299"/>
                <a:gd name="connsiteY9" fmla="*/ 63652 h 244856"/>
                <a:gd name="connsiteX10" fmla="*/ 5972 w 274299"/>
                <a:gd name="connsiteY10" fmla="*/ 88226 h 244856"/>
                <a:gd name="connsiteX11" fmla="*/ 20069 w 274299"/>
                <a:gd name="connsiteY11" fmla="*/ 175094 h 244856"/>
                <a:gd name="connsiteX12" fmla="*/ 37595 w 274299"/>
                <a:gd name="connsiteY12" fmla="*/ 223386 h 244856"/>
                <a:gd name="connsiteX13" fmla="*/ 46358 w 274299"/>
                <a:gd name="connsiteY13" fmla="*/ 239102 h 244856"/>
                <a:gd name="connsiteX14" fmla="*/ 52740 w 274299"/>
                <a:gd name="connsiteY14" fmla="*/ 241102 h 244856"/>
                <a:gd name="connsiteX15" fmla="*/ 229524 w 274299"/>
                <a:gd name="connsiteY15" fmla="*/ 166522 h 244856"/>
                <a:gd name="connsiteX16" fmla="*/ 244573 w 274299"/>
                <a:gd name="connsiteY16" fmla="*/ 46602 h 244856"/>
                <a:gd name="connsiteX17" fmla="*/ 257241 w 274299"/>
                <a:gd name="connsiteY17" fmla="*/ 51364 h 24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4299" h="244856">
                  <a:moveTo>
                    <a:pt x="24355" y="162616"/>
                  </a:moveTo>
                  <a:cubicBezTo>
                    <a:pt x="-16221" y="72986"/>
                    <a:pt x="152276" y="-356"/>
                    <a:pt x="184947" y="98704"/>
                  </a:cubicBezTo>
                  <a:cubicBezTo>
                    <a:pt x="190281" y="149091"/>
                    <a:pt x="144370" y="174427"/>
                    <a:pt x="111795" y="201764"/>
                  </a:cubicBezTo>
                  <a:cubicBezTo>
                    <a:pt x="78267" y="238054"/>
                    <a:pt x="36452" y="196811"/>
                    <a:pt x="24355" y="162521"/>
                  </a:cubicBezTo>
                  <a:close/>
                  <a:moveTo>
                    <a:pt x="257146" y="51364"/>
                  </a:moveTo>
                  <a:cubicBezTo>
                    <a:pt x="256003" y="49840"/>
                    <a:pt x="254765" y="46983"/>
                    <a:pt x="253908" y="47078"/>
                  </a:cubicBezTo>
                  <a:cubicBezTo>
                    <a:pt x="250288" y="47459"/>
                    <a:pt x="249240" y="38982"/>
                    <a:pt x="244573" y="44887"/>
                  </a:cubicBezTo>
                  <a:cubicBezTo>
                    <a:pt x="236763" y="36410"/>
                    <a:pt x="229238" y="26695"/>
                    <a:pt x="217236" y="21456"/>
                  </a:cubicBezTo>
                  <a:cubicBezTo>
                    <a:pt x="203330" y="4787"/>
                    <a:pt x="184947" y="-928"/>
                    <a:pt x="164849" y="120"/>
                  </a:cubicBezTo>
                  <a:cubicBezTo>
                    <a:pt x="118272" y="2501"/>
                    <a:pt x="62360" y="40887"/>
                    <a:pt x="31118" y="63652"/>
                  </a:cubicBezTo>
                  <a:cubicBezTo>
                    <a:pt x="18831" y="71272"/>
                    <a:pt x="10830" y="79463"/>
                    <a:pt x="5972" y="88226"/>
                  </a:cubicBezTo>
                  <a:cubicBezTo>
                    <a:pt x="-8506" y="114515"/>
                    <a:pt x="6162" y="144995"/>
                    <a:pt x="20069" y="175094"/>
                  </a:cubicBezTo>
                  <a:cubicBezTo>
                    <a:pt x="27784" y="191572"/>
                    <a:pt x="35309" y="207955"/>
                    <a:pt x="37595" y="223386"/>
                  </a:cubicBezTo>
                  <a:cubicBezTo>
                    <a:pt x="34833" y="232625"/>
                    <a:pt x="36833" y="236626"/>
                    <a:pt x="46358" y="239102"/>
                  </a:cubicBezTo>
                  <a:cubicBezTo>
                    <a:pt x="48453" y="239864"/>
                    <a:pt x="50644" y="240531"/>
                    <a:pt x="52740" y="241102"/>
                  </a:cubicBezTo>
                  <a:cubicBezTo>
                    <a:pt x="119700" y="260057"/>
                    <a:pt x="178756" y="202907"/>
                    <a:pt x="229524" y="166522"/>
                  </a:cubicBezTo>
                  <a:cubicBezTo>
                    <a:pt x="289912" y="132613"/>
                    <a:pt x="283340" y="95751"/>
                    <a:pt x="244573" y="46602"/>
                  </a:cubicBezTo>
                  <a:cubicBezTo>
                    <a:pt x="248859" y="47173"/>
                    <a:pt x="253241" y="49364"/>
                    <a:pt x="257241" y="51364"/>
                  </a:cubicBezTo>
                  <a:close/>
                </a:path>
              </a:pathLst>
            </a:custGeom>
            <a:solidFill>
              <a:srgbClr val="898989"/>
            </a:solidFill>
            <a:ln w="9525" cap="flat">
              <a:noFill/>
              <a:prstDash val="solid"/>
              <a:miter/>
            </a:ln>
          </p:spPr>
          <p:txBody>
            <a:bodyPr rtlCol="0" anchor="ctr"/>
            <a:lstStyle/>
            <a:p>
              <a:endParaRPr lang="ja-JP" altLang="en-US"/>
            </a:p>
          </p:txBody>
        </p:sp>
        <p:sp>
          <p:nvSpPr>
            <p:cNvPr id="145" name="フリーフォーム: 図形 144">
              <a:extLst>
                <a:ext uri="{FF2B5EF4-FFF2-40B4-BE49-F238E27FC236}">
                  <a16:creationId xmlns:a16="http://schemas.microsoft.com/office/drawing/2014/main" id="{9E1DB1A6-304B-B6C4-BE24-A6D4662A6A4D}"/>
                </a:ext>
              </a:extLst>
            </p:cNvPr>
            <p:cNvSpPr/>
            <p:nvPr/>
          </p:nvSpPr>
          <p:spPr>
            <a:xfrm>
              <a:off x="4429299" y="1210144"/>
              <a:ext cx="178879" cy="64776"/>
            </a:xfrm>
            <a:custGeom>
              <a:avLst/>
              <a:gdLst>
                <a:gd name="connsiteX0" fmla="*/ 106489 w 178879"/>
                <a:gd name="connsiteY0" fmla="*/ 36773 h 64776"/>
                <a:gd name="connsiteX1" fmla="*/ 178879 w 178879"/>
                <a:gd name="connsiteY1" fmla="*/ 24105 h 64776"/>
                <a:gd name="connsiteX2" fmla="*/ 109728 w 178879"/>
                <a:gd name="connsiteY2" fmla="*/ 3054 h 64776"/>
                <a:gd name="connsiteX3" fmla="*/ 2286 w 178879"/>
                <a:gd name="connsiteY3" fmla="*/ 60109 h 64776"/>
                <a:gd name="connsiteX4" fmla="*/ 0 w 178879"/>
                <a:gd name="connsiteY4" fmla="*/ 64776 h 64776"/>
                <a:gd name="connsiteX5" fmla="*/ 106394 w 178879"/>
                <a:gd name="connsiteY5" fmla="*/ 36773 h 6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879" h="64776">
                  <a:moveTo>
                    <a:pt x="106489" y="36773"/>
                  </a:moveTo>
                  <a:cubicBezTo>
                    <a:pt x="130683" y="32106"/>
                    <a:pt x="154972" y="28105"/>
                    <a:pt x="178879" y="24105"/>
                  </a:cubicBezTo>
                  <a:cubicBezTo>
                    <a:pt x="157924" y="14580"/>
                    <a:pt x="132969" y="5150"/>
                    <a:pt x="109728" y="3054"/>
                  </a:cubicBezTo>
                  <a:cubicBezTo>
                    <a:pt x="66485" y="-10471"/>
                    <a:pt x="21527" y="23152"/>
                    <a:pt x="2286" y="60109"/>
                  </a:cubicBezTo>
                  <a:cubicBezTo>
                    <a:pt x="1524" y="61633"/>
                    <a:pt x="762" y="63157"/>
                    <a:pt x="0" y="64776"/>
                  </a:cubicBezTo>
                  <a:cubicBezTo>
                    <a:pt x="34480" y="52299"/>
                    <a:pt x="70390" y="43726"/>
                    <a:pt x="106394" y="36773"/>
                  </a:cubicBezTo>
                  <a:close/>
                </a:path>
              </a:pathLst>
            </a:custGeom>
            <a:solidFill>
              <a:srgbClr val="898989"/>
            </a:solidFill>
            <a:ln w="9525" cap="flat">
              <a:noFill/>
              <a:prstDash val="solid"/>
              <a:miter/>
            </a:ln>
          </p:spPr>
          <p:txBody>
            <a:bodyPr rtlCol="0" anchor="ctr"/>
            <a:lstStyle/>
            <a:p>
              <a:endParaRPr lang="ja-JP" altLang="en-US"/>
            </a:p>
          </p:txBody>
        </p:sp>
        <p:sp>
          <p:nvSpPr>
            <p:cNvPr id="146" name="フリーフォーム: 図形 145">
              <a:extLst>
                <a:ext uri="{FF2B5EF4-FFF2-40B4-BE49-F238E27FC236}">
                  <a16:creationId xmlns:a16="http://schemas.microsoft.com/office/drawing/2014/main" id="{5C89E103-EABE-8A03-2DAD-63435D97204C}"/>
                </a:ext>
              </a:extLst>
            </p:cNvPr>
            <p:cNvSpPr/>
            <p:nvPr/>
          </p:nvSpPr>
          <p:spPr>
            <a:xfrm>
              <a:off x="4187778" y="1316259"/>
              <a:ext cx="286677" cy="341405"/>
            </a:xfrm>
            <a:custGeom>
              <a:avLst/>
              <a:gdLst>
                <a:gd name="connsiteX0" fmla="*/ 161796 w 286677"/>
                <a:gd name="connsiteY0" fmla="*/ 167259 h 341405"/>
                <a:gd name="connsiteX1" fmla="*/ 285907 w 286677"/>
                <a:gd name="connsiteY1" fmla="*/ 0 h 341405"/>
                <a:gd name="connsiteX2" fmla="*/ 279239 w 286677"/>
                <a:gd name="connsiteY2" fmla="*/ 762 h 341405"/>
                <a:gd name="connsiteX3" fmla="*/ 279716 w 286677"/>
                <a:gd name="connsiteY3" fmla="*/ 8096 h 341405"/>
                <a:gd name="connsiteX4" fmla="*/ 54259 w 286677"/>
                <a:gd name="connsiteY4" fmla="*/ 253270 h 341405"/>
                <a:gd name="connsiteX5" fmla="*/ 76833 w 286677"/>
                <a:gd name="connsiteY5" fmla="*/ 120682 h 341405"/>
                <a:gd name="connsiteX6" fmla="*/ 129030 w 286677"/>
                <a:gd name="connsiteY6" fmla="*/ 33052 h 341405"/>
                <a:gd name="connsiteX7" fmla="*/ 11968 w 286677"/>
                <a:gd name="connsiteY7" fmla="*/ 177451 h 341405"/>
                <a:gd name="connsiteX8" fmla="*/ 10920 w 286677"/>
                <a:gd name="connsiteY8" fmla="*/ 204216 h 341405"/>
                <a:gd name="connsiteX9" fmla="*/ 54926 w 286677"/>
                <a:gd name="connsiteY9" fmla="*/ 143923 h 341405"/>
                <a:gd name="connsiteX10" fmla="*/ 42067 w 286677"/>
                <a:gd name="connsiteY10" fmla="*/ 231553 h 341405"/>
                <a:gd name="connsiteX11" fmla="*/ 57878 w 286677"/>
                <a:gd name="connsiteY11" fmla="*/ 334328 h 341405"/>
                <a:gd name="connsiteX12" fmla="*/ 161796 w 286677"/>
                <a:gd name="connsiteY12" fmla="*/ 167259 h 34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6677" h="341405">
                  <a:moveTo>
                    <a:pt x="161796" y="167259"/>
                  </a:moveTo>
                  <a:cubicBezTo>
                    <a:pt x="219327" y="135255"/>
                    <a:pt x="295146" y="70104"/>
                    <a:pt x="285907" y="0"/>
                  </a:cubicBezTo>
                  <a:lnTo>
                    <a:pt x="279239" y="762"/>
                  </a:lnTo>
                  <a:cubicBezTo>
                    <a:pt x="279525" y="3048"/>
                    <a:pt x="279716" y="5525"/>
                    <a:pt x="279716" y="8096"/>
                  </a:cubicBezTo>
                  <a:cubicBezTo>
                    <a:pt x="263999" y="144780"/>
                    <a:pt x="97502" y="152781"/>
                    <a:pt x="54259" y="253270"/>
                  </a:cubicBezTo>
                  <a:cubicBezTo>
                    <a:pt x="47496" y="211169"/>
                    <a:pt x="59688" y="161163"/>
                    <a:pt x="76833" y="120682"/>
                  </a:cubicBezTo>
                  <a:cubicBezTo>
                    <a:pt x="86453" y="88106"/>
                    <a:pt x="122268" y="64484"/>
                    <a:pt x="129030" y="33052"/>
                  </a:cubicBezTo>
                  <a:cubicBezTo>
                    <a:pt x="95502" y="37529"/>
                    <a:pt x="47401" y="147923"/>
                    <a:pt x="11968" y="177451"/>
                  </a:cubicBezTo>
                  <a:cubicBezTo>
                    <a:pt x="6634" y="184880"/>
                    <a:pt x="-11464" y="218789"/>
                    <a:pt x="10920" y="204216"/>
                  </a:cubicBezTo>
                  <a:cubicBezTo>
                    <a:pt x="20921" y="182404"/>
                    <a:pt x="36733" y="158496"/>
                    <a:pt x="54926" y="143923"/>
                  </a:cubicBezTo>
                  <a:cubicBezTo>
                    <a:pt x="49401" y="172307"/>
                    <a:pt x="39495" y="201359"/>
                    <a:pt x="42067" y="231553"/>
                  </a:cubicBezTo>
                  <a:cubicBezTo>
                    <a:pt x="46068" y="243649"/>
                    <a:pt x="37400" y="372618"/>
                    <a:pt x="57878" y="334328"/>
                  </a:cubicBezTo>
                  <a:cubicBezTo>
                    <a:pt x="49782" y="240316"/>
                    <a:pt x="87120" y="212408"/>
                    <a:pt x="161796" y="167259"/>
                  </a:cubicBezTo>
                  <a:close/>
                </a:path>
              </a:pathLst>
            </a:custGeom>
            <a:solidFill>
              <a:srgbClr val="040000"/>
            </a:solidFill>
            <a:ln w="9525" cap="flat">
              <a:noFill/>
              <a:prstDash val="solid"/>
              <a:miter/>
            </a:ln>
          </p:spPr>
          <p:txBody>
            <a:bodyPr rtlCol="0" anchor="ctr"/>
            <a:lstStyle/>
            <a:p>
              <a:endParaRPr lang="ja-JP" altLang="en-US"/>
            </a:p>
          </p:txBody>
        </p:sp>
        <p:sp>
          <p:nvSpPr>
            <p:cNvPr id="147" name="フリーフォーム: 図形 146">
              <a:extLst>
                <a:ext uri="{FF2B5EF4-FFF2-40B4-BE49-F238E27FC236}">
                  <a16:creationId xmlns:a16="http://schemas.microsoft.com/office/drawing/2014/main" id="{9C937CC8-A740-E926-787B-80ACCC0B8BE1}"/>
                </a:ext>
              </a:extLst>
            </p:cNvPr>
            <p:cNvSpPr/>
            <p:nvPr/>
          </p:nvSpPr>
          <p:spPr>
            <a:xfrm>
              <a:off x="4358433" y="1185995"/>
              <a:ext cx="178879" cy="131120"/>
            </a:xfrm>
            <a:custGeom>
              <a:avLst/>
              <a:gdLst>
                <a:gd name="connsiteX0" fmla="*/ 177355 w 178879"/>
                <a:gd name="connsiteY0" fmla="*/ 60922 h 131120"/>
                <a:gd name="connsiteX1" fmla="*/ 70961 w 178879"/>
                <a:gd name="connsiteY1" fmla="*/ 88925 h 131120"/>
                <a:gd name="connsiteX2" fmla="*/ 73247 w 178879"/>
                <a:gd name="connsiteY2" fmla="*/ 84258 h 131120"/>
                <a:gd name="connsiteX3" fmla="*/ 65341 w 178879"/>
                <a:gd name="connsiteY3" fmla="*/ 82925 h 131120"/>
                <a:gd name="connsiteX4" fmla="*/ 59341 w 178879"/>
                <a:gd name="connsiteY4" fmla="*/ 89782 h 131120"/>
                <a:gd name="connsiteX5" fmla="*/ 58484 w 178879"/>
                <a:gd name="connsiteY5" fmla="*/ 80734 h 131120"/>
                <a:gd name="connsiteX6" fmla="*/ 26575 w 178879"/>
                <a:gd name="connsiteY6" fmla="*/ 117786 h 131120"/>
                <a:gd name="connsiteX7" fmla="*/ 99536 w 178879"/>
                <a:gd name="connsiteY7" fmla="*/ 2819 h 131120"/>
                <a:gd name="connsiteX8" fmla="*/ 0 w 178879"/>
                <a:gd name="connsiteY8" fmla="*/ 86830 h 131120"/>
                <a:gd name="connsiteX9" fmla="*/ 78581 w 178879"/>
                <a:gd name="connsiteY9" fmla="*/ 11582 h 131120"/>
                <a:gd name="connsiteX10" fmla="*/ 17526 w 178879"/>
                <a:gd name="connsiteY10" fmla="*/ 123787 h 131120"/>
                <a:gd name="connsiteX11" fmla="*/ 34099 w 178879"/>
                <a:gd name="connsiteY11" fmla="*/ 125216 h 131120"/>
                <a:gd name="connsiteX12" fmla="*/ 67342 w 178879"/>
                <a:gd name="connsiteY12" fmla="*/ 98927 h 131120"/>
                <a:gd name="connsiteX13" fmla="*/ 108585 w 178879"/>
                <a:gd name="connsiteY13" fmla="*/ 131121 h 131120"/>
                <a:gd name="connsiteX14" fmla="*/ 115253 w 178879"/>
                <a:gd name="connsiteY14" fmla="*/ 130359 h 131120"/>
                <a:gd name="connsiteX15" fmla="*/ 105251 w 178879"/>
                <a:gd name="connsiteY15" fmla="*/ 99022 h 131120"/>
                <a:gd name="connsiteX16" fmla="*/ 172307 w 178879"/>
                <a:gd name="connsiteY16" fmla="*/ 69113 h 131120"/>
                <a:gd name="connsiteX17" fmla="*/ 178879 w 178879"/>
                <a:gd name="connsiteY17" fmla="*/ 67875 h 131120"/>
                <a:gd name="connsiteX18" fmla="*/ 177260 w 178879"/>
                <a:gd name="connsiteY18" fmla="*/ 61017 h 131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8879" h="131120">
                  <a:moveTo>
                    <a:pt x="177355" y="60922"/>
                  </a:moveTo>
                  <a:cubicBezTo>
                    <a:pt x="141351" y="67875"/>
                    <a:pt x="105442" y="76448"/>
                    <a:pt x="70961" y="88925"/>
                  </a:cubicBezTo>
                  <a:cubicBezTo>
                    <a:pt x="71628" y="87401"/>
                    <a:pt x="72390" y="85877"/>
                    <a:pt x="73247" y="84258"/>
                  </a:cubicBezTo>
                  <a:lnTo>
                    <a:pt x="65341" y="82925"/>
                  </a:lnTo>
                  <a:cubicBezTo>
                    <a:pt x="64103" y="85877"/>
                    <a:pt x="61627" y="88925"/>
                    <a:pt x="59341" y="89782"/>
                  </a:cubicBezTo>
                  <a:cubicBezTo>
                    <a:pt x="58864" y="86735"/>
                    <a:pt x="58484" y="83782"/>
                    <a:pt x="58484" y="80734"/>
                  </a:cubicBezTo>
                  <a:cubicBezTo>
                    <a:pt x="46101" y="90926"/>
                    <a:pt x="38862" y="106832"/>
                    <a:pt x="26575" y="117786"/>
                  </a:cubicBezTo>
                  <a:cubicBezTo>
                    <a:pt x="22955" y="70542"/>
                    <a:pt x="76771" y="39014"/>
                    <a:pt x="99536" y="2819"/>
                  </a:cubicBezTo>
                  <a:cubicBezTo>
                    <a:pt x="49054" y="-13754"/>
                    <a:pt x="13430" y="46444"/>
                    <a:pt x="0" y="86830"/>
                  </a:cubicBezTo>
                  <a:cubicBezTo>
                    <a:pt x="28480" y="66351"/>
                    <a:pt x="34004" y="15583"/>
                    <a:pt x="78581" y="11582"/>
                  </a:cubicBezTo>
                  <a:cubicBezTo>
                    <a:pt x="57817" y="45777"/>
                    <a:pt x="4001" y="78924"/>
                    <a:pt x="17526" y="123787"/>
                  </a:cubicBezTo>
                  <a:cubicBezTo>
                    <a:pt x="20193" y="129692"/>
                    <a:pt x="28670" y="130550"/>
                    <a:pt x="34099" y="125216"/>
                  </a:cubicBezTo>
                  <a:cubicBezTo>
                    <a:pt x="45434" y="116072"/>
                    <a:pt x="49244" y="93593"/>
                    <a:pt x="67342" y="98927"/>
                  </a:cubicBezTo>
                  <a:cubicBezTo>
                    <a:pt x="89630" y="99498"/>
                    <a:pt x="105728" y="110452"/>
                    <a:pt x="108585" y="131121"/>
                  </a:cubicBezTo>
                  <a:lnTo>
                    <a:pt x="115253" y="130359"/>
                  </a:lnTo>
                  <a:cubicBezTo>
                    <a:pt x="113919" y="119977"/>
                    <a:pt x="110680" y="109499"/>
                    <a:pt x="105251" y="99022"/>
                  </a:cubicBezTo>
                  <a:cubicBezTo>
                    <a:pt x="80677" y="82353"/>
                    <a:pt x="160496" y="74638"/>
                    <a:pt x="172307" y="69113"/>
                  </a:cubicBezTo>
                  <a:cubicBezTo>
                    <a:pt x="174498" y="68637"/>
                    <a:pt x="176689" y="68256"/>
                    <a:pt x="178879" y="67875"/>
                  </a:cubicBezTo>
                  <a:lnTo>
                    <a:pt x="177260" y="61017"/>
                  </a:lnTo>
                  <a:close/>
                </a:path>
              </a:pathLst>
            </a:custGeom>
            <a:solidFill>
              <a:srgbClr val="040000"/>
            </a:solidFill>
            <a:ln w="9525" cap="flat">
              <a:noFill/>
              <a:prstDash val="solid"/>
              <a:miter/>
            </a:ln>
          </p:spPr>
          <p:txBody>
            <a:bodyPr rtlCol="0" anchor="ctr"/>
            <a:lstStyle/>
            <a:p>
              <a:endParaRPr lang="ja-JP" altLang="en-US"/>
            </a:p>
          </p:txBody>
        </p:sp>
        <p:sp>
          <p:nvSpPr>
            <p:cNvPr id="148" name="フリーフォーム: 図形 147">
              <a:extLst>
                <a:ext uri="{FF2B5EF4-FFF2-40B4-BE49-F238E27FC236}">
                  <a16:creationId xmlns:a16="http://schemas.microsoft.com/office/drawing/2014/main" id="{067A49CD-5F53-62B2-8D97-9DE1DEEC5A53}"/>
                </a:ext>
              </a:extLst>
            </p:cNvPr>
            <p:cNvSpPr/>
            <p:nvPr/>
          </p:nvSpPr>
          <p:spPr>
            <a:xfrm>
              <a:off x="4212891" y="957257"/>
              <a:ext cx="385381" cy="288136"/>
            </a:xfrm>
            <a:custGeom>
              <a:avLst/>
              <a:gdLst>
                <a:gd name="connsiteX0" fmla="*/ 85344 w 385381"/>
                <a:gd name="connsiteY0" fmla="*/ 248513 h 288136"/>
                <a:gd name="connsiteX1" fmla="*/ 40291 w 385381"/>
                <a:gd name="connsiteY1" fmla="*/ 261752 h 288136"/>
                <a:gd name="connsiteX2" fmla="*/ 85344 w 385381"/>
                <a:gd name="connsiteY2" fmla="*/ 248513 h 288136"/>
                <a:gd name="connsiteX3" fmla="*/ 385381 w 385381"/>
                <a:gd name="connsiteY3" fmla="*/ 198602 h 288136"/>
                <a:gd name="connsiteX4" fmla="*/ 173736 w 385381"/>
                <a:gd name="connsiteY4" fmla="*/ 190124 h 288136"/>
                <a:gd name="connsiteX5" fmla="*/ 154496 w 385381"/>
                <a:gd name="connsiteY5" fmla="*/ 5054 h 288136"/>
                <a:gd name="connsiteX6" fmla="*/ 113443 w 385381"/>
                <a:gd name="connsiteY6" fmla="*/ 196 h 288136"/>
                <a:gd name="connsiteX7" fmla="*/ 113919 w 385381"/>
                <a:gd name="connsiteY7" fmla="*/ 6292 h 288136"/>
                <a:gd name="connsiteX8" fmla="*/ 166306 w 385381"/>
                <a:gd name="connsiteY8" fmla="*/ 27628 h 288136"/>
                <a:gd name="connsiteX9" fmla="*/ 193643 w 385381"/>
                <a:gd name="connsiteY9" fmla="*/ 51059 h 288136"/>
                <a:gd name="connsiteX10" fmla="*/ 202978 w 385381"/>
                <a:gd name="connsiteY10" fmla="*/ 53250 h 288136"/>
                <a:gd name="connsiteX11" fmla="*/ 206216 w 385381"/>
                <a:gd name="connsiteY11" fmla="*/ 57536 h 288136"/>
                <a:gd name="connsiteX12" fmla="*/ 193548 w 385381"/>
                <a:gd name="connsiteY12" fmla="*/ 52774 h 288136"/>
                <a:gd name="connsiteX13" fmla="*/ 178498 w 385381"/>
                <a:gd name="connsiteY13" fmla="*/ 172694 h 288136"/>
                <a:gd name="connsiteX14" fmla="*/ 1714 w 385381"/>
                <a:gd name="connsiteY14" fmla="*/ 247274 h 288136"/>
                <a:gd name="connsiteX15" fmla="*/ 0 w 385381"/>
                <a:gd name="connsiteY15" fmla="*/ 254323 h 288136"/>
                <a:gd name="connsiteX16" fmla="*/ 76105 w 385381"/>
                <a:gd name="connsiteY16" fmla="*/ 288137 h 288136"/>
                <a:gd name="connsiteX17" fmla="*/ 92773 w 385381"/>
                <a:gd name="connsiteY17" fmla="*/ 265562 h 288136"/>
                <a:gd name="connsiteX18" fmla="*/ 107252 w 385381"/>
                <a:gd name="connsiteY18" fmla="*/ 239654 h 288136"/>
                <a:gd name="connsiteX19" fmla="*/ 177165 w 385381"/>
                <a:gd name="connsiteY19" fmla="*/ 202602 h 288136"/>
                <a:gd name="connsiteX20" fmla="*/ 383953 w 385381"/>
                <a:gd name="connsiteY20" fmla="*/ 202888 h 288136"/>
                <a:gd name="connsiteX21" fmla="*/ 385286 w 385381"/>
                <a:gd name="connsiteY21" fmla="*/ 198411 h 28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5381" h="288136">
                  <a:moveTo>
                    <a:pt x="85344" y="248513"/>
                  </a:moveTo>
                  <a:cubicBezTo>
                    <a:pt x="82677" y="285946"/>
                    <a:pt x="65437" y="276135"/>
                    <a:pt x="40291" y="261752"/>
                  </a:cubicBezTo>
                  <a:cubicBezTo>
                    <a:pt x="55054" y="257276"/>
                    <a:pt x="69913" y="254228"/>
                    <a:pt x="85344" y="248513"/>
                  </a:cubicBezTo>
                  <a:close/>
                  <a:moveTo>
                    <a:pt x="385381" y="198602"/>
                  </a:moveTo>
                  <a:cubicBezTo>
                    <a:pt x="325755" y="183266"/>
                    <a:pt x="265652" y="199173"/>
                    <a:pt x="173736" y="190124"/>
                  </a:cubicBezTo>
                  <a:cubicBezTo>
                    <a:pt x="276892" y="143166"/>
                    <a:pt x="240602" y="47249"/>
                    <a:pt x="154496" y="5054"/>
                  </a:cubicBezTo>
                  <a:cubicBezTo>
                    <a:pt x="142399" y="863"/>
                    <a:pt x="128397" y="-566"/>
                    <a:pt x="113443" y="196"/>
                  </a:cubicBezTo>
                  <a:lnTo>
                    <a:pt x="113919" y="6292"/>
                  </a:lnTo>
                  <a:cubicBezTo>
                    <a:pt x="134112" y="5244"/>
                    <a:pt x="152495" y="10959"/>
                    <a:pt x="166306" y="27628"/>
                  </a:cubicBezTo>
                  <a:cubicBezTo>
                    <a:pt x="178308" y="32962"/>
                    <a:pt x="185833" y="42582"/>
                    <a:pt x="193643" y="51059"/>
                  </a:cubicBezTo>
                  <a:cubicBezTo>
                    <a:pt x="198406" y="45154"/>
                    <a:pt x="199358" y="53631"/>
                    <a:pt x="202978" y="53250"/>
                  </a:cubicBezTo>
                  <a:cubicBezTo>
                    <a:pt x="203835" y="53155"/>
                    <a:pt x="205169" y="56012"/>
                    <a:pt x="206216" y="57536"/>
                  </a:cubicBezTo>
                  <a:cubicBezTo>
                    <a:pt x="202216" y="55536"/>
                    <a:pt x="197929" y="53345"/>
                    <a:pt x="193548" y="52774"/>
                  </a:cubicBezTo>
                  <a:cubicBezTo>
                    <a:pt x="232315" y="101923"/>
                    <a:pt x="238887" y="138785"/>
                    <a:pt x="178498" y="172694"/>
                  </a:cubicBezTo>
                  <a:cubicBezTo>
                    <a:pt x="127730" y="209174"/>
                    <a:pt x="68771" y="266229"/>
                    <a:pt x="1714" y="247274"/>
                  </a:cubicBezTo>
                  <a:lnTo>
                    <a:pt x="0" y="254323"/>
                  </a:lnTo>
                  <a:cubicBezTo>
                    <a:pt x="27337" y="259657"/>
                    <a:pt x="55531" y="280993"/>
                    <a:pt x="76105" y="288137"/>
                  </a:cubicBezTo>
                  <a:cubicBezTo>
                    <a:pt x="80391" y="279183"/>
                    <a:pt x="90773" y="276230"/>
                    <a:pt x="92773" y="265562"/>
                  </a:cubicBezTo>
                  <a:cubicBezTo>
                    <a:pt x="95726" y="256228"/>
                    <a:pt x="98107" y="246227"/>
                    <a:pt x="107252" y="239654"/>
                  </a:cubicBezTo>
                  <a:cubicBezTo>
                    <a:pt x="130016" y="226319"/>
                    <a:pt x="148304" y="201173"/>
                    <a:pt x="177165" y="202602"/>
                  </a:cubicBezTo>
                  <a:cubicBezTo>
                    <a:pt x="246221" y="209746"/>
                    <a:pt x="314896" y="194030"/>
                    <a:pt x="383953" y="202888"/>
                  </a:cubicBezTo>
                  <a:lnTo>
                    <a:pt x="385286" y="198411"/>
                  </a:lnTo>
                  <a:close/>
                </a:path>
              </a:pathLst>
            </a:custGeom>
            <a:solidFill>
              <a:srgbClr val="040000"/>
            </a:solidFill>
            <a:ln w="9525" cap="flat">
              <a:noFill/>
              <a:prstDash val="solid"/>
              <a:miter/>
            </a:ln>
          </p:spPr>
          <p:txBody>
            <a:bodyPr rtlCol="0" anchor="ctr"/>
            <a:lstStyle/>
            <a:p>
              <a:endParaRPr lang="ja-JP" altLang="en-US"/>
            </a:p>
          </p:txBody>
        </p:sp>
        <p:sp>
          <p:nvSpPr>
            <p:cNvPr id="149" name="フリーフォーム: 図形 148">
              <a:extLst>
                <a:ext uri="{FF2B5EF4-FFF2-40B4-BE49-F238E27FC236}">
                  <a16:creationId xmlns:a16="http://schemas.microsoft.com/office/drawing/2014/main" id="{B0E888F5-138C-18BF-62C6-96408FA5967B}"/>
                </a:ext>
              </a:extLst>
            </p:cNvPr>
            <p:cNvSpPr/>
            <p:nvPr/>
          </p:nvSpPr>
          <p:spPr>
            <a:xfrm>
              <a:off x="4431680" y="1959864"/>
              <a:ext cx="161949" cy="49273"/>
            </a:xfrm>
            <a:custGeom>
              <a:avLst/>
              <a:gdLst>
                <a:gd name="connsiteX0" fmla="*/ 92012 w 161949"/>
                <a:gd name="connsiteY0" fmla="*/ 48863 h 49273"/>
                <a:gd name="connsiteX1" fmla="*/ 161354 w 161949"/>
                <a:gd name="connsiteY1" fmla="*/ 25908 h 49273"/>
                <a:gd name="connsiteX2" fmla="*/ 0 w 161949"/>
                <a:gd name="connsiteY2" fmla="*/ 0 h 49273"/>
                <a:gd name="connsiteX3" fmla="*/ 92012 w 161949"/>
                <a:gd name="connsiteY3" fmla="*/ 48863 h 49273"/>
              </a:gdLst>
              <a:ahLst/>
              <a:cxnLst>
                <a:cxn ang="0">
                  <a:pos x="connsiteX0" y="connsiteY0"/>
                </a:cxn>
                <a:cxn ang="0">
                  <a:pos x="connsiteX1" y="connsiteY1"/>
                </a:cxn>
                <a:cxn ang="0">
                  <a:pos x="connsiteX2" y="connsiteY2"/>
                </a:cxn>
                <a:cxn ang="0">
                  <a:pos x="connsiteX3" y="connsiteY3"/>
                </a:cxn>
              </a:cxnLst>
              <a:rect l="l" t="t" r="r" b="b"/>
              <a:pathLst>
                <a:path w="161949" h="49273">
                  <a:moveTo>
                    <a:pt x="92012" y="48863"/>
                  </a:moveTo>
                  <a:cubicBezTo>
                    <a:pt x="109347" y="50864"/>
                    <a:pt x="168497" y="45910"/>
                    <a:pt x="161354" y="25908"/>
                  </a:cubicBezTo>
                  <a:cubicBezTo>
                    <a:pt x="96107" y="49054"/>
                    <a:pt x="53530" y="37148"/>
                    <a:pt x="0" y="0"/>
                  </a:cubicBezTo>
                  <a:cubicBezTo>
                    <a:pt x="11144" y="34861"/>
                    <a:pt x="58388" y="43624"/>
                    <a:pt x="92012" y="48863"/>
                  </a:cubicBezTo>
                  <a:close/>
                </a:path>
              </a:pathLst>
            </a:custGeom>
            <a:solidFill>
              <a:srgbClr val="040000"/>
            </a:solidFill>
            <a:ln w="9525" cap="flat">
              <a:noFill/>
              <a:prstDash val="solid"/>
              <a:miter/>
            </a:ln>
          </p:spPr>
          <p:txBody>
            <a:bodyPr rtlCol="0" anchor="ctr"/>
            <a:lstStyle/>
            <a:p>
              <a:endParaRPr lang="ja-JP" altLang="en-US"/>
            </a:p>
          </p:txBody>
        </p:sp>
        <p:sp>
          <p:nvSpPr>
            <p:cNvPr id="150" name="フリーフォーム: 図形 149">
              <a:extLst>
                <a:ext uri="{FF2B5EF4-FFF2-40B4-BE49-F238E27FC236}">
                  <a16:creationId xmlns:a16="http://schemas.microsoft.com/office/drawing/2014/main" id="{5DE11D31-22CA-C134-7ED3-64BDE63A4A91}"/>
                </a:ext>
              </a:extLst>
            </p:cNvPr>
            <p:cNvSpPr/>
            <p:nvPr/>
          </p:nvSpPr>
          <p:spPr>
            <a:xfrm>
              <a:off x="4420857" y="1200012"/>
              <a:ext cx="215109" cy="70241"/>
            </a:xfrm>
            <a:custGeom>
              <a:avLst/>
              <a:gdLst>
                <a:gd name="connsiteX0" fmla="*/ 214563 w 215109"/>
                <a:gd name="connsiteY0" fmla="*/ 45476 h 70241"/>
                <a:gd name="connsiteX1" fmla="*/ 95024 w 215109"/>
                <a:gd name="connsiteY1" fmla="*/ 137 h 70241"/>
                <a:gd name="connsiteX2" fmla="*/ 3775 w 215109"/>
                <a:gd name="connsiteY2" fmla="*/ 57001 h 70241"/>
                <a:gd name="connsiteX3" fmla="*/ 3584 w 215109"/>
                <a:gd name="connsiteY3" fmla="*/ 64240 h 70241"/>
                <a:gd name="connsiteX4" fmla="*/ 2917 w 215109"/>
                <a:gd name="connsiteY4" fmla="*/ 68908 h 70241"/>
                <a:gd name="connsiteX5" fmla="*/ 10823 w 215109"/>
                <a:gd name="connsiteY5" fmla="*/ 70241 h 70241"/>
                <a:gd name="connsiteX6" fmla="*/ 118265 w 215109"/>
                <a:gd name="connsiteY6" fmla="*/ 13186 h 70241"/>
                <a:gd name="connsiteX7" fmla="*/ 187417 w 215109"/>
                <a:gd name="connsiteY7" fmla="*/ 34237 h 70241"/>
                <a:gd name="connsiteX8" fmla="*/ 115027 w 215109"/>
                <a:gd name="connsiteY8" fmla="*/ 46905 h 70241"/>
                <a:gd name="connsiteX9" fmla="*/ 116646 w 215109"/>
                <a:gd name="connsiteY9" fmla="*/ 53763 h 70241"/>
                <a:gd name="connsiteX10" fmla="*/ 214658 w 215109"/>
                <a:gd name="connsiteY10" fmla="*/ 45476 h 7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09" h="70241">
                  <a:moveTo>
                    <a:pt x="214563" y="45476"/>
                  </a:moveTo>
                  <a:cubicBezTo>
                    <a:pt x="223707" y="25950"/>
                    <a:pt x="115313" y="1185"/>
                    <a:pt x="95024" y="137"/>
                  </a:cubicBezTo>
                  <a:cubicBezTo>
                    <a:pt x="54638" y="-2530"/>
                    <a:pt x="31588" y="34332"/>
                    <a:pt x="3775" y="57001"/>
                  </a:cubicBezTo>
                  <a:cubicBezTo>
                    <a:pt x="1394" y="59192"/>
                    <a:pt x="-3274" y="61383"/>
                    <a:pt x="3584" y="64240"/>
                  </a:cubicBezTo>
                  <a:cubicBezTo>
                    <a:pt x="4061" y="65288"/>
                    <a:pt x="3680" y="67003"/>
                    <a:pt x="2917" y="68908"/>
                  </a:cubicBezTo>
                  <a:lnTo>
                    <a:pt x="10823" y="70241"/>
                  </a:lnTo>
                  <a:cubicBezTo>
                    <a:pt x="30064" y="33284"/>
                    <a:pt x="75022" y="-339"/>
                    <a:pt x="118265" y="13186"/>
                  </a:cubicBezTo>
                  <a:cubicBezTo>
                    <a:pt x="141411" y="15282"/>
                    <a:pt x="166366" y="24712"/>
                    <a:pt x="187417" y="34237"/>
                  </a:cubicBezTo>
                  <a:cubicBezTo>
                    <a:pt x="163509" y="38237"/>
                    <a:pt x="139220" y="42238"/>
                    <a:pt x="115027" y="46905"/>
                  </a:cubicBezTo>
                  <a:lnTo>
                    <a:pt x="116646" y="53763"/>
                  </a:lnTo>
                  <a:cubicBezTo>
                    <a:pt x="149603" y="47953"/>
                    <a:pt x="182369" y="47286"/>
                    <a:pt x="214658" y="45476"/>
                  </a:cubicBezTo>
                  <a:close/>
                </a:path>
              </a:pathLst>
            </a:custGeom>
            <a:solidFill>
              <a:srgbClr val="040000"/>
            </a:solidFill>
            <a:ln w="9525" cap="flat">
              <a:noFill/>
              <a:prstDash val="solid"/>
              <a:miter/>
            </a:ln>
          </p:spPr>
          <p:txBody>
            <a:bodyPr rtlCol="0" anchor="ctr"/>
            <a:lstStyle/>
            <a:p>
              <a:endParaRPr lang="ja-JP" altLang="en-US"/>
            </a:p>
          </p:txBody>
        </p:sp>
        <p:sp>
          <p:nvSpPr>
            <p:cNvPr id="151" name="フリーフォーム: 図形 150">
              <a:extLst>
                <a:ext uri="{FF2B5EF4-FFF2-40B4-BE49-F238E27FC236}">
                  <a16:creationId xmlns:a16="http://schemas.microsoft.com/office/drawing/2014/main" id="{4B1F0E86-330E-8B44-1BB3-956FF874E8A3}"/>
                </a:ext>
              </a:extLst>
            </p:cNvPr>
            <p:cNvSpPr/>
            <p:nvPr/>
          </p:nvSpPr>
          <p:spPr>
            <a:xfrm>
              <a:off x="4624437" y="1704498"/>
              <a:ext cx="18150" cy="23526"/>
            </a:xfrm>
            <a:custGeom>
              <a:avLst/>
              <a:gdLst>
                <a:gd name="connsiteX0" fmla="*/ 6601 w 18150"/>
                <a:gd name="connsiteY0" fmla="*/ 14192 h 23526"/>
                <a:gd name="connsiteX1" fmla="*/ 18126 w 18150"/>
                <a:gd name="connsiteY1" fmla="*/ 23527 h 23526"/>
                <a:gd name="connsiteX2" fmla="*/ 410 w 18150"/>
                <a:gd name="connsiteY2" fmla="*/ 0 h 23526"/>
                <a:gd name="connsiteX3" fmla="*/ 6601 w 18150"/>
                <a:gd name="connsiteY3" fmla="*/ 14192 h 23526"/>
              </a:gdLst>
              <a:ahLst/>
              <a:cxnLst>
                <a:cxn ang="0">
                  <a:pos x="connsiteX0" y="connsiteY0"/>
                </a:cxn>
                <a:cxn ang="0">
                  <a:pos x="connsiteX1" y="connsiteY1"/>
                </a:cxn>
                <a:cxn ang="0">
                  <a:pos x="connsiteX2" y="connsiteY2"/>
                </a:cxn>
                <a:cxn ang="0">
                  <a:pos x="connsiteX3" y="connsiteY3"/>
                </a:cxn>
              </a:cxnLst>
              <a:rect l="l" t="t" r="r" b="b"/>
              <a:pathLst>
                <a:path w="18150" h="23526">
                  <a:moveTo>
                    <a:pt x="6601" y="14192"/>
                  </a:moveTo>
                  <a:cubicBezTo>
                    <a:pt x="9458" y="18383"/>
                    <a:pt x="14221" y="20193"/>
                    <a:pt x="18126" y="23527"/>
                  </a:cubicBezTo>
                  <a:cubicBezTo>
                    <a:pt x="18602" y="12764"/>
                    <a:pt x="12030" y="857"/>
                    <a:pt x="410" y="0"/>
                  </a:cubicBezTo>
                  <a:cubicBezTo>
                    <a:pt x="-1400" y="6096"/>
                    <a:pt x="3172" y="9811"/>
                    <a:pt x="6601" y="14192"/>
                  </a:cubicBezTo>
                  <a:close/>
                </a:path>
              </a:pathLst>
            </a:custGeom>
            <a:solidFill>
              <a:srgbClr val="FFFFFF"/>
            </a:solidFill>
            <a:ln w="9525" cap="flat">
              <a:noFill/>
              <a:prstDash val="solid"/>
              <a:miter/>
            </a:ln>
          </p:spPr>
          <p:txBody>
            <a:bodyPr rtlCol="0" anchor="ctr"/>
            <a:lstStyle/>
            <a:p>
              <a:endParaRPr lang="ja-JP" altLang="en-US"/>
            </a:p>
          </p:txBody>
        </p:sp>
        <p:sp>
          <p:nvSpPr>
            <p:cNvPr id="152" name="フリーフォーム: 図形 151">
              <a:extLst>
                <a:ext uri="{FF2B5EF4-FFF2-40B4-BE49-F238E27FC236}">
                  <a16:creationId xmlns:a16="http://schemas.microsoft.com/office/drawing/2014/main" id="{09C74B4B-9DAD-0492-9188-00D25E8392B6}"/>
                </a:ext>
              </a:extLst>
            </p:cNvPr>
            <p:cNvSpPr/>
            <p:nvPr/>
          </p:nvSpPr>
          <p:spPr>
            <a:xfrm>
              <a:off x="4133064" y="1342783"/>
              <a:ext cx="516643" cy="493351"/>
            </a:xfrm>
            <a:custGeom>
              <a:avLst/>
              <a:gdLst>
                <a:gd name="connsiteX0" fmla="*/ 455684 w 516643"/>
                <a:gd name="connsiteY0" fmla="*/ 3766 h 493351"/>
                <a:gd name="connsiteX1" fmla="*/ 208034 w 516643"/>
                <a:gd name="connsiteY1" fmla="*/ 229985 h 493351"/>
                <a:gd name="connsiteX2" fmla="*/ 227941 w 516643"/>
                <a:gd name="connsiteY2" fmla="*/ 448393 h 493351"/>
                <a:gd name="connsiteX3" fmla="*/ 104402 w 516643"/>
                <a:gd name="connsiteY3" fmla="*/ 392672 h 493351"/>
                <a:gd name="connsiteX4" fmla="*/ 36203 w 516643"/>
                <a:gd name="connsiteY4" fmla="*/ 410960 h 493351"/>
                <a:gd name="connsiteX5" fmla="*/ 2960 w 516643"/>
                <a:gd name="connsiteY5" fmla="*/ 493351 h 493351"/>
                <a:gd name="connsiteX6" fmla="*/ 11628 w 516643"/>
                <a:gd name="connsiteY6" fmla="*/ 491827 h 493351"/>
                <a:gd name="connsiteX7" fmla="*/ 11819 w 516643"/>
                <a:gd name="connsiteY7" fmla="*/ 460109 h 493351"/>
                <a:gd name="connsiteX8" fmla="*/ 198128 w 516643"/>
                <a:gd name="connsiteY8" fmla="*/ 457061 h 493351"/>
                <a:gd name="connsiteX9" fmla="*/ 230417 w 516643"/>
                <a:gd name="connsiteY9" fmla="*/ 437344 h 493351"/>
                <a:gd name="connsiteX10" fmla="*/ 204128 w 516643"/>
                <a:gd name="connsiteY10" fmla="*/ 255036 h 493351"/>
                <a:gd name="connsiteX11" fmla="*/ 470448 w 516643"/>
                <a:gd name="connsiteY11" fmla="*/ 31484 h 493351"/>
                <a:gd name="connsiteX12" fmla="*/ 479687 w 516643"/>
                <a:gd name="connsiteY12" fmla="*/ 12148 h 493351"/>
                <a:gd name="connsiteX13" fmla="*/ 515691 w 516643"/>
                <a:gd name="connsiteY13" fmla="*/ 25388 h 493351"/>
                <a:gd name="connsiteX14" fmla="*/ 516644 w 516643"/>
                <a:gd name="connsiteY14" fmla="*/ 18339 h 493351"/>
                <a:gd name="connsiteX15" fmla="*/ 498641 w 516643"/>
                <a:gd name="connsiteY15" fmla="*/ 9481 h 493351"/>
                <a:gd name="connsiteX16" fmla="*/ 462161 w 516643"/>
                <a:gd name="connsiteY16" fmla="*/ 51 h 493351"/>
                <a:gd name="connsiteX17" fmla="*/ 455969 w 516643"/>
                <a:gd name="connsiteY17" fmla="*/ 3861 h 4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6643" h="493351">
                  <a:moveTo>
                    <a:pt x="455684" y="3766"/>
                  </a:moveTo>
                  <a:cubicBezTo>
                    <a:pt x="508833" y="37008"/>
                    <a:pt x="225655" y="179693"/>
                    <a:pt x="208034" y="229985"/>
                  </a:cubicBezTo>
                  <a:cubicBezTo>
                    <a:pt x="155551" y="295707"/>
                    <a:pt x="145645" y="402197"/>
                    <a:pt x="227941" y="448393"/>
                  </a:cubicBezTo>
                  <a:cubicBezTo>
                    <a:pt x="182031" y="457728"/>
                    <a:pt x="148312" y="403340"/>
                    <a:pt x="104402" y="392672"/>
                  </a:cubicBezTo>
                  <a:cubicBezTo>
                    <a:pt x="79827" y="377908"/>
                    <a:pt x="55919" y="396006"/>
                    <a:pt x="36203" y="410960"/>
                  </a:cubicBezTo>
                  <a:cubicBezTo>
                    <a:pt x="2865" y="432296"/>
                    <a:pt x="-5231" y="464205"/>
                    <a:pt x="2960" y="493351"/>
                  </a:cubicBezTo>
                  <a:lnTo>
                    <a:pt x="11628" y="491827"/>
                  </a:lnTo>
                  <a:cubicBezTo>
                    <a:pt x="8961" y="481826"/>
                    <a:pt x="8771" y="471158"/>
                    <a:pt x="11819" y="460109"/>
                  </a:cubicBezTo>
                  <a:cubicBezTo>
                    <a:pt x="70874" y="349143"/>
                    <a:pt x="120308" y="418199"/>
                    <a:pt x="198128" y="457061"/>
                  </a:cubicBezTo>
                  <a:cubicBezTo>
                    <a:pt x="221178" y="462871"/>
                    <a:pt x="283091" y="465157"/>
                    <a:pt x="230417" y="437344"/>
                  </a:cubicBezTo>
                  <a:cubicBezTo>
                    <a:pt x="163266" y="400578"/>
                    <a:pt x="167457" y="312852"/>
                    <a:pt x="204128" y="255036"/>
                  </a:cubicBezTo>
                  <a:cubicBezTo>
                    <a:pt x="270041" y="159214"/>
                    <a:pt x="391009" y="115494"/>
                    <a:pt x="470448" y="31484"/>
                  </a:cubicBezTo>
                  <a:cubicBezTo>
                    <a:pt x="475210" y="26817"/>
                    <a:pt x="476924" y="17292"/>
                    <a:pt x="479687" y="12148"/>
                  </a:cubicBezTo>
                  <a:cubicBezTo>
                    <a:pt x="491498" y="13863"/>
                    <a:pt x="504071" y="18911"/>
                    <a:pt x="515691" y="25388"/>
                  </a:cubicBezTo>
                  <a:lnTo>
                    <a:pt x="516644" y="18339"/>
                  </a:lnTo>
                  <a:cubicBezTo>
                    <a:pt x="509786" y="17673"/>
                    <a:pt x="503880" y="13196"/>
                    <a:pt x="498641" y="9481"/>
                  </a:cubicBezTo>
                  <a:cubicBezTo>
                    <a:pt x="487402" y="1385"/>
                    <a:pt x="473876" y="4528"/>
                    <a:pt x="462161" y="51"/>
                  </a:cubicBezTo>
                  <a:cubicBezTo>
                    <a:pt x="460923" y="-425"/>
                    <a:pt x="458065" y="2528"/>
                    <a:pt x="455969" y="3861"/>
                  </a:cubicBezTo>
                  <a:close/>
                </a:path>
              </a:pathLst>
            </a:custGeom>
            <a:solidFill>
              <a:srgbClr val="040000"/>
            </a:solidFill>
            <a:ln w="9525" cap="flat">
              <a:noFill/>
              <a:prstDash val="solid"/>
              <a:miter/>
            </a:ln>
          </p:spPr>
          <p:txBody>
            <a:bodyPr rtlCol="0" anchor="ctr"/>
            <a:lstStyle/>
            <a:p>
              <a:endParaRPr lang="ja-JP" altLang="en-US"/>
            </a:p>
          </p:txBody>
        </p:sp>
        <p:sp>
          <p:nvSpPr>
            <p:cNvPr id="153" name="フリーフォーム: 図形 152">
              <a:extLst>
                <a:ext uri="{FF2B5EF4-FFF2-40B4-BE49-F238E27FC236}">
                  <a16:creationId xmlns:a16="http://schemas.microsoft.com/office/drawing/2014/main" id="{4C0EB045-CA8C-9861-98B9-C8F9679FFEF7}"/>
                </a:ext>
              </a:extLst>
            </p:cNvPr>
            <p:cNvSpPr/>
            <p:nvPr/>
          </p:nvSpPr>
          <p:spPr>
            <a:xfrm>
              <a:off x="4644564" y="1695638"/>
              <a:ext cx="8714" cy="11432"/>
            </a:xfrm>
            <a:custGeom>
              <a:avLst/>
              <a:gdLst>
                <a:gd name="connsiteX0" fmla="*/ 0 w 8714"/>
                <a:gd name="connsiteY0" fmla="*/ 4003 h 11432"/>
                <a:gd name="connsiteX1" fmla="*/ 6191 w 8714"/>
                <a:gd name="connsiteY1" fmla="*/ 11432 h 11432"/>
                <a:gd name="connsiteX2" fmla="*/ 0 w 8714"/>
                <a:gd name="connsiteY2" fmla="*/ 4003 h 11432"/>
              </a:gdLst>
              <a:ahLst/>
              <a:cxnLst>
                <a:cxn ang="0">
                  <a:pos x="connsiteX0" y="connsiteY0"/>
                </a:cxn>
                <a:cxn ang="0">
                  <a:pos x="connsiteX1" y="connsiteY1"/>
                </a:cxn>
                <a:cxn ang="0">
                  <a:pos x="connsiteX2" y="connsiteY2"/>
                </a:cxn>
              </a:cxnLst>
              <a:rect l="l" t="t" r="r" b="b"/>
              <a:pathLst>
                <a:path w="8714" h="11432">
                  <a:moveTo>
                    <a:pt x="0" y="4003"/>
                  </a:moveTo>
                  <a:cubicBezTo>
                    <a:pt x="2096" y="7622"/>
                    <a:pt x="4096" y="9527"/>
                    <a:pt x="6191" y="11432"/>
                  </a:cubicBezTo>
                  <a:cubicBezTo>
                    <a:pt x="13906" y="7908"/>
                    <a:pt x="1619" y="-7046"/>
                    <a:pt x="0" y="4003"/>
                  </a:cubicBezTo>
                  <a:close/>
                </a:path>
              </a:pathLst>
            </a:custGeom>
            <a:solidFill>
              <a:srgbClr val="FFFFFF"/>
            </a:solidFill>
            <a:ln w="9525" cap="flat">
              <a:noFill/>
              <a:prstDash val="solid"/>
              <a:miter/>
            </a:ln>
          </p:spPr>
          <p:txBody>
            <a:bodyPr rtlCol="0" anchor="ctr"/>
            <a:lstStyle/>
            <a:p>
              <a:endParaRPr lang="ja-JP" altLang="en-US"/>
            </a:p>
          </p:txBody>
        </p:sp>
        <p:sp>
          <p:nvSpPr>
            <p:cNvPr id="154" name="フリーフォーム: 図形 153">
              <a:extLst>
                <a:ext uri="{FF2B5EF4-FFF2-40B4-BE49-F238E27FC236}">
                  <a16:creationId xmlns:a16="http://schemas.microsoft.com/office/drawing/2014/main" id="{24CD4CBF-E871-7CD4-4BDB-A2C804BFC927}"/>
                </a:ext>
              </a:extLst>
            </p:cNvPr>
            <p:cNvSpPr/>
            <p:nvPr/>
          </p:nvSpPr>
          <p:spPr>
            <a:xfrm>
              <a:off x="4633685" y="1523003"/>
              <a:ext cx="54368" cy="38969"/>
            </a:xfrm>
            <a:custGeom>
              <a:avLst/>
              <a:gdLst>
                <a:gd name="connsiteX0" fmla="*/ 22023 w 54368"/>
                <a:gd name="connsiteY0" fmla="*/ 20332 h 38969"/>
                <a:gd name="connsiteX1" fmla="*/ 34977 w 54368"/>
                <a:gd name="connsiteY1" fmla="*/ 16427 h 38969"/>
                <a:gd name="connsiteX2" fmla="*/ 30691 w 54368"/>
                <a:gd name="connsiteY2" fmla="*/ 25761 h 38969"/>
                <a:gd name="connsiteX3" fmla="*/ 22023 w 54368"/>
                <a:gd name="connsiteY3" fmla="*/ 20237 h 38969"/>
                <a:gd name="connsiteX4" fmla="*/ 41073 w 54368"/>
                <a:gd name="connsiteY4" fmla="*/ 37858 h 38969"/>
                <a:gd name="connsiteX5" fmla="*/ 11165 w 54368"/>
                <a:gd name="connsiteY5" fmla="*/ 3663 h 38969"/>
                <a:gd name="connsiteX6" fmla="*/ 41073 w 54368"/>
                <a:gd name="connsiteY6" fmla="*/ 37858 h 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68" h="38969">
                  <a:moveTo>
                    <a:pt x="22023" y="20332"/>
                  </a:moveTo>
                  <a:cubicBezTo>
                    <a:pt x="22976" y="15855"/>
                    <a:pt x="30215" y="13950"/>
                    <a:pt x="34977" y="16427"/>
                  </a:cubicBezTo>
                  <a:cubicBezTo>
                    <a:pt x="33834" y="19284"/>
                    <a:pt x="32787" y="22142"/>
                    <a:pt x="30691" y="25761"/>
                  </a:cubicBezTo>
                  <a:cubicBezTo>
                    <a:pt x="24119" y="29000"/>
                    <a:pt x="23833" y="23094"/>
                    <a:pt x="22023" y="20237"/>
                  </a:cubicBezTo>
                  <a:close/>
                  <a:moveTo>
                    <a:pt x="41073" y="37858"/>
                  </a:moveTo>
                  <a:cubicBezTo>
                    <a:pt x="75839" y="19856"/>
                    <a:pt x="34025" y="-10529"/>
                    <a:pt x="11165" y="3663"/>
                  </a:cubicBezTo>
                  <a:cubicBezTo>
                    <a:pt x="-19982" y="15855"/>
                    <a:pt x="21928" y="45002"/>
                    <a:pt x="41073" y="37858"/>
                  </a:cubicBezTo>
                  <a:close/>
                </a:path>
              </a:pathLst>
            </a:custGeom>
            <a:solidFill>
              <a:srgbClr val="040000"/>
            </a:solidFill>
            <a:ln w="9525" cap="flat">
              <a:noFill/>
              <a:prstDash val="solid"/>
              <a:miter/>
            </a:ln>
          </p:spPr>
          <p:txBody>
            <a:bodyPr rtlCol="0" anchor="ctr"/>
            <a:lstStyle/>
            <a:p>
              <a:endParaRPr lang="ja-JP" altLang="en-US"/>
            </a:p>
          </p:txBody>
        </p:sp>
        <p:sp>
          <p:nvSpPr>
            <p:cNvPr id="155" name="フリーフォーム: 図形 154">
              <a:extLst>
                <a:ext uri="{FF2B5EF4-FFF2-40B4-BE49-F238E27FC236}">
                  <a16:creationId xmlns:a16="http://schemas.microsoft.com/office/drawing/2014/main" id="{CFE7452E-4EEA-9050-F77D-045209E4904D}"/>
                </a:ext>
              </a:extLst>
            </p:cNvPr>
            <p:cNvSpPr/>
            <p:nvPr/>
          </p:nvSpPr>
          <p:spPr>
            <a:xfrm>
              <a:off x="4655708" y="1538431"/>
              <a:ext cx="12954" cy="11373"/>
            </a:xfrm>
            <a:custGeom>
              <a:avLst/>
              <a:gdLst>
                <a:gd name="connsiteX0" fmla="*/ 0 w 12954"/>
                <a:gd name="connsiteY0" fmla="*/ 4905 h 11373"/>
                <a:gd name="connsiteX1" fmla="*/ 8668 w 12954"/>
                <a:gd name="connsiteY1" fmla="*/ 10429 h 11373"/>
                <a:gd name="connsiteX2" fmla="*/ 12954 w 12954"/>
                <a:gd name="connsiteY2" fmla="*/ 1095 h 11373"/>
                <a:gd name="connsiteX3" fmla="*/ 0 w 12954"/>
                <a:gd name="connsiteY3" fmla="*/ 5000 h 11373"/>
              </a:gdLst>
              <a:ahLst/>
              <a:cxnLst>
                <a:cxn ang="0">
                  <a:pos x="connsiteX0" y="connsiteY0"/>
                </a:cxn>
                <a:cxn ang="0">
                  <a:pos x="connsiteX1" y="connsiteY1"/>
                </a:cxn>
                <a:cxn ang="0">
                  <a:pos x="connsiteX2" y="connsiteY2"/>
                </a:cxn>
                <a:cxn ang="0">
                  <a:pos x="connsiteX3" y="connsiteY3"/>
                </a:cxn>
              </a:cxnLst>
              <a:rect l="l" t="t" r="r" b="b"/>
              <a:pathLst>
                <a:path w="12954" h="11373">
                  <a:moveTo>
                    <a:pt x="0" y="4905"/>
                  </a:moveTo>
                  <a:cubicBezTo>
                    <a:pt x="1810" y="7762"/>
                    <a:pt x="2096" y="13668"/>
                    <a:pt x="8668" y="10429"/>
                  </a:cubicBezTo>
                  <a:cubicBezTo>
                    <a:pt x="10668" y="6714"/>
                    <a:pt x="11811" y="3857"/>
                    <a:pt x="12954" y="1095"/>
                  </a:cubicBezTo>
                  <a:cubicBezTo>
                    <a:pt x="8287" y="-1382"/>
                    <a:pt x="953" y="523"/>
                    <a:pt x="0" y="5000"/>
                  </a:cubicBezTo>
                  <a:close/>
                </a:path>
              </a:pathLst>
            </a:custGeom>
            <a:solidFill>
              <a:srgbClr val="898989"/>
            </a:solidFill>
            <a:ln w="9525" cap="flat">
              <a:noFill/>
              <a:prstDash val="solid"/>
              <a:miter/>
            </a:ln>
          </p:spPr>
          <p:txBody>
            <a:bodyPr rtlCol="0" anchor="ctr"/>
            <a:lstStyle/>
            <a:p>
              <a:endParaRPr lang="ja-JP" altLang="en-US"/>
            </a:p>
          </p:txBody>
        </p:sp>
        <p:sp>
          <p:nvSpPr>
            <p:cNvPr id="156" name="フリーフォーム: 図形 155">
              <a:extLst>
                <a:ext uri="{FF2B5EF4-FFF2-40B4-BE49-F238E27FC236}">
                  <a16:creationId xmlns:a16="http://schemas.microsoft.com/office/drawing/2014/main" id="{AEE1C603-4C8C-0516-6CAD-FB8B3EAF6D10}"/>
                </a:ext>
              </a:extLst>
            </p:cNvPr>
            <p:cNvSpPr/>
            <p:nvPr/>
          </p:nvSpPr>
          <p:spPr>
            <a:xfrm>
              <a:off x="4664687" y="1708785"/>
              <a:ext cx="6928" cy="13906"/>
            </a:xfrm>
            <a:custGeom>
              <a:avLst/>
              <a:gdLst>
                <a:gd name="connsiteX0" fmla="*/ 6357 w 6928"/>
                <a:gd name="connsiteY0" fmla="*/ 0 h 13906"/>
                <a:gd name="connsiteX1" fmla="*/ 1308 w 6928"/>
                <a:gd name="connsiteY1" fmla="*/ 13906 h 13906"/>
                <a:gd name="connsiteX2" fmla="*/ 6928 w 6928"/>
                <a:gd name="connsiteY2" fmla="*/ 5810 h 13906"/>
                <a:gd name="connsiteX3" fmla="*/ 6261 w 6928"/>
                <a:gd name="connsiteY3" fmla="*/ 0 h 13906"/>
              </a:gdLst>
              <a:ahLst/>
              <a:cxnLst>
                <a:cxn ang="0">
                  <a:pos x="connsiteX0" y="connsiteY0"/>
                </a:cxn>
                <a:cxn ang="0">
                  <a:pos x="connsiteX1" y="connsiteY1"/>
                </a:cxn>
                <a:cxn ang="0">
                  <a:pos x="connsiteX2" y="connsiteY2"/>
                </a:cxn>
                <a:cxn ang="0">
                  <a:pos x="connsiteX3" y="connsiteY3"/>
                </a:cxn>
              </a:cxnLst>
              <a:rect l="l" t="t" r="r" b="b"/>
              <a:pathLst>
                <a:path w="6928" h="13906">
                  <a:moveTo>
                    <a:pt x="6357" y="0"/>
                  </a:moveTo>
                  <a:cubicBezTo>
                    <a:pt x="-1168" y="2857"/>
                    <a:pt x="-787" y="7334"/>
                    <a:pt x="1308" y="13906"/>
                  </a:cubicBezTo>
                  <a:cubicBezTo>
                    <a:pt x="6071" y="13621"/>
                    <a:pt x="5880" y="9525"/>
                    <a:pt x="6928" y="5810"/>
                  </a:cubicBezTo>
                  <a:cubicBezTo>
                    <a:pt x="6737" y="2762"/>
                    <a:pt x="6547" y="1429"/>
                    <a:pt x="6261" y="0"/>
                  </a:cubicBezTo>
                  <a:close/>
                </a:path>
              </a:pathLst>
            </a:custGeom>
            <a:solidFill>
              <a:srgbClr val="FFFFFF"/>
            </a:solidFill>
            <a:ln w="9525" cap="flat">
              <a:noFill/>
              <a:prstDash val="solid"/>
              <a:miter/>
            </a:ln>
          </p:spPr>
          <p:txBody>
            <a:bodyPr rtlCol="0" anchor="ctr"/>
            <a:lstStyle/>
            <a:p>
              <a:endParaRPr lang="ja-JP" altLang="en-US"/>
            </a:p>
          </p:txBody>
        </p:sp>
        <p:sp>
          <p:nvSpPr>
            <p:cNvPr id="157" name="フリーフォーム: 図形 156">
              <a:extLst>
                <a:ext uri="{FF2B5EF4-FFF2-40B4-BE49-F238E27FC236}">
                  <a16:creationId xmlns:a16="http://schemas.microsoft.com/office/drawing/2014/main" id="{2C349929-5C5A-6325-ED36-CBADDB8DC66A}"/>
                </a:ext>
              </a:extLst>
            </p:cNvPr>
            <p:cNvSpPr/>
            <p:nvPr/>
          </p:nvSpPr>
          <p:spPr>
            <a:xfrm>
              <a:off x="4686474" y="1839753"/>
              <a:ext cx="3143" cy="4571"/>
            </a:xfrm>
            <a:custGeom>
              <a:avLst/>
              <a:gdLst>
                <a:gd name="connsiteX0" fmla="*/ 762 w 3143"/>
                <a:gd name="connsiteY0" fmla="*/ 0 h 4571"/>
                <a:gd name="connsiteX1" fmla="*/ 0 w 3143"/>
                <a:gd name="connsiteY1" fmla="*/ 4572 h 4571"/>
                <a:gd name="connsiteX2" fmla="*/ 3143 w 3143"/>
                <a:gd name="connsiteY2" fmla="*/ 1429 h 4571"/>
                <a:gd name="connsiteX3" fmla="*/ 762 w 3143"/>
                <a:gd name="connsiteY3" fmla="*/ 0 h 4571"/>
              </a:gdLst>
              <a:ahLst/>
              <a:cxnLst>
                <a:cxn ang="0">
                  <a:pos x="connsiteX0" y="connsiteY0"/>
                </a:cxn>
                <a:cxn ang="0">
                  <a:pos x="connsiteX1" y="connsiteY1"/>
                </a:cxn>
                <a:cxn ang="0">
                  <a:pos x="connsiteX2" y="connsiteY2"/>
                </a:cxn>
                <a:cxn ang="0">
                  <a:pos x="connsiteX3" y="connsiteY3"/>
                </a:cxn>
              </a:cxnLst>
              <a:rect l="l" t="t" r="r" b="b"/>
              <a:pathLst>
                <a:path w="3143" h="4571">
                  <a:moveTo>
                    <a:pt x="762" y="0"/>
                  </a:moveTo>
                  <a:cubicBezTo>
                    <a:pt x="381" y="1333"/>
                    <a:pt x="0" y="2762"/>
                    <a:pt x="0" y="4572"/>
                  </a:cubicBezTo>
                  <a:cubicBezTo>
                    <a:pt x="1333" y="3810"/>
                    <a:pt x="2286" y="2667"/>
                    <a:pt x="3143" y="1429"/>
                  </a:cubicBezTo>
                  <a:cubicBezTo>
                    <a:pt x="2381" y="952"/>
                    <a:pt x="1524" y="476"/>
                    <a:pt x="762" y="0"/>
                  </a:cubicBezTo>
                  <a:close/>
                </a:path>
              </a:pathLst>
            </a:custGeom>
            <a:solidFill>
              <a:srgbClr val="040000"/>
            </a:solidFill>
            <a:ln w="9525" cap="flat">
              <a:noFill/>
              <a:prstDash val="solid"/>
              <a:miter/>
            </a:ln>
          </p:spPr>
          <p:txBody>
            <a:bodyPr rtlCol="0" anchor="ctr"/>
            <a:lstStyle/>
            <a:p>
              <a:endParaRPr lang="ja-JP" altLang="en-US"/>
            </a:p>
          </p:txBody>
        </p:sp>
        <p:sp>
          <p:nvSpPr>
            <p:cNvPr id="158" name="フリーフォーム: 図形 157">
              <a:extLst>
                <a:ext uri="{FF2B5EF4-FFF2-40B4-BE49-F238E27FC236}">
                  <a16:creationId xmlns:a16="http://schemas.microsoft.com/office/drawing/2014/main" id="{58185BE0-9261-1BE9-3FB1-88134B3358D7}"/>
                </a:ext>
              </a:extLst>
            </p:cNvPr>
            <p:cNvSpPr/>
            <p:nvPr/>
          </p:nvSpPr>
          <p:spPr>
            <a:xfrm>
              <a:off x="4142453" y="1354836"/>
              <a:ext cx="700231" cy="680622"/>
            </a:xfrm>
            <a:custGeom>
              <a:avLst/>
              <a:gdLst>
                <a:gd name="connsiteX0" fmla="*/ 502491 w 700231"/>
                <a:gd name="connsiteY0" fmla="*/ 171831 h 680622"/>
                <a:gd name="connsiteX1" fmla="*/ 532400 w 700231"/>
                <a:gd name="connsiteY1" fmla="*/ 206026 h 680622"/>
                <a:gd name="connsiteX2" fmla="*/ 502491 w 700231"/>
                <a:gd name="connsiteY2" fmla="*/ 171831 h 680622"/>
                <a:gd name="connsiteX3" fmla="*/ 547259 w 700231"/>
                <a:gd name="connsiteY3" fmla="*/ 486251 h 680622"/>
                <a:gd name="connsiteX4" fmla="*/ 544116 w 700231"/>
                <a:gd name="connsiteY4" fmla="*/ 489395 h 680622"/>
                <a:gd name="connsiteX5" fmla="*/ 544878 w 700231"/>
                <a:gd name="connsiteY5" fmla="*/ 484822 h 680622"/>
                <a:gd name="connsiteX6" fmla="*/ 547259 w 700231"/>
                <a:gd name="connsiteY6" fmla="*/ 486251 h 680622"/>
                <a:gd name="connsiteX7" fmla="*/ 551260 w 700231"/>
                <a:gd name="connsiteY7" fmla="*/ 538258 h 680622"/>
                <a:gd name="connsiteX8" fmla="*/ 554117 w 700231"/>
                <a:gd name="connsiteY8" fmla="*/ 483108 h 680622"/>
                <a:gd name="connsiteX9" fmla="*/ 554879 w 700231"/>
                <a:gd name="connsiteY9" fmla="*/ 549783 h 680622"/>
                <a:gd name="connsiteX10" fmla="*/ 543163 w 700231"/>
                <a:gd name="connsiteY10" fmla="*/ 554831 h 680622"/>
                <a:gd name="connsiteX11" fmla="*/ 551164 w 700231"/>
                <a:gd name="connsiteY11" fmla="*/ 538258 h 680622"/>
                <a:gd name="connsiteX12" fmla="*/ 89678 w 700231"/>
                <a:gd name="connsiteY12" fmla="*/ 426910 h 680622"/>
                <a:gd name="connsiteX13" fmla="*/ 116538 w 700231"/>
                <a:gd name="connsiteY13" fmla="*/ 506254 h 680622"/>
                <a:gd name="connsiteX14" fmla="*/ 92154 w 700231"/>
                <a:gd name="connsiteY14" fmla="*/ 473488 h 680622"/>
                <a:gd name="connsiteX15" fmla="*/ 42339 w 700231"/>
                <a:gd name="connsiteY15" fmla="*/ 448247 h 680622"/>
                <a:gd name="connsiteX16" fmla="*/ 103584 w 700231"/>
                <a:gd name="connsiteY16" fmla="*/ 470535 h 680622"/>
                <a:gd name="connsiteX17" fmla="*/ 89773 w 700231"/>
                <a:gd name="connsiteY17" fmla="*/ 426910 h 680622"/>
                <a:gd name="connsiteX18" fmla="*/ 473440 w 700231"/>
                <a:gd name="connsiteY18" fmla="*/ 400526 h 680622"/>
                <a:gd name="connsiteX19" fmla="*/ 525066 w 700231"/>
                <a:gd name="connsiteY19" fmla="*/ 304419 h 680622"/>
                <a:gd name="connsiteX20" fmla="*/ 570214 w 700231"/>
                <a:gd name="connsiteY20" fmla="*/ 293179 h 680622"/>
                <a:gd name="connsiteX21" fmla="*/ 563166 w 700231"/>
                <a:gd name="connsiteY21" fmla="*/ 317754 h 680622"/>
                <a:gd name="connsiteX22" fmla="*/ 554593 w 700231"/>
                <a:gd name="connsiteY22" fmla="*/ 385001 h 680622"/>
                <a:gd name="connsiteX23" fmla="*/ 473535 w 700231"/>
                <a:gd name="connsiteY23" fmla="*/ 400622 h 680622"/>
                <a:gd name="connsiteX24" fmla="*/ 460867 w 700231"/>
                <a:gd name="connsiteY24" fmla="*/ 19240 h 680622"/>
                <a:gd name="connsiteX25" fmla="*/ 194548 w 700231"/>
                <a:gd name="connsiteY25" fmla="*/ 242792 h 680622"/>
                <a:gd name="connsiteX26" fmla="*/ 220837 w 700231"/>
                <a:gd name="connsiteY26" fmla="*/ 425101 h 680622"/>
                <a:gd name="connsiteX27" fmla="*/ 188547 w 700231"/>
                <a:gd name="connsiteY27" fmla="*/ 444818 h 680622"/>
                <a:gd name="connsiteX28" fmla="*/ 2238 w 700231"/>
                <a:gd name="connsiteY28" fmla="*/ 447866 h 680622"/>
                <a:gd name="connsiteX29" fmla="*/ 2048 w 700231"/>
                <a:gd name="connsiteY29" fmla="*/ 479584 h 680622"/>
                <a:gd name="connsiteX30" fmla="*/ 73771 w 700231"/>
                <a:gd name="connsiteY30" fmla="*/ 539401 h 680622"/>
                <a:gd name="connsiteX31" fmla="*/ 116157 w 700231"/>
                <a:gd name="connsiteY31" fmla="*/ 541210 h 680622"/>
                <a:gd name="connsiteX32" fmla="*/ 144732 w 700231"/>
                <a:gd name="connsiteY32" fmla="*/ 550069 h 680622"/>
                <a:gd name="connsiteX33" fmla="*/ 139113 w 700231"/>
                <a:gd name="connsiteY33" fmla="*/ 556831 h 680622"/>
                <a:gd name="connsiteX34" fmla="*/ 185404 w 700231"/>
                <a:gd name="connsiteY34" fmla="*/ 612362 h 680622"/>
                <a:gd name="connsiteX35" fmla="*/ 431530 w 700231"/>
                <a:gd name="connsiteY35" fmla="*/ 662940 h 680622"/>
                <a:gd name="connsiteX36" fmla="*/ 612219 w 700231"/>
                <a:gd name="connsiteY36" fmla="*/ 560546 h 680622"/>
                <a:gd name="connsiteX37" fmla="*/ 655749 w 700231"/>
                <a:gd name="connsiteY37" fmla="*/ 566452 h 680622"/>
                <a:gd name="connsiteX38" fmla="*/ 619268 w 700231"/>
                <a:gd name="connsiteY38" fmla="*/ 525971 h 680622"/>
                <a:gd name="connsiteX39" fmla="*/ 675180 w 700231"/>
                <a:gd name="connsiteY39" fmla="*/ 516731 h 680622"/>
                <a:gd name="connsiteX40" fmla="*/ 652034 w 700231"/>
                <a:gd name="connsiteY40" fmla="*/ 487775 h 680622"/>
                <a:gd name="connsiteX41" fmla="*/ 671084 w 700231"/>
                <a:gd name="connsiteY41" fmla="*/ 449580 h 680622"/>
                <a:gd name="connsiteX42" fmla="*/ 700230 w 700231"/>
                <a:gd name="connsiteY42" fmla="*/ 339662 h 680622"/>
                <a:gd name="connsiteX43" fmla="*/ 615458 w 700231"/>
                <a:gd name="connsiteY43" fmla="*/ 112776 h 680622"/>
                <a:gd name="connsiteX44" fmla="*/ 560689 w 700231"/>
                <a:gd name="connsiteY44" fmla="*/ 67247 h 680622"/>
                <a:gd name="connsiteX45" fmla="*/ 530400 w 700231"/>
                <a:gd name="connsiteY45" fmla="*/ 30099 h 680622"/>
                <a:gd name="connsiteX46" fmla="*/ 506016 w 700231"/>
                <a:gd name="connsiteY46" fmla="*/ 13240 h 680622"/>
                <a:gd name="connsiteX47" fmla="*/ 470011 w 700231"/>
                <a:gd name="connsiteY47" fmla="*/ 0 h 680622"/>
                <a:gd name="connsiteX48" fmla="*/ 460772 w 700231"/>
                <a:gd name="connsiteY48" fmla="*/ 19336 h 680622"/>
                <a:gd name="connsiteX49" fmla="*/ 289131 w 700231"/>
                <a:gd name="connsiteY49" fmla="*/ 604933 h 680622"/>
                <a:gd name="connsiteX50" fmla="*/ 450485 w 700231"/>
                <a:gd name="connsiteY50" fmla="*/ 630841 h 680622"/>
                <a:gd name="connsiteX51" fmla="*/ 381143 w 700231"/>
                <a:gd name="connsiteY51" fmla="*/ 653796 h 680622"/>
                <a:gd name="connsiteX52" fmla="*/ 289131 w 700231"/>
                <a:gd name="connsiteY52" fmla="*/ 604933 h 680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00231" h="680622">
                  <a:moveTo>
                    <a:pt x="502491" y="171831"/>
                  </a:moveTo>
                  <a:cubicBezTo>
                    <a:pt x="525256" y="157543"/>
                    <a:pt x="567166" y="188024"/>
                    <a:pt x="532400" y="206026"/>
                  </a:cubicBezTo>
                  <a:cubicBezTo>
                    <a:pt x="513255" y="213170"/>
                    <a:pt x="471345" y="184023"/>
                    <a:pt x="502491" y="171831"/>
                  </a:cubicBezTo>
                  <a:close/>
                  <a:moveTo>
                    <a:pt x="547259" y="486251"/>
                  </a:moveTo>
                  <a:cubicBezTo>
                    <a:pt x="546402" y="487394"/>
                    <a:pt x="545449" y="488633"/>
                    <a:pt x="544116" y="489395"/>
                  </a:cubicBezTo>
                  <a:cubicBezTo>
                    <a:pt x="544116" y="487585"/>
                    <a:pt x="544497" y="486251"/>
                    <a:pt x="544878" y="484822"/>
                  </a:cubicBezTo>
                  <a:cubicBezTo>
                    <a:pt x="545735" y="485299"/>
                    <a:pt x="546497" y="485775"/>
                    <a:pt x="547259" y="486251"/>
                  </a:cubicBezTo>
                  <a:close/>
                  <a:moveTo>
                    <a:pt x="551260" y="538258"/>
                  </a:moveTo>
                  <a:cubicBezTo>
                    <a:pt x="568404" y="522541"/>
                    <a:pt x="549354" y="501206"/>
                    <a:pt x="554117" y="483108"/>
                  </a:cubicBezTo>
                  <a:cubicBezTo>
                    <a:pt x="573738" y="496729"/>
                    <a:pt x="574024" y="532638"/>
                    <a:pt x="554879" y="549783"/>
                  </a:cubicBezTo>
                  <a:cubicBezTo>
                    <a:pt x="550974" y="552736"/>
                    <a:pt x="547545" y="553498"/>
                    <a:pt x="543163" y="554831"/>
                  </a:cubicBezTo>
                  <a:cubicBezTo>
                    <a:pt x="542592" y="547687"/>
                    <a:pt x="546211" y="542925"/>
                    <a:pt x="551164" y="538258"/>
                  </a:cubicBezTo>
                  <a:close/>
                  <a:moveTo>
                    <a:pt x="89678" y="426910"/>
                  </a:moveTo>
                  <a:cubicBezTo>
                    <a:pt x="101203" y="429006"/>
                    <a:pt x="131778" y="498824"/>
                    <a:pt x="116538" y="506254"/>
                  </a:cubicBezTo>
                  <a:cubicBezTo>
                    <a:pt x="107966" y="495681"/>
                    <a:pt x="100632" y="484822"/>
                    <a:pt x="92154" y="473488"/>
                  </a:cubicBezTo>
                  <a:cubicBezTo>
                    <a:pt x="78914" y="457295"/>
                    <a:pt x="60341" y="454438"/>
                    <a:pt x="42339" y="448247"/>
                  </a:cubicBezTo>
                  <a:cubicBezTo>
                    <a:pt x="58722" y="427672"/>
                    <a:pt x="87678" y="461962"/>
                    <a:pt x="103584" y="470535"/>
                  </a:cubicBezTo>
                  <a:cubicBezTo>
                    <a:pt x="104727" y="455390"/>
                    <a:pt x="84439" y="441865"/>
                    <a:pt x="89773" y="426910"/>
                  </a:cubicBezTo>
                  <a:close/>
                  <a:moveTo>
                    <a:pt x="473440" y="400526"/>
                  </a:moveTo>
                  <a:cubicBezTo>
                    <a:pt x="382095" y="365379"/>
                    <a:pt x="477917" y="264319"/>
                    <a:pt x="525066" y="304419"/>
                  </a:cubicBezTo>
                  <a:cubicBezTo>
                    <a:pt x="542592" y="334518"/>
                    <a:pt x="555641" y="311277"/>
                    <a:pt x="570214" y="293179"/>
                  </a:cubicBezTo>
                  <a:cubicBezTo>
                    <a:pt x="575548" y="302133"/>
                    <a:pt x="566595" y="309181"/>
                    <a:pt x="563166" y="317754"/>
                  </a:cubicBezTo>
                  <a:cubicBezTo>
                    <a:pt x="539353" y="338423"/>
                    <a:pt x="578691" y="366141"/>
                    <a:pt x="554593" y="385001"/>
                  </a:cubicBezTo>
                  <a:cubicBezTo>
                    <a:pt x="531638" y="401669"/>
                    <a:pt x="502872" y="414718"/>
                    <a:pt x="473535" y="400622"/>
                  </a:cubicBezTo>
                  <a:close/>
                  <a:moveTo>
                    <a:pt x="460867" y="19240"/>
                  </a:moveTo>
                  <a:cubicBezTo>
                    <a:pt x="381429" y="103251"/>
                    <a:pt x="260461" y="146971"/>
                    <a:pt x="194548" y="242792"/>
                  </a:cubicBezTo>
                  <a:cubicBezTo>
                    <a:pt x="157877" y="300609"/>
                    <a:pt x="153686" y="388334"/>
                    <a:pt x="220837" y="425101"/>
                  </a:cubicBezTo>
                  <a:cubicBezTo>
                    <a:pt x="273415" y="453009"/>
                    <a:pt x="211598" y="450723"/>
                    <a:pt x="188547" y="444818"/>
                  </a:cubicBezTo>
                  <a:cubicBezTo>
                    <a:pt x="110728" y="405860"/>
                    <a:pt x="61293" y="336899"/>
                    <a:pt x="2238" y="447866"/>
                  </a:cubicBezTo>
                  <a:cubicBezTo>
                    <a:pt x="-810" y="458914"/>
                    <a:pt x="-619" y="469678"/>
                    <a:pt x="2048" y="479584"/>
                  </a:cubicBezTo>
                  <a:cubicBezTo>
                    <a:pt x="10335" y="510159"/>
                    <a:pt x="41958" y="533591"/>
                    <a:pt x="73771" y="539401"/>
                  </a:cubicBezTo>
                  <a:cubicBezTo>
                    <a:pt x="87487" y="545783"/>
                    <a:pt x="102727" y="539401"/>
                    <a:pt x="116157" y="541210"/>
                  </a:cubicBezTo>
                  <a:cubicBezTo>
                    <a:pt x="124063" y="549783"/>
                    <a:pt x="135874" y="543116"/>
                    <a:pt x="144732" y="550069"/>
                  </a:cubicBezTo>
                  <a:cubicBezTo>
                    <a:pt x="142922" y="552355"/>
                    <a:pt x="141589" y="555784"/>
                    <a:pt x="139113" y="556831"/>
                  </a:cubicBezTo>
                  <a:cubicBezTo>
                    <a:pt x="122349" y="565404"/>
                    <a:pt x="178546" y="600361"/>
                    <a:pt x="185404" y="612362"/>
                  </a:cubicBezTo>
                  <a:cubicBezTo>
                    <a:pt x="248841" y="686752"/>
                    <a:pt x="343805" y="694849"/>
                    <a:pt x="431530" y="662940"/>
                  </a:cubicBezTo>
                  <a:cubicBezTo>
                    <a:pt x="497634" y="644938"/>
                    <a:pt x="571833" y="618268"/>
                    <a:pt x="612219" y="560546"/>
                  </a:cubicBezTo>
                  <a:cubicBezTo>
                    <a:pt x="613648" y="543211"/>
                    <a:pt x="645462" y="563880"/>
                    <a:pt x="655749" y="566452"/>
                  </a:cubicBezTo>
                  <a:cubicBezTo>
                    <a:pt x="654129" y="546164"/>
                    <a:pt x="636985" y="533495"/>
                    <a:pt x="619268" y="525971"/>
                  </a:cubicBezTo>
                  <a:cubicBezTo>
                    <a:pt x="635175" y="515112"/>
                    <a:pt x="658225" y="529019"/>
                    <a:pt x="675180" y="516731"/>
                  </a:cubicBezTo>
                  <a:cubicBezTo>
                    <a:pt x="668988" y="506063"/>
                    <a:pt x="647367" y="502729"/>
                    <a:pt x="652034" y="487775"/>
                  </a:cubicBezTo>
                  <a:cubicBezTo>
                    <a:pt x="658797" y="475393"/>
                    <a:pt x="665178" y="462629"/>
                    <a:pt x="671084" y="449580"/>
                  </a:cubicBezTo>
                  <a:cubicBezTo>
                    <a:pt x="686800" y="414718"/>
                    <a:pt x="698421" y="377762"/>
                    <a:pt x="700230" y="339662"/>
                  </a:cubicBezTo>
                  <a:cubicBezTo>
                    <a:pt x="700421" y="260699"/>
                    <a:pt x="665750" y="178308"/>
                    <a:pt x="615458" y="112776"/>
                  </a:cubicBezTo>
                  <a:cubicBezTo>
                    <a:pt x="601552" y="98965"/>
                    <a:pt x="582311" y="56769"/>
                    <a:pt x="560689" y="67247"/>
                  </a:cubicBezTo>
                  <a:cubicBezTo>
                    <a:pt x="562975" y="47720"/>
                    <a:pt x="537543" y="48482"/>
                    <a:pt x="530400" y="30099"/>
                  </a:cubicBezTo>
                  <a:cubicBezTo>
                    <a:pt x="523542" y="24193"/>
                    <a:pt x="515064" y="18288"/>
                    <a:pt x="506016" y="13240"/>
                  </a:cubicBezTo>
                  <a:cubicBezTo>
                    <a:pt x="494395" y="6763"/>
                    <a:pt x="481822" y="1714"/>
                    <a:pt x="470011" y="0"/>
                  </a:cubicBezTo>
                  <a:cubicBezTo>
                    <a:pt x="467249" y="5048"/>
                    <a:pt x="465534" y="14573"/>
                    <a:pt x="460772" y="19336"/>
                  </a:cubicBezTo>
                  <a:close/>
                  <a:moveTo>
                    <a:pt x="289131" y="604933"/>
                  </a:moveTo>
                  <a:cubicBezTo>
                    <a:pt x="342662" y="642080"/>
                    <a:pt x="385239" y="653986"/>
                    <a:pt x="450485" y="630841"/>
                  </a:cubicBezTo>
                  <a:cubicBezTo>
                    <a:pt x="457629" y="650748"/>
                    <a:pt x="398478" y="655701"/>
                    <a:pt x="381143" y="653796"/>
                  </a:cubicBezTo>
                  <a:cubicBezTo>
                    <a:pt x="347520" y="648557"/>
                    <a:pt x="300276" y="639699"/>
                    <a:pt x="289131" y="604933"/>
                  </a:cubicBezTo>
                  <a:close/>
                </a:path>
              </a:pathLst>
            </a:custGeom>
            <a:solidFill>
              <a:srgbClr val="FFFFFF"/>
            </a:solidFill>
            <a:ln w="9525" cap="flat">
              <a:noFill/>
              <a:prstDash val="solid"/>
              <a:miter/>
            </a:ln>
          </p:spPr>
          <p:txBody>
            <a:bodyPr rtlCol="0" anchor="ctr"/>
            <a:lstStyle/>
            <a:p>
              <a:endParaRPr lang="ja-JP" altLang="en-US"/>
            </a:p>
          </p:txBody>
        </p:sp>
        <p:sp>
          <p:nvSpPr>
            <p:cNvPr id="159" name="フリーフォーム: 図形 158">
              <a:extLst>
                <a:ext uri="{FF2B5EF4-FFF2-40B4-BE49-F238E27FC236}">
                  <a16:creationId xmlns:a16="http://schemas.microsoft.com/office/drawing/2014/main" id="{28722B9F-4B4A-4D31-ACF0-FC3352C1F938}"/>
                </a:ext>
              </a:extLst>
            </p:cNvPr>
            <p:cNvSpPr/>
            <p:nvPr/>
          </p:nvSpPr>
          <p:spPr>
            <a:xfrm>
              <a:off x="4577832" y="1648015"/>
              <a:ext cx="136503" cy="113357"/>
            </a:xfrm>
            <a:custGeom>
              <a:avLst/>
              <a:gdLst>
                <a:gd name="connsiteX0" fmla="*/ 64732 w 136503"/>
                <a:gd name="connsiteY0" fmla="*/ 80010 h 113357"/>
                <a:gd name="connsiteX1" fmla="*/ 53206 w 136503"/>
                <a:gd name="connsiteY1" fmla="*/ 70676 h 113357"/>
                <a:gd name="connsiteX2" fmla="*/ 47015 w 136503"/>
                <a:gd name="connsiteY2" fmla="*/ 56483 h 113357"/>
                <a:gd name="connsiteX3" fmla="*/ 64732 w 136503"/>
                <a:gd name="connsiteY3" fmla="*/ 80010 h 113357"/>
                <a:gd name="connsiteX4" fmla="*/ 66732 w 136503"/>
                <a:gd name="connsiteY4" fmla="*/ 51626 h 113357"/>
                <a:gd name="connsiteX5" fmla="*/ 72923 w 136503"/>
                <a:gd name="connsiteY5" fmla="*/ 59055 h 113357"/>
                <a:gd name="connsiteX6" fmla="*/ 66732 w 136503"/>
                <a:gd name="connsiteY6" fmla="*/ 51626 h 113357"/>
                <a:gd name="connsiteX7" fmla="*/ 88163 w 136503"/>
                <a:gd name="connsiteY7" fmla="*/ 74581 h 113357"/>
                <a:gd name="connsiteX8" fmla="*/ 93211 w 136503"/>
                <a:gd name="connsiteY8" fmla="*/ 60674 h 113357"/>
                <a:gd name="connsiteX9" fmla="*/ 93878 w 136503"/>
                <a:gd name="connsiteY9" fmla="*/ 66485 h 113357"/>
                <a:gd name="connsiteX10" fmla="*/ 88258 w 136503"/>
                <a:gd name="connsiteY10" fmla="*/ 74581 h 113357"/>
                <a:gd name="connsiteX11" fmla="*/ 127787 w 136503"/>
                <a:gd name="connsiteY11" fmla="*/ 24575 h 113357"/>
                <a:gd name="connsiteX12" fmla="*/ 134836 w 136503"/>
                <a:gd name="connsiteY12" fmla="*/ 0 h 113357"/>
                <a:gd name="connsiteX13" fmla="*/ 89687 w 136503"/>
                <a:gd name="connsiteY13" fmla="*/ 11240 h 113357"/>
                <a:gd name="connsiteX14" fmla="*/ 38062 w 136503"/>
                <a:gd name="connsiteY14" fmla="*/ 107347 h 113357"/>
                <a:gd name="connsiteX15" fmla="*/ 119119 w 136503"/>
                <a:gd name="connsiteY15" fmla="*/ 91726 h 113357"/>
                <a:gd name="connsiteX16" fmla="*/ 127692 w 136503"/>
                <a:gd name="connsiteY16" fmla="*/ 24479 h 113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503" h="113357">
                  <a:moveTo>
                    <a:pt x="64732" y="80010"/>
                  </a:moveTo>
                  <a:cubicBezTo>
                    <a:pt x="60827" y="76676"/>
                    <a:pt x="56064" y="74962"/>
                    <a:pt x="53206" y="70676"/>
                  </a:cubicBezTo>
                  <a:cubicBezTo>
                    <a:pt x="49777" y="66199"/>
                    <a:pt x="45301" y="62484"/>
                    <a:pt x="47015" y="56483"/>
                  </a:cubicBezTo>
                  <a:cubicBezTo>
                    <a:pt x="58636" y="57341"/>
                    <a:pt x="65208" y="69247"/>
                    <a:pt x="64732" y="80010"/>
                  </a:cubicBezTo>
                  <a:close/>
                  <a:moveTo>
                    <a:pt x="66732" y="51626"/>
                  </a:moveTo>
                  <a:cubicBezTo>
                    <a:pt x="68351" y="40577"/>
                    <a:pt x="80638" y="55531"/>
                    <a:pt x="72923" y="59055"/>
                  </a:cubicBezTo>
                  <a:cubicBezTo>
                    <a:pt x="70923" y="57150"/>
                    <a:pt x="68827" y="55150"/>
                    <a:pt x="66732" y="51626"/>
                  </a:cubicBezTo>
                  <a:close/>
                  <a:moveTo>
                    <a:pt x="88163" y="74581"/>
                  </a:moveTo>
                  <a:cubicBezTo>
                    <a:pt x="86068" y="68009"/>
                    <a:pt x="85687" y="63532"/>
                    <a:pt x="93211" y="60674"/>
                  </a:cubicBezTo>
                  <a:cubicBezTo>
                    <a:pt x="93402" y="62103"/>
                    <a:pt x="93592" y="63437"/>
                    <a:pt x="93878" y="66485"/>
                  </a:cubicBezTo>
                  <a:cubicBezTo>
                    <a:pt x="92830" y="70104"/>
                    <a:pt x="93021" y="74200"/>
                    <a:pt x="88258" y="74581"/>
                  </a:cubicBezTo>
                  <a:close/>
                  <a:moveTo>
                    <a:pt x="127787" y="24575"/>
                  </a:moveTo>
                  <a:cubicBezTo>
                    <a:pt x="131311" y="16002"/>
                    <a:pt x="140170" y="8954"/>
                    <a:pt x="134836" y="0"/>
                  </a:cubicBezTo>
                  <a:cubicBezTo>
                    <a:pt x="120262" y="18098"/>
                    <a:pt x="107213" y="41339"/>
                    <a:pt x="89687" y="11240"/>
                  </a:cubicBezTo>
                  <a:cubicBezTo>
                    <a:pt x="42443" y="-28861"/>
                    <a:pt x="-53283" y="72200"/>
                    <a:pt x="38062" y="107347"/>
                  </a:cubicBezTo>
                  <a:cubicBezTo>
                    <a:pt x="67399" y="121444"/>
                    <a:pt x="96260" y="108490"/>
                    <a:pt x="119119" y="91726"/>
                  </a:cubicBezTo>
                  <a:cubicBezTo>
                    <a:pt x="143218" y="72866"/>
                    <a:pt x="103879" y="45149"/>
                    <a:pt x="127692" y="24479"/>
                  </a:cubicBezTo>
                  <a:close/>
                </a:path>
              </a:pathLst>
            </a:custGeom>
            <a:solidFill>
              <a:srgbClr val="040000"/>
            </a:solidFill>
            <a:ln w="9525" cap="flat">
              <a:noFill/>
              <a:prstDash val="solid"/>
              <a:miter/>
            </a:ln>
          </p:spPr>
          <p:txBody>
            <a:bodyPr rtlCol="0" anchor="ctr"/>
            <a:lstStyle/>
            <a:p>
              <a:endParaRPr lang="ja-JP" altLang="en-US"/>
            </a:p>
          </p:txBody>
        </p:sp>
        <p:sp>
          <p:nvSpPr>
            <p:cNvPr id="160" name="フリーフォーム: 図形 159">
              <a:extLst>
                <a:ext uri="{FF2B5EF4-FFF2-40B4-BE49-F238E27FC236}">
                  <a16:creationId xmlns:a16="http://schemas.microsoft.com/office/drawing/2014/main" id="{E3A73356-D2AB-C6F5-A998-2E34232234CB}"/>
                </a:ext>
              </a:extLst>
            </p:cNvPr>
            <p:cNvSpPr/>
            <p:nvPr/>
          </p:nvSpPr>
          <p:spPr>
            <a:xfrm>
              <a:off x="4685632" y="1838039"/>
              <a:ext cx="25858" cy="71723"/>
            </a:xfrm>
            <a:custGeom>
              <a:avLst/>
              <a:gdLst>
                <a:gd name="connsiteX0" fmla="*/ 11700 w 25858"/>
                <a:gd name="connsiteY0" fmla="*/ 66675 h 71723"/>
                <a:gd name="connsiteX1" fmla="*/ 10938 w 25858"/>
                <a:gd name="connsiteY1" fmla="*/ 0 h 71723"/>
                <a:gd name="connsiteX2" fmla="*/ 8080 w 25858"/>
                <a:gd name="connsiteY2" fmla="*/ 55150 h 71723"/>
                <a:gd name="connsiteX3" fmla="*/ 79 w 25858"/>
                <a:gd name="connsiteY3" fmla="*/ 71723 h 71723"/>
                <a:gd name="connsiteX4" fmla="*/ 11795 w 25858"/>
                <a:gd name="connsiteY4" fmla="*/ 66675 h 7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8" h="71723">
                  <a:moveTo>
                    <a:pt x="11700" y="66675"/>
                  </a:moveTo>
                  <a:cubicBezTo>
                    <a:pt x="30845" y="49435"/>
                    <a:pt x="30559" y="13621"/>
                    <a:pt x="10938" y="0"/>
                  </a:cubicBezTo>
                  <a:cubicBezTo>
                    <a:pt x="6175" y="18098"/>
                    <a:pt x="25225" y="39338"/>
                    <a:pt x="8080" y="55150"/>
                  </a:cubicBezTo>
                  <a:cubicBezTo>
                    <a:pt x="3032" y="59817"/>
                    <a:pt x="-587" y="64579"/>
                    <a:pt x="79" y="71723"/>
                  </a:cubicBezTo>
                  <a:cubicBezTo>
                    <a:pt x="4461" y="70485"/>
                    <a:pt x="7890" y="69723"/>
                    <a:pt x="11795" y="66675"/>
                  </a:cubicBezTo>
                  <a:close/>
                </a:path>
              </a:pathLst>
            </a:custGeom>
            <a:solidFill>
              <a:srgbClr val="040000"/>
            </a:solidFill>
            <a:ln w="9525" cap="flat">
              <a:noFill/>
              <a:prstDash val="solid"/>
              <a:miter/>
            </a:ln>
          </p:spPr>
          <p:txBody>
            <a:bodyPr rtlCol="0" anchor="ctr"/>
            <a:lstStyle/>
            <a:p>
              <a:endParaRPr lang="ja-JP" altLang="en-US"/>
            </a:p>
          </p:txBody>
        </p:sp>
        <p:sp>
          <p:nvSpPr>
            <p:cNvPr id="161" name="フリーフォーム: 図形 160">
              <a:extLst>
                <a:ext uri="{FF2B5EF4-FFF2-40B4-BE49-F238E27FC236}">
                  <a16:creationId xmlns:a16="http://schemas.microsoft.com/office/drawing/2014/main" id="{7849C758-283A-8A3F-5FE7-AFFDA0AC1DF2}"/>
                </a:ext>
              </a:extLst>
            </p:cNvPr>
            <p:cNvSpPr/>
            <p:nvPr/>
          </p:nvSpPr>
          <p:spPr>
            <a:xfrm>
              <a:off x="3904942" y="1157736"/>
              <a:ext cx="971671" cy="768687"/>
            </a:xfrm>
            <a:custGeom>
              <a:avLst/>
              <a:gdLst>
                <a:gd name="connsiteX0" fmla="*/ 393674 w 971671"/>
                <a:gd name="connsiteY0" fmla="*/ 93182 h 768687"/>
                <a:gd name="connsiteX1" fmla="*/ 393293 w 971671"/>
                <a:gd name="connsiteY1" fmla="*/ 87753 h 768687"/>
                <a:gd name="connsiteX2" fmla="*/ 393674 w 971671"/>
                <a:gd name="connsiteY2" fmla="*/ 93182 h 768687"/>
                <a:gd name="connsiteX3" fmla="*/ 625798 w 971671"/>
                <a:gd name="connsiteY3" fmla="*/ 97278 h 768687"/>
                <a:gd name="connsiteX4" fmla="*/ 558742 w 971671"/>
                <a:gd name="connsiteY4" fmla="*/ 127186 h 768687"/>
                <a:gd name="connsiteX5" fmla="*/ 568744 w 971671"/>
                <a:gd name="connsiteY5" fmla="*/ 158523 h 768687"/>
                <a:gd name="connsiteX6" fmla="*/ 444633 w 971671"/>
                <a:gd name="connsiteY6" fmla="*/ 325782 h 768687"/>
                <a:gd name="connsiteX7" fmla="*/ 340715 w 971671"/>
                <a:gd name="connsiteY7" fmla="*/ 492851 h 768687"/>
                <a:gd name="connsiteX8" fmla="*/ 324904 w 971671"/>
                <a:gd name="connsiteY8" fmla="*/ 390076 h 768687"/>
                <a:gd name="connsiteX9" fmla="*/ 337763 w 971671"/>
                <a:gd name="connsiteY9" fmla="*/ 302446 h 768687"/>
                <a:gd name="connsiteX10" fmla="*/ 293757 w 971671"/>
                <a:gd name="connsiteY10" fmla="*/ 362739 h 768687"/>
                <a:gd name="connsiteX11" fmla="*/ 294805 w 971671"/>
                <a:gd name="connsiteY11" fmla="*/ 335974 h 768687"/>
                <a:gd name="connsiteX12" fmla="*/ 411867 w 971671"/>
                <a:gd name="connsiteY12" fmla="*/ 191575 h 768687"/>
                <a:gd name="connsiteX13" fmla="*/ 359670 w 971671"/>
                <a:gd name="connsiteY13" fmla="*/ 279205 h 768687"/>
                <a:gd name="connsiteX14" fmla="*/ 337096 w 971671"/>
                <a:gd name="connsiteY14" fmla="*/ 411793 h 768687"/>
                <a:gd name="connsiteX15" fmla="*/ 562553 w 971671"/>
                <a:gd name="connsiteY15" fmla="*/ 166620 h 768687"/>
                <a:gd name="connsiteX16" fmla="*/ 562076 w 971671"/>
                <a:gd name="connsiteY16" fmla="*/ 159285 h 768687"/>
                <a:gd name="connsiteX17" fmla="*/ 520833 w 971671"/>
                <a:gd name="connsiteY17" fmla="*/ 127091 h 768687"/>
                <a:gd name="connsiteX18" fmla="*/ 487591 w 971671"/>
                <a:gd name="connsiteY18" fmla="*/ 153380 h 768687"/>
                <a:gd name="connsiteX19" fmla="*/ 471017 w 971671"/>
                <a:gd name="connsiteY19" fmla="*/ 151951 h 768687"/>
                <a:gd name="connsiteX20" fmla="*/ 532072 w 971671"/>
                <a:gd name="connsiteY20" fmla="*/ 39747 h 768687"/>
                <a:gd name="connsiteX21" fmla="*/ 453491 w 971671"/>
                <a:gd name="connsiteY21" fmla="*/ 114994 h 768687"/>
                <a:gd name="connsiteX22" fmla="*/ 553028 w 971671"/>
                <a:gd name="connsiteY22" fmla="*/ 30984 h 768687"/>
                <a:gd name="connsiteX23" fmla="*/ 480066 w 971671"/>
                <a:gd name="connsiteY23" fmla="*/ 145950 h 768687"/>
                <a:gd name="connsiteX24" fmla="*/ 511975 w 971671"/>
                <a:gd name="connsiteY24" fmla="*/ 108898 h 768687"/>
                <a:gd name="connsiteX25" fmla="*/ 512832 w 971671"/>
                <a:gd name="connsiteY25" fmla="*/ 117947 h 768687"/>
                <a:gd name="connsiteX26" fmla="*/ 518833 w 971671"/>
                <a:gd name="connsiteY26" fmla="*/ 111089 h 768687"/>
                <a:gd name="connsiteX27" fmla="*/ 519499 w 971671"/>
                <a:gd name="connsiteY27" fmla="*/ 106422 h 768687"/>
                <a:gd name="connsiteX28" fmla="*/ 519690 w 971671"/>
                <a:gd name="connsiteY28" fmla="*/ 99183 h 768687"/>
                <a:gd name="connsiteX29" fmla="*/ 610939 w 971671"/>
                <a:gd name="connsiteY29" fmla="*/ 42318 h 768687"/>
                <a:gd name="connsiteX30" fmla="*/ 730478 w 971671"/>
                <a:gd name="connsiteY30" fmla="*/ 87657 h 768687"/>
                <a:gd name="connsiteX31" fmla="*/ 632466 w 971671"/>
                <a:gd name="connsiteY31" fmla="*/ 95944 h 768687"/>
                <a:gd name="connsiteX32" fmla="*/ 625894 w 971671"/>
                <a:gd name="connsiteY32" fmla="*/ 97182 h 768687"/>
                <a:gd name="connsiteX33" fmla="*/ 194411 w 971671"/>
                <a:gd name="connsiteY33" fmla="*/ 43652 h 768687"/>
                <a:gd name="connsiteX34" fmla="*/ 23437 w 971671"/>
                <a:gd name="connsiteY34" fmla="*/ 207196 h 768687"/>
                <a:gd name="connsiteX35" fmla="*/ 12293 w 971671"/>
                <a:gd name="connsiteY35" fmla="*/ 279872 h 768687"/>
                <a:gd name="connsiteX36" fmla="*/ 55918 w 971671"/>
                <a:gd name="connsiteY36" fmla="*/ 614771 h 768687"/>
                <a:gd name="connsiteX37" fmla="*/ 156978 w 971671"/>
                <a:gd name="connsiteY37" fmla="*/ 703830 h 768687"/>
                <a:gd name="connsiteX38" fmla="*/ 317474 w 971671"/>
                <a:gd name="connsiteY38" fmla="*/ 768600 h 768687"/>
                <a:gd name="connsiteX39" fmla="*/ 303187 w 971671"/>
                <a:gd name="connsiteY39" fmla="*/ 758979 h 768687"/>
                <a:gd name="connsiteX40" fmla="*/ 329762 w 971671"/>
                <a:gd name="connsiteY40" fmla="*/ 762027 h 768687"/>
                <a:gd name="connsiteX41" fmla="*/ 333190 w 971671"/>
                <a:gd name="connsiteY41" fmla="*/ 762694 h 768687"/>
                <a:gd name="connsiteX42" fmla="*/ 324046 w 971671"/>
                <a:gd name="connsiteY42" fmla="*/ 748216 h 768687"/>
                <a:gd name="connsiteX43" fmla="*/ 230987 w 971671"/>
                <a:gd name="connsiteY43" fmla="*/ 678588 h 768687"/>
                <a:gd name="connsiteX44" fmla="*/ 264230 w 971671"/>
                <a:gd name="connsiteY44" fmla="*/ 596197 h 768687"/>
                <a:gd name="connsiteX45" fmla="*/ 332429 w 971671"/>
                <a:gd name="connsiteY45" fmla="*/ 577909 h 768687"/>
                <a:gd name="connsiteX46" fmla="*/ 455968 w 971671"/>
                <a:gd name="connsiteY46" fmla="*/ 633630 h 768687"/>
                <a:gd name="connsiteX47" fmla="*/ 436061 w 971671"/>
                <a:gd name="connsiteY47" fmla="*/ 415222 h 768687"/>
                <a:gd name="connsiteX48" fmla="*/ 683711 w 971671"/>
                <a:gd name="connsiteY48" fmla="*/ 189003 h 768687"/>
                <a:gd name="connsiteX49" fmla="*/ 689902 w 971671"/>
                <a:gd name="connsiteY49" fmla="*/ 185193 h 768687"/>
                <a:gd name="connsiteX50" fmla="*/ 726382 w 971671"/>
                <a:gd name="connsiteY50" fmla="*/ 194623 h 768687"/>
                <a:gd name="connsiteX51" fmla="*/ 744385 w 971671"/>
                <a:gd name="connsiteY51" fmla="*/ 203481 h 768687"/>
                <a:gd name="connsiteX52" fmla="*/ 756386 w 971671"/>
                <a:gd name="connsiteY52" fmla="*/ 200433 h 768687"/>
                <a:gd name="connsiteX53" fmla="*/ 909358 w 971671"/>
                <a:gd name="connsiteY53" fmla="*/ 320829 h 768687"/>
                <a:gd name="connsiteX54" fmla="*/ 885259 w 971671"/>
                <a:gd name="connsiteY54" fmla="*/ 230247 h 768687"/>
                <a:gd name="connsiteX55" fmla="*/ 757529 w 971671"/>
                <a:gd name="connsiteY55" fmla="*/ 123376 h 768687"/>
                <a:gd name="connsiteX56" fmla="*/ 889927 w 971671"/>
                <a:gd name="connsiteY56" fmla="*/ 228151 h 768687"/>
                <a:gd name="connsiteX57" fmla="*/ 925646 w 971671"/>
                <a:gd name="connsiteY57" fmla="*/ 345499 h 768687"/>
                <a:gd name="connsiteX58" fmla="*/ 927170 w 971671"/>
                <a:gd name="connsiteY58" fmla="*/ 390171 h 768687"/>
                <a:gd name="connsiteX59" fmla="*/ 796677 w 971671"/>
                <a:gd name="connsiteY59" fmla="*/ 229294 h 768687"/>
                <a:gd name="connsiteX60" fmla="*/ 945362 w 971671"/>
                <a:gd name="connsiteY60" fmla="*/ 499804 h 768687"/>
                <a:gd name="connsiteX61" fmla="*/ 959364 w 971671"/>
                <a:gd name="connsiteY61" fmla="*/ 446655 h 768687"/>
                <a:gd name="connsiteX62" fmla="*/ 971651 w 971671"/>
                <a:gd name="connsiteY62" fmla="*/ 356358 h 768687"/>
                <a:gd name="connsiteX63" fmla="*/ 946981 w 971671"/>
                <a:gd name="connsiteY63" fmla="*/ 284158 h 768687"/>
                <a:gd name="connsiteX64" fmla="*/ 691902 w 971671"/>
                <a:gd name="connsiteY64" fmla="*/ 2790 h 768687"/>
                <a:gd name="connsiteX65" fmla="*/ 485114 w 971671"/>
                <a:gd name="connsiteY65" fmla="*/ 2504 h 768687"/>
                <a:gd name="connsiteX66" fmla="*/ 415201 w 971671"/>
                <a:gd name="connsiteY66" fmla="*/ 39556 h 768687"/>
                <a:gd name="connsiteX67" fmla="*/ 400723 w 971671"/>
                <a:gd name="connsiteY67" fmla="*/ 65464 h 768687"/>
                <a:gd name="connsiteX68" fmla="*/ 384054 w 971671"/>
                <a:gd name="connsiteY68" fmla="*/ 88038 h 768687"/>
                <a:gd name="connsiteX69" fmla="*/ 307949 w 971671"/>
                <a:gd name="connsiteY69" fmla="*/ 54225 h 768687"/>
                <a:gd name="connsiteX70" fmla="*/ 298710 w 971671"/>
                <a:gd name="connsiteY70" fmla="*/ 53082 h 768687"/>
                <a:gd name="connsiteX71" fmla="*/ 194316 w 971671"/>
                <a:gd name="connsiteY71" fmla="*/ 43747 h 768687"/>
                <a:gd name="connsiteX72" fmla="*/ 61823 w 971671"/>
                <a:gd name="connsiteY72" fmla="*/ 322068 h 768687"/>
                <a:gd name="connsiteX73" fmla="*/ 276707 w 971671"/>
                <a:gd name="connsiteY73" fmla="*/ 105183 h 768687"/>
                <a:gd name="connsiteX74" fmla="*/ 334524 w 971671"/>
                <a:gd name="connsiteY74" fmla="*/ 149951 h 768687"/>
                <a:gd name="connsiteX75" fmla="*/ 318236 w 971671"/>
                <a:gd name="connsiteY75" fmla="*/ 133663 h 768687"/>
                <a:gd name="connsiteX76" fmla="*/ 307568 w 971671"/>
                <a:gd name="connsiteY76" fmla="*/ 136616 h 768687"/>
                <a:gd name="connsiteX77" fmla="*/ 297853 w 971671"/>
                <a:gd name="connsiteY77" fmla="*/ 154904 h 768687"/>
                <a:gd name="connsiteX78" fmla="*/ 214223 w 971671"/>
                <a:gd name="connsiteY78" fmla="*/ 244153 h 768687"/>
                <a:gd name="connsiteX79" fmla="*/ 153835 w 971671"/>
                <a:gd name="connsiteY79" fmla="*/ 369121 h 768687"/>
                <a:gd name="connsiteX80" fmla="*/ 199936 w 971671"/>
                <a:gd name="connsiteY80" fmla="*/ 611723 h 768687"/>
                <a:gd name="connsiteX81" fmla="*/ 210699 w 971671"/>
                <a:gd name="connsiteY81" fmla="*/ 323877 h 768687"/>
                <a:gd name="connsiteX82" fmla="*/ 218795 w 971671"/>
                <a:gd name="connsiteY82" fmla="*/ 397887 h 768687"/>
                <a:gd name="connsiteX83" fmla="*/ 224605 w 971671"/>
                <a:gd name="connsiteY83" fmla="*/ 414651 h 768687"/>
                <a:gd name="connsiteX84" fmla="*/ 263087 w 971671"/>
                <a:gd name="connsiteY84" fmla="*/ 495804 h 768687"/>
                <a:gd name="connsiteX85" fmla="*/ 261372 w 971671"/>
                <a:gd name="connsiteY85" fmla="*/ 476373 h 768687"/>
                <a:gd name="connsiteX86" fmla="*/ 252704 w 971671"/>
                <a:gd name="connsiteY86" fmla="*/ 502662 h 768687"/>
                <a:gd name="connsiteX87" fmla="*/ 211080 w 971671"/>
                <a:gd name="connsiteY87" fmla="*/ 399506 h 768687"/>
                <a:gd name="connsiteX88" fmla="*/ 206603 w 971671"/>
                <a:gd name="connsiteY88" fmla="*/ 381885 h 768687"/>
                <a:gd name="connsiteX89" fmla="*/ 207365 w 971671"/>
                <a:gd name="connsiteY89" fmla="*/ 611818 h 768687"/>
                <a:gd name="connsiteX90" fmla="*/ 206508 w 971671"/>
                <a:gd name="connsiteY90" fmla="*/ 627153 h 768687"/>
                <a:gd name="connsiteX91" fmla="*/ 137166 w 971671"/>
                <a:gd name="connsiteY91" fmla="*/ 381599 h 768687"/>
                <a:gd name="connsiteX92" fmla="*/ 208222 w 971671"/>
                <a:gd name="connsiteY92" fmla="*/ 240438 h 768687"/>
                <a:gd name="connsiteX93" fmla="*/ 251180 w 971671"/>
                <a:gd name="connsiteY93" fmla="*/ 179193 h 768687"/>
                <a:gd name="connsiteX94" fmla="*/ 224701 w 971671"/>
                <a:gd name="connsiteY94" fmla="*/ 197862 h 768687"/>
                <a:gd name="connsiteX95" fmla="*/ 96399 w 971671"/>
                <a:gd name="connsiteY95" fmla="*/ 345118 h 768687"/>
                <a:gd name="connsiteX96" fmla="*/ 93351 w 971671"/>
                <a:gd name="connsiteY96" fmla="*/ 352738 h 768687"/>
                <a:gd name="connsiteX97" fmla="*/ 74111 w 971671"/>
                <a:gd name="connsiteY97" fmla="*/ 470753 h 768687"/>
                <a:gd name="connsiteX98" fmla="*/ 74301 w 971671"/>
                <a:gd name="connsiteY98" fmla="*/ 473896 h 768687"/>
                <a:gd name="connsiteX99" fmla="*/ 79349 w 971671"/>
                <a:gd name="connsiteY99" fmla="*/ 494565 h 768687"/>
                <a:gd name="connsiteX100" fmla="*/ 52489 w 971671"/>
                <a:gd name="connsiteY100" fmla="*/ 442368 h 768687"/>
                <a:gd name="connsiteX101" fmla="*/ 62014 w 971671"/>
                <a:gd name="connsiteY101" fmla="*/ 321972 h 768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1671" h="768687">
                  <a:moveTo>
                    <a:pt x="393674" y="93182"/>
                  </a:moveTo>
                  <a:cubicBezTo>
                    <a:pt x="393293" y="91086"/>
                    <a:pt x="393293" y="89372"/>
                    <a:pt x="393293" y="87753"/>
                  </a:cubicBezTo>
                  <a:cubicBezTo>
                    <a:pt x="397389" y="88134"/>
                    <a:pt x="394722" y="91182"/>
                    <a:pt x="393674" y="93182"/>
                  </a:cubicBezTo>
                  <a:close/>
                  <a:moveTo>
                    <a:pt x="625798" y="97278"/>
                  </a:moveTo>
                  <a:cubicBezTo>
                    <a:pt x="613988" y="102802"/>
                    <a:pt x="534263" y="110422"/>
                    <a:pt x="558742" y="127186"/>
                  </a:cubicBezTo>
                  <a:cubicBezTo>
                    <a:pt x="564172" y="137664"/>
                    <a:pt x="567410" y="148141"/>
                    <a:pt x="568744" y="158523"/>
                  </a:cubicBezTo>
                  <a:cubicBezTo>
                    <a:pt x="577983" y="228532"/>
                    <a:pt x="502069" y="293778"/>
                    <a:pt x="444633" y="325782"/>
                  </a:cubicBezTo>
                  <a:cubicBezTo>
                    <a:pt x="369862" y="370931"/>
                    <a:pt x="332524" y="398839"/>
                    <a:pt x="340715" y="492851"/>
                  </a:cubicBezTo>
                  <a:cubicBezTo>
                    <a:pt x="320237" y="531141"/>
                    <a:pt x="328904" y="402173"/>
                    <a:pt x="324904" y="390076"/>
                  </a:cubicBezTo>
                  <a:cubicBezTo>
                    <a:pt x="322332" y="359882"/>
                    <a:pt x="332238" y="330831"/>
                    <a:pt x="337763" y="302446"/>
                  </a:cubicBezTo>
                  <a:cubicBezTo>
                    <a:pt x="319570" y="317019"/>
                    <a:pt x="303758" y="340927"/>
                    <a:pt x="293757" y="362739"/>
                  </a:cubicBezTo>
                  <a:cubicBezTo>
                    <a:pt x="271469" y="377313"/>
                    <a:pt x="289471" y="343404"/>
                    <a:pt x="294805" y="335974"/>
                  </a:cubicBezTo>
                  <a:cubicBezTo>
                    <a:pt x="330333" y="306447"/>
                    <a:pt x="378339" y="196052"/>
                    <a:pt x="411867" y="191575"/>
                  </a:cubicBezTo>
                  <a:cubicBezTo>
                    <a:pt x="405104" y="223008"/>
                    <a:pt x="369290" y="246725"/>
                    <a:pt x="359670" y="279205"/>
                  </a:cubicBezTo>
                  <a:cubicBezTo>
                    <a:pt x="342525" y="319686"/>
                    <a:pt x="330238" y="369693"/>
                    <a:pt x="337096" y="411793"/>
                  </a:cubicBezTo>
                  <a:cubicBezTo>
                    <a:pt x="380339" y="311209"/>
                    <a:pt x="546741" y="303303"/>
                    <a:pt x="562553" y="166620"/>
                  </a:cubicBezTo>
                  <a:cubicBezTo>
                    <a:pt x="562553" y="164048"/>
                    <a:pt x="562457" y="161571"/>
                    <a:pt x="562076" y="159285"/>
                  </a:cubicBezTo>
                  <a:cubicBezTo>
                    <a:pt x="559219" y="138616"/>
                    <a:pt x="543122" y="127662"/>
                    <a:pt x="520833" y="127091"/>
                  </a:cubicBezTo>
                  <a:cubicBezTo>
                    <a:pt x="502736" y="121757"/>
                    <a:pt x="498925" y="144236"/>
                    <a:pt x="487591" y="153380"/>
                  </a:cubicBezTo>
                  <a:cubicBezTo>
                    <a:pt x="482162" y="158714"/>
                    <a:pt x="473780" y="157952"/>
                    <a:pt x="471017" y="151951"/>
                  </a:cubicBezTo>
                  <a:cubicBezTo>
                    <a:pt x="457492" y="107088"/>
                    <a:pt x="511308" y="73941"/>
                    <a:pt x="532072" y="39747"/>
                  </a:cubicBezTo>
                  <a:cubicBezTo>
                    <a:pt x="487400" y="43747"/>
                    <a:pt x="481876" y="94611"/>
                    <a:pt x="453491" y="114994"/>
                  </a:cubicBezTo>
                  <a:cubicBezTo>
                    <a:pt x="466921" y="74608"/>
                    <a:pt x="502450" y="14505"/>
                    <a:pt x="553028" y="30984"/>
                  </a:cubicBezTo>
                  <a:cubicBezTo>
                    <a:pt x="530263" y="67179"/>
                    <a:pt x="476446" y="98706"/>
                    <a:pt x="480066" y="145950"/>
                  </a:cubicBezTo>
                  <a:cubicBezTo>
                    <a:pt x="492258" y="135092"/>
                    <a:pt x="499592" y="119090"/>
                    <a:pt x="511975" y="108898"/>
                  </a:cubicBezTo>
                  <a:cubicBezTo>
                    <a:pt x="511975" y="111946"/>
                    <a:pt x="512356" y="114994"/>
                    <a:pt x="512832" y="117947"/>
                  </a:cubicBezTo>
                  <a:cubicBezTo>
                    <a:pt x="515213" y="117090"/>
                    <a:pt x="517595" y="113946"/>
                    <a:pt x="518833" y="111089"/>
                  </a:cubicBezTo>
                  <a:cubicBezTo>
                    <a:pt x="519690" y="109184"/>
                    <a:pt x="519976" y="107374"/>
                    <a:pt x="519499" y="106422"/>
                  </a:cubicBezTo>
                  <a:cubicBezTo>
                    <a:pt x="512641" y="103564"/>
                    <a:pt x="517309" y="101373"/>
                    <a:pt x="519690" y="99183"/>
                  </a:cubicBezTo>
                  <a:cubicBezTo>
                    <a:pt x="547503" y="76513"/>
                    <a:pt x="570554" y="39651"/>
                    <a:pt x="610939" y="42318"/>
                  </a:cubicBezTo>
                  <a:cubicBezTo>
                    <a:pt x="631228" y="43366"/>
                    <a:pt x="739622" y="68131"/>
                    <a:pt x="730478" y="87657"/>
                  </a:cubicBezTo>
                  <a:cubicBezTo>
                    <a:pt x="698093" y="89467"/>
                    <a:pt x="665422" y="90134"/>
                    <a:pt x="632466" y="95944"/>
                  </a:cubicBezTo>
                  <a:cubicBezTo>
                    <a:pt x="630275" y="96325"/>
                    <a:pt x="628084" y="96706"/>
                    <a:pt x="625894" y="97182"/>
                  </a:cubicBezTo>
                  <a:close/>
                  <a:moveTo>
                    <a:pt x="194411" y="43652"/>
                  </a:moveTo>
                  <a:cubicBezTo>
                    <a:pt x="142119" y="103088"/>
                    <a:pt x="39630" y="120233"/>
                    <a:pt x="23437" y="207196"/>
                  </a:cubicBezTo>
                  <a:cubicBezTo>
                    <a:pt x="19628" y="232914"/>
                    <a:pt x="15817" y="257012"/>
                    <a:pt x="12293" y="279872"/>
                  </a:cubicBezTo>
                  <a:cubicBezTo>
                    <a:pt x="-5804" y="399696"/>
                    <a:pt x="-12853" y="486850"/>
                    <a:pt x="55918" y="614771"/>
                  </a:cubicBezTo>
                  <a:cubicBezTo>
                    <a:pt x="87826" y="642679"/>
                    <a:pt x="121069" y="675636"/>
                    <a:pt x="156978" y="703830"/>
                  </a:cubicBezTo>
                  <a:cubicBezTo>
                    <a:pt x="204698" y="741358"/>
                    <a:pt x="257086" y="770505"/>
                    <a:pt x="317474" y="768600"/>
                  </a:cubicBezTo>
                  <a:cubicBezTo>
                    <a:pt x="312902" y="764980"/>
                    <a:pt x="307854" y="762599"/>
                    <a:pt x="303187" y="758979"/>
                  </a:cubicBezTo>
                  <a:cubicBezTo>
                    <a:pt x="311759" y="755265"/>
                    <a:pt x="324904" y="751740"/>
                    <a:pt x="329762" y="762027"/>
                  </a:cubicBezTo>
                  <a:cubicBezTo>
                    <a:pt x="329857" y="762504"/>
                    <a:pt x="332714" y="763170"/>
                    <a:pt x="333190" y="762694"/>
                  </a:cubicBezTo>
                  <a:cubicBezTo>
                    <a:pt x="338524" y="756979"/>
                    <a:pt x="332047" y="749073"/>
                    <a:pt x="324046" y="748216"/>
                  </a:cubicBezTo>
                  <a:cubicBezTo>
                    <a:pt x="278898" y="748692"/>
                    <a:pt x="241465" y="715926"/>
                    <a:pt x="230987" y="678588"/>
                  </a:cubicBezTo>
                  <a:cubicBezTo>
                    <a:pt x="222796" y="649537"/>
                    <a:pt x="230892" y="617628"/>
                    <a:pt x="264230" y="596197"/>
                  </a:cubicBezTo>
                  <a:cubicBezTo>
                    <a:pt x="284041" y="581243"/>
                    <a:pt x="307854" y="563145"/>
                    <a:pt x="332429" y="577909"/>
                  </a:cubicBezTo>
                  <a:cubicBezTo>
                    <a:pt x="376434" y="588577"/>
                    <a:pt x="410153" y="642965"/>
                    <a:pt x="455968" y="633630"/>
                  </a:cubicBezTo>
                  <a:cubicBezTo>
                    <a:pt x="373767" y="587434"/>
                    <a:pt x="383673" y="480945"/>
                    <a:pt x="436061" y="415222"/>
                  </a:cubicBezTo>
                  <a:cubicBezTo>
                    <a:pt x="453682" y="364835"/>
                    <a:pt x="736860" y="222246"/>
                    <a:pt x="683711" y="189003"/>
                  </a:cubicBezTo>
                  <a:cubicBezTo>
                    <a:pt x="685806" y="187670"/>
                    <a:pt x="688663" y="184717"/>
                    <a:pt x="689902" y="185193"/>
                  </a:cubicBezTo>
                  <a:cubicBezTo>
                    <a:pt x="701617" y="189670"/>
                    <a:pt x="715143" y="186527"/>
                    <a:pt x="726382" y="194623"/>
                  </a:cubicBezTo>
                  <a:cubicBezTo>
                    <a:pt x="731621" y="198338"/>
                    <a:pt x="737527" y="202815"/>
                    <a:pt x="744385" y="203481"/>
                  </a:cubicBezTo>
                  <a:cubicBezTo>
                    <a:pt x="748099" y="203862"/>
                    <a:pt x="752100" y="203100"/>
                    <a:pt x="756386" y="200433"/>
                  </a:cubicBezTo>
                  <a:cubicBezTo>
                    <a:pt x="817918" y="224246"/>
                    <a:pt x="875163" y="264822"/>
                    <a:pt x="909358" y="320829"/>
                  </a:cubicBezTo>
                  <a:cubicBezTo>
                    <a:pt x="909358" y="289968"/>
                    <a:pt x="900499" y="258726"/>
                    <a:pt x="885259" y="230247"/>
                  </a:cubicBezTo>
                  <a:cubicBezTo>
                    <a:pt x="858113" y="179669"/>
                    <a:pt x="810774" y="137854"/>
                    <a:pt x="757529" y="123376"/>
                  </a:cubicBezTo>
                  <a:cubicBezTo>
                    <a:pt x="804202" y="107565"/>
                    <a:pt x="856304" y="164715"/>
                    <a:pt x="889927" y="228151"/>
                  </a:cubicBezTo>
                  <a:cubicBezTo>
                    <a:pt x="912977" y="271490"/>
                    <a:pt x="927360" y="317781"/>
                    <a:pt x="925646" y="345499"/>
                  </a:cubicBezTo>
                  <a:cubicBezTo>
                    <a:pt x="926026" y="358453"/>
                    <a:pt x="951268" y="388076"/>
                    <a:pt x="927170" y="390171"/>
                  </a:cubicBezTo>
                  <a:cubicBezTo>
                    <a:pt x="913454" y="322068"/>
                    <a:pt x="861352" y="257964"/>
                    <a:pt x="796677" y="229294"/>
                  </a:cubicBezTo>
                  <a:cubicBezTo>
                    <a:pt x="863352" y="304923"/>
                    <a:pt x="935266" y="393029"/>
                    <a:pt x="945362" y="499804"/>
                  </a:cubicBezTo>
                  <a:cubicBezTo>
                    <a:pt x="956125" y="486564"/>
                    <a:pt x="965365" y="464371"/>
                    <a:pt x="959364" y="446655"/>
                  </a:cubicBezTo>
                  <a:cubicBezTo>
                    <a:pt x="951649" y="416079"/>
                    <a:pt x="972413" y="386838"/>
                    <a:pt x="971651" y="356358"/>
                  </a:cubicBezTo>
                  <a:cubicBezTo>
                    <a:pt x="965174" y="331974"/>
                    <a:pt x="956888" y="307780"/>
                    <a:pt x="946981" y="284158"/>
                  </a:cubicBezTo>
                  <a:cubicBezTo>
                    <a:pt x="897547" y="165858"/>
                    <a:pt x="807345" y="59940"/>
                    <a:pt x="691902" y="2790"/>
                  </a:cubicBezTo>
                  <a:cubicBezTo>
                    <a:pt x="622846" y="-6069"/>
                    <a:pt x="554171" y="9648"/>
                    <a:pt x="485114" y="2504"/>
                  </a:cubicBezTo>
                  <a:cubicBezTo>
                    <a:pt x="456158" y="1075"/>
                    <a:pt x="437965" y="26126"/>
                    <a:pt x="415201" y="39556"/>
                  </a:cubicBezTo>
                  <a:cubicBezTo>
                    <a:pt x="405962" y="46128"/>
                    <a:pt x="403675" y="56225"/>
                    <a:pt x="400723" y="65464"/>
                  </a:cubicBezTo>
                  <a:cubicBezTo>
                    <a:pt x="398627" y="76037"/>
                    <a:pt x="388340" y="78990"/>
                    <a:pt x="384054" y="88038"/>
                  </a:cubicBezTo>
                  <a:cubicBezTo>
                    <a:pt x="363480" y="80895"/>
                    <a:pt x="335286" y="59559"/>
                    <a:pt x="307949" y="54225"/>
                  </a:cubicBezTo>
                  <a:cubicBezTo>
                    <a:pt x="304901" y="53653"/>
                    <a:pt x="301758" y="53177"/>
                    <a:pt x="298710" y="53082"/>
                  </a:cubicBezTo>
                  <a:cubicBezTo>
                    <a:pt x="264801" y="48795"/>
                    <a:pt x="226891" y="19554"/>
                    <a:pt x="194316" y="43747"/>
                  </a:cubicBezTo>
                  <a:close/>
                  <a:moveTo>
                    <a:pt x="61823" y="322068"/>
                  </a:moveTo>
                  <a:cubicBezTo>
                    <a:pt x="99352" y="217293"/>
                    <a:pt x="196697" y="105279"/>
                    <a:pt x="276707" y="105183"/>
                  </a:cubicBezTo>
                  <a:cubicBezTo>
                    <a:pt x="288232" y="109089"/>
                    <a:pt x="381006" y="146998"/>
                    <a:pt x="334524" y="149951"/>
                  </a:cubicBezTo>
                  <a:cubicBezTo>
                    <a:pt x="329095" y="143569"/>
                    <a:pt x="323665" y="138140"/>
                    <a:pt x="318236" y="133663"/>
                  </a:cubicBezTo>
                  <a:lnTo>
                    <a:pt x="307568" y="136616"/>
                  </a:lnTo>
                  <a:cubicBezTo>
                    <a:pt x="305092" y="143474"/>
                    <a:pt x="306616" y="152808"/>
                    <a:pt x="297853" y="154904"/>
                  </a:cubicBezTo>
                  <a:cubicBezTo>
                    <a:pt x="267658" y="179764"/>
                    <a:pt x="238607" y="210244"/>
                    <a:pt x="214223" y="244153"/>
                  </a:cubicBezTo>
                  <a:cubicBezTo>
                    <a:pt x="186505" y="282539"/>
                    <a:pt x="164788" y="325211"/>
                    <a:pt x="153835" y="369121"/>
                  </a:cubicBezTo>
                  <a:cubicBezTo>
                    <a:pt x="120783" y="449131"/>
                    <a:pt x="143071" y="548382"/>
                    <a:pt x="199936" y="611723"/>
                  </a:cubicBezTo>
                  <a:cubicBezTo>
                    <a:pt x="190887" y="520854"/>
                    <a:pt x="172028" y="409793"/>
                    <a:pt x="210699" y="323877"/>
                  </a:cubicBezTo>
                  <a:cubicBezTo>
                    <a:pt x="216414" y="346833"/>
                    <a:pt x="212985" y="373217"/>
                    <a:pt x="218795" y="397887"/>
                  </a:cubicBezTo>
                  <a:cubicBezTo>
                    <a:pt x="220129" y="403602"/>
                    <a:pt x="222034" y="409221"/>
                    <a:pt x="224605" y="414651"/>
                  </a:cubicBezTo>
                  <a:cubicBezTo>
                    <a:pt x="236893" y="440368"/>
                    <a:pt x="241560" y="477706"/>
                    <a:pt x="263087" y="495804"/>
                  </a:cubicBezTo>
                  <a:cubicBezTo>
                    <a:pt x="267182" y="488946"/>
                    <a:pt x="256800" y="482945"/>
                    <a:pt x="261372" y="476373"/>
                  </a:cubicBezTo>
                  <a:cubicBezTo>
                    <a:pt x="276993" y="494184"/>
                    <a:pt x="282803" y="540857"/>
                    <a:pt x="252704" y="502662"/>
                  </a:cubicBezTo>
                  <a:cubicBezTo>
                    <a:pt x="228987" y="471801"/>
                    <a:pt x="220129" y="435510"/>
                    <a:pt x="211080" y="399506"/>
                  </a:cubicBezTo>
                  <a:cubicBezTo>
                    <a:pt x="209651" y="393600"/>
                    <a:pt x="208127" y="387790"/>
                    <a:pt x="206603" y="381885"/>
                  </a:cubicBezTo>
                  <a:cubicBezTo>
                    <a:pt x="185744" y="456561"/>
                    <a:pt x="209651" y="537523"/>
                    <a:pt x="207365" y="611818"/>
                  </a:cubicBezTo>
                  <a:cubicBezTo>
                    <a:pt x="207175" y="616962"/>
                    <a:pt x="206889" y="622010"/>
                    <a:pt x="206508" y="627153"/>
                  </a:cubicBezTo>
                  <a:cubicBezTo>
                    <a:pt x="137166" y="573909"/>
                    <a:pt x="109639" y="463990"/>
                    <a:pt x="137166" y="381599"/>
                  </a:cubicBezTo>
                  <a:cubicBezTo>
                    <a:pt x="147929" y="327306"/>
                    <a:pt x="177266" y="283396"/>
                    <a:pt x="208222" y="240438"/>
                  </a:cubicBezTo>
                  <a:cubicBezTo>
                    <a:pt x="222796" y="220150"/>
                    <a:pt x="237750" y="200052"/>
                    <a:pt x="251180" y="179193"/>
                  </a:cubicBezTo>
                  <a:cubicBezTo>
                    <a:pt x="240988" y="182622"/>
                    <a:pt x="235559" y="194814"/>
                    <a:pt x="224701" y="197862"/>
                  </a:cubicBezTo>
                  <a:cubicBezTo>
                    <a:pt x="161455" y="222055"/>
                    <a:pt x="128498" y="290064"/>
                    <a:pt x="96399" y="345118"/>
                  </a:cubicBezTo>
                  <a:cubicBezTo>
                    <a:pt x="95256" y="347690"/>
                    <a:pt x="94304" y="350166"/>
                    <a:pt x="93351" y="352738"/>
                  </a:cubicBezTo>
                  <a:cubicBezTo>
                    <a:pt x="79349" y="391124"/>
                    <a:pt x="85159" y="431891"/>
                    <a:pt x="74111" y="470753"/>
                  </a:cubicBezTo>
                  <a:cubicBezTo>
                    <a:pt x="73729" y="471705"/>
                    <a:pt x="73729" y="473515"/>
                    <a:pt x="74301" y="473896"/>
                  </a:cubicBezTo>
                  <a:cubicBezTo>
                    <a:pt x="82969" y="479421"/>
                    <a:pt x="80492" y="487231"/>
                    <a:pt x="79349" y="494565"/>
                  </a:cubicBezTo>
                  <a:cubicBezTo>
                    <a:pt x="62871" y="520092"/>
                    <a:pt x="59156" y="453227"/>
                    <a:pt x="52489" y="442368"/>
                  </a:cubicBezTo>
                  <a:cubicBezTo>
                    <a:pt x="40868" y="409602"/>
                    <a:pt x="46012" y="366454"/>
                    <a:pt x="62014" y="321972"/>
                  </a:cubicBezTo>
                  <a:close/>
                </a:path>
              </a:pathLst>
            </a:custGeom>
            <a:solidFill>
              <a:srgbClr val="898989"/>
            </a:solidFill>
            <a:ln w="9525" cap="flat">
              <a:noFill/>
              <a:prstDash val="solid"/>
              <a:miter/>
            </a:ln>
          </p:spPr>
          <p:txBody>
            <a:bodyPr rtlCol="0" anchor="ctr"/>
            <a:lstStyle/>
            <a:p>
              <a:endParaRPr lang="ja-JP" altLang="en-US"/>
            </a:p>
          </p:txBody>
        </p:sp>
        <p:sp>
          <p:nvSpPr>
            <p:cNvPr id="162" name="フリーフォーム: 図形 161">
              <a:extLst>
                <a:ext uri="{FF2B5EF4-FFF2-40B4-BE49-F238E27FC236}">
                  <a16:creationId xmlns:a16="http://schemas.microsoft.com/office/drawing/2014/main" id="{2188D4CF-D7E5-9842-795B-CCBEDEC2F2F4}"/>
                </a:ext>
              </a:extLst>
            </p:cNvPr>
            <p:cNvSpPr/>
            <p:nvPr/>
          </p:nvSpPr>
          <p:spPr>
            <a:xfrm>
              <a:off x="4058491" y="1834610"/>
              <a:ext cx="739711" cy="212837"/>
            </a:xfrm>
            <a:custGeom>
              <a:avLst/>
              <a:gdLst>
                <a:gd name="connsiteX0" fmla="*/ 216122 w 739711"/>
                <a:gd name="connsiteY0" fmla="*/ 95536 h 212837"/>
                <a:gd name="connsiteX1" fmla="*/ 193643 w 739711"/>
                <a:gd name="connsiteY1" fmla="*/ 91250 h 212837"/>
                <a:gd name="connsiteX2" fmla="*/ 188023 w 739711"/>
                <a:gd name="connsiteY2" fmla="*/ 80105 h 212837"/>
                <a:gd name="connsiteX3" fmla="*/ 216027 w 739711"/>
                <a:gd name="connsiteY3" fmla="*/ 95440 h 212837"/>
                <a:gd name="connsiteX4" fmla="*/ 462248 w 739711"/>
                <a:gd name="connsiteY4" fmla="*/ 206121 h 212837"/>
                <a:gd name="connsiteX5" fmla="*/ 668846 w 739711"/>
                <a:gd name="connsiteY5" fmla="*/ 123920 h 212837"/>
                <a:gd name="connsiteX6" fmla="*/ 736378 w 739711"/>
                <a:gd name="connsiteY6" fmla="*/ 93631 h 212837"/>
                <a:gd name="connsiteX7" fmla="*/ 739712 w 739711"/>
                <a:gd name="connsiteY7" fmla="*/ 86868 h 212837"/>
                <a:gd name="connsiteX8" fmla="*/ 696182 w 739711"/>
                <a:gd name="connsiteY8" fmla="*/ 80963 h 212837"/>
                <a:gd name="connsiteX9" fmla="*/ 515493 w 739711"/>
                <a:gd name="connsiteY9" fmla="*/ 183356 h 212837"/>
                <a:gd name="connsiteX10" fmla="*/ 269367 w 739711"/>
                <a:gd name="connsiteY10" fmla="*/ 132779 h 212837"/>
                <a:gd name="connsiteX11" fmla="*/ 223075 w 739711"/>
                <a:gd name="connsiteY11" fmla="*/ 77248 h 212837"/>
                <a:gd name="connsiteX12" fmla="*/ 228695 w 739711"/>
                <a:gd name="connsiteY12" fmla="*/ 70485 h 212837"/>
                <a:gd name="connsiteX13" fmla="*/ 200120 w 739711"/>
                <a:gd name="connsiteY13" fmla="*/ 61627 h 212837"/>
                <a:gd name="connsiteX14" fmla="*/ 157734 w 739711"/>
                <a:gd name="connsiteY14" fmla="*/ 59817 h 212837"/>
                <a:gd name="connsiteX15" fmla="*/ 86011 w 739711"/>
                <a:gd name="connsiteY15" fmla="*/ 0 h 212837"/>
                <a:gd name="connsiteX16" fmla="*/ 77343 w 739711"/>
                <a:gd name="connsiteY16" fmla="*/ 1524 h 212837"/>
                <a:gd name="connsiteX17" fmla="*/ 170402 w 739711"/>
                <a:gd name="connsiteY17" fmla="*/ 71152 h 212837"/>
                <a:gd name="connsiteX18" fmla="*/ 179546 w 739711"/>
                <a:gd name="connsiteY18" fmla="*/ 85630 h 212837"/>
                <a:gd name="connsiteX19" fmla="*/ 176117 w 739711"/>
                <a:gd name="connsiteY19" fmla="*/ 84963 h 212837"/>
                <a:gd name="connsiteX20" fmla="*/ 149542 w 739711"/>
                <a:gd name="connsiteY20" fmla="*/ 81915 h 212837"/>
                <a:gd name="connsiteX21" fmla="*/ 163830 w 739711"/>
                <a:gd name="connsiteY21" fmla="*/ 91535 h 212837"/>
                <a:gd name="connsiteX22" fmla="*/ 3334 w 739711"/>
                <a:gd name="connsiteY22" fmla="*/ 26765 h 212837"/>
                <a:gd name="connsiteX23" fmla="*/ 0 w 739711"/>
                <a:gd name="connsiteY23" fmla="*/ 30480 h 212837"/>
                <a:gd name="connsiteX24" fmla="*/ 29432 w 739711"/>
                <a:gd name="connsiteY24" fmla="*/ 54769 h 212837"/>
                <a:gd name="connsiteX25" fmla="*/ 228886 w 739711"/>
                <a:gd name="connsiteY25" fmla="*/ 110395 h 212837"/>
                <a:gd name="connsiteX26" fmla="*/ 462153 w 739711"/>
                <a:gd name="connsiteY26" fmla="*/ 205930 h 21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39711" h="212837">
                  <a:moveTo>
                    <a:pt x="216122" y="95536"/>
                  </a:moveTo>
                  <a:cubicBezTo>
                    <a:pt x="208502" y="97346"/>
                    <a:pt x="202692" y="92583"/>
                    <a:pt x="193643" y="91250"/>
                  </a:cubicBezTo>
                  <a:cubicBezTo>
                    <a:pt x="187357" y="89440"/>
                    <a:pt x="185738" y="84868"/>
                    <a:pt x="188023" y="80105"/>
                  </a:cubicBezTo>
                  <a:cubicBezTo>
                    <a:pt x="196120" y="67723"/>
                    <a:pt x="211074" y="88487"/>
                    <a:pt x="216027" y="95440"/>
                  </a:cubicBezTo>
                  <a:close/>
                  <a:moveTo>
                    <a:pt x="462248" y="206121"/>
                  </a:moveTo>
                  <a:cubicBezTo>
                    <a:pt x="537115" y="193358"/>
                    <a:pt x="607885" y="169735"/>
                    <a:pt x="668846" y="123920"/>
                  </a:cubicBezTo>
                  <a:cubicBezTo>
                    <a:pt x="705040" y="102203"/>
                    <a:pt x="695801" y="77819"/>
                    <a:pt x="736378" y="93631"/>
                  </a:cubicBezTo>
                  <a:lnTo>
                    <a:pt x="739712" y="86868"/>
                  </a:lnTo>
                  <a:cubicBezTo>
                    <a:pt x="729424" y="84296"/>
                    <a:pt x="697611" y="63627"/>
                    <a:pt x="696182" y="80963"/>
                  </a:cubicBezTo>
                  <a:cubicBezTo>
                    <a:pt x="655796" y="138779"/>
                    <a:pt x="581692" y="165354"/>
                    <a:pt x="515493" y="183356"/>
                  </a:cubicBezTo>
                  <a:cubicBezTo>
                    <a:pt x="427672" y="215265"/>
                    <a:pt x="332804" y="207169"/>
                    <a:pt x="269367" y="132779"/>
                  </a:cubicBezTo>
                  <a:cubicBezTo>
                    <a:pt x="262509" y="120777"/>
                    <a:pt x="206312" y="85820"/>
                    <a:pt x="223075" y="77248"/>
                  </a:cubicBezTo>
                  <a:cubicBezTo>
                    <a:pt x="225552" y="76200"/>
                    <a:pt x="226790" y="72771"/>
                    <a:pt x="228695" y="70485"/>
                  </a:cubicBezTo>
                  <a:cubicBezTo>
                    <a:pt x="219837" y="63532"/>
                    <a:pt x="208026" y="70199"/>
                    <a:pt x="200120" y="61627"/>
                  </a:cubicBezTo>
                  <a:cubicBezTo>
                    <a:pt x="186690" y="59912"/>
                    <a:pt x="171450" y="66199"/>
                    <a:pt x="157734" y="59817"/>
                  </a:cubicBezTo>
                  <a:cubicBezTo>
                    <a:pt x="126016" y="54102"/>
                    <a:pt x="94297" y="30575"/>
                    <a:pt x="86011" y="0"/>
                  </a:cubicBezTo>
                  <a:lnTo>
                    <a:pt x="77343" y="1524"/>
                  </a:lnTo>
                  <a:cubicBezTo>
                    <a:pt x="87916" y="38957"/>
                    <a:pt x="125349" y="71628"/>
                    <a:pt x="170402" y="71152"/>
                  </a:cubicBezTo>
                  <a:cubicBezTo>
                    <a:pt x="178403" y="72104"/>
                    <a:pt x="184880" y="79915"/>
                    <a:pt x="179546" y="85630"/>
                  </a:cubicBezTo>
                  <a:cubicBezTo>
                    <a:pt x="179070" y="86106"/>
                    <a:pt x="176213" y="85439"/>
                    <a:pt x="176117" y="84963"/>
                  </a:cubicBezTo>
                  <a:cubicBezTo>
                    <a:pt x="171259" y="74771"/>
                    <a:pt x="158115" y="78296"/>
                    <a:pt x="149542" y="81915"/>
                  </a:cubicBezTo>
                  <a:cubicBezTo>
                    <a:pt x="154210" y="85534"/>
                    <a:pt x="159258" y="87916"/>
                    <a:pt x="163830" y="91535"/>
                  </a:cubicBezTo>
                  <a:cubicBezTo>
                    <a:pt x="103441" y="93536"/>
                    <a:pt x="50959" y="64294"/>
                    <a:pt x="3334" y="26765"/>
                  </a:cubicBezTo>
                  <a:lnTo>
                    <a:pt x="0" y="30480"/>
                  </a:lnTo>
                  <a:cubicBezTo>
                    <a:pt x="10382" y="38195"/>
                    <a:pt x="20383" y="46196"/>
                    <a:pt x="29432" y="54769"/>
                  </a:cubicBezTo>
                  <a:cubicBezTo>
                    <a:pt x="82487" y="107061"/>
                    <a:pt x="160687" y="100013"/>
                    <a:pt x="228886" y="110395"/>
                  </a:cubicBezTo>
                  <a:cubicBezTo>
                    <a:pt x="292798" y="174022"/>
                    <a:pt x="366808" y="233458"/>
                    <a:pt x="462153" y="205930"/>
                  </a:cubicBezTo>
                  <a:close/>
                </a:path>
              </a:pathLst>
            </a:custGeom>
            <a:solidFill>
              <a:srgbClr val="040000"/>
            </a:solidFill>
            <a:ln w="9525" cap="flat">
              <a:noFill/>
              <a:prstDash val="solid"/>
              <a:miter/>
            </a:ln>
          </p:spPr>
          <p:txBody>
            <a:bodyPr rtlCol="0" anchor="ctr"/>
            <a:lstStyle/>
            <a:p>
              <a:endParaRPr lang="ja-JP" altLang="en-US"/>
            </a:p>
          </p:txBody>
        </p:sp>
        <p:sp>
          <p:nvSpPr>
            <p:cNvPr id="163" name="フリーフォーム: 図形 162">
              <a:extLst>
                <a:ext uri="{FF2B5EF4-FFF2-40B4-BE49-F238E27FC236}">
                  <a16:creationId xmlns:a16="http://schemas.microsoft.com/office/drawing/2014/main" id="{140F2CC3-57A1-070B-D0C2-D32189692DA8}"/>
                </a:ext>
              </a:extLst>
            </p:cNvPr>
            <p:cNvSpPr/>
            <p:nvPr/>
          </p:nvSpPr>
          <p:spPr>
            <a:xfrm>
              <a:off x="4662661" y="1278165"/>
              <a:ext cx="132492" cy="109627"/>
            </a:xfrm>
            <a:custGeom>
              <a:avLst/>
              <a:gdLst>
                <a:gd name="connsiteX0" fmla="*/ 0 w 132492"/>
                <a:gd name="connsiteY0" fmla="*/ 2757 h 109627"/>
                <a:gd name="connsiteX1" fmla="*/ 127730 w 132492"/>
                <a:gd name="connsiteY1" fmla="*/ 109627 h 109627"/>
                <a:gd name="connsiteX2" fmla="*/ 132493 w 132492"/>
                <a:gd name="connsiteY2" fmla="*/ 107437 h 109627"/>
                <a:gd name="connsiteX3" fmla="*/ 95 w 132492"/>
                <a:gd name="connsiteY3" fmla="*/ 2662 h 109627"/>
              </a:gdLst>
              <a:ahLst/>
              <a:cxnLst>
                <a:cxn ang="0">
                  <a:pos x="connsiteX0" y="connsiteY0"/>
                </a:cxn>
                <a:cxn ang="0">
                  <a:pos x="connsiteX1" y="connsiteY1"/>
                </a:cxn>
                <a:cxn ang="0">
                  <a:pos x="connsiteX2" y="connsiteY2"/>
                </a:cxn>
                <a:cxn ang="0">
                  <a:pos x="connsiteX3" y="connsiteY3"/>
                </a:cxn>
              </a:cxnLst>
              <a:rect l="l" t="t" r="r" b="b"/>
              <a:pathLst>
                <a:path w="132492" h="109627">
                  <a:moveTo>
                    <a:pt x="0" y="2757"/>
                  </a:moveTo>
                  <a:cubicBezTo>
                    <a:pt x="53245" y="17330"/>
                    <a:pt x="100584" y="59050"/>
                    <a:pt x="127730" y="109627"/>
                  </a:cubicBezTo>
                  <a:lnTo>
                    <a:pt x="132493" y="107437"/>
                  </a:lnTo>
                  <a:cubicBezTo>
                    <a:pt x="98870" y="44000"/>
                    <a:pt x="46768" y="-13150"/>
                    <a:pt x="95" y="2662"/>
                  </a:cubicBezTo>
                  <a:close/>
                </a:path>
              </a:pathLst>
            </a:custGeom>
            <a:solidFill>
              <a:srgbClr val="040000"/>
            </a:solidFill>
            <a:ln w="9525" cap="flat">
              <a:noFill/>
              <a:prstDash val="solid"/>
              <a:miter/>
            </a:ln>
          </p:spPr>
          <p:txBody>
            <a:bodyPr rtlCol="0" anchor="ctr"/>
            <a:lstStyle/>
            <a:p>
              <a:endParaRPr lang="ja-JP" altLang="en-US"/>
            </a:p>
          </p:txBody>
        </p:sp>
        <p:sp>
          <p:nvSpPr>
            <p:cNvPr id="164" name="フリーフォーム: 図形 163">
              <a:extLst>
                <a:ext uri="{FF2B5EF4-FFF2-40B4-BE49-F238E27FC236}">
                  <a16:creationId xmlns:a16="http://schemas.microsoft.com/office/drawing/2014/main" id="{79C458AD-6BE7-8E6D-BE9D-8FCC70C2B73A}"/>
                </a:ext>
              </a:extLst>
            </p:cNvPr>
            <p:cNvSpPr/>
            <p:nvPr/>
          </p:nvSpPr>
          <p:spPr>
            <a:xfrm>
              <a:off x="4761912" y="1804511"/>
              <a:ext cx="69180" cy="127997"/>
            </a:xfrm>
            <a:custGeom>
              <a:avLst/>
              <a:gdLst>
                <a:gd name="connsiteX0" fmla="*/ 54007 w 69180"/>
                <a:gd name="connsiteY0" fmla="*/ 52007 h 127997"/>
                <a:gd name="connsiteX1" fmla="*/ 58769 w 69180"/>
                <a:gd name="connsiteY1" fmla="*/ 2667 h 127997"/>
                <a:gd name="connsiteX2" fmla="*/ 51816 w 69180"/>
                <a:gd name="connsiteY2" fmla="*/ 0 h 127997"/>
                <a:gd name="connsiteX3" fmla="*/ 32766 w 69180"/>
                <a:gd name="connsiteY3" fmla="*/ 38195 h 127997"/>
                <a:gd name="connsiteX4" fmla="*/ 55912 w 69180"/>
                <a:gd name="connsiteY4" fmla="*/ 67151 h 127997"/>
                <a:gd name="connsiteX5" fmla="*/ 0 w 69180"/>
                <a:gd name="connsiteY5" fmla="*/ 76391 h 127997"/>
                <a:gd name="connsiteX6" fmla="*/ 36481 w 69180"/>
                <a:gd name="connsiteY6" fmla="*/ 116872 h 127997"/>
                <a:gd name="connsiteX7" fmla="*/ 33147 w 69180"/>
                <a:gd name="connsiteY7" fmla="*/ 123635 h 127997"/>
                <a:gd name="connsiteX8" fmla="*/ 43053 w 69180"/>
                <a:gd name="connsiteY8" fmla="*/ 127826 h 127997"/>
                <a:gd name="connsiteX9" fmla="*/ 30385 w 69180"/>
                <a:gd name="connsiteY9" fmla="*/ 88487 h 127997"/>
                <a:gd name="connsiteX10" fmla="*/ 28956 w 69180"/>
                <a:gd name="connsiteY10" fmla="*/ 84106 h 127997"/>
                <a:gd name="connsiteX11" fmla="*/ 54102 w 69180"/>
                <a:gd name="connsiteY11" fmla="*/ 51816 h 127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180" h="127997">
                  <a:moveTo>
                    <a:pt x="54007" y="52007"/>
                  </a:moveTo>
                  <a:cubicBezTo>
                    <a:pt x="39529" y="49625"/>
                    <a:pt x="47435" y="27527"/>
                    <a:pt x="58769" y="2667"/>
                  </a:cubicBezTo>
                  <a:lnTo>
                    <a:pt x="51816" y="0"/>
                  </a:lnTo>
                  <a:cubicBezTo>
                    <a:pt x="45911" y="13049"/>
                    <a:pt x="39529" y="25718"/>
                    <a:pt x="32766" y="38195"/>
                  </a:cubicBezTo>
                  <a:cubicBezTo>
                    <a:pt x="28099" y="53150"/>
                    <a:pt x="49721" y="56483"/>
                    <a:pt x="55912" y="67151"/>
                  </a:cubicBezTo>
                  <a:cubicBezTo>
                    <a:pt x="38958" y="79439"/>
                    <a:pt x="15907" y="65532"/>
                    <a:pt x="0" y="76391"/>
                  </a:cubicBezTo>
                  <a:cubicBezTo>
                    <a:pt x="17717" y="83915"/>
                    <a:pt x="34862" y="96583"/>
                    <a:pt x="36481" y="116872"/>
                  </a:cubicBezTo>
                  <a:lnTo>
                    <a:pt x="33147" y="123635"/>
                  </a:lnTo>
                  <a:cubicBezTo>
                    <a:pt x="36195" y="124778"/>
                    <a:pt x="39434" y="126206"/>
                    <a:pt x="43053" y="127826"/>
                  </a:cubicBezTo>
                  <a:cubicBezTo>
                    <a:pt x="64294" y="130874"/>
                    <a:pt x="39529" y="92488"/>
                    <a:pt x="30385" y="88487"/>
                  </a:cubicBezTo>
                  <a:cubicBezTo>
                    <a:pt x="29337" y="87916"/>
                    <a:pt x="29337" y="85630"/>
                    <a:pt x="28956" y="84106"/>
                  </a:cubicBezTo>
                  <a:cubicBezTo>
                    <a:pt x="51435" y="81820"/>
                    <a:pt x="90964" y="72390"/>
                    <a:pt x="54102" y="51816"/>
                  </a:cubicBezTo>
                  <a:close/>
                </a:path>
              </a:pathLst>
            </a:custGeom>
            <a:solidFill>
              <a:srgbClr val="040000"/>
            </a:solidFill>
            <a:ln w="9525" cap="flat">
              <a:noFill/>
              <a:prstDash val="solid"/>
              <a:miter/>
            </a:ln>
          </p:spPr>
          <p:txBody>
            <a:bodyPr rtlCol="0" anchor="ctr"/>
            <a:lstStyle/>
            <a:p>
              <a:endParaRPr lang="ja-JP" altLang="en-US"/>
            </a:p>
          </p:txBody>
        </p:sp>
        <p:sp>
          <p:nvSpPr>
            <p:cNvPr id="165" name="フリーフォーム: 図形 164">
              <a:extLst>
                <a:ext uri="{FF2B5EF4-FFF2-40B4-BE49-F238E27FC236}">
                  <a16:creationId xmlns:a16="http://schemas.microsoft.com/office/drawing/2014/main" id="{C8907095-56DB-4877-51E1-6AEA22A23B46}"/>
                </a:ext>
              </a:extLst>
            </p:cNvPr>
            <p:cNvSpPr/>
            <p:nvPr/>
          </p:nvSpPr>
          <p:spPr>
            <a:xfrm>
              <a:off x="4596939" y="1155954"/>
              <a:ext cx="258794" cy="285845"/>
            </a:xfrm>
            <a:custGeom>
              <a:avLst/>
              <a:gdLst>
                <a:gd name="connsiteX0" fmla="*/ 0 w 258794"/>
                <a:gd name="connsiteY0" fmla="*/ 4477 h 285845"/>
                <a:gd name="connsiteX1" fmla="*/ 255079 w 258794"/>
                <a:gd name="connsiteY1" fmla="*/ 285845 h 285845"/>
                <a:gd name="connsiteX2" fmla="*/ 258794 w 258794"/>
                <a:gd name="connsiteY2" fmla="*/ 284512 h 285845"/>
                <a:gd name="connsiteX3" fmla="*/ 255460 w 258794"/>
                <a:gd name="connsiteY3" fmla="*/ 274606 h 285845"/>
                <a:gd name="connsiteX4" fmla="*/ 128206 w 258794"/>
                <a:gd name="connsiteY4" fmla="*/ 87821 h 285845"/>
                <a:gd name="connsiteX5" fmla="*/ 1429 w 258794"/>
                <a:gd name="connsiteY5" fmla="*/ 0 h 285845"/>
                <a:gd name="connsiteX6" fmla="*/ 95 w 258794"/>
                <a:gd name="connsiteY6" fmla="*/ 4477 h 28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794" h="285845">
                  <a:moveTo>
                    <a:pt x="0" y="4477"/>
                  </a:moveTo>
                  <a:cubicBezTo>
                    <a:pt x="115443" y="61627"/>
                    <a:pt x="205645" y="167545"/>
                    <a:pt x="255079" y="285845"/>
                  </a:cubicBezTo>
                  <a:lnTo>
                    <a:pt x="258794" y="284512"/>
                  </a:lnTo>
                  <a:cubicBezTo>
                    <a:pt x="257365" y="281273"/>
                    <a:pt x="256222" y="278035"/>
                    <a:pt x="255460" y="274606"/>
                  </a:cubicBezTo>
                  <a:cubicBezTo>
                    <a:pt x="236125" y="198406"/>
                    <a:pt x="183071" y="141351"/>
                    <a:pt x="128206" y="87821"/>
                  </a:cubicBezTo>
                  <a:cubicBezTo>
                    <a:pt x="80105" y="34004"/>
                    <a:pt x="40862" y="10096"/>
                    <a:pt x="1429" y="0"/>
                  </a:cubicBezTo>
                  <a:lnTo>
                    <a:pt x="95" y="4477"/>
                  </a:lnTo>
                  <a:close/>
                </a:path>
              </a:pathLst>
            </a:custGeom>
            <a:solidFill>
              <a:srgbClr val="040000"/>
            </a:solidFill>
            <a:ln w="9525" cap="flat">
              <a:noFill/>
              <a:prstDash val="solid"/>
              <a:miter/>
            </a:ln>
          </p:spPr>
          <p:txBody>
            <a:bodyPr rtlCol="0" anchor="ctr"/>
            <a:lstStyle/>
            <a:p>
              <a:endParaRPr lang="ja-JP" altLang="en-US"/>
            </a:p>
          </p:txBody>
        </p:sp>
        <p:sp>
          <p:nvSpPr>
            <p:cNvPr id="166" name="フリーフォーム: 図形 165">
              <a:extLst>
                <a:ext uri="{FF2B5EF4-FFF2-40B4-BE49-F238E27FC236}">
                  <a16:creationId xmlns:a16="http://schemas.microsoft.com/office/drawing/2014/main" id="{4C722CEA-EBE3-3974-1D8E-BCD3B5186C52}"/>
                </a:ext>
              </a:extLst>
            </p:cNvPr>
            <p:cNvSpPr/>
            <p:nvPr/>
          </p:nvSpPr>
          <p:spPr>
            <a:xfrm>
              <a:off x="4648278" y="1358169"/>
              <a:ext cx="237802" cy="449103"/>
            </a:xfrm>
            <a:custGeom>
              <a:avLst/>
              <a:gdLst>
                <a:gd name="connsiteX0" fmla="*/ 196977 w 237802"/>
                <a:gd name="connsiteY0" fmla="*/ 384143 h 449103"/>
                <a:gd name="connsiteX1" fmla="*/ 225171 w 237802"/>
                <a:gd name="connsiteY1" fmla="*/ 266700 h 449103"/>
                <a:gd name="connsiteX2" fmla="*/ 237458 w 237802"/>
                <a:gd name="connsiteY2" fmla="*/ 153829 h 449103"/>
                <a:gd name="connsiteX3" fmla="*/ 207359 w 237802"/>
                <a:gd name="connsiteY3" fmla="*/ 82296 h 449103"/>
                <a:gd name="connsiteX4" fmla="*/ 203645 w 237802"/>
                <a:gd name="connsiteY4" fmla="*/ 83630 h 449103"/>
                <a:gd name="connsiteX5" fmla="*/ 228314 w 237802"/>
                <a:gd name="connsiteY5" fmla="*/ 155829 h 449103"/>
                <a:gd name="connsiteX6" fmla="*/ 216027 w 237802"/>
                <a:gd name="connsiteY6" fmla="*/ 246126 h 449103"/>
                <a:gd name="connsiteX7" fmla="*/ 202025 w 237802"/>
                <a:gd name="connsiteY7" fmla="*/ 299276 h 449103"/>
                <a:gd name="connsiteX8" fmla="*/ 53340 w 237802"/>
                <a:gd name="connsiteY8" fmla="*/ 28766 h 449103"/>
                <a:gd name="connsiteX9" fmla="*/ 183833 w 237802"/>
                <a:gd name="connsiteY9" fmla="*/ 189643 h 449103"/>
                <a:gd name="connsiteX10" fmla="*/ 182309 w 237802"/>
                <a:gd name="connsiteY10" fmla="*/ 144970 h 449103"/>
                <a:gd name="connsiteX11" fmla="*/ 146590 w 237802"/>
                <a:gd name="connsiteY11" fmla="*/ 27622 h 449103"/>
                <a:gd name="connsiteX12" fmla="*/ 141827 w 237802"/>
                <a:gd name="connsiteY12" fmla="*/ 29813 h 449103"/>
                <a:gd name="connsiteX13" fmla="*/ 165926 w 237802"/>
                <a:gd name="connsiteY13" fmla="*/ 120396 h 449103"/>
                <a:gd name="connsiteX14" fmla="*/ 12954 w 237802"/>
                <a:gd name="connsiteY14" fmla="*/ 0 h 449103"/>
                <a:gd name="connsiteX15" fmla="*/ 953 w 237802"/>
                <a:gd name="connsiteY15" fmla="*/ 3048 h 449103"/>
                <a:gd name="connsiteX16" fmla="*/ 0 w 237802"/>
                <a:gd name="connsiteY16" fmla="*/ 10097 h 449103"/>
                <a:gd name="connsiteX17" fmla="*/ 24384 w 237802"/>
                <a:gd name="connsiteY17" fmla="*/ 26956 h 449103"/>
                <a:gd name="connsiteX18" fmla="*/ 54674 w 237802"/>
                <a:gd name="connsiteY18" fmla="*/ 64103 h 449103"/>
                <a:gd name="connsiteX19" fmla="*/ 109442 w 237802"/>
                <a:gd name="connsiteY19" fmla="*/ 109633 h 449103"/>
                <a:gd name="connsiteX20" fmla="*/ 194215 w 237802"/>
                <a:gd name="connsiteY20" fmla="*/ 336518 h 449103"/>
                <a:gd name="connsiteX21" fmla="*/ 165068 w 237802"/>
                <a:gd name="connsiteY21" fmla="*/ 446437 h 449103"/>
                <a:gd name="connsiteX22" fmla="*/ 172021 w 237802"/>
                <a:gd name="connsiteY22" fmla="*/ 449104 h 449103"/>
                <a:gd name="connsiteX23" fmla="*/ 196691 w 237802"/>
                <a:gd name="connsiteY23" fmla="*/ 384334 h 449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7802" h="449103">
                  <a:moveTo>
                    <a:pt x="196977" y="384143"/>
                  </a:moveTo>
                  <a:cubicBezTo>
                    <a:pt x="203168" y="343376"/>
                    <a:pt x="209455" y="305086"/>
                    <a:pt x="225171" y="266700"/>
                  </a:cubicBezTo>
                  <a:cubicBezTo>
                    <a:pt x="221075" y="227743"/>
                    <a:pt x="231362" y="192024"/>
                    <a:pt x="237458" y="153829"/>
                  </a:cubicBezTo>
                  <a:cubicBezTo>
                    <a:pt x="240887" y="126301"/>
                    <a:pt x="217837" y="106489"/>
                    <a:pt x="207359" y="82296"/>
                  </a:cubicBezTo>
                  <a:lnTo>
                    <a:pt x="203645" y="83630"/>
                  </a:lnTo>
                  <a:cubicBezTo>
                    <a:pt x="213551" y="107347"/>
                    <a:pt x="221837" y="131445"/>
                    <a:pt x="228314" y="155829"/>
                  </a:cubicBezTo>
                  <a:cubicBezTo>
                    <a:pt x="229076" y="186309"/>
                    <a:pt x="208407" y="215551"/>
                    <a:pt x="216027" y="246126"/>
                  </a:cubicBezTo>
                  <a:cubicBezTo>
                    <a:pt x="222028" y="263843"/>
                    <a:pt x="212693" y="285941"/>
                    <a:pt x="202025" y="299276"/>
                  </a:cubicBezTo>
                  <a:cubicBezTo>
                    <a:pt x="191929" y="192500"/>
                    <a:pt x="120110" y="104394"/>
                    <a:pt x="53340" y="28766"/>
                  </a:cubicBezTo>
                  <a:cubicBezTo>
                    <a:pt x="118015" y="57436"/>
                    <a:pt x="170117" y="121539"/>
                    <a:pt x="183833" y="189643"/>
                  </a:cubicBezTo>
                  <a:cubicBezTo>
                    <a:pt x="207931" y="187547"/>
                    <a:pt x="182689" y="157924"/>
                    <a:pt x="182309" y="144970"/>
                  </a:cubicBezTo>
                  <a:cubicBezTo>
                    <a:pt x="184118" y="117157"/>
                    <a:pt x="169640" y="70961"/>
                    <a:pt x="146590" y="27622"/>
                  </a:cubicBezTo>
                  <a:lnTo>
                    <a:pt x="141827" y="29813"/>
                  </a:lnTo>
                  <a:cubicBezTo>
                    <a:pt x="157067" y="58293"/>
                    <a:pt x="165926" y="89535"/>
                    <a:pt x="165926" y="120396"/>
                  </a:cubicBezTo>
                  <a:cubicBezTo>
                    <a:pt x="131731" y="64389"/>
                    <a:pt x="74486" y="23812"/>
                    <a:pt x="12954" y="0"/>
                  </a:cubicBezTo>
                  <a:cubicBezTo>
                    <a:pt x="8668" y="2572"/>
                    <a:pt x="4667" y="3334"/>
                    <a:pt x="953" y="3048"/>
                  </a:cubicBezTo>
                  <a:lnTo>
                    <a:pt x="0" y="10097"/>
                  </a:lnTo>
                  <a:cubicBezTo>
                    <a:pt x="9049" y="15145"/>
                    <a:pt x="17431" y="21050"/>
                    <a:pt x="24384" y="26956"/>
                  </a:cubicBezTo>
                  <a:cubicBezTo>
                    <a:pt x="31623" y="45339"/>
                    <a:pt x="56960" y="44482"/>
                    <a:pt x="54674" y="64103"/>
                  </a:cubicBezTo>
                  <a:cubicBezTo>
                    <a:pt x="76391" y="53721"/>
                    <a:pt x="95631" y="95917"/>
                    <a:pt x="109442" y="109633"/>
                  </a:cubicBezTo>
                  <a:cubicBezTo>
                    <a:pt x="159734" y="175165"/>
                    <a:pt x="194501" y="257651"/>
                    <a:pt x="194215" y="336518"/>
                  </a:cubicBezTo>
                  <a:cubicBezTo>
                    <a:pt x="192405" y="374618"/>
                    <a:pt x="180785" y="411575"/>
                    <a:pt x="165068" y="446437"/>
                  </a:cubicBezTo>
                  <a:lnTo>
                    <a:pt x="172021" y="449104"/>
                  </a:lnTo>
                  <a:cubicBezTo>
                    <a:pt x="182975" y="424910"/>
                    <a:pt x="197072" y="398145"/>
                    <a:pt x="196691" y="384334"/>
                  </a:cubicBezTo>
                  <a:close/>
                </a:path>
              </a:pathLst>
            </a:custGeom>
            <a:solidFill>
              <a:srgbClr val="040000"/>
            </a:solidFill>
            <a:ln w="9525" cap="flat">
              <a:noFill/>
              <a:prstDash val="solid"/>
              <a:miter/>
            </a:ln>
          </p:spPr>
          <p:txBody>
            <a:bodyPr rtlCol="0" anchor="ctr"/>
            <a:lstStyle/>
            <a:p>
              <a:endParaRPr lang="ja-JP" altLang="en-US"/>
            </a:p>
          </p:txBody>
        </p:sp>
      </p:grpSp>
      <p:grpSp>
        <p:nvGrpSpPr>
          <p:cNvPr id="3" name="グラフィックス 4394">
            <a:extLst>
              <a:ext uri="{FF2B5EF4-FFF2-40B4-BE49-F238E27FC236}">
                <a16:creationId xmlns:a16="http://schemas.microsoft.com/office/drawing/2014/main" id="{72E17255-ED4C-514D-4489-3C1AB2956D85}"/>
              </a:ext>
            </a:extLst>
          </p:cNvPr>
          <p:cNvGrpSpPr/>
          <p:nvPr/>
        </p:nvGrpSpPr>
        <p:grpSpPr>
          <a:xfrm>
            <a:off x="1150498" y="4095879"/>
            <a:ext cx="325370" cy="389166"/>
            <a:chOff x="9566125" y="2970680"/>
            <a:chExt cx="1128731" cy="1578912"/>
          </a:xfrm>
        </p:grpSpPr>
        <p:sp>
          <p:nvSpPr>
            <p:cNvPr id="4" name="フリーフォーム: 図形 3">
              <a:extLst>
                <a:ext uri="{FF2B5EF4-FFF2-40B4-BE49-F238E27FC236}">
                  <a16:creationId xmlns:a16="http://schemas.microsoft.com/office/drawing/2014/main" id="{26D5ACEC-44FA-DFE5-560A-0053B242FDA2}"/>
                </a:ext>
              </a:extLst>
            </p:cNvPr>
            <p:cNvSpPr/>
            <p:nvPr/>
          </p:nvSpPr>
          <p:spPr>
            <a:xfrm>
              <a:off x="9566125" y="3286775"/>
              <a:ext cx="1128731" cy="1262817"/>
            </a:xfrm>
            <a:custGeom>
              <a:avLst/>
              <a:gdLst>
                <a:gd name="connsiteX0" fmla="*/ 1087326 w 1128731"/>
                <a:gd name="connsiteY0" fmla="*/ 481679 h 1262817"/>
                <a:gd name="connsiteX1" fmla="*/ 1093803 w 1128731"/>
                <a:gd name="connsiteY1" fmla="*/ 498538 h 1262817"/>
                <a:gd name="connsiteX2" fmla="*/ 1107424 w 1128731"/>
                <a:gd name="connsiteY2" fmla="*/ 520827 h 1262817"/>
                <a:gd name="connsiteX3" fmla="*/ 1115520 w 1128731"/>
                <a:gd name="connsiteY3" fmla="*/ 545878 h 1262817"/>
                <a:gd name="connsiteX4" fmla="*/ 1119045 w 1128731"/>
                <a:gd name="connsiteY4" fmla="*/ 572167 h 1262817"/>
                <a:gd name="connsiteX5" fmla="*/ 1119140 w 1128731"/>
                <a:gd name="connsiteY5" fmla="*/ 574358 h 1262817"/>
                <a:gd name="connsiteX6" fmla="*/ 1124093 w 1128731"/>
                <a:gd name="connsiteY6" fmla="*/ 595122 h 1262817"/>
                <a:gd name="connsiteX7" fmla="*/ 1127522 w 1128731"/>
                <a:gd name="connsiteY7" fmla="*/ 615792 h 1262817"/>
                <a:gd name="connsiteX8" fmla="*/ 1122664 w 1128731"/>
                <a:gd name="connsiteY8" fmla="*/ 643795 h 1262817"/>
                <a:gd name="connsiteX9" fmla="*/ 1121712 w 1128731"/>
                <a:gd name="connsiteY9" fmla="*/ 656177 h 1262817"/>
                <a:gd name="connsiteX10" fmla="*/ 1119235 w 1128731"/>
                <a:gd name="connsiteY10" fmla="*/ 703326 h 1262817"/>
                <a:gd name="connsiteX11" fmla="*/ 1115616 w 1128731"/>
                <a:gd name="connsiteY11" fmla="*/ 766477 h 1262817"/>
                <a:gd name="connsiteX12" fmla="*/ 1112187 w 1128731"/>
                <a:gd name="connsiteY12" fmla="*/ 782574 h 1262817"/>
                <a:gd name="connsiteX13" fmla="*/ 1092470 w 1128731"/>
                <a:gd name="connsiteY13" fmla="*/ 835438 h 1262817"/>
                <a:gd name="connsiteX14" fmla="*/ 1055132 w 1128731"/>
                <a:gd name="connsiteY14" fmla="*/ 915924 h 1262817"/>
                <a:gd name="connsiteX15" fmla="*/ 1024652 w 1128731"/>
                <a:gd name="connsiteY15" fmla="*/ 977455 h 1262817"/>
                <a:gd name="connsiteX16" fmla="*/ 1017984 w 1128731"/>
                <a:gd name="connsiteY16" fmla="*/ 984504 h 1262817"/>
                <a:gd name="connsiteX17" fmla="*/ 1005887 w 1128731"/>
                <a:gd name="connsiteY17" fmla="*/ 1003745 h 1262817"/>
                <a:gd name="connsiteX18" fmla="*/ 977789 w 1128731"/>
                <a:gd name="connsiteY18" fmla="*/ 1032796 h 1262817"/>
                <a:gd name="connsiteX19" fmla="*/ 966263 w 1128731"/>
                <a:gd name="connsiteY19" fmla="*/ 1043750 h 1262817"/>
                <a:gd name="connsiteX20" fmla="*/ 899779 w 1128731"/>
                <a:gd name="connsiteY20" fmla="*/ 1101376 h 1262817"/>
                <a:gd name="connsiteX21" fmla="*/ 888635 w 1128731"/>
                <a:gd name="connsiteY21" fmla="*/ 1110996 h 1262817"/>
                <a:gd name="connsiteX22" fmla="*/ 856059 w 1128731"/>
                <a:gd name="connsiteY22" fmla="*/ 1132999 h 1262817"/>
                <a:gd name="connsiteX23" fmla="*/ 851487 w 1128731"/>
                <a:gd name="connsiteY23" fmla="*/ 1135285 h 1262817"/>
                <a:gd name="connsiteX24" fmla="*/ 805005 w 1128731"/>
                <a:gd name="connsiteY24" fmla="*/ 1167575 h 1262817"/>
                <a:gd name="connsiteX25" fmla="*/ 783003 w 1128731"/>
                <a:gd name="connsiteY25" fmla="*/ 1177576 h 1262817"/>
                <a:gd name="connsiteX26" fmla="*/ 739473 w 1128731"/>
                <a:gd name="connsiteY26" fmla="*/ 1208437 h 1262817"/>
                <a:gd name="connsiteX27" fmla="*/ 734901 w 1128731"/>
                <a:gd name="connsiteY27" fmla="*/ 1211009 h 1262817"/>
                <a:gd name="connsiteX28" fmla="*/ 657082 w 1128731"/>
                <a:gd name="connsiteY28" fmla="*/ 1229963 h 1262817"/>
                <a:gd name="connsiteX29" fmla="*/ 596884 w 1128731"/>
                <a:gd name="connsiteY29" fmla="*/ 1235869 h 1262817"/>
                <a:gd name="connsiteX30" fmla="*/ 566880 w 1128731"/>
                <a:gd name="connsiteY30" fmla="*/ 1250252 h 1262817"/>
                <a:gd name="connsiteX31" fmla="*/ 497157 w 1128731"/>
                <a:gd name="connsiteY31" fmla="*/ 1261396 h 1262817"/>
                <a:gd name="connsiteX32" fmla="*/ 453342 w 1128731"/>
                <a:gd name="connsiteY32" fmla="*/ 1254252 h 1262817"/>
                <a:gd name="connsiteX33" fmla="*/ 439817 w 1128731"/>
                <a:gd name="connsiteY33" fmla="*/ 1243108 h 1262817"/>
                <a:gd name="connsiteX34" fmla="*/ 432673 w 1128731"/>
                <a:gd name="connsiteY34" fmla="*/ 1235678 h 1262817"/>
                <a:gd name="connsiteX35" fmla="*/ 393430 w 1128731"/>
                <a:gd name="connsiteY35" fmla="*/ 1221772 h 1262817"/>
                <a:gd name="connsiteX36" fmla="*/ 332280 w 1128731"/>
                <a:gd name="connsiteY36" fmla="*/ 1197007 h 1262817"/>
                <a:gd name="connsiteX37" fmla="*/ 264652 w 1128731"/>
                <a:gd name="connsiteY37" fmla="*/ 1161288 h 1262817"/>
                <a:gd name="connsiteX38" fmla="*/ 211122 w 1128731"/>
                <a:gd name="connsiteY38" fmla="*/ 1123379 h 1262817"/>
                <a:gd name="connsiteX39" fmla="*/ 186452 w 1128731"/>
                <a:gd name="connsiteY39" fmla="*/ 1099280 h 1262817"/>
                <a:gd name="connsiteX40" fmla="*/ 155495 w 1128731"/>
                <a:gd name="connsiteY40" fmla="*/ 1062514 h 1262817"/>
                <a:gd name="connsiteX41" fmla="*/ 140351 w 1128731"/>
                <a:gd name="connsiteY41" fmla="*/ 1040892 h 1262817"/>
                <a:gd name="connsiteX42" fmla="*/ 109776 w 1128731"/>
                <a:gd name="connsiteY42" fmla="*/ 984599 h 1262817"/>
                <a:gd name="connsiteX43" fmla="*/ 80153 w 1128731"/>
                <a:gd name="connsiteY43" fmla="*/ 939832 h 1262817"/>
                <a:gd name="connsiteX44" fmla="*/ 75962 w 1128731"/>
                <a:gd name="connsiteY44" fmla="*/ 927163 h 1262817"/>
                <a:gd name="connsiteX45" fmla="*/ 67103 w 1128731"/>
                <a:gd name="connsiteY45" fmla="*/ 901922 h 1262817"/>
                <a:gd name="connsiteX46" fmla="*/ 56626 w 1128731"/>
                <a:gd name="connsiteY46" fmla="*/ 879443 h 1262817"/>
                <a:gd name="connsiteX47" fmla="*/ 43291 w 1128731"/>
                <a:gd name="connsiteY47" fmla="*/ 833057 h 1262817"/>
                <a:gd name="connsiteX48" fmla="*/ 33195 w 1128731"/>
                <a:gd name="connsiteY48" fmla="*/ 781717 h 1262817"/>
                <a:gd name="connsiteX49" fmla="*/ 30718 w 1128731"/>
                <a:gd name="connsiteY49" fmla="*/ 774287 h 1262817"/>
                <a:gd name="connsiteX50" fmla="*/ 28146 w 1128731"/>
                <a:gd name="connsiteY50" fmla="*/ 750094 h 1262817"/>
                <a:gd name="connsiteX51" fmla="*/ 26718 w 1128731"/>
                <a:gd name="connsiteY51" fmla="*/ 739235 h 1262817"/>
                <a:gd name="connsiteX52" fmla="*/ 17383 w 1128731"/>
                <a:gd name="connsiteY52" fmla="*/ 705803 h 1262817"/>
                <a:gd name="connsiteX53" fmla="*/ 6715 w 1128731"/>
                <a:gd name="connsiteY53" fmla="*/ 650272 h 1262817"/>
                <a:gd name="connsiteX54" fmla="*/ 2810 w 1128731"/>
                <a:gd name="connsiteY54" fmla="*/ 624078 h 1262817"/>
                <a:gd name="connsiteX55" fmla="*/ 4715 w 1128731"/>
                <a:gd name="connsiteY55" fmla="*/ 605314 h 1262817"/>
                <a:gd name="connsiteX56" fmla="*/ 5096 w 1128731"/>
                <a:gd name="connsiteY56" fmla="*/ 604171 h 1262817"/>
                <a:gd name="connsiteX57" fmla="*/ 5572 w 1128731"/>
                <a:gd name="connsiteY57" fmla="*/ 567785 h 1262817"/>
                <a:gd name="connsiteX58" fmla="*/ 3762 w 1128731"/>
                <a:gd name="connsiteY58" fmla="*/ 531305 h 1262817"/>
                <a:gd name="connsiteX59" fmla="*/ 8049 w 1128731"/>
                <a:gd name="connsiteY59" fmla="*/ 494919 h 1262817"/>
                <a:gd name="connsiteX60" fmla="*/ 11573 w 1128731"/>
                <a:gd name="connsiteY60" fmla="*/ 455295 h 1262817"/>
                <a:gd name="connsiteX61" fmla="*/ 17193 w 1128731"/>
                <a:gd name="connsiteY61" fmla="*/ 445675 h 1262817"/>
                <a:gd name="connsiteX62" fmla="*/ 18812 w 1128731"/>
                <a:gd name="connsiteY62" fmla="*/ 441008 h 1262817"/>
                <a:gd name="connsiteX63" fmla="*/ 30813 w 1128731"/>
                <a:gd name="connsiteY63" fmla="*/ 401288 h 1262817"/>
                <a:gd name="connsiteX64" fmla="*/ 37671 w 1128731"/>
                <a:gd name="connsiteY64" fmla="*/ 368332 h 1262817"/>
                <a:gd name="connsiteX65" fmla="*/ 54626 w 1128731"/>
                <a:gd name="connsiteY65" fmla="*/ 310515 h 1262817"/>
                <a:gd name="connsiteX66" fmla="*/ 69199 w 1128731"/>
                <a:gd name="connsiteY66" fmla="*/ 294513 h 1262817"/>
                <a:gd name="connsiteX67" fmla="*/ 121587 w 1128731"/>
                <a:gd name="connsiteY67" fmla="*/ 236887 h 1262817"/>
                <a:gd name="connsiteX68" fmla="*/ 145399 w 1128731"/>
                <a:gd name="connsiteY68" fmla="*/ 220028 h 1262817"/>
                <a:gd name="connsiteX69" fmla="*/ 168831 w 1128731"/>
                <a:gd name="connsiteY69" fmla="*/ 206121 h 1262817"/>
                <a:gd name="connsiteX70" fmla="*/ 205883 w 1128731"/>
                <a:gd name="connsiteY70" fmla="*/ 184690 h 1262817"/>
                <a:gd name="connsiteX71" fmla="*/ 281226 w 1128731"/>
                <a:gd name="connsiteY71" fmla="*/ 160306 h 1262817"/>
                <a:gd name="connsiteX72" fmla="*/ 332946 w 1128731"/>
                <a:gd name="connsiteY72" fmla="*/ 155162 h 1262817"/>
                <a:gd name="connsiteX73" fmla="*/ 385048 w 1128731"/>
                <a:gd name="connsiteY73" fmla="*/ 155448 h 1262817"/>
                <a:gd name="connsiteX74" fmla="*/ 427530 w 1128731"/>
                <a:gd name="connsiteY74" fmla="*/ 160877 h 1262817"/>
                <a:gd name="connsiteX75" fmla="*/ 472583 w 1128731"/>
                <a:gd name="connsiteY75" fmla="*/ 171164 h 1262817"/>
                <a:gd name="connsiteX76" fmla="*/ 485727 w 1128731"/>
                <a:gd name="connsiteY76" fmla="*/ 170307 h 1262817"/>
                <a:gd name="connsiteX77" fmla="*/ 508397 w 1128731"/>
                <a:gd name="connsiteY77" fmla="*/ 163640 h 1262817"/>
                <a:gd name="connsiteX78" fmla="*/ 517255 w 1128731"/>
                <a:gd name="connsiteY78" fmla="*/ 160687 h 1262817"/>
                <a:gd name="connsiteX79" fmla="*/ 511064 w 1128731"/>
                <a:gd name="connsiteY79" fmla="*/ 158401 h 1262817"/>
                <a:gd name="connsiteX80" fmla="*/ 511635 w 1128731"/>
                <a:gd name="connsiteY80" fmla="*/ 154115 h 1262817"/>
                <a:gd name="connsiteX81" fmla="*/ 529257 w 1128731"/>
                <a:gd name="connsiteY81" fmla="*/ 144875 h 1262817"/>
                <a:gd name="connsiteX82" fmla="*/ 539067 w 1128731"/>
                <a:gd name="connsiteY82" fmla="*/ 126587 h 1262817"/>
                <a:gd name="connsiteX83" fmla="*/ 519446 w 1128731"/>
                <a:gd name="connsiteY83" fmla="*/ 72390 h 1262817"/>
                <a:gd name="connsiteX84" fmla="*/ 512207 w 1128731"/>
                <a:gd name="connsiteY84" fmla="*/ 20765 h 1262817"/>
                <a:gd name="connsiteX85" fmla="*/ 508968 w 1128731"/>
                <a:gd name="connsiteY85" fmla="*/ 7715 h 1262817"/>
                <a:gd name="connsiteX86" fmla="*/ 530590 w 1128731"/>
                <a:gd name="connsiteY86" fmla="*/ 0 h 1262817"/>
                <a:gd name="connsiteX87" fmla="*/ 541258 w 1128731"/>
                <a:gd name="connsiteY87" fmla="*/ 35052 h 1262817"/>
                <a:gd name="connsiteX88" fmla="*/ 543163 w 1128731"/>
                <a:gd name="connsiteY88" fmla="*/ 54578 h 1262817"/>
                <a:gd name="connsiteX89" fmla="*/ 561546 w 1128731"/>
                <a:gd name="connsiteY89" fmla="*/ 102013 h 1262817"/>
                <a:gd name="connsiteX90" fmla="*/ 576120 w 1128731"/>
                <a:gd name="connsiteY90" fmla="*/ 144113 h 1262817"/>
                <a:gd name="connsiteX91" fmla="*/ 601646 w 1128731"/>
                <a:gd name="connsiteY91" fmla="*/ 181261 h 1262817"/>
                <a:gd name="connsiteX92" fmla="*/ 619077 w 1128731"/>
                <a:gd name="connsiteY92" fmla="*/ 202216 h 1262817"/>
                <a:gd name="connsiteX93" fmla="*/ 634984 w 1128731"/>
                <a:gd name="connsiteY93" fmla="*/ 214027 h 1262817"/>
                <a:gd name="connsiteX94" fmla="*/ 647747 w 1128731"/>
                <a:gd name="connsiteY94" fmla="*/ 227838 h 1262817"/>
                <a:gd name="connsiteX95" fmla="*/ 648891 w 1128731"/>
                <a:gd name="connsiteY95" fmla="*/ 229934 h 1262817"/>
                <a:gd name="connsiteX96" fmla="*/ 689943 w 1128731"/>
                <a:gd name="connsiteY96" fmla="*/ 284131 h 1262817"/>
                <a:gd name="connsiteX97" fmla="*/ 695563 w 1128731"/>
                <a:gd name="connsiteY97" fmla="*/ 294513 h 1262817"/>
                <a:gd name="connsiteX98" fmla="*/ 716423 w 1128731"/>
                <a:gd name="connsiteY98" fmla="*/ 335566 h 1262817"/>
                <a:gd name="connsiteX99" fmla="*/ 745188 w 1128731"/>
                <a:gd name="connsiteY99" fmla="*/ 376238 h 1262817"/>
                <a:gd name="connsiteX100" fmla="*/ 752999 w 1128731"/>
                <a:gd name="connsiteY100" fmla="*/ 394811 h 1262817"/>
                <a:gd name="connsiteX101" fmla="*/ 775097 w 1128731"/>
                <a:gd name="connsiteY101" fmla="*/ 441198 h 1262817"/>
                <a:gd name="connsiteX102" fmla="*/ 776049 w 1128731"/>
                <a:gd name="connsiteY102" fmla="*/ 444341 h 1262817"/>
                <a:gd name="connsiteX103" fmla="*/ 769572 w 1128731"/>
                <a:gd name="connsiteY103" fmla="*/ 491109 h 1262817"/>
                <a:gd name="connsiteX104" fmla="*/ 724710 w 1128731"/>
                <a:gd name="connsiteY104" fmla="*/ 547973 h 1262817"/>
                <a:gd name="connsiteX105" fmla="*/ 715089 w 1128731"/>
                <a:gd name="connsiteY105" fmla="*/ 562928 h 1262817"/>
                <a:gd name="connsiteX106" fmla="*/ 723662 w 1128731"/>
                <a:gd name="connsiteY106" fmla="*/ 579120 h 1262817"/>
                <a:gd name="connsiteX107" fmla="*/ 753475 w 1128731"/>
                <a:gd name="connsiteY107" fmla="*/ 635032 h 1262817"/>
                <a:gd name="connsiteX108" fmla="*/ 763191 w 1128731"/>
                <a:gd name="connsiteY108" fmla="*/ 653987 h 1262817"/>
                <a:gd name="connsiteX109" fmla="*/ 754618 w 1128731"/>
                <a:gd name="connsiteY109" fmla="*/ 708946 h 1262817"/>
                <a:gd name="connsiteX110" fmla="*/ 751094 w 1128731"/>
                <a:gd name="connsiteY110" fmla="*/ 715328 h 1262817"/>
                <a:gd name="connsiteX111" fmla="*/ 693658 w 1128731"/>
                <a:gd name="connsiteY111" fmla="*/ 757047 h 1262817"/>
                <a:gd name="connsiteX112" fmla="*/ 688991 w 1128731"/>
                <a:gd name="connsiteY112" fmla="*/ 762476 h 1262817"/>
                <a:gd name="connsiteX113" fmla="*/ 696420 w 1128731"/>
                <a:gd name="connsiteY113" fmla="*/ 768382 h 1262817"/>
                <a:gd name="connsiteX114" fmla="*/ 705660 w 1128731"/>
                <a:gd name="connsiteY114" fmla="*/ 771525 h 1262817"/>
                <a:gd name="connsiteX115" fmla="*/ 713756 w 1128731"/>
                <a:gd name="connsiteY115" fmla="*/ 791909 h 1262817"/>
                <a:gd name="connsiteX116" fmla="*/ 724329 w 1128731"/>
                <a:gd name="connsiteY116" fmla="*/ 807720 h 1262817"/>
                <a:gd name="connsiteX117" fmla="*/ 752332 w 1128731"/>
                <a:gd name="connsiteY117" fmla="*/ 831056 h 1262817"/>
                <a:gd name="connsiteX118" fmla="*/ 759571 w 1128731"/>
                <a:gd name="connsiteY118" fmla="*/ 848011 h 1262817"/>
                <a:gd name="connsiteX119" fmla="*/ 762333 w 1128731"/>
                <a:gd name="connsiteY119" fmla="*/ 854107 h 1262817"/>
                <a:gd name="connsiteX120" fmla="*/ 776430 w 1128731"/>
                <a:gd name="connsiteY120" fmla="*/ 885444 h 1262817"/>
                <a:gd name="connsiteX121" fmla="*/ 763286 w 1128731"/>
                <a:gd name="connsiteY121" fmla="*/ 925068 h 1262817"/>
                <a:gd name="connsiteX122" fmla="*/ 729472 w 1128731"/>
                <a:gd name="connsiteY122" fmla="*/ 979456 h 1262817"/>
                <a:gd name="connsiteX123" fmla="*/ 696896 w 1128731"/>
                <a:gd name="connsiteY123" fmla="*/ 1017651 h 1262817"/>
                <a:gd name="connsiteX124" fmla="*/ 696706 w 1128731"/>
                <a:gd name="connsiteY124" fmla="*/ 1022795 h 1262817"/>
                <a:gd name="connsiteX125" fmla="*/ 700611 w 1128731"/>
                <a:gd name="connsiteY125" fmla="*/ 1026319 h 1262817"/>
                <a:gd name="connsiteX126" fmla="*/ 705469 w 1128731"/>
                <a:gd name="connsiteY126" fmla="*/ 1060514 h 1262817"/>
                <a:gd name="connsiteX127" fmla="*/ 715756 w 1128731"/>
                <a:gd name="connsiteY127" fmla="*/ 1091279 h 1262817"/>
                <a:gd name="connsiteX128" fmla="*/ 714613 w 1128731"/>
                <a:gd name="connsiteY128" fmla="*/ 1112330 h 1262817"/>
                <a:gd name="connsiteX129" fmla="*/ 708327 w 1128731"/>
                <a:gd name="connsiteY129" fmla="*/ 1122712 h 1262817"/>
                <a:gd name="connsiteX130" fmla="*/ 715566 w 1128731"/>
                <a:gd name="connsiteY130" fmla="*/ 1130999 h 1262817"/>
                <a:gd name="connsiteX131" fmla="*/ 733568 w 1128731"/>
                <a:gd name="connsiteY131" fmla="*/ 1128046 h 1262817"/>
                <a:gd name="connsiteX132" fmla="*/ 775192 w 1128731"/>
                <a:gd name="connsiteY132" fmla="*/ 1128046 h 1262817"/>
                <a:gd name="connsiteX133" fmla="*/ 800243 w 1128731"/>
                <a:gd name="connsiteY133" fmla="*/ 1116235 h 1262817"/>
                <a:gd name="connsiteX134" fmla="*/ 829866 w 1128731"/>
                <a:gd name="connsiteY134" fmla="*/ 1088993 h 1262817"/>
                <a:gd name="connsiteX135" fmla="*/ 877491 w 1128731"/>
                <a:gd name="connsiteY135" fmla="*/ 1057180 h 1262817"/>
                <a:gd name="connsiteX136" fmla="*/ 891111 w 1128731"/>
                <a:gd name="connsiteY136" fmla="*/ 1043940 h 1262817"/>
                <a:gd name="connsiteX137" fmla="*/ 910542 w 1128731"/>
                <a:gd name="connsiteY137" fmla="*/ 1030796 h 1262817"/>
                <a:gd name="connsiteX138" fmla="*/ 934450 w 1128731"/>
                <a:gd name="connsiteY138" fmla="*/ 1016699 h 1262817"/>
                <a:gd name="connsiteX139" fmla="*/ 933879 w 1128731"/>
                <a:gd name="connsiteY139" fmla="*/ 1013365 h 1262817"/>
                <a:gd name="connsiteX140" fmla="*/ 941784 w 1128731"/>
                <a:gd name="connsiteY140" fmla="*/ 998792 h 1262817"/>
                <a:gd name="connsiteX141" fmla="*/ 949690 w 1128731"/>
                <a:gd name="connsiteY141" fmla="*/ 994982 h 1262817"/>
                <a:gd name="connsiteX142" fmla="*/ 958167 w 1128731"/>
                <a:gd name="connsiteY142" fmla="*/ 981647 h 1262817"/>
                <a:gd name="connsiteX143" fmla="*/ 968645 w 1128731"/>
                <a:gd name="connsiteY143" fmla="*/ 967835 h 1262817"/>
                <a:gd name="connsiteX144" fmla="*/ 984742 w 1128731"/>
                <a:gd name="connsiteY144" fmla="*/ 945928 h 1262817"/>
                <a:gd name="connsiteX145" fmla="*/ 1010745 w 1128731"/>
                <a:gd name="connsiteY145" fmla="*/ 910114 h 1262817"/>
                <a:gd name="connsiteX146" fmla="*/ 1037415 w 1128731"/>
                <a:gd name="connsiteY146" fmla="*/ 858965 h 1262817"/>
                <a:gd name="connsiteX147" fmla="*/ 1047797 w 1128731"/>
                <a:gd name="connsiteY147" fmla="*/ 836105 h 1262817"/>
                <a:gd name="connsiteX148" fmla="*/ 1048179 w 1128731"/>
                <a:gd name="connsiteY148" fmla="*/ 822388 h 1262817"/>
                <a:gd name="connsiteX149" fmla="*/ 1060752 w 1128731"/>
                <a:gd name="connsiteY149" fmla="*/ 794290 h 1262817"/>
                <a:gd name="connsiteX150" fmla="*/ 1064371 w 1128731"/>
                <a:gd name="connsiteY150" fmla="*/ 788194 h 1262817"/>
                <a:gd name="connsiteX151" fmla="*/ 1074182 w 1128731"/>
                <a:gd name="connsiteY151" fmla="*/ 759428 h 1262817"/>
                <a:gd name="connsiteX152" fmla="*/ 1074753 w 1128731"/>
                <a:gd name="connsiteY152" fmla="*/ 740283 h 1262817"/>
                <a:gd name="connsiteX153" fmla="*/ 1080659 w 1128731"/>
                <a:gd name="connsiteY153" fmla="*/ 709708 h 1262817"/>
                <a:gd name="connsiteX154" fmla="*/ 1080754 w 1128731"/>
                <a:gd name="connsiteY154" fmla="*/ 699611 h 1262817"/>
                <a:gd name="connsiteX155" fmla="*/ 1084755 w 1128731"/>
                <a:gd name="connsiteY155" fmla="*/ 657701 h 1262817"/>
                <a:gd name="connsiteX156" fmla="*/ 1081992 w 1128731"/>
                <a:gd name="connsiteY156" fmla="*/ 599599 h 1262817"/>
                <a:gd name="connsiteX157" fmla="*/ 1078659 w 1128731"/>
                <a:gd name="connsiteY157" fmla="*/ 573215 h 1262817"/>
                <a:gd name="connsiteX158" fmla="*/ 1075611 w 1128731"/>
                <a:gd name="connsiteY158" fmla="*/ 546830 h 1262817"/>
                <a:gd name="connsiteX159" fmla="*/ 1068181 w 1128731"/>
                <a:gd name="connsiteY159" fmla="*/ 525875 h 1262817"/>
                <a:gd name="connsiteX160" fmla="*/ 1063990 w 1128731"/>
                <a:gd name="connsiteY160" fmla="*/ 522637 h 1262817"/>
                <a:gd name="connsiteX161" fmla="*/ 1057989 w 1128731"/>
                <a:gd name="connsiteY161" fmla="*/ 517779 h 1262817"/>
                <a:gd name="connsiteX162" fmla="*/ 1039130 w 1128731"/>
                <a:gd name="connsiteY162" fmla="*/ 489585 h 1262817"/>
                <a:gd name="connsiteX163" fmla="*/ 1027604 w 1128731"/>
                <a:gd name="connsiteY163" fmla="*/ 475869 h 1262817"/>
                <a:gd name="connsiteX164" fmla="*/ 1004649 w 1128731"/>
                <a:gd name="connsiteY164" fmla="*/ 454533 h 1262817"/>
                <a:gd name="connsiteX165" fmla="*/ 977217 w 1128731"/>
                <a:gd name="connsiteY165" fmla="*/ 429292 h 1262817"/>
                <a:gd name="connsiteX166" fmla="*/ 963216 w 1128731"/>
                <a:gd name="connsiteY166" fmla="*/ 413766 h 1262817"/>
                <a:gd name="connsiteX167" fmla="*/ 940927 w 1128731"/>
                <a:gd name="connsiteY167" fmla="*/ 369094 h 1262817"/>
                <a:gd name="connsiteX168" fmla="*/ 921687 w 1128731"/>
                <a:gd name="connsiteY168" fmla="*/ 343091 h 1262817"/>
                <a:gd name="connsiteX169" fmla="*/ 900446 w 1128731"/>
                <a:gd name="connsiteY169" fmla="*/ 319850 h 1262817"/>
                <a:gd name="connsiteX170" fmla="*/ 902446 w 1128731"/>
                <a:gd name="connsiteY170" fmla="*/ 314325 h 1262817"/>
                <a:gd name="connsiteX171" fmla="*/ 907685 w 1128731"/>
                <a:gd name="connsiteY171" fmla="*/ 312706 h 1262817"/>
                <a:gd name="connsiteX172" fmla="*/ 903875 w 1128731"/>
                <a:gd name="connsiteY172" fmla="*/ 309277 h 1262817"/>
                <a:gd name="connsiteX173" fmla="*/ 889683 w 1128731"/>
                <a:gd name="connsiteY173" fmla="*/ 289560 h 1262817"/>
                <a:gd name="connsiteX174" fmla="*/ 882825 w 1128731"/>
                <a:gd name="connsiteY174" fmla="*/ 272320 h 1262817"/>
                <a:gd name="connsiteX175" fmla="*/ 876824 w 1128731"/>
                <a:gd name="connsiteY175" fmla="*/ 261747 h 1262817"/>
                <a:gd name="connsiteX176" fmla="*/ 869775 w 1128731"/>
                <a:gd name="connsiteY176" fmla="*/ 243650 h 1262817"/>
                <a:gd name="connsiteX177" fmla="*/ 853487 w 1128731"/>
                <a:gd name="connsiteY177" fmla="*/ 215932 h 1262817"/>
                <a:gd name="connsiteX178" fmla="*/ 847011 w 1128731"/>
                <a:gd name="connsiteY178" fmla="*/ 199263 h 1262817"/>
                <a:gd name="connsiteX179" fmla="*/ 830342 w 1128731"/>
                <a:gd name="connsiteY179" fmla="*/ 165545 h 1262817"/>
                <a:gd name="connsiteX180" fmla="*/ 829008 w 1128731"/>
                <a:gd name="connsiteY180" fmla="*/ 159163 h 1262817"/>
                <a:gd name="connsiteX181" fmla="*/ 825960 w 1128731"/>
                <a:gd name="connsiteY181" fmla="*/ 142685 h 1262817"/>
                <a:gd name="connsiteX182" fmla="*/ 841296 w 1128731"/>
                <a:gd name="connsiteY182" fmla="*/ 135636 h 1262817"/>
                <a:gd name="connsiteX183" fmla="*/ 841296 w 1128731"/>
                <a:gd name="connsiteY183" fmla="*/ 135827 h 1262817"/>
                <a:gd name="connsiteX184" fmla="*/ 862060 w 1128731"/>
                <a:gd name="connsiteY184" fmla="*/ 169926 h 1262817"/>
                <a:gd name="connsiteX185" fmla="*/ 882062 w 1128731"/>
                <a:gd name="connsiteY185" fmla="*/ 200311 h 1262817"/>
                <a:gd name="connsiteX186" fmla="*/ 900255 w 1128731"/>
                <a:gd name="connsiteY186" fmla="*/ 235363 h 1262817"/>
                <a:gd name="connsiteX187" fmla="*/ 927211 w 1128731"/>
                <a:gd name="connsiteY187" fmla="*/ 274892 h 1262817"/>
                <a:gd name="connsiteX188" fmla="*/ 934736 w 1128731"/>
                <a:gd name="connsiteY188" fmla="*/ 294989 h 1262817"/>
                <a:gd name="connsiteX189" fmla="*/ 945023 w 1128731"/>
                <a:gd name="connsiteY189" fmla="*/ 308324 h 1262817"/>
                <a:gd name="connsiteX190" fmla="*/ 957691 w 1128731"/>
                <a:gd name="connsiteY190" fmla="*/ 320516 h 1262817"/>
                <a:gd name="connsiteX191" fmla="*/ 965025 w 1128731"/>
                <a:gd name="connsiteY191" fmla="*/ 338614 h 1262817"/>
                <a:gd name="connsiteX192" fmla="*/ 973121 w 1128731"/>
                <a:gd name="connsiteY192" fmla="*/ 343757 h 1262817"/>
                <a:gd name="connsiteX193" fmla="*/ 987409 w 1128731"/>
                <a:gd name="connsiteY193" fmla="*/ 373190 h 1262817"/>
                <a:gd name="connsiteX194" fmla="*/ 996077 w 1128731"/>
                <a:gd name="connsiteY194" fmla="*/ 380429 h 1262817"/>
                <a:gd name="connsiteX195" fmla="*/ 1018842 w 1128731"/>
                <a:gd name="connsiteY195" fmla="*/ 406813 h 1262817"/>
                <a:gd name="connsiteX196" fmla="*/ 1049988 w 1128731"/>
                <a:gd name="connsiteY196" fmla="*/ 430721 h 1262817"/>
                <a:gd name="connsiteX197" fmla="*/ 1060085 w 1128731"/>
                <a:gd name="connsiteY197" fmla="*/ 437483 h 1262817"/>
                <a:gd name="connsiteX198" fmla="*/ 1063038 w 1128731"/>
                <a:gd name="connsiteY198" fmla="*/ 448151 h 1262817"/>
                <a:gd name="connsiteX199" fmla="*/ 1086660 w 1128731"/>
                <a:gd name="connsiteY199" fmla="*/ 481870 h 1262817"/>
                <a:gd name="connsiteX200" fmla="*/ 681847 w 1128731"/>
                <a:gd name="connsiteY200" fmla="*/ 364236 h 1262817"/>
                <a:gd name="connsiteX201" fmla="*/ 651081 w 1128731"/>
                <a:gd name="connsiteY201" fmla="*/ 304133 h 1262817"/>
                <a:gd name="connsiteX202" fmla="*/ 591169 w 1128731"/>
                <a:gd name="connsiteY202" fmla="*/ 263843 h 1262817"/>
                <a:gd name="connsiteX203" fmla="*/ 555831 w 1128731"/>
                <a:gd name="connsiteY203" fmla="*/ 241840 h 1262817"/>
                <a:gd name="connsiteX204" fmla="*/ 526685 w 1128731"/>
                <a:gd name="connsiteY204" fmla="*/ 222599 h 1262817"/>
                <a:gd name="connsiteX205" fmla="*/ 475821 w 1128731"/>
                <a:gd name="connsiteY205" fmla="*/ 206312 h 1262817"/>
                <a:gd name="connsiteX206" fmla="*/ 373523 w 1128731"/>
                <a:gd name="connsiteY206" fmla="*/ 176784 h 1262817"/>
                <a:gd name="connsiteX207" fmla="*/ 275511 w 1128731"/>
                <a:gd name="connsiteY207" fmla="*/ 180213 h 1262817"/>
                <a:gd name="connsiteX208" fmla="*/ 212074 w 1128731"/>
                <a:gd name="connsiteY208" fmla="*/ 208217 h 1262817"/>
                <a:gd name="connsiteX209" fmla="*/ 145304 w 1128731"/>
                <a:gd name="connsiteY209" fmla="*/ 259366 h 1262817"/>
                <a:gd name="connsiteX210" fmla="*/ 109680 w 1128731"/>
                <a:gd name="connsiteY210" fmla="*/ 300609 h 1262817"/>
                <a:gd name="connsiteX211" fmla="*/ 89487 w 1128731"/>
                <a:gd name="connsiteY211" fmla="*/ 341281 h 1262817"/>
                <a:gd name="connsiteX212" fmla="*/ 65484 w 1128731"/>
                <a:gd name="connsiteY212" fmla="*/ 405003 h 1262817"/>
                <a:gd name="connsiteX213" fmla="*/ 48244 w 1128731"/>
                <a:gd name="connsiteY213" fmla="*/ 467296 h 1262817"/>
                <a:gd name="connsiteX214" fmla="*/ 38052 w 1128731"/>
                <a:gd name="connsiteY214" fmla="*/ 510064 h 1262817"/>
                <a:gd name="connsiteX215" fmla="*/ 38624 w 1128731"/>
                <a:gd name="connsiteY215" fmla="*/ 585978 h 1262817"/>
                <a:gd name="connsiteX216" fmla="*/ 40529 w 1128731"/>
                <a:gd name="connsiteY216" fmla="*/ 616268 h 1262817"/>
                <a:gd name="connsiteX217" fmla="*/ 42243 w 1128731"/>
                <a:gd name="connsiteY217" fmla="*/ 653987 h 1262817"/>
                <a:gd name="connsiteX218" fmla="*/ 49387 w 1128731"/>
                <a:gd name="connsiteY218" fmla="*/ 706660 h 1262817"/>
                <a:gd name="connsiteX219" fmla="*/ 63103 w 1128731"/>
                <a:gd name="connsiteY219" fmla="*/ 761429 h 1262817"/>
                <a:gd name="connsiteX220" fmla="*/ 69961 w 1128731"/>
                <a:gd name="connsiteY220" fmla="*/ 801719 h 1262817"/>
                <a:gd name="connsiteX221" fmla="*/ 80820 w 1128731"/>
                <a:gd name="connsiteY221" fmla="*/ 839248 h 1262817"/>
                <a:gd name="connsiteX222" fmla="*/ 92440 w 1128731"/>
                <a:gd name="connsiteY222" fmla="*/ 872300 h 1262817"/>
                <a:gd name="connsiteX223" fmla="*/ 110252 w 1128731"/>
                <a:gd name="connsiteY223" fmla="*/ 917162 h 1262817"/>
                <a:gd name="connsiteX224" fmla="*/ 116824 w 1128731"/>
                <a:gd name="connsiteY224" fmla="*/ 937736 h 1262817"/>
                <a:gd name="connsiteX225" fmla="*/ 148828 w 1128731"/>
                <a:gd name="connsiteY225" fmla="*/ 977646 h 1262817"/>
                <a:gd name="connsiteX226" fmla="*/ 149876 w 1128731"/>
                <a:gd name="connsiteY226" fmla="*/ 979742 h 1262817"/>
                <a:gd name="connsiteX227" fmla="*/ 167307 w 1128731"/>
                <a:gd name="connsiteY227" fmla="*/ 1006412 h 1262817"/>
                <a:gd name="connsiteX228" fmla="*/ 172926 w 1128731"/>
                <a:gd name="connsiteY228" fmla="*/ 1014794 h 1262817"/>
                <a:gd name="connsiteX229" fmla="*/ 180451 w 1128731"/>
                <a:gd name="connsiteY229" fmla="*/ 1035272 h 1262817"/>
                <a:gd name="connsiteX230" fmla="*/ 223314 w 1128731"/>
                <a:gd name="connsiteY230" fmla="*/ 1076801 h 1262817"/>
                <a:gd name="connsiteX231" fmla="*/ 251412 w 1128731"/>
                <a:gd name="connsiteY231" fmla="*/ 1098518 h 1262817"/>
                <a:gd name="connsiteX232" fmla="*/ 277511 w 1128731"/>
                <a:gd name="connsiteY232" fmla="*/ 1115854 h 1262817"/>
                <a:gd name="connsiteX233" fmla="*/ 293322 w 1128731"/>
                <a:gd name="connsiteY233" fmla="*/ 1124712 h 1262817"/>
                <a:gd name="connsiteX234" fmla="*/ 309324 w 1128731"/>
                <a:gd name="connsiteY234" fmla="*/ 1130046 h 1262817"/>
                <a:gd name="connsiteX235" fmla="*/ 320945 w 1128731"/>
                <a:gd name="connsiteY235" fmla="*/ 1133761 h 1262817"/>
                <a:gd name="connsiteX236" fmla="*/ 333232 w 1128731"/>
                <a:gd name="connsiteY236" fmla="*/ 1140905 h 1262817"/>
                <a:gd name="connsiteX237" fmla="*/ 343233 w 1128731"/>
                <a:gd name="connsiteY237" fmla="*/ 1152716 h 1262817"/>
                <a:gd name="connsiteX238" fmla="*/ 363522 w 1128731"/>
                <a:gd name="connsiteY238" fmla="*/ 1159669 h 1262817"/>
                <a:gd name="connsiteX239" fmla="*/ 396097 w 1128731"/>
                <a:gd name="connsiteY239" fmla="*/ 1179576 h 1262817"/>
                <a:gd name="connsiteX240" fmla="*/ 402574 w 1128731"/>
                <a:gd name="connsiteY240" fmla="*/ 1179386 h 1262817"/>
                <a:gd name="connsiteX241" fmla="*/ 414576 w 1128731"/>
                <a:gd name="connsiteY241" fmla="*/ 1182243 h 1262817"/>
                <a:gd name="connsiteX242" fmla="*/ 456295 w 1128731"/>
                <a:gd name="connsiteY242" fmla="*/ 1194816 h 1262817"/>
                <a:gd name="connsiteX243" fmla="*/ 457438 w 1128731"/>
                <a:gd name="connsiteY243" fmla="*/ 1196817 h 1262817"/>
                <a:gd name="connsiteX244" fmla="*/ 468868 w 1128731"/>
                <a:gd name="connsiteY244" fmla="*/ 1203674 h 1262817"/>
                <a:gd name="connsiteX245" fmla="*/ 520589 w 1128731"/>
                <a:gd name="connsiteY245" fmla="*/ 1202627 h 1262817"/>
                <a:gd name="connsiteX246" fmla="*/ 530209 w 1128731"/>
                <a:gd name="connsiteY246" fmla="*/ 1206532 h 1262817"/>
                <a:gd name="connsiteX247" fmla="*/ 546021 w 1128731"/>
                <a:gd name="connsiteY247" fmla="*/ 1212818 h 1262817"/>
                <a:gd name="connsiteX248" fmla="*/ 551640 w 1128731"/>
                <a:gd name="connsiteY248" fmla="*/ 1209009 h 1262817"/>
                <a:gd name="connsiteX249" fmla="*/ 565452 w 1128731"/>
                <a:gd name="connsiteY249" fmla="*/ 1197483 h 1262817"/>
                <a:gd name="connsiteX250" fmla="*/ 593931 w 1128731"/>
                <a:gd name="connsiteY250" fmla="*/ 1187482 h 1262817"/>
                <a:gd name="connsiteX251" fmla="*/ 594122 w 1128731"/>
                <a:gd name="connsiteY251" fmla="*/ 1180624 h 1262817"/>
                <a:gd name="connsiteX252" fmla="*/ 590883 w 1128731"/>
                <a:gd name="connsiteY252" fmla="*/ 1175099 h 1262817"/>
                <a:gd name="connsiteX253" fmla="*/ 599075 w 1128731"/>
                <a:gd name="connsiteY253" fmla="*/ 1171099 h 1262817"/>
                <a:gd name="connsiteX254" fmla="*/ 614696 w 1128731"/>
                <a:gd name="connsiteY254" fmla="*/ 1165574 h 1262817"/>
                <a:gd name="connsiteX255" fmla="*/ 639651 w 1128731"/>
                <a:gd name="connsiteY255" fmla="*/ 1139000 h 1262817"/>
                <a:gd name="connsiteX256" fmla="*/ 641271 w 1128731"/>
                <a:gd name="connsiteY256" fmla="*/ 1081754 h 1262817"/>
                <a:gd name="connsiteX257" fmla="*/ 630507 w 1128731"/>
                <a:gd name="connsiteY257" fmla="*/ 1067086 h 1262817"/>
                <a:gd name="connsiteX258" fmla="*/ 629079 w 1128731"/>
                <a:gd name="connsiteY258" fmla="*/ 1065562 h 1262817"/>
                <a:gd name="connsiteX259" fmla="*/ 599837 w 1128731"/>
                <a:gd name="connsiteY259" fmla="*/ 1059180 h 1262817"/>
                <a:gd name="connsiteX260" fmla="*/ 546687 w 1128731"/>
                <a:gd name="connsiteY260" fmla="*/ 1056513 h 1262817"/>
                <a:gd name="connsiteX261" fmla="*/ 462296 w 1128731"/>
                <a:gd name="connsiteY261" fmla="*/ 1023366 h 1262817"/>
                <a:gd name="connsiteX262" fmla="*/ 445341 w 1128731"/>
                <a:gd name="connsiteY262" fmla="*/ 1006412 h 1262817"/>
                <a:gd name="connsiteX263" fmla="*/ 423529 w 1128731"/>
                <a:gd name="connsiteY263" fmla="*/ 986409 h 1262817"/>
                <a:gd name="connsiteX264" fmla="*/ 400764 w 1128731"/>
                <a:gd name="connsiteY264" fmla="*/ 966978 h 1262817"/>
                <a:gd name="connsiteX265" fmla="*/ 381238 w 1128731"/>
                <a:gd name="connsiteY265" fmla="*/ 952405 h 1262817"/>
                <a:gd name="connsiteX266" fmla="*/ 358378 w 1128731"/>
                <a:gd name="connsiteY266" fmla="*/ 922973 h 1262817"/>
                <a:gd name="connsiteX267" fmla="*/ 353520 w 1128731"/>
                <a:gd name="connsiteY267" fmla="*/ 896303 h 1262817"/>
                <a:gd name="connsiteX268" fmla="*/ 383143 w 1128731"/>
                <a:gd name="connsiteY268" fmla="*/ 878300 h 1262817"/>
                <a:gd name="connsiteX269" fmla="*/ 390001 w 1128731"/>
                <a:gd name="connsiteY269" fmla="*/ 879158 h 1262817"/>
                <a:gd name="connsiteX270" fmla="*/ 413528 w 1128731"/>
                <a:gd name="connsiteY270" fmla="*/ 889540 h 1262817"/>
                <a:gd name="connsiteX271" fmla="*/ 415909 w 1128731"/>
                <a:gd name="connsiteY271" fmla="*/ 890111 h 1262817"/>
                <a:gd name="connsiteX272" fmla="*/ 440293 w 1128731"/>
                <a:gd name="connsiteY272" fmla="*/ 894112 h 1262817"/>
                <a:gd name="connsiteX273" fmla="*/ 446961 w 1128731"/>
                <a:gd name="connsiteY273" fmla="*/ 896969 h 1262817"/>
                <a:gd name="connsiteX274" fmla="*/ 465725 w 1128731"/>
                <a:gd name="connsiteY274" fmla="*/ 906304 h 1262817"/>
                <a:gd name="connsiteX275" fmla="*/ 479250 w 1128731"/>
                <a:gd name="connsiteY275" fmla="*/ 910780 h 1262817"/>
                <a:gd name="connsiteX276" fmla="*/ 489728 w 1128731"/>
                <a:gd name="connsiteY276" fmla="*/ 918496 h 1262817"/>
                <a:gd name="connsiteX277" fmla="*/ 498777 w 1128731"/>
                <a:gd name="connsiteY277" fmla="*/ 923259 h 1262817"/>
                <a:gd name="connsiteX278" fmla="*/ 522399 w 1128731"/>
                <a:gd name="connsiteY278" fmla="*/ 936403 h 1262817"/>
                <a:gd name="connsiteX279" fmla="*/ 542401 w 1128731"/>
                <a:gd name="connsiteY279" fmla="*/ 952691 h 1262817"/>
                <a:gd name="connsiteX280" fmla="*/ 556498 w 1128731"/>
                <a:gd name="connsiteY280" fmla="*/ 962978 h 1262817"/>
                <a:gd name="connsiteX281" fmla="*/ 586502 w 1128731"/>
                <a:gd name="connsiteY281" fmla="*/ 978980 h 1262817"/>
                <a:gd name="connsiteX282" fmla="*/ 626507 w 1128731"/>
                <a:gd name="connsiteY282" fmla="*/ 993077 h 1262817"/>
                <a:gd name="connsiteX283" fmla="*/ 661083 w 1128731"/>
                <a:gd name="connsiteY283" fmla="*/ 985933 h 1262817"/>
                <a:gd name="connsiteX284" fmla="*/ 669941 w 1128731"/>
                <a:gd name="connsiteY284" fmla="*/ 983075 h 1262817"/>
                <a:gd name="connsiteX285" fmla="*/ 662321 w 1128731"/>
                <a:gd name="connsiteY285" fmla="*/ 978789 h 1262817"/>
                <a:gd name="connsiteX286" fmla="*/ 657558 w 1128731"/>
                <a:gd name="connsiteY286" fmla="*/ 975836 h 1262817"/>
                <a:gd name="connsiteX287" fmla="*/ 663750 w 1128731"/>
                <a:gd name="connsiteY287" fmla="*/ 973646 h 1262817"/>
                <a:gd name="connsiteX288" fmla="*/ 676513 w 1128731"/>
                <a:gd name="connsiteY288" fmla="*/ 969359 h 1262817"/>
                <a:gd name="connsiteX289" fmla="*/ 705374 w 1128731"/>
                <a:gd name="connsiteY289" fmla="*/ 929069 h 1262817"/>
                <a:gd name="connsiteX290" fmla="*/ 709851 w 1128731"/>
                <a:gd name="connsiteY290" fmla="*/ 925068 h 1262817"/>
                <a:gd name="connsiteX291" fmla="*/ 717471 w 1128731"/>
                <a:gd name="connsiteY291" fmla="*/ 915734 h 1262817"/>
                <a:gd name="connsiteX292" fmla="*/ 719471 w 1128731"/>
                <a:gd name="connsiteY292" fmla="*/ 871823 h 1262817"/>
                <a:gd name="connsiteX293" fmla="*/ 700897 w 1128731"/>
                <a:gd name="connsiteY293" fmla="*/ 846201 h 1262817"/>
                <a:gd name="connsiteX294" fmla="*/ 699373 w 1128731"/>
                <a:gd name="connsiteY294" fmla="*/ 844582 h 1262817"/>
                <a:gd name="connsiteX295" fmla="*/ 676418 w 1128731"/>
                <a:gd name="connsiteY295" fmla="*/ 826770 h 1262817"/>
                <a:gd name="connsiteX296" fmla="*/ 606123 w 1128731"/>
                <a:gd name="connsiteY296" fmla="*/ 805720 h 1262817"/>
                <a:gd name="connsiteX297" fmla="*/ 580977 w 1128731"/>
                <a:gd name="connsiteY297" fmla="*/ 788384 h 1262817"/>
                <a:gd name="connsiteX298" fmla="*/ 575739 w 1128731"/>
                <a:gd name="connsiteY298" fmla="*/ 786098 h 1262817"/>
                <a:gd name="connsiteX299" fmla="*/ 565833 w 1128731"/>
                <a:gd name="connsiteY299" fmla="*/ 782479 h 1262817"/>
                <a:gd name="connsiteX300" fmla="*/ 540591 w 1128731"/>
                <a:gd name="connsiteY300" fmla="*/ 775240 h 1262817"/>
                <a:gd name="connsiteX301" fmla="*/ 525542 w 1128731"/>
                <a:gd name="connsiteY301" fmla="*/ 773716 h 1262817"/>
                <a:gd name="connsiteX302" fmla="*/ 496110 w 1128731"/>
                <a:gd name="connsiteY302" fmla="*/ 764381 h 1262817"/>
                <a:gd name="connsiteX303" fmla="*/ 429244 w 1128731"/>
                <a:gd name="connsiteY303" fmla="*/ 756761 h 1262817"/>
                <a:gd name="connsiteX304" fmla="*/ 413814 w 1128731"/>
                <a:gd name="connsiteY304" fmla="*/ 742093 h 1262817"/>
                <a:gd name="connsiteX305" fmla="*/ 427625 w 1128731"/>
                <a:gd name="connsiteY305" fmla="*/ 725805 h 1262817"/>
                <a:gd name="connsiteX306" fmla="*/ 440103 w 1128731"/>
                <a:gd name="connsiteY306" fmla="*/ 718852 h 1262817"/>
                <a:gd name="connsiteX307" fmla="*/ 462582 w 1128731"/>
                <a:gd name="connsiteY307" fmla="*/ 712946 h 1262817"/>
                <a:gd name="connsiteX308" fmla="*/ 478869 w 1128731"/>
                <a:gd name="connsiteY308" fmla="*/ 721805 h 1262817"/>
                <a:gd name="connsiteX309" fmla="*/ 488585 w 1128731"/>
                <a:gd name="connsiteY309" fmla="*/ 722852 h 1262817"/>
                <a:gd name="connsiteX310" fmla="*/ 489061 w 1128731"/>
                <a:gd name="connsiteY310" fmla="*/ 718852 h 1262817"/>
                <a:gd name="connsiteX311" fmla="*/ 485727 w 1128731"/>
                <a:gd name="connsiteY311" fmla="*/ 713613 h 1262817"/>
                <a:gd name="connsiteX312" fmla="*/ 496110 w 1128731"/>
                <a:gd name="connsiteY312" fmla="*/ 715423 h 1262817"/>
                <a:gd name="connsiteX313" fmla="*/ 535257 w 1128731"/>
                <a:gd name="connsiteY313" fmla="*/ 727234 h 1262817"/>
                <a:gd name="connsiteX314" fmla="*/ 560784 w 1128731"/>
                <a:gd name="connsiteY314" fmla="*/ 733330 h 1262817"/>
                <a:gd name="connsiteX315" fmla="*/ 604599 w 1128731"/>
                <a:gd name="connsiteY315" fmla="*/ 741617 h 1262817"/>
                <a:gd name="connsiteX316" fmla="*/ 635937 w 1128731"/>
                <a:gd name="connsiteY316" fmla="*/ 740093 h 1262817"/>
                <a:gd name="connsiteX317" fmla="*/ 658606 w 1128731"/>
                <a:gd name="connsiteY317" fmla="*/ 735616 h 1262817"/>
                <a:gd name="connsiteX318" fmla="*/ 689181 w 1128731"/>
                <a:gd name="connsiteY318" fmla="*/ 726758 h 1262817"/>
                <a:gd name="connsiteX319" fmla="*/ 701564 w 1128731"/>
                <a:gd name="connsiteY319" fmla="*/ 720471 h 1262817"/>
                <a:gd name="connsiteX320" fmla="*/ 694896 w 1128731"/>
                <a:gd name="connsiteY320" fmla="*/ 715709 h 1262817"/>
                <a:gd name="connsiteX321" fmla="*/ 696039 w 1128731"/>
                <a:gd name="connsiteY321" fmla="*/ 708184 h 1262817"/>
                <a:gd name="connsiteX322" fmla="*/ 711755 w 1128731"/>
                <a:gd name="connsiteY322" fmla="*/ 694944 h 1262817"/>
                <a:gd name="connsiteX323" fmla="*/ 718423 w 1128731"/>
                <a:gd name="connsiteY323" fmla="*/ 648176 h 1262817"/>
                <a:gd name="connsiteX324" fmla="*/ 714518 w 1128731"/>
                <a:gd name="connsiteY324" fmla="*/ 640937 h 1262817"/>
                <a:gd name="connsiteX325" fmla="*/ 687753 w 1128731"/>
                <a:gd name="connsiteY325" fmla="*/ 607886 h 1262817"/>
                <a:gd name="connsiteX326" fmla="*/ 683085 w 1128731"/>
                <a:gd name="connsiteY326" fmla="*/ 604838 h 1262817"/>
                <a:gd name="connsiteX327" fmla="*/ 621935 w 1128731"/>
                <a:gd name="connsiteY327" fmla="*/ 582454 h 1262817"/>
                <a:gd name="connsiteX328" fmla="*/ 585645 w 1128731"/>
                <a:gd name="connsiteY328" fmla="*/ 575691 h 1262817"/>
                <a:gd name="connsiteX329" fmla="*/ 540496 w 1128731"/>
                <a:gd name="connsiteY329" fmla="*/ 563975 h 1262817"/>
                <a:gd name="connsiteX330" fmla="*/ 496872 w 1128731"/>
                <a:gd name="connsiteY330" fmla="*/ 558546 h 1262817"/>
                <a:gd name="connsiteX331" fmla="*/ 476679 w 1128731"/>
                <a:gd name="connsiteY331" fmla="*/ 531019 h 1262817"/>
                <a:gd name="connsiteX332" fmla="*/ 481441 w 1128731"/>
                <a:gd name="connsiteY332" fmla="*/ 524161 h 1262817"/>
                <a:gd name="connsiteX333" fmla="*/ 495443 w 1128731"/>
                <a:gd name="connsiteY333" fmla="*/ 519494 h 1262817"/>
                <a:gd name="connsiteX334" fmla="*/ 505254 w 1128731"/>
                <a:gd name="connsiteY334" fmla="*/ 517493 h 1262817"/>
                <a:gd name="connsiteX335" fmla="*/ 529542 w 1128731"/>
                <a:gd name="connsiteY335" fmla="*/ 516446 h 1262817"/>
                <a:gd name="connsiteX336" fmla="*/ 558689 w 1128731"/>
                <a:gd name="connsiteY336" fmla="*/ 509873 h 1262817"/>
                <a:gd name="connsiteX337" fmla="*/ 574405 w 1128731"/>
                <a:gd name="connsiteY337" fmla="*/ 511778 h 1262817"/>
                <a:gd name="connsiteX338" fmla="*/ 580596 w 1128731"/>
                <a:gd name="connsiteY338" fmla="*/ 517208 h 1262817"/>
                <a:gd name="connsiteX339" fmla="*/ 588978 w 1128731"/>
                <a:gd name="connsiteY339" fmla="*/ 521970 h 1262817"/>
                <a:gd name="connsiteX340" fmla="*/ 598503 w 1128731"/>
                <a:gd name="connsiteY340" fmla="*/ 521018 h 1262817"/>
                <a:gd name="connsiteX341" fmla="*/ 660130 w 1128731"/>
                <a:gd name="connsiteY341" fmla="*/ 520351 h 1262817"/>
                <a:gd name="connsiteX342" fmla="*/ 676704 w 1128731"/>
                <a:gd name="connsiteY342" fmla="*/ 508635 h 1262817"/>
                <a:gd name="connsiteX343" fmla="*/ 680037 w 1128731"/>
                <a:gd name="connsiteY343" fmla="*/ 505206 h 1262817"/>
                <a:gd name="connsiteX344" fmla="*/ 703469 w 1128731"/>
                <a:gd name="connsiteY344" fmla="*/ 487585 h 1262817"/>
                <a:gd name="connsiteX345" fmla="*/ 712041 w 1128731"/>
                <a:gd name="connsiteY345" fmla="*/ 455390 h 1262817"/>
                <a:gd name="connsiteX346" fmla="*/ 714613 w 1128731"/>
                <a:gd name="connsiteY346" fmla="*/ 439293 h 1262817"/>
                <a:gd name="connsiteX347" fmla="*/ 716423 w 1128731"/>
                <a:gd name="connsiteY347" fmla="*/ 429673 h 1262817"/>
                <a:gd name="connsiteX348" fmla="*/ 681561 w 1128731"/>
                <a:gd name="connsiteY348" fmla="*/ 364522 h 1262817"/>
                <a:gd name="connsiteX349" fmla="*/ 980646 w 1128731"/>
                <a:gd name="connsiteY349" fmla="*/ 969550 h 1262817"/>
                <a:gd name="connsiteX350" fmla="*/ 984647 w 1128731"/>
                <a:gd name="connsiteY350" fmla="*/ 963644 h 1262817"/>
                <a:gd name="connsiteX351" fmla="*/ 978265 w 1128731"/>
                <a:gd name="connsiteY351" fmla="*/ 965454 h 1262817"/>
                <a:gd name="connsiteX352" fmla="*/ 980646 w 1128731"/>
                <a:gd name="connsiteY352" fmla="*/ 969550 h 1262817"/>
                <a:gd name="connsiteX353" fmla="*/ 903494 w 1128731"/>
                <a:gd name="connsiteY353" fmla="*/ 1045655 h 1262817"/>
                <a:gd name="connsiteX354" fmla="*/ 905685 w 1128731"/>
                <a:gd name="connsiteY354" fmla="*/ 1042130 h 1262817"/>
                <a:gd name="connsiteX355" fmla="*/ 899112 w 1128731"/>
                <a:gd name="connsiteY355" fmla="*/ 1041273 h 1262817"/>
                <a:gd name="connsiteX356" fmla="*/ 903399 w 1128731"/>
                <a:gd name="connsiteY356" fmla="*/ 1045655 h 1262817"/>
                <a:gd name="connsiteX357" fmla="*/ 869013 w 1128731"/>
                <a:gd name="connsiteY357" fmla="*/ 1081945 h 1262817"/>
                <a:gd name="connsiteX358" fmla="*/ 863584 w 1128731"/>
                <a:gd name="connsiteY358" fmla="*/ 1080611 h 1262817"/>
                <a:gd name="connsiteX359" fmla="*/ 842343 w 1128731"/>
                <a:gd name="connsiteY359" fmla="*/ 1089374 h 1262817"/>
                <a:gd name="connsiteX360" fmla="*/ 835390 w 1128731"/>
                <a:gd name="connsiteY360" fmla="*/ 1096137 h 1262817"/>
                <a:gd name="connsiteX361" fmla="*/ 846058 w 1128731"/>
                <a:gd name="connsiteY361" fmla="*/ 1097947 h 1262817"/>
                <a:gd name="connsiteX362" fmla="*/ 865870 w 1128731"/>
                <a:gd name="connsiteY362" fmla="*/ 1087184 h 1262817"/>
                <a:gd name="connsiteX363" fmla="*/ 868918 w 1128731"/>
                <a:gd name="connsiteY363" fmla="*/ 1082040 h 1262817"/>
                <a:gd name="connsiteX364" fmla="*/ 437055 w 1128731"/>
                <a:gd name="connsiteY364" fmla="*/ 909352 h 1262817"/>
                <a:gd name="connsiteX365" fmla="*/ 434388 w 1128731"/>
                <a:gd name="connsiteY365" fmla="*/ 905351 h 1262817"/>
                <a:gd name="connsiteX366" fmla="*/ 430387 w 1128731"/>
                <a:gd name="connsiteY366" fmla="*/ 907066 h 1262817"/>
                <a:gd name="connsiteX367" fmla="*/ 437055 w 1128731"/>
                <a:gd name="connsiteY367" fmla="*/ 909447 h 1262817"/>
                <a:gd name="connsiteX368" fmla="*/ 326279 w 1128731"/>
                <a:gd name="connsiteY368" fmla="*/ 1146429 h 1262817"/>
                <a:gd name="connsiteX369" fmla="*/ 322183 w 1128731"/>
                <a:gd name="connsiteY369" fmla="*/ 1143953 h 1262817"/>
                <a:gd name="connsiteX370" fmla="*/ 321421 w 1128731"/>
                <a:gd name="connsiteY370" fmla="*/ 1149192 h 1262817"/>
                <a:gd name="connsiteX371" fmla="*/ 326279 w 1128731"/>
                <a:gd name="connsiteY371" fmla="*/ 1146334 h 1262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Lst>
              <a:rect l="l" t="t" r="r" b="b"/>
              <a:pathLst>
                <a:path w="1128731" h="1262817">
                  <a:moveTo>
                    <a:pt x="1087326" y="481679"/>
                  </a:moveTo>
                  <a:cubicBezTo>
                    <a:pt x="1090470" y="486632"/>
                    <a:pt x="1091136" y="493109"/>
                    <a:pt x="1093803" y="498538"/>
                  </a:cubicBezTo>
                  <a:cubicBezTo>
                    <a:pt x="1097613" y="506254"/>
                    <a:pt x="1099995" y="514350"/>
                    <a:pt x="1107424" y="520827"/>
                  </a:cubicBezTo>
                  <a:cubicBezTo>
                    <a:pt x="1113330" y="525971"/>
                    <a:pt x="1113711" y="537115"/>
                    <a:pt x="1115520" y="545878"/>
                  </a:cubicBezTo>
                  <a:cubicBezTo>
                    <a:pt x="1117330" y="554450"/>
                    <a:pt x="1117997" y="563404"/>
                    <a:pt x="1119045" y="572167"/>
                  </a:cubicBezTo>
                  <a:cubicBezTo>
                    <a:pt x="1119140" y="572834"/>
                    <a:pt x="1118759" y="574167"/>
                    <a:pt x="1119140" y="574358"/>
                  </a:cubicBezTo>
                  <a:cubicBezTo>
                    <a:pt x="1129332" y="578739"/>
                    <a:pt x="1124760" y="587597"/>
                    <a:pt x="1124093" y="595122"/>
                  </a:cubicBezTo>
                  <a:cubicBezTo>
                    <a:pt x="1123521" y="602456"/>
                    <a:pt x="1122283" y="608457"/>
                    <a:pt x="1127522" y="615792"/>
                  </a:cubicBezTo>
                  <a:cubicBezTo>
                    <a:pt x="1131522" y="621411"/>
                    <a:pt x="1124474" y="634175"/>
                    <a:pt x="1122664" y="643795"/>
                  </a:cubicBezTo>
                  <a:cubicBezTo>
                    <a:pt x="1121902" y="647891"/>
                    <a:pt x="1121902" y="652082"/>
                    <a:pt x="1121712" y="656177"/>
                  </a:cubicBezTo>
                  <a:cubicBezTo>
                    <a:pt x="1120854" y="671894"/>
                    <a:pt x="1120092" y="687610"/>
                    <a:pt x="1119235" y="703326"/>
                  </a:cubicBezTo>
                  <a:cubicBezTo>
                    <a:pt x="1118092" y="724281"/>
                    <a:pt x="1117140" y="745331"/>
                    <a:pt x="1115616" y="766477"/>
                  </a:cubicBezTo>
                  <a:cubicBezTo>
                    <a:pt x="1115235" y="771811"/>
                    <a:pt x="1113996" y="777335"/>
                    <a:pt x="1112187" y="782574"/>
                  </a:cubicBezTo>
                  <a:cubicBezTo>
                    <a:pt x="1105900" y="800195"/>
                    <a:pt x="1100090" y="818102"/>
                    <a:pt x="1092470" y="835438"/>
                  </a:cubicBezTo>
                  <a:cubicBezTo>
                    <a:pt x="1080659" y="862489"/>
                    <a:pt x="1067895" y="889159"/>
                    <a:pt x="1055132" y="915924"/>
                  </a:cubicBezTo>
                  <a:cubicBezTo>
                    <a:pt x="1045321" y="936498"/>
                    <a:pt x="1035034" y="956977"/>
                    <a:pt x="1024652" y="977455"/>
                  </a:cubicBezTo>
                  <a:cubicBezTo>
                    <a:pt x="1023318" y="980123"/>
                    <a:pt x="1019794" y="981932"/>
                    <a:pt x="1017984" y="984504"/>
                  </a:cubicBezTo>
                  <a:cubicBezTo>
                    <a:pt x="1013603" y="990791"/>
                    <a:pt x="1008459" y="996982"/>
                    <a:pt x="1005887" y="1003745"/>
                  </a:cubicBezTo>
                  <a:cubicBezTo>
                    <a:pt x="1000744" y="1017270"/>
                    <a:pt x="988743" y="1024319"/>
                    <a:pt x="977789" y="1032796"/>
                  </a:cubicBezTo>
                  <a:cubicBezTo>
                    <a:pt x="973598" y="1036034"/>
                    <a:pt x="969597" y="1039749"/>
                    <a:pt x="966263" y="1043750"/>
                  </a:cubicBezTo>
                  <a:cubicBezTo>
                    <a:pt x="947404" y="1066324"/>
                    <a:pt x="926163" y="1086422"/>
                    <a:pt x="899779" y="1101376"/>
                  </a:cubicBezTo>
                  <a:cubicBezTo>
                    <a:pt x="895493" y="1103757"/>
                    <a:pt x="890540" y="1107186"/>
                    <a:pt x="888635" y="1110996"/>
                  </a:cubicBezTo>
                  <a:cubicBezTo>
                    <a:pt x="881967" y="1124712"/>
                    <a:pt x="869394" y="1129094"/>
                    <a:pt x="856059" y="1132999"/>
                  </a:cubicBezTo>
                  <a:cubicBezTo>
                    <a:pt x="854440" y="1133475"/>
                    <a:pt x="852059" y="1134142"/>
                    <a:pt x="851487" y="1135285"/>
                  </a:cubicBezTo>
                  <a:cubicBezTo>
                    <a:pt x="841296" y="1153001"/>
                    <a:pt x="818817" y="1154144"/>
                    <a:pt x="805005" y="1167575"/>
                  </a:cubicBezTo>
                  <a:cubicBezTo>
                    <a:pt x="799767" y="1172718"/>
                    <a:pt x="789384" y="1172909"/>
                    <a:pt x="783003" y="1177576"/>
                  </a:cubicBezTo>
                  <a:cubicBezTo>
                    <a:pt x="768620" y="1187958"/>
                    <a:pt x="750237" y="1193197"/>
                    <a:pt x="739473" y="1208437"/>
                  </a:cubicBezTo>
                  <a:cubicBezTo>
                    <a:pt x="738616" y="1209675"/>
                    <a:pt x="736521" y="1210342"/>
                    <a:pt x="734901" y="1211009"/>
                  </a:cubicBezTo>
                  <a:cubicBezTo>
                    <a:pt x="709565" y="1220629"/>
                    <a:pt x="684324" y="1230440"/>
                    <a:pt x="657082" y="1229963"/>
                  </a:cubicBezTo>
                  <a:cubicBezTo>
                    <a:pt x="637079" y="1229582"/>
                    <a:pt x="616791" y="1228439"/>
                    <a:pt x="596884" y="1235869"/>
                  </a:cubicBezTo>
                  <a:cubicBezTo>
                    <a:pt x="586597" y="1239679"/>
                    <a:pt x="576786" y="1245203"/>
                    <a:pt x="566880" y="1250252"/>
                  </a:cubicBezTo>
                  <a:cubicBezTo>
                    <a:pt x="544116" y="1261872"/>
                    <a:pt x="520970" y="1265015"/>
                    <a:pt x="497157" y="1261396"/>
                  </a:cubicBezTo>
                  <a:cubicBezTo>
                    <a:pt x="482489" y="1259110"/>
                    <a:pt x="467535" y="1257681"/>
                    <a:pt x="453342" y="1254252"/>
                  </a:cubicBezTo>
                  <a:cubicBezTo>
                    <a:pt x="447913" y="1252919"/>
                    <a:pt x="444103" y="1247013"/>
                    <a:pt x="439817" y="1243108"/>
                  </a:cubicBezTo>
                  <a:cubicBezTo>
                    <a:pt x="437245" y="1240727"/>
                    <a:pt x="435626" y="1236155"/>
                    <a:pt x="432673" y="1235678"/>
                  </a:cubicBezTo>
                  <a:cubicBezTo>
                    <a:pt x="418290" y="1233393"/>
                    <a:pt x="405908" y="1229582"/>
                    <a:pt x="393430" y="1221772"/>
                  </a:cubicBezTo>
                  <a:cubicBezTo>
                    <a:pt x="375428" y="1210532"/>
                    <a:pt x="352282" y="1206056"/>
                    <a:pt x="332280" y="1197007"/>
                  </a:cubicBezTo>
                  <a:cubicBezTo>
                    <a:pt x="308943" y="1186529"/>
                    <a:pt x="283416" y="1179767"/>
                    <a:pt x="264652" y="1161288"/>
                  </a:cubicBezTo>
                  <a:cubicBezTo>
                    <a:pt x="249412" y="1146334"/>
                    <a:pt x="230362" y="1134237"/>
                    <a:pt x="211122" y="1123379"/>
                  </a:cubicBezTo>
                  <a:cubicBezTo>
                    <a:pt x="199977" y="1117092"/>
                    <a:pt x="191786" y="1110139"/>
                    <a:pt x="186452" y="1099280"/>
                  </a:cubicBezTo>
                  <a:cubicBezTo>
                    <a:pt x="179403" y="1084707"/>
                    <a:pt x="170736" y="1071563"/>
                    <a:pt x="155495" y="1062514"/>
                  </a:cubicBezTo>
                  <a:cubicBezTo>
                    <a:pt x="148257" y="1058228"/>
                    <a:pt x="144637" y="1048607"/>
                    <a:pt x="140351" y="1040892"/>
                  </a:cubicBezTo>
                  <a:cubicBezTo>
                    <a:pt x="129969" y="1022318"/>
                    <a:pt x="120634" y="1002983"/>
                    <a:pt x="109776" y="984599"/>
                  </a:cubicBezTo>
                  <a:cubicBezTo>
                    <a:pt x="100727" y="969264"/>
                    <a:pt x="89773" y="954881"/>
                    <a:pt x="80153" y="939832"/>
                  </a:cubicBezTo>
                  <a:cubicBezTo>
                    <a:pt x="77772" y="936117"/>
                    <a:pt x="74819" y="930974"/>
                    <a:pt x="75962" y="927163"/>
                  </a:cubicBezTo>
                  <a:cubicBezTo>
                    <a:pt x="79391" y="915924"/>
                    <a:pt x="71961" y="906875"/>
                    <a:pt x="67103" y="901922"/>
                  </a:cubicBezTo>
                  <a:cubicBezTo>
                    <a:pt x="60245" y="894874"/>
                    <a:pt x="58817" y="887635"/>
                    <a:pt x="56626" y="879443"/>
                  </a:cubicBezTo>
                  <a:cubicBezTo>
                    <a:pt x="52530" y="863822"/>
                    <a:pt x="50054" y="847439"/>
                    <a:pt x="43291" y="833057"/>
                  </a:cubicBezTo>
                  <a:cubicBezTo>
                    <a:pt x="35671" y="816674"/>
                    <a:pt x="31480" y="800291"/>
                    <a:pt x="33195" y="781717"/>
                  </a:cubicBezTo>
                  <a:cubicBezTo>
                    <a:pt x="33480" y="779240"/>
                    <a:pt x="31099" y="776859"/>
                    <a:pt x="30718" y="774287"/>
                  </a:cubicBezTo>
                  <a:cubicBezTo>
                    <a:pt x="29670" y="766286"/>
                    <a:pt x="29003" y="758190"/>
                    <a:pt x="28146" y="750094"/>
                  </a:cubicBezTo>
                  <a:cubicBezTo>
                    <a:pt x="27765" y="746379"/>
                    <a:pt x="28337" y="742188"/>
                    <a:pt x="26718" y="739235"/>
                  </a:cubicBezTo>
                  <a:cubicBezTo>
                    <a:pt x="21193" y="728853"/>
                    <a:pt x="18050" y="718376"/>
                    <a:pt x="17383" y="705803"/>
                  </a:cubicBezTo>
                  <a:cubicBezTo>
                    <a:pt x="16431" y="686943"/>
                    <a:pt x="10239" y="668846"/>
                    <a:pt x="6715" y="650272"/>
                  </a:cubicBezTo>
                  <a:cubicBezTo>
                    <a:pt x="5096" y="641509"/>
                    <a:pt x="7477" y="630460"/>
                    <a:pt x="2810" y="624078"/>
                  </a:cubicBezTo>
                  <a:cubicBezTo>
                    <a:pt x="-2810" y="616268"/>
                    <a:pt x="2810" y="611505"/>
                    <a:pt x="4715" y="605314"/>
                  </a:cubicBezTo>
                  <a:cubicBezTo>
                    <a:pt x="4905" y="604933"/>
                    <a:pt x="5286" y="604266"/>
                    <a:pt x="5096" y="604171"/>
                  </a:cubicBezTo>
                  <a:cubicBezTo>
                    <a:pt x="-8144" y="593503"/>
                    <a:pt x="9001" y="580073"/>
                    <a:pt x="5572" y="567785"/>
                  </a:cubicBezTo>
                  <a:cubicBezTo>
                    <a:pt x="2429" y="556451"/>
                    <a:pt x="3286" y="543592"/>
                    <a:pt x="3762" y="531305"/>
                  </a:cubicBezTo>
                  <a:cubicBezTo>
                    <a:pt x="4239" y="519208"/>
                    <a:pt x="6810" y="507016"/>
                    <a:pt x="8049" y="494919"/>
                  </a:cubicBezTo>
                  <a:cubicBezTo>
                    <a:pt x="9382" y="481679"/>
                    <a:pt x="9953" y="468535"/>
                    <a:pt x="11573" y="455295"/>
                  </a:cubicBezTo>
                  <a:cubicBezTo>
                    <a:pt x="11954" y="452057"/>
                    <a:pt x="15383" y="448913"/>
                    <a:pt x="17193" y="445675"/>
                  </a:cubicBezTo>
                  <a:cubicBezTo>
                    <a:pt x="18050" y="444246"/>
                    <a:pt x="18526" y="442532"/>
                    <a:pt x="18812" y="441008"/>
                  </a:cubicBezTo>
                  <a:cubicBezTo>
                    <a:pt x="20526" y="427387"/>
                    <a:pt x="23098" y="414433"/>
                    <a:pt x="30813" y="401288"/>
                  </a:cubicBezTo>
                  <a:cubicBezTo>
                    <a:pt x="36433" y="391763"/>
                    <a:pt x="34814" y="379286"/>
                    <a:pt x="37671" y="368332"/>
                  </a:cubicBezTo>
                  <a:cubicBezTo>
                    <a:pt x="42624" y="348996"/>
                    <a:pt x="47863" y="329565"/>
                    <a:pt x="54626" y="310515"/>
                  </a:cubicBezTo>
                  <a:cubicBezTo>
                    <a:pt x="56721" y="304610"/>
                    <a:pt x="66056" y="300514"/>
                    <a:pt x="69199" y="294513"/>
                  </a:cubicBezTo>
                  <a:cubicBezTo>
                    <a:pt x="81391" y="271177"/>
                    <a:pt x="105489" y="257175"/>
                    <a:pt x="121587" y="236887"/>
                  </a:cubicBezTo>
                  <a:cubicBezTo>
                    <a:pt x="127206" y="229743"/>
                    <a:pt x="137112" y="225266"/>
                    <a:pt x="145399" y="220028"/>
                  </a:cubicBezTo>
                  <a:cubicBezTo>
                    <a:pt x="153114" y="215170"/>
                    <a:pt x="163592" y="212503"/>
                    <a:pt x="168831" y="206121"/>
                  </a:cubicBezTo>
                  <a:cubicBezTo>
                    <a:pt x="178832" y="193834"/>
                    <a:pt x="193119" y="189833"/>
                    <a:pt x="205883" y="184690"/>
                  </a:cubicBezTo>
                  <a:cubicBezTo>
                    <a:pt x="230457" y="174879"/>
                    <a:pt x="255794" y="166592"/>
                    <a:pt x="281226" y="160306"/>
                  </a:cubicBezTo>
                  <a:cubicBezTo>
                    <a:pt x="298085" y="156210"/>
                    <a:pt x="315801" y="155734"/>
                    <a:pt x="332946" y="155162"/>
                  </a:cubicBezTo>
                  <a:cubicBezTo>
                    <a:pt x="350377" y="154591"/>
                    <a:pt x="367998" y="158591"/>
                    <a:pt x="385048" y="155448"/>
                  </a:cubicBezTo>
                  <a:cubicBezTo>
                    <a:pt x="401526" y="152400"/>
                    <a:pt x="413718" y="158210"/>
                    <a:pt x="427530" y="160877"/>
                  </a:cubicBezTo>
                  <a:cubicBezTo>
                    <a:pt x="442770" y="163735"/>
                    <a:pt x="457438" y="168021"/>
                    <a:pt x="472583" y="171164"/>
                  </a:cubicBezTo>
                  <a:cubicBezTo>
                    <a:pt x="476583" y="172021"/>
                    <a:pt x="481441" y="171355"/>
                    <a:pt x="485727" y="170307"/>
                  </a:cubicBezTo>
                  <a:cubicBezTo>
                    <a:pt x="493347" y="168497"/>
                    <a:pt x="500872" y="165926"/>
                    <a:pt x="508397" y="163640"/>
                  </a:cubicBezTo>
                  <a:cubicBezTo>
                    <a:pt x="511349" y="162687"/>
                    <a:pt x="514302" y="161639"/>
                    <a:pt x="517255" y="160687"/>
                  </a:cubicBezTo>
                  <a:cubicBezTo>
                    <a:pt x="515160" y="160020"/>
                    <a:pt x="512683" y="159639"/>
                    <a:pt x="511064" y="158401"/>
                  </a:cubicBezTo>
                  <a:cubicBezTo>
                    <a:pt x="510302" y="157829"/>
                    <a:pt x="510778" y="154591"/>
                    <a:pt x="511635" y="154115"/>
                  </a:cubicBezTo>
                  <a:cubicBezTo>
                    <a:pt x="517350" y="150781"/>
                    <a:pt x="523065" y="146971"/>
                    <a:pt x="529257" y="144875"/>
                  </a:cubicBezTo>
                  <a:cubicBezTo>
                    <a:pt x="539829" y="141256"/>
                    <a:pt x="542687" y="135922"/>
                    <a:pt x="539067" y="126587"/>
                  </a:cubicBezTo>
                  <a:cubicBezTo>
                    <a:pt x="532114" y="108680"/>
                    <a:pt x="524208" y="90964"/>
                    <a:pt x="519446" y="72390"/>
                  </a:cubicBezTo>
                  <a:cubicBezTo>
                    <a:pt x="515160" y="55817"/>
                    <a:pt x="515826" y="37624"/>
                    <a:pt x="512207" y="20765"/>
                  </a:cubicBezTo>
                  <a:cubicBezTo>
                    <a:pt x="511254" y="16383"/>
                    <a:pt x="510207" y="12002"/>
                    <a:pt x="508968" y="7715"/>
                  </a:cubicBezTo>
                  <a:lnTo>
                    <a:pt x="530590" y="0"/>
                  </a:lnTo>
                  <a:cubicBezTo>
                    <a:pt x="533733" y="11811"/>
                    <a:pt x="538210" y="23241"/>
                    <a:pt x="541258" y="35052"/>
                  </a:cubicBezTo>
                  <a:cubicBezTo>
                    <a:pt x="542877" y="41243"/>
                    <a:pt x="541163" y="48578"/>
                    <a:pt x="543163" y="54578"/>
                  </a:cubicBezTo>
                  <a:cubicBezTo>
                    <a:pt x="548688" y="70580"/>
                    <a:pt x="555736" y="86106"/>
                    <a:pt x="561546" y="102013"/>
                  </a:cubicBezTo>
                  <a:cubicBezTo>
                    <a:pt x="566690" y="115919"/>
                    <a:pt x="569547" y="130969"/>
                    <a:pt x="576120" y="144113"/>
                  </a:cubicBezTo>
                  <a:cubicBezTo>
                    <a:pt x="582882" y="157448"/>
                    <a:pt x="592788" y="169069"/>
                    <a:pt x="601646" y="181261"/>
                  </a:cubicBezTo>
                  <a:cubicBezTo>
                    <a:pt x="606980" y="188595"/>
                    <a:pt x="612696" y="195739"/>
                    <a:pt x="619077" y="202216"/>
                  </a:cubicBezTo>
                  <a:cubicBezTo>
                    <a:pt x="623649" y="206788"/>
                    <a:pt x="630031" y="209645"/>
                    <a:pt x="634984" y="214027"/>
                  </a:cubicBezTo>
                  <a:cubicBezTo>
                    <a:pt x="639746" y="218123"/>
                    <a:pt x="643557" y="223171"/>
                    <a:pt x="647747" y="227838"/>
                  </a:cubicBezTo>
                  <a:cubicBezTo>
                    <a:pt x="648224" y="228410"/>
                    <a:pt x="648414" y="229267"/>
                    <a:pt x="648891" y="229934"/>
                  </a:cubicBezTo>
                  <a:cubicBezTo>
                    <a:pt x="662607" y="248031"/>
                    <a:pt x="676418" y="266033"/>
                    <a:pt x="689943" y="284131"/>
                  </a:cubicBezTo>
                  <a:cubicBezTo>
                    <a:pt x="692325" y="287274"/>
                    <a:pt x="693753" y="290989"/>
                    <a:pt x="695563" y="294513"/>
                  </a:cubicBezTo>
                  <a:cubicBezTo>
                    <a:pt x="702421" y="308229"/>
                    <a:pt x="708422" y="322517"/>
                    <a:pt x="716423" y="335566"/>
                  </a:cubicBezTo>
                  <a:cubicBezTo>
                    <a:pt x="725091" y="349663"/>
                    <a:pt x="736044" y="362426"/>
                    <a:pt x="745188" y="376238"/>
                  </a:cubicBezTo>
                  <a:cubicBezTo>
                    <a:pt x="748808" y="381762"/>
                    <a:pt x="748427" y="390430"/>
                    <a:pt x="752999" y="394811"/>
                  </a:cubicBezTo>
                  <a:cubicBezTo>
                    <a:pt x="766143" y="407765"/>
                    <a:pt x="780050" y="419671"/>
                    <a:pt x="775097" y="441198"/>
                  </a:cubicBezTo>
                  <a:cubicBezTo>
                    <a:pt x="774906" y="442246"/>
                    <a:pt x="775383" y="443579"/>
                    <a:pt x="776049" y="444341"/>
                  </a:cubicBezTo>
                  <a:cubicBezTo>
                    <a:pt x="788813" y="460153"/>
                    <a:pt x="775478" y="476250"/>
                    <a:pt x="769572" y="491109"/>
                  </a:cubicBezTo>
                  <a:cubicBezTo>
                    <a:pt x="760714" y="513207"/>
                    <a:pt x="744045" y="531686"/>
                    <a:pt x="724710" y="547973"/>
                  </a:cubicBezTo>
                  <a:cubicBezTo>
                    <a:pt x="720328" y="551688"/>
                    <a:pt x="718233" y="557879"/>
                    <a:pt x="715089" y="562928"/>
                  </a:cubicBezTo>
                  <a:cubicBezTo>
                    <a:pt x="727853" y="562928"/>
                    <a:pt x="720709" y="573786"/>
                    <a:pt x="723662" y="579120"/>
                  </a:cubicBezTo>
                  <a:cubicBezTo>
                    <a:pt x="733854" y="597599"/>
                    <a:pt x="743569" y="616363"/>
                    <a:pt x="753475" y="635032"/>
                  </a:cubicBezTo>
                  <a:cubicBezTo>
                    <a:pt x="756809" y="641318"/>
                    <a:pt x="763286" y="647319"/>
                    <a:pt x="763191" y="653987"/>
                  </a:cubicBezTo>
                  <a:cubicBezTo>
                    <a:pt x="763000" y="672179"/>
                    <a:pt x="764715" y="690944"/>
                    <a:pt x="754618" y="708946"/>
                  </a:cubicBezTo>
                  <a:cubicBezTo>
                    <a:pt x="753475" y="711137"/>
                    <a:pt x="752904" y="713994"/>
                    <a:pt x="751094" y="715328"/>
                  </a:cubicBezTo>
                  <a:cubicBezTo>
                    <a:pt x="732044" y="729425"/>
                    <a:pt x="712803" y="743141"/>
                    <a:pt x="693658" y="757047"/>
                  </a:cubicBezTo>
                  <a:cubicBezTo>
                    <a:pt x="691658" y="758476"/>
                    <a:pt x="688610" y="762095"/>
                    <a:pt x="688991" y="762476"/>
                  </a:cubicBezTo>
                  <a:cubicBezTo>
                    <a:pt x="691086" y="764953"/>
                    <a:pt x="695372" y="768953"/>
                    <a:pt x="696420" y="768382"/>
                  </a:cubicBezTo>
                  <a:cubicBezTo>
                    <a:pt x="702230" y="764953"/>
                    <a:pt x="704040" y="767334"/>
                    <a:pt x="705660" y="771525"/>
                  </a:cubicBezTo>
                  <a:cubicBezTo>
                    <a:pt x="708231" y="778383"/>
                    <a:pt x="710517" y="785432"/>
                    <a:pt x="713756" y="791909"/>
                  </a:cubicBezTo>
                  <a:cubicBezTo>
                    <a:pt x="716613" y="797528"/>
                    <a:pt x="719757" y="803434"/>
                    <a:pt x="724329" y="807720"/>
                  </a:cubicBezTo>
                  <a:cubicBezTo>
                    <a:pt x="733187" y="816007"/>
                    <a:pt x="743855" y="822579"/>
                    <a:pt x="752332" y="831056"/>
                  </a:cubicBezTo>
                  <a:cubicBezTo>
                    <a:pt x="756428" y="835247"/>
                    <a:pt x="757190" y="842296"/>
                    <a:pt x="759571" y="848011"/>
                  </a:cubicBezTo>
                  <a:cubicBezTo>
                    <a:pt x="760428" y="850106"/>
                    <a:pt x="760714" y="853345"/>
                    <a:pt x="762333" y="854107"/>
                  </a:cubicBezTo>
                  <a:cubicBezTo>
                    <a:pt x="775763" y="860488"/>
                    <a:pt x="775573" y="875252"/>
                    <a:pt x="776430" y="885444"/>
                  </a:cubicBezTo>
                  <a:cubicBezTo>
                    <a:pt x="777383" y="897827"/>
                    <a:pt x="769953" y="912495"/>
                    <a:pt x="763286" y="925068"/>
                  </a:cubicBezTo>
                  <a:cubicBezTo>
                    <a:pt x="753380" y="943737"/>
                    <a:pt x="740997" y="961454"/>
                    <a:pt x="729472" y="979456"/>
                  </a:cubicBezTo>
                  <a:cubicBezTo>
                    <a:pt x="720519" y="993458"/>
                    <a:pt x="715470" y="1010222"/>
                    <a:pt x="696896" y="1017651"/>
                  </a:cubicBezTo>
                  <a:cubicBezTo>
                    <a:pt x="696230" y="1017937"/>
                    <a:pt x="696039" y="1021366"/>
                    <a:pt x="696706" y="1022795"/>
                  </a:cubicBezTo>
                  <a:cubicBezTo>
                    <a:pt x="697373" y="1024223"/>
                    <a:pt x="700421" y="1024890"/>
                    <a:pt x="700611" y="1026319"/>
                  </a:cubicBezTo>
                  <a:cubicBezTo>
                    <a:pt x="702326" y="1037749"/>
                    <a:pt x="701659" y="1050036"/>
                    <a:pt x="705469" y="1060514"/>
                  </a:cubicBezTo>
                  <a:cubicBezTo>
                    <a:pt x="709184" y="1070515"/>
                    <a:pt x="704231" y="1083374"/>
                    <a:pt x="715756" y="1091279"/>
                  </a:cubicBezTo>
                  <a:cubicBezTo>
                    <a:pt x="722138" y="1095661"/>
                    <a:pt x="724995" y="1104424"/>
                    <a:pt x="714613" y="1112330"/>
                  </a:cubicBezTo>
                  <a:cubicBezTo>
                    <a:pt x="711565" y="1114711"/>
                    <a:pt x="710232" y="1119093"/>
                    <a:pt x="708327" y="1122712"/>
                  </a:cubicBezTo>
                  <a:cubicBezTo>
                    <a:pt x="704136" y="1130713"/>
                    <a:pt x="707088" y="1132809"/>
                    <a:pt x="715566" y="1130999"/>
                  </a:cubicBezTo>
                  <a:cubicBezTo>
                    <a:pt x="721566" y="1129665"/>
                    <a:pt x="727567" y="1128141"/>
                    <a:pt x="733568" y="1128046"/>
                  </a:cubicBezTo>
                  <a:cubicBezTo>
                    <a:pt x="747474" y="1127760"/>
                    <a:pt x="761381" y="1129760"/>
                    <a:pt x="775192" y="1128046"/>
                  </a:cubicBezTo>
                  <a:cubicBezTo>
                    <a:pt x="783860" y="1126903"/>
                    <a:pt x="795385" y="1122521"/>
                    <a:pt x="800243" y="1116235"/>
                  </a:cubicBezTo>
                  <a:cubicBezTo>
                    <a:pt x="808529" y="1105376"/>
                    <a:pt x="821007" y="1099471"/>
                    <a:pt x="829866" y="1088993"/>
                  </a:cubicBezTo>
                  <a:cubicBezTo>
                    <a:pt x="841581" y="1075182"/>
                    <a:pt x="860250" y="1065943"/>
                    <a:pt x="877491" y="1057180"/>
                  </a:cubicBezTo>
                  <a:cubicBezTo>
                    <a:pt x="883968" y="1053846"/>
                    <a:pt x="889111" y="1052227"/>
                    <a:pt x="891111" y="1043940"/>
                  </a:cubicBezTo>
                  <a:cubicBezTo>
                    <a:pt x="892921" y="1036415"/>
                    <a:pt x="900922" y="1032701"/>
                    <a:pt x="910542" y="1030796"/>
                  </a:cubicBezTo>
                  <a:cubicBezTo>
                    <a:pt x="918924" y="1029081"/>
                    <a:pt x="926544" y="1021747"/>
                    <a:pt x="934450" y="1016699"/>
                  </a:cubicBezTo>
                  <a:cubicBezTo>
                    <a:pt x="934831" y="1016413"/>
                    <a:pt x="934450" y="1014222"/>
                    <a:pt x="933879" y="1013365"/>
                  </a:cubicBezTo>
                  <a:cubicBezTo>
                    <a:pt x="928259" y="1005935"/>
                    <a:pt x="930450" y="1002030"/>
                    <a:pt x="941784" y="998792"/>
                  </a:cubicBezTo>
                  <a:cubicBezTo>
                    <a:pt x="944546" y="998030"/>
                    <a:pt x="948071" y="996982"/>
                    <a:pt x="949690" y="994982"/>
                  </a:cubicBezTo>
                  <a:cubicBezTo>
                    <a:pt x="953024" y="990886"/>
                    <a:pt x="955119" y="986028"/>
                    <a:pt x="958167" y="981647"/>
                  </a:cubicBezTo>
                  <a:cubicBezTo>
                    <a:pt x="961406" y="976884"/>
                    <a:pt x="965216" y="972407"/>
                    <a:pt x="968645" y="967835"/>
                  </a:cubicBezTo>
                  <a:cubicBezTo>
                    <a:pt x="974074" y="960596"/>
                    <a:pt x="979313" y="953262"/>
                    <a:pt x="984742" y="945928"/>
                  </a:cubicBezTo>
                  <a:cubicBezTo>
                    <a:pt x="993696" y="934022"/>
                    <a:pt x="1007126" y="922877"/>
                    <a:pt x="1010745" y="910114"/>
                  </a:cubicBezTo>
                  <a:cubicBezTo>
                    <a:pt x="1016270" y="891159"/>
                    <a:pt x="1030367" y="876586"/>
                    <a:pt x="1037415" y="858965"/>
                  </a:cubicBezTo>
                  <a:cubicBezTo>
                    <a:pt x="1040559" y="851059"/>
                    <a:pt x="1048083" y="843153"/>
                    <a:pt x="1047797" y="836105"/>
                  </a:cubicBezTo>
                  <a:cubicBezTo>
                    <a:pt x="1047607" y="831533"/>
                    <a:pt x="1045416" y="827532"/>
                    <a:pt x="1048179" y="822388"/>
                  </a:cubicBezTo>
                  <a:cubicBezTo>
                    <a:pt x="1053132" y="813340"/>
                    <a:pt x="1062276" y="805529"/>
                    <a:pt x="1060752" y="794290"/>
                  </a:cubicBezTo>
                  <a:cubicBezTo>
                    <a:pt x="1060561" y="792575"/>
                    <a:pt x="1063514" y="790289"/>
                    <a:pt x="1064371" y="788194"/>
                  </a:cubicBezTo>
                  <a:cubicBezTo>
                    <a:pt x="1068181" y="778574"/>
                    <a:pt x="1074658" y="768477"/>
                    <a:pt x="1074182" y="759428"/>
                  </a:cubicBezTo>
                  <a:cubicBezTo>
                    <a:pt x="1073896" y="752951"/>
                    <a:pt x="1072848" y="747141"/>
                    <a:pt x="1074753" y="740283"/>
                  </a:cubicBezTo>
                  <a:cubicBezTo>
                    <a:pt x="1077611" y="730187"/>
                    <a:pt x="1078944" y="719900"/>
                    <a:pt x="1080659" y="709708"/>
                  </a:cubicBezTo>
                  <a:cubicBezTo>
                    <a:pt x="1081230" y="706374"/>
                    <a:pt x="1080468" y="702945"/>
                    <a:pt x="1080754" y="699611"/>
                  </a:cubicBezTo>
                  <a:cubicBezTo>
                    <a:pt x="1082088" y="685610"/>
                    <a:pt x="1084755" y="671513"/>
                    <a:pt x="1084755" y="657701"/>
                  </a:cubicBezTo>
                  <a:cubicBezTo>
                    <a:pt x="1084755" y="638175"/>
                    <a:pt x="1083326" y="618935"/>
                    <a:pt x="1081992" y="599599"/>
                  </a:cubicBezTo>
                  <a:cubicBezTo>
                    <a:pt x="1081421" y="590741"/>
                    <a:pt x="1079802" y="582073"/>
                    <a:pt x="1078659" y="573215"/>
                  </a:cubicBezTo>
                  <a:cubicBezTo>
                    <a:pt x="1077516" y="564452"/>
                    <a:pt x="1075039" y="555688"/>
                    <a:pt x="1075611" y="546830"/>
                  </a:cubicBezTo>
                  <a:cubicBezTo>
                    <a:pt x="1076182" y="538258"/>
                    <a:pt x="1059609" y="537020"/>
                    <a:pt x="1068181" y="525875"/>
                  </a:cubicBezTo>
                  <a:cubicBezTo>
                    <a:pt x="1068276" y="525685"/>
                    <a:pt x="1065419" y="523780"/>
                    <a:pt x="1063990" y="522637"/>
                  </a:cubicBezTo>
                  <a:cubicBezTo>
                    <a:pt x="1061990" y="521018"/>
                    <a:pt x="1059704" y="519684"/>
                    <a:pt x="1057989" y="517779"/>
                  </a:cubicBezTo>
                  <a:cubicBezTo>
                    <a:pt x="1050369" y="509302"/>
                    <a:pt x="1040749" y="502539"/>
                    <a:pt x="1039130" y="489585"/>
                  </a:cubicBezTo>
                  <a:cubicBezTo>
                    <a:pt x="1038463" y="484346"/>
                    <a:pt x="1031129" y="480822"/>
                    <a:pt x="1027604" y="475869"/>
                  </a:cubicBezTo>
                  <a:cubicBezTo>
                    <a:pt x="1021509" y="467392"/>
                    <a:pt x="1010079" y="464915"/>
                    <a:pt x="1004649" y="454533"/>
                  </a:cubicBezTo>
                  <a:cubicBezTo>
                    <a:pt x="999220" y="444151"/>
                    <a:pt x="986457" y="437769"/>
                    <a:pt x="977217" y="429292"/>
                  </a:cubicBezTo>
                  <a:cubicBezTo>
                    <a:pt x="971979" y="424529"/>
                    <a:pt x="965406" y="419957"/>
                    <a:pt x="963216" y="413766"/>
                  </a:cubicBezTo>
                  <a:cubicBezTo>
                    <a:pt x="957501" y="397955"/>
                    <a:pt x="945023" y="386048"/>
                    <a:pt x="940927" y="369094"/>
                  </a:cubicBezTo>
                  <a:cubicBezTo>
                    <a:pt x="938546" y="359188"/>
                    <a:pt x="928735" y="351377"/>
                    <a:pt x="921687" y="343091"/>
                  </a:cubicBezTo>
                  <a:cubicBezTo>
                    <a:pt x="914924" y="335090"/>
                    <a:pt x="907304" y="327755"/>
                    <a:pt x="900446" y="319850"/>
                  </a:cubicBezTo>
                  <a:cubicBezTo>
                    <a:pt x="899779" y="318992"/>
                    <a:pt x="901112" y="315754"/>
                    <a:pt x="902446" y="314325"/>
                  </a:cubicBezTo>
                  <a:cubicBezTo>
                    <a:pt x="903494" y="313182"/>
                    <a:pt x="905875" y="313182"/>
                    <a:pt x="907685" y="312706"/>
                  </a:cubicBezTo>
                  <a:cubicBezTo>
                    <a:pt x="906446" y="311563"/>
                    <a:pt x="905399" y="309753"/>
                    <a:pt x="903875" y="309277"/>
                  </a:cubicBezTo>
                  <a:cubicBezTo>
                    <a:pt x="893683" y="306324"/>
                    <a:pt x="891111" y="298704"/>
                    <a:pt x="889683" y="289560"/>
                  </a:cubicBezTo>
                  <a:cubicBezTo>
                    <a:pt x="888730" y="283369"/>
                    <a:pt x="887301" y="275749"/>
                    <a:pt x="882825" y="272320"/>
                  </a:cubicBezTo>
                  <a:cubicBezTo>
                    <a:pt x="878538" y="269081"/>
                    <a:pt x="875681" y="268700"/>
                    <a:pt x="876824" y="261747"/>
                  </a:cubicBezTo>
                  <a:cubicBezTo>
                    <a:pt x="877776" y="255746"/>
                    <a:pt x="874633" y="247269"/>
                    <a:pt x="869775" y="243650"/>
                  </a:cubicBezTo>
                  <a:cubicBezTo>
                    <a:pt x="860155" y="236315"/>
                    <a:pt x="857964" y="225647"/>
                    <a:pt x="853487" y="215932"/>
                  </a:cubicBezTo>
                  <a:cubicBezTo>
                    <a:pt x="851011" y="210503"/>
                    <a:pt x="851011" y="203073"/>
                    <a:pt x="847011" y="199263"/>
                  </a:cubicBezTo>
                  <a:cubicBezTo>
                    <a:pt x="837200" y="189929"/>
                    <a:pt x="844058" y="172688"/>
                    <a:pt x="830342" y="165545"/>
                  </a:cubicBezTo>
                  <a:cubicBezTo>
                    <a:pt x="829008" y="164783"/>
                    <a:pt x="829580" y="161354"/>
                    <a:pt x="829008" y="159163"/>
                  </a:cubicBezTo>
                  <a:cubicBezTo>
                    <a:pt x="827770" y="154305"/>
                    <a:pt x="827389" y="147447"/>
                    <a:pt x="825960" y="142685"/>
                  </a:cubicBezTo>
                  <a:lnTo>
                    <a:pt x="841296" y="135636"/>
                  </a:lnTo>
                  <a:cubicBezTo>
                    <a:pt x="841296" y="135636"/>
                    <a:pt x="841296" y="135827"/>
                    <a:pt x="841296" y="135827"/>
                  </a:cubicBezTo>
                  <a:cubicBezTo>
                    <a:pt x="856536" y="142304"/>
                    <a:pt x="854726" y="158877"/>
                    <a:pt x="862060" y="169926"/>
                  </a:cubicBezTo>
                  <a:cubicBezTo>
                    <a:pt x="868728" y="180023"/>
                    <a:pt x="873490" y="191834"/>
                    <a:pt x="882062" y="200311"/>
                  </a:cubicBezTo>
                  <a:cubicBezTo>
                    <a:pt x="892254" y="210407"/>
                    <a:pt x="892921" y="224409"/>
                    <a:pt x="900255" y="235363"/>
                  </a:cubicBezTo>
                  <a:cubicBezTo>
                    <a:pt x="909113" y="248603"/>
                    <a:pt x="918734" y="261366"/>
                    <a:pt x="927211" y="274892"/>
                  </a:cubicBezTo>
                  <a:cubicBezTo>
                    <a:pt x="930926" y="280892"/>
                    <a:pt x="933117" y="288036"/>
                    <a:pt x="934736" y="294989"/>
                  </a:cubicBezTo>
                  <a:cubicBezTo>
                    <a:pt x="936165" y="301180"/>
                    <a:pt x="938546" y="305371"/>
                    <a:pt x="945023" y="308324"/>
                  </a:cubicBezTo>
                  <a:cubicBezTo>
                    <a:pt x="950262" y="310705"/>
                    <a:pt x="954643" y="315659"/>
                    <a:pt x="957691" y="320516"/>
                  </a:cubicBezTo>
                  <a:cubicBezTo>
                    <a:pt x="961025" y="326041"/>
                    <a:pt x="961977" y="332899"/>
                    <a:pt x="965025" y="338614"/>
                  </a:cubicBezTo>
                  <a:cubicBezTo>
                    <a:pt x="966359" y="341090"/>
                    <a:pt x="972550" y="341471"/>
                    <a:pt x="973121" y="343757"/>
                  </a:cubicBezTo>
                  <a:cubicBezTo>
                    <a:pt x="975788" y="354521"/>
                    <a:pt x="991695" y="358616"/>
                    <a:pt x="987409" y="373190"/>
                  </a:cubicBezTo>
                  <a:cubicBezTo>
                    <a:pt x="986933" y="374999"/>
                    <a:pt x="993505" y="377571"/>
                    <a:pt x="996077" y="380429"/>
                  </a:cubicBezTo>
                  <a:cubicBezTo>
                    <a:pt x="1003983" y="389001"/>
                    <a:pt x="1013317" y="396907"/>
                    <a:pt x="1018842" y="406813"/>
                  </a:cubicBezTo>
                  <a:cubicBezTo>
                    <a:pt x="1025890" y="419291"/>
                    <a:pt x="1036939" y="425672"/>
                    <a:pt x="1049988" y="430721"/>
                  </a:cubicBezTo>
                  <a:cubicBezTo>
                    <a:pt x="1053513" y="432054"/>
                    <a:pt x="1056370" y="434530"/>
                    <a:pt x="1060085" y="437483"/>
                  </a:cubicBezTo>
                  <a:cubicBezTo>
                    <a:pt x="1061418" y="441770"/>
                    <a:pt x="1061228" y="445580"/>
                    <a:pt x="1063038" y="448151"/>
                  </a:cubicBezTo>
                  <a:cubicBezTo>
                    <a:pt x="1070658" y="459486"/>
                    <a:pt x="1079325" y="470345"/>
                    <a:pt x="1086660" y="481870"/>
                  </a:cubicBezTo>
                  <a:close/>
                  <a:moveTo>
                    <a:pt x="681847" y="364236"/>
                  </a:moveTo>
                  <a:cubicBezTo>
                    <a:pt x="671560" y="344138"/>
                    <a:pt x="665750" y="320612"/>
                    <a:pt x="651081" y="304133"/>
                  </a:cubicBezTo>
                  <a:cubicBezTo>
                    <a:pt x="635651" y="286893"/>
                    <a:pt x="613553" y="273463"/>
                    <a:pt x="591169" y="263843"/>
                  </a:cubicBezTo>
                  <a:cubicBezTo>
                    <a:pt x="577548" y="258032"/>
                    <a:pt x="568404" y="248031"/>
                    <a:pt x="555831" y="241840"/>
                  </a:cubicBezTo>
                  <a:cubicBezTo>
                    <a:pt x="545354" y="236601"/>
                    <a:pt x="537448" y="227171"/>
                    <a:pt x="526685" y="222599"/>
                  </a:cubicBezTo>
                  <a:cubicBezTo>
                    <a:pt x="510492" y="215837"/>
                    <a:pt x="492585" y="212122"/>
                    <a:pt x="475821" y="206312"/>
                  </a:cubicBezTo>
                  <a:cubicBezTo>
                    <a:pt x="442389" y="194786"/>
                    <a:pt x="410099" y="181261"/>
                    <a:pt x="373523" y="176784"/>
                  </a:cubicBezTo>
                  <a:cubicBezTo>
                    <a:pt x="340947" y="172784"/>
                    <a:pt x="307895" y="174498"/>
                    <a:pt x="275511" y="180213"/>
                  </a:cubicBezTo>
                  <a:cubicBezTo>
                    <a:pt x="253794" y="184023"/>
                    <a:pt x="232267" y="196882"/>
                    <a:pt x="212074" y="208217"/>
                  </a:cubicBezTo>
                  <a:cubicBezTo>
                    <a:pt x="187499" y="222028"/>
                    <a:pt x="164925" y="239363"/>
                    <a:pt x="145304" y="259366"/>
                  </a:cubicBezTo>
                  <a:cubicBezTo>
                    <a:pt x="132445" y="272415"/>
                    <a:pt x="119777" y="285845"/>
                    <a:pt x="109680" y="300609"/>
                  </a:cubicBezTo>
                  <a:cubicBezTo>
                    <a:pt x="101108" y="313182"/>
                    <a:pt x="98727" y="329279"/>
                    <a:pt x="89487" y="341281"/>
                  </a:cubicBezTo>
                  <a:cubicBezTo>
                    <a:pt x="73866" y="361188"/>
                    <a:pt x="72247" y="383762"/>
                    <a:pt x="65484" y="405003"/>
                  </a:cubicBezTo>
                  <a:cubicBezTo>
                    <a:pt x="59007" y="425387"/>
                    <a:pt x="48816" y="445389"/>
                    <a:pt x="48244" y="467296"/>
                  </a:cubicBezTo>
                  <a:cubicBezTo>
                    <a:pt x="47863" y="481298"/>
                    <a:pt x="40148" y="495681"/>
                    <a:pt x="38052" y="510064"/>
                  </a:cubicBezTo>
                  <a:cubicBezTo>
                    <a:pt x="34338" y="535686"/>
                    <a:pt x="36909" y="560832"/>
                    <a:pt x="38624" y="585978"/>
                  </a:cubicBezTo>
                  <a:cubicBezTo>
                    <a:pt x="39291" y="596075"/>
                    <a:pt x="40053" y="606171"/>
                    <a:pt x="40529" y="616268"/>
                  </a:cubicBezTo>
                  <a:cubicBezTo>
                    <a:pt x="41195" y="628841"/>
                    <a:pt x="41005" y="641604"/>
                    <a:pt x="42243" y="653987"/>
                  </a:cubicBezTo>
                  <a:cubicBezTo>
                    <a:pt x="44053" y="671703"/>
                    <a:pt x="45863" y="689324"/>
                    <a:pt x="49387" y="706660"/>
                  </a:cubicBezTo>
                  <a:cubicBezTo>
                    <a:pt x="53007" y="725138"/>
                    <a:pt x="59007" y="743045"/>
                    <a:pt x="63103" y="761429"/>
                  </a:cubicBezTo>
                  <a:cubicBezTo>
                    <a:pt x="66056" y="774668"/>
                    <a:pt x="67008" y="788480"/>
                    <a:pt x="69961" y="801719"/>
                  </a:cubicBezTo>
                  <a:cubicBezTo>
                    <a:pt x="72819" y="814483"/>
                    <a:pt x="76914" y="826865"/>
                    <a:pt x="80820" y="839248"/>
                  </a:cubicBezTo>
                  <a:cubicBezTo>
                    <a:pt x="84439" y="850392"/>
                    <a:pt x="88249" y="861346"/>
                    <a:pt x="92440" y="872300"/>
                  </a:cubicBezTo>
                  <a:cubicBezTo>
                    <a:pt x="98250" y="887349"/>
                    <a:pt x="104537" y="902113"/>
                    <a:pt x="110252" y="917162"/>
                  </a:cubicBezTo>
                  <a:cubicBezTo>
                    <a:pt x="112824" y="923830"/>
                    <a:pt x="112824" y="932117"/>
                    <a:pt x="116824" y="937736"/>
                  </a:cubicBezTo>
                  <a:cubicBezTo>
                    <a:pt x="126635" y="951643"/>
                    <a:pt x="138065" y="964406"/>
                    <a:pt x="148828" y="977646"/>
                  </a:cubicBezTo>
                  <a:cubicBezTo>
                    <a:pt x="149304" y="978218"/>
                    <a:pt x="149876" y="978980"/>
                    <a:pt x="149876" y="979742"/>
                  </a:cubicBezTo>
                  <a:cubicBezTo>
                    <a:pt x="149971" y="992219"/>
                    <a:pt x="156924" y="1000220"/>
                    <a:pt x="167307" y="1006412"/>
                  </a:cubicBezTo>
                  <a:cubicBezTo>
                    <a:pt x="170164" y="1008126"/>
                    <a:pt x="173688" y="1012412"/>
                    <a:pt x="172926" y="1014794"/>
                  </a:cubicBezTo>
                  <a:cubicBezTo>
                    <a:pt x="169974" y="1024128"/>
                    <a:pt x="176355" y="1030510"/>
                    <a:pt x="180451" y="1035272"/>
                  </a:cubicBezTo>
                  <a:cubicBezTo>
                    <a:pt x="193405" y="1050131"/>
                    <a:pt x="208550" y="1063467"/>
                    <a:pt x="223314" y="1076801"/>
                  </a:cubicBezTo>
                  <a:cubicBezTo>
                    <a:pt x="232077" y="1084612"/>
                    <a:pt x="241792" y="1091565"/>
                    <a:pt x="251412" y="1098518"/>
                  </a:cubicBezTo>
                  <a:cubicBezTo>
                    <a:pt x="259794" y="1104614"/>
                    <a:pt x="268653" y="1110234"/>
                    <a:pt x="277511" y="1115854"/>
                  </a:cubicBezTo>
                  <a:cubicBezTo>
                    <a:pt x="282559" y="1119093"/>
                    <a:pt x="287798" y="1122140"/>
                    <a:pt x="293322" y="1124712"/>
                  </a:cubicBezTo>
                  <a:cubicBezTo>
                    <a:pt x="298370" y="1126998"/>
                    <a:pt x="303990" y="1128332"/>
                    <a:pt x="309324" y="1130046"/>
                  </a:cubicBezTo>
                  <a:cubicBezTo>
                    <a:pt x="313230" y="1131284"/>
                    <a:pt x="317325" y="1132046"/>
                    <a:pt x="320945" y="1133761"/>
                  </a:cubicBezTo>
                  <a:cubicBezTo>
                    <a:pt x="325517" y="1135856"/>
                    <a:pt x="333518" y="1140524"/>
                    <a:pt x="333232" y="1140905"/>
                  </a:cubicBezTo>
                  <a:cubicBezTo>
                    <a:pt x="325041" y="1153954"/>
                    <a:pt x="338280" y="1150525"/>
                    <a:pt x="343233" y="1152716"/>
                  </a:cubicBezTo>
                  <a:cubicBezTo>
                    <a:pt x="349710" y="1155573"/>
                    <a:pt x="357426" y="1156430"/>
                    <a:pt x="363522" y="1159669"/>
                  </a:cubicBezTo>
                  <a:cubicBezTo>
                    <a:pt x="374761" y="1165765"/>
                    <a:pt x="385143" y="1173099"/>
                    <a:pt x="396097" y="1179576"/>
                  </a:cubicBezTo>
                  <a:cubicBezTo>
                    <a:pt x="397240" y="1180243"/>
                    <a:pt x="400002" y="1178814"/>
                    <a:pt x="402574" y="1179386"/>
                  </a:cubicBezTo>
                  <a:cubicBezTo>
                    <a:pt x="406574" y="1180338"/>
                    <a:pt x="410670" y="1181100"/>
                    <a:pt x="414576" y="1182243"/>
                  </a:cubicBezTo>
                  <a:cubicBezTo>
                    <a:pt x="428482" y="1186339"/>
                    <a:pt x="442389" y="1190530"/>
                    <a:pt x="456295" y="1194816"/>
                  </a:cubicBezTo>
                  <a:cubicBezTo>
                    <a:pt x="456867" y="1195007"/>
                    <a:pt x="456867" y="1196435"/>
                    <a:pt x="457438" y="1196817"/>
                  </a:cubicBezTo>
                  <a:cubicBezTo>
                    <a:pt x="461153" y="1199293"/>
                    <a:pt x="464677" y="1203579"/>
                    <a:pt x="468868" y="1203674"/>
                  </a:cubicBezTo>
                  <a:cubicBezTo>
                    <a:pt x="486013" y="1204151"/>
                    <a:pt x="503349" y="1204151"/>
                    <a:pt x="520589" y="1202627"/>
                  </a:cubicBezTo>
                  <a:cubicBezTo>
                    <a:pt x="526113" y="1202151"/>
                    <a:pt x="528114" y="1200150"/>
                    <a:pt x="530209" y="1206532"/>
                  </a:cubicBezTo>
                  <a:cubicBezTo>
                    <a:pt x="531543" y="1210247"/>
                    <a:pt x="540306" y="1211294"/>
                    <a:pt x="546021" y="1212818"/>
                  </a:cubicBezTo>
                  <a:cubicBezTo>
                    <a:pt x="547354" y="1213199"/>
                    <a:pt x="551640" y="1210151"/>
                    <a:pt x="551640" y="1209009"/>
                  </a:cubicBezTo>
                  <a:cubicBezTo>
                    <a:pt x="551640" y="1199864"/>
                    <a:pt x="558403" y="1199388"/>
                    <a:pt x="565452" y="1197483"/>
                  </a:cubicBezTo>
                  <a:cubicBezTo>
                    <a:pt x="575072" y="1195007"/>
                    <a:pt x="584597" y="1191197"/>
                    <a:pt x="593931" y="1187482"/>
                  </a:cubicBezTo>
                  <a:cubicBezTo>
                    <a:pt x="594788" y="1187196"/>
                    <a:pt x="594693" y="1182815"/>
                    <a:pt x="594122" y="1180624"/>
                  </a:cubicBezTo>
                  <a:cubicBezTo>
                    <a:pt x="593646" y="1178624"/>
                    <a:pt x="592026" y="1176909"/>
                    <a:pt x="590883" y="1175099"/>
                  </a:cubicBezTo>
                  <a:cubicBezTo>
                    <a:pt x="593646" y="1173766"/>
                    <a:pt x="596217" y="1172147"/>
                    <a:pt x="599075" y="1171099"/>
                  </a:cubicBezTo>
                  <a:cubicBezTo>
                    <a:pt x="604313" y="1169194"/>
                    <a:pt x="610981" y="1168908"/>
                    <a:pt x="614696" y="1165574"/>
                  </a:cubicBezTo>
                  <a:cubicBezTo>
                    <a:pt x="623745" y="1157478"/>
                    <a:pt x="632317" y="1148525"/>
                    <a:pt x="639651" y="1139000"/>
                  </a:cubicBezTo>
                  <a:cubicBezTo>
                    <a:pt x="656129" y="1117759"/>
                    <a:pt x="663940" y="1096994"/>
                    <a:pt x="641271" y="1081754"/>
                  </a:cubicBezTo>
                  <a:cubicBezTo>
                    <a:pt x="635651" y="1078040"/>
                    <a:pt x="622221" y="1080326"/>
                    <a:pt x="630507" y="1067086"/>
                  </a:cubicBezTo>
                  <a:cubicBezTo>
                    <a:pt x="630698" y="1066800"/>
                    <a:pt x="629745" y="1065657"/>
                    <a:pt x="629079" y="1065562"/>
                  </a:cubicBezTo>
                  <a:cubicBezTo>
                    <a:pt x="619363" y="1063276"/>
                    <a:pt x="609838" y="1060037"/>
                    <a:pt x="599837" y="1059180"/>
                  </a:cubicBezTo>
                  <a:cubicBezTo>
                    <a:pt x="582216" y="1057656"/>
                    <a:pt x="563356" y="1060228"/>
                    <a:pt x="546687" y="1056513"/>
                  </a:cubicBezTo>
                  <a:cubicBezTo>
                    <a:pt x="516684" y="1049655"/>
                    <a:pt x="486394" y="1042511"/>
                    <a:pt x="462296" y="1023366"/>
                  </a:cubicBezTo>
                  <a:cubicBezTo>
                    <a:pt x="455628" y="1018127"/>
                    <a:pt x="449437" y="1014603"/>
                    <a:pt x="445341" y="1006412"/>
                  </a:cubicBezTo>
                  <a:cubicBezTo>
                    <a:pt x="441245" y="998125"/>
                    <a:pt x="431054" y="992886"/>
                    <a:pt x="423529" y="986409"/>
                  </a:cubicBezTo>
                  <a:cubicBezTo>
                    <a:pt x="416004" y="979932"/>
                    <a:pt x="408575" y="973265"/>
                    <a:pt x="400764" y="966978"/>
                  </a:cubicBezTo>
                  <a:cubicBezTo>
                    <a:pt x="394383" y="961930"/>
                    <a:pt x="386477" y="958215"/>
                    <a:pt x="381238" y="952405"/>
                  </a:cubicBezTo>
                  <a:cubicBezTo>
                    <a:pt x="372856" y="943166"/>
                    <a:pt x="367617" y="931164"/>
                    <a:pt x="358378" y="922973"/>
                  </a:cubicBezTo>
                  <a:cubicBezTo>
                    <a:pt x="349234" y="914876"/>
                    <a:pt x="347329" y="906113"/>
                    <a:pt x="353520" y="896303"/>
                  </a:cubicBezTo>
                  <a:cubicBezTo>
                    <a:pt x="359902" y="886301"/>
                    <a:pt x="371237" y="880967"/>
                    <a:pt x="383143" y="878300"/>
                  </a:cubicBezTo>
                  <a:cubicBezTo>
                    <a:pt x="385429" y="877824"/>
                    <a:pt x="388858" y="877919"/>
                    <a:pt x="390001" y="879158"/>
                  </a:cubicBezTo>
                  <a:cubicBezTo>
                    <a:pt x="396002" y="885920"/>
                    <a:pt x="411813" y="875824"/>
                    <a:pt x="413528" y="889540"/>
                  </a:cubicBezTo>
                  <a:cubicBezTo>
                    <a:pt x="413528" y="889921"/>
                    <a:pt x="415052" y="890016"/>
                    <a:pt x="415909" y="890111"/>
                  </a:cubicBezTo>
                  <a:cubicBezTo>
                    <a:pt x="424005" y="891445"/>
                    <a:pt x="432292" y="892588"/>
                    <a:pt x="440293" y="894112"/>
                  </a:cubicBezTo>
                  <a:cubicBezTo>
                    <a:pt x="442770" y="894588"/>
                    <a:pt x="446865" y="895731"/>
                    <a:pt x="446961" y="896969"/>
                  </a:cubicBezTo>
                  <a:cubicBezTo>
                    <a:pt x="447342" y="909733"/>
                    <a:pt x="457438" y="905923"/>
                    <a:pt x="465725" y="906304"/>
                  </a:cubicBezTo>
                  <a:cubicBezTo>
                    <a:pt x="470678" y="906590"/>
                    <a:pt x="479345" y="908876"/>
                    <a:pt x="479250" y="910780"/>
                  </a:cubicBezTo>
                  <a:cubicBezTo>
                    <a:pt x="479250" y="918686"/>
                    <a:pt x="484775" y="917353"/>
                    <a:pt x="489728" y="918496"/>
                  </a:cubicBezTo>
                  <a:cubicBezTo>
                    <a:pt x="493062" y="919163"/>
                    <a:pt x="495824" y="921544"/>
                    <a:pt x="498777" y="923259"/>
                  </a:cubicBezTo>
                  <a:cubicBezTo>
                    <a:pt x="506682" y="927735"/>
                    <a:pt x="513731" y="934022"/>
                    <a:pt x="522399" y="936403"/>
                  </a:cubicBezTo>
                  <a:cubicBezTo>
                    <a:pt x="532495" y="939260"/>
                    <a:pt x="537543" y="944880"/>
                    <a:pt x="542401" y="952691"/>
                  </a:cubicBezTo>
                  <a:cubicBezTo>
                    <a:pt x="545259" y="957263"/>
                    <a:pt x="551450" y="960025"/>
                    <a:pt x="556498" y="962978"/>
                  </a:cubicBezTo>
                  <a:cubicBezTo>
                    <a:pt x="566309" y="968597"/>
                    <a:pt x="576024" y="974408"/>
                    <a:pt x="586502" y="978980"/>
                  </a:cubicBezTo>
                  <a:cubicBezTo>
                    <a:pt x="599361" y="984599"/>
                    <a:pt x="612410" y="991362"/>
                    <a:pt x="626507" y="993077"/>
                  </a:cubicBezTo>
                  <a:cubicBezTo>
                    <a:pt x="637079" y="994410"/>
                    <a:pt x="649462" y="988600"/>
                    <a:pt x="661083" y="985933"/>
                  </a:cubicBezTo>
                  <a:cubicBezTo>
                    <a:pt x="664130" y="985171"/>
                    <a:pt x="666988" y="984028"/>
                    <a:pt x="669941" y="983075"/>
                  </a:cubicBezTo>
                  <a:cubicBezTo>
                    <a:pt x="667369" y="981647"/>
                    <a:pt x="664797" y="980313"/>
                    <a:pt x="662321" y="978789"/>
                  </a:cubicBezTo>
                  <a:cubicBezTo>
                    <a:pt x="660702" y="977837"/>
                    <a:pt x="659082" y="976789"/>
                    <a:pt x="657558" y="975836"/>
                  </a:cubicBezTo>
                  <a:cubicBezTo>
                    <a:pt x="659559" y="975170"/>
                    <a:pt x="661654" y="974312"/>
                    <a:pt x="663750" y="973646"/>
                  </a:cubicBezTo>
                  <a:cubicBezTo>
                    <a:pt x="668131" y="972217"/>
                    <a:pt x="674703" y="972026"/>
                    <a:pt x="676513" y="969359"/>
                  </a:cubicBezTo>
                  <a:cubicBezTo>
                    <a:pt x="685562" y="955548"/>
                    <a:pt x="704897" y="947547"/>
                    <a:pt x="705374" y="929069"/>
                  </a:cubicBezTo>
                  <a:cubicBezTo>
                    <a:pt x="705374" y="927830"/>
                    <a:pt x="708517" y="926592"/>
                    <a:pt x="709851" y="925068"/>
                  </a:cubicBezTo>
                  <a:cubicBezTo>
                    <a:pt x="712613" y="922020"/>
                    <a:pt x="716042" y="919163"/>
                    <a:pt x="717471" y="915734"/>
                  </a:cubicBezTo>
                  <a:cubicBezTo>
                    <a:pt x="723757" y="900779"/>
                    <a:pt x="723852" y="886778"/>
                    <a:pt x="719471" y="871823"/>
                  </a:cubicBezTo>
                  <a:cubicBezTo>
                    <a:pt x="715470" y="857917"/>
                    <a:pt x="714613" y="852297"/>
                    <a:pt x="700897" y="846201"/>
                  </a:cubicBezTo>
                  <a:cubicBezTo>
                    <a:pt x="700230" y="845915"/>
                    <a:pt x="699468" y="845249"/>
                    <a:pt x="699373" y="844582"/>
                  </a:cubicBezTo>
                  <a:cubicBezTo>
                    <a:pt x="698325" y="831723"/>
                    <a:pt x="684990" y="830009"/>
                    <a:pt x="676418" y="826770"/>
                  </a:cubicBezTo>
                  <a:cubicBezTo>
                    <a:pt x="653939" y="818102"/>
                    <a:pt x="629460" y="813054"/>
                    <a:pt x="606123" y="805720"/>
                  </a:cubicBezTo>
                  <a:cubicBezTo>
                    <a:pt x="595932" y="802577"/>
                    <a:pt x="582787" y="802100"/>
                    <a:pt x="580977" y="788384"/>
                  </a:cubicBezTo>
                  <a:cubicBezTo>
                    <a:pt x="580787" y="787242"/>
                    <a:pt x="577644" y="786765"/>
                    <a:pt x="575739" y="786098"/>
                  </a:cubicBezTo>
                  <a:cubicBezTo>
                    <a:pt x="572405" y="784860"/>
                    <a:pt x="569262" y="783527"/>
                    <a:pt x="565833" y="782479"/>
                  </a:cubicBezTo>
                  <a:cubicBezTo>
                    <a:pt x="557451" y="779907"/>
                    <a:pt x="549164" y="777145"/>
                    <a:pt x="540591" y="775240"/>
                  </a:cubicBezTo>
                  <a:cubicBezTo>
                    <a:pt x="535638" y="774097"/>
                    <a:pt x="526685" y="776097"/>
                    <a:pt x="525542" y="773716"/>
                  </a:cubicBezTo>
                  <a:cubicBezTo>
                    <a:pt x="519541" y="761048"/>
                    <a:pt x="506397" y="765810"/>
                    <a:pt x="496110" y="764381"/>
                  </a:cubicBezTo>
                  <a:cubicBezTo>
                    <a:pt x="473916" y="761429"/>
                    <a:pt x="451342" y="759905"/>
                    <a:pt x="429244" y="756761"/>
                  </a:cubicBezTo>
                  <a:cubicBezTo>
                    <a:pt x="421243" y="755618"/>
                    <a:pt x="414576" y="751046"/>
                    <a:pt x="413814" y="742093"/>
                  </a:cubicBezTo>
                  <a:cubicBezTo>
                    <a:pt x="413052" y="732759"/>
                    <a:pt x="418005" y="728186"/>
                    <a:pt x="427625" y="725805"/>
                  </a:cubicBezTo>
                  <a:cubicBezTo>
                    <a:pt x="432006" y="724757"/>
                    <a:pt x="435721" y="720376"/>
                    <a:pt x="440103" y="718852"/>
                  </a:cubicBezTo>
                  <a:cubicBezTo>
                    <a:pt x="447437" y="716185"/>
                    <a:pt x="455438" y="712565"/>
                    <a:pt x="462582" y="712946"/>
                  </a:cubicBezTo>
                  <a:cubicBezTo>
                    <a:pt x="468392" y="713232"/>
                    <a:pt x="473249" y="719138"/>
                    <a:pt x="478869" y="721805"/>
                  </a:cubicBezTo>
                  <a:cubicBezTo>
                    <a:pt x="481536" y="723043"/>
                    <a:pt x="485251" y="722567"/>
                    <a:pt x="488585" y="722852"/>
                  </a:cubicBezTo>
                  <a:cubicBezTo>
                    <a:pt x="488775" y="721519"/>
                    <a:pt x="489537" y="719900"/>
                    <a:pt x="489061" y="718852"/>
                  </a:cubicBezTo>
                  <a:cubicBezTo>
                    <a:pt x="488299" y="716947"/>
                    <a:pt x="486870" y="715328"/>
                    <a:pt x="485727" y="713613"/>
                  </a:cubicBezTo>
                  <a:cubicBezTo>
                    <a:pt x="489252" y="714185"/>
                    <a:pt x="494681" y="713423"/>
                    <a:pt x="496110" y="715423"/>
                  </a:cubicBezTo>
                  <a:cubicBezTo>
                    <a:pt x="505349" y="728282"/>
                    <a:pt x="522684" y="722281"/>
                    <a:pt x="535257" y="727234"/>
                  </a:cubicBezTo>
                  <a:cubicBezTo>
                    <a:pt x="543163" y="730377"/>
                    <a:pt x="552212" y="731520"/>
                    <a:pt x="560784" y="733330"/>
                  </a:cubicBezTo>
                  <a:cubicBezTo>
                    <a:pt x="575358" y="736283"/>
                    <a:pt x="589740" y="739997"/>
                    <a:pt x="604599" y="741617"/>
                  </a:cubicBezTo>
                  <a:cubicBezTo>
                    <a:pt x="614696" y="742760"/>
                    <a:pt x="625459" y="741140"/>
                    <a:pt x="635937" y="740093"/>
                  </a:cubicBezTo>
                  <a:cubicBezTo>
                    <a:pt x="643557" y="739330"/>
                    <a:pt x="651462" y="738378"/>
                    <a:pt x="658606" y="735616"/>
                  </a:cubicBezTo>
                  <a:cubicBezTo>
                    <a:pt x="668607" y="731806"/>
                    <a:pt x="676608" y="722186"/>
                    <a:pt x="689181" y="726758"/>
                  </a:cubicBezTo>
                  <a:cubicBezTo>
                    <a:pt x="691753" y="727710"/>
                    <a:pt x="697373" y="722757"/>
                    <a:pt x="701564" y="720471"/>
                  </a:cubicBezTo>
                  <a:cubicBezTo>
                    <a:pt x="699278" y="718947"/>
                    <a:pt x="695944" y="717899"/>
                    <a:pt x="694896" y="715709"/>
                  </a:cubicBezTo>
                  <a:cubicBezTo>
                    <a:pt x="693944" y="713709"/>
                    <a:pt x="695563" y="708279"/>
                    <a:pt x="696039" y="708184"/>
                  </a:cubicBezTo>
                  <a:cubicBezTo>
                    <a:pt x="705183" y="707327"/>
                    <a:pt x="706803" y="699897"/>
                    <a:pt x="711755" y="694944"/>
                  </a:cubicBezTo>
                  <a:cubicBezTo>
                    <a:pt x="728234" y="678847"/>
                    <a:pt x="729758" y="664178"/>
                    <a:pt x="718423" y="648176"/>
                  </a:cubicBezTo>
                  <a:cubicBezTo>
                    <a:pt x="716804" y="645890"/>
                    <a:pt x="715756" y="643319"/>
                    <a:pt x="714518" y="640937"/>
                  </a:cubicBezTo>
                  <a:cubicBezTo>
                    <a:pt x="707946" y="628174"/>
                    <a:pt x="703945" y="613601"/>
                    <a:pt x="687753" y="607886"/>
                  </a:cubicBezTo>
                  <a:cubicBezTo>
                    <a:pt x="685943" y="607314"/>
                    <a:pt x="684324" y="606171"/>
                    <a:pt x="683085" y="604838"/>
                  </a:cubicBezTo>
                  <a:cubicBezTo>
                    <a:pt x="667560" y="587788"/>
                    <a:pt x="644319" y="586073"/>
                    <a:pt x="621935" y="582454"/>
                  </a:cubicBezTo>
                  <a:cubicBezTo>
                    <a:pt x="609743" y="580454"/>
                    <a:pt x="597551" y="578549"/>
                    <a:pt x="585645" y="575691"/>
                  </a:cubicBezTo>
                  <a:cubicBezTo>
                    <a:pt x="570500" y="572167"/>
                    <a:pt x="555831" y="567023"/>
                    <a:pt x="540496" y="563975"/>
                  </a:cubicBezTo>
                  <a:cubicBezTo>
                    <a:pt x="526304" y="561213"/>
                    <a:pt x="511445" y="560546"/>
                    <a:pt x="496872" y="558546"/>
                  </a:cubicBezTo>
                  <a:cubicBezTo>
                    <a:pt x="489061" y="557498"/>
                    <a:pt x="474107" y="539020"/>
                    <a:pt x="476679" y="531019"/>
                  </a:cubicBezTo>
                  <a:cubicBezTo>
                    <a:pt x="477441" y="528638"/>
                    <a:pt x="479822" y="526447"/>
                    <a:pt x="481441" y="524161"/>
                  </a:cubicBezTo>
                  <a:cubicBezTo>
                    <a:pt x="488109" y="529019"/>
                    <a:pt x="491061" y="523018"/>
                    <a:pt x="495443" y="519494"/>
                  </a:cubicBezTo>
                  <a:cubicBezTo>
                    <a:pt x="497824" y="517588"/>
                    <a:pt x="503634" y="516160"/>
                    <a:pt x="505254" y="517493"/>
                  </a:cubicBezTo>
                  <a:cubicBezTo>
                    <a:pt x="513350" y="523685"/>
                    <a:pt x="521160" y="519017"/>
                    <a:pt x="529542" y="516446"/>
                  </a:cubicBezTo>
                  <a:cubicBezTo>
                    <a:pt x="539067" y="513588"/>
                    <a:pt x="548878" y="511302"/>
                    <a:pt x="558689" y="509873"/>
                  </a:cubicBezTo>
                  <a:cubicBezTo>
                    <a:pt x="563928" y="509111"/>
                    <a:pt x="569452" y="510350"/>
                    <a:pt x="574405" y="511778"/>
                  </a:cubicBezTo>
                  <a:cubicBezTo>
                    <a:pt x="576977" y="512445"/>
                    <a:pt x="580787" y="515398"/>
                    <a:pt x="580596" y="517208"/>
                  </a:cubicBezTo>
                  <a:cubicBezTo>
                    <a:pt x="579453" y="525113"/>
                    <a:pt x="584216" y="522923"/>
                    <a:pt x="588978" y="521970"/>
                  </a:cubicBezTo>
                  <a:cubicBezTo>
                    <a:pt x="592121" y="521303"/>
                    <a:pt x="595741" y="520255"/>
                    <a:pt x="598503" y="521018"/>
                  </a:cubicBezTo>
                  <a:cubicBezTo>
                    <a:pt x="618506" y="526542"/>
                    <a:pt x="639651" y="521208"/>
                    <a:pt x="660130" y="520351"/>
                  </a:cubicBezTo>
                  <a:cubicBezTo>
                    <a:pt x="666702" y="520065"/>
                    <a:pt x="675942" y="518922"/>
                    <a:pt x="676704" y="508635"/>
                  </a:cubicBezTo>
                  <a:cubicBezTo>
                    <a:pt x="676704" y="507492"/>
                    <a:pt x="678704" y="506159"/>
                    <a:pt x="680037" y="505206"/>
                  </a:cubicBezTo>
                  <a:cubicBezTo>
                    <a:pt x="687753" y="499205"/>
                    <a:pt x="695087" y="492443"/>
                    <a:pt x="703469" y="487585"/>
                  </a:cubicBezTo>
                  <a:cubicBezTo>
                    <a:pt x="719757" y="478250"/>
                    <a:pt x="710612" y="466249"/>
                    <a:pt x="712041" y="455390"/>
                  </a:cubicBezTo>
                  <a:cubicBezTo>
                    <a:pt x="712803" y="449866"/>
                    <a:pt x="711279" y="442055"/>
                    <a:pt x="714613" y="439293"/>
                  </a:cubicBezTo>
                  <a:cubicBezTo>
                    <a:pt x="719661" y="435007"/>
                    <a:pt x="718328" y="433197"/>
                    <a:pt x="716423" y="429673"/>
                  </a:cubicBezTo>
                  <a:cubicBezTo>
                    <a:pt x="704707" y="408051"/>
                    <a:pt x="692801" y="386525"/>
                    <a:pt x="681561" y="364522"/>
                  </a:cubicBezTo>
                  <a:close/>
                  <a:moveTo>
                    <a:pt x="980646" y="969550"/>
                  </a:moveTo>
                  <a:cubicBezTo>
                    <a:pt x="981980" y="967550"/>
                    <a:pt x="983313" y="965645"/>
                    <a:pt x="984647" y="963644"/>
                  </a:cubicBezTo>
                  <a:cubicBezTo>
                    <a:pt x="982742" y="963644"/>
                    <a:pt x="980837" y="963740"/>
                    <a:pt x="978265" y="965454"/>
                  </a:cubicBezTo>
                  <a:cubicBezTo>
                    <a:pt x="979027" y="966788"/>
                    <a:pt x="979884" y="968217"/>
                    <a:pt x="980646" y="969550"/>
                  </a:cubicBezTo>
                  <a:close/>
                  <a:moveTo>
                    <a:pt x="903494" y="1045655"/>
                  </a:moveTo>
                  <a:cubicBezTo>
                    <a:pt x="904256" y="1044512"/>
                    <a:pt x="905018" y="1043369"/>
                    <a:pt x="905685" y="1042130"/>
                  </a:cubicBezTo>
                  <a:cubicBezTo>
                    <a:pt x="903684" y="1041273"/>
                    <a:pt x="901779" y="1040416"/>
                    <a:pt x="899112" y="1041273"/>
                  </a:cubicBezTo>
                  <a:cubicBezTo>
                    <a:pt x="900541" y="1042702"/>
                    <a:pt x="901970" y="1044226"/>
                    <a:pt x="903399" y="1045655"/>
                  </a:cubicBezTo>
                  <a:close/>
                  <a:moveTo>
                    <a:pt x="869013" y="1081945"/>
                  </a:moveTo>
                  <a:cubicBezTo>
                    <a:pt x="867204" y="1081469"/>
                    <a:pt x="865108" y="1080135"/>
                    <a:pt x="863584" y="1080611"/>
                  </a:cubicBezTo>
                  <a:cubicBezTo>
                    <a:pt x="856440" y="1083183"/>
                    <a:pt x="849201" y="1085945"/>
                    <a:pt x="842343" y="1089374"/>
                  </a:cubicBezTo>
                  <a:cubicBezTo>
                    <a:pt x="839581" y="1090708"/>
                    <a:pt x="837676" y="1093851"/>
                    <a:pt x="835390" y="1096137"/>
                  </a:cubicBezTo>
                  <a:cubicBezTo>
                    <a:pt x="838152" y="1097185"/>
                    <a:pt x="840915" y="1098137"/>
                    <a:pt x="846058" y="1097947"/>
                  </a:cubicBezTo>
                  <a:cubicBezTo>
                    <a:pt x="852726" y="1094423"/>
                    <a:pt x="859488" y="1090994"/>
                    <a:pt x="865870" y="1087184"/>
                  </a:cubicBezTo>
                  <a:cubicBezTo>
                    <a:pt x="867394" y="1086231"/>
                    <a:pt x="867966" y="1083755"/>
                    <a:pt x="868918" y="1082040"/>
                  </a:cubicBezTo>
                  <a:close/>
                  <a:moveTo>
                    <a:pt x="437055" y="909352"/>
                  </a:moveTo>
                  <a:cubicBezTo>
                    <a:pt x="436197" y="907923"/>
                    <a:pt x="435721" y="906209"/>
                    <a:pt x="434388" y="905351"/>
                  </a:cubicBezTo>
                  <a:cubicBezTo>
                    <a:pt x="433816" y="904970"/>
                    <a:pt x="431816" y="906399"/>
                    <a:pt x="430387" y="907066"/>
                  </a:cubicBezTo>
                  <a:cubicBezTo>
                    <a:pt x="432387" y="908399"/>
                    <a:pt x="434388" y="909733"/>
                    <a:pt x="437055" y="909447"/>
                  </a:cubicBezTo>
                  <a:close/>
                  <a:moveTo>
                    <a:pt x="326279" y="1146429"/>
                  </a:moveTo>
                  <a:lnTo>
                    <a:pt x="322183" y="1143953"/>
                  </a:lnTo>
                  <a:cubicBezTo>
                    <a:pt x="321421" y="1145572"/>
                    <a:pt x="320564" y="1147191"/>
                    <a:pt x="321421" y="1149192"/>
                  </a:cubicBezTo>
                  <a:lnTo>
                    <a:pt x="326279" y="1146334"/>
                  </a:ln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 name="フリーフォーム: 図形 4">
              <a:extLst>
                <a:ext uri="{FF2B5EF4-FFF2-40B4-BE49-F238E27FC236}">
                  <a16:creationId xmlns:a16="http://schemas.microsoft.com/office/drawing/2014/main" id="{B885CB31-9A44-00C5-8726-28765180CC6F}"/>
                </a:ext>
              </a:extLst>
            </p:cNvPr>
            <p:cNvSpPr/>
            <p:nvPr/>
          </p:nvSpPr>
          <p:spPr>
            <a:xfrm>
              <a:off x="10060232" y="2970680"/>
              <a:ext cx="219648" cy="324096"/>
            </a:xfrm>
            <a:custGeom>
              <a:avLst/>
              <a:gdLst>
                <a:gd name="connsiteX0" fmla="*/ 214791 w 219648"/>
                <a:gd name="connsiteY0" fmla="*/ 101783 h 324096"/>
                <a:gd name="connsiteX1" fmla="*/ 219648 w 219648"/>
                <a:gd name="connsiteY1" fmla="*/ 116166 h 324096"/>
                <a:gd name="connsiteX2" fmla="*/ 200313 w 219648"/>
                <a:gd name="connsiteY2" fmla="*/ 125024 h 324096"/>
                <a:gd name="connsiteX3" fmla="*/ 194217 w 219648"/>
                <a:gd name="connsiteY3" fmla="*/ 115499 h 324096"/>
                <a:gd name="connsiteX4" fmla="*/ 185168 w 219648"/>
                <a:gd name="connsiteY4" fmla="*/ 104164 h 324096"/>
                <a:gd name="connsiteX5" fmla="*/ 171452 w 219648"/>
                <a:gd name="connsiteY5" fmla="*/ 89686 h 324096"/>
                <a:gd name="connsiteX6" fmla="*/ 158879 w 219648"/>
                <a:gd name="connsiteY6" fmla="*/ 75684 h 324096"/>
                <a:gd name="connsiteX7" fmla="*/ 116874 w 219648"/>
                <a:gd name="connsiteY7" fmla="*/ 47109 h 324096"/>
                <a:gd name="connsiteX8" fmla="*/ 91061 w 219648"/>
                <a:gd name="connsiteY8" fmla="*/ 49776 h 324096"/>
                <a:gd name="connsiteX9" fmla="*/ 73344 w 219648"/>
                <a:gd name="connsiteY9" fmla="*/ 68731 h 324096"/>
                <a:gd name="connsiteX10" fmla="*/ 67534 w 219648"/>
                <a:gd name="connsiteY10" fmla="*/ 74637 h 324096"/>
                <a:gd name="connsiteX11" fmla="*/ 62867 w 219648"/>
                <a:gd name="connsiteY11" fmla="*/ 79494 h 324096"/>
                <a:gd name="connsiteX12" fmla="*/ 45436 w 219648"/>
                <a:gd name="connsiteY12" fmla="*/ 134263 h 324096"/>
                <a:gd name="connsiteX13" fmla="*/ 33054 w 219648"/>
                <a:gd name="connsiteY13" fmla="*/ 178364 h 324096"/>
                <a:gd name="connsiteX14" fmla="*/ 26672 w 219648"/>
                <a:gd name="connsiteY14" fmla="*/ 230656 h 324096"/>
                <a:gd name="connsiteX15" fmla="*/ 28577 w 219648"/>
                <a:gd name="connsiteY15" fmla="*/ 249325 h 324096"/>
                <a:gd name="connsiteX16" fmla="*/ 31434 w 219648"/>
                <a:gd name="connsiteY16" fmla="*/ 276281 h 324096"/>
                <a:gd name="connsiteX17" fmla="*/ 33435 w 219648"/>
                <a:gd name="connsiteY17" fmla="*/ 282663 h 324096"/>
                <a:gd name="connsiteX18" fmla="*/ 35530 w 219648"/>
                <a:gd name="connsiteY18" fmla="*/ 311333 h 324096"/>
                <a:gd name="connsiteX19" fmla="*/ 36768 w 219648"/>
                <a:gd name="connsiteY19" fmla="*/ 316381 h 324096"/>
                <a:gd name="connsiteX20" fmla="*/ 15147 w 219648"/>
                <a:gd name="connsiteY20" fmla="*/ 324096 h 324096"/>
                <a:gd name="connsiteX21" fmla="*/ 3336 w 219648"/>
                <a:gd name="connsiteY21" fmla="*/ 285520 h 324096"/>
                <a:gd name="connsiteX22" fmla="*/ 288 w 219648"/>
                <a:gd name="connsiteY22" fmla="*/ 265899 h 324096"/>
                <a:gd name="connsiteX23" fmla="*/ 1145 w 219648"/>
                <a:gd name="connsiteY23" fmla="*/ 203224 h 324096"/>
                <a:gd name="connsiteX24" fmla="*/ 10384 w 219648"/>
                <a:gd name="connsiteY24" fmla="*/ 142645 h 324096"/>
                <a:gd name="connsiteX25" fmla="*/ 27053 w 219648"/>
                <a:gd name="connsiteY25" fmla="*/ 79018 h 324096"/>
                <a:gd name="connsiteX26" fmla="*/ 56961 w 219648"/>
                <a:gd name="connsiteY26" fmla="*/ 32250 h 324096"/>
                <a:gd name="connsiteX27" fmla="*/ 61533 w 219648"/>
                <a:gd name="connsiteY27" fmla="*/ 29679 h 324096"/>
                <a:gd name="connsiteX28" fmla="*/ 76392 w 219648"/>
                <a:gd name="connsiteY28" fmla="*/ 15677 h 324096"/>
                <a:gd name="connsiteX29" fmla="*/ 79440 w 219648"/>
                <a:gd name="connsiteY29" fmla="*/ 12152 h 324096"/>
                <a:gd name="connsiteX30" fmla="*/ 107634 w 219648"/>
                <a:gd name="connsiteY30" fmla="*/ 1294 h 324096"/>
                <a:gd name="connsiteX31" fmla="*/ 136495 w 219648"/>
                <a:gd name="connsiteY31" fmla="*/ 3580 h 324096"/>
                <a:gd name="connsiteX32" fmla="*/ 140019 w 219648"/>
                <a:gd name="connsiteY32" fmla="*/ 4437 h 324096"/>
                <a:gd name="connsiteX33" fmla="*/ 174595 w 219648"/>
                <a:gd name="connsiteY33" fmla="*/ 37870 h 324096"/>
                <a:gd name="connsiteX34" fmla="*/ 191740 w 219648"/>
                <a:gd name="connsiteY34" fmla="*/ 65016 h 324096"/>
                <a:gd name="connsiteX35" fmla="*/ 214695 w 219648"/>
                <a:gd name="connsiteY35" fmla="*/ 101973 h 32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19648" h="324096">
                  <a:moveTo>
                    <a:pt x="214791" y="101783"/>
                  </a:moveTo>
                  <a:cubicBezTo>
                    <a:pt x="217172" y="106164"/>
                    <a:pt x="218315" y="111213"/>
                    <a:pt x="219648" y="116166"/>
                  </a:cubicBezTo>
                  <a:lnTo>
                    <a:pt x="200313" y="125024"/>
                  </a:lnTo>
                  <a:cubicBezTo>
                    <a:pt x="198979" y="121690"/>
                    <a:pt x="196217" y="118547"/>
                    <a:pt x="194217" y="115499"/>
                  </a:cubicBezTo>
                  <a:cubicBezTo>
                    <a:pt x="191550" y="111403"/>
                    <a:pt x="188406" y="107688"/>
                    <a:pt x="185168" y="104164"/>
                  </a:cubicBezTo>
                  <a:cubicBezTo>
                    <a:pt x="181167" y="99783"/>
                    <a:pt x="176786" y="95877"/>
                    <a:pt x="171452" y="89686"/>
                  </a:cubicBezTo>
                  <a:cubicBezTo>
                    <a:pt x="167166" y="85019"/>
                    <a:pt x="161832" y="81018"/>
                    <a:pt x="158879" y="75684"/>
                  </a:cubicBezTo>
                  <a:cubicBezTo>
                    <a:pt x="150116" y="59587"/>
                    <a:pt x="136400" y="51015"/>
                    <a:pt x="116874" y="47109"/>
                  </a:cubicBezTo>
                  <a:cubicBezTo>
                    <a:pt x="107158" y="45204"/>
                    <a:pt x="96585" y="44728"/>
                    <a:pt x="91061" y="49776"/>
                  </a:cubicBezTo>
                  <a:cubicBezTo>
                    <a:pt x="85155" y="55206"/>
                    <a:pt x="70106" y="55491"/>
                    <a:pt x="73344" y="68731"/>
                  </a:cubicBezTo>
                  <a:cubicBezTo>
                    <a:pt x="73725" y="70065"/>
                    <a:pt x="69534" y="72636"/>
                    <a:pt x="67534" y="74637"/>
                  </a:cubicBezTo>
                  <a:cubicBezTo>
                    <a:pt x="65915" y="76256"/>
                    <a:pt x="63534" y="77684"/>
                    <a:pt x="62867" y="79494"/>
                  </a:cubicBezTo>
                  <a:cubicBezTo>
                    <a:pt x="56866" y="97687"/>
                    <a:pt x="51056" y="115975"/>
                    <a:pt x="45436" y="134263"/>
                  </a:cubicBezTo>
                  <a:cubicBezTo>
                    <a:pt x="40959" y="148932"/>
                    <a:pt x="35911" y="163600"/>
                    <a:pt x="33054" y="178364"/>
                  </a:cubicBezTo>
                  <a:cubicBezTo>
                    <a:pt x="29720" y="195699"/>
                    <a:pt x="28196" y="213225"/>
                    <a:pt x="26672" y="230656"/>
                  </a:cubicBezTo>
                  <a:cubicBezTo>
                    <a:pt x="26196" y="236942"/>
                    <a:pt x="29529" y="243134"/>
                    <a:pt x="28577" y="249325"/>
                  </a:cubicBezTo>
                  <a:cubicBezTo>
                    <a:pt x="27243" y="258945"/>
                    <a:pt x="21909" y="268661"/>
                    <a:pt x="31434" y="276281"/>
                  </a:cubicBezTo>
                  <a:cubicBezTo>
                    <a:pt x="32958" y="277519"/>
                    <a:pt x="33244" y="280376"/>
                    <a:pt x="33435" y="282663"/>
                  </a:cubicBezTo>
                  <a:cubicBezTo>
                    <a:pt x="34197" y="292283"/>
                    <a:pt x="33435" y="302189"/>
                    <a:pt x="35530" y="311333"/>
                  </a:cubicBezTo>
                  <a:cubicBezTo>
                    <a:pt x="35911" y="313047"/>
                    <a:pt x="36387" y="314762"/>
                    <a:pt x="36768" y="316381"/>
                  </a:cubicBezTo>
                  <a:lnTo>
                    <a:pt x="15147" y="324096"/>
                  </a:lnTo>
                  <a:cubicBezTo>
                    <a:pt x="11527" y="311142"/>
                    <a:pt x="6955" y="298474"/>
                    <a:pt x="3336" y="285520"/>
                  </a:cubicBezTo>
                  <a:cubicBezTo>
                    <a:pt x="1621" y="279233"/>
                    <a:pt x="288" y="272566"/>
                    <a:pt x="288" y="265899"/>
                  </a:cubicBezTo>
                  <a:cubicBezTo>
                    <a:pt x="97" y="245039"/>
                    <a:pt x="-570" y="224084"/>
                    <a:pt x="1145" y="203224"/>
                  </a:cubicBezTo>
                  <a:cubicBezTo>
                    <a:pt x="2764" y="183031"/>
                    <a:pt x="6288" y="162743"/>
                    <a:pt x="10384" y="142645"/>
                  </a:cubicBezTo>
                  <a:cubicBezTo>
                    <a:pt x="14766" y="121309"/>
                    <a:pt x="18766" y="99497"/>
                    <a:pt x="27053" y="79018"/>
                  </a:cubicBezTo>
                  <a:cubicBezTo>
                    <a:pt x="33720" y="62540"/>
                    <a:pt x="46674" y="47776"/>
                    <a:pt x="56961" y="32250"/>
                  </a:cubicBezTo>
                  <a:cubicBezTo>
                    <a:pt x="57819" y="31012"/>
                    <a:pt x="59914" y="30250"/>
                    <a:pt x="61533" y="29679"/>
                  </a:cubicBezTo>
                  <a:cubicBezTo>
                    <a:pt x="68963" y="27202"/>
                    <a:pt x="77916" y="26440"/>
                    <a:pt x="76392" y="15677"/>
                  </a:cubicBezTo>
                  <a:cubicBezTo>
                    <a:pt x="76202" y="14724"/>
                    <a:pt x="78202" y="12438"/>
                    <a:pt x="79440" y="12152"/>
                  </a:cubicBezTo>
                  <a:cubicBezTo>
                    <a:pt x="89346" y="9771"/>
                    <a:pt x="98300" y="5485"/>
                    <a:pt x="107634" y="1294"/>
                  </a:cubicBezTo>
                  <a:cubicBezTo>
                    <a:pt x="115350" y="-2230"/>
                    <a:pt x="126684" y="2437"/>
                    <a:pt x="136495" y="3580"/>
                  </a:cubicBezTo>
                  <a:cubicBezTo>
                    <a:pt x="137733" y="3675"/>
                    <a:pt x="139924" y="3866"/>
                    <a:pt x="140019" y="4437"/>
                  </a:cubicBezTo>
                  <a:cubicBezTo>
                    <a:pt x="144020" y="22535"/>
                    <a:pt x="165927" y="24249"/>
                    <a:pt x="174595" y="37870"/>
                  </a:cubicBezTo>
                  <a:cubicBezTo>
                    <a:pt x="180310" y="46919"/>
                    <a:pt x="186025" y="55967"/>
                    <a:pt x="191740" y="65016"/>
                  </a:cubicBezTo>
                  <a:cubicBezTo>
                    <a:pt x="199455" y="77304"/>
                    <a:pt x="207837" y="89210"/>
                    <a:pt x="214695" y="101973"/>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 name="フリーフォーム: 図形 5">
              <a:extLst>
                <a:ext uri="{FF2B5EF4-FFF2-40B4-BE49-F238E27FC236}">
                  <a16:creationId xmlns:a16="http://schemas.microsoft.com/office/drawing/2014/main" id="{39417931-4331-84BF-C0C5-748DE298BCF7}"/>
                </a:ext>
              </a:extLst>
            </p:cNvPr>
            <p:cNvSpPr/>
            <p:nvPr/>
          </p:nvSpPr>
          <p:spPr>
            <a:xfrm>
              <a:off x="10260545" y="3087036"/>
              <a:ext cx="148500" cy="342423"/>
            </a:xfrm>
            <a:custGeom>
              <a:avLst/>
              <a:gdLst>
                <a:gd name="connsiteX0" fmla="*/ 31051 w 148500"/>
                <a:gd name="connsiteY0" fmla="*/ 21812 h 342423"/>
                <a:gd name="connsiteX1" fmla="*/ 33909 w 148500"/>
                <a:gd name="connsiteY1" fmla="*/ 26670 h 342423"/>
                <a:gd name="connsiteX2" fmla="*/ 42863 w 148500"/>
                <a:gd name="connsiteY2" fmla="*/ 51721 h 342423"/>
                <a:gd name="connsiteX3" fmla="*/ 60579 w 148500"/>
                <a:gd name="connsiteY3" fmla="*/ 84106 h 342423"/>
                <a:gd name="connsiteX4" fmla="*/ 60388 w 148500"/>
                <a:gd name="connsiteY4" fmla="*/ 87440 h 342423"/>
                <a:gd name="connsiteX5" fmla="*/ 64675 w 148500"/>
                <a:gd name="connsiteY5" fmla="*/ 114014 h 342423"/>
                <a:gd name="connsiteX6" fmla="*/ 72390 w 148500"/>
                <a:gd name="connsiteY6" fmla="*/ 135350 h 342423"/>
                <a:gd name="connsiteX7" fmla="*/ 84010 w 148500"/>
                <a:gd name="connsiteY7" fmla="*/ 162496 h 342423"/>
                <a:gd name="connsiteX8" fmla="*/ 95155 w 148500"/>
                <a:gd name="connsiteY8" fmla="*/ 193072 h 342423"/>
                <a:gd name="connsiteX9" fmla="*/ 107823 w 148500"/>
                <a:gd name="connsiteY9" fmla="*/ 225266 h 342423"/>
                <a:gd name="connsiteX10" fmla="*/ 125444 w 148500"/>
                <a:gd name="connsiteY10" fmla="*/ 269748 h 342423"/>
                <a:gd name="connsiteX11" fmla="*/ 134398 w 148500"/>
                <a:gd name="connsiteY11" fmla="*/ 294608 h 342423"/>
                <a:gd name="connsiteX12" fmla="*/ 145161 w 148500"/>
                <a:gd name="connsiteY12" fmla="*/ 315944 h 342423"/>
                <a:gd name="connsiteX13" fmla="*/ 148495 w 148500"/>
                <a:gd name="connsiteY13" fmla="*/ 332232 h 342423"/>
                <a:gd name="connsiteX14" fmla="*/ 147352 w 148500"/>
                <a:gd name="connsiteY14" fmla="*/ 335375 h 342423"/>
                <a:gd name="connsiteX15" fmla="*/ 132016 w 148500"/>
                <a:gd name="connsiteY15" fmla="*/ 342424 h 342423"/>
                <a:gd name="connsiteX16" fmla="*/ 128302 w 148500"/>
                <a:gd name="connsiteY16" fmla="*/ 336995 h 342423"/>
                <a:gd name="connsiteX17" fmla="*/ 114776 w 148500"/>
                <a:gd name="connsiteY17" fmla="*/ 321278 h 342423"/>
                <a:gd name="connsiteX18" fmla="*/ 110871 w 148500"/>
                <a:gd name="connsiteY18" fmla="*/ 311277 h 342423"/>
                <a:gd name="connsiteX19" fmla="*/ 94679 w 148500"/>
                <a:gd name="connsiteY19" fmla="*/ 266795 h 342423"/>
                <a:gd name="connsiteX20" fmla="*/ 92107 w 148500"/>
                <a:gd name="connsiteY20" fmla="*/ 263271 h 342423"/>
                <a:gd name="connsiteX21" fmla="*/ 87154 w 148500"/>
                <a:gd name="connsiteY21" fmla="*/ 254127 h 342423"/>
                <a:gd name="connsiteX22" fmla="*/ 79057 w 148500"/>
                <a:gd name="connsiteY22" fmla="*/ 221837 h 342423"/>
                <a:gd name="connsiteX23" fmla="*/ 62103 w 148500"/>
                <a:gd name="connsiteY23" fmla="*/ 187166 h 342423"/>
                <a:gd name="connsiteX24" fmla="*/ 47434 w 148500"/>
                <a:gd name="connsiteY24" fmla="*/ 147066 h 342423"/>
                <a:gd name="connsiteX25" fmla="*/ 26479 w 148500"/>
                <a:gd name="connsiteY25" fmla="*/ 104108 h 342423"/>
                <a:gd name="connsiteX26" fmla="*/ 22765 w 148500"/>
                <a:gd name="connsiteY26" fmla="*/ 86868 h 342423"/>
                <a:gd name="connsiteX27" fmla="*/ 13335 w 148500"/>
                <a:gd name="connsiteY27" fmla="*/ 63151 h 342423"/>
                <a:gd name="connsiteX28" fmla="*/ 14192 w 148500"/>
                <a:gd name="connsiteY28" fmla="*/ 58674 h 342423"/>
                <a:gd name="connsiteX29" fmla="*/ 15526 w 148500"/>
                <a:gd name="connsiteY29" fmla="*/ 51245 h 342423"/>
                <a:gd name="connsiteX30" fmla="*/ 10477 w 148500"/>
                <a:gd name="connsiteY30" fmla="*/ 40767 h 342423"/>
                <a:gd name="connsiteX31" fmla="*/ 952 w 148500"/>
                <a:gd name="connsiteY31" fmla="*/ 13145 h 342423"/>
                <a:gd name="connsiteX32" fmla="*/ 0 w 148500"/>
                <a:gd name="connsiteY32" fmla="*/ 8858 h 342423"/>
                <a:gd name="connsiteX33" fmla="*/ 19336 w 148500"/>
                <a:gd name="connsiteY33" fmla="*/ 0 h 342423"/>
                <a:gd name="connsiteX34" fmla="*/ 22193 w 148500"/>
                <a:gd name="connsiteY34" fmla="*/ 8763 h 342423"/>
                <a:gd name="connsiteX35" fmla="*/ 31147 w 148500"/>
                <a:gd name="connsiteY35" fmla="*/ 22003 h 34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8500" h="342423">
                  <a:moveTo>
                    <a:pt x="31051" y="21812"/>
                  </a:moveTo>
                  <a:cubicBezTo>
                    <a:pt x="32195" y="23432"/>
                    <a:pt x="33814" y="24956"/>
                    <a:pt x="33909" y="26670"/>
                  </a:cubicBezTo>
                  <a:cubicBezTo>
                    <a:pt x="34576" y="36004"/>
                    <a:pt x="37338" y="44006"/>
                    <a:pt x="42863" y="51721"/>
                  </a:cubicBezTo>
                  <a:cubicBezTo>
                    <a:pt x="50006" y="61627"/>
                    <a:pt x="54864" y="73152"/>
                    <a:pt x="60579" y="84106"/>
                  </a:cubicBezTo>
                  <a:cubicBezTo>
                    <a:pt x="60960" y="84963"/>
                    <a:pt x="60865" y="86487"/>
                    <a:pt x="60388" y="87440"/>
                  </a:cubicBezTo>
                  <a:cubicBezTo>
                    <a:pt x="54578" y="98012"/>
                    <a:pt x="61817" y="105537"/>
                    <a:pt x="64675" y="114014"/>
                  </a:cubicBezTo>
                  <a:cubicBezTo>
                    <a:pt x="67056" y="121253"/>
                    <a:pt x="71914" y="127921"/>
                    <a:pt x="72390" y="135350"/>
                  </a:cubicBezTo>
                  <a:cubicBezTo>
                    <a:pt x="73247" y="146209"/>
                    <a:pt x="79534" y="153638"/>
                    <a:pt x="84010" y="162496"/>
                  </a:cubicBezTo>
                  <a:cubicBezTo>
                    <a:pt x="88868" y="172021"/>
                    <a:pt x="90011" y="183642"/>
                    <a:pt x="95155" y="193072"/>
                  </a:cubicBezTo>
                  <a:cubicBezTo>
                    <a:pt x="100774" y="203359"/>
                    <a:pt x="105442" y="213265"/>
                    <a:pt x="107823" y="225266"/>
                  </a:cubicBezTo>
                  <a:cubicBezTo>
                    <a:pt x="110871" y="241078"/>
                    <a:pt x="115062" y="258413"/>
                    <a:pt x="125444" y="269748"/>
                  </a:cubicBezTo>
                  <a:cubicBezTo>
                    <a:pt x="133064" y="278035"/>
                    <a:pt x="130969" y="286703"/>
                    <a:pt x="134398" y="294608"/>
                  </a:cubicBezTo>
                  <a:cubicBezTo>
                    <a:pt x="137541" y="301943"/>
                    <a:pt x="142208" y="308515"/>
                    <a:pt x="145161" y="315944"/>
                  </a:cubicBezTo>
                  <a:cubicBezTo>
                    <a:pt x="147256" y="320993"/>
                    <a:pt x="147542" y="326708"/>
                    <a:pt x="148495" y="332232"/>
                  </a:cubicBezTo>
                  <a:cubicBezTo>
                    <a:pt x="148590" y="333089"/>
                    <a:pt x="147542" y="334899"/>
                    <a:pt x="147352" y="335375"/>
                  </a:cubicBezTo>
                  <a:lnTo>
                    <a:pt x="132016" y="342424"/>
                  </a:lnTo>
                  <a:cubicBezTo>
                    <a:pt x="131254" y="339662"/>
                    <a:pt x="130112" y="337566"/>
                    <a:pt x="128302" y="336995"/>
                  </a:cubicBezTo>
                  <a:cubicBezTo>
                    <a:pt x="118967" y="333851"/>
                    <a:pt x="118300" y="327088"/>
                    <a:pt x="114776" y="321278"/>
                  </a:cubicBezTo>
                  <a:cubicBezTo>
                    <a:pt x="112966" y="318230"/>
                    <a:pt x="111347" y="314801"/>
                    <a:pt x="110871" y="311277"/>
                  </a:cubicBezTo>
                  <a:cubicBezTo>
                    <a:pt x="108490" y="295275"/>
                    <a:pt x="89630" y="285845"/>
                    <a:pt x="94679" y="266795"/>
                  </a:cubicBezTo>
                  <a:cubicBezTo>
                    <a:pt x="94964" y="265843"/>
                    <a:pt x="92773" y="264605"/>
                    <a:pt x="92107" y="263271"/>
                  </a:cubicBezTo>
                  <a:cubicBezTo>
                    <a:pt x="90392" y="260223"/>
                    <a:pt x="89059" y="256985"/>
                    <a:pt x="87154" y="254127"/>
                  </a:cubicBezTo>
                  <a:cubicBezTo>
                    <a:pt x="80963" y="244412"/>
                    <a:pt x="81724" y="232601"/>
                    <a:pt x="79057" y="221837"/>
                  </a:cubicBezTo>
                  <a:cubicBezTo>
                    <a:pt x="75914" y="209455"/>
                    <a:pt x="67151" y="198977"/>
                    <a:pt x="62103" y="187166"/>
                  </a:cubicBezTo>
                  <a:cubicBezTo>
                    <a:pt x="56579" y="174022"/>
                    <a:pt x="54292" y="159353"/>
                    <a:pt x="47434" y="147066"/>
                  </a:cubicBezTo>
                  <a:cubicBezTo>
                    <a:pt x="39624" y="133160"/>
                    <a:pt x="38195" y="116300"/>
                    <a:pt x="26479" y="104108"/>
                  </a:cubicBezTo>
                  <a:cubicBezTo>
                    <a:pt x="22860" y="100394"/>
                    <a:pt x="25717" y="91535"/>
                    <a:pt x="22765" y="86868"/>
                  </a:cubicBezTo>
                  <a:cubicBezTo>
                    <a:pt x="18097" y="79438"/>
                    <a:pt x="29242" y="65437"/>
                    <a:pt x="13335" y="63151"/>
                  </a:cubicBezTo>
                  <a:cubicBezTo>
                    <a:pt x="13240" y="62960"/>
                    <a:pt x="13906" y="60198"/>
                    <a:pt x="14192" y="58674"/>
                  </a:cubicBezTo>
                  <a:cubicBezTo>
                    <a:pt x="14668" y="56198"/>
                    <a:pt x="16097" y="53340"/>
                    <a:pt x="15526" y="51245"/>
                  </a:cubicBezTo>
                  <a:cubicBezTo>
                    <a:pt x="14383" y="47530"/>
                    <a:pt x="10096" y="44196"/>
                    <a:pt x="10477" y="40767"/>
                  </a:cubicBezTo>
                  <a:cubicBezTo>
                    <a:pt x="11811" y="29623"/>
                    <a:pt x="667" y="23908"/>
                    <a:pt x="952" y="13145"/>
                  </a:cubicBezTo>
                  <a:cubicBezTo>
                    <a:pt x="952" y="11716"/>
                    <a:pt x="571" y="10287"/>
                    <a:pt x="0" y="8858"/>
                  </a:cubicBezTo>
                  <a:lnTo>
                    <a:pt x="19336" y="0"/>
                  </a:lnTo>
                  <a:cubicBezTo>
                    <a:pt x="20098" y="2953"/>
                    <a:pt x="21050" y="5906"/>
                    <a:pt x="22193" y="8763"/>
                  </a:cubicBezTo>
                  <a:cubicBezTo>
                    <a:pt x="24193" y="13621"/>
                    <a:pt x="28099" y="17621"/>
                    <a:pt x="31147" y="22003"/>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7" name="フリーフォーム: 図形 6">
              <a:extLst>
                <a:ext uri="{FF2B5EF4-FFF2-40B4-BE49-F238E27FC236}">
                  <a16:creationId xmlns:a16="http://schemas.microsoft.com/office/drawing/2014/main" id="{D7DA6FF9-77E4-1FA5-EE32-F7F1FB96C26C}"/>
                </a:ext>
              </a:extLst>
            </p:cNvPr>
            <p:cNvSpPr/>
            <p:nvPr/>
          </p:nvSpPr>
          <p:spPr>
            <a:xfrm>
              <a:off x="10086180" y="3015905"/>
              <a:ext cx="565080" cy="1402188"/>
            </a:xfrm>
            <a:custGeom>
              <a:avLst/>
              <a:gdLst>
                <a:gd name="connsiteX0" fmla="*/ 168174 w 565080"/>
                <a:gd name="connsiteY0" fmla="*/ 70178 h 1402188"/>
                <a:gd name="connsiteX1" fmla="*/ 174270 w 565080"/>
                <a:gd name="connsiteY1" fmla="*/ 79703 h 1402188"/>
                <a:gd name="connsiteX2" fmla="*/ 175223 w 565080"/>
                <a:gd name="connsiteY2" fmla="*/ 83989 h 1402188"/>
                <a:gd name="connsiteX3" fmla="*/ 184748 w 565080"/>
                <a:gd name="connsiteY3" fmla="*/ 111611 h 1402188"/>
                <a:gd name="connsiteX4" fmla="*/ 189796 w 565080"/>
                <a:gd name="connsiteY4" fmla="*/ 122089 h 1402188"/>
                <a:gd name="connsiteX5" fmla="*/ 188462 w 565080"/>
                <a:gd name="connsiteY5" fmla="*/ 129519 h 1402188"/>
                <a:gd name="connsiteX6" fmla="*/ 187605 w 565080"/>
                <a:gd name="connsiteY6" fmla="*/ 133995 h 1402188"/>
                <a:gd name="connsiteX7" fmla="*/ 197035 w 565080"/>
                <a:gd name="connsiteY7" fmla="*/ 157712 h 1402188"/>
                <a:gd name="connsiteX8" fmla="*/ 200750 w 565080"/>
                <a:gd name="connsiteY8" fmla="*/ 174953 h 1402188"/>
                <a:gd name="connsiteX9" fmla="*/ 221705 w 565080"/>
                <a:gd name="connsiteY9" fmla="*/ 217910 h 1402188"/>
                <a:gd name="connsiteX10" fmla="*/ 236373 w 565080"/>
                <a:gd name="connsiteY10" fmla="*/ 258011 h 1402188"/>
                <a:gd name="connsiteX11" fmla="*/ 253327 w 565080"/>
                <a:gd name="connsiteY11" fmla="*/ 292682 h 1402188"/>
                <a:gd name="connsiteX12" fmla="*/ 261424 w 565080"/>
                <a:gd name="connsiteY12" fmla="*/ 324972 h 1402188"/>
                <a:gd name="connsiteX13" fmla="*/ 266377 w 565080"/>
                <a:gd name="connsiteY13" fmla="*/ 334116 h 1402188"/>
                <a:gd name="connsiteX14" fmla="*/ 268949 w 565080"/>
                <a:gd name="connsiteY14" fmla="*/ 337640 h 1402188"/>
                <a:gd name="connsiteX15" fmla="*/ 285141 w 565080"/>
                <a:gd name="connsiteY15" fmla="*/ 382122 h 1402188"/>
                <a:gd name="connsiteX16" fmla="*/ 289046 w 565080"/>
                <a:gd name="connsiteY16" fmla="*/ 392123 h 1402188"/>
                <a:gd name="connsiteX17" fmla="*/ 302572 w 565080"/>
                <a:gd name="connsiteY17" fmla="*/ 407839 h 1402188"/>
                <a:gd name="connsiteX18" fmla="*/ 306286 w 565080"/>
                <a:gd name="connsiteY18" fmla="*/ 413268 h 1402188"/>
                <a:gd name="connsiteX19" fmla="*/ 309335 w 565080"/>
                <a:gd name="connsiteY19" fmla="*/ 429747 h 1402188"/>
                <a:gd name="connsiteX20" fmla="*/ 310668 w 565080"/>
                <a:gd name="connsiteY20" fmla="*/ 436128 h 1402188"/>
                <a:gd name="connsiteX21" fmla="*/ 327337 w 565080"/>
                <a:gd name="connsiteY21" fmla="*/ 469847 h 1402188"/>
                <a:gd name="connsiteX22" fmla="*/ 333814 w 565080"/>
                <a:gd name="connsiteY22" fmla="*/ 486516 h 1402188"/>
                <a:gd name="connsiteX23" fmla="*/ 350102 w 565080"/>
                <a:gd name="connsiteY23" fmla="*/ 514233 h 1402188"/>
                <a:gd name="connsiteX24" fmla="*/ 357150 w 565080"/>
                <a:gd name="connsiteY24" fmla="*/ 532331 h 1402188"/>
                <a:gd name="connsiteX25" fmla="*/ 363151 w 565080"/>
                <a:gd name="connsiteY25" fmla="*/ 542903 h 1402188"/>
                <a:gd name="connsiteX26" fmla="*/ 370009 w 565080"/>
                <a:gd name="connsiteY26" fmla="*/ 560144 h 1402188"/>
                <a:gd name="connsiteX27" fmla="*/ 384201 w 565080"/>
                <a:gd name="connsiteY27" fmla="*/ 579861 h 1402188"/>
                <a:gd name="connsiteX28" fmla="*/ 388011 w 565080"/>
                <a:gd name="connsiteY28" fmla="*/ 583290 h 1402188"/>
                <a:gd name="connsiteX29" fmla="*/ 382773 w 565080"/>
                <a:gd name="connsiteY29" fmla="*/ 584909 h 1402188"/>
                <a:gd name="connsiteX30" fmla="*/ 380772 w 565080"/>
                <a:gd name="connsiteY30" fmla="*/ 590433 h 1402188"/>
                <a:gd name="connsiteX31" fmla="*/ 402013 w 565080"/>
                <a:gd name="connsiteY31" fmla="*/ 613674 h 1402188"/>
                <a:gd name="connsiteX32" fmla="*/ 421253 w 565080"/>
                <a:gd name="connsiteY32" fmla="*/ 639678 h 1402188"/>
                <a:gd name="connsiteX33" fmla="*/ 443542 w 565080"/>
                <a:gd name="connsiteY33" fmla="*/ 684350 h 1402188"/>
                <a:gd name="connsiteX34" fmla="*/ 457544 w 565080"/>
                <a:gd name="connsiteY34" fmla="*/ 699876 h 1402188"/>
                <a:gd name="connsiteX35" fmla="*/ 484976 w 565080"/>
                <a:gd name="connsiteY35" fmla="*/ 725117 h 1402188"/>
                <a:gd name="connsiteX36" fmla="*/ 507931 w 565080"/>
                <a:gd name="connsiteY36" fmla="*/ 746453 h 1402188"/>
                <a:gd name="connsiteX37" fmla="*/ 519456 w 565080"/>
                <a:gd name="connsiteY37" fmla="*/ 760169 h 1402188"/>
                <a:gd name="connsiteX38" fmla="*/ 538316 w 565080"/>
                <a:gd name="connsiteY38" fmla="*/ 788363 h 1402188"/>
                <a:gd name="connsiteX39" fmla="*/ 544316 w 565080"/>
                <a:gd name="connsiteY39" fmla="*/ 793220 h 1402188"/>
                <a:gd name="connsiteX40" fmla="*/ 548507 w 565080"/>
                <a:gd name="connsiteY40" fmla="*/ 796459 h 1402188"/>
                <a:gd name="connsiteX41" fmla="*/ 555937 w 565080"/>
                <a:gd name="connsiteY41" fmla="*/ 817414 h 1402188"/>
                <a:gd name="connsiteX42" fmla="*/ 558985 w 565080"/>
                <a:gd name="connsiteY42" fmla="*/ 843798 h 1402188"/>
                <a:gd name="connsiteX43" fmla="*/ 562319 w 565080"/>
                <a:gd name="connsiteY43" fmla="*/ 870183 h 1402188"/>
                <a:gd name="connsiteX44" fmla="*/ 565081 w 565080"/>
                <a:gd name="connsiteY44" fmla="*/ 928285 h 1402188"/>
                <a:gd name="connsiteX45" fmla="*/ 561080 w 565080"/>
                <a:gd name="connsiteY45" fmla="*/ 970195 h 1402188"/>
                <a:gd name="connsiteX46" fmla="*/ 560985 w 565080"/>
                <a:gd name="connsiteY46" fmla="*/ 980292 h 1402188"/>
                <a:gd name="connsiteX47" fmla="*/ 555080 w 565080"/>
                <a:gd name="connsiteY47" fmla="*/ 1010867 h 1402188"/>
                <a:gd name="connsiteX48" fmla="*/ 554508 w 565080"/>
                <a:gd name="connsiteY48" fmla="*/ 1030012 h 1402188"/>
                <a:gd name="connsiteX49" fmla="*/ 544698 w 565080"/>
                <a:gd name="connsiteY49" fmla="*/ 1058778 h 1402188"/>
                <a:gd name="connsiteX50" fmla="*/ 541078 w 565080"/>
                <a:gd name="connsiteY50" fmla="*/ 1064874 h 1402188"/>
                <a:gd name="connsiteX51" fmla="*/ 528505 w 565080"/>
                <a:gd name="connsiteY51" fmla="*/ 1092972 h 1402188"/>
                <a:gd name="connsiteX52" fmla="*/ 528124 w 565080"/>
                <a:gd name="connsiteY52" fmla="*/ 1106688 h 1402188"/>
                <a:gd name="connsiteX53" fmla="*/ 517742 w 565080"/>
                <a:gd name="connsiteY53" fmla="*/ 1129549 h 1402188"/>
                <a:gd name="connsiteX54" fmla="*/ 491072 w 565080"/>
                <a:gd name="connsiteY54" fmla="*/ 1180698 h 1402188"/>
                <a:gd name="connsiteX55" fmla="*/ 465068 w 565080"/>
                <a:gd name="connsiteY55" fmla="*/ 1216512 h 1402188"/>
                <a:gd name="connsiteX56" fmla="*/ 448971 w 565080"/>
                <a:gd name="connsiteY56" fmla="*/ 1238419 h 1402188"/>
                <a:gd name="connsiteX57" fmla="*/ 438494 w 565080"/>
                <a:gd name="connsiteY57" fmla="*/ 1252230 h 1402188"/>
                <a:gd name="connsiteX58" fmla="*/ 430016 w 565080"/>
                <a:gd name="connsiteY58" fmla="*/ 1265566 h 1402188"/>
                <a:gd name="connsiteX59" fmla="*/ 422111 w 565080"/>
                <a:gd name="connsiteY59" fmla="*/ 1269375 h 1402188"/>
                <a:gd name="connsiteX60" fmla="*/ 414205 w 565080"/>
                <a:gd name="connsiteY60" fmla="*/ 1283949 h 1402188"/>
                <a:gd name="connsiteX61" fmla="*/ 414776 w 565080"/>
                <a:gd name="connsiteY61" fmla="*/ 1287282 h 1402188"/>
                <a:gd name="connsiteX62" fmla="*/ 390869 w 565080"/>
                <a:gd name="connsiteY62" fmla="*/ 1301379 h 1402188"/>
                <a:gd name="connsiteX63" fmla="*/ 371438 w 565080"/>
                <a:gd name="connsiteY63" fmla="*/ 1314524 h 1402188"/>
                <a:gd name="connsiteX64" fmla="*/ 357817 w 565080"/>
                <a:gd name="connsiteY64" fmla="*/ 1327764 h 1402188"/>
                <a:gd name="connsiteX65" fmla="*/ 310192 w 565080"/>
                <a:gd name="connsiteY65" fmla="*/ 1359577 h 1402188"/>
                <a:gd name="connsiteX66" fmla="*/ 280569 w 565080"/>
                <a:gd name="connsiteY66" fmla="*/ 1386819 h 1402188"/>
                <a:gd name="connsiteX67" fmla="*/ 255518 w 565080"/>
                <a:gd name="connsiteY67" fmla="*/ 1398630 h 1402188"/>
                <a:gd name="connsiteX68" fmla="*/ 213894 w 565080"/>
                <a:gd name="connsiteY68" fmla="*/ 1398630 h 1402188"/>
                <a:gd name="connsiteX69" fmla="*/ 195892 w 565080"/>
                <a:gd name="connsiteY69" fmla="*/ 1401582 h 1402188"/>
                <a:gd name="connsiteX70" fmla="*/ 188653 w 565080"/>
                <a:gd name="connsiteY70" fmla="*/ 1393295 h 1402188"/>
                <a:gd name="connsiteX71" fmla="*/ 194939 w 565080"/>
                <a:gd name="connsiteY71" fmla="*/ 1382913 h 1402188"/>
                <a:gd name="connsiteX72" fmla="*/ 196082 w 565080"/>
                <a:gd name="connsiteY72" fmla="*/ 1361863 h 1402188"/>
                <a:gd name="connsiteX73" fmla="*/ 185795 w 565080"/>
                <a:gd name="connsiteY73" fmla="*/ 1331097 h 1402188"/>
                <a:gd name="connsiteX74" fmla="*/ 180938 w 565080"/>
                <a:gd name="connsiteY74" fmla="*/ 1296903 h 1402188"/>
                <a:gd name="connsiteX75" fmla="*/ 177032 w 565080"/>
                <a:gd name="connsiteY75" fmla="*/ 1293378 h 1402188"/>
                <a:gd name="connsiteX76" fmla="*/ 177223 w 565080"/>
                <a:gd name="connsiteY76" fmla="*/ 1288235 h 1402188"/>
                <a:gd name="connsiteX77" fmla="*/ 209798 w 565080"/>
                <a:gd name="connsiteY77" fmla="*/ 1250040 h 1402188"/>
                <a:gd name="connsiteX78" fmla="*/ 243612 w 565080"/>
                <a:gd name="connsiteY78" fmla="*/ 1195652 h 1402188"/>
                <a:gd name="connsiteX79" fmla="*/ 256757 w 565080"/>
                <a:gd name="connsiteY79" fmla="*/ 1156028 h 1402188"/>
                <a:gd name="connsiteX80" fmla="*/ 242660 w 565080"/>
                <a:gd name="connsiteY80" fmla="*/ 1124691 h 1402188"/>
                <a:gd name="connsiteX81" fmla="*/ 239897 w 565080"/>
                <a:gd name="connsiteY81" fmla="*/ 1118595 h 1402188"/>
                <a:gd name="connsiteX82" fmla="*/ 232658 w 565080"/>
                <a:gd name="connsiteY82" fmla="*/ 1101640 h 1402188"/>
                <a:gd name="connsiteX83" fmla="*/ 204655 w 565080"/>
                <a:gd name="connsiteY83" fmla="*/ 1078304 h 1402188"/>
                <a:gd name="connsiteX84" fmla="*/ 194082 w 565080"/>
                <a:gd name="connsiteY84" fmla="*/ 1062492 h 1402188"/>
                <a:gd name="connsiteX85" fmla="*/ 185986 w 565080"/>
                <a:gd name="connsiteY85" fmla="*/ 1042109 h 1402188"/>
                <a:gd name="connsiteX86" fmla="*/ 176747 w 565080"/>
                <a:gd name="connsiteY86" fmla="*/ 1038966 h 1402188"/>
                <a:gd name="connsiteX87" fmla="*/ 169317 w 565080"/>
                <a:gd name="connsiteY87" fmla="*/ 1033060 h 1402188"/>
                <a:gd name="connsiteX88" fmla="*/ 173984 w 565080"/>
                <a:gd name="connsiteY88" fmla="*/ 1027631 h 1402188"/>
                <a:gd name="connsiteX89" fmla="*/ 231420 w 565080"/>
                <a:gd name="connsiteY89" fmla="*/ 985911 h 1402188"/>
                <a:gd name="connsiteX90" fmla="*/ 234944 w 565080"/>
                <a:gd name="connsiteY90" fmla="*/ 979530 h 1402188"/>
                <a:gd name="connsiteX91" fmla="*/ 243517 w 565080"/>
                <a:gd name="connsiteY91" fmla="*/ 924570 h 1402188"/>
                <a:gd name="connsiteX92" fmla="*/ 233801 w 565080"/>
                <a:gd name="connsiteY92" fmla="*/ 905616 h 1402188"/>
                <a:gd name="connsiteX93" fmla="*/ 203988 w 565080"/>
                <a:gd name="connsiteY93" fmla="*/ 849704 h 1402188"/>
                <a:gd name="connsiteX94" fmla="*/ 195416 w 565080"/>
                <a:gd name="connsiteY94" fmla="*/ 833511 h 1402188"/>
                <a:gd name="connsiteX95" fmla="*/ 205036 w 565080"/>
                <a:gd name="connsiteY95" fmla="*/ 818557 h 1402188"/>
                <a:gd name="connsiteX96" fmla="*/ 249899 w 565080"/>
                <a:gd name="connsiteY96" fmla="*/ 761693 h 1402188"/>
                <a:gd name="connsiteX97" fmla="*/ 256376 w 565080"/>
                <a:gd name="connsiteY97" fmla="*/ 714925 h 1402188"/>
                <a:gd name="connsiteX98" fmla="*/ 255423 w 565080"/>
                <a:gd name="connsiteY98" fmla="*/ 711782 h 1402188"/>
                <a:gd name="connsiteX99" fmla="*/ 233325 w 565080"/>
                <a:gd name="connsiteY99" fmla="*/ 665395 h 1402188"/>
                <a:gd name="connsiteX100" fmla="*/ 225515 w 565080"/>
                <a:gd name="connsiteY100" fmla="*/ 646821 h 1402188"/>
                <a:gd name="connsiteX101" fmla="*/ 196749 w 565080"/>
                <a:gd name="connsiteY101" fmla="*/ 606150 h 1402188"/>
                <a:gd name="connsiteX102" fmla="*/ 175889 w 565080"/>
                <a:gd name="connsiteY102" fmla="*/ 565097 h 1402188"/>
                <a:gd name="connsiteX103" fmla="*/ 170269 w 565080"/>
                <a:gd name="connsiteY103" fmla="*/ 554715 h 1402188"/>
                <a:gd name="connsiteX104" fmla="*/ 129217 w 565080"/>
                <a:gd name="connsiteY104" fmla="*/ 500517 h 1402188"/>
                <a:gd name="connsiteX105" fmla="*/ 128074 w 565080"/>
                <a:gd name="connsiteY105" fmla="*/ 498422 h 1402188"/>
                <a:gd name="connsiteX106" fmla="*/ 115310 w 565080"/>
                <a:gd name="connsiteY106" fmla="*/ 484611 h 1402188"/>
                <a:gd name="connsiteX107" fmla="*/ 99404 w 565080"/>
                <a:gd name="connsiteY107" fmla="*/ 472800 h 1402188"/>
                <a:gd name="connsiteX108" fmla="*/ 81973 w 565080"/>
                <a:gd name="connsiteY108" fmla="*/ 451844 h 1402188"/>
                <a:gd name="connsiteX109" fmla="*/ 56446 w 565080"/>
                <a:gd name="connsiteY109" fmla="*/ 414697 h 1402188"/>
                <a:gd name="connsiteX110" fmla="*/ 41873 w 565080"/>
                <a:gd name="connsiteY110" fmla="*/ 372597 h 1402188"/>
                <a:gd name="connsiteX111" fmla="*/ 23489 w 565080"/>
                <a:gd name="connsiteY111" fmla="*/ 325162 h 1402188"/>
                <a:gd name="connsiteX112" fmla="*/ 21584 w 565080"/>
                <a:gd name="connsiteY112" fmla="*/ 305636 h 1402188"/>
                <a:gd name="connsiteX113" fmla="*/ 10916 w 565080"/>
                <a:gd name="connsiteY113" fmla="*/ 270584 h 1402188"/>
                <a:gd name="connsiteX114" fmla="*/ 9678 w 565080"/>
                <a:gd name="connsiteY114" fmla="*/ 265536 h 1402188"/>
                <a:gd name="connsiteX115" fmla="*/ 7583 w 565080"/>
                <a:gd name="connsiteY115" fmla="*/ 236865 h 1402188"/>
                <a:gd name="connsiteX116" fmla="*/ 5582 w 565080"/>
                <a:gd name="connsiteY116" fmla="*/ 230484 h 1402188"/>
                <a:gd name="connsiteX117" fmla="*/ 2725 w 565080"/>
                <a:gd name="connsiteY117" fmla="*/ 203528 h 1402188"/>
                <a:gd name="connsiteX118" fmla="*/ 820 w 565080"/>
                <a:gd name="connsiteY118" fmla="*/ 184859 h 1402188"/>
                <a:gd name="connsiteX119" fmla="*/ 7202 w 565080"/>
                <a:gd name="connsiteY119" fmla="*/ 132567 h 1402188"/>
                <a:gd name="connsiteX120" fmla="*/ 19584 w 565080"/>
                <a:gd name="connsiteY120" fmla="*/ 88466 h 1402188"/>
                <a:gd name="connsiteX121" fmla="*/ 37015 w 565080"/>
                <a:gd name="connsiteY121" fmla="*/ 33697 h 1402188"/>
                <a:gd name="connsiteX122" fmla="*/ 41682 w 565080"/>
                <a:gd name="connsiteY122" fmla="*/ 28839 h 1402188"/>
                <a:gd name="connsiteX123" fmla="*/ 47492 w 565080"/>
                <a:gd name="connsiteY123" fmla="*/ 22934 h 1402188"/>
                <a:gd name="connsiteX124" fmla="*/ 65209 w 565080"/>
                <a:gd name="connsiteY124" fmla="*/ 3979 h 1402188"/>
                <a:gd name="connsiteX125" fmla="*/ 91022 w 565080"/>
                <a:gd name="connsiteY125" fmla="*/ 1312 h 1402188"/>
                <a:gd name="connsiteX126" fmla="*/ 133027 w 565080"/>
                <a:gd name="connsiteY126" fmla="*/ 29887 h 1402188"/>
                <a:gd name="connsiteX127" fmla="*/ 145600 w 565080"/>
                <a:gd name="connsiteY127" fmla="*/ 43889 h 1402188"/>
                <a:gd name="connsiteX128" fmla="*/ 159316 w 565080"/>
                <a:gd name="connsiteY128" fmla="*/ 58367 h 1402188"/>
                <a:gd name="connsiteX129" fmla="*/ 168365 w 565080"/>
                <a:gd name="connsiteY129" fmla="*/ 69702 h 1402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565080" h="1402188">
                  <a:moveTo>
                    <a:pt x="168174" y="70178"/>
                  </a:moveTo>
                  <a:cubicBezTo>
                    <a:pt x="170174" y="73226"/>
                    <a:pt x="172936" y="76464"/>
                    <a:pt x="174270" y="79703"/>
                  </a:cubicBezTo>
                  <a:cubicBezTo>
                    <a:pt x="174842" y="81036"/>
                    <a:pt x="175223" y="82560"/>
                    <a:pt x="175223" y="83989"/>
                  </a:cubicBezTo>
                  <a:cubicBezTo>
                    <a:pt x="174937" y="94752"/>
                    <a:pt x="186081" y="100467"/>
                    <a:pt x="184748" y="111611"/>
                  </a:cubicBezTo>
                  <a:cubicBezTo>
                    <a:pt x="184367" y="115041"/>
                    <a:pt x="188653" y="118374"/>
                    <a:pt x="189796" y="122089"/>
                  </a:cubicBezTo>
                  <a:cubicBezTo>
                    <a:pt x="190463" y="124185"/>
                    <a:pt x="189034" y="126947"/>
                    <a:pt x="188462" y="129519"/>
                  </a:cubicBezTo>
                  <a:cubicBezTo>
                    <a:pt x="188177" y="131043"/>
                    <a:pt x="187510" y="133805"/>
                    <a:pt x="187605" y="133995"/>
                  </a:cubicBezTo>
                  <a:cubicBezTo>
                    <a:pt x="203512" y="136281"/>
                    <a:pt x="192368" y="150378"/>
                    <a:pt x="197035" y="157712"/>
                  </a:cubicBezTo>
                  <a:cubicBezTo>
                    <a:pt x="199988" y="162475"/>
                    <a:pt x="197130" y="171238"/>
                    <a:pt x="200750" y="174953"/>
                  </a:cubicBezTo>
                  <a:cubicBezTo>
                    <a:pt x="212465" y="187145"/>
                    <a:pt x="213894" y="204004"/>
                    <a:pt x="221705" y="217910"/>
                  </a:cubicBezTo>
                  <a:cubicBezTo>
                    <a:pt x="228563" y="230198"/>
                    <a:pt x="230849" y="244961"/>
                    <a:pt x="236373" y="258011"/>
                  </a:cubicBezTo>
                  <a:cubicBezTo>
                    <a:pt x="241421" y="269917"/>
                    <a:pt x="250184" y="280394"/>
                    <a:pt x="253327" y="292682"/>
                  </a:cubicBezTo>
                  <a:cubicBezTo>
                    <a:pt x="255994" y="303350"/>
                    <a:pt x="255233" y="315161"/>
                    <a:pt x="261424" y="324972"/>
                  </a:cubicBezTo>
                  <a:cubicBezTo>
                    <a:pt x="263234" y="327924"/>
                    <a:pt x="264567" y="331163"/>
                    <a:pt x="266377" y="334116"/>
                  </a:cubicBezTo>
                  <a:cubicBezTo>
                    <a:pt x="267139" y="335354"/>
                    <a:pt x="269234" y="336592"/>
                    <a:pt x="268949" y="337640"/>
                  </a:cubicBezTo>
                  <a:cubicBezTo>
                    <a:pt x="263996" y="356690"/>
                    <a:pt x="282760" y="366119"/>
                    <a:pt x="285141" y="382122"/>
                  </a:cubicBezTo>
                  <a:cubicBezTo>
                    <a:pt x="285713" y="385646"/>
                    <a:pt x="287236" y="389075"/>
                    <a:pt x="289046" y="392123"/>
                  </a:cubicBezTo>
                  <a:cubicBezTo>
                    <a:pt x="292571" y="397933"/>
                    <a:pt x="293237" y="404791"/>
                    <a:pt x="302572" y="407839"/>
                  </a:cubicBezTo>
                  <a:cubicBezTo>
                    <a:pt x="304382" y="408411"/>
                    <a:pt x="305525" y="410506"/>
                    <a:pt x="306286" y="413268"/>
                  </a:cubicBezTo>
                  <a:cubicBezTo>
                    <a:pt x="307715" y="418031"/>
                    <a:pt x="308001" y="424889"/>
                    <a:pt x="309335" y="429747"/>
                  </a:cubicBezTo>
                  <a:cubicBezTo>
                    <a:pt x="309906" y="431937"/>
                    <a:pt x="309335" y="435366"/>
                    <a:pt x="310668" y="436128"/>
                  </a:cubicBezTo>
                  <a:cubicBezTo>
                    <a:pt x="324384" y="443272"/>
                    <a:pt x="317526" y="460417"/>
                    <a:pt x="327337" y="469847"/>
                  </a:cubicBezTo>
                  <a:cubicBezTo>
                    <a:pt x="331337" y="473657"/>
                    <a:pt x="331337" y="481086"/>
                    <a:pt x="333814" y="486516"/>
                  </a:cubicBezTo>
                  <a:cubicBezTo>
                    <a:pt x="338291" y="496231"/>
                    <a:pt x="340481" y="506899"/>
                    <a:pt x="350102" y="514233"/>
                  </a:cubicBezTo>
                  <a:cubicBezTo>
                    <a:pt x="354864" y="517853"/>
                    <a:pt x="358102" y="526330"/>
                    <a:pt x="357150" y="532331"/>
                  </a:cubicBezTo>
                  <a:cubicBezTo>
                    <a:pt x="356007" y="539284"/>
                    <a:pt x="358865" y="539665"/>
                    <a:pt x="363151" y="542903"/>
                  </a:cubicBezTo>
                  <a:cubicBezTo>
                    <a:pt x="367627" y="546333"/>
                    <a:pt x="369056" y="553953"/>
                    <a:pt x="370009" y="560144"/>
                  </a:cubicBezTo>
                  <a:cubicBezTo>
                    <a:pt x="371438" y="569288"/>
                    <a:pt x="374009" y="576908"/>
                    <a:pt x="384201" y="579861"/>
                  </a:cubicBezTo>
                  <a:cubicBezTo>
                    <a:pt x="385820" y="580337"/>
                    <a:pt x="386773" y="582051"/>
                    <a:pt x="388011" y="583290"/>
                  </a:cubicBezTo>
                  <a:cubicBezTo>
                    <a:pt x="386201" y="583766"/>
                    <a:pt x="383820" y="583861"/>
                    <a:pt x="382773" y="584909"/>
                  </a:cubicBezTo>
                  <a:cubicBezTo>
                    <a:pt x="381439" y="586337"/>
                    <a:pt x="380010" y="589671"/>
                    <a:pt x="380772" y="590433"/>
                  </a:cubicBezTo>
                  <a:cubicBezTo>
                    <a:pt x="387630" y="598339"/>
                    <a:pt x="395250" y="605769"/>
                    <a:pt x="402013" y="613674"/>
                  </a:cubicBezTo>
                  <a:cubicBezTo>
                    <a:pt x="409061" y="622056"/>
                    <a:pt x="418872" y="629772"/>
                    <a:pt x="421253" y="639678"/>
                  </a:cubicBezTo>
                  <a:cubicBezTo>
                    <a:pt x="425349" y="656632"/>
                    <a:pt x="437827" y="668538"/>
                    <a:pt x="443542" y="684350"/>
                  </a:cubicBezTo>
                  <a:cubicBezTo>
                    <a:pt x="445733" y="690541"/>
                    <a:pt x="452400" y="695113"/>
                    <a:pt x="457544" y="699876"/>
                  </a:cubicBezTo>
                  <a:cubicBezTo>
                    <a:pt x="466783" y="708353"/>
                    <a:pt x="479546" y="714735"/>
                    <a:pt x="484976" y="725117"/>
                  </a:cubicBezTo>
                  <a:cubicBezTo>
                    <a:pt x="490405" y="735499"/>
                    <a:pt x="501835" y="738071"/>
                    <a:pt x="507931" y="746453"/>
                  </a:cubicBezTo>
                  <a:cubicBezTo>
                    <a:pt x="511455" y="751311"/>
                    <a:pt x="518789" y="754930"/>
                    <a:pt x="519456" y="760169"/>
                  </a:cubicBezTo>
                  <a:cubicBezTo>
                    <a:pt x="521075" y="773028"/>
                    <a:pt x="530696" y="779886"/>
                    <a:pt x="538316" y="788363"/>
                  </a:cubicBezTo>
                  <a:cubicBezTo>
                    <a:pt x="540030" y="790268"/>
                    <a:pt x="542316" y="791697"/>
                    <a:pt x="544316" y="793220"/>
                  </a:cubicBezTo>
                  <a:cubicBezTo>
                    <a:pt x="545745" y="794364"/>
                    <a:pt x="548698" y="796364"/>
                    <a:pt x="548507" y="796459"/>
                  </a:cubicBezTo>
                  <a:cubicBezTo>
                    <a:pt x="539935" y="807603"/>
                    <a:pt x="556508" y="808842"/>
                    <a:pt x="555937" y="817414"/>
                  </a:cubicBezTo>
                  <a:cubicBezTo>
                    <a:pt x="555365" y="826272"/>
                    <a:pt x="557842" y="834940"/>
                    <a:pt x="558985" y="843798"/>
                  </a:cubicBezTo>
                  <a:cubicBezTo>
                    <a:pt x="560128" y="852561"/>
                    <a:pt x="561747" y="861324"/>
                    <a:pt x="562319" y="870183"/>
                  </a:cubicBezTo>
                  <a:cubicBezTo>
                    <a:pt x="563557" y="889518"/>
                    <a:pt x="565081" y="908854"/>
                    <a:pt x="565081" y="928285"/>
                  </a:cubicBezTo>
                  <a:cubicBezTo>
                    <a:pt x="565081" y="942192"/>
                    <a:pt x="562414" y="956289"/>
                    <a:pt x="561080" y="970195"/>
                  </a:cubicBezTo>
                  <a:cubicBezTo>
                    <a:pt x="560795" y="973529"/>
                    <a:pt x="561557" y="976958"/>
                    <a:pt x="560985" y="980292"/>
                  </a:cubicBezTo>
                  <a:cubicBezTo>
                    <a:pt x="559366" y="990483"/>
                    <a:pt x="557937" y="1000770"/>
                    <a:pt x="555080" y="1010867"/>
                  </a:cubicBezTo>
                  <a:cubicBezTo>
                    <a:pt x="553175" y="1017725"/>
                    <a:pt x="554223" y="1023535"/>
                    <a:pt x="554508" y="1030012"/>
                  </a:cubicBezTo>
                  <a:cubicBezTo>
                    <a:pt x="554984" y="1039061"/>
                    <a:pt x="548412" y="1049157"/>
                    <a:pt x="544698" y="1058778"/>
                  </a:cubicBezTo>
                  <a:cubicBezTo>
                    <a:pt x="543840" y="1060968"/>
                    <a:pt x="540887" y="1063159"/>
                    <a:pt x="541078" y="1064874"/>
                  </a:cubicBezTo>
                  <a:cubicBezTo>
                    <a:pt x="542602" y="1076113"/>
                    <a:pt x="533458" y="1083828"/>
                    <a:pt x="528505" y="1092972"/>
                  </a:cubicBezTo>
                  <a:cubicBezTo>
                    <a:pt x="525743" y="1098116"/>
                    <a:pt x="527838" y="1102116"/>
                    <a:pt x="528124" y="1106688"/>
                  </a:cubicBezTo>
                  <a:cubicBezTo>
                    <a:pt x="528505" y="1113737"/>
                    <a:pt x="520885" y="1121738"/>
                    <a:pt x="517742" y="1129549"/>
                  </a:cubicBezTo>
                  <a:cubicBezTo>
                    <a:pt x="510693" y="1147265"/>
                    <a:pt x="496596" y="1161838"/>
                    <a:pt x="491072" y="1180698"/>
                  </a:cubicBezTo>
                  <a:cubicBezTo>
                    <a:pt x="487357" y="1193461"/>
                    <a:pt x="474022" y="1204605"/>
                    <a:pt x="465068" y="1216512"/>
                  </a:cubicBezTo>
                  <a:cubicBezTo>
                    <a:pt x="459639" y="1223751"/>
                    <a:pt x="454400" y="1231085"/>
                    <a:pt x="448971" y="1238419"/>
                  </a:cubicBezTo>
                  <a:cubicBezTo>
                    <a:pt x="445542" y="1243086"/>
                    <a:pt x="441732" y="1247563"/>
                    <a:pt x="438494" y="1252230"/>
                  </a:cubicBezTo>
                  <a:cubicBezTo>
                    <a:pt x="435446" y="1256517"/>
                    <a:pt x="433350" y="1261470"/>
                    <a:pt x="430016" y="1265566"/>
                  </a:cubicBezTo>
                  <a:cubicBezTo>
                    <a:pt x="428397" y="1267566"/>
                    <a:pt x="424873" y="1268613"/>
                    <a:pt x="422111" y="1269375"/>
                  </a:cubicBezTo>
                  <a:cubicBezTo>
                    <a:pt x="410776" y="1272614"/>
                    <a:pt x="408585" y="1276614"/>
                    <a:pt x="414205" y="1283949"/>
                  </a:cubicBezTo>
                  <a:cubicBezTo>
                    <a:pt x="414872" y="1284806"/>
                    <a:pt x="415157" y="1286997"/>
                    <a:pt x="414776" y="1287282"/>
                  </a:cubicBezTo>
                  <a:cubicBezTo>
                    <a:pt x="406871" y="1292331"/>
                    <a:pt x="399155" y="1299665"/>
                    <a:pt x="390869" y="1301379"/>
                  </a:cubicBezTo>
                  <a:cubicBezTo>
                    <a:pt x="381248" y="1303284"/>
                    <a:pt x="373343" y="1306999"/>
                    <a:pt x="371438" y="1314524"/>
                  </a:cubicBezTo>
                  <a:cubicBezTo>
                    <a:pt x="369342" y="1322811"/>
                    <a:pt x="364294" y="1324430"/>
                    <a:pt x="357817" y="1327764"/>
                  </a:cubicBezTo>
                  <a:cubicBezTo>
                    <a:pt x="340577" y="1336527"/>
                    <a:pt x="321908" y="1345766"/>
                    <a:pt x="310192" y="1359577"/>
                  </a:cubicBezTo>
                  <a:cubicBezTo>
                    <a:pt x="301238" y="1370150"/>
                    <a:pt x="288856" y="1376055"/>
                    <a:pt x="280569" y="1386819"/>
                  </a:cubicBezTo>
                  <a:cubicBezTo>
                    <a:pt x="275711" y="1393105"/>
                    <a:pt x="264186" y="1397487"/>
                    <a:pt x="255518" y="1398630"/>
                  </a:cubicBezTo>
                  <a:cubicBezTo>
                    <a:pt x="241707" y="1400439"/>
                    <a:pt x="227801" y="1398344"/>
                    <a:pt x="213894" y="1398630"/>
                  </a:cubicBezTo>
                  <a:cubicBezTo>
                    <a:pt x="207989" y="1398630"/>
                    <a:pt x="201893" y="1400249"/>
                    <a:pt x="195892" y="1401582"/>
                  </a:cubicBezTo>
                  <a:cubicBezTo>
                    <a:pt x="187415" y="1403392"/>
                    <a:pt x="184367" y="1401297"/>
                    <a:pt x="188653" y="1393295"/>
                  </a:cubicBezTo>
                  <a:cubicBezTo>
                    <a:pt x="190558" y="1389771"/>
                    <a:pt x="191891" y="1385295"/>
                    <a:pt x="194939" y="1382913"/>
                  </a:cubicBezTo>
                  <a:cubicBezTo>
                    <a:pt x="205322" y="1375008"/>
                    <a:pt x="202464" y="1366245"/>
                    <a:pt x="196082" y="1361863"/>
                  </a:cubicBezTo>
                  <a:cubicBezTo>
                    <a:pt x="184557" y="1353957"/>
                    <a:pt x="189510" y="1341099"/>
                    <a:pt x="185795" y="1331097"/>
                  </a:cubicBezTo>
                  <a:cubicBezTo>
                    <a:pt x="181890" y="1320620"/>
                    <a:pt x="182652" y="1308333"/>
                    <a:pt x="180938" y="1296903"/>
                  </a:cubicBezTo>
                  <a:cubicBezTo>
                    <a:pt x="180747" y="1295474"/>
                    <a:pt x="177699" y="1294902"/>
                    <a:pt x="177032" y="1293378"/>
                  </a:cubicBezTo>
                  <a:cubicBezTo>
                    <a:pt x="176366" y="1291950"/>
                    <a:pt x="176556" y="1288520"/>
                    <a:pt x="177223" y="1288235"/>
                  </a:cubicBezTo>
                  <a:cubicBezTo>
                    <a:pt x="195701" y="1280805"/>
                    <a:pt x="200845" y="1263946"/>
                    <a:pt x="209798" y="1250040"/>
                  </a:cubicBezTo>
                  <a:cubicBezTo>
                    <a:pt x="221419" y="1232037"/>
                    <a:pt x="233706" y="1214321"/>
                    <a:pt x="243612" y="1195652"/>
                  </a:cubicBezTo>
                  <a:cubicBezTo>
                    <a:pt x="250280" y="1183079"/>
                    <a:pt x="257709" y="1168410"/>
                    <a:pt x="256757" y="1156028"/>
                  </a:cubicBezTo>
                  <a:cubicBezTo>
                    <a:pt x="255994" y="1145741"/>
                    <a:pt x="256185" y="1130977"/>
                    <a:pt x="242660" y="1124691"/>
                  </a:cubicBezTo>
                  <a:cubicBezTo>
                    <a:pt x="240945" y="1123929"/>
                    <a:pt x="240755" y="1120690"/>
                    <a:pt x="239897" y="1118595"/>
                  </a:cubicBezTo>
                  <a:cubicBezTo>
                    <a:pt x="237611" y="1112880"/>
                    <a:pt x="236754" y="1105736"/>
                    <a:pt x="232658" y="1101640"/>
                  </a:cubicBezTo>
                  <a:cubicBezTo>
                    <a:pt x="224181" y="1093068"/>
                    <a:pt x="213513" y="1086495"/>
                    <a:pt x="204655" y="1078304"/>
                  </a:cubicBezTo>
                  <a:cubicBezTo>
                    <a:pt x="199988" y="1074018"/>
                    <a:pt x="196844" y="1068112"/>
                    <a:pt x="194082" y="1062492"/>
                  </a:cubicBezTo>
                  <a:cubicBezTo>
                    <a:pt x="190844" y="1056016"/>
                    <a:pt x="188558" y="1048872"/>
                    <a:pt x="185986" y="1042109"/>
                  </a:cubicBezTo>
                  <a:cubicBezTo>
                    <a:pt x="184462" y="1037918"/>
                    <a:pt x="182557" y="1035536"/>
                    <a:pt x="176747" y="1038966"/>
                  </a:cubicBezTo>
                  <a:cubicBezTo>
                    <a:pt x="175794" y="1039537"/>
                    <a:pt x="171508" y="1035536"/>
                    <a:pt x="169317" y="1033060"/>
                  </a:cubicBezTo>
                  <a:cubicBezTo>
                    <a:pt x="169031" y="1032679"/>
                    <a:pt x="171984" y="1029060"/>
                    <a:pt x="173984" y="1027631"/>
                  </a:cubicBezTo>
                  <a:cubicBezTo>
                    <a:pt x="193130" y="1013629"/>
                    <a:pt x="212370" y="999913"/>
                    <a:pt x="231420" y="985911"/>
                  </a:cubicBezTo>
                  <a:cubicBezTo>
                    <a:pt x="233230" y="984578"/>
                    <a:pt x="233801" y="981625"/>
                    <a:pt x="234944" y="979530"/>
                  </a:cubicBezTo>
                  <a:cubicBezTo>
                    <a:pt x="245041" y="961527"/>
                    <a:pt x="243326" y="942858"/>
                    <a:pt x="243517" y="924570"/>
                  </a:cubicBezTo>
                  <a:cubicBezTo>
                    <a:pt x="243517" y="917998"/>
                    <a:pt x="237135" y="911997"/>
                    <a:pt x="233801" y="905616"/>
                  </a:cubicBezTo>
                  <a:cubicBezTo>
                    <a:pt x="223895" y="886947"/>
                    <a:pt x="214180" y="868182"/>
                    <a:pt x="203988" y="849704"/>
                  </a:cubicBezTo>
                  <a:cubicBezTo>
                    <a:pt x="201035" y="844370"/>
                    <a:pt x="208274" y="833607"/>
                    <a:pt x="195416" y="833511"/>
                  </a:cubicBezTo>
                  <a:cubicBezTo>
                    <a:pt x="198559" y="828463"/>
                    <a:pt x="200654" y="822272"/>
                    <a:pt x="205036" y="818557"/>
                  </a:cubicBezTo>
                  <a:cubicBezTo>
                    <a:pt x="224372" y="802269"/>
                    <a:pt x="241040" y="783791"/>
                    <a:pt x="249899" y="761693"/>
                  </a:cubicBezTo>
                  <a:cubicBezTo>
                    <a:pt x="255804" y="746834"/>
                    <a:pt x="269139" y="730736"/>
                    <a:pt x="256376" y="714925"/>
                  </a:cubicBezTo>
                  <a:cubicBezTo>
                    <a:pt x="255709" y="714163"/>
                    <a:pt x="255233" y="712734"/>
                    <a:pt x="255423" y="711782"/>
                  </a:cubicBezTo>
                  <a:cubicBezTo>
                    <a:pt x="260376" y="690255"/>
                    <a:pt x="246469" y="678349"/>
                    <a:pt x="233325" y="665395"/>
                  </a:cubicBezTo>
                  <a:cubicBezTo>
                    <a:pt x="228848" y="660918"/>
                    <a:pt x="229229" y="652346"/>
                    <a:pt x="225515" y="646821"/>
                  </a:cubicBezTo>
                  <a:cubicBezTo>
                    <a:pt x="216371" y="633010"/>
                    <a:pt x="205417" y="620247"/>
                    <a:pt x="196749" y="606150"/>
                  </a:cubicBezTo>
                  <a:cubicBezTo>
                    <a:pt x="188748" y="593100"/>
                    <a:pt x="182843" y="578813"/>
                    <a:pt x="175889" y="565097"/>
                  </a:cubicBezTo>
                  <a:cubicBezTo>
                    <a:pt x="174080" y="561573"/>
                    <a:pt x="172556" y="557858"/>
                    <a:pt x="170269" y="554715"/>
                  </a:cubicBezTo>
                  <a:cubicBezTo>
                    <a:pt x="156649" y="536617"/>
                    <a:pt x="142838" y="518615"/>
                    <a:pt x="129217" y="500517"/>
                  </a:cubicBezTo>
                  <a:cubicBezTo>
                    <a:pt x="128741" y="499851"/>
                    <a:pt x="128550" y="499089"/>
                    <a:pt x="128074" y="498422"/>
                  </a:cubicBezTo>
                  <a:cubicBezTo>
                    <a:pt x="123883" y="493755"/>
                    <a:pt x="120073" y="488802"/>
                    <a:pt x="115310" y="484611"/>
                  </a:cubicBezTo>
                  <a:cubicBezTo>
                    <a:pt x="110357" y="480324"/>
                    <a:pt x="103976" y="477372"/>
                    <a:pt x="99404" y="472800"/>
                  </a:cubicBezTo>
                  <a:cubicBezTo>
                    <a:pt x="93022" y="466323"/>
                    <a:pt x="87307" y="459179"/>
                    <a:pt x="81973" y="451844"/>
                  </a:cubicBezTo>
                  <a:cubicBezTo>
                    <a:pt x="73115" y="439652"/>
                    <a:pt x="63209" y="428032"/>
                    <a:pt x="56446" y="414697"/>
                  </a:cubicBezTo>
                  <a:cubicBezTo>
                    <a:pt x="49874" y="401552"/>
                    <a:pt x="47016" y="386503"/>
                    <a:pt x="41873" y="372597"/>
                  </a:cubicBezTo>
                  <a:cubicBezTo>
                    <a:pt x="36062" y="356690"/>
                    <a:pt x="29014" y="341259"/>
                    <a:pt x="23489" y="325162"/>
                  </a:cubicBezTo>
                  <a:cubicBezTo>
                    <a:pt x="21394" y="319161"/>
                    <a:pt x="23204" y="311827"/>
                    <a:pt x="21584" y="305636"/>
                  </a:cubicBezTo>
                  <a:cubicBezTo>
                    <a:pt x="18536" y="293825"/>
                    <a:pt x="14060" y="282395"/>
                    <a:pt x="10916" y="270584"/>
                  </a:cubicBezTo>
                  <a:cubicBezTo>
                    <a:pt x="10535" y="268869"/>
                    <a:pt x="10059" y="267155"/>
                    <a:pt x="9678" y="265536"/>
                  </a:cubicBezTo>
                  <a:cubicBezTo>
                    <a:pt x="7583" y="256392"/>
                    <a:pt x="8249" y="246390"/>
                    <a:pt x="7583" y="236865"/>
                  </a:cubicBezTo>
                  <a:cubicBezTo>
                    <a:pt x="7392" y="234675"/>
                    <a:pt x="7106" y="231817"/>
                    <a:pt x="5582" y="230484"/>
                  </a:cubicBezTo>
                  <a:cubicBezTo>
                    <a:pt x="-3943" y="222864"/>
                    <a:pt x="1296" y="213148"/>
                    <a:pt x="2725" y="203528"/>
                  </a:cubicBezTo>
                  <a:cubicBezTo>
                    <a:pt x="3582" y="197336"/>
                    <a:pt x="248" y="191145"/>
                    <a:pt x="820" y="184859"/>
                  </a:cubicBezTo>
                  <a:cubicBezTo>
                    <a:pt x="2249" y="167428"/>
                    <a:pt x="3868" y="149902"/>
                    <a:pt x="7202" y="132567"/>
                  </a:cubicBezTo>
                  <a:cubicBezTo>
                    <a:pt x="9964" y="117803"/>
                    <a:pt x="15107" y="103134"/>
                    <a:pt x="19584" y="88466"/>
                  </a:cubicBezTo>
                  <a:cubicBezTo>
                    <a:pt x="25204" y="70178"/>
                    <a:pt x="31014" y="51890"/>
                    <a:pt x="37015" y="33697"/>
                  </a:cubicBezTo>
                  <a:cubicBezTo>
                    <a:pt x="37586" y="31887"/>
                    <a:pt x="40063" y="30363"/>
                    <a:pt x="41682" y="28839"/>
                  </a:cubicBezTo>
                  <a:cubicBezTo>
                    <a:pt x="43682" y="26839"/>
                    <a:pt x="47873" y="24267"/>
                    <a:pt x="47492" y="22934"/>
                  </a:cubicBezTo>
                  <a:cubicBezTo>
                    <a:pt x="44254" y="9694"/>
                    <a:pt x="59303" y="9408"/>
                    <a:pt x="65209" y="3979"/>
                  </a:cubicBezTo>
                  <a:cubicBezTo>
                    <a:pt x="70733" y="-974"/>
                    <a:pt x="81306" y="-593"/>
                    <a:pt x="91022" y="1312"/>
                  </a:cubicBezTo>
                  <a:cubicBezTo>
                    <a:pt x="110548" y="5217"/>
                    <a:pt x="124264" y="13790"/>
                    <a:pt x="133027" y="29887"/>
                  </a:cubicBezTo>
                  <a:cubicBezTo>
                    <a:pt x="135980" y="35221"/>
                    <a:pt x="141314" y="39317"/>
                    <a:pt x="145600" y="43889"/>
                  </a:cubicBezTo>
                  <a:cubicBezTo>
                    <a:pt x="150934" y="50080"/>
                    <a:pt x="155411" y="54081"/>
                    <a:pt x="159316" y="58367"/>
                  </a:cubicBezTo>
                  <a:cubicBezTo>
                    <a:pt x="162650" y="61891"/>
                    <a:pt x="165793" y="65701"/>
                    <a:pt x="168365" y="69702"/>
                  </a:cubicBezTo>
                  <a:close/>
                </a:path>
              </a:pathLst>
            </a:custGeom>
            <a:solidFill>
              <a:srgbClr val="FFFFFF"/>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8" name="フリーフォーム: 図形 7">
              <a:extLst>
                <a:ext uri="{FF2B5EF4-FFF2-40B4-BE49-F238E27FC236}">
                  <a16:creationId xmlns:a16="http://schemas.microsoft.com/office/drawing/2014/main" id="{3C8043D2-FD40-C2FE-C4B0-95AE3F344873}"/>
                </a:ext>
              </a:extLst>
            </p:cNvPr>
            <p:cNvSpPr/>
            <p:nvPr/>
          </p:nvSpPr>
          <p:spPr>
            <a:xfrm>
              <a:off x="9602559" y="3461188"/>
              <a:ext cx="689637" cy="1038248"/>
            </a:xfrm>
            <a:custGeom>
              <a:avLst/>
              <a:gdLst>
                <a:gd name="connsiteX0" fmla="*/ 614647 w 689637"/>
                <a:gd name="connsiteY0" fmla="*/ 129815 h 1038248"/>
                <a:gd name="connsiteX1" fmla="*/ 645413 w 689637"/>
                <a:gd name="connsiteY1" fmla="*/ 189918 h 1038248"/>
                <a:gd name="connsiteX2" fmla="*/ 680274 w 689637"/>
                <a:gd name="connsiteY2" fmla="*/ 255069 h 1038248"/>
                <a:gd name="connsiteX3" fmla="*/ 678464 w 689637"/>
                <a:gd name="connsiteY3" fmla="*/ 264689 h 1038248"/>
                <a:gd name="connsiteX4" fmla="*/ 675893 w 689637"/>
                <a:gd name="connsiteY4" fmla="*/ 280787 h 1038248"/>
                <a:gd name="connsiteX5" fmla="*/ 667320 w 689637"/>
                <a:gd name="connsiteY5" fmla="*/ 312981 h 1038248"/>
                <a:gd name="connsiteX6" fmla="*/ 643889 w 689637"/>
                <a:gd name="connsiteY6" fmla="*/ 330602 h 1038248"/>
                <a:gd name="connsiteX7" fmla="*/ 640555 w 689637"/>
                <a:gd name="connsiteY7" fmla="*/ 334031 h 1038248"/>
                <a:gd name="connsiteX8" fmla="*/ 623981 w 689637"/>
                <a:gd name="connsiteY8" fmla="*/ 345747 h 1038248"/>
                <a:gd name="connsiteX9" fmla="*/ 562355 w 689637"/>
                <a:gd name="connsiteY9" fmla="*/ 346414 h 1038248"/>
                <a:gd name="connsiteX10" fmla="*/ 552830 w 689637"/>
                <a:gd name="connsiteY10" fmla="*/ 347366 h 1038248"/>
                <a:gd name="connsiteX11" fmla="*/ 544448 w 689637"/>
                <a:gd name="connsiteY11" fmla="*/ 342604 h 1038248"/>
                <a:gd name="connsiteX12" fmla="*/ 538256 w 689637"/>
                <a:gd name="connsiteY12" fmla="*/ 337175 h 1038248"/>
                <a:gd name="connsiteX13" fmla="*/ 522540 w 689637"/>
                <a:gd name="connsiteY13" fmla="*/ 335270 h 1038248"/>
                <a:gd name="connsiteX14" fmla="*/ 493394 w 689637"/>
                <a:gd name="connsiteY14" fmla="*/ 341842 h 1038248"/>
                <a:gd name="connsiteX15" fmla="*/ 469105 w 689637"/>
                <a:gd name="connsiteY15" fmla="*/ 342889 h 1038248"/>
                <a:gd name="connsiteX16" fmla="*/ 459294 w 689637"/>
                <a:gd name="connsiteY16" fmla="*/ 344890 h 1038248"/>
                <a:gd name="connsiteX17" fmla="*/ 445292 w 689637"/>
                <a:gd name="connsiteY17" fmla="*/ 349557 h 1038248"/>
                <a:gd name="connsiteX18" fmla="*/ 440530 w 689637"/>
                <a:gd name="connsiteY18" fmla="*/ 356415 h 1038248"/>
                <a:gd name="connsiteX19" fmla="*/ 460723 w 689637"/>
                <a:gd name="connsiteY19" fmla="*/ 383942 h 1038248"/>
                <a:gd name="connsiteX20" fmla="*/ 504347 w 689637"/>
                <a:gd name="connsiteY20" fmla="*/ 389371 h 1038248"/>
                <a:gd name="connsiteX21" fmla="*/ 549496 w 689637"/>
                <a:gd name="connsiteY21" fmla="*/ 401087 h 1038248"/>
                <a:gd name="connsiteX22" fmla="*/ 585786 w 689637"/>
                <a:gd name="connsiteY22" fmla="*/ 407850 h 1038248"/>
                <a:gd name="connsiteX23" fmla="*/ 646937 w 689637"/>
                <a:gd name="connsiteY23" fmla="*/ 430234 h 1038248"/>
                <a:gd name="connsiteX24" fmla="*/ 651604 w 689637"/>
                <a:gd name="connsiteY24" fmla="*/ 433282 h 1038248"/>
                <a:gd name="connsiteX25" fmla="*/ 678369 w 689637"/>
                <a:gd name="connsiteY25" fmla="*/ 466334 h 1038248"/>
                <a:gd name="connsiteX26" fmla="*/ 682274 w 689637"/>
                <a:gd name="connsiteY26" fmla="*/ 473572 h 1038248"/>
                <a:gd name="connsiteX27" fmla="*/ 675607 w 689637"/>
                <a:gd name="connsiteY27" fmla="*/ 520340 h 1038248"/>
                <a:gd name="connsiteX28" fmla="*/ 659891 w 689637"/>
                <a:gd name="connsiteY28" fmla="*/ 533580 h 1038248"/>
                <a:gd name="connsiteX29" fmla="*/ 658748 w 689637"/>
                <a:gd name="connsiteY29" fmla="*/ 541105 h 1038248"/>
                <a:gd name="connsiteX30" fmla="*/ 665415 w 689637"/>
                <a:gd name="connsiteY30" fmla="*/ 545867 h 1038248"/>
                <a:gd name="connsiteX31" fmla="*/ 653033 w 689637"/>
                <a:gd name="connsiteY31" fmla="*/ 552154 h 1038248"/>
                <a:gd name="connsiteX32" fmla="*/ 622457 w 689637"/>
                <a:gd name="connsiteY32" fmla="*/ 561012 h 1038248"/>
                <a:gd name="connsiteX33" fmla="*/ 599788 w 689637"/>
                <a:gd name="connsiteY33" fmla="*/ 565489 h 1038248"/>
                <a:gd name="connsiteX34" fmla="*/ 568451 w 689637"/>
                <a:gd name="connsiteY34" fmla="*/ 567013 h 1038248"/>
                <a:gd name="connsiteX35" fmla="*/ 524636 w 689637"/>
                <a:gd name="connsiteY35" fmla="*/ 558726 h 1038248"/>
                <a:gd name="connsiteX36" fmla="*/ 499109 w 689637"/>
                <a:gd name="connsiteY36" fmla="*/ 552630 h 1038248"/>
                <a:gd name="connsiteX37" fmla="*/ 459961 w 689637"/>
                <a:gd name="connsiteY37" fmla="*/ 540819 h 1038248"/>
                <a:gd name="connsiteX38" fmla="*/ 449579 w 689637"/>
                <a:gd name="connsiteY38" fmla="*/ 539009 h 1038248"/>
                <a:gd name="connsiteX39" fmla="*/ 452912 w 689637"/>
                <a:gd name="connsiteY39" fmla="*/ 544248 h 1038248"/>
                <a:gd name="connsiteX40" fmla="*/ 452436 w 689637"/>
                <a:gd name="connsiteY40" fmla="*/ 548248 h 1038248"/>
                <a:gd name="connsiteX41" fmla="*/ 442721 w 689637"/>
                <a:gd name="connsiteY41" fmla="*/ 547201 h 1038248"/>
                <a:gd name="connsiteX42" fmla="*/ 426433 w 689637"/>
                <a:gd name="connsiteY42" fmla="*/ 538343 h 1038248"/>
                <a:gd name="connsiteX43" fmla="*/ 403954 w 689637"/>
                <a:gd name="connsiteY43" fmla="*/ 544248 h 1038248"/>
                <a:gd name="connsiteX44" fmla="*/ 391476 w 689637"/>
                <a:gd name="connsiteY44" fmla="*/ 551201 h 1038248"/>
                <a:gd name="connsiteX45" fmla="*/ 377665 w 689637"/>
                <a:gd name="connsiteY45" fmla="*/ 567489 h 1038248"/>
                <a:gd name="connsiteX46" fmla="*/ 393095 w 689637"/>
                <a:gd name="connsiteY46" fmla="*/ 582158 h 1038248"/>
                <a:gd name="connsiteX47" fmla="*/ 459961 w 689637"/>
                <a:gd name="connsiteY47" fmla="*/ 589778 h 1038248"/>
                <a:gd name="connsiteX48" fmla="*/ 489393 w 689637"/>
                <a:gd name="connsiteY48" fmla="*/ 599112 h 1038248"/>
                <a:gd name="connsiteX49" fmla="*/ 504443 w 689637"/>
                <a:gd name="connsiteY49" fmla="*/ 600636 h 1038248"/>
                <a:gd name="connsiteX50" fmla="*/ 529684 w 689637"/>
                <a:gd name="connsiteY50" fmla="*/ 607875 h 1038248"/>
                <a:gd name="connsiteX51" fmla="*/ 539590 w 689637"/>
                <a:gd name="connsiteY51" fmla="*/ 611495 h 1038248"/>
                <a:gd name="connsiteX52" fmla="*/ 544829 w 689637"/>
                <a:gd name="connsiteY52" fmla="*/ 613780 h 1038248"/>
                <a:gd name="connsiteX53" fmla="*/ 569975 w 689637"/>
                <a:gd name="connsiteY53" fmla="*/ 631116 h 1038248"/>
                <a:gd name="connsiteX54" fmla="*/ 640269 w 689637"/>
                <a:gd name="connsiteY54" fmla="*/ 652166 h 1038248"/>
                <a:gd name="connsiteX55" fmla="*/ 663224 w 689637"/>
                <a:gd name="connsiteY55" fmla="*/ 669978 h 1038248"/>
                <a:gd name="connsiteX56" fmla="*/ 664748 w 689637"/>
                <a:gd name="connsiteY56" fmla="*/ 671597 h 1038248"/>
                <a:gd name="connsiteX57" fmla="*/ 683322 w 689637"/>
                <a:gd name="connsiteY57" fmla="*/ 697220 h 1038248"/>
                <a:gd name="connsiteX58" fmla="*/ 681322 w 689637"/>
                <a:gd name="connsiteY58" fmla="*/ 741130 h 1038248"/>
                <a:gd name="connsiteX59" fmla="*/ 673702 w 689637"/>
                <a:gd name="connsiteY59" fmla="*/ 750464 h 1038248"/>
                <a:gd name="connsiteX60" fmla="*/ 669225 w 689637"/>
                <a:gd name="connsiteY60" fmla="*/ 754465 h 1038248"/>
                <a:gd name="connsiteX61" fmla="*/ 640364 w 689637"/>
                <a:gd name="connsiteY61" fmla="*/ 794755 h 1038248"/>
                <a:gd name="connsiteX62" fmla="*/ 627601 w 689637"/>
                <a:gd name="connsiteY62" fmla="*/ 799042 h 1038248"/>
                <a:gd name="connsiteX63" fmla="*/ 621410 w 689637"/>
                <a:gd name="connsiteY63" fmla="*/ 801233 h 1038248"/>
                <a:gd name="connsiteX64" fmla="*/ 626172 w 689637"/>
                <a:gd name="connsiteY64" fmla="*/ 804185 h 1038248"/>
                <a:gd name="connsiteX65" fmla="*/ 633792 w 689637"/>
                <a:gd name="connsiteY65" fmla="*/ 808472 h 1038248"/>
                <a:gd name="connsiteX66" fmla="*/ 624934 w 689637"/>
                <a:gd name="connsiteY66" fmla="*/ 811329 h 1038248"/>
                <a:gd name="connsiteX67" fmla="*/ 590358 w 689637"/>
                <a:gd name="connsiteY67" fmla="*/ 818473 h 1038248"/>
                <a:gd name="connsiteX68" fmla="*/ 550353 w 689637"/>
                <a:gd name="connsiteY68" fmla="*/ 804376 h 1038248"/>
                <a:gd name="connsiteX69" fmla="*/ 520349 w 689637"/>
                <a:gd name="connsiteY69" fmla="*/ 788374 h 1038248"/>
                <a:gd name="connsiteX70" fmla="*/ 506252 w 689637"/>
                <a:gd name="connsiteY70" fmla="*/ 778087 h 1038248"/>
                <a:gd name="connsiteX71" fmla="*/ 486250 w 689637"/>
                <a:gd name="connsiteY71" fmla="*/ 761799 h 1038248"/>
                <a:gd name="connsiteX72" fmla="*/ 462628 w 689637"/>
                <a:gd name="connsiteY72" fmla="*/ 748655 h 1038248"/>
                <a:gd name="connsiteX73" fmla="*/ 453579 w 689637"/>
                <a:gd name="connsiteY73" fmla="*/ 743892 h 1038248"/>
                <a:gd name="connsiteX74" fmla="*/ 443102 w 689637"/>
                <a:gd name="connsiteY74" fmla="*/ 736177 h 1038248"/>
                <a:gd name="connsiteX75" fmla="*/ 429576 w 689637"/>
                <a:gd name="connsiteY75" fmla="*/ 731700 h 1038248"/>
                <a:gd name="connsiteX76" fmla="*/ 410812 w 689637"/>
                <a:gd name="connsiteY76" fmla="*/ 722366 h 1038248"/>
                <a:gd name="connsiteX77" fmla="*/ 404144 w 689637"/>
                <a:gd name="connsiteY77" fmla="*/ 719508 h 1038248"/>
                <a:gd name="connsiteX78" fmla="*/ 379760 w 689637"/>
                <a:gd name="connsiteY78" fmla="*/ 715508 h 1038248"/>
                <a:gd name="connsiteX79" fmla="*/ 377379 w 689637"/>
                <a:gd name="connsiteY79" fmla="*/ 714936 h 1038248"/>
                <a:gd name="connsiteX80" fmla="*/ 353852 w 689637"/>
                <a:gd name="connsiteY80" fmla="*/ 704554 h 1038248"/>
                <a:gd name="connsiteX81" fmla="*/ 346994 w 689637"/>
                <a:gd name="connsiteY81" fmla="*/ 703697 h 1038248"/>
                <a:gd name="connsiteX82" fmla="*/ 317372 w 689637"/>
                <a:gd name="connsiteY82" fmla="*/ 721699 h 1038248"/>
                <a:gd name="connsiteX83" fmla="*/ 322229 w 689637"/>
                <a:gd name="connsiteY83" fmla="*/ 748369 h 1038248"/>
                <a:gd name="connsiteX84" fmla="*/ 345089 w 689637"/>
                <a:gd name="connsiteY84" fmla="*/ 777801 h 1038248"/>
                <a:gd name="connsiteX85" fmla="*/ 364616 w 689637"/>
                <a:gd name="connsiteY85" fmla="*/ 792374 h 1038248"/>
                <a:gd name="connsiteX86" fmla="*/ 387381 w 689637"/>
                <a:gd name="connsiteY86" fmla="*/ 811805 h 1038248"/>
                <a:gd name="connsiteX87" fmla="*/ 409193 w 689637"/>
                <a:gd name="connsiteY87" fmla="*/ 831808 h 1038248"/>
                <a:gd name="connsiteX88" fmla="*/ 426147 w 689637"/>
                <a:gd name="connsiteY88" fmla="*/ 848762 h 1038248"/>
                <a:gd name="connsiteX89" fmla="*/ 510539 w 689637"/>
                <a:gd name="connsiteY89" fmla="*/ 881909 h 1038248"/>
                <a:gd name="connsiteX90" fmla="*/ 563688 w 689637"/>
                <a:gd name="connsiteY90" fmla="*/ 884576 h 1038248"/>
                <a:gd name="connsiteX91" fmla="*/ 592930 w 689637"/>
                <a:gd name="connsiteY91" fmla="*/ 890958 h 1038248"/>
                <a:gd name="connsiteX92" fmla="*/ 594359 w 689637"/>
                <a:gd name="connsiteY92" fmla="*/ 892482 h 1038248"/>
                <a:gd name="connsiteX93" fmla="*/ 605122 w 689637"/>
                <a:gd name="connsiteY93" fmla="*/ 907151 h 1038248"/>
                <a:gd name="connsiteX94" fmla="*/ 603503 w 689637"/>
                <a:gd name="connsiteY94" fmla="*/ 964396 h 1038248"/>
                <a:gd name="connsiteX95" fmla="*/ 578547 w 689637"/>
                <a:gd name="connsiteY95" fmla="*/ 990971 h 1038248"/>
                <a:gd name="connsiteX96" fmla="*/ 562926 w 689637"/>
                <a:gd name="connsiteY96" fmla="*/ 996495 h 1038248"/>
                <a:gd name="connsiteX97" fmla="*/ 554735 w 689637"/>
                <a:gd name="connsiteY97" fmla="*/ 1000496 h 1038248"/>
                <a:gd name="connsiteX98" fmla="*/ 557973 w 689637"/>
                <a:gd name="connsiteY98" fmla="*/ 1006020 h 1038248"/>
                <a:gd name="connsiteX99" fmla="*/ 557783 w 689637"/>
                <a:gd name="connsiteY99" fmla="*/ 1012878 h 1038248"/>
                <a:gd name="connsiteX100" fmla="*/ 529303 w 689637"/>
                <a:gd name="connsiteY100" fmla="*/ 1022879 h 1038248"/>
                <a:gd name="connsiteX101" fmla="*/ 515492 w 689637"/>
                <a:gd name="connsiteY101" fmla="*/ 1034405 h 1038248"/>
                <a:gd name="connsiteX102" fmla="*/ 509872 w 689637"/>
                <a:gd name="connsiteY102" fmla="*/ 1038214 h 1038248"/>
                <a:gd name="connsiteX103" fmla="*/ 494060 w 689637"/>
                <a:gd name="connsiteY103" fmla="*/ 1031928 h 1038248"/>
                <a:gd name="connsiteX104" fmla="*/ 484440 w 689637"/>
                <a:gd name="connsiteY104" fmla="*/ 1028023 h 1038248"/>
                <a:gd name="connsiteX105" fmla="*/ 432719 w 689637"/>
                <a:gd name="connsiteY105" fmla="*/ 1029071 h 1038248"/>
                <a:gd name="connsiteX106" fmla="*/ 421289 w 689637"/>
                <a:gd name="connsiteY106" fmla="*/ 1022213 h 1038248"/>
                <a:gd name="connsiteX107" fmla="*/ 420146 w 689637"/>
                <a:gd name="connsiteY107" fmla="*/ 1020212 h 1038248"/>
                <a:gd name="connsiteX108" fmla="*/ 378427 w 689637"/>
                <a:gd name="connsiteY108" fmla="*/ 1007639 h 1038248"/>
                <a:gd name="connsiteX109" fmla="*/ 366425 w 689637"/>
                <a:gd name="connsiteY109" fmla="*/ 1004782 h 1038248"/>
                <a:gd name="connsiteX110" fmla="*/ 359948 w 689637"/>
                <a:gd name="connsiteY110" fmla="*/ 1004972 h 1038248"/>
                <a:gd name="connsiteX111" fmla="*/ 327373 w 689637"/>
                <a:gd name="connsiteY111" fmla="*/ 985065 h 1038248"/>
                <a:gd name="connsiteX112" fmla="*/ 307085 w 689637"/>
                <a:gd name="connsiteY112" fmla="*/ 978112 h 1038248"/>
                <a:gd name="connsiteX113" fmla="*/ 297083 w 689637"/>
                <a:gd name="connsiteY113" fmla="*/ 966301 h 1038248"/>
                <a:gd name="connsiteX114" fmla="*/ 284796 w 689637"/>
                <a:gd name="connsiteY114" fmla="*/ 959157 h 1038248"/>
                <a:gd name="connsiteX115" fmla="*/ 273176 w 689637"/>
                <a:gd name="connsiteY115" fmla="*/ 955442 h 1038248"/>
                <a:gd name="connsiteX116" fmla="*/ 257174 w 689637"/>
                <a:gd name="connsiteY116" fmla="*/ 950108 h 1038248"/>
                <a:gd name="connsiteX117" fmla="*/ 241362 w 689637"/>
                <a:gd name="connsiteY117" fmla="*/ 941250 h 1038248"/>
                <a:gd name="connsiteX118" fmla="*/ 215264 w 689637"/>
                <a:gd name="connsiteY118" fmla="*/ 923914 h 1038248"/>
                <a:gd name="connsiteX119" fmla="*/ 187165 w 689637"/>
                <a:gd name="connsiteY119" fmla="*/ 902197 h 1038248"/>
                <a:gd name="connsiteX120" fmla="*/ 144302 w 689637"/>
                <a:gd name="connsiteY120" fmla="*/ 860669 h 1038248"/>
                <a:gd name="connsiteX121" fmla="*/ 136778 w 689637"/>
                <a:gd name="connsiteY121" fmla="*/ 840190 h 1038248"/>
                <a:gd name="connsiteX122" fmla="*/ 131158 w 689637"/>
                <a:gd name="connsiteY122" fmla="*/ 831808 h 1038248"/>
                <a:gd name="connsiteX123" fmla="*/ 113727 w 689637"/>
                <a:gd name="connsiteY123" fmla="*/ 805138 h 1038248"/>
                <a:gd name="connsiteX124" fmla="*/ 112679 w 689637"/>
                <a:gd name="connsiteY124" fmla="*/ 803042 h 1038248"/>
                <a:gd name="connsiteX125" fmla="*/ 80675 w 689637"/>
                <a:gd name="connsiteY125" fmla="*/ 763133 h 1038248"/>
                <a:gd name="connsiteX126" fmla="*/ 74103 w 689637"/>
                <a:gd name="connsiteY126" fmla="*/ 742559 h 1038248"/>
                <a:gd name="connsiteX127" fmla="*/ 56291 w 689637"/>
                <a:gd name="connsiteY127" fmla="*/ 697696 h 1038248"/>
                <a:gd name="connsiteX128" fmla="*/ 44671 w 689637"/>
                <a:gd name="connsiteY128" fmla="*/ 664644 h 1038248"/>
                <a:gd name="connsiteX129" fmla="*/ 33812 w 689637"/>
                <a:gd name="connsiteY129" fmla="*/ 627116 h 1038248"/>
                <a:gd name="connsiteX130" fmla="*/ 26954 w 689637"/>
                <a:gd name="connsiteY130" fmla="*/ 586825 h 1038248"/>
                <a:gd name="connsiteX131" fmla="*/ 13239 w 689637"/>
                <a:gd name="connsiteY131" fmla="*/ 532056 h 1038248"/>
                <a:gd name="connsiteX132" fmla="*/ 6095 w 689637"/>
                <a:gd name="connsiteY132" fmla="*/ 479383 h 1038248"/>
                <a:gd name="connsiteX133" fmla="*/ 4380 w 689637"/>
                <a:gd name="connsiteY133" fmla="*/ 441664 h 1038248"/>
                <a:gd name="connsiteX134" fmla="*/ 2475 w 689637"/>
                <a:gd name="connsiteY134" fmla="*/ 411374 h 1038248"/>
                <a:gd name="connsiteX135" fmla="*/ 1904 w 689637"/>
                <a:gd name="connsiteY135" fmla="*/ 335460 h 1038248"/>
                <a:gd name="connsiteX136" fmla="*/ 12095 w 689637"/>
                <a:gd name="connsiteY136" fmla="*/ 292693 h 1038248"/>
                <a:gd name="connsiteX137" fmla="*/ 29336 w 689637"/>
                <a:gd name="connsiteY137" fmla="*/ 230399 h 1038248"/>
                <a:gd name="connsiteX138" fmla="*/ 53339 w 689637"/>
                <a:gd name="connsiteY138" fmla="*/ 166677 h 1038248"/>
                <a:gd name="connsiteX139" fmla="*/ 73532 w 689637"/>
                <a:gd name="connsiteY139" fmla="*/ 126005 h 1038248"/>
                <a:gd name="connsiteX140" fmla="*/ 109155 w 689637"/>
                <a:gd name="connsiteY140" fmla="*/ 84762 h 1038248"/>
                <a:gd name="connsiteX141" fmla="*/ 175925 w 689637"/>
                <a:gd name="connsiteY141" fmla="*/ 33613 h 1038248"/>
                <a:gd name="connsiteX142" fmla="*/ 239362 w 689637"/>
                <a:gd name="connsiteY142" fmla="*/ 5609 h 1038248"/>
                <a:gd name="connsiteX143" fmla="*/ 337374 w 689637"/>
                <a:gd name="connsiteY143" fmla="*/ 2180 h 1038248"/>
                <a:gd name="connsiteX144" fmla="*/ 439673 w 689637"/>
                <a:gd name="connsiteY144" fmla="*/ 31708 h 1038248"/>
                <a:gd name="connsiteX145" fmla="*/ 490536 w 689637"/>
                <a:gd name="connsiteY145" fmla="*/ 47996 h 1038248"/>
                <a:gd name="connsiteX146" fmla="*/ 519683 w 689637"/>
                <a:gd name="connsiteY146" fmla="*/ 67236 h 1038248"/>
                <a:gd name="connsiteX147" fmla="*/ 555021 w 689637"/>
                <a:gd name="connsiteY147" fmla="*/ 89239 h 1038248"/>
                <a:gd name="connsiteX148" fmla="*/ 614933 w 689637"/>
                <a:gd name="connsiteY148" fmla="*/ 129529 h 1038248"/>
                <a:gd name="connsiteX149" fmla="*/ 616457 w 689637"/>
                <a:gd name="connsiteY149" fmla="*/ 803995 h 1038248"/>
                <a:gd name="connsiteX150" fmla="*/ 613218 w 689637"/>
                <a:gd name="connsiteY150" fmla="*/ 801613 h 1038248"/>
                <a:gd name="connsiteX151" fmla="*/ 605217 w 689637"/>
                <a:gd name="connsiteY151" fmla="*/ 801137 h 1038248"/>
                <a:gd name="connsiteX152" fmla="*/ 601979 w 689637"/>
                <a:gd name="connsiteY152" fmla="*/ 805900 h 1038248"/>
                <a:gd name="connsiteX153" fmla="*/ 612742 w 689637"/>
                <a:gd name="connsiteY153" fmla="*/ 806471 h 1038248"/>
                <a:gd name="connsiteX154" fmla="*/ 616457 w 689637"/>
                <a:gd name="connsiteY154" fmla="*/ 803995 h 1038248"/>
                <a:gd name="connsiteX155" fmla="*/ 591692 w 689637"/>
                <a:gd name="connsiteY155" fmla="*/ 809805 h 1038248"/>
                <a:gd name="connsiteX156" fmla="*/ 592454 w 689637"/>
                <a:gd name="connsiteY156" fmla="*/ 804185 h 1038248"/>
                <a:gd name="connsiteX157" fmla="*/ 583024 w 689637"/>
                <a:gd name="connsiteY157" fmla="*/ 807805 h 1038248"/>
                <a:gd name="connsiteX158" fmla="*/ 591692 w 689637"/>
                <a:gd name="connsiteY158" fmla="*/ 809805 h 1038248"/>
                <a:gd name="connsiteX159" fmla="*/ 369283 w 689637"/>
                <a:gd name="connsiteY159" fmla="*/ 993447 h 1038248"/>
                <a:gd name="connsiteX160" fmla="*/ 363854 w 689637"/>
                <a:gd name="connsiteY160" fmla="*/ 994114 h 1038248"/>
                <a:gd name="connsiteX161" fmla="*/ 365187 w 689637"/>
                <a:gd name="connsiteY161" fmla="*/ 1002781 h 1038248"/>
                <a:gd name="connsiteX162" fmla="*/ 366235 w 689637"/>
                <a:gd name="connsiteY162" fmla="*/ 1003448 h 1038248"/>
                <a:gd name="connsiteX163" fmla="*/ 369188 w 689637"/>
                <a:gd name="connsiteY163" fmla="*/ 993352 h 1038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Lst>
              <a:rect l="l" t="t" r="r" b="b"/>
              <a:pathLst>
                <a:path w="689637" h="1038248">
                  <a:moveTo>
                    <a:pt x="614647" y="129815"/>
                  </a:moveTo>
                  <a:cubicBezTo>
                    <a:pt x="629411" y="146198"/>
                    <a:pt x="635126" y="169820"/>
                    <a:pt x="645413" y="189918"/>
                  </a:cubicBezTo>
                  <a:cubicBezTo>
                    <a:pt x="656652" y="211826"/>
                    <a:pt x="668558" y="233352"/>
                    <a:pt x="680274" y="255069"/>
                  </a:cubicBezTo>
                  <a:cubicBezTo>
                    <a:pt x="682179" y="258593"/>
                    <a:pt x="683513" y="260498"/>
                    <a:pt x="678464" y="264689"/>
                  </a:cubicBezTo>
                  <a:cubicBezTo>
                    <a:pt x="675131" y="267452"/>
                    <a:pt x="676559" y="275262"/>
                    <a:pt x="675893" y="280787"/>
                  </a:cubicBezTo>
                  <a:cubicBezTo>
                    <a:pt x="674464" y="291645"/>
                    <a:pt x="683608" y="303646"/>
                    <a:pt x="667320" y="312981"/>
                  </a:cubicBezTo>
                  <a:cubicBezTo>
                    <a:pt x="658938" y="317839"/>
                    <a:pt x="651604" y="324602"/>
                    <a:pt x="643889" y="330602"/>
                  </a:cubicBezTo>
                  <a:cubicBezTo>
                    <a:pt x="642650" y="331555"/>
                    <a:pt x="640650" y="332984"/>
                    <a:pt x="640555" y="334031"/>
                  </a:cubicBezTo>
                  <a:cubicBezTo>
                    <a:pt x="639888" y="344318"/>
                    <a:pt x="630554" y="345461"/>
                    <a:pt x="623981" y="345747"/>
                  </a:cubicBezTo>
                  <a:cubicBezTo>
                    <a:pt x="603407" y="346604"/>
                    <a:pt x="582357" y="351843"/>
                    <a:pt x="562355" y="346414"/>
                  </a:cubicBezTo>
                  <a:cubicBezTo>
                    <a:pt x="559592" y="345652"/>
                    <a:pt x="555973" y="346700"/>
                    <a:pt x="552830" y="347366"/>
                  </a:cubicBezTo>
                  <a:cubicBezTo>
                    <a:pt x="548067" y="348414"/>
                    <a:pt x="543305" y="350605"/>
                    <a:pt x="544448" y="342604"/>
                  </a:cubicBezTo>
                  <a:cubicBezTo>
                    <a:pt x="544733" y="340699"/>
                    <a:pt x="540923" y="337841"/>
                    <a:pt x="538256" y="337175"/>
                  </a:cubicBezTo>
                  <a:cubicBezTo>
                    <a:pt x="533303" y="335841"/>
                    <a:pt x="527684" y="334603"/>
                    <a:pt x="522540" y="335270"/>
                  </a:cubicBezTo>
                  <a:cubicBezTo>
                    <a:pt x="512729" y="336698"/>
                    <a:pt x="502919" y="338984"/>
                    <a:pt x="493394" y="341842"/>
                  </a:cubicBezTo>
                  <a:cubicBezTo>
                    <a:pt x="485012" y="344413"/>
                    <a:pt x="477201" y="349081"/>
                    <a:pt x="469105" y="342889"/>
                  </a:cubicBezTo>
                  <a:cubicBezTo>
                    <a:pt x="467486" y="341651"/>
                    <a:pt x="461675" y="343080"/>
                    <a:pt x="459294" y="344890"/>
                  </a:cubicBezTo>
                  <a:cubicBezTo>
                    <a:pt x="454913" y="348414"/>
                    <a:pt x="451960" y="354510"/>
                    <a:pt x="445292" y="349557"/>
                  </a:cubicBezTo>
                  <a:cubicBezTo>
                    <a:pt x="443673" y="351843"/>
                    <a:pt x="441292" y="354034"/>
                    <a:pt x="440530" y="356415"/>
                  </a:cubicBezTo>
                  <a:cubicBezTo>
                    <a:pt x="438053" y="364416"/>
                    <a:pt x="452912" y="382895"/>
                    <a:pt x="460723" y="383942"/>
                  </a:cubicBezTo>
                  <a:cubicBezTo>
                    <a:pt x="475201" y="385943"/>
                    <a:pt x="490155" y="386609"/>
                    <a:pt x="504347" y="389371"/>
                  </a:cubicBezTo>
                  <a:cubicBezTo>
                    <a:pt x="519683" y="392420"/>
                    <a:pt x="534256" y="397563"/>
                    <a:pt x="549496" y="401087"/>
                  </a:cubicBezTo>
                  <a:cubicBezTo>
                    <a:pt x="561402" y="403850"/>
                    <a:pt x="573594" y="405850"/>
                    <a:pt x="585786" y="407850"/>
                  </a:cubicBezTo>
                  <a:cubicBezTo>
                    <a:pt x="608170" y="411470"/>
                    <a:pt x="631411" y="413184"/>
                    <a:pt x="646937" y="430234"/>
                  </a:cubicBezTo>
                  <a:cubicBezTo>
                    <a:pt x="648175" y="431567"/>
                    <a:pt x="649794" y="432710"/>
                    <a:pt x="651604" y="433282"/>
                  </a:cubicBezTo>
                  <a:cubicBezTo>
                    <a:pt x="667797" y="438902"/>
                    <a:pt x="671797" y="453570"/>
                    <a:pt x="678369" y="466334"/>
                  </a:cubicBezTo>
                  <a:cubicBezTo>
                    <a:pt x="679607" y="468810"/>
                    <a:pt x="680655" y="471287"/>
                    <a:pt x="682274" y="473572"/>
                  </a:cubicBezTo>
                  <a:cubicBezTo>
                    <a:pt x="693705" y="489575"/>
                    <a:pt x="692085" y="504243"/>
                    <a:pt x="675607" y="520340"/>
                  </a:cubicBezTo>
                  <a:cubicBezTo>
                    <a:pt x="670559" y="525293"/>
                    <a:pt x="668939" y="532723"/>
                    <a:pt x="659891" y="533580"/>
                  </a:cubicBezTo>
                  <a:cubicBezTo>
                    <a:pt x="659414" y="533580"/>
                    <a:pt x="657795" y="539105"/>
                    <a:pt x="658748" y="541105"/>
                  </a:cubicBezTo>
                  <a:cubicBezTo>
                    <a:pt x="659700" y="543296"/>
                    <a:pt x="663034" y="544343"/>
                    <a:pt x="665415" y="545867"/>
                  </a:cubicBezTo>
                  <a:cubicBezTo>
                    <a:pt x="661224" y="548153"/>
                    <a:pt x="655605" y="553106"/>
                    <a:pt x="653033" y="552154"/>
                  </a:cubicBezTo>
                  <a:cubicBezTo>
                    <a:pt x="640555" y="547582"/>
                    <a:pt x="632459" y="557202"/>
                    <a:pt x="622457" y="561012"/>
                  </a:cubicBezTo>
                  <a:cubicBezTo>
                    <a:pt x="615314" y="563774"/>
                    <a:pt x="607313" y="564631"/>
                    <a:pt x="599788" y="565489"/>
                  </a:cubicBezTo>
                  <a:cubicBezTo>
                    <a:pt x="589310" y="566537"/>
                    <a:pt x="578547" y="568156"/>
                    <a:pt x="568451" y="567013"/>
                  </a:cubicBezTo>
                  <a:cubicBezTo>
                    <a:pt x="553592" y="565394"/>
                    <a:pt x="539209" y="561679"/>
                    <a:pt x="524636" y="558726"/>
                  </a:cubicBezTo>
                  <a:cubicBezTo>
                    <a:pt x="516063" y="557012"/>
                    <a:pt x="507014" y="555869"/>
                    <a:pt x="499109" y="552630"/>
                  </a:cubicBezTo>
                  <a:cubicBezTo>
                    <a:pt x="486536" y="547677"/>
                    <a:pt x="469200" y="553678"/>
                    <a:pt x="459961" y="540819"/>
                  </a:cubicBezTo>
                  <a:cubicBezTo>
                    <a:pt x="458532" y="538819"/>
                    <a:pt x="453103" y="539581"/>
                    <a:pt x="449579" y="539009"/>
                  </a:cubicBezTo>
                  <a:cubicBezTo>
                    <a:pt x="450722" y="540724"/>
                    <a:pt x="452150" y="542343"/>
                    <a:pt x="452912" y="544248"/>
                  </a:cubicBezTo>
                  <a:cubicBezTo>
                    <a:pt x="453389" y="545296"/>
                    <a:pt x="452627" y="546820"/>
                    <a:pt x="452436" y="548248"/>
                  </a:cubicBezTo>
                  <a:cubicBezTo>
                    <a:pt x="449198" y="547963"/>
                    <a:pt x="445388" y="548439"/>
                    <a:pt x="442721" y="547201"/>
                  </a:cubicBezTo>
                  <a:cubicBezTo>
                    <a:pt x="437006" y="544534"/>
                    <a:pt x="432243" y="538628"/>
                    <a:pt x="426433" y="538343"/>
                  </a:cubicBezTo>
                  <a:cubicBezTo>
                    <a:pt x="419289" y="537962"/>
                    <a:pt x="411288" y="541581"/>
                    <a:pt x="403954" y="544248"/>
                  </a:cubicBezTo>
                  <a:cubicBezTo>
                    <a:pt x="399572" y="545867"/>
                    <a:pt x="395858" y="550154"/>
                    <a:pt x="391476" y="551201"/>
                  </a:cubicBezTo>
                  <a:cubicBezTo>
                    <a:pt x="381856" y="553583"/>
                    <a:pt x="376808" y="558155"/>
                    <a:pt x="377665" y="567489"/>
                  </a:cubicBezTo>
                  <a:cubicBezTo>
                    <a:pt x="378427" y="576443"/>
                    <a:pt x="384999" y="581110"/>
                    <a:pt x="393095" y="582158"/>
                  </a:cubicBezTo>
                  <a:cubicBezTo>
                    <a:pt x="415193" y="585301"/>
                    <a:pt x="437768" y="586825"/>
                    <a:pt x="459961" y="589778"/>
                  </a:cubicBezTo>
                  <a:cubicBezTo>
                    <a:pt x="470248" y="591206"/>
                    <a:pt x="483392" y="586444"/>
                    <a:pt x="489393" y="599112"/>
                  </a:cubicBezTo>
                  <a:cubicBezTo>
                    <a:pt x="490536" y="601493"/>
                    <a:pt x="499490" y="599493"/>
                    <a:pt x="504443" y="600636"/>
                  </a:cubicBezTo>
                  <a:cubicBezTo>
                    <a:pt x="513015" y="602541"/>
                    <a:pt x="521302" y="605303"/>
                    <a:pt x="529684" y="607875"/>
                  </a:cubicBezTo>
                  <a:cubicBezTo>
                    <a:pt x="533018" y="608923"/>
                    <a:pt x="536256" y="610161"/>
                    <a:pt x="539590" y="611495"/>
                  </a:cubicBezTo>
                  <a:cubicBezTo>
                    <a:pt x="541400" y="612161"/>
                    <a:pt x="544638" y="612638"/>
                    <a:pt x="544829" y="613780"/>
                  </a:cubicBezTo>
                  <a:cubicBezTo>
                    <a:pt x="546734" y="627401"/>
                    <a:pt x="559878" y="627878"/>
                    <a:pt x="569975" y="631116"/>
                  </a:cubicBezTo>
                  <a:cubicBezTo>
                    <a:pt x="593311" y="638450"/>
                    <a:pt x="617695" y="643498"/>
                    <a:pt x="640269" y="652166"/>
                  </a:cubicBezTo>
                  <a:cubicBezTo>
                    <a:pt x="648842" y="655500"/>
                    <a:pt x="662177" y="657119"/>
                    <a:pt x="663224" y="669978"/>
                  </a:cubicBezTo>
                  <a:cubicBezTo>
                    <a:pt x="663224" y="670645"/>
                    <a:pt x="664082" y="671312"/>
                    <a:pt x="664748" y="671597"/>
                  </a:cubicBezTo>
                  <a:cubicBezTo>
                    <a:pt x="678464" y="677693"/>
                    <a:pt x="679322" y="683218"/>
                    <a:pt x="683322" y="697220"/>
                  </a:cubicBezTo>
                  <a:cubicBezTo>
                    <a:pt x="687704" y="712174"/>
                    <a:pt x="687608" y="726271"/>
                    <a:pt x="681322" y="741130"/>
                  </a:cubicBezTo>
                  <a:cubicBezTo>
                    <a:pt x="679893" y="744559"/>
                    <a:pt x="676464" y="747416"/>
                    <a:pt x="673702" y="750464"/>
                  </a:cubicBezTo>
                  <a:cubicBezTo>
                    <a:pt x="672368" y="751988"/>
                    <a:pt x="669225" y="753227"/>
                    <a:pt x="669225" y="754465"/>
                  </a:cubicBezTo>
                  <a:cubicBezTo>
                    <a:pt x="668654" y="773038"/>
                    <a:pt x="649318" y="781039"/>
                    <a:pt x="640364" y="794755"/>
                  </a:cubicBezTo>
                  <a:cubicBezTo>
                    <a:pt x="638555" y="797422"/>
                    <a:pt x="631982" y="797708"/>
                    <a:pt x="627601" y="799042"/>
                  </a:cubicBezTo>
                  <a:cubicBezTo>
                    <a:pt x="625506" y="799709"/>
                    <a:pt x="623505" y="800471"/>
                    <a:pt x="621410" y="801233"/>
                  </a:cubicBezTo>
                  <a:cubicBezTo>
                    <a:pt x="623029" y="802185"/>
                    <a:pt x="624553" y="803233"/>
                    <a:pt x="626172" y="804185"/>
                  </a:cubicBezTo>
                  <a:cubicBezTo>
                    <a:pt x="628649" y="805614"/>
                    <a:pt x="631221" y="807043"/>
                    <a:pt x="633792" y="808472"/>
                  </a:cubicBezTo>
                  <a:cubicBezTo>
                    <a:pt x="630839" y="809424"/>
                    <a:pt x="627887" y="810662"/>
                    <a:pt x="624934" y="811329"/>
                  </a:cubicBezTo>
                  <a:cubicBezTo>
                    <a:pt x="613409" y="814091"/>
                    <a:pt x="600931" y="819806"/>
                    <a:pt x="590358" y="818473"/>
                  </a:cubicBezTo>
                  <a:cubicBezTo>
                    <a:pt x="576261" y="816663"/>
                    <a:pt x="563307" y="809900"/>
                    <a:pt x="550353" y="804376"/>
                  </a:cubicBezTo>
                  <a:cubicBezTo>
                    <a:pt x="539971" y="799804"/>
                    <a:pt x="530160" y="793994"/>
                    <a:pt x="520349" y="788374"/>
                  </a:cubicBezTo>
                  <a:cubicBezTo>
                    <a:pt x="515206" y="785421"/>
                    <a:pt x="509015" y="782659"/>
                    <a:pt x="506252" y="778087"/>
                  </a:cubicBezTo>
                  <a:cubicBezTo>
                    <a:pt x="501490" y="770276"/>
                    <a:pt x="496346" y="764561"/>
                    <a:pt x="486250" y="761799"/>
                  </a:cubicBezTo>
                  <a:cubicBezTo>
                    <a:pt x="477487" y="759418"/>
                    <a:pt x="470439" y="753131"/>
                    <a:pt x="462628" y="748655"/>
                  </a:cubicBezTo>
                  <a:cubicBezTo>
                    <a:pt x="459675" y="746940"/>
                    <a:pt x="456913" y="744654"/>
                    <a:pt x="453579" y="743892"/>
                  </a:cubicBezTo>
                  <a:cubicBezTo>
                    <a:pt x="448626" y="742844"/>
                    <a:pt x="443006" y="744083"/>
                    <a:pt x="443102" y="736177"/>
                  </a:cubicBezTo>
                  <a:cubicBezTo>
                    <a:pt x="443102" y="734177"/>
                    <a:pt x="434529" y="731891"/>
                    <a:pt x="429576" y="731700"/>
                  </a:cubicBezTo>
                  <a:cubicBezTo>
                    <a:pt x="421194" y="731319"/>
                    <a:pt x="411098" y="735129"/>
                    <a:pt x="410812" y="722366"/>
                  </a:cubicBezTo>
                  <a:cubicBezTo>
                    <a:pt x="410812" y="721127"/>
                    <a:pt x="406621" y="719984"/>
                    <a:pt x="404144" y="719508"/>
                  </a:cubicBezTo>
                  <a:cubicBezTo>
                    <a:pt x="396048" y="717984"/>
                    <a:pt x="387857" y="716841"/>
                    <a:pt x="379760" y="715508"/>
                  </a:cubicBezTo>
                  <a:cubicBezTo>
                    <a:pt x="378903" y="715412"/>
                    <a:pt x="377474" y="715222"/>
                    <a:pt x="377379" y="714936"/>
                  </a:cubicBezTo>
                  <a:cubicBezTo>
                    <a:pt x="375665" y="701220"/>
                    <a:pt x="359853" y="711317"/>
                    <a:pt x="353852" y="704554"/>
                  </a:cubicBezTo>
                  <a:cubicBezTo>
                    <a:pt x="352710" y="703316"/>
                    <a:pt x="349281" y="703125"/>
                    <a:pt x="346994" y="703697"/>
                  </a:cubicBezTo>
                  <a:cubicBezTo>
                    <a:pt x="335088" y="706363"/>
                    <a:pt x="323753" y="711697"/>
                    <a:pt x="317372" y="721699"/>
                  </a:cubicBezTo>
                  <a:cubicBezTo>
                    <a:pt x="311181" y="731414"/>
                    <a:pt x="313085" y="740272"/>
                    <a:pt x="322229" y="748369"/>
                  </a:cubicBezTo>
                  <a:cubicBezTo>
                    <a:pt x="331469" y="756560"/>
                    <a:pt x="336707" y="768562"/>
                    <a:pt x="345089" y="777801"/>
                  </a:cubicBezTo>
                  <a:cubicBezTo>
                    <a:pt x="350328" y="783706"/>
                    <a:pt x="358234" y="787326"/>
                    <a:pt x="364616" y="792374"/>
                  </a:cubicBezTo>
                  <a:cubicBezTo>
                    <a:pt x="372426" y="798566"/>
                    <a:pt x="379760" y="805233"/>
                    <a:pt x="387381" y="811805"/>
                  </a:cubicBezTo>
                  <a:cubicBezTo>
                    <a:pt x="395000" y="818378"/>
                    <a:pt x="405097" y="823521"/>
                    <a:pt x="409193" y="831808"/>
                  </a:cubicBezTo>
                  <a:cubicBezTo>
                    <a:pt x="413289" y="839999"/>
                    <a:pt x="419480" y="843428"/>
                    <a:pt x="426147" y="848762"/>
                  </a:cubicBezTo>
                  <a:cubicBezTo>
                    <a:pt x="450245" y="867812"/>
                    <a:pt x="480535" y="875051"/>
                    <a:pt x="510539" y="881909"/>
                  </a:cubicBezTo>
                  <a:cubicBezTo>
                    <a:pt x="527207" y="885624"/>
                    <a:pt x="546067" y="883147"/>
                    <a:pt x="563688" y="884576"/>
                  </a:cubicBezTo>
                  <a:cubicBezTo>
                    <a:pt x="573689" y="885434"/>
                    <a:pt x="583214" y="888672"/>
                    <a:pt x="592930" y="890958"/>
                  </a:cubicBezTo>
                  <a:cubicBezTo>
                    <a:pt x="593597" y="891053"/>
                    <a:pt x="594549" y="892292"/>
                    <a:pt x="594359" y="892482"/>
                  </a:cubicBezTo>
                  <a:cubicBezTo>
                    <a:pt x="586072" y="905722"/>
                    <a:pt x="599598" y="903436"/>
                    <a:pt x="605122" y="907151"/>
                  </a:cubicBezTo>
                  <a:cubicBezTo>
                    <a:pt x="627791" y="922295"/>
                    <a:pt x="619981" y="943155"/>
                    <a:pt x="603503" y="964396"/>
                  </a:cubicBezTo>
                  <a:cubicBezTo>
                    <a:pt x="596168" y="973921"/>
                    <a:pt x="587596" y="982874"/>
                    <a:pt x="578547" y="990971"/>
                  </a:cubicBezTo>
                  <a:cubicBezTo>
                    <a:pt x="574832" y="994304"/>
                    <a:pt x="568165" y="994590"/>
                    <a:pt x="562926" y="996495"/>
                  </a:cubicBezTo>
                  <a:cubicBezTo>
                    <a:pt x="560069" y="997543"/>
                    <a:pt x="557402" y="999162"/>
                    <a:pt x="554735" y="1000496"/>
                  </a:cubicBezTo>
                  <a:cubicBezTo>
                    <a:pt x="555878" y="1002305"/>
                    <a:pt x="557497" y="1004020"/>
                    <a:pt x="557973" y="1006020"/>
                  </a:cubicBezTo>
                  <a:cubicBezTo>
                    <a:pt x="558449" y="1008211"/>
                    <a:pt x="558640" y="1012592"/>
                    <a:pt x="557783" y="1012878"/>
                  </a:cubicBezTo>
                  <a:cubicBezTo>
                    <a:pt x="548448" y="1016593"/>
                    <a:pt x="538923" y="1020403"/>
                    <a:pt x="529303" y="1022879"/>
                  </a:cubicBezTo>
                  <a:cubicBezTo>
                    <a:pt x="522254" y="1024689"/>
                    <a:pt x="515587" y="1025261"/>
                    <a:pt x="515492" y="1034405"/>
                  </a:cubicBezTo>
                  <a:cubicBezTo>
                    <a:pt x="515492" y="1035643"/>
                    <a:pt x="511206" y="1038596"/>
                    <a:pt x="509872" y="1038214"/>
                  </a:cubicBezTo>
                  <a:cubicBezTo>
                    <a:pt x="504157" y="1036691"/>
                    <a:pt x="495394" y="1035643"/>
                    <a:pt x="494060" y="1031928"/>
                  </a:cubicBezTo>
                  <a:cubicBezTo>
                    <a:pt x="491870" y="1025546"/>
                    <a:pt x="489965" y="1027547"/>
                    <a:pt x="484440" y="1028023"/>
                  </a:cubicBezTo>
                  <a:cubicBezTo>
                    <a:pt x="467200" y="1029547"/>
                    <a:pt x="449864" y="1029547"/>
                    <a:pt x="432719" y="1029071"/>
                  </a:cubicBezTo>
                  <a:cubicBezTo>
                    <a:pt x="428528" y="1028975"/>
                    <a:pt x="425099" y="1024594"/>
                    <a:pt x="421289" y="1022213"/>
                  </a:cubicBezTo>
                  <a:cubicBezTo>
                    <a:pt x="420718" y="1021831"/>
                    <a:pt x="420718" y="1020403"/>
                    <a:pt x="420146" y="1020212"/>
                  </a:cubicBezTo>
                  <a:cubicBezTo>
                    <a:pt x="406240" y="1016021"/>
                    <a:pt x="392333" y="1011735"/>
                    <a:pt x="378427" y="1007639"/>
                  </a:cubicBezTo>
                  <a:cubicBezTo>
                    <a:pt x="374522" y="1006496"/>
                    <a:pt x="370426" y="1005734"/>
                    <a:pt x="366425" y="1004782"/>
                  </a:cubicBezTo>
                  <a:cubicBezTo>
                    <a:pt x="363854" y="1004210"/>
                    <a:pt x="361187" y="1005639"/>
                    <a:pt x="359948" y="1004972"/>
                  </a:cubicBezTo>
                  <a:cubicBezTo>
                    <a:pt x="348995" y="998495"/>
                    <a:pt x="338612" y="991066"/>
                    <a:pt x="327373" y="985065"/>
                  </a:cubicBezTo>
                  <a:cubicBezTo>
                    <a:pt x="321277" y="981731"/>
                    <a:pt x="313562" y="980874"/>
                    <a:pt x="307085" y="978112"/>
                  </a:cubicBezTo>
                  <a:cubicBezTo>
                    <a:pt x="302132" y="976016"/>
                    <a:pt x="288892" y="979350"/>
                    <a:pt x="297083" y="966301"/>
                  </a:cubicBezTo>
                  <a:cubicBezTo>
                    <a:pt x="297369" y="965920"/>
                    <a:pt x="289273" y="961253"/>
                    <a:pt x="284796" y="959157"/>
                  </a:cubicBezTo>
                  <a:cubicBezTo>
                    <a:pt x="281177" y="957443"/>
                    <a:pt x="277081" y="956680"/>
                    <a:pt x="273176" y="955442"/>
                  </a:cubicBezTo>
                  <a:cubicBezTo>
                    <a:pt x="267842" y="953728"/>
                    <a:pt x="262222" y="952394"/>
                    <a:pt x="257174" y="950108"/>
                  </a:cubicBezTo>
                  <a:cubicBezTo>
                    <a:pt x="251649" y="947632"/>
                    <a:pt x="246410" y="944488"/>
                    <a:pt x="241362" y="941250"/>
                  </a:cubicBezTo>
                  <a:cubicBezTo>
                    <a:pt x="232504" y="935630"/>
                    <a:pt x="223646" y="930011"/>
                    <a:pt x="215264" y="923914"/>
                  </a:cubicBezTo>
                  <a:cubicBezTo>
                    <a:pt x="205643" y="916961"/>
                    <a:pt x="195928" y="910008"/>
                    <a:pt x="187165" y="902197"/>
                  </a:cubicBezTo>
                  <a:cubicBezTo>
                    <a:pt x="172306" y="888863"/>
                    <a:pt x="157256" y="875623"/>
                    <a:pt x="144302" y="860669"/>
                  </a:cubicBezTo>
                  <a:cubicBezTo>
                    <a:pt x="140207" y="855906"/>
                    <a:pt x="133825" y="849524"/>
                    <a:pt x="136778" y="840190"/>
                  </a:cubicBezTo>
                  <a:cubicBezTo>
                    <a:pt x="137540" y="837809"/>
                    <a:pt x="134015" y="833522"/>
                    <a:pt x="131158" y="831808"/>
                  </a:cubicBezTo>
                  <a:cubicBezTo>
                    <a:pt x="120776" y="825617"/>
                    <a:pt x="113918" y="817616"/>
                    <a:pt x="113727" y="805138"/>
                  </a:cubicBezTo>
                  <a:cubicBezTo>
                    <a:pt x="113727" y="804376"/>
                    <a:pt x="113156" y="803614"/>
                    <a:pt x="112679" y="803042"/>
                  </a:cubicBezTo>
                  <a:cubicBezTo>
                    <a:pt x="101916" y="789803"/>
                    <a:pt x="90486" y="777039"/>
                    <a:pt x="80675" y="763133"/>
                  </a:cubicBezTo>
                  <a:cubicBezTo>
                    <a:pt x="76675" y="757513"/>
                    <a:pt x="76675" y="749321"/>
                    <a:pt x="74103" y="742559"/>
                  </a:cubicBezTo>
                  <a:cubicBezTo>
                    <a:pt x="68388" y="727509"/>
                    <a:pt x="62102" y="712745"/>
                    <a:pt x="56291" y="697696"/>
                  </a:cubicBezTo>
                  <a:cubicBezTo>
                    <a:pt x="52100" y="686837"/>
                    <a:pt x="48195" y="675788"/>
                    <a:pt x="44671" y="664644"/>
                  </a:cubicBezTo>
                  <a:cubicBezTo>
                    <a:pt x="40670" y="652262"/>
                    <a:pt x="36575" y="639879"/>
                    <a:pt x="33812" y="627116"/>
                  </a:cubicBezTo>
                  <a:cubicBezTo>
                    <a:pt x="30860" y="613876"/>
                    <a:pt x="29907" y="600064"/>
                    <a:pt x="26954" y="586825"/>
                  </a:cubicBezTo>
                  <a:cubicBezTo>
                    <a:pt x="22859" y="568442"/>
                    <a:pt x="16858" y="550535"/>
                    <a:pt x="13239" y="532056"/>
                  </a:cubicBezTo>
                  <a:cubicBezTo>
                    <a:pt x="9809" y="514816"/>
                    <a:pt x="7904" y="497099"/>
                    <a:pt x="6095" y="479383"/>
                  </a:cubicBezTo>
                  <a:cubicBezTo>
                    <a:pt x="4856" y="466905"/>
                    <a:pt x="4952" y="454237"/>
                    <a:pt x="4380" y="441664"/>
                  </a:cubicBezTo>
                  <a:cubicBezTo>
                    <a:pt x="3904" y="431567"/>
                    <a:pt x="3142" y="421471"/>
                    <a:pt x="2475" y="411374"/>
                  </a:cubicBezTo>
                  <a:cubicBezTo>
                    <a:pt x="761" y="386228"/>
                    <a:pt x="-1811" y="361082"/>
                    <a:pt x="1904" y="335460"/>
                  </a:cubicBezTo>
                  <a:cubicBezTo>
                    <a:pt x="3999" y="321172"/>
                    <a:pt x="11714" y="306790"/>
                    <a:pt x="12095" y="292693"/>
                  </a:cubicBezTo>
                  <a:cubicBezTo>
                    <a:pt x="12667" y="270785"/>
                    <a:pt x="22859" y="250783"/>
                    <a:pt x="29336" y="230399"/>
                  </a:cubicBezTo>
                  <a:cubicBezTo>
                    <a:pt x="36098" y="209159"/>
                    <a:pt x="37718" y="186584"/>
                    <a:pt x="53339" y="166677"/>
                  </a:cubicBezTo>
                  <a:cubicBezTo>
                    <a:pt x="62578" y="154771"/>
                    <a:pt x="64959" y="138673"/>
                    <a:pt x="73532" y="126005"/>
                  </a:cubicBezTo>
                  <a:cubicBezTo>
                    <a:pt x="83628" y="111242"/>
                    <a:pt x="96296" y="97716"/>
                    <a:pt x="109155" y="84762"/>
                  </a:cubicBezTo>
                  <a:cubicBezTo>
                    <a:pt x="128777" y="64760"/>
                    <a:pt x="151351" y="47424"/>
                    <a:pt x="175925" y="33613"/>
                  </a:cubicBezTo>
                  <a:cubicBezTo>
                    <a:pt x="196118" y="22278"/>
                    <a:pt x="217645" y="9419"/>
                    <a:pt x="239362" y="5609"/>
                  </a:cubicBezTo>
                  <a:cubicBezTo>
                    <a:pt x="271747" y="-106"/>
                    <a:pt x="304799" y="-1820"/>
                    <a:pt x="337374" y="2180"/>
                  </a:cubicBezTo>
                  <a:cubicBezTo>
                    <a:pt x="374045" y="6657"/>
                    <a:pt x="406335" y="20183"/>
                    <a:pt x="439673" y="31708"/>
                  </a:cubicBezTo>
                  <a:cubicBezTo>
                    <a:pt x="456437" y="37518"/>
                    <a:pt x="474344" y="41233"/>
                    <a:pt x="490536" y="47996"/>
                  </a:cubicBezTo>
                  <a:cubicBezTo>
                    <a:pt x="501299" y="52568"/>
                    <a:pt x="509110" y="61997"/>
                    <a:pt x="519683" y="67236"/>
                  </a:cubicBezTo>
                  <a:cubicBezTo>
                    <a:pt x="532256" y="73522"/>
                    <a:pt x="541400" y="83429"/>
                    <a:pt x="555021" y="89239"/>
                  </a:cubicBezTo>
                  <a:cubicBezTo>
                    <a:pt x="577404" y="98859"/>
                    <a:pt x="599407" y="112289"/>
                    <a:pt x="614933" y="129529"/>
                  </a:cubicBezTo>
                  <a:close/>
                  <a:moveTo>
                    <a:pt x="616457" y="803995"/>
                  </a:moveTo>
                  <a:cubicBezTo>
                    <a:pt x="615409" y="803138"/>
                    <a:pt x="614456" y="801899"/>
                    <a:pt x="613218" y="801613"/>
                  </a:cubicBezTo>
                  <a:cubicBezTo>
                    <a:pt x="610932" y="801233"/>
                    <a:pt x="608456" y="801423"/>
                    <a:pt x="605217" y="801137"/>
                  </a:cubicBezTo>
                  <a:cubicBezTo>
                    <a:pt x="603598" y="802566"/>
                    <a:pt x="602741" y="804185"/>
                    <a:pt x="601979" y="805900"/>
                  </a:cubicBezTo>
                  <a:cubicBezTo>
                    <a:pt x="605598" y="806090"/>
                    <a:pt x="609123" y="806567"/>
                    <a:pt x="612742" y="806471"/>
                  </a:cubicBezTo>
                  <a:cubicBezTo>
                    <a:pt x="613885" y="806471"/>
                    <a:pt x="615218" y="804852"/>
                    <a:pt x="616457" y="803995"/>
                  </a:cubicBezTo>
                  <a:close/>
                  <a:moveTo>
                    <a:pt x="591692" y="809805"/>
                  </a:moveTo>
                  <a:cubicBezTo>
                    <a:pt x="591977" y="807900"/>
                    <a:pt x="592263" y="805995"/>
                    <a:pt x="592454" y="804185"/>
                  </a:cubicBezTo>
                  <a:cubicBezTo>
                    <a:pt x="589406" y="805138"/>
                    <a:pt x="586358" y="806090"/>
                    <a:pt x="583024" y="807805"/>
                  </a:cubicBezTo>
                  <a:cubicBezTo>
                    <a:pt x="585691" y="809043"/>
                    <a:pt x="588739" y="809424"/>
                    <a:pt x="591692" y="809805"/>
                  </a:cubicBezTo>
                  <a:close/>
                  <a:moveTo>
                    <a:pt x="369283" y="993447"/>
                  </a:moveTo>
                  <a:cubicBezTo>
                    <a:pt x="367473" y="993638"/>
                    <a:pt x="365664" y="993923"/>
                    <a:pt x="363854" y="994114"/>
                  </a:cubicBezTo>
                  <a:cubicBezTo>
                    <a:pt x="364330" y="996971"/>
                    <a:pt x="364711" y="999924"/>
                    <a:pt x="365187" y="1002781"/>
                  </a:cubicBezTo>
                  <a:cubicBezTo>
                    <a:pt x="365187" y="1003163"/>
                    <a:pt x="365473" y="1003448"/>
                    <a:pt x="366235" y="1003448"/>
                  </a:cubicBezTo>
                  <a:cubicBezTo>
                    <a:pt x="367664" y="999829"/>
                    <a:pt x="368331" y="996590"/>
                    <a:pt x="369188" y="993352"/>
                  </a:cubicBezTo>
                  <a:close/>
                </a:path>
              </a:pathLst>
            </a:custGeom>
            <a:solidFill>
              <a:srgbClr val="FFFFFF"/>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9" name="フリーフォーム: 図形 8">
              <a:extLst>
                <a:ext uri="{FF2B5EF4-FFF2-40B4-BE49-F238E27FC236}">
                  <a16:creationId xmlns:a16="http://schemas.microsoft.com/office/drawing/2014/main" id="{699090B3-E53C-BF60-12FA-5477701BB819}"/>
                </a:ext>
              </a:extLst>
            </p:cNvPr>
            <p:cNvSpPr/>
            <p:nvPr/>
          </p:nvSpPr>
          <p:spPr>
            <a:xfrm>
              <a:off x="10204538" y="4262326"/>
              <a:ext cx="14477" cy="5346"/>
            </a:xfrm>
            <a:custGeom>
              <a:avLst/>
              <a:gdLst>
                <a:gd name="connsiteX0" fmla="*/ 11239 w 14477"/>
                <a:gd name="connsiteY0" fmla="*/ 476 h 5346"/>
                <a:gd name="connsiteX1" fmla="*/ 14478 w 14477"/>
                <a:gd name="connsiteY1" fmla="*/ 2857 h 5346"/>
                <a:gd name="connsiteX2" fmla="*/ 10763 w 14477"/>
                <a:gd name="connsiteY2" fmla="*/ 5334 h 5346"/>
                <a:gd name="connsiteX3" fmla="*/ 0 w 14477"/>
                <a:gd name="connsiteY3" fmla="*/ 4763 h 5346"/>
                <a:gd name="connsiteX4" fmla="*/ 3238 w 14477"/>
                <a:gd name="connsiteY4" fmla="*/ 0 h 5346"/>
                <a:gd name="connsiteX5" fmla="*/ 11239 w 14477"/>
                <a:gd name="connsiteY5" fmla="*/ 476 h 5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477" h="5346">
                  <a:moveTo>
                    <a:pt x="11239" y="476"/>
                  </a:moveTo>
                  <a:cubicBezTo>
                    <a:pt x="12478" y="667"/>
                    <a:pt x="13430" y="2000"/>
                    <a:pt x="14478" y="2857"/>
                  </a:cubicBezTo>
                  <a:cubicBezTo>
                    <a:pt x="13240" y="3715"/>
                    <a:pt x="11906" y="5239"/>
                    <a:pt x="10763" y="5334"/>
                  </a:cubicBezTo>
                  <a:cubicBezTo>
                    <a:pt x="7144" y="5429"/>
                    <a:pt x="3620" y="4953"/>
                    <a:pt x="0" y="4763"/>
                  </a:cubicBezTo>
                  <a:cubicBezTo>
                    <a:pt x="762" y="3143"/>
                    <a:pt x="1619" y="1429"/>
                    <a:pt x="3238" y="0"/>
                  </a:cubicBezTo>
                  <a:cubicBezTo>
                    <a:pt x="6477" y="286"/>
                    <a:pt x="8954" y="0"/>
                    <a:pt x="11239" y="476"/>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 name="フリーフォーム: 図形 11">
              <a:extLst>
                <a:ext uri="{FF2B5EF4-FFF2-40B4-BE49-F238E27FC236}">
                  <a16:creationId xmlns:a16="http://schemas.microsoft.com/office/drawing/2014/main" id="{B67DE750-687A-6A6E-7347-4FA2E37F4A09}"/>
                </a:ext>
              </a:extLst>
            </p:cNvPr>
            <p:cNvSpPr/>
            <p:nvPr/>
          </p:nvSpPr>
          <p:spPr>
            <a:xfrm>
              <a:off x="10185583" y="4265278"/>
              <a:ext cx="9429" cy="5619"/>
            </a:xfrm>
            <a:custGeom>
              <a:avLst/>
              <a:gdLst>
                <a:gd name="connsiteX0" fmla="*/ 9430 w 9429"/>
                <a:gd name="connsiteY0" fmla="*/ 0 h 5619"/>
                <a:gd name="connsiteX1" fmla="*/ 8667 w 9429"/>
                <a:gd name="connsiteY1" fmla="*/ 5620 h 5619"/>
                <a:gd name="connsiteX2" fmla="*/ 0 w 9429"/>
                <a:gd name="connsiteY2" fmla="*/ 3620 h 5619"/>
                <a:gd name="connsiteX3" fmla="*/ 9430 w 9429"/>
                <a:gd name="connsiteY3" fmla="*/ 0 h 5619"/>
              </a:gdLst>
              <a:ahLst/>
              <a:cxnLst>
                <a:cxn ang="0">
                  <a:pos x="connsiteX0" y="connsiteY0"/>
                </a:cxn>
                <a:cxn ang="0">
                  <a:pos x="connsiteX1" y="connsiteY1"/>
                </a:cxn>
                <a:cxn ang="0">
                  <a:pos x="connsiteX2" y="connsiteY2"/>
                </a:cxn>
                <a:cxn ang="0">
                  <a:pos x="connsiteX3" y="connsiteY3"/>
                </a:cxn>
              </a:cxnLst>
              <a:rect l="l" t="t" r="r" b="b"/>
              <a:pathLst>
                <a:path w="9429" h="5619">
                  <a:moveTo>
                    <a:pt x="9430" y="0"/>
                  </a:moveTo>
                  <a:cubicBezTo>
                    <a:pt x="9239" y="1905"/>
                    <a:pt x="8953" y="3715"/>
                    <a:pt x="8667" y="5620"/>
                  </a:cubicBezTo>
                  <a:cubicBezTo>
                    <a:pt x="5715" y="5239"/>
                    <a:pt x="2667" y="4858"/>
                    <a:pt x="0" y="3620"/>
                  </a:cubicBezTo>
                  <a:cubicBezTo>
                    <a:pt x="3334" y="1905"/>
                    <a:pt x="6382" y="953"/>
                    <a:pt x="9430" y="0"/>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 name="フリーフォーム: 図形 12">
              <a:extLst>
                <a:ext uri="{FF2B5EF4-FFF2-40B4-BE49-F238E27FC236}">
                  <a16:creationId xmlns:a16="http://schemas.microsoft.com/office/drawing/2014/main" id="{E07B573E-6F30-6143-359A-DE37871259F0}"/>
                </a:ext>
              </a:extLst>
            </p:cNvPr>
            <p:cNvSpPr/>
            <p:nvPr/>
          </p:nvSpPr>
          <p:spPr>
            <a:xfrm>
              <a:off x="9966413" y="4454635"/>
              <a:ext cx="5429" cy="10096"/>
            </a:xfrm>
            <a:custGeom>
              <a:avLst/>
              <a:gdLst>
                <a:gd name="connsiteX0" fmla="*/ 0 w 5429"/>
                <a:gd name="connsiteY0" fmla="*/ 667 h 10096"/>
                <a:gd name="connsiteX1" fmla="*/ 5429 w 5429"/>
                <a:gd name="connsiteY1" fmla="*/ 0 h 10096"/>
                <a:gd name="connsiteX2" fmla="*/ 2476 w 5429"/>
                <a:gd name="connsiteY2" fmla="*/ 10096 h 10096"/>
                <a:gd name="connsiteX3" fmla="*/ 1429 w 5429"/>
                <a:gd name="connsiteY3" fmla="*/ 9430 h 10096"/>
                <a:gd name="connsiteX4" fmla="*/ 95 w 5429"/>
                <a:gd name="connsiteY4" fmla="*/ 762 h 100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29" h="10096">
                  <a:moveTo>
                    <a:pt x="0" y="667"/>
                  </a:moveTo>
                  <a:cubicBezTo>
                    <a:pt x="1810" y="476"/>
                    <a:pt x="3619" y="190"/>
                    <a:pt x="5429" y="0"/>
                  </a:cubicBezTo>
                  <a:cubicBezTo>
                    <a:pt x="4667" y="3238"/>
                    <a:pt x="3905" y="6572"/>
                    <a:pt x="2476" y="10096"/>
                  </a:cubicBezTo>
                  <a:cubicBezTo>
                    <a:pt x="1714" y="10096"/>
                    <a:pt x="1429" y="9811"/>
                    <a:pt x="1429" y="9430"/>
                  </a:cubicBezTo>
                  <a:cubicBezTo>
                    <a:pt x="952" y="6572"/>
                    <a:pt x="476" y="3620"/>
                    <a:pt x="95" y="762"/>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grpSp>
        <p:nvGrpSpPr>
          <p:cNvPr id="14" name="グラフィックス 4394">
            <a:extLst>
              <a:ext uri="{FF2B5EF4-FFF2-40B4-BE49-F238E27FC236}">
                <a16:creationId xmlns:a16="http://schemas.microsoft.com/office/drawing/2014/main" id="{507F685A-E35A-3B09-A1E6-0A75D48941FA}"/>
              </a:ext>
            </a:extLst>
          </p:cNvPr>
          <p:cNvGrpSpPr/>
          <p:nvPr/>
        </p:nvGrpSpPr>
        <p:grpSpPr>
          <a:xfrm rot="2721245">
            <a:off x="1887105" y="1977762"/>
            <a:ext cx="251471" cy="277959"/>
            <a:chOff x="7716993" y="2984064"/>
            <a:chExt cx="1676916" cy="1617336"/>
          </a:xfrm>
        </p:grpSpPr>
        <p:sp>
          <p:nvSpPr>
            <p:cNvPr id="16" name="フリーフォーム: 図形 15">
              <a:extLst>
                <a:ext uri="{FF2B5EF4-FFF2-40B4-BE49-F238E27FC236}">
                  <a16:creationId xmlns:a16="http://schemas.microsoft.com/office/drawing/2014/main" id="{ED38261D-7CA8-6676-AB7A-50532BE13DC6}"/>
                </a:ext>
              </a:extLst>
            </p:cNvPr>
            <p:cNvSpPr/>
            <p:nvPr/>
          </p:nvSpPr>
          <p:spPr>
            <a:xfrm>
              <a:off x="7716993" y="2984064"/>
              <a:ext cx="1676916" cy="1617336"/>
            </a:xfrm>
            <a:custGeom>
              <a:avLst/>
              <a:gdLst>
                <a:gd name="connsiteX0" fmla="*/ 1670777 w 1676916"/>
                <a:gd name="connsiteY0" fmla="*/ 902500 h 1617336"/>
                <a:gd name="connsiteX1" fmla="*/ 1672967 w 1676916"/>
                <a:gd name="connsiteY1" fmla="*/ 929741 h 1617336"/>
                <a:gd name="connsiteX2" fmla="*/ 1670967 w 1676916"/>
                <a:gd name="connsiteY2" fmla="*/ 969080 h 1617336"/>
                <a:gd name="connsiteX3" fmla="*/ 1670586 w 1676916"/>
                <a:gd name="connsiteY3" fmla="*/ 982129 h 1617336"/>
                <a:gd name="connsiteX4" fmla="*/ 1670777 w 1676916"/>
                <a:gd name="connsiteY4" fmla="*/ 1012133 h 1617336"/>
                <a:gd name="connsiteX5" fmla="*/ 1648012 w 1676916"/>
                <a:gd name="connsiteY5" fmla="*/ 1068521 h 1617336"/>
                <a:gd name="connsiteX6" fmla="*/ 1634963 w 1676916"/>
                <a:gd name="connsiteY6" fmla="*/ 1100144 h 1617336"/>
                <a:gd name="connsiteX7" fmla="*/ 1619913 w 1676916"/>
                <a:gd name="connsiteY7" fmla="*/ 1134719 h 1617336"/>
                <a:gd name="connsiteX8" fmla="*/ 1595624 w 1676916"/>
                <a:gd name="connsiteY8" fmla="*/ 1190250 h 1617336"/>
                <a:gd name="connsiteX9" fmla="*/ 1573336 w 1676916"/>
                <a:gd name="connsiteY9" fmla="*/ 1224445 h 1617336"/>
                <a:gd name="connsiteX10" fmla="*/ 1567716 w 1676916"/>
                <a:gd name="connsiteY10" fmla="*/ 1232065 h 1617336"/>
                <a:gd name="connsiteX11" fmla="*/ 1511423 w 1676916"/>
                <a:gd name="connsiteY11" fmla="*/ 1315790 h 1617336"/>
                <a:gd name="connsiteX12" fmla="*/ 1506375 w 1676916"/>
                <a:gd name="connsiteY12" fmla="*/ 1324838 h 1617336"/>
                <a:gd name="connsiteX13" fmla="*/ 1477610 w 1676916"/>
                <a:gd name="connsiteY13" fmla="*/ 1357795 h 1617336"/>
                <a:gd name="connsiteX14" fmla="*/ 1460846 w 1676916"/>
                <a:gd name="connsiteY14" fmla="*/ 1379512 h 1617336"/>
                <a:gd name="connsiteX15" fmla="*/ 1430747 w 1676916"/>
                <a:gd name="connsiteY15" fmla="*/ 1407039 h 1617336"/>
                <a:gd name="connsiteX16" fmla="*/ 1391027 w 1676916"/>
                <a:gd name="connsiteY16" fmla="*/ 1446092 h 1617336"/>
                <a:gd name="connsiteX17" fmla="*/ 1371406 w 1676916"/>
                <a:gd name="connsiteY17" fmla="*/ 1462094 h 1617336"/>
                <a:gd name="connsiteX18" fmla="*/ 1359690 w 1676916"/>
                <a:gd name="connsiteY18" fmla="*/ 1476286 h 1617336"/>
                <a:gd name="connsiteX19" fmla="*/ 1326257 w 1676916"/>
                <a:gd name="connsiteY19" fmla="*/ 1504480 h 1617336"/>
                <a:gd name="connsiteX20" fmla="*/ 1294825 w 1676916"/>
                <a:gd name="connsiteY20" fmla="*/ 1528483 h 1617336"/>
                <a:gd name="connsiteX21" fmla="*/ 1288348 w 1676916"/>
                <a:gd name="connsiteY21" fmla="*/ 1539246 h 1617336"/>
                <a:gd name="connsiteX22" fmla="*/ 1253486 w 1676916"/>
                <a:gd name="connsiteY22" fmla="*/ 1561344 h 1617336"/>
                <a:gd name="connsiteX23" fmla="*/ 1211672 w 1676916"/>
                <a:gd name="connsiteY23" fmla="*/ 1582871 h 1617336"/>
                <a:gd name="connsiteX24" fmla="*/ 1182430 w 1676916"/>
                <a:gd name="connsiteY24" fmla="*/ 1593539 h 1617336"/>
                <a:gd name="connsiteX25" fmla="*/ 1175572 w 1676916"/>
                <a:gd name="connsiteY25" fmla="*/ 1596015 h 1617336"/>
                <a:gd name="connsiteX26" fmla="*/ 1138520 w 1676916"/>
                <a:gd name="connsiteY26" fmla="*/ 1605826 h 1617336"/>
                <a:gd name="connsiteX27" fmla="*/ 1090799 w 1676916"/>
                <a:gd name="connsiteY27" fmla="*/ 1612112 h 1617336"/>
                <a:gd name="connsiteX28" fmla="*/ 1064606 w 1676916"/>
                <a:gd name="connsiteY28" fmla="*/ 1612969 h 1617336"/>
                <a:gd name="connsiteX29" fmla="*/ 1010694 w 1676916"/>
                <a:gd name="connsiteY29" fmla="*/ 1617256 h 1617336"/>
                <a:gd name="connsiteX30" fmla="*/ 951544 w 1676916"/>
                <a:gd name="connsiteY30" fmla="*/ 1609255 h 1617336"/>
                <a:gd name="connsiteX31" fmla="*/ 893822 w 1676916"/>
                <a:gd name="connsiteY31" fmla="*/ 1600682 h 1617336"/>
                <a:gd name="connsiteX32" fmla="*/ 825814 w 1676916"/>
                <a:gd name="connsiteY32" fmla="*/ 1587633 h 1617336"/>
                <a:gd name="connsiteX33" fmla="*/ 768092 w 1676916"/>
                <a:gd name="connsiteY33" fmla="*/ 1573250 h 1617336"/>
                <a:gd name="connsiteX34" fmla="*/ 679986 w 1676916"/>
                <a:gd name="connsiteY34" fmla="*/ 1538865 h 1617336"/>
                <a:gd name="connsiteX35" fmla="*/ 622074 w 1676916"/>
                <a:gd name="connsiteY35" fmla="*/ 1507337 h 1617336"/>
                <a:gd name="connsiteX36" fmla="*/ 568067 w 1676916"/>
                <a:gd name="connsiteY36" fmla="*/ 1482001 h 1617336"/>
                <a:gd name="connsiteX37" fmla="*/ 538064 w 1676916"/>
                <a:gd name="connsiteY37" fmla="*/ 1469809 h 1617336"/>
                <a:gd name="connsiteX38" fmla="*/ 501773 w 1676916"/>
                <a:gd name="connsiteY38" fmla="*/ 1456569 h 1617336"/>
                <a:gd name="connsiteX39" fmla="*/ 449862 w 1676916"/>
                <a:gd name="connsiteY39" fmla="*/ 1435519 h 1617336"/>
                <a:gd name="connsiteX40" fmla="*/ 430050 w 1676916"/>
                <a:gd name="connsiteY40" fmla="*/ 1435995 h 1617336"/>
                <a:gd name="connsiteX41" fmla="*/ 425002 w 1676916"/>
                <a:gd name="connsiteY41" fmla="*/ 1440377 h 1617336"/>
                <a:gd name="connsiteX42" fmla="*/ 413762 w 1676916"/>
                <a:gd name="connsiteY42" fmla="*/ 1447901 h 1617336"/>
                <a:gd name="connsiteX43" fmla="*/ 310892 w 1676916"/>
                <a:gd name="connsiteY43" fmla="*/ 1393990 h 1617336"/>
                <a:gd name="connsiteX44" fmla="*/ 254885 w 1676916"/>
                <a:gd name="connsiteY44" fmla="*/ 1301788 h 1617336"/>
                <a:gd name="connsiteX45" fmla="*/ 252123 w 1676916"/>
                <a:gd name="connsiteY45" fmla="*/ 1281881 h 1617336"/>
                <a:gd name="connsiteX46" fmla="*/ 235359 w 1676916"/>
                <a:gd name="connsiteY46" fmla="*/ 1228445 h 1617336"/>
                <a:gd name="connsiteX47" fmla="*/ 229835 w 1676916"/>
                <a:gd name="connsiteY47" fmla="*/ 1212253 h 1617336"/>
                <a:gd name="connsiteX48" fmla="*/ 228596 w 1676916"/>
                <a:gd name="connsiteY48" fmla="*/ 1208062 h 1617336"/>
                <a:gd name="connsiteX49" fmla="*/ 222405 w 1676916"/>
                <a:gd name="connsiteY49" fmla="*/ 1193869 h 1617336"/>
                <a:gd name="connsiteX50" fmla="*/ 223453 w 1676916"/>
                <a:gd name="connsiteY50" fmla="*/ 1180630 h 1617336"/>
                <a:gd name="connsiteX51" fmla="*/ 224405 w 1676916"/>
                <a:gd name="connsiteY51" fmla="*/ 1155865 h 1617336"/>
                <a:gd name="connsiteX52" fmla="*/ 226977 w 1676916"/>
                <a:gd name="connsiteY52" fmla="*/ 1147197 h 1617336"/>
                <a:gd name="connsiteX53" fmla="*/ 229644 w 1676916"/>
                <a:gd name="connsiteY53" fmla="*/ 1136053 h 1617336"/>
                <a:gd name="connsiteX54" fmla="*/ 232025 w 1676916"/>
                <a:gd name="connsiteY54" fmla="*/ 1092619 h 1617336"/>
                <a:gd name="connsiteX55" fmla="*/ 222786 w 1676916"/>
                <a:gd name="connsiteY55" fmla="*/ 1045184 h 1617336"/>
                <a:gd name="connsiteX56" fmla="*/ 182400 w 1676916"/>
                <a:gd name="connsiteY56" fmla="*/ 962888 h 1617336"/>
                <a:gd name="connsiteX57" fmla="*/ 147348 w 1676916"/>
                <a:gd name="connsiteY57" fmla="*/ 875068 h 1617336"/>
                <a:gd name="connsiteX58" fmla="*/ 113820 w 1676916"/>
                <a:gd name="connsiteY58" fmla="*/ 790295 h 1617336"/>
                <a:gd name="connsiteX59" fmla="*/ 75434 w 1676916"/>
                <a:gd name="connsiteY59" fmla="*/ 727907 h 1617336"/>
                <a:gd name="connsiteX60" fmla="*/ 45050 w 1676916"/>
                <a:gd name="connsiteY60" fmla="*/ 667518 h 1617336"/>
                <a:gd name="connsiteX61" fmla="*/ 10569 w 1676916"/>
                <a:gd name="connsiteY61" fmla="*/ 600081 h 1617336"/>
                <a:gd name="connsiteX62" fmla="*/ 1616 w 1676916"/>
                <a:gd name="connsiteY62" fmla="*/ 563315 h 1617336"/>
                <a:gd name="connsiteX63" fmla="*/ 23428 w 1676916"/>
                <a:gd name="connsiteY63" fmla="*/ 524643 h 1617336"/>
                <a:gd name="connsiteX64" fmla="*/ 32096 w 1676916"/>
                <a:gd name="connsiteY64" fmla="*/ 509879 h 1617336"/>
                <a:gd name="connsiteX65" fmla="*/ 40192 w 1676916"/>
                <a:gd name="connsiteY65" fmla="*/ 498354 h 1617336"/>
                <a:gd name="connsiteX66" fmla="*/ 46097 w 1676916"/>
                <a:gd name="connsiteY66" fmla="*/ 503212 h 1617336"/>
                <a:gd name="connsiteX67" fmla="*/ 54384 w 1676916"/>
                <a:gd name="connsiteY67" fmla="*/ 502640 h 1617336"/>
                <a:gd name="connsiteX68" fmla="*/ 54098 w 1676916"/>
                <a:gd name="connsiteY68" fmla="*/ 498544 h 1617336"/>
                <a:gd name="connsiteX69" fmla="*/ 61814 w 1676916"/>
                <a:gd name="connsiteY69" fmla="*/ 489782 h 1617336"/>
                <a:gd name="connsiteX70" fmla="*/ 68100 w 1676916"/>
                <a:gd name="connsiteY70" fmla="*/ 488162 h 1617336"/>
                <a:gd name="connsiteX71" fmla="*/ 87626 w 1676916"/>
                <a:gd name="connsiteY71" fmla="*/ 483685 h 1617336"/>
                <a:gd name="connsiteX72" fmla="*/ 132775 w 1676916"/>
                <a:gd name="connsiteY72" fmla="*/ 484448 h 1617336"/>
                <a:gd name="connsiteX73" fmla="*/ 139347 w 1676916"/>
                <a:gd name="connsiteY73" fmla="*/ 484162 h 1617336"/>
                <a:gd name="connsiteX74" fmla="*/ 207356 w 1676916"/>
                <a:gd name="connsiteY74" fmla="*/ 511975 h 1617336"/>
                <a:gd name="connsiteX75" fmla="*/ 244408 w 1676916"/>
                <a:gd name="connsiteY75" fmla="*/ 528929 h 1617336"/>
                <a:gd name="connsiteX76" fmla="*/ 260696 w 1676916"/>
                <a:gd name="connsiteY76" fmla="*/ 544550 h 1617336"/>
                <a:gd name="connsiteX77" fmla="*/ 273554 w 1676916"/>
                <a:gd name="connsiteY77" fmla="*/ 558838 h 1617336"/>
                <a:gd name="connsiteX78" fmla="*/ 298700 w 1676916"/>
                <a:gd name="connsiteY78" fmla="*/ 579793 h 1617336"/>
                <a:gd name="connsiteX79" fmla="*/ 313655 w 1676916"/>
                <a:gd name="connsiteY79" fmla="*/ 604272 h 1617336"/>
                <a:gd name="connsiteX80" fmla="*/ 311083 w 1676916"/>
                <a:gd name="connsiteY80" fmla="*/ 606272 h 1617336"/>
                <a:gd name="connsiteX81" fmla="*/ 303939 w 1676916"/>
                <a:gd name="connsiteY81" fmla="*/ 610082 h 1617336"/>
                <a:gd name="connsiteX82" fmla="*/ 316893 w 1676916"/>
                <a:gd name="connsiteY82" fmla="*/ 616845 h 1617336"/>
                <a:gd name="connsiteX83" fmla="*/ 328133 w 1676916"/>
                <a:gd name="connsiteY83" fmla="*/ 621608 h 1617336"/>
                <a:gd name="connsiteX84" fmla="*/ 341372 w 1676916"/>
                <a:gd name="connsiteY84" fmla="*/ 648182 h 1617336"/>
                <a:gd name="connsiteX85" fmla="*/ 340896 w 1676916"/>
                <a:gd name="connsiteY85" fmla="*/ 649897 h 1617336"/>
                <a:gd name="connsiteX86" fmla="*/ 360613 w 1676916"/>
                <a:gd name="connsiteY86" fmla="*/ 683710 h 1617336"/>
                <a:gd name="connsiteX87" fmla="*/ 390521 w 1676916"/>
                <a:gd name="connsiteY87" fmla="*/ 693521 h 1617336"/>
                <a:gd name="connsiteX88" fmla="*/ 400332 w 1676916"/>
                <a:gd name="connsiteY88" fmla="*/ 687997 h 1617336"/>
                <a:gd name="connsiteX89" fmla="*/ 427574 w 1676916"/>
                <a:gd name="connsiteY89" fmla="*/ 611892 h 1617336"/>
                <a:gd name="connsiteX90" fmla="*/ 443290 w 1676916"/>
                <a:gd name="connsiteY90" fmla="*/ 580555 h 1617336"/>
                <a:gd name="connsiteX91" fmla="*/ 447100 w 1676916"/>
                <a:gd name="connsiteY91" fmla="*/ 566934 h 1617336"/>
                <a:gd name="connsiteX92" fmla="*/ 456339 w 1676916"/>
                <a:gd name="connsiteY92" fmla="*/ 547884 h 1617336"/>
                <a:gd name="connsiteX93" fmla="*/ 462911 w 1676916"/>
                <a:gd name="connsiteY93" fmla="*/ 533311 h 1617336"/>
                <a:gd name="connsiteX94" fmla="*/ 473865 w 1676916"/>
                <a:gd name="connsiteY94" fmla="*/ 509403 h 1617336"/>
                <a:gd name="connsiteX95" fmla="*/ 489772 w 1676916"/>
                <a:gd name="connsiteY95" fmla="*/ 471684 h 1617336"/>
                <a:gd name="connsiteX96" fmla="*/ 512060 w 1676916"/>
                <a:gd name="connsiteY96" fmla="*/ 437299 h 1617336"/>
                <a:gd name="connsiteX97" fmla="*/ 542731 w 1676916"/>
                <a:gd name="connsiteY97" fmla="*/ 381863 h 1617336"/>
                <a:gd name="connsiteX98" fmla="*/ 574354 w 1676916"/>
                <a:gd name="connsiteY98" fmla="*/ 324332 h 1617336"/>
                <a:gd name="connsiteX99" fmla="*/ 606453 w 1676916"/>
                <a:gd name="connsiteY99" fmla="*/ 276517 h 1617336"/>
                <a:gd name="connsiteX100" fmla="*/ 639981 w 1676916"/>
                <a:gd name="connsiteY100" fmla="*/ 235655 h 1617336"/>
                <a:gd name="connsiteX101" fmla="*/ 654078 w 1676916"/>
                <a:gd name="connsiteY101" fmla="*/ 228034 h 1617336"/>
                <a:gd name="connsiteX102" fmla="*/ 657602 w 1676916"/>
                <a:gd name="connsiteY102" fmla="*/ 225749 h 1617336"/>
                <a:gd name="connsiteX103" fmla="*/ 692845 w 1676916"/>
                <a:gd name="connsiteY103" fmla="*/ 185743 h 1617336"/>
                <a:gd name="connsiteX104" fmla="*/ 695512 w 1676916"/>
                <a:gd name="connsiteY104" fmla="*/ 176885 h 1617336"/>
                <a:gd name="connsiteX105" fmla="*/ 714657 w 1676916"/>
                <a:gd name="connsiteY105" fmla="*/ 162693 h 1617336"/>
                <a:gd name="connsiteX106" fmla="*/ 731993 w 1676916"/>
                <a:gd name="connsiteY106" fmla="*/ 153644 h 1617336"/>
                <a:gd name="connsiteX107" fmla="*/ 737517 w 1676916"/>
                <a:gd name="connsiteY107" fmla="*/ 145548 h 1617336"/>
                <a:gd name="connsiteX108" fmla="*/ 756948 w 1676916"/>
                <a:gd name="connsiteY108" fmla="*/ 123164 h 1617336"/>
                <a:gd name="connsiteX109" fmla="*/ 767330 w 1676916"/>
                <a:gd name="connsiteY109" fmla="*/ 112973 h 1617336"/>
                <a:gd name="connsiteX110" fmla="*/ 775712 w 1676916"/>
                <a:gd name="connsiteY110" fmla="*/ 102971 h 1617336"/>
                <a:gd name="connsiteX111" fmla="*/ 782285 w 1676916"/>
                <a:gd name="connsiteY111" fmla="*/ 99638 h 1617336"/>
                <a:gd name="connsiteX112" fmla="*/ 785237 w 1676916"/>
                <a:gd name="connsiteY112" fmla="*/ 101924 h 1617336"/>
                <a:gd name="connsiteX113" fmla="*/ 779713 w 1676916"/>
                <a:gd name="connsiteY113" fmla="*/ 101924 h 1617336"/>
                <a:gd name="connsiteX114" fmla="*/ 779999 w 1676916"/>
                <a:gd name="connsiteY114" fmla="*/ 106686 h 1617336"/>
                <a:gd name="connsiteX115" fmla="*/ 786285 w 1676916"/>
                <a:gd name="connsiteY115" fmla="*/ 107924 h 1617336"/>
                <a:gd name="connsiteX116" fmla="*/ 808383 w 1676916"/>
                <a:gd name="connsiteY116" fmla="*/ 90779 h 1617336"/>
                <a:gd name="connsiteX117" fmla="*/ 807431 w 1676916"/>
                <a:gd name="connsiteY117" fmla="*/ 84969 h 1617336"/>
                <a:gd name="connsiteX118" fmla="*/ 809240 w 1676916"/>
                <a:gd name="connsiteY118" fmla="*/ 78492 h 1617336"/>
                <a:gd name="connsiteX119" fmla="*/ 821623 w 1676916"/>
                <a:gd name="connsiteY119" fmla="*/ 67538 h 1617336"/>
                <a:gd name="connsiteX120" fmla="*/ 827624 w 1676916"/>
                <a:gd name="connsiteY120" fmla="*/ 67538 h 1617336"/>
                <a:gd name="connsiteX121" fmla="*/ 834767 w 1676916"/>
                <a:gd name="connsiteY121" fmla="*/ 72682 h 1617336"/>
                <a:gd name="connsiteX122" fmla="*/ 838673 w 1676916"/>
                <a:gd name="connsiteY122" fmla="*/ 61347 h 1617336"/>
                <a:gd name="connsiteX123" fmla="*/ 847150 w 1676916"/>
                <a:gd name="connsiteY123" fmla="*/ 60299 h 1617336"/>
                <a:gd name="connsiteX124" fmla="*/ 854865 w 1676916"/>
                <a:gd name="connsiteY124" fmla="*/ 61823 h 1617336"/>
                <a:gd name="connsiteX125" fmla="*/ 866105 w 1676916"/>
                <a:gd name="connsiteY125" fmla="*/ 51536 h 1617336"/>
                <a:gd name="connsiteX126" fmla="*/ 874868 w 1676916"/>
                <a:gd name="connsiteY126" fmla="*/ 43821 h 1617336"/>
                <a:gd name="connsiteX127" fmla="*/ 885250 w 1676916"/>
                <a:gd name="connsiteY127" fmla="*/ 37439 h 1617336"/>
                <a:gd name="connsiteX128" fmla="*/ 887631 w 1676916"/>
                <a:gd name="connsiteY128" fmla="*/ 34010 h 1617336"/>
                <a:gd name="connsiteX129" fmla="*/ 913063 w 1676916"/>
                <a:gd name="connsiteY129" fmla="*/ 28486 h 1617336"/>
                <a:gd name="connsiteX130" fmla="*/ 934018 w 1676916"/>
                <a:gd name="connsiteY130" fmla="*/ 18484 h 1617336"/>
                <a:gd name="connsiteX131" fmla="*/ 970499 w 1676916"/>
                <a:gd name="connsiteY131" fmla="*/ 10007 h 1617336"/>
                <a:gd name="connsiteX132" fmla="*/ 979547 w 1676916"/>
                <a:gd name="connsiteY132" fmla="*/ 2959 h 1617336"/>
                <a:gd name="connsiteX133" fmla="*/ 993263 w 1676916"/>
                <a:gd name="connsiteY133" fmla="*/ 292 h 1617336"/>
                <a:gd name="connsiteX134" fmla="*/ 1020791 w 1676916"/>
                <a:gd name="connsiteY134" fmla="*/ 863 h 1617336"/>
                <a:gd name="connsiteX135" fmla="*/ 1046413 w 1676916"/>
                <a:gd name="connsiteY135" fmla="*/ 5721 h 1617336"/>
                <a:gd name="connsiteX136" fmla="*/ 1083084 w 1676916"/>
                <a:gd name="connsiteY136" fmla="*/ 23438 h 1617336"/>
                <a:gd name="connsiteX137" fmla="*/ 1114326 w 1676916"/>
                <a:gd name="connsiteY137" fmla="*/ 44011 h 1617336"/>
                <a:gd name="connsiteX138" fmla="*/ 1114993 w 1676916"/>
                <a:gd name="connsiteY138" fmla="*/ 53060 h 1617336"/>
                <a:gd name="connsiteX139" fmla="*/ 1110421 w 1676916"/>
                <a:gd name="connsiteY139" fmla="*/ 48488 h 1617336"/>
                <a:gd name="connsiteX140" fmla="*/ 1104039 w 1676916"/>
                <a:gd name="connsiteY140" fmla="*/ 46202 h 1617336"/>
                <a:gd name="connsiteX141" fmla="*/ 1102801 w 1676916"/>
                <a:gd name="connsiteY141" fmla="*/ 52298 h 1617336"/>
                <a:gd name="connsiteX142" fmla="*/ 1117088 w 1676916"/>
                <a:gd name="connsiteY142" fmla="*/ 80302 h 1617336"/>
                <a:gd name="connsiteX143" fmla="*/ 1118708 w 1676916"/>
                <a:gd name="connsiteY143" fmla="*/ 89160 h 1617336"/>
                <a:gd name="connsiteX144" fmla="*/ 1116231 w 1676916"/>
                <a:gd name="connsiteY144" fmla="*/ 152120 h 1617336"/>
                <a:gd name="connsiteX145" fmla="*/ 1118327 w 1676916"/>
                <a:gd name="connsiteY145" fmla="*/ 184315 h 1617336"/>
                <a:gd name="connsiteX146" fmla="*/ 1110135 w 1676916"/>
                <a:gd name="connsiteY146" fmla="*/ 195745 h 1617336"/>
                <a:gd name="connsiteX147" fmla="*/ 1103753 w 1676916"/>
                <a:gd name="connsiteY147" fmla="*/ 214795 h 1617336"/>
                <a:gd name="connsiteX148" fmla="*/ 1093181 w 1676916"/>
                <a:gd name="connsiteY148" fmla="*/ 230130 h 1617336"/>
                <a:gd name="connsiteX149" fmla="*/ 1088799 w 1676916"/>
                <a:gd name="connsiteY149" fmla="*/ 236893 h 1617336"/>
                <a:gd name="connsiteX150" fmla="*/ 1096800 w 1676916"/>
                <a:gd name="connsiteY150" fmla="*/ 235464 h 1617336"/>
                <a:gd name="connsiteX151" fmla="*/ 1104801 w 1676916"/>
                <a:gd name="connsiteY151" fmla="*/ 234035 h 1617336"/>
                <a:gd name="connsiteX152" fmla="*/ 1100705 w 1676916"/>
                <a:gd name="connsiteY152" fmla="*/ 240798 h 1617336"/>
                <a:gd name="connsiteX153" fmla="*/ 1099372 w 1676916"/>
                <a:gd name="connsiteY153" fmla="*/ 251180 h 1617336"/>
                <a:gd name="connsiteX154" fmla="*/ 1099562 w 1676916"/>
                <a:gd name="connsiteY154" fmla="*/ 254609 h 1617336"/>
                <a:gd name="connsiteX155" fmla="*/ 1078512 w 1676916"/>
                <a:gd name="connsiteY155" fmla="*/ 272040 h 1617336"/>
                <a:gd name="connsiteX156" fmla="*/ 1075083 w 1676916"/>
                <a:gd name="connsiteY156" fmla="*/ 276707 h 1617336"/>
                <a:gd name="connsiteX157" fmla="*/ 1071749 w 1676916"/>
                <a:gd name="connsiteY157" fmla="*/ 308807 h 1617336"/>
                <a:gd name="connsiteX158" fmla="*/ 1061462 w 1676916"/>
                <a:gd name="connsiteY158" fmla="*/ 316903 h 1617336"/>
                <a:gd name="connsiteX159" fmla="*/ 1050128 w 1676916"/>
                <a:gd name="connsiteY159" fmla="*/ 341763 h 1617336"/>
                <a:gd name="connsiteX160" fmla="*/ 1047746 w 1676916"/>
                <a:gd name="connsiteY160" fmla="*/ 345573 h 1617336"/>
                <a:gd name="connsiteX161" fmla="*/ 1020791 w 1676916"/>
                <a:gd name="connsiteY161" fmla="*/ 376529 h 1617336"/>
                <a:gd name="connsiteX162" fmla="*/ 978785 w 1676916"/>
                <a:gd name="connsiteY162" fmla="*/ 444633 h 1617336"/>
                <a:gd name="connsiteX163" fmla="*/ 949639 w 1676916"/>
                <a:gd name="connsiteY163" fmla="*/ 475780 h 1617336"/>
                <a:gd name="connsiteX164" fmla="*/ 947258 w 1676916"/>
                <a:gd name="connsiteY164" fmla="*/ 482447 h 1617336"/>
                <a:gd name="connsiteX165" fmla="*/ 964022 w 1676916"/>
                <a:gd name="connsiteY165" fmla="*/ 495497 h 1617336"/>
                <a:gd name="connsiteX166" fmla="*/ 973547 w 1676916"/>
                <a:gd name="connsiteY166" fmla="*/ 506450 h 1617336"/>
                <a:gd name="connsiteX167" fmla="*/ 981452 w 1676916"/>
                <a:gd name="connsiteY167" fmla="*/ 510832 h 1617336"/>
                <a:gd name="connsiteX168" fmla="*/ 987167 w 1676916"/>
                <a:gd name="connsiteY168" fmla="*/ 507403 h 1617336"/>
                <a:gd name="connsiteX169" fmla="*/ 981167 w 1676916"/>
                <a:gd name="connsiteY169" fmla="*/ 502355 h 1617336"/>
                <a:gd name="connsiteX170" fmla="*/ 977357 w 1676916"/>
                <a:gd name="connsiteY170" fmla="*/ 490448 h 1617336"/>
                <a:gd name="connsiteX171" fmla="*/ 988882 w 1676916"/>
                <a:gd name="connsiteY171" fmla="*/ 493020 h 1617336"/>
                <a:gd name="connsiteX172" fmla="*/ 1012599 w 1676916"/>
                <a:gd name="connsiteY172" fmla="*/ 497021 h 1617336"/>
                <a:gd name="connsiteX173" fmla="*/ 1064891 w 1676916"/>
                <a:gd name="connsiteY173" fmla="*/ 477113 h 1617336"/>
                <a:gd name="connsiteX174" fmla="*/ 1090133 w 1676916"/>
                <a:gd name="connsiteY174" fmla="*/ 465017 h 1617336"/>
                <a:gd name="connsiteX175" fmla="*/ 1118422 w 1676916"/>
                <a:gd name="connsiteY175" fmla="*/ 464445 h 1617336"/>
                <a:gd name="connsiteX176" fmla="*/ 1122994 w 1676916"/>
                <a:gd name="connsiteY176" fmla="*/ 465778 h 1617336"/>
                <a:gd name="connsiteX177" fmla="*/ 1173476 w 1676916"/>
                <a:gd name="connsiteY177" fmla="*/ 462445 h 1617336"/>
                <a:gd name="connsiteX178" fmla="*/ 1200813 w 1676916"/>
                <a:gd name="connsiteY178" fmla="*/ 461397 h 1617336"/>
                <a:gd name="connsiteX179" fmla="*/ 1212243 w 1676916"/>
                <a:gd name="connsiteY179" fmla="*/ 462350 h 1617336"/>
                <a:gd name="connsiteX180" fmla="*/ 1228531 w 1676916"/>
                <a:gd name="connsiteY180" fmla="*/ 461778 h 1617336"/>
                <a:gd name="connsiteX181" fmla="*/ 1247676 w 1676916"/>
                <a:gd name="connsiteY181" fmla="*/ 464445 h 1617336"/>
                <a:gd name="connsiteX182" fmla="*/ 1267298 w 1676916"/>
                <a:gd name="connsiteY182" fmla="*/ 464445 h 1617336"/>
                <a:gd name="connsiteX183" fmla="*/ 1288538 w 1676916"/>
                <a:gd name="connsiteY183" fmla="*/ 465778 h 1617336"/>
                <a:gd name="connsiteX184" fmla="*/ 1298349 w 1676916"/>
                <a:gd name="connsiteY184" fmla="*/ 463778 h 1617336"/>
                <a:gd name="connsiteX185" fmla="*/ 1302064 w 1676916"/>
                <a:gd name="connsiteY185" fmla="*/ 461968 h 1617336"/>
                <a:gd name="connsiteX186" fmla="*/ 1358642 w 1676916"/>
                <a:gd name="connsiteY186" fmla="*/ 481590 h 1617336"/>
                <a:gd name="connsiteX187" fmla="*/ 1401314 w 1676916"/>
                <a:gd name="connsiteY187" fmla="*/ 501211 h 1617336"/>
                <a:gd name="connsiteX188" fmla="*/ 1441510 w 1676916"/>
                <a:gd name="connsiteY188" fmla="*/ 512927 h 1617336"/>
                <a:gd name="connsiteX189" fmla="*/ 1459226 w 1676916"/>
                <a:gd name="connsiteY189" fmla="*/ 528834 h 1617336"/>
                <a:gd name="connsiteX190" fmla="*/ 1482467 w 1676916"/>
                <a:gd name="connsiteY190" fmla="*/ 538835 h 1617336"/>
                <a:gd name="connsiteX191" fmla="*/ 1508375 w 1676916"/>
                <a:gd name="connsiteY191" fmla="*/ 555314 h 1617336"/>
                <a:gd name="connsiteX192" fmla="*/ 1533236 w 1676916"/>
                <a:gd name="connsiteY192" fmla="*/ 579507 h 1617336"/>
                <a:gd name="connsiteX193" fmla="*/ 1533998 w 1676916"/>
                <a:gd name="connsiteY193" fmla="*/ 590175 h 1617336"/>
                <a:gd name="connsiteX194" fmla="*/ 1536950 w 1676916"/>
                <a:gd name="connsiteY194" fmla="*/ 591985 h 1617336"/>
                <a:gd name="connsiteX195" fmla="*/ 1552190 w 1676916"/>
                <a:gd name="connsiteY195" fmla="*/ 606272 h 1617336"/>
                <a:gd name="connsiteX196" fmla="*/ 1572098 w 1676916"/>
                <a:gd name="connsiteY196" fmla="*/ 624560 h 1617336"/>
                <a:gd name="connsiteX197" fmla="*/ 1576955 w 1676916"/>
                <a:gd name="connsiteY197" fmla="*/ 637228 h 1617336"/>
                <a:gd name="connsiteX198" fmla="*/ 1574669 w 1676916"/>
                <a:gd name="connsiteY198" fmla="*/ 644658 h 1617336"/>
                <a:gd name="connsiteX199" fmla="*/ 1581337 w 1676916"/>
                <a:gd name="connsiteY199" fmla="*/ 643229 h 1617336"/>
                <a:gd name="connsiteX200" fmla="*/ 1584956 w 1676916"/>
                <a:gd name="connsiteY200" fmla="*/ 644086 h 1617336"/>
                <a:gd name="connsiteX201" fmla="*/ 1582004 w 1676916"/>
                <a:gd name="connsiteY201" fmla="*/ 647897 h 1617336"/>
                <a:gd name="connsiteX202" fmla="*/ 1582004 w 1676916"/>
                <a:gd name="connsiteY202" fmla="*/ 655517 h 1617336"/>
                <a:gd name="connsiteX203" fmla="*/ 1606292 w 1676916"/>
                <a:gd name="connsiteY203" fmla="*/ 681996 h 1617336"/>
                <a:gd name="connsiteX204" fmla="*/ 1606102 w 1676916"/>
                <a:gd name="connsiteY204" fmla="*/ 715715 h 1617336"/>
                <a:gd name="connsiteX205" fmla="*/ 1605721 w 1676916"/>
                <a:gd name="connsiteY205" fmla="*/ 720763 h 1617336"/>
                <a:gd name="connsiteX206" fmla="*/ 1612103 w 1676916"/>
                <a:gd name="connsiteY206" fmla="*/ 720001 h 1617336"/>
                <a:gd name="connsiteX207" fmla="*/ 1617913 w 1676916"/>
                <a:gd name="connsiteY207" fmla="*/ 714476 h 1617336"/>
                <a:gd name="connsiteX208" fmla="*/ 1623342 w 1676916"/>
                <a:gd name="connsiteY208" fmla="*/ 728764 h 1617336"/>
                <a:gd name="connsiteX209" fmla="*/ 1625152 w 1676916"/>
                <a:gd name="connsiteY209" fmla="*/ 746576 h 1617336"/>
                <a:gd name="connsiteX210" fmla="*/ 1630200 w 1676916"/>
                <a:gd name="connsiteY210" fmla="*/ 777056 h 1617336"/>
                <a:gd name="connsiteX211" fmla="*/ 1630200 w 1676916"/>
                <a:gd name="connsiteY211" fmla="*/ 778770 h 1617336"/>
                <a:gd name="connsiteX212" fmla="*/ 1644202 w 1676916"/>
                <a:gd name="connsiteY212" fmla="*/ 794201 h 1617336"/>
                <a:gd name="connsiteX213" fmla="*/ 1649250 w 1676916"/>
                <a:gd name="connsiteY213" fmla="*/ 820299 h 1617336"/>
                <a:gd name="connsiteX214" fmla="*/ 1655156 w 1676916"/>
                <a:gd name="connsiteY214" fmla="*/ 835539 h 1617336"/>
                <a:gd name="connsiteX215" fmla="*/ 1663252 w 1676916"/>
                <a:gd name="connsiteY215" fmla="*/ 851732 h 1617336"/>
                <a:gd name="connsiteX216" fmla="*/ 1670586 w 1676916"/>
                <a:gd name="connsiteY216" fmla="*/ 903357 h 1617336"/>
                <a:gd name="connsiteX217" fmla="*/ 1659537 w 1676916"/>
                <a:gd name="connsiteY217" fmla="*/ 857066 h 1617336"/>
                <a:gd name="connsiteX218" fmla="*/ 1656108 w 1676916"/>
                <a:gd name="connsiteY218" fmla="*/ 853446 h 1617336"/>
                <a:gd name="connsiteX219" fmla="*/ 1654013 w 1676916"/>
                <a:gd name="connsiteY219" fmla="*/ 858209 h 1617336"/>
                <a:gd name="connsiteX220" fmla="*/ 1659537 w 1676916"/>
                <a:gd name="connsiteY220" fmla="*/ 857066 h 1617336"/>
                <a:gd name="connsiteX221" fmla="*/ 1624961 w 1676916"/>
                <a:gd name="connsiteY221" fmla="*/ 937647 h 1617336"/>
                <a:gd name="connsiteX222" fmla="*/ 1624961 w 1676916"/>
                <a:gd name="connsiteY222" fmla="*/ 908882 h 1617336"/>
                <a:gd name="connsiteX223" fmla="*/ 1622961 w 1676916"/>
                <a:gd name="connsiteY223" fmla="*/ 886784 h 1617336"/>
                <a:gd name="connsiteX224" fmla="*/ 1612198 w 1676916"/>
                <a:gd name="connsiteY224" fmla="*/ 868305 h 1617336"/>
                <a:gd name="connsiteX225" fmla="*/ 1611245 w 1676916"/>
                <a:gd name="connsiteY225" fmla="*/ 863352 h 1617336"/>
                <a:gd name="connsiteX226" fmla="*/ 1615436 w 1676916"/>
                <a:gd name="connsiteY226" fmla="*/ 857827 h 1617336"/>
                <a:gd name="connsiteX227" fmla="*/ 1612865 w 1676916"/>
                <a:gd name="connsiteY227" fmla="*/ 855923 h 1617336"/>
                <a:gd name="connsiteX228" fmla="*/ 1609055 w 1676916"/>
                <a:gd name="connsiteY228" fmla="*/ 843064 h 1617336"/>
                <a:gd name="connsiteX229" fmla="*/ 1609721 w 1676916"/>
                <a:gd name="connsiteY229" fmla="*/ 834777 h 1617336"/>
                <a:gd name="connsiteX230" fmla="*/ 1597720 w 1676916"/>
                <a:gd name="connsiteY230" fmla="*/ 823918 h 1617336"/>
                <a:gd name="connsiteX231" fmla="*/ 1593624 w 1676916"/>
                <a:gd name="connsiteY231" fmla="*/ 807250 h 1617336"/>
                <a:gd name="connsiteX232" fmla="*/ 1591719 w 1676916"/>
                <a:gd name="connsiteY232" fmla="*/ 792200 h 1617336"/>
                <a:gd name="connsiteX233" fmla="*/ 1580861 w 1676916"/>
                <a:gd name="connsiteY233" fmla="*/ 780485 h 1617336"/>
                <a:gd name="connsiteX234" fmla="*/ 1583623 w 1676916"/>
                <a:gd name="connsiteY234" fmla="*/ 771055 h 1617336"/>
                <a:gd name="connsiteX235" fmla="*/ 1583051 w 1676916"/>
                <a:gd name="connsiteY235" fmla="*/ 765530 h 1617336"/>
                <a:gd name="connsiteX236" fmla="*/ 1566097 w 1676916"/>
                <a:gd name="connsiteY236" fmla="*/ 720763 h 1617336"/>
                <a:gd name="connsiteX237" fmla="*/ 1560382 w 1676916"/>
                <a:gd name="connsiteY237" fmla="*/ 706285 h 1617336"/>
                <a:gd name="connsiteX238" fmla="*/ 1552571 w 1676916"/>
                <a:gd name="connsiteY238" fmla="*/ 693617 h 1617336"/>
                <a:gd name="connsiteX239" fmla="*/ 1553143 w 1676916"/>
                <a:gd name="connsiteY239" fmla="*/ 688283 h 1617336"/>
                <a:gd name="connsiteX240" fmla="*/ 1543808 w 1676916"/>
                <a:gd name="connsiteY240" fmla="*/ 671042 h 1617336"/>
                <a:gd name="connsiteX241" fmla="*/ 1534855 w 1676916"/>
                <a:gd name="connsiteY241" fmla="*/ 655040 h 1617336"/>
                <a:gd name="connsiteX242" fmla="*/ 1504375 w 1676916"/>
                <a:gd name="connsiteY242" fmla="*/ 615607 h 1617336"/>
                <a:gd name="connsiteX243" fmla="*/ 1503041 w 1676916"/>
                <a:gd name="connsiteY243" fmla="*/ 611321 h 1617336"/>
                <a:gd name="connsiteX244" fmla="*/ 1493421 w 1676916"/>
                <a:gd name="connsiteY244" fmla="*/ 596747 h 1617336"/>
                <a:gd name="connsiteX245" fmla="*/ 1472657 w 1676916"/>
                <a:gd name="connsiteY245" fmla="*/ 582841 h 1617336"/>
                <a:gd name="connsiteX246" fmla="*/ 1413983 w 1676916"/>
                <a:gd name="connsiteY246" fmla="*/ 544169 h 1617336"/>
                <a:gd name="connsiteX247" fmla="*/ 1340164 w 1676916"/>
                <a:gd name="connsiteY247" fmla="*/ 513975 h 1617336"/>
                <a:gd name="connsiteX248" fmla="*/ 1272632 w 1676916"/>
                <a:gd name="connsiteY248" fmla="*/ 497306 h 1617336"/>
                <a:gd name="connsiteX249" fmla="*/ 1255487 w 1676916"/>
                <a:gd name="connsiteY249" fmla="*/ 501021 h 1617336"/>
                <a:gd name="connsiteX250" fmla="*/ 1244342 w 1676916"/>
                <a:gd name="connsiteY250" fmla="*/ 501974 h 1617336"/>
                <a:gd name="connsiteX251" fmla="*/ 1187002 w 1676916"/>
                <a:gd name="connsiteY251" fmla="*/ 494734 h 1617336"/>
                <a:gd name="connsiteX252" fmla="*/ 1141282 w 1676916"/>
                <a:gd name="connsiteY252" fmla="*/ 499402 h 1617336"/>
                <a:gd name="connsiteX253" fmla="*/ 1088894 w 1676916"/>
                <a:gd name="connsiteY253" fmla="*/ 505879 h 1617336"/>
                <a:gd name="connsiteX254" fmla="*/ 1043651 w 1676916"/>
                <a:gd name="connsiteY254" fmla="*/ 523309 h 1617336"/>
                <a:gd name="connsiteX255" fmla="*/ 1013075 w 1676916"/>
                <a:gd name="connsiteY255" fmla="*/ 534073 h 1617336"/>
                <a:gd name="connsiteX256" fmla="*/ 986215 w 1676916"/>
                <a:gd name="connsiteY256" fmla="*/ 554933 h 1617336"/>
                <a:gd name="connsiteX257" fmla="*/ 950401 w 1676916"/>
                <a:gd name="connsiteY257" fmla="*/ 586079 h 1617336"/>
                <a:gd name="connsiteX258" fmla="*/ 944591 w 1676916"/>
                <a:gd name="connsiteY258" fmla="*/ 602939 h 1617336"/>
                <a:gd name="connsiteX259" fmla="*/ 930970 w 1676916"/>
                <a:gd name="connsiteY259" fmla="*/ 625703 h 1617336"/>
                <a:gd name="connsiteX260" fmla="*/ 927731 w 1676916"/>
                <a:gd name="connsiteY260" fmla="*/ 634847 h 1617336"/>
                <a:gd name="connsiteX261" fmla="*/ 925350 w 1676916"/>
                <a:gd name="connsiteY261" fmla="*/ 649516 h 1617336"/>
                <a:gd name="connsiteX262" fmla="*/ 905157 w 1676916"/>
                <a:gd name="connsiteY262" fmla="*/ 672090 h 1617336"/>
                <a:gd name="connsiteX263" fmla="*/ 889631 w 1676916"/>
                <a:gd name="connsiteY263" fmla="*/ 676186 h 1617336"/>
                <a:gd name="connsiteX264" fmla="*/ 875630 w 1676916"/>
                <a:gd name="connsiteY264" fmla="*/ 674281 h 1617336"/>
                <a:gd name="connsiteX265" fmla="*/ 845721 w 1676916"/>
                <a:gd name="connsiteY265" fmla="*/ 656755 h 1617336"/>
                <a:gd name="connsiteX266" fmla="*/ 839054 w 1676916"/>
                <a:gd name="connsiteY266" fmla="*/ 638657 h 1617336"/>
                <a:gd name="connsiteX267" fmla="*/ 840768 w 1676916"/>
                <a:gd name="connsiteY267" fmla="*/ 620560 h 1617336"/>
                <a:gd name="connsiteX268" fmla="*/ 847150 w 1676916"/>
                <a:gd name="connsiteY268" fmla="*/ 604843 h 1617336"/>
                <a:gd name="connsiteX269" fmla="*/ 850007 w 1676916"/>
                <a:gd name="connsiteY269" fmla="*/ 596461 h 1617336"/>
                <a:gd name="connsiteX270" fmla="*/ 852389 w 1676916"/>
                <a:gd name="connsiteY270" fmla="*/ 579031 h 1617336"/>
                <a:gd name="connsiteX271" fmla="*/ 850293 w 1676916"/>
                <a:gd name="connsiteY271" fmla="*/ 564553 h 1617336"/>
                <a:gd name="connsiteX272" fmla="*/ 853817 w 1676916"/>
                <a:gd name="connsiteY272" fmla="*/ 549122 h 1617336"/>
                <a:gd name="connsiteX273" fmla="*/ 866867 w 1676916"/>
                <a:gd name="connsiteY273" fmla="*/ 535787 h 1617336"/>
                <a:gd name="connsiteX274" fmla="*/ 891251 w 1676916"/>
                <a:gd name="connsiteY274" fmla="*/ 485400 h 1617336"/>
                <a:gd name="connsiteX275" fmla="*/ 894108 w 1676916"/>
                <a:gd name="connsiteY275" fmla="*/ 482542 h 1617336"/>
                <a:gd name="connsiteX276" fmla="*/ 896775 w 1676916"/>
                <a:gd name="connsiteY276" fmla="*/ 476447 h 1617336"/>
                <a:gd name="connsiteX277" fmla="*/ 898966 w 1676916"/>
                <a:gd name="connsiteY277" fmla="*/ 470065 h 1617336"/>
                <a:gd name="connsiteX278" fmla="*/ 906872 w 1676916"/>
                <a:gd name="connsiteY278" fmla="*/ 464635 h 1617336"/>
                <a:gd name="connsiteX279" fmla="*/ 903538 w 1676916"/>
                <a:gd name="connsiteY279" fmla="*/ 460444 h 1617336"/>
                <a:gd name="connsiteX280" fmla="*/ 904871 w 1676916"/>
                <a:gd name="connsiteY280" fmla="*/ 454634 h 1617336"/>
                <a:gd name="connsiteX281" fmla="*/ 907729 w 1676916"/>
                <a:gd name="connsiteY281" fmla="*/ 458254 h 1617336"/>
                <a:gd name="connsiteX282" fmla="*/ 912301 w 1676916"/>
                <a:gd name="connsiteY282" fmla="*/ 459968 h 1617336"/>
                <a:gd name="connsiteX283" fmla="*/ 938685 w 1676916"/>
                <a:gd name="connsiteY283" fmla="*/ 428536 h 1617336"/>
                <a:gd name="connsiteX284" fmla="*/ 969737 w 1676916"/>
                <a:gd name="connsiteY284" fmla="*/ 382530 h 1617336"/>
                <a:gd name="connsiteX285" fmla="*/ 976880 w 1676916"/>
                <a:gd name="connsiteY285" fmla="*/ 366147 h 1617336"/>
                <a:gd name="connsiteX286" fmla="*/ 987167 w 1676916"/>
                <a:gd name="connsiteY286" fmla="*/ 349288 h 1617336"/>
                <a:gd name="connsiteX287" fmla="*/ 1000788 w 1676916"/>
                <a:gd name="connsiteY287" fmla="*/ 328238 h 1617336"/>
                <a:gd name="connsiteX288" fmla="*/ 999740 w 1676916"/>
                <a:gd name="connsiteY288" fmla="*/ 324809 h 1617336"/>
                <a:gd name="connsiteX289" fmla="*/ 1016504 w 1676916"/>
                <a:gd name="connsiteY289" fmla="*/ 306997 h 1617336"/>
                <a:gd name="connsiteX290" fmla="*/ 1023172 w 1676916"/>
                <a:gd name="connsiteY290" fmla="*/ 284708 h 1617336"/>
                <a:gd name="connsiteX291" fmla="*/ 1024982 w 1676916"/>
                <a:gd name="connsiteY291" fmla="*/ 280803 h 1617336"/>
                <a:gd name="connsiteX292" fmla="*/ 1033459 w 1676916"/>
                <a:gd name="connsiteY292" fmla="*/ 280327 h 1617336"/>
                <a:gd name="connsiteX293" fmla="*/ 1028887 w 1676916"/>
                <a:gd name="connsiteY293" fmla="*/ 271659 h 1617336"/>
                <a:gd name="connsiteX294" fmla="*/ 1033554 w 1676916"/>
                <a:gd name="connsiteY294" fmla="*/ 261753 h 1617336"/>
                <a:gd name="connsiteX295" fmla="*/ 1042031 w 1676916"/>
                <a:gd name="connsiteY295" fmla="*/ 251466 h 1617336"/>
                <a:gd name="connsiteX296" fmla="*/ 1052414 w 1676916"/>
                <a:gd name="connsiteY296" fmla="*/ 216128 h 1617336"/>
                <a:gd name="connsiteX297" fmla="*/ 1056128 w 1676916"/>
                <a:gd name="connsiteY297" fmla="*/ 180028 h 1617336"/>
                <a:gd name="connsiteX298" fmla="*/ 1053938 w 1676916"/>
                <a:gd name="connsiteY298" fmla="*/ 170313 h 1617336"/>
                <a:gd name="connsiteX299" fmla="*/ 1059176 w 1676916"/>
                <a:gd name="connsiteY299" fmla="*/ 134309 h 1617336"/>
                <a:gd name="connsiteX300" fmla="*/ 1061558 w 1676916"/>
                <a:gd name="connsiteY300" fmla="*/ 131832 h 1617336"/>
                <a:gd name="connsiteX301" fmla="*/ 1067654 w 1676916"/>
                <a:gd name="connsiteY301" fmla="*/ 107924 h 1617336"/>
                <a:gd name="connsiteX302" fmla="*/ 1062034 w 1676916"/>
                <a:gd name="connsiteY302" fmla="*/ 91922 h 1617336"/>
                <a:gd name="connsiteX303" fmla="*/ 1069463 w 1676916"/>
                <a:gd name="connsiteY303" fmla="*/ 80492 h 1617336"/>
                <a:gd name="connsiteX304" fmla="*/ 1057652 w 1676916"/>
                <a:gd name="connsiteY304" fmla="*/ 74492 h 1617336"/>
                <a:gd name="connsiteX305" fmla="*/ 1022696 w 1676916"/>
                <a:gd name="connsiteY305" fmla="*/ 50679 h 1617336"/>
                <a:gd name="connsiteX306" fmla="*/ 974023 w 1676916"/>
                <a:gd name="connsiteY306" fmla="*/ 48012 h 1617336"/>
                <a:gd name="connsiteX307" fmla="*/ 959926 w 1676916"/>
                <a:gd name="connsiteY307" fmla="*/ 47536 h 1617336"/>
                <a:gd name="connsiteX308" fmla="*/ 904109 w 1676916"/>
                <a:gd name="connsiteY308" fmla="*/ 72491 h 1617336"/>
                <a:gd name="connsiteX309" fmla="*/ 877916 w 1676916"/>
                <a:gd name="connsiteY309" fmla="*/ 83540 h 1617336"/>
                <a:gd name="connsiteX310" fmla="*/ 854484 w 1676916"/>
                <a:gd name="connsiteY310" fmla="*/ 103352 h 1617336"/>
                <a:gd name="connsiteX311" fmla="*/ 830291 w 1676916"/>
                <a:gd name="connsiteY311" fmla="*/ 115449 h 1617336"/>
                <a:gd name="connsiteX312" fmla="*/ 814860 w 1676916"/>
                <a:gd name="connsiteY312" fmla="*/ 123069 h 1617336"/>
                <a:gd name="connsiteX313" fmla="*/ 792572 w 1676916"/>
                <a:gd name="connsiteY313" fmla="*/ 136976 h 1617336"/>
                <a:gd name="connsiteX314" fmla="*/ 775046 w 1676916"/>
                <a:gd name="connsiteY314" fmla="*/ 159550 h 1617336"/>
                <a:gd name="connsiteX315" fmla="*/ 770569 w 1676916"/>
                <a:gd name="connsiteY315" fmla="*/ 166313 h 1617336"/>
                <a:gd name="connsiteX316" fmla="*/ 762949 w 1676916"/>
                <a:gd name="connsiteY316" fmla="*/ 176504 h 1617336"/>
                <a:gd name="connsiteX317" fmla="*/ 726563 w 1676916"/>
                <a:gd name="connsiteY317" fmla="*/ 207746 h 1617336"/>
                <a:gd name="connsiteX318" fmla="*/ 714086 w 1676916"/>
                <a:gd name="connsiteY318" fmla="*/ 213080 h 1617336"/>
                <a:gd name="connsiteX319" fmla="*/ 710180 w 1676916"/>
                <a:gd name="connsiteY319" fmla="*/ 216033 h 1617336"/>
                <a:gd name="connsiteX320" fmla="*/ 705704 w 1676916"/>
                <a:gd name="connsiteY320" fmla="*/ 217843 h 1617336"/>
                <a:gd name="connsiteX321" fmla="*/ 701989 w 1676916"/>
                <a:gd name="connsiteY321" fmla="*/ 223748 h 1617336"/>
                <a:gd name="connsiteX322" fmla="*/ 702465 w 1676916"/>
                <a:gd name="connsiteY322" fmla="*/ 233083 h 1617336"/>
                <a:gd name="connsiteX323" fmla="*/ 686177 w 1676916"/>
                <a:gd name="connsiteY323" fmla="*/ 247275 h 1617336"/>
                <a:gd name="connsiteX324" fmla="*/ 633790 w 1676916"/>
                <a:gd name="connsiteY324" fmla="*/ 296710 h 1617336"/>
                <a:gd name="connsiteX325" fmla="*/ 617883 w 1676916"/>
                <a:gd name="connsiteY325" fmla="*/ 312712 h 1617336"/>
                <a:gd name="connsiteX326" fmla="*/ 616931 w 1676916"/>
                <a:gd name="connsiteY326" fmla="*/ 313569 h 1617336"/>
                <a:gd name="connsiteX327" fmla="*/ 603024 w 1676916"/>
                <a:gd name="connsiteY327" fmla="*/ 350907 h 1617336"/>
                <a:gd name="connsiteX328" fmla="*/ 594833 w 1676916"/>
                <a:gd name="connsiteY328" fmla="*/ 368433 h 1617336"/>
                <a:gd name="connsiteX329" fmla="*/ 581117 w 1676916"/>
                <a:gd name="connsiteY329" fmla="*/ 386626 h 1617336"/>
                <a:gd name="connsiteX330" fmla="*/ 579974 w 1676916"/>
                <a:gd name="connsiteY330" fmla="*/ 389769 h 1617336"/>
                <a:gd name="connsiteX331" fmla="*/ 564638 w 1676916"/>
                <a:gd name="connsiteY331" fmla="*/ 424059 h 1617336"/>
                <a:gd name="connsiteX332" fmla="*/ 562543 w 1676916"/>
                <a:gd name="connsiteY332" fmla="*/ 428917 h 1617336"/>
                <a:gd name="connsiteX333" fmla="*/ 559209 w 1676916"/>
                <a:gd name="connsiteY333" fmla="*/ 425107 h 1617336"/>
                <a:gd name="connsiteX334" fmla="*/ 555494 w 1676916"/>
                <a:gd name="connsiteY334" fmla="*/ 421678 h 1617336"/>
                <a:gd name="connsiteX335" fmla="*/ 553875 w 1676916"/>
                <a:gd name="connsiteY335" fmla="*/ 425774 h 1617336"/>
                <a:gd name="connsiteX336" fmla="*/ 543398 w 1676916"/>
                <a:gd name="connsiteY336" fmla="*/ 449110 h 1617336"/>
                <a:gd name="connsiteX337" fmla="*/ 542731 w 1676916"/>
                <a:gd name="connsiteY337" fmla="*/ 450062 h 1617336"/>
                <a:gd name="connsiteX338" fmla="*/ 529015 w 1676916"/>
                <a:gd name="connsiteY338" fmla="*/ 478828 h 1617336"/>
                <a:gd name="connsiteX339" fmla="*/ 526443 w 1676916"/>
                <a:gd name="connsiteY339" fmla="*/ 492734 h 1617336"/>
                <a:gd name="connsiteX340" fmla="*/ 523109 w 1676916"/>
                <a:gd name="connsiteY340" fmla="*/ 499592 h 1617336"/>
                <a:gd name="connsiteX341" fmla="*/ 517299 w 1676916"/>
                <a:gd name="connsiteY341" fmla="*/ 503878 h 1617336"/>
                <a:gd name="connsiteX342" fmla="*/ 505869 w 1676916"/>
                <a:gd name="connsiteY342" fmla="*/ 521500 h 1617336"/>
                <a:gd name="connsiteX343" fmla="*/ 503583 w 1676916"/>
                <a:gd name="connsiteY343" fmla="*/ 538645 h 1617336"/>
                <a:gd name="connsiteX344" fmla="*/ 504155 w 1676916"/>
                <a:gd name="connsiteY344" fmla="*/ 541883 h 1617336"/>
                <a:gd name="connsiteX345" fmla="*/ 502345 w 1676916"/>
                <a:gd name="connsiteY345" fmla="*/ 542455 h 1617336"/>
                <a:gd name="connsiteX346" fmla="*/ 489772 w 1676916"/>
                <a:gd name="connsiteY346" fmla="*/ 557218 h 1617336"/>
                <a:gd name="connsiteX347" fmla="*/ 490343 w 1676916"/>
                <a:gd name="connsiteY347" fmla="*/ 559885 h 1617336"/>
                <a:gd name="connsiteX348" fmla="*/ 498916 w 1676916"/>
                <a:gd name="connsiteY348" fmla="*/ 563981 h 1617336"/>
                <a:gd name="connsiteX349" fmla="*/ 490820 w 1676916"/>
                <a:gd name="connsiteY349" fmla="*/ 567220 h 1617336"/>
                <a:gd name="connsiteX350" fmla="*/ 487962 w 1676916"/>
                <a:gd name="connsiteY350" fmla="*/ 569030 h 1617336"/>
                <a:gd name="connsiteX351" fmla="*/ 470055 w 1676916"/>
                <a:gd name="connsiteY351" fmla="*/ 606082 h 1617336"/>
                <a:gd name="connsiteX352" fmla="*/ 467483 w 1676916"/>
                <a:gd name="connsiteY352" fmla="*/ 615131 h 1617336"/>
                <a:gd name="connsiteX353" fmla="*/ 467102 w 1676916"/>
                <a:gd name="connsiteY353" fmla="*/ 625703 h 1617336"/>
                <a:gd name="connsiteX354" fmla="*/ 467102 w 1676916"/>
                <a:gd name="connsiteY354" fmla="*/ 635324 h 1617336"/>
                <a:gd name="connsiteX355" fmla="*/ 460435 w 1676916"/>
                <a:gd name="connsiteY355" fmla="*/ 633895 h 1617336"/>
                <a:gd name="connsiteX356" fmla="*/ 455291 w 1676916"/>
                <a:gd name="connsiteY356" fmla="*/ 639419 h 1617336"/>
                <a:gd name="connsiteX357" fmla="*/ 453101 w 1676916"/>
                <a:gd name="connsiteY357" fmla="*/ 656850 h 1617336"/>
                <a:gd name="connsiteX358" fmla="*/ 444052 w 1676916"/>
                <a:gd name="connsiteY358" fmla="*/ 687997 h 1617336"/>
                <a:gd name="connsiteX359" fmla="*/ 444052 w 1676916"/>
                <a:gd name="connsiteY359" fmla="*/ 689140 h 1617336"/>
                <a:gd name="connsiteX360" fmla="*/ 429860 w 1676916"/>
                <a:gd name="connsiteY360" fmla="*/ 739908 h 1617336"/>
                <a:gd name="connsiteX361" fmla="*/ 424621 w 1676916"/>
                <a:gd name="connsiteY361" fmla="*/ 791343 h 1617336"/>
                <a:gd name="connsiteX362" fmla="*/ 424811 w 1676916"/>
                <a:gd name="connsiteY362" fmla="*/ 793724 h 1617336"/>
                <a:gd name="connsiteX363" fmla="*/ 422430 w 1676916"/>
                <a:gd name="connsiteY363" fmla="*/ 838873 h 1617336"/>
                <a:gd name="connsiteX364" fmla="*/ 427478 w 1676916"/>
                <a:gd name="connsiteY364" fmla="*/ 864019 h 1617336"/>
                <a:gd name="connsiteX365" fmla="*/ 432622 w 1676916"/>
                <a:gd name="connsiteY365" fmla="*/ 882402 h 1617336"/>
                <a:gd name="connsiteX366" fmla="*/ 417096 w 1676916"/>
                <a:gd name="connsiteY366" fmla="*/ 921931 h 1617336"/>
                <a:gd name="connsiteX367" fmla="*/ 388235 w 1676916"/>
                <a:gd name="connsiteY367" fmla="*/ 926408 h 1617336"/>
                <a:gd name="connsiteX368" fmla="*/ 381187 w 1676916"/>
                <a:gd name="connsiteY368" fmla="*/ 889927 h 1617336"/>
                <a:gd name="connsiteX369" fmla="*/ 379282 w 1676916"/>
                <a:gd name="connsiteY369" fmla="*/ 860494 h 1617336"/>
                <a:gd name="connsiteX370" fmla="*/ 349469 w 1676916"/>
                <a:gd name="connsiteY370" fmla="*/ 817060 h 1617336"/>
                <a:gd name="connsiteX371" fmla="*/ 348516 w 1676916"/>
                <a:gd name="connsiteY371" fmla="*/ 816203 h 1617336"/>
                <a:gd name="connsiteX372" fmla="*/ 328228 w 1676916"/>
                <a:gd name="connsiteY372" fmla="*/ 783533 h 1617336"/>
                <a:gd name="connsiteX373" fmla="*/ 328228 w 1676916"/>
                <a:gd name="connsiteY373" fmla="*/ 778199 h 1617336"/>
                <a:gd name="connsiteX374" fmla="*/ 334133 w 1676916"/>
                <a:gd name="connsiteY374" fmla="*/ 768388 h 1617336"/>
                <a:gd name="connsiteX375" fmla="*/ 325942 w 1676916"/>
                <a:gd name="connsiteY375" fmla="*/ 733431 h 1617336"/>
                <a:gd name="connsiteX376" fmla="*/ 258981 w 1676916"/>
                <a:gd name="connsiteY376" fmla="*/ 614750 h 1617336"/>
                <a:gd name="connsiteX377" fmla="*/ 186877 w 1676916"/>
                <a:gd name="connsiteY377" fmla="*/ 547503 h 1617336"/>
                <a:gd name="connsiteX378" fmla="*/ 146491 w 1676916"/>
                <a:gd name="connsiteY378" fmla="*/ 533120 h 1617336"/>
                <a:gd name="connsiteX379" fmla="*/ 116582 w 1676916"/>
                <a:gd name="connsiteY379" fmla="*/ 530072 h 1617336"/>
                <a:gd name="connsiteX380" fmla="*/ 99723 w 1676916"/>
                <a:gd name="connsiteY380" fmla="*/ 532835 h 1617336"/>
                <a:gd name="connsiteX381" fmla="*/ 57337 w 1676916"/>
                <a:gd name="connsiteY381" fmla="*/ 564934 h 1617336"/>
                <a:gd name="connsiteX382" fmla="*/ 57146 w 1676916"/>
                <a:gd name="connsiteY382" fmla="*/ 568363 h 1617336"/>
                <a:gd name="connsiteX383" fmla="*/ 49907 w 1676916"/>
                <a:gd name="connsiteY383" fmla="*/ 594080 h 1617336"/>
                <a:gd name="connsiteX384" fmla="*/ 58289 w 1676916"/>
                <a:gd name="connsiteY384" fmla="*/ 602939 h 1617336"/>
                <a:gd name="connsiteX385" fmla="*/ 63909 w 1676916"/>
                <a:gd name="connsiteY385" fmla="*/ 608558 h 1617336"/>
                <a:gd name="connsiteX386" fmla="*/ 64671 w 1676916"/>
                <a:gd name="connsiteY386" fmla="*/ 613511 h 1617336"/>
                <a:gd name="connsiteX387" fmla="*/ 81816 w 1676916"/>
                <a:gd name="connsiteY387" fmla="*/ 637324 h 1617336"/>
                <a:gd name="connsiteX388" fmla="*/ 84578 w 1676916"/>
                <a:gd name="connsiteY388" fmla="*/ 643515 h 1617336"/>
                <a:gd name="connsiteX389" fmla="*/ 76958 w 1676916"/>
                <a:gd name="connsiteY389" fmla="*/ 641419 h 1617336"/>
                <a:gd name="connsiteX390" fmla="*/ 71148 w 1676916"/>
                <a:gd name="connsiteY390" fmla="*/ 638372 h 1617336"/>
                <a:gd name="connsiteX391" fmla="*/ 72863 w 1676916"/>
                <a:gd name="connsiteY391" fmla="*/ 644849 h 1617336"/>
                <a:gd name="connsiteX392" fmla="*/ 82864 w 1676916"/>
                <a:gd name="connsiteY392" fmla="*/ 651992 h 1617336"/>
                <a:gd name="connsiteX393" fmla="*/ 87245 w 1676916"/>
                <a:gd name="connsiteY393" fmla="*/ 657136 h 1617336"/>
                <a:gd name="connsiteX394" fmla="*/ 108486 w 1676916"/>
                <a:gd name="connsiteY394" fmla="*/ 686568 h 1617336"/>
                <a:gd name="connsiteX395" fmla="*/ 109724 w 1676916"/>
                <a:gd name="connsiteY395" fmla="*/ 691426 h 1617336"/>
                <a:gd name="connsiteX396" fmla="*/ 115725 w 1676916"/>
                <a:gd name="connsiteY396" fmla="*/ 702856 h 1617336"/>
                <a:gd name="connsiteX397" fmla="*/ 119535 w 1676916"/>
                <a:gd name="connsiteY397" fmla="*/ 703427 h 1617336"/>
                <a:gd name="connsiteX398" fmla="*/ 119154 w 1676916"/>
                <a:gd name="connsiteY398" fmla="*/ 705142 h 1617336"/>
                <a:gd name="connsiteX399" fmla="*/ 119440 w 1676916"/>
                <a:gd name="connsiteY399" fmla="*/ 715048 h 1617336"/>
                <a:gd name="connsiteX400" fmla="*/ 135156 w 1676916"/>
                <a:gd name="connsiteY400" fmla="*/ 746861 h 1617336"/>
                <a:gd name="connsiteX401" fmla="*/ 151444 w 1676916"/>
                <a:gd name="connsiteY401" fmla="*/ 766578 h 1617336"/>
                <a:gd name="connsiteX402" fmla="*/ 162112 w 1676916"/>
                <a:gd name="connsiteY402" fmla="*/ 785152 h 1617336"/>
                <a:gd name="connsiteX403" fmla="*/ 168875 w 1676916"/>
                <a:gd name="connsiteY403" fmla="*/ 812869 h 1617336"/>
                <a:gd name="connsiteX404" fmla="*/ 179543 w 1676916"/>
                <a:gd name="connsiteY404" fmla="*/ 837253 h 1617336"/>
                <a:gd name="connsiteX405" fmla="*/ 187925 w 1676916"/>
                <a:gd name="connsiteY405" fmla="*/ 863352 h 1617336"/>
                <a:gd name="connsiteX406" fmla="*/ 194021 w 1676916"/>
                <a:gd name="connsiteY406" fmla="*/ 882783 h 1617336"/>
                <a:gd name="connsiteX407" fmla="*/ 210689 w 1676916"/>
                <a:gd name="connsiteY407" fmla="*/ 908691 h 1617336"/>
                <a:gd name="connsiteX408" fmla="*/ 219452 w 1676916"/>
                <a:gd name="connsiteY408" fmla="*/ 926217 h 1617336"/>
                <a:gd name="connsiteX409" fmla="*/ 224882 w 1676916"/>
                <a:gd name="connsiteY409" fmla="*/ 931646 h 1617336"/>
                <a:gd name="connsiteX410" fmla="*/ 237836 w 1676916"/>
                <a:gd name="connsiteY410" fmla="*/ 939838 h 1617336"/>
                <a:gd name="connsiteX411" fmla="*/ 237836 w 1676916"/>
                <a:gd name="connsiteY411" fmla="*/ 951744 h 1617336"/>
                <a:gd name="connsiteX412" fmla="*/ 242693 w 1676916"/>
                <a:gd name="connsiteY412" fmla="*/ 967556 h 1617336"/>
                <a:gd name="connsiteX413" fmla="*/ 257648 w 1676916"/>
                <a:gd name="connsiteY413" fmla="*/ 984986 h 1617336"/>
                <a:gd name="connsiteX414" fmla="*/ 258981 w 1676916"/>
                <a:gd name="connsiteY414" fmla="*/ 989273 h 1617336"/>
                <a:gd name="connsiteX415" fmla="*/ 268601 w 1676916"/>
                <a:gd name="connsiteY415" fmla="*/ 1017848 h 1617336"/>
                <a:gd name="connsiteX416" fmla="*/ 269935 w 1676916"/>
                <a:gd name="connsiteY416" fmla="*/ 1020896 h 1617336"/>
                <a:gd name="connsiteX417" fmla="*/ 280127 w 1676916"/>
                <a:gd name="connsiteY417" fmla="*/ 1058424 h 1617336"/>
                <a:gd name="connsiteX418" fmla="*/ 293176 w 1676916"/>
                <a:gd name="connsiteY418" fmla="*/ 1099001 h 1617336"/>
                <a:gd name="connsiteX419" fmla="*/ 293176 w 1676916"/>
                <a:gd name="connsiteY419" fmla="*/ 1102525 h 1617336"/>
                <a:gd name="connsiteX420" fmla="*/ 288794 w 1676916"/>
                <a:gd name="connsiteY420" fmla="*/ 1135291 h 1617336"/>
                <a:gd name="connsiteX421" fmla="*/ 291271 w 1676916"/>
                <a:gd name="connsiteY421" fmla="*/ 1137291 h 1617336"/>
                <a:gd name="connsiteX422" fmla="*/ 295748 w 1676916"/>
                <a:gd name="connsiteY422" fmla="*/ 1141101 h 1617336"/>
                <a:gd name="connsiteX423" fmla="*/ 290890 w 1676916"/>
                <a:gd name="connsiteY423" fmla="*/ 1159865 h 1617336"/>
                <a:gd name="connsiteX424" fmla="*/ 285461 w 1676916"/>
                <a:gd name="connsiteY424" fmla="*/ 1178725 h 1617336"/>
                <a:gd name="connsiteX425" fmla="*/ 293843 w 1676916"/>
                <a:gd name="connsiteY425" fmla="*/ 1204633 h 1617336"/>
                <a:gd name="connsiteX426" fmla="*/ 299272 w 1676916"/>
                <a:gd name="connsiteY426" fmla="*/ 1228541 h 1617336"/>
                <a:gd name="connsiteX427" fmla="*/ 299748 w 1676916"/>
                <a:gd name="connsiteY427" fmla="*/ 1253401 h 1617336"/>
                <a:gd name="connsiteX428" fmla="*/ 300986 w 1676916"/>
                <a:gd name="connsiteY428" fmla="*/ 1253686 h 1617336"/>
                <a:gd name="connsiteX429" fmla="*/ 305463 w 1676916"/>
                <a:gd name="connsiteY429" fmla="*/ 1266164 h 1617336"/>
                <a:gd name="connsiteX430" fmla="*/ 306892 w 1676916"/>
                <a:gd name="connsiteY430" fmla="*/ 1271784 h 1617336"/>
                <a:gd name="connsiteX431" fmla="*/ 315179 w 1676916"/>
                <a:gd name="connsiteY431" fmla="*/ 1283309 h 1617336"/>
                <a:gd name="connsiteX432" fmla="*/ 331847 w 1676916"/>
                <a:gd name="connsiteY432" fmla="*/ 1311694 h 1617336"/>
                <a:gd name="connsiteX433" fmla="*/ 353660 w 1676916"/>
                <a:gd name="connsiteY433" fmla="*/ 1349603 h 1617336"/>
                <a:gd name="connsiteX434" fmla="*/ 357184 w 1676916"/>
                <a:gd name="connsiteY434" fmla="*/ 1352842 h 1617336"/>
                <a:gd name="connsiteX435" fmla="*/ 376424 w 1676916"/>
                <a:gd name="connsiteY435" fmla="*/ 1360081 h 1617336"/>
                <a:gd name="connsiteX436" fmla="*/ 433955 w 1676916"/>
                <a:gd name="connsiteY436" fmla="*/ 1371225 h 1617336"/>
                <a:gd name="connsiteX437" fmla="*/ 451958 w 1676916"/>
                <a:gd name="connsiteY437" fmla="*/ 1374273 h 1617336"/>
                <a:gd name="connsiteX438" fmla="*/ 511013 w 1676916"/>
                <a:gd name="connsiteY438" fmla="*/ 1397038 h 1617336"/>
                <a:gd name="connsiteX439" fmla="*/ 516728 w 1676916"/>
                <a:gd name="connsiteY439" fmla="*/ 1399514 h 1617336"/>
                <a:gd name="connsiteX440" fmla="*/ 535397 w 1676916"/>
                <a:gd name="connsiteY440" fmla="*/ 1409039 h 1617336"/>
                <a:gd name="connsiteX441" fmla="*/ 563114 w 1676916"/>
                <a:gd name="connsiteY441" fmla="*/ 1419612 h 1617336"/>
                <a:gd name="connsiteX442" fmla="*/ 584069 w 1676916"/>
                <a:gd name="connsiteY442" fmla="*/ 1428851 h 1617336"/>
                <a:gd name="connsiteX443" fmla="*/ 589308 w 1676916"/>
                <a:gd name="connsiteY443" fmla="*/ 1435519 h 1617336"/>
                <a:gd name="connsiteX444" fmla="*/ 603405 w 1676916"/>
                <a:gd name="connsiteY444" fmla="*/ 1441805 h 1617336"/>
                <a:gd name="connsiteX445" fmla="*/ 608930 w 1676916"/>
                <a:gd name="connsiteY445" fmla="*/ 1442377 h 1617336"/>
                <a:gd name="connsiteX446" fmla="*/ 644648 w 1676916"/>
                <a:gd name="connsiteY446" fmla="*/ 1462570 h 1617336"/>
                <a:gd name="connsiteX447" fmla="*/ 732755 w 1676916"/>
                <a:gd name="connsiteY447" fmla="*/ 1506194 h 1617336"/>
                <a:gd name="connsiteX448" fmla="*/ 737517 w 1676916"/>
                <a:gd name="connsiteY448" fmla="*/ 1508671 h 1617336"/>
                <a:gd name="connsiteX449" fmla="*/ 763330 w 1676916"/>
                <a:gd name="connsiteY449" fmla="*/ 1514195 h 1617336"/>
                <a:gd name="connsiteX450" fmla="*/ 777046 w 1676916"/>
                <a:gd name="connsiteY450" fmla="*/ 1515624 h 1617336"/>
                <a:gd name="connsiteX451" fmla="*/ 774474 w 1676916"/>
                <a:gd name="connsiteY451" fmla="*/ 1520672 h 1617336"/>
                <a:gd name="connsiteX452" fmla="*/ 767711 w 1676916"/>
                <a:gd name="connsiteY452" fmla="*/ 1523911 h 1617336"/>
                <a:gd name="connsiteX453" fmla="*/ 778475 w 1676916"/>
                <a:gd name="connsiteY453" fmla="*/ 1524482 h 1617336"/>
                <a:gd name="connsiteX454" fmla="*/ 797048 w 1676916"/>
                <a:gd name="connsiteY454" fmla="*/ 1521530 h 1617336"/>
                <a:gd name="connsiteX455" fmla="*/ 826671 w 1676916"/>
                <a:gd name="connsiteY455" fmla="*/ 1532388 h 1617336"/>
                <a:gd name="connsiteX456" fmla="*/ 861533 w 1676916"/>
                <a:gd name="connsiteY456" fmla="*/ 1537913 h 1617336"/>
                <a:gd name="connsiteX457" fmla="*/ 910396 w 1676916"/>
                <a:gd name="connsiteY457" fmla="*/ 1548009 h 1617336"/>
                <a:gd name="connsiteX458" fmla="*/ 926398 w 1676916"/>
                <a:gd name="connsiteY458" fmla="*/ 1552867 h 1617336"/>
                <a:gd name="connsiteX459" fmla="*/ 980595 w 1676916"/>
                <a:gd name="connsiteY459" fmla="*/ 1554867 h 1617336"/>
                <a:gd name="connsiteX460" fmla="*/ 1023839 w 1676916"/>
                <a:gd name="connsiteY460" fmla="*/ 1557058 h 1617336"/>
                <a:gd name="connsiteX461" fmla="*/ 1068225 w 1676916"/>
                <a:gd name="connsiteY461" fmla="*/ 1552772 h 1617336"/>
                <a:gd name="connsiteX462" fmla="*/ 1105468 w 1676916"/>
                <a:gd name="connsiteY462" fmla="*/ 1555343 h 1617336"/>
                <a:gd name="connsiteX463" fmla="*/ 1143473 w 1676916"/>
                <a:gd name="connsiteY463" fmla="*/ 1553438 h 1617336"/>
                <a:gd name="connsiteX464" fmla="*/ 1192336 w 1676916"/>
                <a:gd name="connsiteY464" fmla="*/ 1537055 h 1617336"/>
                <a:gd name="connsiteX465" fmla="*/ 1225959 w 1676916"/>
                <a:gd name="connsiteY465" fmla="*/ 1528102 h 1617336"/>
                <a:gd name="connsiteX466" fmla="*/ 1230150 w 1676916"/>
                <a:gd name="connsiteY466" fmla="*/ 1525721 h 1617336"/>
                <a:gd name="connsiteX467" fmla="*/ 1241294 w 1676916"/>
                <a:gd name="connsiteY467" fmla="*/ 1510861 h 1617336"/>
                <a:gd name="connsiteX468" fmla="*/ 1268536 w 1676916"/>
                <a:gd name="connsiteY468" fmla="*/ 1494669 h 1617336"/>
                <a:gd name="connsiteX469" fmla="*/ 1287014 w 1676916"/>
                <a:gd name="connsiteY469" fmla="*/ 1484382 h 1617336"/>
                <a:gd name="connsiteX470" fmla="*/ 1288062 w 1676916"/>
                <a:gd name="connsiteY470" fmla="*/ 1480001 h 1617336"/>
                <a:gd name="connsiteX471" fmla="*/ 1280823 w 1676916"/>
                <a:gd name="connsiteY471" fmla="*/ 1480477 h 1617336"/>
                <a:gd name="connsiteX472" fmla="*/ 1287014 w 1676916"/>
                <a:gd name="connsiteY472" fmla="*/ 1473524 h 1617336"/>
                <a:gd name="connsiteX473" fmla="*/ 1294730 w 1676916"/>
                <a:gd name="connsiteY473" fmla="*/ 1471428 h 1617336"/>
                <a:gd name="connsiteX474" fmla="*/ 1299587 w 1676916"/>
                <a:gd name="connsiteY474" fmla="*/ 1469142 h 1617336"/>
                <a:gd name="connsiteX475" fmla="*/ 1335020 w 1676916"/>
                <a:gd name="connsiteY475" fmla="*/ 1438662 h 1617336"/>
                <a:gd name="connsiteX476" fmla="*/ 1379693 w 1676916"/>
                <a:gd name="connsiteY476" fmla="*/ 1393894 h 1617336"/>
                <a:gd name="connsiteX477" fmla="*/ 1383503 w 1676916"/>
                <a:gd name="connsiteY477" fmla="*/ 1383322 h 1617336"/>
                <a:gd name="connsiteX478" fmla="*/ 1428461 w 1676916"/>
                <a:gd name="connsiteY478" fmla="*/ 1351127 h 1617336"/>
                <a:gd name="connsiteX479" fmla="*/ 1458845 w 1676916"/>
                <a:gd name="connsiteY479" fmla="*/ 1329982 h 1617336"/>
                <a:gd name="connsiteX480" fmla="*/ 1491326 w 1676916"/>
                <a:gd name="connsiteY480" fmla="*/ 1287405 h 1617336"/>
                <a:gd name="connsiteX481" fmla="*/ 1502375 w 1676916"/>
                <a:gd name="connsiteY481" fmla="*/ 1270451 h 1617336"/>
                <a:gd name="connsiteX482" fmla="*/ 1530664 w 1676916"/>
                <a:gd name="connsiteY482" fmla="*/ 1233494 h 1617336"/>
                <a:gd name="connsiteX483" fmla="*/ 1536474 w 1676916"/>
                <a:gd name="connsiteY483" fmla="*/ 1218730 h 1617336"/>
                <a:gd name="connsiteX484" fmla="*/ 1564859 w 1676916"/>
                <a:gd name="connsiteY484" fmla="*/ 1149864 h 1617336"/>
                <a:gd name="connsiteX485" fmla="*/ 1566478 w 1676916"/>
                <a:gd name="connsiteY485" fmla="*/ 1137958 h 1617336"/>
                <a:gd name="connsiteX486" fmla="*/ 1592291 w 1676916"/>
                <a:gd name="connsiteY486" fmla="*/ 1088999 h 1617336"/>
                <a:gd name="connsiteX487" fmla="*/ 1596672 w 1676916"/>
                <a:gd name="connsiteY487" fmla="*/ 1073283 h 1617336"/>
                <a:gd name="connsiteX488" fmla="*/ 1613055 w 1676916"/>
                <a:gd name="connsiteY488" fmla="*/ 1046518 h 1617336"/>
                <a:gd name="connsiteX489" fmla="*/ 1615246 w 1676916"/>
                <a:gd name="connsiteY489" fmla="*/ 1039088 h 1617336"/>
                <a:gd name="connsiteX490" fmla="*/ 1619342 w 1676916"/>
                <a:gd name="connsiteY490" fmla="*/ 1007084 h 1617336"/>
                <a:gd name="connsiteX491" fmla="*/ 1623247 w 1676916"/>
                <a:gd name="connsiteY491" fmla="*/ 973366 h 1617336"/>
                <a:gd name="connsiteX492" fmla="*/ 1625057 w 1676916"/>
                <a:gd name="connsiteY492" fmla="*/ 938028 h 1617336"/>
                <a:gd name="connsiteX493" fmla="*/ 439670 w 1676916"/>
                <a:gd name="connsiteY493" fmla="*/ 705427 h 1617336"/>
                <a:gd name="connsiteX494" fmla="*/ 438432 w 1676916"/>
                <a:gd name="connsiteY494" fmla="*/ 696950 h 1617336"/>
                <a:gd name="connsiteX495" fmla="*/ 437480 w 1676916"/>
                <a:gd name="connsiteY495" fmla="*/ 696093 h 1617336"/>
                <a:gd name="connsiteX496" fmla="*/ 436622 w 1676916"/>
                <a:gd name="connsiteY496" fmla="*/ 696188 h 1617336"/>
                <a:gd name="connsiteX497" fmla="*/ 435956 w 1676916"/>
                <a:gd name="connsiteY497" fmla="*/ 703427 h 1617336"/>
                <a:gd name="connsiteX498" fmla="*/ 439766 w 1676916"/>
                <a:gd name="connsiteY498" fmla="*/ 705427 h 1617336"/>
                <a:gd name="connsiteX499" fmla="*/ 281746 w 1676916"/>
                <a:gd name="connsiteY499" fmla="*/ 1107097 h 1617336"/>
                <a:gd name="connsiteX500" fmla="*/ 283365 w 1676916"/>
                <a:gd name="connsiteY500" fmla="*/ 1093571 h 1617336"/>
                <a:gd name="connsiteX501" fmla="*/ 276983 w 1676916"/>
                <a:gd name="connsiteY501" fmla="*/ 1101858 h 1617336"/>
                <a:gd name="connsiteX502" fmla="*/ 279079 w 1676916"/>
                <a:gd name="connsiteY502" fmla="*/ 1106621 h 1617336"/>
                <a:gd name="connsiteX503" fmla="*/ 281651 w 1676916"/>
                <a:gd name="connsiteY503" fmla="*/ 1107002 h 1617336"/>
                <a:gd name="connsiteX504" fmla="*/ 65243 w 1676916"/>
                <a:gd name="connsiteY504" fmla="*/ 626560 h 1617336"/>
                <a:gd name="connsiteX505" fmla="*/ 68957 w 1676916"/>
                <a:gd name="connsiteY505" fmla="*/ 628085 h 1617336"/>
                <a:gd name="connsiteX506" fmla="*/ 61909 w 1676916"/>
                <a:gd name="connsiteY506" fmla="*/ 619036 h 1617336"/>
                <a:gd name="connsiteX507" fmla="*/ 57432 w 1676916"/>
                <a:gd name="connsiteY507" fmla="*/ 618845 h 1617336"/>
                <a:gd name="connsiteX508" fmla="*/ 65147 w 1676916"/>
                <a:gd name="connsiteY508" fmla="*/ 626560 h 161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1676916" h="1617336">
                  <a:moveTo>
                    <a:pt x="1670777" y="902500"/>
                  </a:moveTo>
                  <a:cubicBezTo>
                    <a:pt x="1670396" y="911549"/>
                    <a:pt x="1673825" y="920788"/>
                    <a:pt x="1672967" y="929741"/>
                  </a:cubicBezTo>
                  <a:cubicBezTo>
                    <a:pt x="1671634" y="942791"/>
                    <a:pt x="1683826" y="956126"/>
                    <a:pt x="1670967" y="969080"/>
                  </a:cubicBezTo>
                  <a:cubicBezTo>
                    <a:pt x="1668491" y="971556"/>
                    <a:pt x="1670586" y="977747"/>
                    <a:pt x="1670586" y="982129"/>
                  </a:cubicBezTo>
                  <a:cubicBezTo>
                    <a:pt x="1670586" y="992130"/>
                    <a:pt x="1670777" y="1002131"/>
                    <a:pt x="1670777" y="1012133"/>
                  </a:cubicBezTo>
                  <a:cubicBezTo>
                    <a:pt x="1670777" y="1033278"/>
                    <a:pt x="1654584" y="1049375"/>
                    <a:pt x="1648012" y="1068521"/>
                  </a:cubicBezTo>
                  <a:cubicBezTo>
                    <a:pt x="1644297" y="1079284"/>
                    <a:pt x="1639344" y="1089666"/>
                    <a:pt x="1634963" y="1100144"/>
                  </a:cubicBezTo>
                  <a:cubicBezTo>
                    <a:pt x="1630010" y="1111669"/>
                    <a:pt x="1625438" y="1123385"/>
                    <a:pt x="1619913" y="1134719"/>
                  </a:cubicBezTo>
                  <a:cubicBezTo>
                    <a:pt x="1611150" y="1153007"/>
                    <a:pt x="1600577" y="1170343"/>
                    <a:pt x="1595624" y="1190250"/>
                  </a:cubicBezTo>
                  <a:cubicBezTo>
                    <a:pt x="1592576" y="1202442"/>
                    <a:pt x="1581146" y="1213110"/>
                    <a:pt x="1573336" y="1224445"/>
                  </a:cubicBezTo>
                  <a:cubicBezTo>
                    <a:pt x="1571526" y="1227017"/>
                    <a:pt x="1568669" y="1229302"/>
                    <a:pt x="1567716" y="1232065"/>
                  </a:cubicBezTo>
                  <a:cubicBezTo>
                    <a:pt x="1556762" y="1264069"/>
                    <a:pt x="1534093" y="1289977"/>
                    <a:pt x="1511423" y="1315790"/>
                  </a:cubicBezTo>
                  <a:cubicBezTo>
                    <a:pt x="1509137" y="1318361"/>
                    <a:pt x="1508661" y="1322171"/>
                    <a:pt x="1506375" y="1324838"/>
                  </a:cubicBezTo>
                  <a:cubicBezTo>
                    <a:pt x="1496945" y="1335887"/>
                    <a:pt x="1486944" y="1346651"/>
                    <a:pt x="1477610" y="1357795"/>
                  </a:cubicBezTo>
                  <a:cubicBezTo>
                    <a:pt x="1471704" y="1364843"/>
                    <a:pt x="1467323" y="1372940"/>
                    <a:pt x="1460846" y="1379512"/>
                  </a:cubicBezTo>
                  <a:cubicBezTo>
                    <a:pt x="1451321" y="1389132"/>
                    <a:pt x="1438652" y="1396657"/>
                    <a:pt x="1430747" y="1407039"/>
                  </a:cubicBezTo>
                  <a:cubicBezTo>
                    <a:pt x="1419507" y="1421993"/>
                    <a:pt x="1405315" y="1433995"/>
                    <a:pt x="1391027" y="1446092"/>
                  </a:cubicBezTo>
                  <a:cubicBezTo>
                    <a:pt x="1384741" y="1451426"/>
                    <a:pt x="1383312" y="1460569"/>
                    <a:pt x="1371406" y="1462094"/>
                  </a:cubicBezTo>
                  <a:cubicBezTo>
                    <a:pt x="1366929" y="1462665"/>
                    <a:pt x="1364167" y="1471714"/>
                    <a:pt x="1359690" y="1476286"/>
                  </a:cubicBezTo>
                  <a:cubicBezTo>
                    <a:pt x="1349689" y="1486573"/>
                    <a:pt x="1336259" y="1493431"/>
                    <a:pt x="1326257" y="1504480"/>
                  </a:cubicBezTo>
                  <a:cubicBezTo>
                    <a:pt x="1318542" y="1513052"/>
                    <a:pt x="1313303" y="1528673"/>
                    <a:pt x="1294825" y="1528483"/>
                  </a:cubicBezTo>
                  <a:cubicBezTo>
                    <a:pt x="1292825" y="1528483"/>
                    <a:pt x="1291396" y="1536198"/>
                    <a:pt x="1288348" y="1539246"/>
                  </a:cubicBezTo>
                  <a:cubicBezTo>
                    <a:pt x="1278728" y="1548866"/>
                    <a:pt x="1267679" y="1556391"/>
                    <a:pt x="1253486" y="1561344"/>
                  </a:cubicBezTo>
                  <a:cubicBezTo>
                    <a:pt x="1238627" y="1566488"/>
                    <a:pt x="1225864" y="1576108"/>
                    <a:pt x="1211672" y="1582871"/>
                  </a:cubicBezTo>
                  <a:cubicBezTo>
                    <a:pt x="1202432" y="1587252"/>
                    <a:pt x="1192241" y="1590014"/>
                    <a:pt x="1182430" y="1593539"/>
                  </a:cubicBezTo>
                  <a:cubicBezTo>
                    <a:pt x="1180049" y="1594396"/>
                    <a:pt x="1176334" y="1594586"/>
                    <a:pt x="1175572" y="1596015"/>
                  </a:cubicBezTo>
                  <a:cubicBezTo>
                    <a:pt x="1167380" y="1612398"/>
                    <a:pt x="1151664" y="1604588"/>
                    <a:pt x="1138520" y="1605826"/>
                  </a:cubicBezTo>
                  <a:cubicBezTo>
                    <a:pt x="1122518" y="1607350"/>
                    <a:pt x="1106801" y="1610398"/>
                    <a:pt x="1090799" y="1612112"/>
                  </a:cubicBezTo>
                  <a:cubicBezTo>
                    <a:pt x="1082132" y="1613065"/>
                    <a:pt x="1073273" y="1612303"/>
                    <a:pt x="1064606" y="1612969"/>
                  </a:cubicBezTo>
                  <a:cubicBezTo>
                    <a:pt x="1046603" y="1614303"/>
                    <a:pt x="1028506" y="1617923"/>
                    <a:pt x="1010694" y="1617256"/>
                  </a:cubicBezTo>
                  <a:cubicBezTo>
                    <a:pt x="990882" y="1616494"/>
                    <a:pt x="971261" y="1612112"/>
                    <a:pt x="951544" y="1609255"/>
                  </a:cubicBezTo>
                  <a:cubicBezTo>
                    <a:pt x="932303" y="1606493"/>
                    <a:pt x="912968" y="1604016"/>
                    <a:pt x="893822" y="1600682"/>
                  </a:cubicBezTo>
                  <a:cubicBezTo>
                    <a:pt x="871058" y="1596777"/>
                    <a:pt x="848388" y="1592586"/>
                    <a:pt x="825814" y="1587633"/>
                  </a:cubicBezTo>
                  <a:cubicBezTo>
                    <a:pt x="806478" y="1583442"/>
                    <a:pt x="787428" y="1578013"/>
                    <a:pt x="768092" y="1573250"/>
                  </a:cubicBezTo>
                  <a:cubicBezTo>
                    <a:pt x="736850" y="1565535"/>
                    <a:pt x="707704" y="1553534"/>
                    <a:pt x="679986" y="1538865"/>
                  </a:cubicBezTo>
                  <a:cubicBezTo>
                    <a:pt x="660460" y="1528578"/>
                    <a:pt x="641600" y="1517339"/>
                    <a:pt x="622074" y="1507337"/>
                  </a:cubicBezTo>
                  <a:cubicBezTo>
                    <a:pt x="604453" y="1498289"/>
                    <a:pt x="586260" y="1490192"/>
                    <a:pt x="568067" y="1482001"/>
                  </a:cubicBezTo>
                  <a:cubicBezTo>
                    <a:pt x="558257" y="1477619"/>
                    <a:pt x="548160" y="1473714"/>
                    <a:pt x="538064" y="1469809"/>
                  </a:cubicBezTo>
                  <a:cubicBezTo>
                    <a:pt x="526062" y="1465237"/>
                    <a:pt x="513680" y="1461236"/>
                    <a:pt x="501773" y="1456569"/>
                  </a:cubicBezTo>
                  <a:cubicBezTo>
                    <a:pt x="484438" y="1449616"/>
                    <a:pt x="467579" y="1441710"/>
                    <a:pt x="449862" y="1435519"/>
                  </a:cubicBezTo>
                  <a:cubicBezTo>
                    <a:pt x="444242" y="1433519"/>
                    <a:pt x="436622" y="1435233"/>
                    <a:pt x="430050" y="1435995"/>
                  </a:cubicBezTo>
                  <a:cubicBezTo>
                    <a:pt x="428050" y="1436281"/>
                    <a:pt x="424621" y="1439615"/>
                    <a:pt x="425002" y="1440377"/>
                  </a:cubicBezTo>
                  <a:cubicBezTo>
                    <a:pt x="432717" y="1456474"/>
                    <a:pt x="419287" y="1447806"/>
                    <a:pt x="413762" y="1447901"/>
                  </a:cubicBezTo>
                  <a:cubicBezTo>
                    <a:pt x="366614" y="1449140"/>
                    <a:pt x="334229" y="1426565"/>
                    <a:pt x="310892" y="1393990"/>
                  </a:cubicBezTo>
                  <a:cubicBezTo>
                    <a:pt x="289937" y="1364558"/>
                    <a:pt x="272792" y="1332839"/>
                    <a:pt x="254885" y="1301788"/>
                  </a:cubicBezTo>
                  <a:cubicBezTo>
                    <a:pt x="251647" y="1296168"/>
                    <a:pt x="251075" y="1288358"/>
                    <a:pt x="252123" y="1281881"/>
                  </a:cubicBezTo>
                  <a:cubicBezTo>
                    <a:pt x="255171" y="1261688"/>
                    <a:pt x="240693" y="1246257"/>
                    <a:pt x="235359" y="1228445"/>
                  </a:cubicBezTo>
                  <a:cubicBezTo>
                    <a:pt x="233740" y="1223016"/>
                    <a:pt x="231644" y="1217682"/>
                    <a:pt x="229835" y="1212253"/>
                  </a:cubicBezTo>
                  <a:cubicBezTo>
                    <a:pt x="229358" y="1210824"/>
                    <a:pt x="228882" y="1208062"/>
                    <a:pt x="228596" y="1208062"/>
                  </a:cubicBezTo>
                  <a:cubicBezTo>
                    <a:pt x="209642" y="1209205"/>
                    <a:pt x="223072" y="1198823"/>
                    <a:pt x="222405" y="1193869"/>
                  </a:cubicBezTo>
                  <a:cubicBezTo>
                    <a:pt x="221834" y="1189583"/>
                    <a:pt x="223262" y="1185011"/>
                    <a:pt x="223453" y="1180630"/>
                  </a:cubicBezTo>
                  <a:cubicBezTo>
                    <a:pt x="223834" y="1172343"/>
                    <a:pt x="223834" y="1164056"/>
                    <a:pt x="224405" y="1155865"/>
                  </a:cubicBezTo>
                  <a:cubicBezTo>
                    <a:pt x="224691" y="1152912"/>
                    <a:pt x="226215" y="1150055"/>
                    <a:pt x="226977" y="1147197"/>
                  </a:cubicBezTo>
                  <a:cubicBezTo>
                    <a:pt x="228025" y="1143482"/>
                    <a:pt x="229358" y="1139863"/>
                    <a:pt x="229644" y="1136053"/>
                  </a:cubicBezTo>
                  <a:cubicBezTo>
                    <a:pt x="230787" y="1121575"/>
                    <a:pt x="233168" y="1106906"/>
                    <a:pt x="232025" y="1092619"/>
                  </a:cubicBezTo>
                  <a:cubicBezTo>
                    <a:pt x="230692" y="1076712"/>
                    <a:pt x="225834" y="1060996"/>
                    <a:pt x="222786" y="1045184"/>
                  </a:cubicBezTo>
                  <a:cubicBezTo>
                    <a:pt x="216881" y="1014800"/>
                    <a:pt x="195449" y="990511"/>
                    <a:pt x="182400" y="962888"/>
                  </a:cubicBezTo>
                  <a:cubicBezTo>
                    <a:pt x="168970" y="934218"/>
                    <a:pt x="158873" y="904405"/>
                    <a:pt x="147348" y="875068"/>
                  </a:cubicBezTo>
                  <a:cubicBezTo>
                    <a:pt x="136299" y="846778"/>
                    <a:pt x="127060" y="817823"/>
                    <a:pt x="113820" y="790295"/>
                  </a:cubicBezTo>
                  <a:cubicBezTo>
                    <a:pt x="103438" y="768578"/>
                    <a:pt x="87436" y="749052"/>
                    <a:pt x="75434" y="727907"/>
                  </a:cubicBezTo>
                  <a:cubicBezTo>
                    <a:pt x="64290" y="708190"/>
                    <a:pt x="55337" y="687616"/>
                    <a:pt x="45050" y="667518"/>
                  </a:cubicBezTo>
                  <a:cubicBezTo>
                    <a:pt x="33620" y="645039"/>
                    <a:pt x="20856" y="623036"/>
                    <a:pt x="10569" y="600081"/>
                  </a:cubicBezTo>
                  <a:cubicBezTo>
                    <a:pt x="5426" y="588556"/>
                    <a:pt x="5426" y="575411"/>
                    <a:pt x="1616" y="563315"/>
                  </a:cubicBezTo>
                  <a:cubicBezTo>
                    <a:pt x="-4480" y="544074"/>
                    <a:pt x="7521" y="534168"/>
                    <a:pt x="23428" y="524643"/>
                  </a:cubicBezTo>
                  <a:cubicBezTo>
                    <a:pt x="28000" y="521881"/>
                    <a:pt x="29048" y="514832"/>
                    <a:pt x="32096" y="509879"/>
                  </a:cubicBezTo>
                  <a:cubicBezTo>
                    <a:pt x="34572" y="505879"/>
                    <a:pt x="37525" y="502164"/>
                    <a:pt x="40192" y="498354"/>
                  </a:cubicBezTo>
                  <a:cubicBezTo>
                    <a:pt x="42097" y="500068"/>
                    <a:pt x="43811" y="502450"/>
                    <a:pt x="46097" y="503212"/>
                  </a:cubicBezTo>
                  <a:cubicBezTo>
                    <a:pt x="48574" y="503974"/>
                    <a:pt x="51622" y="503117"/>
                    <a:pt x="54384" y="502640"/>
                  </a:cubicBezTo>
                  <a:cubicBezTo>
                    <a:pt x="54670" y="502640"/>
                    <a:pt x="54860" y="499592"/>
                    <a:pt x="54098" y="498544"/>
                  </a:cubicBezTo>
                  <a:cubicBezTo>
                    <a:pt x="46859" y="488734"/>
                    <a:pt x="55527" y="490163"/>
                    <a:pt x="61814" y="489782"/>
                  </a:cubicBezTo>
                  <a:cubicBezTo>
                    <a:pt x="64004" y="489591"/>
                    <a:pt x="66195" y="488924"/>
                    <a:pt x="68100" y="488162"/>
                  </a:cubicBezTo>
                  <a:cubicBezTo>
                    <a:pt x="74101" y="485781"/>
                    <a:pt x="74863" y="477113"/>
                    <a:pt x="87626" y="483685"/>
                  </a:cubicBezTo>
                  <a:cubicBezTo>
                    <a:pt x="98961" y="489591"/>
                    <a:pt x="117440" y="484638"/>
                    <a:pt x="132775" y="484448"/>
                  </a:cubicBezTo>
                  <a:cubicBezTo>
                    <a:pt x="134966" y="484448"/>
                    <a:pt x="137537" y="483495"/>
                    <a:pt x="139347" y="484162"/>
                  </a:cubicBezTo>
                  <a:cubicBezTo>
                    <a:pt x="162017" y="493306"/>
                    <a:pt x="186972" y="497878"/>
                    <a:pt x="207356" y="511975"/>
                  </a:cubicBezTo>
                  <a:cubicBezTo>
                    <a:pt x="218119" y="519404"/>
                    <a:pt x="232787" y="522357"/>
                    <a:pt x="244408" y="528929"/>
                  </a:cubicBezTo>
                  <a:cubicBezTo>
                    <a:pt x="250694" y="532453"/>
                    <a:pt x="259648" y="534644"/>
                    <a:pt x="260696" y="544550"/>
                  </a:cubicBezTo>
                  <a:cubicBezTo>
                    <a:pt x="261267" y="549599"/>
                    <a:pt x="268601" y="554456"/>
                    <a:pt x="273554" y="558838"/>
                  </a:cubicBezTo>
                  <a:cubicBezTo>
                    <a:pt x="281746" y="565982"/>
                    <a:pt x="291557" y="571887"/>
                    <a:pt x="298700" y="579793"/>
                  </a:cubicBezTo>
                  <a:cubicBezTo>
                    <a:pt x="305177" y="586936"/>
                    <a:pt x="308892" y="595985"/>
                    <a:pt x="313655" y="604272"/>
                  </a:cubicBezTo>
                  <a:cubicBezTo>
                    <a:pt x="313750" y="604463"/>
                    <a:pt x="312035" y="605701"/>
                    <a:pt x="311083" y="606272"/>
                  </a:cubicBezTo>
                  <a:cubicBezTo>
                    <a:pt x="308702" y="607606"/>
                    <a:pt x="306320" y="608844"/>
                    <a:pt x="303939" y="610082"/>
                  </a:cubicBezTo>
                  <a:cubicBezTo>
                    <a:pt x="308416" y="612464"/>
                    <a:pt x="315655" y="617798"/>
                    <a:pt x="316893" y="616845"/>
                  </a:cubicBezTo>
                  <a:cubicBezTo>
                    <a:pt x="325847" y="610177"/>
                    <a:pt x="326894" y="618178"/>
                    <a:pt x="328133" y="621608"/>
                  </a:cubicBezTo>
                  <a:cubicBezTo>
                    <a:pt x="331657" y="630847"/>
                    <a:pt x="329752" y="641991"/>
                    <a:pt x="341372" y="648182"/>
                  </a:cubicBezTo>
                  <a:cubicBezTo>
                    <a:pt x="341563" y="648277"/>
                    <a:pt x="341087" y="649325"/>
                    <a:pt x="340896" y="649897"/>
                  </a:cubicBezTo>
                  <a:cubicBezTo>
                    <a:pt x="334229" y="667137"/>
                    <a:pt x="349183" y="675519"/>
                    <a:pt x="360613" y="683710"/>
                  </a:cubicBezTo>
                  <a:cubicBezTo>
                    <a:pt x="368519" y="689330"/>
                    <a:pt x="380234" y="690950"/>
                    <a:pt x="390521" y="693521"/>
                  </a:cubicBezTo>
                  <a:cubicBezTo>
                    <a:pt x="394617" y="694569"/>
                    <a:pt x="398237" y="694855"/>
                    <a:pt x="400332" y="687997"/>
                  </a:cubicBezTo>
                  <a:cubicBezTo>
                    <a:pt x="408047" y="662279"/>
                    <a:pt x="417382" y="636943"/>
                    <a:pt x="427574" y="611892"/>
                  </a:cubicBezTo>
                  <a:cubicBezTo>
                    <a:pt x="431860" y="601319"/>
                    <a:pt x="428717" y="587794"/>
                    <a:pt x="443290" y="580555"/>
                  </a:cubicBezTo>
                  <a:cubicBezTo>
                    <a:pt x="446433" y="579031"/>
                    <a:pt x="445290" y="571411"/>
                    <a:pt x="447100" y="566934"/>
                  </a:cubicBezTo>
                  <a:cubicBezTo>
                    <a:pt x="449672" y="560457"/>
                    <a:pt x="453291" y="554266"/>
                    <a:pt x="456339" y="547884"/>
                  </a:cubicBezTo>
                  <a:cubicBezTo>
                    <a:pt x="458625" y="543026"/>
                    <a:pt x="460721" y="538168"/>
                    <a:pt x="462911" y="533311"/>
                  </a:cubicBezTo>
                  <a:cubicBezTo>
                    <a:pt x="466531" y="525310"/>
                    <a:pt x="470341" y="517404"/>
                    <a:pt x="473865" y="509403"/>
                  </a:cubicBezTo>
                  <a:cubicBezTo>
                    <a:pt x="479390" y="496925"/>
                    <a:pt x="487010" y="484638"/>
                    <a:pt x="489772" y="471684"/>
                  </a:cubicBezTo>
                  <a:cubicBezTo>
                    <a:pt x="492820" y="457206"/>
                    <a:pt x="505012" y="448824"/>
                    <a:pt x="512060" y="437299"/>
                  </a:cubicBezTo>
                  <a:cubicBezTo>
                    <a:pt x="523014" y="419201"/>
                    <a:pt x="532444" y="400342"/>
                    <a:pt x="542731" y="381863"/>
                  </a:cubicBezTo>
                  <a:cubicBezTo>
                    <a:pt x="553304" y="362718"/>
                    <a:pt x="565305" y="344049"/>
                    <a:pt x="574354" y="324332"/>
                  </a:cubicBezTo>
                  <a:cubicBezTo>
                    <a:pt x="582355" y="306711"/>
                    <a:pt x="592356" y="290995"/>
                    <a:pt x="606453" y="276517"/>
                  </a:cubicBezTo>
                  <a:cubicBezTo>
                    <a:pt x="618836" y="263849"/>
                    <a:pt x="628361" y="248990"/>
                    <a:pt x="639981" y="235655"/>
                  </a:cubicBezTo>
                  <a:cubicBezTo>
                    <a:pt x="643124" y="232035"/>
                    <a:pt x="649316" y="230511"/>
                    <a:pt x="654078" y="228034"/>
                  </a:cubicBezTo>
                  <a:cubicBezTo>
                    <a:pt x="655316" y="227368"/>
                    <a:pt x="657317" y="226701"/>
                    <a:pt x="657602" y="225749"/>
                  </a:cubicBezTo>
                  <a:cubicBezTo>
                    <a:pt x="662651" y="207746"/>
                    <a:pt x="676843" y="196221"/>
                    <a:pt x="692845" y="185743"/>
                  </a:cubicBezTo>
                  <a:cubicBezTo>
                    <a:pt x="695036" y="184315"/>
                    <a:pt x="693416" y="178790"/>
                    <a:pt x="695512" y="176885"/>
                  </a:cubicBezTo>
                  <a:cubicBezTo>
                    <a:pt x="701322" y="171647"/>
                    <a:pt x="707894" y="166979"/>
                    <a:pt x="714657" y="162693"/>
                  </a:cubicBezTo>
                  <a:cubicBezTo>
                    <a:pt x="720086" y="159264"/>
                    <a:pt x="726659" y="157168"/>
                    <a:pt x="731993" y="153644"/>
                  </a:cubicBezTo>
                  <a:cubicBezTo>
                    <a:pt x="734660" y="151930"/>
                    <a:pt x="736374" y="148501"/>
                    <a:pt x="737517" y="145548"/>
                  </a:cubicBezTo>
                  <a:cubicBezTo>
                    <a:pt x="741327" y="136404"/>
                    <a:pt x="756186" y="135071"/>
                    <a:pt x="756948" y="123164"/>
                  </a:cubicBezTo>
                  <a:cubicBezTo>
                    <a:pt x="757234" y="119640"/>
                    <a:pt x="763901" y="116497"/>
                    <a:pt x="767330" y="112973"/>
                  </a:cubicBezTo>
                  <a:cubicBezTo>
                    <a:pt x="770378" y="109829"/>
                    <a:pt x="772664" y="106019"/>
                    <a:pt x="775712" y="102971"/>
                  </a:cubicBezTo>
                  <a:cubicBezTo>
                    <a:pt x="777332" y="101352"/>
                    <a:pt x="779903" y="100400"/>
                    <a:pt x="782285" y="99638"/>
                  </a:cubicBezTo>
                  <a:cubicBezTo>
                    <a:pt x="782856" y="99447"/>
                    <a:pt x="784285" y="101066"/>
                    <a:pt x="785237" y="101924"/>
                  </a:cubicBezTo>
                  <a:cubicBezTo>
                    <a:pt x="783428" y="101924"/>
                    <a:pt x="781618" y="101924"/>
                    <a:pt x="779713" y="101924"/>
                  </a:cubicBezTo>
                  <a:cubicBezTo>
                    <a:pt x="779713" y="103638"/>
                    <a:pt x="779046" y="106115"/>
                    <a:pt x="779999" y="106686"/>
                  </a:cubicBezTo>
                  <a:cubicBezTo>
                    <a:pt x="781618" y="107734"/>
                    <a:pt x="785142" y="108686"/>
                    <a:pt x="786285" y="107924"/>
                  </a:cubicBezTo>
                  <a:cubicBezTo>
                    <a:pt x="794000" y="102495"/>
                    <a:pt x="801335" y="96780"/>
                    <a:pt x="808383" y="90779"/>
                  </a:cubicBezTo>
                  <a:cubicBezTo>
                    <a:pt x="809336" y="90017"/>
                    <a:pt x="807335" y="86969"/>
                    <a:pt x="807431" y="84969"/>
                  </a:cubicBezTo>
                  <a:cubicBezTo>
                    <a:pt x="807526" y="82778"/>
                    <a:pt x="807716" y="80016"/>
                    <a:pt x="809240" y="78492"/>
                  </a:cubicBezTo>
                  <a:cubicBezTo>
                    <a:pt x="812955" y="74492"/>
                    <a:pt x="817241" y="70872"/>
                    <a:pt x="821623" y="67538"/>
                  </a:cubicBezTo>
                  <a:cubicBezTo>
                    <a:pt x="822861" y="66681"/>
                    <a:pt x="826004" y="66776"/>
                    <a:pt x="827624" y="67538"/>
                  </a:cubicBezTo>
                  <a:cubicBezTo>
                    <a:pt x="830291" y="68776"/>
                    <a:pt x="832386" y="70967"/>
                    <a:pt x="834767" y="72682"/>
                  </a:cubicBezTo>
                  <a:cubicBezTo>
                    <a:pt x="836101" y="69062"/>
                    <a:pt x="837339" y="65538"/>
                    <a:pt x="838673" y="61347"/>
                  </a:cubicBezTo>
                  <a:cubicBezTo>
                    <a:pt x="843626" y="55727"/>
                    <a:pt x="843245" y="55918"/>
                    <a:pt x="847150" y="60299"/>
                  </a:cubicBezTo>
                  <a:cubicBezTo>
                    <a:pt x="848483" y="61823"/>
                    <a:pt x="853436" y="62776"/>
                    <a:pt x="854865" y="61823"/>
                  </a:cubicBezTo>
                  <a:cubicBezTo>
                    <a:pt x="859151" y="58966"/>
                    <a:pt x="862390" y="55060"/>
                    <a:pt x="866105" y="51536"/>
                  </a:cubicBezTo>
                  <a:cubicBezTo>
                    <a:pt x="868962" y="48869"/>
                    <a:pt x="871724" y="46202"/>
                    <a:pt x="874868" y="43821"/>
                  </a:cubicBezTo>
                  <a:cubicBezTo>
                    <a:pt x="878106" y="41440"/>
                    <a:pt x="881916" y="39725"/>
                    <a:pt x="885250" y="37439"/>
                  </a:cubicBezTo>
                  <a:cubicBezTo>
                    <a:pt x="886393" y="36677"/>
                    <a:pt x="886869" y="35153"/>
                    <a:pt x="887631" y="34010"/>
                  </a:cubicBezTo>
                  <a:cubicBezTo>
                    <a:pt x="897918" y="40011"/>
                    <a:pt x="903443" y="28391"/>
                    <a:pt x="913063" y="28486"/>
                  </a:cubicBezTo>
                  <a:cubicBezTo>
                    <a:pt x="920111" y="28486"/>
                    <a:pt x="928112" y="23152"/>
                    <a:pt x="934018" y="18484"/>
                  </a:cubicBezTo>
                  <a:cubicBezTo>
                    <a:pt x="944781" y="9817"/>
                    <a:pt x="958973" y="15436"/>
                    <a:pt x="970499" y="10007"/>
                  </a:cubicBezTo>
                  <a:cubicBezTo>
                    <a:pt x="974499" y="8102"/>
                    <a:pt x="982024" y="11055"/>
                    <a:pt x="979547" y="2959"/>
                  </a:cubicBezTo>
                  <a:cubicBezTo>
                    <a:pt x="984119" y="2006"/>
                    <a:pt x="988787" y="6"/>
                    <a:pt x="993263" y="292"/>
                  </a:cubicBezTo>
                  <a:cubicBezTo>
                    <a:pt x="1002312" y="863"/>
                    <a:pt x="1010027" y="5911"/>
                    <a:pt x="1020791" y="863"/>
                  </a:cubicBezTo>
                  <a:cubicBezTo>
                    <a:pt x="1026791" y="-1899"/>
                    <a:pt x="1038412" y="2578"/>
                    <a:pt x="1046413" y="5721"/>
                  </a:cubicBezTo>
                  <a:cubicBezTo>
                    <a:pt x="1059081" y="10674"/>
                    <a:pt x="1071368" y="16865"/>
                    <a:pt x="1083084" y="23438"/>
                  </a:cubicBezTo>
                  <a:cubicBezTo>
                    <a:pt x="1094038" y="29534"/>
                    <a:pt x="1104325" y="36677"/>
                    <a:pt x="1114326" y="44011"/>
                  </a:cubicBezTo>
                  <a:cubicBezTo>
                    <a:pt x="1116136" y="45345"/>
                    <a:pt x="1114802" y="49917"/>
                    <a:pt x="1114993" y="53060"/>
                  </a:cubicBezTo>
                  <a:cubicBezTo>
                    <a:pt x="1113469" y="51536"/>
                    <a:pt x="1112231" y="49631"/>
                    <a:pt x="1110421" y="48488"/>
                  </a:cubicBezTo>
                  <a:cubicBezTo>
                    <a:pt x="1108611" y="47345"/>
                    <a:pt x="1106135" y="46869"/>
                    <a:pt x="1104039" y="46202"/>
                  </a:cubicBezTo>
                  <a:cubicBezTo>
                    <a:pt x="1103563" y="48298"/>
                    <a:pt x="1101848" y="51632"/>
                    <a:pt x="1102801" y="52298"/>
                  </a:cubicBezTo>
                  <a:cubicBezTo>
                    <a:pt x="1112231" y="59728"/>
                    <a:pt x="1105658" y="73444"/>
                    <a:pt x="1117088" y="80302"/>
                  </a:cubicBezTo>
                  <a:cubicBezTo>
                    <a:pt x="1118993" y="81445"/>
                    <a:pt x="1118803" y="86112"/>
                    <a:pt x="1118708" y="89160"/>
                  </a:cubicBezTo>
                  <a:cubicBezTo>
                    <a:pt x="1117946" y="110115"/>
                    <a:pt x="1116517" y="131070"/>
                    <a:pt x="1116231" y="152120"/>
                  </a:cubicBezTo>
                  <a:cubicBezTo>
                    <a:pt x="1116041" y="162788"/>
                    <a:pt x="1118708" y="173551"/>
                    <a:pt x="1118327" y="184315"/>
                  </a:cubicBezTo>
                  <a:cubicBezTo>
                    <a:pt x="1118136" y="188220"/>
                    <a:pt x="1113088" y="191935"/>
                    <a:pt x="1110135" y="195745"/>
                  </a:cubicBezTo>
                  <a:cubicBezTo>
                    <a:pt x="1105754" y="201365"/>
                    <a:pt x="1093943" y="204508"/>
                    <a:pt x="1103753" y="214795"/>
                  </a:cubicBezTo>
                  <a:cubicBezTo>
                    <a:pt x="1105182" y="216224"/>
                    <a:pt x="1096895" y="224796"/>
                    <a:pt x="1093181" y="230130"/>
                  </a:cubicBezTo>
                  <a:cubicBezTo>
                    <a:pt x="1091657" y="232321"/>
                    <a:pt x="1090228" y="234607"/>
                    <a:pt x="1088799" y="236893"/>
                  </a:cubicBezTo>
                  <a:cubicBezTo>
                    <a:pt x="1091466" y="236417"/>
                    <a:pt x="1094133" y="235940"/>
                    <a:pt x="1096800" y="235464"/>
                  </a:cubicBezTo>
                  <a:cubicBezTo>
                    <a:pt x="1099467" y="234988"/>
                    <a:pt x="1102134" y="234511"/>
                    <a:pt x="1104801" y="234035"/>
                  </a:cubicBezTo>
                  <a:cubicBezTo>
                    <a:pt x="1103372" y="236321"/>
                    <a:pt x="1100610" y="238512"/>
                    <a:pt x="1100705" y="240798"/>
                  </a:cubicBezTo>
                  <a:cubicBezTo>
                    <a:pt x="1100705" y="244322"/>
                    <a:pt x="1083084" y="246323"/>
                    <a:pt x="1099372" y="251180"/>
                  </a:cubicBezTo>
                  <a:cubicBezTo>
                    <a:pt x="1099848" y="251371"/>
                    <a:pt x="1099753" y="253466"/>
                    <a:pt x="1099562" y="254609"/>
                  </a:cubicBezTo>
                  <a:cubicBezTo>
                    <a:pt x="1098991" y="257943"/>
                    <a:pt x="1082513" y="270802"/>
                    <a:pt x="1078512" y="272040"/>
                  </a:cubicBezTo>
                  <a:cubicBezTo>
                    <a:pt x="1076893" y="272516"/>
                    <a:pt x="1075178" y="274993"/>
                    <a:pt x="1075083" y="276707"/>
                  </a:cubicBezTo>
                  <a:cubicBezTo>
                    <a:pt x="1073845" y="287375"/>
                    <a:pt x="1073845" y="298234"/>
                    <a:pt x="1071749" y="308807"/>
                  </a:cubicBezTo>
                  <a:cubicBezTo>
                    <a:pt x="1071083" y="311950"/>
                    <a:pt x="1063748" y="313474"/>
                    <a:pt x="1061462" y="316903"/>
                  </a:cubicBezTo>
                  <a:cubicBezTo>
                    <a:pt x="1056319" y="324618"/>
                    <a:pt x="1045079" y="330238"/>
                    <a:pt x="1050128" y="341763"/>
                  </a:cubicBezTo>
                  <a:cubicBezTo>
                    <a:pt x="1050509" y="342620"/>
                    <a:pt x="1049080" y="344906"/>
                    <a:pt x="1047746" y="345573"/>
                  </a:cubicBezTo>
                  <a:cubicBezTo>
                    <a:pt x="1033745" y="352526"/>
                    <a:pt x="1029268" y="365766"/>
                    <a:pt x="1020791" y="376529"/>
                  </a:cubicBezTo>
                  <a:cubicBezTo>
                    <a:pt x="1003931" y="397960"/>
                    <a:pt x="996311" y="423678"/>
                    <a:pt x="978785" y="444633"/>
                  </a:cubicBezTo>
                  <a:cubicBezTo>
                    <a:pt x="969737" y="455492"/>
                    <a:pt x="959164" y="465302"/>
                    <a:pt x="949639" y="475780"/>
                  </a:cubicBezTo>
                  <a:cubicBezTo>
                    <a:pt x="948020" y="477590"/>
                    <a:pt x="946400" y="481590"/>
                    <a:pt x="947258" y="482447"/>
                  </a:cubicBezTo>
                  <a:cubicBezTo>
                    <a:pt x="952401" y="487115"/>
                    <a:pt x="958688" y="490829"/>
                    <a:pt x="964022" y="495497"/>
                  </a:cubicBezTo>
                  <a:cubicBezTo>
                    <a:pt x="967641" y="498735"/>
                    <a:pt x="970022" y="503117"/>
                    <a:pt x="973547" y="506450"/>
                  </a:cubicBezTo>
                  <a:cubicBezTo>
                    <a:pt x="975642" y="508451"/>
                    <a:pt x="978595" y="510260"/>
                    <a:pt x="981452" y="510832"/>
                  </a:cubicBezTo>
                  <a:cubicBezTo>
                    <a:pt x="982976" y="511117"/>
                    <a:pt x="985262" y="508641"/>
                    <a:pt x="987167" y="507403"/>
                  </a:cubicBezTo>
                  <a:cubicBezTo>
                    <a:pt x="985072" y="505688"/>
                    <a:pt x="982214" y="504450"/>
                    <a:pt x="981167" y="502355"/>
                  </a:cubicBezTo>
                  <a:cubicBezTo>
                    <a:pt x="979357" y="498640"/>
                    <a:pt x="978595" y="494449"/>
                    <a:pt x="977357" y="490448"/>
                  </a:cubicBezTo>
                  <a:cubicBezTo>
                    <a:pt x="981167" y="491306"/>
                    <a:pt x="984977" y="492258"/>
                    <a:pt x="988882" y="493020"/>
                  </a:cubicBezTo>
                  <a:cubicBezTo>
                    <a:pt x="996883" y="494639"/>
                    <a:pt x="1005932" y="499021"/>
                    <a:pt x="1012599" y="497021"/>
                  </a:cubicBezTo>
                  <a:cubicBezTo>
                    <a:pt x="1030506" y="491686"/>
                    <a:pt x="1046794" y="481590"/>
                    <a:pt x="1064891" y="477113"/>
                  </a:cubicBezTo>
                  <a:cubicBezTo>
                    <a:pt x="1075369" y="474542"/>
                    <a:pt x="1082036" y="470732"/>
                    <a:pt x="1090133" y="465017"/>
                  </a:cubicBezTo>
                  <a:cubicBezTo>
                    <a:pt x="1096038" y="460921"/>
                    <a:pt x="1108802" y="464255"/>
                    <a:pt x="1118422" y="464445"/>
                  </a:cubicBezTo>
                  <a:cubicBezTo>
                    <a:pt x="1119946" y="464445"/>
                    <a:pt x="1122422" y="466255"/>
                    <a:pt x="1122994" y="465778"/>
                  </a:cubicBezTo>
                  <a:cubicBezTo>
                    <a:pt x="1139282" y="453110"/>
                    <a:pt x="1157379" y="465112"/>
                    <a:pt x="1173476" y="462445"/>
                  </a:cubicBezTo>
                  <a:cubicBezTo>
                    <a:pt x="1182906" y="460921"/>
                    <a:pt x="1192050" y="468731"/>
                    <a:pt x="1200813" y="461397"/>
                  </a:cubicBezTo>
                  <a:cubicBezTo>
                    <a:pt x="1202623" y="459873"/>
                    <a:pt x="1208338" y="462254"/>
                    <a:pt x="1212243" y="462350"/>
                  </a:cubicBezTo>
                  <a:cubicBezTo>
                    <a:pt x="1217768" y="462540"/>
                    <a:pt x="1224911" y="464159"/>
                    <a:pt x="1228531" y="461778"/>
                  </a:cubicBezTo>
                  <a:cubicBezTo>
                    <a:pt x="1237008" y="456253"/>
                    <a:pt x="1242056" y="457587"/>
                    <a:pt x="1247676" y="464445"/>
                  </a:cubicBezTo>
                  <a:cubicBezTo>
                    <a:pt x="1253867" y="471970"/>
                    <a:pt x="1260821" y="465207"/>
                    <a:pt x="1267298" y="464445"/>
                  </a:cubicBezTo>
                  <a:cubicBezTo>
                    <a:pt x="1274537" y="463492"/>
                    <a:pt x="1281585" y="457968"/>
                    <a:pt x="1288538" y="465778"/>
                  </a:cubicBezTo>
                  <a:cubicBezTo>
                    <a:pt x="1289396" y="466826"/>
                    <a:pt x="1295015" y="464635"/>
                    <a:pt x="1298349" y="463778"/>
                  </a:cubicBezTo>
                  <a:cubicBezTo>
                    <a:pt x="1299683" y="463397"/>
                    <a:pt x="1301969" y="461778"/>
                    <a:pt x="1302064" y="461968"/>
                  </a:cubicBezTo>
                  <a:cubicBezTo>
                    <a:pt x="1316828" y="477494"/>
                    <a:pt x="1339307" y="477590"/>
                    <a:pt x="1358642" y="481590"/>
                  </a:cubicBezTo>
                  <a:cubicBezTo>
                    <a:pt x="1375597" y="485114"/>
                    <a:pt x="1385122" y="497973"/>
                    <a:pt x="1401314" y="501211"/>
                  </a:cubicBezTo>
                  <a:cubicBezTo>
                    <a:pt x="1415030" y="503974"/>
                    <a:pt x="1428937" y="507498"/>
                    <a:pt x="1441510" y="512927"/>
                  </a:cubicBezTo>
                  <a:cubicBezTo>
                    <a:pt x="1448654" y="515975"/>
                    <a:pt x="1453035" y="523786"/>
                    <a:pt x="1459226" y="528834"/>
                  </a:cubicBezTo>
                  <a:cubicBezTo>
                    <a:pt x="1465703" y="534168"/>
                    <a:pt x="1471514" y="540931"/>
                    <a:pt x="1482467" y="538835"/>
                  </a:cubicBezTo>
                  <a:cubicBezTo>
                    <a:pt x="1497231" y="536073"/>
                    <a:pt x="1499136" y="550265"/>
                    <a:pt x="1508375" y="555314"/>
                  </a:cubicBezTo>
                  <a:cubicBezTo>
                    <a:pt x="1518472" y="560838"/>
                    <a:pt x="1525139" y="571220"/>
                    <a:pt x="1533236" y="579507"/>
                  </a:cubicBezTo>
                  <a:cubicBezTo>
                    <a:pt x="1536474" y="582841"/>
                    <a:pt x="1549523" y="585603"/>
                    <a:pt x="1533998" y="590175"/>
                  </a:cubicBezTo>
                  <a:cubicBezTo>
                    <a:pt x="1534950" y="590842"/>
                    <a:pt x="1535998" y="592080"/>
                    <a:pt x="1536950" y="591985"/>
                  </a:cubicBezTo>
                  <a:cubicBezTo>
                    <a:pt x="1548571" y="591318"/>
                    <a:pt x="1551524" y="598557"/>
                    <a:pt x="1552190" y="606272"/>
                  </a:cubicBezTo>
                  <a:cubicBezTo>
                    <a:pt x="1553238" y="617702"/>
                    <a:pt x="1559810" y="623036"/>
                    <a:pt x="1572098" y="624560"/>
                  </a:cubicBezTo>
                  <a:cubicBezTo>
                    <a:pt x="1577908" y="625227"/>
                    <a:pt x="1580003" y="631990"/>
                    <a:pt x="1576955" y="637228"/>
                  </a:cubicBezTo>
                  <a:cubicBezTo>
                    <a:pt x="1575622" y="639419"/>
                    <a:pt x="1575431" y="642182"/>
                    <a:pt x="1574669" y="644658"/>
                  </a:cubicBezTo>
                  <a:cubicBezTo>
                    <a:pt x="1576860" y="644182"/>
                    <a:pt x="1579146" y="643420"/>
                    <a:pt x="1581337" y="643229"/>
                  </a:cubicBezTo>
                  <a:cubicBezTo>
                    <a:pt x="1582480" y="643134"/>
                    <a:pt x="1583813" y="643801"/>
                    <a:pt x="1584956" y="644086"/>
                  </a:cubicBezTo>
                  <a:cubicBezTo>
                    <a:pt x="1584004" y="645420"/>
                    <a:pt x="1583337" y="647230"/>
                    <a:pt x="1582004" y="647897"/>
                  </a:cubicBezTo>
                  <a:cubicBezTo>
                    <a:pt x="1576289" y="650659"/>
                    <a:pt x="1577527" y="651707"/>
                    <a:pt x="1582004" y="655517"/>
                  </a:cubicBezTo>
                  <a:cubicBezTo>
                    <a:pt x="1591243" y="663422"/>
                    <a:pt x="1602292" y="671804"/>
                    <a:pt x="1606292" y="681996"/>
                  </a:cubicBezTo>
                  <a:cubicBezTo>
                    <a:pt x="1610293" y="691997"/>
                    <a:pt x="1606578" y="704380"/>
                    <a:pt x="1606102" y="715715"/>
                  </a:cubicBezTo>
                  <a:cubicBezTo>
                    <a:pt x="1606102" y="717429"/>
                    <a:pt x="1605816" y="719048"/>
                    <a:pt x="1605721" y="720763"/>
                  </a:cubicBezTo>
                  <a:cubicBezTo>
                    <a:pt x="1607912" y="720572"/>
                    <a:pt x="1610483" y="720953"/>
                    <a:pt x="1612103" y="720001"/>
                  </a:cubicBezTo>
                  <a:cubicBezTo>
                    <a:pt x="1614389" y="718667"/>
                    <a:pt x="1616008" y="716381"/>
                    <a:pt x="1617913" y="714476"/>
                  </a:cubicBezTo>
                  <a:cubicBezTo>
                    <a:pt x="1619818" y="719429"/>
                    <a:pt x="1624580" y="728002"/>
                    <a:pt x="1623342" y="728764"/>
                  </a:cubicBezTo>
                  <a:cubicBezTo>
                    <a:pt x="1611531" y="735908"/>
                    <a:pt x="1622866" y="742861"/>
                    <a:pt x="1625152" y="746576"/>
                  </a:cubicBezTo>
                  <a:cubicBezTo>
                    <a:pt x="1631629" y="756672"/>
                    <a:pt x="1633724" y="766197"/>
                    <a:pt x="1630200" y="777056"/>
                  </a:cubicBezTo>
                  <a:cubicBezTo>
                    <a:pt x="1630010" y="777627"/>
                    <a:pt x="1629914" y="778389"/>
                    <a:pt x="1630200" y="778770"/>
                  </a:cubicBezTo>
                  <a:cubicBezTo>
                    <a:pt x="1634963" y="783914"/>
                    <a:pt x="1641725" y="788390"/>
                    <a:pt x="1644202" y="794201"/>
                  </a:cubicBezTo>
                  <a:cubicBezTo>
                    <a:pt x="1647726" y="802392"/>
                    <a:pt x="1649631" y="811631"/>
                    <a:pt x="1649250" y="820299"/>
                  </a:cubicBezTo>
                  <a:cubicBezTo>
                    <a:pt x="1648964" y="826871"/>
                    <a:pt x="1649250" y="830776"/>
                    <a:pt x="1655156" y="835539"/>
                  </a:cubicBezTo>
                  <a:cubicBezTo>
                    <a:pt x="1659632" y="839254"/>
                    <a:pt x="1661252" y="846112"/>
                    <a:pt x="1663252" y="851732"/>
                  </a:cubicBezTo>
                  <a:cubicBezTo>
                    <a:pt x="1669062" y="868496"/>
                    <a:pt x="1671253" y="885736"/>
                    <a:pt x="1670586" y="903357"/>
                  </a:cubicBezTo>
                  <a:close/>
                  <a:moveTo>
                    <a:pt x="1659537" y="857066"/>
                  </a:moveTo>
                  <a:cubicBezTo>
                    <a:pt x="1658394" y="855827"/>
                    <a:pt x="1657251" y="854684"/>
                    <a:pt x="1656108" y="853446"/>
                  </a:cubicBezTo>
                  <a:cubicBezTo>
                    <a:pt x="1655346" y="855065"/>
                    <a:pt x="1654679" y="856685"/>
                    <a:pt x="1654013" y="858209"/>
                  </a:cubicBezTo>
                  <a:cubicBezTo>
                    <a:pt x="1655822" y="858590"/>
                    <a:pt x="1657632" y="859066"/>
                    <a:pt x="1659537" y="857066"/>
                  </a:cubicBezTo>
                  <a:close/>
                  <a:moveTo>
                    <a:pt x="1624961" y="937647"/>
                  </a:moveTo>
                  <a:cubicBezTo>
                    <a:pt x="1630962" y="926598"/>
                    <a:pt x="1626866" y="918502"/>
                    <a:pt x="1624961" y="908882"/>
                  </a:cubicBezTo>
                  <a:cubicBezTo>
                    <a:pt x="1623533" y="901643"/>
                    <a:pt x="1624390" y="894023"/>
                    <a:pt x="1622961" y="886784"/>
                  </a:cubicBezTo>
                  <a:cubicBezTo>
                    <a:pt x="1621532" y="879830"/>
                    <a:pt x="1623437" y="869924"/>
                    <a:pt x="1612198" y="868305"/>
                  </a:cubicBezTo>
                  <a:cubicBezTo>
                    <a:pt x="1602673" y="866972"/>
                    <a:pt x="1610102" y="865067"/>
                    <a:pt x="1611245" y="863352"/>
                  </a:cubicBezTo>
                  <a:cubicBezTo>
                    <a:pt x="1612579" y="861447"/>
                    <a:pt x="1614198" y="859733"/>
                    <a:pt x="1615436" y="857827"/>
                  </a:cubicBezTo>
                  <a:cubicBezTo>
                    <a:pt x="1615436" y="857637"/>
                    <a:pt x="1613912" y="856208"/>
                    <a:pt x="1612865" y="855923"/>
                  </a:cubicBezTo>
                  <a:cubicBezTo>
                    <a:pt x="1602387" y="852875"/>
                    <a:pt x="1602197" y="851636"/>
                    <a:pt x="1609055" y="843064"/>
                  </a:cubicBezTo>
                  <a:cubicBezTo>
                    <a:pt x="1610674" y="841064"/>
                    <a:pt x="1611245" y="836492"/>
                    <a:pt x="1609721" y="834777"/>
                  </a:cubicBezTo>
                  <a:cubicBezTo>
                    <a:pt x="1606388" y="830681"/>
                    <a:pt x="1600196" y="828205"/>
                    <a:pt x="1597720" y="823918"/>
                  </a:cubicBezTo>
                  <a:cubicBezTo>
                    <a:pt x="1594767" y="818775"/>
                    <a:pt x="1591052" y="809441"/>
                    <a:pt x="1593624" y="807250"/>
                  </a:cubicBezTo>
                  <a:cubicBezTo>
                    <a:pt x="1601530" y="800106"/>
                    <a:pt x="1597434" y="796963"/>
                    <a:pt x="1591719" y="792200"/>
                  </a:cubicBezTo>
                  <a:cubicBezTo>
                    <a:pt x="1587623" y="788771"/>
                    <a:pt x="1584671" y="784294"/>
                    <a:pt x="1580861" y="780485"/>
                  </a:cubicBezTo>
                  <a:cubicBezTo>
                    <a:pt x="1576289" y="775913"/>
                    <a:pt x="1571240" y="771626"/>
                    <a:pt x="1583623" y="771055"/>
                  </a:cubicBezTo>
                  <a:cubicBezTo>
                    <a:pt x="1583432" y="769150"/>
                    <a:pt x="1584099" y="766768"/>
                    <a:pt x="1583051" y="765530"/>
                  </a:cubicBezTo>
                  <a:cubicBezTo>
                    <a:pt x="1571240" y="752386"/>
                    <a:pt x="1570955" y="735908"/>
                    <a:pt x="1566097" y="720763"/>
                  </a:cubicBezTo>
                  <a:cubicBezTo>
                    <a:pt x="1564478" y="715619"/>
                    <a:pt x="1562192" y="706285"/>
                    <a:pt x="1560382" y="706285"/>
                  </a:cubicBezTo>
                  <a:cubicBezTo>
                    <a:pt x="1547237" y="706380"/>
                    <a:pt x="1553905" y="698189"/>
                    <a:pt x="1552571" y="693617"/>
                  </a:cubicBezTo>
                  <a:cubicBezTo>
                    <a:pt x="1552095" y="691902"/>
                    <a:pt x="1553524" y="688473"/>
                    <a:pt x="1553143" y="688283"/>
                  </a:cubicBezTo>
                  <a:cubicBezTo>
                    <a:pt x="1543046" y="685235"/>
                    <a:pt x="1544951" y="677996"/>
                    <a:pt x="1543808" y="671042"/>
                  </a:cubicBezTo>
                  <a:cubicBezTo>
                    <a:pt x="1542856" y="665423"/>
                    <a:pt x="1538760" y="659898"/>
                    <a:pt x="1534855" y="655040"/>
                  </a:cubicBezTo>
                  <a:cubicBezTo>
                    <a:pt x="1524663" y="641896"/>
                    <a:pt x="1518091" y="626560"/>
                    <a:pt x="1504375" y="615607"/>
                  </a:cubicBezTo>
                  <a:cubicBezTo>
                    <a:pt x="1503327" y="614750"/>
                    <a:pt x="1503803" y="612559"/>
                    <a:pt x="1503041" y="611321"/>
                  </a:cubicBezTo>
                  <a:cubicBezTo>
                    <a:pt x="1500089" y="606368"/>
                    <a:pt x="1497803" y="600557"/>
                    <a:pt x="1493421" y="596747"/>
                  </a:cubicBezTo>
                  <a:cubicBezTo>
                    <a:pt x="1487325" y="591318"/>
                    <a:pt x="1479800" y="587222"/>
                    <a:pt x="1472657" y="582841"/>
                  </a:cubicBezTo>
                  <a:cubicBezTo>
                    <a:pt x="1452749" y="570458"/>
                    <a:pt x="1437509" y="553599"/>
                    <a:pt x="1413983" y="544169"/>
                  </a:cubicBezTo>
                  <a:cubicBezTo>
                    <a:pt x="1389408" y="534263"/>
                    <a:pt x="1367691" y="519309"/>
                    <a:pt x="1340164" y="513975"/>
                  </a:cubicBezTo>
                  <a:cubicBezTo>
                    <a:pt x="1317399" y="509593"/>
                    <a:pt x="1295301" y="502259"/>
                    <a:pt x="1272632" y="497306"/>
                  </a:cubicBezTo>
                  <a:cubicBezTo>
                    <a:pt x="1267583" y="496163"/>
                    <a:pt x="1261297" y="499878"/>
                    <a:pt x="1255487" y="501021"/>
                  </a:cubicBezTo>
                  <a:cubicBezTo>
                    <a:pt x="1251772" y="501783"/>
                    <a:pt x="1247295" y="503212"/>
                    <a:pt x="1244342" y="501974"/>
                  </a:cubicBezTo>
                  <a:cubicBezTo>
                    <a:pt x="1225959" y="494353"/>
                    <a:pt x="1206433" y="493973"/>
                    <a:pt x="1187002" y="494734"/>
                  </a:cubicBezTo>
                  <a:cubicBezTo>
                    <a:pt x="1171667" y="495306"/>
                    <a:pt x="1156522" y="497687"/>
                    <a:pt x="1141282" y="499402"/>
                  </a:cubicBezTo>
                  <a:cubicBezTo>
                    <a:pt x="1123756" y="501402"/>
                    <a:pt x="1105754" y="501783"/>
                    <a:pt x="1088894" y="505879"/>
                  </a:cubicBezTo>
                  <a:cubicBezTo>
                    <a:pt x="1073178" y="509689"/>
                    <a:pt x="1058795" y="517594"/>
                    <a:pt x="1043651" y="523309"/>
                  </a:cubicBezTo>
                  <a:cubicBezTo>
                    <a:pt x="1033554" y="527119"/>
                    <a:pt x="1022219" y="528929"/>
                    <a:pt x="1013075" y="534073"/>
                  </a:cubicBezTo>
                  <a:cubicBezTo>
                    <a:pt x="1003169" y="539597"/>
                    <a:pt x="994787" y="547598"/>
                    <a:pt x="986215" y="554933"/>
                  </a:cubicBezTo>
                  <a:cubicBezTo>
                    <a:pt x="974118" y="565219"/>
                    <a:pt x="962879" y="576364"/>
                    <a:pt x="950401" y="586079"/>
                  </a:cubicBezTo>
                  <a:cubicBezTo>
                    <a:pt x="943733" y="591318"/>
                    <a:pt x="945543" y="596652"/>
                    <a:pt x="944591" y="602939"/>
                  </a:cubicBezTo>
                  <a:cubicBezTo>
                    <a:pt x="943257" y="610940"/>
                    <a:pt x="935542" y="617988"/>
                    <a:pt x="930970" y="625703"/>
                  </a:cubicBezTo>
                  <a:cubicBezTo>
                    <a:pt x="929351" y="628466"/>
                    <a:pt x="928303" y="631704"/>
                    <a:pt x="927731" y="634847"/>
                  </a:cubicBezTo>
                  <a:cubicBezTo>
                    <a:pt x="926779" y="639705"/>
                    <a:pt x="928017" y="645610"/>
                    <a:pt x="925350" y="649516"/>
                  </a:cubicBezTo>
                  <a:cubicBezTo>
                    <a:pt x="919730" y="657707"/>
                    <a:pt x="912968" y="665423"/>
                    <a:pt x="905157" y="672090"/>
                  </a:cubicBezTo>
                  <a:cubicBezTo>
                    <a:pt x="901728" y="675138"/>
                    <a:pt x="894965" y="675805"/>
                    <a:pt x="889631" y="676186"/>
                  </a:cubicBezTo>
                  <a:cubicBezTo>
                    <a:pt x="885059" y="676472"/>
                    <a:pt x="880202" y="673900"/>
                    <a:pt x="875630" y="674281"/>
                  </a:cubicBezTo>
                  <a:cubicBezTo>
                    <a:pt x="860199" y="675328"/>
                    <a:pt x="851912" y="667137"/>
                    <a:pt x="845721" y="656755"/>
                  </a:cubicBezTo>
                  <a:cubicBezTo>
                    <a:pt x="842387" y="651230"/>
                    <a:pt x="839911" y="644849"/>
                    <a:pt x="839054" y="638657"/>
                  </a:cubicBezTo>
                  <a:cubicBezTo>
                    <a:pt x="838196" y="632752"/>
                    <a:pt x="839339" y="626465"/>
                    <a:pt x="840768" y="620560"/>
                  </a:cubicBezTo>
                  <a:cubicBezTo>
                    <a:pt x="842102" y="615131"/>
                    <a:pt x="845054" y="610082"/>
                    <a:pt x="847150" y="604843"/>
                  </a:cubicBezTo>
                  <a:cubicBezTo>
                    <a:pt x="848293" y="602081"/>
                    <a:pt x="849436" y="599319"/>
                    <a:pt x="850007" y="596461"/>
                  </a:cubicBezTo>
                  <a:cubicBezTo>
                    <a:pt x="851150" y="590461"/>
                    <a:pt x="854294" y="579793"/>
                    <a:pt x="852389" y="579031"/>
                  </a:cubicBezTo>
                  <a:cubicBezTo>
                    <a:pt x="841530" y="574649"/>
                    <a:pt x="850293" y="569030"/>
                    <a:pt x="850293" y="564553"/>
                  </a:cubicBezTo>
                  <a:cubicBezTo>
                    <a:pt x="850293" y="559219"/>
                    <a:pt x="850960" y="549980"/>
                    <a:pt x="853817" y="549122"/>
                  </a:cubicBezTo>
                  <a:cubicBezTo>
                    <a:pt x="862390" y="546646"/>
                    <a:pt x="863628" y="543884"/>
                    <a:pt x="866867" y="535787"/>
                  </a:cubicBezTo>
                  <a:cubicBezTo>
                    <a:pt x="873534" y="518738"/>
                    <a:pt x="886869" y="503688"/>
                    <a:pt x="891251" y="485400"/>
                  </a:cubicBezTo>
                  <a:cubicBezTo>
                    <a:pt x="891536" y="484257"/>
                    <a:pt x="893060" y="482542"/>
                    <a:pt x="894108" y="482542"/>
                  </a:cubicBezTo>
                  <a:cubicBezTo>
                    <a:pt x="901252" y="482542"/>
                    <a:pt x="901347" y="480352"/>
                    <a:pt x="896775" y="476447"/>
                  </a:cubicBezTo>
                  <a:cubicBezTo>
                    <a:pt x="899728" y="475018"/>
                    <a:pt x="888584" y="470065"/>
                    <a:pt x="898966" y="470065"/>
                  </a:cubicBezTo>
                  <a:cubicBezTo>
                    <a:pt x="901728" y="470065"/>
                    <a:pt x="904490" y="466731"/>
                    <a:pt x="906872" y="464635"/>
                  </a:cubicBezTo>
                  <a:cubicBezTo>
                    <a:pt x="907062" y="464445"/>
                    <a:pt x="903824" y="462064"/>
                    <a:pt x="903538" y="460444"/>
                  </a:cubicBezTo>
                  <a:cubicBezTo>
                    <a:pt x="903252" y="458635"/>
                    <a:pt x="904300" y="456539"/>
                    <a:pt x="904871" y="454634"/>
                  </a:cubicBezTo>
                  <a:cubicBezTo>
                    <a:pt x="905824" y="455873"/>
                    <a:pt x="906491" y="457397"/>
                    <a:pt x="907729" y="458254"/>
                  </a:cubicBezTo>
                  <a:cubicBezTo>
                    <a:pt x="909062" y="459111"/>
                    <a:pt x="912015" y="460254"/>
                    <a:pt x="912301" y="459968"/>
                  </a:cubicBezTo>
                  <a:cubicBezTo>
                    <a:pt x="921540" y="449681"/>
                    <a:pt x="934494" y="440347"/>
                    <a:pt x="938685" y="428536"/>
                  </a:cubicBezTo>
                  <a:cubicBezTo>
                    <a:pt x="945067" y="410438"/>
                    <a:pt x="959164" y="397770"/>
                    <a:pt x="969737" y="382530"/>
                  </a:cubicBezTo>
                  <a:cubicBezTo>
                    <a:pt x="973261" y="377482"/>
                    <a:pt x="978500" y="370338"/>
                    <a:pt x="976880" y="366147"/>
                  </a:cubicBezTo>
                  <a:cubicBezTo>
                    <a:pt x="972785" y="355669"/>
                    <a:pt x="979166" y="352050"/>
                    <a:pt x="987167" y="349288"/>
                  </a:cubicBezTo>
                  <a:cubicBezTo>
                    <a:pt x="994978" y="346526"/>
                    <a:pt x="1003169" y="335286"/>
                    <a:pt x="1000788" y="328238"/>
                  </a:cubicBezTo>
                  <a:lnTo>
                    <a:pt x="999740" y="324809"/>
                  </a:lnTo>
                  <a:cubicBezTo>
                    <a:pt x="1013742" y="325190"/>
                    <a:pt x="1011075" y="312902"/>
                    <a:pt x="1016504" y="306997"/>
                  </a:cubicBezTo>
                  <a:cubicBezTo>
                    <a:pt x="1022029" y="300996"/>
                    <a:pt x="1030411" y="294424"/>
                    <a:pt x="1023172" y="284708"/>
                  </a:cubicBezTo>
                  <a:cubicBezTo>
                    <a:pt x="1022600" y="283946"/>
                    <a:pt x="1023934" y="281089"/>
                    <a:pt x="1024982" y="280803"/>
                  </a:cubicBezTo>
                  <a:cubicBezTo>
                    <a:pt x="1027649" y="280136"/>
                    <a:pt x="1030601" y="280422"/>
                    <a:pt x="1033459" y="280327"/>
                  </a:cubicBezTo>
                  <a:cubicBezTo>
                    <a:pt x="1031840" y="277374"/>
                    <a:pt x="1028792" y="274517"/>
                    <a:pt x="1028887" y="271659"/>
                  </a:cubicBezTo>
                  <a:cubicBezTo>
                    <a:pt x="1028887" y="268325"/>
                    <a:pt x="1031459" y="264801"/>
                    <a:pt x="1033554" y="261753"/>
                  </a:cubicBezTo>
                  <a:cubicBezTo>
                    <a:pt x="1036031" y="258134"/>
                    <a:pt x="1040698" y="255276"/>
                    <a:pt x="1042031" y="251466"/>
                  </a:cubicBezTo>
                  <a:cubicBezTo>
                    <a:pt x="1045937" y="239750"/>
                    <a:pt x="1045651" y="226130"/>
                    <a:pt x="1052414" y="216128"/>
                  </a:cubicBezTo>
                  <a:cubicBezTo>
                    <a:pt x="1060891" y="203651"/>
                    <a:pt x="1061462" y="192697"/>
                    <a:pt x="1056128" y="180028"/>
                  </a:cubicBezTo>
                  <a:cubicBezTo>
                    <a:pt x="1054795" y="176981"/>
                    <a:pt x="1053080" y="173266"/>
                    <a:pt x="1053938" y="170313"/>
                  </a:cubicBezTo>
                  <a:cubicBezTo>
                    <a:pt x="1057367" y="158502"/>
                    <a:pt x="1069559" y="147834"/>
                    <a:pt x="1059176" y="134309"/>
                  </a:cubicBezTo>
                  <a:cubicBezTo>
                    <a:pt x="1058986" y="134023"/>
                    <a:pt x="1060605" y="132594"/>
                    <a:pt x="1061558" y="131832"/>
                  </a:cubicBezTo>
                  <a:cubicBezTo>
                    <a:pt x="1069749" y="125069"/>
                    <a:pt x="1071940" y="117259"/>
                    <a:pt x="1067654" y="107924"/>
                  </a:cubicBezTo>
                  <a:cubicBezTo>
                    <a:pt x="1065272" y="102781"/>
                    <a:pt x="1062034" y="97256"/>
                    <a:pt x="1062034" y="91922"/>
                  </a:cubicBezTo>
                  <a:cubicBezTo>
                    <a:pt x="1062034" y="88112"/>
                    <a:pt x="1066796" y="84302"/>
                    <a:pt x="1069463" y="80492"/>
                  </a:cubicBezTo>
                  <a:cubicBezTo>
                    <a:pt x="1065463" y="78492"/>
                    <a:pt x="1059748" y="77444"/>
                    <a:pt x="1057652" y="74492"/>
                  </a:cubicBezTo>
                  <a:cubicBezTo>
                    <a:pt x="1049270" y="62490"/>
                    <a:pt x="1038888" y="52584"/>
                    <a:pt x="1022696" y="50679"/>
                  </a:cubicBezTo>
                  <a:cubicBezTo>
                    <a:pt x="1006598" y="48774"/>
                    <a:pt x="990215" y="48869"/>
                    <a:pt x="974023" y="48012"/>
                  </a:cubicBezTo>
                  <a:cubicBezTo>
                    <a:pt x="969165" y="47726"/>
                    <a:pt x="961640" y="45631"/>
                    <a:pt x="959926" y="47536"/>
                  </a:cubicBezTo>
                  <a:cubicBezTo>
                    <a:pt x="945638" y="63919"/>
                    <a:pt x="924588" y="67252"/>
                    <a:pt x="904109" y="72491"/>
                  </a:cubicBezTo>
                  <a:cubicBezTo>
                    <a:pt x="894870" y="74873"/>
                    <a:pt x="885631" y="78587"/>
                    <a:pt x="877916" y="83540"/>
                  </a:cubicBezTo>
                  <a:cubicBezTo>
                    <a:pt x="869248" y="89160"/>
                    <a:pt x="862961" y="97447"/>
                    <a:pt x="854484" y="103352"/>
                  </a:cubicBezTo>
                  <a:cubicBezTo>
                    <a:pt x="847245" y="108305"/>
                    <a:pt x="838387" y="111449"/>
                    <a:pt x="830291" y="115449"/>
                  </a:cubicBezTo>
                  <a:cubicBezTo>
                    <a:pt x="825147" y="118021"/>
                    <a:pt x="820385" y="121355"/>
                    <a:pt x="814860" y="123069"/>
                  </a:cubicBezTo>
                  <a:cubicBezTo>
                    <a:pt x="805811" y="125926"/>
                    <a:pt x="804573" y="138118"/>
                    <a:pt x="792572" y="136976"/>
                  </a:cubicBezTo>
                  <a:cubicBezTo>
                    <a:pt x="794286" y="149167"/>
                    <a:pt x="783332" y="153454"/>
                    <a:pt x="775046" y="159550"/>
                  </a:cubicBezTo>
                  <a:cubicBezTo>
                    <a:pt x="772855" y="161074"/>
                    <a:pt x="772093" y="164122"/>
                    <a:pt x="770569" y="166313"/>
                  </a:cubicBezTo>
                  <a:cubicBezTo>
                    <a:pt x="768188" y="169742"/>
                    <a:pt x="766187" y="173647"/>
                    <a:pt x="762949" y="176504"/>
                  </a:cubicBezTo>
                  <a:cubicBezTo>
                    <a:pt x="751043" y="187172"/>
                    <a:pt x="738851" y="197555"/>
                    <a:pt x="726563" y="207746"/>
                  </a:cubicBezTo>
                  <a:cubicBezTo>
                    <a:pt x="723230" y="210509"/>
                    <a:pt x="724754" y="223367"/>
                    <a:pt x="714086" y="213080"/>
                  </a:cubicBezTo>
                  <a:cubicBezTo>
                    <a:pt x="714086" y="213080"/>
                    <a:pt x="711704" y="215271"/>
                    <a:pt x="710180" y="216033"/>
                  </a:cubicBezTo>
                  <a:cubicBezTo>
                    <a:pt x="708847" y="216795"/>
                    <a:pt x="706656" y="216795"/>
                    <a:pt x="705704" y="217843"/>
                  </a:cubicBezTo>
                  <a:cubicBezTo>
                    <a:pt x="704084" y="219557"/>
                    <a:pt x="703227" y="221748"/>
                    <a:pt x="701989" y="223748"/>
                  </a:cubicBezTo>
                  <a:cubicBezTo>
                    <a:pt x="711990" y="226415"/>
                    <a:pt x="706180" y="229749"/>
                    <a:pt x="702465" y="233083"/>
                  </a:cubicBezTo>
                  <a:cubicBezTo>
                    <a:pt x="697036" y="237845"/>
                    <a:pt x="692273" y="243370"/>
                    <a:pt x="686177" y="247275"/>
                  </a:cubicBezTo>
                  <a:cubicBezTo>
                    <a:pt x="665032" y="260705"/>
                    <a:pt x="656555" y="284423"/>
                    <a:pt x="633790" y="296710"/>
                  </a:cubicBezTo>
                  <a:cubicBezTo>
                    <a:pt x="627218" y="300234"/>
                    <a:pt x="631504" y="313569"/>
                    <a:pt x="617883" y="312712"/>
                  </a:cubicBezTo>
                  <a:cubicBezTo>
                    <a:pt x="617597" y="312712"/>
                    <a:pt x="617026" y="313188"/>
                    <a:pt x="616931" y="313569"/>
                  </a:cubicBezTo>
                  <a:cubicBezTo>
                    <a:pt x="612359" y="326047"/>
                    <a:pt x="607787" y="338525"/>
                    <a:pt x="603024" y="350907"/>
                  </a:cubicBezTo>
                  <a:cubicBezTo>
                    <a:pt x="600643" y="357003"/>
                    <a:pt x="599690" y="366242"/>
                    <a:pt x="594833" y="368433"/>
                  </a:cubicBezTo>
                  <a:cubicBezTo>
                    <a:pt x="585308" y="372719"/>
                    <a:pt x="579212" y="376529"/>
                    <a:pt x="581117" y="386626"/>
                  </a:cubicBezTo>
                  <a:cubicBezTo>
                    <a:pt x="581307" y="387578"/>
                    <a:pt x="580736" y="389388"/>
                    <a:pt x="579974" y="389769"/>
                  </a:cubicBezTo>
                  <a:cubicBezTo>
                    <a:pt x="561876" y="396722"/>
                    <a:pt x="566639" y="411581"/>
                    <a:pt x="564638" y="424059"/>
                  </a:cubicBezTo>
                  <a:cubicBezTo>
                    <a:pt x="564353" y="425774"/>
                    <a:pt x="563305" y="427298"/>
                    <a:pt x="562543" y="428917"/>
                  </a:cubicBezTo>
                  <a:cubicBezTo>
                    <a:pt x="561495" y="427583"/>
                    <a:pt x="560447" y="426250"/>
                    <a:pt x="559209" y="425107"/>
                  </a:cubicBezTo>
                  <a:cubicBezTo>
                    <a:pt x="558066" y="423868"/>
                    <a:pt x="556733" y="422821"/>
                    <a:pt x="555494" y="421678"/>
                  </a:cubicBezTo>
                  <a:cubicBezTo>
                    <a:pt x="554923" y="423011"/>
                    <a:pt x="553780" y="424440"/>
                    <a:pt x="553875" y="425774"/>
                  </a:cubicBezTo>
                  <a:cubicBezTo>
                    <a:pt x="554542" y="435013"/>
                    <a:pt x="563305" y="447014"/>
                    <a:pt x="543398" y="449110"/>
                  </a:cubicBezTo>
                  <a:cubicBezTo>
                    <a:pt x="543112" y="449110"/>
                    <a:pt x="543112" y="449872"/>
                    <a:pt x="542731" y="450062"/>
                  </a:cubicBezTo>
                  <a:cubicBezTo>
                    <a:pt x="530348" y="456730"/>
                    <a:pt x="531301" y="468350"/>
                    <a:pt x="529015" y="478828"/>
                  </a:cubicBezTo>
                  <a:cubicBezTo>
                    <a:pt x="527967" y="483495"/>
                    <a:pt x="524538" y="489210"/>
                    <a:pt x="526443" y="492734"/>
                  </a:cubicBezTo>
                  <a:cubicBezTo>
                    <a:pt x="529110" y="497783"/>
                    <a:pt x="531206" y="499402"/>
                    <a:pt x="523109" y="499592"/>
                  </a:cubicBezTo>
                  <a:cubicBezTo>
                    <a:pt x="521109" y="499592"/>
                    <a:pt x="518633" y="502069"/>
                    <a:pt x="517299" y="503878"/>
                  </a:cubicBezTo>
                  <a:cubicBezTo>
                    <a:pt x="513108" y="509593"/>
                    <a:pt x="508441" y="515213"/>
                    <a:pt x="505869" y="521500"/>
                  </a:cubicBezTo>
                  <a:cubicBezTo>
                    <a:pt x="503678" y="526739"/>
                    <a:pt x="504155" y="532930"/>
                    <a:pt x="503583" y="538645"/>
                  </a:cubicBezTo>
                  <a:cubicBezTo>
                    <a:pt x="503488" y="539693"/>
                    <a:pt x="504059" y="540835"/>
                    <a:pt x="504155" y="541883"/>
                  </a:cubicBezTo>
                  <a:cubicBezTo>
                    <a:pt x="504155" y="541978"/>
                    <a:pt x="502726" y="542074"/>
                    <a:pt x="502345" y="542455"/>
                  </a:cubicBezTo>
                  <a:cubicBezTo>
                    <a:pt x="498059" y="547313"/>
                    <a:pt x="493868" y="552266"/>
                    <a:pt x="489772" y="557218"/>
                  </a:cubicBezTo>
                  <a:cubicBezTo>
                    <a:pt x="489296" y="557790"/>
                    <a:pt x="489772" y="559505"/>
                    <a:pt x="490343" y="559885"/>
                  </a:cubicBezTo>
                  <a:cubicBezTo>
                    <a:pt x="493106" y="561410"/>
                    <a:pt x="496058" y="562648"/>
                    <a:pt x="498916" y="563981"/>
                  </a:cubicBezTo>
                  <a:cubicBezTo>
                    <a:pt x="496249" y="565029"/>
                    <a:pt x="493487" y="566077"/>
                    <a:pt x="490820" y="567220"/>
                  </a:cubicBezTo>
                  <a:cubicBezTo>
                    <a:pt x="489772" y="567696"/>
                    <a:pt x="488438" y="568172"/>
                    <a:pt x="487962" y="569030"/>
                  </a:cubicBezTo>
                  <a:cubicBezTo>
                    <a:pt x="481866" y="581317"/>
                    <a:pt x="475865" y="593699"/>
                    <a:pt x="470055" y="606082"/>
                  </a:cubicBezTo>
                  <a:cubicBezTo>
                    <a:pt x="468722" y="608939"/>
                    <a:pt x="469579" y="613226"/>
                    <a:pt x="467483" y="615131"/>
                  </a:cubicBezTo>
                  <a:cubicBezTo>
                    <a:pt x="463102" y="619036"/>
                    <a:pt x="462245" y="621417"/>
                    <a:pt x="467102" y="625703"/>
                  </a:cubicBezTo>
                  <a:cubicBezTo>
                    <a:pt x="468912" y="627227"/>
                    <a:pt x="467102" y="631990"/>
                    <a:pt x="467102" y="635324"/>
                  </a:cubicBezTo>
                  <a:cubicBezTo>
                    <a:pt x="464816" y="634752"/>
                    <a:pt x="462054" y="633228"/>
                    <a:pt x="460435" y="633895"/>
                  </a:cubicBezTo>
                  <a:cubicBezTo>
                    <a:pt x="458149" y="634847"/>
                    <a:pt x="455672" y="637324"/>
                    <a:pt x="455291" y="639419"/>
                  </a:cubicBezTo>
                  <a:cubicBezTo>
                    <a:pt x="454148" y="645230"/>
                    <a:pt x="456149" y="652278"/>
                    <a:pt x="453101" y="656850"/>
                  </a:cubicBezTo>
                  <a:cubicBezTo>
                    <a:pt x="446528" y="666756"/>
                    <a:pt x="456911" y="679996"/>
                    <a:pt x="444052" y="687997"/>
                  </a:cubicBezTo>
                  <a:cubicBezTo>
                    <a:pt x="443861" y="688092"/>
                    <a:pt x="443861" y="688759"/>
                    <a:pt x="444052" y="689140"/>
                  </a:cubicBezTo>
                  <a:cubicBezTo>
                    <a:pt x="450529" y="708571"/>
                    <a:pt x="441480" y="725906"/>
                    <a:pt x="429860" y="739908"/>
                  </a:cubicBezTo>
                  <a:cubicBezTo>
                    <a:pt x="413953" y="759053"/>
                    <a:pt x="415001" y="770578"/>
                    <a:pt x="424621" y="791343"/>
                  </a:cubicBezTo>
                  <a:cubicBezTo>
                    <a:pt x="424907" y="792010"/>
                    <a:pt x="424907" y="792867"/>
                    <a:pt x="424811" y="793724"/>
                  </a:cubicBezTo>
                  <a:cubicBezTo>
                    <a:pt x="423954" y="808774"/>
                    <a:pt x="422240" y="823823"/>
                    <a:pt x="422430" y="838873"/>
                  </a:cubicBezTo>
                  <a:cubicBezTo>
                    <a:pt x="422430" y="847255"/>
                    <a:pt x="425383" y="855732"/>
                    <a:pt x="427478" y="864019"/>
                  </a:cubicBezTo>
                  <a:cubicBezTo>
                    <a:pt x="429002" y="870305"/>
                    <a:pt x="434051" y="876973"/>
                    <a:pt x="432622" y="882402"/>
                  </a:cubicBezTo>
                  <a:cubicBezTo>
                    <a:pt x="429002" y="895927"/>
                    <a:pt x="423097" y="908977"/>
                    <a:pt x="417096" y="921931"/>
                  </a:cubicBezTo>
                  <a:cubicBezTo>
                    <a:pt x="413381" y="929932"/>
                    <a:pt x="395189" y="932218"/>
                    <a:pt x="388235" y="926408"/>
                  </a:cubicBezTo>
                  <a:cubicBezTo>
                    <a:pt x="381949" y="921074"/>
                    <a:pt x="376520" y="896880"/>
                    <a:pt x="381187" y="889927"/>
                  </a:cubicBezTo>
                  <a:cubicBezTo>
                    <a:pt x="388331" y="879449"/>
                    <a:pt x="383568" y="869924"/>
                    <a:pt x="379282" y="860494"/>
                  </a:cubicBezTo>
                  <a:cubicBezTo>
                    <a:pt x="372043" y="844588"/>
                    <a:pt x="351183" y="836015"/>
                    <a:pt x="349469" y="817060"/>
                  </a:cubicBezTo>
                  <a:cubicBezTo>
                    <a:pt x="349469" y="816775"/>
                    <a:pt x="348707" y="816489"/>
                    <a:pt x="348516" y="816203"/>
                  </a:cubicBezTo>
                  <a:cubicBezTo>
                    <a:pt x="341753" y="805345"/>
                    <a:pt x="334800" y="794582"/>
                    <a:pt x="328228" y="783533"/>
                  </a:cubicBezTo>
                  <a:cubicBezTo>
                    <a:pt x="327371" y="782104"/>
                    <a:pt x="328228" y="779913"/>
                    <a:pt x="328228" y="778199"/>
                  </a:cubicBezTo>
                  <a:cubicBezTo>
                    <a:pt x="338801" y="779151"/>
                    <a:pt x="334610" y="771722"/>
                    <a:pt x="334133" y="768388"/>
                  </a:cubicBezTo>
                  <a:cubicBezTo>
                    <a:pt x="332228" y="756672"/>
                    <a:pt x="330704" y="744385"/>
                    <a:pt x="325942" y="733431"/>
                  </a:cubicBezTo>
                  <a:cubicBezTo>
                    <a:pt x="308130" y="691902"/>
                    <a:pt x="285746" y="652564"/>
                    <a:pt x="258981" y="614750"/>
                  </a:cubicBezTo>
                  <a:cubicBezTo>
                    <a:pt x="239741" y="587603"/>
                    <a:pt x="217928" y="563791"/>
                    <a:pt x="186877" y="547503"/>
                  </a:cubicBezTo>
                  <a:cubicBezTo>
                    <a:pt x="175066" y="541312"/>
                    <a:pt x="160874" y="538645"/>
                    <a:pt x="146491" y="533120"/>
                  </a:cubicBezTo>
                  <a:cubicBezTo>
                    <a:pt x="136871" y="529691"/>
                    <a:pt x="127631" y="525405"/>
                    <a:pt x="116582" y="530072"/>
                  </a:cubicBezTo>
                  <a:cubicBezTo>
                    <a:pt x="111534" y="532263"/>
                    <a:pt x="105248" y="533406"/>
                    <a:pt x="99723" y="532835"/>
                  </a:cubicBezTo>
                  <a:cubicBezTo>
                    <a:pt x="72672" y="530453"/>
                    <a:pt x="73720" y="556647"/>
                    <a:pt x="57337" y="564934"/>
                  </a:cubicBezTo>
                  <a:cubicBezTo>
                    <a:pt x="56765" y="565219"/>
                    <a:pt x="57813" y="567601"/>
                    <a:pt x="57146" y="568363"/>
                  </a:cubicBezTo>
                  <a:cubicBezTo>
                    <a:pt x="50955" y="576078"/>
                    <a:pt x="62004" y="587603"/>
                    <a:pt x="49907" y="594080"/>
                  </a:cubicBezTo>
                  <a:cubicBezTo>
                    <a:pt x="52765" y="597224"/>
                    <a:pt x="57432" y="603319"/>
                    <a:pt x="58289" y="602939"/>
                  </a:cubicBezTo>
                  <a:cubicBezTo>
                    <a:pt x="70100" y="597605"/>
                    <a:pt x="64957" y="604272"/>
                    <a:pt x="63909" y="608558"/>
                  </a:cubicBezTo>
                  <a:cubicBezTo>
                    <a:pt x="63528" y="610082"/>
                    <a:pt x="63719" y="612178"/>
                    <a:pt x="64671" y="613511"/>
                  </a:cubicBezTo>
                  <a:cubicBezTo>
                    <a:pt x="70291" y="621512"/>
                    <a:pt x="76196" y="629323"/>
                    <a:pt x="81816" y="637324"/>
                  </a:cubicBezTo>
                  <a:cubicBezTo>
                    <a:pt x="83150" y="639134"/>
                    <a:pt x="83626" y="641419"/>
                    <a:pt x="84578" y="643515"/>
                  </a:cubicBezTo>
                  <a:cubicBezTo>
                    <a:pt x="82102" y="642848"/>
                    <a:pt x="79435" y="642372"/>
                    <a:pt x="76958" y="641419"/>
                  </a:cubicBezTo>
                  <a:cubicBezTo>
                    <a:pt x="74958" y="640658"/>
                    <a:pt x="73053" y="639419"/>
                    <a:pt x="71148" y="638372"/>
                  </a:cubicBezTo>
                  <a:cubicBezTo>
                    <a:pt x="71624" y="640562"/>
                    <a:pt x="71339" y="643420"/>
                    <a:pt x="72863" y="644849"/>
                  </a:cubicBezTo>
                  <a:cubicBezTo>
                    <a:pt x="75720" y="647611"/>
                    <a:pt x="79625" y="649516"/>
                    <a:pt x="82864" y="651992"/>
                  </a:cubicBezTo>
                  <a:cubicBezTo>
                    <a:pt x="84674" y="653421"/>
                    <a:pt x="87150" y="655326"/>
                    <a:pt x="87245" y="657136"/>
                  </a:cubicBezTo>
                  <a:cubicBezTo>
                    <a:pt x="88007" y="670661"/>
                    <a:pt x="93151" y="681329"/>
                    <a:pt x="108486" y="686568"/>
                  </a:cubicBezTo>
                  <a:cubicBezTo>
                    <a:pt x="109534" y="686949"/>
                    <a:pt x="110486" y="690664"/>
                    <a:pt x="109724" y="691426"/>
                  </a:cubicBezTo>
                  <a:cubicBezTo>
                    <a:pt x="101723" y="699427"/>
                    <a:pt x="111153" y="700189"/>
                    <a:pt x="115725" y="702856"/>
                  </a:cubicBezTo>
                  <a:cubicBezTo>
                    <a:pt x="116678" y="703427"/>
                    <a:pt x="118297" y="703237"/>
                    <a:pt x="119535" y="703427"/>
                  </a:cubicBezTo>
                  <a:cubicBezTo>
                    <a:pt x="119535" y="703999"/>
                    <a:pt x="119535" y="704951"/>
                    <a:pt x="119154" y="705142"/>
                  </a:cubicBezTo>
                  <a:cubicBezTo>
                    <a:pt x="108867" y="708380"/>
                    <a:pt x="118297" y="712571"/>
                    <a:pt x="119440" y="715048"/>
                  </a:cubicBezTo>
                  <a:cubicBezTo>
                    <a:pt x="124107" y="725811"/>
                    <a:pt x="131346" y="735908"/>
                    <a:pt x="135156" y="746861"/>
                  </a:cubicBezTo>
                  <a:cubicBezTo>
                    <a:pt x="138204" y="755719"/>
                    <a:pt x="143252" y="761149"/>
                    <a:pt x="151444" y="766578"/>
                  </a:cubicBezTo>
                  <a:cubicBezTo>
                    <a:pt x="157349" y="770483"/>
                    <a:pt x="163731" y="780008"/>
                    <a:pt x="162112" y="785152"/>
                  </a:cubicBezTo>
                  <a:cubicBezTo>
                    <a:pt x="158683" y="796391"/>
                    <a:pt x="163922" y="804011"/>
                    <a:pt x="168875" y="812869"/>
                  </a:cubicBezTo>
                  <a:cubicBezTo>
                    <a:pt x="173447" y="820871"/>
                    <a:pt x="182114" y="831158"/>
                    <a:pt x="179543" y="837253"/>
                  </a:cubicBezTo>
                  <a:cubicBezTo>
                    <a:pt x="174399" y="849541"/>
                    <a:pt x="186115" y="854589"/>
                    <a:pt x="187925" y="863352"/>
                  </a:cubicBezTo>
                  <a:cubicBezTo>
                    <a:pt x="189258" y="869924"/>
                    <a:pt x="193830" y="876306"/>
                    <a:pt x="194021" y="882783"/>
                  </a:cubicBezTo>
                  <a:cubicBezTo>
                    <a:pt x="194402" y="894499"/>
                    <a:pt x="202403" y="904976"/>
                    <a:pt x="210689" y="908691"/>
                  </a:cubicBezTo>
                  <a:cubicBezTo>
                    <a:pt x="221929" y="913835"/>
                    <a:pt x="218976" y="919359"/>
                    <a:pt x="219452" y="926217"/>
                  </a:cubicBezTo>
                  <a:cubicBezTo>
                    <a:pt x="219548" y="928217"/>
                    <a:pt x="224024" y="931932"/>
                    <a:pt x="224882" y="931646"/>
                  </a:cubicBezTo>
                  <a:cubicBezTo>
                    <a:pt x="234502" y="927741"/>
                    <a:pt x="234407" y="936790"/>
                    <a:pt x="237836" y="939838"/>
                  </a:cubicBezTo>
                  <a:cubicBezTo>
                    <a:pt x="240217" y="941838"/>
                    <a:pt x="239741" y="948506"/>
                    <a:pt x="237836" y="951744"/>
                  </a:cubicBezTo>
                  <a:cubicBezTo>
                    <a:pt x="233454" y="958983"/>
                    <a:pt x="234407" y="963650"/>
                    <a:pt x="242693" y="967556"/>
                  </a:cubicBezTo>
                  <a:cubicBezTo>
                    <a:pt x="250599" y="971270"/>
                    <a:pt x="258314" y="975366"/>
                    <a:pt x="257648" y="984986"/>
                  </a:cubicBezTo>
                  <a:cubicBezTo>
                    <a:pt x="257648" y="986415"/>
                    <a:pt x="258029" y="988130"/>
                    <a:pt x="258981" y="989273"/>
                  </a:cubicBezTo>
                  <a:cubicBezTo>
                    <a:pt x="266411" y="997655"/>
                    <a:pt x="282508" y="1003751"/>
                    <a:pt x="268601" y="1017848"/>
                  </a:cubicBezTo>
                  <a:cubicBezTo>
                    <a:pt x="268220" y="1018228"/>
                    <a:pt x="269649" y="1019848"/>
                    <a:pt x="269935" y="1020896"/>
                  </a:cubicBezTo>
                  <a:cubicBezTo>
                    <a:pt x="273173" y="1033468"/>
                    <a:pt x="274793" y="1046613"/>
                    <a:pt x="280127" y="1058424"/>
                  </a:cubicBezTo>
                  <a:cubicBezTo>
                    <a:pt x="286127" y="1071664"/>
                    <a:pt x="275078" y="1088999"/>
                    <a:pt x="293176" y="1099001"/>
                  </a:cubicBezTo>
                  <a:cubicBezTo>
                    <a:pt x="293843" y="1099382"/>
                    <a:pt x="293462" y="1101286"/>
                    <a:pt x="293176" y="1102525"/>
                  </a:cubicBezTo>
                  <a:cubicBezTo>
                    <a:pt x="291747" y="1113478"/>
                    <a:pt x="290128" y="1124337"/>
                    <a:pt x="288794" y="1135291"/>
                  </a:cubicBezTo>
                  <a:cubicBezTo>
                    <a:pt x="288794" y="1135862"/>
                    <a:pt x="290509" y="1136624"/>
                    <a:pt x="291271" y="1137291"/>
                  </a:cubicBezTo>
                  <a:cubicBezTo>
                    <a:pt x="292890" y="1138625"/>
                    <a:pt x="295843" y="1140053"/>
                    <a:pt x="295748" y="1141101"/>
                  </a:cubicBezTo>
                  <a:cubicBezTo>
                    <a:pt x="294509" y="1147388"/>
                    <a:pt x="292700" y="1153674"/>
                    <a:pt x="290890" y="1159865"/>
                  </a:cubicBezTo>
                  <a:cubicBezTo>
                    <a:pt x="289080" y="1166152"/>
                    <a:pt x="284794" y="1172629"/>
                    <a:pt x="285461" y="1178725"/>
                  </a:cubicBezTo>
                  <a:cubicBezTo>
                    <a:pt x="286413" y="1187488"/>
                    <a:pt x="291176" y="1195965"/>
                    <a:pt x="293843" y="1204633"/>
                  </a:cubicBezTo>
                  <a:cubicBezTo>
                    <a:pt x="296319" y="1212824"/>
                    <a:pt x="302987" y="1224921"/>
                    <a:pt x="299272" y="1228541"/>
                  </a:cubicBezTo>
                  <a:cubicBezTo>
                    <a:pt x="289175" y="1238542"/>
                    <a:pt x="313750" y="1245590"/>
                    <a:pt x="299748" y="1253401"/>
                  </a:cubicBezTo>
                  <a:cubicBezTo>
                    <a:pt x="300129" y="1253401"/>
                    <a:pt x="300605" y="1253591"/>
                    <a:pt x="300986" y="1253686"/>
                  </a:cubicBezTo>
                  <a:cubicBezTo>
                    <a:pt x="312226" y="1255115"/>
                    <a:pt x="312512" y="1259306"/>
                    <a:pt x="305463" y="1266164"/>
                  </a:cubicBezTo>
                  <a:cubicBezTo>
                    <a:pt x="304606" y="1267022"/>
                    <a:pt x="305844" y="1270165"/>
                    <a:pt x="306892" y="1271784"/>
                  </a:cubicBezTo>
                  <a:cubicBezTo>
                    <a:pt x="309368" y="1275785"/>
                    <a:pt x="311750" y="1279976"/>
                    <a:pt x="315179" y="1283309"/>
                  </a:cubicBezTo>
                  <a:cubicBezTo>
                    <a:pt x="323561" y="1291596"/>
                    <a:pt x="326799" y="1301978"/>
                    <a:pt x="331847" y="1311694"/>
                  </a:cubicBezTo>
                  <a:cubicBezTo>
                    <a:pt x="338610" y="1324457"/>
                    <a:pt x="359089" y="1330934"/>
                    <a:pt x="353660" y="1349603"/>
                  </a:cubicBezTo>
                  <a:cubicBezTo>
                    <a:pt x="353374" y="1350365"/>
                    <a:pt x="356708" y="1353032"/>
                    <a:pt x="357184" y="1352842"/>
                  </a:cubicBezTo>
                  <a:cubicBezTo>
                    <a:pt x="367185" y="1348175"/>
                    <a:pt x="370328" y="1356938"/>
                    <a:pt x="376424" y="1360081"/>
                  </a:cubicBezTo>
                  <a:cubicBezTo>
                    <a:pt x="394141" y="1369034"/>
                    <a:pt x="410429" y="1383131"/>
                    <a:pt x="433955" y="1371225"/>
                  </a:cubicBezTo>
                  <a:cubicBezTo>
                    <a:pt x="438051" y="1369130"/>
                    <a:pt x="447576" y="1371225"/>
                    <a:pt x="451958" y="1374273"/>
                  </a:cubicBezTo>
                  <a:cubicBezTo>
                    <a:pt x="468436" y="1385989"/>
                    <a:pt x="488248" y="1394371"/>
                    <a:pt x="511013" y="1397038"/>
                  </a:cubicBezTo>
                  <a:cubicBezTo>
                    <a:pt x="513013" y="1397324"/>
                    <a:pt x="514918" y="1398562"/>
                    <a:pt x="516728" y="1399514"/>
                  </a:cubicBezTo>
                  <a:cubicBezTo>
                    <a:pt x="522919" y="1402658"/>
                    <a:pt x="528920" y="1406372"/>
                    <a:pt x="535397" y="1409039"/>
                  </a:cubicBezTo>
                  <a:cubicBezTo>
                    <a:pt x="544636" y="1412754"/>
                    <a:pt x="555780" y="1414088"/>
                    <a:pt x="563114" y="1419612"/>
                  </a:cubicBezTo>
                  <a:cubicBezTo>
                    <a:pt x="569687" y="1424660"/>
                    <a:pt x="571115" y="1435328"/>
                    <a:pt x="584069" y="1428851"/>
                  </a:cubicBezTo>
                  <a:cubicBezTo>
                    <a:pt x="584355" y="1428851"/>
                    <a:pt x="587594" y="1433138"/>
                    <a:pt x="589308" y="1435519"/>
                  </a:cubicBezTo>
                  <a:cubicBezTo>
                    <a:pt x="592642" y="1440091"/>
                    <a:pt x="594928" y="1445901"/>
                    <a:pt x="603405" y="1441805"/>
                  </a:cubicBezTo>
                  <a:cubicBezTo>
                    <a:pt x="604739" y="1441139"/>
                    <a:pt x="607691" y="1441424"/>
                    <a:pt x="608930" y="1442377"/>
                  </a:cubicBezTo>
                  <a:cubicBezTo>
                    <a:pt x="619883" y="1450473"/>
                    <a:pt x="633504" y="1455331"/>
                    <a:pt x="644648" y="1462570"/>
                  </a:cubicBezTo>
                  <a:cubicBezTo>
                    <a:pt x="672176" y="1480382"/>
                    <a:pt x="701322" y="1494955"/>
                    <a:pt x="732755" y="1506194"/>
                  </a:cubicBezTo>
                  <a:cubicBezTo>
                    <a:pt x="734469" y="1506766"/>
                    <a:pt x="736565" y="1507528"/>
                    <a:pt x="737517" y="1508671"/>
                  </a:cubicBezTo>
                  <a:cubicBezTo>
                    <a:pt x="742661" y="1515338"/>
                    <a:pt x="754376" y="1517243"/>
                    <a:pt x="763330" y="1514195"/>
                  </a:cubicBezTo>
                  <a:cubicBezTo>
                    <a:pt x="767140" y="1512862"/>
                    <a:pt x="772474" y="1515052"/>
                    <a:pt x="777046" y="1515624"/>
                  </a:cubicBezTo>
                  <a:cubicBezTo>
                    <a:pt x="776284" y="1517339"/>
                    <a:pt x="775903" y="1519529"/>
                    <a:pt x="774474" y="1520672"/>
                  </a:cubicBezTo>
                  <a:cubicBezTo>
                    <a:pt x="772664" y="1522196"/>
                    <a:pt x="769997" y="1522863"/>
                    <a:pt x="767711" y="1523911"/>
                  </a:cubicBezTo>
                  <a:cubicBezTo>
                    <a:pt x="771331" y="1524197"/>
                    <a:pt x="774950" y="1524959"/>
                    <a:pt x="778475" y="1524482"/>
                  </a:cubicBezTo>
                  <a:cubicBezTo>
                    <a:pt x="784761" y="1523720"/>
                    <a:pt x="791048" y="1520958"/>
                    <a:pt x="797048" y="1521530"/>
                  </a:cubicBezTo>
                  <a:cubicBezTo>
                    <a:pt x="807716" y="1522482"/>
                    <a:pt x="816860" y="1528959"/>
                    <a:pt x="826671" y="1532388"/>
                  </a:cubicBezTo>
                  <a:cubicBezTo>
                    <a:pt x="838673" y="1536484"/>
                    <a:pt x="850007" y="1536103"/>
                    <a:pt x="861533" y="1537913"/>
                  </a:cubicBezTo>
                  <a:cubicBezTo>
                    <a:pt x="878011" y="1540580"/>
                    <a:pt x="894584" y="1543342"/>
                    <a:pt x="910396" y="1548009"/>
                  </a:cubicBezTo>
                  <a:cubicBezTo>
                    <a:pt x="915635" y="1549533"/>
                    <a:pt x="919159" y="1553057"/>
                    <a:pt x="926398" y="1552867"/>
                  </a:cubicBezTo>
                  <a:cubicBezTo>
                    <a:pt x="944400" y="1552200"/>
                    <a:pt x="962498" y="1553915"/>
                    <a:pt x="980595" y="1554867"/>
                  </a:cubicBezTo>
                  <a:cubicBezTo>
                    <a:pt x="995073" y="1555629"/>
                    <a:pt x="1009456" y="1557439"/>
                    <a:pt x="1023839" y="1557058"/>
                  </a:cubicBezTo>
                  <a:cubicBezTo>
                    <a:pt x="1038698" y="1556677"/>
                    <a:pt x="1053366" y="1553152"/>
                    <a:pt x="1068225" y="1552772"/>
                  </a:cubicBezTo>
                  <a:cubicBezTo>
                    <a:pt x="1080608" y="1552486"/>
                    <a:pt x="1093466" y="1556963"/>
                    <a:pt x="1105468" y="1555343"/>
                  </a:cubicBezTo>
                  <a:cubicBezTo>
                    <a:pt x="1118136" y="1553534"/>
                    <a:pt x="1130804" y="1554772"/>
                    <a:pt x="1143473" y="1553438"/>
                  </a:cubicBezTo>
                  <a:cubicBezTo>
                    <a:pt x="1161951" y="1551533"/>
                    <a:pt x="1176810" y="1543723"/>
                    <a:pt x="1192336" y="1537055"/>
                  </a:cubicBezTo>
                  <a:cubicBezTo>
                    <a:pt x="1206242" y="1531055"/>
                    <a:pt x="1215386" y="1527435"/>
                    <a:pt x="1225959" y="1528102"/>
                  </a:cubicBezTo>
                  <a:cubicBezTo>
                    <a:pt x="1227293" y="1528102"/>
                    <a:pt x="1229293" y="1526864"/>
                    <a:pt x="1230150" y="1525721"/>
                  </a:cubicBezTo>
                  <a:cubicBezTo>
                    <a:pt x="1234151" y="1520863"/>
                    <a:pt x="1238818" y="1516291"/>
                    <a:pt x="1241294" y="1510861"/>
                  </a:cubicBezTo>
                  <a:cubicBezTo>
                    <a:pt x="1246438" y="1499908"/>
                    <a:pt x="1261106" y="1502480"/>
                    <a:pt x="1268536" y="1494669"/>
                  </a:cubicBezTo>
                  <a:cubicBezTo>
                    <a:pt x="1273203" y="1489811"/>
                    <a:pt x="1277489" y="1483049"/>
                    <a:pt x="1287014" y="1484382"/>
                  </a:cubicBezTo>
                  <a:cubicBezTo>
                    <a:pt x="1287014" y="1484382"/>
                    <a:pt x="1287776" y="1481525"/>
                    <a:pt x="1288062" y="1480001"/>
                  </a:cubicBezTo>
                  <a:cubicBezTo>
                    <a:pt x="1285681" y="1480191"/>
                    <a:pt x="1283204" y="1480286"/>
                    <a:pt x="1280823" y="1480477"/>
                  </a:cubicBezTo>
                  <a:cubicBezTo>
                    <a:pt x="1282919" y="1478000"/>
                    <a:pt x="1284824" y="1473524"/>
                    <a:pt x="1287014" y="1473524"/>
                  </a:cubicBezTo>
                  <a:cubicBezTo>
                    <a:pt x="1290062" y="1473428"/>
                    <a:pt x="1287776" y="1455426"/>
                    <a:pt x="1294730" y="1471428"/>
                  </a:cubicBezTo>
                  <a:cubicBezTo>
                    <a:pt x="1296349" y="1470666"/>
                    <a:pt x="1298063" y="1470094"/>
                    <a:pt x="1299587" y="1469142"/>
                  </a:cubicBezTo>
                  <a:cubicBezTo>
                    <a:pt x="1312827" y="1460379"/>
                    <a:pt x="1321971" y="1448092"/>
                    <a:pt x="1335020" y="1438662"/>
                  </a:cubicBezTo>
                  <a:cubicBezTo>
                    <a:pt x="1351975" y="1426375"/>
                    <a:pt x="1373406" y="1415516"/>
                    <a:pt x="1379693" y="1393894"/>
                  </a:cubicBezTo>
                  <a:cubicBezTo>
                    <a:pt x="1380740" y="1390275"/>
                    <a:pt x="1380740" y="1385322"/>
                    <a:pt x="1383503" y="1383322"/>
                  </a:cubicBezTo>
                  <a:cubicBezTo>
                    <a:pt x="1398076" y="1372177"/>
                    <a:pt x="1413316" y="1361700"/>
                    <a:pt x="1428461" y="1351127"/>
                  </a:cubicBezTo>
                  <a:cubicBezTo>
                    <a:pt x="1438652" y="1343984"/>
                    <a:pt x="1450844" y="1338554"/>
                    <a:pt x="1458845" y="1329982"/>
                  </a:cubicBezTo>
                  <a:cubicBezTo>
                    <a:pt x="1471133" y="1316837"/>
                    <a:pt x="1480753" y="1301788"/>
                    <a:pt x="1491326" y="1287405"/>
                  </a:cubicBezTo>
                  <a:cubicBezTo>
                    <a:pt x="1495326" y="1281976"/>
                    <a:pt x="1498565" y="1276070"/>
                    <a:pt x="1502375" y="1270451"/>
                  </a:cubicBezTo>
                  <a:cubicBezTo>
                    <a:pt x="1511138" y="1257782"/>
                    <a:pt x="1527616" y="1249781"/>
                    <a:pt x="1530664" y="1233494"/>
                  </a:cubicBezTo>
                  <a:cubicBezTo>
                    <a:pt x="1531616" y="1228350"/>
                    <a:pt x="1533617" y="1223207"/>
                    <a:pt x="1536474" y="1218730"/>
                  </a:cubicBezTo>
                  <a:cubicBezTo>
                    <a:pt x="1550000" y="1197013"/>
                    <a:pt x="1563525" y="1175391"/>
                    <a:pt x="1564859" y="1149864"/>
                  </a:cubicBezTo>
                  <a:cubicBezTo>
                    <a:pt x="1565049" y="1145864"/>
                    <a:pt x="1564668" y="1141387"/>
                    <a:pt x="1566478" y="1137958"/>
                  </a:cubicBezTo>
                  <a:cubicBezTo>
                    <a:pt x="1574765" y="1121480"/>
                    <a:pt x="1584004" y="1105477"/>
                    <a:pt x="1592291" y="1088999"/>
                  </a:cubicBezTo>
                  <a:cubicBezTo>
                    <a:pt x="1594767" y="1084142"/>
                    <a:pt x="1594100" y="1078046"/>
                    <a:pt x="1596672" y="1073283"/>
                  </a:cubicBezTo>
                  <a:cubicBezTo>
                    <a:pt x="1601530" y="1064139"/>
                    <a:pt x="1607721" y="1055471"/>
                    <a:pt x="1613055" y="1046518"/>
                  </a:cubicBezTo>
                  <a:cubicBezTo>
                    <a:pt x="1614389" y="1044327"/>
                    <a:pt x="1614865" y="1041660"/>
                    <a:pt x="1615246" y="1039088"/>
                  </a:cubicBezTo>
                  <a:cubicBezTo>
                    <a:pt x="1616675" y="1028420"/>
                    <a:pt x="1618008" y="1017752"/>
                    <a:pt x="1619342" y="1007084"/>
                  </a:cubicBezTo>
                  <a:cubicBezTo>
                    <a:pt x="1620675" y="995845"/>
                    <a:pt x="1622485" y="984605"/>
                    <a:pt x="1623247" y="973366"/>
                  </a:cubicBezTo>
                  <a:cubicBezTo>
                    <a:pt x="1624009" y="961460"/>
                    <a:pt x="1619723" y="947743"/>
                    <a:pt x="1625057" y="938028"/>
                  </a:cubicBezTo>
                  <a:close/>
                  <a:moveTo>
                    <a:pt x="439670" y="705427"/>
                  </a:moveTo>
                  <a:cubicBezTo>
                    <a:pt x="439670" y="702951"/>
                    <a:pt x="439670" y="700570"/>
                    <a:pt x="438432" y="696950"/>
                  </a:cubicBezTo>
                  <a:cubicBezTo>
                    <a:pt x="438146" y="696665"/>
                    <a:pt x="437861" y="696284"/>
                    <a:pt x="437480" y="696093"/>
                  </a:cubicBezTo>
                  <a:cubicBezTo>
                    <a:pt x="437289" y="695998"/>
                    <a:pt x="436622" y="696093"/>
                    <a:pt x="436622" y="696188"/>
                  </a:cubicBezTo>
                  <a:cubicBezTo>
                    <a:pt x="436337" y="698569"/>
                    <a:pt x="435670" y="701046"/>
                    <a:pt x="435956" y="703427"/>
                  </a:cubicBezTo>
                  <a:cubicBezTo>
                    <a:pt x="435956" y="704189"/>
                    <a:pt x="438432" y="704761"/>
                    <a:pt x="439766" y="705427"/>
                  </a:cubicBezTo>
                  <a:close/>
                  <a:moveTo>
                    <a:pt x="281746" y="1107097"/>
                  </a:moveTo>
                  <a:cubicBezTo>
                    <a:pt x="282889" y="1103001"/>
                    <a:pt x="283841" y="1098905"/>
                    <a:pt x="283365" y="1093571"/>
                  </a:cubicBezTo>
                  <a:cubicBezTo>
                    <a:pt x="281174" y="1096334"/>
                    <a:pt x="278603" y="1098905"/>
                    <a:pt x="276983" y="1101858"/>
                  </a:cubicBezTo>
                  <a:cubicBezTo>
                    <a:pt x="276412" y="1102906"/>
                    <a:pt x="278031" y="1105097"/>
                    <a:pt x="279079" y="1106621"/>
                  </a:cubicBezTo>
                  <a:cubicBezTo>
                    <a:pt x="279365" y="1107097"/>
                    <a:pt x="281651" y="1107097"/>
                    <a:pt x="281651" y="1107002"/>
                  </a:cubicBezTo>
                  <a:close/>
                  <a:moveTo>
                    <a:pt x="65243" y="626560"/>
                  </a:moveTo>
                  <a:cubicBezTo>
                    <a:pt x="66481" y="627132"/>
                    <a:pt x="67719" y="627608"/>
                    <a:pt x="68957" y="628085"/>
                  </a:cubicBezTo>
                  <a:cubicBezTo>
                    <a:pt x="66671" y="625036"/>
                    <a:pt x="64576" y="621798"/>
                    <a:pt x="61909" y="619036"/>
                  </a:cubicBezTo>
                  <a:cubicBezTo>
                    <a:pt x="61242" y="618369"/>
                    <a:pt x="58956" y="618845"/>
                    <a:pt x="57432" y="618845"/>
                  </a:cubicBezTo>
                  <a:cubicBezTo>
                    <a:pt x="59528" y="621036"/>
                    <a:pt x="61623" y="623227"/>
                    <a:pt x="65147" y="626560"/>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 name="フリーフォーム: 図形 16">
              <a:extLst>
                <a:ext uri="{FF2B5EF4-FFF2-40B4-BE49-F238E27FC236}">
                  <a16:creationId xmlns:a16="http://schemas.microsoft.com/office/drawing/2014/main" id="{D1F66BD9-4706-2048-6727-D784BDF8A480}"/>
                </a:ext>
              </a:extLst>
            </p:cNvPr>
            <p:cNvSpPr/>
            <p:nvPr/>
          </p:nvSpPr>
          <p:spPr>
            <a:xfrm>
              <a:off x="7766900" y="3030428"/>
              <a:ext cx="1578224" cy="1510365"/>
            </a:xfrm>
            <a:custGeom>
              <a:avLst/>
              <a:gdLst>
                <a:gd name="connsiteX0" fmla="*/ 1575149 w 1578224"/>
                <a:gd name="connsiteY0" fmla="*/ 862518 h 1510365"/>
                <a:gd name="connsiteX1" fmla="*/ 1575149 w 1578224"/>
                <a:gd name="connsiteY1" fmla="*/ 891284 h 1510365"/>
                <a:gd name="connsiteX2" fmla="*/ 1573340 w 1578224"/>
                <a:gd name="connsiteY2" fmla="*/ 926621 h 1510365"/>
                <a:gd name="connsiteX3" fmla="*/ 1569434 w 1578224"/>
                <a:gd name="connsiteY3" fmla="*/ 960340 h 1510365"/>
                <a:gd name="connsiteX4" fmla="*/ 1565339 w 1578224"/>
                <a:gd name="connsiteY4" fmla="*/ 992344 h 1510365"/>
                <a:gd name="connsiteX5" fmla="*/ 1563148 w 1578224"/>
                <a:gd name="connsiteY5" fmla="*/ 999774 h 1510365"/>
                <a:gd name="connsiteX6" fmla="*/ 1546765 w 1578224"/>
                <a:gd name="connsiteY6" fmla="*/ 1026539 h 1510365"/>
                <a:gd name="connsiteX7" fmla="*/ 1542383 w 1578224"/>
                <a:gd name="connsiteY7" fmla="*/ 1042255 h 1510365"/>
                <a:gd name="connsiteX8" fmla="*/ 1516570 w 1578224"/>
                <a:gd name="connsiteY8" fmla="*/ 1091214 h 1510365"/>
                <a:gd name="connsiteX9" fmla="*/ 1514951 w 1578224"/>
                <a:gd name="connsiteY9" fmla="*/ 1103120 h 1510365"/>
                <a:gd name="connsiteX10" fmla="*/ 1486567 w 1578224"/>
                <a:gd name="connsiteY10" fmla="*/ 1171986 h 1510365"/>
                <a:gd name="connsiteX11" fmla="*/ 1480757 w 1578224"/>
                <a:gd name="connsiteY11" fmla="*/ 1186749 h 1510365"/>
                <a:gd name="connsiteX12" fmla="*/ 1452467 w 1578224"/>
                <a:gd name="connsiteY12" fmla="*/ 1223706 h 1510365"/>
                <a:gd name="connsiteX13" fmla="*/ 1441418 w 1578224"/>
                <a:gd name="connsiteY13" fmla="*/ 1240661 h 1510365"/>
                <a:gd name="connsiteX14" fmla="*/ 1408938 w 1578224"/>
                <a:gd name="connsiteY14" fmla="*/ 1283237 h 1510365"/>
                <a:gd name="connsiteX15" fmla="*/ 1378553 w 1578224"/>
                <a:gd name="connsiteY15" fmla="*/ 1304383 h 1510365"/>
                <a:gd name="connsiteX16" fmla="*/ 1333595 w 1578224"/>
                <a:gd name="connsiteY16" fmla="*/ 1336578 h 1510365"/>
                <a:gd name="connsiteX17" fmla="*/ 1329785 w 1578224"/>
                <a:gd name="connsiteY17" fmla="*/ 1347150 h 1510365"/>
                <a:gd name="connsiteX18" fmla="*/ 1285113 w 1578224"/>
                <a:gd name="connsiteY18" fmla="*/ 1391918 h 1510365"/>
                <a:gd name="connsiteX19" fmla="*/ 1249680 w 1578224"/>
                <a:gd name="connsiteY19" fmla="*/ 1422398 h 1510365"/>
                <a:gd name="connsiteX20" fmla="*/ 1244822 w 1578224"/>
                <a:gd name="connsiteY20" fmla="*/ 1424684 h 1510365"/>
                <a:gd name="connsiteX21" fmla="*/ 1237107 w 1578224"/>
                <a:gd name="connsiteY21" fmla="*/ 1426779 h 1510365"/>
                <a:gd name="connsiteX22" fmla="*/ 1230916 w 1578224"/>
                <a:gd name="connsiteY22" fmla="*/ 1433733 h 1510365"/>
                <a:gd name="connsiteX23" fmla="*/ 1238155 w 1578224"/>
                <a:gd name="connsiteY23" fmla="*/ 1433256 h 1510365"/>
                <a:gd name="connsiteX24" fmla="*/ 1237107 w 1578224"/>
                <a:gd name="connsiteY24" fmla="*/ 1437638 h 1510365"/>
                <a:gd name="connsiteX25" fmla="*/ 1218629 w 1578224"/>
                <a:gd name="connsiteY25" fmla="*/ 1447925 h 1510365"/>
                <a:gd name="connsiteX26" fmla="*/ 1191387 w 1578224"/>
                <a:gd name="connsiteY26" fmla="*/ 1464117 h 1510365"/>
                <a:gd name="connsiteX27" fmla="*/ 1180243 w 1578224"/>
                <a:gd name="connsiteY27" fmla="*/ 1478976 h 1510365"/>
                <a:gd name="connsiteX28" fmla="*/ 1176052 w 1578224"/>
                <a:gd name="connsiteY28" fmla="*/ 1481358 h 1510365"/>
                <a:gd name="connsiteX29" fmla="*/ 1142429 w 1578224"/>
                <a:gd name="connsiteY29" fmla="*/ 1490311 h 1510365"/>
                <a:gd name="connsiteX30" fmla="*/ 1093565 w 1578224"/>
                <a:gd name="connsiteY30" fmla="*/ 1506694 h 1510365"/>
                <a:gd name="connsiteX31" fmla="*/ 1055561 w 1578224"/>
                <a:gd name="connsiteY31" fmla="*/ 1508599 h 1510365"/>
                <a:gd name="connsiteX32" fmla="*/ 1018318 w 1578224"/>
                <a:gd name="connsiteY32" fmla="*/ 1506027 h 1510365"/>
                <a:gd name="connsiteX33" fmla="*/ 973931 w 1578224"/>
                <a:gd name="connsiteY33" fmla="*/ 1510314 h 1510365"/>
                <a:gd name="connsiteX34" fmla="*/ 930688 w 1578224"/>
                <a:gd name="connsiteY34" fmla="*/ 1508123 h 1510365"/>
                <a:gd name="connsiteX35" fmla="*/ 876491 w 1578224"/>
                <a:gd name="connsiteY35" fmla="*/ 1506123 h 1510365"/>
                <a:gd name="connsiteX36" fmla="*/ 860489 w 1578224"/>
                <a:gd name="connsiteY36" fmla="*/ 1501265 h 1510365"/>
                <a:gd name="connsiteX37" fmla="*/ 811625 w 1578224"/>
                <a:gd name="connsiteY37" fmla="*/ 1491168 h 1510365"/>
                <a:gd name="connsiteX38" fmla="*/ 776764 w 1578224"/>
                <a:gd name="connsiteY38" fmla="*/ 1485644 h 1510365"/>
                <a:gd name="connsiteX39" fmla="*/ 747141 w 1578224"/>
                <a:gd name="connsiteY39" fmla="*/ 1474785 h 1510365"/>
                <a:gd name="connsiteX40" fmla="*/ 728567 w 1578224"/>
                <a:gd name="connsiteY40" fmla="*/ 1477738 h 1510365"/>
                <a:gd name="connsiteX41" fmla="*/ 717804 w 1578224"/>
                <a:gd name="connsiteY41" fmla="*/ 1477167 h 1510365"/>
                <a:gd name="connsiteX42" fmla="*/ 724567 w 1578224"/>
                <a:gd name="connsiteY42" fmla="*/ 1473928 h 1510365"/>
                <a:gd name="connsiteX43" fmla="*/ 727139 w 1578224"/>
                <a:gd name="connsiteY43" fmla="*/ 1468880 h 1510365"/>
                <a:gd name="connsiteX44" fmla="*/ 713423 w 1578224"/>
                <a:gd name="connsiteY44" fmla="*/ 1467451 h 1510365"/>
                <a:gd name="connsiteX45" fmla="*/ 687610 w 1578224"/>
                <a:gd name="connsiteY45" fmla="*/ 1461927 h 1510365"/>
                <a:gd name="connsiteX46" fmla="*/ 682847 w 1578224"/>
                <a:gd name="connsiteY46" fmla="*/ 1459450 h 1510365"/>
                <a:gd name="connsiteX47" fmla="*/ 594741 w 1578224"/>
                <a:gd name="connsiteY47" fmla="*/ 1415826 h 1510365"/>
                <a:gd name="connsiteX48" fmla="*/ 559022 w 1578224"/>
                <a:gd name="connsiteY48" fmla="*/ 1395633 h 1510365"/>
                <a:gd name="connsiteX49" fmla="*/ 553498 w 1578224"/>
                <a:gd name="connsiteY49" fmla="*/ 1395061 h 1510365"/>
                <a:gd name="connsiteX50" fmla="*/ 539401 w 1578224"/>
                <a:gd name="connsiteY50" fmla="*/ 1388775 h 1510365"/>
                <a:gd name="connsiteX51" fmla="*/ 534162 w 1578224"/>
                <a:gd name="connsiteY51" fmla="*/ 1382107 h 1510365"/>
                <a:gd name="connsiteX52" fmla="*/ 513207 w 1578224"/>
                <a:gd name="connsiteY52" fmla="*/ 1372868 h 1510365"/>
                <a:gd name="connsiteX53" fmla="*/ 485489 w 1578224"/>
                <a:gd name="connsiteY53" fmla="*/ 1362295 h 1510365"/>
                <a:gd name="connsiteX54" fmla="*/ 466820 w 1578224"/>
                <a:gd name="connsiteY54" fmla="*/ 1352770 h 1510365"/>
                <a:gd name="connsiteX55" fmla="*/ 461105 w 1578224"/>
                <a:gd name="connsiteY55" fmla="*/ 1350294 h 1510365"/>
                <a:gd name="connsiteX56" fmla="*/ 402050 w 1578224"/>
                <a:gd name="connsiteY56" fmla="*/ 1327529 h 1510365"/>
                <a:gd name="connsiteX57" fmla="*/ 384048 w 1578224"/>
                <a:gd name="connsiteY57" fmla="*/ 1324481 h 1510365"/>
                <a:gd name="connsiteX58" fmla="*/ 326517 w 1578224"/>
                <a:gd name="connsiteY58" fmla="*/ 1313337 h 1510365"/>
                <a:gd name="connsiteX59" fmla="*/ 307277 w 1578224"/>
                <a:gd name="connsiteY59" fmla="*/ 1306098 h 1510365"/>
                <a:gd name="connsiteX60" fmla="*/ 303752 w 1578224"/>
                <a:gd name="connsiteY60" fmla="*/ 1302859 h 1510365"/>
                <a:gd name="connsiteX61" fmla="*/ 281940 w 1578224"/>
                <a:gd name="connsiteY61" fmla="*/ 1264950 h 1510365"/>
                <a:gd name="connsiteX62" fmla="*/ 265271 w 1578224"/>
                <a:gd name="connsiteY62" fmla="*/ 1236565 h 1510365"/>
                <a:gd name="connsiteX63" fmla="*/ 256984 w 1578224"/>
                <a:gd name="connsiteY63" fmla="*/ 1225040 h 1510365"/>
                <a:gd name="connsiteX64" fmla="*/ 255556 w 1578224"/>
                <a:gd name="connsiteY64" fmla="*/ 1219420 h 1510365"/>
                <a:gd name="connsiteX65" fmla="*/ 251079 w 1578224"/>
                <a:gd name="connsiteY65" fmla="*/ 1206942 h 1510365"/>
                <a:gd name="connsiteX66" fmla="*/ 249841 w 1578224"/>
                <a:gd name="connsiteY66" fmla="*/ 1206657 h 1510365"/>
                <a:gd name="connsiteX67" fmla="*/ 249365 w 1578224"/>
                <a:gd name="connsiteY67" fmla="*/ 1181796 h 1510365"/>
                <a:gd name="connsiteX68" fmla="*/ 243935 w 1578224"/>
                <a:gd name="connsiteY68" fmla="*/ 1157889 h 1510365"/>
                <a:gd name="connsiteX69" fmla="*/ 235553 w 1578224"/>
                <a:gd name="connsiteY69" fmla="*/ 1131981 h 1510365"/>
                <a:gd name="connsiteX70" fmla="*/ 240983 w 1578224"/>
                <a:gd name="connsiteY70" fmla="*/ 1113121 h 1510365"/>
                <a:gd name="connsiteX71" fmla="*/ 245840 w 1578224"/>
                <a:gd name="connsiteY71" fmla="*/ 1094357 h 1510365"/>
                <a:gd name="connsiteX72" fmla="*/ 241364 w 1578224"/>
                <a:gd name="connsiteY72" fmla="*/ 1090547 h 1510365"/>
                <a:gd name="connsiteX73" fmla="*/ 238887 w 1578224"/>
                <a:gd name="connsiteY73" fmla="*/ 1088546 h 1510365"/>
                <a:gd name="connsiteX74" fmla="*/ 243269 w 1578224"/>
                <a:gd name="connsiteY74" fmla="*/ 1055781 h 1510365"/>
                <a:gd name="connsiteX75" fmla="*/ 243269 w 1578224"/>
                <a:gd name="connsiteY75" fmla="*/ 1052256 h 1510365"/>
                <a:gd name="connsiteX76" fmla="*/ 230219 w 1578224"/>
                <a:gd name="connsiteY76" fmla="*/ 1011680 h 1510365"/>
                <a:gd name="connsiteX77" fmla="*/ 220028 w 1578224"/>
                <a:gd name="connsiteY77" fmla="*/ 974151 h 1510365"/>
                <a:gd name="connsiteX78" fmla="*/ 218694 w 1578224"/>
                <a:gd name="connsiteY78" fmla="*/ 971103 h 1510365"/>
                <a:gd name="connsiteX79" fmla="*/ 209074 w 1578224"/>
                <a:gd name="connsiteY79" fmla="*/ 942528 h 1510365"/>
                <a:gd name="connsiteX80" fmla="*/ 207740 w 1578224"/>
                <a:gd name="connsiteY80" fmla="*/ 938242 h 1510365"/>
                <a:gd name="connsiteX81" fmla="*/ 192786 w 1578224"/>
                <a:gd name="connsiteY81" fmla="*/ 920811 h 1510365"/>
                <a:gd name="connsiteX82" fmla="*/ 187928 w 1578224"/>
                <a:gd name="connsiteY82" fmla="*/ 905000 h 1510365"/>
                <a:gd name="connsiteX83" fmla="*/ 187928 w 1578224"/>
                <a:gd name="connsiteY83" fmla="*/ 893094 h 1510365"/>
                <a:gd name="connsiteX84" fmla="*/ 174974 w 1578224"/>
                <a:gd name="connsiteY84" fmla="*/ 884902 h 1510365"/>
                <a:gd name="connsiteX85" fmla="*/ 169545 w 1578224"/>
                <a:gd name="connsiteY85" fmla="*/ 879473 h 1510365"/>
                <a:gd name="connsiteX86" fmla="*/ 160782 w 1578224"/>
                <a:gd name="connsiteY86" fmla="*/ 861947 h 1510365"/>
                <a:gd name="connsiteX87" fmla="*/ 144113 w 1578224"/>
                <a:gd name="connsiteY87" fmla="*/ 836039 h 1510365"/>
                <a:gd name="connsiteX88" fmla="*/ 138017 w 1578224"/>
                <a:gd name="connsiteY88" fmla="*/ 816608 h 1510365"/>
                <a:gd name="connsiteX89" fmla="*/ 129635 w 1578224"/>
                <a:gd name="connsiteY89" fmla="*/ 790509 h 1510365"/>
                <a:gd name="connsiteX90" fmla="*/ 118967 w 1578224"/>
                <a:gd name="connsiteY90" fmla="*/ 766125 h 1510365"/>
                <a:gd name="connsiteX91" fmla="*/ 112205 w 1578224"/>
                <a:gd name="connsiteY91" fmla="*/ 738408 h 1510365"/>
                <a:gd name="connsiteX92" fmla="*/ 101537 w 1578224"/>
                <a:gd name="connsiteY92" fmla="*/ 719834 h 1510365"/>
                <a:gd name="connsiteX93" fmla="*/ 85249 w 1578224"/>
                <a:gd name="connsiteY93" fmla="*/ 700117 h 1510365"/>
                <a:gd name="connsiteX94" fmla="*/ 69533 w 1578224"/>
                <a:gd name="connsiteY94" fmla="*/ 668303 h 1510365"/>
                <a:gd name="connsiteX95" fmla="*/ 69247 w 1578224"/>
                <a:gd name="connsiteY95" fmla="*/ 658398 h 1510365"/>
                <a:gd name="connsiteX96" fmla="*/ 69628 w 1578224"/>
                <a:gd name="connsiteY96" fmla="*/ 656683 h 1510365"/>
                <a:gd name="connsiteX97" fmla="*/ 65818 w 1578224"/>
                <a:gd name="connsiteY97" fmla="*/ 656111 h 1510365"/>
                <a:gd name="connsiteX98" fmla="*/ 59817 w 1578224"/>
                <a:gd name="connsiteY98" fmla="*/ 644682 h 1510365"/>
                <a:gd name="connsiteX99" fmla="*/ 58579 w 1578224"/>
                <a:gd name="connsiteY99" fmla="*/ 639824 h 1510365"/>
                <a:gd name="connsiteX100" fmla="*/ 37338 w 1578224"/>
                <a:gd name="connsiteY100" fmla="*/ 610392 h 1510365"/>
                <a:gd name="connsiteX101" fmla="*/ 32957 w 1578224"/>
                <a:gd name="connsiteY101" fmla="*/ 605248 h 1510365"/>
                <a:gd name="connsiteX102" fmla="*/ 22955 w 1578224"/>
                <a:gd name="connsiteY102" fmla="*/ 598104 h 1510365"/>
                <a:gd name="connsiteX103" fmla="*/ 21241 w 1578224"/>
                <a:gd name="connsiteY103" fmla="*/ 591627 h 1510365"/>
                <a:gd name="connsiteX104" fmla="*/ 27051 w 1578224"/>
                <a:gd name="connsiteY104" fmla="*/ 594675 h 1510365"/>
                <a:gd name="connsiteX105" fmla="*/ 34671 w 1578224"/>
                <a:gd name="connsiteY105" fmla="*/ 596771 h 1510365"/>
                <a:gd name="connsiteX106" fmla="*/ 31909 w 1578224"/>
                <a:gd name="connsiteY106" fmla="*/ 590579 h 1510365"/>
                <a:gd name="connsiteX107" fmla="*/ 14764 w 1578224"/>
                <a:gd name="connsiteY107" fmla="*/ 566767 h 1510365"/>
                <a:gd name="connsiteX108" fmla="*/ 14002 w 1578224"/>
                <a:gd name="connsiteY108" fmla="*/ 561814 h 1510365"/>
                <a:gd name="connsiteX109" fmla="*/ 8382 w 1578224"/>
                <a:gd name="connsiteY109" fmla="*/ 556194 h 1510365"/>
                <a:gd name="connsiteX110" fmla="*/ 0 w 1578224"/>
                <a:gd name="connsiteY110" fmla="*/ 547336 h 1510365"/>
                <a:gd name="connsiteX111" fmla="*/ 7239 w 1578224"/>
                <a:gd name="connsiteY111" fmla="*/ 521619 h 1510365"/>
                <a:gd name="connsiteX112" fmla="*/ 7429 w 1578224"/>
                <a:gd name="connsiteY112" fmla="*/ 518190 h 1510365"/>
                <a:gd name="connsiteX113" fmla="*/ 49816 w 1578224"/>
                <a:gd name="connsiteY113" fmla="*/ 486090 h 1510365"/>
                <a:gd name="connsiteX114" fmla="*/ 66675 w 1578224"/>
                <a:gd name="connsiteY114" fmla="*/ 483328 h 1510365"/>
                <a:gd name="connsiteX115" fmla="*/ 96584 w 1578224"/>
                <a:gd name="connsiteY115" fmla="*/ 486376 h 1510365"/>
                <a:gd name="connsiteX116" fmla="*/ 136970 w 1578224"/>
                <a:gd name="connsiteY116" fmla="*/ 500759 h 1510365"/>
                <a:gd name="connsiteX117" fmla="*/ 209074 w 1578224"/>
                <a:gd name="connsiteY117" fmla="*/ 568005 h 1510365"/>
                <a:gd name="connsiteX118" fmla="*/ 276035 w 1578224"/>
                <a:gd name="connsiteY118" fmla="*/ 686687 h 1510365"/>
                <a:gd name="connsiteX119" fmla="*/ 284226 w 1578224"/>
                <a:gd name="connsiteY119" fmla="*/ 721644 h 1510365"/>
                <a:gd name="connsiteX120" fmla="*/ 278321 w 1578224"/>
                <a:gd name="connsiteY120" fmla="*/ 731454 h 1510365"/>
                <a:gd name="connsiteX121" fmla="*/ 278321 w 1578224"/>
                <a:gd name="connsiteY121" fmla="*/ 736788 h 1510365"/>
                <a:gd name="connsiteX122" fmla="*/ 298609 w 1578224"/>
                <a:gd name="connsiteY122" fmla="*/ 769459 h 1510365"/>
                <a:gd name="connsiteX123" fmla="*/ 299561 w 1578224"/>
                <a:gd name="connsiteY123" fmla="*/ 770316 h 1510365"/>
                <a:gd name="connsiteX124" fmla="*/ 329375 w 1578224"/>
                <a:gd name="connsiteY124" fmla="*/ 813750 h 1510365"/>
                <a:gd name="connsiteX125" fmla="*/ 331280 w 1578224"/>
                <a:gd name="connsiteY125" fmla="*/ 843183 h 1510365"/>
                <a:gd name="connsiteX126" fmla="*/ 338328 w 1578224"/>
                <a:gd name="connsiteY126" fmla="*/ 879663 h 1510365"/>
                <a:gd name="connsiteX127" fmla="*/ 367189 w 1578224"/>
                <a:gd name="connsiteY127" fmla="*/ 875186 h 1510365"/>
                <a:gd name="connsiteX128" fmla="*/ 382715 w 1578224"/>
                <a:gd name="connsiteY128" fmla="*/ 835658 h 1510365"/>
                <a:gd name="connsiteX129" fmla="*/ 377571 w 1578224"/>
                <a:gd name="connsiteY129" fmla="*/ 817275 h 1510365"/>
                <a:gd name="connsiteX130" fmla="*/ 372523 w 1578224"/>
                <a:gd name="connsiteY130" fmla="*/ 792128 h 1510365"/>
                <a:gd name="connsiteX131" fmla="*/ 374904 w 1578224"/>
                <a:gd name="connsiteY131" fmla="*/ 746980 h 1510365"/>
                <a:gd name="connsiteX132" fmla="*/ 374714 w 1578224"/>
                <a:gd name="connsiteY132" fmla="*/ 744599 h 1510365"/>
                <a:gd name="connsiteX133" fmla="*/ 379952 w 1578224"/>
                <a:gd name="connsiteY133" fmla="*/ 693164 h 1510365"/>
                <a:gd name="connsiteX134" fmla="*/ 394145 w 1578224"/>
                <a:gd name="connsiteY134" fmla="*/ 642395 h 1510365"/>
                <a:gd name="connsiteX135" fmla="*/ 394145 w 1578224"/>
                <a:gd name="connsiteY135" fmla="*/ 641253 h 1510365"/>
                <a:gd name="connsiteX136" fmla="*/ 403193 w 1578224"/>
                <a:gd name="connsiteY136" fmla="*/ 610106 h 1510365"/>
                <a:gd name="connsiteX137" fmla="*/ 405384 w 1578224"/>
                <a:gd name="connsiteY137" fmla="*/ 592675 h 1510365"/>
                <a:gd name="connsiteX138" fmla="*/ 410528 w 1578224"/>
                <a:gd name="connsiteY138" fmla="*/ 587151 h 1510365"/>
                <a:gd name="connsiteX139" fmla="*/ 417195 w 1578224"/>
                <a:gd name="connsiteY139" fmla="*/ 588579 h 1510365"/>
                <a:gd name="connsiteX140" fmla="*/ 417195 w 1578224"/>
                <a:gd name="connsiteY140" fmla="*/ 578959 h 1510365"/>
                <a:gd name="connsiteX141" fmla="*/ 417576 w 1578224"/>
                <a:gd name="connsiteY141" fmla="*/ 568386 h 1510365"/>
                <a:gd name="connsiteX142" fmla="*/ 420148 w 1578224"/>
                <a:gd name="connsiteY142" fmla="*/ 559337 h 1510365"/>
                <a:gd name="connsiteX143" fmla="*/ 438055 w 1578224"/>
                <a:gd name="connsiteY143" fmla="*/ 522285 h 1510365"/>
                <a:gd name="connsiteX144" fmla="*/ 440912 w 1578224"/>
                <a:gd name="connsiteY144" fmla="*/ 520476 h 1510365"/>
                <a:gd name="connsiteX145" fmla="*/ 449009 w 1578224"/>
                <a:gd name="connsiteY145" fmla="*/ 517237 h 1510365"/>
                <a:gd name="connsiteX146" fmla="*/ 440436 w 1578224"/>
                <a:gd name="connsiteY146" fmla="*/ 513141 h 1510365"/>
                <a:gd name="connsiteX147" fmla="*/ 439865 w 1578224"/>
                <a:gd name="connsiteY147" fmla="*/ 510474 h 1510365"/>
                <a:gd name="connsiteX148" fmla="*/ 452438 w 1578224"/>
                <a:gd name="connsiteY148" fmla="*/ 495711 h 1510365"/>
                <a:gd name="connsiteX149" fmla="*/ 454247 w 1578224"/>
                <a:gd name="connsiteY149" fmla="*/ 495139 h 1510365"/>
                <a:gd name="connsiteX150" fmla="*/ 453676 w 1578224"/>
                <a:gd name="connsiteY150" fmla="*/ 491901 h 1510365"/>
                <a:gd name="connsiteX151" fmla="*/ 455962 w 1578224"/>
                <a:gd name="connsiteY151" fmla="*/ 474756 h 1510365"/>
                <a:gd name="connsiteX152" fmla="*/ 467392 w 1578224"/>
                <a:gd name="connsiteY152" fmla="*/ 457134 h 1510365"/>
                <a:gd name="connsiteX153" fmla="*/ 473202 w 1578224"/>
                <a:gd name="connsiteY153" fmla="*/ 452848 h 1510365"/>
                <a:gd name="connsiteX154" fmla="*/ 476536 w 1578224"/>
                <a:gd name="connsiteY154" fmla="*/ 445990 h 1510365"/>
                <a:gd name="connsiteX155" fmla="*/ 479107 w 1578224"/>
                <a:gd name="connsiteY155" fmla="*/ 432084 h 1510365"/>
                <a:gd name="connsiteX156" fmla="*/ 492824 w 1578224"/>
                <a:gd name="connsiteY156" fmla="*/ 403318 h 1510365"/>
                <a:gd name="connsiteX157" fmla="*/ 493490 w 1578224"/>
                <a:gd name="connsiteY157" fmla="*/ 402366 h 1510365"/>
                <a:gd name="connsiteX158" fmla="*/ 503968 w 1578224"/>
                <a:gd name="connsiteY158" fmla="*/ 379029 h 1510365"/>
                <a:gd name="connsiteX159" fmla="*/ 505587 w 1578224"/>
                <a:gd name="connsiteY159" fmla="*/ 374934 h 1510365"/>
                <a:gd name="connsiteX160" fmla="*/ 509302 w 1578224"/>
                <a:gd name="connsiteY160" fmla="*/ 378362 h 1510365"/>
                <a:gd name="connsiteX161" fmla="*/ 512636 w 1578224"/>
                <a:gd name="connsiteY161" fmla="*/ 382173 h 1510365"/>
                <a:gd name="connsiteX162" fmla="*/ 514731 w 1578224"/>
                <a:gd name="connsiteY162" fmla="*/ 377315 h 1510365"/>
                <a:gd name="connsiteX163" fmla="*/ 530066 w 1578224"/>
                <a:gd name="connsiteY163" fmla="*/ 343025 h 1510365"/>
                <a:gd name="connsiteX164" fmla="*/ 531209 w 1578224"/>
                <a:gd name="connsiteY164" fmla="*/ 339882 h 1510365"/>
                <a:gd name="connsiteX165" fmla="*/ 544925 w 1578224"/>
                <a:gd name="connsiteY165" fmla="*/ 321689 h 1510365"/>
                <a:gd name="connsiteX166" fmla="*/ 553117 w 1578224"/>
                <a:gd name="connsiteY166" fmla="*/ 304163 h 1510365"/>
                <a:gd name="connsiteX167" fmla="*/ 567023 w 1578224"/>
                <a:gd name="connsiteY167" fmla="*/ 266825 h 1510365"/>
                <a:gd name="connsiteX168" fmla="*/ 567976 w 1578224"/>
                <a:gd name="connsiteY168" fmla="*/ 265968 h 1510365"/>
                <a:gd name="connsiteX169" fmla="*/ 583883 w 1578224"/>
                <a:gd name="connsiteY169" fmla="*/ 249966 h 1510365"/>
                <a:gd name="connsiteX170" fmla="*/ 636270 w 1578224"/>
                <a:gd name="connsiteY170" fmla="*/ 200531 h 1510365"/>
                <a:gd name="connsiteX171" fmla="*/ 652558 w 1578224"/>
                <a:gd name="connsiteY171" fmla="*/ 186339 h 1510365"/>
                <a:gd name="connsiteX172" fmla="*/ 652082 w 1578224"/>
                <a:gd name="connsiteY172" fmla="*/ 177004 h 1510365"/>
                <a:gd name="connsiteX173" fmla="*/ 655796 w 1578224"/>
                <a:gd name="connsiteY173" fmla="*/ 171099 h 1510365"/>
                <a:gd name="connsiteX174" fmla="*/ 660273 w 1578224"/>
                <a:gd name="connsiteY174" fmla="*/ 169289 h 1510365"/>
                <a:gd name="connsiteX175" fmla="*/ 664178 w 1578224"/>
                <a:gd name="connsiteY175" fmla="*/ 166336 h 1510365"/>
                <a:gd name="connsiteX176" fmla="*/ 676656 w 1578224"/>
                <a:gd name="connsiteY176" fmla="*/ 161002 h 1510365"/>
                <a:gd name="connsiteX177" fmla="*/ 713042 w 1578224"/>
                <a:gd name="connsiteY177" fmla="*/ 129760 h 1510365"/>
                <a:gd name="connsiteX178" fmla="*/ 720662 w 1578224"/>
                <a:gd name="connsiteY178" fmla="*/ 119568 h 1510365"/>
                <a:gd name="connsiteX179" fmla="*/ 725138 w 1578224"/>
                <a:gd name="connsiteY179" fmla="*/ 112806 h 1510365"/>
                <a:gd name="connsiteX180" fmla="*/ 742664 w 1578224"/>
                <a:gd name="connsiteY180" fmla="*/ 90231 h 1510365"/>
                <a:gd name="connsiteX181" fmla="*/ 764953 w 1578224"/>
                <a:gd name="connsiteY181" fmla="*/ 76325 h 1510365"/>
                <a:gd name="connsiteX182" fmla="*/ 780383 w 1578224"/>
                <a:gd name="connsiteY182" fmla="*/ 68705 h 1510365"/>
                <a:gd name="connsiteX183" fmla="*/ 804577 w 1578224"/>
                <a:gd name="connsiteY183" fmla="*/ 56608 h 1510365"/>
                <a:gd name="connsiteX184" fmla="*/ 828008 w 1578224"/>
                <a:gd name="connsiteY184" fmla="*/ 36796 h 1510365"/>
                <a:gd name="connsiteX185" fmla="*/ 854202 w 1578224"/>
                <a:gd name="connsiteY185" fmla="*/ 25747 h 1510365"/>
                <a:gd name="connsiteX186" fmla="*/ 910019 w 1578224"/>
                <a:gd name="connsiteY186" fmla="*/ 792 h 1510365"/>
                <a:gd name="connsiteX187" fmla="*/ 924116 w 1578224"/>
                <a:gd name="connsiteY187" fmla="*/ 1268 h 1510365"/>
                <a:gd name="connsiteX188" fmla="*/ 972788 w 1578224"/>
                <a:gd name="connsiteY188" fmla="*/ 3935 h 1510365"/>
                <a:gd name="connsiteX189" fmla="*/ 1007745 w 1578224"/>
                <a:gd name="connsiteY189" fmla="*/ 27747 h 1510365"/>
                <a:gd name="connsiteX190" fmla="*/ 1019556 w 1578224"/>
                <a:gd name="connsiteY190" fmla="*/ 33748 h 1510365"/>
                <a:gd name="connsiteX191" fmla="*/ 1012127 w 1578224"/>
                <a:gd name="connsiteY191" fmla="*/ 45178 h 1510365"/>
                <a:gd name="connsiteX192" fmla="*/ 1017746 w 1578224"/>
                <a:gd name="connsiteY192" fmla="*/ 61180 h 1510365"/>
                <a:gd name="connsiteX193" fmla="*/ 1011650 w 1578224"/>
                <a:gd name="connsiteY193" fmla="*/ 85088 h 1510365"/>
                <a:gd name="connsiteX194" fmla="*/ 1009269 w 1578224"/>
                <a:gd name="connsiteY194" fmla="*/ 87564 h 1510365"/>
                <a:gd name="connsiteX195" fmla="*/ 1004030 w 1578224"/>
                <a:gd name="connsiteY195" fmla="*/ 123569 h 1510365"/>
                <a:gd name="connsiteX196" fmla="*/ 1006221 w 1578224"/>
                <a:gd name="connsiteY196" fmla="*/ 133284 h 1510365"/>
                <a:gd name="connsiteX197" fmla="*/ 1002506 w 1578224"/>
                <a:gd name="connsiteY197" fmla="*/ 169384 h 1510365"/>
                <a:gd name="connsiteX198" fmla="*/ 992124 w 1578224"/>
                <a:gd name="connsiteY198" fmla="*/ 204722 h 1510365"/>
                <a:gd name="connsiteX199" fmla="*/ 983647 w 1578224"/>
                <a:gd name="connsiteY199" fmla="*/ 215009 h 1510365"/>
                <a:gd name="connsiteX200" fmla="*/ 978980 w 1578224"/>
                <a:gd name="connsiteY200" fmla="*/ 224915 h 1510365"/>
                <a:gd name="connsiteX201" fmla="*/ 983552 w 1578224"/>
                <a:gd name="connsiteY201" fmla="*/ 233583 h 1510365"/>
                <a:gd name="connsiteX202" fmla="*/ 975074 w 1578224"/>
                <a:gd name="connsiteY202" fmla="*/ 234059 h 1510365"/>
                <a:gd name="connsiteX203" fmla="*/ 973265 w 1578224"/>
                <a:gd name="connsiteY203" fmla="*/ 237964 h 1510365"/>
                <a:gd name="connsiteX204" fmla="*/ 966597 w 1578224"/>
                <a:gd name="connsiteY204" fmla="*/ 260252 h 1510365"/>
                <a:gd name="connsiteX205" fmla="*/ 949833 w 1578224"/>
                <a:gd name="connsiteY205" fmla="*/ 278064 h 1510365"/>
                <a:gd name="connsiteX206" fmla="*/ 950881 w 1578224"/>
                <a:gd name="connsiteY206" fmla="*/ 281493 h 1510365"/>
                <a:gd name="connsiteX207" fmla="*/ 937260 w 1578224"/>
                <a:gd name="connsiteY207" fmla="*/ 302544 h 1510365"/>
                <a:gd name="connsiteX208" fmla="*/ 926973 w 1578224"/>
                <a:gd name="connsiteY208" fmla="*/ 319403 h 1510365"/>
                <a:gd name="connsiteX209" fmla="*/ 919829 w 1578224"/>
                <a:gd name="connsiteY209" fmla="*/ 335786 h 1510365"/>
                <a:gd name="connsiteX210" fmla="*/ 888778 w 1578224"/>
                <a:gd name="connsiteY210" fmla="*/ 381792 h 1510365"/>
                <a:gd name="connsiteX211" fmla="*/ 862394 w 1578224"/>
                <a:gd name="connsiteY211" fmla="*/ 413224 h 1510365"/>
                <a:gd name="connsiteX212" fmla="*/ 857821 w 1578224"/>
                <a:gd name="connsiteY212" fmla="*/ 411510 h 1510365"/>
                <a:gd name="connsiteX213" fmla="*/ 854964 w 1578224"/>
                <a:gd name="connsiteY213" fmla="*/ 407890 h 1510365"/>
                <a:gd name="connsiteX214" fmla="*/ 853631 w 1578224"/>
                <a:gd name="connsiteY214" fmla="*/ 413700 h 1510365"/>
                <a:gd name="connsiteX215" fmla="*/ 856964 w 1578224"/>
                <a:gd name="connsiteY215" fmla="*/ 417891 h 1510365"/>
                <a:gd name="connsiteX216" fmla="*/ 849059 w 1578224"/>
                <a:gd name="connsiteY216" fmla="*/ 423320 h 1510365"/>
                <a:gd name="connsiteX217" fmla="*/ 846868 w 1578224"/>
                <a:gd name="connsiteY217" fmla="*/ 429702 h 1510365"/>
                <a:gd name="connsiteX218" fmla="*/ 844201 w 1578224"/>
                <a:gd name="connsiteY218" fmla="*/ 435798 h 1510365"/>
                <a:gd name="connsiteX219" fmla="*/ 841343 w 1578224"/>
                <a:gd name="connsiteY219" fmla="*/ 438656 h 1510365"/>
                <a:gd name="connsiteX220" fmla="*/ 816959 w 1578224"/>
                <a:gd name="connsiteY220" fmla="*/ 489043 h 1510365"/>
                <a:gd name="connsiteX221" fmla="*/ 803910 w 1578224"/>
                <a:gd name="connsiteY221" fmla="*/ 502378 h 1510365"/>
                <a:gd name="connsiteX222" fmla="*/ 800386 w 1578224"/>
                <a:gd name="connsiteY222" fmla="*/ 517809 h 1510365"/>
                <a:gd name="connsiteX223" fmla="*/ 802481 w 1578224"/>
                <a:gd name="connsiteY223" fmla="*/ 532286 h 1510365"/>
                <a:gd name="connsiteX224" fmla="*/ 800100 w 1578224"/>
                <a:gd name="connsiteY224" fmla="*/ 549717 h 1510365"/>
                <a:gd name="connsiteX225" fmla="*/ 797243 w 1578224"/>
                <a:gd name="connsiteY225" fmla="*/ 558099 h 1510365"/>
                <a:gd name="connsiteX226" fmla="*/ 790861 w 1578224"/>
                <a:gd name="connsiteY226" fmla="*/ 573816 h 1510365"/>
                <a:gd name="connsiteX227" fmla="*/ 789146 w 1578224"/>
                <a:gd name="connsiteY227" fmla="*/ 591913 h 1510365"/>
                <a:gd name="connsiteX228" fmla="*/ 795814 w 1578224"/>
                <a:gd name="connsiteY228" fmla="*/ 610011 h 1510365"/>
                <a:gd name="connsiteX229" fmla="*/ 825722 w 1578224"/>
                <a:gd name="connsiteY229" fmla="*/ 627536 h 1510365"/>
                <a:gd name="connsiteX230" fmla="*/ 839724 w 1578224"/>
                <a:gd name="connsiteY230" fmla="*/ 629442 h 1510365"/>
                <a:gd name="connsiteX231" fmla="*/ 855250 w 1578224"/>
                <a:gd name="connsiteY231" fmla="*/ 625346 h 1510365"/>
                <a:gd name="connsiteX232" fmla="*/ 875443 w 1578224"/>
                <a:gd name="connsiteY232" fmla="*/ 602771 h 1510365"/>
                <a:gd name="connsiteX233" fmla="*/ 877824 w 1578224"/>
                <a:gd name="connsiteY233" fmla="*/ 588103 h 1510365"/>
                <a:gd name="connsiteX234" fmla="*/ 881063 w 1578224"/>
                <a:gd name="connsiteY234" fmla="*/ 578959 h 1510365"/>
                <a:gd name="connsiteX235" fmla="*/ 894683 w 1578224"/>
                <a:gd name="connsiteY235" fmla="*/ 556194 h 1510365"/>
                <a:gd name="connsiteX236" fmla="*/ 900494 w 1578224"/>
                <a:gd name="connsiteY236" fmla="*/ 539335 h 1510365"/>
                <a:gd name="connsiteX237" fmla="*/ 936308 w 1578224"/>
                <a:gd name="connsiteY237" fmla="*/ 508188 h 1510365"/>
                <a:gd name="connsiteX238" fmla="*/ 963168 w 1578224"/>
                <a:gd name="connsiteY238" fmla="*/ 487328 h 1510365"/>
                <a:gd name="connsiteX239" fmla="*/ 993743 w 1578224"/>
                <a:gd name="connsiteY239" fmla="*/ 476565 h 1510365"/>
                <a:gd name="connsiteX240" fmla="*/ 1038987 w 1578224"/>
                <a:gd name="connsiteY240" fmla="*/ 459135 h 1510365"/>
                <a:gd name="connsiteX241" fmla="*/ 1091375 w 1578224"/>
                <a:gd name="connsiteY241" fmla="*/ 452658 h 1510365"/>
                <a:gd name="connsiteX242" fmla="*/ 1137095 w 1578224"/>
                <a:gd name="connsiteY242" fmla="*/ 447990 h 1510365"/>
                <a:gd name="connsiteX243" fmla="*/ 1194435 w 1578224"/>
                <a:gd name="connsiteY243" fmla="*/ 455229 h 1510365"/>
                <a:gd name="connsiteX244" fmla="*/ 1205579 w 1578224"/>
                <a:gd name="connsiteY244" fmla="*/ 454277 h 1510365"/>
                <a:gd name="connsiteX245" fmla="*/ 1222724 w 1578224"/>
                <a:gd name="connsiteY245" fmla="*/ 450562 h 1510365"/>
                <a:gd name="connsiteX246" fmla="*/ 1290257 w 1578224"/>
                <a:gd name="connsiteY246" fmla="*/ 467231 h 1510365"/>
                <a:gd name="connsiteX247" fmla="*/ 1364075 w 1578224"/>
                <a:gd name="connsiteY247" fmla="*/ 497425 h 1510365"/>
                <a:gd name="connsiteX248" fmla="*/ 1422749 w 1578224"/>
                <a:gd name="connsiteY248" fmla="*/ 536096 h 1510365"/>
                <a:gd name="connsiteX249" fmla="*/ 1443514 w 1578224"/>
                <a:gd name="connsiteY249" fmla="*/ 550003 h 1510365"/>
                <a:gd name="connsiteX250" fmla="*/ 1453134 w 1578224"/>
                <a:gd name="connsiteY250" fmla="*/ 564576 h 1510365"/>
                <a:gd name="connsiteX251" fmla="*/ 1454468 w 1578224"/>
                <a:gd name="connsiteY251" fmla="*/ 568862 h 1510365"/>
                <a:gd name="connsiteX252" fmla="*/ 1484948 w 1578224"/>
                <a:gd name="connsiteY252" fmla="*/ 608296 h 1510365"/>
                <a:gd name="connsiteX253" fmla="*/ 1493901 w 1578224"/>
                <a:gd name="connsiteY253" fmla="*/ 624298 h 1510365"/>
                <a:gd name="connsiteX254" fmla="*/ 1503236 w 1578224"/>
                <a:gd name="connsiteY254" fmla="*/ 641538 h 1510365"/>
                <a:gd name="connsiteX255" fmla="*/ 1502664 w 1578224"/>
                <a:gd name="connsiteY255" fmla="*/ 646872 h 1510365"/>
                <a:gd name="connsiteX256" fmla="*/ 1510474 w 1578224"/>
                <a:gd name="connsiteY256" fmla="*/ 659541 h 1510365"/>
                <a:gd name="connsiteX257" fmla="*/ 1516190 w 1578224"/>
                <a:gd name="connsiteY257" fmla="*/ 674019 h 1510365"/>
                <a:gd name="connsiteX258" fmla="*/ 1533144 w 1578224"/>
                <a:gd name="connsiteY258" fmla="*/ 718786 h 1510365"/>
                <a:gd name="connsiteX259" fmla="*/ 1533716 w 1578224"/>
                <a:gd name="connsiteY259" fmla="*/ 724311 h 1510365"/>
                <a:gd name="connsiteX260" fmla="*/ 1530953 w 1578224"/>
                <a:gd name="connsiteY260" fmla="*/ 733740 h 1510365"/>
                <a:gd name="connsiteX261" fmla="*/ 1541812 w 1578224"/>
                <a:gd name="connsiteY261" fmla="*/ 745456 h 1510365"/>
                <a:gd name="connsiteX262" fmla="*/ 1543717 w 1578224"/>
                <a:gd name="connsiteY262" fmla="*/ 760506 h 1510365"/>
                <a:gd name="connsiteX263" fmla="*/ 1547813 w 1578224"/>
                <a:gd name="connsiteY263" fmla="*/ 777174 h 1510365"/>
                <a:gd name="connsiteX264" fmla="*/ 1559814 w 1578224"/>
                <a:gd name="connsiteY264" fmla="*/ 788033 h 1510365"/>
                <a:gd name="connsiteX265" fmla="*/ 1559147 w 1578224"/>
                <a:gd name="connsiteY265" fmla="*/ 796319 h 1510365"/>
                <a:gd name="connsiteX266" fmla="*/ 1562957 w 1578224"/>
                <a:gd name="connsiteY266" fmla="*/ 809178 h 1510365"/>
                <a:gd name="connsiteX267" fmla="*/ 1565529 w 1578224"/>
                <a:gd name="connsiteY267" fmla="*/ 811083 h 1510365"/>
                <a:gd name="connsiteX268" fmla="*/ 1561338 w 1578224"/>
                <a:gd name="connsiteY268" fmla="*/ 816608 h 1510365"/>
                <a:gd name="connsiteX269" fmla="*/ 1562291 w 1578224"/>
                <a:gd name="connsiteY269" fmla="*/ 821561 h 1510365"/>
                <a:gd name="connsiteX270" fmla="*/ 1573054 w 1578224"/>
                <a:gd name="connsiteY270" fmla="*/ 840039 h 1510365"/>
                <a:gd name="connsiteX271" fmla="*/ 1575054 w 1578224"/>
                <a:gd name="connsiteY271" fmla="*/ 862137 h 1510365"/>
                <a:gd name="connsiteX272" fmla="*/ 1507427 w 1578224"/>
                <a:gd name="connsiteY272" fmla="*/ 1104929 h 1510365"/>
                <a:gd name="connsiteX273" fmla="*/ 1507903 w 1578224"/>
                <a:gd name="connsiteY273" fmla="*/ 1099310 h 1510365"/>
                <a:gd name="connsiteX274" fmla="*/ 1502664 w 1578224"/>
                <a:gd name="connsiteY274" fmla="*/ 1104834 h 1510365"/>
                <a:gd name="connsiteX275" fmla="*/ 1507427 w 1578224"/>
                <a:gd name="connsiteY275" fmla="*/ 1105025 h 1510365"/>
                <a:gd name="connsiteX276" fmla="*/ 498062 w 1578224"/>
                <a:gd name="connsiteY276" fmla="*/ 414177 h 1510365"/>
                <a:gd name="connsiteX277" fmla="*/ 496253 w 1578224"/>
                <a:gd name="connsiteY277" fmla="*/ 409224 h 1510365"/>
                <a:gd name="connsiteX278" fmla="*/ 492062 w 1578224"/>
                <a:gd name="connsiteY278" fmla="*/ 413510 h 1510365"/>
                <a:gd name="connsiteX279" fmla="*/ 490156 w 1578224"/>
                <a:gd name="connsiteY279" fmla="*/ 418368 h 1510365"/>
                <a:gd name="connsiteX280" fmla="*/ 492919 w 1578224"/>
                <a:gd name="connsiteY280" fmla="*/ 421320 h 1510365"/>
                <a:gd name="connsiteX281" fmla="*/ 497967 w 1578224"/>
                <a:gd name="connsiteY281" fmla="*/ 414177 h 1510365"/>
                <a:gd name="connsiteX282" fmla="*/ 234982 w 1578224"/>
                <a:gd name="connsiteY282" fmla="*/ 995011 h 1510365"/>
                <a:gd name="connsiteX283" fmla="*/ 236315 w 1578224"/>
                <a:gd name="connsiteY283" fmla="*/ 989201 h 1510365"/>
                <a:gd name="connsiteX284" fmla="*/ 230029 w 1578224"/>
                <a:gd name="connsiteY284" fmla="*/ 992153 h 1510365"/>
                <a:gd name="connsiteX285" fmla="*/ 234982 w 1578224"/>
                <a:gd name="connsiteY285" fmla="*/ 995106 h 1510365"/>
                <a:gd name="connsiteX286" fmla="*/ 105632 w 1578224"/>
                <a:gd name="connsiteY286" fmla="*/ 711452 h 1510365"/>
                <a:gd name="connsiteX287" fmla="*/ 105156 w 1578224"/>
                <a:gd name="connsiteY287" fmla="*/ 705832 h 1510365"/>
                <a:gd name="connsiteX288" fmla="*/ 100870 w 1578224"/>
                <a:gd name="connsiteY288" fmla="*/ 709261 h 1510365"/>
                <a:gd name="connsiteX289" fmla="*/ 105632 w 1578224"/>
                <a:gd name="connsiteY289" fmla="*/ 711452 h 1510365"/>
                <a:gd name="connsiteX290" fmla="*/ 94202 w 1578224"/>
                <a:gd name="connsiteY290" fmla="*/ 698498 h 1510365"/>
                <a:gd name="connsiteX291" fmla="*/ 100394 w 1578224"/>
                <a:gd name="connsiteY291" fmla="*/ 699069 h 1510365"/>
                <a:gd name="connsiteX292" fmla="*/ 92869 w 1578224"/>
                <a:gd name="connsiteY292" fmla="*/ 690306 h 1510365"/>
                <a:gd name="connsiteX293" fmla="*/ 88297 w 1578224"/>
                <a:gd name="connsiteY293" fmla="*/ 690306 h 1510365"/>
                <a:gd name="connsiteX294" fmla="*/ 94202 w 1578224"/>
                <a:gd name="connsiteY294" fmla="*/ 698403 h 15103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Lst>
              <a:rect l="l" t="t" r="r" b="b"/>
              <a:pathLst>
                <a:path w="1578224" h="1510365">
                  <a:moveTo>
                    <a:pt x="1575149" y="862518"/>
                  </a:moveTo>
                  <a:cubicBezTo>
                    <a:pt x="1576959" y="872139"/>
                    <a:pt x="1581055" y="880235"/>
                    <a:pt x="1575149" y="891284"/>
                  </a:cubicBezTo>
                  <a:cubicBezTo>
                    <a:pt x="1569815" y="901094"/>
                    <a:pt x="1574102" y="914715"/>
                    <a:pt x="1573340" y="926621"/>
                  </a:cubicBezTo>
                  <a:cubicBezTo>
                    <a:pt x="1572578" y="937861"/>
                    <a:pt x="1570863" y="949101"/>
                    <a:pt x="1569434" y="960340"/>
                  </a:cubicBezTo>
                  <a:cubicBezTo>
                    <a:pt x="1568101" y="971008"/>
                    <a:pt x="1566863" y="981676"/>
                    <a:pt x="1565339" y="992344"/>
                  </a:cubicBezTo>
                  <a:cubicBezTo>
                    <a:pt x="1564958" y="994820"/>
                    <a:pt x="1564481" y="997487"/>
                    <a:pt x="1563148" y="999774"/>
                  </a:cubicBezTo>
                  <a:cubicBezTo>
                    <a:pt x="1557814" y="1008727"/>
                    <a:pt x="1551623" y="1017395"/>
                    <a:pt x="1546765" y="1026539"/>
                  </a:cubicBezTo>
                  <a:cubicBezTo>
                    <a:pt x="1544193" y="1031396"/>
                    <a:pt x="1544860" y="1037493"/>
                    <a:pt x="1542383" y="1042255"/>
                  </a:cubicBezTo>
                  <a:cubicBezTo>
                    <a:pt x="1534097" y="1058733"/>
                    <a:pt x="1524857" y="1074831"/>
                    <a:pt x="1516570" y="1091214"/>
                  </a:cubicBezTo>
                  <a:cubicBezTo>
                    <a:pt x="1514761" y="1094738"/>
                    <a:pt x="1515142" y="1099119"/>
                    <a:pt x="1514951" y="1103120"/>
                  </a:cubicBezTo>
                  <a:cubicBezTo>
                    <a:pt x="1513618" y="1128742"/>
                    <a:pt x="1500092" y="1150364"/>
                    <a:pt x="1486567" y="1171986"/>
                  </a:cubicBezTo>
                  <a:cubicBezTo>
                    <a:pt x="1483709" y="1176462"/>
                    <a:pt x="1481709" y="1181701"/>
                    <a:pt x="1480757" y="1186749"/>
                  </a:cubicBezTo>
                  <a:cubicBezTo>
                    <a:pt x="1477804" y="1203037"/>
                    <a:pt x="1461230" y="1211038"/>
                    <a:pt x="1452467" y="1223706"/>
                  </a:cubicBezTo>
                  <a:cubicBezTo>
                    <a:pt x="1448657" y="1229326"/>
                    <a:pt x="1445419" y="1235232"/>
                    <a:pt x="1441418" y="1240661"/>
                  </a:cubicBezTo>
                  <a:cubicBezTo>
                    <a:pt x="1430845" y="1255044"/>
                    <a:pt x="1421225" y="1270093"/>
                    <a:pt x="1408938" y="1283237"/>
                  </a:cubicBezTo>
                  <a:cubicBezTo>
                    <a:pt x="1400842" y="1291810"/>
                    <a:pt x="1388650" y="1297239"/>
                    <a:pt x="1378553" y="1304383"/>
                  </a:cubicBezTo>
                  <a:cubicBezTo>
                    <a:pt x="1363409" y="1314956"/>
                    <a:pt x="1348169" y="1325433"/>
                    <a:pt x="1333595" y="1336578"/>
                  </a:cubicBezTo>
                  <a:cubicBezTo>
                    <a:pt x="1330928" y="1338673"/>
                    <a:pt x="1330833" y="1343531"/>
                    <a:pt x="1329785" y="1347150"/>
                  </a:cubicBezTo>
                  <a:cubicBezTo>
                    <a:pt x="1323594" y="1368677"/>
                    <a:pt x="1302163" y="1379631"/>
                    <a:pt x="1285113" y="1391918"/>
                  </a:cubicBezTo>
                  <a:cubicBezTo>
                    <a:pt x="1272064" y="1401348"/>
                    <a:pt x="1262920" y="1413635"/>
                    <a:pt x="1249680" y="1422398"/>
                  </a:cubicBezTo>
                  <a:cubicBezTo>
                    <a:pt x="1248251" y="1423350"/>
                    <a:pt x="1246442" y="1423922"/>
                    <a:pt x="1244822" y="1424684"/>
                  </a:cubicBezTo>
                  <a:cubicBezTo>
                    <a:pt x="1237869" y="1408682"/>
                    <a:pt x="1240155" y="1426684"/>
                    <a:pt x="1237107" y="1426779"/>
                  </a:cubicBezTo>
                  <a:cubicBezTo>
                    <a:pt x="1234916" y="1426779"/>
                    <a:pt x="1233011" y="1431256"/>
                    <a:pt x="1230916" y="1433733"/>
                  </a:cubicBezTo>
                  <a:cubicBezTo>
                    <a:pt x="1233297" y="1433542"/>
                    <a:pt x="1235678" y="1433447"/>
                    <a:pt x="1238155" y="1433256"/>
                  </a:cubicBezTo>
                  <a:cubicBezTo>
                    <a:pt x="1237774" y="1434780"/>
                    <a:pt x="1237202" y="1437638"/>
                    <a:pt x="1237107" y="1437638"/>
                  </a:cubicBezTo>
                  <a:cubicBezTo>
                    <a:pt x="1227582" y="1436304"/>
                    <a:pt x="1223201" y="1443067"/>
                    <a:pt x="1218629" y="1447925"/>
                  </a:cubicBezTo>
                  <a:cubicBezTo>
                    <a:pt x="1211104" y="1455640"/>
                    <a:pt x="1196531" y="1453068"/>
                    <a:pt x="1191387" y="1464117"/>
                  </a:cubicBezTo>
                  <a:cubicBezTo>
                    <a:pt x="1188911" y="1469546"/>
                    <a:pt x="1184148" y="1474214"/>
                    <a:pt x="1180243" y="1478976"/>
                  </a:cubicBezTo>
                  <a:cubicBezTo>
                    <a:pt x="1179290" y="1480119"/>
                    <a:pt x="1177385" y="1481453"/>
                    <a:pt x="1176052" y="1481358"/>
                  </a:cubicBezTo>
                  <a:cubicBezTo>
                    <a:pt x="1165479" y="1480691"/>
                    <a:pt x="1156240" y="1484310"/>
                    <a:pt x="1142429" y="1490311"/>
                  </a:cubicBezTo>
                  <a:cubicBezTo>
                    <a:pt x="1126903" y="1496979"/>
                    <a:pt x="1112044" y="1504789"/>
                    <a:pt x="1093565" y="1506694"/>
                  </a:cubicBezTo>
                  <a:cubicBezTo>
                    <a:pt x="1080897" y="1508028"/>
                    <a:pt x="1068229" y="1506885"/>
                    <a:pt x="1055561" y="1508599"/>
                  </a:cubicBezTo>
                  <a:cubicBezTo>
                    <a:pt x="1043654" y="1510314"/>
                    <a:pt x="1030700" y="1505742"/>
                    <a:pt x="1018318" y="1506027"/>
                  </a:cubicBezTo>
                  <a:cubicBezTo>
                    <a:pt x="1003459" y="1506408"/>
                    <a:pt x="988790" y="1509933"/>
                    <a:pt x="973931" y="1510314"/>
                  </a:cubicBezTo>
                  <a:cubicBezTo>
                    <a:pt x="959549" y="1510695"/>
                    <a:pt x="945166" y="1508885"/>
                    <a:pt x="930688" y="1508123"/>
                  </a:cubicBezTo>
                  <a:cubicBezTo>
                    <a:pt x="912590" y="1507266"/>
                    <a:pt x="894493" y="1505551"/>
                    <a:pt x="876491" y="1506123"/>
                  </a:cubicBezTo>
                  <a:cubicBezTo>
                    <a:pt x="869252" y="1506408"/>
                    <a:pt x="865727" y="1502789"/>
                    <a:pt x="860489" y="1501265"/>
                  </a:cubicBezTo>
                  <a:cubicBezTo>
                    <a:pt x="844677" y="1496598"/>
                    <a:pt x="828104" y="1493835"/>
                    <a:pt x="811625" y="1491168"/>
                  </a:cubicBezTo>
                  <a:cubicBezTo>
                    <a:pt x="800005" y="1489359"/>
                    <a:pt x="788765" y="1489740"/>
                    <a:pt x="776764" y="1485644"/>
                  </a:cubicBezTo>
                  <a:cubicBezTo>
                    <a:pt x="766953" y="1482310"/>
                    <a:pt x="757809" y="1475833"/>
                    <a:pt x="747141" y="1474785"/>
                  </a:cubicBezTo>
                  <a:cubicBezTo>
                    <a:pt x="741140" y="1474214"/>
                    <a:pt x="734854" y="1477071"/>
                    <a:pt x="728567" y="1477738"/>
                  </a:cubicBezTo>
                  <a:cubicBezTo>
                    <a:pt x="725138" y="1478119"/>
                    <a:pt x="721424" y="1477357"/>
                    <a:pt x="717804" y="1477167"/>
                  </a:cubicBezTo>
                  <a:cubicBezTo>
                    <a:pt x="720090" y="1476119"/>
                    <a:pt x="722757" y="1475452"/>
                    <a:pt x="724567" y="1473928"/>
                  </a:cubicBezTo>
                  <a:cubicBezTo>
                    <a:pt x="725996" y="1472785"/>
                    <a:pt x="726281" y="1470594"/>
                    <a:pt x="727139" y="1468880"/>
                  </a:cubicBezTo>
                  <a:cubicBezTo>
                    <a:pt x="722471" y="1468308"/>
                    <a:pt x="717233" y="1466213"/>
                    <a:pt x="713423" y="1467451"/>
                  </a:cubicBezTo>
                  <a:cubicBezTo>
                    <a:pt x="704469" y="1470594"/>
                    <a:pt x="692753" y="1468689"/>
                    <a:pt x="687610" y="1461927"/>
                  </a:cubicBezTo>
                  <a:cubicBezTo>
                    <a:pt x="686657" y="1460688"/>
                    <a:pt x="684562" y="1460021"/>
                    <a:pt x="682847" y="1459450"/>
                  </a:cubicBezTo>
                  <a:cubicBezTo>
                    <a:pt x="651415" y="1448211"/>
                    <a:pt x="622268" y="1433637"/>
                    <a:pt x="594741" y="1415826"/>
                  </a:cubicBezTo>
                  <a:cubicBezTo>
                    <a:pt x="583597" y="1408587"/>
                    <a:pt x="570071" y="1403729"/>
                    <a:pt x="559022" y="1395633"/>
                  </a:cubicBezTo>
                  <a:cubicBezTo>
                    <a:pt x="557784" y="1394775"/>
                    <a:pt x="554927" y="1394394"/>
                    <a:pt x="553498" y="1395061"/>
                  </a:cubicBezTo>
                  <a:cubicBezTo>
                    <a:pt x="545116" y="1399157"/>
                    <a:pt x="542735" y="1393346"/>
                    <a:pt x="539401" y="1388775"/>
                  </a:cubicBezTo>
                  <a:cubicBezTo>
                    <a:pt x="537686" y="1386393"/>
                    <a:pt x="534448" y="1382107"/>
                    <a:pt x="534162" y="1382107"/>
                  </a:cubicBezTo>
                  <a:cubicBezTo>
                    <a:pt x="521208" y="1388584"/>
                    <a:pt x="519779" y="1377916"/>
                    <a:pt x="513207" y="1372868"/>
                  </a:cubicBezTo>
                  <a:cubicBezTo>
                    <a:pt x="505968" y="1367343"/>
                    <a:pt x="494729" y="1366010"/>
                    <a:pt x="485489" y="1362295"/>
                  </a:cubicBezTo>
                  <a:cubicBezTo>
                    <a:pt x="479012" y="1359628"/>
                    <a:pt x="473107" y="1356009"/>
                    <a:pt x="466820" y="1352770"/>
                  </a:cubicBezTo>
                  <a:cubicBezTo>
                    <a:pt x="465011" y="1351818"/>
                    <a:pt x="463106" y="1350579"/>
                    <a:pt x="461105" y="1350294"/>
                  </a:cubicBezTo>
                  <a:cubicBezTo>
                    <a:pt x="438436" y="1347627"/>
                    <a:pt x="418529" y="1339340"/>
                    <a:pt x="402050" y="1327529"/>
                  </a:cubicBezTo>
                  <a:cubicBezTo>
                    <a:pt x="397669" y="1324386"/>
                    <a:pt x="388144" y="1322385"/>
                    <a:pt x="384048" y="1324481"/>
                  </a:cubicBezTo>
                  <a:cubicBezTo>
                    <a:pt x="360521" y="1336387"/>
                    <a:pt x="344138" y="1322290"/>
                    <a:pt x="326517" y="1313337"/>
                  </a:cubicBezTo>
                  <a:cubicBezTo>
                    <a:pt x="320421" y="1310193"/>
                    <a:pt x="317278" y="1301430"/>
                    <a:pt x="307277" y="1306098"/>
                  </a:cubicBezTo>
                  <a:cubicBezTo>
                    <a:pt x="306800" y="1306288"/>
                    <a:pt x="303467" y="1303716"/>
                    <a:pt x="303752" y="1302859"/>
                  </a:cubicBezTo>
                  <a:cubicBezTo>
                    <a:pt x="309181" y="1284285"/>
                    <a:pt x="288703" y="1277713"/>
                    <a:pt x="281940" y="1264950"/>
                  </a:cubicBezTo>
                  <a:cubicBezTo>
                    <a:pt x="276797" y="1255234"/>
                    <a:pt x="273653" y="1244852"/>
                    <a:pt x="265271" y="1236565"/>
                  </a:cubicBezTo>
                  <a:cubicBezTo>
                    <a:pt x="261842" y="1233231"/>
                    <a:pt x="259461" y="1229040"/>
                    <a:pt x="256984" y="1225040"/>
                  </a:cubicBezTo>
                  <a:cubicBezTo>
                    <a:pt x="255937" y="1223325"/>
                    <a:pt x="254699" y="1220182"/>
                    <a:pt x="255556" y="1219420"/>
                  </a:cubicBezTo>
                  <a:cubicBezTo>
                    <a:pt x="262509" y="1212657"/>
                    <a:pt x="262223" y="1208371"/>
                    <a:pt x="251079" y="1206942"/>
                  </a:cubicBezTo>
                  <a:cubicBezTo>
                    <a:pt x="250698" y="1206942"/>
                    <a:pt x="250222" y="1206752"/>
                    <a:pt x="249841" y="1206657"/>
                  </a:cubicBezTo>
                  <a:cubicBezTo>
                    <a:pt x="263843" y="1198846"/>
                    <a:pt x="239268" y="1191798"/>
                    <a:pt x="249365" y="1181796"/>
                  </a:cubicBezTo>
                  <a:cubicBezTo>
                    <a:pt x="253079" y="1178177"/>
                    <a:pt x="246412" y="1165985"/>
                    <a:pt x="243935" y="1157889"/>
                  </a:cubicBezTo>
                  <a:cubicBezTo>
                    <a:pt x="241268" y="1149221"/>
                    <a:pt x="236601" y="1140744"/>
                    <a:pt x="235553" y="1131981"/>
                  </a:cubicBezTo>
                  <a:cubicBezTo>
                    <a:pt x="234887" y="1125980"/>
                    <a:pt x="239078" y="1119503"/>
                    <a:pt x="240983" y="1113121"/>
                  </a:cubicBezTo>
                  <a:cubicBezTo>
                    <a:pt x="242792" y="1106930"/>
                    <a:pt x="244602" y="1100643"/>
                    <a:pt x="245840" y="1094357"/>
                  </a:cubicBezTo>
                  <a:cubicBezTo>
                    <a:pt x="246031" y="1093309"/>
                    <a:pt x="242983" y="1091785"/>
                    <a:pt x="241364" y="1090547"/>
                  </a:cubicBezTo>
                  <a:cubicBezTo>
                    <a:pt x="240506" y="1089880"/>
                    <a:pt x="238792" y="1089118"/>
                    <a:pt x="238887" y="1088546"/>
                  </a:cubicBezTo>
                  <a:cubicBezTo>
                    <a:pt x="240221" y="1077593"/>
                    <a:pt x="241840" y="1066734"/>
                    <a:pt x="243269" y="1055781"/>
                  </a:cubicBezTo>
                  <a:cubicBezTo>
                    <a:pt x="243459" y="1054542"/>
                    <a:pt x="243840" y="1052637"/>
                    <a:pt x="243269" y="1052256"/>
                  </a:cubicBezTo>
                  <a:cubicBezTo>
                    <a:pt x="225076" y="1042255"/>
                    <a:pt x="236125" y="1024919"/>
                    <a:pt x="230219" y="1011680"/>
                  </a:cubicBezTo>
                  <a:cubicBezTo>
                    <a:pt x="224885" y="999869"/>
                    <a:pt x="223361" y="986724"/>
                    <a:pt x="220028" y="974151"/>
                  </a:cubicBezTo>
                  <a:cubicBezTo>
                    <a:pt x="219742" y="973103"/>
                    <a:pt x="218313" y="971484"/>
                    <a:pt x="218694" y="971103"/>
                  </a:cubicBezTo>
                  <a:cubicBezTo>
                    <a:pt x="232600" y="957006"/>
                    <a:pt x="216503" y="950910"/>
                    <a:pt x="209074" y="942528"/>
                  </a:cubicBezTo>
                  <a:cubicBezTo>
                    <a:pt x="208121" y="941385"/>
                    <a:pt x="207645" y="939671"/>
                    <a:pt x="207740" y="938242"/>
                  </a:cubicBezTo>
                  <a:cubicBezTo>
                    <a:pt x="208312" y="928622"/>
                    <a:pt x="200692" y="924431"/>
                    <a:pt x="192786" y="920811"/>
                  </a:cubicBezTo>
                  <a:cubicBezTo>
                    <a:pt x="184499" y="917001"/>
                    <a:pt x="183547" y="912334"/>
                    <a:pt x="187928" y="905000"/>
                  </a:cubicBezTo>
                  <a:cubicBezTo>
                    <a:pt x="189833" y="901761"/>
                    <a:pt x="190310" y="895189"/>
                    <a:pt x="187928" y="893094"/>
                  </a:cubicBezTo>
                  <a:cubicBezTo>
                    <a:pt x="184499" y="890045"/>
                    <a:pt x="184595" y="880997"/>
                    <a:pt x="174974" y="884902"/>
                  </a:cubicBezTo>
                  <a:cubicBezTo>
                    <a:pt x="174212" y="885188"/>
                    <a:pt x="169640" y="881473"/>
                    <a:pt x="169545" y="879473"/>
                  </a:cubicBezTo>
                  <a:cubicBezTo>
                    <a:pt x="169069" y="872615"/>
                    <a:pt x="172117" y="866995"/>
                    <a:pt x="160782" y="861947"/>
                  </a:cubicBezTo>
                  <a:cubicBezTo>
                    <a:pt x="152591" y="858232"/>
                    <a:pt x="144590" y="847754"/>
                    <a:pt x="144113" y="836039"/>
                  </a:cubicBezTo>
                  <a:cubicBezTo>
                    <a:pt x="143828" y="829562"/>
                    <a:pt x="139351" y="823180"/>
                    <a:pt x="138017" y="816608"/>
                  </a:cubicBezTo>
                  <a:cubicBezTo>
                    <a:pt x="136208" y="807940"/>
                    <a:pt x="124492" y="802796"/>
                    <a:pt x="129635" y="790509"/>
                  </a:cubicBezTo>
                  <a:cubicBezTo>
                    <a:pt x="132207" y="784318"/>
                    <a:pt x="123539" y="774126"/>
                    <a:pt x="118967" y="766125"/>
                  </a:cubicBezTo>
                  <a:cubicBezTo>
                    <a:pt x="113919" y="757362"/>
                    <a:pt x="108680" y="749742"/>
                    <a:pt x="112205" y="738408"/>
                  </a:cubicBezTo>
                  <a:cubicBezTo>
                    <a:pt x="113824" y="733264"/>
                    <a:pt x="107442" y="723739"/>
                    <a:pt x="101537" y="719834"/>
                  </a:cubicBezTo>
                  <a:cubicBezTo>
                    <a:pt x="93345" y="714404"/>
                    <a:pt x="88297" y="708975"/>
                    <a:pt x="85249" y="700117"/>
                  </a:cubicBezTo>
                  <a:cubicBezTo>
                    <a:pt x="81439" y="689163"/>
                    <a:pt x="74200" y="679162"/>
                    <a:pt x="69533" y="668303"/>
                  </a:cubicBezTo>
                  <a:cubicBezTo>
                    <a:pt x="68390" y="665827"/>
                    <a:pt x="59055" y="661636"/>
                    <a:pt x="69247" y="658398"/>
                  </a:cubicBezTo>
                  <a:cubicBezTo>
                    <a:pt x="69533" y="658302"/>
                    <a:pt x="69533" y="657350"/>
                    <a:pt x="69628" y="656683"/>
                  </a:cubicBezTo>
                  <a:cubicBezTo>
                    <a:pt x="68294" y="656493"/>
                    <a:pt x="66770" y="656683"/>
                    <a:pt x="65818" y="656111"/>
                  </a:cubicBezTo>
                  <a:cubicBezTo>
                    <a:pt x="61246" y="653444"/>
                    <a:pt x="51816" y="652683"/>
                    <a:pt x="59817" y="644682"/>
                  </a:cubicBezTo>
                  <a:cubicBezTo>
                    <a:pt x="60579" y="643919"/>
                    <a:pt x="59627" y="640205"/>
                    <a:pt x="58579" y="639824"/>
                  </a:cubicBezTo>
                  <a:cubicBezTo>
                    <a:pt x="43244" y="634585"/>
                    <a:pt x="38100" y="623917"/>
                    <a:pt x="37338" y="610392"/>
                  </a:cubicBezTo>
                  <a:cubicBezTo>
                    <a:pt x="37338" y="608582"/>
                    <a:pt x="34766" y="606677"/>
                    <a:pt x="32957" y="605248"/>
                  </a:cubicBezTo>
                  <a:cubicBezTo>
                    <a:pt x="29718" y="602676"/>
                    <a:pt x="25813" y="600867"/>
                    <a:pt x="22955" y="598104"/>
                  </a:cubicBezTo>
                  <a:cubicBezTo>
                    <a:pt x="21526" y="596676"/>
                    <a:pt x="21812" y="593913"/>
                    <a:pt x="21241" y="591627"/>
                  </a:cubicBezTo>
                  <a:cubicBezTo>
                    <a:pt x="23146" y="592675"/>
                    <a:pt x="25051" y="593913"/>
                    <a:pt x="27051" y="594675"/>
                  </a:cubicBezTo>
                  <a:cubicBezTo>
                    <a:pt x="29432" y="595628"/>
                    <a:pt x="32099" y="596104"/>
                    <a:pt x="34671" y="596771"/>
                  </a:cubicBezTo>
                  <a:cubicBezTo>
                    <a:pt x="33814" y="594675"/>
                    <a:pt x="33242" y="592389"/>
                    <a:pt x="31909" y="590579"/>
                  </a:cubicBezTo>
                  <a:cubicBezTo>
                    <a:pt x="26289" y="582578"/>
                    <a:pt x="20288" y="574768"/>
                    <a:pt x="14764" y="566767"/>
                  </a:cubicBezTo>
                  <a:cubicBezTo>
                    <a:pt x="13811" y="565434"/>
                    <a:pt x="13621" y="563338"/>
                    <a:pt x="14002" y="561814"/>
                  </a:cubicBezTo>
                  <a:cubicBezTo>
                    <a:pt x="15049" y="557623"/>
                    <a:pt x="20193" y="550860"/>
                    <a:pt x="8382" y="556194"/>
                  </a:cubicBezTo>
                  <a:cubicBezTo>
                    <a:pt x="7525" y="556575"/>
                    <a:pt x="2858" y="550479"/>
                    <a:pt x="0" y="547336"/>
                  </a:cubicBezTo>
                  <a:cubicBezTo>
                    <a:pt x="12001" y="540954"/>
                    <a:pt x="1048" y="529429"/>
                    <a:pt x="7239" y="521619"/>
                  </a:cubicBezTo>
                  <a:cubicBezTo>
                    <a:pt x="7906" y="520761"/>
                    <a:pt x="6858" y="518475"/>
                    <a:pt x="7429" y="518190"/>
                  </a:cubicBezTo>
                  <a:cubicBezTo>
                    <a:pt x="23813" y="509903"/>
                    <a:pt x="22765" y="483709"/>
                    <a:pt x="49816" y="486090"/>
                  </a:cubicBezTo>
                  <a:cubicBezTo>
                    <a:pt x="55340" y="486567"/>
                    <a:pt x="61722" y="485424"/>
                    <a:pt x="66675" y="483328"/>
                  </a:cubicBezTo>
                  <a:cubicBezTo>
                    <a:pt x="77724" y="478661"/>
                    <a:pt x="86963" y="482947"/>
                    <a:pt x="96584" y="486376"/>
                  </a:cubicBezTo>
                  <a:cubicBezTo>
                    <a:pt x="111062" y="491901"/>
                    <a:pt x="125159" y="494568"/>
                    <a:pt x="136970" y="500759"/>
                  </a:cubicBezTo>
                  <a:cubicBezTo>
                    <a:pt x="168021" y="517046"/>
                    <a:pt x="189833" y="540859"/>
                    <a:pt x="209074" y="568005"/>
                  </a:cubicBezTo>
                  <a:cubicBezTo>
                    <a:pt x="235839" y="605819"/>
                    <a:pt x="258223" y="645158"/>
                    <a:pt x="276035" y="686687"/>
                  </a:cubicBezTo>
                  <a:cubicBezTo>
                    <a:pt x="280797" y="697641"/>
                    <a:pt x="282226" y="709928"/>
                    <a:pt x="284226" y="721644"/>
                  </a:cubicBezTo>
                  <a:cubicBezTo>
                    <a:pt x="284702" y="724882"/>
                    <a:pt x="288989" y="732407"/>
                    <a:pt x="278321" y="731454"/>
                  </a:cubicBezTo>
                  <a:cubicBezTo>
                    <a:pt x="278321" y="733264"/>
                    <a:pt x="277559" y="735455"/>
                    <a:pt x="278321" y="736788"/>
                  </a:cubicBezTo>
                  <a:cubicBezTo>
                    <a:pt x="284893" y="747742"/>
                    <a:pt x="291846" y="758601"/>
                    <a:pt x="298609" y="769459"/>
                  </a:cubicBezTo>
                  <a:cubicBezTo>
                    <a:pt x="298799" y="769745"/>
                    <a:pt x="299466" y="770031"/>
                    <a:pt x="299561" y="770316"/>
                  </a:cubicBezTo>
                  <a:cubicBezTo>
                    <a:pt x="301181" y="789271"/>
                    <a:pt x="322136" y="797939"/>
                    <a:pt x="329375" y="813750"/>
                  </a:cubicBezTo>
                  <a:cubicBezTo>
                    <a:pt x="333661" y="823085"/>
                    <a:pt x="338423" y="832610"/>
                    <a:pt x="331280" y="843183"/>
                  </a:cubicBezTo>
                  <a:cubicBezTo>
                    <a:pt x="326612" y="850136"/>
                    <a:pt x="331946" y="874329"/>
                    <a:pt x="338328" y="879663"/>
                  </a:cubicBezTo>
                  <a:cubicBezTo>
                    <a:pt x="345281" y="885569"/>
                    <a:pt x="363474" y="883283"/>
                    <a:pt x="367189" y="875186"/>
                  </a:cubicBezTo>
                  <a:cubicBezTo>
                    <a:pt x="373190" y="862328"/>
                    <a:pt x="379095" y="849183"/>
                    <a:pt x="382715" y="835658"/>
                  </a:cubicBezTo>
                  <a:cubicBezTo>
                    <a:pt x="384143" y="830133"/>
                    <a:pt x="379095" y="823466"/>
                    <a:pt x="377571" y="817275"/>
                  </a:cubicBezTo>
                  <a:cubicBezTo>
                    <a:pt x="375476" y="808893"/>
                    <a:pt x="372618" y="800511"/>
                    <a:pt x="372523" y="792128"/>
                  </a:cubicBezTo>
                  <a:cubicBezTo>
                    <a:pt x="372332" y="777079"/>
                    <a:pt x="374047" y="762029"/>
                    <a:pt x="374904" y="746980"/>
                  </a:cubicBezTo>
                  <a:cubicBezTo>
                    <a:pt x="374904" y="746218"/>
                    <a:pt x="375095" y="745266"/>
                    <a:pt x="374714" y="744599"/>
                  </a:cubicBezTo>
                  <a:cubicBezTo>
                    <a:pt x="365093" y="723834"/>
                    <a:pt x="364046" y="712214"/>
                    <a:pt x="379952" y="693164"/>
                  </a:cubicBezTo>
                  <a:cubicBezTo>
                    <a:pt x="391573" y="679162"/>
                    <a:pt x="400717" y="661731"/>
                    <a:pt x="394145" y="642395"/>
                  </a:cubicBezTo>
                  <a:cubicBezTo>
                    <a:pt x="393954" y="642015"/>
                    <a:pt x="393954" y="641348"/>
                    <a:pt x="394145" y="641253"/>
                  </a:cubicBezTo>
                  <a:cubicBezTo>
                    <a:pt x="406908" y="633252"/>
                    <a:pt x="396621" y="619917"/>
                    <a:pt x="403193" y="610106"/>
                  </a:cubicBezTo>
                  <a:cubicBezTo>
                    <a:pt x="406241" y="605534"/>
                    <a:pt x="404241" y="598485"/>
                    <a:pt x="405384" y="592675"/>
                  </a:cubicBezTo>
                  <a:cubicBezTo>
                    <a:pt x="405765" y="590579"/>
                    <a:pt x="408337" y="588103"/>
                    <a:pt x="410528" y="587151"/>
                  </a:cubicBezTo>
                  <a:cubicBezTo>
                    <a:pt x="412147" y="586484"/>
                    <a:pt x="414909" y="588008"/>
                    <a:pt x="417195" y="588579"/>
                  </a:cubicBezTo>
                  <a:cubicBezTo>
                    <a:pt x="417386" y="585341"/>
                    <a:pt x="419100" y="580578"/>
                    <a:pt x="417195" y="578959"/>
                  </a:cubicBezTo>
                  <a:cubicBezTo>
                    <a:pt x="412337" y="574673"/>
                    <a:pt x="413195" y="572292"/>
                    <a:pt x="417576" y="568386"/>
                  </a:cubicBezTo>
                  <a:cubicBezTo>
                    <a:pt x="419672" y="566481"/>
                    <a:pt x="418814" y="562195"/>
                    <a:pt x="420148" y="559337"/>
                  </a:cubicBezTo>
                  <a:cubicBezTo>
                    <a:pt x="425958" y="546860"/>
                    <a:pt x="431959" y="534573"/>
                    <a:pt x="438055" y="522285"/>
                  </a:cubicBezTo>
                  <a:cubicBezTo>
                    <a:pt x="438436" y="521428"/>
                    <a:pt x="439865" y="520952"/>
                    <a:pt x="440912" y="520476"/>
                  </a:cubicBezTo>
                  <a:cubicBezTo>
                    <a:pt x="443579" y="519333"/>
                    <a:pt x="446246" y="518285"/>
                    <a:pt x="449009" y="517237"/>
                  </a:cubicBezTo>
                  <a:cubicBezTo>
                    <a:pt x="446151" y="515903"/>
                    <a:pt x="443198" y="514665"/>
                    <a:pt x="440436" y="513141"/>
                  </a:cubicBezTo>
                  <a:cubicBezTo>
                    <a:pt x="439865" y="512760"/>
                    <a:pt x="439484" y="510951"/>
                    <a:pt x="439865" y="510474"/>
                  </a:cubicBezTo>
                  <a:cubicBezTo>
                    <a:pt x="443960" y="505426"/>
                    <a:pt x="448151" y="500568"/>
                    <a:pt x="452438" y="495711"/>
                  </a:cubicBezTo>
                  <a:cubicBezTo>
                    <a:pt x="452723" y="495329"/>
                    <a:pt x="454247" y="495329"/>
                    <a:pt x="454247" y="495139"/>
                  </a:cubicBezTo>
                  <a:cubicBezTo>
                    <a:pt x="454247" y="493996"/>
                    <a:pt x="453485" y="492948"/>
                    <a:pt x="453676" y="491901"/>
                  </a:cubicBezTo>
                  <a:cubicBezTo>
                    <a:pt x="454247" y="486090"/>
                    <a:pt x="453771" y="479994"/>
                    <a:pt x="455962" y="474756"/>
                  </a:cubicBezTo>
                  <a:cubicBezTo>
                    <a:pt x="458534" y="468469"/>
                    <a:pt x="463201" y="462849"/>
                    <a:pt x="467392" y="457134"/>
                  </a:cubicBezTo>
                  <a:cubicBezTo>
                    <a:pt x="468725" y="455325"/>
                    <a:pt x="471202" y="452943"/>
                    <a:pt x="473202" y="452848"/>
                  </a:cubicBezTo>
                  <a:cubicBezTo>
                    <a:pt x="481298" y="452658"/>
                    <a:pt x="479203" y="451038"/>
                    <a:pt x="476536" y="445990"/>
                  </a:cubicBezTo>
                  <a:cubicBezTo>
                    <a:pt x="474726" y="442466"/>
                    <a:pt x="478060" y="436846"/>
                    <a:pt x="479107" y="432084"/>
                  </a:cubicBezTo>
                  <a:cubicBezTo>
                    <a:pt x="481394" y="421606"/>
                    <a:pt x="480441" y="409986"/>
                    <a:pt x="492824" y="403318"/>
                  </a:cubicBezTo>
                  <a:cubicBezTo>
                    <a:pt x="493109" y="403127"/>
                    <a:pt x="493205" y="402366"/>
                    <a:pt x="493490" y="402366"/>
                  </a:cubicBezTo>
                  <a:cubicBezTo>
                    <a:pt x="513398" y="400270"/>
                    <a:pt x="504635" y="388269"/>
                    <a:pt x="503968" y="379029"/>
                  </a:cubicBezTo>
                  <a:cubicBezTo>
                    <a:pt x="503968" y="377696"/>
                    <a:pt x="505016" y="376362"/>
                    <a:pt x="505587" y="374934"/>
                  </a:cubicBezTo>
                  <a:cubicBezTo>
                    <a:pt x="506825" y="376077"/>
                    <a:pt x="508159" y="377124"/>
                    <a:pt x="509302" y="378362"/>
                  </a:cubicBezTo>
                  <a:cubicBezTo>
                    <a:pt x="510540" y="379601"/>
                    <a:pt x="511588" y="380934"/>
                    <a:pt x="512636" y="382173"/>
                  </a:cubicBezTo>
                  <a:cubicBezTo>
                    <a:pt x="513398" y="380553"/>
                    <a:pt x="514445" y="379029"/>
                    <a:pt x="514731" y="377315"/>
                  </a:cubicBezTo>
                  <a:cubicBezTo>
                    <a:pt x="516827" y="364837"/>
                    <a:pt x="511969" y="349978"/>
                    <a:pt x="530066" y="343025"/>
                  </a:cubicBezTo>
                  <a:cubicBezTo>
                    <a:pt x="530828" y="342739"/>
                    <a:pt x="531400" y="340929"/>
                    <a:pt x="531209" y="339882"/>
                  </a:cubicBezTo>
                  <a:cubicBezTo>
                    <a:pt x="529400" y="329880"/>
                    <a:pt x="535400" y="325975"/>
                    <a:pt x="544925" y="321689"/>
                  </a:cubicBezTo>
                  <a:cubicBezTo>
                    <a:pt x="549783" y="319498"/>
                    <a:pt x="550831" y="310354"/>
                    <a:pt x="553117" y="304163"/>
                  </a:cubicBezTo>
                  <a:cubicBezTo>
                    <a:pt x="557879" y="291780"/>
                    <a:pt x="562356" y="279207"/>
                    <a:pt x="567023" y="266825"/>
                  </a:cubicBezTo>
                  <a:cubicBezTo>
                    <a:pt x="567119" y="266444"/>
                    <a:pt x="567690" y="265968"/>
                    <a:pt x="567976" y="265968"/>
                  </a:cubicBezTo>
                  <a:cubicBezTo>
                    <a:pt x="581596" y="266825"/>
                    <a:pt x="577310" y="253490"/>
                    <a:pt x="583883" y="249966"/>
                  </a:cubicBezTo>
                  <a:cubicBezTo>
                    <a:pt x="606647" y="237678"/>
                    <a:pt x="615125" y="213961"/>
                    <a:pt x="636270" y="200531"/>
                  </a:cubicBezTo>
                  <a:cubicBezTo>
                    <a:pt x="642366" y="196626"/>
                    <a:pt x="647129" y="191101"/>
                    <a:pt x="652558" y="186339"/>
                  </a:cubicBezTo>
                  <a:cubicBezTo>
                    <a:pt x="656273" y="183100"/>
                    <a:pt x="661988" y="179671"/>
                    <a:pt x="652082" y="177004"/>
                  </a:cubicBezTo>
                  <a:cubicBezTo>
                    <a:pt x="653320" y="175004"/>
                    <a:pt x="654177" y="172813"/>
                    <a:pt x="655796" y="171099"/>
                  </a:cubicBezTo>
                  <a:cubicBezTo>
                    <a:pt x="656749" y="170051"/>
                    <a:pt x="658940" y="170051"/>
                    <a:pt x="660273" y="169289"/>
                  </a:cubicBezTo>
                  <a:cubicBezTo>
                    <a:pt x="661797" y="168432"/>
                    <a:pt x="664178" y="166336"/>
                    <a:pt x="664178" y="166336"/>
                  </a:cubicBezTo>
                  <a:cubicBezTo>
                    <a:pt x="674942" y="176623"/>
                    <a:pt x="673322" y="163764"/>
                    <a:pt x="676656" y="161002"/>
                  </a:cubicBezTo>
                  <a:cubicBezTo>
                    <a:pt x="688943" y="150715"/>
                    <a:pt x="701135" y="140333"/>
                    <a:pt x="713042" y="129760"/>
                  </a:cubicBezTo>
                  <a:cubicBezTo>
                    <a:pt x="716185" y="126902"/>
                    <a:pt x="718185" y="122997"/>
                    <a:pt x="720662" y="119568"/>
                  </a:cubicBezTo>
                  <a:cubicBezTo>
                    <a:pt x="722186" y="117377"/>
                    <a:pt x="722948" y="114329"/>
                    <a:pt x="725138" y="112806"/>
                  </a:cubicBezTo>
                  <a:cubicBezTo>
                    <a:pt x="733425" y="106710"/>
                    <a:pt x="744379" y="102423"/>
                    <a:pt x="742664" y="90231"/>
                  </a:cubicBezTo>
                  <a:cubicBezTo>
                    <a:pt x="754666" y="91469"/>
                    <a:pt x="755904" y="79182"/>
                    <a:pt x="764953" y="76325"/>
                  </a:cubicBezTo>
                  <a:cubicBezTo>
                    <a:pt x="770382" y="74610"/>
                    <a:pt x="775240" y="71181"/>
                    <a:pt x="780383" y="68705"/>
                  </a:cubicBezTo>
                  <a:cubicBezTo>
                    <a:pt x="788480" y="64704"/>
                    <a:pt x="797338" y="61561"/>
                    <a:pt x="804577" y="56608"/>
                  </a:cubicBezTo>
                  <a:cubicBezTo>
                    <a:pt x="813054" y="50798"/>
                    <a:pt x="819341" y="42416"/>
                    <a:pt x="828008" y="36796"/>
                  </a:cubicBezTo>
                  <a:cubicBezTo>
                    <a:pt x="835724" y="31843"/>
                    <a:pt x="844963" y="28128"/>
                    <a:pt x="854202" y="25747"/>
                  </a:cubicBezTo>
                  <a:cubicBezTo>
                    <a:pt x="874681" y="20508"/>
                    <a:pt x="895731" y="17175"/>
                    <a:pt x="910019" y="792"/>
                  </a:cubicBezTo>
                  <a:cubicBezTo>
                    <a:pt x="911733" y="-1114"/>
                    <a:pt x="919258" y="982"/>
                    <a:pt x="924116" y="1268"/>
                  </a:cubicBezTo>
                  <a:cubicBezTo>
                    <a:pt x="940308" y="2125"/>
                    <a:pt x="956691" y="2030"/>
                    <a:pt x="972788" y="3935"/>
                  </a:cubicBezTo>
                  <a:cubicBezTo>
                    <a:pt x="988981" y="5840"/>
                    <a:pt x="999363" y="15746"/>
                    <a:pt x="1007745" y="27747"/>
                  </a:cubicBezTo>
                  <a:cubicBezTo>
                    <a:pt x="1009841" y="30795"/>
                    <a:pt x="1015556" y="31843"/>
                    <a:pt x="1019556" y="33748"/>
                  </a:cubicBezTo>
                  <a:cubicBezTo>
                    <a:pt x="1016889" y="37558"/>
                    <a:pt x="1012127" y="41368"/>
                    <a:pt x="1012127" y="45178"/>
                  </a:cubicBezTo>
                  <a:cubicBezTo>
                    <a:pt x="1012127" y="50512"/>
                    <a:pt x="1015365" y="55941"/>
                    <a:pt x="1017746" y="61180"/>
                  </a:cubicBezTo>
                  <a:cubicBezTo>
                    <a:pt x="1022033" y="70515"/>
                    <a:pt x="1019842" y="78325"/>
                    <a:pt x="1011650" y="85088"/>
                  </a:cubicBezTo>
                  <a:cubicBezTo>
                    <a:pt x="1010698" y="85850"/>
                    <a:pt x="1009079" y="87278"/>
                    <a:pt x="1009269" y="87564"/>
                  </a:cubicBezTo>
                  <a:cubicBezTo>
                    <a:pt x="1019651" y="100994"/>
                    <a:pt x="1007459" y="111758"/>
                    <a:pt x="1004030" y="123569"/>
                  </a:cubicBezTo>
                  <a:cubicBezTo>
                    <a:pt x="1003173" y="126521"/>
                    <a:pt x="1004888" y="130236"/>
                    <a:pt x="1006221" y="133284"/>
                  </a:cubicBezTo>
                  <a:cubicBezTo>
                    <a:pt x="1011555" y="145952"/>
                    <a:pt x="1010984" y="156811"/>
                    <a:pt x="1002506" y="169384"/>
                  </a:cubicBezTo>
                  <a:cubicBezTo>
                    <a:pt x="995744" y="179385"/>
                    <a:pt x="995934" y="193006"/>
                    <a:pt x="992124" y="204722"/>
                  </a:cubicBezTo>
                  <a:cubicBezTo>
                    <a:pt x="990886" y="208532"/>
                    <a:pt x="986219" y="211389"/>
                    <a:pt x="983647" y="215009"/>
                  </a:cubicBezTo>
                  <a:cubicBezTo>
                    <a:pt x="981551" y="218057"/>
                    <a:pt x="979075" y="221486"/>
                    <a:pt x="978980" y="224915"/>
                  </a:cubicBezTo>
                  <a:cubicBezTo>
                    <a:pt x="978980" y="227772"/>
                    <a:pt x="981932" y="230725"/>
                    <a:pt x="983552" y="233583"/>
                  </a:cubicBezTo>
                  <a:cubicBezTo>
                    <a:pt x="980694" y="233583"/>
                    <a:pt x="977741" y="233392"/>
                    <a:pt x="975074" y="234059"/>
                  </a:cubicBezTo>
                  <a:cubicBezTo>
                    <a:pt x="974122" y="234249"/>
                    <a:pt x="972788" y="237202"/>
                    <a:pt x="973265" y="237964"/>
                  </a:cubicBezTo>
                  <a:cubicBezTo>
                    <a:pt x="980504" y="247584"/>
                    <a:pt x="972026" y="254252"/>
                    <a:pt x="966597" y="260252"/>
                  </a:cubicBezTo>
                  <a:cubicBezTo>
                    <a:pt x="961073" y="266253"/>
                    <a:pt x="963740" y="278541"/>
                    <a:pt x="949833" y="278064"/>
                  </a:cubicBezTo>
                  <a:lnTo>
                    <a:pt x="950881" y="281493"/>
                  </a:lnTo>
                  <a:cubicBezTo>
                    <a:pt x="953262" y="288542"/>
                    <a:pt x="945071" y="299781"/>
                    <a:pt x="937260" y="302544"/>
                  </a:cubicBezTo>
                  <a:cubicBezTo>
                    <a:pt x="929259" y="305306"/>
                    <a:pt x="922877" y="309020"/>
                    <a:pt x="926973" y="319403"/>
                  </a:cubicBezTo>
                  <a:cubicBezTo>
                    <a:pt x="928688" y="323689"/>
                    <a:pt x="923354" y="330737"/>
                    <a:pt x="919829" y="335786"/>
                  </a:cubicBezTo>
                  <a:cubicBezTo>
                    <a:pt x="909257" y="350931"/>
                    <a:pt x="895255" y="363694"/>
                    <a:pt x="888778" y="381792"/>
                  </a:cubicBezTo>
                  <a:cubicBezTo>
                    <a:pt x="884587" y="393602"/>
                    <a:pt x="871633" y="402937"/>
                    <a:pt x="862394" y="413224"/>
                  </a:cubicBezTo>
                  <a:cubicBezTo>
                    <a:pt x="862108" y="413605"/>
                    <a:pt x="859155" y="412462"/>
                    <a:pt x="857821" y="411510"/>
                  </a:cubicBezTo>
                  <a:cubicBezTo>
                    <a:pt x="856583" y="410652"/>
                    <a:pt x="855917" y="409128"/>
                    <a:pt x="854964" y="407890"/>
                  </a:cubicBezTo>
                  <a:cubicBezTo>
                    <a:pt x="854488" y="409890"/>
                    <a:pt x="853345" y="411891"/>
                    <a:pt x="853631" y="413700"/>
                  </a:cubicBezTo>
                  <a:cubicBezTo>
                    <a:pt x="853916" y="415224"/>
                    <a:pt x="857155" y="417701"/>
                    <a:pt x="856964" y="417891"/>
                  </a:cubicBezTo>
                  <a:cubicBezTo>
                    <a:pt x="854583" y="419987"/>
                    <a:pt x="851726" y="423320"/>
                    <a:pt x="849059" y="423320"/>
                  </a:cubicBezTo>
                  <a:cubicBezTo>
                    <a:pt x="838676" y="423320"/>
                    <a:pt x="849821" y="428274"/>
                    <a:pt x="846868" y="429702"/>
                  </a:cubicBezTo>
                  <a:cubicBezTo>
                    <a:pt x="851440" y="433608"/>
                    <a:pt x="851344" y="435703"/>
                    <a:pt x="844201" y="435798"/>
                  </a:cubicBezTo>
                  <a:cubicBezTo>
                    <a:pt x="843248" y="435798"/>
                    <a:pt x="841629" y="437513"/>
                    <a:pt x="841343" y="438656"/>
                  </a:cubicBezTo>
                  <a:cubicBezTo>
                    <a:pt x="836867" y="457039"/>
                    <a:pt x="823627" y="472089"/>
                    <a:pt x="816959" y="489043"/>
                  </a:cubicBezTo>
                  <a:cubicBezTo>
                    <a:pt x="813721" y="497139"/>
                    <a:pt x="812483" y="499806"/>
                    <a:pt x="803910" y="502378"/>
                  </a:cubicBezTo>
                  <a:cubicBezTo>
                    <a:pt x="800957" y="503235"/>
                    <a:pt x="800386" y="512379"/>
                    <a:pt x="800386" y="517809"/>
                  </a:cubicBezTo>
                  <a:cubicBezTo>
                    <a:pt x="800386" y="522285"/>
                    <a:pt x="791623" y="527905"/>
                    <a:pt x="802481" y="532286"/>
                  </a:cubicBezTo>
                  <a:cubicBezTo>
                    <a:pt x="804291" y="533049"/>
                    <a:pt x="801243" y="543621"/>
                    <a:pt x="800100" y="549717"/>
                  </a:cubicBezTo>
                  <a:cubicBezTo>
                    <a:pt x="799529" y="552575"/>
                    <a:pt x="798386" y="555337"/>
                    <a:pt x="797243" y="558099"/>
                  </a:cubicBezTo>
                  <a:cubicBezTo>
                    <a:pt x="795147" y="563338"/>
                    <a:pt x="792194" y="568482"/>
                    <a:pt x="790861" y="573816"/>
                  </a:cubicBezTo>
                  <a:cubicBezTo>
                    <a:pt x="789432" y="579721"/>
                    <a:pt x="788384" y="586008"/>
                    <a:pt x="789146" y="591913"/>
                  </a:cubicBezTo>
                  <a:cubicBezTo>
                    <a:pt x="790004" y="598104"/>
                    <a:pt x="792480" y="604391"/>
                    <a:pt x="795814" y="610011"/>
                  </a:cubicBezTo>
                  <a:cubicBezTo>
                    <a:pt x="802005" y="620393"/>
                    <a:pt x="810387" y="628584"/>
                    <a:pt x="825722" y="627536"/>
                  </a:cubicBezTo>
                  <a:cubicBezTo>
                    <a:pt x="830294" y="627251"/>
                    <a:pt x="835152" y="629823"/>
                    <a:pt x="839724" y="629442"/>
                  </a:cubicBezTo>
                  <a:cubicBezTo>
                    <a:pt x="845058" y="629061"/>
                    <a:pt x="851821" y="628299"/>
                    <a:pt x="855250" y="625346"/>
                  </a:cubicBezTo>
                  <a:cubicBezTo>
                    <a:pt x="862965" y="618678"/>
                    <a:pt x="869823" y="610868"/>
                    <a:pt x="875443" y="602771"/>
                  </a:cubicBezTo>
                  <a:cubicBezTo>
                    <a:pt x="878110" y="598866"/>
                    <a:pt x="876871" y="593056"/>
                    <a:pt x="877824" y="588103"/>
                  </a:cubicBezTo>
                  <a:cubicBezTo>
                    <a:pt x="878396" y="584960"/>
                    <a:pt x="879443" y="581817"/>
                    <a:pt x="881063" y="578959"/>
                  </a:cubicBezTo>
                  <a:cubicBezTo>
                    <a:pt x="885635" y="571339"/>
                    <a:pt x="893350" y="564195"/>
                    <a:pt x="894683" y="556194"/>
                  </a:cubicBezTo>
                  <a:cubicBezTo>
                    <a:pt x="895731" y="549908"/>
                    <a:pt x="893921" y="544574"/>
                    <a:pt x="900494" y="539335"/>
                  </a:cubicBezTo>
                  <a:cubicBezTo>
                    <a:pt x="912971" y="529524"/>
                    <a:pt x="924211" y="518380"/>
                    <a:pt x="936308" y="508188"/>
                  </a:cubicBezTo>
                  <a:cubicBezTo>
                    <a:pt x="944880" y="500854"/>
                    <a:pt x="953167" y="492853"/>
                    <a:pt x="963168" y="487328"/>
                  </a:cubicBezTo>
                  <a:cubicBezTo>
                    <a:pt x="972312" y="482280"/>
                    <a:pt x="983647" y="480375"/>
                    <a:pt x="993743" y="476565"/>
                  </a:cubicBezTo>
                  <a:cubicBezTo>
                    <a:pt x="1008888" y="470850"/>
                    <a:pt x="1023271" y="462944"/>
                    <a:pt x="1038987" y="459135"/>
                  </a:cubicBezTo>
                  <a:cubicBezTo>
                    <a:pt x="1055846" y="455039"/>
                    <a:pt x="1073849" y="454562"/>
                    <a:pt x="1091375" y="452658"/>
                  </a:cubicBezTo>
                  <a:cubicBezTo>
                    <a:pt x="1106615" y="450943"/>
                    <a:pt x="1121855" y="448562"/>
                    <a:pt x="1137095" y="447990"/>
                  </a:cubicBezTo>
                  <a:cubicBezTo>
                    <a:pt x="1156526" y="447228"/>
                    <a:pt x="1176052" y="447609"/>
                    <a:pt x="1194435" y="455229"/>
                  </a:cubicBezTo>
                  <a:cubicBezTo>
                    <a:pt x="1197388" y="456468"/>
                    <a:pt x="1201960" y="454944"/>
                    <a:pt x="1205579" y="454277"/>
                  </a:cubicBezTo>
                  <a:cubicBezTo>
                    <a:pt x="1211390" y="453134"/>
                    <a:pt x="1217676" y="449419"/>
                    <a:pt x="1222724" y="450562"/>
                  </a:cubicBezTo>
                  <a:cubicBezTo>
                    <a:pt x="1245394" y="455515"/>
                    <a:pt x="1267492" y="462754"/>
                    <a:pt x="1290257" y="467231"/>
                  </a:cubicBezTo>
                  <a:cubicBezTo>
                    <a:pt x="1317689" y="472565"/>
                    <a:pt x="1339501" y="487614"/>
                    <a:pt x="1364075" y="497425"/>
                  </a:cubicBezTo>
                  <a:cubicBezTo>
                    <a:pt x="1387602" y="506950"/>
                    <a:pt x="1402842" y="523809"/>
                    <a:pt x="1422749" y="536096"/>
                  </a:cubicBezTo>
                  <a:cubicBezTo>
                    <a:pt x="1429893" y="540478"/>
                    <a:pt x="1437418" y="544574"/>
                    <a:pt x="1443514" y="550003"/>
                  </a:cubicBezTo>
                  <a:cubicBezTo>
                    <a:pt x="1447895" y="553813"/>
                    <a:pt x="1450086" y="559623"/>
                    <a:pt x="1453134" y="564576"/>
                  </a:cubicBezTo>
                  <a:cubicBezTo>
                    <a:pt x="1453896" y="565815"/>
                    <a:pt x="1453420" y="568005"/>
                    <a:pt x="1454468" y="568862"/>
                  </a:cubicBezTo>
                  <a:cubicBezTo>
                    <a:pt x="1468184" y="579816"/>
                    <a:pt x="1474756" y="595152"/>
                    <a:pt x="1484948" y="608296"/>
                  </a:cubicBezTo>
                  <a:cubicBezTo>
                    <a:pt x="1488758" y="613154"/>
                    <a:pt x="1492949" y="618678"/>
                    <a:pt x="1493901" y="624298"/>
                  </a:cubicBezTo>
                  <a:cubicBezTo>
                    <a:pt x="1495044" y="631251"/>
                    <a:pt x="1493139" y="638586"/>
                    <a:pt x="1503236" y="641538"/>
                  </a:cubicBezTo>
                  <a:cubicBezTo>
                    <a:pt x="1503617" y="641634"/>
                    <a:pt x="1502093" y="645158"/>
                    <a:pt x="1502664" y="646872"/>
                  </a:cubicBezTo>
                  <a:cubicBezTo>
                    <a:pt x="1503998" y="651444"/>
                    <a:pt x="1497330" y="659636"/>
                    <a:pt x="1510474" y="659541"/>
                  </a:cubicBezTo>
                  <a:cubicBezTo>
                    <a:pt x="1512284" y="659541"/>
                    <a:pt x="1514570" y="668875"/>
                    <a:pt x="1516190" y="674019"/>
                  </a:cubicBezTo>
                  <a:cubicBezTo>
                    <a:pt x="1520952" y="689163"/>
                    <a:pt x="1521333" y="705642"/>
                    <a:pt x="1533144" y="718786"/>
                  </a:cubicBezTo>
                  <a:cubicBezTo>
                    <a:pt x="1534192" y="720024"/>
                    <a:pt x="1533525" y="722406"/>
                    <a:pt x="1533716" y="724311"/>
                  </a:cubicBezTo>
                  <a:cubicBezTo>
                    <a:pt x="1521333" y="724882"/>
                    <a:pt x="1526477" y="729168"/>
                    <a:pt x="1530953" y="733740"/>
                  </a:cubicBezTo>
                  <a:cubicBezTo>
                    <a:pt x="1534763" y="737550"/>
                    <a:pt x="1537621" y="742027"/>
                    <a:pt x="1541812" y="745456"/>
                  </a:cubicBezTo>
                  <a:cubicBezTo>
                    <a:pt x="1547527" y="750219"/>
                    <a:pt x="1551718" y="753457"/>
                    <a:pt x="1543717" y="760506"/>
                  </a:cubicBezTo>
                  <a:cubicBezTo>
                    <a:pt x="1541145" y="762792"/>
                    <a:pt x="1544860" y="772031"/>
                    <a:pt x="1547813" y="777174"/>
                  </a:cubicBezTo>
                  <a:cubicBezTo>
                    <a:pt x="1550289" y="781461"/>
                    <a:pt x="1556480" y="783937"/>
                    <a:pt x="1559814" y="788033"/>
                  </a:cubicBezTo>
                  <a:cubicBezTo>
                    <a:pt x="1561243" y="789843"/>
                    <a:pt x="1560767" y="794319"/>
                    <a:pt x="1559147" y="796319"/>
                  </a:cubicBezTo>
                  <a:cubicBezTo>
                    <a:pt x="1552289" y="804797"/>
                    <a:pt x="1552480" y="806130"/>
                    <a:pt x="1562957" y="809178"/>
                  </a:cubicBezTo>
                  <a:cubicBezTo>
                    <a:pt x="1564005" y="809464"/>
                    <a:pt x="1565624" y="810893"/>
                    <a:pt x="1565529" y="811083"/>
                  </a:cubicBezTo>
                  <a:cubicBezTo>
                    <a:pt x="1564291" y="812988"/>
                    <a:pt x="1562672" y="814703"/>
                    <a:pt x="1561338" y="816608"/>
                  </a:cubicBezTo>
                  <a:cubicBezTo>
                    <a:pt x="1560195" y="818322"/>
                    <a:pt x="1552766" y="820132"/>
                    <a:pt x="1562291" y="821561"/>
                  </a:cubicBezTo>
                  <a:cubicBezTo>
                    <a:pt x="1573435" y="823180"/>
                    <a:pt x="1571530" y="833086"/>
                    <a:pt x="1573054" y="840039"/>
                  </a:cubicBezTo>
                  <a:cubicBezTo>
                    <a:pt x="1574578" y="847278"/>
                    <a:pt x="1573720" y="854898"/>
                    <a:pt x="1575054" y="862137"/>
                  </a:cubicBezTo>
                  <a:close/>
                  <a:moveTo>
                    <a:pt x="1507427" y="1104929"/>
                  </a:moveTo>
                  <a:cubicBezTo>
                    <a:pt x="1508093" y="1102644"/>
                    <a:pt x="1507998" y="1100929"/>
                    <a:pt x="1507903" y="1099310"/>
                  </a:cubicBezTo>
                  <a:cubicBezTo>
                    <a:pt x="1506188" y="1101120"/>
                    <a:pt x="1504379" y="1102929"/>
                    <a:pt x="1502664" y="1104834"/>
                  </a:cubicBezTo>
                  <a:cubicBezTo>
                    <a:pt x="1503998" y="1105120"/>
                    <a:pt x="1505426" y="1105311"/>
                    <a:pt x="1507427" y="1105025"/>
                  </a:cubicBezTo>
                  <a:close/>
                  <a:moveTo>
                    <a:pt x="498062" y="414177"/>
                  </a:moveTo>
                  <a:cubicBezTo>
                    <a:pt x="498539" y="412938"/>
                    <a:pt x="496919" y="410938"/>
                    <a:pt x="496253" y="409224"/>
                  </a:cubicBezTo>
                  <a:cubicBezTo>
                    <a:pt x="495110" y="410462"/>
                    <a:pt x="493871" y="411700"/>
                    <a:pt x="492062" y="413510"/>
                  </a:cubicBezTo>
                  <a:cubicBezTo>
                    <a:pt x="490919" y="415510"/>
                    <a:pt x="489966" y="417034"/>
                    <a:pt x="490156" y="418368"/>
                  </a:cubicBezTo>
                  <a:cubicBezTo>
                    <a:pt x="490347" y="419415"/>
                    <a:pt x="491966" y="420368"/>
                    <a:pt x="492919" y="421320"/>
                  </a:cubicBezTo>
                  <a:cubicBezTo>
                    <a:pt x="494729" y="418939"/>
                    <a:pt x="496919" y="416748"/>
                    <a:pt x="497967" y="414177"/>
                  </a:cubicBezTo>
                  <a:close/>
                  <a:moveTo>
                    <a:pt x="234982" y="995011"/>
                  </a:moveTo>
                  <a:cubicBezTo>
                    <a:pt x="235458" y="993106"/>
                    <a:pt x="235839" y="991106"/>
                    <a:pt x="236315" y="989201"/>
                  </a:cubicBezTo>
                  <a:cubicBezTo>
                    <a:pt x="234410" y="989963"/>
                    <a:pt x="232505" y="990725"/>
                    <a:pt x="230029" y="992153"/>
                  </a:cubicBezTo>
                  <a:cubicBezTo>
                    <a:pt x="231267" y="993487"/>
                    <a:pt x="233077" y="994344"/>
                    <a:pt x="234982" y="995106"/>
                  </a:cubicBezTo>
                  <a:close/>
                  <a:moveTo>
                    <a:pt x="105632" y="711452"/>
                  </a:moveTo>
                  <a:cubicBezTo>
                    <a:pt x="105632" y="709737"/>
                    <a:pt x="105823" y="708023"/>
                    <a:pt x="105156" y="705832"/>
                  </a:cubicBezTo>
                  <a:cubicBezTo>
                    <a:pt x="103251" y="706594"/>
                    <a:pt x="102013" y="707928"/>
                    <a:pt x="100870" y="709261"/>
                  </a:cubicBezTo>
                  <a:lnTo>
                    <a:pt x="105632" y="711452"/>
                  </a:lnTo>
                  <a:close/>
                  <a:moveTo>
                    <a:pt x="94202" y="698498"/>
                  </a:moveTo>
                  <a:cubicBezTo>
                    <a:pt x="96679" y="699069"/>
                    <a:pt x="98584" y="699069"/>
                    <a:pt x="100394" y="699069"/>
                  </a:cubicBezTo>
                  <a:cubicBezTo>
                    <a:pt x="97917" y="696117"/>
                    <a:pt x="95631" y="692973"/>
                    <a:pt x="92869" y="690306"/>
                  </a:cubicBezTo>
                  <a:cubicBezTo>
                    <a:pt x="92202" y="689640"/>
                    <a:pt x="89821" y="690306"/>
                    <a:pt x="88297" y="690306"/>
                  </a:cubicBezTo>
                  <a:cubicBezTo>
                    <a:pt x="90011" y="692783"/>
                    <a:pt x="91726" y="695354"/>
                    <a:pt x="94202" y="698403"/>
                  </a:cubicBezTo>
                  <a:close/>
                </a:path>
              </a:pathLst>
            </a:custGeom>
            <a:solidFill>
              <a:srgbClr val="FFFFFF"/>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86" name="フリーフォーム: 図形 85">
              <a:extLst>
                <a:ext uri="{FF2B5EF4-FFF2-40B4-BE49-F238E27FC236}">
                  <a16:creationId xmlns:a16="http://schemas.microsoft.com/office/drawing/2014/main" id="{3A5AD81C-CB5B-40A0-D3BF-ACF4CA890213}"/>
                </a:ext>
              </a:extLst>
            </p:cNvPr>
            <p:cNvSpPr/>
            <p:nvPr/>
          </p:nvSpPr>
          <p:spPr>
            <a:xfrm>
              <a:off x="9269564" y="4129547"/>
              <a:ext cx="5263" cy="5898"/>
            </a:xfrm>
            <a:custGeom>
              <a:avLst/>
              <a:gdLst>
                <a:gd name="connsiteX0" fmla="*/ 5239 w 5263"/>
                <a:gd name="connsiteY0" fmla="*/ 95 h 5898"/>
                <a:gd name="connsiteX1" fmla="*/ 4763 w 5263"/>
                <a:gd name="connsiteY1" fmla="*/ 5715 h 5898"/>
                <a:gd name="connsiteX2" fmla="*/ 0 w 5263"/>
                <a:gd name="connsiteY2" fmla="*/ 5524 h 5898"/>
                <a:gd name="connsiteX3" fmla="*/ 5239 w 5263"/>
                <a:gd name="connsiteY3" fmla="*/ 0 h 5898"/>
              </a:gdLst>
              <a:ahLst/>
              <a:cxnLst>
                <a:cxn ang="0">
                  <a:pos x="connsiteX0" y="connsiteY0"/>
                </a:cxn>
                <a:cxn ang="0">
                  <a:pos x="connsiteX1" y="connsiteY1"/>
                </a:cxn>
                <a:cxn ang="0">
                  <a:pos x="connsiteX2" y="connsiteY2"/>
                </a:cxn>
                <a:cxn ang="0">
                  <a:pos x="connsiteX3" y="connsiteY3"/>
                </a:cxn>
              </a:cxnLst>
              <a:rect l="l" t="t" r="r" b="b"/>
              <a:pathLst>
                <a:path w="5263" h="5898">
                  <a:moveTo>
                    <a:pt x="5239" y="95"/>
                  </a:moveTo>
                  <a:cubicBezTo>
                    <a:pt x="5239" y="1810"/>
                    <a:pt x="5429" y="3429"/>
                    <a:pt x="4763" y="5715"/>
                  </a:cubicBezTo>
                  <a:cubicBezTo>
                    <a:pt x="2762" y="6096"/>
                    <a:pt x="1333" y="5810"/>
                    <a:pt x="0" y="5524"/>
                  </a:cubicBezTo>
                  <a:cubicBezTo>
                    <a:pt x="1810" y="3715"/>
                    <a:pt x="3524" y="1905"/>
                    <a:pt x="5239" y="0"/>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88" name="フリーフォーム: 図形 87">
              <a:extLst>
                <a:ext uri="{FF2B5EF4-FFF2-40B4-BE49-F238E27FC236}">
                  <a16:creationId xmlns:a16="http://schemas.microsoft.com/office/drawing/2014/main" id="{B264568F-8353-7DFF-EFA2-16CD66E5715F}"/>
                </a:ext>
              </a:extLst>
            </p:cNvPr>
            <p:cNvSpPr/>
            <p:nvPr/>
          </p:nvSpPr>
          <p:spPr>
            <a:xfrm>
              <a:off x="8547855" y="3039982"/>
              <a:ext cx="8191" cy="4572"/>
            </a:xfrm>
            <a:custGeom>
              <a:avLst/>
              <a:gdLst>
                <a:gd name="connsiteX0" fmla="*/ 667 w 8191"/>
                <a:gd name="connsiteY0" fmla="*/ 0 h 4572"/>
                <a:gd name="connsiteX1" fmla="*/ 8192 w 8191"/>
                <a:gd name="connsiteY1" fmla="*/ 3620 h 4572"/>
                <a:gd name="connsiteX2" fmla="*/ 0 w 8191"/>
                <a:gd name="connsiteY2" fmla="*/ 4572 h 4572"/>
                <a:gd name="connsiteX3" fmla="*/ 667 w 8191"/>
                <a:gd name="connsiteY3" fmla="*/ 0 h 4572"/>
              </a:gdLst>
              <a:ahLst/>
              <a:cxnLst>
                <a:cxn ang="0">
                  <a:pos x="connsiteX0" y="connsiteY0"/>
                </a:cxn>
                <a:cxn ang="0">
                  <a:pos x="connsiteX1" y="connsiteY1"/>
                </a:cxn>
                <a:cxn ang="0">
                  <a:pos x="connsiteX2" y="connsiteY2"/>
                </a:cxn>
                <a:cxn ang="0">
                  <a:pos x="connsiteX3" y="connsiteY3"/>
                </a:cxn>
              </a:cxnLst>
              <a:rect l="l" t="t" r="r" b="b"/>
              <a:pathLst>
                <a:path w="8191" h="4572">
                  <a:moveTo>
                    <a:pt x="667" y="0"/>
                  </a:moveTo>
                  <a:cubicBezTo>
                    <a:pt x="3143" y="1048"/>
                    <a:pt x="5715" y="2000"/>
                    <a:pt x="8192" y="3620"/>
                  </a:cubicBezTo>
                  <a:cubicBezTo>
                    <a:pt x="5429" y="4382"/>
                    <a:pt x="2667" y="4477"/>
                    <a:pt x="0" y="4572"/>
                  </a:cubicBezTo>
                  <a:cubicBezTo>
                    <a:pt x="286" y="3048"/>
                    <a:pt x="476" y="1524"/>
                    <a:pt x="667" y="0"/>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91" name="フリーフォーム: 図形 90">
              <a:extLst>
                <a:ext uri="{FF2B5EF4-FFF2-40B4-BE49-F238E27FC236}">
                  <a16:creationId xmlns:a16="http://schemas.microsoft.com/office/drawing/2014/main" id="{0027641D-35AF-7A43-924E-95B95C477161}"/>
                </a:ext>
              </a:extLst>
            </p:cNvPr>
            <p:cNvSpPr/>
            <p:nvPr/>
          </p:nvSpPr>
          <p:spPr>
            <a:xfrm>
              <a:off x="8257223" y="3439651"/>
              <a:ext cx="7921" cy="12096"/>
            </a:xfrm>
            <a:custGeom>
              <a:avLst/>
              <a:gdLst>
                <a:gd name="connsiteX0" fmla="*/ 6025 w 7921"/>
                <a:gd name="connsiteY0" fmla="*/ 0 h 12096"/>
                <a:gd name="connsiteX1" fmla="*/ 7835 w 7921"/>
                <a:gd name="connsiteY1" fmla="*/ 4953 h 12096"/>
                <a:gd name="connsiteX2" fmla="*/ 2787 w 7921"/>
                <a:gd name="connsiteY2" fmla="*/ 12097 h 12096"/>
                <a:gd name="connsiteX3" fmla="*/ 24 w 7921"/>
                <a:gd name="connsiteY3" fmla="*/ 9144 h 12096"/>
                <a:gd name="connsiteX4" fmla="*/ 1929 w 7921"/>
                <a:gd name="connsiteY4" fmla="*/ 4286 h 12096"/>
                <a:gd name="connsiteX5" fmla="*/ 6120 w 7921"/>
                <a:gd name="connsiteY5" fmla="*/ 0 h 12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21" h="12096">
                  <a:moveTo>
                    <a:pt x="6025" y="0"/>
                  </a:moveTo>
                  <a:cubicBezTo>
                    <a:pt x="6692" y="1714"/>
                    <a:pt x="8311" y="3715"/>
                    <a:pt x="7835" y="4953"/>
                  </a:cubicBezTo>
                  <a:cubicBezTo>
                    <a:pt x="6787" y="7525"/>
                    <a:pt x="4501" y="9811"/>
                    <a:pt x="2787" y="12097"/>
                  </a:cubicBezTo>
                  <a:cubicBezTo>
                    <a:pt x="1834" y="11144"/>
                    <a:pt x="215" y="10192"/>
                    <a:pt x="24" y="9144"/>
                  </a:cubicBezTo>
                  <a:cubicBezTo>
                    <a:pt x="-166" y="7810"/>
                    <a:pt x="786" y="6287"/>
                    <a:pt x="1929" y="4286"/>
                  </a:cubicBezTo>
                  <a:cubicBezTo>
                    <a:pt x="3834" y="2476"/>
                    <a:pt x="4977" y="1238"/>
                    <a:pt x="6120" y="0"/>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96" name="フリーフォーム: 図形 95">
              <a:extLst>
                <a:ext uri="{FF2B5EF4-FFF2-40B4-BE49-F238E27FC236}">
                  <a16:creationId xmlns:a16="http://schemas.microsoft.com/office/drawing/2014/main" id="{129A3222-CB76-2619-E416-E72DE4EE9A94}"/>
                </a:ext>
              </a:extLst>
            </p:cNvPr>
            <p:cNvSpPr/>
            <p:nvPr/>
          </p:nvSpPr>
          <p:spPr>
            <a:xfrm>
              <a:off x="8071033" y="3636724"/>
              <a:ext cx="20764" cy="23168"/>
            </a:xfrm>
            <a:custGeom>
              <a:avLst/>
              <a:gdLst>
                <a:gd name="connsiteX0" fmla="*/ 20765 w 20764"/>
                <a:gd name="connsiteY0" fmla="*/ 22860 h 23168"/>
                <a:gd name="connsiteX1" fmla="*/ 13621 w 20764"/>
                <a:gd name="connsiteY1" fmla="*/ 22574 h 23168"/>
                <a:gd name="connsiteX2" fmla="*/ 1810 w 20764"/>
                <a:gd name="connsiteY2" fmla="*/ 7906 h 23168"/>
                <a:gd name="connsiteX3" fmla="*/ 0 w 20764"/>
                <a:gd name="connsiteY3" fmla="*/ 0 h 23168"/>
                <a:gd name="connsiteX4" fmla="*/ 18764 w 20764"/>
                <a:gd name="connsiteY4" fmla="*/ 18002 h 23168"/>
                <a:gd name="connsiteX5" fmla="*/ 20765 w 20764"/>
                <a:gd name="connsiteY5" fmla="*/ 22860 h 231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64" h="23168">
                  <a:moveTo>
                    <a:pt x="20765" y="22860"/>
                  </a:moveTo>
                  <a:cubicBezTo>
                    <a:pt x="18288" y="22860"/>
                    <a:pt x="14859" y="23717"/>
                    <a:pt x="13621" y="22574"/>
                  </a:cubicBezTo>
                  <a:cubicBezTo>
                    <a:pt x="8668" y="18479"/>
                    <a:pt x="-857" y="17145"/>
                    <a:pt x="1810" y="7906"/>
                  </a:cubicBezTo>
                  <a:cubicBezTo>
                    <a:pt x="2381" y="5810"/>
                    <a:pt x="191" y="3048"/>
                    <a:pt x="0" y="0"/>
                  </a:cubicBezTo>
                  <a:cubicBezTo>
                    <a:pt x="6763" y="5620"/>
                    <a:pt x="12954" y="11716"/>
                    <a:pt x="18764" y="18002"/>
                  </a:cubicBezTo>
                  <a:cubicBezTo>
                    <a:pt x="19907" y="19240"/>
                    <a:pt x="20098" y="21241"/>
                    <a:pt x="20765" y="22860"/>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98" name="フリーフォーム: 図形 97">
              <a:extLst>
                <a:ext uri="{FF2B5EF4-FFF2-40B4-BE49-F238E27FC236}">
                  <a16:creationId xmlns:a16="http://schemas.microsoft.com/office/drawing/2014/main" id="{BA75990F-AC27-9975-241C-AFFFA39A9928}"/>
                </a:ext>
              </a:extLst>
            </p:cNvPr>
            <p:cNvSpPr/>
            <p:nvPr/>
          </p:nvSpPr>
          <p:spPr>
            <a:xfrm>
              <a:off x="7996929" y="4019438"/>
              <a:ext cx="6286" cy="5905"/>
            </a:xfrm>
            <a:custGeom>
              <a:avLst/>
              <a:gdLst>
                <a:gd name="connsiteX0" fmla="*/ 6286 w 6286"/>
                <a:gd name="connsiteY0" fmla="*/ 95 h 5905"/>
                <a:gd name="connsiteX1" fmla="*/ 4953 w 6286"/>
                <a:gd name="connsiteY1" fmla="*/ 5905 h 5905"/>
                <a:gd name="connsiteX2" fmla="*/ 0 w 6286"/>
                <a:gd name="connsiteY2" fmla="*/ 2953 h 5905"/>
                <a:gd name="connsiteX3" fmla="*/ 6286 w 6286"/>
                <a:gd name="connsiteY3" fmla="*/ 0 h 5905"/>
              </a:gdLst>
              <a:ahLst/>
              <a:cxnLst>
                <a:cxn ang="0">
                  <a:pos x="connsiteX0" y="connsiteY0"/>
                </a:cxn>
                <a:cxn ang="0">
                  <a:pos x="connsiteX1" y="connsiteY1"/>
                </a:cxn>
                <a:cxn ang="0">
                  <a:pos x="connsiteX2" y="connsiteY2"/>
                </a:cxn>
                <a:cxn ang="0">
                  <a:pos x="connsiteX3" y="connsiteY3"/>
                </a:cxn>
              </a:cxnLst>
              <a:rect l="l" t="t" r="r" b="b"/>
              <a:pathLst>
                <a:path w="6286" h="5905">
                  <a:moveTo>
                    <a:pt x="6286" y="95"/>
                  </a:moveTo>
                  <a:cubicBezTo>
                    <a:pt x="5810" y="2000"/>
                    <a:pt x="5334" y="4000"/>
                    <a:pt x="4953" y="5905"/>
                  </a:cubicBezTo>
                  <a:cubicBezTo>
                    <a:pt x="3048" y="5144"/>
                    <a:pt x="1238" y="4381"/>
                    <a:pt x="0" y="2953"/>
                  </a:cubicBezTo>
                  <a:cubicBezTo>
                    <a:pt x="2572" y="1619"/>
                    <a:pt x="4477" y="762"/>
                    <a:pt x="6286" y="0"/>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01" name="フリーフォーム: 図形 100">
              <a:extLst>
                <a:ext uri="{FF2B5EF4-FFF2-40B4-BE49-F238E27FC236}">
                  <a16:creationId xmlns:a16="http://schemas.microsoft.com/office/drawing/2014/main" id="{4DB64433-6D9C-9C3F-BC95-4C5567A77B3F}"/>
                </a:ext>
              </a:extLst>
            </p:cNvPr>
            <p:cNvSpPr/>
            <p:nvPr/>
          </p:nvSpPr>
          <p:spPr>
            <a:xfrm>
              <a:off x="7867770" y="3736260"/>
              <a:ext cx="4829" cy="5619"/>
            </a:xfrm>
            <a:custGeom>
              <a:avLst/>
              <a:gdLst>
                <a:gd name="connsiteX0" fmla="*/ 4286 w 4829"/>
                <a:gd name="connsiteY0" fmla="*/ 0 h 5619"/>
                <a:gd name="connsiteX1" fmla="*/ 4763 w 4829"/>
                <a:gd name="connsiteY1" fmla="*/ 5620 h 5619"/>
                <a:gd name="connsiteX2" fmla="*/ 0 w 4829"/>
                <a:gd name="connsiteY2" fmla="*/ 3429 h 5619"/>
                <a:gd name="connsiteX3" fmla="*/ 4286 w 4829"/>
                <a:gd name="connsiteY3" fmla="*/ 0 h 5619"/>
              </a:gdLst>
              <a:ahLst/>
              <a:cxnLst>
                <a:cxn ang="0">
                  <a:pos x="connsiteX0" y="connsiteY0"/>
                </a:cxn>
                <a:cxn ang="0">
                  <a:pos x="connsiteX1" y="connsiteY1"/>
                </a:cxn>
                <a:cxn ang="0">
                  <a:pos x="connsiteX2" y="connsiteY2"/>
                </a:cxn>
                <a:cxn ang="0">
                  <a:pos x="connsiteX3" y="connsiteY3"/>
                </a:cxn>
              </a:cxnLst>
              <a:rect l="l" t="t" r="r" b="b"/>
              <a:pathLst>
                <a:path w="4829" h="5619">
                  <a:moveTo>
                    <a:pt x="4286" y="0"/>
                  </a:moveTo>
                  <a:cubicBezTo>
                    <a:pt x="4953" y="2286"/>
                    <a:pt x="4858" y="4001"/>
                    <a:pt x="4763" y="5620"/>
                  </a:cubicBezTo>
                  <a:lnTo>
                    <a:pt x="0" y="3429"/>
                  </a:lnTo>
                  <a:cubicBezTo>
                    <a:pt x="1238" y="2096"/>
                    <a:pt x="2381" y="762"/>
                    <a:pt x="4286" y="0"/>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04" name="フリーフォーム: 図形 103">
              <a:extLst>
                <a:ext uri="{FF2B5EF4-FFF2-40B4-BE49-F238E27FC236}">
                  <a16:creationId xmlns:a16="http://schemas.microsoft.com/office/drawing/2014/main" id="{D5AF4FB6-02FD-883B-0E55-3545E67A984B}"/>
                </a:ext>
              </a:extLst>
            </p:cNvPr>
            <p:cNvSpPr/>
            <p:nvPr/>
          </p:nvSpPr>
          <p:spPr>
            <a:xfrm>
              <a:off x="7855197" y="3720491"/>
              <a:ext cx="12096" cy="9101"/>
            </a:xfrm>
            <a:custGeom>
              <a:avLst/>
              <a:gdLst>
                <a:gd name="connsiteX0" fmla="*/ 12097 w 12096"/>
                <a:gd name="connsiteY0" fmla="*/ 9006 h 9101"/>
                <a:gd name="connsiteX1" fmla="*/ 5906 w 12096"/>
                <a:gd name="connsiteY1" fmla="*/ 8435 h 9101"/>
                <a:gd name="connsiteX2" fmla="*/ 0 w 12096"/>
                <a:gd name="connsiteY2" fmla="*/ 339 h 9101"/>
                <a:gd name="connsiteX3" fmla="*/ 4572 w 12096"/>
                <a:gd name="connsiteY3" fmla="*/ 339 h 9101"/>
                <a:gd name="connsiteX4" fmla="*/ 12097 w 12096"/>
                <a:gd name="connsiteY4" fmla="*/ 9102 h 91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096" h="9101">
                  <a:moveTo>
                    <a:pt x="12097" y="9006"/>
                  </a:moveTo>
                  <a:cubicBezTo>
                    <a:pt x="10287" y="9006"/>
                    <a:pt x="8477" y="9006"/>
                    <a:pt x="5906" y="8435"/>
                  </a:cubicBezTo>
                  <a:cubicBezTo>
                    <a:pt x="3524" y="5292"/>
                    <a:pt x="1715" y="2815"/>
                    <a:pt x="0" y="339"/>
                  </a:cubicBezTo>
                  <a:cubicBezTo>
                    <a:pt x="1524" y="339"/>
                    <a:pt x="3905" y="-423"/>
                    <a:pt x="4572" y="339"/>
                  </a:cubicBezTo>
                  <a:cubicBezTo>
                    <a:pt x="7334" y="3006"/>
                    <a:pt x="9620" y="6149"/>
                    <a:pt x="12097" y="9102"/>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spTree>
    <p:extLst>
      <p:ext uri="{BB962C8B-B14F-4D97-AF65-F5344CB8AC3E}">
        <p14:creationId xmlns:p14="http://schemas.microsoft.com/office/powerpoint/2010/main" val="232503685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78605842-C68F-60CD-5F92-B14E2AD33DAD}"/>
              </a:ext>
            </a:extLst>
          </p:cNvPr>
          <p:cNvSpPr>
            <a:spLocks noGrp="1"/>
          </p:cNvSpPr>
          <p:nvPr>
            <p:ph type="body" sz="quarter" idx="13"/>
          </p:nvPr>
        </p:nvSpPr>
        <p:spPr/>
        <p:txBody>
          <a:bodyPr/>
          <a:lstStyle/>
          <a:p>
            <a:r>
              <a:rPr lang="ja-JP" altLang="en-US" dirty="0"/>
              <a:t>③何から始めるか？：</a:t>
            </a:r>
            <a:r>
              <a:rPr lang="en-US" altLang="ja-JP" dirty="0"/>
              <a:t>CQMS</a:t>
            </a:r>
            <a:r>
              <a:rPr lang="ja-JP" altLang="en-US" dirty="0"/>
              <a:t>を知る</a:t>
            </a:r>
            <a:r>
              <a:rPr kumimoji="1" lang="ja-JP" altLang="en-US" dirty="0"/>
              <a:t>勉強会をしよう</a:t>
            </a:r>
          </a:p>
        </p:txBody>
      </p:sp>
      <p:sp>
        <p:nvSpPr>
          <p:cNvPr id="11" name="テキスト ボックス 10">
            <a:extLst>
              <a:ext uri="{FF2B5EF4-FFF2-40B4-BE49-F238E27FC236}">
                <a16:creationId xmlns:a16="http://schemas.microsoft.com/office/drawing/2014/main" id="{76C2347A-F75F-E1D4-A73E-B056698B8FE6}"/>
              </a:ext>
            </a:extLst>
          </p:cNvPr>
          <p:cNvSpPr txBox="1"/>
          <p:nvPr/>
        </p:nvSpPr>
        <p:spPr>
          <a:xfrm>
            <a:off x="1055440" y="6372036"/>
            <a:ext cx="9505414" cy="461665"/>
          </a:xfrm>
          <a:prstGeom prst="rect">
            <a:avLst/>
          </a:prstGeom>
          <a:noFill/>
        </p:spPr>
        <p:txBody>
          <a:bodyPr wrap="square">
            <a:spAutoFit/>
          </a:bodyPr>
          <a:lstStyle/>
          <a:p>
            <a:r>
              <a:rPr lang="ja-JP" altLang="en-US" sz="1200" dirty="0">
                <a:hlinkClick r:id="rId2"/>
              </a:rPr>
              <a:t>製薬協資料　</a:t>
            </a:r>
            <a:r>
              <a:rPr lang="en-US" altLang="ja-JP" sz="1200" dirty="0">
                <a:hlinkClick r:id="rId2"/>
              </a:rPr>
              <a:t>https://www.jpma.or.jp/information/evaluation/results/allotment/clinical_trial_pm.html</a:t>
            </a:r>
            <a:endParaRPr lang="en-US" altLang="ja-JP" sz="1200" dirty="0"/>
          </a:p>
          <a:p>
            <a:r>
              <a:rPr lang="ja-JP" altLang="en-US" sz="1200" dirty="0"/>
              <a:t>モニ</a:t>
            </a:r>
            <a:r>
              <a:rPr lang="en-US" altLang="ja-JP" sz="1200" dirty="0"/>
              <a:t>2</a:t>
            </a:r>
            <a:r>
              <a:rPr lang="ja-JP" altLang="en-US" sz="1200" dirty="0"/>
              <a:t>資料　</a:t>
            </a:r>
            <a:r>
              <a:rPr lang="en-US" altLang="ja-JP" sz="1200" dirty="0">
                <a:hlinkClick r:id="rId3"/>
              </a:rPr>
              <a:t> http://www.moni2.org/moni2/outcome.htm</a:t>
            </a:r>
            <a:endParaRPr lang="ja-JP" altLang="en-US" sz="1200" dirty="0"/>
          </a:p>
        </p:txBody>
      </p:sp>
      <p:grpSp>
        <p:nvGrpSpPr>
          <p:cNvPr id="12" name="グラフィックス 3">
            <a:extLst>
              <a:ext uri="{FF2B5EF4-FFF2-40B4-BE49-F238E27FC236}">
                <a16:creationId xmlns:a16="http://schemas.microsoft.com/office/drawing/2014/main" id="{F934AFC4-70BF-5EEE-7CD2-05628AF23DA7}"/>
              </a:ext>
            </a:extLst>
          </p:cNvPr>
          <p:cNvGrpSpPr/>
          <p:nvPr/>
        </p:nvGrpSpPr>
        <p:grpSpPr>
          <a:xfrm>
            <a:off x="9192343" y="3680317"/>
            <a:ext cx="1633823" cy="2384521"/>
            <a:chOff x="4820839" y="3443614"/>
            <a:chExt cx="1128552" cy="1587341"/>
          </a:xfrm>
        </p:grpSpPr>
        <p:sp>
          <p:nvSpPr>
            <p:cNvPr id="13" name="フリーフォーム: 図形 12">
              <a:extLst>
                <a:ext uri="{FF2B5EF4-FFF2-40B4-BE49-F238E27FC236}">
                  <a16:creationId xmlns:a16="http://schemas.microsoft.com/office/drawing/2014/main" id="{C25334B0-4E8F-1B93-6A6B-BA97D1D5657A}"/>
                </a:ext>
              </a:extLst>
            </p:cNvPr>
            <p:cNvSpPr/>
            <p:nvPr/>
          </p:nvSpPr>
          <p:spPr>
            <a:xfrm>
              <a:off x="5947333" y="4659409"/>
              <a:ext cx="2057" cy="677"/>
            </a:xfrm>
            <a:custGeom>
              <a:avLst/>
              <a:gdLst>
                <a:gd name="connsiteX0" fmla="*/ 1981 w 2057"/>
                <a:gd name="connsiteY0" fmla="*/ 68 h 677"/>
                <a:gd name="connsiteX1" fmla="*/ 1753 w 2057"/>
                <a:gd name="connsiteY1" fmla="*/ 677 h 677"/>
                <a:gd name="connsiteX2" fmla="*/ 0 w 2057"/>
                <a:gd name="connsiteY2" fmla="*/ 68 h 677"/>
                <a:gd name="connsiteX3" fmla="*/ 2058 w 2057"/>
                <a:gd name="connsiteY3" fmla="*/ 68 h 677"/>
              </a:gdLst>
              <a:ahLst/>
              <a:cxnLst>
                <a:cxn ang="0">
                  <a:pos x="connsiteX0" y="connsiteY0"/>
                </a:cxn>
                <a:cxn ang="0">
                  <a:pos x="connsiteX1" y="connsiteY1"/>
                </a:cxn>
                <a:cxn ang="0">
                  <a:pos x="connsiteX2" y="connsiteY2"/>
                </a:cxn>
                <a:cxn ang="0">
                  <a:pos x="connsiteX3" y="connsiteY3"/>
                </a:cxn>
              </a:cxnLst>
              <a:rect l="l" t="t" r="r" b="b"/>
              <a:pathLst>
                <a:path w="2057" h="677">
                  <a:moveTo>
                    <a:pt x="1981" y="68"/>
                  </a:moveTo>
                  <a:cubicBezTo>
                    <a:pt x="1981" y="68"/>
                    <a:pt x="1753" y="677"/>
                    <a:pt x="1753" y="677"/>
                  </a:cubicBezTo>
                  <a:cubicBezTo>
                    <a:pt x="1067" y="601"/>
                    <a:pt x="305" y="449"/>
                    <a:pt x="0" y="68"/>
                  </a:cubicBezTo>
                  <a:cubicBezTo>
                    <a:pt x="914" y="-84"/>
                    <a:pt x="1448" y="68"/>
                    <a:pt x="2058" y="68"/>
                  </a:cubicBezTo>
                  <a:close/>
                </a:path>
              </a:pathLst>
            </a:custGeom>
            <a:solidFill>
              <a:srgbClr val="040000"/>
            </a:solidFill>
            <a:ln w="7620" cap="flat">
              <a:noFill/>
              <a:prstDash val="solid"/>
              <a:miter/>
            </a:ln>
          </p:spPr>
          <p:txBody>
            <a:bodyPr rtlCol="0" anchor="ctr"/>
            <a:lstStyle/>
            <a:p>
              <a:endParaRPr lang="ja-JP" altLang="en-US"/>
            </a:p>
          </p:txBody>
        </p:sp>
        <p:sp>
          <p:nvSpPr>
            <p:cNvPr id="14" name="フリーフォーム: 図形 13">
              <a:extLst>
                <a:ext uri="{FF2B5EF4-FFF2-40B4-BE49-F238E27FC236}">
                  <a16:creationId xmlns:a16="http://schemas.microsoft.com/office/drawing/2014/main" id="{617A43A0-1765-1A27-74D9-F7FB55DF7E21}"/>
                </a:ext>
              </a:extLst>
            </p:cNvPr>
            <p:cNvSpPr/>
            <p:nvPr/>
          </p:nvSpPr>
          <p:spPr>
            <a:xfrm>
              <a:off x="5483047" y="3905626"/>
              <a:ext cx="441128" cy="203458"/>
            </a:xfrm>
            <a:custGeom>
              <a:avLst/>
              <a:gdLst>
                <a:gd name="connsiteX0" fmla="*/ 428930 w 441128"/>
                <a:gd name="connsiteY0" fmla="*/ 70795 h 203458"/>
                <a:gd name="connsiteX1" fmla="*/ 441122 w 441128"/>
                <a:gd name="connsiteY1" fmla="*/ 79938 h 203458"/>
                <a:gd name="connsiteX2" fmla="*/ 437541 w 441128"/>
                <a:gd name="connsiteY2" fmla="*/ 92359 h 203458"/>
                <a:gd name="connsiteX3" fmla="*/ 433121 w 441128"/>
                <a:gd name="connsiteY3" fmla="*/ 102494 h 203458"/>
                <a:gd name="connsiteX4" fmla="*/ 426034 w 441128"/>
                <a:gd name="connsiteY4" fmla="*/ 113847 h 203458"/>
                <a:gd name="connsiteX5" fmla="*/ 421234 w 441128"/>
                <a:gd name="connsiteY5" fmla="*/ 120096 h 203458"/>
                <a:gd name="connsiteX6" fmla="*/ 398450 w 441128"/>
                <a:gd name="connsiteY6" fmla="*/ 142118 h 203458"/>
                <a:gd name="connsiteX7" fmla="*/ 395707 w 441128"/>
                <a:gd name="connsiteY7" fmla="*/ 145165 h 203458"/>
                <a:gd name="connsiteX8" fmla="*/ 386867 w 441128"/>
                <a:gd name="connsiteY8" fmla="*/ 151643 h 203458"/>
                <a:gd name="connsiteX9" fmla="*/ 379705 w 441128"/>
                <a:gd name="connsiteY9" fmla="*/ 156520 h 203458"/>
                <a:gd name="connsiteX10" fmla="*/ 368961 w 441128"/>
                <a:gd name="connsiteY10" fmla="*/ 163377 h 203458"/>
                <a:gd name="connsiteX11" fmla="*/ 355321 w 441128"/>
                <a:gd name="connsiteY11" fmla="*/ 175645 h 203458"/>
                <a:gd name="connsiteX12" fmla="*/ 346634 w 441128"/>
                <a:gd name="connsiteY12" fmla="*/ 183190 h 203458"/>
                <a:gd name="connsiteX13" fmla="*/ 324993 w 441128"/>
                <a:gd name="connsiteY13" fmla="*/ 203459 h 203458"/>
                <a:gd name="connsiteX14" fmla="*/ 321183 w 441128"/>
                <a:gd name="connsiteY14" fmla="*/ 201401 h 203458"/>
                <a:gd name="connsiteX15" fmla="*/ 322478 w 441128"/>
                <a:gd name="connsiteY15" fmla="*/ 200487 h 203458"/>
                <a:gd name="connsiteX16" fmla="*/ 322555 w 441128"/>
                <a:gd name="connsiteY16" fmla="*/ 199572 h 203458"/>
                <a:gd name="connsiteX17" fmla="*/ 321107 w 441128"/>
                <a:gd name="connsiteY17" fmla="*/ 200487 h 203458"/>
                <a:gd name="connsiteX18" fmla="*/ 319735 w 441128"/>
                <a:gd name="connsiteY18" fmla="*/ 201401 h 203458"/>
                <a:gd name="connsiteX19" fmla="*/ 314401 w 441128"/>
                <a:gd name="connsiteY19" fmla="*/ 200182 h 203458"/>
                <a:gd name="connsiteX20" fmla="*/ 330861 w 441128"/>
                <a:gd name="connsiteY20" fmla="*/ 183647 h 203458"/>
                <a:gd name="connsiteX21" fmla="*/ 346862 w 441128"/>
                <a:gd name="connsiteY21" fmla="*/ 168864 h 203458"/>
                <a:gd name="connsiteX22" fmla="*/ 375818 w 441128"/>
                <a:gd name="connsiteY22" fmla="*/ 143870 h 203458"/>
                <a:gd name="connsiteX23" fmla="*/ 375437 w 441128"/>
                <a:gd name="connsiteY23" fmla="*/ 141813 h 203458"/>
                <a:gd name="connsiteX24" fmla="*/ 370637 w 441128"/>
                <a:gd name="connsiteY24" fmla="*/ 139832 h 203458"/>
                <a:gd name="connsiteX25" fmla="*/ 355244 w 441128"/>
                <a:gd name="connsiteY25" fmla="*/ 130459 h 203458"/>
                <a:gd name="connsiteX26" fmla="*/ 331241 w 441128"/>
                <a:gd name="connsiteY26" fmla="*/ 116515 h 203458"/>
                <a:gd name="connsiteX27" fmla="*/ 314173 w 441128"/>
                <a:gd name="connsiteY27" fmla="*/ 104399 h 203458"/>
                <a:gd name="connsiteX28" fmla="*/ 303276 w 441128"/>
                <a:gd name="connsiteY28" fmla="*/ 103789 h 203458"/>
                <a:gd name="connsiteX29" fmla="*/ 288265 w 441128"/>
                <a:gd name="connsiteY29" fmla="*/ 114685 h 203458"/>
                <a:gd name="connsiteX30" fmla="*/ 272110 w 441128"/>
                <a:gd name="connsiteY30" fmla="*/ 126954 h 203458"/>
                <a:gd name="connsiteX31" fmla="*/ 269367 w 441128"/>
                <a:gd name="connsiteY31" fmla="*/ 129011 h 203458"/>
                <a:gd name="connsiteX32" fmla="*/ 261366 w 441128"/>
                <a:gd name="connsiteY32" fmla="*/ 135793 h 203458"/>
                <a:gd name="connsiteX33" fmla="*/ 252374 w 441128"/>
                <a:gd name="connsiteY33" fmla="*/ 142041 h 203458"/>
                <a:gd name="connsiteX34" fmla="*/ 237058 w 441128"/>
                <a:gd name="connsiteY34" fmla="*/ 152404 h 203458"/>
                <a:gd name="connsiteX35" fmla="*/ 220599 w 441128"/>
                <a:gd name="connsiteY35" fmla="*/ 163454 h 203458"/>
                <a:gd name="connsiteX36" fmla="*/ 199492 w 441128"/>
                <a:gd name="connsiteY36" fmla="*/ 178694 h 203458"/>
                <a:gd name="connsiteX37" fmla="*/ 182271 w 441128"/>
                <a:gd name="connsiteY37" fmla="*/ 178694 h 203458"/>
                <a:gd name="connsiteX38" fmla="*/ 150876 w 441128"/>
                <a:gd name="connsiteY38" fmla="*/ 158882 h 203458"/>
                <a:gd name="connsiteX39" fmla="*/ 133274 w 441128"/>
                <a:gd name="connsiteY39" fmla="*/ 147452 h 203458"/>
                <a:gd name="connsiteX40" fmla="*/ 123216 w 441128"/>
                <a:gd name="connsiteY40" fmla="*/ 141660 h 203458"/>
                <a:gd name="connsiteX41" fmla="*/ 105766 w 441128"/>
                <a:gd name="connsiteY41" fmla="*/ 132440 h 203458"/>
                <a:gd name="connsiteX42" fmla="*/ 78943 w 441128"/>
                <a:gd name="connsiteY42" fmla="*/ 116209 h 203458"/>
                <a:gd name="connsiteX43" fmla="*/ 70028 w 441128"/>
                <a:gd name="connsiteY43" fmla="*/ 112095 h 203458"/>
                <a:gd name="connsiteX44" fmla="*/ 60579 w 441128"/>
                <a:gd name="connsiteY44" fmla="*/ 109656 h 203458"/>
                <a:gd name="connsiteX45" fmla="*/ 52045 w 441128"/>
                <a:gd name="connsiteY45" fmla="*/ 107065 h 203458"/>
                <a:gd name="connsiteX46" fmla="*/ 25298 w 441128"/>
                <a:gd name="connsiteY46" fmla="*/ 101198 h 203458"/>
                <a:gd name="connsiteX47" fmla="*/ 12192 w 441128"/>
                <a:gd name="connsiteY47" fmla="*/ 103484 h 203458"/>
                <a:gd name="connsiteX48" fmla="*/ 10287 w 441128"/>
                <a:gd name="connsiteY48" fmla="*/ 104856 h 203458"/>
                <a:gd name="connsiteX49" fmla="*/ 9601 w 441128"/>
                <a:gd name="connsiteY49" fmla="*/ 105160 h 203458"/>
                <a:gd name="connsiteX50" fmla="*/ 6477 w 441128"/>
                <a:gd name="connsiteY50" fmla="*/ 101503 h 203458"/>
                <a:gd name="connsiteX51" fmla="*/ 8001 w 441128"/>
                <a:gd name="connsiteY51" fmla="*/ 100817 h 203458"/>
                <a:gd name="connsiteX52" fmla="*/ 8916 w 441128"/>
                <a:gd name="connsiteY52" fmla="*/ 100131 h 203458"/>
                <a:gd name="connsiteX53" fmla="*/ 7620 w 441128"/>
                <a:gd name="connsiteY53" fmla="*/ 99370 h 203458"/>
                <a:gd name="connsiteX54" fmla="*/ 6553 w 441128"/>
                <a:gd name="connsiteY54" fmla="*/ 99903 h 203458"/>
                <a:gd name="connsiteX55" fmla="*/ 0 w 441128"/>
                <a:gd name="connsiteY55" fmla="*/ 98379 h 203458"/>
                <a:gd name="connsiteX56" fmla="*/ 11735 w 441128"/>
                <a:gd name="connsiteY56" fmla="*/ 92359 h 203458"/>
                <a:gd name="connsiteX57" fmla="*/ 32309 w 441128"/>
                <a:gd name="connsiteY57" fmla="*/ 78795 h 203458"/>
                <a:gd name="connsiteX58" fmla="*/ 39014 w 441128"/>
                <a:gd name="connsiteY58" fmla="*/ 81691 h 203458"/>
                <a:gd name="connsiteX59" fmla="*/ 41301 w 441128"/>
                <a:gd name="connsiteY59" fmla="*/ 84891 h 203458"/>
                <a:gd name="connsiteX60" fmla="*/ 38557 w 441128"/>
                <a:gd name="connsiteY60" fmla="*/ 87558 h 203458"/>
                <a:gd name="connsiteX61" fmla="*/ 37109 w 441128"/>
                <a:gd name="connsiteY61" fmla="*/ 88549 h 203458"/>
                <a:gd name="connsiteX62" fmla="*/ 33452 w 441128"/>
                <a:gd name="connsiteY62" fmla="*/ 90759 h 203458"/>
                <a:gd name="connsiteX63" fmla="*/ 38252 w 441128"/>
                <a:gd name="connsiteY63" fmla="*/ 93502 h 203458"/>
                <a:gd name="connsiteX64" fmla="*/ 56388 w 441128"/>
                <a:gd name="connsiteY64" fmla="*/ 98074 h 203458"/>
                <a:gd name="connsiteX65" fmla="*/ 77648 w 441128"/>
                <a:gd name="connsiteY65" fmla="*/ 105313 h 203458"/>
                <a:gd name="connsiteX66" fmla="*/ 94641 w 441128"/>
                <a:gd name="connsiteY66" fmla="*/ 114076 h 203458"/>
                <a:gd name="connsiteX67" fmla="*/ 136474 w 441128"/>
                <a:gd name="connsiteY67" fmla="*/ 138079 h 203458"/>
                <a:gd name="connsiteX68" fmla="*/ 146304 w 441128"/>
                <a:gd name="connsiteY68" fmla="*/ 144175 h 203458"/>
                <a:gd name="connsiteX69" fmla="*/ 184937 w 441128"/>
                <a:gd name="connsiteY69" fmla="*/ 167873 h 203458"/>
                <a:gd name="connsiteX70" fmla="*/ 197663 w 441128"/>
                <a:gd name="connsiteY70" fmla="*/ 165359 h 203458"/>
                <a:gd name="connsiteX71" fmla="*/ 203606 w 441128"/>
                <a:gd name="connsiteY71" fmla="*/ 161701 h 203458"/>
                <a:gd name="connsiteX72" fmla="*/ 209931 w 441128"/>
                <a:gd name="connsiteY72" fmla="*/ 158729 h 203458"/>
                <a:gd name="connsiteX73" fmla="*/ 245288 w 441128"/>
                <a:gd name="connsiteY73" fmla="*/ 135259 h 203458"/>
                <a:gd name="connsiteX74" fmla="*/ 262814 w 441128"/>
                <a:gd name="connsiteY74" fmla="*/ 121848 h 203458"/>
                <a:gd name="connsiteX75" fmla="*/ 268757 w 441128"/>
                <a:gd name="connsiteY75" fmla="*/ 118420 h 203458"/>
                <a:gd name="connsiteX76" fmla="*/ 278816 w 441128"/>
                <a:gd name="connsiteY76" fmla="*/ 109428 h 203458"/>
                <a:gd name="connsiteX77" fmla="*/ 284074 w 441128"/>
                <a:gd name="connsiteY77" fmla="*/ 104779 h 203458"/>
                <a:gd name="connsiteX78" fmla="*/ 296799 w 441128"/>
                <a:gd name="connsiteY78" fmla="*/ 95712 h 203458"/>
                <a:gd name="connsiteX79" fmla="*/ 297637 w 441128"/>
                <a:gd name="connsiteY79" fmla="*/ 90987 h 203458"/>
                <a:gd name="connsiteX80" fmla="*/ 285521 w 441128"/>
                <a:gd name="connsiteY80" fmla="*/ 70109 h 203458"/>
                <a:gd name="connsiteX81" fmla="*/ 279654 w 441128"/>
                <a:gd name="connsiteY81" fmla="*/ 58450 h 203458"/>
                <a:gd name="connsiteX82" fmla="*/ 276377 w 441128"/>
                <a:gd name="connsiteY82" fmla="*/ 48392 h 203458"/>
                <a:gd name="connsiteX83" fmla="*/ 297561 w 441128"/>
                <a:gd name="connsiteY83" fmla="*/ 36276 h 203458"/>
                <a:gd name="connsiteX84" fmla="*/ 310363 w 441128"/>
                <a:gd name="connsiteY84" fmla="*/ 41914 h 203458"/>
                <a:gd name="connsiteX85" fmla="*/ 320802 w 441128"/>
                <a:gd name="connsiteY85" fmla="*/ 52125 h 203458"/>
                <a:gd name="connsiteX86" fmla="*/ 322631 w 441128"/>
                <a:gd name="connsiteY86" fmla="*/ 53192 h 203458"/>
                <a:gd name="connsiteX87" fmla="*/ 323088 w 441128"/>
                <a:gd name="connsiteY87" fmla="*/ 51897 h 203458"/>
                <a:gd name="connsiteX88" fmla="*/ 327355 w 441128"/>
                <a:gd name="connsiteY88" fmla="*/ 33914 h 203458"/>
                <a:gd name="connsiteX89" fmla="*/ 332613 w 441128"/>
                <a:gd name="connsiteY89" fmla="*/ 22560 h 203458"/>
                <a:gd name="connsiteX90" fmla="*/ 353035 w 441128"/>
                <a:gd name="connsiteY90" fmla="*/ 2900 h 203458"/>
                <a:gd name="connsiteX91" fmla="*/ 382524 w 441128"/>
                <a:gd name="connsiteY91" fmla="*/ 9377 h 203458"/>
                <a:gd name="connsiteX92" fmla="*/ 383667 w 441128"/>
                <a:gd name="connsiteY92" fmla="*/ 19435 h 203458"/>
                <a:gd name="connsiteX93" fmla="*/ 382143 w 441128"/>
                <a:gd name="connsiteY93" fmla="*/ 28579 h 203458"/>
                <a:gd name="connsiteX94" fmla="*/ 382676 w 441128"/>
                <a:gd name="connsiteY94" fmla="*/ 30332 h 203458"/>
                <a:gd name="connsiteX95" fmla="*/ 384581 w 441128"/>
                <a:gd name="connsiteY95" fmla="*/ 29113 h 203458"/>
                <a:gd name="connsiteX96" fmla="*/ 398755 w 441128"/>
                <a:gd name="connsiteY96" fmla="*/ 19969 h 203458"/>
                <a:gd name="connsiteX97" fmla="*/ 415823 w 441128"/>
                <a:gd name="connsiteY97" fmla="*/ 23245 h 203458"/>
                <a:gd name="connsiteX98" fmla="*/ 417119 w 441128"/>
                <a:gd name="connsiteY98" fmla="*/ 32695 h 203458"/>
                <a:gd name="connsiteX99" fmla="*/ 420396 w 441128"/>
                <a:gd name="connsiteY99" fmla="*/ 35057 h 203458"/>
                <a:gd name="connsiteX100" fmla="*/ 431063 w 441128"/>
                <a:gd name="connsiteY100" fmla="*/ 37114 h 203458"/>
                <a:gd name="connsiteX101" fmla="*/ 435712 w 441128"/>
                <a:gd name="connsiteY101" fmla="*/ 43362 h 203458"/>
                <a:gd name="connsiteX102" fmla="*/ 427253 w 441128"/>
                <a:gd name="connsiteY102" fmla="*/ 66756 h 203458"/>
                <a:gd name="connsiteX103" fmla="*/ 425348 w 441128"/>
                <a:gd name="connsiteY103" fmla="*/ 69042 h 203458"/>
                <a:gd name="connsiteX104" fmla="*/ 426872 w 441128"/>
                <a:gd name="connsiteY104" fmla="*/ 70718 h 203458"/>
                <a:gd name="connsiteX105" fmla="*/ 428854 w 441128"/>
                <a:gd name="connsiteY105" fmla="*/ 70718 h 203458"/>
                <a:gd name="connsiteX106" fmla="*/ 429006 w 441128"/>
                <a:gd name="connsiteY106" fmla="*/ 83520 h 203458"/>
                <a:gd name="connsiteX107" fmla="*/ 422910 w 441128"/>
                <a:gd name="connsiteY107" fmla="*/ 79557 h 203458"/>
                <a:gd name="connsiteX108" fmla="*/ 417805 w 441128"/>
                <a:gd name="connsiteY108" fmla="*/ 82225 h 203458"/>
                <a:gd name="connsiteX109" fmla="*/ 404470 w 441128"/>
                <a:gd name="connsiteY109" fmla="*/ 92664 h 203458"/>
                <a:gd name="connsiteX110" fmla="*/ 394945 w 441128"/>
                <a:gd name="connsiteY110" fmla="*/ 92892 h 203458"/>
                <a:gd name="connsiteX111" fmla="*/ 393802 w 441128"/>
                <a:gd name="connsiteY111" fmla="*/ 86949 h 203458"/>
                <a:gd name="connsiteX112" fmla="*/ 398983 w 441128"/>
                <a:gd name="connsiteY112" fmla="*/ 82300 h 203458"/>
                <a:gd name="connsiteX113" fmla="*/ 418795 w 441128"/>
                <a:gd name="connsiteY113" fmla="*/ 61270 h 203458"/>
                <a:gd name="connsiteX114" fmla="*/ 423672 w 441128"/>
                <a:gd name="connsiteY114" fmla="*/ 47325 h 203458"/>
                <a:gd name="connsiteX115" fmla="*/ 418871 w 441128"/>
                <a:gd name="connsiteY115" fmla="*/ 45115 h 203458"/>
                <a:gd name="connsiteX116" fmla="*/ 408813 w 441128"/>
                <a:gd name="connsiteY116" fmla="*/ 54107 h 203458"/>
                <a:gd name="connsiteX117" fmla="*/ 402336 w 441128"/>
                <a:gd name="connsiteY117" fmla="*/ 65613 h 203458"/>
                <a:gd name="connsiteX118" fmla="*/ 395554 w 441128"/>
                <a:gd name="connsiteY118" fmla="*/ 68813 h 203458"/>
                <a:gd name="connsiteX119" fmla="*/ 390220 w 441128"/>
                <a:gd name="connsiteY119" fmla="*/ 61041 h 203458"/>
                <a:gd name="connsiteX120" fmla="*/ 399517 w 441128"/>
                <a:gd name="connsiteY120" fmla="*/ 47020 h 203458"/>
                <a:gd name="connsiteX121" fmla="*/ 406146 w 441128"/>
                <a:gd name="connsiteY121" fmla="*/ 33609 h 203458"/>
                <a:gd name="connsiteX122" fmla="*/ 405536 w 441128"/>
                <a:gd name="connsiteY122" fmla="*/ 29570 h 203458"/>
                <a:gd name="connsiteX123" fmla="*/ 400050 w 441128"/>
                <a:gd name="connsiteY123" fmla="*/ 30561 h 203458"/>
                <a:gd name="connsiteX124" fmla="*/ 397840 w 441128"/>
                <a:gd name="connsiteY124" fmla="*/ 31323 h 203458"/>
                <a:gd name="connsiteX125" fmla="*/ 384201 w 441128"/>
                <a:gd name="connsiteY125" fmla="*/ 41153 h 203458"/>
                <a:gd name="connsiteX126" fmla="*/ 383515 w 441128"/>
                <a:gd name="connsiteY126" fmla="*/ 42829 h 203458"/>
                <a:gd name="connsiteX127" fmla="*/ 378333 w 441128"/>
                <a:gd name="connsiteY127" fmla="*/ 57078 h 203458"/>
                <a:gd name="connsiteX128" fmla="*/ 372923 w 441128"/>
                <a:gd name="connsiteY128" fmla="*/ 60660 h 203458"/>
                <a:gd name="connsiteX129" fmla="*/ 368275 w 441128"/>
                <a:gd name="connsiteY129" fmla="*/ 59517 h 203458"/>
                <a:gd name="connsiteX130" fmla="*/ 365303 w 441128"/>
                <a:gd name="connsiteY130" fmla="*/ 52659 h 203458"/>
                <a:gd name="connsiteX131" fmla="*/ 368579 w 441128"/>
                <a:gd name="connsiteY131" fmla="*/ 39705 h 203458"/>
                <a:gd name="connsiteX132" fmla="*/ 372694 w 441128"/>
                <a:gd name="connsiteY132" fmla="*/ 20274 h 203458"/>
                <a:gd name="connsiteX133" fmla="*/ 369646 w 441128"/>
                <a:gd name="connsiteY133" fmla="*/ 10673 h 203458"/>
                <a:gd name="connsiteX134" fmla="*/ 367665 w 441128"/>
                <a:gd name="connsiteY134" fmla="*/ 9529 h 203458"/>
                <a:gd name="connsiteX135" fmla="*/ 355473 w 441128"/>
                <a:gd name="connsiteY135" fmla="*/ 11663 h 203458"/>
                <a:gd name="connsiteX136" fmla="*/ 342748 w 441128"/>
                <a:gd name="connsiteY136" fmla="*/ 24693 h 203458"/>
                <a:gd name="connsiteX137" fmla="*/ 341986 w 441128"/>
                <a:gd name="connsiteY137" fmla="*/ 25379 h 203458"/>
                <a:gd name="connsiteX138" fmla="*/ 338633 w 441128"/>
                <a:gd name="connsiteY138" fmla="*/ 35057 h 203458"/>
                <a:gd name="connsiteX139" fmla="*/ 335204 w 441128"/>
                <a:gd name="connsiteY139" fmla="*/ 52202 h 203458"/>
                <a:gd name="connsiteX140" fmla="*/ 335204 w 441128"/>
                <a:gd name="connsiteY140" fmla="*/ 57460 h 203458"/>
                <a:gd name="connsiteX141" fmla="*/ 343357 w 441128"/>
                <a:gd name="connsiteY141" fmla="*/ 64165 h 203458"/>
                <a:gd name="connsiteX142" fmla="*/ 354863 w 441128"/>
                <a:gd name="connsiteY142" fmla="*/ 67365 h 203458"/>
                <a:gd name="connsiteX143" fmla="*/ 367284 w 441128"/>
                <a:gd name="connsiteY143" fmla="*/ 76052 h 203458"/>
                <a:gd name="connsiteX144" fmla="*/ 370027 w 441128"/>
                <a:gd name="connsiteY144" fmla="*/ 81462 h 203458"/>
                <a:gd name="connsiteX145" fmla="*/ 364312 w 441128"/>
                <a:gd name="connsiteY145" fmla="*/ 86873 h 203458"/>
                <a:gd name="connsiteX146" fmla="*/ 357454 w 441128"/>
                <a:gd name="connsiteY146" fmla="*/ 84282 h 203458"/>
                <a:gd name="connsiteX147" fmla="*/ 355321 w 441128"/>
                <a:gd name="connsiteY147" fmla="*/ 81081 h 203458"/>
                <a:gd name="connsiteX148" fmla="*/ 339928 w 441128"/>
                <a:gd name="connsiteY148" fmla="*/ 73690 h 203458"/>
                <a:gd name="connsiteX149" fmla="*/ 337261 w 441128"/>
                <a:gd name="connsiteY149" fmla="*/ 73690 h 203458"/>
                <a:gd name="connsiteX150" fmla="*/ 324307 w 441128"/>
                <a:gd name="connsiteY150" fmla="*/ 72242 h 203458"/>
                <a:gd name="connsiteX151" fmla="*/ 312572 w 441128"/>
                <a:gd name="connsiteY151" fmla="*/ 56469 h 203458"/>
                <a:gd name="connsiteX152" fmla="*/ 298780 w 441128"/>
                <a:gd name="connsiteY152" fmla="*/ 46334 h 203458"/>
                <a:gd name="connsiteX153" fmla="*/ 288112 w 441128"/>
                <a:gd name="connsiteY153" fmla="*/ 51439 h 203458"/>
                <a:gd name="connsiteX154" fmla="*/ 290856 w 441128"/>
                <a:gd name="connsiteY154" fmla="*/ 57840 h 203458"/>
                <a:gd name="connsiteX155" fmla="*/ 303047 w 441128"/>
                <a:gd name="connsiteY155" fmla="*/ 80167 h 203458"/>
                <a:gd name="connsiteX156" fmla="*/ 313944 w 441128"/>
                <a:gd name="connsiteY156" fmla="*/ 87863 h 203458"/>
                <a:gd name="connsiteX157" fmla="*/ 317678 w 441128"/>
                <a:gd name="connsiteY157" fmla="*/ 91978 h 203458"/>
                <a:gd name="connsiteX158" fmla="*/ 319964 w 441128"/>
                <a:gd name="connsiteY158" fmla="*/ 96093 h 203458"/>
                <a:gd name="connsiteX159" fmla="*/ 339319 w 441128"/>
                <a:gd name="connsiteY159" fmla="*/ 108895 h 203458"/>
                <a:gd name="connsiteX160" fmla="*/ 350139 w 441128"/>
                <a:gd name="connsiteY160" fmla="*/ 115676 h 203458"/>
                <a:gd name="connsiteX161" fmla="*/ 380619 w 441128"/>
                <a:gd name="connsiteY161" fmla="*/ 133660 h 203458"/>
                <a:gd name="connsiteX162" fmla="*/ 390449 w 441128"/>
                <a:gd name="connsiteY162" fmla="*/ 133507 h 203458"/>
                <a:gd name="connsiteX163" fmla="*/ 391363 w 441128"/>
                <a:gd name="connsiteY163" fmla="*/ 132821 h 203458"/>
                <a:gd name="connsiteX164" fmla="*/ 412928 w 441128"/>
                <a:gd name="connsiteY164" fmla="*/ 113847 h 203458"/>
                <a:gd name="connsiteX165" fmla="*/ 419405 w 441128"/>
                <a:gd name="connsiteY165" fmla="*/ 106608 h 203458"/>
                <a:gd name="connsiteX166" fmla="*/ 428930 w 441128"/>
                <a:gd name="connsiteY166" fmla="*/ 83520 h 203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441128" h="203458">
                  <a:moveTo>
                    <a:pt x="428930" y="70795"/>
                  </a:moveTo>
                  <a:cubicBezTo>
                    <a:pt x="435864" y="71023"/>
                    <a:pt x="441351" y="73842"/>
                    <a:pt x="441122" y="79938"/>
                  </a:cubicBezTo>
                  <a:cubicBezTo>
                    <a:pt x="440969" y="84205"/>
                    <a:pt x="441579" y="88320"/>
                    <a:pt x="437541" y="92359"/>
                  </a:cubicBezTo>
                  <a:cubicBezTo>
                    <a:pt x="434797" y="95102"/>
                    <a:pt x="434264" y="99064"/>
                    <a:pt x="433121" y="102494"/>
                  </a:cubicBezTo>
                  <a:cubicBezTo>
                    <a:pt x="431749" y="106608"/>
                    <a:pt x="430149" y="110571"/>
                    <a:pt x="426034" y="113847"/>
                  </a:cubicBezTo>
                  <a:cubicBezTo>
                    <a:pt x="423901" y="115600"/>
                    <a:pt x="422529" y="117886"/>
                    <a:pt x="421234" y="120096"/>
                  </a:cubicBezTo>
                  <a:cubicBezTo>
                    <a:pt x="416052" y="128783"/>
                    <a:pt x="405689" y="134574"/>
                    <a:pt x="398450" y="142118"/>
                  </a:cubicBezTo>
                  <a:cubicBezTo>
                    <a:pt x="397536" y="143108"/>
                    <a:pt x="396088" y="144023"/>
                    <a:pt x="395707" y="145165"/>
                  </a:cubicBezTo>
                  <a:cubicBezTo>
                    <a:pt x="394411" y="148594"/>
                    <a:pt x="391211" y="150195"/>
                    <a:pt x="386867" y="151643"/>
                  </a:cubicBezTo>
                  <a:cubicBezTo>
                    <a:pt x="384048" y="152557"/>
                    <a:pt x="382143" y="154919"/>
                    <a:pt x="379705" y="156520"/>
                  </a:cubicBezTo>
                  <a:cubicBezTo>
                    <a:pt x="376199" y="158805"/>
                    <a:pt x="372161" y="160863"/>
                    <a:pt x="368961" y="163377"/>
                  </a:cubicBezTo>
                  <a:cubicBezTo>
                    <a:pt x="364084" y="167264"/>
                    <a:pt x="359893" y="171531"/>
                    <a:pt x="355321" y="175645"/>
                  </a:cubicBezTo>
                  <a:cubicBezTo>
                    <a:pt x="352501" y="178160"/>
                    <a:pt x="349377" y="180599"/>
                    <a:pt x="346634" y="183190"/>
                  </a:cubicBezTo>
                  <a:cubicBezTo>
                    <a:pt x="339471" y="189971"/>
                    <a:pt x="332080" y="196677"/>
                    <a:pt x="324993" y="203459"/>
                  </a:cubicBezTo>
                  <a:lnTo>
                    <a:pt x="321183" y="201401"/>
                  </a:lnTo>
                  <a:cubicBezTo>
                    <a:pt x="321183" y="201401"/>
                    <a:pt x="321640" y="200792"/>
                    <a:pt x="322478" y="200487"/>
                  </a:cubicBezTo>
                  <a:cubicBezTo>
                    <a:pt x="322478" y="200182"/>
                    <a:pt x="322478" y="199877"/>
                    <a:pt x="322555" y="199572"/>
                  </a:cubicBezTo>
                  <a:cubicBezTo>
                    <a:pt x="322326" y="199877"/>
                    <a:pt x="322021" y="200182"/>
                    <a:pt x="321107" y="200487"/>
                  </a:cubicBezTo>
                  <a:cubicBezTo>
                    <a:pt x="320878" y="200792"/>
                    <a:pt x="320650" y="201096"/>
                    <a:pt x="319735" y="201401"/>
                  </a:cubicBezTo>
                  <a:lnTo>
                    <a:pt x="314401" y="200182"/>
                  </a:lnTo>
                  <a:cubicBezTo>
                    <a:pt x="320116" y="194772"/>
                    <a:pt x="325907" y="189438"/>
                    <a:pt x="330861" y="183647"/>
                  </a:cubicBezTo>
                  <a:cubicBezTo>
                    <a:pt x="335509" y="178313"/>
                    <a:pt x="342062" y="174198"/>
                    <a:pt x="346862" y="168864"/>
                  </a:cubicBezTo>
                  <a:cubicBezTo>
                    <a:pt x="355092" y="159796"/>
                    <a:pt x="364007" y="150880"/>
                    <a:pt x="375818" y="143870"/>
                  </a:cubicBezTo>
                  <a:cubicBezTo>
                    <a:pt x="376885" y="143260"/>
                    <a:pt x="377495" y="142422"/>
                    <a:pt x="375437" y="141813"/>
                  </a:cubicBezTo>
                  <a:cubicBezTo>
                    <a:pt x="373761" y="141280"/>
                    <a:pt x="371551" y="140822"/>
                    <a:pt x="370637" y="139832"/>
                  </a:cubicBezTo>
                  <a:cubicBezTo>
                    <a:pt x="366751" y="135640"/>
                    <a:pt x="360731" y="133202"/>
                    <a:pt x="355244" y="130459"/>
                  </a:cubicBezTo>
                  <a:cubicBezTo>
                    <a:pt x="346786" y="126115"/>
                    <a:pt x="338938" y="121391"/>
                    <a:pt x="331241" y="116515"/>
                  </a:cubicBezTo>
                  <a:cubicBezTo>
                    <a:pt x="325298" y="112705"/>
                    <a:pt x="319888" y="108437"/>
                    <a:pt x="314173" y="104399"/>
                  </a:cubicBezTo>
                  <a:cubicBezTo>
                    <a:pt x="310896" y="102036"/>
                    <a:pt x="306705" y="101579"/>
                    <a:pt x="303276" y="103789"/>
                  </a:cubicBezTo>
                  <a:cubicBezTo>
                    <a:pt x="297942" y="107218"/>
                    <a:pt x="292456" y="110647"/>
                    <a:pt x="288265" y="114685"/>
                  </a:cubicBezTo>
                  <a:cubicBezTo>
                    <a:pt x="283540" y="119334"/>
                    <a:pt x="279273" y="124058"/>
                    <a:pt x="272110" y="126954"/>
                  </a:cubicBezTo>
                  <a:cubicBezTo>
                    <a:pt x="271043" y="127411"/>
                    <a:pt x="270205" y="128249"/>
                    <a:pt x="269367" y="129011"/>
                  </a:cubicBezTo>
                  <a:cubicBezTo>
                    <a:pt x="266852" y="131297"/>
                    <a:pt x="265481" y="134117"/>
                    <a:pt x="261366" y="135793"/>
                  </a:cubicBezTo>
                  <a:cubicBezTo>
                    <a:pt x="257861" y="137241"/>
                    <a:pt x="254965" y="139755"/>
                    <a:pt x="252374" y="142041"/>
                  </a:cubicBezTo>
                  <a:cubicBezTo>
                    <a:pt x="247955" y="146080"/>
                    <a:pt x="241935" y="148823"/>
                    <a:pt x="237058" y="152404"/>
                  </a:cubicBezTo>
                  <a:cubicBezTo>
                    <a:pt x="231801" y="156214"/>
                    <a:pt x="225476" y="159186"/>
                    <a:pt x="220599" y="163454"/>
                  </a:cubicBezTo>
                  <a:cubicBezTo>
                    <a:pt x="214274" y="169016"/>
                    <a:pt x="206883" y="173893"/>
                    <a:pt x="199492" y="178694"/>
                  </a:cubicBezTo>
                  <a:cubicBezTo>
                    <a:pt x="193929" y="182275"/>
                    <a:pt x="186919" y="182046"/>
                    <a:pt x="182271" y="178694"/>
                  </a:cubicBezTo>
                  <a:cubicBezTo>
                    <a:pt x="172288" y="171683"/>
                    <a:pt x="162535" y="164597"/>
                    <a:pt x="150876" y="158882"/>
                  </a:cubicBezTo>
                  <a:cubicBezTo>
                    <a:pt x="144399" y="155681"/>
                    <a:pt x="139217" y="151262"/>
                    <a:pt x="133274" y="147452"/>
                  </a:cubicBezTo>
                  <a:cubicBezTo>
                    <a:pt x="130073" y="145394"/>
                    <a:pt x="126644" y="143565"/>
                    <a:pt x="123216" y="141660"/>
                  </a:cubicBezTo>
                  <a:cubicBezTo>
                    <a:pt x="117424" y="138536"/>
                    <a:pt x="111404" y="135717"/>
                    <a:pt x="105766" y="132440"/>
                  </a:cubicBezTo>
                  <a:cubicBezTo>
                    <a:pt x="96698" y="127106"/>
                    <a:pt x="87935" y="121544"/>
                    <a:pt x="78943" y="116209"/>
                  </a:cubicBezTo>
                  <a:cubicBezTo>
                    <a:pt x="76200" y="114610"/>
                    <a:pt x="73228" y="112476"/>
                    <a:pt x="70028" y="112095"/>
                  </a:cubicBezTo>
                  <a:cubicBezTo>
                    <a:pt x="66523" y="111714"/>
                    <a:pt x="63703" y="110418"/>
                    <a:pt x="60579" y="109656"/>
                  </a:cubicBezTo>
                  <a:cubicBezTo>
                    <a:pt x="57683" y="108895"/>
                    <a:pt x="54940" y="107751"/>
                    <a:pt x="52045" y="107065"/>
                  </a:cubicBezTo>
                  <a:cubicBezTo>
                    <a:pt x="43129" y="105085"/>
                    <a:pt x="34061" y="103408"/>
                    <a:pt x="25298" y="101198"/>
                  </a:cubicBezTo>
                  <a:cubicBezTo>
                    <a:pt x="19812" y="99827"/>
                    <a:pt x="15773" y="100436"/>
                    <a:pt x="12192" y="103484"/>
                  </a:cubicBezTo>
                  <a:cubicBezTo>
                    <a:pt x="11659" y="103941"/>
                    <a:pt x="11049" y="104475"/>
                    <a:pt x="10287" y="104856"/>
                  </a:cubicBezTo>
                  <a:lnTo>
                    <a:pt x="9601" y="105160"/>
                  </a:lnTo>
                  <a:lnTo>
                    <a:pt x="6477" y="101503"/>
                  </a:lnTo>
                  <a:cubicBezTo>
                    <a:pt x="6934" y="101350"/>
                    <a:pt x="7391" y="101046"/>
                    <a:pt x="8001" y="100817"/>
                  </a:cubicBezTo>
                  <a:lnTo>
                    <a:pt x="8916" y="100131"/>
                  </a:lnTo>
                  <a:cubicBezTo>
                    <a:pt x="8458" y="99903"/>
                    <a:pt x="7772" y="99293"/>
                    <a:pt x="7620" y="99370"/>
                  </a:cubicBezTo>
                  <a:cubicBezTo>
                    <a:pt x="7239" y="99522"/>
                    <a:pt x="6858" y="99674"/>
                    <a:pt x="6553" y="99903"/>
                  </a:cubicBezTo>
                  <a:lnTo>
                    <a:pt x="0" y="98379"/>
                  </a:lnTo>
                  <a:cubicBezTo>
                    <a:pt x="4039" y="96474"/>
                    <a:pt x="8001" y="94569"/>
                    <a:pt x="11735" y="92359"/>
                  </a:cubicBezTo>
                  <a:cubicBezTo>
                    <a:pt x="18974" y="88092"/>
                    <a:pt x="26213" y="83824"/>
                    <a:pt x="32309" y="78795"/>
                  </a:cubicBezTo>
                  <a:lnTo>
                    <a:pt x="39014" y="81691"/>
                  </a:lnTo>
                  <a:lnTo>
                    <a:pt x="41301" y="84891"/>
                  </a:lnTo>
                  <a:cubicBezTo>
                    <a:pt x="40386" y="85806"/>
                    <a:pt x="39472" y="86644"/>
                    <a:pt x="38557" y="87558"/>
                  </a:cubicBezTo>
                  <a:cubicBezTo>
                    <a:pt x="38176" y="87940"/>
                    <a:pt x="37643" y="88244"/>
                    <a:pt x="37109" y="88549"/>
                  </a:cubicBezTo>
                  <a:cubicBezTo>
                    <a:pt x="35890" y="89311"/>
                    <a:pt x="34671" y="89997"/>
                    <a:pt x="33452" y="90759"/>
                  </a:cubicBezTo>
                  <a:cubicBezTo>
                    <a:pt x="35052" y="91673"/>
                    <a:pt x="36424" y="92969"/>
                    <a:pt x="38252" y="93502"/>
                  </a:cubicBezTo>
                  <a:cubicBezTo>
                    <a:pt x="44196" y="95178"/>
                    <a:pt x="50521" y="96245"/>
                    <a:pt x="56388" y="98074"/>
                  </a:cubicBezTo>
                  <a:cubicBezTo>
                    <a:pt x="63627" y="100284"/>
                    <a:pt x="70256" y="103484"/>
                    <a:pt x="77648" y="105313"/>
                  </a:cubicBezTo>
                  <a:cubicBezTo>
                    <a:pt x="84734" y="107065"/>
                    <a:pt x="89535" y="110800"/>
                    <a:pt x="94641" y="114076"/>
                  </a:cubicBezTo>
                  <a:cubicBezTo>
                    <a:pt x="107899" y="122687"/>
                    <a:pt x="121996" y="130535"/>
                    <a:pt x="136474" y="138079"/>
                  </a:cubicBezTo>
                  <a:cubicBezTo>
                    <a:pt x="139979" y="139908"/>
                    <a:pt x="143332" y="141965"/>
                    <a:pt x="146304" y="144175"/>
                  </a:cubicBezTo>
                  <a:cubicBezTo>
                    <a:pt x="158115" y="152938"/>
                    <a:pt x="171679" y="160253"/>
                    <a:pt x="184937" y="167873"/>
                  </a:cubicBezTo>
                  <a:cubicBezTo>
                    <a:pt x="188747" y="170083"/>
                    <a:pt x="194462" y="169245"/>
                    <a:pt x="197663" y="165359"/>
                  </a:cubicBezTo>
                  <a:cubicBezTo>
                    <a:pt x="199263" y="163454"/>
                    <a:pt x="201321" y="162692"/>
                    <a:pt x="203606" y="161701"/>
                  </a:cubicBezTo>
                  <a:cubicBezTo>
                    <a:pt x="205740" y="160787"/>
                    <a:pt x="208026" y="159872"/>
                    <a:pt x="209931" y="158729"/>
                  </a:cubicBezTo>
                  <a:cubicBezTo>
                    <a:pt x="221818" y="150957"/>
                    <a:pt x="233706" y="143260"/>
                    <a:pt x="245288" y="135259"/>
                  </a:cubicBezTo>
                  <a:cubicBezTo>
                    <a:pt x="251460" y="130992"/>
                    <a:pt x="256946" y="126268"/>
                    <a:pt x="262814" y="121848"/>
                  </a:cubicBezTo>
                  <a:cubicBezTo>
                    <a:pt x="264566" y="120553"/>
                    <a:pt x="267157" y="119715"/>
                    <a:pt x="268757" y="118420"/>
                  </a:cubicBezTo>
                  <a:cubicBezTo>
                    <a:pt x="272263" y="115524"/>
                    <a:pt x="275463" y="112399"/>
                    <a:pt x="278816" y="109428"/>
                  </a:cubicBezTo>
                  <a:cubicBezTo>
                    <a:pt x="280568" y="107828"/>
                    <a:pt x="282169" y="106227"/>
                    <a:pt x="284074" y="104779"/>
                  </a:cubicBezTo>
                  <a:cubicBezTo>
                    <a:pt x="288188" y="101655"/>
                    <a:pt x="292456" y="98607"/>
                    <a:pt x="296799" y="95712"/>
                  </a:cubicBezTo>
                  <a:cubicBezTo>
                    <a:pt x="299009" y="94188"/>
                    <a:pt x="299923" y="92740"/>
                    <a:pt x="297637" y="90987"/>
                  </a:cubicBezTo>
                  <a:cubicBezTo>
                    <a:pt x="290017" y="85120"/>
                    <a:pt x="288493" y="77348"/>
                    <a:pt x="285521" y="70109"/>
                  </a:cubicBezTo>
                  <a:cubicBezTo>
                    <a:pt x="283921" y="66146"/>
                    <a:pt x="282397" y="62031"/>
                    <a:pt x="279654" y="58450"/>
                  </a:cubicBezTo>
                  <a:cubicBezTo>
                    <a:pt x="277139" y="55173"/>
                    <a:pt x="277368" y="51745"/>
                    <a:pt x="276377" y="48392"/>
                  </a:cubicBezTo>
                  <a:cubicBezTo>
                    <a:pt x="274549" y="42524"/>
                    <a:pt x="286893" y="34066"/>
                    <a:pt x="297561" y="36276"/>
                  </a:cubicBezTo>
                  <a:cubicBezTo>
                    <a:pt x="302819" y="37419"/>
                    <a:pt x="306324" y="39933"/>
                    <a:pt x="310363" y="41914"/>
                  </a:cubicBezTo>
                  <a:cubicBezTo>
                    <a:pt x="315392" y="44429"/>
                    <a:pt x="319811" y="47401"/>
                    <a:pt x="320802" y="52125"/>
                  </a:cubicBezTo>
                  <a:cubicBezTo>
                    <a:pt x="320878" y="52506"/>
                    <a:pt x="322021" y="52811"/>
                    <a:pt x="322631" y="53192"/>
                  </a:cubicBezTo>
                  <a:cubicBezTo>
                    <a:pt x="322783" y="52735"/>
                    <a:pt x="323088" y="52354"/>
                    <a:pt x="323088" y="51897"/>
                  </a:cubicBezTo>
                  <a:cubicBezTo>
                    <a:pt x="323012" y="45724"/>
                    <a:pt x="326441" y="40009"/>
                    <a:pt x="327355" y="33914"/>
                  </a:cubicBezTo>
                  <a:cubicBezTo>
                    <a:pt x="327965" y="30027"/>
                    <a:pt x="330327" y="26217"/>
                    <a:pt x="332613" y="22560"/>
                  </a:cubicBezTo>
                  <a:cubicBezTo>
                    <a:pt x="337414" y="14940"/>
                    <a:pt x="342291" y="6939"/>
                    <a:pt x="353035" y="2900"/>
                  </a:cubicBezTo>
                  <a:cubicBezTo>
                    <a:pt x="365074" y="-1672"/>
                    <a:pt x="376733" y="-1748"/>
                    <a:pt x="382524" y="9377"/>
                  </a:cubicBezTo>
                  <a:cubicBezTo>
                    <a:pt x="383972" y="12197"/>
                    <a:pt x="386334" y="15625"/>
                    <a:pt x="383667" y="19435"/>
                  </a:cubicBezTo>
                  <a:cubicBezTo>
                    <a:pt x="381914" y="22026"/>
                    <a:pt x="382448" y="25455"/>
                    <a:pt x="382143" y="28579"/>
                  </a:cubicBezTo>
                  <a:cubicBezTo>
                    <a:pt x="382143" y="29113"/>
                    <a:pt x="382524" y="29723"/>
                    <a:pt x="382676" y="30332"/>
                  </a:cubicBezTo>
                  <a:cubicBezTo>
                    <a:pt x="383286" y="29951"/>
                    <a:pt x="383972" y="29494"/>
                    <a:pt x="384581" y="29113"/>
                  </a:cubicBezTo>
                  <a:cubicBezTo>
                    <a:pt x="389306" y="26065"/>
                    <a:pt x="393954" y="22941"/>
                    <a:pt x="398755" y="19969"/>
                  </a:cubicBezTo>
                  <a:cubicBezTo>
                    <a:pt x="405003" y="16083"/>
                    <a:pt x="412699" y="17759"/>
                    <a:pt x="415823" y="23245"/>
                  </a:cubicBezTo>
                  <a:cubicBezTo>
                    <a:pt x="417576" y="26446"/>
                    <a:pt x="419176" y="29189"/>
                    <a:pt x="417119" y="32695"/>
                  </a:cubicBezTo>
                  <a:cubicBezTo>
                    <a:pt x="415976" y="34675"/>
                    <a:pt x="417881" y="35971"/>
                    <a:pt x="420396" y="35057"/>
                  </a:cubicBezTo>
                  <a:cubicBezTo>
                    <a:pt x="425044" y="33380"/>
                    <a:pt x="427787" y="35514"/>
                    <a:pt x="431063" y="37114"/>
                  </a:cubicBezTo>
                  <a:cubicBezTo>
                    <a:pt x="434188" y="38638"/>
                    <a:pt x="435636" y="40772"/>
                    <a:pt x="435712" y="43362"/>
                  </a:cubicBezTo>
                  <a:cubicBezTo>
                    <a:pt x="435940" y="51745"/>
                    <a:pt x="432206" y="59365"/>
                    <a:pt x="427253" y="66756"/>
                  </a:cubicBezTo>
                  <a:cubicBezTo>
                    <a:pt x="426720" y="67594"/>
                    <a:pt x="425958" y="68280"/>
                    <a:pt x="425348" y="69042"/>
                  </a:cubicBezTo>
                  <a:cubicBezTo>
                    <a:pt x="424434" y="70261"/>
                    <a:pt x="425044" y="70795"/>
                    <a:pt x="426872" y="70718"/>
                  </a:cubicBezTo>
                  <a:cubicBezTo>
                    <a:pt x="427558" y="70718"/>
                    <a:pt x="428244" y="70718"/>
                    <a:pt x="428854" y="70718"/>
                  </a:cubicBezTo>
                  <a:close/>
                  <a:moveTo>
                    <a:pt x="429006" y="83520"/>
                  </a:moveTo>
                  <a:cubicBezTo>
                    <a:pt x="430149" y="80548"/>
                    <a:pt x="426949" y="78415"/>
                    <a:pt x="422910" y="79557"/>
                  </a:cubicBezTo>
                  <a:cubicBezTo>
                    <a:pt x="421005" y="80091"/>
                    <a:pt x="419252" y="81158"/>
                    <a:pt x="417805" y="82225"/>
                  </a:cubicBezTo>
                  <a:cubicBezTo>
                    <a:pt x="413233" y="85653"/>
                    <a:pt x="408966" y="89235"/>
                    <a:pt x="404470" y="92664"/>
                  </a:cubicBezTo>
                  <a:cubicBezTo>
                    <a:pt x="402336" y="94264"/>
                    <a:pt x="397154" y="94264"/>
                    <a:pt x="394945" y="92892"/>
                  </a:cubicBezTo>
                  <a:cubicBezTo>
                    <a:pt x="391973" y="91064"/>
                    <a:pt x="391516" y="89616"/>
                    <a:pt x="393802" y="86949"/>
                  </a:cubicBezTo>
                  <a:cubicBezTo>
                    <a:pt x="395249" y="85272"/>
                    <a:pt x="397002" y="83596"/>
                    <a:pt x="398983" y="82300"/>
                  </a:cubicBezTo>
                  <a:cubicBezTo>
                    <a:pt x="407975" y="76433"/>
                    <a:pt x="413995" y="69118"/>
                    <a:pt x="418795" y="61270"/>
                  </a:cubicBezTo>
                  <a:cubicBezTo>
                    <a:pt x="421462" y="56850"/>
                    <a:pt x="424206" y="52430"/>
                    <a:pt x="423672" y="47325"/>
                  </a:cubicBezTo>
                  <a:cubicBezTo>
                    <a:pt x="423443" y="45115"/>
                    <a:pt x="420853" y="43667"/>
                    <a:pt x="418871" y="45115"/>
                  </a:cubicBezTo>
                  <a:cubicBezTo>
                    <a:pt x="415061" y="47782"/>
                    <a:pt x="410489" y="49992"/>
                    <a:pt x="408813" y="54107"/>
                  </a:cubicBezTo>
                  <a:cubicBezTo>
                    <a:pt x="407213" y="58069"/>
                    <a:pt x="404241" y="61727"/>
                    <a:pt x="402336" y="65613"/>
                  </a:cubicBezTo>
                  <a:cubicBezTo>
                    <a:pt x="401117" y="68127"/>
                    <a:pt x="398374" y="68890"/>
                    <a:pt x="395554" y="68813"/>
                  </a:cubicBezTo>
                  <a:cubicBezTo>
                    <a:pt x="391973" y="68737"/>
                    <a:pt x="388620" y="63403"/>
                    <a:pt x="390220" y="61041"/>
                  </a:cubicBezTo>
                  <a:cubicBezTo>
                    <a:pt x="393344" y="56393"/>
                    <a:pt x="396697" y="51745"/>
                    <a:pt x="399517" y="47020"/>
                  </a:cubicBezTo>
                  <a:cubicBezTo>
                    <a:pt x="402107" y="42677"/>
                    <a:pt x="404241" y="38181"/>
                    <a:pt x="406146" y="33609"/>
                  </a:cubicBezTo>
                  <a:cubicBezTo>
                    <a:pt x="406679" y="32389"/>
                    <a:pt x="405765" y="30942"/>
                    <a:pt x="405536" y="29570"/>
                  </a:cubicBezTo>
                  <a:cubicBezTo>
                    <a:pt x="403708" y="29875"/>
                    <a:pt x="401879" y="30180"/>
                    <a:pt x="400050" y="30561"/>
                  </a:cubicBezTo>
                  <a:cubicBezTo>
                    <a:pt x="399288" y="30713"/>
                    <a:pt x="398374" y="30942"/>
                    <a:pt x="397840" y="31323"/>
                  </a:cubicBezTo>
                  <a:cubicBezTo>
                    <a:pt x="393268" y="34523"/>
                    <a:pt x="388696" y="37800"/>
                    <a:pt x="384201" y="41153"/>
                  </a:cubicBezTo>
                  <a:cubicBezTo>
                    <a:pt x="383667" y="41534"/>
                    <a:pt x="383667" y="42295"/>
                    <a:pt x="383515" y="42829"/>
                  </a:cubicBezTo>
                  <a:cubicBezTo>
                    <a:pt x="381762" y="47553"/>
                    <a:pt x="379400" y="52278"/>
                    <a:pt x="378333" y="57078"/>
                  </a:cubicBezTo>
                  <a:cubicBezTo>
                    <a:pt x="377723" y="59822"/>
                    <a:pt x="375056" y="59745"/>
                    <a:pt x="372923" y="60660"/>
                  </a:cubicBezTo>
                  <a:cubicBezTo>
                    <a:pt x="370866" y="61498"/>
                    <a:pt x="369570" y="60203"/>
                    <a:pt x="368275" y="59517"/>
                  </a:cubicBezTo>
                  <a:cubicBezTo>
                    <a:pt x="364388" y="57307"/>
                    <a:pt x="364160" y="56164"/>
                    <a:pt x="365303" y="52659"/>
                  </a:cubicBezTo>
                  <a:cubicBezTo>
                    <a:pt x="366674" y="48392"/>
                    <a:pt x="368122" y="44048"/>
                    <a:pt x="368579" y="39705"/>
                  </a:cubicBezTo>
                  <a:cubicBezTo>
                    <a:pt x="369189" y="33152"/>
                    <a:pt x="370866" y="26674"/>
                    <a:pt x="372694" y="20274"/>
                  </a:cubicBezTo>
                  <a:cubicBezTo>
                    <a:pt x="373685" y="16845"/>
                    <a:pt x="371475" y="13720"/>
                    <a:pt x="369646" y="10673"/>
                  </a:cubicBezTo>
                  <a:cubicBezTo>
                    <a:pt x="369341" y="10139"/>
                    <a:pt x="368351" y="9529"/>
                    <a:pt x="367665" y="9529"/>
                  </a:cubicBezTo>
                  <a:cubicBezTo>
                    <a:pt x="363398" y="9453"/>
                    <a:pt x="359054" y="9072"/>
                    <a:pt x="355473" y="11663"/>
                  </a:cubicBezTo>
                  <a:cubicBezTo>
                    <a:pt x="350139" y="15473"/>
                    <a:pt x="347243" y="20502"/>
                    <a:pt x="342748" y="24693"/>
                  </a:cubicBezTo>
                  <a:cubicBezTo>
                    <a:pt x="342519" y="24922"/>
                    <a:pt x="341909" y="25227"/>
                    <a:pt x="341986" y="25379"/>
                  </a:cubicBezTo>
                  <a:cubicBezTo>
                    <a:pt x="343281" y="28960"/>
                    <a:pt x="339242" y="31628"/>
                    <a:pt x="338633" y="35057"/>
                  </a:cubicBezTo>
                  <a:cubicBezTo>
                    <a:pt x="337718" y="40772"/>
                    <a:pt x="334442" y="46258"/>
                    <a:pt x="335204" y="52202"/>
                  </a:cubicBezTo>
                  <a:cubicBezTo>
                    <a:pt x="335432" y="53954"/>
                    <a:pt x="335204" y="55707"/>
                    <a:pt x="335204" y="57460"/>
                  </a:cubicBezTo>
                  <a:cubicBezTo>
                    <a:pt x="335204" y="61803"/>
                    <a:pt x="337109" y="63098"/>
                    <a:pt x="343357" y="64165"/>
                  </a:cubicBezTo>
                  <a:cubicBezTo>
                    <a:pt x="347320" y="64851"/>
                    <a:pt x="351663" y="65689"/>
                    <a:pt x="354863" y="67365"/>
                  </a:cubicBezTo>
                  <a:cubicBezTo>
                    <a:pt x="359436" y="69804"/>
                    <a:pt x="363169" y="73157"/>
                    <a:pt x="367284" y="76052"/>
                  </a:cubicBezTo>
                  <a:cubicBezTo>
                    <a:pt x="369418" y="77576"/>
                    <a:pt x="370332" y="79329"/>
                    <a:pt x="370027" y="81462"/>
                  </a:cubicBezTo>
                  <a:cubicBezTo>
                    <a:pt x="369875" y="82986"/>
                    <a:pt x="366217" y="86644"/>
                    <a:pt x="364312" y="86873"/>
                  </a:cubicBezTo>
                  <a:cubicBezTo>
                    <a:pt x="361264" y="87177"/>
                    <a:pt x="359131" y="85806"/>
                    <a:pt x="357454" y="84282"/>
                  </a:cubicBezTo>
                  <a:cubicBezTo>
                    <a:pt x="356464" y="83367"/>
                    <a:pt x="355854" y="82225"/>
                    <a:pt x="355321" y="81081"/>
                  </a:cubicBezTo>
                  <a:cubicBezTo>
                    <a:pt x="353035" y="76585"/>
                    <a:pt x="348006" y="73919"/>
                    <a:pt x="339928" y="73690"/>
                  </a:cubicBezTo>
                  <a:cubicBezTo>
                    <a:pt x="339014" y="73690"/>
                    <a:pt x="337871" y="73461"/>
                    <a:pt x="337261" y="73690"/>
                  </a:cubicBezTo>
                  <a:cubicBezTo>
                    <a:pt x="331927" y="76510"/>
                    <a:pt x="328879" y="75824"/>
                    <a:pt x="324307" y="72242"/>
                  </a:cubicBezTo>
                  <a:cubicBezTo>
                    <a:pt x="318364" y="67670"/>
                    <a:pt x="316611" y="61650"/>
                    <a:pt x="312572" y="56469"/>
                  </a:cubicBezTo>
                  <a:cubicBezTo>
                    <a:pt x="309143" y="52049"/>
                    <a:pt x="304648" y="48620"/>
                    <a:pt x="298780" y="46334"/>
                  </a:cubicBezTo>
                  <a:cubicBezTo>
                    <a:pt x="292684" y="43972"/>
                    <a:pt x="288569" y="46334"/>
                    <a:pt x="288112" y="51439"/>
                  </a:cubicBezTo>
                  <a:cubicBezTo>
                    <a:pt x="287884" y="54030"/>
                    <a:pt x="290093" y="55707"/>
                    <a:pt x="290856" y="57840"/>
                  </a:cubicBezTo>
                  <a:cubicBezTo>
                    <a:pt x="293599" y="65613"/>
                    <a:pt x="297332" y="73233"/>
                    <a:pt x="303047" y="80167"/>
                  </a:cubicBezTo>
                  <a:cubicBezTo>
                    <a:pt x="305638" y="83291"/>
                    <a:pt x="307848" y="87101"/>
                    <a:pt x="313944" y="87863"/>
                  </a:cubicBezTo>
                  <a:cubicBezTo>
                    <a:pt x="317068" y="88244"/>
                    <a:pt x="318287" y="89692"/>
                    <a:pt x="317678" y="91978"/>
                  </a:cubicBezTo>
                  <a:cubicBezTo>
                    <a:pt x="317221" y="93730"/>
                    <a:pt x="318211" y="94950"/>
                    <a:pt x="319964" y="96093"/>
                  </a:cubicBezTo>
                  <a:cubicBezTo>
                    <a:pt x="326517" y="100284"/>
                    <a:pt x="332842" y="104627"/>
                    <a:pt x="339319" y="108895"/>
                  </a:cubicBezTo>
                  <a:cubicBezTo>
                    <a:pt x="342824" y="111180"/>
                    <a:pt x="346481" y="113466"/>
                    <a:pt x="350139" y="115676"/>
                  </a:cubicBezTo>
                  <a:cubicBezTo>
                    <a:pt x="360274" y="121696"/>
                    <a:pt x="370484" y="127639"/>
                    <a:pt x="380619" y="133660"/>
                  </a:cubicBezTo>
                  <a:cubicBezTo>
                    <a:pt x="385572" y="136555"/>
                    <a:pt x="385496" y="136631"/>
                    <a:pt x="390449" y="133507"/>
                  </a:cubicBezTo>
                  <a:cubicBezTo>
                    <a:pt x="390754" y="133278"/>
                    <a:pt x="391058" y="132974"/>
                    <a:pt x="391363" y="132821"/>
                  </a:cubicBezTo>
                  <a:cubicBezTo>
                    <a:pt x="401346" y="128097"/>
                    <a:pt x="407822" y="121391"/>
                    <a:pt x="412928" y="113847"/>
                  </a:cubicBezTo>
                  <a:cubicBezTo>
                    <a:pt x="414681" y="111257"/>
                    <a:pt x="418186" y="109275"/>
                    <a:pt x="419405" y="106608"/>
                  </a:cubicBezTo>
                  <a:cubicBezTo>
                    <a:pt x="422986" y="98988"/>
                    <a:pt x="425882" y="91216"/>
                    <a:pt x="428930" y="83520"/>
                  </a:cubicBezTo>
                  <a:close/>
                </a:path>
              </a:pathLst>
            </a:custGeom>
            <a:solidFill>
              <a:srgbClr val="040000"/>
            </a:solidFill>
            <a:ln w="7620" cap="flat">
              <a:noFill/>
              <a:prstDash val="solid"/>
              <a:miter/>
            </a:ln>
          </p:spPr>
          <p:txBody>
            <a:bodyPr rtlCol="0" anchor="ctr"/>
            <a:lstStyle/>
            <a:p>
              <a:endParaRPr lang="ja-JP" altLang="en-US"/>
            </a:p>
          </p:txBody>
        </p:sp>
        <p:sp>
          <p:nvSpPr>
            <p:cNvPr id="15" name="フリーフォーム: 図形 14">
              <a:extLst>
                <a:ext uri="{FF2B5EF4-FFF2-40B4-BE49-F238E27FC236}">
                  <a16:creationId xmlns:a16="http://schemas.microsoft.com/office/drawing/2014/main" id="{6ECA6877-AE71-A72E-CC45-A872F8548373}"/>
                </a:ext>
              </a:extLst>
            </p:cNvPr>
            <p:cNvSpPr/>
            <p:nvPr/>
          </p:nvSpPr>
          <p:spPr>
            <a:xfrm>
              <a:off x="5771284" y="3915091"/>
              <a:ext cx="141075" cy="126403"/>
            </a:xfrm>
            <a:custGeom>
              <a:avLst/>
              <a:gdLst>
                <a:gd name="connsiteX0" fmla="*/ 134749 w 141075"/>
                <a:gd name="connsiteY0" fmla="*/ 70092 h 126403"/>
                <a:gd name="connsiteX1" fmla="*/ 140845 w 141075"/>
                <a:gd name="connsiteY1" fmla="*/ 74054 h 126403"/>
                <a:gd name="connsiteX2" fmla="*/ 131320 w 141075"/>
                <a:gd name="connsiteY2" fmla="*/ 97143 h 126403"/>
                <a:gd name="connsiteX3" fmla="*/ 124843 w 141075"/>
                <a:gd name="connsiteY3" fmla="*/ 104382 h 126403"/>
                <a:gd name="connsiteX4" fmla="*/ 103279 w 141075"/>
                <a:gd name="connsiteY4" fmla="*/ 123355 h 126403"/>
                <a:gd name="connsiteX5" fmla="*/ 102364 w 141075"/>
                <a:gd name="connsiteY5" fmla="*/ 124041 h 126403"/>
                <a:gd name="connsiteX6" fmla="*/ 92534 w 141075"/>
                <a:gd name="connsiteY6" fmla="*/ 124194 h 126403"/>
                <a:gd name="connsiteX7" fmla="*/ 62054 w 141075"/>
                <a:gd name="connsiteY7" fmla="*/ 106210 h 126403"/>
                <a:gd name="connsiteX8" fmla="*/ 51234 w 141075"/>
                <a:gd name="connsiteY8" fmla="*/ 99429 h 126403"/>
                <a:gd name="connsiteX9" fmla="*/ 31879 w 141075"/>
                <a:gd name="connsiteY9" fmla="*/ 86627 h 126403"/>
                <a:gd name="connsiteX10" fmla="*/ 29593 w 141075"/>
                <a:gd name="connsiteY10" fmla="*/ 82512 h 126403"/>
                <a:gd name="connsiteX11" fmla="*/ 25859 w 141075"/>
                <a:gd name="connsiteY11" fmla="*/ 78398 h 126403"/>
                <a:gd name="connsiteX12" fmla="*/ 14963 w 141075"/>
                <a:gd name="connsiteY12" fmla="*/ 70701 h 126403"/>
                <a:gd name="connsiteX13" fmla="*/ 2771 w 141075"/>
                <a:gd name="connsiteY13" fmla="*/ 48375 h 126403"/>
                <a:gd name="connsiteX14" fmla="*/ 28 w 141075"/>
                <a:gd name="connsiteY14" fmla="*/ 41974 h 126403"/>
                <a:gd name="connsiteX15" fmla="*/ 10696 w 141075"/>
                <a:gd name="connsiteY15" fmla="*/ 36869 h 126403"/>
                <a:gd name="connsiteX16" fmla="*/ 24488 w 141075"/>
                <a:gd name="connsiteY16" fmla="*/ 47003 h 126403"/>
                <a:gd name="connsiteX17" fmla="*/ 36223 w 141075"/>
                <a:gd name="connsiteY17" fmla="*/ 62777 h 126403"/>
                <a:gd name="connsiteX18" fmla="*/ 49177 w 141075"/>
                <a:gd name="connsiteY18" fmla="*/ 64224 h 126403"/>
                <a:gd name="connsiteX19" fmla="*/ 51844 w 141075"/>
                <a:gd name="connsiteY19" fmla="*/ 64224 h 126403"/>
                <a:gd name="connsiteX20" fmla="*/ 67236 w 141075"/>
                <a:gd name="connsiteY20" fmla="*/ 71616 h 126403"/>
                <a:gd name="connsiteX21" fmla="*/ 69370 w 141075"/>
                <a:gd name="connsiteY21" fmla="*/ 74816 h 126403"/>
                <a:gd name="connsiteX22" fmla="*/ 76228 w 141075"/>
                <a:gd name="connsiteY22" fmla="*/ 77407 h 126403"/>
                <a:gd name="connsiteX23" fmla="*/ 81943 w 141075"/>
                <a:gd name="connsiteY23" fmla="*/ 71997 h 126403"/>
                <a:gd name="connsiteX24" fmla="*/ 79199 w 141075"/>
                <a:gd name="connsiteY24" fmla="*/ 66587 h 126403"/>
                <a:gd name="connsiteX25" fmla="*/ 66779 w 141075"/>
                <a:gd name="connsiteY25" fmla="*/ 57900 h 126403"/>
                <a:gd name="connsiteX26" fmla="*/ 55273 w 141075"/>
                <a:gd name="connsiteY26" fmla="*/ 54699 h 126403"/>
                <a:gd name="connsiteX27" fmla="*/ 47119 w 141075"/>
                <a:gd name="connsiteY27" fmla="*/ 47994 h 126403"/>
                <a:gd name="connsiteX28" fmla="*/ 47119 w 141075"/>
                <a:gd name="connsiteY28" fmla="*/ 42736 h 126403"/>
                <a:gd name="connsiteX29" fmla="*/ 50548 w 141075"/>
                <a:gd name="connsiteY29" fmla="*/ 25591 h 126403"/>
                <a:gd name="connsiteX30" fmla="*/ 53901 w 141075"/>
                <a:gd name="connsiteY30" fmla="*/ 15914 h 126403"/>
                <a:gd name="connsiteX31" fmla="*/ 54663 w 141075"/>
                <a:gd name="connsiteY31" fmla="*/ 15228 h 126403"/>
                <a:gd name="connsiteX32" fmla="*/ 67389 w 141075"/>
                <a:gd name="connsiteY32" fmla="*/ 2198 h 126403"/>
                <a:gd name="connsiteX33" fmla="*/ 79580 w 141075"/>
                <a:gd name="connsiteY33" fmla="*/ 64 h 126403"/>
                <a:gd name="connsiteX34" fmla="*/ 81562 w 141075"/>
                <a:gd name="connsiteY34" fmla="*/ 1207 h 126403"/>
                <a:gd name="connsiteX35" fmla="*/ 84610 w 141075"/>
                <a:gd name="connsiteY35" fmla="*/ 10808 h 126403"/>
                <a:gd name="connsiteX36" fmla="*/ 80495 w 141075"/>
                <a:gd name="connsiteY36" fmla="*/ 30239 h 126403"/>
                <a:gd name="connsiteX37" fmla="*/ 77218 w 141075"/>
                <a:gd name="connsiteY37" fmla="*/ 43193 h 126403"/>
                <a:gd name="connsiteX38" fmla="*/ 80190 w 141075"/>
                <a:gd name="connsiteY38" fmla="*/ 50051 h 126403"/>
                <a:gd name="connsiteX39" fmla="*/ 84838 w 141075"/>
                <a:gd name="connsiteY39" fmla="*/ 51194 h 126403"/>
                <a:gd name="connsiteX40" fmla="*/ 90249 w 141075"/>
                <a:gd name="connsiteY40" fmla="*/ 47613 h 126403"/>
                <a:gd name="connsiteX41" fmla="*/ 95430 w 141075"/>
                <a:gd name="connsiteY41" fmla="*/ 33363 h 126403"/>
                <a:gd name="connsiteX42" fmla="*/ 96116 w 141075"/>
                <a:gd name="connsiteY42" fmla="*/ 31687 h 126403"/>
                <a:gd name="connsiteX43" fmla="*/ 109756 w 141075"/>
                <a:gd name="connsiteY43" fmla="*/ 21857 h 126403"/>
                <a:gd name="connsiteX44" fmla="*/ 111965 w 141075"/>
                <a:gd name="connsiteY44" fmla="*/ 21095 h 126403"/>
                <a:gd name="connsiteX45" fmla="*/ 117452 w 141075"/>
                <a:gd name="connsiteY45" fmla="*/ 20105 h 126403"/>
                <a:gd name="connsiteX46" fmla="*/ 118062 w 141075"/>
                <a:gd name="connsiteY46" fmla="*/ 24143 h 126403"/>
                <a:gd name="connsiteX47" fmla="*/ 111432 w 141075"/>
                <a:gd name="connsiteY47" fmla="*/ 37554 h 126403"/>
                <a:gd name="connsiteX48" fmla="*/ 102136 w 141075"/>
                <a:gd name="connsiteY48" fmla="*/ 51575 h 126403"/>
                <a:gd name="connsiteX49" fmla="*/ 107470 w 141075"/>
                <a:gd name="connsiteY49" fmla="*/ 59348 h 126403"/>
                <a:gd name="connsiteX50" fmla="*/ 114252 w 141075"/>
                <a:gd name="connsiteY50" fmla="*/ 56147 h 126403"/>
                <a:gd name="connsiteX51" fmla="*/ 120729 w 141075"/>
                <a:gd name="connsiteY51" fmla="*/ 44641 h 126403"/>
                <a:gd name="connsiteX52" fmla="*/ 130787 w 141075"/>
                <a:gd name="connsiteY52" fmla="*/ 35649 h 126403"/>
                <a:gd name="connsiteX53" fmla="*/ 135587 w 141075"/>
                <a:gd name="connsiteY53" fmla="*/ 37859 h 126403"/>
                <a:gd name="connsiteX54" fmla="*/ 130711 w 141075"/>
                <a:gd name="connsiteY54" fmla="*/ 51804 h 126403"/>
                <a:gd name="connsiteX55" fmla="*/ 110899 w 141075"/>
                <a:gd name="connsiteY55" fmla="*/ 72835 h 126403"/>
                <a:gd name="connsiteX56" fmla="*/ 105717 w 141075"/>
                <a:gd name="connsiteY56" fmla="*/ 77483 h 126403"/>
                <a:gd name="connsiteX57" fmla="*/ 106860 w 141075"/>
                <a:gd name="connsiteY57" fmla="*/ 83427 h 126403"/>
                <a:gd name="connsiteX58" fmla="*/ 116385 w 141075"/>
                <a:gd name="connsiteY58" fmla="*/ 83198 h 126403"/>
                <a:gd name="connsiteX59" fmla="*/ 129720 w 141075"/>
                <a:gd name="connsiteY59" fmla="*/ 72759 h 126403"/>
                <a:gd name="connsiteX60" fmla="*/ 134825 w 141075"/>
                <a:gd name="connsiteY60" fmla="*/ 70092 h 126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41075" h="126403">
                  <a:moveTo>
                    <a:pt x="134749" y="70092"/>
                  </a:moveTo>
                  <a:cubicBezTo>
                    <a:pt x="138712" y="68949"/>
                    <a:pt x="141988" y="71006"/>
                    <a:pt x="140845" y="74054"/>
                  </a:cubicBezTo>
                  <a:cubicBezTo>
                    <a:pt x="137874" y="81827"/>
                    <a:pt x="134902" y="89599"/>
                    <a:pt x="131320" y="97143"/>
                  </a:cubicBezTo>
                  <a:cubicBezTo>
                    <a:pt x="130101" y="99734"/>
                    <a:pt x="126596" y="101791"/>
                    <a:pt x="124843" y="104382"/>
                  </a:cubicBezTo>
                  <a:cubicBezTo>
                    <a:pt x="119662" y="111925"/>
                    <a:pt x="113261" y="118631"/>
                    <a:pt x="103279" y="123355"/>
                  </a:cubicBezTo>
                  <a:cubicBezTo>
                    <a:pt x="102898" y="123508"/>
                    <a:pt x="102669" y="123813"/>
                    <a:pt x="102364" y="124041"/>
                  </a:cubicBezTo>
                  <a:cubicBezTo>
                    <a:pt x="97411" y="127165"/>
                    <a:pt x="97487" y="127165"/>
                    <a:pt x="92534" y="124194"/>
                  </a:cubicBezTo>
                  <a:cubicBezTo>
                    <a:pt x="82400" y="118174"/>
                    <a:pt x="72189" y="112231"/>
                    <a:pt x="62054" y="106210"/>
                  </a:cubicBezTo>
                  <a:cubicBezTo>
                    <a:pt x="58397" y="104001"/>
                    <a:pt x="54739" y="101715"/>
                    <a:pt x="51234" y="99429"/>
                  </a:cubicBezTo>
                  <a:cubicBezTo>
                    <a:pt x="44757" y="95162"/>
                    <a:pt x="38432" y="90818"/>
                    <a:pt x="31879" y="86627"/>
                  </a:cubicBezTo>
                  <a:cubicBezTo>
                    <a:pt x="30050" y="85484"/>
                    <a:pt x="29136" y="84265"/>
                    <a:pt x="29593" y="82512"/>
                  </a:cubicBezTo>
                  <a:cubicBezTo>
                    <a:pt x="30203" y="80303"/>
                    <a:pt x="28984" y="78855"/>
                    <a:pt x="25859" y="78398"/>
                  </a:cubicBezTo>
                  <a:cubicBezTo>
                    <a:pt x="19764" y="77635"/>
                    <a:pt x="17554" y="73902"/>
                    <a:pt x="14963" y="70701"/>
                  </a:cubicBezTo>
                  <a:cubicBezTo>
                    <a:pt x="9172" y="63767"/>
                    <a:pt x="5514" y="56223"/>
                    <a:pt x="2771" y="48375"/>
                  </a:cubicBezTo>
                  <a:cubicBezTo>
                    <a:pt x="2009" y="46241"/>
                    <a:pt x="-277" y="44565"/>
                    <a:pt x="28" y="41974"/>
                  </a:cubicBezTo>
                  <a:cubicBezTo>
                    <a:pt x="561" y="36945"/>
                    <a:pt x="4600" y="34506"/>
                    <a:pt x="10696" y="36869"/>
                  </a:cubicBezTo>
                  <a:cubicBezTo>
                    <a:pt x="16563" y="39155"/>
                    <a:pt x="21059" y="42584"/>
                    <a:pt x="24488" y="47003"/>
                  </a:cubicBezTo>
                  <a:cubicBezTo>
                    <a:pt x="28527" y="52185"/>
                    <a:pt x="30279" y="58205"/>
                    <a:pt x="36223" y="62777"/>
                  </a:cubicBezTo>
                  <a:cubicBezTo>
                    <a:pt x="40795" y="66358"/>
                    <a:pt x="43843" y="67044"/>
                    <a:pt x="49177" y="64224"/>
                  </a:cubicBezTo>
                  <a:cubicBezTo>
                    <a:pt x="49786" y="63920"/>
                    <a:pt x="50929" y="64224"/>
                    <a:pt x="51844" y="64224"/>
                  </a:cubicBezTo>
                  <a:cubicBezTo>
                    <a:pt x="59997" y="64453"/>
                    <a:pt x="65026" y="67120"/>
                    <a:pt x="67236" y="71616"/>
                  </a:cubicBezTo>
                  <a:cubicBezTo>
                    <a:pt x="67769" y="72683"/>
                    <a:pt x="68379" y="73902"/>
                    <a:pt x="69370" y="74816"/>
                  </a:cubicBezTo>
                  <a:cubicBezTo>
                    <a:pt x="71046" y="76340"/>
                    <a:pt x="73180" y="77712"/>
                    <a:pt x="76228" y="77407"/>
                  </a:cubicBezTo>
                  <a:cubicBezTo>
                    <a:pt x="78133" y="77178"/>
                    <a:pt x="81790" y="73521"/>
                    <a:pt x="81943" y="71997"/>
                  </a:cubicBezTo>
                  <a:cubicBezTo>
                    <a:pt x="82171" y="69863"/>
                    <a:pt x="81333" y="68110"/>
                    <a:pt x="79199" y="66587"/>
                  </a:cubicBezTo>
                  <a:cubicBezTo>
                    <a:pt x="75085" y="63691"/>
                    <a:pt x="71351" y="60338"/>
                    <a:pt x="66779" y="57900"/>
                  </a:cubicBezTo>
                  <a:cubicBezTo>
                    <a:pt x="63579" y="56223"/>
                    <a:pt x="59235" y="55385"/>
                    <a:pt x="55273" y="54699"/>
                  </a:cubicBezTo>
                  <a:cubicBezTo>
                    <a:pt x="49024" y="53633"/>
                    <a:pt x="47119" y="52261"/>
                    <a:pt x="47119" y="47994"/>
                  </a:cubicBezTo>
                  <a:cubicBezTo>
                    <a:pt x="47119" y="46241"/>
                    <a:pt x="47272" y="44489"/>
                    <a:pt x="47119" y="42736"/>
                  </a:cubicBezTo>
                  <a:cubicBezTo>
                    <a:pt x="46357" y="36792"/>
                    <a:pt x="49710" y="31306"/>
                    <a:pt x="50548" y="25591"/>
                  </a:cubicBezTo>
                  <a:cubicBezTo>
                    <a:pt x="51082" y="22162"/>
                    <a:pt x="55120" y="19495"/>
                    <a:pt x="53901" y="15914"/>
                  </a:cubicBezTo>
                  <a:cubicBezTo>
                    <a:pt x="53901" y="15761"/>
                    <a:pt x="54434" y="15456"/>
                    <a:pt x="54663" y="15228"/>
                  </a:cubicBezTo>
                  <a:cubicBezTo>
                    <a:pt x="59159" y="10960"/>
                    <a:pt x="62054" y="6008"/>
                    <a:pt x="67389" y="2198"/>
                  </a:cubicBezTo>
                  <a:cubicBezTo>
                    <a:pt x="70970" y="-393"/>
                    <a:pt x="75237" y="-12"/>
                    <a:pt x="79580" y="64"/>
                  </a:cubicBezTo>
                  <a:cubicBezTo>
                    <a:pt x="80266" y="64"/>
                    <a:pt x="81257" y="674"/>
                    <a:pt x="81562" y="1207"/>
                  </a:cubicBezTo>
                  <a:cubicBezTo>
                    <a:pt x="83467" y="4255"/>
                    <a:pt x="85600" y="7379"/>
                    <a:pt x="84610" y="10808"/>
                  </a:cubicBezTo>
                  <a:cubicBezTo>
                    <a:pt x="82781" y="17285"/>
                    <a:pt x="81104" y="23686"/>
                    <a:pt x="80495" y="30239"/>
                  </a:cubicBezTo>
                  <a:cubicBezTo>
                    <a:pt x="80114" y="34583"/>
                    <a:pt x="78590" y="38926"/>
                    <a:pt x="77218" y="43193"/>
                  </a:cubicBezTo>
                  <a:cubicBezTo>
                    <a:pt x="76075" y="46698"/>
                    <a:pt x="76228" y="47841"/>
                    <a:pt x="80190" y="50051"/>
                  </a:cubicBezTo>
                  <a:cubicBezTo>
                    <a:pt x="81485" y="50813"/>
                    <a:pt x="82781" y="52032"/>
                    <a:pt x="84838" y="51194"/>
                  </a:cubicBezTo>
                  <a:cubicBezTo>
                    <a:pt x="86972" y="50356"/>
                    <a:pt x="89639" y="50356"/>
                    <a:pt x="90249" y="47613"/>
                  </a:cubicBezTo>
                  <a:cubicBezTo>
                    <a:pt x="91315" y="42812"/>
                    <a:pt x="93601" y="38088"/>
                    <a:pt x="95430" y="33363"/>
                  </a:cubicBezTo>
                  <a:cubicBezTo>
                    <a:pt x="95659" y="32754"/>
                    <a:pt x="95659" y="32068"/>
                    <a:pt x="96116" y="31687"/>
                  </a:cubicBezTo>
                  <a:cubicBezTo>
                    <a:pt x="100612" y="28411"/>
                    <a:pt x="105184" y="25134"/>
                    <a:pt x="109756" y="21857"/>
                  </a:cubicBezTo>
                  <a:cubicBezTo>
                    <a:pt x="110289" y="21476"/>
                    <a:pt x="111204" y="21248"/>
                    <a:pt x="111965" y="21095"/>
                  </a:cubicBezTo>
                  <a:cubicBezTo>
                    <a:pt x="113794" y="20714"/>
                    <a:pt x="115623" y="20409"/>
                    <a:pt x="117452" y="20105"/>
                  </a:cubicBezTo>
                  <a:cubicBezTo>
                    <a:pt x="117680" y="21476"/>
                    <a:pt x="118595" y="22924"/>
                    <a:pt x="118062" y="24143"/>
                  </a:cubicBezTo>
                  <a:cubicBezTo>
                    <a:pt x="116080" y="28639"/>
                    <a:pt x="113947" y="33135"/>
                    <a:pt x="111432" y="37554"/>
                  </a:cubicBezTo>
                  <a:cubicBezTo>
                    <a:pt x="108613" y="42355"/>
                    <a:pt x="105260" y="46927"/>
                    <a:pt x="102136" y="51575"/>
                  </a:cubicBezTo>
                  <a:cubicBezTo>
                    <a:pt x="100535" y="53937"/>
                    <a:pt x="103888" y="59271"/>
                    <a:pt x="107470" y="59348"/>
                  </a:cubicBezTo>
                  <a:cubicBezTo>
                    <a:pt x="110289" y="59424"/>
                    <a:pt x="113032" y="58738"/>
                    <a:pt x="114252" y="56147"/>
                  </a:cubicBezTo>
                  <a:cubicBezTo>
                    <a:pt x="116157" y="52261"/>
                    <a:pt x="119128" y="48603"/>
                    <a:pt x="120729" y="44641"/>
                  </a:cubicBezTo>
                  <a:cubicBezTo>
                    <a:pt x="122405" y="40526"/>
                    <a:pt x="126977" y="38316"/>
                    <a:pt x="130787" y="35649"/>
                  </a:cubicBezTo>
                  <a:cubicBezTo>
                    <a:pt x="132844" y="34202"/>
                    <a:pt x="135359" y="35649"/>
                    <a:pt x="135587" y="37859"/>
                  </a:cubicBezTo>
                  <a:cubicBezTo>
                    <a:pt x="136121" y="42888"/>
                    <a:pt x="133378" y="47384"/>
                    <a:pt x="130711" y="51804"/>
                  </a:cubicBezTo>
                  <a:cubicBezTo>
                    <a:pt x="125910" y="59652"/>
                    <a:pt x="119890" y="66968"/>
                    <a:pt x="110899" y="72835"/>
                  </a:cubicBezTo>
                  <a:cubicBezTo>
                    <a:pt x="108841" y="74207"/>
                    <a:pt x="107165" y="75807"/>
                    <a:pt x="105717" y="77483"/>
                  </a:cubicBezTo>
                  <a:cubicBezTo>
                    <a:pt x="103431" y="80150"/>
                    <a:pt x="103888" y="81598"/>
                    <a:pt x="106860" y="83427"/>
                  </a:cubicBezTo>
                  <a:cubicBezTo>
                    <a:pt x="109070" y="84798"/>
                    <a:pt x="114252" y="84798"/>
                    <a:pt x="116385" y="83198"/>
                  </a:cubicBezTo>
                  <a:cubicBezTo>
                    <a:pt x="120881" y="79769"/>
                    <a:pt x="125224" y="76188"/>
                    <a:pt x="129720" y="72759"/>
                  </a:cubicBezTo>
                  <a:cubicBezTo>
                    <a:pt x="131168" y="71692"/>
                    <a:pt x="132920" y="70625"/>
                    <a:pt x="134825" y="70092"/>
                  </a:cubicBezTo>
                  <a:close/>
                </a:path>
              </a:pathLst>
            </a:custGeom>
            <a:solidFill>
              <a:srgbClr val="FFFFFF"/>
            </a:solidFill>
            <a:ln w="7620" cap="flat">
              <a:noFill/>
              <a:prstDash val="solid"/>
              <a:miter/>
            </a:ln>
          </p:spPr>
          <p:txBody>
            <a:bodyPr rtlCol="0" anchor="ctr"/>
            <a:lstStyle/>
            <a:p>
              <a:endParaRPr lang="ja-JP" altLang="en-US"/>
            </a:p>
          </p:txBody>
        </p:sp>
        <p:sp>
          <p:nvSpPr>
            <p:cNvPr id="16" name="フリーフォーム: 図形 15">
              <a:extLst>
                <a:ext uri="{FF2B5EF4-FFF2-40B4-BE49-F238E27FC236}">
                  <a16:creationId xmlns:a16="http://schemas.microsoft.com/office/drawing/2014/main" id="{0D378135-5B96-2DD2-9AFC-8579A8E537E0}"/>
                </a:ext>
              </a:extLst>
            </p:cNvPr>
            <p:cNvSpPr/>
            <p:nvPr/>
          </p:nvSpPr>
          <p:spPr>
            <a:xfrm>
              <a:off x="4911903" y="4006307"/>
              <a:ext cx="948097" cy="611412"/>
            </a:xfrm>
            <a:custGeom>
              <a:avLst/>
              <a:gdLst>
                <a:gd name="connsiteX0" fmla="*/ 946734 w 948097"/>
                <a:gd name="connsiteY0" fmla="*/ 41131 h 611412"/>
                <a:gd name="connsiteX1" fmla="*/ 947115 w 948097"/>
                <a:gd name="connsiteY1" fmla="*/ 43189 h 611412"/>
                <a:gd name="connsiteX2" fmla="*/ 918159 w 948097"/>
                <a:gd name="connsiteY2" fmla="*/ 68183 h 611412"/>
                <a:gd name="connsiteX3" fmla="*/ 902157 w 948097"/>
                <a:gd name="connsiteY3" fmla="*/ 82965 h 611412"/>
                <a:gd name="connsiteX4" fmla="*/ 885698 w 948097"/>
                <a:gd name="connsiteY4" fmla="*/ 99501 h 611412"/>
                <a:gd name="connsiteX5" fmla="*/ 875563 w 948097"/>
                <a:gd name="connsiteY5" fmla="*/ 109254 h 611412"/>
                <a:gd name="connsiteX6" fmla="*/ 862228 w 948097"/>
                <a:gd name="connsiteY6" fmla="*/ 122056 h 611412"/>
                <a:gd name="connsiteX7" fmla="*/ 854456 w 948097"/>
                <a:gd name="connsiteY7" fmla="*/ 129828 h 611412"/>
                <a:gd name="connsiteX8" fmla="*/ 844626 w 948097"/>
                <a:gd name="connsiteY8" fmla="*/ 139734 h 611412"/>
                <a:gd name="connsiteX9" fmla="*/ 834263 w 948097"/>
                <a:gd name="connsiteY9" fmla="*/ 149335 h 611412"/>
                <a:gd name="connsiteX10" fmla="*/ 811631 w 948097"/>
                <a:gd name="connsiteY10" fmla="*/ 167928 h 611412"/>
                <a:gd name="connsiteX11" fmla="*/ 793420 w 948097"/>
                <a:gd name="connsiteY11" fmla="*/ 180196 h 611412"/>
                <a:gd name="connsiteX12" fmla="*/ 785266 w 948097"/>
                <a:gd name="connsiteY12" fmla="*/ 182330 h 611412"/>
                <a:gd name="connsiteX13" fmla="*/ 761035 w 948097"/>
                <a:gd name="connsiteY13" fmla="*/ 181263 h 611412"/>
                <a:gd name="connsiteX14" fmla="*/ 752271 w 948097"/>
                <a:gd name="connsiteY14" fmla="*/ 177987 h 611412"/>
                <a:gd name="connsiteX15" fmla="*/ 744880 w 948097"/>
                <a:gd name="connsiteY15" fmla="*/ 175548 h 611412"/>
                <a:gd name="connsiteX16" fmla="*/ 740308 w 948097"/>
                <a:gd name="connsiteY16" fmla="*/ 174253 h 611412"/>
                <a:gd name="connsiteX17" fmla="*/ 709371 w 948097"/>
                <a:gd name="connsiteY17" fmla="*/ 161680 h 611412"/>
                <a:gd name="connsiteX18" fmla="*/ 704723 w 948097"/>
                <a:gd name="connsiteY18" fmla="*/ 159317 h 611412"/>
                <a:gd name="connsiteX19" fmla="*/ 691845 w 948097"/>
                <a:gd name="connsiteY19" fmla="*/ 161680 h 611412"/>
                <a:gd name="connsiteX20" fmla="*/ 697560 w 948097"/>
                <a:gd name="connsiteY20" fmla="*/ 168766 h 611412"/>
                <a:gd name="connsiteX21" fmla="*/ 716915 w 948097"/>
                <a:gd name="connsiteY21" fmla="*/ 173643 h 611412"/>
                <a:gd name="connsiteX22" fmla="*/ 733069 w 948097"/>
                <a:gd name="connsiteY22" fmla="*/ 179358 h 611412"/>
                <a:gd name="connsiteX23" fmla="*/ 737641 w 948097"/>
                <a:gd name="connsiteY23" fmla="*/ 183854 h 611412"/>
                <a:gd name="connsiteX24" fmla="*/ 740384 w 948097"/>
                <a:gd name="connsiteY24" fmla="*/ 202752 h 611412"/>
                <a:gd name="connsiteX25" fmla="*/ 744804 w 948097"/>
                <a:gd name="connsiteY25" fmla="*/ 215782 h 611412"/>
                <a:gd name="connsiteX26" fmla="*/ 748385 w 948097"/>
                <a:gd name="connsiteY26" fmla="*/ 228203 h 611412"/>
                <a:gd name="connsiteX27" fmla="*/ 751433 w 948097"/>
                <a:gd name="connsiteY27" fmla="*/ 238794 h 611412"/>
                <a:gd name="connsiteX28" fmla="*/ 755015 w 948097"/>
                <a:gd name="connsiteY28" fmla="*/ 252586 h 611412"/>
                <a:gd name="connsiteX29" fmla="*/ 758825 w 948097"/>
                <a:gd name="connsiteY29" fmla="*/ 271636 h 611412"/>
                <a:gd name="connsiteX30" fmla="*/ 760349 w 948097"/>
                <a:gd name="connsiteY30" fmla="*/ 283219 h 611412"/>
                <a:gd name="connsiteX31" fmla="*/ 761568 w 948097"/>
                <a:gd name="connsiteY31" fmla="*/ 302498 h 611412"/>
                <a:gd name="connsiteX32" fmla="*/ 760577 w 948097"/>
                <a:gd name="connsiteY32" fmla="*/ 307450 h 611412"/>
                <a:gd name="connsiteX33" fmla="*/ 760349 w 948097"/>
                <a:gd name="connsiteY33" fmla="*/ 310270 h 611412"/>
                <a:gd name="connsiteX34" fmla="*/ 760196 w 948097"/>
                <a:gd name="connsiteY34" fmla="*/ 328177 h 611412"/>
                <a:gd name="connsiteX35" fmla="*/ 759130 w 948097"/>
                <a:gd name="connsiteY35" fmla="*/ 332978 h 611412"/>
                <a:gd name="connsiteX36" fmla="*/ 758977 w 948097"/>
                <a:gd name="connsiteY36" fmla="*/ 343264 h 611412"/>
                <a:gd name="connsiteX37" fmla="*/ 760196 w 948097"/>
                <a:gd name="connsiteY37" fmla="*/ 355380 h 611412"/>
                <a:gd name="connsiteX38" fmla="*/ 759053 w 948097"/>
                <a:gd name="connsiteY38" fmla="*/ 368410 h 611412"/>
                <a:gd name="connsiteX39" fmla="*/ 760654 w 948097"/>
                <a:gd name="connsiteY39" fmla="*/ 394395 h 611412"/>
                <a:gd name="connsiteX40" fmla="*/ 764083 w 948097"/>
                <a:gd name="connsiteY40" fmla="*/ 408720 h 611412"/>
                <a:gd name="connsiteX41" fmla="*/ 765683 w 948097"/>
                <a:gd name="connsiteY41" fmla="*/ 417331 h 611412"/>
                <a:gd name="connsiteX42" fmla="*/ 769112 w 948097"/>
                <a:gd name="connsiteY42" fmla="*/ 428303 h 611412"/>
                <a:gd name="connsiteX43" fmla="*/ 771017 w 948097"/>
                <a:gd name="connsiteY43" fmla="*/ 436381 h 611412"/>
                <a:gd name="connsiteX44" fmla="*/ 777722 w 948097"/>
                <a:gd name="connsiteY44" fmla="*/ 457412 h 611412"/>
                <a:gd name="connsiteX45" fmla="*/ 780313 w 948097"/>
                <a:gd name="connsiteY45" fmla="*/ 465794 h 611412"/>
                <a:gd name="connsiteX46" fmla="*/ 781685 w 948097"/>
                <a:gd name="connsiteY46" fmla="*/ 476919 h 611412"/>
                <a:gd name="connsiteX47" fmla="*/ 784580 w 948097"/>
                <a:gd name="connsiteY47" fmla="*/ 496731 h 611412"/>
                <a:gd name="connsiteX48" fmla="*/ 785723 w 948097"/>
                <a:gd name="connsiteY48" fmla="*/ 508390 h 611412"/>
                <a:gd name="connsiteX49" fmla="*/ 788314 w 948097"/>
                <a:gd name="connsiteY49" fmla="*/ 524392 h 611412"/>
                <a:gd name="connsiteX50" fmla="*/ 788314 w 948097"/>
                <a:gd name="connsiteY50" fmla="*/ 528735 h 611412"/>
                <a:gd name="connsiteX51" fmla="*/ 792353 w 948097"/>
                <a:gd name="connsiteY51" fmla="*/ 548700 h 611412"/>
                <a:gd name="connsiteX52" fmla="*/ 796391 w 948097"/>
                <a:gd name="connsiteY52" fmla="*/ 565768 h 611412"/>
                <a:gd name="connsiteX53" fmla="*/ 797077 w 948097"/>
                <a:gd name="connsiteY53" fmla="*/ 567445 h 611412"/>
                <a:gd name="connsiteX54" fmla="*/ 793420 w 948097"/>
                <a:gd name="connsiteY54" fmla="*/ 573160 h 611412"/>
                <a:gd name="connsiteX55" fmla="*/ 777570 w 948097"/>
                <a:gd name="connsiteY55" fmla="*/ 579332 h 611412"/>
                <a:gd name="connsiteX56" fmla="*/ 749528 w 948097"/>
                <a:gd name="connsiteY56" fmla="*/ 586495 h 611412"/>
                <a:gd name="connsiteX57" fmla="*/ 725221 w 948097"/>
                <a:gd name="connsiteY57" fmla="*/ 588476 h 611412"/>
                <a:gd name="connsiteX58" fmla="*/ 687501 w 948097"/>
                <a:gd name="connsiteY58" fmla="*/ 590533 h 611412"/>
                <a:gd name="connsiteX59" fmla="*/ 669671 w 948097"/>
                <a:gd name="connsiteY59" fmla="*/ 593277 h 611412"/>
                <a:gd name="connsiteX60" fmla="*/ 666166 w 948097"/>
                <a:gd name="connsiteY60" fmla="*/ 592591 h 611412"/>
                <a:gd name="connsiteX61" fmla="*/ 658012 w 948097"/>
                <a:gd name="connsiteY61" fmla="*/ 590533 h 611412"/>
                <a:gd name="connsiteX62" fmla="*/ 649706 w 948097"/>
                <a:gd name="connsiteY62" fmla="*/ 594420 h 611412"/>
                <a:gd name="connsiteX63" fmla="*/ 636219 w 948097"/>
                <a:gd name="connsiteY63" fmla="*/ 598915 h 611412"/>
                <a:gd name="connsiteX64" fmla="*/ 612749 w 948097"/>
                <a:gd name="connsiteY64" fmla="*/ 600211 h 611412"/>
                <a:gd name="connsiteX65" fmla="*/ 589127 w 948097"/>
                <a:gd name="connsiteY65" fmla="*/ 601049 h 611412"/>
                <a:gd name="connsiteX66" fmla="*/ 577697 w 948097"/>
                <a:gd name="connsiteY66" fmla="*/ 602116 h 611412"/>
                <a:gd name="connsiteX67" fmla="*/ 568782 w 948097"/>
                <a:gd name="connsiteY67" fmla="*/ 602878 h 611412"/>
                <a:gd name="connsiteX68" fmla="*/ 551713 w 948097"/>
                <a:gd name="connsiteY68" fmla="*/ 604707 h 611412"/>
                <a:gd name="connsiteX69" fmla="*/ 546379 w 948097"/>
                <a:gd name="connsiteY69" fmla="*/ 604783 h 611412"/>
                <a:gd name="connsiteX70" fmla="*/ 502716 w 948097"/>
                <a:gd name="connsiteY70" fmla="*/ 605926 h 611412"/>
                <a:gd name="connsiteX71" fmla="*/ 481152 w 948097"/>
                <a:gd name="connsiteY71" fmla="*/ 606764 h 611412"/>
                <a:gd name="connsiteX72" fmla="*/ 454253 w 948097"/>
                <a:gd name="connsiteY72" fmla="*/ 610041 h 611412"/>
                <a:gd name="connsiteX73" fmla="*/ 443052 w 948097"/>
                <a:gd name="connsiteY73" fmla="*/ 611412 h 611412"/>
                <a:gd name="connsiteX74" fmla="*/ 441223 w 948097"/>
                <a:gd name="connsiteY74" fmla="*/ 610193 h 611412"/>
                <a:gd name="connsiteX75" fmla="*/ 442138 w 948097"/>
                <a:gd name="connsiteY75" fmla="*/ 603335 h 611412"/>
                <a:gd name="connsiteX76" fmla="*/ 435203 w 948097"/>
                <a:gd name="connsiteY76" fmla="*/ 596096 h 611412"/>
                <a:gd name="connsiteX77" fmla="*/ 433146 w 948097"/>
                <a:gd name="connsiteY77" fmla="*/ 595029 h 611412"/>
                <a:gd name="connsiteX78" fmla="*/ 429031 w 948097"/>
                <a:gd name="connsiteY78" fmla="*/ 576512 h 611412"/>
                <a:gd name="connsiteX79" fmla="*/ 427660 w 948097"/>
                <a:gd name="connsiteY79" fmla="*/ 570721 h 611412"/>
                <a:gd name="connsiteX80" fmla="*/ 421183 w 948097"/>
                <a:gd name="connsiteY80" fmla="*/ 567750 h 611412"/>
                <a:gd name="connsiteX81" fmla="*/ 414325 w 948097"/>
                <a:gd name="connsiteY81" fmla="*/ 573312 h 611412"/>
                <a:gd name="connsiteX82" fmla="*/ 407619 w 948097"/>
                <a:gd name="connsiteY82" fmla="*/ 595334 h 611412"/>
                <a:gd name="connsiteX83" fmla="*/ 403733 w 948097"/>
                <a:gd name="connsiteY83" fmla="*/ 604249 h 611412"/>
                <a:gd name="connsiteX84" fmla="*/ 399237 w 948097"/>
                <a:gd name="connsiteY84" fmla="*/ 606764 h 611412"/>
                <a:gd name="connsiteX85" fmla="*/ 383692 w 948097"/>
                <a:gd name="connsiteY85" fmla="*/ 605773 h 611412"/>
                <a:gd name="connsiteX86" fmla="*/ 380644 w 948097"/>
                <a:gd name="connsiteY86" fmla="*/ 604249 h 611412"/>
                <a:gd name="connsiteX87" fmla="*/ 371881 w 948097"/>
                <a:gd name="connsiteY87" fmla="*/ 603030 h 611412"/>
                <a:gd name="connsiteX88" fmla="*/ 359080 w 948097"/>
                <a:gd name="connsiteY88" fmla="*/ 603792 h 611412"/>
                <a:gd name="connsiteX89" fmla="*/ 327685 w 948097"/>
                <a:gd name="connsiteY89" fmla="*/ 599068 h 611412"/>
                <a:gd name="connsiteX90" fmla="*/ 305054 w 948097"/>
                <a:gd name="connsiteY90" fmla="*/ 595410 h 611412"/>
                <a:gd name="connsiteX91" fmla="*/ 288061 w 948097"/>
                <a:gd name="connsiteY91" fmla="*/ 595943 h 611412"/>
                <a:gd name="connsiteX92" fmla="*/ 250113 w 948097"/>
                <a:gd name="connsiteY92" fmla="*/ 595791 h 611412"/>
                <a:gd name="connsiteX93" fmla="*/ 219176 w 948097"/>
                <a:gd name="connsiteY93" fmla="*/ 590381 h 611412"/>
                <a:gd name="connsiteX94" fmla="*/ 205918 w 948097"/>
                <a:gd name="connsiteY94" fmla="*/ 586571 h 611412"/>
                <a:gd name="connsiteX95" fmla="*/ 189992 w 948097"/>
                <a:gd name="connsiteY95" fmla="*/ 581694 h 611412"/>
                <a:gd name="connsiteX96" fmla="*/ 154787 w 948097"/>
                <a:gd name="connsiteY96" fmla="*/ 568283 h 611412"/>
                <a:gd name="connsiteX97" fmla="*/ 143891 w 948097"/>
                <a:gd name="connsiteY97" fmla="*/ 565082 h 611412"/>
                <a:gd name="connsiteX98" fmla="*/ 141071 w 948097"/>
                <a:gd name="connsiteY98" fmla="*/ 557005 h 611412"/>
                <a:gd name="connsiteX99" fmla="*/ 141910 w 948097"/>
                <a:gd name="connsiteY99" fmla="*/ 543899 h 611412"/>
                <a:gd name="connsiteX100" fmla="*/ 140690 w 948097"/>
                <a:gd name="connsiteY100" fmla="*/ 528202 h 611412"/>
                <a:gd name="connsiteX101" fmla="*/ 142214 w 948097"/>
                <a:gd name="connsiteY101" fmla="*/ 518524 h 611412"/>
                <a:gd name="connsiteX102" fmla="*/ 147548 w 948097"/>
                <a:gd name="connsiteY102" fmla="*/ 495131 h 611412"/>
                <a:gd name="connsiteX103" fmla="*/ 150520 w 948097"/>
                <a:gd name="connsiteY103" fmla="*/ 486901 h 611412"/>
                <a:gd name="connsiteX104" fmla="*/ 154254 w 948097"/>
                <a:gd name="connsiteY104" fmla="*/ 474100 h 611412"/>
                <a:gd name="connsiteX105" fmla="*/ 158216 w 948097"/>
                <a:gd name="connsiteY105" fmla="*/ 461374 h 611412"/>
                <a:gd name="connsiteX106" fmla="*/ 159512 w 948097"/>
                <a:gd name="connsiteY106" fmla="*/ 455050 h 611412"/>
                <a:gd name="connsiteX107" fmla="*/ 161874 w 948097"/>
                <a:gd name="connsiteY107" fmla="*/ 438591 h 611412"/>
                <a:gd name="connsiteX108" fmla="*/ 166293 w 948097"/>
                <a:gd name="connsiteY108" fmla="*/ 418169 h 611412"/>
                <a:gd name="connsiteX109" fmla="*/ 167513 w 948097"/>
                <a:gd name="connsiteY109" fmla="*/ 408949 h 611412"/>
                <a:gd name="connsiteX110" fmla="*/ 172237 w 948097"/>
                <a:gd name="connsiteY110" fmla="*/ 387765 h 611412"/>
                <a:gd name="connsiteX111" fmla="*/ 179171 w 948097"/>
                <a:gd name="connsiteY111" fmla="*/ 372068 h 611412"/>
                <a:gd name="connsiteX112" fmla="*/ 185343 w 948097"/>
                <a:gd name="connsiteY112" fmla="*/ 350275 h 611412"/>
                <a:gd name="connsiteX113" fmla="*/ 187782 w 948097"/>
                <a:gd name="connsiteY113" fmla="*/ 336178 h 611412"/>
                <a:gd name="connsiteX114" fmla="*/ 189077 w 948097"/>
                <a:gd name="connsiteY114" fmla="*/ 333739 h 611412"/>
                <a:gd name="connsiteX115" fmla="*/ 193116 w 948097"/>
                <a:gd name="connsiteY115" fmla="*/ 322462 h 611412"/>
                <a:gd name="connsiteX116" fmla="*/ 195402 w 948097"/>
                <a:gd name="connsiteY116" fmla="*/ 312632 h 611412"/>
                <a:gd name="connsiteX117" fmla="*/ 195707 w 948097"/>
                <a:gd name="connsiteY117" fmla="*/ 309812 h 611412"/>
                <a:gd name="connsiteX118" fmla="*/ 197155 w 948097"/>
                <a:gd name="connsiteY118" fmla="*/ 287029 h 611412"/>
                <a:gd name="connsiteX119" fmla="*/ 199745 w 948097"/>
                <a:gd name="connsiteY119" fmla="*/ 277733 h 611412"/>
                <a:gd name="connsiteX120" fmla="*/ 199745 w 948097"/>
                <a:gd name="connsiteY120" fmla="*/ 275828 h 611412"/>
                <a:gd name="connsiteX121" fmla="*/ 198526 w 948097"/>
                <a:gd name="connsiteY121" fmla="*/ 257997 h 611412"/>
                <a:gd name="connsiteX122" fmla="*/ 199821 w 948097"/>
                <a:gd name="connsiteY122" fmla="*/ 254110 h 611412"/>
                <a:gd name="connsiteX123" fmla="*/ 199974 w 948097"/>
                <a:gd name="connsiteY123" fmla="*/ 246795 h 611412"/>
                <a:gd name="connsiteX124" fmla="*/ 199745 w 948097"/>
                <a:gd name="connsiteY124" fmla="*/ 243366 h 611412"/>
                <a:gd name="connsiteX125" fmla="*/ 202412 w 948097"/>
                <a:gd name="connsiteY125" fmla="*/ 230717 h 611412"/>
                <a:gd name="connsiteX126" fmla="*/ 203860 w 948097"/>
                <a:gd name="connsiteY126" fmla="*/ 219592 h 611412"/>
                <a:gd name="connsiteX127" fmla="*/ 209194 w 948097"/>
                <a:gd name="connsiteY127" fmla="*/ 213572 h 611412"/>
                <a:gd name="connsiteX128" fmla="*/ 221462 w 948097"/>
                <a:gd name="connsiteY128" fmla="*/ 202904 h 611412"/>
                <a:gd name="connsiteX129" fmla="*/ 229616 w 948097"/>
                <a:gd name="connsiteY129" fmla="*/ 193379 h 611412"/>
                <a:gd name="connsiteX130" fmla="*/ 234873 w 948097"/>
                <a:gd name="connsiteY130" fmla="*/ 191093 h 611412"/>
                <a:gd name="connsiteX131" fmla="*/ 240208 w 948097"/>
                <a:gd name="connsiteY131" fmla="*/ 187131 h 611412"/>
                <a:gd name="connsiteX132" fmla="*/ 243027 w 948097"/>
                <a:gd name="connsiteY132" fmla="*/ 183702 h 611412"/>
                <a:gd name="connsiteX133" fmla="*/ 245313 w 948097"/>
                <a:gd name="connsiteY133" fmla="*/ 181035 h 611412"/>
                <a:gd name="connsiteX134" fmla="*/ 243560 w 948097"/>
                <a:gd name="connsiteY134" fmla="*/ 176920 h 611412"/>
                <a:gd name="connsiteX135" fmla="*/ 235407 w 948097"/>
                <a:gd name="connsiteY135" fmla="*/ 177529 h 611412"/>
                <a:gd name="connsiteX136" fmla="*/ 217271 w 948097"/>
                <a:gd name="connsiteY136" fmla="*/ 190788 h 611412"/>
                <a:gd name="connsiteX137" fmla="*/ 215290 w 948097"/>
                <a:gd name="connsiteY137" fmla="*/ 192008 h 611412"/>
                <a:gd name="connsiteX138" fmla="*/ 208356 w 948097"/>
                <a:gd name="connsiteY138" fmla="*/ 198103 h 611412"/>
                <a:gd name="connsiteX139" fmla="*/ 195859 w 948097"/>
                <a:gd name="connsiteY139" fmla="*/ 204428 h 611412"/>
                <a:gd name="connsiteX140" fmla="*/ 192430 w 948097"/>
                <a:gd name="connsiteY140" fmla="*/ 203513 h 611412"/>
                <a:gd name="connsiteX141" fmla="*/ 167284 w 948097"/>
                <a:gd name="connsiteY141" fmla="*/ 194827 h 611412"/>
                <a:gd name="connsiteX142" fmla="*/ 148386 w 948097"/>
                <a:gd name="connsiteY142" fmla="*/ 186597 h 611412"/>
                <a:gd name="connsiteX143" fmla="*/ 137795 w 948097"/>
                <a:gd name="connsiteY143" fmla="*/ 180806 h 611412"/>
                <a:gd name="connsiteX144" fmla="*/ 130632 w 948097"/>
                <a:gd name="connsiteY144" fmla="*/ 176539 h 611412"/>
                <a:gd name="connsiteX145" fmla="*/ 122783 w 948097"/>
                <a:gd name="connsiteY145" fmla="*/ 173110 h 611412"/>
                <a:gd name="connsiteX146" fmla="*/ 108991 w 948097"/>
                <a:gd name="connsiteY146" fmla="*/ 165718 h 611412"/>
                <a:gd name="connsiteX147" fmla="*/ 101447 w 948097"/>
                <a:gd name="connsiteY147" fmla="*/ 161375 h 611412"/>
                <a:gd name="connsiteX148" fmla="*/ 92532 w 948097"/>
                <a:gd name="connsiteY148" fmla="*/ 154974 h 611412"/>
                <a:gd name="connsiteX149" fmla="*/ 78054 w 948097"/>
                <a:gd name="connsiteY149" fmla="*/ 146440 h 611412"/>
                <a:gd name="connsiteX150" fmla="*/ 74473 w 948097"/>
                <a:gd name="connsiteY150" fmla="*/ 144763 h 611412"/>
                <a:gd name="connsiteX151" fmla="*/ 51384 w 948097"/>
                <a:gd name="connsiteY151" fmla="*/ 131352 h 611412"/>
                <a:gd name="connsiteX152" fmla="*/ 28219 w 948097"/>
                <a:gd name="connsiteY152" fmla="*/ 115731 h 611412"/>
                <a:gd name="connsiteX153" fmla="*/ 19380 w 948097"/>
                <a:gd name="connsiteY153" fmla="*/ 107578 h 611412"/>
                <a:gd name="connsiteX154" fmla="*/ 16789 w 948097"/>
                <a:gd name="connsiteY154" fmla="*/ 104682 h 611412"/>
                <a:gd name="connsiteX155" fmla="*/ 4521 w 948097"/>
                <a:gd name="connsiteY155" fmla="*/ 92948 h 611412"/>
                <a:gd name="connsiteX156" fmla="*/ 1778 w 948097"/>
                <a:gd name="connsiteY156" fmla="*/ 79460 h 611412"/>
                <a:gd name="connsiteX157" fmla="*/ 12065 w 948097"/>
                <a:gd name="connsiteY157" fmla="*/ 63306 h 611412"/>
                <a:gd name="connsiteX158" fmla="*/ 14656 w 948097"/>
                <a:gd name="connsiteY158" fmla="*/ 60257 h 611412"/>
                <a:gd name="connsiteX159" fmla="*/ 22809 w 948097"/>
                <a:gd name="connsiteY159" fmla="*/ 51190 h 611412"/>
                <a:gd name="connsiteX160" fmla="*/ 29438 w 948097"/>
                <a:gd name="connsiteY160" fmla="*/ 43112 h 611412"/>
                <a:gd name="connsiteX161" fmla="*/ 47498 w 948097"/>
                <a:gd name="connsiteY161" fmla="*/ 24901 h 611412"/>
                <a:gd name="connsiteX162" fmla="*/ 50012 w 948097"/>
                <a:gd name="connsiteY162" fmla="*/ 23758 h 611412"/>
                <a:gd name="connsiteX163" fmla="*/ 53518 w 948097"/>
                <a:gd name="connsiteY163" fmla="*/ 25282 h 611412"/>
                <a:gd name="connsiteX164" fmla="*/ 66395 w 948097"/>
                <a:gd name="connsiteY164" fmla="*/ 35340 h 611412"/>
                <a:gd name="connsiteX165" fmla="*/ 84226 w 948097"/>
                <a:gd name="connsiteY165" fmla="*/ 45017 h 611412"/>
                <a:gd name="connsiteX166" fmla="*/ 88722 w 948097"/>
                <a:gd name="connsiteY166" fmla="*/ 47608 h 611412"/>
                <a:gd name="connsiteX167" fmla="*/ 111353 w 948097"/>
                <a:gd name="connsiteY167" fmla="*/ 61934 h 611412"/>
                <a:gd name="connsiteX168" fmla="*/ 115011 w 948097"/>
                <a:gd name="connsiteY168" fmla="*/ 63610 h 611412"/>
                <a:gd name="connsiteX169" fmla="*/ 123469 w 948097"/>
                <a:gd name="connsiteY169" fmla="*/ 68716 h 611412"/>
                <a:gd name="connsiteX170" fmla="*/ 146024 w 948097"/>
                <a:gd name="connsiteY170" fmla="*/ 79613 h 611412"/>
                <a:gd name="connsiteX171" fmla="*/ 160578 w 948097"/>
                <a:gd name="connsiteY171" fmla="*/ 84565 h 611412"/>
                <a:gd name="connsiteX172" fmla="*/ 177114 w 948097"/>
                <a:gd name="connsiteY172" fmla="*/ 89518 h 611412"/>
                <a:gd name="connsiteX173" fmla="*/ 191363 w 948097"/>
                <a:gd name="connsiteY173" fmla="*/ 89671 h 611412"/>
                <a:gd name="connsiteX174" fmla="*/ 196926 w 948097"/>
                <a:gd name="connsiteY174" fmla="*/ 86242 h 611412"/>
                <a:gd name="connsiteX175" fmla="*/ 207975 w 948097"/>
                <a:gd name="connsiteY175" fmla="*/ 75117 h 611412"/>
                <a:gd name="connsiteX176" fmla="*/ 218871 w 948097"/>
                <a:gd name="connsiteY176" fmla="*/ 65439 h 611412"/>
                <a:gd name="connsiteX177" fmla="*/ 234264 w 948097"/>
                <a:gd name="connsiteY177" fmla="*/ 53552 h 611412"/>
                <a:gd name="connsiteX178" fmla="*/ 247751 w 948097"/>
                <a:gd name="connsiteY178" fmla="*/ 45246 h 611412"/>
                <a:gd name="connsiteX179" fmla="*/ 261696 w 948097"/>
                <a:gd name="connsiteY179" fmla="*/ 34654 h 611412"/>
                <a:gd name="connsiteX180" fmla="*/ 262534 w 948097"/>
                <a:gd name="connsiteY180" fmla="*/ 33968 h 611412"/>
                <a:gd name="connsiteX181" fmla="*/ 264058 w 948097"/>
                <a:gd name="connsiteY181" fmla="*/ 32978 h 611412"/>
                <a:gd name="connsiteX182" fmla="*/ 289052 w 948097"/>
                <a:gd name="connsiteY182" fmla="*/ 21700 h 611412"/>
                <a:gd name="connsiteX183" fmla="*/ 292786 w 948097"/>
                <a:gd name="connsiteY183" fmla="*/ 19110 h 611412"/>
                <a:gd name="connsiteX184" fmla="*/ 302920 w 948097"/>
                <a:gd name="connsiteY184" fmla="*/ 16366 h 611412"/>
                <a:gd name="connsiteX185" fmla="*/ 307797 w 948097"/>
                <a:gd name="connsiteY185" fmla="*/ 14843 h 611412"/>
                <a:gd name="connsiteX186" fmla="*/ 313893 w 948097"/>
                <a:gd name="connsiteY186" fmla="*/ 13852 h 611412"/>
                <a:gd name="connsiteX187" fmla="*/ 321284 w 948097"/>
                <a:gd name="connsiteY187" fmla="*/ 16442 h 611412"/>
                <a:gd name="connsiteX188" fmla="*/ 325323 w 948097"/>
                <a:gd name="connsiteY188" fmla="*/ 18347 h 611412"/>
                <a:gd name="connsiteX189" fmla="*/ 335458 w 948097"/>
                <a:gd name="connsiteY189" fmla="*/ 21700 h 611412"/>
                <a:gd name="connsiteX190" fmla="*/ 337286 w 948097"/>
                <a:gd name="connsiteY190" fmla="*/ 24520 h 611412"/>
                <a:gd name="connsiteX191" fmla="*/ 324409 w 948097"/>
                <a:gd name="connsiteY191" fmla="*/ 44713 h 611412"/>
                <a:gd name="connsiteX192" fmla="*/ 321818 w 948097"/>
                <a:gd name="connsiteY192" fmla="*/ 47761 h 611412"/>
                <a:gd name="connsiteX193" fmla="*/ 320522 w 948097"/>
                <a:gd name="connsiteY193" fmla="*/ 51495 h 611412"/>
                <a:gd name="connsiteX194" fmla="*/ 322580 w 948097"/>
                <a:gd name="connsiteY194" fmla="*/ 58276 h 611412"/>
                <a:gd name="connsiteX195" fmla="*/ 327456 w 948097"/>
                <a:gd name="connsiteY195" fmla="*/ 66049 h 611412"/>
                <a:gd name="connsiteX196" fmla="*/ 339496 w 948097"/>
                <a:gd name="connsiteY196" fmla="*/ 77326 h 611412"/>
                <a:gd name="connsiteX197" fmla="*/ 340411 w 948097"/>
                <a:gd name="connsiteY197" fmla="*/ 77936 h 611412"/>
                <a:gd name="connsiteX198" fmla="*/ 352069 w 948097"/>
                <a:gd name="connsiteY198" fmla="*/ 87994 h 611412"/>
                <a:gd name="connsiteX199" fmla="*/ 359918 w 948097"/>
                <a:gd name="connsiteY199" fmla="*/ 92948 h 611412"/>
                <a:gd name="connsiteX200" fmla="*/ 365633 w 948097"/>
                <a:gd name="connsiteY200" fmla="*/ 96910 h 611412"/>
                <a:gd name="connsiteX201" fmla="*/ 365252 w 948097"/>
                <a:gd name="connsiteY201" fmla="*/ 98663 h 611412"/>
                <a:gd name="connsiteX202" fmla="*/ 342011 w 948097"/>
                <a:gd name="connsiteY202" fmla="*/ 109635 h 611412"/>
                <a:gd name="connsiteX203" fmla="*/ 338277 w 948097"/>
                <a:gd name="connsiteY203" fmla="*/ 118551 h 611412"/>
                <a:gd name="connsiteX204" fmla="*/ 347726 w 948097"/>
                <a:gd name="connsiteY204" fmla="*/ 134019 h 611412"/>
                <a:gd name="connsiteX205" fmla="*/ 348793 w 948097"/>
                <a:gd name="connsiteY205" fmla="*/ 135619 h 611412"/>
                <a:gd name="connsiteX206" fmla="*/ 359918 w 948097"/>
                <a:gd name="connsiteY206" fmla="*/ 146745 h 611412"/>
                <a:gd name="connsiteX207" fmla="*/ 380492 w 948097"/>
                <a:gd name="connsiteY207" fmla="*/ 164118 h 611412"/>
                <a:gd name="connsiteX208" fmla="*/ 384911 w 948097"/>
                <a:gd name="connsiteY208" fmla="*/ 166937 h 611412"/>
                <a:gd name="connsiteX209" fmla="*/ 388416 w 948097"/>
                <a:gd name="connsiteY209" fmla="*/ 168919 h 611412"/>
                <a:gd name="connsiteX210" fmla="*/ 399694 w 948097"/>
                <a:gd name="connsiteY210" fmla="*/ 177987 h 611412"/>
                <a:gd name="connsiteX211" fmla="*/ 400990 w 948097"/>
                <a:gd name="connsiteY211" fmla="*/ 179968 h 611412"/>
                <a:gd name="connsiteX212" fmla="*/ 408229 w 948097"/>
                <a:gd name="connsiteY212" fmla="*/ 190026 h 611412"/>
                <a:gd name="connsiteX213" fmla="*/ 410134 w 948097"/>
                <a:gd name="connsiteY213" fmla="*/ 192236 h 611412"/>
                <a:gd name="connsiteX214" fmla="*/ 418744 w 948097"/>
                <a:gd name="connsiteY214" fmla="*/ 202218 h 611412"/>
                <a:gd name="connsiteX215" fmla="*/ 430250 w 948097"/>
                <a:gd name="connsiteY215" fmla="*/ 202218 h 611412"/>
                <a:gd name="connsiteX216" fmla="*/ 438023 w 948097"/>
                <a:gd name="connsiteY216" fmla="*/ 197417 h 611412"/>
                <a:gd name="connsiteX217" fmla="*/ 439166 w 948097"/>
                <a:gd name="connsiteY217" fmla="*/ 196808 h 611412"/>
                <a:gd name="connsiteX218" fmla="*/ 473913 w 948097"/>
                <a:gd name="connsiteY218" fmla="*/ 175777 h 611412"/>
                <a:gd name="connsiteX219" fmla="*/ 481990 w 948097"/>
                <a:gd name="connsiteY219" fmla="*/ 170671 h 611412"/>
                <a:gd name="connsiteX220" fmla="*/ 484657 w 948097"/>
                <a:gd name="connsiteY220" fmla="*/ 168919 h 611412"/>
                <a:gd name="connsiteX221" fmla="*/ 508279 w 948097"/>
                <a:gd name="connsiteY221" fmla="*/ 148116 h 611412"/>
                <a:gd name="connsiteX222" fmla="*/ 515975 w 948097"/>
                <a:gd name="connsiteY222" fmla="*/ 140801 h 611412"/>
                <a:gd name="connsiteX223" fmla="*/ 520928 w 948097"/>
                <a:gd name="connsiteY223" fmla="*/ 136381 h 611412"/>
                <a:gd name="connsiteX224" fmla="*/ 521690 w 948097"/>
                <a:gd name="connsiteY224" fmla="*/ 135772 h 611412"/>
                <a:gd name="connsiteX225" fmla="*/ 534492 w 948097"/>
                <a:gd name="connsiteY225" fmla="*/ 127771 h 611412"/>
                <a:gd name="connsiteX226" fmla="*/ 543636 w 948097"/>
                <a:gd name="connsiteY226" fmla="*/ 118932 h 611412"/>
                <a:gd name="connsiteX227" fmla="*/ 540893 w 948097"/>
                <a:gd name="connsiteY227" fmla="*/ 115883 h 611412"/>
                <a:gd name="connsiteX228" fmla="*/ 522148 w 948097"/>
                <a:gd name="connsiteY228" fmla="*/ 107882 h 611412"/>
                <a:gd name="connsiteX229" fmla="*/ 517880 w 948097"/>
                <a:gd name="connsiteY229" fmla="*/ 105977 h 611412"/>
                <a:gd name="connsiteX230" fmla="*/ 516204 w 948097"/>
                <a:gd name="connsiteY230" fmla="*/ 96452 h 611412"/>
                <a:gd name="connsiteX231" fmla="*/ 519557 w 948097"/>
                <a:gd name="connsiteY231" fmla="*/ 93481 h 611412"/>
                <a:gd name="connsiteX232" fmla="*/ 534263 w 948097"/>
                <a:gd name="connsiteY232" fmla="*/ 80527 h 611412"/>
                <a:gd name="connsiteX233" fmla="*/ 547065 w 948097"/>
                <a:gd name="connsiteY233" fmla="*/ 70392 h 611412"/>
                <a:gd name="connsiteX234" fmla="*/ 549351 w 948097"/>
                <a:gd name="connsiteY234" fmla="*/ 68792 h 611412"/>
                <a:gd name="connsiteX235" fmla="*/ 560019 w 948097"/>
                <a:gd name="connsiteY235" fmla="*/ 56600 h 611412"/>
                <a:gd name="connsiteX236" fmla="*/ 559105 w 948097"/>
                <a:gd name="connsiteY236" fmla="*/ 51418 h 611412"/>
                <a:gd name="connsiteX237" fmla="*/ 549808 w 948097"/>
                <a:gd name="connsiteY237" fmla="*/ 41131 h 611412"/>
                <a:gd name="connsiteX238" fmla="*/ 548589 w 948097"/>
                <a:gd name="connsiteY238" fmla="*/ 39608 h 611412"/>
                <a:gd name="connsiteX239" fmla="*/ 541960 w 948097"/>
                <a:gd name="connsiteY239" fmla="*/ 28635 h 611412"/>
                <a:gd name="connsiteX240" fmla="*/ 548665 w 948097"/>
                <a:gd name="connsiteY240" fmla="*/ 19033 h 611412"/>
                <a:gd name="connsiteX241" fmla="*/ 581050 w 948097"/>
                <a:gd name="connsiteY241" fmla="*/ 4708 h 611412"/>
                <a:gd name="connsiteX242" fmla="*/ 581736 w 948097"/>
                <a:gd name="connsiteY242" fmla="*/ 4403 h 611412"/>
                <a:gd name="connsiteX243" fmla="*/ 583641 w 948097"/>
                <a:gd name="connsiteY243" fmla="*/ 3031 h 611412"/>
                <a:gd name="connsiteX244" fmla="*/ 596747 w 948097"/>
                <a:gd name="connsiteY244" fmla="*/ 745 h 611412"/>
                <a:gd name="connsiteX245" fmla="*/ 623494 w 948097"/>
                <a:gd name="connsiteY245" fmla="*/ 6613 h 611412"/>
                <a:gd name="connsiteX246" fmla="*/ 632028 w 948097"/>
                <a:gd name="connsiteY246" fmla="*/ 9203 h 611412"/>
                <a:gd name="connsiteX247" fmla="*/ 641477 w 948097"/>
                <a:gd name="connsiteY247" fmla="*/ 11642 h 611412"/>
                <a:gd name="connsiteX248" fmla="*/ 650392 w 948097"/>
                <a:gd name="connsiteY248" fmla="*/ 15757 h 611412"/>
                <a:gd name="connsiteX249" fmla="*/ 677215 w 948097"/>
                <a:gd name="connsiteY249" fmla="*/ 31988 h 611412"/>
                <a:gd name="connsiteX250" fmla="*/ 694664 w 948097"/>
                <a:gd name="connsiteY250" fmla="*/ 41207 h 611412"/>
                <a:gd name="connsiteX251" fmla="*/ 704723 w 948097"/>
                <a:gd name="connsiteY251" fmla="*/ 46999 h 611412"/>
                <a:gd name="connsiteX252" fmla="*/ 722325 w 948097"/>
                <a:gd name="connsiteY252" fmla="*/ 58429 h 611412"/>
                <a:gd name="connsiteX253" fmla="*/ 753719 w 948097"/>
                <a:gd name="connsiteY253" fmla="*/ 78241 h 611412"/>
                <a:gd name="connsiteX254" fmla="*/ 770941 w 948097"/>
                <a:gd name="connsiteY254" fmla="*/ 78241 h 611412"/>
                <a:gd name="connsiteX255" fmla="*/ 792048 w 948097"/>
                <a:gd name="connsiteY255" fmla="*/ 63001 h 611412"/>
                <a:gd name="connsiteX256" fmla="*/ 808507 w 948097"/>
                <a:gd name="connsiteY256" fmla="*/ 51952 h 611412"/>
                <a:gd name="connsiteX257" fmla="*/ 823823 w 948097"/>
                <a:gd name="connsiteY257" fmla="*/ 41588 h 611412"/>
                <a:gd name="connsiteX258" fmla="*/ 832815 w 948097"/>
                <a:gd name="connsiteY258" fmla="*/ 35340 h 611412"/>
                <a:gd name="connsiteX259" fmla="*/ 840816 w 948097"/>
                <a:gd name="connsiteY259" fmla="*/ 28558 h 611412"/>
                <a:gd name="connsiteX260" fmla="*/ 843559 w 948097"/>
                <a:gd name="connsiteY260" fmla="*/ 26501 h 611412"/>
                <a:gd name="connsiteX261" fmla="*/ 859714 w 948097"/>
                <a:gd name="connsiteY261" fmla="*/ 14233 h 611412"/>
                <a:gd name="connsiteX262" fmla="*/ 874725 w 948097"/>
                <a:gd name="connsiteY262" fmla="*/ 3336 h 611412"/>
                <a:gd name="connsiteX263" fmla="*/ 885621 w 948097"/>
                <a:gd name="connsiteY263" fmla="*/ 3946 h 611412"/>
                <a:gd name="connsiteX264" fmla="*/ 902690 w 948097"/>
                <a:gd name="connsiteY264" fmla="*/ 16062 h 611412"/>
                <a:gd name="connsiteX265" fmla="*/ 926693 w 948097"/>
                <a:gd name="connsiteY265" fmla="*/ 30006 h 611412"/>
                <a:gd name="connsiteX266" fmla="*/ 942086 w 948097"/>
                <a:gd name="connsiteY266" fmla="*/ 39379 h 611412"/>
                <a:gd name="connsiteX267" fmla="*/ 946886 w 948097"/>
                <a:gd name="connsiteY267" fmla="*/ 41360 h 611412"/>
                <a:gd name="connsiteX268" fmla="*/ 458597 w 948097"/>
                <a:gd name="connsiteY268" fmla="*/ 250986 h 611412"/>
                <a:gd name="connsiteX269" fmla="*/ 444424 w 948097"/>
                <a:gd name="connsiteY269" fmla="*/ 233232 h 611412"/>
                <a:gd name="connsiteX270" fmla="*/ 431317 w 948097"/>
                <a:gd name="connsiteY270" fmla="*/ 230412 h 611412"/>
                <a:gd name="connsiteX271" fmla="*/ 429946 w 948097"/>
                <a:gd name="connsiteY271" fmla="*/ 230412 h 611412"/>
                <a:gd name="connsiteX272" fmla="*/ 414934 w 948097"/>
                <a:gd name="connsiteY272" fmla="*/ 230260 h 611412"/>
                <a:gd name="connsiteX273" fmla="*/ 400228 w 948097"/>
                <a:gd name="connsiteY273" fmla="*/ 235060 h 611412"/>
                <a:gd name="connsiteX274" fmla="*/ 387121 w 948097"/>
                <a:gd name="connsiteY274" fmla="*/ 245576 h 611412"/>
                <a:gd name="connsiteX275" fmla="*/ 385597 w 948097"/>
                <a:gd name="connsiteY275" fmla="*/ 247176 h 611412"/>
                <a:gd name="connsiteX276" fmla="*/ 382092 w 948097"/>
                <a:gd name="connsiteY276" fmla="*/ 252662 h 611412"/>
                <a:gd name="connsiteX277" fmla="*/ 378053 w 948097"/>
                <a:gd name="connsiteY277" fmla="*/ 273541 h 611412"/>
                <a:gd name="connsiteX278" fmla="*/ 379349 w 948097"/>
                <a:gd name="connsiteY278" fmla="*/ 275065 h 611412"/>
                <a:gd name="connsiteX279" fmla="*/ 389407 w 948097"/>
                <a:gd name="connsiteY279" fmla="*/ 284819 h 611412"/>
                <a:gd name="connsiteX280" fmla="*/ 394589 w 948097"/>
                <a:gd name="connsiteY280" fmla="*/ 286267 h 611412"/>
                <a:gd name="connsiteX281" fmla="*/ 418058 w 948097"/>
                <a:gd name="connsiteY281" fmla="*/ 288096 h 611412"/>
                <a:gd name="connsiteX282" fmla="*/ 436194 w 948097"/>
                <a:gd name="connsiteY282" fmla="*/ 280247 h 611412"/>
                <a:gd name="connsiteX283" fmla="*/ 448081 w 948097"/>
                <a:gd name="connsiteY283" fmla="*/ 268893 h 611412"/>
                <a:gd name="connsiteX284" fmla="*/ 449072 w 948097"/>
                <a:gd name="connsiteY284" fmla="*/ 267750 h 611412"/>
                <a:gd name="connsiteX285" fmla="*/ 458444 w 948097"/>
                <a:gd name="connsiteY285" fmla="*/ 250834 h 611412"/>
                <a:gd name="connsiteX286" fmla="*/ 451281 w 948097"/>
                <a:gd name="connsiteY286" fmla="*/ 466480 h 611412"/>
                <a:gd name="connsiteX287" fmla="*/ 444881 w 948097"/>
                <a:gd name="connsiteY287" fmla="*/ 452154 h 611412"/>
                <a:gd name="connsiteX288" fmla="*/ 419049 w 948097"/>
                <a:gd name="connsiteY288" fmla="*/ 443468 h 611412"/>
                <a:gd name="connsiteX289" fmla="*/ 406781 w 948097"/>
                <a:gd name="connsiteY289" fmla="*/ 445753 h 611412"/>
                <a:gd name="connsiteX290" fmla="*/ 403047 w 948097"/>
                <a:gd name="connsiteY290" fmla="*/ 447353 h 611412"/>
                <a:gd name="connsiteX291" fmla="*/ 384835 w 948097"/>
                <a:gd name="connsiteY291" fmla="*/ 450706 h 611412"/>
                <a:gd name="connsiteX292" fmla="*/ 374548 w 948097"/>
                <a:gd name="connsiteY292" fmla="*/ 474023 h 611412"/>
                <a:gd name="connsiteX293" fmla="*/ 390017 w 948097"/>
                <a:gd name="connsiteY293" fmla="*/ 484082 h 611412"/>
                <a:gd name="connsiteX294" fmla="*/ 400609 w 948097"/>
                <a:gd name="connsiteY294" fmla="*/ 489797 h 611412"/>
                <a:gd name="connsiteX295" fmla="*/ 413715 w 948097"/>
                <a:gd name="connsiteY295" fmla="*/ 493378 h 611412"/>
                <a:gd name="connsiteX296" fmla="*/ 417830 w 948097"/>
                <a:gd name="connsiteY296" fmla="*/ 492464 h 611412"/>
                <a:gd name="connsiteX297" fmla="*/ 438556 w 948097"/>
                <a:gd name="connsiteY297" fmla="*/ 483244 h 611412"/>
                <a:gd name="connsiteX298" fmla="*/ 451205 w 948097"/>
                <a:gd name="connsiteY298" fmla="*/ 466328 h 611412"/>
                <a:gd name="connsiteX299" fmla="*/ 450367 w 948097"/>
                <a:gd name="connsiteY299" fmla="*/ 357818 h 611412"/>
                <a:gd name="connsiteX300" fmla="*/ 445490 w 948097"/>
                <a:gd name="connsiteY300" fmla="*/ 343341 h 611412"/>
                <a:gd name="connsiteX301" fmla="*/ 429793 w 948097"/>
                <a:gd name="connsiteY301" fmla="*/ 336940 h 611412"/>
                <a:gd name="connsiteX302" fmla="*/ 412648 w 948097"/>
                <a:gd name="connsiteY302" fmla="*/ 334197 h 611412"/>
                <a:gd name="connsiteX303" fmla="*/ 399161 w 948097"/>
                <a:gd name="connsiteY303" fmla="*/ 333282 h 611412"/>
                <a:gd name="connsiteX304" fmla="*/ 392303 w 948097"/>
                <a:gd name="connsiteY304" fmla="*/ 336254 h 611412"/>
                <a:gd name="connsiteX305" fmla="*/ 393446 w 948097"/>
                <a:gd name="connsiteY305" fmla="*/ 339759 h 611412"/>
                <a:gd name="connsiteX306" fmla="*/ 392760 w 948097"/>
                <a:gd name="connsiteY306" fmla="*/ 345322 h 611412"/>
                <a:gd name="connsiteX307" fmla="*/ 381406 w 948097"/>
                <a:gd name="connsiteY307" fmla="*/ 360181 h 611412"/>
                <a:gd name="connsiteX308" fmla="*/ 387959 w 948097"/>
                <a:gd name="connsiteY308" fmla="*/ 375192 h 611412"/>
                <a:gd name="connsiteX309" fmla="*/ 398323 w 948097"/>
                <a:gd name="connsiteY309" fmla="*/ 379307 h 611412"/>
                <a:gd name="connsiteX310" fmla="*/ 404723 w 948097"/>
                <a:gd name="connsiteY310" fmla="*/ 382126 h 611412"/>
                <a:gd name="connsiteX311" fmla="*/ 430174 w 948097"/>
                <a:gd name="connsiteY311" fmla="*/ 380983 h 611412"/>
                <a:gd name="connsiteX312" fmla="*/ 446176 w 948097"/>
                <a:gd name="connsiteY312" fmla="*/ 365667 h 611412"/>
                <a:gd name="connsiteX313" fmla="*/ 450443 w 948097"/>
                <a:gd name="connsiteY313" fmla="*/ 357818 h 6114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Lst>
              <a:rect l="l" t="t" r="r" b="b"/>
              <a:pathLst>
                <a:path w="948097" h="611412">
                  <a:moveTo>
                    <a:pt x="946734" y="41131"/>
                  </a:moveTo>
                  <a:cubicBezTo>
                    <a:pt x="948791" y="41741"/>
                    <a:pt x="948182" y="42579"/>
                    <a:pt x="947115" y="43189"/>
                  </a:cubicBezTo>
                  <a:cubicBezTo>
                    <a:pt x="935228" y="50199"/>
                    <a:pt x="926389" y="59115"/>
                    <a:pt x="918159" y="68183"/>
                  </a:cubicBezTo>
                  <a:cubicBezTo>
                    <a:pt x="913358" y="73516"/>
                    <a:pt x="906805" y="77555"/>
                    <a:pt x="902157" y="82965"/>
                  </a:cubicBezTo>
                  <a:cubicBezTo>
                    <a:pt x="897204" y="88680"/>
                    <a:pt x="891413" y="94090"/>
                    <a:pt x="885698" y="99501"/>
                  </a:cubicBezTo>
                  <a:cubicBezTo>
                    <a:pt x="882269" y="102701"/>
                    <a:pt x="878840" y="105977"/>
                    <a:pt x="875563" y="109254"/>
                  </a:cubicBezTo>
                  <a:cubicBezTo>
                    <a:pt x="871296" y="113597"/>
                    <a:pt x="866724" y="117788"/>
                    <a:pt x="862228" y="122056"/>
                  </a:cubicBezTo>
                  <a:cubicBezTo>
                    <a:pt x="859561" y="124570"/>
                    <a:pt x="856970" y="127161"/>
                    <a:pt x="854456" y="129828"/>
                  </a:cubicBezTo>
                  <a:cubicBezTo>
                    <a:pt x="851331" y="133181"/>
                    <a:pt x="848055" y="136457"/>
                    <a:pt x="844626" y="139734"/>
                  </a:cubicBezTo>
                  <a:cubicBezTo>
                    <a:pt x="841197" y="143011"/>
                    <a:pt x="837768" y="146211"/>
                    <a:pt x="834263" y="149335"/>
                  </a:cubicBezTo>
                  <a:cubicBezTo>
                    <a:pt x="827100" y="155813"/>
                    <a:pt x="819328" y="161908"/>
                    <a:pt x="811631" y="167928"/>
                  </a:cubicBezTo>
                  <a:cubicBezTo>
                    <a:pt x="806069" y="172348"/>
                    <a:pt x="799516" y="176082"/>
                    <a:pt x="793420" y="180196"/>
                  </a:cubicBezTo>
                  <a:cubicBezTo>
                    <a:pt x="791057" y="181797"/>
                    <a:pt x="788466" y="182483"/>
                    <a:pt x="785266" y="182330"/>
                  </a:cubicBezTo>
                  <a:cubicBezTo>
                    <a:pt x="777189" y="182025"/>
                    <a:pt x="769036" y="181949"/>
                    <a:pt x="761035" y="181263"/>
                  </a:cubicBezTo>
                  <a:cubicBezTo>
                    <a:pt x="757986" y="180958"/>
                    <a:pt x="754939" y="179358"/>
                    <a:pt x="752271" y="177987"/>
                  </a:cubicBezTo>
                  <a:cubicBezTo>
                    <a:pt x="749986" y="176843"/>
                    <a:pt x="747852" y="175701"/>
                    <a:pt x="744880" y="175548"/>
                  </a:cubicBezTo>
                  <a:cubicBezTo>
                    <a:pt x="743280" y="175548"/>
                    <a:pt x="741680" y="174938"/>
                    <a:pt x="740308" y="174253"/>
                  </a:cubicBezTo>
                  <a:cubicBezTo>
                    <a:pt x="730402" y="169528"/>
                    <a:pt x="720344" y="165032"/>
                    <a:pt x="709371" y="161680"/>
                  </a:cubicBezTo>
                  <a:cubicBezTo>
                    <a:pt x="707695" y="161146"/>
                    <a:pt x="706094" y="160232"/>
                    <a:pt x="704723" y="159317"/>
                  </a:cubicBezTo>
                  <a:cubicBezTo>
                    <a:pt x="699160" y="155660"/>
                    <a:pt x="694131" y="156498"/>
                    <a:pt x="691845" y="161680"/>
                  </a:cubicBezTo>
                  <a:cubicBezTo>
                    <a:pt x="690626" y="164423"/>
                    <a:pt x="693750" y="168766"/>
                    <a:pt x="697560" y="168766"/>
                  </a:cubicBezTo>
                  <a:cubicBezTo>
                    <a:pt x="704951" y="168766"/>
                    <a:pt x="710743" y="171357"/>
                    <a:pt x="716915" y="173643"/>
                  </a:cubicBezTo>
                  <a:cubicBezTo>
                    <a:pt x="722249" y="175624"/>
                    <a:pt x="727583" y="177606"/>
                    <a:pt x="733069" y="179358"/>
                  </a:cubicBezTo>
                  <a:cubicBezTo>
                    <a:pt x="735965" y="180272"/>
                    <a:pt x="737108" y="181568"/>
                    <a:pt x="737641" y="183854"/>
                  </a:cubicBezTo>
                  <a:cubicBezTo>
                    <a:pt x="738936" y="190103"/>
                    <a:pt x="740080" y="196351"/>
                    <a:pt x="740384" y="202752"/>
                  </a:cubicBezTo>
                  <a:cubicBezTo>
                    <a:pt x="740613" y="207171"/>
                    <a:pt x="742823" y="211515"/>
                    <a:pt x="744804" y="215782"/>
                  </a:cubicBezTo>
                  <a:cubicBezTo>
                    <a:pt x="746709" y="219820"/>
                    <a:pt x="747928" y="223935"/>
                    <a:pt x="748385" y="228203"/>
                  </a:cubicBezTo>
                  <a:cubicBezTo>
                    <a:pt x="748766" y="231784"/>
                    <a:pt x="750443" y="235289"/>
                    <a:pt x="751433" y="238794"/>
                  </a:cubicBezTo>
                  <a:cubicBezTo>
                    <a:pt x="752653" y="243366"/>
                    <a:pt x="753643" y="248014"/>
                    <a:pt x="755015" y="252586"/>
                  </a:cubicBezTo>
                  <a:cubicBezTo>
                    <a:pt x="756996" y="258835"/>
                    <a:pt x="756234" y="265312"/>
                    <a:pt x="758825" y="271636"/>
                  </a:cubicBezTo>
                  <a:cubicBezTo>
                    <a:pt x="760349" y="275294"/>
                    <a:pt x="760044" y="279332"/>
                    <a:pt x="760349" y="283219"/>
                  </a:cubicBezTo>
                  <a:cubicBezTo>
                    <a:pt x="760882" y="289620"/>
                    <a:pt x="759358" y="296097"/>
                    <a:pt x="761568" y="302498"/>
                  </a:cubicBezTo>
                  <a:cubicBezTo>
                    <a:pt x="762101" y="304021"/>
                    <a:pt x="760882" y="305774"/>
                    <a:pt x="760577" y="307450"/>
                  </a:cubicBezTo>
                  <a:cubicBezTo>
                    <a:pt x="760425" y="308365"/>
                    <a:pt x="760273" y="309355"/>
                    <a:pt x="760349" y="310270"/>
                  </a:cubicBezTo>
                  <a:cubicBezTo>
                    <a:pt x="761263" y="316213"/>
                    <a:pt x="758749" y="322233"/>
                    <a:pt x="760196" y="328177"/>
                  </a:cubicBezTo>
                  <a:cubicBezTo>
                    <a:pt x="760577" y="329701"/>
                    <a:pt x="758596" y="331530"/>
                    <a:pt x="759130" y="332978"/>
                  </a:cubicBezTo>
                  <a:cubicBezTo>
                    <a:pt x="760425" y="336482"/>
                    <a:pt x="758749" y="339835"/>
                    <a:pt x="758977" y="343264"/>
                  </a:cubicBezTo>
                  <a:cubicBezTo>
                    <a:pt x="759282" y="347303"/>
                    <a:pt x="760196" y="351342"/>
                    <a:pt x="760196" y="355380"/>
                  </a:cubicBezTo>
                  <a:cubicBezTo>
                    <a:pt x="760196" y="359723"/>
                    <a:pt x="758977" y="364067"/>
                    <a:pt x="759053" y="368410"/>
                  </a:cubicBezTo>
                  <a:cubicBezTo>
                    <a:pt x="759206" y="377097"/>
                    <a:pt x="759053" y="385860"/>
                    <a:pt x="760654" y="394395"/>
                  </a:cubicBezTo>
                  <a:cubicBezTo>
                    <a:pt x="761492" y="399119"/>
                    <a:pt x="760654" y="404072"/>
                    <a:pt x="764083" y="408720"/>
                  </a:cubicBezTo>
                  <a:cubicBezTo>
                    <a:pt x="765911" y="411083"/>
                    <a:pt x="765149" y="414435"/>
                    <a:pt x="765683" y="417331"/>
                  </a:cubicBezTo>
                  <a:cubicBezTo>
                    <a:pt x="766369" y="421065"/>
                    <a:pt x="767435" y="424722"/>
                    <a:pt x="769112" y="428303"/>
                  </a:cubicBezTo>
                  <a:cubicBezTo>
                    <a:pt x="770331" y="430894"/>
                    <a:pt x="770407" y="433714"/>
                    <a:pt x="771017" y="436381"/>
                  </a:cubicBezTo>
                  <a:cubicBezTo>
                    <a:pt x="772541" y="443543"/>
                    <a:pt x="774979" y="450478"/>
                    <a:pt x="777722" y="457412"/>
                  </a:cubicBezTo>
                  <a:cubicBezTo>
                    <a:pt x="778789" y="460155"/>
                    <a:pt x="779780" y="462975"/>
                    <a:pt x="780313" y="465794"/>
                  </a:cubicBezTo>
                  <a:cubicBezTo>
                    <a:pt x="780999" y="469452"/>
                    <a:pt x="781228" y="473185"/>
                    <a:pt x="781685" y="476919"/>
                  </a:cubicBezTo>
                  <a:cubicBezTo>
                    <a:pt x="782523" y="483548"/>
                    <a:pt x="782828" y="490254"/>
                    <a:pt x="784580" y="496731"/>
                  </a:cubicBezTo>
                  <a:cubicBezTo>
                    <a:pt x="785647" y="500693"/>
                    <a:pt x="785190" y="504503"/>
                    <a:pt x="785723" y="508390"/>
                  </a:cubicBezTo>
                  <a:cubicBezTo>
                    <a:pt x="786485" y="513724"/>
                    <a:pt x="787552" y="519058"/>
                    <a:pt x="788314" y="524392"/>
                  </a:cubicBezTo>
                  <a:cubicBezTo>
                    <a:pt x="788543" y="525840"/>
                    <a:pt x="788314" y="527288"/>
                    <a:pt x="788314" y="528735"/>
                  </a:cubicBezTo>
                  <a:cubicBezTo>
                    <a:pt x="788848" y="535441"/>
                    <a:pt x="788771" y="542222"/>
                    <a:pt x="792353" y="548700"/>
                  </a:cubicBezTo>
                  <a:cubicBezTo>
                    <a:pt x="790905" y="554719"/>
                    <a:pt x="795934" y="559977"/>
                    <a:pt x="796391" y="565768"/>
                  </a:cubicBezTo>
                  <a:cubicBezTo>
                    <a:pt x="796391" y="566378"/>
                    <a:pt x="796849" y="566911"/>
                    <a:pt x="797077" y="567445"/>
                  </a:cubicBezTo>
                  <a:cubicBezTo>
                    <a:pt x="798525" y="571026"/>
                    <a:pt x="798220" y="571407"/>
                    <a:pt x="793420" y="573160"/>
                  </a:cubicBezTo>
                  <a:cubicBezTo>
                    <a:pt x="788086" y="575141"/>
                    <a:pt x="783056" y="577579"/>
                    <a:pt x="777570" y="579332"/>
                  </a:cubicBezTo>
                  <a:cubicBezTo>
                    <a:pt x="768502" y="582304"/>
                    <a:pt x="759282" y="585123"/>
                    <a:pt x="749528" y="586495"/>
                  </a:cubicBezTo>
                  <a:cubicBezTo>
                    <a:pt x="741527" y="587638"/>
                    <a:pt x="733298" y="588019"/>
                    <a:pt x="725221" y="588476"/>
                  </a:cubicBezTo>
                  <a:cubicBezTo>
                    <a:pt x="712648" y="589238"/>
                    <a:pt x="699998" y="589543"/>
                    <a:pt x="687501" y="590533"/>
                  </a:cubicBezTo>
                  <a:cubicBezTo>
                    <a:pt x="681482" y="590991"/>
                    <a:pt x="675691" y="592438"/>
                    <a:pt x="669671" y="593277"/>
                  </a:cubicBezTo>
                  <a:cubicBezTo>
                    <a:pt x="668604" y="593429"/>
                    <a:pt x="666928" y="593124"/>
                    <a:pt x="666166" y="592591"/>
                  </a:cubicBezTo>
                  <a:cubicBezTo>
                    <a:pt x="663803" y="591067"/>
                    <a:pt x="660984" y="589847"/>
                    <a:pt x="658012" y="590533"/>
                  </a:cubicBezTo>
                  <a:cubicBezTo>
                    <a:pt x="654964" y="591295"/>
                    <a:pt x="651230" y="592591"/>
                    <a:pt x="649706" y="594420"/>
                  </a:cubicBezTo>
                  <a:cubicBezTo>
                    <a:pt x="646430" y="598306"/>
                    <a:pt x="640943" y="598382"/>
                    <a:pt x="636219" y="598915"/>
                  </a:cubicBezTo>
                  <a:cubicBezTo>
                    <a:pt x="628446" y="599753"/>
                    <a:pt x="620369" y="599144"/>
                    <a:pt x="612749" y="600211"/>
                  </a:cubicBezTo>
                  <a:cubicBezTo>
                    <a:pt x="604825" y="601277"/>
                    <a:pt x="596976" y="600668"/>
                    <a:pt x="589127" y="601049"/>
                  </a:cubicBezTo>
                  <a:cubicBezTo>
                    <a:pt x="585317" y="601277"/>
                    <a:pt x="581126" y="601125"/>
                    <a:pt x="577697" y="602116"/>
                  </a:cubicBezTo>
                  <a:cubicBezTo>
                    <a:pt x="574573" y="603030"/>
                    <a:pt x="571754" y="602802"/>
                    <a:pt x="568782" y="602878"/>
                  </a:cubicBezTo>
                  <a:cubicBezTo>
                    <a:pt x="562991" y="602954"/>
                    <a:pt x="557276" y="603411"/>
                    <a:pt x="551713" y="604707"/>
                  </a:cubicBezTo>
                  <a:cubicBezTo>
                    <a:pt x="550113" y="605087"/>
                    <a:pt x="548208" y="604707"/>
                    <a:pt x="546379" y="604783"/>
                  </a:cubicBezTo>
                  <a:cubicBezTo>
                    <a:pt x="531825" y="605087"/>
                    <a:pt x="517195" y="604935"/>
                    <a:pt x="502716" y="605926"/>
                  </a:cubicBezTo>
                  <a:cubicBezTo>
                    <a:pt x="495478" y="606459"/>
                    <a:pt x="488162" y="605926"/>
                    <a:pt x="481152" y="606764"/>
                  </a:cubicBezTo>
                  <a:cubicBezTo>
                    <a:pt x="472236" y="607907"/>
                    <a:pt x="462864" y="606916"/>
                    <a:pt x="454253" y="610041"/>
                  </a:cubicBezTo>
                  <a:cubicBezTo>
                    <a:pt x="450977" y="611183"/>
                    <a:pt x="446786" y="611108"/>
                    <a:pt x="443052" y="611412"/>
                  </a:cubicBezTo>
                  <a:cubicBezTo>
                    <a:pt x="442519" y="611412"/>
                    <a:pt x="441147" y="610574"/>
                    <a:pt x="441223" y="610193"/>
                  </a:cubicBezTo>
                  <a:cubicBezTo>
                    <a:pt x="441604" y="607907"/>
                    <a:pt x="440842" y="605697"/>
                    <a:pt x="442138" y="603335"/>
                  </a:cubicBezTo>
                  <a:cubicBezTo>
                    <a:pt x="444500" y="598915"/>
                    <a:pt x="441985" y="596782"/>
                    <a:pt x="435203" y="596096"/>
                  </a:cubicBezTo>
                  <a:cubicBezTo>
                    <a:pt x="434441" y="596096"/>
                    <a:pt x="433222" y="595410"/>
                    <a:pt x="433146" y="595029"/>
                  </a:cubicBezTo>
                  <a:cubicBezTo>
                    <a:pt x="431698" y="588857"/>
                    <a:pt x="430403" y="582685"/>
                    <a:pt x="429031" y="576512"/>
                  </a:cubicBezTo>
                  <a:cubicBezTo>
                    <a:pt x="428574" y="574607"/>
                    <a:pt x="428269" y="572626"/>
                    <a:pt x="427660" y="570721"/>
                  </a:cubicBezTo>
                  <a:cubicBezTo>
                    <a:pt x="427279" y="569578"/>
                    <a:pt x="422326" y="567521"/>
                    <a:pt x="421183" y="567750"/>
                  </a:cubicBezTo>
                  <a:cubicBezTo>
                    <a:pt x="418211" y="568283"/>
                    <a:pt x="414934" y="571178"/>
                    <a:pt x="414325" y="573312"/>
                  </a:cubicBezTo>
                  <a:cubicBezTo>
                    <a:pt x="412191" y="580703"/>
                    <a:pt x="410057" y="588019"/>
                    <a:pt x="407619" y="595334"/>
                  </a:cubicBezTo>
                  <a:cubicBezTo>
                    <a:pt x="406628" y="598382"/>
                    <a:pt x="404647" y="601201"/>
                    <a:pt x="403733" y="604249"/>
                  </a:cubicBezTo>
                  <a:cubicBezTo>
                    <a:pt x="403123" y="606231"/>
                    <a:pt x="401751" y="606916"/>
                    <a:pt x="399237" y="606764"/>
                  </a:cubicBezTo>
                  <a:cubicBezTo>
                    <a:pt x="394055" y="606459"/>
                    <a:pt x="388874" y="606231"/>
                    <a:pt x="383692" y="605773"/>
                  </a:cubicBezTo>
                  <a:cubicBezTo>
                    <a:pt x="382549" y="605697"/>
                    <a:pt x="381482" y="604859"/>
                    <a:pt x="380644" y="604249"/>
                  </a:cubicBezTo>
                  <a:cubicBezTo>
                    <a:pt x="377063" y="601506"/>
                    <a:pt x="376682" y="601354"/>
                    <a:pt x="371881" y="603030"/>
                  </a:cubicBezTo>
                  <a:cubicBezTo>
                    <a:pt x="367690" y="604478"/>
                    <a:pt x="363118" y="604478"/>
                    <a:pt x="359080" y="603792"/>
                  </a:cubicBezTo>
                  <a:cubicBezTo>
                    <a:pt x="348640" y="602192"/>
                    <a:pt x="338277" y="600287"/>
                    <a:pt x="327685" y="599068"/>
                  </a:cubicBezTo>
                  <a:cubicBezTo>
                    <a:pt x="320065" y="598153"/>
                    <a:pt x="312674" y="596172"/>
                    <a:pt x="305054" y="595410"/>
                  </a:cubicBezTo>
                  <a:cubicBezTo>
                    <a:pt x="299491" y="594877"/>
                    <a:pt x="293776" y="595868"/>
                    <a:pt x="288061" y="595943"/>
                  </a:cubicBezTo>
                  <a:cubicBezTo>
                    <a:pt x="275412" y="596096"/>
                    <a:pt x="262534" y="597010"/>
                    <a:pt x="250113" y="595791"/>
                  </a:cubicBezTo>
                  <a:cubicBezTo>
                    <a:pt x="239750" y="594801"/>
                    <a:pt x="229387" y="592438"/>
                    <a:pt x="219176" y="590381"/>
                  </a:cubicBezTo>
                  <a:cubicBezTo>
                    <a:pt x="214604" y="589467"/>
                    <a:pt x="210337" y="587866"/>
                    <a:pt x="205918" y="586571"/>
                  </a:cubicBezTo>
                  <a:cubicBezTo>
                    <a:pt x="199060" y="585961"/>
                    <a:pt x="194106" y="584132"/>
                    <a:pt x="189992" y="581694"/>
                  </a:cubicBezTo>
                  <a:cubicBezTo>
                    <a:pt x="179476" y="575446"/>
                    <a:pt x="167513" y="571407"/>
                    <a:pt x="154787" y="568283"/>
                  </a:cubicBezTo>
                  <a:cubicBezTo>
                    <a:pt x="151053" y="567368"/>
                    <a:pt x="147396" y="566378"/>
                    <a:pt x="143891" y="565082"/>
                  </a:cubicBezTo>
                  <a:cubicBezTo>
                    <a:pt x="140995" y="564092"/>
                    <a:pt x="140386" y="560358"/>
                    <a:pt x="141071" y="557005"/>
                  </a:cubicBezTo>
                  <a:cubicBezTo>
                    <a:pt x="141910" y="552662"/>
                    <a:pt x="143053" y="548090"/>
                    <a:pt x="141910" y="543899"/>
                  </a:cubicBezTo>
                  <a:cubicBezTo>
                    <a:pt x="140538" y="538641"/>
                    <a:pt x="138481" y="533688"/>
                    <a:pt x="140690" y="528202"/>
                  </a:cubicBezTo>
                  <a:cubicBezTo>
                    <a:pt x="141910" y="525154"/>
                    <a:pt x="141528" y="521725"/>
                    <a:pt x="142214" y="518524"/>
                  </a:cubicBezTo>
                  <a:cubicBezTo>
                    <a:pt x="143891" y="510752"/>
                    <a:pt x="145643" y="502903"/>
                    <a:pt x="147548" y="495131"/>
                  </a:cubicBezTo>
                  <a:cubicBezTo>
                    <a:pt x="148234" y="492312"/>
                    <a:pt x="149072" y="489492"/>
                    <a:pt x="150520" y="486901"/>
                  </a:cubicBezTo>
                  <a:cubicBezTo>
                    <a:pt x="152958" y="482787"/>
                    <a:pt x="153111" y="478367"/>
                    <a:pt x="154254" y="474100"/>
                  </a:cubicBezTo>
                  <a:cubicBezTo>
                    <a:pt x="155321" y="469832"/>
                    <a:pt x="156921" y="465642"/>
                    <a:pt x="158216" y="461374"/>
                  </a:cubicBezTo>
                  <a:cubicBezTo>
                    <a:pt x="158826" y="459317"/>
                    <a:pt x="159436" y="457183"/>
                    <a:pt x="159512" y="455050"/>
                  </a:cubicBezTo>
                  <a:cubicBezTo>
                    <a:pt x="159664" y="449487"/>
                    <a:pt x="161721" y="444001"/>
                    <a:pt x="161874" y="438591"/>
                  </a:cubicBezTo>
                  <a:cubicBezTo>
                    <a:pt x="162103" y="431580"/>
                    <a:pt x="165760" y="425103"/>
                    <a:pt x="166293" y="418169"/>
                  </a:cubicBezTo>
                  <a:cubicBezTo>
                    <a:pt x="166522" y="415121"/>
                    <a:pt x="167589" y="411997"/>
                    <a:pt x="167513" y="408949"/>
                  </a:cubicBezTo>
                  <a:cubicBezTo>
                    <a:pt x="167436" y="401633"/>
                    <a:pt x="169341" y="394699"/>
                    <a:pt x="172237" y="387765"/>
                  </a:cubicBezTo>
                  <a:cubicBezTo>
                    <a:pt x="174447" y="382508"/>
                    <a:pt x="177723" y="377402"/>
                    <a:pt x="179171" y="372068"/>
                  </a:cubicBezTo>
                  <a:cubicBezTo>
                    <a:pt x="181076" y="364753"/>
                    <a:pt x="185496" y="357971"/>
                    <a:pt x="185343" y="350275"/>
                  </a:cubicBezTo>
                  <a:cubicBezTo>
                    <a:pt x="185343" y="345703"/>
                    <a:pt x="188163" y="341055"/>
                    <a:pt x="187782" y="336178"/>
                  </a:cubicBezTo>
                  <a:cubicBezTo>
                    <a:pt x="187782" y="335340"/>
                    <a:pt x="188468" y="334425"/>
                    <a:pt x="189077" y="333739"/>
                  </a:cubicBezTo>
                  <a:cubicBezTo>
                    <a:pt x="191973" y="330234"/>
                    <a:pt x="192583" y="326348"/>
                    <a:pt x="193116" y="322462"/>
                  </a:cubicBezTo>
                  <a:cubicBezTo>
                    <a:pt x="193573" y="319185"/>
                    <a:pt x="194640" y="315908"/>
                    <a:pt x="195402" y="312632"/>
                  </a:cubicBezTo>
                  <a:cubicBezTo>
                    <a:pt x="195631" y="311717"/>
                    <a:pt x="195631" y="310803"/>
                    <a:pt x="195707" y="309812"/>
                  </a:cubicBezTo>
                  <a:cubicBezTo>
                    <a:pt x="196164" y="302192"/>
                    <a:pt x="196393" y="294572"/>
                    <a:pt x="197155" y="287029"/>
                  </a:cubicBezTo>
                  <a:cubicBezTo>
                    <a:pt x="197459" y="283905"/>
                    <a:pt x="198907" y="280857"/>
                    <a:pt x="199745" y="277733"/>
                  </a:cubicBezTo>
                  <a:cubicBezTo>
                    <a:pt x="199898" y="277123"/>
                    <a:pt x="199974" y="276437"/>
                    <a:pt x="199745" y="275828"/>
                  </a:cubicBezTo>
                  <a:cubicBezTo>
                    <a:pt x="197078" y="269960"/>
                    <a:pt x="198983" y="263940"/>
                    <a:pt x="198526" y="257997"/>
                  </a:cubicBezTo>
                  <a:cubicBezTo>
                    <a:pt x="198450" y="256701"/>
                    <a:pt x="199212" y="255330"/>
                    <a:pt x="199821" y="254110"/>
                  </a:cubicBezTo>
                  <a:cubicBezTo>
                    <a:pt x="200965" y="251672"/>
                    <a:pt x="200355" y="249233"/>
                    <a:pt x="199974" y="246795"/>
                  </a:cubicBezTo>
                  <a:cubicBezTo>
                    <a:pt x="199821" y="245652"/>
                    <a:pt x="199669" y="244509"/>
                    <a:pt x="199745" y="243366"/>
                  </a:cubicBezTo>
                  <a:cubicBezTo>
                    <a:pt x="200050" y="239023"/>
                    <a:pt x="201041" y="234908"/>
                    <a:pt x="202412" y="230717"/>
                  </a:cubicBezTo>
                  <a:cubicBezTo>
                    <a:pt x="203555" y="227136"/>
                    <a:pt x="203631" y="223326"/>
                    <a:pt x="203860" y="219592"/>
                  </a:cubicBezTo>
                  <a:cubicBezTo>
                    <a:pt x="204013" y="216773"/>
                    <a:pt x="205384" y="214715"/>
                    <a:pt x="209194" y="213572"/>
                  </a:cubicBezTo>
                  <a:cubicBezTo>
                    <a:pt x="215747" y="211515"/>
                    <a:pt x="218033" y="206866"/>
                    <a:pt x="221462" y="202904"/>
                  </a:cubicBezTo>
                  <a:cubicBezTo>
                    <a:pt x="224206" y="199703"/>
                    <a:pt x="226644" y="196427"/>
                    <a:pt x="229616" y="193379"/>
                  </a:cubicBezTo>
                  <a:cubicBezTo>
                    <a:pt x="230759" y="192236"/>
                    <a:pt x="232968" y="191398"/>
                    <a:pt x="234873" y="191093"/>
                  </a:cubicBezTo>
                  <a:cubicBezTo>
                    <a:pt x="238074" y="190560"/>
                    <a:pt x="239750" y="189569"/>
                    <a:pt x="240208" y="187131"/>
                  </a:cubicBezTo>
                  <a:cubicBezTo>
                    <a:pt x="240436" y="185911"/>
                    <a:pt x="242036" y="184768"/>
                    <a:pt x="243027" y="183702"/>
                  </a:cubicBezTo>
                  <a:cubicBezTo>
                    <a:pt x="243789" y="182787"/>
                    <a:pt x="245161" y="182025"/>
                    <a:pt x="245313" y="181035"/>
                  </a:cubicBezTo>
                  <a:cubicBezTo>
                    <a:pt x="245618" y="179511"/>
                    <a:pt x="246227" y="177377"/>
                    <a:pt x="243560" y="176920"/>
                  </a:cubicBezTo>
                  <a:cubicBezTo>
                    <a:pt x="241046" y="176462"/>
                    <a:pt x="238226" y="176158"/>
                    <a:pt x="235407" y="177529"/>
                  </a:cubicBezTo>
                  <a:cubicBezTo>
                    <a:pt x="228016" y="181111"/>
                    <a:pt x="222986" y="186140"/>
                    <a:pt x="217271" y="190788"/>
                  </a:cubicBezTo>
                  <a:cubicBezTo>
                    <a:pt x="216662" y="191245"/>
                    <a:pt x="215823" y="191550"/>
                    <a:pt x="215290" y="192008"/>
                  </a:cubicBezTo>
                  <a:cubicBezTo>
                    <a:pt x="212928" y="193988"/>
                    <a:pt x="209804" y="195818"/>
                    <a:pt x="208356" y="198103"/>
                  </a:cubicBezTo>
                  <a:cubicBezTo>
                    <a:pt x="205765" y="202142"/>
                    <a:pt x="200812" y="203132"/>
                    <a:pt x="195859" y="204428"/>
                  </a:cubicBezTo>
                  <a:cubicBezTo>
                    <a:pt x="194945" y="204657"/>
                    <a:pt x="193421" y="204047"/>
                    <a:pt x="192430" y="203513"/>
                  </a:cubicBezTo>
                  <a:cubicBezTo>
                    <a:pt x="184658" y="199703"/>
                    <a:pt x="175285" y="198256"/>
                    <a:pt x="167284" y="194827"/>
                  </a:cubicBezTo>
                  <a:cubicBezTo>
                    <a:pt x="160960" y="192083"/>
                    <a:pt x="154483" y="189569"/>
                    <a:pt x="148386" y="186597"/>
                  </a:cubicBezTo>
                  <a:cubicBezTo>
                    <a:pt x="144729" y="184845"/>
                    <a:pt x="141148" y="182940"/>
                    <a:pt x="137795" y="180806"/>
                  </a:cubicBezTo>
                  <a:cubicBezTo>
                    <a:pt x="135509" y="179358"/>
                    <a:pt x="133146" y="177910"/>
                    <a:pt x="130632" y="176539"/>
                  </a:cubicBezTo>
                  <a:cubicBezTo>
                    <a:pt x="128193" y="175167"/>
                    <a:pt x="125526" y="174024"/>
                    <a:pt x="122783" y="173110"/>
                  </a:cubicBezTo>
                  <a:cubicBezTo>
                    <a:pt x="117221" y="171281"/>
                    <a:pt x="114020" y="167700"/>
                    <a:pt x="108991" y="165718"/>
                  </a:cubicBezTo>
                  <a:cubicBezTo>
                    <a:pt x="106248" y="164652"/>
                    <a:pt x="103810" y="162899"/>
                    <a:pt x="101447" y="161375"/>
                  </a:cubicBezTo>
                  <a:cubicBezTo>
                    <a:pt x="98399" y="159317"/>
                    <a:pt x="95504" y="157108"/>
                    <a:pt x="92532" y="154974"/>
                  </a:cubicBezTo>
                  <a:cubicBezTo>
                    <a:pt x="88112" y="151774"/>
                    <a:pt x="83464" y="148878"/>
                    <a:pt x="78054" y="146440"/>
                  </a:cubicBezTo>
                  <a:cubicBezTo>
                    <a:pt x="76835" y="145906"/>
                    <a:pt x="75692" y="145373"/>
                    <a:pt x="74473" y="144763"/>
                  </a:cubicBezTo>
                  <a:cubicBezTo>
                    <a:pt x="66243" y="140801"/>
                    <a:pt x="58547" y="136381"/>
                    <a:pt x="51384" y="131352"/>
                  </a:cubicBezTo>
                  <a:cubicBezTo>
                    <a:pt x="43840" y="126018"/>
                    <a:pt x="36068" y="120837"/>
                    <a:pt x="28219" y="115731"/>
                  </a:cubicBezTo>
                  <a:cubicBezTo>
                    <a:pt x="24561" y="113369"/>
                    <a:pt x="21971" y="110473"/>
                    <a:pt x="19380" y="107578"/>
                  </a:cubicBezTo>
                  <a:cubicBezTo>
                    <a:pt x="18542" y="106587"/>
                    <a:pt x="17703" y="105673"/>
                    <a:pt x="16789" y="104682"/>
                  </a:cubicBezTo>
                  <a:cubicBezTo>
                    <a:pt x="13055" y="100643"/>
                    <a:pt x="8712" y="96833"/>
                    <a:pt x="4521" y="92948"/>
                  </a:cubicBezTo>
                  <a:cubicBezTo>
                    <a:pt x="-51" y="88832"/>
                    <a:pt x="-1499" y="84718"/>
                    <a:pt x="1778" y="79460"/>
                  </a:cubicBezTo>
                  <a:cubicBezTo>
                    <a:pt x="5207" y="74050"/>
                    <a:pt x="7950" y="68487"/>
                    <a:pt x="12065" y="63306"/>
                  </a:cubicBezTo>
                  <a:cubicBezTo>
                    <a:pt x="12903" y="62239"/>
                    <a:pt x="13741" y="61248"/>
                    <a:pt x="14656" y="60257"/>
                  </a:cubicBezTo>
                  <a:cubicBezTo>
                    <a:pt x="17323" y="57210"/>
                    <a:pt x="20142" y="54238"/>
                    <a:pt x="22809" y="51190"/>
                  </a:cubicBezTo>
                  <a:cubicBezTo>
                    <a:pt x="25095" y="48523"/>
                    <a:pt x="27000" y="45627"/>
                    <a:pt x="29438" y="43112"/>
                  </a:cubicBezTo>
                  <a:cubicBezTo>
                    <a:pt x="35306" y="37017"/>
                    <a:pt x="41402" y="30921"/>
                    <a:pt x="47498" y="24901"/>
                  </a:cubicBezTo>
                  <a:cubicBezTo>
                    <a:pt x="48260" y="24139"/>
                    <a:pt x="49098" y="23758"/>
                    <a:pt x="50012" y="23758"/>
                  </a:cubicBezTo>
                  <a:cubicBezTo>
                    <a:pt x="51079" y="23758"/>
                    <a:pt x="52222" y="24291"/>
                    <a:pt x="53518" y="25282"/>
                  </a:cubicBezTo>
                  <a:cubicBezTo>
                    <a:pt x="57785" y="28635"/>
                    <a:pt x="61671" y="32292"/>
                    <a:pt x="66395" y="35340"/>
                  </a:cubicBezTo>
                  <a:cubicBezTo>
                    <a:pt x="71958" y="38845"/>
                    <a:pt x="78206" y="41817"/>
                    <a:pt x="84226" y="45017"/>
                  </a:cubicBezTo>
                  <a:cubicBezTo>
                    <a:pt x="85750" y="45856"/>
                    <a:pt x="87350" y="46694"/>
                    <a:pt x="88722" y="47608"/>
                  </a:cubicBezTo>
                  <a:cubicBezTo>
                    <a:pt x="95885" y="52714"/>
                    <a:pt x="102971" y="57819"/>
                    <a:pt x="111353" y="61934"/>
                  </a:cubicBezTo>
                  <a:cubicBezTo>
                    <a:pt x="112573" y="62543"/>
                    <a:pt x="113792" y="63077"/>
                    <a:pt x="115011" y="63610"/>
                  </a:cubicBezTo>
                  <a:cubicBezTo>
                    <a:pt x="118135" y="64982"/>
                    <a:pt x="121031" y="66735"/>
                    <a:pt x="123469" y="68716"/>
                  </a:cubicBezTo>
                  <a:cubicBezTo>
                    <a:pt x="129794" y="73669"/>
                    <a:pt x="137338" y="77174"/>
                    <a:pt x="146024" y="79613"/>
                  </a:cubicBezTo>
                  <a:cubicBezTo>
                    <a:pt x="150977" y="80984"/>
                    <a:pt x="155702" y="82965"/>
                    <a:pt x="160578" y="84565"/>
                  </a:cubicBezTo>
                  <a:cubicBezTo>
                    <a:pt x="166065" y="86318"/>
                    <a:pt x="171399" y="88452"/>
                    <a:pt x="177114" y="89518"/>
                  </a:cubicBezTo>
                  <a:cubicBezTo>
                    <a:pt x="181610" y="90357"/>
                    <a:pt x="186715" y="90128"/>
                    <a:pt x="191363" y="89671"/>
                  </a:cubicBezTo>
                  <a:cubicBezTo>
                    <a:pt x="193421" y="89442"/>
                    <a:pt x="196164" y="87766"/>
                    <a:pt x="196926" y="86242"/>
                  </a:cubicBezTo>
                  <a:cubicBezTo>
                    <a:pt x="199212" y="81746"/>
                    <a:pt x="204470" y="78927"/>
                    <a:pt x="207975" y="75117"/>
                  </a:cubicBezTo>
                  <a:cubicBezTo>
                    <a:pt x="211175" y="71687"/>
                    <a:pt x="214681" y="68183"/>
                    <a:pt x="218871" y="65439"/>
                  </a:cubicBezTo>
                  <a:cubicBezTo>
                    <a:pt x="224434" y="61782"/>
                    <a:pt x="229158" y="57514"/>
                    <a:pt x="234264" y="53552"/>
                  </a:cubicBezTo>
                  <a:cubicBezTo>
                    <a:pt x="238226" y="50428"/>
                    <a:pt x="242493" y="47532"/>
                    <a:pt x="247751" y="45246"/>
                  </a:cubicBezTo>
                  <a:cubicBezTo>
                    <a:pt x="253314" y="42808"/>
                    <a:pt x="257048" y="38236"/>
                    <a:pt x="261696" y="34654"/>
                  </a:cubicBezTo>
                  <a:cubicBezTo>
                    <a:pt x="262001" y="34426"/>
                    <a:pt x="262229" y="34197"/>
                    <a:pt x="262534" y="33968"/>
                  </a:cubicBezTo>
                  <a:cubicBezTo>
                    <a:pt x="262991" y="33587"/>
                    <a:pt x="263525" y="33207"/>
                    <a:pt x="264058" y="32978"/>
                  </a:cubicBezTo>
                  <a:cubicBezTo>
                    <a:pt x="272516" y="29397"/>
                    <a:pt x="278765" y="23301"/>
                    <a:pt x="289052" y="21700"/>
                  </a:cubicBezTo>
                  <a:cubicBezTo>
                    <a:pt x="290500" y="21472"/>
                    <a:pt x="291566" y="20024"/>
                    <a:pt x="292786" y="19110"/>
                  </a:cubicBezTo>
                  <a:cubicBezTo>
                    <a:pt x="295605" y="17128"/>
                    <a:pt x="298348" y="15452"/>
                    <a:pt x="302920" y="16366"/>
                  </a:cubicBezTo>
                  <a:cubicBezTo>
                    <a:pt x="304292" y="16671"/>
                    <a:pt x="307264" y="15757"/>
                    <a:pt x="307797" y="14843"/>
                  </a:cubicBezTo>
                  <a:cubicBezTo>
                    <a:pt x="309473" y="12252"/>
                    <a:pt x="311683" y="13090"/>
                    <a:pt x="313893" y="13852"/>
                  </a:cubicBezTo>
                  <a:cubicBezTo>
                    <a:pt x="316331" y="14690"/>
                    <a:pt x="318922" y="15528"/>
                    <a:pt x="321284" y="16442"/>
                  </a:cubicBezTo>
                  <a:cubicBezTo>
                    <a:pt x="322732" y="16976"/>
                    <a:pt x="324104" y="17662"/>
                    <a:pt x="325323" y="18347"/>
                  </a:cubicBezTo>
                  <a:cubicBezTo>
                    <a:pt x="328447" y="20176"/>
                    <a:pt x="331952" y="21091"/>
                    <a:pt x="335458" y="21700"/>
                  </a:cubicBezTo>
                  <a:cubicBezTo>
                    <a:pt x="338734" y="22234"/>
                    <a:pt x="338429" y="23377"/>
                    <a:pt x="337286" y="24520"/>
                  </a:cubicBezTo>
                  <a:cubicBezTo>
                    <a:pt x="331114" y="30692"/>
                    <a:pt x="328142" y="37778"/>
                    <a:pt x="324409" y="44713"/>
                  </a:cubicBezTo>
                  <a:cubicBezTo>
                    <a:pt x="323799" y="45780"/>
                    <a:pt x="322504" y="46694"/>
                    <a:pt x="321818" y="47761"/>
                  </a:cubicBezTo>
                  <a:cubicBezTo>
                    <a:pt x="320980" y="48980"/>
                    <a:pt x="320599" y="50275"/>
                    <a:pt x="320522" y="51495"/>
                  </a:cubicBezTo>
                  <a:cubicBezTo>
                    <a:pt x="320370" y="53781"/>
                    <a:pt x="321361" y="56067"/>
                    <a:pt x="322580" y="58276"/>
                  </a:cubicBezTo>
                  <a:cubicBezTo>
                    <a:pt x="324028" y="60943"/>
                    <a:pt x="325551" y="63534"/>
                    <a:pt x="327456" y="66049"/>
                  </a:cubicBezTo>
                  <a:cubicBezTo>
                    <a:pt x="330505" y="70240"/>
                    <a:pt x="334315" y="74050"/>
                    <a:pt x="339496" y="77326"/>
                  </a:cubicBezTo>
                  <a:cubicBezTo>
                    <a:pt x="339801" y="77479"/>
                    <a:pt x="340106" y="77708"/>
                    <a:pt x="340411" y="77936"/>
                  </a:cubicBezTo>
                  <a:cubicBezTo>
                    <a:pt x="344754" y="80908"/>
                    <a:pt x="347954" y="84718"/>
                    <a:pt x="352069" y="87994"/>
                  </a:cubicBezTo>
                  <a:cubicBezTo>
                    <a:pt x="354355" y="89823"/>
                    <a:pt x="357327" y="91271"/>
                    <a:pt x="359918" y="92948"/>
                  </a:cubicBezTo>
                  <a:cubicBezTo>
                    <a:pt x="361899" y="94243"/>
                    <a:pt x="363880" y="95538"/>
                    <a:pt x="365633" y="96910"/>
                  </a:cubicBezTo>
                  <a:cubicBezTo>
                    <a:pt x="366014" y="97215"/>
                    <a:pt x="365633" y="98586"/>
                    <a:pt x="365252" y="98663"/>
                  </a:cubicBezTo>
                  <a:cubicBezTo>
                    <a:pt x="355879" y="100568"/>
                    <a:pt x="349402" y="105520"/>
                    <a:pt x="342011" y="109635"/>
                  </a:cubicBezTo>
                  <a:cubicBezTo>
                    <a:pt x="337363" y="112226"/>
                    <a:pt x="337134" y="115579"/>
                    <a:pt x="338277" y="118551"/>
                  </a:cubicBezTo>
                  <a:cubicBezTo>
                    <a:pt x="340334" y="123961"/>
                    <a:pt x="340791" y="130057"/>
                    <a:pt x="347726" y="134019"/>
                  </a:cubicBezTo>
                  <a:cubicBezTo>
                    <a:pt x="348335" y="134324"/>
                    <a:pt x="348411" y="135086"/>
                    <a:pt x="348793" y="135619"/>
                  </a:cubicBezTo>
                  <a:cubicBezTo>
                    <a:pt x="351764" y="139734"/>
                    <a:pt x="355422" y="143392"/>
                    <a:pt x="359918" y="146745"/>
                  </a:cubicBezTo>
                  <a:cubicBezTo>
                    <a:pt x="367233" y="152231"/>
                    <a:pt x="373558" y="158327"/>
                    <a:pt x="380492" y="164118"/>
                  </a:cubicBezTo>
                  <a:cubicBezTo>
                    <a:pt x="381711" y="165185"/>
                    <a:pt x="383387" y="166023"/>
                    <a:pt x="384911" y="166937"/>
                  </a:cubicBezTo>
                  <a:cubicBezTo>
                    <a:pt x="386054" y="167623"/>
                    <a:pt x="387426" y="168157"/>
                    <a:pt x="388416" y="168919"/>
                  </a:cubicBezTo>
                  <a:cubicBezTo>
                    <a:pt x="392226" y="171891"/>
                    <a:pt x="396036" y="174938"/>
                    <a:pt x="399694" y="177987"/>
                  </a:cubicBezTo>
                  <a:cubicBezTo>
                    <a:pt x="400380" y="178520"/>
                    <a:pt x="400913" y="179282"/>
                    <a:pt x="400990" y="179968"/>
                  </a:cubicBezTo>
                  <a:cubicBezTo>
                    <a:pt x="401523" y="185226"/>
                    <a:pt x="402133" y="185987"/>
                    <a:pt x="408229" y="190026"/>
                  </a:cubicBezTo>
                  <a:cubicBezTo>
                    <a:pt x="409067" y="190560"/>
                    <a:pt x="409905" y="191474"/>
                    <a:pt x="410134" y="192236"/>
                  </a:cubicBezTo>
                  <a:cubicBezTo>
                    <a:pt x="411276" y="196351"/>
                    <a:pt x="414706" y="199399"/>
                    <a:pt x="418744" y="202218"/>
                  </a:cubicBezTo>
                  <a:cubicBezTo>
                    <a:pt x="423011" y="205266"/>
                    <a:pt x="425526" y="205266"/>
                    <a:pt x="430250" y="202218"/>
                  </a:cubicBezTo>
                  <a:cubicBezTo>
                    <a:pt x="432841" y="200618"/>
                    <a:pt x="435356" y="198942"/>
                    <a:pt x="438023" y="197417"/>
                  </a:cubicBezTo>
                  <a:cubicBezTo>
                    <a:pt x="438404" y="197189"/>
                    <a:pt x="438785" y="196960"/>
                    <a:pt x="439166" y="196808"/>
                  </a:cubicBezTo>
                  <a:cubicBezTo>
                    <a:pt x="451434" y="190331"/>
                    <a:pt x="463016" y="183321"/>
                    <a:pt x="473913" y="175777"/>
                  </a:cubicBezTo>
                  <a:cubicBezTo>
                    <a:pt x="476504" y="173948"/>
                    <a:pt x="479323" y="172348"/>
                    <a:pt x="481990" y="170671"/>
                  </a:cubicBezTo>
                  <a:cubicBezTo>
                    <a:pt x="482905" y="170138"/>
                    <a:pt x="483819" y="169528"/>
                    <a:pt x="484657" y="168919"/>
                  </a:cubicBezTo>
                  <a:cubicBezTo>
                    <a:pt x="493725" y="162670"/>
                    <a:pt x="500964" y="155355"/>
                    <a:pt x="508279" y="148116"/>
                  </a:cubicBezTo>
                  <a:cubicBezTo>
                    <a:pt x="510794" y="145602"/>
                    <a:pt x="513385" y="143239"/>
                    <a:pt x="515975" y="140801"/>
                  </a:cubicBezTo>
                  <a:cubicBezTo>
                    <a:pt x="517576" y="139277"/>
                    <a:pt x="519100" y="137753"/>
                    <a:pt x="520928" y="136381"/>
                  </a:cubicBezTo>
                  <a:cubicBezTo>
                    <a:pt x="521157" y="136153"/>
                    <a:pt x="521462" y="136000"/>
                    <a:pt x="521690" y="135772"/>
                  </a:cubicBezTo>
                  <a:cubicBezTo>
                    <a:pt x="525805" y="132953"/>
                    <a:pt x="529615" y="129676"/>
                    <a:pt x="534492" y="127771"/>
                  </a:cubicBezTo>
                  <a:cubicBezTo>
                    <a:pt x="539750" y="125637"/>
                    <a:pt x="541807" y="122437"/>
                    <a:pt x="543636" y="118932"/>
                  </a:cubicBezTo>
                  <a:cubicBezTo>
                    <a:pt x="544246" y="117713"/>
                    <a:pt x="543484" y="116493"/>
                    <a:pt x="540893" y="115883"/>
                  </a:cubicBezTo>
                  <a:cubicBezTo>
                    <a:pt x="533806" y="114283"/>
                    <a:pt x="528167" y="110854"/>
                    <a:pt x="522148" y="107882"/>
                  </a:cubicBezTo>
                  <a:cubicBezTo>
                    <a:pt x="520776" y="107197"/>
                    <a:pt x="519328" y="106587"/>
                    <a:pt x="517880" y="105977"/>
                  </a:cubicBezTo>
                  <a:cubicBezTo>
                    <a:pt x="510946" y="103158"/>
                    <a:pt x="511099" y="100948"/>
                    <a:pt x="516204" y="96452"/>
                  </a:cubicBezTo>
                  <a:cubicBezTo>
                    <a:pt x="517347" y="95462"/>
                    <a:pt x="518414" y="94471"/>
                    <a:pt x="519557" y="93481"/>
                  </a:cubicBezTo>
                  <a:cubicBezTo>
                    <a:pt x="524434" y="89138"/>
                    <a:pt x="529310" y="84794"/>
                    <a:pt x="534263" y="80527"/>
                  </a:cubicBezTo>
                  <a:cubicBezTo>
                    <a:pt x="538378" y="77022"/>
                    <a:pt x="542569" y="73669"/>
                    <a:pt x="547065" y="70392"/>
                  </a:cubicBezTo>
                  <a:cubicBezTo>
                    <a:pt x="547827" y="69859"/>
                    <a:pt x="548589" y="69325"/>
                    <a:pt x="549351" y="68792"/>
                  </a:cubicBezTo>
                  <a:cubicBezTo>
                    <a:pt x="554075" y="65439"/>
                    <a:pt x="557657" y="61324"/>
                    <a:pt x="560019" y="56600"/>
                  </a:cubicBezTo>
                  <a:cubicBezTo>
                    <a:pt x="561086" y="54466"/>
                    <a:pt x="560324" y="52866"/>
                    <a:pt x="559105" y="51418"/>
                  </a:cubicBezTo>
                  <a:cubicBezTo>
                    <a:pt x="556209" y="47913"/>
                    <a:pt x="552704" y="44637"/>
                    <a:pt x="549808" y="41131"/>
                  </a:cubicBezTo>
                  <a:cubicBezTo>
                    <a:pt x="549351" y="40598"/>
                    <a:pt x="548970" y="40141"/>
                    <a:pt x="548589" y="39608"/>
                  </a:cubicBezTo>
                  <a:cubicBezTo>
                    <a:pt x="545922" y="36102"/>
                    <a:pt x="543636" y="32445"/>
                    <a:pt x="541960" y="28635"/>
                  </a:cubicBezTo>
                  <a:cubicBezTo>
                    <a:pt x="540512" y="25434"/>
                    <a:pt x="544246" y="20938"/>
                    <a:pt x="548665" y="19033"/>
                  </a:cubicBezTo>
                  <a:cubicBezTo>
                    <a:pt x="559486" y="14309"/>
                    <a:pt x="570230" y="9508"/>
                    <a:pt x="581050" y="4708"/>
                  </a:cubicBezTo>
                  <a:lnTo>
                    <a:pt x="581736" y="4403"/>
                  </a:lnTo>
                  <a:cubicBezTo>
                    <a:pt x="582498" y="4098"/>
                    <a:pt x="583031" y="3565"/>
                    <a:pt x="583641" y="3031"/>
                  </a:cubicBezTo>
                  <a:cubicBezTo>
                    <a:pt x="587222" y="-93"/>
                    <a:pt x="591261" y="-703"/>
                    <a:pt x="596747" y="745"/>
                  </a:cubicBezTo>
                  <a:cubicBezTo>
                    <a:pt x="605510" y="2955"/>
                    <a:pt x="614578" y="4632"/>
                    <a:pt x="623494" y="6613"/>
                  </a:cubicBezTo>
                  <a:cubicBezTo>
                    <a:pt x="626465" y="7298"/>
                    <a:pt x="629132" y="8442"/>
                    <a:pt x="632028" y="9203"/>
                  </a:cubicBezTo>
                  <a:cubicBezTo>
                    <a:pt x="635152" y="9966"/>
                    <a:pt x="637895" y="11185"/>
                    <a:pt x="641477" y="11642"/>
                  </a:cubicBezTo>
                  <a:cubicBezTo>
                    <a:pt x="644677" y="12023"/>
                    <a:pt x="647649" y="14080"/>
                    <a:pt x="650392" y="15757"/>
                  </a:cubicBezTo>
                  <a:cubicBezTo>
                    <a:pt x="659384" y="21091"/>
                    <a:pt x="668147" y="26730"/>
                    <a:pt x="677215" y="31988"/>
                  </a:cubicBezTo>
                  <a:cubicBezTo>
                    <a:pt x="682777" y="35264"/>
                    <a:pt x="688873" y="38083"/>
                    <a:pt x="694664" y="41207"/>
                  </a:cubicBezTo>
                  <a:cubicBezTo>
                    <a:pt x="698093" y="43036"/>
                    <a:pt x="701522" y="44941"/>
                    <a:pt x="704723" y="46999"/>
                  </a:cubicBezTo>
                  <a:cubicBezTo>
                    <a:pt x="710666" y="50732"/>
                    <a:pt x="715848" y="55228"/>
                    <a:pt x="722325" y="58429"/>
                  </a:cubicBezTo>
                  <a:cubicBezTo>
                    <a:pt x="733984" y="64144"/>
                    <a:pt x="743737" y="71230"/>
                    <a:pt x="753719" y="78241"/>
                  </a:cubicBezTo>
                  <a:cubicBezTo>
                    <a:pt x="758444" y="81518"/>
                    <a:pt x="765454" y="81746"/>
                    <a:pt x="770941" y="78241"/>
                  </a:cubicBezTo>
                  <a:cubicBezTo>
                    <a:pt x="778408" y="73440"/>
                    <a:pt x="785800" y="68487"/>
                    <a:pt x="792048" y="63001"/>
                  </a:cubicBezTo>
                  <a:cubicBezTo>
                    <a:pt x="796925" y="58733"/>
                    <a:pt x="803249" y="55762"/>
                    <a:pt x="808507" y="51952"/>
                  </a:cubicBezTo>
                  <a:cubicBezTo>
                    <a:pt x="813460" y="48370"/>
                    <a:pt x="819404" y="45551"/>
                    <a:pt x="823823" y="41588"/>
                  </a:cubicBezTo>
                  <a:cubicBezTo>
                    <a:pt x="826414" y="39226"/>
                    <a:pt x="829234" y="36712"/>
                    <a:pt x="832815" y="35340"/>
                  </a:cubicBezTo>
                  <a:cubicBezTo>
                    <a:pt x="836930" y="33664"/>
                    <a:pt x="838225" y="30844"/>
                    <a:pt x="840816" y="28558"/>
                  </a:cubicBezTo>
                  <a:cubicBezTo>
                    <a:pt x="841654" y="27796"/>
                    <a:pt x="842492" y="26958"/>
                    <a:pt x="843559" y="26501"/>
                  </a:cubicBezTo>
                  <a:cubicBezTo>
                    <a:pt x="850798" y="23605"/>
                    <a:pt x="854989" y="18805"/>
                    <a:pt x="859714" y="14233"/>
                  </a:cubicBezTo>
                  <a:cubicBezTo>
                    <a:pt x="863905" y="10118"/>
                    <a:pt x="869391" y="6689"/>
                    <a:pt x="874725" y="3336"/>
                  </a:cubicBezTo>
                  <a:cubicBezTo>
                    <a:pt x="878154" y="1126"/>
                    <a:pt x="882345" y="1583"/>
                    <a:pt x="885621" y="3946"/>
                  </a:cubicBezTo>
                  <a:cubicBezTo>
                    <a:pt x="891336" y="7984"/>
                    <a:pt x="896747" y="12252"/>
                    <a:pt x="902690" y="16062"/>
                  </a:cubicBezTo>
                  <a:cubicBezTo>
                    <a:pt x="910386" y="20938"/>
                    <a:pt x="918235" y="25739"/>
                    <a:pt x="926693" y="30006"/>
                  </a:cubicBezTo>
                  <a:cubicBezTo>
                    <a:pt x="932104" y="32749"/>
                    <a:pt x="938123" y="35188"/>
                    <a:pt x="942086" y="39379"/>
                  </a:cubicBezTo>
                  <a:cubicBezTo>
                    <a:pt x="943000" y="40369"/>
                    <a:pt x="945134" y="40903"/>
                    <a:pt x="946886" y="41360"/>
                  </a:cubicBezTo>
                  <a:close/>
                  <a:moveTo>
                    <a:pt x="458597" y="250986"/>
                  </a:moveTo>
                  <a:cubicBezTo>
                    <a:pt x="463550" y="243366"/>
                    <a:pt x="456006" y="236127"/>
                    <a:pt x="444424" y="233232"/>
                  </a:cubicBezTo>
                  <a:cubicBezTo>
                    <a:pt x="440156" y="232165"/>
                    <a:pt x="435737" y="231327"/>
                    <a:pt x="431317" y="230412"/>
                  </a:cubicBezTo>
                  <a:cubicBezTo>
                    <a:pt x="430936" y="230336"/>
                    <a:pt x="430403" y="230412"/>
                    <a:pt x="429946" y="230412"/>
                  </a:cubicBezTo>
                  <a:cubicBezTo>
                    <a:pt x="424993" y="230869"/>
                    <a:pt x="420040" y="229879"/>
                    <a:pt x="414934" y="230260"/>
                  </a:cubicBezTo>
                  <a:cubicBezTo>
                    <a:pt x="409143" y="230793"/>
                    <a:pt x="404190" y="231936"/>
                    <a:pt x="400228" y="235060"/>
                  </a:cubicBezTo>
                  <a:cubicBezTo>
                    <a:pt x="395884" y="238566"/>
                    <a:pt x="391160" y="241918"/>
                    <a:pt x="387121" y="245576"/>
                  </a:cubicBezTo>
                  <a:cubicBezTo>
                    <a:pt x="386588" y="246109"/>
                    <a:pt x="386054" y="246643"/>
                    <a:pt x="385597" y="247176"/>
                  </a:cubicBezTo>
                  <a:cubicBezTo>
                    <a:pt x="384226" y="248929"/>
                    <a:pt x="383159" y="250834"/>
                    <a:pt x="382092" y="252662"/>
                  </a:cubicBezTo>
                  <a:cubicBezTo>
                    <a:pt x="378434" y="259216"/>
                    <a:pt x="377749" y="266074"/>
                    <a:pt x="378053" y="273541"/>
                  </a:cubicBezTo>
                  <a:cubicBezTo>
                    <a:pt x="378511" y="274380"/>
                    <a:pt x="379349" y="274684"/>
                    <a:pt x="379349" y="275065"/>
                  </a:cubicBezTo>
                  <a:cubicBezTo>
                    <a:pt x="379577" y="280018"/>
                    <a:pt x="383845" y="283295"/>
                    <a:pt x="389407" y="284819"/>
                  </a:cubicBezTo>
                  <a:cubicBezTo>
                    <a:pt x="391084" y="285276"/>
                    <a:pt x="392836" y="285810"/>
                    <a:pt x="394589" y="286267"/>
                  </a:cubicBezTo>
                  <a:cubicBezTo>
                    <a:pt x="401980" y="288248"/>
                    <a:pt x="409524" y="289772"/>
                    <a:pt x="418058" y="288096"/>
                  </a:cubicBezTo>
                  <a:cubicBezTo>
                    <a:pt x="425450" y="286648"/>
                    <a:pt x="432231" y="285200"/>
                    <a:pt x="436194" y="280247"/>
                  </a:cubicBezTo>
                  <a:cubicBezTo>
                    <a:pt x="439547" y="276056"/>
                    <a:pt x="442823" y="272018"/>
                    <a:pt x="448081" y="268893"/>
                  </a:cubicBezTo>
                  <a:cubicBezTo>
                    <a:pt x="448538" y="268588"/>
                    <a:pt x="448843" y="268131"/>
                    <a:pt x="449072" y="267750"/>
                  </a:cubicBezTo>
                  <a:cubicBezTo>
                    <a:pt x="452958" y="262340"/>
                    <a:pt x="459130" y="257539"/>
                    <a:pt x="458444" y="250834"/>
                  </a:cubicBezTo>
                  <a:close/>
                  <a:moveTo>
                    <a:pt x="451281" y="466480"/>
                  </a:moveTo>
                  <a:cubicBezTo>
                    <a:pt x="454787" y="459469"/>
                    <a:pt x="453263" y="456040"/>
                    <a:pt x="444881" y="452154"/>
                  </a:cubicBezTo>
                  <a:cubicBezTo>
                    <a:pt x="436804" y="448420"/>
                    <a:pt x="428574" y="445067"/>
                    <a:pt x="419049" y="443468"/>
                  </a:cubicBezTo>
                  <a:cubicBezTo>
                    <a:pt x="413105" y="442477"/>
                    <a:pt x="409676" y="442553"/>
                    <a:pt x="406781" y="445753"/>
                  </a:cubicBezTo>
                  <a:cubicBezTo>
                    <a:pt x="405638" y="446972"/>
                    <a:pt x="404952" y="447506"/>
                    <a:pt x="403047" y="447353"/>
                  </a:cubicBezTo>
                  <a:cubicBezTo>
                    <a:pt x="396494" y="447049"/>
                    <a:pt x="390550" y="448497"/>
                    <a:pt x="384835" y="450706"/>
                  </a:cubicBezTo>
                  <a:cubicBezTo>
                    <a:pt x="372110" y="455507"/>
                    <a:pt x="367919" y="464956"/>
                    <a:pt x="374548" y="474023"/>
                  </a:cubicBezTo>
                  <a:cubicBezTo>
                    <a:pt x="377977" y="478748"/>
                    <a:pt x="383921" y="481568"/>
                    <a:pt x="390017" y="484082"/>
                  </a:cubicBezTo>
                  <a:cubicBezTo>
                    <a:pt x="393751" y="485606"/>
                    <a:pt x="397408" y="487130"/>
                    <a:pt x="400609" y="489797"/>
                  </a:cubicBezTo>
                  <a:cubicBezTo>
                    <a:pt x="404495" y="492540"/>
                    <a:pt x="408610" y="494140"/>
                    <a:pt x="413715" y="493378"/>
                  </a:cubicBezTo>
                  <a:cubicBezTo>
                    <a:pt x="415086" y="493150"/>
                    <a:pt x="416458" y="492616"/>
                    <a:pt x="417830" y="492464"/>
                  </a:cubicBezTo>
                  <a:cubicBezTo>
                    <a:pt x="426669" y="491626"/>
                    <a:pt x="432917" y="487816"/>
                    <a:pt x="438556" y="483244"/>
                  </a:cubicBezTo>
                  <a:cubicBezTo>
                    <a:pt x="444576" y="478291"/>
                    <a:pt x="448234" y="472423"/>
                    <a:pt x="451205" y="466328"/>
                  </a:cubicBezTo>
                  <a:close/>
                  <a:moveTo>
                    <a:pt x="450367" y="357818"/>
                  </a:moveTo>
                  <a:cubicBezTo>
                    <a:pt x="453568" y="352180"/>
                    <a:pt x="451358" y="347532"/>
                    <a:pt x="445490" y="343341"/>
                  </a:cubicBezTo>
                  <a:cubicBezTo>
                    <a:pt x="440995" y="340216"/>
                    <a:pt x="435203" y="338845"/>
                    <a:pt x="429793" y="336940"/>
                  </a:cubicBezTo>
                  <a:cubicBezTo>
                    <a:pt x="424307" y="334958"/>
                    <a:pt x="418287" y="335340"/>
                    <a:pt x="412648" y="334197"/>
                  </a:cubicBezTo>
                  <a:cubicBezTo>
                    <a:pt x="408381" y="333358"/>
                    <a:pt x="403656" y="333053"/>
                    <a:pt x="399161" y="333282"/>
                  </a:cubicBezTo>
                  <a:cubicBezTo>
                    <a:pt x="396722" y="333435"/>
                    <a:pt x="394208" y="334883"/>
                    <a:pt x="392303" y="336254"/>
                  </a:cubicBezTo>
                  <a:cubicBezTo>
                    <a:pt x="391693" y="336711"/>
                    <a:pt x="392836" y="338616"/>
                    <a:pt x="393446" y="339759"/>
                  </a:cubicBezTo>
                  <a:cubicBezTo>
                    <a:pt x="394513" y="341740"/>
                    <a:pt x="395275" y="343569"/>
                    <a:pt x="392760" y="345322"/>
                  </a:cubicBezTo>
                  <a:cubicBezTo>
                    <a:pt x="386664" y="349360"/>
                    <a:pt x="383845" y="354694"/>
                    <a:pt x="381406" y="360181"/>
                  </a:cubicBezTo>
                  <a:cubicBezTo>
                    <a:pt x="378891" y="365743"/>
                    <a:pt x="381635" y="372220"/>
                    <a:pt x="387959" y="375192"/>
                  </a:cubicBezTo>
                  <a:cubicBezTo>
                    <a:pt x="391236" y="376716"/>
                    <a:pt x="394894" y="377935"/>
                    <a:pt x="398323" y="379307"/>
                  </a:cubicBezTo>
                  <a:cubicBezTo>
                    <a:pt x="400532" y="380221"/>
                    <a:pt x="402437" y="381593"/>
                    <a:pt x="404723" y="382126"/>
                  </a:cubicBezTo>
                  <a:cubicBezTo>
                    <a:pt x="413181" y="383803"/>
                    <a:pt x="421564" y="383498"/>
                    <a:pt x="430174" y="380983"/>
                  </a:cubicBezTo>
                  <a:cubicBezTo>
                    <a:pt x="437185" y="376487"/>
                    <a:pt x="442823" y="371687"/>
                    <a:pt x="446176" y="365667"/>
                  </a:cubicBezTo>
                  <a:cubicBezTo>
                    <a:pt x="447624" y="363076"/>
                    <a:pt x="448996" y="360409"/>
                    <a:pt x="450443" y="357818"/>
                  </a:cubicBezTo>
                  <a:close/>
                </a:path>
              </a:pathLst>
            </a:custGeom>
            <a:solidFill>
              <a:srgbClr val="FFFFFF"/>
            </a:solidFill>
            <a:ln w="7620" cap="flat">
              <a:noFill/>
              <a:prstDash val="solid"/>
              <a:miter/>
            </a:ln>
          </p:spPr>
          <p:txBody>
            <a:bodyPr rtlCol="0" anchor="ctr"/>
            <a:lstStyle/>
            <a:p>
              <a:endParaRPr lang="ja-JP" altLang="en-US"/>
            </a:p>
          </p:txBody>
        </p:sp>
        <p:sp>
          <p:nvSpPr>
            <p:cNvPr id="17" name="フリーフォーム: 図形 16">
              <a:extLst>
                <a:ext uri="{FF2B5EF4-FFF2-40B4-BE49-F238E27FC236}">
                  <a16:creationId xmlns:a16="http://schemas.microsoft.com/office/drawing/2014/main" id="{5854F325-B80D-3FE3-9C01-F9F7A5A77C3F}"/>
                </a:ext>
              </a:extLst>
            </p:cNvPr>
            <p:cNvSpPr/>
            <p:nvPr/>
          </p:nvSpPr>
          <p:spPr>
            <a:xfrm>
              <a:off x="5774055" y="4105655"/>
              <a:ext cx="33985" cy="29337"/>
            </a:xfrm>
            <a:custGeom>
              <a:avLst/>
              <a:gdLst>
                <a:gd name="connsiteX0" fmla="*/ 30175 w 33985"/>
                <a:gd name="connsiteY0" fmla="*/ 1372 h 29337"/>
                <a:gd name="connsiteX1" fmla="*/ 33985 w 33985"/>
                <a:gd name="connsiteY1" fmla="*/ 3429 h 29337"/>
                <a:gd name="connsiteX2" fmla="*/ 18364 w 33985"/>
                <a:gd name="connsiteY2" fmla="*/ 18669 h 29337"/>
                <a:gd name="connsiteX3" fmla="*/ 7163 w 33985"/>
                <a:gd name="connsiteY3" fmla="*/ 29337 h 29337"/>
                <a:gd name="connsiteX4" fmla="*/ 3201 w 33985"/>
                <a:gd name="connsiteY4" fmla="*/ 27203 h 29337"/>
                <a:gd name="connsiteX5" fmla="*/ 4648 w 33985"/>
                <a:gd name="connsiteY5" fmla="*/ 26289 h 29337"/>
                <a:gd name="connsiteX6" fmla="*/ 8001 w 33985"/>
                <a:gd name="connsiteY6" fmla="*/ 23013 h 29337"/>
                <a:gd name="connsiteX7" fmla="*/ 7239 w 33985"/>
                <a:gd name="connsiteY7" fmla="*/ 22479 h 29337"/>
                <a:gd name="connsiteX8" fmla="*/ 4039 w 33985"/>
                <a:gd name="connsiteY8" fmla="*/ 24689 h 29337"/>
                <a:gd name="connsiteX9" fmla="*/ 0 w 33985"/>
                <a:gd name="connsiteY9" fmla="*/ 22555 h 29337"/>
                <a:gd name="connsiteX10" fmla="*/ 13335 w 33985"/>
                <a:gd name="connsiteY10" fmla="*/ 9754 h 29337"/>
                <a:gd name="connsiteX11" fmla="*/ 23469 w 33985"/>
                <a:gd name="connsiteY11" fmla="*/ 0 h 29337"/>
                <a:gd name="connsiteX12" fmla="*/ 28804 w 33985"/>
                <a:gd name="connsiteY12" fmla="*/ 1219 h 29337"/>
                <a:gd name="connsiteX13" fmla="*/ 28727 w 33985"/>
                <a:gd name="connsiteY13" fmla="*/ 2134 h 29337"/>
                <a:gd name="connsiteX14" fmla="*/ 30175 w 33985"/>
                <a:gd name="connsiteY14" fmla="*/ 1219 h 29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985" h="29337">
                  <a:moveTo>
                    <a:pt x="30175" y="1372"/>
                  </a:moveTo>
                  <a:lnTo>
                    <a:pt x="33985" y="3429"/>
                  </a:lnTo>
                  <a:cubicBezTo>
                    <a:pt x="28651" y="8458"/>
                    <a:pt x="23393" y="13564"/>
                    <a:pt x="18364" y="18669"/>
                  </a:cubicBezTo>
                  <a:cubicBezTo>
                    <a:pt x="14783" y="22327"/>
                    <a:pt x="10821" y="25679"/>
                    <a:pt x="7163" y="29337"/>
                  </a:cubicBezTo>
                  <a:lnTo>
                    <a:pt x="3201" y="27203"/>
                  </a:lnTo>
                  <a:cubicBezTo>
                    <a:pt x="3201" y="27203"/>
                    <a:pt x="3734" y="26594"/>
                    <a:pt x="4648" y="26289"/>
                  </a:cubicBezTo>
                  <a:cubicBezTo>
                    <a:pt x="5791" y="25222"/>
                    <a:pt x="6934" y="24155"/>
                    <a:pt x="8001" y="23013"/>
                  </a:cubicBezTo>
                  <a:cubicBezTo>
                    <a:pt x="8001" y="23013"/>
                    <a:pt x="7468" y="22708"/>
                    <a:pt x="7239" y="22479"/>
                  </a:cubicBezTo>
                  <a:cubicBezTo>
                    <a:pt x="6401" y="23317"/>
                    <a:pt x="4877" y="23851"/>
                    <a:pt x="4039" y="24689"/>
                  </a:cubicBezTo>
                  <a:lnTo>
                    <a:pt x="0" y="22555"/>
                  </a:lnTo>
                  <a:cubicBezTo>
                    <a:pt x="4419" y="18288"/>
                    <a:pt x="9068" y="14097"/>
                    <a:pt x="13335" y="9754"/>
                  </a:cubicBezTo>
                  <a:cubicBezTo>
                    <a:pt x="16612" y="6401"/>
                    <a:pt x="20041" y="3200"/>
                    <a:pt x="23469" y="0"/>
                  </a:cubicBezTo>
                  <a:lnTo>
                    <a:pt x="28804" y="1219"/>
                  </a:lnTo>
                  <a:cubicBezTo>
                    <a:pt x="28804" y="1219"/>
                    <a:pt x="28804" y="1829"/>
                    <a:pt x="28727" y="2134"/>
                  </a:cubicBezTo>
                  <a:cubicBezTo>
                    <a:pt x="28956" y="1829"/>
                    <a:pt x="29261" y="1524"/>
                    <a:pt x="30175" y="1219"/>
                  </a:cubicBezTo>
                  <a:close/>
                </a:path>
              </a:pathLst>
            </a:custGeom>
            <a:solidFill>
              <a:srgbClr val="040000"/>
            </a:solidFill>
            <a:ln w="7620" cap="flat">
              <a:noFill/>
              <a:prstDash val="solid"/>
              <a:miter/>
            </a:ln>
          </p:spPr>
          <p:txBody>
            <a:bodyPr rtlCol="0" anchor="ctr"/>
            <a:lstStyle/>
            <a:p>
              <a:endParaRPr lang="ja-JP" altLang="en-US"/>
            </a:p>
          </p:txBody>
        </p:sp>
        <p:sp>
          <p:nvSpPr>
            <p:cNvPr id="18" name="フリーフォーム: 図形 17">
              <a:extLst>
                <a:ext uri="{FF2B5EF4-FFF2-40B4-BE49-F238E27FC236}">
                  <a16:creationId xmlns:a16="http://schemas.microsoft.com/office/drawing/2014/main" id="{8DA70872-D6FB-6467-3CCE-E81784020AC7}"/>
                </a:ext>
              </a:extLst>
            </p:cNvPr>
            <p:cNvSpPr/>
            <p:nvPr/>
          </p:nvSpPr>
          <p:spPr>
            <a:xfrm>
              <a:off x="5756605" y="4128363"/>
              <a:ext cx="24688" cy="21640"/>
            </a:xfrm>
            <a:custGeom>
              <a:avLst/>
              <a:gdLst>
                <a:gd name="connsiteX0" fmla="*/ 20726 w 24688"/>
                <a:gd name="connsiteY0" fmla="*/ 4496 h 21640"/>
                <a:gd name="connsiteX1" fmla="*/ 24689 w 24688"/>
                <a:gd name="connsiteY1" fmla="*/ 6629 h 21640"/>
                <a:gd name="connsiteX2" fmla="*/ 18745 w 24688"/>
                <a:gd name="connsiteY2" fmla="*/ 13411 h 21640"/>
                <a:gd name="connsiteX3" fmla="*/ 11049 w 24688"/>
                <a:gd name="connsiteY3" fmla="*/ 20269 h 21640"/>
                <a:gd name="connsiteX4" fmla="*/ 9601 w 24688"/>
                <a:gd name="connsiteY4" fmla="*/ 21641 h 21640"/>
                <a:gd name="connsiteX5" fmla="*/ 5182 w 24688"/>
                <a:gd name="connsiteY5" fmla="*/ 19812 h 21640"/>
                <a:gd name="connsiteX6" fmla="*/ 6782 w 24688"/>
                <a:gd name="connsiteY6" fmla="*/ 19507 h 21640"/>
                <a:gd name="connsiteX7" fmla="*/ 4648 w 24688"/>
                <a:gd name="connsiteY7" fmla="*/ 19126 h 21640"/>
                <a:gd name="connsiteX8" fmla="*/ 4648 w 24688"/>
                <a:gd name="connsiteY8" fmla="*/ 19126 h 21640"/>
                <a:gd name="connsiteX9" fmla="*/ 0 w 24688"/>
                <a:gd name="connsiteY9" fmla="*/ 17678 h 21640"/>
                <a:gd name="connsiteX10" fmla="*/ 9830 w 24688"/>
                <a:gd name="connsiteY10" fmla="*/ 7772 h 21640"/>
                <a:gd name="connsiteX11" fmla="*/ 17602 w 24688"/>
                <a:gd name="connsiteY11" fmla="*/ 0 h 21640"/>
                <a:gd name="connsiteX12" fmla="*/ 21641 w 24688"/>
                <a:gd name="connsiteY12" fmla="*/ 2133 h 21640"/>
                <a:gd name="connsiteX13" fmla="*/ 20955 w 24688"/>
                <a:gd name="connsiteY13" fmla="*/ 3657 h 21640"/>
                <a:gd name="connsiteX14" fmla="*/ 20879 w 24688"/>
                <a:gd name="connsiteY14" fmla="*/ 4572 h 21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88" h="21640">
                  <a:moveTo>
                    <a:pt x="20726" y="4496"/>
                  </a:moveTo>
                  <a:lnTo>
                    <a:pt x="24689" y="6629"/>
                  </a:lnTo>
                  <a:cubicBezTo>
                    <a:pt x="22479" y="8763"/>
                    <a:pt x="20498" y="11049"/>
                    <a:pt x="18745" y="13411"/>
                  </a:cubicBezTo>
                  <a:cubicBezTo>
                    <a:pt x="16840" y="15926"/>
                    <a:pt x="13716" y="18059"/>
                    <a:pt x="11049" y="20269"/>
                  </a:cubicBezTo>
                  <a:cubicBezTo>
                    <a:pt x="10516" y="20726"/>
                    <a:pt x="10058" y="21183"/>
                    <a:pt x="9601" y="21641"/>
                  </a:cubicBezTo>
                  <a:lnTo>
                    <a:pt x="5182" y="19812"/>
                  </a:lnTo>
                  <a:cubicBezTo>
                    <a:pt x="5563" y="19812"/>
                    <a:pt x="6096" y="19812"/>
                    <a:pt x="6782" y="19507"/>
                  </a:cubicBezTo>
                  <a:cubicBezTo>
                    <a:pt x="6096" y="19355"/>
                    <a:pt x="5334" y="19278"/>
                    <a:pt x="4648" y="19126"/>
                  </a:cubicBezTo>
                  <a:lnTo>
                    <a:pt x="4648" y="19126"/>
                  </a:lnTo>
                  <a:lnTo>
                    <a:pt x="0" y="17678"/>
                  </a:lnTo>
                  <a:cubicBezTo>
                    <a:pt x="3353" y="14401"/>
                    <a:pt x="6629" y="11125"/>
                    <a:pt x="9830" y="7772"/>
                  </a:cubicBezTo>
                  <a:cubicBezTo>
                    <a:pt x="12268" y="5105"/>
                    <a:pt x="14935" y="2591"/>
                    <a:pt x="17602" y="0"/>
                  </a:cubicBezTo>
                  <a:lnTo>
                    <a:pt x="21641" y="2133"/>
                  </a:lnTo>
                  <a:cubicBezTo>
                    <a:pt x="21260" y="2514"/>
                    <a:pt x="20955" y="3048"/>
                    <a:pt x="20955" y="3657"/>
                  </a:cubicBezTo>
                  <a:cubicBezTo>
                    <a:pt x="20955" y="3962"/>
                    <a:pt x="20955" y="4267"/>
                    <a:pt x="20879" y="4572"/>
                  </a:cubicBezTo>
                  <a:close/>
                </a:path>
              </a:pathLst>
            </a:custGeom>
            <a:solidFill>
              <a:srgbClr val="040000"/>
            </a:solidFill>
            <a:ln w="7620" cap="flat">
              <a:noFill/>
              <a:prstDash val="solid"/>
              <a:miter/>
            </a:ln>
          </p:spPr>
          <p:txBody>
            <a:bodyPr rtlCol="0" anchor="ctr"/>
            <a:lstStyle/>
            <a:p>
              <a:endParaRPr lang="ja-JP" altLang="en-US"/>
            </a:p>
          </p:txBody>
        </p:sp>
        <p:sp>
          <p:nvSpPr>
            <p:cNvPr id="19" name="フリーフォーム: 図形 18">
              <a:extLst>
                <a:ext uri="{FF2B5EF4-FFF2-40B4-BE49-F238E27FC236}">
                  <a16:creationId xmlns:a16="http://schemas.microsoft.com/office/drawing/2014/main" id="{E859337B-7EC9-DF62-A438-E7BA7FE289D4}"/>
                </a:ext>
              </a:extLst>
            </p:cNvPr>
            <p:cNvSpPr/>
            <p:nvPr/>
          </p:nvSpPr>
          <p:spPr>
            <a:xfrm>
              <a:off x="5036199" y="4146270"/>
              <a:ext cx="729930" cy="884685"/>
            </a:xfrm>
            <a:custGeom>
              <a:avLst/>
              <a:gdLst>
                <a:gd name="connsiteX0" fmla="*/ 725511 w 729930"/>
                <a:gd name="connsiteY0" fmla="*/ 1905 h 884685"/>
                <a:gd name="connsiteX1" fmla="*/ 729930 w 729930"/>
                <a:gd name="connsiteY1" fmla="*/ 3734 h 884685"/>
                <a:gd name="connsiteX2" fmla="*/ 728483 w 729930"/>
                <a:gd name="connsiteY2" fmla="*/ 7773 h 884685"/>
                <a:gd name="connsiteX3" fmla="*/ 724749 w 729930"/>
                <a:gd name="connsiteY3" fmla="*/ 13868 h 884685"/>
                <a:gd name="connsiteX4" fmla="*/ 714919 w 729930"/>
                <a:gd name="connsiteY4" fmla="*/ 19964 h 884685"/>
                <a:gd name="connsiteX5" fmla="*/ 712100 w 729930"/>
                <a:gd name="connsiteY5" fmla="*/ 22022 h 884685"/>
                <a:gd name="connsiteX6" fmla="*/ 702118 w 729930"/>
                <a:gd name="connsiteY6" fmla="*/ 30099 h 884685"/>
                <a:gd name="connsiteX7" fmla="*/ 676133 w 729930"/>
                <a:gd name="connsiteY7" fmla="*/ 48768 h 884685"/>
                <a:gd name="connsiteX8" fmla="*/ 661808 w 729930"/>
                <a:gd name="connsiteY8" fmla="*/ 53111 h 884685"/>
                <a:gd name="connsiteX9" fmla="*/ 638490 w 729930"/>
                <a:gd name="connsiteY9" fmla="*/ 50444 h 884685"/>
                <a:gd name="connsiteX10" fmla="*/ 635366 w 729930"/>
                <a:gd name="connsiteY10" fmla="*/ 50063 h 884685"/>
                <a:gd name="connsiteX11" fmla="*/ 630566 w 729930"/>
                <a:gd name="connsiteY11" fmla="*/ 52730 h 884685"/>
                <a:gd name="connsiteX12" fmla="*/ 629042 w 729930"/>
                <a:gd name="connsiteY12" fmla="*/ 54635 h 884685"/>
                <a:gd name="connsiteX13" fmla="*/ 628127 w 729930"/>
                <a:gd name="connsiteY13" fmla="*/ 57607 h 884685"/>
                <a:gd name="connsiteX14" fmla="*/ 632013 w 729930"/>
                <a:gd name="connsiteY14" fmla="*/ 68961 h 884685"/>
                <a:gd name="connsiteX15" fmla="*/ 634833 w 729930"/>
                <a:gd name="connsiteY15" fmla="*/ 79705 h 884685"/>
                <a:gd name="connsiteX16" fmla="*/ 637881 w 729930"/>
                <a:gd name="connsiteY16" fmla="*/ 92202 h 884685"/>
                <a:gd name="connsiteX17" fmla="*/ 639938 w 729930"/>
                <a:gd name="connsiteY17" fmla="*/ 99746 h 884685"/>
                <a:gd name="connsiteX18" fmla="*/ 642605 w 729930"/>
                <a:gd name="connsiteY18" fmla="*/ 112395 h 884685"/>
                <a:gd name="connsiteX19" fmla="*/ 643901 w 729930"/>
                <a:gd name="connsiteY19" fmla="*/ 121615 h 884685"/>
                <a:gd name="connsiteX20" fmla="*/ 647177 w 729930"/>
                <a:gd name="connsiteY20" fmla="*/ 150114 h 884685"/>
                <a:gd name="connsiteX21" fmla="*/ 647787 w 729930"/>
                <a:gd name="connsiteY21" fmla="*/ 172745 h 884685"/>
                <a:gd name="connsiteX22" fmla="*/ 645577 w 729930"/>
                <a:gd name="connsiteY22" fmla="*/ 197510 h 884685"/>
                <a:gd name="connsiteX23" fmla="*/ 645806 w 729930"/>
                <a:gd name="connsiteY23" fmla="*/ 197815 h 884685"/>
                <a:gd name="connsiteX24" fmla="*/ 646720 w 729930"/>
                <a:gd name="connsiteY24" fmla="*/ 204292 h 884685"/>
                <a:gd name="connsiteX25" fmla="*/ 645806 w 729930"/>
                <a:gd name="connsiteY25" fmla="*/ 227914 h 884685"/>
                <a:gd name="connsiteX26" fmla="*/ 646949 w 729930"/>
                <a:gd name="connsiteY26" fmla="*/ 247650 h 884685"/>
                <a:gd name="connsiteX27" fmla="*/ 650835 w 729930"/>
                <a:gd name="connsiteY27" fmla="*/ 266624 h 884685"/>
                <a:gd name="connsiteX28" fmla="*/ 658683 w 729930"/>
                <a:gd name="connsiteY28" fmla="*/ 295961 h 884685"/>
                <a:gd name="connsiteX29" fmla="*/ 667751 w 729930"/>
                <a:gd name="connsiteY29" fmla="*/ 321107 h 884685"/>
                <a:gd name="connsiteX30" fmla="*/ 669580 w 729930"/>
                <a:gd name="connsiteY30" fmla="*/ 330175 h 884685"/>
                <a:gd name="connsiteX31" fmla="*/ 671104 w 729930"/>
                <a:gd name="connsiteY31" fmla="*/ 348996 h 884685"/>
                <a:gd name="connsiteX32" fmla="*/ 674914 w 729930"/>
                <a:gd name="connsiteY32" fmla="*/ 369417 h 884685"/>
                <a:gd name="connsiteX33" fmla="*/ 674990 w 729930"/>
                <a:gd name="connsiteY33" fmla="*/ 371322 h 884685"/>
                <a:gd name="connsiteX34" fmla="*/ 676438 w 729930"/>
                <a:gd name="connsiteY34" fmla="*/ 388696 h 884685"/>
                <a:gd name="connsiteX35" fmla="*/ 682763 w 729930"/>
                <a:gd name="connsiteY35" fmla="*/ 416585 h 884685"/>
                <a:gd name="connsiteX36" fmla="*/ 685353 w 729930"/>
                <a:gd name="connsiteY36" fmla="*/ 424434 h 884685"/>
                <a:gd name="connsiteX37" fmla="*/ 689621 w 729930"/>
                <a:gd name="connsiteY37" fmla="*/ 429997 h 884685"/>
                <a:gd name="connsiteX38" fmla="*/ 691526 w 729930"/>
                <a:gd name="connsiteY38" fmla="*/ 436550 h 884685"/>
                <a:gd name="connsiteX39" fmla="*/ 691145 w 729930"/>
                <a:gd name="connsiteY39" fmla="*/ 438836 h 884685"/>
                <a:gd name="connsiteX40" fmla="*/ 688554 w 729930"/>
                <a:gd name="connsiteY40" fmla="*/ 441274 h 884685"/>
                <a:gd name="connsiteX41" fmla="*/ 684592 w 729930"/>
                <a:gd name="connsiteY41" fmla="*/ 444856 h 884685"/>
                <a:gd name="connsiteX42" fmla="*/ 680400 w 729930"/>
                <a:gd name="connsiteY42" fmla="*/ 446303 h 884685"/>
                <a:gd name="connsiteX43" fmla="*/ 664322 w 729930"/>
                <a:gd name="connsiteY43" fmla="*/ 446303 h 884685"/>
                <a:gd name="connsiteX44" fmla="*/ 653578 w 729930"/>
                <a:gd name="connsiteY44" fmla="*/ 449733 h 884685"/>
                <a:gd name="connsiteX45" fmla="*/ 634604 w 729930"/>
                <a:gd name="connsiteY45" fmla="*/ 455142 h 884685"/>
                <a:gd name="connsiteX46" fmla="*/ 623174 w 729930"/>
                <a:gd name="connsiteY46" fmla="*/ 457353 h 884685"/>
                <a:gd name="connsiteX47" fmla="*/ 601610 w 729930"/>
                <a:gd name="connsiteY47" fmla="*/ 458419 h 884685"/>
                <a:gd name="connsiteX48" fmla="*/ 592085 w 729930"/>
                <a:gd name="connsiteY48" fmla="*/ 459333 h 884685"/>
                <a:gd name="connsiteX49" fmla="*/ 582483 w 729930"/>
                <a:gd name="connsiteY49" fmla="*/ 460172 h 884685"/>
                <a:gd name="connsiteX50" fmla="*/ 569072 w 729930"/>
                <a:gd name="connsiteY50" fmla="*/ 461238 h 884685"/>
                <a:gd name="connsiteX51" fmla="*/ 544003 w 729930"/>
                <a:gd name="connsiteY51" fmla="*/ 463220 h 884685"/>
                <a:gd name="connsiteX52" fmla="*/ 538211 w 729930"/>
                <a:gd name="connsiteY52" fmla="*/ 467716 h 884685"/>
                <a:gd name="connsiteX53" fmla="*/ 538135 w 729930"/>
                <a:gd name="connsiteY53" fmla="*/ 496976 h 884685"/>
                <a:gd name="connsiteX54" fmla="*/ 536535 w 729930"/>
                <a:gd name="connsiteY54" fmla="*/ 516255 h 884685"/>
                <a:gd name="connsiteX55" fmla="*/ 532877 w 729930"/>
                <a:gd name="connsiteY55" fmla="*/ 534314 h 884685"/>
                <a:gd name="connsiteX56" fmla="*/ 532877 w 729930"/>
                <a:gd name="connsiteY56" fmla="*/ 536219 h 884685"/>
                <a:gd name="connsiteX57" fmla="*/ 531353 w 729930"/>
                <a:gd name="connsiteY57" fmla="*/ 552603 h 884685"/>
                <a:gd name="connsiteX58" fmla="*/ 526324 w 729930"/>
                <a:gd name="connsiteY58" fmla="*/ 573176 h 884685"/>
                <a:gd name="connsiteX59" fmla="*/ 526172 w 729930"/>
                <a:gd name="connsiteY59" fmla="*/ 576453 h 884685"/>
                <a:gd name="connsiteX60" fmla="*/ 524876 w 729930"/>
                <a:gd name="connsiteY60" fmla="*/ 583235 h 884685"/>
                <a:gd name="connsiteX61" fmla="*/ 523581 w 729930"/>
                <a:gd name="connsiteY61" fmla="*/ 588112 h 884685"/>
                <a:gd name="connsiteX62" fmla="*/ 520000 w 729930"/>
                <a:gd name="connsiteY62" fmla="*/ 605714 h 884685"/>
                <a:gd name="connsiteX63" fmla="*/ 516875 w 729930"/>
                <a:gd name="connsiteY63" fmla="*/ 618744 h 884685"/>
                <a:gd name="connsiteX64" fmla="*/ 511770 w 729930"/>
                <a:gd name="connsiteY64" fmla="*/ 637413 h 884685"/>
                <a:gd name="connsiteX65" fmla="*/ 510093 w 729930"/>
                <a:gd name="connsiteY65" fmla="*/ 647471 h 884685"/>
                <a:gd name="connsiteX66" fmla="*/ 508798 w 729930"/>
                <a:gd name="connsiteY66" fmla="*/ 652805 h 884685"/>
                <a:gd name="connsiteX67" fmla="*/ 506283 w 729930"/>
                <a:gd name="connsiteY67" fmla="*/ 662102 h 884685"/>
                <a:gd name="connsiteX68" fmla="*/ 500950 w 729930"/>
                <a:gd name="connsiteY68" fmla="*/ 683133 h 884685"/>
                <a:gd name="connsiteX69" fmla="*/ 495920 w 729930"/>
                <a:gd name="connsiteY69" fmla="*/ 698906 h 884685"/>
                <a:gd name="connsiteX70" fmla="*/ 492415 w 729930"/>
                <a:gd name="connsiteY70" fmla="*/ 712927 h 884685"/>
                <a:gd name="connsiteX71" fmla="*/ 485557 w 729930"/>
                <a:gd name="connsiteY71" fmla="*/ 730987 h 884685"/>
                <a:gd name="connsiteX72" fmla="*/ 484109 w 729930"/>
                <a:gd name="connsiteY72" fmla="*/ 734873 h 884685"/>
                <a:gd name="connsiteX73" fmla="*/ 472375 w 729930"/>
                <a:gd name="connsiteY73" fmla="*/ 753008 h 884685"/>
                <a:gd name="connsiteX74" fmla="*/ 467498 w 729930"/>
                <a:gd name="connsiteY74" fmla="*/ 763981 h 884685"/>
                <a:gd name="connsiteX75" fmla="*/ 462392 w 729930"/>
                <a:gd name="connsiteY75" fmla="*/ 776478 h 884685"/>
                <a:gd name="connsiteX76" fmla="*/ 455382 w 729930"/>
                <a:gd name="connsiteY76" fmla="*/ 789280 h 884685"/>
                <a:gd name="connsiteX77" fmla="*/ 445857 w 729930"/>
                <a:gd name="connsiteY77" fmla="*/ 805662 h 884685"/>
                <a:gd name="connsiteX78" fmla="*/ 434808 w 729930"/>
                <a:gd name="connsiteY78" fmla="*/ 827380 h 884685"/>
                <a:gd name="connsiteX79" fmla="*/ 424750 w 729930"/>
                <a:gd name="connsiteY79" fmla="*/ 840638 h 884685"/>
                <a:gd name="connsiteX80" fmla="*/ 403413 w 729930"/>
                <a:gd name="connsiteY80" fmla="*/ 859765 h 884685"/>
                <a:gd name="connsiteX81" fmla="*/ 389164 w 729930"/>
                <a:gd name="connsiteY81" fmla="*/ 867461 h 884685"/>
                <a:gd name="connsiteX82" fmla="*/ 362799 w 729930"/>
                <a:gd name="connsiteY82" fmla="*/ 877443 h 884685"/>
                <a:gd name="connsiteX83" fmla="*/ 339177 w 729930"/>
                <a:gd name="connsiteY83" fmla="*/ 882929 h 884685"/>
                <a:gd name="connsiteX84" fmla="*/ 324851 w 729930"/>
                <a:gd name="connsiteY84" fmla="*/ 884682 h 884685"/>
                <a:gd name="connsiteX85" fmla="*/ 311669 w 729930"/>
                <a:gd name="connsiteY85" fmla="*/ 883310 h 884685"/>
                <a:gd name="connsiteX86" fmla="*/ 283856 w 729930"/>
                <a:gd name="connsiteY86" fmla="*/ 877976 h 884685"/>
                <a:gd name="connsiteX87" fmla="*/ 274407 w 729930"/>
                <a:gd name="connsiteY87" fmla="*/ 874776 h 884685"/>
                <a:gd name="connsiteX88" fmla="*/ 262748 w 729930"/>
                <a:gd name="connsiteY88" fmla="*/ 868375 h 884685"/>
                <a:gd name="connsiteX89" fmla="*/ 250861 w 729930"/>
                <a:gd name="connsiteY89" fmla="*/ 865784 h 884685"/>
                <a:gd name="connsiteX90" fmla="*/ 228611 w 729930"/>
                <a:gd name="connsiteY90" fmla="*/ 859993 h 884685"/>
                <a:gd name="connsiteX91" fmla="*/ 199883 w 729930"/>
                <a:gd name="connsiteY91" fmla="*/ 843610 h 884685"/>
                <a:gd name="connsiteX92" fmla="*/ 186091 w 729930"/>
                <a:gd name="connsiteY92" fmla="*/ 827989 h 884685"/>
                <a:gd name="connsiteX93" fmla="*/ 177785 w 729930"/>
                <a:gd name="connsiteY93" fmla="*/ 808406 h 884685"/>
                <a:gd name="connsiteX94" fmla="*/ 177785 w 729930"/>
                <a:gd name="connsiteY94" fmla="*/ 805053 h 884685"/>
                <a:gd name="connsiteX95" fmla="*/ 177709 w 729930"/>
                <a:gd name="connsiteY95" fmla="*/ 783946 h 884685"/>
                <a:gd name="connsiteX96" fmla="*/ 180528 w 729930"/>
                <a:gd name="connsiteY96" fmla="*/ 767410 h 884685"/>
                <a:gd name="connsiteX97" fmla="*/ 183195 w 729930"/>
                <a:gd name="connsiteY97" fmla="*/ 756666 h 884685"/>
                <a:gd name="connsiteX98" fmla="*/ 184491 w 729930"/>
                <a:gd name="connsiteY98" fmla="*/ 751332 h 884685"/>
                <a:gd name="connsiteX99" fmla="*/ 182281 w 729930"/>
                <a:gd name="connsiteY99" fmla="*/ 742340 h 884685"/>
                <a:gd name="connsiteX100" fmla="*/ 178852 w 729930"/>
                <a:gd name="connsiteY100" fmla="*/ 736168 h 884685"/>
                <a:gd name="connsiteX101" fmla="*/ 172528 w 729930"/>
                <a:gd name="connsiteY101" fmla="*/ 722300 h 884685"/>
                <a:gd name="connsiteX102" fmla="*/ 166736 w 729930"/>
                <a:gd name="connsiteY102" fmla="*/ 705231 h 884685"/>
                <a:gd name="connsiteX103" fmla="*/ 162774 w 729930"/>
                <a:gd name="connsiteY103" fmla="*/ 694944 h 884685"/>
                <a:gd name="connsiteX104" fmla="*/ 158735 w 729930"/>
                <a:gd name="connsiteY104" fmla="*/ 681685 h 884685"/>
                <a:gd name="connsiteX105" fmla="*/ 152792 w 729930"/>
                <a:gd name="connsiteY105" fmla="*/ 659511 h 884685"/>
                <a:gd name="connsiteX106" fmla="*/ 149668 w 729930"/>
                <a:gd name="connsiteY106" fmla="*/ 646481 h 884685"/>
                <a:gd name="connsiteX107" fmla="*/ 145858 w 729930"/>
                <a:gd name="connsiteY107" fmla="*/ 631317 h 884685"/>
                <a:gd name="connsiteX108" fmla="*/ 142810 w 729930"/>
                <a:gd name="connsiteY108" fmla="*/ 615315 h 884685"/>
                <a:gd name="connsiteX109" fmla="*/ 138923 w 729930"/>
                <a:gd name="connsiteY109" fmla="*/ 593446 h 884685"/>
                <a:gd name="connsiteX110" fmla="*/ 138923 w 729930"/>
                <a:gd name="connsiteY110" fmla="*/ 590093 h 884685"/>
                <a:gd name="connsiteX111" fmla="*/ 137475 w 729930"/>
                <a:gd name="connsiteY111" fmla="*/ 570357 h 884685"/>
                <a:gd name="connsiteX112" fmla="*/ 132294 w 729930"/>
                <a:gd name="connsiteY112" fmla="*/ 548411 h 884685"/>
                <a:gd name="connsiteX113" fmla="*/ 130770 w 729930"/>
                <a:gd name="connsiteY113" fmla="*/ 534924 h 884685"/>
                <a:gd name="connsiteX114" fmla="*/ 128179 w 729930"/>
                <a:gd name="connsiteY114" fmla="*/ 517931 h 884685"/>
                <a:gd name="connsiteX115" fmla="*/ 128179 w 729930"/>
                <a:gd name="connsiteY115" fmla="*/ 516483 h 884685"/>
                <a:gd name="connsiteX116" fmla="*/ 126655 w 729930"/>
                <a:gd name="connsiteY116" fmla="*/ 495300 h 884685"/>
                <a:gd name="connsiteX117" fmla="*/ 125588 w 729930"/>
                <a:gd name="connsiteY117" fmla="*/ 470230 h 884685"/>
                <a:gd name="connsiteX118" fmla="*/ 126198 w 729930"/>
                <a:gd name="connsiteY118" fmla="*/ 464134 h 884685"/>
                <a:gd name="connsiteX119" fmla="*/ 117511 w 729930"/>
                <a:gd name="connsiteY119" fmla="*/ 464134 h 884685"/>
                <a:gd name="connsiteX120" fmla="*/ 111415 w 729930"/>
                <a:gd name="connsiteY120" fmla="*/ 463143 h 884685"/>
                <a:gd name="connsiteX121" fmla="*/ 72934 w 729930"/>
                <a:gd name="connsiteY121" fmla="*/ 455448 h 884685"/>
                <a:gd name="connsiteX122" fmla="*/ 55408 w 729930"/>
                <a:gd name="connsiteY122" fmla="*/ 448742 h 884685"/>
                <a:gd name="connsiteX123" fmla="*/ 33463 w 729930"/>
                <a:gd name="connsiteY123" fmla="*/ 440208 h 884685"/>
                <a:gd name="connsiteX124" fmla="*/ 15251 w 729930"/>
                <a:gd name="connsiteY124" fmla="*/ 435712 h 884685"/>
                <a:gd name="connsiteX125" fmla="*/ 12050 w 729930"/>
                <a:gd name="connsiteY125" fmla="*/ 435407 h 884685"/>
                <a:gd name="connsiteX126" fmla="*/ 163 w 729930"/>
                <a:gd name="connsiteY126" fmla="*/ 430530 h 884685"/>
                <a:gd name="connsiteX127" fmla="*/ 697 w 729930"/>
                <a:gd name="connsiteY127" fmla="*/ 428244 h 884685"/>
                <a:gd name="connsiteX128" fmla="*/ 6107 w 729930"/>
                <a:gd name="connsiteY128" fmla="*/ 405384 h 884685"/>
                <a:gd name="connsiteX129" fmla="*/ 4888 w 729930"/>
                <a:gd name="connsiteY129" fmla="*/ 400050 h 884685"/>
                <a:gd name="connsiteX130" fmla="*/ 7173 w 729930"/>
                <a:gd name="connsiteY130" fmla="*/ 382067 h 884685"/>
                <a:gd name="connsiteX131" fmla="*/ 10298 w 729930"/>
                <a:gd name="connsiteY131" fmla="*/ 368503 h 884685"/>
                <a:gd name="connsiteX132" fmla="*/ 17384 w 729930"/>
                <a:gd name="connsiteY132" fmla="*/ 344195 h 884685"/>
                <a:gd name="connsiteX133" fmla="*/ 20966 w 729930"/>
                <a:gd name="connsiteY133" fmla="*/ 331317 h 884685"/>
                <a:gd name="connsiteX134" fmla="*/ 24166 w 729930"/>
                <a:gd name="connsiteY134" fmla="*/ 320268 h 884685"/>
                <a:gd name="connsiteX135" fmla="*/ 25004 w 729930"/>
                <a:gd name="connsiteY135" fmla="*/ 317602 h 884685"/>
                <a:gd name="connsiteX136" fmla="*/ 27367 w 729930"/>
                <a:gd name="connsiteY136" fmla="*/ 299695 h 884685"/>
                <a:gd name="connsiteX137" fmla="*/ 32015 w 729930"/>
                <a:gd name="connsiteY137" fmla="*/ 277368 h 884685"/>
                <a:gd name="connsiteX138" fmla="*/ 34453 w 729930"/>
                <a:gd name="connsiteY138" fmla="*/ 259766 h 884685"/>
                <a:gd name="connsiteX139" fmla="*/ 36663 w 729930"/>
                <a:gd name="connsiteY139" fmla="*/ 253746 h 884685"/>
                <a:gd name="connsiteX140" fmla="*/ 47788 w 729930"/>
                <a:gd name="connsiteY140" fmla="*/ 227305 h 884685"/>
                <a:gd name="connsiteX141" fmla="*/ 51293 w 729930"/>
                <a:gd name="connsiteY141" fmla="*/ 217323 h 884685"/>
                <a:gd name="connsiteX142" fmla="*/ 51750 w 729930"/>
                <a:gd name="connsiteY142" fmla="*/ 215036 h 884685"/>
                <a:gd name="connsiteX143" fmla="*/ 58380 w 729930"/>
                <a:gd name="connsiteY143" fmla="*/ 187223 h 884685"/>
                <a:gd name="connsiteX144" fmla="*/ 58456 w 729930"/>
                <a:gd name="connsiteY144" fmla="*/ 185776 h 884685"/>
                <a:gd name="connsiteX145" fmla="*/ 61123 w 729930"/>
                <a:gd name="connsiteY145" fmla="*/ 169773 h 884685"/>
                <a:gd name="connsiteX146" fmla="*/ 61123 w 729930"/>
                <a:gd name="connsiteY146" fmla="*/ 166421 h 884685"/>
                <a:gd name="connsiteX147" fmla="*/ 62800 w 729930"/>
                <a:gd name="connsiteY147" fmla="*/ 124587 h 884685"/>
                <a:gd name="connsiteX148" fmla="*/ 63562 w 729930"/>
                <a:gd name="connsiteY148" fmla="*/ 106908 h 884685"/>
                <a:gd name="connsiteX149" fmla="*/ 71029 w 729930"/>
                <a:gd name="connsiteY149" fmla="*/ 107061 h 884685"/>
                <a:gd name="connsiteX150" fmla="*/ 71867 w 729930"/>
                <a:gd name="connsiteY150" fmla="*/ 107442 h 884685"/>
                <a:gd name="connsiteX151" fmla="*/ 76058 w 729930"/>
                <a:gd name="connsiteY151" fmla="*/ 107061 h 884685"/>
                <a:gd name="connsiteX152" fmla="*/ 75906 w 729930"/>
                <a:gd name="connsiteY152" fmla="*/ 114376 h 884685"/>
                <a:gd name="connsiteX153" fmla="*/ 74610 w 729930"/>
                <a:gd name="connsiteY153" fmla="*/ 118263 h 884685"/>
                <a:gd name="connsiteX154" fmla="*/ 75830 w 729930"/>
                <a:gd name="connsiteY154" fmla="*/ 136093 h 884685"/>
                <a:gd name="connsiteX155" fmla="*/ 75830 w 729930"/>
                <a:gd name="connsiteY155" fmla="*/ 137998 h 884685"/>
                <a:gd name="connsiteX156" fmla="*/ 73239 w 729930"/>
                <a:gd name="connsiteY156" fmla="*/ 147295 h 884685"/>
                <a:gd name="connsiteX157" fmla="*/ 71791 w 729930"/>
                <a:gd name="connsiteY157" fmla="*/ 170078 h 884685"/>
                <a:gd name="connsiteX158" fmla="*/ 71486 w 729930"/>
                <a:gd name="connsiteY158" fmla="*/ 172898 h 884685"/>
                <a:gd name="connsiteX159" fmla="*/ 69200 w 729930"/>
                <a:gd name="connsiteY159" fmla="*/ 182727 h 884685"/>
                <a:gd name="connsiteX160" fmla="*/ 65162 w 729930"/>
                <a:gd name="connsiteY160" fmla="*/ 194005 h 884685"/>
                <a:gd name="connsiteX161" fmla="*/ 63866 w 729930"/>
                <a:gd name="connsiteY161" fmla="*/ 196443 h 884685"/>
                <a:gd name="connsiteX162" fmla="*/ 61428 w 729930"/>
                <a:gd name="connsiteY162" fmla="*/ 210541 h 884685"/>
                <a:gd name="connsiteX163" fmla="*/ 55256 w 729930"/>
                <a:gd name="connsiteY163" fmla="*/ 232334 h 884685"/>
                <a:gd name="connsiteX164" fmla="*/ 48322 w 729930"/>
                <a:gd name="connsiteY164" fmla="*/ 248031 h 884685"/>
                <a:gd name="connsiteX165" fmla="*/ 43597 w 729930"/>
                <a:gd name="connsiteY165" fmla="*/ 269215 h 884685"/>
                <a:gd name="connsiteX166" fmla="*/ 42378 w 729930"/>
                <a:gd name="connsiteY166" fmla="*/ 278435 h 884685"/>
                <a:gd name="connsiteX167" fmla="*/ 37958 w 729930"/>
                <a:gd name="connsiteY167" fmla="*/ 298856 h 884685"/>
                <a:gd name="connsiteX168" fmla="*/ 35596 w 729930"/>
                <a:gd name="connsiteY168" fmla="*/ 315316 h 884685"/>
                <a:gd name="connsiteX169" fmla="*/ 34301 w 729930"/>
                <a:gd name="connsiteY169" fmla="*/ 321640 h 884685"/>
                <a:gd name="connsiteX170" fmla="*/ 30338 w 729930"/>
                <a:gd name="connsiteY170" fmla="*/ 334366 h 884685"/>
                <a:gd name="connsiteX171" fmla="*/ 26605 w 729930"/>
                <a:gd name="connsiteY171" fmla="*/ 347167 h 884685"/>
                <a:gd name="connsiteX172" fmla="*/ 23633 w 729930"/>
                <a:gd name="connsiteY172" fmla="*/ 355397 h 884685"/>
                <a:gd name="connsiteX173" fmla="*/ 18299 w 729930"/>
                <a:gd name="connsiteY173" fmla="*/ 378790 h 884685"/>
                <a:gd name="connsiteX174" fmla="*/ 16775 w 729930"/>
                <a:gd name="connsiteY174" fmla="*/ 388467 h 884685"/>
                <a:gd name="connsiteX175" fmla="*/ 17994 w 729930"/>
                <a:gd name="connsiteY175" fmla="*/ 404165 h 884685"/>
                <a:gd name="connsiteX176" fmla="*/ 17156 w 729930"/>
                <a:gd name="connsiteY176" fmla="*/ 417271 h 884685"/>
                <a:gd name="connsiteX177" fmla="*/ 19975 w 729930"/>
                <a:gd name="connsiteY177" fmla="*/ 425348 h 884685"/>
                <a:gd name="connsiteX178" fmla="*/ 30872 w 729930"/>
                <a:gd name="connsiteY178" fmla="*/ 428549 h 884685"/>
                <a:gd name="connsiteX179" fmla="*/ 66076 w 729930"/>
                <a:gd name="connsiteY179" fmla="*/ 441960 h 884685"/>
                <a:gd name="connsiteX180" fmla="*/ 82002 w 729930"/>
                <a:gd name="connsiteY180" fmla="*/ 446837 h 884685"/>
                <a:gd name="connsiteX181" fmla="*/ 95261 w 729930"/>
                <a:gd name="connsiteY181" fmla="*/ 450647 h 884685"/>
                <a:gd name="connsiteX182" fmla="*/ 126198 w 729930"/>
                <a:gd name="connsiteY182" fmla="*/ 456057 h 884685"/>
                <a:gd name="connsiteX183" fmla="*/ 164145 w 729930"/>
                <a:gd name="connsiteY183" fmla="*/ 456209 h 884685"/>
                <a:gd name="connsiteX184" fmla="*/ 181138 w 729930"/>
                <a:gd name="connsiteY184" fmla="*/ 455676 h 884685"/>
                <a:gd name="connsiteX185" fmla="*/ 203770 w 729930"/>
                <a:gd name="connsiteY185" fmla="*/ 459333 h 884685"/>
                <a:gd name="connsiteX186" fmla="*/ 235164 w 729930"/>
                <a:gd name="connsiteY186" fmla="*/ 464058 h 884685"/>
                <a:gd name="connsiteX187" fmla="*/ 247965 w 729930"/>
                <a:gd name="connsiteY187" fmla="*/ 463296 h 884685"/>
                <a:gd name="connsiteX188" fmla="*/ 256728 w 729930"/>
                <a:gd name="connsiteY188" fmla="*/ 464515 h 884685"/>
                <a:gd name="connsiteX189" fmla="*/ 259777 w 729930"/>
                <a:gd name="connsiteY189" fmla="*/ 466039 h 884685"/>
                <a:gd name="connsiteX190" fmla="*/ 275321 w 729930"/>
                <a:gd name="connsiteY190" fmla="*/ 467030 h 884685"/>
                <a:gd name="connsiteX191" fmla="*/ 279817 w 729930"/>
                <a:gd name="connsiteY191" fmla="*/ 464515 h 884685"/>
                <a:gd name="connsiteX192" fmla="*/ 283703 w 729930"/>
                <a:gd name="connsiteY192" fmla="*/ 455600 h 884685"/>
                <a:gd name="connsiteX193" fmla="*/ 290409 w 729930"/>
                <a:gd name="connsiteY193" fmla="*/ 433578 h 884685"/>
                <a:gd name="connsiteX194" fmla="*/ 297267 w 729930"/>
                <a:gd name="connsiteY194" fmla="*/ 428015 h 884685"/>
                <a:gd name="connsiteX195" fmla="*/ 303744 w 729930"/>
                <a:gd name="connsiteY195" fmla="*/ 430987 h 884685"/>
                <a:gd name="connsiteX196" fmla="*/ 305115 w 729930"/>
                <a:gd name="connsiteY196" fmla="*/ 436778 h 884685"/>
                <a:gd name="connsiteX197" fmla="*/ 309230 w 729930"/>
                <a:gd name="connsiteY197" fmla="*/ 455295 h 884685"/>
                <a:gd name="connsiteX198" fmla="*/ 311288 w 729930"/>
                <a:gd name="connsiteY198" fmla="*/ 456362 h 884685"/>
                <a:gd name="connsiteX199" fmla="*/ 318222 w 729930"/>
                <a:gd name="connsiteY199" fmla="*/ 463601 h 884685"/>
                <a:gd name="connsiteX200" fmla="*/ 317308 w 729930"/>
                <a:gd name="connsiteY200" fmla="*/ 470459 h 884685"/>
                <a:gd name="connsiteX201" fmla="*/ 319136 w 729930"/>
                <a:gd name="connsiteY201" fmla="*/ 471678 h 884685"/>
                <a:gd name="connsiteX202" fmla="*/ 330338 w 729930"/>
                <a:gd name="connsiteY202" fmla="*/ 470306 h 884685"/>
                <a:gd name="connsiteX203" fmla="*/ 357236 w 729930"/>
                <a:gd name="connsiteY203" fmla="*/ 467030 h 884685"/>
                <a:gd name="connsiteX204" fmla="*/ 378801 w 729930"/>
                <a:gd name="connsiteY204" fmla="*/ 466192 h 884685"/>
                <a:gd name="connsiteX205" fmla="*/ 422463 w 729930"/>
                <a:gd name="connsiteY205" fmla="*/ 465048 h 884685"/>
                <a:gd name="connsiteX206" fmla="*/ 427798 w 729930"/>
                <a:gd name="connsiteY206" fmla="*/ 464973 h 884685"/>
                <a:gd name="connsiteX207" fmla="*/ 444866 w 729930"/>
                <a:gd name="connsiteY207" fmla="*/ 463143 h 884685"/>
                <a:gd name="connsiteX208" fmla="*/ 453782 w 729930"/>
                <a:gd name="connsiteY208" fmla="*/ 462382 h 884685"/>
                <a:gd name="connsiteX209" fmla="*/ 465212 w 729930"/>
                <a:gd name="connsiteY209" fmla="*/ 461315 h 884685"/>
                <a:gd name="connsiteX210" fmla="*/ 488834 w 729930"/>
                <a:gd name="connsiteY210" fmla="*/ 460477 h 884685"/>
                <a:gd name="connsiteX211" fmla="*/ 512303 w 729930"/>
                <a:gd name="connsiteY211" fmla="*/ 459181 h 884685"/>
                <a:gd name="connsiteX212" fmla="*/ 525791 w 729930"/>
                <a:gd name="connsiteY212" fmla="*/ 454685 h 884685"/>
                <a:gd name="connsiteX213" fmla="*/ 534097 w 729930"/>
                <a:gd name="connsiteY213" fmla="*/ 450799 h 884685"/>
                <a:gd name="connsiteX214" fmla="*/ 542250 w 729930"/>
                <a:gd name="connsiteY214" fmla="*/ 452857 h 884685"/>
                <a:gd name="connsiteX215" fmla="*/ 545755 w 729930"/>
                <a:gd name="connsiteY215" fmla="*/ 453543 h 884685"/>
                <a:gd name="connsiteX216" fmla="*/ 563586 w 729930"/>
                <a:gd name="connsiteY216" fmla="*/ 450799 h 884685"/>
                <a:gd name="connsiteX217" fmla="*/ 601305 w 729930"/>
                <a:gd name="connsiteY217" fmla="*/ 448742 h 884685"/>
                <a:gd name="connsiteX218" fmla="*/ 625613 w 729930"/>
                <a:gd name="connsiteY218" fmla="*/ 446761 h 884685"/>
                <a:gd name="connsiteX219" fmla="*/ 653654 w 729930"/>
                <a:gd name="connsiteY219" fmla="*/ 439598 h 884685"/>
                <a:gd name="connsiteX220" fmla="*/ 669504 w 729930"/>
                <a:gd name="connsiteY220" fmla="*/ 433426 h 884685"/>
                <a:gd name="connsiteX221" fmla="*/ 673162 w 729930"/>
                <a:gd name="connsiteY221" fmla="*/ 427711 h 884685"/>
                <a:gd name="connsiteX222" fmla="*/ 672476 w 729930"/>
                <a:gd name="connsiteY222" fmla="*/ 426034 h 884685"/>
                <a:gd name="connsiteX223" fmla="*/ 668437 w 729930"/>
                <a:gd name="connsiteY223" fmla="*/ 408965 h 884685"/>
                <a:gd name="connsiteX224" fmla="*/ 664398 w 729930"/>
                <a:gd name="connsiteY224" fmla="*/ 389001 h 884685"/>
                <a:gd name="connsiteX225" fmla="*/ 664398 w 729930"/>
                <a:gd name="connsiteY225" fmla="*/ 384657 h 884685"/>
                <a:gd name="connsiteX226" fmla="*/ 661808 w 729930"/>
                <a:gd name="connsiteY226" fmla="*/ 368656 h 884685"/>
                <a:gd name="connsiteX227" fmla="*/ 660665 w 729930"/>
                <a:gd name="connsiteY227" fmla="*/ 356997 h 884685"/>
                <a:gd name="connsiteX228" fmla="*/ 657769 w 729930"/>
                <a:gd name="connsiteY228" fmla="*/ 337185 h 884685"/>
                <a:gd name="connsiteX229" fmla="*/ 656398 w 729930"/>
                <a:gd name="connsiteY229" fmla="*/ 326060 h 884685"/>
                <a:gd name="connsiteX230" fmla="*/ 653807 w 729930"/>
                <a:gd name="connsiteY230" fmla="*/ 317678 h 884685"/>
                <a:gd name="connsiteX231" fmla="*/ 647101 w 729930"/>
                <a:gd name="connsiteY231" fmla="*/ 296647 h 884685"/>
                <a:gd name="connsiteX232" fmla="*/ 645196 w 729930"/>
                <a:gd name="connsiteY232" fmla="*/ 288569 h 884685"/>
                <a:gd name="connsiteX233" fmla="*/ 641767 w 729930"/>
                <a:gd name="connsiteY233" fmla="*/ 277597 h 884685"/>
                <a:gd name="connsiteX234" fmla="*/ 640167 w 729930"/>
                <a:gd name="connsiteY234" fmla="*/ 268986 h 884685"/>
                <a:gd name="connsiteX235" fmla="*/ 636738 w 729930"/>
                <a:gd name="connsiteY235" fmla="*/ 254660 h 884685"/>
                <a:gd name="connsiteX236" fmla="*/ 635138 w 729930"/>
                <a:gd name="connsiteY236" fmla="*/ 228676 h 884685"/>
                <a:gd name="connsiteX237" fmla="*/ 636281 w 729930"/>
                <a:gd name="connsiteY237" fmla="*/ 215646 h 884685"/>
                <a:gd name="connsiteX238" fmla="*/ 635062 w 729930"/>
                <a:gd name="connsiteY238" fmla="*/ 203530 h 884685"/>
                <a:gd name="connsiteX239" fmla="*/ 635214 w 729930"/>
                <a:gd name="connsiteY239" fmla="*/ 193243 h 884685"/>
                <a:gd name="connsiteX240" fmla="*/ 636281 w 729930"/>
                <a:gd name="connsiteY240" fmla="*/ 188442 h 884685"/>
                <a:gd name="connsiteX241" fmla="*/ 636433 w 729930"/>
                <a:gd name="connsiteY241" fmla="*/ 170536 h 884685"/>
                <a:gd name="connsiteX242" fmla="*/ 636662 w 729930"/>
                <a:gd name="connsiteY242" fmla="*/ 167716 h 884685"/>
                <a:gd name="connsiteX243" fmla="*/ 637652 w 729930"/>
                <a:gd name="connsiteY243" fmla="*/ 162763 h 884685"/>
                <a:gd name="connsiteX244" fmla="*/ 636433 w 729930"/>
                <a:gd name="connsiteY244" fmla="*/ 143485 h 884685"/>
                <a:gd name="connsiteX245" fmla="*/ 634909 w 729930"/>
                <a:gd name="connsiteY245" fmla="*/ 131902 h 884685"/>
                <a:gd name="connsiteX246" fmla="*/ 631099 w 729930"/>
                <a:gd name="connsiteY246" fmla="*/ 112852 h 884685"/>
                <a:gd name="connsiteX247" fmla="*/ 627518 w 729930"/>
                <a:gd name="connsiteY247" fmla="*/ 99060 h 884685"/>
                <a:gd name="connsiteX248" fmla="*/ 624470 w 729930"/>
                <a:gd name="connsiteY248" fmla="*/ 88468 h 884685"/>
                <a:gd name="connsiteX249" fmla="*/ 620888 w 729930"/>
                <a:gd name="connsiteY249" fmla="*/ 76047 h 884685"/>
                <a:gd name="connsiteX250" fmla="*/ 616469 w 729930"/>
                <a:gd name="connsiteY250" fmla="*/ 63018 h 884685"/>
                <a:gd name="connsiteX251" fmla="*/ 613725 w 729930"/>
                <a:gd name="connsiteY251" fmla="*/ 44120 h 884685"/>
                <a:gd name="connsiteX252" fmla="*/ 609153 w 729930"/>
                <a:gd name="connsiteY252" fmla="*/ 39624 h 884685"/>
                <a:gd name="connsiteX253" fmla="*/ 592999 w 729930"/>
                <a:gd name="connsiteY253" fmla="*/ 33909 h 884685"/>
                <a:gd name="connsiteX254" fmla="*/ 573644 w 729930"/>
                <a:gd name="connsiteY254" fmla="*/ 29032 h 884685"/>
                <a:gd name="connsiteX255" fmla="*/ 567929 w 729930"/>
                <a:gd name="connsiteY255" fmla="*/ 21946 h 884685"/>
                <a:gd name="connsiteX256" fmla="*/ 580807 w 729930"/>
                <a:gd name="connsiteY256" fmla="*/ 19583 h 884685"/>
                <a:gd name="connsiteX257" fmla="*/ 585455 w 729930"/>
                <a:gd name="connsiteY257" fmla="*/ 21946 h 884685"/>
                <a:gd name="connsiteX258" fmla="*/ 616393 w 729930"/>
                <a:gd name="connsiteY258" fmla="*/ 34518 h 884685"/>
                <a:gd name="connsiteX259" fmla="*/ 620965 w 729930"/>
                <a:gd name="connsiteY259" fmla="*/ 35814 h 884685"/>
                <a:gd name="connsiteX260" fmla="*/ 628356 w 729930"/>
                <a:gd name="connsiteY260" fmla="*/ 38253 h 884685"/>
                <a:gd name="connsiteX261" fmla="*/ 637119 w 729930"/>
                <a:gd name="connsiteY261" fmla="*/ 41529 h 884685"/>
                <a:gd name="connsiteX262" fmla="*/ 661350 w 729930"/>
                <a:gd name="connsiteY262" fmla="*/ 42596 h 884685"/>
                <a:gd name="connsiteX263" fmla="*/ 669504 w 729930"/>
                <a:gd name="connsiteY263" fmla="*/ 40462 h 884685"/>
                <a:gd name="connsiteX264" fmla="*/ 687716 w 729930"/>
                <a:gd name="connsiteY264" fmla="*/ 28194 h 884685"/>
                <a:gd name="connsiteX265" fmla="*/ 710347 w 729930"/>
                <a:gd name="connsiteY265" fmla="*/ 9601 h 884685"/>
                <a:gd name="connsiteX266" fmla="*/ 720710 w 729930"/>
                <a:gd name="connsiteY266" fmla="*/ 0 h 884685"/>
                <a:gd name="connsiteX267" fmla="*/ 725358 w 729930"/>
                <a:gd name="connsiteY267" fmla="*/ 1448 h 884685"/>
                <a:gd name="connsiteX268" fmla="*/ 725130 w 729930"/>
                <a:gd name="connsiteY268" fmla="*/ 2058 h 884685"/>
                <a:gd name="connsiteX269" fmla="*/ 725892 w 729930"/>
                <a:gd name="connsiteY269" fmla="*/ 2058 h 884685"/>
                <a:gd name="connsiteX270" fmla="*/ 527238 w 729930"/>
                <a:gd name="connsiteY270" fmla="*/ 468173 h 884685"/>
                <a:gd name="connsiteX271" fmla="*/ 525333 w 729930"/>
                <a:gd name="connsiteY271" fmla="*/ 466953 h 884685"/>
                <a:gd name="connsiteX272" fmla="*/ 520838 w 729930"/>
                <a:gd name="connsiteY272" fmla="*/ 467258 h 884685"/>
                <a:gd name="connsiteX273" fmla="*/ 499502 w 729930"/>
                <a:gd name="connsiteY273" fmla="*/ 469849 h 884685"/>
                <a:gd name="connsiteX274" fmla="*/ 463230 w 729930"/>
                <a:gd name="connsiteY274" fmla="*/ 470763 h 884685"/>
                <a:gd name="connsiteX275" fmla="*/ 461935 w 729930"/>
                <a:gd name="connsiteY275" fmla="*/ 470763 h 884685"/>
                <a:gd name="connsiteX276" fmla="*/ 440904 w 729930"/>
                <a:gd name="connsiteY276" fmla="*/ 472668 h 884685"/>
                <a:gd name="connsiteX277" fmla="*/ 426045 w 729930"/>
                <a:gd name="connsiteY277" fmla="*/ 473735 h 884685"/>
                <a:gd name="connsiteX278" fmla="*/ 384897 w 729930"/>
                <a:gd name="connsiteY278" fmla="*/ 475564 h 884685"/>
                <a:gd name="connsiteX279" fmla="*/ 379563 w 729930"/>
                <a:gd name="connsiteY279" fmla="*/ 475564 h 884685"/>
                <a:gd name="connsiteX280" fmla="*/ 358532 w 729930"/>
                <a:gd name="connsiteY280" fmla="*/ 477469 h 884685"/>
                <a:gd name="connsiteX281" fmla="*/ 350455 w 729930"/>
                <a:gd name="connsiteY281" fmla="*/ 477469 h 884685"/>
                <a:gd name="connsiteX282" fmla="*/ 346187 w 729930"/>
                <a:gd name="connsiteY282" fmla="*/ 479603 h 884685"/>
                <a:gd name="connsiteX283" fmla="*/ 344816 w 729930"/>
                <a:gd name="connsiteY283" fmla="*/ 485394 h 884685"/>
                <a:gd name="connsiteX284" fmla="*/ 338339 w 729930"/>
                <a:gd name="connsiteY284" fmla="*/ 510768 h 884685"/>
                <a:gd name="connsiteX285" fmla="*/ 336967 w 729930"/>
                <a:gd name="connsiteY285" fmla="*/ 530047 h 884685"/>
                <a:gd name="connsiteX286" fmla="*/ 338339 w 729930"/>
                <a:gd name="connsiteY286" fmla="*/ 542620 h 884685"/>
                <a:gd name="connsiteX287" fmla="*/ 337882 w 729930"/>
                <a:gd name="connsiteY287" fmla="*/ 548640 h 884685"/>
                <a:gd name="connsiteX288" fmla="*/ 338186 w 729930"/>
                <a:gd name="connsiteY288" fmla="*/ 560223 h 884685"/>
                <a:gd name="connsiteX289" fmla="*/ 336891 w 729930"/>
                <a:gd name="connsiteY289" fmla="*/ 569442 h 884685"/>
                <a:gd name="connsiteX290" fmla="*/ 335595 w 729930"/>
                <a:gd name="connsiteY290" fmla="*/ 578663 h 884685"/>
                <a:gd name="connsiteX291" fmla="*/ 336738 w 729930"/>
                <a:gd name="connsiteY291" fmla="*/ 589331 h 884685"/>
                <a:gd name="connsiteX292" fmla="*/ 335519 w 729930"/>
                <a:gd name="connsiteY292" fmla="*/ 594207 h 884685"/>
                <a:gd name="connsiteX293" fmla="*/ 336738 w 729930"/>
                <a:gd name="connsiteY293" fmla="*/ 599542 h 884685"/>
                <a:gd name="connsiteX294" fmla="*/ 335595 w 729930"/>
                <a:gd name="connsiteY294" fmla="*/ 613029 h 884685"/>
                <a:gd name="connsiteX295" fmla="*/ 336510 w 729930"/>
                <a:gd name="connsiteY295" fmla="*/ 645795 h 884685"/>
                <a:gd name="connsiteX296" fmla="*/ 334453 w 729930"/>
                <a:gd name="connsiteY296" fmla="*/ 693648 h 884685"/>
                <a:gd name="connsiteX297" fmla="*/ 332852 w 729930"/>
                <a:gd name="connsiteY297" fmla="*/ 732130 h 884685"/>
                <a:gd name="connsiteX298" fmla="*/ 332776 w 729930"/>
                <a:gd name="connsiteY298" fmla="*/ 735483 h 884685"/>
                <a:gd name="connsiteX299" fmla="*/ 331481 w 729930"/>
                <a:gd name="connsiteY299" fmla="*/ 752399 h 884685"/>
                <a:gd name="connsiteX300" fmla="*/ 334224 w 729930"/>
                <a:gd name="connsiteY300" fmla="*/ 754151 h 884685"/>
                <a:gd name="connsiteX301" fmla="*/ 347788 w 729930"/>
                <a:gd name="connsiteY301" fmla="*/ 757428 h 884685"/>
                <a:gd name="connsiteX302" fmla="*/ 353960 w 729930"/>
                <a:gd name="connsiteY302" fmla="*/ 757733 h 884685"/>
                <a:gd name="connsiteX303" fmla="*/ 356932 w 729930"/>
                <a:gd name="connsiteY303" fmla="*/ 757047 h 884685"/>
                <a:gd name="connsiteX304" fmla="*/ 381163 w 729930"/>
                <a:gd name="connsiteY304" fmla="*/ 756132 h 884685"/>
                <a:gd name="connsiteX305" fmla="*/ 396555 w 729930"/>
                <a:gd name="connsiteY305" fmla="*/ 756056 h 884685"/>
                <a:gd name="connsiteX306" fmla="*/ 422921 w 729930"/>
                <a:gd name="connsiteY306" fmla="*/ 754304 h 884685"/>
                <a:gd name="connsiteX307" fmla="*/ 447152 w 729930"/>
                <a:gd name="connsiteY307" fmla="*/ 753237 h 884685"/>
                <a:gd name="connsiteX308" fmla="*/ 461097 w 729930"/>
                <a:gd name="connsiteY308" fmla="*/ 747370 h 884685"/>
                <a:gd name="connsiteX309" fmla="*/ 463459 w 729930"/>
                <a:gd name="connsiteY309" fmla="*/ 744702 h 884685"/>
                <a:gd name="connsiteX310" fmla="*/ 471841 w 729930"/>
                <a:gd name="connsiteY310" fmla="*/ 733730 h 884685"/>
                <a:gd name="connsiteX311" fmla="*/ 477175 w 729930"/>
                <a:gd name="connsiteY311" fmla="*/ 721385 h 884685"/>
                <a:gd name="connsiteX312" fmla="*/ 486929 w 729930"/>
                <a:gd name="connsiteY312" fmla="*/ 695478 h 884685"/>
                <a:gd name="connsiteX313" fmla="*/ 493710 w 729930"/>
                <a:gd name="connsiteY313" fmla="*/ 674903 h 884685"/>
                <a:gd name="connsiteX314" fmla="*/ 496530 w 729930"/>
                <a:gd name="connsiteY314" fmla="*/ 661797 h 884685"/>
                <a:gd name="connsiteX315" fmla="*/ 498816 w 729930"/>
                <a:gd name="connsiteY315" fmla="*/ 652958 h 884685"/>
                <a:gd name="connsiteX316" fmla="*/ 501864 w 729930"/>
                <a:gd name="connsiteY316" fmla="*/ 642290 h 884685"/>
                <a:gd name="connsiteX317" fmla="*/ 503235 w 729930"/>
                <a:gd name="connsiteY317" fmla="*/ 630708 h 884685"/>
                <a:gd name="connsiteX318" fmla="*/ 504607 w 729930"/>
                <a:gd name="connsiteY318" fmla="*/ 624383 h 884685"/>
                <a:gd name="connsiteX319" fmla="*/ 511084 w 729930"/>
                <a:gd name="connsiteY319" fmla="*/ 600913 h 884685"/>
                <a:gd name="connsiteX320" fmla="*/ 513980 w 729930"/>
                <a:gd name="connsiteY320" fmla="*/ 582092 h 884685"/>
                <a:gd name="connsiteX321" fmla="*/ 515580 w 729930"/>
                <a:gd name="connsiteY321" fmla="*/ 574853 h 884685"/>
                <a:gd name="connsiteX322" fmla="*/ 519314 w 729930"/>
                <a:gd name="connsiteY322" fmla="*/ 558698 h 884685"/>
                <a:gd name="connsiteX323" fmla="*/ 519466 w 729930"/>
                <a:gd name="connsiteY323" fmla="*/ 554888 h 884685"/>
                <a:gd name="connsiteX324" fmla="*/ 521905 w 729930"/>
                <a:gd name="connsiteY324" fmla="*/ 544144 h 884685"/>
                <a:gd name="connsiteX325" fmla="*/ 523505 w 729930"/>
                <a:gd name="connsiteY325" fmla="*/ 531648 h 884685"/>
                <a:gd name="connsiteX326" fmla="*/ 525867 w 729930"/>
                <a:gd name="connsiteY326" fmla="*/ 511759 h 884685"/>
                <a:gd name="connsiteX327" fmla="*/ 526019 w 729930"/>
                <a:gd name="connsiteY327" fmla="*/ 499338 h 884685"/>
                <a:gd name="connsiteX328" fmla="*/ 526400 w 729930"/>
                <a:gd name="connsiteY328" fmla="*/ 496062 h 884685"/>
                <a:gd name="connsiteX329" fmla="*/ 526400 w 729930"/>
                <a:gd name="connsiteY329" fmla="*/ 488975 h 884685"/>
                <a:gd name="connsiteX330" fmla="*/ 526400 w 729930"/>
                <a:gd name="connsiteY330" fmla="*/ 479069 h 884685"/>
                <a:gd name="connsiteX331" fmla="*/ 527238 w 729930"/>
                <a:gd name="connsiteY331" fmla="*/ 468325 h 884685"/>
                <a:gd name="connsiteX332" fmla="*/ 455534 w 729930"/>
                <a:gd name="connsiteY332" fmla="*/ 766724 h 884685"/>
                <a:gd name="connsiteX333" fmla="*/ 454696 w 729930"/>
                <a:gd name="connsiteY333" fmla="*/ 764058 h 884685"/>
                <a:gd name="connsiteX334" fmla="*/ 448143 w 729930"/>
                <a:gd name="connsiteY334" fmla="*/ 762762 h 884685"/>
                <a:gd name="connsiteX335" fmla="*/ 421549 w 729930"/>
                <a:gd name="connsiteY335" fmla="*/ 764591 h 884685"/>
                <a:gd name="connsiteX336" fmla="*/ 416215 w 729930"/>
                <a:gd name="connsiteY336" fmla="*/ 764591 h 884685"/>
                <a:gd name="connsiteX337" fmla="*/ 386497 w 729930"/>
                <a:gd name="connsiteY337" fmla="*/ 766496 h 884685"/>
                <a:gd name="connsiteX338" fmla="*/ 381163 w 729930"/>
                <a:gd name="connsiteY338" fmla="*/ 766496 h 884685"/>
                <a:gd name="connsiteX339" fmla="*/ 353503 w 729930"/>
                <a:gd name="connsiteY339" fmla="*/ 768325 h 884685"/>
                <a:gd name="connsiteX340" fmla="*/ 340930 w 729930"/>
                <a:gd name="connsiteY340" fmla="*/ 769848 h 884685"/>
                <a:gd name="connsiteX341" fmla="*/ 334986 w 729930"/>
                <a:gd name="connsiteY341" fmla="*/ 769467 h 884685"/>
                <a:gd name="connsiteX342" fmla="*/ 325004 w 729930"/>
                <a:gd name="connsiteY342" fmla="*/ 769696 h 884685"/>
                <a:gd name="connsiteX343" fmla="*/ 316698 w 729930"/>
                <a:gd name="connsiteY343" fmla="*/ 773811 h 884685"/>
                <a:gd name="connsiteX344" fmla="*/ 308087 w 729930"/>
                <a:gd name="connsiteY344" fmla="*/ 779298 h 884685"/>
                <a:gd name="connsiteX345" fmla="*/ 298638 w 729930"/>
                <a:gd name="connsiteY345" fmla="*/ 788441 h 884685"/>
                <a:gd name="connsiteX346" fmla="*/ 283398 w 729930"/>
                <a:gd name="connsiteY346" fmla="*/ 802615 h 884685"/>
                <a:gd name="connsiteX347" fmla="*/ 270063 w 729930"/>
                <a:gd name="connsiteY347" fmla="*/ 822655 h 884685"/>
                <a:gd name="connsiteX348" fmla="*/ 274255 w 729930"/>
                <a:gd name="connsiteY348" fmla="*/ 830504 h 884685"/>
                <a:gd name="connsiteX349" fmla="*/ 275626 w 729930"/>
                <a:gd name="connsiteY349" fmla="*/ 835838 h 884685"/>
                <a:gd name="connsiteX350" fmla="*/ 273264 w 729930"/>
                <a:gd name="connsiteY350" fmla="*/ 837514 h 884685"/>
                <a:gd name="connsiteX351" fmla="*/ 272045 w 729930"/>
                <a:gd name="connsiteY351" fmla="*/ 842467 h 884685"/>
                <a:gd name="connsiteX352" fmla="*/ 273873 w 729930"/>
                <a:gd name="connsiteY352" fmla="*/ 845287 h 884685"/>
                <a:gd name="connsiteX353" fmla="*/ 285075 w 729930"/>
                <a:gd name="connsiteY353" fmla="*/ 854964 h 884685"/>
                <a:gd name="connsiteX354" fmla="*/ 299629 w 729930"/>
                <a:gd name="connsiteY354" fmla="*/ 857707 h 884685"/>
                <a:gd name="connsiteX355" fmla="*/ 309764 w 729930"/>
                <a:gd name="connsiteY355" fmla="*/ 858698 h 884685"/>
                <a:gd name="connsiteX356" fmla="*/ 322870 w 729930"/>
                <a:gd name="connsiteY356" fmla="*/ 857860 h 884685"/>
                <a:gd name="connsiteX357" fmla="*/ 337043 w 729930"/>
                <a:gd name="connsiteY357" fmla="*/ 857021 h 884685"/>
                <a:gd name="connsiteX358" fmla="*/ 359751 w 729930"/>
                <a:gd name="connsiteY358" fmla="*/ 853287 h 884685"/>
                <a:gd name="connsiteX359" fmla="*/ 381315 w 729930"/>
                <a:gd name="connsiteY359" fmla="*/ 846582 h 884685"/>
                <a:gd name="connsiteX360" fmla="*/ 394955 w 729930"/>
                <a:gd name="connsiteY360" fmla="*/ 841324 h 884685"/>
                <a:gd name="connsiteX361" fmla="*/ 415682 w 729930"/>
                <a:gd name="connsiteY361" fmla="*/ 827608 h 884685"/>
                <a:gd name="connsiteX362" fmla="*/ 423988 w 729930"/>
                <a:gd name="connsiteY362" fmla="*/ 819836 h 884685"/>
                <a:gd name="connsiteX363" fmla="*/ 425893 w 729930"/>
                <a:gd name="connsiteY363" fmla="*/ 811758 h 884685"/>
                <a:gd name="connsiteX364" fmla="*/ 427035 w 729930"/>
                <a:gd name="connsiteY364" fmla="*/ 808177 h 884685"/>
                <a:gd name="connsiteX365" fmla="*/ 441285 w 729930"/>
                <a:gd name="connsiteY365" fmla="*/ 793242 h 884685"/>
                <a:gd name="connsiteX366" fmla="*/ 448676 w 729930"/>
                <a:gd name="connsiteY366" fmla="*/ 779145 h 884685"/>
                <a:gd name="connsiteX367" fmla="*/ 455458 w 729930"/>
                <a:gd name="connsiteY367" fmla="*/ 766801 h 884685"/>
                <a:gd name="connsiteX368" fmla="*/ 397851 w 729930"/>
                <a:gd name="connsiteY368" fmla="*/ 851992 h 884685"/>
                <a:gd name="connsiteX369" fmla="*/ 398308 w 729930"/>
                <a:gd name="connsiteY369" fmla="*/ 850392 h 884685"/>
                <a:gd name="connsiteX370" fmla="*/ 396555 w 729930"/>
                <a:gd name="connsiteY370" fmla="*/ 850087 h 884685"/>
                <a:gd name="connsiteX371" fmla="*/ 393812 w 729930"/>
                <a:gd name="connsiteY371" fmla="*/ 851078 h 884685"/>
                <a:gd name="connsiteX372" fmla="*/ 381697 w 729930"/>
                <a:gd name="connsiteY372" fmla="*/ 855650 h 884685"/>
                <a:gd name="connsiteX373" fmla="*/ 374381 w 729930"/>
                <a:gd name="connsiteY373" fmla="*/ 858088 h 884685"/>
                <a:gd name="connsiteX374" fmla="*/ 360818 w 729930"/>
                <a:gd name="connsiteY374" fmla="*/ 862279 h 884685"/>
                <a:gd name="connsiteX375" fmla="*/ 332243 w 729930"/>
                <a:gd name="connsiteY375" fmla="*/ 866318 h 884685"/>
                <a:gd name="connsiteX376" fmla="*/ 321498 w 729930"/>
                <a:gd name="connsiteY376" fmla="*/ 867385 h 884685"/>
                <a:gd name="connsiteX377" fmla="*/ 309688 w 729930"/>
                <a:gd name="connsiteY377" fmla="*/ 867461 h 884685"/>
                <a:gd name="connsiteX378" fmla="*/ 298334 w 729930"/>
                <a:gd name="connsiteY378" fmla="*/ 866242 h 884685"/>
                <a:gd name="connsiteX379" fmla="*/ 285532 w 729930"/>
                <a:gd name="connsiteY379" fmla="*/ 865175 h 884685"/>
                <a:gd name="connsiteX380" fmla="*/ 279360 w 729930"/>
                <a:gd name="connsiteY380" fmla="*/ 865175 h 884685"/>
                <a:gd name="connsiteX381" fmla="*/ 284313 w 729930"/>
                <a:gd name="connsiteY381" fmla="*/ 868375 h 884685"/>
                <a:gd name="connsiteX382" fmla="*/ 286523 w 729930"/>
                <a:gd name="connsiteY382" fmla="*/ 869137 h 884685"/>
                <a:gd name="connsiteX383" fmla="*/ 301610 w 729930"/>
                <a:gd name="connsiteY383" fmla="*/ 872033 h 884685"/>
                <a:gd name="connsiteX384" fmla="*/ 317917 w 729930"/>
                <a:gd name="connsiteY384" fmla="*/ 873938 h 884685"/>
                <a:gd name="connsiteX385" fmla="*/ 336129 w 729930"/>
                <a:gd name="connsiteY385" fmla="*/ 873023 h 884685"/>
                <a:gd name="connsiteX386" fmla="*/ 359065 w 729930"/>
                <a:gd name="connsiteY386" fmla="*/ 868147 h 884685"/>
                <a:gd name="connsiteX387" fmla="*/ 376667 w 729930"/>
                <a:gd name="connsiteY387" fmla="*/ 861593 h 884685"/>
                <a:gd name="connsiteX388" fmla="*/ 397851 w 729930"/>
                <a:gd name="connsiteY388" fmla="*/ 851840 h 884685"/>
                <a:gd name="connsiteX389" fmla="*/ 328890 w 729930"/>
                <a:gd name="connsiteY389" fmla="*/ 483794 h 884685"/>
                <a:gd name="connsiteX390" fmla="*/ 326604 w 729930"/>
                <a:gd name="connsiteY390" fmla="*/ 482270 h 884685"/>
                <a:gd name="connsiteX391" fmla="*/ 316774 w 729930"/>
                <a:gd name="connsiteY391" fmla="*/ 489280 h 884685"/>
                <a:gd name="connsiteX392" fmla="*/ 315631 w 729930"/>
                <a:gd name="connsiteY392" fmla="*/ 525856 h 884685"/>
                <a:gd name="connsiteX393" fmla="*/ 314488 w 729930"/>
                <a:gd name="connsiteY393" fmla="*/ 544601 h 884685"/>
                <a:gd name="connsiteX394" fmla="*/ 315479 w 729930"/>
                <a:gd name="connsiteY394" fmla="*/ 568223 h 884685"/>
                <a:gd name="connsiteX395" fmla="*/ 315479 w 729930"/>
                <a:gd name="connsiteY395" fmla="*/ 576834 h 884685"/>
                <a:gd name="connsiteX396" fmla="*/ 315479 w 729930"/>
                <a:gd name="connsiteY396" fmla="*/ 594588 h 884685"/>
                <a:gd name="connsiteX397" fmla="*/ 315326 w 729930"/>
                <a:gd name="connsiteY397" fmla="*/ 603732 h 884685"/>
                <a:gd name="connsiteX398" fmla="*/ 315479 w 729930"/>
                <a:gd name="connsiteY398" fmla="*/ 611581 h 884685"/>
                <a:gd name="connsiteX399" fmla="*/ 314183 w 729930"/>
                <a:gd name="connsiteY399" fmla="*/ 623163 h 884685"/>
                <a:gd name="connsiteX400" fmla="*/ 315098 w 729930"/>
                <a:gd name="connsiteY400" fmla="*/ 628574 h 884685"/>
                <a:gd name="connsiteX401" fmla="*/ 314183 w 729930"/>
                <a:gd name="connsiteY401" fmla="*/ 634365 h 884685"/>
                <a:gd name="connsiteX402" fmla="*/ 315326 w 729930"/>
                <a:gd name="connsiteY402" fmla="*/ 641680 h 884685"/>
                <a:gd name="connsiteX403" fmla="*/ 314260 w 729930"/>
                <a:gd name="connsiteY403" fmla="*/ 659054 h 884685"/>
                <a:gd name="connsiteX404" fmla="*/ 315326 w 729930"/>
                <a:gd name="connsiteY404" fmla="*/ 666750 h 884685"/>
                <a:gd name="connsiteX405" fmla="*/ 315326 w 729930"/>
                <a:gd name="connsiteY405" fmla="*/ 675894 h 884685"/>
                <a:gd name="connsiteX406" fmla="*/ 315326 w 729930"/>
                <a:gd name="connsiteY406" fmla="*/ 685495 h 884685"/>
                <a:gd name="connsiteX407" fmla="*/ 315403 w 729930"/>
                <a:gd name="connsiteY407" fmla="*/ 693801 h 884685"/>
                <a:gd name="connsiteX408" fmla="*/ 316469 w 729930"/>
                <a:gd name="connsiteY408" fmla="*/ 703021 h 884685"/>
                <a:gd name="connsiteX409" fmla="*/ 315555 w 729930"/>
                <a:gd name="connsiteY409" fmla="*/ 721385 h 884685"/>
                <a:gd name="connsiteX410" fmla="*/ 316469 w 729930"/>
                <a:gd name="connsiteY410" fmla="*/ 740664 h 884685"/>
                <a:gd name="connsiteX411" fmla="*/ 315403 w 729930"/>
                <a:gd name="connsiteY411" fmla="*/ 747903 h 884685"/>
                <a:gd name="connsiteX412" fmla="*/ 315403 w 729930"/>
                <a:gd name="connsiteY412" fmla="*/ 758190 h 884685"/>
                <a:gd name="connsiteX413" fmla="*/ 317384 w 729930"/>
                <a:gd name="connsiteY413" fmla="*/ 760781 h 884685"/>
                <a:gd name="connsiteX414" fmla="*/ 319213 w 729930"/>
                <a:gd name="connsiteY414" fmla="*/ 758495 h 884685"/>
                <a:gd name="connsiteX415" fmla="*/ 320584 w 729930"/>
                <a:gd name="connsiteY415" fmla="*/ 745312 h 884685"/>
                <a:gd name="connsiteX416" fmla="*/ 321651 w 729930"/>
                <a:gd name="connsiteY416" fmla="*/ 726033 h 884685"/>
                <a:gd name="connsiteX417" fmla="*/ 323251 w 729930"/>
                <a:gd name="connsiteY417" fmla="*/ 694334 h 884685"/>
                <a:gd name="connsiteX418" fmla="*/ 323251 w 729930"/>
                <a:gd name="connsiteY418" fmla="*/ 690982 h 884685"/>
                <a:gd name="connsiteX419" fmla="*/ 325690 w 729930"/>
                <a:gd name="connsiteY419" fmla="*/ 672084 h 884685"/>
                <a:gd name="connsiteX420" fmla="*/ 325842 w 729930"/>
                <a:gd name="connsiteY420" fmla="*/ 656768 h 884685"/>
                <a:gd name="connsiteX421" fmla="*/ 325842 w 729930"/>
                <a:gd name="connsiteY421" fmla="*/ 640918 h 884685"/>
                <a:gd name="connsiteX422" fmla="*/ 324623 w 729930"/>
                <a:gd name="connsiteY422" fmla="*/ 634593 h 884685"/>
                <a:gd name="connsiteX423" fmla="*/ 325842 w 729930"/>
                <a:gd name="connsiteY423" fmla="*/ 627659 h 884685"/>
                <a:gd name="connsiteX424" fmla="*/ 325842 w 729930"/>
                <a:gd name="connsiteY424" fmla="*/ 619506 h 884685"/>
                <a:gd name="connsiteX425" fmla="*/ 325690 w 729930"/>
                <a:gd name="connsiteY425" fmla="*/ 610667 h 884685"/>
                <a:gd name="connsiteX426" fmla="*/ 324547 w 729930"/>
                <a:gd name="connsiteY426" fmla="*/ 605333 h 884685"/>
                <a:gd name="connsiteX427" fmla="*/ 325537 w 729930"/>
                <a:gd name="connsiteY427" fmla="*/ 593674 h 884685"/>
                <a:gd name="connsiteX428" fmla="*/ 324775 w 729930"/>
                <a:gd name="connsiteY428" fmla="*/ 585902 h 884685"/>
                <a:gd name="connsiteX429" fmla="*/ 325766 w 729930"/>
                <a:gd name="connsiteY429" fmla="*/ 575843 h 884685"/>
                <a:gd name="connsiteX430" fmla="*/ 327137 w 729930"/>
                <a:gd name="connsiteY430" fmla="*/ 505206 h 884685"/>
                <a:gd name="connsiteX431" fmla="*/ 327137 w 729930"/>
                <a:gd name="connsiteY431" fmla="*/ 501853 h 884685"/>
                <a:gd name="connsiteX432" fmla="*/ 328433 w 729930"/>
                <a:gd name="connsiteY432" fmla="*/ 484023 h 884685"/>
                <a:gd name="connsiteX433" fmla="*/ 306106 w 729930"/>
                <a:gd name="connsiteY433" fmla="*/ 499186 h 884685"/>
                <a:gd name="connsiteX434" fmla="*/ 306030 w 729930"/>
                <a:gd name="connsiteY434" fmla="*/ 496367 h 884685"/>
                <a:gd name="connsiteX435" fmla="*/ 304887 w 729930"/>
                <a:gd name="connsiteY435" fmla="*/ 486156 h 884685"/>
                <a:gd name="connsiteX436" fmla="*/ 305954 w 729930"/>
                <a:gd name="connsiteY436" fmla="*/ 482346 h 884685"/>
                <a:gd name="connsiteX437" fmla="*/ 304735 w 729930"/>
                <a:gd name="connsiteY437" fmla="*/ 474498 h 884685"/>
                <a:gd name="connsiteX438" fmla="*/ 303363 w 729930"/>
                <a:gd name="connsiteY438" fmla="*/ 469163 h 884685"/>
                <a:gd name="connsiteX439" fmla="*/ 302068 w 729930"/>
                <a:gd name="connsiteY439" fmla="*/ 467944 h 884685"/>
                <a:gd name="connsiteX440" fmla="*/ 294295 w 729930"/>
                <a:gd name="connsiteY440" fmla="*/ 468401 h 884685"/>
                <a:gd name="connsiteX441" fmla="*/ 292619 w 729930"/>
                <a:gd name="connsiteY441" fmla="*/ 471602 h 884685"/>
                <a:gd name="connsiteX442" fmla="*/ 289952 w 729930"/>
                <a:gd name="connsiteY442" fmla="*/ 474192 h 884685"/>
                <a:gd name="connsiteX443" fmla="*/ 288809 w 729930"/>
                <a:gd name="connsiteY443" fmla="*/ 476174 h 884685"/>
                <a:gd name="connsiteX444" fmla="*/ 285151 w 729930"/>
                <a:gd name="connsiteY444" fmla="*/ 479374 h 884685"/>
                <a:gd name="connsiteX445" fmla="*/ 278827 w 729930"/>
                <a:gd name="connsiteY445" fmla="*/ 477622 h 884685"/>
                <a:gd name="connsiteX446" fmla="*/ 273950 w 729930"/>
                <a:gd name="connsiteY446" fmla="*/ 475640 h 884685"/>
                <a:gd name="connsiteX447" fmla="*/ 250937 w 729930"/>
                <a:gd name="connsiteY447" fmla="*/ 477469 h 884685"/>
                <a:gd name="connsiteX448" fmla="*/ 247432 w 729930"/>
                <a:gd name="connsiteY448" fmla="*/ 477317 h 884685"/>
                <a:gd name="connsiteX449" fmla="*/ 235469 w 729930"/>
                <a:gd name="connsiteY449" fmla="*/ 472516 h 884685"/>
                <a:gd name="connsiteX450" fmla="*/ 219619 w 729930"/>
                <a:gd name="connsiteY450" fmla="*/ 469849 h 884685"/>
                <a:gd name="connsiteX451" fmla="*/ 191120 w 729930"/>
                <a:gd name="connsiteY451" fmla="*/ 466878 h 884685"/>
                <a:gd name="connsiteX452" fmla="*/ 164069 w 729930"/>
                <a:gd name="connsiteY452" fmla="*/ 465125 h 884685"/>
                <a:gd name="connsiteX453" fmla="*/ 144562 w 729930"/>
                <a:gd name="connsiteY453" fmla="*/ 466115 h 884685"/>
                <a:gd name="connsiteX454" fmla="*/ 141285 w 729930"/>
                <a:gd name="connsiteY454" fmla="*/ 468325 h 884685"/>
                <a:gd name="connsiteX455" fmla="*/ 138390 w 729930"/>
                <a:gd name="connsiteY455" fmla="*/ 483870 h 884685"/>
                <a:gd name="connsiteX456" fmla="*/ 138466 w 729930"/>
                <a:gd name="connsiteY456" fmla="*/ 510768 h 884685"/>
                <a:gd name="connsiteX457" fmla="*/ 138466 w 729930"/>
                <a:gd name="connsiteY457" fmla="*/ 513664 h 884685"/>
                <a:gd name="connsiteX458" fmla="*/ 141133 w 729930"/>
                <a:gd name="connsiteY458" fmla="*/ 537820 h 884685"/>
                <a:gd name="connsiteX459" fmla="*/ 141362 w 729930"/>
                <a:gd name="connsiteY459" fmla="*/ 540639 h 884685"/>
                <a:gd name="connsiteX460" fmla="*/ 145095 w 729930"/>
                <a:gd name="connsiteY460" fmla="*/ 556793 h 884685"/>
                <a:gd name="connsiteX461" fmla="*/ 146620 w 729930"/>
                <a:gd name="connsiteY461" fmla="*/ 566928 h 884685"/>
                <a:gd name="connsiteX462" fmla="*/ 148982 w 729930"/>
                <a:gd name="connsiteY462" fmla="*/ 580111 h 884685"/>
                <a:gd name="connsiteX463" fmla="*/ 150277 w 729930"/>
                <a:gd name="connsiteY463" fmla="*/ 595579 h 884685"/>
                <a:gd name="connsiteX464" fmla="*/ 152944 w 729930"/>
                <a:gd name="connsiteY464" fmla="*/ 614934 h 884685"/>
                <a:gd name="connsiteX465" fmla="*/ 156297 w 729930"/>
                <a:gd name="connsiteY465" fmla="*/ 628040 h 884685"/>
                <a:gd name="connsiteX466" fmla="*/ 159802 w 729930"/>
                <a:gd name="connsiteY466" fmla="*/ 640842 h 884685"/>
                <a:gd name="connsiteX467" fmla="*/ 162545 w 729930"/>
                <a:gd name="connsiteY467" fmla="*/ 653948 h 884685"/>
                <a:gd name="connsiteX468" fmla="*/ 165060 w 729930"/>
                <a:gd name="connsiteY468" fmla="*/ 660806 h 884685"/>
                <a:gd name="connsiteX469" fmla="*/ 170699 w 729930"/>
                <a:gd name="connsiteY469" fmla="*/ 684657 h 884685"/>
                <a:gd name="connsiteX470" fmla="*/ 172528 w 729930"/>
                <a:gd name="connsiteY470" fmla="*/ 689838 h 884685"/>
                <a:gd name="connsiteX471" fmla="*/ 180986 w 729930"/>
                <a:gd name="connsiteY471" fmla="*/ 712241 h 884685"/>
                <a:gd name="connsiteX472" fmla="*/ 190968 w 729930"/>
                <a:gd name="connsiteY472" fmla="*/ 732815 h 884685"/>
                <a:gd name="connsiteX473" fmla="*/ 197369 w 729930"/>
                <a:gd name="connsiteY473" fmla="*/ 743103 h 884685"/>
                <a:gd name="connsiteX474" fmla="*/ 207503 w 729930"/>
                <a:gd name="connsiteY474" fmla="*/ 746531 h 884685"/>
                <a:gd name="connsiteX475" fmla="*/ 209256 w 729930"/>
                <a:gd name="connsiteY475" fmla="*/ 746913 h 884685"/>
                <a:gd name="connsiteX476" fmla="*/ 225258 w 729930"/>
                <a:gd name="connsiteY476" fmla="*/ 749198 h 884685"/>
                <a:gd name="connsiteX477" fmla="*/ 252157 w 729930"/>
                <a:gd name="connsiteY477" fmla="*/ 750265 h 884685"/>
                <a:gd name="connsiteX478" fmla="*/ 271740 w 729930"/>
                <a:gd name="connsiteY478" fmla="*/ 749427 h 884685"/>
                <a:gd name="connsiteX479" fmla="*/ 297572 w 729930"/>
                <a:gd name="connsiteY479" fmla="*/ 746455 h 884685"/>
                <a:gd name="connsiteX480" fmla="*/ 303973 w 729930"/>
                <a:gd name="connsiteY480" fmla="*/ 745083 h 884685"/>
                <a:gd name="connsiteX481" fmla="*/ 303287 w 729930"/>
                <a:gd name="connsiteY481" fmla="*/ 740435 h 884685"/>
                <a:gd name="connsiteX482" fmla="*/ 303363 w 729930"/>
                <a:gd name="connsiteY482" fmla="*/ 735711 h 884685"/>
                <a:gd name="connsiteX483" fmla="*/ 304506 w 729930"/>
                <a:gd name="connsiteY483" fmla="*/ 725043 h 884685"/>
                <a:gd name="connsiteX484" fmla="*/ 303439 w 729930"/>
                <a:gd name="connsiteY484" fmla="*/ 720700 h 884685"/>
                <a:gd name="connsiteX485" fmla="*/ 304506 w 729930"/>
                <a:gd name="connsiteY485" fmla="*/ 710946 h 884685"/>
                <a:gd name="connsiteX486" fmla="*/ 303439 w 729930"/>
                <a:gd name="connsiteY486" fmla="*/ 671017 h 884685"/>
                <a:gd name="connsiteX487" fmla="*/ 303363 w 729930"/>
                <a:gd name="connsiteY487" fmla="*/ 653720 h 884685"/>
                <a:gd name="connsiteX488" fmla="*/ 304353 w 729930"/>
                <a:gd name="connsiteY488" fmla="*/ 646481 h 884685"/>
                <a:gd name="connsiteX489" fmla="*/ 303363 w 729930"/>
                <a:gd name="connsiteY489" fmla="*/ 639623 h 884685"/>
                <a:gd name="connsiteX490" fmla="*/ 304353 w 729930"/>
                <a:gd name="connsiteY490" fmla="*/ 616458 h 884685"/>
                <a:gd name="connsiteX491" fmla="*/ 305954 w 729930"/>
                <a:gd name="connsiteY491" fmla="*/ 510768 h 884685"/>
                <a:gd name="connsiteX492" fmla="*/ 305954 w 729930"/>
                <a:gd name="connsiteY492" fmla="*/ 499263 h 884685"/>
                <a:gd name="connsiteX493" fmla="*/ 303058 w 729930"/>
                <a:gd name="connsiteY493" fmla="*/ 770077 h 884685"/>
                <a:gd name="connsiteX494" fmla="*/ 304430 w 729930"/>
                <a:gd name="connsiteY494" fmla="*/ 766877 h 884685"/>
                <a:gd name="connsiteX495" fmla="*/ 298029 w 729930"/>
                <a:gd name="connsiteY495" fmla="*/ 757733 h 884685"/>
                <a:gd name="connsiteX496" fmla="*/ 296124 w 729930"/>
                <a:gd name="connsiteY496" fmla="*/ 756971 h 884685"/>
                <a:gd name="connsiteX497" fmla="*/ 285303 w 729930"/>
                <a:gd name="connsiteY497" fmla="*/ 757885 h 884685"/>
                <a:gd name="connsiteX498" fmla="*/ 261682 w 729930"/>
                <a:gd name="connsiteY498" fmla="*/ 759562 h 884685"/>
                <a:gd name="connsiteX499" fmla="*/ 240117 w 729930"/>
                <a:gd name="connsiteY499" fmla="*/ 758800 h 884685"/>
                <a:gd name="connsiteX500" fmla="*/ 205675 w 729930"/>
                <a:gd name="connsiteY500" fmla="*/ 757885 h 884685"/>
                <a:gd name="connsiteX501" fmla="*/ 198893 w 729930"/>
                <a:gd name="connsiteY501" fmla="*/ 761619 h 884685"/>
                <a:gd name="connsiteX502" fmla="*/ 196226 w 729930"/>
                <a:gd name="connsiteY502" fmla="*/ 771830 h 884685"/>
                <a:gd name="connsiteX503" fmla="*/ 196150 w 729930"/>
                <a:gd name="connsiteY503" fmla="*/ 784250 h 884685"/>
                <a:gd name="connsiteX504" fmla="*/ 196150 w 729930"/>
                <a:gd name="connsiteY504" fmla="*/ 786155 h 884685"/>
                <a:gd name="connsiteX505" fmla="*/ 207046 w 729930"/>
                <a:gd name="connsiteY505" fmla="*/ 799719 h 884685"/>
                <a:gd name="connsiteX506" fmla="*/ 221677 w 729930"/>
                <a:gd name="connsiteY506" fmla="*/ 814121 h 884685"/>
                <a:gd name="connsiteX507" fmla="*/ 249794 w 729930"/>
                <a:gd name="connsiteY507" fmla="*/ 834466 h 884685"/>
                <a:gd name="connsiteX508" fmla="*/ 255662 w 729930"/>
                <a:gd name="connsiteY508" fmla="*/ 835533 h 884685"/>
                <a:gd name="connsiteX509" fmla="*/ 257719 w 729930"/>
                <a:gd name="connsiteY509" fmla="*/ 831494 h 884685"/>
                <a:gd name="connsiteX510" fmla="*/ 260691 w 729930"/>
                <a:gd name="connsiteY510" fmla="*/ 818921 h 884685"/>
                <a:gd name="connsiteX511" fmla="*/ 275169 w 729930"/>
                <a:gd name="connsiteY511" fmla="*/ 797814 h 884685"/>
                <a:gd name="connsiteX512" fmla="*/ 281951 w 729930"/>
                <a:gd name="connsiteY512" fmla="*/ 790270 h 884685"/>
                <a:gd name="connsiteX513" fmla="*/ 303058 w 729930"/>
                <a:gd name="connsiteY513" fmla="*/ 770077 h 884685"/>
                <a:gd name="connsiteX514" fmla="*/ 298029 w 729930"/>
                <a:gd name="connsiteY514" fmla="*/ 458038 h 884685"/>
                <a:gd name="connsiteX515" fmla="*/ 298029 w 729930"/>
                <a:gd name="connsiteY515" fmla="*/ 455219 h 884685"/>
                <a:gd name="connsiteX516" fmla="*/ 295438 w 729930"/>
                <a:gd name="connsiteY516" fmla="*/ 454914 h 884685"/>
                <a:gd name="connsiteX517" fmla="*/ 294905 w 729930"/>
                <a:gd name="connsiteY517" fmla="*/ 457124 h 884685"/>
                <a:gd name="connsiteX518" fmla="*/ 296048 w 729930"/>
                <a:gd name="connsiteY518" fmla="*/ 461086 h 884685"/>
                <a:gd name="connsiteX519" fmla="*/ 297343 w 729930"/>
                <a:gd name="connsiteY519" fmla="*/ 461086 h 884685"/>
                <a:gd name="connsiteX520" fmla="*/ 298105 w 729930"/>
                <a:gd name="connsiteY520" fmla="*/ 458038 h 884685"/>
                <a:gd name="connsiteX521" fmla="*/ 252918 w 729930"/>
                <a:gd name="connsiteY521" fmla="*/ 850392 h 884685"/>
                <a:gd name="connsiteX522" fmla="*/ 252004 w 729930"/>
                <a:gd name="connsiteY522" fmla="*/ 847344 h 884685"/>
                <a:gd name="connsiteX523" fmla="*/ 237755 w 729930"/>
                <a:gd name="connsiteY523" fmla="*/ 839038 h 884685"/>
                <a:gd name="connsiteX524" fmla="*/ 229373 w 729930"/>
                <a:gd name="connsiteY524" fmla="*/ 833933 h 884685"/>
                <a:gd name="connsiteX525" fmla="*/ 213675 w 729930"/>
                <a:gd name="connsiteY525" fmla="*/ 820902 h 884685"/>
                <a:gd name="connsiteX526" fmla="*/ 207198 w 729930"/>
                <a:gd name="connsiteY526" fmla="*/ 816178 h 884685"/>
                <a:gd name="connsiteX527" fmla="*/ 196226 w 729930"/>
                <a:gd name="connsiteY527" fmla="*/ 804138 h 884685"/>
                <a:gd name="connsiteX528" fmla="*/ 190206 w 729930"/>
                <a:gd name="connsiteY528" fmla="*/ 799262 h 884685"/>
                <a:gd name="connsiteX529" fmla="*/ 189520 w 729930"/>
                <a:gd name="connsiteY529" fmla="*/ 806272 h 884685"/>
                <a:gd name="connsiteX530" fmla="*/ 190206 w 729930"/>
                <a:gd name="connsiteY530" fmla="*/ 807034 h 884685"/>
                <a:gd name="connsiteX531" fmla="*/ 194854 w 729930"/>
                <a:gd name="connsiteY531" fmla="*/ 817626 h 884685"/>
                <a:gd name="connsiteX532" fmla="*/ 209637 w 729930"/>
                <a:gd name="connsiteY532" fmla="*/ 837209 h 884685"/>
                <a:gd name="connsiteX533" fmla="*/ 220000 w 729930"/>
                <a:gd name="connsiteY533" fmla="*/ 843686 h 884685"/>
                <a:gd name="connsiteX534" fmla="*/ 241488 w 729930"/>
                <a:gd name="connsiteY534" fmla="*/ 853973 h 884685"/>
                <a:gd name="connsiteX535" fmla="*/ 249718 w 729930"/>
                <a:gd name="connsiteY535" fmla="*/ 855878 h 884685"/>
                <a:gd name="connsiteX536" fmla="*/ 252614 w 729930"/>
                <a:gd name="connsiteY536" fmla="*/ 853135 h 884685"/>
                <a:gd name="connsiteX537" fmla="*/ 252918 w 729930"/>
                <a:gd name="connsiteY537" fmla="*/ 850468 h 884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Lst>
              <a:rect l="l" t="t" r="r" b="b"/>
              <a:pathLst>
                <a:path w="729930" h="884685">
                  <a:moveTo>
                    <a:pt x="725511" y="1905"/>
                  </a:moveTo>
                  <a:lnTo>
                    <a:pt x="729930" y="3734"/>
                  </a:lnTo>
                  <a:cubicBezTo>
                    <a:pt x="728864" y="4953"/>
                    <a:pt x="728254" y="6248"/>
                    <a:pt x="728483" y="7773"/>
                  </a:cubicBezTo>
                  <a:cubicBezTo>
                    <a:pt x="728864" y="10287"/>
                    <a:pt x="727263" y="12268"/>
                    <a:pt x="724749" y="13868"/>
                  </a:cubicBezTo>
                  <a:cubicBezTo>
                    <a:pt x="721548" y="15926"/>
                    <a:pt x="718196" y="17907"/>
                    <a:pt x="714919" y="19964"/>
                  </a:cubicBezTo>
                  <a:cubicBezTo>
                    <a:pt x="713928" y="20574"/>
                    <a:pt x="712938" y="21260"/>
                    <a:pt x="712100" y="22022"/>
                  </a:cubicBezTo>
                  <a:cubicBezTo>
                    <a:pt x="708747" y="24689"/>
                    <a:pt x="705623" y="27508"/>
                    <a:pt x="702118" y="30099"/>
                  </a:cubicBezTo>
                  <a:cubicBezTo>
                    <a:pt x="693583" y="36348"/>
                    <a:pt x="684820" y="42520"/>
                    <a:pt x="676133" y="48768"/>
                  </a:cubicBezTo>
                  <a:cubicBezTo>
                    <a:pt x="672171" y="51588"/>
                    <a:pt x="667675" y="52959"/>
                    <a:pt x="661808" y="53111"/>
                  </a:cubicBezTo>
                  <a:cubicBezTo>
                    <a:pt x="653654" y="53340"/>
                    <a:pt x="646110" y="51892"/>
                    <a:pt x="638490" y="50444"/>
                  </a:cubicBezTo>
                  <a:cubicBezTo>
                    <a:pt x="637500" y="50292"/>
                    <a:pt x="636433" y="50140"/>
                    <a:pt x="635366" y="50063"/>
                  </a:cubicBezTo>
                  <a:cubicBezTo>
                    <a:pt x="632852" y="50063"/>
                    <a:pt x="629651" y="49377"/>
                    <a:pt x="630566" y="52730"/>
                  </a:cubicBezTo>
                  <a:cubicBezTo>
                    <a:pt x="630718" y="53264"/>
                    <a:pt x="629347" y="53950"/>
                    <a:pt x="629042" y="54635"/>
                  </a:cubicBezTo>
                  <a:cubicBezTo>
                    <a:pt x="628585" y="55626"/>
                    <a:pt x="627594" y="56997"/>
                    <a:pt x="628127" y="57607"/>
                  </a:cubicBezTo>
                  <a:cubicBezTo>
                    <a:pt x="630947" y="61188"/>
                    <a:pt x="630108" y="65303"/>
                    <a:pt x="632013" y="68961"/>
                  </a:cubicBezTo>
                  <a:cubicBezTo>
                    <a:pt x="633766" y="72390"/>
                    <a:pt x="634528" y="75971"/>
                    <a:pt x="634833" y="79705"/>
                  </a:cubicBezTo>
                  <a:cubicBezTo>
                    <a:pt x="635214" y="83896"/>
                    <a:pt x="636814" y="88087"/>
                    <a:pt x="637881" y="92202"/>
                  </a:cubicBezTo>
                  <a:cubicBezTo>
                    <a:pt x="638567" y="94717"/>
                    <a:pt x="639786" y="97231"/>
                    <a:pt x="639938" y="99746"/>
                  </a:cubicBezTo>
                  <a:cubicBezTo>
                    <a:pt x="640243" y="104089"/>
                    <a:pt x="641234" y="108204"/>
                    <a:pt x="642605" y="112395"/>
                  </a:cubicBezTo>
                  <a:cubicBezTo>
                    <a:pt x="643520" y="115367"/>
                    <a:pt x="643215" y="118491"/>
                    <a:pt x="643901" y="121615"/>
                  </a:cubicBezTo>
                  <a:cubicBezTo>
                    <a:pt x="645882" y="131064"/>
                    <a:pt x="646720" y="140513"/>
                    <a:pt x="647177" y="150114"/>
                  </a:cubicBezTo>
                  <a:cubicBezTo>
                    <a:pt x="647482" y="157658"/>
                    <a:pt x="649463" y="165354"/>
                    <a:pt x="647787" y="172745"/>
                  </a:cubicBezTo>
                  <a:cubicBezTo>
                    <a:pt x="645958" y="181051"/>
                    <a:pt x="649006" y="189357"/>
                    <a:pt x="645577" y="197510"/>
                  </a:cubicBezTo>
                  <a:cubicBezTo>
                    <a:pt x="645577" y="197587"/>
                    <a:pt x="645806" y="197739"/>
                    <a:pt x="645806" y="197815"/>
                  </a:cubicBezTo>
                  <a:cubicBezTo>
                    <a:pt x="646110" y="199949"/>
                    <a:pt x="646796" y="202158"/>
                    <a:pt x="646720" y="204292"/>
                  </a:cubicBezTo>
                  <a:cubicBezTo>
                    <a:pt x="646263" y="212141"/>
                    <a:pt x="647177" y="219989"/>
                    <a:pt x="645806" y="227914"/>
                  </a:cubicBezTo>
                  <a:cubicBezTo>
                    <a:pt x="644663" y="234391"/>
                    <a:pt x="646034" y="241097"/>
                    <a:pt x="646949" y="247650"/>
                  </a:cubicBezTo>
                  <a:cubicBezTo>
                    <a:pt x="647863" y="253975"/>
                    <a:pt x="649692" y="260299"/>
                    <a:pt x="650835" y="266624"/>
                  </a:cubicBezTo>
                  <a:cubicBezTo>
                    <a:pt x="652664" y="276530"/>
                    <a:pt x="655940" y="286207"/>
                    <a:pt x="658683" y="295961"/>
                  </a:cubicBezTo>
                  <a:cubicBezTo>
                    <a:pt x="661046" y="304495"/>
                    <a:pt x="664551" y="312801"/>
                    <a:pt x="667751" y="321107"/>
                  </a:cubicBezTo>
                  <a:cubicBezTo>
                    <a:pt x="668894" y="324003"/>
                    <a:pt x="669275" y="327127"/>
                    <a:pt x="669580" y="330175"/>
                  </a:cubicBezTo>
                  <a:cubicBezTo>
                    <a:pt x="670190" y="336423"/>
                    <a:pt x="669961" y="342747"/>
                    <a:pt x="671104" y="348996"/>
                  </a:cubicBezTo>
                  <a:cubicBezTo>
                    <a:pt x="672323" y="355778"/>
                    <a:pt x="671104" y="362864"/>
                    <a:pt x="674914" y="369417"/>
                  </a:cubicBezTo>
                  <a:cubicBezTo>
                    <a:pt x="675219" y="369951"/>
                    <a:pt x="674914" y="370637"/>
                    <a:pt x="674990" y="371322"/>
                  </a:cubicBezTo>
                  <a:cubicBezTo>
                    <a:pt x="675448" y="377114"/>
                    <a:pt x="675295" y="382981"/>
                    <a:pt x="676438" y="388696"/>
                  </a:cubicBezTo>
                  <a:cubicBezTo>
                    <a:pt x="678343" y="397992"/>
                    <a:pt x="678038" y="407517"/>
                    <a:pt x="682763" y="416585"/>
                  </a:cubicBezTo>
                  <a:cubicBezTo>
                    <a:pt x="684058" y="419024"/>
                    <a:pt x="684744" y="421843"/>
                    <a:pt x="685353" y="424434"/>
                  </a:cubicBezTo>
                  <a:cubicBezTo>
                    <a:pt x="685963" y="426948"/>
                    <a:pt x="687716" y="428320"/>
                    <a:pt x="689621" y="429997"/>
                  </a:cubicBezTo>
                  <a:cubicBezTo>
                    <a:pt x="691678" y="431902"/>
                    <a:pt x="694040" y="433883"/>
                    <a:pt x="691526" y="436550"/>
                  </a:cubicBezTo>
                  <a:cubicBezTo>
                    <a:pt x="690992" y="437083"/>
                    <a:pt x="691145" y="438074"/>
                    <a:pt x="691145" y="438836"/>
                  </a:cubicBezTo>
                  <a:cubicBezTo>
                    <a:pt x="691145" y="440208"/>
                    <a:pt x="691297" y="441046"/>
                    <a:pt x="688554" y="441274"/>
                  </a:cubicBezTo>
                  <a:cubicBezTo>
                    <a:pt x="686954" y="441427"/>
                    <a:pt x="684820" y="443484"/>
                    <a:pt x="684592" y="444856"/>
                  </a:cubicBezTo>
                  <a:cubicBezTo>
                    <a:pt x="684210" y="447522"/>
                    <a:pt x="682458" y="447294"/>
                    <a:pt x="680400" y="446303"/>
                  </a:cubicBezTo>
                  <a:cubicBezTo>
                    <a:pt x="673390" y="443027"/>
                    <a:pt x="671333" y="443103"/>
                    <a:pt x="664322" y="446303"/>
                  </a:cubicBezTo>
                  <a:cubicBezTo>
                    <a:pt x="661046" y="447751"/>
                    <a:pt x="657236" y="448666"/>
                    <a:pt x="653578" y="449733"/>
                  </a:cubicBezTo>
                  <a:cubicBezTo>
                    <a:pt x="647253" y="451561"/>
                    <a:pt x="641005" y="453466"/>
                    <a:pt x="634604" y="455142"/>
                  </a:cubicBezTo>
                  <a:cubicBezTo>
                    <a:pt x="630870" y="456133"/>
                    <a:pt x="627060" y="457047"/>
                    <a:pt x="623174" y="457353"/>
                  </a:cubicBezTo>
                  <a:cubicBezTo>
                    <a:pt x="616012" y="457962"/>
                    <a:pt x="608773" y="458038"/>
                    <a:pt x="601610" y="458419"/>
                  </a:cubicBezTo>
                  <a:cubicBezTo>
                    <a:pt x="598409" y="458572"/>
                    <a:pt x="595285" y="459105"/>
                    <a:pt x="592085" y="459333"/>
                  </a:cubicBezTo>
                  <a:cubicBezTo>
                    <a:pt x="588884" y="459562"/>
                    <a:pt x="585836" y="459333"/>
                    <a:pt x="582483" y="460172"/>
                  </a:cubicBezTo>
                  <a:cubicBezTo>
                    <a:pt x="578293" y="461163"/>
                    <a:pt x="573568" y="461238"/>
                    <a:pt x="569072" y="461238"/>
                  </a:cubicBezTo>
                  <a:cubicBezTo>
                    <a:pt x="560614" y="461238"/>
                    <a:pt x="552308" y="462305"/>
                    <a:pt x="544003" y="463220"/>
                  </a:cubicBezTo>
                  <a:cubicBezTo>
                    <a:pt x="540040" y="463677"/>
                    <a:pt x="538211" y="464820"/>
                    <a:pt x="538211" y="467716"/>
                  </a:cubicBezTo>
                  <a:cubicBezTo>
                    <a:pt x="538211" y="477469"/>
                    <a:pt x="538364" y="487223"/>
                    <a:pt x="538135" y="496976"/>
                  </a:cubicBezTo>
                  <a:cubicBezTo>
                    <a:pt x="537983" y="503453"/>
                    <a:pt x="538364" y="510007"/>
                    <a:pt x="536535" y="516255"/>
                  </a:cubicBezTo>
                  <a:cubicBezTo>
                    <a:pt x="534858" y="522275"/>
                    <a:pt x="537525" y="528676"/>
                    <a:pt x="532877" y="534314"/>
                  </a:cubicBezTo>
                  <a:cubicBezTo>
                    <a:pt x="532496" y="534772"/>
                    <a:pt x="532877" y="535610"/>
                    <a:pt x="532877" y="536219"/>
                  </a:cubicBezTo>
                  <a:cubicBezTo>
                    <a:pt x="532420" y="541706"/>
                    <a:pt x="532649" y="547268"/>
                    <a:pt x="531353" y="552603"/>
                  </a:cubicBezTo>
                  <a:cubicBezTo>
                    <a:pt x="529677" y="559460"/>
                    <a:pt x="530287" y="566623"/>
                    <a:pt x="526324" y="573176"/>
                  </a:cubicBezTo>
                  <a:cubicBezTo>
                    <a:pt x="525791" y="574091"/>
                    <a:pt x="526324" y="575386"/>
                    <a:pt x="526172" y="576453"/>
                  </a:cubicBezTo>
                  <a:cubicBezTo>
                    <a:pt x="525791" y="578739"/>
                    <a:pt x="525333" y="581025"/>
                    <a:pt x="524876" y="583235"/>
                  </a:cubicBezTo>
                  <a:cubicBezTo>
                    <a:pt x="524495" y="584835"/>
                    <a:pt x="523810" y="586511"/>
                    <a:pt x="523581" y="588112"/>
                  </a:cubicBezTo>
                  <a:cubicBezTo>
                    <a:pt x="522895" y="594055"/>
                    <a:pt x="521828" y="599846"/>
                    <a:pt x="520000" y="605714"/>
                  </a:cubicBezTo>
                  <a:cubicBezTo>
                    <a:pt x="518704" y="609981"/>
                    <a:pt x="518399" y="614401"/>
                    <a:pt x="516875" y="618744"/>
                  </a:cubicBezTo>
                  <a:cubicBezTo>
                    <a:pt x="514665" y="624840"/>
                    <a:pt x="514665" y="631317"/>
                    <a:pt x="511770" y="637413"/>
                  </a:cubicBezTo>
                  <a:cubicBezTo>
                    <a:pt x="510322" y="640537"/>
                    <a:pt x="510703" y="644118"/>
                    <a:pt x="510093" y="647471"/>
                  </a:cubicBezTo>
                  <a:cubicBezTo>
                    <a:pt x="509789" y="649300"/>
                    <a:pt x="509255" y="651053"/>
                    <a:pt x="508798" y="652805"/>
                  </a:cubicBezTo>
                  <a:cubicBezTo>
                    <a:pt x="507960" y="655930"/>
                    <a:pt x="506207" y="658977"/>
                    <a:pt x="506283" y="662102"/>
                  </a:cubicBezTo>
                  <a:cubicBezTo>
                    <a:pt x="506360" y="669417"/>
                    <a:pt x="501940" y="676046"/>
                    <a:pt x="500950" y="683133"/>
                  </a:cubicBezTo>
                  <a:cubicBezTo>
                    <a:pt x="500188" y="688696"/>
                    <a:pt x="496682" y="693648"/>
                    <a:pt x="495920" y="698906"/>
                  </a:cubicBezTo>
                  <a:cubicBezTo>
                    <a:pt x="495235" y="703631"/>
                    <a:pt x="493101" y="708127"/>
                    <a:pt x="492415" y="712927"/>
                  </a:cubicBezTo>
                  <a:cubicBezTo>
                    <a:pt x="491501" y="719099"/>
                    <a:pt x="488681" y="725119"/>
                    <a:pt x="485557" y="730987"/>
                  </a:cubicBezTo>
                  <a:cubicBezTo>
                    <a:pt x="484871" y="732206"/>
                    <a:pt x="484490" y="733578"/>
                    <a:pt x="484109" y="734873"/>
                  </a:cubicBezTo>
                  <a:cubicBezTo>
                    <a:pt x="482357" y="741655"/>
                    <a:pt x="476489" y="747065"/>
                    <a:pt x="472375" y="753008"/>
                  </a:cubicBezTo>
                  <a:cubicBezTo>
                    <a:pt x="470012" y="756438"/>
                    <a:pt x="467803" y="760248"/>
                    <a:pt x="467498" y="763981"/>
                  </a:cubicBezTo>
                  <a:cubicBezTo>
                    <a:pt x="467117" y="768553"/>
                    <a:pt x="465135" y="772439"/>
                    <a:pt x="462392" y="776478"/>
                  </a:cubicBezTo>
                  <a:cubicBezTo>
                    <a:pt x="459649" y="780593"/>
                    <a:pt x="456830" y="784860"/>
                    <a:pt x="455382" y="789280"/>
                  </a:cubicBezTo>
                  <a:cubicBezTo>
                    <a:pt x="453401" y="795223"/>
                    <a:pt x="448295" y="800024"/>
                    <a:pt x="445857" y="805662"/>
                  </a:cubicBezTo>
                  <a:cubicBezTo>
                    <a:pt x="442580" y="813054"/>
                    <a:pt x="437856" y="819988"/>
                    <a:pt x="434808" y="827380"/>
                  </a:cubicBezTo>
                  <a:cubicBezTo>
                    <a:pt x="432827" y="832104"/>
                    <a:pt x="428864" y="836600"/>
                    <a:pt x="424750" y="840638"/>
                  </a:cubicBezTo>
                  <a:cubicBezTo>
                    <a:pt x="418120" y="847268"/>
                    <a:pt x="411033" y="853668"/>
                    <a:pt x="403413" y="859765"/>
                  </a:cubicBezTo>
                  <a:cubicBezTo>
                    <a:pt x="399527" y="862889"/>
                    <a:pt x="394270" y="865327"/>
                    <a:pt x="389164" y="867461"/>
                  </a:cubicBezTo>
                  <a:cubicBezTo>
                    <a:pt x="380553" y="871042"/>
                    <a:pt x="371714" y="874319"/>
                    <a:pt x="362799" y="877443"/>
                  </a:cubicBezTo>
                  <a:cubicBezTo>
                    <a:pt x="355331" y="880110"/>
                    <a:pt x="347711" y="882396"/>
                    <a:pt x="339177" y="882929"/>
                  </a:cubicBezTo>
                  <a:cubicBezTo>
                    <a:pt x="334376" y="883234"/>
                    <a:pt x="329652" y="884606"/>
                    <a:pt x="324851" y="884682"/>
                  </a:cubicBezTo>
                  <a:cubicBezTo>
                    <a:pt x="320432" y="884758"/>
                    <a:pt x="316088" y="883615"/>
                    <a:pt x="311669" y="883310"/>
                  </a:cubicBezTo>
                  <a:cubicBezTo>
                    <a:pt x="301915" y="882777"/>
                    <a:pt x="293381" y="879196"/>
                    <a:pt x="283856" y="877976"/>
                  </a:cubicBezTo>
                  <a:cubicBezTo>
                    <a:pt x="280503" y="877519"/>
                    <a:pt x="277303" y="876147"/>
                    <a:pt x="274407" y="874776"/>
                  </a:cubicBezTo>
                  <a:cubicBezTo>
                    <a:pt x="270292" y="872871"/>
                    <a:pt x="266406" y="870661"/>
                    <a:pt x="262748" y="868375"/>
                  </a:cubicBezTo>
                  <a:cubicBezTo>
                    <a:pt x="259243" y="866165"/>
                    <a:pt x="254747" y="866394"/>
                    <a:pt x="250861" y="865784"/>
                  </a:cubicBezTo>
                  <a:cubicBezTo>
                    <a:pt x="242936" y="864717"/>
                    <a:pt x="235621" y="863346"/>
                    <a:pt x="228611" y="859993"/>
                  </a:cubicBezTo>
                  <a:cubicBezTo>
                    <a:pt x="218324" y="855116"/>
                    <a:pt x="208646" y="849783"/>
                    <a:pt x="199883" y="843610"/>
                  </a:cubicBezTo>
                  <a:cubicBezTo>
                    <a:pt x="193559" y="839114"/>
                    <a:pt x="188377" y="834314"/>
                    <a:pt x="186091" y="827989"/>
                  </a:cubicBezTo>
                  <a:cubicBezTo>
                    <a:pt x="183729" y="821360"/>
                    <a:pt x="180528" y="814959"/>
                    <a:pt x="177785" y="808406"/>
                  </a:cubicBezTo>
                  <a:cubicBezTo>
                    <a:pt x="177328" y="807415"/>
                    <a:pt x="177785" y="806196"/>
                    <a:pt x="177785" y="805053"/>
                  </a:cubicBezTo>
                  <a:cubicBezTo>
                    <a:pt x="177785" y="798042"/>
                    <a:pt x="178166" y="790956"/>
                    <a:pt x="177709" y="783946"/>
                  </a:cubicBezTo>
                  <a:cubicBezTo>
                    <a:pt x="177328" y="778307"/>
                    <a:pt x="179157" y="772897"/>
                    <a:pt x="180528" y="767410"/>
                  </a:cubicBezTo>
                  <a:cubicBezTo>
                    <a:pt x="181443" y="763829"/>
                    <a:pt x="182281" y="760248"/>
                    <a:pt x="183195" y="756666"/>
                  </a:cubicBezTo>
                  <a:cubicBezTo>
                    <a:pt x="183653" y="754913"/>
                    <a:pt x="184415" y="753085"/>
                    <a:pt x="184491" y="751332"/>
                  </a:cubicBezTo>
                  <a:cubicBezTo>
                    <a:pt x="184567" y="748284"/>
                    <a:pt x="185253" y="745236"/>
                    <a:pt x="182281" y="742340"/>
                  </a:cubicBezTo>
                  <a:cubicBezTo>
                    <a:pt x="180605" y="740664"/>
                    <a:pt x="180148" y="738454"/>
                    <a:pt x="178852" y="736168"/>
                  </a:cubicBezTo>
                  <a:cubicBezTo>
                    <a:pt x="176490" y="731444"/>
                    <a:pt x="174204" y="726948"/>
                    <a:pt x="172528" y="722300"/>
                  </a:cubicBezTo>
                  <a:cubicBezTo>
                    <a:pt x="170470" y="716661"/>
                    <a:pt x="168032" y="711098"/>
                    <a:pt x="166736" y="705231"/>
                  </a:cubicBezTo>
                  <a:cubicBezTo>
                    <a:pt x="165974" y="701878"/>
                    <a:pt x="163612" y="698525"/>
                    <a:pt x="162774" y="694944"/>
                  </a:cubicBezTo>
                  <a:cubicBezTo>
                    <a:pt x="161707" y="690524"/>
                    <a:pt x="159802" y="686181"/>
                    <a:pt x="158735" y="681685"/>
                  </a:cubicBezTo>
                  <a:cubicBezTo>
                    <a:pt x="156907" y="674294"/>
                    <a:pt x="155383" y="666826"/>
                    <a:pt x="152792" y="659511"/>
                  </a:cubicBezTo>
                  <a:cubicBezTo>
                    <a:pt x="151268" y="655396"/>
                    <a:pt x="151039" y="650824"/>
                    <a:pt x="149668" y="646481"/>
                  </a:cubicBezTo>
                  <a:cubicBezTo>
                    <a:pt x="148143" y="641452"/>
                    <a:pt x="145934" y="636423"/>
                    <a:pt x="145858" y="631317"/>
                  </a:cubicBezTo>
                  <a:cubicBezTo>
                    <a:pt x="145781" y="625831"/>
                    <a:pt x="143343" y="620725"/>
                    <a:pt x="142810" y="615315"/>
                  </a:cubicBezTo>
                  <a:cubicBezTo>
                    <a:pt x="142048" y="608000"/>
                    <a:pt x="140219" y="600761"/>
                    <a:pt x="138923" y="593446"/>
                  </a:cubicBezTo>
                  <a:cubicBezTo>
                    <a:pt x="138695" y="592379"/>
                    <a:pt x="138923" y="591236"/>
                    <a:pt x="138923" y="590093"/>
                  </a:cubicBezTo>
                  <a:cubicBezTo>
                    <a:pt x="138466" y="583540"/>
                    <a:pt x="138542" y="576910"/>
                    <a:pt x="137475" y="570357"/>
                  </a:cubicBezTo>
                  <a:cubicBezTo>
                    <a:pt x="136256" y="562966"/>
                    <a:pt x="133818" y="555727"/>
                    <a:pt x="132294" y="548411"/>
                  </a:cubicBezTo>
                  <a:cubicBezTo>
                    <a:pt x="131380" y="543916"/>
                    <a:pt x="131532" y="539343"/>
                    <a:pt x="130770" y="534924"/>
                  </a:cubicBezTo>
                  <a:cubicBezTo>
                    <a:pt x="129779" y="529285"/>
                    <a:pt x="130313" y="523494"/>
                    <a:pt x="128179" y="517931"/>
                  </a:cubicBezTo>
                  <a:cubicBezTo>
                    <a:pt x="128027" y="517474"/>
                    <a:pt x="128179" y="516941"/>
                    <a:pt x="128179" y="516483"/>
                  </a:cubicBezTo>
                  <a:cubicBezTo>
                    <a:pt x="127722" y="509397"/>
                    <a:pt x="128103" y="502234"/>
                    <a:pt x="126655" y="495300"/>
                  </a:cubicBezTo>
                  <a:cubicBezTo>
                    <a:pt x="124903" y="486918"/>
                    <a:pt x="126045" y="478612"/>
                    <a:pt x="125588" y="470230"/>
                  </a:cubicBezTo>
                  <a:cubicBezTo>
                    <a:pt x="125512" y="468173"/>
                    <a:pt x="125969" y="466192"/>
                    <a:pt x="126198" y="464134"/>
                  </a:cubicBezTo>
                  <a:cubicBezTo>
                    <a:pt x="123302" y="464134"/>
                    <a:pt x="120407" y="464287"/>
                    <a:pt x="117511" y="464134"/>
                  </a:cubicBezTo>
                  <a:cubicBezTo>
                    <a:pt x="115454" y="464058"/>
                    <a:pt x="113244" y="463753"/>
                    <a:pt x="111415" y="463143"/>
                  </a:cubicBezTo>
                  <a:cubicBezTo>
                    <a:pt x="99147" y="459181"/>
                    <a:pt x="85278" y="459258"/>
                    <a:pt x="72934" y="455448"/>
                  </a:cubicBezTo>
                  <a:cubicBezTo>
                    <a:pt x="66838" y="453543"/>
                    <a:pt x="60513" y="451638"/>
                    <a:pt x="55408" y="448742"/>
                  </a:cubicBezTo>
                  <a:cubicBezTo>
                    <a:pt x="48703" y="444856"/>
                    <a:pt x="41387" y="442188"/>
                    <a:pt x="33463" y="440208"/>
                  </a:cubicBezTo>
                  <a:cubicBezTo>
                    <a:pt x="27443" y="438683"/>
                    <a:pt x="21347" y="437159"/>
                    <a:pt x="15251" y="435712"/>
                  </a:cubicBezTo>
                  <a:cubicBezTo>
                    <a:pt x="14260" y="435483"/>
                    <a:pt x="13117" y="435331"/>
                    <a:pt x="12050" y="435407"/>
                  </a:cubicBezTo>
                  <a:cubicBezTo>
                    <a:pt x="6335" y="435940"/>
                    <a:pt x="3440" y="432968"/>
                    <a:pt x="163" y="430530"/>
                  </a:cubicBezTo>
                  <a:cubicBezTo>
                    <a:pt x="-294" y="430225"/>
                    <a:pt x="315" y="429006"/>
                    <a:pt x="697" y="428244"/>
                  </a:cubicBezTo>
                  <a:cubicBezTo>
                    <a:pt x="4125" y="420852"/>
                    <a:pt x="6793" y="413309"/>
                    <a:pt x="6107" y="405384"/>
                  </a:cubicBezTo>
                  <a:cubicBezTo>
                    <a:pt x="5954" y="403555"/>
                    <a:pt x="4888" y="401802"/>
                    <a:pt x="4888" y="400050"/>
                  </a:cubicBezTo>
                  <a:cubicBezTo>
                    <a:pt x="4735" y="394030"/>
                    <a:pt x="5573" y="388087"/>
                    <a:pt x="7173" y="382067"/>
                  </a:cubicBezTo>
                  <a:cubicBezTo>
                    <a:pt x="8317" y="377571"/>
                    <a:pt x="9155" y="372999"/>
                    <a:pt x="10298" y="368503"/>
                  </a:cubicBezTo>
                  <a:cubicBezTo>
                    <a:pt x="12279" y="360350"/>
                    <a:pt x="14184" y="352196"/>
                    <a:pt x="17384" y="344195"/>
                  </a:cubicBezTo>
                  <a:cubicBezTo>
                    <a:pt x="19061" y="340004"/>
                    <a:pt x="19747" y="335585"/>
                    <a:pt x="20966" y="331317"/>
                  </a:cubicBezTo>
                  <a:cubicBezTo>
                    <a:pt x="21956" y="327660"/>
                    <a:pt x="23099" y="323926"/>
                    <a:pt x="24166" y="320268"/>
                  </a:cubicBezTo>
                  <a:cubicBezTo>
                    <a:pt x="24395" y="319354"/>
                    <a:pt x="25004" y="318516"/>
                    <a:pt x="25004" y="317602"/>
                  </a:cubicBezTo>
                  <a:cubicBezTo>
                    <a:pt x="25004" y="311582"/>
                    <a:pt x="27062" y="305562"/>
                    <a:pt x="27367" y="299695"/>
                  </a:cubicBezTo>
                  <a:cubicBezTo>
                    <a:pt x="27748" y="292075"/>
                    <a:pt x="31024" y="284912"/>
                    <a:pt x="32015" y="277368"/>
                  </a:cubicBezTo>
                  <a:cubicBezTo>
                    <a:pt x="32853" y="271501"/>
                    <a:pt x="34225" y="265633"/>
                    <a:pt x="34453" y="259766"/>
                  </a:cubicBezTo>
                  <a:cubicBezTo>
                    <a:pt x="34529" y="257708"/>
                    <a:pt x="35748" y="255727"/>
                    <a:pt x="36663" y="253746"/>
                  </a:cubicBezTo>
                  <a:cubicBezTo>
                    <a:pt x="40549" y="244983"/>
                    <a:pt x="42911" y="235839"/>
                    <a:pt x="47788" y="227305"/>
                  </a:cubicBezTo>
                  <a:cubicBezTo>
                    <a:pt x="46721" y="223571"/>
                    <a:pt x="49845" y="220599"/>
                    <a:pt x="51293" y="217323"/>
                  </a:cubicBezTo>
                  <a:cubicBezTo>
                    <a:pt x="51598" y="216637"/>
                    <a:pt x="51750" y="215798"/>
                    <a:pt x="51750" y="215036"/>
                  </a:cubicBezTo>
                  <a:cubicBezTo>
                    <a:pt x="52132" y="205587"/>
                    <a:pt x="54875" y="196368"/>
                    <a:pt x="58380" y="187223"/>
                  </a:cubicBezTo>
                  <a:cubicBezTo>
                    <a:pt x="58532" y="186766"/>
                    <a:pt x="58456" y="186309"/>
                    <a:pt x="58456" y="185776"/>
                  </a:cubicBezTo>
                  <a:cubicBezTo>
                    <a:pt x="58228" y="180365"/>
                    <a:pt x="59370" y="175031"/>
                    <a:pt x="61123" y="169773"/>
                  </a:cubicBezTo>
                  <a:cubicBezTo>
                    <a:pt x="61504" y="168707"/>
                    <a:pt x="61123" y="167564"/>
                    <a:pt x="61123" y="166421"/>
                  </a:cubicBezTo>
                  <a:cubicBezTo>
                    <a:pt x="61580" y="152476"/>
                    <a:pt x="61199" y="138455"/>
                    <a:pt x="62800" y="124587"/>
                  </a:cubicBezTo>
                  <a:cubicBezTo>
                    <a:pt x="63485" y="118643"/>
                    <a:pt x="63333" y="112776"/>
                    <a:pt x="63562" y="106908"/>
                  </a:cubicBezTo>
                  <a:lnTo>
                    <a:pt x="71029" y="107061"/>
                  </a:lnTo>
                  <a:cubicBezTo>
                    <a:pt x="71029" y="107061"/>
                    <a:pt x="71105" y="107671"/>
                    <a:pt x="71867" y="107442"/>
                  </a:cubicBezTo>
                  <a:lnTo>
                    <a:pt x="76058" y="107061"/>
                  </a:lnTo>
                  <a:cubicBezTo>
                    <a:pt x="76439" y="109499"/>
                    <a:pt x="77049" y="111938"/>
                    <a:pt x="75906" y="114376"/>
                  </a:cubicBezTo>
                  <a:cubicBezTo>
                    <a:pt x="75296" y="115672"/>
                    <a:pt x="74534" y="117043"/>
                    <a:pt x="74610" y="118263"/>
                  </a:cubicBezTo>
                  <a:cubicBezTo>
                    <a:pt x="75068" y="124206"/>
                    <a:pt x="73163" y="130226"/>
                    <a:pt x="75830" y="136093"/>
                  </a:cubicBezTo>
                  <a:cubicBezTo>
                    <a:pt x="76058" y="136703"/>
                    <a:pt x="75982" y="137388"/>
                    <a:pt x="75830" y="137998"/>
                  </a:cubicBezTo>
                  <a:cubicBezTo>
                    <a:pt x="74992" y="141123"/>
                    <a:pt x="73544" y="144170"/>
                    <a:pt x="73239" y="147295"/>
                  </a:cubicBezTo>
                  <a:cubicBezTo>
                    <a:pt x="72477" y="154915"/>
                    <a:pt x="72248" y="162535"/>
                    <a:pt x="71791" y="170078"/>
                  </a:cubicBezTo>
                  <a:cubicBezTo>
                    <a:pt x="71791" y="170993"/>
                    <a:pt x="71715" y="171983"/>
                    <a:pt x="71486" y="172898"/>
                  </a:cubicBezTo>
                  <a:cubicBezTo>
                    <a:pt x="70724" y="176174"/>
                    <a:pt x="69658" y="179451"/>
                    <a:pt x="69200" y="182727"/>
                  </a:cubicBezTo>
                  <a:cubicBezTo>
                    <a:pt x="68667" y="186690"/>
                    <a:pt x="67981" y="190500"/>
                    <a:pt x="65162" y="194005"/>
                  </a:cubicBezTo>
                  <a:cubicBezTo>
                    <a:pt x="64552" y="194767"/>
                    <a:pt x="63790" y="195682"/>
                    <a:pt x="63866" y="196443"/>
                  </a:cubicBezTo>
                  <a:cubicBezTo>
                    <a:pt x="64247" y="201244"/>
                    <a:pt x="61352" y="205893"/>
                    <a:pt x="61428" y="210541"/>
                  </a:cubicBezTo>
                  <a:cubicBezTo>
                    <a:pt x="61580" y="218237"/>
                    <a:pt x="57161" y="225095"/>
                    <a:pt x="55256" y="232334"/>
                  </a:cubicBezTo>
                  <a:cubicBezTo>
                    <a:pt x="53884" y="237668"/>
                    <a:pt x="50608" y="242773"/>
                    <a:pt x="48322" y="248031"/>
                  </a:cubicBezTo>
                  <a:cubicBezTo>
                    <a:pt x="45426" y="254965"/>
                    <a:pt x="43445" y="261976"/>
                    <a:pt x="43597" y="269215"/>
                  </a:cubicBezTo>
                  <a:cubicBezTo>
                    <a:pt x="43597" y="272262"/>
                    <a:pt x="42607" y="275311"/>
                    <a:pt x="42378" y="278435"/>
                  </a:cubicBezTo>
                  <a:cubicBezTo>
                    <a:pt x="41845" y="285369"/>
                    <a:pt x="38187" y="291770"/>
                    <a:pt x="37958" y="298856"/>
                  </a:cubicBezTo>
                  <a:cubicBezTo>
                    <a:pt x="37730" y="304267"/>
                    <a:pt x="35672" y="309753"/>
                    <a:pt x="35596" y="315316"/>
                  </a:cubicBezTo>
                  <a:cubicBezTo>
                    <a:pt x="35596" y="317449"/>
                    <a:pt x="34910" y="319583"/>
                    <a:pt x="34301" y="321640"/>
                  </a:cubicBezTo>
                  <a:cubicBezTo>
                    <a:pt x="33082" y="325908"/>
                    <a:pt x="31481" y="330098"/>
                    <a:pt x="30338" y="334366"/>
                  </a:cubicBezTo>
                  <a:cubicBezTo>
                    <a:pt x="29272" y="338633"/>
                    <a:pt x="29043" y="343053"/>
                    <a:pt x="26605" y="347167"/>
                  </a:cubicBezTo>
                  <a:cubicBezTo>
                    <a:pt x="25080" y="349758"/>
                    <a:pt x="24318" y="352578"/>
                    <a:pt x="23633" y="355397"/>
                  </a:cubicBezTo>
                  <a:cubicBezTo>
                    <a:pt x="21728" y="363169"/>
                    <a:pt x="19899" y="370942"/>
                    <a:pt x="18299" y="378790"/>
                  </a:cubicBezTo>
                  <a:cubicBezTo>
                    <a:pt x="17613" y="381991"/>
                    <a:pt x="17994" y="385343"/>
                    <a:pt x="16775" y="388467"/>
                  </a:cubicBezTo>
                  <a:cubicBezTo>
                    <a:pt x="14565" y="393954"/>
                    <a:pt x="16622" y="398907"/>
                    <a:pt x="17994" y="404165"/>
                  </a:cubicBezTo>
                  <a:cubicBezTo>
                    <a:pt x="19061" y="408356"/>
                    <a:pt x="17994" y="412928"/>
                    <a:pt x="17156" y="417271"/>
                  </a:cubicBezTo>
                  <a:cubicBezTo>
                    <a:pt x="16470" y="420700"/>
                    <a:pt x="17080" y="424358"/>
                    <a:pt x="19975" y="425348"/>
                  </a:cubicBezTo>
                  <a:cubicBezTo>
                    <a:pt x="23480" y="426567"/>
                    <a:pt x="27138" y="427634"/>
                    <a:pt x="30872" y="428549"/>
                  </a:cubicBezTo>
                  <a:cubicBezTo>
                    <a:pt x="43597" y="431673"/>
                    <a:pt x="55560" y="435712"/>
                    <a:pt x="66076" y="441960"/>
                  </a:cubicBezTo>
                  <a:cubicBezTo>
                    <a:pt x="70115" y="444398"/>
                    <a:pt x="75144" y="446227"/>
                    <a:pt x="82002" y="446837"/>
                  </a:cubicBezTo>
                  <a:cubicBezTo>
                    <a:pt x="86422" y="448132"/>
                    <a:pt x="90689" y="449656"/>
                    <a:pt x="95261" y="450647"/>
                  </a:cubicBezTo>
                  <a:cubicBezTo>
                    <a:pt x="105472" y="452704"/>
                    <a:pt x="115835" y="455066"/>
                    <a:pt x="126198" y="456057"/>
                  </a:cubicBezTo>
                  <a:cubicBezTo>
                    <a:pt x="138618" y="457276"/>
                    <a:pt x="151496" y="456286"/>
                    <a:pt x="164145" y="456209"/>
                  </a:cubicBezTo>
                  <a:cubicBezTo>
                    <a:pt x="169784" y="456209"/>
                    <a:pt x="175575" y="455142"/>
                    <a:pt x="181138" y="455676"/>
                  </a:cubicBezTo>
                  <a:cubicBezTo>
                    <a:pt x="188758" y="456362"/>
                    <a:pt x="196150" y="458419"/>
                    <a:pt x="203770" y="459333"/>
                  </a:cubicBezTo>
                  <a:cubicBezTo>
                    <a:pt x="214361" y="460553"/>
                    <a:pt x="224725" y="462458"/>
                    <a:pt x="235164" y="464058"/>
                  </a:cubicBezTo>
                  <a:cubicBezTo>
                    <a:pt x="239203" y="464667"/>
                    <a:pt x="243775" y="464744"/>
                    <a:pt x="247965" y="463296"/>
                  </a:cubicBezTo>
                  <a:cubicBezTo>
                    <a:pt x="252766" y="461620"/>
                    <a:pt x="253147" y="461772"/>
                    <a:pt x="256728" y="464515"/>
                  </a:cubicBezTo>
                  <a:cubicBezTo>
                    <a:pt x="257567" y="465201"/>
                    <a:pt x="258710" y="465963"/>
                    <a:pt x="259777" y="466039"/>
                  </a:cubicBezTo>
                  <a:cubicBezTo>
                    <a:pt x="264958" y="466496"/>
                    <a:pt x="270140" y="466725"/>
                    <a:pt x="275321" y="467030"/>
                  </a:cubicBezTo>
                  <a:cubicBezTo>
                    <a:pt x="277836" y="467182"/>
                    <a:pt x="279208" y="466572"/>
                    <a:pt x="279817" y="464515"/>
                  </a:cubicBezTo>
                  <a:cubicBezTo>
                    <a:pt x="280732" y="461467"/>
                    <a:pt x="282713" y="458648"/>
                    <a:pt x="283703" y="455600"/>
                  </a:cubicBezTo>
                  <a:cubicBezTo>
                    <a:pt x="286142" y="448285"/>
                    <a:pt x="288275" y="440969"/>
                    <a:pt x="290409" y="433578"/>
                  </a:cubicBezTo>
                  <a:cubicBezTo>
                    <a:pt x="291018" y="431444"/>
                    <a:pt x="294295" y="428549"/>
                    <a:pt x="297267" y="428015"/>
                  </a:cubicBezTo>
                  <a:cubicBezTo>
                    <a:pt x="298486" y="427787"/>
                    <a:pt x="303363" y="429844"/>
                    <a:pt x="303744" y="430987"/>
                  </a:cubicBezTo>
                  <a:cubicBezTo>
                    <a:pt x="304353" y="432892"/>
                    <a:pt x="304735" y="434873"/>
                    <a:pt x="305115" y="436778"/>
                  </a:cubicBezTo>
                  <a:cubicBezTo>
                    <a:pt x="306487" y="442951"/>
                    <a:pt x="307783" y="449123"/>
                    <a:pt x="309230" y="455295"/>
                  </a:cubicBezTo>
                  <a:cubicBezTo>
                    <a:pt x="309383" y="455752"/>
                    <a:pt x="310526" y="456286"/>
                    <a:pt x="311288" y="456362"/>
                  </a:cubicBezTo>
                  <a:cubicBezTo>
                    <a:pt x="318070" y="457047"/>
                    <a:pt x="320584" y="459181"/>
                    <a:pt x="318222" y="463601"/>
                  </a:cubicBezTo>
                  <a:cubicBezTo>
                    <a:pt x="316927" y="466039"/>
                    <a:pt x="317612" y="468249"/>
                    <a:pt x="317308" y="470459"/>
                  </a:cubicBezTo>
                  <a:cubicBezTo>
                    <a:pt x="317308" y="470840"/>
                    <a:pt x="318603" y="471754"/>
                    <a:pt x="319136" y="471678"/>
                  </a:cubicBezTo>
                  <a:cubicBezTo>
                    <a:pt x="322946" y="471373"/>
                    <a:pt x="327137" y="471449"/>
                    <a:pt x="330338" y="470306"/>
                  </a:cubicBezTo>
                  <a:cubicBezTo>
                    <a:pt x="338948" y="467258"/>
                    <a:pt x="348321" y="468173"/>
                    <a:pt x="357236" y="467030"/>
                  </a:cubicBezTo>
                  <a:cubicBezTo>
                    <a:pt x="364323" y="466115"/>
                    <a:pt x="371562" y="466649"/>
                    <a:pt x="378801" y="466192"/>
                  </a:cubicBezTo>
                  <a:cubicBezTo>
                    <a:pt x="393279" y="465125"/>
                    <a:pt x="407909" y="465353"/>
                    <a:pt x="422463" y="465048"/>
                  </a:cubicBezTo>
                  <a:cubicBezTo>
                    <a:pt x="424216" y="465048"/>
                    <a:pt x="426197" y="465353"/>
                    <a:pt x="427798" y="464973"/>
                  </a:cubicBezTo>
                  <a:cubicBezTo>
                    <a:pt x="433360" y="463601"/>
                    <a:pt x="438999" y="463220"/>
                    <a:pt x="444866" y="463143"/>
                  </a:cubicBezTo>
                  <a:cubicBezTo>
                    <a:pt x="447838" y="463143"/>
                    <a:pt x="450734" y="463296"/>
                    <a:pt x="453782" y="462382"/>
                  </a:cubicBezTo>
                  <a:cubicBezTo>
                    <a:pt x="457211" y="461391"/>
                    <a:pt x="461325" y="461467"/>
                    <a:pt x="465212" y="461315"/>
                  </a:cubicBezTo>
                  <a:cubicBezTo>
                    <a:pt x="473060" y="460934"/>
                    <a:pt x="480909" y="461543"/>
                    <a:pt x="488834" y="460477"/>
                  </a:cubicBezTo>
                  <a:cubicBezTo>
                    <a:pt x="496530" y="459410"/>
                    <a:pt x="504607" y="460096"/>
                    <a:pt x="512303" y="459181"/>
                  </a:cubicBezTo>
                  <a:cubicBezTo>
                    <a:pt x="517104" y="458648"/>
                    <a:pt x="522514" y="458648"/>
                    <a:pt x="525791" y="454685"/>
                  </a:cubicBezTo>
                  <a:cubicBezTo>
                    <a:pt x="527315" y="452857"/>
                    <a:pt x="530972" y="451561"/>
                    <a:pt x="534097" y="450799"/>
                  </a:cubicBezTo>
                  <a:cubicBezTo>
                    <a:pt x="536992" y="450037"/>
                    <a:pt x="539812" y="451256"/>
                    <a:pt x="542250" y="452857"/>
                  </a:cubicBezTo>
                  <a:cubicBezTo>
                    <a:pt x="543088" y="453390"/>
                    <a:pt x="544688" y="453695"/>
                    <a:pt x="545755" y="453543"/>
                  </a:cubicBezTo>
                  <a:cubicBezTo>
                    <a:pt x="551699" y="452704"/>
                    <a:pt x="557566" y="451256"/>
                    <a:pt x="563586" y="450799"/>
                  </a:cubicBezTo>
                  <a:cubicBezTo>
                    <a:pt x="576159" y="449885"/>
                    <a:pt x="588732" y="449504"/>
                    <a:pt x="601305" y="448742"/>
                  </a:cubicBezTo>
                  <a:cubicBezTo>
                    <a:pt x="609458" y="448285"/>
                    <a:pt x="617688" y="447903"/>
                    <a:pt x="625613" y="446761"/>
                  </a:cubicBezTo>
                  <a:cubicBezTo>
                    <a:pt x="635366" y="445389"/>
                    <a:pt x="644587" y="442570"/>
                    <a:pt x="653654" y="439598"/>
                  </a:cubicBezTo>
                  <a:cubicBezTo>
                    <a:pt x="659141" y="437845"/>
                    <a:pt x="664170" y="435407"/>
                    <a:pt x="669504" y="433426"/>
                  </a:cubicBezTo>
                  <a:cubicBezTo>
                    <a:pt x="674305" y="431597"/>
                    <a:pt x="674609" y="431216"/>
                    <a:pt x="673162" y="427711"/>
                  </a:cubicBezTo>
                  <a:cubicBezTo>
                    <a:pt x="672933" y="427177"/>
                    <a:pt x="672552" y="426567"/>
                    <a:pt x="672476" y="426034"/>
                  </a:cubicBezTo>
                  <a:cubicBezTo>
                    <a:pt x="672018" y="420243"/>
                    <a:pt x="666989" y="414985"/>
                    <a:pt x="668437" y="408965"/>
                  </a:cubicBezTo>
                  <a:cubicBezTo>
                    <a:pt x="664856" y="402565"/>
                    <a:pt x="665008" y="395783"/>
                    <a:pt x="664398" y="389001"/>
                  </a:cubicBezTo>
                  <a:cubicBezTo>
                    <a:pt x="664246" y="387553"/>
                    <a:pt x="664551" y="386105"/>
                    <a:pt x="664398" y="384657"/>
                  </a:cubicBezTo>
                  <a:cubicBezTo>
                    <a:pt x="663560" y="379323"/>
                    <a:pt x="662570" y="373990"/>
                    <a:pt x="661808" y="368656"/>
                  </a:cubicBezTo>
                  <a:cubicBezTo>
                    <a:pt x="661274" y="364769"/>
                    <a:pt x="661808" y="360959"/>
                    <a:pt x="660665" y="356997"/>
                  </a:cubicBezTo>
                  <a:cubicBezTo>
                    <a:pt x="658912" y="350520"/>
                    <a:pt x="658607" y="343814"/>
                    <a:pt x="657769" y="337185"/>
                  </a:cubicBezTo>
                  <a:cubicBezTo>
                    <a:pt x="657312" y="333451"/>
                    <a:pt x="657083" y="329718"/>
                    <a:pt x="656398" y="326060"/>
                  </a:cubicBezTo>
                  <a:cubicBezTo>
                    <a:pt x="655864" y="323240"/>
                    <a:pt x="654873" y="320421"/>
                    <a:pt x="653807" y="317678"/>
                  </a:cubicBezTo>
                  <a:cubicBezTo>
                    <a:pt x="651063" y="310743"/>
                    <a:pt x="648625" y="303733"/>
                    <a:pt x="647101" y="296647"/>
                  </a:cubicBezTo>
                  <a:cubicBezTo>
                    <a:pt x="646492" y="293903"/>
                    <a:pt x="646415" y="291084"/>
                    <a:pt x="645196" y="288569"/>
                  </a:cubicBezTo>
                  <a:cubicBezTo>
                    <a:pt x="643520" y="284988"/>
                    <a:pt x="642377" y="281330"/>
                    <a:pt x="641767" y="277597"/>
                  </a:cubicBezTo>
                  <a:cubicBezTo>
                    <a:pt x="641234" y="274701"/>
                    <a:pt x="641996" y="271348"/>
                    <a:pt x="640167" y="268986"/>
                  </a:cubicBezTo>
                  <a:cubicBezTo>
                    <a:pt x="636662" y="264414"/>
                    <a:pt x="637576" y="259385"/>
                    <a:pt x="636738" y="254660"/>
                  </a:cubicBezTo>
                  <a:cubicBezTo>
                    <a:pt x="635138" y="246126"/>
                    <a:pt x="635290" y="237363"/>
                    <a:pt x="635138" y="228676"/>
                  </a:cubicBezTo>
                  <a:cubicBezTo>
                    <a:pt x="635062" y="224333"/>
                    <a:pt x="636281" y="219989"/>
                    <a:pt x="636281" y="215646"/>
                  </a:cubicBezTo>
                  <a:cubicBezTo>
                    <a:pt x="636281" y="211608"/>
                    <a:pt x="635366" y="207569"/>
                    <a:pt x="635062" y="203530"/>
                  </a:cubicBezTo>
                  <a:cubicBezTo>
                    <a:pt x="634757" y="200101"/>
                    <a:pt x="636433" y="196748"/>
                    <a:pt x="635214" y="193243"/>
                  </a:cubicBezTo>
                  <a:cubicBezTo>
                    <a:pt x="634680" y="191795"/>
                    <a:pt x="636662" y="189967"/>
                    <a:pt x="636281" y="188442"/>
                  </a:cubicBezTo>
                  <a:cubicBezTo>
                    <a:pt x="634833" y="182423"/>
                    <a:pt x="637348" y="176479"/>
                    <a:pt x="636433" y="170536"/>
                  </a:cubicBezTo>
                  <a:cubicBezTo>
                    <a:pt x="636281" y="169621"/>
                    <a:pt x="636433" y="168631"/>
                    <a:pt x="636662" y="167716"/>
                  </a:cubicBezTo>
                  <a:cubicBezTo>
                    <a:pt x="636967" y="166040"/>
                    <a:pt x="638186" y="164287"/>
                    <a:pt x="637652" y="162763"/>
                  </a:cubicBezTo>
                  <a:cubicBezTo>
                    <a:pt x="635366" y="156363"/>
                    <a:pt x="636967" y="149885"/>
                    <a:pt x="636433" y="143485"/>
                  </a:cubicBezTo>
                  <a:cubicBezTo>
                    <a:pt x="636128" y="139598"/>
                    <a:pt x="636433" y="135560"/>
                    <a:pt x="634909" y="131902"/>
                  </a:cubicBezTo>
                  <a:cubicBezTo>
                    <a:pt x="632318" y="125654"/>
                    <a:pt x="633157" y="119177"/>
                    <a:pt x="631099" y="112852"/>
                  </a:cubicBezTo>
                  <a:cubicBezTo>
                    <a:pt x="629651" y="108280"/>
                    <a:pt x="628737" y="103632"/>
                    <a:pt x="627518" y="99060"/>
                  </a:cubicBezTo>
                  <a:cubicBezTo>
                    <a:pt x="626527" y="95478"/>
                    <a:pt x="624927" y="92050"/>
                    <a:pt x="624470" y="88468"/>
                  </a:cubicBezTo>
                  <a:cubicBezTo>
                    <a:pt x="624013" y="84201"/>
                    <a:pt x="622793" y="80086"/>
                    <a:pt x="620888" y="76047"/>
                  </a:cubicBezTo>
                  <a:cubicBezTo>
                    <a:pt x="618907" y="71780"/>
                    <a:pt x="616697" y="67437"/>
                    <a:pt x="616469" y="63018"/>
                  </a:cubicBezTo>
                  <a:cubicBezTo>
                    <a:pt x="616164" y="56617"/>
                    <a:pt x="615021" y="50368"/>
                    <a:pt x="613725" y="44120"/>
                  </a:cubicBezTo>
                  <a:cubicBezTo>
                    <a:pt x="613268" y="41834"/>
                    <a:pt x="612049" y="40538"/>
                    <a:pt x="609153" y="39624"/>
                  </a:cubicBezTo>
                  <a:cubicBezTo>
                    <a:pt x="603667" y="37871"/>
                    <a:pt x="598333" y="35890"/>
                    <a:pt x="592999" y="33909"/>
                  </a:cubicBezTo>
                  <a:cubicBezTo>
                    <a:pt x="586903" y="31623"/>
                    <a:pt x="581036" y="28956"/>
                    <a:pt x="573644" y="29032"/>
                  </a:cubicBezTo>
                  <a:cubicBezTo>
                    <a:pt x="569834" y="29032"/>
                    <a:pt x="566710" y="24689"/>
                    <a:pt x="567929" y="21946"/>
                  </a:cubicBezTo>
                  <a:cubicBezTo>
                    <a:pt x="570215" y="16764"/>
                    <a:pt x="575245" y="15926"/>
                    <a:pt x="580807" y="19583"/>
                  </a:cubicBezTo>
                  <a:cubicBezTo>
                    <a:pt x="582179" y="20498"/>
                    <a:pt x="583779" y="21412"/>
                    <a:pt x="585455" y="21946"/>
                  </a:cubicBezTo>
                  <a:cubicBezTo>
                    <a:pt x="596428" y="25298"/>
                    <a:pt x="606487" y="29794"/>
                    <a:pt x="616393" y="34518"/>
                  </a:cubicBezTo>
                  <a:cubicBezTo>
                    <a:pt x="617764" y="35204"/>
                    <a:pt x="619440" y="35738"/>
                    <a:pt x="620965" y="35814"/>
                  </a:cubicBezTo>
                  <a:cubicBezTo>
                    <a:pt x="623936" y="35966"/>
                    <a:pt x="626070" y="37109"/>
                    <a:pt x="628356" y="38253"/>
                  </a:cubicBezTo>
                  <a:cubicBezTo>
                    <a:pt x="631023" y="39624"/>
                    <a:pt x="633995" y="41224"/>
                    <a:pt x="637119" y="41529"/>
                  </a:cubicBezTo>
                  <a:cubicBezTo>
                    <a:pt x="645120" y="42291"/>
                    <a:pt x="653273" y="42291"/>
                    <a:pt x="661350" y="42596"/>
                  </a:cubicBezTo>
                  <a:cubicBezTo>
                    <a:pt x="664551" y="42748"/>
                    <a:pt x="667142" y="42063"/>
                    <a:pt x="669504" y="40462"/>
                  </a:cubicBezTo>
                  <a:cubicBezTo>
                    <a:pt x="675524" y="36348"/>
                    <a:pt x="682077" y="32613"/>
                    <a:pt x="687716" y="28194"/>
                  </a:cubicBezTo>
                  <a:cubicBezTo>
                    <a:pt x="695488" y="22098"/>
                    <a:pt x="703184" y="16078"/>
                    <a:pt x="710347" y="9601"/>
                  </a:cubicBezTo>
                  <a:cubicBezTo>
                    <a:pt x="713852" y="6401"/>
                    <a:pt x="717358" y="3200"/>
                    <a:pt x="720710" y="0"/>
                  </a:cubicBezTo>
                  <a:lnTo>
                    <a:pt x="725358" y="1448"/>
                  </a:lnTo>
                  <a:cubicBezTo>
                    <a:pt x="725358" y="1448"/>
                    <a:pt x="725206" y="1829"/>
                    <a:pt x="725130" y="2058"/>
                  </a:cubicBezTo>
                  <a:cubicBezTo>
                    <a:pt x="725358" y="2058"/>
                    <a:pt x="725587" y="2058"/>
                    <a:pt x="725892" y="2058"/>
                  </a:cubicBezTo>
                  <a:close/>
                  <a:moveTo>
                    <a:pt x="527238" y="468173"/>
                  </a:moveTo>
                  <a:cubicBezTo>
                    <a:pt x="527238" y="468173"/>
                    <a:pt x="526095" y="467030"/>
                    <a:pt x="525333" y="466953"/>
                  </a:cubicBezTo>
                  <a:cubicBezTo>
                    <a:pt x="523886" y="466878"/>
                    <a:pt x="522209" y="466953"/>
                    <a:pt x="520838" y="467258"/>
                  </a:cubicBezTo>
                  <a:cubicBezTo>
                    <a:pt x="513980" y="469087"/>
                    <a:pt x="506893" y="469773"/>
                    <a:pt x="499502" y="469849"/>
                  </a:cubicBezTo>
                  <a:cubicBezTo>
                    <a:pt x="487386" y="469925"/>
                    <a:pt x="475346" y="470459"/>
                    <a:pt x="463230" y="470763"/>
                  </a:cubicBezTo>
                  <a:cubicBezTo>
                    <a:pt x="462773" y="470763"/>
                    <a:pt x="462316" y="470763"/>
                    <a:pt x="461935" y="470763"/>
                  </a:cubicBezTo>
                  <a:cubicBezTo>
                    <a:pt x="454925" y="471373"/>
                    <a:pt x="447914" y="472059"/>
                    <a:pt x="440904" y="472668"/>
                  </a:cubicBezTo>
                  <a:cubicBezTo>
                    <a:pt x="435951" y="473050"/>
                    <a:pt x="430922" y="472973"/>
                    <a:pt x="426045" y="473735"/>
                  </a:cubicBezTo>
                  <a:cubicBezTo>
                    <a:pt x="412405" y="475869"/>
                    <a:pt x="398689" y="475564"/>
                    <a:pt x="384897" y="475564"/>
                  </a:cubicBezTo>
                  <a:cubicBezTo>
                    <a:pt x="383144" y="475564"/>
                    <a:pt x="381239" y="475259"/>
                    <a:pt x="379563" y="475564"/>
                  </a:cubicBezTo>
                  <a:cubicBezTo>
                    <a:pt x="372629" y="476860"/>
                    <a:pt x="365695" y="477469"/>
                    <a:pt x="358532" y="477469"/>
                  </a:cubicBezTo>
                  <a:cubicBezTo>
                    <a:pt x="355865" y="477469"/>
                    <a:pt x="353198" y="477469"/>
                    <a:pt x="350455" y="477469"/>
                  </a:cubicBezTo>
                  <a:cubicBezTo>
                    <a:pt x="348168" y="477469"/>
                    <a:pt x="346568" y="477850"/>
                    <a:pt x="346187" y="479603"/>
                  </a:cubicBezTo>
                  <a:cubicBezTo>
                    <a:pt x="345730" y="481508"/>
                    <a:pt x="345654" y="483565"/>
                    <a:pt x="344816" y="485394"/>
                  </a:cubicBezTo>
                  <a:cubicBezTo>
                    <a:pt x="341082" y="493623"/>
                    <a:pt x="339939" y="502234"/>
                    <a:pt x="338339" y="510768"/>
                  </a:cubicBezTo>
                  <a:cubicBezTo>
                    <a:pt x="337120" y="517093"/>
                    <a:pt x="337043" y="523646"/>
                    <a:pt x="336967" y="530047"/>
                  </a:cubicBezTo>
                  <a:cubicBezTo>
                    <a:pt x="336967" y="534238"/>
                    <a:pt x="337577" y="538429"/>
                    <a:pt x="338339" y="542620"/>
                  </a:cubicBezTo>
                  <a:cubicBezTo>
                    <a:pt x="338720" y="544601"/>
                    <a:pt x="337043" y="546278"/>
                    <a:pt x="337882" y="548640"/>
                  </a:cubicBezTo>
                  <a:cubicBezTo>
                    <a:pt x="339253" y="552297"/>
                    <a:pt x="336205" y="556336"/>
                    <a:pt x="338186" y="560223"/>
                  </a:cubicBezTo>
                  <a:cubicBezTo>
                    <a:pt x="335443" y="563118"/>
                    <a:pt x="337424" y="566395"/>
                    <a:pt x="336891" y="569442"/>
                  </a:cubicBezTo>
                  <a:cubicBezTo>
                    <a:pt x="336358" y="572491"/>
                    <a:pt x="335595" y="575538"/>
                    <a:pt x="335595" y="578663"/>
                  </a:cubicBezTo>
                  <a:cubicBezTo>
                    <a:pt x="335595" y="582244"/>
                    <a:pt x="336586" y="585749"/>
                    <a:pt x="336738" y="589331"/>
                  </a:cubicBezTo>
                  <a:cubicBezTo>
                    <a:pt x="336815" y="590931"/>
                    <a:pt x="337882" y="592836"/>
                    <a:pt x="335519" y="594207"/>
                  </a:cubicBezTo>
                  <a:cubicBezTo>
                    <a:pt x="338034" y="595732"/>
                    <a:pt x="336815" y="597789"/>
                    <a:pt x="336738" y="599542"/>
                  </a:cubicBezTo>
                  <a:cubicBezTo>
                    <a:pt x="336586" y="604038"/>
                    <a:pt x="335519" y="608533"/>
                    <a:pt x="335595" y="613029"/>
                  </a:cubicBezTo>
                  <a:cubicBezTo>
                    <a:pt x="335748" y="623926"/>
                    <a:pt x="335748" y="634822"/>
                    <a:pt x="336510" y="645795"/>
                  </a:cubicBezTo>
                  <a:cubicBezTo>
                    <a:pt x="337653" y="661721"/>
                    <a:pt x="336815" y="677647"/>
                    <a:pt x="334453" y="693648"/>
                  </a:cubicBezTo>
                  <a:cubicBezTo>
                    <a:pt x="332548" y="706374"/>
                    <a:pt x="333233" y="719252"/>
                    <a:pt x="332852" y="732130"/>
                  </a:cubicBezTo>
                  <a:cubicBezTo>
                    <a:pt x="332852" y="733272"/>
                    <a:pt x="333233" y="734492"/>
                    <a:pt x="332776" y="735483"/>
                  </a:cubicBezTo>
                  <a:cubicBezTo>
                    <a:pt x="330109" y="741045"/>
                    <a:pt x="332243" y="746760"/>
                    <a:pt x="331481" y="752399"/>
                  </a:cubicBezTo>
                  <a:cubicBezTo>
                    <a:pt x="331252" y="753999"/>
                    <a:pt x="332395" y="754227"/>
                    <a:pt x="334224" y="754151"/>
                  </a:cubicBezTo>
                  <a:cubicBezTo>
                    <a:pt x="339405" y="753770"/>
                    <a:pt x="343978" y="754456"/>
                    <a:pt x="347788" y="757428"/>
                  </a:cubicBezTo>
                  <a:cubicBezTo>
                    <a:pt x="348778" y="758190"/>
                    <a:pt x="351826" y="757733"/>
                    <a:pt x="353960" y="757733"/>
                  </a:cubicBezTo>
                  <a:cubicBezTo>
                    <a:pt x="354950" y="757733"/>
                    <a:pt x="355941" y="757123"/>
                    <a:pt x="356932" y="757047"/>
                  </a:cubicBezTo>
                  <a:cubicBezTo>
                    <a:pt x="365009" y="756895"/>
                    <a:pt x="373086" y="757199"/>
                    <a:pt x="381163" y="756132"/>
                  </a:cubicBezTo>
                  <a:cubicBezTo>
                    <a:pt x="385735" y="755523"/>
                    <a:pt x="390536" y="756056"/>
                    <a:pt x="396555" y="756056"/>
                  </a:cubicBezTo>
                  <a:cubicBezTo>
                    <a:pt x="405471" y="756209"/>
                    <a:pt x="414158" y="755294"/>
                    <a:pt x="422921" y="754304"/>
                  </a:cubicBezTo>
                  <a:cubicBezTo>
                    <a:pt x="430845" y="753389"/>
                    <a:pt x="439075" y="753466"/>
                    <a:pt x="447152" y="753237"/>
                  </a:cubicBezTo>
                  <a:cubicBezTo>
                    <a:pt x="453248" y="753008"/>
                    <a:pt x="458278" y="751637"/>
                    <a:pt x="461097" y="747370"/>
                  </a:cubicBezTo>
                  <a:cubicBezTo>
                    <a:pt x="461707" y="746455"/>
                    <a:pt x="462697" y="745617"/>
                    <a:pt x="463459" y="744702"/>
                  </a:cubicBezTo>
                  <a:cubicBezTo>
                    <a:pt x="466278" y="741045"/>
                    <a:pt x="469631" y="737540"/>
                    <a:pt x="471841" y="733730"/>
                  </a:cubicBezTo>
                  <a:cubicBezTo>
                    <a:pt x="474203" y="729768"/>
                    <a:pt x="475575" y="725500"/>
                    <a:pt x="477175" y="721385"/>
                  </a:cubicBezTo>
                  <a:cubicBezTo>
                    <a:pt x="480528" y="712775"/>
                    <a:pt x="484338" y="704240"/>
                    <a:pt x="486929" y="695478"/>
                  </a:cubicBezTo>
                  <a:cubicBezTo>
                    <a:pt x="488986" y="688543"/>
                    <a:pt x="491501" y="681761"/>
                    <a:pt x="493710" y="674903"/>
                  </a:cubicBezTo>
                  <a:cubicBezTo>
                    <a:pt x="495082" y="670636"/>
                    <a:pt x="495539" y="666140"/>
                    <a:pt x="496530" y="661797"/>
                  </a:cubicBezTo>
                  <a:cubicBezTo>
                    <a:pt x="497216" y="658825"/>
                    <a:pt x="498816" y="655853"/>
                    <a:pt x="498816" y="652958"/>
                  </a:cubicBezTo>
                  <a:cubicBezTo>
                    <a:pt x="498816" y="649148"/>
                    <a:pt x="501330" y="645871"/>
                    <a:pt x="501864" y="642290"/>
                  </a:cubicBezTo>
                  <a:cubicBezTo>
                    <a:pt x="502397" y="638403"/>
                    <a:pt x="502702" y="634518"/>
                    <a:pt x="503235" y="630708"/>
                  </a:cubicBezTo>
                  <a:cubicBezTo>
                    <a:pt x="503540" y="628574"/>
                    <a:pt x="503693" y="626364"/>
                    <a:pt x="504607" y="624383"/>
                  </a:cubicBezTo>
                  <a:cubicBezTo>
                    <a:pt x="508265" y="616763"/>
                    <a:pt x="508874" y="608686"/>
                    <a:pt x="511084" y="600913"/>
                  </a:cubicBezTo>
                  <a:cubicBezTo>
                    <a:pt x="512760" y="594741"/>
                    <a:pt x="512989" y="588340"/>
                    <a:pt x="513980" y="582092"/>
                  </a:cubicBezTo>
                  <a:cubicBezTo>
                    <a:pt x="514361" y="579653"/>
                    <a:pt x="515047" y="577291"/>
                    <a:pt x="515580" y="574853"/>
                  </a:cubicBezTo>
                  <a:cubicBezTo>
                    <a:pt x="516799" y="569442"/>
                    <a:pt x="518095" y="564108"/>
                    <a:pt x="519314" y="558698"/>
                  </a:cubicBezTo>
                  <a:cubicBezTo>
                    <a:pt x="519542" y="557479"/>
                    <a:pt x="518857" y="556031"/>
                    <a:pt x="519466" y="554888"/>
                  </a:cubicBezTo>
                  <a:cubicBezTo>
                    <a:pt x="521371" y="551383"/>
                    <a:pt x="521143" y="547726"/>
                    <a:pt x="521905" y="544144"/>
                  </a:cubicBezTo>
                  <a:cubicBezTo>
                    <a:pt x="522743" y="540029"/>
                    <a:pt x="522209" y="535686"/>
                    <a:pt x="523505" y="531648"/>
                  </a:cubicBezTo>
                  <a:cubicBezTo>
                    <a:pt x="525562" y="525094"/>
                    <a:pt x="524343" y="518388"/>
                    <a:pt x="525867" y="511759"/>
                  </a:cubicBezTo>
                  <a:cubicBezTo>
                    <a:pt x="526781" y="507721"/>
                    <a:pt x="526019" y="503453"/>
                    <a:pt x="526019" y="499338"/>
                  </a:cubicBezTo>
                  <a:cubicBezTo>
                    <a:pt x="526019" y="498272"/>
                    <a:pt x="526400" y="497205"/>
                    <a:pt x="526400" y="496062"/>
                  </a:cubicBezTo>
                  <a:cubicBezTo>
                    <a:pt x="526400" y="493700"/>
                    <a:pt x="526400" y="491337"/>
                    <a:pt x="526400" y="488975"/>
                  </a:cubicBezTo>
                  <a:cubicBezTo>
                    <a:pt x="526400" y="485622"/>
                    <a:pt x="525105" y="482118"/>
                    <a:pt x="526400" y="479069"/>
                  </a:cubicBezTo>
                  <a:cubicBezTo>
                    <a:pt x="528000" y="475412"/>
                    <a:pt x="526705" y="471907"/>
                    <a:pt x="527238" y="468325"/>
                  </a:cubicBezTo>
                  <a:close/>
                  <a:moveTo>
                    <a:pt x="455534" y="766724"/>
                  </a:moveTo>
                  <a:cubicBezTo>
                    <a:pt x="456525" y="765277"/>
                    <a:pt x="456068" y="764515"/>
                    <a:pt x="454696" y="764058"/>
                  </a:cubicBezTo>
                  <a:cubicBezTo>
                    <a:pt x="452639" y="763372"/>
                    <a:pt x="450124" y="762457"/>
                    <a:pt x="448143" y="762762"/>
                  </a:cubicBezTo>
                  <a:cubicBezTo>
                    <a:pt x="439380" y="764362"/>
                    <a:pt x="430465" y="764591"/>
                    <a:pt x="421549" y="764591"/>
                  </a:cubicBezTo>
                  <a:cubicBezTo>
                    <a:pt x="419797" y="764591"/>
                    <a:pt x="417892" y="764286"/>
                    <a:pt x="416215" y="764591"/>
                  </a:cubicBezTo>
                  <a:cubicBezTo>
                    <a:pt x="406462" y="766420"/>
                    <a:pt x="396479" y="766572"/>
                    <a:pt x="386497" y="766496"/>
                  </a:cubicBezTo>
                  <a:cubicBezTo>
                    <a:pt x="384745" y="766496"/>
                    <a:pt x="382840" y="766267"/>
                    <a:pt x="381163" y="766496"/>
                  </a:cubicBezTo>
                  <a:cubicBezTo>
                    <a:pt x="372019" y="767715"/>
                    <a:pt x="362799" y="768477"/>
                    <a:pt x="353503" y="768325"/>
                  </a:cubicBezTo>
                  <a:cubicBezTo>
                    <a:pt x="349159" y="768325"/>
                    <a:pt x="344968" y="768477"/>
                    <a:pt x="340930" y="769848"/>
                  </a:cubicBezTo>
                  <a:cubicBezTo>
                    <a:pt x="338872" y="770534"/>
                    <a:pt x="337043" y="770687"/>
                    <a:pt x="334986" y="769467"/>
                  </a:cubicBezTo>
                  <a:cubicBezTo>
                    <a:pt x="331709" y="767562"/>
                    <a:pt x="328357" y="767791"/>
                    <a:pt x="325004" y="769696"/>
                  </a:cubicBezTo>
                  <a:cubicBezTo>
                    <a:pt x="322413" y="771220"/>
                    <a:pt x="319365" y="772363"/>
                    <a:pt x="316698" y="773811"/>
                  </a:cubicBezTo>
                  <a:cubicBezTo>
                    <a:pt x="313574" y="775488"/>
                    <a:pt x="309307" y="777011"/>
                    <a:pt x="308087" y="779298"/>
                  </a:cubicBezTo>
                  <a:cubicBezTo>
                    <a:pt x="305954" y="783108"/>
                    <a:pt x="301534" y="785241"/>
                    <a:pt x="298638" y="788441"/>
                  </a:cubicBezTo>
                  <a:cubicBezTo>
                    <a:pt x="294067" y="793394"/>
                    <a:pt x="288275" y="797738"/>
                    <a:pt x="283398" y="802615"/>
                  </a:cubicBezTo>
                  <a:cubicBezTo>
                    <a:pt x="277226" y="808711"/>
                    <a:pt x="274102" y="815797"/>
                    <a:pt x="270063" y="822655"/>
                  </a:cubicBezTo>
                  <a:cubicBezTo>
                    <a:pt x="267397" y="827227"/>
                    <a:pt x="268311" y="828218"/>
                    <a:pt x="274255" y="830504"/>
                  </a:cubicBezTo>
                  <a:cubicBezTo>
                    <a:pt x="278903" y="832332"/>
                    <a:pt x="279055" y="832866"/>
                    <a:pt x="275626" y="835838"/>
                  </a:cubicBezTo>
                  <a:cubicBezTo>
                    <a:pt x="274940" y="836448"/>
                    <a:pt x="274102" y="836981"/>
                    <a:pt x="273264" y="837514"/>
                  </a:cubicBezTo>
                  <a:cubicBezTo>
                    <a:pt x="270902" y="838962"/>
                    <a:pt x="270368" y="840486"/>
                    <a:pt x="272045" y="842467"/>
                  </a:cubicBezTo>
                  <a:cubicBezTo>
                    <a:pt x="272807" y="843305"/>
                    <a:pt x="273416" y="844296"/>
                    <a:pt x="273873" y="845287"/>
                  </a:cubicBezTo>
                  <a:cubicBezTo>
                    <a:pt x="275931" y="849477"/>
                    <a:pt x="280046" y="852373"/>
                    <a:pt x="285075" y="854964"/>
                  </a:cubicBezTo>
                  <a:cubicBezTo>
                    <a:pt x="289647" y="857250"/>
                    <a:pt x="294828" y="856564"/>
                    <a:pt x="299629" y="857707"/>
                  </a:cubicBezTo>
                  <a:cubicBezTo>
                    <a:pt x="302830" y="858469"/>
                    <a:pt x="306335" y="858698"/>
                    <a:pt x="309764" y="858698"/>
                  </a:cubicBezTo>
                  <a:cubicBezTo>
                    <a:pt x="314107" y="858698"/>
                    <a:pt x="318450" y="858012"/>
                    <a:pt x="322870" y="857860"/>
                  </a:cubicBezTo>
                  <a:cubicBezTo>
                    <a:pt x="327595" y="857707"/>
                    <a:pt x="332319" y="857403"/>
                    <a:pt x="337043" y="857021"/>
                  </a:cubicBezTo>
                  <a:cubicBezTo>
                    <a:pt x="344892" y="856412"/>
                    <a:pt x="352436" y="855040"/>
                    <a:pt x="359751" y="853287"/>
                  </a:cubicBezTo>
                  <a:cubicBezTo>
                    <a:pt x="367142" y="851535"/>
                    <a:pt x="374229" y="848944"/>
                    <a:pt x="381315" y="846582"/>
                  </a:cubicBezTo>
                  <a:cubicBezTo>
                    <a:pt x="385964" y="844982"/>
                    <a:pt x="390993" y="843610"/>
                    <a:pt x="394955" y="841324"/>
                  </a:cubicBezTo>
                  <a:cubicBezTo>
                    <a:pt x="402270" y="837057"/>
                    <a:pt x="409052" y="832332"/>
                    <a:pt x="415682" y="827608"/>
                  </a:cubicBezTo>
                  <a:cubicBezTo>
                    <a:pt x="418653" y="825475"/>
                    <a:pt x="420787" y="822731"/>
                    <a:pt x="423988" y="819836"/>
                  </a:cubicBezTo>
                  <a:cubicBezTo>
                    <a:pt x="427950" y="817550"/>
                    <a:pt x="427340" y="814502"/>
                    <a:pt x="425893" y="811758"/>
                  </a:cubicBezTo>
                  <a:cubicBezTo>
                    <a:pt x="424978" y="810082"/>
                    <a:pt x="425130" y="808787"/>
                    <a:pt x="427035" y="808177"/>
                  </a:cubicBezTo>
                  <a:cubicBezTo>
                    <a:pt x="436027" y="805205"/>
                    <a:pt x="437627" y="798652"/>
                    <a:pt x="441285" y="793242"/>
                  </a:cubicBezTo>
                  <a:cubicBezTo>
                    <a:pt x="444333" y="788746"/>
                    <a:pt x="446238" y="783869"/>
                    <a:pt x="448676" y="779145"/>
                  </a:cubicBezTo>
                  <a:cubicBezTo>
                    <a:pt x="450810" y="775030"/>
                    <a:pt x="452791" y="770763"/>
                    <a:pt x="455458" y="766801"/>
                  </a:cubicBezTo>
                  <a:close/>
                  <a:moveTo>
                    <a:pt x="397851" y="851992"/>
                  </a:moveTo>
                  <a:cubicBezTo>
                    <a:pt x="398308" y="851763"/>
                    <a:pt x="398308" y="850925"/>
                    <a:pt x="398308" y="850392"/>
                  </a:cubicBezTo>
                  <a:cubicBezTo>
                    <a:pt x="398308" y="850240"/>
                    <a:pt x="397089" y="850011"/>
                    <a:pt x="396555" y="850087"/>
                  </a:cubicBezTo>
                  <a:cubicBezTo>
                    <a:pt x="395565" y="850316"/>
                    <a:pt x="394727" y="850773"/>
                    <a:pt x="393812" y="851078"/>
                  </a:cubicBezTo>
                  <a:cubicBezTo>
                    <a:pt x="389774" y="852678"/>
                    <a:pt x="385964" y="854583"/>
                    <a:pt x="381697" y="855650"/>
                  </a:cubicBezTo>
                  <a:cubicBezTo>
                    <a:pt x="379030" y="856336"/>
                    <a:pt x="376743" y="857174"/>
                    <a:pt x="374381" y="858088"/>
                  </a:cubicBezTo>
                  <a:cubicBezTo>
                    <a:pt x="370114" y="859841"/>
                    <a:pt x="365542" y="861898"/>
                    <a:pt x="360818" y="862279"/>
                  </a:cubicBezTo>
                  <a:cubicBezTo>
                    <a:pt x="351140" y="863118"/>
                    <a:pt x="342149" y="866394"/>
                    <a:pt x="332243" y="866318"/>
                  </a:cubicBezTo>
                  <a:cubicBezTo>
                    <a:pt x="328966" y="868299"/>
                    <a:pt x="324851" y="866470"/>
                    <a:pt x="321498" y="867385"/>
                  </a:cubicBezTo>
                  <a:cubicBezTo>
                    <a:pt x="317460" y="868527"/>
                    <a:pt x="313726" y="868375"/>
                    <a:pt x="309688" y="867461"/>
                  </a:cubicBezTo>
                  <a:cubicBezTo>
                    <a:pt x="306030" y="866699"/>
                    <a:pt x="302144" y="866546"/>
                    <a:pt x="298334" y="866242"/>
                  </a:cubicBezTo>
                  <a:cubicBezTo>
                    <a:pt x="294067" y="865861"/>
                    <a:pt x="289647" y="865937"/>
                    <a:pt x="285532" y="865175"/>
                  </a:cubicBezTo>
                  <a:cubicBezTo>
                    <a:pt x="283246" y="864717"/>
                    <a:pt x="281493" y="863575"/>
                    <a:pt x="279360" y="865175"/>
                  </a:cubicBezTo>
                  <a:cubicBezTo>
                    <a:pt x="281036" y="866242"/>
                    <a:pt x="282637" y="867385"/>
                    <a:pt x="284313" y="868375"/>
                  </a:cubicBezTo>
                  <a:cubicBezTo>
                    <a:pt x="284923" y="868756"/>
                    <a:pt x="285761" y="868985"/>
                    <a:pt x="286523" y="869137"/>
                  </a:cubicBezTo>
                  <a:cubicBezTo>
                    <a:pt x="291552" y="870128"/>
                    <a:pt x="296581" y="871042"/>
                    <a:pt x="301610" y="872033"/>
                  </a:cubicBezTo>
                  <a:cubicBezTo>
                    <a:pt x="306944" y="873100"/>
                    <a:pt x="312278" y="874090"/>
                    <a:pt x="317917" y="873938"/>
                  </a:cubicBezTo>
                  <a:cubicBezTo>
                    <a:pt x="324013" y="873785"/>
                    <a:pt x="330033" y="873938"/>
                    <a:pt x="336129" y="873023"/>
                  </a:cubicBezTo>
                  <a:cubicBezTo>
                    <a:pt x="343749" y="871957"/>
                    <a:pt x="351598" y="871728"/>
                    <a:pt x="359065" y="868147"/>
                  </a:cubicBezTo>
                  <a:cubicBezTo>
                    <a:pt x="364933" y="865937"/>
                    <a:pt x="370495" y="863118"/>
                    <a:pt x="376667" y="861593"/>
                  </a:cubicBezTo>
                  <a:cubicBezTo>
                    <a:pt x="384897" y="859460"/>
                    <a:pt x="390764" y="855040"/>
                    <a:pt x="397851" y="851840"/>
                  </a:cubicBezTo>
                  <a:close/>
                  <a:moveTo>
                    <a:pt x="328890" y="483794"/>
                  </a:moveTo>
                  <a:cubicBezTo>
                    <a:pt x="329042" y="482422"/>
                    <a:pt x="328204" y="482270"/>
                    <a:pt x="326604" y="482270"/>
                  </a:cubicBezTo>
                  <a:cubicBezTo>
                    <a:pt x="319898" y="482270"/>
                    <a:pt x="317003" y="484403"/>
                    <a:pt x="316774" y="489280"/>
                  </a:cubicBezTo>
                  <a:cubicBezTo>
                    <a:pt x="316165" y="501472"/>
                    <a:pt x="317993" y="513664"/>
                    <a:pt x="315631" y="525856"/>
                  </a:cubicBezTo>
                  <a:cubicBezTo>
                    <a:pt x="314412" y="532028"/>
                    <a:pt x="313345" y="538505"/>
                    <a:pt x="314488" y="544601"/>
                  </a:cubicBezTo>
                  <a:cubicBezTo>
                    <a:pt x="316012" y="552526"/>
                    <a:pt x="314945" y="560375"/>
                    <a:pt x="315479" y="568223"/>
                  </a:cubicBezTo>
                  <a:cubicBezTo>
                    <a:pt x="315707" y="571119"/>
                    <a:pt x="315479" y="574015"/>
                    <a:pt x="315479" y="576834"/>
                  </a:cubicBezTo>
                  <a:lnTo>
                    <a:pt x="315479" y="594588"/>
                  </a:lnTo>
                  <a:cubicBezTo>
                    <a:pt x="315479" y="597637"/>
                    <a:pt x="315936" y="600685"/>
                    <a:pt x="315326" y="603732"/>
                  </a:cubicBezTo>
                  <a:cubicBezTo>
                    <a:pt x="314793" y="606400"/>
                    <a:pt x="315936" y="608990"/>
                    <a:pt x="315479" y="611581"/>
                  </a:cubicBezTo>
                  <a:cubicBezTo>
                    <a:pt x="314869" y="615468"/>
                    <a:pt x="314336" y="619278"/>
                    <a:pt x="314183" y="623163"/>
                  </a:cubicBezTo>
                  <a:cubicBezTo>
                    <a:pt x="314107" y="624993"/>
                    <a:pt x="315174" y="626821"/>
                    <a:pt x="315098" y="628574"/>
                  </a:cubicBezTo>
                  <a:cubicBezTo>
                    <a:pt x="315098" y="630479"/>
                    <a:pt x="314107" y="632460"/>
                    <a:pt x="314183" y="634365"/>
                  </a:cubicBezTo>
                  <a:cubicBezTo>
                    <a:pt x="314260" y="636803"/>
                    <a:pt x="315403" y="639242"/>
                    <a:pt x="315326" y="641680"/>
                  </a:cubicBezTo>
                  <a:cubicBezTo>
                    <a:pt x="315098" y="647471"/>
                    <a:pt x="316165" y="653262"/>
                    <a:pt x="314260" y="659054"/>
                  </a:cubicBezTo>
                  <a:cubicBezTo>
                    <a:pt x="313498" y="661416"/>
                    <a:pt x="315174" y="664159"/>
                    <a:pt x="315326" y="666750"/>
                  </a:cubicBezTo>
                  <a:cubicBezTo>
                    <a:pt x="315555" y="669798"/>
                    <a:pt x="315326" y="672846"/>
                    <a:pt x="315326" y="675894"/>
                  </a:cubicBezTo>
                  <a:cubicBezTo>
                    <a:pt x="315326" y="679094"/>
                    <a:pt x="315098" y="682295"/>
                    <a:pt x="315326" y="685495"/>
                  </a:cubicBezTo>
                  <a:cubicBezTo>
                    <a:pt x="315631" y="688315"/>
                    <a:pt x="315631" y="691058"/>
                    <a:pt x="315403" y="693801"/>
                  </a:cubicBezTo>
                  <a:cubicBezTo>
                    <a:pt x="315174" y="696849"/>
                    <a:pt x="316622" y="699897"/>
                    <a:pt x="316469" y="703021"/>
                  </a:cubicBezTo>
                  <a:cubicBezTo>
                    <a:pt x="316241" y="709117"/>
                    <a:pt x="316622" y="715213"/>
                    <a:pt x="315555" y="721385"/>
                  </a:cubicBezTo>
                  <a:cubicBezTo>
                    <a:pt x="314488" y="727710"/>
                    <a:pt x="316317" y="734187"/>
                    <a:pt x="316469" y="740664"/>
                  </a:cubicBezTo>
                  <a:cubicBezTo>
                    <a:pt x="316545" y="743103"/>
                    <a:pt x="314717" y="745693"/>
                    <a:pt x="315403" y="747903"/>
                  </a:cubicBezTo>
                  <a:cubicBezTo>
                    <a:pt x="316469" y="751408"/>
                    <a:pt x="317308" y="754685"/>
                    <a:pt x="315403" y="758190"/>
                  </a:cubicBezTo>
                  <a:cubicBezTo>
                    <a:pt x="315098" y="758800"/>
                    <a:pt x="316698" y="759866"/>
                    <a:pt x="317384" y="760781"/>
                  </a:cubicBezTo>
                  <a:cubicBezTo>
                    <a:pt x="317993" y="760019"/>
                    <a:pt x="319136" y="759257"/>
                    <a:pt x="319213" y="758495"/>
                  </a:cubicBezTo>
                  <a:cubicBezTo>
                    <a:pt x="319822" y="754075"/>
                    <a:pt x="320279" y="749732"/>
                    <a:pt x="320584" y="745312"/>
                  </a:cubicBezTo>
                  <a:cubicBezTo>
                    <a:pt x="321118" y="738911"/>
                    <a:pt x="320737" y="732511"/>
                    <a:pt x="321651" y="726033"/>
                  </a:cubicBezTo>
                  <a:cubicBezTo>
                    <a:pt x="323175" y="715518"/>
                    <a:pt x="322870" y="704926"/>
                    <a:pt x="323251" y="694334"/>
                  </a:cubicBezTo>
                  <a:cubicBezTo>
                    <a:pt x="323251" y="693191"/>
                    <a:pt x="322946" y="692048"/>
                    <a:pt x="323251" y="690982"/>
                  </a:cubicBezTo>
                  <a:cubicBezTo>
                    <a:pt x="325690" y="684809"/>
                    <a:pt x="324470" y="678333"/>
                    <a:pt x="325690" y="672084"/>
                  </a:cubicBezTo>
                  <a:cubicBezTo>
                    <a:pt x="326604" y="667360"/>
                    <a:pt x="325842" y="662483"/>
                    <a:pt x="325842" y="656768"/>
                  </a:cubicBezTo>
                  <a:cubicBezTo>
                    <a:pt x="325842" y="651510"/>
                    <a:pt x="325994" y="646176"/>
                    <a:pt x="325842" y="640918"/>
                  </a:cubicBezTo>
                  <a:cubicBezTo>
                    <a:pt x="325766" y="638785"/>
                    <a:pt x="324623" y="636727"/>
                    <a:pt x="324623" y="634593"/>
                  </a:cubicBezTo>
                  <a:cubicBezTo>
                    <a:pt x="324623" y="632307"/>
                    <a:pt x="325613" y="629945"/>
                    <a:pt x="325842" y="627659"/>
                  </a:cubicBezTo>
                  <a:cubicBezTo>
                    <a:pt x="326070" y="624916"/>
                    <a:pt x="325842" y="622249"/>
                    <a:pt x="325842" y="619506"/>
                  </a:cubicBezTo>
                  <a:cubicBezTo>
                    <a:pt x="325842" y="616610"/>
                    <a:pt x="325156" y="613715"/>
                    <a:pt x="325690" y="610667"/>
                  </a:cubicBezTo>
                  <a:cubicBezTo>
                    <a:pt x="325994" y="608990"/>
                    <a:pt x="324470" y="607085"/>
                    <a:pt x="324547" y="605333"/>
                  </a:cubicBezTo>
                  <a:cubicBezTo>
                    <a:pt x="324775" y="601447"/>
                    <a:pt x="323861" y="597637"/>
                    <a:pt x="325537" y="593674"/>
                  </a:cubicBezTo>
                  <a:cubicBezTo>
                    <a:pt x="326528" y="591388"/>
                    <a:pt x="324775" y="588492"/>
                    <a:pt x="324775" y="585902"/>
                  </a:cubicBezTo>
                  <a:cubicBezTo>
                    <a:pt x="324775" y="582549"/>
                    <a:pt x="325690" y="579196"/>
                    <a:pt x="325766" y="575843"/>
                  </a:cubicBezTo>
                  <a:cubicBezTo>
                    <a:pt x="326299" y="552297"/>
                    <a:pt x="326680" y="528752"/>
                    <a:pt x="327137" y="505206"/>
                  </a:cubicBezTo>
                  <a:cubicBezTo>
                    <a:pt x="327137" y="504063"/>
                    <a:pt x="326756" y="502844"/>
                    <a:pt x="327137" y="501853"/>
                  </a:cubicBezTo>
                  <a:cubicBezTo>
                    <a:pt x="329957" y="495986"/>
                    <a:pt x="327671" y="489966"/>
                    <a:pt x="328433" y="484023"/>
                  </a:cubicBezTo>
                  <a:close/>
                  <a:moveTo>
                    <a:pt x="306106" y="499186"/>
                  </a:moveTo>
                  <a:cubicBezTo>
                    <a:pt x="306106" y="498272"/>
                    <a:pt x="306640" y="497052"/>
                    <a:pt x="306030" y="496367"/>
                  </a:cubicBezTo>
                  <a:cubicBezTo>
                    <a:pt x="303287" y="493090"/>
                    <a:pt x="305344" y="489509"/>
                    <a:pt x="304887" y="486156"/>
                  </a:cubicBezTo>
                  <a:cubicBezTo>
                    <a:pt x="304735" y="484861"/>
                    <a:pt x="306640" y="483184"/>
                    <a:pt x="305954" y="482346"/>
                  </a:cubicBezTo>
                  <a:cubicBezTo>
                    <a:pt x="304049" y="479755"/>
                    <a:pt x="305268" y="477088"/>
                    <a:pt x="304735" y="474498"/>
                  </a:cubicBezTo>
                  <a:cubicBezTo>
                    <a:pt x="304430" y="472668"/>
                    <a:pt x="303896" y="470916"/>
                    <a:pt x="303363" y="469163"/>
                  </a:cubicBezTo>
                  <a:cubicBezTo>
                    <a:pt x="303210" y="468706"/>
                    <a:pt x="302525" y="467944"/>
                    <a:pt x="302068" y="467944"/>
                  </a:cubicBezTo>
                  <a:cubicBezTo>
                    <a:pt x="299477" y="467944"/>
                    <a:pt x="296733" y="467792"/>
                    <a:pt x="294295" y="468401"/>
                  </a:cubicBezTo>
                  <a:cubicBezTo>
                    <a:pt x="293381" y="468630"/>
                    <a:pt x="293381" y="470535"/>
                    <a:pt x="292619" y="471602"/>
                  </a:cubicBezTo>
                  <a:cubicBezTo>
                    <a:pt x="291933" y="472516"/>
                    <a:pt x="290790" y="473278"/>
                    <a:pt x="289952" y="474192"/>
                  </a:cubicBezTo>
                  <a:cubicBezTo>
                    <a:pt x="289418" y="474802"/>
                    <a:pt x="288809" y="475488"/>
                    <a:pt x="288809" y="476174"/>
                  </a:cubicBezTo>
                  <a:cubicBezTo>
                    <a:pt x="289113" y="479450"/>
                    <a:pt x="289113" y="479679"/>
                    <a:pt x="285151" y="479374"/>
                  </a:cubicBezTo>
                  <a:cubicBezTo>
                    <a:pt x="282941" y="479222"/>
                    <a:pt x="280884" y="478383"/>
                    <a:pt x="278827" y="477622"/>
                  </a:cubicBezTo>
                  <a:cubicBezTo>
                    <a:pt x="277150" y="477012"/>
                    <a:pt x="275626" y="475717"/>
                    <a:pt x="273950" y="475640"/>
                  </a:cubicBezTo>
                  <a:cubicBezTo>
                    <a:pt x="266177" y="475488"/>
                    <a:pt x="258329" y="474955"/>
                    <a:pt x="250937" y="477469"/>
                  </a:cubicBezTo>
                  <a:cubicBezTo>
                    <a:pt x="249642" y="477926"/>
                    <a:pt x="248651" y="478536"/>
                    <a:pt x="247432" y="477317"/>
                  </a:cubicBezTo>
                  <a:cubicBezTo>
                    <a:pt x="244537" y="474421"/>
                    <a:pt x="240345" y="473126"/>
                    <a:pt x="235469" y="472516"/>
                  </a:cubicBezTo>
                  <a:cubicBezTo>
                    <a:pt x="230135" y="471830"/>
                    <a:pt x="224953" y="470535"/>
                    <a:pt x="219619" y="469849"/>
                  </a:cubicBezTo>
                  <a:cubicBezTo>
                    <a:pt x="210170" y="468706"/>
                    <a:pt x="200569" y="468097"/>
                    <a:pt x="191120" y="466878"/>
                  </a:cubicBezTo>
                  <a:cubicBezTo>
                    <a:pt x="182129" y="465734"/>
                    <a:pt x="173137" y="465277"/>
                    <a:pt x="164069" y="465125"/>
                  </a:cubicBezTo>
                  <a:cubicBezTo>
                    <a:pt x="157592" y="465048"/>
                    <a:pt x="151039" y="465582"/>
                    <a:pt x="144562" y="466115"/>
                  </a:cubicBezTo>
                  <a:cubicBezTo>
                    <a:pt x="143343" y="466192"/>
                    <a:pt x="141514" y="467411"/>
                    <a:pt x="141285" y="468325"/>
                  </a:cubicBezTo>
                  <a:cubicBezTo>
                    <a:pt x="139762" y="473431"/>
                    <a:pt x="138161" y="478536"/>
                    <a:pt x="138390" y="483870"/>
                  </a:cubicBezTo>
                  <a:cubicBezTo>
                    <a:pt x="138771" y="492862"/>
                    <a:pt x="138466" y="501777"/>
                    <a:pt x="138466" y="510768"/>
                  </a:cubicBezTo>
                  <a:cubicBezTo>
                    <a:pt x="138466" y="511759"/>
                    <a:pt x="138161" y="512750"/>
                    <a:pt x="138466" y="513664"/>
                  </a:cubicBezTo>
                  <a:cubicBezTo>
                    <a:pt x="141743" y="521589"/>
                    <a:pt x="141057" y="529743"/>
                    <a:pt x="141133" y="537820"/>
                  </a:cubicBezTo>
                  <a:cubicBezTo>
                    <a:pt x="141133" y="538734"/>
                    <a:pt x="141133" y="539725"/>
                    <a:pt x="141362" y="540639"/>
                  </a:cubicBezTo>
                  <a:cubicBezTo>
                    <a:pt x="142581" y="546049"/>
                    <a:pt x="144029" y="551383"/>
                    <a:pt x="145095" y="556793"/>
                  </a:cubicBezTo>
                  <a:cubicBezTo>
                    <a:pt x="145781" y="560146"/>
                    <a:pt x="145400" y="563727"/>
                    <a:pt x="146620" y="566928"/>
                  </a:cubicBezTo>
                  <a:cubicBezTo>
                    <a:pt x="148296" y="571271"/>
                    <a:pt x="148067" y="575691"/>
                    <a:pt x="148982" y="580111"/>
                  </a:cubicBezTo>
                  <a:cubicBezTo>
                    <a:pt x="150048" y="585216"/>
                    <a:pt x="148753" y="590397"/>
                    <a:pt x="150277" y="595579"/>
                  </a:cubicBezTo>
                  <a:cubicBezTo>
                    <a:pt x="152030" y="601904"/>
                    <a:pt x="152868" y="608457"/>
                    <a:pt x="152944" y="614934"/>
                  </a:cubicBezTo>
                  <a:cubicBezTo>
                    <a:pt x="152944" y="619506"/>
                    <a:pt x="156449" y="623392"/>
                    <a:pt x="156297" y="628040"/>
                  </a:cubicBezTo>
                  <a:cubicBezTo>
                    <a:pt x="156145" y="632307"/>
                    <a:pt x="158735" y="636498"/>
                    <a:pt x="159802" y="640842"/>
                  </a:cubicBezTo>
                  <a:cubicBezTo>
                    <a:pt x="160945" y="645185"/>
                    <a:pt x="161478" y="649605"/>
                    <a:pt x="162545" y="653948"/>
                  </a:cubicBezTo>
                  <a:cubicBezTo>
                    <a:pt x="163155" y="656311"/>
                    <a:pt x="165136" y="658597"/>
                    <a:pt x="165060" y="660806"/>
                  </a:cubicBezTo>
                  <a:cubicBezTo>
                    <a:pt x="164831" y="669036"/>
                    <a:pt x="170242" y="676503"/>
                    <a:pt x="170699" y="684657"/>
                  </a:cubicBezTo>
                  <a:cubicBezTo>
                    <a:pt x="170775" y="686410"/>
                    <a:pt x="171689" y="688162"/>
                    <a:pt x="172528" y="689838"/>
                  </a:cubicBezTo>
                  <a:cubicBezTo>
                    <a:pt x="176261" y="697154"/>
                    <a:pt x="177785" y="704850"/>
                    <a:pt x="180986" y="712241"/>
                  </a:cubicBezTo>
                  <a:cubicBezTo>
                    <a:pt x="183958" y="719252"/>
                    <a:pt x="186548" y="726186"/>
                    <a:pt x="190968" y="732815"/>
                  </a:cubicBezTo>
                  <a:cubicBezTo>
                    <a:pt x="193102" y="736016"/>
                    <a:pt x="194778" y="739368"/>
                    <a:pt x="197369" y="743103"/>
                  </a:cubicBezTo>
                  <a:cubicBezTo>
                    <a:pt x="199960" y="745388"/>
                    <a:pt x="202855" y="747217"/>
                    <a:pt x="207503" y="746531"/>
                  </a:cubicBezTo>
                  <a:cubicBezTo>
                    <a:pt x="208037" y="746455"/>
                    <a:pt x="208799" y="746684"/>
                    <a:pt x="209256" y="746913"/>
                  </a:cubicBezTo>
                  <a:cubicBezTo>
                    <a:pt x="214209" y="749046"/>
                    <a:pt x="220000" y="748665"/>
                    <a:pt x="225258" y="749198"/>
                  </a:cubicBezTo>
                  <a:cubicBezTo>
                    <a:pt x="234097" y="750189"/>
                    <a:pt x="243165" y="750189"/>
                    <a:pt x="252157" y="750265"/>
                  </a:cubicBezTo>
                  <a:cubicBezTo>
                    <a:pt x="258710" y="750265"/>
                    <a:pt x="265187" y="749351"/>
                    <a:pt x="271740" y="749427"/>
                  </a:cubicBezTo>
                  <a:cubicBezTo>
                    <a:pt x="280655" y="749579"/>
                    <a:pt x="289190" y="748512"/>
                    <a:pt x="297572" y="746455"/>
                  </a:cubicBezTo>
                  <a:cubicBezTo>
                    <a:pt x="299782" y="745922"/>
                    <a:pt x="302906" y="746150"/>
                    <a:pt x="303973" y="745083"/>
                  </a:cubicBezTo>
                  <a:cubicBezTo>
                    <a:pt x="304963" y="744169"/>
                    <a:pt x="303439" y="742036"/>
                    <a:pt x="303287" y="740435"/>
                  </a:cubicBezTo>
                  <a:cubicBezTo>
                    <a:pt x="303134" y="738835"/>
                    <a:pt x="302525" y="737006"/>
                    <a:pt x="303363" y="735711"/>
                  </a:cubicBezTo>
                  <a:cubicBezTo>
                    <a:pt x="305649" y="732206"/>
                    <a:pt x="304125" y="728548"/>
                    <a:pt x="304506" y="725043"/>
                  </a:cubicBezTo>
                  <a:cubicBezTo>
                    <a:pt x="304658" y="723595"/>
                    <a:pt x="302753" y="721766"/>
                    <a:pt x="303439" y="720700"/>
                  </a:cubicBezTo>
                  <a:cubicBezTo>
                    <a:pt x="305497" y="717423"/>
                    <a:pt x="304658" y="714146"/>
                    <a:pt x="304506" y="710946"/>
                  </a:cubicBezTo>
                  <a:cubicBezTo>
                    <a:pt x="303973" y="697611"/>
                    <a:pt x="305725" y="684276"/>
                    <a:pt x="303439" y="671017"/>
                  </a:cubicBezTo>
                  <a:cubicBezTo>
                    <a:pt x="302448" y="665378"/>
                    <a:pt x="303134" y="659511"/>
                    <a:pt x="303363" y="653720"/>
                  </a:cubicBezTo>
                  <a:cubicBezTo>
                    <a:pt x="303439" y="651281"/>
                    <a:pt x="305268" y="648614"/>
                    <a:pt x="304353" y="646481"/>
                  </a:cubicBezTo>
                  <a:cubicBezTo>
                    <a:pt x="303363" y="644118"/>
                    <a:pt x="303287" y="641909"/>
                    <a:pt x="303363" y="639623"/>
                  </a:cubicBezTo>
                  <a:cubicBezTo>
                    <a:pt x="303515" y="631927"/>
                    <a:pt x="304125" y="624154"/>
                    <a:pt x="304353" y="616458"/>
                  </a:cubicBezTo>
                  <a:cubicBezTo>
                    <a:pt x="305420" y="581253"/>
                    <a:pt x="303592" y="545973"/>
                    <a:pt x="305954" y="510768"/>
                  </a:cubicBezTo>
                  <a:cubicBezTo>
                    <a:pt x="306182" y="506958"/>
                    <a:pt x="305954" y="503073"/>
                    <a:pt x="305954" y="499263"/>
                  </a:cubicBezTo>
                  <a:close/>
                  <a:moveTo>
                    <a:pt x="303058" y="770077"/>
                  </a:moveTo>
                  <a:cubicBezTo>
                    <a:pt x="304049" y="769391"/>
                    <a:pt x="304887" y="767715"/>
                    <a:pt x="304430" y="766877"/>
                  </a:cubicBezTo>
                  <a:cubicBezTo>
                    <a:pt x="302601" y="763752"/>
                    <a:pt x="300315" y="760781"/>
                    <a:pt x="298029" y="757733"/>
                  </a:cubicBezTo>
                  <a:cubicBezTo>
                    <a:pt x="297724" y="757352"/>
                    <a:pt x="296733" y="756895"/>
                    <a:pt x="296124" y="756971"/>
                  </a:cubicBezTo>
                  <a:cubicBezTo>
                    <a:pt x="292543" y="757199"/>
                    <a:pt x="288885" y="757428"/>
                    <a:pt x="285303" y="757885"/>
                  </a:cubicBezTo>
                  <a:cubicBezTo>
                    <a:pt x="277455" y="759028"/>
                    <a:pt x="269454" y="760476"/>
                    <a:pt x="261682" y="759562"/>
                  </a:cubicBezTo>
                  <a:cubicBezTo>
                    <a:pt x="254443" y="758723"/>
                    <a:pt x="247280" y="759028"/>
                    <a:pt x="240117" y="758800"/>
                  </a:cubicBezTo>
                  <a:cubicBezTo>
                    <a:pt x="228611" y="758418"/>
                    <a:pt x="217105" y="758114"/>
                    <a:pt x="205675" y="757885"/>
                  </a:cubicBezTo>
                  <a:cubicBezTo>
                    <a:pt x="201255" y="757809"/>
                    <a:pt x="200112" y="758343"/>
                    <a:pt x="198893" y="761619"/>
                  </a:cubicBezTo>
                  <a:cubicBezTo>
                    <a:pt x="197673" y="764972"/>
                    <a:pt x="196683" y="768401"/>
                    <a:pt x="196226" y="771830"/>
                  </a:cubicBezTo>
                  <a:cubicBezTo>
                    <a:pt x="195768" y="775640"/>
                    <a:pt x="196150" y="779526"/>
                    <a:pt x="196150" y="784250"/>
                  </a:cubicBezTo>
                  <a:cubicBezTo>
                    <a:pt x="196150" y="784860"/>
                    <a:pt x="195845" y="785698"/>
                    <a:pt x="196150" y="786155"/>
                  </a:cubicBezTo>
                  <a:cubicBezTo>
                    <a:pt x="199655" y="790728"/>
                    <a:pt x="203084" y="795376"/>
                    <a:pt x="207046" y="799719"/>
                  </a:cubicBezTo>
                  <a:cubicBezTo>
                    <a:pt x="211618" y="804672"/>
                    <a:pt x="216647" y="809396"/>
                    <a:pt x="221677" y="814121"/>
                  </a:cubicBezTo>
                  <a:cubicBezTo>
                    <a:pt x="229754" y="821817"/>
                    <a:pt x="237983" y="829361"/>
                    <a:pt x="249794" y="834466"/>
                  </a:cubicBezTo>
                  <a:cubicBezTo>
                    <a:pt x="251852" y="835381"/>
                    <a:pt x="254138" y="836219"/>
                    <a:pt x="255662" y="835533"/>
                  </a:cubicBezTo>
                  <a:cubicBezTo>
                    <a:pt x="257033" y="834923"/>
                    <a:pt x="257414" y="832942"/>
                    <a:pt x="257719" y="831494"/>
                  </a:cubicBezTo>
                  <a:cubicBezTo>
                    <a:pt x="258786" y="827303"/>
                    <a:pt x="258710" y="822884"/>
                    <a:pt x="260691" y="818921"/>
                  </a:cubicBezTo>
                  <a:cubicBezTo>
                    <a:pt x="264425" y="811530"/>
                    <a:pt x="269149" y="804443"/>
                    <a:pt x="275169" y="797814"/>
                  </a:cubicBezTo>
                  <a:cubicBezTo>
                    <a:pt x="277455" y="795299"/>
                    <a:pt x="278903" y="792251"/>
                    <a:pt x="281951" y="790270"/>
                  </a:cubicBezTo>
                  <a:cubicBezTo>
                    <a:pt x="290942" y="784479"/>
                    <a:pt x="294676" y="776097"/>
                    <a:pt x="303058" y="770077"/>
                  </a:cubicBezTo>
                  <a:close/>
                  <a:moveTo>
                    <a:pt x="298029" y="458038"/>
                  </a:moveTo>
                  <a:cubicBezTo>
                    <a:pt x="298181" y="457124"/>
                    <a:pt x="298258" y="456133"/>
                    <a:pt x="298029" y="455219"/>
                  </a:cubicBezTo>
                  <a:cubicBezTo>
                    <a:pt x="297953" y="454914"/>
                    <a:pt x="296810" y="454685"/>
                    <a:pt x="295438" y="454914"/>
                  </a:cubicBezTo>
                  <a:cubicBezTo>
                    <a:pt x="295286" y="455676"/>
                    <a:pt x="295438" y="456667"/>
                    <a:pt x="294905" y="457124"/>
                  </a:cubicBezTo>
                  <a:cubicBezTo>
                    <a:pt x="292390" y="458952"/>
                    <a:pt x="296581" y="459715"/>
                    <a:pt x="296048" y="461086"/>
                  </a:cubicBezTo>
                  <a:cubicBezTo>
                    <a:pt x="296505" y="461086"/>
                    <a:pt x="297267" y="461163"/>
                    <a:pt x="297343" y="461086"/>
                  </a:cubicBezTo>
                  <a:cubicBezTo>
                    <a:pt x="297648" y="460096"/>
                    <a:pt x="297953" y="459029"/>
                    <a:pt x="298105" y="458038"/>
                  </a:cubicBezTo>
                  <a:close/>
                  <a:moveTo>
                    <a:pt x="252918" y="850392"/>
                  </a:moveTo>
                  <a:cubicBezTo>
                    <a:pt x="255052" y="848792"/>
                    <a:pt x="253071" y="848182"/>
                    <a:pt x="252004" y="847344"/>
                  </a:cubicBezTo>
                  <a:cubicBezTo>
                    <a:pt x="248194" y="844143"/>
                    <a:pt x="243393" y="841781"/>
                    <a:pt x="237755" y="839038"/>
                  </a:cubicBezTo>
                  <a:cubicBezTo>
                    <a:pt x="234935" y="837362"/>
                    <a:pt x="231811" y="835838"/>
                    <a:pt x="229373" y="833933"/>
                  </a:cubicBezTo>
                  <a:cubicBezTo>
                    <a:pt x="223963" y="829666"/>
                    <a:pt x="218933" y="825170"/>
                    <a:pt x="213675" y="820902"/>
                  </a:cubicBezTo>
                  <a:cubicBezTo>
                    <a:pt x="211618" y="819226"/>
                    <a:pt x="209027" y="817931"/>
                    <a:pt x="207198" y="816178"/>
                  </a:cubicBezTo>
                  <a:cubicBezTo>
                    <a:pt x="203312" y="812292"/>
                    <a:pt x="199807" y="808177"/>
                    <a:pt x="196226" y="804138"/>
                  </a:cubicBezTo>
                  <a:cubicBezTo>
                    <a:pt x="194549" y="802310"/>
                    <a:pt x="192568" y="800710"/>
                    <a:pt x="190206" y="799262"/>
                  </a:cubicBezTo>
                  <a:cubicBezTo>
                    <a:pt x="189977" y="801624"/>
                    <a:pt x="189749" y="803910"/>
                    <a:pt x="189520" y="806272"/>
                  </a:cubicBezTo>
                  <a:cubicBezTo>
                    <a:pt x="189520" y="806501"/>
                    <a:pt x="190053" y="806729"/>
                    <a:pt x="190206" y="807034"/>
                  </a:cubicBezTo>
                  <a:cubicBezTo>
                    <a:pt x="191806" y="810539"/>
                    <a:pt x="193483" y="814045"/>
                    <a:pt x="194854" y="817626"/>
                  </a:cubicBezTo>
                  <a:cubicBezTo>
                    <a:pt x="197597" y="825018"/>
                    <a:pt x="201331" y="832028"/>
                    <a:pt x="209637" y="837209"/>
                  </a:cubicBezTo>
                  <a:cubicBezTo>
                    <a:pt x="213066" y="839343"/>
                    <a:pt x="216571" y="841477"/>
                    <a:pt x="220000" y="843686"/>
                  </a:cubicBezTo>
                  <a:cubicBezTo>
                    <a:pt x="226553" y="847801"/>
                    <a:pt x="233640" y="851306"/>
                    <a:pt x="241488" y="853973"/>
                  </a:cubicBezTo>
                  <a:cubicBezTo>
                    <a:pt x="244079" y="854888"/>
                    <a:pt x="246899" y="855498"/>
                    <a:pt x="249718" y="855878"/>
                  </a:cubicBezTo>
                  <a:cubicBezTo>
                    <a:pt x="252309" y="856183"/>
                    <a:pt x="254671" y="855878"/>
                    <a:pt x="252614" y="853135"/>
                  </a:cubicBezTo>
                  <a:cubicBezTo>
                    <a:pt x="252080" y="852449"/>
                    <a:pt x="252233" y="851002"/>
                    <a:pt x="252918" y="850468"/>
                  </a:cubicBezTo>
                  <a:close/>
                </a:path>
              </a:pathLst>
            </a:custGeom>
            <a:solidFill>
              <a:srgbClr val="040000"/>
            </a:solidFill>
            <a:ln w="7620" cap="flat">
              <a:noFill/>
              <a:prstDash val="solid"/>
              <a:miter/>
            </a:ln>
          </p:spPr>
          <p:txBody>
            <a:bodyPr rtlCol="0" anchor="ctr"/>
            <a:lstStyle/>
            <a:p>
              <a:endParaRPr lang="ja-JP" altLang="en-US"/>
            </a:p>
          </p:txBody>
        </p:sp>
        <p:sp>
          <p:nvSpPr>
            <p:cNvPr id="20" name="フリーフォーム: 図形 19">
              <a:extLst>
                <a:ext uri="{FF2B5EF4-FFF2-40B4-BE49-F238E27FC236}">
                  <a16:creationId xmlns:a16="http://schemas.microsoft.com/office/drawing/2014/main" id="{8191B37A-6763-DBFA-1E15-DED6BACA14EA}"/>
                </a:ext>
              </a:extLst>
            </p:cNvPr>
            <p:cNvSpPr/>
            <p:nvPr/>
          </p:nvSpPr>
          <p:spPr>
            <a:xfrm>
              <a:off x="5038039" y="3443614"/>
              <a:ext cx="643846" cy="486552"/>
            </a:xfrm>
            <a:custGeom>
              <a:avLst/>
              <a:gdLst>
                <a:gd name="connsiteX0" fmla="*/ 643357 w 643846"/>
                <a:gd name="connsiteY0" fmla="*/ 369205 h 486552"/>
                <a:gd name="connsiteX1" fmla="*/ 643357 w 643846"/>
                <a:gd name="connsiteY1" fmla="*/ 382159 h 486552"/>
                <a:gd name="connsiteX2" fmla="*/ 636194 w 643846"/>
                <a:gd name="connsiteY2" fmla="*/ 406848 h 486552"/>
                <a:gd name="connsiteX3" fmla="*/ 625983 w 643846"/>
                <a:gd name="connsiteY3" fmla="*/ 425898 h 486552"/>
                <a:gd name="connsiteX4" fmla="*/ 620420 w 643846"/>
                <a:gd name="connsiteY4" fmla="*/ 434356 h 486552"/>
                <a:gd name="connsiteX5" fmla="*/ 617906 w 643846"/>
                <a:gd name="connsiteY5" fmla="*/ 443728 h 486552"/>
                <a:gd name="connsiteX6" fmla="*/ 605942 w 643846"/>
                <a:gd name="connsiteY6" fmla="*/ 467046 h 486552"/>
                <a:gd name="connsiteX7" fmla="*/ 583616 w 643846"/>
                <a:gd name="connsiteY7" fmla="*/ 486553 h 486552"/>
                <a:gd name="connsiteX8" fmla="*/ 579120 w 643846"/>
                <a:gd name="connsiteY8" fmla="*/ 483886 h 486552"/>
                <a:gd name="connsiteX9" fmla="*/ 578282 w 643846"/>
                <a:gd name="connsiteY9" fmla="*/ 483886 h 486552"/>
                <a:gd name="connsiteX10" fmla="*/ 571500 w 643846"/>
                <a:gd name="connsiteY10" fmla="*/ 483505 h 486552"/>
                <a:gd name="connsiteX11" fmla="*/ 577748 w 643846"/>
                <a:gd name="connsiteY11" fmla="*/ 478628 h 486552"/>
                <a:gd name="connsiteX12" fmla="*/ 585826 w 643846"/>
                <a:gd name="connsiteY12" fmla="*/ 471922 h 486552"/>
                <a:gd name="connsiteX13" fmla="*/ 593750 w 643846"/>
                <a:gd name="connsiteY13" fmla="*/ 465217 h 486552"/>
                <a:gd name="connsiteX14" fmla="*/ 603733 w 643846"/>
                <a:gd name="connsiteY14" fmla="*/ 453330 h 486552"/>
                <a:gd name="connsiteX15" fmla="*/ 606019 w 643846"/>
                <a:gd name="connsiteY15" fmla="*/ 443881 h 486552"/>
                <a:gd name="connsiteX16" fmla="*/ 605942 w 643846"/>
                <a:gd name="connsiteY16" fmla="*/ 431689 h 486552"/>
                <a:gd name="connsiteX17" fmla="*/ 605180 w 643846"/>
                <a:gd name="connsiteY17" fmla="*/ 431003 h 486552"/>
                <a:gd name="connsiteX18" fmla="*/ 600685 w 643846"/>
                <a:gd name="connsiteY18" fmla="*/ 422240 h 486552"/>
                <a:gd name="connsiteX19" fmla="*/ 587273 w 643846"/>
                <a:gd name="connsiteY19" fmla="*/ 412791 h 486552"/>
                <a:gd name="connsiteX20" fmla="*/ 580644 w 643846"/>
                <a:gd name="connsiteY20" fmla="*/ 412258 h 486552"/>
                <a:gd name="connsiteX21" fmla="*/ 566318 w 643846"/>
                <a:gd name="connsiteY21" fmla="*/ 419802 h 486552"/>
                <a:gd name="connsiteX22" fmla="*/ 560070 w 643846"/>
                <a:gd name="connsiteY22" fmla="*/ 425060 h 486552"/>
                <a:gd name="connsiteX23" fmla="*/ 549478 w 643846"/>
                <a:gd name="connsiteY23" fmla="*/ 424526 h 486552"/>
                <a:gd name="connsiteX24" fmla="*/ 546964 w 643846"/>
                <a:gd name="connsiteY24" fmla="*/ 419497 h 486552"/>
                <a:gd name="connsiteX25" fmla="*/ 543230 w 643846"/>
                <a:gd name="connsiteY25" fmla="*/ 404790 h 486552"/>
                <a:gd name="connsiteX26" fmla="*/ 540334 w 643846"/>
                <a:gd name="connsiteY26" fmla="*/ 396485 h 486552"/>
                <a:gd name="connsiteX27" fmla="*/ 538429 w 643846"/>
                <a:gd name="connsiteY27" fmla="*/ 391760 h 486552"/>
                <a:gd name="connsiteX28" fmla="*/ 529438 w 643846"/>
                <a:gd name="connsiteY28" fmla="*/ 374234 h 486552"/>
                <a:gd name="connsiteX29" fmla="*/ 524256 w 643846"/>
                <a:gd name="connsiteY29" fmla="*/ 366233 h 486552"/>
                <a:gd name="connsiteX30" fmla="*/ 516255 w 643846"/>
                <a:gd name="connsiteY30" fmla="*/ 356556 h 486552"/>
                <a:gd name="connsiteX31" fmla="*/ 505435 w 643846"/>
                <a:gd name="connsiteY31" fmla="*/ 340554 h 486552"/>
                <a:gd name="connsiteX32" fmla="*/ 487756 w 643846"/>
                <a:gd name="connsiteY32" fmla="*/ 315103 h 486552"/>
                <a:gd name="connsiteX33" fmla="*/ 482879 w 643846"/>
                <a:gd name="connsiteY33" fmla="*/ 309388 h 486552"/>
                <a:gd name="connsiteX34" fmla="*/ 481965 w 643846"/>
                <a:gd name="connsiteY34" fmla="*/ 307711 h 486552"/>
                <a:gd name="connsiteX35" fmla="*/ 489737 w 643846"/>
                <a:gd name="connsiteY35" fmla="*/ 306873 h 486552"/>
                <a:gd name="connsiteX36" fmla="*/ 490576 w 643846"/>
                <a:gd name="connsiteY36" fmla="*/ 306721 h 486552"/>
                <a:gd name="connsiteX37" fmla="*/ 494081 w 643846"/>
                <a:gd name="connsiteY37" fmla="*/ 305197 h 486552"/>
                <a:gd name="connsiteX38" fmla="*/ 498272 w 643846"/>
                <a:gd name="connsiteY38" fmla="*/ 310226 h 486552"/>
                <a:gd name="connsiteX39" fmla="*/ 508178 w 643846"/>
                <a:gd name="connsiteY39" fmla="*/ 325085 h 486552"/>
                <a:gd name="connsiteX40" fmla="*/ 517550 w 643846"/>
                <a:gd name="connsiteY40" fmla="*/ 338115 h 486552"/>
                <a:gd name="connsiteX41" fmla="*/ 534924 w 643846"/>
                <a:gd name="connsiteY41" fmla="*/ 361737 h 486552"/>
                <a:gd name="connsiteX42" fmla="*/ 538810 w 643846"/>
                <a:gd name="connsiteY42" fmla="*/ 366309 h 486552"/>
                <a:gd name="connsiteX43" fmla="*/ 548945 w 643846"/>
                <a:gd name="connsiteY43" fmla="*/ 386807 h 486552"/>
                <a:gd name="connsiteX44" fmla="*/ 553593 w 643846"/>
                <a:gd name="connsiteY44" fmla="*/ 395037 h 486552"/>
                <a:gd name="connsiteX45" fmla="*/ 557632 w 643846"/>
                <a:gd name="connsiteY45" fmla="*/ 410124 h 486552"/>
                <a:gd name="connsiteX46" fmla="*/ 557936 w 643846"/>
                <a:gd name="connsiteY46" fmla="*/ 411496 h 486552"/>
                <a:gd name="connsiteX47" fmla="*/ 559308 w 643846"/>
                <a:gd name="connsiteY47" fmla="*/ 410963 h 486552"/>
                <a:gd name="connsiteX48" fmla="*/ 570128 w 643846"/>
                <a:gd name="connsiteY48" fmla="*/ 405324 h 486552"/>
                <a:gd name="connsiteX49" fmla="*/ 586359 w 643846"/>
                <a:gd name="connsiteY49" fmla="*/ 402123 h 486552"/>
                <a:gd name="connsiteX50" fmla="*/ 588416 w 643846"/>
                <a:gd name="connsiteY50" fmla="*/ 403038 h 486552"/>
                <a:gd name="connsiteX51" fmla="*/ 598703 w 643846"/>
                <a:gd name="connsiteY51" fmla="*/ 406238 h 486552"/>
                <a:gd name="connsiteX52" fmla="*/ 602590 w 643846"/>
                <a:gd name="connsiteY52" fmla="*/ 408829 h 486552"/>
                <a:gd name="connsiteX53" fmla="*/ 612496 w 643846"/>
                <a:gd name="connsiteY53" fmla="*/ 419345 h 486552"/>
                <a:gd name="connsiteX54" fmla="*/ 613334 w 643846"/>
                <a:gd name="connsiteY54" fmla="*/ 421478 h 486552"/>
                <a:gd name="connsiteX55" fmla="*/ 614248 w 643846"/>
                <a:gd name="connsiteY55" fmla="*/ 422164 h 486552"/>
                <a:gd name="connsiteX56" fmla="*/ 615086 w 643846"/>
                <a:gd name="connsiteY56" fmla="*/ 421326 h 486552"/>
                <a:gd name="connsiteX57" fmla="*/ 621411 w 643846"/>
                <a:gd name="connsiteY57" fmla="*/ 408753 h 486552"/>
                <a:gd name="connsiteX58" fmla="*/ 625145 w 643846"/>
                <a:gd name="connsiteY58" fmla="*/ 403190 h 486552"/>
                <a:gd name="connsiteX59" fmla="*/ 631012 w 643846"/>
                <a:gd name="connsiteY59" fmla="*/ 389626 h 486552"/>
                <a:gd name="connsiteX60" fmla="*/ 630174 w 643846"/>
                <a:gd name="connsiteY60" fmla="*/ 351145 h 486552"/>
                <a:gd name="connsiteX61" fmla="*/ 628726 w 643846"/>
                <a:gd name="connsiteY61" fmla="*/ 318913 h 486552"/>
                <a:gd name="connsiteX62" fmla="*/ 628498 w 643846"/>
                <a:gd name="connsiteY62" fmla="*/ 304054 h 486552"/>
                <a:gd name="connsiteX63" fmla="*/ 626897 w 643846"/>
                <a:gd name="connsiteY63" fmla="*/ 293995 h 486552"/>
                <a:gd name="connsiteX64" fmla="*/ 623240 w 643846"/>
                <a:gd name="connsiteY64" fmla="*/ 280660 h 486552"/>
                <a:gd name="connsiteX65" fmla="*/ 620192 w 643846"/>
                <a:gd name="connsiteY65" fmla="*/ 268088 h 486552"/>
                <a:gd name="connsiteX66" fmla="*/ 606095 w 643846"/>
                <a:gd name="connsiteY66" fmla="*/ 234407 h 486552"/>
                <a:gd name="connsiteX67" fmla="*/ 594055 w 643846"/>
                <a:gd name="connsiteY67" fmla="*/ 208651 h 486552"/>
                <a:gd name="connsiteX68" fmla="*/ 577596 w 643846"/>
                <a:gd name="connsiteY68" fmla="*/ 185258 h 486552"/>
                <a:gd name="connsiteX69" fmla="*/ 559613 w 643846"/>
                <a:gd name="connsiteY69" fmla="*/ 166132 h 486552"/>
                <a:gd name="connsiteX70" fmla="*/ 539420 w 643846"/>
                <a:gd name="connsiteY70" fmla="*/ 150587 h 486552"/>
                <a:gd name="connsiteX71" fmla="*/ 530276 w 643846"/>
                <a:gd name="connsiteY71" fmla="*/ 146548 h 486552"/>
                <a:gd name="connsiteX72" fmla="*/ 524408 w 643846"/>
                <a:gd name="connsiteY72" fmla="*/ 142510 h 486552"/>
                <a:gd name="connsiteX73" fmla="*/ 518389 w 643846"/>
                <a:gd name="connsiteY73" fmla="*/ 135576 h 486552"/>
                <a:gd name="connsiteX74" fmla="*/ 513283 w 643846"/>
                <a:gd name="connsiteY74" fmla="*/ 132832 h 486552"/>
                <a:gd name="connsiteX75" fmla="*/ 494233 w 643846"/>
                <a:gd name="connsiteY75" fmla="*/ 124070 h 486552"/>
                <a:gd name="connsiteX76" fmla="*/ 477317 w 643846"/>
                <a:gd name="connsiteY76" fmla="*/ 120717 h 486552"/>
                <a:gd name="connsiteX77" fmla="*/ 450342 w 643846"/>
                <a:gd name="connsiteY77" fmla="*/ 125212 h 486552"/>
                <a:gd name="connsiteX78" fmla="*/ 430835 w 643846"/>
                <a:gd name="connsiteY78" fmla="*/ 128489 h 486552"/>
                <a:gd name="connsiteX79" fmla="*/ 415976 w 643846"/>
                <a:gd name="connsiteY79" fmla="*/ 129480 h 486552"/>
                <a:gd name="connsiteX80" fmla="*/ 412775 w 643846"/>
                <a:gd name="connsiteY80" fmla="*/ 132299 h 486552"/>
                <a:gd name="connsiteX81" fmla="*/ 408813 w 643846"/>
                <a:gd name="connsiteY81" fmla="*/ 136109 h 486552"/>
                <a:gd name="connsiteX82" fmla="*/ 402793 w 643846"/>
                <a:gd name="connsiteY82" fmla="*/ 134128 h 486552"/>
                <a:gd name="connsiteX83" fmla="*/ 393878 w 643846"/>
                <a:gd name="connsiteY83" fmla="*/ 125746 h 486552"/>
                <a:gd name="connsiteX84" fmla="*/ 385267 w 643846"/>
                <a:gd name="connsiteY84" fmla="*/ 121936 h 486552"/>
                <a:gd name="connsiteX85" fmla="*/ 380314 w 643846"/>
                <a:gd name="connsiteY85" fmla="*/ 123460 h 486552"/>
                <a:gd name="connsiteX86" fmla="*/ 367132 w 643846"/>
                <a:gd name="connsiteY86" fmla="*/ 123079 h 486552"/>
                <a:gd name="connsiteX87" fmla="*/ 361188 w 643846"/>
                <a:gd name="connsiteY87" fmla="*/ 120717 h 486552"/>
                <a:gd name="connsiteX88" fmla="*/ 333604 w 643846"/>
                <a:gd name="connsiteY88" fmla="*/ 100752 h 486552"/>
                <a:gd name="connsiteX89" fmla="*/ 328651 w 643846"/>
                <a:gd name="connsiteY89" fmla="*/ 98771 h 486552"/>
                <a:gd name="connsiteX90" fmla="*/ 310896 w 643846"/>
                <a:gd name="connsiteY90" fmla="*/ 97780 h 486552"/>
                <a:gd name="connsiteX91" fmla="*/ 287884 w 643846"/>
                <a:gd name="connsiteY91" fmla="*/ 99457 h 486552"/>
                <a:gd name="connsiteX92" fmla="*/ 266167 w 643846"/>
                <a:gd name="connsiteY92" fmla="*/ 102505 h 486552"/>
                <a:gd name="connsiteX93" fmla="*/ 247117 w 643846"/>
                <a:gd name="connsiteY93" fmla="*/ 106772 h 486552"/>
                <a:gd name="connsiteX94" fmla="*/ 229819 w 643846"/>
                <a:gd name="connsiteY94" fmla="*/ 109210 h 486552"/>
                <a:gd name="connsiteX95" fmla="*/ 216103 w 643846"/>
                <a:gd name="connsiteY95" fmla="*/ 112258 h 486552"/>
                <a:gd name="connsiteX96" fmla="*/ 204826 w 643846"/>
                <a:gd name="connsiteY96" fmla="*/ 114697 h 486552"/>
                <a:gd name="connsiteX97" fmla="*/ 180670 w 643846"/>
                <a:gd name="connsiteY97" fmla="*/ 126203 h 486552"/>
                <a:gd name="connsiteX98" fmla="*/ 169774 w 643846"/>
                <a:gd name="connsiteY98" fmla="*/ 134966 h 486552"/>
                <a:gd name="connsiteX99" fmla="*/ 156743 w 643846"/>
                <a:gd name="connsiteY99" fmla="*/ 146930 h 486552"/>
                <a:gd name="connsiteX100" fmla="*/ 140360 w 643846"/>
                <a:gd name="connsiteY100" fmla="*/ 161788 h 486552"/>
                <a:gd name="connsiteX101" fmla="*/ 123749 w 643846"/>
                <a:gd name="connsiteY101" fmla="*/ 178476 h 486552"/>
                <a:gd name="connsiteX102" fmla="*/ 105385 w 643846"/>
                <a:gd name="connsiteY102" fmla="*/ 197526 h 486552"/>
                <a:gd name="connsiteX103" fmla="*/ 93116 w 643846"/>
                <a:gd name="connsiteY103" fmla="*/ 209261 h 486552"/>
                <a:gd name="connsiteX104" fmla="*/ 68885 w 643846"/>
                <a:gd name="connsiteY104" fmla="*/ 234255 h 486552"/>
                <a:gd name="connsiteX105" fmla="*/ 57759 w 643846"/>
                <a:gd name="connsiteY105" fmla="*/ 243399 h 486552"/>
                <a:gd name="connsiteX106" fmla="*/ 43358 w 643846"/>
                <a:gd name="connsiteY106" fmla="*/ 256429 h 486552"/>
                <a:gd name="connsiteX107" fmla="*/ 34899 w 643846"/>
                <a:gd name="connsiteY107" fmla="*/ 264430 h 486552"/>
                <a:gd name="connsiteX108" fmla="*/ 29108 w 643846"/>
                <a:gd name="connsiteY108" fmla="*/ 271364 h 486552"/>
                <a:gd name="connsiteX109" fmla="*/ 22784 w 643846"/>
                <a:gd name="connsiteY109" fmla="*/ 283404 h 486552"/>
                <a:gd name="connsiteX110" fmla="*/ 22479 w 643846"/>
                <a:gd name="connsiteY110" fmla="*/ 285690 h 486552"/>
                <a:gd name="connsiteX111" fmla="*/ 21412 w 643846"/>
                <a:gd name="connsiteY111" fmla="*/ 298568 h 486552"/>
                <a:gd name="connsiteX112" fmla="*/ 21412 w 643846"/>
                <a:gd name="connsiteY112" fmla="*/ 300930 h 486552"/>
                <a:gd name="connsiteX113" fmla="*/ 20117 w 643846"/>
                <a:gd name="connsiteY113" fmla="*/ 314493 h 486552"/>
                <a:gd name="connsiteX114" fmla="*/ 20041 w 643846"/>
                <a:gd name="connsiteY114" fmla="*/ 317846 h 486552"/>
                <a:gd name="connsiteX115" fmla="*/ 17297 w 643846"/>
                <a:gd name="connsiteY115" fmla="*/ 330038 h 486552"/>
                <a:gd name="connsiteX116" fmla="*/ 14707 w 643846"/>
                <a:gd name="connsiteY116" fmla="*/ 339792 h 486552"/>
                <a:gd name="connsiteX117" fmla="*/ 12192 w 643846"/>
                <a:gd name="connsiteY117" fmla="*/ 343830 h 486552"/>
                <a:gd name="connsiteX118" fmla="*/ 10897 w 643846"/>
                <a:gd name="connsiteY118" fmla="*/ 353584 h 486552"/>
                <a:gd name="connsiteX119" fmla="*/ 4801 w 643846"/>
                <a:gd name="connsiteY119" fmla="*/ 353584 h 486552"/>
                <a:gd name="connsiteX120" fmla="*/ 4724 w 643846"/>
                <a:gd name="connsiteY120" fmla="*/ 353279 h 486552"/>
                <a:gd name="connsiteX121" fmla="*/ 4191 w 643846"/>
                <a:gd name="connsiteY121" fmla="*/ 353889 h 486552"/>
                <a:gd name="connsiteX122" fmla="*/ 0 w 643846"/>
                <a:gd name="connsiteY122" fmla="*/ 353736 h 486552"/>
                <a:gd name="connsiteX123" fmla="*/ 4343 w 643846"/>
                <a:gd name="connsiteY123" fmla="*/ 336363 h 486552"/>
                <a:gd name="connsiteX124" fmla="*/ 6706 w 643846"/>
                <a:gd name="connsiteY124" fmla="*/ 327447 h 486552"/>
                <a:gd name="connsiteX125" fmla="*/ 9525 w 643846"/>
                <a:gd name="connsiteY125" fmla="*/ 293157 h 486552"/>
                <a:gd name="connsiteX126" fmla="*/ 10744 w 643846"/>
                <a:gd name="connsiteY126" fmla="*/ 287823 h 486552"/>
                <a:gd name="connsiteX127" fmla="*/ 18974 w 643846"/>
                <a:gd name="connsiteY127" fmla="*/ 268697 h 486552"/>
                <a:gd name="connsiteX128" fmla="*/ 28804 w 643846"/>
                <a:gd name="connsiteY128" fmla="*/ 259172 h 486552"/>
                <a:gd name="connsiteX129" fmla="*/ 48311 w 643846"/>
                <a:gd name="connsiteY129" fmla="*/ 240503 h 486552"/>
                <a:gd name="connsiteX130" fmla="*/ 52502 w 643846"/>
                <a:gd name="connsiteY130" fmla="*/ 237455 h 486552"/>
                <a:gd name="connsiteX131" fmla="*/ 82906 w 643846"/>
                <a:gd name="connsiteY131" fmla="*/ 208118 h 486552"/>
                <a:gd name="connsiteX132" fmla="*/ 93269 w 643846"/>
                <a:gd name="connsiteY132" fmla="*/ 197755 h 486552"/>
                <a:gd name="connsiteX133" fmla="*/ 114452 w 643846"/>
                <a:gd name="connsiteY133" fmla="*/ 175657 h 486552"/>
                <a:gd name="connsiteX134" fmla="*/ 127483 w 643846"/>
                <a:gd name="connsiteY134" fmla="*/ 162779 h 486552"/>
                <a:gd name="connsiteX135" fmla="*/ 150114 w 643846"/>
                <a:gd name="connsiteY135" fmla="*/ 139690 h 486552"/>
                <a:gd name="connsiteX136" fmla="*/ 151028 w 643846"/>
                <a:gd name="connsiteY136" fmla="*/ 139005 h 486552"/>
                <a:gd name="connsiteX137" fmla="*/ 181966 w 643846"/>
                <a:gd name="connsiteY137" fmla="*/ 115078 h 486552"/>
                <a:gd name="connsiteX138" fmla="*/ 205054 w 643846"/>
                <a:gd name="connsiteY138" fmla="*/ 106391 h 486552"/>
                <a:gd name="connsiteX139" fmla="*/ 236677 w 643846"/>
                <a:gd name="connsiteY139" fmla="*/ 99762 h 486552"/>
                <a:gd name="connsiteX140" fmla="*/ 245288 w 643846"/>
                <a:gd name="connsiteY140" fmla="*/ 98390 h 486552"/>
                <a:gd name="connsiteX141" fmla="*/ 283540 w 643846"/>
                <a:gd name="connsiteY141" fmla="*/ 90313 h 486552"/>
                <a:gd name="connsiteX142" fmla="*/ 297028 w 643846"/>
                <a:gd name="connsiteY142" fmla="*/ 89246 h 486552"/>
                <a:gd name="connsiteX143" fmla="*/ 314554 w 643846"/>
                <a:gd name="connsiteY143" fmla="*/ 88332 h 486552"/>
                <a:gd name="connsiteX144" fmla="*/ 315849 w 643846"/>
                <a:gd name="connsiteY144" fmla="*/ 86579 h 486552"/>
                <a:gd name="connsiteX145" fmla="*/ 309601 w 643846"/>
                <a:gd name="connsiteY145" fmla="*/ 73092 h 486552"/>
                <a:gd name="connsiteX146" fmla="*/ 308381 w 643846"/>
                <a:gd name="connsiteY146" fmla="*/ 70577 h 486552"/>
                <a:gd name="connsiteX147" fmla="*/ 307086 w 643846"/>
                <a:gd name="connsiteY147" fmla="*/ 62805 h 486552"/>
                <a:gd name="connsiteX148" fmla="*/ 314020 w 643846"/>
                <a:gd name="connsiteY148" fmla="*/ 39945 h 486552"/>
                <a:gd name="connsiteX149" fmla="*/ 329108 w 643846"/>
                <a:gd name="connsiteY149" fmla="*/ 24781 h 486552"/>
                <a:gd name="connsiteX150" fmla="*/ 337261 w 643846"/>
                <a:gd name="connsiteY150" fmla="*/ 18151 h 486552"/>
                <a:gd name="connsiteX151" fmla="*/ 356540 w 643846"/>
                <a:gd name="connsiteY151" fmla="*/ 7560 h 486552"/>
                <a:gd name="connsiteX152" fmla="*/ 372466 w 643846"/>
                <a:gd name="connsiteY152" fmla="*/ 1464 h 486552"/>
                <a:gd name="connsiteX153" fmla="*/ 374142 w 643846"/>
                <a:gd name="connsiteY153" fmla="*/ 930 h 486552"/>
                <a:gd name="connsiteX154" fmla="*/ 394335 w 643846"/>
                <a:gd name="connsiteY154" fmla="*/ 16 h 486552"/>
                <a:gd name="connsiteX155" fmla="*/ 423291 w 643846"/>
                <a:gd name="connsiteY155" fmla="*/ 3216 h 486552"/>
                <a:gd name="connsiteX156" fmla="*/ 435102 w 643846"/>
                <a:gd name="connsiteY156" fmla="*/ 4740 h 486552"/>
                <a:gd name="connsiteX157" fmla="*/ 464896 w 643846"/>
                <a:gd name="connsiteY157" fmla="*/ 17313 h 486552"/>
                <a:gd name="connsiteX158" fmla="*/ 477012 w 643846"/>
                <a:gd name="connsiteY158" fmla="*/ 31486 h 486552"/>
                <a:gd name="connsiteX159" fmla="*/ 490271 w 643846"/>
                <a:gd name="connsiteY159" fmla="*/ 48708 h 486552"/>
                <a:gd name="connsiteX160" fmla="*/ 493014 w 643846"/>
                <a:gd name="connsiteY160" fmla="*/ 58461 h 486552"/>
                <a:gd name="connsiteX161" fmla="*/ 493166 w 643846"/>
                <a:gd name="connsiteY161" fmla="*/ 68062 h 486552"/>
                <a:gd name="connsiteX162" fmla="*/ 494005 w 643846"/>
                <a:gd name="connsiteY162" fmla="*/ 69129 h 486552"/>
                <a:gd name="connsiteX163" fmla="*/ 495681 w 643846"/>
                <a:gd name="connsiteY163" fmla="*/ 68748 h 486552"/>
                <a:gd name="connsiteX164" fmla="*/ 515950 w 643846"/>
                <a:gd name="connsiteY164" fmla="*/ 58690 h 486552"/>
                <a:gd name="connsiteX165" fmla="*/ 537743 w 643846"/>
                <a:gd name="connsiteY165" fmla="*/ 57395 h 486552"/>
                <a:gd name="connsiteX166" fmla="*/ 573176 w 643846"/>
                <a:gd name="connsiteY166" fmla="*/ 70348 h 486552"/>
                <a:gd name="connsiteX167" fmla="*/ 583997 w 643846"/>
                <a:gd name="connsiteY167" fmla="*/ 79111 h 486552"/>
                <a:gd name="connsiteX168" fmla="*/ 591007 w 643846"/>
                <a:gd name="connsiteY168" fmla="*/ 92904 h 486552"/>
                <a:gd name="connsiteX169" fmla="*/ 592303 w 643846"/>
                <a:gd name="connsiteY169" fmla="*/ 98238 h 486552"/>
                <a:gd name="connsiteX170" fmla="*/ 589407 w 643846"/>
                <a:gd name="connsiteY170" fmla="*/ 111801 h 486552"/>
                <a:gd name="connsiteX171" fmla="*/ 580339 w 643846"/>
                <a:gd name="connsiteY171" fmla="*/ 128260 h 486552"/>
                <a:gd name="connsiteX172" fmla="*/ 566090 w 643846"/>
                <a:gd name="connsiteY172" fmla="*/ 138319 h 486552"/>
                <a:gd name="connsiteX173" fmla="*/ 552755 w 643846"/>
                <a:gd name="connsiteY173" fmla="*/ 143196 h 486552"/>
                <a:gd name="connsiteX174" fmla="*/ 552298 w 643846"/>
                <a:gd name="connsiteY174" fmla="*/ 148377 h 486552"/>
                <a:gd name="connsiteX175" fmla="*/ 571271 w 643846"/>
                <a:gd name="connsiteY175" fmla="*/ 163770 h 486552"/>
                <a:gd name="connsiteX176" fmla="*/ 584759 w 643846"/>
                <a:gd name="connsiteY176" fmla="*/ 176571 h 486552"/>
                <a:gd name="connsiteX177" fmla="*/ 594970 w 643846"/>
                <a:gd name="connsiteY177" fmla="*/ 189830 h 486552"/>
                <a:gd name="connsiteX178" fmla="*/ 603809 w 643846"/>
                <a:gd name="connsiteY178" fmla="*/ 202555 h 486552"/>
                <a:gd name="connsiteX179" fmla="*/ 611048 w 643846"/>
                <a:gd name="connsiteY179" fmla="*/ 216271 h 486552"/>
                <a:gd name="connsiteX180" fmla="*/ 617830 w 643846"/>
                <a:gd name="connsiteY180" fmla="*/ 232502 h 486552"/>
                <a:gd name="connsiteX181" fmla="*/ 627964 w 643846"/>
                <a:gd name="connsiteY181" fmla="*/ 255438 h 486552"/>
                <a:gd name="connsiteX182" fmla="*/ 632536 w 643846"/>
                <a:gd name="connsiteY182" fmla="*/ 269916 h 486552"/>
                <a:gd name="connsiteX183" fmla="*/ 637794 w 643846"/>
                <a:gd name="connsiteY183" fmla="*/ 289500 h 486552"/>
                <a:gd name="connsiteX184" fmla="*/ 639318 w 643846"/>
                <a:gd name="connsiteY184" fmla="*/ 298644 h 486552"/>
                <a:gd name="connsiteX185" fmla="*/ 640842 w 643846"/>
                <a:gd name="connsiteY185" fmla="*/ 332781 h 486552"/>
                <a:gd name="connsiteX186" fmla="*/ 642214 w 643846"/>
                <a:gd name="connsiteY186" fmla="*/ 356860 h 486552"/>
                <a:gd name="connsiteX187" fmla="*/ 643128 w 643846"/>
                <a:gd name="connsiteY187" fmla="*/ 369129 h 486552"/>
                <a:gd name="connsiteX188" fmla="*/ 575843 w 643846"/>
                <a:gd name="connsiteY188" fmla="*/ 117135 h 486552"/>
                <a:gd name="connsiteX189" fmla="*/ 580644 w 643846"/>
                <a:gd name="connsiteY189" fmla="*/ 98238 h 486552"/>
                <a:gd name="connsiteX190" fmla="*/ 568223 w 643846"/>
                <a:gd name="connsiteY190" fmla="*/ 77816 h 486552"/>
                <a:gd name="connsiteX191" fmla="*/ 528752 w 643846"/>
                <a:gd name="connsiteY191" fmla="*/ 65929 h 486552"/>
                <a:gd name="connsiteX192" fmla="*/ 510083 w 643846"/>
                <a:gd name="connsiteY192" fmla="*/ 70882 h 486552"/>
                <a:gd name="connsiteX193" fmla="*/ 500329 w 643846"/>
                <a:gd name="connsiteY193" fmla="*/ 77054 h 486552"/>
                <a:gd name="connsiteX194" fmla="*/ 491109 w 643846"/>
                <a:gd name="connsiteY194" fmla="*/ 88179 h 486552"/>
                <a:gd name="connsiteX195" fmla="*/ 476479 w 643846"/>
                <a:gd name="connsiteY195" fmla="*/ 109287 h 486552"/>
                <a:gd name="connsiteX196" fmla="*/ 478003 w 643846"/>
                <a:gd name="connsiteY196" fmla="*/ 111268 h 486552"/>
                <a:gd name="connsiteX197" fmla="*/ 504520 w 643846"/>
                <a:gd name="connsiteY197" fmla="*/ 117592 h 486552"/>
                <a:gd name="connsiteX198" fmla="*/ 514274 w 643846"/>
                <a:gd name="connsiteY198" fmla="*/ 122698 h 486552"/>
                <a:gd name="connsiteX199" fmla="*/ 530962 w 643846"/>
                <a:gd name="connsiteY199" fmla="*/ 131994 h 486552"/>
                <a:gd name="connsiteX200" fmla="*/ 549783 w 643846"/>
                <a:gd name="connsiteY200" fmla="*/ 134737 h 486552"/>
                <a:gd name="connsiteX201" fmla="*/ 551536 w 643846"/>
                <a:gd name="connsiteY201" fmla="*/ 134356 h 486552"/>
                <a:gd name="connsiteX202" fmla="*/ 570128 w 643846"/>
                <a:gd name="connsiteY202" fmla="*/ 126051 h 486552"/>
                <a:gd name="connsiteX203" fmla="*/ 575767 w 643846"/>
                <a:gd name="connsiteY203" fmla="*/ 117135 h 486552"/>
                <a:gd name="connsiteX204" fmla="*/ 477698 w 643846"/>
                <a:gd name="connsiteY204" fmla="*/ 85512 h 486552"/>
                <a:gd name="connsiteX205" fmla="*/ 482803 w 643846"/>
                <a:gd name="connsiteY205" fmla="*/ 74006 h 486552"/>
                <a:gd name="connsiteX206" fmla="*/ 482803 w 643846"/>
                <a:gd name="connsiteY206" fmla="*/ 63948 h 486552"/>
                <a:gd name="connsiteX207" fmla="*/ 477088 w 643846"/>
                <a:gd name="connsiteY207" fmla="*/ 46422 h 486552"/>
                <a:gd name="connsiteX208" fmla="*/ 456743 w 643846"/>
                <a:gd name="connsiteY208" fmla="*/ 22266 h 486552"/>
                <a:gd name="connsiteX209" fmla="*/ 433807 w 643846"/>
                <a:gd name="connsiteY209" fmla="*/ 12284 h 486552"/>
                <a:gd name="connsiteX210" fmla="*/ 422072 w 643846"/>
                <a:gd name="connsiteY210" fmla="*/ 10684 h 486552"/>
                <a:gd name="connsiteX211" fmla="*/ 393040 w 643846"/>
                <a:gd name="connsiteY211" fmla="*/ 7636 h 486552"/>
                <a:gd name="connsiteX212" fmla="*/ 378866 w 643846"/>
                <a:gd name="connsiteY212" fmla="*/ 8550 h 486552"/>
                <a:gd name="connsiteX213" fmla="*/ 360655 w 643846"/>
                <a:gd name="connsiteY213" fmla="*/ 14113 h 486552"/>
                <a:gd name="connsiteX214" fmla="*/ 334137 w 643846"/>
                <a:gd name="connsiteY214" fmla="*/ 30877 h 486552"/>
                <a:gd name="connsiteX215" fmla="*/ 323088 w 643846"/>
                <a:gd name="connsiteY215" fmla="*/ 43983 h 486552"/>
                <a:gd name="connsiteX216" fmla="*/ 319888 w 643846"/>
                <a:gd name="connsiteY216" fmla="*/ 52594 h 486552"/>
                <a:gd name="connsiteX217" fmla="*/ 317983 w 643846"/>
                <a:gd name="connsiteY217" fmla="*/ 60214 h 486552"/>
                <a:gd name="connsiteX218" fmla="*/ 319354 w 643846"/>
                <a:gd name="connsiteY218" fmla="*/ 70882 h 486552"/>
                <a:gd name="connsiteX219" fmla="*/ 322936 w 643846"/>
                <a:gd name="connsiteY219" fmla="*/ 78959 h 486552"/>
                <a:gd name="connsiteX220" fmla="*/ 335813 w 643846"/>
                <a:gd name="connsiteY220" fmla="*/ 89551 h 486552"/>
                <a:gd name="connsiteX221" fmla="*/ 358292 w 643846"/>
                <a:gd name="connsiteY221" fmla="*/ 99381 h 486552"/>
                <a:gd name="connsiteX222" fmla="*/ 375285 w 643846"/>
                <a:gd name="connsiteY222" fmla="*/ 105858 h 486552"/>
                <a:gd name="connsiteX223" fmla="*/ 401955 w 643846"/>
                <a:gd name="connsiteY223" fmla="*/ 118583 h 486552"/>
                <a:gd name="connsiteX224" fmla="*/ 411328 w 643846"/>
                <a:gd name="connsiteY224" fmla="*/ 119116 h 486552"/>
                <a:gd name="connsiteX225" fmla="*/ 416509 w 643846"/>
                <a:gd name="connsiteY225" fmla="*/ 118431 h 486552"/>
                <a:gd name="connsiteX226" fmla="*/ 425272 w 643846"/>
                <a:gd name="connsiteY226" fmla="*/ 117440 h 486552"/>
                <a:gd name="connsiteX227" fmla="*/ 451104 w 643846"/>
                <a:gd name="connsiteY227" fmla="*/ 101819 h 486552"/>
                <a:gd name="connsiteX228" fmla="*/ 453009 w 643846"/>
                <a:gd name="connsiteY228" fmla="*/ 99533 h 486552"/>
                <a:gd name="connsiteX229" fmla="*/ 459715 w 643846"/>
                <a:gd name="connsiteY229" fmla="*/ 72787 h 486552"/>
                <a:gd name="connsiteX230" fmla="*/ 456743 w 643846"/>
                <a:gd name="connsiteY230" fmla="*/ 59757 h 486552"/>
                <a:gd name="connsiteX231" fmla="*/ 449047 w 643846"/>
                <a:gd name="connsiteY231" fmla="*/ 45736 h 486552"/>
                <a:gd name="connsiteX232" fmla="*/ 440893 w 643846"/>
                <a:gd name="connsiteY232" fmla="*/ 39411 h 486552"/>
                <a:gd name="connsiteX233" fmla="*/ 416281 w 643846"/>
                <a:gd name="connsiteY233" fmla="*/ 28667 h 486552"/>
                <a:gd name="connsiteX234" fmla="*/ 383972 w 643846"/>
                <a:gd name="connsiteY234" fmla="*/ 28972 h 486552"/>
                <a:gd name="connsiteX235" fmla="*/ 366141 w 643846"/>
                <a:gd name="connsiteY235" fmla="*/ 39792 h 486552"/>
                <a:gd name="connsiteX236" fmla="*/ 359207 w 643846"/>
                <a:gd name="connsiteY236" fmla="*/ 46345 h 486552"/>
                <a:gd name="connsiteX237" fmla="*/ 353797 w 643846"/>
                <a:gd name="connsiteY237" fmla="*/ 63262 h 486552"/>
                <a:gd name="connsiteX238" fmla="*/ 356616 w 643846"/>
                <a:gd name="connsiteY238" fmla="*/ 74463 h 486552"/>
                <a:gd name="connsiteX239" fmla="*/ 372542 w 643846"/>
                <a:gd name="connsiteY239" fmla="*/ 88103 h 486552"/>
                <a:gd name="connsiteX240" fmla="*/ 391516 w 643846"/>
                <a:gd name="connsiteY240" fmla="*/ 91151 h 486552"/>
                <a:gd name="connsiteX241" fmla="*/ 399212 w 643846"/>
                <a:gd name="connsiteY241" fmla="*/ 90541 h 486552"/>
                <a:gd name="connsiteX242" fmla="*/ 404393 w 643846"/>
                <a:gd name="connsiteY242" fmla="*/ 90237 h 486552"/>
                <a:gd name="connsiteX243" fmla="*/ 426415 w 643846"/>
                <a:gd name="connsiteY243" fmla="*/ 86503 h 486552"/>
                <a:gd name="connsiteX244" fmla="*/ 435559 w 643846"/>
                <a:gd name="connsiteY244" fmla="*/ 75682 h 486552"/>
                <a:gd name="connsiteX245" fmla="*/ 432664 w 643846"/>
                <a:gd name="connsiteY245" fmla="*/ 60747 h 486552"/>
                <a:gd name="connsiteX246" fmla="*/ 418262 w 643846"/>
                <a:gd name="connsiteY246" fmla="*/ 49546 h 486552"/>
                <a:gd name="connsiteX247" fmla="*/ 393725 w 643846"/>
                <a:gd name="connsiteY247" fmla="*/ 53585 h 486552"/>
                <a:gd name="connsiteX248" fmla="*/ 389992 w 643846"/>
                <a:gd name="connsiteY248" fmla="*/ 56328 h 486552"/>
                <a:gd name="connsiteX249" fmla="*/ 382067 w 643846"/>
                <a:gd name="connsiteY249" fmla="*/ 69891 h 486552"/>
                <a:gd name="connsiteX250" fmla="*/ 384886 w 643846"/>
                <a:gd name="connsiteY250" fmla="*/ 76368 h 486552"/>
                <a:gd name="connsiteX251" fmla="*/ 387248 w 643846"/>
                <a:gd name="connsiteY251" fmla="*/ 77968 h 486552"/>
                <a:gd name="connsiteX252" fmla="*/ 398526 w 643846"/>
                <a:gd name="connsiteY252" fmla="*/ 79721 h 486552"/>
                <a:gd name="connsiteX253" fmla="*/ 399821 w 643846"/>
                <a:gd name="connsiteY253" fmla="*/ 79721 h 486552"/>
                <a:gd name="connsiteX254" fmla="*/ 414376 w 643846"/>
                <a:gd name="connsiteY254" fmla="*/ 68215 h 486552"/>
                <a:gd name="connsiteX255" fmla="*/ 408965 w 643846"/>
                <a:gd name="connsiteY255" fmla="*/ 62424 h 486552"/>
                <a:gd name="connsiteX256" fmla="*/ 398221 w 643846"/>
                <a:gd name="connsiteY256" fmla="*/ 65776 h 486552"/>
                <a:gd name="connsiteX257" fmla="*/ 397383 w 643846"/>
                <a:gd name="connsiteY257" fmla="*/ 74844 h 486552"/>
                <a:gd name="connsiteX258" fmla="*/ 396088 w 643846"/>
                <a:gd name="connsiteY258" fmla="*/ 77740 h 486552"/>
                <a:gd name="connsiteX259" fmla="*/ 391668 w 643846"/>
                <a:gd name="connsiteY259" fmla="*/ 78273 h 486552"/>
                <a:gd name="connsiteX260" fmla="*/ 387553 w 643846"/>
                <a:gd name="connsiteY260" fmla="*/ 76216 h 486552"/>
                <a:gd name="connsiteX261" fmla="*/ 384886 w 643846"/>
                <a:gd name="connsiteY261" fmla="*/ 70806 h 486552"/>
                <a:gd name="connsiteX262" fmla="*/ 389534 w 643846"/>
                <a:gd name="connsiteY262" fmla="*/ 59528 h 486552"/>
                <a:gd name="connsiteX263" fmla="*/ 393344 w 643846"/>
                <a:gd name="connsiteY263" fmla="*/ 56785 h 486552"/>
                <a:gd name="connsiteX264" fmla="*/ 415366 w 643846"/>
                <a:gd name="connsiteY264" fmla="*/ 54651 h 486552"/>
                <a:gd name="connsiteX265" fmla="*/ 426415 w 643846"/>
                <a:gd name="connsiteY265" fmla="*/ 67758 h 486552"/>
                <a:gd name="connsiteX266" fmla="*/ 416433 w 643846"/>
                <a:gd name="connsiteY266" fmla="*/ 82617 h 486552"/>
                <a:gd name="connsiteX267" fmla="*/ 400888 w 643846"/>
                <a:gd name="connsiteY267" fmla="*/ 88255 h 486552"/>
                <a:gd name="connsiteX268" fmla="*/ 398907 w 643846"/>
                <a:gd name="connsiteY268" fmla="*/ 88484 h 486552"/>
                <a:gd name="connsiteX269" fmla="*/ 380848 w 643846"/>
                <a:gd name="connsiteY269" fmla="*/ 84750 h 486552"/>
                <a:gd name="connsiteX270" fmla="*/ 371551 w 643846"/>
                <a:gd name="connsiteY270" fmla="*/ 64938 h 486552"/>
                <a:gd name="connsiteX271" fmla="*/ 380467 w 643846"/>
                <a:gd name="connsiteY271" fmla="*/ 52746 h 486552"/>
                <a:gd name="connsiteX272" fmla="*/ 394868 w 643846"/>
                <a:gd name="connsiteY272" fmla="*/ 42155 h 486552"/>
                <a:gd name="connsiteX273" fmla="*/ 404622 w 643846"/>
                <a:gd name="connsiteY273" fmla="*/ 39335 h 486552"/>
                <a:gd name="connsiteX274" fmla="*/ 413309 w 643846"/>
                <a:gd name="connsiteY274" fmla="*/ 39335 h 486552"/>
                <a:gd name="connsiteX275" fmla="*/ 420929 w 643846"/>
                <a:gd name="connsiteY275" fmla="*/ 41240 h 486552"/>
                <a:gd name="connsiteX276" fmla="*/ 439903 w 643846"/>
                <a:gd name="connsiteY276" fmla="*/ 51298 h 486552"/>
                <a:gd name="connsiteX277" fmla="*/ 445084 w 643846"/>
                <a:gd name="connsiteY277" fmla="*/ 61738 h 486552"/>
                <a:gd name="connsiteX278" fmla="*/ 446608 w 643846"/>
                <a:gd name="connsiteY278" fmla="*/ 70425 h 486552"/>
                <a:gd name="connsiteX279" fmla="*/ 437921 w 643846"/>
                <a:gd name="connsiteY279" fmla="*/ 90541 h 486552"/>
                <a:gd name="connsiteX280" fmla="*/ 414223 w 643846"/>
                <a:gd name="connsiteY280" fmla="*/ 97780 h 486552"/>
                <a:gd name="connsiteX281" fmla="*/ 394030 w 643846"/>
                <a:gd name="connsiteY281" fmla="*/ 98695 h 486552"/>
                <a:gd name="connsiteX282" fmla="*/ 356845 w 643846"/>
                <a:gd name="connsiteY282" fmla="*/ 89017 h 486552"/>
                <a:gd name="connsiteX283" fmla="*/ 344805 w 643846"/>
                <a:gd name="connsiteY283" fmla="*/ 73854 h 486552"/>
                <a:gd name="connsiteX284" fmla="*/ 342214 w 643846"/>
                <a:gd name="connsiteY284" fmla="*/ 61281 h 486552"/>
                <a:gd name="connsiteX285" fmla="*/ 346024 w 643846"/>
                <a:gd name="connsiteY285" fmla="*/ 50460 h 486552"/>
                <a:gd name="connsiteX286" fmla="*/ 349225 w 643846"/>
                <a:gd name="connsiteY286" fmla="*/ 43221 h 486552"/>
                <a:gd name="connsiteX287" fmla="*/ 354101 w 643846"/>
                <a:gd name="connsiteY287" fmla="*/ 37963 h 486552"/>
                <a:gd name="connsiteX288" fmla="*/ 359283 w 643846"/>
                <a:gd name="connsiteY288" fmla="*/ 33315 h 486552"/>
                <a:gd name="connsiteX289" fmla="*/ 369646 w 643846"/>
                <a:gd name="connsiteY289" fmla="*/ 26838 h 486552"/>
                <a:gd name="connsiteX290" fmla="*/ 386410 w 643846"/>
                <a:gd name="connsiteY290" fmla="*/ 18685 h 486552"/>
                <a:gd name="connsiteX291" fmla="*/ 403555 w 643846"/>
                <a:gd name="connsiteY291" fmla="*/ 16704 h 486552"/>
                <a:gd name="connsiteX292" fmla="*/ 426263 w 643846"/>
                <a:gd name="connsiteY292" fmla="*/ 23943 h 486552"/>
                <a:gd name="connsiteX293" fmla="*/ 448437 w 643846"/>
                <a:gd name="connsiteY293" fmla="*/ 34230 h 486552"/>
                <a:gd name="connsiteX294" fmla="*/ 466344 w 643846"/>
                <a:gd name="connsiteY294" fmla="*/ 54804 h 486552"/>
                <a:gd name="connsiteX295" fmla="*/ 469544 w 643846"/>
                <a:gd name="connsiteY295" fmla="*/ 77435 h 486552"/>
                <a:gd name="connsiteX296" fmla="*/ 460019 w 643846"/>
                <a:gd name="connsiteY296" fmla="*/ 105858 h 486552"/>
                <a:gd name="connsiteX297" fmla="*/ 452857 w 643846"/>
                <a:gd name="connsiteY297" fmla="*/ 111496 h 486552"/>
                <a:gd name="connsiteX298" fmla="*/ 449351 w 643846"/>
                <a:gd name="connsiteY298" fmla="*/ 114621 h 486552"/>
                <a:gd name="connsiteX299" fmla="*/ 449656 w 643846"/>
                <a:gd name="connsiteY299" fmla="*/ 115916 h 486552"/>
                <a:gd name="connsiteX300" fmla="*/ 451104 w 643846"/>
                <a:gd name="connsiteY300" fmla="*/ 115383 h 486552"/>
                <a:gd name="connsiteX301" fmla="*/ 466115 w 643846"/>
                <a:gd name="connsiteY301" fmla="*/ 112335 h 486552"/>
                <a:gd name="connsiteX302" fmla="*/ 468020 w 643846"/>
                <a:gd name="connsiteY302" fmla="*/ 110125 h 486552"/>
                <a:gd name="connsiteX303" fmla="*/ 465887 w 643846"/>
                <a:gd name="connsiteY303" fmla="*/ 107382 h 486552"/>
                <a:gd name="connsiteX304" fmla="*/ 465582 w 643846"/>
                <a:gd name="connsiteY304" fmla="*/ 102581 h 486552"/>
                <a:gd name="connsiteX305" fmla="*/ 477850 w 643846"/>
                <a:gd name="connsiteY305" fmla="*/ 85588 h 486552"/>
                <a:gd name="connsiteX306" fmla="*/ 443789 w 643846"/>
                <a:gd name="connsiteY306" fmla="*/ 115535 h 486552"/>
                <a:gd name="connsiteX307" fmla="*/ 444627 w 643846"/>
                <a:gd name="connsiteY307" fmla="*/ 115916 h 486552"/>
                <a:gd name="connsiteX308" fmla="*/ 443789 w 643846"/>
                <a:gd name="connsiteY308" fmla="*/ 115535 h 486552"/>
                <a:gd name="connsiteX309" fmla="*/ 387477 w 643846"/>
                <a:gd name="connsiteY309" fmla="*/ 80940 h 486552"/>
                <a:gd name="connsiteX310" fmla="*/ 388315 w 643846"/>
                <a:gd name="connsiteY310" fmla="*/ 81321 h 486552"/>
                <a:gd name="connsiteX311" fmla="*/ 387477 w 643846"/>
                <a:gd name="connsiteY311" fmla="*/ 80940 h 486552"/>
                <a:gd name="connsiteX312" fmla="*/ 357302 w 643846"/>
                <a:gd name="connsiteY312" fmla="*/ 109287 h 486552"/>
                <a:gd name="connsiteX313" fmla="*/ 357378 w 643846"/>
                <a:gd name="connsiteY313" fmla="*/ 107458 h 486552"/>
                <a:gd name="connsiteX314" fmla="*/ 355321 w 643846"/>
                <a:gd name="connsiteY314" fmla="*/ 107915 h 486552"/>
                <a:gd name="connsiteX315" fmla="*/ 357302 w 643846"/>
                <a:gd name="connsiteY315" fmla="*/ 109363 h 486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643846" h="486552">
                  <a:moveTo>
                    <a:pt x="643357" y="369205"/>
                  </a:moveTo>
                  <a:cubicBezTo>
                    <a:pt x="644119" y="373472"/>
                    <a:pt x="643890" y="377815"/>
                    <a:pt x="643357" y="382159"/>
                  </a:cubicBezTo>
                  <a:cubicBezTo>
                    <a:pt x="642442" y="390617"/>
                    <a:pt x="641909" y="399228"/>
                    <a:pt x="636194" y="406848"/>
                  </a:cubicBezTo>
                  <a:cubicBezTo>
                    <a:pt x="631622" y="412944"/>
                    <a:pt x="628193" y="419268"/>
                    <a:pt x="625983" y="425898"/>
                  </a:cubicBezTo>
                  <a:cubicBezTo>
                    <a:pt x="624916" y="429022"/>
                    <a:pt x="621792" y="431308"/>
                    <a:pt x="620420" y="434356"/>
                  </a:cubicBezTo>
                  <a:cubicBezTo>
                    <a:pt x="619049" y="437480"/>
                    <a:pt x="618134" y="440452"/>
                    <a:pt x="617906" y="443728"/>
                  </a:cubicBezTo>
                  <a:cubicBezTo>
                    <a:pt x="617296" y="452339"/>
                    <a:pt x="613791" y="460264"/>
                    <a:pt x="605942" y="467046"/>
                  </a:cubicBezTo>
                  <a:cubicBezTo>
                    <a:pt x="598399" y="473523"/>
                    <a:pt x="591083" y="480076"/>
                    <a:pt x="583616" y="486553"/>
                  </a:cubicBezTo>
                  <a:lnTo>
                    <a:pt x="579120" y="483886"/>
                  </a:lnTo>
                  <a:cubicBezTo>
                    <a:pt x="579120" y="483886"/>
                    <a:pt x="578587" y="483657"/>
                    <a:pt x="578282" y="483886"/>
                  </a:cubicBezTo>
                  <a:lnTo>
                    <a:pt x="571500" y="483505"/>
                  </a:lnTo>
                  <a:cubicBezTo>
                    <a:pt x="573710" y="482057"/>
                    <a:pt x="575691" y="480228"/>
                    <a:pt x="577748" y="478628"/>
                  </a:cubicBezTo>
                  <a:cubicBezTo>
                    <a:pt x="580568" y="476495"/>
                    <a:pt x="583159" y="474132"/>
                    <a:pt x="585826" y="471922"/>
                  </a:cubicBezTo>
                  <a:cubicBezTo>
                    <a:pt x="588493" y="469713"/>
                    <a:pt x="591464" y="467655"/>
                    <a:pt x="593750" y="465217"/>
                  </a:cubicBezTo>
                  <a:cubicBezTo>
                    <a:pt x="597408" y="461407"/>
                    <a:pt x="602590" y="458206"/>
                    <a:pt x="603733" y="453330"/>
                  </a:cubicBezTo>
                  <a:cubicBezTo>
                    <a:pt x="604495" y="450205"/>
                    <a:pt x="604952" y="447005"/>
                    <a:pt x="606019" y="443881"/>
                  </a:cubicBezTo>
                  <a:cubicBezTo>
                    <a:pt x="607466" y="439766"/>
                    <a:pt x="604876" y="435728"/>
                    <a:pt x="605942" y="431689"/>
                  </a:cubicBezTo>
                  <a:cubicBezTo>
                    <a:pt x="605942" y="431460"/>
                    <a:pt x="605333" y="431232"/>
                    <a:pt x="605180" y="431003"/>
                  </a:cubicBezTo>
                  <a:cubicBezTo>
                    <a:pt x="603656" y="428108"/>
                    <a:pt x="601980" y="425212"/>
                    <a:pt x="600685" y="422240"/>
                  </a:cubicBezTo>
                  <a:cubicBezTo>
                    <a:pt x="598551" y="417287"/>
                    <a:pt x="594589" y="413934"/>
                    <a:pt x="587273" y="412791"/>
                  </a:cubicBezTo>
                  <a:cubicBezTo>
                    <a:pt x="584987" y="412410"/>
                    <a:pt x="583159" y="411496"/>
                    <a:pt x="580644" y="412258"/>
                  </a:cubicBezTo>
                  <a:cubicBezTo>
                    <a:pt x="575081" y="414010"/>
                    <a:pt x="570814" y="417058"/>
                    <a:pt x="566318" y="419802"/>
                  </a:cubicBezTo>
                  <a:cubicBezTo>
                    <a:pt x="563880" y="421250"/>
                    <a:pt x="562356" y="423459"/>
                    <a:pt x="560070" y="425060"/>
                  </a:cubicBezTo>
                  <a:cubicBezTo>
                    <a:pt x="556108" y="427803"/>
                    <a:pt x="552983" y="427650"/>
                    <a:pt x="549478" y="424526"/>
                  </a:cubicBezTo>
                  <a:cubicBezTo>
                    <a:pt x="547878" y="423078"/>
                    <a:pt x="547268" y="421402"/>
                    <a:pt x="546964" y="419497"/>
                  </a:cubicBezTo>
                  <a:cubicBezTo>
                    <a:pt x="546049" y="414544"/>
                    <a:pt x="544601" y="409667"/>
                    <a:pt x="543230" y="404790"/>
                  </a:cubicBezTo>
                  <a:cubicBezTo>
                    <a:pt x="542468" y="401971"/>
                    <a:pt x="541325" y="399304"/>
                    <a:pt x="540334" y="396485"/>
                  </a:cubicBezTo>
                  <a:cubicBezTo>
                    <a:pt x="539725" y="394884"/>
                    <a:pt x="539344" y="393284"/>
                    <a:pt x="538429" y="391760"/>
                  </a:cubicBezTo>
                  <a:cubicBezTo>
                    <a:pt x="535000" y="386045"/>
                    <a:pt x="530885" y="380559"/>
                    <a:pt x="529438" y="374234"/>
                  </a:cubicBezTo>
                  <a:cubicBezTo>
                    <a:pt x="528828" y="371415"/>
                    <a:pt x="526237" y="368824"/>
                    <a:pt x="524256" y="366233"/>
                  </a:cubicBezTo>
                  <a:cubicBezTo>
                    <a:pt x="521741" y="362956"/>
                    <a:pt x="518693" y="359908"/>
                    <a:pt x="516255" y="356556"/>
                  </a:cubicBezTo>
                  <a:cubicBezTo>
                    <a:pt x="512445" y="351298"/>
                    <a:pt x="509245" y="345811"/>
                    <a:pt x="505435" y="340554"/>
                  </a:cubicBezTo>
                  <a:cubicBezTo>
                    <a:pt x="499262" y="332172"/>
                    <a:pt x="493014" y="323790"/>
                    <a:pt x="487756" y="315103"/>
                  </a:cubicBezTo>
                  <a:cubicBezTo>
                    <a:pt x="486537" y="313045"/>
                    <a:pt x="483794" y="311445"/>
                    <a:pt x="482879" y="309388"/>
                  </a:cubicBezTo>
                  <a:cubicBezTo>
                    <a:pt x="482651" y="308778"/>
                    <a:pt x="482346" y="308245"/>
                    <a:pt x="481965" y="307711"/>
                  </a:cubicBezTo>
                  <a:lnTo>
                    <a:pt x="489737" y="306873"/>
                  </a:lnTo>
                  <a:cubicBezTo>
                    <a:pt x="489737" y="306873"/>
                    <a:pt x="490576" y="306721"/>
                    <a:pt x="490576" y="306721"/>
                  </a:cubicBezTo>
                  <a:lnTo>
                    <a:pt x="494081" y="305197"/>
                  </a:lnTo>
                  <a:cubicBezTo>
                    <a:pt x="495529" y="306873"/>
                    <a:pt x="496900" y="308550"/>
                    <a:pt x="498272" y="310226"/>
                  </a:cubicBezTo>
                  <a:cubicBezTo>
                    <a:pt x="502082" y="314950"/>
                    <a:pt x="504825" y="320132"/>
                    <a:pt x="508178" y="325085"/>
                  </a:cubicBezTo>
                  <a:cubicBezTo>
                    <a:pt x="511226" y="329505"/>
                    <a:pt x="514350" y="333848"/>
                    <a:pt x="517550" y="338115"/>
                  </a:cubicBezTo>
                  <a:cubicBezTo>
                    <a:pt x="523342" y="345964"/>
                    <a:pt x="527380" y="354498"/>
                    <a:pt x="534924" y="361737"/>
                  </a:cubicBezTo>
                  <a:cubicBezTo>
                    <a:pt x="536448" y="363185"/>
                    <a:pt x="538353" y="364633"/>
                    <a:pt x="538810" y="366309"/>
                  </a:cubicBezTo>
                  <a:cubicBezTo>
                    <a:pt x="540944" y="373472"/>
                    <a:pt x="544144" y="380330"/>
                    <a:pt x="548945" y="386807"/>
                  </a:cubicBezTo>
                  <a:cubicBezTo>
                    <a:pt x="550850" y="389398"/>
                    <a:pt x="552221" y="392217"/>
                    <a:pt x="553593" y="395037"/>
                  </a:cubicBezTo>
                  <a:cubicBezTo>
                    <a:pt x="556108" y="399913"/>
                    <a:pt x="557708" y="404943"/>
                    <a:pt x="557632" y="410124"/>
                  </a:cubicBezTo>
                  <a:cubicBezTo>
                    <a:pt x="557632" y="410581"/>
                    <a:pt x="557860" y="411039"/>
                    <a:pt x="557936" y="411496"/>
                  </a:cubicBezTo>
                  <a:cubicBezTo>
                    <a:pt x="558394" y="411343"/>
                    <a:pt x="558927" y="411191"/>
                    <a:pt x="559308" y="410963"/>
                  </a:cubicBezTo>
                  <a:cubicBezTo>
                    <a:pt x="562889" y="409058"/>
                    <a:pt x="566166" y="406543"/>
                    <a:pt x="570128" y="405324"/>
                  </a:cubicBezTo>
                  <a:cubicBezTo>
                    <a:pt x="574853" y="403876"/>
                    <a:pt x="579653" y="402123"/>
                    <a:pt x="586359" y="402123"/>
                  </a:cubicBezTo>
                  <a:cubicBezTo>
                    <a:pt x="587045" y="402428"/>
                    <a:pt x="587883" y="403114"/>
                    <a:pt x="588416" y="403038"/>
                  </a:cubicBezTo>
                  <a:cubicBezTo>
                    <a:pt x="592912" y="402428"/>
                    <a:pt x="595579" y="404638"/>
                    <a:pt x="598703" y="406238"/>
                  </a:cubicBezTo>
                  <a:cubicBezTo>
                    <a:pt x="600151" y="407000"/>
                    <a:pt x="601066" y="408219"/>
                    <a:pt x="602590" y="408829"/>
                  </a:cubicBezTo>
                  <a:cubicBezTo>
                    <a:pt x="608381" y="411191"/>
                    <a:pt x="610438" y="415230"/>
                    <a:pt x="612496" y="419345"/>
                  </a:cubicBezTo>
                  <a:cubicBezTo>
                    <a:pt x="612800" y="420030"/>
                    <a:pt x="613029" y="420792"/>
                    <a:pt x="613334" y="421478"/>
                  </a:cubicBezTo>
                  <a:cubicBezTo>
                    <a:pt x="613486" y="421783"/>
                    <a:pt x="613943" y="421935"/>
                    <a:pt x="614248" y="422164"/>
                  </a:cubicBezTo>
                  <a:cubicBezTo>
                    <a:pt x="614553" y="421859"/>
                    <a:pt x="615086" y="421630"/>
                    <a:pt x="615086" y="421326"/>
                  </a:cubicBezTo>
                  <a:cubicBezTo>
                    <a:pt x="615239" y="416601"/>
                    <a:pt x="619582" y="413020"/>
                    <a:pt x="621411" y="408753"/>
                  </a:cubicBezTo>
                  <a:cubicBezTo>
                    <a:pt x="622249" y="406771"/>
                    <a:pt x="623773" y="404943"/>
                    <a:pt x="625145" y="403190"/>
                  </a:cubicBezTo>
                  <a:cubicBezTo>
                    <a:pt x="628421" y="398923"/>
                    <a:pt x="631088" y="394351"/>
                    <a:pt x="631012" y="389626"/>
                  </a:cubicBezTo>
                  <a:cubicBezTo>
                    <a:pt x="630860" y="376825"/>
                    <a:pt x="632003" y="363947"/>
                    <a:pt x="630174" y="351145"/>
                  </a:cubicBezTo>
                  <a:cubicBezTo>
                    <a:pt x="628574" y="340478"/>
                    <a:pt x="630555" y="329657"/>
                    <a:pt x="628726" y="318913"/>
                  </a:cubicBezTo>
                  <a:cubicBezTo>
                    <a:pt x="627888" y="314036"/>
                    <a:pt x="628726" y="309007"/>
                    <a:pt x="628498" y="304054"/>
                  </a:cubicBezTo>
                  <a:cubicBezTo>
                    <a:pt x="628345" y="300701"/>
                    <a:pt x="627659" y="297348"/>
                    <a:pt x="626897" y="293995"/>
                  </a:cubicBezTo>
                  <a:cubicBezTo>
                    <a:pt x="625831" y="289500"/>
                    <a:pt x="624383" y="285156"/>
                    <a:pt x="623240" y="280660"/>
                  </a:cubicBezTo>
                  <a:cubicBezTo>
                    <a:pt x="622173" y="276470"/>
                    <a:pt x="622021" y="272126"/>
                    <a:pt x="620192" y="268088"/>
                  </a:cubicBezTo>
                  <a:cubicBezTo>
                    <a:pt x="615010" y="256962"/>
                    <a:pt x="612038" y="245380"/>
                    <a:pt x="606095" y="234407"/>
                  </a:cubicBezTo>
                  <a:cubicBezTo>
                    <a:pt x="601599" y="226025"/>
                    <a:pt x="599313" y="217033"/>
                    <a:pt x="594055" y="208651"/>
                  </a:cubicBezTo>
                  <a:cubicBezTo>
                    <a:pt x="589102" y="200650"/>
                    <a:pt x="583997" y="192726"/>
                    <a:pt x="577596" y="185258"/>
                  </a:cubicBezTo>
                  <a:cubicBezTo>
                    <a:pt x="571957" y="178705"/>
                    <a:pt x="566166" y="172152"/>
                    <a:pt x="559613" y="166132"/>
                  </a:cubicBezTo>
                  <a:cubicBezTo>
                    <a:pt x="553517" y="160569"/>
                    <a:pt x="546278" y="155692"/>
                    <a:pt x="539420" y="150587"/>
                  </a:cubicBezTo>
                  <a:cubicBezTo>
                    <a:pt x="536905" y="148682"/>
                    <a:pt x="534314" y="147158"/>
                    <a:pt x="530276" y="146548"/>
                  </a:cubicBezTo>
                  <a:cubicBezTo>
                    <a:pt x="527914" y="146244"/>
                    <a:pt x="524332" y="143881"/>
                    <a:pt x="524408" y="142510"/>
                  </a:cubicBezTo>
                  <a:cubicBezTo>
                    <a:pt x="524408" y="138928"/>
                    <a:pt x="520979" y="137557"/>
                    <a:pt x="518389" y="135576"/>
                  </a:cubicBezTo>
                  <a:cubicBezTo>
                    <a:pt x="516941" y="134509"/>
                    <a:pt x="515036" y="133747"/>
                    <a:pt x="513283" y="132832"/>
                  </a:cubicBezTo>
                  <a:cubicBezTo>
                    <a:pt x="507111" y="129708"/>
                    <a:pt x="501625" y="125670"/>
                    <a:pt x="494233" y="124070"/>
                  </a:cubicBezTo>
                  <a:cubicBezTo>
                    <a:pt x="488671" y="122850"/>
                    <a:pt x="483641" y="120488"/>
                    <a:pt x="477317" y="120717"/>
                  </a:cubicBezTo>
                  <a:cubicBezTo>
                    <a:pt x="467868" y="121098"/>
                    <a:pt x="459105" y="123079"/>
                    <a:pt x="450342" y="125212"/>
                  </a:cubicBezTo>
                  <a:cubicBezTo>
                    <a:pt x="443941" y="126736"/>
                    <a:pt x="437388" y="127727"/>
                    <a:pt x="430835" y="128489"/>
                  </a:cubicBezTo>
                  <a:cubicBezTo>
                    <a:pt x="425958" y="129022"/>
                    <a:pt x="420929" y="129175"/>
                    <a:pt x="415976" y="129480"/>
                  </a:cubicBezTo>
                  <a:cubicBezTo>
                    <a:pt x="413614" y="129632"/>
                    <a:pt x="412547" y="130623"/>
                    <a:pt x="412775" y="132299"/>
                  </a:cubicBezTo>
                  <a:cubicBezTo>
                    <a:pt x="413080" y="134433"/>
                    <a:pt x="411023" y="135500"/>
                    <a:pt x="408813" y="136109"/>
                  </a:cubicBezTo>
                  <a:cubicBezTo>
                    <a:pt x="406070" y="136871"/>
                    <a:pt x="403479" y="135728"/>
                    <a:pt x="402793" y="134128"/>
                  </a:cubicBezTo>
                  <a:cubicBezTo>
                    <a:pt x="401193" y="130470"/>
                    <a:pt x="397078" y="128337"/>
                    <a:pt x="393878" y="125746"/>
                  </a:cubicBezTo>
                  <a:cubicBezTo>
                    <a:pt x="391744" y="123993"/>
                    <a:pt x="388391" y="122774"/>
                    <a:pt x="385267" y="121936"/>
                  </a:cubicBezTo>
                  <a:cubicBezTo>
                    <a:pt x="384048" y="121631"/>
                    <a:pt x="381838" y="122774"/>
                    <a:pt x="380314" y="123460"/>
                  </a:cubicBezTo>
                  <a:cubicBezTo>
                    <a:pt x="375742" y="125593"/>
                    <a:pt x="371399" y="124527"/>
                    <a:pt x="367132" y="123079"/>
                  </a:cubicBezTo>
                  <a:cubicBezTo>
                    <a:pt x="365074" y="122393"/>
                    <a:pt x="362941" y="121707"/>
                    <a:pt x="361188" y="120717"/>
                  </a:cubicBezTo>
                  <a:cubicBezTo>
                    <a:pt x="350672" y="115002"/>
                    <a:pt x="340081" y="109439"/>
                    <a:pt x="333604" y="100752"/>
                  </a:cubicBezTo>
                  <a:cubicBezTo>
                    <a:pt x="332842" y="99762"/>
                    <a:pt x="330403" y="98923"/>
                    <a:pt x="328651" y="98771"/>
                  </a:cubicBezTo>
                  <a:cubicBezTo>
                    <a:pt x="322783" y="98238"/>
                    <a:pt x="316840" y="97780"/>
                    <a:pt x="310896" y="97780"/>
                  </a:cubicBezTo>
                  <a:cubicBezTo>
                    <a:pt x="303200" y="97780"/>
                    <a:pt x="295504" y="98847"/>
                    <a:pt x="287884" y="99457"/>
                  </a:cubicBezTo>
                  <a:cubicBezTo>
                    <a:pt x="280492" y="100066"/>
                    <a:pt x="273177" y="100905"/>
                    <a:pt x="266167" y="102505"/>
                  </a:cubicBezTo>
                  <a:cubicBezTo>
                    <a:pt x="259842" y="103953"/>
                    <a:pt x="253517" y="105477"/>
                    <a:pt x="247117" y="106772"/>
                  </a:cubicBezTo>
                  <a:cubicBezTo>
                    <a:pt x="241325" y="107991"/>
                    <a:pt x="235306" y="107534"/>
                    <a:pt x="229819" y="109210"/>
                  </a:cubicBezTo>
                  <a:cubicBezTo>
                    <a:pt x="225400" y="110582"/>
                    <a:pt x="220828" y="111420"/>
                    <a:pt x="216103" y="112258"/>
                  </a:cubicBezTo>
                  <a:cubicBezTo>
                    <a:pt x="212369" y="112944"/>
                    <a:pt x="208331" y="113401"/>
                    <a:pt x="204826" y="114697"/>
                  </a:cubicBezTo>
                  <a:cubicBezTo>
                    <a:pt x="196139" y="117821"/>
                    <a:pt x="187376" y="120945"/>
                    <a:pt x="180670" y="126203"/>
                  </a:cubicBezTo>
                  <a:cubicBezTo>
                    <a:pt x="176936" y="129099"/>
                    <a:pt x="173279" y="131918"/>
                    <a:pt x="169774" y="134966"/>
                  </a:cubicBezTo>
                  <a:cubicBezTo>
                    <a:pt x="165278" y="138852"/>
                    <a:pt x="161163" y="142967"/>
                    <a:pt x="156743" y="146930"/>
                  </a:cubicBezTo>
                  <a:cubicBezTo>
                    <a:pt x="151333" y="151882"/>
                    <a:pt x="145847" y="156835"/>
                    <a:pt x="140360" y="161788"/>
                  </a:cubicBezTo>
                  <a:cubicBezTo>
                    <a:pt x="134417" y="167122"/>
                    <a:pt x="127940" y="172152"/>
                    <a:pt x="123749" y="178476"/>
                  </a:cubicBezTo>
                  <a:cubicBezTo>
                    <a:pt x="119101" y="185487"/>
                    <a:pt x="112624" y="191735"/>
                    <a:pt x="105385" y="197526"/>
                  </a:cubicBezTo>
                  <a:cubicBezTo>
                    <a:pt x="100889" y="201184"/>
                    <a:pt x="96469" y="204994"/>
                    <a:pt x="93116" y="209261"/>
                  </a:cubicBezTo>
                  <a:cubicBezTo>
                    <a:pt x="86106" y="218176"/>
                    <a:pt x="79019" y="226940"/>
                    <a:pt x="68885" y="234255"/>
                  </a:cubicBezTo>
                  <a:cubicBezTo>
                    <a:pt x="64846" y="237150"/>
                    <a:pt x="60808" y="240046"/>
                    <a:pt x="57759" y="243399"/>
                  </a:cubicBezTo>
                  <a:cubicBezTo>
                    <a:pt x="53416" y="248047"/>
                    <a:pt x="48616" y="252314"/>
                    <a:pt x="43358" y="256429"/>
                  </a:cubicBezTo>
                  <a:cubicBezTo>
                    <a:pt x="40157" y="258867"/>
                    <a:pt x="37490" y="261687"/>
                    <a:pt x="34899" y="264430"/>
                  </a:cubicBezTo>
                  <a:cubicBezTo>
                    <a:pt x="32766" y="266640"/>
                    <a:pt x="31013" y="269002"/>
                    <a:pt x="29108" y="271364"/>
                  </a:cubicBezTo>
                  <a:cubicBezTo>
                    <a:pt x="26060" y="275098"/>
                    <a:pt x="22555" y="278755"/>
                    <a:pt x="22784" y="283404"/>
                  </a:cubicBezTo>
                  <a:cubicBezTo>
                    <a:pt x="22784" y="284166"/>
                    <a:pt x="22708" y="284928"/>
                    <a:pt x="22479" y="285690"/>
                  </a:cubicBezTo>
                  <a:cubicBezTo>
                    <a:pt x="21184" y="289957"/>
                    <a:pt x="18364" y="294072"/>
                    <a:pt x="21412" y="298568"/>
                  </a:cubicBezTo>
                  <a:cubicBezTo>
                    <a:pt x="21869" y="299177"/>
                    <a:pt x="21793" y="300244"/>
                    <a:pt x="21412" y="300930"/>
                  </a:cubicBezTo>
                  <a:cubicBezTo>
                    <a:pt x="18898" y="305349"/>
                    <a:pt x="20650" y="309998"/>
                    <a:pt x="20117" y="314493"/>
                  </a:cubicBezTo>
                  <a:cubicBezTo>
                    <a:pt x="19964" y="315636"/>
                    <a:pt x="20498" y="316855"/>
                    <a:pt x="20041" y="317846"/>
                  </a:cubicBezTo>
                  <a:cubicBezTo>
                    <a:pt x="18136" y="321808"/>
                    <a:pt x="17602" y="325847"/>
                    <a:pt x="17297" y="330038"/>
                  </a:cubicBezTo>
                  <a:cubicBezTo>
                    <a:pt x="17069" y="333315"/>
                    <a:pt x="15773" y="336591"/>
                    <a:pt x="14707" y="339792"/>
                  </a:cubicBezTo>
                  <a:cubicBezTo>
                    <a:pt x="14249" y="341163"/>
                    <a:pt x="12421" y="342459"/>
                    <a:pt x="12192" y="343830"/>
                  </a:cubicBezTo>
                  <a:cubicBezTo>
                    <a:pt x="11582" y="347031"/>
                    <a:pt x="10973" y="350307"/>
                    <a:pt x="10897" y="353584"/>
                  </a:cubicBezTo>
                  <a:lnTo>
                    <a:pt x="4801" y="353584"/>
                  </a:lnTo>
                  <a:cubicBezTo>
                    <a:pt x="4801" y="353584"/>
                    <a:pt x="4801" y="353355"/>
                    <a:pt x="4724" y="353279"/>
                  </a:cubicBezTo>
                  <a:cubicBezTo>
                    <a:pt x="4572" y="353508"/>
                    <a:pt x="4343" y="353660"/>
                    <a:pt x="4191" y="353889"/>
                  </a:cubicBezTo>
                  <a:lnTo>
                    <a:pt x="0" y="353736"/>
                  </a:lnTo>
                  <a:cubicBezTo>
                    <a:pt x="457" y="347869"/>
                    <a:pt x="3048" y="342154"/>
                    <a:pt x="4343" y="336363"/>
                  </a:cubicBezTo>
                  <a:cubicBezTo>
                    <a:pt x="4953" y="333391"/>
                    <a:pt x="6096" y="330495"/>
                    <a:pt x="6706" y="327447"/>
                  </a:cubicBezTo>
                  <a:cubicBezTo>
                    <a:pt x="8992" y="316093"/>
                    <a:pt x="10058" y="304663"/>
                    <a:pt x="9525" y="293157"/>
                  </a:cubicBezTo>
                  <a:cubicBezTo>
                    <a:pt x="9449" y="291405"/>
                    <a:pt x="10439" y="289576"/>
                    <a:pt x="10744" y="287823"/>
                  </a:cubicBezTo>
                  <a:cubicBezTo>
                    <a:pt x="11887" y="281118"/>
                    <a:pt x="14935" y="274717"/>
                    <a:pt x="18974" y="268697"/>
                  </a:cubicBezTo>
                  <a:cubicBezTo>
                    <a:pt x="21336" y="265192"/>
                    <a:pt x="25527" y="262373"/>
                    <a:pt x="28804" y="259172"/>
                  </a:cubicBezTo>
                  <a:cubicBezTo>
                    <a:pt x="35357" y="252924"/>
                    <a:pt x="41758" y="246675"/>
                    <a:pt x="48311" y="240503"/>
                  </a:cubicBezTo>
                  <a:cubicBezTo>
                    <a:pt x="49530" y="239360"/>
                    <a:pt x="51130" y="238446"/>
                    <a:pt x="52502" y="237455"/>
                  </a:cubicBezTo>
                  <a:cubicBezTo>
                    <a:pt x="64389" y="228616"/>
                    <a:pt x="74600" y="218862"/>
                    <a:pt x="82906" y="208118"/>
                  </a:cubicBezTo>
                  <a:cubicBezTo>
                    <a:pt x="85801" y="204384"/>
                    <a:pt x="89459" y="200955"/>
                    <a:pt x="93269" y="197755"/>
                  </a:cubicBezTo>
                  <a:cubicBezTo>
                    <a:pt x="101498" y="190973"/>
                    <a:pt x="109423" y="184039"/>
                    <a:pt x="114452" y="175657"/>
                  </a:cubicBezTo>
                  <a:cubicBezTo>
                    <a:pt x="117500" y="170628"/>
                    <a:pt x="122834" y="166818"/>
                    <a:pt x="127483" y="162779"/>
                  </a:cubicBezTo>
                  <a:cubicBezTo>
                    <a:pt x="135865" y="155464"/>
                    <a:pt x="143866" y="147996"/>
                    <a:pt x="150114" y="139690"/>
                  </a:cubicBezTo>
                  <a:cubicBezTo>
                    <a:pt x="150343" y="139386"/>
                    <a:pt x="150724" y="139233"/>
                    <a:pt x="151028" y="139005"/>
                  </a:cubicBezTo>
                  <a:cubicBezTo>
                    <a:pt x="161315" y="131004"/>
                    <a:pt x="171221" y="122774"/>
                    <a:pt x="181966" y="115078"/>
                  </a:cubicBezTo>
                  <a:cubicBezTo>
                    <a:pt x="188214" y="110582"/>
                    <a:pt x="196063" y="107839"/>
                    <a:pt x="205054" y="106391"/>
                  </a:cubicBezTo>
                  <a:cubicBezTo>
                    <a:pt x="215798" y="104715"/>
                    <a:pt x="226162" y="101971"/>
                    <a:pt x="236677" y="99762"/>
                  </a:cubicBezTo>
                  <a:cubicBezTo>
                    <a:pt x="239497" y="99152"/>
                    <a:pt x="242468" y="98923"/>
                    <a:pt x="245288" y="98390"/>
                  </a:cubicBezTo>
                  <a:cubicBezTo>
                    <a:pt x="258013" y="95723"/>
                    <a:pt x="270662" y="92827"/>
                    <a:pt x="283540" y="90313"/>
                  </a:cubicBezTo>
                  <a:cubicBezTo>
                    <a:pt x="287884" y="89475"/>
                    <a:pt x="292532" y="89551"/>
                    <a:pt x="297028" y="89246"/>
                  </a:cubicBezTo>
                  <a:cubicBezTo>
                    <a:pt x="302895" y="88865"/>
                    <a:pt x="308686" y="88560"/>
                    <a:pt x="314554" y="88332"/>
                  </a:cubicBezTo>
                  <a:cubicBezTo>
                    <a:pt x="316459" y="88255"/>
                    <a:pt x="317068" y="87570"/>
                    <a:pt x="315849" y="86579"/>
                  </a:cubicBezTo>
                  <a:cubicBezTo>
                    <a:pt x="311277" y="82617"/>
                    <a:pt x="310363" y="77892"/>
                    <a:pt x="309601" y="73092"/>
                  </a:cubicBezTo>
                  <a:cubicBezTo>
                    <a:pt x="309448" y="72253"/>
                    <a:pt x="308534" y="71415"/>
                    <a:pt x="308381" y="70577"/>
                  </a:cubicBezTo>
                  <a:cubicBezTo>
                    <a:pt x="307848" y="67986"/>
                    <a:pt x="306781" y="65395"/>
                    <a:pt x="307086" y="62805"/>
                  </a:cubicBezTo>
                  <a:cubicBezTo>
                    <a:pt x="308077" y="54956"/>
                    <a:pt x="309753" y="47031"/>
                    <a:pt x="314020" y="39945"/>
                  </a:cubicBezTo>
                  <a:cubicBezTo>
                    <a:pt x="317373" y="34382"/>
                    <a:pt x="321716" y="28667"/>
                    <a:pt x="329108" y="24781"/>
                  </a:cubicBezTo>
                  <a:cubicBezTo>
                    <a:pt x="332308" y="23028"/>
                    <a:pt x="334366" y="20209"/>
                    <a:pt x="337261" y="18151"/>
                  </a:cubicBezTo>
                  <a:cubicBezTo>
                    <a:pt x="343052" y="14037"/>
                    <a:pt x="349758" y="10760"/>
                    <a:pt x="356540" y="7560"/>
                  </a:cubicBezTo>
                  <a:cubicBezTo>
                    <a:pt x="361645" y="5121"/>
                    <a:pt x="366598" y="2683"/>
                    <a:pt x="372466" y="1464"/>
                  </a:cubicBezTo>
                  <a:cubicBezTo>
                    <a:pt x="373075" y="1311"/>
                    <a:pt x="373609" y="1006"/>
                    <a:pt x="374142" y="930"/>
                  </a:cubicBezTo>
                  <a:cubicBezTo>
                    <a:pt x="380848" y="549"/>
                    <a:pt x="387629" y="92"/>
                    <a:pt x="394335" y="16"/>
                  </a:cubicBezTo>
                  <a:cubicBezTo>
                    <a:pt x="404241" y="-213"/>
                    <a:pt x="413690" y="2073"/>
                    <a:pt x="423291" y="3216"/>
                  </a:cubicBezTo>
                  <a:cubicBezTo>
                    <a:pt x="427253" y="3673"/>
                    <a:pt x="431140" y="4359"/>
                    <a:pt x="435102" y="4740"/>
                  </a:cubicBezTo>
                  <a:cubicBezTo>
                    <a:pt x="447446" y="5960"/>
                    <a:pt x="457733" y="9922"/>
                    <a:pt x="464896" y="17313"/>
                  </a:cubicBezTo>
                  <a:cubicBezTo>
                    <a:pt x="469316" y="21885"/>
                    <a:pt x="473126" y="26686"/>
                    <a:pt x="477012" y="31486"/>
                  </a:cubicBezTo>
                  <a:cubicBezTo>
                    <a:pt x="481584" y="37125"/>
                    <a:pt x="486385" y="42764"/>
                    <a:pt x="490271" y="48708"/>
                  </a:cubicBezTo>
                  <a:cubicBezTo>
                    <a:pt x="492176" y="51603"/>
                    <a:pt x="492557" y="55108"/>
                    <a:pt x="493014" y="58461"/>
                  </a:cubicBezTo>
                  <a:cubicBezTo>
                    <a:pt x="493471" y="61662"/>
                    <a:pt x="493014" y="64862"/>
                    <a:pt x="493166" y="68062"/>
                  </a:cubicBezTo>
                  <a:cubicBezTo>
                    <a:pt x="493166" y="68443"/>
                    <a:pt x="493624" y="69053"/>
                    <a:pt x="494005" y="69129"/>
                  </a:cubicBezTo>
                  <a:cubicBezTo>
                    <a:pt x="494462" y="69205"/>
                    <a:pt x="495452" y="69053"/>
                    <a:pt x="495681" y="68748"/>
                  </a:cubicBezTo>
                  <a:cubicBezTo>
                    <a:pt x="500405" y="63262"/>
                    <a:pt x="508635" y="61357"/>
                    <a:pt x="515950" y="58690"/>
                  </a:cubicBezTo>
                  <a:cubicBezTo>
                    <a:pt x="522808" y="56251"/>
                    <a:pt x="530047" y="56632"/>
                    <a:pt x="537743" y="57395"/>
                  </a:cubicBezTo>
                  <a:cubicBezTo>
                    <a:pt x="551917" y="58842"/>
                    <a:pt x="563118" y="63719"/>
                    <a:pt x="573176" y="70348"/>
                  </a:cubicBezTo>
                  <a:cubicBezTo>
                    <a:pt x="577215" y="73015"/>
                    <a:pt x="581025" y="75911"/>
                    <a:pt x="583997" y="79111"/>
                  </a:cubicBezTo>
                  <a:cubicBezTo>
                    <a:pt x="587807" y="83226"/>
                    <a:pt x="590626" y="87722"/>
                    <a:pt x="591007" y="92904"/>
                  </a:cubicBezTo>
                  <a:cubicBezTo>
                    <a:pt x="591160" y="94732"/>
                    <a:pt x="591845" y="96485"/>
                    <a:pt x="592303" y="98238"/>
                  </a:cubicBezTo>
                  <a:cubicBezTo>
                    <a:pt x="593674" y="103038"/>
                    <a:pt x="590779" y="107382"/>
                    <a:pt x="589407" y="111801"/>
                  </a:cubicBezTo>
                  <a:cubicBezTo>
                    <a:pt x="587654" y="117592"/>
                    <a:pt x="584149" y="123003"/>
                    <a:pt x="580339" y="128260"/>
                  </a:cubicBezTo>
                  <a:cubicBezTo>
                    <a:pt x="577063" y="132832"/>
                    <a:pt x="572643" y="136185"/>
                    <a:pt x="566090" y="138319"/>
                  </a:cubicBezTo>
                  <a:cubicBezTo>
                    <a:pt x="561518" y="139767"/>
                    <a:pt x="558089" y="142510"/>
                    <a:pt x="552755" y="143196"/>
                  </a:cubicBezTo>
                  <a:cubicBezTo>
                    <a:pt x="549478" y="143577"/>
                    <a:pt x="549250" y="146930"/>
                    <a:pt x="552298" y="148377"/>
                  </a:cubicBezTo>
                  <a:cubicBezTo>
                    <a:pt x="560451" y="152416"/>
                    <a:pt x="566166" y="157826"/>
                    <a:pt x="571271" y="163770"/>
                  </a:cubicBezTo>
                  <a:cubicBezTo>
                    <a:pt x="575158" y="168342"/>
                    <a:pt x="580644" y="172152"/>
                    <a:pt x="584759" y="176571"/>
                  </a:cubicBezTo>
                  <a:cubicBezTo>
                    <a:pt x="588645" y="180762"/>
                    <a:pt x="591693" y="185410"/>
                    <a:pt x="594970" y="189830"/>
                  </a:cubicBezTo>
                  <a:cubicBezTo>
                    <a:pt x="598018" y="194021"/>
                    <a:pt x="601142" y="198212"/>
                    <a:pt x="603809" y="202555"/>
                  </a:cubicBezTo>
                  <a:cubicBezTo>
                    <a:pt x="606552" y="207051"/>
                    <a:pt x="608914" y="211623"/>
                    <a:pt x="611048" y="216271"/>
                  </a:cubicBezTo>
                  <a:cubicBezTo>
                    <a:pt x="613486" y="221605"/>
                    <a:pt x="615467" y="227092"/>
                    <a:pt x="617830" y="232502"/>
                  </a:cubicBezTo>
                  <a:cubicBezTo>
                    <a:pt x="621182" y="240122"/>
                    <a:pt x="624840" y="247742"/>
                    <a:pt x="627964" y="255438"/>
                  </a:cubicBezTo>
                  <a:cubicBezTo>
                    <a:pt x="629869" y="260163"/>
                    <a:pt x="631088" y="265116"/>
                    <a:pt x="632536" y="269916"/>
                  </a:cubicBezTo>
                  <a:cubicBezTo>
                    <a:pt x="634517" y="276393"/>
                    <a:pt x="635051" y="283023"/>
                    <a:pt x="637794" y="289500"/>
                  </a:cubicBezTo>
                  <a:cubicBezTo>
                    <a:pt x="639013" y="292395"/>
                    <a:pt x="638556" y="295672"/>
                    <a:pt x="639318" y="298644"/>
                  </a:cubicBezTo>
                  <a:cubicBezTo>
                    <a:pt x="641985" y="309998"/>
                    <a:pt x="639318" y="321504"/>
                    <a:pt x="640842" y="332781"/>
                  </a:cubicBezTo>
                  <a:cubicBezTo>
                    <a:pt x="641985" y="340858"/>
                    <a:pt x="640842" y="348936"/>
                    <a:pt x="642214" y="356860"/>
                  </a:cubicBezTo>
                  <a:cubicBezTo>
                    <a:pt x="642899" y="360975"/>
                    <a:pt x="642366" y="365090"/>
                    <a:pt x="643128" y="369129"/>
                  </a:cubicBezTo>
                  <a:close/>
                  <a:moveTo>
                    <a:pt x="575843" y="117135"/>
                  </a:moveTo>
                  <a:cubicBezTo>
                    <a:pt x="579196" y="111039"/>
                    <a:pt x="582168" y="105096"/>
                    <a:pt x="580644" y="98238"/>
                  </a:cubicBezTo>
                  <a:cubicBezTo>
                    <a:pt x="578968" y="90618"/>
                    <a:pt x="576910" y="83455"/>
                    <a:pt x="568223" y="77816"/>
                  </a:cubicBezTo>
                  <a:cubicBezTo>
                    <a:pt x="556870" y="70425"/>
                    <a:pt x="544525" y="65776"/>
                    <a:pt x="528752" y="65929"/>
                  </a:cubicBezTo>
                  <a:cubicBezTo>
                    <a:pt x="521665" y="65929"/>
                    <a:pt x="516560" y="67986"/>
                    <a:pt x="510083" y="70882"/>
                  </a:cubicBezTo>
                  <a:cubicBezTo>
                    <a:pt x="506806" y="72939"/>
                    <a:pt x="502996" y="74692"/>
                    <a:pt x="500329" y="77054"/>
                  </a:cubicBezTo>
                  <a:cubicBezTo>
                    <a:pt x="496595" y="80407"/>
                    <a:pt x="493624" y="84217"/>
                    <a:pt x="491109" y="88179"/>
                  </a:cubicBezTo>
                  <a:cubicBezTo>
                    <a:pt x="486613" y="95342"/>
                    <a:pt x="481508" y="102276"/>
                    <a:pt x="476479" y="109287"/>
                  </a:cubicBezTo>
                  <a:cubicBezTo>
                    <a:pt x="475412" y="110811"/>
                    <a:pt x="475640" y="111115"/>
                    <a:pt x="478003" y="111268"/>
                  </a:cubicBezTo>
                  <a:cubicBezTo>
                    <a:pt x="487528" y="111877"/>
                    <a:pt x="496214" y="113935"/>
                    <a:pt x="504520" y="117592"/>
                  </a:cubicBezTo>
                  <a:cubicBezTo>
                    <a:pt x="508102" y="119116"/>
                    <a:pt x="510845" y="121250"/>
                    <a:pt x="514274" y="122698"/>
                  </a:cubicBezTo>
                  <a:cubicBezTo>
                    <a:pt x="520370" y="125365"/>
                    <a:pt x="525780" y="128565"/>
                    <a:pt x="530962" y="131994"/>
                  </a:cubicBezTo>
                  <a:cubicBezTo>
                    <a:pt x="536524" y="135728"/>
                    <a:pt x="542315" y="137862"/>
                    <a:pt x="549783" y="134737"/>
                  </a:cubicBezTo>
                  <a:cubicBezTo>
                    <a:pt x="550316" y="134509"/>
                    <a:pt x="550926" y="134356"/>
                    <a:pt x="551536" y="134356"/>
                  </a:cubicBezTo>
                  <a:cubicBezTo>
                    <a:pt x="559613" y="133747"/>
                    <a:pt x="565404" y="130775"/>
                    <a:pt x="570128" y="126051"/>
                  </a:cubicBezTo>
                  <a:cubicBezTo>
                    <a:pt x="572948" y="123231"/>
                    <a:pt x="574091" y="120183"/>
                    <a:pt x="575767" y="117135"/>
                  </a:cubicBezTo>
                  <a:close/>
                  <a:moveTo>
                    <a:pt x="477698" y="85512"/>
                  </a:moveTo>
                  <a:cubicBezTo>
                    <a:pt x="481203" y="82083"/>
                    <a:pt x="483260" y="78426"/>
                    <a:pt x="482803" y="74006"/>
                  </a:cubicBezTo>
                  <a:cubicBezTo>
                    <a:pt x="482422" y="70653"/>
                    <a:pt x="482575" y="67300"/>
                    <a:pt x="482803" y="63948"/>
                  </a:cubicBezTo>
                  <a:cubicBezTo>
                    <a:pt x="483260" y="57699"/>
                    <a:pt x="480746" y="51756"/>
                    <a:pt x="477088" y="46422"/>
                  </a:cubicBezTo>
                  <a:cubicBezTo>
                    <a:pt x="471221" y="38040"/>
                    <a:pt x="464363" y="29886"/>
                    <a:pt x="456743" y="22266"/>
                  </a:cubicBezTo>
                  <a:cubicBezTo>
                    <a:pt x="451409" y="16856"/>
                    <a:pt x="444170" y="12589"/>
                    <a:pt x="433807" y="12284"/>
                  </a:cubicBezTo>
                  <a:cubicBezTo>
                    <a:pt x="429844" y="12132"/>
                    <a:pt x="426034" y="11141"/>
                    <a:pt x="422072" y="10684"/>
                  </a:cubicBezTo>
                  <a:cubicBezTo>
                    <a:pt x="412394" y="9617"/>
                    <a:pt x="402946" y="7560"/>
                    <a:pt x="393040" y="7636"/>
                  </a:cubicBezTo>
                  <a:cubicBezTo>
                    <a:pt x="388315" y="7636"/>
                    <a:pt x="383591" y="8245"/>
                    <a:pt x="378866" y="8550"/>
                  </a:cubicBezTo>
                  <a:cubicBezTo>
                    <a:pt x="371932" y="8931"/>
                    <a:pt x="365760" y="11065"/>
                    <a:pt x="360655" y="14113"/>
                  </a:cubicBezTo>
                  <a:cubicBezTo>
                    <a:pt x="351587" y="19523"/>
                    <a:pt x="341605" y="24095"/>
                    <a:pt x="334137" y="30877"/>
                  </a:cubicBezTo>
                  <a:cubicBezTo>
                    <a:pt x="329565" y="34992"/>
                    <a:pt x="326060" y="39259"/>
                    <a:pt x="323088" y="43983"/>
                  </a:cubicBezTo>
                  <a:cubicBezTo>
                    <a:pt x="321259" y="46879"/>
                    <a:pt x="321640" y="50003"/>
                    <a:pt x="319888" y="52594"/>
                  </a:cubicBezTo>
                  <a:cubicBezTo>
                    <a:pt x="318135" y="55185"/>
                    <a:pt x="317830" y="57623"/>
                    <a:pt x="317983" y="60214"/>
                  </a:cubicBezTo>
                  <a:cubicBezTo>
                    <a:pt x="318211" y="63795"/>
                    <a:pt x="318516" y="67377"/>
                    <a:pt x="319354" y="70882"/>
                  </a:cubicBezTo>
                  <a:cubicBezTo>
                    <a:pt x="320040" y="73625"/>
                    <a:pt x="321335" y="76368"/>
                    <a:pt x="322936" y="78959"/>
                  </a:cubicBezTo>
                  <a:cubicBezTo>
                    <a:pt x="325679" y="83379"/>
                    <a:pt x="328955" y="87265"/>
                    <a:pt x="335813" y="89551"/>
                  </a:cubicBezTo>
                  <a:cubicBezTo>
                    <a:pt x="343738" y="92218"/>
                    <a:pt x="350444" y="96637"/>
                    <a:pt x="358292" y="99381"/>
                  </a:cubicBezTo>
                  <a:cubicBezTo>
                    <a:pt x="364084" y="101438"/>
                    <a:pt x="369418" y="104029"/>
                    <a:pt x="375285" y="105858"/>
                  </a:cubicBezTo>
                  <a:cubicBezTo>
                    <a:pt x="385267" y="108982"/>
                    <a:pt x="392506" y="114925"/>
                    <a:pt x="401955" y="118583"/>
                  </a:cubicBezTo>
                  <a:cubicBezTo>
                    <a:pt x="405460" y="119955"/>
                    <a:pt x="407899" y="120488"/>
                    <a:pt x="411328" y="119116"/>
                  </a:cubicBezTo>
                  <a:cubicBezTo>
                    <a:pt x="412852" y="118507"/>
                    <a:pt x="415442" y="117897"/>
                    <a:pt x="416509" y="118431"/>
                  </a:cubicBezTo>
                  <a:cubicBezTo>
                    <a:pt x="420167" y="120183"/>
                    <a:pt x="422605" y="118507"/>
                    <a:pt x="425272" y="117440"/>
                  </a:cubicBezTo>
                  <a:cubicBezTo>
                    <a:pt x="435254" y="113401"/>
                    <a:pt x="443103" y="107610"/>
                    <a:pt x="451104" y="101819"/>
                  </a:cubicBezTo>
                  <a:cubicBezTo>
                    <a:pt x="451942" y="101210"/>
                    <a:pt x="452552" y="100371"/>
                    <a:pt x="453009" y="99533"/>
                  </a:cubicBezTo>
                  <a:cubicBezTo>
                    <a:pt x="457733" y="90922"/>
                    <a:pt x="459334" y="81855"/>
                    <a:pt x="459715" y="72787"/>
                  </a:cubicBezTo>
                  <a:cubicBezTo>
                    <a:pt x="459867" y="68443"/>
                    <a:pt x="458343" y="64024"/>
                    <a:pt x="456743" y="59757"/>
                  </a:cubicBezTo>
                  <a:cubicBezTo>
                    <a:pt x="454990" y="54880"/>
                    <a:pt x="452780" y="50003"/>
                    <a:pt x="449047" y="45736"/>
                  </a:cubicBezTo>
                  <a:cubicBezTo>
                    <a:pt x="446989" y="43297"/>
                    <a:pt x="444170" y="41011"/>
                    <a:pt x="440893" y="39411"/>
                  </a:cubicBezTo>
                  <a:cubicBezTo>
                    <a:pt x="432892" y="35601"/>
                    <a:pt x="424358" y="32401"/>
                    <a:pt x="416281" y="28667"/>
                  </a:cubicBezTo>
                  <a:cubicBezTo>
                    <a:pt x="405003" y="23485"/>
                    <a:pt x="394564" y="23409"/>
                    <a:pt x="383972" y="28972"/>
                  </a:cubicBezTo>
                  <a:cubicBezTo>
                    <a:pt x="377723" y="32248"/>
                    <a:pt x="371932" y="36135"/>
                    <a:pt x="366141" y="39792"/>
                  </a:cubicBezTo>
                  <a:cubicBezTo>
                    <a:pt x="363245" y="41621"/>
                    <a:pt x="361036" y="43755"/>
                    <a:pt x="359207" y="46345"/>
                  </a:cubicBezTo>
                  <a:cubicBezTo>
                    <a:pt x="355321" y="51756"/>
                    <a:pt x="352806" y="57013"/>
                    <a:pt x="353797" y="63262"/>
                  </a:cubicBezTo>
                  <a:cubicBezTo>
                    <a:pt x="354406" y="67072"/>
                    <a:pt x="354863" y="70806"/>
                    <a:pt x="356616" y="74463"/>
                  </a:cubicBezTo>
                  <a:cubicBezTo>
                    <a:pt x="359512" y="80483"/>
                    <a:pt x="364922" y="85284"/>
                    <a:pt x="372542" y="88103"/>
                  </a:cubicBezTo>
                  <a:cubicBezTo>
                    <a:pt x="378181" y="90237"/>
                    <a:pt x="384810" y="91456"/>
                    <a:pt x="391516" y="91151"/>
                  </a:cubicBezTo>
                  <a:cubicBezTo>
                    <a:pt x="394106" y="90999"/>
                    <a:pt x="396621" y="90770"/>
                    <a:pt x="399212" y="90541"/>
                  </a:cubicBezTo>
                  <a:cubicBezTo>
                    <a:pt x="400964" y="90389"/>
                    <a:pt x="402641" y="90313"/>
                    <a:pt x="404393" y="90237"/>
                  </a:cubicBezTo>
                  <a:cubicBezTo>
                    <a:pt x="412013" y="89932"/>
                    <a:pt x="419252" y="88865"/>
                    <a:pt x="426415" y="86503"/>
                  </a:cubicBezTo>
                  <a:cubicBezTo>
                    <a:pt x="433502" y="84141"/>
                    <a:pt x="435483" y="80102"/>
                    <a:pt x="435559" y="75682"/>
                  </a:cubicBezTo>
                  <a:cubicBezTo>
                    <a:pt x="435635" y="70730"/>
                    <a:pt x="434416" y="65624"/>
                    <a:pt x="432664" y="60747"/>
                  </a:cubicBezTo>
                  <a:cubicBezTo>
                    <a:pt x="430759" y="55337"/>
                    <a:pt x="426110" y="50689"/>
                    <a:pt x="418262" y="49546"/>
                  </a:cubicBezTo>
                  <a:cubicBezTo>
                    <a:pt x="409651" y="48250"/>
                    <a:pt x="400279" y="47184"/>
                    <a:pt x="393725" y="53585"/>
                  </a:cubicBezTo>
                  <a:cubicBezTo>
                    <a:pt x="392659" y="54575"/>
                    <a:pt x="391211" y="55413"/>
                    <a:pt x="389992" y="56328"/>
                  </a:cubicBezTo>
                  <a:cubicBezTo>
                    <a:pt x="384810" y="60061"/>
                    <a:pt x="381838" y="64329"/>
                    <a:pt x="382067" y="69891"/>
                  </a:cubicBezTo>
                  <a:cubicBezTo>
                    <a:pt x="382143" y="72482"/>
                    <a:pt x="382981" y="74616"/>
                    <a:pt x="384886" y="76368"/>
                  </a:cubicBezTo>
                  <a:cubicBezTo>
                    <a:pt x="385496" y="76978"/>
                    <a:pt x="386334" y="77511"/>
                    <a:pt x="387248" y="77968"/>
                  </a:cubicBezTo>
                  <a:cubicBezTo>
                    <a:pt x="390525" y="79645"/>
                    <a:pt x="393802" y="82236"/>
                    <a:pt x="398526" y="79721"/>
                  </a:cubicBezTo>
                  <a:cubicBezTo>
                    <a:pt x="398831" y="79569"/>
                    <a:pt x="399440" y="79721"/>
                    <a:pt x="399821" y="79721"/>
                  </a:cubicBezTo>
                  <a:cubicBezTo>
                    <a:pt x="408203" y="79035"/>
                    <a:pt x="414452" y="74082"/>
                    <a:pt x="414376" y="68215"/>
                  </a:cubicBezTo>
                  <a:cubicBezTo>
                    <a:pt x="414376" y="65853"/>
                    <a:pt x="411556" y="62881"/>
                    <a:pt x="408965" y="62424"/>
                  </a:cubicBezTo>
                  <a:cubicBezTo>
                    <a:pt x="403936" y="61509"/>
                    <a:pt x="400583" y="62652"/>
                    <a:pt x="398221" y="65776"/>
                  </a:cubicBezTo>
                  <a:cubicBezTo>
                    <a:pt x="395935" y="68748"/>
                    <a:pt x="397078" y="71796"/>
                    <a:pt x="397383" y="74844"/>
                  </a:cubicBezTo>
                  <a:cubicBezTo>
                    <a:pt x="397459" y="75835"/>
                    <a:pt x="397078" y="77206"/>
                    <a:pt x="396088" y="77740"/>
                  </a:cubicBezTo>
                  <a:cubicBezTo>
                    <a:pt x="395021" y="78350"/>
                    <a:pt x="392963" y="78654"/>
                    <a:pt x="391668" y="78273"/>
                  </a:cubicBezTo>
                  <a:cubicBezTo>
                    <a:pt x="389839" y="77816"/>
                    <a:pt x="388544" y="77130"/>
                    <a:pt x="387553" y="76216"/>
                  </a:cubicBezTo>
                  <a:cubicBezTo>
                    <a:pt x="385953" y="74768"/>
                    <a:pt x="385267" y="72787"/>
                    <a:pt x="384886" y="70806"/>
                  </a:cubicBezTo>
                  <a:cubicBezTo>
                    <a:pt x="384200" y="66920"/>
                    <a:pt x="386563" y="63414"/>
                    <a:pt x="389534" y="59528"/>
                  </a:cubicBezTo>
                  <a:cubicBezTo>
                    <a:pt x="390830" y="58614"/>
                    <a:pt x="392125" y="57775"/>
                    <a:pt x="393344" y="56785"/>
                  </a:cubicBezTo>
                  <a:cubicBezTo>
                    <a:pt x="398907" y="52518"/>
                    <a:pt x="408356" y="51146"/>
                    <a:pt x="415366" y="54651"/>
                  </a:cubicBezTo>
                  <a:cubicBezTo>
                    <a:pt x="421843" y="57852"/>
                    <a:pt x="426796" y="61662"/>
                    <a:pt x="426415" y="67758"/>
                  </a:cubicBezTo>
                  <a:cubicBezTo>
                    <a:pt x="425958" y="73701"/>
                    <a:pt x="422148" y="78426"/>
                    <a:pt x="416433" y="82617"/>
                  </a:cubicBezTo>
                  <a:cubicBezTo>
                    <a:pt x="412013" y="85817"/>
                    <a:pt x="406756" y="87417"/>
                    <a:pt x="400888" y="88255"/>
                  </a:cubicBezTo>
                  <a:cubicBezTo>
                    <a:pt x="400202" y="88332"/>
                    <a:pt x="399593" y="88408"/>
                    <a:pt x="398907" y="88484"/>
                  </a:cubicBezTo>
                  <a:cubicBezTo>
                    <a:pt x="392354" y="88941"/>
                    <a:pt x="386258" y="87036"/>
                    <a:pt x="380848" y="84750"/>
                  </a:cubicBezTo>
                  <a:cubicBezTo>
                    <a:pt x="372008" y="80940"/>
                    <a:pt x="367894" y="71720"/>
                    <a:pt x="371551" y="64938"/>
                  </a:cubicBezTo>
                  <a:cubicBezTo>
                    <a:pt x="373837" y="60671"/>
                    <a:pt x="376733" y="56404"/>
                    <a:pt x="380467" y="52746"/>
                  </a:cubicBezTo>
                  <a:cubicBezTo>
                    <a:pt x="384581" y="48860"/>
                    <a:pt x="390068" y="45736"/>
                    <a:pt x="394868" y="42155"/>
                  </a:cubicBezTo>
                  <a:cubicBezTo>
                    <a:pt x="397612" y="40173"/>
                    <a:pt x="400964" y="39411"/>
                    <a:pt x="404622" y="39335"/>
                  </a:cubicBezTo>
                  <a:cubicBezTo>
                    <a:pt x="407518" y="39259"/>
                    <a:pt x="410489" y="39030"/>
                    <a:pt x="413309" y="39335"/>
                  </a:cubicBezTo>
                  <a:cubicBezTo>
                    <a:pt x="415900" y="39640"/>
                    <a:pt x="418490" y="40402"/>
                    <a:pt x="420929" y="41240"/>
                  </a:cubicBezTo>
                  <a:cubicBezTo>
                    <a:pt x="428092" y="43755"/>
                    <a:pt x="435559" y="45812"/>
                    <a:pt x="439903" y="51298"/>
                  </a:cubicBezTo>
                  <a:cubicBezTo>
                    <a:pt x="442493" y="54651"/>
                    <a:pt x="444170" y="58080"/>
                    <a:pt x="445084" y="61738"/>
                  </a:cubicBezTo>
                  <a:cubicBezTo>
                    <a:pt x="445846" y="64633"/>
                    <a:pt x="445237" y="67758"/>
                    <a:pt x="446608" y="70425"/>
                  </a:cubicBezTo>
                  <a:cubicBezTo>
                    <a:pt x="451028" y="78883"/>
                    <a:pt x="444246" y="85131"/>
                    <a:pt x="437921" y="90541"/>
                  </a:cubicBezTo>
                  <a:cubicBezTo>
                    <a:pt x="432359" y="95266"/>
                    <a:pt x="422834" y="96637"/>
                    <a:pt x="414223" y="97780"/>
                  </a:cubicBezTo>
                  <a:cubicBezTo>
                    <a:pt x="407594" y="98619"/>
                    <a:pt x="400812" y="98009"/>
                    <a:pt x="394030" y="98695"/>
                  </a:cubicBezTo>
                  <a:cubicBezTo>
                    <a:pt x="379552" y="100143"/>
                    <a:pt x="367665" y="95647"/>
                    <a:pt x="356845" y="89017"/>
                  </a:cubicBezTo>
                  <a:cubicBezTo>
                    <a:pt x="350063" y="84903"/>
                    <a:pt x="347243" y="79416"/>
                    <a:pt x="344805" y="73854"/>
                  </a:cubicBezTo>
                  <a:cubicBezTo>
                    <a:pt x="343052" y="69815"/>
                    <a:pt x="342062" y="65472"/>
                    <a:pt x="342214" y="61281"/>
                  </a:cubicBezTo>
                  <a:cubicBezTo>
                    <a:pt x="342367" y="57623"/>
                    <a:pt x="344500" y="54042"/>
                    <a:pt x="346024" y="50460"/>
                  </a:cubicBezTo>
                  <a:cubicBezTo>
                    <a:pt x="347015" y="48022"/>
                    <a:pt x="346558" y="45355"/>
                    <a:pt x="349225" y="43221"/>
                  </a:cubicBezTo>
                  <a:cubicBezTo>
                    <a:pt x="351130" y="41697"/>
                    <a:pt x="352349" y="39716"/>
                    <a:pt x="354101" y="37963"/>
                  </a:cubicBezTo>
                  <a:cubicBezTo>
                    <a:pt x="355702" y="36363"/>
                    <a:pt x="357302" y="34687"/>
                    <a:pt x="359283" y="33315"/>
                  </a:cubicBezTo>
                  <a:cubicBezTo>
                    <a:pt x="362560" y="31029"/>
                    <a:pt x="365989" y="28820"/>
                    <a:pt x="369646" y="26838"/>
                  </a:cubicBezTo>
                  <a:cubicBezTo>
                    <a:pt x="375056" y="23943"/>
                    <a:pt x="380695" y="21276"/>
                    <a:pt x="386410" y="18685"/>
                  </a:cubicBezTo>
                  <a:cubicBezTo>
                    <a:pt x="388544" y="17694"/>
                    <a:pt x="402260" y="16323"/>
                    <a:pt x="403555" y="16704"/>
                  </a:cubicBezTo>
                  <a:cubicBezTo>
                    <a:pt x="411328" y="18685"/>
                    <a:pt x="419405" y="20056"/>
                    <a:pt x="426263" y="23943"/>
                  </a:cubicBezTo>
                  <a:cubicBezTo>
                    <a:pt x="433197" y="27829"/>
                    <a:pt x="440969" y="30877"/>
                    <a:pt x="448437" y="34230"/>
                  </a:cubicBezTo>
                  <a:cubicBezTo>
                    <a:pt x="459181" y="39106"/>
                    <a:pt x="462915" y="47184"/>
                    <a:pt x="466344" y="54804"/>
                  </a:cubicBezTo>
                  <a:cubicBezTo>
                    <a:pt x="469544" y="61966"/>
                    <a:pt x="469697" y="69739"/>
                    <a:pt x="469544" y="77435"/>
                  </a:cubicBezTo>
                  <a:cubicBezTo>
                    <a:pt x="469316" y="87493"/>
                    <a:pt x="466801" y="97018"/>
                    <a:pt x="460019" y="105858"/>
                  </a:cubicBezTo>
                  <a:cubicBezTo>
                    <a:pt x="458267" y="108144"/>
                    <a:pt x="456590" y="110353"/>
                    <a:pt x="452857" y="111496"/>
                  </a:cubicBezTo>
                  <a:cubicBezTo>
                    <a:pt x="451333" y="111954"/>
                    <a:pt x="450418" y="113478"/>
                    <a:pt x="449351" y="114621"/>
                  </a:cubicBezTo>
                  <a:cubicBezTo>
                    <a:pt x="449123" y="114925"/>
                    <a:pt x="449504" y="115459"/>
                    <a:pt x="449656" y="115916"/>
                  </a:cubicBezTo>
                  <a:cubicBezTo>
                    <a:pt x="450113" y="115764"/>
                    <a:pt x="450571" y="115459"/>
                    <a:pt x="451104" y="115383"/>
                  </a:cubicBezTo>
                  <a:cubicBezTo>
                    <a:pt x="456057" y="114316"/>
                    <a:pt x="460629" y="112106"/>
                    <a:pt x="466115" y="112335"/>
                  </a:cubicBezTo>
                  <a:cubicBezTo>
                    <a:pt x="468935" y="112411"/>
                    <a:pt x="468325" y="111039"/>
                    <a:pt x="468020" y="110125"/>
                  </a:cubicBezTo>
                  <a:cubicBezTo>
                    <a:pt x="467716" y="109134"/>
                    <a:pt x="466877" y="108144"/>
                    <a:pt x="465887" y="107382"/>
                  </a:cubicBezTo>
                  <a:cubicBezTo>
                    <a:pt x="463753" y="105781"/>
                    <a:pt x="464668" y="103800"/>
                    <a:pt x="465582" y="102581"/>
                  </a:cubicBezTo>
                  <a:cubicBezTo>
                    <a:pt x="469621" y="96866"/>
                    <a:pt x="472440" y="90770"/>
                    <a:pt x="477850" y="85588"/>
                  </a:cubicBezTo>
                  <a:close/>
                  <a:moveTo>
                    <a:pt x="443789" y="115535"/>
                  </a:moveTo>
                  <a:lnTo>
                    <a:pt x="444627" y="115916"/>
                  </a:lnTo>
                  <a:cubicBezTo>
                    <a:pt x="444627" y="115916"/>
                    <a:pt x="444551" y="115306"/>
                    <a:pt x="443789" y="115535"/>
                  </a:cubicBezTo>
                  <a:close/>
                  <a:moveTo>
                    <a:pt x="387477" y="80940"/>
                  </a:moveTo>
                  <a:cubicBezTo>
                    <a:pt x="387477" y="80940"/>
                    <a:pt x="388010" y="81169"/>
                    <a:pt x="388315" y="81321"/>
                  </a:cubicBezTo>
                  <a:cubicBezTo>
                    <a:pt x="388315" y="81016"/>
                    <a:pt x="388239" y="80712"/>
                    <a:pt x="387477" y="80940"/>
                  </a:cubicBezTo>
                  <a:close/>
                  <a:moveTo>
                    <a:pt x="357302" y="109287"/>
                  </a:moveTo>
                  <a:cubicBezTo>
                    <a:pt x="357302" y="108677"/>
                    <a:pt x="357302" y="108067"/>
                    <a:pt x="357378" y="107458"/>
                  </a:cubicBezTo>
                  <a:lnTo>
                    <a:pt x="355321" y="107915"/>
                  </a:lnTo>
                  <a:cubicBezTo>
                    <a:pt x="355778" y="108220"/>
                    <a:pt x="356235" y="108525"/>
                    <a:pt x="357302" y="109363"/>
                  </a:cubicBezTo>
                  <a:close/>
                </a:path>
              </a:pathLst>
            </a:custGeom>
            <a:solidFill>
              <a:srgbClr val="040000"/>
            </a:solidFill>
            <a:ln w="7620" cap="flat">
              <a:noFill/>
              <a:prstDash val="solid"/>
              <a:miter/>
            </a:ln>
          </p:spPr>
          <p:txBody>
            <a:bodyPr rtlCol="0" anchor="ctr"/>
            <a:lstStyle/>
            <a:p>
              <a:endParaRPr lang="ja-JP" altLang="en-US"/>
            </a:p>
          </p:txBody>
        </p:sp>
        <p:sp>
          <p:nvSpPr>
            <p:cNvPr id="21" name="フリーフォーム: 図形 20">
              <a:extLst>
                <a:ext uri="{FF2B5EF4-FFF2-40B4-BE49-F238E27FC236}">
                  <a16:creationId xmlns:a16="http://schemas.microsoft.com/office/drawing/2014/main" id="{E726B519-2A0F-CE65-687A-2FDA3B8B9CE9}"/>
                </a:ext>
              </a:extLst>
            </p:cNvPr>
            <p:cNvSpPr/>
            <p:nvPr/>
          </p:nvSpPr>
          <p:spPr>
            <a:xfrm>
              <a:off x="5048749" y="3541318"/>
              <a:ext cx="620699" cy="324459"/>
            </a:xfrm>
            <a:custGeom>
              <a:avLst/>
              <a:gdLst>
                <a:gd name="connsiteX0" fmla="*/ 619616 w 620699"/>
                <a:gd name="connsiteY0" fmla="*/ 253441 h 324459"/>
                <a:gd name="connsiteX1" fmla="*/ 620454 w 620699"/>
                <a:gd name="connsiteY1" fmla="*/ 291922 h 324459"/>
                <a:gd name="connsiteX2" fmla="*/ 614587 w 620699"/>
                <a:gd name="connsiteY2" fmla="*/ 305486 h 324459"/>
                <a:gd name="connsiteX3" fmla="*/ 610853 w 620699"/>
                <a:gd name="connsiteY3" fmla="*/ 311048 h 324459"/>
                <a:gd name="connsiteX4" fmla="*/ 604528 w 620699"/>
                <a:gd name="connsiteY4" fmla="*/ 323621 h 324459"/>
                <a:gd name="connsiteX5" fmla="*/ 603690 w 620699"/>
                <a:gd name="connsiteY5" fmla="*/ 324460 h 324459"/>
                <a:gd name="connsiteX6" fmla="*/ 602776 w 620699"/>
                <a:gd name="connsiteY6" fmla="*/ 323774 h 324459"/>
                <a:gd name="connsiteX7" fmla="*/ 601937 w 620699"/>
                <a:gd name="connsiteY7" fmla="*/ 321640 h 324459"/>
                <a:gd name="connsiteX8" fmla="*/ 592032 w 620699"/>
                <a:gd name="connsiteY8" fmla="*/ 311125 h 324459"/>
                <a:gd name="connsiteX9" fmla="*/ 588145 w 620699"/>
                <a:gd name="connsiteY9" fmla="*/ 308534 h 324459"/>
                <a:gd name="connsiteX10" fmla="*/ 577858 w 620699"/>
                <a:gd name="connsiteY10" fmla="*/ 305333 h 324459"/>
                <a:gd name="connsiteX11" fmla="*/ 575801 w 620699"/>
                <a:gd name="connsiteY11" fmla="*/ 304419 h 324459"/>
                <a:gd name="connsiteX12" fmla="*/ 559570 w 620699"/>
                <a:gd name="connsiteY12" fmla="*/ 307619 h 324459"/>
                <a:gd name="connsiteX13" fmla="*/ 548750 w 620699"/>
                <a:gd name="connsiteY13" fmla="*/ 313258 h 324459"/>
                <a:gd name="connsiteX14" fmla="*/ 547378 w 620699"/>
                <a:gd name="connsiteY14" fmla="*/ 313792 h 324459"/>
                <a:gd name="connsiteX15" fmla="*/ 547073 w 620699"/>
                <a:gd name="connsiteY15" fmla="*/ 312420 h 324459"/>
                <a:gd name="connsiteX16" fmla="*/ 543035 w 620699"/>
                <a:gd name="connsiteY16" fmla="*/ 297333 h 324459"/>
                <a:gd name="connsiteX17" fmla="*/ 538387 w 620699"/>
                <a:gd name="connsiteY17" fmla="*/ 289103 h 324459"/>
                <a:gd name="connsiteX18" fmla="*/ 528252 w 620699"/>
                <a:gd name="connsiteY18" fmla="*/ 268605 h 324459"/>
                <a:gd name="connsiteX19" fmla="*/ 524366 w 620699"/>
                <a:gd name="connsiteY19" fmla="*/ 264033 h 324459"/>
                <a:gd name="connsiteX20" fmla="*/ 506992 w 620699"/>
                <a:gd name="connsiteY20" fmla="*/ 240411 h 324459"/>
                <a:gd name="connsiteX21" fmla="*/ 497620 w 620699"/>
                <a:gd name="connsiteY21" fmla="*/ 227381 h 324459"/>
                <a:gd name="connsiteX22" fmla="*/ 487714 w 620699"/>
                <a:gd name="connsiteY22" fmla="*/ 212522 h 324459"/>
                <a:gd name="connsiteX23" fmla="*/ 483523 w 620699"/>
                <a:gd name="connsiteY23" fmla="*/ 207493 h 324459"/>
                <a:gd name="connsiteX24" fmla="*/ 469883 w 620699"/>
                <a:gd name="connsiteY24" fmla="*/ 191948 h 324459"/>
                <a:gd name="connsiteX25" fmla="*/ 459825 w 620699"/>
                <a:gd name="connsiteY25" fmla="*/ 179146 h 324459"/>
                <a:gd name="connsiteX26" fmla="*/ 444737 w 620699"/>
                <a:gd name="connsiteY26" fmla="*/ 164440 h 324459"/>
                <a:gd name="connsiteX27" fmla="*/ 436126 w 620699"/>
                <a:gd name="connsiteY27" fmla="*/ 156439 h 324459"/>
                <a:gd name="connsiteX28" fmla="*/ 416162 w 620699"/>
                <a:gd name="connsiteY28" fmla="*/ 144933 h 324459"/>
                <a:gd name="connsiteX29" fmla="*/ 406637 w 620699"/>
                <a:gd name="connsiteY29" fmla="*/ 145542 h 324459"/>
                <a:gd name="connsiteX30" fmla="*/ 399703 w 620699"/>
                <a:gd name="connsiteY30" fmla="*/ 156972 h 324459"/>
                <a:gd name="connsiteX31" fmla="*/ 399703 w 620699"/>
                <a:gd name="connsiteY31" fmla="*/ 160782 h 324459"/>
                <a:gd name="connsiteX32" fmla="*/ 399017 w 620699"/>
                <a:gd name="connsiteY32" fmla="*/ 161468 h 324459"/>
                <a:gd name="connsiteX33" fmla="*/ 398102 w 620699"/>
                <a:gd name="connsiteY33" fmla="*/ 160782 h 324459"/>
                <a:gd name="connsiteX34" fmla="*/ 397112 w 620699"/>
                <a:gd name="connsiteY34" fmla="*/ 158191 h 324459"/>
                <a:gd name="connsiteX35" fmla="*/ 386825 w 620699"/>
                <a:gd name="connsiteY35" fmla="*/ 139141 h 324459"/>
                <a:gd name="connsiteX36" fmla="*/ 377605 w 620699"/>
                <a:gd name="connsiteY36" fmla="*/ 135636 h 324459"/>
                <a:gd name="connsiteX37" fmla="*/ 368918 w 620699"/>
                <a:gd name="connsiteY37" fmla="*/ 143485 h 324459"/>
                <a:gd name="connsiteX38" fmla="*/ 367546 w 620699"/>
                <a:gd name="connsiteY38" fmla="*/ 155524 h 324459"/>
                <a:gd name="connsiteX39" fmla="*/ 366784 w 620699"/>
                <a:gd name="connsiteY39" fmla="*/ 156515 h 324459"/>
                <a:gd name="connsiteX40" fmla="*/ 366251 w 620699"/>
                <a:gd name="connsiteY40" fmla="*/ 155677 h 324459"/>
                <a:gd name="connsiteX41" fmla="*/ 364955 w 620699"/>
                <a:gd name="connsiteY41" fmla="*/ 150800 h 324459"/>
                <a:gd name="connsiteX42" fmla="*/ 361298 w 620699"/>
                <a:gd name="connsiteY42" fmla="*/ 130302 h 324459"/>
                <a:gd name="connsiteX43" fmla="*/ 359545 w 620699"/>
                <a:gd name="connsiteY43" fmla="*/ 123368 h 324459"/>
                <a:gd name="connsiteX44" fmla="*/ 353221 w 620699"/>
                <a:gd name="connsiteY44" fmla="*/ 116129 h 324459"/>
                <a:gd name="connsiteX45" fmla="*/ 344153 w 620699"/>
                <a:gd name="connsiteY45" fmla="*/ 115214 h 324459"/>
                <a:gd name="connsiteX46" fmla="*/ 336685 w 620699"/>
                <a:gd name="connsiteY46" fmla="*/ 118491 h 324459"/>
                <a:gd name="connsiteX47" fmla="*/ 326017 w 620699"/>
                <a:gd name="connsiteY47" fmla="*/ 126873 h 324459"/>
                <a:gd name="connsiteX48" fmla="*/ 319921 w 620699"/>
                <a:gd name="connsiteY48" fmla="*/ 126721 h 324459"/>
                <a:gd name="connsiteX49" fmla="*/ 301176 w 620699"/>
                <a:gd name="connsiteY49" fmla="*/ 124968 h 324459"/>
                <a:gd name="connsiteX50" fmla="*/ 291270 w 620699"/>
                <a:gd name="connsiteY50" fmla="*/ 127711 h 324459"/>
                <a:gd name="connsiteX51" fmla="*/ 277630 w 620699"/>
                <a:gd name="connsiteY51" fmla="*/ 130836 h 324459"/>
                <a:gd name="connsiteX52" fmla="*/ 247303 w 620699"/>
                <a:gd name="connsiteY52" fmla="*/ 144323 h 324459"/>
                <a:gd name="connsiteX53" fmla="*/ 225967 w 620699"/>
                <a:gd name="connsiteY53" fmla="*/ 152705 h 324459"/>
                <a:gd name="connsiteX54" fmla="*/ 218194 w 620699"/>
                <a:gd name="connsiteY54" fmla="*/ 156515 h 324459"/>
                <a:gd name="connsiteX55" fmla="*/ 199144 w 620699"/>
                <a:gd name="connsiteY55" fmla="*/ 165354 h 324459"/>
                <a:gd name="connsiteX56" fmla="*/ 194953 w 620699"/>
                <a:gd name="connsiteY56" fmla="*/ 167335 h 324459"/>
                <a:gd name="connsiteX57" fmla="*/ 171255 w 620699"/>
                <a:gd name="connsiteY57" fmla="*/ 183261 h 324459"/>
                <a:gd name="connsiteX58" fmla="*/ 159215 w 620699"/>
                <a:gd name="connsiteY58" fmla="*/ 190195 h 324459"/>
                <a:gd name="connsiteX59" fmla="*/ 146338 w 620699"/>
                <a:gd name="connsiteY59" fmla="*/ 200254 h 324459"/>
                <a:gd name="connsiteX60" fmla="*/ 140927 w 620699"/>
                <a:gd name="connsiteY60" fmla="*/ 204292 h 324459"/>
                <a:gd name="connsiteX61" fmla="*/ 135593 w 620699"/>
                <a:gd name="connsiteY61" fmla="*/ 207950 h 324459"/>
                <a:gd name="connsiteX62" fmla="*/ 123554 w 620699"/>
                <a:gd name="connsiteY62" fmla="*/ 217780 h 324459"/>
                <a:gd name="connsiteX63" fmla="*/ 119896 w 620699"/>
                <a:gd name="connsiteY63" fmla="*/ 220980 h 324459"/>
                <a:gd name="connsiteX64" fmla="*/ 96655 w 620699"/>
                <a:gd name="connsiteY64" fmla="*/ 241935 h 324459"/>
                <a:gd name="connsiteX65" fmla="*/ 85378 w 620699"/>
                <a:gd name="connsiteY65" fmla="*/ 254432 h 324459"/>
                <a:gd name="connsiteX66" fmla="*/ 83244 w 620699"/>
                <a:gd name="connsiteY66" fmla="*/ 258166 h 324459"/>
                <a:gd name="connsiteX67" fmla="*/ 76996 w 620699"/>
                <a:gd name="connsiteY67" fmla="*/ 266471 h 324459"/>
                <a:gd name="connsiteX68" fmla="*/ 69909 w 620699"/>
                <a:gd name="connsiteY68" fmla="*/ 276758 h 324459"/>
                <a:gd name="connsiteX69" fmla="*/ 67166 w 620699"/>
                <a:gd name="connsiteY69" fmla="*/ 283616 h 324459"/>
                <a:gd name="connsiteX70" fmla="*/ 62213 w 620699"/>
                <a:gd name="connsiteY70" fmla="*/ 294132 h 324459"/>
                <a:gd name="connsiteX71" fmla="*/ 58022 w 620699"/>
                <a:gd name="connsiteY71" fmla="*/ 295428 h 324459"/>
                <a:gd name="connsiteX72" fmla="*/ 51697 w 620699"/>
                <a:gd name="connsiteY72" fmla="*/ 293675 h 324459"/>
                <a:gd name="connsiteX73" fmla="*/ 32647 w 620699"/>
                <a:gd name="connsiteY73" fmla="*/ 293141 h 324459"/>
                <a:gd name="connsiteX74" fmla="*/ 14207 w 620699"/>
                <a:gd name="connsiteY74" fmla="*/ 300609 h 324459"/>
                <a:gd name="connsiteX75" fmla="*/ 11387 w 620699"/>
                <a:gd name="connsiteY75" fmla="*/ 300381 h 324459"/>
                <a:gd name="connsiteX76" fmla="*/ 9635 w 620699"/>
                <a:gd name="connsiteY76" fmla="*/ 298018 h 324459"/>
                <a:gd name="connsiteX77" fmla="*/ 4758 w 620699"/>
                <a:gd name="connsiteY77" fmla="*/ 286969 h 324459"/>
                <a:gd name="connsiteX78" fmla="*/ 1558 w 620699"/>
                <a:gd name="connsiteY78" fmla="*/ 278816 h 324459"/>
                <a:gd name="connsiteX79" fmla="*/ 338 w 620699"/>
                <a:gd name="connsiteY79" fmla="*/ 257632 h 324459"/>
                <a:gd name="connsiteX80" fmla="*/ 338 w 620699"/>
                <a:gd name="connsiteY80" fmla="*/ 255803 h 324459"/>
                <a:gd name="connsiteX81" fmla="*/ 1634 w 620699"/>
                <a:gd name="connsiteY81" fmla="*/ 246050 h 324459"/>
                <a:gd name="connsiteX82" fmla="*/ 4148 w 620699"/>
                <a:gd name="connsiteY82" fmla="*/ 242011 h 324459"/>
                <a:gd name="connsiteX83" fmla="*/ 6739 w 620699"/>
                <a:gd name="connsiteY83" fmla="*/ 232258 h 324459"/>
                <a:gd name="connsiteX84" fmla="*/ 9482 w 620699"/>
                <a:gd name="connsiteY84" fmla="*/ 220066 h 324459"/>
                <a:gd name="connsiteX85" fmla="*/ 9559 w 620699"/>
                <a:gd name="connsiteY85" fmla="*/ 216713 h 324459"/>
                <a:gd name="connsiteX86" fmla="*/ 10854 w 620699"/>
                <a:gd name="connsiteY86" fmla="*/ 203149 h 324459"/>
                <a:gd name="connsiteX87" fmla="*/ 10854 w 620699"/>
                <a:gd name="connsiteY87" fmla="*/ 200787 h 324459"/>
                <a:gd name="connsiteX88" fmla="*/ 11921 w 620699"/>
                <a:gd name="connsiteY88" fmla="*/ 187909 h 324459"/>
                <a:gd name="connsiteX89" fmla="*/ 12226 w 620699"/>
                <a:gd name="connsiteY89" fmla="*/ 185623 h 324459"/>
                <a:gd name="connsiteX90" fmla="*/ 18550 w 620699"/>
                <a:gd name="connsiteY90" fmla="*/ 173584 h 324459"/>
                <a:gd name="connsiteX91" fmla="*/ 24342 w 620699"/>
                <a:gd name="connsiteY91" fmla="*/ 166649 h 324459"/>
                <a:gd name="connsiteX92" fmla="*/ 32800 w 620699"/>
                <a:gd name="connsiteY92" fmla="*/ 158648 h 324459"/>
                <a:gd name="connsiteX93" fmla="*/ 47202 w 620699"/>
                <a:gd name="connsiteY93" fmla="*/ 145618 h 324459"/>
                <a:gd name="connsiteX94" fmla="*/ 58327 w 620699"/>
                <a:gd name="connsiteY94" fmla="*/ 136474 h 324459"/>
                <a:gd name="connsiteX95" fmla="*/ 82558 w 620699"/>
                <a:gd name="connsiteY95" fmla="*/ 111481 h 324459"/>
                <a:gd name="connsiteX96" fmla="*/ 94827 w 620699"/>
                <a:gd name="connsiteY96" fmla="*/ 99746 h 324459"/>
                <a:gd name="connsiteX97" fmla="*/ 113191 w 620699"/>
                <a:gd name="connsiteY97" fmla="*/ 80696 h 324459"/>
                <a:gd name="connsiteX98" fmla="*/ 129802 w 620699"/>
                <a:gd name="connsiteY98" fmla="*/ 64008 h 324459"/>
                <a:gd name="connsiteX99" fmla="*/ 146185 w 620699"/>
                <a:gd name="connsiteY99" fmla="*/ 49149 h 324459"/>
                <a:gd name="connsiteX100" fmla="*/ 159215 w 620699"/>
                <a:gd name="connsiteY100" fmla="*/ 37186 h 324459"/>
                <a:gd name="connsiteX101" fmla="*/ 170112 w 620699"/>
                <a:gd name="connsiteY101" fmla="*/ 28423 h 324459"/>
                <a:gd name="connsiteX102" fmla="*/ 194267 w 620699"/>
                <a:gd name="connsiteY102" fmla="*/ 16916 h 324459"/>
                <a:gd name="connsiteX103" fmla="*/ 205545 w 620699"/>
                <a:gd name="connsiteY103" fmla="*/ 14478 h 324459"/>
                <a:gd name="connsiteX104" fmla="*/ 219261 w 620699"/>
                <a:gd name="connsiteY104" fmla="*/ 11430 h 324459"/>
                <a:gd name="connsiteX105" fmla="*/ 236558 w 620699"/>
                <a:gd name="connsiteY105" fmla="*/ 8992 h 324459"/>
                <a:gd name="connsiteX106" fmla="*/ 255608 w 620699"/>
                <a:gd name="connsiteY106" fmla="*/ 4724 h 324459"/>
                <a:gd name="connsiteX107" fmla="*/ 277325 w 620699"/>
                <a:gd name="connsiteY107" fmla="*/ 1676 h 324459"/>
                <a:gd name="connsiteX108" fmla="*/ 300338 w 620699"/>
                <a:gd name="connsiteY108" fmla="*/ 0 h 324459"/>
                <a:gd name="connsiteX109" fmla="*/ 318092 w 620699"/>
                <a:gd name="connsiteY109" fmla="*/ 991 h 324459"/>
                <a:gd name="connsiteX110" fmla="*/ 323045 w 620699"/>
                <a:gd name="connsiteY110" fmla="*/ 2972 h 324459"/>
                <a:gd name="connsiteX111" fmla="*/ 350630 w 620699"/>
                <a:gd name="connsiteY111" fmla="*/ 22936 h 324459"/>
                <a:gd name="connsiteX112" fmla="*/ 356573 w 620699"/>
                <a:gd name="connsiteY112" fmla="*/ 25298 h 324459"/>
                <a:gd name="connsiteX113" fmla="*/ 369756 w 620699"/>
                <a:gd name="connsiteY113" fmla="*/ 25679 h 324459"/>
                <a:gd name="connsiteX114" fmla="*/ 374709 w 620699"/>
                <a:gd name="connsiteY114" fmla="*/ 24156 h 324459"/>
                <a:gd name="connsiteX115" fmla="*/ 383320 w 620699"/>
                <a:gd name="connsiteY115" fmla="*/ 27966 h 324459"/>
                <a:gd name="connsiteX116" fmla="*/ 392235 w 620699"/>
                <a:gd name="connsiteY116" fmla="*/ 36348 h 324459"/>
                <a:gd name="connsiteX117" fmla="*/ 398255 w 620699"/>
                <a:gd name="connsiteY117" fmla="*/ 38329 h 324459"/>
                <a:gd name="connsiteX118" fmla="*/ 402217 w 620699"/>
                <a:gd name="connsiteY118" fmla="*/ 34519 h 324459"/>
                <a:gd name="connsiteX119" fmla="*/ 405418 w 620699"/>
                <a:gd name="connsiteY119" fmla="*/ 31699 h 324459"/>
                <a:gd name="connsiteX120" fmla="*/ 420277 w 620699"/>
                <a:gd name="connsiteY120" fmla="*/ 30709 h 324459"/>
                <a:gd name="connsiteX121" fmla="*/ 439784 w 620699"/>
                <a:gd name="connsiteY121" fmla="*/ 27432 h 324459"/>
                <a:gd name="connsiteX122" fmla="*/ 466759 w 620699"/>
                <a:gd name="connsiteY122" fmla="*/ 22936 h 324459"/>
                <a:gd name="connsiteX123" fmla="*/ 483675 w 620699"/>
                <a:gd name="connsiteY123" fmla="*/ 26289 h 324459"/>
                <a:gd name="connsiteX124" fmla="*/ 502725 w 620699"/>
                <a:gd name="connsiteY124" fmla="*/ 35052 h 324459"/>
                <a:gd name="connsiteX125" fmla="*/ 507830 w 620699"/>
                <a:gd name="connsiteY125" fmla="*/ 37795 h 324459"/>
                <a:gd name="connsiteX126" fmla="*/ 513850 w 620699"/>
                <a:gd name="connsiteY126" fmla="*/ 44729 h 324459"/>
                <a:gd name="connsiteX127" fmla="*/ 519718 w 620699"/>
                <a:gd name="connsiteY127" fmla="*/ 48768 h 324459"/>
                <a:gd name="connsiteX128" fmla="*/ 528862 w 620699"/>
                <a:gd name="connsiteY128" fmla="*/ 52807 h 324459"/>
                <a:gd name="connsiteX129" fmla="*/ 549055 w 620699"/>
                <a:gd name="connsiteY129" fmla="*/ 68351 h 324459"/>
                <a:gd name="connsiteX130" fmla="*/ 567038 w 620699"/>
                <a:gd name="connsiteY130" fmla="*/ 87478 h 324459"/>
                <a:gd name="connsiteX131" fmla="*/ 583497 w 620699"/>
                <a:gd name="connsiteY131" fmla="*/ 110871 h 324459"/>
                <a:gd name="connsiteX132" fmla="*/ 595537 w 620699"/>
                <a:gd name="connsiteY132" fmla="*/ 136627 h 324459"/>
                <a:gd name="connsiteX133" fmla="*/ 609634 w 620699"/>
                <a:gd name="connsiteY133" fmla="*/ 170307 h 324459"/>
                <a:gd name="connsiteX134" fmla="*/ 612682 w 620699"/>
                <a:gd name="connsiteY134" fmla="*/ 182880 h 324459"/>
                <a:gd name="connsiteX135" fmla="*/ 616339 w 620699"/>
                <a:gd name="connsiteY135" fmla="*/ 196215 h 324459"/>
                <a:gd name="connsiteX136" fmla="*/ 617940 w 620699"/>
                <a:gd name="connsiteY136" fmla="*/ 206273 h 324459"/>
                <a:gd name="connsiteX137" fmla="*/ 618168 w 620699"/>
                <a:gd name="connsiteY137" fmla="*/ 221133 h 324459"/>
                <a:gd name="connsiteX138" fmla="*/ 619616 w 620699"/>
                <a:gd name="connsiteY138" fmla="*/ 253365 h 324459"/>
                <a:gd name="connsiteX139" fmla="*/ 593632 w 620699"/>
                <a:gd name="connsiteY139" fmla="*/ 236220 h 324459"/>
                <a:gd name="connsiteX140" fmla="*/ 592565 w 620699"/>
                <a:gd name="connsiteY140" fmla="*/ 210236 h 324459"/>
                <a:gd name="connsiteX141" fmla="*/ 592565 w 620699"/>
                <a:gd name="connsiteY141" fmla="*/ 209245 h 324459"/>
                <a:gd name="connsiteX142" fmla="*/ 588526 w 620699"/>
                <a:gd name="connsiteY142" fmla="*/ 193167 h 324459"/>
                <a:gd name="connsiteX143" fmla="*/ 572296 w 620699"/>
                <a:gd name="connsiteY143" fmla="*/ 168783 h 324459"/>
                <a:gd name="connsiteX144" fmla="*/ 551722 w 620699"/>
                <a:gd name="connsiteY144" fmla="*/ 147904 h 324459"/>
                <a:gd name="connsiteX145" fmla="*/ 545930 w 620699"/>
                <a:gd name="connsiteY145" fmla="*/ 141046 h 324459"/>
                <a:gd name="connsiteX146" fmla="*/ 522842 w 620699"/>
                <a:gd name="connsiteY146" fmla="*/ 125425 h 324459"/>
                <a:gd name="connsiteX147" fmla="*/ 510726 w 620699"/>
                <a:gd name="connsiteY147" fmla="*/ 118567 h 324459"/>
                <a:gd name="connsiteX148" fmla="*/ 490914 w 620699"/>
                <a:gd name="connsiteY148" fmla="*/ 106451 h 324459"/>
                <a:gd name="connsiteX149" fmla="*/ 479484 w 620699"/>
                <a:gd name="connsiteY149" fmla="*/ 101956 h 324459"/>
                <a:gd name="connsiteX150" fmla="*/ 477732 w 620699"/>
                <a:gd name="connsiteY150" fmla="*/ 101956 h 324459"/>
                <a:gd name="connsiteX151" fmla="*/ 473236 w 620699"/>
                <a:gd name="connsiteY151" fmla="*/ 109804 h 324459"/>
                <a:gd name="connsiteX152" fmla="*/ 477884 w 620699"/>
                <a:gd name="connsiteY152" fmla="*/ 113081 h 324459"/>
                <a:gd name="connsiteX153" fmla="*/ 496096 w 620699"/>
                <a:gd name="connsiteY153" fmla="*/ 126187 h 324459"/>
                <a:gd name="connsiteX154" fmla="*/ 498001 w 620699"/>
                <a:gd name="connsiteY154" fmla="*/ 128473 h 324459"/>
                <a:gd name="connsiteX155" fmla="*/ 513469 w 620699"/>
                <a:gd name="connsiteY155" fmla="*/ 148361 h 324459"/>
                <a:gd name="connsiteX156" fmla="*/ 513469 w 620699"/>
                <a:gd name="connsiteY156" fmla="*/ 150190 h 324459"/>
                <a:gd name="connsiteX157" fmla="*/ 511107 w 620699"/>
                <a:gd name="connsiteY157" fmla="*/ 149276 h 324459"/>
                <a:gd name="connsiteX158" fmla="*/ 509735 w 620699"/>
                <a:gd name="connsiteY158" fmla="*/ 148285 h 324459"/>
                <a:gd name="connsiteX159" fmla="*/ 485504 w 620699"/>
                <a:gd name="connsiteY159" fmla="*/ 127178 h 324459"/>
                <a:gd name="connsiteX160" fmla="*/ 481084 w 620699"/>
                <a:gd name="connsiteY160" fmla="*/ 125730 h 324459"/>
                <a:gd name="connsiteX161" fmla="*/ 474760 w 620699"/>
                <a:gd name="connsiteY161" fmla="*/ 130683 h 324459"/>
                <a:gd name="connsiteX162" fmla="*/ 479027 w 620699"/>
                <a:gd name="connsiteY162" fmla="*/ 136246 h 324459"/>
                <a:gd name="connsiteX163" fmla="*/ 484285 w 620699"/>
                <a:gd name="connsiteY163" fmla="*/ 138760 h 324459"/>
                <a:gd name="connsiteX164" fmla="*/ 492210 w 620699"/>
                <a:gd name="connsiteY164" fmla="*/ 143561 h 324459"/>
                <a:gd name="connsiteX165" fmla="*/ 497467 w 620699"/>
                <a:gd name="connsiteY165" fmla="*/ 148209 h 324459"/>
                <a:gd name="connsiteX166" fmla="*/ 503563 w 620699"/>
                <a:gd name="connsiteY166" fmla="*/ 153619 h 324459"/>
                <a:gd name="connsiteX167" fmla="*/ 518651 w 620699"/>
                <a:gd name="connsiteY167" fmla="*/ 167869 h 324459"/>
                <a:gd name="connsiteX168" fmla="*/ 534958 w 620699"/>
                <a:gd name="connsiteY168" fmla="*/ 188443 h 324459"/>
                <a:gd name="connsiteX169" fmla="*/ 548140 w 620699"/>
                <a:gd name="connsiteY169" fmla="*/ 202768 h 324459"/>
                <a:gd name="connsiteX170" fmla="*/ 553246 w 620699"/>
                <a:gd name="connsiteY170" fmla="*/ 204445 h 324459"/>
                <a:gd name="connsiteX171" fmla="*/ 556598 w 620699"/>
                <a:gd name="connsiteY171" fmla="*/ 201625 h 324459"/>
                <a:gd name="connsiteX172" fmla="*/ 557894 w 620699"/>
                <a:gd name="connsiteY172" fmla="*/ 199644 h 324459"/>
                <a:gd name="connsiteX173" fmla="*/ 557894 w 620699"/>
                <a:gd name="connsiteY173" fmla="*/ 194615 h 324459"/>
                <a:gd name="connsiteX174" fmla="*/ 548826 w 620699"/>
                <a:gd name="connsiteY174" fmla="*/ 182118 h 324459"/>
                <a:gd name="connsiteX175" fmla="*/ 541816 w 620699"/>
                <a:gd name="connsiteY175" fmla="*/ 172364 h 324459"/>
                <a:gd name="connsiteX176" fmla="*/ 537167 w 620699"/>
                <a:gd name="connsiteY176" fmla="*/ 166040 h 324459"/>
                <a:gd name="connsiteX177" fmla="*/ 523832 w 620699"/>
                <a:gd name="connsiteY177" fmla="*/ 148895 h 324459"/>
                <a:gd name="connsiteX178" fmla="*/ 509735 w 620699"/>
                <a:gd name="connsiteY178" fmla="*/ 129083 h 324459"/>
                <a:gd name="connsiteX179" fmla="*/ 510040 w 620699"/>
                <a:gd name="connsiteY179" fmla="*/ 126873 h 324459"/>
                <a:gd name="connsiteX180" fmla="*/ 511945 w 620699"/>
                <a:gd name="connsiteY180" fmla="*/ 127864 h 324459"/>
                <a:gd name="connsiteX181" fmla="*/ 522766 w 620699"/>
                <a:gd name="connsiteY181" fmla="*/ 135560 h 324459"/>
                <a:gd name="connsiteX182" fmla="*/ 531148 w 620699"/>
                <a:gd name="connsiteY182" fmla="*/ 140665 h 324459"/>
                <a:gd name="connsiteX183" fmla="*/ 546692 w 620699"/>
                <a:gd name="connsiteY183" fmla="*/ 157658 h 324459"/>
                <a:gd name="connsiteX184" fmla="*/ 560027 w 620699"/>
                <a:gd name="connsiteY184" fmla="*/ 170993 h 324459"/>
                <a:gd name="connsiteX185" fmla="*/ 570391 w 620699"/>
                <a:gd name="connsiteY185" fmla="*/ 179451 h 324459"/>
                <a:gd name="connsiteX186" fmla="*/ 575115 w 620699"/>
                <a:gd name="connsiteY186" fmla="*/ 186157 h 324459"/>
                <a:gd name="connsiteX187" fmla="*/ 580602 w 620699"/>
                <a:gd name="connsiteY187" fmla="*/ 209017 h 324459"/>
                <a:gd name="connsiteX188" fmla="*/ 580602 w 620699"/>
                <a:gd name="connsiteY188" fmla="*/ 210464 h 324459"/>
                <a:gd name="connsiteX189" fmla="*/ 582964 w 620699"/>
                <a:gd name="connsiteY189" fmla="*/ 225019 h 324459"/>
                <a:gd name="connsiteX190" fmla="*/ 582125 w 620699"/>
                <a:gd name="connsiteY190" fmla="*/ 251993 h 324459"/>
                <a:gd name="connsiteX191" fmla="*/ 578925 w 620699"/>
                <a:gd name="connsiteY191" fmla="*/ 268453 h 324459"/>
                <a:gd name="connsiteX192" fmla="*/ 583268 w 620699"/>
                <a:gd name="connsiteY192" fmla="*/ 275006 h 324459"/>
                <a:gd name="connsiteX193" fmla="*/ 585935 w 620699"/>
                <a:gd name="connsiteY193" fmla="*/ 275006 h 324459"/>
                <a:gd name="connsiteX194" fmla="*/ 589822 w 620699"/>
                <a:gd name="connsiteY194" fmla="*/ 269977 h 324459"/>
                <a:gd name="connsiteX195" fmla="*/ 592565 w 620699"/>
                <a:gd name="connsiteY195" fmla="*/ 252527 h 324459"/>
                <a:gd name="connsiteX196" fmla="*/ 593784 w 620699"/>
                <a:gd name="connsiteY196" fmla="*/ 236144 h 324459"/>
                <a:gd name="connsiteX197" fmla="*/ 469883 w 620699"/>
                <a:gd name="connsiteY197" fmla="*/ 59665 h 324459"/>
                <a:gd name="connsiteX198" fmla="*/ 468511 w 620699"/>
                <a:gd name="connsiteY198" fmla="*/ 53721 h 324459"/>
                <a:gd name="connsiteX199" fmla="*/ 455862 w 620699"/>
                <a:gd name="connsiteY199" fmla="*/ 49987 h 324459"/>
                <a:gd name="connsiteX200" fmla="*/ 432164 w 620699"/>
                <a:gd name="connsiteY200" fmla="*/ 51740 h 324459"/>
                <a:gd name="connsiteX201" fmla="*/ 405570 w 620699"/>
                <a:gd name="connsiteY201" fmla="*/ 62560 h 324459"/>
                <a:gd name="connsiteX202" fmla="*/ 401684 w 620699"/>
                <a:gd name="connsiteY202" fmla="*/ 66142 h 324459"/>
                <a:gd name="connsiteX203" fmla="*/ 393683 w 620699"/>
                <a:gd name="connsiteY203" fmla="*/ 67971 h 324459"/>
                <a:gd name="connsiteX204" fmla="*/ 391625 w 620699"/>
                <a:gd name="connsiteY204" fmla="*/ 63018 h 324459"/>
                <a:gd name="connsiteX205" fmla="*/ 372042 w 620699"/>
                <a:gd name="connsiteY205" fmla="*/ 44196 h 324459"/>
                <a:gd name="connsiteX206" fmla="*/ 357564 w 620699"/>
                <a:gd name="connsiteY206" fmla="*/ 40310 h 324459"/>
                <a:gd name="connsiteX207" fmla="*/ 352002 w 620699"/>
                <a:gd name="connsiteY207" fmla="*/ 37338 h 324459"/>
                <a:gd name="connsiteX208" fmla="*/ 333256 w 620699"/>
                <a:gd name="connsiteY208" fmla="*/ 28042 h 324459"/>
                <a:gd name="connsiteX209" fmla="*/ 309634 w 620699"/>
                <a:gd name="connsiteY209" fmla="*/ 26975 h 324459"/>
                <a:gd name="connsiteX210" fmla="*/ 304377 w 620699"/>
                <a:gd name="connsiteY210" fmla="*/ 31394 h 324459"/>
                <a:gd name="connsiteX211" fmla="*/ 310015 w 620699"/>
                <a:gd name="connsiteY211" fmla="*/ 36500 h 324459"/>
                <a:gd name="connsiteX212" fmla="*/ 334552 w 620699"/>
                <a:gd name="connsiteY212" fmla="*/ 40462 h 324459"/>
                <a:gd name="connsiteX213" fmla="*/ 343924 w 620699"/>
                <a:gd name="connsiteY213" fmla="*/ 43586 h 324459"/>
                <a:gd name="connsiteX214" fmla="*/ 352611 w 620699"/>
                <a:gd name="connsiteY214" fmla="*/ 57760 h 324459"/>
                <a:gd name="connsiteX215" fmla="*/ 352078 w 620699"/>
                <a:gd name="connsiteY215" fmla="*/ 59512 h 324459"/>
                <a:gd name="connsiteX216" fmla="*/ 349792 w 620699"/>
                <a:gd name="connsiteY216" fmla="*/ 58979 h 324459"/>
                <a:gd name="connsiteX217" fmla="*/ 341791 w 620699"/>
                <a:gd name="connsiteY217" fmla="*/ 57607 h 324459"/>
                <a:gd name="connsiteX218" fmla="*/ 337981 w 620699"/>
                <a:gd name="connsiteY218" fmla="*/ 57226 h 324459"/>
                <a:gd name="connsiteX219" fmla="*/ 311615 w 620699"/>
                <a:gd name="connsiteY219" fmla="*/ 51892 h 324459"/>
                <a:gd name="connsiteX220" fmla="*/ 304300 w 620699"/>
                <a:gd name="connsiteY220" fmla="*/ 54178 h 324459"/>
                <a:gd name="connsiteX221" fmla="*/ 304377 w 620699"/>
                <a:gd name="connsiteY221" fmla="*/ 57760 h 324459"/>
                <a:gd name="connsiteX222" fmla="*/ 313444 w 620699"/>
                <a:gd name="connsiteY222" fmla="*/ 62256 h 324459"/>
                <a:gd name="connsiteX223" fmla="*/ 324112 w 620699"/>
                <a:gd name="connsiteY223" fmla="*/ 63551 h 324459"/>
                <a:gd name="connsiteX224" fmla="*/ 340648 w 620699"/>
                <a:gd name="connsiteY224" fmla="*/ 66218 h 324459"/>
                <a:gd name="connsiteX225" fmla="*/ 360917 w 620699"/>
                <a:gd name="connsiteY225" fmla="*/ 71704 h 324459"/>
                <a:gd name="connsiteX226" fmla="*/ 364193 w 620699"/>
                <a:gd name="connsiteY226" fmla="*/ 72923 h 324459"/>
                <a:gd name="connsiteX227" fmla="*/ 379510 w 620699"/>
                <a:gd name="connsiteY227" fmla="*/ 77800 h 324459"/>
                <a:gd name="connsiteX228" fmla="*/ 381338 w 620699"/>
                <a:gd name="connsiteY228" fmla="*/ 80848 h 324459"/>
                <a:gd name="connsiteX229" fmla="*/ 374023 w 620699"/>
                <a:gd name="connsiteY229" fmla="*/ 102718 h 324459"/>
                <a:gd name="connsiteX230" fmla="*/ 371509 w 620699"/>
                <a:gd name="connsiteY230" fmla="*/ 109652 h 324459"/>
                <a:gd name="connsiteX231" fmla="*/ 377147 w 620699"/>
                <a:gd name="connsiteY231" fmla="*/ 114986 h 324459"/>
                <a:gd name="connsiteX232" fmla="*/ 382710 w 620699"/>
                <a:gd name="connsiteY232" fmla="*/ 112319 h 324459"/>
                <a:gd name="connsiteX233" fmla="*/ 383472 w 620699"/>
                <a:gd name="connsiteY233" fmla="*/ 111100 h 324459"/>
                <a:gd name="connsiteX234" fmla="*/ 386901 w 620699"/>
                <a:gd name="connsiteY234" fmla="*/ 102489 h 324459"/>
                <a:gd name="connsiteX235" fmla="*/ 391168 w 620699"/>
                <a:gd name="connsiteY235" fmla="*/ 88392 h 324459"/>
                <a:gd name="connsiteX236" fmla="*/ 405037 w 620699"/>
                <a:gd name="connsiteY236" fmla="*/ 84049 h 324459"/>
                <a:gd name="connsiteX237" fmla="*/ 406180 w 620699"/>
                <a:gd name="connsiteY237" fmla="*/ 84430 h 324459"/>
                <a:gd name="connsiteX238" fmla="*/ 425077 w 620699"/>
                <a:gd name="connsiteY238" fmla="*/ 98527 h 324459"/>
                <a:gd name="connsiteX239" fmla="*/ 431554 w 620699"/>
                <a:gd name="connsiteY239" fmla="*/ 119634 h 324459"/>
                <a:gd name="connsiteX240" fmla="*/ 439327 w 620699"/>
                <a:gd name="connsiteY240" fmla="*/ 125654 h 324459"/>
                <a:gd name="connsiteX241" fmla="*/ 442298 w 620699"/>
                <a:gd name="connsiteY241" fmla="*/ 124739 h 324459"/>
                <a:gd name="connsiteX242" fmla="*/ 446337 w 620699"/>
                <a:gd name="connsiteY242" fmla="*/ 113995 h 324459"/>
                <a:gd name="connsiteX243" fmla="*/ 445042 w 620699"/>
                <a:gd name="connsiteY243" fmla="*/ 110566 h 324459"/>
                <a:gd name="connsiteX244" fmla="*/ 439403 w 620699"/>
                <a:gd name="connsiteY244" fmla="*/ 92050 h 324459"/>
                <a:gd name="connsiteX245" fmla="*/ 422563 w 620699"/>
                <a:gd name="connsiteY245" fmla="*/ 72695 h 324459"/>
                <a:gd name="connsiteX246" fmla="*/ 421039 w 620699"/>
                <a:gd name="connsiteY246" fmla="*/ 71399 h 324459"/>
                <a:gd name="connsiteX247" fmla="*/ 423630 w 620699"/>
                <a:gd name="connsiteY247" fmla="*/ 70180 h 324459"/>
                <a:gd name="connsiteX248" fmla="*/ 430564 w 620699"/>
                <a:gd name="connsiteY248" fmla="*/ 69342 h 324459"/>
                <a:gd name="connsiteX249" fmla="*/ 443442 w 620699"/>
                <a:gd name="connsiteY249" fmla="*/ 67285 h 324459"/>
                <a:gd name="connsiteX250" fmla="*/ 460358 w 620699"/>
                <a:gd name="connsiteY250" fmla="*/ 65227 h 324459"/>
                <a:gd name="connsiteX251" fmla="*/ 469730 w 620699"/>
                <a:gd name="connsiteY251" fmla="*/ 59588 h 324459"/>
                <a:gd name="connsiteX252" fmla="*/ 279916 w 620699"/>
                <a:gd name="connsiteY252" fmla="*/ 98679 h 324459"/>
                <a:gd name="connsiteX253" fmla="*/ 282888 w 620699"/>
                <a:gd name="connsiteY253" fmla="*/ 93802 h 324459"/>
                <a:gd name="connsiteX254" fmla="*/ 274354 w 620699"/>
                <a:gd name="connsiteY254" fmla="*/ 92126 h 324459"/>
                <a:gd name="connsiteX255" fmla="*/ 256980 w 620699"/>
                <a:gd name="connsiteY255" fmla="*/ 96850 h 324459"/>
                <a:gd name="connsiteX256" fmla="*/ 237702 w 620699"/>
                <a:gd name="connsiteY256" fmla="*/ 101575 h 324459"/>
                <a:gd name="connsiteX257" fmla="*/ 222538 w 620699"/>
                <a:gd name="connsiteY257" fmla="*/ 105613 h 324459"/>
                <a:gd name="connsiteX258" fmla="*/ 216747 w 620699"/>
                <a:gd name="connsiteY258" fmla="*/ 108280 h 324459"/>
                <a:gd name="connsiteX259" fmla="*/ 176818 w 620699"/>
                <a:gd name="connsiteY259" fmla="*/ 124816 h 324459"/>
                <a:gd name="connsiteX260" fmla="*/ 145957 w 620699"/>
                <a:gd name="connsiteY260" fmla="*/ 141123 h 324459"/>
                <a:gd name="connsiteX261" fmla="*/ 120201 w 620699"/>
                <a:gd name="connsiteY261" fmla="*/ 154534 h 324459"/>
                <a:gd name="connsiteX262" fmla="*/ 112200 w 620699"/>
                <a:gd name="connsiteY262" fmla="*/ 159258 h 324459"/>
                <a:gd name="connsiteX263" fmla="*/ 101075 w 620699"/>
                <a:gd name="connsiteY263" fmla="*/ 166726 h 324459"/>
                <a:gd name="connsiteX264" fmla="*/ 89492 w 620699"/>
                <a:gd name="connsiteY264" fmla="*/ 174498 h 324459"/>
                <a:gd name="connsiteX265" fmla="*/ 82177 w 620699"/>
                <a:gd name="connsiteY265" fmla="*/ 178994 h 324459"/>
                <a:gd name="connsiteX266" fmla="*/ 71967 w 620699"/>
                <a:gd name="connsiteY266" fmla="*/ 189891 h 324459"/>
                <a:gd name="connsiteX267" fmla="*/ 68309 w 620699"/>
                <a:gd name="connsiteY267" fmla="*/ 192634 h 324459"/>
                <a:gd name="connsiteX268" fmla="*/ 66556 w 620699"/>
                <a:gd name="connsiteY268" fmla="*/ 193015 h 324459"/>
                <a:gd name="connsiteX269" fmla="*/ 67090 w 620699"/>
                <a:gd name="connsiteY269" fmla="*/ 191643 h 324459"/>
                <a:gd name="connsiteX270" fmla="*/ 71509 w 620699"/>
                <a:gd name="connsiteY270" fmla="*/ 184938 h 324459"/>
                <a:gd name="connsiteX271" fmla="*/ 75243 w 620699"/>
                <a:gd name="connsiteY271" fmla="*/ 179223 h 324459"/>
                <a:gd name="connsiteX272" fmla="*/ 79053 w 620699"/>
                <a:gd name="connsiteY272" fmla="*/ 172669 h 324459"/>
                <a:gd name="connsiteX273" fmla="*/ 100770 w 620699"/>
                <a:gd name="connsiteY273" fmla="*/ 149352 h 324459"/>
                <a:gd name="connsiteX274" fmla="*/ 104656 w 620699"/>
                <a:gd name="connsiteY274" fmla="*/ 144780 h 324459"/>
                <a:gd name="connsiteX275" fmla="*/ 119287 w 620699"/>
                <a:gd name="connsiteY275" fmla="*/ 132283 h 324459"/>
                <a:gd name="connsiteX276" fmla="*/ 128659 w 620699"/>
                <a:gd name="connsiteY276" fmla="*/ 124511 h 324459"/>
                <a:gd name="connsiteX277" fmla="*/ 145957 w 620699"/>
                <a:gd name="connsiteY277" fmla="*/ 109576 h 324459"/>
                <a:gd name="connsiteX278" fmla="*/ 170493 w 620699"/>
                <a:gd name="connsiteY278" fmla="*/ 91821 h 324459"/>
                <a:gd name="connsiteX279" fmla="*/ 173846 w 620699"/>
                <a:gd name="connsiteY279" fmla="*/ 89459 h 324459"/>
                <a:gd name="connsiteX280" fmla="*/ 199906 w 620699"/>
                <a:gd name="connsiteY280" fmla="*/ 75514 h 324459"/>
                <a:gd name="connsiteX281" fmla="*/ 218194 w 620699"/>
                <a:gd name="connsiteY281" fmla="*/ 66523 h 324459"/>
                <a:gd name="connsiteX282" fmla="*/ 255685 w 620699"/>
                <a:gd name="connsiteY282" fmla="*/ 62408 h 324459"/>
                <a:gd name="connsiteX283" fmla="*/ 257895 w 620699"/>
                <a:gd name="connsiteY283" fmla="*/ 61798 h 324459"/>
                <a:gd name="connsiteX284" fmla="*/ 256675 w 620699"/>
                <a:gd name="connsiteY284" fmla="*/ 55626 h 324459"/>
                <a:gd name="connsiteX285" fmla="*/ 242807 w 620699"/>
                <a:gd name="connsiteY285" fmla="*/ 52959 h 324459"/>
                <a:gd name="connsiteX286" fmla="*/ 222233 w 620699"/>
                <a:gd name="connsiteY286" fmla="*/ 56617 h 324459"/>
                <a:gd name="connsiteX287" fmla="*/ 209888 w 620699"/>
                <a:gd name="connsiteY287" fmla="*/ 60731 h 324459"/>
                <a:gd name="connsiteX288" fmla="*/ 200592 w 620699"/>
                <a:gd name="connsiteY288" fmla="*/ 65456 h 324459"/>
                <a:gd name="connsiteX289" fmla="*/ 193277 w 620699"/>
                <a:gd name="connsiteY289" fmla="*/ 70333 h 324459"/>
                <a:gd name="connsiteX290" fmla="*/ 182914 w 620699"/>
                <a:gd name="connsiteY290" fmla="*/ 76124 h 324459"/>
                <a:gd name="connsiteX291" fmla="*/ 179713 w 620699"/>
                <a:gd name="connsiteY291" fmla="*/ 78410 h 324459"/>
                <a:gd name="connsiteX292" fmla="*/ 158301 w 620699"/>
                <a:gd name="connsiteY292" fmla="*/ 91059 h 324459"/>
                <a:gd name="connsiteX293" fmla="*/ 139785 w 620699"/>
                <a:gd name="connsiteY293" fmla="*/ 106071 h 324459"/>
                <a:gd name="connsiteX294" fmla="*/ 120430 w 620699"/>
                <a:gd name="connsiteY294" fmla="*/ 121844 h 324459"/>
                <a:gd name="connsiteX295" fmla="*/ 113800 w 620699"/>
                <a:gd name="connsiteY295" fmla="*/ 127559 h 324459"/>
                <a:gd name="connsiteX296" fmla="*/ 100846 w 620699"/>
                <a:gd name="connsiteY296" fmla="*/ 139522 h 324459"/>
                <a:gd name="connsiteX297" fmla="*/ 96808 w 620699"/>
                <a:gd name="connsiteY297" fmla="*/ 144094 h 324459"/>
                <a:gd name="connsiteX298" fmla="*/ 92540 w 620699"/>
                <a:gd name="connsiteY298" fmla="*/ 148590 h 324459"/>
                <a:gd name="connsiteX299" fmla="*/ 78291 w 620699"/>
                <a:gd name="connsiteY299" fmla="*/ 164059 h 324459"/>
                <a:gd name="connsiteX300" fmla="*/ 66632 w 620699"/>
                <a:gd name="connsiteY300" fmla="*/ 181280 h 324459"/>
                <a:gd name="connsiteX301" fmla="*/ 65718 w 620699"/>
                <a:gd name="connsiteY301" fmla="*/ 183033 h 324459"/>
                <a:gd name="connsiteX302" fmla="*/ 60460 w 620699"/>
                <a:gd name="connsiteY302" fmla="*/ 190500 h 324459"/>
                <a:gd name="connsiteX303" fmla="*/ 49868 w 620699"/>
                <a:gd name="connsiteY303" fmla="*/ 208941 h 324459"/>
                <a:gd name="connsiteX304" fmla="*/ 45068 w 620699"/>
                <a:gd name="connsiteY304" fmla="*/ 215189 h 324459"/>
                <a:gd name="connsiteX305" fmla="*/ 36076 w 620699"/>
                <a:gd name="connsiteY305" fmla="*/ 224561 h 324459"/>
                <a:gd name="connsiteX306" fmla="*/ 32342 w 620699"/>
                <a:gd name="connsiteY306" fmla="*/ 228219 h 324459"/>
                <a:gd name="connsiteX307" fmla="*/ 31123 w 620699"/>
                <a:gd name="connsiteY307" fmla="*/ 235687 h 324459"/>
                <a:gd name="connsiteX308" fmla="*/ 39277 w 620699"/>
                <a:gd name="connsiteY308" fmla="*/ 236601 h 324459"/>
                <a:gd name="connsiteX309" fmla="*/ 45601 w 620699"/>
                <a:gd name="connsiteY309" fmla="*/ 230886 h 324459"/>
                <a:gd name="connsiteX310" fmla="*/ 59317 w 620699"/>
                <a:gd name="connsiteY310" fmla="*/ 211912 h 324459"/>
                <a:gd name="connsiteX311" fmla="*/ 75243 w 620699"/>
                <a:gd name="connsiteY311" fmla="*/ 196444 h 324459"/>
                <a:gd name="connsiteX312" fmla="*/ 94903 w 620699"/>
                <a:gd name="connsiteY312" fmla="*/ 178841 h 324459"/>
                <a:gd name="connsiteX313" fmla="*/ 106409 w 620699"/>
                <a:gd name="connsiteY313" fmla="*/ 170917 h 324459"/>
                <a:gd name="connsiteX314" fmla="*/ 118753 w 620699"/>
                <a:gd name="connsiteY314" fmla="*/ 163601 h 324459"/>
                <a:gd name="connsiteX315" fmla="*/ 120201 w 620699"/>
                <a:gd name="connsiteY315" fmla="*/ 162611 h 324459"/>
                <a:gd name="connsiteX316" fmla="*/ 127973 w 620699"/>
                <a:gd name="connsiteY316" fmla="*/ 157734 h 324459"/>
                <a:gd name="connsiteX317" fmla="*/ 146185 w 620699"/>
                <a:gd name="connsiteY317" fmla="*/ 148743 h 324459"/>
                <a:gd name="connsiteX318" fmla="*/ 166302 w 620699"/>
                <a:gd name="connsiteY318" fmla="*/ 138227 h 324459"/>
                <a:gd name="connsiteX319" fmla="*/ 178723 w 620699"/>
                <a:gd name="connsiteY319" fmla="*/ 132055 h 324459"/>
                <a:gd name="connsiteX320" fmla="*/ 208060 w 620699"/>
                <a:gd name="connsiteY320" fmla="*/ 118948 h 324459"/>
                <a:gd name="connsiteX321" fmla="*/ 262314 w 620699"/>
                <a:gd name="connsiteY321" fmla="*/ 103861 h 324459"/>
                <a:gd name="connsiteX322" fmla="*/ 276945 w 620699"/>
                <a:gd name="connsiteY322" fmla="*/ 100203 h 324459"/>
                <a:gd name="connsiteX323" fmla="*/ 280145 w 620699"/>
                <a:gd name="connsiteY323" fmla="*/ 98831 h 324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Lst>
              <a:rect l="l" t="t" r="r" b="b"/>
              <a:pathLst>
                <a:path w="620699" h="324459">
                  <a:moveTo>
                    <a:pt x="619616" y="253441"/>
                  </a:moveTo>
                  <a:cubicBezTo>
                    <a:pt x="621521" y="266319"/>
                    <a:pt x="620302" y="279121"/>
                    <a:pt x="620454" y="291922"/>
                  </a:cubicBezTo>
                  <a:cubicBezTo>
                    <a:pt x="620454" y="296647"/>
                    <a:pt x="617863" y="301219"/>
                    <a:pt x="614587" y="305486"/>
                  </a:cubicBezTo>
                  <a:cubicBezTo>
                    <a:pt x="613215" y="307315"/>
                    <a:pt x="611691" y="309143"/>
                    <a:pt x="610853" y="311048"/>
                  </a:cubicBezTo>
                  <a:cubicBezTo>
                    <a:pt x="609024" y="315316"/>
                    <a:pt x="604681" y="318897"/>
                    <a:pt x="604528" y="323621"/>
                  </a:cubicBezTo>
                  <a:cubicBezTo>
                    <a:pt x="604528" y="323926"/>
                    <a:pt x="603995" y="324231"/>
                    <a:pt x="603690" y="324460"/>
                  </a:cubicBezTo>
                  <a:cubicBezTo>
                    <a:pt x="603385" y="324231"/>
                    <a:pt x="602928" y="324079"/>
                    <a:pt x="602776" y="323774"/>
                  </a:cubicBezTo>
                  <a:cubicBezTo>
                    <a:pt x="602395" y="323088"/>
                    <a:pt x="602242" y="322326"/>
                    <a:pt x="601937" y="321640"/>
                  </a:cubicBezTo>
                  <a:cubicBezTo>
                    <a:pt x="599880" y="317526"/>
                    <a:pt x="597823" y="313487"/>
                    <a:pt x="592032" y="311125"/>
                  </a:cubicBezTo>
                  <a:cubicBezTo>
                    <a:pt x="590507" y="310515"/>
                    <a:pt x="589593" y="309296"/>
                    <a:pt x="588145" y="308534"/>
                  </a:cubicBezTo>
                  <a:cubicBezTo>
                    <a:pt x="585097" y="306934"/>
                    <a:pt x="582354" y="304800"/>
                    <a:pt x="577858" y="305333"/>
                  </a:cubicBezTo>
                  <a:cubicBezTo>
                    <a:pt x="577249" y="305333"/>
                    <a:pt x="576487" y="304724"/>
                    <a:pt x="575801" y="304419"/>
                  </a:cubicBezTo>
                  <a:cubicBezTo>
                    <a:pt x="569095" y="304419"/>
                    <a:pt x="564295" y="306172"/>
                    <a:pt x="559570" y="307619"/>
                  </a:cubicBezTo>
                  <a:cubicBezTo>
                    <a:pt x="555532" y="308839"/>
                    <a:pt x="552331" y="311353"/>
                    <a:pt x="548750" y="313258"/>
                  </a:cubicBezTo>
                  <a:cubicBezTo>
                    <a:pt x="548293" y="313487"/>
                    <a:pt x="547835" y="313639"/>
                    <a:pt x="547378" y="313792"/>
                  </a:cubicBezTo>
                  <a:cubicBezTo>
                    <a:pt x="547226" y="313334"/>
                    <a:pt x="547073" y="312877"/>
                    <a:pt x="547073" y="312420"/>
                  </a:cubicBezTo>
                  <a:cubicBezTo>
                    <a:pt x="547073" y="307162"/>
                    <a:pt x="545473" y="302209"/>
                    <a:pt x="543035" y="297333"/>
                  </a:cubicBezTo>
                  <a:cubicBezTo>
                    <a:pt x="541587" y="294589"/>
                    <a:pt x="540292" y="291694"/>
                    <a:pt x="538387" y="289103"/>
                  </a:cubicBezTo>
                  <a:cubicBezTo>
                    <a:pt x="533510" y="282626"/>
                    <a:pt x="530386" y="275768"/>
                    <a:pt x="528252" y="268605"/>
                  </a:cubicBezTo>
                  <a:cubicBezTo>
                    <a:pt x="527719" y="266929"/>
                    <a:pt x="525814" y="265481"/>
                    <a:pt x="524366" y="264033"/>
                  </a:cubicBezTo>
                  <a:cubicBezTo>
                    <a:pt x="516822" y="256794"/>
                    <a:pt x="512783" y="248260"/>
                    <a:pt x="506992" y="240411"/>
                  </a:cubicBezTo>
                  <a:cubicBezTo>
                    <a:pt x="503792" y="236068"/>
                    <a:pt x="500592" y="231724"/>
                    <a:pt x="497620" y="227381"/>
                  </a:cubicBezTo>
                  <a:cubicBezTo>
                    <a:pt x="494267" y="222428"/>
                    <a:pt x="491524" y="217323"/>
                    <a:pt x="487714" y="212522"/>
                  </a:cubicBezTo>
                  <a:cubicBezTo>
                    <a:pt x="486342" y="210846"/>
                    <a:pt x="484970" y="209169"/>
                    <a:pt x="483523" y="207493"/>
                  </a:cubicBezTo>
                  <a:cubicBezTo>
                    <a:pt x="479027" y="202311"/>
                    <a:pt x="474302" y="197206"/>
                    <a:pt x="469883" y="191948"/>
                  </a:cubicBezTo>
                  <a:cubicBezTo>
                    <a:pt x="466378" y="187757"/>
                    <a:pt x="463558" y="183185"/>
                    <a:pt x="459825" y="179146"/>
                  </a:cubicBezTo>
                  <a:cubicBezTo>
                    <a:pt x="455176" y="174041"/>
                    <a:pt x="449842" y="169316"/>
                    <a:pt x="444737" y="164440"/>
                  </a:cubicBezTo>
                  <a:cubicBezTo>
                    <a:pt x="441917" y="161773"/>
                    <a:pt x="439403" y="158877"/>
                    <a:pt x="436126" y="156439"/>
                  </a:cubicBezTo>
                  <a:cubicBezTo>
                    <a:pt x="430183" y="152019"/>
                    <a:pt x="423477" y="148133"/>
                    <a:pt x="416162" y="144933"/>
                  </a:cubicBezTo>
                  <a:cubicBezTo>
                    <a:pt x="413342" y="143713"/>
                    <a:pt x="408999" y="143942"/>
                    <a:pt x="406637" y="145542"/>
                  </a:cubicBezTo>
                  <a:cubicBezTo>
                    <a:pt x="401989" y="148590"/>
                    <a:pt x="399017" y="152171"/>
                    <a:pt x="399703" y="156972"/>
                  </a:cubicBezTo>
                  <a:cubicBezTo>
                    <a:pt x="399855" y="158268"/>
                    <a:pt x="399703" y="159563"/>
                    <a:pt x="399703" y="160782"/>
                  </a:cubicBezTo>
                  <a:cubicBezTo>
                    <a:pt x="399703" y="161011"/>
                    <a:pt x="399245" y="161239"/>
                    <a:pt x="399017" y="161468"/>
                  </a:cubicBezTo>
                  <a:cubicBezTo>
                    <a:pt x="398712" y="161239"/>
                    <a:pt x="398255" y="161087"/>
                    <a:pt x="398102" y="160782"/>
                  </a:cubicBezTo>
                  <a:cubicBezTo>
                    <a:pt x="397722" y="159944"/>
                    <a:pt x="397188" y="159106"/>
                    <a:pt x="397112" y="158191"/>
                  </a:cubicBezTo>
                  <a:cubicBezTo>
                    <a:pt x="396045" y="151181"/>
                    <a:pt x="393226" y="144704"/>
                    <a:pt x="386825" y="139141"/>
                  </a:cubicBezTo>
                  <a:cubicBezTo>
                    <a:pt x="384310" y="136931"/>
                    <a:pt x="381567" y="135255"/>
                    <a:pt x="377605" y="135636"/>
                  </a:cubicBezTo>
                  <a:cubicBezTo>
                    <a:pt x="373718" y="136093"/>
                    <a:pt x="369223" y="140589"/>
                    <a:pt x="368918" y="143485"/>
                  </a:cubicBezTo>
                  <a:cubicBezTo>
                    <a:pt x="368537" y="147523"/>
                    <a:pt x="368080" y="151562"/>
                    <a:pt x="367546" y="155524"/>
                  </a:cubicBezTo>
                  <a:cubicBezTo>
                    <a:pt x="367546" y="155905"/>
                    <a:pt x="367013" y="156210"/>
                    <a:pt x="366784" y="156515"/>
                  </a:cubicBezTo>
                  <a:cubicBezTo>
                    <a:pt x="366632" y="156286"/>
                    <a:pt x="366327" y="155981"/>
                    <a:pt x="366251" y="155677"/>
                  </a:cubicBezTo>
                  <a:cubicBezTo>
                    <a:pt x="365794" y="154076"/>
                    <a:pt x="364879" y="152400"/>
                    <a:pt x="364955" y="150800"/>
                  </a:cubicBezTo>
                  <a:cubicBezTo>
                    <a:pt x="365489" y="143789"/>
                    <a:pt x="362746" y="137084"/>
                    <a:pt x="361298" y="130302"/>
                  </a:cubicBezTo>
                  <a:cubicBezTo>
                    <a:pt x="360765" y="128016"/>
                    <a:pt x="361679" y="125578"/>
                    <a:pt x="359545" y="123368"/>
                  </a:cubicBezTo>
                  <a:cubicBezTo>
                    <a:pt x="357259" y="121006"/>
                    <a:pt x="355659" y="118415"/>
                    <a:pt x="353221" y="116129"/>
                  </a:cubicBezTo>
                  <a:cubicBezTo>
                    <a:pt x="350782" y="113843"/>
                    <a:pt x="347658" y="113767"/>
                    <a:pt x="344153" y="115214"/>
                  </a:cubicBezTo>
                  <a:cubicBezTo>
                    <a:pt x="341638" y="116281"/>
                    <a:pt x="339352" y="117653"/>
                    <a:pt x="336685" y="118491"/>
                  </a:cubicBezTo>
                  <a:cubicBezTo>
                    <a:pt x="331427" y="120168"/>
                    <a:pt x="329370" y="123978"/>
                    <a:pt x="326017" y="126873"/>
                  </a:cubicBezTo>
                  <a:cubicBezTo>
                    <a:pt x="323198" y="129311"/>
                    <a:pt x="321979" y="129464"/>
                    <a:pt x="319921" y="126721"/>
                  </a:cubicBezTo>
                  <a:cubicBezTo>
                    <a:pt x="315197" y="120625"/>
                    <a:pt x="307958" y="119786"/>
                    <a:pt x="301176" y="124968"/>
                  </a:cubicBezTo>
                  <a:cubicBezTo>
                    <a:pt x="298280" y="127178"/>
                    <a:pt x="295309" y="127940"/>
                    <a:pt x="291270" y="127711"/>
                  </a:cubicBezTo>
                  <a:cubicBezTo>
                    <a:pt x="286241" y="127483"/>
                    <a:pt x="282050" y="128626"/>
                    <a:pt x="277630" y="130836"/>
                  </a:cubicBezTo>
                  <a:cubicBezTo>
                    <a:pt x="267800" y="135636"/>
                    <a:pt x="258352" y="140894"/>
                    <a:pt x="247303" y="144323"/>
                  </a:cubicBezTo>
                  <a:cubicBezTo>
                    <a:pt x="239911" y="146609"/>
                    <a:pt x="233053" y="149809"/>
                    <a:pt x="225967" y="152705"/>
                  </a:cubicBezTo>
                  <a:cubicBezTo>
                    <a:pt x="223223" y="153848"/>
                    <a:pt x="220328" y="154915"/>
                    <a:pt x="218194" y="156515"/>
                  </a:cubicBezTo>
                  <a:cubicBezTo>
                    <a:pt x="212784" y="160553"/>
                    <a:pt x="206231" y="163221"/>
                    <a:pt x="199144" y="165354"/>
                  </a:cubicBezTo>
                  <a:cubicBezTo>
                    <a:pt x="197620" y="165811"/>
                    <a:pt x="196172" y="166573"/>
                    <a:pt x="194953" y="167335"/>
                  </a:cubicBezTo>
                  <a:cubicBezTo>
                    <a:pt x="187028" y="172593"/>
                    <a:pt x="179256" y="178003"/>
                    <a:pt x="171255" y="183261"/>
                  </a:cubicBezTo>
                  <a:cubicBezTo>
                    <a:pt x="167445" y="185699"/>
                    <a:pt x="162949" y="187604"/>
                    <a:pt x="159215" y="190195"/>
                  </a:cubicBezTo>
                  <a:cubicBezTo>
                    <a:pt x="154643" y="193319"/>
                    <a:pt x="150605" y="196825"/>
                    <a:pt x="146338" y="200254"/>
                  </a:cubicBezTo>
                  <a:cubicBezTo>
                    <a:pt x="144585" y="201625"/>
                    <a:pt x="142832" y="202997"/>
                    <a:pt x="140927" y="204292"/>
                  </a:cubicBezTo>
                  <a:cubicBezTo>
                    <a:pt x="139175" y="205511"/>
                    <a:pt x="137270" y="206654"/>
                    <a:pt x="135593" y="207950"/>
                  </a:cubicBezTo>
                  <a:cubicBezTo>
                    <a:pt x="131479" y="211226"/>
                    <a:pt x="127516" y="214503"/>
                    <a:pt x="123554" y="217780"/>
                  </a:cubicBezTo>
                  <a:cubicBezTo>
                    <a:pt x="122258" y="218846"/>
                    <a:pt x="121344" y="220142"/>
                    <a:pt x="119896" y="220980"/>
                  </a:cubicBezTo>
                  <a:cubicBezTo>
                    <a:pt x="110295" y="226924"/>
                    <a:pt x="103437" y="234391"/>
                    <a:pt x="96655" y="241935"/>
                  </a:cubicBezTo>
                  <a:cubicBezTo>
                    <a:pt x="92922" y="246126"/>
                    <a:pt x="89035" y="250241"/>
                    <a:pt x="85378" y="254432"/>
                  </a:cubicBezTo>
                  <a:cubicBezTo>
                    <a:pt x="84387" y="255575"/>
                    <a:pt x="84006" y="256870"/>
                    <a:pt x="83244" y="258166"/>
                  </a:cubicBezTo>
                  <a:cubicBezTo>
                    <a:pt x="81644" y="261061"/>
                    <a:pt x="79967" y="263881"/>
                    <a:pt x="76996" y="266471"/>
                  </a:cubicBezTo>
                  <a:cubicBezTo>
                    <a:pt x="73719" y="269367"/>
                    <a:pt x="71967" y="273253"/>
                    <a:pt x="69909" y="276758"/>
                  </a:cubicBezTo>
                  <a:cubicBezTo>
                    <a:pt x="68614" y="278968"/>
                    <a:pt x="68157" y="281331"/>
                    <a:pt x="67166" y="283616"/>
                  </a:cubicBezTo>
                  <a:cubicBezTo>
                    <a:pt x="65566" y="287122"/>
                    <a:pt x="63661" y="290551"/>
                    <a:pt x="62213" y="294132"/>
                  </a:cubicBezTo>
                  <a:cubicBezTo>
                    <a:pt x="61451" y="296113"/>
                    <a:pt x="60155" y="296113"/>
                    <a:pt x="58022" y="295428"/>
                  </a:cubicBezTo>
                  <a:cubicBezTo>
                    <a:pt x="55964" y="294818"/>
                    <a:pt x="53526" y="294513"/>
                    <a:pt x="51697" y="293675"/>
                  </a:cubicBezTo>
                  <a:cubicBezTo>
                    <a:pt x="45449" y="290856"/>
                    <a:pt x="39048" y="292075"/>
                    <a:pt x="32647" y="293141"/>
                  </a:cubicBezTo>
                  <a:cubicBezTo>
                    <a:pt x="25408" y="294284"/>
                    <a:pt x="18779" y="296113"/>
                    <a:pt x="14207" y="300609"/>
                  </a:cubicBezTo>
                  <a:cubicBezTo>
                    <a:pt x="12912" y="301904"/>
                    <a:pt x="12073" y="301066"/>
                    <a:pt x="11387" y="300381"/>
                  </a:cubicBezTo>
                  <a:cubicBezTo>
                    <a:pt x="10625" y="299695"/>
                    <a:pt x="10016" y="298856"/>
                    <a:pt x="9635" y="298018"/>
                  </a:cubicBezTo>
                  <a:cubicBezTo>
                    <a:pt x="7958" y="294361"/>
                    <a:pt x="6282" y="290703"/>
                    <a:pt x="4758" y="286969"/>
                  </a:cubicBezTo>
                  <a:cubicBezTo>
                    <a:pt x="3615" y="284226"/>
                    <a:pt x="2548" y="281483"/>
                    <a:pt x="1558" y="278816"/>
                  </a:cubicBezTo>
                  <a:cubicBezTo>
                    <a:pt x="-1109" y="271806"/>
                    <a:pt x="491" y="264719"/>
                    <a:pt x="338" y="257632"/>
                  </a:cubicBezTo>
                  <a:cubicBezTo>
                    <a:pt x="338" y="257023"/>
                    <a:pt x="338" y="256413"/>
                    <a:pt x="338" y="255803"/>
                  </a:cubicBezTo>
                  <a:cubicBezTo>
                    <a:pt x="415" y="252527"/>
                    <a:pt x="1024" y="249250"/>
                    <a:pt x="1634" y="246050"/>
                  </a:cubicBezTo>
                  <a:cubicBezTo>
                    <a:pt x="1862" y="244678"/>
                    <a:pt x="3691" y="243459"/>
                    <a:pt x="4148" y="242011"/>
                  </a:cubicBezTo>
                  <a:cubicBezTo>
                    <a:pt x="5292" y="238811"/>
                    <a:pt x="6511" y="235534"/>
                    <a:pt x="6739" y="232258"/>
                  </a:cubicBezTo>
                  <a:cubicBezTo>
                    <a:pt x="7044" y="228067"/>
                    <a:pt x="7577" y="224028"/>
                    <a:pt x="9482" y="220066"/>
                  </a:cubicBezTo>
                  <a:cubicBezTo>
                    <a:pt x="9940" y="219075"/>
                    <a:pt x="9482" y="217856"/>
                    <a:pt x="9559" y="216713"/>
                  </a:cubicBezTo>
                  <a:cubicBezTo>
                    <a:pt x="10092" y="212217"/>
                    <a:pt x="8263" y="207569"/>
                    <a:pt x="10854" y="203149"/>
                  </a:cubicBezTo>
                  <a:cubicBezTo>
                    <a:pt x="11235" y="202463"/>
                    <a:pt x="11311" y="201397"/>
                    <a:pt x="10854" y="200787"/>
                  </a:cubicBezTo>
                  <a:cubicBezTo>
                    <a:pt x="7806" y="196291"/>
                    <a:pt x="10625" y="192176"/>
                    <a:pt x="11921" y="187909"/>
                  </a:cubicBezTo>
                  <a:cubicBezTo>
                    <a:pt x="12149" y="187147"/>
                    <a:pt x="12302" y="186385"/>
                    <a:pt x="12226" y="185623"/>
                  </a:cubicBezTo>
                  <a:cubicBezTo>
                    <a:pt x="11997" y="180975"/>
                    <a:pt x="15502" y="177318"/>
                    <a:pt x="18550" y="173584"/>
                  </a:cubicBezTo>
                  <a:cubicBezTo>
                    <a:pt x="20455" y="171298"/>
                    <a:pt x="22208" y="168859"/>
                    <a:pt x="24342" y="166649"/>
                  </a:cubicBezTo>
                  <a:cubicBezTo>
                    <a:pt x="27008" y="163906"/>
                    <a:pt x="29675" y="161087"/>
                    <a:pt x="32800" y="158648"/>
                  </a:cubicBezTo>
                  <a:cubicBezTo>
                    <a:pt x="38057" y="154534"/>
                    <a:pt x="42858" y="150266"/>
                    <a:pt x="47202" y="145618"/>
                  </a:cubicBezTo>
                  <a:cubicBezTo>
                    <a:pt x="50326" y="142266"/>
                    <a:pt x="54364" y="139294"/>
                    <a:pt x="58327" y="136474"/>
                  </a:cubicBezTo>
                  <a:cubicBezTo>
                    <a:pt x="68537" y="129159"/>
                    <a:pt x="75548" y="120396"/>
                    <a:pt x="82558" y="111481"/>
                  </a:cubicBezTo>
                  <a:cubicBezTo>
                    <a:pt x="85911" y="107290"/>
                    <a:pt x="90331" y="103403"/>
                    <a:pt x="94827" y="99746"/>
                  </a:cubicBezTo>
                  <a:cubicBezTo>
                    <a:pt x="102065" y="93955"/>
                    <a:pt x="108466" y="87706"/>
                    <a:pt x="113191" y="80696"/>
                  </a:cubicBezTo>
                  <a:cubicBezTo>
                    <a:pt x="117382" y="74448"/>
                    <a:pt x="123859" y="69418"/>
                    <a:pt x="129802" y="64008"/>
                  </a:cubicBezTo>
                  <a:cubicBezTo>
                    <a:pt x="135289" y="59055"/>
                    <a:pt x="140775" y="54178"/>
                    <a:pt x="146185" y="49149"/>
                  </a:cubicBezTo>
                  <a:cubicBezTo>
                    <a:pt x="150529" y="45187"/>
                    <a:pt x="154720" y="41072"/>
                    <a:pt x="159215" y="37186"/>
                  </a:cubicBezTo>
                  <a:cubicBezTo>
                    <a:pt x="162645" y="34138"/>
                    <a:pt x="166378" y="31242"/>
                    <a:pt x="170112" y="28423"/>
                  </a:cubicBezTo>
                  <a:cubicBezTo>
                    <a:pt x="176894" y="23165"/>
                    <a:pt x="185581" y="20041"/>
                    <a:pt x="194267" y="16916"/>
                  </a:cubicBezTo>
                  <a:cubicBezTo>
                    <a:pt x="197773" y="15621"/>
                    <a:pt x="201811" y="15164"/>
                    <a:pt x="205545" y="14478"/>
                  </a:cubicBezTo>
                  <a:cubicBezTo>
                    <a:pt x="210193" y="13640"/>
                    <a:pt x="214765" y="12802"/>
                    <a:pt x="219261" y="11430"/>
                  </a:cubicBezTo>
                  <a:cubicBezTo>
                    <a:pt x="224747" y="9754"/>
                    <a:pt x="230767" y="10211"/>
                    <a:pt x="236558" y="8992"/>
                  </a:cubicBezTo>
                  <a:cubicBezTo>
                    <a:pt x="242959" y="7696"/>
                    <a:pt x="249208" y="6172"/>
                    <a:pt x="255608" y="4724"/>
                  </a:cubicBezTo>
                  <a:cubicBezTo>
                    <a:pt x="262695" y="3124"/>
                    <a:pt x="269934" y="2286"/>
                    <a:pt x="277325" y="1676"/>
                  </a:cubicBezTo>
                  <a:cubicBezTo>
                    <a:pt x="285022" y="1067"/>
                    <a:pt x="292642" y="0"/>
                    <a:pt x="300338" y="0"/>
                  </a:cubicBezTo>
                  <a:cubicBezTo>
                    <a:pt x="306282" y="0"/>
                    <a:pt x="312225" y="457"/>
                    <a:pt x="318092" y="991"/>
                  </a:cubicBezTo>
                  <a:cubicBezTo>
                    <a:pt x="319845" y="1143"/>
                    <a:pt x="322283" y="1981"/>
                    <a:pt x="323045" y="2972"/>
                  </a:cubicBezTo>
                  <a:cubicBezTo>
                    <a:pt x="329522" y="11583"/>
                    <a:pt x="340114" y="17221"/>
                    <a:pt x="350630" y="22936"/>
                  </a:cubicBezTo>
                  <a:cubicBezTo>
                    <a:pt x="352459" y="23927"/>
                    <a:pt x="354516" y="24613"/>
                    <a:pt x="356573" y="25298"/>
                  </a:cubicBezTo>
                  <a:cubicBezTo>
                    <a:pt x="360841" y="26670"/>
                    <a:pt x="365184" y="27737"/>
                    <a:pt x="369756" y="25679"/>
                  </a:cubicBezTo>
                  <a:cubicBezTo>
                    <a:pt x="371280" y="24994"/>
                    <a:pt x="373490" y="23774"/>
                    <a:pt x="374709" y="24156"/>
                  </a:cubicBezTo>
                  <a:cubicBezTo>
                    <a:pt x="377833" y="24994"/>
                    <a:pt x="381186" y="26213"/>
                    <a:pt x="383320" y="27966"/>
                  </a:cubicBezTo>
                  <a:cubicBezTo>
                    <a:pt x="386520" y="30556"/>
                    <a:pt x="390635" y="32690"/>
                    <a:pt x="392235" y="36348"/>
                  </a:cubicBezTo>
                  <a:cubicBezTo>
                    <a:pt x="392921" y="37948"/>
                    <a:pt x="395512" y="39091"/>
                    <a:pt x="398255" y="38329"/>
                  </a:cubicBezTo>
                  <a:cubicBezTo>
                    <a:pt x="400465" y="37719"/>
                    <a:pt x="402522" y="36652"/>
                    <a:pt x="402217" y="34519"/>
                  </a:cubicBezTo>
                  <a:cubicBezTo>
                    <a:pt x="401989" y="32842"/>
                    <a:pt x="403132" y="31852"/>
                    <a:pt x="405418" y="31699"/>
                  </a:cubicBezTo>
                  <a:cubicBezTo>
                    <a:pt x="410371" y="31318"/>
                    <a:pt x="415324" y="31242"/>
                    <a:pt x="420277" y="30709"/>
                  </a:cubicBezTo>
                  <a:cubicBezTo>
                    <a:pt x="426906" y="29947"/>
                    <a:pt x="433383" y="29032"/>
                    <a:pt x="439784" y="27432"/>
                  </a:cubicBezTo>
                  <a:cubicBezTo>
                    <a:pt x="448547" y="25298"/>
                    <a:pt x="457310" y="23317"/>
                    <a:pt x="466759" y="22936"/>
                  </a:cubicBezTo>
                  <a:cubicBezTo>
                    <a:pt x="473083" y="22708"/>
                    <a:pt x="478112" y="25070"/>
                    <a:pt x="483675" y="26289"/>
                  </a:cubicBezTo>
                  <a:cubicBezTo>
                    <a:pt x="491067" y="27889"/>
                    <a:pt x="496553" y="31852"/>
                    <a:pt x="502725" y="35052"/>
                  </a:cubicBezTo>
                  <a:cubicBezTo>
                    <a:pt x="504478" y="35966"/>
                    <a:pt x="506383" y="36728"/>
                    <a:pt x="507830" y="37795"/>
                  </a:cubicBezTo>
                  <a:cubicBezTo>
                    <a:pt x="510421" y="39776"/>
                    <a:pt x="513850" y="41224"/>
                    <a:pt x="513850" y="44729"/>
                  </a:cubicBezTo>
                  <a:cubicBezTo>
                    <a:pt x="513850" y="46101"/>
                    <a:pt x="517355" y="48463"/>
                    <a:pt x="519718" y="48768"/>
                  </a:cubicBezTo>
                  <a:cubicBezTo>
                    <a:pt x="523756" y="49378"/>
                    <a:pt x="526347" y="50902"/>
                    <a:pt x="528862" y="52807"/>
                  </a:cubicBezTo>
                  <a:cubicBezTo>
                    <a:pt x="535643" y="57988"/>
                    <a:pt x="542959" y="62865"/>
                    <a:pt x="549055" y="68351"/>
                  </a:cubicBezTo>
                  <a:cubicBezTo>
                    <a:pt x="555684" y="74371"/>
                    <a:pt x="561475" y="80924"/>
                    <a:pt x="567038" y="87478"/>
                  </a:cubicBezTo>
                  <a:cubicBezTo>
                    <a:pt x="573439" y="94945"/>
                    <a:pt x="578468" y="102870"/>
                    <a:pt x="583497" y="110871"/>
                  </a:cubicBezTo>
                  <a:cubicBezTo>
                    <a:pt x="588755" y="119253"/>
                    <a:pt x="591041" y="128168"/>
                    <a:pt x="595537" y="136627"/>
                  </a:cubicBezTo>
                  <a:cubicBezTo>
                    <a:pt x="601480" y="147676"/>
                    <a:pt x="604528" y="159182"/>
                    <a:pt x="609634" y="170307"/>
                  </a:cubicBezTo>
                  <a:cubicBezTo>
                    <a:pt x="611462" y="174269"/>
                    <a:pt x="611615" y="178689"/>
                    <a:pt x="612682" y="182880"/>
                  </a:cubicBezTo>
                  <a:cubicBezTo>
                    <a:pt x="613825" y="187300"/>
                    <a:pt x="615272" y="191719"/>
                    <a:pt x="616339" y="196215"/>
                  </a:cubicBezTo>
                  <a:cubicBezTo>
                    <a:pt x="617101" y="199568"/>
                    <a:pt x="617787" y="202921"/>
                    <a:pt x="617940" y="206273"/>
                  </a:cubicBezTo>
                  <a:cubicBezTo>
                    <a:pt x="618244" y="211226"/>
                    <a:pt x="617330" y="216256"/>
                    <a:pt x="618168" y="221133"/>
                  </a:cubicBezTo>
                  <a:cubicBezTo>
                    <a:pt x="619997" y="231877"/>
                    <a:pt x="618092" y="242697"/>
                    <a:pt x="619616" y="253365"/>
                  </a:cubicBezTo>
                  <a:close/>
                  <a:moveTo>
                    <a:pt x="593632" y="236220"/>
                  </a:moveTo>
                  <a:cubicBezTo>
                    <a:pt x="594241" y="227609"/>
                    <a:pt x="593022" y="218923"/>
                    <a:pt x="592565" y="210236"/>
                  </a:cubicBezTo>
                  <a:cubicBezTo>
                    <a:pt x="592565" y="209931"/>
                    <a:pt x="592717" y="209550"/>
                    <a:pt x="592565" y="209245"/>
                  </a:cubicBezTo>
                  <a:cubicBezTo>
                    <a:pt x="589898" y="204064"/>
                    <a:pt x="592412" y="198196"/>
                    <a:pt x="588526" y="193167"/>
                  </a:cubicBezTo>
                  <a:cubicBezTo>
                    <a:pt x="587688" y="183490"/>
                    <a:pt x="580982" y="175489"/>
                    <a:pt x="572296" y="168783"/>
                  </a:cubicBezTo>
                  <a:cubicBezTo>
                    <a:pt x="563990" y="162382"/>
                    <a:pt x="557284" y="155524"/>
                    <a:pt x="551722" y="147904"/>
                  </a:cubicBezTo>
                  <a:cubicBezTo>
                    <a:pt x="549969" y="145542"/>
                    <a:pt x="548521" y="142875"/>
                    <a:pt x="545930" y="141046"/>
                  </a:cubicBezTo>
                  <a:cubicBezTo>
                    <a:pt x="538539" y="135636"/>
                    <a:pt x="530690" y="130454"/>
                    <a:pt x="522842" y="125425"/>
                  </a:cubicBezTo>
                  <a:cubicBezTo>
                    <a:pt x="519032" y="122987"/>
                    <a:pt x="514688" y="120929"/>
                    <a:pt x="510726" y="118567"/>
                  </a:cubicBezTo>
                  <a:cubicBezTo>
                    <a:pt x="504097" y="114605"/>
                    <a:pt x="497772" y="110261"/>
                    <a:pt x="490914" y="106451"/>
                  </a:cubicBezTo>
                  <a:cubicBezTo>
                    <a:pt x="487561" y="104546"/>
                    <a:pt x="483370" y="103403"/>
                    <a:pt x="479484" y="101956"/>
                  </a:cubicBezTo>
                  <a:cubicBezTo>
                    <a:pt x="479027" y="101803"/>
                    <a:pt x="478265" y="101879"/>
                    <a:pt x="477732" y="101956"/>
                  </a:cubicBezTo>
                  <a:cubicBezTo>
                    <a:pt x="472474" y="103023"/>
                    <a:pt x="470492" y="106223"/>
                    <a:pt x="473236" y="109804"/>
                  </a:cubicBezTo>
                  <a:cubicBezTo>
                    <a:pt x="474226" y="111100"/>
                    <a:pt x="475979" y="112548"/>
                    <a:pt x="477884" y="113081"/>
                  </a:cubicBezTo>
                  <a:cubicBezTo>
                    <a:pt x="486495" y="115748"/>
                    <a:pt x="493276" y="119482"/>
                    <a:pt x="496096" y="126187"/>
                  </a:cubicBezTo>
                  <a:cubicBezTo>
                    <a:pt x="496400" y="127026"/>
                    <a:pt x="497086" y="127864"/>
                    <a:pt x="498001" y="128473"/>
                  </a:cubicBezTo>
                  <a:cubicBezTo>
                    <a:pt x="505621" y="134112"/>
                    <a:pt x="506535" y="142494"/>
                    <a:pt x="513469" y="148361"/>
                  </a:cubicBezTo>
                  <a:cubicBezTo>
                    <a:pt x="513927" y="148743"/>
                    <a:pt x="513469" y="149581"/>
                    <a:pt x="513469" y="150190"/>
                  </a:cubicBezTo>
                  <a:cubicBezTo>
                    <a:pt x="512707" y="149886"/>
                    <a:pt x="511869" y="149657"/>
                    <a:pt x="511107" y="149276"/>
                  </a:cubicBezTo>
                  <a:cubicBezTo>
                    <a:pt x="510574" y="149047"/>
                    <a:pt x="509964" y="148666"/>
                    <a:pt x="509735" y="148285"/>
                  </a:cubicBezTo>
                  <a:cubicBezTo>
                    <a:pt x="504706" y="139446"/>
                    <a:pt x="494419" y="133731"/>
                    <a:pt x="485504" y="127178"/>
                  </a:cubicBezTo>
                  <a:cubicBezTo>
                    <a:pt x="484437" y="126416"/>
                    <a:pt x="482532" y="125654"/>
                    <a:pt x="481084" y="125730"/>
                  </a:cubicBezTo>
                  <a:cubicBezTo>
                    <a:pt x="478036" y="125883"/>
                    <a:pt x="474988" y="128397"/>
                    <a:pt x="474760" y="130683"/>
                  </a:cubicBezTo>
                  <a:cubicBezTo>
                    <a:pt x="474531" y="133121"/>
                    <a:pt x="475522" y="135103"/>
                    <a:pt x="479027" y="136246"/>
                  </a:cubicBezTo>
                  <a:cubicBezTo>
                    <a:pt x="480932" y="136855"/>
                    <a:pt x="482608" y="137846"/>
                    <a:pt x="484285" y="138760"/>
                  </a:cubicBezTo>
                  <a:cubicBezTo>
                    <a:pt x="487028" y="140284"/>
                    <a:pt x="489771" y="141808"/>
                    <a:pt x="492210" y="143561"/>
                  </a:cubicBezTo>
                  <a:cubicBezTo>
                    <a:pt x="494191" y="144933"/>
                    <a:pt x="495715" y="146685"/>
                    <a:pt x="497467" y="148209"/>
                  </a:cubicBezTo>
                  <a:cubicBezTo>
                    <a:pt x="499525" y="150038"/>
                    <a:pt x="501735" y="151714"/>
                    <a:pt x="503563" y="153619"/>
                  </a:cubicBezTo>
                  <a:cubicBezTo>
                    <a:pt x="508364" y="158496"/>
                    <a:pt x="513850" y="163068"/>
                    <a:pt x="518651" y="167869"/>
                  </a:cubicBezTo>
                  <a:cubicBezTo>
                    <a:pt x="524975" y="174269"/>
                    <a:pt x="529700" y="181508"/>
                    <a:pt x="534958" y="188443"/>
                  </a:cubicBezTo>
                  <a:cubicBezTo>
                    <a:pt x="538768" y="193472"/>
                    <a:pt x="543340" y="198196"/>
                    <a:pt x="548140" y="202768"/>
                  </a:cubicBezTo>
                  <a:cubicBezTo>
                    <a:pt x="549360" y="203911"/>
                    <a:pt x="550883" y="204749"/>
                    <a:pt x="553246" y="204445"/>
                  </a:cubicBezTo>
                  <a:cubicBezTo>
                    <a:pt x="555608" y="204140"/>
                    <a:pt x="556446" y="203226"/>
                    <a:pt x="556598" y="201625"/>
                  </a:cubicBezTo>
                  <a:cubicBezTo>
                    <a:pt x="556598" y="200939"/>
                    <a:pt x="557284" y="200178"/>
                    <a:pt x="557894" y="199644"/>
                  </a:cubicBezTo>
                  <a:cubicBezTo>
                    <a:pt x="559723" y="197968"/>
                    <a:pt x="559189" y="196368"/>
                    <a:pt x="557894" y="194615"/>
                  </a:cubicBezTo>
                  <a:cubicBezTo>
                    <a:pt x="554846" y="190576"/>
                    <a:pt x="552027" y="186461"/>
                    <a:pt x="548826" y="182118"/>
                  </a:cubicBezTo>
                  <a:cubicBezTo>
                    <a:pt x="546235" y="178689"/>
                    <a:pt x="544025" y="175489"/>
                    <a:pt x="541816" y="172364"/>
                  </a:cubicBezTo>
                  <a:cubicBezTo>
                    <a:pt x="540292" y="170231"/>
                    <a:pt x="538768" y="168173"/>
                    <a:pt x="537167" y="166040"/>
                  </a:cubicBezTo>
                  <a:cubicBezTo>
                    <a:pt x="532748" y="160325"/>
                    <a:pt x="528557" y="154458"/>
                    <a:pt x="523832" y="148895"/>
                  </a:cubicBezTo>
                  <a:cubicBezTo>
                    <a:pt x="518498" y="142494"/>
                    <a:pt x="515298" y="135331"/>
                    <a:pt x="509735" y="129083"/>
                  </a:cubicBezTo>
                  <a:cubicBezTo>
                    <a:pt x="509278" y="128549"/>
                    <a:pt x="509888" y="127635"/>
                    <a:pt x="510040" y="126873"/>
                  </a:cubicBezTo>
                  <a:cubicBezTo>
                    <a:pt x="510650" y="127178"/>
                    <a:pt x="511336" y="127483"/>
                    <a:pt x="511945" y="127864"/>
                  </a:cubicBezTo>
                  <a:cubicBezTo>
                    <a:pt x="515603" y="130454"/>
                    <a:pt x="519108" y="133045"/>
                    <a:pt x="522766" y="135560"/>
                  </a:cubicBezTo>
                  <a:cubicBezTo>
                    <a:pt x="525433" y="137389"/>
                    <a:pt x="528557" y="138836"/>
                    <a:pt x="531148" y="140665"/>
                  </a:cubicBezTo>
                  <a:cubicBezTo>
                    <a:pt x="537853" y="145542"/>
                    <a:pt x="542654" y="151486"/>
                    <a:pt x="546692" y="157658"/>
                  </a:cubicBezTo>
                  <a:cubicBezTo>
                    <a:pt x="550045" y="162763"/>
                    <a:pt x="554846" y="166954"/>
                    <a:pt x="560027" y="170993"/>
                  </a:cubicBezTo>
                  <a:cubicBezTo>
                    <a:pt x="563533" y="173736"/>
                    <a:pt x="567267" y="176479"/>
                    <a:pt x="570391" y="179451"/>
                  </a:cubicBezTo>
                  <a:cubicBezTo>
                    <a:pt x="572448" y="181432"/>
                    <a:pt x="574429" y="183794"/>
                    <a:pt x="575115" y="186157"/>
                  </a:cubicBezTo>
                  <a:cubicBezTo>
                    <a:pt x="577249" y="193701"/>
                    <a:pt x="581668" y="201016"/>
                    <a:pt x="580602" y="209017"/>
                  </a:cubicBezTo>
                  <a:cubicBezTo>
                    <a:pt x="580602" y="209474"/>
                    <a:pt x="580373" y="210007"/>
                    <a:pt x="580602" y="210464"/>
                  </a:cubicBezTo>
                  <a:cubicBezTo>
                    <a:pt x="583192" y="215189"/>
                    <a:pt x="582583" y="220218"/>
                    <a:pt x="582964" y="225019"/>
                  </a:cubicBezTo>
                  <a:cubicBezTo>
                    <a:pt x="583650" y="233934"/>
                    <a:pt x="581897" y="243002"/>
                    <a:pt x="582125" y="251993"/>
                  </a:cubicBezTo>
                  <a:cubicBezTo>
                    <a:pt x="582278" y="257632"/>
                    <a:pt x="579458" y="262890"/>
                    <a:pt x="578925" y="268453"/>
                  </a:cubicBezTo>
                  <a:cubicBezTo>
                    <a:pt x="578620" y="272263"/>
                    <a:pt x="578697" y="273787"/>
                    <a:pt x="583268" y="275006"/>
                  </a:cubicBezTo>
                  <a:cubicBezTo>
                    <a:pt x="584030" y="275234"/>
                    <a:pt x="585631" y="275234"/>
                    <a:pt x="585935" y="275006"/>
                  </a:cubicBezTo>
                  <a:cubicBezTo>
                    <a:pt x="587460" y="273406"/>
                    <a:pt x="589669" y="271729"/>
                    <a:pt x="589822" y="269977"/>
                  </a:cubicBezTo>
                  <a:cubicBezTo>
                    <a:pt x="590127" y="264109"/>
                    <a:pt x="591650" y="258318"/>
                    <a:pt x="592565" y="252527"/>
                  </a:cubicBezTo>
                  <a:cubicBezTo>
                    <a:pt x="593403" y="247117"/>
                    <a:pt x="593403" y="241554"/>
                    <a:pt x="593784" y="236144"/>
                  </a:cubicBezTo>
                  <a:close/>
                  <a:moveTo>
                    <a:pt x="469883" y="59665"/>
                  </a:moveTo>
                  <a:cubicBezTo>
                    <a:pt x="470950" y="57455"/>
                    <a:pt x="471178" y="55550"/>
                    <a:pt x="468511" y="53721"/>
                  </a:cubicBezTo>
                  <a:cubicBezTo>
                    <a:pt x="464930" y="51283"/>
                    <a:pt x="460663" y="50216"/>
                    <a:pt x="455862" y="49987"/>
                  </a:cubicBezTo>
                  <a:cubicBezTo>
                    <a:pt x="447861" y="49683"/>
                    <a:pt x="440012" y="50826"/>
                    <a:pt x="432164" y="51740"/>
                  </a:cubicBezTo>
                  <a:cubicBezTo>
                    <a:pt x="421267" y="53035"/>
                    <a:pt x="413266" y="57531"/>
                    <a:pt x="405570" y="62560"/>
                  </a:cubicBezTo>
                  <a:cubicBezTo>
                    <a:pt x="404046" y="63551"/>
                    <a:pt x="403132" y="65075"/>
                    <a:pt x="401684" y="66142"/>
                  </a:cubicBezTo>
                  <a:cubicBezTo>
                    <a:pt x="399474" y="67818"/>
                    <a:pt x="396350" y="69037"/>
                    <a:pt x="393683" y="67971"/>
                  </a:cubicBezTo>
                  <a:cubicBezTo>
                    <a:pt x="392159" y="67361"/>
                    <a:pt x="391702" y="64770"/>
                    <a:pt x="391625" y="63018"/>
                  </a:cubicBezTo>
                  <a:cubicBezTo>
                    <a:pt x="391016" y="53264"/>
                    <a:pt x="384158" y="47092"/>
                    <a:pt x="372042" y="44196"/>
                  </a:cubicBezTo>
                  <a:cubicBezTo>
                    <a:pt x="367165" y="42977"/>
                    <a:pt x="362288" y="41758"/>
                    <a:pt x="357564" y="40310"/>
                  </a:cubicBezTo>
                  <a:cubicBezTo>
                    <a:pt x="355507" y="39624"/>
                    <a:pt x="353068" y="38633"/>
                    <a:pt x="352002" y="37338"/>
                  </a:cubicBezTo>
                  <a:cubicBezTo>
                    <a:pt x="347658" y="32156"/>
                    <a:pt x="340114" y="30251"/>
                    <a:pt x="333256" y="28042"/>
                  </a:cubicBezTo>
                  <a:cubicBezTo>
                    <a:pt x="325789" y="25679"/>
                    <a:pt x="317635" y="24765"/>
                    <a:pt x="309634" y="26975"/>
                  </a:cubicBezTo>
                  <a:cubicBezTo>
                    <a:pt x="307043" y="27661"/>
                    <a:pt x="303691" y="28270"/>
                    <a:pt x="304377" y="31394"/>
                  </a:cubicBezTo>
                  <a:cubicBezTo>
                    <a:pt x="304834" y="33299"/>
                    <a:pt x="307348" y="36119"/>
                    <a:pt x="310015" y="36500"/>
                  </a:cubicBezTo>
                  <a:cubicBezTo>
                    <a:pt x="318169" y="37795"/>
                    <a:pt x="326475" y="38938"/>
                    <a:pt x="334552" y="40462"/>
                  </a:cubicBezTo>
                  <a:cubicBezTo>
                    <a:pt x="337905" y="41072"/>
                    <a:pt x="342400" y="41834"/>
                    <a:pt x="343924" y="43586"/>
                  </a:cubicBezTo>
                  <a:cubicBezTo>
                    <a:pt x="347582" y="48006"/>
                    <a:pt x="349868" y="52959"/>
                    <a:pt x="352611" y="57760"/>
                  </a:cubicBezTo>
                  <a:cubicBezTo>
                    <a:pt x="352840" y="58217"/>
                    <a:pt x="352306" y="58903"/>
                    <a:pt x="352078" y="59512"/>
                  </a:cubicBezTo>
                  <a:cubicBezTo>
                    <a:pt x="351316" y="59360"/>
                    <a:pt x="350477" y="59284"/>
                    <a:pt x="349792" y="58979"/>
                  </a:cubicBezTo>
                  <a:cubicBezTo>
                    <a:pt x="347353" y="57760"/>
                    <a:pt x="344686" y="57531"/>
                    <a:pt x="341791" y="57607"/>
                  </a:cubicBezTo>
                  <a:cubicBezTo>
                    <a:pt x="340495" y="57607"/>
                    <a:pt x="339200" y="57531"/>
                    <a:pt x="337981" y="57226"/>
                  </a:cubicBezTo>
                  <a:cubicBezTo>
                    <a:pt x="329142" y="55474"/>
                    <a:pt x="320455" y="53493"/>
                    <a:pt x="311615" y="51892"/>
                  </a:cubicBezTo>
                  <a:cubicBezTo>
                    <a:pt x="308796" y="51359"/>
                    <a:pt x="306586" y="53035"/>
                    <a:pt x="304300" y="54178"/>
                  </a:cubicBezTo>
                  <a:cubicBezTo>
                    <a:pt x="301557" y="55550"/>
                    <a:pt x="304148" y="56617"/>
                    <a:pt x="304377" y="57760"/>
                  </a:cubicBezTo>
                  <a:cubicBezTo>
                    <a:pt x="304986" y="61646"/>
                    <a:pt x="310092" y="61341"/>
                    <a:pt x="313444" y="62256"/>
                  </a:cubicBezTo>
                  <a:cubicBezTo>
                    <a:pt x="316721" y="63170"/>
                    <a:pt x="320531" y="63094"/>
                    <a:pt x="324112" y="63551"/>
                  </a:cubicBezTo>
                  <a:cubicBezTo>
                    <a:pt x="329675" y="64389"/>
                    <a:pt x="335161" y="65227"/>
                    <a:pt x="340648" y="66218"/>
                  </a:cubicBezTo>
                  <a:cubicBezTo>
                    <a:pt x="347734" y="67437"/>
                    <a:pt x="354897" y="68428"/>
                    <a:pt x="360917" y="71704"/>
                  </a:cubicBezTo>
                  <a:cubicBezTo>
                    <a:pt x="361907" y="72238"/>
                    <a:pt x="363127" y="72619"/>
                    <a:pt x="364193" y="72923"/>
                  </a:cubicBezTo>
                  <a:cubicBezTo>
                    <a:pt x="369299" y="74524"/>
                    <a:pt x="374404" y="76048"/>
                    <a:pt x="379510" y="77800"/>
                  </a:cubicBezTo>
                  <a:cubicBezTo>
                    <a:pt x="381110" y="78334"/>
                    <a:pt x="382253" y="78715"/>
                    <a:pt x="381338" y="80848"/>
                  </a:cubicBezTo>
                  <a:cubicBezTo>
                    <a:pt x="378367" y="87859"/>
                    <a:pt x="376385" y="95098"/>
                    <a:pt x="374023" y="102718"/>
                  </a:cubicBezTo>
                  <a:cubicBezTo>
                    <a:pt x="373109" y="105308"/>
                    <a:pt x="371737" y="107442"/>
                    <a:pt x="371509" y="109652"/>
                  </a:cubicBezTo>
                  <a:cubicBezTo>
                    <a:pt x="371204" y="112243"/>
                    <a:pt x="373871" y="114453"/>
                    <a:pt x="377147" y="114986"/>
                  </a:cubicBezTo>
                  <a:cubicBezTo>
                    <a:pt x="380119" y="115519"/>
                    <a:pt x="380881" y="113233"/>
                    <a:pt x="382710" y="112319"/>
                  </a:cubicBezTo>
                  <a:cubicBezTo>
                    <a:pt x="383167" y="112090"/>
                    <a:pt x="383015" y="111404"/>
                    <a:pt x="383472" y="111100"/>
                  </a:cubicBezTo>
                  <a:cubicBezTo>
                    <a:pt x="386977" y="108738"/>
                    <a:pt x="385606" y="105385"/>
                    <a:pt x="386901" y="102489"/>
                  </a:cubicBezTo>
                  <a:cubicBezTo>
                    <a:pt x="388958" y="97917"/>
                    <a:pt x="389644" y="93116"/>
                    <a:pt x="391168" y="88392"/>
                  </a:cubicBezTo>
                  <a:cubicBezTo>
                    <a:pt x="393607" y="80696"/>
                    <a:pt x="395969" y="79629"/>
                    <a:pt x="405037" y="84049"/>
                  </a:cubicBezTo>
                  <a:cubicBezTo>
                    <a:pt x="405342" y="84201"/>
                    <a:pt x="405875" y="84201"/>
                    <a:pt x="406180" y="84430"/>
                  </a:cubicBezTo>
                  <a:cubicBezTo>
                    <a:pt x="413952" y="88163"/>
                    <a:pt x="421039" y="92354"/>
                    <a:pt x="425077" y="98527"/>
                  </a:cubicBezTo>
                  <a:cubicBezTo>
                    <a:pt x="429421" y="105156"/>
                    <a:pt x="430411" y="112471"/>
                    <a:pt x="431554" y="119634"/>
                  </a:cubicBezTo>
                  <a:cubicBezTo>
                    <a:pt x="432088" y="123139"/>
                    <a:pt x="434602" y="125501"/>
                    <a:pt x="439327" y="125654"/>
                  </a:cubicBezTo>
                  <a:cubicBezTo>
                    <a:pt x="440317" y="125654"/>
                    <a:pt x="441765" y="125273"/>
                    <a:pt x="442298" y="124739"/>
                  </a:cubicBezTo>
                  <a:cubicBezTo>
                    <a:pt x="445347" y="121539"/>
                    <a:pt x="447328" y="117958"/>
                    <a:pt x="446337" y="113995"/>
                  </a:cubicBezTo>
                  <a:cubicBezTo>
                    <a:pt x="446032" y="112852"/>
                    <a:pt x="445118" y="111709"/>
                    <a:pt x="445042" y="110566"/>
                  </a:cubicBezTo>
                  <a:cubicBezTo>
                    <a:pt x="444813" y="104166"/>
                    <a:pt x="442451" y="97917"/>
                    <a:pt x="439403" y="92050"/>
                  </a:cubicBezTo>
                  <a:cubicBezTo>
                    <a:pt x="435669" y="84963"/>
                    <a:pt x="435212" y="75971"/>
                    <a:pt x="422563" y="72695"/>
                  </a:cubicBezTo>
                  <a:cubicBezTo>
                    <a:pt x="421953" y="72543"/>
                    <a:pt x="421572" y="71857"/>
                    <a:pt x="421039" y="71399"/>
                  </a:cubicBezTo>
                  <a:cubicBezTo>
                    <a:pt x="421877" y="70942"/>
                    <a:pt x="422715" y="70333"/>
                    <a:pt x="423630" y="70180"/>
                  </a:cubicBezTo>
                  <a:cubicBezTo>
                    <a:pt x="425915" y="69799"/>
                    <a:pt x="428278" y="69723"/>
                    <a:pt x="430564" y="69342"/>
                  </a:cubicBezTo>
                  <a:cubicBezTo>
                    <a:pt x="434831" y="68656"/>
                    <a:pt x="439098" y="67818"/>
                    <a:pt x="443442" y="67285"/>
                  </a:cubicBezTo>
                  <a:cubicBezTo>
                    <a:pt x="449080" y="66523"/>
                    <a:pt x="454872" y="66294"/>
                    <a:pt x="460358" y="65227"/>
                  </a:cubicBezTo>
                  <a:cubicBezTo>
                    <a:pt x="464397" y="64465"/>
                    <a:pt x="468130" y="62865"/>
                    <a:pt x="469730" y="59588"/>
                  </a:cubicBezTo>
                  <a:close/>
                  <a:moveTo>
                    <a:pt x="279916" y="98679"/>
                  </a:moveTo>
                  <a:cubicBezTo>
                    <a:pt x="282126" y="97460"/>
                    <a:pt x="283650" y="95936"/>
                    <a:pt x="282888" y="93802"/>
                  </a:cubicBezTo>
                  <a:cubicBezTo>
                    <a:pt x="282431" y="92583"/>
                    <a:pt x="276716" y="91516"/>
                    <a:pt x="274354" y="92126"/>
                  </a:cubicBezTo>
                  <a:cubicBezTo>
                    <a:pt x="268562" y="93650"/>
                    <a:pt x="262771" y="95326"/>
                    <a:pt x="256980" y="96850"/>
                  </a:cubicBezTo>
                  <a:cubicBezTo>
                    <a:pt x="250579" y="98527"/>
                    <a:pt x="244255" y="100660"/>
                    <a:pt x="237702" y="101575"/>
                  </a:cubicBezTo>
                  <a:cubicBezTo>
                    <a:pt x="232139" y="102337"/>
                    <a:pt x="227415" y="104013"/>
                    <a:pt x="222538" y="105613"/>
                  </a:cubicBezTo>
                  <a:cubicBezTo>
                    <a:pt x="220480" y="106299"/>
                    <a:pt x="218804" y="107823"/>
                    <a:pt x="216747" y="108280"/>
                  </a:cubicBezTo>
                  <a:cubicBezTo>
                    <a:pt x="201811" y="111786"/>
                    <a:pt x="188857" y="118034"/>
                    <a:pt x="176818" y="124816"/>
                  </a:cubicBezTo>
                  <a:cubicBezTo>
                    <a:pt x="166759" y="130531"/>
                    <a:pt x="156472" y="135941"/>
                    <a:pt x="145957" y="141123"/>
                  </a:cubicBezTo>
                  <a:cubicBezTo>
                    <a:pt x="137194" y="145390"/>
                    <a:pt x="128735" y="149962"/>
                    <a:pt x="120201" y="154534"/>
                  </a:cubicBezTo>
                  <a:cubicBezTo>
                    <a:pt x="117458" y="155981"/>
                    <a:pt x="114715" y="157582"/>
                    <a:pt x="112200" y="159258"/>
                  </a:cubicBezTo>
                  <a:cubicBezTo>
                    <a:pt x="108466" y="161773"/>
                    <a:pt x="104809" y="164211"/>
                    <a:pt x="101075" y="166726"/>
                  </a:cubicBezTo>
                  <a:cubicBezTo>
                    <a:pt x="97265" y="169316"/>
                    <a:pt x="93379" y="171907"/>
                    <a:pt x="89492" y="174498"/>
                  </a:cubicBezTo>
                  <a:cubicBezTo>
                    <a:pt x="87130" y="176098"/>
                    <a:pt x="83854" y="177165"/>
                    <a:pt x="82177" y="178994"/>
                  </a:cubicBezTo>
                  <a:cubicBezTo>
                    <a:pt x="78824" y="182651"/>
                    <a:pt x="73643" y="185395"/>
                    <a:pt x="71967" y="189891"/>
                  </a:cubicBezTo>
                  <a:cubicBezTo>
                    <a:pt x="71585" y="190957"/>
                    <a:pt x="69604" y="191796"/>
                    <a:pt x="68309" y="192634"/>
                  </a:cubicBezTo>
                  <a:cubicBezTo>
                    <a:pt x="67852" y="192862"/>
                    <a:pt x="67090" y="192862"/>
                    <a:pt x="66556" y="193015"/>
                  </a:cubicBezTo>
                  <a:cubicBezTo>
                    <a:pt x="66709" y="192558"/>
                    <a:pt x="66861" y="192100"/>
                    <a:pt x="67090" y="191643"/>
                  </a:cubicBezTo>
                  <a:cubicBezTo>
                    <a:pt x="68537" y="189357"/>
                    <a:pt x="70062" y="187147"/>
                    <a:pt x="71509" y="184938"/>
                  </a:cubicBezTo>
                  <a:cubicBezTo>
                    <a:pt x="72728" y="183033"/>
                    <a:pt x="74024" y="181128"/>
                    <a:pt x="75243" y="179223"/>
                  </a:cubicBezTo>
                  <a:cubicBezTo>
                    <a:pt x="76615" y="177089"/>
                    <a:pt x="77300" y="174651"/>
                    <a:pt x="79053" y="172669"/>
                  </a:cubicBezTo>
                  <a:cubicBezTo>
                    <a:pt x="86140" y="164821"/>
                    <a:pt x="93531" y="157124"/>
                    <a:pt x="100770" y="149352"/>
                  </a:cubicBezTo>
                  <a:cubicBezTo>
                    <a:pt x="102142" y="147828"/>
                    <a:pt x="103056" y="146152"/>
                    <a:pt x="104656" y="144780"/>
                  </a:cubicBezTo>
                  <a:cubicBezTo>
                    <a:pt x="109457" y="140589"/>
                    <a:pt x="114410" y="136474"/>
                    <a:pt x="119287" y="132283"/>
                  </a:cubicBezTo>
                  <a:cubicBezTo>
                    <a:pt x="122411" y="129693"/>
                    <a:pt x="126221" y="127406"/>
                    <a:pt x="128659" y="124511"/>
                  </a:cubicBezTo>
                  <a:cubicBezTo>
                    <a:pt x="133384" y="118872"/>
                    <a:pt x="140013" y="114376"/>
                    <a:pt x="145957" y="109576"/>
                  </a:cubicBezTo>
                  <a:cubicBezTo>
                    <a:pt x="153653" y="103327"/>
                    <a:pt x="162263" y="97688"/>
                    <a:pt x="170493" y="91821"/>
                  </a:cubicBezTo>
                  <a:cubicBezTo>
                    <a:pt x="171636" y="91059"/>
                    <a:pt x="172550" y="89992"/>
                    <a:pt x="173846" y="89459"/>
                  </a:cubicBezTo>
                  <a:cubicBezTo>
                    <a:pt x="183295" y="85496"/>
                    <a:pt x="190838" y="79781"/>
                    <a:pt x="199906" y="75514"/>
                  </a:cubicBezTo>
                  <a:cubicBezTo>
                    <a:pt x="206078" y="72619"/>
                    <a:pt x="211565" y="68656"/>
                    <a:pt x="218194" y="66523"/>
                  </a:cubicBezTo>
                  <a:cubicBezTo>
                    <a:pt x="229929" y="62789"/>
                    <a:pt x="242197" y="59360"/>
                    <a:pt x="255685" y="62408"/>
                  </a:cubicBezTo>
                  <a:cubicBezTo>
                    <a:pt x="256294" y="62560"/>
                    <a:pt x="257285" y="62179"/>
                    <a:pt x="257895" y="61798"/>
                  </a:cubicBezTo>
                  <a:cubicBezTo>
                    <a:pt x="261628" y="59741"/>
                    <a:pt x="261247" y="56845"/>
                    <a:pt x="256675" y="55626"/>
                  </a:cubicBezTo>
                  <a:cubicBezTo>
                    <a:pt x="252256" y="54407"/>
                    <a:pt x="247531" y="53416"/>
                    <a:pt x="242807" y="52959"/>
                  </a:cubicBezTo>
                  <a:cubicBezTo>
                    <a:pt x="235415" y="52273"/>
                    <a:pt x="228786" y="54407"/>
                    <a:pt x="222233" y="56617"/>
                  </a:cubicBezTo>
                  <a:cubicBezTo>
                    <a:pt x="218118" y="57988"/>
                    <a:pt x="213851" y="59131"/>
                    <a:pt x="209888" y="60731"/>
                  </a:cubicBezTo>
                  <a:cubicBezTo>
                    <a:pt x="206612" y="62027"/>
                    <a:pt x="203488" y="63779"/>
                    <a:pt x="200592" y="65456"/>
                  </a:cubicBezTo>
                  <a:cubicBezTo>
                    <a:pt x="198001" y="66980"/>
                    <a:pt x="195868" y="68809"/>
                    <a:pt x="193277" y="70333"/>
                  </a:cubicBezTo>
                  <a:cubicBezTo>
                    <a:pt x="190077" y="72238"/>
                    <a:pt x="186571" y="73990"/>
                    <a:pt x="182914" y="76124"/>
                  </a:cubicBezTo>
                  <a:cubicBezTo>
                    <a:pt x="181618" y="77038"/>
                    <a:pt x="180780" y="77800"/>
                    <a:pt x="179713" y="78410"/>
                  </a:cubicBezTo>
                  <a:cubicBezTo>
                    <a:pt x="172550" y="82601"/>
                    <a:pt x="164930" y="86487"/>
                    <a:pt x="158301" y="91059"/>
                  </a:cubicBezTo>
                  <a:cubicBezTo>
                    <a:pt x="151595" y="95707"/>
                    <a:pt x="145880" y="101041"/>
                    <a:pt x="139785" y="106071"/>
                  </a:cubicBezTo>
                  <a:cubicBezTo>
                    <a:pt x="133384" y="111328"/>
                    <a:pt x="126907" y="116586"/>
                    <a:pt x="120430" y="121844"/>
                  </a:cubicBezTo>
                  <a:cubicBezTo>
                    <a:pt x="118144" y="123673"/>
                    <a:pt x="115934" y="125578"/>
                    <a:pt x="113800" y="127559"/>
                  </a:cubicBezTo>
                  <a:cubicBezTo>
                    <a:pt x="109457" y="131521"/>
                    <a:pt x="105037" y="135484"/>
                    <a:pt x="100846" y="139522"/>
                  </a:cubicBezTo>
                  <a:cubicBezTo>
                    <a:pt x="99322" y="140970"/>
                    <a:pt x="98179" y="142570"/>
                    <a:pt x="96808" y="144094"/>
                  </a:cubicBezTo>
                  <a:cubicBezTo>
                    <a:pt x="95436" y="145618"/>
                    <a:pt x="93912" y="147066"/>
                    <a:pt x="92540" y="148590"/>
                  </a:cubicBezTo>
                  <a:cubicBezTo>
                    <a:pt x="87740" y="153696"/>
                    <a:pt x="81949" y="158572"/>
                    <a:pt x="78291" y="164059"/>
                  </a:cubicBezTo>
                  <a:cubicBezTo>
                    <a:pt x="74481" y="169774"/>
                    <a:pt x="69071" y="174955"/>
                    <a:pt x="66632" y="181280"/>
                  </a:cubicBezTo>
                  <a:cubicBezTo>
                    <a:pt x="66404" y="181889"/>
                    <a:pt x="66099" y="182423"/>
                    <a:pt x="65718" y="183033"/>
                  </a:cubicBezTo>
                  <a:cubicBezTo>
                    <a:pt x="64194" y="185471"/>
                    <a:pt x="61756" y="187833"/>
                    <a:pt x="60460" y="190500"/>
                  </a:cubicBezTo>
                  <a:cubicBezTo>
                    <a:pt x="57412" y="196748"/>
                    <a:pt x="53526" y="202844"/>
                    <a:pt x="49868" y="208941"/>
                  </a:cubicBezTo>
                  <a:cubicBezTo>
                    <a:pt x="48573" y="211150"/>
                    <a:pt x="47278" y="213513"/>
                    <a:pt x="45068" y="215189"/>
                  </a:cubicBezTo>
                  <a:cubicBezTo>
                    <a:pt x="41334" y="218008"/>
                    <a:pt x="38057" y="220904"/>
                    <a:pt x="36076" y="224561"/>
                  </a:cubicBezTo>
                  <a:cubicBezTo>
                    <a:pt x="35314" y="225933"/>
                    <a:pt x="33714" y="227152"/>
                    <a:pt x="32342" y="228219"/>
                  </a:cubicBezTo>
                  <a:cubicBezTo>
                    <a:pt x="29371" y="230581"/>
                    <a:pt x="28913" y="233172"/>
                    <a:pt x="31123" y="235687"/>
                  </a:cubicBezTo>
                  <a:cubicBezTo>
                    <a:pt x="33028" y="237820"/>
                    <a:pt x="36762" y="238354"/>
                    <a:pt x="39277" y="236601"/>
                  </a:cubicBezTo>
                  <a:cubicBezTo>
                    <a:pt x="41715" y="234848"/>
                    <a:pt x="44915" y="233020"/>
                    <a:pt x="45601" y="230886"/>
                  </a:cubicBezTo>
                  <a:cubicBezTo>
                    <a:pt x="47887" y="223571"/>
                    <a:pt x="53831" y="217856"/>
                    <a:pt x="59317" y="211912"/>
                  </a:cubicBezTo>
                  <a:cubicBezTo>
                    <a:pt x="64270" y="206578"/>
                    <a:pt x="70366" y="201778"/>
                    <a:pt x="75243" y="196444"/>
                  </a:cubicBezTo>
                  <a:cubicBezTo>
                    <a:pt x="81034" y="190043"/>
                    <a:pt x="86978" y="183794"/>
                    <a:pt x="94903" y="178841"/>
                  </a:cubicBezTo>
                  <a:cubicBezTo>
                    <a:pt x="98941" y="176327"/>
                    <a:pt x="102599" y="173508"/>
                    <a:pt x="106409" y="170917"/>
                  </a:cubicBezTo>
                  <a:cubicBezTo>
                    <a:pt x="110219" y="168250"/>
                    <a:pt x="114181" y="165659"/>
                    <a:pt x="118753" y="163601"/>
                  </a:cubicBezTo>
                  <a:cubicBezTo>
                    <a:pt x="119287" y="163373"/>
                    <a:pt x="119668" y="162916"/>
                    <a:pt x="120201" y="162611"/>
                  </a:cubicBezTo>
                  <a:cubicBezTo>
                    <a:pt x="122792" y="161011"/>
                    <a:pt x="125230" y="159182"/>
                    <a:pt x="127973" y="157734"/>
                  </a:cubicBezTo>
                  <a:cubicBezTo>
                    <a:pt x="133917" y="154610"/>
                    <a:pt x="140165" y="151791"/>
                    <a:pt x="146185" y="148743"/>
                  </a:cubicBezTo>
                  <a:cubicBezTo>
                    <a:pt x="152967" y="145313"/>
                    <a:pt x="159520" y="141732"/>
                    <a:pt x="166302" y="138227"/>
                  </a:cubicBezTo>
                  <a:cubicBezTo>
                    <a:pt x="170417" y="136093"/>
                    <a:pt x="175141" y="134493"/>
                    <a:pt x="178723" y="132055"/>
                  </a:cubicBezTo>
                  <a:cubicBezTo>
                    <a:pt x="187333" y="126263"/>
                    <a:pt x="197925" y="122834"/>
                    <a:pt x="208060" y="118948"/>
                  </a:cubicBezTo>
                  <a:cubicBezTo>
                    <a:pt x="225205" y="112319"/>
                    <a:pt x="243035" y="106680"/>
                    <a:pt x="262314" y="103861"/>
                  </a:cubicBezTo>
                  <a:cubicBezTo>
                    <a:pt x="267343" y="103099"/>
                    <a:pt x="272068" y="101498"/>
                    <a:pt x="276945" y="100203"/>
                  </a:cubicBezTo>
                  <a:cubicBezTo>
                    <a:pt x="278087" y="99898"/>
                    <a:pt x="279154" y="99365"/>
                    <a:pt x="280145" y="98831"/>
                  </a:cubicBezTo>
                  <a:close/>
                </a:path>
              </a:pathLst>
            </a:custGeom>
            <a:solidFill>
              <a:srgbClr val="898989"/>
            </a:solidFill>
            <a:ln w="7620" cap="flat">
              <a:noFill/>
              <a:prstDash val="solid"/>
              <a:miter/>
            </a:ln>
          </p:spPr>
          <p:txBody>
            <a:bodyPr rtlCol="0" anchor="ctr"/>
            <a:lstStyle/>
            <a:p>
              <a:endParaRPr lang="ja-JP" altLang="en-US"/>
            </a:p>
          </p:txBody>
        </p:sp>
        <p:sp>
          <p:nvSpPr>
            <p:cNvPr id="22" name="フリーフォーム: 図形 21">
              <a:extLst>
                <a:ext uri="{FF2B5EF4-FFF2-40B4-BE49-F238E27FC236}">
                  <a16:creationId xmlns:a16="http://schemas.microsoft.com/office/drawing/2014/main" id="{41DE97B8-564E-34A2-4215-D8078D07AE7F}"/>
                </a:ext>
              </a:extLst>
            </p:cNvPr>
            <p:cNvSpPr/>
            <p:nvPr/>
          </p:nvSpPr>
          <p:spPr>
            <a:xfrm>
              <a:off x="5659297" y="5009845"/>
              <a:ext cx="464" cy="609"/>
            </a:xfrm>
            <a:custGeom>
              <a:avLst/>
              <a:gdLst>
                <a:gd name="connsiteX0" fmla="*/ 0 w 464"/>
                <a:gd name="connsiteY0" fmla="*/ 0 h 609"/>
                <a:gd name="connsiteX1" fmla="*/ 457 w 464"/>
                <a:gd name="connsiteY1" fmla="*/ 609 h 609"/>
                <a:gd name="connsiteX2" fmla="*/ 0 w 464"/>
                <a:gd name="connsiteY2" fmla="*/ 0 h 609"/>
              </a:gdLst>
              <a:ahLst/>
              <a:cxnLst>
                <a:cxn ang="0">
                  <a:pos x="connsiteX0" y="connsiteY0"/>
                </a:cxn>
                <a:cxn ang="0">
                  <a:pos x="connsiteX1" y="connsiteY1"/>
                </a:cxn>
                <a:cxn ang="0">
                  <a:pos x="connsiteX2" y="connsiteY2"/>
                </a:cxn>
              </a:cxnLst>
              <a:rect l="l" t="t" r="r" b="b"/>
              <a:pathLst>
                <a:path w="464" h="609">
                  <a:moveTo>
                    <a:pt x="0" y="0"/>
                  </a:moveTo>
                  <a:cubicBezTo>
                    <a:pt x="0" y="0"/>
                    <a:pt x="533" y="228"/>
                    <a:pt x="457" y="609"/>
                  </a:cubicBezTo>
                  <a:cubicBezTo>
                    <a:pt x="76" y="609"/>
                    <a:pt x="0" y="305"/>
                    <a:pt x="0" y="0"/>
                  </a:cubicBezTo>
                  <a:close/>
                </a:path>
              </a:pathLst>
            </a:custGeom>
            <a:solidFill>
              <a:srgbClr val="040000"/>
            </a:solidFill>
            <a:ln w="7620" cap="flat">
              <a:noFill/>
              <a:prstDash val="solid"/>
              <a:miter/>
            </a:ln>
          </p:spPr>
          <p:txBody>
            <a:bodyPr rtlCol="0" anchor="ctr"/>
            <a:lstStyle/>
            <a:p>
              <a:endParaRPr lang="ja-JP" altLang="en-US"/>
            </a:p>
          </p:txBody>
        </p:sp>
        <p:sp>
          <p:nvSpPr>
            <p:cNvPr id="23" name="フリーフォーム: 図形 22">
              <a:extLst>
                <a:ext uri="{FF2B5EF4-FFF2-40B4-BE49-F238E27FC236}">
                  <a16:creationId xmlns:a16="http://schemas.microsoft.com/office/drawing/2014/main" id="{999EF6DF-94F0-53E0-EE3E-0EB84C9A3084}"/>
                </a:ext>
              </a:extLst>
            </p:cNvPr>
            <p:cNvSpPr/>
            <p:nvPr/>
          </p:nvSpPr>
          <p:spPr>
            <a:xfrm>
              <a:off x="5056567" y="3668064"/>
              <a:ext cx="587951" cy="367264"/>
            </a:xfrm>
            <a:custGeom>
              <a:avLst/>
              <a:gdLst>
                <a:gd name="connsiteX0" fmla="*/ 587414 w 587951"/>
                <a:gd name="connsiteY0" fmla="*/ 207162 h 367264"/>
                <a:gd name="connsiteX1" fmla="*/ 587490 w 587951"/>
                <a:gd name="connsiteY1" fmla="*/ 219354 h 367264"/>
                <a:gd name="connsiteX2" fmla="*/ 585204 w 587951"/>
                <a:gd name="connsiteY2" fmla="*/ 228803 h 367264"/>
                <a:gd name="connsiteX3" fmla="*/ 575222 w 587951"/>
                <a:gd name="connsiteY3" fmla="*/ 240690 h 367264"/>
                <a:gd name="connsiteX4" fmla="*/ 567297 w 587951"/>
                <a:gd name="connsiteY4" fmla="*/ 247396 h 367264"/>
                <a:gd name="connsiteX5" fmla="*/ 559220 w 587951"/>
                <a:gd name="connsiteY5" fmla="*/ 254101 h 367264"/>
                <a:gd name="connsiteX6" fmla="*/ 552972 w 587951"/>
                <a:gd name="connsiteY6" fmla="*/ 258978 h 367264"/>
                <a:gd name="connsiteX7" fmla="*/ 549771 w 587951"/>
                <a:gd name="connsiteY7" fmla="*/ 260731 h 367264"/>
                <a:gd name="connsiteX8" fmla="*/ 526530 w 587951"/>
                <a:gd name="connsiteY8" fmla="*/ 268046 h 367264"/>
                <a:gd name="connsiteX9" fmla="*/ 515100 w 587951"/>
                <a:gd name="connsiteY9" fmla="*/ 270332 h 367264"/>
                <a:gd name="connsiteX10" fmla="*/ 512357 w 587951"/>
                <a:gd name="connsiteY10" fmla="*/ 270484 h 367264"/>
                <a:gd name="connsiteX11" fmla="*/ 512814 w 587951"/>
                <a:gd name="connsiteY11" fmla="*/ 268275 h 367264"/>
                <a:gd name="connsiteX12" fmla="*/ 516319 w 587951"/>
                <a:gd name="connsiteY12" fmla="*/ 263093 h 367264"/>
                <a:gd name="connsiteX13" fmla="*/ 526987 w 587951"/>
                <a:gd name="connsiteY13" fmla="*/ 245110 h 367264"/>
                <a:gd name="connsiteX14" fmla="*/ 529350 w 587951"/>
                <a:gd name="connsiteY14" fmla="*/ 239090 h 367264"/>
                <a:gd name="connsiteX15" fmla="*/ 530645 w 587951"/>
                <a:gd name="connsiteY15" fmla="*/ 236042 h 367264"/>
                <a:gd name="connsiteX16" fmla="*/ 537655 w 587951"/>
                <a:gd name="connsiteY16" fmla="*/ 219507 h 367264"/>
                <a:gd name="connsiteX17" fmla="*/ 537732 w 587951"/>
                <a:gd name="connsiteY17" fmla="*/ 213258 h 367264"/>
                <a:gd name="connsiteX18" fmla="*/ 531635 w 587951"/>
                <a:gd name="connsiteY18" fmla="*/ 209524 h 367264"/>
                <a:gd name="connsiteX19" fmla="*/ 525692 w 587951"/>
                <a:gd name="connsiteY19" fmla="*/ 213411 h 367264"/>
                <a:gd name="connsiteX20" fmla="*/ 524244 w 587951"/>
                <a:gd name="connsiteY20" fmla="*/ 223088 h 367264"/>
                <a:gd name="connsiteX21" fmla="*/ 520282 w 587951"/>
                <a:gd name="connsiteY21" fmla="*/ 233451 h 367264"/>
                <a:gd name="connsiteX22" fmla="*/ 519825 w 587951"/>
                <a:gd name="connsiteY22" fmla="*/ 234594 h 367264"/>
                <a:gd name="connsiteX23" fmla="*/ 516243 w 587951"/>
                <a:gd name="connsiteY23" fmla="*/ 242747 h 367264"/>
                <a:gd name="connsiteX24" fmla="*/ 509995 w 587951"/>
                <a:gd name="connsiteY24" fmla="*/ 253873 h 367264"/>
                <a:gd name="connsiteX25" fmla="*/ 500165 w 587951"/>
                <a:gd name="connsiteY25" fmla="*/ 269189 h 367264"/>
                <a:gd name="connsiteX26" fmla="*/ 496279 w 587951"/>
                <a:gd name="connsiteY26" fmla="*/ 273304 h 367264"/>
                <a:gd name="connsiteX27" fmla="*/ 493993 w 587951"/>
                <a:gd name="connsiteY27" fmla="*/ 275971 h 367264"/>
                <a:gd name="connsiteX28" fmla="*/ 482258 w 587951"/>
                <a:gd name="connsiteY28" fmla="*/ 292201 h 367264"/>
                <a:gd name="connsiteX29" fmla="*/ 473724 w 587951"/>
                <a:gd name="connsiteY29" fmla="*/ 301955 h 367264"/>
                <a:gd name="connsiteX30" fmla="*/ 464503 w 587951"/>
                <a:gd name="connsiteY30" fmla="*/ 311328 h 367264"/>
                <a:gd name="connsiteX31" fmla="*/ 458788 w 587951"/>
                <a:gd name="connsiteY31" fmla="*/ 316662 h 367264"/>
                <a:gd name="connsiteX32" fmla="*/ 438214 w 587951"/>
                <a:gd name="connsiteY32" fmla="*/ 330225 h 367264"/>
                <a:gd name="connsiteX33" fmla="*/ 426480 w 587951"/>
                <a:gd name="connsiteY33" fmla="*/ 336245 h 367264"/>
                <a:gd name="connsiteX34" fmla="*/ 411011 w 587951"/>
                <a:gd name="connsiteY34" fmla="*/ 343636 h 367264"/>
                <a:gd name="connsiteX35" fmla="*/ 378321 w 587951"/>
                <a:gd name="connsiteY35" fmla="*/ 356438 h 367264"/>
                <a:gd name="connsiteX36" fmla="*/ 365215 w 587951"/>
                <a:gd name="connsiteY36" fmla="*/ 359334 h 367264"/>
                <a:gd name="connsiteX37" fmla="*/ 363919 w 587951"/>
                <a:gd name="connsiteY37" fmla="*/ 359486 h 367264"/>
                <a:gd name="connsiteX38" fmla="*/ 347917 w 587951"/>
                <a:gd name="connsiteY38" fmla="*/ 363144 h 367264"/>
                <a:gd name="connsiteX39" fmla="*/ 334277 w 587951"/>
                <a:gd name="connsiteY39" fmla="*/ 365125 h 367264"/>
                <a:gd name="connsiteX40" fmla="*/ 327496 w 587951"/>
                <a:gd name="connsiteY40" fmla="*/ 365887 h 367264"/>
                <a:gd name="connsiteX41" fmla="*/ 302121 w 587951"/>
                <a:gd name="connsiteY41" fmla="*/ 367259 h 367264"/>
                <a:gd name="connsiteX42" fmla="*/ 293206 w 587951"/>
                <a:gd name="connsiteY42" fmla="*/ 366954 h 367264"/>
                <a:gd name="connsiteX43" fmla="*/ 274537 w 587951"/>
                <a:gd name="connsiteY43" fmla="*/ 366115 h 367264"/>
                <a:gd name="connsiteX44" fmla="*/ 253277 w 587951"/>
                <a:gd name="connsiteY44" fmla="*/ 364287 h 367264"/>
                <a:gd name="connsiteX45" fmla="*/ 217158 w 587951"/>
                <a:gd name="connsiteY45" fmla="*/ 358267 h 367264"/>
                <a:gd name="connsiteX46" fmla="*/ 212891 w 587951"/>
                <a:gd name="connsiteY46" fmla="*/ 356514 h 367264"/>
                <a:gd name="connsiteX47" fmla="*/ 201842 w 587951"/>
                <a:gd name="connsiteY47" fmla="*/ 353543 h 367264"/>
                <a:gd name="connsiteX48" fmla="*/ 187821 w 587951"/>
                <a:gd name="connsiteY48" fmla="*/ 349961 h 367264"/>
                <a:gd name="connsiteX49" fmla="*/ 184545 w 587951"/>
                <a:gd name="connsiteY49" fmla="*/ 348818 h 367264"/>
                <a:gd name="connsiteX50" fmla="*/ 162827 w 587951"/>
                <a:gd name="connsiteY50" fmla="*/ 338760 h 367264"/>
                <a:gd name="connsiteX51" fmla="*/ 145378 w 587951"/>
                <a:gd name="connsiteY51" fmla="*/ 328396 h 367264"/>
                <a:gd name="connsiteX52" fmla="*/ 142939 w 587951"/>
                <a:gd name="connsiteY52" fmla="*/ 326796 h 367264"/>
                <a:gd name="connsiteX53" fmla="*/ 126099 w 587951"/>
                <a:gd name="connsiteY53" fmla="*/ 315443 h 367264"/>
                <a:gd name="connsiteX54" fmla="*/ 106135 w 587951"/>
                <a:gd name="connsiteY54" fmla="*/ 296393 h 367264"/>
                <a:gd name="connsiteX55" fmla="*/ 105144 w 587951"/>
                <a:gd name="connsiteY55" fmla="*/ 295326 h 367264"/>
                <a:gd name="connsiteX56" fmla="*/ 97981 w 587951"/>
                <a:gd name="connsiteY56" fmla="*/ 287858 h 367264"/>
                <a:gd name="connsiteX57" fmla="*/ 83732 w 587951"/>
                <a:gd name="connsiteY57" fmla="*/ 268503 h 367264"/>
                <a:gd name="connsiteX58" fmla="*/ 78245 w 587951"/>
                <a:gd name="connsiteY58" fmla="*/ 260198 h 367264"/>
                <a:gd name="connsiteX59" fmla="*/ 73064 w 587951"/>
                <a:gd name="connsiteY59" fmla="*/ 251511 h 367264"/>
                <a:gd name="connsiteX60" fmla="*/ 65825 w 587951"/>
                <a:gd name="connsiteY60" fmla="*/ 234442 h 367264"/>
                <a:gd name="connsiteX61" fmla="*/ 60796 w 587951"/>
                <a:gd name="connsiteY61" fmla="*/ 217678 h 367264"/>
                <a:gd name="connsiteX62" fmla="*/ 60643 w 587951"/>
                <a:gd name="connsiteY62" fmla="*/ 212496 h 367264"/>
                <a:gd name="connsiteX63" fmla="*/ 60415 w 587951"/>
                <a:gd name="connsiteY63" fmla="*/ 195046 h 367264"/>
                <a:gd name="connsiteX64" fmla="*/ 54471 w 587951"/>
                <a:gd name="connsiteY64" fmla="*/ 191236 h 367264"/>
                <a:gd name="connsiteX65" fmla="*/ 48527 w 587951"/>
                <a:gd name="connsiteY65" fmla="*/ 197028 h 367264"/>
                <a:gd name="connsiteX66" fmla="*/ 50966 w 587951"/>
                <a:gd name="connsiteY66" fmla="*/ 211353 h 367264"/>
                <a:gd name="connsiteX67" fmla="*/ 51042 w 587951"/>
                <a:gd name="connsiteY67" fmla="*/ 215163 h 367264"/>
                <a:gd name="connsiteX68" fmla="*/ 55919 w 587951"/>
                <a:gd name="connsiteY68" fmla="*/ 237718 h 367264"/>
                <a:gd name="connsiteX69" fmla="*/ 58891 w 587951"/>
                <a:gd name="connsiteY69" fmla="*/ 247853 h 367264"/>
                <a:gd name="connsiteX70" fmla="*/ 66739 w 587951"/>
                <a:gd name="connsiteY70" fmla="*/ 262179 h 367264"/>
                <a:gd name="connsiteX71" fmla="*/ 67425 w 587951"/>
                <a:gd name="connsiteY71" fmla="*/ 263093 h 367264"/>
                <a:gd name="connsiteX72" fmla="*/ 74055 w 587951"/>
                <a:gd name="connsiteY72" fmla="*/ 272618 h 367264"/>
                <a:gd name="connsiteX73" fmla="*/ 74740 w 587951"/>
                <a:gd name="connsiteY73" fmla="*/ 273609 h 367264"/>
                <a:gd name="connsiteX74" fmla="*/ 72988 w 587951"/>
                <a:gd name="connsiteY74" fmla="*/ 273609 h 367264"/>
                <a:gd name="connsiteX75" fmla="*/ 47994 w 587951"/>
                <a:gd name="connsiteY75" fmla="*/ 265836 h 367264"/>
                <a:gd name="connsiteX76" fmla="*/ 46622 w 587951"/>
                <a:gd name="connsiteY76" fmla="*/ 265379 h 367264"/>
                <a:gd name="connsiteX77" fmla="*/ 29630 w 587951"/>
                <a:gd name="connsiteY77" fmla="*/ 256006 h 367264"/>
                <a:gd name="connsiteX78" fmla="*/ 18505 w 587951"/>
                <a:gd name="connsiteY78" fmla="*/ 245491 h 367264"/>
                <a:gd name="connsiteX79" fmla="*/ 8142 w 587951"/>
                <a:gd name="connsiteY79" fmla="*/ 230784 h 367264"/>
                <a:gd name="connsiteX80" fmla="*/ 4484 w 587951"/>
                <a:gd name="connsiteY80" fmla="*/ 222783 h 367264"/>
                <a:gd name="connsiteX81" fmla="*/ 1436 w 587951"/>
                <a:gd name="connsiteY81" fmla="*/ 209753 h 367264"/>
                <a:gd name="connsiteX82" fmla="*/ 293 w 587951"/>
                <a:gd name="connsiteY82" fmla="*/ 202895 h 367264"/>
                <a:gd name="connsiteX83" fmla="*/ 1436 w 587951"/>
                <a:gd name="connsiteY83" fmla="*/ 197104 h 367264"/>
                <a:gd name="connsiteX84" fmla="*/ 6694 w 587951"/>
                <a:gd name="connsiteY84" fmla="*/ 187122 h 367264"/>
                <a:gd name="connsiteX85" fmla="*/ 29401 w 587951"/>
                <a:gd name="connsiteY85" fmla="*/ 175844 h 367264"/>
                <a:gd name="connsiteX86" fmla="*/ 45251 w 587951"/>
                <a:gd name="connsiteY86" fmla="*/ 179883 h 367264"/>
                <a:gd name="connsiteX87" fmla="*/ 54547 w 587951"/>
                <a:gd name="connsiteY87" fmla="*/ 179349 h 367264"/>
                <a:gd name="connsiteX88" fmla="*/ 57672 w 587951"/>
                <a:gd name="connsiteY88" fmla="*/ 177825 h 367264"/>
                <a:gd name="connsiteX89" fmla="*/ 66815 w 587951"/>
                <a:gd name="connsiteY89" fmla="*/ 170967 h 367264"/>
                <a:gd name="connsiteX90" fmla="*/ 72378 w 587951"/>
                <a:gd name="connsiteY90" fmla="*/ 150927 h 367264"/>
                <a:gd name="connsiteX91" fmla="*/ 73674 w 587951"/>
                <a:gd name="connsiteY91" fmla="*/ 148946 h 367264"/>
                <a:gd name="connsiteX92" fmla="*/ 86627 w 587951"/>
                <a:gd name="connsiteY92" fmla="*/ 130657 h 367264"/>
                <a:gd name="connsiteX93" fmla="*/ 91733 w 587951"/>
                <a:gd name="connsiteY93" fmla="*/ 125019 h 367264"/>
                <a:gd name="connsiteX94" fmla="*/ 114136 w 587951"/>
                <a:gd name="connsiteY94" fmla="*/ 103073 h 367264"/>
                <a:gd name="connsiteX95" fmla="*/ 147283 w 587951"/>
                <a:gd name="connsiteY95" fmla="*/ 77394 h 367264"/>
                <a:gd name="connsiteX96" fmla="*/ 170219 w 587951"/>
                <a:gd name="connsiteY96" fmla="*/ 61849 h 367264"/>
                <a:gd name="connsiteX97" fmla="*/ 188278 w 587951"/>
                <a:gd name="connsiteY97" fmla="*/ 50190 h 367264"/>
                <a:gd name="connsiteX98" fmla="*/ 191784 w 587951"/>
                <a:gd name="connsiteY98" fmla="*/ 48209 h 367264"/>
                <a:gd name="connsiteX99" fmla="*/ 212357 w 587951"/>
                <a:gd name="connsiteY99" fmla="*/ 38608 h 367264"/>
                <a:gd name="connsiteX100" fmla="*/ 240704 w 587951"/>
                <a:gd name="connsiteY100" fmla="*/ 26187 h 367264"/>
                <a:gd name="connsiteX101" fmla="*/ 261507 w 587951"/>
                <a:gd name="connsiteY101" fmla="*/ 19329 h 367264"/>
                <a:gd name="connsiteX102" fmla="*/ 272327 w 587951"/>
                <a:gd name="connsiteY102" fmla="*/ 14833 h 367264"/>
                <a:gd name="connsiteX103" fmla="*/ 274156 w 587951"/>
                <a:gd name="connsiteY103" fmla="*/ 14605 h 367264"/>
                <a:gd name="connsiteX104" fmla="*/ 273394 w 587951"/>
                <a:gd name="connsiteY104" fmla="*/ 15976 h 367264"/>
                <a:gd name="connsiteX105" fmla="*/ 272403 w 587951"/>
                <a:gd name="connsiteY105" fmla="*/ 17577 h 367264"/>
                <a:gd name="connsiteX106" fmla="*/ 276442 w 587951"/>
                <a:gd name="connsiteY106" fmla="*/ 25806 h 367264"/>
                <a:gd name="connsiteX107" fmla="*/ 278728 w 587951"/>
                <a:gd name="connsiteY107" fmla="*/ 25578 h 367264"/>
                <a:gd name="connsiteX108" fmla="*/ 286348 w 587951"/>
                <a:gd name="connsiteY108" fmla="*/ 18872 h 367264"/>
                <a:gd name="connsiteX109" fmla="*/ 293358 w 587951"/>
                <a:gd name="connsiteY109" fmla="*/ 10338 h 367264"/>
                <a:gd name="connsiteX110" fmla="*/ 300521 w 587951"/>
                <a:gd name="connsiteY110" fmla="*/ 7061 h 367264"/>
                <a:gd name="connsiteX111" fmla="*/ 301435 w 587951"/>
                <a:gd name="connsiteY111" fmla="*/ 12776 h 367264"/>
                <a:gd name="connsiteX112" fmla="*/ 300292 w 587951"/>
                <a:gd name="connsiteY112" fmla="*/ 23444 h 367264"/>
                <a:gd name="connsiteX113" fmla="*/ 302883 w 587951"/>
                <a:gd name="connsiteY113" fmla="*/ 28397 h 367264"/>
                <a:gd name="connsiteX114" fmla="*/ 310503 w 587951"/>
                <a:gd name="connsiteY114" fmla="*/ 28626 h 367264"/>
                <a:gd name="connsiteX115" fmla="*/ 314694 w 587951"/>
                <a:gd name="connsiteY115" fmla="*/ 23216 h 367264"/>
                <a:gd name="connsiteX116" fmla="*/ 326277 w 587951"/>
                <a:gd name="connsiteY116" fmla="*/ 7899 h 367264"/>
                <a:gd name="connsiteX117" fmla="*/ 334277 w 587951"/>
                <a:gd name="connsiteY117" fmla="*/ 1194 h 367264"/>
                <a:gd name="connsiteX118" fmla="*/ 339688 w 587951"/>
                <a:gd name="connsiteY118" fmla="*/ 2184 h 367264"/>
                <a:gd name="connsiteX119" fmla="*/ 346089 w 587951"/>
                <a:gd name="connsiteY119" fmla="*/ 21006 h 367264"/>
                <a:gd name="connsiteX120" fmla="*/ 348298 w 587951"/>
                <a:gd name="connsiteY120" fmla="*/ 35179 h 367264"/>
                <a:gd name="connsiteX121" fmla="*/ 348527 w 587951"/>
                <a:gd name="connsiteY121" fmla="*/ 41580 h 367264"/>
                <a:gd name="connsiteX122" fmla="*/ 348375 w 587951"/>
                <a:gd name="connsiteY122" fmla="*/ 48742 h 367264"/>
                <a:gd name="connsiteX123" fmla="*/ 348375 w 587951"/>
                <a:gd name="connsiteY123" fmla="*/ 55905 h 367264"/>
                <a:gd name="connsiteX124" fmla="*/ 354623 w 587951"/>
                <a:gd name="connsiteY124" fmla="*/ 62458 h 367264"/>
                <a:gd name="connsiteX125" fmla="*/ 358052 w 587951"/>
                <a:gd name="connsiteY125" fmla="*/ 61239 h 367264"/>
                <a:gd name="connsiteX126" fmla="*/ 363386 w 587951"/>
                <a:gd name="connsiteY126" fmla="*/ 48361 h 367264"/>
                <a:gd name="connsiteX127" fmla="*/ 366510 w 587951"/>
                <a:gd name="connsiteY127" fmla="*/ 34493 h 367264"/>
                <a:gd name="connsiteX128" fmla="*/ 369863 w 587951"/>
                <a:gd name="connsiteY128" fmla="*/ 21082 h 367264"/>
                <a:gd name="connsiteX129" fmla="*/ 371158 w 587951"/>
                <a:gd name="connsiteY129" fmla="*/ 19329 h 367264"/>
                <a:gd name="connsiteX130" fmla="*/ 372759 w 587951"/>
                <a:gd name="connsiteY130" fmla="*/ 20929 h 367264"/>
                <a:gd name="connsiteX131" fmla="*/ 379235 w 587951"/>
                <a:gd name="connsiteY131" fmla="*/ 36322 h 367264"/>
                <a:gd name="connsiteX132" fmla="*/ 381979 w 587951"/>
                <a:gd name="connsiteY132" fmla="*/ 47523 h 367264"/>
                <a:gd name="connsiteX133" fmla="*/ 383274 w 587951"/>
                <a:gd name="connsiteY133" fmla="*/ 51943 h 367264"/>
                <a:gd name="connsiteX134" fmla="*/ 390665 w 587951"/>
                <a:gd name="connsiteY134" fmla="*/ 57734 h 367264"/>
                <a:gd name="connsiteX135" fmla="*/ 395237 w 587951"/>
                <a:gd name="connsiteY135" fmla="*/ 56362 h 367264"/>
                <a:gd name="connsiteX136" fmla="*/ 400876 w 587951"/>
                <a:gd name="connsiteY136" fmla="*/ 43104 h 367264"/>
                <a:gd name="connsiteX137" fmla="*/ 402172 w 587951"/>
                <a:gd name="connsiteY137" fmla="*/ 31978 h 367264"/>
                <a:gd name="connsiteX138" fmla="*/ 408496 w 587951"/>
                <a:gd name="connsiteY138" fmla="*/ 29845 h 367264"/>
                <a:gd name="connsiteX139" fmla="*/ 423279 w 587951"/>
                <a:gd name="connsiteY139" fmla="*/ 38913 h 367264"/>
                <a:gd name="connsiteX140" fmla="*/ 437757 w 587951"/>
                <a:gd name="connsiteY140" fmla="*/ 53772 h 367264"/>
                <a:gd name="connsiteX141" fmla="*/ 448654 w 587951"/>
                <a:gd name="connsiteY141" fmla="*/ 66878 h 367264"/>
                <a:gd name="connsiteX142" fmla="*/ 457569 w 587951"/>
                <a:gd name="connsiteY142" fmla="*/ 76708 h 367264"/>
                <a:gd name="connsiteX143" fmla="*/ 463055 w 587951"/>
                <a:gd name="connsiteY143" fmla="*/ 83261 h 367264"/>
                <a:gd name="connsiteX144" fmla="*/ 463970 w 587951"/>
                <a:gd name="connsiteY144" fmla="*/ 84937 h 367264"/>
                <a:gd name="connsiteX145" fmla="*/ 468847 w 587951"/>
                <a:gd name="connsiteY145" fmla="*/ 90652 h 367264"/>
                <a:gd name="connsiteX146" fmla="*/ 486525 w 587951"/>
                <a:gd name="connsiteY146" fmla="*/ 116103 h 367264"/>
                <a:gd name="connsiteX147" fmla="*/ 497345 w 587951"/>
                <a:gd name="connsiteY147" fmla="*/ 132105 h 367264"/>
                <a:gd name="connsiteX148" fmla="*/ 505347 w 587951"/>
                <a:gd name="connsiteY148" fmla="*/ 141783 h 367264"/>
                <a:gd name="connsiteX149" fmla="*/ 510528 w 587951"/>
                <a:gd name="connsiteY149" fmla="*/ 149784 h 367264"/>
                <a:gd name="connsiteX150" fmla="*/ 519520 w 587951"/>
                <a:gd name="connsiteY150" fmla="*/ 167310 h 367264"/>
                <a:gd name="connsiteX151" fmla="*/ 521425 w 587951"/>
                <a:gd name="connsiteY151" fmla="*/ 172034 h 367264"/>
                <a:gd name="connsiteX152" fmla="*/ 524320 w 587951"/>
                <a:gd name="connsiteY152" fmla="*/ 180340 h 367264"/>
                <a:gd name="connsiteX153" fmla="*/ 528054 w 587951"/>
                <a:gd name="connsiteY153" fmla="*/ 195046 h 367264"/>
                <a:gd name="connsiteX154" fmla="*/ 530569 w 587951"/>
                <a:gd name="connsiteY154" fmla="*/ 200076 h 367264"/>
                <a:gd name="connsiteX155" fmla="*/ 541160 w 587951"/>
                <a:gd name="connsiteY155" fmla="*/ 200609 h 367264"/>
                <a:gd name="connsiteX156" fmla="*/ 547409 w 587951"/>
                <a:gd name="connsiteY156" fmla="*/ 195351 h 367264"/>
                <a:gd name="connsiteX157" fmla="*/ 561735 w 587951"/>
                <a:gd name="connsiteY157" fmla="*/ 187807 h 367264"/>
                <a:gd name="connsiteX158" fmla="*/ 568364 w 587951"/>
                <a:gd name="connsiteY158" fmla="*/ 188341 h 367264"/>
                <a:gd name="connsiteX159" fmla="*/ 581775 w 587951"/>
                <a:gd name="connsiteY159" fmla="*/ 197790 h 367264"/>
                <a:gd name="connsiteX160" fmla="*/ 586271 w 587951"/>
                <a:gd name="connsiteY160" fmla="*/ 206553 h 367264"/>
                <a:gd name="connsiteX161" fmla="*/ 587033 w 587951"/>
                <a:gd name="connsiteY161" fmla="*/ 207238 h 367264"/>
                <a:gd name="connsiteX162" fmla="*/ 575527 w 587951"/>
                <a:gd name="connsiteY162" fmla="*/ 217373 h 367264"/>
                <a:gd name="connsiteX163" fmla="*/ 577508 w 587951"/>
                <a:gd name="connsiteY163" fmla="*/ 212572 h 367264"/>
                <a:gd name="connsiteX164" fmla="*/ 569431 w 587951"/>
                <a:gd name="connsiteY164" fmla="*/ 210439 h 367264"/>
                <a:gd name="connsiteX165" fmla="*/ 563868 w 587951"/>
                <a:gd name="connsiteY165" fmla="*/ 213487 h 367264"/>
                <a:gd name="connsiteX166" fmla="*/ 556629 w 587951"/>
                <a:gd name="connsiteY166" fmla="*/ 221869 h 367264"/>
                <a:gd name="connsiteX167" fmla="*/ 553810 w 587951"/>
                <a:gd name="connsiteY167" fmla="*/ 225298 h 367264"/>
                <a:gd name="connsiteX168" fmla="*/ 552057 w 587951"/>
                <a:gd name="connsiteY168" fmla="*/ 225755 h 367264"/>
                <a:gd name="connsiteX169" fmla="*/ 551524 w 587951"/>
                <a:gd name="connsiteY169" fmla="*/ 224231 h 367264"/>
                <a:gd name="connsiteX170" fmla="*/ 553353 w 587951"/>
                <a:gd name="connsiteY170" fmla="*/ 221869 h 367264"/>
                <a:gd name="connsiteX171" fmla="*/ 564706 w 587951"/>
                <a:gd name="connsiteY171" fmla="*/ 206096 h 367264"/>
                <a:gd name="connsiteX172" fmla="*/ 565925 w 587951"/>
                <a:gd name="connsiteY172" fmla="*/ 203276 h 367264"/>
                <a:gd name="connsiteX173" fmla="*/ 557696 w 587951"/>
                <a:gd name="connsiteY173" fmla="*/ 200304 h 367264"/>
                <a:gd name="connsiteX174" fmla="*/ 553200 w 587951"/>
                <a:gd name="connsiteY174" fmla="*/ 202057 h 367264"/>
                <a:gd name="connsiteX175" fmla="*/ 546114 w 587951"/>
                <a:gd name="connsiteY175" fmla="*/ 211887 h 367264"/>
                <a:gd name="connsiteX176" fmla="*/ 540322 w 587951"/>
                <a:gd name="connsiteY176" fmla="*/ 227508 h 367264"/>
                <a:gd name="connsiteX177" fmla="*/ 535141 w 587951"/>
                <a:gd name="connsiteY177" fmla="*/ 239319 h 367264"/>
                <a:gd name="connsiteX178" fmla="*/ 529045 w 587951"/>
                <a:gd name="connsiteY178" fmla="*/ 248996 h 367264"/>
                <a:gd name="connsiteX179" fmla="*/ 533160 w 587951"/>
                <a:gd name="connsiteY179" fmla="*/ 256540 h 367264"/>
                <a:gd name="connsiteX180" fmla="*/ 540551 w 587951"/>
                <a:gd name="connsiteY180" fmla="*/ 253263 h 367264"/>
                <a:gd name="connsiteX181" fmla="*/ 542227 w 587951"/>
                <a:gd name="connsiteY181" fmla="*/ 251053 h 367264"/>
                <a:gd name="connsiteX182" fmla="*/ 556400 w 587951"/>
                <a:gd name="connsiteY182" fmla="*/ 234366 h 367264"/>
                <a:gd name="connsiteX183" fmla="*/ 575527 w 587951"/>
                <a:gd name="connsiteY183" fmla="*/ 217526 h 367264"/>
                <a:gd name="connsiteX184" fmla="*/ 480658 w 587951"/>
                <a:gd name="connsiteY184" fmla="*/ 197104 h 367264"/>
                <a:gd name="connsiteX185" fmla="*/ 481572 w 587951"/>
                <a:gd name="connsiteY185" fmla="*/ 195961 h 367264"/>
                <a:gd name="connsiteX186" fmla="*/ 480353 w 587951"/>
                <a:gd name="connsiteY186" fmla="*/ 189636 h 367264"/>
                <a:gd name="connsiteX187" fmla="*/ 476619 w 587951"/>
                <a:gd name="connsiteY187" fmla="*/ 176758 h 367264"/>
                <a:gd name="connsiteX188" fmla="*/ 465342 w 587951"/>
                <a:gd name="connsiteY188" fmla="*/ 166243 h 367264"/>
                <a:gd name="connsiteX189" fmla="*/ 451397 w 587951"/>
                <a:gd name="connsiteY189" fmla="*/ 161366 h 367264"/>
                <a:gd name="connsiteX190" fmla="*/ 435624 w 587951"/>
                <a:gd name="connsiteY190" fmla="*/ 158471 h 367264"/>
                <a:gd name="connsiteX191" fmla="*/ 428689 w 587951"/>
                <a:gd name="connsiteY191" fmla="*/ 156566 h 367264"/>
                <a:gd name="connsiteX192" fmla="*/ 429223 w 587951"/>
                <a:gd name="connsiteY192" fmla="*/ 152451 h 367264"/>
                <a:gd name="connsiteX193" fmla="*/ 429223 w 587951"/>
                <a:gd name="connsiteY193" fmla="*/ 150546 h 367264"/>
                <a:gd name="connsiteX194" fmla="*/ 427851 w 587951"/>
                <a:gd name="connsiteY194" fmla="*/ 138506 h 367264"/>
                <a:gd name="connsiteX195" fmla="*/ 419469 w 587951"/>
                <a:gd name="connsiteY195" fmla="*/ 134544 h 367264"/>
                <a:gd name="connsiteX196" fmla="*/ 411925 w 587951"/>
                <a:gd name="connsiteY196" fmla="*/ 140716 h 367264"/>
                <a:gd name="connsiteX197" fmla="*/ 410554 w 587951"/>
                <a:gd name="connsiteY197" fmla="*/ 154203 h 367264"/>
                <a:gd name="connsiteX198" fmla="*/ 404534 w 587951"/>
                <a:gd name="connsiteY198" fmla="*/ 159461 h 367264"/>
                <a:gd name="connsiteX199" fmla="*/ 387160 w 587951"/>
                <a:gd name="connsiteY199" fmla="*/ 166395 h 367264"/>
                <a:gd name="connsiteX200" fmla="*/ 374664 w 587951"/>
                <a:gd name="connsiteY200" fmla="*/ 183616 h 367264"/>
                <a:gd name="connsiteX201" fmla="*/ 371311 w 587951"/>
                <a:gd name="connsiteY201" fmla="*/ 205029 h 367264"/>
                <a:gd name="connsiteX202" fmla="*/ 389142 w 587951"/>
                <a:gd name="connsiteY202" fmla="*/ 224764 h 367264"/>
                <a:gd name="connsiteX203" fmla="*/ 396304 w 587951"/>
                <a:gd name="connsiteY203" fmla="*/ 228574 h 367264"/>
                <a:gd name="connsiteX204" fmla="*/ 412459 w 587951"/>
                <a:gd name="connsiteY204" fmla="*/ 234137 h 367264"/>
                <a:gd name="connsiteX205" fmla="*/ 430061 w 587951"/>
                <a:gd name="connsiteY205" fmla="*/ 236194 h 367264"/>
                <a:gd name="connsiteX206" fmla="*/ 467018 w 587951"/>
                <a:gd name="connsiteY206" fmla="*/ 226212 h 367264"/>
                <a:gd name="connsiteX207" fmla="*/ 477762 w 587951"/>
                <a:gd name="connsiteY207" fmla="*/ 209220 h 367264"/>
                <a:gd name="connsiteX208" fmla="*/ 480658 w 587951"/>
                <a:gd name="connsiteY208" fmla="*/ 197180 h 367264"/>
                <a:gd name="connsiteX209" fmla="*/ 430442 w 587951"/>
                <a:gd name="connsiteY209" fmla="*/ 104521 h 367264"/>
                <a:gd name="connsiteX210" fmla="*/ 439052 w 587951"/>
                <a:gd name="connsiteY210" fmla="*/ 90119 h 367264"/>
                <a:gd name="connsiteX211" fmla="*/ 437376 w 587951"/>
                <a:gd name="connsiteY211" fmla="*/ 85928 h 367264"/>
                <a:gd name="connsiteX212" fmla="*/ 416802 w 587951"/>
                <a:gd name="connsiteY212" fmla="*/ 82499 h 367264"/>
                <a:gd name="connsiteX213" fmla="*/ 410097 w 587951"/>
                <a:gd name="connsiteY213" fmla="*/ 83566 h 367264"/>
                <a:gd name="connsiteX214" fmla="*/ 390665 w 587951"/>
                <a:gd name="connsiteY214" fmla="*/ 94539 h 367264"/>
                <a:gd name="connsiteX215" fmla="*/ 398438 w 587951"/>
                <a:gd name="connsiteY215" fmla="*/ 106654 h 367264"/>
                <a:gd name="connsiteX216" fmla="*/ 430442 w 587951"/>
                <a:gd name="connsiteY216" fmla="*/ 104521 h 367264"/>
                <a:gd name="connsiteX217" fmla="*/ 324752 w 587951"/>
                <a:gd name="connsiteY217" fmla="*/ 300736 h 367264"/>
                <a:gd name="connsiteX218" fmla="*/ 318047 w 587951"/>
                <a:gd name="connsiteY218" fmla="*/ 291973 h 367264"/>
                <a:gd name="connsiteX219" fmla="*/ 315456 w 587951"/>
                <a:gd name="connsiteY219" fmla="*/ 290601 h 367264"/>
                <a:gd name="connsiteX220" fmla="*/ 289548 w 587951"/>
                <a:gd name="connsiteY220" fmla="*/ 283286 h 367264"/>
                <a:gd name="connsiteX221" fmla="*/ 284214 w 587951"/>
                <a:gd name="connsiteY221" fmla="*/ 283286 h 367264"/>
                <a:gd name="connsiteX222" fmla="*/ 268288 w 587951"/>
                <a:gd name="connsiteY222" fmla="*/ 289382 h 367264"/>
                <a:gd name="connsiteX223" fmla="*/ 261278 w 587951"/>
                <a:gd name="connsiteY223" fmla="*/ 294335 h 367264"/>
                <a:gd name="connsiteX224" fmla="*/ 252896 w 587951"/>
                <a:gd name="connsiteY224" fmla="*/ 301422 h 367264"/>
                <a:gd name="connsiteX225" fmla="*/ 253734 w 587951"/>
                <a:gd name="connsiteY225" fmla="*/ 309118 h 367264"/>
                <a:gd name="connsiteX226" fmla="*/ 263488 w 587951"/>
                <a:gd name="connsiteY226" fmla="*/ 314604 h 367264"/>
                <a:gd name="connsiteX227" fmla="*/ 292215 w 587951"/>
                <a:gd name="connsiteY227" fmla="*/ 318567 h 367264"/>
                <a:gd name="connsiteX228" fmla="*/ 296330 w 587951"/>
                <a:gd name="connsiteY228" fmla="*/ 317881 h 367264"/>
                <a:gd name="connsiteX229" fmla="*/ 311341 w 587951"/>
                <a:gd name="connsiteY229" fmla="*/ 314985 h 367264"/>
                <a:gd name="connsiteX230" fmla="*/ 324372 w 587951"/>
                <a:gd name="connsiteY230" fmla="*/ 307670 h 367264"/>
                <a:gd name="connsiteX231" fmla="*/ 324752 w 587951"/>
                <a:gd name="connsiteY231" fmla="*/ 300660 h 367264"/>
                <a:gd name="connsiteX232" fmla="*/ 316675 w 587951"/>
                <a:gd name="connsiteY232" fmla="*/ 326263 h 367264"/>
                <a:gd name="connsiteX233" fmla="*/ 311570 w 587951"/>
                <a:gd name="connsiteY233" fmla="*/ 320929 h 367264"/>
                <a:gd name="connsiteX234" fmla="*/ 303950 w 587951"/>
                <a:gd name="connsiteY234" fmla="*/ 323824 h 367264"/>
                <a:gd name="connsiteX235" fmla="*/ 293510 w 587951"/>
                <a:gd name="connsiteY235" fmla="*/ 326568 h 367264"/>
                <a:gd name="connsiteX236" fmla="*/ 283376 w 587951"/>
                <a:gd name="connsiteY236" fmla="*/ 325729 h 367264"/>
                <a:gd name="connsiteX237" fmla="*/ 260440 w 587951"/>
                <a:gd name="connsiteY237" fmla="*/ 322529 h 367264"/>
                <a:gd name="connsiteX238" fmla="*/ 253125 w 587951"/>
                <a:gd name="connsiteY238" fmla="*/ 324663 h 367264"/>
                <a:gd name="connsiteX239" fmla="*/ 253887 w 587951"/>
                <a:gd name="connsiteY239" fmla="*/ 329235 h 367264"/>
                <a:gd name="connsiteX240" fmla="*/ 269736 w 587951"/>
                <a:gd name="connsiteY240" fmla="*/ 334416 h 367264"/>
                <a:gd name="connsiteX241" fmla="*/ 279185 w 587951"/>
                <a:gd name="connsiteY241" fmla="*/ 335254 h 367264"/>
                <a:gd name="connsiteX242" fmla="*/ 283300 w 587951"/>
                <a:gd name="connsiteY242" fmla="*/ 334340 h 367264"/>
                <a:gd name="connsiteX243" fmla="*/ 299302 w 587951"/>
                <a:gd name="connsiteY243" fmla="*/ 334188 h 367264"/>
                <a:gd name="connsiteX244" fmla="*/ 316752 w 587951"/>
                <a:gd name="connsiteY244" fmla="*/ 326339 h 367264"/>
                <a:gd name="connsiteX245" fmla="*/ 290691 w 587951"/>
                <a:gd name="connsiteY245" fmla="*/ 239928 h 367264"/>
                <a:gd name="connsiteX246" fmla="*/ 292215 w 587951"/>
                <a:gd name="connsiteY246" fmla="*/ 235813 h 367264"/>
                <a:gd name="connsiteX247" fmla="*/ 284290 w 587951"/>
                <a:gd name="connsiteY247" fmla="*/ 232384 h 367264"/>
                <a:gd name="connsiteX248" fmla="*/ 278042 w 587951"/>
                <a:gd name="connsiteY248" fmla="*/ 234975 h 367264"/>
                <a:gd name="connsiteX249" fmla="*/ 273927 w 587951"/>
                <a:gd name="connsiteY249" fmla="*/ 239547 h 367264"/>
                <a:gd name="connsiteX250" fmla="*/ 268060 w 587951"/>
                <a:gd name="connsiteY250" fmla="*/ 252882 h 367264"/>
                <a:gd name="connsiteX251" fmla="*/ 272327 w 587951"/>
                <a:gd name="connsiteY251" fmla="*/ 261493 h 367264"/>
                <a:gd name="connsiteX252" fmla="*/ 277737 w 587951"/>
                <a:gd name="connsiteY252" fmla="*/ 265531 h 367264"/>
                <a:gd name="connsiteX253" fmla="*/ 282766 w 587951"/>
                <a:gd name="connsiteY253" fmla="*/ 264846 h 367264"/>
                <a:gd name="connsiteX254" fmla="*/ 284367 w 587951"/>
                <a:gd name="connsiteY254" fmla="*/ 257073 h 367264"/>
                <a:gd name="connsiteX255" fmla="*/ 285967 w 587951"/>
                <a:gd name="connsiteY255" fmla="*/ 245186 h 367264"/>
                <a:gd name="connsiteX256" fmla="*/ 290691 w 587951"/>
                <a:gd name="connsiteY256" fmla="*/ 239928 h 367264"/>
                <a:gd name="connsiteX257" fmla="*/ 215863 w 587951"/>
                <a:gd name="connsiteY257" fmla="*/ 206096 h 367264"/>
                <a:gd name="connsiteX258" fmla="*/ 215710 w 587951"/>
                <a:gd name="connsiteY258" fmla="*/ 201981 h 367264"/>
                <a:gd name="connsiteX259" fmla="*/ 213424 w 587951"/>
                <a:gd name="connsiteY259" fmla="*/ 194513 h 367264"/>
                <a:gd name="connsiteX260" fmla="*/ 209005 w 587951"/>
                <a:gd name="connsiteY260" fmla="*/ 180949 h 367264"/>
                <a:gd name="connsiteX261" fmla="*/ 192241 w 587951"/>
                <a:gd name="connsiteY261" fmla="*/ 168681 h 367264"/>
                <a:gd name="connsiteX262" fmla="*/ 187592 w 587951"/>
                <a:gd name="connsiteY262" fmla="*/ 166471 h 367264"/>
                <a:gd name="connsiteX263" fmla="*/ 186373 w 587951"/>
                <a:gd name="connsiteY263" fmla="*/ 166243 h 367264"/>
                <a:gd name="connsiteX264" fmla="*/ 170219 w 587951"/>
                <a:gd name="connsiteY264" fmla="*/ 165328 h 367264"/>
                <a:gd name="connsiteX265" fmla="*/ 150026 w 587951"/>
                <a:gd name="connsiteY265" fmla="*/ 166243 h 367264"/>
                <a:gd name="connsiteX266" fmla="*/ 145149 w 587951"/>
                <a:gd name="connsiteY266" fmla="*/ 163576 h 367264"/>
                <a:gd name="connsiteX267" fmla="*/ 143701 w 587951"/>
                <a:gd name="connsiteY267" fmla="*/ 157251 h 367264"/>
                <a:gd name="connsiteX268" fmla="*/ 133948 w 587951"/>
                <a:gd name="connsiteY268" fmla="*/ 152451 h 367264"/>
                <a:gd name="connsiteX269" fmla="*/ 131357 w 587951"/>
                <a:gd name="connsiteY269" fmla="*/ 153365 h 367264"/>
                <a:gd name="connsiteX270" fmla="*/ 126175 w 587951"/>
                <a:gd name="connsiteY270" fmla="*/ 162357 h 367264"/>
                <a:gd name="connsiteX271" fmla="*/ 116803 w 587951"/>
                <a:gd name="connsiteY271" fmla="*/ 174320 h 367264"/>
                <a:gd name="connsiteX272" fmla="*/ 115355 w 587951"/>
                <a:gd name="connsiteY272" fmla="*/ 175311 h 367264"/>
                <a:gd name="connsiteX273" fmla="*/ 102172 w 587951"/>
                <a:gd name="connsiteY273" fmla="*/ 190627 h 367264"/>
                <a:gd name="connsiteX274" fmla="*/ 99810 w 587951"/>
                <a:gd name="connsiteY274" fmla="*/ 208229 h 367264"/>
                <a:gd name="connsiteX275" fmla="*/ 100801 w 587951"/>
                <a:gd name="connsiteY275" fmla="*/ 212420 h 367264"/>
                <a:gd name="connsiteX276" fmla="*/ 103468 w 587951"/>
                <a:gd name="connsiteY276" fmla="*/ 217830 h 367264"/>
                <a:gd name="connsiteX277" fmla="*/ 107125 w 587951"/>
                <a:gd name="connsiteY277" fmla="*/ 222936 h 367264"/>
                <a:gd name="connsiteX278" fmla="*/ 127318 w 587951"/>
                <a:gd name="connsiteY278" fmla="*/ 234289 h 367264"/>
                <a:gd name="connsiteX279" fmla="*/ 134557 w 587951"/>
                <a:gd name="connsiteY279" fmla="*/ 238023 h 367264"/>
                <a:gd name="connsiteX280" fmla="*/ 161989 w 587951"/>
                <a:gd name="connsiteY280" fmla="*/ 242062 h 367264"/>
                <a:gd name="connsiteX281" fmla="*/ 177610 w 587951"/>
                <a:gd name="connsiteY281" fmla="*/ 240004 h 367264"/>
                <a:gd name="connsiteX282" fmla="*/ 184468 w 587951"/>
                <a:gd name="connsiteY282" fmla="*/ 238023 h 367264"/>
                <a:gd name="connsiteX283" fmla="*/ 188659 w 587951"/>
                <a:gd name="connsiteY283" fmla="*/ 237185 h 367264"/>
                <a:gd name="connsiteX284" fmla="*/ 201156 w 587951"/>
                <a:gd name="connsiteY284" fmla="*/ 231470 h 367264"/>
                <a:gd name="connsiteX285" fmla="*/ 214262 w 587951"/>
                <a:gd name="connsiteY285" fmla="*/ 215697 h 367264"/>
                <a:gd name="connsiteX286" fmla="*/ 215634 w 587951"/>
                <a:gd name="connsiteY286" fmla="*/ 210591 h 367264"/>
                <a:gd name="connsiteX287" fmla="*/ 215787 w 587951"/>
                <a:gd name="connsiteY287" fmla="*/ 205943 h 367264"/>
                <a:gd name="connsiteX288" fmla="*/ 199861 w 587951"/>
                <a:gd name="connsiteY288" fmla="*/ 107340 h 367264"/>
                <a:gd name="connsiteX289" fmla="*/ 194222 w 587951"/>
                <a:gd name="connsiteY289" fmla="*/ 98044 h 367264"/>
                <a:gd name="connsiteX290" fmla="*/ 147740 w 587951"/>
                <a:gd name="connsiteY290" fmla="*/ 103606 h 367264"/>
                <a:gd name="connsiteX291" fmla="*/ 149112 w 587951"/>
                <a:gd name="connsiteY291" fmla="*/ 111074 h 367264"/>
                <a:gd name="connsiteX292" fmla="*/ 152769 w 587951"/>
                <a:gd name="connsiteY292" fmla="*/ 114656 h 367264"/>
                <a:gd name="connsiteX293" fmla="*/ 159094 w 587951"/>
                <a:gd name="connsiteY293" fmla="*/ 117322 h 367264"/>
                <a:gd name="connsiteX294" fmla="*/ 173343 w 587951"/>
                <a:gd name="connsiteY294" fmla="*/ 119380 h 367264"/>
                <a:gd name="connsiteX295" fmla="*/ 189193 w 587951"/>
                <a:gd name="connsiteY295" fmla="*/ 117399 h 367264"/>
                <a:gd name="connsiteX296" fmla="*/ 199861 w 587951"/>
                <a:gd name="connsiteY296" fmla="*/ 107493 h 367264"/>
                <a:gd name="connsiteX297" fmla="*/ 52795 w 587951"/>
                <a:gd name="connsiteY297" fmla="*/ 243281 h 367264"/>
                <a:gd name="connsiteX298" fmla="*/ 52261 w 587951"/>
                <a:gd name="connsiteY298" fmla="*/ 236499 h 367264"/>
                <a:gd name="connsiteX299" fmla="*/ 47385 w 587951"/>
                <a:gd name="connsiteY299" fmla="*/ 225222 h 367264"/>
                <a:gd name="connsiteX300" fmla="*/ 43498 w 587951"/>
                <a:gd name="connsiteY300" fmla="*/ 212953 h 367264"/>
                <a:gd name="connsiteX301" fmla="*/ 41898 w 587951"/>
                <a:gd name="connsiteY301" fmla="*/ 208610 h 367264"/>
                <a:gd name="connsiteX302" fmla="*/ 39079 w 587951"/>
                <a:gd name="connsiteY302" fmla="*/ 197409 h 367264"/>
                <a:gd name="connsiteX303" fmla="*/ 26125 w 587951"/>
                <a:gd name="connsiteY303" fmla="*/ 195046 h 367264"/>
                <a:gd name="connsiteX304" fmla="*/ 25667 w 587951"/>
                <a:gd name="connsiteY304" fmla="*/ 199923 h 367264"/>
                <a:gd name="connsiteX305" fmla="*/ 32297 w 587951"/>
                <a:gd name="connsiteY305" fmla="*/ 211353 h 367264"/>
                <a:gd name="connsiteX306" fmla="*/ 31306 w 587951"/>
                <a:gd name="connsiteY306" fmla="*/ 214173 h 367264"/>
                <a:gd name="connsiteX307" fmla="*/ 29173 w 587951"/>
                <a:gd name="connsiteY307" fmla="*/ 212268 h 367264"/>
                <a:gd name="connsiteX308" fmla="*/ 22162 w 587951"/>
                <a:gd name="connsiteY308" fmla="*/ 206248 h 367264"/>
                <a:gd name="connsiteX309" fmla="*/ 13475 w 587951"/>
                <a:gd name="connsiteY309" fmla="*/ 208077 h 367264"/>
                <a:gd name="connsiteX310" fmla="*/ 16066 w 587951"/>
                <a:gd name="connsiteY310" fmla="*/ 214096 h 367264"/>
                <a:gd name="connsiteX311" fmla="*/ 25591 w 587951"/>
                <a:gd name="connsiteY311" fmla="*/ 221412 h 367264"/>
                <a:gd name="connsiteX312" fmla="*/ 36488 w 587951"/>
                <a:gd name="connsiteY312" fmla="*/ 236347 h 367264"/>
                <a:gd name="connsiteX313" fmla="*/ 41670 w 587951"/>
                <a:gd name="connsiteY313" fmla="*/ 243433 h 367264"/>
                <a:gd name="connsiteX314" fmla="*/ 48527 w 587951"/>
                <a:gd name="connsiteY314" fmla="*/ 246557 h 367264"/>
                <a:gd name="connsiteX315" fmla="*/ 52795 w 587951"/>
                <a:gd name="connsiteY315" fmla="*/ 243205 h 367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587951" h="367264">
                  <a:moveTo>
                    <a:pt x="587414" y="207162"/>
                  </a:moveTo>
                  <a:cubicBezTo>
                    <a:pt x="586423" y="211201"/>
                    <a:pt x="588938" y="215239"/>
                    <a:pt x="587490" y="219354"/>
                  </a:cubicBezTo>
                  <a:cubicBezTo>
                    <a:pt x="586423" y="222402"/>
                    <a:pt x="585966" y="225603"/>
                    <a:pt x="585204" y="228803"/>
                  </a:cubicBezTo>
                  <a:cubicBezTo>
                    <a:pt x="583985" y="233680"/>
                    <a:pt x="578803" y="236880"/>
                    <a:pt x="575222" y="240690"/>
                  </a:cubicBezTo>
                  <a:cubicBezTo>
                    <a:pt x="572936" y="243129"/>
                    <a:pt x="569964" y="245186"/>
                    <a:pt x="567297" y="247396"/>
                  </a:cubicBezTo>
                  <a:cubicBezTo>
                    <a:pt x="564630" y="249606"/>
                    <a:pt x="562039" y="251968"/>
                    <a:pt x="559220" y="254101"/>
                  </a:cubicBezTo>
                  <a:cubicBezTo>
                    <a:pt x="557163" y="255702"/>
                    <a:pt x="555181" y="257454"/>
                    <a:pt x="552972" y="258978"/>
                  </a:cubicBezTo>
                  <a:cubicBezTo>
                    <a:pt x="551981" y="259664"/>
                    <a:pt x="550914" y="260274"/>
                    <a:pt x="549771" y="260731"/>
                  </a:cubicBezTo>
                  <a:cubicBezTo>
                    <a:pt x="542532" y="263855"/>
                    <a:pt x="534912" y="266598"/>
                    <a:pt x="526530" y="268046"/>
                  </a:cubicBezTo>
                  <a:cubicBezTo>
                    <a:pt x="522720" y="268732"/>
                    <a:pt x="518986" y="269570"/>
                    <a:pt x="515100" y="270332"/>
                  </a:cubicBezTo>
                  <a:cubicBezTo>
                    <a:pt x="514262" y="270484"/>
                    <a:pt x="513271" y="270408"/>
                    <a:pt x="512357" y="270484"/>
                  </a:cubicBezTo>
                  <a:cubicBezTo>
                    <a:pt x="512509" y="269723"/>
                    <a:pt x="512357" y="268884"/>
                    <a:pt x="512814" y="268275"/>
                  </a:cubicBezTo>
                  <a:cubicBezTo>
                    <a:pt x="513881" y="266522"/>
                    <a:pt x="515252" y="264846"/>
                    <a:pt x="516319" y="263093"/>
                  </a:cubicBezTo>
                  <a:cubicBezTo>
                    <a:pt x="519977" y="257149"/>
                    <a:pt x="523558" y="251130"/>
                    <a:pt x="526987" y="245110"/>
                  </a:cubicBezTo>
                  <a:cubicBezTo>
                    <a:pt x="528130" y="243205"/>
                    <a:pt x="528511" y="241071"/>
                    <a:pt x="529350" y="239090"/>
                  </a:cubicBezTo>
                  <a:cubicBezTo>
                    <a:pt x="529807" y="238099"/>
                    <a:pt x="530188" y="237032"/>
                    <a:pt x="530645" y="236042"/>
                  </a:cubicBezTo>
                  <a:cubicBezTo>
                    <a:pt x="533007" y="230556"/>
                    <a:pt x="535522" y="225069"/>
                    <a:pt x="537655" y="219507"/>
                  </a:cubicBezTo>
                  <a:cubicBezTo>
                    <a:pt x="538417" y="217602"/>
                    <a:pt x="537884" y="215392"/>
                    <a:pt x="537732" y="213258"/>
                  </a:cubicBezTo>
                  <a:cubicBezTo>
                    <a:pt x="537579" y="210896"/>
                    <a:pt x="535141" y="209448"/>
                    <a:pt x="531635" y="209524"/>
                  </a:cubicBezTo>
                  <a:cubicBezTo>
                    <a:pt x="528130" y="209524"/>
                    <a:pt x="525997" y="210972"/>
                    <a:pt x="525692" y="213411"/>
                  </a:cubicBezTo>
                  <a:cubicBezTo>
                    <a:pt x="525311" y="216611"/>
                    <a:pt x="525159" y="219888"/>
                    <a:pt x="524244" y="223088"/>
                  </a:cubicBezTo>
                  <a:cubicBezTo>
                    <a:pt x="523330" y="226593"/>
                    <a:pt x="521653" y="230022"/>
                    <a:pt x="520282" y="233451"/>
                  </a:cubicBezTo>
                  <a:cubicBezTo>
                    <a:pt x="520129" y="233832"/>
                    <a:pt x="519977" y="234213"/>
                    <a:pt x="519825" y="234594"/>
                  </a:cubicBezTo>
                  <a:cubicBezTo>
                    <a:pt x="518682" y="237338"/>
                    <a:pt x="517615" y="240081"/>
                    <a:pt x="516243" y="242747"/>
                  </a:cubicBezTo>
                  <a:cubicBezTo>
                    <a:pt x="514338" y="246481"/>
                    <a:pt x="512205" y="250215"/>
                    <a:pt x="509995" y="253873"/>
                  </a:cubicBezTo>
                  <a:cubicBezTo>
                    <a:pt x="506870" y="259054"/>
                    <a:pt x="503518" y="264084"/>
                    <a:pt x="500165" y="269189"/>
                  </a:cubicBezTo>
                  <a:cubicBezTo>
                    <a:pt x="499174" y="270637"/>
                    <a:pt x="497574" y="271932"/>
                    <a:pt x="496279" y="273304"/>
                  </a:cubicBezTo>
                  <a:cubicBezTo>
                    <a:pt x="495440" y="274142"/>
                    <a:pt x="494374" y="274980"/>
                    <a:pt x="493993" y="275971"/>
                  </a:cubicBezTo>
                  <a:cubicBezTo>
                    <a:pt x="491630" y="281991"/>
                    <a:pt x="486220" y="286791"/>
                    <a:pt x="482258" y="292201"/>
                  </a:cubicBezTo>
                  <a:cubicBezTo>
                    <a:pt x="479743" y="295630"/>
                    <a:pt x="476772" y="298831"/>
                    <a:pt x="473724" y="301955"/>
                  </a:cubicBezTo>
                  <a:cubicBezTo>
                    <a:pt x="470675" y="305079"/>
                    <a:pt x="467475" y="308127"/>
                    <a:pt x="464503" y="311328"/>
                  </a:cubicBezTo>
                  <a:cubicBezTo>
                    <a:pt x="462751" y="313233"/>
                    <a:pt x="460846" y="314985"/>
                    <a:pt x="458788" y="316662"/>
                  </a:cubicBezTo>
                  <a:cubicBezTo>
                    <a:pt x="452692" y="321691"/>
                    <a:pt x="445453" y="325958"/>
                    <a:pt x="438214" y="330225"/>
                  </a:cubicBezTo>
                  <a:cubicBezTo>
                    <a:pt x="434480" y="332435"/>
                    <a:pt x="430518" y="334340"/>
                    <a:pt x="426480" y="336245"/>
                  </a:cubicBezTo>
                  <a:cubicBezTo>
                    <a:pt x="421298" y="338684"/>
                    <a:pt x="416040" y="340969"/>
                    <a:pt x="411011" y="343636"/>
                  </a:cubicBezTo>
                  <a:cubicBezTo>
                    <a:pt x="400952" y="348818"/>
                    <a:pt x="389904" y="353085"/>
                    <a:pt x="378321" y="356438"/>
                  </a:cubicBezTo>
                  <a:cubicBezTo>
                    <a:pt x="374054" y="357657"/>
                    <a:pt x="370092" y="359562"/>
                    <a:pt x="365215" y="359334"/>
                  </a:cubicBezTo>
                  <a:cubicBezTo>
                    <a:pt x="364757" y="359334"/>
                    <a:pt x="364224" y="359334"/>
                    <a:pt x="363919" y="359486"/>
                  </a:cubicBezTo>
                  <a:cubicBezTo>
                    <a:pt x="359424" y="362534"/>
                    <a:pt x="353327" y="362077"/>
                    <a:pt x="347917" y="363144"/>
                  </a:cubicBezTo>
                  <a:cubicBezTo>
                    <a:pt x="343498" y="364058"/>
                    <a:pt x="338850" y="364591"/>
                    <a:pt x="334277" y="365125"/>
                  </a:cubicBezTo>
                  <a:cubicBezTo>
                    <a:pt x="331992" y="365354"/>
                    <a:pt x="329782" y="365658"/>
                    <a:pt x="327496" y="365887"/>
                  </a:cubicBezTo>
                  <a:cubicBezTo>
                    <a:pt x="319037" y="366725"/>
                    <a:pt x="310579" y="367335"/>
                    <a:pt x="302121" y="367259"/>
                  </a:cubicBezTo>
                  <a:cubicBezTo>
                    <a:pt x="299149" y="367259"/>
                    <a:pt x="296177" y="367182"/>
                    <a:pt x="293206" y="366954"/>
                  </a:cubicBezTo>
                  <a:cubicBezTo>
                    <a:pt x="286957" y="366573"/>
                    <a:pt x="280785" y="366420"/>
                    <a:pt x="274537" y="366115"/>
                  </a:cubicBezTo>
                  <a:cubicBezTo>
                    <a:pt x="267450" y="365811"/>
                    <a:pt x="260364" y="365354"/>
                    <a:pt x="253277" y="364287"/>
                  </a:cubicBezTo>
                  <a:cubicBezTo>
                    <a:pt x="241161" y="362458"/>
                    <a:pt x="229198" y="360248"/>
                    <a:pt x="217158" y="358267"/>
                  </a:cubicBezTo>
                  <a:cubicBezTo>
                    <a:pt x="215634" y="358038"/>
                    <a:pt x="213958" y="357353"/>
                    <a:pt x="212891" y="356514"/>
                  </a:cubicBezTo>
                  <a:cubicBezTo>
                    <a:pt x="209843" y="354152"/>
                    <a:pt x="206262" y="353161"/>
                    <a:pt x="201842" y="353543"/>
                  </a:cubicBezTo>
                  <a:cubicBezTo>
                    <a:pt x="196355" y="354000"/>
                    <a:pt x="192241" y="351409"/>
                    <a:pt x="187821" y="349961"/>
                  </a:cubicBezTo>
                  <a:cubicBezTo>
                    <a:pt x="186678" y="349580"/>
                    <a:pt x="185611" y="349199"/>
                    <a:pt x="184545" y="348818"/>
                  </a:cubicBezTo>
                  <a:cubicBezTo>
                    <a:pt x="177001" y="345923"/>
                    <a:pt x="170447" y="341731"/>
                    <a:pt x="162827" y="338760"/>
                  </a:cubicBezTo>
                  <a:cubicBezTo>
                    <a:pt x="156350" y="336169"/>
                    <a:pt x="151017" y="331978"/>
                    <a:pt x="145378" y="328396"/>
                  </a:cubicBezTo>
                  <a:cubicBezTo>
                    <a:pt x="144540" y="327863"/>
                    <a:pt x="143701" y="327330"/>
                    <a:pt x="142939" y="326796"/>
                  </a:cubicBezTo>
                  <a:cubicBezTo>
                    <a:pt x="137224" y="323063"/>
                    <a:pt x="131509" y="319405"/>
                    <a:pt x="126099" y="315443"/>
                  </a:cubicBezTo>
                  <a:cubicBezTo>
                    <a:pt x="118250" y="309804"/>
                    <a:pt x="112078" y="303174"/>
                    <a:pt x="106135" y="296393"/>
                  </a:cubicBezTo>
                  <a:cubicBezTo>
                    <a:pt x="105830" y="296011"/>
                    <a:pt x="105525" y="295630"/>
                    <a:pt x="105144" y="295326"/>
                  </a:cubicBezTo>
                  <a:cubicBezTo>
                    <a:pt x="102858" y="292735"/>
                    <a:pt x="100648" y="290144"/>
                    <a:pt x="97981" y="287858"/>
                  </a:cubicBezTo>
                  <a:cubicBezTo>
                    <a:pt x="91200" y="282143"/>
                    <a:pt x="87923" y="275133"/>
                    <a:pt x="83732" y="268503"/>
                  </a:cubicBezTo>
                  <a:cubicBezTo>
                    <a:pt x="81979" y="265684"/>
                    <a:pt x="80074" y="262941"/>
                    <a:pt x="78245" y="260198"/>
                  </a:cubicBezTo>
                  <a:cubicBezTo>
                    <a:pt x="76340" y="257378"/>
                    <a:pt x="74588" y="254483"/>
                    <a:pt x="73064" y="251511"/>
                  </a:cubicBezTo>
                  <a:cubicBezTo>
                    <a:pt x="70245" y="245948"/>
                    <a:pt x="68263" y="240157"/>
                    <a:pt x="65825" y="234442"/>
                  </a:cubicBezTo>
                  <a:cubicBezTo>
                    <a:pt x="63463" y="228956"/>
                    <a:pt x="64225" y="223012"/>
                    <a:pt x="60796" y="217678"/>
                  </a:cubicBezTo>
                  <a:cubicBezTo>
                    <a:pt x="59881" y="216230"/>
                    <a:pt x="59805" y="214020"/>
                    <a:pt x="60643" y="212496"/>
                  </a:cubicBezTo>
                  <a:cubicBezTo>
                    <a:pt x="63844" y="206629"/>
                    <a:pt x="60643" y="200838"/>
                    <a:pt x="60415" y="195046"/>
                  </a:cubicBezTo>
                  <a:cubicBezTo>
                    <a:pt x="60415" y="193370"/>
                    <a:pt x="56224" y="191008"/>
                    <a:pt x="54471" y="191236"/>
                  </a:cubicBezTo>
                  <a:cubicBezTo>
                    <a:pt x="51499" y="191617"/>
                    <a:pt x="47842" y="194666"/>
                    <a:pt x="48527" y="197028"/>
                  </a:cubicBezTo>
                  <a:cubicBezTo>
                    <a:pt x="49975" y="201752"/>
                    <a:pt x="47461" y="206781"/>
                    <a:pt x="50966" y="211353"/>
                  </a:cubicBezTo>
                  <a:cubicBezTo>
                    <a:pt x="51728" y="212344"/>
                    <a:pt x="51118" y="213868"/>
                    <a:pt x="51042" y="215163"/>
                  </a:cubicBezTo>
                  <a:cubicBezTo>
                    <a:pt x="50890" y="222859"/>
                    <a:pt x="52795" y="230327"/>
                    <a:pt x="55919" y="237718"/>
                  </a:cubicBezTo>
                  <a:cubicBezTo>
                    <a:pt x="57290" y="240995"/>
                    <a:pt x="57138" y="244500"/>
                    <a:pt x="58891" y="247853"/>
                  </a:cubicBezTo>
                  <a:cubicBezTo>
                    <a:pt x="61405" y="252654"/>
                    <a:pt x="63387" y="257607"/>
                    <a:pt x="66739" y="262179"/>
                  </a:cubicBezTo>
                  <a:cubicBezTo>
                    <a:pt x="66968" y="262484"/>
                    <a:pt x="67197" y="262788"/>
                    <a:pt x="67425" y="263093"/>
                  </a:cubicBezTo>
                  <a:cubicBezTo>
                    <a:pt x="69787" y="266217"/>
                    <a:pt x="71845" y="269418"/>
                    <a:pt x="74055" y="272618"/>
                  </a:cubicBezTo>
                  <a:cubicBezTo>
                    <a:pt x="74283" y="272923"/>
                    <a:pt x="74512" y="273304"/>
                    <a:pt x="74740" y="273609"/>
                  </a:cubicBezTo>
                  <a:cubicBezTo>
                    <a:pt x="74131" y="273609"/>
                    <a:pt x="73292" y="273837"/>
                    <a:pt x="72988" y="273609"/>
                  </a:cubicBezTo>
                  <a:cubicBezTo>
                    <a:pt x="65825" y="269189"/>
                    <a:pt x="56147" y="268656"/>
                    <a:pt x="47994" y="265836"/>
                  </a:cubicBezTo>
                  <a:cubicBezTo>
                    <a:pt x="47537" y="265684"/>
                    <a:pt x="47080" y="265531"/>
                    <a:pt x="46622" y="265379"/>
                  </a:cubicBezTo>
                  <a:cubicBezTo>
                    <a:pt x="39917" y="262941"/>
                    <a:pt x="34430" y="259816"/>
                    <a:pt x="29630" y="256006"/>
                  </a:cubicBezTo>
                  <a:cubicBezTo>
                    <a:pt x="25515" y="252730"/>
                    <a:pt x="22772" y="248615"/>
                    <a:pt x="18505" y="245491"/>
                  </a:cubicBezTo>
                  <a:cubicBezTo>
                    <a:pt x="12790" y="241300"/>
                    <a:pt x="11113" y="235813"/>
                    <a:pt x="8142" y="230784"/>
                  </a:cubicBezTo>
                  <a:cubicBezTo>
                    <a:pt x="6617" y="228193"/>
                    <a:pt x="5322" y="225526"/>
                    <a:pt x="4484" y="222783"/>
                  </a:cubicBezTo>
                  <a:cubicBezTo>
                    <a:pt x="3189" y="218516"/>
                    <a:pt x="2274" y="214096"/>
                    <a:pt x="1436" y="209753"/>
                  </a:cubicBezTo>
                  <a:cubicBezTo>
                    <a:pt x="979" y="207467"/>
                    <a:pt x="1588" y="205257"/>
                    <a:pt x="293" y="202895"/>
                  </a:cubicBezTo>
                  <a:cubicBezTo>
                    <a:pt x="-545" y="201295"/>
                    <a:pt x="598" y="199009"/>
                    <a:pt x="1436" y="197104"/>
                  </a:cubicBezTo>
                  <a:cubicBezTo>
                    <a:pt x="2960" y="193751"/>
                    <a:pt x="4941" y="190474"/>
                    <a:pt x="6694" y="187122"/>
                  </a:cubicBezTo>
                  <a:cubicBezTo>
                    <a:pt x="9665" y="181559"/>
                    <a:pt x="21019" y="176073"/>
                    <a:pt x="29401" y="175844"/>
                  </a:cubicBezTo>
                  <a:cubicBezTo>
                    <a:pt x="35497" y="175692"/>
                    <a:pt x="41060" y="175996"/>
                    <a:pt x="45251" y="179883"/>
                  </a:cubicBezTo>
                  <a:cubicBezTo>
                    <a:pt x="46927" y="181407"/>
                    <a:pt x="52642" y="181102"/>
                    <a:pt x="54547" y="179349"/>
                  </a:cubicBezTo>
                  <a:cubicBezTo>
                    <a:pt x="55538" y="178435"/>
                    <a:pt x="55995" y="177901"/>
                    <a:pt x="57672" y="177825"/>
                  </a:cubicBezTo>
                  <a:cubicBezTo>
                    <a:pt x="62625" y="177597"/>
                    <a:pt x="67349" y="174472"/>
                    <a:pt x="66815" y="170967"/>
                  </a:cubicBezTo>
                  <a:cubicBezTo>
                    <a:pt x="65749" y="163804"/>
                    <a:pt x="70321" y="157556"/>
                    <a:pt x="72378" y="150927"/>
                  </a:cubicBezTo>
                  <a:cubicBezTo>
                    <a:pt x="72607" y="150241"/>
                    <a:pt x="73064" y="149479"/>
                    <a:pt x="73674" y="148946"/>
                  </a:cubicBezTo>
                  <a:cubicBezTo>
                    <a:pt x="79770" y="143535"/>
                    <a:pt x="82665" y="136906"/>
                    <a:pt x="86627" y="130657"/>
                  </a:cubicBezTo>
                  <a:cubicBezTo>
                    <a:pt x="87923" y="128676"/>
                    <a:pt x="90057" y="126847"/>
                    <a:pt x="91733" y="125019"/>
                  </a:cubicBezTo>
                  <a:cubicBezTo>
                    <a:pt x="97905" y="116484"/>
                    <a:pt x="105220" y="109474"/>
                    <a:pt x="114136" y="103073"/>
                  </a:cubicBezTo>
                  <a:cubicBezTo>
                    <a:pt x="125642" y="94843"/>
                    <a:pt x="136691" y="86233"/>
                    <a:pt x="147283" y="77394"/>
                  </a:cubicBezTo>
                  <a:cubicBezTo>
                    <a:pt x="154217" y="71602"/>
                    <a:pt x="162523" y="67031"/>
                    <a:pt x="170219" y="61849"/>
                  </a:cubicBezTo>
                  <a:cubicBezTo>
                    <a:pt x="176086" y="57810"/>
                    <a:pt x="183097" y="54762"/>
                    <a:pt x="188278" y="50190"/>
                  </a:cubicBezTo>
                  <a:cubicBezTo>
                    <a:pt x="189193" y="49352"/>
                    <a:pt x="190564" y="48819"/>
                    <a:pt x="191784" y="48209"/>
                  </a:cubicBezTo>
                  <a:cubicBezTo>
                    <a:pt x="198642" y="45009"/>
                    <a:pt x="205423" y="41732"/>
                    <a:pt x="212357" y="38608"/>
                  </a:cubicBezTo>
                  <a:cubicBezTo>
                    <a:pt x="221730" y="34417"/>
                    <a:pt x="231027" y="29997"/>
                    <a:pt x="240704" y="26187"/>
                  </a:cubicBezTo>
                  <a:cubicBezTo>
                    <a:pt x="247333" y="23520"/>
                    <a:pt x="254649" y="21691"/>
                    <a:pt x="261507" y="19329"/>
                  </a:cubicBezTo>
                  <a:cubicBezTo>
                    <a:pt x="265240" y="18034"/>
                    <a:pt x="268669" y="16357"/>
                    <a:pt x="272327" y="14833"/>
                  </a:cubicBezTo>
                  <a:cubicBezTo>
                    <a:pt x="272860" y="14605"/>
                    <a:pt x="273546" y="14681"/>
                    <a:pt x="274156" y="14605"/>
                  </a:cubicBezTo>
                  <a:cubicBezTo>
                    <a:pt x="273927" y="15062"/>
                    <a:pt x="273699" y="15519"/>
                    <a:pt x="273394" y="15976"/>
                  </a:cubicBezTo>
                  <a:cubicBezTo>
                    <a:pt x="273089" y="16510"/>
                    <a:pt x="272860" y="17119"/>
                    <a:pt x="272403" y="17577"/>
                  </a:cubicBezTo>
                  <a:cubicBezTo>
                    <a:pt x="269660" y="20548"/>
                    <a:pt x="271794" y="24892"/>
                    <a:pt x="276442" y="25806"/>
                  </a:cubicBezTo>
                  <a:cubicBezTo>
                    <a:pt x="277127" y="25959"/>
                    <a:pt x="277966" y="25730"/>
                    <a:pt x="278728" y="25578"/>
                  </a:cubicBezTo>
                  <a:cubicBezTo>
                    <a:pt x="283528" y="24663"/>
                    <a:pt x="285814" y="21463"/>
                    <a:pt x="286348" y="18872"/>
                  </a:cubicBezTo>
                  <a:cubicBezTo>
                    <a:pt x="287110" y="15062"/>
                    <a:pt x="289853" y="12624"/>
                    <a:pt x="293358" y="10338"/>
                  </a:cubicBezTo>
                  <a:cubicBezTo>
                    <a:pt x="295568" y="8966"/>
                    <a:pt x="297092" y="5918"/>
                    <a:pt x="300521" y="7061"/>
                  </a:cubicBezTo>
                  <a:cubicBezTo>
                    <a:pt x="301816" y="7518"/>
                    <a:pt x="301512" y="10795"/>
                    <a:pt x="301435" y="12776"/>
                  </a:cubicBezTo>
                  <a:cubicBezTo>
                    <a:pt x="301207" y="16357"/>
                    <a:pt x="300292" y="19863"/>
                    <a:pt x="300292" y="23444"/>
                  </a:cubicBezTo>
                  <a:cubicBezTo>
                    <a:pt x="300292" y="25121"/>
                    <a:pt x="301512" y="26949"/>
                    <a:pt x="302883" y="28397"/>
                  </a:cubicBezTo>
                  <a:cubicBezTo>
                    <a:pt x="304864" y="30454"/>
                    <a:pt x="308370" y="30607"/>
                    <a:pt x="310503" y="28626"/>
                  </a:cubicBezTo>
                  <a:cubicBezTo>
                    <a:pt x="312332" y="27026"/>
                    <a:pt x="314313" y="25121"/>
                    <a:pt x="314694" y="23216"/>
                  </a:cubicBezTo>
                  <a:cubicBezTo>
                    <a:pt x="316066" y="17043"/>
                    <a:pt x="321628" y="12700"/>
                    <a:pt x="326277" y="7899"/>
                  </a:cubicBezTo>
                  <a:cubicBezTo>
                    <a:pt x="328562" y="5461"/>
                    <a:pt x="331458" y="3251"/>
                    <a:pt x="334277" y="1194"/>
                  </a:cubicBezTo>
                  <a:cubicBezTo>
                    <a:pt x="336792" y="-635"/>
                    <a:pt x="338697" y="-407"/>
                    <a:pt x="339688" y="2184"/>
                  </a:cubicBezTo>
                  <a:cubicBezTo>
                    <a:pt x="342126" y="8356"/>
                    <a:pt x="345174" y="14452"/>
                    <a:pt x="346089" y="21006"/>
                  </a:cubicBezTo>
                  <a:cubicBezTo>
                    <a:pt x="346774" y="25654"/>
                    <a:pt x="345403" y="30607"/>
                    <a:pt x="348298" y="35179"/>
                  </a:cubicBezTo>
                  <a:cubicBezTo>
                    <a:pt x="345555" y="37312"/>
                    <a:pt x="349365" y="39294"/>
                    <a:pt x="348527" y="41580"/>
                  </a:cubicBezTo>
                  <a:cubicBezTo>
                    <a:pt x="347689" y="43866"/>
                    <a:pt x="348375" y="46380"/>
                    <a:pt x="348375" y="48742"/>
                  </a:cubicBezTo>
                  <a:cubicBezTo>
                    <a:pt x="348375" y="51105"/>
                    <a:pt x="348375" y="53543"/>
                    <a:pt x="348375" y="55905"/>
                  </a:cubicBezTo>
                  <a:cubicBezTo>
                    <a:pt x="348451" y="59411"/>
                    <a:pt x="350660" y="61849"/>
                    <a:pt x="354623" y="62458"/>
                  </a:cubicBezTo>
                  <a:cubicBezTo>
                    <a:pt x="355766" y="62611"/>
                    <a:pt x="356833" y="62611"/>
                    <a:pt x="358052" y="61239"/>
                  </a:cubicBezTo>
                  <a:cubicBezTo>
                    <a:pt x="361633" y="57201"/>
                    <a:pt x="362776" y="53010"/>
                    <a:pt x="363386" y="48361"/>
                  </a:cubicBezTo>
                  <a:cubicBezTo>
                    <a:pt x="363995" y="43713"/>
                    <a:pt x="364300" y="39065"/>
                    <a:pt x="366510" y="34493"/>
                  </a:cubicBezTo>
                  <a:cubicBezTo>
                    <a:pt x="368567" y="30226"/>
                    <a:pt x="368796" y="25578"/>
                    <a:pt x="369863" y="21082"/>
                  </a:cubicBezTo>
                  <a:cubicBezTo>
                    <a:pt x="370015" y="20472"/>
                    <a:pt x="370701" y="19939"/>
                    <a:pt x="371158" y="19329"/>
                  </a:cubicBezTo>
                  <a:cubicBezTo>
                    <a:pt x="371692" y="19863"/>
                    <a:pt x="372377" y="20396"/>
                    <a:pt x="372759" y="20929"/>
                  </a:cubicBezTo>
                  <a:cubicBezTo>
                    <a:pt x="376187" y="25806"/>
                    <a:pt x="377864" y="30988"/>
                    <a:pt x="379235" y="36322"/>
                  </a:cubicBezTo>
                  <a:cubicBezTo>
                    <a:pt x="380226" y="40056"/>
                    <a:pt x="380988" y="43789"/>
                    <a:pt x="381979" y="47523"/>
                  </a:cubicBezTo>
                  <a:cubicBezTo>
                    <a:pt x="382360" y="48971"/>
                    <a:pt x="383122" y="50419"/>
                    <a:pt x="383274" y="51943"/>
                  </a:cubicBezTo>
                  <a:cubicBezTo>
                    <a:pt x="383579" y="55143"/>
                    <a:pt x="386398" y="57429"/>
                    <a:pt x="390665" y="57734"/>
                  </a:cubicBezTo>
                  <a:cubicBezTo>
                    <a:pt x="392647" y="57886"/>
                    <a:pt x="394399" y="57582"/>
                    <a:pt x="395237" y="56362"/>
                  </a:cubicBezTo>
                  <a:cubicBezTo>
                    <a:pt x="397981" y="52171"/>
                    <a:pt x="400800" y="47981"/>
                    <a:pt x="400876" y="43104"/>
                  </a:cubicBezTo>
                  <a:cubicBezTo>
                    <a:pt x="400876" y="39370"/>
                    <a:pt x="401562" y="35712"/>
                    <a:pt x="402172" y="31978"/>
                  </a:cubicBezTo>
                  <a:cubicBezTo>
                    <a:pt x="402705" y="28854"/>
                    <a:pt x="404382" y="28397"/>
                    <a:pt x="408496" y="29845"/>
                  </a:cubicBezTo>
                  <a:cubicBezTo>
                    <a:pt x="414592" y="31902"/>
                    <a:pt x="419240" y="35331"/>
                    <a:pt x="423279" y="38913"/>
                  </a:cubicBezTo>
                  <a:cubicBezTo>
                    <a:pt x="428537" y="43637"/>
                    <a:pt x="432499" y="49047"/>
                    <a:pt x="437757" y="53772"/>
                  </a:cubicBezTo>
                  <a:cubicBezTo>
                    <a:pt x="442253" y="57810"/>
                    <a:pt x="445987" y="62306"/>
                    <a:pt x="448654" y="66878"/>
                  </a:cubicBezTo>
                  <a:cubicBezTo>
                    <a:pt x="450864" y="70688"/>
                    <a:pt x="454750" y="73355"/>
                    <a:pt x="457569" y="76708"/>
                  </a:cubicBezTo>
                  <a:cubicBezTo>
                    <a:pt x="459398" y="78918"/>
                    <a:pt x="461532" y="80899"/>
                    <a:pt x="463055" y="83261"/>
                  </a:cubicBezTo>
                  <a:cubicBezTo>
                    <a:pt x="463360" y="83794"/>
                    <a:pt x="463665" y="84328"/>
                    <a:pt x="463970" y="84937"/>
                  </a:cubicBezTo>
                  <a:cubicBezTo>
                    <a:pt x="464884" y="86995"/>
                    <a:pt x="467627" y="88671"/>
                    <a:pt x="468847" y="90652"/>
                  </a:cubicBezTo>
                  <a:cubicBezTo>
                    <a:pt x="474105" y="99339"/>
                    <a:pt x="480353" y="107721"/>
                    <a:pt x="486525" y="116103"/>
                  </a:cubicBezTo>
                  <a:cubicBezTo>
                    <a:pt x="490411" y="121361"/>
                    <a:pt x="493535" y="126847"/>
                    <a:pt x="497345" y="132105"/>
                  </a:cubicBezTo>
                  <a:cubicBezTo>
                    <a:pt x="499708" y="135458"/>
                    <a:pt x="502832" y="138506"/>
                    <a:pt x="505347" y="141783"/>
                  </a:cubicBezTo>
                  <a:cubicBezTo>
                    <a:pt x="507328" y="144373"/>
                    <a:pt x="509919" y="147041"/>
                    <a:pt x="510528" y="149784"/>
                  </a:cubicBezTo>
                  <a:cubicBezTo>
                    <a:pt x="511976" y="156108"/>
                    <a:pt x="516091" y="161595"/>
                    <a:pt x="519520" y="167310"/>
                  </a:cubicBezTo>
                  <a:cubicBezTo>
                    <a:pt x="520434" y="168834"/>
                    <a:pt x="520815" y="170434"/>
                    <a:pt x="521425" y="172034"/>
                  </a:cubicBezTo>
                  <a:cubicBezTo>
                    <a:pt x="522415" y="174777"/>
                    <a:pt x="523482" y="177521"/>
                    <a:pt x="524320" y="180340"/>
                  </a:cubicBezTo>
                  <a:cubicBezTo>
                    <a:pt x="525692" y="185217"/>
                    <a:pt x="527140" y="190093"/>
                    <a:pt x="528054" y="195046"/>
                  </a:cubicBezTo>
                  <a:cubicBezTo>
                    <a:pt x="528359" y="196951"/>
                    <a:pt x="528969" y="198628"/>
                    <a:pt x="530569" y="200076"/>
                  </a:cubicBezTo>
                  <a:cubicBezTo>
                    <a:pt x="533998" y="203124"/>
                    <a:pt x="537198" y="203352"/>
                    <a:pt x="541160" y="200609"/>
                  </a:cubicBezTo>
                  <a:cubicBezTo>
                    <a:pt x="543447" y="199009"/>
                    <a:pt x="544970" y="196799"/>
                    <a:pt x="547409" y="195351"/>
                  </a:cubicBezTo>
                  <a:cubicBezTo>
                    <a:pt x="551981" y="192608"/>
                    <a:pt x="556172" y="189560"/>
                    <a:pt x="561735" y="187807"/>
                  </a:cubicBezTo>
                  <a:cubicBezTo>
                    <a:pt x="564249" y="186969"/>
                    <a:pt x="566154" y="187960"/>
                    <a:pt x="568364" y="188341"/>
                  </a:cubicBezTo>
                  <a:cubicBezTo>
                    <a:pt x="575755" y="189560"/>
                    <a:pt x="579642" y="192913"/>
                    <a:pt x="581775" y="197790"/>
                  </a:cubicBezTo>
                  <a:cubicBezTo>
                    <a:pt x="583070" y="200761"/>
                    <a:pt x="584747" y="203657"/>
                    <a:pt x="586271" y="206553"/>
                  </a:cubicBezTo>
                  <a:cubicBezTo>
                    <a:pt x="586423" y="206857"/>
                    <a:pt x="587109" y="207086"/>
                    <a:pt x="587033" y="207238"/>
                  </a:cubicBezTo>
                  <a:close/>
                  <a:moveTo>
                    <a:pt x="575527" y="217373"/>
                  </a:moveTo>
                  <a:cubicBezTo>
                    <a:pt x="576898" y="216154"/>
                    <a:pt x="577889" y="214020"/>
                    <a:pt x="577508" y="212572"/>
                  </a:cubicBezTo>
                  <a:cubicBezTo>
                    <a:pt x="576898" y="210515"/>
                    <a:pt x="572403" y="209524"/>
                    <a:pt x="569431" y="210439"/>
                  </a:cubicBezTo>
                  <a:cubicBezTo>
                    <a:pt x="567373" y="211125"/>
                    <a:pt x="565240" y="212191"/>
                    <a:pt x="563868" y="213487"/>
                  </a:cubicBezTo>
                  <a:cubicBezTo>
                    <a:pt x="561201" y="216154"/>
                    <a:pt x="558991" y="219049"/>
                    <a:pt x="556629" y="221869"/>
                  </a:cubicBezTo>
                  <a:cubicBezTo>
                    <a:pt x="555639" y="223012"/>
                    <a:pt x="554877" y="224231"/>
                    <a:pt x="553810" y="225298"/>
                  </a:cubicBezTo>
                  <a:cubicBezTo>
                    <a:pt x="553505" y="225603"/>
                    <a:pt x="552667" y="225603"/>
                    <a:pt x="552057" y="225755"/>
                  </a:cubicBezTo>
                  <a:cubicBezTo>
                    <a:pt x="551829" y="225222"/>
                    <a:pt x="551295" y="224612"/>
                    <a:pt x="551524" y="224231"/>
                  </a:cubicBezTo>
                  <a:cubicBezTo>
                    <a:pt x="551905" y="223393"/>
                    <a:pt x="552743" y="222707"/>
                    <a:pt x="553353" y="221869"/>
                  </a:cubicBezTo>
                  <a:cubicBezTo>
                    <a:pt x="557163" y="216611"/>
                    <a:pt x="560973" y="211353"/>
                    <a:pt x="564706" y="206096"/>
                  </a:cubicBezTo>
                  <a:cubicBezTo>
                    <a:pt x="565316" y="205181"/>
                    <a:pt x="566230" y="203428"/>
                    <a:pt x="565925" y="203276"/>
                  </a:cubicBezTo>
                  <a:cubicBezTo>
                    <a:pt x="563335" y="202057"/>
                    <a:pt x="560668" y="200838"/>
                    <a:pt x="557696" y="200304"/>
                  </a:cubicBezTo>
                  <a:cubicBezTo>
                    <a:pt x="556477" y="200076"/>
                    <a:pt x="554038" y="201066"/>
                    <a:pt x="553200" y="202057"/>
                  </a:cubicBezTo>
                  <a:cubicBezTo>
                    <a:pt x="550533" y="205181"/>
                    <a:pt x="547561" y="208381"/>
                    <a:pt x="546114" y="211887"/>
                  </a:cubicBezTo>
                  <a:cubicBezTo>
                    <a:pt x="544056" y="217068"/>
                    <a:pt x="541008" y="221945"/>
                    <a:pt x="540322" y="227508"/>
                  </a:cubicBezTo>
                  <a:cubicBezTo>
                    <a:pt x="539789" y="231546"/>
                    <a:pt x="537198" y="235433"/>
                    <a:pt x="535141" y="239319"/>
                  </a:cubicBezTo>
                  <a:cubicBezTo>
                    <a:pt x="533388" y="242595"/>
                    <a:pt x="531026" y="245719"/>
                    <a:pt x="529045" y="248996"/>
                  </a:cubicBezTo>
                  <a:cubicBezTo>
                    <a:pt x="527368" y="251815"/>
                    <a:pt x="529426" y="255397"/>
                    <a:pt x="533160" y="256540"/>
                  </a:cubicBezTo>
                  <a:cubicBezTo>
                    <a:pt x="535750" y="257302"/>
                    <a:pt x="538265" y="256235"/>
                    <a:pt x="540551" y="253263"/>
                  </a:cubicBezTo>
                  <a:cubicBezTo>
                    <a:pt x="541084" y="252654"/>
                    <a:pt x="541465" y="251968"/>
                    <a:pt x="542227" y="251053"/>
                  </a:cubicBezTo>
                  <a:cubicBezTo>
                    <a:pt x="545961" y="244805"/>
                    <a:pt x="551143" y="239471"/>
                    <a:pt x="556400" y="234366"/>
                  </a:cubicBezTo>
                  <a:cubicBezTo>
                    <a:pt x="562344" y="228498"/>
                    <a:pt x="569355" y="223241"/>
                    <a:pt x="575527" y="217526"/>
                  </a:cubicBezTo>
                  <a:close/>
                  <a:moveTo>
                    <a:pt x="480658" y="197104"/>
                  </a:moveTo>
                  <a:cubicBezTo>
                    <a:pt x="480658" y="197104"/>
                    <a:pt x="481267" y="196647"/>
                    <a:pt x="481572" y="195961"/>
                  </a:cubicBezTo>
                  <a:cubicBezTo>
                    <a:pt x="478905" y="193827"/>
                    <a:pt x="480124" y="191541"/>
                    <a:pt x="480353" y="189636"/>
                  </a:cubicBezTo>
                  <a:cubicBezTo>
                    <a:pt x="480810" y="185064"/>
                    <a:pt x="478219" y="180949"/>
                    <a:pt x="476619" y="176758"/>
                  </a:cubicBezTo>
                  <a:cubicBezTo>
                    <a:pt x="474943" y="172491"/>
                    <a:pt x="471590" y="168681"/>
                    <a:pt x="465342" y="166243"/>
                  </a:cubicBezTo>
                  <a:cubicBezTo>
                    <a:pt x="460770" y="164414"/>
                    <a:pt x="456655" y="162204"/>
                    <a:pt x="451397" y="161366"/>
                  </a:cubicBezTo>
                  <a:cubicBezTo>
                    <a:pt x="446139" y="160528"/>
                    <a:pt x="440881" y="159537"/>
                    <a:pt x="435624" y="158471"/>
                  </a:cubicBezTo>
                  <a:cubicBezTo>
                    <a:pt x="433261" y="158013"/>
                    <a:pt x="430670" y="157556"/>
                    <a:pt x="428689" y="156566"/>
                  </a:cubicBezTo>
                  <a:cubicBezTo>
                    <a:pt x="426099" y="155270"/>
                    <a:pt x="428994" y="153822"/>
                    <a:pt x="429223" y="152451"/>
                  </a:cubicBezTo>
                  <a:cubicBezTo>
                    <a:pt x="429299" y="151841"/>
                    <a:pt x="429223" y="151155"/>
                    <a:pt x="429223" y="150546"/>
                  </a:cubicBezTo>
                  <a:cubicBezTo>
                    <a:pt x="428765" y="146507"/>
                    <a:pt x="428461" y="142468"/>
                    <a:pt x="427851" y="138506"/>
                  </a:cubicBezTo>
                  <a:cubicBezTo>
                    <a:pt x="427470" y="135991"/>
                    <a:pt x="422746" y="133706"/>
                    <a:pt x="419469" y="134544"/>
                  </a:cubicBezTo>
                  <a:cubicBezTo>
                    <a:pt x="415507" y="135534"/>
                    <a:pt x="412382" y="137592"/>
                    <a:pt x="411925" y="140716"/>
                  </a:cubicBezTo>
                  <a:cubicBezTo>
                    <a:pt x="411163" y="145212"/>
                    <a:pt x="410859" y="149707"/>
                    <a:pt x="410554" y="154203"/>
                  </a:cubicBezTo>
                  <a:cubicBezTo>
                    <a:pt x="410325" y="157861"/>
                    <a:pt x="409487" y="158928"/>
                    <a:pt x="404534" y="159461"/>
                  </a:cubicBezTo>
                  <a:cubicBezTo>
                    <a:pt x="397447" y="160223"/>
                    <a:pt x="392113" y="163347"/>
                    <a:pt x="387160" y="166395"/>
                  </a:cubicBezTo>
                  <a:cubicBezTo>
                    <a:pt x="379997" y="170815"/>
                    <a:pt x="376645" y="177368"/>
                    <a:pt x="374664" y="183616"/>
                  </a:cubicBezTo>
                  <a:cubicBezTo>
                    <a:pt x="372454" y="190551"/>
                    <a:pt x="368949" y="197332"/>
                    <a:pt x="371311" y="205029"/>
                  </a:cubicBezTo>
                  <a:cubicBezTo>
                    <a:pt x="373902" y="213563"/>
                    <a:pt x="378778" y="220192"/>
                    <a:pt x="389142" y="224764"/>
                  </a:cubicBezTo>
                  <a:cubicBezTo>
                    <a:pt x="391656" y="225907"/>
                    <a:pt x="394247" y="227051"/>
                    <a:pt x="396304" y="228574"/>
                  </a:cubicBezTo>
                  <a:cubicBezTo>
                    <a:pt x="400800" y="231851"/>
                    <a:pt x="406820" y="233223"/>
                    <a:pt x="412459" y="234137"/>
                  </a:cubicBezTo>
                  <a:cubicBezTo>
                    <a:pt x="418174" y="235051"/>
                    <a:pt x="424194" y="235737"/>
                    <a:pt x="430061" y="236194"/>
                  </a:cubicBezTo>
                  <a:cubicBezTo>
                    <a:pt x="444463" y="237185"/>
                    <a:pt x="457112" y="234442"/>
                    <a:pt x="467018" y="226212"/>
                  </a:cubicBezTo>
                  <a:cubicBezTo>
                    <a:pt x="473038" y="221183"/>
                    <a:pt x="475476" y="215392"/>
                    <a:pt x="477762" y="209220"/>
                  </a:cubicBezTo>
                  <a:cubicBezTo>
                    <a:pt x="479210" y="205181"/>
                    <a:pt x="480277" y="201219"/>
                    <a:pt x="480658" y="197180"/>
                  </a:cubicBezTo>
                  <a:close/>
                  <a:moveTo>
                    <a:pt x="430442" y="104521"/>
                  </a:moveTo>
                  <a:cubicBezTo>
                    <a:pt x="438138" y="101092"/>
                    <a:pt x="442100" y="96901"/>
                    <a:pt x="439052" y="90119"/>
                  </a:cubicBezTo>
                  <a:cubicBezTo>
                    <a:pt x="438519" y="88519"/>
                    <a:pt x="439281" y="87147"/>
                    <a:pt x="437376" y="85928"/>
                  </a:cubicBezTo>
                  <a:cubicBezTo>
                    <a:pt x="431280" y="82194"/>
                    <a:pt x="424879" y="80213"/>
                    <a:pt x="416802" y="82499"/>
                  </a:cubicBezTo>
                  <a:cubicBezTo>
                    <a:pt x="414669" y="83109"/>
                    <a:pt x="412382" y="83490"/>
                    <a:pt x="410097" y="83566"/>
                  </a:cubicBezTo>
                  <a:cubicBezTo>
                    <a:pt x="400038" y="84023"/>
                    <a:pt x="393180" y="87833"/>
                    <a:pt x="390665" y="94539"/>
                  </a:cubicBezTo>
                  <a:cubicBezTo>
                    <a:pt x="388913" y="99187"/>
                    <a:pt x="392266" y="104597"/>
                    <a:pt x="398438" y="106654"/>
                  </a:cubicBezTo>
                  <a:cubicBezTo>
                    <a:pt x="409639" y="110312"/>
                    <a:pt x="420079" y="109169"/>
                    <a:pt x="430442" y="104521"/>
                  </a:cubicBezTo>
                  <a:close/>
                  <a:moveTo>
                    <a:pt x="324752" y="300736"/>
                  </a:moveTo>
                  <a:cubicBezTo>
                    <a:pt x="325210" y="296697"/>
                    <a:pt x="322619" y="293954"/>
                    <a:pt x="318047" y="291973"/>
                  </a:cubicBezTo>
                  <a:cubicBezTo>
                    <a:pt x="317132" y="291592"/>
                    <a:pt x="316218" y="291135"/>
                    <a:pt x="315456" y="290601"/>
                  </a:cubicBezTo>
                  <a:cubicBezTo>
                    <a:pt x="308293" y="285496"/>
                    <a:pt x="299987" y="282524"/>
                    <a:pt x="289548" y="283286"/>
                  </a:cubicBezTo>
                  <a:cubicBezTo>
                    <a:pt x="287795" y="283439"/>
                    <a:pt x="285967" y="283286"/>
                    <a:pt x="284214" y="283286"/>
                  </a:cubicBezTo>
                  <a:cubicBezTo>
                    <a:pt x="277280" y="283134"/>
                    <a:pt x="271946" y="284886"/>
                    <a:pt x="268288" y="289382"/>
                  </a:cubicBezTo>
                  <a:cubicBezTo>
                    <a:pt x="266688" y="291363"/>
                    <a:pt x="264097" y="293649"/>
                    <a:pt x="261278" y="294335"/>
                  </a:cubicBezTo>
                  <a:cubicBezTo>
                    <a:pt x="256172" y="295630"/>
                    <a:pt x="255563" y="298983"/>
                    <a:pt x="252896" y="301422"/>
                  </a:cubicBezTo>
                  <a:cubicBezTo>
                    <a:pt x="249695" y="304394"/>
                    <a:pt x="251143" y="306984"/>
                    <a:pt x="253734" y="309118"/>
                  </a:cubicBezTo>
                  <a:cubicBezTo>
                    <a:pt x="256477" y="311328"/>
                    <a:pt x="259754" y="313766"/>
                    <a:pt x="263488" y="314604"/>
                  </a:cubicBezTo>
                  <a:cubicBezTo>
                    <a:pt x="272708" y="316662"/>
                    <a:pt x="281776" y="319634"/>
                    <a:pt x="292215" y="318567"/>
                  </a:cubicBezTo>
                  <a:cubicBezTo>
                    <a:pt x="293815" y="318186"/>
                    <a:pt x="295035" y="318033"/>
                    <a:pt x="296330" y="317881"/>
                  </a:cubicBezTo>
                  <a:cubicBezTo>
                    <a:pt x="301435" y="317195"/>
                    <a:pt x="306922" y="317195"/>
                    <a:pt x="311341" y="314985"/>
                  </a:cubicBezTo>
                  <a:cubicBezTo>
                    <a:pt x="315913" y="312699"/>
                    <a:pt x="320866" y="310642"/>
                    <a:pt x="324372" y="307670"/>
                  </a:cubicBezTo>
                  <a:cubicBezTo>
                    <a:pt x="326048" y="306299"/>
                    <a:pt x="324524" y="303022"/>
                    <a:pt x="324752" y="300660"/>
                  </a:cubicBezTo>
                  <a:close/>
                  <a:moveTo>
                    <a:pt x="316675" y="326263"/>
                  </a:moveTo>
                  <a:cubicBezTo>
                    <a:pt x="318733" y="322834"/>
                    <a:pt x="316675" y="320319"/>
                    <a:pt x="311570" y="320929"/>
                  </a:cubicBezTo>
                  <a:cubicBezTo>
                    <a:pt x="308903" y="321234"/>
                    <a:pt x="306084" y="322453"/>
                    <a:pt x="303950" y="323824"/>
                  </a:cubicBezTo>
                  <a:cubicBezTo>
                    <a:pt x="300826" y="325806"/>
                    <a:pt x="297397" y="326644"/>
                    <a:pt x="293510" y="326568"/>
                  </a:cubicBezTo>
                  <a:cubicBezTo>
                    <a:pt x="290082" y="326491"/>
                    <a:pt x="286729" y="325729"/>
                    <a:pt x="283376" y="325729"/>
                  </a:cubicBezTo>
                  <a:cubicBezTo>
                    <a:pt x="275375" y="325729"/>
                    <a:pt x="267907" y="324663"/>
                    <a:pt x="260440" y="322529"/>
                  </a:cubicBezTo>
                  <a:cubicBezTo>
                    <a:pt x="257925" y="321843"/>
                    <a:pt x="254877" y="322834"/>
                    <a:pt x="253125" y="324663"/>
                  </a:cubicBezTo>
                  <a:cubicBezTo>
                    <a:pt x="251524" y="326263"/>
                    <a:pt x="251982" y="327711"/>
                    <a:pt x="253887" y="329235"/>
                  </a:cubicBezTo>
                  <a:cubicBezTo>
                    <a:pt x="258077" y="332740"/>
                    <a:pt x="263030" y="334645"/>
                    <a:pt x="269736" y="334416"/>
                  </a:cubicBezTo>
                  <a:cubicBezTo>
                    <a:pt x="272632" y="334340"/>
                    <a:pt x="275985" y="333349"/>
                    <a:pt x="279185" y="335254"/>
                  </a:cubicBezTo>
                  <a:cubicBezTo>
                    <a:pt x="281014" y="334950"/>
                    <a:pt x="282157" y="334340"/>
                    <a:pt x="283300" y="334340"/>
                  </a:cubicBezTo>
                  <a:cubicBezTo>
                    <a:pt x="288634" y="334264"/>
                    <a:pt x="294120" y="334797"/>
                    <a:pt x="299302" y="334188"/>
                  </a:cubicBezTo>
                  <a:cubicBezTo>
                    <a:pt x="306388" y="333273"/>
                    <a:pt x="313399" y="331902"/>
                    <a:pt x="316752" y="326339"/>
                  </a:cubicBezTo>
                  <a:close/>
                  <a:moveTo>
                    <a:pt x="290691" y="239928"/>
                  </a:moveTo>
                  <a:cubicBezTo>
                    <a:pt x="291605" y="238633"/>
                    <a:pt x="292901" y="236728"/>
                    <a:pt x="292215" y="235813"/>
                  </a:cubicBezTo>
                  <a:cubicBezTo>
                    <a:pt x="290615" y="233908"/>
                    <a:pt x="287948" y="232537"/>
                    <a:pt x="284290" y="232384"/>
                  </a:cubicBezTo>
                  <a:cubicBezTo>
                    <a:pt x="281090" y="232232"/>
                    <a:pt x="278270" y="233451"/>
                    <a:pt x="278042" y="234975"/>
                  </a:cubicBezTo>
                  <a:cubicBezTo>
                    <a:pt x="277737" y="237338"/>
                    <a:pt x="275299" y="238023"/>
                    <a:pt x="273927" y="239547"/>
                  </a:cubicBezTo>
                  <a:cubicBezTo>
                    <a:pt x="270422" y="243510"/>
                    <a:pt x="264859" y="247091"/>
                    <a:pt x="268060" y="252882"/>
                  </a:cubicBezTo>
                  <a:cubicBezTo>
                    <a:pt x="267831" y="256388"/>
                    <a:pt x="270727" y="258826"/>
                    <a:pt x="272327" y="261493"/>
                  </a:cubicBezTo>
                  <a:cubicBezTo>
                    <a:pt x="273317" y="263093"/>
                    <a:pt x="275832" y="264236"/>
                    <a:pt x="277737" y="265531"/>
                  </a:cubicBezTo>
                  <a:cubicBezTo>
                    <a:pt x="279718" y="266827"/>
                    <a:pt x="281242" y="265989"/>
                    <a:pt x="282766" y="264846"/>
                  </a:cubicBezTo>
                  <a:cubicBezTo>
                    <a:pt x="285433" y="262864"/>
                    <a:pt x="286500" y="259435"/>
                    <a:pt x="284367" y="257073"/>
                  </a:cubicBezTo>
                  <a:cubicBezTo>
                    <a:pt x="280404" y="252654"/>
                    <a:pt x="280709" y="248920"/>
                    <a:pt x="285967" y="245186"/>
                  </a:cubicBezTo>
                  <a:cubicBezTo>
                    <a:pt x="287948" y="243738"/>
                    <a:pt x="289396" y="241757"/>
                    <a:pt x="290691" y="239928"/>
                  </a:cubicBezTo>
                  <a:close/>
                  <a:moveTo>
                    <a:pt x="215863" y="206096"/>
                  </a:moveTo>
                  <a:cubicBezTo>
                    <a:pt x="216625" y="205029"/>
                    <a:pt x="216091" y="203352"/>
                    <a:pt x="215710" y="201981"/>
                  </a:cubicBezTo>
                  <a:cubicBezTo>
                    <a:pt x="215101" y="199466"/>
                    <a:pt x="214186" y="197028"/>
                    <a:pt x="213424" y="194513"/>
                  </a:cubicBezTo>
                  <a:cubicBezTo>
                    <a:pt x="211977" y="189941"/>
                    <a:pt x="211138" y="185293"/>
                    <a:pt x="209005" y="180949"/>
                  </a:cubicBezTo>
                  <a:cubicBezTo>
                    <a:pt x="206033" y="175006"/>
                    <a:pt x="199099" y="171882"/>
                    <a:pt x="192241" y="168681"/>
                  </a:cubicBezTo>
                  <a:cubicBezTo>
                    <a:pt x="190640" y="167919"/>
                    <a:pt x="189117" y="167233"/>
                    <a:pt x="187592" y="166471"/>
                  </a:cubicBezTo>
                  <a:cubicBezTo>
                    <a:pt x="187288" y="166319"/>
                    <a:pt x="186830" y="166243"/>
                    <a:pt x="186373" y="166243"/>
                  </a:cubicBezTo>
                  <a:cubicBezTo>
                    <a:pt x="180963" y="165938"/>
                    <a:pt x="175553" y="165328"/>
                    <a:pt x="170219" y="165328"/>
                  </a:cubicBezTo>
                  <a:cubicBezTo>
                    <a:pt x="163513" y="165328"/>
                    <a:pt x="156732" y="165786"/>
                    <a:pt x="150026" y="166243"/>
                  </a:cubicBezTo>
                  <a:cubicBezTo>
                    <a:pt x="146902" y="166471"/>
                    <a:pt x="145835" y="164947"/>
                    <a:pt x="145149" y="163576"/>
                  </a:cubicBezTo>
                  <a:cubicBezTo>
                    <a:pt x="144235" y="161595"/>
                    <a:pt x="144006" y="159385"/>
                    <a:pt x="143701" y="157251"/>
                  </a:cubicBezTo>
                  <a:cubicBezTo>
                    <a:pt x="143092" y="151993"/>
                    <a:pt x="141949" y="151308"/>
                    <a:pt x="133948" y="152451"/>
                  </a:cubicBezTo>
                  <a:cubicBezTo>
                    <a:pt x="132881" y="152908"/>
                    <a:pt x="131814" y="152984"/>
                    <a:pt x="131357" y="153365"/>
                  </a:cubicBezTo>
                  <a:cubicBezTo>
                    <a:pt x="128309" y="155956"/>
                    <a:pt x="127090" y="159080"/>
                    <a:pt x="126175" y="162357"/>
                  </a:cubicBezTo>
                  <a:cubicBezTo>
                    <a:pt x="124956" y="167081"/>
                    <a:pt x="125185" y="172415"/>
                    <a:pt x="116803" y="174320"/>
                  </a:cubicBezTo>
                  <a:cubicBezTo>
                    <a:pt x="116269" y="174472"/>
                    <a:pt x="115888" y="175006"/>
                    <a:pt x="115355" y="175311"/>
                  </a:cubicBezTo>
                  <a:cubicBezTo>
                    <a:pt x="107811" y="178968"/>
                    <a:pt x="105449" y="185064"/>
                    <a:pt x="102172" y="190627"/>
                  </a:cubicBezTo>
                  <a:cubicBezTo>
                    <a:pt x="98820" y="196342"/>
                    <a:pt x="98591" y="202286"/>
                    <a:pt x="99810" y="208229"/>
                  </a:cubicBezTo>
                  <a:cubicBezTo>
                    <a:pt x="100039" y="209601"/>
                    <a:pt x="100420" y="211048"/>
                    <a:pt x="100801" y="212420"/>
                  </a:cubicBezTo>
                  <a:cubicBezTo>
                    <a:pt x="101334" y="214249"/>
                    <a:pt x="102401" y="216078"/>
                    <a:pt x="103468" y="217830"/>
                  </a:cubicBezTo>
                  <a:cubicBezTo>
                    <a:pt x="104535" y="219583"/>
                    <a:pt x="105525" y="221488"/>
                    <a:pt x="107125" y="222936"/>
                  </a:cubicBezTo>
                  <a:cubicBezTo>
                    <a:pt x="112459" y="227889"/>
                    <a:pt x="119927" y="231089"/>
                    <a:pt x="127318" y="234289"/>
                  </a:cubicBezTo>
                  <a:cubicBezTo>
                    <a:pt x="129833" y="235356"/>
                    <a:pt x="131967" y="237032"/>
                    <a:pt x="134557" y="238023"/>
                  </a:cubicBezTo>
                  <a:cubicBezTo>
                    <a:pt x="141949" y="240919"/>
                    <a:pt x="153988" y="242595"/>
                    <a:pt x="161989" y="242062"/>
                  </a:cubicBezTo>
                  <a:cubicBezTo>
                    <a:pt x="167323" y="241757"/>
                    <a:pt x="172581" y="241300"/>
                    <a:pt x="177610" y="240004"/>
                  </a:cubicBezTo>
                  <a:cubicBezTo>
                    <a:pt x="179896" y="239395"/>
                    <a:pt x="182182" y="238633"/>
                    <a:pt x="184468" y="238023"/>
                  </a:cubicBezTo>
                  <a:cubicBezTo>
                    <a:pt x="185840" y="237642"/>
                    <a:pt x="187212" y="237338"/>
                    <a:pt x="188659" y="237185"/>
                  </a:cubicBezTo>
                  <a:cubicBezTo>
                    <a:pt x="194222" y="236575"/>
                    <a:pt x="197956" y="234061"/>
                    <a:pt x="201156" y="231470"/>
                  </a:cubicBezTo>
                  <a:cubicBezTo>
                    <a:pt x="206795" y="226822"/>
                    <a:pt x="210376" y="221183"/>
                    <a:pt x="214262" y="215697"/>
                  </a:cubicBezTo>
                  <a:cubicBezTo>
                    <a:pt x="215329" y="214173"/>
                    <a:pt x="216244" y="212039"/>
                    <a:pt x="215634" y="210591"/>
                  </a:cubicBezTo>
                  <a:cubicBezTo>
                    <a:pt x="214948" y="208839"/>
                    <a:pt x="214567" y="207619"/>
                    <a:pt x="215787" y="205943"/>
                  </a:cubicBezTo>
                  <a:close/>
                  <a:moveTo>
                    <a:pt x="199861" y="107340"/>
                  </a:moveTo>
                  <a:cubicBezTo>
                    <a:pt x="202147" y="103454"/>
                    <a:pt x="197880" y="100863"/>
                    <a:pt x="194222" y="98044"/>
                  </a:cubicBezTo>
                  <a:cubicBezTo>
                    <a:pt x="181344" y="88214"/>
                    <a:pt x="156274" y="90957"/>
                    <a:pt x="147740" y="103606"/>
                  </a:cubicBezTo>
                  <a:cubicBezTo>
                    <a:pt x="145835" y="106426"/>
                    <a:pt x="146216" y="108788"/>
                    <a:pt x="149112" y="111074"/>
                  </a:cubicBezTo>
                  <a:cubicBezTo>
                    <a:pt x="150407" y="112065"/>
                    <a:pt x="151321" y="113284"/>
                    <a:pt x="152769" y="114656"/>
                  </a:cubicBezTo>
                  <a:cubicBezTo>
                    <a:pt x="155131" y="115722"/>
                    <a:pt x="157036" y="116561"/>
                    <a:pt x="159094" y="117322"/>
                  </a:cubicBezTo>
                  <a:cubicBezTo>
                    <a:pt x="163590" y="118999"/>
                    <a:pt x="168314" y="119304"/>
                    <a:pt x="173343" y="119380"/>
                  </a:cubicBezTo>
                  <a:cubicBezTo>
                    <a:pt x="179439" y="119456"/>
                    <a:pt x="184468" y="119151"/>
                    <a:pt x="189193" y="117399"/>
                  </a:cubicBezTo>
                  <a:cubicBezTo>
                    <a:pt x="194908" y="115265"/>
                    <a:pt x="197651" y="111303"/>
                    <a:pt x="199861" y="107493"/>
                  </a:cubicBezTo>
                  <a:close/>
                  <a:moveTo>
                    <a:pt x="52795" y="243281"/>
                  </a:moveTo>
                  <a:cubicBezTo>
                    <a:pt x="55157" y="240766"/>
                    <a:pt x="52337" y="238937"/>
                    <a:pt x="52261" y="236499"/>
                  </a:cubicBezTo>
                  <a:cubicBezTo>
                    <a:pt x="48756" y="232918"/>
                    <a:pt x="47918" y="229032"/>
                    <a:pt x="47385" y="225222"/>
                  </a:cubicBezTo>
                  <a:cubicBezTo>
                    <a:pt x="46775" y="220954"/>
                    <a:pt x="45860" y="216840"/>
                    <a:pt x="43498" y="212953"/>
                  </a:cubicBezTo>
                  <a:cubicBezTo>
                    <a:pt x="42660" y="211582"/>
                    <a:pt x="42279" y="210134"/>
                    <a:pt x="41898" y="208610"/>
                  </a:cubicBezTo>
                  <a:cubicBezTo>
                    <a:pt x="40907" y="204876"/>
                    <a:pt x="40450" y="201066"/>
                    <a:pt x="39079" y="197409"/>
                  </a:cubicBezTo>
                  <a:cubicBezTo>
                    <a:pt x="37326" y="192608"/>
                    <a:pt x="31002" y="191770"/>
                    <a:pt x="26125" y="195046"/>
                  </a:cubicBezTo>
                  <a:cubicBezTo>
                    <a:pt x="23458" y="196875"/>
                    <a:pt x="24677" y="198247"/>
                    <a:pt x="25667" y="199923"/>
                  </a:cubicBezTo>
                  <a:cubicBezTo>
                    <a:pt x="27954" y="203733"/>
                    <a:pt x="30316" y="207543"/>
                    <a:pt x="32297" y="211353"/>
                  </a:cubicBezTo>
                  <a:cubicBezTo>
                    <a:pt x="32678" y="212115"/>
                    <a:pt x="31687" y="213182"/>
                    <a:pt x="31306" y="214173"/>
                  </a:cubicBezTo>
                  <a:cubicBezTo>
                    <a:pt x="30620" y="213563"/>
                    <a:pt x="29782" y="212953"/>
                    <a:pt x="29173" y="212268"/>
                  </a:cubicBezTo>
                  <a:cubicBezTo>
                    <a:pt x="27192" y="210058"/>
                    <a:pt x="26506" y="207238"/>
                    <a:pt x="22162" y="206248"/>
                  </a:cubicBezTo>
                  <a:cubicBezTo>
                    <a:pt x="17895" y="205257"/>
                    <a:pt x="15304" y="205486"/>
                    <a:pt x="13475" y="208077"/>
                  </a:cubicBezTo>
                  <a:cubicBezTo>
                    <a:pt x="11799" y="210439"/>
                    <a:pt x="12561" y="213030"/>
                    <a:pt x="16066" y="214096"/>
                  </a:cubicBezTo>
                  <a:cubicBezTo>
                    <a:pt x="20943" y="215544"/>
                    <a:pt x="23229" y="218516"/>
                    <a:pt x="25591" y="221412"/>
                  </a:cubicBezTo>
                  <a:cubicBezTo>
                    <a:pt x="29554" y="226288"/>
                    <a:pt x="32830" y="231394"/>
                    <a:pt x="36488" y="236347"/>
                  </a:cubicBezTo>
                  <a:cubicBezTo>
                    <a:pt x="38240" y="238709"/>
                    <a:pt x="40527" y="240919"/>
                    <a:pt x="41670" y="243433"/>
                  </a:cubicBezTo>
                  <a:cubicBezTo>
                    <a:pt x="42812" y="246024"/>
                    <a:pt x="46242" y="245948"/>
                    <a:pt x="48527" y="246557"/>
                  </a:cubicBezTo>
                  <a:cubicBezTo>
                    <a:pt x="50204" y="247015"/>
                    <a:pt x="51499" y="244652"/>
                    <a:pt x="52795" y="243205"/>
                  </a:cubicBezTo>
                  <a:close/>
                </a:path>
              </a:pathLst>
            </a:custGeom>
            <a:solidFill>
              <a:srgbClr val="FFFFFF"/>
            </a:solidFill>
            <a:ln w="7620" cap="flat">
              <a:noFill/>
              <a:prstDash val="solid"/>
              <a:miter/>
            </a:ln>
          </p:spPr>
          <p:txBody>
            <a:bodyPr rtlCol="0" anchor="ctr"/>
            <a:lstStyle/>
            <a:p>
              <a:endParaRPr lang="ja-JP" altLang="en-US"/>
            </a:p>
          </p:txBody>
        </p:sp>
        <p:sp>
          <p:nvSpPr>
            <p:cNvPr id="24" name="フリーフォーム: 図形 23">
              <a:extLst>
                <a:ext uri="{FF2B5EF4-FFF2-40B4-BE49-F238E27FC236}">
                  <a16:creationId xmlns:a16="http://schemas.microsoft.com/office/drawing/2014/main" id="{5BD819A0-C1F6-1FF2-31A3-F4C27DB113A3}"/>
                </a:ext>
              </a:extLst>
            </p:cNvPr>
            <p:cNvSpPr/>
            <p:nvPr/>
          </p:nvSpPr>
          <p:spPr>
            <a:xfrm>
              <a:off x="5520551" y="3643338"/>
              <a:ext cx="121996" cy="173366"/>
            </a:xfrm>
            <a:custGeom>
              <a:avLst/>
              <a:gdLst>
                <a:gd name="connsiteX0" fmla="*/ 120763 w 121996"/>
                <a:gd name="connsiteY0" fmla="*/ 108292 h 173366"/>
                <a:gd name="connsiteX1" fmla="*/ 121830 w 121996"/>
                <a:gd name="connsiteY1" fmla="*/ 134276 h 173366"/>
                <a:gd name="connsiteX2" fmla="*/ 120610 w 121996"/>
                <a:gd name="connsiteY2" fmla="*/ 150659 h 173366"/>
                <a:gd name="connsiteX3" fmla="*/ 117867 w 121996"/>
                <a:gd name="connsiteY3" fmla="*/ 168109 h 173366"/>
                <a:gd name="connsiteX4" fmla="*/ 113981 w 121996"/>
                <a:gd name="connsiteY4" fmla="*/ 173138 h 173366"/>
                <a:gd name="connsiteX5" fmla="*/ 111314 w 121996"/>
                <a:gd name="connsiteY5" fmla="*/ 173138 h 173366"/>
                <a:gd name="connsiteX6" fmla="*/ 106971 w 121996"/>
                <a:gd name="connsiteY6" fmla="*/ 166585 h 173366"/>
                <a:gd name="connsiteX7" fmla="*/ 110171 w 121996"/>
                <a:gd name="connsiteY7" fmla="*/ 150126 h 173366"/>
                <a:gd name="connsiteX8" fmla="*/ 111009 w 121996"/>
                <a:gd name="connsiteY8" fmla="*/ 123151 h 173366"/>
                <a:gd name="connsiteX9" fmla="*/ 108647 w 121996"/>
                <a:gd name="connsiteY9" fmla="*/ 108597 h 173366"/>
                <a:gd name="connsiteX10" fmla="*/ 108647 w 121996"/>
                <a:gd name="connsiteY10" fmla="*/ 107149 h 173366"/>
                <a:gd name="connsiteX11" fmla="*/ 103161 w 121996"/>
                <a:gd name="connsiteY11" fmla="*/ 84289 h 173366"/>
                <a:gd name="connsiteX12" fmla="*/ 98436 w 121996"/>
                <a:gd name="connsiteY12" fmla="*/ 77583 h 173366"/>
                <a:gd name="connsiteX13" fmla="*/ 88073 w 121996"/>
                <a:gd name="connsiteY13" fmla="*/ 69125 h 173366"/>
                <a:gd name="connsiteX14" fmla="*/ 74738 w 121996"/>
                <a:gd name="connsiteY14" fmla="*/ 55790 h 173366"/>
                <a:gd name="connsiteX15" fmla="*/ 59193 w 121996"/>
                <a:gd name="connsiteY15" fmla="*/ 38798 h 173366"/>
                <a:gd name="connsiteX16" fmla="*/ 50811 w 121996"/>
                <a:gd name="connsiteY16" fmla="*/ 33692 h 173366"/>
                <a:gd name="connsiteX17" fmla="*/ 39991 w 121996"/>
                <a:gd name="connsiteY17" fmla="*/ 25996 h 173366"/>
                <a:gd name="connsiteX18" fmla="*/ 38086 w 121996"/>
                <a:gd name="connsiteY18" fmla="*/ 25005 h 173366"/>
                <a:gd name="connsiteX19" fmla="*/ 37781 w 121996"/>
                <a:gd name="connsiteY19" fmla="*/ 27215 h 173366"/>
                <a:gd name="connsiteX20" fmla="*/ 51878 w 121996"/>
                <a:gd name="connsiteY20" fmla="*/ 47027 h 173366"/>
                <a:gd name="connsiteX21" fmla="*/ 65213 w 121996"/>
                <a:gd name="connsiteY21" fmla="*/ 64172 h 173366"/>
                <a:gd name="connsiteX22" fmla="*/ 69861 w 121996"/>
                <a:gd name="connsiteY22" fmla="*/ 70497 h 173366"/>
                <a:gd name="connsiteX23" fmla="*/ 76872 w 121996"/>
                <a:gd name="connsiteY23" fmla="*/ 80250 h 173366"/>
                <a:gd name="connsiteX24" fmla="*/ 85940 w 121996"/>
                <a:gd name="connsiteY24" fmla="*/ 92747 h 173366"/>
                <a:gd name="connsiteX25" fmla="*/ 85940 w 121996"/>
                <a:gd name="connsiteY25" fmla="*/ 97776 h 173366"/>
                <a:gd name="connsiteX26" fmla="*/ 84644 w 121996"/>
                <a:gd name="connsiteY26" fmla="*/ 99758 h 173366"/>
                <a:gd name="connsiteX27" fmla="*/ 81291 w 121996"/>
                <a:gd name="connsiteY27" fmla="*/ 102577 h 173366"/>
                <a:gd name="connsiteX28" fmla="*/ 76186 w 121996"/>
                <a:gd name="connsiteY28" fmla="*/ 100901 h 173366"/>
                <a:gd name="connsiteX29" fmla="*/ 63003 w 121996"/>
                <a:gd name="connsiteY29" fmla="*/ 86575 h 173366"/>
                <a:gd name="connsiteX30" fmla="*/ 46696 w 121996"/>
                <a:gd name="connsiteY30" fmla="*/ 66001 h 173366"/>
                <a:gd name="connsiteX31" fmla="*/ 31609 w 121996"/>
                <a:gd name="connsiteY31" fmla="*/ 51752 h 173366"/>
                <a:gd name="connsiteX32" fmla="*/ 25513 w 121996"/>
                <a:gd name="connsiteY32" fmla="*/ 46341 h 173366"/>
                <a:gd name="connsiteX33" fmla="*/ 20255 w 121996"/>
                <a:gd name="connsiteY33" fmla="*/ 41693 h 173366"/>
                <a:gd name="connsiteX34" fmla="*/ 12330 w 121996"/>
                <a:gd name="connsiteY34" fmla="*/ 36893 h 173366"/>
                <a:gd name="connsiteX35" fmla="*/ 7072 w 121996"/>
                <a:gd name="connsiteY35" fmla="*/ 34378 h 173366"/>
                <a:gd name="connsiteX36" fmla="*/ 2805 w 121996"/>
                <a:gd name="connsiteY36" fmla="*/ 28815 h 173366"/>
                <a:gd name="connsiteX37" fmla="*/ 9130 w 121996"/>
                <a:gd name="connsiteY37" fmla="*/ 23862 h 173366"/>
                <a:gd name="connsiteX38" fmla="*/ 13549 w 121996"/>
                <a:gd name="connsiteY38" fmla="*/ 25310 h 173366"/>
                <a:gd name="connsiteX39" fmla="*/ 37781 w 121996"/>
                <a:gd name="connsiteY39" fmla="*/ 46418 h 173366"/>
                <a:gd name="connsiteX40" fmla="*/ 39153 w 121996"/>
                <a:gd name="connsiteY40" fmla="*/ 47408 h 173366"/>
                <a:gd name="connsiteX41" fmla="*/ 41515 w 121996"/>
                <a:gd name="connsiteY41" fmla="*/ 48323 h 173366"/>
                <a:gd name="connsiteX42" fmla="*/ 41515 w 121996"/>
                <a:gd name="connsiteY42" fmla="*/ 46494 h 173366"/>
                <a:gd name="connsiteX43" fmla="*/ 26046 w 121996"/>
                <a:gd name="connsiteY43" fmla="*/ 26606 h 173366"/>
                <a:gd name="connsiteX44" fmla="*/ 24141 w 121996"/>
                <a:gd name="connsiteY44" fmla="*/ 24320 h 173366"/>
                <a:gd name="connsiteX45" fmla="*/ 5929 w 121996"/>
                <a:gd name="connsiteY45" fmla="*/ 11213 h 173366"/>
                <a:gd name="connsiteX46" fmla="*/ 1281 w 121996"/>
                <a:gd name="connsiteY46" fmla="*/ 7937 h 173366"/>
                <a:gd name="connsiteX47" fmla="*/ 5777 w 121996"/>
                <a:gd name="connsiteY47" fmla="*/ 88 h 173366"/>
                <a:gd name="connsiteX48" fmla="*/ 7530 w 121996"/>
                <a:gd name="connsiteY48" fmla="*/ 88 h 173366"/>
                <a:gd name="connsiteX49" fmla="*/ 18960 w 121996"/>
                <a:gd name="connsiteY49" fmla="*/ 4584 h 173366"/>
                <a:gd name="connsiteX50" fmla="*/ 38772 w 121996"/>
                <a:gd name="connsiteY50" fmla="*/ 16700 h 173366"/>
                <a:gd name="connsiteX51" fmla="*/ 50887 w 121996"/>
                <a:gd name="connsiteY51" fmla="*/ 23558 h 173366"/>
                <a:gd name="connsiteX52" fmla="*/ 73976 w 121996"/>
                <a:gd name="connsiteY52" fmla="*/ 39178 h 173366"/>
                <a:gd name="connsiteX53" fmla="*/ 79767 w 121996"/>
                <a:gd name="connsiteY53" fmla="*/ 46037 h 173366"/>
                <a:gd name="connsiteX54" fmla="*/ 100341 w 121996"/>
                <a:gd name="connsiteY54" fmla="*/ 66915 h 173366"/>
                <a:gd name="connsiteX55" fmla="*/ 116572 w 121996"/>
                <a:gd name="connsiteY55" fmla="*/ 91299 h 173366"/>
                <a:gd name="connsiteX56" fmla="*/ 120610 w 121996"/>
                <a:gd name="connsiteY56" fmla="*/ 107378 h 173366"/>
                <a:gd name="connsiteX57" fmla="*/ 120610 w 121996"/>
                <a:gd name="connsiteY57" fmla="*/ 108368 h 173366"/>
                <a:gd name="connsiteX58" fmla="*/ 21246 w 121996"/>
                <a:gd name="connsiteY58" fmla="*/ 10223 h 173366"/>
                <a:gd name="connsiteX59" fmla="*/ 20331 w 121996"/>
                <a:gd name="connsiteY59" fmla="*/ 8318 h 173366"/>
                <a:gd name="connsiteX60" fmla="*/ 17512 w 121996"/>
                <a:gd name="connsiteY60" fmla="*/ 7098 h 173366"/>
                <a:gd name="connsiteX61" fmla="*/ 16293 w 121996"/>
                <a:gd name="connsiteY61" fmla="*/ 7098 h 173366"/>
                <a:gd name="connsiteX62" fmla="*/ 17512 w 121996"/>
                <a:gd name="connsiteY62" fmla="*/ 8089 h 173366"/>
                <a:gd name="connsiteX63" fmla="*/ 18960 w 121996"/>
                <a:gd name="connsiteY63" fmla="*/ 9080 h 173366"/>
                <a:gd name="connsiteX64" fmla="*/ 21246 w 121996"/>
                <a:gd name="connsiteY64" fmla="*/ 10223 h 173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121996" h="173366">
                  <a:moveTo>
                    <a:pt x="120763" y="108292"/>
                  </a:moveTo>
                  <a:cubicBezTo>
                    <a:pt x="121220" y="116979"/>
                    <a:pt x="122439" y="125666"/>
                    <a:pt x="121830" y="134276"/>
                  </a:cubicBezTo>
                  <a:cubicBezTo>
                    <a:pt x="121449" y="139763"/>
                    <a:pt x="121372" y="145249"/>
                    <a:pt x="120610" y="150659"/>
                  </a:cubicBezTo>
                  <a:cubicBezTo>
                    <a:pt x="119772" y="156450"/>
                    <a:pt x="118248" y="162242"/>
                    <a:pt x="117867" y="168109"/>
                  </a:cubicBezTo>
                  <a:cubicBezTo>
                    <a:pt x="117791" y="169862"/>
                    <a:pt x="115505" y="171538"/>
                    <a:pt x="113981" y="173138"/>
                  </a:cubicBezTo>
                  <a:cubicBezTo>
                    <a:pt x="113676" y="173443"/>
                    <a:pt x="112152" y="173443"/>
                    <a:pt x="111314" y="173138"/>
                  </a:cubicBezTo>
                  <a:cubicBezTo>
                    <a:pt x="106742" y="171843"/>
                    <a:pt x="106590" y="170319"/>
                    <a:pt x="106971" y="166585"/>
                  </a:cubicBezTo>
                  <a:cubicBezTo>
                    <a:pt x="107504" y="161022"/>
                    <a:pt x="110323" y="155841"/>
                    <a:pt x="110171" y="150126"/>
                  </a:cubicBezTo>
                  <a:cubicBezTo>
                    <a:pt x="109942" y="141134"/>
                    <a:pt x="111695" y="132143"/>
                    <a:pt x="111009" y="123151"/>
                  </a:cubicBezTo>
                  <a:cubicBezTo>
                    <a:pt x="110628" y="118350"/>
                    <a:pt x="111238" y="113245"/>
                    <a:pt x="108647" y="108597"/>
                  </a:cubicBezTo>
                  <a:cubicBezTo>
                    <a:pt x="108418" y="108216"/>
                    <a:pt x="108571" y="107606"/>
                    <a:pt x="108647" y="107149"/>
                  </a:cubicBezTo>
                  <a:cubicBezTo>
                    <a:pt x="109638" y="99148"/>
                    <a:pt x="105294" y="91833"/>
                    <a:pt x="103161" y="84289"/>
                  </a:cubicBezTo>
                  <a:cubicBezTo>
                    <a:pt x="102475" y="81927"/>
                    <a:pt x="100494" y="79565"/>
                    <a:pt x="98436" y="77583"/>
                  </a:cubicBezTo>
                  <a:cubicBezTo>
                    <a:pt x="95312" y="74612"/>
                    <a:pt x="91655" y="71868"/>
                    <a:pt x="88073" y="69125"/>
                  </a:cubicBezTo>
                  <a:cubicBezTo>
                    <a:pt x="82815" y="65087"/>
                    <a:pt x="78015" y="60896"/>
                    <a:pt x="74738" y="55790"/>
                  </a:cubicBezTo>
                  <a:cubicBezTo>
                    <a:pt x="70700" y="49618"/>
                    <a:pt x="65899" y="43751"/>
                    <a:pt x="59193" y="38798"/>
                  </a:cubicBezTo>
                  <a:cubicBezTo>
                    <a:pt x="56602" y="36893"/>
                    <a:pt x="53478" y="35445"/>
                    <a:pt x="50811" y="33692"/>
                  </a:cubicBezTo>
                  <a:cubicBezTo>
                    <a:pt x="47077" y="31178"/>
                    <a:pt x="43572" y="28511"/>
                    <a:pt x="39991" y="25996"/>
                  </a:cubicBezTo>
                  <a:cubicBezTo>
                    <a:pt x="39457" y="25615"/>
                    <a:pt x="38772" y="25310"/>
                    <a:pt x="38086" y="25005"/>
                  </a:cubicBezTo>
                  <a:cubicBezTo>
                    <a:pt x="37933" y="25767"/>
                    <a:pt x="37324" y="26758"/>
                    <a:pt x="37781" y="27215"/>
                  </a:cubicBezTo>
                  <a:cubicBezTo>
                    <a:pt x="43344" y="33540"/>
                    <a:pt x="46544" y="40703"/>
                    <a:pt x="51878" y="47027"/>
                  </a:cubicBezTo>
                  <a:cubicBezTo>
                    <a:pt x="56526" y="52666"/>
                    <a:pt x="60793" y="58457"/>
                    <a:pt x="65213" y="64172"/>
                  </a:cubicBezTo>
                  <a:cubicBezTo>
                    <a:pt x="66813" y="66230"/>
                    <a:pt x="68337" y="68363"/>
                    <a:pt x="69861" y="70497"/>
                  </a:cubicBezTo>
                  <a:cubicBezTo>
                    <a:pt x="72147" y="73621"/>
                    <a:pt x="74357" y="76821"/>
                    <a:pt x="76872" y="80250"/>
                  </a:cubicBezTo>
                  <a:cubicBezTo>
                    <a:pt x="80148" y="84594"/>
                    <a:pt x="82968" y="88708"/>
                    <a:pt x="85940" y="92747"/>
                  </a:cubicBezTo>
                  <a:cubicBezTo>
                    <a:pt x="87235" y="94500"/>
                    <a:pt x="87768" y="96024"/>
                    <a:pt x="85940" y="97776"/>
                  </a:cubicBezTo>
                  <a:cubicBezTo>
                    <a:pt x="85330" y="98310"/>
                    <a:pt x="84644" y="99072"/>
                    <a:pt x="84644" y="99758"/>
                  </a:cubicBezTo>
                  <a:cubicBezTo>
                    <a:pt x="84568" y="101434"/>
                    <a:pt x="83653" y="102348"/>
                    <a:pt x="81291" y="102577"/>
                  </a:cubicBezTo>
                  <a:cubicBezTo>
                    <a:pt x="79005" y="102882"/>
                    <a:pt x="77481" y="102043"/>
                    <a:pt x="76186" y="100901"/>
                  </a:cubicBezTo>
                  <a:cubicBezTo>
                    <a:pt x="71385" y="96328"/>
                    <a:pt x="66813" y="91680"/>
                    <a:pt x="63003" y="86575"/>
                  </a:cubicBezTo>
                  <a:cubicBezTo>
                    <a:pt x="57822" y="79641"/>
                    <a:pt x="53021" y="72402"/>
                    <a:pt x="46696" y="66001"/>
                  </a:cubicBezTo>
                  <a:cubicBezTo>
                    <a:pt x="41896" y="61200"/>
                    <a:pt x="36410" y="56628"/>
                    <a:pt x="31609" y="51752"/>
                  </a:cubicBezTo>
                  <a:cubicBezTo>
                    <a:pt x="29780" y="49847"/>
                    <a:pt x="27494" y="48170"/>
                    <a:pt x="25513" y="46341"/>
                  </a:cubicBezTo>
                  <a:cubicBezTo>
                    <a:pt x="23760" y="44817"/>
                    <a:pt x="22236" y="43065"/>
                    <a:pt x="20255" y="41693"/>
                  </a:cubicBezTo>
                  <a:cubicBezTo>
                    <a:pt x="17817" y="39941"/>
                    <a:pt x="14997" y="38417"/>
                    <a:pt x="12330" y="36893"/>
                  </a:cubicBezTo>
                  <a:cubicBezTo>
                    <a:pt x="10654" y="35978"/>
                    <a:pt x="8977" y="34988"/>
                    <a:pt x="7072" y="34378"/>
                  </a:cubicBezTo>
                  <a:cubicBezTo>
                    <a:pt x="3491" y="33311"/>
                    <a:pt x="2500" y="31330"/>
                    <a:pt x="2805" y="28815"/>
                  </a:cubicBezTo>
                  <a:cubicBezTo>
                    <a:pt x="3034" y="26453"/>
                    <a:pt x="6082" y="24015"/>
                    <a:pt x="9130" y="23862"/>
                  </a:cubicBezTo>
                  <a:cubicBezTo>
                    <a:pt x="10578" y="23862"/>
                    <a:pt x="12483" y="24548"/>
                    <a:pt x="13549" y="25310"/>
                  </a:cubicBezTo>
                  <a:cubicBezTo>
                    <a:pt x="22465" y="31787"/>
                    <a:pt x="32752" y="37578"/>
                    <a:pt x="37781" y="46418"/>
                  </a:cubicBezTo>
                  <a:cubicBezTo>
                    <a:pt x="38010" y="46798"/>
                    <a:pt x="38619" y="47180"/>
                    <a:pt x="39153" y="47408"/>
                  </a:cubicBezTo>
                  <a:cubicBezTo>
                    <a:pt x="39915" y="47789"/>
                    <a:pt x="40753" y="48018"/>
                    <a:pt x="41515" y="48323"/>
                  </a:cubicBezTo>
                  <a:cubicBezTo>
                    <a:pt x="41515" y="47713"/>
                    <a:pt x="41972" y="46798"/>
                    <a:pt x="41515" y="46494"/>
                  </a:cubicBezTo>
                  <a:cubicBezTo>
                    <a:pt x="34581" y="40550"/>
                    <a:pt x="33666" y="32244"/>
                    <a:pt x="26046" y="26606"/>
                  </a:cubicBezTo>
                  <a:cubicBezTo>
                    <a:pt x="25208" y="25996"/>
                    <a:pt x="24522" y="25158"/>
                    <a:pt x="24141" y="24320"/>
                  </a:cubicBezTo>
                  <a:cubicBezTo>
                    <a:pt x="21322" y="17614"/>
                    <a:pt x="14464" y="13880"/>
                    <a:pt x="5929" y="11213"/>
                  </a:cubicBezTo>
                  <a:cubicBezTo>
                    <a:pt x="4024" y="10603"/>
                    <a:pt x="2348" y="9232"/>
                    <a:pt x="1281" y="7937"/>
                  </a:cubicBezTo>
                  <a:cubicBezTo>
                    <a:pt x="-1538" y="4355"/>
                    <a:pt x="443" y="1155"/>
                    <a:pt x="5777" y="88"/>
                  </a:cubicBezTo>
                  <a:cubicBezTo>
                    <a:pt x="6310" y="12"/>
                    <a:pt x="7072" y="-64"/>
                    <a:pt x="7530" y="88"/>
                  </a:cubicBezTo>
                  <a:cubicBezTo>
                    <a:pt x="11416" y="1536"/>
                    <a:pt x="15607" y="2679"/>
                    <a:pt x="18960" y="4584"/>
                  </a:cubicBezTo>
                  <a:cubicBezTo>
                    <a:pt x="25818" y="8394"/>
                    <a:pt x="32142" y="12737"/>
                    <a:pt x="38772" y="16700"/>
                  </a:cubicBezTo>
                  <a:cubicBezTo>
                    <a:pt x="42734" y="19062"/>
                    <a:pt x="47077" y="21119"/>
                    <a:pt x="50887" y="23558"/>
                  </a:cubicBezTo>
                  <a:cubicBezTo>
                    <a:pt x="58736" y="28663"/>
                    <a:pt x="66508" y="33768"/>
                    <a:pt x="73976" y="39178"/>
                  </a:cubicBezTo>
                  <a:cubicBezTo>
                    <a:pt x="76567" y="41007"/>
                    <a:pt x="78015" y="43674"/>
                    <a:pt x="79767" y="46037"/>
                  </a:cubicBezTo>
                  <a:cubicBezTo>
                    <a:pt x="85330" y="53657"/>
                    <a:pt x="92035" y="60515"/>
                    <a:pt x="100341" y="66915"/>
                  </a:cubicBezTo>
                  <a:cubicBezTo>
                    <a:pt x="109104" y="73545"/>
                    <a:pt x="115734" y="81622"/>
                    <a:pt x="116572" y="91299"/>
                  </a:cubicBezTo>
                  <a:cubicBezTo>
                    <a:pt x="120382" y="96328"/>
                    <a:pt x="117867" y="102196"/>
                    <a:pt x="120610" y="107378"/>
                  </a:cubicBezTo>
                  <a:cubicBezTo>
                    <a:pt x="120763" y="107682"/>
                    <a:pt x="120610" y="107987"/>
                    <a:pt x="120610" y="108368"/>
                  </a:cubicBezTo>
                  <a:close/>
                  <a:moveTo>
                    <a:pt x="21246" y="10223"/>
                  </a:moveTo>
                  <a:cubicBezTo>
                    <a:pt x="21017" y="9537"/>
                    <a:pt x="20941" y="8698"/>
                    <a:pt x="20331" y="8318"/>
                  </a:cubicBezTo>
                  <a:cubicBezTo>
                    <a:pt x="19645" y="7860"/>
                    <a:pt x="18426" y="7860"/>
                    <a:pt x="17512" y="7098"/>
                  </a:cubicBezTo>
                  <a:cubicBezTo>
                    <a:pt x="17131" y="7098"/>
                    <a:pt x="16674" y="7098"/>
                    <a:pt x="16293" y="7098"/>
                  </a:cubicBezTo>
                  <a:cubicBezTo>
                    <a:pt x="16674" y="7251"/>
                    <a:pt x="17131" y="7479"/>
                    <a:pt x="17512" y="8089"/>
                  </a:cubicBezTo>
                  <a:cubicBezTo>
                    <a:pt x="17969" y="8394"/>
                    <a:pt x="18426" y="8775"/>
                    <a:pt x="18960" y="9080"/>
                  </a:cubicBezTo>
                  <a:cubicBezTo>
                    <a:pt x="19722" y="9461"/>
                    <a:pt x="20484" y="9842"/>
                    <a:pt x="21246" y="10223"/>
                  </a:cubicBezTo>
                  <a:close/>
                </a:path>
              </a:pathLst>
            </a:custGeom>
            <a:solidFill>
              <a:srgbClr val="040000"/>
            </a:solidFill>
            <a:ln w="7620" cap="flat">
              <a:noFill/>
              <a:prstDash val="solid"/>
              <a:miter/>
            </a:ln>
          </p:spPr>
          <p:txBody>
            <a:bodyPr rtlCol="0" anchor="ctr"/>
            <a:lstStyle/>
            <a:p>
              <a:endParaRPr lang="ja-JP" altLang="en-US"/>
            </a:p>
          </p:txBody>
        </p:sp>
        <p:sp>
          <p:nvSpPr>
            <p:cNvPr id="25" name="フリーフォーム: 図形 24">
              <a:extLst>
                <a:ext uri="{FF2B5EF4-FFF2-40B4-BE49-F238E27FC236}">
                  <a16:creationId xmlns:a16="http://schemas.microsoft.com/office/drawing/2014/main" id="{15C56C93-E264-F5C1-1F0B-4FB7611339DA}"/>
                </a:ext>
              </a:extLst>
            </p:cNvPr>
            <p:cNvSpPr/>
            <p:nvPr/>
          </p:nvSpPr>
          <p:spPr>
            <a:xfrm>
              <a:off x="5584946" y="3868185"/>
              <a:ext cx="49160" cy="56504"/>
            </a:xfrm>
            <a:custGeom>
              <a:avLst/>
              <a:gdLst>
                <a:gd name="connsiteX0" fmla="*/ 49053 w 49160"/>
                <a:gd name="connsiteY0" fmla="*/ 12452 h 56504"/>
                <a:gd name="connsiteX1" fmla="*/ 47072 w 49160"/>
                <a:gd name="connsiteY1" fmla="*/ 17252 h 56504"/>
                <a:gd name="connsiteX2" fmla="*/ 27946 w 49160"/>
                <a:gd name="connsiteY2" fmla="*/ 34093 h 56504"/>
                <a:gd name="connsiteX3" fmla="*/ 13773 w 49160"/>
                <a:gd name="connsiteY3" fmla="*/ 50780 h 56504"/>
                <a:gd name="connsiteX4" fmla="*/ 12096 w 49160"/>
                <a:gd name="connsiteY4" fmla="*/ 52990 h 56504"/>
                <a:gd name="connsiteX5" fmla="*/ 4705 w 49160"/>
                <a:gd name="connsiteY5" fmla="*/ 56267 h 56504"/>
                <a:gd name="connsiteX6" fmla="*/ 590 w 49160"/>
                <a:gd name="connsiteY6" fmla="*/ 48723 h 56504"/>
                <a:gd name="connsiteX7" fmla="*/ 6686 w 49160"/>
                <a:gd name="connsiteY7" fmla="*/ 39046 h 56504"/>
                <a:gd name="connsiteX8" fmla="*/ 11868 w 49160"/>
                <a:gd name="connsiteY8" fmla="*/ 27235 h 56504"/>
                <a:gd name="connsiteX9" fmla="*/ 17659 w 49160"/>
                <a:gd name="connsiteY9" fmla="*/ 11614 h 56504"/>
                <a:gd name="connsiteX10" fmla="*/ 24746 w 49160"/>
                <a:gd name="connsiteY10" fmla="*/ 1784 h 56504"/>
                <a:gd name="connsiteX11" fmla="*/ 29241 w 49160"/>
                <a:gd name="connsiteY11" fmla="*/ 31 h 56504"/>
                <a:gd name="connsiteX12" fmla="*/ 37471 w 49160"/>
                <a:gd name="connsiteY12" fmla="*/ 3003 h 56504"/>
                <a:gd name="connsiteX13" fmla="*/ 36252 w 49160"/>
                <a:gd name="connsiteY13" fmla="*/ 5822 h 56504"/>
                <a:gd name="connsiteX14" fmla="*/ 24898 w 49160"/>
                <a:gd name="connsiteY14" fmla="*/ 21596 h 56504"/>
                <a:gd name="connsiteX15" fmla="*/ 23069 w 49160"/>
                <a:gd name="connsiteY15" fmla="*/ 23958 h 56504"/>
                <a:gd name="connsiteX16" fmla="*/ 23603 w 49160"/>
                <a:gd name="connsiteY16" fmla="*/ 25482 h 56504"/>
                <a:gd name="connsiteX17" fmla="*/ 25355 w 49160"/>
                <a:gd name="connsiteY17" fmla="*/ 25025 h 56504"/>
                <a:gd name="connsiteX18" fmla="*/ 28175 w 49160"/>
                <a:gd name="connsiteY18" fmla="*/ 21596 h 56504"/>
                <a:gd name="connsiteX19" fmla="*/ 35413 w 49160"/>
                <a:gd name="connsiteY19" fmla="*/ 13214 h 56504"/>
                <a:gd name="connsiteX20" fmla="*/ 40976 w 49160"/>
                <a:gd name="connsiteY20" fmla="*/ 10166 h 56504"/>
                <a:gd name="connsiteX21" fmla="*/ 49053 w 49160"/>
                <a:gd name="connsiteY21" fmla="*/ 12299 h 56504"/>
                <a:gd name="connsiteX22" fmla="*/ 39300 w 49160"/>
                <a:gd name="connsiteY22" fmla="*/ 18700 h 56504"/>
                <a:gd name="connsiteX23" fmla="*/ 41281 w 49160"/>
                <a:gd name="connsiteY23" fmla="*/ 17252 h 56504"/>
                <a:gd name="connsiteX24" fmla="*/ 38919 w 49160"/>
                <a:gd name="connsiteY24" fmla="*/ 17481 h 56504"/>
                <a:gd name="connsiteX25" fmla="*/ 39300 w 49160"/>
                <a:gd name="connsiteY25" fmla="*/ 18700 h 56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9160" h="56504">
                  <a:moveTo>
                    <a:pt x="49053" y="12452"/>
                  </a:moveTo>
                  <a:cubicBezTo>
                    <a:pt x="49511" y="13900"/>
                    <a:pt x="48444" y="16033"/>
                    <a:pt x="47072" y="17252"/>
                  </a:cubicBezTo>
                  <a:cubicBezTo>
                    <a:pt x="40824" y="22967"/>
                    <a:pt x="33890" y="28302"/>
                    <a:pt x="27946" y="34093"/>
                  </a:cubicBezTo>
                  <a:cubicBezTo>
                    <a:pt x="22688" y="39274"/>
                    <a:pt x="17507" y="44532"/>
                    <a:pt x="13773" y="50780"/>
                  </a:cubicBezTo>
                  <a:cubicBezTo>
                    <a:pt x="13011" y="51695"/>
                    <a:pt x="12553" y="52381"/>
                    <a:pt x="12096" y="52990"/>
                  </a:cubicBezTo>
                  <a:cubicBezTo>
                    <a:pt x="9810" y="55962"/>
                    <a:pt x="7296" y="57029"/>
                    <a:pt x="4705" y="56267"/>
                  </a:cubicBezTo>
                  <a:cubicBezTo>
                    <a:pt x="971" y="55124"/>
                    <a:pt x="-1086" y="51543"/>
                    <a:pt x="590" y="48723"/>
                  </a:cubicBezTo>
                  <a:cubicBezTo>
                    <a:pt x="2571" y="45446"/>
                    <a:pt x="4933" y="42322"/>
                    <a:pt x="6686" y="39046"/>
                  </a:cubicBezTo>
                  <a:cubicBezTo>
                    <a:pt x="8743" y="35159"/>
                    <a:pt x="11334" y="31273"/>
                    <a:pt x="11868" y="27235"/>
                  </a:cubicBezTo>
                  <a:cubicBezTo>
                    <a:pt x="12630" y="21748"/>
                    <a:pt x="15602" y="16795"/>
                    <a:pt x="17659" y="11614"/>
                  </a:cubicBezTo>
                  <a:cubicBezTo>
                    <a:pt x="19031" y="8109"/>
                    <a:pt x="22002" y="4908"/>
                    <a:pt x="24746" y="1784"/>
                  </a:cubicBezTo>
                  <a:cubicBezTo>
                    <a:pt x="25584" y="869"/>
                    <a:pt x="28022" y="-197"/>
                    <a:pt x="29241" y="31"/>
                  </a:cubicBezTo>
                  <a:cubicBezTo>
                    <a:pt x="32213" y="641"/>
                    <a:pt x="34880" y="1860"/>
                    <a:pt x="37471" y="3003"/>
                  </a:cubicBezTo>
                  <a:cubicBezTo>
                    <a:pt x="37776" y="3155"/>
                    <a:pt x="36861" y="4908"/>
                    <a:pt x="36252" y="5822"/>
                  </a:cubicBezTo>
                  <a:cubicBezTo>
                    <a:pt x="32518" y="11080"/>
                    <a:pt x="28708" y="16338"/>
                    <a:pt x="24898" y="21596"/>
                  </a:cubicBezTo>
                  <a:cubicBezTo>
                    <a:pt x="24365" y="22358"/>
                    <a:pt x="23450" y="23120"/>
                    <a:pt x="23069" y="23958"/>
                  </a:cubicBezTo>
                  <a:cubicBezTo>
                    <a:pt x="22841" y="24415"/>
                    <a:pt x="23374" y="24949"/>
                    <a:pt x="23603" y="25482"/>
                  </a:cubicBezTo>
                  <a:cubicBezTo>
                    <a:pt x="24212" y="25330"/>
                    <a:pt x="25050" y="25330"/>
                    <a:pt x="25355" y="25025"/>
                  </a:cubicBezTo>
                  <a:cubicBezTo>
                    <a:pt x="26422" y="23958"/>
                    <a:pt x="27260" y="22739"/>
                    <a:pt x="28175" y="21596"/>
                  </a:cubicBezTo>
                  <a:cubicBezTo>
                    <a:pt x="30537" y="18777"/>
                    <a:pt x="32670" y="15881"/>
                    <a:pt x="35413" y="13214"/>
                  </a:cubicBezTo>
                  <a:cubicBezTo>
                    <a:pt x="36709" y="11919"/>
                    <a:pt x="38843" y="10852"/>
                    <a:pt x="40976" y="10166"/>
                  </a:cubicBezTo>
                  <a:cubicBezTo>
                    <a:pt x="44024" y="9175"/>
                    <a:pt x="48444" y="10166"/>
                    <a:pt x="49053" y="12299"/>
                  </a:cubicBezTo>
                  <a:close/>
                  <a:moveTo>
                    <a:pt x="39300" y="18700"/>
                  </a:moveTo>
                  <a:cubicBezTo>
                    <a:pt x="39986" y="18243"/>
                    <a:pt x="40671" y="17786"/>
                    <a:pt x="41281" y="17252"/>
                  </a:cubicBezTo>
                  <a:cubicBezTo>
                    <a:pt x="40671" y="17176"/>
                    <a:pt x="40138" y="17100"/>
                    <a:pt x="38919" y="17481"/>
                  </a:cubicBezTo>
                  <a:cubicBezTo>
                    <a:pt x="39071" y="17862"/>
                    <a:pt x="39147" y="18319"/>
                    <a:pt x="39300" y="18700"/>
                  </a:cubicBezTo>
                  <a:close/>
                </a:path>
              </a:pathLst>
            </a:custGeom>
            <a:solidFill>
              <a:srgbClr val="040000"/>
            </a:solidFill>
            <a:ln w="7620" cap="flat">
              <a:noFill/>
              <a:prstDash val="solid"/>
              <a:miter/>
            </a:ln>
          </p:spPr>
          <p:txBody>
            <a:bodyPr rtlCol="0" anchor="ctr"/>
            <a:lstStyle/>
            <a:p>
              <a:endParaRPr lang="ja-JP" altLang="en-US"/>
            </a:p>
          </p:txBody>
        </p:sp>
        <p:sp>
          <p:nvSpPr>
            <p:cNvPr id="26" name="フリーフォーム: 図形 25">
              <a:extLst>
                <a:ext uri="{FF2B5EF4-FFF2-40B4-BE49-F238E27FC236}">
                  <a16:creationId xmlns:a16="http://schemas.microsoft.com/office/drawing/2014/main" id="{8B94A94D-0891-D73C-64DF-B9AF9ED42E77}"/>
                </a:ext>
              </a:extLst>
            </p:cNvPr>
            <p:cNvSpPr/>
            <p:nvPr/>
          </p:nvSpPr>
          <p:spPr>
            <a:xfrm>
              <a:off x="5530367" y="3902658"/>
              <a:ext cx="91440" cy="70332"/>
            </a:xfrm>
            <a:custGeom>
              <a:avLst/>
              <a:gdLst>
                <a:gd name="connsiteX0" fmla="*/ 91364 w 91440"/>
                <a:gd name="connsiteY0" fmla="*/ 27509 h 70332"/>
                <a:gd name="connsiteX1" fmla="*/ 89459 w 91440"/>
                <a:gd name="connsiteY1" fmla="*/ 29185 h 70332"/>
                <a:gd name="connsiteX2" fmla="*/ 74905 w 91440"/>
                <a:gd name="connsiteY2" fmla="*/ 36424 h 70332"/>
                <a:gd name="connsiteX3" fmla="*/ 56693 w 91440"/>
                <a:gd name="connsiteY3" fmla="*/ 41910 h 70332"/>
                <a:gd name="connsiteX4" fmla="*/ 35662 w 91440"/>
                <a:gd name="connsiteY4" fmla="*/ 47397 h 70332"/>
                <a:gd name="connsiteX5" fmla="*/ 23927 w 91440"/>
                <a:gd name="connsiteY5" fmla="*/ 55398 h 70332"/>
                <a:gd name="connsiteX6" fmla="*/ 11659 w 91440"/>
                <a:gd name="connsiteY6" fmla="*/ 70333 h 70332"/>
                <a:gd name="connsiteX7" fmla="*/ 7620 w 91440"/>
                <a:gd name="connsiteY7" fmla="*/ 68428 h 70332"/>
                <a:gd name="connsiteX8" fmla="*/ 7011 w 91440"/>
                <a:gd name="connsiteY8" fmla="*/ 68656 h 70332"/>
                <a:gd name="connsiteX9" fmla="*/ 0 w 91440"/>
                <a:gd name="connsiteY9" fmla="*/ 67361 h 70332"/>
                <a:gd name="connsiteX10" fmla="*/ 8535 w 91440"/>
                <a:gd name="connsiteY10" fmla="*/ 57607 h 70332"/>
                <a:gd name="connsiteX11" fmla="*/ 20269 w 91440"/>
                <a:gd name="connsiteY11" fmla="*/ 41377 h 70332"/>
                <a:gd name="connsiteX12" fmla="*/ 22555 w 91440"/>
                <a:gd name="connsiteY12" fmla="*/ 38710 h 70332"/>
                <a:gd name="connsiteX13" fmla="*/ 26441 w 91440"/>
                <a:gd name="connsiteY13" fmla="*/ 34595 h 70332"/>
                <a:gd name="connsiteX14" fmla="*/ 36271 w 91440"/>
                <a:gd name="connsiteY14" fmla="*/ 19279 h 70332"/>
                <a:gd name="connsiteX15" fmla="*/ 42520 w 91440"/>
                <a:gd name="connsiteY15" fmla="*/ 8153 h 70332"/>
                <a:gd name="connsiteX16" fmla="*/ 46101 w 91440"/>
                <a:gd name="connsiteY16" fmla="*/ 0 h 70332"/>
                <a:gd name="connsiteX17" fmla="*/ 50749 w 91440"/>
                <a:gd name="connsiteY17" fmla="*/ 839 h 70332"/>
                <a:gd name="connsiteX18" fmla="*/ 50597 w 91440"/>
                <a:gd name="connsiteY18" fmla="*/ 1372 h 70332"/>
                <a:gd name="connsiteX19" fmla="*/ 51511 w 91440"/>
                <a:gd name="connsiteY19" fmla="*/ 2667 h 70332"/>
                <a:gd name="connsiteX20" fmla="*/ 53111 w 91440"/>
                <a:gd name="connsiteY20" fmla="*/ 686 h 70332"/>
                <a:gd name="connsiteX21" fmla="*/ 56921 w 91440"/>
                <a:gd name="connsiteY21" fmla="*/ 1524 h 70332"/>
                <a:gd name="connsiteX22" fmla="*/ 55626 w 91440"/>
                <a:gd name="connsiteY22" fmla="*/ 4572 h 70332"/>
                <a:gd name="connsiteX23" fmla="*/ 53264 w 91440"/>
                <a:gd name="connsiteY23" fmla="*/ 10592 h 70332"/>
                <a:gd name="connsiteX24" fmla="*/ 42596 w 91440"/>
                <a:gd name="connsiteY24" fmla="*/ 28575 h 70332"/>
                <a:gd name="connsiteX25" fmla="*/ 39091 w 91440"/>
                <a:gd name="connsiteY25" fmla="*/ 33757 h 70332"/>
                <a:gd name="connsiteX26" fmla="*/ 38633 w 91440"/>
                <a:gd name="connsiteY26" fmla="*/ 35967 h 70332"/>
                <a:gd name="connsiteX27" fmla="*/ 41377 w 91440"/>
                <a:gd name="connsiteY27" fmla="*/ 35814 h 70332"/>
                <a:gd name="connsiteX28" fmla="*/ 52807 w 91440"/>
                <a:gd name="connsiteY28" fmla="*/ 33528 h 70332"/>
                <a:gd name="connsiteX29" fmla="*/ 76048 w 91440"/>
                <a:gd name="connsiteY29" fmla="*/ 26213 h 70332"/>
                <a:gd name="connsiteX30" fmla="*/ 79248 w 91440"/>
                <a:gd name="connsiteY30" fmla="*/ 24460 h 70332"/>
                <a:gd name="connsiteX31" fmla="*/ 86030 w 91440"/>
                <a:gd name="connsiteY31" fmla="*/ 24841 h 70332"/>
                <a:gd name="connsiteX32" fmla="*/ 85573 w 91440"/>
                <a:gd name="connsiteY32" fmla="*/ 25375 h 70332"/>
                <a:gd name="connsiteX33" fmla="*/ 86944 w 91440"/>
                <a:gd name="connsiteY33" fmla="*/ 24918 h 70332"/>
                <a:gd name="connsiteX34" fmla="*/ 91440 w 91440"/>
                <a:gd name="connsiteY34" fmla="*/ 27585 h 703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1440" h="70332">
                  <a:moveTo>
                    <a:pt x="91364" y="27509"/>
                  </a:moveTo>
                  <a:cubicBezTo>
                    <a:pt x="90754" y="28042"/>
                    <a:pt x="90068" y="28575"/>
                    <a:pt x="89459" y="29185"/>
                  </a:cubicBezTo>
                  <a:cubicBezTo>
                    <a:pt x="85573" y="32538"/>
                    <a:pt x="80696" y="34900"/>
                    <a:pt x="74905" y="36424"/>
                  </a:cubicBezTo>
                  <a:cubicBezTo>
                    <a:pt x="68733" y="38100"/>
                    <a:pt x="63018" y="40844"/>
                    <a:pt x="56693" y="41910"/>
                  </a:cubicBezTo>
                  <a:cubicBezTo>
                    <a:pt x="49301" y="43129"/>
                    <a:pt x="42596" y="45339"/>
                    <a:pt x="35662" y="47397"/>
                  </a:cubicBezTo>
                  <a:cubicBezTo>
                    <a:pt x="30099" y="49073"/>
                    <a:pt x="26365" y="51816"/>
                    <a:pt x="23927" y="55398"/>
                  </a:cubicBezTo>
                  <a:cubicBezTo>
                    <a:pt x="20269" y="60579"/>
                    <a:pt x="16078" y="65532"/>
                    <a:pt x="11659" y="70333"/>
                  </a:cubicBezTo>
                  <a:lnTo>
                    <a:pt x="7620" y="68428"/>
                  </a:lnTo>
                  <a:cubicBezTo>
                    <a:pt x="7620" y="68428"/>
                    <a:pt x="7087" y="68428"/>
                    <a:pt x="7011" y="68656"/>
                  </a:cubicBezTo>
                  <a:lnTo>
                    <a:pt x="0" y="67361"/>
                  </a:lnTo>
                  <a:cubicBezTo>
                    <a:pt x="3048" y="64237"/>
                    <a:pt x="6020" y="61036"/>
                    <a:pt x="8535" y="57607"/>
                  </a:cubicBezTo>
                  <a:cubicBezTo>
                    <a:pt x="12421" y="52197"/>
                    <a:pt x="17831" y="47397"/>
                    <a:pt x="20269" y="41377"/>
                  </a:cubicBezTo>
                  <a:cubicBezTo>
                    <a:pt x="20650" y="40386"/>
                    <a:pt x="21793" y="39548"/>
                    <a:pt x="22555" y="38710"/>
                  </a:cubicBezTo>
                  <a:cubicBezTo>
                    <a:pt x="23851" y="37338"/>
                    <a:pt x="25451" y="36043"/>
                    <a:pt x="26441" y="34595"/>
                  </a:cubicBezTo>
                  <a:cubicBezTo>
                    <a:pt x="29871" y="29490"/>
                    <a:pt x="33147" y="24384"/>
                    <a:pt x="36271" y="19279"/>
                  </a:cubicBezTo>
                  <a:cubicBezTo>
                    <a:pt x="38481" y="15621"/>
                    <a:pt x="40615" y="11887"/>
                    <a:pt x="42520" y="8153"/>
                  </a:cubicBezTo>
                  <a:cubicBezTo>
                    <a:pt x="43891" y="5487"/>
                    <a:pt x="44958" y="2744"/>
                    <a:pt x="46101" y="0"/>
                  </a:cubicBezTo>
                  <a:lnTo>
                    <a:pt x="50749" y="839"/>
                  </a:lnTo>
                  <a:cubicBezTo>
                    <a:pt x="50749" y="839"/>
                    <a:pt x="50597" y="1219"/>
                    <a:pt x="50597" y="1372"/>
                  </a:cubicBezTo>
                  <a:cubicBezTo>
                    <a:pt x="50902" y="1829"/>
                    <a:pt x="51206" y="2210"/>
                    <a:pt x="51511" y="2667"/>
                  </a:cubicBezTo>
                  <a:cubicBezTo>
                    <a:pt x="52045" y="1981"/>
                    <a:pt x="52807" y="1372"/>
                    <a:pt x="53111" y="686"/>
                  </a:cubicBezTo>
                  <a:lnTo>
                    <a:pt x="56921" y="1524"/>
                  </a:lnTo>
                  <a:cubicBezTo>
                    <a:pt x="56464" y="2515"/>
                    <a:pt x="56083" y="3582"/>
                    <a:pt x="55626" y="4572"/>
                  </a:cubicBezTo>
                  <a:cubicBezTo>
                    <a:pt x="54788" y="6554"/>
                    <a:pt x="54407" y="8687"/>
                    <a:pt x="53264" y="10592"/>
                  </a:cubicBezTo>
                  <a:cubicBezTo>
                    <a:pt x="49835" y="16612"/>
                    <a:pt x="46177" y="22555"/>
                    <a:pt x="42596" y="28575"/>
                  </a:cubicBezTo>
                  <a:cubicBezTo>
                    <a:pt x="41529" y="30328"/>
                    <a:pt x="40158" y="32004"/>
                    <a:pt x="39091" y="33757"/>
                  </a:cubicBezTo>
                  <a:cubicBezTo>
                    <a:pt x="38710" y="34443"/>
                    <a:pt x="38786" y="35281"/>
                    <a:pt x="38633" y="35967"/>
                  </a:cubicBezTo>
                  <a:cubicBezTo>
                    <a:pt x="39548" y="35967"/>
                    <a:pt x="40538" y="35967"/>
                    <a:pt x="41377" y="35814"/>
                  </a:cubicBezTo>
                  <a:cubicBezTo>
                    <a:pt x="45187" y="35052"/>
                    <a:pt x="48921" y="34214"/>
                    <a:pt x="52807" y="33528"/>
                  </a:cubicBezTo>
                  <a:cubicBezTo>
                    <a:pt x="61189" y="32080"/>
                    <a:pt x="68809" y="29337"/>
                    <a:pt x="76048" y="26213"/>
                  </a:cubicBezTo>
                  <a:cubicBezTo>
                    <a:pt x="77191" y="25680"/>
                    <a:pt x="78258" y="25070"/>
                    <a:pt x="79248" y="24460"/>
                  </a:cubicBezTo>
                  <a:lnTo>
                    <a:pt x="86030" y="24841"/>
                  </a:lnTo>
                  <a:cubicBezTo>
                    <a:pt x="86030" y="24841"/>
                    <a:pt x="85725" y="25070"/>
                    <a:pt x="85573" y="25375"/>
                  </a:cubicBezTo>
                  <a:cubicBezTo>
                    <a:pt x="86030" y="25222"/>
                    <a:pt x="86487" y="25070"/>
                    <a:pt x="86944" y="24918"/>
                  </a:cubicBezTo>
                  <a:lnTo>
                    <a:pt x="91440" y="27585"/>
                  </a:lnTo>
                  <a:close/>
                </a:path>
              </a:pathLst>
            </a:custGeom>
            <a:solidFill>
              <a:srgbClr val="040000"/>
            </a:solidFill>
            <a:ln w="7620" cap="flat">
              <a:noFill/>
              <a:prstDash val="solid"/>
              <a:miter/>
            </a:ln>
          </p:spPr>
          <p:txBody>
            <a:bodyPr rtlCol="0" anchor="ctr"/>
            <a:lstStyle/>
            <a:p>
              <a:endParaRPr lang="ja-JP" altLang="en-US"/>
            </a:p>
          </p:txBody>
        </p:sp>
        <p:sp>
          <p:nvSpPr>
            <p:cNvPr id="27" name="フリーフォーム: 図形 26">
              <a:extLst>
                <a:ext uri="{FF2B5EF4-FFF2-40B4-BE49-F238E27FC236}">
                  <a16:creationId xmlns:a16="http://schemas.microsoft.com/office/drawing/2014/main" id="{30FAF56F-9F67-0639-818E-603D78675501}"/>
                </a:ext>
              </a:extLst>
            </p:cNvPr>
            <p:cNvSpPr/>
            <p:nvPr/>
          </p:nvSpPr>
          <p:spPr>
            <a:xfrm>
              <a:off x="5514003" y="3509463"/>
              <a:ext cx="105089" cy="70319"/>
            </a:xfrm>
            <a:custGeom>
              <a:avLst/>
              <a:gdLst>
                <a:gd name="connsiteX0" fmla="*/ 104679 w 105089"/>
                <a:gd name="connsiteY0" fmla="*/ 32312 h 70319"/>
                <a:gd name="connsiteX1" fmla="*/ 99879 w 105089"/>
                <a:gd name="connsiteY1" fmla="*/ 51210 h 70319"/>
                <a:gd name="connsiteX2" fmla="*/ 94240 w 105089"/>
                <a:gd name="connsiteY2" fmla="*/ 60126 h 70319"/>
                <a:gd name="connsiteX3" fmla="*/ 75647 w 105089"/>
                <a:gd name="connsiteY3" fmla="*/ 68431 h 70319"/>
                <a:gd name="connsiteX4" fmla="*/ 73895 w 105089"/>
                <a:gd name="connsiteY4" fmla="*/ 68812 h 70319"/>
                <a:gd name="connsiteX5" fmla="*/ 55073 w 105089"/>
                <a:gd name="connsiteY5" fmla="*/ 66069 h 70319"/>
                <a:gd name="connsiteX6" fmla="*/ 38386 w 105089"/>
                <a:gd name="connsiteY6" fmla="*/ 56773 h 70319"/>
                <a:gd name="connsiteX7" fmla="*/ 28632 w 105089"/>
                <a:gd name="connsiteY7" fmla="*/ 51667 h 70319"/>
                <a:gd name="connsiteX8" fmla="*/ 2114 w 105089"/>
                <a:gd name="connsiteY8" fmla="*/ 45343 h 70319"/>
                <a:gd name="connsiteX9" fmla="*/ 590 w 105089"/>
                <a:gd name="connsiteY9" fmla="*/ 43361 h 70319"/>
                <a:gd name="connsiteX10" fmla="*/ 15221 w 105089"/>
                <a:gd name="connsiteY10" fmla="*/ 22254 h 70319"/>
                <a:gd name="connsiteX11" fmla="*/ 24441 w 105089"/>
                <a:gd name="connsiteY11" fmla="*/ 11129 h 70319"/>
                <a:gd name="connsiteX12" fmla="*/ 34194 w 105089"/>
                <a:gd name="connsiteY12" fmla="*/ 4957 h 70319"/>
                <a:gd name="connsiteX13" fmla="*/ 52864 w 105089"/>
                <a:gd name="connsiteY13" fmla="*/ 4 h 70319"/>
                <a:gd name="connsiteX14" fmla="*/ 92335 w 105089"/>
                <a:gd name="connsiteY14" fmla="*/ 11891 h 70319"/>
                <a:gd name="connsiteX15" fmla="*/ 104756 w 105089"/>
                <a:gd name="connsiteY15" fmla="*/ 32312 h 70319"/>
                <a:gd name="connsiteX16" fmla="*/ 86696 w 105089"/>
                <a:gd name="connsiteY16" fmla="*/ 37494 h 70319"/>
                <a:gd name="connsiteX17" fmla="*/ 79000 w 105089"/>
                <a:gd name="connsiteY17" fmla="*/ 19816 h 70319"/>
                <a:gd name="connsiteX18" fmla="*/ 72904 w 105089"/>
                <a:gd name="connsiteY18" fmla="*/ 16463 h 70319"/>
                <a:gd name="connsiteX19" fmla="*/ 50806 w 105089"/>
                <a:gd name="connsiteY19" fmla="*/ 14558 h 70319"/>
                <a:gd name="connsiteX20" fmla="*/ 32213 w 105089"/>
                <a:gd name="connsiteY20" fmla="*/ 26445 h 70319"/>
                <a:gd name="connsiteX21" fmla="*/ 28175 w 105089"/>
                <a:gd name="connsiteY21" fmla="*/ 37646 h 70319"/>
                <a:gd name="connsiteX22" fmla="*/ 35795 w 105089"/>
                <a:gd name="connsiteY22" fmla="*/ 49762 h 70319"/>
                <a:gd name="connsiteX23" fmla="*/ 45015 w 105089"/>
                <a:gd name="connsiteY23" fmla="*/ 55934 h 70319"/>
                <a:gd name="connsiteX24" fmla="*/ 61246 w 105089"/>
                <a:gd name="connsiteY24" fmla="*/ 58068 h 70319"/>
                <a:gd name="connsiteX25" fmla="*/ 77095 w 105089"/>
                <a:gd name="connsiteY25" fmla="*/ 53801 h 70319"/>
                <a:gd name="connsiteX26" fmla="*/ 83344 w 105089"/>
                <a:gd name="connsiteY26" fmla="*/ 44124 h 70319"/>
                <a:gd name="connsiteX27" fmla="*/ 86773 w 105089"/>
                <a:gd name="connsiteY27" fmla="*/ 37494 h 70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05089" h="70319">
                  <a:moveTo>
                    <a:pt x="104679" y="32312"/>
                  </a:moveTo>
                  <a:cubicBezTo>
                    <a:pt x="106204" y="39171"/>
                    <a:pt x="103232" y="45114"/>
                    <a:pt x="99879" y="51210"/>
                  </a:cubicBezTo>
                  <a:cubicBezTo>
                    <a:pt x="98203" y="54258"/>
                    <a:pt x="96983" y="57306"/>
                    <a:pt x="94240" y="60126"/>
                  </a:cubicBezTo>
                  <a:cubicBezTo>
                    <a:pt x="89516" y="64850"/>
                    <a:pt x="83648" y="67822"/>
                    <a:pt x="75647" y="68431"/>
                  </a:cubicBezTo>
                  <a:cubicBezTo>
                    <a:pt x="75038" y="68431"/>
                    <a:pt x="74428" y="68584"/>
                    <a:pt x="73895" y="68812"/>
                  </a:cubicBezTo>
                  <a:cubicBezTo>
                    <a:pt x="66503" y="71936"/>
                    <a:pt x="60636" y="69803"/>
                    <a:pt x="55073" y="66069"/>
                  </a:cubicBezTo>
                  <a:cubicBezTo>
                    <a:pt x="49892" y="62640"/>
                    <a:pt x="44482" y="59440"/>
                    <a:pt x="38386" y="56773"/>
                  </a:cubicBezTo>
                  <a:cubicBezTo>
                    <a:pt x="34957" y="55325"/>
                    <a:pt x="32213" y="53191"/>
                    <a:pt x="28632" y="51667"/>
                  </a:cubicBezTo>
                  <a:cubicBezTo>
                    <a:pt x="20326" y="48086"/>
                    <a:pt x="11639" y="46029"/>
                    <a:pt x="2114" y="45343"/>
                  </a:cubicBezTo>
                  <a:cubicBezTo>
                    <a:pt x="-172" y="45190"/>
                    <a:pt x="-476" y="44886"/>
                    <a:pt x="590" y="43361"/>
                  </a:cubicBezTo>
                  <a:cubicBezTo>
                    <a:pt x="5619" y="36351"/>
                    <a:pt x="10725" y="29417"/>
                    <a:pt x="15221" y="22254"/>
                  </a:cubicBezTo>
                  <a:cubicBezTo>
                    <a:pt x="17735" y="18292"/>
                    <a:pt x="20707" y="14482"/>
                    <a:pt x="24441" y="11129"/>
                  </a:cubicBezTo>
                  <a:cubicBezTo>
                    <a:pt x="27108" y="8767"/>
                    <a:pt x="30918" y="7014"/>
                    <a:pt x="34194" y="4957"/>
                  </a:cubicBezTo>
                  <a:cubicBezTo>
                    <a:pt x="40595" y="2061"/>
                    <a:pt x="45701" y="80"/>
                    <a:pt x="52864" y="4"/>
                  </a:cubicBezTo>
                  <a:cubicBezTo>
                    <a:pt x="68713" y="-149"/>
                    <a:pt x="80981" y="4499"/>
                    <a:pt x="92335" y="11891"/>
                  </a:cubicBezTo>
                  <a:cubicBezTo>
                    <a:pt x="100946" y="17530"/>
                    <a:pt x="103003" y="24616"/>
                    <a:pt x="104756" y="32312"/>
                  </a:cubicBezTo>
                  <a:close/>
                  <a:moveTo>
                    <a:pt x="86696" y="37494"/>
                  </a:moveTo>
                  <a:cubicBezTo>
                    <a:pt x="90278" y="30788"/>
                    <a:pt x="87230" y="23931"/>
                    <a:pt x="79000" y="19816"/>
                  </a:cubicBezTo>
                  <a:cubicBezTo>
                    <a:pt x="76943" y="18749"/>
                    <a:pt x="75038" y="17453"/>
                    <a:pt x="72904" y="16463"/>
                  </a:cubicBezTo>
                  <a:cubicBezTo>
                    <a:pt x="65970" y="13262"/>
                    <a:pt x="58883" y="11357"/>
                    <a:pt x="50806" y="14558"/>
                  </a:cubicBezTo>
                  <a:cubicBezTo>
                    <a:pt x="43339" y="17530"/>
                    <a:pt x="38462" y="22483"/>
                    <a:pt x="32213" y="26445"/>
                  </a:cubicBezTo>
                  <a:cubicBezTo>
                    <a:pt x="27641" y="29264"/>
                    <a:pt x="28099" y="33303"/>
                    <a:pt x="28175" y="37646"/>
                  </a:cubicBezTo>
                  <a:cubicBezTo>
                    <a:pt x="30384" y="42142"/>
                    <a:pt x="33585" y="45876"/>
                    <a:pt x="35795" y="49762"/>
                  </a:cubicBezTo>
                  <a:cubicBezTo>
                    <a:pt x="37852" y="53267"/>
                    <a:pt x="40672" y="54791"/>
                    <a:pt x="45015" y="55934"/>
                  </a:cubicBezTo>
                  <a:cubicBezTo>
                    <a:pt x="50273" y="57306"/>
                    <a:pt x="55912" y="57306"/>
                    <a:pt x="61246" y="58068"/>
                  </a:cubicBezTo>
                  <a:cubicBezTo>
                    <a:pt x="68408" y="59059"/>
                    <a:pt x="73438" y="57382"/>
                    <a:pt x="77095" y="53801"/>
                  </a:cubicBezTo>
                  <a:cubicBezTo>
                    <a:pt x="79914" y="50981"/>
                    <a:pt x="83191" y="48162"/>
                    <a:pt x="83344" y="44124"/>
                  </a:cubicBezTo>
                  <a:cubicBezTo>
                    <a:pt x="83344" y="41914"/>
                    <a:pt x="85553" y="39704"/>
                    <a:pt x="86773" y="37494"/>
                  </a:cubicBezTo>
                  <a:close/>
                </a:path>
              </a:pathLst>
            </a:custGeom>
            <a:solidFill>
              <a:srgbClr val="898989"/>
            </a:solidFill>
            <a:ln w="7620" cap="flat">
              <a:noFill/>
              <a:prstDash val="solid"/>
              <a:miter/>
            </a:ln>
          </p:spPr>
          <p:txBody>
            <a:bodyPr rtlCol="0" anchor="ctr"/>
            <a:lstStyle/>
            <a:p>
              <a:endParaRPr lang="ja-JP" altLang="en-US"/>
            </a:p>
          </p:txBody>
        </p:sp>
        <p:sp>
          <p:nvSpPr>
            <p:cNvPr id="28" name="フリーフォーム: 図形 27">
              <a:extLst>
                <a:ext uri="{FF2B5EF4-FFF2-40B4-BE49-F238E27FC236}">
                  <a16:creationId xmlns:a16="http://schemas.microsoft.com/office/drawing/2014/main" id="{09CAA98C-3D0F-808E-7108-13119CAD01D5}"/>
                </a:ext>
              </a:extLst>
            </p:cNvPr>
            <p:cNvSpPr/>
            <p:nvPr/>
          </p:nvSpPr>
          <p:spPr>
            <a:xfrm>
              <a:off x="5542053" y="3522448"/>
              <a:ext cx="60127" cy="45469"/>
            </a:xfrm>
            <a:custGeom>
              <a:avLst/>
              <a:gdLst>
                <a:gd name="connsiteX0" fmla="*/ 50950 w 60127"/>
                <a:gd name="connsiteY0" fmla="*/ 6907 h 45469"/>
                <a:gd name="connsiteX1" fmla="*/ 58646 w 60127"/>
                <a:gd name="connsiteY1" fmla="*/ 24585 h 45469"/>
                <a:gd name="connsiteX2" fmla="*/ 55217 w 60127"/>
                <a:gd name="connsiteY2" fmla="*/ 31215 h 45469"/>
                <a:gd name="connsiteX3" fmla="*/ 48969 w 60127"/>
                <a:gd name="connsiteY3" fmla="*/ 40892 h 45469"/>
                <a:gd name="connsiteX4" fmla="*/ 33119 w 60127"/>
                <a:gd name="connsiteY4" fmla="*/ 45159 h 45469"/>
                <a:gd name="connsiteX5" fmla="*/ 16888 w 60127"/>
                <a:gd name="connsiteY5" fmla="*/ 43026 h 45469"/>
                <a:gd name="connsiteX6" fmla="*/ 7668 w 60127"/>
                <a:gd name="connsiteY6" fmla="*/ 36854 h 45469"/>
                <a:gd name="connsiteX7" fmla="*/ 48 w 60127"/>
                <a:gd name="connsiteY7" fmla="*/ 24738 h 45469"/>
                <a:gd name="connsiteX8" fmla="*/ 4087 w 60127"/>
                <a:gd name="connsiteY8" fmla="*/ 13537 h 45469"/>
                <a:gd name="connsiteX9" fmla="*/ 22680 w 60127"/>
                <a:gd name="connsiteY9" fmla="*/ 1649 h 45469"/>
                <a:gd name="connsiteX10" fmla="*/ 44778 w 60127"/>
                <a:gd name="connsiteY10" fmla="*/ 3554 h 45469"/>
                <a:gd name="connsiteX11" fmla="*/ 50874 w 60127"/>
                <a:gd name="connsiteY11" fmla="*/ 6907 h 45469"/>
                <a:gd name="connsiteX12" fmla="*/ 44854 w 60127"/>
                <a:gd name="connsiteY12" fmla="*/ 29615 h 45469"/>
                <a:gd name="connsiteX13" fmla="*/ 41958 w 60127"/>
                <a:gd name="connsiteY13" fmla="*/ 12012 h 45469"/>
                <a:gd name="connsiteX14" fmla="*/ 41653 w 60127"/>
                <a:gd name="connsiteY14" fmla="*/ 11632 h 45469"/>
                <a:gd name="connsiteX15" fmla="*/ 26490 w 60127"/>
                <a:gd name="connsiteY15" fmla="*/ 10184 h 45469"/>
                <a:gd name="connsiteX16" fmla="*/ 27023 w 60127"/>
                <a:gd name="connsiteY16" fmla="*/ 13917 h 45469"/>
                <a:gd name="connsiteX17" fmla="*/ 33348 w 60127"/>
                <a:gd name="connsiteY17" fmla="*/ 18566 h 45469"/>
                <a:gd name="connsiteX18" fmla="*/ 32281 w 60127"/>
                <a:gd name="connsiteY18" fmla="*/ 27176 h 45469"/>
                <a:gd name="connsiteX19" fmla="*/ 28395 w 60127"/>
                <a:gd name="connsiteY19" fmla="*/ 33196 h 45469"/>
                <a:gd name="connsiteX20" fmla="*/ 27023 w 60127"/>
                <a:gd name="connsiteY20" fmla="*/ 37006 h 45469"/>
                <a:gd name="connsiteX21" fmla="*/ 28395 w 60127"/>
                <a:gd name="connsiteY21" fmla="*/ 38149 h 45469"/>
                <a:gd name="connsiteX22" fmla="*/ 39672 w 60127"/>
                <a:gd name="connsiteY22" fmla="*/ 37006 h 45469"/>
                <a:gd name="connsiteX23" fmla="*/ 43025 w 60127"/>
                <a:gd name="connsiteY23" fmla="*/ 32434 h 45469"/>
                <a:gd name="connsiteX24" fmla="*/ 44930 w 60127"/>
                <a:gd name="connsiteY24" fmla="*/ 29615 h 45469"/>
                <a:gd name="connsiteX25" fmla="*/ 21461 w 60127"/>
                <a:gd name="connsiteY25" fmla="*/ 23671 h 45469"/>
                <a:gd name="connsiteX26" fmla="*/ 20927 w 60127"/>
                <a:gd name="connsiteY26" fmla="*/ 21919 h 45469"/>
                <a:gd name="connsiteX27" fmla="*/ 18260 w 60127"/>
                <a:gd name="connsiteY27" fmla="*/ 22833 h 45469"/>
                <a:gd name="connsiteX28" fmla="*/ 15441 w 60127"/>
                <a:gd name="connsiteY28" fmla="*/ 25805 h 45469"/>
                <a:gd name="connsiteX29" fmla="*/ 16660 w 60127"/>
                <a:gd name="connsiteY29" fmla="*/ 30300 h 45469"/>
                <a:gd name="connsiteX30" fmla="*/ 18870 w 60127"/>
                <a:gd name="connsiteY30" fmla="*/ 28091 h 45469"/>
                <a:gd name="connsiteX31" fmla="*/ 21461 w 60127"/>
                <a:gd name="connsiteY31" fmla="*/ 23671 h 45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60127" h="45469">
                  <a:moveTo>
                    <a:pt x="50950" y="6907"/>
                  </a:moveTo>
                  <a:cubicBezTo>
                    <a:pt x="59180" y="11022"/>
                    <a:pt x="62228" y="17880"/>
                    <a:pt x="58646" y="24585"/>
                  </a:cubicBezTo>
                  <a:cubicBezTo>
                    <a:pt x="57427" y="26795"/>
                    <a:pt x="55293" y="29005"/>
                    <a:pt x="55217" y="31215"/>
                  </a:cubicBezTo>
                  <a:cubicBezTo>
                    <a:pt x="55065" y="35254"/>
                    <a:pt x="51864" y="38073"/>
                    <a:pt x="48969" y="40892"/>
                  </a:cubicBezTo>
                  <a:cubicBezTo>
                    <a:pt x="45311" y="44474"/>
                    <a:pt x="40282" y="46226"/>
                    <a:pt x="33119" y="45159"/>
                  </a:cubicBezTo>
                  <a:cubicBezTo>
                    <a:pt x="27785" y="44397"/>
                    <a:pt x="22146" y="44397"/>
                    <a:pt x="16888" y="43026"/>
                  </a:cubicBezTo>
                  <a:cubicBezTo>
                    <a:pt x="12545" y="41959"/>
                    <a:pt x="9726" y="40359"/>
                    <a:pt x="7668" y="36854"/>
                  </a:cubicBezTo>
                  <a:cubicBezTo>
                    <a:pt x="5458" y="32967"/>
                    <a:pt x="2182" y="29234"/>
                    <a:pt x="48" y="24738"/>
                  </a:cubicBezTo>
                  <a:cubicBezTo>
                    <a:pt x="-28" y="20394"/>
                    <a:pt x="-485" y="16356"/>
                    <a:pt x="4087" y="13537"/>
                  </a:cubicBezTo>
                  <a:cubicBezTo>
                    <a:pt x="10335" y="9650"/>
                    <a:pt x="15212" y="4621"/>
                    <a:pt x="22680" y="1649"/>
                  </a:cubicBezTo>
                  <a:cubicBezTo>
                    <a:pt x="30833" y="-1551"/>
                    <a:pt x="37920" y="354"/>
                    <a:pt x="44778" y="3554"/>
                  </a:cubicBezTo>
                  <a:cubicBezTo>
                    <a:pt x="46911" y="4545"/>
                    <a:pt x="48816" y="5840"/>
                    <a:pt x="50874" y="6907"/>
                  </a:cubicBezTo>
                  <a:close/>
                  <a:moveTo>
                    <a:pt x="44854" y="29615"/>
                  </a:moveTo>
                  <a:cubicBezTo>
                    <a:pt x="47826" y="23442"/>
                    <a:pt x="51941" y="17118"/>
                    <a:pt x="41958" y="12012"/>
                  </a:cubicBezTo>
                  <a:cubicBezTo>
                    <a:pt x="41806" y="12012"/>
                    <a:pt x="41730" y="11784"/>
                    <a:pt x="41653" y="11632"/>
                  </a:cubicBezTo>
                  <a:cubicBezTo>
                    <a:pt x="37996" y="8202"/>
                    <a:pt x="30986" y="7517"/>
                    <a:pt x="26490" y="10184"/>
                  </a:cubicBezTo>
                  <a:cubicBezTo>
                    <a:pt x="23366" y="12012"/>
                    <a:pt x="23670" y="12241"/>
                    <a:pt x="27023" y="13917"/>
                  </a:cubicBezTo>
                  <a:cubicBezTo>
                    <a:pt x="29538" y="15137"/>
                    <a:pt x="32662" y="16737"/>
                    <a:pt x="33348" y="18566"/>
                  </a:cubicBezTo>
                  <a:cubicBezTo>
                    <a:pt x="34186" y="20928"/>
                    <a:pt x="32738" y="23671"/>
                    <a:pt x="32281" y="27176"/>
                  </a:cubicBezTo>
                  <a:cubicBezTo>
                    <a:pt x="31214" y="29234"/>
                    <a:pt x="30605" y="31444"/>
                    <a:pt x="28395" y="33196"/>
                  </a:cubicBezTo>
                  <a:cubicBezTo>
                    <a:pt x="27328" y="34110"/>
                    <a:pt x="27252" y="35711"/>
                    <a:pt x="27023" y="37006"/>
                  </a:cubicBezTo>
                  <a:cubicBezTo>
                    <a:pt x="27023" y="37311"/>
                    <a:pt x="27938" y="38149"/>
                    <a:pt x="28395" y="38149"/>
                  </a:cubicBezTo>
                  <a:cubicBezTo>
                    <a:pt x="32205" y="37920"/>
                    <a:pt x="36243" y="37997"/>
                    <a:pt x="39672" y="37006"/>
                  </a:cubicBezTo>
                  <a:cubicBezTo>
                    <a:pt x="41349" y="36549"/>
                    <a:pt x="41958" y="34034"/>
                    <a:pt x="43025" y="32434"/>
                  </a:cubicBezTo>
                  <a:cubicBezTo>
                    <a:pt x="43635" y="31520"/>
                    <a:pt x="44473" y="30605"/>
                    <a:pt x="44930" y="29615"/>
                  </a:cubicBezTo>
                  <a:close/>
                  <a:moveTo>
                    <a:pt x="21461" y="23671"/>
                  </a:moveTo>
                  <a:cubicBezTo>
                    <a:pt x="21689" y="23214"/>
                    <a:pt x="21156" y="22528"/>
                    <a:pt x="20927" y="21919"/>
                  </a:cubicBezTo>
                  <a:cubicBezTo>
                    <a:pt x="20013" y="22223"/>
                    <a:pt x="18870" y="22376"/>
                    <a:pt x="18260" y="22833"/>
                  </a:cubicBezTo>
                  <a:cubicBezTo>
                    <a:pt x="17117" y="23671"/>
                    <a:pt x="16203" y="24738"/>
                    <a:pt x="15441" y="25805"/>
                  </a:cubicBezTo>
                  <a:cubicBezTo>
                    <a:pt x="14298" y="27481"/>
                    <a:pt x="14298" y="29157"/>
                    <a:pt x="16660" y="30300"/>
                  </a:cubicBezTo>
                  <a:cubicBezTo>
                    <a:pt x="18184" y="30986"/>
                    <a:pt x="19098" y="30300"/>
                    <a:pt x="18870" y="28091"/>
                  </a:cubicBezTo>
                  <a:cubicBezTo>
                    <a:pt x="19784" y="26643"/>
                    <a:pt x="20775" y="25195"/>
                    <a:pt x="21461" y="23671"/>
                  </a:cubicBezTo>
                  <a:close/>
                </a:path>
              </a:pathLst>
            </a:custGeom>
            <a:solidFill>
              <a:srgbClr val="040000"/>
            </a:solidFill>
            <a:ln w="7620" cap="flat">
              <a:noFill/>
              <a:prstDash val="solid"/>
              <a:miter/>
            </a:ln>
          </p:spPr>
          <p:txBody>
            <a:bodyPr rtlCol="0" anchor="ctr"/>
            <a:lstStyle/>
            <a:p>
              <a:endParaRPr lang="ja-JP" altLang="en-US"/>
            </a:p>
          </p:txBody>
        </p:sp>
        <p:sp>
          <p:nvSpPr>
            <p:cNvPr id="29" name="フリーフォーム: 図形 28">
              <a:extLst>
                <a:ext uri="{FF2B5EF4-FFF2-40B4-BE49-F238E27FC236}">
                  <a16:creationId xmlns:a16="http://schemas.microsoft.com/office/drawing/2014/main" id="{D73804DB-6721-2624-0B42-16C7D1045335}"/>
                </a:ext>
              </a:extLst>
            </p:cNvPr>
            <p:cNvSpPr/>
            <p:nvPr/>
          </p:nvSpPr>
          <p:spPr>
            <a:xfrm>
              <a:off x="5576468" y="3877437"/>
              <a:ext cx="18230" cy="26593"/>
            </a:xfrm>
            <a:custGeom>
              <a:avLst/>
              <a:gdLst>
                <a:gd name="connsiteX0" fmla="*/ 17907 w 18230"/>
                <a:gd name="connsiteY0" fmla="*/ 3810 h 26593"/>
                <a:gd name="connsiteX1" fmla="*/ 17831 w 18230"/>
                <a:gd name="connsiteY1" fmla="*/ 10058 h 26593"/>
                <a:gd name="connsiteX2" fmla="*/ 10820 w 18230"/>
                <a:gd name="connsiteY2" fmla="*/ 26594 h 26593"/>
                <a:gd name="connsiteX3" fmla="*/ 7010 w 18230"/>
                <a:gd name="connsiteY3" fmla="*/ 25755 h 26593"/>
                <a:gd name="connsiteX4" fmla="*/ 7087 w 18230"/>
                <a:gd name="connsiteY4" fmla="*/ 25451 h 26593"/>
                <a:gd name="connsiteX5" fmla="*/ 6782 w 18230"/>
                <a:gd name="connsiteY5" fmla="*/ 22327 h 26593"/>
                <a:gd name="connsiteX6" fmla="*/ 5410 w 18230"/>
                <a:gd name="connsiteY6" fmla="*/ 24841 h 26593"/>
                <a:gd name="connsiteX7" fmla="*/ 4648 w 18230"/>
                <a:gd name="connsiteY7" fmla="*/ 25908 h 26593"/>
                <a:gd name="connsiteX8" fmla="*/ 0 w 18230"/>
                <a:gd name="connsiteY8" fmla="*/ 25070 h 26593"/>
                <a:gd name="connsiteX9" fmla="*/ 457 w 18230"/>
                <a:gd name="connsiteY9" fmla="*/ 23927 h 26593"/>
                <a:gd name="connsiteX10" fmla="*/ 4419 w 18230"/>
                <a:gd name="connsiteY10" fmla="*/ 13564 h 26593"/>
                <a:gd name="connsiteX11" fmla="*/ 5867 w 18230"/>
                <a:gd name="connsiteY11" fmla="*/ 3886 h 26593"/>
                <a:gd name="connsiteX12" fmla="*/ 11811 w 18230"/>
                <a:gd name="connsiteY12" fmla="*/ 0 h 26593"/>
                <a:gd name="connsiteX13" fmla="*/ 17907 w 18230"/>
                <a:gd name="connsiteY13" fmla="*/ 3734 h 26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230" h="26593">
                  <a:moveTo>
                    <a:pt x="17907" y="3810"/>
                  </a:moveTo>
                  <a:cubicBezTo>
                    <a:pt x="18059" y="5867"/>
                    <a:pt x="18593" y="8077"/>
                    <a:pt x="17831" y="10058"/>
                  </a:cubicBezTo>
                  <a:cubicBezTo>
                    <a:pt x="15697" y="15621"/>
                    <a:pt x="13182" y="21107"/>
                    <a:pt x="10820" y="26594"/>
                  </a:cubicBezTo>
                  <a:lnTo>
                    <a:pt x="7010" y="25755"/>
                  </a:lnTo>
                  <a:cubicBezTo>
                    <a:pt x="7010" y="25755"/>
                    <a:pt x="7010" y="25527"/>
                    <a:pt x="7087" y="25451"/>
                  </a:cubicBezTo>
                  <a:cubicBezTo>
                    <a:pt x="7315" y="24460"/>
                    <a:pt x="6858" y="23393"/>
                    <a:pt x="6782" y="22327"/>
                  </a:cubicBezTo>
                  <a:cubicBezTo>
                    <a:pt x="6324" y="23165"/>
                    <a:pt x="5944" y="24003"/>
                    <a:pt x="5410" y="24841"/>
                  </a:cubicBezTo>
                  <a:cubicBezTo>
                    <a:pt x="5258" y="25070"/>
                    <a:pt x="4953" y="25222"/>
                    <a:pt x="4648" y="25908"/>
                  </a:cubicBezTo>
                  <a:lnTo>
                    <a:pt x="0" y="25070"/>
                  </a:lnTo>
                  <a:cubicBezTo>
                    <a:pt x="152" y="24689"/>
                    <a:pt x="305" y="24308"/>
                    <a:pt x="457" y="23927"/>
                  </a:cubicBezTo>
                  <a:cubicBezTo>
                    <a:pt x="1829" y="20498"/>
                    <a:pt x="3429" y="17069"/>
                    <a:pt x="4419" y="13564"/>
                  </a:cubicBezTo>
                  <a:cubicBezTo>
                    <a:pt x="5258" y="10363"/>
                    <a:pt x="5410" y="7087"/>
                    <a:pt x="5867" y="3886"/>
                  </a:cubicBezTo>
                  <a:cubicBezTo>
                    <a:pt x="6172" y="1524"/>
                    <a:pt x="8382" y="76"/>
                    <a:pt x="11811" y="0"/>
                  </a:cubicBezTo>
                  <a:cubicBezTo>
                    <a:pt x="15316" y="0"/>
                    <a:pt x="17754" y="1372"/>
                    <a:pt x="17907" y="3734"/>
                  </a:cubicBezTo>
                  <a:close/>
                </a:path>
              </a:pathLst>
            </a:custGeom>
            <a:solidFill>
              <a:srgbClr val="040000"/>
            </a:solidFill>
            <a:ln w="7620" cap="flat">
              <a:noFill/>
              <a:prstDash val="solid"/>
              <a:miter/>
            </a:ln>
          </p:spPr>
          <p:txBody>
            <a:bodyPr rtlCol="0" anchor="ctr"/>
            <a:lstStyle/>
            <a:p>
              <a:endParaRPr lang="ja-JP" altLang="en-US"/>
            </a:p>
          </p:txBody>
        </p:sp>
        <p:sp>
          <p:nvSpPr>
            <p:cNvPr id="30" name="フリーフォーム: 図形 29">
              <a:extLst>
                <a:ext uri="{FF2B5EF4-FFF2-40B4-BE49-F238E27FC236}">
                  <a16:creationId xmlns:a16="http://schemas.microsoft.com/office/drawing/2014/main" id="{C9AA3B6E-141A-4E68-39C4-08F999059715}"/>
                </a:ext>
              </a:extLst>
            </p:cNvPr>
            <p:cNvSpPr/>
            <p:nvPr/>
          </p:nvSpPr>
          <p:spPr>
            <a:xfrm>
              <a:off x="5566325" y="3531000"/>
              <a:ext cx="24003" cy="29597"/>
            </a:xfrm>
            <a:custGeom>
              <a:avLst/>
              <a:gdLst>
                <a:gd name="connsiteX0" fmla="*/ 17687 w 24003"/>
                <a:gd name="connsiteY0" fmla="*/ 3460 h 29597"/>
                <a:gd name="connsiteX1" fmla="*/ 20583 w 24003"/>
                <a:gd name="connsiteY1" fmla="*/ 21063 h 29597"/>
                <a:gd name="connsiteX2" fmla="*/ 18678 w 24003"/>
                <a:gd name="connsiteY2" fmla="*/ 23882 h 29597"/>
                <a:gd name="connsiteX3" fmla="*/ 15325 w 24003"/>
                <a:gd name="connsiteY3" fmla="*/ 28454 h 29597"/>
                <a:gd name="connsiteX4" fmla="*/ 4047 w 24003"/>
                <a:gd name="connsiteY4" fmla="*/ 29597 h 29597"/>
                <a:gd name="connsiteX5" fmla="*/ 2676 w 24003"/>
                <a:gd name="connsiteY5" fmla="*/ 28454 h 29597"/>
                <a:gd name="connsiteX6" fmla="*/ 4047 w 24003"/>
                <a:gd name="connsiteY6" fmla="*/ 24644 h 29597"/>
                <a:gd name="connsiteX7" fmla="*/ 7933 w 24003"/>
                <a:gd name="connsiteY7" fmla="*/ 18624 h 29597"/>
                <a:gd name="connsiteX8" fmla="*/ 9000 w 24003"/>
                <a:gd name="connsiteY8" fmla="*/ 10014 h 29597"/>
                <a:gd name="connsiteX9" fmla="*/ 2676 w 24003"/>
                <a:gd name="connsiteY9" fmla="*/ 5365 h 29597"/>
                <a:gd name="connsiteX10" fmla="*/ 2142 w 24003"/>
                <a:gd name="connsiteY10" fmla="*/ 1632 h 29597"/>
                <a:gd name="connsiteX11" fmla="*/ 17306 w 24003"/>
                <a:gd name="connsiteY11" fmla="*/ 3080 h 29597"/>
                <a:gd name="connsiteX12" fmla="*/ 17611 w 24003"/>
                <a:gd name="connsiteY12" fmla="*/ 3460 h 29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003" h="29597">
                  <a:moveTo>
                    <a:pt x="17687" y="3460"/>
                  </a:moveTo>
                  <a:cubicBezTo>
                    <a:pt x="27669" y="8566"/>
                    <a:pt x="23554" y="14890"/>
                    <a:pt x="20583" y="21063"/>
                  </a:cubicBezTo>
                  <a:cubicBezTo>
                    <a:pt x="20125" y="22053"/>
                    <a:pt x="19363" y="22892"/>
                    <a:pt x="18678" y="23882"/>
                  </a:cubicBezTo>
                  <a:cubicBezTo>
                    <a:pt x="17611" y="25482"/>
                    <a:pt x="17001" y="27997"/>
                    <a:pt x="15325" y="28454"/>
                  </a:cubicBezTo>
                  <a:cubicBezTo>
                    <a:pt x="11896" y="29445"/>
                    <a:pt x="7857" y="29368"/>
                    <a:pt x="4047" y="29597"/>
                  </a:cubicBezTo>
                  <a:cubicBezTo>
                    <a:pt x="3590" y="29597"/>
                    <a:pt x="2676" y="28835"/>
                    <a:pt x="2676" y="28454"/>
                  </a:cubicBezTo>
                  <a:cubicBezTo>
                    <a:pt x="2904" y="27159"/>
                    <a:pt x="2980" y="25482"/>
                    <a:pt x="4047" y="24644"/>
                  </a:cubicBezTo>
                  <a:cubicBezTo>
                    <a:pt x="6257" y="22815"/>
                    <a:pt x="6943" y="20682"/>
                    <a:pt x="7933" y="18624"/>
                  </a:cubicBezTo>
                  <a:cubicBezTo>
                    <a:pt x="8391" y="15119"/>
                    <a:pt x="9762" y="12300"/>
                    <a:pt x="9000" y="10014"/>
                  </a:cubicBezTo>
                  <a:cubicBezTo>
                    <a:pt x="8391" y="8185"/>
                    <a:pt x="5190" y="6585"/>
                    <a:pt x="2676" y="5365"/>
                  </a:cubicBezTo>
                  <a:cubicBezTo>
                    <a:pt x="-677" y="3689"/>
                    <a:pt x="-906" y="3537"/>
                    <a:pt x="2142" y="1632"/>
                  </a:cubicBezTo>
                  <a:cubicBezTo>
                    <a:pt x="6562" y="-1035"/>
                    <a:pt x="13648" y="-350"/>
                    <a:pt x="17306" y="3080"/>
                  </a:cubicBezTo>
                  <a:cubicBezTo>
                    <a:pt x="17458" y="3232"/>
                    <a:pt x="17458" y="3384"/>
                    <a:pt x="17611" y="3460"/>
                  </a:cubicBezTo>
                  <a:close/>
                </a:path>
              </a:pathLst>
            </a:custGeom>
            <a:solidFill>
              <a:srgbClr val="898989"/>
            </a:solidFill>
            <a:ln w="7620" cap="flat">
              <a:noFill/>
              <a:prstDash val="solid"/>
              <a:miter/>
            </a:ln>
          </p:spPr>
          <p:txBody>
            <a:bodyPr rtlCol="0" anchor="ctr"/>
            <a:lstStyle/>
            <a:p>
              <a:endParaRPr lang="ja-JP" altLang="en-US"/>
            </a:p>
          </p:txBody>
        </p:sp>
        <p:sp>
          <p:nvSpPr>
            <p:cNvPr id="31" name="フリーフォーム: 図形 30">
              <a:extLst>
                <a:ext uri="{FF2B5EF4-FFF2-40B4-BE49-F238E27FC236}">
                  <a16:creationId xmlns:a16="http://schemas.microsoft.com/office/drawing/2014/main" id="{14BDE78C-C4F0-B7FE-DC40-67F6BC2FC62B}"/>
                </a:ext>
              </a:extLst>
            </p:cNvPr>
            <p:cNvSpPr/>
            <p:nvPr/>
          </p:nvSpPr>
          <p:spPr>
            <a:xfrm>
              <a:off x="5367661" y="4612955"/>
              <a:ext cx="195852" cy="290986"/>
            </a:xfrm>
            <a:custGeom>
              <a:avLst/>
              <a:gdLst>
                <a:gd name="connsiteX0" fmla="*/ 193948 w 195852"/>
                <a:gd name="connsiteY0" fmla="*/ 192 h 290986"/>
                <a:gd name="connsiteX1" fmla="*/ 195853 w 195852"/>
                <a:gd name="connsiteY1" fmla="*/ 1411 h 290986"/>
                <a:gd name="connsiteX2" fmla="*/ 195014 w 195852"/>
                <a:gd name="connsiteY2" fmla="*/ 12155 h 290986"/>
                <a:gd name="connsiteX3" fmla="*/ 195014 w 195852"/>
                <a:gd name="connsiteY3" fmla="*/ 22062 h 290986"/>
                <a:gd name="connsiteX4" fmla="*/ 195014 w 195852"/>
                <a:gd name="connsiteY4" fmla="*/ 29148 h 290986"/>
                <a:gd name="connsiteX5" fmla="*/ 194633 w 195852"/>
                <a:gd name="connsiteY5" fmla="*/ 32425 h 290986"/>
                <a:gd name="connsiteX6" fmla="*/ 194481 w 195852"/>
                <a:gd name="connsiteY6" fmla="*/ 44846 h 290986"/>
                <a:gd name="connsiteX7" fmla="*/ 192119 w 195852"/>
                <a:gd name="connsiteY7" fmla="*/ 64734 h 290986"/>
                <a:gd name="connsiteX8" fmla="*/ 190519 w 195852"/>
                <a:gd name="connsiteY8" fmla="*/ 77231 h 290986"/>
                <a:gd name="connsiteX9" fmla="*/ 188080 w 195852"/>
                <a:gd name="connsiteY9" fmla="*/ 87975 h 290986"/>
                <a:gd name="connsiteX10" fmla="*/ 187928 w 195852"/>
                <a:gd name="connsiteY10" fmla="*/ 91785 h 290986"/>
                <a:gd name="connsiteX11" fmla="*/ 184194 w 195852"/>
                <a:gd name="connsiteY11" fmla="*/ 107939 h 290986"/>
                <a:gd name="connsiteX12" fmla="*/ 182594 w 195852"/>
                <a:gd name="connsiteY12" fmla="*/ 115178 h 290986"/>
                <a:gd name="connsiteX13" fmla="*/ 179698 w 195852"/>
                <a:gd name="connsiteY13" fmla="*/ 134000 h 290986"/>
                <a:gd name="connsiteX14" fmla="*/ 173221 w 195852"/>
                <a:gd name="connsiteY14" fmla="*/ 157469 h 290986"/>
                <a:gd name="connsiteX15" fmla="*/ 171850 w 195852"/>
                <a:gd name="connsiteY15" fmla="*/ 163794 h 290986"/>
                <a:gd name="connsiteX16" fmla="*/ 170478 w 195852"/>
                <a:gd name="connsiteY16" fmla="*/ 175376 h 290986"/>
                <a:gd name="connsiteX17" fmla="*/ 167430 w 195852"/>
                <a:gd name="connsiteY17" fmla="*/ 186044 h 290986"/>
                <a:gd name="connsiteX18" fmla="*/ 165144 w 195852"/>
                <a:gd name="connsiteY18" fmla="*/ 194883 h 290986"/>
                <a:gd name="connsiteX19" fmla="*/ 162325 w 195852"/>
                <a:gd name="connsiteY19" fmla="*/ 207990 h 290986"/>
                <a:gd name="connsiteX20" fmla="*/ 155543 w 195852"/>
                <a:gd name="connsiteY20" fmla="*/ 228564 h 290986"/>
                <a:gd name="connsiteX21" fmla="*/ 145789 w 195852"/>
                <a:gd name="connsiteY21" fmla="*/ 254472 h 290986"/>
                <a:gd name="connsiteX22" fmla="*/ 140455 w 195852"/>
                <a:gd name="connsiteY22" fmla="*/ 266816 h 290986"/>
                <a:gd name="connsiteX23" fmla="*/ 132073 w 195852"/>
                <a:gd name="connsiteY23" fmla="*/ 277789 h 290986"/>
                <a:gd name="connsiteX24" fmla="*/ 129711 w 195852"/>
                <a:gd name="connsiteY24" fmla="*/ 280456 h 290986"/>
                <a:gd name="connsiteX25" fmla="*/ 115766 w 195852"/>
                <a:gd name="connsiteY25" fmla="*/ 286323 h 290986"/>
                <a:gd name="connsiteX26" fmla="*/ 91535 w 195852"/>
                <a:gd name="connsiteY26" fmla="*/ 287390 h 290986"/>
                <a:gd name="connsiteX27" fmla="*/ 65170 w 195852"/>
                <a:gd name="connsiteY27" fmla="*/ 289143 h 290986"/>
                <a:gd name="connsiteX28" fmla="*/ 49777 w 195852"/>
                <a:gd name="connsiteY28" fmla="*/ 289219 h 290986"/>
                <a:gd name="connsiteX29" fmla="*/ 25545 w 195852"/>
                <a:gd name="connsiteY29" fmla="*/ 290133 h 290986"/>
                <a:gd name="connsiteX30" fmla="*/ 22574 w 195852"/>
                <a:gd name="connsiteY30" fmla="*/ 290819 h 290986"/>
                <a:gd name="connsiteX31" fmla="*/ 16402 w 195852"/>
                <a:gd name="connsiteY31" fmla="*/ 290514 h 290986"/>
                <a:gd name="connsiteX32" fmla="*/ 2838 w 195852"/>
                <a:gd name="connsiteY32" fmla="*/ 287238 h 290986"/>
                <a:gd name="connsiteX33" fmla="*/ 95 w 195852"/>
                <a:gd name="connsiteY33" fmla="*/ 285485 h 290986"/>
                <a:gd name="connsiteX34" fmla="*/ 1390 w 195852"/>
                <a:gd name="connsiteY34" fmla="*/ 268569 h 290986"/>
                <a:gd name="connsiteX35" fmla="*/ 1466 w 195852"/>
                <a:gd name="connsiteY35" fmla="*/ 265216 h 290986"/>
                <a:gd name="connsiteX36" fmla="*/ 3067 w 195852"/>
                <a:gd name="connsiteY36" fmla="*/ 226735 h 290986"/>
                <a:gd name="connsiteX37" fmla="*/ 5124 w 195852"/>
                <a:gd name="connsiteY37" fmla="*/ 178881 h 290986"/>
                <a:gd name="connsiteX38" fmla="*/ 4210 w 195852"/>
                <a:gd name="connsiteY38" fmla="*/ 146115 h 290986"/>
                <a:gd name="connsiteX39" fmla="*/ 5353 w 195852"/>
                <a:gd name="connsiteY39" fmla="*/ 132628 h 290986"/>
                <a:gd name="connsiteX40" fmla="*/ 4133 w 195852"/>
                <a:gd name="connsiteY40" fmla="*/ 127294 h 290986"/>
                <a:gd name="connsiteX41" fmla="*/ 5353 w 195852"/>
                <a:gd name="connsiteY41" fmla="*/ 122417 h 290986"/>
                <a:gd name="connsiteX42" fmla="*/ 4210 w 195852"/>
                <a:gd name="connsiteY42" fmla="*/ 111749 h 290986"/>
                <a:gd name="connsiteX43" fmla="*/ 5505 w 195852"/>
                <a:gd name="connsiteY43" fmla="*/ 102529 h 290986"/>
                <a:gd name="connsiteX44" fmla="*/ 6800 w 195852"/>
                <a:gd name="connsiteY44" fmla="*/ 93309 h 290986"/>
                <a:gd name="connsiteX45" fmla="*/ 6495 w 195852"/>
                <a:gd name="connsiteY45" fmla="*/ 81726 h 290986"/>
                <a:gd name="connsiteX46" fmla="*/ 6953 w 195852"/>
                <a:gd name="connsiteY46" fmla="*/ 75706 h 290986"/>
                <a:gd name="connsiteX47" fmla="*/ 5581 w 195852"/>
                <a:gd name="connsiteY47" fmla="*/ 63133 h 290986"/>
                <a:gd name="connsiteX48" fmla="*/ 6953 w 195852"/>
                <a:gd name="connsiteY48" fmla="*/ 43855 h 290986"/>
                <a:gd name="connsiteX49" fmla="*/ 13430 w 195852"/>
                <a:gd name="connsiteY49" fmla="*/ 18480 h 290986"/>
                <a:gd name="connsiteX50" fmla="*/ 14801 w 195852"/>
                <a:gd name="connsiteY50" fmla="*/ 12689 h 290986"/>
                <a:gd name="connsiteX51" fmla="*/ 19069 w 195852"/>
                <a:gd name="connsiteY51" fmla="*/ 10556 h 290986"/>
                <a:gd name="connsiteX52" fmla="*/ 27146 w 195852"/>
                <a:gd name="connsiteY52" fmla="*/ 10556 h 290986"/>
                <a:gd name="connsiteX53" fmla="*/ 48177 w 195852"/>
                <a:gd name="connsiteY53" fmla="*/ 8651 h 290986"/>
                <a:gd name="connsiteX54" fmla="*/ 53511 w 195852"/>
                <a:gd name="connsiteY54" fmla="*/ 8651 h 290986"/>
                <a:gd name="connsiteX55" fmla="*/ 94659 w 195852"/>
                <a:gd name="connsiteY55" fmla="*/ 6822 h 290986"/>
                <a:gd name="connsiteX56" fmla="*/ 109518 w 195852"/>
                <a:gd name="connsiteY56" fmla="*/ 5755 h 290986"/>
                <a:gd name="connsiteX57" fmla="*/ 130549 w 195852"/>
                <a:gd name="connsiteY57" fmla="*/ 3850 h 290986"/>
                <a:gd name="connsiteX58" fmla="*/ 131845 w 195852"/>
                <a:gd name="connsiteY58" fmla="*/ 3850 h 290986"/>
                <a:gd name="connsiteX59" fmla="*/ 168116 w 195852"/>
                <a:gd name="connsiteY59" fmla="*/ 2936 h 290986"/>
                <a:gd name="connsiteX60" fmla="*/ 189452 w 195852"/>
                <a:gd name="connsiteY60" fmla="*/ 345 h 290986"/>
                <a:gd name="connsiteX61" fmla="*/ 193948 w 195852"/>
                <a:gd name="connsiteY61" fmla="*/ 40 h 290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195852" h="290986">
                  <a:moveTo>
                    <a:pt x="193948" y="192"/>
                  </a:moveTo>
                  <a:cubicBezTo>
                    <a:pt x="194633" y="192"/>
                    <a:pt x="195853" y="1031"/>
                    <a:pt x="195853" y="1411"/>
                  </a:cubicBezTo>
                  <a:cubicBezTo>
                    <a:pt x="195319" y="4993"/>
                    <a:pt x="196615" y="8498"/>
                    <a:pt x="195014" y="12155"/>
                  </a:cubicBezTo>
                  <a:cubicBezTo>
                    <a:pt x="193719" y="15127"/>
                    <a:pt x="195014" y="18709"/>
                    <a:pt x="195014" y="22062"/>
                  </a:cubicBezTo>
                  <a:cubicBezTo>
                    <a:pt x="195014" y="24424"/>
                    <a:pt x="195014" y="26786"/>
                    <a:pt x="195014" y="29148"/>
                  </a:cubicBezTo>
                  <a:cubicBezTo>
                    <a:pt x="195014" y="30215"/>
                    <a:pt x="194633" y="31282"/>
                    <a:pt x="194633" y="32425"/>
                  </a:cubicBezTo>
                  <a:cubicBezTo>
                    <a:pt x="194633" y="36616"/>
                    <a:pt x="195395" y="40807"/>
                    <a:pt x="194481" y="44846"/>
                  </a:cubicBezTo>
                  <a:cubicBezTo>
                    <a:pt x="192957" y="51475"/>
                    <a:pt x="194252" y="58181"/>
                    <a:pt x="192119" y="64734"/>
                  </a:cubicBezTo>
                  <a:cubicBezTo>
                    <a:pt x="190823" y="68772"/>
                    <a:pt x="191357" y="73115"/>
                    <a:pt x="190519" y="77231"/>
                  </a:cubicBezTo>
                  <a:cubicBezTo>
                    <a:pt x="189757" y="80812"/>
                    <a:pt x="189985" y="84545"/>
                    <a:pt x="188080" y="87975"/>
                  </a:cubicBezTo>
                  <a:cubicBezTo>
                    <a:pt x="187470" y="89041"/>
                    <a:pt x="188156" y="90566"/>
                    <a:pt x="187928" y="91785"/>
                  </a:cubicBezTo>
                  <a:cubicBezTo>
                    <a:pt x="186785" y="97195"/>
                    <a:pt x="185489" y="102529"/>
                    <a:pt x="184194" y="107939"/>
                  </a:cubicBezTo>
                  <a:cubicBezTo>
                    <a:pt x="183660" y="110301"/>
                    <a:pt x="182975" y="112740"/>
                    <a:pt x="182594" y="115178"/>
                  </a:cubicBezTo>
                  <a:cubicBezTo>
                    <a:pt x="181603" y="121503"/>
                    <a:pt x="181451" y="127827"/>
                    <a:pt x="179698" y="134000"/>
                  </a:cubicBezTo>
                  <a:cubicBezTo>
                    <a:pt x="177565" y="141848"/>
                    <a:pt x="176879" y="149849"/>
                    <a:pt x="173221" y="157469"/>
                  </a:cubicBezTo>
                  <a:cubicBezTo>
                    <a:pt x="172307" y="159450"/>
                    <a:pt x="172154" y="161660"/>
                    <a:pt x="171850" y="163794"/>
                  </a:cubicBezTo>
                  <a:cubicBezTo>
                    <a:pt x="171316" y="167680"/>
                    <a:pt x="171011" y="171490"/>
                    <a:pt x="170478" y="175376"/>
                  </a:cubicBezTo>
                  <a:cubicBezTo>
                    <a:pt x="169945" y="178957"/>
                    <a:pt x="167430" y="182234"/>
                    <a:pt x="167430" y="186044"/>
                  </a:cubicBezTo>
                  <a:cubicBezTo>
                    <a:pt x="167430" y="189016"/>
                    <a:pt x="165830" y="191911"/>
                    <a:pt x="165144" y="194883"/>
                  </a:cubicBezTo>
                  <a:cubicBezTo>
                    <a:pt x="164153" y="199227"/>
                    <a:pt x="163696" y="203722"/>
                    <a:pt x="162325" y="207990"/>
                  </a:cubicBezTo>
                  <a:cubicBezTo>
                    <a:pt x="160115" y="214848"/>
                    <a:pt x="157600" y="221630"/>
                    <a:pt x="155543" y="228564"/>
                  </a:cubicBezTo>
                  <a:cubicBezTo>
                    <a:pt x="152952" y="237327"/>
                    <a:pt x="149142" y="245861"/>
                    <a:pt x="145789" y="254472"/>
                  </a:cubicBezTo>
                  <a:cubicBezTo>
                    <a:pt x="144189" y="258586"/>
                    <a:pt x="142817" y="262854"/>
                    <a:pt x="140455" y="266816"/>
                  </a:cubicBezTo>
                  <a:cubicBezTo>
                    <a:pt x="138245" y="270626"/>
                    <a:pt x="134893" y="274131"/>
                    <a:pt x="132073" y="277789"/>
                  </a:cubicBezTo>
                  <a:cubicBezTo>
                    <a:pt x="131311" y="278703"/>
                    <a:pt x="130320" y="279541"/>
                    <a:pt x="129711" y="280456"/>
                  </a:cubicBezTo>
                  <a:cubicBezTo>
                    <a:pt x="126968" y="284723"/>
                    <a:pt x="121862" y="286095"/>
                    <a:pt x="115766" y="286323"/>
                  </a:cubicBezTo>
                  <a:cubicBezTo>
                    <a:pt x="107689" y="286628"/>
                    <a:pt x="99536" y="286475"/>
                    <a:pt x="91535" y="287390"/>
                  </a:cubicBezTo>
                  <a:cubicBezTo>
                    <a:pt x="82772" y="288457"/>
                    <a:pt x="74009" y="289295"/>
                    <a:pt x="65170" y="289143"/>
                  </a:cubicBezTo>
                  <a:cubicBezTo>
                    <a:pt x="59150" y="289143"/>
                    <a:pt x="54349" y="288686"/>
                    <a:pt x="49777" y="289219"/>
                  </a:cubicBezTo>
                  <a:cubicBezTo>
                    <a:pt x="41700" y="290285"/>
                    <a:pt x="33623" y="289981"/>
                    <a:pt x="25545" y="290133"/>
                  </a:cubicBezTo>
                  <a:cubicBezTo>
                    <a:pt x="24555" y="290133"/>
                    <a:pt x="23564" y="290743"/>
                    <a:pt x="22574" y="290819"/>
                  </a:cubicBezTo>
                  <a:cubicBezTo>
                    <a:pt x="20516" y="290819"/>
                    <a:pt x="17468" y="291352"/>
                    <a:pt x="16402" y="290514"/>
                  </a:cubicBezTo>
                  <a:cubicBezTo>
                    <a:pt x="12592" y="287542"/>
                    <a:pt x="8020" y="286857"/>
                    <a:pt x="2838" y="287238"/>
                  </a:cubicBezTo>
                  <a:cubicBezTo>
                    <a:pt x="1009" y="287390"/>
                    <a:pt x="-134" y="287161"/>
                    <a:pt x="95" y="285485"/>
                  </a:cubicBezTo>
                  <a:cubicBezTo>
                    <a:pt x="857" y="279846"/>
                    <a:pt x="-1277" y="274131"/>
                    <a:pt x="1390" y="268569"/>
                  </a:cubicBezTo>
                  <a:cubicBezTo>
                    <a:pt x="1847" y="267578"/>
                    <a:pt x="1390" y="266359"/>
                    <a:pt x="1466" y="265216"/>
                  </a:cubicBezTo>
                  <a:cubicBezTo>
                    <a:pt x="1924" y="252414"/>
                    <a:pt x="1238" y="239460"/>
                    <a:pt x="3067" y="226735"/>
                  </a:cubicBezTo>
                  <a:cubicBezTo>
                    <a:pt x="5429" y="210809"/>
                    <a:pt x="6267" y="194807"/>
                    <a:pt x="5124" y="178881"/>
                  </a:cubicBezTo>
                  <a:cubicBezTo>
                    <a:pt x="4362" y="167985"/>
                    <a:pt x="4362" y="157088"/>
                    <a:pt x="4210" y="146115"/>
                  </a:cubicBezTo>
                  <a:cubicBezTo>
                    <a:pt x="4210" y="141620"/>
                    <a:pt x="5200" y="137124"/>
                    <a:pt x="5353" y="132628"/>
                  </a:cubicBezTo>
                  <a:cubicBezTo>
                    <a:pt x="5353" y="130875"/>
                    <a:pt x="6648" y="128818"/>
                    <a:pt x="4133" y="127294"/>
                  </a:cubicBezTo>
                  <a:cubicBezTo>
                    <a:pt x="6495" y="125922"/>
                    <a:pt x="5429" y="124017"/>
                    <a:pt x="5353" y="122417"/>
                  </a:cubicBezTo>
                  <a:cubicBezTo>
                    <a:pt x="5200" y="118835"/>
                    <a:pt x="4210" y="115331"/>
                    <a:pt x="4210" y="111749"/>
                  </a:cubicBezTo>
                  <a:cubicBezTo>
                    <a:pt x="4210" y="108701"/>
                    <a:pt x="4972" y="105577"/>
                    <a:pt x="5505" y="102529"/>
                  </a:cubicBezTo>
                  <a:cubicBezTo>
                    <a:pt x="6038" y="99481"/>
                    <a:pt x="4057" y="96204"/>
                    <a:pt x="6800" y="93309"/>
                  </a:cubicBezTo>
                  <a:cubicBezTo>
                    <a:pt x="4743" y="89422"/>
                    <a:pt x="7867" y="85308"/>
                    <a:pt x="6495" y="81726"/>
                  </a:cubicBezTo>
                  <a:cubicBezTo>
                    <a:pt x="5581" y="79364"/>
                    <a:pt x="7258" y="77764"/>
                    <a:pt x="6953" y="75706"/>
                  </a:cubicBezTo>
                  <a:cubicBezTo>
                    <a:pt x="6191" y="71516"/>
                    <a:pt x="5581" y="67325"/>
                    <a:pt x="5581" y="63133"/>
                  </a:cubicBezTo>
                  <a:cubicBezTo>
                    <a:pt x="5657" y="56733"/>
                    <a:pt x="5810" y="50255"/>
                    <a:pt x="6953" y="43855"/>
                  </a:cubicBezTo>
                  <a:cubicBezTo>
                    <a:pt x="8553" y="35321"/>
                    <a:pt x="9696" y="26710"/>
                    <a:pt x="13430" y="18480"/>
                  </a:cubicBezTo>
                  <a:cubicBezTo>
                    <a:pt x="14268" y="16651"/>
                    <a:pt x="14420" y="14594"/>
                    <a:pt x="14801" y="12689"/>
                  </a:cubicBezTo>
                  <a:cubicBezTo>
                    <a:pt x="15182" y="10936"/>
                    <a:pt x="16783" y="10479"/>
                    <a:pt x="19069" y="10556"/>
                  </a:cubicBezTo>
                  <a:cubicBezTo>
                    <a:pt x="21735" y="10556"/>
                    <a:pt x="24403" y="10556"/>
                    <a:pt x="27146" y="10556"/>
                  </a:cubicBezTo>
                  <a:cubicBezTo>
                    <a:pt x="34232" y="10556"/>
                    <a:pt x="41243" y="10022"/>
                    <a:pt x="48177" y="8651"/>
                  </a:cubicBezTo>
                  <a:cubicBezTo>
                    <a:pt x="49853" y="8345"/>
                    <a:pt x="51758" y="8651"/>
                    <a:pt x="53511" y="8651"/>
                  </a:cubicBezTo>
                  <a:cubicBezTo>
                    <a:pt x="67303" y="8651"/>
                    <a:pt x="81019" y="8879"/>
                    <a:pt x="94659" y="6822"/>
                  </a:cubicBezTo>
                  <a:cubicBezTo>
                    <a:pt x="99460" y="6060"/>
                    <a:pt x="104565" y="6212"/>
                    <a:pt x="109518" y="5755"/>
                  </a:cubicBezTo>
                  <a:cubicBezTo>
                    <a:pt x="116528" y="5145"/>
                    <a:pt x="123539" y="4460"/>
                    <a:pt x="130549" y="3850"/>
                  </a:cubicBezTo>
                  <a:cubicBezTo>
                    <a:pt x="131006" y="3850"/>
                    <a:pt x="131464" y="3850"/>
                    <a:pt x="131845" y="3850"/>
                  </a:cubicBezTo>
                  <a:cubicBezTo>
                    <a:pt x="143960" y="3545"/>
                    <a:pt x="156000" y="3088"/>
                    <a:pt x="168116" y="2936"/>
                  </a:cubicBezTo>
                  <a:cubicBezTo>
                    <a:pt x="175431" y="2936"/>
                    <a:pt x="182518" y="2173"/>
                    <a:pt x="189452" y="345"/>
                  </a:cubicBezTo>
                  <a:cubicBezTo>
                    <a:pt x="190823" y="-36"/>
                    <a:pt x="192500" y="-36"/>
                    <a:pt x="193948" y="40"/>
                  </a:cubicBezTo>
                  <a:close/>
                </a:path>
              </a:pathLst>
            </a:custGeom>
            <a:solidFill>
              <a:srgbClr val="FFFFFF"/>
            </a:solidFill>
            <a:ln w="7620" cap="flat">
              <a:noFill/>
              <a:prstDash val="solid"/>
              <a:miter/>
            </a:ln>
          </p:spPr>
          <p:txBody>
            <a:bodyPr rtlCol="0" anchor="ctr"/>
            <a:lstStyle/>
            <a:p>
              <a:endParaRPr lang="ja-JP" altLang="en-US"/>
            </a:p>
          </p:txBody>
        </p:sp>
        <p:sp>
          <p:nvSpPr>
            <p:cNvPr id="32" name="フリーフォーム: 図形 31">
              <a:extLst>
                <a:ext uri="{FF2B5EF4-FFF2-40B4-BE49-F238E27FC236}">
                  <a16:creationId xmlns:a16="http://schemas.microsoft.com/office/drawing/2014/main" id="{70F783E9-643A-1739-63D7-8431E390B6DC}"/>
                </a:ext>
              </a:extLst>
            </p:cNvPr>
            <p:cNvSpPr/>
            <p:nvPr/>
          </p:nvSpPr>
          <p:spPr>
            <a:xfrm>
              <a:off x="5515508" y="3970020"/>
              <a:ext cx="26517" cy="20802"/>
            </a:xfrm>
            <a:custGeom>
              <a:avLst/>
              <a:gdLst>
                <a:gd name="connsiteX0" fmla="*/ 22479 w 26517"/>
                <a:gd name="connsiteY0" fmla="*/ 1067 h 20802"/>
                <a:gd name="connsiteX1" fmla="*/ 26517 w 26517"/>
                <a:gd name="connsiteY1" fmla="*/ 2972 h 20802"/>
                <a:gd name="connsiteX2" fmla="*/ 17145 w 26517"/>
                <a:gd name="connsiteY2" fmla="*/ 12802 h 20802"/>
                <a:gd name="connsiteX3" fmla="*/ 8992 w 26517"/>
                <a:gd name="connsiteY3" fmla="*/ 20802 h 20802"/>
                <a:gd name="connsiteX4" fmla="*/ 6706 w 26517"/>
                <a:gd name="connsiteY4" fmla="*/ 17602 h 20802"/>
                <a:gd name="connsiteX5" fmla="*/ 7239 w 26517"/>
                <a:gd name="connsiteY5" fmla="*/ 16992 h 20802"/>
                <a:gd name="connsiteX6" fmla="*/ 6706 w 26517"/>
                <a:gd name="connsiteY6" fmla="*/ 17602 h 20802"/>
                <a:gd name="connsiteX7" fmla="*/ 0 w 26517"/>
                <a:gd name="connsiteY7" fmla="*/ 14707 h 20802"/>
                <a:gd name="connsiteX8" fmla="*/ 5715 w 26517"/>
                <a:gd name="connsiteY8" fmla="*/ 9372 h 20802"/>
                <a:gd name="connsiteX9" fmla="*/ 14935 w 26517"/>
                <a:gd name="connsiteY9" fmla="*/ 0 h 20802"/>
                <a:gd name="connsiteX10" fmla="*/ 21946 w 26517"/>
                <a:gd name="connsiteY10" fmla="*/ 1295 h 20802"/>
                <a:gd name="connsiteX11" fmla="*/ 21946 w 26517"/>
                <a:gd name="connsiteY11" fmla="*/ 1676 h 20802"/>
                <a:gd name="connsiteX12" fmla="*/ 22479 w 26517"/>
                <a:gd name="connsiteY12" fmla="*/ 1067 h 20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6517" h="20802">
                  <a:moveTo>
                    <a:pt x="22479" y="1067"/>
                  </a:moveTo>
                  <a:lnTo>
                    <a:pt x="26517" y="2972"/>
                  </a:lnTo>
                  <a:cubicBezTo>
                    <a:pt x="23469" y="6248"/>
                    <a:pt x="20269" y="9525"/>
                    <a:pt x="17145" y="12802"/>
                  </a:cubicBezTo>
                  <a:cubicBezTo>
                    <a:pt x="14478" y="15545"/>
                    <a:pt x="11735" y="18136"/>
                    <a:pt x="8992" y="20802"/>
                  </a:cubicBezTo>
                  <a:lnTo>
                    <a:pt x="6706" y="17602"/>
                  </a:lnTo>
                  <a:cubicBezTo>
                    <a:pt x="7087" y="17602"/>
                    <a:pt x="7544" y="17602"/>
                    <a:pt x="7239" y="16992"/>
                  </a:cubicBezTo>
                  <a:cubicBezTo>
                    <a:pt x="7087" y="17145"/>
                    <a:pt x="6858" y="17374"/>
                    <a:pt x="6706" y="17602"/>
                  </a:cubicBezTo>
                  <a:lnTo>
                    <a:pt x="0" y="14707"/>
                  </a:lnTo>
                  <a:cubicBezTo>
                    <a:pt x="2057" y="13030"/>
                    <a:pt x="3962" y="11277"/>
                    <a:pt x="5715" y="9372"/>
                  </a:cubicBezTo>
                  <a:cubicBezTo>
                    <a:pt x="8687" y="6172"/>
                    <a:pt x="11887" y="3124"/>
                    <a:pt x="14935" y="0"/>
                  </a:cubicBezTo>
                  <a:lnTo>
                    <a:pt x="21946" y="1295"/>
                  </a:lnTo>
                  <a:cubicBezTo>
                    <a:pt x="21946" y="1295"/>
                    <a:pt x="21946" y="1524"/>
                    <a:pt x="21946" y="1676"/>
                  </a:cubicBezTo>
                  <a:cubicBezTo>
                    <a:pt x="22098" y="1524"/>
                    <a:pt x="22327" y="1295"/>
                    <a:pt x="22479" y="1067"/>
                  </a:cubicBezTo>
                  <a:close/>
                </a:path>
              </a:pathLst>
            </a:custGeom>
            <a:solidFill>
              <a:srgbClr val="040000"/>
            </a:solidFill>
            <a:ln w="7620" cap="flat">
              <a:noFill/>
              <a:prstDash val="solid"/>
              <a:miter/>
            </a:ln>
          </p:spPr>
          <p:txBody>
            <a:bodyPr rtlCol="0" anchor="ctr"/>
            <a:lstStyle/>
            <a:p>
              <a:endParaRPr lang="ja-JP" altLang="en-US"/>
            </a:p>
          </p:txBody>
        </p:sp>
        <p:sp>
          <p:nvSpPr>
            <p:cNvPr id="33" name="フリーフォーム: 図形 32">
              <a:extLst>
                <a:ext uri="{FF2B5EF4-FFF2-40B4-BE49-F238E27FC236}">
                  <a16:creationId xmlns:a16="http://schemas.microsoft.com/office/drawing/2014/main" id="{D4149311-6E92-524B-51C0-7C52B7A650BA}"/>
                </a:ext>
              </a:extLst>
            </p:cNvPr>
            <p:cNvSpPr/>
            <p:nvPr/>
          </p:nvSpPr>
          <p:spPr>
            <a:xfrm>
              <a:off x="5427015" y="3802428"/>
              <a:ext cx="111047" cy="102024"/>
            </a:xfrm>
            <a:custGeom>
              <a:avLst/>
              <a:gdLst>
                <a:gd name="connsiteX0" fmla="*/ 111048 w 111047"/>
                <a:gd name="connsiteY0" fmla="*/ 61674 h 102024"/>
                <a:gd name="connsiteX1" fmla="*/ 110133 w 111047"/>
                <a:gd name="connsiteY1" fmla="*/ 62817 h 102024"/>
                <a:gd name="connsiteX2" fmla="*/ 107238 w 111047"/>
                <a:gd name="connsiteY2" fmla="*/ 74856 h 102024"/>
                <a:gd name="connsiteX3" fmla="*/ 96493 w 111047"/>
                <a:gd name="connsiteY3" fmla="*/ 91849 h 102024"/>
                <a:gd name="connsiteX4" fmla="*/ 59536 w 111047"/>
                <a:gd name="connsiteY4" fmla="*/ 101831 h 102024"/>
                <a:gd name="connsiteX5" fmla="*/ 41934 w 111047"/>
                <a:gd name="connsiteY5" fmla="*/ 99774 h 102024"/>
                <a:gd name="connsiteX6" fmla="*/ 25780 w 111047"/>
                <a:gd name="connsiteY6" fmla="*/ 94211 h 102024"/>
                <a:gd name="connsiteX7" fmla="*/ 18617 w 111047"/>
                <a:gd name="connsiteY7" fmla="*/ 90401 h 102024"/>
                <a:gd name="connsiteX8" fmla="*/ 786 w 111047"/>
                <a:gd name="connsiteY8" fmla="*/ 70665 h 102024"/>
                <a:gd name="connsiteX9" fmla="*/ 4139 w 111047"/>
                <a:gd name="connsiteY9" fmla="*/ 49253 h 102024"/>
                <a:gd name="connsiteX10" fmla="*/ 16636 w 111047"/>
                <a:gd name="connsiteY10" fmla="*/ 32032 h 102024"/>
                <a:gd name="connsiteX11" fmla="*/ 34010 w 111047"/>
                <a:gd name="connsiteY11" fmla="*/ 25098 h 102024"/>
                <a:gd name="connsiteX12" fmla="*/ 40029 w 111047"/>
                <a:gd name="connsiteY12" fmla="*/ 19840 h 102024"/>
                <a:gd name="connsiteX13" fmla="*/ 41401 w 111047"/>
                <a:gd name="connsiteY13" fmla="*/ 6353 h 102024"/>
                <a:gd name="connsiteX14" fmla="*/ 48945 w 111047"/>
                <a:gd name="connsiteY14" fmla="*/ 180 h 102024"/>
                <a:gd name="connsiteX15" fmla="*/ 57327 w 111047"/>
                <a:gd name="connsiteY15" fmla="*/ 4143 h 102024"/>
                <a:gd name="connsiteX16" fmla="*/ 58698 w 111047"/>
                <a:gd name="connsiteY16" fmla="*/ 16183 h 102024"/>
                <a:gd name="connsiteX17" fmla="*/ 58698 w 111047"/>
                <a:gd name="connsiteY17" fmla="*/ 18088 h 102024"/>
                <a:gd name="connsiteX18" fmla="*/ 58165 w 111047"/>
                <a:gd name="connsiteY18" fmla="*/ 22202 h 102024"/>
                <a:gd name="connsiteX19" fmla="*/ 65099 w 111047"/>
                <a:gd name="connsiteY19" fmla="*/ 24107 h 102024"/>
                <a:gd name="connsiteX20" fmla="*/ 80873 w 111047"/>
                <a:gd name="connsiteY20" fmla="*/ 27003 h 102024"/>
                <a:gd name="connsiteX21" fmla="*/ 94817 w 111047"/>
                <a:gd name="connsiteY21" fmla="*/ 31880 h 102024"/>
                <a:gd name="connsiteX22" fmla="*/ 106095 w 111047"/>
                <a:gd name="connsiteY22" fmla="*/ 42395 h 102024"/>
                <a:gd name="connsiteX23" fmla="*/ 109828 w 111047"/>
                <a:gd name="connsiteY23" fmla="*/ 55273 h 102024"/>
                <a:gd name="connsiteX24" fmla="*/ 111048 w 111047"/>
                <a:gd name="connsiteY24" fmla="*/ 61598 h 102024"/>
                <a:gd name="connsiteX25" fmla="*/ 98932 w 111047"/>
                <a:gd name="connsiteY25" fmla="*/ 59388 h 102024"/>
                <a:gd name="connsiteX26" fmla="*/ 95960 w 111047"/>
                <a:gd name="connsiteY26" fmla="*/ 46358 h 102024"/>
                <a:gd name="connsiteX27" fmla="*/ 79958 w 111047"/>
                <a:gd name="connsiteY27" fmla="*/ 35080 h 102024"/>
                <a:gd name="connsiteX28" fmla="*/ 71805 w 111047"/>
                <a:gd name="connsiteY28" fmla="*/ 33023 h 102024"/>
                <a:gd name="connsiteX29" fmla="*/ 60375 w 111047"/>
                <a:gd name="connsiteY29" fmla="*/ 31956 h 102024"/>
                <a:gd name="connsiteX30" fmla="*/ 58775 w 111047"/>
                <a:gd name="connsiteY30" fmla="*/ 32946 h 102024"/>
                <a:gd name="connsiteX31" fmla="*/ 60603 w 111047"/>
                <a:gd name="connsiteY31" fmla="*/ 33785 h 102024"/>
                <a:gd name="connsiteX32" fmla="*/ 81330 w 111047"/>
                <a:gd name="connsiteY32" fmla="*/ 40795 h 102024"/>
                <a:gd name="connsiteX33" fmla="*/ 92303 w 111047"/>
                <a:gd name="connsiteY33" fmla="*/ 48720 h 102024"/>
                <a:gd name="connsiteX34" fmla="*/ 96036 w 111047"/>
                <a:gd name="connsiteY34" fmla="*/ 55273 h 102024"/>
                <a:gd name="connsiteX35" fmla="*/ 97484 w 111047"/>
                <a:gd name="connsiteY35" fmla="*/ 59159 h 102024"/>
                <a:gd name="connsiteX36" fmla="*/ 98398 w 111047"/>
                <a:gd name="connsiteY36" fmla="*/ 60683 h 102024"/>
                <a:gd name="connsiteX37" fmla="*/ 98932 w 111047"/>
                <a:gd name="connsiteY37" fmla="*/ 59388 h 102024"/>
                <a:gd name="connsiteX38" fmla="*/ 98475 w 111047"/>
                <a:gd name="connsiteY38" fmla="*/ 67236 h 102024"/>
                <a:gd name="connsiteX39" fmla="*/ 98856 w 111047"/>
                <a:gd name="connsiteY39" fmla="*/ 65027 h 102024"/>
                <a:gd name="connsiteX40" fmla="*/ 98018 w 111047"/>
                <a:gd name="connsiteY40" fmla="*/ 64722 h 102024"/>
                <a:gd name="connsiteX41" fmla="*/ 97560 w 111047"/>
                <a:gd name="connsiteY41" fmla="*/ 66932 h 102024"/>
                <a:gd name="connsiteX42" fmla="*/ 98018 w 111047"/>
                <a:gd name="connsiteY42" fmla="*/ 67236 h 102024"/>
                <a:gd name="connsiteX43" fmla="*/ 98475 w 111047"/>
                <a:gd name="connsiteY43" fmla="*/ 67236 h 102024"/>
                <a:gd name="connsiteX44" fmla="*/ 92150 w 111047"/>
                <a:gd name="connsiteY44" fmla="*/ 80953 h 102024"/>
                <a:gd name="connsiteX45" fmla="*/ 91845 w 111047"/>
                <a:gd name="connsiteY45" fmla="*/ 80114 h 102024"/>
                <a:gd name="connsiteX46" fmla="*/ 90931 w 111047"/>
                <a:gd name="connsiteY46" fmla="*/ 80343 h 102024"/>
                <a:gd name="connsiteX47" fmla="*/ 83844 w 111047"/>
                <a:gd name="connsiteY47" fmla="*/ 85372 h 102024"/>
                <a:gd name="connsiteX48" fmla="*/ 77672 w 111047"/>
                <a:gd name="connsiteY48" fmla="*/ 88496 h 102024"/>
                <a:gd name="connsiteX49" fmla="*/ 60832 w 111047"/>
                <a:gd name="connsiteY49" fmla="*/ 90554 h 102024"/>
                <a:gd name="connsiteX50" fmla="*/ 53517 w 111047"/>
                <a:gd name="connsiteY50" fmla="*/ 90554 h 102024"/>
                <a:gd name="connsiteX51" fmla="*/ 52145 w 111047"/>
                <a:gd name="connsiteY51" fmla="*/ 91087 h 102024"/>
                <a:gd name="connsiteX52" fmla="*/ 53288 w 111047"/>
                <a:gd name="connsiteY52" fmla="*/ 91468 h 102024"/>
                <a:gd name="connsiteX53" fmla="*/ 58089 w 111047"/>
                <a:gd name="connsiteY53" fmla="*/ 92459 h 102024"/>
                <a:gd name="connsiteX54" fmla="*/ 79044 w 111047"/>
                <a:gd name="connsiteY54" fmla="*/ 90782 h 102024"/>
                <a:gd name="connsiteX55" fmla="*/ 92226 w 111047"/>
                <a:gd name="connsiteY55" fmla="*/ 81105 h 102024"/>
                <a:gd name="connsiteX56" fmla="*/ 91845 w 111047"/>
                <a:gd name="connsiteY56" fmla="*/ 58550 h 102024"/>
                <a:gd name="connsiteX57" fmla="*/ 91540 w 111047"/>
                <a:gd name="connsiteY57" fmla="*/ 56873 h 102024"/>
                <a:gd name="connsiteX58" fmla="*/ 91007 w 111047"/>
                <a:gd name="connsiteY58" fmla="*/ 58397 h 102024"/>
                <a:gd name="connsiteX59" fmla="*/ 91845 w 111047"/>
                <a:gd name="connsiteY59" fmla="*/ 58550 h 102024"/>
                <a:gd name="connsiteX60" fmla="*/ 82320 w 111047"/>
                <a:gd name="connsiteY60" fmla="*/ 66322 h 102024"/>
                <a:gd name="connsiteX61" fmla="*/ 84149 w 111047"/>
                <a:gd name="connsiteY61" fmla="*/ 63122 h 102024"/>
                <a:gd name="connsiteX62" fmla="*/ 82778 w 111047"/>
                <a:gd name="connsiteY62" fmla="*/ 58855 h 102024"/>
                <a:gd name="connsiteX63" fmla="*/ 81177 w 111047"/>
                <a:gd name="connsiteY63" fmla="*/ 57864 h 102024"/>
                <a:gd name="connsiteX64" fmla="*/ 80187 w 111047"/>
                <a:gd name="connsiteY64" fmla="*/ 59312 h 102024"/>
                <a:gd name="connsiteX65" fmla="*/ 81482 w 111047"/>
                <a:gd name="connsiteY65" fmla="*/ 64570 h 102024"/>
                <a:gd name="connsiteX66" fmla="*/ 82320 w 111047"/>
                <a:gd name="connsiteY66" fmla="*/ 66398 h 102024"/>
                <a:gd name="connsiteX67" fmla="*/ 70662 w 111047"/>
                <a:gd name="connsiteY67" fmla="*/ 76609 h 102024"/>
                <a:gd name="connsiteX68" fmla="*/ 69900 w 111047"/>
                <a:gd name="connsiteY68" fmla="*/ 75238 h 102024"/>
                <a:gd name="connsiteX69" fmla="*/ 67385 w 111047"/>
                <a:gd name="connsiteY69" fmla="*/ 77066 h 102024"/>
                <a:gd name="connsiteX70" fmla="*/ 65556 w 111047"/>
                <a:gd name="connsiteY70" fmla="*/ 78362 h 102024"/>
                <a:gd name="connsiteX71" fmla="*/ 67461 w 111047"/>
                <a:gd name="connsiteY71" fmla="*/ 78895 h 102024"/>
                <a:gd name="connsiteX72" fmla="*/ 70662 w 111047"/>
                <a:gd name="connsiteY72" fmla="*/ 76609 h 102024"/>
                <a:gd name="connsiteX73" fmla="*/ 60832 w 111047"/>
                <a:gd name="connsiteY73" fmla="*/ 71123 h 102024"/>
                <a:gd name="connsiteX74" fmla="*/ 61060 w 111047"/>
                <a:gd name="connsiteY74" fmla="*/ 70513 h 102024"/>
                <a:gd name="connsiteX75" fmla="*/ 58698 w 111047"/>
                <a:gd name="connsiteY75" fmla="*/ 70742 h 102024"/>
                <a:gd name="connsiteX76" fmla="*/ 60832 w 111047"/>
                <a:gd name="connsiteY76" fmla="*/ 71123 h 102024"/>
                <a:gd name="connsiteX77" fmla="*/ 53364 w 111047"/>
                <a:gd name="connsiteY77" fmla="*/ 56797 h 102024"/>
                <a:gd name="connsiteX78" fmla="*/ 52678 w 111047"/>
                <a:gd name="connsiteY78" fmla="*/ 55806 h 102024"/>
                <a:gd name="connsiteX79" fmla="*/ 53364 w 111047"/>
                <a:gd name="connsiteY79" fmla="*/ 56797 h 102024"/>
                <a:gd name="connsiteX80" fmla="*/ 50697 w 111047"/>
                <a:gd name="connsiteY80" fmla="*/ 81257 h 102024"/>
                <a:gd name="connsiteX81" fmla="*/ 48030 w 111047"/>
                <a:gd name="connsiteY81" fmla="*/ 82248 h 102024"/>
                <a:gd name="connsiteX82" fmla="*/ 50697 w 111047"/>
                <a:gd name="connsiteY82" fmla="*/ 81257 h 102024"/>
                <a:gd name="connsiteX83" fmla="*/ 42773 w 111047"/>
                <a:gd name="connsiteY83" fmla="*/ 36528 h 102024"/>
                <a:gd name="connsiteX84" fmla="*/ 44525 w 111047"/>
                <a:gd name="connsiteY84" fmla="*/ 34470 h 102024"/>
                <a:gd name="connsiteX85" fmla="*/ 40868 w 111047"/>
                <a:gd name="connsiteY85" fmla="*/ 32794 h 102024"/>
                <a:gd name="connsiteX86" fmla="*/ 34771 w 111047"/>
                <a:gd name="connsiteY86" fmla="*/ 35004 h 102024"/>
                <a:gd name="connsiteX87" fmla="*/ 19760 w 111047"/>
                <a:gd name="connsiteY87" fmla="*/ 47272 h 102024"/>
                <a:gd name="connsiteX88" fmla="*/ 13207 w 111047"/>
                <a:gd name="connsiteY88" fmla="*/ 59235 h 102024"/>
                <a:gd name="connsiteX89" fmla="*/ 13207 w 111047"/>
                <a:gd name="connsiteY89" fmla="*/ 72342 h 102024"/>
                <a:gd name="connsiteX90" fmla="*/ 15264 w 111047"/>
                <a:gd name="connsiteY90" fmla="*/ 73942 h 102024"/>
                <a:gd name="connsiteX91" fmla="*/ 15798 w 111047"/>
                <a:gd name="connsiteY91" fmla="*/ 72190 h 102024"/>
                <a:gd name="connsiteX92" fmla="*/ 15874 w 111047"/>
                <a:gd name="connsiteY92" fmla="*/ 64493 h 102024"/>
                <a:gd name="connsiteX93" fmla="*/ 17169 w 111047"/>
                <a:gd name="connsiteY93" fmla="*/ 59083 h 102024"/>
                <a:gd name="connsiteX94" fmla="*/ 17703 w 111047"/>
                <a:gd name="connsiteY94" fmla="*/ 55883 h 102024"/>
                <a:gd name="connsiteX95" fmla="*/ 28218 w 111047"/>
                <a:gd name="connsiteY95" fmla="*/ 43691 h 102024"/>
                <a:gd name="connsiteX96" fmla="*/ 42773 w 111047"/>
                <a:gd name="connsiteY96" fmla="*/ 36452 h 102024"/>
                <a:gd name="connsiteX97" fmla="*/ 36676 w 111047"/>
                <a:gd name="connsiteY97" fmla="*/ 78819 h 102024"/>
                <a:gd name="connsiteX98" fmla="*/ 37210 w 111047"/>
                <a:gd name="connsiteY98" fmla="*/ 78209 h 102024"/>
                <a:gd name="connsiteX99" fmla="*/ 36676 w 111047"/>
                <a:gd name="connsiteY99" fmla="*/ 78819 h 102024"/>
                <a:gd name="connsiteX100" fmla="*/ 34695 w 111047"/>
                <a:gd name="connsiteY100" fmla="*/ 42776 h 102024"/>
                <a:gd name="connsiteX101" fmla="*/ 36753 w 111047"/>
                <a:gd name="connsiteY101" fmla="*/ 43233 h 102024"/>
                <a:gd name="connsiteX102" fmla="*/ 35991 w 111047"/>
                <a:gd name="connsiteY102" fmla="*/ 41862 h 102024"/>
                <a:gd name="connsiteX103" fmla="*/ 34695 w 111047"/>
                <a:gd name="connsiteY103" fmla="*/ 42776 h 102024"/>
                <a:gd name="connsiteX104" fmla="*/ 22122 w 111047"/>
                <a:gd name="connsiteY104" fmla="*/ 72875 h 102024"/>
                <a:gd name="connsiteX105" fmla="*/ 22503 w 111047"/>
                <a:gd name="connsiteY105" fmla="*/ 70285 h 102024"/>
                <a:gd name="connsiteX106" fmla="*/ 21132 w 111047"/>
                <a:gd name="connsiteY106" fmla="*/ 69218 h 102024"/>
                <a:gd name="connsiteX107" fmla="*/ 19989 w 111047"/>
                <a:gd name="connsiteY107" fmla="*/ 70437 h 102024"/>
                <a:gd name="connsiteX108" fmla="*/ 21284 w 111047"/>
                <a:gd name="connsiteY108" fmla="*/ 72570 h 102024"/>
                <a:gd name="connsiteX109" fmla="*/ 21741 w 111047"/>
                <a:gd name="connsiteY109" fmla="*/ 72875 h 102024"/>
                <a:gd name="connsiteX110" fmla="*/ 22198 w 111047"/>
                <a:gd name="connsiteY110" fmla="*/ 72875 h 102024"/>
                <a:gd name="connsiteX111" fmla="*/ 13207 w 111047"/>
                <a:gd name="connsiteY111" fmla="*/ 79276 h 102024"/>
                <a:gd name="connsiteX112" fmla="*/ 10997 w 111047"/>
                <a:gd name="connsiteY112" fmla="*/ 77981 h 102024"/>
                <a:gd name="connsiteX113" fmla="*/ 10540 w 111047"/>
                <a:gd name="connsiteY113" fmla="*/ 78666 h 102024"/>
                <a:gd name="connsiteX114" fmla="*/ 13207 w 111047"/>
                <a:gd name="connsiteY114" fmla="*/ 79276 h 1020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11047" h="102024">
                  <a:moveTo>
                    <a:pt x="111048" y="61674"/>
                  </a:moveTo>
                  <a:cubicBezTo>
                    <a:pt x="110743" y="62360"/>
                    <a:pt x="110133" y="62588"/>
                    <a:pt x="110133" y="62817"/>
                  </a:cubicBezTo>
                  <a:cubicBezTo>
                    <a:pt x="109752" y="66932"/>
                    <a:pt x="108685" y="70894"/>
                    <a:pt x="107238" y="74856"/>
                  </a:cubicBezTo>
                  <a:cubicBezTo>
                    <a:pt x="104952" y="81029"/>
                    <a:pt x="102513" y="86820"/>
                    <a:pt x="96493" y="91849"/>
                  </a:cubicBezTo>
                  <a:cubicBezTo>
                    <a:pt x="86588" y="100079"/>
                    <a:pt x="73938" y="102822"/>
                    <a:pt x="59536" y="101831"/>
                  </a:cubicBezTo>
                  <a:cubicBezTo>
                    <a:pt x="53669" y="101450"/>
                    <a:pt x="47649" y="100764"/>
                    <a:pt x="41934" y="99774"/>
                  </a:cubicBezTo>
                  <a:cubicBezTo>
                    <a:pt x="36295" y="98860"/>
                    <a:pt x="30276" y="97488"/>
                    <a:pt x="25780" y="94211"/>
                  </a:cubicBezTo>
                  <a:cubicBezTo>
                    <a:pt x="23723" y="92687"/>
                    <a:pt x="21132" y="91544"/>
                    <a:pt x="18617" y="90401"/>
                  </a:cubicBezTo>
                  <a:cubicBezTo>
                    <a:pt x="8254" y="85829"/>
                    <a:pt x="3377" y="79124"/>
                    <a:pt x="786" y="70665"/>
                  </a:cubicBezTo>
                  <a:cubicBezTo>
                    <a:pt x="-1576" y="62969"/>
                    <a:pt x="1929" y="56188"/>
                    <a:pt x="4139" y="49253"/>
                  </a:cubicBezTo>
                  <a:cubicBezTo>
                    <a:pt x="6120" y="42929"/>
                    <a:pt x="9473" y="36375"/>
                    <a:pt x="16636" y="32032"/>
                  </a:cubicBezTo>
                  <a:cubicBezTo>
                    <a:pt x="21589" y="28984"/>
                    <a:pt x="26923" y="25860"/>
                    <a:pt x="34010" y="25098"/>
                  </a:cubicBezTo>
                  <a:cubicBezTo>
                    <a:pt x="38963" y="24565"/>
                    <a:pt x="39801" y="23498"/>
                    <a:pt x="40029" y="19840"/>
                  </a:cubicBezTo>
                  <a:cubicBezTo>
                    <a:pt x="40334" y="15344"/>
                    <a:pt x="40639" y="10848"/>
                    <a:pt x="41401" y="6353"/>
                  </a:cubicBezTo>
                  <a:cubicBezTo>
                    <a:pt x="41934" y="3228"/>
                    <a:pt x="44982" y="1247"/>
                    <a:pt x="48945" y="180"/>
                  </a:cubicBezTo>
                  <a:cubicBezTo>
                    <a:pt x="52221" y="-658"/>
                    <a:pt x="56946" y="1552"/>
                    <a:pt x="57327" y="4143"/>
                  </a:cubicBezTo>
                  <a:cubicBezTo>
                    <a:pt x="57936" y="8181"/>
                    <a:pt x="58241" y="12220"/>
                    <a:pt x="58698" y="16183"/>
                  </a:cubicBezTo>
                  <a:cubicBezTo>
                    <a:pt x="58698" y="16792"/>
                    <a:pt x="58775" y="17478"/>
                    <a:pt x="58698" y="18088"/>
                  </a:cubicBezTo>
                  <a:cubicBezTo>
                    <a:pt x="58546" y="19459"/>
                    <a:pt x="55650" y="20907"/>
                    <a:pt x="58165" y="22202"/>
                  </a:cubicBezTo>
                  <a:cubicBezTo>
                    <a:pt x="60146" y="23193"/>
                    <a:pt x="62661" y="23650"/>
                    <a:pt x="65099" y="24107"/>
                  </a:cubicBezTo>
                  <a:cubicBezTo>
                    <a:pt x="70281" y="25174"/>
                    <a:pt x="75538" y="26088"/>
                    <a:pt x="80873" y="27003"/>
                  </a:cubicBezTo>
                  <a:cubicBezTo>
                    <a:pt x="86130" y="27841"/>
                    <a:pt x="90245" y="30127"/>
                    <a:pt x="94817" y="31880"/>
                  </a:cubicBezTo>
                  <a:cubicBezTo>
                    <a:pt x="101065" y="34318"/>
                    <a:pt x="104418" y="38128"/>
                    <a:pt x="106095" y="42395"/>
                  </a:cubicBezTo>
                  <a:cubicBezTo>
                    <a:pt x="107695" y="46510"/>
                    <a:pt x="110362" y="50701"/>
                    <a:pt x="109828" y="55273"/>
                  </a:cubicBezTo>
                  <a:cubicBezTo>
                    <a:pt x="109600" y="57178"/>
                    <a:pt x="108381" y="59388"/>
                    <a:pt x="111048" y="61598"/>
                  </a:cubicBezTo>
                  <a:close/>
                  <a:moveTo>
                    <a:pt x="98932" y="59388"/>
                  </a:moveTo>
                  <a:cubicBezTo>
                    <a:pt x="99160" y="54892"/>
                    <a:pt x="98398" y="50701"/>
                    <a:pt x="95960" y="46358"/>
                  </a:cubicBezTo>
                  <a:cubicBezTo>
                    <a:pt x="92760" y="40719"/>
                    <a:pt x="88035" y="36833"/>
                    <a:pt x="79958" y="35080"/>
                  </a:cubicBezTo>
                  <a:cubicBezTo>
                    <a:pt x="77215" y="34470"/>
                    <a:pt x="74319" y="33937"/>
                    <a:pt x="71805" y="33023"/>
                  </a:cubicBezTo>
                  <a:cubicBezTo>
                    <a:pt x="68071" y="31651"/>
                    <a:pt x="64261" y="31956"/>
                    <a:pt x="60375" y="31956"/>
                  </a:cubicBezTo>
                  <a:cubicBezTo>
                    <a:pt x="59841" y="31956"/>
                    <a:pt x="59308" y="32565"/>
                    <a:pt x="58775" y="32946"/>
                  </a:cubicBezTo>
                  <a:cubicBezTo>
                    <a:pt x="59384" y="33251"/>
                    <a:pt x="59994" y="33785"/>
                    <a:pt x="60603" y="33785"/>
                  </a:cubicBezTo>
                  <a:cubicBezTo>
                    <a:pt x="68757" y="34242"/>
                    <a:pt x="75691" y="36528"/>
                    <a:pt x="81330" y="40795"/>
                  </a:cubicBezTo>
                  <a:cubicBezTo>
                    <a:pt x="84683" y="43310"/>
                    <a:pt x="88188" y="45748"/>
                    <a:pt x="92303" y="48720"/>
                  </a:cubicBezTo>
                  <a:cubicBezTo>
                    <a:pt x="93598" y="50930"/>
                    <a:pt x="94893" y="53063"/>
                    <a:pt x="96036" y="55273"/>
                  </a:cubicBezTo>
                  <a:cubicBezTo>
                    <a:pt x="96646" y="56492"/>
                    <a:pt x="96951" y="57864"/>
                    <a:pt x="97484" y="59159"/>
                  </a:cubicBezTo>
                  <a:cubicBezTo>
                    <a:pt x="97713" y="59693"/>
                    <a:pt x="98094" y="60150"/>
                    <a:pt x="98398" y="60683"/>
                  </a:cubicBezTo>
                  <a:cubicBezTo>
                    <a:pt x="98627" y="60226"/>
                    <a:pt x="98932" y="59845"/>
                    <a:pt x="98932" y="59388"/>
                  </a:cubicBezTo>
                  <a:close/>
                  <a:moveTo>
                    <a:pt x="98475" y="67236"/>
                  </a:moveTo>
                  <a:cubicBezTo>
                    <a:pt x="98627" y="66475"/>
                    <a:pt x="98780" y="65789"/>
                    <a:pt x="98856" y="65027"/>
                  </a:cubicBezTo>
                  <a:cubicBezTo>
                    <a:pt x="98856" y="64950"/>
                    <a:pt x="98322" y="64798"/>
                    <a:pt x="98018" y="64722"/>
                  </a:cubicBezTo>
                  <a:cubicBezTo>
                    <a:pt x="97865" y="65179"/>
                    <a:pt x="97713" y="65560"/>
                    <a:pt x="97560" y="66932"/>
                  </a:cubicBezTo>
                  <a:cubicBezTo>
                    <a:pt x="97713" y="67008"/>
                    <a:pt x="97865" y="67160"/>
                    <a:pt x="98018" y="67236"/>
                  </a:cubicBezTo>
                  <a:cubicBezTo>
                    <a:pt x="98170" y="67236"/>
                    <a:pt x="98475" y="67236"/>
                    <a:pt x="98475" y="67236"/>
                  </a:cubicBezTo>
                  <a:close/>
                  <a:moveTo>
                    <a:pt x="92150" y="80953"/>
                  </a:moveTo>
                  <a:cubicBezTo>
                    <a:pt x="92150" y="80953"/>
                    <a:pt x="91998" y="80419"/>
                    <a:pt x="91845" y="80114"/>
                  </a:cubicBezTo>
                  <a:cubicBezTo>
                    <a:pt x="91540" y="80114"/>
                    <a:pt x="91083" y="80114"/>
                    <a:pt x="90931" y="80343"/>
                  </a:cubicBezTo>
                  <a:cubicBezTo>
                    <a:pt x="88569" y="82019"/>
                    <a:pt x="86283" y="83772"/>
                    <a:pt x="83844" y="85372"/>
                  </a:cubicBezTo>
                  <a:cubicBezTo>
                    <a:pt x="81939" y="86591"/>
                    <a:pt x="79958" y="87887"/>
                    <a:pt x="77672" y="88496"/>
                  </a:cubicBezTo>
                  <a:cubicBezTo>
                    <a:pt x="72262" y="89792"/>
                    <a:pt x="66775" y="91087"/>
                    <a:pt x="60832" y="90554"/>
                  </a:cubicBezTo>
                  <a:cubicBezTo>
                    <a:pt x="58470" y="90325"/>
                    <a:pt x="55955" y="90554"/>
                    <a:pt x="53517" y="90554"/>
                  </a:cubicBezTo>
                  <a:cubicBezTo>
                    <a:pt x="53060" y="90554"/>
                    <a:pt x="52602" y="90935"/>
                    <a:pt x="52145" y="91087"/>
                  </a:cubicBezTo>
                  <a:cubicBezTo>
                    <a:pt x="52526" y="91240"/>
                    <a:pt x="52907" y="91392"/>
                    <a:pt x="53288" y="91468"/>
                  </a:cubicBezTo>
                  <a:cubicBezTo>
                    <a:pt x="54431" y="91773"/>
                    <a:pt x="55574" y="92154"/>
                    <a:pt x="58089" y="92459"/>
                  </a:cubicBezTo>
                  <a:cubicBezTo>
                    <a:pt x="65099" y="92306"/>
                    <a:pt x="72033" y="92459"/>
                    <a:pt x="79044" y="90782"/>
                  </a:cubicBezTo>
                  <a:cubicBezTo>
                    <a:pt x="86359" y="89030"/>
                    <a:pt x="87883" y="84305"/>
                    <a:pt x="92226" y="81105"/>
                  </a:cubicBezTo>
                  <a:close/>
                  <a:moveTo>
                    <a:pt x="91845" y="58550"/>
                  </a:moveTo>
                  <a:cubicBezTo>
                    <a:pt x="91998" y="58169"/>
                    <a:pt x="92074" y="57711"/>
                    <a:pt x="91540" y="56873"/>
                  </a:cubicBezTo>
                  <a:cubicBezTo>
                    <a:pt x="91388" y="57407"/>
                    <a:pt x="91160" y="57864"/>
                    <a:pt x="91007" y="58397"/>
                  </a:cubicBezTo>
                  <a:lnTo>
                    <a:pt x="91845" y="58550"/>
                  </a:lnTo>
                  <a:close/>
                  <a:moveTo>
                    <a:pt x="82320" y="66322"/>
                  </a:moveTo>
                  <a:cubicBezTo>
                    <a:pt x="82930" y="65560"/>
                    <a:pt x="83540" y="64798"/>
                    <a:pt x="84149" y="63122"/>
                  </a:cubicBezTo>
                  <a:cubicBezTo>
                    <a:pt x="83692" y="61674"/>
                    <a:pt x="83311" y="60226"/>
                    <a:pt x="82778" y="58855"/>
                  </a:cubicBezTo>
                  <a:cubicBezTo>
                    <a:pt x="82625" y="58473"/>
                    <a:pt x="81711" y="58169"/>
                    <a:pt x="81177" y="57864"/>
                  </a:cubicBezTo>
                  <a:cubicBezTo>
                    <a:pt x="80873" y="58321"/>
                    <a:pt x="80110" y="58855"/>
                    <a:pt x="80187" y="59312"/>
                  </a:cubicBezTo>
                  <a:cubicBezTo>
                    <a:pt x="80491" y="61064"/>
                    <a:pt x="81025" y="62817"/>
                    <a:pt x="81482" y="64570"/>
                  </a:cubicBezTo>
                  <a:cubicBezTo>
                    <a:pt x="81635" y="65179"/>
                    <a:pt x="82015" y="65789"/>
                    <a:pt x="82320" y="66398"/>
                  </a:cubicBezTo>
                  <a:close/>
                  <a:moveTo>
                    <a:pt x="70662" y="76609"/>
                  </a:moveTo>
                  <a:cubicBezTo>
                    <a:pt x="70662" y="76609"/>
                    <a:pt x="70205" y="75695"/>
                    <a:pt x="69900" y="75238"/>
                  </a:cubicBezTo>
                  <a:cubicBezTo>
                    <a:pt x="69290" y="75695"/>
                    <a:pt x="68680" y="76152"/>
                    <a:pt x="67385" y="77066"/>
                  </a:cubicBezTo>
                  <a:lnTo>
                    <a:pt x="65556" y="78362"/>
                  </a:lnTo>
                  <a:cubicBezTo>
                    <a:pt x="66242" y="78590"/>
                    <a:pt x="67156" y="79048"/>
                    <a:pt x="67461" y="78895"/>
                  </a:cubicBezTo>
                  <a:cubicBezTo>
                    <a:pt x="68680" y="78285"/>
                    <a:pt x="69747" y="77447"/>
                    <a:pt x="70662" y="76609"/>
                  </a:cubicBezTo>
                  <a:close/>
                  <a:moveTo>
                    <a:pt x="60832" y="71123"/>
                  </a:moveTo>
                  <a:cubicBezTo>
                    <a:pt x="60832" y="71123"/>
                    <a:pt x="60984" y="70742"/>
                    <a:pt x="61060" y="70513"/>
                  </a:cubicBezTo>
                  <a:cubicBezTo>
                    <a:pt x="60527" y="70437"/>
                    <a:pt x="59918" y="70361"/>
                    <a:pt x="58698" y="70742"/>
                  </a:cubicBezTo>
                  <a:cubicBezTo>
                    <a:pt x="59384" y="70894"/>
                    <a:pt x="60146" y="70970"/>
                    <a:pt x="60832" y="71123"/>
                  </a:cubicBezTo>
                  <a:close/>
                  <a:moveTo>
                    <a:pt x="53364" y="56797"/>
                  </a:moveTo>
                  <a:cubicBezTo>
                    <a:pt x="53364" y="56797"/>
                    <a:pt x="53821" y="56188"/>
                    <a:pt x="52678" y="55806"/>
                  </a:cubicBezTo>
                  <a:lnTo>
                    <a:pt x="53364" y="56797"/>
                  </a:lnTo>
                  <a:close/>
                  <a:moveTo>
                    <a:pt x="50697" y="81257"/>
                  </a:moveTo>
                  <a:cubicBezTo>
                    <a:pt x="49783" y="81562"/>
                    <a:pt x="48945" y="81943"/>
                    <a:pt x="48030" y="82248"/>
                  </a:cubicBezTo>
                  <a:cubicBezTo>
                    <a:pt x="48945" y="82248"/>
                    <a:pt x="49783" y="82248"/>
                    <a:pt x="50697" y="81257"/>
                  </a:cubicBezTo>
                  <a:close/>
                  <a:moveTo>
                    <a:pt x="42773" y="36528"/>
                  </a:moveTo>
                  <a:cubicBezTo>
                    <a:pt x="43915" y="36528"/>
                    <a:pt x="45592" y="36071"/>
                    <a:pt x="44525" y="34470"/>
                  </a:cubicBezTo>
                  <a:cubicBezTo>
                    <a:pt x="43687" y="33175"/>
                    <a:pt x="42925" y="32185"/>
                    <a:pt x="40868" y="32794"/>
                  </a:cubicBezTo>
                  <a:cubicBezTo>
                    <a:pt x="38734" y="33404"/>
                    <a:pt x="36753" y="34166"/>
                    <a:pt x="34771" y="35004"/>
                  </a:cubicBezTo>
                  <a:cubicBezTo>
                    <a:pt x="28066" y="37976"/>
                    <a:pt x="22732" y="41862"/>
                    <a:pt x="19760" y="47272"/>
                  </a:cubicBezTo>
                  <a:cubicBezTo>
                    <a:pt x="17626" y="51235"/>
                    <a:pt x="14883" y="55121"/>
                    <a:pt x="13207" y="59235"/>
                  </a:cubicBezTo>
                  <a:cubicBezTo>
                    <a:pt x="11454" y="63503"/>
                    <a:pt x="13131" y="67922"/>
                    <a:pt x="13207" y="72342"/>
                  </a:cubicBezTo>
                  <a:cubicBezTo>
                    <a:pt x="13207" y="72875"/>
                    <a:pt x="14502" y="73409"/>
                    <a:pt x="15264" y="73942"/>
                  </a:cubicBezTo>
                  <a:cubicBezTo>
                    <a:pt x="15417" y="73333"/>
                    <a:pt x="15798" y="72799"/>
                    <a:pt x="15798" y="72190"/>
                  </a:cubicBezTo>
                  <a:cubicBezTo>
                    <a:pt x="15798" y="69599"/>
                    <a:pt x="15645" y="67084"/>
                    <a:pt x="15874" y="64493"/>
                  </a:cubicBezTo>
                  <a:cubicBezTo>
                    <a:pt x="16026" y="62969"/>
                    <a:pt x="16712" y="61521"/>
                    <a:pt x="17169" y="59083"/>
                  </a:cubicBezTo>
                  <a:cubicBezTo>
                    <a:pt x="17322" y="58016"/>
                    <a:pt x="17017" y="56721"/>
                    <a:pt x="17703" y="55883"/>
                  </a:cubicBezTo>
                  <a:cubicBezTo>
                    <a:pt x="20979" y="51692"/>
                    <a:pt x="24103" y="47425"/>
                    <a:pt x="28218" y="43691"/>
                  </a:cubicBezTo>
                  <a:cubicBezTo>
                    <a:pt x="31876" y="40338"/>
                    <a:pt x="35838" y="36833"/>
                    <a:pt x="42773" y="36452"/>
                  </a:cubicBezTo>
                  <a:close/>
                  <a:moveTo>
                    <a:pt x="36676" y="78819"/>
                  </a:moveTo>
                  <a:cubicBezTo>
                    <a:pt x="36676" y="78819"/>
                    <a:pt x="37058" y="78438"/>
                    <a:pt x="37210" y="78209"/>
                  </a:cubicBezTo>
                  <a:cubicBezTo>
                    <a:pt x="36829" y="78209"/>
                    <a:pt x="36372" y="78209"/>
                    <a:pt x="36676" y="78819"/>
                  </a:cubicBezTo>
                  <a:close/>
                  <a:moveTo>
                    <a:pt x="34695" y="42776"/>
                  </a:moveTo>
                  <a:cubicBezTo>
                    <a:pt x="35381" y="42929"/>
                    <a:pt x="36067" y="43081"/>
                    <a:pt x="36753" y="43233"/>
                  </a:cubicBezTo>
                  <a:cubicBezTo>
                    <a:pt x="36753" y="42624"/>
                    <a:pt x="36753" y="42014"/>
                    <a:pt x="35991" y="41862"/>
                  </a:cubicBezTo>
                  <a:cubicBezTo>
                    <a:pt x="35533" y="42167"/>
                    <a:pt x="35076" y="42471"/>
                    <a:pt x="34695" y="42776"/>
                  </a:cubicBezTo>
                  <a:close/>
                  <a:moveTo>
                    <a:pt x="22122" y="72875"/>
                  </a:moveTo>
                  <a:cubicBezTo>
                    <a:pt x="22275" y="72037"/>
                    <a:pt x="22580" y="71123"/>
                    <a:pt x="22503" y="70285"/>
                  </a:cubicBezTo>
                  <a:cubicBezTo>
                    <a:pt x="22503" y="69903"/>
                    <a:pt x="21589" y="69599"/>
                    <a:pt x="21132" y="69218"/>
                  </a:cubicBezTo>
                  <a:cubicBezTo>
                    <a:pt x="20751" y="69599"/>
                    <a:pt x="20065" y="70056"/>
                    <a:pt x="19989" y="70437"/>
                  </a:cubicBezTo>
                  <a:cubicBezTo>
                    <a:pt x="19913" y="70970"/>
                    <a:pt x="20370" y="71504"/>
                    <a:pt x="21284" y="72570"/>
                  </a:cubicBezTo>
                  <a:cubicBezTo>
                    <a:pt x="21436" y="72647"/>
                    <a:pt x="21589" y="72799"/>
                    <a:pt x="21741" y="72875"/>
                  </a:cubicBezTo>
                  <a:cubicBezTo>
                    <a:pt x="21818" y="72875"/>
                    <a:pt x="22198" y="72875"/>
                    <a:pt x="22198" y="72875"/>
                  </a:cubicBezTo>
                  <a:close/>
                  <a:moveTo>
                    <a:pt x="13207" y="79276"/>
                  </a:moveTo>
                  <a:lnTo>
                    <a:pt x="10997" y="77981"/>
                  </a:lnTo>
                  <a:cubicBezTo>
                    <a:pt x="10997" y="77981"/>
                    <a:pt x="10464" y="78666"/>
                    <a:pt x="10540" y="78666"/>
                  </a:cubicBezTo>
                  <a:cubicBezTo>
                    <a:pt x="11150" y="79048"/>
                    <a:pt x="11835" y="79428"/>
                    <a:pt x="13207" y="79276"/>
                  </a:cubicBezTo>
                  <a:close/>
                </a:path>
              </a:pathLst>
            </a:custGeom>
            <a:solidFill>
              <a:srgbClr val="040000"/>
            </a:solidFill>
            <a:ln w="7620" cap="flat">
              <a:noFill/>
              <a:prstDash val="solid"/>
              <a:miter/>
            </a:ln>
          </p:spPr>
          <p:txBody>
            <a:bodyPr rtlCol="0" anchor="ctr"/>
            <a:lstStyle/>
            <a:p>
              <a:endParaRPr lang="ja-JP" altLang="en-US"/>
            </a:p>
          </p:txBody>
        </p:sp>
        <p:sp>
          <p:nvSpPr>
            <p:cNvPr id="34" name="フリーフォーム: 図形 33">
              <a:extLst>
                <a:ext uri="{FF2B5EF4-FFF2-40B4-BE49-F238E27FC236}">
                  <a16:creationId xmlns:a16="http://schemas.microsoft.com/office/drawing/2014/main" id="{0F27108A-9065-CAFF-356F-E129F54EE059}"/>
                </a:ext>
              </a:extLst>
            </p:cNvPr>
            <p:cNvSpPr/>
            <p:nvPr/>
          </p:nvSpPr>
          <p:spPr>
            <a:xfrm>
              <a:off x="5038082" y="3655838"/>
              <a:ext cx="494266" cy="243010"/>
            </a:xfrm>
            <a:custGeom>
              <a:avLst/>
              <a:gdLst>
                <a:gd name="connsiteX0" fmla="*/ 494038 w 494266"/>
                <a:gd name="connsiteY0" fmla="*/ 92973 h 243010"/>
                <a:gd name="connsiteX1" fmla="*/ 490533 w 494266"/>
                <a:gd name="connsiteY1" fmla="*/ 94497 h 243010"/>
                <a:gd name="connsiteX2" fmla="*/ 489313 w 494266"/>
                <a:gd name="connsiteY2" fmla="*/ 93430 h 243010"/>
                <a:gd name="connsiteX3" fmla="*/ 489618 w 494266"/>
                <a:gd name="connsiteY3" fmla="*/ 94650 h 243010"/>
                <a:gd name="connsiteX4" fmla="*/ 481846 w 494266"/>
                <a:gd name="connsiteY4" fmla="*/ 95488 h 243010"/>
                <a:gd name="connsiteX5" fmla="*/ 476359 w 494266"/>
                <a:gd name="connsiteY5" fmla="*/ 88935 h 243010"/>
                <a:gd name="connsiteX6" fmla="*/ 467444 w 494266"/>
                <a:gd name="connsiteY6" fmla="*/ 79105 h 243010"/>
                <a:gd name="connsiteX7" fmla="*/ 456547 w 494266"/>
                <a:gd name="connsiteY7" fmla="*/ 65998 h 243010"/>
                <a:gd name="connsiteX8" fmla="*/ 442069 w 494266"/>
                <a:gd name="connsiteY8" fmla="*/ 51139 h 243010"/>
                <a:gd name="connsiteX9" fmla="*/ 427286 w 494266"/>
                <a:gd name="connsiteY9" fmla="*/ 42072 h 243010"/>
                <a:gd name="connsiteX10" fmla="*/ 420962 w 494266"/>
                <a:gd name="connsiteY10" fmla="*/ 44205 h 243010"/>
                <a:gd name="connsiteX11" fmla="*/ 419666 w 494266"/>
                <a:gd name="connsiteY11" fmla="*/ 55330 h 243010"/>
                <a:gd name="connsiteX12" fmla="*/ 414028 w 494266"/>
                <a:gd name="connsiteY12" fmla="*/ 68589 h 243010"/>
                <a:gd name="connsiteX13" fmla="*/ 409456 w 494266"/>
                <a:gd name="connsiteY13" fmla="*/ 69961 h 243010"/>
                <a:gd name="connsiteX14" fmla="*/ 402064 w 494266"/>
                <a:gd name="connsiteY14" fmla="*/ 64170 h 243010"/>
                <a:gd name="connsiteX15" fmla="*/ 400769 w 494266"/>
                <a:gd name="connsiteY15" fmla="*/ 59750 h 243010"/>
                <a:gd name="connsiteX16" fmla="*/ 398026 w 494266"/>
                <a:gd name="connsiteY16" fmla="*/ 48549 h 243010"/>
                <a:gd name="connsiteX17" fmla="*/ 391549 w 494266"/>
                <a:gd name="connsiteY17" fmla="*/ 33156 h 243010"/>
                <a:gd name="connsiteX18" fmla="*/ 389948 w 494266"/>
                <a:gd name="connsiteY18" fmla="*/ 31556 h 243010"/>
                <a:gd name="connsiteX19" fmla="*/ 388653 w 494266"/>
                <a:gd name="connsiteY19" fmla="*/ 33309 h 243010"/>
                <a:gd name="connsiteX20" fmla="*/ 385300 w 494266"/>
                <a:gd name="connsiteY20" fmla="*/ 46720 h 243010"/>
                <a:gd name="connsiteX21" fmla="*/ 382176 w 494266"/>
                <a:gd name="connsiteY21" fmla="*/ 60588 h 243010"/>
                <a:gd name="connsiteX22" fmla="*/ 376842 w 494266"/>
                <a:gd name="connsiteY22" fmla="*/ 73466 h 243010"/>
                <a:gd name="connsiteX23" fmla="*/ 373413 w 494266"/>
                <a:gd name="connsiteY23" fmla="*/ 74685 h 243010"/>
                <a:gd name="connsiteX24" fmla="*/ 367165 w 494266"/>
                <a:gd name="connsiteY24" fmla="*/ 68132 h 243010"/>
                <a:gd name="connsiteX25" fmla="*/ 367165 w 494266"/>
                <a:gd name="connsiteY25" fmla="*/ 60969 h 243010"/>
                <a:gd name="connsiteX26" fmla="*/ 367317 w 494266"/>
                <a:gd name="connsiteY26" fmla="*/ 53806 h 243010"/>
                <a:gd name="connsiteX27" fmla="*/ 367088 w 494266"/>
                <a:gd name="connsiteY27" fmla="*/ 47405 h 243010"/>
                <a:gd name="connsiteX28" fmla="*/ 364879 w 494266"/>
                <a:gd name="connsiteY28" fmla="*/ 33232 h 243010"/>
                <a:gd name="connsiteX29" fmla="*/ 358478 w 494266"/>
                <a:gd name="connsiteY29" fmla="*/ 14411 h 243010"/>
                <a:gd name="connsiteX30" fmla="*/ 353068 w 494266"/>
                <a:gd name="connsiteY30" fmla="*/ 13420 h 243010"/>
                <a:gd name="connsiteX31" fmla="*/ 345067 w 494266"/>
                <a:gd name="connsiteY31" fmla="*/ 20126 h 243010"/>
                <a:gd name="connsiteX32" fmla="*/ 333484 w 494266"/>
                <a:gd name="connsiteY32" fmla="*/ 35442 h 243010"/>
                <a:gd name="connsiteX33" fmla="*/ 329293 w 494266"/>
                <a:gd name="connsiteY33" fmla="*/ 40852 h 243010"/>
                <a:gd name="connsiteX34" fmla="*/ 321673 w 494266"/>
                <a:gd name="connsiteY34" fmla="*/ 40624 h 243010"/>
                <a:gd name="connsiteX35" fmla="*/ 319083 w 494266"/>
                <a:gd name="connsiteY35" fmla="*/ 35671 h 243010"/>
                <a:gd name="connsiteX36" fmla="*/ 320226 w 494266"/>
                <a:gd name="connsiteY36" fmla="*/ 25003 h 243010"/>
                <a:gd name="connsiteX37" fmla="*/ 319311 w 494266"/>
                <a:gd name="connsiteY37" fmla="*/ 19288 h 243010"/>
                <a:gd name="connsiteX38" fmla="*/ 312148 w 494266"/>
                <a:gd name="connsiteY38" fmla="*/ 22564 h 243010"/>
                <a:gd name="connsiteX39" fmla="*/ 305138 w 494266"/>
                <a:gd name="connsiteY39" fmla="*/ 31099 h 243010"/>
                <a:gd name="connsiteX40" fmla="*/ 297518 w 494266"/>
                <a:gd name="connsiteY40" fmla="*/ 37804 h 243010"/>
                <a:gd name="connsiteX41" fmla="*/ 295232 w 494266"/>
                <a:gd name="connsiteY41" fmla="*/ 38033 h 243010"/>
                <a:gd name="connsiteX42" fmla="*/ 291193 w 494266"/>
                <a:gd name="connsiteY42" fmla="*/ 29803 h 243010"/>
                <a:gd name="connsiteX43" fmla="*/ 292184 w 494266"/>
                <a:gd name="connsiteY43" fmla="*/ 28203 h 243010"/>
                <a:gd name="connsiteX44" fmla="*/ 292946 w 494266"/>
                <a:gd name="connsiteY44" fmla="*/ 26832 h 243010"/>
                <a:gd name="connsiteX45" fmla="*/ 291117 w 494266"/>
                <a:gd name="connsiteY45" fmla="*/ 27060 h 243010"/>
                <a:gd name="connsiteX46" fmla="*/ 280297 w 494266"/>
                <a:gd name="connsiteY46" fmla="*/ 31556 h 243010"/>
                <a:gd name="connsiteX47" fmla="*/ 259494 w 494266"/>
                <a:gd name="connsiteY47" fmla="*/ 38414 h 243010"/>
                <a:gd name="connsiteX48" fmla="*/ 231148 w 494266"/>
                <a:gd name="connsiteY48" fmla="*/ 50835 h 243010"/>
                <a:gd name="connsiteX49" fmla="*/ 210574 w 494266"/>
                <a:gd name="connsiteY49" fmla="*/ 60436 h 243010"/>
                <a:gd name="connsiteX50" fmla="*/ 207068 w 494266"/>
                <a:gd name="connsiteY50" fmla="*/ 62417 h 243010"/>
                <a:gd name="connsiteX51" fmla="*/ 189009 w 494266"/>
                <a:gd name="connsiteY51" fmla="*/ 74075 h 243010"/>
                <a:gd name="connsiteX52" fmla="*/ 166073 w 494266"/>
                <a:gd name="connsiteY52" fmla="*/ 89620 h 243010"/>
                <a:gd name="connsiteX53" fmla="*/ 132926 w 494266"/>
                <a:gd name="connsiteY53" fmla="*/ 115300 h 243010"/>
                <a:gd name="connsiteX54" fmla="*/ 110523 w 494266"/>
                <a:gd name="connsiteY54" fmla="*/ 137245 h 243010"/>
                <a:gd name="connsiteX55" fmla="*/ 105418 w 494266"/>
                <a:gd name="connsiteY55" fmla="*/ 142884 h 243010"/>
                <a:gd name="connsiteX56" fmla="*/ 92464 w 494266"/>
                <a:gd name="connsiteY56" fmla="*/ 161172 h 243010"/>
                <a:gd name="connsiteX57" fmla="*/ 91168 w 494266"/>
                <a:gd name="connsiteY57" fmla="*/ 163153 h 243010"/>
                <a:gd name="connsiteX58" fmla="*/ 85606 w 494266"/>
                <a:gd name="connsiteY58" fmla="*/ 183194 h 243010"/>
                <a:gd name="connsiteX59" fmla="*/ 76462 w 494266"/>
                <a:gd name="connsiteY59" fmla="*/ 190052 h 243010"/>
                <a:gd name="connsiteX60" fmla="*/ 73338 w 494266"/>
                <a:gd name="connsiteY60" fmla="*/ 191576 h 243010"/>
                <a:gd name="connsiteX61" fmla="*/ 64041 w 494266"/>
                <a:gd name="connsiteY61" fmla="*/ 192109 h 243010"/>
                <a:gd name="connsiteX62" fmla="*/ 48191 w 494266"/>
                <a:gd name="connsiteY62" fmla="*/ 188071 h 243010"/>
                <a:gd name="connsiteX63" fmla="*/ 25484 w 494266"/>
                <a:gd name="connsiteY63" fmla="*/ 199348 h 243010"/>
                <a:gd name="connsiteX64" fmla="*/ 20226 w 494266"/>
                <a:gd name="connsiteY64" fmla="*/ 209330 h 243010"/>
                <a:gd name="connsiteX65" fmla="*/ 19083 w 494266"/>
                <a:gd name="connsiteY65" fmla="*/ 215122 h 243010"/>
                <a:gd name="connsiteX66" fmla="*/ 20226 w 494266"/>
                <a:gd name="connsiteY66" fmla="*/ 221980 h 243010"/>
                <a:gd name="connsiteX67" fmla="*/ 23274 w 494266"/>
                <a:gd name="connsiteY67" fmla="*/ 235010 h 243010"/>
                <a:gd name="connsiteX68" fmla="*/ 26932 w 494266"/>
                <a:gd name="connsiteY68" fmla="*/ 243011 h 243010"/>
                <a:gd name="connsiteX69" fmla="*/ 20074 w 494266"/>
                <a:gd name="connsiteY69" fmla="*/ 242477 h 243010"/>
                <a:gd name="connsiteX70" fmla="*/ 18855 w 494266"/>
                <a:gd name="connsiteY70" fmla="*/ 241487 h 243010"/>
                <a:gd name="connsiteX71" fmla="*/ 17635 w 494266"/>
                <a:gd name="connsiteY71" fmla="*/ 241487 h 243010"/>
                <a:gd name="connsiteX72" fmla="*/ 14206 w 494266"/>
                <a:gd name="connsiteY72" fmla="*/ 242249 h 243010"/>
                <a:gd name="connsiteX73" fmla="*/ 9482 w 494266"/>
                <a:gd name="connsiteY73" fmla="*/ 226018 h 243010"/>
                <a:gd name="connsiteX74" fmla="*/ 8263 w 494266"/>
                <a:gd name="connsiteY74" fmla="*/ 213445 h 243010"/>
                <a:gd name="connsiteX75" fmla="*/ 9787 w 494266"/>
                <a:gd name="connsiteY75" fmla="*/ 203844 h 243010"/>
                <a:gd name="connsiteX76" fmla="*/ 9330 w 494266"/>
                <a:gd name="connsiteY76" fmla="*/ 190509 h 243010"/>
                <a:gd name="connsiteX77" fmla="*/ 8872 w 494266"/>
                <a:gd name="connsiteY77" fmla="*/ 190204 h 243010"/>
                <a:gd name="connsiteX78" fmla="*/ 186 w 494266"/>
                <a:gd name="connsiteY78" fmla="*/ 163992 h 243010"/>
                <a:gd name="connsiteX79" fmla="*/ 186 w 494266"/>
                <a:gd name="connsiteY79" fmla="*/ 161096 h 243010"/>
                <a:gd name="connsiteX80" fmla="*/ 109 w 494266"/>
                <a:gd name="connsiteY80" fmla="*/ 152942 h 243010"/>
                <a:gd name="connsiteX81" fmla="*/ 186 w 494266"/>
                <a:gd name="connsiteY81" fmla="*/ 145551 h 243010"/>
                <a:gd name="connsiteX82" fmla="*/ 186 w 494266"/>
                <a:gd name="connsiteY82" fmla="*/ 141665 h 243010"/>
                <a:gd name="connsiteX83" fmla="*/ 4376 w 494266"/>
                <a:gd name="connsiteY83" fmla="*/ 141817 h 243010"/>
                <a:gd name="connsiteX84" fmla="*/ 4986 w 494266"/>
                <a:gd name="connsiteY84" fmla="*/ 141512 h 243010"/>
                <a:gd name="connsiteX85" fmla="*/ 11082 w 494266"/>
                <a:gd name="connsiteY85" fmla="*/ 141512 h 243010"/>
                <a:gd name="connsiteX86" fmla="*/ 11082 w 494266"/>
                <a:gd name="connsiteY86" fmla="*/ 143417 h 243010"/>
                <a:gd name="connsiteX87" fmla="*/ 12301 w 494266"/>
                <a:gd name="connsiteY87" fmla="*/ 164601 h 243010"/>
                <a:gd name="connsiteX88" fmla="*/ 15502 w 494266"/>
                <a:gd name="connsiteY88" fmla="*/ 172755 h 243010"/>
                <a:gd name="connsiteX89" fmla="*/ 20378 w 494266"/>
                <a:gd name="connsiteY89" fmla="*/ 183804 h 243010"/>
                <a:gd name="connsiteX90" fmla="*/ 22131 w 494266"/>
                <a:gd name="connsiteY90" fmla="*/ 186166 h 243010"/>
                <a:gd name="connsiteX91" fmla="*/ 24951 w 494266"/>
                <a:gd name="connsiteY91" fmla="*/ 186394 h 243010"/>
                <a:gd name="connsiteX92" fmla="*/ 43391 w 494266"/>
                <a:gd name="connsiteY92" fmla="*/ 178927 h 243010"/>
                <a:gd name="connsiteX93" fmla="*/ 62441 w 494266"/>
                <a:gd name="connsiteY93" fmla="*/ 179460 h 243010"/>
                <a:gd name="connsiteX94" fmla="*/ 68766 w 494266"/>
                <a:gd name="connsiteY94" fmla="*/ 181213 h 243010"/>
                <a:gd name="connsiteX95" fmla="*/ 72956 w 494266"/>
                <a:gd name="connsiteY95" fmla="*/ 179917 h 243010"/>
                <a:gd name="connsiteX96" fmla="*/ 77910 w 494266"/>
                <a:gd name="connsiteY96" fmla="*/ 169402 h 243010"/>
                <a:gd name="connsiteX97" fmla="*/ 80653 w 494266"/>
                <a:gd name="connsiteY97" fmla="*/ 162544 h 243010"/>
                <a:gd name="connsiteX98" fmla="*/ 87739 w 494266"/>
                <a:gd name="connsiteY98" fmla="*/ 152257 h 243010"/>
                <a:gd name="connsiteX99" fmla="*/ 93988 w 494266"/>
                <a:gd name="connsiteY99" fmla="*/ 143951 h 243010"/>
                <a:gd name="connsiteX100" fmla="*/ 96121 w 494266"/>
                <a:gd name="connsiteY100" fmla="*/ 140217 h 243010"/>
                <a:gd name="connsiteX101" fmla="*/ 107399 w 494266"/>
                <a:gd name="connsiteY101" fmla="*/ 127720 h 243010"/>
                <a:gd name="connsiteX102" fmla="*/ 130640 w 494266"/>
                <a:gd name="connsiteY102" fmla="*/ 106765 h 243010"/>
                <a:gd name="connsiteX103" fmla="*/ 134298 w 494266"/>
                <a:gd name="connsiteY103" fmla="*/ 103565 h 243010"/>
                <a:gd name="connsiteX104" fmla="*/ 146337 w 494266"/>
                <a:gd name="connsiteY104" fmla="*/ 93735 h 243010"/>
                <a:gd name="connsiteX105" fmla="*/ 151671 w 494266"/>
                <a:gd name="connsiteY105" fmla="*/ 90077 h 243010"/>
                <a:gd name="connsiteX106" fmla="*/ 157081 w 494266"/>
                <a:gd name="connsiteY106" fmla="*/ 86039 h 243010"/>
                <a:gd name="connsiteX107" fmla="*/ 169959 w 494266"/>
                <a:gd name="connsiteY107" fmla="*/ 75980 h 243010"/>
                <a:gd name="connsiteX108" fmla="*/ 181999 w 494266"/>
                <a:gd name="connsiteY108" fmla="*/ 69046 h 243010"/>
                <a:gd name="connsiteX109" fmla="*/ 205697 w 494266"/>
                <a:gd name="connsiteY109" fmla="*/ 53120 h 243010"/>
                <a:gd name="connsiteX110" fmla="*/ 209888 w 494266"/>
                <a:gd name="connsiteY110" fmla="*/ 51139 h 243010"/>
                <a:gd name="connsiteX111" fmla="*/ 228938 w 494266"/>
                <a:gd name="connsiteY111" fmla="*/ 42300 h 243010"/>
                <a:gd name="connsiteX112" fmla="*/ 236710 w 494266"/>
                <a:gd name="connsiteY112" fmla="*/ 38490 h 243010"/>
                <a:gd name="connsiteX113" fmla="*/ 258046 w 494266"/>
                <a:gd name="connsiteY113" fmla="*/ 30108 h 243010"/>
                <a:gd name="connsiteX114" fmla="*/ 288374 w 494266"/>
                <a:gd name="connsiteY114" fmla="*/ 16621 h 243010"/>
                <a:gd name="connsiteX115" fmla="*/ 302014 w 494266"/>
                <a:gd name="connsiteY115" fmla="*/ 13497 h 243010"/>
                <a:gd name="connsiteX116" fmla="*/ 311920 w 494266"/>
                <a:gd name="connsiteY116" fmla="*/ 10753 h 243010"/>
                <a:gd name="connsiteX117" fmla="*/ 330665 w 494266"/>
                <a:gd name="connsiteY117" fmla="*/ 12506 h 243010"/>
                <a:gd name="connsiteX118" fmla="*/ 336761 w 494266"/>
                <a:gd name="connsiteY118" fmla="*/ 12658 h 243010"/>
                <a:gd name="connsiteX119" fmla="*/ 347429 w 494266"/>
                <a:gd name="connsiteY119" fmla="*/ 4276 h 243010"/>
                <a:gd name="connsiteX120" fmla="*/ 354896 w 494266"/>
                <a:gd name="connsiteY120" fmla="*/ 1000 h 243010"/>
                <a:gd name="connsiteX121" fmla="*/ 363964 w 494266"/>
                <a:gd name="connsiteY121" fmla="*/ 1914 h 243010"/>
                <a:gd name="connsiteX122" fmla="*/ 370289 w 494266"/>
                <a:gd name="connsiteY122" fmla="*/ 9153 h 243010"/>
                <a:gd name="connsiteX123" fmla="*/ 372041 w 494266"/>
                <a:gd name="connsiteY123" fmla="*/ 16087 h 243010"/>
                <a:gd name="connsiteX124" fmla="*/ 375699 w 494266"/>
                <a:gd name="connsiteY124" fmla="*/ 36585 h 243010"/>
                <a:gd name="connsiteX125" fmla="*/ 376995 w 494266"/>
                <a:gd name="connsiteY125" fmla="*/ 41462 h 243010"/>
                <a:gd name="connsiteX126" fmla="*/ 377528 w 494266"/>
                <a:gd name="connsiteY126" fmla="*/ 42300 h 243010"/>
                <a:gd name="connsiteX127" fmla="*/ 378290 w 494266"/>
                <a:gd name="connsiteY127" fmla="*/ 41310 h 243010"/>
                <a:gd name="connsiteX128" fmla="*/ 379661 w 494266"/>
                <a:gd name="connsiteY128" fmla="*/ 29270 h 243010"/>
                <a:gd name="connsiteX129" fmla="*/ 388348 w 494266"/>
                <a:gd name="connsiteY129" fmla="*/ 21421 h 243010"/>
                <a:gd name="connsiteX130" fmla="*/ 397568 w 494266"/>
                <a:gd name="connsiteY130" fmla="*/ 24927 h 243010"/>
                <a:gd name="connsiteX131" fmla="*/ 407856 w 494266"/>
                <a:gd name="connsiteY131" fmla="*/ 43977 h 243010"/>
                <a:gd name="connsiteX132" fmla="*/ 408846 w 494266"/>
                <a:gd name="connsiteY132" fmla="*/ 46567 h 243010"/>
                <a:gd name="connsiteX133" fmla="*/ 409761 w 494266"/>
                <a:gd name="connsiteY133" fmla="*/ 47253 h 243010"/>
                <a:gd name="connsiteX134" fmla="*/ 410446 w 494266"/>
                <a:gd name="connsiteY134" fmla="*/ 46567 h 243010"/>
                <a:gd name="connsiteX135" fmla="*/ 410446 w 494266"/>
                <a:gd name="connsiteY135" fmla="*/ 42757 h 243010"/>
                <a:gd name="connsiteX136" fmla="*/ 417381 w 494266"/>
                <a:gd name="connsiteY136" fmla="*/ 31327 h 243010"/>
                <a:gd name="connsiteX137" fmla="*/ 426906 w 494266"/>
                <a:gd name="connsiteY137" fmla="*/ 30718 h 243010"/>
                <a:gd name="connsiteX138" fmla="*/ 446870 w 494266"/>
                <a:gd name="connsiteY138" fmla="*/ 42224 h 243010"/>
                <a:gd name="connsiteX139" fmla="*/ 455481 w 494266"/>
                <a:gd name="connsiteY139" fmla="*/ 50225 h 243010"/>
                <a:gd name="connsiteX140" fmla="*/ 470568 w 494266"/>
                <a:gd name="connsiteY140" fmla="*/ 64932 h 243010"/>
                <a:gd name="connsiteX141" fmla="*/ 480626 w 494266"/>
                <a:gd name="connsiteY141" fmla="*/ 77733 h 243010"/>
                <a:gd name="connsiteX142" fmla="*/ 494266 w 494266"/>
                <a:gd name="connsiteY142" fmla="*/ 93278 h 243010"/>
                <a:gd name="connsiteX143" fmla="*/ 429649 w 494266"/>
                <a:gd name="connsiteY143" fmla="*/ 37271 h 243010"/>
                <a:gd name="connsiteX144" fmla="*/ 430182 w 494266"/>
                <a:gd name="connsiteY144" fmla="*/ 36661 h 243010"/>
                <a:gd name="connsiteX145" fmla="*/ 429649 w 494266"/>
                <a:gd name="connsiteY145" fmla="*/ 37271 h 243010"/>
                <a:gd name="connsiteX146" fmla="*/ 58936 w 494266"/>
                <a:gd name="connsiteY146" fmla="*/ 182737 h 243010"/>
                <a:gd name="connsiteX147" fmla="*/ 56802 w 494266"/>
                <a:gd name="connsiteY147" fmla="*/ 182356 h 243010"/>
                <a:gd name="connsiteX148" fmla="*/ 56573 w 494266"/>
                <a:gd name="connsiteY148" fmla="*/ 182965 h 243010"/>
                <a:gd name="connsiteX149" fmla="*/ 58936 w 494266"/>
                <a:gd name="connsiteY149" fmla="*/ 182737 h 243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Lst>
              <a:rect l="l" t="t" r="r" b="b"/>
              <a:pathLst>
                <a:path w="494266" h="243010">
                  <a:moveTo>
                    <a:pt x="494038" y="92973"/>
                  </a:moveTo>
                  <a:lnTo>
                    <a:pt x="490533" y="94497"/>
                  </a:lnTo>
                  <a:cubicBezTo>
                    <a:pt x="490380" y="93964"/>
                    <a:pt x="490228" y="93507"/>
                    <a:pt x="489313" y="93430"/>
                  </a:cubicBezTo>
                  <a:cubicBezTo>
                    <a:pt x="489466" y="93811"/>
                    <a:pt x="489542" y="94269"/>
                    <a:pt x="489618" y="94650"/>
                  </a:cubicBezTo>
                  <a:lnTo>
                    <a:pt x="481846" y="95488"/>
                  </a:lnTo>
                  <a:cubicBezTo>
                    <a:pt x="480398" y="93125"/>
                    <a:pt x="478264" y="91144"/>
                    <a:pt x="476359" y="88935"/>
                  </a:cubicBezTo>
                  <a:cubicBezTo>
                    <a:pt x="473540" y="85582"/>
                    <a:pt x="469654" y="82915"/>
                    <a:pt x="467444" y="79105"/>
                  </a:cubicBezTo>
                  <a:cubicBezTo>
                    <a:pt x="464777" y="74533"/>
                    <a:pt x="461043" y="70037"/>
                    <a:pt x="456547" y="65998"/>
                  </a:cubicBezTo>
                  <a:cubicBezTo>
                    <a:pt x="451290" y="61274"/>
                    <a:pt x="447327" y="55864"/>
                    <a:pt x="442069" y="51139"/>
                  </a:cubicBezTo>
                  <a:cubicBezTo>
                    <a:pt x="438031" y="47558"/>
                    <a:pt x="433383" y="44129"/>
                    <a:pt x="427286" y="42072"/>
                  </a:cubicBezTo>
                  <a:cubicBezTo>
                    <a:pt x="423096" y="40624"/>
                    <a:pt x="421495" y="41081"/>
                    <a:pt x="420962" y="44205"/>
                  </a:cubicBezTo>
                  <a:cubicBezTo>
                    <a:pt x="420352" y="47939"/>
                    <a:pt x="419666" y="51597"/>
                    <a:pt x="419666" y="55330"/>
                  </a:cubicBezTo>
                  <a:cubicBezTo>
                    <a:pt x="419666" y="60207"/>
                    <a:pt x="416771" y="64322"/>
                    <a:pt x="414028" y="68589"/>
                  </a:cubicBezTo>
                  <a:cubicBezTo>
                    <a:pt x="413190" y="69885"/>
                    <a:pt x="411437" y="70189"/>
                    <a:pt x="409456" y="69961"/>
                  </a:cubicBezTo>
                  <a:cubicBezTo>
                    <a:pt x="405188" y="69580"/>
                    <a:pt x="402293" y="67294"/>
                    <a:pt x="402064" y="64170"/>
                  </a:cubicBezTo>
                  <a:cubicBezTo>
                    <a:pt x="401912" y="62722"/>
                    <a:pt x="401150" y="61274"/>
                    <a:pt x="400769" y="59750"/>
                  </a:cubicBezTo>
                  <a:cubicBezTo>
                    <a:pt x="399855" y="56016"/>
                    <a:pt x="399016" y="52282"/>
                    <a:pt x="398026" y="48549"/>
                  </a:cubicBezTo>
                  <a:cubicBezTo>
                    <a:pt x="396654" y="43291"/>
                    <a:pt x="394978" y="38033"/>
                    <a:pt x="391549" y="33156"/>
                  </a:cubicBezTo>
                  <a:cubicBezTo>
                    <a:pt x="391168" y="32547"/>
                    <a:pt x="390482" y="32089"/>
                    <a:pt x="389948" y="31556"/>
                  </a:cubicBezTo>
                  <a:cubicBezTo>
                    <a:pt x="389491" y="32165"/>
                    <a:pt x="388806" y="32699"/>
                    <a:pt x="388653" y="33309"/>
                  </a:cubicBezTo>
                  <a:cubicBezTo>
                    <a:pt x="387510" y="37804"/>
                    <a:pt x="387358" y="42452"/>
                    <a:pt x="385300" y="46720"/>
                  </a:cubicBezTo>
                  <a:cubicBezTo>
                    <a:pt x="383091" y="51292"/>
                    <a:pt x="382862" y="56016"/>
                    <a:pt x="382176" y="60588"/>
                  </a:cubicBezTo>
                  <a:cubicBezTo>
                    <a:pt x="381490" y="65236"/>
                    <a:pt x="380423" y="69427"/>
                    <a:pt x="376842" y="73466"/>
                  </a:cubicBezTo>
                  <a:cubicBezTo>
                    <a:pt x="375623" y="74837"/>
                    <a:pt x="374556" y="74837"/>
                    <a:pt x="373413" y="74685"/>
                  </a:cubicBezTo>
                  <a:cubicBezTo>
                    <a:pt x="369451" y="74075"/>
                    <a:pt x="367317" y="71637"/>
                    <a:pt x="367165" y="68132"/>
                  </a:cubicBezTo>
                  <a:cubicBezTo>
                    <a:pt x="367165" y="65770"/>
                    <a:pt x="367165" y="63331"/>
                    <a:pt x="367165" y="60969"/>
                  </a:cubicBezTo>
                  <a:cubicBezTo>
                    <a:pt x="367165" y="58607"/>
                    <a:pt x="366555" y="56016"/>
                    <a:pt x="367317" y="53806"/>
                  </a:cubicBezTo>
                  <a:cubicBezTo>
                    <a:pt x="368155" y="51520"/>
                    <a:pt x="364345" y="49539"/>
                    <a:pt x="367088" y="47405"/>
                  </a:cubicBezTo>
                  <a:cubicBezTo>
                    <a:pt x="364269" y="42910"/>
                    <a:pt x="365565" y="37957"/>
                    <a:pt x="364879" y="33232"/>
                  </a:cubicBezTo>
                  <a:cubicBezTo>
                    <a:pt x="363888" y="26603"/>
                    <a:pt x="360916" y="20583"/>
                    <a:pt x="358478" y="14411"/>
                  </a:cubicBezTo>
                  <a:cubicBezTo>
                    <a:pt x="357487" y="11896"/>
                    <a:pt x="355582" y="11592"/>
                    <a:pt x="353068" y="13420"/>
                  </a:cubicBezTo>
                  <a:cubicBezTo>
                    <a:pt x="350172" y="15554"/>
                    <a:pt x="347353" y="17764"/>
                    <a:pt x="345067" y="20126"/>
                  </a:cubicBezTo>
                  <a:cubicBezTo>
                    <a:pt x="340495" y="24927"/>
                    <a:pt x="334856" y="29270"/>
                    <a:pt x="333484" y="35442"/>
                  </a:cubicBezTo>
                  <a:cubicBezTo>
                    <a:pt x="333027" y="37347"/>
                    <a:pt x="331046" y="39252"/>
                    <a:pt x="329293" y="40852"/>
                  </a:cubicBezTo>
                  <a:cubicBezTo>
                    <a:pt x="327083" y="42757"/>
                    <a:pt x="323655" y="42681"/>
                    <a:pt x="321673" y="40624"/>
                  </a:cubicBezTo>
                  <a:cubicBezTo>
                    <a:pt x="320302" y="39176"/>
                    <a:pt x="319083" y="37347"/>
                    <a:pt x="319083" y="35671"/>
                  </a:cubicBezTo>
                  <a:cubicBezTo>
                    <a:pt x="319083" y="32089"/>
                    <a:pt x="319997" y="28584"/>
                    <a:pt x="320226" y="25003"/>
                  </a:cubicBezTo>
                  <a:cubicBezTo>
                    <a:pt x="320302" y="23022"/>
                    <a:pt x="320606" y="19745"/>
                    <a:pt x="319311" y="19288"/>
                  </a:cubicBezTo>
                  <a:cubicBezTo>
                    <a:pt x="315882" y="18145"/>
                    <a:pt x="314358" y="21117"/>
                    <a:pt x="312148" y="22564"/>
                  </a:cubicBezTo>
                  <a:cubicBezTo>
                    <a:pt x="308643" y="24850"/>
                    <a:pt x="305900" y="27212"/>
                    <a:pt x="305138" y="31099"/>
                  </a:cubicBezTo>
                  <a:cubicBezTo>
                    <a:pt x="304605" y="33690"/>
                    <a:pt x="302318" y="36890"/>
                    <a:pt x="297518" y="37804"/>
                  </a:cubicBezTo>
                  <a:cubicBezTo>
                    <a:pt x="296756" y="37957"/>
                    <a:pt x="295918" y="38185"/>
                    <a:pt x="295232" y="38033"/>
                  </a:cubicBezTo>
                  <a:cubicBezTo>
                    <a:pt x="290584" y="37119"/>
                    <a:pt x="288526" y="32775"/>
                    <a:pt x="291193" y="29803"/>
                  </a:cubicBezTo>
                  <a:cubicBezTo>
                    <a:pt x="291651" y="29346"/>
                    <a:pt x="291879" y="28737"/>
                    <a:pt x="292184" y="28203"/>
                  </a:cubicBezTo>
                  <a:cubicBezTo>
                    <a:pt x="292413" y="27746"/>
                    <a:pt x="292717" y="27289"/>
                    <a:pt x="292946" y="26832"/>
                  </a:cubicBezTo>
                  <a:cubicBezTo>
                    <a:pt x="292336" y="26832"/>
                    <a:pt x="291651" y="26832"/>
                    <a:pt x="291117" y="27060"/>
                  </a:cubicBezTo>
                  <a:cubicBezTo>
                    <a:pt x="287460" y="28508"/>
                    <a:pt x="284031" y="30260"/>
                    <a:pt x="280297" y="31556"/>
                  </a:cubicBezTo>
                  <a:cubicBezTo>
                    <a:pt x="273439" y="33918"/>
                    <a:pt x="266123" y="35747"/>
                    <a:pt x="259494" y="38414"/>
                  </a:cubicBezTo>
                  <a:cubicBezTo>
                    <a:pt x="249817" y="42300"/>
                    <a:pt x="240520" y="46644"/>
                    <a:pt x="231148" y="50835"/>
                  </a:cubicBezTo>
                  <a:cubicBezTo>
                    <a:pt x="224213" y="53959"/>
                    <a:pt x="217356" y="57235"/>
                    <a:pt x="210574" y="60436"/>
                  </a:cubicBezTo>
                  <a:cubicBezTo>
                    <a:pt x="209355" y="61045"/>
                    <a:pt x="207983" y="61579"/>
                    <a:pt x="207068" y="62417"/>
                  </a:cubicBezTo>
                  <a:cubicBezTo>
                    <a:pt x="201887" y="66989"/>
                    <a:pt x="194876" y="70037"/>
                    <a:pt x="189009" y="74075"/>
                  </a:cubicBezTo>
                  <a:cubicBezTo>
                    <a:pt x="181389" y="79257"/>
                    <a:pt x="173007" y="83829"/>
                    <a:pt x="166073" y="89620"/>
                  </a:cubicBezTo>
                  <a:cubicBezTo>
                    <a:pt x="155481" y="98460"/>
                    <a:pt x="144432" y="107070"/>
                    <a:pt x="132926" y="115300"/>
                  </a:cubicBezTo>
                  <a:cubicBezTo>
                    <a:pt x="124011" y="121700"/>
                    <a:pt x="116771" y="128711"/>
                    <a:pt x="110523" y="137245"/>
                  </a:cubicBezTo>
                  <a:cubicBezTo>
                    <a:pt x="108771" y="139150"/>
                    <a:pt x="106713" y="140903"/>
                    <a:pt x="105418" y="142884"/>
                  </a:cubicBezTo>
                  <a:cubicBezTo>
                    <a:pt x="101455" y="149132"/>
                    <a:pt x="98560" y="155686"/>
                    <a:pt x="92464" y="161172"/>
                  </a:cubicBezTo>
                  <a:cubicBezTo>
                    <a:pt x="91854" y="161705"/>
                    <a:pt x="91321" y="162467"/>
                    <a:pt x="91168" y="163153"/>
                  </a:cubicBezTo>
                  <a:cubicBezTo>
                    <a:pt x="89111" y="169783"/>
                    <a:pt x="84539" y="176031"/>
                    <a:pt x="85606" y="183194"/>
                  </a:cubicBezTo>
                  <a:cubicBezTo>
                    <a:pt x="86139" y="186699"/>
                    <a:pt x="81415" y="189823"/>
                    <a:pt x="76462" y="190052"/>
                  </a:cubicBezTo>
                  <a:cubicBezTo>
                    <a:pt x="74709" y="190128"/>
                    <a:pt x="74328" y="190662"/>
                    <a:pt x="73338" y="191576"/>
                  </a:cubicBezTo>
                  <a:cubicBezTo>
                    <a:pt x="71433" y="193405"/>
                    <a:pt x="65794" y="193710"/>
                    <a:pt x="64041" y="192109"/>
                  </a:cubicBezTo>
                  <a:cubicBezTo>
                    <a:pt x="59850" y="188223"/>
                    <a:pt x="54288" y="187918"/>
                    <a:pt x="48191" y="188071"/>
                  </a:cubicBezTo>
                  <a:cubicBezTo>
                    <a:pt x="39733" y="188299"/>
                    <a:pt x="28456" y="193710"/>
                    <a:pt x="25484" y="199348"/>
                  </a:cubicBezTo>
                  <a:cubicBezTo>
                    <a:pt x="23731" y="202701"/>
                    <a:pt x="21750" y="205902"/>
                    <a:pt x="20226" y="209330"/>
                  </a:cubicBezTo>
                  <a:cubicBezTo>
                    <a:pt x="19388" y="211159"/>
                    <a:pt x="18169" y="213522"/>
                    <a:pt x="19083" y="215122"/>
                  </a:cubicBezTo>
                  <a:cubicBezTo>
                    <a:pt x="20378" y="217484"/>
                    <a:pt x="19769" y="219694"/>
                    <a:pt x="20226" y="221980"/>
                  </a:cubicBezTo>
                  <a:cubicBezTo>
                    <a:pt x="21141" y="226323"/>
                    <a:pt x="21979" y="230667"/>
                    <a:pt x="23274" y="235010"/>
                  </a:cubicBezTo>
                  <a:cubicBezTo>
                    <a:pt x="24112" y="237753"/>
                    <a:pt x="25408" y="240420"/>
                    <a:pt x="26932" y="243011"/>
                  </a:cubicBezTo>
                  <a:lnTo>
                    <a:pt x="20074" y="242477"/>
                  </a:lnTo>
                  <a:cubicBezTo>
                    <a:pt x="19616" y="242325"/>
                    <a:pt x="19236" y="242097"/>
                    <a:pt x="18855" y="241487"/>
                  </a:cubicBezTo>
                  <a:cubicBezTo>
                    <a:pt x="18473" y="241487"/>
                    <a:pt x="18016" y="241487"/>
                    <a:pt x="17635" y="241487"/>
                  </a:cubicBezTo>
                  <a:lnTo>
                    <a:pt x="14206" y="242249"/>
                  </a:lnTo>
                  <a:cubicBezTo>
                    <a:pt x="11844" y="236915"/>
                    <a:pt x="11463" y="231352"/>
                    <a:pt x="9482" y="226018"/>
                  </a:cubicBezTo>
                  <a:cubicBezTo>
                    <a:pt x="7882" y="221827"/>
                    <a:pt x="8110" y="217636"/>
                    <a:pt x="8263" y="213445"/>
                  </a:cubicBezTo>
                  <a:cubicBezTo>
                    <a:pt x="8415" y="210245"/>
                    <a:pt x="7882" y="206587"/>
                    <a:pt x="9787" y="203844"/>
                  </a:cubicBezTo>
                  <a:cubicBezTo>
                    <a:pt x="13140" y="199044"/>
                    <a:pt x="9787" y="194929"/>
                    <a:pt x="9330" y="190509"/>
                  </a:cubicBezTo>
                  <a:cubicBezTo>
                    <a:pt x="9330" y="190357"/>
                    <a:pt x="8872" y="190280"/>
                    <a:pt x="8872" y="190204"/>
                  </a:cubicBezTo>
                  <a:cubicBezTo>
                    <a:pt x="8263" y="181060"/>
                    <a:pt x="2471" y="172831"/>
                    <a:pt x="186" y="163992"/>
                  </a:cubicBezTo>
                  <a:cubicBezTo>
                    <a:pt x="-43" y="163077"/>
                    <a:pt x="186" y="162087"/>
                    <a:pt x="186" y="161096"/>
                  </a:cubicBezTo>
                  <a:cubicBezTo>
                    <a:pt x="186" y="158353"/>
                    <a:pt x="490" y="155610"/>
                    <a:pt x="109" y="152942"/>
                  </a:cubicBezTo>
                  <a:cubicBezTo>
                    <a:pt x="-272" y="150428"/>
                    <a:pt x="490" y="147990"/>
                    <a:pt x="186" y="145551"/>
                  </a:cubicBezTo>
                  <a:cubicBezTo>
                    <a:pt x="33" y="144256"/>
                    <a:pt x="33" y="142884"/>
                    <a:pt x="186" y="141665"/>
                  </a:cubicBezTo>
                  <a:lnTo>
                    <a:pt x="4376" y="141817"/>
                  </a:lnTo>
                  <a:cubicBezTo>
                    <a:pt x="4376" y="141817"/>
                    <a:pt x="4986" y="141817"/>
                    <a:pt x="4986" y="141512"/>
                  </a:cubicBezTo>
                  <a:lnTo>
                    <a:pt x="11082" y="141512"/>
                  </a:lnTo>
                  <a:cubicBezTo>
                    <a:pt x="11082" y="142198"/>
                    <a:pt x="11082" y="142808"/>
                    <a:pt x="11082" y="143417"/>
                  </a:cubicBezTo>
                  <a:cubicBezTo>
                    <a:pt x="11235" y="150504"/>
                    <a:pt x="9711" y="157667"/>
                    <a:pt x="12301" y="164601"/>
                  </a:cubicBezTo>
                  <a:cubicBezTo>
                    <a:pt x="13292" y="167344"/>
                    <a:pt x="14359" y="170087"/>
                    <a:pt x="15502" y="172755"/>
                  </a:cubicBezTo>
                  <a:cubicBezTo>
                    <a:pt x="17026" y="176412"/>
                    <a:pt x="18702" y="180146"/>
                    <a:pt x="20378" y="183804"/>
                  </a:cubicBezTo>
                  <a:cubicBezTo>
                    <a:pt x="20760" y="184642"/>
                    <a:pt x="21369" y="185404"/>
                    <a:pt x="22131" y="186166"/>
                  </a:cubicBezTo>
                  <a:cubicBezTo>
                    <a:pt x="22817" y="186852"/>
                    <a:pt x="23655" y="187766"/>
                    <a:pt x="24951" y="186394"/>
                  </a:cubicBezTo>
                  <a:cubicBezTo>
                    <a:pt x="29523" y="181899"/>
                    <a:pt x="36152" y="180070"/>
                    <a:pt x="43391" y="178927"/>
                  </a:cubicBezTo>
                  <a:cubicBezTo>
                    <a:pt x="49792" y="177936"/>
                    <a:pt x="56193" y="176641"/>
                    <a:pt x="62441" y="179460"/>
                  </a:cubicBezTo>
                  <a:cubicBezTo>
                    <a:pt x="64346" y="180298"/>
                    <a:pt x="66708" y="180603"/>
                    <a:pt x="68766" y="181213"/>
                  </a:cubicBezTo>
                  <a:cubicBezTo>
                    <a:pt x="70899" y="181899"/>
                    <a:pt x="72195" y="181822"/>
                    <a:pt x="72956" y="179917"/>
                  </a:cubicBezTo>
                  <a:cubicBezTo>
                    <a:pt x="74404" y="176336"/>
                    <a:pt x="76309" y="172907"/>
                    <a:pt x="77910" y="169402"/>
                  </a:cubicBezTo>
                  <a:cubicBezTo>
                    <a:pt x="78900" y="167116"/>
                    <a:pt x="79433" y="164754"/>
                    <a:pt x="80653" y="162544"/>
                  </a:cubicBezTo>
                  <a:cubicBezTo>
                    <a:pt x="82710" y="158962"/>
                    <a:pt x="84463" y="155152"/>
                    <a:pt x="87739" y="152257"/>
                  </a:cubicBezTo>
                  <a:cubicBezTo>
                    <a:pt x="90711" y="149666"/>
                    <a:pt x="92311" y="146923"/>
                    <a:pt x="93988" y="143951"/>
                  </a:cubicBezTo>
                  <a:cubicBezTo>
                    <a:pt x="94673" y="142732"/>
                    <a:pt x="95131" y="141360"/>
                    <a:pt x="96121" y="140217"/>
                  </a:cubicBezTo>
                  <a:cubicBezTo>
                    <a:pt x="99779" y="136026"/>
                    <a:pt x="103665" y="131911"/>
                    <a:pt x="107399" y="127720"/>
                  </a:cubicBezTo>
                  <a:cubicBezTo>
                    <a:pt x="114181" y="120177"/>
                    <a:pt x="120963" y="112709"/>
                    <a:pt x="130640" y="106765"/>
                  </a:cubicBezTo>
                  <a:cubicBezTo>
                    <a:pt x="132088" y="105851"/>
                    <a:pt x="133002" y="104555"/>
                    <a:pt x="134298" y="103565"/>
                  </a:cubicBezTo>
                  <a:cubicBezTo>
                    <a:pt x="138260" y="100288"/>
                    <a:pt x="142298" y="96935"/>
                    <a:pt x="146337" y="93735"/>
                  </a:cubicBezTo>
                  <a:cubicBezTo>
                    <a:pt x="148013" y="92440"/>
                    <a:pt x="149918" y="91373"/>
                    <a:pt x="151671" y="90077"/>
                  </a:cubicBezTo>
                  <a:cubicBezTo>
                    <a:pt x="153500" y="88782"/>
                    <a:pt x="155329" y="87410"/>
                    <a:pt x="157081" y="86039"/>
                  </a:cubicBezTo>
                  <a:cubicBezTo>
                    <a:pt x="161348" y="82686"/>
                    <a:pt x="165387" y="79181"/>
                    <a:pt x="169959" y="75980"/>
                  </a:cubicBezTo>
                  <a:cubicBezTo>
                    <a:pt x="173617" y="73466"/>
                    <a:pt x="178189" y="71561"/>
                    <a:pt x="181999" y="69046"/>
                  </a:cubicBezTo>
                  <a:cubicBezTo>
                    <a:pt x="190000" y="63865"/>
                    <a:pt x="197772" y="58455"/>
                    <a:pt x="205697" y="53120"/>
                  </a:cubicBezTo>
                  <a:cubicBezTo>
                    <a:pt x="206916" y="52282"/>
                    <a:pt x="208364" y="51520"/>
                    <a:pt x="209888" y="51139"/>
                  </a:cubicBezTo>
                  <a:cubicBezTo>
                    <a:pt x="216975" y="49006"/>
                    <a:pt x="223528" y="46415"/>
                    <a:pt x="228938" y="42300"/>
                  </a:cubicBezTo>
                  <a:cubicBezTo>
                    <a:pt x="231071" y="40700"/>
                    <a:pt x="233967" y="39557"/>
                    <a:pt x="236710" y="38490"/>
                  </a:cubicBezTo>
                  <a:cubicBezTo>
                    <a:pt x="243721" y="35595"/>
                    <a:pt x="250655" y="32470"/>
                    <a:pt x="258046" y="30108"/>
                  </a:cubicBezTo>
                  <a:cubicBezTo>
                    <a:pt x="269095" y="26679"/>
                    <a:pt x="278544" y="21421"/>
                    <a:pt x="288374" y="16621"/>
                  </a:cubicBezTo>
                  <a:cubicBezTo>
                    <a:pt x="292793" y="14411"/>
                    <a:pt x="296985" y="13268"/>
                    <a:pt x="302014" y="13497"/>
                  </a:cubicBezTo>
                  <a:cubicBezTo>
                    <a:pt x="306052" y="13725"/>
                    <a:pt x="309024" y="12963"/>
                    <a:pt x="311920" y="10753"/>
                  </a:cubicBezTo>
                  <a:cubicBezTo>
                    <a:pt x="318701" y="5572"/>
                    <a:pt x="325941" y="6410"/>
                    <a:pt x="330665" y="12506"/>
                  </a:cubicBezTo>
                  <a:cubicBezTo>
                    <a:pt x="332798" y="15249"/>
                    <a:pt x="333941" y="15097"/>
                    <a:pt x="336761" y="12658"/>
                  </a:cubicBezTo>
                  <a:cubicBezTo>
                    <a:pt x="340114" y="9763"/>
                    <a:pt x="342095" y="6029"/>
                    <a:pt x="347429" y="4276"/>
                  </a:cubicBezTo>
                  <a:cubicBezTo>
                    <a:pt x="350096" y="3438"/>
                    <a:pt x="352382" y="2067"/>
                    <a:pt x="354896" y="1000"/>
                  </a:cubicBezTo>
                  <a:cubicBezTo>
                    <a:pt x="358402" y="-524"/>
                    <a:pt x="361526" y="-372"/>
                    <a:pt x="363964" y="1914"/>
                  </a:cubicBezTo>
                  <a:cubicBezTo>
                    <a:pt x="366403" y="4124"/>
                    <a:pt x="368003" y="6791"/>
                    <a:pt x="370289" y="9153"/>
                  </a:cubicBezTo>
                  <a:cubicBezTo>
                    <a:pt x="372423" y="11363"/>
                    <a:pt x="371584" y="13725"/>
                    <a:pt x="372041" y="16087"/>
                  </a:cubicBezTo>
                  <a:cubicBezTo>
                    <a:pt x="373489" y="22869"/>
                    <a:pt x="376156" y="29575"/>
                    <a:pt x="375699" y="36585"/>
                  </a:cubicBezTo>
                  <a:cubicBezTo>
                    <a:pt x="375547" y="38185"/>
                    <a:pt x="376537" y="39862"/>
                    <a:pt x="376995" y="41462"/>
                  </a:cubicBezTo>
                  <a:cubicBezTo>
                    <a:pt x="377071" y="41767"/>
                    <a:pt x="377299" y="41995"/>
                    <a:pt x="377528" y="42300"/>
                  </a:cubicBezTo>
                  <a:cubicBezTo>
                    <a:pt x="377756" y="41995"/>
                    <a:pt x="378290" y="41690"/>
                    <a:pt x="378290" y="41310"/>
                  </a:cubicBezTo>
                  <a:cubicBezTo>
                    <a:pt x="378823" y="37271"/>
                    <a:pt x="379281" y="33232"/>
                    <a:pt x="379661" y="29270"/>
                  </a:cubicBezTo>
                  <a:cubicBezTo>
                    <a:pt x="379966" y="26374"/>
                    <a:pt x="384462" y="21879"/>
                    <a:pt x="388348" y="21421"/>
                  </a:cubicBezTo>
                  <a:cubicBezTo>
                    <a:pt x="392311" y="20964"/>
                    <a:pt x="395054" y="22717"/>
                    <a:pt x="397568" y="24927"/>
                  </a:cubicBezTo>
                  <a:cubicBezTo>
                    <a:pt x="403969" y="30489"/>
                    <a:pt x="406789" y="36966"/>
                    <a:pt x="407856" y="43977"/>
                  </a:cubicBezTo>
                  <a:cubicBezTo>
                    <a:pt x="408008" y="44891"/>
                    <a:pt x="408465" y="45729"/>
                    <a:pt x="408846" y="46567"/>
                  </a:cubicBezTo>
                  <a:cubicBezTo>
                    <a:pt x="408998" y="46872"/>
                    <a:pt x="409456" y="47025"/>
                    <a:pt x="409761" y="47253"/>
                  </a:cubicBezTo>
                  <a:cubicBezTo>
                    <a:pt x="409989" y="47025"/>
                    <a:pt x="410446" y="46796"/>
                    <a:pt x="410446" y="46567"/>
                  </a:cubicBezTo>
                  <a:cubicBezTo>
                    <a:pt x="410446" y="45272"/>
                    <a:pt x="410599" y="43977"/>
                    <a:pt x="410446" y="42757"/>
                  </a:cubicBezTo>
                  <a:cubicBezTo>
                    <a:pt x="409761" y="38033"/>
                    <a:pt x="412656" y="34375"/>
                    <a:pt x="417381" y="31327"/>
                  </a:cubicBezTo>
                  <a:cubicBezTo>
                    <a:pt x="419743" y="29727"/>
                    <a:pt x="424162" y="29499"/>
                    <a:pt x="426906" y="30718"/>
                  </a:cubicBezTo>
                  <a:cubicBezTo>
                    <a:pt x="434297" y="33918"/>
                    <a:pt x="440926" y="37804"/>
                    <a:pt x="446870" y="42224"/>
                  </a:cubicBezTo>
                  <a:cubicBezTo>
                    <a:pt x="450070" y="44662"/>
                    <a:pt x="452661" y="47482"/>
                    <a:pt x="455481" y="50225"/>
                  </a:cubicBezTo>
                  <a:cubicBezTo>
                    <a:pt x="460586" y="55102"/>
                    <a:pt x="465844" y="59902"/>
                    <a:pt x="470568" y="64932"/>
                  </a:cubicBezTo>
                  <a:cubicBezTo>
                    <a:pt x="474302" y="69046"/>
                    <a:pt x="477121" y="73542"/>
                    <a:pt x="480626" y="77733"/>
                  </a:cubicBezTo>
                  <a:cubicBezTo>
                    <a:pt x="485046" y="82991"/>
                    <a:pt x="489771" y="88096"/>
                    <a:pt x="494266" y="93278"/>
                  </a:cubicBezTo>
                  <a:close/>
                  <a:moveTo>
                    <a:pt x="429649" y="37271"/>
                  </a:moveTo>
                  <a:cubicBezTo>
                    <a:pt x="429649" y="37271"/>
                    <a:pt x="430030" y="36890"/>
                    <a:pt x="430182" y="36661"/>
                  </a:cubicBezTo>
                  <a:cubicBezTo>
                    <a:pt x="429801" y="36661"/>
                    <a:pt x="429344" y="36661"/>
                    <a:pt x="429649" y="37271"/>
                  </a:cubicBezTo>
                  <a:close/>
                  <a:moveTo>
                    <a:pt x="58936" y="182737"/>
                  </a:moveTo>
                  <a:cubicBezTo>
                    <a:pt x="58250" y="182584"/>
                    <a:pt x="57488" y="182432"/>
                    <a:pt x="56802" y="182356"/>
                  </a:cubicBezTo>
                  <a:cubicBezTo>
                    <a:pt x="56802" y="182356"/>
                    <a:pt x="56650" y="182737"/>
                    <a:pt x="56573" y="182965"/>
                  </a:cubicBezTo>
                  <a:cubicBezTo>
                    <a:pt x="57107" y="183042"/>
                    <a:pt x="57716" y="183118"/>
                    <a:pt x="58936" y="182737"/>
                  </a:cubicBezTo>
                  <a:close/>
                </a:path>
              </a:pathLst>
            </a:custGeom>
            <a:solidFill>
              <a:srgbClr val="040000"/>
            </a:solidFill>
            <a:ln w="7620" cap="flat">
              <a:noFill/>
              <a:prstDash val="solid"/>
              <a:miter/>
            </a:ln>
          </p:spPr>
          <p:txBody>
            <a:bodyPr rtlCol="0" anchor="ctr"/>
            <a:lstStyle/>
            <a:p>
              <a:endParaRPr lang="ja-JP" altLang="en-US"/>
            </a:p>
          </p:txBody>
        </p:sp>
        <p:sp>
          <p:nvSpPr>
            <p:cNvPr id="35" name="フリーフォーム: 図形 34">
              <a:extLst>
                <a:ext uri="{FF2B5EF4-FFF2-40B4-BE49-F238E27FC236}">
                  <a16:creationId xmlns:a16="http://schemas.microsoft.com/office/drawing/2014/main" id="{41C06F3F-71F7-5639-8236-577DB466DD4F}"/>
                </a:ext>
              </a:extLst>
            </p:cNvPr>
            <p:cNvSpPr/>
            <p:nvPr/>
          </p:nvSpPr>
          <p:spPr>
            <a:xfrm>
              <a:off x="5485866" y="3834355"/>
              <a:ext cx="40196" cy="28756"/>
            </a:xfrm>
            <a:custGeom>
              <a:avLst/>
              <a:gdLst>
                <a:gd name="connsiteX0" fmla="*/ 37186 w 40196"/>
                <a:gd name="connsiteY0" fmla="*/ 14431 h 28756"/>
                <a:gd name="connsiteX1" fmla="*/ 40158 w 40196"/>
                <a:gd name="connsiteY1" fmla="*/ 27461 h 28756"/>
                <a:gd name="connsiteX2" fmla="*/ 39624 w 40196"/>
                <a:gd name="connsiteY2" fmla="*/ 28756 h 28756"/>
                <a:gd name="connsiteX3" fmla="*/ 38710 w 40196"/>
                <a:gd name="connsiteY3" fmla="*/ 27232 h 28756"/>
                <a:gd name="connsiteX4" fmla="*/ 37262 w 40196"/>
                <a:gd name="connsiteY4" fmla="*/ 23346 h 28756"/>
                <a:gd name="connsiteX5" fmla="*/ 33528 w 40196"/>
                <a:gd name="connsiteY5" fmla="*/ 16793 h 28756"/>
                <a:gd name="connsiteX6" fmla="*/ 22555 w 40196"/>
                <a:gd name="connsiteY6" fmla="*/ 8868 h 28756"/>
                <a:gd name="connsiteX7" fmla="*/ 1829 w 40196"/>
                <a:gd name="connsiteY7" fmla="*/ 1858 h 28756"/>
                <a:gd name="connsiteX8" fmla="*/ 0 w 40196"/>
                <a:gd name="connsiteY8" fmla="*/ 1019 h 28756"/>
                <a:gd name="connsiteX9" fmla="*/ 1600 w 40196"/>
                <a:gd name="connsiteY9" fmla="*/ 29 h 28756"/>
                <a:gd name="connsiteX10" fmla="*/ 13030 w 40196"/>
                <a:gd name="connsiteY10" fmla="*/ 1096 h 28756"/>
                <a:gd name="connsiteX11" fmla="*/ 21184 w 40196"/>
                <a:gd name="connsiteY11" fmla="*/ 3153 h 28756"/>
                <a:gd name="connsiteX12" fmla="*/ 37186 w 40196"/>
                <a:gd name="connsiteY12" fmla="*/ 14431 h 28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196" h="28756">
                  <a:moveTo>
                    <a:pt x="37186" y="14431"/>
                  </a:moveTo>
                  <a:cubicBezTo>
                    <a:pt x="39624" y="18774"/>
                    <a:pt x="40386" y="22965"/>
                    <a:pt x="40158" y="27461"/>
                  </a:cubicBezTo>
                  <a:cubicBezTo>
                    <a:pt x="40158" y="27918"/>
                    <a:pt x="39776" y="28299"/>
                    <a:pt x="39624" y="28756"/>
                  </a:cubicBezTo>
                  <a:cubicBezTo>
                    <a:pt x="39319" y="28223"/>
                    <a:pt x="38938" y="27766"/>
                    <a:pt x="38710" y="27232"/>
                  </a:cubicBezTo>
                  <a:cubicBezTo>
                    <a:pt x="38176" y="25937"/>
                    <a:pt x="37871" y="24565"/>
                    <a:pt x="37262" y="23346"/>
                  </a:cubicBezTo>
                  <a:cubicBezTo>
                    <a:pt x="36119" y="21136"/>
                    <a:pt x="34747" y="19003"/>
                    <a:pt x="33528" y="16793"/>
                  </a:cubicBezTo>
                  <a:cubicBezTo>
                    <a:pt x="29413" y="13821"/>
                    <a:pt x="25908" y="11459"/>
                    <a:pt x="22555" y="8868"/>
                  </a:cubicBezTo>
                  <a:cubicBezTo>
                    <a:pt x="16916" y="4525"/>
                    <a:pt x="9982" y="2315"/>
                    <a:pt x="1829" y="1858"/>
                  </a:cubicBezTo>
                  <a:cubicBezTo>
                    <a:pt x="1219" y="1858"/>
                    <a:pt x="610" y="1324"/>
                    <a:pt x="0" y="1019"/>
                  </a:cubicBezTo>
                  <a:cubicBezTo>
                    <a:pt x="533" y="715"/>
                    <a:pt x="1067" y="29"/>
                    <a:pt x="1600" y="29"/>
                  </a:cubicBezTo>
                  <a:cubicBezTo>
                    <a:pt x="5486" y="29"/>
                    <a:pt x="9296" y="-276"/>
                    <a:pt x="13030" y="1096"/>
                  </a:cubicBezTo>
                  <a:cubicBezTo>
                    <a:pt x="15545" y="2010"/>
                    <a:pt x="18441" y="2543"/>
                    <a:pt x="21184" y="3153"/>
                  </a:cubicBezTo>
                  <a:cubicBezTo>
                    <a:pt x="29337" y="4906"/>
                    <a:pt x="33985" y="8792"/>
                    <a:pt x="37186" y="14431"/>
                  </a:cubicBezTo>
                  <a:close/>
                </a:path>
              </a:pathLst>
            </a:custGeom>
            <a:solidFill>
              <a:srgbClr val="FFFFFF"/>
            </a:solidFill>
            <a:ln w="7620" cap="flat">
              <a:noFill/>
              <a:prstDash val="solid"/>
              <a:miter/>
            </a:ln>
          </p:spPr>
          <p:txBody>
            <a:bodyPr rtlCol="0" anchor="ctr"/>
            <a:lstStyle/>
            <a:p>
              <a:endParaRPr lang="ja-JP" altLang="en-US"/>
            </a:p>
          </p:txBody>
        </p:sp>
        <p:sp>
          <p:nvSpPr>
            <p:cNvPr id="36" name="フリーフォーム: 図形 35">
              <a:extLst>
                <a:ext uri="{FF2B5EF4-FFF2-40B4-BE49-F238E27FC236}">
                  <a16:creationId xmlns:a16="http://schemas.microsoft.com/office/drawing/2014/main" id="{56AFD137-F15D-42F6-1BA2-24881090B3A0}"/>
                </a:ext>
              </a:extLst>
            </p:cNvPr>
            <p:cNvSpPr/>
            <p:nvPr/>
          </p:nvSpPr>
          <p:spPr>
            <a:xfrm>
              <a:off x="5355754" y="3451248"/>
              <a:ext cx="165077" cy="112282"/>
            </a:xfrm>
            <a:custGeom>
              <a:avLst/>
              <a:gdLst>
                <a:gd name="connsiteX0" fmla="*/ 165012 w 165077"/>
                <a:gd name="connsiteY0" fmla="*/ 66372 h 112282"/>
                <a:gd name="connsiteX1" fmla="*/ 159907 w 165077"/>
                <a:gd name="connsiteY1" fmla="*/ 77878 h 112282"/>
                <a:gd name="connsiteX2" fmla="*/ 147638 w 165077"/>
                <a:gd name="connsiteY2" fmla="*/ 94871 h 112282"/>
                <a:gd name="connsiteX3" fmla="*/ 147943 w 165077"/>
                <a:gd name="connsiteY3" fmla="*/ 99672 h 112282"/>
                <a:gd name="connsiteX4" fmla="*/ 150077 w 165077"/>
                <a:gd name="connsiteY4" fmla="*/ 102415 h 112282"/>
                <a:gd name="connsiteX5" fmla="*/ 148172 w 165077"/>
                <a:gd name="connsiteY5" fmla="*/ 104625 h 112282"/>
                <a:gd name="connsiteX6" fmla="*/ 133160 w 165077"/>
                <a:gd name="connsiteY6" fmla="*/ 107672 h 112282"/>
                <a:gd name="connsiteX7" fmla="*/ 131713 w 165077"/>
                <a:gd name="connsiteY7" fmla="*/ 108206 h 112282"/>
                <a:gd name="connsiteX8" fmla="*/ 131408 w 165077"/>
                <a:gd name="connsiteY8" fmla="*/ 106911 h 112282"/>
                <a:gd name="connsiteX9" fmla="*/ 134913 w 165077"/>
                <a:gd name="connsiteY9" fmla="*/ 103786 h 112282"/>
                <a:gd name="connsiteX10" fmla="*/ 142076 w 165077"/>
                <a:gd name="connsiteY10" fmla="*/ 98147 h 112282"/>
                <a:gd name="connsiteX11" fmla="*/ 151601 w 165077"/>
                <a:gd name="connsiteY11" fmla="*/ 69725 h 112282"/>
                <a:gd name="connsiteX12" fmla="*/ 148400 w 165077"/>
                <a:gd name="connsiteY12" fmla="*/ 47094 h 112282"/>
                <a:gd name="connsiteX13" fmla="*/ 130493 w 165077"/>
                <a:gd name="connsiteY13" fmla="*/ 26520 h 112282"/>
                <a:gd name="connsiteX14" fmla="*/ 108319 w 165077"/>
                <a:gd name="connsiteY14" fmla="*/ 16232 h 112282"/>
                <a:gd name="connsiteX15" fmla="*/ 85612 w 165077"/>
                <a:gd name="connsiteY15" fmla="*/ 8994 h 112282"/>
                <a:gd name="connsiteX16" fmla="*/ 68467 w 165077"/>
                <a:gd name="connsiteY16" fmla="*/ 10975 h 112282"/>
                <a:gd name="connsiteX17" fmla="*/ 51703 w 165077"/>
                <a:gd name="connsiteY17" fmla="*/ 19128 h 112282"/>
                <a:gd name="connsiteX18" fmla="*/ 41339 w 165077"/>
                <a:gd name="connsiteY18" fmla="*/ 25605 h 112282"/>
                <a:gd name="connsiteX19" fmla="*/ 36158 w 165077"/>
                <a:gd name="connsiteY19" fmla="*/ 30253 h 112282"/>
                <a:gd name="connsiteX20" fmla="*/ 31281 w 165077"/>
                <a:gd name="connsiteY20" fmla="*/ 35511 h 112282"/>
                <a:gd name="connsiteX21" fmla="*/ 28081 w 165077"/>
                <a:gd name="connsiteY21" fmla="*/ 42750 h 112282"/>
                <a:gd name="connsiteX22" fmla="*/ 24271 w 165077"/>
                <a:gd name="connsiteY22" fmla="*/ 53571 h 112282"/>
                <a:gd name="connsiteX23" fmla="*/ 26861 w 165077"/>
                <a:gd name="connsiteY23" fmla="*/ 66144 h 112282"/>
                <a:gd name="connsiteX24" fmla="*/ 38901 w 165077"/>
                <a:gd name="connsiteY24" fmla="*/ 81307 h 112282"/>
                <a:gd name="connsiteX25" fmla="*/ 76087 w 165077"/>
                <a:gd name="connsiteY25" fmla="*/ 90985 h 112282"/>
                <a:gd name="connsiteX26" fmla="*/ 96280 w 165077"/>
                <a:gd name="connsiteY26" fmla="*/ 90070 h 112282"/>
                <a:gd name="connsiteX27" fmla="*/ 119978 w 165077"/>
                <a:gd name="connsiteY27" fmla="*/ 82831 h 112282"/>
                <a:gd name="connsiteX28" fmla="*/ 128665 w 165077"/>
                <a:gd name="connsiteY28" fmla="*/ 62715 h 112282"/>
                <a:gd name="connsiteX29" fmla="*/ 127141 w 165077"/>
                <a:gd name="connsiteY29" fmla="*/ 54028 h 112282"/>
                <a:gd name="connsiteX30" fmla="*/ 121959 w 165077"/>
                <a:gd name="connsiteY30" fmla="*/ 43588 h 112282"/>
                <a:gd name="connsiteX31" fmla="*/ 102985 w 165077"/>
                <a:gd name="connsiteY31" fmla="*/ 33530 h 112282"/>
                <a:gd name="connsiteX32" fmla="*/ 95365 w 165077"/>
                <a:gd name="connsiteY32" fmla="*/ 31625 h 112282"/>
                <a:gd name="connsiteX33" fmla="*/ 86678 w 165077"/>
                <a:gd name="connsiteY33" fmla="*/ 31625 h 112282"/>
                <a:gd name="connsiteX34" fmla="*/ 76925 w 165077"/>
                <a:gd name="connsiteY34" fmla="*/ 34444 h 112282"/>
                <a:gd name="connsiteX35" fmla="*/ 62523 w 165077"/>
                <a:gd name="connsiteY35" fmla="*/ 45036 h 112282"/>
                <a:gd name="connsiteX36" fmla="*/ 53608 w 165077"/>
                <a:gd name="connsiteY36" fmla="*/ 57228 h 112282"/>
                <a:gd name="connsiteX37" fmla="*/ 62904 w 165077"/>
                <a:gd name="connsiteY37" fmla="*/ 77040 h 112282"/>
                <a:gd name="connsiteX38" fmla="*/ 80963 w 165077"/>
                <a:gd name="connsiteY38" fmla="*/ 80774 h 112282"/>
                <a:gd name="connsiteX39" fmla="*/ 81268 w 165077"/>
                <a:gd name="connsiteY39" fmla="*/ 82907 h 112282"/>
                <a:gd name="connsiteX40" fmla="*/ 73572 w 165077"/>
                <a:gd name="connsiteY40" fmla="*/ 83517 h 112282"/>
                <a:gd name="connsiteX41" fmla="*/ 54598 w 165077"/>
                <a:gd name="connsiteY41" fmla="*/ 80469 h 112282"/>
                <a:gd name="connsiteX42" fmla="*/ 38672 w 165077"/>
                <a:gd name="connsiteY42" fmla="*/ 66829 h 112282"/>
                <a:gd name="connsiteX43" fmla="*/ 35853 w 165077"/>
                <a:gd name="connsiteY43" fmla="*/ 55628 h 112282"/>
                <a:gd name="connsiteX44" fmla="*/ 41263 w 165077"/>
                <a:gd name="connsiteY44" fmla="*/ 38712 h 112282"/>
                <a:gd name="connsiteX45" fmla="*/ 48197 w 165077"/>
                <a:gd name="connsiteY45" fmla="*/ 32158 h 112282"/>
                <a:gd name="connsiteX46" fmla="*/ 66028 w 165077"/>
                <a:gd name="connsiteY46" fmla="*/ 21338 h 112282"/>
                <a:gd name="connsiteX47" fmla="*/ 98337 w 165077"/>
                <a:gd name="connsiteY47" fmla="*/ 21033 h 112282"/>
                <a:gd name="connsiteX48" fmla="*/ 122950 w 165077"/>
                <a:gd name="connsiteY48" fmla="*/ 31777 h 112282"/>
                <a:gd name="connsiteX49" fmla="*/ 131103 w 165077"/>
                <a:gd name="connsiteY49" fmla="*/ 38102 h 112282"/>
                <a:gd name="connsiteX50" fmla="*/ 138799 w 165077"/>
                <a:gd name="connsiteY50" fmla="*/ 52123 h 112282"/>
                <a:gd name="connsiteX51" fmla="*/ 141771 w 165077"/>
                <a:gd name="connsiteY51" fmla="*/ 65153 h 112282"/>
                <a:gd name="connsiteX52" fmla="*/ 135065 w 165077"/>
                <a:gd name="connsiteY52" fmla="*/ 91899 h 112282"/>
                <a:gd name="connsiteX53" fmla="*/ 133160 w 165077"/>
                <a:gd name="connsiteY53" fmla="*/ 94185 h 112282"/>
                <a:gd name="connsiteX54" fmla="*/ 107329 w 165077"/>
                <a:gd name="connsiteY54" fmla="*/ 109806 h 112282"/>
                <a:gd name="connsiteX55" fmla="*/ 98566 w 165077"/>
                <a:gd name="connsiteY55" fmla="*/ 110797 h 112282"/>
                <a:gd name="connsiteX56" fmla="*/ 93384 w 165077"/>
                <a:gd name="connsiteY56" fmla="*/ 111482 h 112282"/>
                <a:gd name="connsiteX57" fmla="*/ 84011 w 165077"/>
                <a:gd name="connsiteY57" fmla="*/ 110949 h 112282"/>
                <a:gd name="connsiteX58" fmla="*/ 57341 w 165077"/>
                <a:gd name="connsiteY58" fmla="*/ 98224 h 112282"/>
                <a:gd name="connsiteX59" fmla="*/ 40349 w 165077"/>
                <a:gd name="connsiteY59" fmla="*/ 91747 h 112282"/>
                <a:gd name="connsiteX60" fmla="*/ 17870 w 165077"/>
                <a:gd name="connsiteY60" fmla="*/ 81917 h 112282"/>
                <a:gd name="connsiteX61" fmla="*/ 4992 w 165077"/>
                <a:gd name="connsiteY61" fmla="*/ 71325 h 112282"/>
                <a:gd name="connsiteX62" fmla="*/ 1411 w 165077"/>
                <a:gd name="connsiteY62" fmla="*/ 63248 h 112282"/>
                <a:gd name="connsiteX63" fmla="*/ 39 w 165077"/>
                <a:gd name="connsiteY63" fmla="*/ 52580 h 112282"/>
                <a:gd name="connsiteX64" fmla="*/ 1944 w 165077"/>
                <a:gd name="connsiteY64" fmla="*/ 44960 h 112282"/>
                <a:gd name="connsiteX65" fmla="*/ 5144 w 165077"/>
                <a:gd name="connsiteY65" fmla="*/ 36349 h 112282"/>
                <a:gd name="connsiteX66" fmla="*/ 16193 w 165077"/>
                <a:gd name="connsiteY66" fmla="*/ 23243 h 112282"/>
                <a:gd name="connsiteX67" fmla="*/ 42711 w 165077"/>
                <a:gd name="connsiteY67" fmla="*/ 6479 h 112282"/>
                <a:gd name="connsiteX68" fmla="*/ 60923 w 165077"/>
                <a:gd name="connsiteY68" fmla="*/ 916 h 112282"/>
                <a:gd name="connsiteX69" fmla="*/ 75096 w 165077"/>
                <a:gd name="connsiteY69" fmla="*/ 2 h 112282"/>
                <a:gd name="connsiteX70" fmla="*/ 104128 w 165077"/>
                <a:gd name="connsiteY70" fmla="*/ 3050 h 112282"/>
                <a:gd name="connsiteX71" fmla="*/ 115863 w 165077"/>
                <a:gd name="connsiteY71" fmla="*/ 4650 h 112282"/>
                <a:gd name="connsiteX72" fmla="*/ 138799 w 165077"/>
                <a:gd name="connsiteY72" fmla="*/ 14632 h 112282"/>
                <a:gd name="connsiteX73" fmla="*/ 159145 w 165077"/>
                <a:gd name="connsiteY73" fmla="*/ 38788 h 112282"/>
                <a:gd name="connsiteX74" fmla="*/ 164860 w 165077"/>
                <a:gd name="connsiteY74" fmla="*/ 56314 h 112282"/>
                <a:gd name="connsiteX75" fmla="*/ 164860 w 165077"/>
                <a:gd name="connsiteY75" fmla="*/ 66372 h 112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65077" h="112282">
                  <a:moveTo>
                    <a:pt x="165012" y="66372"/>
                  </a:moveTo>
                  <a:cubicBezTo>
                    <a:pt x="165469" y="70792"/>
                    <a:pt x="163488" y="74449"/>
                    <a:pt x="159907" y="77878"/>
                  </a:cubicBezTo>
                  <a:cubicBezTo>
                    <a:pt x="154496" y="83060"/>
                    <a:pt x="151677" y="89232"/>
                    <a:pt x="147638" y="94871"/>
                  </a:cubicBezTo>
                  <a:cubicBezTo>
                    <a:pt x="146800" y="96090"/>
                    <a:pt x="145886" y="98071"/>
                    <a:pt x="147943" y="99672"/>
                  </a:cubicBezTo>
                  <a:cubicBezTo>
                    <a:pt x="148934" y="100434"/>
                    <a:pt x="149772" y="101424"/>
                    <a:pt x="150077" y="102415"/>
                  </a:cubicBezTo>
                  <a:cubicBezTo>
                    <a:pt x="150382" y="103329"/>
                    <a:pt x="150991" y="104701"/>
                    <a:pt x="148172" y="104625"/>
                  </a:cubicBezTo>
                  <a:cubicBezTo>
                    <a:pt x="142762" y="104396"/>
                    <a:pt x="138190" y="106606"/>
                    <a:pt x="133160" y="107672"/>
                  </a:cubicBezTo>
                  <a:cubicBezTo>
                    <a:pt x="132627" y="107749"/>
                    <a:pt x="132170" y="108054"/>
                    <a:pt x="131713" y="108206"/>
                  </a:cubicBezTo>
                  <a:cubicBezTo>
                    <a:pt x="131560" y="107749"/>
                    <a:pt x="131179" y="107215"/>
                    <a:pt x="131408" y="106911"/>
                  </a:cubicBezTo>
                  <a:cubicBezTo>
                    <a:pt x="132398" y="105767"/>
                    <a:pt x="133389" y="104244"/>
                    <a:pt x="134913" y="103786"/>
                  </a:cubicBezTo>
                  <a:cubicBezTo>
                    <a:pt x="138647" y="102643"/>
                    <a:pt x="140323" y="100434"/>
                    <a:pt x="142076" y="98147"/>
                  </a:cubicBezTo>
                  <a:cubicBezTo>
                    <a:pt x="148858" y="89308"/>
                    <a:pt x="151372" y="79783"/>
                    <a:pt x="151601" y="69725"/>
                  </a:cubicBezTo>
                  <a:cubicBezTo>
                    <a:pt x="151753" y="62029"/>
                    <a:pt x="151601" y="54256"/>
                    <a:pt x="148400" y="47094"/>
                  </a:cubicBezTo>
                  <a:cubicBezTo>
                    <a:pt x="144971" y="39397"/>
                    <a:pt x="141238" y="31396"/>
                    <a:pt x="130493" y="26520"/>
                  </a:cubicBezTo>
                  <a:cubicBezTo>
                    <a:pt x="123026" y="23167"/>
                    <a:pt x="115253" y="20042"/>
                    <a:pt x="108319" y="16232"/>
                  </a:cubicBezTo>
                  <a:cubicBezTo>
                    <a:pt x="101461" y="12422"/>
                    <a:pt x="93384" y="11051"/>
                    <a:pt x="85612" y="8994"/>
                  </a:cubicBezTo>
                  <a:cubicBezTo>
                    <a:pt x="84316" y="8612"/>
                    <a:pt x="70524" y="9984"/>
                    <a:pt x="68467" y="10975"/>
                  </a:cubicBezTo>
                  <a:cubicBezTo>
                    <a:pt x="62752" y="13566"/>
                    <a:pt x="57189" y="16232"/>
                    <a:pt x="51703" y="19128"/>
                  </a:cubicBezTo>
                  <a:cubicBezTo>
                    <a:pt x="48045" y="21033"/>
                    <a:pt x="44616" y="23319"/>
                    <a:pt x="41339" y="25605"/>
                  </a:cubicBezTo>
                  <a:cubicBezTo>
                    <a:pt x="39358" y="26977"/>
                    <a:pt x="37758" y="28653"/>
                    <a:pt x="36158" y="30253"/>
                  </a:cubicBezTo>
                  <a:cubicBezTo>
                    <a:pt x="34481" y="32006"/>
                    <a:pt x="33262" y="33987"/>
                    <a:pt x="31281" y="35511"/>
                  </a:cubicBezTo>
                  <a:cubicBezTo>
                    <a:pt x="28614" y="37645"/>
                    <a:pt x="29071" y="40312"/>
                    <a:pt x="28081" y="42750"/>
                  </a:cubicBezTo>
                  <a:cubicBezTo>
                    <a:pt x="26557" y="46332"/>
                    <a:pt x="24423" y="49913"/>
                    <a:pt x="24271" y="53571"/>
                  </a:cubicBezTo>
                  <a:cubicBezTo>
                    <a:pt x="24118" y="57762"/>
                    <a:pt x="25109" y="62105"/>
                    <a:pt x="26861" y="66144"/>
                  </a:cubicBezTo>
                  <a:cubicBezTo>
                    <a:pt x="29300" y="71706"/>
                    <a:pt x="32119" y="77192"/>
                    <a:pt x="38901" y="81307"/>
                  </a:cubicBezTo>
                  <a:cubicBezTo>
                    <a:pt x="49798" y="87937"/>
                    <a:pt x="61685" y="92432"/>
                    <a:pt x="76087" y="90985"/>
                  </a:cubicBezTo>
                  <a:cubicBezTo>
                    <a:pt x="82868" y="90299"/>
                    <a:pt x="89726" y="90985"/>
                    <a:pt x="96280" y="90070"/>
                  </a:cubicBezTo>
                  <a:cubicBezTo>
                    <a:pt x="104890" y="88927"/>
                    <a:pt x="114491" y="87556"/>
                    <a:pt x="119978" y="82831"/>
                  </a:cubicBezTo>
                  <a:cubicBezTo>
                    <a:pt x="126302" y="77421"/>
                    <a:pt x="133084" y="71173"/>
                    <a:pt x="128665" y="62715"/>
                  </a:cubicBezTo>
                  <a:cubicBezTo>
                    <a:pt x="127293" y="60047"/>
                    <a:pt x="127826" y="56923"/>
                    <a:pt x="127141" y="54028"/>
                  </a:cubicBezTo>
                  <a:cubicBezTo>
                    <a:pt x="126226" y="50370"/>
                    <a:pt x="124550" y="46865"/>
                    <a:pt x="121959" y="43588"/>
                  </a:cubicBezTo>
                  <a:cubicBezTo>
                    <a:pt x="117692" y="38178"/>
                    <a:pt x="110224" y="36045"/>
                    <a:pt x="102985" y="33530"/>
                  </a:cubicBezTo>
                  <a:cubicBezTo>
                    <a:pt x="100547" y="32692"/>
                    <a:pt x="98032" y="31930"/>
                    <a:pt x="95365" y="31625"/>
                  </a:cubicBezTo>
                  <a:cubicBezTo>
                    <a:pt x="92546" y="31320"/>
                    <a:pt x="89574" y="31472"/>
                    <a:pt x="86678" y="31625"/>
                  </a:cubicBezTo>
                  <a:cubicBezTo>
                    <a:pt x="83021" y="31701"/>
                    <a:pt x="79592" y="32463"/>
                    <a:pt x="76925" y="34444"/>
                  </a:cubicBezTo>
                  <a:cubicBezTo>
                    <a:pt x="72124" y="38026"/>
                    <a:pt x="66562" y="41074"/>
                    <a:pt x="62523" y="45036"/>
                  </a:cubicBezTo>
                  <a:cubicBezTo>
                    <a:pt x="58713" y="48694"/>
                    <a:pt x="55894" y="52961"/>
                    <a:pt x="53608" y="57228"/>
                  </a:cubicBezTo>
                  <a:cubicBezTo>
                    <a:pt x="49950" y="64010"/>
                    <a:pt x="54065" y="73230"/>
                    <a:pt x="62904" y="77040"/>
                  </a:cubicBezTo>
                  <a:cubicBezTo>
                    <a:pt x="68238" y="79326"/>
                    <a:pt x="74410" y="81231"/>
                    <a:pt x="80963" y="80774"/>
                  </a:cubicBezTo>
                  <a:lnTo>
                    <a:pt x="81268" y="82907"/>
                  </a:lnTo>
                  <a:cubicBezTo>
                    <a:pt x="78677" y="83136"/>
                    <a:pt x="76163" y="83365"/>
                    <a:pt x="73572" y="83517"/>
                  </a:cubicBezTo>
                  <a:cubicBezTo>
                    <a:pt x="66866" y="83822"/>
                    <a:pt x="60237" y="82603"/>
                    <a:pt x="54598" y="80469"/>
                  </a:cubicBezTo>
                  <a:cubicBezTo>
                    <a:pt x="46978" y="77650"/>
                    <a:pt x="41568" y="72849"/>
                    <a:pt x="38672" y="66829"/>
                  </a:cubicBezTo>
                  <a:cubicBezTo>
                    <a:pt x="36920" y="63172"/>
                    <a:pt x="36463" y="59438"/>
                    <a:pt x="35853" y="55628"/>
                  </a:cubicBezTo>
                  <a:cubicBezTo>
                    <a:pt x="34862" y="49380"/>
                    <a:pt x="37377" y="44122"/>
                    <a:pt x="41263" y="38712"/>
                  </a:cubicBezTo>
                  <a:cubicBezTo>
                    <a:pt x="43092" y="36121"/>
                    <a:pt x="45378" y="33987"/>
                    <a:pt x="48197" y="32158"/>
                  </a:cubicBezTo>
                  <a:cubicBezTo>
                    <a:pt x="54065" y="28425"/>
                    <a:pt x="59780" y="24615"/>
                    <a:pt x="66028" y="21338"/>
                  </a:cubicBezTo>
                  <a:cubicBezTo>
                    <a:pt x="76620" y="15775"/>
                    <a:pt x="87059" y="15852"/>
                    <a:pt x="98337" y="21033"/>
                  </a:cubicBezTo>
                  <a:cubicBezTo>
                    <a:pt x="106414" y="24767"/>
                    <a:pt x="114949" y="27967"/>
                    <a:pt x="122950" y="31777"/>
                  </a:cubicBezTo>
                  <a:cubicBezTo>
                    <a:pt x="126226" y="33377"/>
                    <a:pt x="129046" y="35664"/>
                    <a:pt x="131103" y="38102"/>
                  </a:cubicBezTo>
                  <a:cubicBezTo>
                    <a:pt x="134837" y="42369"/>
                    <a:pt x="137047" y="47246"/>
                    <a:pt x="138799" y="52123"/>
                  </a:cubicBezTo>
                  <a:cubicBezTo>
                    <a:pt x="140323" y="56390"/>
                    <a:pt x="141923" y="60810"/>
                    <a:pt x="141771" y="65153"/>
                  </a:cubicBezTo>
                  <a:cubicBezTo>
                    <a:pt x="141390" y="74221"/>
                    <a:pt x="139790" y="83289"/>
                    <a:pt x="135065" y="91899"/>
                  </a:cubicBezTo>
                  <a:cubicBezTo>
                    <a:pt x="134608" y="92737"/>
                    <a:pt x="133999" y="93576"/>
                    <a:pt x="133160" y="94185"/>
                  </a:cubicBezTo>
                  <a:cubicBezTo>
                    <a:pt x="125236" y="99976"/>
                    <a:pt x="117311" y="105767"/>
                    <a:pt x="107329" y="109806"/>
                  </a:cubicBezTo>
                  <a:cubicBezTo>
                    <a:pt x="104662" y="110873"/>
                    <a:pt x="102147" y="112473"/>
                    <a:pt x="98566" y="110797"/>
                  </a:cubicBezTo>
                  <a:cubicBezTo>
                    <a:pt x="97499" y="110263"/>
                    <a:pt x="94908" y="110873"/>
                    <a:pt x="93384" y="111482"/>
                  </a:cubicBezTo>
                  <a:cubicBezTo>
                    <a:pt x="89955" y="112854"/>
                    <a:pt x="87517" y="112321"/>
                    <a:pt x="84011" y="110949"/>
                  </a:cubicBezTo>
                  <a:cubicBezTo>
                    <a:pt x="74563" y="107292"/>
                    <a:pt x="67324" y="101348"/>
                    <a:pt x="57341" y="98224"/>
                  </a:cubicBezTo>
                  <a:cubicBezTo>
                    <a:pt x="51474" y="96395"/>
                    <a:pt x="46140" y="93728"/>
                    <a:pt x="40349" y="91747"/>
                  </a:cubicBezTo>
                  <a:cubicBezTo>
                    <a:pt x="32500" y="89004"/>
                    <a:pt x="25795" y="84584"/>
                    <a:pt x="17870" y="81917"/>
                  </a:cubicBezTo>
                  <a:cubicBezTo>
                    <a:pt x="11012" y="79631"/>
                    <a:pt x="7735" y="75745"/>
                    <a:pt x="4992" y="71325"/>
                  </a:cubicBezTo>
                  <a:cubicBezTo>
                    <a:pt x="3392" y="68734"/>
                    <a:pt x="2096" y="66067"/>
                    <a:pt x="1411" y="63248"/>
                  </a:cubicBezTo>
                  <a:cubicBezTo>
                    <a:pt x="496" y="59743"/>
                    <a:pt x="268" y="56161"/>
                    <a:pt x="39" y="52580"/>
                  </a:cubicBezTo>
                  <a:cubicBezTo>
                    <a:pt x="-113" y="49989"/>
                    <a:pt x="115" y="47551"/>
                    <a:pt x="1944" y="44960"/>
                  </a:cubicBezTo>
                  <a:cubicBezTo>
                    <a:pt x="3697" y="42369"/>
                    <a:pt x="3392" y="39245"/>
                    <a:pt x="5144" y="36349"/>
                  </a:cubicBezTo>
                  <a:cubicBezTo>
                    <a:pt x="8116" y="31625"/>
                    <a:pt x="11698" y="27358"/>
                    <a:pt x="16193" y="23243"/>
                  </a:cubicBezTo>
                  <a:cubicBezTo>
                    <a:pt x="23737" y="16537"/>
                    <a:pt x="33719" y="11889"/>
                    <a:pt x="42711" y="6479"/>
                  </a:cubicBezTo>
                  <a:cubicBezTo>
                    <a:pt x="47816" y="3431"/>
                    <a:pt x="53989" y="1374"/>
                    <a:pt x="60923" y="916"/>
                  </a:cubicBezTo>
                  <a:cubicBezTo>
                    <a:pt x="65647" y="612"/>
                    <a:pt x="70372" y="78"/>
                    <a:pt x="75096" y="2"/>
                  </a:cubicBezTo>
                  <a:cubicBezTo>
                    <a:pt x="85002" y="-74"/>
                    <a:pt x="94451" y="1983"/>
                    <a:pt x="104128" y="3050"/>
                  </a:cubicBezTo>
                  <a:cubicBezTo>
                    <a:pt x="108091" y="3507"/>
                    <a:pt x="111977" y="4574"/>
                    <a:pt x="115863" y="4650"/>
                  </a:cubicBezTo>
                  <a:cubicBezTo>
                    <a:pt x="126150" y="4955"/>
                    <a:pt x="133465" y="9298"/>
                    <a:pt x="138799" y="14632"/>
                  </a:cubicBezTo>
                  <a:cubicBezTo>
                    <a:pt x="146419" y="22252"/>
                    <a:pt x="153277" y="30406"/>
                    <a:pt x="159145" y="38788"/>
                  </a:cubicBezTo>
                  <a:cubicBezTo>
                    <a:pt x="162878" y="44122"/>
                    <a:pt x="165317" y="50065"/>
                    <a:pt x="164860" y="56314"/>
                  </a:cubicBezTo>
                  <a:cubicBezTo>
                    <a:pt x="164631" y="59667"/>
                    <a:pt x="164555" y="63019"/>
                    <a:pt x="164860" y="66372"/>
                  </a:cubicBezTo>
                  <a:close/>
                </a:path>
              </a:pathLst>
            </a:custGeom>
            <a:solidFill>
              <a:srgbClr val="898989"/>
            </a:solidFill>
            <a:ln w="7620" cap="flat">
              <a:noFill/>
              <a:prstDash val="solid"/>
              <a:miter/>
            </a:ln>
          </p:spPr>
          <p:txBody>
            <a:bodyPr rtlCol="0" anchor="ctr"/>
            <a:lstStyle/>
            <a:p>
              <a:endParaRPr lang="ja-JP" altLang="en-US"/>
            </a:p>
          </p:txBody>
        </p:sp>
        <p:sp>
          <p:nvSpPr>
            <p:cNvPr id="37" name="フリーフォーム: 図形 36">
              <a:extLst>
                <a:ext uri="{FF2B5EF4-FFF2-40B4-BE49-F238E27FC236}">
                  <a16:creationId xmlns:a16="http://schemas.microsoft.com/office/drawing/2014/main" id="{BBA71756-5792-DC9E-2294-5FB42EEC00EF}"/>
                </a:ext>
              </a:extLst>
            </p:cNvPr>
            <p:cNvSpPr/>
            <p:nvPr/>
          </p:nvSpPr>
          <p:spPr>
            <a:xfrm>
              <a:off x="5351951" y="3567110"/>
              <a:ext cx="167452" cy="99946"/>
            </a:xfrm>
            <a:custGeom>
              <a:avLst/>
              <a:gdLst>
                <a:gd name="connsiteX0" fmla="*/ 165309 w 167452"/>
                <a:gd name="connsiteY0" fmla="*/ 27930 h 99946"/>
                <a:gd name="connsiteX1" fmla="*/ 166681 w 167452"/>
                <a:gd name="connsiteY1" fmla="*/ 33873 h 99946"/>
                <a:gd name="connsiteX2" fmla="*/ 157308 w 167452"/>
                <a:gd name="connsiteY2" fmla="*/ 39512 h 99946"/>
                <a:gd name="connsiteX3" fmla="*/ 140392 w 167452"/>
                <a:gd name="connsiteY3" fmla="*/ 41569 h 99946"/>
                <a:gd name="connsiteX4" fmla="*/ 127514 w 167452"/>
                <a:gd name="connsiteY4" fmla="*/ 43627 h 99946"/>
                <a:gd name="connsiteX5" fmla="*/ 120580 w 167452"/>
                <a:gd name="connsiteY5" fmla="*/ 44465 h 99946"/>
                <a:gd name="connsiteX6" fmla="*/ 117989 w 167452"/>
                <a:gd name="connsiteY6" fmla="*/ 45684 h 99946"/>
                <a:gd name="connsiteX7" fmla="*/ 119513 w 167452"/>
                <a:gd name="connsiteY7" fmla="*/ 46980 h 99946"/>
                <a:gd name="connsiteX8" fmla="*/ 136353 w 167452"/>
                <a:gd name="connsiteY8" fmla="*/ 66334 h 99946"/>
                <a:gd name="connsiteX9" fmla="*/ 141992 w 167452"/>
                <a:gd name="connsiteY9" fmla="*/ 84851 h 99946"/>
                <a:gd name="connsiteX10" fmla="*/ 143288 w 167452"/>
                <a:gd name="connsiteY10" fmla="*/ 88280 h 99946"/>
                <a:gd name="connsiteX11" fmla="*/ 139249 w 167452"/>
                <a:gd name="connsiteY11" fmla="*/ 99024 h 99946"/>
                <a:gd name="connsiteX12" fmla="*/ 136277 w 167452"/>
                <a:gd name="connsiteY12" fmla="*/ 99939 h 99946"/>
                <a:gd name="connsiteX13" fmla="*/ 128505 w 167452"/>
                <a:gd name="connsiteY13" fmla="*/ 93919 h 99946"/>
                <a:gd name="connsiteX14" fmla="*/ 122028 w 167452"/>
                <a:gd name="connsiteY14" fmla="*/ 72811 h 99946"/>
                <a:gd name="connsiteX15" fmla="*/ 103130 w 167452"/>
                <a:gd name="connsiteY15" fmla="*/ 58714 h 99946"/>
                <a:gd name="connsiteX16" fmla="*/ 101987 w 167452"/>
                <a:gd name="connsiteY16" fmla="*/ 58333 h 99946"/>
                <a:gd name="connsiteX17" fmla="*/ 88119 w 167452"/>
                <a:gd name="connsiteY17" fmla="*/ 62677 h 99946"/>
                <a:gd name="connsiteX18" fmla="*/ 83851 w 167452"/>
                <a:gd name="connsiteY18" fmla="*/ 76774 h 99946"/>
                <a:gd name="connsiteX19" fmla="*/ 80423 w 167452"/>
                <a:gd name="connsiteY19" fmla="*/ 85384 h 99946"/>
                <a:gd name="connsiteX20" fmla="*/ 79661 w 167452"/>
                <a:gd name="connsiteY20" fmla="*/ 86604 h 99946"/>
                <a:gd name="connsiteX21" fmla="*/ 74098 w 167452"/>
                <a:gd name="connsiteY21" fmla="*/ 89271 h 99946"/>
                <a:gd name="connsiteX22" fmla="*/ 68459 w 167452"/>
                <a:gd name="connsiteY22" fmla="*/ 83937 h 99946"/>
                <a:gd name="connsiteX23" fmla="*/ 70974 w 167452"/>
                <a:gd name="connsiteY23" fmla="*/ 77002 h 99946"/>
                <a:gd name="connsiteX24" fmla="*/ 78289 w 167452"/>
                <a:gd name="connsiteY24" fmla="*/ 55133 h 99946"/>
                <a:gd name="connsiteX25" fmla="*/ 76460 w 167452"/>
                <a:gd name="connsiteY25" fmla="*/ 52085 h 99946"/>
                <a:gd name="connsiteX26" fmla="*/ 61144 w 167452"/>
                <a:gd name="connsiteY26" fmla="*/ 47208 h 99946"/>
                <a:gd name="connsiteX27" fmla="*/ 57867 w 167452"/>
                <a:gd name="connsiteY27" fmla="*/ 45989 h 99946"/>
                <a:gd name="connsiteX28" fmla="*/ 37598 w 167452"/>
                <a:gd name="connsiteY28" fmla="*/ 40503 h 99946"/>
                <a:gd name="connsiteX29" fmla="*/ 21063 w 167452"/>
                <a:gd name="connsiteY29" fmla="*/ 37836 h 99946"/>
                <a:gd name="connsiteX30" fmla="*/ 10395 w 167452"/>
                <a:gd name="connsiteY30" fmla="*/ 36540 h 99946"/>
                <a:gd name="connsiteX31" fmla="*/ 1327 w 167452"/>
                <a:gd name="connsiteY31" fmla="*/ 32044 h 99946"/>
                <a:gd name="connsiteX32" fmla="*/ 1251 w 167452"/>
                <a:gd name="connsiteY32" fmla="*/ 28463 h 99946"/>
                <a:gd name="connsiteX33" fmla="*/ 8566 w 167452"/>
                <a:gd name="connsiteY33" fmla="*/ 26177 h 99946"/>
                <a:gd name="connsiteX34" fmla="*/ 34931 w 167452"/>
                <a:gd name="connsiteY34" fmla="*/ 31511 h 99946"/>
                <a:gd name="connsiteX35" fmla="*/ 38741 w 167452"/>
                <a:gd name="connsiteY35" fmla="*/ 31892 h 99946"/>
                <a:gd name="connsiteX36" fmla="*/ 46742 w 167452"/>
                <a:gd name="connsiteY36" fmla="*/ 33263 h 99946"/>
                <a:gd name="connsiteX37" fmla="*/ 49028 w 167452"/>
                <a:gd name="connsiteY37" fmla="*/ 33797 h 99946"/>
                <a:gd name="connsiteX38" fmla="*/ 49561 w 167452"/>
                <a:gd name="connsiteY38" fmla="*/ 32044 h 99946"/>
                <a:gd name="connsiteX39" fmla="*/ 40875 w 167452"/>
                <a:gd name="connsiteY39" fmla="*/ 17871 h 99946"/>
                <a:gd name="connsiteX40" fmla="*/ 31502 w 167452"/>
                <a:gd name="connsiteY40" fmla="*/ 14747 h 99946"/>
                <a:gd name="connsiteX41" fmla="*/ 6966 w 167452"/>
                <a:gd name="connsiteY41" fmla="*/ 10785 h 99946"/>
                <a:gd name="connsiteX42" fmla="*/ 1327 w 167452"/>
                <a:gd name="connsiteY42" fmla="*/ 5679 h 99946"/>
                <a:gd name="connsiteX43" fmla="*/ 6585 w 167452"/>
                <a:gd name="connsiteY43" fmla="*/ 1260 h 99946"/>
                <a:gd name="connsiteX44" fmla="*/ 30207 w 167452"/>
                <a:gd name="connsiteY44" fmla="*/ 2326 h 99946"/>
                <a:gd name="connsiteX45" fmla="*/ 48952 w 167452"/>
                <a:gd name="connsiteY45" fmla="*/ 11623 h 99946"/>
                <a:gd name="connsiteX46" fmla="*/ 54515 w 167452"/>
                <a:gd name="connsiteY46" fmla="*/ 14595 h 99946"/>
                <a:gd name="connsiteX47" fmla="*/ 68993 w 167452"/>
                <a:gd name="connsiteY47" fmla="*/ 18481 h 99946"/>
                <a:gd name="connsiteX48" fmla="*/ 88576 w 167452"/>
                <a:gd name="connsiteY48" fmla="*/ 37302 h 99946"/>
                <a:gd name="connsiteX49" fmla="*/ 90633 w 167452"/>
                <a:gd name="connsiteY49" fmla="*/ 42255 h 99946"/>
                <a:gd name="connsiteX50" fmla="*/ 98634 w 167452"/>
                <a:gd name="connsiteY50" fmla="*/ 40426 h 99946"/>
                <a:gd name="connsiteX51" fmla="*/ 102521 w 167452"/>
                <a:gd name="connsiteY51" fmla="*/ 36845 h 99946"/>
                <a:gd name="connsiteX52" fmla="*/ 129114 w 167452"/>
                <a:gd name="connsiteY52" fmla="*/ 26025 h 99946"/>
                <a:gd name="connsiteX53" fmla="*/ 152813 w 167452"/>
                <a:gd name="connsiteY53" fmla="*/ 24272 h 99946"/>
                <a:gd name="connsiteX54" fmla="*/ 165462 w 167452"/>
                <a:gd name="connsiteY54" fmla="*/ 28006 h 99946"/>
                <a:gd name="connsiteX55" fmla="*/ 147021 w 167452"/>
                <a:gd name="connsiteY55" fmla="*/ 33797 h 99946"/>
                <a:gd name="connsiteX56" fmla="*/ 149917 w 167452"/>
                <a:gd name="connsiteY56" fmla="*/ 32730 h 99946"/>
                <a:gd name="connsiteX57" fmla="*/ 146716 w 167452"/>
                <a:gd name="connsiteY57" fmla="*/ 31892 h 99946"/>
                <a:gd name="connsiteX58" fmla="*/ 125914 w 167452"/>
                <a:gd name="connsiteY58" fmla="*/ 34026 h 99946"/>
                <a:gd name="connsiteX59" fmla="*/ 118446 w 167452"/>
                <a:gd name="connsiteY59" fmla="*/ 38598 h 99946"/>
                <a:gd name="connsiteX60" fmla="*/ 125990 w 167452"/>
                <a:gd name="connsiteY60" fmla="*/ 36693 h 99946"/>
                <a:gd name="connsiteX61" fmla="*/ 147021 w 167452"/>
                <a:gd name="connsiteY61" fmla="*/ 33721 h 99946"/>
                <a:gd name="connsiteX62" fmla="*/ 121418 w 167452"/>
                <a:gd name="connsiteY62" fmla="*/ 59553 h 99946"/>
                <a:gd name="connsiteX63" fmla="*/ 120656 w 167452"/>
                <a:gd name="connsiteY63" fmla="*/ 57571 h 99946"/>
                <a:gd name="connsiteX64" fmla="*/ 119056 w 167452"/>
                <a:gd name="connsiteY64" fmla="*/ 55438 h 99946"/>
                <a:gd name="connsiteX65" fmla="*/ 114027 w 167452"/>
                <a:gd name="connsiteY65" fmla="*/ 54218 h 99946"/>
                <a:gd name="connsiteX66" fmla="*/ 117151 w 167452"/>
                <a:gd name="connsiteY66" fmla="*/ 56886 h 99946"/>
                <a:gd name="connsiteX67" fmla="*/ 119056 w 167452"/>
                <a:gd name="connsiteY67" fmla="*/ 58257 h 99946"/>
                <a:gd name="connsiteX68" fmla="*/ 121418 w 167452"/>
                <a:gd name="connsiteY68" fmla="*/ 59476 h 99946"/>
                <a:gd name="connsiteX69" fmla="*/ 78213 w 167452"/>
                <a:gd name="connsiteY69" fmla="*/ 41569 h 99946"/>
                <a:gd name="connsiteX70" fmla="*/ 78518 w 167452"/>
                <a:gd name="connsiteY70" fmla="*/ 37073 h 99946"/>
                <a:gd name="connsiteX71" fmla="*/ 77527 w 167452"/>
                <a:gd name="connsiteY71" fmla="*/ 35016 h 99946"/>
                <a:gd name="connsiteX72" fmla="*/ 62439 w 167452"/>
                <a:gd name="connsiteY72" fmla="*/ 24348 h 99946"/>
                <a:gd name="connsiteX73" fmla="*/ 60077 w 167452"/>
                <a:gd name="connsiteY73" fmla="*/ 27701 h 99946"/>
                <a:gd name="connsiteX74" fmla="*/ 61449 w 167452"/>
                <a:gd name="connsiteY74" fmla="*/ 29225 h 99946"/>
                <a:gd name="connsiteX75" fmla="*/ 70974 w 167452"/>
                <a:gd name="connsiteY75" fmla="*/ 40274 h 99946"/>
                <a:gd name="connsiteX76" fmla="*/ 78213 w 167452"/>
                <a:gd name="connsiteY76" fmla="*/ 41646 h 99946"/>
                <a:gd name="connsiteX77" fmla="*/ 52076 w 167452"/>
                <a:gd name="connsiteY77" fmla="*/ 36769 h 99946"/>
                <a:gd name="connsiteX78" fmla="*/ 51390 w 167452"/>
                <a:gd name="connsiteY78" fmla="*/ 35854 h 99946"/>
                <a:gd name="connsiteX79" fmla="*/ 52076 w 167452"/>
                <a:gd name="connsiteY79" fmla="*/ 36769 h 99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67452" h="99946">
                  <a:moveTo>
                    <a:pt x="165309" y="27930"/>
                  </a:moveTo>
                  <a:cubicBezTo>
                    <a:pt x="168053" y="29758"/>
                    <a:pt x="167748" y="31663"/>
                    <a:pt x="166681" y="33873"/>
                  </a:cubicBezTo>
                  <a:cubicBezTo>
                    <a:pt x="165081" y="37073"/>
                    <a:pt x="161347" y="38750"/>
                    <a:pt x="157308" y="39512"/>
                  </a:cubicBezTo>
                  <a:cubicBezTo>
                    <a:pt x="151822" y="40579"/>
                    <a:pt x="146031" y="40807"/>
                    <a:pt x="140392" y="41569"/>
                  </a:cubicBezTo>
                  <a:cubicBezTo>
                    <a:pt x="136048" y="42179"/>
                    <a:pt x="131858" y="43017"/>
                    <a:pt x="127514" y="43627"/>
                  </a:cubicBezTo>
                  <a:cubicBezTo>
                    <a:pt x="125228" y="44008"/>
                    <a:pt x="122866" y="44084"/>
                    <a:pt x="120580" y="44465"/>
                  </a:cubicBezTo>
                  <a:cubicBezTo>
                    <a:pt x="119589" y="44617"/>
                    <a:pt x="118827" y="45303"/>
                    <a:pt x="117989" y="45684"/>
                  </a:cubicBezTo>
                  <a:cubicBezTo>
                    <a:pt x="118446" y="46141"/>
                    <a:pt x="118827" y="46827"/>
                    <a:pt x="119513" y="46980"/>
                  </a:cubicBezTo>
                  <a:cubicBezTo>
                    <a:pt x="132162" y="50256"/>
                    <a:pt x="132620" y="59248"/>
                    <a:pt x="136353" y="66334"/>
                  </a:cubicBezTo>
                  <a:cubicBezTo>
                    <a:pt x="139401" y="72202"/>
                    <a:pt x="141763" y="78374"/>
                    <a:pt x="141992" y="84851"/>
                  </a:cubicBezTo>
                  <a:cubicBezTo>
                    <a:pt x="141992" y="85994"/>
                    <a:pt x="142983" y="87137"/>
                    <a:pt x="143288" y="88280"/>
                  </a:cubicBezTo>
                  <a:cubicBezTo>
                    <a:pt x="144278" y="92319"/>
                    <a:pt x="142221" y="95824"/>
                    <a:pt x="139249" y="99024"/>
                  </a:cubicBezTo>
                  <a:cubicBezTo>
                    <a:pt x="138716" y="99558"/>
                    <a:pt x="137268" y="100015"/>
                    <a:pt x="136277" y="99939"/>
                  </a:cubicBezTo>
                  <a:cubicBezTo>
                    <a:pt x="131553" y="99786"/>
                    <a:pt x="129114" y="97424"/>
                    <a:pt x="128505" y="93919"/>
                  </a:cubicBezTo>
                  <a:cubicBezTo>
                    <a:pt x="127438" y="86756"/>
                    <a:pt x="126371" y="79441"/>
                    <a:pt x="122028" y="72811"/>
                  </a:cubicBezTo>
                  <a:cubicBezTo>
                    <a:pt x="117989" y="66639"/>
                    <a:pt x="110903" y="62372"/>
                    <a:pt x="103130" y="58714"/>
                  </a:cubicBezTo>
                  <a:cubicBezTo>
                    <a:pt x="102825" y="58562"/>
                    <a:pt x="102292" y="58562"/>
                    <a:pt x="101987" y="58333"/>
                  </a:cubicBezTo>
                  <a:cubicBezTo>
                    <a:pt x="92843" y="53914"/>
                    <a:pt x="90557" y="54981"/>
                    <a:pt x="88119" y="62677"/>
                  </a:cubicBezTo>
                  <a:cubicBezTo>
                    <a:pt x="86595" y="67325"/>
                    <a:pt x="85909" y="72202"/>
                    <a:pt x="83851" y="76774"/>
                  </a:cubicBezTo>
                  <a:cubicBezTo>
                    <a:pt x="82556" y="79593"/>
                    <a:pt x="83851" y="83022"/>
                    <a:pt x="80423" y="85384"/>
                  </a:cubicBezTo>
                  <a:cubicBezTo>
                    <a:pt x="80041" y="85689"/>
                    <a:pt x="80118" y="86375"/>
                    <a:pt x="79661" y="86604"/>
                  </a:cubicBezTo>
                  <a:cubicBezTo>
                    <a:pt x="77832" y="87518"/>
                    <a:pt x="77070" y="89804"/>
                    <a:pt x="74098" y="89271"/>
                  </a:cubicBezTo>
                  <a:cubicBezTo>
                    <a:pt x="70821" y="88737"/>
                    <a:pt x="68154" y="86527"/>
                    <a:pt x="68459" y="83937"/>
                  </a:cubicBezTo>
                  <a:cubicBezTo>
                    <a:pt x="68688" y="81727"/>
                    <a:pt x="70136" y="79669"/>
                    <a:pt x="70974" y="77002"/>
                  </a:cubicBezTo>
                  <a:cubicBezTo>
                    <a:pt x="73336" y="69382"/>
                    <a:pt x="75317" y="62143"/>
                    <a:pt x="78289" y="55133"/>
                  </a:cubicBezTo>
                  <a:cubicBezTo>
                    <a:pt x="79203" y="52999"/>
                    <a:pt x="78060" y="52618"/>
                    <a:pt x="76460" y="52085"/>
                  </a:cubicBezTo>
                  <a:cubicBezTo>
                    <a:pt x="71431" y="50408"/>
                    <a:pt x="66249" y="48885"/>
                    <a:pt x="61144" y="47208"/>
                  </a:cubicBezTo>
                  <a:cubicBezTo>
                    <a:pt x="60001" y="46827"/>
                    <a:pt x="58858" y="46522"/>
                    <a:pt x="57867" y="45989"/>
                  </a:cubicBezTo>
                  <a:cubicBezTo>
                    <a:pt x="51848" y="42712"/>
                    <a:pt x="44608" y="41722"/>
                    <a:pt x="37598" y="40503"/>
                  </a:cubicBezTo>
                  <a:cubicBezTo>
                    <a:pt x="32112" y="39588"/>
                    <a:pt x="26549" y="38674"/>
                    <a:pt x="21063" y="37836"/>
                  </a:cubicBezTo>
                  <a:cubicBezTo>
                    <a:pt x="17558" y="37302"/>
                    <a:pt x="13748" y="37455"/>
                    <a:pt x="10395" y="36540"/>
                  </a:cubicBezTo>
                  <a:cubicBezTo>
                    <a:pt x="7042" y="35626"/>
                    <a:pt x="1936" y="35931"/>
                    <a:pt x="1327" y="32044"/>
                  </a:cubicBezTo>
                  <a:cubicBezTo>
                    <a:pt x="1098" y="30901"/>
                    <a:pt x="-1492" y="29835"/>
                    <a:pt x="1251" y="28463"/>
                  </a:cubicBezTo>
                  <a:cubicBezTo>
                    <a:pt x="3537" y="27320"/>
                    <a:pt x="5746" y="25643"/>
                    <a:pt x="8566" y="26177"/>
                  </a:cubicBezTo>
                  <a:cubicBezTo>
                    <a:pt x="17405" y="27777"/>
                    <a:pt x="26168" y="29758"/>
                    <a:pt x="34931" y="31511"/>
                  </a:cubicBezTo>
                  <a:cubicBezTo>
                    <a:pt x="36150" y="31740"/>
                    <a:pt x="37446" y="31892"/>
                    <a:pt x="38741" y="31892"/>
                  </a:cubicBezTo>
                  <a:cubicBezTo>
                    <a:pt x="41637" y="31816"/>
                    <a:pt x="44304" y="32044"/>
                    <a:pt x="46742" y="33263"/>
                  </a:cubicBezTo>
                  <a:cubicBezTo>
                    <a:pt x="47352" y="33568"/>
                    <a:pt x="48266" y="33645"/>
                    <a:pt x="49028" y="33797"/>
                  </a:cubicBezTo>
                  <a:cubicBezTo>
                    <a:pt x="49181" y="33187"/>
                    <a:pt x="49790" y="32502"/>
                    <a:pt x="49561" y="32044"/>
                  </a:cubicBezTo>
                  <a:cubicBezTo>
                    <a:pt x="46818" y="27244"/>
                    <a:pt x="44532" y="22215"/>
                    <a:pt x="40875" y="17871"/>
                  </a:cubicBezTo>
                  <a:cubicBezTo>
                    <a:pt x="39427" y="16118"/>
                    <a:pt x="34855" y="15357"/>
                    <a:pt x="31502" y="14747"/>
                  </a:cubicBezTo>
                  <a:cubicBezTo>
                    <a:pt x="23349" y="13223"/>
                    <a:pt x="15119" y="12156"/>
                    <a:pt x="6966" y="10785"/>
                  </a:cubicBezTo>
                  <a:cubicBezTo>
                    <a:pt x="4223" y="10327"/>
                    <a:pt x="1708" y="7584"/>
                    <a:pt x="1327" y="5679"/>
                  </a:cubicBezTo>
                  <a:cubicBezTo>
                    <a:pt x="641" y="2555"/>
                    <a:pt x="3994" y="2022"/>
                    <a:pt x="6585" y="1260"/>
                  </a:cubicBezTo>
                  <a:cubicBezTo>
                    <a:pt x="14586" y="-950"/>
                    <a:pt x="22815" y="-36"/>
                    <a:pt x="30207" y="2326"/>
                  </a:cubicBezTo>
                  <a:cubicBezTo>
                    <a:pt x="37065" y="4536"/>
                    <a:pt x="44608" y="6365"/>
                    <a:pt x="48952" y="11623"/>
                  </a:cubicBezTo>
                  <a:cubicBezTo>
                    <a:pt x="50019" y="12918"/>
                    <a:pt x="52457" y="13909"/>
                    <a:pt x="54515" y="14595"/>
                  </a:cubicBezTo>
                  <a:cubicBezTo>
                    <a:pt x="59239" y="16042"/>
                    <a:pt x="64116" y="17262"/>
                    <a:pt x="68993" y="18481"/>
                  </a:cubicBezTo>
                  <a:cubicBezTo>
                    <a:pt x="81032" y="21376"/>
                    <a:pt x="87966" y="27625"/>
                    <a:pt x="88576" y="37302"/>
                  </a:cubicBezTo>
                  <a:cubicBezTo>
                    <a:pt x="88652" y="39055"/>
                    <a:pt x="89109" y="41646"/>
                    <a:pt x="90633" y="42255"/>
                  </a:cubicBezTo>
                  <a:cubicBezTo>
                    <a:pt x="93300" y="43322"/>
                    <a:pt x="96501" y="42027"/>
                    <a:pt x="98634" y="40426"/>
                  </a:cubicBezTo>
                  <a:cubicBezTo>
                    <a:pt x="100082" y="39360"/>
                    <a:pt x="100920" y="37836"/>
                    <a:pt x="102521" y="36845"/>
                  </a:cubicBezTo>
                  <a:cubicBezTo>
                    <a:pt x="110293" y="31892"/>
                    <a:pt x="118218" y="27396"/>
                    <a:pt x="129114" y="26025"/>
                  </a:cubicBezTo>
                  <a:cubicBezTo>
                    <a:pt x="137039" y="25110"/>
                    <a:pt x="144811" y="23891"/>
                    <a:pt x="152813" y="24272"/>
                  </a:cubicBezTo>
                  <a:cubicBezTo>
                    <a:pt x="157537" y="24501"/>
                    <a:pt x="161804" y="25567"/>
                    <a:pt x="165462" y="28006"/>
                  </a:cubicBezTo>
                  <a:close/>
                  <a:moveTo>
                    <a:pt x="147021" y="33797"/>
                  </a:moveTo>
                  <a:cubicBezTo>
                    <a:pt x="148088" y="33645"/>
                    <a:pt x="149003" y="33111"/>
                    <a:pt x="149917" y="32730"/>
                  </a:cubicBezTo>
                  <a:cubicBezTo>
                    <a:pt x="148850" y="32425"/>
                    <a:pt x="147783" y="31968"/>
                    <a:pt x="146716" y="31892"/>
                  </a:cubicBezTo>
                  <a:cubicBezTo>
                    <a:pt x="139554" y="31435"/>
                    <a:pt x="132620" y="32806"/>
                    <a:pt x="125914" y="34026"/>
                  </a:cubicBezTo>
                  <a:cubicBezTo>
                    <a:pt x="123247" y="34483"/>
                    <a:pt x="119208" y="35473"/>
                    <a:pt x="118446" y="38598"/>
                  </a:cubicBezTo>
                  <a:cubicBezTo>
                    <a:pt x="120961" y="37988"/>
                    <a:pt x="123399" y="37150"/>
                    <a:pt x="125990" y="36693"/>
                  </a:cubicBezTo>
                  <a:cubicBezTo>
                    <a:pt x="133001" y="35626"/>
                    <a:pt x="140011" y="34788"/>
                    <a:pt x="147021" y="33721"/>
                  </a:cubicBezTo>
                  <a:close/>
                  <a:moveTo>
                    <a:pt x="121418" y="59553"/>
                  </a:moveTo>
                  <a:cubicBezTo>
                    <a:pt x="121190" y="58867"/>
                    <a:pt x="120961" y="58257"/>
                    <a:pt x="120656" y="57571"/>
                  </a:cubicBezTo>
                  <a:cubicBezTo>
                    <a:pt x="120428" y="57038"/>
                    <a:pt x="120046" y="56505"/>
                    <a:pt x="119056" y="55438"/>
                  </a:cubicBezTo>
                  <a:cubicBezTo>
                    <a:pt x="117380" y="55057"/>
                    <a:pt x="115703" y="54600"/>
                    <a:pt x="114027" y="54218"/>
                  </a:cubicBezTo>
                  <a:cubicBezTo>
                    <a:pt x="115093" y="55133"/>
                    <a:pt x="116084" y="56047"/>
                    <a:pt x="117151" y="56886"/>
                  </a:cubicBezTo>
                  <a:cubicBezTo>
                    <a:pt x="117761" y="57343"/>
                    <a:pt x="118370" y="57800"/>
                    <a:pt x="119056" y="58257"/>
                  </a:cubicBezTo>
                  <a:cubicBezTo>
                    <a:pt x="119818" y="58714"/>
                    <a:pt x="120580" y="59095"/>
                    <a:pt x="121418" y="59476"/>
                  </a:cubicBezTo>
                  <a:close/>
                  <a:moveTo>
                    <a:pt x="78213" y="41569"/>
                  </a:moveTo>
                  <a:cubicBezTo>
                    <a:pt x="78365" y="40045"/>
                    <a:pt x="78594" y="38598"/>
                    <a:pt x="78518" y="37073"/>
                  </a:cubicBezTo>
                  <a:cubicBezTo>
                    <a:pt x="78518" y="36388"/>
                    <a:pt x="77679" y="35702"/>
                    <a:pt x="77527" y="35016"/>
                  </a:cubicBezTo>
                  <a:cubicBezTo>
                    <a:pt x="76613" y="30216"/>
                    <a:pt x="69373" y="25034"/>
                    <a:pt x="62439" y="24348"/>
                  </a:cubicBezTo>
                  <a:cubicBezTo>
                    <a:pt x="59315" y="24043"/>
                    <a:pt x="60153" y="25567"/>
                    <a:pt x="60077" y="27701"/>
                  </a:cubicBezTo>
                  <a:cubicBezTo>
                    <a:pt x="60534" y="28234"/>
                    <a:pt x="60991" y="28692"/>
                    <a:pt x="61449" y="29225"/>
                  </a:cubicBezTo>
                  <a:lnTo>
                    <a:pt x="70974" y="40274"/>
                  </a:lnTo>
                  <a:cubicBezTo>
                    <a:pt x="72803" y="42408"/>
                    <a:pt x="75698" y="41417"/>
                    <a:pt x="78213" y="41646"/>
                  </a:cubicBezTo>
                  <a:close/>
                  <a:moveTo>
                    <a:pt x="52076" y="36769"/>
                  </a:moveTo>
                  <a:cubicBezTo>
                    <a:pt x="52076" y="36769"/>
                    <a:pt x="52533" y="36159"/>
                    <a:pt x="51390" y="35854"/>
                  </a:cubicBezTo>
                  <a:cubicBezTo>
                    <a:pt x="51619" y="36159"/>
                    <a:pt x="51848" y="36464"/>
                    <a:pt x="52076" y="36769"/>
                  </a:cubicBezTo>
                  <a:close/>
                </a:path>
              </a:pathLst>
            </a:custGeom>
            <a:solidFill>
              <a:srgbClr val="040000"/>
            </a:solidFill>
            <a:ln w="7620" cap="flat">
              <a:noFill/>
              <a:prstDash val="solid"/>
              <a:miter/>
            </a:ln>
          </p:spPr>
          <p:txBody>
            <a:bodyPr rtlCol="0" anchor="ctr"/>
            <a:lstStyle/>
            <a:p>
              <a:endParaRPr lang="ja-JP" altLang="en-US"/>
            </a:p>
          </p:txBody>
        </p:sp>
        <p:sp>
          <p:nvSpPr>
            <p:cNvPr id="38" name="フリーフォーム: 図形 37">
              <a:extLst>
                <a:ext uri="{FF2B5EF4-FFF2-40B4-BE49-F238E27FC236}">
                  <a16:creationId xmlns:a16="http://schemas.microsoft.com/office/drawing/2014/main" id="{2C3DACCE-EE83-A582-E63D-25B9E17E1101}"/>
                </a:ext>
              </a:extLst>
            </p:cNvPr>
            <p:cNvSpPr/>
            <p:nvPr/>
          </p:nvSpPr>
          <p:spPr>
            <a:xfrm>
              <a:off x="5446659" y="3749604"/>
              <a:ext cx="49914" cy="27283"/>
            </a:xfrm>
            <a:custGeom>
              <a:avLst/>
              <a:gdLst>
                <a:gd name="connsiteX0" fmla="*/ 48885 w 49914"/>
                <a:gd name="connsiteY0" fmla="*/ 8580 h 27283"/>
                <a:gd name="connsiteX1" fmla="*/ 40274 w 49914"/>
                <a:gd name="connsiteY1" fmla="*/ 22982 h 27283"/>
                <a:gd name="connsiteX2" fmla="*/ 8270 w 49914"/>
                <a:gd name="connsiteY2" fmla="*/ 25115 h 27283"/>
                <a:gd name="connsiteX3" fmla="*/ 498 w 49914"/>
                <a:gd name="connsiteY3" fmla="*/ 12999 h 27283"/>
                <a:gd name="connsiteX4" fmla="*/ 19928 w 49914"/>
                <a:gd name="connsiteY4" fmla="*/ 2027 h 27283"/>
                <a:gd name="connsiteX5" fmla="*/ 26634 w 49914"/>
                <a:gd name="connsiteY5" fmla="*/ 960 h 27283"/>
                <a:gd name="connsiteX6" fmla="*/ 47208 w 49914"/>
                <a:gd name="connsiteY6" fmla="*/ 4389 h 27283"/>
                <a:gd name="connsiteX7" fmla="*/ 48885 w 49914"/>
                <a:gd name="connsiteY7" fmla="*/ 8580 h 27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914" h="27283">
                  <a:moveTo>
                    <a:pt x="48885" y="8580"/>
                  </a:moveTo>
                  <a:cubicBezTo>
                    <a:pt x="51933" y="15362"/>
                    <a:pt x="47970" y="19553"/>
                    <a:pt x="40274" y="22982"/>
                  </a:cubicBezTo>
                  <a:cubicBezTo>
                    <a:pt x="29911" y="27630"/>
                    <a:pt x="19471" y="28773"/>
                    <a:pt x="8270" y="25115"/>
                  </a:cubicBezTo>
                  <a:cubicBezTo>
                    <a:pt x="2021" y="23058"/>
                    <a:pt x="-1331" y="17648"/>
                    <a:pt x="498" y="12999"/>
                  </a:cubicBezTo>
                  <a:cubicBezTo>
                    <a:pt x="3088" y="6294"/>
                    <a:pt x="9946" y="2560"/>
                    <a:pt x="19928" y="2027"/>
                  </a:cubicBezTo>
                  <a:cubicBezTo>
                    <a:pt x="22215" y="1950"/>
                    <a:pt x="24500" y="1493"/>
                    <a:pt x="26634" y="960"/>
                  </a:cubicBezTo>
                  <a:cubicBezTo>
                    <a:pt x="34635" y="-1326"/>
                    <a:pt x="41112" y="731"/>
                    <a:pt x="47208" y="4389"/>
                  </a:cubicBezTo>
                  <a:cubicBezTo>
                    <a:pt x="49189" y="5608"/>
                    <a:pt x="48427" y="6980"/>
                    <a:pt x="48885" y="8580"/>
                  </a:cubicBezTo>
                  <a:close/>
                </a:path>
              </a:pathLst>
            </a:custGeom>
            <a:solidFill>
              <a:srgbClr val="040000"/>
            </a:solidFill>
            <a:ln w="7620" cap="flat">
              <a:noFill/>
              <a:prstDash val="solid"/>
              <a:miter/>
            </a:ln>
          </p:spPr>
          <p:txBody>
            <a:bodyPr rtlCol="0" anchor="ctr"/>
            <a:lstStyle/>
            <a:p>
              <a:endParaRPr lang="ja-JP" altLang="en-US"/>
            </a:p>
          </p:txBody>
        </p:sp>
        <p:sp>
          <p:nvSpPr>
            <p:cNvPr id="39" name="フリーフォーム: 図形 38">
              <a:extLst>
                <a:ext uri="{FF2B5EF4-FFF2-40B4-BE49-F238E27FC236}">
                  <a16:creationId xmlns:a16="http://schemas.microsoft.com/office/drawing/2014/main" id="{E33441EE-D7E7-2A62-5EB7-F367211ECEA2}"/>
                </a:ext>
              </a:extLst>
            </p:cNvPr>
            <p:cNvSpPr/>
            <p:nvPr/>
          </p:nvSpPr>
          <p:spPr>
            <a:xfrm>
              <a:off x="5368747" y="4004310"/>
              <a:ext cx="124053" cy="75438"/>
            </a:xfrm>
            <a:custGeom>
              <a:avLst/>
              <a:gdLst>
                <a:gd name="connsiteX0" fmla="*/ 120929 w 124053"/>
                <a:gd name="connsiteY0" fmla="*/ 3124 h 75438"/>
                <a:gd name="connsiteX1" fmla="*/ 124054 w 124053"/>
                <a:gd name="connsiteY1" fmla="*/ 6782 h 75438"/>
                <a:gd name="connsiteX2" fmla="*/ 91669 w 124053"/>
                <a:gd name="connsiteY2" fmla="*/ 21108 h 75438"/>
                <a:gd name="connsiteX3" fmla="*/ 84963 w 124053"/>
                <a:gd name="connsiteY3" fmla="*/ 30709 h 75438"/>
                <a:gd name="connsiteX4" fmla="*/ 91592 w 124053"/>
                <a:gd name="connsiteY4" fmla="*/ 41681 h 75438"/>
                <a:gd name="connsiteX5" fmla="*/ 92812 w 124053"/>
                <a:gd name="connsiteY5" fmla="*/ 43205 h 75438"/>
                <a:gd name="connsiteX6" fmla="*/ 87097 w 124053"/>
                <a:gd name="connsiteY6" fmla="*/ 43358 h 75438"/>
                <a:gd name="connsiteX7" fmla="*/ 86182 w 124053"/>
                <a:gd name="connsiteY7" fmla="*/ 41757 h 75438"/>
                <a:gd name="connsiteX8" fmla="*/ 84963 w 124053"/>
                <a:gd name="connsiteY8" fmla="*/ 41757 h 75438"/>
                <a:gd name="connsiteX9" fmla="*/ 86182 w 124053"/>
                <a:gd name="connsiteY9" fmla="*/ 42824 h 75438"/>
                <a:gd name="connsiteX10" fmla="*/ 86563 w 124053"/>
                <a:gd name="connsiteY10" fmla="*/ 44044 h 75438"/>
                <a:gd name="connsiteX11" fmla="*/ 80543 w 124053"/>
                <a:gd name="connsiteY11" fmla="*/ 46025 h 75438"/>
                <a:gd name="connsiteX12" fmla="*/ 69037 w 124053"/>
                <a:gd name="connsiteY12" fmla="*/ 31775 h 75438"/>
                <a:gd name="connsiteX13" fmla="*/ 64694 w 124053"/>
                <a:gd name="connsiteY13" fmla="*/ 30404 h 75438"/>
                <a:gd name="connsiteX14" fmla="*/ 59512 w 124053"/>
                <a:gd name="connsiteY14" fmla="*/ 31699 h 75438"/>
                <a:gd name="connsiteX15" fmla="*/ 50521 w 124053"/>
                <a:gd name="connsiteY15" fmla="*/ 33680 h 75438"/>
                <a:gd name="connsiteX16" fmla="*/ 46406 w 124053"/>
                <a:gd name="connsiteY16" fmla="*/ 34595 h 75438"/>
                <a:gd name="connsiteX17" fmla="*/ 35357 w 124053"/>
                <a:gd name="connsiteY17" fmla="*/ 36424 h 75438"/>
                <a:gd name="connsiteX18" fmla="*/ 30861 w 124053"/>
                <a:gd name="connsiteY18" fmla="*/ 39091 h 75438"/>
                <a:gd name="connsiteX19" fmla="*/ 20955 w 124053"/>
                <a:gd name="connsiteY19" fmla="*/ 55855 h 75438"/>
                <a:gd name="connsiteX20" fmla="*/ 9449 w 124053"/>
                <a:gd name="connsiteY20" fmla="*/ 75438 h 75438"/>
                <a:gd name="connsiteX21" fmla="*/ 7011 w 124053"/>
                <a:gd name="connsiteY21" fmla="*/ 74600 h 75438"/>
                <a:gd name="connsiteX22" fmla="*/ 5791 w 124053"/>
                <a:gd name="connsiteY22" fmla="*/ 72619 h 75438"/>
                <a:gd name="connsiteX23" fmla="*/ 5410 w 124053"/>
                <a:gd name="connsiteY23" fmla="*/ 71399 h 75438"/>
                <a:gd name="connsiteX24" fmla="*/ 4572 w 124053"/>
                <a:gd name="connsiteY24" fmla="*/ 71628 h 75438"/>
                <a:gd name="connsiteX25" fmla="*/ 0 w 124053"/>
                <a:gd name="connsiteY25" fmla="*/ 71628 h 75438"/>
                <a:gd name="connsiteX26" fmla="*/ 8611 w 124053"/>
                <a:gd name="connsiteY26" fmla="*/ 56083 h 75438"/>
                <a:gd name="connsiteX27" fmla="*/ 18669 w 124053"/>
                <a:gd name="connsiteY27" fmla="*/ 40310 h 75438"/>
                <a:gd name="connsiteX28" fmla="*/ 19126 w 124053"/>
                <a:gd name="connsiteY28" fmla="*/ 39091 h 75438"/>
                <a:gd name="connsiteX29" fmla="*/ 16916 w 124053"/>
                <a:gd name="connsiteY29" fmla="*/ 38557 h 75438"/>
                <a:gd name="connsiteX30" fmla="*/ 17145 w 124053"/>
                <a:gd name="connsiteY30" fmla="*/ 34671 h 75438"/>
                <a:gd name="connsiteX31" fmla="*/ 16459 w 124053"/>
                <a:gd name="connsiteY31" fmla="*/ 33680 h 75438"/>
                <a:gd name="connsiteX32" fmla="*/ 16307 w 124053"/>
                <a:gd name="connsiteY32" fmla="*/ 33909 h 75438"/>
                <a:gd name="connsiteX33" fmla="*/ 15469 w 124053"/>
                <a:gd name="connsiteY33" fmla="*/ 29642 h 75438"/>
                <a:gd name="connsiteX34" fmla="*/ 22251 w 124053"/>
                <a:gd name="connsiteY34" fmla="*/ 28880 h 75438"/>
                <a:gd name="connsiteX35" fmla="*/ 35890 w 124053"/>
                <a:gd name="connsiteY35" fmla="*/ 26899 h 75438"/>
                <a:gd name="connsiteX36" fmla="*/ 51892 w 124053"/>
                <a:gd name="connsiteY36" fmla="*/ 23241 h 75438"/>
                <a:gd name="connsiteX37" fmla="*/ 53188 w 124053"/>
                <a:gd name="connsiteY37" fmla="*/ 23089 h 75438"/>
                <a:gd name="connsiteX38" fmla="*/ 66294 w 124053"/>
                <a:gd name="connsiteY38" fmla="*/ 20193 h 75438"/>
                <a:gd name="connsiteX39" fmla="*/ 98984 w 124053"/>
                <a:gd name="connsiteY39" fmla="*/ 7391 h 75438"/>
                <a:gd name="connsiteX40" fmla="*/ 114452 w 124053"/>
                <a:gd name="connsiteY40" fmla="*/ 0 h 75438"/>
                <a:gd name="connsiteX41" fmla="*/ 121006 w 124053"/>
                <a:gd name="connsiteY41" fmla="*/ 1524 h 75438"/>
                <a:gd name="connsiteX42" fmla="*/ 120167 w 124053"/>
                <a:gd name="connsiteY42" fmla="*/ 2210 h 75438"/>
                <a:gd name="connsiteX43" fmla="*/ 119101 w 124053"/>
                <a:gd name="connsiteY43" fmla="*/ 3886 h 75438"/>
                <a:gd name="connsiteX44" fmla="*/ 120929 w 124053"/>
                <a:gd name="connsiteY44" fmla="*/ 3200 h 75438"/>
                <a:gd name="connsiteX45" fmla="*/ 103708 w 124053"/>
                <a:gd name="connsiteY45" fmla="*/ 11049 h 75438"/>
                <a:gd name="connsiteX46" fmla="*/ 102870 w 124053"/>
                <a:gd name="connsiteY46" fmla="*/ 10668 h 75438"/>
                <a:gd name="connsiteX47" fmla="*/ 103708 w 124053"/>
                <a:gd name="connsiteY47" fmla="*/ 11049 h 75438"/>
                <a:gd name="connsiteX48" fmla="*/ 96317 w 124053"/>
                <a:gd name="connsiteY48" fmla="*/ 15393 h 75438"/>
                <a:gd name="connsiteX49" fmla="*/ 96850 w 124053"/>
                <a:gd name="connsiteY49" fmla="*/ 14783 h 75438"/>
                <a:gd name="connsiteX50" fmla="*/ 96317 w 124053"/>
                <a:gd name="connsiteY50" fmla="*/ 15393 h 75438"/>
                <a:gd name="connsiteX51" fmla="*/ 84201 w 124053"/>
                <a:gd name="connsiteY51" fmla="*/ 37490 h 75438"/>
                <a:gd name="connsiteX52" fmla="*/ 82906 w 124053"/>
                <a:gd name="connsiteY52" fmla="*/ 35585 h 75438"/>
                <a:gd name="connsiteX53" fmla="*/ 82906 w 124053"/>
                <a:gd name="connsiteY53" fmla="*/ 37490 h 75438"/>
                <a:gd name="connsiteX54" fmla="*/ 84125 w 124053"/>
                <a:gd name="connsiteY54" fmla="*/ 37490 h 75438"/>
                <a:gd name="connsiteX55" fmla="*/ 80239 w 124053"/>
                <a:gd name="connsiteY55" fmla="*/ 20193 h 75438"/>
                <a:gd name="connsiteX56" fmla="*/ 78562 w 124053"/>
                <a:gd name="connsiteY56" fmla="*/ 20422 h 75438"/>
                <a:gd name="connsiteX57" fmla="*/ 78791 w 124053"/>
                <a:gd name="connsiteY57" fmla="*/ 21031 h 75438"/>
                <a:gd name="connsiteX58" fmla="*/ 80239 w 124053"/>
                <a:gd name="connsiteY58" fmla="*/ 20193 h 75438"/>
                <a:gd name="connsiteX59" fmla="*/ 74219 w 124053"/>
                <a:gd name="connsiteY59" fmla="*/ 25451 h 75438"/>
                <a:gd name="connsiteX60" fmla="*/ 71399 w 124053"/>
                <a:gd name="connsiteY60" fmla="*/ 24003 h 75438"/>
                <a:gd name="connsiteX61" fmla="*/ 70333 w 124053"/>
                <a:gd name="connsiteY61" fmla="*/ 24384 h 75438"/>
                <a:gd name="connsiteX62" fmla="*/ 72314 w 124053"/>
                <a:gd name="connsiteY62" fmla="*/ 25908 h 75438"/>
                <a:gd name="connsiteX63" fmla="*/ 74219 w 124053"/>
                <a:gd name="connsiteY63" fmla="*/ 25451 h 75438"/>
                <a:gd name="connsiteX64" fmla="*/ 65532 w 124053"/>
                <a:gd name="connsiteY64" fmla="*/ 25908 h 75438"/>
                <a:gd name="connsiteX65" fmla="*/ 66066 w 124053"/>
                <a:gd name="connsiteY65" fmla="*/ 25298 h 75438"/>
                <a:gd name="connsiteX66" fmla="*/ 65532 w 124053"/>
                <a:gd name="connsiteY66" fmla="*/ 25908 h 75438"/>
                <a:gd name="connsiteX67" fmla="*/ 58141 w 124053"/>
                <a:gd name="connsiteY67" fmla="*/ 26365 h 75438"/>
                <a:gd name="connsiteX68" fmla="*/ 57302 w 124053"/>
                <a:gd name="connsiteY68" fmla="*/ 25984 h 75438"/>
                <a:gd name="connsiteX69" fmla="*/ 58141 w 124053"/>
                <a:gd name="connsiteY69" fmla="*/ 26365 h 75438"/>
                <a:gd name="connsiteX70" fmla="*/ 53569 w 124053"/>
                <a:gd name="connsiteY70" fmla="*/ 28651 h 75438"/>
                <a:gd name="connsiteX71" fmla="*/ 53797 w 124053"/>
                <a:gd name="connsiteY71" fmla="*/ 28042 h 75438"/>
                <a:gd name="connsiteX72" fmla="*/ 51435 w 124053"/>
                <a:gd name="connsiteY72" fmla="*/ 28270 h 75438"/>
                <a:gd name="connsiteX73" fmla="*/ 53569 w 124053"/>
                <a:gd name="connsiteY73" fmla="*/ 28651 h 75438"/>
                <a:gd name="connsiteX74" fmla="*/ 43358 w 124053"/>
                <a:gd name="connsiteY74" fmla="*/ 31166 h 75438"/>
                <a:gd name="connsiteX75" fmla="*/ 44196 w 124053"/>
                <a:gd name="connsiteY75" fmla="*/ 31547 h 75438"/>
                <a:gd name="connsiteX76" fmla="*/ 43358 w 124053"/>
                <a:gd name="connsiteY76" fmla="*/ 31166 h 75438"/>
                <a:gd name="connsiteX77" fmla="*/ 26365 w 124053"/>
                <a:gd name="connsiteY77" fmla="*/ 34366 h 75438"/>
                <a:gd name="connsiteX78" fmla="*/ 31242 w 124053"/>
                <a:gd name="connsiteY78" fmla="*/ 33223 h 75438"/>
                <a:gd name="connsiteX79" fmla="*/ 29871 w 124053"/>
                <a:gd name="connsiteY79" fmla="*/ 32690 h 75438"/>
                <a:gd name="connsiteX80" fmla="*/ 25984 w 124053"/>
                <a:gd name="connsiteY80" fmla="*/ 33147 h 75438"/>
                <a:gd name="connsiteX81" fmla="*/ 26365 w 124053"/>
                <a:gd name="connsiteY81" fmla="*/ 34366 h 75438"/>
                <a:gd name="connsiteX82" fmla="*/ 20574 w 124053"/>
                <a:gd name="connsiteY82" fmla="*/ 44577 h 75438"/>
                <a:gd name="connsiteX83" fmla="*/ 20041 w 124053"/>
                <a:gd name="connsiteY83" fmla="*/ 43282 h 75438"/>
                <a:gd name="connsiteX84" fmla="*/ 19126 w 124053"/>
                <a:gd name="connsiteY84" fmla="*/ 43815 h 75438"/>
                <a:gd name="connsiteX85" fmla="*/ 16612 w 124053"/>
                <a:gd name="connsiteY85" fmla="*/ 51206 h 75438"/>
                <a:gd name="connsiteX86" fmla="*/ 17374 w 124053"/>
                <a:gd name="connsiteY86" fmla="*/ 51740 h 75438"/>
                <a:gd name="connsiteX87" fmla="*/ 17983 w 124053"/>
                <a:gd name="connsiteY87" fmla="*/ 50444 h 75438"/>
                <a:gd name="connsiteX88" fmla="*/ 19279 w 124053"/>
                <a:gd name="connsiteY88" fmla="*/ 48463 h 75438"/>
                <a:gd name="connsiteX89" fmla="*/ 20574 w 124053"/>
                <a:gd name="connsiteY89" fmla="*/ 44501 h 75438"/>
                <a:gd name="connsiteX90" fmla="*/ 13259 w 124053"/>
                <a:gd name="connsiteY90" fmla="*/ 59512 h 75438"/>
                <a:gd name="connsiteX91" fmla="*/ 13792 w 124053"/>
                <a:gd name="connsiteY91" fmla="*/ 57988 h 75438"/>
                <a:gd name="connsiteX92" fmla="*/ 12878 w 124053"/>
                <a:gd name="connsiteY92" fmla="*/ 57836 h 75438"/>
                <a:gd name="connsiteX93" fmla="*/ 11887 w 124053"/>
                <a:gd name="connsiteY93" fmla="*/ 59512 h 75438"/>
                <a:gd name="connsiteX94" fmla="*/ 10592 w 124053"/>
                <a:gd name="connsiteY94" fmla="*/ 60503 h 75438"/>
                <a:gd name="connsiteX95" fmla="*/ 8763 w 124053"/>
                <a:gd name="connsiteY95" fmla="*/ 62103 h 75438"/>
                <a:gd name="connsiteX96" fmla="*/ 9754 w 124053"/>
                <a:gd name="connsiteY96" fmla="*/ 62408 h 75438"/>
                <a:gd name="connsiteX97" fmla="*/ 11887 w 124053"/>
                <a:gd name="connsiteY97" fmla="*/ 60503 h 75438"/>
                <a:gd name="connsiteX98" fmla="*/ 13259 w 124053"/>
                <a:gd name="connsiteY98" fmla="*/ 59512 h 75438"/>
                <a:gd name="connsiteX99" fmla="*/ 11278 w 124053"/>
                <a:gd name="connsiteY99" fmla="*/ 64770 h 75438"/>
                <a:gd name="connsiteX100" fmla="*/ 10439 w 124053"/>
                <a:gd name="connsiteY100" fmla="*/ 64389 h 75438"/>
                <a:gd name="connsiteX101" fmla="*/ 11278 w 124053"/>
                <a:gd name="connsiteY101" fmla="*/ 64770 h 754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24053" h="75438">
                  <a:moveTo>
                    <a:pt x="120929" y="3124"/>
                  </a:moveTo>
                  <a:lnTo>
                    <a:pt x="124054" y="6782"/>
                  </a:lnTo>
                  <a:cubicBezTo>
                    <a:pt x="113309" y="11583"/>
                    <a:pt x="102489" y="16383"/>
                    <a:pt x="91669" y="21108"/>
                  </a:cubicBezTo>
                  <a:cubicBezTo>
                    <a:pt x="87249" y="23013"/>
                    <a:pt x="83591" y="27584"/>
                    <a:pt x="84963" y="30709"/>
                  </a:cubicBezTo>
                  <a:cubicBezTo>
                    <a:pt x="86639" y="34519"/>
                    <a:pt x="88926" y="38176"/>
                    <a:pt x="91592" y="41681"/>
                  </a:cubicBezTo>
                  <a:cubicBezTo>
                    <a:pt x="91973" y="42215"/>
                    <a:pt x="92431" y="42672"/>
                    <a:pt x="92812" y="43205"/>
                  </a:cubicBezTo>
                  <a:lnTo>
                    <a:pt x="87097" y="43358"/>
                  </a:lnTo>
                  <a:cubicBezTo>
                    <a:pt x="86792" y="42977"/>
                    <a:pt x="86487" y="42520"/>
                    <a:pt x="86182" y="41757"/>
                  </a:cubicBezTo>
                  <a:cubicBezTo>
                    <a:pt x="85801" y="41757"/>
                    <a:pt x="85344" y="41757"/>
                    <a:pt x="84963" y="41757"/>
                  </a:cubicBezTo>
                  <a:cubicBezTo>
                    <a:pt x="85344" y="41910"/>
                    <a:pt x="85801" y="42139"/>
                    <a:pt x="86182" y="42824"/>
                  </a:cubicBezTo>
                  <a:cubicBezTo>
                    <a:pt x="86335" y="43205"/>
                    <a:pt x="86411" y="43662"/>
                    <a:pt x="86563" y="44044"/>
                  </a:cubicBezTo>
                  <a:lnTo>
                    <a:pt x="80543" y="46025"/>
                  </a:lnTo>
                  <a:cubicBezTo>
                    <a:pt x="75895" y="41605"/>
                    <a:pt x="72009" y="36805"/>
                    <a:pt x="69037" y="31775"/>
                  </a:cubicBezTo>
                  <a:cubicBezTo>
                    <a:pt x="67666" y="29413"/>
                    <a:pt x="66904" y="29718"/>
                    <a:pt x="64694" y="30404"/>
                  </a:cubicBezTo>
                  <a:cubicBezTo>
                    <a:pt x="63017" y="30937"/>
                    <a:pt x="61189" y="31775"/>
                    <a:pt x="59512" y="31699"/>
                  </a:cubicBezTo>
                  <a:cubicBezTo>
                    <a:pt x="56083" y="31699"/>
                    <a:pt x="53264" y="32232"/>
                    <a:pt x="50521" y="33680"/>
                  </a:cubicBezTo>
                  <a:cubicBezTo>
                    <a:pt x="49378" y="34290"/>
                    <a:pt x="47777" y="34671"/>
                    <a:pt x="46406" y="34595"/>
                  </a:cubicBezTo>
                  <a:cubicBezTo>
                    <a:pt x="42443" y="34595"/>
                    <a:pt x="39014" y="35585"/>
                    <a:pt x="35357" y="36424"/>
                  </a:cubicBezTo>
                  <a:cubicBezTo>
                    <a:pt x="32995" y="36957"/>
                    <a:pt x="32004" y="37490"/>
                    <a:pt x="30861" y="39091"/>
                  </a:cubicBezTo>
                  <a:cubicBezTo>
                    <a:pt x="27051" y="44501"/>
                    <a:pt x="23851" y="50140"/>
                    <a:pt x="20955" y="55855"/>
                  </a:cubicBezTo>
                  <a:cubicBezTo>
                    <a:pt x="17602" y="62484"/>
                    <a:pt x="13564" y="68961"/>
                    <a:pt x="9449" y="75438"/>
                  </a:cubicBezTo>
                  <a:lnTo>
                    <a:pt x="7011" y="74600"/>
                  </a:lnTo>
                  <a:cubicBezTo>
                    <a:pt x="6629" y="74066"/>
                    <a:pt x="6172" y="73609"/>
                    <a:pt x="5791" y="72619"/>
                  </a:cubicBezTo>
                  <a:cubicBezTo>
                    <a:pt x="5639" y="72237"/>
                    <a:pt x="5563" y="71780"/>
                    <a:pt x="5410" y="71399"/>
                  </a:cubicBezTo>
                  <a:lnTo>
                    <a:pt x="4572" y="71628"/>
                  </a:lnTo>
                  <a:lnTo>
                    <a:pt x="0" y="71628"/>
                  </a:lnTo>
                  <a:cubicBezTo>
                    <a:pt x="3048" y="66522"/>
                    <a:pt x="5639" y="61189"/>
                    <a:pt x="8611" y="56083"/>
                  </a:cubicBezTo>
                  <a:cubicBezTo>
                    <a:pt x="11659" y="50749"/>
                    <a:pt x="12040" y="44501"/>
                    <a:pt x="18669" y="40310"/>
                  </a:cubicBezTo>
                  <a:cubicBezTo>
                    <a:pt x="19050" y="40081"/>
                    <a:pt x="19279" y="39167"/>
                    <a:pt x="19126" y="39091"/>
                  </a:cubicBezTo>
                  <a:cubicBezTo>
                    <a:pt x="18441" y="38862"/>
                    <a:pt x="17602" y="38557"/>
                    <a:pt x="16916" y="38557"/>
                  </a:cubicBezTo>
                  <a:lnTo>
                    <a:pt x="17145" y="34671"/>
                  </a:lnTo>
                  <a:lnTo>
                    <a:pt x="16459" y="33680"/>
                  </a:lnTo>
                  <a:cubicBezTo>
                    <a:pt x="16459" y="33680"/>
                    <a:pt x="16383" y="33833"/>
                    <a:pt x="16307" y="33909"/>
                  </a:cubicBezTo>
                  <a:lnTo>
                    <a:pt x="15469" y="29642"/>
                  </a:lnTo>
                  <a:cubicBezTo>
                    <a:pt x="17755" y="29413"/>
                    <a:pt x="19964" y="29185"/>
                    <a:pt x="22251" y="28880"/>
                  </a:cubicBezTo>
                  <a:cubicBezTo>
                    <a:pt x="26822" y="28346"/>
                    <a:pt x="31394" y="27813"/>
                    <a:pt x="35890" y="26899"/>
                  </a:cubicBezTo>
                  <a:cubicBezTo>
                    <a:pt x="41224" y="25832"/>
                    <a:pt x="47320" y="26289"/>
                    <a:pt x="51892" y="23241"/>
                  </a:cubicBezTo>
                  <a:cubicBezTo>
                    <a:pt x="52121" y="23089"/>
                    <a:pt x="52731" y="23089"/>
                    <a:pt x="53188" y="23089"/>
                  </a:cubicBezTo>
                  <a:cubicBezTo>
                    <a:pt x="58064" y="23317"/>
                    <a:pt x="62027" y="21412"/>
                    <a:pt x="66294" y="20193"/>
                  </a:cubicBezTo>
                  <a:cubicBezTo>
                    <a:pt x="77953" y="16840"/>
                    <a:pt x="89002" y="12573"/>
                    <a:pt x="98984" y="7391"/>
                  </a:cubicBezTo>
                  <a:cubicBezTo>
                    <a:pt x="104013" y="4801"/>
                    <a:pt x="109271" y="2438"/>
                    <a:pt x="114452" y="0"/>
                  </a:cubicBezTo>
                  <a:lnTo>
                    <a:pt x="121006" y="1524"/>
                  </a:lnTo>
                  <a:cubicBezTo>
                    <a:pt x="121006" y="1524"/>
                    <a:pt x="120396" y="1981"/>
                    <a:pt x="120167" y="2210"/>
                  </a:cubicBezTo>
                  <a:cubicBezTo>
                    <a:pt x="119634" y="2667"/>
                    <a:pt x="119406" y="3277"/>
                    <a:pt x="119101" y="3886"/>
                  </a:cubicBezTo>
                  <a:cubicBezTo>
                    <a:pt x="119634" y="3657"/>
                    <a:pt x="120244" y="3505"/>
                    <a:pt x="120929" y="3200"/>
                  </a:cubicBezTo>
                  <a:close/>
                  <a:moveTo>
                    <a:pt x="103708" y="11049"/>
                  </a:moveTo>
                  <a:cubicBezTo>
                    <a:pt x="103708" y="11049"/>
                    <a:pt x="103175" y="10820"/>
                    <a:pt x="102870" y="10668"/>
                  </a:cubicBezTo>
                  <a:cubicBezTo>
                    <a:pt x="102870" y="10973"/>
                    <a:pt x="102946" y="11277"/>
                    <a:pt x="103708" y="11049"/>
                  </a:cubicBezTo>
                  <a:close/>
                  <a:moveTo>
                    <a:pt x="96317" y="15393"/>
                  </a:moveTo>
                  <a:cubicBezTo>
                    <a:pt x="96317" y="15393"/>
                    <a:pt x="96698" y="15011"/>
                    <a:pt x="96850" y="14783"/>
                  </a:cubicBezTo>
                  <a:cubicBezTo>
                    <a:pt x="96469" y="14783"/>
                    <a:pt x="96012" y="14783"/>
                    <a:pt x="96317" y="15393"/>
                  </a:cubicBezTo>
                  <a:close/>
                  <a:moveTo>
                    <a:pt x="84201" y="37490"/>
                  </a:moveTo>
                  <a:cubicBezTo>
                    <a:pt x="84277" y="36881"/>
                    <a:pt x="84201" y="36195"/>
                    <a:pt x="82906" y="35585"/>
                  </a:cubicBezTo>
                  <a:cubicBezTo>
                    <a:pt x="82906" y="36195"/>
                    <a:pt x="82906" y="36881"/>
                    <a:pt x="82906" y="37490"/>
                  </a:cubicBezTo>
                  <a:lnTo>
                    <a:pt x="84125" y="37490"/>
                  </a:lnTo>
                  <a:close/>
                  <a:moveTo>
                    <a:pt x="80239" y="20193"/>
                  </a:moveTo>
                  <a:lnTo>
                    <a:pt x="78562" y="20422"/>
                  </a:lnTo>
                  <a:cubicBezTo>
                    <a:pt x="78562" y="20422"/>
                    <a:pt x="78791" y="21031"/>
                    <a:pt x="78791" y="21031"/>
                  </a:cubicBezTo>
                  <a:cubicBezTo>
                    <a:pt x="79477" y="20955"/>
                    <a:pt x="80239" y="20802"/>
                    <a:pt x="80239" y="20193"/>
                  </a:cubicBezTo>
                  <a:close/>
                  <a:moveTo>
                    <a:pt x="74219" y="25451"/>
                  </a:moveTo>
                  <a:cubicBezTo>
                    <a:pt x="74600" y="23698"/>
                    <a:pt x="72771" y="24003"/>
                    <a:pt x="71399" y="24003"/>
                  </a:cubicBezTo>
                  <a:cubicBezTo>
                    <a:pt x="71018" y="24003"/>
                    <a:pt x="70714" y="24232"/>
                    <a:pt x="70333" y="24384"/>
                  </a:cubicBezTo>
                  <a:cubicBezTo>
                    <a:pt x="70942" y="24918"/>
                    <a:pt x="71552" y="25451"/>
                    <a:pt x="72314" y="25908"/>
                  </a:cubicBezTo>
                  <a:cubicBezTo>
                    <a:pt x="72542" y="26060"/>
                    <a:pt x="73152" y="25908"/>
                    <a:pt x="74219" y="25451"/>
                  </a:cubicBezTo>
                  <a:close/>
                  <a:moveTo>
                    <a:pt x="65532" y="25908"/>
                  </a:moveTo>
                  <a:lnTo>
                    <a:pt x="66066" y="25298"/>
                  </a:lnTo>
                  <a:cubicBezTo>
                    <a:pt x="65684" y="25298"/>
                    <a:pt x="65227" y="25298"/>
                    <a:pt x="65532" y="25908"/>
                  </a:cubicBezTo>
                  <a:close/>
                  <a:moveTo>
                    <a:pt x="58141" y="26365"/>
                  </a:moveTo>
                  <a:cubicBezTo>
                    <a:pt x="58141" y="26365"/>
                    <a:pt x="57607" y="26137"/>
                    <a:pt x="57302" y="25984"/>
                  </a:cubicBezTo>
                  <a:cubicBezTo>
                    <a:pt x="57302" y="26289"/>
                    <a:pt x="57379" y="26594"/>
                    <a:pt x="58141" y="26365"/>
                  </a:cubicBezTo>
                  <a:close/>
                  <a:moveTo>
                    <a:pt x="53569" y="28651"/>
                  </a:moveTo>
                  <a:cubicBezTo>
                    <a:pt x="53569" y="28651"/>
                    <a:pt x="53721" y="28270"/>
                    <a:pt x="53797" y="28042"/>
                  </a:cubicBezTo>
                  <a:cubicBezTo>
                    <a:pt x="53264" y="27965"/>
                    <a:pt x="52654" y="27889"/>
                    <a:pt x="51435" y="28270"/>
                  </a:cubicBezTo>
                  <a:cubicBezTo>
                    <a:pt x="52121" y="28422"/>
                    <a:pt x="52883" y="28499"/>
                    <a:pt x="53569" y="28651"/>
                  </a:cubicBezTo>
                  <a:close/>
                  <a:moveTo>
                    <a:pt x="43358" y="31166"/>
                  </a:moveTo>
                  <a:cubicBezTo>
                    <a:pt x="43358" y="31166"/>
                    <a:pt x="43891" y="31394"/>
                    <a:pt x="44196" y="31547"/>
                  </a:cubicBezTo>
                  <a:cubicBezTo>
                    <a:pt x="44196" y="31242"/>
                    <a:pt x="44120" y="30937"/>
                    <a:pt x="43358" y="31166"/>
                  </a:cubicBezTo>
                  <a:close/>
                  <a:moveTo>
                    <a:pt x="26365" y="34366"/>
                  </a:moveTo>
                  <a:cubicBezTo>
                    <a:pt x="27966" y="33985"/>
                    <a:pt x="29566" y="33604"/>
                    <a:pt x="31242" y="33223"/>
                  </a:cubicBezTo>
                  <a:cubicBezTo>
                    <a:pt x="30785" y="33071"/>
                    <a:pt x="30328" y="32766"/>
                    <a:pt x="29871" y="32690"/>
                  </a:cubicBezTo>
                  <a:cubicBezTo>
                    <a:pt x="28804" y="32614"/>
                    <a:pt x="27737" y="32690"/>
                    <a:pt x="25984" y="33147"/>
                  </a:cubicBezTo>
                  <a:cubicBezTo>
                    <a:pt x="26137" y="33528"/>
                    <a:pt x="26289" y="33985"/>
                    <a:pt x="26365" y="34366"/>
                  </a:cubicBezTo>
                  <a:close/>
                  <a:moveTo>
                    <a:pt x="20574" y="44577"/>
                  </a:moveTo>
                  <a:cubicBezTo>
                    <a:pt x="20650" y="44196"/>
                    <a:pt x="20269" y="43739"/>
                    <a:pt x="20041" y="43282"/>
                  </a:cubicBezTo>
                  <a:cubicBezTo>
                    <a:pt x="19736" y="43434"/>
                    <a:pt x="19279" y="43586"/>
                    <a:pt x="19126" y="43815"/>
                  </a:cubicBezTo>
                  <a:cubicBezTo>
                    <a:pt x="17069" y="46101"/>
                    <a:pt x="16307" y="48539"/>
                    <a:pt x="16612" y="51206"/>
                  </a:cubicBezTo>
                  <a:cubicBezTo>
                    <a:pt x="16612" y="51435"/>
                    <a:pt x="17145" y="51588"/>
                    <a:pt x="17374" y="51740"/>
                  </a:cubicBezTo>
                  <a:cubicBezTo>
                    <a:pt x="17526" y="51282"/>
                    <a:pt x="17602" y="50825"/>
                    <a:pt x="17983" y="50444"/>
                  </a:cubicBezTo>
                  <a:cubicBezTo>
                    <a:pt x="18288" y="50063"/>
                    <a:pt x="18821" y="49759"/>
                    <a:pt x="19279" y="48463"/>
                  </a:cubicBezTo>
                  <a:cubicBezTo>
                    <a:pt x="19736" y="47168"/>
                    <a:pt x="20269" y="45873"/>
                    <a:pt x="20574" y="44501"/>
                  </a:cubicBezTo>
                  <a:close/>
                  <a:moveTo>
                    <a:pt x="13259" y="59512"/>
                  </a:moveTo>
                  <a:cubicBezTo>
                    <a:pt x="13411" y="58979"/>
                    <a:pt x="13640" y="58522"/>
                    <a:pt x="13792" y="57988"/>
                  </a:cubicBezTo>
                  <a:cubicBezTo>
                    <a:pt x="13487" y="57988"/>
                    <a:pt x="13183" y="57912"/>
                    <a:pt x="12878" y="57836"/>
                  </a:cubicBezTo>
                  <a:cubicBezTo>
                    <a:pt x="12802" y="58369"/>
                    <a:pt x="12649" y="58979"/>
                    <a:pt x="11887" y="59512"/>
                  </a:cubicBezTo>
                  <a:cubicBezTo>
                    <a:pt x="11659" y="59817"/>
                    <a:pt x="11430" y="60122"/>
                    <a:pt x="10592" y="60503"/>
                  </a:cubicBezTo>
                  <a:cubicBezTo>
                    <a:pt x="9982" y="61036"/>
                    <a:pt x="9373" y="61570"/>
                    <a:pt x="8763" y="62103"/>
                  </a:cubicBezTo>
                  <a:cubicBezTo>
                    <a:pt x="9144" y="62179"/>
                    <a:pt x="9754" y="62484"/>
                    <a:pt x="9754" y="62408"/>
                  </a:cubicBezTo>
                  <a:cubicBezTo>
                    <a:pt x="10287" y="61798"/>
                    <a:pt x="10744" y="61113"/>
                    <a:pt x="11887" y="60503"/>
                  </a:cubicBezTo>
                  <a:cubicBezTo>
                    <a:pt x="12116" y="60198"/>
                    <a:pt x="12344" y="59893"/>
                    <a:pt x="13259" y="59512"/>
                  </a:cubicBezTo>
                  <a:close/>
                  <a:moveTo>
                    <a:pt x="11278" y="64770"/>
                  </a:moveTo>
                  <a:cubicBezTo>
                    <a:pt x="11278" y="64770"/>
                    <a:pt x="10744" y="64541"/>
                    <a:pt x="10439" y="64389"/>
                  </a:cubicBezTo>
                  <a:cubicBezTo>
                    <a:pt x="10439" y="64694"/>
                    <a:pt x="10516" y="64999"/>
                    <a:pt x="11278" y="64770"/>
                  </a:cubicBezTo>
                  <a:close/>
                </a:path>
              </a:pathLst>
            </a:custGeom>
            <a:solidFill>
              <a:srgbClr val="040000"/>
            </a:solidFill>
            <a:ln w="7620" cap="flat">
              <a:noFill/>
              <a:prstDash val="solid"/>
              <a:miter/>
            </a:ln>
          </p:spPr>
          <p:txBody>
            <a:bodyPr rtlCol="0" anchor="ctr"/>
            <a:lstStyle/>
            <a:p>
              <a:endParaRPr lang="ja-JP" altLang="en-US"/>
            </a:p>
          </p:txBody>
        </p:sp>
        <p:sp>
          <p:nvSpPr>
            <p:cNvPr id="40" name="フリーフォーム: 図形 39">
              <a:extLst>
                <a:ext uri="{FF2B5EF4-FFF2-40B4-BE49-F238E27FC236}">
                  <a16:creationId xmlns:a16="http://schemas.microsoft.com/office/drawing/2014/main" id="{33A5BA07-2002-C293-D7FE-95850C9ED7B3}"/>
                </a:ext>
              </a:extLst>
            </p:cNvPr>
            <p:cNvSpPr/>
            <p:nvPr/>
          </p:nvSpPr>
          <p:spPr>
            <a:xfrm>
              <a:off x="5304993" y="4908795"/>
              <a:ext cx="187348" cy="96020"/>
            </a:xfrm>
            <a:custGeom>
              <a:avLst/>
              <a:gdLst>
                <a:gd name="connsiteX0" fmla="*/ 185979 w 187348"/>
                <a:gd name="connsiteY0" fmla="*/ 1456 h 96020"/>
                <a:gd name="connsiteX1" fmla="*/ 186817 w 187348"/>
                <a:gd name="connsiteY1" fmla="*/ 4123 h 96020"/>
                <a:gd name="connsiteX2" fmla="*/ 180035 w 187348"/>
                <a:gd name="connsiteY2" fmla="*/ 16467 h 96020"/>
                <a:gd name="connsiteX3" fmla="*/ 172644 w 187348"/>
                <a:gd name="connsiteY3" fmla="*/ 30565 h 96020"/>
                <a:gd name="connsiteX4" fmla="*/ 158394 w 187348"/>
                <a:gd name="connsiteY4" fmla="*/ 45500 h 96020"/>
                <a:gd name="connsiteX5" fmla="*/ 157251 w 187348"/>
                <a:gd name="connsiteY5" fmla="*/ 49081 h 96020"/>
                <a:gd name="connsiteX6" fmla="*/ 155346 w 187348"/>
                <a:gd name="connsiteY6" fmla="*/ 57158 h 96020"/>
                <a:gd name="connsiteX7" fmla="*/ 147040 w 187348"/>
                <a:gd name="connsiteY7" fmla="*/ 64931 h 96020"/>
                <a:gd name="connsiteX8" fmla="*/ 126314 w 187348"/>
                <a:gd name="connsiteY8" fmla="*/ 78647 h 96020"/>
                <a:gd name="connsiteX9" fmla="*/ 112674 w 187348"/>
                <a:gd name="connsiteY9" fmla="*/ 83905 h 96020"/>
                <a:gd name="connsiteX10" fmla="*/ 91110 w 187348"/>
                <a:gd name="connsiteY10" fmla="*/ 90610 h 96020"/>
                <a:gd name="connsiteX11" fmla="*/ 68402 w 187348"/>
                <a:gd name="connsiteY11" fmla="*/ 94344 h 96020"/>
                <a:gd name="connsiteX12" fmla="*/ 54229 w 187348"/>
                <a:gd name="connsiteY12" fmla="*/ 95182 h 96020"/>
                <a:gd name="connsiteX13" fmla="*/ 41122 w 187348"/>
                <a:gd name="connsiteY13" fmla="*/ 96020 h 96020"/>
                <a:gd name="connsiteX14" fmla="*/ 30988 w 187348"/>
                <a:gd name="connsiteY14" fmla="*/ 95030 h 96020"/>
                <a:gd name="connsiteX15" fmla="*/ 16434 w 187348"/>
                <a:gd name="connsiteY15" fmla="*/ 92287 h 96020"/>
                <a:gd name="connsiteX16" fmla="*/ 5232 w 187348"/>
                <a:gd name="connsiteY16" fmla="*/ 82609 h 96020"/>
                <a:gd name="connsiteX17" fmla="*/ 3403 w 187348"/>
                <a:gd name="connsiteY17" fmla="*/ 79790 h 96020"/>
                <a:gd name="connsiteX18" fmla="*/ 4622 w 187348"/>
                <a:gd name="connsiteY18" fmla="*/ 74837 h 96020"/>
                <a:gd name="connsiteX19" fmla="*/ 6985 w 187348"/>
                <a:gd name="connsiteY19" fmla="*/ 73160 h 96020"/>
                <a:gd name="connsiteX20" fmla="*/ 5613 w 187348"/>
                <a:gd name="connsiteY20" fmla="*/ 67826 h 96020"/>
                <a:gd name="connsiteX21" fmla="*/ 1422 w 187348"/>
                <a:gd name="connsiteY21" fmla="*/ 59978 h 96020"/>
                <a:gd name="connsiteX22" fmla="*/ 14757 w 187348"/>
                <a:gd name="connsiteY22" fmla="*/ 39937 h 96020"/>
                <a:gd name="connsiteX23" fmla="*/ 29997 w 187348"/>
                <a:gd name="connsiteY23" fmla="*/ 25764 h 96020"/>
                <a:gd name="connsiteX24" fmla="*/ 39446 w 187348"/>
                <a:gd name="connsiteY24" fmla="*/ 16620 h 96020"/>
                <a:gd name="connsiteX25" fmla="*/ 48057 w 187348"/>
                <a:gd name="connsiteY25" fmla="*/ 11133 h 96020"/>
                <a:gd name="connsiteX26" fmla="*/ 56362 w 187348"/>
                <a:gd name="connsiteY26" fmla="*/ 7019 h 96020"/>
                <a:gd name="connsiteX27" fmla="*/ 66345 w 187348"/>
                <a:gd name="connsiteY27" fmla="*/ 6790 h 96020"/>
                <a:gd name="connsiteX28" fmla="*/ 72288 w 187348"/>
                <a:gd name="connsiteY28" fmla="*/ 7171 h 96020"/>
                <a:gd name="connsiteX29" fmla="*/ 84861 w 187348"/>
                <a:gd name="connsiteY29" fmla="*/ 5647 h 96020"/>
                <a:gd name="connsiteX30" fmla="*/ 112522 w 187348"/>
                <a:gd name="connsiteY30" fmla="*/ 3818 h 96020"/>
                <a:gd name="connsiteX31" fmla="*/ 117856 w 187348"/>
                <a:gd name="connsiteY31" fmla="*/ 3818 h 96020"/>
                <a:gd name="connsiteX32" fmla="*/ 147574 w 187348"/>
                <a:gd name="connsiteY32" fmla="*/ 1913 h 96020"/>
                <a:gd name="connsiteX33" fmla="*/ 152908 w 187348"/>
                <a:gd name="connsiteY33" fmla="*/ 1913 h 96020"/>
                <a:gd name="connsiteX34" fmla="*/ 179502 w 187348"/>
                <a:gd name="connsiteY34" fmla="*/ 85 h 96020"/>
                <a:gd name="connsiteX35" fmla="*/ 186055 w 187348"/>
                <a:gd name="connsiteY35" fmla="*/ 1380 h 960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7348" h="96020">
                  <a:moveTo>
                    <a:pt x="185979" y="1456"/>
                  </a:moveTo>
                  <a:cubicBezTo>
                    <a:pt x="187350" y="1913"/>
                    <a:pt x="187807" y="2599"/>
                    <a:pt x="186817" y="4123"/>
                  </a:cubicBezTo>
                  <a:cubicBezTo>
                    <a:pt x="184150" y="8086"/>
                    <a:pt x="182245" y="12353"/>
                    <a:pt x="180035" y="16467"/>
                  </a:cubicBezTo>
                  <a:cubicBezTo>
                    <a:pt x="177597" y="21192"/>
                    <a:pt x="175692" y="26069"/>
                    <a:pt x="172644" y="30565"/>
                  </a:cubicBezTo>
                  <a:cubicBezTo>
                    <a:pt x="168986" y="35975"/>
                    <a:pt x="167386" y="42528"/>
                    <a:pt x="158394" y="45500"/>
                  </a:cubicBezTo>
                  <a:cubicBezTo>
                    <a:pt x="156489" y="46109"/>
                    <a:pt x="156413" y="47405"/>
                    <a:pt x="157251" y="49081"/>
                  </a:cubicBezTo>
                  <a:cubicBezTo>
                    <a:pt x="158699" y="51824"/>
                    <a:pt x="159309" y="54873"/>
                    <a:pt x="155346" y="57158"/>
                  </a:cubicBezTo>
                  <a:cubicBezTo>
                    <a:pt x="152146" y="60054"/>
                    <a:pt x="150012" y="62797"/>
                    <a:pt x="147040" y="64931"/>
                  </a:cubicBezTo>
                  <a:cubicBezTo>
                    <a:pt x="140335" y="69731"/>
                    <a:pt x="133553" y="74456"/>
                    <a:pt x="126314" y="78647"/>
                  </a:cubicBezTo>
                  <a:cubicBezTo>
                    <a:pt x="122352" y="80933"/>
                    <a:pt x="117322" y="82304"/>
                    <a:pt x="112674" y="83905"/>
                  </a:cubicBezTo>
                  <a:cubicBezTo>
                    <a:pt x="105587" y="86267"/>
                    <a:pt x="98501" y="88857"/>
                    <a:pt x="91110" y="90610"/>
                  </a:cubicBezTo>
                  <a:cubicBezTo>
                    <a:pt x="83794" y="92287"/>
                    <a:pt x="76251" y="93734"/>
                    <a:pt x="68402" y="94344"/>
                  </a:cubicBezTo>
                  <a:cubicBezTo>
                    <a:pt x="63677" y="94725"/>
                    <a:pt x="58953" y="94953"/>
                    <a:pt x="54229" y="95182"/>
                  </a:cubicBezTo>
                  <a:cubicBezTo>
                    <a:pt x="49885" y="95335"/>
                    <a:pt x="45542" y="96020"/>
                    <a:pt x="41122" y="96020"/>
                  </a:cubicBezTo>
                  <a:cubicBezTo>
                    <a:pt x="37770" y="96020"/>
                    <a:pt x="34188" y="95792"/>
                    <a:pt x="30988" y="95030"/>
                  </a:cubicBezTo>
                  <a:cubicBezTo>
                    <a:pt x="26187" y="93887"/>
                    <a:pt x="21006" y="94649"/>
                    <a:pt x="16434" y="92287"/>
                  </a:cubicBezTo>
                  <a:cubicBezTo>
                    <a:pt x="11328" y="89696"/>
                    <a:pt x="7290" y="86876"/>
                    <a:pt x="5232" y="82609"/>
                  </a:cubicBezTo>
                  <a:cubicBezTo>
                    <a:pt x="4775" y="81618"/>
                    <a:pt x="4165" y="80704"/>
                    <a:pt x="3403" y="79790"/>
                  </a:cubicBezTo>
                  <a:cubicBezTo>
                    <a:pt x="1651" y="77885"/>
                    <a:pt x="2260" y="76285"/>
                    <a:pt x="4622" y="74837"/>
                  </a:cubicBezTo>
                  <a:cubicBezTo>
                    <a:pt x="5461" y="74303"/>
                    <a:pt x="6299" y="73770"/>
                    <a:pt x="6985" y="73160"/>
                  </a:cubicBezTo>
                  <a:cubicBezTo>
                    <a:pt x="10414" y="70188"/>
                    <a:pt x="10261" y="69655"/>
                    <a:pt x="5613" y="67826"/>
                  </a:cubicBezTo>
                  <a:cubicBezTo>
                    <a:pt x="-330" y="65540"/>
                    <a:pt x="-1245" y="64473"/>
                    <a:pt x="1422" y="59978"/>
                  </a:cubicBezTo>
                  <a:cubicBezTo>
                    <a:pt x="5461" y="53196"/>
                    <a:pt x="8585" y="46033"/>
                    <a:pt x="14757" y="39937"/>
                  </a:cubicBezTo>
                  <a:cubicBezTo>
                    <a:pt x="19634" y="35137"/>
                    <a:pt x="25425" y="30717"/>
                    <a:pt x="29997" y="25764"/>
                  </a:cubicBezTo>
                  <a:cubicBezTo>
                    <a:pt x="32893" y="22563"/>
                    <a:pt x="37312" y="20354"/>
                    <a:pt x="39446" y="16620"/>
                  </a:cubicBezTo>
                  <a:cubicBezTo>
                    <a:pt x="40741" y="14334"/>
                    <a:pt x="45009" y="12810"/>
                    <a:pt x="48057" y="11133"/>
                  </a:cubicBezTo>
                  <a:cubicBezTo>
                    <a:pt x="50724" y="9686"/>
                    <a:pt x="53695" y="8543"/>
                    <a:pt x="56362" y="7019"/>
                  </a:cubicBezTo>
                  <a:cubicBezTo>
                    <a:pt x="59715" y="5114"/>
                    <a:pt x="63068" y="4885"/>
                    <a:pt x="66345" y="6790"/>
                  </a:cubicBezTo>
                  <a:cubicBezTo>
                    <a:pt x="68402" y="8009"/>
                    <a:pt x="70231" y="7857"/>
                    <a:pt x="72288" y="7171"/>
                  </a:cubicBezTo>
                  <a:cubicBezTo>
                    <a:pt x="76327" y="5876"/>
                    <a:pt x="80518" y="5647"/>
                    <a:pt x="84861" y="5647"/>
                  </a:cubicBezTo>
                  <a:cubicBezTo>
                    <a:pt x="94157" y="5800"/>
                    <a:pt x="103378" y="5037"/>
                    <a:pt x="112522" y="3818"/>
                  </a:cubicBezTo>
                  <a:cubicBezTo>
                    <a:pt x="114274" y="3590"/>
                    <a:pt x="116103" y="3818"/>
                    <a:pt x="117856" y="3818"/>
                  </a:cubicBezTo>
                  <a:cubicBezTo>
                    <a:pt x="127838" y="3895"/>
                    <a:pt x="137820" y="3818"/>
                    <a:pt x="147574" y="1913"/>
                  </a:cubicBezTo>
                  <a:cubicBezTo>
                    <a:pt x="149250" y="1608"/>
                    <a:pt x="151155" y="1913"/>
                    <a:pt x="152908" y="1913"/>
                  </a:cubicBezTo>
                  <a:cubicBezTo>
                    <a:pt x="161823" y="1913"/>
                    <a:pt x="170739" y="1761"/>
                    <a:pt x="179502" y="85"/>
                  </a:cubicBezTo>
                  <a:cubicBezTo>
                    <a:pt x="181407" y="-297"/>
                    <a:pt x="183997" y="694"/>
                    <a:pt x="186055" y="1380"/>
                  </a:cubicBezTo>
                  <a:close/>
                </a:path>
              </a:pathLst>
            </a:custGeom>
            <a:solidFill>
              <a:srgbClr val="898989"/>
            </a:solidFill>
            <a:ln w="7620" cap="flat">
              <a:noFill/>
              <a:prstDash val="solid"/>
              <a:miter/>
            </a:ln>
          </p:spPr>
          <p:txBody>
            <a:bodyPr rtlCol="0" anchor="ctr"/>
            <a:lstStyle/>
            <a:p>
              <a:endParaRPr lang="ja-JP" altLang="en-US"/>
            </a:p>
          </p:txBody>
        </p:sp>
        <p:sp>
          <p:nvSpPr>
            <p:cNvPr id="41" name="フリーフォーム: 図形 40">
              <a:extLst>
                <a:ext uri="{FF2B5EF4-FFF2-40B4-BE49-F238E27FC236}">
                  <a16:creationId xmlns:a16="http://schemas.microsoft.com/office/drawing/2014/main" id="{EE6BF8F8-5BFA-B7E8-210C-DB1B96CEF4F0}"/>
                </a:ext>
              </a:extLst>
            </p:cNvPr>
            <p:cNvSpPr/>
            <p:nvPr/>
          </p:nvSpPr>
          <p:spPr>
            <a:xfrm>
              <a:off x="5419948" y="3492026"/>
              <a:ext cx="53577" cy="42053"/>
            </a:xfrm>
            <a:custGeom>
              <a:avLst/>
              <a:gdLst>
                <a:gd name="connsiteX0" fmla="*/ 50679 w 53577"/>
                <a:gd name="connsiteY0" fmla="*/ 12260 h 42053"/>
                <a:gd name="connsiteX1" fmla="*/ 53574 w 53577"/>
                <a:gd name="connsiteY1" fmla="*/ 27195 h 42053"/>
                <a:gd name="connsiteX2" fmla="*/ 44430 w 53577"/>
                <a:gd name="connsiteY2" fmla="*/ 38015 h 42053"/>
                <a:gd name="connsiteX3" fmla="*/ 22408 w 53577"/>
                <a:gd name="connsiteY3" fmla="*/ 41749 h 42053"/>
                <a:gd name="connsiteX4" fmla="*/ 17227 w 53577"/>
                <a:gd name="connsiteY4" fmla="*/ 42054 h 42053"/>
                <a:gd name="connsiteX5" fmla="*/ 16922 w 53577"/>
                <a:gd name="connsiteY5" fmla="*/ 39920 h 42053"/>
                <a:gd name="connsiteX6" fmla="*/ 18903 w 53577"/>
                <a:gd name="connsiteY6" fmla="*/ 39692 h 42053"/>
                <a:gd name="connsiteX7" fmla="*/ 34448 w 53577"/>
                <a:gd name="connsiteY7" fmla="*/ 34053 h 42053"/>
                <a:gd name="connsiteX8" fmla="*/ 44430 w 53577"/>
                <a:gd name="connsiteY8" fmla="*/ 19194 h 42053"/>
                <a:gd name="connsiteX9" fmla="*/ 33381 w 53577"/>
                <a:gd name="connsiteY9" fmla="*/ 6087 h 42053"/>
                <a:gd name="connsiteX10" fmla="*/ 11359 w 53577"/>
                <a:gd name="connsiteY10" fmla="*/ 8221 h 42053"/>
                <a:gd name="connsiteX11" fmla="*/ 7549 w 53577"/>
                <a:gd name="connsiteY11" fmla="*/ 10964 h 42053"/>
                <a:gd name="connsiteX12" fmla="*/ 2901 w 53577"/>
                <a:gd name="connsiteY12" fmla="*/ 22242 h 42053"/>
                <a:gd name="connsiteX13" fmla="*/ 5568 w 53577"/>
                <a:gd name="connsiteY13" fmla="*/ 27652 h 42053"/>
                <a:gd name="connsiteX14" fmla="*/ 2825 w 53577"/>
                <a:gd name="connsiteY14" fmla="*/ 27804 h 42053"/>
                <a:gd name="connsiteX15" fmla="*/ 6 w 53577"/>
                <a:gd name="connsiteY15" fmla="*/ 21327 h 42053"/>
                <a:gd name="connsiteX16" fmla="*/ 7930 w 53577"/>
                <a:gd name="connsiteY16" fmla="*/ 7764 h 42053"/>
                <a:gd name="connsiteX17" fmla="*/ 11664 w 53577"/>
                <a:gd name="connsiteY17" fmla="*/ 5020 h 42053"/>
                <a:gd name="connsiteX18" fmla="*/ 36201 w 53577"/>
                <a:gd name="connsiteY18" fmla="*/ 982 h 42053"/>
                <a:gd name="connsiteX19" fmla="*/ 50602 w 53577"/>
                <a:gd name="connsiteY19" fmla="*/ 12183 h 4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3577" h="42053">
                  <a:moveTo>
                    <a:pt x="50679" y="12260"/>
                  </a:moveTo>
                  <a:cubicBezTo>
                    <a:pt x="52355" y="17136"/>
                    <a:pt x="53650" y="22242"/>
                    <a:pt x="53574" y="27195"/>
                  </a:cubicBezTo>
                  <a:cubicBezTo>
                    <a:pt x="53498" y="31614"/>
                    <a:pt x="51517" y="35729"/>
                    <a:pt x="44430" y="38015"/>
                  </a:cubicBezTo>
                  <a:cubicBezTo>
                    <a:pt x="37267" y="40377"/>
                    <a:pt x="30105" y="41368"/>
                    <a:pt x="22408" y="41749"/>
                  </a:cubicBezTo>
                  <a:cubicBezTo>
                    <a:pt x="20656" y="41749"/>
                    <a:pt x="18979" y="41978"/>
                    <a:pt x="17227" y="42054"/>
                  </a:cubicBezTo>
                  <a:lnTo>
                    <a:pt x="16922" y="39920"/>
                  </a:lnTo>
                  <a:cubicBezTo>
                    <a:pt x="17531" y="39920"/>
                    <a:pt x="18217" y="39844"/>
                    <a:pt x="18903" y="39692"/>
                  </a:cubicBezTo>
                  <a:cubicBezTo>
                    <a:pt x="24771" y="38930"/>
                    <a:pt x="30028" y="37253"/>
                    <a:pt x="34448" y="34053"/>
                  </a:cubicBezTo>
                  <a:cubicBezTo>
                    <a:pt x="40239" y="29862"/>
                    <a:pt x="44049" y="25213"/>
                    <a:pt x="44430" y="19194"/>
                  </a:cubicBezTo>
                  <a:cubicBezTo>
                    <a:pt x="44887" y="13022"/>
                    <a:pt x="39934" y="9288"/>
                    <a:pt x="33381" y="6087"/>
                  </a:cubicBezTo>
                  <a:cubicBezTo>
                    <a:pt x="26295" y="2582"/>
                    <a:pt x="16846" y="3954"/>
                    <a:pt x="11359" y="8221"/>
                  </a:cubicBezTo>
                  <a:cubicBezTo>
                    <a:pt x="10140" y="9135"/>
                    <a:pt x="8845" y="10050"/>
                    <a:pt x="7549" y="10964"/>
                  </a:cubicBezTo>
                  <a:cubicBezTo>
                    <a:pt x="4578" y="14850"/>
                    <a:pt x="2215" y="18355"/>
                    <a:pt x="2901" y="22242"/>
                  </a:cubicBezTo>
                  <a:cubicBezTo>
                    <a:pt x="3282" y="24223"/>
                    <a:pt x="3892" y="26128"/>
                    <a:pt x="5568" y="27652"/>
                  </a:cubicBezTo>
                  <a:lnTo>
                    <a:pt x="2825" y="27804"/>
                  </a:lnTo>
                  <a:cubicBezTo>
                    <a:pt x="844" y="26052"/>
                    <a:pt x="82" y="23918"/>
                    <a:pt x="6" y="21327"/>
                  </a:cubicBezTo>
                  <a:cubicBezTo>
                    <a:pt x="-147" y="15841"/>
                    <a:pt x="2825" y="11574"/>
                    <a:pt x="7930" y="7764"/>
                  </a:cubicBezTo>
                  <a:cubicBezTo>
                    <a:pt x="9150" y="6849"/>
                    <a:pt x="10674" y="6011"/>
                    <a:pt x="11664" y="5020"/>
                  </a:cubicBezTo>
                  <a:cubicBezTo>
                    <a:pt x="18217" y="-1380"/>
                    <a:pt x="27514" y="-313"/>
                    <a:pt x="36201" y="982"/>
                  </a:cubicBezTo>
                  <a:cubicBezTo>
                    <a:pt x="44049" y="2125"/>
                    <a:pt x="48697" y="6849"/>
                    <a:pt x="50602" y="12183"/>
                  </a:cubicBezTo>
                  <a:close/>
                </a:path>
              </a:pathLst>
            </a:custGeom>
            <a:solidFill>
              <a:srgbClr val="898989"/>
            </a:solidFill>
            <a:ln w="7620" cap="flat">
              <a:noFill/>
              <a:prstDash val="solid"/>
              <a:miter/>
            </a:ln>
          </p:spPr>
          <p:txBody>
            <a:bodyPr rtlCol="0" anchor="ctr"/>
            <a:lstStyle/>
            <a:p>
              <a:endParaRPr lang="ja-JP" altLang="en-US"/>
            </a:p>
          </p:txBody>
        </p:sp>
        <p:sp>
          <p:nvSpPr>
            <p:cNvPr id="42" name="フリーフォーム: 図形 41">
              <a:extLst>
                <a:ext uri="{FF2B5EF4-FFF2-40B4-BE49-F238E27FC236}">
                  <a16:creationId xmlns:a16="http://schemas.microsoft.com/office/drawing/2014/main" id="{FCD9165B-63B3-2FBA-669F-8367D72F43A6}"/>
                </a:ext>
              </a:extLst>
            </p:cNvPr>
            <p:cNvSpPr/>
            <p:nvPr/>
          </p:nvSpPr>
          <p:spPr>
            <a:xfrm>
              <a:off x="5448604" y="4047591"/>
              <a:ext cx="23748" cy="29184"/>
            </a:xfrm>
            <a:custGeom>
              <a:avLst/>
              <a:gdLst>
                <a:gd name="connsiteX0" fmla="*/ 22327 w 23748"/>
                <a:gd name="connsiteY0" fmla="*/ 10211 h 29184"/>
                <a:gd name="connsiteX1" fmla="*/ 23241 w 23748"/>
                <a:gd name="connsiteY1" fmla="*/ 15393 h 29184"/>
                <a:gd name="connsiteX2" fmla="*/ 12573 w 23748"/>
                <a:gd name="connsiteY2" fmla="*/ 27584 h 29184"/>
                <a:gd name="connsiteX3" fmla="*/ 10287 w 23748"/>
                <a:gd name="connsiteY3" fmla="*/ 29185 h 29184"/>
                <a:gd name="connsiteX4" fmla="*/ 5867 w 23748"/>
                <a:gd name="connsiteY4" fmla="*/ 26365 h 29184"/>
                <a:gd name="connsiteX5" fmla="*/ 6324 w 23748"/>
                <a:gd name="connsiteY5" fmla="*/ 26365 h 29184"/>
                <a:gd name="connsiteX6" fmla="*/ 6020 w 23748"/>
                <a:gd name="connsiteY6" fmla="*/ 24994 h 29184"/>
                <a:gd name="connsiteX7" fmla="*/ 3657 w 23748"/>
                <a:gd name="connsiteY7" fmla="*/ 25756 h 29184"/>
                <a:gd name="connsiteX8" fmla="*/ 0 w 23748"/>
                <a:gd name="connsiteY8" fmla="*/ 23851 h 29184"/>
                <a:gd name="connsiteX9" fmla="*/ 5944 w 23748"/>
                <a:gd name="connsiteY9" fmla="*/ 18059 h 29184"/>
                <a:gd name="connsiteX10" fmla="*/ 6477 w 23748"/>
                <a:gd name="connsiteY10" fmla="*/ 8230 h 29184"/>
                <a:gd name="connsiteX11" fmla="*/ 2667 w 23748"/>
                <a:gd name="connsiteY11" fmla="*/ 4572 h 29184"/>
                <a:gd name="connsiteX12" fmla="*/ 609 w 23748"/>
                <a:gd name="connsiteY12" fmla="*/ 2667 h 29184"/>
                <a:gd name="connsiteX13" fmla="*/ 6629 w 23748"/>
                <a:gd name="connsiteY13" fmla="*/ 686 h 29184"/>
                <a:gd name="connsiteX14" fmla="*/ 7544 w 23748"/>
                <a:gd name="connsiteY14" fmla="*/ 533 h 29184"/>
                <a:gd name="connsiteX15" fmla="*/ 7239 w 23748"/>
                <a:gd name="connsiteY15" fmla="*/ 153 h 29184"/>
                <a:gd name="connsiteX16" fmla="*/ 12954 w 23748"/>
                <a:gd name="connsiteY16" fmla="*/ 0 h 29184"/>
                <a:gd name="connsiteX17" fmla="*/ 22250 w 23748"/>
                <a:gd name="connsiteY17" fmla="*/ 10287 h 29184"/>
                <a:gd name="connsiteX18" fmla="*/ 17069 w 23748"/>
                <a:gd name="connsiteY18" fmla="*/ 12878 h 29184"/>
                <a:gd name="connsiteX19" fmla="*/ 17907 w 23748"/>
                <a:gd name="connsiteY19" fmla="*/ 13259 h 29184"/>
                <a:gd name="connsiteX20" fmla="*/ 17069 w 23748"/>
                <a:gd name="connsiteY20" fmla="*/ 12878 h 29184"/>
                <a:gd name="connsiteX21" fmla="*/ 16383 w 23748"/>
                <a:gd name="connsiteY21" fmla="*/ 17221 h 29184"/>
                <a:gd name="connsiteX22" fmla="*/ 16764 w 23748"/>
                <a:gd name="connsiteY22" fmla="*/ 15621 h 29184"/>
                <a:gd name="connsiteX23" fmla="*/ 14402 w 23748"/>
                <a:gd name="connsiteY23" fmla="*/ 16688 h 29184"/>
                <a:gd name="connsiteX24" fmla="*/ 16383 w 23748"/>
                <a:gd name="connsiteY24" fmla="*/ 17221 h 2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748" h="29184">
                  <a:moveTo>
                    <a:pt x="22327" y="10211"/>
                  </a:moveTo>
                  <a:cubicBezTo>
                    <a:pt x="23546" y="11659"/>
                    <a:pt x="24308" y="13259"/>
                    <a:pt x="23241" y="15393"/>
                  </a:cubicBezTo>
                  <a:cubicBezTo>
                    <a:pt x="20879" y="20041"/>
                    <a:pt x="17297" y="24155"/>
                    <a:pt x="12573" y="27584"/>
                  </a:cubicBezTo>
                  <a:cubicBezTo>
                    <a:pt x="11811" y="28118"/>
                    <a:pt x="11049" y="28651"/>
                    <a:pt x="10287" y="29185"/>
                  </a:cubicBezTo>
                  <a:lnTo>
                    <a:pt x="5867" y="26365"/>
                  </a:lnTo>
                  <a:cubicBezTo>
                    <a:pt x="5867" y="26365"/>
                    <a:pt x="6172" y="26365"/>
                    <a:pt x="6324" y="26365"/>
                  </a:cubicBezTo>
                  <a:cubicBezTo>
                    <a:pt x="6858" y="25832"/>
                    <a:pt x="9068" y="25070"/>
                    <a:pt x="6020" y="24994"/>
                  </a:cubicBezTo>
                  <a:cubicBezTo>
                    <a:pt x="5258" y="24994"/>
                    <a:pt x="4419" y="25527"/>
                    <a:pt x="3657" y="25756"/>
                  </a:cubicBezTo>
                  <a:lnTo>
                    <a:pt x="0" y="23851"/>
                  </a:lnTo>
                  <a:cubicBezTo>
                    <a:pt x="1981" y="21946"/>
                    <a:pt x="3962" y="19964"/>
                    <a:pt x="5944" y="18059"/>
                  </a:cubicBezTo>
                  <a:cubicBezTo>
                    <a:pt x="9754" y="14478"/>
                    <a:pt x="10134" y="11963"/>
                    <a:pt x="6477" y="8230"/>
                  </a:cubicBezTo>
                  <a:cubicBezTo>
                    <a:pt x="5258" y="7010"/>
                    <a:pt x="4039" y="5715"/>
                    <a:pt x="2667" y="4572"/>
                  </a:cubicBezTo>
                  <a:cubicBezTo>
                    <a:pt x="1981" y="3963"/>
                    <a:pt x="1295" y="3353"/>
                    <a:pt x="609" y="2667"/>
                  </a:cubicBezTo>
                  <a:lnTo>
                    <a:pt x="6629" y="686"/>
                  </a:lnTo>
                  <a:cubicBezTo>
                    <a:pt x="6629" y="686"/>
                    <a:pt x="7239" y="533"/>
                    <a:pt x="7544" y="533"/>
                  </a:cubicBezTo>
                  <a:lnTo>
                    <a:pt x="7239" y="153"/>
                  </a:lnTo>
                  <a:lnTo>
                    <a:pt x="12954" y="0"/>
                  </a:lnTo>
                  <a:cubicBezTo>
                    <a:pt x="15926" y="3505"/>
                    <a:pt x="19355" y="6782"/>
                    <a:pt x="22250" y="10287"/>
                  </a:cubicBezTo>
                  <a:close/>
                  <a:moveTo>
                    <a:pt x="17069" y="12878"/>
                  </a:moveTo>
                  <a:cubicBezTo>
                    <a:pt x="17069" y="12878"/>
                    <a:pt x="17602" y="13107"/>
                    <a:pt x="17907" y="13259"/>
                  </a:cubicBezTo>
                  <a:cubicBezTo>
                    <a:pt x="17907" y="12954"/>
                    <a:pt x="17831" y="12649"/>
                    <a:pt x="17069" y="12878"/>
                  </a:cubicBezTo>
                  <a:close/>
                  <a:moveTo>
                    <a:pt x="16383" y="17221"/>
                  </a:moveTo>
                  <a:cubicBezTo>
                    <a:pt x="16535" y="16688"/>
                    <a:pt x="16688" y="16154"/>
                    <a:pt x="16764" y="15621"/>
                  </a:cubicBezTo>
                  <a:cubicBezTo>
                    <a:pt x="16002" y="16002"/>
                    <a:pt x="15164" y="16383"/>
                    <a:pt x="14402" y="16688"/>
                  </a:cubicBezTo>
                  <a:cubicBezTo>
                    <a:pt x="14859" y="16992"/>
                    <a:pt x="15240" y="17374"/>
                    <a:pt x="16383" y="17221"/>
                  </a:cubicBezTo>
                  <a:close/>
                </a:path>
              </a:pathLst>
            </a:custGeom>
            <a:solidFill>
              <a:srgbClr val="040000"/>
            </a:solidFill>
            <a:ln w="7620" cap="flat">
              <a:noFill/>
              <a:prstDash val="solid"/>
              <a:miter/>
            </a:ln>
          </p:spPr>
          <p:txBody>
            <a:bodyPr rtlCol="0" anchor="ctr"/>
            <a:lstStyle/>
            <a:p>
              <a:endParaRPr lang="ja-JP" altLang="en-US"/>
            </a:p>
          </p:txBody>
        </p:sp>
        <p:sp>
          <p:nvSpPr>
            <p:cNvPr id="43" name="フリーフォーム: 図形 42">
              <a:extLst>
                <a:ext uri="{FF2B5EF4-FFF2-40B4-BE49-F238E27FC236}">
                  <a16:creationId xmlns:a16="http://schemas.microsoft.com/office/drawing/2014/main" id="{DBEA4F49-8531-E75E-C92D-A726EA054E21}"/>
                </a:ext>
              </a:extLst>
            </p:cNvPr>
            <p:cNvSpPr/>
            <p:nvPr/>
          </p:nvSpPr>
          <p:spPr>
            <a:xfrm>
              <a:off x="5439443" y="3835197"/>
              <a:ext cx="32429" cy="41324"/>
            </a:xfrm>
            <a:custGeom>
              <a:avLst/>
              <a:gdLst>
                <a:gd name="connsiteX0" fmla="*/ 32097 w 32429"/>
                <a:gd name="connsiteY0" fmla="*/ 1777 h 41324"/>
                <a:gd name="connsiteX1" fmla="*/ 30345 w 32429"/>
                <a:gd name="connsiteY1" fmla="*/ 3834 h 41324"/>
                <a:gd name="connsiteX2" fmla="*/ 15790 w 32429"/>
                <a:gd name="connsiteY2" fmla="*/ 11074 h 41324"/>
                <a:gd name="connsiteX3" fmla="*/ 5275 w 32429"/>
                <a:gd name="connsiteY3" fmla="*/ 23265 h 41324"/>
                <a:gd name="connsiteX4" fmla="*/ 4741 w 32429"/>
                <a:gd name="connsiteY4" fmla="*/ 26466 h 41324"/>
                <a:gd name="connsiteX5" fmla="*/ 3446 w 32429"/>
                <a:gd name="connsiteY5" fmla="*/ 31876 h 41324"/>
                <a:gd name="connsiteX6" fmla="*/ 3370 w 32429"/>
                <a:gd name="connsiteY6" fmla="*/ 39572 h 41324"/>
                <a:gd name="connsiteX7" fmla="*/ 2836 w 32429"/>
                <a:gd name="connsiteY7" fmla="*/ 41325 h 41324"/>
                <a:gd name="connsiteX8" fmla="*/ 779 w 32429"/>
                <a:gd name="connsiteY8" fmla="*/ 39725 h 41324"/>
                <a:gd name="connsiteX9" fmla="*/ 779 w 32429"/>
                <a:gd name="connsiteY9" fmla="*/ 26618 h 41324"/>
                <a:gd name="connsiteX10" fmla="*/ 7332 w 32429"/>
                <a:gd name="connsiteY10" fmla="*/ 14655 h 41324"/>
                <a:gd name="connsiteX11" fmla="*/ 22343 w 32429"/>
                <a:gd name="connsiteY11" fmla="*/ 2387 h 41324"/>
                <a:gd name="connsiteX12" fmla="*/ 28440 w 32429"/>
                <a:gd name="connsiteY12" fmla="*/ 177 h 41324"/>
                <a:gd name="connsiteX13" fmla="*/ 32097 w 32429"/>
                <a:gd name="connsiteY13" fmla="*/ 1853 h 41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429" h="41324">
                  <a:moveTo>
                    <a:pt x="32097" y="1777"/>
                  </a:moveTo>
                  <a:cubicBezTo>
                    <a:pt x="33164" y="3377"/>
                    <a:pt x="31411" y="3758"/>
                    <a:pt x="30345" y="3834"/>
                  </a:cubicBezTo>
                  <a:cubicBezTo>
                    <a:pt x="23487" y="4215"/>
                    <a:pt x="19448" y="7721"/>
                    <a:pt x="15790" y="11074"/>
                  </a:cubicBezTo>
                  <a:cubicBezTo>
                    <a:pt x="11676" y="14807"/>
                    <a:pt x="8628" y="19151"/>
                    <a:pt x="5275" y="23265"/>
                  </a:cubicBezTo>
                  <a:cubicBezTo>
                    <a:pt x="4589" y="24104"/>
                    <a:pt x="4894" y="25399"/>
                    <a:pt x="4741" y="26466"/>
                  </a:cubicBezTo>
                  <a:cubicBezTo>
                    <a:pt x="4284" y="28904"/>
                    <a:pt x="3598" y="30352"/>
                    <a:pt x="3446" y="31876"/>
                  </a:cubicBezTo>
                  <a:cubicBezTo>
                    <a:pt x="3217" y="34391"/>
                    <a:pt x="3446" y="36981"/>
                    <a:pt x="3370" y="39572"/>
                  </a:cubicBezTo>
                  <a:cubicBezTo>
                    <a:pt x="3370" y="40182"/>
                    <a:pt x="3065" y="40715"/>
                    <a:pt x="2836" y="41325"/>
                  </a:cubicBezTo>
                  <a:cubicBezTo>
                    <a:pt x="2151" y="40791"/>
                    <a:pt x="779" y="40258"/>
                    <a:pt x="779" y="39725"/>
                  </a:cubicBezTo>
                  <a:cubicBezTo>
                    <a:pt x="779" y="35381"/>
                    <a:pt x="-974" y="30885"/>
                    <a:pt x="779" y="26618"/>
                  </a:cubicBezTo>
                  <a:cubicBezTo>
                    <a:pt x="2455" y="22504"/>
                    <a:pt x="5198" y="18617"/>
                    <a:pt x="7332" y="14655"/>
                  </a:cubicBezTo>
                  <a:cubicBezTo>
                    <a:pt x="10228" y="9245"/>
                    <a:pt x="15562" y="5359"/>
                    <a:pt x="22343" y="2387"/>
                  </a:cubicBezTo>
                  <a:cubicBezTo>
                    <a:pt x="24248" y="1549"/>
                    <a:pt x="26306" y="710"/>
                    <a:pt x="28440" y="177"/>
                  </a:cubicBezTo>
                  <a:cubicBezTo>
                    <a:pt x="30497" y="-433"/>
                    <a:pt x="31259" y="634"/>
                    <a:pt x="32097" y="1853"/>
                  </a:cubicBezTo>
                  <a:close/>
                </a:path>
              </a:pathLst>
            </a:custGeom>
            <a:solidFill>
              <a:srgbClr val="FFFFFF"/>
            </a:solidFill>
            <a:ln w="7620" cap="flat">
              <a:noFill/>
              <a:prstDash val="solid"/>
              <a:miter/>
            </a:ln>
          </p:spPr>
          <p:txBody>
            <a:bodyPr rtlCol="0" anchor="ctr"/>
            <a:lstStyle/>
            <a:p>
              <a:endParaRPr lang="ja-JP" altLang="en-US"/>
            </a:p>
          </p:txBody>
        </p:sp>
        <p:sp>
          <p:nvSpPr>
            <p:cNvPr id="44" name="フリーフォーム: 図形 43">
              <a:extLst>
                <a:ext uri="{FF2B5EF4-FFF2-40B4-BE49-F238E27FC236}">
                  <a16:creationId xmlns:a16="http://schemas.microsoft.com/office/drawing/2014/main" id="{8733B26F-9777-5CC9-E438-66362959862B}"/>
                </a:ext>
              </a:extLst>
            </p:cNvPr>
            <p:cNvSpPr/>
            <p:nvPr/>
          </p:nvSpPr>
          <p:spPr>
            <a:xfrm>
              <a:off x="5436412" y="4071365"/>
              <a:ext cx="22479" cy="15468"/>
            </a:xfrm>
            <a:custGeom>
              <a:avLst/>
              <a:gdLst>
                <a:gd name="connsiteX0" fmla="*/ 18059 w 22479"/>
                <a:gd name="connsiteY0" fmla="*/ 2515 h 15468"/>
                <a:gd name="connsiteX1" fmla="*/ 22479 w 22479"/>
                <a:gd name="connsiteY1" fmla="*/ 5334 h 15468"/>
                <a:gd name="connsiteX2" fmla="*/ 9677 w 22479"/>
                <a:gd name="connsiteY2" fmla="*/ 15469 h 15468"/>
                <a:gd name="connsiteX3" fmla="*/ 5867 w 22479"/>
                <a:gd name="connsiteY3" fmla="*/ 12497 h 15468"/>
                <a:gd name="connsiteX4" fmla="*/ 5029 w 22479"/>
                <a:gd name="connsiteY4" fmla="*/ 12116 h 15468"/>
                <a:gd name="connsiteX5" fmla="*/ 0 w 22479"/>
                <a:gd name="connsiteY5" fmla="*/ 11811 h 15468"/>
                <a:gd name="connsiteX6" fmla="*/ 1372 w 22479"/>
                <a:gd name="connsiteY6" fmla="*/ 10897 h 15468"/>
                <a:gd name="connsiteX7" fmla="*/ 2362 w 22479"/>
                <a:gd name="connsiteY7" fmla="*/ 9754 h 15468"/>
                <a:gd name="connsiteX8" fmla="*/ 12039 w 22479"/>
                <a:gd name="connsiteY8" fmla="*/ 0 h 15468"/>
                <a:gd name="connsiteX9" fmla="*/ 15697 w 22479"/>
                <a:gd name="connsiteY9" fmla="*/ 1905 h 15468"/>
                <a:gd name="connsiteX10" fmla="*/ 17907 w 22479"/>
                <a:gd name="connsiteY10" fmla="*/ 2515 h 15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479" h="15468">
                  <a:moveTo>
                    <a:pt x="18059" y="2515"/>
                  </a:moveTo>
                  <a:lnTo>
                    <a:pt x="22479" y="5334"/>
                  </a:lnTo>
                  <a:cubicBezTo>
                    <a:pt x="18059" y="8611"/>
                    <a:pt x="13792" y="12040"/>
                    <a:pt x="9677" y="15469"/>
                  </a:cubicBezTo>
                  <a:lnTo>
                    <a:pt x="5867" y="12497"/>
                  </a:lnTo>
                  <a:cubicBezTo>
                    <a:pt x="5867" y="12497"/>
                    <a:pt x="5791" y="11887"/>
                    <a:pt x="5029" y="12116"/>
                  </a:cubicBezTo>
                  <a:lnTo>
                    <a:pt x="0" y="11811"/>
                  </a:lnTo>
                  <a:cubicBezTo>
                    <a:pt x="457" y="11506"/>
                    <a:pt x="914" y="11202"/>
                    <a:pt x="1372" y="10897"/>
                  </a:cubicBezTo>
                  <a:cubicBezTo>
                    <a:pt x="1829" y="10592"/>
                    <a:pt x="1981" y="10135"/>
                    <a:pt x="2362" y="9754"/>
                  </a:cubicBezTo>
                  <a:cubicBezTo>
                    <a:pt x="5639" y="6553"/>
                    <a:pt x="8839" y="3277"/>
                    <a:pt x="12039" y="0"/>
                  </a:cubicBezTo>
                  <a:lnTo>
                    <a:pt x="15697" y="1905"/>
                  </a:lnTo>
                  <a:cubicBezTo>
                    <a:pt x="16307" y="2210"/>
                    <a:pt x="16840" y="2515"/>
                    <a:pt x="17907" y="2515"/>
                  </a:cubicBezTo>
                  <a:close/>
                </a:path>
              </a:pathLst>
            </a:custGeom>
            <a:solidFill>
              <a:srgbClr val="040000"/>
            </a:solidFill>
            <a:ln w="7620" cap="flat">
              <a:noFill/>
              <a:prstDash val="solid"/>
              <a:miter/>
            </a:ln>
          </p:spPr>
          <p:txBody>
            <a:bodyPr rtlCol="0" anchor="ctr"/>
            <a:lstStyle/>
            <a:p>
              <a:endParaRPr lang="ja-JP" altLang="en-US"/>
            </a:p>
          </p:txBody>
        </p:sp>
        <p:sp>
          <p:nvSpPr>
            <p:cNvPr id="45" name="フリーフォーム: 図形 44">
              <a:extLst>
                <a:ext uri="{FF2B5EF4-FFF2-40B4-BE49-F238E27FC236}">
                  <a16:creationId xmlns:a16="http://schemas.microsoft.com/office/drawing/2014/main" id="{B4B0CCDC-B106-BF86-C31D-533358110115}"/>
                </a:ext>
              </a:extLst>
            </p:cNvPr>
            <p:cNvSpPr/>
            <p:nvPr/>
          </p:nvSpPr>
          <p:spPr>
            <a:xfrm>
              <a:off x="5245907" y="4032656"/>
              <a:ext cx="211718" cy="167633"/>
            </a:xfrm>
            <a:custGeom>
              <a:avLst/>
              <a:gdLst>
                <a:gd name="connsiteX0" fmla="*/ 209174 w 211718"/>
                <a:gd name="connsiteY0" fmla="*/ 23089 h 167633"/>
                <a:gd name="connsiteX1" fmla="*/ 208641 w 211718"/>
                <a:gd name="connsiteY1" fmla="*/ 32918 h 167633"/>
                <a:gd name="connsiteX2" fmla="*/ 202697 w 211718"/>
                <a:gd name="connsiteY2" fmla="*/ 38710 h 167633"/>
                <a:gd name="connsiteX3" fmla="*/ 193020 w 211718"/>
                <a:gd name="connsiteY3" fmla="*/ 48464 h 167633"/>
                <a:gd name="connsiteX4" fmla="*/ 192029 w 211718"/>
                <a:gd name="connsiteY4" fmla="*/ 49606 h 167633"/>
                <a:gd name="connsiteX5" fmla="*/ 190658 w 211718"/>
                <a:gd name="connsiteY5" fmla="*/ 50521 h 167633"/>
                <a:gd name="connsiteX6" fmla="*/ 177018 w 211718"/>
                <a:gd name="connsiteY6" fmla="*/ 62256 h 167633"/>
                <a:gd name="connsiteX7" fmla="*/ 172979 w 211718"/>
                <a:gd name="connsiteY7" fmla="*/ 65989 h 167633"/>
                <a:gd name="connsiteX8" fmla="*/ 165588 w 211718"/>
                <a:gd name="connsiteY8" fmla="*/ 70485 h 167633"/>
                <a:gd name="connsiteX9" fmla="*/ 164597 w 211718"/>
                <a:gd name="connsiteY9" fmla="*/ 80315 h 167633"/>
                <a:gd name="connsiteX10" fmla="*/ 179685 w 211718"/>
                <a:gd name="connsiteY10" fmla="*/ 87783 h 167633"/>
                <a:gd name="connsiteX11" fmla="*/ 188677 w 211718"/>
                <a:gd name="connsiteY11" fmla="*/ 91973 h 167633"/>
                <a:gd name="connsiteX12" fmla="*/ 189134 w 211718"/>
                <a:gd name="connsiteY12" fmla="*/ 95022 h 167633"/>
                <a:gd name="connsiteX13" fmla="*/ 178542 w 211718"/>
                <a:gd name="connsiteY13" fmla="*/ 104242 h 167633"/>
                <a:gd name="connsiteX14" fmla="*/ 175418 w 211718"/>
                <a:gd name="connsiteY14" fmla="*/ 106375 h 167633"/>
                <a:gd name="connsiteX15" fmla="*/ 158425 w 211718"/>
                <a:gd name="connsiteY15" fmla="*/ 123749 h 167633"/>
                <a:gd name="connsiteX16" fmla="*/ 143109 w 211718"/>
                <a:gd name="connsiteY16" fmla="*/ 136322 h 167633"/>
                <a:gd name="connsiteX17" fmla="*/ 137089 w 211718"/>
                <a:gd name="connsiteY17" fmla="*/ 139904 h 167633"/>
                <a:gd name="connsiteX18" fmla="*/ 126573 w 211718"/>
                <a:gd name="connsiteY18" fmla="*/ 147295 h 167633"/>
                <a:gd name="connsiteX19" fmla="*/ 97008 w 211718"/>
                <a:gd name="connsiteY19" fmla="*/ 164897 h 167633"/>
                <a:gd name="connsiteX20" fmla="*/ 94646 w 211718"/>
                <a:gd name="connsiteY20" fmla="*/ 166268 h 167633"/>
                <a:gd name="connsiteX21" fmla="*/ 86873 w 211718"/>
                <a:gd name="connsiteY21" fmla="*/ 164440 h 167633"/>
                <a:gd name="connsiteX22" fmla="*/ 86111 w 211718"/>
                <a:gd name="connsiteY22" fmla="*/ 158191 h 167633"/>
                <a:gd name="connsiteX23" fmla="*/ 83368 w 211718"/>
                <a:gd name="connsiteY23" fmla="*/ 151867 h 167633"/>
                <a:gd name="connsiteX24" fmla="*/ 58984 w 211718"/>
                <a:gd name="connsiteY24" fmla="*/ 136170 h 167633"/>
                <a:gd name="connsiteX25" fmla="*/ 42830 w 211718"/>
                <a:gd name="connsiteY25" fmla="*/ 123673 h 167633"/>
                <a:gd name="connsiteX26" fmla="*/ 36277 w 211718"/>
                <a:gd name="connsiteY26" fmla="*/ 116967 h 167633"/>
                <a:gd name="connsiteX27" fmla="*/ 27666 w 211718"/>
                <a:gd name="connsiteY27" fmla="*/ 108966 h 167633"/>
                <a:gd name="connsiteX28" fmla="*/ 26675 w 211718"/>
                <a:gd name="connsiteY28" fmla="*/ 107366 h 167633"/>
                <a:gd name="connsiteX29" fmla="*/ 18522 w 211718"/>
                <a:gd name="connsiteY29" fmla="*/ 94717 h 167633"/>
                <a:gd name="connsiteX30" fmla="*/ 23094 w 211718"/>
                <a:gd name="connsiteY30" fmla="*/ 85725 h 167633"/>
                <a:gd name="connsiteX31" fmla="*/ 42677 w 211718"/>
                <a:gd name="connsiteY31" fmla="*/ 78944 h 167633"/>
                <a:gd name="connsiteX32" fmla="*/ 43897 w 211718"/>
                <a:gd name="connsiteY32" fmla="*/ 74219 h 167633"/>
                <a:gd name="connsiteX33" fmla="*/ 42830 w 211718"/>
                <a:gd name="connsiteY33" fmla="*/ 73762 h 167633"/>
                <a:gd name="connsiteX34" fmla="*/ 44506 w 211718"/>
                <a:gd name="connsiteY34" fmla="*/ 73305 h 167633"/>
                <a:gd name="connsiteX35" fmla="*/ 47935 w 211718"/>
                <a:gd name="connsiteY35" fmla="*/ 72314 h 167633"/>
                <a:gd name="connsiteX36" fmla="*/ 46563 w 211718"/>
                <a:gd name="connsiteY36" fmla="*/ 68961 h 167633"/>
                <a:gd name="connsiteX37" fmla="*/ 40620 w 211718"/>
                <a:gd name="connsiteY37" fmla="*/ 65456 h 167633"/>
                <a:gd name="connsiteX38" fmla="*/ 30333 w 211718"/>
                <a:gd name="connsiteY38" fmla="*/ 59055 h 167633"/>
                <a:gd name="connsiteX39" fmla="*/ 14864 w 211718"/>
                <a:gd name="connsiteY39" fmla="*/ 47168 h 167633"/>
                <a:gd name="connsiteX40" fmla="*/ 6787 w 211718"/>
                <a:gd name="connsiteY40" fmla="*/ 39319 h 167633"/>
                <a:gd name="connsiteX41" fmla="*/ 4501 w 211718"/>
                <a:gd name="connsiteY41" fmla="*/ 36576 h 167633"/>
                <a:gd name="connsiteX42" fmla="*/ 5 w 211718"/>
                <a:gd name="connsiteY42" fmla="*/ 24613 h 167633"/>
                <a:gd name="connsiteX43" fmla="*/ 5 w 211718"/>
                <a:gd name="connsiteY43" fmla="*/ 23546 h 167633"/>
                <a:gd name="connsiteX44" fmla="*/ 1605 w 211718"/>
                <a:gd name="connsiteY44" fmla="*/ 18745 h 167633"/>
                <a:gd name="connsiteX45" fmla="*/ 16236 w 211718"/>
                <a:gd name="connsiteY45" fmla="*/ 1524 h 167633"/>
                <a:gd name="connsiteX46" fmla="*/ 20275 w 211718"/>
                <a:gd name="connsiteY46" fmla="*/ 0 h 167633"/>
                <a:gd name="connsiteX47" fmla="*/ 23932 w 211718"/>
                <a:gd name="connsiteY47" fmla="*/ 610 h 167633"/>
                <a:gd name="connsiteX48" fmla="*/ 52431 w 211718"/>
                <a:gd name="connsiteY48" fmla="*/ 6858 h 167633"/>
                <a:gd name="connsiteX49" fmla="*/ 57689 w 211718"/>
                <a:gd name="connsiteY49" fmla="*/ 10744 h 167633"/>
                <a:gd name="connsiteX50" fmla="*/ 58984 w 211718"/>
                <a:gd name="connsiteY50" fmla="*/ 14631 h 167633"/>
                <a:gd name="connsiteX51" fmla="*/ 65080 w 211718"/>
                <a:gd name="connsiteY51" fmla="*/ 30099 h 167633"/>
                <a:gd name="connsiteX52" fmla="*/ 66223 w 211718"/>
                <a:gd name="connsiteY52" fmla="*/ 35509 h 167633"/>
                <a:gd name="connsiteX53" fmla="*/ 74148 w 211718"/>
                <a:gd name="connsiteY53" fmla="*/ 50902 h 167633"/>
                <a:gd name="connsiteX54" fmla="*/ 77501 w 211718"/>
                <a:gd name="connsiteY54" fmla="*/ 58979 h 167633"/>
                <a:gd name="connsiteX55" fmla="*/ 80320 w 211718"/>
                <a:gd name="connsiteY55" fmla="*/ 65380 h 167633"/>
                <a:gd name="connsiteX56" fmla="*/ 83063 w 211718"/>
                <a:gd name="connsiteY56" fmla="*/ 72238 h 167633"/>
                <a:gd name="connsiteX57" fmla="*/ 84511 w 211718"/>
                <a:gd name="connsiteY57" fmla="*/ 77115 h 167633"/>
                <a:gd name="connsiteX58" fmla="*/ 86264 w 211718"/>
                <a:gd name="connsiteY58" fmla="*/ 79782 h 167633"/>
                <a:gd name="connsiteX59" fmla="*/ 92665 w 211718"/>
                <a:gd name="connsiteY59" fmla="*/ 99670 h 167633"/>
                <a:gd name="connsiteX60" fmla="*/ 98303 w 211718"/>
                <a:gd name="connsiteY60" fmla="*/ 103632 h 167633"/>
                <a:gd name="connsiteX61" fmla="*/ 105847 w 211718"/>
                <a:gd name="connsiteY61" fmla="*/ 101118 h 167633"/>
                <a:gd name="connsiteX62" fmla="*/ 109733 w 211718"/>
                <a:gd name="connsiteY62" fmla="*/ 92279 h 167633"/>
                <a:gd name="connsiteX63" fmla="*/ 110952 w 211718"/>
                <a:gd name="connsiteY63" fmla="*/ 86944 h 167633"/>
                <a:gd name="connsiteX64" fmla="*/ 116058 w 211718"/>
                <a:gd name="connsiteY64" fmla="*/ 75819 h 167633"/>
                <a:gd name="connsiteX65" fmla="*/ 130231 w 211718"/>
                <a:gd name="connsiteY65" fmla="*/ 49835 h 167633"/>
                <a:gd name="connsiteX66" fmla="*/ 132365 w 211718"/>
                <a:gd name="connsiteY66" fmla="*/ 46559 h 167633"/>
                <a:gd name="connsiteX67" fmla="*/ 143871 w 211718"/>
                <a:gd name="connsiteY67" fmla="*/ 26975 h 167633"/>
                <a:gd name="connsiteX68" fmla="*/ 153777 w 211718"/>
                <a:gd name="connsiteY68" fmla="*/ 10211 h 167633"/>
                <a:gd name="connsiteX69" fmla="*/ 158273 w 211718"/>
                <a:gd name="connsiteY69" fmla="*/ 7544 h 167633"/>
                <a:gd name="connsiteX70" fmla="*/ 169322 w 211718"/>
                <a:gd name="connsiteY70" fmla="*/ 5715 h 167633"/>
                <a:gd name="connsiteX71" fmla="*/ 173437 w 211718"/>
                <a:gd name="connsiteY71" fmla="*/ 4801 h 167633"/>
                <a:gd name="connsiteX72" fmla="*/ 182428 w 211718"/>
                <a:gd name="connsiteY72" fmla="*/ 2820 h 167633"/>
                <a:gd name="connsiteX73" fmla="*/ 187610 w 211718"/>
                <a:gd name="connsiteY73" fmla="*/ 1524 h 167633"/>
                <a:gd name="connsiteX74" fmla="*/ 191953 w 211718"/>
                <a:gd name="connsiteY74" fmla="*/ 2896 h 167633"/>
                <a:gd name="connsiteX75" fmla="*/ 203459 w 211718"/>
                <a:gd name="connsiteY75" fmla="*/ 17145 h 167633"/>
                <a:gd name="connsiteX76" fmla="*/ 205517 w 211718"/>
                <a:gd name="connsiteY76" fmla="*/ 19050 h 167633"/>
                <a:gd name="connsiteX77" fmla="*/ 209327 w 211718"/>
                <a:gd name="connsiteY77" fmla="*/ 22708 h 16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211718" h="167633">
                  <a:moveTo>
                    <a:pt x="209174" y="23089"/>
                  </a:moveTo>
                  <a:cubicBezTo>
                    <a:pt x="212832" y="26823"/>
                    <a:pt x="212451" y="29337"/>
                    <a:pt x="208641" y="32918"/>
                  </a:cubicBezTo>
                  <a:cubicBezTo>
                    <a:pt x="206583" y="34823"/>
                    <a:pt x="204602" y="36728"/>
                    <a:pt x="202697" y="38710"/>
                  </a:cubicBezTo>
                  <a:cubicBezTo>
                    <a:pt x="199421" y="41910"/>
                    <a:pt x="196220" y="45187"/>
                    <a:pt x="193020" y="48464"/>
                  </a:cubicBezTo>
                  <a:cubicBezTo>
                    <a:pt x="192639" y="48844"/>
                    <a:pt x="192487" y="49302"/>
                    <a:pt x="192029" y="49606"/>
                  </a:cubicBezTo>
                  <a:cubicBezTo>
                    <a:pt x="191572" y="49911"/>
                    <a:pt x="191115" y="50216"/>
                    <a:pt x="190658" y="50521"/>
                  </a:cubicBezTo>
                  <a:cubicBezTo>
                    <a:pt x="185552" y="54102"/>
                    <a:pt x="181361" y="58217"/>
                    <a:pt x="177018" y="62256"/>
                  </a:cubicBezTo>
                  <a:cubicBezTo>
                    <a:pt x="175722" y="63475"/>
                    <a:pt x="174351" y="64770"/>
                    <a:pt x="172979" y="65989"/>
                  </a:cubicBezTo>
                  <a:cubicBezTo>
                    <a:pt x="170998" y="67742"/>
                    <a:pt x="168179" y="69113"/>
                    <a:pt x="165588" y="70485"/>
                  </a:cubicBezTo>
                  <a:cubicBezTo>
                    <a:pt x="160025" y="73381"/>
                    <a:pt x="159263" y="77115"/>
                    <a:pt x="164597" y="80315"/>
                  </a:cubicBezTo>
                  <a:cubicBezTo>
                    <a:pt x="169245" y="83134"/>
                    <a:pt x="174580" y="85344"/>
                    <a:pt x="179685" y="87783"/>
                  </a:cubicBezTo>
                  <a:cubicBezTo>
                    <a:pt x="182657" y="89230"/>
                    <a:pt x="185705" y="90526"/>
                    <a:pt x="188677" y="91973"/>
                  </a:cubicBezTo>
                  <a:cubicBezTo>
                    <a:pt x="190353" y="92812"/>
                    <a:pt x="190886" y="93574"/>
                    <a:pt x="189134" y="95022"/>
                  </a:cubicBezTo>
                  <a:cubicBezTo>
                    <a:pt x="185400" y="97994"/>
                    <a:pt x="182657" y="101727"/>
                    <a:pt x="178542" y="104242"/>
                  </a:cubicBezTo>
                  <a:cubicBezTo>
                    <a:pt x="177399" y="104928"/>
                    <a:pt x="176408" y="105614"/>
                    <a:pt x="175418" y="106375"/>
                  </a:cubicBezTo>
                  <a:cubicBezTo>
                    <a:pt x="168483" y="111557"/>
                    <a:pt x="164140" y="118034"/>
                    <a:pt x="158425" y="123749"/>
                  </a:cubicBezTo>
                  <a:cubicBezTo>
                    <a:pt x="153853" y="128397"/>
                    <a:pt x="148900" y="132588"/>
                    <a:pt x="143109" y="136322"/>
                  </a:cubicBezTo>
                  <a:cubicBezTo>
                    <a:pt x="141204" y="137541"/>
                    <a:pt x="139223" y="138760"/>
                    <a:pt x="137089" y="139904"/>
                  </a:cubicBezTo>
                  <a:cubicBezTo>
                    <a:pt x="133203" y="142037"/>
                    <a:pt x="130307" y="145009"/>
                    <a:pt x="126573" y="147295"/>
                  </a:cubicBezTo>
                  <a:cubicBezTo>
                    <a:pt x="116820" y="153239"/>
                    <a:pt x="106990" y="159182"/>
                    <a:pt x="97008" y="164897"/>
                  </a:cubicBezTo>
                  <a:cubicBezTo>
                    <a:pt x="96246" y="165354"/>
                    <a:pt x="95408" y="165811"/>
                    <a:pt x="94646" y="166268"/>
                  </a:cubicBezTo>
                  <a:cubicBezTo>
                    <a:pt x="90607" y="168631"/>
                    <a:pt x="89083" y="167869"/>
                    <a:pt x="86873" y="164440"/>
                  </a:cubicBezTo>
                  <a:cubicBezTo>
                    <a:pt x="85502" y="162306"/>
                    <a:pt x="84816" y="159868"/>
                    <a:pt x="86111" y="158191"/>
                  </a:cubicBezTo>
                  <a:cubicBezTo>
                    <a:pt x="88626" y="154991"/>
                    <a:pt x="85883" y="153543"/>
                    <a:pt x="83368" y="151867"/>
                  </a:cubicBezTo>
                  <a:cubicBezTo>
                    <a:pt x="75291" y="146609"/>
                    <a:pt x="66909" y="141580"/>
                    <a:pt x="58984" y="136170"/>
                  </a:cubicBezTo>
                  <a:cubicBezTo>
                    <a:pt x="53269" y="132284"/>
                    <a:pt x="48087" y="127940"/>
                    <a:pt x="42830" y="123673"/>
                  </a:cubicBezTo>
                  <a:cubicBezTo>
                    <a:pt x="40315" y="121615"/>
                    <a:pt x="37800" y="119406"/>
                    <a:pt x="36277" y="116967"/>
                  </a:cubicBezTo>
                  <a:cubicBezTo>
                    <a:pt x="34219" y="113767"/>
                    <a:pt x="30942" y="111405"/>
                    <a:pt x="27666" y="108966"/>
                  </a:cubicBezTo>
                  <a:cubicBezTo>
                    <a:pt x="27132" y="108585"/>
                    <a:pt x="26980" y="107899"/>
                    <a:pt x="26675" y="107366"/>
                  </a:cubicBezTo>
                  <a:cubicBezTo>
                    <a:pt x="23475" y="102870"/>
                    <a:pt x="20732" y="98832"/>
                    <a:pt x="18522" y="94717"/>
                  </a:cubicBezTo>
                  <a:cubicBezTo>
                    <a:pt x="16083" y="90068"/>
                    <a:pt x="17379" y="88240"/>
                    <a:pt x="23094" y="85725"/>
                  </a:cubicBezTo>
                  <a:cubicBezTo>
                    <a:pt x="29342" y="83058"/>
                    <a:pt x="35819" y="80849"/>
                    <a:pt x="42677" y="78944"/>
                  </a:cubicBezTo>
                  <a:cubicBezTo>
                    <a:pt x="48240" y="77419"/>
                    <a:pt x="48164" y="76962"/>
                    <a:pt x="43897" y="74219"/>
                  </a:cubicBezTo>
                  <a:cubicBezTo>
                    <a:pt x="43592" y="73990"/>
                    <a:pt x="43211" y="73914"/>
                    <a:pt x="42830" y="73762"/>
                  </a:cubicBezTo>
                  <a:cubicBezTo>
                    <a:pt x="43363" y="73609"/>
                    <a:pt x="43973" y="73457"/>
                    <a:pt x="44506" y="73305"/>
                  </a:cubicBezTo>
                  <a:cubicBezTo>
                    <a:pt x="45725" y="72923"/>
                    <a:pt x="47935" y="72619"/>
                    <a:pt x="47935" y="72314"/>
                  </a:cubicBezTo>
                  <a:cubicBezTo>
                    <a:pt x="47935" y="71171"/>
                    <a:pt x="47554" y="69799"/>
                    <a:pt x="46563" y="68961"/>
                  </a:cubicBezTo>
                  <a:cubicBezTo>
                    <a:pt x="44887" y="67590"/>
                    <a:pt x="42525" y="66675"/>
                    <a:pt x="40620" y="65456"/>
                  </a:cubicBezTo>
                  <a:cubicBezTo>
                    <a:pt x="37191" y="63398"/>
                    <a:pt x="33762" y="61189"/>
                    <a:pt x="30333" y="59055"/>
                  </a:cubicBezTo>
                  <a:cubicBezTo>
                    <a:pt x="24618" y="55474"/>
                    <a:pt x="19512" y="51435"/>
                    <a:pt x="14864" y="47168"/>
                  </a:cubicBezTo>
                  <a:cubicBezTo>
                    <a:pt x="12045" y="44654"/>
                    <a:pt x="9378" y="41986"/>
                    <a:pt x="6787" y="39319"/>
                  </a:cubicBezTo>
                  <a:cubicBezTo>
                    <a:pt x="5949" y="38405"/>
                    <a:pt x="5187" y="37491"/>
                    <a:pt x="4501" y="36576"/>
                  </a:cubicBezTo>
                  <a:cubicBezTo>
                    <a:pt x="1758" y="32843"/>
                    <a:pt x="386" y="28880"/>
                    <a:pt x="5" y="24613"/>
                  </a:cubicBezTo>
                  <a:cubicBezTo>
                    <a:pt x="5" y="24232"/>
                    <a:pt x="5" y="23927"/>
                    <a:pt x="5" y="23546"/>
                  </a:cubicBezTo>
                  <a:cubicBezTo>
                    <a:pt x="-71" y="21946"/>
                    <a:pt x="691" y="20269"/>
                    <a:pt x="1605" y="18745"/>
                  </a:cubicBezTo>
                  <a:cubicBezTo>
                    <a:pt x="5415" y="12573"/>
                    <a:pt x="10597" y="6934"/>
                    <a:pt x="16236" y="1524"/>
                  </a:cubicBezTo>
                  <a:cubicBezTo>
                    <a:pt x="17379" y="381"/>
                    <a:pt x="18827" y="0"/>
                    <a:pt x="20275" y="0"/>
                  </a:cubicBezTo>
                  <a:cubicBezTo>
                    <a:pt x="21494" y="0"/>
                    <a:pt x="22713" y="229"/>
                    <a:pt x="23932" y="610"/>
                  </a:cubicBezTo>
                  <a:cubicBezTo>
                    <a:pt x="33152" y="3429"/>
                    <a:pt x="42601" y="5563"/>
                    <a:pt x="52431" y="6858"/>
                  </a:cubicBezTo>
                  <a:cubicBezTo>
                    <a:pt x="55631" y="7315"/>
                    <a:pt x="58070" y="7773"/>
                    <a:pt x="57689" y="10744"/>
                  </a:cubicBezTo>
                  <a:cubicBezTo>
                    <a:pt x="57460" y="11963"/>
                    <a:pt x="58222" y="13411"/>
                    <a:pt x="58984" y="14631"/>
                  </a:cubicBezTo>
                  <a:cubicBezTo>
                    <a:pt x="61956" y="19583"/>
                    <a:pt x="61422" y="25223"/>
                    <a:pt x="65080" y="30099"/>
                  </a:cubicBezTo>
                  <a:cubicBezTo>
                    <a:pt x="66223" y="31623"/>
                    <a:pt x="65385" y="33833"/>
                    <a:pt x="66223" y="35509"/>
                  </a:cubicBezTo>
                  <a:cubicBezTo>
                    <a:pt x="68662" y="40691"/>
                    <a:pt x="71557" y="45720"/>
                    <a:pt x="74148" y="50902"/>
                  </a:cubicBezTo>
                  <a:cubicBezTo>
                    <a:pt x="75443" y="53569"/>
                    <a:pt x="77196" y="56236"/>
                    <a:pt x="77501" y="58979"/>
                  </a:cubicBezTo>
                  <a:cubicBezTo>
                    <a:pt x="77805" y="61418"/>
                    <a:pt x="79253" y="63246"/>
                    <a:pt x="80320" y="65380"/>
                  </a:cubicBezTo>
                  <a:cubicBezTo>
                    <a:pt x="81463" y="67590"/>
                    <a:pt x="82225" y="69952"/>
                    <a:pt x="83063" y="72238"/>
                  </a:cubicBezTo>
                  <a:cubicBezTo>
                    <a:pt x="83597" y="73838"/>
                    <a:pt x="83520" y="75667"/>
                    <a:pt x="84511" y="77115"/>
                  </a:cubicBezTo>
                  <a:cubicBezTo>
                    <a:pt x="85121" y="78029"/>
                    <a:pt x="85730" y="78867"/>
                    <a:pt x="86264" y="79782"/>
                  </a:cubicBezTo>
                  <a:cubicBezTo>
                    <a:pt x="89845" y="86183"/>
                    <a:pt x="90607" y="93040"/>
                    <a:pt x="92665" y="99670"/>
                  </a:cubicBezTo>
                  <a:cubicBezTo>
                    <a:pt x="93198" y="101270"/>
                    <a:pt x="95941" y="102946"/>
                    <a:pt x="98303" y="103632"/>
                  </a:cubicBezTo>
                  <a:cubicBezTo>
                    <a:pt x="101427" y="104623"/>
                    <a:pt x="104475" y="103403"/>
                    <a:pt x="105847" y="101118"/>
                  </a:cubicBezTo>
                  <a:cubicBezTo>
                    <a:pt x="107523" y="98222"/>
                    <a:pt x="109581" y="95250"/>
                    <a:pt x="109733" y="92279"/>
                  </a:cubicBezTo>
                  <a:cubicBezTo>
                    <a:pt x="109810" y="90450"/>
                    <a:pt x="110343" y="88697"/>
                    <a:pt x="110952" y="86944"/>
                  </a:cubicBezTo>
                  <a:cubicBezTo>
                    <a:pt x="112400" y="83211"/>
                    <a:pt x="114762" y="79629"/>
                    <a:pt x="116058" y="75819"/>
                  </a:cubicBezTo>
                  <a:cubicBezTo>
                    <a:pt x="119335" y="66751"/>
                    <a:pt x="124745" y="58217"/>
                    <a:pt x="130231" y="49835"/>
                  </a:cubicBezTo>
                  <a:cubicBezTo>
                    <a:pt x="130917" y="48768"/>
                    <a:pt x="131679" y="47625"/>
                    <a:pt x="132365" y="46559"/>
                  </a:cubicBezTo>
                  <a:cubicBezTo>
                    <a:pt x="136556" y="40158"/>
                    <a:pt x="140518" y="33681"/>
                    <a:pt x="143871" y="26975"/>
                  </a:cubicBezTo>
                  <a:cubicBezTo>
                    <a:pt x="146767" y="21260"/>
                    <a:pt x="149967" y="15698"/>
                    <a:pt x="153777" y="10211"/>
                  </a:cubicBezTo>
                  <a:cubicBezTo>
                    <a:pt x="154920" y="8611"/>
                    <a:pt x="155910" y="8078"/>
                    <a:pt x="158273" y="7544"/>
                  </a:cubicBezTo>
                  <a:cubicBezTo>
                    <a:pt x="161930" y="6706"/>
                    <a:pt x="165359" y="5639"/>
                    <a:pt x="169322" y="5715"/>
                  </a:cubicBezTo>
                  <a:cubicBezTo>
                    <a:pt x="170693" y="5715"/>
                    <a:pt x="172293" y="5334"/>
                    <a:pt x="173437" y="4801"/>
                  </a:cubicBezTo>
                  <a:cubicBezTo>
                    <a:pt x="176180" y="3429"/>
                    <a:pt x="178999" y="2820"/>
                    <a:pt x="182428" y="2820"/>
                  </a:cubicBezTo>
                  <a:cubicBezTo>
                    <a:pt x="184181" y="2820"/>
                    <a:pt x="185933" y="1981"/>
                    <a:pt x="187610" y="1524"/>
                  </a:cubicBezTo>
                  <a:cubicBezTo>
                    <a:pt x="189820" y="839"/>
                    <a:pt x="190582" y="533"/>
                    <a:pt x="191953" y="2896"/>
                  </a:cubicBezTo>
                  <a:cubicBezTo>
                    <a:pt x="194849" y="8001"/>
                    <a:pt x="198811" y="12726"/>
                    <a:pt x="203459" y="17145"/>
                  </a:cubicBezTo>
                  <a:cubicBezTo>
                    <a:pt x="204145" y="17755"/>
                    <a:pt x="204831" y="18364"/>
                    <a:pt x="205517" y="19050"/>
                  </a:cubicBezTo>
                  <a:cubicBezTo>
                    <a:pt x="206812" y="20269"/>
                    <a:pt x="208107" y="21488"/>
                    <a:pt x="209327" y="22708"/>
                  </a:cubicBezTo>
                  <a:close/>
                </a:path>
              </a:pathLst>
            </a:custGeom>
            <a:solidFill>
              <a:srgbClr val="FFFFFF"/>
            </a:solidFill>
            <a:ln w="7620" cap="flat">
              <a:noFill/>
              <a:prstDash val="solid"/>
              <a:miter/>
            </a:ln>
          </p:spPr>
          <p:txBody>
            <a:bodyPr rtlCol="0" anchor="ctr"/>
            <a:lstStyle/>
            <a:p>
              <a:endParaRPr lang="ja-JP" altLang="en-US"/>
            </a:p>
          </p:txBody>
        </p:sp>
        <p:sp>
          <p:nvSpPr>
            <p:cNvPr id="46" name="フリーフォーム: 図形 45">
              <a:extLst>
                <a:ext uri="{FF2B5EF4-FFF2-40B4-BE49-F238E27FC236}">
                  <a16:creationId xmlns:a16="http://schemas.microsoft.com/office/drawing/2014/main" id="{198B5AFE-9004-AA6B-3148-A31150BE1986}"/>
                </a:ext>
              </a:extLst>
            </p:cNvPr>
            <p:cNvSpPr/>
            <p:nvPr/>
          </p:nvSpPr>
          <p:spPr>
            <a:xfrm>
              <a:off x="5421325" y="4114190"/>
              <a:ext cx="34412" cy="28498"/>
            </a:xfrm>
            <a:custGeom>
              <a:avLst/>
              <a:gdLst>
                <a:gd name="connsiteX0" fmla="*/ 31471 w 34412"/>
                <a:gd name="connsiteY0" fmla="*/ 8001 h 28498"/>
                <a:gd name="connsiteX1" fmla="*/ 34214 w 34412"/>
                <a:gd name="connsiteY1" fmla="*/ 11049 h 28498"/>
                <a:gd name="connsiteX2" fmla="*/ 25070 w 34412"/>
                <a:gd name="connsiteY2" fmla="*/ 19889 h 28498"/>
                <a:gd name="connsiteX3" fmla="*/ 12268 w 34412"/>
                <a:gd name="connsiteY3" fmla="*/ 27889 h 28498"/>
                <a:gd name="connsiteX4" fmla="*/ 11506 w 34412"/>
                <a:gd name="connsiteY4" fmla="*/ 28499 h 28498"/>
                <a:gd name="connsiteX5" fmla="*/ 7696 w 34412"/>
                <a:gd name="connsiteY5" fmla="*/ 25375 h 28498"/>
                <a:gd name="connsiteX6" fmla="*/ 6858 w 34412"/>
                <a:gd name="connsiteY6" fmla="*/ 24994 h 28498"/>
                <a:gd name="connsiteX7" fmla="*/ 0 w 34412"/>
                <a:gd name="connsiteY7" fmla="*/ 24841 h 28498"/>
                <a:gd name="connsiteX8" fmla="*/ 3124 w 34412"/>
                <a:gd name="connsiteY8" fmla="*/ 22708 h 28498"/>
                <a:gd name="connsiteX9" fmla="*/ 13716 w 34412"/>
                <a:gd name="connsiteY9" fmla="*/ 13488 h 28498"/>
                <a:gd name="connsiteX10" fmla="*/ 13259 w 34412"/>
                <a:gd name="connsiteY10" fmla="*/ 10439 h 28498"/>
                <a:gd name="connsiteX11" fmla="*/ 4267 w 34412"/>
                <a:gd name="connsiteY11" fmla="*/ 6248 h 28498"/>
                <a:gd name="connsiteX12" fmla="*/ 10287 w 34412"/>
                <a:gd name="connsiteY12" fmla="*/ 3277 h 28498"/>
                <a:gd name="connsiteX13" fmla="*/ 9830 w 34412"/>
                <a:gd name="connsiteY13" fmla="*/ 2819 h 28498"/>
                <a:gd name="connsiteX14" fmla="*/ 12649 w 34412"/>
                <a:gd name="connsiteY14" fmla="*/ 0 h 28498"/>
                <a:gd name="connsiteX15" fmla="*/ 31394 w 34412"/>
                <a:gd name="connsiteY15" fmla="*/ 8001 h 284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412" h="28498">
                  <a:moveTo>
                    <a:pt x="31471" y="8001"/>
                  </a:moveTo>
                  <a:cubicBezTo>
                    <a:pt x="34061" y="8534"/>
                    <a:pt x="34823" y="9830"/>
                    <a:pt x="34214" y="11049"/>
                  </a:cubicBezTo>
                  <a:cubicBezTo>
                    <a:pt x="32385" y="14554"/>
                    <a:pt x="30328" y="17755"/>
                    <a:pt x="25070" y="19889"/>
                  </a:cubicBezTo>
                  <a:cubicBezTo>
                    <a:pt x="20193" y="21794"/>
                    <a:pt x="16383" y="25070"/>
                    <a:pt x="12268" y="27889"/>
                  </a:cubicBezTo>
                  <a:cubicBezTo>
                    <a:pt x="12040" y="28042"/>
                    <a:pt x="11735" y="28270"/>
                    <a:pt x="11506" y="28499"/>
                  </a:cubicBezTo>
                  <a:lnTo>
                    <a:pt x="7696" y="25375"/>
                  </a:lnTo>
                  <a:cubicBezTo>
                    <a:pt x="7696" y="25375"/>
                    <a:pt x="7620" y="24765"/>
                    <a:pt x="6858" y="24994"/>
                  </a:cubicBezTo>
                  <a:lnTo>
                    <a:pt x="0" y="24841"/>
                  </a:lnTo>
                  <a:cubicBezTo>
                    <a:pt x="991" y="24079"/>
                    <a:pt x="1981" y="23393"/>
                    <a:pt x="3124" y="22708"/>
                  </a:cubicBezTo>
                  <a:cubicBezTo>
                    <a:pt x="7239" y="20117"/>
                    <a:pt x="10058" y="16459"/>
                    <a:pt x="13716" y="13488"/>
                  </a:cubicBezTo>
                  <a:cubicBezTo>
                    <a:pt x="15469" y="12116"/>
                    <a:pt x="14935" y="11278"/>
                    <a:pt x="13259" y="10439"/>
                  </a:cubicBezTo>
                  <a:cubicBezTo>
                    <a:pt x="10287" y="8992"/>
                    <a:pt x="7239" y="7696"/>
                    <a:pt x="4267" y="6248"/>
                  </a:cubicBezTo>
                  <a:lnTo>
                    <a:pt x="10287" y="3277"/>
                  </a:lnTo>
                  <a:cubicBezTo>
                    <a:pt x="10287" y="3277"/>
                    <a:pt x="10287" y="2819"/>
                    <a:pt x="9830" y="2819"/>
                  </a:cubicBezTo>
                  <a:lnTo>
                    <a:pt x="12649" y="0"/>
                  </a:lnTo>
                  <a:cubicBezTo>
                    <a:pt x="18745" y="2972"/>
                    <a:pt x="24308" y="6401"/>
                    <a:pt x="31394" y="8001"/>
                  </a:cubicBezTo>
                  <a:close/>
                </a:path>
              </a:pathLst>
            </a:custGeom>
            <a:solidFill>
              <a:srgbClr val="040000"/>
            </a:solidFill>
            <a:ln w="7620" cap="flat">
              <a:noFill/>
              <a:prstDash val="solid"/>
              <a:miter/>
            </a:ln>
          </p:spPr>
          <p:txBody>
            <a:bodyPr rtlCol="0" anchor="ctr"/>
            <a:lstStyle/>
            <a:p>
              <a:endParaRPr lang="ja-JP" altLang="en-US"/>
            </a:p>
          </p:txBody>
        </p:sp>
        <p:sp>
          <p:nvSpPr>
            <p:cNvPr id="47" name="フリーフォーム: 図形 46">
              <a:extLst>
                <a:ext uri="{FF2B5EF4-FFF2-40B4-BE49-F238E27FC236}">
                  <a16:creationId xmlns:a16="http://schemas.microsoft.com/office/drawing/2014/main" id="{C4E700C7-E219-2783-9974-7AA0E02B466F}"/>
                </a:ext>
              </a:extLst>
            </p:cNvPr>
            <p:cNvSpPr/>
            <p:nvPr/>
          </p:nvSpPr>
          <p:spPr>
            <a:xfrm>
              <a:off x="5422772" y="3505619"/>
              <a:ext cx="29565" cy="18625"/>
            </a:xfrm>
            <a:custGeom>
              <a:avLst/>
              <a:gdLst>
                <a:gd name="connsiteX0" fmla="*/ 29489 w 29565"/>
                <a:gd name="connsiteY0" fmla="*/ 6058 h 18625"/>
                <a:gd name="connsiteX1" fmla="*/ 14935 w 29565"/>
                <a:gd name="connsiteY1" fmla="*/ 17564 h 18625"/>
                <a:gd name="connsiteX2" fmla="*/ 13640 w 29565"/>
                <a:gd name="connsiteY2" fmla="*/ 17564 h 18625"/>
                <a:gd name="connsiteX3" fmla="*/ 2362 w 29565"/>
                <a:gd name="connsiteY3" fmla="*/ 15812 h 18625"/>
                <a:gd name="connsiteX4" fmla="*/ 0 w 29565"/>
                <a:gd name="connsiteY4" fmla="*/ 14211 h 18625"/>
                <a:gd name="connsiteX5" fmla="*/ 2743 w 29565"/>
                <a:gd name="connsiteY5" fmla="*/ 14059 h 18625"/>
                <a:gd name="connsiteX6" fmla="*/ 6858 w 29565"/>
                <a:gd name="connsiteY6" fmla="*/ 16116 h 18625"/>
                <a:gd name="connsiteX7" fmla="*/ 11278 w 29565"/>
                <a:gd name="connsiteY7" fmla="*/ 15583 h 18625"/>
                <a:gd name="connsiteX8" fmla="*/ 12573 w 29565"/>
                <a:gd name="connsiteY8" fmla="*/ 12687 h 18625"/>
                <a:gd name="connsiteX9" fmla="*/ 13411 w 29565"/>
                <a:gd name="connsiteY9" fmla="*/ 3619 h 18625"/>
                <a:gd name="connsiteX10" fmla="*/ 24156 w 29565"/>
                <a:gd name="connsiteY10" fmla="*/ 267 h 18625"/>
                <a:gd name="connsiteX11" fmla="*/ 29566 w 29565"/>
                <a:gd name="connsiteY11" fmla="*/ 6058 h 1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9565" h="18625">
                  <a:moveTo>
                    <a:pt x="29489" y="6058"/>
                  </a:moveTo>
                  <a:cubicBezTo>
                    <a:pt x="29642" y="11925"/>
                    <a:pt x="23317" y="16878"/>
                    <a:pt x="14935" y="17564"/>
                  </a:cubicBezTo>
                  <a:cubicBezTo>
                    <a:pt x="14478" y="17564"/>
                    <a:pt x="13945" y="17412"/>
                    <a:pt x="13640" y="17564"/>
                  </a:cubicBezTo>
                  <a:cubicBezTo>
                    <a:pt x="8916" y="20079"/>
                    <a:pt x="5639" y="17564"/>
                    <a:pt x="2362" y="15812"/>
                  </a:cubicBezTo>
                  <a:cubicBezTo>
                    <a:pt x="1448" y="15354"/>
                    <a:pt x="686" y="14821"/>
                    <a:pt x="0" y="14211"/>
                  </a:cubicBezTo>
                  <a:lnTo>
                    <a:pt x="2743" y="14059"/>
                  </a:lnTo>
                  <a:cubicBezTo>
                    <a:pt x="3734" y="14973"/>
                    <a:pt x="5029" y="15659"/>
                    <a:pt x="6858" y="16116"/>
                  </a:cubicBezTo>
                  <a:cubicBezTo>
                    <a:pt x="8153" y="16421"/>
                    <a:pt x="10211" y="16116"/>
                    <a:pt x="11278" y="15583"/>
                  </a:cubicBezTo>
                  <a:cubicBezTo>
                    <a:pt x="12192" y="15049"/>
                    <a:pt x="12649" y="13678"/>
                    <a:pt x="12573" y="12687"/>
                  </a:cubicBezTo>
                  <a:cubicBezTo>
                    <a:pt x="12268" y="9639"/>
                    <a:pt x="11125" y="6591"/>
                    <a:pt x="13411" y="3619"/>
                  </a:cubicBezTo>
                  <a:cubicBezTo>
                    <a:pt x="15773" y="572"/>
                    <a:pt x="19126" y="-571"/>
                    <a:pt x="24156" y="267"/>
                  </a:cubicBezTo>
                  <a:cubicBezTo>
                    <a:pt x="26746" y="724"/>
                    <a:pt x="29489" y="3696"/>
                    <a:pt x="29566" y="6058"/>
                  </a:cubicBezTo>
                  <a:close/>
                </a:path>
              </a:pathLst>
            </a:custGeom>
            <a:solidFill>
              <a:srgbClr val="898989"/>
            </a:solidFill>
            <a:ln w="7620" cap="flat">
              <a:noFill/>
              <a:prstDash val="solid"/>
              <a:miter/>
            </a:ln>
          </p:spPr>
          <p:txBody>
            <a:bodyPr rtlCol="0" anchor="ctr"/>
            <a:lstStyle/>
            <a:p>
              <a:endParaRPr lang="ja-JP" altLang="en-US"/>
            </a:p>
          </p:txBody>
        </p:sp>
        <p:sp>
          <p:nvSpPr>
            <p:cNvPr id="48" name="フリーフォーム: 図形 47">
              <a:extLst>
                <a:ext uri="{FF2B5EF4-FFF2-40B4-BE49-F238E27FC236}">
                  <a16:creationId xmlns:a16="http://schemas.microsoft.com/office/drawing/2014/main" id="{0D29A43D-6C32-1296-706B-6D8F71204E87}"/>
                </a:ext>
              </a:extLst>
            </p:cNvPr>
            <p:cNvSpPr/>
            <p:nvPr/>
          </p:nvSpPr>
          <p:spPr>
            <a:xfrm>
              <a:off x="5423001" y="4083176"/>
              <a:ext cx="23164" cy="16612"/>
            </a:xfrm>
            <a:custGeom>
              <a:avLst/>
              <a:gdLst>
                <a:gd name="connsiteX0" fmla="*/ 19355 w 23164"/>
                <a:gd name="connsiteY0" fmla="*/ 686 h 16612"/>
                <a:gd name="connsiteX1" fmla="*/ 23165 w 23164"/>
                <a:gd name="connsiteY1" fmla="*/ 3658 h 16612"/>
                <a:gd name="connsiteX2" fmla="*/ 8458 w 23164"/>
                <a:gd name="connsiteY2" fmla="*/ 16612 h 16612"/>
                <a:gd name="connsiteX3" fmla="*/ 5182 w 23164"/>
                <a:gd name="connsiteY3" fmla="*/ 14707 h 16612"/>
                <a:gd name="connsiteX4" fmla="*/ 6477 w 23164"/>
                <a:gd name="connsiteY4" fmla="*/ 11811 h 16612"/>
                <a:gd name="connsiteX5" fmla="*/ 3201 w 23164"/>
                <a:gd name="connsiteY5" fmla="*/ 13183 h 16612"/>
                <a:gd name="connsiteX6" fmla="*/ 2972 w 23164"/>
                <a:gd name="connsiteY6" fmla="*/ 13335 h 16612"/>
                <a:gd name="connsiteX7" fmla="*/ 0 w 23164"/>
                <a:gd name="connsiteY7" fmla="*/ 11735 h 16612"/>
                <a:gd name="connsiteX8" fmla="*/ 13640 w 23164"/>
                <a:gd name="connsiteY8" fmla="*/ 0 h 16612"/>
                <a:gd name="connsiteX9" fmla="*/ 18669 w 23164"/>
                <a:gd name="connsiteY9" fmla="*/ 305 h 16612"/>
                <a:gd name="connsiteX10" fmla="*/ 19507 w 23164"/>
                <a:gd name="connsiteY10" fmla="*/ 686 h 1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164" h="16612">
                  <a:moveTo>
                    <a:pt x="19355" y="686"/>
                  </a:moveTo>
                  <a:lnTo>
                    <a:pt x="23165" y="3658"/>
                  </a:lnTo>
                  <a:cubicBezTo>
                    <a:pt x="18136" y="7925"/>
                    <a:pt x="13335" y="12269"/>
                    <a:pt x="8458" y="16612"/>
                  </a:cubicBezTo>
                  <a:lnTo>
                    <a:pt x="5182" y="14707"/>
                  </a:lnTo>
                  <a:cubicBezTo>
                    <a:pt x="5639" y="13716"/>
                    <a:pt x="6096" y="12802"/>
                    <a:pt x="6477" y="11811"/>
                  </a:cubicBezTo>
                  <a:cubicBezTo>
                    <a:pt x="5410" y="12269"/>
                    <a:pt x="4267" y="12726"/>
                    <a:pt x="3201" y="13183"/>
                  </a:cubicBezTo>
                  <a:cubicBezTo>
                    <a:pt x="3124" y="13183"/>
                    <a:pt x="3048" y="13259"/>
                    <a:pt x="2972" y="13335"/>
                  </a:cubicBezTo>
                  <a:lnTo>
                    <a:pt x="0" y="11735"/>
                  </a:lnTo>
                  <a:cubicBezTo>
                    <a:pt x="4267" y="7696"/>
                    <a:pt x="8534" y="3582"/>
                    <a:pt x="13640" y="0"/>
                  </a:cubicBezTo>
                  <a:lnTo>
                    <a:pt x="18669" y="305"/>
                  </a:lnTo>
                  <a:cubicBezTo>
                    <a:pt x="18669" y="305"/>
                    <a:pt x="19203" y="533"/>
                    <a:pt x="19507" y="686"/>
                  </a:cubicBezTo>
                  <a:close/>
                </a:path>
              </a:pathLst>
            </a:custGeom>
            <a:solidFill>
              <a:srgbClr val="040000"/>
            </a:solidFill>
            <a:ln w="7620" cap="flat">
              <a:noFill/>
              <a:prstDash val="solid"/>
              <a:miter/>
            </a:ln>
          </p:spPr>
          <p:txBody>
            <a:bodyPr rtlCol="0" anchor="ctr"/>
            <a:lstStyle/>
            <a:p>
              <a:endParaRPr lang="ja-JP" altLang="en-US"/>
            </a:p>
          </p:txBody>
        </p:sp>
        <p:sp>
          <p:nvSpPr>
            <p:cNvPr id="49" name="フリーフォーム: 図形 48">
              <a:extLst>
                <a:ext uri="{FF2B5EF4-FFF2-40B4-BE49-F238E27FC236}">
                  <a16:creationId xmlns:a16="http://schemas.microsoft.com/office/drawing/2014/main" id="{0F2D9FD7-07EF-5325-A94A-52273A5E1607}"/>
                </a:ext>
              </a:extLst>
            </p:cNvPr>
            <p:cNvSpPr/>
            <p:nvPr/>
          </p:nvSpPr>
          <p:spPr>
            <a:xfrm>
              <a:off x="5315559" y="4996418"/>
              <a:ext cx="118948" cy="23881"/>
            </a:xfrm>
            <a:custGeom>
              <a:avLst/>
              <a:gdLst>
                <a:gd name="connsiteX0" fmla="*/ 118948 w 118948"/>
                <a:gd name="connsiteY0" fmla="*/ 167 h 23881"/>
                <a:gd name="connsiteX1" fmla="*/ 118491 w 118948"/>
                <a:gd name="connsiteY1" fmla="*/ 1768 h 23881"/>
                <a:gd name="connsiteX2" fmla="*/ 97308 w 118948"/>
                <a:gd name="connsiteY2" fmla="*/ 11521 h 23881"/>
                <a:gd name="connsiteX3" fmla="*/ 79705 w 118948"/>
                <a:gd name="connsiteY3" fmla="*/ 18075 h 23881"/>
                <a:gd name="connsiteX4" fmla="*/ 56769 w 118948"/>
                <a:gd name="connsiteY4" fmla="*/ 22951 h 23881"/>
                <a:gd name="connsiteX5" fmla="*/ 38557 w 118948"/>
                <a:gd name="connsiteY5" fmla="*/ 23866 h 23881"/>
                <a:gd name="connsiteX6" fmla="*/ 22251 w 118948"/>
                <a:gd name="connsiteY6" fmla="*/ 21961 h 23881"/>
                <a:gd name="connsiteX7" fmla="*/ 7163 w 118948"/>
                <a:gd name="connsiteY7" fmla="*/ 19065 h 23881"/>
                <a:gd name="connsiteX8" fmla="*/ 4953 w 118948"/>
                <a:gd name="connsiteY8" fmla="*/ 18303 h 23881"/>
                <a:gd name="connsiteX9" fmla="*/ 0 w 118948"/>
                <a:gd name="connsiteY9" fmla="*/ 15103 h 23881"/>
                <a:gd name="connsiteX10" fmla="*/ 6172 w 118948"/>
                <a:gd name="connsiteY10" fmla="*/ 15103 h 23881"/>
                <a:gd name="connsiteX11" fmla="*/ 18974 w 118948"/>
                <a:gd name="connsiteY11" fmla="*/ 16170 h 23881"/>
                <a:gd name="connsiteX12" fmla="*/ 30328 w 118948"/>
                <a:gd name="connsiteY12" fmla="*/ 17389 h 23881"/>
                <a:gd name="connsiteX13" fmla="*/ 42139 w 118948"/>
                <a:gd name="connsiteY13" fmla="*/ 17312 h 23881"/>
                <a:gd name="connsiteX14" fmla="*/ 52883 w 118948"/>
                <a:gd name="connsiteY14" fmla="*/ 16246 h 23881"/>
                <a:gd name="connsiteX15" fmla="*/ 81458 w 118948"/>
                <a:gd name="connsiteY15" fmla="*/ 12207 h 23881"/>
                <a:gd name="connsiteX16" fmla="*/ 95021 w 118948"/>
                <a:gd name="connsiteY16" fmla="*/ 8016 h 23881"/>
                <a:gd name="connsiteX17" fmla="*/ 102337 w 118948"/>
                <a:gd name="connsiteY17" fmla="*/ 5578 h 23881"/>
                <a:gd name="connsiteX18" fmla="*/ 114453 w 118948"/>
                <a:gd name="connsiteY18" fmla="*/ 1006 h 23881"/>
                <a:gd name="connsiteX19" fmla="*/ 117196 w 118948"/>
                <a:gd name="connsiteY19" fmla="*/ 15 h 23881"/>
                <a:gd name="connsiteX20" fmla="*/ 118948 w 118948"/>
                <a:gd name="connsiteY20" fmla="*/ 320 h 2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948" h="23881">
                  <a:moveTo>
                    <a:pt x="118948" y="167"/>
                  </a:moveTo>
                  <a:cubicBezTo>
                    <a:pt x="118948" y="701"/>
                    <a:pt x="118948" y="1539"/>
                    <a:pt x="118491" y="1768"/>
                  </a:cubicBezTo>
                  <a:cubicBezTo>
                    <a:pt x="111405" y="4968"/>
                    <a:pt x="105537" y="9388"/>
                    <a:pt x="97308" y="11521"/>
                  </a:cubicBezTo>
                  <a:cubicBezTo>
                    <a:pt x="91135" y="13121"/>
                    <a:pt x="85573" y="15865"/>
                    <a:pt x="79705" y="18075"/>
                  </a:cubicBezTo>
                  <a:cubicBezTo>
                    <a:pt x="72238" y="21656"/>
                    <a:pt x="64389" y="21885"/>
                    <a:pt x="56769" y="22951"/>
                  </a:cubicBezTo>
                  <a:cubicBezTo>
                    <a:pt x="50673" y="23866"/>
                    <a:pt x="44653" y="23713"/>
                    <a:pt x="38557" y="23866"/>
                  </a:cubicBezTo>
                  <a:cubicBezTo>
                    <a:pt x="32918" y="24018"/>
                    <a:pt x="27585" y="23027"/>
                    <a:pt x="22251" y="21961"/>
                  </a:cubicBezTo>
                  <a:cubicBezTo>
                    <a:pt x="17221" y="20970"/>
                    <a:pt x="12192" y="20056"/>
                    <a:pt x="7163" y="19065"/>
                  </a:cubicBezTo>
                  <a:cubicBezTo>
                    <a:pt x="6401" y="18913"/>
                    <a:pt x="5563" y="18684"/>
                    <a:pt x="4953" y="18303"/>
                  </a:cubicBezTo>
                  <a:cubicBezTo>
                    <a:pt x="3277" y="17236"/>
                    <a:pt x="1600" y="16170"/>
                    <a:pt x="0" y="15103"/>
                  </a:cubicBezTo>
                  <a:cubicBezTo>
                    <a:pt x="2134" y="13579"/>
                    <a:pt x="3963" y="14722"/>
                    <a:pt x="6172" y="15103"/>
                  </a:cubicBezTo>
                  <a:cubicBezTo>
                    <a:pt x="10287" y="15865"/>
                    <a:pt x="14707" y="15865"/>
                    <a:pt x="18974" y="16170"/>
                  </a:cubicBezTo>
                  <a:cubicBezTo>
                    <a:pt x="22784" y="16474"/>
                    <a:pt x="26670" y="16627"/>
                    <a:pt x="30328" y="17389"/>
                  </a:cubicBezTo>
                  <a:cubicBezTo>
                    <a:pt x="34443" y="18227"/>
                    <a:pt x="38100" y="18455"/>
                    <a:pt x="42139" y="17312"/>
                  </a:cubicBezTo>
                  <a:cubicBezTo>
                    <a:pt x="45491" y="16398"/>
                    <a:pt x="49606" y="18227"/>
                    <a:pt x="52883" y="16246"/>
                  </a:cubicBezTo>
                  <a:cubicBezTo>
                    <a:pt x="62789" y="16322"/>
                    <a:pt x="71781" y="13121"/>
                    <a:pt x="81458" y="12207"/>
                  </a:cubicBezTo>
                  <a:cubicBezTo>
                    <a:pt x="86182" y="11750"/>
                    <a:pt x="90754" y="9692"/>
                    <a:pt x="95021" y="8016"/>
                  </a:cubicBezTo>
                  <a:cubicBezTo>
                    <a:pt x="97384" y="7025"/>
                    <a:pt x="99670" y="6187"/>
                    <a:pt x="102337" y="5578"/>
                  </a:cubicBezTo>
                  <a:cubicBezTo>
                    <a:pt x="106604" y="4511"/>
                    <a:pt x="110414" y="2606"/>
                    <a:pt x="114453" y="1006"/>
                  </a:cubicBezTo>
                  <a:cubicBezTo>
                    <a:pt x="115367" y="625"/>
                    <a:pt x="116205" y="244"/>
                    <a:pt x="117196" y="15"/>
                  </a:cubicBezTo>
                  <a:cubicBezTo>
                    <a:pt x="117729" y="-61"/>
                    <a:pt x="118872" y="167"/>
                    <a:pt x="118948" y="320"/>
                  </a:cubicBezTo>
                  <a:close/>
                </a:path>
              </a:pathLst>
            </a:custGeom>
            <a:solidFill>
              <a:srgbClr val="898989"/>
            </a:solidFill>
            <a:ln w="7620" cap="flat">
              <a:noFill/>
              <a:prstDash val="solid"/>
              <a:miter/>
            </a:ln>
          </p:spPr>
          <p:txBody>
            <a:bodyPr rtlCol="0" anchor="ctr"/>
            <a:lstStyle/>
            <a:p>
              <a:endParaRPr lang="ja-JP" altLang="en-US"/>
            </a:p>
          </p:txBody>
        </p:sp>
        <p:sp>
          <p:nvSpPr>
            <p:cNvPr id="50" name="フリーフォーム: 図形 49">
              <a:extLst>
                <a:ext uri="{FF2B5EF4-FFF2-40B4-BE49-F238E27FC236}">
                  <a16:creationId xmlns:a16="http://schemas.microsoft.com/office/drawing/2014/main" id="{1809DB8B-CECB-8D7C-7D59-07A4C6C771E0}"/>
                </a:ext>
              </a:extLst>
            </p:cNvPr>
            <p:cNvSpPr/>
            <p:nvPr/>
          </p:nvSpPr>
          <p:spPr>
            <a:xfrm>
              <a:off x="5406963" y="4094911"/>
              <a:ext cx="27086" cy="25526"/>
            </a:xfrm>
            <a:custGeom>
              <a:avLst/>
              <a:gdLst>
                <a:gd name="connsiteX0" fmla="*/ 27087 w 27086"/>
                <a:gd name="connsiteY0" fmla="*/ 19355 h 25526"/>
                <a:gd name="connsiteX1" fmla="*/ 24268 w 27086"/>
                <a:gd name="connsiteY1" fmla="*/ 22174 h 25526"/>
                <a:gd name="connsiteX2" fmla="*/ 23886 w 27086"/>
                <a:gd name="connsiteY2" fmla="*/ 22174 h 25526"/>
                <a:gd name="connsiteX3" fmla="*/ 24725 w 27086"/>
                <a:gd name="connsiteY3" fmla="*/ 22555 h 25526"/>
                <a:gd name="connsiteX4" fmla="*/ 18705 w 27086"/>
                <a:gd name="connsiteY4" fmla="*/ 25527 h 25526"/>
                <a:gd name="connsiteX5" fmla="*/ 3617 w 27086"/>
                <a:gd name="connsiteY5" fmla="*/ 18059 h 25526"/>
                <a:gd name="connsiteX6" fmla="*/ 4608 w 27086"/>
                <a:gd name="connsiteY6" fmla="*/ 8229 h 25526"/>
                <a:gd name="connsiteX7" fmla="*/ 11999 w 27086"/>
                <a:gd name="connsiteY7" fmla="*/ 3734 h 25526"/>
                <a:gd name="connsiteX8" fmla="*/ 16038 w 27086"/>
                <a:gd name="connsiteY8" fmla="*/ 0 h 25526"/>
                <a:gd name="connsiteX9" fmla="*/ 19010 w 27086"/>
                <a:gd name="connsiteY9" fmla="*/ 1600 h 25526"/>
                <a:gd name="connsiteX10" fmla="*/ 18857 w 27086"/>
                <a:gd name="connsiteY10" fmla="*/ 1752 h 25526"/>
                <a:gd name="connsiteX11" fmla="*/ 17943 w 27086"/>
                <a:gd name="connsiteY11" fmla="*/ 3429 h 25526"/>
                <a:gd name="connsiteX12" fmla="*/ 21219 w 27086"/>
                <a:gd name="connsiteY12" fmla="*/ 2972 h 25526"/>
                <a:gd name="connsiteX13" fmla="*/ 24496 w 27086"/>
                <a:gd name="connsiteY13" fmla="*/ 4877 h 25526"/>
                <a:gd name="connsiteX14" fmla="*/ 21143 w 27086"/>
                <a:gd name="connsiteY14" fmla="*/ 7848 h 25526"/>
                <a:gd name="connsiteX15" fmla="*/ 22820 w 27086"/>
                <a:gd name="connsiteY15" fmla="*/ 17373 h 25526"/>
                <a:gd name="connsiteX16" fmla="*/ 27087 w 27086"/>
                <a:gd name="connsiteY16" fmla="*/ 19278 h 25526"/>
                <a:gd name="connsiteX17" fmla="*/ 11847 w 27086"/>
                <a:gd name="connsiteY17" fmla="*/ 10744 h 25526"/>
                <a:gd name="connsiteX18" fmla="*/ 11466 w 27086"/>
                <a:gd name="connsiteY18" fmla="*/ 9525 h 25526"/>
                <a:gd name="connsiteX19" fmla="*/ 9485 w 27086"/>
                <a:gd name="connsiteY19" fmla="*/ 10973 h 25526"/>
                <a:gd name="connsiteX20" fmla="*/ 11847 w 27086"/>
                <a:gd name="connsiteY20" fmla="*/ 10744 h 25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7086" h="25526">
                  <a:moveTo>
                    <a:pt x="27087" y="19355"/>
                  </a:moveTo>
                  <a:lnTo>
                    <a:pt x="24268" y="22174"/>
                  </a:lnTo>
                  <a:cubicBezTo>
                    <a:pt x="24268" y="22174"/>
                    <a:pt x="24039" y="22174"/>
                    <a:pt x="23886" y="22174"/>
                  </a:cubicBezTo>
                  <a:cubicBezTo>
                    <a:pt x="24115" y="22327"/>
                    <a:pt x="24420" y="22403"/>
                    <a:pt x="24725" y="22555"/>
                  </a:cubicBezTo>
                  <a:lnTo>
                    <a:pt x="18705" y="25527"/>
                  </a:lnTo>
                  <a:cubicBezTo>
                    <a:pt x="13599" y="23088"/>
                    <a:pt x="8265" y="20879"/>
                    <a:pt x="3617" y="18059"/>
                  </a:cubicBezTo>
                  <a:cubicBezTo>
                    <a:pt x="-1717" y="14859"/>
                    <a:pt x="-955" y="11049"/>
                    <a:pt x="4608" y="8229"/>
                  </a:cubicBezTo>
                  <a:cubicBezTo>
                    <a:pt x="7275" y="6858"/>
                    <a:pt x="10018" y="5486"/>
                    <a:pt x="11999" y="3734"/>
                  </a:cubicBezTo>
                  <a:cubicBezTo>
                    <a:pt x="13371" y="2514"/>
                    <a:pt x="14743" y="1219"/>
                    <a:pt x="16038" y="0"/>
                  </a:cubicBezTo>
                  <a:lnTo>
                    <a:pt x="19010" y="1600"/>
                  </a:lnTo>
                  <a:cubicBezTo>
                    <a:pt x="19010" y="1600"/>
                    <a:pt x="18857" y="1752"/>
                    <a:pt x="18857" y="1752"/>
                  </a:cubicBezTo>
                  <a:cubicBezTo>
                    <a:pt x="18553" y="2286"/>
                    <a:pt x="18248" y="2819"/>
                    <a:pt x="17943" y="3429"/>
                  </a:cubicBezTo>
                  <a:cubicBezTo>
                    <a:pt x="18857" y="3429"/>
                    <a:pt x="19695" y="3429"/>
                    <a:pt x="21219" y="2972"/>
                  </a:cubicBezTo>
                  <a:lnTo>
                    <a:pt x="24496" y="4877"/>
                  </a:lnTo>
                  <a:cubicBezTo>
                    <a:pt x="23353" y="5867"/>
                    <a:pt x="22286" y="6858"/>
                    <a:pt x="21143" y="7848"/>
                  </a:cubicBezTo>
                  <a:cubicBezTo>
                    <a:pt x="15962" y="12344"/>
                    <a:pt x="15885" y="14630"/>
                    <a:pt x="22820" y="17373"/>
                  </a:cubicBezTo>
                  <a:cubicBezTo>
                    <a:pt x="24268" y="17983"/>
                    <a:pt x="25715" y="18593"/>
                    <a:pt x="27087" y="19278"/>
                  </a:cubicBezTo>
                  <a:close/>
                  <a:moveTo>
                    <a:pt x="11847" y="10744"/>
                  </a:moveTo>
                  <a:cubicBezTo>
                    <a:pt x="11694" y="10363"/>
                    <a:pt x="11618" y="9906"/>
                    <a:pt x="11466" y="9525"/>
                  </a:cubicBezTo>
                  <a:lnTo>
                    <a:pt x="9485" y="10973"/>
                  </a:lnTo>
                  <a:cubicBezTo>
                    <a:pt x="10018" y="11049"/>
                    <a:pt x="10628" y="11125"/>
                    <a:pt x="11847" y="10744"/>
                  </a:cubicBezTo>
                  <a:close/>
                </a:path>
              </a:pathLst>
            </a:custGeom>
            <a:solidFill>
              <a:srgbClr val="040000"/>
            </a:solidFill>
            <a:ln w="7620" cap="flat">
              <a:noFill/>
              <a:prstDash val="solid"/>
              <a:miter/>
            </a:ln>
          </p:spPr>
          <p:txBody>
            <a:bodyPr rtlCol="0" anchor="ctr"/>
            <a:lstStyle/>
            <a:p>
              <a:endParaRPr lang="ja-JP" altLang="en-US"/>
            </a:p>
          </p:txBody>
        </p:sp>
        <p:sp>
          <p:nvSpPr>
            <p:cNvPr id="51" name="フリーフォーム: 図形 50">
              <a:extLst>
                <a:ext uri="{FF2B5EF4-FFF2-40B4-BE49-F238E27FC236}">
                  <a16:creationId xmlns:a16="http://schemas.microsoft.com/office/drawing/2014/main" id="{A93381DB-7A0A-D0F7-ADAE-D625883B46D2}"/>
                </a:ext>
              </a:extLst>
            </p:cNvPr>
            <p:cNvSpPr/>
            <p:nvPr/>
          </p:nvSpPr>
          <p:spPr>
            <a:xfrm>
              <a:off x="5388940" y="4139184"/>
              <a:ext cx="43815" cy="37794"/>
            </a:xfrm>
            <a:custGeom>
              <a:avLst/>
              <a:gdLst>
                <a:gd name="connsiteX0" fmla="*/ 40005 w 43815"/>
                <a:gd name="connsiteY0" fmla="*/ 381 h 37794"/>
                <a:gd name="connsiteX1" fmla="*/ 43815 w 43815"/>
                <a:gd name="connsiteY1" fmla="*/ 3505 h 37794"/>
                <a:gd name="connsiteX2" fmla="*/ 38862 w 43815"/>
                <a:gd name="connsiteY2" fmla="*/ 7925 h 37794"/>
                <a:gd name="connsiteX3" fmla="*/ 31166 w 43815"/>
                <a:gd name="connsiteY3" fmla="*/ 15240 h 37794"/>
                <a:gd name="connsiteX4" fmla="*/ 7544 w 43815"/>
                <a:gd name="connsiteY4" fmla="*/ 36042 h 37794"/>
                <a:gd name="connsiteX5" fmla="*/ 4877 w 43815"/>
                <a:gd name="connsiteY5" fmla="*/ 37795 h 37794"/>
                <a:gd name="connsiteX6" fmla="*/ 76 w 43815"/>
                <a:gd name="connsiteY6" fmla="*/ 36728 h 37794"/>
                <a:gd name="connsiteX7" fmla="*/ 3277 w 43815"/>
                <a:gd name="connsiteY7" fmla="*/ 34366 h 37794"/>
                <a:gd name="connsiteX8" fmla="*/ 6096 w 43815"/>
                <a:gd name="connsiteY8" fmla="*/ 31394 h 37794"/>
                <a:gd name="connsiteX9" fmla="*/ 6401 w 43815"/>
                <a:gd name="connsiteY9" fmla="*/ 30404 h 37794"/>
                <a:gd name="connsiteX10" fmla="*/ 4648 w 43815"/>
                <a:gd name="connsiteY10" fmla="*/ 30632 h 37794"/>
                <a:gd name="connsiteX11" fmla="*/ 0 w 43815"/>
                <a:gd name="connsiteY11" fmla="*/ 29947 h 37794"/>
                <a:gd name="connsiteX12" fmla="*/ 15316 w 43815"/>
                <a:gd name="connsiteY12" fmla="*/ 17373 h 37794"/>
                <a:gd name="connsiteX13" fmla="*/ 32309 w 43815"/>
                <a:gd name="connsiteY13" fmla="*/ 0 h 37794"/>
                <a:gd name="connsiteX14" fmla="*/ 39167 w 43815"/>
                <a:gd name="connsiteY14" fmla="*/ 152 h 37794"/>
                <a:gd name="connsiteX15" fmla="*/ 40005 w 43815"/>
                <a:gd name="connsiteY15" fmla="*/ 533 h 37794"/>
                <a:gd name="connsiteX16" fmla="*/ 27356 w 43815"/>
                <a:gd name="connsiteY16" fmla="*/ 9753 h 37794"/>
                <a:gd name="connsiteX17" fmla="*/ 29794 w 43815"/>
                <a:gd name="connsiteY17" fmla="*/ 9525 h 37794"/>
                <a:gd name="connsiteX18" fmla="*/ 27813 w 43815"/>
                <a:gd name="connsiteY18" fmla="*/ 9144 h 37794"/>
                <a:gd name="connsiteX19" fmla="*/ 27356 w 43815"/>
                <a:gd name="connsiteY19" fmla="*/ 9449 h 37794"/>
                <a:gd name="connsiteX20" fmla="*/ 27356 w 43815"/>
                <a:gd name="connsiteY20" fmla="*/ 9753 h 377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3815" h="37794">
                  <a:moveTo>
                    <a:pt x="40005" y="381"/>
                  </a:moveTo>
                  <a:lnTo>
                    <a:pt x="43815" y="3505"/>
                  </a:lnTo>
                  <a:cubicBezTo>
                    <a:pt x="42063" y="4877"/>
                    <a:pt x="40462" y="6477"/>
                    <a:pt x="38862" y="7925"/>
                  </a:cubicBezTo>
                  <a:cubicBezTo>
                    <a:pt x="36271" y="10363"/>
                    <a:pt x="33604" y="12725"/>
                    <a:pt x="31166" y="15240"/>
                  </a:cubicBezTo>
                  <a:cubicBezTo>
                    <a:pt x="23851" y="22555"/>
                    <a:pt x="16612" y="29794"/>
                    <a:pt x="7544" y="36042"/>
                  </a:cubicBezTo>
                  <a:cubicBezTo>
                    <a:pt x="6706" y="36652"/>
                    <a:pt x="5791" y="37186"/>
                    <a:pt x="4877" y="37795"/>
                  </a:cubicBezTo>
                  <a:lnTo>
                    <a:pt x="76" y="36728"/>
                  </a:lnTo>
                  <a:cubicBezTo>
                    <a:pt x="1143" y="35966"/>
                    <a:pt x="2210" y="35128"/>
                    <a:pt x="3277" y="34366"/>
                  </a:cubicBezTo>
                  <a:cubicBezTo>
                    <a:pt x="4420" y="33452"/>
                    <a:pt x="5258" y="32385"/>
                    <a:pt x="6096" y="31394"/>
                  </a:cubicBezTo>
                  <a:cubicBezTo>
                    <a:pt x="6325" y="31090"/>
                    <a:pt x="6325" y="30708"/>
                    <a:pt x="6401" y="30404"/>
                  </a:cubicBezTo>
                  <a:cubicBezTo>
                    <a:pt x="5791" y="30404"/>
                    <a:pt x="4953" y="30404"/>
                    <a:pt x="4648" y="30632"/>
                  </a:cubicBezTo>
                  <a:lnTo>
                    <a:pt x="0" y="29947"/>
                  </a:lnTo>
                  <a:cubicBezTo>
                    <a:pt x="5715" y="26213"/>
                    <a:pt x="10744" y="21946"/>
                    <a:pt x="15316" y="17373"/>
                  </a:cubicBezTo>
                  <a:cubicBezTo>
                    <a:pt x="21031" y="11582"/>
                    <a:pt x="25375" y="5182"/>
                    <a:pt x="32309" y="0"/>
                  </a:cubicBezTo>
                  <a:lnTo>
                    <a:pt x="39167" y="152"/>
                  </a:lnTo>
                  <a:cubicBezTo>
                    <a:pt x="39167" y="152"/>
                    <a:pt x="39700" y="381"/>
                    <a:pt x="40005" y="533"/>
                  </a:cubicBezTo>
                  <a:close/>
                  <a:moveTo>
                    <a:pt x="27356" y="9753"/>
                  </a:moveTo>
                  <a:cubicBezTo>
                    <a:pt x="28194" y="9677"/>
                    <a:pt x="29032" y="9601"/>
                    <a:pt x="29794" y="9525"/>
                  </a:cubicBezTo>
                  <a:cubicBezTo>
                    <a:pt x="29337" y="9220"/>
                    <a:pt x="28880" y="8992"/>
                    <a:pt x="27813" y="9144"/>
                  </a:cubicBezTo>
                  <a:cubicBezTo>
                    <a:pt x="27661" y="9220"/>
                    <a:pt x="27508" y="9372"/>
                    <a:pt x="27356" y="9449"/>
                  </a:cubicBezTo>
                  <a:cubicBezTo>
                    <a:pt x="27356" y="9449"/>
                    <a:pt x="27356" y="9677"/>
                    <a:pt x="27356" y="9753"/>
                  </a:cubicBezTo>
                  <a:close/>
                </a:path>
              </a:pathLst>
            </a:custGeom>
            <a:solidFill>
              <a:srgbClr val="040000"/>
            </a:solidFill>
            <a:ln w="7620" cap="flat">
              <a:noFill/>
              <a:prstDash val="solid"/>
              <a:miter/>
            </a:ln>
          </p:spPr>
          <p:txBody>
            <a:bodyPr rtlCol="0" anchor="ctr"/>
            <a:lstStyle/>
            <a:p>
              <a:endParaRPr lang="ja-JP" altLang="en-US"/>
            </a:p>
          </p:txBody>
        </p:sp>
        <p:sp>
          <p:nvSpPr>
            <p:cNvPr id="52" name="フリーフォーム: 図形 51">
              <a:extLst>
                <a:ext uri="{FF2B5EF4-FFF2-40B4-BE49-F238E27FC236}">
                  <a16:creationId xmlns:a16="http://schemas.microsoft.com/office/drawing/2014/main" id="{97FA8821-B855-3D77-C71D-D656639F0C7F}"/>
                </a:ext>
              </a:extLst>
            </p:cNvPr>
            <p:cNvSpPr/>
            <p:nvPr/>
          </p:nvSpPr>
          <p:spPr>
            <a:xfrm>
              <a:off x="5412072" y="3591249"/>
              <a:ext cx="18472" cy="17390"/>
            </a:xfrm>
            <a:custGeom>
              <a:avLst/>
              <a:gdLst>
                <a:gd name="connsiteX0" fmla="*/ 18473 w 18472"/>
                <a:gd name="connsiteY0" fmla="*/ 12858 h 17390"/>
                <a:gd name="connsiteX1" fmla="*/ 18168 w 18472"/>
                <a:gd name="connsiteY1" fmla="*/ 17354 h 17390"/>
                <a:gd name="connsiteX2" fmla="*/ 10929 w 18472"/>
                <a:gd name="connsiteY2" fmla="*/ 15982 h 17390"/>
                <a:gd name="connsiteX3" fmla="*/ 1404 w 18472"/>
                <a:gd name="connsiteY3" fmla="*/ 4933 h 17390"/>
                <a:gd name="connsiteX4" fmla="*/ 32 w 18472"/>
                <a:gd name="connsiteY4" fmla="*/ 3409 h 17390"/>
                <a:gd name="connsiteX5" fmla="*/ 2394 w 18472"/>
                <a:gd name="connsiteY5" fmla="*/ 56 h 17390"/>
                <a:gd name="connsiteX6" fmla="*/ 17482 w 18472"/>
                <a:gd name="connsiteY6" fmla="*/ 10724 h 17390"/>
                <a:gd name="connsiteX7" fmla="*/ 18473 w 18472"/>
                <a:gd name="connsiteY7" fmla="*/ 12782 h 17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472" h="17390">
                  <a:moveTo>
                    <a:pt x="18473" y="12858"/>
                  </a:moveTo>
                  <a:cubicBezTo>
                    <a:pt x="18473" y="14382"/>
                    <a:pt x="18244" y="15830"/>
                    <a:pt x="18168" y="17354"/>
                  </a:cubicBezTo>
                  <a:cubicBezTo>
                    <a:pt x="15653" y="17125"/>
                    <a:pt x="12758" y="18116"/>
                    <a:pt x="10929" y="15982"/>
                  </a:cubicBezTo>
                  <a:lnTo>
                    <a:pt x="1404" y="4933"/>
                  </a:lnTo>
                  <a:cubicBezTo>
                    <a:pt x="947" y="4400"/>
                    <a:pt x="489" y="3943"/>
                    <a:pt x="32" y="3409"/>
                  </a:cubicBezTo>
                  <a:cubicBezTo>
                    <a:pt x="109" y="1276"/>
                    <a:pt x="-653" y="-325"/>
                    <a:pt x="2394" y="56"/>
                  </a:cubicBezTo>
                  <a:cubicBezTo>
                    <a:pt x="9329" y="742"/>
                    <a:pt x="16568" y="5924"/>
                    <a:pt x="17482" y="10724"/>
                  </a:cubicBezTo>
                  <a:cubicBezTo>
                    <a:pt x="17634" y="11410"/>
                    <a:pt x="18397" y="12096"/>
                    <a:pt x="18473" y="12782"/>
                  </a:cubicBezTo>
                  <a:close/>
                </a:path>
              </a:pathLst>
            </a:custGeom>
            <a:solidFill>
              <a:srgbClr val="FFFFFF"/>
            </a:solidFill>
            <a:ln w="7620" cap="flat">
              <a:noFill/>
              <a:prstDash val="solid"/>
              <a:miter/>
            </a:ln>
          </p:spPr>
          <p:txBody>
            <a:bodyPr rtlCol="0" anchor="ctr"/>
            <a:lstStyle/>
            <a:p>
              <a:endParaRPr lang="ja-JP" altLang="en-US"/>
            </a:p>
          </p:txBody>
        </p:sp>
        <p:sp>
          <p:nvSpPr>
            <p:cNvPr id="53" name="フリーフォーム: 図形 52">
              <a:extLst>
                <a:ext uri="{FF2B5EF4-FFF2-40B4-BE49-F238E27FC236}">
                  <a16:creationId xmlns:a16="http://schemas.microsoft.com/office/drawing/2014/main" id="{7DAD6A35-85D8-77CB-72D2-38DAE38011CB}"/>
                </a:ext>
              </a:extLst>
            </p:cNvPr>
            <p:cNvSpPr/>
            <p:nvPr/>
          </p:nvSpPr>
          <p:spPr>
            <a:xfrm>
              <a:off x="5342991" y="4168978"/>
              <a:ext cx="50901" cy="34747"/>
            </a:xfrm>
            <a:custGeom>
              <a:avLst/>
              <a:gdLst>
                <a:gd name="connsiteX0" fmla="*/ 46101 w 50901"/>
                <a:gd name="connsiteY0" fmla="*/ 6934 h 34747"/>
                <a:gd name="connsiteX1" fmla="*/ 50902 w 50901"/>
                <a:gd name="connsiteY1" fmla="*/ 8001 h 34747"/>
                <a:gd name="connsiteX2" fmla="*/ 42824 w 50901"/>
                <a:gd name="connsiteY2" fmla="*/ 13107 h 34747"/>
                <a:gd name="connsiteX3" fmla="*/ 8077 w 50901"/>
                <a:gd name="connsiteY3" fmla="*/ 34138 h 34747"/>
                <a:gd name="connsiteX4" fmla="*/ 6934 w 50901"/>
                <a:gd name="connsiteY4" fmla="*/ 34747 h 34747"/>
                <a:gd name="connsiteX5" fmla="*/ 4191 w 50901"/>
                <a:gd name="connsiteY5" fmla="*/ 32995 h 34747"/>
                <a:gd name="connsiteX6" fmla="*/ 3429 w 50901"/>
                <a:gd name="connsiteY6" fmla="*/ 31623 h 34747"/>
                <a:gd name="connsiteX7" fmla="*/ 0 w 50901"/>
                <a:gd name="connsiteY7" fmla="*/ 28575 h 34747"/>
                <a:gd name="connsiteX8" fmla="*/ 29566 w 50901"/>
                <a:gd name="connsiteY8" fmla="*/ 10973 h 34747"/>
                <a:gd name="connsiteX9" fmla="*/ 40081 w 50901"/>
                <a:gd name="connsiteY9" fmla="*/ 3582 h 34747"/>
                <a:gd name="connsiteX10" fmla="*/ 46101 w 50901"/>
                <a:gd name="connsiteY10" fmla="*/ 0 h 34747"/>
                <a:gd name="connsiteX11" fmla="*/ 50749 w 50901"/>
                <a:gd name="connsiteY11" fmla="*/ 686 h 34747"/>
                <a:gd name="connsiteX12" fmla="*/ 43053 w 50901"/>
                <a:gd name="connsiteY12" fmla="*/ 6172 h 34747"/>
                <a:gd name="connsiteX13" fmla="*/ 41148 w 50901"/>
                <a:gd name="connsiteY13" fmla="*/ 8458 h 34747"/>
                <a:gd name="connsiteX14" fmla="*/ 40081 w 50901"/>
                <a:gd name="connsiteY14" fmla="*/ 9830 h 34747"/>
                <a:gd name="connsiteX15" fmla="*/ 42824 w 50901"/>
                <a:gd name="connsiteY15" fmla="*/ 9144 h 34747"/>
                <a:gd name="connsiteX16" fmla="*/ 46177 w 50901"/>
                <a:gd name="connsiteY16" fmla="*/ 6858 h 34747"/>
                <a:gd name="connsiteX17" fmla="*/ 28880 w 50901"/>
                <a:gd name="connsiteY17" fmla="*/ 17298 h 34747"/>
                <a:gd name="connsiteX18" fmla="*/ 26746 w 50901"/>
                <a:gd name="connsiteY18" fmla="*/ 16917 h 34747"/>
                <a:gd name="connsiteX19" fmla="*/ 26518 w 50901"/>
                <a:gd name="connsiteY19" fmla="*/ 17526 h 34747"/>
                <a:gd name="connsiteX20" fmla="*/ 28880 w 50901"/>
                <a:gd name="connsiteY20" fmla="*/ 17298 h 34747"/>
                <a:gd name="connsiteX21" fmla="*/ 22327 w 50901"/>
                <a:gd name="connsiteY21" fmla="*/ 20269 h 34747"/>
                <a:gd name="connsiteX22" fmla="*/ 22860 w 50901"/>
                <a:gd name="connsiteY22" fmla="*/ 19660 h 34747"/>
                <a:gd name="connsiteX23" fmla="*/ 22327 w 50901"/>
                <a:gd name="connsiteY23" fmla="*/ 20269 h 34747"/>
                <a:gd name="connsiteX24" fmla="*/ 12802 w 50901"/>
                <a:gd name="connsiteY24" fmla="*/ 26442 h 34747"/>
                <a:gd name="connsiteX25" fmla="*/ 12116 w 50901"/>
                <a:gd name="connsiteY25" fmla="*/ 25451 h 34747"/>
                <a:gd name="connsiteX26" fmla="*/ 12802 w 50901"/>
                <a:gd name="connsiteY26" fmla="*/ 26442 h 34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0901" h="34747">
                  <a:moveTo>
                    <a:pt x="46101" y="6934"/>
                  </a:moveTo>
                  <a:lnTo>
                    <a:pt x="50902" y="8001"/>
                  </a:lnTo>
                  <a:cubicBezTo>
                    <a:pt x="48235" y="9678"/>
                    <a:pt x="45339" y="11278"/>
                    <a:pt x="42824" y="13107"/>
                  </a:cubicBezTo>
                  <a:cubicBezTo>
                    <a:pt x="31928" y="20727"/>
                    <a:pt x="20346" y="27737"/>
                    <a:pt x="8077" y="34138"/>
                  </a:cubicBezTo>
                  <a:cubicBezTo>
                    <a:pt x="7696" y="34366"/>
                    <a:pt x="7315" y="34519"/>
                    <a:pt x="6934" y="34747"/>
                  </a:cubicBezTo>
                  <a:lnTo>
                    <a:pt x="4191" y="32995"/>
                  </a:lnTo>
                  <a:cubicBezTo>
                    <a:pt x="4191" y="32385"/>
                    <a:pt x="4191" y="31776"/>
                    <a:pt x="3429" y="31623"/>
                  </a:cubicBezTo>
                  <a:lnTo>
                    <a:pt x="0" y="28575"/>
                  </a:lnTo>
                  <a:cubicBezTo>
                    <a:pt x="9982" y="22784"/>
                    <a:pt x="19812" y="16917"/>
                    <a:pt x="29566" y="10973"/>
                  </a:cubicBezTo>
                  <a:cubicBezTo>
                    <a:pt x="33299" y="8687"/>
                    <a:pt x="36195" y="5715"/>
                    <a:pt x="40081" y="3582"/>
                  </a:cubicBezTo>
                  <a:cubicBezTo>
                    <a:pt x="42139" y="2438"/>
                    <a:pt x="44196" y="1219"/>
                    <a:pt x="46101" y="0"/>
                  </a:cubicBezTo>
                  <a:lnTo>
                    <a:pt x="50749" y="686"/>
                  </a:lnTo>
                  <a:cubicBezTo>
                    <a:pt x="48311" y="2286"/>
                    <a:pt x="46025" y="4039"/>
                    <a:pt x="43053" y="6172"/>
                  </a:cubicBezTo>
                  <a:cubicBezTo>
                    <a:pt x="42443" y="6934"/>
                    <a:pt x="41758" y="7696"/>
                    <a:pt x="41148" y="8458"/>
                  </a:cubicBezTo>
                  <a:cubicBezTo>
                    <a:pt x="40767" y="8916"/>
                    <a:pt x="40462" y="9373"/>
                    <a:pt x="40081" y="9830"/>
                  </a:cubicBezTo>
                  <a:cubicBezTo>
                    <a:pt x="40996" y="9601"/>
                    <a:pt x="42139" y="9525"/>
                    <a:pt x="42824" y="9144"/>
                  </a:cubicBezTo>
                  <a:cubicBezTo>
                    <a:pt x="43968" y="8382"/>
                    <a:pt x="45111" y="7620"/>
                    <a:pt x="46177" y="6858"/>
                  </a:cubicBezTo>
                  <a:close/>
                  <a:moveTo>
                    <a:pt x="28880" y="17298"/>
                  </a:moveTo>
                  <a:cubicBezTo>
                    <a:pt x="28194" y="17145"/>
                    <a:pt x="27508" y="17069"/>
                    <a:pt x="26746" y="16917"/>
                  </a:cubicBezTo>
                  <a:cubicBezTo>
                    <a:pt x="26746" y="16917"/>
                    <a:pt x="26594" y="17298"/>
                    <a:pt x="26518" y="17526"/>
                  </a:cubicBezTo>
                  <a:cubicBezTo>
                    <a:pt x="27051" y="17526"/>
                    <a:pt x="27661" y="17678"/>
                    <a:pt x="28880" y="17298"/>
                  </a:cubicBezTo>
                  <a:close/>
                  <a:moveTo>
                    <a:pt x="22327" y="20269"/>
                  </a:moveTo>
                  <a:cubicBezTo>
                    <a:pt x="22708" y="20269"/>
                    <a:pt x="23165" y="20269"/>
                    <a:pt x="22860" y="19660"/>
                  </a:cubicBezTo>
                  <a:cubicBezTo>
                    <a:pt x="22708" y="19812"/>
                    <a:pt x="22479" y="20041"/>
                    <a:pt x="22327" y="20269"/>
                  </a:cubicBezTo>
                  <a:close/>
                  <a:moveTo>
                    <a:pt x="12802" y="26442"/>
                  </a:moveTo>
                  <a:cubicBezTo>
                    <a:pt x="12802" y="26442"/>
                    <a:pt x="13259" y="25832"/>
                    <a:pt x="12116" y="25451"/>
                  </a:cubicBezTo>
                  <a:lnTo>
                    <a:pt x="12802" y="26442"/>
                  </a:lnTo>
                  <a:close/>
                </a:path>
              </a:pathLst>
            </a:custGeom>
            <a:solidFill>
              <a:srgbClr val="040000"/>
            </a:solidFill>
            <a:ln w="7620" cap="flat">
              <a:noFill/>
              <a:prstDash val="solid"/>
              <a:miter/>
            </a:ln>
          </p:spPr>
          <p:txBody>
            <a:bodyPr rtlCol="0" anchor="ctr"/>
            <a:lstStyle/>
            <a:p>
              <a:endParaRPr lang="ja-JP" altLang="en-US"/>
            </a:p>
          </p:txBody>
        </p:sp>
        <p:sp>
          <p:nvSpPr>
            <p:cNvPr id="54" name="フリーフォーム: 図形 53">
              <a:extLst>
                <a:ext uri="{FF2B5EF4-FFF2-40B4-BE49-F238E27FC236}">
                  <a16:creationId xmlns:a16="http://schemas.microsoft.com/office/drawing/2014/main" id="{C5E7C6B8-0DDA-32C0-9C0B-D59AE92E8E5D}"/>
                </a:ext>
              </a:extLst>
            </p:cNvPr>
            <p:cNvSpPr/>
            <p:nvPr/>
          </p:nvSpPr>
          <p:spPr>
            <a:xfrm>
              <a:off x="5319522" y="4042528"/>
              <a:ext cx="68351" cy="73186"/>
            </a:xfrm>
            <a:custGeom>
              <a:avLst/>
              <a:gdLst>
                <a:gd name="connsiteX0" fmla="*/ 68351 w 68351"/>
                <a:gd name="connsiteY0" fmla="*/ 720 h 73186"/>
                <a:gd name="connsiteX1" fmla="*/ 67894 w 68351"/>
                <a:gd name="connsiteY1" fmla="*/ 1939 h 73186"/>
                <a:gd name="connsiteX2" fmla="*/ 57836 w 68351"/>
                <a:gd name="connsiteY2" fmla="*/ 17713 h 73186"/>
                <a:gd name="connsiteX3" fmla="*/ 49225 w 68351"/>
                <a:gd name="connsiteY3" fmla="*/ 33257 h 73186"/>
                <a:gd name="connsiteX4" fmla="*/ 40538 w 68351"/>
                <a:gd name="connsiteY4" fmla="*/ 44687 h 73186"/>
                <a:gd name="connsiteX5" fmla="*/ 38862 w 68351"/>
                <a:gd name="connsiteY5" fmla="*/ 48040 h 73186"/>
                <a:gd name="connsiteX6" fmla="*/ 36195 w 68351"/>
                <a:gd name="connsiteY6" fmla="*/ 52536 h 73186"/>
                <a:gd name="connsiteX7" fmla="*/ 30099 w 68351"/>
                <a:gd name="connsiteY7" fmla="*/ 66557 h 73186"/>
                <a:gd name="connsiteX8" fmla="*/ 28118 w 68351"/>
                <a:gd name="connsiteY8" fmla="*/ 71738 h 73186"/>
                <a:gd name="connsiteX9" fmla="*/ 27127 w 68351"/>
                <a:gd name="connsiteY9" fmla="*/ 73186 h 73186"/>
                <a:gd name="connsiteX10" fmla="*/ 25451 w 68351"/>
                <a:gd name="connsiteY10" fmla="*/ 71662 h 73186"/>
                <a:gd name="connsiteX11" fmla="*/ 24765 w 68351"/>
                <a:gd name="connsiteY11" fmla="*/ 69910 h 73186"/>
                <a:gd name="connsiteX12" fmla="*/ 22784 w 68351"/>
                <a:gd name="connsiteY12" fmla="*/ 64728 h 73186"/>
                <a:gd name="connsiteX13" fmla="*/ 15545 w 68351"/>
                <a:gd name="connsiteY13" fmla="*/ 47202 h 73186"/>
                <a:gd name="connsiteX14" fmla="*/ 13106 w 68351"/>
                <a:gd name="connsiteY14" fmla="*/ 40725 h 73186"/>
                <a:gd name="connsiteX15" fmla="*/ 2438 w 68351"/>
                <a:gd name="connsiteY15" fmla="*/ 14588 h 73186"/>
                <a:gd name="connsiteX16" fmla="*/ 0 w 68351"/>
                <a:gd name="connsiteY16" fmla="*/ 1863 h 73186"/>
                <a:gd name="connsiteX17" fmla="*/ 2591 w 68351"/>
                <a:gd name="connsiteY17" fmla="*/ 111 h 73186"/>
                <a:gd name="connsiteX18" fmla="*/ 10439 w 68351"/>
                <a:gd name="connsiteY18" fmla="*/ 872 h 73186"/>
                <a:gd name="connsiteX19" fmla="*/ 30327 w 68351"/>
                <a:gd name="connsiteY19" fmla="*/ 1863 h 73186"/>
                <a:gd name="connsiteX20" fmla="*/ 44577 w 68351"/>
                <a:gd name="connsiteY20" fmla="*/ 1330 h 73186"/>
                <a:gd name="connsiteX21" fmla="*/ 45491 w 68351"/>
                <a:gd name="connsiteY21" fmla="*/ 1177 h 73186"/>
                <a:gd name="connsiteX22" fmla="*/ 45796 w 68351"/>
                <a:gd name="connsiteY22" fmla="*/ 1177 h 73186"/>
                <a:gd name="connsiteX23" fmla="*/ 65989 w 68351"/>
                <a:gd name="connsiteY23" fmla="*/ 263 h 73186"/>
                <a:gd name="connsiteX24" fmla="*/ 66142 w 68351"/>
                <a:gd name="connsiteY24" fmla="*/ 263 h 73186"/>
                <a:gd name="connsiteX25" fmla="*/ 68351 w 68351"/>
                <a:gd name="connsiteY25" fmla="*/ 796 h 7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8351" h="73186">
                  <a:moveTo>
                    <a:pt x="68351" y="720"/>
                  </a:moveTo>
                  <a:cubicBezTo>
                    <a:pt x="68351" y="720"/>
                    <a:pt x="68275" y="1711"/>
                    <a:pt x="67894" y="1939"/>
                  </a:cubicBezTo>
                  <a:cubicBezTo>
                    <a:pt x="61265" y="6130"/>
                    <a:pt x="60884" y="12379"/>
                    <a:pt x="57836" y="17713"/>
                  </a:cubicBezTo>
                  <a:cubicBezTo>
                    <a:pt x="54864" y="22894"/>
                    <a:pt x="52349" y="28152"/>
                    <a:pt x="49225" y="33257"/>
                  </a:cubicBezTo>
                  <a:cubicBezTo>
                    <a:pt x="46863" y="37220"/>
                    <a:pt x="44120" y="41106"/>
                    <a:pt x="40538" y="44687"/>
                  </a:cubicBezTo>
                  <a:cubicBezTo>
                    <a:pt x="39624" y="45602"/>
                    <a:pt x="39472" y="46897"/>
                    <a:pt x="38862" y="48040"/>
                  </a:cubicBezTo>
                  <a:cubicBezTo>
                    <a:pt x="38024" y="49564"/>
                    <a:pt x="37109" y="51012"/>
                    <a:pt x="36195" y="52536"/>
                  </a:cubicBezTo>
                  <a:cubicBezTo>
                    <a:pt x="34137" y="57870"/>
                    <a:pt x="32080" y="62213"/>
                    <a:pt x="30099" y="66557"/>
                  </a:cubicBezTo>
                  <a:cubicBezTo>
                    <a:pt x="29337" y="68233"/>
                    <a:pt x="28880" y="70062"/>
                    <a:pt x="28118" y="71738"/>
                  </a:cubicBezTo>
                  <a:cubicBezTo>
                    <a:pt x="27889" y="72272"/>
                    <a:pt x="27432" y="72729"/>
                    <a:pt x="27127" y="73186"/>
                  </a:cubicBezTo>
                  <a:cubicBezTo>
                    <a:pt x="26594" y="72653"/>
                    <a:pt x="25756" y="72272"/>
                    <a:pt x="25451" y="71662"/>
                  </a:cubicBezTo>
                  <a:cubicBezTo>
                    <a:pt x="25222" y="71129"/>
                    <a:pt x="24994" y="70519"/>
                    <a:pt x="24765" y="69910"/>
                  </a:cubicBezTo>
                  <a:cubicBezTo>
                    <a:pt x="24155" y="68157"/>
                    <a:pt x="23546" y="66404"/>
                    <a:pt x="22784" y="64728"/>
                  </a:cubicBezTo>
                  <a:cubicBezTo>
                    <a:pt x="20041" y="58937"/>
                    <a:pt x="18897" y="52841"/>
                    <a:pt x="15545" y="47202"/>
                  </a:cubicBezTo>
                  <a:cubicBezTo>
                    <a:pt x="14326" y="45145"/>
                    <a:pt x="14097" y="42859"/>
                    <a:pt x="13106" y="40725"/>
                  </a:cubicBezTo>
                  <a:cubicBezTo>
                    <a:pt x="8839" y="32191"/>
                    <a:pt x="6096" y="23275"/>
                    <a:pt x="2438" y="14588"/>
                  </a:cubicBezTo>
                  <a:cubicBezTo>
                    <a:pt x="686" y="10321"/>
                    <a:pt x="152" y="6207"/>
                    <a:pt x="0" y="1863"/>
                  </a:cubicBezTo>
                  <a:cubicBezTo>
                    <a:pt x="0" y="339"/>
                    <a:pt x="609" y="-271"/>
                    <a:pt x="2591" y="111"/>
                  </a:cubicBezTo>
                  <a:cubicBezTo>
                    <a:pt x="5182" y="568"/>
                    <a:pt x="7849" y="720"/>
                    <a:pt x="10439" y="872"/>
                  </a:cubicBezTo>
                  <a:cubicBezTo>
                    <a:pt x="17069" y="1177"/>
                    <a:pt x="23698" y="872"/>
                    <a:pt x="30327" y="1863"/>
                  </a:cubicBezTo>
                  <a:cubicBezTo>
                    <a:pt x="34823" y="2549"/>
                    <a:pt x="39852" y="1558"/>
                    <a:pt x="44577" y="1330"/>
                  </a:cubicBezTo>
                  <a:cubicBezTo>
                    <a:pt x="44882" y="1330"/>
                    <a:pt x="45187" y="1177"/>
                    <a:pt x="45491" y="1177"/>
                  </a:cubicBezTo>
                  <a:cubicBezTo>
                    <a:pt x="45567" y="1177"/>
                    <a:pt x="45720" y="1177"/>
                    <a:pt x="45796" y="1177"/>
                  </a:cubicBezTo>
                  <a:cubicBezTo>
                    <a:pt x="52502" y="872"/>
                    <a:pt x="59284" y="492"/>
                    <a:pt x="65989" y="263"/>
                  </a:cubicBezTo>
                  <a:lnTo>
                    <a:pt x="66142" y="263"/>
                  </a:lnTo>
                  <a:cubicBezTo>
                    <a:pt x="66904" y="263"/>
                    <a:pt x="67666" y="492"/>
                    <a:pt x="68351" y="796"/>
                  </a:cubicBezTo>
                  <a:close/>
                </a:path>
              </a:pathLst>
            </a:custGeom>
            <a:solidFill>
              <a:srgbClr val="FFFFFF"/>
            </a:solidFill>
            <a:ln w="7620" cap="flat">
              <a:noFill/>
              <a:prstDash val="solid"/>
              <a:miter/>
            </a:ln>
          </p:spPr>
          <p:txBody>
            <a:bodyPr rtlCol="0" anchor="ctr"/>
            <a:lstStyle/>
            <a:p>
              <a:endParaRPr lang="ja-JP" altLang="en-US"/>
            </a:p>
          </p:txBody>
        </p:sp>
        <p:sp>
          <p:nvSpPr>
            <p:cNvPr id="55" name="フリーフォーム: 図形 54">
              <a:extLst>
                <a:ext uri="{FF2B5EF4-FFF2-40B4-BE49-F238E27FC236}">
                  <a16:creationId xmlns:a16="http://schemas.microsoft.com/office/drawing/2014/main" id="{8E5503C6-0AD2-CCF6-81E5-A0BB29834D7B}"/>
                </a:ext>
              </a:extLst>
            </p:cNvPr>
            <p:cNvSpPr/>
            <p:nvPr/>
          </p:nvSpPr>
          <p:spPr>
            <a:xfrm>
              <a:off x="5358841" y="4033723"/>
              <a:ext cx="27127" cy="9905"/>
            </a:xfrm>
            <a:custGeom>
              <a:avLst/>
              <a:gdLst>
                <a:gd name="connsiteX0" fmla="*/ 27127 w 27127"/>
                <a:gd name="connsiteY0" fmla="*/ 5106 h 9905"/>
                <a:gd name="connsiteX1" fmla="*/ 26899 w 27127"/>
                <a:gd name="connsiteY1" fmla="*/ 8992 h 9905"/>
                <a:gd name="connsiteX2" fmla="*/ 26746 w 27127"/>
                <a:gd name="connsiteY2" fmla="*/ 8992 h 9905"/>
                <a:gd name="connsiteX3" fmla="*/ 6553 w 27127"/>
                <a:gd name="connsiteY3" fmla="*/ 9906 h 9905"/>
                <a:gd name="connsiteX4" fmla="*/ 6248 w 27127"/>
                <a:gd name="connsiteY4" fmla="*/ 9906 h 9905"/>
                <a:gd name="connsiteX5" fmla="*/ 5639 w 27127"/>
                <a:gd name="connsiteY5" fmla="*/ 6934 h 9905"/>
                <a:gd name="connsiteX6" fmla="*/ 6096 w 27127"/>
                <a:gd name="connsiteY6" fmla="*/ 6325 h 9905"/>
                <a:gd name="connsiteX7" fmla="*/ 2972 w 27127"/>
                <a:gd name="connsiteY7" fmla="*/ 6020 h 9905"/>
                <a:gd name="connsiteX8" fmla="*/ 2514 w 27127"/>
                <a:gd name="connsiteY8" fmla="*/ 6325 h 9905"/>
                <a:gd name="connsiteX9" fmla="*/ 381 w 27127"/>
                <a:gd name="connsiteY9" fmla="*/ 5868 h 9905"/>
                <a:gd name="connsiteX10" fmla="*/ 0 w 27127"/>
                <a:gd name="connsiteY10" fmla="*/ 5410 h 9905"/>
                <a:gd name="connsiteX11" fmla="*/ 0 w 27127"/>
                <a:gd name="connsiteY11" fmla="*/ 1372 h 9905"/>
                <a:gd name="connsiteX12" fmla="*/ 25451 w 27127"/>
                <a:gd name="connsiteY12" fmla="*/ 0 h 9905"/>
                <a:gd name="connsiteX13" fmla="*/ 26289 w 27127"/>
                <a:gd name="connsiteY13" fmla="*/ 4267 h 9905"/>
                <a:gd name="connsiteX14" fmla="*/ 27127 w 27127"/>
                <a:gd name="connsiteY14" fmla="*/ 5029 h 9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127" h="9905">
                  <a:moveTo>
                    <a:pt x="27127" y="5106"/>
                  </a:moveTo>
                  <a:lnTo>
                    <a:pt x="26899" y="8992"/>
                  </a:lnTo>
                  <a:lnTo>
                    <a:pt x="26746" y="8992"/>
                  </a:lnTo>
                  <a:cubicBezTo>
                    <a:pt x="20041" y="9297"/>
                    <a:pt x="13259" y="9601"/>
                    <a:pt x="6553" y="9906"/>
                  </a:cubicBezTo>
                  <a:cubicBezTo>
                    <a:pt x="6477" y="9906"/>
                    <a:pt x="6324" y="9906"/>
                    <a:pt x="6248" y="9906"/>
                  </a:cubicBezTo>
                  <a:lnTo>
                    <a:pt x="5639" y="6934"/>
                  </a:lnTo>
                  <a:cubicBezTo>
                    <a:pt x="5639" y="6934"/>
                    <a:pt x="5944" y="6553"/>
                    <a:pt x="6096" y="6325"/>
                  </a:cubicBezTo>
                  <a:cubicBezTo>
                    <a:pt x="5486" y="6248"/>
                    <a:pt x="4877" y="6096"/>
                    <a:pt x="2972" y="6020"/>
                  </a:cubicBezTo>
                  <a:cubicBezTo>
                    <a:pt x="2819" y="6096"/>
                    <a:pt x="2667" y="6248"/>
                    <a:pt x="2514" y="6325"/>
                  </a:cubicBezTo>
                  <a:lnTo>
                    <a:pt x="381" y="5868"/>
                  </a:lnTo>
                  <a:cubicBezTo>
                    <a:pt x="381" y="5868"/>
                    <a:pt x="381" y="5410"/>
                    <a:pt x="0" y="5410"/>
                  </a:cubicBezTo>
                  <a:lnTo>
                    <a:pt x="0" y="1372"/>
                  </a:lnTo>
                  <a:cubicBezTo>
                    <a:pt x="8534" y="1372"/>
                    <a:pt x="16992" y="838"/>
                    <a:pt x="25451" y="0"/>
                  </a:cubicBezTo>
                  <a:lnTo>
                    <a:pt x="26289" y="4267"/>
                  </a:lnTo>
                  <a:cubicBezTo>
                    <a:pt x="26289" y="4267"/>
                    <a:pt x="26213" y="4801"/>
                    <a:pt x="27127" y="5029"/>
                  </a:cubicBezTo>
                  <a:close/>
                </a:path>
              </a:pathLst>
            </a:custGeom>
            <a:solidFill>
              <a:srgbClr val="040000"/>
            </a:solidFill>
            <a:ln w="7620" cap="flat">
              <a:noFill/>
              <a:prstDash val="solid"/>
              <a:miter/>
            </a:ln>
          </p:spPr>
          <p:txBody>
            <a:bodyPr rtlCol="0" anchor="ctr"/>
            <a:lstStyle/>
            <a:p>
              <a:endParaRPr lang="ja-JP" altLang="en-US"/>
            </a:p>
          </p:txBody>
        </p:sp>
        <p:sp>
          <p:nvSpPr>
            <p:cNvPr id="56" name="フリーフォーム: 図形 55">
              <a:extLst>
                <a:ext uri="{FF2B5EF4-FFF2-40B4-BE49-F238E27FC236}">
                  <a16:creationId xmlns:a16="http://schemas.microsoft.com/office/drawing/2014/main" id="{65296102-7ACA-9974-D56E-0483046A7409}"/>
                </a:ext>
              </a:extLst>
            </p:cNvPr>
            <p:cNvSpPr/>
            <p:nvPr/>
          </p:nvSpPr>
          <p:spPr>
            <a:xfrm>
              <a:off x="5307530" y="3951384"/>
              <a:ext cx="74095" cy="35599"/>
            </a:xfrm>
            <a:custGeom>
              <a:avLst/>
              <a:gdLst>
                <a:gd name="connsiteX0" fmla="*/ 67008 w 74095"/>
                <a:gd name="connsiteY0" fmla="*/ 8729 h 35599"/>
                <a:gd name="connsiteX1" fmla="*/ 73713 w 74095"/>
                <a:gd name="connsiteY1" fmla="*/ 17492 h 35599"/>
                <a:gd name="connsiteX2" fmla="*/ 73332 w 74095"/>
                <a:gd name="connsiteY2" fmla="*/ 24503 h 35599"/>
                <a:gd name="connsiteX3" fmla="*/ 60302 w 74095"/>
                <a:gd name="connsiteY3" fmla="*/ 31817 h 35599"/>
                <a:gd name="connsiteX4" fmla="*/ 45291 w 74095"/>
                <a:gd name="connsiteY4" fmla="*/ 34713 h 35599"/>
                <a:gd name="connsiteX5" fmla="*/ 41176 w 74095"/>
                <a:gd name="connsiteY5" fmla="*/ 35399 h 35599"/>
                <a:gd name="connsiteX6" fmla="*/ 12448 w 74095"/>
                <a:gd name="connsiteY6" fmla="*/ 31437 h 35599"/>
                <a:gd name="connsiteX7" fmla="*/ 2695 w 74095"/>
                <a:gd name="connsiteY7" fmla="*/ 25950 h 35599"/>
                <a:gd name="connsiteX8" fmla="*/ 1857 w 74095"/>
                <a:gd name="connsiteY8" fmla="*/ 18254 h 35599"/>
                <a:gd name="connsiteX9" fmla="*/ 10239 w 74095"/>
                <a:gd name="connsiteY9" fmla="*/ 11168 h 35599"/>
                <a:gd name="connsiteX10" fmla="*/ 17249 w 74095"/>
                <a:gd name="connsiteY10" fmla="*/ 6214 h 35599"/>
                <a:gd name="connsiteX11" fmla="*/ 33175 w 74095"/>
                <a:gd name="connsiteY11" fmla="*/ 118 h 35599"/>
                <a:gd name="connsiteX12" fmla="*/ 38509 w 74095"/>
                <a:gd name="connsiteY12" fmla="*/ 118 h 35599"/>
                <a:gd name="connsiteX13" fmla="*/ 64417 w 74095"/>
                <a:gd name="connsiteY13" fmla="*/ 7434 h 35599"/>
                <a:gd name="connsiteX14" fmla="*/ 67008 w 74095"/>
                <a:gd name="connsiteY14" fmla="*/ 8805 h 35599"/>
                <a:gd name="connsiteX15" fmla="*/ 60302 w 74095"/>
                <a:gd name="connsiteY15" fmla="*/ 25569 h 35599"/>
                <a:gd name="connsiteX16" fmla="*/ 61521 w 74095"/>
                <a:gd name="connsiteY16" fmla="*/ 24579 h 35599"/>
                <a:gd name="connsiteX17" fmla="*/ 57864 w 74095"/>
                <a:gd name="connsiteY17" fmla="*/ 25341 h 35599"/>
                <a:gd name="connsiteX18" fmla="*/ 60302 w 74095"/>
                <a:gd name="connsiteY18" fmla="*/ 25493 h 35599"/>
                <a:gd name="connsiteX19" fmla="*/ 55578 w 74095"/>
                <a:gd name="connsiteY19" fmla="*/ 23055 h 35599"/>
                <a:gd name="connsiteX20" fmla="*/ 56492 w 74095"/>
                <a:gd name="connsiteY20" fmla="*/ 16273 h 35599"/>
                <a:gd name="connsiteX21" fmla="*/ 48872 w 74095"/>
                <a:gd name="connsiteY21" fmla="*/ 11701 h 35599"/>
                <a:gd name="connsiteX22" fmla="*/ 29974 w 74095"/>
                <a:gd name="connsiteY22" fmla="*/ 11853 h 35599"/>
                <a:gd name="connsiteX23" fmla="*/ 16106 w 74095"/>
                <a:gd name="connsiteY23" fmla="*/ 21988 h 35599"/>
                <a:gd name="connsiteX24" fmla="*/ 16716 w 74095"/>
                <a:gd name="connsiteY24" fmla="*/ 23131 h 35599"/>
                <a:gd name="connsiteX25" fmla="*/ 24945 w 74095"/>
                <a:gd name="connsiteY25" fmla="*/ 25112 h 35599"/>
                <a:gd name="connsiteX26" fmla="*/ 34318 w 74095"/>
                <a:gd name="connsiteY26" fmla="*/ 26255 h 35599"/>
                <a:gd name="connsiteX27" fmla="*/ 38509 w 74095"/>
                <a:gd name="connsiteY27" fmla="*/ 27017 h 35599"/>
                <a:gd name="connsiteX28" fmla="*/ 55654 w 74095"/>
                <a:gd name="connsiteY28" fmla="*/ 23131 h 35599"/>
                <a:gd name="connsiteX29" fmla="*/ 51996 w 74095"/>
                <a:gd name="connsiteY29" fmla="*/ 4690 h 35599"/>
                <a:gd name="connsiteX30" fmla="*/ 49558 w 74095"/>
                <a:gd name="connsiteY30" fmla="*/ 4081 h 35599"/>
                <a:gd name="connsiteX31" fmla="*/ 45519 w 74095"/>
                <a:gd name="connsiteY31" fmla="*/ 4538 h 35599"/>
                <a:gd name="connsiteX32" fmla="*/ 48720 w 74095"/>
                <a:gd name="connsiteY32" fmla="*/ 5833 h 35599"/>
                <a:gd name="connsiteX33" fmla="*/ 51920 w 74095"/>
                <a:gd name="connsiteY33" fmla="*/ 4767 h 35599"/>
                <a:gd name="connsiteX34" fmla="*/ 11382 w 74095"/>
                <a:gd name="connsiteY34" fmla="*/ 15587 h 35599"/>
                <a:gd name="connsiteX35" fmla="*/ 11915 w 74095"/>
                <a:gd name="connsiteY35" fmla="*/ 14978 h 35599"/>
                <a:gd name="connsiteX36" fmla="*/ 11382 w 74095"/>
                <a:gd name="connsiteY36" fmla="*/ 15587 h 35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74095" h="35599">
                  <a:moveTo>
                    <a:pt x="67008" y="8729"/>
                  </a:moveTo>
                  <a:cubicBezTo>
                    <a:pt x="71580" y="10710"/>
                    <a:pt x="74171" y="13453"/>
                    <a:pt x="73713" y="17492"/>
                  </a:cubicBezTo>
                  <a:cubicBezTo>
                    <a:pt x="73485" y="19854"/>
                    <a:pt x="74932" y="23055"/>
                    <a:pt x="73332" y="24503"/>
                  </a:cubicBezTo>
                  <a:cubicBezTo>
                    <a:pt x="69827" y="27398"/>
                    <a:pt x="64874" y="29532"/>
                    <a:pt x="60302" y="31817"/>
                  </a:cubicBezTo>
                  <a:cubicBezTo>
                    <a:pt x="55806" y="34028"/>
                    <a:pt x="50396" y="34028"/>
                    <a:pt x="45291" y="34713"/>
                  </a:cubicBezTo>
                  <a:cubicBezTo>
                    <a:pt x="44071" y="34866"/>
                    <a:pt x="42776" y="35018"/>
                    <a:pt x="41176" y="35399"/>
                  </a:cubicBezTo>
                  <a:cubicBezTo>
                    <a:pt x="30813" y="36390"/>
                    <a:pt x="21669" y="33494"/>
                    <a:pt x="12448" y="31437"/>
                  </a:cubicBezTo>
                  <a:cubicBezTo>
                    <a:pt x="8715" y="30598"/>
                    <a:pt x="5438" y="28160"/>
                    <a:pt x="2695" y="25950"/>
                  </a:cubicBezTo>
                  <a:cubicBezTo>
                    <a:pt x="28" y="23817"/>
                    <a:pt x="-1344" y="21226"/>
                    <a:pt x="1857" y="18254"/>
                  </a:cubicBezTo>
                  <a:cubicBezTo>
                    <a:pt x="4524" y="15816"/>
                    <a:pt x="5057" y="12463"/>
                    <a:pt x="10239" y="11168"/>
                  </a:cubicBezTo>
                  <a:cubicBezTo>
                    <a:pt x="13058" y="10482"/>
                    <a:pt x="15573" y="8196"/>
                    <a:pt x="17249" y="6214"/>
                  </a:cubicBezTo>
                  <a:cubicBezTo>
                    <a:pt x="20907" y="1719"/>
                    <a:pt x="26241" y="-34"/>
                    <a:pt x="33175" y="118"/>
                  </a:cubicBezTo>
                  <a:cubicBezTo>
                    <a:pt x="34927" y="118"/>
                    <a:pt x="36756" y="271"/>
                    <a:pt x="38509" y="118"/>
                  </a:cubicBezTo>
                  <a:cubicBezTo>
                    <a:pt x="48948" y="-644"/>
                    <a:pt x="57254" y="2328"/>
                    <a:pt x="64417" y="7434"/>
                  </a:cubicBezTo>
                  <a:cubicBezTo>
                    <a:pt x="65179" y="7967"/>
                    <a:pt x="66093" y="8424"/>
                    <a:pt x="67008" y="8805"/>
                  </a:cubicBezTo>
                  <a:close/>
                  <a:moveTo>
                    <a:pt x="60302" y="25569"/>
                  </a:moveTo>
                  <a:cubicBezTo>
                    <a:pt x="60683" y="25264"/>
                    <a:pt x="61521" y="24655"/>
                    <a:pt x="61521" y="24579"/>
                  </a:cubicBezTo>
                  <a:cubicBezTo>
                    <a:pt x="59692" y="23283"/>
                    <a:pt x="59007" y="24807"/>
                    <a:pt x="57864" y="25341"/>
                  </a:cubicBezTo>
                  <a:cubicBezTo>
                    <a:pt x="58473" y="25569"/>
                    <a:pt x="59007" y="25798"/>
                    <a:pt x="60302" y="25493"/>
                  </a:cubicBezTo>
                  <a:close/>
                  <a:moveTo>
                    <a:pt x="55578" y="23055"/>
                  </a:moveTo>
                  <a:cubicBezTo>
                    <a:pt x="59388" y="21835"/>
                    <a:pt x="59616" y="18330"/>
                    <a:pt x="56492" y="16273"/>
                  </a:cubicBezTo>
                  <a:cubicBezTo>
                    <a:pt x="54282" y="14825"/>
                    <a:pt x="51844" y="13530"/>
                    <a:pt x="48872" y="11701"/>
                  </a:cubicBezTo>
                  <a:cubicBezTo>
                    <a:pt x="42547" y="9872"/>
                    <a:pt x="35994" y="10024"/>
                    <a:pt x="29974" y="11853"/>
                  </a:cubicBezTo>
                  <a:cubicBezTo>
                    <a:pt x="23650" y="13758"/>
                    <a:pt x="20068" y="18178"/>
                    <a:pt x="16106" y="21988"/>
                  </a:cubicBezTo>
                  <a:cubicBezTo>
                    <a:pt x="15877" y="22216"/>
                    <a:pt x="16335" y="23055"/>
                    <a:pt x="16716" y="23131"/>
                  </a:cubicBezTo>
                  <a:cubicBezTo>
                    <a:pt x="19383" y="23893"/>
                    <a:pt x="22126" y="24655"/>
                    <a:pt x="24945" y="25112"/>
                  </a:cubicBezTo>
                  <a:cubicBezTo>
                    <a:pt x="28069" y="25645"/>
                    <a:pt x="31194" y="25874"/>
                    <a:pt x="34318" y="26255"/>
                  </a:cubicBezTo>
                  <a:cubicBezTo>
                    <a:pt x="35766" y="26408"/>
                    <a:pt x="37290" y="27246"/>
                    <a:pt x="38509" y="27017"/>
                  </a:cubicBezTo>
                  <a:cubicBezTo>
                    <a:pt x="44300" y="25874"/>
                    <a:pt x="50167" y="24807"/>
                    <a:pt x="55654" y="23131"/>
                  </a:cubicBezTo>
                  <a:close/>
                  <a:moveTo>
                    <a:pt x="51996" y="4690"/>
                  </a:moveTo>
                  <a:cubicBezTo>
                    <a:pt x="51158" y="4462"/>
                    <a:pt x="50396" y="4157"/>
                    <a:pt x="49558" y="4081"/>
                  </a:cubicBezTo>
                  <a:cubicBezTo>
                    <a:pt x="48491" y="4005"/>
                    <a:pt x="47348" y="4081"/>
                    <a:pt x="45519" y="4538"/>
                  </a:cubicBezTo>
                  <a:cubicBezTo>
                    <a:pt x="46586" y="4995"/>
                    <a:pt x="47653" y="5757"/>
                    <a:pt x="48720" y="5833"/>
                  </a:cubicBezTo>
                  <a:cubicBezTo>
                    <a:pt x="49786" y="5833"/>
                    <a:pt x="50853" y="5147"/>
                    <a:pt x="51920" y="4767"/>
                  </a:cubicBezTo>
                  <a:close/>
                  <a:moveTo>
                    <a:pt x="11382" y="15587"/>
                  </a:moveTo>
                  <a:cubicBezTo>
                    <a:pt x="11382" y="15587"/>
                    <a:pt x="11763" y="15206"/>
                    <a:pt x="11915" y="14978"/>
                  </a:cubicBezTo>
                  <a:cubicBezTo>
                    <a:pt x="11534" y="14978"/>
                    <a:pt x="11077" y="14978"/>
                    <a:pt x="11382" y="15587"/>
                  </a:cubicBezTo>
                  <a:close/>
                </a:path>
              </a:pathLst>
            </a:custGeom>
            <a:solidFill>
              <a:srgbClr val="040000"/>
            </a:solidFill>
            <a:ln w="7620" cap="flat">
              <a:noFill/>
              <a:prstDash val="solid"/>
              <a:miter/>
            </a:ln>
          </p:spPr>
          <p:txBody>
            <a:bodyPr rtlCol="0" anchor="ctr"/>
            <a:lstStyle/>
            <a:p>
              <a:endParaRPr lang="ja-JP" altLang="en-US"/>
            </a:p>
          </p:txBody>
        </p:sp>
        <p:sp>
          <p:nvSpPr>
            <p:cNvPr id="57" name="フリーフォーム: 図形 56">
              <a:extLst>
                <a:ext uri="{FF2B5EF4-FFF2-40B4-BE49-F238E27FC236}">
                  <a16:creationId xmlns:a16="http://schemas.microsoft.com/office/drawing/2014/main" id="{EC6948AA-DD14-1613-F47A-A18FBA7517D9}"/>
                </a:ext>
              </a:extLst>
            </p:cNvPr>
            <p:cNvSpPr/>
            <p:nvPr/>
          </p:nvSpPr>
          <p:spPr>
            <a:xfrm>
              <a:off x="5346725" y="4075785"/>
              <a:ext cx="31470" cy="44195"/>
            </a:xfrm>
            <a:custGeom>
              <a:avLst/>
              <a:gdLst>
                <a:gd name="connsiteX0" fmla="*/ 29032 w 31470"/>
                <a:gd name="connsiteY0" fmla="*/ 2972 h 44195"/>
                <a:gd name="connsiteX1" fmla="*/ 31470 w 31470"/>
                <a:gd name="connsiteY1" fmla="*/ 3810 h 44195"/>
                <a:gd name="connsiteX2" fmla="*/ 29337 w 31470"/>
                <a:gd name="connsiteY2" fmla="*/ 7087 h 44195"/>
                <a:gd name="connsiteX3" fmla="*/ 15164 w 31470"/>
                <a:gd name="connsiteY3" fmla="*/ 33071 h 44195"/>
                <a:gd name="connsiteX4" fmla="*/ 10058 w 31470"/>
                <a:gd name="connsiteY4" fmla="*/ 44196 h 44195"/>
                <a:gd name="connsiteX5" fmla="*/ 5791 w 31470"/>
                <a:gd name="connsiteY5" fmla="*/ 42748 h 44195"/>
                <a:gd name="connsiteX6" fmla="*/ 5258 w 31470"/>
                <a:gd name="connsiteY6" fmla="*/ 41453 h 44195"/>
                <a:gd name="connsiteX7" fmla="*/ 3734 w 31470"/>
                <a:gd name="connsiteY7" fmla="*/ 40386 h 44195"/>
                <a:gd name="connsiteX8" fmla="*/ 0 w 31470"/>
                <a:gd name="connsiteY8" fmla="*/ 39929 h 44195"/>
                <a:gd name="connsiteX9" fmla="*/ 990 w 31470"/>
                <a:gd name="connsiteY9" fmla="*/ 38481 h 44195"/>
                <a:gd name="connsiteX10" fmla="*/ 2972 w 31470"/>
                <a:gd name="connsiteY10" fmla="*/ 33299 h 44195"/>
                <a:gd name="connsiteX11" fmla="*/ 9068 w 31470"/>
                <a:gd name="connsiteY11" fmla="*/ 19278 h 44195"/>
                <a:gd name="connsiteX12" fmla="*/ 11735 w 31470"/>
                <a:gd name="connsiteY12" fmla="*/ 14783 h 44195"/>
                <a:gd name="connsiteX13" fmla="*/ 13411 w 31470"/>
                <a:gd name="connsiteY13" fmla="*/ 11430 h 44195"/>
                <a:gd name="connsiteX14" fmla="*/ 22098 w 31470"/>
                <a:gd name="connsiteY14" fmla="*/ 0 h 44195"/>
                <a:gd name="connsiteX15" fmla="*/ 26670 w 31470"/>
                <a:gd name="connsiteY15" fmla="*/ 0 h 44195"/>
                <a:gd name="connsiteX16" fmla="*/ 27889 w 31470"/>
                <a:gd name="connsiteY16" fmla="*/ 1981 h 44195"/>
                <a:gd name="connsiteX17" fmla="*/ 28270 w 31470"/>
                <a:gd name="connsiteY17" fmla="*/ 3200 h 44195"/>
                <a:gd name="connsiteX18" fmla="*/ 29108 w 31470"/>
                <a:gd name="connsiteY18" fmla="*/ 2972 h 44195"/>
                <a:gd name="connsiteX19" fmla="*/ 23774 w 31470"/>
                <a:gd name="connsiteY19" fmla="*/ 6706 h 44195"/>
                <a:gd name="connsiteX20" fmla="*/ 23393 w 31470"/>
                <a:gd name="connsiteY20" fmla="*/ 5486 h 44195"/>
                <a:gd name="connsiteX21" fmla="*/ 22555 w 31470"/>
                <a:gd name="connsiteY21" fmla="*/ 5639 h 44195"/>
                <a:gd name="connsiteX22" fmla="*/ 23774 w 31470"/>
                <a:gd name="connsiteY22" fmla="*/ 6706 h 44195"/>
                <a:gd name="connsiteX23" fmla="*/ 11735 w 31470"/>
                <a:gd name="connsiteY23" fmla="*/ 28803 h 44195"/>
                <a:gd name="connsiteX24" fmla="*/ 12573 w 31470"/>
                <a:gd name="connsiteY24" fmla="*/ 29185 h 44195"/>
                <a:gd name="connsiteX25" fmla="*/ 11735 w 31470"/>
                <a:gd name="connsiteY25" fmla="*/ 28803 h 44195"/>
                <a:gd name="connsiteX26" fmla="*/ 7620 w 31470"/>
                <a:gd name="connsiteY26" fmla="*/ 36576 h 44195"/>
                <a:gd name="connsiteX27" fmla="*/ 7010 w 31470"/>
                <a:gd name="connsiteY27" fmla="*/ 35052 h 44195"/>
                <a:gd name="connsiteX28" fmla="*/ 5029 w 31470"/>
                <a:gd name="connsiteY28" fmla="*/ 36500 h 44195"/>
                <a:gd name="connsiteX29" fmla="*/ 7620 w 31470"/>
                <a:gd name="connsiteY29" fmla="*/ 36500 h 44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31470" h="44195">
                  <a:moveTo>
                    <a:pt x="29032" y="2972"/>
                  </a:moveTo>
                  <a:lnTo>
                    <a:pt x="31470" y="3810"/>
                  </a:lnTo>
                  <a:cubicBezTo>
                    <a:pt x="30785" y="4877"/>
                    <a:pt x="30099" y="6020"/>
                    <a:pt x="29337" y="7087"/>
                  </a:cubicBezTo>
                  <a:cubicBezTo>
                    <a:pt x="23850" y="15468"/>
                    <a:pt x="18440" y="24003"/>
                    <a:pt x="15164" y="33071"/>
                  </a:cubicBezTo>
                  <a:cubicBezTo>
                    <a:pt x="13792" y="36805"/>
                    <a:pt x="11506" y="40386"/>
                    <a:pt x="10058" y="44196"/>
                  </a:cubicBezTo>
                  <a:lnTo>
                    <a:pt x="5791" y="42748"/>
                  </a:lnTo>
                  <a:cubicBezTo>
                    <a:pt x="5639" y="42291"/>
                    <a:pt x="5410" y="41910"/>
                    <a:pt x="5258" y="41453"/>
                  </a:cubicBezTo>
                  <a:cubicBezTo>
                    <a:pt x="5029" y="40919"/>
                    <a:pt x="4724" y="40386"/>
                    <a:pt x="3734" y="40386"/>
                  </a:cubicBezTo>
                  <a:lnTo>
                    <a:pt x="0" y="39929"/>
                  </a:lnTo>
                  <a:cubicBezTo>
                    <a:pt x="381" y="39472"/>
                    <a:pt x="838" y="39014"/>
                    <a:pt x="990" y="38481"/>
                  </a:cubicBezTo>
                  <a:cubicBezTo>
                    <a:pt x="1676" y="36728"/>
                    <a:pt x="2134" y="34976"/>
                    <a:pt x="2972" y="33299"/>
                  </a:cubicBezTo>
                  <a:cubicBezTo>
                    <a:pt x="4953" y="28956"/>
                    <a:pt x="7010" y="24612"/>
                    <a:pt x="9068" y="19278"/>
                  </a:cubicBezTo>
                  <a:cubicBezTo>
                    <a:pt x="9982" y="17755"/>
                    <a:pt x="10897" y="16307"/>
                    <a:pt x="11735" y="14783"/>
                  </a:cubicBezTo>
                  <a:cubicBezTo>
                    <a:pt x="12344" y="13716"/>
                    <a:pt x="12497" y="12344"/>
                    <a:pt x="13411" y="11430"/>
                  </a:cubicBezTo>
                  <a:cubicBezTo>
                    <a:pt x="16916" y="7848"/>
                    <a:pt x="19659" y="3963"/>
                    <a:pt x="22098" y="0"/>
                  </a:cubicBezTo>
                  <a:lnTo>
                    <a:pt x="26670" y="0"/>
                  </a:lnTo>
                  <a:cubicBezTo>
                    <a:pt x="27051" y="533"/>
                    <a:pt x="27508" y="991"/>
                    <a:pt x="27889" y="1981"/>
                  </a:cubicBezTo>
                  <a:cubicBezTo>
                    <a:pt x="28042" y="2362"/>
                    <a:pt x="28118" y="2819"/>
                    <a:pt x="28270" y="3200"/>
                  </a:cubicBezTo>
                  <a:lnTo>
                    <a:pt x="29108" y="2972"/>
                  </a:lnTo>
                  <a:close/>
                  <a:moveTo>
                    <a:pt x="23774" y="6706"/>
                  </a:moveTo>
                  <a:lnTo>
                    <a:pt x="23393" y="5486"/>
                  </a:lnTo>
                  <a:cubicBezTo>
                    <a:pt x="23393" y="5486"/>
                    <a:pt x="22555" y="5639"/>
                    <a:pt x="22555" y="5639"/>
                  </a:cubicBezTo>
                  <a:cubicBezTo>
                    <a:pt x="22707" y="6172"/>
                    <a:pt x="22860" y="6629"/>
                    <a:pt x="23774" y="6706"/>
                  </a:cubicBezTo>
                  <a:close/>
                  <a:moveTo>
                    <a:pt x="11735" y="28803"/>
                  </a:moveTo>
                  <a:cubicBezTo>
                    <a:pt x="11735" y="28803"/>
                    <a:pt x="12268" y="29032"/>
                    <a:pt x="12573" y="29185"/>
                  </a:cubicBezTo>
                  <a:cubicBezTo>
                    <a:pt x="12573" y="28880"/>
                    <a:pt x="12497" y="28575"/>
                    <a:pt x="11735" y="28803"/>
                  </a:cubicBezTo>
                  <a:close/>
                  <a:moveTo>
                    <a:pt x="7620" y="36576"/>
                  </a:moveTo>
                  <a:cubicBezTo>
                    <a:pt x="7391" y="36119"/>
                    <a:pt x="7239" y="35585"/>
                    <a:pt x="7010" y="35052"/>
                  </a:cubicBezTo>
                  <a:cubicBezTo>
                    <a:pt x="6553" y="35357"/>
                    <a:pt x="6172" y="35662"/>
                    <a:pt x="5029" y="36500"/>
                  </a:cubicBezTo>
                  <a:cubicBezTo>
                    <a:pt x="5867" y="36500"/>
                    <a:pt x="6705" y="36500"/>
                    <a:pt x="7620" y="36500"/>
                  </a:cubicBezTo>
                  <a:close/>
                </a:path>
              </a:pathLst>
            </a:custGeom>
            <a:solidFill>
              <a:srgbClr val="040000"/>
            </a:solidFill>
            <a:ln w="7620" cap="flat">
              <a:noFill/>
              <a:prstDash val="solid"/>
              <a:miter/>
            </a:ln>
          </p:spPr>
          <p:txBody>
            <a:bodyPr rtlCol="0" anchor="ctr"/>
            <a:lstStyle/>
            <a:p>
              <a:endParaRPr lang="ja-JP" altLang="en-US"/>
            </a:p>
          </p:txBody>
        </p:sp>
        <p:sp>
          <p:nvSpPr>
            <p:cNvPr id="58" name="フリーフォーム: 図形 57">
              <a:extLst>
                <a:ext uri="{FF2B5EF4-FFF2-40B4-BE49-F238E27FC236}">
                  <a16:creationId xmlns:a16="http://schemas.microsoft.com/office/drawing/2014/main" id="{815AC009-3750-CC98-8418-B5CFD18B08FD}"/>
                </a:ext>
              </a:extLst>
            </p:cNvPr>
            <p:cNvSpPr/>
            <p:nvPr/>
          </p:nvSpPr>
          <p:spPr>
            <a:xfrm>
              <a:off x="5308622" y="3988993"/>
              <a:ext cx="65333" cy="14325"/>
            </a:xfrm>
            <a:custGeom>
              <a:avLst/>
              <a:gdLst>
                <a:gd name="connsiteX0" fmla="*/ 59439 w 65333"/>
                <a:gd name="connsiteY0" fmla="*/ 76 h 14325"/>
                <a:gd name="connsiteX1" fmla="*/ 64545 w 65333"/>
                <a:gd name="connsiteY1" fmla="*/ 5410 h 14325"/>
                <a:gd name="connsiteX2" fmla="*/ 47095 w 65333"/>
                <a:gd name="connsiteY2" fmla="*/ 13259 h 14325"/>
                <a:gd name="connsiteX3" fmla="*/ 31093 w 65333"/>
                <a:gd name="connsiteY3" fmla="*/ 13411 h 14325"/>
                <a:gd name="connsiteX4" fmla="*/ 26978 w 65333"/>
                <a:gd name="connsiteY4" fmla="*/ 14326 h 14325"/>
                <a:gd name="connsiteX5" fmla="*/ 17529 w 65333"/>
                <a:gd name="connsiteY5" fmla="*/ 13488 h 14325"/>
                <a:gd name="connsiteX6" fmla="*/ 1680 w 65333"/>
                <a:gd name="connsiteY6" fmla="*/ 8306 h 14325"/>
                <a:gd name="connsiteX7" fmla="*/ 917 w 65333"/>
                <a:gd name="connsiteY7" fmla="*/ 3734 h 14325"/>
                <a:gd name="connsiteX8" fmla="*/ 8233 w 65333"/>
                <a:gd name="connsiteY8" fmla="*/ 1600 h 14325"/>
                <a:gd name="connsiteX9" fmla="*/ 31169 w 65333"/>
                <a:gd name="connsiteY9" fmla="*/ 4801 h 14325"/>
                <a:gd name="connsiteX10" fmla="*/ 41303 w 65333"/>
                <a:gd name="connsiteY10" fmla="*/ 5639 h 14325"/>
                <a:gd name="connsiteX11" fmla="*/ 51743 w 65333"/>
                <a:gd name="connsiteY11" fmla="*/ 2896 h 14325"/>
                <a:gd name="connsiteX12" fmla="*/ 59363 w 65333"/>
                <a:gd name="connsiteY12" fmla="*/ 0 h 14325"/>
                <a:gd name="connsiteX13" fmla="*/ 14938 w 65333"/>
                <a:gd name="connsiteY13" fmla="*/ 8153 h 14325"/>
                <a:gd name="connsiteX14" fmla="*/ 15776 w 65333"/>
                <a:gd name="connsiteY14" fmla="*/ 8534 h 14325"/>
                <a:gd name="connsiteX15" fmla="*/ 14938 w 65333"/>
                <a:gd name="connsiteY15" fmla="*/ 8153 h 14325"/>
                <a:gd name="connsiteX16" fmla="*/ 11128 w 65333"/>
                <a:gd name="connsiteY16" fmla="*/ 7620 h 14325"/>
                <a:gd name="connsiteX17" fmla="*/ 12195 w 65333"/>
                <a:gd name="connsiteY17" fmla="*/ 7239 h 14325"/>
                <a:gd name="connsiteX18" fmla="*/ 10823 w 65333"/>
                <a:gd name="connsiteY18" fmla="*/ 6706 h 14325"/>
                <a:gd name="connsiteX19" fmla="*/ 6937 w 65333"/>
                <a:gd name="connsiteY19" fmla="*/ 7163 h 14325"/>
                <a:gd name="connsiteX20" fmla="*/ 11128 w 65333"/>
                <a:gd name="connsiteY20" fmla="*/ 7620 h 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5333" h="14325">
                  <a:moveTo>
                    <a:pt x="59439" y="76"/>
                  </a:moveTo>
                  <a:cubicBezTo>
                    <a:pt x="64545" y="-457"/>
                    <a:pt x="66602" y="1981"/>
                    <a:pt x="64545" y="5410"/>
                  </a:cubicBezTo>
                  <a:cubicBezTo>
                    <a:pt x="61268" y="10973"/>
                    <a:pt x="54181" y="12344"/>
                    <a:pt x="47095" y="13259"/>
                  </a:cubicBezTo>
                  <a:cubicBezTo>
                    <a:pt x="41913" y="13868"/>
                    <a:pt x="36427" y="13259"/>
                    <a:pt x="31093" y="13411"/>
                  </a:cubicBezTo>
                  <a:cubicBezTo>
                    <a:pt x="29950" y="13411"/>
                    <a:pt x="28807" y="14021"/>
                    <a:pt x="26978" y="14326"/>
                  </a:cubicBezTo>
                  <a:cubicBezTo>
                    <a:pt x="23701" y="12344"/>
                    <a:pt x="20348" y="13335"/>
                    <a:pt x="17529" y="13488"/>
                  </a:cubicBezTo>
                  <a:cubicBezTo>
                    <a:pt x="10823" y="13716"/>
                    <a:pt x="5870" y="11887"/>
                    <a:pt x="1680" y="8306"/>
                  </a:cubicBezTo>
                  <a:cubicBezTo>
                    <a:pt x="-149" y="6782"/>
                    <a:pt x="-607" y="5334"/>
                    <a:pt x="917" y="3734"/>
                  </a:cubicBezTo>
                  <a:cubicBezTo>
                    <a:pt x="2670" y="1905"/>
                    <a:pt x="5718" y="914"/>
                    <a:pt x="8233" y="1600"/>
                  </a:cubicBezTo>
                  <a:cubicBezTo>
                    <a:pt x="15624" y="3734"/>
                    <a:pt x="23168" y="4801"/>
                    <a:pt x="31169" y="4801"/>
                  </a:cubicBezTo>
                  <a:cubicBezTo>
                    <a:pt x="34522" y="4801"/>
                    <a:pt x="37951" y="5562"/>
                    <a:pt x="41303" y="5639"/>
                  </a:cubicBezTo>
                  <a:cubicBezTo>
                    <a:pt x="45190" y="5715"/>
                    <a:pt x="48695" y="4877"/>
                    <a:pt x="51743" y="2896"/>
                  </a:cubicBezTo>
                  <a:cubicBezTo>
                    <a:pt x="53876" y="1524"/>
                    <a:pt x="56620" y="305"/>
                    <a:pt x="59363" y="0"/>
                  </a:cubicBezTo>
                  <a:close/>
                  <a:moveTo>
                    <a:pt x="14938" y="8153"/>
                  </a:moveTo>
                  <a:cubicBezTo>
                    <a:pt x="14938" y="8153"/>
                    <a:pt x="15472" y="8382"/>
                    <a:pt x="15776" y="8534"/>
                  </a:cubicBezTo>
                  <a:cubicBezTo>
                    <a:pt x="15776" y="8230"/>
                    <a:pt x="15700" y="7925"/>
                    <a:pt x="14938" y="8153"/>
                  </a:cubicBezTo>
                  <a:close/>
                  <a:moveTo>
                    <a:pt x="11128" y="7620"/>
                  </a:moveTo>
                  <a:cubicBezTo>
                    <a:pt x="11128" y="7620"/>
                    <a:pt x="11814" y="7392"/>
                    <a:pt x="12195" y="7239"/>
                  </a:cubicBezTo>
                  <a:cubicBezTo>
                    <a:pt x="11738" y="7087"/>
                    <a:pt x="11281" y="6782"/>
                    <a:pt x="10823" y="6706"/>
                  </a:cubicBezTo>
                  <a:cubicBezTo>
                    <a:pt x="9757" y="6629"/>
                    <a:pt x="8690" y="6706"/>
                    <a:pt x="6937" y="7163"/>
                  </a:cubicBezTo>
                  <a:cubicBezTo>
                    <a:pt x="8309" y="7315"/>
                    <a:pt x="9757" y="7544"/>
                    <a:pt x="11128" y="7620"/>
                  </a:cubicBezTo>
                  <a:close/>
                </a:path>
              </a:pathLst>
            </a:custGeom>
            <a:solidFill>
              <a:srgbClr val="040000"/>
            </a:solidFill>
            <a:ln w="7620" cap="flat">
              <a:noFill/>
              <a:prstDash val="solid"/>
              <a:miter/>
            </a:ln>
          </p:spPr>
          <p:txBody>
            <a:bodyPr rtlCol="0" anchor="ctr"/>
            <a:lstStyle/>
            <a:p>
              <a:endParaRPr lang="ja-JP" altLang="en-US"/>
            </a:p>
          </p:txBody>
        </p:sp>
        <p:sp>
          <p:nvSpPr>
            <p:cNvPr id="59" name="フリーフォーム: 図形 58">
              <a:extLst>
                <a:ext uri="{FF2B5EF4-FFF2-40B4-BE49-F238E27FC236}">
                  <a16:creationId xmlns:a16="http://schemas.microsoft.com/office/drawing/2014/main" id="{3F8802FE-FE6D-83FE-197C-70E97ADE79BC}"/>
                </a:ext>
              </a:extLst>
            </p:cNvPr>
            <p:cNvSpPr/>
            <p:nvPr/>
          </p:nvSpPr>
          <p:spPr>
            <a:xfrm>
              <a:off x="5297881" y="4236679"/>
              <a:ext cx="74202" cy="58594"/>
            </a:xfrm>
            <a:custGeom>
              <a:avLst/>
              <a:gdLst>
                <a:gd name="connsiteX0" fmla="*/ 58522 w 74202"/>
                <a:gd name="connsiteY0" fmla="*/ 2860 h 58594"/>
                <a:gd name="connsiteX1" fmla="*/ 72695 w 74202"/>
                <a:gd name="connsiteY1" fmla="*/ 20614 h 58594"/>
                <a:gd name="connsiteX2" fmla="*/ 63322 w 74202"/>
                <a:gd name="connsiteY2" fmla="*/ 37531 h 58594"/>
                <a:gd name="connsiteX3" fmla="*/ 62332 w 74202"/>
                <a:gd name="connsiteY3" fmla="*/ 38674 h 58594"/>
                <a:gd name="connsiteX4" fmla="*/ 50444 w 74202"/>
                <a:gd name="connsiteY4" fmla="*/ 50027 h 58594"/>
                <a:gd name="connsiteX5" fmla="*/ 32309 w 74202"/>
                <a:gd name="connsiteY5" fmla="*/ 57876 h 58594"/>
                <a:gd name="connsiteX6" fmla="*/ 8839 w 74202"/>
                <a:gd name="connsiteY6" fmla="*/ 56047 h 58594"/>
                <a:gd name="connsiteX7" fmla="*/ 15697 w 74202"/>
                <a:gd name="connsiteY7" fmla="*/ 54218 h 58594"/>
                <a:gd name="connsiteX8" fmla="*/ 16459 w 74202"/>
                <a:gd name="connsiteY8" fmla="*/ 54371 h 58594"/>
                <a:gd name="connsiteX9" fmla="*/ 15621 w 74202"/>
                <a:gd name="connsiteY9" fmla="*/ 53990 h 58594"/>
                <a:gd name="connsiteX10" fmla="*/ 16535 w 74202"/>
                <a:gd name="connsiteY10" fmla="*/ 49418 h 58594"/>
                <a:gd name="connsiteX11" fmla="*/ 26517 w 74202"/>
                <a:gd name="connsiteY11" fmla="*/ 49037 h 58594"/>
                <a:gd name="connsiteX12" fmla="*/ 35966 w 74202"/>
                <a:gd name="connsiteY12" fmla="*/ 48046 h 58594"/>
                <a:gd name="connsiteX13" fmla="*/ 39243 w 74202"/>
                <a:gd name="connsiteY13" fmla="*/ 47284 h 58594"/>
                <a:gd name="connsiteX14" fmla="*/ 36347 w 74202"/>
                <a:gd name="connsiteY14" fmla="*/ 46217 h 58594"/>
                <a:gd name="connsiteX15" fmla="*/ 26975 w 74202"/>
                <a:gd name="connsiteY15" fmla="*/ 41341 h 58594"/>
                <a:gd name="connsiteX16" fmla="*/ 28042 w 74202"/>
                <a:gd name="connsiteY16" fmla="*/ 35626 h 58594"/>
                <a:gd name="connsiteX17" fmla="*/ 34976 w 74202"/>
                <a:gd name="connsiteY17" fmla="*/ 35626 h 58594"/>
                <a:gd name="connsiteX18" fmla="*/ 43815 w 74202"/>
                <a:gd name="connsiteY18" fmla="*/ 37531 h 58594"/>
                <a:gd name="connsiteX19" fmla="*/ 47168 w 74202"/>
                <a:gd name="connsiteY19" fmla="*/ 35397 h 58594"/>
                <a:gd name="connsiteX20" fmla="*/ 45491 w 74202"/>
                <a:gd name="connsiteY20" fmla="*/ 17719 h 58594"/>
                <a:gd name="connsiteX21" fmla="*/ 40691 w 74202"/>
                <a:gd name="connsiteY21" fmla="*/ 13680 h 58594"/>
                <a:gd name="connsiteX22" fmla="*/ 32766 w 74202"/>
                <a:gd name="connsiteY22" fmla="*/ 11318 h 58594"/>
                <a:gd name="connsiteX23" fmla="*/ 22784 w 74202"/>
                <a:gd name="connsiteY23" fmla="*/ 12537 h 58594"/>
                <a:gd name="connsiteX24" fmla="*/ 11659 w 74202"/>
                <a:gd name="connsiteY24" fmla="*/ 20233 h 58594"/>
                <a:gd name="connsiteX25" fmla="*/ 7925 w 74202"/>
                <a:gd name="connsiteY25" fmla="*/ 18328 h 58594"/>
                <a:gd name="connsiteX26" fmla="*/ 8153 w 74202"/>
                <a:gd name="connsiteY26" fmla="*/ 17719 h 58594"/>
                <a:gd name="connsiteX27" fmla="*/ 6324 w 74202"/>
                <a:gd name="connsiteY27" fmla="*/ 17795 h 58594"/>
                <a:gd name="connsiteX28" fmla="*/ 0 w 74202"/>
                <a:gd name="connsiteY28" fmla="*/ 17033 h 58594"/>
                <a:gd name="connsiteX29" fmla="*/ 1524 w 74202"/>
                <a:gd name="connsiteY29" fmla="*/ 15433 h 58594"/>
                <a:gd name="connsiteX30" fmla="*/ 14630 w 74202"/>
                <a:gd name="connsiteY30" fmla="*/ 4917 h 58594"/>
                <a:gd name="connsiteX31" fmla="*/ 29337 w 74202"/>
                <a:gd name="connsiteY31" fmla="*/ 117 h 58594"/>
                <a:gd name="connsiteX32" fmla="*/ 44348 w 74202"/>
                <a:gd name="connsiteY32" fmla="*/ 269 h 58594"/>
                <a:gd name="connsiteX33" fmla="*/ 45720 w 74202"/>
                <a:gd name="connsiteY33" fmla="*/ 269 h 58594"/>
                <a:gd name="connsiteX34" fmla="*/ 58826 w 74202"/>
                <a:gd name="connsiteY34" fmla="*/ 3088 h 58594"/>
                <a:gd name="connsiteX35" fmla="*/ 59207 w 74202"/>
                <a:gd name="connsiteY35" fmla="*/ 27015 h 58594"/>
                <a:gd name="connsiteX36" fmla="*/ 61874 w 74202"/>
                <a:gd name="connsiteY36" fmla="*/ 17414 h 58594"/>
                <a:gd name="connsiteX37" fmla="*/ 59207 w 74202"/>
                <a:gd name="connsiteY37" fmla="*/ 13985 h 58594"/>
                <a:gd name="connsiteX38" fmla="*/ 55702 w 74202"/>
                <a:gd name="connsiteY38" fmla="*/ 13528 h 58594"/>
                <a:gd name="connsiteX39" fmla="*/ 56159 w 74202"/>
                <a:gd name="connsiteY39" fmla="*/ 15509 h 58594"/>
                <a:gd name="connsiteX40" fmla="*/ 57226 w 74202"/>
                <a:gd name="connsiteY40" fmla="*/ 25872 h 58594"/>
                <a:gd name="connsiteX41" fmla="*/ 57226 w 74202"/>
                <a:gd name="connsiteY41" fmla="*/ 27777 h 58594"/>
                <a:gd name="connsiteX42" fmla="*/ 59207 w 74202"/>
                <a:gd name="connsiteY42" fmla="*/ 26939 h 58594"/>
                <a:gd name="connsiteX43" fmla="*/ 45872 w 74202"/>
                <a:gd name="connsiteY43" fmla="*/ 50408 h 58594"/>
                <a:gd name="connsiteX44" fmla="*/ 45491 w 74202"/>
                <a:gd name="connsiteY44" fmla="*/ 49189 h 58594"/>
                <a:gd name="connsiteX45" fmla="*/ 43510 w 74202"/>
                <a:gd name="connsiteY45" fmla="*/ 50637 h 58594"/>
                <a:gd name="connsiteX46" fmla="*/ 45872 w 74202"/>
                <a:gd name="connsiteY46" fmla="*/ 50408 h 58594"/>
                <a:gd name="connsiteX47" fmla="*/ 45187 w 74202"/>
                <a:gd name="connsiteY47" fmla="*/ 44160 h 58594"/>
                <a:gd name="connsiteX48" fmla="*/ 44501 w 74202"/>
                <a:gd name="connsiteY48" fmla="*/ 43169 h 58594"/>
                <a:gd name="connsiteX49" fmla="*/ 45187 w 74202"/>
                <a:gd name="connsiteY49" fmla="*/ 44160 h 58594"/>
                <a:gd name="connsiteX50" fmla="*/ 32614 w 74202"/>
                <a:gd name="connsiteY50" fmla="*/ 5374 h 58594"/>
                <a:gd name="connsiteX51" fmla="*/ 33147 w 74202"/>
                <a:gd name="connsiteY51" fmla="*/ 4765 h 58594"/>
                <a:gd name="connsiteX52" fmla="*/ 32614 w 74202"/>
                <a:gd name="connsiteY52" fmla="*/ 5374 h 58594"/>
                <a:gd name="connsiteX53" fmla="*/ 25756 w 74202"/>
                <a:gd name="connsiteY53" fmla="*/ 5298 h 58594"/>
                <a:gd name="connsiteX54" fmla="*/ 25374 w 74202"/>
                <a:gd name="connsiteY54" fmla="*/ 4079 h 58594"/>
                <a:gd name="connsiteX55" fmla="*/ 24536 w 74202"/>
                <a:gd name="connsiteY55" fmla="*/ 4231 h 58594"/>
                <a:gd name="connsiteX56" fmla="*/ 25756 w 74202"/>
                <a:gd name="connsiteY56" fmla="*/ 5298 h 58594"/>
                <a:gd name="connsiteX57" fmla="*/ 20041 w 74202"/>
                <a:gd name="connsiteY57" fmla="*/ 9261 h 58594"/>
                <a:gd name="connsiteX58" fmla="*/ 18364 w 74202"/>
                <a:gd name="connsiteY58" fmla="*/ 7660 h 58594"/>
                <a:gd name="connsiteX59" fmla="*/ 13335 w 74202"/>
                <a:gd name="connsiteY59" fmla="*/ 10403 h 58594"/>
                <a:gd name="connsiteX60" fmla="*/ 13411 w 74202"/>
                <a:gd name="connsiteY60" fmla="*/ 11547 h 58594"/>
                <a:gd name="connsiteX61" fmla="*/ 20041 w 74202"/>
                <a:gd name="connsiteY61" fmla="*/ 9261 h 58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74202" h="58594">
                  <a:moveTo>
                    <a:pt x="58522" y="2860"/>
                  </a:moveTo>
                  <a:cubicBezTo>
                    <a:pt x="70028" y="5832"/>
                    <a:pt x="77572" y="12994"/>
                    <a:pt x="72695" y="20614"/>
                  </a:cubicBezTo>
                  <a:cubicBezTo>
                    <a:pt x="73381" y="27320"/>
                    <a:pt x="67208" y="32121"/>
                    <a:pt x="63322" y="37531"/>
                  </a:cubicBezTo>
                  <a:cubicBezTo>
                    <a:pt x="63017" y="37911"/>
                    <a:pt x="62789" y="38369"/>
                    <a:pt x="62332" y="38674"/>
                  </a:cubicBezTo>
                  <a:cubicBezTo>
                    <a:pt x="57074" y="41798"/>
                    <a:pt x="53797" y="45837"/>
                    <a:pt x="50444" y="50027"/>
                  </a:cubicBezTo>
                  <a:cubicBezTo>
                    <a:pt x="46558" y="54904"/>
                    <a:pt x="39700" y="56428"/>
                    <a:pt x="32309" y="57876"/>
                  </a:cubicBezTo>
                  <a:cubicBezTo>
                    <a:pt x="23698" y="59552"/>
                    <a:pt x="16154" y="58028"/>
                    <a:pt x="8839" y="56047"/>
                  </a:cubicBezTo>
                  <a:lnTo>
                    <a:pt x="15697" y="54218"/>
                  </a:lnTo>
                  <a:cubicBezTo>
                    <a:pt x="15697" y="54218"/>
                    <a:pt x="15926" y="54523"/>
                    <a:pt x="16459" y="54371"/>
                  </a:cubicBezTo>
                  <a:lnTo>
                    <a:pt x="15621" y="53990"/>
                  </a:lnTo>
                  <a:lnTo>
                    <a:pt x="16535" y="49418"/>
                  </a:lnTo>
                  <a:cubicBezTo>
                    <a:pt x="19431" y="49875"/>
                    <a:pt x="22555" y="49951"/>
                    <a:pt x="26517" y="49037"/>
                  </a:cubicBezTo>
                  <a:cubicBezTo>
                    <a:pt x="29642" y="48732"/>
                    <a:pt x="32842" y="48427"/>
                    <a:pt x="35966" y="48046"/>
                  </a:cubicBezTo>
                  <a:cubicBezTo>
                    <a:pt x="37109" y="47894"/>
                    <a:pt x="38176" y="47513"/>
                    <a:pt x="39243" y="47284"/>
                  </a:cubicBezTo>
                  <a:cubicBezTo>
                    <a:pt x="38329" y="46903"/>
                    <a:pt x="37414" y="46370"/>
                    <a:pt x="36347" y="46217"/>
                  </a:cubicBezTo>
                  <a:cubicBezTo>
                    <a:pt x="32309" y="45379"/>
                    <a:pt x="29108" y="44312"/>
                    <a:pt x="26975" y="41341"/>
                  </a:cubicBezTo>
                  <a:cubicBezTo>
                    <a:pt x="25146" y="38826"/>
                    <a:pt x="26289" y="37226"/>
                    <a:pt x="28042" y="35626"/>
                  </a:cubicBezTo>
                  <a:cubicBezTo>
                    <a:pt x="29947" y="33873"/>
                    <a:pt x="32461" y="34635"/>
                    <a:pt x="34976" y="35626"/>
                  </a:cubicBezTo>
                  <a:cubicBezTo>
                    <a:pt x="37719" y="36616"/>
                    <a:pt x="40462" y="38293"/>
                    <a:pt x="43815" y="37531"/>
                  </a:cubicBezTo>
                  <a:cubicBezTo>
                    <a:pt x="45187" y="37226"/>
                    <a:pt x="47092" y="36159"/>
                    <a:pt x="47168" y="35397"/>
                  </a:cubicBezTo>
                  <a:cubicBezTo>
                    <a:pt x="47701" y="29453"/>
                    <a:pt x="47396" y="23510"/>
                    <a:pt x="45491" y="17719"/>
                  </a:cubicBezTo>
                  <a:cubicBezTo>
                    <a:pt x="44958" y="16195"/>
                    <a:pt x="42748" y="14671"/>
                    <a:pt x="40691" y="13680"/>
                  </a:cubicBezTo>
                  <a:cubicBezTo>
                    <a:pt x="38329" y="12537"/>
                    <a:pt x="35357" y="12232"/>
                    <a:pt x="32766" y="11318"/>
                  </a:cubicBezTo>
                  <a:cubicBezTo>
                    <a:pt x="28956" y="9946"/>
                    <a:pt x="25603" y="10708"/>
                    <a:pt x="22784" y="12537"/>
                  </a:cubicBezTo>
                  <a:cubicBezTo>
                    <a:pt x="18897" y="15051"/>
                    <a:pt x="14935" y="17262"/>
                    <a:pt x="11659" y="20233"/>
                  </a:cubicBezTo>
                  <a:lnTo>
                    <a:pt x="7925" y="18328"/>
                  </a:lnTo>
                  <a:lnTo>
                    <a:pt x="8153" y="17719"/>
                  </a:lnTo>
                  <a:cubicBezTo>
                    <a:pt x="7696" y="17719"/>
                    <a:pt x="7163" y="17566"/>
                    <a:pt x="6324" y="17795"/>
                  </a:cubicBezTo>
                  <a:lnTo>
                    <a:pt x="0" y="17033"/>
                  </a:lnTo>
                  <a:cubicBezTo>
                    <a:pt x="457" y="16499"/>
                    <a:pt x="991" y="15890"/>
                    <a:pt x="1524" y="15433"/>
                  </a:cubicBezTo>
                  <a:cubicBezTo>
                    <a:pt x="5562" y="11699"/>
                    <a:pt x="10287" y="8422"/>
                    <a:pt x="14630" y="4917"/>
                  </a:cubicBezTo>
                  <a:cubicBezTo>
                    <a:pt x="18593" y="1793"/>
                    <a:pt x="23469" y="574"/>
                    <a:pt x="29337" y="117"/>
                  </a:cubicBezTo>
                  <a:cubicBezTo>
                    <a:pt x="34442" y="-341"/>
                    <a:pt x="39319" y="726"/>
                    <a:pt x="44348" y="269"/>
                  </a:cubicBezTo>
                  <a:cubicBezTo>
                    <a:pt x="44806" y="269"/>
                    <a:pt x="45263" y="269"/>
                    <a:pt x="45720" y="269"/>
                  </a:cubicBezTo>
                  <a:cubicBezTo>
                    <a:pt x="50063" y="1183"/>
                    <a:pt x="54483" y="2022"/>
                    <a:pt x="58826" y="3088"/>
                  </a:cubicBezTo>
                  <a:close/>
                  <a:moveTo>
                    <a:pt x="59207" y="27015"/>
                  </a:moveTo>
                  <a:cubicBezTo>
                    <a:pt x="60807" y="23891"/>
                    <a:pt x="62484" y="20766"/>
                    <a:pt x="61874" y="17414"/>
                  </a:cubicBezTo>
                  <a:cubicBezTo>
                    <a:pt x="61646" y="16195"/>
                    <a:pt x="60427" y="14899"/>
                    <a:pt x="59207" y="13985"/>
                  </a:cubicBezTo>
                  <a:cubicBezTo>
                    <a:pt x="58598" y="13452"/>
                    <a:pt x="56921" y="13680"/>
                    <a:pt x="55702" y="13528"/>
                  </a:cubicBezTo>
                  <a:cubicBezTo>
                    <a:pt x="55854" y="14213"/>
                    <a:pt x="56007" y="14823"/>
                    <a:pt x="56159" y="15509"/>
                  </a:cubicBezTo>
                  <a:cubicBezTo>
                    <a:pt x="56769" y="18786"/>
                    <a:pt x="57379" y="22138"/>
                    <a:pt x="57226" y="25872"/>
                  </a:cubicBezTo>
                  <a:lnTo>
                    <a:pt x="57226" y="27777"/>
                  </a:lnTo>
                  <a:cubicBezTo>
                    <a:pt x="57988" y="27548"/>
                    <a:pt x="58979" y="27320"/>
                    <a:pt x="59207" y="26939"/>
                  </a:cubicBezTo>
                  <a:close/>
                  <a:moveTo>
                    <a:pt x="45872" y="50408"/>
                  </a:moveTo>
                  <a:lnTo>
                    <a:pt x="45491" y="49189"/>
                  </a:lnTo>
                  <a:lnTo>
                    <a:pt x="43510" y="50637"/>
                  </a:lnTo>
                  <a:cubicBezTo>
                    <a:pt x="44044" y="50713"/>
                    <a:pt x="44653" y="50789"/>
                    <a:pt x="45872" y="50408"/>
                  </a:cubicBezTo>
                  <a:close/>
                  <a:moveTo>
                    <a:pt x="45187" y="44160"/>
                  </a:moveTo>
                  <a:cubicBezTo>
                    <a:pt x="45187" y="44160"/>
                    <a:pt x="44729" y="43551"/>
                    <a:pt x="44501" y="43169"/>
                  </a:cubicBezTo>
                  <a:cubicBezTo>
                    <a:pt x="44272" y="43474"/>
                    <a:pt x="44044" y="43779"/>
                    <a:pt x="45187" y="44160"/>
                  </a:cubicBezTo>
                  <a:close/>
                  <a:moveTo>
                    <a:pt x="32614" y="5374"/>
                  </a:moveTo>
                  <a:cubicBezTo>
                    <a:pt x="32994" y="5374"/>
                    <a:pt x="33452" y="5374"/>
                    <a:pt x="33147" y="4765"/>
                  </a:cubicBezTo>
                  <a:cubicBezTo>
                    <a:pt x="32994" y="4993"/>
                    <a:pt x="32766" y="5146"/>
                    <a:pt x="32614" y="5374"/>
                  </a:cubicBezTo>
                  <a:close/>
                  <a:moveTo>
                    <a:pt x="25756" y="5298"/>
                  </a:moveTo>
                  <a:lnTo>
                    <a:pt x="25374" y="4079"/>
                  </a:lnTo>
                  <a:cubicBezTo>
                    <a:pt x="25374" y="4079"/>
                    <a:pt x="24536" y="4231"/>
                    <a:pt x="24536" y="4231"/>
                  </a:cubicBezTo>
                  <a:cubicBezTo>
                    <a:pt x="24689" y="4765"/>
                    <a:pt x="24841" y="5222"/>
                    <a:pt x="25756" y="5298"/>
                  </a:cubicBezTo>
                  <a:close/>
                  <a:moveTo>
                    <a:pt x="20041" y="9261"/>
                  </a:moveTo>
                  <a:cubicBezTo>
                    <a:pt x="20041" y="9261"/>
                    <a:pt x="19812" y="8270"/>
                    <a:pt x="18364" y="7660"/>
                  </a:cubicBezTo>
                  <a:cubicBezTo>
                    <a:pt x="16688" y="8575"/>
                    <a:pt x="14935" y="9413"/>
                    <a:pt x="13335" y="10403"/>
                  </a:cubicBezTo>
                  <a:cubicBezTo>
                    <a:pt x="13106" y="10556"/>
                    <a:pt x="13335" y="11166"/>
                    <a:pt x="13411" y="11547"/>
                  </a:cubicBezTo>
                  <a:cubicBezTo>
                    <a:pt x="15621" y="10784"/>
                    <a:pt x="17907" y="10099"/>
                    <a:pt x="20041" y="9261"/>
                  </a:cubicBezTo>
                  <a:close/>
                </a:path>
              </a:pathLst>
            </a:custGeom>
            <a:solidFill>
              <a:srgbClr val="040000"/>
            </a:solidFill>
            <a:ln w="7620" cap="flat">
              <a:noFill/>
              <a:prstDash val="solid"/>
              <a:miter/>
            </a:ln>
          </p:spPr>
          <p:txBody>
            <a:bodyPr rtlCol="0" anchor="ctr"/>
            <a:lstStyle/>
            <a:p>
              <a:endParaRPr lang="ja-JP" altLang="en-US"/>
            </a:p>
          </p:txBody>
        </p:sp>
        <p:sp>
          <p:nvSpPr>
            <p:cNvPr id="60" name="フリーフォーム: 図形 59">
              <a:extLst>
                <a:ext uri="{FF2B5EF4-FFF2-40B4-BE49-F238E27FC236}">
                  <a16:creationId xmlns:a16="http://schemas.microsoft.com/office/drawing/2014/main" id="{93B6485D-B068-A742-3181-76458109A668}"/>
                </a:ext>
              </a:extLst>
            </p:cNvPr>
            <p:cNvSpPr/>
            <p:nvPr/>
          </p:nvSpPr>
          <p:spPr>
            <a:xfrm>
              <a:off x="5330037" y="4034103"/>
              <a:ext cx="35051" cy="10557"/>
            </a:xfrm>
            <a:custGeom>
              <a:avLst/>
              <a:gdLst>
                <a:gd name="connsiteX0" fmla="*/ 34442 w 35051"/>
                <a:gd name="connsiteY0" fmla="*/ 6630 h 10557"/>
                <a:gd name="connsiteX1" fmla="*/ 35052 w 35051"/>
                <a:gd name="connsiteY1" fmla="*/ 9601 h 10557"/>
                <a:gd name="connsiteX2" fmla="*/ 34137 w 35051"/>
                <a:gd name="connsiteY2" fmla="*/ 9754 h 10557"/>
                <a:gd name="connsiteX3" fmla="*/ 19888 w 35051"/>
                <a:gd name="connsiteY3" fmla="*/ 10287 h 10557"/>
                <a:gd name="connsiteX4" fmla="*/ 0 w 35051"/>
                <a:gd name="connsiteY4" fmla="*/ 9297 h 10557"/>
                <a:gd name="connsiteX5" fmla="*/ 457 w 35051"/>
                <a:gd name="connsiteY5" fmla="*/ 4343 h 10557"/>
                <a:gd name="connsiteX6" fmla="*/ 990 w 35051"/>
                <a:gd name="connsiteY6" fmla="*/ 3734 h 10557"/>
                <a:gd name="connsiteX7" fmla="*/ 1295 w 35051"/>
                <a:gd name="connsiteY7" fmla="*/ 0 h 10557"/>
                <a:gd name="connsiteX8" fmla="*/ 19964 w 35051"/>
                <a:gd name="connsiteY8" fmla="*/ 839 h 10557"/>
                <a:gd name="connsiteX9" fmla="*/ 28880 w 35051"/>
                <a:gd name="connsiteY9" fmla="*/ 1143 h 10557"/>
                <a:gd name="connsiteX10" fmla="*/ 28880 w 35051"/>
                <a:gd name="connsiteY10" fmla="*/ 5182 h 10557"/>
                <a:gd name="connsiteX11" fmla="*/ 28422 w 35051"/>
                <a:gd name="connsiteY11" fmla="*/ 5182 h 10557"/>
                <a:gd name="connsiteX12" fmla="*/ 29261 w 35051"/>
                <a:gd name="connsiteY12" fmla="*/ 5563 h 10557"/>
                <a:gd name="connsiteX13" fmla="*/ 31394 w 35051"/>
                <a:gd name="connsiteY13" fmla="*/ 6020 h 10557"/>
                <a:gd name="connsiteX14" fmla="*/ 31394 w 35051"/>
                <a:gd name="connsiteY14" fmla="*/ 6325 h 10557"/>
                <a:gd name="connsiteX15" fmla="*/ 34442 w 35051"/>
                <a:gd name="connsiteY15" fmla="*/ 6630 h 10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051" h="10557">
                  <a:moveTo>
                    <a:pt x="34442" y="6630"/>
                  </a:moveTo>
                  <a:lnTo>
                    <a:pt x="35052" y="9601"/>
                  </a:lnTo>
                  <a:cubicBezTo>
                    <a:pt x="35052" y="9601"/>
                    <a:pt x="34442" y="9754"/>
                    <a:pt x="34137" y="9754"/>
                  </a:cubicBezTo>
                  <a:cubicBezTo>
                    <a:pt x="29337" y="9982"/>
                    <a:pt x="24384" y="11049"/>
                    <a:pt x="19888" y="10287"/>
                  </a:cubicBezTo>
                  <a:cubicBezTo>
                    <a:pt x="13335" y="9297"/>
                    <a:pt x="6629" y="9525"/>
                    <a:pt x="0" y="9297"/>
                  </a:cubicBezTo>
                  <a:lnTo>
                    <a:pt x="457" y="4343"/>
                  </a:lnTo>
                  <a:cubicBezTo>
                    <a:pt x="838" y="4343"/>
                    <a:pt x="1295" y="4343"/>
                    <a:pt x="990" y="3734"/>
                  </a:cubicBezTo>
                  <a:lnTo>
                    <a:pt x="1295" y="0"/>
                  </a:lnTo>
                  <a:cubicBezTo>
                    <a:pt x="7544" y="229"/>
                    <a:pt x="13792" y="457"/>
                    <a:pt x="19964" y="839"/>
                  </a:cubicBezTo>
                  <a:cubicBezTo>
                    <a:pt x="22936" y="991"/>
                    <a:pt x="25908" y="1143"/>
                    <a:pt x="28880" y="1143"/>
                  </a:cubicBezTo>
                  <a:lnTo>
                    <a:pt x="28880" y="5182"/>
                  </a:lnTo>
                  <a:cubicBezTo>
                    <a:pt x="28880" y="5182"/>
                    <a:pt x="28575" y="5182"/>
                    <a:pt x="28422" y="5182"/>
                  </a:cubicBezTo>
                  <a:lnTo>
                    <a:pt x="29261" y="5563"/>
                  </a:lnTo>
                  <a:lnTo>
                    <a:pt x="31394" y="6020"/>
                  </a:lnTo>
                  <a:cubicBezTo>
                    <a:pt x="31394" y="6020"/>
                    <a:pt x="31394" y="6325"/>
                    <a:pt x="31394" y="6325"/>
                  </a:cubicBezTo>
                  <a:cubicBezTo>
                    <a:pt x="32385" y="6477"/>
                    <a:pt x="33452" y="6554"/>
                    <a:pt x="34442" y="6630"/>
                  </a:cubicBezTo>
                  <a:close/>
                </a:path>
              </a:pathLst>
            </a:custGeom>
            <a:solidFill>
              <a:srgbClr val="040000"/>
            </a:solidFill>
            <a:ln w="7620" cap="flat">
              <a:noFill/>
              <a:prstDash val="solid"/>
              <a:miter/>
            </a:ln>
          </p:spPr>
          <p:txBody>
            <a:bodyPr rtlCol="0" anchor="ctr"/>
            <a:lstStyle/>
            <a:p>
              <a:endParaRPr lang="ja-JP" altLang="en-US"/>
            </a:p>
          </p:txBody>
        </p:sp>
        <p:sp>
          <p:nvSpPr>
            <p:cNvPr id="61" name="フリーフォーム: 図形 60">
              <a:extLst>
                <a:ext uri="{FF2B5EF4-FFF2-40B4-BE49-F238E27FC236}">
                  <a16:creationId xmlns:a16="http://schemas.microsoft.com/office/drawing/2014/main" id="{33DDA5F2-166A-99F8-5690-CEF3C357E1BA}"/>
                </a:ext>
              </a:extLst>
            </p:cNvPr>
            <p:cNvSpPr/>
            <p:nvPr/>
          </p:nvSpPr>
          <p:spPr>
            <a:xfrm>
              <a:off x="5323575" y="3961662"/>
              <a:ext cx="42684" cy="16629"/>
            </a:xfrm>
            <a:custGeom>
              <a:avLst/>
              <a:gdLst>
                <a:gd name="connsiteX0" fmla="*/ 40524 w 42684"/>
                <a:gd name="connsiteY0" fmla="*/ 5919 h 16629"/>
                <a:gd name="connsiteX1" fmla="*/ 39609 w 42684"/>
                <a:gd name="connsiteY1" fmla="*/ 12701 h 16629"/>
                <a:gd name="connsiteX2" fmla="*/ 22464 w 42684"/>
                <a:gd name="connsiteY2" fmla="*/ 16587 h 16629"/>
                <a:gd name="connsiteX3" fmla="*/ 18273 w 42684"/>
                <a:gd name="connsiteY3" fmla="*/ 15825 h 16629"/>
                <a:gd name="connsiteX4" fmla="*/ 8900 w 42684"/>
                <a:gd name="connsiteY4" fmla="*/ 14682 h 16629"/>
                <a:gd name="connsiteX5" fmla="*/ 671 w 42684"/>
                <a:gd name="connsiteY5" fmla="*/ 12701 h 16629"/>
                <a:gd name="connsiteX6" fmla="*/ 61 w 42684"/>
                <a:gd name="connsiteY6" fmla="*/ 11557 h 16629"/>
                <a:gd name="connsiteX7" fmla="*/ 13930 w 42684"/>
                <a:gd name="connsiteY7" fmla="*/ 1423 h 16629"/>
                <a:gd name="connsiteX8" fmla="*/ 32827 w 42684"/>
                <a:gd name="connsiteY8" fmla="*/ 1271 h 16629"/>
                <a:gd name="connsiteX9" fmla="*/ 40447 w 42684"/>
                <a:gd name="connsiteY9" fmla="*/ 5842 h 166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684" h="16629">
                  <a:moveTo>
                    <a:pt x="40524" y="5919"/>
                  </a:moveTo>
                  <a:cubicBezTo>
                    <a:pt x="43648" y="8053"/>
                    <a:pt x="43419" y="11557"/>
                    <a:pt x="39609" y="12701"/>
                  </a:cubicBezTo>
                  <a:cubicBezTo>
                    <a:pt x="34123" y="14377"/>
                    <a:pt x="28255" y="15520"/>
                    <a:pt x="22464" y="16587"/>
                  </a:cubicBezTo>
                  <a:cubicBezTo>
                    <a:pt x="21245" y="16815"/>
                    <a:pt x="19721" y="16053"/>
                    <a:pt x="18273" y="15825"/>
                  </a:cubicBezTo>
                  <a:cubicBezTo>
                    <a:pt x="15149" y="15444"/>
                    <a:pt x="11949" y="15215"/>
                    <a:pt x="8900" y="14682"/>
                  </a:cubicBezTo>
                  <a:cubicBezTo>
                    <a:pt x="6081" y="14225"/>
                    <a:pt x="3414" y="13462"/>
                    <a:pt x="671" y="12701"/>
                  </a:cubicBezTo>
                  <a:cubicBezTo>
                    <a:pt x="290" y="12624"/>
                    <a:pt x="-167" y="11710"/>
                    <a:pt x="61" y="11557"/>
                  </a:cubicBezTo>
                  <a:cubicBezTo>
                    <a:pt x="4100" y="7747"/>
                    <a:pt x="7605" y="3328"/>
                    <a:pt x="13930" y="1423"/>
                  </a:cubicBezTo>
                  <a:cubicBezTo>
                    <a:pt x="19949" y="-330"/>
                    <a:pt x="26503" y="-558"/>
                    <a:pt x="32827" y="1271"/>
                  </a:cubicBezTo>
                  <a:cubicBezTo>
                    <a:pt x="35875" y="3099"/>
                    <a:pt x="38314" y="4395"/>
                    <a:pt x="40447" y="5842"/>
                  </a:cubicBezTo>
                  <a:close/>
                </a:path>
              </a:pathLst>
            </a:custGeom>
            <a:solidFill>
              <a:srgbClr val="898989"/>
            </a:solidFill>
            <a:ln w="7620" cap="flat">
              <a:noFill/>
              <a:prstDash val="solid"/>
              <a:miter/>
            </a:ln>
          </p:spPr>
          <p:txBody>
            <a:bodyPr rtlCol="0" anchor="ctr"/>
            <a:lstStyle/>
            <a:p>
              <a:endParaRPr lang="ja-JP" altLang="en-US"/>
            </a:p>
          </p:txBody>
        </p:sp>
        <p:sp>
          <p:nvSpPr>
            <p:cNvPr id="62" name="フリーフォーム: 図形 61">
              <a:extLst>
                <a:ext uri="{FF2B5EF4-FFF2-40B4-BE49-F238E27FC236}">
                  <a16:creationId xmlns:a16="http://schemas.microsoft.com/office/drawing/2014/main" id="{18E7B8A4-51A9-1C6F-176F-7277D295B87E}"/>
                </a:ext>
              </a:extLst>
            </p:cNvPr>
            <p:cNvSpPr/>
            <p:nvPr/>
          </p:nvSpPr>
          <p:spPr>
            <a:xfrm>
              <a:off x="5283411" y="4449333"/>
              <a:ext cx="81534" cy="50694"/>
            </a:xfrm>
            <a:custGeom>
              <a:avLst/>
              <a:gdLst>
                <a:gd name="connsiteX0" fmla="*/ 73372 w 81534"/>
                <a:gd name="connsiteY0" fmla="*/ 9128 h 50694"/>
                <a:gd name="connsiteX1" fmla="*/ 79773 w 81534"/>
                <a:gd name="connsiteY1" fmla="*/ 23454 h 50694"/>
                <a:gd name="connsiteX2" fmla="*/ 67124 w 81534"/>
                <a:gd name="connsiteY2" fmla="*/ 40370 h 50694"/>
                <a:gd name="connsiteX3" fmla="*/ 46397 w 81534"/>
                <a:gd name="connsiteY3" fmla="*/ 49590 h 50694"/>
                <a:gd name="connsiteX4" fmla="*/ 42282 w 81534"/>
                <a:gd name="connsiteY4" fmla="*/ 50505 h 50694"/>
                <a:gd name="connsiteX5" fmla="*/ 29176 w 81534"/>
                <a:gd name="connsiteY5" fmla="*/ 46923 h 50694"/>
                <a:gd name="connsiteX6" fmla="*/ 18584 w 81534"/>
                <a:gd name="connsiteY6" fmla="*/ 41208 h 50694"/>
                <a:gd name="connsiteX7" fmla="*/ 3115 w 81534"/>
                <a:gd name="connsiteY7" fmla="*/ 31150 h 50694"/>
                <a:gd name="connsiteX8" fmla="*/ 13402 w 81534"/>
                <a:gd name="connsiteY8" fmla="*/ 7833 h 50694"/>
                <a:gd name="connsiteX9" fmla="*/ 31614 w 81534"/>
                <a:gd name="connsiteY9" fmla="*/ 4480 h 50694"/>
                <a:gd name="connsiteX10" fmla="*/ 35348 w 81534"/>
                <a:gd name="connsiteY10" fmla="*/ 2880 h 50694"/>
                <a:gd name="connsiteX11" fmla="*/ 47616 w 81534"/>
                <a:gd name="connsiteY11" fmla="*/ 594 h 50694"/>
                <a:gd name="connsiteX12" fmla="*/ 73448 w 81534"/>
                <a:gd name="connsiteY12" fmla="*/ 9280 h 50694"/>
                <a:gd name="connsiteX13" fmla="*/ 69638 w 81534"/>
                <a:gd name="connsiteY13" fmla="*/ 23073 h 50694"/>
                <a:gd name="connsiteX14" fmla="*/ 69638 w 81534"/>
                <a:gd name="connsiteY14" fmla="*/ 20787 h 50694"/>
                <a:gd name="connsiteX15" fmla="*/ 68190 w 81534"/>
                <a:gd name="connsiteY15" fmla="*/ 17967 h 50694"/>
                <a:gd name="connsiteX16" fmla="*/ 67124 w 81534"/>
                <a:gd name="connsiteY16" fmla="*/ 20939 h 50694"/>
                <a:gd name="connsiteX17" fmla="*/ 69714 w 81534"/>
                <a:gd name="connsiteY17" fmla="*/ 23149 h 50694"/>
                <a:gd name="connsiteX18" fmla="*/ 54931 w 81534"/>
                <a:gd name="connsiteY18" fmla="*/ 37475 h 50694"/>
                <a:gd name="connsiteX19" fmla="*/ 55770 w 81534"/>
                <a:gd name="connsiteY19" fmla="*/ 37855 h 50694"/>
                <a:gd name="connsiteX20" fmla="*/ 54931 w 81534"/>
                <a:gd name="connsiteY20" fmla="*/ 37475 h 50694"/>
                <a:gd name="connsiteX21" fmla="*/ 47997 w 81534"/>
                <a:gd name="connsiteY21" fmla="*/ 31226 h 50694"/>
                <a:gd name="connsiteX22" fmla="*/ 54931 w 81534"/>
                <a:gd name="connsiteY22" fmla="*/ 15224 h 50694"/>
                <a:gd name="connsiteX23" fmla="*/ 49674 w 81534"/>
                <a:gd name="connsiteY23" fmla="*/ 14310 h 50694"/>
                <a:gd name="connsiteX24" fmla="*/ 40454 w 81534"/>
                <a:gd name="connsiteY24" fmla="*/ 15529 h 50694"/>
                <a:gd name="connsiteX25" fmla="*/ 25594 w 81534"/>
                <a:gd name="connsiteY25" fmla="*/ 14310 h 50694"/>
                <a:gd name="connsiteX26" fmla="*/ 13326 w 81534"/>
                <a:gd name="connsiteY26" fmla="*/ 22996 h 50694"/>
                <a:gd name="connsiteX27" fmla="*/ 13860 w 81534"/>
                <a:gd name="connsiteY27" fmla="*/ 26121 h 50694"/>
                <a:gd name="connsiteX28" fmla="*/ 22242 w 81534"/>
                <a:gd name="connsiteY28" fmla="*/ 32140 h 50694"/>
                <a:gd name="connsiteX29" fmla="*/ 27423 w 81534"/>
                <a:gd name="connsiteY29" fmla="*/ 32750 h 50694"/>
                <a:gd name="connsiteX30" fmla="*/ 34205 w 81534"/>
                <a:gd name="connsiteY30" fmla="*/ 32979 h 50694"/>
                <a:gd name="connsiteX31" fmla="*/ 44644 w 81534"/>
                <a:gd name="connsiteY31" fmla="*/ 32293 h 50694"/>
                <a:gd name="connsiteX32" fmla="*/ 47921 w 81534"/>
                <a:gd name="connsiteY32" fmla="*/ 31150 h 50694"/>
                <a:gd name="connsiteX33" fmla="*/ 52036 w 81534"/>
                <a:gd name="connsiteY33" fmla="*/ 44637 h 50694"/>
                <a:gd name="connsiteX34" fmla="*/ 52874 w 81534"/>
                <a:gd name="connsiteY34" fmla="*/ 42732 h 50694"/>
                <a:gd name="connsiteX35" fmla="*/ 51045 w 81534"/>
                <a:gd name="connsiteY35" fmla="*/ 44332 h 50694"/>
                <a:gd name="connsiteX36" fmla="*/ 52036 w 81534"/>
                <a:gd name="connsiteY36" fmla="*/ 44637 h 5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1534" h="50694">
                  <a:moveTo>
                    <a:pt x="73372" y="9128"/>
                  </a:moveTo>
                  <a:cubicBezTo>
                    <a:pt x="81754" y="13014"/>
                    <a:pt x="83278" y="16443"/>
                    <a:pt x="79773" y="23454"/>
                  </a:cubicBezTo>
                  <a:cubicBezTo>
                    <a:pt x="76725" y="29474"/>
                    <a:pt x="73143" y="35417"/>
                    <a:pt x="67124" y="40370"/>
                  </a:cubicBezTo>
                  <a:cubicBezTo>
                    <a:pt x="61485" y="44942"/>
                    <a:pt x="55236" y="48752"/>
                    <a:pt x="46397" y="49590"/>
                  </a:cubicBezTo>
                  <a:cubicBezTo>
                    <a:pt x="44949" y="49743"/>
                    <a:pt x="43654" y="50276"/>
                    <a:pt x="42282" y="50505"/>
                  </a:cubicBezTo>
                  <a:cubicBezTo>
                    <a:pt x="37101" y="51267"/>
                    <a:pt x="33062" y="49666"/>
                    <a:pt x="29176" y="46923"/>
                  </a:cubicBezTo>
                  <a:cubicBezTo>
                    <a:pt x="26052" y="44256"/>
                    <a:pt x="22394" y="42732"/>
                    <a:pt x="18584" y="41208"/>
                  </a:cubicBezTo>
                  <a:cubicBezTo>
                    <a:pt x="12412" y="38694"/>
                    <a:pt x="6544" y="35798"/>
                    <a:pt x="3115" y="31150"/>
                  </a:cubicBezTo>
                  <a:cubicBezTo>
                    <a:pt x="-3514" y="22006"/>
                    <a:pt x="677" y="12633"/>
                    <a:pt x="13402" y="7833"/>
                  </a:cubicBezTo>
                  <a:cubicBezTo>
                    <a:pt x="19117" y="5699"/>
                    <a:pt x="25061" y="4175"/>
                    <a:pt x="31614" y="4480"/>
                  </a:cubicBezTo>
                  <a:cubicBezTo>
                    <a:pt x="33519" y="4556"/>
                    <a:pt x="34281" y="4099"/>
                    <a:pt x="35348" y="2880"/>
                  </a:cubicBezTo>
                  <a:cubicBezTo>
                    <a:pt x="38244" y="-321"/>
                    <a:pt x="41673" y="-473"/>
                    <a:pt x="47616" y="594"/>
                  </a:cubicBezTo>
                  <a:cubicBezTo>
                    <a:pt x="57141" y="2194"/>
                    <a:pt x="65371" y="5547"/>
                    <a:pt x="73448" y="9280"/>
                  </a:cubicBezTo>
                  <a:close/>
                  <a:moveTo>
                    <a:pt x="69638" y="23073"/>
                  </a:moveTo>
                  <a:cubicBezTo>
                    <a:pt x="69638" y="22311"/>
                    <a:pt x="69867" y="21472"/>
                    <a:pt x="69638" y="20787"/>
                  </a:cubicBezTo>
                  <a:cubicBezTo>
                    <a:pt x="69333" y="19796"/>
                    <a:pt x="71010" y="18120"/>
                    <a:pt x="68190" y="17967"/>
                  </a:cubicBezTo>
                  <a:cubicBezTo>
                    <a:pt x="67885" y="17967"/>
                    <a:pt x="66971" y="19949"/>
                    <a:pt x="67124" y="20939"/>
                  </a:cubicBezTo>
                  <a:cubicBezTo>
                    <a:pt x="67200" y="21854"/>
                    <a:pt x="68343" y="22692"/>
                    <a:pt x="69714" y="23149"/>
                  </a:cubicBezTo>
                  <a:close/>
                  <a:moveTo>
                    <a:pt x="54931" y="37475"/>
                  </a:moveTo>
                  <a:cubicBezTo>
                    <a:pt x="54931" y="37475"/>
                    <a:pt x="55465" y="37703"/>
                    <a:pt x="55770" y="37855"/>
                  </a:cubicBezTo>
                  <a:cubicBezTo>
                    <a:pt x="55770" y="37551"/>
                    <a:pt x="55694" y="37246"/>
                    <a:pt x="54931" y="37475"/>
                  </a:cubicBezTo>
                  <a:close/>
                  <a:moveTo>
                    <a:pt x="47997" y="31226"/>
                  </a:moveTo>
                  <a:cubicBezTo>
                    <a:pt x="57675" y="27797"/>
                    <a:pt x="60189" y="22082"/>
                    <a:pt x="54931" y="15224"/>
                  </a:cubicBezTo>
                  <a:cubicBezTo>
                    <a:pt x="53461" y="13296"/>
                    <a:pt x="51708" y="12991"/>
                    <a:pt x="49674" y="14310"/>
                  </a:cubicBezTo>
                  <a:cubicBezTo>
                    <a:pt x="45406" y="17129"/>
                    <a:pt x="45406" y="17205"/>
                    <a:pt x="40454" y="15529"/>
                  </a:cubicBezTo>
                  <a:cubicBezTo>
                    <a:pt x="35653" y="13852"/>
                    <a:pt x="30624" y="13243"/>
                    <a:pt x="25594" y="14310"/>
                  </a:cubicBezTo>
                  <a:cubicBezTo>
                    <a:pt x="19803" y="15529"/>
                    <a:pt x="15765" y="18272"/>
                    <a:pt x="13326" y="22996"/>
                  </a:cubicBezTo>
                  <a:cubicBezTo>
                    <a:pt x="13479" y="24063"/>
                    <a:pt x="13098" y="25435"/>
                    <a:pt x="13860" y="26121"/>
                  </a:cubicBezTo>
                  <a:cubicBezTo>
                    <a:pt x="16374" y="28330"/>
                    <a:pt x="19194" y="30388"/>
                    <a:pt x="22242" y="32140"/>
                  </a:cubicBezTo>
                  <a:cubicBezTo>
                    <a:pt x="23537" y="32826"/>
                    <a:pt x="26661" y="33284"/>
                    <a:pt x="27423" y="32750"/>
                  </a:cubicBezTo>
                  <a:cubicBezTo>
                    <a:pt x="30090" y="30769"/>
                    <a:pt x="31767" y="32064"/>
                    <a:pt x="34205" y="32979"/>
                  </a:cubicBezTo>
                  <a:cubicBezTo>
                    <a:pt x="37634" y="34274"/>
                    <a:pt x="41444" y="35112"/>
                    <a:pt x="44644" y="32293"/>
                  </a:cubicBezTo>
                  <a:cubicBezTo>
                    <a:pt x="45330" y="31683"/>
                    <a:pt x="46854" y="31531"/>
                    <a:pt x="47921" y="31150"/>
                  </a:cubicBezTo>
                  <a:close/>
                  <a:moveTo>
                    <a:pt x="52036" y="44637"/>
                  </a:moveTo>
                  <a:cubicBezTo>
                    <a:pt x="52569" y="44180"/>
                    <a:pt x="53026" y="43723"/>
                    <a:pt x="52874" y="42732"/>
                  </a:cubicBezTo>
                  <a:cubicBezTo>
                    <a:pt x="52264" y="43266"/>
                    <a:pt x="51655" y="43799"/>
                    <a:pt x="51045" y="44332"/>
                  </a:cubicBezTo>
                  <a:cubicBezTo>
                    <a:pt x="51350" y="44485"/>
                    <a:pt x="51960" y="44714"/>
                    <a:pt x="52036" y="44637"/>
                  </a:cubicBezTo>
                  <a:close/>
                </a:path>
              </a:pathLst>
            </a:custGeom>
            <a:solidFill>
              <a:srgbClr val="040000"/>
            </a:solidFill>
            <a:ln w="7620" cap="flat">
              <a:noFill/>
              <a:prstDash val="solid"/>
              <a:miter/>
            </a:ln>
          </p:spPr>
          <p:txBody>
            <a:bodyPr rtlCol="0" anchor="ctr"/>
            <a:lstStyle/>
            <a:p>
              <a:endParaRPr lang="ja-JP" altLang="en-US"/>
            </a:p>
          </p:txBody>
        </p:sp>
        <p:sp>
          <p:nvSpPr>
            <p:cNvPr id="63" name="フリーフォーム: 図形 62">
              <a:extLst>
                <a:ext uri="{FF2B5EF4-FFF2-40B4-BE49-F238E27FC236}">
                  <a16:creationId xmlns:a16="http://schemas.microsoft.com/office/drawing/2014/main" id="{F53C8EE5-CA7E-82D2-4F16-969FD60B3773}"/>
                </a:ext>
              </a:extLst>
            </p:cNvPr>
            <p:cNvSpPr/>
            <p:nvPr/>
          </p:nvSpPr>
          <p:spPr>
            <a:xfrm>
              <a:off x="5292306" y="4339507"/>
              <a:ext cx="71432" cy="49973"/>
            </a:xfrm>
            <a:custGeom>
              <a:avLst/>
              <a:gdLst>
                <a:gd name="connsiteX0" fmla="*/ 65087 w 71432"/>
                <a:gd name="connsiteY0" fmla="*/ 10141 h 49973"/>
                <a:gd name="connsiteX1" fmla="*/ 69963 w 71432"/>
                <a:gd name="connsiteY1" fmla="*/ 24619 h 49973"/>
                <a:gd name="connsiteX2" fmla="*/ 65696 w 71432"/>
                <a:gd name="connsiteY2" fmla="*/ 32468 h 49973"/>
                <a:gd name="connsiteX3" fmla="*/ 49694 w 71432"/>
                <a:gd name="connsiteY3" fmla="*/ 47784 h 49973"/>
                <a:gd name="connsiteX4" fmla="*/ 24243 w 71432"/>
                <a:gd name="connsiteY4" fmla="*/ 48927 h 49973"/>
                <a:gd name="connsiteX5" fmla="*/ 17843 w 71432"/>
                <a:gd name="connsiteY5" fmla="*/ 46107 h 49973"/>
                <a:gd name="connsiteX6" fmla="*/ 7480 w 71432"/>
                <a:gd name="connsiteY6" fmla="*/ 41993 h 49973"/>
                <a:gd name="connsiteX7" fmla="*/ 926 w 71432"/>
                <a:gd name="connsiteY7" fmla="*/ 26981 h 49973"/>
                <a:gd name="connsiteX8" fmla="*/ 12280 w 71432"/>
                <a:gd name="connsiteY8" fmla="*/ 12122 h 49973"/>
                <a:gd name="connsiteX9" fmla="*/ 12966 w 71432"/>
                <a:gd name="connsiteY9" fmla="*/ 6559 h 49973"/>
                <a:gd name="connsiteX10" fmla="*/ 11823 w 71432"/>
                <a:gd name="connsiteY10" fmla="*/ 3054 h 49973"/>
                <a:gd name="connsiteX11" fmla="*/ 18681 w 71432"/>
                <a:gd name="connsiteY11" fmla="*/ 83 h 49973"/>
                <a:gd name="connsiteX12" fmla="*/ 32168 w 71432"/>
                <a:gd name="connsiteY12" fmla="*/ 997 h 49973"/>
                <a:gd name="connsiteX13" fmla="*/ 49313 w 71432"/>
                <a:gd name="connsiteY13" fmla="*/ 3740 h 49973"/>
                <a:gd name="connsiteX14" fmla="*/ 65011 w 71432"/>
                <a:gd name="connsiteY14" fmla="*/ 10141 h 49973"/>
                <a:gd name="connsiteX15" fmla="*/ 61810 w 71432"/>
                <a:gd name="connsiteY15" fmla="*/ 31401 h 49973"/>
                <a:gd name="connsiteX16" fmla="*/ 61505 w 71432"/>
                <a:gd name="connsiteY16" fmla="*/ 29724 h 49973"/>
                <a:gd name="connsiteX17" fmla="*/ 60972 w 71432"/>
                <a:gd name="connsiteY17" fmla="*/ 31249 h 49973"/>
                <a:gd name="connsiteX18" fmla="*/ 61810 w 71432"/>
                <a:gd name="connsiteY18" fmla="*/ 31401 h 49973"/>
                <a:gd name="connsiteX19" fmla="*/ 56781 w 71432"/>
                <a:gd name="connsiteY19" fmla="*/ 27286 h 49973"/>
                <a:gd name="connsiteX20" fmla="*/ 50151 w 71432"/>
                <a:gd name="connsiteY20" fmla="*/ 13951 h 49973"/>
                <a:gd name="connsiteX21" fmla="*/ 47866 w 71432"/>
                <a:gd name="connsiteY21" fmla="*/ 13494 h 49973"/>
                <a:gd name="connsiteX22" fmla="*/ 47408 w 71432"/>
                <a:gd name="connsiteY22" fmla="*/ 15703 h 49973"/>
                <a:gd name="connsiteX23" fmla="*/ 49847 w 71432"/>
                <a:gd name="connsiteY23" fmla="*/ 19209 h 49973"/>
                <a:gd name="connsiteX24" fmla="*/ 47637 w 71432"/>
                <a:gd name="connsiteY24" fmla="*/ 34830 h 49973"/>
                <a:gd name="connsiteX25" fmla="*/ 47408 w 71432"/>
                <a:gd name="connsiteY25" fmla="*/ 36658 h 49973"/>
                <a:gd name="connsiteX26" fmla="*/ 48094 w 71432"/>
                <a:gd name="connsiteY26" fmla="*/ 38335 h 49973"/>
                <a:gd name="connsiteX27" fmla="*/ 49466 w 71432"/>
                <a:gd name="connsiteY27" fmla="*/ 37344 h 49973"/>
                <a:gd name="connsiteX28" fmla="*/ 56781 w 71432"/>
                <a:gd name="connsiteY28" fmla="*/ 27362 h 49973"/>
                <a:gd name="connsiteX29" fmla="*/ 53428 w 71432"/>
                <a:gd name="connsiteY29" fmla="*/ 41231 h 49973"/>
                <a:gd name="connsiteX30" fmla="*/ 55181 w 71432"/>
                <a:gd name="connsiteY30" fmla="*/ 39630 h 49973"/>
                <a:gd name="connsiteX31" fmla="*/ 52133 w 71432"/>
                <a:gd name="connsiteY31" fmla="*/ 40316 h 49973"/>
                <a:gd name="connsiteX32" fmla="*/ 53428 w 71432"/>
                <a:gd name="connsiteY32" fmla="*/ 41231 h 49973"/>
                <a:gd name="connsiteX33" fmla="*/ 44818 w 71432"/>
                <a:gd name="connsiteY33" fmla="*/ 10141 h 49973"/>
                <a:gd name="connsiteX34" fmla="*/ 45351 w 71432"/>
                <a:gd name="connsiteY34" fmla="*/ 9531 h 49973"/>
                <a:gd name="connsiteX35" fmla="*/ 44818 w 71432"/>
                <a:gd name="connsiteY35" fmla="*/ 10141 h 49973"/>
                <a:gd name="connsiteX36" fmla="*/ 37883 w 71432"/>
                <a:gd name="connsiteY36" fmla="*/ 31249 h 49973"/>
                <a:gd name="connsiteX37" fmla="*/ 37731 w 71432"/>
                <a:gd name="connsiteY37" fmla="*/ 22181 h 49973"/>
                <a:gd name="connsiteX38" fmla="*/ 34988 w 71432"/>
                <a:gd name="connsiteY38" fmla="*/ 18218 h 49973"/>
                <a:gd name="connsiteX39" fmla="*/ 33997 w 71432"/>
                <a:gd name="connsiteY39" fmla="*/ 22028 h 49973"/>
                <a:gd name="connsiteX40" fmla="*/ 33997 w 71432"/>
                <a:gd name="connsiteY40" fmla="*/ 23476 h 49973"/>
                <a:gd name="connsiteX41" fmla="*/ 27063 w 71432"/>
                <a:gd name="connsiteY41" fmla="*/ 23400 h 49973"/>
                <a:gd name="connsiteX42" fmla="*/ 19214 w 71432"/>
                <a:gd name="connsiteY42" fmla="*/ 23629 h 49973"/>
                <a:gd name="connsiteX43" fmla="*/ 14033 w 71432"/>
                <a:gd name="connsiteY43" fmla="*/ 30182 h 49973"/>
                <a:gd name="connsiteX44" fmla="*/ 13956 w 71432"/>
                <a:gd name="connsiteY44" fmla="*/ 33001 h 49973"/>
                <a:gd name="connsiteX45" fmla="*/ 15633 w 71432"/>
                <a:gd name="connsiteY45" fmla="*/ 34296 h 49973"/>
                <a:gd name="connsiteX46" fmla="*/ 17386 w 71432"/>
                <a:gd name="connsiteY46" fmla="*/ 33382 h 49973"/>
                <a:gd name="connsiteX47" fmla="*/ 23024 w 71432"/>
                <a:gd name="connsiteY47" fmla="*/ 31706 h 49973"/>
                <a:gd name="connsiteX48" fmla="*/ 25996 w 71432"/>
                <a:gd name="connsiteY48" fmla="*/ 34677 h 49973"/>
                <a:gd name="connsiteX49" fmla="*/ 27291 w 71432"/>
                <a:gd name="connsiteY49" fmla="*/ 36354 h 49973"/>
                <a:gd name="connsiteX50" fmla="*/ 37960 w 71432"/>
                <a:gd name="connsiteY50" fmla="*/ 31172 h 49973"/>
                <a:gd name="connsiteX51" fmla="*/ 25386 w 71432"/>
                <a:gd name="connsiteY51" fmla="*/ 17075 h 49973"/>
                <a:gd name="connsiteX52" fmla="*/ 27215 w 71432"/>
                <a:gd name="connsiteY52" fmla="*/ 15856 h 49973"/>
                <a:gd name="connsiteX53" fmla="*/ 24853 w 71432"/>
                <a:gd name="connsiteY53" fmla="*/ 15399 h 49973"/>
                <a:gd name="connsiteX54" fmla="*/ 23177 w 71432"/>
                <a:gd name="connsiteY54" fmla="*/ 16770 h 49973"/>
                <a:gd name="connsiteX55" fmla="*/ 25386 w 71432"/>
                <a:gd name="connsiteY55" fmla="*/ 17075 h 49973"/>
                <a:gd name="connsiteX56" fmla="*/ 21881 w 71432"/>
                <a:gd name="connsiteY56" fmla="*/ 6255 h 49973"/>
                <a:gd name="connsiteX57" fmla="*/ 24472 w 71432"/>
                <a:gd name="connsiteY57" fmla="*/ 6255 h 49973"/>
                <a:gd name="connsiteX58" fmla="*/ 23634 w 71432"/>
                <a:gd name="connsiteY58" fmla="*/ 4807 h 49973"/>
                <a:gd name="connsiteX59" fmla="*/ 21805 w 71432"/>
                <a:gd name="connsiteY59" fmla="*/ 6255 h 499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71432" h="49973">
                  <a:moveTo>
                    <a:pt x="65087" y="10141"/>
                  </a:moveTo>
                  <a:cubicBezTo>
                    <a:pt x="70954" y="14256"/>
                    <a:pt x="73164" y="18904"/>
                    <a:pt x="69963" y="24619"/>
                  </a:cubicBezTo>
                  <a:cubicBezTo>
                    <a:pt x="68516" y="27210"/>
                    <a:pt x="67144" y="29877"/>
                    <a:pt x="65696" y="32468"/>
                  </a:cubicBezTo>
                  <a:cubicBezTo>
                    <a:pt x="62420" y="38487"/>
                    <a:pt x="56781" y="43288"/>
                    <a:pt x="49694" y="47784"/>
                  </a:cubicBezTo>
                  <a:cubicBezTo>
                    <a:pt x="41160" y="50299"/>
                    <a:pt x="32702" y="50603"/>
                    <a:pt x="24243" y="48927"/>
                  </a:cubicBezTo>
                  <a:cubicBezTo>
                    <a:pt x="21958" y="48469"/>
                    <a:pt x="19976" y="47022"/>
                    <a:pt x="17843" y="46107"/>
                  </a:cubicBezTo>
                  <a:cubicBezTo>
                    <a:pt x="14414" y="44736"/>
                    <a:pt x="10832" y="43517"/>
                    <a:pt x="7480" y="41993"/>
                  </a:cubicBezTo>
                  <a:cubicBezTo>
                    <a:pt x="1155" y="39021"/>
                    <a:pt x="-1588" y="32620"/>
                    <a:pt x="926" y="26981"/>
                  </a:cubicBezTo>
                  <a:cubicBezTo>
                    <a:pt x="3365" y="21495"/>
                    <a:pt x="6184" y="16161"/>
                    <a:pt x="12280" y="12122"/>
                  </a:cubicBezTo>
                  <a:cubicBezTo>
                    <a:pt x="14871" y="10446"/>
                    <a:pt x="14033" y="8541"/>
                    <a:pt x="12966" y="6559"/>
                  </a:cubicBezTo>
                  <a:cubicBezTo>
                    <a:pt x="12356" y="5417"/>
                    <a:pt x="11137" y="3512"/>
                    <a:pt x="11823" y="3054"/>
                  </a:cubicBezTo>
                  <a:cubicBezTo>
                    <a:pt x="13652" y="1759"/>
                    <a:pt x="16243" y="235"/>
                    <a:pt x="18681" y="83"/>
                  </a:cubicBezTo>
                  <a:cubicBezTo>
                    <a:pt x="23101" y="-146"/>
                    <a:pt x="27825" y="83"/>
                    <a:pt x="32168" y="997"/>
                  </a:cubicBezTo>
                  <a:cubicBezTo>
                    <a:pt x="37807" y="2064"/>
                    <a:pt x="43903" y="1759"/>
                    <a:pt x="49313" y="3740"/>
                  </a:cubicBezTo>
                  <a:cubicBezTo>
                    <a:pt x="54723" y="5645"/>
                    <a:pt x="60515" y="7017"/>
                    <a:pt x="65011" y="10141"/>
                  </a:cubicBezTo>
                  <a:close/>
                  <a:moveTo>
                    <a:pt x="61810" y="31401"/>
                  </a:moveTo>
                  <a:cubicBezTo>
                    <a:pt x="61963" y="31020"/>
                    <a:pt x="62039" y="30563"/>
                    <a:pt x="61505" y="29724"/>
                  </a:cubicBezTo>
                  <a:cubicBezTo>
                    <a:pt x="61353" y="30258"/>
                    <a:pt x="61124" y="30715"/>
                    <a:pt x="60972" y="31249"/>
                  </a:cubicBezTo>
                  <a:cubicBezTo>
                    <a:pt x="60972" y="31249"/>
                    <a:pt x="61505" y="31324"/>
                    <a:pt x="61810" y="31401"/>
                  </a:cubicBezTo>
                  <a:close/>
                  <a:moveTo>
                    <a:pt x="56781" y="27286"/>
                  </a:moveTo>
                  <a:cubicBezTo>
                    <a:pt x="59448" y="20961"/>
                    <a:pt x="59448" y="16084"/>
                    <a:pt x="50151" y="13951"/>
                  </a:cubicBezTo>
                  <a:cubicBezTo>
                    <a:pt x="49390" y="13798"/>
                    <a:pt x="48628" y="13646"/>
                    <a:pt x="47866" y="13494"/>
                  </a:cubicBezTo>
                  <a:cubicBezTo>
                    <a:pt x="47713" y="14256"/>
                    <a:pt x="47103" y="15094"/>
                    <a:pt x="47408" y="15703"/>
                  </a:cubicBezTo>
                  <a:cubicBezTo>
                    <a:pt x="48018" y="16923"/>
                    <a:pt x="49999" y="18142"/>
                    <a:pt x="49847" y="19209"/>
                  </a:cubicBezTo>
                  <a:cubicBezTo>
                    <a:pt x="49237" y="24390"/>
                    <a:pt x="52285" y="29877"/>
                    <a:pt x="47637" y="34830"/>
                  </a:cubicBezTo>
                  <a:cubicBezTo>
                    <a:pt x="47180" y="35287"/>
                    <a:pt x="47332" y="36049"/>
                    <a:pt x="47408" y="36658"/>
                  </a:cubicBezTo>
                  <a:cubicBezTo>
                    <a:pt x="47485" y="37268"/>
                    <a:pt x="47866" y="37802"/>
                    <a:pt x="48094" y="38335"/>
                  </a:cubicBezTo>
                  <a:cubicBezTo>
                    <a:pt x="48551" y="38030"/>
                    <a:pt x="49237" y="37725"/>
                    <a:pt x="49466" y="37344"/>
                  </a:cubicBezTo>
                  <a:cubicBezTo>
                    <a:pt x="51752" y="34220"/>
                    <a:pt x="53885" y="31020"/>
                    <a:pt x="56781" y="27362"/>
                  </a:cubicBezTo>
                  <a:close/>
                  <a:moveTo>
                    <a:pt x="53428" y="41231"/>
                  </a:moveTo>
                  <a:lnTo>
                    <a:pt x="55181" y="39630"/>
                  </a:lnTo>
                  <a:cubicBezTo>
                    <a:pt x="54114" y="39859"/>
                    <a:pt x="53123" y="40011"/>
                    <a:pt x="52133" y="40316"/>
                  </a:cubicBezTo>
                  <a:cubicBezTo>
                    <a:pt x="51980" y="40316"/>
                    <a:pt x="52133" y="40926"/>
                    <a:pt x="53428" y="41231"/>
                  </a:cubicBezTo>
                  <a:close/>
                  <a:moveTo>
                    <a:pt x="44818" y="10141"/>
                  </a:moveTo>
                  <a:cubicBezTo>
                    <a:pt x="45198" y="10141"/>
                    <a:pt x="45656" y="10141"/>
                    <a:pt x="45351" y="9531"/>
                  </a:cubicBezTo>
                  <a:cubicBezTo>
                    <a:pt x="45198" y="9684"/>
                    <a:pt x="44970" y="9912"/>
                    <a:pt x="44818" y="10141"/>
                  </a:cubicBezTo>
                  <a:close/>
                  <a:moveTo>
                    <a:pt x="37883" y="31249"/>
                  </a:moveTo>
                  <a:cubicBezTo>
                    <a:pt x="38188" y="28277"/>
                    <a:pt x="38417" y="25152"/>
                    <a:pt x="37731" y="22181"/>
                  </a:cubicBezTo>
                  <a:cubicBezTo>
                    <a:pt x="37426" y="20961"/>
                    <a:pt x="37883" y="18752"/>
                    <a:pt x="34988" y="18218"/>
                  </a:cubicBezTo>
                  <a:cubicBezTo>
                    <a:pt x="34683" y="19513"/>
                    <a:pt x="34302" y="20809"/>
                    <a:pt x="33997" y="22028"/>
                  </a:cubicBezTo>
                  <a:cubicBezTo>
                    <a:pt x="33997" y="22181"/>
                    <a:pt x="33997" y="22333"/>
                    <a:pt x="33997" y="23476"/>
                  </a:cubicBezTo>
                  <a:cubicBezTo>
                    <a:pt x="31635" y="25686"/>
                    <a:pt x="29501" y="25152"/>
                    <a:pt x="27063" y="23400"/>
                  </a:cubicBezTo>
                  <a:cubicBezTo>
                    <a:pt x="22948" y="20428"/>
                    <a:pt x="22643" y="20428"/>
                    <a:pt x="19214" y="23629"/>
                  </a:cubicBezTo>
                  <a:cubicBezTo>
                    <a:pt x="17157" y="25609"/>
                    <a:pt x="15557" y="27896"/>
                    <a:pt x="14033" y="30182"/>
                  </a:cubicBezTo>
                  <a:cubicBezTo>
                    <a:pt x="13499" y="30943"/>
                    <a:pt x="13652" y="32087"/>
                    <a:pt x="13956" y="33001"/>
                  </a:cubicBezTo>
                  <a:cubicBezTo>
                    <a:pt x="14109" y="33534"/>
                    <a:pt x="14947" y="34144"/>
                    <a:pt x="15633" y="34296"/>
                  </a:cubicBezTo>
                  <a:cubicBezTo>
                    <a:pt x="16014" y="34373"/>
                    <a:pt x="17309" y="33763"/>
                    <a:pt x="17386" y="33382"/>
                  </a:cubicBezTo>
                  <a:cubicBezTo>
                    <a:pt x="18071" y="30639"/>
                    <a:pt x="21043" y="31706"/>
                    <a:pt x="23024" y="31706"/>
                  </a:cubicBezTo>
                  <a:cubicBezTo>
                    <a:pt x="25539" y="31706"/>
                    <a:pt x="25996" y="33154"/>
                    <a:pt x="25996" y="34677"/>
                  </a:cubicBezTo>
                  <a:cubicBezTo>
                    <a:pt x="25996" y="35287"/>
                    <a:pt x="26682" y="36201"/>
                    <a:pt x="27291" y="36354"/>
                  </a:cubicBezTo>
                  <a:cubicBezTo>
                    <a:pt x="32397" y="37421"/>
                    <a:pt x="37502" y="34982"/>
                    <a:pt x="37960" y="31172"/>
                  </a:cubicBezTo>
                  <a:close/>
                  <a:moveTo>
                    <a:pt x="25386" y="17075"/>
                  </a:moveTo>
                  <a:cubicBezTo>
                    <a:pt x="26148" y="16847"/>
                    <a:pt x="26606" y="16237"/>
                    <a:pt x="27215" y="15856"/>
                  </a:cubicBezTo>
                  <a:cubicBezTo>
                    <a:pt x="26453" y="15703"/>
                    <a:pt x="25691" y="15475"/>
                    <a:pt x="24853" y="15399"/>
                  </a:cubicBezTo>
                  <a:cubicBezTo>
                    <a:pt x="24320" y="15399"/>
                    <a:pt x="23710" y="15703"/>
                    <a:pt x="23177" y="16770"/>
                  </a:cubicBezTo>
                  <a:cubicBezTo>
                    <a:pt x="23939" y="16847"/>
                    <a:pt x="24777" y="17228"/>
                    <a:pt x="25386" y="17075"/>
                  </a:cubicBezTo>
                  <a:close/>
                  <a:moveTo>
                    <a:pt x="21881" y="6255"/>
                  </a:moveTo>
                  <a:cubicBezTo>
                    <a:pt x="22720" y="6255"/>
                    <a:pt x="23634" y="6255"/>
                    <a:pt x="24472" y="6255"/>
                  </a:cubicBezTo>
                  <a:cubicBezTo>
                    <a:pt x="24243" y="5721"/>
                    <a:pt x="24091" y="5188"/>
                    <a:pt x="23634" y="4807"/>
                  </a:cubicBezTo>
                  <a:cubicBezTo>
                    <a:pt x="23253" y="4502"/>
                    <a:pt x="21958" y="5036"/>
                    <a:pt x="21805" y="6255"/>
                  </a:cubicBezTo>
                  <a:close/>
                </a:path>
              </a:pathLst>
            </a:custGeom>
            <a:solidFill>
              <a:srgbClr val="040000"/>
            </a:solidFill>
            <a:ln w="7620" cap="flat">
              <a:noFill/>
              <a:prstDash val="solid"/>
              <a:miter/>
            </a:ln>
          </p:spPr>
          <p:txBody>
            <a:bodyPr rtlCol="0" anchor="ctr"/>
            <a:lstStyle/>
            <a:p>
              <a:endParaRPr lang="ja-JP" altLang="en-US"/>
            </a:p>
          </p:txBody>
        </p:sp>
        <p:sp>
          <p:nvSpPr>
            <p:cNvPr id="64" name="フリーフォーム: 図形 63">
              <a:extLst>
                <a:ext uri="{FF2B5EF4-FFF2-40B4-BE49-F238E27FC236}">
                  <a16:creationId xmlns:a16="http://schemas.microsoft.com/office/drawing/2014/main" id="{122969B0-FA93-8C44-DF7E-873C5136BE09}"/>
                </a:ext>
              </a:extLst>
            </p:cNvPr>
            <p:cNvSpPr/>
            <p:nvPr/>
          </p:nvSpPr>
          <p:spPr>
            <a:xfrm>
              <a:off x="5353507" y="4250283"/>
              <a:ext cx="6300" cy="14249"/>
            </a:xfrm>
            <a:custGeom>
              <a:avLst/>
              <a:gdLst>
                <a:gd name="connsiteX0" fmla="*/ 6172 w 6300"/>
                <a:gd name="connsiteY0" fmla="*/ 3810 h 14249"/>
                <a:gd name="connsiteX1" fmla="*/ 3505 w 6300"/>
                <a:gd name="connsiteY1" fmla="*/ 13411 h 14249"/>
                <a:gd name="connsiteX2" fmla="*/ 1600 w 6300"/>
                <a:gd name="connsiteY2" fmla="*/ 14249 h 14249"/>
                <a:gd name="connsiteX3" fmla="*/ 1600 w 6300"/>
                <a:gd name="connsiteY3" fmla="*/ 12344 h 14249"/>
                <a:gd name="connsiteX4" fmla="*/ 457 w 6300"/>
                <a:gd name="connsiteY4" fmla="*/ 1981 h 14249"/>
                <a:gd name="connsiteX5" fmla="*/ 0 w 6300"/>
                <a:gd name="connsiteY5" fmla="*/ 0 h 14249"/>
                <a:gd name="connsiteX6" fmla="*/ 3505 w 6300"/>
                <a:gd name="connsiteY6" fmla="*/ 457 h 14249"/>
                <a:gd name="connsiteX7" fmla="*/ 6172 w 6300"/>
                <a:gd name="connsiteY7" fmla="*/ 3886 h 1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00" h="14249">
                  <a:moveTo>
                    <a:pt x="6172" y="3810"/>
                  </a:moveTo>
                  <a:cubicBezTo>
                    <a:pt x="6782" y="7162"/>
                    <a:pt x="5106" y="10287"/>
                    <a:pt x="3505" y="13411"/>
                  </a:cubicBezTo>
                  <a:cubicBezTo>
                    <a:pt x="3277" y="13792"/>
                    <a:pt x="2286" y="13944"/>
                    <a:pt x="1600" y="14249"/>
                  </a:cubicBezTo>
                  <a:lnTo>
                    <a:pt x="1600" y="12344"/>
                  </a:lnTo>
                  <a:cubicBezTo>
                    <a:pt x="1600" y="8534"/>
                    <a:pt x="991" y="5257"/>
                    <a:pt x="457" y="1981"/>
                  </a:cubicBezTo>
                  <a:cubicBezTo>
                    <a:pt x="305" y="1295"/>
                    <a:pt x="152" y="686"/>
                    <a:pt x="0" y="0"/>
                  </a:cubicBezTo>
                  <a:cubicBezTo>
                    <a:pt x="1219" y="152"/>
                    <a:pt x="2819" y="0"/>
                    <a:pt x="3505" y="457"/>
                  </a:cubicBezTo>
                  <a:cubicBezTo>
                    <a:pt x="4724" y="1372"/>
                    <a:pt x="5944" y="2667"/>
                    <a:pt x="6172" y="3886"/>
                  </a:cubicBezTo>
                  <a:close/>
                </a:path>
              </a:pathLst>
            </a:custGeom>
            <a:solidFill>
              <a:srgbClr val="FFFFFF"/>
            </a:solidFill>
            <a:ln w="7620" cap="flat">
              <a:noFill/>
              <a:prstDash val="solid"/>
              <a:miter/>
            </a:ln>
          </p:spPr>
          <p:txBody>
            <a:bodyPr rtlCol="0" anchor="ctr"/>
            <a:lstStyle/>
            <a:p>
              <a:endParaRPr lang="ja-JP" altLang="en-US"/>
            </a:p>
          </p:txBody>
        </p:sp>
        <p:sp>
          <p:nvSpPr>
            <p:cNvPr id="65" name="フリーフォーム: 図形 64">
              <a:extLst>
                <a:ext uri="{FF2B5EF4-FFF2-40B4-BE49-F238E27FC236}">
                  <a16:creationId xmlns:a16="http://schemas.microsoft.com/office/drawing/2014/main" id="{6DDD2514-D6AD-4718-7EA7-1E3E8484481E}"/>
                </a:ext>
              </a:extLst>
            </p:cNvPr>
            <p:cNvSpPr/>
            <p:nvPr/>
          </p:nvSpPr>
          <p:spPr>
            <a:xfrm>
              <a:off x="5332018" y="4112361"/>
              <a:ext cx="24688" cy="24655"/>
            </a:xfrm>
            <a:custGeom>
              <a:avLst/>
              <a:gdLst>
                <a:gd name="connsiteX0" fmla="*/ 20422 w 24688"/>
                <a:gd name="connsiteY0" fmla="*/ 6172 h 24655"/>
                <a:gd name="connsiteX1" fmla="*/ 24689 w 24688"/>
                <a:gd name="connsiteY1" fmla="*/ 7620 h 24655"/>
                <a:gd name="connsiteX2" fmla="*/ 23470 w 24688"/>
                <a:gd name="connsiteY2" fmla="*/ 12954 h 24655"/>
                <a:gd name="connsiteX3" fmla="*/ 19583 w 24688"/>
                <a:gd name="connsiteY3" fmla="*/ 21793 h 24655"/>
                <a:gd name="connsiteX4" fmla="*/ 12040 w 24688"/>
                <a:gd name="connsiteY4" fmla="*/ 24308 h 24655"/>
                <a:gd name="connsiteX5" fmla="*/ 6401 w 24688"/>
                <a:gd name="connsiteY5" fmla="*/ 20345 h 24655"/>
                <a:gd name="connsiteX6" fmla="*/ 0 w 24688"/>
                <a:gd name="connsiteY6" fmla="*/ 457 h 24655"/>
                <a:gd name="connsiteX7" fmla="*/ 4877 w 24688"/>
                <a:gd name="connsiteY7" fmla="*/ 0 h 24655"/>
                <a:gd name="connsiteX8" fmla="*/ 7011 w 24688"/>
                <a:gd name="connsiteY8" fmla="*/ 381 h 24655"/>
                <a:gd name="connsiteX9" fmla="*/ 7163 w 24688"/>
                <a:gd name="connsiteY9" fmla="*/ 76 h 24655"/>
                <a:gd name="connsiteX10" fmla="*/ 12268 w 24688"/>
                <a:gd name="connsiteY10" fmla="*/ 76 h 24655"/>
                <a:gd name="connsiteX11" fmla="*/ 12954 w 24688"/>
                <a:gd name="connsiteY11" fmla="*/ 1905 h 24655"/>
                <a:gd name="connsiteX12" fmla="*/ 14631 w 24688"/>
                <a:gd name="connsiteY12" fmla="*/ 3429 h 24655"/>
                <a:gd name="connsiteX13" fmla="*/ 18364 w 24688"/>
                <a:gd name="connsiteY13" fmla="*/ 3886 h 24655"/>
                <a:gd name="connsiteX14" fmla="*/ 18364 w 24688"/>
                <a:gd name="connsiteY14" fmla="*/ 5182 h 24655"/>
                <a:gd name="connsiteX15" fmla="*/ 20346 w 24688"/>
                <a:gd name="connsiteY15" fmla="*/ 6172 h 24655"/>
                <a:gd name="connsiteX16" fmla="*/ 16764 w 24688"/>
                <a:gd name="connsiteY16" fmla="*/ 15469 h 24655"/>
                <a:gd name="connsiteX17" fmla="*/ 16764 w 24688"/>
                <a:gd name="connsiteY17" fmla="*/ 15164 h 24655"/>
                <a:gd name="connsiteX18" fmla="*/ 14326 w 24688"/>
                <a:gd name="connsiteY18" fmla="*/ 15393 h 24655"/>
                <a:gd name="connsiteX19" fmla="*/ 16307 w 24688"/>
                <a:gd name="connsiteY19" fmla="*/ 15773 h 24655"/>
                <a:gd name="connsiteX20" fmla="*/ 16764 w 24688"/>
                <a:gd name="connsiteY20" fmla="*/ 15469 h 24655"/>
                <a:gd name="connsiteX21" fmla="*/ 10973 w 24688"/>
                <a:gd name="connsiteY21" fmla="*/ 9068 h 24655"/>
                <a:gd name="connsiteX22" fmla="*/ 12954 w 24688"/>
                <a:gd name="connsiteY22" fmla="*/ 8001 h 24655"/>
                <a:gd name="connsiteX23" fmla="*/ 11811 w 24688"/>
                <a:gd name="connsiteY23" fmla="*/ 7163 h 24655"/>
                <a:gd name="connsiteX24" fmla="*/ 10973 w 24688"/>
                <a:gd name="connsiteY24" fmla="*/ 9068 h 24655"/>
                <a:gd name="connsiteX25" fmla="*/ 8992 w 24688"/>
                <a:gd name="connsiteY25" fmla="*/ 14326 h 24655"/>
                <a:gd name="connsiteX26" fmla="*/ 11049 w 24688"/>
                <a:gd name="connsiteY26" fmla="*/ 14783 h 24655"/>
                <a:gd name="connsiteX27" fmla="*/ 10287 w 24688"/>
                <a:gd name="connsiteY27" fmla="*/ 13411 h 24655"/>
                <a:gd name="connsiteX28" fmla="*/ 8992 w 24688"/>
                <a:gd name="connsiteY28" fmla="*/ 14326 h 24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4688" h="24655">
                  <a:moveTo>
                    <a:pt x="20422" y="6172"/>
                  </a:moveTo>
                  <a:lnTo>
                    <a:pt x="24689" y="7620"/>
                  </a:lnTo>
                  <a:cubicBezTo>
                    <a:pt x="24079" y="9372"/>
                    <a:pt x="23546" y="11125"/>
                    <a:pt x="23470" y="12954"/>
                  </a:cubicBezTo>
                  <a:cubicBezTo>
                    <a:pt x="23317" y="15926"/>
                    <a:pt x="21260" y="18974"/>
                    <a:pt x="19583" y="21793"/>
                  </a:cubicBezTo>
                  <a:cubicBezTo>
                    <a:pt x="18288" y="24079"/>
                    <a:pt x="15164" y="25298"/>
                    <a:pt x="12040" y="24308"/>
                  </a:cubicBezTo>
                  <a:cubicBezTo>
                    <a:pt x="9754" y="23622"/>
                    <a:pt x="6934" y="21869"/>
                    <a:pt x="6401" y="20345"/>
                  </a:cubicBezTo>
                  <a:cubicBezTo>
                    <a:pt x="4267" y="13716"/>
                    <a:pt x="3581" y="6858"/>
                    <a:pt x="0" y="457"/>
                  </a:cubicBezTo>
                  <a:lnTo>
                    <a:pt x="4877" y="0"/>
                  </a:lnTo>
                  <a:cubicBezTo>
                    <a:pt x="5563" y="153"/>
                    <a:pt x="6325" y="229"/>
                    <a:pt x="7011" y="381"/>
                  </a:cubicBezTo>
                  <a:cubicBezTo>
                    <a:pt x="7011" y="381"/>
                    <a:pt x="7087" y="229"/>
                    <a:pt x="7163" y="76"/>
                  </a:cubicBezTo>
                  <a:lnTo>
                    <a:pt x="12268" y="76"/>
                  </a:lnTo>
                  <a:cubicBezTo>
                    <a:pt x="12497" y="762"/>
                    <a:pt x="12726" y="1295"/>
                    <a:pt x="12954" y="1905"/>
                  </a:cubicBezTo>
                  <a:cubicBezTo>
                    <a:pt x="13183" y="2438"/>
                    <a:pt x="14021" y="2896"/>
                    <a:pt x="14631" y="3429"/>
                  </a:cubicBezTo>
                  <a:lnTo>
                    <a:pt x="18364" y="3886"/>
                  </a:lnTo>
                  <a:cubicBezTo>
                    <a:pt x="18364" y="4343"/>
                    <a:pt x="18136" y="4953"/>
                    <a:pt x="18364" y="5182"/>
                  </a:cubicBezTo>
                  <a:cubicBezTo>
                    <a:pt x="18821" y="5639"/>
                    <a:pt x="19660" y="5868"/>
                    <a:pt x="20346" y="6172"/>
                  </a:cubicBezTo>
                  <a:close/>
                  <a:moveTo>
                    <a:pt x="16764" y="15469"/>
                  </a:moveTo>
                  <a:cubicBezTo>
                    <a:pt x="16764" y="15469"/>
                    <a:pt x="16764" y="15240"/>
                    <a:pt x="16764" y="15164"/>
                  </a:cubicBezTo>
                  <a:cubicBezTo>
                    <a:pt x="15926" y="15240"/>
                    <a:pt x="15088" y="15316"/>
                    <a:pt x="14326" y="15393"/>
                  </a:cubicBezTo>
                  <a:cubicBezTo>
                    <a:pt x="14783" y="15697"/>
                    <a:pt x="15240" y="16002"/>
                    <a:pt x="16307" y="15773"/>
                  </a:cubicBezTo>
                  <a:cubicBezTo>
                    <a:pt x="16459" y="15697"/>
                    <a:pt x="16612" y="15621"/>
                    <a:pt x="16764" y="15469"/>
                  </a:cubicBezTo>
                  <a:close/>
                  <a:moveTo>
                    <a:pt x="10973" y="9068"/>
                  </a:moveTo>
                  <a:lnTo>
                    <a:pt x="12954" y="8001"/>
                  </a:lnTo>
                  <a:cubicBezTo>
                    <a:pt x="12573" y="7696"/>
                    <a:pt x="12192" y="7467"/>
                    <a:pt x="11811" y="7163"/>
                  </a:cubicBezTo>
                  <a:cubicBezTo>
                    <a:pt x="11278" y="7620"/>
                    <a:pt x="10821" y="8077"/>
                    <a:pt x="10973" y="9068"/>
                  </a:cubicBezTo>
                  <a:close/>
                  <a:moveTo>
                    <a:pt x="8992" y="14326"/>
                  </a:moveTo>
                  <a:cubicBezTo>
                    <a:pt x="9678" y="14478"/>
                    <a:pt x="10363" y="14630"/>
                    <a:pt x="11049" y="14783"/>
                  </a:cubicBezTo>
                  <a:cubicBezTo>
                    <a:pt x="11049" y="14173"/>
                    <a:pt x="11049" y="13564"/>
                    <a:pt x="10287" y="13411"/>
                  </a:cubicBezTo>
                  <a:cubicBezTo>
                    <a:pt x="9830" y="13716"/>
                    <a:pt x="9373" y="14021"/>
                    <a:pt x="8992" y="14326"/>
                  </a:cubicBezTo>
                  <a:close/>
                </a:path>
              </a:pathLst>
            </a:custGeom>
            <a:solidFill>
              <a:srgbClr val="040000"/>
            </a:solidFill>
            <a:ln w="7620" cap="flat">
              <a:noFill/>
              <a:prstDash val="solid"/>
              <a:miter/>
            </a:ln>
          </p:spPr>
          <p:txBody>
            <a:bodyPr rtlCol="0" anchor="ctr"/>
            <a:lstStyle/>
            <a:p>
              <a:endParaRPr lang="ja-JP" altLang="en-US"/>
            </a:p>
          </p:txBody>
        </p:sp>
        <p:sp>
          <p:nvSpPr>
            <p:cNvPr id="66" name="フリーフォーム: 図形 65">
              <a:extLst>
                <a:ext uri="{FF2B5EF4-FFF2-40B4-BE49-F238E27FC236}">
                  <a16:creationId xmlns:a16="http://schemas.microsoft.com/office/drawing/2014/main" id="{0EF6E719-8334-50B0-B890-CC0A2DC3D66D}"/>
                </a:ext>
              </a:extLst>
            </p:cNvPr>
            <p:cNvSpPr/>
            <p:nvPr/>
          </p:nvSpPr>
          <p:spPr>
            <a:xfrm>
              <a:off x="5249603" y="4079900"/>
              <a:ext cx="100322" cy="130959"/>
            </a:xfrm>
            <a:custGeom>
              <a:avLst/>
              <a:gdLst>
                <a:gd name="connsiteX0" fmla="*/ 97579 w 100322"/>
                <a:gd name="connsiteY0" fmla="*/ 122149 h 130959"/>
                <a:gd name="connsiteX1" fmla="*/ 100323 w 100322"/>
                <a:gd name="connsiteY1" fmla="*/ 123901 h 130959"/>
                <a:gd name="connsiteX2" fmla="*/ 92550 w 100322"/>
                <a:gd name="connsiteY2" fmla="*/ 128702 h 130959"/>
                <a:gd name="connsiteX3" fmla="*/ 81044 w 100322"/>
                <a:gd name="connsiteY3" fmla="*/ 128702 h 130959"/>
                <a:gd name="connsiteX4" fmla="*/ 72433 w 100322"/>
                <a:gd name="connsiteY4" fmla="*/ 118720 h 130959"/>
                <a:gd name="connsiteX5" fmla="*/ 70528 w 100322"/>
                <a:gd name="connsiteY5" fmla="*/ 116510 h 130959"/>
                <a:gd name="connsiteX6" fmla="*/ 63289 w 100322"/>
                <a:gd name="connsiteY6" fmla="*/ 106452 h 130959"/>
                <a:gd name="connsiteX7" fmla="*/ 61994 w 100322"/>
                <a:gd name="connsiteY7" fmla="*/ 104470 h 130959"/>
                <a:gd name="connsiteX8" fmla="*/ 50716 w 100322"/>
                <a:gd name="connsiteY8" fmla="*/ 95403 h 130959"/>
                <a:gd name="connsiteX9" fmla="*/ 47211 w 100322"/>
                <a:gd name="connsiteY9" fmla="*/ 93421 h 130959"/>
                <a:gd name="connsiteX10" fmla="*/ 42792 w 100322"/>
                <a:gd name="connsiteY10" fmla="*/ 90602 h 130959"/>
                <a:gd name="connsiteX11" fmla="*/ 22218 w 100322"/>
                <a:gd name="connsiteY11" fmla="*/ 73229 h 130959"/>
                <a:gd name="connsiteX12" fmla="*/ 11092 w 100322"/>
                <a:gd name="connsiteY12" fmla="*/ 62103 h 130959"/>
                <a:gd name="connsiteX13" fmla="*/ 10025 w 100322"/>
                <a:gd name="connsiteY13" fmla="*/ 60503 h 130959"/>
                <a:gd name="connsiteX14" fmla="*/ 577 w 100322"/>
                <a:gd name="connsiteY14" fmla="*/ 45034 h 130959"/>
                <a:gd name="connsiteX15" fmla="*/ 4310 w 100322"/>
                <a:gd name="connsiteY15" fmla="*/ 36119 h 130959"/>
                <a:gd name="connsiteX16" fmla="*/ 27552 w 100322"/>
                <a:gd name="connsiteY16" fmla="*/ 25146 h 130959"/>
                <a:gd name="connsiteX17" fmla="*/ 27933 w 100322"/>
                <a:gd name="connsiteY17" fmla="*/ 23393 h 130959"/>
                <a:gd name="connsiteX18" fmla="*/ 22218 w 100322"/>
                <a:gd name="connsiteY18" fmla="*/ 19431 h 130959"/>
                <a:gd name="connsiteX19" fmla="*/ 14369 w 100322"/>
                <a:gd name="connsiteY19" fmla="*/ 14478 h 130959"/>
                <a:gd name="connsiteX20" fmla="*/ 2710 w 100322"/>
                <a:gd name="connsiteY20" fmla="*/ 4420 h 130959"/>
                <a:gd name="connsiteX21" fmla="*/ 8349 w 100322"/>
                <a:gd name="connsiteY21" fmla="*/ 4039 h 130959"/>
                <a:gd name="connsiteX22" fmla="*/ 7663 w 100322"/>
                <a:gd name="connsiteY22" fmla="*/ 3048 h 130959"/>
                <a:gd name="connsiteX23" fmla="*/ 11245 w 100322"/>
                <a:gd name="connsiteY23" fmla="*/ 0 h 130959"/>
                <a:gd name="connsiteX24" fmla="*/ 26713 w 100322"/>
                <a:gd name="connsiteY24" fmla="*/ 11887 h 130959"/>
                <a:gd name="connsiteX25" fmla="*/ 37000 w 100322"/>
                <a:gd name="connsiteY25" fmla="*/ 18288 h 130959"/>
                <a:gd name="connsiteX26" fmla="*/ 42944 w 100322"/>
                <a:gd name="connsiteY26" fmla="*/ 21794 h 130959"/>
                <a:gd name="connsiteX27" fmla="*/ 44315 w 100322"/>
                <a:gd name="connsiteY27" fmla="*/ 25146 h 130959"/>
                <a:gd name="connsiteX28" fmla="*/ 40887 w 100322"/>
                <a:gd name="connsiteY28" fmla="*/ 26137 h 130959"/>
                <a:gd name="connsiteX29" fmla="*/ 39210 w 100322"/>
                <a:gd name="connsiteY29" fmla="*/ 26594 h 130959"/>
                <a:gd name="connsiteX30" fmla="*/ 40277 w 100322"/>
                <a:gd name="connsiteY30" fmla="*/ 27051 h 130959"/>
                <a:gd name="connsiteX31" fmla="*/ 39058 w 100322"/>
                <a:gd name="connsiteY31" fmla="*/ 31776 h 130959"/>
                <a:gd name="connsiteX32" fmla="*/ 19474 w 100322"/>
                <a:gd name="connsiteY32" fmla="*/ 38557 h 130959"/>
                <a:gd name="connsiteX33" fmla="*/ 14902 w 100322"/>
                <a:gd name="connsiteY33" fmla="*/ 47549 h 130959"/>
                <a:gd name="connsiteX34" fmla="*/ 23056 w 100322"/>
                <a:gd name="connsiteY34" fmla="*/ 60198 h 130959"/>
                <a:gd name="connsiteX35" fmla="*/ 24046 w 100322"/>
                <a:gd name="connsiteY35" fmla="*/ 61799 h 130959"/>
                <a:gd name="connsiteX36" fmla="*/ 32657 w 100322"/>
                <a:gd name="connsiteY36" fmla="*/ 69799 h 130959"/>
                <a:gd name="connsiteX37" fmla="*/ 39210 w 100322"/>
                <a:gd name="connsiteY37" fmla="*/ 76505 h 130959"/>
                <a:gd name="connsiteX38" fmla="*/ 55365 w 100322"/>
                <a:gd name="connsiteY38" fmla="*/ 89002 h 130959"/>
                <a:gd name="connsiteX39" fmla="*/ 79749 w 100322"/>
                <a:gd name="connsiteY39" fmla="*/ 104699 h 130959"/>
                <a:gd name="connsiteX40" fmla="*/ 82492 w 100322"/>
                <a:gd name="connsiteY40" fmla="*/ 111023 h 130959"/>
                <a:gd name="connsiteX41" fmla="*/ 83254 w 100322"/>
                <a:gd name="connsiteY41" fmla="*/ 117272 h 130959"/>
                <a:gd name="connsiteX42" fmla="*/ 91026 w 100322"/>
                <a:gd name="connsiteY42" fmla="*/ 119101 h 130959"/>
                <a:gd name="connsiteX43" fmla="*/ 93388 w 100322"/>
                <a:gd name="connsiteY43" fmla="*/ 117729 h 130959"/>
                <a:gd name="connsiteX44" fmla="*/ 96817 w 100322"/>
                <a:gd name="connsiteY44" fmla="*/ 120777 h 130959"/>
                <a:gd name="connsiteX45" fmla="*/ 95522 w 100322"/>
                <a:gd name="connsiteY45" fmla="*/ 121692 h 130959"/>
                <a:gd name="connsiteX46" fmla="*/ 97579 w 100322"/>
                <a:gd name="connsiteY46" fmla="*/ 122149 h 130959"/>
                <a:gd name="connsiteX47" fmla="*/ 91407 w 100322"/>
                <a:gd name="connsiteY47" fmla="*/ 124816 h 130959"/>
                <a:gd name="connsiteX48" fmla="*/ 91179 w 100322"/>
                <a:gd name="connsiteY48" fmla="*/ 124435 h 130959"/>
                <a:gd name="connsiteX49" fmla="*/ 87902 w 100322"/>
                <a:gd name="connsiteY49" fmla="*/ 126263 h 130959"/>
                <a:gd name="connsiteX50" fmla="*/ 88130 w 100322"/>
                <a:gd name="connsiteY50" fmla="*/ 127102 h 130959"/>
                <a:gd name="connsiteX51" fmla="*/ 91483 w 100322"/>
                <a:gd name="connsiteY51" fmla="*/ 124892 h 130959"/>
                <a:gd name="connsiteX52" fmla="*/ 75329 w 100322"/>
                <a:gd name="connsiteY52" fmla="*/ 111176 h 130959"/>
                <a:gd name="connsiteX53" fmla="*/ 75329 w 100322"/>
                <a:gd name="connsiteY53" fmla="*/ 110338 h 130959"/>
                <a:gd name="connsiteX54" fmla="*/ 72662 w 100322"/>
                <a:gd name="connsiteY54" fmla="*/ 111252 h 130959"/>
                <a:gd name="connsiteX55" fmla="*/ 75329 w 100322"/>
                <a:gd name="connsiteY55" fmla="*/ 111252 h 130959"/>
                <a:gd name="connsiteX56" fmla="*/ 10940 w 100322"/>
                <a:gd name="connsiteY56" fmla="*/ 36652 h 130959"/>
                <a:gd name="connsiteX57" fmla="*/ 10483 w 100322"/>
                <a:gd name="connsiteY57" fmla="*/ 35967 h 130959"/>
                <a:gd name="connsiteX58" fmla="*/ 8730 w 100322"/>
                <a:gd name="connsiteY58" fmla="*/ 37034 h 130959"/>
                <a:gd name="connsiteX59" fmla="*/ 7663 w 100322"/>
                <a:gd name="connsiteY59" fmla="*/ 37795 h 130959"/>
                <a:gd name="connsiteX60" fmla="*/ 7587 w 100322"/>
                <a:gd name="connsiteY60" fmla="*/ 38710 h 130959"/>
                <a:gd name="connsiteX61" fmla="*/ 9035 w 100322"/>
                <a:gd name="connsiteY61" fmla="*/ 37795 h 130959"/>
                <a:gd name="connsiteX62" fmla="*/ 11016 w 100322"/>
                <a:gd name="connsiteY62" fmla="*/ 36728 h 1309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00322" h="130959">
                  <a:moveTo>
                    <a:pt x="97579" y="122149"/>
                  </a:moveTo>
                  <a:lnTo>
                    <a:pt x="100323" y="123901"/>
                  </a:lnTo>
                  <a:cubicBezTo>
                    <a:pt x="97655" y="125425"/>
                    <a:pt x="95065" y="127026"/>
                    <a:pt x="92550" y="128702"/>
                  </a:cubicBezTo>
                  <a:cubicBezTo>
                    <a:pt x="87826" y="131674"/>
                    <a:pt x="85311" y="131750"/>
                    <a:pt x="81044" y="128702"/>
                  </a:cubicBezTo>
                  <a:cubicBezTo>
                    <a:pt x="77082" y="125883"/>
                    <a:pt x="73576" y="122834"/>
                    <a:pt x="72433" y="118720"/>
                  </a:cubicBezTo>
                  <a:cubicBezTo>
                    <a:pt x="72205" y="117882"/>
                    <a:pt x="71367" y="117044"/>
                    <a:pt x="70528" y="116510"/>
                  </a:cubicBezTo>
                  <a:cubicBezTo>
                    <a:pt x="64432" y="112548"/>
                    <a:pt x="63823" y="111786"/>
                    <a:pt x="63289" y="106452"/>
                  </a:cubicBezTo>
                  <a:cubicBezTo>
                    <a:pt x="63213" y="105766"/>
                    <a:pt x="62604" y="105004"/>
                    <a:pt x="61994" y="104470"/>
                  </a:cubicBezTo>
                  <a:cubicBezTo>
                    <a:pt x="58260" y="101422"/>
                    <a:pt x="54526" y="98374"/>
                    <a:pt x="50716" y="95403"/>
                  </a:cubicBezTo>
                  <a:cubicBezTo>
                    <a:pt x="49726" y="94641"/>
                    <a:pt x="48354" y="94107"/>
                    <a:pt x="47211" y="93421"/>
                  </a:cubicBezTo>
                  <a:cubicBezTo>
                    <a:pt x="45687" y="92507"/>
                    <a:pt x="44087" y="91669"/>
                    <a:pt x="42792" y="90602"/>
                  </a:cubicBezTo>
                  <a:cubicBezTo>
                    <a:pt x="35934" y="84811"/>
                    <a:pt x="29533" y="78715"/>
                    <a:pt x="22218" y="73229"/>
                  </a:cubicBezTo>
                  <a:cubicBezTo>
                    <a:pt x="17722" y="69799"/>
                    <a:pt x="14064" y="66142"/>
                    <a:pt x="11092" y="62103"/>
                  </a:cubicBezTo>
                  <a:cubicBezTo>
                    <a:pt x="10711" y="61570"/>
                    <a:pt x="10559" y="60808"/>
                    <a:pt x="10025" y="60503"/>
                  </a:cubicBezTo>
                  <a:cubicBezTo>
                    <a:pt x="3091" y="56541"/>
                    <a:pt x="2710" y="50444"/>
                    <a:pt x="577" y="45034"/>
                  </a:cubicBezTo>
                  <a:cubicBezTo>
                    <a:pt x="-566" y="42063"/>
                    <a:pt x="-338" y="38710"/>
                    <a:pt x="4310" y="36119"/>
                  </a:cubicBezTo>
                  <a:cubicBezTo>
                    <a:pt x="11702" y="32004"/>
                    <a:pt x="18179" y="27051"/>
                    <a:pt x="27552" y="25146"/>
                  </a:cubicBezTo>
                  <a:cubicBezTo>
                    <a:pt x="27933" y="25146"/>
                    <a:pt x="28314" y="23699"/>
                    <a:pt x="27933" y="23393"/>
                  </a:cubicBezTo>
                  <a:cubicBezTo>
                    <a:pt x="26180" y="21946"/>
                    <a:pt x="24199" y="20650"/>
                    <a:pt x="22218" y="19431"/>
                  </a:cubicBezTo>
                  <a:cubicBezTo>
                    <a:pt x="19627" y="17755"/>
                    <a:pt x="16655" y="16307"/>
                    <a:pt x="14369" y="14478"/>
                  </a:cubicBezTo>
                  <a:cubicBezTo>
                    <a:pt x="10330" y="11278"/>
                    <a:pt x="7054" y="7392"/>
                    <a:pt x="2710" y="4420"/>
                  </a:cubicBezTo>
                  <a:lnTo>
                    <a:pt x="8349" y="4039"/>
                  </a:lnTo>
                  <a:cubicBezTo>
                    <a:pt x="8349" y="4039"/>
                    <a:pt x="8806" y="3429"/>
                    <a:pt x="7663" y="3048"/>
                  </a:cubicBezTo>
                  <a:lnTo>
                    <a:pt x="11245" y="0"/>
                  </a:lnTo>
                  <a:cubicBezTo>
                    <a:pt x="15893" y="4267"/>
                    <a:pt x="20922" y="8306"/>
                    <a:pt x="26713" y="11887"/>
                  </a:cubicBezTo>
                  <a:cubicBezTo>
                    <a:pt x="30142" y="14021"/>
                    <a:pt x="33495" y="16154"/>
                    <a:pt x="37000" y="18288"/>
                  </a:cubicBezTo>
                  <a:cubicBezTo>
                    <a:pt x="38982" y="19507"/>
                    <a:pt x="41268" y="20422"/>
                    <a:pt x="42944" y="21794"/>
                  </a:cubicBezTo>
                  <a:cubicBezTo>
                    <a:pt x="43935" y="22632"/>
                    <a:pt x="44315" y="24003"/>
                    <a:pt x="44315" y="25146"/>
                  </a:cubicBezTo>
                  <a:cubicBezTo>
                    <a:pt x="44315" y="25527"/>
                    <a:pt x="42106" y="25832"/>
                    <a:pt x="40887" y="26137"/>
                  </a:cubicBezTo>
                  <a:cubicBezTo>
                    <a:pt x="40353" y="26289"/>
                    <a:pt x="39744" y="26442"/>
                    <a:pt x="39210" y="26594"/>
                  </a:cubicBezTo>
                  <a:cubicBezTo>
                    <a:pt x="39591" y="26746"/>
                    <a:pt x="39972" y="26899"/>
                    <a:pt x="40277" y="27051"/>
                  </a:cubicBezTo>
                  <a:cubicBezTo>
                    <a:pt x="44620" y="29794"/>
                    <a:pt x="44697" y="30252"/>
                    <a:pt x="39058" y="31776"/>
                  </a:cubicBezTo>
                  <a:cubicBezTo>
                    <a:pt x="32276" y="33604"/>
                    <a:pt x="25723" y="35814"/>
                    <a:pt x="19474" y="38557"/>
                  </a:cubicBezTo>
                  <a:cubicBezTo>
                    <a:pt x="13759" y="41072"/>
                    <a:pt x="12388" y="42901"/>
                    <a:pt x="14902" y="47549"/>
                  </a:cubicBezTo>
                  <a:cubicBezTo>
                    <a:pt x="17112" y="51664"/>
                    <a:pt x="19855" y="55702"/>
                    <a:pt x="23056" y="60198"/>
                  </a:cubicBezTo>
                  <a:cubicBezTo>
                    <a:pt x="23360" y="60732"/>
                    <a:pt x="23513" y="61417"/>
                    <a:pt x="24046" y="61799"/>
                  </a:cubicBezTo>
                  <a:cubicBezTo>
                    <a:pt x="27323" y="64237"/>
                    <a:pt x="30600" y="66599"/>
                    <a:pt x="32657" y="69799"/>
                  </a:cubicBezTo>
                  <a:cubicBezTo>
                    <a:pt x="34181" y="72238"/>
                    <a:pt x="36695" y="74448"/>
                    <a:pt x="39210" y="76505"/>
                  </a:cubicBezTo>
                  <a:cubicBezTo>
                    <a:pt x="44392" y="80772"/>
                    <a:pt x="49650" y="85039"/>
                    <a:pt x="55365" y="89002"/>
                  </a:cubicBezTo>
                  <a:cubicBezTo>
                    <a:pt x="63289" y="94412"/>
                    <a:pt x="71671" y="99441"/>
                    <a:pt x="79749" y="104699"/>
                  </a:cubicBezTo>
                  <a:cubicBezTo>
                    <a:pt x="82263" y="106375"/>
                    <a:pt x="85006" y="107823"/>
                    <a:pt x="82492" y="111023"/>
                  </a:cubicBezTo>
                  <a:cubicBezTo>
                    <a:pt x="81196" y="112700"/>
                    <a:pt x="81882" y="115062"/>
                    <a:pt x="83254" y="117272"/>
                  </a:cubicBezTo>
                  <a:cubicBezTo>
                    <a:pt x="85387" y="120701"/>
                    <a:pt x="86911" y="121387"/>
                    <a:pt x="91026" y="119101"/>
                  </a:cubicBezTo>
                  <a:cubicBezTo>
                    <a:pt x="91788" y="118643"/>
                    <a:pt x="92626" y="118186"/>
                    <a:pt x="93388" y="117729"/>
                  </a:cubicBezTo>
                  <a:lnTo>
                    <a:pt x="96817" y="120777"/>
                  </a:lnTo>
                  <a:cubicBezTo>
                    <a:pt x="96360" y="121082"/>
                    <a:pt x="95979" y="121387"/>
                    <a:pt x="95522" y="121692"/>
                  </a:cubicBezTo>
                  <a:lnTo>
                    <a:pt x="97579" y="122149"/>
                  </a:lnTo>
                  <a:close/>
                  <a:moveTo>
                    <a:pt x="91407" y="124816"/>
                  </a:moveTo>
                  <a:cubicBezTo>
                    <a:pt x="91407" y="124816"/>
                    <a:pt x="91255" y="124587"/>
                    <a:pt x="91179" y="124435"/>
                  </a:cubicBezTo>
                  <a:cubicBezTo>
                    <a:pt x="90112" y="125044"/>
                    <a:pt x="88969" y="125654"/>
                    <a:pt x="87902" y="126263"/>
                  </a:cubicBezTo>
                  <a:cubicBezTo>
                    <a:pt x="87750" y="126340"/>
                    <a:pt x="87597" y="126492"/>
                    <a:pt x="88130" y="127102"/>
                  </a:cubicBezTo>
                  <a:cubicBezTo>
                    <a:pt x="89274" y="126340"/>
                    <a:pt x="90340" y="125654"/>
                    <a:pt x="91483" y="124892"/>
                  </a:cubicBezTo>
                  <a:close/>
                  <a:moveTo>
                    <a:pt x="75329" y="111176"/>
                  </a:moveTo>
                  <a:cubicBezTo>
                    <a:pt x="75329" y="111176"/>
                    <a:pt x="75329" y="110338"/>
                    <a:pt x="75329" y="110338"/>
                  </a:cubicBezTo>
                  <a:cubicBezTo>
                    <a:pt x="74415" y="110338"/>
                    <a:pt x="73576" y="110338"/>
                    <a:pt x="72662" y="111252"/>
                  </a:cubicBezTo>
                  <a:cubicBezTo>
                    <a:pt x="73576" y="111252"/>
                    <a:pt x="74415" y="111252"/>
                    <a:pt x="75329" y="111252"/>
                  </a:cubicBezTo>
                  <a:close/>
                  <a:moveTo>
                    <a:pt x="10940" y="36652"/>
                  </a:moveTo>
                  <a:cubicBezTo>
                    <a:pt x="10940" y="36652"/>
                    <a:pt x="10635" y="36195"/>
                    <a:pt x="10483" y="35967"/>
                  </a:cubicBezTo>
                  <a:cubicBezTo>
                    <a:pt x="9873" y="36348"/>
                    <a:pt x="9264" y="36652"/>
                    <a:pt x="8730" y="37034"/>
                  </a:cubicBezTo>
                  <a:cubicBezTo>
                    <a:pt x="8502" y="37186"/>
                    <a:pt x="8425" y="37567"/>
                    <a:pt x="7663" y="37795"/>
                  </a:cubicBezTo>
                  <a:cubicBezTo>
                    <a:pt x="7663" y="38100"/>
                    <a:pt x="7663" y="38405"/>
                    <a:pt x="7587" y="38710"/>
                  </a:cubicBezTo>
                  <a:cubicBezTo>
                    <a:pt x="7816" y="38405"/>
                    <a:pt x="8120" y="38100"/>
                    <a:pt x="9035" y="37795"/>
                  </a:cubicBezTo>
                  <a:cubicBezTo>
                    <a:pt x="9721" y="37414"/>
                    <a:pt x="10407" y="37109"/>
                    <a:pt x="11016" y="36728"/>
                  </a:cubicBezTo>
                  <a:close/>
                </a:path>
              </a:pathLst>
            </a:custGeom>
            <a:solidFill>
              <a:srgbClr val="040000"/>
            </a:solidFill>
            <a:ln w="7620" cap="flat">
              <a:noFill/>
              <a:prstDash val="solid"/>
              <a:miter/>
            </a:ln>
          </p:spPr>
          <p:txBody>
            <a:bodyPr rtlCol="0" anchor="ctr"/>
            <a:lstStyle/>
            <a:p>
              <a:endParaRPr lang="ja-JP" altLang="en-US"/>
            </a:p>
          </p:txBody>
        </p:sp>
        <p:sp>
          <p:nvSpPr>
            <p:cNvPr id="67" name="フリーフォーム: 図形 66">
              <a:extLst>
                <a:ext uri="{FF2B5EF4-FFF2-40B4-BE49-F238E27FC236}">
                  <a16:creationId xmlns:a16="http://schemas.microsoft.com/office/drawing/2014/main" id="{59314401-A8C7-D42F-D0B8-2D823B581D87}"/>
                </a:ext>
              </a:extLst>
            </p:cNvPr>
            <p:cNvSpPr/>
            <p:nvPr/>
          </p:nvSpPr>
          <p:spPr>
            <a:xfrm>
              <a:off x="5339623" y="4352925"/>
              <a:ext cx="10966" cy="24841"/>
            </a:xfrm>
            <a:custGeom>
              <a:avLst/>
              <a:gdLst>
                <a:gd name="connsiteX0" fmla="*/ 2835 w 10966"/>
                <a:gd name="connsiteY0" fmla="*/ 533 h 24841"/>
                <a:gd name="connsiteX1" fmla="*/ 9464 w 10966"/>
                <a:gd name="connsiteY1" fmla="*/ 13868 h 24841"/>
                <a:gd name="connsiteX2" fmla="*/ 2149 w 10966"/>
                <a:gd name="connsiteY2" fmla="*/ 23851 h 24841"/>
                <a:gd name="connsiteX3" fmla="*/ 778 w 10966"/>
                <a:gd name="connsiteY3" fmla="*/ 24841 h 24841"/>
                <a:gd name="connsiteX4" fmla="*/ 92 w 10966"/>
                <a:gd name="connsiteY4" fmla="*/ 23165 h 24841"/>
                <a:gd name="connsiteX5" fmla="*/ 320 w 10966"/>
                <a:gd name="connsiteY5" fmla="*/ 21336 h 24841"/>
                <a:gd name="connsiteX6" fmla="*/ 2530 w 10966"/>
                <a:gd name="connsiteY6" fmla="*/ 5715 h 24841"/>
                <a:gd name="connsiteX7" fmla="*/ 92 w 10966"/>
                <a:gd name="connsiteY7" fmla="*/ 2210 h 24841"/>
                <a:gd name="connsiteX8" fmla="*/ 549 w 10966"/>
                <a:gd name="connsiteY8" fmla="*/ 0 h 24841"/>
                <a:gd name="connsiteX9" fmla="*/ 2835 w 10966"/>
                <a:gd name="connsiteY9" fmla="*/ 457 h 248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966" h="24841">
                  <a:moveTo>
                    <a:pt x="2835" y="533"/>
                  </a:moveTo>
                  <a:cubicBezTo>
                    <a:pt x="12131" y="2667"/>
                    <a:pt x="12055" y="7544"/>
                    <a:pt x="9464" y="13868"/>
                  </a:cubicBezTo>
                  <a:cubicBezTo>
                    <a:pt x="6569" y="17526"/>
                    <a:pt x="4435" y="20726"/>
                    <a:pt x="2149" y="23851"/>
                  </a:cubicBezTo>
                  <a:cubicBezTo>
                    <a:pt x="1844" y="24232"/>
                    <a:pt x="1235" y="24536"/>
                    <a:pt x="778" y="24841"/>
                  </a:cubicBezTo>
                  <a:cubicBezTo>
                    <a:pt x="549" y="24308"/>
                    <a:pt x="168" y="23698"/>
                    <a:pt x="92" y="23165"/>
                  </a:cubicBezTo>
                  <a:cubicBezTo>
                    <a:pt x="92" y="22555"/>
                    <a:pt x="-61" y="21793"/>
                    <a:pt x="320" y="21336"/>
                  </a:cubicBezTo>
                  <a:cubicBezTo>
                    <a:pt x="4969" y="16459"/>
                    <a:pt x="1920" y="10973"/>
                    <a:pt x="2530" y="5715"/>
                  </a:cubicBezTo>
                  <a:cubicBezTo>
                    <a:pt x="2683" y="4572"/>
                    <a:pt x="701" y="3429"/>
                    <a:pt x="92" y="2210"/>
                  </a:cubicBezTo>
                  <a:cubicBezTo>
                    <a:pt x="-213" y="1600"/>
                    <a:pt x="320" y="762"/>
                    <a:pt x="549" y="0"/>
                  </a:cubicBezTo>
                  <a:cubicBezTo>
                    <a:pt x="1311" y="153"/>
                    <a:pt x="2073" y="305"/>
                    <a:pt x="2835" y="457"/>
                  </a:cubicBezTo>
                  <a:close/>
                </a:path>
              </a:pathLst>
            </a:custGeom>
            <a:solidFill>
              <a:srgbClr val="FFFFFF"/>
            </a:solidFill>
            <a:ln w="7620" cap="flat">
              <a:noFill/>
              <a:prstDash val="solid"/>
              <a:miter/>
            </a:ln>
          </p:spPr>
          <p:txBody>
            <a:bodyPr rtlCol="0" anchor="ctr"/>
            <a:lstStyle/>
            <a:p>
              <a:endParaRPr lang="ja-JP" altLang="en-US"/>
            </a:p>
          </p:txBody>
        </p:sp>
        <p:sp>
          <p:nvSpPr>
            <p:cNvPr id="68" name="フリーフォーム: 図形 67">
              <a:extLst>
                <a:ext uri="{FF2B5EF4-FFF2-40B4-BE49-F238E27FC236}">
                  <a16:creationId xmlns:a16="http://schemas.microsoft.com/office/drawing/2014/main" id="{99FFDF49-4124-C158-EFE5-D14FC500CF61}"/>
                </a:ext>
              </a:extLst>
            </p:cNvPr>
            <p:cNvSpPr/>
            <p:nvPr/>
          </p:nvSpPr>
          <p:spPr>
            <a:xfrm>
              <a:off x="5323624" y="3900512"/>
              <a:ext cx="25275" cy="33780"/>
            </a:xfrm>
            <a:custGeom>
              <a:avLst/>
              <a:gdLst>
                <a:gd name="connsiteX0" fmla="*/ 25083 w 25275"/>
                <a:gd name="connsiteY0" fmla="*/ 3442 h 33780"/>
                <a:gd name="connsiteX1" fmla="*/ 23559 w 25275"/>
                <a:gd name="connsiteY1" fmla="*/ 7557 h 33780"/>
                <a:gd name="connsiteX2" fmla="*/ 18834 w 25275"/>
                <a:gd name="connsiteY2" fmla="*/ 12814 h 33780"/>
                <a:gd name="connsiteX3" fmla="*/ 17234 w 25275"/>
                <a:gd name="connsiteY3" fmla="*/ 24702 h 33780"/>
                <a:gd name="connsiteX4" fmla="*/ 15634 w 25275"/>
                <a:gd name="connsiteY4" fmla="*/ 32474 h 33780"/>
                <a:gd name="connsiteX5" fmla="*/ 10605 w 25275"/>
                <a:gd name="connsiteY5" fmla="*/ 33160 h 33780"/>
                <a:gd name="connsiteX6" fmla="*/ 5194 w 25275"/>
                <a:gd name="connsiteY6" fmla="*/ 29121 h 33780"/>
                <a:gd name="connsiteX7" fmla="*/ 927 w 25275"/>
                <a:gd name="connsiteY7" fmla="*/ 20511 h 33780"/>
                <a:gd name="connsiteX8" fmla="*/ 6795 w 25275"/>
                <a:gd name="connsiteY8" fmla="*/ 7176 h 33780"/>
                <a:gd name="connsiteX9" fmla="*/ 10909 w 25275"/>
                <a:gd name="connsiteY9" fmla="*/ 2603 h 33780"/>
                <a:gd name="connsiteX10" fmla="*/ 17158 w 25275"/>
                <a:gd name="connsiteY10" fmla="*/ 13 h 33780"/>
                <a:gd name="connsiteX11" fmla="*/ 25083 w 25275"/>
                <a:gd name="connsiteY11" fmla="*/ 3442 h 33780"/>
                <a:gd name="connsiteX12" fmla="*/ 14719 w 25275"/>
                <a:gd name="connsiteY12" fmla="*/ 27445 h 33780"/>
                <a:gd name="connsiteX13" fmla="*/ 12510 w 25275"/>
                <a:gd name="connsiteY13" fmla="*/ 26149 h 33780"/>
                <a:gd name="connsiteX14" fmla="*/ 12052 w 25275"/>
                <a:gd name="connsiteY14" fmla="*/ 26835 h 33780"/>
                <a:gd name="connsiteX15" fmla="*/ 14719 w 25275"/>
                <a:gd name="connsiteY15" fmla="*/ 27445 h 33780"/>
                <a:gd name="connsiteX16" fmla="*/ 6337 w 25275"/>
                <a:gd name="connsiteY16" fmla="*/ 16167 h 33780"/>
                <a:gd name="connsiteX17" fmla="*/ 6033 w 25275"/>
                <a:gd name="connsiteY17" fmla="*/ 14491 h 33780"/>
                <a:gd name="connsiteX18" fmla="*/ 5499 w 25275"/>
                <a:gd name="connsiteY18" fmla="*/ 16015 h 33780"/>
                <a:gd name="connsiteX19" fmla="*/ 6337 w 25275"/>
                <a:gd name="connsiteY19" fmla="*/ 16167 h 33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5275" h="33780">
                  <a:moveTo>
                    <a:pt x="25083" y="3442"/>
                  </a:moveTo>
                  <a:cubicBezTo>
                    <a:pt x="25768" y="4356"/>
                    <a:pt x="24473" y="6261"/>
                    <a:pt x="23559" y="7557"/>
                  </a:cubicBezTo>
                  <a:cubicBezTo>
                    <a:pt x="22263" y="9385"/>
                    <a:pt x="20892" y="11367"/>
                    <a:pt x="18834" y="12814"/>
                  </a:cubicBezTo>
                  <a:cubicBezTo>
                    <a:pt x="13576" y="16548"/>
                    <a:pt x="13272" y="20358"/>
                    <a:pt x="17234" y="24702"/>
                  </a:cubicBezTo>
                  <a:cubicBezTo>
                    <a:pt x="19368" y="27064"/>
                    <a:pt x="18225" y="30493"/>
                    <a:pt x="15634" y="32474"/>
                  </a:cubicBezTo>
                  <a:cubicBezTo>
                    <a:pt x="14110" y="33617"/>
                    <a:pt x="12586" y="34379"/>
                    <a:pt x="10605" y="33160"/>
                  </a:cubicBezTo>
                  <a:cubicBezTo>
                    <a:pt x="8623" y="31864"/>
                    <a:pt x="6109" y="30721"/>
                    <a:pt x="5194" y="29121"/>
                  </a:cubicBezTo>
                  <a:cubicBezTo>
                    <a:pt x="3594" y="26454"/>
                    <a:pt x="699" y="23940"/>
                    <a:pt x="927" y="20511"/>
                  </a:cubicBezTo>
                  <a:cubicBezTo>
                    <a:pt x="-2197" y="14719"/>
                    <a:pt x="3289" y="11214"/>
                    <a:pt x="6795" y="7176"/>
                  </a:cubicBezTo>
                  <a:cubicBezTo>
                    <a:pt x="8090" y="5652"/>
                    <a:pt x="10605" y="4890"/>
                    <a:pt x="10909" y="2603"/>
                  </a:cubicBezTo>
                  <a:cubicBezTo>
                    <a:pt x="11138" y="1080"/>
                    <a:pt x="13957" y="-140"/>
                    <a:pt x="17158" y="13"/>
                  </a:cubicBezTo>
                  <a:cubicBezTo>
                    <a:pt x="20815" y="165"/>
                    <a:pt x="23482" y="1537"/>
                    <a:pt x="25083" y="3442"/>
                  </a:cubicBezTo>
                  <a:close/>
                  <a:moveTo>
                    <a:pt x="14719" y="27445"/>
                  </a:moveTo>
                  <a:cubicBezTo>
                    <a:pt x="13957" y="26988"/>
                    <a:pt x="13272" y="26607"/>
                    <a:pt x="12510" y="26149"/>
                  </a:cubicBezTo>
                  <a:cubicBezTo>
                    <a:pt x="12357" y="26378"/>
                    <a:pt x="11976" y="26835"/>
                    <a:pt x="12052" y="26835"/>
                  </a:cubicBezTo>
                  <a:cubicBezTo>
                    <a:pt x="12662" y="27216"/>
                    <a:pt x="13348" y="27597"/>
                    <a:pt x="14719" y="27445"/>
                  </a:cubicBezTo>
                  <a:close/>
                  <a:moveTo>
                    <a:pt x="6337" y="16167"/>
                  </a:moveTo>
                  <a:cubicBezTo>
                    <a:pt x="6490" y="15786"/>
                    <a:pt x="6566" y="15329"/>
                    <a:pt x="6033" y="14491"/>
                  </a:cubicBezTo>
                  <a:cubicBezTo>
                    <a:pt x="5880" y="15024"/>
                    <a:pt x="5652" y="15481"/>
                    <a:pt x="5499" y="16015"/>
                  </a:cubicBezTo>
                  <a:lnTo>
                    <a:pt x="6337" y="16167"/>
                  </a:lnTo>
                  <a:close/>
                </a:path>
              </a:pathLst>
            </a:custGeom>
            <a:solidFill>
              <a:srgbClr val="040000"/>
            </a:solidFill>
            <a:ln w="7620" cap="flat">
              <a:noFill/>
              <a:prstDash val="solid"/>
              <a:miter/>
            </a:ln>
          </p:spPr>
          <p:txBody>
            <a:bodyPr rtlCol="0" anchor="ctr"/>
            <a:lstStyle/>
            <a:p>
              <a:endParaRPr lang="ja-JP" altLang="en-US"/>
            </a:p>
          </p:txBody>
        </p:sp>
        <p:sp>
          <p:nvSpPr>
            <p:cNvPr id="69" name="フリーフォーム: 図形 68">
              <a:extLst>
                <a:ext uri="{FF2B5EF4-FFF2-40B4-BE49-F238E27FC236}">
                  <a16:creationId xmlns:a16="http://schemas.microsoft.com/office/drawing/2014/main" id="{E611D3AB-105E-EAB9-61F6-59789FCAD352}"/>
                </a:ext>
              </a:extLst>
            </p:cNvPr>
            <p:cNvSpPr/>
            <p:nvPr/>
          </p:nvSpPr>
          <p:spPr>
            <a:xfrm>
              <a:off x="5300662" y="4247085"/>
              <a:ext cx="44468" cy="39190"/>
            </a:xfrm>
            <a:custGeom>
              <a:avLst/>
              <a:gdLst>
                <a:gd name="connsiteX0" fmla="*/ 42557 w 44468"/>
                <a:gd name="connsiteY0" fmla="*/ 7161 h 39190"/>
                <a:gd name="connsiteX1" fmla="*/ 44234 w 44468"/>
                <a:gd name="connsiteY1" fmla="*/ 24839 h 39190"/>
                <a:gd name="connsiteX2" fmla="*/ 40881 w 44468"/>
                <a:gd name="connsiteY2" fmla="*/ 26973 h 39190"/>
                <a:gd name="connsiteX3" fmla="*/ 32042 w 44468"/>
                <a:gd name="connsiteY3" fmla="*/ 25068 h 39190"/>
                <a:gd name="connsiteX4" fmla="*/ 25108 w 44468"/>
                <a:gd name="connsiteY4" fmla="*/ 25068 h 39190"/>
                <a:gd name="connsiteX5" fmla="*/ 24041 w 44468"/>
                <a:gd name="connsiteY5" fmla="*/ 30783 h 39190"/>
                <a:gd name="connsiteX6" fmla="*/ 33414 w 44468"/>
                <a:gd name="connsiteY6" fmla="*/ 35659 h 39190"/>
                <a:gd name="connsiteX7" fmla="*/ 36309 w 44468"/>
                <a:gd name="connsiteY7" fmla="*/ 36726 h 39190"/>
                <a:gd name="connsiteX8" fmla="*/ 33032 w 44468"/>
                <a:gd name="connsiteY8" fmla="*/ 37488 h 39190"/>
                <a:gd name="connsiteX9" fmla="*/ 23584 w 44468"/>
                <a:gd name="connsiteY9" fmla="*/ 38479 h 39190"/>
                <a:gd name="connsiteX10" fmla="*/ 13602 w 44468"/>
                <a:gd name="connsiteY10" fmla="*/ 38860 h 39190"/>
                <a:gd name="connsiteX11" fmla="*/ 11315 w 44468"/>
                <a:gd name="connsiteY11" fmla="*/ 38403 h 39190"/>
                <a:gd name="connsiteX12" fmla="*/ 114 w 44468"/>
                <a:gd name="connsiteY12" fmla="*/ 26591 h 39190"/>
                <a:gd name="connsiteX13" fmla="*/ 4686 w 44468"/>
                <a:gd name="connsiteY13" fmla="*/ 14095 h 39190"/>
                <a:gd name="connsiteX14" fmla="*/ 8572 w 44468"/>
                <a:gd name="connsiteY14" fmla="*/ 9599 h 39190"/>
                <a:gd name="connsiteX15" fmla="*/ 19697 w 44468"/>
                <a:gd name="connsiteY15" fmla="*/ 1903 h 39190"/>
                <a:gd name="connsiteX16" fmla="*/ 29680 w 44468"/>
                <a:gd name="connsiteY16" fmla="*/ 684 h 39190"/>
                <a:gd name="connsiteX17" fmla="*/ 37605 w 44468"/>
                <a:gd name="connsiteY17" fmla="*/ 3046 h 39190"/>
                <a:gd name="connsiteX18" fmla="*/ 42405 w 44468"/>
                <a:gd name="connsiteY18" fmla="*/ 7084 h 39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4468" h="39190">
                  <a:moveTo>
                    <a:pt x="42557" y="7161"/>
                  </a:moveTo>
                  <a:cubicBezTo>
                    <a:pt x="44462" y="12952"/>
                    <a:pt x="44767" y="18896"/>
                    <a:pt x="44234" y="24839"/>
                  </a:cubicBezTo>
                  <a:cubicBezTo>
                    <a:pt x="44158" y="25601"/>
                    <a:pt x="42253" y="26668"/>
                    <a:pt x="40881" y="26973"/>
                  </a:cubicBezTo>
                  <a:cubicBezTo>
                    <a:pt x="37528" y="27735"/>
                    <a:pt x="34785" y="26058"/>
                    <a:pt x="32042" y="25068"/>
                  </a:cubicBezTo>
                  <a:cubicBezTo>
                    <a:pt x="29527" y="24153"/>
                    <a:pt x="27089" y="23391"/>
                    <a:pt x="25108" y="25068"/>
                  </a:cubicBezTo>
                  <a:cubicBezTo>
                    <a:pt x="23355" y="26668"/>
                    <a:pt x="22212" y="28268"/>
                    <a:pt x="24041" y="30783"/>
                  </a:cubicBezTo>
                  <a:cubicBezTo>
                    <a:pt x="26251" y="33754"/>
                    <a:pt x="29451" y="34897"/>
                    <a:pt x="33414" y="35659"/>
                  </a:cubicBezTo>
                  <a:cubicBezTo>
                    <a:pt x="34404" y="35888"/>
                    <a:pt x="35319" y="36345"/>
                    <a:pt x="36309" y="36726"/>
                  </a:cubicBezTo>
                  <a:cubicBezTo>
                    <a:pt x="35242" y="37031"/>
                    <a:pt x="34175" y="37412"/>
                    <a:pt x="33032" y="37488"/>
                  </a:cubicBezTo>
                  <a:cubicBezTo>
                    <a:pt x="29908" y="37869"/>
                    <a:pt x="26708" y="38174"/>
                    <a:pt x="23584" y="38479"/>
                  </a:cubicBezTo>
                  <a:cubicBezTo>
                    <a:pt x="19621" y="39393"/>
                    <a:pt x="16573" y="39317"/>
                    <a:pt x="13602" y="38860"/>
                  </a:cubicBezTo>
                  <a:cubicBezTo>
                    <a:pt x="12840" y="38707"/>
                    <a:pt x="12077" y="38555"/>
                    <a:pt x="11315" y="38403"/>
                  </a:cubicBezTo>
                  <a:cubicBezTo>
                    <a:pt x="3315" y="36498"/>
                    <a:pt x="952" y="31849"/>
                    <a:pt x="114" y="26591"/>
                  </a:cubicBezTo>
                  <a:cubicBezTo>
                    <a:pt x="-572" y="22020"/>
                    <a:pt x="1943" y="18286"/>
                    <a:pt x="4686" y="14095"/>
                  </a:cubicBezTo>
                  <a:cubicBezTo>
                    <a:pt x="5829" y="12418"/>
                    <a:pt x="7125" y="10894"/>
                    <a:pt x="8572" y="9599"/>
                  </a:cubicBezTo>
                  <a:cubicBezTo>
                    <a:pt x="11849" y="6703"/>
                    <a:pt x="15811" y="4417"/>
                    <a:pt x="19697" y="1903"/>
                  </a:cubicBezTo>
                  <a:cubicBezTo>
                    <a:pt x="22517" y="150"/>
                    <a:pt x="25870" y="-688"/>
                    <a:pt x="29680" y="684"/>
                  </a:cubicBezTo>
                  <a:cubicBezTo>
                    <a:pt x="32270" y="1598"/>
                    <a:pt x="35319" y="1979"/>
                    <a:pt x="37605" y="3046"/>
                  </a:cubicBezTo>
                  <a:cubicBezTo>
                    <a:pt x="39586" y="3960"/>
                    <a:pt x="41872" y="5561"/>
                    <a:pt x="42405" y="7084"/>
                  </a:cubicBezTo>
                  <a:close/>
                </a:path>
              </a:pathLst>
            </a:custGeom>
            <a:solidFill>
              <a:srgbClr val="FFFFFF"/>
            </a:solidFill>
            <a:ln w="7620" cap="flat">
              <a:noFill/>
              <a:prstDash val="solid"/>
              <a:miter/>
            </a:ln>
          </p:spPr>
          <p:txBody>
            <a:bodyPr rtlCol="0" anchor="ctr"/>
            <a:lstStyle/>
            <a:p>
              <a:endParaRPr lang="ja-JP" altLang="en-US"/>
            </a:p>
          </p:txBody>
        </p:sp>
        <p:sp>
          <p:nvSpPr>
            <p:cNvPr id="70" name="フリーフォーム: 図形 69">
              <a:extLst>
                <a:ext uri="{FF2B5EF4-FFF2-40B4-BE49-F238E27FC236}">
                  <a16:creationId xmlns:a16="http://schemas.microsoft.com/office/drawing/2014/main" id="{165C0F2D-B54B-8C60-C962-43FE5AAC41D4}"/>
                </a:ext>
              </a:extLst>
            </p:cNvPr>
            <p:cNvSpPr/>
            <p:nvPr/>
          </p:nvSpPr>
          <p:spPr>
            <a:xfrm>
              <a:off x="5266105" y="4026483"/>
              <a:ext cx="78257" cy="86334"/>
            </a:xfrm>
            <a:custGeom>
              <a:avLst/>
              <a:gdLst>
                <a:gd name="connsiteX0" fmla="*/ 49378 w 78257"/>
                <a:gd name="connsiteY0" fmla="*/ 14783 h 86334"/>
                <a:gd name="connsiteX1" fmla="*/ 44577 w 78257"/>
                <a:gd name="connsiteY1" fmla="*/ 14478 h 86334"/>
                <a:gd name="connsiteX2" fmla="*/ 44120 w 78257"/>
                <a:gd name="connsiteY2" fmla="*/ 15773 h 86334"/>
                <a:gd name="connsiteX3" fmla="*/ 49378 w 78257"/>
                <a:gd name="connsiteY3" fmla="*/ 14783 h 86334"/>
                <a:gd name="connsiteX4" fmla="*/ 78257 w 78257"/>
                <a:gd name="connsiteY4" fmla="*/ 86030 h 86334"/>
                <a:gd name="connsiteX5" fmla="*/ 73152 w 78257"/>
                <a:gd name="connsiteY5" fmla="*/ 86030 h 86334"/>
                <a:gd name="connsiteX6" fmla="*/ 73152 w 78257"/>
                <a:gd name="connsiteY6" fmla="*/ 85649 h 86334"/>
                <a:gd name="connsiteX7" fmla="*/ 70866 w 78257"/>
                <a:gd name="connsiteY7" fmla="*/ 85878 h 86334"/>
                <a:gd name="connsiteX8" fmla="*/ 65989 w 78257"/>
                <a:gd name="connsiteY8" fmla="*/ 86335 h 86334"/>
                <a:gd name="connsiteX9" fmla="*/ 64237 w 78257"/>
                <a:gd name="connsiteY9" fmla="*/ 83668 h 86334"/>
                <a:gd name="connsiteX10" fmla="*/ 62789 w 78257"/>
                <a:gd name="connsiteY10" fmla="*/ 78791 h 86334"/>
                <a:gd name="connsiteX11" fmla="*/ 60046 w 78257"/>
                <a:gd name="connsiteY11" fmla="*/ 71933 h 86334"/>
                <a:gd name="connsiteX12" fmla="*/ 57226 w 78257"/>
                <a:gd name="connsiteY12" fmla="*/ 65532 h 86334"/>
                <a:gd name="connsiteX13" fmla="*/ 53873 w 78257"/>
                <a:gd name="connsiteY13" fmla="*/ 57455 h 86334"/>
                <a:gd name="connsiteX14" fmla="*/ 45949 w 78257"/>
                <a:gd name="connsiteY14" fmla="*/ 42063 h 86334"/>
                <a:gd name="connsiteX15" fmla="*/ 44806 w 78257"/>
                <a:gd name="connsiteY15" fmla="*/ 36652 h 86334"/>
                <a:gd name="connsiteX16" fmla="*/ 38710 w 78257"/>
                <a:gd name="connsiteY16" fmla="*/ 21184 h 86334"/>
                <a:gd name="connsiteX17" fmla="*/ 37414 w 78257"/>
                <a:gd name="connsiteY17" fmla="*/ 17298 h 86334"/>
                <a:gd name="connsiteX18" fmla="*/ 32156 w 78257"/>
                <a:gd name="connsiteY18" fmla="*/ 13411 h 86334"/>
                <a:gd name="connsiteX19" fmla="*/ 3658 w 78257"/>
                <a:gd name="connsiteY19" fmla="*/ 7163 h 86334"/>
                <a:gd name="connsiteX20" fmla="*/ 0 w 78257"/>
                <a:gd name="connsiteY20" fmla="*/ 6554 h 86334"/>
                <a:gd name="connsiteX21" fmla="*/ 1600 w 78257"/>
                <a:gd name="connsiteY21" fmla="*/ 3658 h 86334"/>
                <a:gd name="connsiteX22" fmla="*/ 2438 w 78257"/>
                <a:gd name="connsiteY22" fmla="*/ 3886 h 86334"/>
                <a:gd name="connsiteX23" fmla="*/ 4420 w 78257"/>
                <a:gd name="connsiteY23" fmla="*/ 3886 h 86334"/>
                <a:gd name="connsiteX24" fmla="*/ 5715 w 78257"/>
                <a:gd name="connsiteY24" fmla="*/ 3886 h 86334"/>
                <a:gd name="connsiteX25" fmla="*/ 7544 w 78257"/>
                <a:gd name="connsiteY25" fmla="*/ 3582 h 86334"/>
                <a:gd name="connsiteX26" fmla="*/ 7087 w 78257"/>
                <a:gd name="connsiteY26" fmla="*/ 2972 h 86334"/>
                <a:gd name="connsiteX27" fmla="*/ 7696 w 78257"/>
                <a:gd name="connsiteY27" fmla="*/ 0 h 86334"/>
                <a:gd name="connsiteX28" fmla="*/ 43815 w 78257"/>
                <a:gd name="connsiteY28" fmla="*/ 6020 h 86334"/>
                <a:gd name="connsiteX29" fmla="*/ 65075 w 78257"/>
                <a:gd name="connsiteY29" fmla="*/ 7849 h 86334"/>
                <a:gd name="connsiteX30" fmla="*/ 64770 w 78257"/>
                <a:gd name="connsiteY30" fmla="*/ 11583 h 86334"/>
                <a:gd name="connsiteX31" fmla="*/ 64237 w 78257"/>
                <a:gd name="connsiteY31" fmla="*/ 12192 h 86334"/>
                <a:gd name="connsiteX32" fmla="*/ 63779 w 78257"/>
                <a:gd name="connsiteY32" fmla="*/ 17145 h 86334"/>
                <a:gd name="connsiteX33" fmla="*/ 55931 w 78257"/>
                <a:gd name="connsiteY33" fmla="*/ 16383 h 86334"/>
                <a:gd name="connsiteX34" fmla="*/ 53340 w 78257"/>
                <a:gd name="connsiteY34" fmla="*/ 18136 h 86334"/>
                <a:gd name="connsiteX35" fmla="*/ 55778 w 78257"/>
                <a:gd name="connsiteY35" fmla="*/ 30861 h 86334"/>
                <a:gd name="connsiteX36" fmla="*/ 66446 w 78257"/>
                <a:gd name="connsiteY36" fmla="*/ 56998 h 86334"/>
                <a:gd name="connsiteX37" fmla="*/ 68885 w 78257"/>
                <a:gd name="connsiteY37" fmla="*/ 63475 h 86334"/>
                <a:gd name="connsiteX38" fmla="*/ 76124 w 78257"/>
                <a:gd name="connsiteY38" fmla="*/ 81001 h 86334"/>
                <a:gd name="connsiteX39" fmla="*/ 78105 w 78257"/>
                <a:gd name="connsiteY39" fmla="*/ 86182 h 86334"/>
                <a:gd name="connsiteX40" fmla="*/ 54178 w 78257"/>
                <a:gd name="connsiteY40" fmla="*/ 11430 h 86334"/>
                <a:gd name="connsiteX41" fmla="*/ 52502 w 78257"/>
                <a:gd name="connsiteY41" fmla="*/ 11659 h 86334"/>
                <a:gd name="connsiteX42" fmla="*/ 52731 w 78257"/>
                <a:gd name="connsiteY42" fmla="*/ 12269 h 86334"/>
                <a:gd name="connsiteX43" fmla="*/ 54178 w 78257"/>
                <a:gd name="connsiteY43" fmla="*/ 11430 h 86334"/>
                <a:gd name="connsiteX44" fmla="*/ 34900 w 78257"/>
                <a:gd name="connsiteY44" fmla="*/ 9449 h 86334"/>
                <a:gd name="connsiteX45" fmla="*/ 38786 w 78257"/>
                <a:gd name="connsiteY45" fmla="*/ 8992 h 86334"/>
                <a:gd name="connsiteX46" fmla="*/ 34595 w 78257"/>
                <a:gd name="connsiteY46" fmla="*/ 8535 h 86334"/>
                <a:gd name="connsiteX47" fmla="*/ 33528 w 78257"/>
                <a:gd name="connsiteY47" fmla="*/ 8916 h 86334"/>
                <a:gd name="connsiteX48" fmla="*/ 34900 w 78257"/>
                <a:gd name="connsiteY48" fmla="*/ 9449 h 86334"/>
                <a:gd name="connsiteX49" fmla="*/ 28042 w 78257"/>
                <a:gd name="connsiteY49" fmla="*/ 7544 h 86334"/>
                <a:gd name="connsiteX50" fmla="*/ 27356 w 78257"/>
                <a:gd name="connsiteY50" fmla="*/ 6630 h 86334"/>
                <a:gd name="connsiteX51" fmla="*/ 28042 w 78257"/>
                <a:gd name="connsiteY51" fmla="*/ 7544 h 86334"/>
                <a:gd name="connsiteX52" fmla="*/ 16459 w 78257"/>
                <a:gd name="connsiteY52" fmla="*/ 6554 h 86334"/>
                <a:gd name="connsiteX53" fmla="*/ 17221 w 78257"/>
                <a:gd name="connsiteY53" fmla="*/ 6020 h 86334"/>
                <a:gd name="connsiteX54" fmla="*/ 13335 w 78257"/>
                <a:gd name="connsiteY54" fmla="*/ 4725 h 86334"/>
                <a:gd name="connsiteX55" fmla="*/ 12040 w 78257"/>
                <a:gd name="connsiteY55" fmla="*/ 5182 h 86334"/>
                <a:gd name="connsiteX56" fmla="*/ 12954 w 78257"/>
                <a:gd name="connsiteY56" fmla="*/ 5868 h 86334"/>
                <a:gd name="connsiteX57" fmla="*/ 16536 w 78257"/>
                <a:gd name="connsiteY57" fmla="*/ 6630 h 86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78257" h="86334">
                  <a:moveTo>
                    <a:pt x="49378" y="14783"/>
                  </a:moveTo>
                  <a:cubicBezTo>
                    <a:pt x="47777" y="14707"/>
                    <a:pt x="46177" y="14554"/>
                    <a:pt x="44577" y="14478"/>
                  </a:cubicBezTo>
                  <a:cubicBezTo>
                    <a:pt x="44425" y="14478"/>
                    <a:pt x="44272" y="14707"/>
                    <a:pt x="44120" y="15773"/>
                  </a:cubicBezTo>
                  <a:cubicBezTo>
                    <a:pt x="46482" y="17221"/>
                    <a:pt x="47549" y="14783"/>
                    <a:pt x="49378" y="14783"/>
                  </a:cubicBezTo>
                  <a:close/>
                  <a:moveTo>
                    <a:pt x="78257" y="86030"/>
                  </a:moveTo>
                  <a:lnTo>
                    <a:pt x="73152" y="86030"/>
                  </a:lnTo>
                  <a:lnTo>
                    <a:pt x="73152" y="85649"/>
                  </a:lnTo>
                  <a:cubicBezTo>
                    <a:pt x="72695" y="85573"/>
                    <a:pt x="72161" y="85497"/>
                    <a:pt x="70866" y="85878"/>
                  </a:cubicBezTo>
                  <a:lnTo>
                    <a:pt x="65989" y="86335"/>
                  </a:lnTo>
                  <a:cubicBezTo>
                    <a:pt x="65456" y="85420"/>
                    <a:pt x="64922" y="84506"/>
                    <a:pt x="64237" y="83668"/>
                  </a:cubicBezTo>
                  <a:cubicBezTo>
                    <a:pt x="63246" y="82296"/>
                    <a:pt x="63322" y="80391"/>
                    <a:pt x="62789" y="78791"/>
                  </a:cubicBezTo>
                  <a:cubicBezTo>
                    <a:pt x="61951" y="76505"/>
                    <a:pt x="61189" y="74143"/>
                    <a:pt x="60046" y="71933"/>
                  </a:cubicBezTo>
                  <a:cubicBezTo>
                    <a:pt x="58979" y="69799"/>
                    <a:pt x="57531" y="67971"/>
                    <a:pt x="57226" y="65532"/>
                  </a:cubicBezTo>
                  <a:cubicBezTo>
                    <a:pt x="56921" y="62789"/>
                    <a:pt x="55245" y="60122"/>
                    <a:pt x="53873" y="57455"/>
                  </a:cubicBezTo>
                  <a:cubicBezTo>
                    <a:pt x="51283" y="52274"/>
                    <a:pt x="48387" y="47244"/>
                    <a:pt x="45949" y="42063"/>
                  </a:cubicBezTo>
                  <a:cubicBezTo>
                    <a:pt x="45111" y="40386"/>
                    <a:pt x="45949" y="38176"/>
                    <a:pt x="44806" y="36652"/>
                  </a:cubicBezTo>
                  <a:cubicBezTo>
                    <a:pt x="41148" y="31776"/>
                    <a:pt x="41681" y="26137"/>
                    <a:pt x="38710" y="21184"/>
                  </a:cubicBezTo>
                  <a:cubicBezTo>
                    <a:pt x="37948" y="19965"/>
                    <a:pt x="37262" y="18517"/>
                    <a:pt x="37414" y="17298"/>
                  </a:cubicBezTo>
                  <a:cubicBezTo>
                    <a:pt x="37871" y="14326"/>
                    <a:pt x="35357" y="13792"/>
                    <a:pt x="32156" y="13411"/>
                  </a:cubicBezTo>
                  <a:cubicBezTo>
                    <a:pt x="22327" y="12116"/>
                    <a:pt x="12802" y="9906"/>
                    <a:pt x="3658" y="7163"/>
                  </a:cubicBezTo>
                  <a:cubicBezTo>
                    <a:pt x="2438" y="6782"/>
                    <a:pt x="1219" y="6554"/>
                    <a:pt x="0" y="6554"/>
                  </a:cubicBezTo>
                  <a:lnTo>
                    <a:pt x="1600" y="3658"/>
                  </a:lnTo>
                  <a:cubicBezTo>
                    <a:pt x="1600" y="3658"/>
                    <a:pt x="2134" y="3810"/>
                    <a:pt x="2438" y="3886"/>
                  </a:cubicBezTo>
                  <a:cubicBezTo>
                    <a:pt x="2667" y="3886"/>
                    <a:pt x="2896" y="3886"/>
                    <a:pt x="4420" y="3886"/>
                  </a:cubicBezTo>
                  <a:cubicBezTo>
                    <a:pt x="4877" y="3886"/>
                    <a:pt x="5334" y="3886"/>
                    <a:pt x="5715" y="3886"/>
                  </a:cubicBezTo>
                  <a:cubicBezTo>
                    <a:pt x="6325" y="3886"/>
                    <a:pt x="6934" y="3658"/>
                    <a:pt x="7544" y="3582"/>
                  </a:cubicBezTo>
                  <a:cubicBezTo>
                    <a:pt x="7391" y="3353"/>
                    <a:pt x="7239" y="2972"/>
                    <a:pt x="7087" y="2972"/>
                  </a:cubicBezTo>
                  <a:lnTo>
                    <a:pt x="7696" y="0"/>
                  </a:lnTo>
                  <a:cubicBezTo>
                    <a:pt x="19736" y="1981"/>
                    <a:pt x="31699" y="4267"/>
                    <a:pt x="43815" y="6020"/>
                  </a:cubicBezTo>
                  <a:cubicBezTo>
                    <a:pt x="50902" y="7087"/>
                    <a:pt x="57988" y="7544"/>
                    <a:pt x="65075" y="7849"/>
                  </a:cubicBezTo>
                  <a:lnTo>
                    <a:pt x="64770" y="11583"/>
                  </a:lnTo>
                  <a:cubicBezTo>
                    <a:pt x="64770" y="11583"/>
                    <a:pt x="64389" y="11963"/>
                    <a:pt x="64237" y="12192"/>
                  </a:cubicBezTo>
                  <a:lnTo>
                    <a:pt x="63779" y="17145"/>
                  </a:lnTo>
                  <a:cubicBezTo>
                    <a:pt x="61112" y="17069"/>
                    <a:pt x="58522" y="16840"/>
                    <a:pt x="55931" y="16383"/>
                  </a:cubicBezTo>
                  <a:cubicBezTo>
                    <a:pt x="53950" y="16079"/>
                    <a:pt x="53264" y="16688"/>
                    <a:pt x="53340" y="18136"/>
                  </a:cubicBezTo>
                  <a:cubicBezTo>
                    <a:pt x="53492" y="22403"/>
                    <a:pt x="54026" y="26518"/>
                    <a:pt x="55778" y="30861"/>
                  </a:cubicBezTo>
                  <a:cubicBezTo>
                    <a:pt x="59436" y="39548"/>
                    <a:pt x="62179" y="48387"/>
                    <a:pt x="66446" y="56998"/>
                  </a:cubicBezTo>
                  <a:cubicBezTo>
                    <a:pt x="67513" y="59055"/>
                    <a:pt x="67742" y="61417"/>
                    <a:pt x="68885" y="63475"/>
                  </a:cubicBezTo>
                  <a:cubicBezTo>
                    <a:pt x="72238" y="69113"/>
                    <a:pt x="73381" y="75210"/>
                    <a:pt x="76124" y="81001"/>
                  </a:cubicBezTo>
                  <a:cubicBezTo>
                    <a:pt x="76962" y="82677"/>
                    <a:pt x="77496" y="84430"/>
                    <a:pt x="78105" y="86182"/>
                  </a:cubicBezTo>
                  <a:close/>
                  <a:moveTo>
                    <a:pt x="54178" y="11430"/>
                  </a:moveTo>
                  <a:lnTo>
                    <a:pt x="52502" y="11659"/>
                  </a:lnTo>
                  <a:cubicBezTo>
                    <a:pt x="52502" y="11659"/>
                    <a:pt x="52731" y="12269"/>
                    <a:pt x="52731" y="12269"/>
                  </a:cubicBezTo>
                  <a:cubicBezTo>
                    <a:pt x="53416" y="12192"/>
                    <a:pt x="54178" y="12040"/>
                    <a:pt x="54178" y="11430"/>
                  </a:cubicBezTo>
                  <a:close/>
                  <a:moveTo>
                    <a:pt x="34900" y="9449"/>
                  </a:moveTo>
                  <a:cubicBezTo>
                    <a:pt x="35966" y="9525"/>
                    <a:pt x="37033" y="9449"/>
                    <a:pt x="38786" y="8992"/>
                  </a:cubicBezTo>
                  <a:cubicBezTo>
                    <a:pt x="37414" y="8839"/>
                    <a:pt x="35966" y="8611"/>
                    <a:pt x="34595" y="8535"/>
                  </a:cubicBezTo>
                  <a:cubicBezTo>
                    <a:pt x="34290" y="8535"/>
                    <a:pt x="33909" y="8763"/>
                    <a:pt x="33528" y="8916"/>
                  </a:cubicBezTo>
                  <a:cubicBezTo>
                    <a:pt x="33985" y="9068"/>
                    <a:pt x="34442" y="9449"/>
                    <a:pt x="34900" y="9449"/>
                  </a:cubicBezTo>
                  <a:close/>
                  <a:moveTo>
                    <a:pt x="28042" y="7544"/>
                  </a:moveTo>
                  <a:cubicBezTo>
                    <a:pt x="28042" y="7544"/>
                    <a:pt x="28499" y="6934"/>
                    <a:pt x="27356" y="6630"/>
                  </a:cubicBezTo>
                  <a:cubicBezTo>
                    <a:pt x="27584" y="6934"/>
                    <a:pt x="27813" y="7239"/>
                    <a:pt x="28042" y="7544"/>
                  </a:cubicBezTo>
                  <a:close/>
                  <a:moveTo>
                    <a:pt x="16459" y="6554"/>
                  </a:moveTo>
                  <a:cubicBezTo>
                    <a:pt x="16459" y="6554"/>
                    <a:pt x="16916" y="6172"/>
                    <a:pt x="17221" y="6020"/>
                  </a:cubicBezTo>
                  <a:cubicBezTo>
                    <a:pt x="15926" y="5563"/>
                    <a:pt x="14631" y="5106"/>
                    <a:pt x="13335" y="4725"/>
                  </a:cubicBezTo>
                  <a:cubicBezTo>
                    <a:pt x="13183" y="4725"/>
                    <a:pt x="12878" y="4725"/>
                    <a:pt x="12040" y="5182"/>
                  </a:cubicBezTo>
                  <a:cubicBezTo>
                    <a:pt x="12344" y="5410"/>
                    <a:pt x="12573" y="5715"/>
                    <a:pt x="12954" y="5868"/>
                  </a:cubicBezTo>
                  <a:cubicBezTo>
                    <a:pt x="14097" y="6172"/>
                    <a:pt x="15316" y="6401"/>
                    <a:pt x="16536" y="6630"/>
                  </a:cubicBezTo>
                  <a:close/>
                </a:path>
              </a:pathLst>
            </a:custGeom>
            <a:solidFill>
              <a:srgbClr val="040000"/>
            </a:solidFill>
            <a:ln w="7620" cap="flat">
              <a:noFill/>
              <a:prstDash val="solid"/>
              <a:miter/>
            </a:ln>
          </p:spPr>
          <p:txBody>
            <a:bodyPr rtlCol="0" anchor="ctr"/>
            <a:lstStyle/>
            <a:p>
              <a:endParaRPr lang="ja-JP" altLang="en-US"/>
            </a:p>
          </p:txBody>
        </p:sp>
        <p:sp>
          <p:nvSpPr>
            <p:cNvPr id="71" name="フリーフォーム: 図形 70">
              <a:extLst>
                <a:ext uri="{FF2B5EF4-FFF2-40B4-BE49-F238E27FC236}">
                  <a16:creationId xmlns:a16="http://schemas.microsoft.com/office/drawing/2014/main" id="{0C82F7B5-0CBE-527D-8FF3-55B74DF45C0C}"/>
                </a:ext>
              </a:extLst>
            </p:cNvPr>
            <p:cNvSpPr/>
            <p:nvPr/>
          </p:nvSpPr>
          <p:spPr>
            <a:xfrm>
              <a:off x="5174725" y="4611235"/>
              <a:ext cx="167872" cy="285147"/>
            </a:xfrm>
            <a:custGeom>
              <a:avLst/>
              <a:gdLst>
                <a:gd name="connsiteX0" fmla="*/ 167581 w 167872"/>
                <a:gd name="connsiteY0" fmla="*/ 31325 h 285147"/>
                <a:gd name="connsiteX1" fmla="*/ 167657 w 167872"/>
                <a:gd name="connsiteY1" fmla="*/ 34145 h 285147"/>
                <a:gd name="connsiteX2" fmla="*/ 167657 w 167872"/>
                <a:gd name="connsiteY2" fmla="*/ 45651 h 285147"/>
                <a:gd name="connsiteX3" fmla="*/ 166057 w 167872"/>
                <a:gd name="connsiteY3" fmla="*/ 151340 h 285147"/>
                <a:gd name="connsiteX4" fmla="*/ 165066 w 167872"/>
                <a:gd name="connsiteY4" fmla="*/ 174505 h 285147"/>
                <a:gd name="connsiteX5" fmla="*/ 166057 w 167872"/>
                <a:gd name="connsiteY5" fmla="*/ 181363 h 285147"/>
                <a:gd name="connsiteX6" fmla="*/ 165066 w 167872"/>
                <a:gd name="connsiteY6" fmla="*/ 188602 h 285147"/>
                <a:gd name="connsiteX7" fmla="*/ 165142 w 167872"/>
                <a:gd name="connsiteY7" fmla="*/ 205899 h 285147"/>
                <a:gd name="connsiteX8" fmla="*/ 166209 w 167872"/>
                <a:gd name="connsiteY8" fmla="*/ 245828 h 285147"/>
                <a:gd name="connsiteX9" fmla="*/ 165142 w 167872"/>
                <a:gd name="connsiteY9" fmla="*/ 255582 h 285147"/>
                <a:gd name="connsiteX10" fmla="*/ 166209 w 167872"/>
                <a:gd name="connsiteY10" fmla="*/ 259925 h 285147"/>
                <a:gd name="connsiteX11" fmla="*/ 165066 w 167872"/>
                <a:gd name="connsiteY11" fmla="*/ 270593 h 285147"/>
                <a:gd name="connsiteX12" fmla="*/ 164990 w 167872"/>
                <a:gd name="connsiteY12" fmla="*/ 275318 h 285147"/>
                <a:gd name="connsiteX13" fmla="*/ 165676 w 167872"/>
                <a:gd name="connsiteY13" fmla="*/ 279966 h 285147"/>
                <a:gd name="connsiteX14" fmla="*/ 159275 w 167872"/>
                <a:gd name="connsiteY14" fmla="*/ 281338 h 285147"/>
                <a:gd name="connsiteX15" fmla="*/ 133443 w 167872"/>
                <a:gd name="connsiteY15" fmla="*/ 284310 h 285147"/>
                <a:gd name="connsiteX16" fmla="*/ 113860 w 167872"/>
                <a:gd name="connsiteY16" fmla="*/ 285148 h 285147"/>
                <a:gd name="connsiteX17" fmla="*/ 86961 w 167872"/>
                <a:gd name="connsiteY17" fmla="*/ 284081 h 285147"/>
                <a:gd name="connsiteX18" fmla="*/ 70959 w 167872"/>
                <a:gd name="connsiteY18" fmla="*/ 281795 h 285147"/>
                <a:gd name="connsiteX19" fmla="*/ 69206 w 167872"/>
                <a:gd name="connsiteY19" fmla="*/ 281414 h 285147"/>
                <a:gd name="connsiteX20" fmla="*/ 59072 w 167872"/>
                <a:gd name="connsiteY20" fmla="*/ 277985 h 285147"/>
                <a:gd name="connsiteX21" fmla="*/ 52671 w 167872"/>
                <a:gd name="connsiteY21" fmla="*/ 267698 h 285147"/>
                <a:gd name="connsiteX22" fmla="*/ 42689 w 167872"/>
                <a:gd name="connsiteY22" fmla="*/ 247124 h 285147"/>
                <a:gd name="connsiteX23" fmla="*/ 34231 w 167872"/>
                <a:gd name="connsiteY23" fmla="*/ 224721 h 285147"/>
                <a:gd name="connsiteX24" fmla="*/ 32402 w 167872"/>
                <a:gd name="connsiteY24" fmla="*/ 219540 h 285147"/>
                <a:gd name="connsiteX25" fmla="*/ 26763 w 167872"/>
                <a:gd name="connsiteY25" fmla="*/ 195689 h 285147"/>
                <a:gd name="connsiteX26" fmla="*/ 24249 w 167872"/>
                <a:gd name="connsiteY26" fmla="*/ 188831 h 285147"/>
                <a:gd name="connsiteX27" fmla="*/ 21505 w 167872"/>
                <a:gd name="connsiteY27" fmla="*/ 175725 h 285147"/>
                <a:gd name="connsiteX28" fmla="*/ 18000 w 167872"/>
                <a:gd name="connsiteY28" fmla="*/ 162923 h 285147"/>
                <a:gd name="connsiteX29" fmla="*/ 14647 w 167872"/>
                <a:gd name="connsiteY29" fmla="*/ 149816 h 285147"/>
                <a:gd name="connsiteX30" fmla="*/ 11980 w 167872"/>
                <a:gd name="connsiteY30" fmla="*/ 130462 h 285147"/>
                <a:gd name="connsiteX31" fmla="*/ 10685 w 167872"/>
                <a:gd name="connsiteY31" fmla="*/ 114993 h 285147"/>
                <a:gd name="connsiteX32" fmla="*/ 8323 w 167872"/>
                <a:gd name="connsiteY32" fmla="*/ 101810 h 285147"/>
                <a:gd name="connsiteX33" fmla="*/ 6799 w 167872"/>
                <a:gd name="connsiteY33" fmla="*/ 91676 h 285147"/>
                <a:gd name="connsiteX34" fmla="*/ 3065 w 167872"/>
                <a:gd name="connsiteY34" fmla="*/ 75521 h 285147"/>
                <a:gd name="connsiteX35" fmla="*/ 2836 w 167872"/>
                <a:gd name="connsiteY35" fmla="*/ 72702 h 285147"/>
                <a:gd name="connsiteX36" fmla="*/ 169 w 167872"/>
                <a:gd name="connsiteY36" fmla="*/ 48547 h 285147"/>
                <a:gd name="connsiteX37" fmla="*/ 169 w 167872"/>
                <a:gd name="connsiteY37" fmla="*/ 45651 h 285147"/>
                <a:gd name="connsiteX38" fmla="*/ 93 w 167872"/>
                <a:gd name="connsiteY38" fmla="*/ 18752 h 285147"/>
                <a:gd name="connsiteX39" fmla="*/ 2989 w 167872"/>
                <a:gd name="connsiteY39" fmla="*/ 3208 h 285147"/>
                <a:gd name="connsiteX40" fmla="*/ 6265 w 167872"/>
                <a:gd name="connsiteY40" fmla="*/ 998 h 285147"/>
                <a:gd name="connsiteX41" fmla="*/ 25773 w 167872"/>
                <a:gd name="connsiteY41" fmla="*/ 7 h 285147"/>
                <a:gd name="connsiteX42" fmla="*/ 52824 w 167872"/>
                <a:gd name="connsiteY42" fmla="*/ 1760 h 285147"/>
                <a:gd name="connsiteX43" fmla="*/ 81322 w 167872"/>
                <a:gd name="connsiteY43" fmla="*/ 4732 h 285147"/>
                <a:gd name="connsiteX44" fmla="*/ 97172 w 167872"/>
                <a:gd name="connsiteY44" fmla="*/ 7398 h 285147"/>
                <a:gd name="connsiteX45" fmla="*/ 109135 w 167872"/>
                <a:gd name="connsiteY45" fmla="*/ 12199 h 285147"/>
                <a:gd name="connsiteX46" fmla="*/ 112641 w 167872"/>
                <a:gd name="connsiteY46" fmla="*/ 12352 h 285147"/>
                <a:gd name="connsiteX47" fmla="*/ 135653 w 167872"/>
                <a:gd name="connsiteY47" fmla="*/ 10523 h 285147"/>
                <a:gd name="connsiteX48" fmla="*/ 140530 w 167872"/>
                <a:gd name="connsiteY48" fmla="*/ 12504 h 285147"/>
                <a:gd name="connsiteX49" fmla="*/ 146854 w 167872"/>
                <a:gd name="connsiteY49" fmla="*/ 14257 h 285147"/>
                <a:gd name="connsiteX50" fmla="*/ 150512 w 167872"/>
                <a:gd name="connsiteY50" fmla="*/ 11056 h 285147"/>
                <a:gd name="connsiteX51" fmla="*/ 151655 w 167872"/>
                <a:gd name="connsiteY51" fmla="*/ 9075 h 285147"/>
                <a:gd name="connsiteX52" fmla="*/ 154322 w 167872"/>
                <a:gd name="connsiteY52" fmla="*/ 6484 h 285147"/>
                <a:gd name="connsiteX53" fmla="*/ 155998 w 167872"/>
                <a:gd name="connsiteY53" fmla="*/ 3284 h 285147"/>
                <a:gd name="connsiteX54" fmla="*/ 163771 w 167872"/>
                <a:gd name="connsiteY54" fmla="*/ 2827 h 285147"/>
                <a:gd name="connsiteX55" fmla="*/ 165066 w 167872"/>
                <a:gd name="connsiteY55" fmla="*/ 4046 h 285147"/>
                <a:gd name="connsiteX56" fmla="*/ 166438 w 167872"/>
                <a:gd name="connsiteY56" fmla="*/ 9380 h 285147"/>
                <a:gd name="connsiteX57" fmla="*/ 167657 w 167872"/>
                <a:gd name="connsiteY57" fmla="*/ 17228 h 285147"/>
                <a:gd name="connsiteX58" fmla="*/ 166590 w 167872"/>
                <a:gd name="connsiteY58" fmla="*/ 21038 h 285147"/>
                <a:gd name="connsiteX59" fmla="*/ 167733 w 167872"/>
                <a:gd name="connsiteY59" fmla="*/ 31249 h 285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167872" h="285147">
                  <a:moveTo>
                    <a:pt x="167581" y="31325"/>
                  </a:moveTo>
                  <a:cubicBezTo>
                    <a:pt x="168190" y="32011"/>
                    <a:pt x="167657" y="33230"/>
                    <a:pt x="167657" y="34145"/>
                  </a:cubicBezTo>
                  <a:cubicBezTo>
                    <a:pt x="167657" y="37955"/>
                    <a:pt x="167886" y="41841"/>
                    <a:pt x="167657" y="45651"/>
                  </a:cubicBezTo>
                  <a:cubicBezTo>
                    <a:pt x="165295" y="80855"/>
                    <a:pt x="167124" y="116136"/>
                    <a:pt x="166057" y="151340"/>
                  </a:cubicBezTo>
                  <a:cubicBezTo>
                    <a:pt x="165828" y="159037"/>
                    <a:pt x="165219" y="166733"/>
                    <a:pt x="165066" y="174505"/>
                  </a:cubicBezTo>
                  <a:cubicBezTo>
                    <a:pt x="165066" y="176791"/>
                    <a:pt x="165066" y="179001"/>
                    <a:pt x="166057" y="181363"/>
                  </a:cubicBezTo>
                  <a:cubicBezTo>
                    <a:pt x="166971" y="183497"/>
                    <a:pt x="165142" y="186164"/>
                    <a:pt x="165066" y="188602"/>
                  </a:cubicBezTo>
                  <a:cubicBezTo>
                    <a:pt x="164914" y="194393"/>
                    <a:pt x="164152" y="200184"/>
                    <a:pt x="165142" y="205899"/>
                  </a:cubicBezTo>
                  <a:cubicBezTo>
                    <a:pt x="167504" y="219234"/>
                    <a:pt x="165752" y="232569"/>
                    <a:pt x="166209" y="245828"/>
                  </a:cubicBezTo>
                  <a:cubicBezTo>
                    <a:pt x="166361" y="249029"/>
                    <a:pt x="167200" y="252305"/>
                    <a:pt x="165142" y="255582"/>
                  </a:cubicBezTo>
                  <a:cubicBezTo>
                    <a:pt x="164456" y="256649"/>
                    <a:pt x="166361" y="258478"/>
                    <a:pt x="166209" y="259925"/>
                  </a:cubicBezTo>
                  <a:cubicBezTo>
                    <a:pt x="165904" y="263507"/>
                    <a:pt x="167428" y="267088"/>
                    <a:pt x="165066" y="270593"/>
                  </a:cubicBezTo>
                  <a:cubicBezTo>
                    <a:pt x="164228" y="271889"/>
                    <a:pt x="164838" y="273794"/>
                    <a:pt x="164990" y="275318"/>
                  </a:cubicBezTo>
                  <a:cubicBezTo>
                    <a:pt x="165142" y="276918"/>
                    <a:pt x="166590" y="279052"/>
                    <a:pt x="165676" y="279966"/>
                  </a:cubicBezTo>
                  <a:cubicBezTo>
                    <a:pt x="164609" y="280957"/>
                    <a:pt x="161409" y="280804"/>
                    <a:pt x="159275" y="281338"/>
                  </a:cubicBezTo>
                  <a:cubicBezTo>
                    <a:pt x="150893" y="283395"/>
                    <a:pt x="142359" y="284385"/>
                    <a:pt x="133443" y="284310"/>
                  </a:cubicBezTo>
                  <a:cubicBezTo>
                    <a:pt x="126890" y="284233"/>
                    <a:pt x="120413" y="285148"/>
                    <a:pt x="113860" y="285148"/>
                  </a:cubicBezTo>
                  <a:cubicBezTo>
                    <a:pt x="104868" y="285148"/>
                    <a:pt x="95800" y="285071"/>
                    <a:pt x="86961" y="284081"/>
                  </a:cubicBezTo>
                  <a:cubicBezTo>
                    <a:pt x="81627" y="283471"/>
                    <a:pt x="75836" y="283928"/>
                    <a:pt x="70959" y="281795"/>
                  </a:cubicBezTo>
                  <a:cubicBezTo>
                    <a:pt x="70426" y="281566"/>
                    <a:pt x="69740" y="281338"/>
                    <a:pt x="69206" y="281414"/>
                  </a:cubicBezTo>
                  <a:cubicBezTo>
                    <a:pt x="64558" y="282176"/>
                    <a:pt x="61663" y="280347"/>
                    <a:pt x="59072" y="277985"/>
                  </a:cubicBezTo>
                  <a:cubicBezTo>
                    <a:pt x="56481" y="274251"/>
                    <a:pt x="54805" y="270898"/>
                    <a:pt x="52671" y="267698"/>
                  </a:cubicBezTo>
                  <a:cubicBezTo>
                    <a:pt x="48251" y="261068"/>
                    <a:pt x="45661" y="254058"/>
                    <a:pt x="42689" y="247124"/>
                  </a:cubicBezTo>
                  <a:cubicBezTo>
                    <a:pt x="39565" y="239732"/>
                    <a:pt x="38041" y="231960"/>
                    <a:pt x="34231" y="224721"/>
                  </a:cubicBezTo>
                  <a:cubicBezTo>
                    <a:pt x="33393" y="223044"/>
                    <a:pt x="32478" y="221292"/>
                    <a:pt x="32402" y="219540"/>
                  </a:cubicBezTo>
                  <a:cubicBezTo>
                    <a:pt x="31869" y="211386"/>
                    <a:pt x="26534" y="203918"/>
                    <a:pt x="26763" y="195689"/>
                  </a:cubicBezTo>
                  <a:cubicBezTo>
                    <a:pt x="26763" y="193403"/>
                    <a:pt x="24858" y="191117"/>
                    <a:pt x="24249" y="188831"/>
                  </a:cubicBezTo>
                  <a:cubicBezTo>
                    <a:pt x="23182" y="184487"/>
                    <a:pt x="22572" y="180068"/>
                    <a:pt x="21505" y="175725"/>
                  </a:cubicBezTo>
                  <a:cubicBezTo>
                    <a:pt x="20439" y="171457"/>
                    <a:pt x="17848" y="167190"/>
                    <a:pt x="18000" y="162923"/>
                  </a:cubicBezTo>
                  <a:cubicBezTo>
                    <a:pt x="18153" y="158274"/>
                    <a:pt x="14724" y="154388"/>
                    <a:pt x="14647" y="149816"/>
                  </a:cubicBezTo>
                  <a:cubicBezTo>
                    <a:pt x="14571" y="143340"/>
                    <a:pt x="13733" y="136786"/>
                    <a:pt x="11980" y="130462"/>
                  </a:cubicBezTo>
                  <a:cubicBezTo>
                    <a:pt x="10533" y="125280"/>
                    <a:pt x="11752" y="120098"/>
                    <a:pt x="10685" y="114993"/>
                  </a:cubicBezTo>
                  <a:cubicBezTo>
                    <a:pt x="9771" y="110649"/>
                    <a:pt x="9999" y="106154"/>
                    <a:pt x="8323" y="101810"/>
                  </a:cubicBezTo>
                  <a:cubicBezTo>
                    <a:pt x="7027" y="98610"/>
                    <a:pt x="7484" y="95028"/>
                    <a:pt x="6799" y="91676"/>
                  </a:cubicBezTo>
                  <a:cubicBezTo>
                    <a:pt x="5656" y="86265"/>
                    <a:pt x="4284" y="80932"/>
                    <a:pt x="3065" y="75521"/>
                  </a:cubicBezTo>
                  <a:cubicBezTo>
                    <a:pt x="2836" y="74607"/>
                    <a:pt x="2836" y="73616"/>
                    <a:pt x="2836" y="72702"/>
                  </a:cubicBezTo>
                  <a:cubicBezTo>
                    <a:pt x="2836" y="64625"/>
                    <a:pt x="3446" y="56471"/>
                    <a:pt x="169" y="48547"/>
                  </a:cubicBezTo>
                  <a:cubicBezTo>
                    <a:pt x="-212" y="47632"/>
                    <a:pt x="169" y="46642"/>
                    <a:pt x="169" y="45651"/>
                  </a:cubicBezTo>
                  <a:cubicBezTo>
                    <a:pt x="169" y="36659"/>
                    <a:pt x="474" y="27744"/>
                    <a:pt x="93" y="18752"/>
                  </a:cubicBezTo>
                  <a:cubicBezTo>
                    <a:pt x="-136" y="13418"/>
                    <a:pt x="1465" y="8389"/>
                    <a:pt x="2989" y="3208"/>
                  </a:cubicBezTo>
                  <a:cubicBezTo>
                    <a:pt x="3217" y="2293"/>
                    <a:pt x="5046" y="1150"/>
                    <a:pt x="6265" y="998"/>
                  </a:cubicBezTo>
                  <a:cubicBezTo>
                    <a:pt x="12742" y="464"/>
                    <a:pt x="19296" y="-69"/>
                    <a:pt x="25773" y="7"/>
                  </a:cubicBezTo>
                  <a:cubicBezTo>
                    <a:pt x="34840" y="159"/>
                    <a:pt x="43832" y="617"/>
                    <a:pt x="52824" y="1760"/>
                  </a:cubicBezTo>
                  <a:cubicBezTo>
                    <a:pt x="62272" y="2979"/>
                    <a:pt x="71797" y="3588"/>
                    <a:pt x="81322" y="4732"/>
                  </a:cubicBezTo>
                  <a:cubicBezTo>
                    <a:pt x="86656" y="5341"/>
                    <a:pt x="91838" y="6637"/>
                    <a:pt x="97172" y="7398"/>
                  </a:cubicBezTo>
                  <a:cubicBezTo>
                    <a:pt x="102049" y="8008"/>
                    <a:pt x="106164" y="9303"/>
                    <a:pt x="109135" y="12199"/>
                  </a:cubicBezTo>
                  <a:cubicBezTo>
                    <a:pt x="110354" y="13418"/>
                    <a:pt x="111421" y="12809"/>
                    <a:pt x="112641" y="12352"/>
                  </a:cubicBezTo>
                  <a:cubicBezTo>
                    <a:pt x="120032" y="9837"/>
                    <a:pt x="127881" y="10370"/>
                    <a:pt x="135653" y="10523"/>
                  </a:cubicBezTo>
                  <a:cubicBezTo>
                    <a:pt x="137329" y="10523"/>
                    <a:pt x="138853" y="11894"/>
                    <a:pt x="140530" y="12504"/>
                  </a:cubicBezTo>
                  <a:cubicBezTo>
                    <a:pt x="142587" y="13190"/>
                    <a:pt x="144721" y="14028"/>
                    <a:pt x="146854" y="14257"/>
                  </a:cubicBezTo>
                  <a:cubicBezTo>
                    <a:pt x="150817" y="14561"/>
                    <a:pt x="150893" y="14257"/>
                    <a:pt x="150512" y="11056"/>
                  </a:cubicBezTo>
                  <a:cubicBezTo>
                    <a:pt x="150512" y="10447"/>
                    <a:pt x="151121" y="9684"/>
                    <a:pt x="151655" y="9075"/>
                  </a:cubicBezTo>
                  <a:cubicBezTo>
                    <a:pt x="152493" y="8160"/>
                    <a:pt x="153636" y="7398"/>
                    <a:pt x="154322" y="6484"/>
                  </a:cubicBezTo>
                  <a:cubicBezTo>
                    <a:pt x="155084" y="5417"/>
                    <a:pt x="155084" y="3512"/>
                    <a:pt x="155998" y="3284"/>
                  </a:cubicBezTo>
                  <a:cubicBezTo>
                    <a:pt x="158437" y="2750"/>
                    <a:pt x="161180" y="2827"/>
                    <a:pt x="163771" y="2827"/>
                  </a:cubicBezTo>
                  <a:cubicBezTo>
                    <a:pt x="164228" y="2827"/>
                    <a:pt x="164914" y="3588"/>
                    <a:pt x="165066" y="4046"/>
                  </a:cubicBezTo>
                  <a:cubicBezTo>
                    <a:pt x="165599" y="5798"/>
                    <a:pt x="166133" y="7627"/>
                    <a:pt x="166438" y="9380"/>
                  </a:cubicBezTo>
                  <a:cubicBezTo>
                    <a:pt x="166895" y="11970"/>
                    <a:pt x="165676" y="14638"/>
                    <a:pt x="167657" y="17228"/>
                  </a:cubicBezTo>
                  <a:cubicBezTo>
                    <a:pt x="168343" y="18143"/>
                    <a:pt x="166438" y="19819"/>
                    <a:pt x="166590" y="21038"/>
                  </a:cubicBezTo>
                  <a:cubicBezTo>
                    <a:pt x="167047" y="24391"/>
                    <a:pt x="164990" y="27973"/>
                    <a:pt x="167733" y="31249"/>
                  </a:cubicBezTo>
                  <a:close/>
                </a:path>
              </a:pathLst>
            </a:custGeom>
            <a:solidFill>
              <a:srgbClr val="FFFFFF"/>
            </a:solidFill>
            <a:ln w="7620" cap="flat">
              <a:noFill/>
              <a:prstDash val="solid"/>
              <a:miter/>
            </a:ln>
          </p:spPr>
          <p:txBody>
            <a:bodyPr rtlCol="0" anchor="ctr"/>
            <a:lstStyle/>
            <a:p>
              <a:endParaRPr lang="ja-JP" altLang="en-US"/>
            </a:p>
          </p:txBody>
        </p:sp>
        <p:sp>
          <p:nvSpPr>
            <p:cNvPr id="72" name="フリーフォーム: 図形 71">
              <a:extLst>
                <a:ext uri="{FF2B5EF4-FFF2-40B4-BE49-F238E27FC236}">
                  <a16:creationId xmlns:a16="http://schemas.microsoft.com/office/drawing/2014/main" id="{F84C8C8A-F703-AE74-4F45-4CF12BB3F5CA}"/>
                </a:ext>
              </a:extLst>
            </p:cNvPr>
            <p:cNvSpPr/>
            <p:nvPr/>
          </p:nvSpPr>
          <p:spPr>
            <a:xfrm>
              <a:off x="5232179" y="4903165"/>
              <a:ext cx="108577" cy="78813"/>
            </a:xfrm>
            <a:custGeom>
              <a:avLst/>
              <a:gdLst>
                <a:gd name="connsiteX0" fmla="*/ 108450 w 108577"/>
                <a:gd name="connsiteY0" fmla="*/ 9906 h 78813"/>
                <a:gd name="connsiteX1" fmla="*/ 107078 w 108577"/>
                <a:gd name="connsiteY1" fmla="*/ 13106 h 78813"/>
                <a:gd name="connsiteX2" fmla="*/ 85971 w 108577"/>
                <a:gd name="connsiteY2" fmla="*/ 33299 h 78813"/>
                <a:gd name="connsiteX3" fmla="*/ 79189 w 108577"/>
                <a:gd name="connsiteY3" fmla="*/ 40843 h 78813"/>
                <a:gd name="connsiteX4" fmla="*/ 64711 w 108577"/>
                <a:gd name="connsiteY4" fmla="*/ 61951 h 78813"/>
                <a:gd name="connsiteX5" fmla="*/ 61739 w 108577"/>
                <a:gd name="connsiteY5" fmla="*/ 74523 h 78813"/>
                <a:gd name="connsiteX6" fmla="*/ 59682 w 108577"/>
                <a:gd name="connsiteY6" fmla="*/ 78562 h 78813"/>
                <a:gd name="connsiteX7" fmla="*/ 53814 w 108577"/>
                <a:gd name="connsiteY7" fmla="*/ 77495 h 78813"/>
                <a:gd name="connsiteX8" fmla="*/ 25696 w 108577"/>
                <a:gd name="connsiteY8" fmla="*/ 57150 h 78813"/>
                <a:gd name="connsiteX9" fmla="*/ 11066 w 108577"/>
                <a:gd name="connsiteY9" fmla="*/ 42748 h 78813"/>
                <a:gd name="connsiteX10" fmla="*/ 169 w 108577"/>
                <a:gd name="connsiteY10" fmla="*/ 29184 h 78813"/>
                <a:gd name="connsiteX11" fmla="*/ 169 w 108577"/>
                <a:gd name="connsiteY11" fmla="*/ 27279 h 78813"/>
                <a:gd name="connsiteX12" fmla="*/ 246 w 108577"/>
                <a:gd name="connsiteY12" fmla="*/ 14859 h 78813"/>
                <a:gd name="connsiteX13" fmla="*/ 2912 w 108577"/>
                <a:gd name="connsiteY13" fmla="*/ 4648 h 78813"/>
                <a:gd name="connsiteX14" fmla="*/ 9694 w 108577"/>
                <a:gd name="connsiteY14" fmla="*/ 914 h 78813"/>
                <a:gd name="connsiteX15" fmla="*/ 44137 w 108577"/>
                <a:gd name="connsiteY15" fmla="*/ 1829 h 78813"/>
                <a:gd name="connsiteX16" fmla="*/ 65701 w 108577"/>
                <a:gd name="connsiteY16" fmla="*/ 2591 h 78813"/>
                <a:gd name="connsiteX17" fmla="*/ 89323 w 108577"/>
                <a:gd name="connsiteY17" fmla="*/ 914 h 78813"/>
                <a:gd name="connsiteX18" fmla="*/ 100144 w 108577"/>
                <a:gd name="connsiteY18" fmla="*/ 0 h 78813"/>
                <a:gd name="connsiteX19" fmla="*/ 102049 w 108577"/>
                <a:gd name="connsiteY19" fmla="*/ 762 h 78813"/>
                <a:gd name="connsiteX20" fmla="*/ 108450 w 108577"/>
                <a:gd name="connsiteY20" fmla="*/ 9906 h 788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08577" h="78813">
                  <a:moveTo>
                    <a:pt x="108450" y="9906"/>
                  </a:moveTo>
                  <a:cubicBezTo>
                    <a:pt x="108907" y="10744"/>
                    <a:pt x="108069" y="12344"/>
                    <a:pt x="107078" y="13106"/>
                  </a:cubicBezTo>
                  <a:cubicBezTo>
                    <a:pt x="98772" y="19126"/>
                    <a:pt x="94962" y="27584"/>
                    <a:pt x="85971" y="33299"/>
                  </a:cubicBezTo>
                  <a:cubicBezTo>
                    <a:pt x="82999" y="35204"/>
                    <a:pt x="81475" y="38328"/>
                    <a:pt x="79189" y="40843"/>
                  </a:cubicBezTo>
                  <a:cubicBezTo>
                    <a:pt x="73169" y="47472"/>
                    <a:pt x="68445" y="54559"/>
                    <a:pt x="64711" y="61951"/>
                  </a:cubicBezTo>
                  <a:cubicBezTo>
                    <a:pt x="62730" y="65913"/>
                    <a:pt x="62806" y="70332"/>
                    <a:pt x="61739" y="74523"/>
                  </a:cubicBezTo>
                  <a:cubicBezTo>
                    <a:pt x="61358" y="75971"/>
                    <a:pt x="60977" y="77952"/>
                    <a:pt x="59682" y="78562"/>
                  </a:cubicBezTo>
                  <a:cubicBezTo>
                    <a:pt x="58157" y="79248"/>
                    <a:pt x="55872" y="78410"/>
                    <a:pt x="53814" y="77495"/>
                  </a:cubicBezTo>
                  <a:cubicBezTo>
                    <a:pt x="42003" y="72390"/>
                    <a:pt x="33774" y="64846"/>
                    <a:pt x="25696" y="57150"/>
                  </a:cubicBezTo>
                  <a:cubicBezTo>
                    <a:pt x="20667" y="52426"/>
                    <a:pt x="15638" y="47701"/>
                    <a:pt x="11066" y="42748"/>
                  </a:cubicBezTo>
                  <a:cubicBezTo>
                    <a:pt x="7104" y="38405"/>
                    <a:pt x="3675" y="33757"/>
                    <a:pt x="169" y="29184"/>
                  </a:cubicBezTo>
                  <a:cubicBezTo>
                    <a:pt x="-212" y="28727"/>
                    <a:pt x="169" y="27965"/>
                    <a:pt x="169" y="27279"/>
                  </a:cubicBezTo>
                  <a:cubicBezTo>
                    <a:pt x="169" y="22479"/>
                    <a:pt x="-135" y="18669"/>
                    <a:pt x="246" y="14859"/>
                  </a:cubicBezTo>
                  <a:cubicBezTo>
                    <a:pt x="627" y="11430"/>
                    <a:pt x="1693" y="8001"/>
                    <a:pt x="2912" y="4648"/>
                  </a:cubicBezTo>
                  <a:cubicBezTo>
                    <a:pt x="4056" y="1448"/>
                    <a:pt x="5275" y="838"/>
                    <a:pt x="9694" y="914"/>
                  </a:cubicBezTo>
                  <a:cubicBezTo>
                    <a:pt x="21201" y="1143"/>
                    <a:pt x="32707" y="1524"/>
                    <a:pt x="44137" y="1829"/>
                  </a:cubicBezTo>
                  <a:cubicBezTo>
                    <a:pt x="51300" y="2057"/>
                    <a:pt x="58462" y="1676"/>
                    <a:pt x="65701" y="2591"/>
                  </a:cubicBezTo>
                  <a:cubicBezTo>
                    <a:pt x="73474" y="3505"/>
                    <a:pt x="81475" y="2057"/>
                    <a:pt x="89323" y="914"/>
                  </a:cubicBezTo>
                  <a:cubicBezTo>
                    <a:pt x="92829" y="381"/>
                    <a:pt x="96486" y="228"/>
                    <a:pt x="100144" y="0"/>
                  </a:cubicBezTo>
                  <a:cubicBezTo>
                    <a:pt x="100753" y="0"/>
                    <a:pt x="101744" y="381"/>
                    <a:pt x="102049" y="762"/>
                  </a:cubicBezTo>
                  <a:cubicBezTo>
                    <a:pt x="104259" y="3734"/>
                    <a:pt x="106621" y="6781"/>
                    <a:pt x="108450" y="9906"/>
                  </a:cubicBezTo>
                  <a:close/>
                </a:path>
              </a:pathLst>
            </a:custGeom>
            <a:solidFill>
              <a:srgbClr val="898989"/>
            </a:solidFill>
            <a:ln w="7620" cap="flat">
              <a:noFill/>
              <a:prstDash val="solid"/>
              <a:miter/>
            </a:ln>
          </p:spPr>
          <p:txBody>
            <a:bodyPr rtlCol="0" anchor="ctr"/>
            <a:lstStyle/>
            <a:p>
              <a:endParaRPr lang="ja-JP" altLang="en-US"/>
            </a:p>
          </p:txBody>
        </p:sp>
        <p:sp>
          <p:nvSpPr>
            <p:cNvPr id="73" name="フリーフォーム: 図形 72">
              <a:extLst>
                <a:ext uri="{FF2B5EF4-FFF2-40B4-BE49-F238E27FC236}">
                  <a16:creationId xmlns:a16="http://schemas.microsoft.com/office/drawing/2014/main" id="{4FBD9103-ACEC-7BF6-3BF5-00319683C7AA}"/>
                </a:ext>
              </a:extLst>
            </p:cNvPr>
            <p:cNvSpPr/>
            <p:nvPr/>
          </p:nvSpPr>
          <p:spPr>
            <a:xfrm>
              <a:off x="5296814" y="4462878"/>
              <a:ext cx="44238" cy="20711"/>
            </a:xfrm>
            <a:custGeom>
              <a:avLst/>
              <a:gdLst>
                <a:gd name="connsiteX0" fmla="*/ 41529 w 44238"/>
                <a:gd name="connsiteY0" fmla="*/ 1680 h 20711"/>
                <a:gd name="connsiteX1" fmla="*/ 34595 w 44238"/>
                <a:gd name="connsiteY1" fmla="*/ 17682 h 20711"/>
                <a:gd name="connsiteX2" fmla="*/ 31318 w 44238"/>
                <a:gd name="connsiteY2" fmla="*/ 18825 h 20711"/>
                <a:gd name="connsiteX3" fmla="*/ 20879 w 44238"/>
                <a:gd name="connsiteY3" fmla="*/ 19511 h 20711"/>
                <a:gd name="connsiteX4" fmla="*/ 14097 w 44238"/>
                <a:gd name="connsiteY4" fmla="*/ 19282 h 20711"/>
                <a:gd name="connsiteX5" fmla="*/ 8916 w 44238"/>
                <a:gd name="connsiteY5" fmla="*/ 18673 h 20711"/>
                <a:gd name="connsiteX6" fmla="*/ 533 w 44238"/>
                <a:gd name="connsiteY6" fmla="*/ 12653 h 20711"/>
                <a:gd name="connsiteX7" fmla="*/ 0 w 44238"/>
                <a:gd name="connsiteY7" fmla="*/ 9528 h 20711"/>
                <a:gd name="connsiteX8" fmla="*/ 12268 w 44238"/>
                <a:gd name="connsiteY8" fmla="*/ 842 h 20711"/>
                <a:gd name="connsiteX9" fmla="*/ 27127 w 44238"/>
                <a:gd name="connsiteY9" fmla="*/ 2061 h 20711"/>
                <a:gd name="connsiteX10" fmla="*/ 36348 w 44238"/>
                <a:gd name="connsiteY10" fmla="*/ 842 h 20711"/>
                <a:gd name="connsiteX11" fmla="*/ 41605 w 44238"/>
                <a:gd name="connsiteY11" fmla="*/ 1756 h 20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4238" h="20711">
                  <a:moveTo>
                    <a:pt x="41529" y="1680"/>
                  </a:moveTo>
                  <a:cubicBezTo>
                    <a:pt x="46787" y="8538"/>
                    <a:pt x="44348" y="14253"/>
                    <a:pt x="34595" y="17682"/>
                  </a:cubicBezTo>
                  <a:cubicBezTo>
                    <a:pt x="33452" y="18063"/>
                    <a:pt x="32004" y="18215"/>
                    <a:pt x="31318" y="18825"/>
                  </a:cubicBezTo>
                  <a:cubicBezTo>
                    <a:pt x="28118" y="21644"/>
                    <a:pt x="24308" y="20806"/>
                    <a:pt x="20879" y="19511"/>
                  </a:cubicBezTo>
                  <a:cubicBezTo>
                    <a:pt x="18441" y="18596"/>
                    <a:pt x="16840" y="17301"/>
                    <a:pt x="14097" y="19282"/>
                  </a:cubicBezTo>
                  <a:cubicBezTo>
                    <a:pt x="13335" y="19816"/>
                    <a:pt x="10211" y="19282"/>
                    <a:pt x="8916" y="18673"/>
                  </a:cubicBezTo>
                  <a:cubicBezTo>
                    <a:pt x="5868" y="16920"/>
                    <a:pt x="3048" y="14863"/>
                    <a:pt x="533" y="12653"/>
                  </a:cubicBezTo>
                  <a:cubicBezTo>
                    <a:pt x="-305" y="11967"/>
                    <a:pt x="153" y="10595"/>
                    <a:pt x="0" y="9528"/>
                  </a:cubicBezTo>
                  <a:cubicBezTo>
                    <a:pt x="2362" y="4804"/>
                    <a:pt x="6477" y="2061"/>
                    <a:pt x="12268" y="842"/>
                  </a:cubicBezTo>
                  <a:cubicBezTo>
                    <a:pt x="17374" y="-225"/>
                    <a:pt x="22327" y="384"/>
                    <a:pt x="27127" y="2061"/>
                  </a:cubicBezTo>
                  <a:cubicBezTo>
                    <a:pt x="32004" y="3737"/>
                    <a:pt x="32080" y="3661"/>
                    <a:pt x="36348" y="842"/>
                  </a:cubicBezTo>
                  <a:cubicBezTo>
                    <a:pt x="38382" y="-530"/>
                    <a:pt x="40135" y="-225"/>
                    <a:pt x="41605" y="1756"/>
                  </a:cubicBezTo>
                  <a:close/>
                </a:path>
              </a:pathLst>
            </a:custGeom>
            <a:solidFill>
              <a:srgbClr val="FFFFFF"/>
            </a:solidFill>
            <a:ln w="7620" cap="flat">
              <a:noFill/>
              <a:prstDash val="solid"/>
              <a:miter/>
            </a:ln>
          </p:spPr>
          <p:txBody>
            <a:bodyPr rtlCol="0" anchor="ctr"/>
            <a:lstStyle/>
            <a:p>
              <a:endParaRPr lang="ja-JP" altLang="en-US"/>
            </a:p>
          </p:txBody>
        </p:sp>
        <p:sp>
          <p:nvSpPr>
            <p:cNvPr id="74" name="フリーフォーム: 図形 73">
              <a:extLst>
                <a:ext uri="{FF2B5EF4-FFF2-40B4-BE49-F238E27FC236}">
                  <a16:creationId xmlns:a16="http://schemas.microsoft.com/office/drawing/2014/main" id="{DBC5942F-7C8F-E146-F97A-CD0A031BBB8A}"/>
                </a:ext>
              </a:extLst>
            </p:cNvPr>
            <p:cNvSpPr/>
            <p:nvPr/>
          </p:nvSpPr>
          <p:spPr>
            <a:xfrm>
              <a:off x="5149672" y="3633496"/>
              <a:ext cx="182115" cy="78662"/>
            </a:xfrm>
            <a:custGeom>
              <a:avLst/>
              <a:gdLst>
                <a:gd name="connsiteX0" fmla="*/ 181889 w 182115"/>
                <a:gd name="connsiteY0" fmla="*/ 1701 h 78662"/>
                <a:gd name="connsiteX1" fmla="*/ 178918 w 182115"/>
                <a:gd name="connsiteY1" fmla="*/ 6578 h 78662"/>
                <a:gd name="connsiteX2" fmla="*/ 175717 w 182115"/>
                <a:gd name="connsiteY2" fmla="*/ 7949 h 78662"/>
                <a:gd name="connsiteX3" fmla="*/ 161087 w 182115"/>
                <a:gd name="connsiteY3" fmla="*/ 11607 h 78662"/>
                <a:gd name="connsiteX4" fmla="*/ 106832 w 182115"/>
                <a:gd name="connsiteY4" fmla="*/ 26694 h 78662"/>
                <a:gd name="connsiteX5" fmla="*/ 77496 w 182115"/>
                <a:gd name="connsiteY5" fmla="*/ 39801 h 78662"/>
                <a:gd name="connsiteX6" fmla="*/ 65075 w 182115"/>
                <a:gd name="connsiteY6" fmla="*/ 45973 h 78662"/>
                <a:gd name="connsiteX7" fmla="*/ 44958 w 182115"/>
                <a:gd name="connsiteY7" fmla="*/ 56489 h 78662"/>
                <a:gd name="connsiteX8" fmla="*/ 26746 w 182115"/>
                <a:gd name="connsiteY8" fmla="*/ 65480 h 78662"/>
                <a:gd name="connsiteX9" fmla="*/ 18974 w 182115"/>
                <a:gd name="connsiteY9" fmla="*/ 70357 h 78662"/>
                <a:gd name="connsiteX10" fmla="*/ 17526 w 182115"/>
                <a:gd name="connsiteY10" fmla="*/ 71348 h 78662"/>
                <a:gd name="connsiteX11" fmla="*/ 5182 w 182115"/>
                <a:gd name="connsiteY11" fmla="*/ 78663 h 78662"/>
                <a:gd name="connsiteX12" fmla="*/ 0 w 182115"/>
                <a:gd name="connsiteY12" fmla="*/ 74777 h 78662"/>
                <a:gd name="connsiteX13" fmla="*/ 11125 w 182115"/>
                <a:gd name="connsiteY13" fmla="*/ 67309 h 78662"/>
                <a:gd name="connsiteX14" fmla="*/ 19126 w 182115"/>
                <a:gd name="connsiteY14" fmla="*/ 62585 h 78662"/>
                <a:gd name="connsiteX15" fmla="*/ 44882 w 182115"/>
                <a:gd name="connsiteY15" fmla="*/ 49174 h 78662"/>
                <a:gd name="connsiteX16" fmla="*/ 75743 w 182115"/>
                <a:gd name="connsiteY16" fmla="*/ 32867 h 78662"/>
                <a:gd name="connsiteX17" fmla="*/ 115672 w 182115"/>
                <a:gd name="connsiteY17" fmla="*/ 16331 h 78662"/>
                <a:gd name="connsiteX18" fmla="*/ 121463 w 182115"/>
                <a:gd name="connsiteY18" fmla="*/ 13664 h 78662"/>
                <a:gd name="connsiteX19" fmla="*/ 136627 w 182115"/>
                <a:gd name="connsiteY19" fmla="*/ 9626 h 78662"/>
                <a:gd name="connsiteX20" fmla="*/ 155905 w 182115"/>
                <a:gd name="connsiteY20" fmla="*/ 4901 h 78662"/>
                <a:gd name="connsiteX21" fmla="*/ 173279 w 182115"/>
                <a:gd name="connsiteY21" fmla="*/ 177 h 78662"/>
                <a:gd name="connsiteX22" fmla="*/ 181813 w 182115"/>
                <a:gd name="connsiteY22" fmla="*/ 1853 h 7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82115" h="78662">
                  <a:moveTo>
                    <a:pt x="181889" y="1701"/>
                  </a:moveTo>
                  <a:cubicBezTo>
                    <a:pt x="182728" y="3758"/>
                    <a:pt x="181127" y="5359"/>
                    <a:pt x="178918" y="6578"/>
                  </a:cubicBezTo>
                  <a:cubicBezTo>
                    <a:pt x="177927" y="7111"/>
                    <a:pt x="176860" y="7644"/>
                    <a:pt x="175717" y="7949"/>
                  </a:cubicBezTo>
                  <a:cubicBezTo>
                    <a:pt x="170841" y="9245"/>
                    <a:pt x="166116" y="10845"/>
                    <a:pt x="161087" y="11607"/>
                  </a:cubicBezTo>
                  <a:cubicBezTo>
                    <a:pt x="141732" y="14426"/>
                    <a:pt x="123977" y="20065"/>
                    <a:pt x="106832" y="26694"/>
                  </a:cubicBezTo>
                  <a:cubicBezTo>
                    <a:pt x="96698" y="30581"/>
                    <a:pt x="86106" y="34010"/>
                    <a:pt x="77496" y="39801"/>
                  </a:cubicBezTo>
                  <a:cubicBezTo>
                    <a:pt x="73838" y="42239"/>
                    <a:pt x="69190" y="43916"/>
                    <a:pt x="65075" y="45973"/>
                  </a:cubicBezTo>
                  <a:cubicBezTo>
                    <a:pt x="58369" y="49402"/>
                    <a:pt x="51740" y="53060"/>
                    <a:pt x="44958" y="56489"/>
                  </a:cubicBezTo>
                  <a:cubicBezTo>
                    <a:pt x="38938" y="59537"/>
                    <a:pt x="32690" y="62432"/>
                    <a:pt x="26746" y="65480"/>
                  </a:cubicBezTo>
                  <a:cubicBezTo>
                    <a:pt x="23927" y="66928"/>
                    <a:pt x="21488" y="68681"/>
                    <a:pt x="18974" y="70357"/>
                  </a:cubicBezTo>
                  <a:cubicBezTo>
                    <a:pt x="18441" y="70662"/>
                    <a:pt x="18059" y="71119"/>
                    <a:pt x="17526" y="71348"/>
                  </a:cubicBezTo>
                  <a:cubicBezTo>
                    <a:pt x="13030" y="73481"/>
                    <a:pt x="9068" y="75996"/>
                    <a:pt x="5182" y="78663"/>
                  </a:cubicBezTo>
                  <a:lnTo>
                    <a:pt x="0" y="74777"/>
                  </a:lnTo>
                  <a:cubicBezTo>
                    <a:pt x="3734" y="72262"/>
                    <a:pt x="7391" y="69747"/>
                    <a:pt x="11125" y="67309"/>
                  </a:cubicBezTo>
                  <a:cubicBezTo>
                    <a:pt x="13640" y="65633"/>
                    <a:pt x="16307" y="64032"/>
                    <a:pt x="19126" y="62585"/>
                  </a:cubicBezTo>
                  <a:cubicBezTo>
                    <a:pt x="27661" y="58089"/>
                    <a:pt x="36119" y="53517"/>
                    <a:pt x="44882" y="49174"/>
                  </a:cubicBezTo>
                  <a:cubicBezTo>
                    <a:pt x="55474" y="43992"/>
                    <a:pt x="65684" y="38582"/>
                    <a:pt x="75743" y="32867"/>
                  </a:cubicBezTo>
                  <a:cubicBezTo>
                    <a:pt x="87782" y="26085"/>
                    <a:pt x="100736" y="19836"/>
                    <a:pt x="115672" y="16331"/>
                  </a:cubicBezTo>
                  <a:cubicBezTo>
                    <a:pt x="117805" y="15798"/>
                    <a:pt x="119406" y="14350"/>
                    <a:pt x="121463" y="13664"/>
                  </a:cubicBezTo>
                  <a:cubicBezTo>
                    <a:pt x="126340" y="12064"/>
                    <a:pt x="131064" y="10388"/>
                    <a:pt x="136627" y="9626"/>
                  </a:cubicBezTo>
                  <a:cubicBezTo>
                    <a:pt x="143256" y="8711"/>
                    <a:pt x="149504" y="6578"/>
                    <a:pt x="155905" y="4901"/>
                  </a:cubicBezTo>
                  <a:cubicBezTo>
                    <a:pt x="161696" y="3377"/>
                    <a:pt x="167488" y="1701"/>
                    <a:pt x="173279" y="177"/>
                  </a:cubicBezTo>
                  <a:cubicBezTo>
                    <a:pt x="175641" y="-433"/>
                    <a:pt x="181356" y="634"/>
                    <a:pt x="181813" y="1853"/>
                  </a:cubicBezTo>
                  <a:close/>
                </a:path>
              </a:pathLst>
            </a:custGeom>
            <a:solidFill>
              <a:srgbClr val="040000"/>
            </a:solidFill>
            <a:ln w="7620" cap="flat">
              <a:noFill/>
              <a:prstDash val="solid"/>
              <a:miter/>
            </a:ln>
          </p:spPr>
          <p:txBody>
            <a:bodyPr rtlCol="0" anchor="ctr"/>
            <a:lstStyle/>
            <a:p>
              <a:endParaRPr lang="ja-JP" altLang="en-US"/>
            </a:p>
          </p:txBody>
        </p:sp>
        <p:sp>
          <p:nvSpPr>
            <p:cNvPr id="75" name="フリーフォーム: 図形 74">
              <a:extLst>
                <a:ext uri="{FF2B5EF4-FFF2-40B4-BE49-F238E27FC236}">
                  <a16:creationId xmlns:a16="http://schemas.microsoft.com/office/drawing/2014/main" id="{1727C4B6-7942-170D-58C1-9FC66BF170B0}"/>
                </a:ext>
              </a:extLst>
            </p:cNvPr>
            <p:cNvSpPr/>
            <p:nvPr/>
          </p:nvSpPr>
          <p:spPr>
            <a:xfrm>
              <a:off x="5305936" y="4357725"/>
              <a:ext cx="24606" cy="18387"/>
            </a:xfrm>
            <a:custGeom>
              <a:avLst/>
              <a:gdLst>
                <a:gd name="connsiteX0" fmla="*/ 24101 w 24606"/>
                <a:gd name="connsiteY0" fmla="*/ 3886 h 18387"/>
                <a:gd name="connsiteX1" fmla="*/ 24253 w 24606"/>
                <a:gd name="connsiteY1" fmla="*/ 12954 h 18387"/>
                <a:gd name="connsiteX2" fmla="*/ 13585 w 24606"/>
                <a:gd name="connsiteY2" fmla="*/ 18136 h 18387"/>
                <a:gd name="connsiteX3" fmla="*/ 12290 w 24606"/>
                <a:gd name="connsiteY3" fmla="*/ 16459 h 18387"/>
                <a:gd name="connsiteX4" fmla="*/ 9318 w 24606"/>
                <a:gd name="connsiteY4" fmla="*/ 13488 h 18387"/>
                <a:gd name="connsiteX5" fmla="*/ 3679 w 24606"/>
                <a:gd name="connsiteY5" fmla="*/ 15164 h 18387"/>
                <a:gd name="connsiteX6" fmla="*/ 1927 w 24606"/>
                <a:gd name="connsiteY6" fmla="*/ 16078 h 18387"/>
                <a:gd name="connsiteX7" fmla="*/ 250 w 24606"/>
                <a:gd name="connsiteY7" fmla="*/ 14783 h 18387"/>
                <a:gd name="connsiteX8" fmla="*/ 326 w 24606"/>
                <a:gd name="connsiteY8" fmla="*/ 11963 h 18387"/>
                <a:gd name="connsiteX9" fmla="*/ 5508 w 24606"/>
                <a:gd name="connsiteY9" fmla="*/ 5410 h 18387"/>
                <a:gd name="connsiteX10" fmla="*/ 13357 w 24606"/>
                <a:gd name="connsiteY10" fmla="*/ 5182 h 18387"/>
                <a:gd name="connsiteX11" fmla="*/ 20291 w 24606"/>
                <a:gd name="connsiteY11" fmla="*/ 5258 h 18387"/>
                <a:gd name="connsiteX12" fmla="*/ 20291 w 24606"/>
                <a:gd name="connsiteY12" fmla="*/ 3810 h 18387"/>
                <a:gd name="connsiteX13" fmla="*/ 21281 w 24606"/>
                <a:gd name="connsiteY13" fmla="*/ 0 h 18387"/>
                <a:gd name="connsiteX14" fmla="*/ 24025 w 24606"/>
                <a:gd name="connsiteY14" fmla="*/ 3963 h 18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606" h="18387">
                  <a:moveTo>
                    <a:pt x="24101" y="3886"/>
                  </a:moveTo>
                  <a:cubicBezTo>
                    <a:pt x="24863" y="6782"/>
                    <a:pt x="24634" y="9906"/>
                    <a:pt x="24253" y="12954"/>
                  </a:cubicBezTo>
                  <a:cubicBezTo>
                    <a:pt x="23796" y="16764"/>
                    <a:pt x="18691" y="19203"/>
                    <a:pt x="13585" y="18136"/>
                  </a:cubicBezTo>
                  <a:cubicBezTo>
                    <a:pt x="12976" y="17983"/>
                    <a:pt x="12290" y="17069"/>
                    <a:pt x="12290" y="16459"/>
                  </a:cubicBezTo>
                  <a:cubicBezTo>
                    <a:pt x="12290" y="14859"/>
                    <a:pt x="11833" y="13488"/>
                    <a:pt x="9318" y="13488"/>
                  </a:cubicBezTo>
                  <a:cubicBezTo>
                    <a:pt x="7337" y="13488"/>
                    <a:pt x="4365" y="12421"/>
                    <a:pt x="3679" y="15164"/>
                  </a:cubicBezTo>
                  <a:cubicBezTo>
                    <a:pt x="3603" y="15545"/>
                    <a:pt x="2308" y="16154"/>
                    <a:pt x="1927" y="16078"/>
                  </a:cubicBezTo>
                  <a:cubicBezTo>
                    <a:pt x="1165" y="15926"/>
                    <a:pt x="326" y="15316"/>
                    <a:pt x="250" y="14783"/>
                  </a:cubicBezTo>
                  <a:cubicBezTo>
                    <a:pt x="22" y="13868"/>
                    <a:pt x="-207" y="12802"/>
                    <a:pt x="326" y="11963"/>
                  </a:cubicBezTo>
                  <a:cubicBezTo>
                    <a:pt x="1851" y="9678"/>
                    <a:pt x="3375" y="7391"/>
                    <a:pt x="5508" y="5410"/>
                  </a:cubicBezTo>
                  <a:cubicBezTo>
                    <a:pt x="8937" y="2210"/>
                    <a:pt x="9242" y="2210"/>
                    <a:pt x="13357" y="5182"/>
                  </a:cubicBezTo>
                  <a:cubicBezTo>
                    <a:pt x="15871" y="7010"/>
                    <a:pt x="17929" y="7544"/>
                    <a:pt x="20291" y="5258"/>
                  </a:cubicBezTo>
                  <a:cubicBezTo>
                    <a:pt x="20291" y="4115"/>
                    <a:pt x="20291" y="3963"/>
                    <a:pt x="20291" y="3810"/>
                  </a:cubicBezTo>
                  <a:cubicBezTo>
                    <a:pt x="20596" y="2515"/>
                    <a:pt x="20977" y="1219"/>
                    <a:pt x="21281" y="0"/>
                  </a:cubicBezTo>
                  <a:cubicBezTo>
                    <a:pt x="24177" y="610"/>
                    <a:pt x="23720" y="2743"/>
                    <a:pt x="24025" y="3963"/>
                  </a:cubicBezTo>
                  <a:close/>
                </a:path>
              </a:pathLst>
            </a:custGeom>
            <a:solidFill>
              <a:srgbClr val="FFFFFF"/>
            </a:solidFill>
            <a:ln w="7620" cap="flat">
              <a:noFill/>
              <a:prstDash val="solid"/>
              <a:miter/>
            </a:ln>
          </p:spPr>
          <p:txBody>
            <a:bodyPr rtlCol="0" anchor="ctr"/>
            <a:lstStyle/>
            <a:p>
              <a:endParaRPr lang="ja-JP" altLang="en-US"/>
            </a:p>
          </p:txBody>
        </p:sp>
        <p:sp>
          <p:nvSpPr>
            <p:cNvPr id="76" name="フリーフォーム: 図形 75">
              <a:extLst>
                <a:ext uri="{FF2B5EF4-FFF2-40B4-BE49-F238E27FC236}">
                  <a16:creationId xmlns:a16="http://schemas.microsoft.com/office/drawing/2014/main" id="{5C7A2D04-1321-4860-FB2B-36C8A3BB479F}"/>
                </a:ext>
              </a:extLst>
            </p:cNvPr>
            <p:cNvSpPr/>
            <p:nvPr/>
          </p:nvSpPr>
          <p:spPr>
            <a:xfrm>
              <a:off x="5289990" y="4253560"/>
              <a:ext cx="24350" cy="39090"/>
            </a:xfrm>
            <a:custGeom>
              <a:avLst/>
              <a:gdLst>
                <a:gd name="connsiteX0" fmla="*/ 24350 w 24350"/>
                <a:gd name="connsiteY0" fmla="*/ 32461 h 39090"/>
                <a:gd name="connsiteX1" fmla="*/ 23436 w 24350"/>
                <a:gd name="connsiteY1" fmla="*/ 37033 h 39090"/>
                <a:gd name="connsiteX2" fmla="*/ 23436 w 24350"/>
                <a:gd name="connsiteY2" fmla="*/ 37261 h 39090"/>
                <a:gd name="connsiteX3" fmla="*/ 16578 w 24350"/>
                <a:gd name="connsiteY3" fmla="*/ 39091 h 39090"/>
                <a:gd name="connsiteX4" fmla="*/ 11396 w 24350"/>
                <a:gd name="connsiteY4" fmla="*/ 37643 h 39090"/>
                <a:gd name="connsiteX5" fmla="*/ 1338 w 24350"/>
                <a:gd name="connsiteY5" fmla="*/ 27889 h 39090"/>
                <a:gd name="connsiteX6" fmla="*/ 42 w 24350"/>
                <a:gd name="connsiteY6" fmla="*/ 26365 h 39090"/>
                <a:gd name="connsiteX7" fmla="*/ 4081 w 24350"/>
                <a:gd name="connsiteY7" fmla="*/ 5486 h 39090"/>
                <a:gd name="connsiteX8" fmla="*/ 7586 w 24350"/>
                <a:gd name="connsiteY8" fmla="*/ 0 h 39090"/>
                <a:gd name="connsiteX9" fmla="*/ 13911 w 24350"/>
                <a:gd name="connsiteY9" fmla="*/ 762 h 39090"/>
                <a:gd name="connsiteX10" fmla="*/ 13377 w 24350"/>
                <a:gd name="connsiteY10" fmla="*/ 914 h 39090"/>
                <a:gd name="connsiteX11" fmla="*/ 15511 w 24350"/>
                <a:gd name="connsiteY11" fmla="*/ 1295 h 39090"/>
                <a:gd name="connsiteX12" fmla="*/ 19245 w 24350"/>
                <a:gd name="connsiteY12" fmla="*/ 3200 h 39090"/>
                <a:gd name="connsiteX13" fmla="*/ 15358 w 24350"/>
                <a:gd name="connsiteY13" fmla="*/ 7696 h 39090"/>
                <a:gd name="connsiteX14" fmla="*/ 10787 w 24350"/>
                <a:gd name="connsiteY14" fmla="*/ 20193 h 39090"/>
                <a:gd name="connsiteX15" fmla="*/ 21988 w 24350"/>
                <a:gd name="connsiteY15" fmla="*/ 32004 h 39090"/>
                <a:gd name="connsiteX16" fmla="*/ 24274 w 24350"/>
                <a:gd name="connsiteY16" fmla="*/ 32461 h 39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4350" h="39090">
                  <a:moveTo>
                    <a:pt x="24350" y="32461"/>
                  </a:moveTo>
                  <a:lnTo>
                    <a:pt x="23436" y="37033"/>
                  </a:lnTo>
                  <a:cubicBezTo>
                    <a:pt x="23436" y="37033"/>
                    <a:pt x="23436" y="37186"/>
                    <a:pt x="23436" y="37261"/>
                  </a:cubicBezTo>
                  <a:lnTo>
                    <a:pt x="16578" y="39091"/>
                  </a:lnTo>
                  <a:cubicBezTo>
                    <a:pt x="14825" y="38633"/>
                    <a:pt x="13149" y="38100"/>
                    <a:pt x="11396" y="37643"/>
                  </a:cubicBezTo>
                  <a:cubicBezTo>
                    <a:pt x="5833" y="36042"/>
                    <a:pt x="1566" y="32842"/>
                    <a:pt x="1338" y="27889"/>
                  </a:cubicBezTo>
                  <a:cubicBezTo>
                    <a:pt x="1338" y="27508"/>
                    <a:pt x="499" y="27203"/>
                    <a:pt x="42" y="26365"/>
                  </a:cubicBezTo>
                  <a:cubicBezTo>
                    <a:pt x="-186" y="18897"/>
                    <a:pt x="423" y="12039"/>
                    <a:pt x="4081" y="5486"/>
                  </a:cubicBezTo>
                  <a:cubicBezTo>
                    <a:pt x="5148" y="3657"/>
                    <a:pt x="6138" y="1752"/>
                    <a:pt x="7586" y="0"/>
                  </a:cubicBezTo>
                  <a:lnTo>
                    <a:pt x="13911" y="762"/>
                  </a:lnTo>
                  <a:cubicBezTo>
                    <a:pt x="13911" y="762"/>
                    <a:pt x="13606" y="838"/>
                    <a:pt x="13377" y="914"/>
                  </a:cubicBezTo>
                  <a:cubicBezTo>
                    <a:pt x="14063" y="1066"/>
                    <a:pt x="14749" y="1219"/>
                    <a:pt x="15511" y="1295"/>
                  </a:cubicBezTo>
                  <a:lnTo>
                    <a:pt x="19245" y="3200"/>
                  </a:lnTo>
                  <a:cubicBezTo>
                    <a:pt x="17721" y="4496"/>
                    <a:pt x="16425" y="6020"/>
                    <a:pt x="15358" y="7696"/>
                  </a:cubicBezTo>
                  <a:cubicBezTo>
                    <a:pt x="12615" y="11887"/>
                    <a:pt x="10101" y="15697"/>
                    <a:pt x="10787" y="20193"/>
                  </a:cubicBezTo>
                  <a:cubicBezTo>
                    <a:pt x="11625" y="25451"/>
                    <a:pt x="13987" y="30175"/>
                    <a:pt x="21988" y="32004"/>
                  </a:cubicBezTo>
                  <a:cubicBezTo>
                    <a:pt x="22750" y="32156"/>
                    <a:pt x="23512" y="32309"/>
                    <a:pt x="24274" y="32461"/>
                  </a:cubicBezTo>
                  <a:close/>
                </a:path>
              </a:pathLst>
            </a:custGeom>
            <a:solidFill>
              <a:srgbClr val="040000"/>
            </a:solidFill>
            <a:ln w="7620" cap="flat">
              <a:noFill/>
              <a:prstDash val="solid"/>
              <a:miter/>
            </a:ln>
          </p:spPr>
          <p:txBody>
            <a:bodyPr rtlCol="0" anchor="ctr"/>
            <a:lstStyle/>
            <a:p>
              <a:endParaRPr lang="ja-JP" altLang="en-US"/>
            </a:p>
          </p:txBody>
        </p:sp>
        <p:sp>
          <p:nvSpPr>
            <p:cNvPr id="77" name="フリーフォーム: 図形 76">
              <a:extLst>
                <a:ext uri="{FF2B5EF4-FFF2-40B4-BE49-F238E27FC236}">
                  <a16:creationId xmlns:a16="http://schemas.microsoft.com/office/drawing/2014/main" id="{17577637-A2AE-8E45-ADDF-6BA276C359D4}"/>
                </a:ext>
              </a:extLst>
            </p:cNvPr>
            <p:cNvSpPr/>
            <p:nvPr/>
          </p:nvSpPr>
          <p:spPr>
            <a:xfrm>
              <a:off x="5114086" y="3594048"/>
              <a:ext cx="194806" cy="132208"/>
            </a:xfrm>
            <a:custGeom>
              <a:avLst/>
              <a:gdLst>
                <a:gd name="connsiteX0" fmla="*/ 191110 w 194806"/>
                <a:gd name="connsiteY0" fmla="*/ 2897 h 132208"/>
                <a:gd name="connsiteX1" fmla="*/ 192329 w 194806"/>
                <a:gd name="connsiteY1" fmla="*/ 9069 h 132208"/>
                <a:gd name="connsiteX2" fmla="*/ 190119 w 194806"/>
                <a:gd name="connsiteY2" fmla="*/ 9679 h 132208"/>
                <a:gd name="connsiteX3" fmla="*/ 152629 w 194806"/>
                <a:gd name="connsiteY3" fmla="*/ 13793 h 132208"/>
                <a:gd name="connsiteX4" fmla="*/ 134340 w 194806"/>
                <a:gd name="connsiteY4" fmla="*/ 22785 h 132208"/>
                <a:gd name="connsiteX5" fmla="*/ 108280 w 194806"/>
                <a:gd name="connsiteY5" fmla="*/ 36730 h 132208"/>
                <a:gd name="connsiteX6" fmla="*/ 104927 w 194806"/>
                <a:gd name="connsiteY6" fmla="*/ 39092 h 132208"/>
                <a:gd name="connsiteX7" fmla="*/ 80391 w 194806"/>
                <a:gd name="connsiteY7" fmla="*/ 56846 h 132208"/>
                <a:gd name="connsiteX8" fmla="*/ 63094 w 194806"/>
                <a:gd name="connsiteY8" fmla="*/ 71781 h 132208"/>
                <a:gd name="connsiteX9" fmla="*/ 53721 w 194806"/>
                <a:gd name="connsiteY9" fmla="*/ 79554 h 132208"/>
                <a:gd name="connsiteX10" fmla="*/ 39090 w 194806"/>
                <a:gd name="connsiteY10" fmla="*/ 92051 h 132208"/>
                <a:gd name="connsiteX11" fmla="*/ 35204 w 194806"/>
                <a:gd name="connsiteY11" fmla="*/ 96623 h 132208"/>
                <a:gd name="connsiteX12" fmla="*/ 13487 w 194806"/>
                <a:gd name="connsiteY12" fmla="*/ 119940 h 132208"/>
                <a:gd name="connsiteX13" fmla="*/ 9677 w 194806"/>
                <a:gd name="connsiteY13" fmla="*/ 126493 h 132208"/>
                <a:gd name="connsiteX14" fmla="*/ 5944 w 194806"/>
                <a:gd name="connsiteY14" fmla="*/ 132208 h 132208"/>
                <a:gd name="connsiteX15" fmla="*/ 0 w 194806"/>
                <a:gd name="connsiteY15" fmla="*/ 130227 h 132208"/>
                <a:gd name="connsiteX16" fmla="*/ 914 w 194806"/>
                <a:gd name="connsiteY16" fmla="*/ 128474 h 132208"/>
                <a:gd name="connsiteX17" fmla="*/ 12573 w 194806"/>
                <a:gd name="connsiteY17" fmla="*/ 111253 h 132208"/>
                <a:gd name="connsiteX18" fmla="*/ 26822 w 194806"/>
                <a:gd name="connsiteY18" fmla="*/ 95785 h 132208"/>
                <a:gd name="connsiteX19" fmla="*/ 31089 w 194806"/>
                <a:gd name="connsiteY19" fmla="*/ 91289 h 132208"/>
                <a:gd name="connsiteX20" fmla="*/ 35128 w 194806"/>
                <a:gd name="connsiteY20" fmla="*/ 86717 h 132208"/>
                <a:gd name="connsiteX21" fmla="*/ 48082 w 194806"/>
                <a:gd name="connsiteY21" fmla="*/ 74753 h 132208"/>
                <a:gd name="connsiteX22" fmla="*/ 54712 w 194806"/>
                <a:gd name="connsiteY22" fmla="*/ 69038 h 132208"/>
                <a:gd name="connsiteX23" fmla="*/ 74066 w 194806"/>
                <a:gd name="connsiteY23" fmla="*/ 53265 h 132208"/>
                <a:gd name="connsiteX24" fmla="*/ 92583 w 194806"/>
                <a:gd name="connsiteY24" fmla="*/ 38254 h 132208"/>
                <a:gd name="connsiteX25" fmla="*/ 113995 w 194806"/>
                <a:gd name="connsiteY25" fmla="*/ 25604 h 132208"/>
                <a:gd name="connsiteX26" fmla="*/ 117195 w 194806"/>
                <a:gd name="connsiteY26" fmla="*/ 23318 h 132208"/>
                <a:gd name="connsiteX27" fmla="*/ 127559 w 194806"/>
                <a:gd name="connsiteY27" fmla="*/ 17527 h 132208"/>
                <a:gd name="connsiteX28" fmla="*/ 134874 w 194806"/>
                <a:gd name="connsiteY28" fmla="*/ 12650 h 132208"/>
                <a:gd name="connsiteX29" fmla="*/ 144170 w 194806"/>
                <a:gd name="connsiteY29" fmla="*/ 7926 h 132208"/>
                <a:gd name="connsiteX30" fmla="*/ 156515 w 194806"/>
                <a:gd name="connsiteY30" fmla="*/ 3811 h 132208"/>
                <a:gd name="connsiteX31" fmla="*/ 177089 w 194806"/>
                <a:gd name="connsiteY31" fmla="*/ 154 h 132208"/>
                <a:gd name="connsiteX32" fmla="*/ 190957 w 194806"/>
                <a:gd name="connsiteY32" fmla="*/ 2821 h 132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4806" h="132208">
                  <a:moveTo>
                    <a:pt x="191110" y="2897"/>
                  </a:moveTo>
                  <a:cubicBezTo>
                    <a:pt x="195605" y="4116"/>
                    <a:pt x="195986" y="7011"/>
                    <a:pt x="192329" y="9069"/>
                  </a:cubicBezTo>
                  <a:cubicBezTo>
                    <a:pt x="191719" y="9374"/>
                    <a:pt x="190729" y="9831"/>
                    <a:pt x="190119" y="9679"/>
                  </a:cubicBezTo>
                  <a:cubicBezTo>
                    <a:pt x="176708" y="6631"/>
                    <a:pt x="164440" y="10060"/>
                    <a:pt x="152629" y="13793"/>
                  </a:cubicBezTo>
                  <a:cubicBezTo>
                    <a:pt x="145999" y="15927"/>
                    <a:pt x="140513" y="19813"/>
                    <a:pt x="134340" y="22785"/>
                  </a:cubicBezTo>
                  <a:cubicBezTo>
                    <a:pt x="125273" y="27052"/>
                    <a:pt x="117729" y="32843"/>
                    <a:pt x="108280" y="36730"/>
                  </a:cubicBezTo>
                  <a:cubicBezTo>
                    <a:pt x="106985" y="37263"/>
                    <a:pt x="106070" y="38254"/>
                    <a:pt x="104927" y="39092"/>
                  </a:cubicBezTo>
                  <a:cubicBezTo>
                    <a:pt x="96698" y="44959"/>
                    <a:pt x="88087" y="50598"/>
                    <a:pt x="80391" y="56846"/>
                  </a:cubicBezTo>
                  <a:cubicBezTo>
                    <a:pt x="74447" y="61723"/>
                    <a:pt x="67818" y="66143"/>
                    <a:pt x="63094" y="71781"/>
                  </a:cubicBezTo>
                  <a:cubicBezTo>
                    <a:pt x="60655" y="74677"/>
                    <a:pt x="56845" y="76963"/>
                    <a:pt x="53721" y="79554"/>
                  </a:cubicBezTo>
                  <a:cubicBezTo>
                    <a:pt x="48768" y="83669"/>
                    <a:pt x="43815" y="87784"/>
                    <a:pt x="39090" y="92051"/>
                  </a:cubicBezTo>
                  <a:cubicBezTo>
                    <a:pt x="37567" y="93422"/>
                    <a:pt x="36652" y="95175"/>
                    <a:pt x="35204" y="96623"/>
                  </a:cubicBezTo>
                  <a:cubicBezTo>
                    <a:pt x="27965" y="104395"/>
                    <a:pt x="20574" y="112091"/>
                    <a:pt x="13487" y="119940"/>
                  </a:cubicBezTo>
                  <a:cubicBezTo>
                    <a:pt x="11735" y="121921"/>
                    <a:pt x="11049" y="124360"/>
                    <a:pt x="9677" y="126493"/>
                  </a:cubicBezTo>
                  <a:cubicBezTo>
                    <a:pt x="8458" y="128398"/>
                    <a:pt x="7239" y="130303"/>
                    <a:pt x="5944" y="132208"/>
                  </a:cubicBezTo>
                  <a:lnTo>
                    <a:pt x="0" y="130227"/>
                  </a:lnTo>
                  <a:cubicBezTo>
                    <a:pt x="305" y="129694"/>
                    <a:pt x="609" y="129084"/>
                    <a:pt x="914" y="128474"/>
                  </a:cubicBezTo>
                  <a:cubicBezTo>
                    <a:pt x="3429" y="122150"/>
                    <a:pt x="8763" y="117044"/>
                    <a:pt x="12573" y="111253"/>
                  </a:cubicBezTo>
                  <a:cubicBezTo>
                    <a:pt x="16230" y="105691"/>
                    <a:pt x="21945" y="100890"/>
                    <a:pt x="26822" y="95785"/>
                  </a:cubicBezTo>
                  <a:cubicBezTo>
                    <a:pt x="28270" y="94261"/>
                    <a:pt x="29718" y="92813"/>
                    <a:pt x="31089" y="91289"/>
                  </a:cubicBezTo>
                  <a:cubicBezTo>
                    <a:pt x="32461" y="89765"/>
                    <a:pt x="33680" y="88165"/>
                    <a:pt x="35128" y="86717"/>
                  </a:cubicBezTo>
                  <a:cubicBezTo>
                    <a:pt x="39395" y="82678"/>
                    <a:pt x="43739" y="78716"/>
                    <a:pt x="48082" y="74753"/>
                  </a:cubicBezTo>
                  <a:cubicBezTo>
                    <a:pt x="50216" y="72848"/>
                    <a:pt x="52425" y="70943"/>
                    <a:pt x="54712" y="69038"/>
                  </a:cubicBezTo>
                  <a:cubicBezTo>
                    <a:pt x="61112" y="63781"/>
                    <a:pt x="67589" y="58523"/>
                    <a:pt x="74066" y="53265"/>
                  </a:cubicBezTo>
                  <a:cubicBezTo>
                    <a:pt x="80239" y="48236"/>
                    <a:pt x="85877" y="42902"/>
                    <a:pt x="92583" y="38254"/>
                  </a:cubicBezTo>
                  <a:cubicBezTo>
                    <a:pt x="99212" y="33681"/>
                    <a:pt x="106832" y="29795"/>
                    <a:pt x="113995" y="25604"/>
                  </a:cubicBezTo>
                  <a:cubicBezTo>
                    <a:pt x="115062" y="24995"/>
                    <a:pt x="115900" y="24233"/>
                    <a:pt x="117195" y="23318"/>
                  </a:cubicBezTo>
                  <a:cubicBezTo>
                    <a:pt x="120853" y="21261"/>
                    <a:pt x="124358" y="19508"/>
                    <a:pt x="127559" y="17527"/>
                  </a:cubicBezTo>
                  <a:cubicBezTo>
                    <a:pt x="130150" y="16003"/>
                    <a:pt x="132283" y="14098"/>
                    <a:pt x="134874" y="12650"/>
                  </a:cubicBezTo>
                  <a:cubicBezTo>
                    <a:pt x="137846" y="10898"/>
                    <a:pt x="140894" y="9221"/>
                    <a:pt x="144170" y="7926"/>
                  </a:cubicBezTo>
                  <a:cubicBezTo>
                    <a:pt x="148133" y="6326"/>
                    <a:pt x="152400" y="5183"/>
                    <a:pt x="156515" y="3811"/>
                  </a:cubicBezTo>
                  <a:cubicBezTo>
                    <a:pt x="163068" y="1601"/>
                    <a:pt x="169697" y="-609"/>
                    <a:pt x="177089" y="154"/>
                  </a:cubicBezTo>
                  <a:cubicBezTo>
                    <a:pt x="181813" y="611"/>
                    <a:pt x="186461" y="1601"/>
                    <a:pt x="190957" y="2821"/>
                  </a:cubicBezTo>
                  <a:close/>
                </a:path>
              </a:pathLst>
            </a:custGeom>
            <a:solidFill>
              <a:srgbClr val="040000"/>
            </a:solidFill>
            <a:ln w="7620" cap="flat">
              <a:noFill/>
              <a:prstDash val="solid"/>
              <a:miter/>
            </a:ln>
          </p:spPr>
          <p:txBody>
            <a:bodyPr rtlCol="0" anchor="ctr"/>
            <a:lstStyle/>
            <a:p>
              <a:endParaRPr lang="ja-JP" altLang="en-US"/>
            </a:p>
          </p:txBody>
        </p:sp>
        <p:sp>
          <p:nvSpPr>
            <p:cNvPr id="78" name="フリーフォーム: 図形 77">
              <a:extLst>
                <a:ext uri="{FF2B5EF4-FFF2-40B4-BE49-F238E27FC236}">
                  <a16:creationId xmlns:a16="http://schemas.microsoft.com/office/drawing/2014/main" id="{6CEB9BD7-1F69-EE67-60FF-028B2323A00B}"/>
                </a:ext>
              </a:extLst>
            </p:cNvPr>
            <p:cNvSpPr/>
            <p:nvPr/>
          </p:nvSpPr>
          <p:spPr>
            <a:xfrm>
              <a:off x="5225719" y="4945380"/>
              <a:ext cx="64381" cy="56705"/>
            </a:xfrm>
            <a:custGeom>
              <a:avLst/>
              <a:gdLst>
                <a:gd name="connsiteX0" fmla="*/ 62484 w 64381"/>
                <a:gd name="connsiteY0" fmla="*/ 48158 h 56705"/>
                <a:gd name="connsiteX1" fmla="*/ 63398 w 64381"/>
                <a:gd name="connsiteY1" fmla="*/ 51206 h 56705"/>
                <a:gd name="connsiteX2" fmla="*/ 63094 w 64381"/>
                <a:gd name="connsiteY2" fmla="*/ 53873 h 56705"/>
                <a:gd name="connsiteX3" fmla="*/ 60198 w 64381"/>
                <a:gd name="connsiteY3" fmla="*/ 56617 h 56705"/>
                <a:gd name="connsiteX4" fmla="*/ 51968 w 64381"/>
                <a:gd name="connsiteY4" fmla="*/ 54712 h 56705"/>
                <a:gd name="connsiteX5" fmla="*/ 30480 w 64381"/>
                <a:gd name="connsiteY5" fmla="*/ 44425 h 56705"/>
                <a:gd name="connsiteX6" fmla="*/ 20117 w 64381"/>
                <a:gd name="connsiteY6" fmla="*/ 37947 h 56705"/>
                <a:gd name="connsiteX7" fmla="*/ 5334 w 64381"/>
                <a:gd name="connsiteY7" fmla="*/ 18364 h 56705"/>
                <a:gd name="connsiteX8" fmla="*/ 686 w 64381"/>
                <a:gd name="connsiteY8" fmla="*/ 7773 h 56705"/>
                <a:gd name="connsiteX9" fmla="*/ 0 w 64381"/>
                <a:gd name="connsiteY9" fmla="*/ 7010 h 56705"/>
                <a:gd name="connsiteX10" fmla="*/ 686 w 64381"/>
                <a:gd name="connsiteY10" fmla="*/ 0 h 56705"/>
                <a:gd name="connsiteX11" fmla="*/ 6706 w 64381"/>
                <a:gd name="connsiteY11" fmla="*/ 4877 h 56705"/>
                <a:gd name="connsiteX12" fmla="*/ 17678 w 64381"/>
                <a:gd name="connsiteY12" fmla="*/ 16916 h 56705"/>
                <a:gd name="connsiteX13" fmla="*/ 24155 w 64381"/>
                <a:gd name="connsiteY13" fmla="*/ 21641 h 56705"/>
                <a:gd name="connsiteX14" fmla="*/ 39852 w 64381"/>
                <a:gd name="connsiteY14" fmla="*/ 34671 h 56705"/>
                <a:gd name="connsiteX15" fmla="*/ 48234 w 64381"/>
                <a:gd name="connsiteY15" fmla="*/ 39776 h 56705"/>
                <a:gd name="connsiteX16" fmla="*/ 62484 w 64381"/>
                <a:gd name="connsiteY16" fmla="*/ 48082 h 56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4381" h="56705">
                  <a:moveTo>
                    <a:pt x="62484" y="48158"/>
                  </a:moveTo>
                  <a:cubicBezTo>
                    <a:pt x="63551" y="49073"/>
                    <a:pt x="65608" y="49683"/>
                    <a:pt x="63398" y="51206"/>
                  </a:cubicBezTo>
                  <a:cubicBezTo>
                    <a:pt x="62712" y="51740"/>
                    <a:pt x="62560" y="53187"/>
                    <a:pt x="63094" y="53873"/>
                  </a:cubicBezTo>
                  <a:cubicBezTo>
                    <a:pt x="65151" y="56540"/>
                    <a:pt x="62789" y="56921"/>
                    <a:pt x="60198" y="56617"/>
                  </a:cubicBezTo>
                  <a:cubicBezTo>
                    <a:pt x="57379" y="56312"/>
                    <a:pt x="54559" y="55626"/>
                    <a:pt x="51968" y="54712"/>
                  </a:cubicBezTo>
                  <a:cubicBezTo>
                    <a:pt x="44120" y="52045"/>
                    <a:pt x="37033" y="48539"/>
                    <a:pt x="30480" y="44425"/>
                  </a:cubicBezTo>
                  <a:cubicBezTo>
                    <a:pt x="27051" y="42291"/>
                    <a:pt x="23546" y="40158"/>
                    <a:pt x="20117" y="37947"/>
                  </a:cubicBezTo>
                  <a:cubicBezTo>
                    <a:pt x="11811" y="32690"/>
                    <a:pt x="8077" y="25756"/>
                    <a:pt x="5334" y="18364"/>
                  </a:cubicBezTo>
                  <a:cubicBezTo>
                    <a:pt x="3962" y="14783"/>
                    <a:pt x="2286" y="11277"/>
                    <a:pt x="686" y="7773"/>
                  </a:cubicBezTo>
                  <a:cubicBezTo>
                    <a:pt x="533" y="7467"/>
                    <a:pt x="0" y="7239"/>
                    <a:pt x="0" y="7010"/>
                  </a:cubicBezTo>
                  <a:cubicBezTo>
                    <a:pt x="152" y="4648"/>
                    <a:pt x="457" y="2362"/>
                    <a:pt x="686" y="0"/>
                  </a:cubicBezTo>
                  <a:cubicBezTo>
                    <a:pt x="3048" y="1372"/>
                    <a:pt x="5029" y="2972"/>
                    <a:pt x="6706" y="4877"/>
                  </a:cubicBezTo>
                  <a:cubicBezTo>
                    <a:pt x="10363" y="8915"/>
                    <a:pt x="13868" y="13030"/>
                    <a:pt x="17678" y="16916"/>
                  </a:cubicBezTo>
                  <a:cubicBezTo>
                    <a:pt x="19431" y="18669"/>
                    <a:pt x="22098" y="19964"/>
                    <a:pt x="24155" y="21641"/>
                  </a:cubicBezTo>
                  <a:cubicBezTo>
                    <a:pt x="29413" y="25984"/>
                    <a:pt x="34442" y="30480"/>
                    <a:pt x="39852" y="34671"/>
                  </a:cubicBezTo>
                  <a:cubicBezTo>
                    <a:pt x="42291" y="36576"/>
                    <a:pt x="45415" y="38100"/>
                    <a:pt x="48234" y="39776"/>
                  </a:cubicBezTo>
                  <a:cubicBezTo>
                    <a:pt x="53873" y="42443"/>
                    <a:pt x="58598" y="44806"/>
                    <a:pt x="62484" y="48082"/>
                  </a:cubicBezTo>
                  <a:close/>
                </a:path>
              </a:pathLst>
            </a:custGeom>
            <a:solidFill>
              <a:srgbClr val="898989"/>
            </a:solidFill>
            <a:ln w="7620" cap="flat">
              <a:noFill/>
              <a:prstDash val="solid"/>
              <a:miter/>
            </a:ln>
          </p:spPr>
          <p:txBody>
            <a:bodyPr rtlCol="0" anchor="ctr"/>
            <a:lstStyle/>
            <a:p>
              <a:endParaRPr lang="ja-JP" altLang="en-US"/>
            </a:p>
          </p:txBody>
        </p:sp>
        <p:sp>
          <p:nvSpPr>
            <p:cNvPr id="79" name="フリーフォーム: 図形 78">
              <a:extLst>
                <a:ext uri="{FF2B5EF4-FFF2-40B4-BE49-F238E27FC236}">
                  <a16:creationId xmlns:a16="http://schemas.microsoft.com/office/drawing/2014/main" id="{60BE92D9-E927-1AEF-B206-0CB708DEE395}"/>
                </a:ext>
              </a:extLst>
            </p:cNvPr>
            <p:cNvSpPr/>
            <p:nvPr/>
          </p:nvSpPr>
          <p:spPr>
            <a:xfrm>
              <a:off x="5232349" y="4016806"/>
              <a:ext cx="41528" cy="41223"/>
            </a:xfrm>
            <a:custGeom>
              <a:avLst/>
              <a:gdLst>
                <a:gd name="connsiteX0" fmla="*/ 41529 w 41528"/>
                <a:gd name="connsiteY0" fmla="*/ 9525 h 41223"/>
                <a:gd name="connsiteX1" fmla="*/ 40919 w 41528"/>
                <a:gd name="connsiteY1" fmla="*/ 12497 h 41223"/>
                <a:gd name="connsiteX2" fmla="*/ 35128 w 41528"/>
                <a:gd name="connsiteY2" fmla="*/ 13106 h 41223"/>
                <a:gd name="connsiteX3" fmla="*/ 35433 w 41528"/>
                <a:gd name="connsiteY3" fmla="*/ 13106 h 41223"/>
                <a:gd name="connsiteX4" fmla="*/ 33833 w 41528"/>
                <a:gd name="connsiteY4" fmla="*/ 16078 h 41223"/>
                <a:gd name="connsiteX5" fmla="*/ 29794 w 41528"/>
                <a:gd name="connsiteY5" fmla="*/ 17602 h 41223"/>
                <a:gd name="connsiteX6" fmla="*/ 15164 w 41528"/>
                <a:gd name="connsiteY6" fmla="*/ 34823 h 41223"/>
                <a:gd name="connsiteX7" fmla="*/ 13564 w 41528"/>
                <a:gd name="connsiteY7" fmla="*/ 39624 h 41223"/>
                <a:gd name="connsiteX8" fmla="*/ 13564 w 41528"/>
                <a:gd name="connsiteY8" fmla="*/ 40691 h 41223"/>
                <a:gd name="connsiteX9" fmla="*/ 6248 w 41528"/>
                <a:gd name="connsiteY9" fmla="*/ 40691 h 41223"/>
                <a:gd name="connsiteX10" fmla="*/ 6096 w 41528"/>
                <a:gd name="connsiteY10" fmla="*/ 40386 h 41223"/>
                <a:gd name="connsiteX11" fmla="*/ 4648 w 41528"/>
                <a:gd name="connsiteY11" fmla="*/ 41224 h 41223"/>
                <a:gd name="connsiteX12" fmla="*/ 0 w 41528"/>
                <a:gd name="connsiteY12" fmla="*/ 41224 h 41223"/>
                <a:gd name="connsiteX13" fmla="*/ 1295 w 41528"/>
                <a:gd name="connsiteY13" fmla="*/ 37414 h 41223"/>
                <a:gd name="connsiteX14" fmla="*/ 3886 w 41528"/>
                <a:gd name="connsiteY14" fmla="*/ 34366 h 41223"/>
                <a:gd name="connsiteX15" fmla="*/ 16764 w 41528"/>
                <a:gd name="connsiteY15" fmla="*/ 14173 h 41223"/>
                <a:gd name="connsiteX16" fmla="*/ 14935 w 41528"/>
                <a:gd name="connsiteY16" fmla="*/ 11354 h 41223"/>
                <a:gd name="connsiteX17" fmla="*/ 4801 w 41528"/>
                <a:gd name="connsiteY17" fmla="*/ 8001 h 41223"/>
                <a:gd name="connsiteX18" fmla="*/ 762 w 41528"/>
                <a:gd name="connsiteY18" fmla="*/ 6096 h 41223"/>
                <a:gd name="connsiteX19" fmla="*/ 7239 w 41528"/>
                <a:gd name="connsiteY19" fmla="*/ 3277 h 41223"/>
                <a:gd name="connsiteX20" fmla="*/ 7925 w 41528"/>
                <a:gd name="connsiteY20" fmla="*/ 3277 h 41223"/>
                <a:gd name="connsiteX21" fmla="*/ 7087 w 41528"/>
                <a:gd name="connsiteY21" fmla="*/ 2896 h 41223"/>
                <a:gd name="connsiteX22" fmla="*/ 8687 w 41528"/>
                <a:gd name="connsiteY22" fmla="*/ 0 h 41223"/>
                <a:gd name="connsiteX23" fmla="*/ 11963 w 41528"/>
                <a:gd name="connsiteY23" fmla="*/ 1143 h 41223"/>
                <a:gd name="connsiteX24" fmla="*/ 25984 w 41528"/>
                <a:gd name="connsiteY24" fmla="*/ 4724 h 41223"/>
                <a:gd name="connsiteX25" fmla="*/ 37033 w 41528"/>
                <a:gd name="connsiteY25" fmla="*/ 7696 h 41223"/>
                <a:gd name="connsiteX26" fmla="*/ 41300 w 41528"/>
                <a:gd name="connsiteY26" fmla="*/ 9449 h 41223"/>
                <a:gd name="connsiteX27" fmla="*/ 33071 w 41528"/>
                <a:gd name="connsiteY27" fmla="*/ 12344 h 41223"/>
                <a:gd name="connsiteX28" fmla="*/ 33299 w 41528"/>
                <a:gd name="connsiteY28" fmla="*/ 11735 h 41223"/>
                <a:gd name="connsiteX29" fmla="*/ 30937 w 41528"/>
                <a:gd name="connsiteY29" fmla="*/ 11049 h 41223"/>
                <a:gd name="connsiteX30" fmla="*/ 29718 w 41528"/>
                <a:gd name="connsiteY30" fmla="*/ 11049 h 41223"/>
                <a:gd name="connsiteX31" fmla="*/ 30937 w 41528"/>
                <a:gd name="connsiteY31" fmla="*/ 12039 h 41223"/>
                <a:gd name="connsiteX32" fmla="*/ 33071 w 41528"/>
                <a:gd name="connsiteY32" fmla="*/ 12421 h 41223"/>
                <a:gd name="connsiteX33" fmla="*/ 26670 w 41528"/>
                <a:gd name="connsiteY33" fmla="*/ 10211 h 41223"/>
                <a:gd name="connsiteX34" fmla="*/ 26670 w 41528"/>
                <a:gd name="connsiteY34" fmla="*/ 9906 h 41223"/>
                <a:gd name="connsiteX35" fmla="*/ 23622 w 41528"/>
                <a:gd name="connsiteY35" fmla="*/ 9601 h 41223"/>
                <a:gd name="connsiteX36" fmla="*/ 23165 w 41528"/>
                <a:gd name="connsiteY36" fmla="*/ 10211 h 41223"/>
                <a:gd name="connsiteX37" fmla="*/ 26289 w 41528"/>
                <a:gd name="connsiteY37" fmla="*/ 10516 h 41223"/>
                <a:gd name="connsiteX38" fmla="*/ 26746 w 41528"/>
                <a:gd name="connsiteY38" fmla="*/ 10211 h 41223"/>
                <a:gd name="connsiteX39" fmla="*/ 21488 w 41528"/>
                <a:gd name="connsiteY39" fmla="*/ 16764 h 41223"/>
                <a:gd name="connsiteX40" fmla="*/ 20650 w 41528"/>
                <a:gd name="connsiteY40" fmla="*/ 16383 h 41223"/>
                <a:gd name="connsiteX41" fmla="*/ 21488 w 41528"/>
                <a:gd name="connsiteY41" fmla="*/ 16764 h 4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1528" h="41223">
                  <a:moveTo>
                    <a:pt x="41529" y="9525"/>
                  </a:moveTo>
                  <a:lnTo>
                    <a:pt x="40919" y="12497"/>
                  </a:lnTo>
                  <a:cubicBezTo>
                    <a:pt x="39014" y="12649"/>
                    <a:pt x="37033" y="12878"/>
                    <a:pt x="35128" y="13106"/>
                  </a:cubicBezTo>
                  <a:lnTo>
                    <a:pt x="35433" y="13106"/>
                  </a:lnTo>
                  <a:lnTo>
                    <a:pt x="33833" y="16078"/>
                  </a:lnTo>
                  <a:cubicBezTo>
                    <a:pt x="32385" y="16078"/>
                    <a:pt x="30937" y="16459"/>
                    <a:pt x="29794" y="17602"/>
                  </a:cubicBezTo>
                  <a:cubicBezTo>
                    <a:pt x="24155" y="23012"/>
                    <a:pt x="18974" y="28651"/>
                    <a:pt x="15164" y="34823"/>
                  </a:cubicBezTo>
                  <a:cubicBezTo>
                    <a:pt x="14249" y="36271"/>
                    <a:pt x="13487" y="38024"/>
                    <a:pt x="13564" y="39624"/>
                  </a:cubicBezTo>
                  <a:cubicBezTo>
                    <a:pt x="13564" y="40005"/>
                    <a:pt x="13564" y="40310"/>
                    <a:pt x="13564" y="40691"/>
                  </a:cubicBezTo>
                  <a:lnTo>
                    <a:pt x="6248" y="40691"/>
                  </a:lnTo>
                  <a:cubicBezTo>
                    <a:pt x="6248" y="40691"/>
                    <a:pt x="6096" y="40386"/>
                    <a:pt x="6096" y="40386"/>
                  </a:cubicBezTo>
                  <a:cubicBezTo>
                    <a:pt x="5410" y="40462"/>
                    <a:pt x="4648" y="40614"/>
                    <a:pt x="4648" y="41224"/>
                  </a:cubicBezTo>
                  <a:lnTo>
                    <a:pt x="0" y="41224"/>
                  </a:lnTo>
                  <a:cubicBezTo>
                    <a:pt x="0" y="39929"/>
                    <a:pt x="457" y="38633"/>
                    <a:pt x="1295" y="37414"/>
                  </a:cubicBezTo>
                  <a:cubicBezTo>
                    <a:pt x="2057" y="36347"/>
                    <a:pt x="3277" y="35433"/>
                    <a:pt x="3886" y="34366"/>
                  </a:cubicBezTo>
                  <a:cubicBezTo>
                    <a:pt x="7696" y="27432"/>
                    <a:pt x="10668" y="20345"/>
                    <a:pt x="16764" y="14173"/>
                  </a:cubicBezTo>
                  <a:cubicBezTo>
                    <a:pt x="17907" y="13030"/>
                    <a:pt x="18288" y="11887"/>
                    <a:pt x="14935" y="11354"/>
                  </a:cubicBezTo>
                  <a:cubicBezTo>
                    <a:pt x="11430" y="10744"/>
                    <a:pt x="7849" y="9830"/>
                    <a:pt x="4801" y="8001"/>
                  </a:cubicBezTo>
                  <a:cubicBezTo>
                    <a:pt x="3581" y="7239"/>
                    <a:pt x="2210" y="6629"/>
                    <a:pt x="762" y="6096"/>
                  </a:cubicBezTo>
                  <a:lnTo>
                    <a:pt x="7239" y="3277"/>
                  </a:lnTo>
                  <a:cubicBezTo>
                    <a:pt x="7239" y="3277"/>
                    <a:pt x="7544" y="3429"/>
                    <a:pt x="7925" y="3277"/>
                  </a:cubicBezTo>
                  <a:cubicBezTo>
                    <a:pt x="7620" y="3124"/>
                    <a:pt x="7391" y="3048"/>
                    <a:pt x="7087" y="2896"/>
                  </a:cubicBezTo>
                  <a:lnTo>
                    <a:pt x="8687" y="0"/>
                  </a:lnTo>
                  <a:cubicBezTo>
                    <a:pt x="9754" y="457"/>
                    <a:pt x="10897" y="838"/>
                    <a:pt x="11963" y="1143"/>
                  </a:cubicBezTo>
                  <a:cubicBezTo>
                    <a:pt x="16383" y="2591"/>
                    <a:pt x="20498" y="5105"/>
                    <a:pt x="25984" y="4724"/>
                  </a:cubicBezTo>
                  <a:cubicBezTo>
                    <a:pt x="30404" y="4343"/>
                    <a:pt x="33985" y="5334"/>
                    <a:pt x="37033" y="7696"/>
                  </a:cubicBezTo>
                  <a:cubicBezTo>
                    <a:pt x="38100" y="8534"/>
                    <a:pt x="39776" y="9220"/>
                    <a:pt x="41300" y="9449"/>
                  </a:cubicBezTo>
                  <a:close/>
                  <a:moveTo>
                    <a:pt x="33071" y="12344"/>
                  </a:moveTo>
                  <a:cubicBezTo>
                    <a:pt x="33071" y="12344"/>
                    <a:pt x="33223" y="11963"/>
                    <a:pt x="33299" y="11735"/>
                  </a:cubicBezTo>
                  <a:cubicBezTo>
                    <a:pt x="32537" y="11735"/>
                    <a:pt x="31699" y="11582"/>
                    <a:pt x="30937" y="11049"/>
                  </a:cubicBezTo>
                  <a:cubicBezTo>
                    <a:pt x="30556" y="11049"/>
                    <a:pt x="30099" y="11049"/>
                    <a:pt x="29718" y="11049"/>
                  </a:cubicBezTo>
                  <a:cubicBezTo>
                    <a:pt x="30099" y="11201"/>
                    <a:pt x="30556" y="11430"/>
                    <a:pt x="30937" y="12039"/>
                  </a:cubicBezTo>
                  <a:cubicBezTo>
                    <a:pt x="31623" y="12192"/>
                    <a:pt x="32385" y="12268"/>
                    <a:pt x="33071" y="12421"/>
                  </a:cubicBezTo>
                  <a:close/>
                  <a:moveTo>
                    <a:pt x="26670" y="10211"/>
                  </a:moveTo>
                  <a:cubicBezTo>
                    <a:pt x="26670" y="10211"/>
                    <a:pt x="26670" y="9906"/>
                    <a:pt x="26670" y="9906"/>
                  </a:cubicBezTo>
                  <a:cubicBezTo>
                    <a:pt x="25679" y="9830"/>
                    <a:pt x="24613" y="9677"/>
                    <a:pt x="23622" y="9601"/>
                  </a:cubicBezTo>
                  <a:cubicBezTo>
                    <a:pt x="23469" y="9601"/>
                    <a:pt x="23317" y="9982"/>
                    <a:pt x="23165" y="10211"/>
                  </a:cubicBezTo>
                  <a:cubicBezTo>
                    <a:pt x="23774" y="10287"/>
                    <a:pt x="24384" y="10439"/>
                    <a:pt x="26289" y="10516"/>
                  </a:cubicBezTo>
                  <a:cubicBezTo>
                    <a:pt x="26441" y="10439"/>
                    <a:pt x="26594" y="10287"/>
                    <a:pt x="26746" y="10211"/>
                  </a:cubicBezTo>
                  <a:close/>
                  <a:moveTo>
                    <a:pt x="21488" y="16764"/>
                  </a:moveTo>
                  <a:cubicBezTo>
                    <a:pt x="21488" y="16764"/>
                    <a:pt x="20955" y="16535"/>
                    <a:pt x="20650" y="16383"/>
                  </a:cubicBezTo>
                  <a:cubicBezTo>
                    <a:pt x="20650" y="16688"/>
                    <a:pt x="20726" y="16992"/>
                    <a:pt x="21488" y="16764"/>
                  </a:cubicBezTo>
                  <a:close/>
                </a:path>
              </a:pathLst>
            </a:custGeom>
            <a:solidFill>
              <a:srgbClr val="040000"/>
            </a:solidFill>
            <a:ln w="7620" cap="flat">
              <a:noFill/>
              <a:prstDash val="solid"/>
              <a:miter/>
            </a:ln>
          </p:spPr>
          <p:txBody>
            <a:bodyPr rtlCol="0" anchor="ctr"/>
            <a:lstStyle/>
            <a:p>
              <a:endParaRPr lang="ja-JP" altLang="en-US"/>
            </a:p>
          </p:txBody>
        </p:sp>
        <p:sp>
          <p:nvSpPr>
            <p:cNvPr id="80" name="フリーフォーム: 図形 79">
              <a:extLst>
                <a:ext uri="{FF2B5EF4-FFF2-40B4-BE49-F238E27FC236}">
                  <a16:creationId xmlns:a16="http://schemas.microsoft.com/office/drawing/2014/main" id="{27E628D7-A577-899D-8198-583F75333A10}"/>
                </a:ext>
              </a:extLst>
            </p:cNvPr>
            <p:cNvSpPr/>
            <p:nvPr/>
          </p:nvSpPr>
          <p:spPr>
            <a:xfrm>
              <a:off x="5238267" y="3836670"/>
              <a:ext cx="34531" cy="69570"/>
            </a:xfrm>
            <a:custGeom>
              <a:avLst/>
              <a:gdLst>
                <a:gd name="connsiteX0" fmla="*/ 34011 w 34531"/>
                <a:gd name="connsiteY0" fmla="*/ 33376 h 69570"/>
                <a:gd name="connsiteX1" fmla="*/ 34163 w 34531"/>
                <a:gd name="connsiteY1" fmla="*/ 37491 h 69570"/>
                <a:gd name="connsiteX2" fmla="*/ 34011 w 34531"/>
                <a:gd name="connsiteY2" fmla="*/ 42139 h 69570"/>
                <a:gd name="connsiteX3" fmla="*/ 32639 w 34531"/>
                <a:gd name="connsiteY3" fmla="*/ 47244 h 69570"/>
                <a:gd name="connsiteX4" fmla="*/ 19533 w 34531"/>
                <a:gd name="connsiteY4" fmla="*/ 63017 h 69570"/>
                <a:gd name="connsiteX5" fmla="*/ 7036 w 34531"/>
                <a:gd name="connsiteY5" fmla="*/ 68733 h 69570"/>
                <a:gd name="connsiteX6" fmla="*/ 2845 w 34531"/>
                <a:gd name="connsiteY6" fmla="*/ 69571 h 69570"/>
                <a:gd name="connsiteX7" fmla="*/ 406 w 34531"/>
                <a:gd name="connsiteY7" fmla="*/ 64694 h 69570"/>
                <a:gd name="connsiteX8" fmla="*/ 940 w 34531"/>
                <a:gd name="connsiteY8" fmla="*/ 62941 h 69570"/>
                <a:gd name="connsiteX9" fmla="*/ 2083 w 34531"/>
                <a:gd name="connsiteY9" fmla="*/ 60808 h 69570"/>
                <a:gd name="connsiteX10" fmla="*/ 7950 w 34531"/>
                <a:gd name="connsiteY10" fmla="*/ 58293 h 69570"/>
                <a:gd name="connsiteX11" fmla="*/ 21438 w 34531"/>
                <a:gd name="connsiteY11" fmla="*/ 43586 h 69570"/>
                <a:gd name="connsiteX12" fmla="*/ 22428 w 34531"/>
                <a:gd name="connsiteY12" fmla="*/ 32842 h 69570"/>
                <a:gd name="connsiteX13" fmla="*/ 15418 w 34531"/>
                <a:gd name="connsiteY13" fmla="*/ 12421 h 69570"/>
                <a:gd name="connsiteX14" fmla="*/ 788 w 34531"/>
                <a:gd name="connsiteY14" fmla="*/ 5334 h 69570"/>
                <a:gd name="connsiteX15" fmla="*/ 7722 w 34531"/>
                <a:gd name="connsiteY15" fmla="*/ 2819 h 69570"/>
                <a:gd name="connsiteX16" fmla="*/ 8560 w 34531"/>
                <a:gd name="connsiteY16" fmla="*/ 3201 h 69570"/>
                <a:gd name="connsiteX17" fmla="*/ 8179 w 34531"/>
                <a:gd name="connsiteY17" fmla="*/ 2743 h 69570"/>
                <a:gd name="connsiteX18" fmla="*/ 10770 w 34531"/>
                <a:gd name="connsiteY18" fmla="*/ 0 h 69570"/>
                <a:gd name="connsiteX19" fmla="*/ 27534 w 34531"/>
                <a:gd name="connsiteY19" fmla="*/ 12268 h 69570"/>
                <a:gd name="connsiteX20" fmla="*/ 31953 w 34531"/>
                <a:gd name="connsiteY20" fmla="*/ 25832 h 69570"/>
                <a:gd name="connsiteX21" fmla="*/ 34239 w 34531"/>
                <a:gd name="connsiteY21" fmla="*/ 33299 h 69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4531" h="69570">
                  <a:moveTo>
                    <a:pt x="34011" y="33376"/>
                  </a:moveTo>
                  <a:cubicBezTo>
                    <a:pt x="34316" y="34747"/>
                    <a:pt x="34925" y="36424"/>
                    <a:pt x="34163" y="37491"/>
                  </a:cubicBezTo>
                  <a:cubicBezTo>
                    <a:pt x="32944" y="39243"/>
                    <a:pt x="33325" y="40386"/>
                    <a:pt x="34011" y="42139"/>
                  </a:cubicBezTo>
                  <a:cubicBezTo>
                    <a:pt x="34620" y="43663"/>
                    <a:pt x="33706" y="45720"/>
                    <a:pt x="32639" y="47244"/>
                  </a:cubicBezTo>
                  <a:cubicBezTo>
                    <a:pt x="28753" y="52731"/>
                    <a:pt x="25248" y="58369"/>
                    <a:pt x="19533" y="63017"/>
                  </a:cubicBezTo>
                  <a:cubicBezTo>
                    <a:pt x="16332" y="65608"/>
                    <a:pt x="12599" y="68123"/>
                    <a:pt x="7036" y="68733"/>
                  </a:cubicBezTo>
                  <a:cubicBezTo>
                    <a:pt x="5588" y="68885"/>
                    <a:pt x="4216" y="69190"/>
                    <a:pt x="2845" y="69571"/>
                  </a:cubicBezTo>
                  <a:lnTo>
                    <a:pt x="406" y="64694"/>
                  </a:lnTo>
                  <a:cubicBezTo>
                    <a:pt x="559" y="64084"/>
                    <a:pt x="864" y="63551"/>
                    <a:pt x="940" y="62941"/>
                  </a:cubicBezTo>
                  <a:cubicBezTo>
                    <a:pt x="940" y="62179"/>
                    <a:pt x="-1803" y="60960"/>
                    <a:pt x="2083" y="60808"/>
                  </a:cubicBezTo>
                  <a:cubicBezTo>
                    <a:pt x="4064" y="60808"/>
                    <a:pt x="6121" y="59360"/>
                    <a:pt x="7950" y="58293"/>
                  </a:cubicBezTo>
                  <a:cubicBezTo>
                    <a:pt x="14732" y="54559"/>
                    <a:pt x="18618" y="49149"/>
                    <a:pt x="21438" y="43586"/>
                  </a:cubicBezTo>
                  <a:cubicBezTo>
                    <a:pt x="23114" y="40310"/>
                    <a:pt x="22276" y="36424"/>
                    <a:pt x="22428" y="32842"/>
                  </a:cubicBezTo>
                  <a:cubicBezTo>
                    <a:pt x="22581" y="25603"/>
                    <a:pt x="20295" y="18593"/>
                    <a:pt x="15418" y="12421"/>
                  </a:cubicBezTo>
                  <a:cubicBezTo>
                    <a:pt x="12370" y="8611"/>
                    <a:pt x="7341" y="5639"/>
                    <a:pt x="788" y="5334"/>
                  </a:cubicBezTo>
                  <a:lnTo>
                    <a:pt x="7722" y="2819"/>
                  </a:lnTo>
                  <a:cubicBezTo>
                    <a:pt x="7722" y="2819"/>
                    <a:pt x="8255" y="3048"/>
                    <a:pt x="8560" y="3201"/>
                  </a:cubicBezTo>
                  <a:cubicBezTo>
                    <a:pt x="8560" y="2972"/>
                    <a:pt x="8560" y="2743"/>
                    <a:pt x="8179" y="2743"/>
                  </a:cubicBezTo>
                  <a:lnTo>
                    <a:pt x="10770" y="0"/>
                  </a:lnTo>
                  <a:cubicBezTo>
                    <a:pt x="17628" y="3201"/>
                    <a:pt x="24562" y="6324"/>
                    <a:pt x="27534" y="12268"/>
                  </a:cubicBezTo>
                  <a:cubicBezTo>
                    <a:pt x="29667" y="16612"/>
                    <a:pt x="30506" y="21336"/>
                    <a:pt x="31953" y="25832"/>
                  </a:cubicBezTo>
                  <a:cubicBezTo>
                    <a:pt x="32715" y="28346"/>
                    <a:pt x="33630" y="30785"/>
                    <a:pt x="34239" y="33299"/>
                  </a:cubicBezTo>
                  <a:close/>
                </a:path>
              </a:pathLst>
            </a:custGeom>
            <a:solidFill>
              <a:srgbClr val="040000"/>
            </a:solidFill>
            <a:ln w="7620" cap="flat">
              <a:noFill/>
              <a:prstDash val="solid"/>
              <a:miter/>
            </a:ln>
          </p:spPr>
          <p:txBody>
            <a:bodyPr rtlCol="0" anchor="ctr"/>
            <a:lstStyle/>
            <a:p>
              <a:endParaRPr lang="ja-JP" altLang="en-US"/>
            </a:p>
          </p:txBody>
        </p:sp>
        <p:sp>
          <p:nvSpPr>
            <p:cNvPr id="81" name="フリーフォーム: 図形 80">
              <a:extLst>
                <a:ext uri="{FF2B5EF4-FFF2-40B4-BE49-F238E27FC236}">
                  <a16:creationId xmlns:a16="http://schemas.microsoft.com/office/drawing/2014/main" id="{8A631A1E-B36F-D20C-78D7-0C62189192E2}"/>
                </a:ext>
              </a:extLst>
            </p:cNvPr>
            <p:cNvSpPr/>
            <p:nvPr/>
          </p:nvSpPr>
          <p:spPr>
            <a:xfrm>
              <a:off x="5239359" y="4069384"/>
              <a:ext cx="21488" cy="15011"/>
            </a:xfrm>
            <a:custGeom>
              <a:avLst/>
              <a:gdLst>
                <a:gd name="connsiteX0" fmla="*/ 21488 w 21488"/>
                <a:gd name="connsiteY0" fmla="*/ 10592 h 15011"/>
                <a:gd name="connsiteX1" fmla="*/ 17907 w 21488"/>
                <a:gd name="connsiteY1" fmla="*/ 13640 h 15011"/>
                <a:gd name="connsiteX2" fmla="*/ 18593 w 21488"/>
                <a:gd name="connsiteY2" fmla="*/ 14631 h 15011"/>
                <a:gd name="connsiteX3" fmla="*/ 12954 w 21488"/>
                <a:gd name="connsiteY3" fmla="*/ 15012 h 15011"/>
                <a:gd name="connsiteX4" fmla="*/ 12040 w 21488"/>
                <a:gd name="connsiteY4" fmla="*/ 14402 h 15011"/>
                <a:gd name="connsiteX5" fmla="*/ 0 w 21488"/>
                <a:gd name="connsiteY5" fmla="*/ 3124 h 15011"/>
                <a:gd name="connsiteX6" fmla="*/ 5258 w 21488"/>
                <a:gd name="connsiteY6" fmla="*/ 2667 h 15011"/>
                <a:gd name="connsiteX7" fmla="*/ 5791 w 21488"/>
                <a:gd name="connsiteY7" fmla="*/ 2058 h 15011"/>
                <a:gd name="connsiteX8" fmla="*/ 11125 w 21488"/>
                <a:gd name="connsiteY8" fmla="*/ 0 h 15011"/>
                <a:gd name="connsiteX9" fmla="*/ 13411 w 21488"/>
                <a:gd name="connsiteY9" fmla="*/ 2744 h 15011"/>
                <a:gd name="connsiteX10" fmla="*/ 21488 w 21488"/>
                <a:gd name="connsiteY10" fmla="*/ 10592 h 1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488" h="15011">
                  <a:moveTo>
                    <a:pt x="21488" y="10592"/>
                  </a:moveTo>
                  <a:lnTo>
                    <a:pt x="17907" y="13640"/>
                  </a:lnTo>
                  <a:lnTo>
                    <a:pt x="18593" y="14631"/>
                  </a:lnTo>
                  <a:lnTo>
                    <a:pt x="12954" y="15012"/>
                  </a:lnTo>
                  <a:cubicBezTo>
                    <a:pt x="12954" y="15012"/>
                    <a:pt x="12345" y="14631"/>
                    <a:pt x="12040" y="14402"/>
                  </a:cubicBezTo>
                  <a:cubicBezTo>
                    <a:pt x="6858" y="11125"/>
                    <a:pt x="3048" y="7239"/>
                    <a:pt x="0" y="3124"/>
                  </a:cubicBezTo>
                  <a:lnTo>
                    <a:pt x="5258" y="2667"/>
                  </a:lnTo>
                  <a:cubicBezTo>
                    <a:pt x="5639" y="2667"/>
                    <a:pt x="6096" y="2667"/>
                    <a:pt x="5791" y="2058"/>
                  </a:cubicBezTo>
                  <a:lnTo>
                    <a:pt x="11125" y="0"/>
                  </a:lnTo>
                  <a:cubicBezTo>
                    <a:pt x="11811" y="914"/>
                    <a:pt x="12573" y="1829"/>
                    <a:pt x="13411" y="2744"/>
                  </a:cubicBezTo>
                  <a:cubicBezTo>
                    <a:pt x="16002" y="5410"/>
                    <a:pt x="18669" y="8077"/>
                    <a:pt x="21488" y="10592"/>
                  </a:cubicBezTo>
                  <a:close/>
                </a:path>
              </a:pathLst>
            </a:custGeom>
            <a:solidFill>
              <a:srgbClr val="040000"/>
            </a:solidFill>
            <a:ln w="7620" cap="flat">
              <a:noFill/>
              <a:prstDash val="solid"/>
              <a:miter/>
            </a:ln>
          </p:spPr>
          <p:txBody>
            <a:bodyPr rtlCol="0" anchor="ctr"/>
            <a:lstStyle/>
            <a:p>
              <a:endParaRPr lang="ja-JP" altLang="en-US"/>
            </a:p>
          </p:txBody>
        </p:sp>
        <p:sp>
          <p:nvSpPr>
            <p:cNvPr id="82" name="フリーフォーム: 図形 81">
              <a:extLst>
                <a:ext uri="{FF2B5EF4-FFF2-40B4-BE49-F238E27FC236}">
                  <a16:creationId xmlns:a16="http://schemas.microsoft.com/office/drawing/2014/main" id="{50EC8D25-45A9-3A09-F9A2-BA4D285D7356}"/>
                </a:ext>
              </a:extLst>
            </p:cNvPr>
            <p:cNvSpPr/>
            <p:nvPr/>
          </p:nvSpPr>
          <p:spPr>
            <a:xfrm>
              <a:off x="5205831" y="3842004"/>
              <a:ext cx="54819" cy="59435"/>
            </a:xfrm>
            <a:custGeom>
              <a:avLst/>
              <a:gdLst>
                <a:gd name="connsiteX0" fmla="*/ 47701 w 54819"/>
                <a:gd name="connsiteY0" fmla="*/ 7163 h 59435"/>
                <a:gd name="connsiteX1" fmla="*/ 54712 w 54819"/>
                <a:gd name="connsiteY1" fmla="*/ 27584 h 59435"/>
                <a:gd name="connsiteX2" fmla="*/ 53721 w 54819"/>
                <a:gd name="connsiteY2" fmla="*/ 38329 h 59435"/>
                <a:gd name="connsiteX3" fmla="*/ 40234 w 54819"/>
                <a:gd name="connsiteY3" fmla="*/ 53035 h 59435"/>
                <a:gd name="connsiteX4" fmla="*/ 34366 w 54819"/>
                <a:gd name="connsiteY4" fmla="*/ 55550 h 59435"/>
                <a:gd name="connsiteX5" fmla="*/ 33223 w 54819"/>
                <a:gd name="connsiteY5" fmla="*/ 57683 h 59435"/>
                <a:gd name="connsiteX6" fmla="*/ 32690 w 54819"/>
                <a:gd name="connsiteY6" fmla="*/ 59436 h 59435"/>
                <a:gd name="connsiteX7" fmla="*/ 31699 w 54819"/>
                <a:gd name="connsiteY7" fmla="*/ 57988 h 59435"/>
                <a:gd name="connsiteX8" fmla="*/ 29871 w 54819"/>
                <a:gd name="connsiteY8" fmla="*/ 56617 h 59435"/>
                <a:gd name="connsiteX9" fmla="*/ 30633 w 54819"/>
                <a:gd name="connsiteY9" fmla="*/ 54712 h 59435"/>
                <a:gd name="connsiteX10" fmla="*/ 45034 w 54819"/>
                <a:gd name="connsiteY10" fmla="*/ 45339 h 59435"/>
                <a:gd name="connsiteX11" fmla="*/ 52121 w 54819"/>
                <a:gd name="connsiteY11" fmla="*/ 29184 h 59435"/>
                <a:gd name="connsiteX12" fmla="*/ 46711 w 54819"/>
                <a:gd name="connsiteY12" fmla="*/ 18212 h 59435"/>
                <a:gd name="connsiteX13" fmla="*/ 30251 w 54819"/>
                <a:gd name="connsiteY13" fmla="*/ 7010 h 59435"/>
                <a:gd name="connsiteX14" fmla="*/ 12573 w 54819"/>
                <a:gd name="connsiteY14" fmla="*/ 2972 h 59435"/>
                <a:gd name="connsiteX15" fmla="*/ 686 w 54819"/>
                <a:gd name="connsiteY15" fmla="*/ 3657 h 59435"/>
                <a:gd name="connsiteX16" fmla="*/ 0 w 54819"/>
                <a:gd name="connsiteY16" fmla="*/ 1829 h 59435"/>
                <a:gd name="connsiteX17" fmla="*/ 4420 w 54819"/>
                <a:gd name="connsiteY17" fmla="*/ 914 h 59435"/>
                <a:gd name="connsiteX18" fmla="*/ 31318 w 54819"/>
                <a:gd name="connsiteY18" fmla="*/ 0 h 59435"/>
                <a:gd name="connsiteX19" fmla="*/ 32995 w 54819"/>
                <a:gd name="connsiteY19" fmla="*/ 0 h 59435"/>
                <a:gd name="connsiteX20" fmla="*/ 47625 w 54819"/>
                <a:gd name="connsiteY20" fmla="*/ 7087 h 594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819" h="59435">
                  <a:moveTo>
                    <a:pt x="47701" y="7163"/>
                  </a:moveTo>
                  <a:cubicBezTo>
                    <a:pt x="52578" y="13335"/>
                    <a:pt x="54864" y="20345"/>
                    <a:pt x="54712" y="27584"/>
                  </a:cubicBezTo>
                  <a:cubicBezTo>
                    <a:pt x="54636" y="31166"/>
                    <a:pt x="55398" y="35052"/>
                    <a:pt x="53721" y="38329"/>
                  </a:cubicBezTo>
                  <a:cubicBezTo>
                    <a:pt x="50902" y="43815"/>
                    <a:pt x="47016" y="49225"/>
                    <a:pt x="40234" y="53035"/>
                  </a:cubicBezTo>
                  <a:cubicBezTo>
                    <a:pt x="38405" y="54026"/>
                    <a:pt x="36424" y="55474"/>
                    <a:pt x="34366" y="55550"/>
                  </a:cubicBezTo>
                  <a:cubicBezTo>
                    <a:pt x="30556" y="55702"/>
                    <a:pt x="33299" y="56921"/>
                    <a:pt x="33223" y="57683"/>
                  </a:cubicBezTo>
                  <a:cubicBezTo>
                    <a:pt x="33223" y="58293"/>
                    <a:pt x="32918" y="58826"/>
                    <a:pt x="32690" y="59436"/>
                  </a:cubicBezTo>
                  <a:cubicBezTo>
                    <a:pt x="32385" y="58979"/>
                    <a:pt x="32156" y="58445"/>
                    <a:pt x="31699" y="57988"/>
                  </a:cubicBezTo>
                  <a:cubicBezTo>
                    <a:pt x="31166" y="57455"/>
                    <a:pt x="30404" y="57074"/>
                    <a:pt x="29871" y="56617"/>
                  </a:cubicBezTo>
                  <a:cubicBezTo>
                    <a:pt x="28880" y="55702"/>
                    <a:pt x="28651" y="55169"/>
                    <a:pt x="30633" y="54712"/>
                  </a:cubicBezTo>
                  <a:cubicBezTo>
                    <a:pt x="37186" y="53035"/>
                    <a:pt x="41377" y="49073"/>
                    <a:pt x="45034" y="45339"/>
                  </a:cubicBezTo>
                  <a:cubicBezTo>
                    <a:pt x="49606" y="40691"/>
                    <a:pt x="52502" y="35357"/>
                    <a:pt x="52121" y="29184"/>
                  </a:cubicBezTo>
                  <a:cubicBezTo>
                    <a:pt x="51892" y="24994"/>
                    <a:pt x="50368" y="21564"/>
                    <a:pt x="46711" y="18212"/>
                  </a:cubicBezTo>
                  <a:cubicBezTo>
                    <a:pt x="41910" y="13868"/>
                    <a:pt x="37948" y="9068"/>
                    <a:pt x="30251" y="7010"/>
                  </a:cubicBezTo>
                  <a:cubicBezTo>
                    <a:pt x="24460" y="5486"/>
                    <a:pt x="18593" y="3581"/>
                    <a:pt x="12573" y="2972"/>
                  </a:cubicBezTo>
                  <a:cubicBezTo>
                    <a:pt x="8534" y="2514"/>
                    <a:pt x="4572" y="2819"/>
                    <a:pt x="686" y="3657"/>
                  </a:cubicBezTo>
                  <a:lnTo>
                    <a:pt x="0" y="1829"/>
                  </a:lnTo>
                  <a:cubicBezTo>
                    <a:pt x="1448" y="1524"/>
                    <a:pt x="2972" y="1219"/>
                    <a:pt x="4420" y="914"/>
                  </a:cubicBezTo>
                  <a:cubicBezTo>
                    <a:pt x="14249" y="609"/>
                    <a:pt x="22784" y="152"/>
                    <a:pt x="31318" y="0"/>
                  </a:cubicBezTo>
                  <a:cubicBezTo>
                    <a:pt x="31928" y="0"/>
                    <a:pt x="32461" y="0"/>
                    <a:pt x="32995" y="0"/>
                  </a:cubicBezTo>
                  <a:cubicBezTo>
                    <a:pt x="39548" y="381"/>
                    <a:pt x="44577" y="3277"/>
                    <a:pt x="47625" y="7087"/>
                  </a:cubicBezTo>
                  <a:close/>
                </a:path>
              </a:pathLst>
            </a:custGeom>
            <a:solidFill>
              <a:srgbClr val="FFFFFF"/>
            </a:solidFill>
            <a:ln w="7620" cap="flat">
              <a:noFill/>
              <a:prstDash val="solid"/>
              <a:miter/>
            </a:ln>
          </p:spPr>
          <p:txBody>
            <a:bodyPr rtlCol="0" anchor="ctr"/>
            <a:lstStyle/>
            <a:p>
              <a:endParaRPr lang="ja-JP" altLang="en-US"/>
            </a:p>
          </p:txBody>
        </p:sp>
        <p:sp>
          <p:nvSpPr>
            <p:cNvPr id="83" name="フリーフォーム: 図形 82">
              <a:extLst>
                <a:ext uri="{FF2B5EF4-FFF2-40B4-BE49-F238E27FC236}">
                  <a16:creationId xmlns:a16="http://schemas.microsoft.com/office/drawing/2014/main" id="{6E63E35C-2C9D-A495-043F-4D175203C13B}"/>
                </a:ext>
              </a:extLst>
            </p:cNvPr>
            <p:cNvSpPr/>
            <p:nvPr/>
          </p:nvSpPr>
          <p:spPr>
            <a:xfrm>
              <a:off x="5156454" y="3844949"/>
              <a:ext cx="101684" cy="65507"/>
            </a:xfrm>
            <a:custGeom>
              <a:avLst/>
              <a:gdLst>
                <a:gd name="connsiteX0" fmla="*/ 101651 w 101684"/>
                <a:gd name="connsiteY0" fmla="*/ 26239 h 65507"/>
                <a:gd name="connsiteX1" fmla="*/ 94564 w 101684"/>
                <a:gd name="connsiteY1" fmla="*/ 42393 h 65507"/>
                <a:gd name="connsiteX2" fmla="*/ 80162 w 101684"/>
                <a:gd name="connsiteY2" fmla="*/ 51766 h 65507"/>
                <a:gd name="connsiteX3" fmla="*/ 79400 w 101684"/>
                <a:gd name="connsiteY3" fmla="*/ 53671 h 65507"/>
                <a:gd name="connsiteX4" fmla="*/ 81229 w 101684"/>
                <a:gd name="connsiteY4" fmla="*/ 55043 h 65507"/>
                <a:gd name="connsiteX5" fmla="*/ 82220 w 101684"/>
                <a:gd name="connsiteY5" fmla="*/ 56490 h 65507"/>
                <a:gd name="connsiteX6" fmla="*/ 84658 w 101684"/>
                <a:gd name="connsiteY6" fmla="*/ 61367 h 65507"/>
                <a:gd name="connsiteX7" fmla="*/ 77800 w 101684"/>
                <a:gd name="connsiteY7" fmla="*/ 63349 h 65507"/>
                <a:gd name="connsiteX8" fmla="*/ 62179 w 101684"/>
                <a:gd name="connsiteY8" fmla="*/ 65406 h 65507"/>
                <a:gd name="connsiteX9" fmla="*/ 34747 w 101684"/>
                <a:gd name="connsiteY9" fmla="*/ 61367 h 65507"/>
                <a:gd name="connsiteX10" fmla="*/ 27508 w 101684"/>
                <a:gd name="connsiteY10" fmla="*/ 57634 h 65507"/>
                <a:gd name="connsiteX11" fmla="*/ 7315 w 101684"/>
                <a:gd name="connsiteY11" fmla="*/ 46280 h 65507"/>
                <a:gd name="connsiteX12" fmla="*/ 3657 w 101684"/>
                <a:gd name="connsiteY12" fmla="*/ 41174 h 65507"/>
                <a:gd name="connsiteX13" fmla="*/ 990 w 101684"/>
                <a:gd name="connsiteY13" fmla="*/ 35764 h 65507"/>
                <a:gd name="connsiteX14" fmla="*/ 0 w 101684"/>
                <a:gd name="connsiteY14" fmla="*/ 31573 h 65507"/>
                <a:gd name="connsiteX15" fmla="*/ 3657 w 101684"/>
                <a:gd name="connsiteY15" fmla="*/ 31268 h 65507"/>
                <a:gd name="connsiteX16" fmla="*/ 5791 w 101684"/>
                <a:gd name="connsiteY16" fmla="*/ 31649 h 65507"/>
                <a:gd name="connsiteX17" fmla="*/ 6020 w 101684"/>
                <a:gd name="connsiteY17" fmla="*/ 31040 h 65507"/>
                <a:gd name="connsiteX18" fmla="*/ 13564 w 101684"/>
                <a:gd name="connsiteY18" fmla="*/ 30659 h 65507"/>
                <a:gd name="connsiteX19" fmla="*/ 14554 w 101684"/>
                <a:gd name="connsiteY19" fmla="*/ 30735 h 65507"/>
                <a:gd name="connsiteX20" fmla="*/ 15164 w 101684"/>
                <a:gd name="connsiteY20" fmla="*/ 29973 h 65507"/>
                <a:gd name="connsiteX21" fmla="*/ 15316 w 101684"/>
                <a:gd name="connsiteY21" fmla="*/ 28601 h 65507"/>
                <a:gd name="connsiteX22" fmla="*/ 40234 w 101684"/>
                <a:gd name="connsiteY22" fmla="*/ 3989 h 65507"/>
                <a:gd name="connsiteX23" fmla="*/ 50139 w 101684"/>
                <a:gd name="connsiteY23" fmla="*/ 865 h 65507"/>
                <a:gd name="connsiteX24" fmla="*/ 62027 w 101684"/>
                <a:gd name="connsiteY24" fmla="*/ 179 h 65507"/>
                <a:gd name="connsiteX25" fmla="*/ 79705 w 101684"/>
                <a:gd name="connsiteY25" fmla="*/ 4217 h 65507"/>
                <a:gd name="connsiteX26" fmla="*/ 96164 w 101684"/>
                <a:gd name="connsiteY26" fmla="*/ 15419 h 65507"/>
                <a:gd name="connsiteX27" fmla="*/ 101575 w 101684"/>
                <a:gd name="connsiteY27" fmla="*/ 26391 h 65507"/>
                <a:gd name="connsiteX28" fmla="*/ 90221 w 101684"/>
                <a:gd name="connsiteY28" fmla="*/ 39193 h 65507"/>
                <a:gd name="connsiteX29" fmla="*/ 90449 w 101684"/>
                <a:gd name="connsiteY29" fmla="*/ 38583 h 65507"/>
                <a:gd name="connsiteX30" fmla="*/ 88087 w 101684"/>
                <a:gd name="connsiteY30" fmla="*/ 38812 h 65507"/>
                <a:gd name="connsiteX31" fmla="*/ 90221 w 101684"/>
                <a:gd name="connsiteY31" fmla="*/ 39193 h 65507"/>
                <a:gd name="connsiteX32" fmla="*/ 77343 w 101684"/>
                <a:gd name="connsiteY32" fmla="*/ 8561 h 65507"/>
                <a:gd name="connsiteX33" fmla="*/ 76657 w 101684"/>
                <a:gd name="connsiteY33" fmla="*/ 7570 h 65507"/>
                <a:gd name="connsiteX34" fmla="*/ 77343 w 101684"/>
                <a:gd name="connsiteY34" fmla="*/ 8561 h 65507"/>
                <a:gd name="connsiteX35" fmla="*/ 69647 w 101684"/>
                <a:gd name="connsiteY35" fmla="*/ 47727 h 65507"/>
                <a:gd name="connsiteX36" fmla="*/ 70485 w 101684"/>
                <a:gd name="connsiteY36" fmla="*/ 47575 h 65507"/>
                <a:gd name="connsiteX37" fmla="*/ 69266 w 101684"/>
                <a:gd name="connsiteY37" fmla="*/ 46508 h 65507"/>
                <a:gd name="connsiteX38" fmla="*/ 69647 w 101684"/>
                <a:gd name="connsiteY38" fmla="*/ 47727 h 65507"/>
                <a:gd name="connsiteX39" fmla="*/ 69266 w 101684"/>
                <a:gd name="connsiteY39" fmla="*/ 39345 h 65507"/>
                <a:gd name="connsiteX40" fmla="*/ 68580 w 101684"/>
                <a:gd name="connsiteY40" fmla="*/ 38355 h 65507"/>
                <a:gd name="connsiteX41" fmla="*/ 69266 w 101684"/>
                <a:gd name="connsiteY41" fmla="*/ 39345 h 65507"/>
                <a:gd name="connsiteX42" fmla="*/ 68580 w 101684"/>
                <a:gd name="connsiteY42" fmla="*/ 5741 h 65507"/>
                <a:gd name="connsiteX43" fmla="*/ 67894 w 101684"/>
                <a:gd name="connsiteY43" fmla="*/ 4751 h 65507"/>
                <a:gd name="connsiteX44" fmla="*/ 68580 w 101684"/>
                <a:gd name="connsiteY44" fmla="*/ 5741 h 65507"/>
                <a:gd name="connsiteX45" fmla="*/ 66599 w 101684"/>
                <a:gd name="connsiteY45" fmla="*/ 55195 h 65507"/>
                <a:gd name="connsiteX46" fmla="*/ 67437 w 101684"/>
                <a:gd name="connsiteY46" fmla="*/ 55576 h 65507"/>
                <a:gd name="connsiteX47" fmla="*/ 66599 w 101684"/>
                <a:gd name="connsiteY47" fmla="*/ 55195 h 65507"/>
                <a:gd name="connsiteX48" fmla="*/ 61189 w 101684"/>
                <a:gd name="connsiteY48" fmla="*/ 56643 h 65507"/>
                <a:gd name="connsiteX49" fmla="*/ 61798 w 101684"/>
                <a:gd name="connsiteY49" fmla="*/ 55728 h 65507"/>
                <a:gd name="connsiteX50" fmla="*/ 39472 w 101684"/>
                <a:gd name="connsiteY50" fmla="*/ 50395 h 65507"/>
                <a:gd name="connsiteX51" fmla="*/ 34595 w 101684"/>
                <a:gd name="connsiteY51" fmla="*/ 50395 h 65507"/>
                <a:gd name="connsiteX52" fmla="*/ 37947 w 101684"/>
                <a:gd name="connsiteY52" fmla="*/ 51995 h 65507"/>
                <a:gd name="connsiteX53" fmla="*/ 46482 w 101684"/>
                <a:gd name="connsiteY53" fmla="*/ 55728 h 65507"/>
                <a:gd name="connsiteX54" fmla="*/ 60579 w 101684"/>
                <a:gd name="connsiteY54" fmla="*/ 56795 h 65507"/>
                <a:gd name="connsiteX55" fmla="*/ 61189 w 101684"/>
                <a:gd name="connsiteY55" fmla="*/ 56795 h 65507"/>
                <a:gd name="connsiteX56" fmla="*/ 59360 w 101684"/>
                <a:gd name="connsiteY56" fmla="*/ 60377 h 65507"/>
                <a:gd name="connsiteX57" fmla="*/ 59588 w 101684"/>
                <a:gd name="connsiteY57" fmla="*/ 59767 h 65507"/>
                <a:gd name="connsiteX58" fmla="*/ 57226 w 101684"/>
                <a:gd name="connsiteY58" fmla="*/ 59996 h 65507"/>
                <a:gd name="connsiteX59" fmla="*/ 59360 w 101684"/>
                <a:gd name="connsiteY59" fmla="*/ 60377 h 65507"/>
                <a:gd name="connsiteX60" fmla="*/ 58293 w 101684"/>
                <a:gd name="connsiteY60" fmla="*/ 23725 h 65507"/>
                <a:gd name="connsiteX61" fmla="*/ 57226 w 101684"/>
                <a:gd name="connsiteY61" fmla="*/ 21591 h 65507"/>
                <a:gd name="connsiteX62" fmla="*/ 56769 w 101684"/>
                <a:gd name="connsiteY62" fmla="*/ 21286 h 65507"/>
                <a:gd name="connsiteX63" fmla="*/ 56312 w 101684"/>
                <a:gd name="connsiteY63" fmla="*/ 21286 h 65507"/>
                <a:gd name="connsiteX64" fmla="*/ 57455 w 101684"/>
                <a:gd name="connsiteY64" fmla="*/ 23572 h 65507"/>
                <a:gd name="connsiteX65" fmla="*/ 58369 w 101684"/>
                <a:gd name="connsiteY65" fmla="*/ 23648 h 65507"/>
                <a:gd name="connsiteX66" fmla="*/ 46482 w 101684"/>
                <a:gd name="connsiteY66" fmla="*/ 22581 h 65507"/>
                <a:gd name="connsiteX67" fmla="*/ 42443 w 101684"/>
                <a:gd name="connsiteY67" fmla="*/ 21667 h 65507"/>
                <a:gd name="connsiteX68" fmla="*/ 41757 w 101684"/>
                <a:gd name="connsiteY68" fmla="*/ 22886 h 65507"/>
                <a:gd name="connsiteX69" fmla="*/ 44044 w 101684"/>
                <a:gd name="connsiteY69" fmla="*/ 23343 h 65507"/>
                <a:gd name="connsiteX70" fmla="*/ 46482 w 101684"/>
                <a:gd name="connsiteY70" fmla="*/ 22505 h 65507"/>
                <a:gd name="connsiteX71" fmla="*/ 41148 w 101684"/>
                <a:gd name="connsiteY71" fmla="*/ 35078 h 65507"/>
                <a:gd name="connsiteX72" fmla="*/ 41986 w 101684"/>
                <a:gd name="connsiteY72" fmla="*/ 35459 h 65507"/>
                <a:gd name="connsiteX73" fmla="*/ 41148 w 101684"/>
                <a:gd name="connsiteY73" fmla="*/ 35078 h 65507"/>
                <a:gd name="connsiteX74" fmla="*/ 25070 w 101684"/>
                <a:gd name="connsiteY74" fmla="*/ 50928 h 65507"/>
                <a:gd name="connsiteX75" fmla="*/ 24384 w 101684"/>
                <a:gd name="connsiteY75" fmla="*/ 49937 h 65507"/>
                <a:gd name="connsiteX76" fmla="*/ 25070 w 101684"/>
                <a:gd name="connsiteY76" fmla="*/ 50928 h 65507"/>
                <a:gd name="connsiteX77" fmla="*/ 17678 w 101684"/>
                <a:gd name="connsiteY77" fmla="*/ 37517 h 65507"/>
                <a:gd name="connsiteX78" fmla="*/ 19659 w 101684"/>
                <a:gd name="connsiteY78" fmla="*/ 36450 h 65507"/>
                <a:gd name="connsiteX79" fmla="*/ 18517 w 101684"/>
                <a:gd name="connsiteY79" fmla="*/ 35612 h 65507"/>
                <a:gd name="connsiteX80" fmla="*/ 17678 w 101684"/>
                <a:gd name="connsiteY80" fmla="*/ 37517 h 65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01684" h="65507">
                  <a:moveTo>
                    <a:pt x="101651" y="26239"/>
                  </a:moveTo>
                  <a:cubicBezTo>
                    <a:pt x="102032" y="32335"/>
                    <a:pt x="99136" y="37745"/>
                    <a:pt x="94564" y="42393"/>
                  </a:cubicBezTo>
                  <a:cubicBezTo>
                    <a:pt x="90907" y="46127"/>
                    <a:pt x="86715" y="50090"/>
                    <a:pt x="80162" y="51766"/>
                  </a:cubicBezTo>
                  <a:cubicBezTo>
                    <a:pt x="78181" y="52300"/>
                    <a:pt x="78410" y="52833"/>
                    <a:pt x="79400" y="53671"/>
                  </a:cubicBezTo>
                  <a:cubicBezTo>
                    <a:pt x="79934" y="54205"/>
                    <a:pt x="80696" y="54585"/>
                    <a:pt x="81229" y="55043"/>
                  </a:cubicBezTo>
                  <a:cubicBezTo>
                    <a:pt x="81686" y="55424"/>
                    <a:pt x="81915" y="55957"/>
                    <a:pt x="82220" y="56490"/>
                  </a:cubicBezTo>
                  <a:lnTo>
                    <a:pt x="84658" y="61367"/>
                  </a:lnTo>
                  <a:cubicBezTo>
                    <a:pt x="82372" y="61977"/>
                    <a:pt x="80086" y="62739"/>
                    <a:pt x="77800" y="63349"/>
                  </a:cubicBezTo>
                  <a:cubicBezTo>
                    <a:pt x="72771" y="64644"/>
                    <a:pt x="67513" y="65101"/>
                    <a:pt x="62179" y="65406"/>
                  </a:cubicBezTo>
                  <a:cubicBezTo>
                    <a:pt x="54102" y="65939"/>
                    <a:pt x="42139" y="64339"/>
                    <a:pt x="34747" y="61367"/>
                  </a:cubicBezTo>
                  <a:cubicBezTo>
                    <a:pt x="32156" y="60377"/>
                    <a:pt x="30099" y="58700"/>
                    <a:pt x="27508" y="57634"/>
                  </a:cubicBezTo>
                  <a:cubicBezTo>
                    <a:pt x="20117" y="54433"/>
                    <a:pt x="12725" y="51233"/>
                    <a:pt x="7315" y="46280"/>
                  </a:cubicBezTo>
                  <a:cubicBezTo>
                    <a:pt x="5715" y="44756"/>
                    <a:pt x="4648" y="42927"/>
                    <a:pt x="3657" y="41174"/>
                  </a:cubicBezTo>
                  <a:cubicBezTo>
                    <a:pt x="2667" y="39422"/>
                    <a:pt x="1524" y="37593"/>
                    <a:pt x="990" y="35764"/>
                  </a:cubicBezTo>
                  <a:cubicBezTo>
                    <a:pt x="609" y="34392"/>
                    <a:pt x="229" y="32945"/>
                    <a:pt x="0" y="31573"/>
                  </a:cubicBezTo>
                  <a:lnTo>
                    <a:pt x="3657" y="31268"/>
                  </a:lnTo>
                  <a:cubicBezTo>
                    <a:pt x="4343" y="31421"/>
                    <a:pt x="5105" y="31573"/>
                    <a:pt x="5791" y="31649"/>
                  </a:cubicBezTo>
                  <a:lnTo>
                    <a:pt x="6020" y="31040"/>
                  </a:lnTo>
                  <a:lnTo>
                    <a:pt x="13564" y="30659"/>
                  </a:lnTo>
                  <a:cubicBezTo>
                    <a:pt x="13564" y="30659"/>
                    <a:pt x="14325" y="30811"/>
                    <a:pt x="14554" y="30735"/>
                  </a:cubicBezTo>
                  <a:cubicBezTo>
                    <a:pt x="14859" y="30659"/>
                    <a:pt x="15087" y="30278"/>
                    <a:pt x="15164" y="29973"/>
                  </a:cubicBezTo>
                  <a:cubicBezTo>
                    <a:pt x="15316" y="29516"/>
                    <a:pt x="15164" y="29058"/>
                    <a:pt x="15316" y="28601"/>
                  </a:cubicBezTo>
                  <a:cubicBezTo>
                    <a:pt x="19279" y="18162"/>
                    <a:pt x="26975" y="9627"/>
                    <a:pt x="40234" y="3989"/>
                  </a:cubicBezTo>
                  <a:cubicBezTo>
                    <a:pt x="43434" y="2617"/>
                    <a:pt x="46710" y="1550"/>
                    <a:pt x="50139" y="865"/>
                  </a:cubicBezTo>
                  <a:cubicBezTo>
                    <a:pt x="53949" y="26"/>
                    <a:pt x="57988" y="-202"/>
                    <a:pt x="62027" y="179"/>
                  </a:cubicBezTo>
                  <a:cubicBezTo>
                    <a:pt x="68047" y="788"/>
                    <a:pt x="73914" y="2693"/>
                    <a:pt x="79705" y="4217"/>
                  </a:cubicBezTo>
                  <a:cubicBezTo>
                    <a:pt x="87325" y="6275"/>
                    <a:pt x="91364" y="11075"/>
                    <a:pt x="96164" y="15419"/>
                  </a:cubicBezTo>
                  <a:cubicBezTo>
                    <a:pt x="99822" y="18695"/>
                    <a:pt x="101346" y="22124"/>
                    <a:pt x="101575" y="26391"/>
                  </a:cubicBezTo>
                  <a:close/>
                  <a:moveTo>
                    <a:pt x="90221" y="39193"/>
                  </a:moveTo>
                  <a:cubicBezTo>
                    <a:pt x="90221" y="39193"/>
                    <a:pt x="90373" y="38812"/>
                    <a:pt x="90449" y="38583"/>
                  </a:cubicBezTo>
                  <a:cubicBezTo>
                    <a:pt x="89916" y="38507"/>
                    <a:pt x="89306" y="38431"/>
                    <a:pt x="88087" y="38812"/>
                  </a:cubicBezTo>
                  <a:cubicBezTo>
                    <a:pt x="88773" y="38965"/>
                    <a:pt x="89535" y="39117"/>
                    <a:pt x="90221" y="39193"/>
                  </a:cubicBezTo>
                  <a:close/>
                  <a:moveTo>
                    <a:pt x="77343" y="8561"/>
                  </a:moveTo>
                  <a:cubicBezTo>
                    <a:pt x="77343" y="8561"/>
                    <a:pt x="77800" y="7951"/>
                    <a:pt x="76657" y="7570"/>
                  </a:cubicBezTo>
                  <a:lnTo>
                    <a:pt x="77343" y="8561"/>
                  </a:lnTo>
                  <a:close/>
                  <a:moveTo>
                    <a:pt x="69647" y="47727"/>
                  </a:moveTo>
                  <a:cubicBezTo>
                    <a:pt x="69647" y="47727"/>
                    <a:pt x="70485" y="47575"/>
                    <a:pt x="70485" y="47575"/>
                  </a:cubicBezTo>
                  <a:cubicBezTo>
                    <a:pt x="70332" y="47042"/>
                    <a:pt x="70180" y="46585"/>
                    <a:pt x="69266" y="46508"/>
                  </a:cubicBezTo>
                  <a:lnTo>
                    <a:pt x="69647" y="47727"/>
                  </a:lnTo>
                  <a:close/>
                  <a:moveTo>
                    <a:pt x="69266" y="39345"/>
                  </a:moveTo>
                  <a:cubicBezTo>
                    <a:pt x="69266" y="39345"/>
                    <a:pt x="69723" y="38736"/>
                    <a:pt x="68580" y="38355"/>
                  </a:cubicBezTo>
                  <a:lnTo>
                    <a:pt x="69266" y="39345"/>
                  </a:lnTo>
                  <a:close/>
                  <a:moveTo>
                    <a:pt x="68580" y="5741"/>
                  </a:moveTo>
                  <a:lnTo>
                    <a:pt x="67894" y="4751"/>
                  </a:lnTo>
                  <a:cubicBezTo>
                    <a:pt x="67894" y="4751"/>
                    <a:pt x="67437" y="5360"/>
                    <a:pt x="68580" y="5741"/>
                  </a:cubicBezTo>
                  <a:close/>
                  <a:moveTo>
                    <a:pt x="66599" y="55195"/>
                  </a:moveTo>
                  <a:cubicBezTo>
                    <a:pt x="66599" y="55195"/>
                    <a:pt x="67132" y="55424"/>
                    <a:pt x="67437" y="55576"/>
                  </a:cubicBezTo>
                  <a:cubicBezTo>
                    <a:pt x="67437" y="55271"/>
                    <a:pt x="67361" y="54966"/>
                    <a:pt x="66599" y="55195"/>
                  </a:cubicBezTo>
                  <a:close/>
                  <a:moveTo>
                    <a:pt x="61189" y="56643"/>
                  </a:moveTo>
                  <a:cubicBezTo>
                    <a:pt x="61189" y="56643"/>
                    <a:pt x="61569" y="56033"/>
                    <a:pt x="61798" y="55728"/>
                  </a:cubicBezTo>
                  <a:cubicBezTo>
                    <a:pt x="53721" y="55347"/>
                    <a:pt x="46177" y="53976"/>
                    <a:pt x="39472" y="50395"/>
                  </a:cubicBezTo>
                  <a:cubicBezTo>
                    <a:pt x="38405" y="49861"/>
                    <a:pt x="36271" y="50395"/>
                    <a:pt x="34595" y="50395"/>
                  </a:cubicBezTo>
                  <a:cubicBezTo>
                    <a:pt x="35738" y="50928"/>
                    <a:pt x="36804" y="51461"/>
                    <a:pt x="37947" y="51995"/>
                  </a:cubicBezTo>
                  <a:cubicBezTo>
                    <a:pt x="40767" y="53290"/>
                    <a:pt x="43358" y="55043"/>
                    <a:pt x="46482" y="55728"/>
                  </a:cubicBezTo>
                  <a:cubicBezTo>
                    <a:pt x="50520" y="56567"/>
                    <a:pt x="54940" y="56490"/>
                    <a:pt x="60579" y="56795"/>
                  </a:cubicBezTo>
                  <a:cubicBezTo>
                    <a:pt x="60807" y="56795"/>
                    <a:pt x="61189" y="56795"/>
                    <a:pt x="61189" y="56795"/>
                  </a:cubicBezTo>
                  <a:close/>
                  <a:moveTo>
                    <a:pt x="59360" y="60377"/>
                  </a:moveTo>
                  <a:lnTo>
                    <a:pt x="59588" y="59767"/>
                  </a:lnTo>
                  <a:cubicBezTo>
                    <a:pt x="59055" y="59691"/>
                    <a:pt x="58445" y="59614"/>
                    <a:pt x="57226" y="59996"/>
                  </a:cubicBezTo>
                  <a:cubicBezTo>
                    <a:pt x="57912" y="60148"/>
                    <a:pt x="58674" y="60300"/>
                    <a:pt x="59360" y="60377"/>
                  </a:cubicBezTo>
                  <a:close/>
                  <a:moveTo>
                    <a:pt x="58293" y="23725"/>
                  </a:moveTo>
                  <a:cubicBezTo>
                    <a:pt x="58140" y="23191"/>
                    <a:pt x="58064" y="22658"/>
                    <a:pt x="57226" y="21591"/>
                  </a:cubicBezTo>
                  <a:cubicBezTo>
                    <a:pt x="57074" y="21515"/>
                    <a:pt x="56921" y="21362"/>
                    <a:pt x="56769" y="21286"/>
                  </a:cubicBezTo>
                  <a:cubicBezTo>
                    <a:pt x="56693" y="21286"/>
                    <a:pt x="56464" y="21286"/>
                    <a:pt x="56312" y="21286"/>
                  </a:cubicBezTo>
                  <a:cubicBezTo>
                    <a:pt x="56693" y="22048"/>
                    <a:pt x="56997" y="22810"/>
                    <a:pt x="57455" y="23572"/>
                  </a:cubicBezTo>
                  <a:cubicBezTo>
                    <a:pt x="57455" y="23648"/>
                    <a:pt x="58064" y="23572"/>
                    <a:pt x="58369" y="23648"/>
                  </a:cubicBezTo>
                  <a:close/>
                  <a:moveTo>
                    <a:pt x="46482" y="22581"/>
                  </a:moveTo>
                  <a:cubicBezTo>
                    <a:pt x="46253" y="19838"/>
                    <a:pt x="44044" y="21210"/>
                    <a:pt x="42443" y="21667"/>
                  </a:cubicBezTo>
                  <a:cubicBezTo>
                    <a:pt x="41986" y="21820"/>
                    <a:pt x="41529" y="22810"/>
                    <a:pt x="41757" y="22886"/>
                  </a:cubicBezTo>
                  <a:cubicBezTo>
                    <a:pt x="42291" y="23267"/>
                    <a:pt x="42748" y="24563"/>
                    <a:pt x="44044" y="23343"/>
                  </a:cubicBezTo>
                  <a:cubicBezTo>
                    <a:pt x="44348" y="23039"/>
                    <a:pt x="45187" y="23115"/>
                    <a:pt x="46482" y="22505"/>
                  </a:cubicBezTo>
                  <a:close/>
                  <a:moveTo>
                    <a:pt x="41148" y="35078"/>
                  </a:moveTo>
                  <a:cubicBezTo>
                    <a:pt x="41148" y="35078"/>
                    <a:pt x="41681" y="35307"/>
                    <a:pt x="41986" y="35459"/>
                  </a:cubicBezTo>
                  <a:cubicBezTo>
                    <a:pt x="41986" y="35155"/>
                    <a:pt x="41910" y="34850"/>
                    <a:pt x="41148" y="35078"/>
                  </a:cubicBezTo>
                  <a:close/>
                  <a:moveTo>
                    <a:pt x="25070" y="50928"/>
                  </a:moveTo>
                  <a:cubicBezTo>
                    <a:pt x="25070" y="50928"/>
                    <a:pt x="25527" y="50318"/>
                    <a:pt x="24384" y="49937"/>
                  </a:cubicBezTo>
                  <a:lnTo>
                    <a:pt x="25070" y="50928"/>
                  </a:lnTo>
                  <a:close/>
                  <a:moveTo>
                    <a:pt x="17678" y="37517"/>
                  </a:moveTo>
                  <a:cubicBezTo>
                    <a:pt x="18364" y="37136"/>
                    <a:pt x="19050" y="36755"/>
                    <a:pt x="19659" y="36450"/>
                  </a:cubicBezTo>
                  <a:lnTo>
                    <a:pt x="18517" y="35612"/>
                  </a:lnTo>
                  <a:cubicBezTo>
                    <a:pt x="17983" y="36069"/>
                    <a:pt x="17526" y="36602"/>
                    <a:pt x="17678" y="37517"/>
                  </a:cubicBezTo>
                  <a:close/>
                </a:path>
              </a:pathLst>
            </a:custGeom>
            <a:solidFill>
              <a:srgbClr val="040000"/>
            </a:solidFill>
            <a:ln w="7620" cap="flat">
              <a:noFill/>
              <a:prstDash val="solid"/>
              <a:miter/>
            </a:ln>
          </p:spPr>
          <p:txBody>
            <a:bodyPr rtlCol="0" anchor="ctr"/>
            <a:lstStyle/>
            <a:p>
              <a:endParaRPr lang="ja-JP" altLang="en-US"/>
            </a:p>
          </p:txBody>
        </p:sp>
        <p:sp>
          <p:nvSpPr>
            <p:cNvPr id="84" name="フリーフォーム: 図形 83">
              <a:extLst>
                <a:ext uri="{FF2B5EF4-FFF2-40B4-BE49-F238E27FC236}">
                  <a16:creationId xmlns:a16="http://schemas.microsoft.com/office/drawing/2014/main" id="{82396EA3-6C52-B6B2-9361-32E72FB39700}"/>
                </a:ext>
              </a:extLst>
            </p:cNvPr>
            <p:cNvSpPr/>
            <p:nvPr/>
          </p:nvSpPr>
          <p:spPr>
            <a:xfrm>
              <a:off x="5203024" y="3760153"/>
              <a:ext cx="53964" cy="27245"/>
            </a:xfrm>
            <a:custGeom>
              <a:avLst/>
              <a:gdLst>
                <a:gd name="connsiteX0" fmla="*/ 47689 w 53964"/>
                <a:gd name="connsiteY0" fmla="*/ 6031 h 27245"/>
                <a:gd name="connsiteX1" fmla="*/ 53328 w 53964"/>
                <a:gd name="connsiteY1" fmla="*/ 15328 h 27245"/>
                <a:gd name="connsiteX2" fmla="*/ 42660 w 53964"/>
                <a:gd name="connsiteY2" fmla="*/ 25233 h 27245"/>
                <a:gd name="connsiteX3" fmla="*/ 26810 w 53964"/>
                <a:gd name="connsiteY3" fmla="*/ 27215 h 27245"/>
                <a:gd name="connsiteX4" fmla="*/ 12561 w 53964"/>
                <a:gd name="connsiteY4" fmla="*/ 25157 h 27245"/>
                <a:gd name="connsiteX5" fmla="*/ 6237 w 53964"/>
                <a:gd name="connsiteY5" fmla="*/ 22490 h 27245"/>
                <a:gd name="connsiteX6" fmla="*/ 2579 w 53964"/>
                <a:gd name="connsiteY6" fmla="*/ 18909 h 27245"/>
                <a:gd name="connsiteX7" fmla="*/ 1207 w 53964"/>
                <a:gd name="connsiteY7" fmla="*/ 11441 h 27245"/>
                <a:gd name="connsiteX8" fmla="*/ 47689 w 53964"/>
                <a:gd name="connsiteY8" fmla="*/ 5879 h 27245"/>
                <a:gd name="connsiteX9" fmla="*/ 48756 w 53964"/>
                <a:gd name="connsiteY9" fmla="*/ 12660 h 27245"/>
                <a:gd name="connsiteX10" fmla="*/ 50814 w 53964"/>
                <a:gd name="connsiteY10" fmla="*/ 13194 h 27245"/>
                <a:gd name="connsiteX11" fmla="*/ 50280 w 53964"/>
                <a:gd name="connsiteY11" fmla="*/ 11898 h 27245"/>
                <a:gd name="connsiteX12" fmla="*/ 48451 w 53964"/>
                <a:gd name="connsiteY12" fmla="*/ 10984 h 27245"/>
                <a:gd name="connsiteX13" fmla="*/ 48756 w 53964"/>
                <a:gd name="connsiteY13" fmla="*/ 12584 h 27245"/>
                <a:gd name="connsiteX14" fmla="*/ 24372 w 53964"/>
                <a:gd name="connsiteY14" fmla="*/ 13423 h 27245"/>
                <a:gd name="connsiteX15" fmla="*/ 26658 w 53964"/>
                <a:gd name="connsiteY15" fmla="*/ 13270 h 27245"/>
                <a:gd name="connsiteX16" fmla="*/ 24677 w 53964"/>
                <a:gd name="connsiteY16" fmla="*/ 10832 h 27245"/>
                <a:gd name="connsiteX17" fmla="*/ 20029 w 53964"/>
                <a:gd name="connsiteY17" fmla="*/ 10832 h 27245"/>
                <a:gd name="connsiteX18" fmla="*/ 18886 w 53964"/>
                <a:gd name="connsiteY18" fmla="*/ 11137 h 27245"/>
                <a:gd name="connsiteX19" fmla="*/ 20029 w 53964"/>
                <a:gd name="connsiteY19" fmla="*/ 11746 h 27245"/>
                <a:gd name="connsiteX20" fmla="*/ 24372 w 53964"/>
                <a:gd name="connsiteY20" fmla="*/ 13423 h 27245"/>
                <a:gd name="connsiteX21" fmla="*/ 21248 w 53964"/>
                <a:gd name="connsiteY21" fmla="*/ 19823 h 27245"/>
                <a:gd name="connsiteX22" fmla="*/ 19572 w 53964"/>
                <a:gd name="connsiteY22" fmla="*/ 19442 h 27245"/>
                <a:gd name="connsiteX23" fmla="*/ 17971 w 53964"/>
                <a:gd name="connsiteY23" fmla="*/ 20357 h 27245"/>
                <a:gd name="connsiteX24" fmla="*/ 19190 w 53964"/>
                <a:gd name="connsiteY24" fmla="*/ 20357 h 27245"/>
                <a:gd name="connsiteX25" fmla="*/ 21172 w 53964"/>
                <a:gd name="connsiteY25" fmla="*/ 19823 h 27245"/>
                <a:gd name="connsiteX26" fmla="*/ 15990 w 53964"/>
                <a:gd name="connsiteY26" fmla="*/ 15099 h 27245"/>
                <a:gd name="connsiteX27" fmla="*/ 13857 w 53964"/>
                <a:gd name="connsiteY27" fmla="*/ 14718 h 27245"/>
                <a:gd name="connsiteX28" fmla="*/ 13628 w 53964"/>
                <a:gd name="connsiteY28" fmla="*/ 15328 h 27245"/>
                <a:gd name="connsiteX29" fmla="*/ 15990 w 53964"/>
                <a:gd name="connsiteY29" fmla="*/ 15099 h 27245"/>
                <a:gd name="connsiteX30" fmla="*/ 12790 w 53964"/>
                <a:gd name="connsiteY30" fmla="*/ 19290 h 27245"/>
                <a:gd name="connsiteX31" fmla="*/ 13018 w 53964"/>
                <a:gd name="connsiteY31" fmla="*/ 18680 h 27245"/>
                <a:gd name="connsiteX32" fmla="*/ 10656 w 53964"/>
                <a:gd name="connsiteY32" fmla="*/ 18909 h 27245"/>
                <a:gd name="connsiteX33" fmla="*/ 12790 w 53964"/>
                <a:gd name="connsiteY33" fmla="*/ 19290 h 27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3964" h="27245">
                  <a:moveTo>
                    <a:pt x="47689" y="6031"/>
                  </a:moveTo>
                  <a:cubicBezTo>
                    <a:pt x="51271" y="8774"/>
                    <a:pt x="55614" y="11365"/>
                    <a:pt x="53328" y="15328"/>
                  </a:cubicBezTo>
                  <a:cubicBezTo>
                    <a:pt x="51118" y="19138"/>
                    <a:pt x="48375" y="23100"/>
                    <a:pt x="42660" y="25233"/>
                  </a:cubicBezTo>
                  <a:cubicBezTo>
                    <a:pt x="37936" y="26986"/>
                    <a:pt x="32983" y="27367"/>
                    <a:pt x="26810" y="27215"/>
                  </a:cubicBezTo>
                  <a:cubicBezTo>
                    <a:pt x="21781" y="27138"/>
                    <a:pt x="17057" y="26834"/>
                    <a:pt x="12561" y="25157"/>
                  </a:cubicBezTo>
                  <a:cubicBezTo>
                    <a:pt x="10504" y="24395"/>
                    <a:pt x="8599" y="23557"/>
                    <a:pt x="6237" y="22490"/>
                  </a:cubicBezTo>
                  <a:cubicBezTo>
                    <a:pt x="4789" y="21119"/>
                    <a:pt x="3874" y="19976"/>
                    <a:pt x="2579" y="18909"/>
                  </a:cubicBezTo>
                  <a:cubicBezTo>
                    <a:pt x="-317" y="16623"/>
                    <a:pt x="-774" y="14337"/>
                    <a:pt x="1207" y="11441"/>
                  </a:cubicBezTo>
                  <a:cubicBezTo>
                    <a:pt x="9818" y="-1132"/>
                    <a:pt x="34812" y="-3875"/>
                    <a:pt x="47689" y="5879"/>
                  </a:cubicBezTo>
                  <a:close/>
                  <a:moveTo>
                    <a:pt x="48756" y="12660"/>
                  </a:moveTo>
                  <a:cubicBezTo>
                    <a:pt x="48985" y="13042"/>
                    <a:pt x="49670" y="13346"/>
                    <a:pt x="50814" y="13194"/>
                  </a:cubicBezTo>
                  <a:cubicBezTo>
                    <a:pt x="50661" y="12737"/>
                    <a:pt x="50661" y="12203"/>
                    <a:pt x="50280" y="11898"/>
                  </a:cubicBezTo>
                  <a:cubicBezTo>
                    <a:pt x="49823" y="11518"/>
                    <a:pt x="49061" y="11289"/>
                    <a:pt x="48451" y="10984"/>
                  </a:cubicBezTo>
                  <a:cubicBezTo>
                    <a:pt x="48527" y="11518"/>
                    <a:pt x="48451" y="12127"/>
                    <a:pt x="48756" y="12584"/>
                  </a:cubicBezTo>
                  <a:close/>
                  <a:moveTo>
                    <a:pt x="24372" y="13423"/>
                  </a:moveTo>
                  <a:cubicBezTo>
                    <a:pt x="24982" y="13575"/>
                    <a:pt x="25896" y="13346"/>
                    <a:pt x="26658" y="13270"/>
                  </a:cubicBezTo>
                  <a:cubicBezTo>
                    <a:pt x="26201" y="12584"/>
                    <a:pt x="25820" y="11975"/>
                    <a:pt x="24677" y="10832"/>
                  </a:cubicBezTo>
                  <a:cubicBezTo>
                    <a:pt x="23153" y="10832"/>
                    <a:pt x="21553" y="10832"/>
                    <a:pt x="20029" y="10832"/>
                  </a:cubicBezTo>
                  <a:cubicBezTo>
                    <a:pt x="19648" y="10832"/>
                    <a:pt x="19267" y="10984"/>
                    <a:pt x="18886" y="11137"/>
                  </a:cubicBezTo>
                  <a:cubicBezTo>
                    <a:pt x="19267" y="11365"/>
                    <a:pt x="19648" y="11594"/>
                    <a:pt x="20029" y="11746"/>
                  </a:cubicBezTo>
                  <a:cubicBezTo>
                    <a:pt x="21477" y="12356"/>
                    <a:pt x="22848" y="12965"/>
                    <a:pt x="24372" y="13423"/>
                  </a:cubicBezTo>
                  <a:close/>
                  <a:moveTo>
                    <a:pt x="21248" y="19823"/>
                  </a:moveTo>
                  <a:cubicBezTo>
                    <a:pt x="20715" y="19671"/>
                    <a:pt x="20105" y="19442"/>
                    <a:pt x="19572" y="19442"/>
                  </a:cubicBezTo>
                  <a:cubicBezTo>
                    <a:pt x="18810" y="19442"/>
                    <a:pt x="18047" y="19747"/>
                    <a:pt x="17971" y="20357"/>
                  </a:cubicBezTo>
                  <a:cubicBezTo>
                    <a:pt x="18429" y="20357"/>
                    <a:pt x="18810" y="20357"/>
                    <a:pt x="19190" y="20357"/>
                  </a:cubicBezTo>
                  <a:cubicBezTo>
                    <a:pt x="19876" y="20204"/>
                    <a:pt x="20486" y="19976"/>
                    <a:pt x="21172" y="19823"/>
                  </a:cubicBezTo>
                  <a:close/>
                  <a:moveTo>
                    <a:pt x="15990" y="15099"/>
                  </a:moveTo>
                  <a:cubicBezTo>
                    <a:pt x="15304" y="14947"/>
                    <a:pt x="14542" y="14794"/>
                    <a:pt x="13857" y="14718"/>
                  </a:cubicBezTo>
                  <a:cubicBezTo>
                    <a:pt x="13857" y="14718"/>
                    <a:pt x="13704" y="15099"/>
                    <a:pt x="13628" y="15328"/>
                  </a:cubicBezTo>
                  <a:cubicBezTo>
                    <a:pt x="14161" y="15404"/>
                    <a:pt x="14771" y="15480"/>
                    <a:pt x="15990" y="15099"/>
                  </a:cubicBezTo>
                  <a:close/>
                  <a:moveTo>
                    <a:pt x="12790" y="19290"/>
                  </a:moveTo>
                  <a:lnTo>
                    <a:pt x="13018" y="18680"/>
                  </a:lnTo>
                  <a:cubicBezTo>
                    <a:pt x="12485" y="18604"/>
                    <a:pt x="11875" y="18528"/>
                    <a:pt x="10656" y="18909"/>
                  </a:cubicBezTo>
                  <a:cubicBezTo>
                    <a:pt x="11342" y="19061"/>
                    <a:pt x="12104" y="19214"/>
                    <a:pt x="12790" y="19290"/>
                  </a:cubicBezTo>
                  <a:close/>
                </a:path>
              </a:pathLst>
            </a:custGeom>
            <a:solidFill>
              <a:srgbClr val="040000"/>
            </a:solidFill>
            <a:ln w="7620" cap="flat">
              <a:noFill/>
              <a:prstDash val="solid"/>
              <a:miter/>
            </a:ln>
          </p:spPr>
          <p:txBody>
            <a:bodyPr rtlCol="0" anchor="ctr"/>
            <a:lstStyle/>
            <a:p>
              <a:endParaRPr lang="ja-JP" altLang="en-US"/>
            </a:p>
          </p:txBody>
        </p:sp>
        <p:sp>
          <p:nvSpPr>
            <p:cNvPr id="85" name="フリーフォーム: 図形 84">
              <a:extLst>
                <a:ext uri="{FF2B5EF4-FFF2-40B4-BE49-F238E27FC236}">
                  <a16:creationId xmlns:a16="http://schemas.microsoft.com/office/drawing/2014/main" id="{4C00BDA5-94A3-D908-3DC7-2845C1B1522C}"/>
                </a:ext>
              </a:extLst>
            </p:cNvPr>
            <p:cNvSpPr/>
            <p:nvPr/>
          </p:nvSpPr>
          <p:spPr>
            <a:xfrm>
              <a:off x="5232421" y="4057497"/>
              <a:ext cx="18063" cy="15011"/>
            </a:xfrm>
            <a:custGeom>
              <a:avLst/>
              <a:gdLst>
                <a:gd name="connsiteX0" fmla="*/ 18063 w 18063"/>
                <a:gd name="connsiteY0" fmla="*/ 11887 h 15011"/>
                <a:gd name="connsiteX1" fmla="*/ 12729 w 18063"/>
                <a:gd name="connsiteY1" fmla="*/ 13945 h 15011"/>
                <a:gd name="connsiteX2" fmla="*/ 12196 w 18063"/>
                <a:gd name="connsiteY2" fmla="*/ 14554 h 15011"/>
                <a:gd name="connsiteX3" fmla="*/ 6938 w 18063"/>
                <a:gd name="connsiteY3" fmla="*/ 15012 h 15011"/>
                <a:gd name="connsiteX4" fmla="*/ 2061 w 18063"/>
                <a:gd name="connsiteY4" fmla="*/ 7239 h 15011"/>
                <a:gd name="connsiteX5" fmla="*/ 4 w 18063"/>
                <a:gd name="connsiteY5" fmla="*/ 457 h 15011"/>
                <a:gd name="connsiteX6" fmla="*/ 4652 w 18063"/>
                <a:gd name="connsiteY6" fmla="*/ 457 h 15011"/>
                <a:gd name="connsiteX7" fmla="*/ 6329 w 18063"/>
                <a:gd name="connsiteY7" fmla="*/ 305 h 15011"/>
                <a:gd name="connsiteX8" fmla="*/ 6329 w 18063"/>
                <a:gd name="connsiteY8" fmla="*/ 0 h 15011"/>
                <a:gd name="connsiteX9" fmla="*/ 13491 w 18063"/>
                <a:gd name="connsiteY9" fmla="*/ 0 h 15011"/>
                <a:gd name="connsiteX10" fmla="*/ 17987 w 18063"/>
                <a:gd name="connsiteY10" fmla="*/ 11887 h 15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063" h="15011">
                  <a:moveTo>
                    <a:pt x="18063" y="11887"/>
                  </a:moveTo>
                  <a:lnTo>
                    <a:pt x="12729" y="13945"/>
                  </a:lnTo>
                  <a:cubicBezTo>
                    <a:pt x="12729" y="13945"/>
                    <a:pt x="12348" y="14326"/>
                    <a:pt x="12196" y="14554"/>
                  </a:cubicBezTo>
                  <a:lnTo>
                    <a:pt x="6938" y="15012"/>
                  </a:lnTo>
                  <a:cubicBezTo>
                    <a:pt x="5109" y="12497"/>
                    <a:pt x="3509" y="9906"/>
                    <a:pt x="2061" y="7239"/>
                  </a:cubicBezTo>
                  <a:cubicBezTo>
                    <a:pt x="918" y="5029"/>
                    <a:pt x="-72" y="2819"/>
                    <a:pt x="4" y="457"/>
                  </a:cubicBezTo>
                  <a:lnTo>
                    <a:pt x="4652" y="457"/>
                  </a:lnTo>
                  <a:lnTo>
                    <a:pt x="6329" y="305"/>
                  </a:lnTo>
                  <a:lnTo>
                    <a:pt x="6329" y="0"/>
                  </a:lnTo>
                  <a:lnTo>
                    <a:pt x="13491" y="0"/>
                  </a:lnTo>
                  <a:cubicBezTo>
                    <a:pt x="13872" y="4191"/>
                    <a:pt x="15244" y="8230"/>
                    <a:pt x="17987" y="11887"/>
                  </a:cubicBezTo>
                  <a:close/>
                </a:path>
              </a:pathLst>
            </a:custGeom>
            <a:solidFill>
              <a:srgbClr val="040000"/>
            </a:solidFill>
            <a:ln w="7620" cap="flat">
              <a:noFill/>
              <a:prstDash val="solid"/>
              <a:miter/>
            </a:ln>
          </p:spPr>
          <p:txBody>
            <a:bodyPr rtlCol="0" anchor="ctr"/>
            <a:lstStyle/>
            <a:p>
              <a:endParaRPr lang="ja-JP" altLang="en-US"/>
            </a:p>
          </p:txBody>
        </p:sp>
        <p:sp>
          <p:nvSpPr>
            <p:cNvPr id="86" name="フリーフォーム: 図形 85">
              <a:extLst>
                <a:ext uri="{FF2B5EF4-FFF2-40B4-BE49-F238E27FC236}">
                  <a16:creationId xmlns:a16="http://schemas.microsoft.com/office/drawing/2014/main" id="{3F447639-6695-FF57-A666-6F0574F59089}"/>
                </a:ext>
              </a:extLst>
            </p:cNvPr>
            <p:cNvSpPr/>
            <p:nvPr/>
          </p:nvSpPr>
          <p:spPr>
            <a:xfrm>
              <a:off x="5155811" y="3820195"/>
              <a:ext cx="93072" cy="56250"/>
            </a:xfrm>
            <a:custGeom>
              <a:avLst/>
              <a:gdLst>
                <a:gd name="connsiteX0" fmla="*/ 92997 w 93072"/>
                <a:gd name="connsiteY0" fmla="*/ 16627 h 56250"/>
                <a:gd name="connsiteX1" fmla="*/ 90406 w 93072"/>
                <a:gd name="connsiteY1" fmla="*/ 19370 h 56250"/>
                <a:gd name="connsiteX2" fmla="*/ 90025 w 93072"/>
                <a:gd name="connsiteY2" fmla="*/ 19370 h 56250"/>
                <a:gd name="connsiteX3" fmla="*/ 83091 w 93072"/>
                <a:gd name="connsiteY3" fmla="*/ 21885 h 56250"/>
                <a:gd name="connsiteX4" fmla="*/ 81414 w 93072"/>
                <a:gd name="connsiteY4" fmla="*/ 21885 h 56250"/>
                <a:gd name="connsiteX5" fmla="*/ 54516 w 93072"/>
                <a:gd name="connsiteY5" fmla="*/ 22799 h 56250"/>
                <a:gd name="connsiteX6" fmla="*/ 50096 w 93072"/>
                <a:gd name="connsiteY6" fmla="*/ 23714 h 56250"/>
                <a:gd name="connsiteX7" fmla="*/ 36761 w 93072"/>
                <a:gd name="connsiteY7" fmla="*/ 26914 h 56250"/>
                <a:gd name="connsiteX8" fmla="*/ 32418 w 93072"/>
                <a:gd name="connsiteY8" fmla="*/ 28514 h 56250"/>
                <a:gd name="connsiteX9" fmla="*/ 24341 w 93072"/>
                <a:gd name="connsiteY9" fmla="*/ 32019 h 56250"/>
                <a:gd name="connsiteX10" fmla="*/ 14435 w 93072"/>
                <a:gd name="connsiteY10" fmla="*/ 43907 h 56250"/>
                <a:gd name="connsiteX11" fmla="*/ 13673 w 93072"/>
                <a:gd name="connsiteY11" fmla="*/ 46574 h 56250"/>
                <a:gd name="connsiteX12" fmla="*/ 12606 w 93072"/>
                <a:gd name="connsiteY12" fmla="*/ 50993 h 56250"/>
                <a:gd name="connsiteX13" fmla="*/ 14054 w 93072"/>
                <a:gd name="connsiteY13" fmla="*/ 55260 h 56250"/>
                <a:gd name="connsiteX14" fmla="*/ 14206 w 93072"/>
                <a:gd name="connsiteY14" fmla="*/ 55337 h 56250"/>
                <a:gd name="connsiteX15" fmla="*/ 6662 w 93072"/>
                <a:gd name="connsiteY15" fmla="*/ 55717 h 56250"/>
                <a:gd name="connsiteX16" fmla="*/ 4300 w 93072"/>
                <a:gd name="connsiteY16" fmla="*/ 55946 h 56250"/>
                <a:gd name="connsiteX17" fmla="*/ 643 w 93072"/>
                <a:gd name="connsiteY17" fmla="*/ 56251 h 56250"/>
                <a:gd name="connsiteX18" fmla="*/ 3005 w 93072"/>
                <a:gd name="connsiteY18" fmla="*/ 38649 h 56250"/>
                <a:gd name="connsiteX19" fmla="*/ 16187 w 93072"/>
                <a:gd name="connsiteY19" fmla="*/ 23332 h 56250"/>
                <a:gd name="connsiteX20" fmla="*/ 17635 w 93072"/>
                <a:gd name="connsiteY20" fmla="*/ 22342 h 56250"/>
                <a:gd name="connsiteX21" fmla="*/ 27008 w 93072"/>
                <a:gd name="connsiteY21" fmla="*/ 10379 h 56250"/>
                <a:gd name="connsiteX22" fmla="*/ 32189 w 93072"/>
                <a:gd name="connsiteY22" fmla="*/ 1387 h 56250"/>
                <a:gd name="connsiteX23" fmla="*/ 34780 w 93072"/>
                <a:gd name="connsiteY23" fmla="*/ 472 h 56250"/>
                <a:gd name="connsiteX24" fmla="*/ 44534 w 93072"/>
                <a:gd name="connsiteY24" fmla="*/ 5273 h 56250"/>
                <a:gd name="connsiteX25" fmla="*/ 45981 w 93072"/>
                <a:gd name="connsiteY25" fmla="*/ 11598 h 56250"/>
                <a:gd name="connsiteX26" fmla="*/ 50858 w 93072"/>
                <a:gd name="connsiteY26" fmla="*/ 14265 h 56250"/>
                <a:gd name="connsiteX27" fmla="*/ 71051 w 93072"/>
                <a:gd name="connsiteY27" fmla="*/ 13350 h 56250"/>
                <a:gd name="connsiteX28" fmla="*/ 87206 w 93072"/>
                <a:gd name="connsiteY28" fmla="*/ 14265 h 56250"/>
                <a:gd name="connsiteX29" fmla="*/ 88425 w 93072"/>
                <a:gd name="connsiteY29" fmla="*/ 14493 h 56250"/>
                <a:gd name="connsiteX30" fmla="*/ 93073 w 93072"/>
                <a:gd name="connsiteY30" fmla="*/ 16703 h 56250"/>
                <a:gd name="connsiteX31" fmla="*/ 36533 w 93072"/>
                <a:gd name="connsiteY31" fmla="*/ 4130 h 56250"/>
                <a:gd name="connsiteX32" fmla="*/ 40419 w 93072"/>
                <a:gd name="connsiteY32" fmla="*/ 4130 h 56250"/>
                <a:gd name="connsiteX33" fmla="*/ 38438 w 93072"/>
                <a:gd name="connsiteY33" fmla="*/ 2606 h 56250"/>
                <a:gd name="connsiteX34" fmla="*/ 37828 w 93072"/>
                <a:gd name="connsiteY34" fmla="*/ 2606 h 56250"/>
                <a:gd name="connsiteX35" fmla="*/ 36533 w 93072"/>
                <a:gd name="connsiteY35" fmla="*/ 4130 h 56250"/>
                <a:gd name="connsiteX36" fmla="*/ 39276 w 93072"/>
                <a:gd name="connsiteY36" fmla="*/ 19522 h 56250"/>
                <a:gd name="connsiteX37" fmla="*/ 39809 w 93072"/>
                <a:gd name="connsiteY37" fmla="*/ 18913 h 56250"/>
                <a:gd name="connsiteX38" fmla="*/ 39276 w 93072"/>
                <a:gd name="connsiteY38" fmla="*/ 19522 h 56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3072" h="56250">
                  <a:moveTo>
                    <a:pt x="92997" y="16627"/>
                  </a:moveTo>
                  <a:lnTo>
                    <a:pt x="90406" y="19370"/>
                  </a:lnTo>
                  <a:cubicBezTo>
                    <a:pt x="90406" y="19370"/>
                    <a:pt x="90178" y="19370"/>
                    <a:pt x="90025" y="19370"/>
                  </a:cubicBezTo>
                  <a:lnTo>
                    <a:pt x="83091" y="21885"/>
                  </a:lnTo>
                  <a:cubicBezTo>
                    <a:pt x="82558" y="21885"/>
                    <a:pt x="81948" y="21885"/>
                    <a:pt x="81414" y="21885"/>
                  </a:cubicBezTo>
                  <a:cubicBezTo>
                    <a:pt x="72880" y="22037"/>
                    <a:pt x="64346" y="22494"/>
                    <a:pt x="54516" y="22799"/>
                  </a:cubicBezTo>
                  <a:cubicBezTo>
                    <a:pt x="53068" y="23104"/>
                    <a:pt x="51544" y="23409"/>
                    <a:pt x="50096" y="23714"/>
                  </a:cubicBezTo>
                  <a:cubicBezTo>
                    <a:pt x="45600" y="24552"/>
                    <a:pt x="41028" y="25390"/>
                    <a:pt x="36761" y="26914"/>
                  </a:cubicBezTo>
                  <a:cubicBezTo>
                    <a:pt x="35237" y="27447"/>
                    <a:pt x="33713" y="28590"/>
                    <a:pt x="32418" y="28514"/>
                  </a:cubicBezTo>
                  <a:cubicBezTo>
                    <a:pt x="28227" y="28133"/>
                    <a:pt x="26550" y="30419"/>
                    <a:pt x="24341" y="32019"/>
                  </a:cubicBezTo>
                  <a:cubicBezTo>
                    <a:pt x="19769" y="35448"/>
                    <a:pt x="17483" y="39868"/>
                    <a:pt x="14435" y="43907"/>
                  </a:cubicBezTo>
                  <a:cubicBezTo>
                    <a:pt x="13825" y="44669"/>
                    <a:pt x="13901" y="45659"/>
                    <a:pt x="13673" y="46574"/>
                  </a:cubicBezTo>
                  <a:cubicBezTo>
                    <a:pt x="13292" y="48021"/>
                    <a:pt x="12530" y="49545"/>
                    <a:pt x="12606" y="50993"/>
                  </a:cubicBezTo>
                  <a:cubicBezTo>
                    <a:pt x="12606" y="52441"/>
                    <a:pt x="13520" y="53812"/>
                    <a:pt x="14054" y="55260"/>
                  </a:cubicBezTo>
                  <a:cubicBezTo>
                    <a:pt x="14054" y="55260"/>
                    <a:pt x="14054" y="55260"/>
                    <a:pt x="14206" y="55337"/>
                  </a:cubicBezTo>
                  <a:lnTo>
                    <a:pt x="6662" y="55717"/>
                  </a:lnTo>
                  <a:cubicBezTo>
                    <a:pt x="6129" y="55641"/>
                    <a:pt x="5519" y="55565"/>
                    <a:pt x="4300" y="55946"/>
                  </a:cubicBezTo>
                  <a:lnTo>
                    <a:pt x="643" y="56251"/>
                  </a:lnTo>
                  <a:cubicBezTo>
                    <a:pt x="-501" y="50307"/>
                    <a:pt x="-348" y="44364"/>
                    <a:pt x="3005" y="38649"/>
                  </a:cubicBezTo>
                  <a:cubicBezTo>
                    <a:pt x="6205" y="33086"/>
                    <a:pt x="8643" y="27066"/>
                    <a:pt x="16187" y="23332"/>
                  </a:cubicBezTo>
                  <a:cubicBezTo>
                    <a:pt x="16721" y="23104"/>
                    <a:pt x="17102" y="22494"/>
                    <a:pt x="17635" y="22342"/>
                  </a:cubicBezTo>
                  <a:cubicBezTo>
                    <a:pt x="26017" y="20437"/>
                    <a:pt x="25788" y="15103"/>
                    <a:pt x="27008" y="10379"/>
                  </a:cubicBezTo>
                  <a:cubicBezTo>
                    <a:pt x="27846" y="7102"/>
                    <a:pt x="29141" y="3978"/>
                    <a:pt x="32189" y="1387"/>
                  </a:cubicBezTo>
                  <a:cubicBezTo>
                    <a:pt x="32646" y="1006"/>
                    <a:pt x="33713" y="930"/>
                    <a:pt x="34780" y="472"/>
                  </a:cubicBezTo>
                  <a:cubicBezTo>
                    <a:pt x="42781" y="-671"/>
                    <a:pt x="43924" y="15"/>
                    <a:pt x="44534" y="5273"/>
                  </a:cubicBezTo>
                  <a:cubicBezTo>
                    <a:pt x="44762" y="7407"/>
                    <a:pt x="45067" y="9540"/>
                    <a:pt x="45981" y="11598"/>
                  </a:cubicBezTo>
                  <a:cubicBezTo>
                    <a:pt x="46591" y="12969"/>
                    <a:pt x="47658" y="14493"/>
                    <a:pt x="50858" y="14265"/>
                  </a:cubicBezTo>
                  <a:cubicBezTo>
                    <a:pt x="57564" y="13731"/>
                    <a:pt x="64346" y="13350"/>
                    <a:pt x="71051" y="13350"/>
                  </a:cubicBezTo>
                  <a:cubicBezTo>
                    <a:pt x="76461" y="13350"/>
                    <a:pt x="81872" y="13884"/>
                    <a:pt x="87206" y="14265"/>
                  </a:cubicBezTo>
                  <a:cubicBezTo>
                    <a:pt x="87587" y="14265"/>
                    <a:pt x="88120" y="14265"/>
                    <a:pt x="88425" y="14493"/>
                  </a:cubicBezTo>
                  <a:cubicBezTo>
                    <a:pt x="89949" y="15255"/>
                    <a:pt x="91549" y="16017"/>
                    <a:pt x="93073" y="16703"/>
                  </a:cubicBezTo>
                  <a:close/>
                  <a:moveTo>
                    <a:pt x="36533" y="4130"/>
                  </a:moveTo>
                  <a:lnTo>
                    <a:pt x="40419" y="4130"/>
                  </a:lnTo>
                  <a:cubicBezTo>
                    <a:pt x="39962" y="3749"/>
                    <a:pt x="39504" y="3368"/>
                    <a:pt x="38438" y="2606"/>
                  </a:cubicBezTo>
                  <a:cubicBezTo>
                    <a:pt x="38209" y="2606"/>
                    <a:pt x="37904" y="2606"/>
                    <a:pt x="37828" y="2606"/>
                  </a:cubicBezTo>
                  <a:cubicBezTo>
                    <a:pt x="37371" y="3063"/>
                    <a:pt x="36990" y="3597"/>
                    <a:pt x="36533" y="4130"/>
                  </a:cubicBezTo>
                  <a:close/>
                  <a:moveTo>
                    <a:pt x="39276" y="19522"/>
                  </a:moveTo>
                  <a:cubicBezTo>
                    <a:pt x="39657" y="19522"/>
                    <a:pt x="40114" y="19522"/>
                    <a:pt x="39809" y="18913"/>
                  </a:cubicBezTo>
                  <a:lnTo>
                    <a:pt x="39276" y="19522"/>
                  </a:lnTo>
                  <a:close/>
                </a:path>
              </a:pathLst>
            </a:custGeom>
            <a:solidFill>
              <a:srgbClr val="040000"/>
            </a:solidFill>
            <a:ln w="7620" cap="flat">
              <a:noFill/>
              <a:prstDash val="solid"/>
              <a:miter/>
            </a:ln>
          </p:spPr>
          <p:txBody>
            <a:bodyPr rtlCol="0" anchor="ctr"/>
            <a:lstStyle/>
            <a:p>
              <a:endParaRPr lang="ja-JP" altLang="en-US"/>
            </a:p>
          </p:txBody>
        </p:sp>
        <p:sp>
          <p:nvSpPr>
            <p:cNvPr id="87" name="フリーフォーム: 図形 86">
              <a:extLst>
                <a:ext uri="{FF2B5EF4-FFF2-40B4-BE49-F238E27FC236}">
                  <a16:creationId xmlns:a16="http://schemas.microsoft.com/office/drawing/2014/main" id="{570B0EDB-DCD7-69BC-8904-5EA91157315C}"/>
                </a:ext>
              </a:extLst>
            </p:cNvPr>
            <p:cNvSpPr/>
            <p:nvPr/>
          </p:nvSpPr>
          <p:spPr>
            <a:xfrm>
              <a:off x="5161407" y="3994861"/>
              <a:ext cx="80010" cy="45643"/>
            </a:xfrm>
            <a:custGeom>
              <a:avLst/>
              <a:gdLst>
                <a:gd name="connsiteX0" fmla="*/ 79857 w 80010"/>
                <a:gd name="connsiteY0" fmla="*/ 21946 h 45643"/>
                <a:gd name="connsiteX1" fmla="*/ 78257 w 80010"/>
                <a:gd name="connsiteY1" fmla="*/ 24841 h 45643"/>
                <a:gd name="connsiteX2" fmla="*/ 78410 w 80010"/>
                <a:gd name="connsiteY2" fmla="*/ 25222 h 45643"/>
                <a:gd name="connsiteX3" fmla="*/ 71933 w 80010"/>
                <a:gd name="connsiteY3" fmla="*/ 28042 h 45643"/>
                <a:gd name="connsiteX4" fmla="*/ 64541 w 80010"/>
                <a:gd name="connsiteY4" fmla="*/ 25451 h 45643"/>
                <a:gd name="connsiteX5" fmla="*/ 58445 w 80010"/>
                <a:gd name="connsiteY5" fmla="*/ 26441 h 45643"/>
                <a:gd name="connsiteX6" fmla="*/ 53569 w 80010"/>
                <a:gd name="connsiteY6" fmla="*/ 27965 h 45643"/>
                <a:gd name="connsiteX7" fmla="*/ 43434 w 80010"/>
                <a:gd name="connsiteY7" fmla="*/ 30708 h 45643"/>
                <a:gd name="connsiteX8" fmla="*/ 39700 w 80010"/>
                <a:gd name="connsiteY8" fmla="*/ 33299 h 45643"/>
                <a:gd name="connsiteX9" fmla="*/ 14707 w 80010"/>
                <a:gd name="connsiteY9" fmla="*/ 44577 h 45643"/>
                <a:gd name="connsiteX10" fmla="*/ 13182 w 80010"/>
                <a:gd name="connsiteY10" fmla="*/ 45567 h 45643"/>
                <a:gd name="connsiteX11" fmla="*/ 8077 w 80010"/>
                <a:gd name="connsiteY11" fmla="*/ 43586 h 45643"/>
                <a:gd name="connsiteX12" fmla="*/ 9449 w 80010"/>
                <a:gd name="connsiteY12" fmla="*/ 43129 h 45643"/>
                <a:gd name="connsiteX13" fmla="*/ 8077 w 80010"/>
                <a:gd name="connsiteY13" fmla="*/ 43586 h 45643"/>
                <a:gd name="connsiteX14" fmla="*/ 5105 w 80010"/>
                <a:gd name="connsiteY14" fmla="*/ 45263 h 45643"/>
                <a:gd name="connsiteX15" fmla="*/ 2667 w 80010"/>
                <a:gd name="connsiteY15" fmla="*/ 45644 h 45643"/>
                <a:gd name="connsiteX16" fmla="*/ 0 w 80010"/>
                <a:gd name="connsiteY16" fmla="*/ 43662 h 45643"/>
                <a:gd name="connsiteX17" fmla="*/ 12954 w 80010"/>
                <a:gd name="connsiteY17" fmla="*/ 34214 h 45643"/>
                <a:gd name="connsiteX18" fmla="*/ 36195 w 80010"/>
                <a:gd name="connsiteY18" fmla="*/ 20955 h 45643"/>
                <a:gd name="connsiteX19" fmla="*/ 44653 w 80010"/>
                <a:gd name="connsiteY19" fmla="*/ 17069 h 45643"/>
                <a:gd name="connsiteX20" fmla="*/ 45110 w 80010"/>
                <a:gd name="connsiteY20" fmla="*/ 15316 h 45643"/>
                <a:gd name="connsiteX21" fmla="*/ 41377 w 80010"/>
                <a:gd name="connsiteY21" fmla="*/ 12649 h 45643"/>
                <a:gd name="connsiteX22" fmla="*/ 27661 w 80010"/>
                <a:gd name="connsiteY22" fmla="*/ 5105 h 45643"/>
                <a:gd name="connsiteX23" fmla="*/ 33833 w 80010"/>
                <a:gd name="connsiteY23" fmla="*/ 4420 h 45643"/>
                <a:gd name="connsiteX24" fmla="*/ 36500 w 80010"/>
                <a:gd name="connsiteY24" fmla="*/ 5639 h 45643"/>
                <a:gd name="connsiteX25" fmla="*/ 37567 w 80010"/>
                <a:gd name="connsiteY25" fmla="*/ 5258 h 45643"/>
                <a:gd name="connsiteX26" fmla="*/ 36881 w 80010"/>
                <a:gd name="connsiteY26" fmla="*/ 4572 h 45643"/>
                <a:gd name="connsiteX27" fmla="*/ 34366 w 80010"/>
                <a:gd name="connsiteY27" fmla="*/ 2743 h 45643"/>
                <a:gd name="connsiteX28" fmla="*/ 38405 w 80010"/>
                <a:gd name="connsiteY28" fmla="*/ 0 h 45643"/>
                <a:gd name="connsiteX29" fmla="*/ 40843 w 80010"/>
                <a:gd name="connsiteY29" fmla="*/ 1600 h 45643"/>
                <a:gd name="connsiteX30" fmla="*/ 58293 w 80010"/>
                <a:gd name="connsiteY30" fmla="*/ 11963 h 45643"/>
                <a:gd name="connsiteX31" fmla="*/ 80010 w 80010"/>
                <a:gd name="connsiteY31" fmla="*/ 22022 h 45643"/>
                <a:gd name="connsiteX32" fmla="*/ 58369 w 80010"/>
                <a:gd name="connsiteY32" fmla="*/ 18974 h 45643"/>
                <a:gd name="connsiteX33" fmla="*/ 58979 w 80010"/>
                <a:gd name="connsiteY33" fmla="*/ 17755 h 45643"/>
                <a:gd name="connsiteX34" fmla="*/ 55702 w 80010"/>
                <a:gd name="connsiteY34" fmla="*/ 17983 h 45643"/>
                <a:gd name="connsiteX35" fmla="*/ 58369 w 80010"/>
                <a:gd name="connsiteY35" fmla="*/ 18897 h 45643"/>
                <a:gd name="connsiteX36" fmla="*/ 41757 w 80010"/>
                <a:gd name="connsiteY36" fmla="*/ 8992 h 45643"/>
                <a:gd name="connsiteX37" fmla="*/ 42291 w 80010"/>
                <a:gd name="connsiteY37" fmla="*/ 8382 h 45643"/>
                <a:gd name="connsiteX38" fmla="*/ 41757 w 80010"/>
                <a:gd name="connsiteY38" fmla="*/ 8992 h 45643"/>
                <a:gd name="connsiteX39" fmla="*/ 40157 w 80010"/>
                <a:gd name="connsiteY39" fmla="*/ 24308 h 45643"/>
                <a:gd name="connsiteX40" fmla="*/ 42291 w 80010"/>
                <a:gd name="connsiteY40" fmla="*/ 21869 h 45643"/>
                <a:gd name="connsiteX41" fmla="*/ 39167 w 80010"/>
                <a:gd name="connsiteY41" fmla="*/ 23241 h 45643"/>
                <a:gd name="connsiteX42" fmla="*/ 37947 w 80010"/>
                <a:gd name="connsiteY42" fmla="*/ 24536 h 45643"/>
                <a:gd name="connsiteX43" fmla="*/ 40157 w 80010"/>
                <a:gd name="connsiteY43" fmla="*/ 24308 h 45643"/>
                <a:gd name="connsiteX44" fmla="*/ 23546 w 80010"/>
                <a:gd name="connsiteY44" fmla="*/ 32461 h 45643"/>
                <a:gd name="connsiteX45" fmla="*/ 23622 w 80010"/>
                <a:gd name="connsiteY45" fmla="*/ 31547 h 45643"/>
                <a:gd name="connsiteX46" fmla="*/ 22174 w 80010"/>
                <a:gd name="connsiteY46" fmla="*/ 32461 h 45643"/>
                <a:gd name="connsiteX47" fmla="*/ 20802 w 80010"/>
                <a:gd name="connsiteY47" fmla="*/ 33452 h 45643"/>
                <a:gd name="connsiteX48" fmla="*/ 17602 w 80010"/>
                <a:gd name="connsiteY48" fmla="*/ 34823 h 45643"/>
                <a:gd name="connsiteX49" fmla="*/ 18288 w 80010"/>
                <a:gd name="connsiteY49" fmla="*/ 35357 h 45643"/>
                <a:gd name="connsiteX50" fmla="*/ 20955 w 80010"/>
                <a:gd name="connsiteY50" fmla="*/ 34290 h 45643"/>
                <a:gd name="connsiteX51" fmla="*/ 22098 w 80010"/>
                <a:gd name="connsiteY51" fmla="*/ 33452 h 45643"/>
                <a:gd name="connsiteX52" fmla="*/ 23469 w 80010"/>
                <a:gd name="connsiteY52" fmla="*/ 32461 h 45643"/>
                <a:gd name="connsiteX53" fmla="*/ 13487 w 80010"/>
                <a:gd name="connsiteY53" fmla="*/ 38710 h 45643"/>
                <a:gd name="connsiteX54" fmla="*/ 14326 w 80010"/>
                <a:gd name="connsiteY54" fmla="*/ 39091 h 45643"/>
                <a:gd name="connsiteX55" fmla="*/ 13487 w 80010"/>
                <a:gd name="connsiteY55" fmla="*/ 38710 h 456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80010" h="45643">
                  <a:moveTo>
                    <a:pt x="79857" y="21946"/>
                  </a:moveTo>
                  <a:lnTo>
                    <a:pt x="78257" y="24841"/>
                  </a:lnTo>
                  <a:cubicBezTo>
                    <a:pt x="78257" y="24841"/>
                    <a:pt x="78257" y="25146"/>
                    <a:pt x="78410" y="25222"/>
                  </a:cubicBezTo>
                  <a:lnTo>
                    <a:pt x="71933" y="28042"/>
                  </a:lnTo>
                  <a:cubicBezTo>
                    <a:pt x="69571" y="27127"/>
                    <a:pt x="66980" y="26365"/>
                    <a:pt x="64541" y="25451"/>
                  </a:cubicBezTo>
                  <a:cubicBezTo>
                    <a:pt x="62332" y="24612"/>
                    <a:pt x="60122" y="23774"/>
                    <a:pt x="58445" y="26441"/>
                  </a:cubicBezTo>
                  <a:cubicBezTo>
                    <a:pt x="57912" y="27356"/>
                    <a:pt x="54940" y="28270"/>
                    <a:pt x="53569" y="27965"/>
                  </a:cubicBezTo>
                  <a:cubicBezTo>
                    <a:pt x="48997" y="27051"/>
                    <a:pt x="46177" y="28651"/>
                    <a:pt x="43434" y="30708"/>
                  </a:cubicBezTo>
                  <a:cubicBezTo>
                    <a:pt x="42215" y="31623"/>
                    <a:pt x="41148" y="33071"/>
                    <a:pt x="39700" y="33299"/>
                  </a:cubicBezTo>
                  <a:cubicBezTo>
                    <a:pt x="29413" y="34900"/>
                    <a:pt x="23165" y="40996"/>
                    <a:pt x="14707" y="44577"/>
                  </a:cubicBezTo>
                  <a:cubicBezTo>
                    <a:pt x="14097" y="44806"/>
                    <a:pt x="13640" y="45187"/>
                    <a:pt x="13182" y="45567"/>
                  </a:cubicBezTo>
                  <a:lnTo>
                    <a:pt x="8077" y="43586"/>
                  </a:lnTo>
                  <a:lnTo>
                    <a:pt x="9449" y="43129"/>
                  </a:lnTo>
                  <a:cubicBezTo>
                    <a:pt x="8992" y="42977"/>
                    <a:pt x="8534" y="42824"/>
                    <a:pt x="8077" y="43586"/>
                  </a:cubicBezTo>
                  <a:lnTo>
                    <a:pt x="5105" y="45263"/>
                  </a:lnTo>
                  <a:cubicBezTo>
                    <a:pt x="4343" y="45415"/>
                    <a:pt x="3429" y="45415"/>
                    <a:pt x="2667" y="45644"/>
                  </a:cubicBezTo>
                  <a:lnTo>
                    <a:pt x="0" y="43662"/>
                  </a:lnTo>
                  <a:cubicBezTo>
                    <a:pt x="4343" y="40538"/>
                    <a:pt x="8687" y="37414"/>
                    <a:pt x="12954" y="34214"/>
                  </a:cubicBezTo>
                  <a:cubicBezTo>
                    <a:pt x="19888" y="29032"/>
                    <a:pt x="28194" y="25146"/>
                    <a:pt x="36195" y="20955"/>
                  </a:cubicBezTo>
                  <a:cubicBezTo>
                    <a:pt x="38938" y="19583"/>
                    <a:pt x="41910" y="18440"/>
                    <a:pt x="44653" y="17069"/>
                  </a:cubicBezTo>
                  <a:cubicBezTo>
                    <a:pt x="45187" y="16840"/>
                    <a:pt x="45415" y="15697"/>
                    <a:pt x="45110" y="15316"/>
                  </a:cubicBezTo>
                  <a:cubicBezTo>
                    <a:pt x="44044" y="14326"/>
                    <a:pt x="42901" y="13106"/>
                    <a:pt x="41377" y="12649"/>
                  </a:cubicBezTo>
                  <a:cubicBezTo>
                    <a:pt x="35814" y="10973"/>
                    <a:pt x="31775" y="8001"/>
                    <a:pt x="27661" y="5105"/>
                  </a:cubicBezTo>
                  <a:lnTo>
                    <a:pt x="33833" y="4420"/>
                  </a:lnTo>
                  <a:cubicBezTo>
                    <a:pt x="34290" y="5029"/>
                    <a:pt x="35585" y="5258"/>
                    <a:pt x="36500" y="5639"/>
                  </a:cubicBezTo>
                  <a:cubicBezTo>
                    <a:pt x="36728" y="5715"/>
                    <a:pt x="37186" y="5410"/>
                    <a:pt x="37567" y="5258"/>
                  </a:cubicBezTo>
                  <a:cubicBezTo>
                    <a:pt x="37338" y="5029"/>
                    <a:pt x="37109" y="4801"/>
                    <a:pt x="36881" y="4572"/>
                  </a:cubicBezTo>
                  <a:cubicBezTo>
                    <a:pt x="36271" y="4115"/>
                    <a:pt x="35662" y="3657"/>
                    <a:pt x="34366" y="2743"/>
                  </a:cubicBezTo>
                  <a:lnTo>
                    <a:pt x="38405" y="0"/>
                  </a:lnTo>
                  <a:cubicBezTo>
                    <a:pt x="39243" y="533"/>
                    <a:pt x="40081" y="1067"/>
                    <a:pt x="40843" y="1600"/>
                  </a:cubicBezTo>
                  <a:cubicBezTo>
                    <a:pt x="46482" y="5182"/>
                    <a:pt x="51816" y="9372"/>
                    <a:pt x="58293" y="11963"/>
                  </a:cubicBezTo>
                  <a:cubicBezTo>
                    <a:pt x="65913" y="14935"/>
                    <a:pt x="72466" y="19126"/>
                    <a:pt x="80010" y="22022"/>
                  </a:cubicBezTo>
                  <a:close/>
                  <a:moveTo>
                    <a:pt x="58369" y="18974"/>
                  </a:moveTo>
                  <a:cubicBezTo>
                    <a:pt x="58598" y="18593"/>
                    <a:pt x="59131" y="18059"/>
                    <a:pt x="58979" y="17755"/>
                  </a:cubicBezTo>
                  <a:cubicBezTo>
                    <a:pt x="58445" y="16688"/>
                    <a:pt x="56312" y="16840"/>
                    <a:pt x="55702" y="17983"/>
                  </a:cubicBezTo>
                  <a:cubicBezTo>
                    <a:pt x="56617" y="18288"/>
                    <a:pt x="57531" y="18593"/>
                    <a:pt x="58369" y="18897"/>
                  </a:cubicBezTo>
                  <a:close/>
                  <a:moveTo>
                    <a:pt x="41757" y="8992"/>
                  </a:moveTo>
                  <a:cubicBezTo>
                    <a:pt x="42139" y="8992"/>
                    <a:pt x="42596" y="8992"/>
                    <a:pt x="42291" y="8382"/>
                  </a:cubicBezTo>
                  <a:cubicBezTo>
                    <a:pt x="42139" y="8534"/>
                    <a:pt x="41910" y="8763"/>
                    <a:pt x="41757" y="8992"/>
                  </a:cubicBezTo>
                  <a:close/>
                  <a:moveTo>
                    <a:pt x="40157" y="24308"/>
                  </a:moveTo>
                  <a:cubicBezTo>
                    <a:pt x="41224" y="23774"/>
                    <a:pt x="42062" y="23013"/>
                    <a:pt x="42291" y="21869"/>
                  </a:cubicBezTo>
                  <a:cubicBezTo>
                    <a:pt x="41224" y="22327"/>
                    <a:pt x="40081" y="22707"/>
                    <a:pt x="39167" y="23241"/>
                  </a:cubicBezTo>
                  <a:cubicBezTo>
                    <a:pt x="38633" y="23546"/>
                    <a:pt x="38329" y="24079"/>
                    <a:pt x="37947" y="24536"/>
                  </a:cubicBezTo>
                  <a:cubicBezTo>
                    <a:pt x="38709" y="24536"/>
                    <a:pt x="39624" y="24536"/>
                    <a:pt x="40157" y="24308"/>
                  </a:cubicBezTo>
                  <a:close/>
                  <a:moveTo>
                    <a:pt x="23546" y="32461"/>
                  </a:moveTo>
                  <a:cubicBezTo>
                    <a:pt x="23546" y="32461"/>
                    <a:pt x="23546" y="31852"/>
                    <a:pt x="23622" y="31547"/>
                  </a:cubicBezTo>
                  <a:cubicBezTo>
                    <a:pt x="23393" y="31852"/>
                    <a:pt x="23089" y="32156"/>
                    <a:pt x="22174" y="32461"/>
                  </a:cubicBezTo>
                  <a:cubicBezTo>
                    <a:pt x="21946" y="32766"/>
                    <a:pt x="21717" y="33071"/>
                    <a:pt x="20802" y="33452"/>
                  </a:cubicBezTo>
                  <a:cubicBezTo>
                    <a:pt x="19736" y="33909"/>
                    <a:pt x="18669" y="34366"/>
                    <a:pt x="17602" y="34823"/>
                  </a:cubicBezTo>
                  <a:cubicBezTo>
                    <a:pt x="17831" y="34976"/>
                    <a:pt x="18212" y="35433"/>
                    <a:pt x="18288" y="35357"/>
                  </a:cubicBezTo>
                  <a:cubicBezTo>
                    <a:pt x="19202" y="35052"/>
                    <a:pt x="20117" y="34671"/>
                    <a:pt x="20955" y="34290"/>
                  </a:cubicBezTo>
                  <a:cubicBezTo>
                    <a:pt x="21260" y="34137"/>
                    <a:pt x="21260" y="33757"/>
                    <a:pt x="22098" y="33452"/>
                  </a:cubicBezTo>
                  <a:cubicBezTo>
                    <a:pt x="22327" y="33147"/>
                    <a:pt x="22555" y="32842"/>
                    <a:pt x="23469" y="32461"/>
                  </a:cubicBezTo>
                  <a:close/>
                  <a:moveTo>
                    <a:pt x="13487" y="38710"/>
                  </a:moveTo>
                  <a:cubicBezTo>
                    <a:pt x="13487" y="38710"/>
                    <a:pt x="14021" y="38938"/>
                    <a:pt x="14326" y="39091"/>
                  </a:cubicBezTo>
                  <a:cubicBezTo>
                    <a:pt x="14326" y="38786"/>
                    <a:pt x="14249" y="38481"/>
                    <a:pt x="13487" y="38710"/>
                  </a:cubicBezTo>
                  <a:close/>
                </a:path>
              </a:pathLst>
            </a:custGeom>
            <a:solidFill>
              <a:srgbClr val="040000"/>
            </a:solidFill>
            <a:ln w="7620" cap="flat">
              <a:noFill/>
              <a:prstDash val="solid"/>
              <a:miter/>
            </a:ln>
          </p:spPr>
          <p:txBody>
            <a:bodyPr rtlCol="0" anchor="ctr"/>
            <a:lstStyle/>
            <a:p>
              <a:endParaRPr lang="ja-JP" altLang="en-US"/>
            </a:p>
          </p:txBody>
        </p:sp>
        <p:sp>
          <p:nvSpPr>
            <p:cNvPr id="88" name="フリーフォーム: 図形 87">
              <a:extLst>
                <a:ext uri="{FF2B5EF4-FFF2-40B4-BE49-F238E27FC236}">
                  <a16:creationId xmlns:a16="http://schemas.microsoft.com/office/drawing/2014/main" id="{58BA07D9-9158-0F7B-E31F-273B7AA5E9C8}"/>
                </a:ext>
              </a:extLst>
            </p:cNvPr>
            <p:cNvSpPr/>
            <p:nvPr/>
          </p:nvSpPr>
          <p:spPr>
            <a:xfrm>
              <a:off x="5168417" y="3843832"/>
              <a:ext cx="38176" cy="31699"/>
            </a:xfrm>
            <a:custGeom>
              <a:avLst/>
              <a:gdLst>
                <a:gd name="connsiteX0" fmla="*/ 37491 w 38176"/>
                <a:gd name="connsiteY0" fmla="*/ 0 h 31699"/>
                <a:gd name="connsiteX1" fmla="*/ 38176 w 38176"/>
                <a:gd name="connsiteY1" fmla="*/ 1829 h 31699"/>
                <a:gd name="connsiteX2" fmla="*/ 28270 w 38176"/>
                <a:gd name="connsiteY2" fmla="*/ 4953 h 31699"/>
                <a:gd name="connsiteX3" fmla="*/ 3353 w 38176"/>
                <a:gd name="connsiteY3" fmla="*/ 29566 h 31699"/>
                <a:gd name="connsiteX4" fmla="*/ 3201 w 38176"/>
                <a:gd name="connsiteY4" fmla="*/ 30937 h 31699"/>
                <a:gd name="connsiteX5" fmla="*/ 2591 w 38176"/>
                <a:gd name="connsiteY5" fmla="*/ 31699 h 31699"/>
                <a:gd name="connsiteX6" fmla="*/ 1600 w 38176"/>
                <a:gd name="connsiteY6" fmla="*/ 31623 h 31699"/>
                <a:gd name="connsiteX7" fmla="*/ 1448 w 38176"/>
                <a:gd name="connsiteY7" fmla="*/ 31547 h 31699"/>
                <a:gd name="connsiteX8" fmla="*/ 0 w 38176"/>
                <a:gd name="connsiteY8" fmla="*/ 27279 h 31699"/>
                <a:gd name="connsiteX9" fmla="*/ 1067 w 38176"/>
                <a:gd name="connsiteY9" fmla="*/ 22860 h 31699"/>
                <a:gd name="connsiteX10" fmla="*/ 1829 w 38176"/>
                <a:gd name="connsiteY10" fmla="*/ 20193 h 31699"/>
                <a:gd name="connsiteX11" fmla="*/ 11735 w 38176"/>
                <a:gd name="connsiteY11" fmla="*/ 8306 h 31699"/>
                <a:gd name="connsiteX12" fmla="*/ 19812 w 38176"/>
                <a:gd name="connsiteY12" fmla="*/ 4801 h 31699"/>
                <a:gd name="connsiteX13" fmla="*/ 24156 w 38176"/>
                <a:gd name="connsiteY13" fmla="*/ 3200 h 31699"/>
                <a:gd name="connsiteX14" fmla="*/ 37491 w 38176"/>
                <a:gd name="connsiteY14" fmla="*/ 0 h 316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176" h="31699">
                  <a:moveTo>
                    <a:pt x="37491" y="0"/>
                  </a:moveTo>
                  <a:lnTo>
                    <a:pt x="38176" y="1829"/>
                  </a:lnTo>
                  <a:cubicBezTo>
                    <a:pt x="34747" y="2514"/>
                    <a:pt x="31471" y="3658"/>
                    <a:pt x="28270" y="4953"/>
                  </a:cubicBezTo>
                  <a:cubicBezTo>
                    <a:pt x="15011" y="10516"/>
                    <a:pt x="7315" y="19126"/>
                    <a:pt x="3353" y="29566"/>
                  </a:cubicBezTo>
                  <a:cubicBezTo>
                    <a:pt x="3201" y="30023"/>
                    <a:pt x="3353" y="30480"/>
                    <a:pt x="3201" y="30937"/>
                  </a:cubicBezTo>
                  <a:cubicBezTo>
                    <a:pt x="3124" y="31242"/>
                    <a:pt x="2896" y="31623"/>
                    <a:pt x="2591" y="31699"/>
                  </a:cubicBezTo>
                  <a:cubicBezTo>
                    <a:pt x="2362" y="31699"/>
                    <a:pt x="1829" y="31699"/>
                    <a:pt x="1600" y="31623"/>
                  </a:cubicBezTo>
                  <a:cubicBezTo>
                    <a:pt x="1600" y="31623"/>
                    <a:pt x="1524" y="31623"/>
                    <a:pt x="1448" y="31547"/>
                  </a:cubicBezTo>
                  <a:cubicBezTo>
                    <a:pt x="838" y="30175"/>
                    <a:pt x="0" y="28727"/>
                    <a:pt x="0" y="27279"/>
                  </a:cubicBezTo>
                  <a:cubicBezTo>
                    <a:pt x="0" y="25832"/>
                    <a:pt x="686" y="24308"/>
                    <a:pt x="1067" y="22860"/>
                  </a:cubicBezTo>
                  <a:cubicBezTo>
                    <a:pt x="1296" y="21946"/>
                    <a:pt x="1296" y="20955"/>
                    <a:pt x="1829" y="20193"/>
                  </a:cubicBezTo>
                  <a:cubicBezTo>
                    <a:pt x="4953" y="16154"/>
                    <a:pt x="7163" y="11659"/>
                    <a:pt x="11735" y="8306"/>
                  </a:cubicBezTo>
                  <a:cubicBezTo>
                    <a:pt x="13945" y="6706"/>
                    <a:pt x="15545" y="4419"/>
                    <a:pt x="19812" y="4801"/>
                  </a:cubicBezTo>
                  <a:cubicBezTo>
                    <a:pt x="21184" y="4953"/>
                    <a:pt x="22708" y="3734"/>
                    <a:pt x="24156" y="3200"/>
                  </a:cubicBezTo>
                  <a:cubicBezTo>
                    <a:pt x="28423" y="1676"/>
                    <a:pt x="32995" y="914"/>
                    <a:pt x="37491" y="0"/>
                  </a:cubicBezTo>
                  <a:close/>
                </a:path>
              </a:pathLst>
            </a:custGeom>
            <a:solidFill>
              <a:srgbClr val="FFFFFF"/>
            </a:solidFill>
            <a:ln w="7620" cap="flat">
              <a:noFill/>
              <a:prstDash val="solid"/>
              <a:miter/>
            </a:ln>
          </p:spPr>
          <p:txBody>
            <a:bodyPr rtlCol="0" anchor="ctr"/>
            <a:lstStyle/>
            <a:p>
              <a:endParaRPr lang="ja-JP" altLang="en-US"/>
            </a:p>
          </p:txBody>
        </p:sp>
        <p:sp>
          <p:nvSpPr>
            <p:cNvPr id="89" name="フリーフォーム: 図形 88">
              <a:extLst>
                <a:ext uri="{FF2B5EF4-FFF2-40B4-BE49-F238E27FC236}">
                  <a16:creationId xmlns:a16="http://schemas.microsoft.com/office/drawing/2014/main" id="{7F9FF816-769B-CD68-B070-8FE7F04D4ABA}"/>
                </a:ext>
              </a:extLst>
            </p:cNvPr>
            <p:cNvSpPr/>
            <p:nvPr/>
          </p:nvSpPr>
          <p:spPr>
            <a:xfrm>
              <a:off x="5151882" y="3963314"/>
              <a:ext cx="47701" cy="36652"/>
            </a:xfrm>
            <a:custGeom>
              <a:avLst/>
              <a:gdLst>
                <a:gd name="connsiteX0" fmla="*/ 47701 w 47701"/>
                <a:gd name="connsiteY0" fmla="*/ 31547 h 36652"/>
                <a:gd name="connsiteX1" fmla="*/ 43662 w 47701"/>
                <a:gd name="connsiteY1" fmla="*/ 34290 h 36652"/>
                <a:gd name="connsiteX2" fmla="*/ 43129 w 47701"/>
                <a:gd name="connsiteY2" fmla="*/ 35967 h 36652"/>
                <a:gd name="connsiteX3" fmla="*/ 36957 w 47701"/>
                <a:gd name="connsiteY3" fmla="*/ 36652 h 36652"/>
                <a:gd name="connsiteX4" fmla="*/ 31242 w 47701"/>
                <a:gd name="connsiteY4" fmla="*/ 32766 h 36652"/>
                <a:gd name="connsiteX5" fmla="*/ 6172 w 47701"/>
                <a:gd name="connsiteY5" fmla="*/ 13030 h 36652"/>
                <a:gd name="connsiteX6" fmla="*/ 0 w 47701"/>
                <a:gd name="connsiteY6" fmla="*/ 5639 h 36652"/>
                <a:gd name="connsiteX7" fmla="*/ 5486 w 47701"/>
                <a:gd name="connsiteY7" fmla="*/ 4953 h 36652"/>
                <a:gd name="connsiteX8" fmla="*/ 6782 w 47701"/>
                <a:gd name="connsiteY8" fmla="*/ 5944 h 36652"/>
                <a:gd name="connsiteX9" fmla="*/ 8001 w 47701"/>
                <a:gd name="connsiteY9" fmla="*/ 5944 h 36652"/>
                <a:gd name="connsiteX10" fmla="*/ 6782 w 47701"/>
                <a:gd name="connsiteY10" fmla="*/ 4877 h 36652"/>
                <a:gd name="connsiteX11" fmla="*/ 5486 w 47701"/>
                <a:gd name="connsiteY11" fmla="*/ 3963 h 36652"/>
                <a:gd name="connsiteX12" fmla="*/ 5105 w 47701"/>
                <a:gd name="connsiteY12" fmla="*/ 2743 h 36652"/>
                <a:gd name="connsiteX13" fmla="*/ 9906 w 47701"/>
                <a:gd name="connsiteY13" fmla="*/ 0 h 36652"/>
                <a:gd name="connsiteX14" fmla="*/ 10897 w 47701"/>
                <a:gd name="connsiteY14" fmla="*/ 1067 h 36652"/>
                <a:gd name="connsiteX15" fmla="*/ 30861 w 47701"/>
                <a:gd name="connsiteY15" fmla="*/ 20117 h 36652"/>
                <a:gd name="connsiteX16" fmla="*/ 47701 w 47701"/>
                <a:gd name="connsiteY16" fmla="*/ 31471 h 36652"/>
                <a:gd name="connsiteX17" fmla="*/ 30556 w 47701"/>
                <a:gd name="connsiteY17" fmla="*/ 26365 h 36652"/>
                <a:gd name="connsiteX18" fmla="*/ 30327 w 47701"/>
                <a:gd name="connsiteY18" fmla="*/ 24841 h 36652"/>
                <a:gd name="connsiteX19" fmla="*/ 25832 w 47701"/>
                <a:gd name="connsiteY19" fmla="*/ 24003 h 36652"/>
                <a:gd name="connsiteX20" fmla="*/ 26899 w 47701"/>
                <a:gd name="connsiteY20" fmla="*/ 25146 h 36652"/>
                <a:gd name="connsiteX21" fmla="*/ 27813 w 47701"/>
                <a:gd name="connsiteY21" fmla="*/ 25832 h 36652"/>
                <a:gd name="connsiteX22" fmla="*/ 30556 w 47701"/>
                <a:gd name="connsiteY22" fmla="*/ 26365 h 36652"/>
                <a:gd name="connsiteX23" fmla="*/ 19659 w 47701"/>
                <a:gd name="connsiteY23" fmla="*/ 18822 h 36652"/>
                <a:gd name="connsiteX24" fmla="*/ 20117 w 47701"/>
                <a:gd name="connsiteY24" fmla="*/ 18136 h 36652"/>
                <a:gd name="connsiteX25" fmla="*/ 17450 w 47701"/>
                <a:gd name="connsiteY25" fmla="*/ 17526 h 36652"/>
                <a:gd name="connsiteX26" fmla="*/ 19659 w 47701"/>
                <a:gd name="connsiteY26" fmla="*/ 18822 h 36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7701" h="36652">
                  <a:moveTo>
                    <a:pt x="47701" y="31547"/>
                  </a:moveTo>
                  <a:lnTo>
                    <a:pt x="43662" y="34290"/>
                  </a:lnTo>
                  <a:cubicBezTo>
                    <a:pt x="42901" y="35052"/>
                    <a:pt x="42824" y="35585"/>
                    <a:pt x="43129" y="35967"/>
                  </a:cubicBezTo>
                  <a:lnTo>
                    <a:pt x="36957" y="36652"/>
                  </a:lnTo>
                  <a:cubicBezTo>
                    <a:pt x="35052" y="35357"/>
                    <a:pt x="33223" y="33985"/>
                    <a:pt x="31242" y="32766"/>
                  </a:cubicBezTo>
                  <a:cubicBezTo>
                    <a:pt x="21793" y="27051"/>
                    <a:pt x="12954" y="20574"/>
                    <a:pt x="6172" y="13030"/>
                  </a:cubicBezTo>
                  <a:cubicBezTo>
                    <a:pt x="4039" y="10592"/>
                    <a:pt x="2057" y="8153"/>
                    <a:pt x="0" y="5639"/>
                  </a:cubicBezTo>
                  <a:lnTo>
                    <a:pt x="5486" y="4953"/>
                  </a:lnTo>
                  <a:cubicBezTo>
                    <a:pt x="5944" y="5105"/>
                    <a:pt x="6401" y="5258"/>
                    <a:pt x="6782" y="5944"/>
                  </a:cubicBezTo>
                  <a:cubicBezTo>
                    <a:pt x="7239" y="5944"/>
                    <a:pt x="7620" y="5944"/>
                    <a:pt x="8001" y="5944"/>
                  </a:cubicBezTo>
                  <a:cubicBezTo>
                    <a:pt x="7544" y="5791"/>
                    <a:pt x="7163" y="5562"/>
                    <a:pt x="6782" y="4877"/>
                  </a:cubicBezTo>
                  <a:cubicBezTo>
                    <a:pt x="6324" y="4724"/>
                    <a:pt x="5867" y="4572"/>
                    <a:pt x="5486" y="3963"/>
                  </a:cubicBezTo>
                  <a:cubicBezTo>
                    <a:pt x="5334" y="3582"/>
                    <a:pt x="5258" y="3124"/>
                    <a:pt x="5105" y="2743"/>
                  </a:cubicBezTo>
                  <a:lnTo>
                    <a:pt x="9906" y="0"/>
                  </a:lnTo>
                  <a:cubicBezTo>
                    <a:pt x="9906" y="0"/>
                    <a:pt x="10516" y="762"/>
                    <a:pt x="10897" y="1067"/>
                  </a:cubicBezTo>
                  <a:cubicBezTo>
                    <a:pt x="16840" y="7773"/>
                    <a:pt x="23012" y="14402"/>
                    <a:pt x="30861" y="20117"/>
                  </a:cubicBezTo>
                  <a:cubicBezTo>
                    <a:pt x="36347" y="24003"/>
                    <a:pt x="41986" y="27737"/>
                    <a:pt x="47701" y="31471"/>
                  </a:cubicBezTo>
                  <a:close/>
                  <a:moveTo>
                    <a:pt x="30556" y="26365"/>
                  </a:moveTo>
                  <a:cubicBezTo>
                    <a:pt x="30480" y="25832"/>
                    <a:pt x="30556" y="24918"/>
                    <a:pt x="30327" y="24841"/>
                  </a:cubicBezTo>
                  <a:cubicBezTo>
                    <a:pt x="28880" y="24460"/>
                    <a:pt x="27356" y="24308"/>
                    <a:pt x="25832" y="24003"/>
                  </a:cubicBezTo>
                  <a:cubicBezTo>
                    <a:pt x="25984" y="24232"/>
                    <a:pt x="26060" y="24460"/>
                    <a:pt x="26899" y="25146"/>
                  </a:cubicBezTo>
                  <a:cubicBezTo>
                    <a:pt x="27203" y="25375"/>
                    <a:pt x="27508" y="25679"/>
                    <a:pt x="27813" y="25832"/>
                  </a:cubicBezTo>
                  <a:cubicBezTo>
                    <a:pt x="28727" y="26060"/>
                    <a:pt x="29642" y="26213"/>
                    <a:pt x="30556" y="26365"/>
                  </a:cubicBezTo>
                  <a:close/>
                  <a:moveTo>
                    <a:pt x="19659" y="18822"/>
                  </a:moveTo>
                  <a:cubicBezTo>
                    <a:pt x="19659" y="18822"/>
                    <a:pt x="20193" y="18136"/>
                    <a:pt x="20117" y="18136"/>
                  </a:cubicBezTo>
                  <a:cubicBezTo>
                    <a:pt x="19507" y="17755"/>
                    <a:pt x="18821" y="17374"/>
                    <a:pt x="17450" y="17526"/>
                  </a:cubicBezTo>
                  <a:cubicBezTo>
                    <a:pt x="18212" y="17983"/>
                    <a:pt x="18897" y="18364"/>
                    <a:pt x="19659" y="18822"/>
                  </a:cubicBezTo>
                  <a:close/>
                </a:path>
              </a:pathLst>
            </a:custGeom>
            <a:solidFill>
              <a:srgbClr val="040000"/>
            </a:solidFill>
            <a:ln w="7620" cap="flat">
              <a:noFill/>
              <a:prstDash val="solid"/>
              <a:miter/>
            </a:ln>
          </p:spPr>
          <p:txBody>
            <a:bodyPr rtlCol="0" anchor="ctr"/>
            <a:lstStyle/>
            <a:p>
              <a:endParaRPr lang="ja-JP" altLang="en-US"/>
            </a:p>
          </p:txBody>
        </p:sp>
        <p:sp>
          <p:nvSpPr>
            <p:cNvPr id="90" name="フリーフォーム: 図形 89">
              <a:extLst>
                <a:ext uri="{FF2B5EF4-FFF2-40B4-BE49-F238E27FC236}">
                  <a16:creationId xmlns:a16="http://schemas.microsoft.com/office/drawing/2014/main" id="{99A57F2B-03A9-3C88-FE2C-5A7522992A36}"/>
                </a:ext>
              </a:extLst>
            </p:cNvPr>
            <p:cNvSpPr/>
            <p:nvPr/>
          </p:nvSpPr>
          <p:spPr>
            <a:xfrm>
              <a:off x="5140452" y="4038371"/>
              <a:ext cx="34061" cy="21564"/>
            </a:xfrm>
            <a:custGeom>
              <a:avLst/>
              <a:gdLst>
                <a:gd name="connsiteX0" fmla="*/ 28956 w 34061"/>
                <a:gd name="connsiteY0" fmla="*/ 0 h 21564"/>
                <a:gd name="connsiteX1" fmla="*/ 34061 w 34061"/>
                <a:gd name="connsiteY1" fmla="*/ 1981 h 21564"/>
                <a:gd name="connsiteX2" fmla="*/ 33223 w 34061"/>
                <a:gd name="connsiteY2" fmla="*/ 2667 h 21564"/>
                <a:gd name="connsiteX3" fmla="*/ 19279 w 34061"/>
                <a:gd name="connsiteY3" fmla="*/ 13259 h 21564"/>
                <a:gd name="connsiteX4" fmla="*/ 5791 w 34061"/>
                <a:gd name="connsiteY4" fmla="*/ 21565 h 21564"/>
                <a:gd name="connsiteX5" fmla="*/ 1905 w 34061"/>
                <a:gd name="connsiteY5" fmla="*/ 18669 h 21564"/>
                <a:gd name="connsiteX6" fmla="*/ 4039 w 34061"/>
                <a:gd name="connsiteY6" fmla="*/ 16764 h 21564"/>
                <a:gd name="connsiteX7" fmla="*/ 4572 w 34061"/>
                <a:gd name="connsiteY7" fmla="*/ 15240 h 21564"/>
                <a:gd name="connsiteX8" fmla="*/ 3657 w 34061"/>
                <a:gd name="connsiteY8" fmla="*/ 15088 h 21564"/>
                <a:gd name="connsiteX9" fmla="*/ 0 w 34061"/>
                <a:gd name="connsiteY9" fmla="*/ 14783 h 21564"/>
                <a:gd name="connsiteX10" fmla="*/ 8153 w 34061"/>
                <a:gd name="connsiteY10" fmla="*/ 8992 h 21564"/>
                <a:gd name="connsiteX11" fmla="*/ 20650 w 34061"/>
                <a:gd name="connsiteY11" fmla="*/ 153 h 21564"/>
                <a:gd name="connsiteX12" fmla="*/ 23317 w 34061"/>
                <a:gd name="connsiteY12" fmla="*/ 2134 h 21564"/>
                <a:gd name="connsiteX13" fmla="*/ 23012 w 34061"/>
                <a:gd name="connsiteY13" fmla="*/ 2286 h 21564"/>
                <a:gd name="connsiteX14" fmla="*/ 24003 w 34061"/>
                <a:gd name="connsiteY14" fmla="*/ 3429 h 21564"/>
                <a:gd name="connsiteX15" fmla="*/ 25679 w 34061"/>
                <a:gd name="connsiteY15" fmla="*/ 1753 h 21564"/>
                <a:gd name="connsiteX16" fmla="*/ 28651 w 34061"/>
                <a:gd name="connsiteY16" fmla="*/ 76 h 21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061" h="21564">
                  <a:moveTo>
                    <a:pt x="28956" y="0"/>
                  </a:moveTo>
                  <a:lnTo>
                    <a:pt x="34061" y="1981"/>
                  </a:lnTo>
                  <a:cubicBezTo>
                    <a:pt x="34061" y="1981"/>
                    <a:pt x="33528" y="2438"/>
                    <a:pt x="33223" y="2667"/>
                  </a:cubicBezTo>
                  <a:cubicBezTo>
                    <a:pt x="28651" y="6248"/>
                    <a:pt x="24841" y="10821"/>
                    <a:pt x="19279" y="13259"/>
                  </a:cubicBezTo>
                  <a:cubicBezTo>
                    <a:pt x="14097" y="15545"/>
                    <a:pt x="9830" y="18441"/>
                    <a:pt x="5791" y="21565"/>
                  </a:cubicBezTo>
                  <a:lnTo>
                    <a:pt x="1905" y="18669"/>
                  </a:lnTo>
                  <a:cubicBezTo>
                    <a:pt x="2438" y="18060"/>
                    <a:pt x="2896" y="17374"/>
                    <a:pt x="4039" y="16764"/>
                  </a:cubicBezTo>
                  <a:cubicBezTo>
                    <a:pt x="4191" y="16231"/>
                    <a:pt x="4419" y="15773"/>
                    <a:pt x="4572" y="15240"/>
                  </a:cubicBezTo>
                  <a:cubicBezTo>
                    <a:pt x="4267" y="15240"/>
                    <a:pt x="3962" y="15164"/>
                    <a:pt x="3657" y="15088"/>
                  </a:cubicBezTo>
                  <a:lnTo>
                    <a:pt x="0" y="14783"/>
                  </a:lnTo>
                  <a:cubicBezTo>
                    <a:pt x="2667" y="12802"/>
                    <a:pt x="5486" y="10897"/>
                    <a:pt x="8153" y="8992"/>
                  </a:cubicBezTo>
                  <a:cubicBezTo>
                    <a:pt x="12268" y="6020"/>
                    <a:pt x="16459" y="3048"/>
                    <a:pt x="20650" y="153"/>
                  </a:cubicBezTo>
                  <a:lnTo>
                    <a:pt x="23317" y="2134"/>
                  </a:lnTo>
                  <a:cubicBezTo>
                    <a:pt x="23317" y="2134"/>
                    <a:pt x="23165" y="2134"/>
                    <a:pt x="23012" y="2286"/>
                  </a:cubicBezTo>
                  <a:cubicBezTo>
                    <a:pt x="21869" y="2896"/>
                    <a:pt x="21946" y="2972"/>
                    <a:pt x="24003" y="3429"/>
                  </a:cubicBezTo>
                  <a:cubicBezTo>
                    <a:pt x="24536" y="2896"/>
                    <a:pt x="25146" y="2286"/>
                    <a:pt x="25679" y="1753"/>
                  </a:cubicBezTo>
                  <a:lnTo>
                    <a:pt x="28651" y="76"/>
                  </a:lnTo>
                  <a:close/>
                </a:path>
              </a:pathLst>
            </a:custGeom>
            <a:solidFill>
              <a:srgbClr val="040000"/>
            </a:solidFill>
            <a:ln w="7620" cap="flat">
              <a:noFill/>
              <a:prstDash val="solid"/>
              <a:miter/>
            </a:ln>
          </p:spPr>
          <p:txBody>
            <a:bodyPr rtlCol="0" anchor="ctr"/>
            <a:lstStyle/>
            <a:p>
              <a:endParaRPr lang="ja-JP" altLang="en-US"/>
            </a:p>
          </p:txBody>
        </p:sp>
        <p:sp>
          <p:nvSpPr>
            <p:cNvPr id="91" name="フリーフォーム: 図形 90">
              <a:extLst>
                <a:ext uri="{FF2B5EF4-FFF2-40B4-BE49-F238E27FC236}">
                  <a16:creationId xmlns:a16="http://schemas.microsoft.com/office/drawing/2014/main" id="{2455EC2A-6951-C828-4C00-0DBE2099AAE6}"/>
                </a:ext>
              </a:extLst>
            </p:cNvPr>
            <p:cNvSpPr/>
            <p:nvPr/>
          </p:nvSpPr>
          <p:spPr>
            <a:xfrm>
              <a:off x="5097932" y="3928414"/>
              <a:ext cx="63855" cy="40538"/>
            </a:xfrm>
            <a:custGeom>
              <a:avLst/>
              <a:gdLst>
                <a:gd name="connsiteX0" fmla="*/ 63856 w 63855"/>
                <a:gd name="connsiteY0" fmla="*/ 34976 h 40538"/>
                <a:gd name="connsiteX1" fmla="*/ 59055 w 63855"/>
                <a:gd name="connsiteY1" fmla="*/ 37719 h 40538"/>
                <a:gd name="connsiteX2" fmla="*/ 58141 w 63855"/>
                <a:gd name="connsiteY2" fmla="*/ 37872 h 40538"/>
                <a:gd name="connsiteX3" fmla="*/ 59360 w 63855"/>
                <a:gd name="connsiteY3" fmla="*/ 39853 h 40538"/>
                <a:gd name="connsiteX4" fmla="*/ 53873 w 63855"/>
                <a:gd name="connsiteY4" fmla="*/ 40538 h 40538"/>
                <a:gd name="connsiteX5" fmla="*/ 48616 w 63855"/>
                <a:gd name="connsiteY5" fmla="*/ 34976 h 40538"/>
                <a:gd name="connsiteX6" fmla="*/ 43129 w 63855"/>
                <a:gd name="connsiteY6" fmla="*/ 28956 h 40538"/>
                <a:gd name="connsiteX7" fmla="*/ 40234 w 63855"/>
                <a:gd name="connsiteY7" fmla="*/ 27966 h 40538"/>
                <a:gd name="connsiteX8" fmla="*/ 27661 w 63855"/>
                <a:gd name="connsiteY8" fmla="*/ 24079 h 40538"/>
                <a:gd name="connsiteX9" fmla="*/ 24079 w 63855"/>
                <a:gd name="connsiteY9" fmla="*/ 22174 h 40538"/>
                <a:gd name="connsiteX10" fmla="*/ 0 w 63855"/>
                <a:gd name="connsiteY10" fmla="*/ 12269 h 40538"/>
                <a:gd name="connsiteX11" fmla="*/ 1981 w 63855"/>
                <a:gd name="connsiteY11" fmla="*/ 9449 h 40538"/>
                <a:gd name="connsiteX12" fmla="*/ 3201 w 63855"/>
                <a:gd name="connsiteY12" fmla="*/ 9678 h 40538"/>
                <a:gd name="connsiteX13" fmla="*/ 6248 w 63855"/>
                <a:gd name="connsiteY13" fmla="*/ 10668 h 40538"/>
                <a:gd name="connsiteX14" fmla="*/ 8077 w 63855"/>
                <a:gd name="connsiteY14" fmla="*/ 10364 h 40538"/>
                <a:gd name="connsiteX15" fmla="*/ 3658 w 63855"/>
                <a:gd name="connsiteY15" fmla="*/ 8611 h 40538"/>
                <a:gd name="connsiteX16" fmla="*/ 5258 w 63855"/>
                <a:gd name="connsiteY16" fmla="*/ 5106 h 40538"/>
                <a:gd name="connsiteX17" fmla="*/ 6630 w 63855"/>
                <a:gd name="connsiteY17" fmla="*/ 5563 h 40538"/>
                <a:gd name="connsiteX18" fmla="*/ 31623 w 63855"/>
                <a:gd name="connsiteY18" fmla="*/ 13335 h 40538"/>
                <a:gd name="connsiteX19" fmla="*/ 33376 w 63855"/>
                <a:gd name="connsiteY19" fmla="*/ 13335 h 40538"/>
                <a:gd name="connsiteX20" fmla="*/ 32690 w 63855"/>
                <a:gd name="connsiteY20" fmla="*/ 12344 h 40538"/>
                <a:gd name="connsiteX21" fmla="*/ 26061 w 63855"/>
                <a:gd name="connsiteY21" fmla="*/ 2819 h 40538"/>
                <a:gd name="connsiteX22" fmla="*/ 25375 w 63855"/>
                <a:gd name="connsiteY22" fmla="*/ 1905 h 40538"/>
                <a:gd name="connsiteX23" fmla="*/ 31090 w 63855"/>
                <a:gd name="connsiteY23" fmla="*/ 1600 h 40538"/>
                <a:gd name="connsiteX24" fmla="*/ 31928 w 63855"/>
                <a:gd name="connsiteY24" fmla="*/ 1981 h 40538"/>
                <a:gd name="connsiteX25" fmla="*/ 31852 w 63855"/>
                <a:gd name="connsiteY25" fmla="*/ 1677 h 40538"/>
                <a:gd name="connsiteX26" fmla="*/ 36805 w 63855"/>
                <a:gd name="connsiteY26" fmla="*/ 0 h 40538"/>
                <a:gd name="connsiteX27" fmla="*/ 42291 w 63855"/>
                <a:gd name="connsiteY27" fmla="*/ 8306 h 40538"/>
                <a:gd name="connsiteX28" fmla="*/ 56541 w 63855"/>
                <a:gd name="connsiteY28" fmla="*/ 27661 h 40538"/>
                <a:gd name="connsiteX29" fmla="*/ 63703 w 63855"/>
                <a:gd name="connsiteY29" fmla="*/ 35129 h 40538"/>
                <a:gd name="connsiteX30" fmla="*/ 33300 w 63855"/>
                <a:gd name="connsiteY30" fmla="*/ 18288 h 40538"/>
                <a:gd name="connsiteX31" fmla="*/ 31623 w 63855"/>
                <a:gd name="connsiteY31" fmla="*/ 18517 h 40538"/>
                <a:gd name="connsiteX32" fmla="*/ 31852 w 63855"/>
                <a:gd name="connsiteY32" fmla="*/ 19126 h 40538"/>
                <a:gd name="connsiteX33" fmla="*/ 33300 w 63855"/>
                <a:gd name="connsiteY33" fmla="*/ 18288 h 40538"/>
                <a:gd name="connsiteX34" fmla="*/ 13868 w 63855"/>
                <a:gd name="connsiteY34" fmla="*/ 12040 h 40538"/>
                <a:gd name="connsiteX35" fmla="*/ 13030 w 63855"/>
                <a:gd name="connsiteY35" fmla="*/ 11659 h 40538"/>
                <a:gd name="connsiteX36" fmla="*/ 13868 w 63855"/>
                <a:gd name="connsiteY36" fmla="*/ 12040 h 4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3855" h="40538">
                  <a:moveTo>
                    <a:pt x="63856" y="34976"/>
                  </a:moveTo>
                  <a:lnTo>
                    <a:pt x="59055" y="37719"/>
                  </a:lnTo>
                  <a:cubicBezTo>
                    <a:pt x="59055" y="37719"/>
                    <a:pt x="58446" y="37872"/>
                    <a:pt x="58141" y="37872"/>
                  </a:cubicBezTo>
                  <a:cubicBezTo>
                    <a:pt x="58598" y="38405"/>
                    <a:pt x="58979" y="38862"/>
                    <a:pt x="59360" y="39853"/>
                  </a:cubicBezTo>
                  <a:lnTo>
                    <a:pt x="53873" y="40538"/>
                  </a:lnTo>
                  <a:cubicBezTo>
                    <a:pt x="52273" y="38633"/>
                    <a:pt x="50521" y="36728"/>
                    <a:pt x="48616" y="34976"/>
                  </a:cubicBezTo>
                  <a:cubicBezTo>
                    <a:pt x="46558" y="33071"/>
                    <a:pt x="45111" y="30861"/>
                    <a:pt x="43129" y="28956"/>
                  </a:cubicBezTo>
                  <a:cubicBezTo>
                    <a:pt x="42596" y="28423"/>
                    <a:pt x="41148" y="27813"/>
                    <a:pt x="40234" y="27966"/>
                  </a:cubicBezTo>
                  <a:cubicBezTo>
                    <a:pt x="34747" y="28651"/>
                    <a:pt x="30937" y="26975"/>
                    <a:pt x="27661" y="24079"/>
                  </a:cubicBezTo>
                  <a:cubicBezTo>
                    <a:pt x="26746" y="23241"/>
                    <a:pt x="25375" y="22708"/>
                    <a:pt x="24079" y="22174"/>
                  </a:cubicBezTo>
                  <a:cubicBezTo>
                    <a:pt x="16231" y="18669"/>
                    <a:pt x="8382" y="15240"/>
                    <a:pt x="0" y="12269"/>
                  </a:cubicBezTo>
                  <a:lnTo>
                    <a:pt x="1981" y="9449"/>
                  </a:lnTo>
                  <a:cubicBezTo>
                    <a:pt x="1981" y="9449"/>
                    <a:pt x="2820" y="9601"/>
                    <a:pt x="3201" y="9678"/>
                  </a:cubicBezTo>
                  <a:cubicBezTo>
                    <a:pt x="3963" y="9830"/>
                    <a:pt x="4801" y="9982"/>
                    <a:pt x="6248" y="10668"/>
                  </a:cubicBezTo>
                  <a:lnTo>
                    <a:pt x="8077" y="10364"/>
                  </a:lnTo>
                  <a:cubicBezTo>
                    <a:pt x="7391" y="9373"/>
                    <a:pt x="5334" y="8611"/>
                    <a:pt x="3658" y="8611"/>
                  </a:cubicBezTo>
                  <a:lnTo>
                    <a:pt x="5258" y="5106"/>
                  </a:lnTo>
                  <a:cubicBezTo>
                    <a:pt x="5715" y="5258"/>
                    <a:pt x="6172" y="5410"/>
                    <a:pt x="6630" y="5563"/>
                  </a:cubicBezTo>
                  <a:cubicBezTo>
                    <a:pt x="14859" y="8382"/>
                    <a:pt x="24460" y="8992"/>
                    <a:pt x="31623" y="13335"/>
                  </a:cubicBezTo>
                  <a:cubicBezTo>
                    <a:pt x="31928" y="13564"/>
                    <a:pt x="32766" y="13335"/>
                    <a:pt x="33376" y="13335"/>
                  </a:cubicBezTo>
                  <a:cubicBezTo>
                    <a:pt x="33147" y="13030"/>
                    <a:pt x="32918" y="12649"/>
                    <a:pt x="32690" y="12344"/>
                  </a:cubicBezTo>
                  <a:cubicBezTo>
                    <a:pt x="30480" y="9144"/>
                    <a:pt x="28423" y="5868"/>
                    <a:pt x="26061" y="2819"/>
                  </a:cubicBezTo>
                  <a:cubicBezTo>
                    <a:pt x="25832" y="2515"/>
                    <a:pt x="25603" y="2210"/>
                    <a:pt x="25375" y="1905"/>
                  </a:cubicBezTo>
                  <a:lnTo>
                    <a:pt x="31090" y="1600"/>
                  </a:lnTo>
                  <a:cubicBezTo>
                    <a:pt x="31090" y="1600"/>
                    <a:pt x="31623" y="1829"/>
                    <a:pt x="31928" y="1981"/>
                  </a:cubicBezTo>
                  <a:cubicBezTo>
                    <a:pt x="31928" y="1905"/>
                    <a:pt x="31928" y="1753"/>
                    <a:pt x="31852" y="1677"/>
                  </a:cubicBezTo>
                  <a:lnTo>
                    <a:pt x="36805" y="0"/>
                  </a:lnTo>
                  <a:cubicBezTo>
                    <a:pt x="38633" y="2819"/>
                    <a:pt x="40538" y="5563"/>
                    <a:pt x="42291" y="8306"/>
                  </a:cubicBezTo>
                  <a:cubicBezTo>
                    <a:pt x="46482" y="14859"/>
                    <a:pt x="49759" y="21946"/>
                    <a:pt x="56541" y="27661"/>
                  </a:cubicBezTo>
                  <a:cubicBezTo>
                    <a:pt x="59284" y="29947"/>
                    <a:pt x="61493" y="32614"/>
                    <a:pt x="63703" y="35129"/>
                  </a:cubicBezTo>
                  <a:close/>
                  <a:moveTo>
                    <a:pt x="33300" y="18288"/>
                  </a:moveTo>
                  <a:lnTo>
                    <a:pt x="31623" y="18517"/>
                  </a:lnTo>
                  <a:lnTo>
                    <a:pt x="31852" y="19126"/>
                  </a:lnTo>
                  <a:cubicBezTo>
                    <a:pt x="32614" y="19050"/>
                    <a:pt x="33300" y="18898"/>
                    <a:pt x="33300" y="18288"/>
                  </a:cubicBezTo>
                  <a:close/>
                  <a:moveTo>
                    <a:pt x="13868" y="12040"/>
                  </a:moveTo>
                  <a:cubicBezTo>
                    <a:pt x="13868" y="12040"/>
                    <a:pt x="13335" y="11811"/>
                    <a:pt x="13030" y="11659"/>
                  </a:cubicBezTo>
                  <a:cubicBezTo>
                    <a:pt x="13030" y="11963"/>
                    <a:pt x="13106" y="12269"/>
                    <a:pt x="13868" y="12040"/>
                  </a:cubicBezTo>
                  <a:close/>
                </a:path>
              </a:pathLst>
            </a:custGeom>
            <a:solidFill>
              <a:srgbClr val="040000"/>
            </a:solidFill>
            <a:ln w="7620" cap="flat">
              <a:noFill/>
              <a:prstDash val="solid"/>
              <a:miter/>
            </a:ln>
          </p:spPr>
          <p:txBody>
            <a:bodyPr rtlCol="0" anchor="ctr"/>
            <a:lstStyle/>
            <a:p>
              <a:endParaRPr lang="ja-JP" altLang="en-US"/>
            </a:p>
          </p:txBody>
        </p:sp>
        <p:sp>
          <p:nvSpPr>
            <p:cNvPr id="92" name="フリーフォーム: 図形 91">
              <a:extLst>
                <a:ext uri="{FF2B5EF4-FFF2-40B4-BE49-F238E27FC236}">
                  <a16:creationId xmlns:a16="http://schemas.microsoft.com/office/drawing/2014/main" id="{2315C024-D3C2-EE33-57B2-241BE6A2DB4C}"/>
                </a:ext>
              </a:extLst>
            </p:cNvPr>
            <p:cNvSpPr/>
            <p:nvPr/>
          </p:nvSpPr>
          <p:spPr>
            <a:xfrm>
              <a:off x="5046192" y="4182765"/>
              <a:ext cx="111339" cy="70642"/>
            </a:xfrm>
            <a:custGeom>
              <a:avLst/>
              <a:gdLst>
                <a:gd name="connsiteX0" fmla="*/ 109271 w 111339"/>
                <a:gd name="connsiteY0" fmla="*/ 386 h 70642"/>
                <a:gd name="connsiteX1" fmla="*/ 111023 w 111339"/>
                <a:gd name="connsiteY1" fmla="*/ 4501 h 70642"/>
                <a:gd name="connsiteX2" fmla="*/ 108737 w 111339"/>
                <a:gd name="connsiteY2" fmla="*/ 7168 h 70642"/>
                <a:gd name="connsiteX3" fmla="*/ 105918 w 111339"/>
                <a:gd name="connsiteY3" fmla="*/ 10597 h 70642"/>
                <a:gd name="connsiteX4" fmla="*/ 100584 w 111339"/>
                <a:gd name="connsiteY4" fmla="*/ 14559 h 70642"/>
                <a:gd name="connsiteX5" fmla="*/ 95326 w 111339"/>
                <a:gd name="connsiteY5" fmla="*/ 16845 h 70642"/>
                <a:gd name="connsiteX6" fmla="*/ 87173 w 111339"/>
                <a:gd name="connsiteY6" fmla="*/ 26370 h 70642"/>
                <a:gd name="connsiteX7" fmla="*/ 74905 w 111339"/>
                <a:gd name="connsiteY7" fmla="*/ 37038 h 70642"/>
                <a:gd name="connsiteX8" fmla="*/ 69570 w 111339"/>
                <a:gd name="connsiteY8" fmla="*/ 43058 h 70642"/>
                <a:gd name="connsiteX9" fmla="*/ 68123 w 111339"/>
                <a:gd name="connsiteY9" fmla="*/ 54183 h 70642"/>
                <a:gd name="connsiteX10" fmla="*/ 65456 w 111339"/>
                <a:gd name="connsiteY10" fmla="*/ 66832 h 70642"/>
                <a:gd name="connsiteX11" fmla="*/ 65684 w 111339"/>
                <a:gd name="connsiteY11" fmla="*/ 70262 h 70642"/>
                <a:gd name="connsiteX12" fmla="*/ 61493 w 111339"/>
                <a:gd name="connsiteY12" fmla="*/ 70642 h 70642"/>
                <a:gd name="connsiteX13" fmla="*/ 60655 w 111339"/>
                <a:gd name="connsiteY13" fmla="*/ 70262 h 70642"/>
                <a:gd name="connsiteX14" fmla="*/ 53187 w 111339"/>
                <a:gd name="connsiteY14" fmla="*/ 70109 h 70642"/>
                <a:gd name="connsiteX15" fmla="*/ 53492 w 111339"/>
                <a:gd name="connsiteY15" fmla="*/ 64623 h 70642"/>
                <a:gd name="connsiteX16" fmla="*/ 57455 w 111339"/>
                <a:gd name="connsiteY16" fmla="*/ 41153 h 70642"/>
                <a:gd name="connsiteX17" fmla="*/ 55169 w 111339"/>
                <a:gd name="connsiteY17" fmla="*/ 38029 h 70642"/>
                <a:gd name="connsiteX18" fmla="*/ 43434 w 111339"/>
                <a:gd name="connsiteY18" fmla="*/ 32771 h 70642"/>
                <a:gd name="connsiteX19" fmla="*/ 19736 w 111339"/>
                <a:gd name="connsiteY19" fmla="*/ 24008 h 70642"/>
                <a:gd name="connsiteX20" fmla="*/ 0 w 111339"/>
                <a:gd name="connsiteY20" fmla="*/ 14483 h 70642"/>
                <a:gd name="connsiteX21" fmla="*/ 5258 w 111339"/>
                <a:gd name="connsiteY21" fmla="*/ 13112 h 70642"/>
                <a:gd name="connsiteX22" fmla="*/ 6096 w 111339"/>
                <a:gd name="connsiteY22" fmla="*/ 13492 h 70642"/>
                <a:gd name="connsiteX23" fmla="*/ 10820 w 111339"/>
                <a:gd name="connsiteY23" fmla="*/ 15093 h 70642"/>
                <a:gd name="connsiteX24" fmla="*/ 10668 w 111339"/>
                <a:gd name="connsiteY24" fmla="*/ 15397 h 70642"/>
                <a:gd name="connsiteX25" fmla="*/ 13335 w 111339"/>
                <a:gd name="connsiteY25" fmla="*/ 16922 h 70642"/>
                <a:gd name="connsiteX26" fmla="*/ 14554 w 111339"/>
                <a:gd name="connsiteY26" fmla="*/ 16922 h 70642"/>
                <a:gd name="connsiteX27" fmla="*/ 13335 w 111339"/>
                <a:gd name="connsiteY27" fmla="*/ 15931 h 70642"/>
                <a:gd name="connsiteX28" fmla="*/ 11125 w 111339"/>
                <a:gd name="connsiteY28" fmla="*/ 14636 h 70642"/>
                <a:gd name="connsiteX29" fmla="*/ 14173 w 111339"/>
                <a:gd name="connsiteY29" fmla="*/ 10063 h 70642"/>
                <a:gd name="connsiteX30" fmla="*/ 33071 w 111339"/>
                <a:gd name="connsiteY30" fmla="*/ 18293 h 70642"/>
                <a:gd name="connsiteX31" fmla="*/ 58217 w 111339"/>
                <a:gd name="connsiteY31" fmla="*/ 26980 h 70642"/>
                <a:gd name="connsiteX32" fmla="*/ 61646 w 111339"/>
                <a:gd name="connsiteY32" fmla="*/ 27894 h 70642"/>
                <a:gd name="connsiteX33" fmla="*/ 74142 w 111339"/>
                <a:gd name="connsiteY33" fmla="*/ 21570 h 70642"/>
                <a:gd name="connsiteX34" fmla="*/ 81077 w 111339"/>
                <a:gd name="connsiteY34" fmla="*/ 15474 h 70642"/>
                <a:gd name="connsiteX35" fmla="*/ 83058 w 111339"/>
                <a:gd name="connsiteY35" fmla="*/ 14254 h 70642"/>
                <a:gd name="connsiteX36" fmla="*/ 101194 w 111339"/>
                <a:gd name="connsiteY36" fmla="*/ 996 h 70642"/>
                <a:gd name="connsiteX37" fmla="*/ 109347 w 111339"/>
                <a:gd name="connsiteY37" fmla="*/ 386 h 70642"/>
                <a:gd name="connsiteX38" fmla="*/ 60198 w 111339"/>
                <a:gd name="connsiteY38" fmla="*/ 35209 h 70642"/>
                <a:gd name="connsiteX39" fmla="*/ 61036 w 111339"/>
                <a:gd name="connsiteY39" fmla="*/ 35591 h 70642"/>
                <a:gd name="connsiteX40" fmla="*/ 60198 w 111339"/>
                <a:gd name="connsiteY40" fmla="*/ 35209 h 70642"/>
                <a:gd name="connsiteX41" fmla="*/ 26670 w 111339"/>
                <a:gd name="connsiteY41" fmla="*/ 21798 h 70642"/>
                <a:gd name="connsiteX42" fmla="*/ 24536 w 111339"/>
                <a:gd name="connsiteY42" fmla="*/ 21417 h 70642"/>
                <a:gd name="connsiteX43" fmla="*/ 24308 w 111339"/>
                <a:gd name="connsiteY43" fmla="*/ 22027 h 70642"/>
                <a:gd name="connsiteX44" fmla="*/ 26670 w 111339"/>
                <a:gd name="connsiteY44" fmla="*/ 21798 h 706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11339" h="70642">
                  <a:moveTo>
                    <a:pt x="109271" y="386"/>
                  </a:moveTo>
                  <a:cubicBezTo>
                    <a:pt x="111938" y="843"/>
                    <a:pt x="111404" y="3053"/>
                    <a:pt x="111023" y="4501"/>
                  </a:cubicBezTo>
                  <a:cubicBezTo>
                    <a:pt x="110795" y="5415"/>
                    <a:pt x="109499" y="6253"/>
                    <a:pt x="108737" y="7168"/>
                  </a:cubicBezTo>
                  <a:cubicBezTo>
                    <a:pt x="107747" y="8311"/>
                    <a:pt x="106147" y="9378"/>
                    <a:pt x="105918" y="10597"/>
                  </a:cubicBezTo>
                  <a:cubicBezTo>
                    <a:pt x="105537" y="13035"/>
                    <a:pt x="103860" y="14026"/>
                    <a:pt x="100584" y="14559"/>
                  </a:cubicBezTo>
                  <a:cubicBezTo>
                    <a:pt x="98679" y="14864"/>
                    <a:pt x="96393" y="15702"/>
                    <a:pt x="95326" y="16845"/>
                  </a:cubicBezTo>
                  <a:cubicBezTo>
                    <a:pt x="92354" y="19893"/>
                    <a:pt x="89916" y="23246"/>
                    <a:pt x="87173" y="26370"/>
                  </a:cubicBezTo>
                  <a:cubicBezTo>
                    <a:pt x="83744" y="30333"/>
                    <a:pt x="81458" y="34981"/>
                    <a:pt x="74905" y="37038"/>
                  </a:cubicBezTo>
                  <a:cubicBezTo>
                    <a:pt x="71018" y="38257"/>
                    <a:pt x="69723" y="40239"/>
                    <a:pt x="69570" y="43058"/>
                  </a:cubicBezTo>
                  <a:cubicBezTo>
                    <a:pt x="69342" y="46792"/>
                    <a:pt x="69266" y="50526"/>
                    <a:pt x="68123" y="54183"/>
                  </a:cubicBezTo>
                  <a:cubicBezTo>
                    <a:pt x="66827" y="58374"/>
                    <a:pt x="65760" y="62565"/>
                    <a:pt x="65456" y="66832"/>
                  </a:cubicBezTo>
                  <a:cubicBezTo>
                    <a:pt x="65379" y="67976"/>
                    <a:pt x="65456" y="69118"/>
                    <a:pt x="65684" y="70262"/>
                  </a:cubicBezTo>
                  <a:lnTo>
                    <a:pt x="61493" y="70642"/>
                  </a:lnTo>
                  <a:lnTo>
                    <a:pt x="60655" y="70262"/>
                  </a:lnTo>
                  <a:lnTo>
                    <a:pt x="53187" y="70109"/>
                  </a:lnTo>
                  <a:cubicBezTo>
                    <a:pt x="53187" y="68280"/>
                    <a:pt x="53340" y="66452"/>
                    <a:pt x="53492" y="64623"/>
                  </a:cubicBezTo>
                  <a:cubicBezTo>
                    <a:pt x="54102" y="56774"/>
                    <a:pt x="54788" y="48849"/>
                    <a:pt x="57455" y="41153"/>
                  </a:cubicBezTo>
                  <a:cubicBezTo>
                    <a:pt x="57912" y="39934"/>
                    <a:pt x="57759" y="38791"/>
                    <a:pt x="55169" y="38029"/>
                  </a:cubicBezTo>
                  <a:cubicBezTo>
                    <a:pt x="50978" y="36733"/>
                    <a:pt x="47472" y="34371"/>
                    <a:pt x="43434" y="32771"/>
                  </a:cubicBezTo>
                  <a:cubicBezTo>
                    <a:pt x="35585" y="29723"/>
                    <a:pt x="27356" y="27285"/>
                    <a:pt x="19736" y="24008"/>
                  </a:cubicBezTo>
                  <a:cubicBezTo>
                    <a:pt x="12954" y="21112"/>
                    <a:pt x="6401" y="17836"/>
                    <a:pt x="0" y="14483"/>
                  </a:cubicBezTo>
                  <a:lnTo>
                    <a:pt x="5258" y="13112"/>
                  </a:lnTo>
                  <a:cubicBezTo>
                    <a:pt x="5258" y="13112"/>
                    <a:pt x="5791" y="13340"/>
                    <a:pt x="6096" y="13492"/>
                  </a:cubicBezTo>
                  <a:lnTo>
                    <a:pt x="10820" y="15093"/>
                  </a:lnTo>
                  <a:cubicBezTo>
                    <a:pt x="10820" y="15093"/>
                    <a:pt x="10592" y="15397"/>
                    <a:pt x="10668" y="15397"/>
                  </a:cubicBezTo>
                  <a:cubicBezTo>
                    <a:pt x="11506" y="15778"/>
                    <a:pt x="12420" y="16083"/>
                    <a:pt x="13335" y="16922"/>
                  </a:cubicBezTo>
                  <a:cubicBezTo>
                    <a:pt x="13792" y="16922"/>
                    <a:pt x="14173" y="16922"/>
                    <a:pt x="14554" y="16922"/>
                  </a:cubicBezTo>
                  <a:cubicBezTo>
                    <a:pt x="14097" y="16769"/>
                    <a:pt x="13716" y="16541"/>
                    <a:pt x="13335" y="15931"/>
                  </a:cubicBezTo>
                  <a:cubicBezTo>
                    <a:pt x="12573" y="15474"/>
                    <a:pt x="11887" y="15017"/>
                    <a:pt x="11125" y="14636"/>
                  </a:cubicBezTo>
                  <a:lnTo>
                    <a:pt x="14173" y="10063"/>
                  </a:lnTo>
                  <a:cubicBezTo>
                    <a:pt x="20269" y="13035"/>
                    <a:pt x="26746" y="15626"/>
                    <a:pt x="33071" y="18293"/>
                  </a:cubicBezTo>
                  <a:cubicBezTo>
                    <a:pt x="41072" y="21722"/>
                    <a:pt x="50444" y="23094"/>
                    <a:pt x="58217" y="26980"/>
                  </a:cubicBezTo>
                  <a:cubicBezTo>
                    <a:pt x="59207" y="27513"/>
                    <a:pt x="60731" y="28123"/>
                    <a:pt x="61646" y="27894"/>
                  </a:cubicBezTo>
                  <a:cubicBezTo>
                    <a:pt x="66522" y="26599"/>
                    <a:pt x="71552" y="25608"/>
                    <a:pt x="74142" y="21570"/>
                  </a:cubicBezTo>
                  <a:cubicBezTo>
                    <a:pt x="75590" y="19284"/>
                    <a:pt x="78715" y="17455"/>
                    <a:pt x="81077" y="15474"/>
                  </a:cubicBezTo>
                  <a:cubicBezTo>
                    <a:pt x="81686" y="15017"/>
                    <a:pt x="82525" y="14711"/>
                    <a:pt x="83058" y="14254"/>
                  </a:cubicBezTo>
                  <a:cubicBezTo>
                    <a:pt x="88773" y="9606"/>
                    <a:pt x="93878" y="4501"/>
                    <a:pt x="101194" y="996"/>
                  </a:cubicBezTo>
                  <a:cubicBezTo>
                    <a:pt x="104013" y="-376"/>
                    <a:pt x="106756" y="-71"/>
                    <a:pt x="109347" y="386"/>
                  </a:cubicBezTo>
                  <a:close/>
                  <a:moveTo>
                    <a:pt x="60198" y="35209"/>
                  </a:moveTo>
                  <a:lnTo>
                    <a:pt x="61036" y="35591"/>
                  </a:lnTo>
                  <a:cubicBezTo>
                    <a:pt x="61036" y="35591"/>
                    <a:pt x="60960" y="34981"/>
                    <a:pt x="60198" y="35209"/>
                  </a:cubicBezTo>
                  <a:close/>
                  <a:moveTo>
                    <a:pt x="26670" y="21798"/>
                  </a:moveTo>
                  <a:cubicBezTo>
                    <a:pt x="25984" y="21646"/>
                    <a:pt x="25222" y="21493"/>
                    <a:pt x="24536" y="21417"/>
                  </a:cubicBezTo>
                  <a:lnTo>
                    <a:pt x="24308" y="22027"/>
                  </a:lnTo>
                  <a:cubicBezTo>
                    <a:pt x="24841" y="22103"/>
                    <a:pt x="25451" y="22179"/>
                    <a:pt x="26670" y="21798"/>
                  </a:cubicBezTo>
                  <a:close/>
                </a:path>
              </a:pathLst>
            </a:custGeom>
            <a:solidFill>
              <a:srgbClr val="040000"/>
            </a:solidFill>
            <a:ln w="7620" cap="flat">
              <a:noFill/>
              <a:prstDash val="solid"/>
              <a:miter/>
            </a:ln>
          </p:spPr>
          <p:txBody>
            <a:bodyPr rtlCol="0" anchor="ctr"/>
            <a:lstStyle/>
            <a:p>
              <a:endParaRPr lang="ja-JP" altLang="en-US"/>
            </a:p>
          </p:txBody>
        </p:sp>
        <p:sp>
          <p:nvSpPr>
            <p:cNvPr id="93" name="フリーフォーム: 図形 92">
              <a:extLst>
                <a:ext uri="{FF2B5EF4-FFF2-40B4-BE49-F238E27FC236}">
                  <a16:creationId xmlns:a16="http://schemas.microsoft.com/office/drawing/2014/main" id="{8289E2AB-74CF-8D75-B845-8F6D96200C50}"/>
                </a:ext>
              </a:extLst>
            </p:cNvPr>
            <p:cNvSpPr/>
            <p:nvPr/>
          </p:nvSpPr>
          <p:spPr>
            <a:xfrm>
              <a:off x="5078260" y="3707968"/>
              <a:ext cx="76669" cy="70904"/>
            </a:xfrm>
            <a:custGeom>
              <a:avLst/>
              <a:gdLst>
                <a:gd name="connsiteX0" fmla="*/ 71488 w 76669"/>
                <a:gd name="connsiteY0" fmla="*/ 229 h 70904"/>
                <a:gd name="connsiteX1" fmla="*/ 76670 w 76669"/>
                <a:gd name="connsiteY1" fmla="*/ 4115 h 70904"/>
                <a:gd name="connsiteX2" fmla="*/ 65164 w 76669"/>
                <a:gd name="connsiteY2" fmla="*/ 12040 h 70904"/>
                <a:gd name="connsiteX3" fmla="*/ 45504 w 76669"/>
                <a:gd name="connsiteY3" fmla="*/ 29642 h 70904"/>
                <a:gd name="connsiteX4" fmla="*/ 29578 w 76669"/>
                <a:gd name="connsiteY4" fmla="*/ 45111 h 70904"/>
                <a:gd name="connsiteX5" fmla="*/ 15862 w 76669"/>
                <a:gd name="connsiteY5" fmla="*/ 64084 h 70904"/>
                <a:gd name="connsiteX6" fmla="*/ 9538 w 76669"/>
                <a:gd name="connsiteY6" fmla="*/ 69799 h 70904"/>
                <a:gd name="connsiteX7" fmla="*/ 1384 w 76669"/>
                <a:gd name="connsiteY7" fmla="*/ 68885 h 70904"/>
                <a:gd name="connsiteX8" fmla="*/ 2603 w 76669"/>
                <a:gd name="connsiteY8" fmla="*/ 61417 h 70904"/>
                <a:gd name="connsiteX9" fmla="*/ 6337 w 76669"/>
                <a:gd name="connsiteY9" fmla="*/ 57760 h 70904"/>
                <a:gd name="connsiteX10" fmla="*/ 15329 w 76669"/>
                <a:gd name="connsiteY10" fmla="*/ 48387 h 70904"/>
                <a:gd name="connsiteX11" fmla="*/ 20129 w 76669"/>
                <a:gd name="connsiteY11" fmla="*/ 42139 h 70904"/>
                <a:gd name="connsiteX12" fmla="*/ 30721 w 76669"/>
                <a:gd name="connsiteY12" fmla="*/ 23698 h 70904"/>
                <a:gd name="connsiteX13" fmla="*/ 35979 w 76669"/>
                <a:gd name="connsiteY13" fmla="*/ 16231 h 70904"/>
                <a:gd name="connsiteX14" fmla="*/ 41923 w 76669"/>
                <a:gd name="connsiteY14" fmla="*/ 18212 h 70904"/>
                <a:gd name="connsiteX15" fmla="*/ 37503 w 76669"/>
                <a:gd name="connsiteY15" fmla="*/ 24918 h 70904"/>
                <a:gd name="connsiteX16" fmla="*/ 36970 w 76669"/>
                <a:gd name="connsiteY16" fmla="*/ 26289 h 70904"/>
                <a:gd name="connsiteX17" fmla="*/ 38722 w 76669"/>
                <a:gd name="connsiteY17" fmla="*/ 25908 h 70904"/>
                <a:gd name="connsiteX18" fmla="*/ 42380 w 76669"/>
                <a:gd name="connsiteY18" fmla="*/ 23165 h 70904"/>
                <a:gd name="connsiteX19" fmla="*/ 52591 w 76669"/>
                <a:gd name="connsiteY19" fmla="*/ 12268 h 70904"/>
                <a:gd name="connsiteX20" fmla="*/ 59906 w 76669"/>
                <a:gd name="connsiteY20" fmla="*/ 7773 h 70904"/>
                <a:gd name="connsiteX21" fmla="*/ 71488 w 76669"/>
                <a:gd name="connsiteY21" fmla="*/ 0 h 70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76669" h="70904">
                  <a:moveTo>
                    <a:pt x="71488" y="229"/>
                  </a:moveTo>
                  <a:lnTo>
                    <a:pt x="76670" y="4115"/>
                  </a:lnTo>
                  <a:cubicBezTo>
                    <a:pt x="72860" y="6782"/>
                    <a:pt x="69126" y="9525"/>
                    <a:pt x="65164" y="12040"/>
                  </a:cubicBezTo>
                  <a:cubicBezTo>
                    <a:pt x="57239" y="17069"/>
                    <a:pt x="51295" y="23317"/>
                    <a:pt x="45504" y="29642"/>
                  </a:cubicBezTo>
                  <a:cubicBezTo>
                    <a:pt x="40627" y="35052"/>
                    <a:pt x="34531" y="39776"/>
                    <a:pt x="29578" y="45111"/>
                  </a:cubicBezTo>
                  <a:cubicBezTo>
                    <a:pt x="24092" y="51054"/>
                    <a:pt x="18148" y="56845"/>
                    <a:pt x="15862" y="64084"/>
                  </a:cubicBezTo>
                  <a:cubicBezTo>
                    <a:pt x="15176" y="66218"/>
                    <a:pt x="11976" y="68123"/>
                    <a:pt x="9538" y="69799"/>
                  </a:cubicBezTo>
                  <a:cubicBezTo>
                    <a:pt x="6947" y="71628"/>
                    <a:pt x="3289" y="71095"/>
                    <a:pt x="1384" y="68885"/>
                  </a:cubicBezTo>
                  <a:cubicBezTo>
                    <a:pt x="-826" y="66370"/>
                    <a:pt x="-368" y="63780"/>
                    <a:pt x="2603" y="61417"/>
                  </a:cubicBezTo>
                  <a:cubicBezTo>
                    <a:pt x="3975" y="60274"/>
                    <a:pt x="5575" y="59131"/>
                    <a:pt x="6337" y="57760"/>
                  </a:cubicBezTo>
                  <a:cubicBezTo>
                    <a:pt x="8318" y="54102"/>
                    <a:pt x="11595" y="51206"/>
                    <a:pt x="15329" y="48387"/>
                  </a:cubicBezTo>
                  <a:cubicBezTo>
                    <a:pt x="17539" y="46711"/>
                    <a:pt x="18834" y="44348"/>
                    <a:pt x="20129" y="42139"/>
                  </a:cubicBezTo>
                  <a:cubicBezTo>
                    <a:pt x="23863" y="36043"/>
                    <a:pt x="27673" y="29947"/>
                    <a:pt x="30721" y="23698"/>
                  </a:cubicBezTo>
                  <a:cubicBezTo>
                    <a:pt x="32017" y="21031"/>
                    <a:pt x="34455" y="18669"/>
                    <a:pt x="35979" y="16231"/>
                  </a:cubicBezTo>
                  <a:lnTo>
                    <a:pt x="41923" y="18212"/>
                  </a:lnTo>
                  <a:cubicBezTo>
                    <a:pt x="40475" y="20422"/>
                    <a:pt x="38951" y="22708"/>
                    <a:pt x="37503" y="24918"/>
                  </a:cubicBezTo>
                  <a:cubicBezTo>
                    <a:pt x="37198" y="25375"/>
                    <a:pt x="37122" y="25832"/>
                    <a:pt x="36970" y="26289"/>
                  </a:cubicBezTo>
                  <a:cubicBezTo>
                    <a:pt x="37579" y="26213"/>
                    <a:pt x="38341" y="26213"/>
                    <a:pt x="38722" y="25908"/>
                  </a:cubicBezTo>
                  <a:cubicBezTo>
                    <a:pt x="40094" y="25070"/>
                    <a:pt x="41999" y="24232"/>
                    <a:pt x="42380" y="23165"/>
                  </a:cubicBezTo>
                  <a:cubicBezTo>
                    <a:pt x="44056" y="18669"/>
                    <a:pt x="49238" y="15926"/>
                    <a:pt x="52591" y="12268"/>
                  </a:cubicBezTo>
                  <a:cubicBezTo>
                    <a:pt x="54267" y="10440"/>
                    <a:pt x="57544" y="9373"/>
                    <a:pt x="59906" y="7773"/>
                  </a:cubicBezTo>
                  <a:cubicBezTo>
                    <a:pt x="63792" y="5182"/>
                    <a:pt x="67602" y="2591"/>
                    <a:pt x="71488" y="0"/>
                  </a:cubicBezTo>
                  <a:close/>
                </a:path>
              </a:pathLst>
            </a:custGeom>
            <a:solidFill>
              <a:srgbClr val="040000"/>
            </a:solidFill>
            <a:ln w="7620" cap="flat">
              <a:noFill/>
              <a:prstDash val="solid"/>
              <a:miter/>
            </a:ln>
          </p:spPr>
          <p:txBody>
            <a:bodyPr rtlCol="0" anchor="ctr"/>
            <a:lstStyle/>
            <a:p>
              <a:endParaRPr lang="ja-JP" altLang="en-US"/>
            </a:p>
          </p:txBody>
        </p:sp>
        <p:sp>
          <p:nvSpPr>
            <p:cNvPr id="94" name="フリーフォーム: 図形 93">
              <a:extLst>
                <a:ext uri="{FF2B5EF4-FFF2-40B4-BE49-F238E27FC236}">
                  <a16:creationId xmlns:a16="http://schemas.microsoft.com/office/drawing/2014/main" id="{44A1A728-8D28-4859-7614-523E89402794}"/>
                </a:ext>
              </a:extLst>
            </p:cNvPr>
            <p:cNvSpPr/>
            <p:nvPr/>
          </p:nvSpPr>
          <p:spPr>
            <a:xfrm>
              <a:off x="5023408" y="4053153"/>
              <a:ext cx="122910" cy="43310"/>
            </a:xfrm>
            <a:custGeom>
              <a:avLst/>
              <a:gdLst>
                <a:gd name="connsiteX0" fmla="*/ 119024 w 122910"/>
                <a:gd name="connsiteY0" fmla="*/ 3886 h 43310"/>
                <a:gd name="connsiteX1" fmla="*/ 122911 w 122910"/>
                <a:gd name="connsiteY1" fmla="*/ 6782 h 43310"/>
                <a:gd name="connsiteX2" fmla="*/ 107518 w 122910"/>
                <a:gd name="connsiteY2" fmla="*/ 18669 h 43310"/>
                <a:gd name="connsiteX3" fmla="*/ 96622 w 122910"/>
                <a:gd name="connsiteY3" fmla="*/ 28347 h 43310"/>
                <a:gd name="connsiteX4" fmla="*/ 85573 w 122910"/>
                <a:gd name="connsiteY4" fmla="*/ 39472 h 43310"/>
                <a:gd name="connsiteX5" fmla="*/ 80010 w 122910"/>
                <a:gd name="connsiteY5" fmla="*/ 42901 h 43310"/>
                <a:gd name="connsiteX6" fmla="*/ 65761 w 122910"/>
                <a:gd name="connsiteY6" fmla="*/ 42749 h 43310"/>
                <a:gd name="connsiteX7" fmla="*/ 49225 w 122910"/>
                <a:gd name="connsiteY7" fmla="*/ 37795 h 43310"/>
                <a:gd name="connsiteX8" fmla="*/ 34671 w 122910"/>
                <a:gd name="connsiteY8" fmla="*/ 32842 h 43310"/>
                <a:gd name="connsiteX9" fmla="*/ 12116 w 122910"/>
                <a:gd name="connsiteY9" fmla="*/ 21946 h 43310"/>
                <a:gd name="connsiteX10" fmla="*/ 3658 w 122910"/>
                <a:gd name="connsiteY10" fmla="*/ 16840 h 43310"/>
                <a:gd name="connsiteX11" fmla="*/ 0 w 122910"/>
                <a:gd name="connsiteY11" fmla="*/ 15164 h 43310"/>
                <a:gd name="connsiteX12" fmla="*/ 4572 w 122910"/>
                <a:gd name="connsiteY12" fmla="*/ 14326 h 43310"/>
                <a:gd name="connsiteX13" fmla="*/ 7315 w 122910"/>
                <a:gd name="connsiteY13" fmla="*/ 15545 h 43310"/>
                <a:gd name="connsiteX14" fmla="*/ 4496 w 122910"/>
                <a:gd name="connsiteY14" fmla="*/ 12726 h 43310"/>
                <a:gd name="connsiteX15" fmla="*/ 4496 w 122910"/>
                <a:gd name="connsiteY15" fmla="*/ 12726 h 43310"/>
                <a:gd name="connsiteX16" fmla="*/ 7696 w 122910"/>
                <a:gd name="connsiteY16" fmla="*/ 10058 h 43310"/>
                <a:gd name="connsiteX17" fmla="*/ 23851 w 122910"/>
                <a:gd name="connsiteY17" fmla="*/ 19203 h 43310"/>
                <a:gd name="connsiteX18" fmla="*/ 41758 w 122910"/>
                <a:gd name="connsiteY18" fmla="*/ 25298 h 43310"/>
                <a:gd name="connsiteX19" fmla="*/ 54864 w 122910"/>
                <a:gd name="connsiteY19" fmla="*/ 30328 h 43310"/>
                <a:gd name="connsiteX20" fmla="*/ 66294 w 122910"/>
                <a:gd name="connsiteY20" fmla="*/ 33681 h 43310"/>
                <a:gd name="connsiteX21" fmla="*/ 81686 w 122910"/>
                <a:gd name="connsiteY21" fmla="*/ 28194 h 43310"/>
                <a:gd name="connsiteX22" fmla="*/ 83820 w 122910"/>
                <a:gd name="connsiteY22" fmla="*/ 25984 h 43310"/>
                <a:gd name="connsiteX23" fmla="*/ 114605 w 122910"/>
                <a:gd name="connsiteY23" fmla="*/ 1981 h 43310"/>
                <a:gd name="connsiteX24" fmla="*/ 117272 w 122910"/>
                <a:gd name="connsiteY24" fmla="*/ 0 h 43310"/>
                <a:gd name="connsiteX25" fmla="*/ 120929 w 122910"/>
                <a:gd name="connsiteY25" fmla="*/ 305 h 43310"/>
                <a:gd name="connsiteX26" fmla="*/ 119939 w 122910"/>
                <a:gd name="connsiteY26" fmla="*/ 1981 h 43310"/>
                <a:gd name="connsiteX27" fmla="*/ 118110 w 122910"/>
                <a:gd name="connsiteY27" fmla="*/ 3582 h 43310"/>
                <a:gd name="connsiteX28" fmla="*/ 119101 w 122910"/>
                <a:gd name="connsiteY28" fmla="*/ 3886 h 43310"/>
                <a:gd name="connsiteX29" fmla="*/ 109804 w 122910"/>
                <a:gd name="connsiteY29" fmla="*/ 12040 h 43310"/>
                <a:gd name="connsiteX30" fmla="*/ 111100 w 122910"/>
                <a:gd name="connsiteY30" fmla="*/ 10058 h 43310"/>
                <a:gd name="connsiteX31" fmla="*/ 108890 w 122910"/>
                <a:gd name="connsiteY31" fmla="*/ 9906 h 43310"/>
                <a:gd name="connsiteX32" fmla="*/ 105994 w 122910"/>
                <a:gd name="connsiteY32" fmla="*/ 12192 h 43310"/>
                <a:gd name="connsiteX33" fmla="*/ 109804 w 122910"/>
                <a:gd name="connsiteY33" fmla="*/ 12040 h 43310"/>
                <a:gd name="connsiteX34" fmla="*/ 105156 w 122910"/>
                <a:gd name="connsiteY34" fmla="*/ 14402 h 43310"/>
                <a:gd name="connsiteX35" fmla="*/ 105689 w 122910"/>
                <a:gd name="connsiteY35" fmla="*/ 13792 h 43310"/>
                <a:gd name="connsiteX36" fmla="*/ 105156 w 122910"/>
                <a:gd name="connsiteY36" fmla="*/ 14402 h 43310"/>
                <a:gd name="connsiteX37" fmla="*/ 99060 w 122910"/>
                <a:gd name="connsiteY37" fmla="*/ 20041 h 43310"/>
                <a:gd name="connsiteX38" fmla="*/ 98603 w 122910"/>
                <a:gd name="connsiteY38" fmla="*/ 19355 h 43310"/>
                <a:gd name="connsiteX39" fmla="*/ 96850 w 122910"/>
                <a:gd name="connsiteY39" fmla="*/ 20422 h 43310"/>
                <a:gd name="connsiteX40" fmla="*/ 95783 w 122910"/>
                <a:gd name="connsiteY40" fmla="*/ 21184 h 43310"/>
                <a:gd name="connsiteX41" fmla="*/ 94412 w 122910"/>
                <a:gd name="connsiteY41" fmla="*/ 22174 h 43310"/>
                <a:gd name="connsiteX42" fmla="*/ 93040 w 122910"/>
                <a:gd name="connsiteY42" fmla="*/ 23165 h 43310"/>
                <a:gd name="connsiteX43" fmla="*/ 92964 w 122910"/>
                <a:gd name="connsiteY43" fmla="*/ 24079 h 43310"/>
                <a:gd name="connsiteX44" fmla="*/ 94412 w 122910"/>
                <a:gd name="connsiteY44" fmla="*/ 23165 h 43310"/>
                <a:gd name="connsiteX45" fmla="*/ 95783 w 122910"/>
                <a:gd name="connsiteY45" fmla="*/ 22174 h 43310"/>
                <a:gd name="connsiteX46" fmla="*/ 97155 w 122910"/>
                <a:gd name="connsiteY46" fmla="*/ 21184 h 43310"/>
                <a:gd name="connsiteX47" fmla="*/ 99136 w 122910"/>
                <a:gd name="connsiteY47" fmla="*/ 20117 h 43310"/>
                <a:gd name="connsiteX48" fmla="*/ 56007 w 122910"/>
                <a:gd name="connsiteY48" fmla="*/ 36500 h 43310"/>
                <a:gd name="connsiteX49" fmla="*/ 57150 w 122910"/>
                <a:gd name="connsiteY49" fmla="*/ 36271 h 43310"/>
                <a:gd name="connsiteX50" fmla="*/ 56236 w 122910"/>
                <a:gd name="connsiteY50" fmla="*/ 35586 h 43310"/>
                <a:gd name="connsiteX51" fmla="*/ 52121 w 122910"/>
                <a:gd name="connsiteY51" fmla="*/ 35052 h 43310"/>
                <a:gd name="connsiteX52" fmla="*/ 56007 w 122910"/>
                <a:gd name="connsiteY52" fmla="*/ 36500 h 43310"/>
                <a:gd name="connsiteX53" fmla="*/ 45415 w 122910"/>
                <a:gd name="connsiteY53" fmla="*/ 32233 h 43310"/>
                <a:gd name="connsiteX54" fmla="*/ 43206 w 122910"/>
                <a:gd name="connsiteY54" fmla="*/ 30633 h 43310"/>
                <a:gd name="connsiteX55" fmla="*/ 40005 w 122910"/>
                <a:gd name="connsiteY55" fmla="*/ 29337 h 43310"/>
                <a:gd name="connsiteX56" fmla="*/ 40843 w 122910"/>
                <a:gd name="connsiteY56" fmla="*/ 30785 h 43310"/>
                <a:gd name="connsiteX57" fmla="*/ 42291 w 122910"/>
                <a:gd name="connsiteY57" fmla="*/ 31699 h 43310"/>
                <a:gd name="connsiteX58" fmla="*/ 45491 w 122910"/>
                <a:gd name="connsiteY58" fmla="*/ 32233 h 43310"/>
                <a:gd name="connsiteX59" fmla="*/ 34443 w 122910"/>
                <a:gd name="connsiteY59" fmla="*/ 27661 h 43310"/>
                <a:gd name="connsiteX60" fmla="*/ 29337 w 122910"/>
                <a:gd name="connsiteY60" fmla="*/ 25908 h 43310"/>
                <a:gd name="connsiteX61" fmla="*/ 28042 w 122910"/>
                <a:gd name="connsiteY61" fmla="*/ 26365 h 43310"/>
                <a:gd name="connsiteX62" fmla="*/ 29718 w 122910"/>
                <a:gd name="connsiteY62" fmla="*/ 26823 h 43310"/>
                <a:gd name="connsiteX63" fmla="*/ 31242 w 122910"/>
                <a:gd name="connsiteY63" fmla="*/ 27661 h 43310"/>
                <a:gd name="connsiteX64" fmla="*/ 34443 w 122910"/>
                <a:gd name="connsiteY64" fmla="*/ 27585 h 43310"/>
                <a:gd name="connsiteX65" fmla="*/ 25298 w 122910"/>
                <a:gd name="connsiteY65" fmla="*/ 24537 h 43310"/>
                <a:gd name="connsiteX66" fmla="*/ 22631 w 122910"/>
                <a:gd name="connsiteY66" fmla="*/ 24537 h 43310"/>
                <a:gd name="connsiteX67" fmla="*/ 25298 w 122910"/>
                <a:gd name="connsiteY67" fmla="*/ 24537 h 43310"/>
                <a:gd name="connsiteX68" fmla="*/ 19964 w 122910"/>
                <a:gd name="connsiteY68" fmla="*/ 22632 h 43310"/>
                <a:gd name="connsiteX69" fmla="*/ 19126 w 122910"/>
                <a:gd name="connsiteY69" fmla="*/ 22251 h 43310"/>
                <a:gd name="connsiteX70" fmla="*/ 19964 w 122910"/>
                <a:gd name="connsiteY70" fmla="*/ 22632 h 433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22910" h="43310">
                  <a:moveTo>
                    <a:pt x="119024" y="3886"/>
                  </a:moveTo>
                  <a:lnTo>
                    <a:pt x="122911" y="6782"/>
                  </a:lnTo>
                  <a:cubicBezTo>
                    <a:pt x="117729" y="10744"/>
                    <a:pt x="113081" y="15012"/>
                    <a:pt x="107518" y="18669"/>
                  </a:cubicBezTo>
                  <a:cubicBezTo>
                    <a:pt x="103251" y="21412"/>
                    <a:pt x="99822" y="24918"/>
                    <a:pt x="96622" y="28347"/>
                  </a:cubicBezTo>
                  <a:cubicBezTo>
                    <a:pt x="93040" y="32080"/>
                    <a:pt x="87783" y="34976"/>
                    <a:pt x="85573" y="39472"/>
                  </a:cubicBezTo>
                  <a:cubicBezTo>
                    <a:pt x="84811" y="40920"/>
                    <a:pt x="82144" y="42672"/>
                    <a:pt x="80010" y="42901"/>
                  </a:cubicBezTo>
                  <a:cubicBezTo>
                    <a:pt x="75362" y="43358"/>
                    <a:pt x="70256" y="43587"/>
                    <a:pt x="65761" y="42749"/>
                  </a:cubicBezTo>
                  <a:cubicBezTo>
                    <a:pt x="60046" y="41682"/>
                    <a:pt x="54636" y="39548"/>
                    <a:pt x="49225" y="37795"/>
                  </a:cubicBezTo>
                  <a:cubicBezTo>
                    <a:pt x="44348" y="36195"/>
                    <a:pt x="39700" y="34214"/>
                    <a:pt x="34671" y="32842"/>
                  </a:cubicBezTo>
                  <a:cubicBezTo>
                    <a:pt x="25984" y="30404"/>
                    <a:pt x="18441" y="26899"/>
                    <a:pt x="12116" y="21946"/>
                  </a:cubicBezTo>
                  <a:cubicBezTo>
                    <a:pt x="9678" y="20041"/>
                    <a:pt x="6782" y="18212"/>
                    <a:pt x="3658" y="16840"/>
                  </a:cubicBezTo>
                  <a:cubicBezTo>
                    <a:pt x="2438" y="16307"/>
                    <a:pt x="1219" y="15773"/>
                    <a:pt x="0" y="15164"/>
                  </a:cubicBezTo>
                  <a:lnTo>
                    <a:pt x="4572" y="14326"/>
                  </a:lnTo>
                  <a:cubicBezTo>
                    <a:pt x="5258" y="14631"/>
                    <a:pt x="6096" y="14935"/>
                    <a:pt x="7315" y="15545"/>
                  </a:cubicBezTo>
                  <a:cubicBezTo>
                    <a:pt x="8611" y="13488"/>
                    <a:pt x="7087" y="12802"/>
                    <a:pt x="4496" y="12726"/>
                  </a:cubicBezTo>
                  <a:lnTo>
                    <a:pt x="4496" y="12726"/>
                  </a:lnTo>
                  <a:lnTo>
                    <a:pt x="7696" y="10058"/>
                  </a:lnTo>
                  <a:cubicBezTo>
                    <a:pt x="13106" y="13107"/>
                    <a:pt x="17983" y="16840"/>
                    <a:pt x="23851" y="19203"/>
                  </a:cubicBezTo>
                  <a:cubicBezTo>
                    <a:pt x="29566" y="21488"/>
                    <a:pt x="34976" y="24308"/>
                    <a:pt x="41758" y="25298"/>
                  </a:cubicBezTo>
                  <a:cubicBezTo>
                    <a:pt x="46406" y="25984"/>
                    <a:pt x="50444" y="28728"/>
                    <a:pt x="54864" y="30328"/>
                  </a:cubicBezTo>
                  <a:cubicBezTo>
                    <a:pt x="58522" y="31623"/>
                    <a:pt x="62332" y="32842"/>
                    <a:pt x="66294" y="33681"/>
                  </a:cubicBezTo>
                  <a:cubicBezTo>
                    <a:pt x="71399" y="34747"/>
                    <a:pt x="77800" y="32385"/>
                    <a:pt x="81686" y="28194"/>
                  </a:cubicBezTo>
                  <a:cubicBezTo>
                    <a:pt x="82372" y="27432"/>
                    <a:pt x="82982" y="26594"/>
                    <a:pt x="83820" y="25984"/>
                  </a:cubicBezTo>
                  <a:cubicBezTo>
                    <a:pt x="94031" y="17984"/>
                    <a:pt x="104318" y="9982"/>
                    <a:pt x="114605" y="1981"/>
                  </a:cubicBezTo>
                  <a:cubicBezTo>
                    <a:pt x="115443" y="1296"/>
                    <a:pt x="116358" y="686"/>
                    <a:pt x="117272" y="0"/>
                  </a:cubicBezTo>
                  <a:lnTo>
                    <a:pt x="120929" y="305"/>
                  </a:lnTo>
                  <a:cubicBezTo>
                    <a:pt x="120853" y="839"/>
                    <a:pt x="120701" y="1448"/>
                    <a:pt x="119939" y="1981"/>
                  </a:cubicBezTo>
                  <a:cubicBezTo>
                    <a:pt x="119329" y="2515"/>
                    <a:pt x="118720" y="3048"/>
                    <a:pt x="118110" y="3582"/>
                  </a:cubicBezTo>
                  <a:cubicBezTo>
                    <a:pt x="118415" y="3734"/>
                    <a:pt x="119101" y="3963"/>
                    <a:pt x="119101" y="3886"/>
                  </a:cubicBezTo>
                  <a:close/>
                  <a:moveTo>
                    <a:pt x="109804" y="12040"/>
                  </a:moveTo>
                  <a:cubicBezTo>
                    <a:pt x="110261" y="11354"/>
                    <a:pt x="110643" y="10744"/>
                    <a:pt x="111100" y="10058"/>
                  </a:cubicBezTo>
                  <a:cubicBezTo>
                    <a:pt x="110338" y="10058"/>
                    <a:pt x="109271" y="9678"/>
                    <a:pt x="108890" y="9906"/>
                  </a:cubicBezTo>
                  <a:cubicBezTo>
                    <a:pt x="107823" y="10516"/>
                    <a:pt x="106985" y="11430"/>
                    <a:pt x="105994" y="12192"/>
                  </a:cubicBezTo>
                  <a:cubicBezTo>
                    <a:pt x="107061" y="12269"/>
                    <a:pt x="108052" y="12421"/>
                    <a:pt x="109804" y="12040"/>
                  </a:cubicBezTo>
                  <a:close/>
                  <a:moveTo>
                    <a:pt x="105156" y="14402"/>
                  </a:moveTo>
                  <a:cubicBezTo>
                    <a:pt x="105156" y="14402"/>
                    <a:pt x="105537" y="14021"/>
                    <a:pt x="105689" y="13792"/>
                  </a:cubicBezTo>
                  <a:cubicBezTo>
                    <a:pt x="105308" y="13792"/>
                    <a:pt x="104851" y="13792"/>
                    <a:pt x="105156" y="14402"/>
                  </a:cubicBezTo>
                  <a:close/>
                  <a:moveTo>
                    <a:pt x="99060" y="20041"/>
                  </a:moveTo>
                  <a:cubicBezTo>
                    <a:pt x="99060" y="20041"/>
                    <a:pt x="98755" y="19583"/>
                    <a:pt x="98603" y="19355"/>
                  </a:cubicBezTo>
                  <a:cubicBezTo>
                    <a:pt x="97993" y="19660"/>
                    <a:pt x="97384" y="20041"/>
                    <a:pt x="96850" y="20422"/>
                  </a:cubicBezTo>
                  <a:cubicBezTo>
                    <a:pt x="96622" y="20574"/>
                    <a:pt x="96546" y="20955"/>
                    <a:pt x="95783" y="21184"/>
                  </a:cubicBezTo>
                  <a:cubicBezTo>
                    <a:pt x="95555" y="21488"/>
                    <a:pt x="95326" y="21794"/>
                    <a:pt x="94412" y="22174"/>
                  </a:cubicBezTo>
                  <a:cubicBezTo>
                    <a:pt x="94183" y="22479"/>
                    <a:pt x="93955" y="22784"/>
                    <a:pt x="93040" y="23165"/>
                  </a:cubicBezTo>
                  <a:cubicBezTo>
                    <a:pt x="93040" y="23470"/>
                    <a:pt x="93040" y="23775"/>
                    <a:pt x="92964" y="24079"/>
                  </a:cubicBezTo>
                  <a:cubicBezTo>
                    <a:pt x="93193" y="23775"/>
                    <a:pt x="93498" y="23470"/>
                    <a:pt x="94412" y="23165"/>
                  </a:cubicBezTo>
                  <a:cubicBezTo>
                    <a:pt x="94641" y="22860"/>
                    <a:pt x="94869" y="22555"/>
                    <a:pt x="95783" y="22174"/>
                  </a:cubicBezTo>
                  <a:cubicBezTo>
                    <a:pt x="96012" y="21870"/>
                    <a:pt x="96241" y="21565"/>
                    <a:pt x="97155" y="21184"/>
                  </a:cubicBezTo>
                  <a:cubicBezTo>
                    <a:pt x="97841" y="20803"/>
                    <a:pt x="98527" y="20498"/>
                    <a:pt x="99136" y="20117"/>
                  </a:cubicBezTo>
                  <a:close/>
                  <a:moveTo>
                    <a:pt x="56007" y="36500"/>
                  </a:moveTo>
                  <a:cubicBezTo>
                    <a:pt x="56007" y="36500"/>
                    <a:pt x="56769" y="36348"/>
                    <a:pt x="57150" y="36271"/>
                  </a:cubicBezTo>
                  <a:cubicBezTo>
                    <a:pt x="56845" y="36043"/>
                    <a:pt x="56617" y="35662"/>
                    <a:pt x="56236" y="35586"/>
                  </a:cubicBezTo>
                  <a:cubicBezTo>
                    <a:pt x="55093" y="35205"/>
                    <a:pt x="53950" y="34900"/>
                    <a:pt x="52121" y="35052"/>
                  </a:cubicBezTo>
                  <a:cubicBezTo>
                    <a:pt x="53416" y="35509"/>
                    <a:pt x="54636" y="36043"/>
                    <a:pt x="56007" y="36500"/>
                  </a:cubicBezTo>
                  <a:close/>
                  <a:moveTo>
                    <a:pt x="45415" y="32233"/>
                  </a:moveTo>
                  <a:cubicBezTo>
                    <a:pt x="44653" y="31699"/>
                    <a:pt x="44044" y="31090"/>
                    <a:pt x="43206" y="30633"/>
                  </a:cubicBezTo>
                  <a:cubicBezTo>
                    <a:pt x="42215" y="30099"/>
                    <a:pt x="41072" y="29414"/>
                    <a:pt x="40005" y="29337"/>
                  </a:cubicBezTo>
                  <a:cubicBezTo>
                    <a:pt x="37567" y="29185"/>
                    <a:pt x="39014" y="30175"/>
                    <a:pt x="40843" y="30785"/>
                  </a:cubicBezTo>
                  <a:cubicBezTo>
                    <a:pt x="41301" y="31090"/>
                    <a:pt x="41758" y="31547"/>
                    <a:pt x="42291" y="31699"/>
                  </a:cubicBezTo>
                  <a:cubicBezTo>
                    <a:pt x="43282" y="32004"/>
                    <a:pt x="44425" y="32080"/>
                    <a:pt x="45491" y="32233"/>
                  </a:cubicBezTo>
                  <a:close/>
                  <a:moveTo>
                    <a:pt x="34443" y="27661"/>
                  </a:moveTo>
                  <a:cubicBezTo>
                    <a:pt x="34443" y="27661"/>
                    <a:pt x="31090" y="26518"/>
                    <a:pt x="29337" y="25908"/>
                  </a:cubicBezTo>
                  <a:cubicBezTo>
                    <a:pt x="29185" y="25908"/>
                    <a:pt x="28880" y="25908"/>
                    <a:pt x="28042" y="26365"/>
                  </a:cubicBezTo>
                  <a:cubicBezTo>
                    <a:pt x="28575" y="26518"/>
                    <a:pt x="29261" y="26670"/>
                    <a:pt x="29718" y="26823"/>
                  </a:cubicBezTo>
                  <a:cubicBezTo>
                    <a:pt x="30251" y="27051"/>
                    <a:pt x="30709" y="27356"/>
                    <a:pt x="31242" y="27661"/>
                  </a:cubicBezTo>
                  <a:cubicBezTo>
                    <a:pt x="32385" y="26518"/>
                    <a:pt x="33909" y="30175"/>
                    <a:pt x="34443" y="27585"/>
                  </a:cubicBezTo>
                  <a:close/>
                  <a:moveTo>
                    <a:pt x="25298" y="24537"/>
                  </a:moveTo>
                  <a:cubicBezTo>
                    <a:pt x="24384" y="24537"/>
                    <a:pt x="23546" y="24537"/>
                    <a:pt x="22631" y="24537"/>
                  </a:cubicBezTo>
                  <a:cubicBezTo>
                    <a:pt x="23546" y="24841"/>
                    <a:pt x="24384" y="25222"/>
                    <a:pt x="25298" y="24537"/>
                  </a:cubicBezTo>
                  <a:close/>
                  <a:moveTo>
                    <a:pt x="19964" y="22632"/>
                  </a:moveTo>
                  <a:cubicBezTo>
                    <a:pt x="19964" y="22632"/>
                    <a:pt x="19431" y="22403"/>
                    <a:pt x="19126" y="22251"/>
                  </a:cubicBezTo>
                  <a:cubicBezTo>
                    <a:pt x="19126" y="22555"/>
                    <a:pt x="19203" y="22860"/>
                    <a:pt x="19964" y="22632"/>
                  </a:cubicBezTo>
                  <a:close/>
                </a:path>
              </a:pathLst>
            </a:custGeom>
            <a:solidFill>
              <a:srgbClr val="040000"/>
            </a:solidFill>
            <a:ln w="7620" cap="flat">
              <a:noFill/>
              <a:prstDash val="solid"/>
              <a:miter/>
            </a:ln>
          </p:spPr>
          <p:txBody>
            <a:bodyPr rtlCol="0" anchor="ctr"/>
            <a:lstStyle/>
            <a:p>
              <a:endParaRPr lang="ja-JP" altLang="en-US"/>
            </a:p>
          </p:txBody>
        </p:sp>
        <p:sp>
          <p:nvSpPr>
            <p:cNvPr id="95" name="フリーフォーム: 図形 94">
              <a:extLst>
                <a:ext uri="{FF2B5EF4-FFF2-40B4-BE49-F238E27FC236}">
                  <a16:creationId xmlns:a16="http://schemas.microsoft.com/office/drawing/2014/main" id="{D1A0AFC4-0A18-9DD9-0573-457DA4FE004D}"/>
                </a:ext>
              </a:extLst>
            </p:cNvPr>
            <p:cNvSpPr/>
            <p:nvPr/>
          </p:nvSpPr>
          <p:spPr>
            <a:xfrm>
              <a:off x="5105239" y="3859286"/>
              <a:ext cx="29802" cy="70957"/>
            </a:xfrm>
            <a:custGeom>
              <a:avLst/>
              <a:gdLst>
                <a:gd name="connsiteX0" fmla="*/ 29650 w 29802"/>
                <a:gd name="connsiteY0" fmla="*/ 68976 h 70957"/>
                <a:gd name="connsiteX1" fmla="*/ 24697 w 29802"/>
                <a:gd name="connsiteY1" fmla="*/ 70652 h 70957"/>
                <a:gd name="connsiteX2" fmla="*/ 24011 w 29802"/>
                <a:gd name="connsiteY2" fmla="*/ 70652 h 70957"/>
                <a:gd name="connsiteX3" fmla="*/ 18296 w 29802"/>
                <a:gd name="connsiteY3" fmla="*/ 70957 h 70957"/>
                <a:gd name="connsiteX4" fmla="*/ 10447 w 29802"/>
                <a:gd name="connsiteY4" fmla="*/ 56632 h 70957"/>
                <a:gd name="connsiteX5" fmla="*/ 7475 w 29802"/>
                <a:gd name="connsiteY5" fmla="*/ 46497 h 70957"/>
                <a:gd name="connsiteX6" fmla="*/ 2599 w 29802"/>
                <a:gd name="connsiteY6" fmla="*/ 23942 h 70957"/>
                <a:gd name="connsiteX7" fmla="*/ 2522 w 29802"/>
                <a:gd name="connsiteY7" fmla="*/ 20132 h 70957"/>
                <a:gd name="connsiteX8" fmla="*/ 84 w 29802"/>
                <a:gd name="connsiteY8" fmla="*/ 5806 h 70957"/>
                <a:gd name="connsiteX9" fmla="*/ 6027 w 29802"/>
                <a:gd name="connsiteY9" fmla="*/ 15 h 70957"/>
                <a:gd name="connsiteX10" fmla="*/ 11971 w 29802"/>
                <a:gd name="connsiteY10" fmla="*/ 3825 h 70957"/>
                <a:gd name="connsiteX11" fmla="*/ 12200 w 29802"/>
                <a:gd name="connsiteY11" fmla="*/ 21275 h 70957"/>
                <a:gd name="connsiteX12" fmla="*/ 12352 w 29802"/>
                <a:gd name="connsiteY12" fmla="*/ 26456 h 70957"/>
                <a:gd name="connsiteX13" fmla="*/ 17381 w 29802"/>
                <a:gd name="connsiteY13" fmla="*/ 43220 h 70957"/>
                <a:gd name="connsiteX14" fmla="*/ 24620 w 29802"/>
                <a:gd name="connsiteY14" fmla="*/ 60289 h 70957"/>
                <a:gd name="connsiteX15" fmla="*/ 29802 w 29802"/>
                <a:gd name="connsiteY15" fmla="*/ 68976 h 70957"/>
                <a:gd name="connsiteX16" fmla="*/ 17229 w 29802"/>
                <a:gd name="connsiteY16" fmla="*/ 62880 h 70957"/>
                <a:gd name="connsiteX17" fmla="*/ 18067 w 29802"/>
                <a:gd name="connsiteY17" fmla="*/ 63261 h 70957"/>
                <a:gd name="connsiteX18" fmla="*/ 17229 w 29802"/>
                <a:gd name="connsiteY18" fmla="*/ 62880 h 7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9802" h="70957">
                  <a:moveTo>
                    <a:pt x="29650" y="68976"/>
                  </a:moveTo>
                  <a:lnTo>
                    <a:pt x="24697" y="70652"/>
                  </a:lnTo>
                  <a:cubicBezTo>
                    <a:pt x="24697" y="70652"/>
                    <a:pt x="24392" y="70500"/>
                    <a:pt x="24011" y="70652"/>
                  </a:cubicBezTo>
                  <a:lnTo>
                    <a:pt x="18296" y="70957"/>
                  </a:lnTo>
                  <a:cubicBezTo>
                    <a:pt x="14943" y="66385"/>
                    <a:pt x="12962" y="61432"/>
                    <a:pt x="10447" y="56632"/>
                  </a:cubicBezTo>
                  <a:cubicBezTo>
                    <a:pt x="8618" y="53279"/>
                    <a:pt x="8847" y="49697"/>
                    <a:pt x="7475" y="46497"/>
                  </a:cubicBezTo>
                  <a:cubicBezTo>
                    <a:pt x="4351" y="39106"/>
                    <a:pt x="2446" y="31638"/>
                    <a:pt x="2599" y="23942"/>
                  </a:cubicBezTo>
                  <a:cubicBezTo>
                    <a:pt x="2599" y="22646"/>
                    <a:pt x="3208" y="21122"/>
                    <a:pt x="2522" y="20132"/>
                  </a:cubicBezTo>
                  <a:cubicBezTo>
                    <a:pt x="-983" y="15560"/>
                    <a:pt x="1532" y="10531"/>
                    <a:pt x="84" y="5806"/>
                  </a:cubicBezTo>
                  <a:cubicBezTo>
                    <a:pt x="-602" y="3444"/>
                    <a:pt x="3056" y="472"/>
                    <a:pt x="6027" y="15"/>
                  </a:cubicBezTo>
                  <a:cubicBezTo>
                    <a:pt x="7780" y="-214"/>
                    <a:pt x="11895" y="2225"/>
                    <a:pt x="11971" y="3825"/>
                  </a:cubicBezTo>
                  <a:cubicBezTo>
                    <a:pt x="12200" y="9616"/>
                    <a:pt x="15324" y="15407"/>
                    <a:pt x="12200" y="21275"/>
                  </a:cubicBezTo>
                  <a:cubicBezTo>
                    <a:pt x="11362" y="22799"/>
                    <a:pt x="11438" y="25009"/>
                    <a:pt x="12352" y="26456"/>
                  </a:cubicBezTo>
                  <a:cubicBezTo>
                    <a:pt x="15857" y="31790"/>
                    <a:pt x="15095" y="37734"/>
                    <a:pt x="17381" y="43220"/>
                  </a:cubicBezTo>
                  <a:cubicBezTo>
                    <a:pt x="19820" y="48935"/>
                    <a:pt x="21801" y="54727"/>
                    <a:pt x="24620" y="60289"/>
                  </a:cubicBezTo>
                  <a:cubicBezTo>
                    <a:pt x="26144" y="63261"/>
                    <a:pt x="27897" y="66157"/>
                    <a:pt x="29802" y="68976"/>
                  </a:cubicBezTo>
                  <a:close/>
                  <a:moveTo>
                    <a:pt x="17229" y="62880"/>
                  </a:moveTo>
                  <a:cubicBezTo>
                    <a:pt x="17229" y="62880"/>
                    <a:pt x="17762" y="63109"/>
                    <a:pt x="18067" y="63261"/>
                  </a:cubicBezTo>
                  <a:cubicBezTo>
                    <a:pt x="18067" y="62956"/>
                    <a:pt x="17991" y="62651"/>
                    <a:pt x="17229" y="62880"/>
                  </a:cubicBezTo>
                  <a:close/>
                </a:path>
              </a:pathLst>
            </a:custGeom>
            <a:solidFill>
              <a:srgbClr val="040000"/>
            </a:solidFill>
            <a:ln w="7620" cap="flat">
              <a:noFill/>
              <a:prstDash val="solid"/>
              <a:miter/>
            </a:ln>
          </p:spPr>
          <p:txBody>
            <a:bodyPr rtlCol="0" anchor="ctr"/>
            <a:lstStyle/>
            <a:p>
              <a:endParaRPr lang="ja-JP" altLang="en-US"/>
            </a:p>
          </p:txBody>
        </p:sp>
        <p:sp>
          <p:nvSpPr>
            <p:cNvPr id="96" name="フリーフォーム: 図形 95">
              <a:extLst>
                <a:ext uri="{FF2B5EF4-FFF2-40B4-BE49-F238E27FC236}">
                  <a16:creationId xmlns:a16="http://schemas.microsoft.com/office/drawing/2014/main" id="{6AC8D7BB-A00F-DF67-008A-E57CDBB6571D}"/>
                </a:ext>
              </a:extLst>
            </p:cNvPr>
            <p:cNvSpPr/>
            <p:nvPr/>
          </p:nvSpPr>
          <p:spPr>
            <a:xfrm>
              <a:off x="5069114" y="3861264"/>
              <a:ext cx="41112" cy="53568"/>
            </a:xfrm>
            <a:custGeom>
              <a:avLst/>
              <a:gdLst>
                <a:gd name="connsiteX0" fmla="*/ 39638 w 41112"/>
                <a:gd name="connsiteY0" fmla="*/ 43376 h 53568"/>
                <a:gd name="connsiteX1" fmla="*/ 40172 w 41112"/>
                <a:gd name="connsiteY1" fmla="*/ 50158 h 53568"/>
                <a:gd name="connsiteX2" fmla="*/ 35904 w 41112"/>
                <a:gd name="connsiteY2" fmla="*/ 53511 h 53568"/>
                <a:gd name="connsiteX3" fmla="*/ 29046 w 41112"/>
                <a:gd name="connsiteY3" fmla="*/ 50387 h 53568"/>
                <a:gd name="connsiteX4" fmla="*/ 23865 w 41112"/>
                <a:gd name="connsiteY4" fmla="*/ 43300 h 53568"/>
                <a:gd name="connsiteX5" fmla="*/ 12968 w 41112"/>
                <a:gd name="connsiteY5" fmla="*/ 28365 h 53568"/>
                <a:gd name="connsiteX6" fmla="*/ 3443 w 41112"/>
                <a:gd name="connsiteY6" fmla="*/ 21049 h 53568"/>
                <a:gd name="connsiteX7" fmla="*/ 852 w 41112"/>
                <a:gd name="connsiteY7" fmla="*/ 15030 h 53568"/>
                <a:gd name="connsiteX8" fmla="*/ 9539 w 41112"/>
                <a:gd name="connsiteY8" fmla="*/ 13201 h 53568"/>
                <a:gd name="connsiteX9" fmla="*/ 16550 w 41112"/>
                <a:gd name="connsiteY9" fmla="*/ 19221 h 53568"/>
                <a:gd name="connsiteX10" fmla="*/ 18683 w 41112"/>
                <a:gd name="connsiteY10" fmla="*/ 21126 h 53568"/>
                <a:gd name="connsiteX11" fmla="*/ 19674 w 41112"/>
                <a:gd name="connsiteY11" fmla="*/ 18306 h 53568"/>
                <a:gd name="connsiteX12" fmla="*/ 13044 w 41112"/>
                <a:gd name="connsiteY12" fmla="*/ 6876 h 53568"/>
                <a:gd name="connsiteX13" fmla="*/ 13502 w 41112"/>
                <a:gd name="connsiteY13" fmla="*/ 1999 h 53568"/>
                <a:gd name="connsiteX14" fmla="*/ 26455 w 41112"/>
                <a:gd name="connsiteY14" fmla="*/ 4362 h 53568"/>
                <a:gd name="connsiteX15" fmla="*/ 29275 w 41112"/>
                <a:gd name="connsiteY15" fmla="*/ 15563 h 53568"/>
                <a:gd name="connsiteX16" fmla="*/ 30875 w 41112"/>
                <a:gd name="connsiteY16" fmla="*/ 19906 h 53568"/>
                <a:gd name="connsiteX17" fmla="*/ 34761 w 41112"/>
                <a:gd name="connsiteY17" fmla="*/ 32175 h 53568"/>
                <a:gd name="connsiteX18" fmla="*/ 39638 w 41112"/>
                <a:gd name="connsiteY18" fmla="*/ 43452 h 53568"/>
                <a:gd name="connsiteX19" fmla="*/ 17159 w 41112"/>
                <a:gd name="connsiteY19" fmla="*/ 3295 h 53568"/>
                <a:gd name="connsiteX20" fmla="*/ 17997 w 41112"/>
                <a:gd name="connsiteY20" fmla="*/ 3676 h 53568"/>
                <a:gd name="connsiteX21" fmla="*/ 17159 w 41112"/>
                <a:gd name="connsiteY21" fmla="*/ 3295 h 53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112" h="53568">
                  <a:moveTo>
                    <a:pt x="39638" y="43376"/>
                  </a:moveTo>
                  <a:cubicBezTo>
                    <a:pt x="39714" y="45738"/>
                    <a:pt x="42534" y="47643"/>
                    <a:pt x="40172" y="50158"/>
                  </a:cubicBezTo>
                  <a:cubicBezTo>
                    <a:pt x="38876" y="51606"/>
                    <a:pt x="37581" y="53968"/>
                    <a:pt x="35904" y="53511"/>
                  </a:cubicBezTo>
                  <a:cubicBezTo>
                    <a:pt x="33618" y="52901"/>
                    <a:pt x="30189" y="52977"/>
                    <a:pt x="29046" y="50387"/>
                  </a:cubicBezTo>
                  <a:cubicBezTo>
                    <a:pt x="27903" y="47872"/>
                    <a:pt x="25617" y="45662"/>
                    <a:pt x="23865" y="43300"/>
                  </a:cubicBezTo>
                  <a:cubicBezTo>
                    <a:pt x="20207" y="38271"/>
                    <a:pt x="16930" y="33165"/>
                    <a:pt x="12968" y="28365"/>
                  </a:cubicBezTo>
                  <a:cubicBezTo>
                    <a:pt x="10606" y="25545"/>
                    <a:pt x="8320" y="22497"/>
                    <a:pt x="3443" y="21049"/>
                  </a:cubicBezTo>
                  <a:cubicBezTo>
                    <a:pt x="-62" y="20059"/>
                    <a:pt x="-824" y="17392"/>
                    <a:pt x="852" y="15030"/>
                  </a:cubicBezTo>
                  <a:cubicBezTo>
                    <a:pt x="2681" y="12439"/>
                    <a:pt x="5272" y="12210"/>
                    <a:pt x="9539" y="13201"/>
                  </a:cubicBezTo>
                  <a:cubicBezTo>
                    <a:pt x="13883" y="14268"/>
                    <a:pt x="14492" y="17087"/>
                    <a:pt x="16550" y="19221"/>
                  </a:cubicBezTo>
                  <a:cubicBezTo>
                    <a:pt x="17159" y="19906"/>
                    <a:pt x="17997" y="20440"/>
                    <a:pt x="18683" y="21126"/>
                  </a:cubicBezTo>
                  <a:cubicBezTo>
                    <a:pt x="19064" y="20211"/>
                    <a:pt x="20055" y="19068"/>
                    <a:pt x="19674" y="18306"/>
                  </a:cubicBezTo>
                  <a:cubicBezTo>
                    <a:pt x="17693" y="14420"/>
                    <a:pt x="15330" y="10610"/>
                    <a:pt x="13044" y="6876"/>
                  </a:cubicBezTo>
                  <a:cubicBezTo>
                    <a:pt x="12054" y="5200"/>
                    <a:pt x="10835" y="3828"/>
                    <a:pt x="13502" y="1999"/>
                  </a:cubicBezTo>
                  <a:cubicBezTo>
                    <a:pt x="18378" y="-1353"/>
                    <a:pt x="24703" y="-439"/>
                    <a:pt x="26455" y="4362"/>
                  </a:cubicBezTo>
                  <a:cubicBezTo>
                    <a:pt x="27751" y="8019"/>
                    <a:pt x="28284" y="11829"/>
                    <a:pt x="29275" y="15563"/>
                  </a:cubicBezTo>
                  <a:cubicBezTo>
                    <a:pt x="29656" y="17011"/>
                    <a:pt x="30037" y="18535"/>
                    <a:pt x="30875" y="19906"/>
                  </a:cubicBezTo>
                  <a:cubicBezTo>
                    <a:pt x="33237" y="23869"/>
                    <a:pt x="34152" y="27984"/>
                    <a:pt x="34761" y="32175"/>
                  </a:cubicBezTo>
                  <a:cubicBezTo>
                    <a:pt x="35295" y="35985"/>
                    <a:pt x="36133" y="39947"/>
                    <a:pt x="39638" y="43452"/>
                  </a:cubicBezTo>
                  <a:close/>
                  <a:moveTo>
                    <a:pt x="17159" y="3295"/>
                  </a:moveTo>
                  <a:cubicBezTo>
                    <a:pt x="17159" y="3295"/>
                    <a:pt x="17693" y="3524"/>
                    <a:pt x="17997" y="3676"/>
                  </a:cubicBezTo>
                  <a:cubicBezTo>
                    <a:pt x="17997" y="3371"/>
                    <a:pt x="17921" y="3066"/>
                    <a:pt x="17159" y="3295"/>
                  </a:cubicBezTo>
                  <a:close/>
                </a:path>
              </a:pathLst>
            </a:custGeom>
            <a:solidFill>
              <a:srgbClr val="040000"/>
            </a:solidFill>
            <a:ln w="7620" cap="flat">
              <a:noFill/>
              <a:prstDash val="solid"/>
              <a:miter/>
            </a:ln>
          </p:spPr>
          <p:txBody>
            <a:bodyPr rtlCol="0" anchor="ctr"/>
            <a:lstStyle/>
            <a:p>
              <a:endParaRPr lang="ja-JP" altLang="en-US"/>
            </a:p>
          </p:txBody>
        </p:sp>
        <p:sp>
          <p:nvSpPr>
            <p:cNvPr id="97" name="フリーフォーム: 図形 96">
              <a:extLst>
                <a:ext uri="{FF2B5EF4-FFF2-40B4-BE49-F238E27FC236}">
                  <a16:creationId xmlns:a16="http://schemas.microsoft.com/office/drawing/2014/main" id="{C8A8F5A9-3C6D-72D7-03F7-D71713A72666}"/>
                </a:ext>
              </a:extLst>
            </p:cNvPr>
            <p:cNvSpPr/>
            <p:nvPr/>
          </p:nvSpPr>
          <p:spPr>
            <a:xfrm>
              <a:off x="5077815" y="3924071"/>
              <a:ext cx="25527" cy="16612"/>
            </a:xfrm>
            <a:custGeom>
              <a:avLst/>
              <a:gdLst>
                <a:gd name="connsiteX0" fmla="*/ 25527 w 25527"/>
                <a:gd name="connsiteY0" fmla="*/ 9373 h 16612"/>
                <a:gd name="connsiteX1" fmla="*/ 23927 w 25527"/>
                <a:gd name="connsiteY1" fmla="*/ 12878 h 16612"/>
                <a:gd name="connsiteX2" fmla="*/ 22403 w 25527"/>
                <a:gd name="connsiteY2" fmla="*/ 13183 h 16612"/>
                <a:gd name="connsiteX3" fmla="*/ 22250 w 25527"/>
                <a:gd name="connsiteY3" fmla="*/ 13793 h 16612"/>
                <a:gd name="connsiteX4" fmla="*/ 20269 w 25527"/>
                <a:gd name="connsiteY4" fmla="*/ 16612 h 16612"/>
                <a:gd name="connsiteX5" fmla="*/ 14935 w 25527"/>
                <a:gd name="connsiteY5" fmla="*/ 14783 h 16612"/>
                <a:gd name="connsiteX6" fmla="*/ 0 w 25527"/>
                <a:gd name="connsiteY6" fmla="*/ 5715 h 16612"/>
                <a:gd name="connsiteX7" fmla="*/ 3505 w 25527"/>
                <a:gd name="connsiteY7" fmla="*/ 5106 h 16612"/>
                <a:gd name="connsiteX8" fmla="*/ 5258 w 25527"/>
                <a:gd name="connsiteY8" fmla="*/ 6096 h 16612"/>
                <a:gd name="connsiteX9" fmla="*/ 5258 w 25527"/>
                <a:gd name="connsiteY9" fmla="*/ 4572 h 16612"/>
                <a:gd name="connsiteX10" fmla="*/ 3657 w 25527"/>
                <a:gd name="connsiteY10" fmla="*/ 3734 h 16612"/>
                <a:gd name="connsiteX11" fmla="*/ 8458 w 25527"/>
                <a:gd name="connsiteY11" fmla="*/ 0 h 16612"/>
                <a:gd name="connsiteX12" fmla="*/ 25451 w 25527"/>
                <a:gd name="connsiteY12" fmla="*/ 9373 h 16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527" h="16612">
                  <a:moveTo>
                    <a:pt x="25527" y="9373"/>
                  </a:moveTo>
                  <a:lnTo>
                    <a:pt x="23927" y="12878"/>
                  </a:lnTo>
                  <a:cubicBezTo>
                    <a:pt x="23317" y="12878"/>
                    <a:pt x="22784" y="12954"/>
                    <a:pt x="22403" y="13183"/>
                  </a:cubicBezTo>
                  <a:cubicBezTo>
                    <a:pt x="22250" y="13259"/>
                    <a:pt x="22174" y="13793"/>
                    <a:pt x="22250" y="13793"/>
                  </a:cubicBezTo>
                  <a:lnTo>
                    <a:pt x="20269" y="16612"/>
                  </a:lnTo>
                  <a:cubicBezTo>
                    <a:pt x="18517" y="16002"/>
                    <a:pt x="16688" y="15393"/>
                    <a:pt x="14935" y="14783"/>
                  </a:cubicBezTo>
                  <a:cubicBezTo>
                    <a:pt x="9144" y="12878"/>
                    <a:pt x="3734" y="10058"/>
                    <a:pt x="0" y="5715"/>
                  </a:cubicBezTo>
                  <a:lnTo>
                    <a:pt x="3505" y="5106"/>
                  </a:lnTo>
                  <a:cubicBezTo>
                    <a:pt x="3962" y="5487"/>
                    <a:pt x="4648" y="5791"/>
                    <a:pt x="5258" y="6096"/>
                  </a:cubicBezTo>
                  <a:cubicBezTo>
                    <a:pt x="5258" y="5563"/>
                    <a:pt x="5486" y="4953"/>
                    <a:pt x="5258" y="4572"/>
                  </a:cubicBezTo>
                  <a:cubicBezTo>
                    <a:pt x="4877" y="4115"/>
                    <a:pt x="4267" y="3734"/>
                    <a:pt x="3657" y="3734"/>
                  </a:cubicBezTo>
                  <a:lnTo>
                    <a:pt x="8458" y="0"/>
                  </a:lnTo>
                  <a:cubicBezTo>
                    <a:pt x="13259" y="3886"/>
                    <a:pt x="18745" y="6934"/>
                    <a:pt x="25451" y="9373"/>
                  </a:cubicBezTo>
                  <a:close/>
                </a:path>
              </a:pathLst>
            </a:custGeom>
            <a:solidFill>
              <a:srgbClr val="040000"/>
            </a:solidFill>
            <a:ln w="7620" cap="flat">
              <a:noFill/>
              <a:prstDash val="solid"/>
              <a:miter/>
            </a:ln>
          </p:spPr>
          <p:txBody>
            <a:bodyPr rtlCol="0" anchor="ctr"/>
            <a:lstStyle/>
            <a:p>
              <a:endParaRPr lang="ja-JP" altLang="en-US"/>
            </a:p>
          </p:txBody>
        </p:sp>
        <p:sp>
          <p:nvSpPr>
            <p:cNvPr id="98" name="フリーフォーム: 図形 97">
              <a:extLst>
                <a:ext uri="{FF2B5EF4-FFF2-40B4-BE49-F238E27FC236}">
                  <a16:creationId xmlns:a16="http://schemas.microsoft.com/office/drawing/2014/main" id="{C470B597-D818-7D08-2743-440A64252850}"/>
                </a:ext>
              </a:extLst>
            </p:cNvPr>
            <p:cNvSpPr/>
            <p:nvPr/>
          </p:nvSpPr>
          <p:spPr>
            <a:xfrm>
              <a:off x="5052136" y="3897096"/>
              <a:ext cx="34213" cy="32613"/>
            </a:xfrm>
            <a:custGeom>
              <a:avLst/>
              <a:gdLst>
                <a:gd name="connsiteX0" fmla="*/ 34214 w 34213"/>
                <a:gd name="connsiteY0" fmla="*/ 26899 h 32613"/>
                <a:gd name="connsiteX1" fmla="*/ 29413 w 34213"/>
                <a:gd name="connsiteY1" fmla="*/ 30633 h 32613"/>
                <a:gd name="connsiteX2" fmla="*/ 28804 w 34213"/>
                <a:gd name="connsiteY2" fmla="*/ 30785 h 32613"/>
                <a:gd name="connsiteX3" fmla="*/ 29261 w 34213"/>
                <a:gd name="connsiteY3" fmla="*/ 32004 h 32613"/>
                <a:gd name="connsiteX4" fmla="*/ 25756 w 34213"/>
                <a:gd name="connsiteY4" fmla="*/ 32614 h 32613"/>
                <a:gd name="connsiteX5" fmla="*/ 15011 w 34213"/>
                <a:gd name="connsiteY5" fmla="*/ 23774 h 32613"/>
                <a:gd name="connsiteX6" fmla="*/ 2057 w 34213"/>
                <a:gd name="connsiteY6" fmla="*/ 6020 h 32613"/>
                <a:gd name="connsiteX7" fmla="*/ 686 w 34213"/>
                <a:gd name="connsiteY7" fmla="*/ 2134 h 32613"/>
                <a:gd name="connsiteX8" fmla="*/ 0 w 34213"/>
                <a:gd name="connsiteY8" fmla="*/ 762 h 32613"/>
                <a:gd name="connsiteX9" fmla="*/ 3429 w 34213"/>
                <a:gd name="connsiteY9" fmla="*/ 0 h 32613"/>
                <a:gd name="connsiteX10" fmla="*/ 4648 w 34213"/>
                <a:gd name="connsiteY10" fmla="*/ 991 h 32613"/>
                <a:gd name="connsiteX11" fmla="*/ 5867 w 34213"/>
                <a:gd name="connsiteY11" fmla="*/ 991 h 32613"/>
                <a:gd name="connsiteX12" fmla="*/ 12725 w 34213"/>
                <a:gd name="connsiteY12" fmla="*/ 1524 h 32613"/>
                <a:gd name="connsiteX13" fmla="*/ 23089 w 34213"/>
                <a:gd name="connsiteY13" fmla="*/ 16231 h 32613"/>
                <a:gd name="connsiteX14" fmla="*/ 34214 w 34213"/>
                <a:gd name="connsiteY14" fmla="*/ 26746 h 3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4213" h="32613">
                  <a:moveTo>
                    <a:pt x="34214" y="26899"/>
                  </a:moveTo>
                  <a:lnTo>
                    <a:pt x="29413" y="30633"/>
                  </a:lnTo>
                  <a:cubicBezTo>
                    <a:pt x="29413" y="30633"/>
                    <a:pt x="28956" y="30633"/>
                    <a:pt x="28804" y="30785"/>
                  </a:cubicBezTo>
                  <a:cubicBezTo>
                    <a:pt x="28956" y="31242"/>
                    <a:pt x="28956" y="31699"/>
                    <a:pt x="29261" y="32004"/>
                  </a:cubicBezTo>
                  <a:lnTo>
                    <a:pt x="25756" y="32614"/>
                  </a:lnTo>
                  <a:cubicBezTo>
                    <a:pt x="22936" y="29337"/>
                    <a:pt x="18821" y="26517"/>
                    <a:pt x="15011" y="23774"/>
                  </a:cubicBezTo>
                  <a:cubicBezTo>
                    <a:pt x="8001" y="18822"/>
                    <a:pt x="5486" y="12268"/>
                    <a:pt x="2057" y="6020"/>
                  </a:cubicBezTo>
                  <a:cubicBezTo>
                    <a:pt x="1372" y="4801"/>
                    <a:pt x="1295" y="3353"/>
                    <a:pt x="686" y="2134"/>
                  </a:cubicBezTo>
                  <a:cubicBezTo>
                    <a:pt x="457" y="1676"/>
                    <a:pt x="229" y="1219"/>
                    <a:pt x="0" y="762"/>
                  </a:cubicBezTo>
                  <a:lnTo>
                    <a:pt x="3429" y="0"/>
                  </a:lnTo>
                  <a:cubicBezTo>
                    <a:pt x="3810" y="153"/>
                    <a:pt x="4267" y="381"/>
                    <a:pt x="4648" y="991"/>
                  </a:cubicBezTo>
                  <a:cubicBezTo>
                    <a:pt x="5105" y="991"/>
                    <a:pt x="5486" y="991"/>
                    <a:pt x="5867" y="991"/>
                  </a:cubicBezTo>
                  <a:lnTo>
                    <a:pt x="12725" y="1524"/>
                  </a:lnTo>
                  <a:cubicBezTo>
                    <a:pt x="15697" y="6629"/>
                    <a:pt x="17374" y="12040"/>
                    <a:pt x="23089" y="16231"/>
                  </a:cubicBezTo>
                  <a:cubicBezTo>
                    <a:pt x="27356" y="19355"/>
                    <a:pt x="30099" y="23546"/>
                    <a:pt x="34214" y="26746"/>
                  </a:cubicBezTo>
                  <a:close/>
                </a:path>
              </a:pathLst>
            </a:custGeom>
            <a:solidFill>
              <a:srgbClr val="040000"/>
            </a:solidFill>
            <a:ln w="7620" cap="flat">
              <a:noFill/>
              <a:prstDash val="solid"/>
              <a:miter/>
            </a:ln>
          </p:spPr>
          <p:txBody>
            <a:bodyPr rtlCol="0" anchor="ctr"/>
            <a:lstStyle/>
            <a:p>
              <a:endParaRPr lang="ja-JP" altLang="en-US"/>
            </a:p>
          </p:txBody>
        </p:sp>
        <p:sp>
          <p:nvSpPr>
            <p:cNvPr id="99" name="フリーフォーム: 図形 98">
              <a:extLst>
                <a:ext uri="{FF2B5EF4-FFF2-40B4-BE49-F238E27FC236}">
                  <a16:creationId xmlns:a16="http://schemas.microsoft.com/office/drawing/2014/main" id="{B4D0DAF5-766A-CAFA-6E8A-886D11177A5A}"/>
                </a:ext>
              </a:extLst>
            </p:cNvPr>
            <p:cNvSpPr/>
            <p:nvPr/>
          </p:nvSpPr>
          <p:spPr>
            <a:xfrm>
              <a:off x="5034305" y="4182770"/>
              <a:ext cx="26060" cy="15087"/>
            </a:xfrm>
            <a:custGeom>
              <a:avLst/>
              <a:gdLst>
                <a:gd name="connsiteX0" fmla="*/ 26060 w 26060"/>
                <a:gd name="connsiteY0" fmla="*/ 10058 h 15087"/>
                <a:gd name="connsiteX1" fmla="*/ 23012 w 26060"/>
                <a:gd name="connsiteY1" fmla="*/ 14631 h 15087"/>
                <a:gd name="connsiteX2" fmla="*/ 22707 w 26060"/>
                <a:gd name="connsiteY2" fmla="*/ 15088 h 15087"/>
                <a:gd name="connsiteX3" fmla="*/ 17983 w 26060"/>
                <a:gd name="connsiteY3" fmla="*/ 13488 h 15087"/>
                <a:gd name="connsiteX4" fmla="*/ 17145 w 26060"/>
                <a:gd name="connsiteY4" fmla="*/ 13107 h 15087"/>
                <a:gd name="connsiteX5" fmla="*/ 11887 w 26060"/>
                <a:gd name="connsiteY5" fmla="*/ 14478 h 15087"/>
                <a:gd name="connsiteX6" fmla="*/ 9144 w 26060"/>
                <a:gd name="connsiteY6" fmla="*/ 13030 h 15087"/>
                <a:gd name="connsiteX7" fmla="*/ 0 w 26060"/>
                <a:gd name="connsiteY7" fmla="*/ 8077 h 15087"/>
                <a:gd name="connsiteX8" fmla="*/ 2667 w 26060"/>
                <a:gd name="connsiteY8" fmla="*/ 5563 h 15087"/>
                <a:gd name="connsiteX9" fmla="*/ 3048 w 26060"/>
                <a:gd name="connsiteY9" fmla="*/ 5868 h 15087"/>
                <a:gd name="connsiteX10" fmla="*/ 3657 w 26060"/>
                <a:gd name="connsiteY10" fmla="*/ 5868 h 15087"/>
                <a:gd name="connsiteX11" fmla="*/ 4953 w 26060"/>
                <a:gd name="connsiteY11" fmla="*/ 4343 h 15087"/>
                <a:gd name="connsiteX12" fmla="*/ 8306 w 26060"/>
                <a:gd name="connsiteY12" fmla="*/ 0 h 15087"/>
                <a:gd name="connsiteX13" fmla="*/ 15469 w 26060"/>
                <a:gd name="connsiteY13" fmla="*/ 4267 h 15087"/>
                <a:gd name="connsiteX14" fmla="*/ 26060 w 26060"/>
                <a:gd name="connsiteY14" fmla="*/ 10058 h 15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060" h="15087">
                  <a:moveTo>
                    <a:pt x="26060" y="10058"/>
                  </a:moveTo>
                  <a:lnTo>
                    <a:pt x="23012" y="14631"/>
                  </a:lnTo>
                  <a:cubicBezTo>
                    <a:pt x="23012" y="14631"/>
                    <a:pt x="22860" y="14935"/>
                    <a:pt x="22707" y="15088"/>
                  </a:cubicBezTo>
                  <a:lnTo>
                    <a:pt x="17983" y="13488"/>
                  </a:lnTo>
                  <a:cubicBezTo>
                    <a:pt x="17983" y="13488"/>
                    <a:pt x="17907" y="12878"/>
                    <a:pt x="17145" y="13107"/>
                  </a:cubicBezTo>
                  <a:lnTo>
                    <a:pt x="11887" y="14478"/>
                  </a:lnTo>
                  <a:cubicBezTo>
                    <a:pt x="10973" y="14021"/>
                    <a:pt x="10058" y="13488"/>
                    <a:pt x="9144" y="13030"/>
                  </a:cubicBezTo>
                  <a:cubicBezTo>
                    <a:pt x="6096" y="11430"/>
                    <a:pt x="3048" y="9754"/>
                    <a:pt x="0" y="8077"/>
                  </a:cubicBezTo>
                  <a:lnTo>
                    <a:pt x="2667" y="5563"/>
                  </a:lnTo>
                  <a:lnTo>
                    <a:pt x="3048" y="5868"/>
                  </a:lnTo>
                  <a:cubicBezTo>
                    <a:pt x="3048" y="5868"/>
                    <a:pt x="3581" y="5868"/>
                    <a:pt x="3657" y="5868"/>
                  </a:cubicBezTo>
                  <a:cubicBezTo>
                    <a:pt x="4115" y="5410"/>
                    <a:pt x="4496" y="4877"/>
                    <a:pt x="4953" y="4343"/>
                  </a:cubicBezTo>
                  <a:lnTo>
                    <a:pt x="8306" y="0"/>
                  </a:lnTo>
                  <a:cubicBezTo>
                    <a:pt x="10820" y="1296"/>
                    <a:pt x="13182" y="2819"/>
                    <a:pt x="15469" y="4267"/>
                  </a:cubicBezTo>
                  <a:cubicBezTo>
                    <a:pt x="18821" y="6401"/>
                    <a:pt x="22403" y="8306"/>
                    <a:pt x="26060" y="10058"/>
                  </a:cubicBezTo>
                  <a:close/>
                </a:path>
              </a:pathLst>
            </a:custGeom>
            <a:solidFill>
              <a:srgbClr val="040000"/>
            </a:solidFill>
            <a:ln w="7620" cap="flat">
              <a:noFill/>
              <a:prstDash val="solid"/>
              <a:miter/>
            </a:ln>
          </p:spPr>
          <p:txBody>
            <a:bodyPr rtlCol="0" anchor="ctr"/>
            <a:lstStyle/>
            <a:p>
              <a:endParaRPr lang="ja-JP" altLang="en-US"/>
            </a:p>
          </p:txBody>
        </p:sp>
        <p:sp>
          <p:nvSpPr>
            <p:cNvPr id="100" name="フリーフォーム: 図形 99">
              <a:extLst>
                <a:ext uri="{FF2B5EF4-FFF2-40B4-BE49-F238E27FC236}">
                  <a16:creationId xmlns:a16="http://schemas.microsoft.com/office/drawing/2014/main" id="{FB715D51-90B6-FB20-8CF1-3D6B50CD04FD}"/>
                </a:ext>
              </a:extLst>
            </p:cNvPr>
            <p:cNvSpPr/>
            <p:nvPr/>
          </p:nvSpPr>
          <p:spPr>
            <a:xfrm>
              <a:off x="4977079" y="4151071"/>
              <a:ext cx="65608" cy="39776"/>
            </a:xfrm>
            <a:custGeom>
              <a:avLst/>
              <a:gdLst>
                <a:gd name="connsiteX0" fmla="*/ 65532 w 65608"/>
                <a:gd name="connsiteY0" fmla="*/ 31775 h 39776"/>
                <a:gd name="connsiteX1" fmla="*/ 62179 w 65608"/>
                <a:gd name="connsiteY1" fmla="*/ 36119 h 39776"/>
                <a:gd name="connsiteX2" fmla="*/ 58293 w 65608"/>
                <a:gd name="connsiteY2" fmla="*/ 36119 h 39776"/>
                <a:gd name="connsiteX3" fmla="*/ 59893 w 65608"/>
                <a:gd name="connsiteY3" fmla="*/ 37262 h 39776"/>
                <a:gd name="connsiteX4" fmla="*/ 57226 w 65608"/>
                <a:gd name="connsiteY4" fmla="*/ 39776 h 39776"/>
                <a:gd name="connsiteX5" fmla="*/ 41148 w 65608"/>
                <a:gd name="connsiteY5" fmla="*/ 31471 h 39776"/>
                <a:gd name="connsiteX6" fmla="*/ 32233 w 65608"/>
                <a:gd name="connsiteY6" fmla="*/ 26060 h 39776"/>
                <a:gd name="connsiteX7" fmla="*/ 15621 w 65608"/>
                <a:gd name="connsiteY7" fmla="*/ 14326 h 39776"/>
                <a:gd name="connsiteX8" fmla="*/ 6858 w 65608"/>
                <a:gd name="connsiteY8" fmla="*/ 9906 h 39776"/>
                <a:gd name="connsiteX9" fmla="*/ 0 w 65608"/>
                <a:gd name="connsiteY9" fmla="*/ 6477 h 39776"/>
                <a:gd name="connsiteX10" fmla="*/ 6477 w 65608"/>
                <a:gd name="connsiteY10" fmla="*/ 5715 h 39776"/>
                <a:gd name="connsiteX11" fmla="*/ 8077 w 65608"/>
                <a:gd name="connsiteY11" fmla="*/ 4953 h 39776"/>
                <a:gd name="connsiteX12" fmla="*/ 5334 w 65608"/>
                <a:gd name="connsiteY12" fmla="*/ 4038 h 39776"/>
                <a:gd name="connsiteX13" fmla="*/ 9449 w 65608"/>
                <a:gd name="connsiteY13" fmla="*/ 0 h 39776"/>
                <a:gd name="connsiteX14" fmla="*/ 13030 w 65608"/>
                <a:gd name="connsiteY14" fmla="*/ 1676 h 39776"/>
                <a:gd name="connsiteX15" fmla="*/ 27508 w 65608"/>
                <a:gd name="connsiteY15" fmla="*/ 10211 h 39776"/>
                <a:gd name="connsiteX16" fmla="*/ 36424 w 65608"/>
                <a:gd name="connsiteY16" fmla="*/ 16612 h 39776"/>
                <a:gd name="connsiteX17" fmla="*/ 43967 w 65608"/>
                <a:gd name="connsiteY17" fmla="*/ 20955 h 39776"/>
                <a:gd name="connsiteX18" fmla="*/ 57759 w 65608"/>
                <a:gd name="connsiteY18" fmla="*/ 28346 h 39776"/>
                <a:gd name="connsiteX19" fmla="*/ 65608 w 65608"/>
                <a:gd name="connsiteY19" fmla="*/ 31775 h 39776"/>
                <a:gd name="connsiteX20" fmla="*/ 50597 w 65608"/>
                <a:gd name="connsiteY20" fmla="*/ 31852 h 39776"/>
                <a:gd name="connsiteX21" fmla="*/ 50597 w 65608"/>
                <a:gd name="connsiteY21" fmla="*/ 30708 h 39776"/>
                <a:gd name="connsiteX22" fmla="*/ 48463 w 65608"/>
                <a:gd name="connsiteY22" fmla="*/ 29870 h 39776"/>
                <a:gd name="connsiteX23" fmla="*/ 46025 w 65608"/>
                <a:gd name="connsiteY23" fmla="*/ 28422 h 39776"/>
                <a:gd name="connsiteX24" fmla="*/ 43586 w 65608"/>
                <a:gd name="connsiteY24" fmla="*/ 28728 h 39776"/>
                <a:gd name="connsiteX25" fmla="*/ 48920 w 65608"/>
                <a:gd name="connsiteY25" fmla="*/ 31394 h 39776"/>
                <a:gd name="connsiteX26" fmla="*/ 50597 w 65608"/>
                <a:gd name="connsiteY26" fmla="*/ 31852 h 39776"/>
                <a:gd name="connsiteX27" fmla="*/ 35966 w 65608"/>
                <a:gd name="connsiteY27" fmla="*/ 24155 h 39776"/>
                <a:gd name="connsiteX28" fmla="*/ 36652 w 65608"/>
                <a:gd name="connsiteY28" fmla="*/ 23622 h 39776"/>
                <a:gd name="connsiteX29" fmla="*/ 32766 w 65608"/>
                <a:gd name="connsiteY29" fmla="*/ 21793 h 39776"/>
                <a:gd name="connsiteX30" fmla="*/ 31547 w 65608"/>
                <a:gd name="connsiteY30" fmla="*/ 21793 h 39776"/>
                <a:gd name="connsiteX31" fmla="*/ 32766 w 65608"/>
                <a:gd name="connsiteY31" fmla="*/ 22784 h 39776"/>
                <a:gd name="connsiteX32" fmla="*/ 35966 w 65608"/>
                <a:gd name="connsiteY32" fmla="*/ 24232 h 39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5608" h="39776">
                  <a:moveTo>
                    <a:pt x="65532" y="31775"/>
                  </a:moveTo>
                  <a:lnTo>
                    <a:pt x="62179" y="36119"/>
                  </a:lnTo>
                  <a:cubicBezTo>
                    <a:pt x="60884" y="36119"/>
                    <a:pt x="59588" y="36119"/>
                    <a:pt x="58293" y="36119"/>
                  </a:cubicBezTo>
                  <a:cubicBezTo>
                    <a:pt x="58674" y="36423"/>
                    <a:pt x="59055" y="36652"/>
                    <a:pt x="59893" y="37262"/>
                  </a:cubicBezTo>
                  <a:lnTo>
                    <a:pt x="57226" y="39776"/>
                  </a:lnTo>
                  <a:cubicBezTo>
                    <a:pt x="51968" y="36881"/>
                    <a:pt x="46787" y="34061"/>
                    <a:pt x="41148" y="31471"/>
                  </a:cubicBezTo>
                  <a:cubicBezTo>
                    <a:pt x="37871" y="29947"/>
                    <a:pt x="35052" y="27965"/>
                    <a:pt x="32233" y="26060"/>
                  </a:cubicBezTo>
                  <a:cubicBezTo>
                    <a:pt x="26670" y="22174"/>
                    <a:pt x="21336" y="18059"/>
                    <a:pt x="15621" y="14326"/>
                  </a:cubicBezTo>
                  <a:cubicBezTo>
                    <a:pt x="13030" y="12573"/>
                    <a:pt x="9830" y="11277"/>
                    <a:pt x="6858" y="9906"/>
                  </a:cubicBezTo>
                  <a:cubicBezTo>
                    <a:pt x="4496" y="8839"/>
                    <a:pt x="2210" y="7696"/>
                    <a:pt x="0" y="6477"/>
                  </a:cubicBezTo>
                  <a:lnTo>
                    <a:pt x="6477" y="5715"/>
                  </a:lnTo>
                  <a:cubicBezTo>
                    <a:pt x="6934" y="5943"/>
                    <a:pt x="7468" y="5868"/>
                    <a:pt x="8077" y="4953"/>
                  </a:cubicBezTo>
                  <a:cubicBezTo>
                    <a:pt x="7163" y="4648"/>
                    <a:pt x="6248" y="4343"/>
                    <a:pt x="5334" y="4038"/>
                  </a:cubicBezTo>
                  <a:lnTo>
                    <a:pt x="9449" y="0"/>
                  </a:lnTo>
                  <a:cubicBezTo>
                    <a:pt x="10592" y="533"/>
                    <a:pt x="11811" y="1143"/>
                    <a:pt x="13030" y="1676"/>
                  </a:cubicBezTo>
                  <a:cubicBezTo>
                    <a:pt x="18364" y="4115"/>
                    <a:pt x="23089" y="7087"/>
                    <a:pt x="27508" y="10211"/>
                  </a:cubicBezTo>
                  <a:cubicBezTo>
                    <a:pt x="30480" y="12344"/>
                    <a:pt x="33376" y="14554"/>
                    <a:pt x="36424" y="16612"/>
                  </a:cubicBezTo>
                  <a:cubicBezTo>
                    <a:pt x="38786" y="18212"/>
                    <a:pt x="41148" y="19888"/>
                    <a:pt x="43967" y="20955"/>
                  </a:cubicBezTo>
                  <a:cubicBezTo>
                    <a:pt x="49073" y="22936"/>
                    <a:pt x="52273" y="26517"/>
                    <a:pt x="57759" y="28346"/>
                  </a:cubicBezTo>
                  <a:cubicBezTo>
                    <a:pt x="60503" y="29261"/>
                    <a:pt x="63094" y="30404"/>
                    <a:pt x="65608" y="31775"/>
                  </a:cubicBezTo>
                  <a:close/>
                  <a:moveTo>
                    <a:pt x="50597" y="31852"/>
                  </a:moveTo>
                  <a:cubicBezTo>
                    <a:pt x="50597" y="31471"/>
                    <a:pt x="50825" y="30861"/>
                    <a:pt x="50597" y="30708"/>
                  </a:cubicBezTo>
                  <a:cubicBezTo>
                    <a:pt x="49987" y="30327"/>
                    <a:pt x="49073" y="30251"/>
                    <a:pt x="48463" y="29870"/>
                  </a:cubicBezTo>
                  <a:cubicBezTo>
                    <a:pt x="47625" y="29413"/>
                    <a:pt x="46939" y="28651"/>
                    <a:pt x="46025" y="28422"/>
                  </a:cubicBezTo>
                  <a:cubicBezTo>
                    <a:pt x="45415" y="28194"/>
                    <a:pt x="44424" y="28575"/>
                    <a:pt x="43586" y="28728"/>
                  </a:cubicBezTo>
                  <a:cubicBezTo>
                    <a:pt x="44424" y="30251"/>
                    <a:pt x="46329" y="30633"/>
                    <a:pt x="48920" y="31394"/>
                  </a:cubicBezTo>
                  <a:cubicBezTo>
                    <a:pt x="49454" y="31547"/>
                    <a:pt x="50063" y="31699"/>
                    <a:pt x="50597" y="31852"/>
                  </a:cubicBezTo>
                  <a:close/>
                  <a:moveTo>
                    <a:pt x="35966" y="24155"/>
                  </a:moveTo>
                  <a:cubicBezTo>
                    <a:pt x="35966" y="24155"/>
                    <a:pt x="36424" y="23774"/>
                    <a:pt x="36652" y="23622"/>
                  </a:cubicBezTo>
                  <a:cubicBezTo>
                    <a:pt x="35357" y="23165"/>
                    <a:pt x="34061" y="22707"/>
                    <a:pt x="32766" y="21793"/>
                  </a:cubicBezTo>
                  <a:cubicBezTo>
                    <a:pt x="32385" y="21793"/>
                    <a:pt x="31928" y="21793"/>
                    <a:pt x="31547" y="21793"/>
                  </a:cubicBezTo>
                  <a:cubicBezTo>
                    <a:pt x="32004" y="21946"/>
                    <a:pt x="32385" y="22174"/>
                    <a:pt x="32766" y="22784"/>
                  </a:cubicBezTo>
                  <a:cubicBezTo>
                    <a:pt x="33833" y="23241"/>
                    <a:pt x="34899" y="23774"/>
                    <a:pt x="35966" y="24232"/>
                  </a:cubicBezTo>
                  <a:close/>
                </a:path>
              </a:pathLst>
            </a:custGeom>
            <a:solidFill>
              <a:srgbClr val="040000"/>
            </a:solidFill>
            <a:ln w="7620" cap="flat">
              <a:noFill/>
              <a:prstDash val="solid"/>
              <a:miter/>
            </a:ln>
          </p:spPr>
          <p:txBody>
            <a:bodyPr rtlCol="0" anchor="ctr"/>
            <a:lstStyle/>
            <a:p>
              <a:endParaRPr lang="ja-JP" altLang="en-US"/>
            </a:p>
          </p:txBody>
        </p:sp>
        <p:sp>
          <p:nvSpPr>
            <p:cNvPr id="101" name="フリーフォーム: 図形 100">
              <a:extLst>
                <a:ext uri="{FF2B5EF4-FFF2-40B4-BE49-F238E27FC236}">
                  <a16:creationId xmlns:a16="http://schemas.microsoft.com/office/drawing/2014/main" id="{32FB27CA-177E-9FF0-6B33-3F2CC5EC5305}"/>
                </a:ext>
              </a:extLst>
            </p:cNvPr>
            <p:cNvSpPr/>
            <p:nvPr/>
          </p:nvSpPr>
          <p:spPr>
            <a:xfrm>
              <a:off x="4962067" y="4022369"/>
              <a:ext cx="68960" cy="45948"/>
            </a:xfrm>
            <a:custGeom>
              <a:avLst/>
              <a:gdLst>
                <a:gd name="connsiteX0" fmla="*/ 68885 w 68960"/>
                <a:gd name="connsiteY0" fmla="*/ 40767 h 45948"/>
                <a:gd name="connsiteX1" fmla="*/ 65684 w 68960"/>
                <a:gd name="connsiteY1" fmla="*/ 43434 h 45948"/>
                <a:gd name="connsiteX2" fmla="*/ 64008 w 68960"/>
                <a:gd name="connsiteY2" fmla="*/ 43815 h 45948"/>
                <a:gd name="connsiteX3" fmla="*/ 65227 w 68960"/>
                <a:gd name="connsiteY3" fmla="*/ 44806 h 45948"/>
                <a:gd name="connsiteX4" fmla="*/ 65913 w 68960"/>
                <a:gd name="connsiteY4" fmla="*/ 45110 h 45948"/>
                <a:gd name="connsiteX5" fmla="*/ 61341 w 68960"/>
                <a:gd name="connsiteY5" fmla="*/ 45949 h 45948"/>
                <a:gd name="connsiteX6" fmla="*/ 38709 w 68960"/>
                <a:gd name="connsiteY6" fmla="*/ 31623 h 45948"/>
                <a:gd name="connsiteX7" fmla="*/ 34214 w 68960"/>
                <a:gd name="connsiteY7" fmla="*/ 29032 h 45948"/>
                <a:gd name="connsiteX8" fmla="*/ 16383 w 68960"/>
                <a:gd name="connsiteY8" fmla="*/ 19355 h 45948"/>
                <a:gd name="connsiteX9" fmla="*/ 3505 w 68960"/>
                <a:gd name="connsiteY9" fmla="*/ 9297 h 45948"/>
                <a:gd name="connsiteX10" fmla="*/ 0 w 68960"/>
                <a:gd name="connsiteY10" fmla="*/ 7773 h 45948"/>
                <a:gd name="connsiteX11" fmla="*/ 1448 w 68960"/>
                <a:gd name="connsiteY11" fmla="*/ 3734 h 45948"/>
                <a:gd name="connsiteX12" fmla="*/ 1829 w 68960"/>
                <a:gd name="connsiteY12" fmla="*/ 3734 h 45948"/>
                <a:gd name="connsiteX13" fmla="*/ 1524 w 68960"/>
                <a:gd name="connsiteY13" fmla="*/ 2134 h 45948"/>
                <a:gd name="connsiteX14" fmla="*/ 5334 w 68960"/>
                <a:gd name="connsiteY14" fmla="*/ 0 h 45948"/>
                <a:gd name="connsiteX15" fmla="*/ 14326 w 68960"/>
                <a:gd name="connsiteY15" fmla="*/ 6629 h 45948"/>
                <a:gd name="connsiteX16" fmla="*/ 33909 w 68960"/>
                <a:gd name="connsiteY16" fmla="*/ 19203 h 45948"/>
                <a:gd name="connsiteX17" fmla="*/ 58750 w 68960"/>
                <a:gd name="connsiteY17" fmla="*/ 35357 h 45948"/>
                <a:gd name="connsiteX18" fmla="*/ 68961 w 68960"/>
                <a:gd name="connsiteY18" fmla="*/ 40843 h 45948"/>
                <a:gd name="connsiteX19" fmla="*/ 57759 w 68960"/>
                <a:gd name="connsiteY19" fmla="*/ 41377 h 45948"/>
                <a:gd name="connsiteX20" fmla="*/ 59817 w 68960"/>
                <a:gd name="connsiteY20" fmla="*/ 40919 h 45948"/>
                <a:gd name="connsiteX21" fmla="*/ 57836 w 68960"/>
                <a:gd name="connsiteY21" fmla="*/ 39472 h 45948"/>
                <a:gd name="connsiteX22" fmla="*/ 57759 w 68960"/>
                <a:gd name="connsiteY22" fmla="*/ 41300 h 45948"/>
                <a:gd name="connsiteX23" fmla="*/ 51816 w 68960"/>
                <a:gd name="connsiteY23" fmla="*/ 37109 h 45948"/>
                <a:gd name="connsiteX24" fmla="*/ 54483 w 68960"/>
                <a:gd name="connsiteY24" fmla="*/ 37109 h 45948"/>
                <a:gd name="connsiteX25" fmla="*/ 51816 w 68960"/>
                <a:gd name="connsiteY25" fmla="*/ 37109 h 45948"/>
                <a:gd name="connsiteX26" fmla="*/ 43282 w 68960"/>
                <a:gd name="connsiteY26" fmla="*/ 30709 h 45948"/>
                <a:gd name="connsiteX27" fmla="*/ 40919 w 68960"/>
                <a:gd name="connsiteY27" fmla="*/ 28347 h 45948"/>
                <a:gd name="connsiteX28" fmla="*/ 29794 w 68960"/>
                <a:gd name="connsiteY28" fmla="*/ 22327 h 45948"/>
                <a:gd name="connsiteX29" fmla="*/ 28042 w 68960"/>
                <a:gd name="connsiteY29" fmla="*/ 22479 h 45948"/>
                <a:gd name="connsiteX30" fmla="*/ 29261 w 68960"/>
                <a:gd name="connsiteY30" fmla="*/ 23774 h 45948"/>
                <a:gd name="connsiteX31" fmla="*/ 31699 w 68960"/>
                <a:gd name="connsiteY31" fmla="*/ 24612 h 45948"/>
                <a:gd name="connsiteX32" fmla="*/ 39624 w 68960"/>
                <a:gd name="connsiteY32" fmla="*/ 29261 h 45948"/>
                <a:gd name="connsiteX33" fmla="*/ 43282 w 68960"/>
                <a:gd name="connsiteY33" fmla="*/ 30633 h 45948"/>
                <a:gd name="connsiteX34" fmla="*/ 8915 w 68960"/>
                <a:gd name="connsiteY34" fmla="*/ 9754 h 45948"/>
                <a:gd name="connsiteX35" fmla="*/ 8229 w 68960"/>
                <a:gd name="connsiteY35" fmla="*/ 8763 h 45948"/>
                <a:gd name="connsiteX36" fmla="*/ 8915 w 68960"/>
                <a:gd name="connsiteY36" fmla="*/ 9754 h 459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68960" h="45948">
                  <a:moveTo>
                    <a:pt x="68885" y="40767"/>
                  </a:moveTo>
                  <a:lnTo>
                    <a:pt x="65684" y="43434"/>
                  </a:lnTo>
                  <a:cubicBezTo>
                    <a:pt x="65151" y="43434"/>
                    <a:pt x="64541" y="43662"/>
                    <a:pt x="64008" y="43815"/>
                  </a:cubicBezTo>
                  <a:cubicBezTo>
                    <a:pt x="64389" y="44120"/>
                    <a:pt x="64694" y="44577"/>
                    <a:pt x="65227" y="44806"/>
                  </a:cubicBezTo>
                  <a:cubicBezTo>
                    <a:pt x="65456" y="44882"/>
                    <a:pt x="65684" y="44958"/>
                    <a:pt x="65913" y="45110"/>
                  </a:cubicBezTo>
                  <a:lnTo>
                    <a:pt x="61341" y="45949"/>
                  </a:lnTo>
                  <a:cubicBezTo>
                    <a:pt x="52959" y="41834"/>
                    <a:pt x="45872" y="36728"/>
                    <a:pt x="38709" y="31623"/>
                  </a:cubicBezTo>
                  <a:cubicBezTo>
                    <a:pt x="37338" y="30633"/>
                    <a:pt x="35738" y="29870"/>
                    <a:pt x="34214" y="29032"/>
                  </a:cubicBezTo>
                  <a:cubicBezTo>
                    <a:pt x="28270" y="25832"/>
                    <a:pt x="21946" y="22860"/>
                    <a:pt x="16383" y="19355"/>
                  </a:cubicBezTo>
                  <a:cubicBezTo>
                    <a:pt x="11659" y="16383"/>
                    <a:pt x="7772" y="12649"/>
                    <a:pt x="3505" y="9297"/>
                  </a:cubicBezTo>
                  <a:cubicBezTo>
                    <a:pt x="2210" y="8306"/>
                    <a:pt x="1067" y="7773"/>
                    <a:pt x="0" y="7773"/>
                  </a:cubicBezTo>
                  <a:lnTo>
                    <a:pt x="1448" y="3734"/>
                  </a:lnTo>
                  <a:lnTo>
                    <a:pt x="1829" y="3734"/>
                  </a:lnTo>
                  <a:cubicBezTo>
                    <a:pt x="1829" y="3734"/>
                    <a:pt x="2057" y="2972"/>
                    <a:pt x="1524" y="2134"/>
                  </a:cubicBezTo>
                  <a:lnTo>
                    <a:pt x="5334" y="0"/>
                  </a:lnTo>
                  <a:cubicBezTo>
                    <a:pt x="8534" y="2058"/>
                    <a:pt x="11887" y="4115"/>
                    <a:pt x="14326" y="6629"/>
                  </a:cubicBezTo>
                  <a:cubicBezTo>
                    <a:pt x="19583" y="11887"/>
                    <a:pt x="26746" y="15773"/>
                    <a:pt x="33909" y="19203"/>
                  </a:cubicBezTo>
                  <a:cubicBezTo>
                    <a:pt x="43434" y="23774"/>
                    <a:pt x="50292" y="30099"/>
                    <a:pt x="58750" y="35357"/>
                  </a:cubicBezTo>
                  <a:cubicBezTo>
                    <a:pt x="61951" y="37338"/>
                    <a:pt x="65608" y="38938"/>
                    <a:pt x="68961" y="40843"/>
                  </a:cubicBezTo>
                  <a:close/>
                  <a:moveTo>
                    <a:pt x="57759" y="41377"/>
                  </a:moveTo>
                  <a:cubicBezTo>
                    <a:pt x="58445" y="41224"/>
                    <a:pt x="59131" y="41072"/>
                    <a:pt x="59817" y="40919"/>
                  </a:cubicBezTo>
                  <a:cubicBezTo>
                    <a:pt x="59360" y="40615"/>
                    <a:pt x="58979" y="40310"/>
                    <a:pt x="57836" y="39472"/>
                  </a:cubicBezTo>
                  <a:cubicBezTo>
                    <a:pt x="57836" y="40081"/>
                    <a:pt x="57836" y="40691"/>
                    <a:pt x="57759" y="41300"/>
                  </a:cubicBezTo>
                  <a:close/>
                  <a:moveTo>
                    <a:pt x="51816" y="37109"/>
                  </a:moveTo>
                  <a:cubicBezTo>
                    <a:pt x="52730" y="37109"/>
                    <a:pt x="53569" y="37109"/>
                    <a:pt x="54483" y="37109"/>
                  </a:cubicBezTo>
                  <a:cubicBezTo>
                    <a:pt x="53569" y="36805"/>
                    <a:pt x="52730" y="36424"/>
                    <a:pt x="51816" y="37109"/>
                  </a:cubicBezTo>
                  <a:close/>
                  <a:moveTo>
                    <a:pt x="43282" y="30709"/>
                  </a:moveTo>
                  <a:cubicBezTo>
                    <a:pt x="42519" y="29947"/>
                    <a:pt x="41910" y="28956"/>
                    <a:pt x="40919" y="28347"/>
                  </a:cubicBezTo>
                  <a:cubicBezTo>
                    <a:pt x="37262" y="26289"/>
                    <a:pt x="33528" y="24232"/>
                    <a:pt x="29794" y="22327"/>
                  </a:cubicBezTo>
                  <a:cubicBezTo>
                    <a:pt x="29413" y="22174"/>
                    <a:pt x="28651" y="22327"/>
                    <a:pt x="28042" y="22479"/>
                  </a:cubicBezTo>
                  <a:cubicBezTo>
                    <a:pt x="28423" y="22936"/>
                    <a:pt x="28727" y="23470"/>
                    <a:pt x="29261" y="23774"/>
                  </a:cubicBezTo>
                  <a:cubicBezTo>
                    <a:pt x="29718" y="24003"/>
                    <a:pt x="30404" y="24003"/>
                    <a:pt x="31699" y="24612"/>
                  </a:cubicBezTo>
                  <a:cubicBezTo>
                    <a:pt x="34366" y="26213"/>
                    <a:pt x="36957" y="27813"/>
                    <a:pt x="39624" y="29261"/>
                  </a:cubicBezTo>
                  <a:cubicBezTo>
                    <a:pt x="40691" y="29870"/>
                    <a:pt x="42062" y="30175"/>
                    <a:pt x="43282" y="30633"/>
                  </a:cubicBezTo>
                  <a:close/>
                  <a:moveTo>
                    <a:pt x="8915" y="9754"/>
                  </a:moveTo>
                  <a:cubicBezTo>
                    <a:pt x="8915" y="9754"/>
                    <a:pt x="9373" y="9144"/>
                    <a:pt x="8229" y="8763"/>
                  </a:cubicBezTo>
                  <a:lnTo>
                    <a:pt x="8915" y="9754"/>
                  </a:lnTo>
                  <a:close/>
                </a:path>
              </a:pathLst>
            </a:custGeom>
            <a:solidFill>
              <a:srgbClr val="040000"/>
            </a:solidFill>
            <a:ln w="7620" cap="flat">
              <a:noFill/>
              <a:prstDash val="solid"/>
              <a:miter/>
            </a:ln>
          </p:spPr>
          <p:txBody>
            <a:bodyPr rtlCol="0" anchor="ctr"/>
            <a:lstStyle/>
            <a:p>
              <a:endParaRPr lang="ja-JP" altLang="en-US"/>
            </a:p>
          </p:txBody>
        </p:sp>
        <p:sp>
          <p:nvSpPr>
            <p:cNvPr id="102" name="フリーフォーム: 図形 101">
              <a:extLst>
                <a:ext uri="{FF2B5EF4-FFF2-40B4-BE49-F238E27FC236}">
                  <a16:creationId xmlns:a16="http://schemas.microsoft.com/office/drawing/2014/main" id="{4733B23B-2BA9-4DF2-6900-35C84D8B368F}"/>
                </a:ext>
              </a:extLst>
            </p:cNvPr>
            <p:cNvSpPr/>
            <p:nvPr/>
          </p:nvSpPr>
          <p:spPr>
            <a:xfrm>
              <a:off x="4919852" y="4113885"/>
              <a:ext cx="66675" cy="43662"/>
            </a:xfrm>
            <a:custGeom>
              <a:avLst/>
              <a:gdLst>
                <a:gd name="connsiteX0" fmla="*/ 66599 w 66675"/>
                <a:gd name="connsiteY0" fmla="*/ 37186 h 43662"/>
                <a:gd name="connsiteX1" fmla="*/ 62484 w 66675"/>
                <a:gd name="connsiteY1" fmla="*/ 41224 h 43662"/>
                <a:gd name="connsiteX2" fmla="*/ 62256 w 66675"/>
                <a:gd name="connsiteY2" fmla="*/ 41910 h 43662"/>
                <a:gd name="connsiteX3" fmla="*/ 63627 w 66675"/>
                <a:gd name="connsiteY3" fmla="*/ 42901 h 43662"/>
                <a:gd name="connsiteX4" fmla="*/ 57150 w 66675"/>
                <a:gd name="connsiteY4" fmla="*/ 43662 h 43662"/>
                <a:gd name="connsiteX5" fmla="*/ 37871 w 66675"/>
                <a:gd name="connsiteY5" fmla="*/ 32232 h 43662"/>
                <a:gd name="connsiteX6" fmla="*/ 23927 w 66675"/>
                <a:gd name="connsiteY6" fmla="*/ 24003 h 43662"/>
                <a:gd name="connsiteX7" fmla="*/ 0 w 66675"/>
                <a:gd name="connsiteY7" fmla="*/ 3429 h 43662"/>
                <a:gd name="connsiteX8" fmla="*/ 4877 w 66675"/>
                <a:gd name="connsiteY8" fmla="*/ 2591 h 43662"/>
                <a:gd name="connsiteX9" fmla="*/ 4877 w 66675"/>
                <a:gd name="connsiteY9" fmla="*/ 2743 h 43662"/>
                <a:gd name="connsiteX10" fmla="*/ 5410 w 66675"/>
                <a:gd name="connsiteY10" fmla="*/ 2133 h 43662"/>
                <a:gd name="connsiteX11" fmla="*/ 11583 w 66675"/>
                <a:gd name="connsiteY11" fmla="*/ 0 h 43662"/>
                <a:gd name="connsiteX12" fmla="*/ 20422 w 66675"/>
                <a:gd name="connsiteY12" fmla="*/ 8153 h 43662"/>
                <a:gd name="connsiteX13" fmla="*/ 43586 w 66675"/>
                <a:gd name="connsiteY13" fmla="*/ 23774 h 43662"/>
                <a:gd name="connsiteX14" fmla="*/ 66675 w 66675"/>
                <a:gd name="connsiteY14" fmla="*/ 37186 h 43662"/>
                <a:gd name="connsiteX15" fmla="*/ 55778 w 66675"/>
                <a:gd name="connsiteY15" fmla="*/ 39243 h 43662"/>
                <a:gd name="connsiteX16" fmla="*/ 57531 w 66675"/>
                <a:gd name="connsiteY16" fmla="*/ 38557 h 43662"/>
                <a:gd name="connsiteX17" fmla="*/ 53797 w 66675"/>
                <a:gd name="connsiteY17" fmla="*/ 36881 h 43662"/>
                <a:gd name="connsiteX18" fmla="*/ 51511 w 66675"/>
                <a:gd name="connsiteY18" fmla="*/ 36500 h 43662"/>
                <a:gd name="connsiteX19" fmla="*/ 52578 w 66675"/>
                <a:gd name="connsiteY19" fmla="*/ 37871 h 43662"/>
                <a:gd name="connsiteX20" fmla="*/ 55778 w 66675"/>
                <a:gd name="connsiteY20" fmla="*/ 39243 h 43662"/>
                <a:gd name="connsiteX21" fmla="*/ 32309 w 66675"/>
                <a:gd name="connsiteY21" fmla="*/ 24384 h 43662"/>
                <a:gd name="connsiteX22" fmla="*/ 31471 w 66675"/>
                <a:gd name="connsiteY22" fmla="*/ 24003 h 43662"/>
                <a:gd name="connsiteX23" fmla="*/ 32309 w 66675"/>
                <a:gd name="connsiteY23" fmla="*/ 24384 h 43662"/>
                <a:gd name="connsiteX24" fmla="*/ 25146 w 66675"/>
                <a:gd name="connsiteY24" fmla="*/ 19888 h 43662"/>
                <a:gd name="connsiteX25" fmla="*/ 25603 w 66675"/>
                <a:gd name="connsiteY25" fmla="*/ 19203 h 43662"/>
                <a:gd name="connsiteX26" fmla="*/ 22936 w 66675"/>
                <a:gd name="connsiteY26" fmla="*/ 17678 h 43662"/>
                <a:gd name="connsiteX27" fmla="*/ 21565 w 66675"/>
                <a:gd name="connsiteY27" fmla="*/ 16688 h 43662"/>
                <a:gd name="connsiteX28" fmla="*/ 20193 w 66675"/>
                <a:gd name="connsiteY28" fmla="*/ 15697 h 43662"/>
                <a:gd name="connsiteX29" fmla="*/ 18821 w 66675"/>
                <a:gd name="connsiteY29" fmla="*/ 14707 h 43662"/>
                <a:gd name="connsiteX30" fmla="*/ 17602 w 66675"/>
                <a:gd name="connsiteY30" fmla="*/ 14707 h 43662"/>
                <a:gd name="connsiteX31" fmla="*/ 18821 w 66675"/>
                <a:gd name="connsiteY31" fmla="*/ 15697 h 43662"/>
                <a:gd name="connsiteX32" fmla="*/ 20193 w 66675"/>
                <a:gd name="connsiteY32" fmla="*/ 16688 h 43662"/>
                <a:gd name="connsiteX33" fmla="*/ 21565 w 66675"/>
                <a:gd name="connsiteY33" fmla="*/ 17678 h 43662"/>
                <a:gd name="connsiteX34" fmla="*/ 22936 w 66675"/>
                <a:gd name="connsiteY34" fmla="*/ 18669 h 43662"/>
                <a:gd name="connsiteX35" fmla="*/ 25146 w 66675"/>
                <a:gd name="connsiteY35" fmla="*/ 19964 h 43662"/>
                <a:gd name="connsiteX36" fmla="*/ 13945 w 66675"/>
                <a:gd name="connsiteY36" fmla="*/ 13106 h 43662"/>
                <a:gd name="connsiteX37" fmla="*/ 14173 w 66675"/>
                <a:gd name="connsiteY37" fmla="*/ 11354 h 43662"/>
                <a:gd name="connsiteX38" fmla="*/ 12802 w 66675"/>
                <a:gd name="connsiteY38" fmla="*/ 10439 h 43662"/>
                <a:gd name="connsiteX39" fmla="*/ 13868 w 66675"/>
                <a:gd name="connsiteY39" fmla="*/ 13030 h 43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66675" h="43662">
                  <a:moveTo>
                    <a:pt x="66599" y="37186"/>
                  </a:moveTo>
                  <a:lnTo>
                    <a:pt x="62484" y="41224"/>
                  </a:lnTo>
                  <a:cubicBezTo>
                    <a:pt x="62484" y="41224"/>
                    <a:pt x="62103" y="41834"/>
                    <a:pt x="62256" y="41910"/>
                  </a:cubicBezTo>
                  <a:cubicBezTo>
                    <a:pt x="62713" y="42215"/>
                    <a:pt x="63170" y="42748"/>
                    <a:pt x="63627" y="42901"/>
                  </a:cubicBezTo>
                  <a:lnTo>
                    <a:pt x="57150" y="43662"/>
                  </a:lnTo>
                  <a:cubicBezTo>
                    <a:pt x="50444" y="40081"/>
                    <a:pt x="44120" y="36195"/>
                    <a:pt x="37871" y="32232"/>
                  </a:cubicBezTo>
                  <a:cubicBezTo>
                    <a:pt x="33376" y="29337"/>
                    <a:pt x="28194" y="26975"/>
                    <a:pt x="23927" y="24003"/>
                  </a:cubicBezTo>
                  <a:cubicBezTo>
                    <a:pt x="15011" y="17755"/>
                    <a:pt x="6706" y="11125"/>
                    <a:pt x="0" y="3429"/>
                  </a:cubicBezTo>
                  <a:lnTo>
                    <a:pt x="4877" y="2591"/>
                  </a:lnTo>
                  <a:cubicBezTo>
                    <a:pt x="4877" y="2591"/>
                    <a:pt x="4877" y="2667"/>
                    <a:pt x="4877" y="2743"/>
                  </a:cubicBezTo>
                  <a:lnTo>
                    <a:pt x="5410" y="2133"/>
                  </a:lnTo>
                  <a:lnTo>
                    <a:pt x="11583" y="0"/>
                  </a:lnTo>
                  <a:cubicBezTo>
                    <a:pt x="14173" y="2896"/>
                    <a:pt x="16764" y="5791"/>
                    <a:pt x="20422" y="8153"/>
                  </a:cubicBezTo>
                  <a:cubicBezTo>
                    <a:pt x="28270" y="13259"/>
                    <a:pt x="36043" y="18440"/>
                    <a:pt x="43586" y="23774"/>
                  </a:cubicBezTo>
                  <a:cubicBezTo>
                    <a:pt x="50673" y="28728"/>
                    <a:pt x="58446" y="33223"/>
                    <a:pt x="66675" y="37186"/>
                  </a:cubicBezTo>
                  <a:close/>
                  <a:moveTo>
                    <a:pt x="55778" y="39243"/>
                  </a:moveTo>
                  <a:cubicBezTo>
                    <a:pt x="56388" y="39014"/>
                    <a:pt x="56921" y="38786"/>
                    <a:pt x="57531" y="38557"/>
                  </a:cubicBezTo>
                  <a:cubicBezTo>
                    <a:pt x="56312" y="38024"/>
                    <a:pt x="55093" y="37338"/>
                    <a:pt x="53797" y="36881"/>
                  </a:cubicBezTo>
                  <a:cubicBezTo>
                    <a:pt x="53111" y="36652"/>
                    <a:pt x="52273" y="36652"/>
                    <a:pt x="51511" y="36500"/>
                  </a:cubicBezTo>
                  <a:cubicBezTo>
                    <a:pt x="51816" y="36957"/>
                    <a:pt x="52121" y="37414"/>
                    <a:pt x="52578" y="37871"/>
                  </a:cubicBezTo>
                  <a:cubicBezTo>
                    <a:pt x="53111" y="38405"/>
                    <a:pt x="53797" y="38786"/>
                    <a:pt x="55778" y="39243"/>
                  </a:cubicBezTo>
                  <a:close/>
                  <a:moveTo>
                    <a:pt x="32309" y="24384"/>
                  </a:moveTo>
                  <a:cubicBezTo>
                    <a:pt x="32309" y="24384"/>
                    <a:pt x="31776" y="24155"/>
                    <a:pt x="31471" y="24003"/>
                  </a:cubicBezTo>
                  <a:cubicBezTo>
                    <a:pt x="31471" y="24308"/>
                    <a:pt x="31547" y="24612"/>
                    <a:pt x="32309" y="24384"/>
                  </a:cubicBezTo>
                  <a:close/>
                  <a:moveTo>
                    <a:pt x="25146" y="19888"/>
                  </a:moveTo>
                  <a:cubicBezTo>
                    <a:pt x="25146" y="19888"/>
                    <a:pt x="25679" y="19203"/>
                    <a:pt x="25603" y="19203"/>
                  </a:cubicBezTo>
                  <a:cubicBezTo>
                    <a:pt x="24765" y="18821"/>
                    <a:pt x="23851" y="18440"/>
                    <a:pt x="22936" y="17678"/>
                  </a:cubicBezTo>
                  <a:cubicBezTo>
                    <a:pt x="22479" y="17526"/>
                    <a:pt x="22022" y="17373"/>
                    <a:pt x="21565" y="16688"/>
                  </a:cubicBezTo>
                  <a:cubicBezTo>
                    <a:pt x="21108" y="16535"/>
                    <a:pt x="20650" y="16383"/>
                    <a:pt x="20193" y="15697"/>
                  </a:cubicBezTo>
                  <a:cubicBezTo>
                    <a:pt x="19736" y="15545"/>
                    <a:pt x="19279" y="15393"/>
                    <a:pt x="18821" y="14707"/>
                  </a:cubicBezTo>
                  <a:cubicBezTo>
                    <a:pt x="18441" y="14707"/>
                    <a:pt x="17983" y="14707"/>
                    <a:pt x="17602" y="14707"/>
                  </a:cubicBezTo>
                  <a:cubicBezTo>
                    <a:pt x="17983" y="14859"/>
                    <a:pt x="18441" y="15087"/>
                    <a:pt x="18821" y="15697"/>
                  </a:cubicBezTo>
                  <a:cubicBezTo>
                    <a:pt x="19279" y="15850"/>
                    <a:pt x="19736" y="16002"/>
                    <a:pt x="20193" y="16688"/>
                  </a:cubicBezTo>
                  <a:cubicBezTo>
                    <a:pt x="20650" y="16840"/>
                    <a:pt x="21108" y="16992"/>
                    <a:pt x="21565" y="17678"/>
                  </a:cubicBezTo>
                  <a:cubicBezTo>
                    <a:pt x="22022" y="17831"/>
                    <a:pt x="22479" y="17983"/>
                    <a:pt x="22936" y="18669"/>
                  </a:cubicBezTo>
                  <a:cubicBezTo>
                    <a:pt x="23698" y="19126"/>
                    <a:pt x="24384" y="19507"/>
                    <a:pt x="25146" y="19964"/>
                  </a:cubicBezTo>
                  <a:close/>
                  <a:moveTo>
                    <a:pt x="13945" y="13106"/>
                  </a:moveTo>
                  <a:cubicBezTo>
                    <a:pt x="14249" y="12725"/>
                    <a:pt x="14554" y="12268"/>
                    <a:pt x="14173" y="11354"/>
                  </a:cubicBezTo>
                  <a:cubicBezTo>
                    <a:pt x="13716" y="11049"/>
                    <a:pt x="12878" y="10439"/>
                    <a:pt x="12802" y="10439"/>
                  </a:cubicBezTo>
                  <a:cubicBezTo>
                    <a:pt x="10973" y="11735"/>
                    <a:pt x="13106" y="12268"/>
                    <a:pt x="13868" y="13030"/>
                  </a:cubicBezTo>
                  <a:close/>
                </a:path>
              </a:pathLst>
            </a:custGeom>
            <a:solidFill>
              <a:srgbClr val="040000"/>
            </a:solidFill>
            <a:ln w="7620" cap="flat">
              <a:noFill/>
              <a:prstDash val="solid"/>
              <a:miter/>
            </a:ln>
          </p:spPr>
          <p:txBody>
            <a:bodyPr rtlCol="0" anchor="ctr"/>
            <a:lstStyle/>
            <a:p>
              <a:endParaRPr lang="ja-JP" altLang="en-US"/>
            </a:p>
          </p:txBody>
        </p:sp>
        <p:sp>
          <p:nvSpPr>
            <p:cNvPr id="103" name="フリーフォーム: 図形 102">
              <a:extLst>
                <a:ext uri="{FF2B5EF4-FFF2-40B4-BE49-F238E27FC236}">
                  <a16:creationId xmlns:a16="http://schemas.microsoft.com/office/drawing/2014/main" id="{CC8C87EE-3D08-0A70-DC9E-312A00D19E54}"/>
                </a:ext>
              </a:extLst>
            </p:cNvPr>
            <p:cNvSpPr/>
            <p:nvPr/>
          </p:nvSpPr>
          <p:spPr>
            <a:xfrm>
              <a:off x="4838220" y="3917539"/>
              <a:ext cx="133257" cy="149102"/>
            </a:xfrm>
            <a:custGeom>
              <a:avLst/>
              <a:gdLst>
                <a:gd name="connsiteX0" fmla="*/ 132534 w 133257"/>
                <a:gd name="connsiteY0" fmla="*/ 56291 h 149102"/>
                <a:gd name="connsiteX1" fmla="*/ 132916 w 133257"/>
                <a:gd name="connsiteY1" fmla="*/ 65587 h 149102"/>
                <a:gd name="connsiteX2" fmla="*/ 132611 w 133257"/>
                <a:gd name="connsiteY2" fmla="*/ 75188 h 149102"/>
                <a:gd name="connsiteX3" fmla="*/ 126210 w 133257"/>
                <a:gd name="connsiteY3" fmla="*/ 100639 h 149102"/>
                <a:gd name="connsiteX4" fmla="*/ 127810 w 133257"/>
                <a:gd name="connsiteY4" fmla="*/ 103916 h 149102"/>
                <a:gd name="connsiteX5" fmla="*/ 129182 w 133257"/>
                <a:gd name="connsiteY5" fmla="*/ 104830 h 149102"/>
                <a:gd name="connsiteX6" fmla="*/ 125372 w 133257"/>
                <a:gd name="connsiteY6" fmla="*/ 106964 h 149102"/>
                <a:gd name="connsiteX7" fmla="*/ 124838 w 133257"/>
                <a:gd name="connsiteY7" fmla="*/ 108488 h 149102"/>
                <a:gd name="connsiteX8" fmla="*/ 125296 w 133257"/>
                <a:gd name="connsiteY8" fmla="*/ 108564 h 149102"/>
                <a:gd name="connsiteX9" fmla="*/ 123848 w 133257"/>
                <a:gd name="connsiteY9" fmla="*/ 112603 h 149102"/>
                <a:gd name="connsiteX10" fmla="*/ 121333 w 133257"/>
                <a:gd name="connsiteY10" fmla="*/ 113746 h 149102"/>
                <a:gd name="connsiteX11" fmla="*/ 103274 w 133257"/>
                <a:gd name="connsiteY11" fmla="*/ 131957 h 149102"/>
                <a:gd name="connsiteX12" fmla="*/ 96644 w 133257"/>
                <a:gd name="connsiteY12" fmla="*/ 140035 h 149102"/>
                <a:gd name="connsiteX13" fmla="*/ 88491 w 133257"/>
                <a:gd name="connsiteY13" fmla="*/ 149102 h 149102"/>
                <a:gd name="connsiteX14" fmla="*/ 82852 w 133257"/>
                <a:gd name="connsiteY14" fmla="*/ 147045 h 149102"/>
                <a:gd name="connsiteX15" fmla="*/ 83843 w 133257"/>
                <a:gd name="connsiteY15" fmla="*/ 145369 h 149102"/>
                <a:gd name="connsiteX16" fmla="*/ 83919 w 133257"/>
                <a:gd name="connsiteY16" fmla="*/ 144454 h 149102"/>
                <a:gd name="connsiteX17" fmla="*/ 82776 w 133257"/>
                <a:gd name="connsiteY17" fmla="*/ 145216 h 149102"/>
                <a:gd name="connsiteX18" fmla="*/ 78280 w 133257"/>
                <a:gd name="connsiteY18" fmla="*/ 144683 h 149102"/>
                <a:gd name="connsiteX19" fmla="*/ 80109 w 133257"/>
                <a:gd name="connsiteY19" fmla="*/ 143007 h 149102"/>
                <a:gd name="connsiteX20" fmla="*/ 86814 w 133257"/>
                <a:gd name="connsiteY20" fmla="*/ 135463 h 149102"/>
                <a:gd name="connsiteX21" fmla="*/ 94739 w 133257"/>
                <a:gd name="connsiteY21" fmla="*/ 125785 h 149102"/>
                <a:gd name="connsiteX22" fmla="*/ 105484 w 133257"/>
                <a:gd name="connsiteY22" fmla="*/ 112755 h 149102"/>
                <a:gd name="connsiteX23" fmla="*/ 113942 w 133257"/>
                <a:gd name="connsiteY23" fmla="*/ 98430 h 149102"/>
                <a:gd name="connsiteX24" fmla="*/ 116609 w 133257"/>
                <a:gd name="connsiteY24" fmla="*/ 91572 h 149102"/>
                <a:gd name="connsiteX25" fmla="*/ 120800 w 133257"/>
                <a:gd name="connsiteY25" fmla="*/ 76484 h 149102"/>
                <a:gd name="connsiteX26" fmla="*/ 123314 w 133257"/>
                <a:gd name="connsiteY26" fmla="*/ 64292 h 149102"/>
                <a:gd name="connsiteX27" fmla="*/ 121943 w 133257"/>
                <a:gd name="connsiteY27" fmla="*/ 56138 h 149102"/>
                <a:gd name="connsiteX28" fmla="*/ 112723 w 133257"/>
                <a:gd name="connsiteY28" fmla="*/ 46995 h 149102"/>
                <a:gd name="connsiteX29" fmla="*/ 108684 w 133257"/>
                <a:gd name="connsiteY29" fmla="*/ 47147 h 149102"/>
                <a:gd name="connsiteX30" fmla="*/ 99388 w 133257"/>
                <a:gd name="connsiteY30" fmla="*/ 59263 h 149102"/>
                <a:gd name="connsiteX31" fmla="*/ 99616 w 133257"/>
                <a:gd name="connsiteY31" fmla="*/ 59644 h 149102"/>
                <a:gd name="connsiteX32" fmla="*/ 99311 w 133257"/>
                <a:gd name="connsiteY32" fmla="*/ 73283 h 149102"/>
                <a:gd name="connsiteX33" fmla="*/ 96721 w 133257"/>
                <a:gd name="connsiteY33" fmla="*/ 74807 h 149102"/>
                <a:gd name="connsiteX34" fmla="*/ 79499 w 133257"/>
                <a:gd name="connsiteY34" fmla="*/ 82123 h 149102"/>
                <a:gd name="connsiteX35" fmla="*/ 72641 w 133257"/>
                <a:gd name="connsiteY35" fmla="*/ 86923 h 149102"/>
                <a:gd name="connsiteX36" fmla="*/ 63193 w 133257"/>
                <a:gd name="connsiteY36" fmla="*/ 98048 h 149102"/>
                <a:gd name="connsiteX37" fmla="*/ 57020 w 133257"/>
                <a:gd name="connsiteY37" fmla="*/ 99496 h 149102"/>
                <a:gd name="connsiteX38" fmla="*/ 53515 w 133257"/>
                <a:gd name="connsiteY38" fmla="*/ 94391 h 149102"/>
                <a:gd name="connsiteX39" fmla="*/ 61897 w 133257"/>
                <a:gd name="connsiteY39" fmla="*/ 83952 h 149102"/>
                <a:gd name="connsiteX40" fmla="*/ 79118 w 133257"/>
                <a:gd name="connsiteY40" fmla="*/ 71531 h 149102"/>
                <a:gd name="connsiteX41" fmla="*/ 84452 w 133257"/>
                <a:gd name="connsiteY41" fmla="*/ 68788 h 149102"/>
                <a:gd name="connsiteX42" fmla="*/ 84605 w 133257"/>
                <a:gd name="connsiteY42" fmla="*/ 63606 h 149102"/>
                <a:gd name="connsiteX43" fmla="*/ 81938 w 133257"/>
                <a:gd name="connsiteY43" fmla="*/ 49966 h 149102"/>
                <a:gd name="connsiteX44" fmla="*/ 79347 w 133257"/>
                <a:gd name="connsiteY44" fmla="*/ 21467 h 149102"/>
                <a:gd name="connsiteX45" fmla="*/ 72108 w 133257"/>
                <a:gd name="connsiteY45" fmla="*/ 11104 h 149102"/>
                <a:gd name="connsiteX46" fmla="*/ 61821 w 133257"/>
                <a:gd name="connsiteY46" fmla="*/ 12400 h 149102"/>
                <a:gd name="connsiteX47" fmla="*/ 57554 w 133257"/>
                <a:gd name="connsiteY47" fmla="*/ 23677 h 149102"/>
                <a:gd name="connsiteX48" fmla="*/ 55191 w 133257"/>
                <a:gd name="connsiteY48" fmla="*/ 41661 h 149102"/>
                <a:gd name="connsiteX49" fmla="*/ 56563 w 133257"/>
                <a:gd name="connsiteY49" fmla="*/ 53243 h 149102"/>
                <a:gd name="connsiteX50" fmla="*/ 57706 w 133257"/>
                <a:gd name="connsiteY50" fmla="*/ 62006 h 149102"/>
                <a:gd name="connsiteX51" fmla="*/ 53896 w 133257"/>
                <a:gd name="connsiteY51" fmla="*/ 68864 h 149102"/>
                <a:gd name="connsiteX52" fmla="*/ 49248 w 133257"/>
                <a:gd name="connsiteY52" fmla="*/ 69321 h 149102"/>
                <a:gd name="connsiteX53" fmla="*/ 42999 w 133257"/>
                <a:gd name="connsiteY53" fmla="*/ 62997 h 149102"/>
                <a:gd name="connsiteX54" fmla="*/ 40561 w 133257"/>
                <a:gd name="connsiteY54" fmla="*/ 54615 h 149102"/>
                <a:gd name="connsiteX55" fmla="*/ 36294 w 133257"/>
                <a:gd name="connsiteY55" fmla="*/ 41965 h 149102"/>
                <a:gd name="connsiteX56" fmla="*/ 29969 w 133257"/>
                <a:gd name="connsiteY56" fmla="*/ 34041 h 149102"/>
                <a:gd name="connsiteX57" fmla="*/ 18920 w 133257"/>
                <a:gd name="connsiteY57" fmla="*/ 31145 h 149102"/>
                <a:gd name="connsiteX58" fmla="*/ 16558 w 133257"/>
                <a:gd name="connsiteY58" fmla="*/ 31526 h 149102"/>
                <a:gd name="connsiteX59" fmla="*/ 11072 w 133257"/>
                <a:gd name="connsiteY59" fmla="*/ 40441 h 149102"/>
                <a:gd name="connsiteX60" fmla="*/ 13434 w 133257"/>
                <a:gd name="connsiteY60" fmla="*/ 47604 h 149102"/>
                <a:gd name="connsiteX61" fmla="*/ 8709 w 133257"/>
                <a:gd name="connsiteY61" fmla="*/ 48823 h 149102"/>
                <a:gd name="connsiteX62" fmla="*/ 8329 w 133257"/>
                <a:gd name="connsiteY62" fmla="*/ 48823 h 149102"/>
                <a:gd name="connsiteX63" fmla="*/ 632 w 133257"/>
                <a:gd name="connsiteY63" fmla="*/ 48214 h 149102"/>
                <a:gd name="connsiteX64" fmla="*/ 1547 w 133257"/>
                <a:gd name="connsiteY64" fmla="*/ 46004 h 149102"/>
                <a:gd name="connsiteX65" fmla="*/ 3680 w 133257"/>
                <a:gd name="connsiteY65" fmla="*/ 27259 h 149102"/>
                <a:gd name="connsiteX66" fmla="*/ 16406 w 133257"/>
                <a:gd name="connsiteY66" fmla="*/ 22915 h 149102"/>
                <a:gd name="connsiteX67" fmla="*/ 22959 w 133257"/>
                <a:gd name="connsiteY67" fmla="*/ 24211 h 149102"/>
                <a:gd name="connsiteX68" fmla="*/ 38656 w 133257"/>
                <a:gd name="connsiteY68" fmla="*/ 29468 h 149102"/>
                <a:gd name="connsiteX69" fmla="*/ 43076 w 133257"/>
                <a:gd name="connsiteY69" fmla="*/ 34802 h 149102"/>
                <a:gd name="connsiteX70" fmla="*/ 44447 w 133257"/>
                <a:gd name="connsiteY70" fmla="*/ 37241 h 149102"/>
                <a:gd name="connsiteX71" fmla="*/ 45362 w 133257"/>
                <a:gd name="connsiteY71" fmla="*/ 38460 h 149102"/>
                <a:gd name="connsiteX72" fmla="*/ 45743 w 133257"/>
                <a:gd name="connsiteY72" fmla="*/ 37165 h 149102"/>
                <a:gd name="connsiteX73" fmla="*/ 45895 w 133257"/>
                <a:gd name="connsiteY73" fmla="*/ 21315 h 149102"/>
                <a:gd name="connsiteX74" fmla="*/ 50010 w 133257"/>
                <a:gd name="connsiteY74" fmla="*/ 7675 h 149102"/>
                <a:gd name="connsiteX75" fmla="*/ 72032 w 133257"/>
                <a:gd name="connsiteY75" fmla="*/ 1503 h 149102"/>
                <a:gd name="connsiteX76" fmla="*/ 88872 w 133257"/>
                <a:gd name="connsiteY76" fmla="*/ 15981 h 149102"/>
                <a:gd name="connsiteX77" fmla="*/ 92682 w 133257"/>
                <a:gd name="connsiteY77" fmla="*/ 41737 h 149102"/>
                <a:gd name="connsiteX78" fmla="*/ 92682 w 133257"/>
                <a:gd name="connsiteY78" fmla="*/ 44099 h 149102"/>
                <a:gd name="connsiteX79" fmla="*/ 93901 w 133257"/>
                <a:gd name="connsiteY79" fmla="*/ 45394 h 149102"/>
                <a:gd name="connsiteX80" fmla="*/ 95273 w 133257"/>
                <a:gd name="connsiteY80" fmla="*/ 44175 h 149102"/>
                <a:gd name="connsiteX81" fmla="*/ 99388 w 133257"/>
                <a:gd name="connsiteY81" fmla="*/ 40137 h 149102"/>
                <a:gd name="connsiteX82" fmla="*/ 110360 w 133257"/>
                <a:gd name="connsiteY82" fmla="*/ 38155 h 149102"/>
                <a:gd name="connsiteX83" fmla="*/ 124076 w 133257"/>
                <a:gd name="connsiteY83" fmla="*/ 43489 h 149102"/>
                <a:gd name="connsiteX84" fmla="*/ 132611 w 133257"/>
                <a:gd name="connsiteY84" fmla="*/ 56215 h 149102"/>
                <a:gd name="connsiteX85" fmla="*/ 109979 w 133257"/>
                <a:gd name="connsiteY85" fmla="*/ 115041 h 149102"/>
                <a:gd name="connsiteX86" fmla="*/ 109598 w 133257"/>
                <a:gd name="connsiteY86" fmla="*/ 113822 h 149102"/>
                <a:gd name="connsiteX87" fmla="*/ 108760 w 133257"/>
                <a:gd name="connsiteY87" fmla="*/ 113974 h 149102"/>
                <a:gd name="connsiteX88" fmla="*/ 109979 w 133257"/>
                <a:gd name="connsiteY88" fmla="*/ 115041 h 149102"/>
                <a:gd name="connsiteX89" fmla="*/ 86510 w 133257"/>
                <a:gd name="connsiteY89" fmla="*/ 51186 h 149102"/>
                <a:gd name="connsiteX90" fmla="*/ 88491 w 133257"/>
                <a:gd name="connsiteY90" fmla="*/ 50119 h 149102"/>
                <a:gd name="connsiteX91" fmla="*/ 86129 w 133257"/>
                <a:gd name="connsiteY91" fmla="*/ 48595 h 149102"/>
                <a:gd name="connsiteX92" fmla="*/ 86434 w 133257"/>
                <a:gd name="connsiteY92" fmla="*/ 51262 h 149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3257" h="149102">
                  <a:moveTo>
                    <a:pt x="132534" y="56291"/>
                  </a:moveTo>
                  <a:cubicBezTo>
                    <a:pt x="132992" y="59263"/>
                    <a:pt x="133678" y="62387"/>
                    <a:pt x="132916" y="65587"/>
                  </a:cubicBezTo>
                  <a:cubicBezTo>
                    <a:pt x="132154" y="68712"/>
                    <a:pt x="133525" y="72064"/>
                    <a:pt x="132611" y="75188"/>
                  </a:cubicBezTo>
                  <a:cubicBezTo>
                    <a:pt x="130172" y="83647"/>
                    <a:pt x="130706" y="92486"/>
                    <a:pt x="126210" y="100639"/>
                  </a:cubicBezTo>
                  <a:cubicBezTo>
                    <a:pt x="125524" y="101935"/>
                    <a:pt x="126362" y="103002"/>
                    <a:pt x="127810" y="103916"/>
                  </a:cubicBezTo>
                  <a:cubicBezTo>
                    <a:pt x="128267" y="104221"/>
                    <a:pt x="128724" y="104526"/>
                    <a:pt x="129182" y="104830"/>
                  </a:cubicBezTo>
                  <a:lnTo>
                    <a:pt x="125372" y="106964"/>
                  </a:lnTo>
                  <a:cubicBezTo>
                    <a:pt x="125219" y="107497"/>
                    <a:pt x="124991" y="107955"/>
                    <a:pt x="124838" y="108488"/>
                  </a:cubicBezTo>
                  <a:cubicBezTo>
                    <a:pt x="124838" y="108488"/>
                    <a:pt x="125067" y="108488"/>
                    <a:pt x="125296" y="108564"/>
                  </a:cubicBezTo>
                  <a:lnTo>
                    <a:pt x="123848" y="112603"/>
                  </a:lnTo>
                  <a:cubicBezTo>
                    <a:pt x="122933" y="112603"/>
                    <a:pt x="122095" y="112984"/>
                    <a:pt x="121333" y="113746"/>
                  </a:cubicBezTo>
                  <a:cubicBezTo>
                    <a:pt x="115237" y="119766"/>
                    <a:pt x="109141" y="125785"/>
                    <a:pt x="103274" y="131957"/>
                  </a:cubicBezTo>
                  <a:cubicBezTo>
                    <a:pt x="100835" y="134548"/>
                    <a:pt x="98930" y="137368"/>
                    <a:pt x="96644" y="140035"/>
                  </a:cubicBezTo>
                  <a:cubicBezTo>
                    <a:pt x="93977" y="143083"/>
                    <a:pt x="91158" y="146055"/>
                    <a:pt x="88491" y="149102"/>
                  </a:cubicBezTo>
                  <a:lnTo>
                    <a:pt x="82852" y="147045"/>
                  </a:lnTo>
                  <a:cubicBezTo>
                    <a:pt x="82928" y="146512"/>
                    <a:pt x="83081" y="145902"/>
                    <a:pt x="83843" y="145369"/>
                  </a:cubicBezTo>
                  <a:cubicBezTo>
                    <a:pt x="83843" y="145064"/>
                    <a:pt x="83843" y="144759"/>
                    <a:pt x="83919" y="144454"/>
                  </a:cubicBezTo>
                  <a:cubicBezTo>
                    <a:pt x="83690" y="144683"/>
                    <a:pt x="83462" y="144988"/>
                    <a:pt x="82776" y="145216"/>
                  </a:cubicBezTo>
                  <a:lnTo>
                    <a:pt x="78280" y="144683"/>
                  </a:lnTo>
                  <a:cubicBezTo>
                    <a:pt x="78814" y="144150"/>
                    <a:pt x="79423" y="143540"/>
                    <a:pt x="80109" y="143007"/>
                  </a:cubicBezTo>
                  <a:cubicBezTo>
                    <a:pt x="82928" y="140873"/>
                    <a:pt x="84833" y="138053"/>
                    <a:pt x="86814" y="135463"/>
                  </a:cubicBezTo>
                  <a:cubicBezTo>
                    <a:pt x="89329" y="132186"/>
                    <a:pt x="91463" y="128833"/>
                    <a:pt x="94739" y="125785"/>
                  </a:cubicBezTo>
                  <a:cubicBezTo>
                    <a:pt x="99006" y="121823"/>
                    <a:pt x="101369" y="116794"/>
                    <a:pt x="105484" y="112755"/>
                  </a:cubicBezTo>
                  <a:cubicBezTo>
                    <a:pt x="109903" y="108336"/>
                    <a:pt x="110665" y="103078"/>
                    <a:pt x="113942" y="98430"/>
                  </a:cubicBezTo>
                  <a:cubicBezTo>
                    <a:pt x="115389" y="96372"/>
                    <a:pt x="116533" y="93857"/>
                    <a:pt x="116609" y="91572"/>
                  </a:cubicBezTo>
                  <a:cubicBezTo>
                    <a:pt x="116837" y="86314"/>
                    <a:pt x="119961" y="81589"/>
                    <a:pt x="120800" y="76484"/>
                  </a:cubicBezTo>
                  <a:cubicBezTo>
                    <a:pt x="121486" y="72445"/>
                    <a:pt x="122933" y="68407"/>
                    <a:pt x="123314" y="64292"/>
                  </a:cubicBezTo>
                  <a:cubicBezTo>
                    <a:pt x="123543" y="61549"/>
                    <a:pt x="123314" y="58577"/>
                    <a:pt x="121943" y="56138"/>
                  </a:cubicBezTo>
                  <a:cubicBezTo>
                    <a:pt x="119885" y="52710"/>
                    <a:pt x="118742" y="48442"/>
                    <a:pt x="112723" y="46995"/>
                  </a:cubicBezTo>
                  <a:cubicBezTo>
                    <a:pt x="111503" y="46690"/>
                    <a:pt x="109751" y="46690"/>
                    <a:pt x="108684" y="47147"/>
                  </a:cubicBezTo>
                  <a:cubicBezTo>
                    <a:pt x="101902" y="49662"/>
                    <a:pt x="103045" y="55453"/>
                    <a:pt x="99388" y="59263"/>
                  </a:cubicBezTo>
                  <a:cubicBezTo>
                    <a:pt x="99311" y="59263"/>
                    <a:pt x="99464" y="59567"/>
                    <a:pt x="99616" y="59644"/>
                  </a:cubicBezTo>
                  <a:cubicBezTo>
                    <a:pt x="102740" y="64216"/>
                    <a:pt x="99616" y="68788"/>
                    <a:pt x="99311" y="73283"/>
                  </a:cubicBezTo>
                  <a:cubicBezTo>
                    <a:pt x="99311" y="73817"/>
                    <a:pt x="97711" y="74427"/>
                    <a:pt x="96721" y="74807"/>
                  </a:cubicBezTo>
                  <a:cubicBezTo>
                    <a:pt x="91006" y="77246"/>
                    <a:pt x="85062" y="79456"/>
                    <a:pt x="79499" y="82123"/>
                  </a:cubicBezTo>
                  <a:cubicBezTo>
                    <a:pt x="76832" y="83342"/>
                    <a:pt x="74394" y="85018"/>
                    <a:pt x="72641" y="86923"/>
                  </a:cubicBezTo>
                  <a:cubicBezTo>
                    <a:pt x="69212" y="90505"/>
                    <a:pt x="66241" y="94315"/>
                    <a:pt x="63193" y="98048"/>
                  </a:cubicBezTo>
                  <a:cubicBezTo>
                    <a:pt x="61669" y="99877"/>
                    <a:pt x="60449" y="101097"/>
                    <a:pt x="57020" y="99496"/>
                  </a:cubicBezTo>
                  <a:cubicBezTo>
                    <a:pt x="52372" y="97363"/>
                    <a:pt x="51534" y="97058"/>
                    <a:pt x="53515" y="94391"/>
                  </a:cubicBezTo>
                  <a:cubicBezTo>
                    <a:pt x="56106" y="90810"/>
                    <a:pt x="59001" y="87381"/>
                    <a:pt x="61897" y="83952"/>
                  </a:cubicBezTo>
                  <a:cubicBezTo>
                    <a:pt x="66164" y="78770"/>
                    <a:pt x="71956" y="74655"/>
                    <a:pt x="79118" y="71531"/>
                  </a:cubicBezTo>
                  <a:cubicBezTo>
                    <a:pt x="81023" y="70693"/>
                    <a:pt x="83690" y="70007"/>
                    <a:pt x="84452" y="68788"/>
                  </a:cubicBezTo>
                  <a:cubicBezTo>
                    <a:pt x="85367" y="67340"/>
                    <a:pt x="85138" y="65282"/>
                    <a:pt x="84605" y="63606"/>
                  </a:cubicBezTo>
                  <a:cubicBezTo>
                    <a:pt x="83081" y="59110"/>
                    <a:pt x="82243" y="54615"/>
                    <a:pt x="81938" y="49966"/>
                  </a:cubicBezTo>
                  <a:cubicBezTo>
                    <a:pt x="81328" y="40441"/>
                    <a:pt x="83995" y="30840"/>
                    <a:pt x="79347" y="21467"/>
                  </a:cubicBezTo>
                  <a:cubicBezTo>
                    <a:pt x="77518" y="17734"/>
                    <a:pt x="76299" y="14000"/>
                    <a:pt x="72108" y="11104"/>
                  </a:cubicBezTo>
                  <a:cubicBezTo>
                    <a:pt x="67155" y="7752"/>
                    <a:pt x="65555" y="8056"/>
                    <a:pt x="61821" y="12400"/>
                  </a:cubicBezTo>
                  <a:cubicBezTo>
                    <a:pt x="58773" y="15981"/>
                    <a:pt x="58925" y="19943"/>
                    <a:pt x="57554" y="23677"/>
                  </a:cubicBezTo>
                  <a:cubicBezTo>
                    <a:pt x="55344" y="29697"/>
                    <a:pt x="58544" y="35869"/>
                    <a:pt x="55191" y="41661"/>
                  </a:cubicBezTo>
                  <a:cubicBezTo>
                    <a:pt x="57782" y="45394"/>
                    <a:pt x="56030" y="49433"/>
                    <a:pt x="56563" y="53243"/>
                  </a:cubicBezTo>
                  <a:cubicBezTo>
                    <a:pt x="56944" y="56138"/>
                    <a:pt x="56182" y="59034"/>
                    <a:pt x="57706" y="62006"/>
                  </a:cubicBezTo>
                  <a:cubicBezTo>
                    <a:pt x="59001" y="64521"/>
                    <a:pt x="55954" y="66883"/>
                    <a:pt x="53896" y="68864"/>
                  </a:cubicBezTo>
                  <a:cubicBezTo>
                    <a:pt x="53210" y="69550"/>
                    <a:pt x="49858" y="69855"/>
                    <a:pt x="49248" y="69321"/>
                  </a:cubicBezTo>
                  <a:cubicBezTo>
                    <a:pt x="46809" y="67492"/>
                    <a:pt x="42999" y="66426"/>
                    <a:pt x="42999" y="62997"/>
                  </a:cubicBezTo>
                  <a:cubicBezTo>
                    <a:pt x="42999" y="60177"/>
                    <a:pt x="41476" y="57434"/>
                    <a:pt x="40561" y="54615"/>
                  </a:cubicBezTo>
                  <a:cubicBezTo>
                    <a:pt x="39189" y="50347"/>
                    <a:pt x="38275" y="46004"/>
                    <a:pt x="36294" y="41965"/>
                  </a:cubicBezTo>
                  <a:cubicBezTo>
                    <a:pt x="34922" y="39146"/>
                    <a:pt x="34008" y="35641"/>
                    <a:pt x="29969" y="34041"/>
                  </a:cubicBezTo>
                  <a:cubicBezTo>
                    <a:pt x="26616" y="32669"/>
                    <a:pt x="22654" y="31983"/>
                    <a:pt x="18920" y="31145"/>
                  </a:cubicBezTo>
                  <a:cubicBezTo>
                    <a:pt x="18234" y="30992"/>
                    <a:pt x="17015" y="31145"/>
                    <a:pt x="16558" y="31526"/>
                  </a:cubicBezTo>
                  <a:cubicBezTo>
                    <a:pt x="12977" y="33888"/>
                    <a:pt x="9853" y="36707"/>
                    <a:pt x="11072" y="40441"/>
                  </a:cubicBezTo>
                  <a:cubicBezTo>
                    <a:pt x="11910" y="42803"/>
                    <a:pt x="12596" y="45242"/>
                    <a:pt x="13434" y="47604"/>
                  </a:cubicBezTo>
                  <a:lnTo>
                    <a:pt x="8709" y="48823"/>
                  </a:lnTo>
                  <a:cubicBezTo>
                    <a:pt x="8709" y="48823"/>
                    <a:pt x="8481" y="48823"/>
                    <a:pt x="8329" y="48823"/>
                  </a:cubicBezTo>
                  <a:lnTo>
                    <a:pt x="632" y="48214"/>
                  </a:lnTo>
                  <a:cubicBezTo>
                    <a:pt x="2004" y="47833"/>
                    <a:pt x="2004" y="46918"/>
                    <a:pt x="1547" y="46004"/>
                  </a:cubicBezTo>
                  <a:cubicBezTo>
                    <a:pt x="-1806" y="39527"/>
                    <a:pt x="937" y="33278"/>
                    <a:pt x="3680" y="27259"/>
                  </a:cubicBezTo>
                  <a:cubicBezTo>
                    <a:pt x="5661" y="22915"/>
                    <a:pt x="10386" y="21620"/>
                    <a:pt x="16406" y="22915"/>
                  </a:cubicBezTo>
                  <a:cubicBezTo>
                    <a:pt x="18616" y="23372"/>
                    <a:pt x="20825" y="24287"/>
                    <a:pt x="22959" y="24211"/>
                  </a:cubicBezTo>
                  <a:cubicBezTo>
                    <a:pt x="29436" y="24211"/>
                    <a:pt x="33856" y="27259"/>
                    <a:pt x="38656" y="29468"/>
                  </a:cubicBezTo>
                  <a:cubicBezTo>
                    <a:pt x="40866" y="30459"/>
                    <a:pt x="41704" y="32974"/>
                    <a:pt x="43076" y="34802"/>
                  </a:cubicBezTo>
                  <a:cubicBezTo>
                    <a:pt x="43685" y="35565"/>
                    <a:pt x="43990" y="36479"/>
                    <a:pt x="44447" y="37241"/>
                  </a:cubicBezTo>
                  <a:cubicBezTo>
                    <a:pt x="44676" y="37698"/>
                    <a:pt x="45057" y="38079"/>
                    <a:pt x="45362" y="38460"/>
                  </a:cubicBezTo>
                  <a:cubicBezTo>
                    <a:pt x="45514" y="38003"/>
                    <a:pt x="45743" y="37546"/>
                    <a:pt x="45743" y="37165"/>
                  </a:cubicBezTo>
                  <a:cubicBezTo>
                    <a:pt x="45743" y="31907"/>
                    <a:pt x="45209" y="26573"/>
                    <a:pt x="45895" y="21315"/>
                  </a:cubicBezTo>
                  <a:cubicBezTo>
                    <a:pt x="46505" y="16667"/>
                    <a:pt x="47267" y="11790"/>
                    <a:pt x="50010" y="7675"/>
                  </a:cubicBezTo>
                  <a:cubicBezTo>
                    <a:pt x="55268" y="-21"/>
                    <a:pt x="61059" y="-1621"/>
                    <a:pt x="72032" y="1503"/>
                  </a:cubicBezTo>
                  <a:cubicBezTo>
                    <a:pt x="80947" y="4018"/>
                    <a:pt x="85367" y="9504"/>
                    <a:pt x="88872" y="15981"/>
                  </a:cubicBezTo>
                  <a:cubicBezTo>
                    <a:pt x="93444" y="24439"/>
                    <a:pt x="92377" y="33126"/>
                    <a:pt x="92682" y="41737"/>
                  </a:cubicBezTo>
                  <a:cubicBezTo>
                    <a:pt x="92682" y="42575"/>
                    <a:pt x="92529" y="43337"/>
                    <a:pt x="92682" y="44099"/>
                  </a:cubicBezTo>
                  <a:cubicBezTo>
                    <a:pt x="92834" y="44556"/>
                    <a:pt x="93444" y="44937"/>
                    <a:pt x="93901" y="45394"/>
                  </a:cubicBezTo>
                  <a:cubicBezTo>
                    <a:pt x="94358" y="45013"/>
                    <a:pt x="94892" y="44632"/>
                    <a:pt x="95273" y="44175"/>
                  </a:cubicBezTo>
                  <a:cubicBezTo>
                    <a:pt x="96644" y="42803"/>
                    <a:pt x="97711" y="41280"/>
                    <a:pt x="99388" y="40137"/>
                  </a:cubicBezTo>
                  <a:cubicBezTo>
                    <a:pt x="102436" y="37927"/>
                    <a:pt x="105712" y="37470"/>
                    <a:pt x="110360" y="38155"/>
                  </a:cubicBezTo>
                  <a:cubicBezTo>
                    <a:pt x="116075" y="38917"/>
                    <a:pt x="119809" y="41356"/>
                    <a:pt x="124076" y="43489"/>
                  </a:cubicBezTo>
                  <a:cubicBezTo>
                    <a:pt x="130096" y="46537"/>
                    <a:pt x="131925" y="51414"/>
                    <a:pt x="132611" y="56215"/>
                  </a:cubicBezTo>
                  <a:close/>
                  <a:moveTo>
                    <a:pt x="109979" y="115041"/>
                  </a:moveTo>
                  <a:lnTo>
                    <a:pt x="109598" y="113822"/>
                  </a:lnTo>
                  <a:lnTo>
                    <a:pt x="108760" y="113974"/>
                  </a:lnTo>
                  <a:cubicBezTo>
                    <a:pt x="108913" y="114508"/>
                    <a:pt x="109065" y="114965"/>
                    <a:pt x="109979" y="115041"/>
                  </a:cubicBezTo>
                  <a:close/>
                  <a:moveTo>
                    <a:pt x="86510" y="51186"/>
                  </a:moveTo>
                  <a:cubicBezTo>
                    <a:pt x="87196" y="50805"/>
                    <a:pt x="87881" y="50423"/>
                    <a:pt x="88491" y="50119"/>
                  </a:cubicBezTo>
                  <a:cubicBezTo>
                    <a:pt x="87729" y="49585"/>
                    <a:pt x="86967" y="49128"/>
                    <a:pt x="86129" y="48595"/>
                  </a:cubicBezTo>
                  <a:cubicBezTo>
                    <a:pt x="86053" y="49357"/>
                    <a:pt x="85900" y="50042"/>
                    <a:pt x="86434" y="51262"/>
                  </a:cubicBezTo>
                  <a:close/>
                </a:path>
              </a:pathLst>
            </a:custGeom>
            <a:solidFill>
              <a:srgbClr val="040000"/>
            </a:solidFill>
            <a:ln w="7620" cap="flat">
              <a:noFill/>
              <a:prstDash val="solid"/>
              <a:miter/>
            </a:ln>
          </p:spPr>
          <p:txBody>
            <a:bodyPr rtlCol="0" anchor="ctr"/>
            <a:lstStyle/>
            <a:p>
              <a:endParaRPr lang="ja-JP" altLang="en-US"/>
            </a:p>
          </p:txBody>
        </p:sp>
        <p:sp>
          <p:nvSpPr>
            <p:cNvPr id="104" name="フリーフォーム: 図形 103">
              <a:extLst>
                <a:ext uri="{FF2B5EF4-FFF2-40B4-BE49-F238E27FC236}">
                  <a16:creationId xmlns:a16="http://schemas.microsoft.com/office/drawing/2014/main" id="{E53618C0-04D5-6758-A078-E7B9EC7146EC}"/>
                </a:ext>
              </a:extLst>
            </p:cNvPr>
            <p:cNvSpPr/>
            <p:nvPr/>
          </p:nvSpPr>
          <p:spPr>
            <a:xfrm>
              <a:off x="4832321" y="3926145"/>
              <a:ext cx="129254" cy="154153"/>
            </a:xfrm>
            <a:custGeom>
              <a:avLst/>
              <a:gdLst>
                <a:gd name="connsiteX0" fmla="*/ 127765 w 129254"/>
                <a:gd name="connsiteY0" fmla="*/ 47456 h 154153"/>
                <a:gd name="connsiteX1" fmla="*/ 129136 w 129254"/>
                <a:gd name="connsiteY1" fmla="*/ 55610 h 154153"/>
                <a:gd name="connsiteX2" fmla="*/ 126622 w 129254"/>
                <a:gd name="connsiteY2" fmla="*/ 67802 h 154153"/>
                <a:gd name="connsiteX3" fmla="*/ 122431 w 129254"/>
                <a:gd name="connsiteY3" fmla="*/ 82889 h 154153"/>
                <a:gd name="connsiteX4" fmla="*/ 119764 w 129254"/>
                <a:gd name="connsiteY4" fmla="*/ 89747 h 154153"/>
                <a:gd name="connsiteX5" fmla="*/ 111306 w 129254"/>
                <a:gd name="connsiteY5" fmla="*/ 104073 h 154153"/>
                <a:gd name="connsiteX6" fmla="*/ 100561 w 129254"/>
                <a:gd name="connsiteY6" fmla="*/ 117103 h 154153"/>
                <a:gd name="connsiteX7" fmla="*/ 92637 w 129254"/>
                <a:gd name="connsiteY7" fmla="*/ 126781 h 154153"/>
                <a:gd name="connsiteX8" fmla="*/ 85931 w 129254"/>
                <a:gd name="connsiteY8" fmla="*/ 134324 h 154153"/>
                <a:gd name="connsiteX9" fmla="*/ 84102 w 129254"/>
                <a:gd name="connsiteY9" fmla="*/ 136001 h 154153"/>
                <a:gd name="connsiteX10" fmla="*/ 79378 w 129254"/>
                <a:gd name="connsiteY10" fmla="*/ 144002 h 154153"/>
                <a:gd name="connsiteX11" fmla="*/ 70920 w 129254"/>
                <a:gd name="connsiteY11" fmla="*/ 153984 h 154153"/>
                <a:gd name="connsiteX12" fmla="*/ 65662 w 129254"/>
                <a:gd name="connsiteY12" fmla="*/ 153984 h 154153"/>
                <a:gd name="connsiteX13" fmla="*/ 53013 w 129254"/>
                <a:gd name="connsiteY13" fmla="*/ 146897 h 154153"/>
                <a:gd name="connsiteX14" fmla="*/ 35715 w 129254"/>
                <a:gd name="connsiteY14" fmla="*/ 132876 h 154153"/>
                <a:gd name="connsiteX15" fmla="*/ 23600 w 129254"/>
                <a:gd name="connsiteY15" fmla="*/ 122971 h 154153"/>
                <a:gd name="connsiteX16" fmla="*/ 17961 w 129254"/>
                <a:gd name="connsiteY16" fmla="*/ 117941 h 154153"/>
                <a:gd name="connsiteX17" fmla="*/ 3788 w 129254"/>
                <a:gd name="connsiteY17" fmla="*/ 99120 h 154153"/>
                <a:gd name="connsiteX18" fmla="*/ 4778 w 129254"/>
                <a:gd name="connsiteY18" fmla="*/ 96910 h 154153"/>
                <a:gd name="connsiteX19" fmla="*/ 7826 w 129254"/>
                <a:gd name="connsiteY19" fmla="*/ 97444 h 154153"/>
                <a:gd name="connsiteX20" fmla="*/ 12627 w 129254"/>
                <a:gd name="connsiteY20" fmla="*/ 101787 h 154153"/>
                <a:gd name="connsiteX21" fmla="*/ 19028 w 129254"/>
                <a:gd name="connsiteY21" fmla="*/ 102854 h 154153"/>
                <a:gd name="connsiteX22" fmla="*/ 22228 w 129254"/>
                <a:gd name="connsiteY22" fmla="*/ 99577 h 154153"/>
                <a:gd name="connsiteX23" fmla="*/ 18418 w 129254"/>
                <a:gd name="connsiteY23" fmla="*/ 90281 h 154153"/>
                <a:gd name="connsiteX24" fmla="*/ 7978 w 129254"/>
                <a:gd name="connsiteY24" fmla="*/ 81899 h 154153"/>
                <a:gd name="connsiteX25" fmla="*/ 1654 w 129254"/>
                <a:gd name="connsiteY25" fmla="*/ 74660 h 154153"/>
                <a:gd name="connsiteX26" fmla="*/ 587 w 129254"/>
                <a:gd name="connsiteY26" fmla="*/ 57591 h 154153"/>
                <a:gd name="connsiteX27" fmla="*/ 3788 w 129254"/>
                <a:gd name="connsiteY27" fmla="*/ 51342 h 154153"/>
                <a:gd name="connsiteX28" fmla="*/ 10950 w 129254"/>
                <a:gd name="connsiteY28" fmla="*/ 51647 h 154153"/>
                <a:gd name="connsiteX29" fmla="*/ 16513 w 129254"/>
                <a:gd name="connsiteY29" fmla="*/ 60029 h 154153"/>
                <a:gd name="connsiteX30" fmla="*/ 20551 w 129254"/>
                <a:gd name="connsiteY30" fmla="*/ 69859 h 154153"/>
                <a:gd name="connsiteX31" fmla="*/ 25276 w 129254"/>
                <a:gd name="connsiteY31" fmla="*/ 75193 h 154153"/>
                <a:gd name="connsiteX32" fmla="*/ 31448 w 129254"/>
                <a:gd name="connsiteY32" fmla="*/ 76107 h 154153"/>
                <a:gd name="connsiteX33" fmla="*/ 34420 w 129254"/>
                <a:gd name="connsiteY33" fmla="*/ 73441 h 154153"/>
                <a:gd name="connsiteX34" fmla="*/ 34268 w 129254"/>
                <a:gd name="connsiteY34" fmla="*/ 66735 h 154153"/>
                <a:gd name="connsiteX35" fmla="*/ 28553 w 129254"/>
                <a:gd name="connsiteY35" fmla="*/ 54924 h 154153"/>
                <a:gd name="connsiteX36" fmla="*/ 25276 w 129254"/>
                <a:gd name="connsiteY36" fmla="*/ 50200 h 154153"/>
                <a:gd name="connsiteX37" fmla="*/ 19028 w 129254"/>
                <a:gd name="connsiteY37" fmla="*/ 38770 h 154153"/>
                <a:gd name="connsiteX38" fmla="*/ 16665 w 129254"/>
                <a:gd name="connsiteY38" fmla="*/ 31607 h 154153"/>
                <a:gd name="connsiteX39" fmla="*/ 22152 w 129254"/>
                <a:gd name="connsiteY39" fmla="*/ 22691 h 154153"/>
                <a:gd name="connsiteX40" fmla="*/ 24514 w 129254"/>
                <a:gd name="connsiteY40" fmla="*/ 22310 h 154153"/>
                <a:gd name="connsiteX41" fmla="*/ 35563 w 129254"/>
                <a:gd name="connsiteY41" fmla="*/ 25206 h 154153"/>
                <a:gd name="connsiteX42" fmla="*/ 41888 w 129254"/>
                <a:gd name="connsiteY42" fmla="*/ 33131 h 154153"/>
                <a:gd name="connsiteX43" fmla="*/ 46155 w 129254"/>
                <a:gd name="connsiteY43" fmla="*/ 45780 h 154153"/>
                <a:gd name="connsiteX44" fmla="*/ 48593 w 129254"/>
                <a:gd name="connsiteY44" fmla="*/ 54162 h 154153"/>
                <a:gd name="connsiteX45" fmla="*/ 54841 w 129254"/>
                <a:gd name="connsiteY45" fmla="*/ 60486 h 154153"/>
                <a:gd name="connsiteX46" fmla="*/ 59490 w 129254"/>
                <a:gd name="connsiteY46" fmla="*/ 60029 h 154153"/>
                <a:gd name="connsiteX47" fmla="*/ 63300 w 129254"/>
                <a:gd name="connsiteY47" fmla="*/ 53171 h 154153"/>
                <a:gd name="connsiteX48" fmla="*/ 62157 w 129254"/>
                <a:gd name="connsiteY48" fmla="*/ 44408 h 154153"/>
                <a:gd name="connsiteX49" fmla="*/ 60785 w 129254"/>
                <a:gd name="connsiteY49" fmla="*/ 32826 h 154153"/>
                <a:gd name="connsiteX50" fmla="*/ 63147 w 129254"/>
                <a:gd name="connsiteY50" fmla="*/ 14843 h 154153"/>
                <a:gd name="connsiteX51" fmla="*/ 67415 w 129254"/>
                <a:gd name="connsiteY51" fmla="*/ 3565 h 154153"/>
                <a:gd name="connsiteX52" fmla="*/ 77701 w 129254"/>
                <a:gd name="connsiteY52" fmla="*/ 2270 h 154153"/>
                <a:gd name="connsiteX53" fmla="*/ 84941 w 129254"/>
                <a:gd name="connsiteY53" fmla="*/ 12633 h 154153"/>
                <a:gd name="connsiteX54" fmla="*/ 87531 w 129254"/>
                <a:gd name="connsiteY54" fmla="*/ 41132 h 154153"/>
                <a:gd name="connsiteX55" fmla="*/ 90198 w 129254"/>
                <a:gd name="connsiteY55" fmla="*/ 54771 h 154153"/>
                <a:gd name="connsiteX56" fmla="*/ 90046 w 129254"/>
                <a:gd name="connsiteY56" fmla="*/ 59953 h 154153"/>
                <a:gd name="connsiteX57" fmla="*/ 84712 w 129254"/>
                <a:gd name="connsiteY57" fmla="*/ 62696 h 154153"/>
                <a:gd name="connsiteX58" fmla="*/ 67491 w 129254"/>
                <a:gd name="connsiteY58" fmla="*/ 75117 h 154153"/>
                <a:gd name="connsiteX59" fmla="*/ 59109 w 129254"/>
                <a:gd name="connsiteY59" fmla="*/ 85556 h 154153"/>
                <a:gd name="connsiteX60" fmla="*/ 62614 w 129254"/>
                <a:gd name="connsiteY60" fmla="*/ 90662 h 154153"/>
                <a:gd name="connsiteX61" fmla="*/ 68786 w 129254"/>
                <a:gd name="connsiteY61" fmla="*/ 89214 h 154153"/>
                <a:gd name="connsiteX62" fmla="*/ 78235 w 129254"/>
                <a:gd name="connsiteY62" fmla="*/ 78089 h 154153"/>
                <a:gd name="connsiteX63" fmla="*/ 85093 w 129254"/>
                <a:gd name="connsiteY63" fmla="*/ 73288 h 154153"/>
                <a:gd name="connsiteX64" fmla="*/ 102314 w 129254"/>
                <a:gd name="connsiteY64" fmla="*/ 65973 h 154153"/>
                <a:gd name="connsiteX65" fmla="*/ 104905 w 129254"/>
                <a:gd name="connsiteY65" fmla="*/ 64449 h 154153"/>
                <a:gd name="connsiteX66" fmla="*/ 105210 w 129254"/>
                <a:gd name="connsiteY66" fmla="*/ 50809 h 154153"/>
                <a:gd name="connsiteX67" fmla="*/ 104981 w 129254"/>
                <a:gd name="connsiteY67" fmla="*/ 50428 h 154153"/>
                <a:gd name="connsiteX68" fmla="*/ 114278 w 129254"/>
                <a:gd name="connsiteY68" fmla="*/ 38312 h 154153"/>
                <a:gd name="connsiteX69" fmla="*/ 118316 w 129254"/>
                <a:gd name="connsiteY69" fmla="*/ 38160 h 154153"/>
                <a:gd name="connsiteX70" fmla="*/ 127536 w 129254"/>
                <a:gd name="connsiteY70" fmla="*/ 47304 h 15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29254" h="154153">
                  <a:moveTo>
                    <a:pt x="127765" y="47456"/>
                  </a:moveTo>
                  <a:cubicBezTo>
                    <a:pt x="129213" y="49895"/>
                    <a:pt x="129441" y="52943"/>
                    <a:pt x="129136" y="55610"/>
                  </a:cubicBezTo>
                  <a:cubicBezTo>
                    <a:pt x="128756" y="59725"/>
                    <a:pt x="127308" y="63687"/>
                    <a:pt x="126622" y="67802"/>
                  </a:cubicBezTo>
                  <a:cubicBezTo>
                    <a:pt x="125708" y="72907"/>
                    <a:pt x="122660" y="77708"/>
                    <a:pt x="122431" y="82889"/>
                  </a:cubicBezTo>
                  <a:cubicBezTo>
                    <a:pt x="122355" y="85175"/>
                    <a:pt x="121288" y="87614"/>
                    <a:pt x="119764" y="89747"/>
                  </a:cubicBezTo>
                  <a:cubicBezTo>
                    <a:pt x="116487" y="94396"/>
                    <a:pt x="115801" y="99730"/>
                    <a:pt x="111306" y="104073"/>
                  </a:cubicBezTo>
                  <a:cubicBezTo>
                    <a:pt x="107191" y="108188"/>
                    <a:pt x="104829" y="113141"/>
                    <a:pt x="100561" y="117103"/>
                  </a:cubicBezTo>
                  <a:cubicBezTo>
                    <a:pt x="97285" y="120151"/>
                    <a:pt x="95151" y="123504"/>
                    <a:pt x="92637" y="126781"/>
                  </a:cubicBezTo>
                  <a:cubicBezTo>
                    <a:pt x="90656" y="129447"/>
                    <a:pt x="88751" y="132191"/>
                    <a:pt x="85931" y="134324"/>
                  </a:cubicBezTo>
                  <a:cubicBezTo>
                    <a:pt x="85245" y="134858"/>
                    <a:pt x="84636" y="135391"/>
                    <a:pt x="84102" y="136001"/>
                  </a:cubicBezTo>
                  <a:cubicBezTo>
                    <a:pt x="81740" y="138439"/>
                    <a:pt x="80673" y="141182"/>
                    <a:pt x="79378" y="144002"/>
                  </a:cubicBezTo>
                  <a:cubicBezTo>
                    <a:pt x="77625" y="147736"/>
                    <a:pt x="75035" y="151241"/>
                    <a:pt x="70920" y="153984"/>
                  </a:cubicBezTo>
                  <a:cubicBezTo>
                    <a:pt x="68253" y="153984"/>
                    <a:pt x="66500" y="154365"/>
                    <a:pt x="65662" y="153984"/>
                  </a:cubicBezTo>
                  <a:cubicBezTo>
                    <a:pt x="61318" y="151774"/>
                    <a:pt x="56899" y="149488"/>
                    <a:pt x="53013" y="146897"/>
                  </a:cubicBezTo>
                  <a:cubicBezTo>
                    <a:pt x="46764" y="142554"/>
                    <a:pt x="40440" y="138363"/>
                    <a:pt x="35715" y="132876"/>
                  </a:cubicBezTo>
                  <a:cubicBezTo>
                    <a:pt x="32515" y="129219"/>
                    <a:pt x="27638" y="126323"/>
                    <a:pt x="23600" y="122971"/>
                  </a:cubicBezTo>
                  <a:cubicBezTo>
                    <a:pt x="21618" y="121370"/>
                    <a:pt x="19408" y="119770"/>
                    <a:pt x="17961" y="117941"/>
                  </a:cubicBezTo>
                  <a:cubicBezTo>
                    <a:pt x="13084" y="111693"/>
                    <a:pt x="7064" y="105902"/>
                    <a:pt x="3788" y="99120"/>
                  </a:cubicBezTo>
                  <a:cubicBezTo>
                    <a:pt x="3483" y="98510"/>
                    <a:pt x="4092" y="97291"/>
                    <a:pt x="4778" y="96910"/>
                  </a:cubicBezTo>
                  <a:cubicBezTo>
                    <a:pt x="5464" y="96605"/>
                    <a:pt x="7216" y="96910"/>
                    <a:pt x="7826" y="97444"/>
                  </a:cubicBezTo>
                  <a:cubicBezTo>
                    <a:pt x="9579" y="98739"/>
                    <a:pt x="11103" y="100263"/>
                    <a:pt x="12627" y="101787"/>
                  </a:cubicBezTo>
                  <a:cubicBezTo>
                    <a:pt x="14379" y="103463"/>
                    <a:pt x="16589" y="103540"/>
                    <a:pt x="19028" y="102854"/>
                  </a:cubicBezTo>
                  <a:cubicBezTo>
                    <a:pt x="21085" y="102244"/>
                    <a:pt x="21466" y="101025"/>
                    <a:pt x="22228" y="99577"/>
                  </a:cubicBezTo>
                  <a:cubicBezTo>
                    <a:pt x="24285" y="95539"/>
                    <a:pt x="21618" y="93252"/>
                    <a:pt x="18418" y="90281"/>
                  </a:cubicBezTo>
                  <a:cubicBezTo>
                    <a:pt x="15218" y="87233"/>
                    <a:pt x="12550" y="84109"/>
                    <a:pt x="7978" y="81899"/>
                  </a:cubicBezTo>
                  <a:cubicBezTo>
                    <a:pt x="4626" y="80299"/>
                    <a:pt x="2492" y="77936"/>
                    <a:pt x="1654" y="74660"/>
                  </a:cubicBezTo>
                  <a:cubicBezTo>
                    <a:pt x="206" y="68945"/>
                    <a:pt x="-632" y="63306"/>
                    <a:pt x="587" y="57591"/>
                  </a:cubicBezTo>
                  <a:cubicBezTo>
                    <a:pt x="1044" y="55457"/>
                    <a:pt x="2340" y="53324"/>
                    <a:pt x="3788" y="51342"/>
                  </a:cubicBezTo>
                  <a:cubicBezTo>
                    <a:pt x="5083" y="49590"/>
                    <a:pt x="9121" y="49590"/>
                    <a:pt x="10950" y="51647"/>
                  </a:cubicBezTo>
                  <a:cubicBezTo>
                    <a:pt x="13236" y="54238"/>
                    <a:pt x="14989" y="57134"/>
                    <a:pt x="16513" y="60029"/>
                  </a:cubicBezTo>
                  <a:cubicBezTo>
                    <a:pt x="18189" y="63230"/>
                    <a:pt x="19485" y="66506"/>
                    <a:pt x="20551" y="69859"/>
                  </a:cubicBezTo>
                  <a:cubicBezTo>
                    <a:pt x="21237" y="72145"/>
                    <a:pt x="23295" y="73593"/>
                    <a:pt x="25276" y="75193"/>
                  </a:cubicBezTo>
                  <a:cubicBezTo>
                    <a:pt x="27181" y="76717"/>
                    <a:pt x="29391" y="75803"/>
                    <a:pt x="31448" y="76107"/>
                  </a:cubicBezTo>
                  <a:cubicBezTo>
                    <a:pt x="35182" y="76717"/>
                    <a:pt x="33353" y="74279"/>
                    <a:pt x="34420" y="73441"/>
                  </a:cubicBezTo>
                  <a:cubicBezTo>
                    <a:pt x="37620" y="71078"/>
                    <a:pt x="35334" y="69173"/>
                    <a:pt x="34268" y="66735"/>
                  </a:cubicBezTo>
                  <a:cubicBezTo>
                    <a:pt x="32591" y="62772"/>
                    <a:pt x="29315" y="59191"/>
                    <a:pt x="28553" y="54924"/>
                  </a:cubicBezTo>
                  <a:cubicBezTo>
                    <a:pt x="28248" y="53247"/>
                    <a:pt x="26571" y="51647"/>
                    <a:pt x="25276" y="50200"/>
                  </a:cubicBezTo>
                  <a:cubicBezTo>
                    <a:pt x="22228" y="46618"/>
                    <a:pt x="20475" y="42732"/>
                    <a:pt x="19028" y="38770"/>
                  </a:cubicBezTo>
                  <a:cubicBezTo>
                    <a:pt x="18189" y="36407"/>
                    <a:pt x="17427" y="33969"/>
                    <a:pt x="16665" y="31607"/>
                  </a:cubicBezTo>
                  <a:cubicBezTo>
                    <a:pt x="15446" y="27873"/>
                    <a:pt x="18494" y="25130"/>
                    <a:pt x="22152" y="22691"/>
                  </a:cubicBezTo>
                  <a:cubicBezTo>
                    <a:pt x="22685" y="22310"/>
                    <a:pt x="23828" y="22158"/>
                    <a:pt x="24514" y="22310"/>
                  </a:cubicBezTo>
                  <a:cubicBezTo>
                    <a:pt x="28248" y="23149"/>
                    <a:pt x="32134" y="23834"/>
                    <a:pt x="35563" y="25206"/>
                  </a:cubicBezTo>
                  <a:cubicBezTo>
                    <a:pt x="39601" y="26806"/>
                    <a:pt x="40516" y="30311"/>
                    <a:pt x="41888" y="33131"/>
                  </a:cubicBezTo>
                  <a:cubicBezTo>
                    <a:pt x="43869" y="37246"/>
                    <a:pt x="44783" y="41589"/>
                    <a:pt x="46155" y="45780"/>
                  </a:cubicBezTo>
                  <a:cubicBezTo>
                    <a:pt x="47069" y="48523"/>
                    <a:pt x="48593" y="51342"/>
                    <a:pt x="48593" y="54162"/>
                  </a:cubicBezTo>
                  <a:cubicBezTo>
                    <a:pt x="48593" y="57591"/>
                    <a:pt x="52403" y="58581"/>
                    <a:pt x="54841" y="60486"/>
                  </a:cubicBezTo>
                  <a:cubicBezTo>
                    <a:pt x="55451" y="61020"/>
                    <a:pt x="58804" y="60639"/>
                    <a:pt x="59490" y="60029"/>
                  </a:cubicBezTo>
                  <a:cubicBezTo>
                    <a:pt x="61547" y="58048"/>
                    <a:pt x="64595" y="55686"/>
                    <a:pt x="63300" y="53171"/>
                  </a:cubicBezTo>
                  <a:cubicBezTo>
                    <a:pt x="61776" y="50200"/>
                    <a:pt x="62538" y="47304"/>
                    <a:pt x="62157" y="44408"/>
                  </a:cubicBezTo>
                  <a:cubicBezTo>
                    <a:pt x="61623" y="40522"/>
                    <a:pt x="63376" y="36560"/>
                    <a:pt x="60785" y="32826"/>
                  </a:cubicBezTo>
                  <a:cubicBezTo>
                    <a:pt x="64138" y="27035"/>
                    <a:pt x="60938" y="20862"/>
                    <a:pt x="63147" y="14843"/>
                  </a:cubicBezTo>
                  <a:cubicBezTo>
                    <a:pt x="64519" y="11109"/>
                    <a:pt x="64366" y="7146"/>
                    <a:pt x="67415" y="3565"/>
                  </a:cubicBezTo>
                  <a:cubicBezTo>
                    <a:pt x="71148" y="-778"/>
                    <a:pt x="72748" y="-1083"/>
                    <a:pt x="77701" y="2270"/>
                  </a:cubicBezTo>
                  <a:cubicBezTo>
                    <a:pt x="81893" y="5089"/>
                    <a:pt x="83188" y="8899"/>
                    <a:pt x="84941" y="12633"/>
                  </a:cubicBezTo>
                  <a:cubicBezTo>
                    <a:pt x="89513" y="22006"/>
                    <a:pt x="86922" y="31607"/>
                    <a:pt x="87531" y="41132"/>
                  </a:cubicBezTo>
                  <a:cubicBezTo>
                    <a:pt x="87836" y="45780"/>
                    <a:pt x="88674" y="50276"/>
                    <a:pt x="90198" y="54771"/>
                  </a:cubicBezTo>
                  <a:cubicBezTo>
                    <a:pt x="90732" y="56448"/>
                    <a:pt x="91036" y="58505"/>
                    <a:pt x="90046" y="59953"/>
                  </a:cubicBezTo>
                  <a:cubicBezTo>
                    <a:pt x="89208" y="61172"/>
                    <a:pt x="86617" y="61858"/>
                    <a:pt x="84712" y="62696"/>
                  </a:cubicBezTo>
                  <a:cubicBezTo>
                    <a:pt x="77549" y="65821"/>
                    <a:pt x="71758" y="69935"/>
                    <a:pt x="67491" y="75117"/>
                  </a:cubicBezTo>
                  <a:cubicBezTo>
                    <a:pt x="64671" y="78622"/>
                    <a:pt x="61700" y="82051"/>
                    <a:pt x="59109" y="85556"/>
                  </a:cubicBezTo>
                  <a:cubicBezTo>
                    <a:pt x="57204" y="88147"/>
                    <a:pt x="57966" y="88452"/>
                    <a:pt x="62614" y="90662"/>
                  </a:cubicBezTo>
                  <a:cubicBezTo>
                    <a:pt x="66043" y="92262"/>
                    <a:pt x="67262" y="91043"/>
                    <a:pt x="68786" y="89214"/>
                  </a:cubicBezTo>
                  <a:cubicBezTo>
                    <a:pt x="71910" y="85480"/>
                    <a:pt x="74806" y="81670"/>
                    <a:pt x="78235" y="78089"/>
                  </a:cubicBezTo>
                  <a:cubicBezTo>
                    <a:pt x="79988" y="76260"/>
                    <a:pt x="82426" y="74507"/>
                    <a:pt x="85093" y="73288"/>
                  </a:cubicBezTo>
                  <a:cubicBezTo>
                    <a:pt x="90656" y="70697"/>
                    <a:pt x="96523" y="68411"/>
                    <a:pt x="102314" y="65973"/>
                  </a:cubicBezTo>
                  <a:cubicBezTo>
                    <a:pt x="103305" y="65592"/>
                    <a:pt x="104829" y="64982"/>
                    <a:pt x="104905" y="64449"/>
                  </a:cubicBezTo>
                  <a:cubicBezTo>
                    <a:pt x="105210" y="59877"/>
                    <a:pt x="108410" y="55381"/>
                    <a:pt x="105210" y="50809"/>
                  </a:cubicBezTo>
                  <a:cubicBezTo>
                    <a:pt x="105133" y="50657"/>
                    <a:pt x="104905" y="50504"/>
                    <a:pt x="104981" y="50428"/>
                  </a:cubicBezTo>
                  <a:cubicBezTo>
                    <a:pt x="108639" y="46618"/>
                    <a:pt x="107496" y="40827"/>
                    <a:pt x="114278" y="38312"/>
                  </a:cubicBezTo>
                  <a:cubicBezTo>
                    <a:pt x="115421" y="37931"/>
                    <a:pt x="117097" y="37931"/>
                    <a:pt x="118316" y="38160"/>
                  </a:cubicBezTo>
                  <a:cubicBezTo>
                    <a:pt x="124336" y="39608"/>
                    <a:pt x="125555" y="43799"/>
                    <a:pt x="127536" y="47304"/>
                  </a:cubicBezTo>
                  <a:close/>
                </a:path>
              </a:pathLst>
            </a:custGeom>
            <a:solidFill>
              <a:srgbClr val="F7F8F8"/>
            </a:solidFill>
            <a:ln w="7620" cap="flat">
              <a:noFill/>
              <a:prstDash val="solid"/>
              <a:miter/>
            </a:ln>
          </p:spPr>
          <p:txBody>
            <a:bodyPr rtlCol="0" anchor="ctr"/>
            <a:lstStyle/>
            <a:p>
              <a:endParaRPr lang="ja-JP" altLang="en-US"/>
            </a:p>
          </p:txBody>
        </p:sp>
        <p:sp>
          <p:nvSpPr>
            <p:cNvPr id="105" name="フリーフォーム: 図形 104">
              <a:extLst>
                <a:ext uri="{FF2B5EF4-FFF2-40B4-BE49-F238E27FC236}">
                  <a16:creationId xmlns:a16="http://schemas.microsoft.com/office/drawing/2014/main" id="{DB2F70DA-D737-4F62-B165-109745F36D86}"/>
                </a:ext>
              </a:extLst>
            </p:cNvPr>
            <p:cNvSpPr/>
            <p:nvPr/>
          </p:nvSpPr>
          <p:spPr>
            <a:xfrm>
              <a:off x="4820839" y="3965143"/>
              <a:ext cx="110596" cy="152095"/>
            </a:xfrm>
            <a:custGeom>
              <a:avLst/>
              <a:gdLst>
                <a:gd name="connsiteX0" fmla="*/ 110596 w 110596"/>
                <a:gd name="connsiteY0" fmla="*/ 148743 h 152095"/>
                <a:gd name="connsiteX1" fmla="*/ 104424 w 110596"/>
                <a:gd name="connsiteY1" fmla="*/ 150876 h 152095"/>
                <a:gd name="connsiteX2" fmla="*/ 103814 w 110596"/>
                <a:gd name="connsiteY2" fmla="*/ 151257 h 152095"/>
                <a:gd name="connsiteX3" fmla="*/ 98938 w 110596"/>
                <a:gd name="connsiteY3" fmla="*/ 152095 h 152095"/>
                <a:gd name="connsiteX4" fmla="*/ 81640 w 110596"/>
                <a:gd name="connsiteY4" fmla="*/ 137541 h 152095"/>
                <a:gd name="connsiteX5" fmla="*/ 76382 w 110596"/>
                <a:gd name="connsiteY5" fmla="*/ 129007 h 152095"/>
                <a:gd name="connsiteX6" fmla="*/ 73563 w 110596"/>
                <a:gd name="connsiteY6" fmla="*/ 125425 h 152095"/>
                <a:gd name="connsiteX7" fmla="*/ 61524 w 110596"/>
                <a:gd name="connsiteY7" fmla="*/ 118339 h 152095"/>
                <a:gd name="connsiteX8" fmla="*/ 50322 w 110596"/>
                <a:gd name="connsiteY8" fmla="*/ 111176 h 152095"/>
                <a:gd name="connsiteX9" fmla="*/ 31882 w 110596"/>
                <a:gd name="connsiteY9" fmla="*/ 95174 h 152095"/>
                <a:gd name="connsiteX10" fmla="*/ 29977 w 110596"/>
                <a:gd name="connsiteY10" fmla="*/ 93802 h 152095"/>
                <a:gd name="connsiteX11" fmla="*/ 14965 w 110596"/>
                <a:gd name="connsiteY11" fmla="*/ 79096 h 152095"/>
                <a:gd name="connsiteX12" fmla="*/ 4602 w 110596"/>
                <a:gd name="connsiteY12" fmla="*/ 65837 h 152095"/>
                <a:gd name="connsiteX13" fmla="*/ 2697 w 110596"/>
                <a:gd name="connsiteY13" fmla="*/ 60655 h 152095"/>
                <a:gd name="connsiteX14" fmla="*/ 259 w 110596"/>
                <a:gd name="connsiteY14" fmla="*/ 50368 h 152095"/>
                <a:gd name="connsiteX15" fmla="*/ 30 w 110596"/>
                <a:gd name="connsiteY15" fmla="*/ 43206 h 152095"/>
                <a:gd name="connsiteX16" fmla="*/ 716 w 110596"/>
                <a:gd name="connsiteY16" fmla="*/ 42063 h 152095"/>
                <a:gd name="connsiteX17" fmla="*/ 2087 w 110596"/>
                <a:gd name="connsiteY17" fmla="*/ 36424 h 152095"/>
                <a:gd name="connsiteX18" fmla="*/ 1325 w 110596"/>
                <a:gd name="connsiteY18" fmla="*/ 34747 h 152095"/>
                <a:gd name="connsiteX19" fmla="*/ 106 w 110596"/>
                <a:gd name="connsiteY19" fmla="*/ 19812 h 152095"/>
                <a:gd name="connsiteX20" fmla="*/ 2621 w 110596"/>
                <a:gd name="connsiteY20" fmla="*/ 8611 h 152095"/>
                <a:gd name="connsiteX21" fmla="*/ 16108 w 110596"/>
                <a:gd name="connsiteY21" fmla="*/ 838 h 152095"/>
                <a:gd name="connsiteX22" fmla="*/ 17709 w 110596"/>
                <a:gd name="connsiteY22" fmla="*/ 686 h 152095"/>
                <a:gd name="connsiteX23" fmla="*/ 25405 w 110596"/>
                <a:gd name="connsiteY23" fmla="*/ 1296 h 152095"/>
                <a:gd name="connsiteX24" fmla="*/ 26243 w 110596"/>
                <a:gd name="connsiteY24" fmla="*/ 1677 h 152095"/>
                <a:gd name="connsiteX25" fmla="*/ 25862 w 110596"/>
                <a:gd name="connsiteY25" fmla="*/ 1219 h 152095"/>
                <a:gd name="connsiteX26" fmla="*/ 30586 w 110596"/>
                <a:gd name="connsiteY26" fmla="*/ 0 h 152095"/>
                <a:gd name="connsiteX27" fmla="*/ 36835 w 110596"/>
                <a:gd name="connsiteY27" fmla="*/ 11430 h 152095"/>
                <a:gd name="connsiteX28" fmla="*/ 40111 w 110596"/>
                <a:gd name="connsiteY28" fmla="*/ 16154 h 152095"/>
                <a:gd name="connsiteX29" fmla="*/ 45826 w 110596"/>
                <a:gd name="connsiteY29" fmla="*/ 27966 h 152095"/>
                <a:gd name="connsiteX30" fmla="*/ 45979 w 110596"/>
                <a:gd name="connsiteY30" fmla="*/ 34671 h 152095"/>
                <a:gd name="connsiteX31" fmla="*/ 43007 w 110596"/>
                <a:gd name="connsiteY31" fmla="*/ 37338 h 152095"/>
                <a:gd name="connsiteX32" fmla="*/ 36835 w 110596"/>
                <a:gd name="connsiteY32" fmla="*/ 36424 h 152095"/>
                <a:gd name="connsiteX33" fmla="*/ 32110 w 110596"/>
                <a:gd name="connsiteY33" fmla="*/ 31090 h 152095"/>
                <a:gd name="connsiteX34" fmla="*/ 28072 w 110596"/>
                <a:gd name="connsiteY34" fmla="*/ 21260 h 152095"/>
                <a:gd name="connsiteX35" fmla="*/ 22509 w 110596"/>
                <a:gd name="connsiteY35" fmla="*/ 12878 h 152095"/>
                <a:gd name="connsiteX36" fmla="*/ 15346 w 110596"/>
                <a:gd name="connsiteY36" fmla="*/ 12573 h 152095"/>
                <a:gd name="connsiteX37" fmla="*/ 12146 w 110596"/>
                <a:gd name="connsiteY37" fmla="*/ 18822 h 152095"/>
                <a:gd name="connsiteX38" fmla="*/ 13213 w 110596"/>
                <a:gd name="connsiteY38" fmla="*/ 35890 h 152095"/>
                <a:gd name="connsiteX39" fmla="*/ 19537 w 110596"/>
                <a:gd name="connsiteY39" fmla="*/ 43129 h 152095"/>
                <a:gd name="connsiteX40" fmla="*/ 29977 w 110596"/>
                <a:gd name="connsiteY40" fmla="*/ 51511 h 152095"/>
                <a:gd name="connsiteX41" fmla="*/ 33787 w 110596"/>
                <a:gd name="connsiteY41" fmla="*/ 60808 h 152095"/>
                <a:gd name="connsiteX42" fmla="*/ 30586 w 110596"/>
                <a:gd name="connsiteY42" fmla="*/ 64084 h 152095"/>
                <a:gd name="connsiteX43" fmla="*/ 24185 w 110596"/>
                <a:gd name="connsiteY43" fmla="*/ 63018 h 152095"/>
                <a:gd name="connsiteX44" fmla="*/ 19385 w 110596"/>
                <a:gd name="connsiteY44" fmla="*/ 58674 h 152095"/>
                <a:gd name="connsiteX45" fmla="*/ 16337 w 110596"/>
                <a:gd name="connsiteY45" fmla="*/ 58141 h 152095"/>
                <a:gd name="connsiteX46" fmla="*/ 15346 w 110596"/>
                <a:gd name="connsiteY46" fmla="*/ 60351 h 152095"/>
                <a:gd name="connsiteX47" fmla="*/ 29519 w 110596"/>
                <a:gd name="connsiteY47" fmla="*/ 79172 h 152095"/>
                <a:gd name="connsiteX48" fmla="*/ 35158 w 110596"/>
                <a:gd name="connsiteY48" fmla="*/ 84201 h 152095"/>
                <a:gd name="connsiteX49" fmla="*/ 47274 w 110596"/>
                <a:gd name="connsiteY49" fmla="*/ 94107 h 152095"/>
                <a:gd name="connsiteX50" fmla="*/ 64571 w 110596"/>
                <a:gd name="connsiteY50" fmla="*/ 108128 h 152095"/>
                <a:gd name="connsiteX51" fmla="*/ 77221 w 110596"/>
                <a:gd name="connsiteY51" fmla="*/ 115214 h 152095"/>
                <a:gd name="connsiteX52" fmla="*/ 82479 w 110596"/>
                <a:gd name="connsiteY52" fmla="*/ 115214 h 152095"/>
                <a:gd name="connsiteX53" fmla="*/ 90937 w 110596"/>
                <a:gd name="connsiteY53" fmla="*/ 105232 h 152095"/>
                <a:gd name="connsiteX54" fmla="*/ 95661 w 110596"/>
                <a:gd name="connsiteY54" fmla="*/ 97231 h 152095"/>
                <a:gd name="connsiteX55" fmla="*/ 100157 w 110596"/>
                <a:gd name="connsiteY55" fmla="*/ 97765 h 152095"/>
                <a:gd name="connsiteX56" fmla="*/ 99852 w 110596"/>
                <a:gd name="connsiteY56" fmla="*/ 97841 h 152095"/>
                <a:gd name="connsiteX57" fmla="*/ 99319 w 110596"/>
                <a:gd name="connsiteY57" fmla="*/ 99365 h 152095"/>
                <a:gd name="connsiteX58" fmla="*/ 100233 w 110596"/>
                <a:gd name="connsiteY58" fmla="*/ 99517 h 152095"/>
                <a:gd name="connsiteX59" fmla="*/ 105872 w 110596"/>
                <a:gd name="connsiteY59" fmla="*/ 101575 h 152095"/>
                <a:gd name="connsiteX60" fmla="*/ 103281 w 110596"/>
                <a:gd name="connsiteY60" fmla="*/ 104623 h 152095"/>
                <a:gd name="connsiteX61" fmla="*/ 92994 w 110596"/>
                <a:gd name="connsiteY61" fmla="*/ 120777 h 152095"/>
                <a:gd name="connsiteX62" fmla="*/ 95737 w 110596"/>
                <a:gd name="connsiteY62" fmla="*/ 134264 h 152095"/>
                <a:gd name="connsiteX63" fmla="*/ 108005 w 110596"/>
                <a:gd name="connsiteY63" fmla="*/ 145999 h 152095"/>
                <a:gd name="connsiteX64" fmla="*/ 110596 w 110596"/>
                <a:gd name="connsiteY64" fmla="*/ 148895 h 152095"/>
                <a:gd name="connsiteX65" fmla="*/ 81107 w 110596"/>
                <a:gd name="connsiteY65" fmla="*/ 129388 h 152095"/>
                <a:gd name="connsiteX66" fmla="*/ 81640 w 110596"/>
                <a:gd name="connsiteY66" fmla="*/ 128778 h 152095"/>
                <a:gd name="connsiteX67" fmla="*/ 81107 w 110596"/>
                <a:gd name="connsiteY67" fmla="*/ 129388 h 152095"/>
                <a:gd name="connsiteX68" fmla="*/ 75087 w 110596"/>
                <a:gd name="connsiteY68" fmla="*/ 121234 h 152095"/>
                <a:gd name="connsiteX69" fmla="*/ 74249 w 110596"/>
                <a:gd name="connsiteY69" fmla="*/ 120853 h 152095"/>
                <a:gd name="connsiteX70" fmla="*/ 75087 w 110596"/>
                <a:gd name="connsiteY70" fmla="*/ 121234 h 152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110596" h="152095">
                  <a:moveTo>
                    <a:pt x="110596" y="148743"/>
                  </a:moveTo>
                  <a:lnTo>
                    <a:pt x="104424" y="150876"/>
                  </a:lnTo>
                  <a:cubicBezTo>
                    <a:pt x="104424" y="150876"/>
                    <a:pt x="103738" y="150876"/>
                    <a:pt x="103814" y="151257"/>
                  </a:cubicBezTo>
                  <a:lnTo>
                    <a:pt x="98938" y="152095"/>
                  </a:lnTo>
                  <a:cubicBezTo>
                    <a:pt x="94213" y="146761"/>
                    <a:pt x="87660" y="142189"/>
                    <a:pt x="81640" y="137541"/>
                  </a:cubicBezTo>
                  <a:cubicBezTo>
                    <a:pt x="78364" y="135027"/>
                    <a:pt x="75697" y="132664"/>
                    <a:pt x="76382" y="129007"/>
                  </a:cubicBezTo>
                  <a:cubicBezTo>
                    <a:pt x="76687" y="127330"/>
                    <a:pt x="75239" y="126568"/>
                    <a:pt x="73563" y="125425"/>
                  </a:cubicBezTo>
                  <a:cubicBezTo>
                    <a:pt x="69829" y="122758"/>
                    <a:pt x="65257" y="120929"/>
                    <a:pt x="61524" y="118339"/>
                  </a:cubicBezTo>
                  <a:cubicBezTo>
                    <a:pt x="57942" y="115824"/>
                    <a:pt x="53904" y="113691"/>
                    <a:pt x="50322" y="111176"/>
                  </a:cubicBezTo>
                  <a:cubicBezTo>
                    <a:pt x="43388" y="106299"/>
                    <a:pt x="37216" y="100965"/>
                    <a:pt x="31882" y="95174"/>
                  </a:cubicBezTo>
                  <a:cubicBezTo>
                    <a:pt x="31424" y="94641"/>
                    <a:pt x="30739" y="94183"/>
                    <a:pt x="29977" y="93802"/>
                  </a:cubicBezTo>
                  <a:cubicBezTo>
                    <a:pt x="22280" y="90297"/>
                    <a:pt x="19461" y="84277"/>
                    <a:pt x="14965" y="79096"/>
                  </a:cubicBezTo>
                  <a:cubicBezTo>
                    <a:pt x="11231" y="74828"/>
                    <a:pt x="7802" y="70333"/>
                    <a:pt x="4602" y="65837"/>
                  </a:cubicBezTo>
                  <a:cubicBezTo>
                    <a:pt x="3459" y="64313"/>
                    <a:pt x="3230" y="62408"/>
                    <a:pt x="2697" y="60655"/>
                  </a:cubicBezTo>
                  <a:cubicBezTo>
                    <a:pt x="1783" y="57226"/>
                    <a:pt x="868" y="53797"/>
                    <a:pt x="259" y="50368"/>
                  </a:cubicBezTo>
                  <a:cubicBezTo>
                    <a:pt x="-122" y="48006"/>
                    <a:pt x="30" y="45644"/>
                    <a:pt x="30" y="43206"/>
                  </a:cubicBezTo>
                  <a:cubicBezTo>
                    <a:pt x="30" y="42824"/>
                    <a:pt x="335" y="42139"/>
                    <a:pt x="716" y="42063"/>
                  </a:cubicBezTo>
                  <a:cubicBezTo>
                    <a:pt x="5669" y="40767"/>
                    <a:pt x="2545" y="38405"/>
                    <a:pt x="2087" y="36424"/>
                  </a:cubicBezTo>
                  <a:cubicBezTo>
                    <a:pt x="1935" y="35814"/>
                    <a:pt x="1325" y="35357"/>
                    <a:pt x="1325" y="34747"/>
                  </a:cubicBezTo>
                  <a:cubicBezTo>
                    <a:pt x="792" y="29794"/>
                    <a:pt x="-46" y="24765"/>
                    <a:pt x="106" y="19812"/>
                  </a:cubicBezTo>
                  <a:cubicBezTo>
                    <a:pt x="259" y="16078"/>
                    <a:pt x="1706" y="12344"/>
                    <a:pt x="2621" y="8611"/>
                  </a:cubicBezTo>
                  <a:cubicBezTo>
                    <a:pt x="3992" y="3201"/>
                    <a:pt x="8869" y="838"/>
                    <a:pt x="16108" y="838"/>
                  </a:cubicBezTo>
                  <a:cubicBezTo>
                    <a:pt x="16794" y="838"/>
                    <a:pt x="17327" y="838"/>
                    <a:pt x="17709" y="686"/>
                  </a:cubicBezTo>
                  <a:lnTo>
                    <a:pt x="25405" y="1296"/>
                  </a:lnTo>
                  <a:cubicBezTo>
                    <a:pt x="25405" y="1296"/>
                    <a:pt x="25938" y="1524"/>
                    <a:pt x="26243" y="1677"/>
                  </a:cubicBezTo>
                  <a:cubicBezTo>
                    <a:pt x="26243" y="1448"/>
                    <a:pt x="26243" y="1219"/>
                    <a:pt x="25862" y="1219"/>
                  </a:cubicBezTo>
                  <a:lnTo>
                    <a:pt x="30586" y="0"/>
                  </a:lnTo>
                  <a:cubicBezTo>
                    <a:pt x="31958" y="3963"/>
                    <a:pt x="33710" y="7849"/>
                    <a:pt x="36835" y="11430"/>
                  </a:cubicBezTo>
                  <a:cubicBezTo>
                    <a:pt x="38130" y="12954"/>
                    <a:pt x="39806" y="14554"/>
                    <a:pt x="40111" y="16154"/>
                  </a:cubicBezTo>
                  <a:cubicBezTo>
                    <a:pt x="40949" y="20422"/>
                    <a:pt x="44150" y="23927"/>
                    <a:pt x="45826" y="27966"/>
                  </a:cubicBezTo>
                  <a:cubicBezTo>
                    <a:pt x="46817" y="30404"/>
                    <a:pt x="49179" y="32309"/>
                    <a:pt x="45979" y="34671"/>
                  </a:cubicBezTo>
                  <a:cubicBezTo>
                    <a:pt x="44912" y="35509"/>
                    <a:pt x="46741" y="37948"/>
                    <a:pt x="43007" y="37338"/>
                  </a:cubicBezTo>
                  <a:cubicBezTo>
                    <a:pt x="40949" y="37033"/>
                    <a:pt x="38664" y="37948"/>
                    <a:pt x="36835" y="36424"/>
                  </a:cubicBezTo>
                  <a:cubicBezTo>
                    <a:pt x="34854" y="34823"/>
                    <a:pt x="32872" y="33376"/>
                    <a:pt x="32110" y="31090"/>
                  </a:cubicBezTo>
                  <a:cubicBezTo>
                    <a:pt x="31044" y="27737"/>
                    <a:pt x="29748" y="24460"/>
                    <a:pt x="28072" y="21260"/>
                  </a:cubicBezTo>
                  <a:cubicBezTo>
                    <a:pt x="26548" y="18364"/>
                    <a:pt x="24871" y="15469"/>
                    <a:pt x="22509" y="12878"/>
                  </a:cubicBezTo>
                  <a:cubicBezTo>
                    <a:pt x="20680" y="10821"/>
                    <a:pt x="16642" y="10821"/>
                    <a:pt x="15346" y="12573"/>
                  </a:cubicBezTo>
                  <a:cubicBezTo>
                    <a:pt x="13899" y="14478"/>
                    <a:pt x="12603" y="16612"/>
                    <a:pt x="12146" y="18822"/>
                  </a:cubicBezTo>
                  <a:cubicBezTo>
                    <a:pt x="10850" y="24537"/>
                    <a:pt x="11689" y="30175"/>
                    <a:pt x="13213" y="35890"/>
                  </a:cubicBezTo>
                  <a:cubicBezTo>
                    <a:pt x="14051" y="39167"/>
                    <a:pt x="16184" y="41529"/>
                    <a:pt x="19537" y="43129"/>
                  </a:cubicBezTo>
                  <a:cubicBezTo>
                    <a:pt x="24185" y="45339"/>
                    <a:pt x="26776" y="48463"/>
                    <a:pt x="29977" y="51511"/>
                  </a:cubicBezTo>
                  <a:cubicBezTo>
                    <a:pt x="33101" y="54483"/>
                    <a:pt x="35768" y="56769"/>
                    <a:pt x="33787" y="60808"/>
                  </a:cubicBezTo>
                  <a:cubicBezTo>
                    <a:pt x="33025" y="62332"/>
                    <a:pt x="32644" y="63551"/>
                    <a:pt x="30586" y="64084"/>
                  </a:cubicBezTo>
                  <a:cubicBezTo>
                    <a:pt x="28148" y="64770"/>
                    <a:pt x="25938" y="64694"/>
                    <a:pt x="24185" y="63018"/>
                  </a:cubicBezTo>
                  <a:cubicBezTo>
                    <a:pt x="22661" y="61570"/>
                    <a:pt x="21137" y="60046"/>
                    <a:pt x="19385" y="58674"/>
                  </a:cubicBezTo>
                  <a:cubicBezTo>
                    <a:pt x="18699" y="58217"/>
                    <a:pt x="16946" y="57836"/>
                    <a:pt x="16337" y="58141"/>
                  </a:cubicBezTo>
                  <a:cubicBezTo>
                    <a:pt x="15575" y="58446"/>
                    <a:pt x="15041" y="59741"/>
                    <a:pt x="15346" y="60351"/>
                  </a:cubicBezTo>
                  <a:cubicBezTo>
                    <a:pt x="18623" y="67132"/>
                    <a:pt x="24643" y="72923"/>
                    <a:pt x="29519" y="79172"/>
                  </a:cubicBezTo>
                  <a:cubicBezTo>
                    <a:pt x="30967" y="81001"/>
                    <a:pt x="33177" y="82601"/>
                    <a:pt x="35158" y="84201"/>
                  </a:cubicBezTo>
                  <a:cubicBezTo>
                    <a:pt x="39197" y="87478"/>
                    <a:pt x="44074" y="90373"/>
                    <a:pt x="47274" y="94107"/>
                  </a:cubicBezTo>
                  <a:cubicBezTo>
                    <a:pt x="51999" y="99517"/>
                    <a:pt x="58323" y="103784"/>
                    <a:pt x="64571" y="108128"/>
                  </a:cubicBezTo>
                  <a:cubicBezTo>
                    <a:pt x="68381" y="110795"/>
                    <a:pt x="72877" y="113005"/>
                    <a:pt x="77221" y="115214"/>
                  </a:cubicBezTo>
                  <a:cubicBezTo>
                    <a:pt x="78135" y="115672"/>
                    <a:pt x="79811" y="115214"/>
                    <a:pt x="82479" y="115214"/>
                  </a:cubicBezTo>
                  <a:cubicBezTo>
                    <a:pt x="86669" y="112471"/>
                    <a:pt x="89184" y="108966"/>
                    <a:pt x="90937" y="105232"/>
                  </a:cubicBezTo>
                  <a:cubicBezTo>
                    <a:pt x="92232" y="102413"/>
                    <a:pt x="93375" y="99670"/>
                    <a:pt x="95661" y="97231"/>
                  </a:cubicBezTo>
                  <a:lnTo>
                    <a:pt x="100157" y="97765"/>
                  </a:lnTo>
                  <a:cubicBezTo>
                    <a:pt x="100157" y="97765"/>
                    <a:pt x="99928" y="97765"/>
                    <a:pt x="99852" y="97841"/>
                  </a:cubicBezTo>
                  <a:cubicBezTo>
                    <a:pt x="99700" y="98374"/>
                    <a:pt x="99471" y="98832"/>
                    <a:pt x="99319" y="99365"/>
                  </a:cubicBezTo>
                  <a:cubicBezTo>
                    <a:pt x="99624" y="99365"/>
                    <a:pt x="99928" y="99441"/>
                    <a:pt x="100233" y="99517"/>
                  </a:cubicBezTo>
                  <a:lnTo>
                    <a:pt x="105872" y="101575"/>
                  </a:lnTo>
                  <a:cubicBezTo>
                    <a:pt x="104957" y="102565"/>
                    <a:pt x="104119" y="103632"/>
                    <a:pt x="103281" y="104623"/>
                  </a:cubicBezTo>
                  <a:cubicBezTo>
                    <a:pt x="99166" y="109804"/>
                    <a:pt x="96423" y="115367"/>
                    <a:pt x="92994" y="120777"/>
                  </a:cubicBezTo>
                  <a:cubicBezTo>
                    <a:pt x="89641" y="126035"/>
                    <a:pt x="91165" y="130073"/>
                    <a:pt x="95737" y="134264"/>
                  </a:cubicBezTo>
                  <a:cubicBezTo>
                    <a:pt x="99928" y="138074"/>
                    <a:pt x="104272" y="141961"/>
                    <a:pt x="108005" y="145999"/>
                  </a:cubicBezTo>
                  <a:cubicBezTo>
                    <a:pt x="108920" y="146914"/>
                    <a:pt x="109758" y="147904"/>
                    <a:pt x="110596" y="148895"/>
                  </a:cubicBezTo>
                  <a:close/>
                  <a:moveTo>
                    <a:pt x="81107" y="129388"/>
                  </a:moveTo>
                  <a:cubicBezTo>
                    <a:pt x="81107" y="129388"/>
                    <a:pt x="81488" y="129007"/>
                    <a:pt x="81640" y="128778"/>
                  </a:cubicBezTo>
                  <a:cubicBezTo>
                    <a:pt x="81259" y="128778"/>
                    <a:pt x="80802" y="128778"/>
                    <a:pt x="81107" y="129388"/>
                  </a:cubicBezTo>
                  <a:close/>
                  <a:moveTo>
                    <a:pt x="75087" y="121234"/>
                  </a:moveTo>
                  <a:cubicBezTo>
                    <a:pt x="75087" y="121234"/>
                    <a:pt x="74554" y="121006"/>
                    <a:pt x="74249" y="120853"/>
                  </a:cubicBezTo>
                  <a:cubicBezTo>
                    <a:pt x="74249" y="121158"/>
                    <a:pt x="74325" y="121463"/>
                    <a:pt x="75087" y="121234"/>
                  </a:cubicBezTo>
                  <a:close/>
                </a:path>
              </a:pathLst>
            </a:custGeom>
            <a:solidFill>
              <a:srgbClr val="040000"/>
            </a:solidFill>
            <a:ln w="7620" cap="flat">
              <a:noFill/>
              <a:prstDash val="solid"/>
              <a:miter/>
            </a:ln>
          </p:spPr>
          <p:txBody>
            <a:bodyPr rtlCol="0" anchor="ctr"/>
            <a:lstStyle/>
            <a:p>
              <a:endParaRPr lang="ja-JP" altLang="en-US"/>
            </a:p>
          </p:txBody>
        </p:sp>
      </p:grpSp>
      <p:grpSp>
        <p:nvGrpSpPr>
          <p:cNvPr id="106" name="グラフィックス 5">
            <a:extLst>
              <a:ext uri="{FF2B5EF4-FFF2-40B4-BE49-F238E27FC236}">
                <a16:creationId xmlns:a16="http://schemas.microsoft.com/office/drawing/2014/main" id="{29976F09-05CA-A621-7880-E6D83CAACDE4}"/>
              </a:ext>
            </a:extLst>
          </p:cNvPr>
          <p:cNvGrpSpPr/>
          <p:nvPr/>
        </p:nvGrpSpPr>
        <p:grpSpPr>
          <a:xfrm>
            <a:off x="877178" y="3577456"/>
            <a:ext cx="1296144" cy="2375993"/>
            <a:chOff x="2920423" y="3829350"/>
            <a:chExt cx="799240" cy="1510262"/>
          </a:xfrm>
        </p:grpSpPr>
        <p:sp>
          <p:nvSpPr>
            <p:cNvPr id="107" name="フリーフォーム: 図形 106">
              <a:extLst>
                <a:ext uri="{FF2B5EF4-FFF2-40B4-BE49-F238E27FC236}">
                  <a16:creationId xmlns:a16="http://schemas.microsoft.com/office/drawing/2014/main" id="{0C234D7A-EB5E-ABD7-F8B5-3D6F3C8D9043}"/>
                </a:ext>
              </a:extLst>
            </p:cNvPr>
            <p:cNvSpPr/>
            <p:nvPr/>
          </p:nvSpPr>
          <p:spPr>
            <a:xfrm>
              <a:off x="2920423" y="4895753"/>
              <a:ext cx="799240" cy="443858"/>
            </a:xfrm>
            <a:custGeom>
              <a:avLst/>
              <a:gdLst>
                <a:gd name="connsiteX0" fmla="*/ 798631 w 799240"/>
                <a:gd name="connsiteY0" fmla="*/ 293961 h 443858"/>
                <a:gd name="connsiteX1" fmla="*/ 799044 w 799240"/>
                <a:gd name="connsiteY1" fmla="*/ 298170 h 443858"/>
                <a:gd name="connsiteX2" fmla="*/ 798054 w 799240"/>
                <a:gd name="connsiteY2" fmla="*/ 302462 h 443858"/>
                <a:gd name="connsiteX3" fmla="*/ 792194 w 799240"/>
                <a:gd name="connsiteY3" fmla="*/ 309724 h 443858"/>
                <a:gd name="connsiteX4" fmla="*/ 775606 w 799240"/>
                <a:gd name="connsiteY4" fmla="*/ 315997 h 443858"/>
                <a:gd name="connsiteX5" fmla="*/ 752994 w 799240"/>
                <a:gd name="connsiteY5" fmla="*/ 324167 h 443858"/>
                <a:gd name="connsiteX6" fmla="*/ 747465 w 799240"/>
                <a:gd name="connsiteY6" fmla="*/ 327055 h 443858"/>
                <a:gd name="connsiteX7" fmla="*/ 723862 w 799240"/>
                <a:gd name="connsiteY7" fmla="*/ 341828 h 443858"/>
                <a:gd name="connsiteX8" fmla="*/ 699351 w 799240"/>
                <a:gd name="connsiteY8" fmla="*/ 351978 h 443858"/>
                <a:gd name="connsiteX9" fmla="*/ 686229 w 799240"/>
                <a:gd name="connsiteY9" fmla="*/ 356682 h 443858"/>
                <a:gd name="connsiteX10" fmla="*/ 647442 w 799240"/>
                <a:gd name="connsiteY10" fmla="*/ 370547 h 443858"/>
                <a:gd name="connsiteX11" fmla="*/ 627635 w 799240"/>
                <a:gd name="connsiteY11" fmla="*/ 378717 h 443858"/>
                <a:gd name="connsiteX12" fmla="*/ 623922 w 799240"/>
                <a:gd name="connsiteY12" fmla="*/ 381110 h 443858"/>
                <a:gd name="connsiteX13" fmla="*/ 619383 w 799240"/>
                <a:gd name="connsiteY13" fmla="*/ 383173 h 443858"/>
                <a:gd name="connsiteX14" fmla="*/ 593056 w 799240"/>
                <a:gd name="connsiteY14" fmla="*/ 385649 h 443858"/>
                <a:gd name="connsiteX15" fmla="*/ 574075 w 799240"/>
                <a:gd name="connsiteY15" fmla="*/ 379872 h 443858"/>
                <a:gd name="connsiteX16" fmla="*/ 558395 w 799240"/>
                <a:gd name="connsiteY16" fmla="*/ 364109 h 443858"/>
                <a:gd name="connsiteX17" fmla="*/ 554186 w 799240"/>
                <a:gd name="connsiteY17" fmla="*/ 357920 h 443858"/>
                <a:gd name="connsiteX18" fmla="*/ 546841 w 799240"/>
                <a:gd name="connsiteY18" fmla="*/ 353134 h 443858"/>
                <a:gd name="connsiteX19" fmla="*/ 526457 w 799240"/>
                <a:gd name="connsiteY19" fmla="*/ 342323 h 443858"/>
                <a:gd name="connsiteX20" fmla="*/ 513170 w 799240"/>
                <a:gd name="connsiteY20" fmla="*/ 339351 h 443858"/>
                <a:gd name="connsiteX21" fmla="*/ 509374 w 799240"/>
                <a:gd name="connsiteY21" fmla="*/ 340012 h 443858"/>
                <a:gd name="connsiteX22" fmla="*/ 497903 w 799240"/>
                <a:gd name="connsiteY22" fmla="*/ 345128 h 443858"/>
                <a:gd name="connsiteX23" fmla="*/ 493941 w 799240"/>
                <a:gd name="connsiteY23" fmla="*/ 346944 h 443858"/>
                <a:gd name="connsiteX24" fmla="*/ 477931 w 799240"/>
                <a:gd name="connsiteY24" fmla="*/ 356105 h 443858"/>
                <a:gd name="connsiteX25" fmla="*/ 460848 w 799240"/>
                <a:gd name="connsiteY25" fmla="*/ 362541 h 443858"/>
                <a:gd name="connsiteX26" fmla="*/ 434687 w 799240"/>
                <a:gd name="connsiteY26" fmla="*/ 372032 h 443858"/>
                <a:gd name="connsiteX27" fmla="*/ 413973 w 799240"/>
                <a:gd name="connsiteY27" fmla="*/ 381358 h 443858"/>
                <a:gd name="connsiteX28" fmla="*/ 408938 w 799240"/>
                <a:gd name="connsiteY28" fmla="*/ 382431 h 443858"/>
                <a:gd name="connsiteX29" fmla="*/ 394084 w 799240"/>
                <a:gd name="connsiteY29" fmla="*/ 386474 h 443858"/>
                <a:gd name="connsiteX30" fmla="*/ 384510 w 799240"/>
                <a:gd name="connsiteY30" fmla="*/ 389693 h 443858"/>
                <a:gd name="connsiteX31" fmla="*/ 366272 w 799240"/>
                <a:gd name="connsiteY31" fmla="*/ 395388 h 443858"/>
                <a:gd name="connsiteX32" fmla="*/ 345145 w 799240"/>
                <a:gd name="connsiteY32" fmla="*/ 402402 h 443858"/>
                <a:gd name="connsiteX33" fmla="*/ 328557 w 799240"/>
                <a:gd name="connsiteY33" fmla="*/ 407106 h 443858"/>
                <a:gd name="connsiteX34" fmla="*/ 311969 w 799240"/>
                <a:gd name="connsiteY34" fmla="*/ 413378 h 443858"/>
                <a:gd name="connsiteX35" fmla="*/ 280856 w 799240"/>
                <a:gd name="connsiteY35" fmla="*/ 422951 h 443858"/>
                <a:gd name="connsiteX36" fmla="*/ 258739 w 799240"/>
                <a:gd name="connsiteY36" fmla="*/ 429389 h 443858"/>
                <a:gd name="connsiteX37" fmla="*/ 249084 w 799240"/>
                <a:gd name="connsiteY37" fmla="*/ 431121 h 443858"/>
                <a:gd name="connsiteX38" fmla="*/ 226884 w 799240"/>
                <a:gd name="connsiteY38" fmla="*/ 435991 h 443858"/>
                <a:gd name="connsiteX39" fmla="*/ 220612 w 799240"/>
                <a:gd name="connsiteY39" fmla="*/ 437559 h 443858"/>
                <a:gd name="connsiteX40" fmla="*/ 212194 w 799240"/>
                <a:gd name="connsiteY40" fmla="*/ 440034 h 443858"/>
                <a:gd name="connsiteX41" fmla="*/ 200970 w 799240"/>
                <a:gd name="connsiteY41" fmla="*/ 442345 h 443858"/>
                <a:gd name="connsiteX42" fmla="*/ 191810 w 799240"/>
                <a:gd name="connsiteY42" fmla="*/ 443831 h 443858"/>
                <a:gd name="connsiteX43" fmla="*/ 180008 w 799240"/>
                <a:gd name="connsiteY43" fmla="*/ 438302 h 443858"/>
                <a:gd name="connsiteX44" fmla="*/ 171260 w 799240"/>
                <a:gd name="connsiteY44" fmla="*/ 427903 h 443858"/>
                <a:gd name="connsiteX45" fmla="*/ 167794 w 799240"/>
                <a:gd name="connsiteY45" fmla="*/ 423859 h 443858"/>
                <a:gd name="connsiteX46" fmla="*/ 163255 w 799240"/>
                <a:gd name="connsiteY46" fmla="*/ 420393 h 443858"/>
                <a:gd name="connsiteX47" fmla="*/ 159046 w 799240"/>
                <a:gd name="connsiteY47" fmla="*/ 417339 h 443858"/>
                <a:gd name="connsiteX48" fmla="*/ 152692 w 799240"/>
                <a:gd name="connsiteY48" fmla="*/ 409087 h 443858"/>
                <a:gd name="connsiteX49" fmla="*/ 141881 w 799240"/>
                <a:gd name="connsiteY49" fmla="*/ 397120 h 443858"/>
                <a:gd name="connsiteX50" fmla="*/ 132308 w 799240"/>
                <a:gd name="connsiteY50" fmla="*/ 388785 h 443858"/>
                <a:gd name="connsiteX51" fmla="*/ 126448 w 799240"/>
                <a:gd name="connsiteY51" fmla="*/ 382678 h 443858"/>
                <a:gd name="connsiteX52" fmla="*/ 122239 w 799240"/>
                <a:gd name="connsiteY52" fmla="*/ 377149 h 443858"/>
                <a:gd name="connsiteX53" fmla="*/ 98389 w 799240"/>
                <a:gd name="connsiteY53" fmla="*/ 353959 h 443858"/>
                <a:gd name="connsiteX54" fmla="*/ 86340 w 799240"/>
                <a:gd name="connsiteY54" fmla="*/ 341910 h 443858"/>
                <a:gd name="connsiteX55" fmla="*/ 80646 w 799240"/>
                <a:gd name="connsiteY55" fmla="*/ 338114 h 443858"/>
                <a:gd name="connsiteX56" fmla="*/ 65708 w 799240"/>
                <a:gd name="connsiteY56" fmla="*/ 322929 h 443858"/>
                <a:gd name="connsiteX57" fmla="*/ 56383 w 799240"/>
                <a:gd name="connsiteY57" fmla="*/ 314676 h 443858"/>
                <a:gd name="connsiteX58" fmla="*/ 46562 w 799240"/>
                <a:gd name="connsiteY58" fmla="*/ 306506 h 443858"/>
                <a:gd name="connsiteX59" fmla="*/ 18420 w 799240"/>
                <a:gd name="connsiteY59" fmla="*/ 280923 h 443858"/>
                <a:gd name="connsiteX60" fmla="*/ 11240 w 799240"/>
                <a:gd name="connsiteY60" fmla="*/ 274155 h 443858"/>
                <a:gd name="connsiteX61" fmla="*/ 3565 w 799240"/>
                <a:gd name="connsiteY61" fmla="*/ 267471 h 443858"/>
                <a:gd name="connsiteX62" fmla="*/ 1172 w 799240"/>
                <a:gd name="connsiteY62" fmla="*/ 263096 h 443858"/>
                <a:gd name="connsiteX63" fmla="*/ 264 w 799240"/>
                <a:gd name="connsiteY63" fmla="*/ 255421 h 443858"/>
                <a:gd name="connsiteX64" fmla="*/ 3070 w 799240"/>
                <a:gd name="connsiteY64" fmla="*/ 249149 h 443858"/>
                <a:gd name="connsiteX65" fmla="*/ 5381 w 799240"/>
                <a:gd name="connsiteY65" fmla="*/ 238833 h 443858"/>
                <a:gd name="connsiteX66" fmla="*/ 6619 w 799240"/>
                <a:gd name="connsiteY66" fmla="*/ 228848 h 443858"/>
                <a:gd name="connsiteX67" fmla="*/ 6619 w 799240"/>
                <a:gd name="connsiteY67" fmla="*/ 224886 h 443858"/>
                <a:gd name="connsiteX68" fmla="*/ 6784 w 799240"/>
                <a:gd name="connsiteY68" fmla="*/ 215891 h 443858"/>
                <a:gd name="connsiteX69" fmla="*/ 9012 w 799240"/>
                <a:gd name="connsiteY69" fmla="*/ 211765 h 443858"/>
                <a:gd name="connsiteX70" fmla="*/ 8187 w 799240"/>
                <a:gd name="connsiteY70" fmla="*/ 207473 h 443858"/>
                <a:gd name="connsiteX71" fmla="*/ 10415 w 799240"/>
                <a:gd name="connsiteY71" fmla="*/ 199468 h 443858"/>
                <a:gd name="connsiteX72" fmla="*/ 12313 w 799240"/>
                <a:gd name="connsiteY72" fmla="*/ 192123 h 443858"/>
                <a:gd name="connsiteX73" fmla="*/ 16935 w 799240"/>
                <a:gd name="connsiteY73" fmla="*/ 167283 h 443858"/>
                <a:gd name="connsiteX74" fmla="*/ 21804 w 799240"/>
                <a:gd name="connsiteY74" fmla="*/ 146403 h 443858"/>
                <a:gd name="connsiteX75" fmla="*/ 22217 w 799240"/>
                <a:gd name="connsiteY75" fmla="*/ 145660 h 443858"/>
                <a:gd name="connsiteX76" fmla="*/ 29561 w 799240"/>
                <a:gd name="connsiteY76" fmla="*/ 145660 h 443858"/>
                <a:gd name="connsiteX77" fmla="*/ 29727 w 799240"/>
                <a:gd name="connsiteY77" fmla="*/ 147724 h 443858"/>
                <a:gd name="connsiteX78" fmla="*/ 28901 w 799240"/>
                <a:gd name="connsiteY78" fmla="*/ 157710 h 443858"/>
                <a:gd name="connsiteX79" fmla="*/ 25188 w 799240"/>
                <a:gd name="connsiteY79" fmla="*/ 173802 h 443858"/>
                <a:gd name="connsiteX80" fmla="*/ 21061 w 799240"/>
                <a:gd name="connsiteY80" fmla="*/ 193443 h 443858"/>
                <a:gd name="connsiteX81" fmla="*/ 18008 w 799240"/>
                <a:gd name="connsiteY81" fmla="*/ 207556 h 443858"/>
                <a:gd name="connsiteX82" fmla="*/ 15697 w 799240"/>
                <a:gd name="connsiteY82" fmla="*/ 224391 h 443858"/>
                <a:gd name="connsiteX83" fmla="*/ 16110 w 799240"/>
                <a:gd name="connsiteY83" fmla="*/ 237018 h 443858"/>
                <a:gd name="connsiteX84" fmla="*/ 15945 w 799240"/>
                <a:gd name="connsiteY84" fmla="*/ 242217 h 443858"/>
                <a:gd name="connsiteX85" fmla="*/ 17430 w 799240"/>
                <a:gd name="connsiteY85" fmla="*/ 252863 h 443858"/>
                <a:gd name="connsiteX86" fmla="*/ 26756 w 799240"/>
                <a:gd name="connsiteY86" fmla="*/ 264830 h 443858"/>
                <a:gd name="connsiteX87" fmla="*/ 36906 w 799240"/>
                <a:gd name="connsiteY87" fmla="*/ 278694 h 443858"/>
                <a:gd name="connsiteX88" fmla="*/ 39795 w 799240"/>
                <a:gd name="connsiteY88" fmla="*/ 281087 h 443858"/>
                <a:gd name="connsiteX89" fmla="*/ 44169 w 799240"/>
                <a:gd name="connsiteY89" fmla="*/ 283481 h 443858"/>
                <a:gd name="connsiteX90" fmla="*/ 50111 w 799240"/>
                <a:gd name="connsiteY90" fmla="*/ 289340 h 443858"/>
                <a:gd name="connsiteX91" fmla="*/ 68679 w 799240"/>
                <a:gd name="connsiteY91" fmla="*/ 303782 h 443858"/>
                <a:gd name="connsiteX92" fmla="*/ 69917 w 799240"/>
                <a:gd name="connsiteY92" fmla="*/ 307001 h 443858"/>
                <a:gd name="connsiteX93" fmla="*/ 74374 w 799240"/>
                <a:gd name="connsiteY93" fmla="*/ 310715 h 443858"/>
                <a:gd name="connsiteX94" fmla="*/ 78748 w 799240"/>
                <a:gd name="connsiteY94" fmla="*/ 316326 h 443858"/>
                <a:gd name="connsiteX95" fmla="*/ 80151 w 799240"/>
                <a:gd name="connsiteY95" fmla="*/ 317152 h 443858"/>
                <a:gd name="connsiteX96" fmla="*/ 84194 w 799240"/>
                <a:gd name="connsiteY96" fmla="*/ 318885 h 443858"/>
                <a:gd name="connsiteX97" fmla="*/ 94923 w 799240"/>
                <a:gd name="connsiteY97" fmla="*/ 328788 h 443858"/>
                <a:gd name="connsiteX98" fmla="*/ 95088 w 799240"/>
                <a:gd name="connsiteY98" fmla="*/ 331016 h 443858"/>
                <a:gd name="connsiteX99" fmla="*/ 101030 w 799240"/>
                <a:gd name="connsiteY99" fmla="*/ 334648 h 443858"/>
                <a:gd name="connsiteX100" fmla="*/ 117288 w 799240"/>
                <a:gd name="connsiteY100" fmla="*/ 352886 h 443858"/>
                <a:gd name="connsiteX101" fmla="*/ 120919 w 799240"/>
                <a:gd name="connsiteY101" fmla="*/ 355444 h 443858"/>
                <a:gd name="connsiteX102" fmla="*/ 123560 w 799240"/>
                <a:gd name="connsiteY102" fmla="*/ 357095 h 443858"/>
                <a:gd name="connsiteX103" fmla="*/ 136021 w 799240"/>
                <a:gd name="connsiteY103" fmla="*/ 373022 h 443858"/>
                <a:gd name="connsiteX104" fmla="*/ 138910 w 799240"/>
                <a:gd name="connsiteY104" fmla="*/ 375416 h 443858"/>
                <a:gd name="connsiteX105" fmla="*/ 149143 w 799240"/>
                <a:gd name="connsiteY105" fmla="*/ 385236 h 443858"/>
                <a:gd name="connsiteX106" fmla="*/ 149803 w 799240"/>
                <a:gd name="connsiteY106" fmla="*/ 386640 h 443858"/>
                <a:gd name="connsiteX107" fmla="*/ 156075 w 799240"/>
                <a:gd name="connsiteY107" fmla="*/ 390849 h 443858"/>
                <a:gd name="connsiteX108" fmla="*/ 161522 w 799240"/>
                <a:gd name="connsiteY108" fmla="*/ 396460 h 443858"/>
                <a:gd name="connsiteX109" fmla="*/ 172416 w 799240"/>
                <a:gd name="connsiteY109" fmla="*/ 406611 h 443858"/>
                <a:gd name="connsiteX110" fmla="*/ 175717 w 799240"/>
                <a:gd name="connsiteY110" fmla="*/ 409417 h 443858"/>
                <a:gd name="connsiteX111" fmla="*/ 183144 w 799240"/>
                <a:gd name="connsiteY111" fmla="*/ 417175 h 443858"/>
                <a:gd name="connsiteX112" fmla="*/ 193213 w 799240"/>
                <a:gd name="connsiteY112" fmla="*/ 421631 h 443858"/>
                <a:gd name="connsiteX113" fmla="*/ 203281 w 799240"/>
                <a:gd name="connsiteY113" fmla="*/ 421631 h 443858"/>
                <a:gd name="connsiteX114" fmla="*/ 209636 w 799240"/>
                <a:gd name="connsiteY114" fmla="*/ 421631 h 443858"/>
                <a:gd name="connsiteX115" fmla="*/ 215908 w 799240"/>
                <a:gd name="connsiteY115" fmla="*/ 420723 h 443858"/>
                <a:gd name="connsiteX116" fmla="*/ 219869 w 799240"/>
                <a:gd name="connsiteY116" fmla="*/ 419073 h 443858"/>
                <a:gd name="connsiteX117" fmla="*/ 260720 w 799240"/>
                <a:gd name="connsiteY117" fmla="*/ 412388 h 443858"/>
                <a:gd name="connsiteX118" fmla="*/ 272934 w 799240"/>
                <a:gd name="connsiteY118" fmla="*/ 409994 h 443858"/>
                <a:gd name="connsiteX119" fmla="*/ 289604 w 799240"/>
                <a:gd name="connsiteY119" fmla="*/ 405373 h 443858"/>
                <a:gd name="connsiteX120" fmla="*/ 305119 w 799240"/>
                <a:gd name="connsiteY120" fmla="*/ 400009 h 443858"/>
                <a:gd name="connsiteX121" fmla="*/ 323275 w 799240"/>
                <a:gd name="connsiteY121" fmla="*/ 392581 h 443858"/>
                <a:gd name="connsiteX122" fmla="*/ 341184 w 799240"/>
                <a:gd name="connsiteY122" fmla="*/ 386062 h 443858"/>
                <a:gd name="connsiteX123" fmla="*/ 350014 w 799240"/>
                <a:gd name="connsiteY123" fmla="*/ 384824 h 443858"/>
                <a:gd name="connsiteX124" fmla="*/ 351912 w 799240"/>
                <a:gd name="connsiteY124" fmla="*/ 384906 h 443858"/>
                <a:gd name="connsiteX125" fmla="*/ 368583 w 799240"/>
                <a:gd name="connsiteY125" fmla="*/ 378799 h 443858"/>
                <a:gd name="connsiteX126" fmla="*/ 380879 w 799240"/>
                <a:gd name="connsiteY126" fmla="*/ 375251 h 443858"/>
                <a:gd name="connsiteX127" fmla="*/ 409186 w 799240"/>
                <a:gd name="connsiteY127" fmla="*/ 367081 h 443858"/>
                <a:gd name="connsiteX128" fmla="*/ 411992 w 799240"/>
                <a:gd name="connsiteY128" fmla="*/ 365677 h 443858"/>
                <a:gd name="connsiteX129" fmla="*/ 436998 w 799240"/>
                <a:gd name="connsiteY129" fmla="*/ 356600 h 443858"/>
                <a:gd name="connsiteX130" fmla="*/ 447644 w 799240"/>
                <a:gd name="connsiteY130" fmla="*/ 352639 h 443858"/>
                <a:gd name="connsiteX131" fmla="*/ 452513 w 799240"/>
                <a:gd name="connsiteY131" fmla="*/ 349832 h 443858"/>
                <a:gd name="connsiteX132" fmla="*/ 469761 w 799240"/>
                <a:gd name="connsiteY132" fmla="*/ 343643 h 443858"/>
                <a:gd name="connsiteX133" fmla="*/ 491548 w 799240"/>
                <a:gd name="connsiteY133" fmla="*/ 333740 h 443858"/>
                <a:gd name="connsiteX134" fmla="*/ 498893 w 799240"/>
                <a:gd name="connsiteY134" fmla="*/ 330108 h 443858"/>
                <a:gd name="connsiteX135" fmla="*/ 525219 w 799240"/>
                <a:gd name="connsiteY135" fmla="*/ 319545 h 443858"/>
                <a:gd name="connsiteX136" fmla="*/ 534215 w 799240"/>
                <a:gd name="connsiteY136" fmla="*/ 315006 h 443858"/>
                <a:gd name="connsiteX137" fmla="*/ 550720 w 799240"/>
                <a:gd name="connsiteY137" fmla="*/ 310054 h 443858"/>
                <a:gd name="connsiteX138" fmla="*/ 565657 w 799240"/>
                <a:gd name="connsiteY138" fmla="*/ 303287 h 443858"/>
                <a:gd name="connsiteX139" fmla="*/ 567638 w 799240"/>
                <a:gd name="connsiteY139" fmla="*/ 303287 h 443858"/>
                <a:gd name="connsiteX140" fmla="*/ 588517 w 799240"/>
                <a:gd name="connsiteY140" fmla="*/ 293136 h 443858"/>
                <a:gd name="connsiteX141" fmla="*/ 594955 w 799240"/>
                <a:gd name="connsiteY141" fmla="*/ 286286 h 443858"/>
                <a:gd name="connsiteX142" fmla="*/ 602052 w 799240"/>
                <a:gd name="connsiteY142" fmla="*/ 277621 h 443858"/>
                <a:gd name="connsiteX143" fmla="*/ 613771 w 799240"/>
                <a:gd name="connsiteY143" fmla="*/ 269039 h 443858"/>
                <a:gd name="connsiteX144" fmla="*/ 623179 w 799240"/>
                <a:gd name="connsiteY144" fmla="*/ 262766 h 443858"/>
                <a:gd name="connsiteX145" fmla="*/ 624912 w 799240"/>
                <a:gd name="connsiteY145" fmla="*/ 262189 h 443858"/>
                <a:gd name="connsiteX146" fmla="*/ 647524 w 799240"/>
                <a:gd name="connsiteY146" fmla="*/ 247746 h 443858"/>
                <a:gd name="connsiteX147" fmla="*/ 663204 w 799240"/>
                <a:gd name="connsiteY147" fmla="*/ 231819 h 443858"/>
                <a:gd name="connsiteX148" fmla="*/ 663039 w 799240"/>
                <a:gd name="connsiteY148" fmla="*/ 228600 h 443858"/>
                <a:gd name="connsiteX149" fmla="*/ 659078 w 799240"/>
                <a:gd name="connsiteY149" fmla="*/ 226785 h 443858"/>
                <a:gd name="connsiteX150" fmla="*/ 641665 w 799240"/>
                <a:gd name="connsiteY150" fmla="*/ 222163 h 443858"/>
                <a:gd name="connsiteX151" fmla="*/ 635145 w 799240"/>
                <a:gd name="connsiteY151" fmla="*/ 219770 h 443858"/>
                <a:gd name="connsiteX152" fmla="*/ 613606 w 799240"/>
                <a:gd name="connsiteY152" fmla="*/ 214901 h 443858"/>
                <a:gd name="connsiteX153" fmla="*/ 593882 w 799240"/>
                <a:gd name="connsiteY153" fmla="*/ 215726 h 443858"/>
                <a:gd name="connsiteX154" fmla="*/ 584721 w 799240"/>
                <a:gd name="connsiteY154" fmla="*/ 218449 h 443858"/>
                <a:gd name="connsiteX155" fmla="*/ 562109 w 799240"/>
                <a:gd name="connsiteY155" fmla="*/ 219687 h 443858"/>
                <a:gd name="connsiteX156" fmla="*/ 536608 w 799240"/>
                <a:gd name="connsiteY156" fmla="*/ 220513 h 443858"/>
                <a:gd name="connsiteX157" fmla="*/ 502029 w 799240"/>
                <a:gd name="connsiteY157" fmla="*/ 219770 h 443858"/>
                <a:gd name="connsiteX158" fmla="*/ 497820 w 799240"/>
                <a:gd name="connsiteY158" fmla="*/ 219770 h 443858"/>
                <a:gd name="connsiteX159" fmla="*/ 489237 w 799240"/>
                <a:gd name="connsiteY159" fmla="*/ 220843 h 443858"/>
                <a:gd name="connsiteX160" fmla="*/ 442692 w 799240"/>
                <a:gd name="connsiteY160" fmla="*/ 221915 h 443858"/>
                <a:gd name="connsiteX161" fmla="*/ 417934 w 799240"/>
                <a:gd name="connsiteY161" fmla="*/ 223154 h 443858"/>
                <a:gd name="connsiteX162" fmla="*/ 415871 w 799240"/>
                <a:gd name="connsiteY162" fmla="*/ 223154 h 443858"/>
                <a:gd name="connsiteX163" fmla="*/ 390122 w 799240"/>
                <a:gd name="connsiteY163" fmla="*/ 226290 h 443858"/>
                <a:gd name="connsiteX164" fmla="*/ 301901 w 799240"/>
                <a:gd name="connsiteY164" fmla="*/ 228765 h 443858"/>
                <a:gd name="connsiteX165" fmla="*/ 272934 w 799240"/>
                <a:gd name="connsiteY165" fmla="*/ 230003 h 443858"/>
                <a:gd name="connsiteX166" fmla="*/ 248011 w 799240"/>
                <a:gd name="connsiteY166" fmla="*/ 232314 h 443858"/>
                <a:gd name="connsiteX167" fmla="*/ 236622 w 799240"/>
                <a:gd name="connsiteY167" fmla="*/ 233552 h 443858"/>
                <a:gd name="connsiteX168" fmla="*/ 223170 w 799240"/>
                <a:gd name="connsiteY168" fmla="*/ 234790 h 443858"/>
                <a:gd name="connsiteX169" fmla="*/ 208893 w 799240"/>
                <a:gd name="connsiteY169" fmla="*/ 236935 h 443858"/>
                <a:gd name="connsiteX170" fmla="*/ 194781 w 799240"/>
                <a:gd name="connsiteY170" fmla="*/ 242630 h 443858"/>
                <a:gd name="connsiteX171" fmla="*/ 183392 w 799240"/>
                <a:gd name="connsiteY171" fmla="*/ 241557 h 443858"/>
                <a:gd name="connsiteX172" fmla="*/ 180173 w 799240"/>
                <a:gd name="connsiteY172" fmla="*/ 235120 h 443858"/>
                <a:gd name="connsiteX173" fmla="*/ 174397 w 799240"/>
                <a:gd name="connsiteY173" fmla="*/ 231241 h 443858"/>
                <a:gd name="connsiteX174" fmla="*/ 165979 w 799240"/>
                <a:gd name="connsiteY174" fmla="*/ 231158 h 443858"/>
                <a:gd name="connsiteX175" fmla="*/ 137342 w 799240"/>
                <a:gd name="connsiteY175" fmla="*/ 226702 h 443858"/>
                <a:gd name="connsiteX176" fmla="*/ 135361 w 799240"/>
                <a:gd name="connsiteY176" fmla="*/ 226454 h 443858"/>
                <a:gd name="connsiteX177" fmla="*/ 137259 w 799240"/>
                <a:gd name="connsiteY177" fmla="*/ 214901 h 443858"/>
                <a:gd name="connsiteX178" fmla="*/ 136847 w 799240"/>
                <a:gd name="connsiteY178" fmla="*/ 214323 h 443858"/>
                <a:gd name="connsiteX179" fmla="*/ 137342 w 799240"/>
                <a:gd name="connsiteY179" fmla="*/ 212012 h 443858"/>
                <a:gd name="connsiteX180" fmla="*/ 154425 w 799240"/>
                <a:gd name="connsiteY180" fmla="*/ 215066 h 443858"/>
                <a:gd name="connsiteX181" fmla="*/ 171673 w 799240"/>
                <a:gd name="connsiteY181" fmla="*/ 218367 h 443858"/>
                <a:gd name="connsiteX182" fmla="*/ 186445 w 799240"/>
                <a:gd name="connsiteY182" fmla="*/ 217129 h 443858"/>
                <a:gd name="connsiteX183" fmla="*/ 196431 w 799240"/>
                <a:gd name="connsiteY183" fmla="*/ 210444 h 443858"/>
                <a:gd name="connsiteX184" fmla="*/ 201548 w 799240"/>
                <a:gd name="connsiteY184" fmla="*/ 206731 h 443858"/>
                <a:gd name="connsiteX185" fmla="*/ 205427 w 799240"/>
                <a:gd name="connsiteY185" fmla="*/ 203264 h 443858"/>
                <a:gd name="connsiteX186" fmla="*/ 216568 w 799240"/>
                <a:gd name="connsiteY186" fmla="*/ 183293 h 443858"/>
                <a:gd name="connsiteX187" fmla="*/ 216815 w 799240"/>
                <a:gd name="connsiteY187" fmla="*/ 181642 h 443858"/>
                <a:gd name="connsiteX188" fmla="*/ 220199 w 799240"/>
                <a:gd name="connsiteY188" fmla="*/ 173472 h 443858"/>
                <a:gd name="connsiteX189" fmla="*/ 231505 w 799240"/>
                <a:gd name="connsiteY189" fmla="*/ 152345 h 443858"/>
                <a:gd name="connsiteX190" fmla="*/ 233733 w 799240"/>
                <a:gd name="connsiteY190" fmla="*/ 144422 h 443858"/>
                <a:gd name="connsiteX191" fmla="*/ 237860 w 799240"/>
                <a:gd name="connsiteY191" fmla="*/ 129568 h 443858"/>
                <a:gd name="connsiteX192" fmla="*/ 237365 w 799240"/>
                <a:gd name="connsiteY192" fmla="*/ 125771 h 443858"/>
                <a:gd name="connsiteX193" fmla="*/ 236622 w 799240"/>
                <a:gd name="connsiteY193" fmla="*/ 118509 h 443858"/>
                <a:gd name="connsiteX194" fmla="*/ 237777 w 799240"/>
                <a:gd name="connsiteY194" fmla="*/ 113227 h 443858"/>
                <a:gd name="connsiteX195" fmla="*/ 238438 w 799240"/>
                <a:gd name="connsiteY195" fmla="*/ 107780 h 443858"/>
                <a:gd name="connsiteX196" fmla="*/ 239593 w 799240"/>
                <a:gd name="connsiteY196" fmla="*/ 95896 h 443858"/>
                <a:gd name="connsiteX197" fmla="*/ 240831 w 799240"/>
                <a:gd name="connsiteY197" fmla="*/ 89872 h 443858"/>
                <a:gd name="connsiteX198" fmla="*/ 249991 w 799240"/>
                <a:gd name="connsiteY198" fmla="*/ 89294 h 443858"/>
                <a:gd name="connsiteX199" fmla="*/ 250486 w 799240"/>
                <a:gd name="connsiteY199" fmla="*/ 103076 h 443858"/>
                <a:gd name="connsiteX200" fmla="*/ 249496 w 799240"/>
                <a:gd name="connsiteY200" fmla="*/ 115208 h 443858"/>
                <a:gd name="connsiteX201" fmla="*/ 250074 w 799240"/>
                <a:gd name="connsiteY201" fmla="*/ 129238 h 443858"/>
                <a:gd name="connsiteX202" fmla="*/ 249744 w 799240"/>
                <a:gd name="connsiteY202" fmla="*/ 131631 h 443858"/>
                <a:gd name="connsiteX203" fmla="*/ 248011 w 799240"/>
                <a:gd name="connsiteY203" fmla="*/ 142607 h 443858"/>
                <a:gd name="connsiteX204" fmla="*/ 247928 w 799240"/>
                <a:gd name="connsiteY204" fmla="*/ 150942 h 443858"/>
                <a:gd name="connsiteX205" fmla="*/ 248671 w 799240"/>
                <a:gd name="connsiteY205" fmla="*/ 153418 h 443858"/>
                <a:gd name="connsiteX206" fmla="*/ 260967 w 799240"/>
                <a:gd name="connsiteY206" fmla="*/ 157132 h 443858"/>
                <a:gd name="connsiteX207" fmla="*/ 284983 w 799240"/>
                <a:gd name="connsiteY207" fmla="*/ 158369 h 443858"/>
                <a:gd name="connsiteX208" fmla="*/ 297775 w 799240"/>
                <a:gd name="connsiteY208" fmla="*/ 159525 h 443858"/>
                <a:gd name="connsiteX209" fmla="*/ 312134 w 799240"/>
                <a:gd name="connsiteY209" fmla="*/ 161671 h 443858"/>
                <a:gd name="connsiteX210" fmla="*/ 325339 w 799240"/>
                <a:gd name="connsiteY210" fmla="*/ 163404 h 443858"/>
                <a:gd name="connsiteX211" fmla="*/ 336562 w 799240"/>
                <a:gd name="connsiteY211" fmla="*/ 166210 h 443858"/>
                <a:gd name="connsiteX212" fmla="*/ 354966 w 799240"/>
                <a:gd name="connsiteY212" fmla="*/ 169016 h 443858"/>
                <a:gd name="connsiteX213" fmla="*/ 375020 w 799240"/>
                <a:gd name="connsiteY213" fmla="*/ 170996 h 443858"/>
                <a:gd name="connsiteX214" fmla="*/ 387069 w 799240"/>
                <a:gd name="connsiteY214" fmla="*/ 172152 h 443858"/>
                <a:gd name="connsiteX215" fmla="*/ 398540 w 799240"/>
                <a:gd name="connsiteY215" fmla="*/ 174545 h 443858"/>
                <a:gd name="connsiteX216" fmla="*/ 423133 w 799240"/>
                <a:gd name="connsiteY216" fmla="*/ 180239 h 443858"/>
                <a:gd name="connsiteX217" fmla="*/ 443022 w 799240"/>
                <a:gd name="connsiteY217" fmla="*/ 182798 h 443858"/>
                <a:gd name="connsiteX218" fmla="*/ 450285 w 799240"/>
                <a:gd name="connsiteY218" fmla="*/ 183705 h 443858"/>
                <a:gd name="connsiteX219" fmla="*/ 457795 w 799240"/>
                <a:gd name="connsiteY219" fmla="*/ 184201 h 443858"/>
                <a:gd name="connsiteX220" fmla="*/ 473145 w 799240"/>
                <a:gd name="connsiteY220" fmla="*/ 185108 h 443858"/>
                <a:gd name="connsiteX221" fmla="*/ 509456 w 799240"/>
                <a:gd name="connsiteY221" fmla="*/ 188575 h 443858"/>
                <a:gd name="connsiteX222" fmla="*/ 528108 w 799240"/>
                <a:gd name="connsiteY222" fmla="*/ 190968 h 443858"/>
                <a:gd name="connsiteX223" fmla="*/ 549730 w 799240"/>
                <a:gd name="connsiteY223" fmla="*/ 194269 h 443858"/>
                <a:gd name="connsiteX224" fmla="*/ 555507 w 799240"/>
                <a:gd name="connsiteY224" fmla="*/ 195342 h 443858"/>
                <a:gd name="connsiteX225" fmla="*/ 573250 w 799240"/>
                <a:gd name="connsiteY225" fmla="*/ 197405 h 443858"/>
                <a:gd name="connsiteX226" fmla="*/ 595367 w 799240"/>
                <a:gd name="connsiteY226" fmla="*/ 195259 h 443858"/>
                <a:gd name="connsiteX227" fmla="*/ 606508 w 799240"/>
                <a:gd name="connsiteY227" fmla="*/ 193691 h 443858"/>
                <a:gd name="connsiteX228" fmla="*/ 625325 w 799240"/>
                <a:gd name="connsiteY228" fmla="*/ 196084 h 443858"/>
                <a:gd name="connsiteX229" fmla="*/ 626810 w 799240"/>
                <a:gd name="connsiteY229" fmla="*/ 200541 h 443858"/>
                <a:gd name="connsiteX230" fmla="*/ 627635 w 799240"/>
                <a:gd name="connsiteY230" fmla="*/ 202274 h 443858"/>
                <a:gd name="connsiteX231" fmla="*/ 642490 w 799240"/>
                <a:gd name="connsiteY231" fmla="*/ 208381 h 443858"/>
                <a:gd name="connsiteX232" fmla="*/ 655199 w 799240"/>
                <a:gd name="connsiteY232" fmla="*/ 211765 h 443858"/>
                <a:gd name="connsiteX233" fmla="*/ 664112 w 799240"/>
                <a:gd name="connsiteY233" fmla="*/ 213828 h 443858"/>
                <a:gd name="connsiteX234" fmla="*/ 673933 w 799240"/>
                <a:gd name="connsiteY234" fmla="*/ 213828 h 443858"/>
                <a:gd name="connsiteX235" fmla="*/ 678059 w 799240"/>
                <a:gd name="connsiteY235" fmla="*/ 215148 h 443858"/>
                <a:gd name="connsiteX236" fmla="*/ 680865 w 799240"/>
                <a:gd name="connsiteY236" fmla="*/ 215148 h 443858"/>
                <a:gd name="connsiteX237" fmla="*/ 685982 w 799240"/>
                <a:gd name="connsiteY237" fmla="*/ 217377 h 443858"/>
                <a:gd name="connsiteX238" fmla="*/ 689778 w 799240"/>
                <a:gd name="connsiteY238" fmla="*/ 222328 h 443858"/>
                <a:gd name="connsiteX239" fmla="*/ 684166 w 799240"/>
                <a:gd name="connsiteY239" fmla="*/ 236688 h 443858"/>
                <a:gd name="connsiteX240" fmla="*/ 676161 w 799240"/>
                <a:gd name="connsiteY240" fmla="*/ 243208 h 443858"/>
                <a:gd name="connsiteX241" fmla="*/ 667578 w 799240"/>
                <a:gd name="connsiteY241" fmla="*/ 251130 h 443858"/>
                <a:gd name="connsiteX242" fmla="*/ 654787 w 799240"/>
                <a:gd name="connsiteY242" fmla="*/ 263014 h 443858"/>
                <a:gd name="connsiteX243" fmla="*/ 641005 w 799240"/>
                <a:gd name="connsiteY243" fmla="*/ 274485 h 443858"/>
                <a:gd name="connsiteX244" fmla="*/ 635228 w 799240"/>
                <a:gd name="connsiteY244" fmla="*/ 280509 h 443858"/>
                <a:gd name="connsiteX245" fmla="*/ 633000 w 799240"/>
                <a:gd name="connsiteY245" fmla="*/ 284636 h 443858"/>
                <a:gd name="connsiteX246" fmla="*/ 607746 w 799240"/>
                <a:gd name="connsiteY246" fmla="*/ 302957 h 443858"/>
                <a:gd name="connsiteX247" fmla="*/ 596853 w 799240"/>
                <a:gd name="connsiteY247" fmla="*/ 307661 h 443858"/>
                <a:gd name="connsiteX248" fmla="*/ 581172 w 799240"/>
                <a:gd name="connsiteY248" fmla="*/ 312117 h 443858"/>
                <a:gd name="connsiteX249" fmla="*/ 574570 w 799240"/>
                <a:gd name="connsiteY249" fmla="*/ 315831 h 443858"/>
                <a:gd name="connsiteX250" fmla="*/ 548739 w 799240"/>
                <a:gd name="connsiteY250" fmla="*/ 326147 h 443858"/>
                <a:gd name="connsiteX251" fmla="*/ 546346 w 799240"/>
                <a:gd name="connsiteY251" fmla="*/ 331346 h 443858"/>
                <a:gd name="connsiteX252" fmla="*/ 552453 w 799240"/>
                <a:gd name="connsiteY252" fmla="*/ 337948 h 443858"/>
                <a:gd name="connsiteX253" fmla="*/ 559798 w 799240"/>
                <a:gd name="connsiteY253" fmla="*/ 343973 h 443858"/>
                <a:gd name="connsiteX254" fmla="*/ 563924 w 799240"/>
                <a:gd name="connsiteY254" fmla="*/ 349255 h 443858"/>
                <a:gd name="connsiteX255" fmla="*/ 568216 w 799240"/>
                <a:gd name="connsiteY255" fmla="*/ 354207 h 443858"/>
                <a:gd name="connsiteX256" fmla="*/ 572095 w 799240"/>
                <a:gd name="connsiteY256" fmla="*/ 357673 h 443858"/>
                <a:gd name="connsiteX257" fmla="*/ 576634 w 799240"/>
                <a:gd name="connsiteY257" fmla="*/ 362294 h 443858"/>
                <a:gd name="connsiteX258" fmla="*/ 592149 w 799240"/>
                <a:gd name="connsiteY258" fmla="*/ 369144 h 443858"/>
                <a:gd name="connsiteX259" fmla="*/ 610387 w 799240"/>
                <a:gd name="connsiteY259" fmla="*/ 369144 h 443858"/>
                <a:gd name="connsiteX260" fmla="*/ 624334 w 799240"/>
                <a:gd name="connsiteY260" fmla="*/ 366173 h 443858"/>
                <a:gd name="connsiteX261" fmla="*/ 645214 w 799240"/>
                <a:gd name="connsiteY261" fmla="*/ 357260 h 443858"/>
                <a:gd name="connsiteX262" fmla="*/ 671375 w 799240"/>
                <a:gd name="connsiteY262" fmla="*/ 349007 h 443858"/>
                <a:gd name="connsiteX263" fmla="*/ 690026 w 799240"/>
                <a:gd name="connsiteY263" fmla="*/ 341497 h 443858"/>
                <a:gd name="connsiteX264" fmla="*/ 713794 w 799240"/>
                <a:gd name="connsiteY264" fmla="*/ 331181 h 443858"/>
                <a:gd name="connsiteX265" fmla="*/ 732527 w 799240"/>
                <a:gd name="connsiteY265" fmla="*/ 318307 h 443858"/>
                <a:gd name="connsiteX266" fmla="*/ 748702 w 799240"/>
                <a:gd name="connsiteY266" fmla="*/ 311375 h 443858"/>
                <a:gd name="connsiteX267" fmla="*/ 752086 w 799240"/>
                <a:gd name="connsiteY267" fmla="*/ 309559 h 443858"/>
                <a:gd name="connsiteX268" fmla="*/ 754644 w 799240"/>
                <a:gd name="connsiteY268" fmla="*/ 307909 h 443858"/>
                <a:gd name="connsiteX269" fmla="*/ 775936 w 799240"/>
                <a:gd name="connsiteY269" fmla="*/ 298501 h 443858"/>
                <a:gd name="connsiteX270" fmla="*/ 784189 w 799240"/>
                <a:gd name="connsiteY270" fmla="*/ 285461 h 443858"/>
                <a:gd name="connsiteX271" fmla="*/ 781548 w 799240"/>
                <a:gd name="connsiteY271" fmla="*/ 281830 h 443858"/>
                <a:gd name="connsiteX272" fmla="*/ 780723 w 799240"/>
                <a:gd name="connsiteY272" fmla="*/ 266067 h 443858"/>
                <a:gd name="connsiteX273" fmla="*/ 779980 w 799240"/>
                <a:gd name="connsiteY273" fmla="*/ 264334 h 443858"/>
                <a:gd name="connsiteX274" fmla="*/ 777917 w 799240"/>
                <a:gd name="connsiteY274" fmla="*/ 253193 h 443858"/>
                <a:gd name="connsiteX275" fmla="*/ 775771 w 799240"/>
                <a:gd name="connsiteY275" fmla="*/ 246178 h 443858"/>
                <a:gd name="connsiteX276" fmla="*/ 775689 w 799240"/>
                <a:gd name="connsiteY276" fmla="*/ 238999 h 443858"/>
                <a:gd name="connsiteX277" fmla="*/ 771480 w 799240"/>
                <a:gd name="connsiteY277" fmla="*/ 223566 h 443858"/>
                <a:gd name="connsiteX278" fmla="*/ 771480 w 799240"/>
                <a:gd name="connsiteY278" fmla="*/ 222411 h 443858"/>
                <a:gd name="connsiteX279" fmla="*/ 766198 w 799240"/>
                <a:gd name="connsiteY279" fmla="*/ 205410 h 443858"/>
                <a:gd name="connsiteX280" fmla="*/ 761824 w 799240"/>
                <a:gd name="connsiteY280" fmla="*/ 189565 h 443858"/>
                <a:gd name="connsiteX281" fmla="*/ 756378 w 799240"/>
                <a:gd name="connsiteY281" fmla="*/ 166127 h 443858"/>
                <a:gd name="connsiteX282" fmla="*/ 753407 w 799240"/>
                <a:gd name="connsiteY282" fmla="*/ 155811 h 443858"/>
                <a:gd name="connsiteX283" fmla="*/ 751591 w 799240"/>
                <a:gd name="connsiteY283" fmla="*/ 145578 h 443858"/>
                <a:gd name="connsiteX284" fmla="*/ 748372 w 799240"/>
                <a:gd name="connsiteY284" fmla="*/ 131631 h 443858"/>
                <a:gd name="connsiteX285" fmla="*/ 745979 w 799240"/>
                <a:gd name="connsiteY285" fmla="*/ 122553 h 443858"/>
                <a:gd name="connsiteX286" fmla="*/ 743833 w 799240"/>
                <a:gd name="connsiteY286" fmla="*/ 110752 h 443858"/>
                <a:gd name="connsiteX287" fmla="*/ 739955 w 799240"/>
                <a:gd name="connsiteY287" fmla="*/ 94906 h 443858"/>
                <a:gd name="connsiteX288" fmla="*/ 738882 w 799240"/>
                <a:gd name="connsiteY288" fmla="*/ 83600 h 443858"/>
                <a:gd name="connsiteX289" fmla="*/ 737644 w 799240"/>
                <a:gd name="connsiteY289" fmla="*/ 72624 h 443858"/>
                <a:gd name="connsiteX290" fmla="*/ 736076 w 799240"/>
                <a:gd name="connsiteY290" fmla="*/ 39448 h 443858"/>
                <a:gd name="connsiteX291" fmla="*/ 734508 w 799240"/>
                <a:gd name="connsiteY291" fmla="*/ 26657 h 443858"/>
                <a:gd name="connsiteX292" fmla="*/ 731867 w 799240"/>
                <a:gd name="connsiteY292" fmla="*/ 9326 h 443858"/>
                <a:gd name="connsiteX293" fmla="*/ 730877 w 799240"/>
                <a:gd name="connsiteY293" fmla="*/ 826 h 443858"/>
                <a:gd name="connsiteX294" fmla="*/ 739129 w 799240"/>
                <a:gd name="connsiteY294" fmla="*/ 0 h 443858"/>
                <a:gd name="connsiteX295" fmla="*/ 741523 w 799240"/>
                <a:gd name="connsiteY295" fmla="*/ 8666 h 443858"/>
                <a:gd name="connsiteX296" fmla="*/ 744494 w 799240"/>
                <a:gd name="connsiteY296" fmla="*/ 22200 h 443858"/>
                <a:gd name="connsiteX297" fmla="*/ 745154 w 799240"/>
                <a:gd name="connsiteY297" fmla="*/ 29957 h 443858"/>
                <a:gd name="connsiteX298" fmla="*/ 747217 w 799240"/>
                <a:gd name="connsiteY298" fmla="*/ 38953 h 443858"/>
                <a:gd name="connsiteX299" fmla="*/ 747465 w 799240"/>
                <a:gd name="connsiteY299" fmla="*/ 52570 h 443858"/>
                <a:gd name="connsiteX300" fmla="*/ 747465 w 799240"/>
                <a:gd name="connsiteY300" fmla="*/ 67095 h 443858"/>
                <a:gd name="connsiteX301" fmla="*/ 748785 w 799240"/>
                <a:gd name="connsiteY301" fmla="*/ 71881 h 443858"/>
                <a:gd name="connsiteX302" fmla="*/ 748950 w 799240"/>
                <a:gd name="connsiteY302" fmla="*/ 82610 h 443858"/>
                <a:gd name="connsiteX303" fmla="*/ 749775 w 799240"/>
                <a:gd name="connsiteY303" fmla="*/ 86324 h 443858"/>
                <a:gd name="connsiteX304" fmla="*/ 751838 w 799240"/>
                <a:gd name="connsiteY304" fmla="*/ 98125 h 443858"/>
                <a:gd name="connsiteX305" fmla="*/ 751673 w 799240"/>
                <a:gd name="connsiteY305" fmla="*/ 98620 h 443858"/>
                <a:gd name="connsiteX306" fmla="*/ 755882 w 799240"/>
                <a:gd name="connsiteY306" fmla="*/ 112320 h 443858"/>
                <a:gd name="connsiteX307" fmla="*/ 757285 w 799240"/>
                <a:gd name="connsiteY307" fmla="*/ 120572 h 443858"/>
                <a:gd name="connsiteX308" fmla="*/ 757450 w 799240"/>
                <a:gd name="connsiteY308" fmla="*/ 122800 h 443858"/>
                <a:gd name="connsiteX309" fmla="*/ 761494 w 799240"/>
                <a:gd name="connsiteY309" fmla="*/ 137078 h 443858"/>
                <a:gd name="connsiteX310" fmla="*/ 762732 w 799240"/>
                <a:gd name="connsiteY310" fmla="*/ 143020 h 443858"/>
                <a:gd name="connsiteX311" fmla="*/ 762897 w 799240"/>
                <a:gd name="connsiteY311" fmla="*/ 147311 h 443858"/>
                <a:gd name="connsiteX312" fmla="*/ 768096 w 799240"/>
                <a:gd name="connsiteY312" fmla="*/ 165302 h 443858"/>
                <a:gd name="connsiteX313" fmla="*/ 770407 w 799240"/>
                <a:gd name="connsiteY313" fmla="*/ 169758 h 443858"/>
                <a:gd name="connsiteX314" fmla="*/ 769334 w 799240"/>
                <a:gd name="connsiteY314" fmla="*/ 172152 h 443858"/>
                <a:gd name="connsiteX315" fmla="*/ 771067 w 799240"/>
                <a:gd name="connsiteY315" fmla="*/ 176608 h 443858"/>
                <a:gd name="connsiteX316" fmla="*/ 772553 w 799240"/>
                <a:gd name="connsiteY316" fmla="*/ 182220 h 443858"/>
                <a:gd name="connsiteX317" fmla="*/ 772800 w 799240"/>
                <a:gd name="connsiteY317" fmla="*/ 188575 h 443858"/>
                <a:gd name="connsiteX318" fmla="*/ 778907 w 799240"/>
                <a:gd name="connsiteY318" fmla="*/ 205658 h 443858"/>
                <a:gd name="connsiteX319" fmla="*/ 783776 w 799240"/>
                <a:gd name="connsiteY319" fmla="*/ 215643 h 443858"/>
                <a:gd name="connsiteX320" fmla="*/ 783942 w 799240"/>
                <a:gd name="connsiteY320" fmla="*/ 217872 h 443858"/>
                <a:gd name="connsiteX321" fmla="*/ 787573 w 799240"/>
                <a:gd name="connsiteY321" fmla="*/ 239494 h 443858"/>
                <a:gd name="connsiteX322" fmla="*/ 790544 w 799240"/>
                <a:gd name="connsiteY322" fmla="*/ 253853 h 443858"/>
                <a:gd name="connsiteX323" fmla="*/ 792442 w 799240"/>
                <a:gd name="connsiteY323" fmla="*/ 264004 h 443858"/>
                <a:gd name="connsiteX324" fmla="*/ 792442 w 799240"/>
                <a:gd name="connsiteY324" fmla="*/ 265655 h 443858"/>
                <a:gd name="connsiteX325" fmla="*/ 792442 w 799240"/>
                <a:gd name="connsiteY325" fmla="*/ 273495 h 443858"/>
                <a:gd name="connsiteX326" fmla="*/ 795330 w 799240"/>
                <a:gd name="connsiteY326" fmla="*/ 285461 h 443858"/>
                <a:gd name="connsiteX327" fmla="*/ 798714 w 799240"/>
                <a:gd name="connsiteY327" fmla="*/ 294209 h 443858"/>
                <a:gd name="connsiteX328" fmla="*/ 625572 w 799240"/>
                <a:gd name="connsiteY328" fmla="*/ 369391 h 443858"/>
                <a:gd name="connsiteX329" fmla="*/ 626150 w 799240"/>
                <a:gd name="connsiteY329" fmla="*/ 368731 h 443858"/>
                <a:gd name="connsiteX330" fmla="*/ 625572 w 799240"/>
                <a:gd name="connsiteY330" fmla="*/ 369391 h 443858"/>
                <a:gd name="connsiteX331" fmla="*/ 520845 w 799240"/>
                <a:gd name="connsiteY331" fmla="*/ 204420 h 443858"/>
                <a:gd name="connsiteX332" fmla="*/ 523404 w 799240"/>
                <a:gd name="connsiteY332" fmla="*/ 203925 h 443858"/>
                <a:gd name="connsiteX333" fmla="*/ 520763 w 799240"/>
                <a:gd name="connsiteY333" fmla="*/ 202686 h 443858"/>
                <a:gd name="connsiteX334" fmla="*/ 514738 w 799240"/>
                <a:gd name="connsiteY334" fmla="*/ 202027 h 443858"/>
                <a:gd name="connsiteX335" fmla="*/ 485111 w 799240"/>
                <a:gd name="connsiteY335" fmla="*/ 200789 h 443858"/>
                <a:gd name="connsiteX336" fmla="*/ 453751 w 799240"/>
                <a:gd name="connsiteY336" fmla="*/ 197323 h 443858"/>
                <a:gd name="connsiteX337" fmla="*/ 432706 w 799240"/>
                <a:gd name="connsiteY337" fmla="*/ 195837 h 443858"/>
                <a:gd name="connsiteX338" fmla="*/ 407040 w 799240"/>
                <a:gd name="connsiteY338" fmla="*/ 189565 h 443858"/>
                <a:gd name="connsiteX339" fmla="*/ 378651 w 799240"/>
                <a:gd name="connsiteY339" fmla="*/ 184366 h 443858"/>
                <a:gd name="connsiteX340" fmla="*/ 348694 w 799240"/>
                <a:gd name="connsiteY340" fmla="*/ 181312 h 443858"/>
                <a:gd name="connsiteX341" fmla="*/ 321542 w 799240"/>
                <a:gd name="connsiteY341" fmla="*/ 176526 h 443858"/>
                <a:gd name="connsiteX342" fmla="*/ 308668 w 799240"/>
                <a:gd name="connsiteY342" fmla="*/ 174297 h 443858"/>
                <a:gd name="connsiteX343" fmla="*/ 290182 w 799240"/>
                <a:gd name="connsiteY343" fmla="*/ 174132 h 443858"/>
                <a:gd name="connsiteX344" fmla="*/ 285313 w 799240"/>
                <a:gd name="connsiteY344" fmla="*/ 174132 h 443858"/>
                <a:gd name="connsiteX345" fmla="*/ 267487 w 799240"/>
                <a:gd name="connsiteY345" fmla="*/ 171739 h 443858"/>
                <a:gd name="connsiteX346" fmla="*/ 250156 w 799240"/>
                <a:gd name="connsiteY346" fmla="*/ 170584 h 443858"/>
                <a:gd name="connsiteX347" fmla="*/ 235219 w 799240"/>
                <a:gd name="connsiteY347" fmla="*/ 177186 h 443858"/>
                <a:gd name="connsiteX348" fmla="*/ 225233 w 799240"/>
                <a:gd name="connsiteY348" fmla="*/ 191133 h 443858"/>
                <a:gd name="connsiteX349" fmla="*/ 212524 w 799240"/>
                <a:gd name="connsiteY349" fmla="*/ 211187 h 443858"/>
                <a:gd name="connsiteX350" fmla="*/ 215082 w 799240"/>
                <a:gd name="connsiteY350" fmla="*/ 217211 h 443858"/>
                <a:gd name="connsiteX351" fmla="*/ 222922 w 799240"/>
                <a:gd name="connsiteY351" fmla="*/ 218367 h 443858"/>
                <a:gd name="connsiteX352" fmla="*/ 230928 w 799240"/>
                <a:gd name="connsiteY352" fmla="*/ 218284 h 443858"/>
                <a:gd name="connsiteX353" fmla="*/ 245947 w 799240"/>
                <a:gd name="connsiteY353" fmla="*/ 216221 h 443858"/>
                <a:gd name="connsiteX354" fmla="*/ 279784 w 799240"/>
                <a:gd name="connsiteY354" fmla="*/ 214983 h 443858"/>
                <a:gd name="connsiteX355" fmla="*/ 285313 w 799240"/>
                <a:gd name="connsiteY355" fmla="*/ 214736 h 443858"/>
                <a:gd name="connsiteX356" fmla="*/ 295381 w 799240"/>
                <a:gd name="connsiteY356" fmla="*/ 213828 h 443858"/>
                <a:gd name="connsiteX357" fmla="*/ 306027 w 799240"/>
                <a:gd name="connsiteY357" fmla="*/ 212672 h 443858"/>
                <a:gd name="connsiteX358" fmla="*/ 307925 w 799240"/>
                <a:gd name="connsiteY358" fmla="*/ 213002 h 443858"/>
                <a:gd name="connsiteX359" fmla="*/ 311309 w 799240"/>
                <a:gd name="connsiteY359" fmla="*/ 213002 h 443858"/>
                <a:gd name="connsiteX360" fmla="*/ 327649 w 799240"/>
                <a:gd name="connsiteY360" fmla="*/ 211600 h 443858"/>
                <a:gd name="connsiteX361" fmla="*/ 336232 w 799240"/>
                <a:gd name="connsiteY361" fmla="*/ 212672 h 443858"/>
                <a:gd name="connsiteX362" fmla="*/ 356864 w 799240"/>
                <a:gd name="connsiteY362" fmla="*/ 212672 h 443858"/>
                <a:gd name="connsiteX363" fmla="*/ 358927 w 799240"/>
                <a:gd name="connsiteY363" fmla="*/ 212672 h 443858"/>
                <a:gd name="connsiteX364" fmla="*/ 368913 w 799240"/>
                <a:gd name="connsiteY364" fmla="*/ 211600 h 443858"/>
                <a:gd name="connsiteX365" fmla="*/ 399118 w 799240"/>
                <a:gd name="connsiteY365" fmla="*/ 211600 h 443858"/>
                <a:gd name="connsiteX366" fmla="*/ 403987 w 799240"/>
                <a:gd name="connsiteY366" fmla="*/ 211600 h 443858"/>
                <a:gd name="connsiteX367" fmla="*/ 425361 w 799240"/>
                <a:gd name="connsiteY367" fmla="*/ 209289 h 443858"/>
                <a:gd name="connsiteX368" fmla="*/ 430148 w 799240"/>
                <a:gd name="connsiteY368" fmla="*/ 209041 h 443858"/>
                <a:gd name="connsiteX369" fmla="*/ 453833 w 799240"/>
                <a:gd name="connsiteY369" fmla="*/ 205905 h 443858"/>
                <a:gd name="connsiteX370" fmla="*/ 520763 w 799240"/>
                <a:gd name="connsiteY370" fmla="*/ 204585 h 443858"/>
                <a:gd name="connsiteX371" fmla="*/ 403904 w 799240"/>
                <a:gd name="connsiteY371" fmla="*/ 371125 h 443858"/>
                <a:gd name="connsiteX372" fmla="*/ 401676 w 799240"/>
                <a:gd name="connsiteY372" fmla="*/ 370712 h 443858"/>
                <a:gd name="connsiteX373" fmla="*/ 401429 w 799240"/>
                <a:gd name="connsiteY373" fmla="*/ 371454 h 443858"/>
                <a:gd name="connsiteX374" fmla="*/ 403904 w 799240"/>
                <a:gd name="connsiteY374" fmla="*/ 371207 h 443858"/>
                <a:gd name="connsiteX375" fmla="*/ 206830 w 799240"/>
                <a:gd name="connsiteY375" fmla="*/ 423364 h 443858"/>
                <a:gd name="connsiteX376" fmla="*/ 206004 w 799240"/>
                <a:gd name="connsiteY376" fmla="*/ 422951 h 443858"/>
                <a:gd name="connsiteX377" fmla="*/ 206830 w 799240"/>
                <a:gd name="connsiteY377" fmla="*/ 423364 h 44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799240" h="443858">
                  <a:moveTo>
                    <a:pt x="798631" y="293961"/>
                  </a:moveTo>
                  <a:cubicBezTo>
                    <a:pt x="799539" y="294787"/>
                    <a:pt x="799209" y="296768"/>
                    <a:pt x="799044" y="298170"/>
                  </a:cubicBezTo>
                  <a:cubicBezTo>
                    <a:pt x="798879" y="299574"/>
                    <a:pt x="797889" y="301059"/>
                    <a:pt x="798054" y="302462"/>
                  </a:cubicBezTo>
                  <a:cubicBezTo>
                    <a:pt x="798714" y="306506"/>
                    <a:pt x="795991" y="308322"/>
                    <a:pt x="792194" y="309724"/>
                  </a:cubicBezTo>
                  <a:cubicBezTo>
                    <a:pt x="786665" y="311788"/>
                    <a:pt x="781218" y="313933"/>
                    <a:pt x="775606" y="315997"/>
                  </a:cubicBezTo>
                  <a:cubicBezTo>
                    <a:pt x="768096" y="318802"/>
                    <a:pt x="760504" y="321360"/>
                    <a:pt x="752994" y="324167"/>
                  </a:cubicBezTo>
                  <a:cubicBezTo>
                    <a:pt x="751013" y="324909"/>
                    <a:pt x="748785" y="325735"/>
                    <a:pt x="747465" y="327055"/>
                  </a:cubicBezTo>
                  <a:cubicBezTo>
                    <a:pt x="740945" y="333492"/>
                    <a:pt x="731784" y="336958"/>
                    <a:pt x="723862" y="341828"/>
                  </a:cubicBezTo>
                  <a:cubicBezTo>
                    <a:pt x="716434" y="346449"/>
                    <a:pt x="707604" y="348760"/>
                    <a:pt x="699351" y="351978"/>
                  </a:cubicBezTo>
                  <a:cubicBezTo>
                    <a:pt x="695060" y="353711"/>
                    <a:pt x="690438" y="354866"/>
                    <a:pt x="686229" y="356682"/>
                  </a:cubicBezTo>
                  <a:cubicBezTo>
                    <a:pt x="673768" y="362211"/>
                    <a:pt x="660151" y="365430"/>
                    <a:pt x="647442" y="370547"/>
                  </a:cubicBezTo>
                  <a:cubicBezTo>
                    <a:pt x="640840" y="373188"/>
                    <a:pt x="634155" y="375911"/>
                    <a:pt x="627635" y="378717"/>
                  </a:cubicBezTo>
                  <a:cubicBezTo>
                    <a:pt x="626232" y="379295"/>
                    <a:pt x="625242" y="380368"/>
                    <a:pt x="623922" y="381110"/>
                  </a:cubicBezTo>
                  <a:cubicBezTo>
                    <a:pt x="622436" y="381936"/>
                    <a:pt x="620868" y="383256"/>
                    <a:pt x="619383" y="383173"/>
                  </a:cubicBezTo>
                  <a:cubicBezTo>
                    <a:pt x="610387" y="382678"/>
                    <a:pt x="601887" y="384824"/>
                    <a:pt x="593056" y="385649"/>
                  </a:cubicBezTo>
                  <a:cubicBezTo>
                    <a:pt x="585712" y="386309"/>
                    <a:pt x="580100" y="383338"/>
                    <a:pt x="574075" y="379872"/>
                  </a:cubicBezTo>
                  <a:cubicBezTo>
                    <a:pt x="566813" y="375581"/>
                    <a:pt x="563677" y="369144"/>
                    <a:pt x="558395" y="364109"/>
                  </a:cubicBezTo>
                  <a:cubicBezTo>
                    <a:pt x="556414" y="362211"/>
                    <a:pt x="558643" y="358910"/>
                    <a:pt x="554186" y="357920"/>
                  </a:cubicBezTo>
                  <a:cubicBezTo>
                    <a:pt x="551380" y="357260"/>
                    <a:pt x="548987" y="355032"/>
                    <a:pt x="546841" y="353134"/>
                  </a:cubicBezTo>
                  <a:cubicBezTo>
                    <a:pt x="537681" y="345046"/>
                    <a:pt x="536278" y="344964"/>
                    <a:pt x="526457" y="342323"/>
                  </a:cubicBezTo>
                  <a:cubicBezTo>
                    <a:pt x="522083" y="341167"/>
                    <a:pt x="517627" y="340177"/>
                    <a:pt x="513170" y="339351"/>
                  </a:cubicBezTo>
                  <a:cubicBezTo>
                    <a:pt x="512015" y="339104"/>
                    <a:pt x="509952" y="339351"/>
                    <a:pt x="509374" y="340012"/>
                  </a:cubicBezTo>
                  <a:cubicBezTo>
                    <a:pt x="506568" y="343396"/>
                    <a:pt x="502194" y="344055"/>
                    <a:pt x="497903" y="345128"/>
                  </a:cubicBezTo>
                  <a:cubicBezTo>
                    <a:pt x="496500" y="345459"/>
                    <a:pt x="494767" y="346036"/>
                    <a:pt x="493941" y="346944"/>
                  </a:cubicBezTo>
                  <a:cubicBezTo>
                    <a:pt x="489733" y="351235"/>
                    <a:pt x="482965" y="352556"/>
                    <a:pt x="477931" y="356105"/>
                  </a:cubicBezTo>
                  <a:cubicBezTo>
                    <a:pt x="473392" y="359323"/>
                    <a:pt x="466625" y="360478"/>
                    <a:pt x="460848" y="362541"/>
                  </a:cubicBezTo>
                  <a:cubicBezTo>
                    <a:pt x="452100" y="365677"/>
                    <a:pt x="443022" y="368236"/>
                    <a:pt x="434687" y="372032"/>
                  </a:cubicBezTo>
                  <a:cubicBezTo>
                    <a:pt x="427837" y="375168"/>
                    <a:pt x="419832" y="376571"/>
                    <a:pt x="413973" y="381358"/>
                  </a:cubicBezTo>
                  <a:cubicBezTo>
                    <a:pt x="412900" y="382183"/>
                    <a:pt x="410506" y="381770"/>
                    <a:pt x="408938" y="382431"/>
                  </a:cubicBezTo>
                  <a:cubicBezTo>
                    <a:pt x="404152" y="384246"/>
                    <a:pt x="399283" y="385731"/>
                    <a:pt x="394084" y="386474"/>
                  </a:cubicBezTo>
                  <a:cubicBezTo>
                    <a:pt x="390782" y="386970"/>
                    <a:pt x="387481" y="388290"/>
                    <a:pt x="384510" y="389693"/>
                  </a:cubicBezTo>
                  <a:cubicBezTo>
                    <a:pt x="378734" y="392499"/>
                    <a:pt x="372296" y="393407"/>
                    <a:pt x="366272" y="395388"/>
                  </a:cubicBezTo>
                  <a:cubicBezTo>
                    <a:pt x="359257" y="397781"/>
                    <a:pt x="352490" y="400669"/>
                    <a:pt x="345145" y="402402"/>
                  </a:cubicBezTo>
                  <a:cubicBezTo>
                    <a:pt x="339533" y="403723"/>
                    <a:pt x="333344" y="404548"/>
                    <a:pt x="328557" y="407106"/>
                  </a:cubicBezTo>
                  <a:cubicBezTo>
                    <a:pt x="323275" y="409830"/>
                    <a:pt x="317251" y="410903"/>
                    <a:pt x="311969" y="413378"/>
                  </a:cubicBezTo>
                  <a:cubicBezTo>
                    <a:pt x="302313" y="417917"/>
                    <a:pt x="291502" y="420228"/>
                    <a:pt x="280856" y="422951"/>
                  </a:cubicBezTo>
                  <a:cubicBezTo>
                    <a:pt x="273347" y="424850"/>
                    <a:pt x="266002" y="426995"/>
                    <a:pt x="258739" y="429389"/>
                  </a:cubicBezTo>
                  <a:cubicBezTo>
                    <a:pt x="255686" y="430379"/>
                    <a:pt x="252220" y="430462"/>
                    <a:pt x="249084" y="431121"/>
                  </a:cubicBezTo>
                  <a:cubicBezTo>
                    <a:pt x="241656" y="432689"/>
                    <a:pt x="234311" y="434340"/>
                    <a:pt x="226884" y="435991"/>
                  </a:cubicBezTo>
                  <a:cubicBezTo>
                    <a:pt x="224821" y="436486"/>
                    <a:pt x="222757" y="437394"/>
                    <a:pt x="220612" y="437559"/>
                  </a:cubicBezTo>
                  <a:cubicBezTo>
                    <a:pt x="217393" y="437807"/>
                    <a:pt x="214587" y="440117"/>
                    <a:pt x="212194" y="440034"/>
                  </a:cubicBezTo>
                  <a:cubicBezTo>
                    <a:pt x="207985" y="439952"/>
                    <a:pt x="204354" y="440942"/>
                    <a:pt x="200970" y="442345"/>
                  </a:cubicBezTo>
                  <a:cubicBezTo>
                    <a:pt x="197917" y="443666"/>
                    <a:pt x="194946" y="443583"/>
                    <a:pt x="191810" y="443831"/>
                  </a:cubicBezTo>
                  <a:cubicBezTo>
                    <a:pt x="186280" y="444161"/>
                    <a:pt x="182897" y="441520"/>
                    <a:pt x="180008" y="438302"/>
                  </a:cubicBezTo>
                  <a:cubicBezTo>
                    <a:pt x="176955" y="434918"/>
                    <a:pt x="174149" y="431369"/>
                    <a:pt x="171260" y="427903"/>
                  </a:cubicBezTo>
                  <a:cubicBezTo>
                    <a:pt x="170105" y="426582"/>
                    <a:pt x="168785" y="425262"/>
                    <a:pt x="167794" y="423859"/>
                  </a:cubicBezTo>
                  <a:cubicBezTo>
                    <a:pt x="166721" y="422209"/>
                    <a:pt x="166309" y="420558"/>
                    <a:pt x="163255" y="420393"/>
                  </a:cubicBezTo>
                  <a:cubicBezTo>
                    <a:pt x="161687" y="420310"/>
                    <a:pt x="159129" y="418412"/>
                    <a:pt x="159046" y="417339"/>
                  </a:cubicBezTo>
                  <a:cubicBezTo>
                    <a:pt x="158964" y="413296"/>
                    <a:pt x="155003" y="411728"/>
                    <a:pt x="152692" y="409087"/>
                  </a:cubicBezTo>
                  <a:cubicBezTo>
                    <a:pt x="149143" y="405043"/>
                    <a:pt x="145677" y="400999"/>
                    <a:pt x="141881" y="397120"/>
                  </a:cubicBezTo>
                  <a:cubicBezTo>
                    <a:pt x="138910" y="394149"/>
                    <a:pt x="135444" y="391591"/>
                    <a:pt x="132308" y="388785"/>
                  </a:cubicBezTo>
                  <a:cubicBezTo>
                    <a:pt x="130162" y="386804"/>
                    <a:pt x="128264" y="384741"/>
                    <a:pt x="126448" y="382678"/>
                  </a:cubicBezTo>
                  <a:cubicBezTo>
                    <a:pt x="124963" y="380945"/>
                    <a:pt x="123890" y="378799"/>
                    <a:pt x="122239" y="377149"/>
                  </a:cubicBezTo>
                  <a:cubicBezTo>
                    <a:pt x="114399" y="369391"/>
                    <a:pt x="106394" y="361634"/>
                    <a:pt x="98389" y="353959"/>
                  </a:cubicBezTo>
                  <a:cubicBezTo>
                    <a:pt x="96986" y="348264"/>
                    <a:pt x="88898" y="347027"/>
                    <a:pt x="86340" y="341910"/>
                  </a:cubicBezTo>
                  <a:cubicBezTo>
                    <a:pt x="85515" y="340259"/>
                    <a:pt x="82461" y="339517"/>
                    <a:pt x="80646" y="338114"/>
                  </a:cubicBezTo>
                  <a:cubicBezTo>
                    <a:pt x="74869" y="333575"/>
                    <a:pt x="69917" y="328540"/>
                    <a:pt x="65708" y="322929"/>
                  </a:cubicBezTo>
                  <a:cubicBezTo>
                    <a:pt x="63315" y="319792"/>
                    <a:pt x="59601" y="317399"/>
                    <a:pt x="56383" y="314676"/>
                  </a:cubicBezTo>
                  <a:cubicBezTo>
                    <a:pt x="53164" y="311953"/>
                    <a:pt x="49863" y="309229"/>
                    <a:pt x="46562" y="306506"/>
                  </a:cubicBezTo>
                  <a:cubicBezTo>
                    <a:pt x="36576" y="298418"/>
                    <a:pt x="27663" y="289505"/>
                    <a:pt x="18420" y="280923"/>
                  </a:cubicBezTo>
                  <a:cubicBezTo>
                    <a:pt x="16027" y="278694"/>
                    <a:pt x="12974" y="277209"/>
                    <a:pt x="11240" y="274155"/>
                  </a:cubicBezTo>
                  <a:cubicBezTo>
                    <a:pt x="9755" y="271514"/>
                    <a:pt x="6041" y="269781"/>
                    <a:pt x="3565" y="267471"/>
                  </a:cubicBezTo>
                  <a:cubicBezTo>
                    <a:pt x="2328" y="266315"/>
                    <a:pt x="1585" y="264664"/>
                    <a:pt x="1172" y="263096"/>
                  </a:cubicBezTo>
                  <a:cubicBezTo>
                    <a:pt x="512" y="260538"/>
                    <a:pt x="-478" y="257732"/>
                    <a:pt x="264" y="255421"/>
                  </a:cubicBezTo>
                  <a:cubicBezTo>
                    <a:pt x="925" y="253358"/>
                    <a:pt x="1750" y="250883"/>
                    <a:pt x="3070" y="249149"/>
                  </a:cubicBezTo>
                  <a:cubicBezTo>
                    <a:pt x="5629" y="245766"/>
                    <a:pt x="5133" y="242382"/>
                    <a:pt x="5381" y="238833"/>
                  </a:cubicBezTo>
                  <a:cubicBezTo>
                    <a:pt x="5629" y="235533"/>
                    <a:pt x="4556" y="232066"/>
                    <a:pt x="6619" y="228848"/>
                  </a:cubicBezTo>
                  <a:cubicBezTo>
                    <a:pt x="7279" y="227775"/>
                    <a:pt x="7279" y="225959"/>
                    <a:pt x="6619" y="224886"/>
                  </a:cubicBezTo>
                  <a:cubicBezTo>
                    <a:pt x="4391" y="221750"/>
                    <a:pt x="5299" y="218862"/>
                    <a:pt x="6784" y="215891"/>
                  </a:cubicBezTo>
                  <a:cubicBezTo>
                    <a:pt x="7527" y="214488"/>
                    <a:pt x="8765" y="213168"/>
                    <a:pt x="9012" y="211765"/>
                  </a:cubicBezTo>
                  <a:cubicBezTo>
                    <a:pt x="9260" y="210361"/>
                    <a:pt x="8187" y="208876"/>
                    <a:pt x="8187" y="207473"/>
                  </a:cubicBezTo>
                  <a:cubicBezTo>
                    <a:pt x="8269" y="204750"/>
                    <a:pt x="7444" y="202027"/>
                    <a:pt x="10415" y="199468"/>
                  </a:cubicBezTo>
                  <a:cubicBezTo>
                    <a:pt x="12231" y="197900"/>
                    <a:pt x="12148" y="194599"/>
                    <a:pt x="12313" y="192123"/>
                  </a:cubicBezTo>
                  <a:cubicBezTo>
                    <a:pt x="12891" y="183705"/>
                    <a:pt x="16357" y="175783"/>
                    <a:pt x="16935" y="167283"/>
                  </a:cubicBezTo>
                  <a:cubicBezTo>
                    <a:pt x="17347" y="160268"/>
                    <a:pt x="18173" y="153006"/>
                    <a:pt x="21804" y="146403"/>
                  </a:cubicBezTo>
                  <a:cubicBezTo>
                    <a:pt x="21969" y="146156"/>
                    <a:pt x="22134" y="145908"/>
                    <a:pt x="22217" y="145660"/>
                  </a:cubicBezTo>
                  <a:lnTo>
                    <a:pt x="29561" y="145660"/>
                  </a:lnTo>
                  <a:cubicBezTo>
                    <a:pt x="29561" y="146403"/>
                    <a:pt x="29561" y="147063"/>
                    <a:pt x="29727" y="147724"/>
                  </a:cubicBezTo>
                  <a:cubicBezTo>
                    <a:pt x="30634" y="151355"/>
                    <a:pt x="29727" y="154738"/>
                    <a:pt x="28901" y="157710"/>
                  </a:cubicBezTo>
                  <a:cubicBezTo>
                    <a:pt x="27333" y="163074"/>
                    <a:pt x="26260" y="168438"/>
                    <a:pt x="25188" y="173802"/>
                  </a:cubicBezTo>
                  <a:cubicBezTo>
                    <a:pt x="23867" y="180322"/>
                    <a:pt x="22217" y="186924"/>
                    <a:pt x="21061" y="193443"/>
                  </a:cubicBezTo>
                  <a:cubicBezTo>
                    <a:pt x="20153" y="198148"/>
                    <a:pt x="18008" y="202604"/>
                    <a:pt x="18008" y="207556"/>
                  </a:cubicBezTo>
                  <a:cubicBezTo>
                    <a:pt x="18008" y="213168"/>
                    <a:pt x="18915" y="218697"/>
                    <a:pt x="15697" y="224391"/>
                  </a:cubicBezTo>
                  <a:cubicBezTo>
                    <a:pt x="13716" y="227940"/>
                    <a:pt x="15614" y="232809"/>
                    <a:pt x="16110" y="237018"/>
                  </a:cubicBezTo>
                  <a:cubicBezTo>
                    <a:pt x="16357" y="238916"/>
                    <a:pt x="16192" y="240401"/>
                    <a:pt x="15945" y="242217"/>
                  </a:cubicBezTo>
                  <a:cubicBezTo>
                    <a:pt x="15449" y="245766"/>
                    <a:pt x="15037" y="250635"/>
                    <a:pt x="17430" y="252863"/>
                  </a:cubicBezTo>
                  <a:cubicBezTo>
                    <a:pt x="21391" y="256577"/>
                    <a:pt x="24362" y="260621"/>
                    <a:pt x="26756" y="264830"/>
                  </a:cubicBezTo>
                  <a:cubicBezTo>
                    <a:pt x="29561" y="269781"/>
                    <a:pt x="36989" y="272339"/>
                    <a:pt x="36906" y="278694"/>
                  </a:cubicBezTo>
                  <a:cubicBezTo>
                    <a:pt x="36906" y="279519"/>
                    <a:pt x="38639" y="280427"/>
                    <a:pt x="39795" y="281087"/>
                  </a:cubicBezTo>
                  <a:cubicBezTo>
                    <a:pt x="41198" y="281995"/>
                    <a:pt x="42601" y="283150"/>
                    <a:pt x="44169" y="283481"/>
                  </a:cubicBezTo>
                  <a:cubicBezTo>
                    <a:pt x="47882" y="284389"/>
                    <a:pt x="46975" y="288350"/>
                    <a:pt x="50111" y="289340"/>
                  </a:cubicBezTo>
                  <a:cubicBezTo>
                    <a:pt x="58694" y="292063"/>
                    <a:pt x="60344" y="300811"/>
                    <a:pt x="68679" y="303782"/>
                  </a:cubicBezTo>
                  <a:cubicBezTo>
                    <a:pt x="66286" y="305515"/>
                    <a:pt x="69009" y="306176"/>
                    <a:pt x="69917" y="307001"/>
                  </a:cubicBezTo>
                  <a:cubicBezTo>
                    <a:pt x="71238" y="308322"/>
                    <a:pt x="72723" y="309642"/>
                    <a:pt x="74374" y="310715"/>
                  </a:cubicBezTo>
                  <a:cubicBezTo>
                    <a:pt x="76602" y="312200"/>
                    <a:pt x="81058" y="312448"/>
                    <a:pt x="78748" y="316326"/>
                  </a:cubicBezTo>
                  <a:cubicBezTo>
                    <a:pt x="78748" y="316409"/>
                    <a:pt x="79573" y="316987"/>
                    <a:pt x="80151" y="317152"/>
                  </a:cubicBezTo>
                  <a:cubicBezTo>
                    <a:pt x="81471" y="317729"/>
                    <a:pt x="83204" y="318060"/>
                    <a:pt x="84194" y="318885"/>
                  </a:cubicBezTo>
                  <a:cubicBezTo>
                    <a:pt x="88073" y="322103"/>
                    <a:pt x="91787" y="325487"/>
                    <a:pt x="94923" y="328788"/>
                  </a:cubicBezTo>
                  <a:cubicBezTo>
                    <a:pt x="94923" y="329531"/>
                    <a:pt x="94593" y="330686"/>
                    <a:pt x="95088" y="331016"/>
                  </a:cubicBezTo>
                  <a:cubicBezTo>
                    <a:pt x="96986" y="332337"/>
                    <a:pt x="100122" y="333080"/>
                    <a:pt x="101030" y="334648"/>
                  </a:cubicBezTo>
                  <a:cubicBezTo>
                    <a:pt x="104991" y="341662"/>
                    <a:pt x="113574" y="345789"/>
                    <a:pt x="117288" y="352886"/>
                  </a:cubicBezTo>
                  <a:cubicBezTo>
                    <a:pt x="117865" y="353959"/>
                    <a:pt x="119599" y="354619"/>
                    <a:pt x="120919" y="355444"/>
                  </a:cubicBezTo>
                  <a:cubicBezTo>
                    <a:pt x="121827" y="356022"/>
                    <a:pt x="123312" y="356352"/>
                    <a:pt x="123560" y="357095"/>
                  </a:cubicBezTo>
                  <a:cubicBezTo>
                    <a:pt x="125871" y="363450"/>
                    <a:pt x="132225" y="367576"/>
                    <a:pt x="136021" y="373022"/>
                  </a:cubicBezTo>
                  <a:cubicBezTo>
                    <a:pt x="136682" y="373930"/>
                    <a:pt x="138002" y="374591"/>
                    <a:pt x="138910" y="375416"/>
                  </a:cubicBezTo>
                  <a:cubicBezTo>
                    <a:pt x="142376" y="378634"/>
                    <a:pt x="145760" y="381936"/>
                    <a:pt x="149143" y="385236"/>
                  </a:cubicBezTo>
                  <a:cubicBezTo>
                    <a:pt x="149556" y="385649"/>
                    <a:pt x="149721" y="386640"/>
                    <a:pt x="149803" y="386640"/>
                  </a:cubicBezTo>
                  <a:cubicBezTo>
                    <a:pt x="154012" y="385814"/>
                    <a:pt x="154012" y="389445"/>
                    <a:pt x="156075" y="390849"/>
                  </a:cubicBezTo>
                  <a:cubicBezTo>
                    <a:pt x="158304" y="392334"/>
                    <a:pt x="160284" y="394397"/>
                    <a:pt x="161522" y="396460"/>
                  </a:cubicBezTo>
                  <a:cubicBezTo>
                    <a:pt x="163998" y="400751"/>
                    <a:pt x="167382" y="404218"/>
                    <a:pt x="172416" y="406611"/>
                  </a:cubicBezTo>
                  <a:cubicBezTo>
                    <a:pt x="173819" y="407271"/>
                    <a:pt x="175799" y="408592"/>
                    <a:pt x="175717" y="409417"/>
                  </a:cubicBezTo>
                  <a:cubicBezTo>
                    <a:pt x="175304" y="413956"/>
                    <a:pt x="180421" y="415029"/>
                    <a:pt x="183144" y="417175"/>
                  </a:cubicBezTo>
                  <a:cubicBezTo>
                    <a:pt x="185703" y="419155"/>
                    <a:pt x="188013" y="423116"/>
                    <a:pt x="193213" y="421631"/>
                  </a:cubicBezTo>
                  <a:cubicBezTo>
                    <a:pt x="196596" y="424767"/>
                    <a:pt x="199897" y="421219"/>
                    <a:pt x="203281" y="421631"/>
                  </a:cubicBezTo>
                  <a:cubicBezTo>
                    <a:pt x="205344" y="421796"/>
                    <a:pt x="207490" y="421796"/>
                    <a:pt x="209636" y="421631"/>
                  </a:cubicBezTo>
                  <a:cubicBezTo>
                    <a:pt x="211781" y="421466"/>
                    <a:pt x="214917" y="420063"/>
                    <a:pt x="215908" y="420723"/>
                  </a:cubicBezTo>
                  <a:cubicBezTo>
                    <a:pt x="219291" y="423282"/>
                    <a:pt x="217971" y="419320"/>
                    <a:pt x="219869" y="419073"/>
                  </a:cubicBezTo>
                  <a:cubicBezTo>
                    <a:pt x="233568" y="417257"/>
                    <a:pt x="247185" y="414699"/>
                    <a:pt x="260720" y="412388"/>
                  </a:cubicBezTo>
                  <a:cubicBezTo>
                    <a:pt x="264846" y="411645"/>
                    <a:pt x="268890" y="410985"/>
                    <a:pt x="272934" y="409994"/>
                  </a:cubicBezTo>
                  <a:cubicBezTo>
                    <a:pt x="278546" y="408592"/>
                    <a:pt x="284075" y="407024"/>
                    <a:pt x="289604" y="405373"/>
                  </a:cubicBezTo>
                  <a:cubicBezTo>
                    <a:pt x="294886" y="403805"/>
                    <a:pt x="300911" y="402815"/>
                    <a:pt x="305119" y="400009"/>
                  </a:cubicBezTo>
                  <a:cubicBezTo>
                    <a:pt x="310731" y="396378"/>
                    <a:pt x="317168" y="394892"/>
                    <a:pt x="323275" y="392581"/>
                  </a:cubicBezTo>
                  <a:cubicBezTo>
                    <a:pt x="329217" y="390353"/>
                    <a:pt x="336150" y="390271"/>
                    <a:pt x="341184" y="386062"/>
                  </a:cubicBezTo>
                  <a:cubicBezTo>
                    <a:pt x="342917" y="384659"/>
                    <a:pt x="347043" y="385154"/>
                    <a:pt x="350014" y="384824"/>
                  </a:cubicBezTo>
                  <a:cubicBezTo>
                    <a:pt x="350674" y="384824"/>
                    <a:pt x="351747" y="385154"/>
                    <a:pt x="351912" y="384906"/>
                  </a:cubicBezTo>
                  <a:cubicBezTo>
                    <a:pt x="356204" y="380533"/>
                    <a:pt x="363053" y="380780"/>
                    <a:pt x="368583" y="378799"/>
                  </a:cubicBezTo>
                  <a:cubicBezTo>
                    <a:pt x="372544" y="377397"/>
                    <a:pt x="376918" y="376654"/>
                    <a:pt x="380879" y="375251"/>
                  </a:cubicBezTo>
                  <a:cubicBezTo>
                    <a:pt x="390122" y="372032"/>
                    <a:pt x="399118" y="368318"/>
                    <a:pt x="409186" y="367081"/>
                  </a:cubicBezTo>
                  <a:cubicBezTo>
                    <a:pt x="410176" y="366998"/>
                    <a:pt x="411084" y="366173"/>
                    <a:pt x="411992" y="365677"/>
                  </a:cubicBezTo>
                  <a:cubicBezTo>
                    <a:pt x="419584" y="361304"/>
                    <a:pt x="427920" y="358250"/>
                    <a:pt x="436998" y="356600"/>
                  </a:cubicBezTo>
                  <a:cubicBezTo>
                    <a:pt x="440794" y="355939"/>
                    <a:pt x="444755" y="355197"/>
                    <a:pt x="447644" y="352639"/>
                  </a:cubicBezTo>
                  <a:cubicBezTo>
                    <a:pt x="448964" y="351483"/>
                    <a:pt x="450697" y="350328"/>
                    <a:pt x="452513" y="349832"/>
                  </a:cubicBezTo>
                  <a:cubicBezTo>
                    <a:pt x="458372" y="348017"/>
                    <a:pt x="464067" y="345623"/>
                    <a:pt x="469761" y="343643"/>
                  </a:cubicBezTo>
                  <a:cubicBezTo>
                    <a:pt x="477271" y="341085"/>
                    <a:pt x="483791" y="336463"/>
                    <a:pt x="491548" y="333740"/>
                  </a:cubicBezTo>
                  <a:cubicBezTo>
                    <a:pt x="494106" y="332832"/>
                    <a:pt x="496335" y="331099"/>
                    <a:pt x="498893" y="330108"/>
                  </a:cubicBezTo>
                  <a:cubicBezTo>
                    <a:pt x="507641" y="326560"/>
                    <a:pt x="516554" y="323176"/>
                    <a:pt x="525219" y="319545"/>
                  </a:cubicBezTo>
                  <a:cubicBezTo>
                    <a:pt x="528355" y="318224"/>
                    <a:pt x="530996" y="316161"/>
                    <a:pt x="534215" y="315006"/>
                  </a:cubicBezTo>
                  <a:cubicBezTo>
                    <a:pt x="539579" y="313190"/>
                    <a:pt x="545851" y="312613"/>
                    <a:pt x="550720" y="310054"/>
                  </a:cubicBezTo>
                  <a:cubicBezTo>
                    <a:pt x="555507" y="307579"/>
                    <a:pt x="562686" y="308486"/>
                    <a:pt x="565657" y="303287"/>
                  </a:cubicBezTo>
                  <a:cubicBezTo>
                    <a:pt x="565822" y="303040"/>
                    <a:pt x="567143" y="303452"/>
                    <a:pt x="567638" y="303287"/>
                  </a:cubicBezTo>
                  <a:cubicBezTo>
                    <a:pt x="574405" y="299656"/>
                    <a:pt x="582328" y="297428"/>
                    <a:pt x="588517" y="293136"/>
                  </a:cubicBezTo>
                  <a:cubicBezTo>
                    <a:pt x="591241" y="291238"/>
                    <a:pt x="595202" y="288350"/>
                    <a:pt x="594955" y="286286"/>
                  </a:cubicBezTo>
                  <a:cubicBezTo>
                    <a:pt x="594377" y="281170"/>
                    <a:pt x="598998" y="280014"/>
                    <a:pt x="602052" y="277621"/>
                  </a:cubicBezTo>
                  <a:cubicBezTo>
                    <a:pt x="605848" y="274650"/>
                    <a:pt x="609809" y="271844"/>
                    <a:pt x="613771" y="269039"/>
                  </a:cubicBezTo>
                  <a:cubicBezTo>
                    <a:pt x="616824" y="266893"/>
                    <a:pt x="621693" y="266563"/>
                    <a:pt x="623179" y="262766"/>
                  </a:cubicBezTo>
                  <a:cubicBezTo>
                    <a:pt x="623344" y="262437"/>
                    <a:pt x="624334" y="262271"/>
                    <a:pt x="624912" y="262189"/>
                  </a:cubicBezTo>
                  <a:cubicBezTo>
                    <a:pt x="634898" y="260043"/>
                    <a:pt x="641087" y="253441"/>
                    <a:pt x="647524" y="247746"/>
                  </a:cubicBezTo>
                  <a:cubicBezTo>
                    <a:pt x="653136" y="242877"/>
                    <a:pt x="658583" y="237596"/>
                    <a:pt x="663204" y="231819"/>
                  </a:cubicBezTo>
                  <a:cubicBezTo>
                    <a:pt x="664360" y="230416"/>
                    <a:pt x="664690" y="229508"/>
                    <a:pt x="663039" y="228600"/>
                  </a:cubicBezTo>
                  <a:cubicBezTo>
                    <a:pt x="661801" y="227858"/>
                    <a:pt x="660399" y="227363"/>
                    <a:pt x="659078" y="226785"/>
                  </a:cubicBezTo>
                  <a:cubicBezTo>
                    <a:pt x="653631" y="224391"/>
                    <a:pt x="647029" y="224804"/>
                    <a:pt x="641665" y="222163"/>
                  </a:cubicBezTo>
                  <a:cubicBezTo>
                    <a:pt x="639602" y="221173"/>
                    <a:pt x="637291" y="220595"/>
                    <a:pt x="635145" y="219770"/>
                  </a:cubicBezTo>
                  <a:cubicBezTo>
                    <a:pt x="628213" y="217211"/>
                    <a:pt x="620868" y="216304"/>
                    <a:pt x="613606" y="214901"/>
                  </a:cubicBezTo>
                  <a:cubicBezTo>
                    <a:pt x="606673" y="213580"/>
                    <a:pt x="600401" y="213580"/>
                    <a:pt x="593882" y="215726"/>
                  </a:cubicBezTo>
                  <a:cubicBezTo>
                    <a:pt x="590828" y="216716"/>
                    <a:pt x="587857" y="218202"/>
                    <a:pt x="584721" y="218449"/>
                  </a:cubicBezTo>
                  <a:cubicBezTo>
                    <a:pt x="577211" y="219192"/>
                    <a:pt x="569619" y="219275"/>
                    <a:pt x="562109" y="219687"/>
                  </a:cubicBezTo>
                  <a:cubicBezTo>
                    <a:pt x="553608" y="220182"/>
                    <a:pt x="545108" y="219935"/>
                    <a:pt x="536608" y="220513"/>
                  </a:cubicBezTo>
                  <a:cubicBezTo>
                    <a:pt x="525219" y="221255"/>
                    <a:pt x="513500" y="222163"/>
                    <a:pt x="502029" y="219770"/>
                  </a:cubicBezTo>
                  <a:cubicBezTo>
                    <a:pt x="500709" y="219440"/>
                    <a:pt x="499223" y="219605"/>
                    <a:pt x="497820" y="219770"/>
                  </a:cubicBezTo>
                  <a:cubicBezTo>
                    <a:pt x="494932" y="220100"/>
                    <a:pt x="492126" y="220760"/>
                    <a:pt x="489237" y="220843"/>
                  </a:cubicBezTo>
                  <a:cubicBezTo>
                    <a:pt x="473722" y="221503"/>
                    <a:pt x="458207" y="219852"/>
                    <a:pt x="442692" y="221915"/>
                  </a:cubicBezTo>
                  <a:cubicBezTo>
                    <a:pt x="434604" y="222988"/>
                    <a:pt x="426187" y="222823"/>
                    <a:pt x="417934" y="223154"/>
                  </a:cubicBezTo>
                  <a:cubicBezTo>
                    <a:pt x="417191" y="223154"/>
                    <a:pt x="416366" y="222906"/>
                    <a:pt x="415871" y="223154"/>
                  </a:cubicBezTo>
                  <a:cubicBezTo>
                    <a:pt x="407866" y="227197"/>
                    <a:pt x="398623" y="225794"/>
                    <a:pt x="390122" y="226290"/>
                  </a:cubicBezTo>
                  <a:cubicBezTo>
                    <a:pt x="360825" y="227940"/>
                    <a:pt x="331280" y="224804"/>
                    <a:pt x="301901" y="228765"/>
                  </a:cubicBezTo>
                  <a:cubicBezTo>
                    <a:pt x="292410" y="230086"/>
                    <a:pt x="282590" y="229921"/>
                    <a:pt x="272934" y="230003"/>
                  </a:cubicBezTo>
                  <a:cubicBezTo>
                    <a:pt x="264516" y="230086"/>
                    <a:pt x="256263" y="230829"/>
                    <a:pt x="248011" y="232314"/>
                  </a:cubicBezTo>
                  <a:cubicBezTo>
                    <a:pt x="244297" y="232974"/>
                    <a:pt x="240418" y="233139"/>
                    <a:pt x="236622" y="233552"/>
                  </a:cubicBezTo>
                  <a:cubicBezTo>
                    <a:pt x="232165" y="233965"/>
                    <a:pt x="227626" y="234212"/>
                    <a:pt x="223170" y="234790"/>
                  </a:cubicBezTo>
                  <a:cubicBezTo>
                    <a:pt x="218383" y="235367"/>
                    <a:pt x="213679" y="236770"/>
                    <a:pt x="208893" y="236935"/>
                  </a:cubicBezTo>
                  <a:cubicBezTo>
                    <a:pt x="202951" y="237101"/>
                    <a:pt x="198164" y="237596"/>
                    <a:pt x="194781" y="242630"/>
                  </a:cubicBezTo>
                  <a:cubicBezTo>
                    <a:pt x="191892" y="246839"/>
                    <a:pt x="186115" y="246013"/>
                    <a:pt x="183392" y="241557"/>
                  </a:cubicBezTo>
                  <a:cubicBezTo>
                    <a:pt x="182154" y="239494"/>
                    <a:pt x="180338" y="237348"/>
                    <a:pt x="180173" y="235120"/>
                  </a:cubicBezTo>
                  <a:cubicBezTo>
                    <a:pt x="179926" y="231571"/>
                    <a:pt x="177120" y="231489"/>
                    <a:pt x="174397" y="231241"/>
                  </a:cubicBezTo>
                  <a:cubicBezTo>
                    <a:pt x="171591" y="230993"/>
                    <a:pt x="168702" y="231489"/>
                    <a:pt x="165979" y="231158"/>
                  </a:cubicBezTo>
                  <a:cubicBezTo>
                    <a:pt x="156406" y="229756"/>
                    <a:pt x="146915" y="227858"/>
                    <a:pt x="137342" y="226702"/>
                  </a:cubicBezTo>
                  <a:cubicBezTo>
                    <a:pt x="136682" y="226702"/>
                    <a:pt x="136021" y="226537"/>
                    <a:pt x="135361" y="226454"/>
                  </a:cubicBezTo>
                  <a:lnTo>
                    <a:pt x="137259" y="214901"/>
                  </a:lnTo>
                  <a:cubicBezTo>
                    <a:pt x="137259" y="214901"/>
                    <a:pt x="137259" y="214323"/>
                    <a:pt x="136847" y="214323"/>
                  </a:cubicBezTo>
                  <a:lnTo>
                    <a:pt x="137342" y="212012"/>
                  </a:lnTo>
                  <a:cubicBezTo>
                    <a:pt x="143119" y="212838"/>
                    <a:pt x="148731" y="214158"/>
                    <a:pt x="154425" y="215066"/>
                  </a:cubicBezTo>
                  <a:cubicBezTo>
                    <a:pt x="160202" y="215974"/>
                    <a:pt x="165896" y="217872"/>
                    <a:pt x="171673" y="218367"/>
                  </a:cubicBezTo>
                  <a:cubicBezTo>
                    <a:pt x="176542" y="218779"/>
                    <a:pt x="181824" y="218367"/>
                    <a:pt x="186445" y="217129"/>
                  </a:cubicBezTo>
                  <a:cubicBezTo>
                    <a:pt x="190324" y="216056"/>
                    <a:pt x="194863" y="214570"/>
                    <a:pt x="196431" y="210444"/>
                  </a:cubicBezTo>
                  <a:cubicBezTo>
                    <a:pt x="197174" y="208546"/>
                    <a:pt x="198082" y="206813"/>
                    <a:pt x="201548" y="206731"/>
                  </a:cubicBezTo>
                  <a:cubicBezTo>
                    <a:pt x="202868" y="206731"/>
                    <a:pt x="204601" y="204668"/>
                    <a:pt x="205427" y="203264"/>
                  </a:cubicBezTo>
                  <a:cubicBezTo>
                    <a:pt x="209223" y="196662"/>
                    <a:pt x="210626" y="189070"/>
                    <a:pt x="216568" y="183293"/>
                  </a:cubicBezTo>
                  <a:cubicBezTo>
                    <a:pt x="216898" y="182963"/>
                    <a:pt x="216568" y="182137"/>
                    <a:pt x="216815" y="181642"/>
                  </a:cubicBezTo>
                  <a:cubicBezTo>
                    <a:pt x="217888" y="178919"/>
                    <a:pt x="218631" y="176030"/>
                    <a:pt x="220199" y="173472"/>
                  </a:cubicBezTo>
                  <a:cubicBezTo>
                    <a:pt x="224325" y="166622"/>
                    <a:pt x="228617" y="159690"/>
                    <a:pt x="231505" y="152345"/>
                  </a:cubicBezTo>
                  <a:cubicBezTo>
                    <a:pt x="232496" y="149787"/>
                    <a:pt x="232908" y="147063"/>
                    <a:pt x="233733" y="144422"/>
                  </a:cubicBezTo>
                  <a:cubicBezTo>
                    <a:pt x="235384" y="139554"/>
                    <a:pt x="235714" y="134437"/>
                    <a:pt x="237860" y="129568"/>
                  </a:cubicBezTo>
                  <a:cubicBezTo>
                    <a:pt x="238355" y="128495"/>
                    <a:pt x="237530" y="127009"/>
                    <a:pt x="237365" y="125771"/>
                  </a:cubicBezTo>
                  <a:cubicBezTo>
                    <a:pt x="237035" y="123378"/>
                    <a:pt x="236539" y="120902"/>
                    <a:pt x="236622" y="118509"/>
                  </a:cubicBezTo>
                  <a:cubicBezTo>
                    <a:pt x="236622" y="116693"/>
                    <a:pt x="238107" y="114878"/>
                    <a:pt x="237777" y="113227"/>
                  </a:cubicBezTo>
                  <a:cubicBezTo>
                    <a:pt x="237365" y="111329"/>
                    <a:pt x="238107" y="109348"/>
                    <a:pt x="238438" y="107780"/>
                  </a:cubicBezTo>
                  <a:cubicBezTo>
                    <a:pt x="239180" y="103819"/>
                    <a:pt x="239015" y="99858"/>
                    <a:pt x="239593" y="95896"/>
                  </a:cubicBezTo>
                  <a:cubicBezTo>
                    <a:pt x="239840" y="93916"/>
                    <a:pt x="240996" y="91688"/>
                    <a:pt x="240831" y="89872"/>
                  </a:cubicBezTo>
                  <a:lnTo>
                    <a:pt x="249991" y="89294"/>
                  </a:lnTo>
                  <a:cubicBezTo>
                    <a:pt x="250404" y="93916"/>
                    <a:pt x="250569" y="98537"/>
                    <a:pt x="250486" y="103076"/>
                  </a:cubicBezTo>
                  <a:cubicBezTo>
                    <a:pt x="250404" y="107120"/>
                    <a:pt x="249909" y="111164"/>
                    <a:pt x="249496" y="115208"/>
                  </a:cubicBezTo>
                  <a:cubicBezTo>
                    <a:pt x="249001" y="119829"/>
                    <a:pt x="247103" y="124616"/>
                    <a:pt x="250074" y="129238"/>
                  </a:cubicBezTo>
                  <a:cubicBezTo>
                    <a:pt x="250404" y="129815"/>
                    <a:pt x="249909" y="130806"/>
                    <a:pt x="249744" y="131631"/>
                  </a:cubicBezTo>
                  <a:cubicBezTo>
                    <a:pt x="249084" y="135262"/>
                    <a:pt x="247928" y="138976"/>
                    <a:pt x="248011" y="142607"/>
                  </a:cubicBezTo>
                  <a:cubicBezTo>
                    <a:pt x="248011" y="145413"/>
                    <a:pt x="248588" y="148136"/>
                    <a:pt x="247928" y="150942"/>
                  </a:cubicBezTo>
                  <a:cubicBezTo>
                    <a:pt x="247763" y="151767"/>
                    <a:pt x="248176" y="153335"/>
                    <a:pt x="248671" y="153418"/>
                  </a:cubicBezTo>
                  <a:cubicBezTo>
                    <a:pt x="252962" y="154243"/>
                    <a:pt x="256098" y="157132"/>
                    <a:pt x="260967" y="157132"/>
                  </a:cubicBezTo>
                  <a:cubicBezTo>
                    <a:pt x="268973" y="157132"/>
                    <a:pt x="277060" y="157297"/>
                    <a:pt x="284983" y="158369"/>
                  </a:cubicBezTo>
                  <a:cubicBezTo>
                    <a:pt x="289274" y="158947"/>
                    <a:pt x="293648" y="158700"/>
                    <a:pt x="297775" y="159525"/>
                  </a:cubicBezTo>
                  <a:cubicBezTo>
                    <a:pt x="302561" y="160515"/>
                    <a:pt x="307348" y="161093"/>
                    <a:pt x="312134" y="161671"/>
                  </a:cubicBezTo>
                  <a:cubicBezTo>
                    <a:pt x="316508" y="162166"/>
                    <a:pt x="320882" y="162991"/>
                    <a:pt x="325339" y="163404"/>
                  </a:cubicBezTo>
                  <a:cubicBezTo>
                    <a:pt x="329382" y="163734"/>
                    <a:pt x="332766" y="165715"/>
                    <a:pt x="336562" y="166210"/>
                  </a:cubicBezTo>
                  <a:cubicBezTo>
                    <a:pt x="342752" y="167035"/>
                    <a:pt x="349024" y="167943"/>
                    <a:pt x="354966" y="169016"/>
                  </a:cubicBezTo>
                  <a:cubicBezTo>
                    <a:pt x="361733" y="170171"/>
                    <a:pt x="368253" y="170749"/>
                    <a:pt x="375020" y="170996"/>
                  </a:cubicBezTo>
                  <a:cubicBezTo>
                    <a:pt x="379064" y="171161"/>
                    <a:pt x="383107" y="171574"/>
                    <a:pt x="387069" y="172152"/>
                  </a:cubicBezTo>
                  <a:cubicBezTo>
                    <a:pt x="390948" y="172729"/>
                    <a:pt x="395074" y="173060"/>
                    <a:pt x="398540" y="174545"/>
                  </a:cubicBezTo>
                  <a:cubicBezTo>
                    <a:pt x="406298" y="177928"/>
                    <a:pt x="414798" y="178754"/>
                    <a:pt x="423133" y="180239"/>
                  </a:cubicBezTo>
                  <a:cubicBezTo>
                    <a:pt x="429735" y="181395"/>
                    <a:pt x="436172" y="183045"/>
                    <a:pt x="443022" y="182798"/>
                  </a:cubicBezTo>
                  <a:cubicBezTo>
                    <a:pt x="445415" y="182798"/>
                    <a:pt x="447809" y="183458"/>
                    <a:pt x="450285" y="183705"/>
                  </a:cubicBezTo>
                  <a:cubicBezTo>
                    <a:pt x="452760" y="183953"/>
                    <a:pt x="455319" y="184036"/>
                    <a:pt x="457795" y="184201"/>
                  </a:cubicBezTo>
                  <a:cubicBezTo>
                    <a:pt x="462911" y="184448"/>
                    <a:pt x="468358" y="183871"/>
                    <a:pt x="473145" y="185108"/>
                  </a:cubicBezTo>
                  <a:cubicBezTo>
                    <a:pt x="485111" y="188162"/>
                    <a:pt x="497160" y="188492"/>
                    <a:pt x="509456" y="188575"/>
                  </a:cubicBezTo>
                  <a:cubicBezTo>
                    <a:pt x="515728" y="188575"/>
                    <a:pt x="522413" y="189070"/>
                    <a:pt x="528108" y="190968"/>
                  </a:cubicBezTo>
                  <a:cubicBezTo>
                    <a:pt x="535205" y="193279"/>
                    <a:pt x="542467" y="193526"/>
                    <a:pt x="549730" y="194269"/>
                  </a:cubicBezTo>
                  <a:cubicBezTo>
                    <a:pt x="551710" y="194434"/>
                    <a:pt x="553526" y="195094"/>
                    <a:pt x="555507" y="195342"/>
                  </a:cubicBezTo>
                  <a:cubicBezTo>
                    <a:pt x="561449" y="196167"/>
                    <a:pt x="567556" y="198065"/>
                    <a:pt x="573250" y="197405"/>
                  </a:cubicBezTo>
                  <a:cubicBezTo>
                    <a:pt x="580595" y="196580"/>
                    <a:pt x="587857" y="195342"/>
                    <a:pt x="595367" y="195259"/>
                  </a:cubicBezTo>
                  <a:cubicBezTo>
                    <a:pt x="599081" y="195259"/>
                    <a:pt x="603372" y="195094"/>
                    <a:pt x="606508" y="193691"/>
                  </a:cubicBezTo>
                  <a:cubicBezTo>
                    <a:pt x="613853" y="190307"/>
                    <a:pt x="619713" y="192288"/>
                    <a:pt x="625325" y="196084"/>
                  </a:cubicBezTo>
                  <a:cubicBezTo>
                    <a:pt x="626727" y="197075"/>
                    <a:pt x="630029" y="198148"/>
                    <a:pt x="626810" y="200541"/>
                  </a:cubicBezTo>
                  <a:cubicBezTo>
                    <a:pt x="626562" y="200706"/>
                    <a:pt x="627140" y="201861"/>
                    <a:pt x="627635" y="202274"/>
                  </a:cubicBezTo>
                  <a:cubicBezTo>
                    <a:pt x="632009" y="206400"/>
                    <a:pt x="634237" y="207061"/>
                    <a:pt x="642490" y="208381"/>
                  </a:cubicBezTo>
                  <a:cubicBezTo>
                    <a:pt x="646864" y="209124"/>
                    <a:pt x="651816" y="209702"/>
                    <a:pt x="655199" y="211765"/>
                  </a:cubicBezTo>
                  <a:cubicBezTo>
                    <a:pt x="658253" y="213580"/>
                    <a:pt x="660894" y="213828"/>
                    <a:pt x="664112" y="213828"/>
                  </a:cubicBezTo>
                  <a:cubicBezTo>
                    <a:pt x="667331" y="213828"/>
                    <a:pt x="670714" y="213663"/>
                    <a:pt x="673933" y="213828"/>
                  </a:cubicBezTo>
                  <a:cubicBezTo>
                    <a:pt x="675418" y="213828"/>
                    <a:pt x="677647" y="214323"/>
                    <a:pt x="678059" y="215148"/>
                  </a:cubicBezTo>
                  <a:cubicBezTo>
                    <a:pt x="679462" y="217954"/>
                    <a:pt x="679380" y="216138"/>
                    <a:pt x="680865" y="215148"/>
                  </a:cubicBezTo>
                  <a:cubicBezTo>
                    <a:pt x="682021" y="214406"/>
                    <a:pt x="685817" y="213333"/>
                    <a:pt x="685982" y="217377"/>
                  </a:cubicBezTo>
                  <a:cubicBezTo>
                    <a:pt x="685982" y="219027"/>
                    <a:pt x="689531" y="220595"/>
                    <a:pt x="689778" y="222328"/>
                  </a:cubicBezTo>
                  <a:cubicBezTo>
                    <a:pt x="690438" y="227610"/>
                    <a:pt x="690851" y="233056"/>
                    <a:pt x="684166" y="236688"/>
                  </a:cubicBezTo>
                  <a:cubicBezTo>
                    <a:pt x="681113" y="238338"/>
                    <a:pt x="678719" y="240897"/>
                    <a:pt x="676161" y="243208"/>
                  </a:cubicBezTo>
                  <a:cubicBezTo>
                    <a:pt x="673190" y="245848"/>
                    <a:pt x="671044" y="249397"/>
                    <a:pt x="667578" y="251130"/>
                  </a:cubicBezTo>
                  <a:cubicBezTo>
                    <a:pt x="661719" y="254101"/>
                    <a:pt x="659078" y="259135"/>
                    <a:pt x="654787" y="263014"/>
                  </a:cubicBezTo>
                  <a:cubicBezTo>
                    <a:pt x="650413" y="266975"/>
                    <a:pt x="645544" y="270607"/>
                    <a:pt x="641005" y="274485"/>
                  </a:cubicBezTo>
                  <a:cubicBezTo>
                    <a:pt x="638859" y="276383"/>
                    <a:pt x="637126" y="278529"/>
                    <a:pt x="635228" y="280509"/>
                  </a:cubicBezTo>
                  <a:cubicBezTo>
                    <a:pt x="638199" y="283316"/>
                    <a:pt x="635228" y="283481"/>
                    <a:pt x="633000" y="284636"/>
                  </a:cubicBezTo>
                  <a:cubicBezTo>
                    <a:pt x="623261" y="289423"/>
                    <a:pt x="614266" y="294952"/>
                    <a:pt x="607746" y="302957"/>
                  </a:cubicBezTo>
                  <a:cubicBezTo>
                    <a:pt x="605353" y="305845"/>
                    <a:pt x="601722" y="308569"/>
                    <a:pt x="596853" y="307661"/>
                  </a:cubicBezTo>
                  <a:cubicBezTo>
                    <a:pt x="590333" y="306588"/>
                    <a:pt x="585877" y="309229"/>
                    <a:pt x="581172" y="312117"/>
                  </a:cubicBezTo>
                  <a:cubicBezTo>
                    <a:pt x="579027" y="313438"/>
                    <a:pt x="576964" y="314841"/>
                    <a:pt x="574570" y="315831"/>
                  </a:cubicBezTo>
                  <a:cubicBezTo>
                    <a:pt x="565988" y="319380"/>
                    <a:pt x="557405" y="322681"/>
                    <a:pt x="548739" y="326147"/>
                  </a:cubicBezTo>
                  <a:cubicBezTo>
                    <a:pt x="546043" y="327195"/>
                    <a:pt x="545246" y="328928"/>
                    <a:pt x="546346" y="331346"/>
                  </a:cubicBezTo>
                  <a:cubicBezTo>
                    <a:pt x="546924" y="332585"/>
                    <a:pt x="550390" y="336298"/>
                    <a:pt x="552453" y="337948"/>
                  </a:cubicBezTo>
                  <a:cubicBezTo>
                    <a:pt x="554929" y="339929"/>
                    <a:pt x="557652" y="341745"/>
                    <a:pt x="559798" y="343973"/>
                  </a:cubicBezTo>
                  <a:cubicBezTo>
                    <a:pt x="561449" y="345623"/>
                    <a:pt x="562026" y="348677"/>
                    <a:pt x="563924" y="349255"/>
                  </a:cubicBezTo>
                  <a:cubicBezTo>
                    <a:pt x="567143" y="350245"/>
                    <a:pt x="566235" y="352968"/>
                    <a:pt x="568216" y="354207"/>
                  </a:cubicBezTo>
                  <a:cubicBezTo>
                    <a:pt x="569701" y="355197"/>
                    <a:pt x="570857" y="356434"/>
                    <a:pt x="572095" y="357673"/>
                  </a:cubicBezTo>
                  <a:cubicBezTo>
                    <a:pt x="573663" y="359158"/>
                    <a:pt x="574900" y="360891"/>
                    <a:pt x="576634" y="362294"/>
                  </a:cubicBezTo>
                  <a:cubicBezTo>
                    <a:pt x="580925" y="365843"/>
                    <a:pt x="586207" y="368484"/>
                    <a:pt x="592149" y="369144"/>
                  </a:cubicBezTo>
                  <a:cubicBezTo>
                    <a:pt x="598091" y="369804"/>
                    <a:pt x="604445" y="369804"/>
                    <a:pt x="610387" y="369144"/>
                  </a:cubicBezTo>
                  <a:cubicBezTo>
                    <a:pt x="615009" y="368649"/>
                    <a:pt x="619795" y="368318"/>
                    <a:pt x="624334" y="366173"/>
                  </a:cubicBezTo>
                  <a:cubicBezTo>
                    <a:pt x="631019" y="362872"/>
                    <a:pt x="638199" y="360066"/>
                    <a:pt x="645214" y="357260"/>
                  </a:cubicBezTo>
                  <a:cubicBezTo>
                    <a:pt x="653466" y="353876"/>
                    <a:pt x="662132" y="350823"/>
                    <a:pt x="671375" y="349007"/>
                  </a:cubicBezTo>
                  <a:cubicBezTo>
                    <a:pt x="677977" y="347687"/>
                    <a:pt x="684084" y="344386"/>
                    <a:pt x="690026" y="341497"/>
                  </a:cubicBezTo>
                  <a:cubicBezTo>
                    <a:pt x="697701" y="337701"/>
                    <a:pt x="706861" y="336380"/>
                    <a:pt x="713794" y="331181"/>
                  </a:cubicBezTo>
                  <a:cubicBezTo>
                    <a:pt x="719735" y="326642"/>
                    <a:pt x="726998" y="323176"/>
                    <a:pt x="732527" y="318307"/>
                  </a:cubicBezTo>
                  <a:cubicBezTo>
                    <a:pt x="737231" y="314263"/>
                    <a:pt x="742348" y="312117"/>
                    <a:pt x="748702" y="311375"/>
                  </a:cubicBezTo>
                  <a:cubicBezTo>
                    <a:pt x="750188" y="311210"/>
                    <a:pt x="752086" y="311870"/>
                    <a:pt x="752086" y="309559"/>
                  </a:cubicBezTo>
                  <a:cubicBezTo>
                    <a:pt x="752086" y="308981"/>
                    <a:pt x="753654" y="308322"/>
                    <a:pt x="754644" y="307909"/>
                  </a:cubicBezTo>
                  <a:cubicBezTo>
                    <a:pt x="761742" y="304772"/>
                    <a:pt x="769087" y="301967"/>
                    <a:pt x="775936" y="298501"/>
                  </a:cubicBezTo>
                  <a:cubicBezTo>
                    <a:pt x="781713" y="295695"/>
                    <a:pt x="786005" y="291651"/>
                    <a:pt x="784189" y="285461"/>
                  </a:cubicBezTo>
                  <a:cubicBezTo>
                    <a:pt x="783859" y="284141"/>
                    <a:pt x="781713" y="283150"/>
                    <a:pt x="781548" y="281830"/>
                  </a:cubicBezTo>
                  <a:cubicBezTo>
                    <a:pt x="780806" y="276548"/>
                    <a:pt x="780475" y="271349"/>
                    <a:pt x="780723" y="266067"/>
                  </a:cubicBezTo>
                  <a:cubicBezTo>
                    <a:pt x="780475" y="265655"/>
                    <a:pt x="780228" y="265325"/>
                    <a:pt x="779980" y="264334"/>
                  </a:cubicBezTo>
                  <a:cubicBezTo>
                    <a:pt x="779320" y="260621"/>
                    <a:pt x="778742" y="256907"/>
                    <a:pt x="777917" y="253193"/>
                  </a:cubicBezTo>
                  <a:cubicBezTo>
                    <a:pt x="777422" y="250800"/>
                    <a:pt x="776184" y="248572"/>
                    <a:pt x="775771" y="246178"/>
                  </a:cubicBezTo>
                  <a:cubicBezTo>
                    <a:pt x="775359" y="243785"/>
                    <a:pt x="776597" y="241392"/>
                    <a:pt x="775689" y="238999"/>
                  </a:cubicBezTo>
                  <a:cubicBezTo>
                    <a:pt x="773708" y="233965"/>
                    <a:pt x="770572" y="229178"/>
                    <a:pt x="771480" y="223566"/>
                  </a:cubicBezTo>
                  <a:cubicBezTo>
                    <a:pt x="771480" y="223154"/>
                    <a:pt x="771562" y="222741"/>
                    <a:pt x="771480" y="222411"/>
                  </a:cubicBezTo>
                  <a:cubicBezTo>
                    <a:pt x="769747" y="216716"/>
                    <a:pt x="767189" y="211270"/>
                    <a:pt x="766198" y="205410"/>
                  </a:cubicBezTo>
                  <a:cubicBezTo>
                    <a:pt x="765290" y="200046"/>
                    <a:pt x="762237" y="194847"/>
                    <a:pt x="761824" y="189565"/>
                  </a:cubicBezTo>
                  <a:cubicBezTo>
                    <a:pt x="761329" y="181477"/>
                    <a:pt x="756790" y="174215"/>
                    <a:pt x="756378" y="166127"/>
                  </a:cubicBezTo>
                  <a:cubicBezTo>
                    <a:pt x="756212" y="162744"/>
                    <a:pt x="751838" y="159278"/>
                    <a:pt x="753407" y="155811"/>
                  </a:cubicBezTo>
                  <a:cubicBezTo>
                    <a:pt x="755222" y="151767"/>
                    <a:pt x="752004" y="148962"/>
                    <a:pt x="751591" y="145578"/>
                  </a:cubicBezTo>
                  <a:cubicBezTo>
                    <a:pt x="751096" y="140874"/>
                    <a:pt x="749940" y="136170"/>
                    <a:pt x="748372" y="131631"/>
                  </a:cubicBezTo>
                  <a:cubicBezTo>
                    <a:pt x="747300" y="128660"/>
                    <a:pt x="745814" y="125854"/>
                    <a:pt x="745979" y="122553"/>
                  </a:cubicBezTo>
                  <a:cubicBezTo>
                    <a:pt x="746227" y="118591"/>
                    <a:pt x="743338" y="115125"/>
                    <a:pt x="743833" y="110752"/>
                  </a:cubicBezTo>
                  <a:cubicBezTo>
                    <a:pt x="744411" y="105635"/>
                    <a:pt x="739955" y="100683"/>
                    <a:pt x="739955" y="94906"/>
                  </a:cubicBezTo>
                  <a:cubicBezTo>
                    <a:pt x="739955" y="91275"/>
                    <a:pt x="738552" y="87479"/>
                    <a:pt x="738882" y="83600"/>
                  </a:cubicBezTo>
                  <a:cubicBezTo>
                    <a:pt x="739212" y="79969"/>
                    <a:pt x="737891" y="76255"/>
                    <a:pt x="737644" y="72624"/>
                  </a:cubicBezTo>
                  <a:cubicBezTo>
                    <a:pt x="736901" y="61565"/>
                    <a:pt x="736654" y="50507"/>
                    <a:pt x="736076" y="39448"/>
                  </a:cubicBezTo>
                  <a:cubicBezTo>
                    <a:pt x="735828" y="35157"/>
                    <a:pt x="736076" y="30618"/>
                    <a:pt x="734508" y="26657"/>
                  </a:cubicBezTo>
                  <a:cubicBezTo>
                    <a:pt x="732197" y="20962"/>
                    <a:pt x="732115" y="15185"/>
                    <a:pt x="731867" y="9326"/>
                  </a:cubicBezTo>
                  <a:cubicBezTo>
                    <a:pt x="731784" y="6520"/>
                    <a:pt x="731289" y="3631"/>
                    <a:pt x="730877" y="826"/>
                  </a:cubicBezTo>
                  <a:lnTo>
                    <a:pt x="739129" y="0"/>
                  </a:lnTo>
                  <a:cubicBezTo>
                    <a:pt x="739377" y="2971"/>
                    <a:pt x="741192" y="5777"/>
                    <a:pt x="741523" y="8666"/>
                  </a:cubicBezTo>
                  <a:cubicBezTo>
                    <a:pt x="742100" y="13205"/>
                    <a:pt x="742678" y="17744"/>
                    <a:pt x="744494" y="22200"/>
                  </a:cubicBezTo>
                  <a:cubicBezTo>
                    <a:pt x="745484" y="24676"/>
                    <a:pt x="744659" y="27564"/>
                    <a:pt x="745154" y="29957"/>
                  </a:cubicBezTo>
                  <a:cubicBezTo>
                    <a:pt x="745814" y="32928"/>
                    <a:pt x="748455" y="35982"/>
                    <a:pt x="747217" y="38953"/>
                  </a:cubicBezTo>
                  <a:cubicBezTo>
                    <a:pt x="745319" y="43657"/>
                    <a:pt x="747877" y="48031"/>
                    <a:pt x="747465" y="52570"/>
                  </a:cubicBezTo>
                  <a:cubicBezTo>
                    <a:pt x="747052" y="57356"/>
                    <a:pt x="747217" y="62226"/>
                    <a:pt x="747465" y="67095"/>
                  </a:cubicBezTo>
                  <a:cubicBezTo>
                    <a:pt x="747465" y="68663"/>
                    <a:pt x="748537" y="70231"/>
                    <a:pt x="748785" y="71881"/>
                  </a:cubicBezTo>
                  <a:cubicBezTo>
                    <a:pt x="749198" y="75430"/>
                    <a:pt x="751096" y="78896"/>
                    <a:pt x="748950" y="82610"/>
                  </a:cubicBezTo>
                  <a:cubicBezTo>
                    <a:pt x="748455" y="83517"/>
                    <a:pt x="749198" y="85168"/>
                    <a:pt x="749775" y="86324"/>
                  </a:cubicBezTo>
                  <a:cubicBezTo>
                    <a:pt x="751673" y="90120"/>
                    <a:pt x="751921" y="94164"/>
                    <a:pt x="751838" y="98125"/>
                  </a:cubicBezTo>
                  <a:cubicBezTo>
                    <a:pt x="751838" y="98290"/>
                    <a:pt x="751591" y="98455"/>
                    <a:pt x="751673" y="98620"/>
                  </a:cubicBezTo>
                  <a:cubicBezTo>
                    <a:pt x="753076" y="103159"/>
                    <a:pt x="754644" y="107698"/>
                    <a:pt x="755882" y="112320"/>
                  </a:cubicBezTo>
                  <a:cubicBezTo>
                    <a:pt x="756625" y="115043"/>
                    <a:pt x="756873" y="117766"/>
                    <a:pt x="757285" y="120572"/>
                  </a:cubicBezTo>
                  <a:cubicBezTo>
                    <a:pt x="757450" y="121315"/>
                    <a:pt x="757038" y="122305"/>
                    <a:pt x="757450" y="122800"/>
                  </a:cubicBezTo>
                  <a:cubicBezTo>
                    <a:pt x="761659" y="127092"/>
                    <a:pt x="760504" y="132291"/>
                    <a:pt x="761494" y="137078"/>
                  </a:cubicBezTo>
                  <a:cubicBezTo>
                    <a:pt x="761907" y="139058"/>
                    <a:pt x="762897" y="141039"/>
                    <a:pt x="762732" y="143020"/>
                  </a:cubicBezTo>
                  <a:cubicBezTo>
                    <a:pt x="762567" y="144505"/>
                    <a:pt x="765373" y="145826"/>
                    <a:pt x="762897" y="147311"/>
                  </a:cubicBezTo>
                  <a:cubicBezTo>
                    <a:pt x="764630" y="153335"/>
                    <a:pt x="766198" y="159360"/>
                    <a:pt x="768096" y="165302"/>
                  </a:cubicBezTo>
                  <a:cubicBezTo>
                    <a:pt x="768591" y="166870"/>
                    <a:pt x="769912" y="168190"/>
                    <a:pt x="770407" y="169758"/>
                  </a:cubicBezTo>
                  <a:cubicBezTo>
                    <a:pt x="770655" y="170419"/>
                    <a:pt x="769169" y="171409"/>
                    <a:pt x="769334" y="172152"/>
                  </a:cubicBezTo>
                  <a:cubicBezTo>
                    <a:pt x="769664" y="173720"/>
                    <a:pt x="771728" y="175618"/>
                    <a:pt x="771067" y="176608"/>
                  </a:cubicBezTo>
                  <a:cubicBezTo>
                    <a:pt x="769664" y="179084"/>
                    <a:pt x="772058" y="180405"/>
                    <a:pt x="772553" y="182220"/>
                  </a:cubicBezTo>
                  <a:cubicBezTo>
                    <a:pt x="773130" y="184283"/>
                    <a:pt x="772140" y="186594"/>
                    <a:pt x="772800" y="188575"/>
                  </a:cubicBezTo>
                  <a:cubicBezTo>
                    <a:pt x="774533" y="194352"/>
                    <a:pt x="776597" y="200046"/>
                    <a:pt x="778907" y="205658"/>
                  </a:cubicBezTo>
                  <a:cubicBezTo>
                    <a:pt x="780310" y="209041"/>
                    <a:pt x="779898" y="213002"/>
                    <a:pt x="783776" y="215643"/>
                  </a:cubicBezTo>
                  <a:cubicBezTo>
                    <a:pt x="784272" y="215974"/>
                    <a:pt x="784024" y="217129"/>
                    <a:pt x="783942" y="217872"/>
                  </a:cubicBezTo>
                  <a:cubicBezTo>
                    <a:pt x="783364" y="225299"/>
                    <a:pt x="786665" y="232231"/>
                    <a:pt x="787573" y="239494"/>
                  </a:cubicBezTo>
                  <a:cubicBezTo>
                    <a:pt x="788150" y="244363"/>
                    <a:pt x="790626" y="249067"/>
                    <a:pt x="790544" y="253853"/>
                  </a:cubicBezTo>
                  <a:cubicBezTo>
                    <a:pt x="790544" y="257485"/>
                    <a:pt x="790874" y="260703"/>
                    <a:pt x="792442" y="264004"/>
                  </a:cubicBezTo>
                  <a:cubicBezTo>
                    <a:pt x="792689" y="264500"/>
                    <a:pt x="792772" y="265325"/>
                    <a:pt x="792442" y="265655"/>
                  </a:cubicBezTo>
                  <a:cubicBezTo>
                    <a:pt x="789636" y="268296"/>
                    <a:pt x="791204" y="270854"/>
                    <a:pt x="792442" y="273495"/>
                  </a:cubicBezTo>
                  <a:cubicBezTo>
                    <a:pt x="794340" y="277291"/>
                    <a:pt x="794257" y="281500"/>
                    <a:pt x="795330" y="285461"/>
                  </a:cubicBezTo>
                  <a:cubicBezTo>
                    <a:pt x="796073" y="288432"/>
                    <a:pt x="795908" y="291651"/>
                    <a:pt x="798714" y="294209"/>
                  </a:cubicBezTo>
                  <a:close/>
                  <a:moveTo>
                    <a:pt x="625572" y="369391"/>
                  </a:moveTo>
                  <a:cubicBezTo>
                    <a:pt x="625572" y="369391"/>
                    <a:pt x="625985" y="368896"/>
                    <a:pt x="626150" y="368731"/>
                  </a:cubicBezTo>
                  <a:cubicBezTo>
                    <a:pt x="625737" y="368731"/>
                    <a:pt x="625325" y="368731"/>
                    <a:pt x="625572" y="369391"/>
                  </a:cubicBezTo>
                  <a:close/>
                  <a:moveTo>
                    <a:pt x="520845" y="204420"/>
                  </a:moveTo>
                  <a:cubicBezTo>
                    <a:pt x="521753" y="204337"/>
                    <a:pt x="522578" y="204090"/>
                    <a:pt x="523404" y="203925"/>
                  </a:cubicBezTo>
                  <a:cubicBezTo>
                    <a:pt x="522496" y="203512"/>
                    <a:pt x="521670" y="202934"/>
                    <a:pt x="520763" y="202686"/>
                  </a:cubicBezTo>
                  <a:cubicBezTo>
                    <a:pt x="518782" y="202357"/>
                    <a:pt x="516801" y="202109"/>
                    <a:pt x="514738" y="202027"/>
                  </a:cubicBezTo>
                  <a:cubicBezTo>
                    <a:pt x="504835" y="201861"/>
                    <a:pt x="494767" y="202769"/>
                    <a:pt x="485111" y="200789"/>
                  </a:cubicBezTo>
                  <a:cubicBezTo>
                    <a:pt x="474795" y="198643"/>
                    <a:pt x="464397" y="197487"/>
                    <a:pt x="453751" y="197323"/>
                  </a:cubicBezTo>
                  <a:cubicBezTo>
                    <a:pt x="446653" y="197240"/>
                    <a:pt x="439143" y="197735"/>
                    <a:pt x="432706" y="195837"/>
                  </a:cubicBezTo>
                  <a:cubicBezTo>
                    <a:pt x="424289" y="193361"/>
                    <a:pt x="415376" y="192536"/>
                    <a:pt x="407040" y="189565"/>
                  </a:cubicBezTo>
                  <a:cubicBezTo>
                    <a:pt x="398292" y="186429"/>
                    <a:pt x="388472" y="185108"/>
                    <a:pt x="378651" y="184366"/>
                  </a:cubicBezTo>
                  <a:cubicBezTo>
                    <a:pt x="368665" y="183623"/>
                    <a:pt x="358597" y="183210"/>
                    <a:pt x="348694" y="181312"/>
                  </a:cubicBezTo>
                  <a:cubicBezTo>
                    <a:pt x="340111" y="179662"/>
                    <a:pt x="331280" y="178919"/>
                    <a:pt x="321542" y="176526"/>
                  </a:cubicBezTo>
                  <a:cubicBezTo>
                    <a:pt x="317251" y="175783"/>
                    <a:pt x="312959" y="174462"/>
                    <a:pt x="308668" y="174297"/>
                  </a:cubicBezTo>
                  <a:cubicBezTo>
                    <a:pt x="302561" y="174050"/>
                    <a:pt x="296372" y="172894"/>
                    <a:pt x="290182" y="174132"/>
                  </a:cubicBezTo>
                  <a:cubicBezTo>
                    <a:pt x="288614" y="174462"/>
                    <a:pt x="286716" y="174545"/>
                    <a:pt x="285313" y="174132"/>
                  </a:cubicBezTo>
                  <a:cubicBezTo>
                    <a:pt x="279536" y="172317"/>
                    <a:pt x="273512" y="172317"/>
                    <a:pt x="267487" y="171739"/>
                  </a:cubicBezTo>
                  <a:cubicBezTo>
                    <a:pt x="261710" y="171079"/>
                    <a:pt x="256263" y="170006"/>
                    <a:pt x="250156" y="170584"/>
                  </a:cubicBezTo>
                  <a:cubicBezTo>
                    <a:pt x="243802" y="171161"/>
                    <a:pt x="238685" y="173224"/>
                    <a:pt x="235219" y="177186"/>
                  </a:cubicBezTo>
                  <a:cubicBezTo>
                    <a:pt x="231340" y="181560"/>
                    <a:pt x="228039" y="186264"/>
                    <a:pt x="225233" y="191133"/>
                  </a:cubicBezTo>
                  <a:cubicBezTo>
                    <a:pt x="221272" y="197982"/>
                    <a:pt x="217806" y="204915"/>
                    <a:pt x="212524" y="211187"/>
                  </a:cubicBezTo>
                  <a:cubicBezTo>
                    <a:pt x="210873" y="213168"/>
                    <a:pt x="212359" y="216634"/>
                    <a:pt x="215082" y="217211"/>
                  </a:cubicBezTo>
                  <a:cubicBezTo>
                    <a:pt x="217641" y="217789"/>
                    <a:pt x="220282" y="218202"/>
                    <a:pt x="222922" y="218367"/>
                  </a:cubicBezTo>
                  <a:cubicBezTo>
                    <a:pt x="225563" y="218532"/>
                    <a:pt x="228287" y="218367"/>
                    <a:pt x="230928" y="218284"/>
                  </a:cubicBezTo>
                  <a:cubicBezTo>
                    <a:pt x="235962" y="218119"/>
                    <a:pt x="240913" y="216469"/>
                    <a:pt x="245947" y="216221"/>
                  </a:cubicBezTo>
                  <a:cubicBezTo>
                    <a:pt x="257254" y="215561"/>
                    <a:pt x="268477" y="215396"/>
                    <a:pt x="279784" y="214983"/>
                  </a:cubicBezTo>
                  <a:cubicBezTo>
                    <a:pt x="281599" y="214983"/>
                    <a:pt x="283497" y="214901"/>
                    <a:pt x="285313" y="214736"/>
                  </a:cubicBezTo>
                  <a:cubicBezTo>
                    <a:pt x="288697" y="214488"/>
                    <a:pt x="291998" y="214158"/>
                    <a:pt x="295381" y="213828"/>
                  </a:cubicBezTo>
                  <a:cubicBezTo>
                    <a:pt x="298930" y="213498"/>
                    <a:pt x="302479" y="213002"/>
                    <a:pt x="306027" y="212672"/>
                  </a:cubicBezTo>
                  <a:cubicBezTo>
                    <a:pt x="306605" y="212672"/>
                    <a:pt x="307265" y="213002"/>
                    <a:pt x="307925" y="213002"/>
                  </a:cubicBezTo>
                  <a:cubicBezTo>
                    <a:pt x="309081" y="213002"/>
                    <a:pt x="310236" y="213002"/>
                    <a:pt x="311309" y="213002"/>
                  </a:cubicBezTo>
                  <a:cubicBezTo>
                    <a:pt x="316756" y="212507"/>
                    <a:pt x="322203" y="211847"/>
                    <a:pt x="327649" y="211600"/>
                  </a:cubicBezTo>
                  <a:cubicBezTo>
                    <a:pt x="330455" y="211517"/>
                    <a:pt x="333344" y="212425"/>
                    <a:pt x="336232" y="212672"/>
                  </a:cubicBezTo>
                  <a:cubicBezTo>
                    <a:pt x="343082" y="213333"/>
                    <a:pt x="350014" y="211600"/>
                    <a:pt x="356864" y="212672"/>
                  </a:cubicBezTo>
                  <a:cubicBezTo>
                    <a:pt x="357524" y="212755"/>
                    <a:pt x="358514" y="212920"/>
                    <a:pt x="358927" y="212672"/>
                  </a:cubicBezTo>
                  <a:cubicBezTo>
                    <a:pt x="362063" y="210774"/>
                    <a:pt x="365529" y="211600"/>
                    <a:pt x="368913" y="211600"/>
                  </a:cubicBezTo>
                  <a:cubicBezTo>
                    <a:pt x="378981" y="211517"/>
                    <a:pt x="389049" y="211600"/>
                    <a:pt x="399118" y="211600"/>
                  </a:cubicBezTo>
                  <a:cubicBezTo>
                    <a:pt x="400768" y="211600"/>
                    <a:pt x="402501" y="211929"/>
                    <a:pt x="403987" y="211600"/>
                  </a:cubicBezTo>
                  <a:cubicBezTo>
                    <a:pt x="411002" y="210032"/>
                    <a:pt x="418099" y="209289"/>
                    <a:pt x="425361" y="209289"/>
                  </a:cubicBezTo>
                  <a:cubicBezTo>
                    <a:pt x="426929" y="209289"/>
                    <a:pt x="428580" y="209289"/>
                    <a:pt x="430148" y="209041"/>
                  </a:cubicBezTo>
                  <a:cubicBezTo>
                    <a:pt x="438071" y="207968"/>
                    <a:pt x="445911" y="206235"/>
                    <a:pt x="453833" y="205905"/>
                  </a:cubicBezTo>
                  <a:cubicBezTo>
                    <a:pt x="476116" y="204915"/>
                    <a:pt x="498480" y="207143"/>
                    <a:pt x="520763" y="204585"/>
                  </a:cubicBezTo>
                  <a:close/>
                  <a:moveTo>
                    <a:pt x="403904" y="371125"/>
                  </a:moveTo>
                  <a:cubicBezTo>
                    <a:pt x="403162" y="370959"/>
                    <a:pt x="402419" y="370794"/>
                    <a:pt x="401676" y="370712"/>
                  </a:cubicBezTo>
                  <a:cubicBezTo>
                    <a:pt x="401676" y="370712"/>
                    <a:pt x="401511" y="371207"/>
                    <a:pt x="401429" y="371454"/>
                  </a:cubicBezTo>
                  <a:cubicBezTo>
                    <a:pt x="402006" y="371537"/>
                    <a:pt x="402584" y="371620"/>
                    <a:pt x="403904" y="371207"/>
                  </a:cubicBezTo>
                  <a:close/>
                  <a:moveTo>
                    <a:pt x="206830" y="423364"/>
                  </a:moveTo>
                  <a:lnTo>
                    <a:pt x="206004" y="422951"/>
                  </a:lnTo>
                  <a:cubicBezTo>
                    <a:pt x="206004" y="422951"/>
                    <a:pt x="206087" y="423612"/>
                    <a:pt x="206830" y="42336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08" name="フリーフォーム: 図形 107">
              <a:extLst>
                <a:ext uri="{FF2B5EF4-FFF2-40B4-BE49-F238E27FC236}">
                  <a16:creationId xmlns:a16="http://schemas.microsoft.com/office/drawing/2014/main" id="{6D83B8CB-C3A5-55AB-0F23-2ACE748C2DAC}"/>
                </a:ext>
              </a:extLst>
            </p:cNvPr>
            <p:cNvSpPr/>
            <p:nvPr/>
          </p:nvSpPr>
          <p:spPr>
            <a:xfrm>
              <a:off x="2935071" y="4544609"/>
              <a:ext cx="769686" cy="773933"/>
            </a:xfrm>
            <a:custGeom>
              <a:avLst/>
              <a:gdLst>
                <a:gd name="connsiteX0" fmla="*/ 769293 w 769686"/>
                <a:gd name="connsiteY0" fmla="*/ 636523 h 773933"/>
                <a:gd name="connsiteX1" fmla="*/ 761040 w 769686"/>
                <a:gd name="connsiteY1" fmla="*/ 649562 h 773933"/>
                <a:gd name="connsiteX2" fmla="*/ 739748 w 769686"/>
                <a:gd name="connsiteY2" fmla="*/ 658970 h 773933"/>
                <a:gd name="connsiteX3" fmla="*/ 737190 w 769686"/>
                <a:gd name="connsiteY3" fmla="*/ 660621 h 773933"/>
                <a:gd name="connsiteX4" fmla="*/ 733807 w 769686"/>
                <a:gd name="connsiteY4" fmla="*/ 662436 h 773933"/>
                <a:gd name="connsiteX5" fmla="*/ 717631 w 769686"/>
                <a:gd name="connsiteY5" fmla="*/ 669368 h 773933"/>
                <a:gd name="connsiteX6" fmla="*/ 698898 w 769686"/>
                <a:gd name="connsiteY6" fmla="*/ 682243 h 773933"/>
                <a:gd name="connsiteX7" fmla="*/ 675130 w 769686"/>
                <a:gd name="connsiteY7" fmla="*/ 692558 h 773933"/>
                <a:gd name="connsiteX8" fmla="*/ 656479 w 769686"/>
                <a:gd name="connsiteY8" fmla="*/ 700069 h 773933"/>
                <a:gd name="connsiteX9" fmla="*/ 630318 w 769686"/>
                <a:gd name="connsiteY9" fmla="*/ 708321 h 773933"/>
                <a:gd name="connsiteX10" fmla="*/ 609438 w 769686"/>
                <a:gd name="connsiteY10" fmla="*/ 717234 h 773933"/>
                <a:gd name="connsiteX11" fmla="*/ 595491 w 769686"/>
                <a:gd name="connsiteY11" fmla="*/ 720205 h 773933"/>
                <a:gd name="connsiteX12" fmla="*/ 577253 w 769686"/>
                <a:gd name="connsiteY12" fmla="*/ 720205 h 773933"/>
                <a:gd name="connsiteX13" fmla="*/ 561738 w 769686"/>
                <a:gd name="connsiteY13" fmla="*/ 713355 h 773933"/>
                <a:gd name="connsiteX14" fmla="*/ 557199 w 769686"/>
                <a:gd name="connsiteY14" fmla="*/ 708734 h 773933"/>
                <a:gd name="connsiteX15" fmla="*/ 553320 w 769686"/>
                <a:gd name="connsiteY15" fmla="*/ 705268 h 773933"/>
                <a:gd name="connsiteX16" fmla="*/ 549028 w 769686"/>
                <a:gd name="connsiteY16" fmla="*/ 700316 h 773933"/>
                <a:gd name="connsiteX17" fmla="*/ 544902 w 769686"/>
                <a:gd name="connsiteY17" fmla="*/ 695035 h 773933"/>
                <a:gd name="connsiteX18" fmla="*/ 537557 w 769686"/>
                <a:gd name="connsiteY18" fmla="*/ 689010 h 773933"/>
                <a:gd name="connsiteX19" fmla="*/ 531450 w 769686"/>
                <a:gd name="connsiteY19" fmla="*/ 682408 h 773933"/>
                <a:gd name="connsiteX20" fmla="*/ 533843 w 769686"/>
                <a:gd name="connsiteY20" fmla="*/ 677209 h 773933"/>
                <a:gd name="connsiteX21" fmla="*/ 559674 w 769686"/>
                <a:gd name="connsiteY21" fmla="*/ 666893 h 773933"/>
                <a:gd name="connsiteX22" fmla="*/ 566277 w 769686"/>
                <a:gd name="connsiteY22" fmla="*/ 663179 h 773933"/>
                <a:gd name="connsiteX23" fmla="*/ 581957 w 769686"/>
                <a:gd name="connsiteY23" fmla="*/ 658723 h 773933"/>
                <a:gd name="connsiteX24" fmla="*/ 592850 w 769686"/>
                <a:gd name="connsiteY24" fmla="*/ 654018 h 773933"/>
                <a:gd name="connsiteX25" fmla="*/ 618104 w 769686"/>
                <a:gd name="connsiteY25" fmla="*/ 635698 h 773933"/>
                <a:gd name="connsiteX26" fmla="*/ 620332 w 769686"/>
                <a:gd name="connsiteY26" fmla="*/ 631571 h 773933"/>
                <a:gd name="connsiteX27" fmla="*/ 626109 w 769686"/>
                <a:gd name="connsiteY27" fmla="*/ 625547 h 773933"/>
                <a:gd name="connsiteX28" fmla="*/ 639891 w 769686"/>
                <a:gd name="connsiteY28" fmla="*/ 614076 h 773933"/>
                <a:gd name="connsiteX29" fmla="*/ 652682 w 769686"/>
                <a:gd name="connsiteY29" fmla="*/ 602192 h 773933"/>
                <a:gd name="connsiteX30" fmla="*/ 661265 w 769686"/>
                <a:gd name="connsiteY30" fmla="*/ 594269 h 773933"/>
                <a:gd name="connsiteX31" fmla="*/ 669270 w 769686"/>
                <a:gd name="connsiteY31" fmla="*/ 587749 h 773933"/>
                <a:gd name="connsiteX32" fmla="*/ 674882 w 769686"/>
                <a:gd name="connsiteY32" fmla="*/ 573389 h 773933"/>
                <a:gd name="connsiteX33" fmla="*/ 671086 w 769686"/>
                <a:gd name="connsiteY33" fmla="*/ 568438 h 773933"/>
                <a:gd name="connsiteX34" fmla="*/ 665969 w 769686"/>
                <a:gd name="connsiteY34" fmla="*/ 566210 h 773933"/>
                <a:gd name="connsiteX35" fmla="*/ 663163 w 769686"/>
                <a:gd name="connsiteY35" fmla="*/ 566210 h 773933"/>
                <a:gd name="connsiteX36" fmla="*/ 659037 w 769686"/>
                <a:gd name="connsiteY36" fmla="*/ 564889 h 773933"/>
                <a:gd name="connsiteX37" fmla="*/ 649216 w 769686"/>
                <a:gd name="connsiteY37" fmla="*/ 564889 h 773933"/>
                <a:gd name="connsiteX38" fmla="*/ 640303 w 769686"/>
                <a:gd name="connsiteY38" fmla="*/ 562826 h 773933"/>
                <a:gd name="connsiteX39" fmla="*/ 627594 w 769686"/>
                <a:gd name="connsiteY39" fmla="*/ 559442 h 773933"/>
                <a:gd name="connsiteX40" fmla="*/ 612739 w 769686"/>
                <a:gd name="connsiteY40" fmla="*/ 553335 h 773933"/>
                <a:gd name="connsiteX41" fmla="*/ 611914 w 769686"/>
                <a:gd name="connsiteY41" fmla="*/ 551603 h 773933"/>
                <a:gd name="connsiteX42" fmla="*/ 610428 w 769686"/>
                <a:gd name="connsiteY42" fmla="*/ 547146 h 773933"/>
                <a:gd name="connsiteX43" fmla="*/ 591612 w 769686"/>
                <a:gd name="connsiteY43" fmla="*/ 544753 h 773933"/>
                <a:gd name="connsiteX44" fmla="*/ 580471 w 769686"/>
                <a:gd name="connsiteY44" fmla="*/ 546321 h 773933"/>
                <a:gd name="connsiteX45" fmla="*/ 558354 w 769686"/>
                <a:gd name="connsiteY45" fmla="*/ 548466 h 773933"/>
                <a:gd name="connsiteX46" fmla="*/ 540611 w 769686"/>
                <a:gd name="connsiteY46" fmla="*/ 546403 h 773933"/>
                <a:gd name="connsiteX47" fmla="*/ 534834 w 769686"/>
                <a:gd name="connsiteY47" fmla="*/ 545330 h 773933"/>
                <a:gd name="connsiteX48" fmla="*/ 513212 w 769686"/>
                <a:gd name="connsiteY48" fmla="*/ 542029 h 773933"/>
                <a:gd name="connsiteX49" fmla="*/ 494560 w 769686"/>
                <a:gd name="connsiteY49" fmla="*/ 539636 h 773933"/>
                <a:gd name="connsiteX50" fmla="*/ 458249 w 769686"/>
                <a:gd name="connsiteY50" fmla="*/ 536170 h 773933"/>
                <a:gd name="connsiteX51" fmla="*/ 442899 w 769686"/>
                <a:gd name="connsiteY51" fmla="*/ 535262 h 773933"/>
                <a:gd name="connsiteX52" fmla="*/ 435389 w 769686"/>
                <a:gd name="connsiteY52" fmla="*/ 534767 h 773933"/>
                <a:gd name="connsiteX53" fmla="*/ 428126 w 769686"/>
                <a:gd name="connsiteY53" fmla="*/ 533859 h 773933"/>
                <a:gd name="connsiteX54" fmla="*/ 408237 w 769686"/>
                <a:gd name="connsiteY54" fmla="*/ 531301 h 773933"/>
                <a:gd name="connsiteX55" fmla="*/ 383644 w 769686"/>
                <a:gd name="connsiteY55" fmla="*/ 525606 h 773933"/>
                <a:gd name="connsiteX56" fmla="*/ 372173 w 769686"/>
                <a:gd name="connsiteY56" fmla="*/ 523213 h 773933"/>
                <a:gd name="connsiteX57" fmla="*/ 360124 w 769686"/>
                <a:gd name="connsiteY57" fmla="*/ 522058 h 773933"/>
                <a:gd name="connsiteX58" fmla="*/ 340070 w 769686"/>
                <a:gd name="connsiteY58" fmla="*/ 520077 h 773933"/>
                <a:gd name="connsiteX59" fmla="*/ 321666 w 769686"/>
                <a:gd name="connsiteY59" fmla="*/ 517271 h 773933"/>
                <a:gd name="connsiteX60" fmla="*/ 310443 w 769686"/>
                <a:gd name="connsiteY60" fmla="*/ 514465 h 773933"/>
                <a:gd name="connsiteX61" fmla="*/ 297238 w 769686"/>
                <a:gd name="connsiteY61" fmla="*/ 512732 h 773933"/>
                <a:gd name="connsiteX62" fmla="*/ 282878 w 769686"/>
                <a:gd name="connsiteY62" fmla="*/ 510586 h 773933"/>
                <a:gd name="connsiteX63" fmla="*/ 270087 w 769686"/>
                <a:gd name="connsiteY63" fmla="*/ 509431 h 773933"/>
                <a:gd name="connsiteX64" fmla="*/ 246071 w 769686"/>
                <a:gd name="connsiteY64" fmla="*/ 508193 h 773933"/>
                <a:gd name="connsiteX65" fmla="*/ 233775 w 769686"/>
                <a:gd name="connsiteY65" fmla="*/ 504479 h 773933"/>
                <a:gd name="connsiteX66" fmla="*/ 233032 w 769686"/>
                <a:gd name="connsiteY66" fmla="*/ 502004 h 773933"/>
                <a:gd name="connsiteX67" fmla="*/ 233115 w 769686"/>
                <a:gd name="connsiteY67" fmla="*/ 493668 h 773933"/>
                <a:gd name="connsiteX68" fmla="*/ 234848 w 769686"/>
                <a:gd name="connsiteY68" fmla="*/ 482692 h 773933"/>
                <a:gd name="connsiteX69" fmla="*/ 235178 w 769686"/>
                <a:gd name="connsiteY69" fmla="*/ 480299 h 773933"/>
                <a:gd name="connsiteX70" fmla="*/ 234600 w 769686"/>
                <a:gd name="connsiteY70" fmla="*/ 466269 h 773933"/>
                <a:gd name="connsiteX71" fmla="*/ 235590 w 769686"/>
                <a:gd name="connsiteY71" fmla="*/ 454138 h 773933"/>
                <a:gd name="connsiteX72" fmla="*/ 235095 w 769686"/>
                <a:gd name="connsiteY72" fmla="*/ 440356 h 773933"/>
                <a:gd name="connsiteX73" fmla="*/ 234105 w 769686"/>
                <a:gd name="connsiteY73" fmla="*/ 432598 h 773933"/>
                <a:gd name="connsiteX74" fmla="*/ 234435 w 769686"/>
                <a:gd name="connsiteY74" fmla="*/ 424263 h 773933"/>
                <a:gd name="connsiteX75" fmla="*/ 235425 w 769686"/>
                <a:gd name="connsiteY75" fmla="*/ 418321 h 773933"/>
                <a:gd name="connsiteX76" fmla="*/ 234600 w 769686"/>
                <a:gd name="connsiteY76" fmla="*/ 412462 h 773933"/>
                <a:gd name="connsiteX77" fmla="*/ 234270 w 769686"/>
                <a:gd name="connsiteY77" fmla="*/ 411389 h 773933"/>
                <a:gd name="connsiteX78" fmla="*/ 234270 w 769686"/>
                <a:gd name="connsiteY78" fmla="*/ 405364 h 773933"/>
                <a:gd name="connsiteX79" fmla="*/ 232785 w 769686"/>
                <a:gd name="connsiteY79" fmla="*/ 399423 h 773933"/>
                <a:gd name="connsiteX80" fmla="*/ 225605 w 769686"/>
                <a:gd name="connsiteY80" fmla="*/ 391830 h 773933"/>
                <a:gd name="connsiteX81" fmla="*/ 214464 w 769686"/>
                <a:gd name="connsiteY81" fmla="*/ 396616 h 773933"/>
                <a:gd name="connsiteX82" fmla="*/ 210420 w 769686"/>
                <a:gd name="connsiteY82" fmla="*/ 401650 h 773933"/>
                <a:gd name="connsiteX83" fmla="*/ 206789 w 769686"/>
                <a:gd name="connsiteY83" fmla="*/ 409161 h 773933"/>
                <a:gd name="connsiteX84" fmla="*/ 203240 w 769686"/>
                <a:gd name="connsiteY84" fmla="*/ 422447 h 773933"/>
                <a:gd name="connsiteX85" fmla="*/ 203240 w 769686"/>
                <a:gd name="connsiteY85" fmla="*/ 423603 h 773933"/>
                <a:gd name="connsiteX86" fmla="*/ 199114 w 769686"/>
                <a:gd name="connsiteY86" fmla="*/ 441016 h 773933"/>
                <a:gd name="connsiteX87" fmla="*/ 193337 w 769686"/>
                <a:gd name="connsiteY87" fmla="*/ 454716 h 773933"/>
                <a:gd name="connsiteX88" fmla="*/ 184094 w 769686"/>
                <a:gd name="connsiteY88" fmla="*/ 455541 h 773933"/>
                <a:gd name="connsiteX89" fmla="*/ 175181 w 769686"/>
                <a:gd name="connsiteY89" fmla="*/ 445803 h 773933"/>
                <a:gd name="connsiteX90" fmla="*/ 168413 w 769686"/>
                <a:gd name="connsiteY90" fmla="*/ 438788 h 773933"/>
                <a:gd name="connsiteX91" fmla="*/ 161069 w 769686"/>
                <a:gd name="connsiteY91" fmla="*/ 431030 h 773933"/>
                <a:gd name="connsiteX92" fmla="*/ 147782 w 769686"/>
                <a:gd name="connsiteY92" fmla="*/ 417743 h 773933"/>
                <a:gd name="connsiteX93" fmla="*/ 132927 w 769686"/>
                <a:gd name="connsiteY93" fmla="*/ 408170 h 773933"/>
                <a:gd name="connsiteX94" fmla="*/ 131771 w 769686"/>
                <a:gd name="connsiteY94" fmla="*/ 407758 h 773933"/>
                <a:gd name="connsiteX95" fmla="*/ 109572 w 769686"/>
                <a:gd name="connsiteY95" fmla="*/ 398597 h 773933"/>
                <a:gd name="connsiteX96" fmla="*/ 90095 w 769686"/>
                <a:gd name="connsiteY96" fmla="*/ 405530 h 773933"/>
                <a:gd name="connsiteX97" fmla="*/ 85144 w 769686"/>
                <a:gd name="connsiteY97" fmla="*/ 416011 h 773933"/>
                <a:gd name="connsiteX98" fmla="*/ 92323 w 769686"/>
                <a:gd name="connsiteY98" fmla="*/ 433259 h 773933"/>
                <a:gd name="connsiteX99" fmla="*/ 96367 w 769686"/>
                <a:gd name="connsiteY99" fmla="*/ 437715 h 773933"/>
                <a:gd name="connsiteX100" fmla="*/ 97688 w 769686"/>
                <a:gd name="connsiteY100" fmla="*/ 438953 h 773933"/>
                <a:gd name="connsiteX101" fmla="*/ 96367 w 769686"/>
                <a:gd name="connsiteY101" fmla="*/ 438953 h 773933"/>
                <a:gd name="connsiteX102" fmla="*/ 83823 w 769686"/>
                <a:gd name="connsiteY102" fmla="*/ 435322 h 773933"/>
                <a:gd name="connsiteX103" fmla="*/ 68556 w 769686"/>
                <a:gd name="connsiteY103" fmla="*/ 435322 h 773933"/>
                <a:gd name="connsiteX104" fmla="*/ 58405 w 769686"/>
                <a:gd name="connsiteY104" fmla="*/ 444400 h 773933"/>
                <a:gd name="connsiteX105" fmla="*/ 55186 w 769686"/>
                <a:gd name="connsiteY105" fmla="*/ 464536 h 773933"/>
                <a:gd name="connsiteX106" fmla="*/ 60633 w 769686"/>
                <a:gd name="connsiteY106" fmla="*/ 477823 h 773933"/>
                <a:gd name="connsiteX107" fmla="*/ 69711 w 769686"/>
                <a:gd name="connsiteY107" fmla="*/ 484673 h 773933"/>
                <a:gd name="connsiteX108" fmla="*/ 82833 w 769686"/>
                <a:gd name="connsiteY108" fmla="*/ 489377 h 773933"/>
                <a:gd name="connsiteX109" fmla="*/ 87124 w 769686"/>
                <a:gd name="connsiteY109" fmla="*/ 490615 h 773933"/>
                <a:gd name="connsiteX110" fmla="*/ 87867 w 769686"/>
                <a:gd name="connsiteY110" fmla="*/ 492018 h 773933"/>
                <a:gd name="connsiteX111" fmla="*/ 86464 w 769686"/>
                <a:gd name="connsiteY111" fmla="*/ 492843 h 773933"/>
                <a:gd name="connsiteX112" fmla="*/ 73755 w 769686"/>
                <a:gd name="connsiteY112" fmla="*/ 492925 h 773933"/>
                <a:gd name="connsiteX113" fmla="*/ 42147 w 769686"/>
                <a:gd name="connsiteY113" fmla="*/ 506790 h 773933"/>
                <a:gd name="connsiteX114" fmla="*/ 41652 w 769686"/>
                <a:gd name="connsiteY114" fmla="*/ 507203 h 773933"/>
                <a:gd name="connsiteX115" fmla="*/ 44705 w 769686"/>
                <a:gd name="connsiteY115" fmla="*/ 519334 h 773933"/>
                <a:gd name="connsiteX116" fmla="*/ 45118 w 769686"/>
                <a:gd name="connsiteY116" fmla="*/ 525524 h 773933"/>
                <a:gd name="connsiteX117" fmla="*/ 41487 w 769686"/>
                <a:gd name="connsiteY117" fmla="*/ 534602 h 773933"/>
                <a:gd name="connsiteX118" fmla="*/ 53453 w 769686"/>
                <a:gd name="connsiteY118" fmla="*/ 559525 h 773933"/>
                <a:gd name="connsiteX119" fmla="*/ 90921 w 769686"/>
                <a:gd name="connsiteY119" fmla="*/ 574875 h 773933"/>
                <a:gd name="connsiteX120" fmla="*/ 94222 w 769686"/>
                <a:gd name="connsiteY120" fmla="*/ 575288 h 773933"/>
                <a:gd name="connsiteX121" fmla="*/ 120548 w 769686"/>
                <a:gd name="connsiteY121" fmla="*/ 577434 h 773933"/>
                <a:gd name="connsiteX122" fmla="*/ 122528 w 769686"/>
                <a:gd name="connsiteY122" fmla="*/ 577681 h 773933"/>
                <a:gd name="connsiteX123" fmla="*/ 151165 w 769686"/>
                <a:gd name="connsiteY123" fmla="*/ 582137 h 773933"/>
                <a:gd name="connsiteX124" fmla="*/ 159583 w 769686"/>
                <a:gd name="connsiteY124" fmla="*/ 582220 h 773933"/>
                <a:gd name="connsiteX125" fmla="*/ 165360 w 769686"/>
                <a:gd name="connsiteY125" fmla="*/ 586099 h 773933"/>
                <a:gd name="connsiteX126" fmla="*/ 168578 w 769686"/>
                <a:gd name="connsiteY126" fmla="*/ 592536 h 773933"/>
                <a:gd name="connsiteX127" fmla="*/ 179967 w 769686"/>
                <a:gd name="connsiteY127" fmla="*/ 593609 h 773933"/>
                <a:gd name="connsiteX128" fmla="*/ 194079 w 769686"/>
                <a:gd name="connsiteY128" fmla="*/ 587914 h 773933"/>
                <a:gd name="connsiteX129" fmla="*/ 208357 w 769686"/>
                <a:gd name="connsiteY129" fmla="*/ 585768 h 773933"/>
                <a:gd name="connsiteX130" fmla="*/ 221808 w 769686"/>
                <a:gd name="connsiteY130" fmla="*/ 584531 h 773933"/>
                <a:gd name="connsiteX131" fmla="*/ 233197 w 769686"/>
                <a:gd name="connsiteY131" fmla="*/ 583293 h 773933"/>
                <a:gd name="connsiteX132" fmla="*/ 258120 w 769686"/>
                <a:gd name="connsiteY132" fmla="*/ 580982 h 773933"/>
                <a:gd name="connsiteX133" fmla="*/ 287087 w 769686"/>
                <a:gd name="connsiteY133" fmla="*/ 579744 h 773933"/>
                <a:gd name="connsiteX134" fmla="*/ 375309 w 769686"/>
                <a:gd name="connsiteY134" fmla="*/ 577268 h 773933"/>
                <a:gd name="connsiteX135" fmla="*/ 401057 w 769686"/>
                <a:gd name="connsiteY135" fmla="*/ 574132 h 773933"/>
                <a:gd name="connsiteX136" fmla="*/ 403120 w 769686"/>
                <a:gd name="connsiteY136" fmla="*/ 574132 h 773933"/>
                <a:gd name="connsiteX137" fmla="*/ 427879 w 769686"/>
                <a:gd name="connsiteY137" fmla="*/ 572894 h 773933"/>
                <a:gd name="connsiteX138" fmla="*/ 474424 w 769686"/>
                <a:gd name="connsiteY138" fmla="*/ 571821 h 773933"/>
                <a:gd name="connsiteX139" fmla="*/ 483007 w 769686"/>
                <a:gd name="connsiteY139" fmla="*/ 570749 h 773933"/>
                <a:gd name="connsiteX140" fmla="*/ 487216 w 769686"/>
                <a:gd name="connsiteY140" fmla="*/ 570749 h 773933"/>
                <a:gd name="connsiteX141" fmla="*/ 521794 w 769686"/>
                <a:gd name="connsiteY141" fmla="*/ 571491 h 773933"/>
                <a:gd name="connsiteX142" fmla="*/ 547295 w 769686"/>
                <a:gd name="connsiteY142" fmla="*/ 570666 h 773933"/>
                <a:gd name="connsiteX143" fmla="*/ 569908 w 769686"/>
                <a:gd name="connsiteY143" fmla="*/ 569428 h 773933"/>
                <a:gd name="connsiteX144" fmla="*/ 579068 w 769686"/>
                <a:gd name="connsiteY144" fmla="*/ 566705 h 773933"/>
                <a:gd name="connsiteX145" fmla="*/ 598792 w 769686"/>
                <a:gd name="connsiteY145" fmla="*/ 565880 h 773933"/>
                <a:gd name="connsiteX146" fmla="*/ 620332 w 769686"/>
                <a:gd name="connsiteY146" fmla="*/ 570749 h 773933"/>
                <a:gd name="connsiteX147" fmla="*/ 626851 w 769686"/>
                <a:gd name="connsiteY147" fmla="*/ 573142 h 773933"/>
                <a:gd name="connsiteX148" fmla="*/ 644265 w 769686"/>
                <a:gd name="connsiteY148" fmla="*/ 577764 h 773933"/>
                <a:gd name="connsiteX149" fmla="*/ 648226 w 769686"/>
                <a:gd name="connsiteY149" fmla="*/ 579579 h 773933"/>
                <a:gd name="connsiteX150" fmla="*/ 648391 w 769686"/>
                <a:gd name="connsiteY150" fmla="*/ 582798 h 773933"/>
                <a:gd name="connsiteX151" fmla="*/ 632711 w 769686"/>
                <a:gd name="connsiteY151" fmla="*/ 598725 h 773933"/>
                <a:gd name="connsiteX152" fmla="*/ 610098 w 769686"/>
                <a:gd name="connsiteY152" fmla="*/ 613167 h 773933"/>
                <a:gd name="connsiteX153" fmla="*/ 608365 w 769686"/>
                <a:gd name="connsiteY153" fmla="*/ 613745 h 773933"/>
                <a:gd name="connsiteX154" fmla="*/ 598957 w 769686"/>
                <a:gd name="connsiteY154" fmla="*/ 620017 h 773933"/>
                <a:gd name="connsiteX155" fmla="*/ 587238 w 769686"/>
                <a:gd name="connsiteY155" fmla="*/ 628600 h 773933"/>
                <a:gd name="connsiteX156" fmla="*/ 580141 w 769686"/>
                <a:gd name="connsiteY156" fmla="*/ 637266 h 773933"/>
                <a:gd name="connsiteX157" fmla="*/ 573704 w 769686"/>
                <a:gd name="connsiteY157" fmla="*/ 644115 h 773933"/>
                <a:gd name="connsiteX158" fmla="*/ 552825 w 769686"/>
                <a:gd name="connsiteY158" fmla="*/ 654266 h 773933"/>
                <a:gd name="connsiteX159" fmla="*/ 550844 w 769686"/>
                <a:gd name="connsiteY159" fmla="*/ 654266 h 773933"/>
                <a:gd name="connsiteX160" fmla="*/ 535907 w 769686"/>
                <a:gd name="connsiteY160" fmla="*/ 661034 h 773933"/>
                <a:gd name="connsiteX161" fmla="*/ 519401 w 769686"/>
                <a:gd name="connsiteY161" fmla="*/ 665985 h 773933"/>
                <a:gd name="connsiteX162" fmla="*/ 510406 w 769686"/>
                <a:gd name="connsiteY162" fmla="*/ 670524 h 773933"/>
                <a:gd name="connsiteX163" fmla="*/ 484080 w 769686"/>
                <a:gd name="connsiteY163" fmla="*/ 681088 h 773933"/>
                <a:gd name="connsiteX164" fmla="*/ 476735 w 769686"/>
                <a:gd name="connsiteY164" fmla="*/ 684719 h 773933"/>
                <a:gd name="connsiteX165" fmla="*/ 454947 w 769686"/>
                <a:gd name="connsiteY165" fmla="*/ 694622 h 773933"/>
                <a:gd name="connsiteX166" fmla="*/ 437699 w 769686"/>
                <a:gd name="connsiteY166" fmla="*/ 700811 h 773933"/>
                <a:gd name="connsiteX167" fmla="*/ 432830 w 769686"/>
                <a:gd name="connsiteY167" fmla="*/ 703617 h 773933"/>
                <a:gd name="connsiteX168" fmla="*/ 422184 w 769686"/>
                <a:gd name="connsiteY168" fmla="*/ 707578 h 773933"/>
                <a:gd name="connsiteX169" fmla="*/ 397179 w 769686"/>
                <a:gd name="connsiteY169" fmla="*/ 716657 h 773933"/>
                <a:gd name="connsiteX170" fmla="*/ 394373 w 769686"/>
                <a:gd name="connsiteY170" fmla="*/ 718060 h 773933"/>
                <a:gd name="connsiteX171" fmla="*/ 366066 w 769686"/>
                <a:gd name="connsiteY171" fmla="*/ 726230 h 773933"/>
                <a:gd name="connsiteX172" fmla="*/ 353769 w 769686"/>
                <a:gd name="connsiteY172" fmla="*/ 729778 h 773933"/>
                <a:gd name="connsiteX173" fmla="*/ 337099 w 769686"/>
                <a:gd name="connsiteY173" fmla="*/ 735885 h 773933"/>
                <a:gd name="connsiteX174" fmla="*/ 335201 w 769686"/>
                <a:gd name="connsiteY174" fmla="*/ 735803 h 773933"/>
                <a:gd name="connsiteX175" fmla="*/ 326370 w 769686"/>
                <a:gd name="connsiteY175" fmla="*/ 737041 h 773933"/>
                <a:gd name="connsiteX176" fmla="*/ 308462 w 769686"/>
                <a:gd name="connsiteY176" fmla="*/ 743561 h 773933"/>
                <a:gd name="connsiteX177" fmla="*/ 290306 w 769686"/>
                <a:gd name="connsiteY177" fmla="*/ 750988 h 773933"/>
                <a:gd name="connsiteX178" fmla="*/ 274791 w 769686"/>
                <a:gd name="connsiteY178" fmla="*/ 756352 h 773933"/>
                <a:gd name="connsiteX179" fmla="*/ 258120 w 769686"/>
                <a:gd name="connsiteY179" fmla="*/ 760974 h 773933"/>
                <a:gd name="connsiteX180" fmla="*/ 245906 w 769686"/>
                <a:gd name="connsiteY180" fmla="*/ 763367 h 773933"/>
                <a:gd name="connsiteX181" fmla="*/ 205055 w 769686"/>
                <a:gd name="connsiteY181" fmla="*/ 770051 h 773933"/>
                <a:gd name="connsiteX182" fmla="*/ 201094 w 769686"/>
                <a:gd name="connsiteY182" fmla="*/ 771702 h 773933"/>
                <a:gd name="connsiteX183" fmla="*/ 194822 w 769686"/>
                <a:gd name="connsiteY183" fmla="*/ 772610 h 773933"/>
                <a:gd name="connsiteX184" fmla="*/ 188468 w 769686"/>
                <a:gd name="connsiteY184" fmla="*/ 772610 h 773933"/>
                <a:gd name="connsiteX185" fmla="*/ 178399 w 769686"/>
                <a:gd name="connsiteY185" fmla="*/ 772610 h 773933"/>
                <a:gd name="connsiteX186" fmla="*/ 168331 w 769686"/>
                <a:gd name="connsiteY186" fmla="*/ 768154 h 773933"/>
                <a:gd name="connsiteX187" fmla="*/ 160903 w 769686"/>
                <a:gd name="connsiteY187" fmla="*/ 760396 h 773933"/>
                <a:gd name="connsiteX188" fmla="*/ 157602 w 769686"/>
                <a:gd name="connsiteY188" fmla="*/ 757590 h 773933"/>
                <a:gd name="connsiteX189" fmla="*/ 146709 w 769686"/>
                <a:gd name="connsiteY189" fmla="*/ 747439 h 773933"/>
                <a:gd name="connsiteX190" fmla="*/ 141262 w 769686"/>
                <a:gd name="connsiteY190" fmla="*/ 741827 h 773933"/>
                <a:gd name="connsiteX191" fmla="*/ 134990 w 769686"/>
                <a:gd name="connsiteY191" fmla="*/ 737618 h 773933"/>
                <a:gd name="connsiteX192" fmla="*/ 134330 w 769686"/>
                <a:gd name="connsiteY192" fmla="*/ 736216 h 773933"/>
                <a:gd name="connsiteX193" fmla="*/ 124096 w 769686"/>
                <a:gd name="connsiteY193" fmla="*/ 726395 h 773933"/>
                <a:gd name="connsiteX194" fmla="*/ 121208 w 769686"/>
                <a:gd name="connsiteY194" fmla="*/ 724001 h 773933"/>
                <a:gd name="connsiteX195" fmla="*/ 108746 w 769686"/>
                <a:gd name="connsiteY195" fmla="*/ 708074 h 773933"/>
                <a:gd name="connsiteX196" fmla="*/ 106105 w 769686"/>
                <a:gd name="connsiteY196" fmla="*/ 706423 h 773933"/>
                <a:gd name="connsiteX197" fmla="*/ 102474 w 769686"/>
                <a:gd name="connsiteY197" fmla="*/ 703865 h 773933"/>
                <a:gd name="connsiteX198" fmla="*/ 86216 w 769686"/>
                <a:gd name="connsiteY198" fmla="*/ 685626 h 773933"/>
                <a:gd name="connsiteX199" fmla="*/ 80275 w 769686"/>
                <a:gd name="connsiteY199" fmla="*/ 681995 h 773933"/>
                <a:gd name="connsiteX200" fmla="*/ 80109 w 769686"/>
                <a:gd name="connsiteY200" fmla="*/ 679767 h 773933"/>
                <a:gd name="connsiteX201" fmla="*/ 69381 w 769686"/>
                <a:gd name="connsiteY201" fmla="*/ 669864 h 773933"/>
                <a:gd name="connsiteX202" fmla="*/ 65337 w 769686"/>
                <a:gd name="connsiteY202" fmla="*/ 668131 h 773933"/>
                <a:gd name="connsiteX203" fmla="*/ 63934 w 769686"/>
                <a:gd name="connsiteY203" fmla="*/ 667305 h 773933"/>
                <a:gd name="connsiteX204" fmla="*/ 59560 w 769686"/>
                <a:gd name="connsiteY204" fmla="*/ 661693 h 773933"/>
                <a:gd name="connsiteX205" fmla="*/ 55104 w 769686"/>
                <a:gd name="connsiteY205" fmla="*/ 657980 h 773933"/>
                <a:gd name="connsiteX206" fmla="*/ 53866 w 769686"/>
                <a:gd name="connsiteY206" fmla="*/ 654761 h 773933"/>
                <a:gd name="connsiteX207" fmla="*/ 35297 w 769686"/>
                <a:gd name="connsiteY207" fmla="*/ 640319 h 773933"/>
                <a:gd name="connsiteX208" fmla="*/ 29355 w 769686"/>
                <a:gd name="connsiteY208" fmla="*/ 634460 h 773933"/>
                <a:gd name="connsiteX209" fmla="*/ 24981 w 769686"/>
                <a:gd name="connsiteY209" fmla="*/ 632066 h 773933"/>
                <a:gd name="connsiteX210" fmla="*/ 22093 w 769686"/>
                <a:gd name="connsiteY210" fmla="*/ 629673 h 773933"/>
                <a:gd name="connsiteX211" fmla="*/ 11942 w 769686"/>
                <a:gd name="connsiteY211" fmla="*/ 615808 h 773933"/>
                <a:gd name="connsiteX212" fmla="*/ 2617 w 769686"/>
                <a:gd name="connsiteY212" fmla="*/ 603842 h 773933"/>
                <a:gd name="connsiteX213" fmla="*/ 1131 w 769686"/>
                <a:gd name="connsiteY213" fmla="*/ 593196 h 773933"/>
                <a:gd name="connsiteX214" fmla="*/ 1296 w 769686"/>
                <a:gd name="connsiteY214" fmla="*/ 587997 h 773933"/>
                <a:gd name="connsiteX215" fmla="*/ 883 w 769686"/>
                <a:gd name="connsiteY215" fmla="*/ 575370 h 773933"/>
                <a:gd name="connsiteX216" fmla="*/ 3194 w 769686"/>
                <a:gd name="connsiteY216" fmla="*/ 558535 h 773933"/>
                <a:gd name="connsiteX217" fmla="*/ 6248 w 769686"/>
                <a:gd name="connsiteY217" fmla="*/ 544423 h 773933"/>
                <a:gd name="connsiteX218" fmla="*/ 10374 w 769686"/>
                <a:gd name="connsiteY218" fmla="*/ 524781 h 773933"/>
                <a:gd name="connsiteX219" fmla="*/ 14088 w 769686"/>
                <a:gd name="connsiteY219" fmla="*/ 508688 h 773933"/>
                <a:gd name="connsiteX220" fmla="*/ 14913 w 769686"/>
                <a:gd name="connsiteY220" fmla="*/ 498702 h 773933"/>
                <a:gd name="connsiteX221" fmla="*/ 14748 w 769686"/>
                <a:gd name="connsiteY221" fmla="*/ 496722 h 773933"/>
                <a:gd name="connsiteX222" fmla="*/ 17636 w 769686"/>
                <a:gd name="connsiteY222" fmla="*/ 488717 h 773933"/>
                <a:gd name="connsiteX223" fmla="*/ 20277 w 769686"/>
                <a:gd name="connsiteY223" fmla="*/ 476833 h 773933"/>
                <a:gd name="connsiteX224" fmla="*/ 22010 w 769686"/>
                <a:gd name="connsiteY224" fmla="*/ 465279 h 773933"/>
                <a:gd name="connsiteX225" fmla="*/ 22588 w 769686"/>
                <a:gd name="connsiteY225" fmla="*/ 457192 h 773933"/>
                <a:gd name="connsiteX226" fmla="*/ 25807 w 769686"/>
                <a:gd name="connsiteY226" fmla="*/ 448361 h 773933"/>
                <a:gd name="connsiteX227" fmla="*/ 28035 w 769686"/>
                <a:gd name="connsiteY227" fmla="*/ 434827 h 773933"/>
                <a:gd name="connsiteX228" fmla="*/ 32491 w 769686"/>
                <a:gd name="connsiteY228" fmla="*/ 414773 h 773933"/>
                <a:gd name="connsiteX229" fmla="*/ 31831 w 769686"/>
                <a:gd name="connsiteY229" fmla="*/ 412379 h 773933"/>
                <a:gd name="connsiteX230" fmla="*/ 32904 w 769686"/>
                <a:gd name="connsiteY230" fmla="*/ 404622 h 773933"/>
                <a:gd name="connsiteX231" fmla="*/ 35710 w 769686"/>
                <a:gd name="connsiteY231" fmla="*/ 392573 h 773933"/>
                <a:gd name="connsiteX232" fmla="*/ 38763 w 769686"/>
                <a:gd name="connsiteY232" fmla="*/ 373014 h 773933"/>
                <a:gd name="connsiteX233" fmla="*/ 43963 w 769686"/>
                <a:gd name="connsiteY233" fmla="*/ 348173 h 773933"/>
                <a:gd name="connsiteX234" fmla="*/ 44045 w 769686"/>
                <a:gd name="connsiteY234" fmla="*/ 345285 h 773933"/>
                <a:gd name="connsiteX235" fmla="*/ 49657 w 769686"/>
                <a:gd name="connsiteY235" fmla="*/ 315657 h 773933"/>
                <a:gd name="connsiteX236" fmla="*/ 49657 w 769686"/>
                <a:gd name="connsiteY236" fmla="*/ 314502 h 773933"/>
                <a:gd name="connsiteX237" fmla="*/ 54856 w 769686"/>
                <a:gd name="connsiteY237" fmla="*/ 287351 h 773933"/>
                <a:gd name="connsiteX238" fmla="*/ 59808 w 769686"/>
                <a:gd name="connsiteY238" fmla="*/ 265563 h 773933"/>
                <a:gd name="connsiteX239" fmla="*/ 64512 w 769686"/>
                <a:gd name="connsiteY239" fmla="*/ 248728 h 773933"/>
                <a:gd name="connsiteX240" fmla="*/ 66410 w 769686"/>
                <a:gd name="connsiteY240" fmla="*/ 238990 h 773933"/>
                <a:gd name="connsiteX241" fmla="*/ 69298 w 769686"/>
                <a:gd name="connsiteY241" fmla="*/ 220009 h 773933"/>
                <a:gd name="connsiteX242" fmla="*/ 69298 w 769686"/>
                <a:gd name="connsiteY242" fmla="*/ 217698 h 773933"/>
                <a:gd name="connsiteX243" fmla="*/ 70701 w 769686"/>
                <a:gd name="connsiteY243" fmla="*/ 204824 h 773933"/>
                <a:gd name="connsiteX244" fmla="*/ 72104 w 769686"/>
                <a:gd name="connsiteY244" fmla="*/ 197561 h 773933"/>
                <a:gd name="connsiteX245" fmla="*/ 74250 w 769686"/>
                <a:gd name="connsiteY245" fmla="*/ 189556 h 773933"/>
                <a:gd name="connsiteX246" fmla="*/ 74993 w 769686"/>
                <a:gd name="connsiteY246" fmla="*/ 181056 h 773933"/>
                <a:gd name="connsiteX247" fmla="*/ 80522 w 769686"/>
                <a:gd name="connsiteY247" fmla="*/ 157453 h 773933"/>
                <a:gd name="connsiteX248" fmla="*/ 82008 w 769686"/>
                <a:gd name="connsiteY248" fmla="*/ 144579 h 773933"/>
                <a:gd name="connsiteX249" fmla="*/ 83576 w 769686"/>
                <a:gd name="connsiteY249" fmla="*/ 130549 h 773933"/>
                <a:gd name="connsiteX250" fmla="*/ 88115 w 769686"/>
                <a:gd name="connsiteY250" fmla="*/ 115364 h 773933"/>
                <a:gd name="connsiteX251" fmla="*/ 89353 w 769686"/>
                <a:gd name="connsiteY251" fmla="*/ 101995 h 773933"/>
                <a:gd name="connsiteX252" fmla="*/ 90425 w 769686"/>
                <a:gd name="connsiteY252" fmla="*/ 97373 h 773933"/>
                <a:gd name="connsiteX253" fmla="*/ 92984 w 769686"/>
                <a:gd name="connsiteY253" fmla="*/ 82684 h 773933"/>
                <a:gd name="connsiteX254" fmla="*/ 96532 w 769686"/>
                <a:gd name="connsiteY254" fmla="*/ 66921 h 773933"/>
                <a:gd name="connsiteX255" fmla="*/ 98761 w 769686"/>
                <a:gd name="connsiteY255" fmla="*/ 58503 h 773933"/>
                <a:gd name="connsiteX256" fmla="*/ 111387 w 769686"/>
                <a:gd name="connsiteY256" fmla="*/ 47032 h 773933"/>
                <a:gd name="connsiteX257" fmla="*/ 146956 w 769686"/>
                <a:gd name="connsiteY257" fmla="*/ 35148 h 773933"/>
                <a:gd name="connsiteX258" fmla="*/ 172952 w 769686"/>
                <a:gd name="connsiteY258" fmla="*/ 29371 h 773933"/>
                <a:gd name="connsiteX259" fmla="*/ 197628 w 769686"/>
                <a:gd name="connsiteY259" fmla="*/ 25327 h 773933"/>
                <a:gd name="connsiteX260" fmla="*/ 208109 w 769686"/>
                <a:gd name="connsiteY260" fmla="*/ 23759 h 773933"/>
                <a:gd name="connsiteX261" fmla="*/ 214381 w 769686"/>
                <a:gd name="connsiteY261" fmla="*/ 28876 h 773933"/>
                <a:gd name="connsiteX262" fmla="*/ 212070 w 769686"/>
                <a:gd name="connsiteY262" fmla="*/ 42823 h 773933"/>
                <a:gd name="connsiteX263" fmla="*/ 210172 w 769686"/>
                <a:gd name="connsiteY263" fmla="*/ 52561 h 773933"/>
                <a:gd name="connsiteX264" fmla="*/ 206211 w 769686"/>
                <a:gd name="connsiteY264" fmla="*/ 68571 h 773933"/>
                <a:gd name="connsiteX265" fmla="*/ 203240 w 769686"/>
                <a:gd name="connsiteY265" fmla="*/ 82106 h 773933"/>
                <a:gd name="connsiteX266" fmla="*/ 194740 w 769686"/>
                <a:gd name="connsiteY266" fmla="*/ 103563 h 773933"/>
                <a:gd name="connsiteX267" fmla="*/ 188880 w 769686"/>
                <a:gd name="connsiteY267" fmla="*/ 114869 h 773933"/>
                <a:gd name="connsiteX268" fmla="*/ 198288 w 769686"/>
                <a:gd name="connsiteY268" fmla="*/ 129064 h 773933"/>
                <a:gd name="connsiteX269" fmla="*/ 239057 w 769686"/>
                <a:gd name="connsiteY269" fmla="*/ 137646 h 773933"/>
                <a:gd name="connsiteX270" fmla="*/ 265135 w 769686"/>
                <a:gd name="connsiteY270" fmla="*/ 150438 h 773933"/>
                <a:gd name="connsiteX271" fmla="*/ 286345 w 769686"/>
                <a:gd name="connsiteY271" fmla="*/ 165375 h 773933"/>
                <a:gd name="connsiteX272" fmla="*/ 287748 w 769686"/>
                <a:gd name="connsiteY272" fmla="*/ 170657 h 773933"/>
                <a:gd name="connsiteX273" fmla="*/ 272645 w 769686"/>
                <a:gd name="connsiteY273" fmla="*/ 186420 h 773933"/>
                <a:gd name="connsiteX274" fmla="*/ 262329 w 769686"/>
                <a:gd name="connsiteY274" fmla="*/ 197396 h 773933"/>
                <a:gd name="connsiteX275" fmla="*/ 252096 w 769686"/>
                <a:gd name="connsiteY275" fmla="*/ 207299 h 773933"/>
                <a:gd name="connsiteX276" fmla="*/ 250115 w 769686"/>
                <a:gd name="connsiteY276" fmla="*/ 214149 h 773933"/>
                <a:gd name="connsiteX277" fmla="*/ 258946 w 769686"/>
                <a:gd name="connsiteY277" fmla="*/ 229169 h 773933"/>
                <a:gd name="connsiteX278" fmla="*/ 283456 w 769686"/>
                <a:gd name="connsiteY278" fmla="*/ 262593 h 773933"/>
                <a:gd name="connsiteX279" fmla="*/ 299136 w 769686"/>
                <a:gd name="connsiteY279" fmla="*/ 282234 h 773933"/>
                <a:gd name="connsiteX280" fmla="*/ 307637 w 769686"/>
                <a:gd name="connsiteY280" fmla="*/ 293870 h 773933"/>
                <a:gd name="connsiteX281" fmla="*/ 326535 w 769686"/>
                <a:gd name="connsiteY281" fmla="*/ 319949 h 773933"/>
                <a:gd name="connsiteX282" fmla="*/ 331900 w 769686"/>
                <a:gd name="connsiteY282" fmla="*/ 327954 h 773933"/>
                <a:gd name="connsiteX283" fmla="*/ 340482 w 769686"/>
                <a:gd name="connsiteY283" fmla="*/ 340745 h 773933"/>
                <a:gd name="connsiteX284" fmla="*/ 342463 w 769686"/>
                <a:gd name="connsiteY284" fmla="*/ 344047 h 773933"/>
                <a:gd name="connsiteX285" fmla="*/ 346094 w 769686"/>
                <a:gd name="connsiteY285" fmla="*/ 352134 h 773933"/>
                <a:gd name="connsiteX286" fmla="*/ 353357 w 769686"/>
                <a:gd name="connsiteY286" fmla="*/ 365421 h 773933"/>
                <a:gd name="connsiteX287" fmla="*/ 351046 w 769686"/>
                <a:gd name="connsiteY287" fmla="*/ 372931 h 773933"/>
                <a:gd name="connsiteX288" fmla="*/ 354677 w 769686"/>
                <a:gd name="connsiteY288" fmla="*/ 383660 h 773933"/>
                <a:gd name="connsiteX289" fmla="*/ 362270 w 769686"/>
                <a:gd name="connsiteY289" fmla="*/ 383000 h 773933"/>
                <a:gd name="connsiteX290" fmla="*/ 369284 w 769686"/>
                <a:gd name="connsiteY290" fmla="*/ 375572 h 773933"/>
                <a:gd name="connsiteX291" fmla="*/ 372255 w 769686"/>
                <a:gd name="connsiteY291" fmla="*/ 367237 h 773933"/>
                <a:gd name="connsiteX292" fmla="*/ 376629 w 769686"/>
                <a:gd name="connsiteY292" fmla="*/ 354280 h 773933"/>
                <a:gd name="connsiteX293" fmla="*/ 385955 w 769686"/>
                <a:gd name="connsiteY293" fmla="*/ 341241 h 773933"/>
                <a:gd name="connsiteX294" fmla="*/ 402213 w 769686"/>
                <a:gd name="connsiteY294" fmla="*/ 319289 h 773933"/>
                <a:gd name="connsiteX295" fmla="*/ 415004 w 769686"/>
                <a:gd name="connsiteY295" fmla="*/ 306249 h 773933"/>
                <a:gd name="connsiteX296" fmla="*/ 429942 w 769686"/>
                <a:gd name="connsiteY296" fmla="*/ 288589 h 773933"/>
                <a:gd name="connsiteX297" fmla="*/ 440258 w 769686"/>
                <a:gd name="connsiteY297" fmla="*/ 277035 h 773933"/>
                <a:gd name="connsiteX298" fmla="*/ 455278 w 769686"/>
                <a:gd name="connsiteY298" fmla="*/ 261850 h 773933"/>
                <a:gd name="connsiteX299" fmla="*/ 486968 w 769686"/>
                <a:gd name="connsiteY299" fmla="*/ 233956 h 773933"/>
                <a:gd name="connsiteX300" fmla="*/ 498604 w 769686"/>
                <a:gd name="connsiteY300" fmla="*/ 229169 h 773933"/>
                <a:gd name="connsiteX301" fmla="*/ 504546 w 769686"/>
                <a:gd name="connsiteY301" fmla="*/ 221081 h 773933"/>
                <a:gd name="connsiteX302" fmla="*/ 504546 w 769686"/>
                <a:gd name="connsiteY302" fmla="*/ 220504 h 773933"/>
                <a:gd name="connsiteX303" fmla="*/ 503969 w 769686"/>
                <a:gd name="connsiteY303" fmla="*/ 214479 h 773933"/>
                <a:gd name="connsiteX304" fmla="*/ 493405 w 769686"/>
                <a:gd name="connsiteY304" fmla="*/ 210518 h 773933"/>
                <a:gd name="connsiteX305" fmla="*/ 488371 w 769686"/>
                <a:gd name="connsiteY305" fmla="*/ 208042 h 773933"/>
                <a:gd name="connsiteX306" fmla="*/ 480283 w 769686"/>
                <a:gd name="connsiteY306" fmla="*/ 200367 h 773933"/>
                <a:gd name="connsiteX307" fmla="*/ 475167 w 769686"/>
                <a:gd name="connsiteY307" fmla="*/ 198799 h 773933"/>
                <a:gd name="connsiteX308" fmla="*/ 473681 w 769686"/>
                <a:gd name="connsiteY308" fmla="*/ 198056 h 773933"/>
                <a:gd name="connsiteX309" fmla="*/ 458579 w 769686"/>
                <a:gd name="connsiteY309" fmla="*/ 185925 h 773933"/>
                <a:gd name="connsiteX310" fmla="*/ 458083 w 769686"/>
                <a:gd name="connsiteY310" fmla="*/ 176269 h 773933"/>
                <a:gd name="connsiteX311" fmla="*/ 484245 w 769686"/>
                <a:gd name="connsiteY311" fmla="*/ 163973 h 773933"/>
                <a:gd name="connsiteX312" fmla="*/ 527571 w 769686"/>
                <a:gd name="connsiteY312" fmla="*/ 149366 h 773933"/>
                <a:gd name="connsiteX313" fmla="*/ 547460 w 769686"/>
                <a:gd name="connsiteY313" fmla="*/ 147550 h 773933"/>
                <a:gd name="connsiteX314" fmla="*/ 555218 w 769686"/>
                <a:gd name="connsiteY314" fmla="*/ 142763 h 773933"/>
                <a:gd name="connsiteX315" fmla="*/ 553155 w 769686"/>
                <a:gd name="connsiteY315" fmla="*/ 134758 h 773933"/>
                <a:gd name="connsiteX316" fmla="*/ 539538 w 769686"/>
                <a:gd name="connsiteY316" fmla="*/ 107524 h 773933"/>
                <a:gd name="connsiteX317" fmla="*/ 535576 w 769686"/>
                <a:gd name="connsiteY317" fmla="*/ 96136 h 773933"/>
                <a:gd name="connsiteX318" fmla="*/ 530625 w 769686"/>
                <a:gd name="connsiteY318" fmla="*/ 80373 h 773933"/>
                <a:gd name="connsiteX319" fmla="*/ 526168 w 769686"/>
                <a:gd name="connsiteY319" fmla="*/ 68571 h 773933"/>
                <a:gd name="connsiteX320" fmla="*/ 522950 w 769686"/>
                <a:gd name="connsiteY320" fmla="*/ 56853 h 773933"/>
                <a:gd name="connsiteX321" fmla="*/ 520722 w 769686"/>
                <a:gd name="connsiteY321" fmla="*/ 49260 h 773933"/>
                <a:gd name="connsiteX322" fmla="*/ 518411 w 769686"/>
                <a:gd name="connsiteY322" fmla="*/ 41833 h 773933"/>
                <a:gd name="connsiteX323" fmla="*/ 515605 w 769686"/>
                <a:gd name="connsiteY323" fmla="*/ 34240 h 773933"/>
                <a:gd name="connsiteX324" fmla="*/ 510158 w 769686"/>
                <a:gd name="connsiteY324" fmla="*/ 13443 h 773933"/>
                <a:gd name="connsiteX325" fmla="*/ 508920 w 769686"/>
                <a:gd name="connsiteY325" fmla="*/ 6346 h 773933"/>
                <a:gd name="connsiteX326" fmla="*/ 514119 w 769686"/>
                <a:gd name="connsiteY326" fmla="*/ 1477 h 773933"/>
                <a:gd name="connsiteX327" fmla="*/ 535246 w 769686"/>
                <a:gd name="connsiteY327" fmla="*/ 569 h 773933"/>
                <a:gd name="connsiteX328" fmla="*/ 560170 w 769686"/>
                <a:gd name="connsiteY328" fmla="*/ 2632 h 773933"/>
                <a:gd name="connsiteX329" fmla="*/ 572879 w 769686"/>
                <a:gd name="connsiteY329" fmla="*/ 1312 h 773933"/>
                <a:gd name="connsiteX330" fmla="*/ 590622 w 769686"/>
                <a:gd name="connsiteY330" fmla="*/ 239 h 773933"/>
                <a:gd name="connsiteX331" fmla="*/ 600113 w 769686"/>
                <a:gd name="connsiteY331" fmla="*/ 569 h 773933"/>
                <a:gd name="connsiteX332" fmla="*/ 609851 w 769686"/>
                <a:gd name="connsiteY332" fmla="*/ 404 h 773933"/>
                <a:gd name="connsiteX333" fmla="*/ 617031 w 769686"/>
                <a:gd name="connsiteY333" fmla="*/ 1477 h 773933"/>
                <a:gd name="connsiteX334" fmla="*/ 626851 w 769686"/>
                <a:gd name="connsiteY334" fmla="*/ 10390 h 773933"/>
                <a:gd name="connsiteX335" fmla="*/ 633041 w 769686"/>
                <a:gd name="connsiteY335" fmla="*/ 25740 h 773933"/>
                <a:gd name="connsiteX336" fmla="*/ 635352 w 769686"/>
                <a:gd name="connsiteY336" fmla="*/ 31269 h 773933"/>
                <a:gd name="connsiteX337" fmla="*/ 639230 w 769686"/>
                <a:gd name="connsiteY337" fmla="*/ 44969 h 773933"/>
                <a:gd name="connsiteX338" fmla="*/ 643109 w 769686"/>
                <a:gd name="connsiteY338" fmla="*/ 59576 h 773933"/>
                <a:gd name="connsiteX339" fmla="*/ 647813 w 769686"/>
                <a:gd name="connsiteY339" fmla="*/ 74183 h 773933"/>
                <a:gd name="connsiteX340" fmla="*/ 656148 w 769686"/>
                <a:gd name="connsiteY340" fmla="*/ 100592 h 773933"/>
                <a:gd name="connsiteX341" fmla="*/ 659367 w 769686"/>
                <a:gd name="connsiteY341" fmla="*/ 116355 h 773933"/>
                <a:gd name="connsiteX342" fmla="*/ 662916 w 769686"/>
                <a:gd name="connsiteY342" fmla="*/ 127001 h 773933"/>
                <a:gd name="connsiteX343" fmla="*/ 663576 w 769686"/>
                <a:gd name="connsiteY343" fmla="*/ 130219 h 773933"/>
                <a:gd name="connsiteX344" fmla="*/ 667372 w 769686"/>
                <a:gd name="connsiteY344" fmla="*/ 148128 h 773933"/>
                <a:gd name="connsiteX345" fmla="*/ 672076 w 769686"/>
                <a:gd name="connsiteY345" fmla="*/ 166284 h 773933"/>
                <a:gd name="connsiteX346" fmla="*/ 675295 w 769686"/>
                <a:gd name="connsiteY346" fmla="*/ 179075 h 773933"/>
                <a:gd name="connsiteX347" fmla="*/ 683630 w 769686"/>
                <a:gd name="connsiteY347" fmla="*/ 207630 h 773933"/>
                <a:gd name="connsiteX348" fmla="*/ 687014 w 769686"/>
                <a:gd name="connsiteY348" fmla="*/ 216542 h 773933"/>
                <a:gd name="connsiteX349" fmla="*/ 687591 w 769686"/>
                <a:gd name="connsiteY349" fmla="*/ 217450 h 773933"/>
                <a:gd name="connsiteX350" fmla="*/ 690397 w 769686"/>
                <a:gd name="connsiteY350" fmla="*/ 232140 h 773933"/>
                <a:gd name="connsiteX351" fmla="*/ 695431 w 769686"/>
                <a:gd name="connsiteY351" fmla="*/ 253845 h 773933"/>
                <a:gd name="connsiteX352" fmla="*/ 698732 w 769686"/>
                <a:gd name="connsiteY352" fmla="*/ 267792 h 773933"/>
                <a:gd name="connsiteX353" fmla="*/ 702611 w 769686"/>
                <a:gd name="connsiteY353" fmla="*/ 278108 h 773933"/>
                <a:gd name="connsiteX354" fmla="*/ 703024 w 769686"/>
                <a:gd name="connsiteY354" fmla="*/ 279098 h 773933"/>
                <a:gd name="connsiteX355" fmla="*/ 707728 w 769686"/>
                <a:gd name="connsiteY355" fmla="*/ 303196 h 773933"/>
                <a:gd name="connsiteX356" fmla="*/ 711359 w 769686"/>
                <a:gd name="connsiteY356" fmla="*/ 327954 h 773933"/>
                <a:gd name="connsiteX357" fmla="*/ 712927 w 769686"/>
                <a:gd name="connsiteY357" fmla="*/ 340828 h 773933"/>
                <a:gd name="connsiteX358" fmla="*/ 715568 w 769686"/>
                <a:gd name="connsiteY358" fmla="*/ 348091 h 773933"/>
                <a:gd name="connsiteX359" fmla="*/ 715816 w 769686"/>
                <a:gd name="connsiteY359" fmla="*/ 349163 h 773933"/>
                <a:gd name="connsiteX360" fmla="*/ 716146 w 769686"/>
                <a:gd name="connsiteY360" fmla="*/ 351804 h 773933"/>
                <a:gd name="connsiteX361" fmla="*/ 717136 w 769686"/>
                <a:gd name="connsiteY361" fmla="*/ 360305 h 773933"/>
                <a:gd name="connsiteX362" fmla="*/ 719777 w 769686"/>
                <a:gd name="connsiteY362" fmla="*/ 377635 h 773933"/>
                <a:gd name="connsiteX363" fmla="*/ 721345 w 769686"/>
                <a:gd name="connsiteY363" fmla="*/ 390427 h 773933"/>
                <a:gd name="connsiteX364" fmla="*/ 722913 w 769686"/>
                <a:gd name="connsiteY364" fmla="*/ 423603 h 773933"/>
                <a:gd name="connsiteX365" fmla="*/ 724151 w 769686"/>
                <a:gd name="connsiteY365" fmla="*/ 434579 h 773933"/>
                <a:gd name="connsiteX366" fmla="*/ 725224 w 769686"/>
                <a:gd name="connsiteY366" fmla="*/ 445885 h 773933"/>
                <a:gd name="connsiteX367" fmla="*/ 729102 w 769686"/>
                <a:gd name="connsiteY367" fmla="*/ 461730 h 773933"/>
                <a:gd name="connsiteX368" fmla="*/ 731248 w 769686"/>
                <a:gd name="connsiteY368" fmla="*/ 473532 h 773933"/>
                <a:gd name="connsiteX369" fmla="*/ 733641 w 769686"/>
                <a:gd name="connsiteY369" fmla="*/ 482610 h 773933"/>
                <a:gd name="connsiteX370" fmla="*/ 736860 w 769686"/>
                <a:gd name="connsiteY370" fmla="*/ 496557 h 773933"/>
                <a:gd name="connsiteX371" fmla="*/ 738676 w 769686"/>
                <a:gd name="connsiteY371" fmla="*/ 506790 h 773933"/>
                <a:gd name="connsiteX372" fmla="*/ 741647 w 769686"/>
                <a:gd name="connsiteY372" fmla="*/ 517106 h 773933"/>
                <a:gd name="connsiteX373" fmla="*/ 747093 w 769686"/>
                <a:gd name="connsiteY373" fmla="*/ 540544 h 773933"/>
                <a:gd name="connsiteX374" fmla="*/ 751467 w 769686"/>
                <a:gd name="connsiteY374" fmla="*/ 556389 h 773933"/>
                <a:gd name="connsiteX375" fmla="*/ 756749 w 769686"/>
                <a:gd name="connsiteY375" fmla="*/ 573389 h 773933"/>
                <a:gd name="connsiteX376" fmla="*/ 756749 w 769686"/>
                <a:gd name="connsiteY376" fmla="*/ 574545 h 773933"/>
                <a:gd name="connsiteX377" fmla="*/ 760958 w 769686"/>
                <a:gd name="connsiteY377" fmla="*/ 589977 h 773933"/>
                <a:gd name="connsiteX378" fmla="*/ 761040 w 769686"/>
                <a:gd name="connsiteY378" fmla="*/ 597157 h 773933"/>
                <a:gd name="connsiteX379" fmla="*/ 763186 w 769686"/>
                <a:gd name="connsiteY379" fmla="*/ 604172 h 773933"/>
                <a:gd name="connsiteX380" fmla="*/ 765249 w 769686"/>
                <a:gd name="connsiteY380" fmla="*/ 615313 h 773933"/>
                <a:gd name="connsiteX381" fmla="*/ 765992 w 769686"/>
                <a:gd name="connsiteY381" fmla="*/ 617046 h 773933"/>
                <a:gd name="connsiteX382" fmla="*/ 766817 w 769686"/>
                <a:gd name="connsiteY382" fmla="*/ 632809 h 773933"/>
                <a:gd name="connsiteX383" fmla="*/ 769458 w 769686"/>
                <a:gd name="connsiteY383" fmla="*/ 636440 h 773933"/>
                <a:gd name="connsiteX384" fmla="*/ 765167 w 769686"/>
                <a:gd name="connsiteY384" fmla="*/ 616881 h 773933"/>
                <a:gd name="connsiteX385" fmla="*/ 764837 w 769686"/>
                <a:gd name="connsiteY385" fmla="*/ 615974 h 773933"/>
                <a:gd name="connsiteX386" fmla="*/ 765167 w 769686"/>
                <a:gd name="connsiteY386" fmla="*/ 616881 h 773933"/>
                <a:gd name="connsiteX387" fmla="*/ 401883 w 769686"/>
                <a:gd name="connsiteY387" fmla="*/ 452653 h 773933"/>
                <a:gd name="connsiteX388" fmla="*/ 400727 w 769686"/>
                <a:gd name="connsiteY388" fmla="*/ 447949 h 773933"/>
                <a:gd name="connsiteX389" fmla="*/ 395858 w 769686"/>
                <a:gd name="connsiteY389" fmla="*/ 435899 h 773933"/>
                <a:gd name="connsiteX390" fmla="*/ 380673 w 769686"/>
                <a:gd name="connsiteY390" fmla="*/ 428224 h 773933"/>
                <a:gd name="connsiteX391" fmla="*/ 366313 w 769686"/>
                <a:gd name="connsiteY391" fmla="*/ 428802 h 773933"/>
                <a:gd name="connsiteX392" fmla="*/ 354017 w 769686"/>
                <a:gd name="connsiteY392" fmla="*/ 433671 h 773933"/>
                <a:gd name="connsiteX393" fmla="*/ 344114 w 769686"/>
                <a:gd name="connsiteY393" fmla="*/ 439118 h 773933"/>
                <a:gd name="connsiteX394" fmla="*/ 342793 w 769686"/>
                <a:gd name="connsiteY394" fmla="*/ 445225 h 773933"/>
                <a:gd name="connsiteX395" fmla="*/ 341473 w 769686"/>
                <a:gd name="connsiteY395" fmla="*/ 447040 h 773933"/>
                <a:gd name="connsiteX396" fmla="*/ 336769 w 769686"/>
                <a:gd name="connsiteY396" fmla="*/ 454385 h 773933"/>
                <a:gd name="connsiteX397" fmla="*/ 335861 w 769686"/>
                <a:gd name="connsiteY397" fmla="*/ 455788 h 773933"/>
                <a:gd name="connsiteX398" fmla="*/ 335201 w 769686"/>
                <a:gd name="connsiteY398" fmla="*/ 469158 h 773933"/>
                <a:gd name="connsiteX399" fmla="*/ 337264 w 769686"/>
                <a:gd name="connsiteY399" fmla="*/ 480629 h 773933"/>
                <a:gd name="connsiteX400" fmla="*/ 338172 w 769686"/>
                <a:gd name="connsiteY400" fmla="*/ 482610 h 773933"/>
                <a:gd name="connsiteX401" fmla="*/ 341390 w 769686"/>
                <a:gd name="connsiteY401" fmla="*/ 488469 h 773933"/>
                <a:gd name="connsiteX402" fmla="*/ 358143 w 769686"/>
                <a:gd name="connsiteY402" fmla="*/ 497300 h 773933"/>
                <a:gd name="connsiteX403" fmla="*/ 368872 w 769686"/>
                <a:gd name="connsiteY403" fmla="*/ 496392 h 773933"/>
                <a:gd name="connsiteX404" fmla="*/ 379023 w 769686"/>
                <a:gd name="connsiteY404" fmla="*/ 496061 h 773933"/>
                <a:gd name="connsiteX405" fmla="*/ 394538 w 769686"/>
                <a:gd name="connsiteY405" fmla="*/ 482032 h 773933"/>
                <a:gd name="connsiteX406" fmla="*/ 400397 w 769686"/>
                <a:gd name="connsiteY406" fmla="*/ 463711 h 773933"/>
                <a:gd name="connsiteX407" fmla="*/ 401800 w 769686"/>
                <a:gd name="connsiteY407" fmla="*/ 452570 h 773933"/>
                <a:gd name="connsiteX408" fmla="*/ 82338 w 769686"/>
                <a:gd name="connsiteY408" fmla="*/ 680592 h 773933"/>
                <a:gd name="connsiteX409" fmla="*/ 81017 w 769686"/>
                <a:gd name="connsiteY409" fmla="*/ 680179 h 773933"/>
                <a:gd name="connsiteX410" fmla="*/ 82338 w 769686"/>
                <a:gd name="connsiteY410" fmla="*/ 680592 h 77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769686" h="773933">
                  <a:moveTo>
                    <a:pt x="769293" y="636523"/>
                  </a:moveTo>
                  <a:cubicBezTo>
                    <a:pt x="771026" y="642712"/>
                    <a:pt x="766817" y="646756"/>
                    <a:pt x="761040" y="649562"/>
                  </a:cubicBezTo>
                  <a:cubicBezTo>
                    <a:pt x="754108" y="652946"/>
                    <a:pt x="746846" y="655834"/>
                    <a:pt x="739748" y="658970"/>
                  </a:cubicBezTo>
                  <a:cubicBezTo>
                    <a:pt x="738758" y="659383"/>
                    <a:pt x="737190" y="660125"/>
                    <a:pt x="737190" y="660621"/>
                  </a:cubicBezTo>
                  <a:cubicBezTo>
                    <a:pt x="737190" y="662932"/>
                    <a:pt x="735292" y="662271"/>
                    <a:pt x="733807" y="662436"/>
                  </a:cubicBezTo>
                  <a:cubicBezTo>
                    <a:pt x="727452" y="663179"/>
                    <a:pt x="722335" y="665325"/>
                    <a:pt x="717631" y="669368"/>
                  </a:cubicBezTo>
                  <a:cubicBezTo>
                    <a:pt x="712019" y="674155"/>
                    <a:pt x="704839" y="677704"/>
                    <a:pt x="698898" y="682243"/>
                  </a:cubicBezTo>
                  <a:cubicBezTo>
                    <a:pt x="692048" y="687442"/>
                    <a:pt x="682887" y="688763"/>
                    <a:pt x="675130" y="692558"/>
                  </a:cubicBezTo>
                  <a:cubicBezTo>
                    <a:pt x="669188" y="695530"/>
                    <a:pt x="662998" y="698748"/>
                    <a:pt x="656479" y="700069"/>
                  </a:cubicBezTo>
                  <a:cubicBezTo>
                    <a:pt x="647236" y="701967"/>
                    <a:pt x="638653" y="705020"/>
                    <a:pt x="630318" y="708321"/>
                  </a:cubicBezTo>
                  <a:cubicBezTo>
                    <a:pt x="623303" y="711127"/>
                    <a:pt x="616205" y="713933"/>
                    <a:pt x="609438" y="717234"/>
                  </a:cubicBezTo>
                  <a:cubicBezTo>
                    <a:pt x="604899" y="719462"/>
                    <a:pt x="600113" y="719710"/>
                    <a:pt x="595491" y="720205"/>
                  </a:cubicBezTo>
                  <a:cubicBezTo>
                    <a:pt x="589549" y="720866"/>
                    <a:pt x="583195" y="720948"/>
                    <a:pt x="577253" y="720205"/>
                  </a:cubicBezTo>
                  <a:cubicBezTo>
                    <a:pt x="571311" y="719545"/>
                    <a:pt x="566029" y="716904"/>
                    <a:pt x="561738" y="713355"/>
                  </a:cubicBezTo>
                  <a:cubicBezTo>
                    <a:pt x="560004" y="711953"/>
                    <a:pt x="558767" y="710219"/>
                    <a:pt x="557199" y="708734"/>
                  </a:cubicBezTo>
                  <a:cubicBezTo>
                    <a:pt x="555961" y="707496"/>
                    <a:pt x="554805" y="706258"/>
                    <a:pt x="553320" y="705268"/>
                  </a:cubicBezTo>
                  <a:cubicBezTo>
                    <a:pt x="551339" y="703947"/>
                    <a:pt x="552247" y="701306"/>
                    <a:pt x="549028" y="700316"/>
                  </a:cubicBezTo>
                  <a:cubicBezTo>
                    <a:pt x="547130" y="699738"/>
                    <a:pt x="546553" y="696603"/>
                    <a:pt x="544902" y="695035"/>
                  </a:cubicBezTo>
                  <a:cubicBezTo>
                    <a:pt x="542674" y="692889"/>
                    <a:pt x="540033" y="690990"/>
                    <a:pt x="537557" y="689010"/>
                  </a:cubicBezTo>
                  <a:cubicBezTo>
                    <a:pt x="535494" y="687359"/>
                    <a:pt x="532028" y="683646"/>
                    <a:pt x="531450" y="682408"/>
                  </a:cubicBezTo>
                  <a:cubicBezTo>
                    <a:pt x="530350" y="679990"/>
                    <a:pt x="531147" y="678257"/>
                    <a:pt x="533843" y="677209"/>
                  </a:cubicBezTo>
                  <a:cubicBezTo>
                    <a:pt x="542426" y="673825"/>
                    <a:pt x="551092" y="670441"/>
                    <a:pt x="559674" y="666893"/>
                  </a:cubicBezTo>
                  <a:cubicBezTo>
                    <a:pt x="562068" y="665902"/>
                    <a:pt x="564131" y="664500"/>
                    <a:pt x="566277" y="663179"/>
                  </a:cubicBezTo>
                  <a:cubicBezTo>
                    <a:pt x="570898" y="660291"/>
                    <a:pt x="575437" y="657567"/>
                    <a:pt x="581957" y="658723"/>
                  </a:cubicBezTo>
                  <a:cubicBezTo>
                    <a:pt x="586826" y="659548"/>
                    <a:pt x="590457" y="656907"/>
                    <a:pt x="592850" y="654018"/>
                  </a:cubicBezTo>
                  <a:cubicBezTo>
                    <a:pt x="599370" y="646096"/>
                    <a:pt x="608365" y="640566"/>
                    <a:pt x="618104" y="635698"/>
                  </a:cubicBezTo>
                  <a:cubicBezTo>
                    <a:pt x="620414" y="634542"/>
                    <a:pt x="623303" y="634377"/>
                    <a:pt x="620332" y="631571"/>
                  </a:cubicBezTo>
                  <a:cubicBezTo>
                    <a:pt x="622230" y="629508"/>
                    <a:pt x="624045" y="627362"/>
                    <a:pt x="626109" y="625547"/>
                  </a:cubicBezTo>
                  <a:cubicBezTo>
                    <a:pt x="630648" y="621668"/>
                    <a:pt x="635517" y="618037"/>
                    <a:pt x="639891" y="614076"/>
                  </a:cubicBezTo>
                  <a:cubicBezTo>
                    <a:pt x="644182" y="610197"/>
                    <a:pt x="646823" y="605163"/>
                    <a:pt x="652682" y="602192"/>
                  </a:cubicBezTo>
                  <a:cubicBezTo>
                    <a:pt x="656148" y="600376"/>
                    <a:pt x="658377" y="596910"/>
                    <a:pt x="661265" y="594269"/>
                  </a:cubicBezTo>
                  <a:cubicBezTo>
                    <a:pt x="663824" y="591958"/>
                    <a:pt x="666217" y="589400"/>
                    <a:pt x="669270" y="587749"/>
                  </a:cubicBezTo>
                  <a:cubicBezTo>
                    <a:pt x="675955" y="584118"/>
                    <a:pt x="675542" y="578754"/>
                    <a:pt x="674882" y="573389"/>
                  </a:cubicBezTo>
                  <a:cubicBezTo>
                    <a:pt x="674635" y="571657"/>
                    <a:pt x="671086" y="570089"/>
                    <a:pt x="671086" y="568438"/>
                  </a:cubicBezTo>
                  <a:cubicBezTo>
                    <a:pt x="671003" y="564394"/>
                    <a:pt x="667125" y="565550"/>
                    <a:pt x="665969" y="566210"/>
                  </a:cubicBezTo>
                  <a:cubicBezTo>
                    <a:pt x="664484" y="567118"/>
                    <a:pt x="664484" y="568933"/>
                    <a:pt x="663163" y="566210"/>
                  </a:cubicBezTo>
                  <a:cubicBezTo>
                    <a:pt x="662751" y="565384"/>
                    <a:pt x="660522" y="564972"/>
                    <a:pt x="659037" y="564889"/>
                  </a:cubicBezTo>
                  <a:cubicBezTo>
                    <a:pt x="655736" y="564724"/>
                    <a:pt x="652435" y="564889"/>
                    <a:pt x="649216" y="564889"/>
                  </a:cubicBezTo>
                  <a:cubicBezTo>
                    <a:pt x="645998" y="564889"/>
                    <a:pt x="643357" y="564641"/>
                    <a:pt x="640303" y="562826"/>
                  </a:cubicBezTo>
                  <a:cubicBezTo>
                    <a:pt x="636920" y="560763"/>
                    <a:pt x="631968" y="560103"/>
                    <a:pt x="627594" y="559442"/>
                  </a:cubicBezTo>
                  <a:cubicBezTo>
                    <a:pt x="619341" y="558122"/>
                    <a:pt x="617113" y="557379"/>
                    <a:pt x="612739" y="553335"/>
                  </a:cubicBezTo>
                  <a:cubicBezTo>
                    <a:pt x="612244" y="552923"/>
                    <a:pt x="611666" y="551767"/>
                    <a:pt x="611914" y="551603"/>
                  </a:cubicBezTo>
                  <a:cubicBezTo>
                    <a:pt x="615050" y="549209"/>
                    <a:pt x="611914" y="548136"/>
                    <a:pt x="610428" y="547146"/>
                  </a:cubicBezTo>
                  <a:cubicBezTo>
                    <a:pt x="604817" y="543350"/>
                    <a:pt x="598957" y="541369"/>
                    <a:pt x="591612" y="544753"/>
                  </a:cubicBezTo>
                  <a:cubicBezTo>
                    <a:pt x="588476" y="546156"/>
                    <a:pt x="584267" y="546321"/>
                    <a:pt x="580471" y="546321"/>
                  </a:cubicBezTo>
                  <a:cubicBezTo>
                    <a:pt x="572961" y="546321"/>
                    <a:pt x="565699" y="547559"/>
                    <a:pt x="558354" y="548466"/>
                  </a:cubicBezTo>
                  <a:cubicBezTo>
                    <a:pt x="552660" y="549126"/>
                    <a:pt x="546470" y="547228"/>
                    <a:pt x="540611" y="546403"/>
                  </a:cubicBezTo>
                  <a:cubicBezTo>
                    <a:pt x="538630" y="546156"/>
                    <a:pt x="536814" y="545496"/>
                    <a:pt x="534834" y="545330"/>
                  </a:cubicBezTo>
                  <a:cubicBezTo>
                    <a:pt x="527571" y="544587"/>
                    <a:pt x="520391" y="544423"/>
                    <a:pt x="513212" y="542029"/>
                  </a:cubicBezTo>
                  <a:cubicBezTo>
                    <a:pt x="507517" y="540131"/>
                    <a:pt x="500833" y="539636"/>
                    <a:pt x="494560" y="539636"/>
                  </a:cubicBezTo>
                  <a:cubicBezTo>
                    <a:pt x="482264" y="539636"/>
                    <a:pt x="470132" y="539224"/>
                    <a:pt x="458249" y="536170"/>
                  </a:cubicBezTo>
                  <a:cubicBezTo>
                    <a:pt x="453462" y="534932"/>
                    <a:pt x="448098" y="535510"/>
                    <a:pt x="442899" y="535262"/>
                  </a:cubicBezTo>
                  <a:cubicBezTo>
                    <a:pt x="440423" y="535097"/>
                    <a:pt x="437864" y="535015"/>
                    <a:pt x="435389" y="534767"/>
                  </a:cubicBezTo>
                  <a:cubicBezTo>
                    <a:pt x="432995" y="534519"/>
                    <a:pt x="430519" y="533776"/>
                    <a:pt x="428126" y="533859"/>
                  </a:cubicBezTo>
                  <a:cubicBezTo>
                    <a:pt x="421276" y="534107"/>
                    <a:pt x="414839" y="532456"/>
                    <a:pt x="408237" y="531301"/>
                  </a:cubicBezTo>
                  <a:cubicBezTo>
                    <a:pt x="399902" y="529815"/>
                    <a:pt x="391402" y="528990"/>
                    <a:pt x="383644" y="525606"/>
                  </a:cubicBezTo>
                  <a:cubicBezTo>
                    <a:pt x="380260" y="524121"/>
                    <a:pt x="376134" y="523791"/>
                    <a:pt x="372173" y="523213"/>
                  </a:cubicBezTo>
                  <a:cubicBezTo>
                    <a:pt x="368211" y="522635"/>
                    <a:pt x="364168" y="522223"/>
                    <a:pt x="360124" y="522058"/>
                  </a:cubicBezTo>
                  <a:cubicBezTo>
                    <a:pt x="353357" y="521810"/>
                    <a:pt x="346837" y="521233"/>
                    <a:pt x="340070" y="520077"/>
                  </a:cubicBezTo>
                  <a:cubicBezTo>
                    <a:pt x="334128" y="519004"/>
                    <a:pt x="327856" y="518097"/>
                    <a:pt x="321666" y="517271"/>
                  </a:cubicBezTo>
                  <a:cubicBezTo>
                    <a:pt x="317870" y="516776"/>
                    <a:pt x="314404" y="514795"/>
                    <a:pt x="310443" y="514465"/>
                  </a:cubicBezTo>
                  <a:cubicBezTo>
                    <a:pt x="305986" y="514052"/>
                    <a:pt x="301695" y="513310"/>
                    <a:pt x="297238" y="512732"/>
                  </a:cubicBezTo>
                  <a:cubicBezTo>
                    <a:pt x="292452" y="512154"/>
                    <a:pt x="287665" y="511494"/>
                    <a:pt x="282878" y="510586"/>
                  </a:cubicBezTo>
                  <a:cubicBezTo>
                    <a:pt x="278835" y="509761"/>
                    <a:pt x="274378" y="510009"/>
                    <a:pt x="270087" y="509431"/>
                  </a:cubicBezTo>
                  <a:cubicBezTo>
                    <a:pt x="262164" y="508358"/>
                    <a:pt x="254077" y="508111"/>
                    <a:pt x="246071" y="508193"/>
                  </a:cubicBezTo>
                  <a:cubicBezTo>
                    <a:pt x="241202" y="508193"/>
                    <a:pt x="238066" y="505304"/>
                    <a:pt x="233775" y="504479"/>
                  </a:cubicBezTo>
                  <a:cubicBezTo>
                    <a:pt x="233280" y="504397"/>
                    <a:pt x="232785" y="502829"/>
                    <a:pt x="233032" y="502004"/>
                  </a:cubicBezTo>
                  <a:cubicBezTo>
                    <a:pt x="233692" y="499198"/>
                    <a:pt x="233197" y="496475"/>
                    <a:pt x="233115" y="493668"/>
                  </a:cubicBezTo>
                  <a:cubicBezTo>
                    <a:pt x="233032" y="490037"/>
                    <a:pt x="234188" y="486406"/>
                    <a:pt x="234848" y="482692"/>
                  </a:cubicBezTo>
                  <a:cubicBezTo>
                    <a:pt x="235013" y="481867"/>
                    <a:pt x="235508" y="480877"/>
                    <a:pt x="235178" y="480299"/>
                  </a:cubicBezTo>
                  <a:cubicBezTo>
                    <a:pt x="232207" y="475678"/>
                    <a:pt x="234105" y="470808"/>
                    <a:pt x="234600" y="466269"/>
                  </a:cubicBezTo>
                  <a:cubicBezTo>
                    <a:pt x="235013" y="462226"/>
                    <a:pt x="235508" y="458182"/>
                    <a:pt x="235590" y="454138"/>
                  </a:cubicBezTo>
                  <a:cubicBezTo>
                    <a:pt x="235756" y="449517"/>
                    <a:pt x="235590" y="444895"/>
                    <a:pt x="235095" y="440356"/>
                  </a:cubicBezTo>
                  <a:cubicBezTo>
                    <a:pt x="234848" y="437797"/>
                    <a:pt x="234518" y="435156"/>
                    <a:pt x="234105" y="432598"/>
                  </a:cubicBezTo>
                  <a:cubicBezTo>
                    <a:pt x="233692" y="429710"/>
                    <a:pt x="234848" y="427069"/>
                    <a:pt x="234435" y="424263"/>
                  </a:cubicBezTo>
                  <a:cubicBezTo>
                    <a:pt x="234188" y="422282"/>
                    <a:pt x="236416" y="419146"/>
                    <a:pt x="235425" y="418321"/>
                  </a:cubicBezTo>
                  <a:cubicBezTo>
                    <a:pt x="232867" y="416258"/>
                    <a:pt x="235921" y="414277"/>
                    <a:pt x="234600" y="412462"/>
                  </a:cubicBezTo>
                  <a:cubicBezTo>
                    <a:pt x="234353" y="412132"/>
                    <a:pt x="234435" y="411719"/>
                    <a:pt x="234270" y="411389"/>
                  </a:cubicBezTo>
                  <a:cubicBezTo>
                    <a:pt x="233115" y="409326"/>
                    <a:pt x="236498" y="407098"/>
                    <a:pt x="234270" y="405364"/>
                  </a:cubicBezTo>
                  <a:cubicBezTo>
                    <a:pt x="231959" y="403466"/>
                    <a:pt x="233197" y="401403"/>
                    <a:pt x="232785" y="399423"/>
                  </a:cubicBezTo>
                  <a:cubicBezTo>
                    <a:pt x="232372" y="397029"/>
                    <a:pt x="227915" y="392243"/>
                    <a:pt x="225605" y="391830"/>
                  </a:cubicBezTo>
                  <a:cubicBezTo>
                    <a:pt x="221643" y="391087"/>
                    <a:pt x="216939" y="393068"/>
                    <a:pt x="214464" y="396616"/>
                  </a:cubicBezTo>
                  <a:cubicBezTo>
                    <a:pt x="213226" y="398350"/>
                    <a:pt x="211493" y="399835"/>
                    <a:pt x="210420" y="401650"/>
                  </a:cubicBezTo>
                  <a:cubicBezTo>
                    <a:pt x="208934" y="404044"/>
                    <a:pt x="207284" y="406272"/>
                    <a:pt x="206789" y="409161"/>
                  </a:cubicBezTo>
                  <a:cubicBezTo>
                    <a:pt x="205963" y="413617"/>
                    <a:pt x="204478" y="417991"/>
                    <a:pt x="203240" y="422447"/>
                  </a:cubicBezTo>
                  <a:cubicBezTo>
                    <a:pt x="203157" y="422860"/>
                    <a:pt x="203405" y="423355"/>
                    <a:pt x="203240" y="423603"/>
                  </a:cubicBezTo>
                  <a:cubicBezTo>
                    <a:pt x="199114" y="428967"/>
                    <a:pt x="201754" y="435404"/>
                    <a:pt x="199114" y="441016"/>
                  </a:cubicBezTo>
                  <a:cubicBezTo>
                    <a:pt x="196968" y="445472"/>
                    <a:pt x="195647" y="450342"/>
                    <a:pt x="193337" y="454716"/>
                  </a:cubicBezTo>
                  <a:cubicBezTo>
                    <a:pt x="191356" y="458512"/>
                    <a:pt x="187642" y="458760"/>
                    <a:pt x="184094" y="455541"/>
                  </a:cubicBezTo>
                  <a:cubicBezTo>
                    <a:pt x="180792" y="452487"/>
                    <a:pt x="177987" y="449186"/>
                    <a:pt x="175181" y="445803"/>
                  </a:cubicBezTo>
                  <a:cubicBezTo>
                    <a:pt x="173117" y="443327"/>
                    <a:pt x="171880" y="440686"/>
                    <a:pt x="168413" y="438788"/>
                  </a:cubicBezTo>
                  <a:cubicBezTo>
                    <a:pt x="165277" y="437055"/>
                    <a:pt x="163544" y="433588"/>
                    <a:pt x="161069" y="431030"/>
                  </a:cubicBezTo>
                  <a:cubicBezTo>
                    <a:pt x="156777" y="426491"/>
                    <a:pt x="152733" y="421705"/>
                    <a:pt x="147782" y="417743"/>
                  </a:cubicBezTo>
                  <a:cubicBezTo>
                    <a:pt x="143325" y="414112"/>
                    <a:pt x="137961" y="411307"/>
                    <a:pt x="132927" y="408170"/>
                  </a:cubicBezTo>
                  <a:cubicBezTo>
                    <a:pt x="132597" y="408005"/>
                    <a:pt x="132019" y="408005"/>
                    <a:pt x="131771" y="407758"/>
                  </a:cubicBezTo>
                  <a:cubicBezTo>
                    <a:pt x="125829" y="402228"/>
                    <a:pt x="118237" y="399918"/>
                    <a:pt x="109572" y="398597"/>
                  </a:cubicBezTo>
                  <a:cubicBezTo>
                    <a:pt x="101484" y="397359"/>
                    <a:pt x="94552" y="399670"/>
                    <a:pt x="90095" y="405530"/>
                  </a:cubicBezTo>
                  <a:cubicBezTo>
                    <a:pt x="87619" y="408830"/>
                    <a:pt x="85639" y="412297"/>
                    <a:pt x="85144" y="416011"/>
                  </a:cubicBezTo>
                  <a:cubicBezTo>
                    <a:pt x="84236" y="422530"/>
                    <a:pt x="86794" y="428390"/>
                    <a:pt x="92323" y="433259"/>
                  </a:cubicBezTo>
                  <a:cubicBezTo>
                    <a:pt x="93809" y="434579"/>
                    <a:pt x="94964" y="436229"/>
                    <a:pt x="96367" y="437715"/>
                  </a:cubicBezTo>
                  <a:cubicBezTo>
                    <a:pt x="96780" y="438540"/>
                    <a:pt x="97275" y="438706"/>
                    <a:pt x="97688" y="438953"/>
                  </a:cubicBezTo>
                  <a:lnTo>
                    <a:pt x="96367" y="438953"/>
                  </a:lnTo>
                  <a:cubicBezTo>
                    <a:pt x="92158" y="437302"/>
                    <a:pt x="87702" y="436807"/>
                    <a:pt x="83823" y="435322"/>
                  </a:cubicBezTo>
                  <a:cubicBezTo>
                    <a:pt x="78541" y="433259"/>
                    <a:pt x="73425" y="434497"/>
                    <a:pt x="68556" y="435322"/>
                  </a:cubicBezTo>
                  <a:cubicBezTo>
                    <a:pt x="63026" y="436229"/>
                    <a:pt x="61293" y="441016"/>
                    <a:pt x="58405" y="444400"/>
                  </a:cubicBezTo>
                  <a:cubicBezTo>
                    <a:pt x="53041" y="450589"/>
                    <a:pt x="53783" y="457274"/>
                    <a:pt x="55186" y="464536"/>
                  </a:cubicBezTo>
                  <a:cubicBezTo>
                    <a:pt x="56094" y="469405"/>
                    <a:pt x="59230" y="473284"/>
                    <a:pt x="60633" y="477823"/>
                  </a:cubicBezTo>
                  <a:cubicBezTo>
                    <a:pt x="61788" y="481702"/>
                    <a:pt x="66162" y="483023"/>
                    <a:pt x="69711" y="484673"/>
                  </a:cubicBezTo>
                  <a:cubicBezTo>
                    <a:pt x="73837" y="486571"/>
                    <a:pt x="78376" y="487891"/>
                    <a:pt x="82833" y="489377"/>
                  </a:cubicBezTo>
                  <a:cubicBezTo>
                    <a:pt x="84236" y="489872"/>
                    <a:pt x="85804" y="490120"/>
                    <a:pt x="87124" y="490615"/>
                  </a:cubicBezTo>
                  <a:cubicBezTo>
                    <a:pt x="87537" y="490780"/>
                    <a:pt x="87950" y="491605"/>
                    <a:pt x="87867" y="492018"/>
                  </a:cubicBezTo>
                  <a:cubicBezTo>
                    <a:pt x="87867" y="492348"/>
                    <a:pt x="86959" y="492843"/>
                    <a:pt x="86464" y="492843"/>
                  </a:cubicBezTo>
                  <a:cubicBezTo>
                    <a:pt x="82255" y="492843"/>
                    <a:pt x="77964" y="492595"/>
                    <a:pt x="73755" y="492925"/>
                  </a:cubicBezTo>
                  <a:cubicBezTo>
                    <a:pt x="60881" y="493834"/>
                    <a:pt x="50317" y="498455"/>
                    <a:pt x="42147" y="506790"/>
                  </a:cubicBezTo>
                  <a:cubicBezTo>
                    <a:pt x="41982" y="506955"/>
                    <a:pt x="41652" y="507120"/>
                    <a:pt x="41652" y="507203"/>
                  </a:cubicBezTo>
                  <a:cubicBezTo>
                    <a:pt x="44540" y="510917"/>
                    <a:pt x="40579" y="515951"/>
                    <a:pt x="44705" y="519334"/>
                  </a:cubicBezTo>
                  <a:cubicBezTo>
                    <a:pt x="47346" y="521480"/>
                    <a:pt x="47511" y="522883"/>
                    <a:pt x="45118" y="525524"/>
                  </a:cubicBezTo>
                  <a:cubicBezTo>
                    <a:pt x="42890" y="527999"/>
                    <a:pt x="41817" y="531549"/>
                    <a:pt x="41487" y="534602"/>
                  </a:cubicBezTo>
                  <a:cubicBezTo>
                    <a:pt x="40579" y="544340"/>
                    <a:pt x="42890" y="552758"/>
                    <a:pt x="53453" y="559525"/>
                  </a:cubicBezTo>
                  <a:cubicBezTo>
                    <a:pt x="64842" y="566870"/>
                    <a:pt x="77634" y="571079"/>
                    <a:pt x="90921" y="574875"/>
                  </a:cubicBezTo>
                  <a:cubicBezTo>
                    <a:pt x="91993" y="575205"/>
                    <a:pt x="93149" y="575205"/>
                    <a:pt x="94222" y="575288"/>
                  </a:cubicBezTo>
                  <a:cubicBezTo>
                    <a:pt x="102969" y="576030"/>
                    <a:pt x="111882" y="576443"/>
                    <a:pt x="120548" y="577434"/>
                  </a:cubicBezTo>
                  <a:cubicBezTo>
                    <a:pt x="121208" y="577434"/>
                    <a:pt x="121868" y="577598"/>
                    <a:pt x="122528" y="577681"/>
                  </a:cubicBezTo>
                  <a:cubicBezTo>
                    <a:pt x="132102" y="578836"/>
                    <a:pt x="141592" y="580817"/>
                    <a:pt x="151165" y="582137"/>
                  </a:cubicBezTo>
                  <a:cubicBezTo>
                    <a:pt x="153889" y="582550"/>
                    <a:pt x="156777" y="581972"/>
                    <a:pt x="159583" y="582220"/>
                  </a:cubicBezTo>
                  <a:cubicBezTo>
                    <a:pt x="162306" y="582468"/>
                    <a:pt x="165112" y="582550"/>
                    <a:pt x="165360" y="586099"/>
                  </a:cubicBezTo>
                  <a:cubicBezTo>
                    <a:pt x="165525" y="588245"/>
                    <a:pt x="167258" y="590390"/>
                    <a:pt x="168578" y="592536"/>
                  </a:cubicBezTo>
                  <a:cubicBezTo>
                    <a:pt x="171302" y="596992"/>
                    <a:pt x="177079" y="597818"/>
                    <a:pt x="179967" y="593609"/>
                  </a:cubicBezTo>
                  <a:cubicBezTo>
                    <a:pt x="183351" y="588575"/>
                    <a:pt x="188137" y="588162"/>
                    <a:pt x="194079" y="587914"/>
                  </a:cubicBezTo>
                  <a:cubicBezTo>
                    <a:pt x="198866" y="587749"/>
                    <a:pt x="203570" y="586346"/>
                    <a:pt x="208357" y="585768"/>
                  </a:cubicBezTo>
                  <a:cubicBezTo>
                    <a:pt x="212813" y="585191"/>
                    <a:pt x="217352" y="584943"/>
                    <a:pt x="221808" y="584531"/>
                  </a:cubicBezTo>
                  <a:cubicBezTo>
                    <a:pt x="225605" y="584200"/>
                    <a:pt x="229483" y="584036"/>
                    <a:pt x="233197" y="583293"/>
                  </a:cubicBezTo>
                  <a:cubicBezTo>
                    <a:pt x="241450" y="581725"/>
                    <a:pt x="249620" y="581065"/>
                    <a:pt x="258120" y="580982"/>
                  </a:cubicBezTo>
                  <a:cubicBezTo>
                    <a:pt x="267776" y="580900"/>
                    <a:pt x="277597" y="580982"/>
                    <a:pt x="287087" y="579744"/>
                  </a:cubicBezTo>
                  <a:cubicBezTo>
                    <a:pt x="316467" y="575700"/>
                    <a:pt x="345929" y="578919"/>
                    <a:pt x="375309" y="577268"/>
                  </a:cubicBezTo>
                  <a:cubicBezTo>
                    <a:pt x="383809" y="576773"/>
                    <a:pt x="393052" y="578176"/>
                    <a:pt x="401057" y="574132"/>
                  </a:cubicBezTo>
                  <a:cubicBezTo>
                    <a:pt x="401552" y="573884"/>
                    <a:pt x="402460" y="574132"/>
                    <a:pt x="403120" y="574132"/>
                  </a:cubicBezTo>
                  <a:cubicBezTo>
                    <a:pt x="411373" y="573720"/>
                    <a:pt x="419708" y="573967"/>
                    <a:pt x="427879" y="572894"/>
                  </a:cubicBezTo>
                  <a:cubicBezTo>
                    <a:pt x="443394" y="570831"/>
                    <a:pt x="458909" y="572482"/>
                    <a:pt x="474424" y="571821"/>
                  </a:cubicBezTo>
                  <a:cubicBezTo>
                    <a:pt x="477312" y="571739"/>
                    <a:pt x="480118" y="570996"/>
                    <a:pt x="483007" y="570749"/>
                  </a:cubicBezTo>
                  <a:cubicBezTo>
                    <a:pt x="484410" y="570584"/>
                    <a:pt x="485895" y="570501"/>
                    <a:pt x="487216" y="570749"/>
                  </a:cubicBezTo>
                  <a:cubicBezTo>
                    <a:pt x="498687" y="573225"/>
                    <a:pt x="510406" y="572317"/>
                    <a:pt x="521794" y="571491"/>
                  </a:cubicBezTo>
                  <a:cubicBezTo>
                    <a:pt x="530295" y="570914"/>
                    <a:pt x="538795" y="571161"/>
                    <a:pt x="547295" y="570666"/>
                  </a:cubicBezTo>
                  <a:cubicBezTo>
                    <a:pt x="554805" y="570254"/>
                    <a:pt x="562398" y="570089"/>
                    <a:pt x="569908" y="569428"/>
                  </a:cubicBezTo>
                  <a:cubicBezTo>
                    <a:pt x="573044" y="569098"/>
                    <a:pt x="576015" y="567695"/>
                    <a:pt x="579068" y="566705"/>
                  </a:cubicBezTo>
                  <a:cubicBezTo>
                    <a:pt x="585505" y="564559"/>
                    <a:pt x="591860" y="564559"/>
                    <a:pt x="598792" y="565880"/>
                  </a:cubicBezTo>
                  <a:cubicBezTo>
                    <a:pt x="606055" y="567282"/>
                    <a:pt x="613399" y="568191"/>
                    <a:pt x="620332" y="570749"/>
                  </a:cubicBezTo>
                  <a:cubicBezTo>
                    <a:pt x="622477" y="571574"/>
                    <a:pt x="624871" y="572069"/>
                    <a:pt x="626851" y="573142"/>
                  </a:cubicBezTo>
                  <a:cubicBezTo>
                    <a:pt x="632216" y="575783"/>
                    <a:pt x="638735" y="575370"/>
                    <a:pt x="644265" y="577764"/>
                  </a:cubicBezTo>
                  <a:cubicBezTo>
                    <a:pt x="645585" y="578341"/>
                    <a:pt x="646988" y="578919"/>
                    <a:pt x="648226" y="579579"/>
                  </a:cubicBezTo>
                  <a:cubicBezTo>
                    <a:pt x="649959" y="580570"/>
                    <a:pt x="649546" y="581395"/>
                    <a:pt x="648391" y="582798"/>
                  </a:cubicBezTo>
                  <a:cubicBezTo>
                    <a:pt x="643769" y="588492"/>
                    <a:pt x="638323" y="593774"/>
                    <a:pt x="632711" y="598725"/>
                  </a:cubicBezTo>
                  <a:cubicBezTo>
                    <a:pt x="626274" y="604420"/>
                    <a:pt x="620084" y="610940"/>
                    <a:pt x="610098" y="613167"/>
                  </a:cubicBezTo>
                  <a:cubicBezTo>
                    <a:pt x="609521" y="613333"/>
                    <a:pt x="608448" y="613415"/>
                    <a:pt x="608365" y="613745"/>
                  </a:cubicBezTo>
                  <a:cubicBezTo>
                    <a:pt x="606880" y="617624"/>
                    <a:pt x="602011" y="617872"/>
                    <a:pt x="598957" y="620017"/>
                  </a:cubicBezTo>
                  <a:cubicBezTo>
                    <a:pt x="594996" y="622823"/>
                    <a:pt x="590952" y="625629"/>
                    <a:pt x="587238" y="628600"/>
                  </a:cubicBezTo>
                  <a:cubicBezTo>
                    <a:pt x="584185" y="630994"/>
                    <a:pt x="579563" y="632149"/>
                    <a:pt x="580141" y="637266"/>
                  </a:cubicBezTo>
                  <a:cubicBezTo>
                    <a:pt x="580389" y="639411"/>
                    <a:pt x="576427" y="642300"/>
                    <a:pt x="573704" y="644115"/>
                  </a:cubicBezTo>
                  <a:cubicBezTo>
                    <a:pt x="567514" y="648489"/>
                    <a:pt x="559592" y="650635"/>
                    <a:pt x="552825" y="654266"/>
                  </a:cubicBezTo>
                  <a:cubicBezTo>
                    <a:pt x="552329" y="654514"/>
                    <a:pt x="550926" y="654101"/>
                    <a:pt x="550844" y="654266"/>
                  </a:cubicBezTo>
                  <a:cubicBezTo>
                    <a:pt x="547873" y="659466"/>
                    <a:pt x="540776" y="658475"/>
                    <a:pt x="535907" y="661034"/>
                  </a:cubicBezTo>
                  <a:cubicBezTo>
                    <a:pt x="531037" y="663509"/>
                    <a:pt x="524848" y="664087"/>
                    <a:pt x="519401" y="665985"/>
                  </a:cubicBezTo>
                  <a:cubicBezTo>
                    <a:pt x="516183" y="667058"/>
                    <a:pt x="513542" y="669204"/>
                    <a:pt x="510406" y="670524"/>
                  </a:cubicBezTo>
                  <a:cubicBezTo>
                    <a:pt x="501658" y="674155"/>
                    <a:pt x="492827" y="677456"/>
                    <a:pt x="484080" y="681088"/>
                  </a:cubicBezTo>
                  <a:cubicBezTo>
                    <a:pt x="481521" y="682160"/>
                    <a:pt x="479375" y="683811"/>
                    <a:pt x="476735" y="684719"/>
                  </a:cubicBezTo>
                  <a:cubicBezTo>
                    <a:pt x="469060" y="687442"/>
                    <a:pt x="462540" y="692063"/>
                    <a:pt x="454947" y="694622"/>
                  </a:cubicBezTo>
                  <a:cubicBezTo>
                    <a:pt x="449171" y="696603"/>
                    <a:pt x="443559" y="698996"/>
                    <a:pt x="437699" y="700811"/>
                  </a:cubicBezTo>
                  <a:cubicBezTo>
                    <a:pt x="435884" y="701389"/>
                    <a:pt x="434151" y="702462"/>
                    <a:pt x="432830" y="703617"/>
                  </a:cubicBezTo>
                  <a:cubicBezTo>
                    <a:pt x="429859" y="706176"/>
                    <a:pt x="425898" y="706919"/>
                    <a:pt x="422184" y="707578"/>
                  </a:cubicBezTo>
                  <a:cubicBezTo>
                    <a:pt x="413106" y="709229"/>
                    <a:pt x="404771" y="712283"/>
                    <a:pt x="397179" y="716657"/>
                  </a:cubicBezTo>
                  <a:cubicBezTo>
                    <a:pt x="396271" y="717152"/>
                    <a:pt x="395363" y="717894"/>
                    <a:pt x="394373" y="718060"/>
                  </a:cubicBezTo>
                  <a:cubicBezTo>
                    <a:pt x="384304" y="719298"/>
                    <a:pt x="375309" y="722929"/>
                    <a:pt x="366066" y="726230"/>
                  </a:cubicBezTo>
                  <a:cubicBezTo>
                    <a:pt x="362105" y="727632"/>
                    <a:pt x="357731" y="728375"/>
                    <a:pt x="353769" y="729778"/>
                  </a:cubicBezTo>
                  <a:cubicBezTo>
                    <a:pt x="348240" y="731759"/>
                    <a:pt x="341473" y="731511"/>
                    <a:pt x="337099" y="735885"/>
                  </a:cubicBezTo>
                  <a:cubicBezTo>
                    <a:pt x="336851" y="736133"/>
                    <a:pt x="335778" y="735720"/>
                    <a:pt x="335201" y="735803"/>
                  </a:cubicBezTo>
                  <a:cubicBezTo>
                    <a:pt x="332147" y="736133"/>
                    <a:pt x="328103" y="735638"/>
                    <a:pt x="326370" y="737041"/>
                  </a:cubicBezTo>
                  <a:cubicBezTo>
                    <a:pt x="321254" y="741250"/>
                    <a:pt x="314321" y="741332"/>
                    <a:pt x="308462" y="743561"/>
                  </a:cubicBezTo>
                  <a:cubicBezTo>
                    <a:pt x="302355" y="745871"/>
                    <a:pt x="295918" y="747357"/>
                    <a:pt x="290306" y="750988"/>
                  </a:cubicBezTo>
                  <a:cubicBezTo>
                    <a:pt x="286097" y="753794"/>
                    <a:pt x="280073" y="754702"/>
                    <a:pt x="274791" y="756352"/>
                  </a:cubicBezTo>
                  <a:cubicBezTo>
                    <a:pt x="269262" y="758003"/>
                    <a:pt x="263732" y="759570"/>
                    <a:pt x="258120" y="760974"/>
                  </a:cubicBezTo>
                  <a:cubicBezTo>
                    <a:pt x="254159" y="761964"/>
                    <a:pt x="250033" y="762624"/>
                    <a:pt x="245906" y="763367"/>
                  </a:cubicBezTo>
                  <a:cubicBezTo>
                    <a:pt x="232289" y="765760"/>
                    <a:pt x="218755" y="768236"/>
                    <a:pt x="205055" y="770051"/>
                  </a:cubicBezTo>
                  <a:cubicBezTo>
                    <a:pt x="203157" y="770299"/>
                    <a:pt x="204478" y="774343"/>
                    <a:pt x="201094" y="771702"/>
                  </a:cubicBezTo>
                  <a:cubicBezTo>
                    <a:pt x="200186" y="770959"/>
                    <a:pt x="197050" y="772362"/>
                    <a:pt x="194822" y="772610"/>
                  </a:cubicBezTo>
                  <a:cubicBezTo>
                    <a:pt x="192759" y="772775"/>
                    <a:pt x="190613" y="772775"/>
                    <a:pt x="188468" y="772610"/>
                  </a:cubicBezTo>
                  <a:cubicBezTo>
                    <a:pt x="185084" y="772280"/>
                    <a:pt x="181700" y="775746"/>
                    <a:pt x="178399" y="772610"/>
                  </a:cubicBezTo>
                  <a:cubicBezTo>
                    <a:pt x="173200" y="774178"/>
                    <a:pt x="170889" y="770134"/>
                    <a:pt x="168331" y="768154"/>
                  </a:cubicBezTo>
                  <a:cubicBezTo>
                    <a:pt x="165608" y="766090"/>
                    <a:pt x="160491" y="764935"/>
                    <a:pt x="160903" y="760396"/>
                  </a:cubicBezTo>
                  <a:cubicBezTo>
                    <a:pt x="160903" y="759488"/>
                    <a:pt x="159005" y="758168"/>
                    <a:pt x="157602" y="757590"/>
                  </a:cubicBezTo>
                  <a:cubicBezTo>
                    <a:pt x="152486" y="755197"/>
                    <a:pt x="149185" y="751731"/>
                    <a:pt x="146709" y="747439"/>
                  </a:cubicBezTo>
                  <a:cubicBezTo>
                    <a:pt x="145471" y="745293"/>
                    <a:pt x="143490" y="743313"/>
                    <a:pt x="141262" y="741827"/>
                  </a:cubicBezTo>
                  <a:cubicBezTo>
                    <a:pt x="139199" y="740425"/>
                    <a:pt x="139199" y="736875"/>
                    <a:pt x="134990" y="737618"/>
                  </a:cubicBezTo>
                  <a:cubicBezTo>
                    <a:pt x="134990" y="737618"/>
                    <a:pt x="134660" y="736546"/>
                    <a:pt x="134330" y="736216"/>
                  </a:cubicBezTo>
                  <a:cubicBezTo>
                    <a:pt x="130946" y="732914"/>
                    <a:pt x="127563" y="729614"/>
                    <a:pt x="124096" y="726395"/>
                  </a:cubicBezTo>
                  <a:cubicBezTo>
                    <a:pt x="123189" y="725569"/>
                    <a:pt x="121951" y="724909"/>
                    <a:pt x="121208" y="724001"/>
                  </a:cubicBezTo>
                  <a:cubicBezTo>
                    <a:pt x="117329" y="718555"/>
                    <a:pt x="111057" y="714346"/>
                    <a:pt x="108746" y="708074"/>
                  </a:cubicBezTo>
                  <a:cubicBezTo>
                    <a:pt x="108499" y="707414"/>
                    <a:pt x="107013" y="707001"/>
                    <a:pt x="106105" y="706423"/>
                  </a:cubicBezTo>
                  <a:cubicBezTo>
                    <a:pt x="104868" y="705598"/>
                    <a:pt x="103052" y="704938"/>
                    <a:pt x="102474" y="703865"/>
                  </a:cubicBezTo>
                  <a:cubicBezTo>
                    <a:pt x="98761" y="696767"/>
                    <a:pt x="90178" y="692641"/>
                    <a:pt x="86216" y="685626"/>
                  </a:cubicBezTo>
                  <a:cubicBezTo>
                    <a:pt x="85309" y="683976"/>
                    <a:pt x="82173" y="683315"/>
                    <a:pt x="80275" y="681995"/>
                  </a:cubicBezTo>
                  <a:cubicBezTo>
                    <a:pt x="79779" y="681665"/>
                    <a:pt x="80109" y="680510"/>
                    <a:pt x="80109" y="679767"/>
                  </a:cubicBezTo>
                  <a:cubicBezTo>
                    <a:pt x="77056" y="676466"/>
                    <a:pt x="73342" y="673082"/>
                    <a:pt x="69381" y="669864"/>
                  </a:cubicBezTo>
                  <a:cubicBezTo>
                    <a:pt x="68391" y="669038"/>
                    <a:pt x="66658" y="668709"/>
                    <a:pt x="65337" y="668131"/>
                  </a:cubicBezTo>
                  <a:cubicBezTo>
                    <a:pt x="64842" y="667883"/>
                    <a:pt x="63934" y="667388"/>
                    <a:pt x="63934" y="667305"/>
                  </a:cubicBezTo>
                  <a:cubicBezTo>
                    <a:pt x="66245" y="663344"/>
                    <a:pt x="61788" y="663179"/>
                    <a:pt x="59560" y="661693"/>
                  </a:cubicBezTo>
                  <a:cubicBezTo>
                    <a:pt x="57910" y="660621"/>
                    <a:pt x="56424" y="659300"/>
                    <a:pt x="55104" y="657980"/>
                  </a:cubicBezTo>
                  <a:cubicBezTo>
                    <a:pt x="54196" y="657072"/>
                    <a:pt x="51473" y="656494"/>
                    <a:pt x="53866" y="654761"/>
                  </a:cubicBezTo>
                  <a:cubicBezTo>
                    <a:pt x="45613" y="651790"/>
                    <a:pt x="43880" y="643042"/>
                    <a:pt x="35297" y="640319"/>
                  </a:cubicBezTo>
                  <a:cubicBezTo>
                    <a:pt x="32161" y="639329"/>
                    <a:pt x="33069" y="635367"/>
                    <a:pt x="29355" y="634460"/>
                  </a:cubicBezTo>
                  <a:cubicBezTo>
                    <a:pt x="27705" y="634047"/>
                    <a:pt x="26302" y="632974"/>
                    <a:pt x="24981" y="632066"/>
                  </a:cubicBezTo>
                  <a:cubicBezTo>
                    <a:pt x="23909" y="631324"/>
                    <a:pt x="22093" y="630416"/>
                    <a:pt x="22093" y="629673"/>
                  </a:cubicBezTo>
                  <a:cubicBezTo>
                    <a:pt x="22175" y="623236"/>
                    <a:pt x="14748" y="620760"/>
                    <a:pt x="11942" y="615808"/>
                  </a:cubicBezTo>
                  <a:cubicBezTo>
                    <a:pt x="9549" y="611599"/>
                    <a:pt x="6578" y="607556"/>
                    <a:pt x="2617" y="603842"/>
                  </a:cubicBezTo>
                  <a:cubicBezTo>
                    <a:pt x="223" y="601614"/>
                    <a:pt x="636" y="596745"/>
                    <a:pt x="1131" y="593196"/>
                  </a:cubicBezTo>
                  <a:cubicBezTo>
                    <a:pt x="1379" y="591381"/>
                    <a:pt x="1544" y="589895"/>
                    <a:pt x="1296" y="587997"/>
                  </a:cubicBezTo>
                  <a:cubicBezTo>
                    <a:pt x="801" y="583788"/>
                    <a:pt x="-1097" y="578919"/>
                    <a:pt x="883" y="575370"/>
                  </a:cubicBezTo>
                  <a:cubicBezTo>
                    <a:pt x="4019" y="569676"/>
                    <a:pt x="3277" y="564146"/>
                    <a:pt x="3194" y="558535"/>
                  </a:cubicBezTo>
                  <a:cubicBezTo>
                    <a:pt x="3194" y="553583"/>
                    <a:pt x="5340" y="549126"/>
                    <a:pt x="6248" y="544423"/>
                  </a:cubicBezTo>
                  <a:cubicBezTo>
                    <a:pt x="7486" y="537820"/>
                    <a:pt x="9054" y="531301"/>
                    <a:pt x="10374" y="524781"/>
                  </a:cubicBezTo>
                  <a:cubicBezTo>
                    <a:pt x="11447" y="519417"/>
                    <a:pt x="12602" y="514052"/>
                    <a:pt x="14088" y="508688"/>
                  </a:cubicBezTo>
                  <a:cubicBezTo>
                    <a:pt x="14913" y="505718"/>
                    <a:pt x="15821" y="502334"/>
                    <a:pt x="14913" y="498702"/>
                  </a:cubicBezTo>
                  <a:cubicBezTo>
                    <a:pt x="14748" y="498043"/>
                    <a:pt x="14748" y="497465"/>
                    <a:pt x="14748" y="496722"/>
                  </a:cubicBezTo>
                  <a:cubicBezTo>
                    <a:pt x="14913" y="494164"/>
                    <a:pt x="16481" y="491275"/>
                    <a:pt x="17636" y="488717"/>
                  </a:cubicBezTo>
                  <a:cubicBezTo>
                    <a:pt x="19452" y="484838"/>
                    <a:pt x="20112" y="480959"/>
                    <a:pt x="20277" y="476833"/>
                  </a:cubicBezTo>
                  <a:cubicBezTo>
                    <a:pt x="20442" y="472954"/>
                    <a:pt x="21350" y="469075"/>
                    <a:pt x="22010" y="465279"/>
                  </a:cubicBezTo>
                  <a:cubicBezTo>
                    <a:pt x="22506" y="462638"/>
                    <a:pt x="21185" y="460162"/>
                    <a:pt x="22588" y="457192"/>
                  </a:cubicBezTo>
                  <a:cubicBezTo>
                    <a:pt x="23826" y="454468"/>
                    <a:pt x="24321" y="451249"/>
                    <a:pt x="25807" y="448361"/>
                  </a:cubicBezTo>
                  <a:cubicBezTo>
                    <a:pt x="27952" y="444070"/>
                    <a:pt x="27127" y="439365"/>
                    <a:pt x="28035" y="434827"/>
                  </a:cubicBezTo>
                  <a:cubicBezTo>
                    <a:pt x="29355" y="428142"/>
                    <a:pt x="31006" y="421457"/>
                    <a:pt x="32491" y="414773"/>
                  </a:cubicBezTo>
                  <a:cubicBezTo>
                    <a:pt x="32656" y="414030"/>
                    <a:pt x="31831" y="413204"/>
                    <a:pt x="31831" y="412379"/>
                  </a:cubicBezTo>
                  <a:cubicBezTo>
                    <a:pt x="32079" y="409821"/>
                    <a:pt x="32409" y="407180"/>
                    <a:pt x="32904" y="404622"/>
                  </a:cubicBezTo>
                  <a:cubicBezTo>
                    <a:pt x="33729" y="400578"/>
                    <a:pt x="34555" y="396534"/>
                    <a:pt x="35710" y="392573"/>
                  </a:cubicBezTo>
                  <a:cubicBezTo>
                    <a:pt x="37608" y="386135"/>
                    <a:pt x="37856" y="379533"/>
                    <a:pt x="38763" y="373014"/>
                  </a:cubicBezTo>
                  <a:cubicBezTo>
                    <a:pt x="39919" y="364761"/>
                    <a:pt x="40249" y="356178"/>
                    <a:pt x="43963" y="348173"/>
                  </a:cubicBezTo>
                  <a:cubicBezTo>
                    <a:pt x="44375" y="347348"/>
                    <a:pt x="43963" y="346275"/>
                    <a:pt x="44045" y="345285"/>
                  </a:cubicBezTo>
                  <a:cubicBezTo>
                    <a:pt x="45448" y="335382"/>
                    <a:pt x="45366" y="325231"/>
                    <a:pt x="49657" y="315657"/>
                  </a:cubicBezTo>
                  <a:cubicBezTo>
                    <a:pt x="49822" y="315327"/>
                    <a:pt x="49657" y="314915"/>
                    <a:pt x="49657" y="314502"/>
                  </a:cubicBezTo>
                  <a:cubicBezTo>
                    <a:pt x="49327" y="305176"/>
                    <a:pt x="54691" y="296428"/>
                    <a:pt x="54856" y="287351"/>
                  </a:cubicBezTo>
                  <a:cubicBezTo>
                    <a:pt x="55021" y="279676"/>
                    <a:pt x="59725" y="273156"/>
                    <a:pt x="59808" y="265563"/>
                  </a:cubicBezTo>
                  <a:cubicBezTo>
                    <a:pt x="59890" y="259952"/>
                    <a:pt x="62944" y="254340"/>
                    <a:pt x="64512" y="248728"/>
                  </a:cubicBezTo>
                  <a:cubicBezTo>
                    <a:pt x="65420" y="245509"/>
                    <a:pt x="66245" y="242209"/>
                    <a:pt x="66410" y="238990"/>
                  </a:cubicBezTo>
                  <a:cubicBezTo>
                    <a:pt x="66740" y="232553"/>
                    <a:pt x="66410" y="226116"/>
                    <a:pt x="69298" y="220009"/>
                  </a:cubicBezTo>
                  <a:cubicBezTo>
                    <a:pt x="69629" y="219348"/>
                    <a:pt x="69298" y="218441"/>
                    <a:pt x="69298" y="217698"/>
                  </a:cubicBezTo>
                  <a:cubicBezTo>
                    <a:pt x="69711" y="213406"/>
                    <a:pt x="70124" y="209115"/>
                    <a:pt x="70701" y="204824"/>
                  </a:cubicBezTo>
                  <a:cubicBezTo>
                    <a:pt x="71031" y="202431"/>
                    <a:pt x="71527" y="199954"/>
                    <a:pt x="72104" y="197561"/>
                  </a:cubicBezTo>
                  <a:cubicBezTo>
                    <a:pt x="72765" y="194920"/>
                    <a:pt x="73755" y="192279"/>
                    <a:pt x="74250" y="189556"/>
                  </a:cubicBezTo>
                  <a:cubicBezTo>
                    <a:pt x="74745" y="186750"/>
                    <a:pt x="74415" y="183862"/>
                    <a:pt x="74993" y="181056"/>
                  </a:cubicBezTo>
                  <a:cubicBezTo>
                    <a:pt x="76726" y="173133"/>
                    <a:pt x="78872" y="165293"/>
                    <a:pt x="80522" y="157453"/>
                  </a:cubicBezTo>
                  <a:cubicBezTo>
                    <a:pt x="81430" y="153244"/>
                    <a:pt x="81512" y="148870"/>
                    <a:pt x="82008" y="144579"/>
                  </a:cubicBezTo>
                  <a:cubicBezTo>
                    <a:pt x="82503" y="139875"/>
                    <a:pt x="82503" y="135171"/>
                    <a:pt x="83576" y="130549"/>
                  </a:cubicBezTo>
                  <a:cubicBezTo>
                    <a:pt x="84731" y="125433"/>
                    <a:pt x="87372" y="120481"/>
                    <a:pt x="88115" y="115364"/>
                  </a:cubicBezTo>
                  <a:cubicBezTo>
                    <a:pt x="88775" y="110990"/>
                    <a:pt x="92241" y="106781"/>
                    <a:pt x="89353" y="101995"/>
                  </a:cubicBezTo>
                  <a:cubicBezTo>
                    <a:pt x="88692" y="100840"/>
                    <a:pt x="90178" y="98941"/>
                    <a:pt x="90425" y="97373"/>
                  </a:cubicBezTo>
                  <a:cubicBezTo>
                    <a:pt x="91416" y="92504"/>
                    <a:pt x="93314" y="87552"/>
                    <a:pt x="92984" y="82684"/>
                  </a:cubicBezTo>
                  <a:cubicBezTo>
                    <a:pt x="92654" y="76989"/>
                    <a:pt x="96780" y="72450"/>
                    <a:pt x="96532" y="66921"/>
                  </a:cubicBezTo>
                  <a:cubicBezTo>
                    <a:pt x="96367" y="64115"/>
                    <a:pt x="98678" y="61309"/>
                    <a:pt x="98761" y="58503"/>
                  </a:cubicBezTo>
                  <a:cubicBezTo>
                    <a:pt x="98926" y="51488"/>
                    <a:pt x="105198" y="48765"/>
                    <a:pt x="111387" y="47032"/>
                  </a:cubicBezTo>
                  <a:cubicBezTo>
                    <a:pt x="123519" y="43566"/>
                    <a:pt x="135155" y="39274"/>
                    <a:pt x="146956" y="35148"/>
                  </a:cubicBezTo>
                  <a:cubicBezTo>
                    <a:pt x="155374" y="32260"/>
                    <a:pt x="163874" y="30361"/>
                    <a:pt x="172952" y="29371"/>
                  </a:cubicBezTo>
                  <a:cubicBezTo>
                    <a:pt x="181205" y="28463"/>
                    <a:pt x="189375" y="26647"/>
                    <a:pt x="197628" y="25327"/>
                  </a:cubicBezTo>
                  <a:cubicBezTo>
                    <a:pt x="201094" y="24749"/>
                    <a:pt x="204560" y="24007"/>
                    <a:pt x="208109" y="23759"/>
                  </a:cubicBezTo>
                  <a:cubicBezTo>
                    <a:pt x="211658" y="23512"/>
                    <a:pt x="214546" y="25822"/>
                    <a:pt x="214381" y="28876"/>
                  </a:cubicBezTo>
                  <a:cubicBezTo>
                    <a:pt x="214051" y="33497"/>
                    <a:pt x="216197" y="38201"/>
                    <a:pt x="212070" y="42823"/>
                  </a:cubicBezTo>
                  <a:cubicBezTo>
                    <a:pt x="210007" y="45216"/>
                    <a:pt x="210915" y="49342"/>
                    <a:pt x="210172" y="52561"/>
                  </a:cubicBezTo>
                  <a:cubicBezTo>
                    <a:pt x="208934" y="57926"/>
                    <a:pt x="206706" y="63207"/>
                    <a:pt x="206211" y="68571"/>
                  </a:cubicBezTo>
                  <a:cubicBezTo>
                    <a:pt x="205798" y="73193"/>
                    <a:pt x="204973" y="77732"/>
                    <a:pt x="203240" y="82106"/>
                  </a:cubicBezTo>
                  <a:cubicBezTo>
                    <a:pt x="200351" y="89286"/>
                    <a:pt x="197711" y="96466"/>
                    <a:pt x="194740" y="103563"/>
                  </a:cubicBezTo>
                  <a:cubicBezTo>
                    <a:pt x="193089" y="107442"/>
                    <a:pt x="191439" y="111403"/>
                    <a:pt x="188880" y="114869"/>
                  </a:cubicBezTo>
                  <a:cubicBezTo>
                    <a:pt x="182526" y="123535"/>
                    <a:pt x="188468" y="128238"/>
                    <a:pt x="198288" y="129064"/>
                  </a:cubicBezTo>
                  <a:cubicBezTo>
                    <a:pt x="212483" y="130219"/>
                    <a:pt x="226100" y="133273"/>
                    <a:pt x="239057" y="137646"/>
                  </a:cubicBezTo>
                  <a:cubicBezTo>
                    <a:pt x="248300" y="140783"/>
                    <a:pt x="257130" y="144991"/>
                    <a:pt x="265135" y="150438"/>
                  </a:cubicBezTo>
                  <a:cubicBezTo>
                    <a:pt x="272315" y="155307"/>
                    <a:pt x="277927" y="161745"/>
                    <a:pt x="286345" y="165375"/>
                  </a:cubicBezTo>
                  <a:cubicBezTo>
                    <a:pt x="288243" y="166201"/>
                    <a:pt x="289893" y="167769"/>
                    <a:pt x="287748" y="170657"/>
                  </a:cubicBezTo>
                  <a:cubicBezTo>
                    <a:pt x="283456" y="176434"/>
                    <a:pt x="278009" y="181304"/>
                    <a:pt x="272645" y="186420"/>
                  </a:cubicBezTo>
                  <a:cubicBezTo>
                    <a:pt x="268931" y="189886"/>
                    <a:pt x="265548" y="193600"/>
                    <a:pt x="262329" y="197396"/>
                  </a:cubicBezTo>
                  <a:cubicBezTo>
                    <a:pt x="259276" y="200945"/>
                    <a:pt x="256552" y="204576"/>
                    <a:pt x="252096" y="207299"/>
                  </a:cubicBezTo>
                  <a:cubicBezTo>
                    <a:pt x="250445" y="208290"/>
                    <a:pt x="249290" y="211096"/>
                    <a:pt x="250115" y="214149"/>
                  </a:cubicBezTo>
                  <a:cubicBezTo>
                    <a:pt x="251601" y="219844"/>
                    <a:pt x="255562" y="224382"/>
                    <a:pt x="258946" y="229169"/>
                  </a:cubicBezTo>
                  <a:cubicBezTo>
                    <a:pt x="266868" y="240475"/>
                    <a:pt x="275121" y="251534"/>
                    <a:pt x="283456" y="262593"/>
                  </a:cubicBezTo>
                  <a:cubicBezTo>
                    <a:pt x="288490" y="269195"/>
                    <a:pt x="293937" y="275632"/>
                    <a:pt x="299136" y="282234"/>
                  </a:cubicBezTo>
                  <a:cubicBezTo>
                    <a:pt x="302107" y="286030"/>
                    <a:pt x="304831" y="289992"/>
                    <a:pt x="307637" y="293870"/>
                  </a:cubicBezTo>
                  <a:cubicBezTo>
                    <a:pt x="313991" y="302536"/>
                    <a:pt x="320263" y="311284"/>
                    <a:pt x="326535" y="319949"/>
                  </a:cubicBezTo>
                  <a:cubicBezTo>
                    <a:pt x="328433" y="322590"/>
                    <a:pt x="330744" y="325148"/>
                    <a:pt x="331900" y="327954"/>
                  </a:cubicBezTo>
                  <a:cubicBezTo>
                    <a:pt x="333880" y="332658"/>
                    <a:pt x="337181" y="336619"/>
                    <a:pt x="340482" y="340745"/>
                  </a:cubicBezTo>
                  <a:cubicBezTo>
                    <a:pt x="341308" y="341818"/>
                    <a:pt x="342711" y="343139"/>
                    <a:pt x="342463" y="344047"/>
                  </a:cubicBezTo>
                  <a:cubicBezTo>
                    <a:pt x="341638" y="347431"/>
                    <a:pt x="344031" y="349906"/>
                    <a:pt x="346094" y="352134"/>
                  </a:cubicBezTo>
                  <a:cubicBezTo>
                    <a:pt x="349808" y="356178"/>
                    <a:pt x="350138" y="361213"/>
                    <a:pt x="353357" y="365421"/>
                  </a:cubicBezTo>
                  <a:cubicBezTo>
                    <a:pt x="355337" y="367980"/>
                    <a:pt x="352284" y="370538"/>
                    <a:pt x="351046" y="372931"/>
                  </a:cubicBezTo>
                  <a:cubicBezTo>
                    <a:pt x="349148" y="376728"/>
                    <a:pt x="350716" y="381596"/>
                    <a:pt x="354677" y="383660"/>
                  </a:cubicBezTo>
                  <a:cubicBezTo>
                    <a:pt x="357400" y="385063"/>
                    <a:pt x="360206" y="384733"/>
                    <a:pt x="362270" y="383000"/>
                  </a:cubicBezTo>
                  <a:cubicBezTo>
                    <a:pt x="364910" y="380771"/>
                    <a:pt x="367221" y="378213"/>
                    <a:pt x="369284" y="375572"/>
                  </a:cubicBezTo>
                  <a:cubicBezTo>
                    <a:pt x="371182" y="373096"/>
                    <a:pt x="372668" y="370456"/>
                    <a:pt x="372255" y="367237"/>
                  </a:cubicBezTo>
                  <a:cubicBezTo>
                    <a:pt x="371595" y="362533"/>
                    <a:pt x="374401" y="358324"/>
                    <a:pt x="376629" y="354280"/>
                  </a:cubicBezTo>
                  <a:cubicBezTo>
                    <a:pt x="379105" y="349659"/>
                    <a:pt x="384552" y="345945"/>
                    <a:pt x="385955" y="341241"/>
                  </a:cubicBezTo>
                  <a:cubicBezTo>
                    <a:pt x="388596" y="332328"/>
                    <a:pt x="396766" y="326551"/>
                    <a:pt x="402213" y="319289"/>
                  </a:cubicBezTo>
                  <a:cubicBezTo>
                    <a:pt x="405679" y="314667"/>
                    <a:pt x="410383" y="310293"/>
                    <a:pt x="415004" y="306249"/>
                  </a:cubicBezTo>
                  <a:cubicBezTo>
                    <a:pt x="421194" y="300968"/>
                    <a:pt x="424660" y="294365"/>
                    <a:pt x="429942" y="288589"/>
                  </a:cubicBezTo>
                  <a:cubicBezTo>
                    <a:pt x="433408" y="284792"/>
                    <a:pt x="436626" y="280749"/>
                    <a:pt x="440258" y="277035"/>
                  </a:cubicBezTo>
                  <a:cubicBezTo>
                    <a:pt x="445127" y="271918"/>
                    <a:pt x="450243" y="266884"/>
                    <a:pt x="455278" y="261850"/>
                  </a:cubicBezTo>
                  <a:cubicBezTo>
                    <a:pt x="465181" y="252029"/>
                    <a:pt x="475497" y="242456"/>
                    <a:pt x="486968" y="233956"/>
                  </a:cubicBezTo>
                  <a:cubicBezTo>
                    <a:pt x="490104" y="231645"/>
                    <a:pt x="494560" y="230489"/>
                    <a:pt x="498604" y="229169"/>
                  </a:cubicBezTo>
                  <a:cubicBezTo>
                    <a:pt x="504381" y="227353"/>
                    <a:pt x="505289" y="226280"/>
                    <a:pt x="504546" y="221081"/>
                  </a:cubicBezTo>
                  <a:cubicBezTo>
                    <a:pt x="504546" y="220916"/>
                    <a:pt x="504546" y="220669"/>
                    <a:pt x="504546" y="220504"/>
                  </a:cubicBezTo>
                  <a:cubicBezTo>
                    <a:pt x="504381" y="218441"/>
                    <a:pt x="505206" y="215305"/>
                    <a:pt x="503969" y="214479"/>
                  </a:cubicBezTo>
                  <a:cubicBezTo>
                    <a:pt x="500998" y="212581"/>
                    <a:pt x="496954" y="211838"/>
                    <a:pt x="493405" y="210518"/>
                  </a:cubicBezTo>
                  <a:cubicBezTo>
                    <a:pt x="491590" y="209858"/>
                    <a:pt x="489691" y="209198"/>
                    <a:pt x="488371" y="208042"/>
                  </a:cubicBezTo>
                  <a:cubicBezTo>
                    <a:pt x="485482" y="205649"/>
                    <a:pt x="483089" y="202843"/>
                    <a:pt x="480283" y="200367"/>
                  </a:cubicBezTo>
                  <a:cubicBezTo>
                    <a:pt x="479045" y="199294"/>
                    <a:pt x="477973" y="196819"/>
                    <a:pt x="475167" y="198799"/>
                  </a:cubicBezTo>
                  <a:cubicBezTo>
                    <a:pt x="475002" y="198882"/>
                    <a:pt x="474094" y="198386"/>
                    <a:pt x="473681" y="198056"/>
                  </a:cubicBezTo>
                  <a:cubicBezTo>
                    <a:pt x="468647" y="194013"/>
                    <a:pt x="463778" y="189804"/>
                    <a:pt x="458579" y="185925"/>
                  </a:cubicBezTo>
                  <a:cubicBezTo>
                    <a:pt x="455113" y="183284"/>
                    <a:pt x="454700" y="179240"/>
                    <a:pt x="458083" y="176269"/>
                  </a:cubicBezTo>
                  <a:cubicBezTo>
                    <a:pt x="465346" y="170080"/>
                    <a:pt x="474836" y="167109"/>
                    <a:pt x="484245" y="163973"/>
                  </a:cubicBezTo>
                  <a:cubicBezTo>
                    <a:pt x="498769" y="159186"/>
                    <a:pt x="513707" y="155390"/>
                    <a:pt x="527571" y="149366"/>
                  </a:cubicBezTo>
                  <a:cubicBezTo>
                    <a:pt x="533431" y="146807"/>
                    <a:pt x="540198" y="145239"/>
                    <a:pt x="547460" y="147550"/>
                  </a:cubicBezTo>
                  <a:cubicBezTo>
                    <a:pt x="552907" y="149283"/>
                    <a:pt x="555218" y="147550"/>
                    <a:pt x="555218" y="142763"/>
                  </a:cubicBezTo>
                  <a:cubicBezTo>
                    <a:pt x="555218" y="139957"/>
                    <a:pt x="554805" y="137482"/>
                    <a:pt x="553155" y="134758"/>
                  </a:cubicBezTo>
                  <a:cubicBezTo>
                    <a:pt x="547790" y="126010"/>
                    <a:pt x="542674" y="117097"/>
                    <a:pt x="539538" y="107524"/>
                  </a:cubicBezTo>
                  <a:cubicBezTo>
                    <a:pt x="538300" y="103728"/>
                    <a:pt x="536814" y="99932"/>
                    <a:pt x="535576" y="96136"/>
                  </a:cubicBezTo>
                  <a:cubicBezTo>
                    <a:pt x="533843" y="90936"/>
                    <a:pt x="532110" y="85654"/>
                    <a:pt x="530625" y="80373"/>
                  </a:cubicBezTo>
                  <a:cubicBezTo>
                    <a:pt x="529469" y="76329"/>
                    <a:pt x="527654" y="72450"/>
                    <a:pt x="526168" y="68571"/>
                  </a:cubicBezTo>
                  <a:cubicBezTo>
                    <a:pt x="524765" y="64940"/>
                    <a:pt x="524683" y="60731"/>
                    <a:pt x="522950" y="56853"/>
                  </a:cubicBezTo>
                  <a:cubicBezTo>
                    <a:pt x="521877" y="54377"/>
                    <a:pt x="520556" y="51819"/>
                    <a:pt x="520722" y="49260"/>
                  </a:cubicBezTo>
                  <a:cubicBezTo>
                    <a:pt x="520804" y="46537"/>
                    <a:pt x="518246" y="44721"/>
                    <a:pt x="518411" y="41833"/>
                  </a:cubicBezTo>
                  <a:cubicBezTo>
                    <a:pt x="518576" y="39357"/>
                    <a:pt x="516100" y="36799"/>
                    <a:pt x="515605" y="34240"/>
                  </a:cubicBezTo>
                  <a:cubicBezTo>
                    <a:pt x="514037" y="27225"/>
                    <a:pt x="509993" y="20706"/>
                    <a:pt x="510158" y="13443"/>
                  </a:cubicBezTo>
                  <a:cubicBezTo>
                    <a:pt x="510158" y="11050"/>
                    <a:pt x="509003" y="8739"/>
                    <a:pt x="508920" y="6346"/>
                  </a:cubicBezTo>
                  <a:cubicBezTo>
                    <a:pt x="508755" y="3705"/>
                    <a:pt x="511066" y="1642"/>
                    <a:pt x="514119" y="1477"/>
                  </a:cubicBezTo>
                  <a:cubicBezTo>
                    <a:pt x="521217" y="1064"/>
                    <a:pt x="528562" y="-504"/>
                    <a:pt x="535246" y="569"/>
                  </a:cubicBezTo>
                  <a:cubicBezTo>
                    <a:pt x="543582" y="1972"/>
                    <a:pt x="552164" y="-256"/>
                    <a:pt x="560170" y="2632"/>
                  </a:cubicBezTo>
                  <a:cubicBezTo>
                    <a:pt x="564296" y="899"/>
                    <a:pt x="568917" y="2302"/>
                    <a:pt x="572879" y="1312"/>
                  </a:cubicBezTo>
                  <a:cubicBezTo>
                    <a:pt x="578821" y="-174"/>
                    <a:pt x="584763" y="899"/>
                    <a:pt x="590622" y="239"/>
                  </a:cubicBezTo>
                  <a:cubicBezTo>
                    <a:pt x="593841" y="-174"/>
                    <a:pt x="596564" y="1972"/>
                    <a:pt x="600113" y="569"/>
                  </a:cubicBezTo>
                  <a:cubicBezTo>
                    <a:pt x="602836" y="-504"/>
                    <a:pt x="606550" y="239"/>
                    <a:pt x="609851" y="404"/>
                  </a:cubicBezTo>
                  <a:cubicBezTo>
                    <a:pt x="612244" y="569"/>
                    <a:pt x="614637" y="1394"/>
                    <a:pt x="617031" y="1477"/>
                  </a:cubicBezTo>
                  <a:cubicBezTo>
                    <a:pt x="623880" y="1807"/>
                    <a:pt x="624871" y="6759"/>
                    <a:pt x="626851" y="10390"/>
                  </a:cubicBezTo>
                  <a:cubicBezTo>
                    <a:pt x="629492" y="15259"/>
                    <a:pt x="630152" y="20788"/>
                    <a:pt x="633041" y="25740"/>
                  </a:cubicBezTo>
                  <a:cubicBezTo>
                    <a:pt x="634114" y="27473"/>
                    <a:pt x="635517" y="29454"/>
                    <a:pt x="635352" y="31269"/>
                  </a:cubicBezTo>
                  <a:cubicBezTo>
                    <a:pt x="634857" y="36303"/>
                    <a:pt x="639230" y="40430"/>
                    <a:pt x="639230" y="44969"/>
                  </a:cubicBezTo>
                  <a:cubicBezTo>
                    <a:pt x="639230" y="50251"/>
                    <a:pt x="641624" y="54789"/>
                    <a:pt x="643109" y="59576"/>
                  </a:cubicBezTo>
                  <a:cubicBezTo>
                    <a:pt x="644595" y="64445"/>
                    <a:pt x="646493" y="69314"/>
                    <a:pt x="647813" y="74183"/>
                  </a:cubicBezTo>
                  <a:cubicBezTo>
                    <a:pt x="650207" y="83096"/>
                    <a:pt x="653012" y="91844"/>
                    <a:pt x="656148" y="100592"/>
                  </a:cubicBezTo>
                  <a:cubicBezTo>
                    <a:pt x="657964" y="105626"/>
                    <a:pt x="658377" y="111073"/>
                    <a:pt x="659367" y="116355"/>
                  </a:cubicBezTo>
                  <a:cubicBezTo>
                    <a:pt x="659367" y="116355"/>
                    <a:pt x="662916" y="126918"/>
                    <a:pt x="662916" y="127001"/>
                  </a:cubicBezTo>
                  <a:cubicBezTo>
                    <a:pt x="663163" y="128074"/>
                    <a:pt x="663658" y="129146"/>
                    <a:pt x="663576" y="130219"/>
                  </a:cubicBezTo>
                  <a:cubicBezTo>
                    <a:pt x="662998" y="136491"/>
                    <a:pt x="665474" y="142185"/>
                    <a:pt x="667372" y="148128"/>
                  </a:cubicBezTo>
                  <a:cubicBezTo>
                    <a:pt x="669270" y="154152"/>
                    <a:pt x="670508" y="160259"/>
                    <a:pt x="672076" y="166284"/>
                  </a:cubicBezTo>
                  <a:cubicBezTo>
                    <a:pt x="673149" y="170575"/>
                    <a:pt x="674717" y="174784"/>
                    <a:pt x="675295" y="179075"/>
                  </a:cubicBezTo>
                  <a:cubicBezTo>
                    <a:pt x="676533" y="188896"/>
                    <a:pt x="681567" y="197974"/>
                    <a:pt x="683630" y="207630"/>
                  </a:cubicBezTo>
                  <a:cubicBezTo>
                    <a:pt x="684208" y="210518"/>
                    <a:pt x="684290" y="213984"/>
                    <a:pt x="687014" y="216542"/>
                  </a:cubicBezTo>
                  <a:cubicBezTo>
                    <a:pt x="687261" y="216790"/>
                    <a:pt x="687591" y="217203"/>
                    <a:pt x="687591" y="217450"/>
                  </a:cubicBezTo>
                  <a:cubicBezTo>
                    <a:pt x="686436" y="222649"/>
                    <a:pt x="689655" y="227271"/>
                    <a:pt x="690397" y="232140"/>
                  </a:cubicBezTo>
                  <a:cubicBezTo>
                    <a:pt x="691470" y="239485"/>
                    <a:pt x="691470" y="246830"/>
                    <a:pt x="695431" y="253845"/>
                  </a:cubicBezTo>
                  <a:cubicBezTo>
                    <a:pt x="697742" y="258054"/>
                    <a:pt x="698155" y="263088"/>
                    <a:pt x="698732" y="267792"/>
                  </a:cubicBezTo>
                  <a:cubicBezTo>
                    <a:pt x="699228" y="271506"/>
                    <a:pt x="699640" y="275054"/>
                    <a:pt x="702611" y="278108"/>
                  </a:cubicBezTo>
                  <a:cubicBezTo>
                    <a:pt x="702859" y="278355"/>
                    <a:pt x="703106" y="278768"/>
                    <a:pt x="703024" y="279098"/>
                  </a:cubicBezTo>
                  <a:cubicBezTo>
                    <a:pt x="702364" y="287351"/>
                    <a:pt x="707150" y="294943"/>
                    <a:pt x="707728" y="303196"/>
                  </a:cubicBezTo>
                  <a:cubicBezTo>
                    <a:pt x="708306" y="311366"/>
                    <a:pt x="708636" y="319784"/>
                    <a:pt x="711359" y="327954"/>
                  </a:cubicBezTo>
                  <a:cubicBezTo>
                    <a:pt x="712762" y="332080"/>
                    <a:pt x="712515" y="336537"/>
                    <a:pt x="712927" y="340828"/>
                  </a:cubicBezTo>
                  <a:cubicBezTo>
                    <a:pt x="713175" y="343386"/>
                    <a:pt x="712019" y="346275"/>
                    <a:pt x="715568" y="348091"/>
                  </a:cubicBezTo>
                  <a:cubicBezTo>
                    <a:pt x="715816" y="348173"/>
                    <a:pt x="715733" y="348751"/>
                    <a:pt x="715816" y="349163"/>
                  </a:cubicBezTo>
                  <a:cubicBezTo>
                    <a:pt x="715898" y="350071"/>
                    <a:pt x="716063" y="350897"/>
                    <a:pt x="716146" y="351804"/>
                  </a:cubicBezTo>
                  <a:cubicBezTo>
                    <a:pt x="716558" y="354610"/>
                    <a:pt x="716971" y="357499"/>
                    <a:pt x="717136" y="360305"/>
                  </a:cubicBezTo>
                  <a:cubicBezTo>
                    <a:pt x="717384" y="366164"/>
                    <a:pt x="717466" y="371858"/>
                    <a:pt x="719777" y="377635"/>
                  </a:cubicBezTo>
                  <a:cubicBezTo>
                    <a:pt x="721345" y="381596"/>
                    <a:pt x="721097" y="386135"/>
                    <a:pt x="721345" y="390427"/>
                  </a:cubicBezTo>
                  <a:cubicBezTo>
                    <a:pt x="721923" y="401486"/>
                    <a:pt x="722170" y="412544"/>
                    <a:pt x="722913" y="423603"/>
                  </a:cubicBezTo>
                  <a:cubicBezTo>
                    <a:pt x="723161" y="427234"/>
                    <a:pt x="724481" y="430865"/>
                    <a:pt x="724151" y="434579"/>
                  </a:cubicBezTo>
                  <a:cubicBezTo>
                    <a:pt x="723738" y="438458"/>
                    <a:pt x="725141" y="442254"/>
                    <a:pt x="725224" y="445885"/>
                  </a:cubicBezTo>
                  <a:cubicBezTo>
                    <a:pt x="725224" y="451662"/>
                    <a:pt x="729680" y="456614"/>
                    <a:pt x="729102" y="461730"/>
                  </a:cubicBezTo>
                  <a:cubicBezTo>
                    <a:pt x="728607" y="466187"/>
                    <a:pt x="731496" y="469571"/>
                    <a:pt x="731248" y="473532"/>
                  </a:cubicBezTo>
                  <a:cubicBezTo>
                    <a:pt x="731001" y="476750"/>
                    <a:pt x="732569" y="479639"/>
                    <a:pt x="733641" y="482610"/>
                  </a:cubicBezTo>
                  <a:cubicBezTo>
                    <a:pt x="735209" y="487149"/>
                    <a:pt x="736282" y="491853"/>
                    <a:pt x="736860" y="496557"/>
                  </a:cubicBezTo>
                  <a:cubicBezTo>
                    <a:pt x="737273" y="499941"/>
                    <a:pt x="740491" y="502746"/>
                    <a:pt x="738676" y="506790"/>
                  </a:cubicBezTo>
                  <a:cubicBezTo>
                    <a:pt x="737108" y="510256"/>
                    <a:pt x="741482" y="513805"/>
                    <a:pt x="741647" y="517106"/>
                  </a:cubicBezTo>
                  <a:cubicBezTo>
                    <a:pt x="742059" y="525194"/>
                    <a:pt x="746598" y="532456"/>
                    <a:pt x="747093" y="540544"/>
                  </a:cubicBezTo>
                  <a:cubicBezTo>
                    <a:pt x="747423" y="545826"/>
                    <a:pt x="750477" y="551025"/>
                    <a:pt x="751467" y="556389"/>
                  </a:cubicBezTo>
                  <a:cubicBezTo>
                    <a:pt x="752458" y="562248"/>
                    <a:pt x="755016" y="567695"/>
                    <a:pt x="756749" y="573389"/>
                  </a:cubicBezTo>
                  <a:cubicBezTo>
                    <a:pt x="756832" y="573720"/>
                    <a:pt x="756749" y="574132"/>
                    <a:pt x="756749" y="574545"/>
                  </a:cubicBezTo>
                  <a:cubicBezTo>
                    <a:pt x="755841" y="580157"/>
                    <a:pt x="758977" y="584943"/>
                    <a:pt x="760958" y="589977"/>
                  </a:cubicBezTo>
                  <a:cubicBezTo>
                    <a:pt x="761866" y="592288"/>
                    <a:pt x="760628" y="594764"/>
                    <a:pt x="761040" y="597157"/>
                  </a:cubicBezTo>
                  <a:cubicBezTo>
                    <a:pt x="761453" y="599551"/>
                    <a:pt x="762608" y="601779"/>
                    <a:pt x="763186" y="604172"/>
                  </a:cubicBezTo>
                  <a:cubicBezTo>
                    <a:pt x="764011" y="607886"/>
                    <a:pt x="764589" y="611599"/>
                    <a:pt x="765249" y="615313"/>
                  </a:cubicBezTo>
                  <a:cubicBezTo>
                    <a:pt x="765497" y="616304"/>
                    <a:pt x="765744" y="616634"/>
                    <a:pt x="765992" y="617046"/>
                  </a:cubicBezTo>
                  <a:cubicBezTo>
                    <a:pt x="765744" y="622328"/>
                    <a:pt x="765992" y="627610"/>
                    <a:pt x="766817" y="632809"/>
                  </a:cubicBezTo>
                  <a:cubicBezTo>
                    <a:pt x="766982" y="634047"/>
                    <a:pt x="769046" y="635120"/>
                    <a:pt x="769458" y="636440"/>
                  </a:cubicBezTo>
                  <a:close/>
                  <a:moveTo>
                    <a:pt x="765167" y="616881"/>
                  </a:moveTo>
                  <a:cubicBezTo>
                    <a:pt x="765167" y="616881"/>
                    <a:pt x="765167" y="615974"/>
                    <a:pt x="764837" y="615974"/>
                  </a:cubicBezTo>
                  <a:cubicBezTo>
                    <a:pt x="764754" y="616386"/>
                    <a:pt x="764919" y="616716"/>
                    <a:pt x="765167" y="616881"/>
                  </a:cubicBezTo>
                  <a:close/>
                  <a:moveTo>
                    <a:pt x="401883" y="452653"/>
                  </a:moveTo>
                  <a:cubicBezTo>
                    <a:pt x="401883" y="451085"/>
                    <a:pt x="400150" y="449269"/>
                    <a:pt x="400727" y="447949"/>
                  </a:cubicBezTo>
                  <a:cubicBezTo>
                    <a:pt x="402708" y="442749"/>
                    <a:pt x="399654" y="439613"/>
                    <a:pt x="395858" y="435899"/>
                  </a:cubicBezTo>
                  <a:cubicBezTo>
                    <a:pt x="391649" y="431856"/>
                    <a:pt x="385625" y="430865"/>
                    <a:pt x="380673" y="428224"/>
                  </a:cubicBezTo>
                  <a:cubicBezTo>
                    <a:pt x="375721" y="425584"/>
                    <a:pt x="371017" y="426822"/>
                    <a:pt x="366313" y="428802"/>
                  </a:cubicBezTo>
                  <a:cubicBezTo>
                    <a:pt x="362270" y="430535"/>
                    <a:pt x="357978" y="431856"/>
                    <a:pt x="354017" y="433671"/>
                  </a:cubicBezTo>
                  <a:cubicBezTo>
                    <a:pt x="350551" y="435239"/>
                    <a:pt x="347250" y="437138"/>
                    <a:pt x="344114" y="439118"/>
                  </a:cubicBezTo>
                  <a:cubicBezTo>
                    <a:pt x="341473" y="440769"/>
                    <a:pt x="342381" y="443079"/>
                    <a:pt x="342793" y="445225"/>
                  </a:cubicBezTo>
                  <a:cubicBezTo>
                    <a:pt x="342876" y="445803"/>
                    <a:pt x="341968" y="446463"/>
                    <a:pt x="341473" y="447040"/>
                  </a:cubicBezTo>
                  <a:cubicBezTo>
                    <a:pt x="339492" y="449269"/>
                    <a:pt x="339822" y="452570"/>
                    <a:pt x="336769" y="454385"/>
                  </a:cubicBezTo>
                  <a:cubicBezTo>
                    <a:pt x="336274" y="454633"/>
                    <a:pt x="335861" y="455293"/>
                    <a:pt x="335861" y="455788"/>
                  </a:cubicBezTo>
                  <a:cubicBezTo>
                    <a:pt x="335448" y="460328"/>
                    <a:pt x="333550" y="465279"/>
                    <a:pt x="335201" y="469158"/>
                  </a:cubicBezTo>
                  <a:cubicBezTo>
                    <a:pt x="336851" y="473119"/>
                    <a:pt x="336934" y="476750"/>
                    <a:pt x="337264" y="480629"/>
                  </a:cubicBezTo>
                  <a:cubicBezTo>
                    <a:pt x="337264" y="481289"/>
                    <a:pt x="337842" y="481950"/>
                    <a:pt x="338172" y="482610"/>
                  </a:cubicBezTo>
                  <a:cubicBezTo>
                    <a:pt x="339244" y="484591"/>
                    <a:pt x="340482" y="486489"/>
                    <a:pt x="341390" y="488469"/>
                  </a:cubicBezTo>
                  <a:cubicBezTo>
                    <a:pt x="344609" y="495732"/>
                    <a:pt x="350056" y="499033"/>
                    <a:pt x="358143" y="497300"/>
                  </a:cubicBezTo>
                  <a:cubicBezTo>
                    <a:pt x="361857" y="496475"/>
                    <a:pt x="365323" y="496475"/>
                    <a:pt x="368872" y="496392"/>
                  </a:cubicBezTo>
                  <a:cubicBezTo>
                    <a:pt x="372173" y="496309"/>
                    <a:pt x="375474" y="496392"/>
                    <a:pt x="379023" y="496061"/>
                  </a:cubicBezTo>
                  <a:cubicBezTo>
                    <a:pt x="387275" y="493338"/>
                    <a:pt x="391979" y="488304"/>
                    <a:pt x="394538" y="482032"/>
                  </a:cubicBezTo>
                  <a:cubicBezTo>
                    <a:pt x="396931" y="476090"/>
                    <a:pt x="398829" y="469901"/>
                    <a:pt x="400397" y="463711"/>
                  </a:cubicBezTo>
                  <a:cubicBezTo>
                    <a:pt x="401387" y="460080"/>
                    <a:pt x="401635" y="456283"/>
                    <a:pt x="401800" y="452570"/>
                  </a:cubicBezTo>
                  <a:close/>
                  <a:moveTo>
                    <a:pt x="82338" y="680592"/>
                  </a:moveTo>
                  <a:cubicBezTo>
                    <a:pt x="81925" y="680345"/>
                    <a:pt x="81430" y="680179"/>
                    <a:pt x="81017" y="680179"/>
                  </a:cubicBezTo>
                  <a:cubicBezTo>
                    <a:pt x="81430" y="680510"/>
                    <a:pt x="81925" y="680510"/>
                    <a:pt x="82338" y="68059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09" name="フリーフォーム: 図形 108">
              <a:extLst>
                <a:ext uri="{FF2B5EF4-FFF2-40B4-BE49-F238E27FC236}">
                  <a16:creationId xmlns:a16="http://schemas.microsoft.com/office/drawing/2014/main" id="{0ABAA65F-86C7-2EA7-CC49-F88A38E25162}"/>
                </a:ext>
              </a:extLst>
            </p:cNvPr>
            <p:cNvSpPr/>
            <p:nvPr/>
          </p:nvSpPr>
          <p:spPr>
            <a:xfrm>
              <a:off x="3699772" y="5160583"/>
              <a:ext cx="383" cy="907"/>
            </a:xfrm>
            <a:custGeom>
              <a:avLst/>
              <a:gdLst>
                <a:gd name="connsiteX0" fmla="*/ 53 w 383"/>
                <a:gd name="connsiteY0" fmla="*/ 0 h 907"/>
                <a:gd name="connsiteX1" fmla="*/ 384 w 383"/>
                <a:gd name="connsiteY1" fmla="*/ 908 h 907"/>
                <a:gd name="connsiteX2" fmla="*/ 53 w 383"/>
                <a:gd name="connsiteY2" fmla="*/ 0 h 907"/>
              </a:gdLst>
              <a:ahLst/>
              <a:cxnLst>
                <a:cxn ang="0">
                  <a:pos x="connsiteX0" y="connsiteY0"/>
                </a:cxn>
                <a:cxn ang="0">
                  <a:pos x="connsiteX1" y="connsiteY1"/>
                </a:cxn>
                <a:cxn ang="0">
                  <a:pos x="connsiteX2" y="connsiteY2"/>
                </a:cxn>
              </a:cxnLst>
              <a:rect l="l" t="t" r="r" b="b"/>
              <a:pathLst>
                <a:path w="383" h="907">
                  <a:moveTo>
                    <a:pt x="53" y="0"/>
                  </a:moveTo>
                  <a:cubicBezTo>
                    <a:pt x="53" y="0"/>
                    <a:pt x="384" y="578"/>
                    <a:pt x="384" y="908"/>
                  </a:cubicBezTo>
                  <a:cubicBezTo>
                    <a:pt x="136" y="825"/>
                    <a:pt x="-112" y="413"/>
                    <a:pt x="53"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0" name="フリーフォーム: 図形 109">
              <a:extLst>
                <a:ext uri="{FF2B5EF4-FFF2-40B4-BE49-F238E27FC236}">
                  <a16:creationId xmlns:a16="http://schemas.microsoft.com/office/drawing/2014/main" id="{7F64340A-EC54-2CD6-99D0-D92D3923BE85}"/>
                </a:ext>
              </a:extLst>
            </p:cNvPr>
            <p:cNvSpPr/>
            <p:nvPr/>
          </p:nvSpPr>
          <p:spPr>
            <a:xfrm>
              <a:off x="2942452" y="3829350"/>
              <a:ext cx="718277" cy="1211981"/>
            </a:xfrm>
            <a:custGeom>
              <a:avLst/>
              <a:gdLst>
                <a:gd name="connsiteX0" fmla="*/ 717431 w 718277"/>
                <a:gd name="connsiteY0" fmla="*/ 1060379 h 1211981"/>
                <a:gd name="connsiteX1" fmla="*/ 718256 w 718277"/>
                <a:gd name="connsiteY1" fmla="*/ 1061782 h 1211981"/>
                <a:gd name="connsiteX2" fmla="*/ 717100 w 718277"/>
                <a:gd name="connsiteY2" fmla="*/ 1066239 h 1211981"/>
                <a:gd name="connsiteX3" fmla="*/ 708848 w 718277"/>
                <a:gd name="connsiteY3" fmla="*/ 1067064 h 1211981"/>
                <a:gd name="connsiteX4" fmla="*/ 708518 w 718277"/>
                <a:gd name="connsiteY4" fmla="*/ 1064423 h 1211981"/>
                <a:gd name="connsiteX5" fmla="*/ 708270 w 718277"/>
                <a:gd name="connsiteY5" fmla="*/ 1063350 h 1211981"/>
                <a:gd name="connsiteX6" fmla="*/ 705629 w 718277"/>
                <a:gd name="connsiteY6" fmla="*/ 1056087 h 1211981"/>
                <a:gd name="connsiteX7" fmla="*/ 704061 w 718277"/>
                <a:gd name="connsiteY7" fmla="*/ 1043213 h 1211981"/>
                <a:gd name="connsiteX8" fmla="*/ 700430 w 718277"/>
                <a:gd name="connsiteY8" fmla="*/ 1018455 h 1211981"/>
                <a:gd name="connsiteX9" fmla="*/ 695726 w 718277"/>
                <a:gd name="connsiteY9" fmla="*/ 994357 h 1211981"/>
                <a:gd name="connsiteX10" fmla="*/ 695313 w 718277"/>
                <a:gd name="connsiteY10" fmla="*/ 993367 h 1211981"/>
                <a:gd name="connsiteX11" fmla="*/ 691435 w 718277"/>
                <a:gd name="connsiteY11" fmla="*/ 983051 h 1211981"/>
                <a:gd name="connsiteX12" fmla="*/ 688133 w 718277"/>
                <a:gd name="connsiteY12" fmla="*/ 969104 h 1211981"/>
                <a:gd name="connsiteX13" fmla="*/ 683099 w 718277"/>
                <a:gd name="connsiteY13" fmla="*/ 947399 h 1211981"/>
                <a:gd name="connsiteX14" fmla="*/ 680293 w 718277"/>
                <a:gd name="connsiteY14" fmla="*/ 932710 h 1211981"/>
                <a:gd name="connsiteX15" fmla="*/ 679716 w 718277"/>
                <a:gd name="connsiteY15" fmla="*/ 931802 h 1211981"/>
                <a:gd name="connsiteX16" fmla="*/ 676332 w 718277"/>
                <a:gd name="connsiteY16" fmla="*/ 922889 h 1211981"/>
                <a:gd name="connsiteX17" fmla="*/ 667997 w 718277"/>
                <a:gd name="connsiteY17" fmla="*/ 894335 h 1211981"/>
                <a:gd name="connsiteX18" fmla="*/ 664778 w 718277"/>
                <a:gd name="connsiteY18" fmla="*/ 881543 h 1211981"/>
                <a:gd name="connsiteX19" fmla="*/ 660074 w 718277"/>
                <a:gd name="connsiteY19" fmla="*/ 863387 h 1211981"/>
                <a:gd name="connsiteX20" fmla="*/ 656278 w 718277"/>
                <a:gd name="connsiteY20" fmla="*/ 845479 h 1211981"/>
                <a:gd name="connsiteX21" fmla="*/ 655618 w 718277"/>
                <a:gd name="connsiteY21" fmla="*/ 842260 h 1211981"/>
                <a:gd name="connsiteX22" fmla="*/ 652069 w 718277"/>
                <a:gd name="connsiteY22" fmla="*/ 831614 h 1211981"/>
                <a:gd name="connsiteX23" fmla="*/ 648851 w 718277"/>
                <a:gd name="connsiteY23" fmla="*/ 815851 h 1211981"/>
                <a:gd name="connsiteX24" fmla="*/ 640515 w 718277"/>
                <a:gd name="connsiteY24" fmla="*/ 789442 h 1211981"/>
                <a:gd name="connsiteX25" fmla="*/ 635811 w 718277"/>
                <a:gd name="connsiteY25" fmla="*/ 774836 h 1211981"/>
                <a:gd name="connsiteX26" fmla="*/ 631932 w 718277"/>
                <a:gd name="connsiteY26" fmla="*/ 760228 h 1211981"/>
                <a:gd name="connsiteX27" fmla="*/ 628054 w 718277"/>
                <a:gd name="connsiteY27" fmla="*/ 746528 h 1211981"/>
                <a:gd name="connsiteX28" fmla="*/ 625743 w 718277"/>
                <a:gd name="connsiteY28" fmla="*/ 740999 h 1211981"/>
                <a:gd name="connsiteX29" fmla="*/ 619553 w 718277"/>
                <a:gd name="connsiteY29" fmla="*/ 725649 h 1211981"/>
                <a:gd name="connsiteX30" fmla="*/ 609733 w 718277"/>
                <a:gd name="connsiteY30" fmla="*/ 716736 h 1211981"/>
                <a:gd name="connsiteX31" fmla="*/ 602553 w 718277"/>
                <a:gd name="connsiteY31" fmla="*/ 715663 h 1211981"/>
                <a:gd name="connsiteX32" fmla="*/ 592815 w 718277"/>
                <a:gd name="connsiteY32" fmla="*/ 715828 h 1211981"/>
                <a:gd name="connsiteX33" fmla="*/ 583324 w 718277"/>
                <a:gd name="connsiteY33" fmla="*/ 715499 h 1211981"/>
                <a:gd name="connsiteX34" fmla="*/ 565581 w 718277"/>
                <a:gd name="connsiteY34" fmla="*/ 716571 h 1211981"/>
                <a:gd name="connsiteX35" fmla="*/ 552872 w 718277"/>
                <a:gd name="connsiteY35" fmla="*/ 717892 h 1211981"/>
                <a:gd name="connsiteX36" fmla="*/ 527948 w 718277"/>
                <a:gd name="connsiteY36" fmla="*/ 715828 h 1211981"/>
                <a:gd name="connsiteX37" fmla="*/ 506821 w 718277"/>
                <a:gd name="connsiteY37" fmla="*/ 716736 h 1211981"/>
                <a:gd name="connsiteX38" fmla="*/ 501622 w 718277"/>
                <a:gd name="connsiteY38" fmla="*/ 721605 h 1211981"/>
                <a:gd name="connsiteX39" fmla="*/ 502860 w 718277"/>
                <a:gd name="connsiteY39" fmla="*/ 728703 h 1211981"/>
                <a:gd name="connsiteX40" fmla="*/ 508307 w 718277"/>
                <a:gd name="connsiteY40" fmla="*/ 749500 h 1211981"/>
                <a:gd name="connsiteX41" fmla="*/ 511113 w 718277"/>
                <a:gd name="connsiteY41" fmla="*/ 757092 h 1211981"/>
                <a:gd name="connsiteX42" fmla="*/ 513424 w 718277"/>
                <a:gd name="connsiteY42" fmla="*/ 764520 h 1211981"/>
                <a:gd name="connsiteX43" fmla="*/ 515652 w 718277"/>
                <a:gd name="connsiteY43" fmla="*/ 772112 h 1211981"/>
                <a:gd name="connsiteX44" fmla="*/ 518870 w 718277"/>
                <a:gd name="connsiteY44" fmla="*/ 783831 h 1211981"/>
                <a:gd name="connsiteX45" fmla="*/ 523327 w 718277"/>
                <a:gd name="connsiteY45" fmla="*/ 795632 h 1211981"/>
                <a:gd name="connsiteX46" fmla="*/ 528278 w 718277"/>
                <a:gd name="connsiteY46" fmla="*/ 811395 h 1211981"/>
                <a:gd name="connsiteX47" fmla="*/ 532240 w 718277"/>
                <a:gd name="connsiteY47" fmla="*/ 822784 h 1211981"/>
                <a:gd name="connsiteX48" fmla="*/ 545857 w 718277"/>
                <a:gd name="connsiteY48" fmla="*/ 850018 h 1211981"/>
                <a:gd name="connsiteX49" fmla="*/ 547920 w 718277"/>
                <a:gd name="connsiteY49" fmla="*/ 858022 h 1211981"/>
                <a:gd name="connsiteX50" fmla="*/ 540162 w 718277"/>
                <a:gd name="connsiteY50" fmla="*/ 862809 h 1211981"/>
                <a:gd name="connsiteX51" fmla="*/ 520273 w 718277"/>
                <a:gd name="connsiteY51" fmla="*/ 864625 h 1211981"/>
                <a:gd name="connsiteX52" fmla="*/ 476947 w 718277"/>
                <a:gd name="connsiteY52" fmla="*/ 879232 h 1211981"/>
                <a:gd name="connsiteX53" fmla="*/ 450786 w 718277"/>
                <a:gd name="connsiteY53" fmla="*/ 891528 h 1211981"/>
                <a:gd name="connsiteX54" fmla="*/ 451281 w 718277"/>
                <a:gd name="connsiteY54" fmla="*/ 901184 h 1211981"/>
                <a:gd name="connsiteX55" fmla="*/ 466383 w 718277"/>
                <a:gd name="connsiteY55" fmla="*/ 913316 h 1211981"/>
                <a:gd name="connsiteX56" fmla="*/ 467869 w 718277"/>
                <a:gd name="connsiteY56" fmla="*/ 914059 h 1211981"/>
                <a:gd name="connsiteX57" fmla="*/ 472985 w 718277"/>
                <a:gd name="connsiteY57" fmla="*/ 915627 h 1211981"/>
                <a:gd name="connsiteX58" fmla="*/ 481073 w 718277"/>
                <a:gd name="connsiteY58" fmla="*/ 923302 h 1211981"/>
                <a:gd name="connsiteX59" fmla="*/ 486107 w 718277"/>
                <a:gd name="connsiteY59" fmla="*/ 925777 h 1211981"/>
                <a:gd name="connsiteX60" fmla="*/ 496671 w 718277"/>
                <a:gd name="connsiteY60" fmla="*/ 929739 h 1211981"/>
                <a:gd name="connsiteX61" fmla="*/ 497248 w 718277"/>
                <a:gd name="connsiteY61" fmla="*/ 935763 h 1211981"/>
                <a:gd name="connsiteX62" fmla="*/ 497248 w 718277"/>
                <a:gd name="connsiteY62" fmla="*/ 936341 h 1211981"/>
                <a:gd name="connsiteX63" fmla="*/ 491306 w 718277"/>
                <a:gd name="connsiteY63" fmla="*/ 944429 h 1211981"/>
                <a:gd name="connsiteX64" fmla="*/ 479670 w 718277"/>
                <a:gd name="connsiteY64" fmla="*/ 949215 h 1211981"/>
                <a:gd name="connsiteX65" fmla="*/ 447980 w 718277"/>
                <a:gd name="connsiteY65" fmla="*/ 977109 h 1211981"/>
                <a:gd name="connsiteX66" fmla="*/ 432960 w 718277"/>
                <a:gd name="connsiteY66" fmla="*/ 992294 h 1211981"/>
                <a:gd name="connsiteX67" fmla="*/ 422644 w 718277"/>
                <a:gd name="connsiteY67" fmla="*/ 1003848 h 1211981"/>
                <a:gd name="connsiteX68" fmla="*/ 407706 w 718277"/>
                <a:gd name="connsiteY68" fmla="*/ 1021509 h 1211981"/>
                <a:gd name="connsiteX69" fmla="*/ 394915 w 718277"/>
                <a:gd name="connsiteY69" fmla="*/ 1034548 h 1211981"/>
                <a:gd name="connsiteX70" fmla="*/ 378657 w 718277"/>
                <a:gd name="connsiteY70" fmla="*/ 1056501 h 1211981"/>
                <a:gd name="connsiteX71" fmla="*/ 369331 w 718277"/>
                <a:gd name="connsiteY71" fmla="*/ 1069539 h 1211981"/>
                <a:gd name="connsiteX72" fmla="*/ 364957 w 718277"/>
                <a:gd name="connsiteY72" fmla="*/ 1082496 h 1211981"/>
                <a:gd name="connsiteX73" fmla="*/ 361986 w 718277"/>
                <a:gd name="connsiteY73" fmla="*/ 1090832 h 1211981"/>
                <a:gd name="connsiteX74" fmla="*/ 354972 w 718277"/>
                <a:gd name="connsiteY74" fmla="*/ 1098259 h 1211981"/>
                <a:gd name="connsiteX75" fmla="*/ 347379 w 718277"/>
                <a:gd name="connsiteY75" fmla="*/ 1098919 h 1211981"/>
                <a:gd name="connsiteX76" fmla="*/ 343748 w 718277"/>
                <a:gd name="connsiteY76" fmla="*/ 1088191 h 1211981"/>
                <a:gd name="connsiteX77" fmla="*/ 346059 w 718277"/>
                <a:gd name="connsiteY77" fmla="*/ 1080681 h 1211981"/>
                <a:gd name="connsiteX78" fmla="*/ 338796 w 718277"/>
                <a:gd name="connsiteY78" fmla="*/ 1067394 h 1211981"/>
                <a:gd name="connsiteX79" fmla="*/ 335165 w 718277"/>
                <a:gd name="connsiteY79" fmla="*/ 1059306 h 1211981"/>
                <a:gd name="connsiteX80" fmla="*/ 333184 w 718277"/>
                <a:gd name="connsiteY80" fmla="*/ 1056005 h 1211981"/>
                <a:gd name="connsiteX81" fmla="*/ 324602 w 718277"/>
                <a:gd name="connsiteY81" fmla="*/ 1043213 h 1211981"/>
                <a:gd name="connsiteX82" fmla="*/ 319237 w 718277"/>
                <a:gd name="connsiteY82" fmla="*/ 1035208 h 1211981"/>
                <a:gd name="connsiteX83" fmla="*/ 300339 w 718277"/>
                <a:gd name="connsiteY83" fmla="*/ 1009130 h 1211981"/>
                <a:gd name="connsiteX84" fmla="*/ 291838 w 718277"/>
                <a:gd name="connsiteY84" fmla="*/ 997493 h 1211981"/>
                <a:gd name="connsiteX85" fmla="*/ 276158 w 718277"/>
                <a:gd name="connsiteY85" fmla="*/ 977852 h 1211981"/>
                <a:gd name="connsiteX86" fmla="*/ 251648 w 718277"/>
                <a:gd name="connsiteY86" fmla="*/ 944429 h 1211981"/>
                <a:gd name="connsiteX87" fmla="*/ 242817 w 718277"/>
                <a:gd name="connsiteY87" fmla="*/ 929409 h 1211981"/>
                <a:gd name="connsiteX88" fmla="*/ 244798 w 718277"/>
                <a:gd name="connsiteY88" fmla="*/ 922559 h 1211981"/>
                <a:gd name="connsiteX89" fmla="*/ 255031 w 718277"/>
                <a:gd name="connsiteY89" fmla="*/ 912655 h 1211981"/>
                <a:gd name="connsiteX90" fmla="*/ 265347 w 718277"/>
                <a:gd name="connsiteY90" fmla="*/ 901680 h 1211981"/>
                <a:gd name="connsiteX91" fmla="*/ 280450 w 718277"/>
                <a:gd name="connsiteY91" fmla="*/ 885917 h 1211981"/>
                <a:gd name="connsiteX92" fmla="*/ 279047 w 718277"/>
                <a:gd name="connsiteY92" fmla="*/ 880635 h 1211981"/>
                <a:gd name="connsiteX93" fmla="*/ 257837 w 718277"/>
                <a:gd name="connsiteY93" fmla="*/ 865697 h 1211981"/>
                <a:gd name="connsiteX94" fmla="*/ 231759 w 718277"/>
                <a:gd name="connsiteY94" fmla="*/ 852906 h 1211981"/>
                <a:gd name="connsiteX95" fmla="*/ 190990 w 718277"/>
                <a:gd name="connsiteY95" fmla="*/ 844323 h 1211981"/>
                <a:gd name="connsiteX96" fmla="*/ 181582 w 718277"/>
                <a:gd name="connsiteY96" fmla="*/ 830128 h 1211981"/>
                <a:gd name="connsiteX97" fmla="*/ 187442 w 718277"/>
                <a:gd name="connsiteY97" fmla="*/ 818822 h 1211981"/>
                <a:gd name="connsiteX98" fmla="*/ 195942 w 718277"/>
                <a:gd name="connsiteY98" fmla="*/ 797365 h 1211981"/>
                <a:gd name="connsiteX99" fmla="*/ 198913 w 718277"/>
                <a:gd name="connsiteY99" fmla="*/ 783831 h 1211981"/>
                <a:gd name="connsiteX100" fmla="*/ 202874 w 718277"/>
                <a:gd name="connsiteY100" fmla="*/ 767820 h 1211981"/>
                <a:gd name="connsiteX101" fmla="*/ 204772 w 718277"/>
                <a:gd name="connsiteY101" fmla="*/ 758082 h 1211981"/>
                <a:gd name="connsiteX102" fmla="*/ 207083 w 718277"/>
                <a:gd name="connsiteY102" fmla="*/ 744135 h 1211981"/>
                <a:gd name="connsiteX103" fmla="*/ 200811 w 718277"/>
                <a:gd name="connsiteY103" fmla="*/ 739019 h 1211981"/>
                <a:gd name="connsiteX104" fmla="*/ 190330 w 718277"/>
                <a:gd name="connsiteY104" fmla="*/ 740587 h 1211981"/>
                <a:gd name="connsiteX105" fmla="*/ 165654 w 718277"/>
                <a:gd name="connsiteY105" fmla="*/ 744630 h 1211981"/>
                <a:gd name="connsiteX106" fmla="*/ 139658 w 718277"/>
                <a:gd name="connsiteY106" fmla="*/ 750407 h 1211981"/>
                <a:gd name="connsiteX107" fmla="*/ 104089 w 718277"/>
                <a:gd name="connsiteY107" fmla="*/ 762291 h 1211981"/>
                <a:gd name="connsiteX108" fmla="*/ 91463 w 718277"/>
                <a:gd name="connsiteY108" fmla="*/ 773763 h 1211981"/>
                <a:gd name="connsiteX109" fmla="*/ 89234 w 718277"/>
                <a:gd name="connsiteY109" fmla="*/ 782180 h 1211981"/>
                <a:gd name="connsiteX110" fmla="*/ 85686 w 718277"/>
                <a:gd name="connsiteY110" fmla="*/ 797943 h 1211981"/>
                <a:gd name="connsiteX111" fmla="*/ 83127 w 718277"/>
                <a:gd name="connsiteY111" fmla="*/ 812633 h 1211981"/>
                <a:gd name="connsiteX112" fmla="*/ 82055 w 718277"/>
                <a:gd name="connsiteY112" fmla="*/ 817254 h 1211981"/>
                <a:gd name="connsiteX113" fmla="*/ 80817 w 718277"/>
                <a:gd name="connsiteY113" fmla="*/ 830623 h 1211981"/>
                <a:gd name="connsiteX114" fmla="*/ 76278 w 718277"/>
                <a:gd name="connsiteY114" fmla="*/ 845809 h 1211981"/>
                <a:gd name="connsiteX115" fmla="*/ 74710 w 718277"/>
                <a:gd name="connsiteY115" fmla="*/ 859838 h 1211981"/>
                <a:gd name="connsiteX116" fmla="*/ 73224 w 718277"/>
                <a:gd name="connsiteY116" fmla="*/ 872713 h 1211981"/>
                <a:gd name="connsiteX117" fmla="*/ 67695 w 718277"/>
                <a:gd name="connsiteY117" fmla="*/ 896315 h 1211981"/>
                <a:gd name="connsiteX118" fmla="*/ 66952 w 718277"/>
                <a:gd name="connsiteY118" fmla="*/ 904816 h 1211981"/>
                <a:gd name="connsiteX119" fmla="*/ 64806 w 718277"/>
                <a:gd name="connsiteY119" fmla="*/ 912821 h 1211981"/>
                <a:gd name="connsiteX120" fmla="*/ 63403 w 718277"/>
                <a:gd name="connsiteY120" fmla="*/ 920083 h 1211981"/>
                <a:gd name="connsiteX121" fmla="*/ 62000 w 718277"/>
                <a:gd name="connsiteY121" fmla="*/ 932957 h 1211981"/>
                <a:gd name="connsiteX122" fmla="*/ 62000 w 718277"/>
                <a:gd name="connsiteY122" fmla="*/ 935268 h 1211981"/>
                <a:gd name="connsiteX123" fmla="*/ 59112 w 718277"/>
                <a:gd name="connsiteY123" fmla="*/ 954249 h 1211981"/>
                <a:gd name="connsiteX124" fmla="*/ 57214 w 718277"/>
                <a:gd name="connsiteY124" fmla="*/ 963987 h 1211981"/>
                <a:gd name="connsiteX125" fmla="*/ 52510 w 718277"/>
                <a:gd name="connsiteY125" fmla="*/ 980823 h 1211981"/>
                <a:gd name="connsiteX126" fmla="*/ 47558 w 718277"/>
                <a:gd name="connsiteY126" fmla="*/ 1002610 h 1211981"/>
                <a:gd name="connsiteX127" fmla="*/ 42359 w 718277"/>
                <a:gd name="connsiteY127" fmla="*/ 1029761 h 1211981"/>
                <a:gd name="connsiteX128" fmla="*/ 42359 w 718277"/>
                <a:gd name="connsiteY128" fmla="*/ 1030917 h 1211981"/>
                <a:gd name="connsiteX129" fmla="*/ 36747 w 718277"/>
                <a:gd name="connsiteY129" fmla="*/ 1060544 h 1211981"/>
                <a:gd name="connsiteX130" fmla="*/ 36665 w 718277"/>
                <a:gd name="connsiteY130" fmla="*/ 1063433 h 1211981"/>
                <a:gd name="connsiteX131" fmla="*/ 31465 w 718277"/>
                <a:gd name="connsiteY131" fmla="*/ 1088273 h 1211981"/>
                <a:gd name="connsiteX132" fmla="*/ 28412 w 718277"/>
                <a:gd name="connsiteY132" fmla="*/ 1107832 h 1211981"/>
                <a:gd name="connsiteX133" fmla="*/ 25606 w 718277"/>
                <a:gd name="connsiteY133" fmla="*/ 1119881 h 1211981"/>
                <a:gd name="connsiteX134" fmla="*/ 24533 w 718277"/>
                <a:gd name="connsiteY134" fmla="*/ 1127639 h 1211981"/>
                <a:gd name="connsiteX135" fmla="*/ 25193 w 718277"/>
                <a:gd name="connsiteY135" fmla="*/ 1130032 h 1211981"/>
                <a:gd name="connsiteX136" fmla="*/ 20737 w 718277"/>
                <a:gd name="connsiteY136" fmla="*/ 1150086 h 1211981"/>
                <a:gd name="connsiteX137" fmla="*/ 18509 w 718277"/>
                <a:gd name="connsiteY137" fmla="*/ 1163620 h 1211981"/>
                <a:gd name="connsiteX138" fmla="*/ 15290 w 718277"/>
                <a:gd name="connsiteY138" fmla="*/ 1172451 h 1211981"/>
                <a:gd name="connsiteX139" fmla="*/ 14712 w 718277"/>
                <a:gd name="connsiteY139" fmla="*/ 1180538 h 1211981"/>
                <a:gd name="connsiteX140" fmla="*/ 12979 w 718277"/>
                <a:gd name="connsiteY140" fmla="*/ 1192092 h 1211981"/>
                <a:gd name="connsiteX141" fmla="*/ 10338 w 718277"/>
                <a:gd name="connsiteY141" fmla="*/ 1203976 h 1211981"/>
                <a:gd name="connsiteX142" fmla="*/ 7450 w 718277"/>
                <a:gd name="connsiteY142" fmla="*/ 1211981 h 1211981"/>
                <a:gd name="connsiteX143" fmla="*/ 105 w 718277"/>
                <a:gd name="connsiteY143" fmla="*/ 1211981 h 1211981"/>
                <a:gd name="connsiteX144" fmla="*/ 105 w 718277"/>
                <a:gd name="connsiteY144" fmla="*/ 1211569 h 1211981"/>
                <a:gd name="connsiteX145" fmla="*/ 4644 w 718277"/>
                <a:gd name="connsiteY145" fmla="*/ 1180456 h 1211981"/>
                <a:gd name="connsiteX146" fmla="*/ 8110 w 718277"/>
                <a:gd name="connsiteY146" fmla="*/ 1164941 h 1211981"/>
                <a:gd name="connsiteX147" fmla="*/ 11411 w 718277"/>
                <a:gd name="connsiteY147" fmla="*/ 1148601 h 1211981"/>
                <a:gd name="connsiteX148" fmla="*/ 13805 w 718277"/>
                <a:gd name="connsiteY148" fmla="*/ 1137047 h 1211981"/>
                <a:gd name="connsiteX149" fmla="*/ 14217 w 718277"/>
                <a:gd name="connsiteY149" fmla="*/ 1136634 h 1211981"/>
                <a:gd name="connsiteX150" fmla="*/ 17188 w 718277"/>
                <a:gd name="connsiteY150" fmla="*/ 1117240 h 1211981"/>
                <a:gd name="connsiteX151" fmla="*/ 18839 w 718277"/>
                <a:gd name="connsiteY151" fmla="*/ 1105109 h 1211981"/>
                <a:gd name="connsiteX152" fmla="*/ 22883 w 718277"/>
                <a:gd name="connsiteY152" fmla="*/ 1083652 h 1211981"/>
                <a:gd name="connsiteX153" fmla="*/ 26926 w 718277"/>
                <a:gd name="connsiteY153" fmla="*/ 1067064 h 1211981"/>
                <a:gd name="connsiteX154" fmla="*/ 26926 w 718277"/>
                <a:gd name="connsiteY154" fmla="*/ 1065330 h 1211981"/>
                <a:gd name="connsiteX155" fmla="*/ 28659 w 718277"/>
                <a:gd name="connsiteY155" fmla="*/ 1049651 h 1211981"/>
                <a:gd name="connsiteX156" fmla="*/ 32373 w 718277"/>
                <a:gd name="connsiteY156" fmla="*/ 1033475 h 1211981"/>
                <a:gd name="connsiteX157" fmla="*/ 32538 w 718277"/>
                <a:gd name="connsiteY157" fmla="*/ 1031247 h 1211981"/>
                <a:gd name="connsiteX158" fmla="*/ 35592 w 718277"/>
                <a:gd name="connsiteY158" fmla="*/ 1013669 h 1211981"/>
                <a:gd name="connsiteX159" fmla="*/ 39636 w 718277"/>
                <a:gd name="connsiteY159" fmla="*/ 997659 h 1211981"/>
                <a:gd name="connsiteX160" fmla="*/ 41369 w 718277"/>
                <a:gd name="connsiteY160" fmla="*/ 990148 h 1211981"/>
                <a:gd name="connsiteX161" fmla="*/ 41946 w 718277"/>
                <a:gd name="connsiteY161" fmla="*/ 985444 h 1211981"/>
                <a:gd name="connsiteX162" fmla="*/ 41616 w 718277"/>
                <a:gd name="connsiteY162" fmla="*/ 984207 h 1211981"/>
                <a:gd name="connsiteX163" fmla="*/ 45082 w 718277"/>
                <a:gd name="connsiteY163" fmla="*/ 970919 h 1211981"/>
                <a:gd name="connsiteX164" fmla="*/ 47971 w 718277"/>
                <a:gd name="connsiteY164" fmla="*/ 956808 h 1211981"/>
                <a:gd name="connsiteX165" fmla="*/ 49374 w 718277"/>
                <a:gd name="connsiteY165" fmla="*/ 949793 h 1211981"/>
                <a:gd name="connsiteX166" fmla="*/ 52510 w 718277"/>
                <a:gd name="connsiteY166" fmla="*/ 922971 h 1211981"/>
                <a:gd name="connsiteX167" fmla="*/ 56636 w 718277"/>
                <a:gd name="connsiteY167" fmla="*/ 898791 h 1211981"/>
                <a:gd name="connsiteX168" fmla="*/ 62000 w 718277"/>
                <a:gd name="connsiteY168" fmla="*/ 873950 h 1211981"/>
                <a:gd name="connsiteX169" fmla="*/ 63403 w 718277"/>
                <a:gd name="connsiteY169" fmla="*/ 859921 h 1211981"/>
                <a:gd name="connsiteX170" fmla="*/ 66209 w 718277"/>
                <a:gd name="connsiteY170" fmla="*/ 845231 h 1211981"/>
                <a:gd name="connsiteX171" fmla="*/ 66209 w 718277"/>
                <a:gd name="connsiteY171" fmla="*/ 843498 h 1211981"/>
                <a:gd name="connsiteX172" fmla="*/ 67695 w 718277"/>
                <a:gd name="connsiteY172" fmla="*/ 821298 h 1211981"/>
                <a:gd name="connsiteX173" fmla="*/ 70253 w 718277"/>
                <a:gd name="connsiteY173" fmla="*/ 809414 h 1211981"/>
                <a:gd name="connsiteX174" fmla="*/ 70418 w 718277"/>
                <a:gd name="connsiteY174" fmla="*/ 807764 h 1211981"/>
                <a:gd name="connsiteX175" fmla="*/ 72069 w 718277"/>
                <a:gd name="connsiteY175" fmla="*/ 785069 h 1211981"/>
                <a:gd name="connsiteX176" fmla="*/ 75782 w 718277"/>
                <a:gd name="connsiteY176" fmla="*/ 764932 h 1211981"/>
                <a:gd name="connsiteX177" fmla="*/ 81394 w 718277"/>
                <a:gd name="connsiteY177" fmla="*/ 758907 h 1211981"/>
                <a:gd name="connsiteX178" fmla="*/ 94434 w 718277"/>
                <a:gd name="connsiteY178" fmla="*/ 754121 h 1211981"/>
                <a:gd name="connsiteX179" fmla="*/ 133056 w 718277"/>
                <a:gd name="connsiteY179" fmla="*/ 741412 h 1211981"/>
                <a:gd name="connsiteX180" fmla="*/ 150882 w 718277"/>
                <a:gd name="connsiteY180" fmla="*/ 734975 h 1211981"/>
                <a:gd name="connsiteX181" fmla="*/ 166397 w 718277"/>
                <a:gd name="connsiteY181" fmla="*/ 732416 h 1211981"/>
                <a:gd name="connsiteX182" fmla="*/ 177043 w 718277"/>
                <a:gd name="connsiteY182" fmla="*/ 729446 h 1211981"/>
                <a:gd name="connsiteX183" fmla="*/ 177043 w 718277"/>
                <a:gd name="connsiteY183" fmla="*/ 725567 h 1211981"/>
                <a:gd name="connsiteX184" fmla="*/ 172009 w 718277"/>
                <a:gd name="connsiteY184" fmla="*/ 722926 h 1211981"/>
                <a:gd name="connsiteX185" fmla="*/ 162188 w 718277"/>
                <a:gd name="connsiteY185" fmla="*/ 715828 h 1211981"/>
                <a:gd name="connsiteX186" fmla="*/ 156164 w 718277"/>
                <a:gd name="connsiteY186" fmla="*/ 711290 h 1211981"/>
                <a:gd name="connsiteX187" fmla="*/ 152533 w 718277"/>
                <a:gd name="connsiteY187" fmla="*/ 708814 h 1211981"/>
                <a:gd name="connsiteX188" fmla="*/ 138586 w 718277"/>
                <a:gd name="connsiteY188" fmla="*/ 696270 h 1211981"/>
                <a:gd name="connsiteX189" fmla="*/ 133799 w 718277"/>
                <a:gd name="connsiteY189" fmla="*/ 687439 h 1211981"/>
                <a:gd name="connsiteX190" fmla="*/ 137265 w 718277"/>
                <a:gd name="connsiteY190" fmla="*/ 680011 h 1211981"/>
                <a:gd name="connsiteX191" fmla="*/ 149562 w 718277"/>
                <a:gd name="connsiteY191" fmla="*/ 679682 h 1211981"/>
                <a:gd name="connsiteX192" fmla="*/ 182242 w 718277"/>
                <a:gd name="connsiteY192" fmla="*/ 677784 h 1211981"/>
                <a:gd name="connsiteX193" fmla="*/ 200646 w 718277"/>
                <a:gd name="connsiteY193" fmla="*/ 666725 h 1211981"/>
                <a:gd name="connsiteX194" fmla="*/ 205680 w 718277"/>
                <a:gd name="connsiteY194" fmla="*/ 661196 h 1211981"/>
                <a:gd name="connsiteX195" fmla="*/ 200646 w 718277"/>
                <a:gd name="connsiteY195" fmla="*/ 655336 h 1211981"/>
                <a:gd name="connsiteX196" fmla="*/ 196685 w 718277"/>
                <a:gd name="connsiteY196" fmla="*/ 652118 h 1211981"/>
                <a:gd name="connsiteX197" fmla="*/ 174732 w 718277"/>
                <a:gd name="connsiteY197" fmla="*/ 635530 h 1211981"/>
                <a:gd name="connsiteX198" fmla="*/ 156411 w 718277"/>
                <a:gd name="connsiteY198" fmla="*/ 628927 h 1211981"/>
                <a:gd name="connsiteX199" fmla="*/ 135532 w 718277"/>
                <a:gd name="connsiteY199" fmla="*/ 624058 h 1211981"/>
                <a:gd name="connsiteX200" fmla="*/ 112920 w 718277"/>
                <a:gd name="connsiteY200" fmla="*/ 615971 h 1211981"/>
                <a:gd name="connsiteX201" fmla="*/ 92701 w 718277"/>
                <a:gd name="connsiteY201" fmla="*/ 607140 h 1211981"/>
                <a:gd name="connsiteX202" fmla="*/ 76773 w 718277"/>
                <a:gd name="connsiteY202" fmla="*/ 600951 h 1211981"/>
                <a:gd name="connsiteX203" fmla="*/ 72977 w 718277"/>
                <a:gd name="connsiteY203" fmla="*/ 598805 h 1211981"/>
                <a:gd name="connsiteX204" fmla="*/ 63403 w 718277"/>
                <a:gd name="connsiteY204" fmla="*/ 584115 h 1211981"/>
                <a:gd name="connsiteX205" fmla="*/ 63403 w 718277"/>
                <a:gd name="connsiteY205" fmla="*/ 582960 h 1211981"/>
                <a:gd name="connsiteX206" fmla="*/ 50117 w 718277"/>
                <a:gd name="connsiteY206" fmla="*/ 562493 h 1211981"/>
                <a:gd name="connsiteX207" fmla="*/ 46320 w 718277"/>
                <a:gd name="connsiteY207" fmla="*/ 553910 h 1211981"/>
                <a:gd name="connsiteX208" fmla="*/ 37985 w 718277"/>
                <a:gd name="connsiteY208" fmla="*/ 525438 h 1211981"/>
                <a:gd name="connsiteX209" fmla="*/ 32538 w 718277"/>
                <a:gd name="connsiteY209" fmla="*/ 508191 h 1211981"/>
                <a:gd name="connsiteX210" fmla="*/ 26926 w 718277"/>
                <a:gd name="connsiteY210" fmla="*/ 489787 h 1211981"/>
                <a:gd name="connsiteX211" fmla="*/ 22470 w 718277"/>
                <a:gd name="connsiteY211" fmla="*/ 468577 h 1211981"/>
                <a:gd name="connsiteX212" fmla="*/ 18179 w 718277"/>
                <a:gd name="connsiteY212" fmla="*/ 459582 h 1211981"/>
                <a:gd name="connsiteX213" fmla="*/ 10256 w 718277"/>
                <a:gd name="connsiteY213" fmla="*/ 442581 h 1211981"/>
                <a:gd name="connsiteX214" fmla="*/ 8523 w 718277"/>
                <a:gd name="connsiteY214" fmla="*/ 434493 h 1211981"/>
                <a:gd name="connsiteX215" fmla="*/ 6955 w 718277"/>
                <a:gd name="connsiteY215" fmla="*/ 401318 h 1211981"/>
                <a:gd name="connsiteX216" fmla="*/ 11411 w 718277"/>
                <a:gd name="connsiteY216" fmla="*/ 378375 h 1211981"/>
                <a:gd name="connsiteX217" fmla="*/ 17106 w 718277"/>
                <a:gd name="connsiteY217" fmla="*/ 358156 h 1211981"/>
                <a:gd name="connsiteX218" fmla="*/ 19499 w 718277"/>
                <a:gd name="connsiteY218" fmla="*/ 349738 h 1211981"/>
                <a:gd name="connsiteX219" fmla="*/ 26761 w 718277"/>
                <a:gd name="connsiteY219" fmla="*/ 333068 h 1211981"/>
                <a:gd name="connsiteX220" fmla="*/ 33941 w 718277"/>
                <a:gd name="connsiteY220" fmla="*/ 313426 h 1211981"/>
                <a:gd name="connsiteX221" fmla="*/ 40791 w 718277"/>
                <a:gd name="connsiteY221" fmla="*/ 293703 h 1211981"/>
                <a:gd name="connsiteX222" fmla="*/ 53583 w 718277"/>
                <a:gd name="connsiteY222" fmla="*/ 261434 h 1211981"/>
                <a:gd name="connsiteX223" fmla="*/ 59029 w 718277"/>
                <a:gd name="connsiteY223" fmla="*/ 251696 h 1211981"/>
                <a:gd name="connsiteX224" fmla="*/ 64806 w 718277"/>
                <a:gd name="connsiteY224" fmla="*/ 232715 h 1211981"/>
                <a:gd name="connsiteX225" fmla="*/ 74545 w 718277"/>
                <a:gd name="connsiteY225" fmla="*/ 208204 h 1211981"/>
                <a:gd name="connsiteX226" fmla="*/ 84530 w 718277"/>
                <a:gd name="connsiteY226" fmla="*/ 190709 h 1211981"/>
                <a:gd name="connsiteX227" fmla="*/ 90060 w 718277"/>
                <a:gd name="connsiteY227" fmla="*/ 184436 h 1211981"/>
                <a:gd name="connsiteX228" fmla="*/ 105657 w 718277"/>
                <a:gd name="connsiteY228" fmla="*/ 149115 h 1211981"/>
                <a:gd name="connsiteX229" fmla="*/ 106483 w 718277"/>
                <a:gd name="connsiteY229" fmla="*/ 147629 h 1211981"/>
                <a:gd name="connsiteX230" fmla="*/ 127444 w 718277"/>
                <a:gd name="connsiteY230" fmla="*/ 116434 h 1211981"/>
                <a:gd name="connsiteX231" fmla="*/ 148076 w 718277"/>
                <a:gd name="connsiteY231" fmla="*/ 92089 h 1211981"/>
                <a:gd name="connsiteX232" fmla="*/ 160620 w 718277"/>
                <a:gd name="connsiteY232" fmla="*/ 74923 h 1211981"/>
                <a:gd name="connsiteX233" fmla="*/ 170028 w 718277"/>
                <a:gd name="connsiteY233" fmla="*/ 64772 h 1211981"/>
                <a:gd name="connsiteX234" fmla="*/ 174650 w 718277"/>
                <a:gd name="connsiteY234" fmla="*/ 58253 h 1211981"/>
                <a:gd name="connsiteX235" fmla="*/ 184553 w 718277"/>
                <a:gd name="connsiteY235" fmla="*/ 43645 h 1211981"/>
                <a:gd name="connsiteX236" fmla="*/ 185874 w 718277"/>
                <a:gd name="connsiteY236" fmla="*/ 40674 h 1211981"/>
                <a:gd name="connsiteX237" fmla="*/ 199656 w 718277"/>
                <a:gd name="connsiteY237" fmla="*/ 26975 h 1211981"/>
                <a:gd name="connsiteX238" fmla="*/ 212365 w 718277"/>
                <a:gd name="connsiteY238" fmla="*/ 25820 h 1211981"/>
                <a:gd name="connsiteX239" fmla="*/ 221030 w 718277"/>
                <a:gd name="connsiteY239" fmla="*/ 25820 h 1211981"/>
                <a:gd name="connsiteX240" fmla="*/ 248759 w 718277"/>
                <a:gd name="connsiteY240" fmla="*/ 27965 h 1211981"/>
                <a:gd name="connsiteX241" fmla="*/ 252968 w 718277"/>
                <a:gd name="connsiteY241" fmla="*/ 27965 h 1211981"/>
                <a:gd name="connsiteX242" fmla="*/ 266750 w 718277"/>
                <a:gd name="connsiteY242" fmla="*/ 30028 h 1211981"/>
                <a:gd name="connsiteX243" fmla="*/ 271454 w 718277"/>
                <a:gd name="connsiteY243" fmla="*/ 30359 h 1211981"/>
                <a:gd name="connsiteX244" fmla="*/ 277974 w 718277"/>
                <a:gd name="connsiteY244" fmla="*/ 32669 h 1211981"/>
                <a:gd name="connsiteX245" fmla="*/ 287464 w 718277"/>
                <a:gd name="connsiteY245" fmla="*/ 40262 h 1211981"/>
                <a:gd name="connsiteX246" fmla="*/ 289363 w 718277"/>
                <a:gd name="connsiteY246" fmla="*/ 40674 h 1211981"/>
                <a:gd name="connsiteX247" fmla="*/ 288785 w 718277"/>
                <a:gd name="connsiteY247" fmla="*/ 39024 h 1211981"/>
                <a:gd name="connsiteX248" fmla="*/ 294974 w 718277"/>
                <a:gd name="connsiteY248" fmla="*/ 23179 h 1211981"/>
                <a:gd name="connsiteX249" fmla="*/ 302402 w 718277"/>
                <a:gd name="connsiteY249" fmla="*/ 17154 h 1211981"/>
                <a:gd name="connsiteX250" fmla="*/ 328068 w 718277"/>
                <a:gd name="connsiteY250" fmla="*/ 7911 h 1211981"/>
                <a:gd name="connsiteX251" fmla="*/ 355467 w 718277"/>
                <a:gd name="connsiteY251" fmla="*/ 3620 h 1211981"/>
                <a:gd name="connsiteX252" fmla="*/ 383939 w 718277"/>
                <a:gd name="connsiteY252" fmla="*/ 154 h 1211981"/>
                <a:gd name="connsiteX253" fmla="*/ 408284 w 718277"/>
                <a:gd name="connsiteY253" fmla="*/ 4858 h 1211981"/>
                <a:gd name="connsiteX254" fmla="*/ 438737 w 718277"/>
                <a:gd name="connsiteY254" fmla="*/ 12780 h 1211981"/>
                <a:gd name="connsiteX255" fmla="*/ 473728 w 718277"/>
                <a:gd name="connsiteY255" fmla="*/ 24499 h 1211981"/>
                <a:gd name="connsiteX256" fmla="*/ 495268 w 718277"/>
                <a:gd name="connsiteY256" fmla="*/ 34897 h 1211981"/>
                <a:gd name="connsiteX257" fmla="*/ 526958 w 718277"/>
                <a:gd name="connsiteY257" fmla="*/ 48845 h 1211981"/>
                <a:gd name="connsiteX258" fmla="*/ 528526 w 718277"/>
                <a:gd name="connsiteY258" fmla="*/ 49835 h 1211981"/>
                <a:gd name="connsiteX259" fmla="*/ 543628 w 718277"/>
                <a:gd name="connsiteY259" fmla="*/ 60233 h 1211981"/>
                <a:gd name="connsiteX260" fmla="*/ 557493 w 718277"/>
                <a:gd name="connsiteY260" fmla="*/ 72777 h 1211981"/>
                <a:gd name="connsiteX261" fmla="*/ 579363 w 718277"/>
                <a:gd name="connsiteY261" fmla="*/ 98856 h 1211981"/>
                <a:gd name="connsiteX262" fmla="*/ 586873 w 718277"/>
                <a:gd name="connsiteY262" fmla="*/ 111978 h 1211981"/>
                <a:gd name="connsiteX263" fmla="*/ 604946 w 718277"/>
                <a:gd name="connsiteY263" fmla="*/ 135993 h 1211981"/>
                <a:gd name="connsiteX264" fmla="*/ 619801 w 718277"/>
                <a:gd name="connsiteY264" fmla="*/ 155304 h 1211981"/>
                <a:gd name="connsiteX265" fmla="*/ 629704 w 718277"/>
                <a:gd name="connsiteY265" fmla="*/ 169334 h 1211981"/>
                <a:gd name="connsiteX266" fmla="*/ 639442 w 718277"/>
                <a:gd name="connsiteY266" fmla="*/ 192772 h 1211981"/>
                <a:gd name="connsiteX267" fmla="*/ 643981 w 718277"/>
                <a:gd name="connsiteY267" fmla="*/ 206306 h 1211981"/>
                <a:gd name="connsiteX268" fmla="*/ 651987 w 718277"/>
                <a:gd name="connsiteY268" fmla="*/ 233705 h 1211981"/>
                <a:gd name="connsiteX269" fmla="*/ 661972 w 718277"/>
                <a:gd name="connsiteY269" fmla="*/ 259949 h 1211981"/>
                <a:gd name="connsiteX270" fmla="*/ 670390 w 718277"/>
                <a:gd name="connsiteY270" fmla="*/ 279755 h 1211981"/>
                <a:gd name="connsiteX271" fmla="*/ 676497 w 718277"/>
                <a:gd name="connsiteY271" fmla="*/ 296261 h 1211981"/>
                <a:gd name="connsiteX272" fmla="*/ 681531 w 718277"/>
                <a:gd name="connsiteY272" fmla="*/ 314912 h 1211981"/>
                <a:gd name="connsiteX273" fmla="*/ 686483 w 718277"/>
                <a:gd name="connsiteY273" fmla="*/ 333563 h 1211981"/>
                <a:gd name="connsiteX274" fmla="*/ 687143 w 718277"/>
                <a:gd name="connsiteY274" fmla="*/ 338020 h 1211981"/>
                <a:gd name="connsiteX275" fmla="*/ 688298 w 718277"/>
                <a:gd name="connsiteY275" fmla="*/ 351554 h 1211981"/>
                <a:gd name="connsiteX276" fmla="*/ 687226 w 718277"/>
                <a:gd name="connsiteY276" fmla="*/ 360302 h 1211981"/>
                <a:gd name="connsiteX277" fmla="*/ 687061 w 718277"/>
                <a:gd name="connsiteY277" fmla="*/ 373671 h 1211981"/>
                <a:gd name="connsiteX278" fmla="*/ 684255 w 718277"/>
                <a:gd name="connsiteY278" fmla="*/ 395953 h 1211981"/>
                <a:gd name="connsiteX279" fmla="*/ 681614 w 718277"/>
                <a:gd name="connsiteY279" fmla="*/ 400245 h 1211981"/>
                <a:gd name="connsiteX280" fmla="*/ 674351 w 718277"/>
                <a:gd name="connsiteY280" fmla="*/ 431523 h 1211981"/>
                <a:gd name="connsiteX281" fmla="*/ 672371 w 718277"/>
                <a:gd name="connsiteY281" fmla="*/ 454548 h 1211981"/>
                <a:gd name="connsiteX282" fmla="*/ 670308 w 718277"/>
                <a:gd name="connsiteY282" fmla="*/ 467999 h 1211981"/>
                <a:gd name="connsiteX283" fmla="*/ 664283 w 718277"/>
                <a:gd name="connsiteY283" fmla="*/ 483928 h 1211981"/>
                <a:gd name="connsiteX284" fmla="*/ 659084 w 718277"/>
                <a:gd name="connsiteY284" fmla="*/ 497297 h 1211981"/>
                <a:gd name="connsiteX285" fmla="*/ 647778 w 718277"/>
                <a:gd name="connsiteY285" fmla="*/ 513225 h 1211981"/>
                <a:gd name="connsiteX286" fmla="*/ 627063 w 718277"/>
                <a:gd name="connsiteY286" fmla="*/ 536249 h 1211981"/>
                <a:gd name="connsiteX287" fmla="*/ 608000 w 718277"/>
                <a:gd name="connsiteY287" fmla="*/ 561173 h 1211981"/>
                <a:gd name="connsiteX288" fmla="*/ 594053 w 718277"/>
                <a:gd name="connsiteY288" fmla="*/ 579576 h 1211981"/>
                <a:gd name="connsiteX289" fmla="*/ 568552 w 718277"/>
                <a:gd name="connsiteY289" fmla="*/ 607470 h 1211981"/>
                <a:gd name="connsiteX290" fmla="*/ 564838 w 718277"/>
                <a:gd name="connsiteY290" fmla="*/ 610689 h 1211981"/>
                <a:gd name="connsiteX291" fmla="*/ 569212 w 718277"/>
                <a:gd name="connsiteY291" fmla="*/ 615476 h 1211981"/>
                <a:gd name="connsiteX292" fmla="*/ 581508 w 718277"/>
                <a:gd name="connsiteY292" fmla="*/ 620427 h 1211981"/>
                <a:gd name="connsiteX293" fmla="*/ 599087 w 718277"/>
                <a:gd name="connsiteY293" fmla="*/ 627442 h 1211981"/>
                <a:gd name="connsiteX294" fmla="*/ 601315 w 718277"/>
                <a:gd name="connsiteY294" fmla="*/ 629505 h 1211981"/>
                <a:gd name="connsiteX295" fmla="*/ 613281 w 718277"/>
                <a:gd name="connsiteY295" fmla="*/ 633219 h 1211981"/>
                <a:gd name="connsiteX296" fmla="*/ 624010 w 718277"/>
                <a:gd name="connsiteY296" fmla="*/ 632063 h 1211981"/>
                <a:gd name="connsiteX297" fmla="*/ 625330 w 718277"/>
                <a:gd name="connsiteY297" fmla="*/ 632971 h 1211981"/>
                <a:gd name="connsiteX298" fmla="*/ 628301 w 718277"/>
                <a:gd name="connsiteY298" fmla="*/ 634209 h 1211981"/>
                <a:gd name="connsiteX299" fmla="*/ 635151 w 718277"/>
                <a:gd name="connsiteY299" fmla="*/ 639161 h 1211981"/>
                <a:gd name="connsiteX300" fmla="*/ 635151 w 718277"/>
                <a:gd name="connsiteY300" fmla="*/ 641471 h 1211981"/>
                <a:gd name="connsiteX301" fmla="*/ 629869 w 718277"/>
                <a:gd name="connsiteY301" fmla="*/ 647083 h 1211981"/>
                <a:gd name="connsiteX302" fmla="*/ 614354 w 718277"/>
                <a:gd name="connsiteY302" fmla="*/ 647083 h 1211981"/>
                <a:gd name="connsiteX303" fmla="*/ 600572 w 718277"/>
                <a:gd name="connsiteY303" fmla="*/ 651870 h 1211981"/>
                <a:gd name="connsiteX304" fmla="*/ 585057 w 718277"/>
                <a:gd name="connsiteY304" fmla="*/ 665734 h 1211981"/>
                <a:gd name="connsiteX305" fmla="*/ 560299 w 718277"/>
                <a:gd name="connsiteY305" fmla="*/ 686201 h 1211981"/>
                <a:gd name="connsiteX306" fmla="*/ 530424 w 718277"/>
                <a:gd name="connsiteY306" fmla="*/ 698250 h 1211981"/>
                <a:gd name="connsiteX307" fmla="*/ 529681 w 718277"/>
                <a:gd name="connsiteY307" fmla="*/ 698250 h 1211981"/>
                <a:gd name="connsiteX308" fmla="*/ 525473 w 718277"/>
                <a:gd name="connsiteY308" fmla="*/ 700148 h 1211981"/>
                <a:gd name="connsiteX309" fmla="*/ 529599 w 718277"/>
                <a:gd name="connsiteY309" fmla="*/ 701634 h 1211981"/>
                <a:gd name="connsiteX310" fmla="*/ 533808 w 718277"/>
                <a:gd name="connsiteY310" fmla="*/ 701799 h 1211981"/>
                <a:gd name="connsiteX311" fmla="*/ 535046 w 718277"/>
                <a:gd name="connsiteY311" fmla="*/ 703284 h 1211981"/>
                <a:gd name="connsiteX312" fmla="*/ 536779 w 718277"/>
                <a:gd name="connsiteY312" fmla="*/ 705100 h 1211981"/>
                <a:gd name="connsiteX313" fmla="*/ 549653 w 718277"/>
                <a:gd name="connsiteY313" fmla="*/ 703037 h 1211981"/>
                <a:gd name="connsiteX314" fmla="*/ 556915 w 718277"/>
                <a:gd name="connsiteY314" fmla="*/ 703037 h 1211981"/>
                <a:gd name="connsiteX315" fmla="*/ 570532 w 718277"/>
                <a:gd name="connsiteY315" fmla="*/ 703697 h 1211981"/>
                <a:gd name="connsiteX316" fmla="*/ 572926 w 718277"/>
                <a:gd name="connsiteY316" fmla="*/ 703532 h 1211981"/>
                <a:gd name="connsiteX317" fmla="*/ 591989 w 718277"/>
                <a:gd name="connsiteY317" fmla="*/ 702624 h 1211981"/>
                <a:gd name="connsiteX318" fmla="*/ 605111 w 718277"/>
                <a:gd name="connsiteY318" fmla="*/ 702377 h 1211981"/>
                <a:gd name="connsiteX319" fmla="*/ 612126 w 718277"/>
                <a:gd name="connsiteY319" fmla="*/ 700561 h 1211981"/>
                <a:gd name="connsiteX320" fmla="*/ 612786 w 718277"/>
                <a:gd name="connsiteY320" fmla="*/ 700561 h 1211981"/>
                <a:gd name="connsiteX321" fmla="*/ 629952 w 718277"/>
                <a:gd name="connsiteY321" fmla="*/ 705430 h 1211981"/>
                <a:gd name="connsiteX322" fmla="*/ 633748 w 718277"/>
                <a:gd name="connsiteY322" fmla="*/ 711620 h 1211981"/>
                <a:gd name="connsiteX323" fmla="*/ 640268 w 718277"/>
                <a:gd name="connsiteY323" fmla="*/ 742402 h 1211981"/>
                <a:gd name="connsiteX324" fmla="*/ 640598 w 718277"/>
                <a:gd name="connsiteY324" fmla="*/ 747849 h 1211981"/>
                <a:gd name="connsiteX325" fmla="*/ 642083 w 718277"/>
                <a:gd name="connsiteY325" fmla="*/ 753048 h 1211981"/>
                <a:gd name="connsiteX326" fmla="*/ 643486 w 718277"/>
                <a:gd name="connsiteY326" fmla="*/ 758990 h 1211981"/>
                <a:gd name="connsiteX327" fmla="*/ 645715 w 718277"/>
                <a:gd name="connsiteY327" fmla="*/ 766913 h 1211981"/>
                <a:gd name="connsiteX328" fmla="*/ 647695 w 718277"/>
                <a:gd name="connsiteY328" fmla="*/ 775495 h 1211981"/>
                <a:gd name="connsiteX329" fmla="*/ 651161 w 718277"/>
                <a:gd name="connsiteY329" fmla="*/ 785316 h 1211981"/>
                <a:gd name="connsiteX330" fmla="*/ 656113 w 718277"/>
                <a:gd name="connsiteY330" fmla="*/ 800667 h 1211981"/>
                <a:gd name="connsiteX331" fmla="*/ 663788 w 718277"/>
                <a:gd name="connsiteY331" fmla="*/ 823609 h 1211981"/>
                <a:gd name="connsiteX332" fmla="*/ 664613 w 718277"/>
                <a:gd name="connsiteY332" fmla="*/ 832274 h 1211981"/>
                <a:gd name="connsiteX333" fmla="*/ 664613 w 718277"/>
                <a:gd name="connsiteY333" fmla="*/ 833925 h 1211981"/>
                <a:gd name="connsiteX334" fmla="*/ 668740 w 718277"/>
                <a:gd name="connsiteY334" fmla="*/ 848779 h 1211981"/>
                <a:gd name="connsiteX335" fmla="*/ 668740 w 718277"/>
                <a:gd name="connsiteY335" fmla="*/ 850513 h 1211981"/>
                <a:gd name="connsiteX336" fmla="*/ 674269 w 718277"/>
                <a:gd name="connsiteY336" fmla="*/ 874776 h 1211981"/>
                <a:gd name="connsiteX337" fmla="*/ 675754 w 718277"/>
                <a:gd name="connsiteY337" fmla="*/ 881790 h 1211981"/>
                <a:gd name="connsiteX338" fmla="*/ 675754 w 718277"/>
                <a:gd name="connsiteY338" fmla="*/ 882946 h 1211981"/>
                <a:gd name="connsiteX339" fmla="*/ 678560 w 718277"/>
                <a:gd name="connsiteY339" fmla="*/ 895903 h 1211981"/>
                <a:gd name="connsiteX340" fmla="*/ 680293 w 718277"/>
                <a:gd name="connsiteY340" fmla="*/ 899946 h 1211981"/>
                <a:gd name="connsiteX341" fmla="*/ 682769 w 718277"/>
                <a:gd name="connsiteY341" fmla="*/ 909189 h 1211981"/>
                <a:gd name="connsiteX342" fmla="*/ 686235 w 718277"/>
                <a:gd name="connsiteY342" fmla="*/ 915379 h 1211981"/>
                <a:gd name="connsiteX343" fmla="*/ 692342 w 718277"/>
                <a:gd name="connsiteY343" fmla="*/ 940220 h 1211981"/>
                <a:gd name="connsiteX344" fmla="*/ 691352 w 718277"/>
                <a:gd name="connsiteY344" fmla="*/ 947234 h 1211981"/>
                <a:gd name="connsiteX345" fmla="*/ 693910 w 718277"/>
                <a:gd name="connsiteY345" fmla="*/ 953259 h 1211981"/>
                <a:gd name="connsiteX346" fmla="*/ 696551 w 718277"/>
                <a:gd name="connsiteY346" fmla="*/ 964565 h 1211981"/>
                <a:gd name="connsiteX347" fmla="*/ 704886 w 718277"/>
                <a:gd name="connsiteY347" fmla="*/ 988911 h 1211981"/>
                <a:gd name="connsiteX348" fmla="*/ 709838 w 718277"/>
                <a:gd name="connsiteY348" fmla="*/ 1014741 h 1211981"/>
                <a:gd name="connsiteX349" fmla="*/ 712644 w 718277"/>
                <a:gd name="connsiteY349" fmla="*/ 1034053 h 1211981"/>
                <a:gd name="connsiteX350" fmla="*/ 713799 w 718277"/>
                <a:gd name="connsiteY350" fmla="*/ 1048083 h 1211981"/>
                <a:gd name="connsiteX351" fmla="*/ 717018 w 718277"/>
                <a:gd name="connsiteY351" fmla="*/ 1060296 h 1211981"/>
                <a:gd name="connsiteX352" fmla="*/ 676250 w 718277"/>
                <a:gd name="connsiteY352" fmla="*/ 366409 h 1211981"/>
                <a:gd name="connsiteX353" fmla="*/ 677240 w 718277"/>
                <a:gd name="connsiteY353" fmla="*/ 353947 h 1211981"/>
                <a:gd name="connsiteX354" fmla="*/ 676084 w 718277"/>
                <a:gd name="connsiteY354" fmla="*/ 339257 h 1211981"/>
                <a:gd name="connsiteX355" fmla="*/ 676084 w 718277"/>
                <a:gd name="connsiteY355" fmla="*/ 336369 h 1211981"/>
                <a:gd name="connsiteX356" fmla="*/ 662385 w 718277"/>
                <a:gd name="connsiteY356" fmla="*/ 291474 h 1211981"/>
                <a:gd name="connsiteX357" fmla="*/ 656856 w 718277"/>
                <a:gd name="connsiteY357" fmla="*/ 278847 h 1211981"/>
                <a:gd name="connsiteX358" fmla="*/ 651739 w 718277"/>
                <a:gd name="connsiteY358" fmla="*/ 266056 h 1211981"/>
                <a:gd name="connsiteX359" fmla="*/ 643981 w 718277"/>
                <a:gd name="connsiteY359" fmla="*/ 249550 h 1211981"/>
                <a:gd name="connsiteX360" fmla="*/ 638865 w 718277"/>
                <a:gd name="connsiteY360" fmla="*/ 233293 h 1211981"/>
                <a:gd name="connsiteX361" fmla="*/ 633996 w 718277"/>
                <a:gd name="connsiteY361" fmla="*/ 216292 h 1211981"/>
                <a:gd name="connsiteX362" fmla="*/ 633913 w 718277"/>
                <a:gd name="connsiteY362" fmla="*/ 214064 h 1211981"/>
                <a:gd name="connsiteX363" fmla="*/ 630777 w 718277"/>
                <a:gd name="connsiteY363" fmla="*/ 203500 h 1211981"/>
                <a:gd name="connsiteX364" fmla="*/ 627063 w 718277"/>
                <a:gd name="connsiteY364" fmla="*/ 193762 h 1211981"/>
                <a:gd name="connsiteX365" fmla="*/ 620709 w 718277"/>
                <a:gd name="connsiteY365" fmla="*/ 176762 h 1211981"/>
                <a:gd name="connsiteX366" fmla="*/ 608330 w 718277"/>
                <a:gd name="connsiteY366" fmla="*/ 158358 h 1211981"/>
                <a:gd name="connsiteX367" fmla="*/ 591907 w 718277"/>
                <a:gd name="connsiteY367" fmla="*/ 137809 h 1211981"/>
                <a:gd name="connsiteX368" fmla="*/ 574741 w 718277"/>
                <a:gd name="connsiteY368" fmla="*/ 112308 h 1211981"/>
                <a:gd name="connsiteX369" fmla="*/ 569047 w 718277"/>
                <a:gd name="connsiteY369" fmla="*/ 103808 h 1211981"/>
                <a:gd name="connsiteX370" fmla="*/ 554605 w 718277"/>
                <a:gd name="connsiteY370" fmla="*/ 86064 h 1211981"/>
                <a:gd name="connsiteX371" fmla="*/ 539172 w 718277"/>
                <a:gd name="connsiteY371" fmla="*/ 69807 h 1211981"/>
                <a:gd name="connsiteX372" fmla="*/ 535541 w 718277"/>
                <a:gd name="connsiteY372" fmla="*/ 67248 h 1211981"/>
                <a:gd name="connsiteX373" fmla="*/ 520521 w 718277"/>
                <a:gd name="connsiteY373" fmla="*/ 57840 h 1211981"/>
                <a:gd name="connsiteX374" fmla="*/ 515899 w 718277"/>
                <a:gd name="connsiteY374" fmla="*/ 54456 h 1211981"/>
                <a:gd name="connsiteX375" fmla="*/ 496836 w 718277"/>
                <a:gd name="connsiteY375" fmla="*/ 46286 h 1211981"/>
                <a:gd name="connsiteX376" fmla="*/ 472985 w 718277"/>
                <a:gd name="connsiteY376" fmla="*/ 34897 h 1211981"/>
                <a:gd name="connsiteX377" fmla="*/ 454582 w 718277"/>
                <a:gd name="connsiteY377" fmla="*/ 26727 h 1211981"/>
                <a:gd name="connsiteX378" fmla="*/ 429494 w 718277"/>
                <a:gd name="connsiteY378" fmla="*/ 20455 h 1211981"/>
                <a:gd name="connsiteX379" fmla="*/ 398876 w 718277"/>
                <a:gd name="connsiteY379" fmla="*/ 12945 h 1211981"/>
                <a:gd name="connsiteX380" fmla="*/ 369166 w 718277"/>
                <a:gd name="connsiteY380" fmla="*/ 11625 h 1211981"/>
                <a:gd name="connsiteX381" fmla="*/ 334092 w 718277"/>
                <a:gd name="connsiteY381" fmla="*/ 17402 h 1211981"/>
                <a:gd name="connsiteX382" fmla="*/ 315771 w 718277"/>
                <a:gd name="connsiteY382" fmla="*/ 21446 h 1211981"/>
                <a:gd name="connsiteX383" fmla="*/ 314616 w 718277"/>
                <a:gd name="connsiteY383" fmla="*/ 21858 h 1211981"/>
                <a:gd name="connsiteX384" fmla="*/ 304630 w 718277"/>
                <a:gd name="connsiteY384" fmla="*/ 42738 h 1211981"/>
                <a:gd name="connsiteX385" fmla="*/ 303722 w 718277"/>
                <a:gd name="connsiteY385" fmla="*/ 50165 h 1211981"/>
                <a:gd name="connsiteX386" fmla="*/ 292499 w 718277"/>
                <a:gd name="connsiteY386" fmla="*/ 53054 h 1211981"/>
                <a:gd name="connsiteX387" fmla="*/ 269226 w 718277"/>
                <a:gd name="connsiteY387" fmla="*/ 43233 h 1211981"/>
                <a:gd name="connsiteX388" fmla="*/ 259158 w 718277"/>
                <a:gd name="connsiteY388" fmla="*/ 42325 h 1211981"/>
                <a:gd name="connsiteX389" fmla="*/ 249584 w 718277"/>
                <a:gd name="connsiteY389" fmla="*/ 41582 h 1211981"/>
                <a:gd name="connsiteX390" fmla="*/ 239186 w 718277"/>
                <a:gd name="connsiteY390" fmla="*/ 38364 h 1211981"/>
                <a:gd name="connsiteX391" fmla="*/ 213768 w 718277"/>
                <a:gd name="connsiteY391" fmla="*/ 36961 h 1211981"/>
                <a:gd name="connsiteX392" fmla="*/ 203287 w 718277"/>
                <a:gd name="connsiteY392" fmla="*/ 41830 h 1211981"/>
                <a:gd name="connsiteX393" fmla="*/ 201141 w 718277"/>
                <a:gd name="connsiteY393" fmla="*/ 43975 h 1211981"/>
                <a:gd name="connsiteX394" fmla="*/ 190908 w 718277"/>
                <a:gd name="connsiteY394" fmla="*/ 53879 h 1211981"/>
                <a:gd name="connsiteX395" fmla="*/ 170276 w 718277"/>
                <a:gd name="connsiteY395" fmla="*/ 79875 h 1211981"/>
                <a:gd name="connsiteX396" fmla="*/ 150882 w 718277"/>
                <a:gd name="connsiteY396" fmla="*/ 102900 h 1211981"/>
                <a:gd name="connsiteX397" fmla="*/ 135367 w 718277"/>
                <a:gd name="connsiteY397" fmla="*/ 121386 h 1211981"/>
                <a:gd name="connsiteX398" fmla="*/ 115973 w 718277"/>
                <a:gd name="connsiteY398" fmla="*/ 151343 h 1211981"/>
                <a:gd name="connsiteX399" fmla="*/ 107968 w 718277"/>
                <a:gd name="connsiteY399" fmla="*/ 170655 h 1211981"/>
                <a:gd name="connsiteX400" fmla="*/ 82220 w 718277"/>
                <a:gd name="connsiteY400" fmla="*/ 214146 h 1211981"/>
                <a:gd name="connsiteX401" fmla="*/ 75370 w 718277"/>
                <a:gd name="connsiteY401" fmla="*/ 232715 h 1211981"/>
                <a:gd name="connsiteX402" fmla="*/ 66209 w 718277"/>
                <a:gd name="connsiteY402" fmla="*/ 259866 h 1211981"/>
                <a:gd name="connsiteX403" fmla="*/ 55728 w 718277"/>
                <a:gd name="connsiteY403" fmla="*/ 281819 h 1211981"/>
                <a:gd name="connsiteX404" fmla="*/ 45495 w 718277"/>
                <a:gd name="connsiteY404" fmla="*/ 309713 h 1211981"/>
                <a:gd name="connsiteX405" fmla="*/ 31630 w 718277"/>
                <a:gd name="connsiteY405" fmla="*/ 343301 h 1211981"/>
                <a:gd name="connsiteX406" fmla="*/ 28907 w 718277"/>
                <a:gd name="connsiteY406" fmla="*/ 352709 h 1211981"/>
                <a:gd name="connsiteX407" fmla="*/ 22883 w 718277"/>
                <a:gd name="connsiteY407" fmla="*/ 379200 h 1211981"/>
                <a:gd name="connsiteX408" fmla="*/ 19004 w 718277"/>
                <a:gd name="connsiteY408" fmla="*/ 391745 h 1211981"/>
                <a:gd name="connsiteX409" fmla="*/ 20242 w 718277"/>
                <a:gd name="connsiteY409" fmla="*/ 431358 h 1211981"/>
                <a:gd name="connsiteX410" fmla="*/ 20242 w 718277"/>
                <a:gd name="connsiteY410" fmla="*/ 432513 h 1211981"/>
                <a:gd name="connsiteX411" fmla="*/ 29320 w 718277"/>
                <a:gd name="connsiteY411" fmla="*/ 453805 h 1211981"/>
                <a:gd name="connsiteX412" fmla="*/ 38398 w 718277"/>
                <a:gd name="connsiteY412" fmla="*/ 484340 h 1211981"/>
                <a:gd name="connsiteX413" fmla="*/ 43514 w 718277"/>
                <a:gd name="connsiteY413" fmla="*/ 501753 h 1211981"/>
                <a:gd name="connsiteX414" fmla="*/ 45578 w 718277"/>
                <a:gd name="connsiteY414" fmla="*/ 509759 h 1211981"/>
                <a:gd name="connsiteX415" fmla="*/ 47228 w 718277"/>
                <a:gd name="connsiteY415" fmla="*/ 518506 h 1211981"/>
                <a:gd name="connsiteX416" fmla="*/ 52510 w 718277"/>
                <a:gd name="connsiteY416" fmla="*/ 532949 h 1211981"/>
                <a:gd name="connsiteX417" fmla="*/ 64229 w 718277"/>
                <a:gd name="connsiteY417" fmla="*/ 561503 h 1211981"/>
                <a:gd name="connsiteX418" fmla="*/ 74132 w 718277"/>
                <a:gd name="connsiteY418" fmla="*/ 577843 h 1211981"/>
                <a:gd name="connsiteX419" fmla="*/ 95011 w 718277"/>
                <a:gd name="connsiteY419" fmla="*/ 595421 h 1211981"/>
                <a:gd name="connsiteX420" fmla="*/ 124556 w 718277"/>
                <a:gd name="connsiteY420" fmla="*/ 607966 h 1211981"/>
                <a:gd name="connsiteX421" fmla="*/ 142134 w 718277"/>
                <a:gd name="connsiteY421" fmla="*/ 615145 h 1211981"/>
                <a:gd name="connsiteX422" fmla="*/ 162849 w 718277"/>
                <a:gd name="connsiteY422" fmla="*/ 620015 h 1211981"/>
                <a:gd name="connsiteX423" fmla="*/ 191898 w 718277"/>
                <a:gd name="connsiteY423" fmla="*/ 632229 h 1211981"/>
                <a:gd name="connsiteX424" fmla="*/ 211292 w 718277"/>
                <a:gd name="connsiteY424" fmla="*/ 646919 h 1211981"/>
                <a:gd name="connsiteX425" fmla="*/ 220452 w 718277"/>
                <a:gd name="connsiteY425" fmla="*/ 652530 h 1211981"/>
                <a:gd name="connsiteX426" fmla="*/ 227137 w 718277"/>
                <a:gd name="connsiteY426" fmla="*/ 649559 h 1211981"/>
                <a:gd name="connsiteX427" fmla="*/ 225899 w 718277"/>
                <a:gd name="connsiteY427" fmla="*/ 634952 h 1211981"/>
                <a:gd name="connsiteX428" fmla="*/ 220617 w 718277"/>
                <a:gd name="connsiteY428" fmla="*/ 623398 h 1211981"/>
                <a:gd name="connsiteX429" fmla="*/ 203122 w 718277"/>
                <a:gd name="connsiteY429" fmla="*/ 607966 h 1211981"/>
                <a:gd name="connsiteX430" fmla="*/ 187524 w 718277"/>
                <a:gd name="connsiteY430" fmla="*/ 598557 h 1211981"/>
                <a:gd name="connsiteX431" fmla="*/ 159052 w 718277"/>
                <a:gd name="connsiteY431" fmla="*/ 585271 h 1211981"/>
                <a:gd name="connsiteX432" fmla="*/ 156494 w 718277"/>
                <a:gd name="connsiteY432" fmla="*/ 583290 h 1211981"/>
                <a:gd name="connsiteX433" fmla="*/ 146178 w 718277"/>
                <a:gd name="connsiteY433" fmla="*/ 577266 h 1211981"/>
                <a:gd name="connsiteX434" fmla="*/ 124226 w 718277"/>
                <a:gd name="connsiteY434" fmla="*/ 563649 h 1211981"/>
                <a:gd name="connsiteX435" fmla="*/ 116798 w 718277"/>
                <a:gd name="connsiteY435" fmla="*/ 557542 h 1211981"/>
                <a:gd name="connsiteX436" fmla="*/ 102109 w 718277"/>
                <a:gd name="connsiteY436" fmla="*/ 535837 h 1211981"/>
                <a:gd name="connsiteX437" fmla="*/ 101944 w 718277"/>
                <a:gd name="connsiteY437" fmla="*/ 526016 h 1211981"/>
                <a:gd name="connsiteX438" fmla="*/ 102274 w 718277"/>
                <a:gd name="connsiteY438" fmla="*/ 517103 h 1211981"/>
                <a:gd name="connsiteX439" fmla="*/ 102274 w 718277"/>
                <a:gd name="connsiteY439" fmla="*/ 507282 h 1211981"/>
                <a:gd name="connsiteX440" fmla="*/ 107638 w 718277"/>
                <a:gd name="connsiteY440" fmla="*/ 497544 h 1211981"/>
                <a:gd name="connsiteX441" fmla="*/ 108381 w 718277"/>
                <a:gd name="connsiteY441" fmla="*/ 487806 h 1211981"/>
                <a:gd name="connsiteX442" fmla="*/ 97239 w 718277"/>
                <a:gd name="connsiteY442" fmla="*/ 481947 h 1211981"/>
                <a:gd name="connsiteX443" fmla="*/ 91793 w 718277"/>
                <a:gd name="connsiteY443" fmla="*/ 478728 h 1211981"/>
                <a:gd name="connsiteX444" fmla="*/ 81394 w 718277"/>
                <a:gd name="connsiteY444" fmla="*/ 467752 h 1211981"/>
                <a:gd name="connsiteX445" fmla="*/ 68933 w 718277"/>
                <a:gd name="connsiteY445" fmla="*/ 457519 h 1211981"/>
                <a:gd name="connsiteX446" fmla="*/ 68272 w 718277"/>
                <a:gd name="connsiteY446" fmla="*/ 456033 h 1211981"/>
                <a:gd name="connsiteX447" fmla="*/ 61258 w 718277"/>
                <a:gd name="connsiteY447" fmla="*/ 434659 h 1211981"/>
                <a:gd name="connsiteX448" fmla="*/ 62661 w 718277"/>
                <a:gd name="connsiteY448" fmla="*/ 420051 h 1211981"/>
                <a:gd name="connsiteX449" fmla="*/ 64641 w 718277"/>
                <a:gd name="connsiteY449" fmla="*/ 410313 h 1211981"/>
                <a:gd name="connsiteX450" fmla="*/ 76608 w 718277"/>
                <a:gd name="connsiteY450" fmla="*/ 390011 h 1211981"/>
                <a:gd name="connsiteX451" fmla="*/ 93031 w 718277"/>
                <a:gd name="connsiteY451" fmla="*/ 381264 h 1211981"/>
                <a:gd name="connsiteX452" fmla="*/ 119274 w 718277"/>
                <a:gd name="connsiteY452" fmla="*/ 383409 h 1211981"/>
                <a:gd name="connsiteX453" fmla="*/ 123813 w 718277"/>
                <a:gd name="connsiteY453" fmla="*/ 385638 h 1211981"/>
                <a:gd name="connsiteX454" fmla="*/ 127032 w 718277"/>
                <a:gd name="connsiteY454" fmla="*/ 385225 h 1211981"/>
                <a:gd name="connsiteX455" fmla="*/ 127279 w 718277"/>
                <a:gd name="connsiteY455" fmla="*/ 383079 h 1211981"/>
                <a:gd name="connsiteX456" fmla="*/ 124556 w 718277"/>
                <a:gd name="connsiteY456" fmla="*/ 376477 h 1211981"/>
                <a:gd name="connsiteX457" fmla="*/ 118779 w 718277"/>
                <a:gd name="connsiteY457" fmla="*/ 356918 h 1211981"/>
                <a:gd name="connsiteX458" fmla="*/ 111929 w 718277"/>
                <a:gd name="connsiteY458" fmla="*/ 341321 h 1211981"/>
                <a:gd name="connsiteX459" fmla="*/ 112259 w 718277"/>
                <a:gd name="connsiteY459" fmla="*/ 334883 h 1211981"/>
                <a:gd name="connsiteX460" fmla="*/ 113085 w 718277"/>
                <a:gd name="connsiteY460" fmla="*/ 333893 h 1211981"/>
                <a:gd name="connsiteX461" fmla="*/ 122328 w 718277"/>
                <a:gd name="connsiteY461" fmla="*/ 333893 h 1211981"/>
                <a:gd name="connsiteX462" fmla="*/ 122740 w 718277"/>
                <a:gd name="connsiteY462" fmla="*/ 334883 h 1211981"/>
                <a:gd name="connsiteX463" fmla="*/ 126702 w 718277"/>
                <a:gd name="connsiteY463" fmla="*/ 341651 h 1211981"/>
                <a:gd name="connsiteX464" fmla="*/ 131406 w 718277"/>
                <a:gd name="connsiteY464" fmla="*/ 352214 h 1211981"/>
                <a:gd name="connsiteX465" fmla="*/ 132974 w 718277"/>
                <a:gd name="connsiteY465" fmla="*/ 361540 h 1211981"/>
                <a:gd name="connsiteX466" fmla="*/ 142877 w 718277"/>
                <a:gd name="connsiteY466" fmla="*/ 395871 h 1211981"/>
                <a:gd name="connsiteX467" fmla="*/ 146508 w 718277"/>
                <a:gd name="connsiteY467" fmla="*/ 398182 h 1211981"/>
                <a:gd name="connsiteX468" fmla="*/ 149562 w 718277"/>
                <a:gd name="connsiteY468" fmla="*/ 395376 h 1211981"/>
                <a:gd name="connsiteX469" fmla="*/ 148736 w 718277"/>
                <a:gd name="connsiteY469" fmla="*/ 388774 h 1211981"/>
                <a:gd name="connsiteX470" fmla="*/ 149974 w 718277"/>
                <a:gd name="connsiteY470" fmla="*/ 382006 h 1211981"/>
                <a:gd name="connsiteX471" fmla="*/ 163674 w 718277"/>
                <a:gd name="connsiteY471" fmla="*/ 376147 h 1211981"/>
                <a:gd name="connsiteX472" fmla="*/ 199573 w 718277"/>
                <a:gd name="connsiteY472" fmla="*/ 376312 h 1211981"/>
                <a:gd name="connsiteX473" fmla="*/ 218802 w 718277"/>
                <a:gd name="connsiteY473" fmla="*/ 376230 h 1211981"/>
                <a:gd name="connsiteX474" fmla="*/ 228127 w 718277"/>
                <a:gd name="connsiteY474" fmla="*/ 375404 h 1211981"/>
                <a:gd name="connsiteX475" fmla="*/ 247191 w 718277"/>
                <a:gd name="connsiteY475" fmla="*/ 374084 h 1211981"/>
                <a:gd name="connsiteX476" fmla="*/ 259240 w 718277"/>
                <a:gd name="connsiteY476" fmla="*/ 375157 h 1211981"/>
                <a:gd name="connsiteX477" fmla="*/ 266668 w 718277"/>
                <a:gd name="connsiteY477" fmla="*/ 371525 h 1211981"/>
                <a:gd name="connsiteX478" fmla="*/ 276571 w 718277"/>
                <a:gd name="connsiteY478" fmla="*/ 368142 h 1211981"/>
                <a:gd name="connsiteX479" fmla="*/ 281770 w 718277"/>
                <a:gd name="connsiteY479" fmla="*/ 372433 h 1211981"/>
                <a:gd name="connsiteX480" fmla="*/ 284493 w 718277"/>
                <a:gd name="connsiteY480" fmla="*/ 379118 h 1211981"/>
                <a:gd name="connsiteX481" fmla="*/ 284741 w 718277"/>
                <a:gd name="connsiteY481" fmla="*/ 383574 h 1211981"/>
                <a:gd name="connsiteX482" fmla="*/ 283338 w 718277"/>
                <a:gd name="connsiteY482" fmla="*/ 392652 h 1211981"/>
                <a:gd name="connsiteX483" fmla="*/ 288125 w 718277"/>
                <a:gd name="connsiteY483" fmla="*/ 396201 h 1211981"/>
                <a:gd name="connsiteX484" fmla="*/ 292251 w 718277"/>
                <a:gd name="connsiteY484" fmla="*/ 396119 h 1211981"/>
                <a:gd name="connsiteX485" fmla="*/ 305043 w 718277"/>
                <a:gd name="connsiteY485" fmla="*/ 395211 h 1211981"/>
                <a:gd name="connsiteX486" fmla="*/ 317999 w 718277"/>
                <a:gd name="connsiteY486" fmla="*/ 394798 h 1211981"/>
                <a:gd name="connsiteX487" fmla="*/ 356044 w 718277"/>
                <a:gd name="connsiteY487" fmla="*/ 396201 h 1211981"/>
                <a:gd name="connsiteX488" fmla="*/ 360748 w 718277"/>
                <a:gd name="connsiteY488" fmla="*/ 391002 h 1211981"/>
                <a:gd name="connsiteX489" fmla="*/ 358108 w 718277"/>
                <a:gd name="connsiteY489" fmla="*/ 375734 h 1211981"/>
                <a:gd name="connsiteX490" fmla="*/ 374861 w 718277"/>
                <a:gd name="connsiteY490" fmla="*/ 362530 h 1211981"/>
                <a:gd name="connsiteX491" fmla="*/ 410842 w 718277"/>
                <a:gd name="connsiteY491" fmla="*/ 361375 h 1211981"/>
                <a:gd name="connsiteX492" fmla="*/ 429246 w 718277"/>
                <a:gd name="connsiteY492" fmla="*/ 358816 h 1211981"/>
                <a:gd name="connsiteX493" fmla="*/ 454994 w 718277"/>
                <a:gd name="connsiteY493" fmla="*/ 355433 h 1211981"/>
                <a:gd name="connsiteX494" fmla="*/ 483301 w 718277"/>
                <a:gd name="connsiteY494" fmla="*/ 353040 h 1211981"/>
                <a:gd name="connsiteX495" fmla="*/ 488088 w 718277"/>
                <a:gd name="connsiteY495" fmla="*/ 352462 h 1211981"/>
                <a:gd name="connsiteX496" fmla="*/ 493204 w 718277"/>
                <a:gd name="connsiteY496" fmla="*/ 355020 h 1211981"/>
                <a:gd name="connsiteX497" fmla="*/ 497248 w 718277"/>
                <a:gd name="connsiteY497" fmla="*/ 363685 h 1211981"/>
                <a:gd name="connsiteX498" fmla="*/ 500137 w 718277"/>
                <a:gd name="connsiteY498" fmla="*/ 367894 h 1211981"/>
                <a:gd name="connsiteX499" fmla="*/ 505831 w 718277"/>
                <a:gd name="connsiteY499" fmla="*/ 374001 h 1211981"/>
                <a:gd name="connsiteX500" fmla="*/ 510205 w 718277"/>
                <a:gd name="connsiteY500" fmla="*/ 376395 h 1211981"/>
                <a:gd name="connsiteX501" fmla="*/ 523079 w 718277"/>
                <a:gd name="connsiteY501" fmla="*/ 374001 h 1211981"/>
                <a:gd name="connsiteX502" fmla="*/ 529516 w 718277"/>
                <a:gd name="connsiteY502" fmla="*/ 368472 h 1211981"/>
                <a:gd name="connsiteX503" fmla="*/ 530919 w 718277"/>
                <a:gd name="connsiteY503" fmla="*/ 356753 h 1211981"/>
                <a:gd name="connsiteX504" fmla="*/ 530259 w 718277"/>
                <a:gd name="connsiteY504" fmla="*/ 342806 h 1211981"/>
                <a:gd name="connsiteX505" fmla="*/ 526545 w 718277"/>
                <a:gd name="connsiteY505" fmla="*/ 328364 h 1211981"/>
                <a:gd name="connsiteX506" fmla="*/ 519283 w 718277"/>
                <a:gd name="connsiteY506" fmla="*/ 317470 h 1211981"/>
                <a:gd name="connsiteX507" fmla="*/ 502282 w 718277"/>
                <a:gd name="connsiteY507" fmla="*/ 314912 h 1211981"/>
                <a:gd name="connsiteX508" fmla="*/ 497166 w 718277"/>
                <a:gd name="connsiteY508" fmla="*/ 319368 h 1211981"/>
                <a:gd name="connsiteX509" fmla="*/ 495185 w 718277"/>
                <a:gd name="connsiteY509" fmla="*/ 324485 h 1211981"/>
                <a:gd name="connsiteX510" fmla="*/ 493947 w 718277"/>
                <a:gd name="connsiteY510" fmla="*/ 330345 h 1211981"/>
                <a:gd name="connsiteX511" fmla="*/ 494112 w 718277"/>
                <a:gd name="connsiteY511" fmla="*/ 343384 h 1211981"/>
                <a:gd name="connsiteX512" fmla="*/ 488170 w 718277"/>
                <a:gd name="connsiteY512" fmla="*/ 346520 h 1211981"/>
                <a:gd name="connsiteX513" fmla="*/ 487345 w 718277"/>
                <a:gd name="connsiteY513" fmla="*/ 346520 h 1211981"/>
                <a:gd name="connsiteX514" fmla="*/ 461101 w 718277"/>
                <a:gd name="connsiteY514" fmla="*/ 344044 h 1211981"/>
                <a:gd name="connsiteX515" fmla="*/ 443193 w 718277"/>
                <a:gd name="connsiteY515" fmla="*/ 341981 h 1211981"/>
                <a:gd name="connsiteX516" fmla="*/ 402260 w 718277"/>
                <a:gd name="connsiteY516" fmla="*/ 342641 h 1211981"/>
                <a:gd name="connsiteX517" fmla="*/ 392439 w 718277"/>
                <a:gd name="connsiteY517" fmla="*/ 343714 h 1211981"/>
                <a:gd name="connsiteX518" fmla="*/ 390788 w 718277"/>
                <a:gd name="connsiteY518" fmla="*/ 335956 h 1211981"/>
                <a:gd name="connsiteX519" fmla="*/ 392686 w 718277"/>
                <a:gd name="connsiteY519" fmla="*/ 335214 h 1211981"/>
                <a:gd name="connsiteX520" fmla="*/ 389303 w 718277"/>
                <a:gd name="connsiteY520" fmla="*/ 333728 h 1211981"/>
                <a:gd name="connsiteX521" fmla="*/ 389138 w 718277"/>
                <a:gd name="connsiteY521" fmla="*/ 333728 h 1211981"/>
                <a:gd name="connsiteX522" fmla="*/ 389138 w 718277"/>
                <a:gd name="connsiteY522" fmla="*/ 330179 h 1211981"/>
                <a:gd name="connsiteX523" fmla="*/ 412988 w 718277"/>
                <a:gd name="connsiteY523" fmla="*/ 327869 h 1211981"/>
                <a:gd name="connsiteX524" fmla="*/ 414391 w 718277"/>
                <a:gd name="connsiteY524" fmla="*/ 327869 h 1211981"/>
                <a:gd name="connsiteX525" fmla="*/ 432547 w 718277"/>
                <a:gd name="connsiteY525" fmla="*/ 324815 h 1211981"/>
                <a:gd name="connsiteX526" fmla="*/ 458708 w 718277"/>
                <a:gd name="connsiteY526" fmla="*/ 320689 h 1211981"/>
                <a:gd name="connsiteX527" fmla="*/ 471912 w 718277"/>
                <a:gd name="connsiteY527" fmla="*/ 317718 h 1211981"/>
                <a:gd name="connsiteX528" fmla="*/ 472820 w 718277"/>
                <a:gd name="connsiteY528" fmla="*/ 316480 h 1211981"/>
                <a:gd name="connsiteX529" fmla="*/ 471582 w 718277"/>
                <a:gd name="connsiteY529" fmla="*/ 316150 h 1211981"/>
                <a:gd name="connsiteX530" fmla="*/ 441955 w 718277"/>
                <a:gd name="connsiteY530" fmla="*/ 317470 h 1211981"/>
                <a:gd name="connsiteX531" fmla="*/ 415546 w 718277"/>
                <a:gd name="connsiteY531" fmla="*/ 321019 h 1211981"/>
                <a:gd name="connsiteX532" fmla="*/ 404983 w 718277"/>
                <a:gd name="connsiteY532" fmla="*/ 325063 h 1211981"/>
                <a:gd name="connsiteX533" fmla="*/ 397225 w 718277"/>
                <a:gd name="connsiteY533" fmla="*/ 324568 h 1211981"/>
                <a:gd name="connsiteX534" fmla="*/ 388478 w 718277"/>
                <a:gd name="connsiteY534" fmla="*/ 320771 h 1211981"/>
                <a:gd name="connsiteX535" fmla="*/ 369331 w 718277"/>
                <a:gd name="connsiteY535" fmla="*/ 321844 h 1211981"/>
                <a:gd name="connsiteX536" fmla="*/ 309417 w 718277"/>
                <a:gd name="connsiteY536" fmla="*/ 320689 h 1211981"/>
                <a:gd name="connsiteX537" fmla="*/ 301824 w 718277"/>
                <a:gd name="connsiteY537" fmla="*/ 319203 h 1211981"/>
                <a:gd name="connsiteX538" fmla="*/ 295965 w 718277"/>
                <a:gd name="connsiteY538" fmla="*/ 313426 h 1211981"/>
                <a:gd name="connsiteX539" fmla="*/ 295552 w 718277"/>
                <a:gd name="connsiteY539" fmla="*/ 302698 h 1211981"/>
                <a:gd name="connsiteX540" fmla="*/ 294314 w 718277"/>
                <a:gd name="connsiteY540" fmla="*/ 286357 h 1211981"/>
                <a:gd name="connsiteX541" fmla="*/ 293241 w 718277"/>
                <a:gd name="connsiteY541" fmla="*/ 284377 h 1211981"/>
                <a:gd name="connsiteX542" fmla="*/ 292251 w 718277"/>
                <a:gd name="connsiteY542" fmla="*/ 282396 h 1211981"/>
                <a:gd name="connsiteX543" fmla="*/ 290270 w 718277"/>
                <a:gd name="connsiteY543" fmla="*/ 284624 h 1211981"/>
                <a:gd name="connsiteX544" fmla="*/ 288867 w 718277"/>
                <a:gd name="connsiteY544" fmla="*/ 296343 h 1211981"/>
                <a:gd name="connsiteX545" fmla="*/ 288867 w 718277"/>
                <a:gd name="connsiteY545" fmla="*/ 313757 h 1211981"/>
                <a:gd name="connsiteX546" fmla="*/ 277479 w 718277"/>
                <a:gd name="connsiteY546" fmla="*/ 323000 h 1211981"/>
                <a:gd name="connsiteX547" fmla="*/ 269474 w 718277"/>
                <a:gd name="connsiteY547" fmla="*/ 322504 h 1211981"/>
                <a:gd name="connsiteX548" fmla="*/ 270299 w 718277"/>
                <a:gd name="connsiteY548" fmla="*/ 315820 h 1211981"/>
                <a:gd name="connsiteX549" fmla="*/ 272032 w 718277"/>
                <a:gd name="connsiteY549" fmla="*/ 315490 h 1211981"/>
                <a:gd name="connsiteX550" fmla="*/ 269804 w 718277"/>
                <a:gd name="connsiteY550" fmla="*/ 315077 h 1211981"/>
                <a:gd name="connsiteX551" fmla="*/ 262459 w 718277"/>
                <a:gd name="connsiteY551" fmla="*/ 311446 h 1211981"/>
                <a:gd name="connsiteX552" fmla="*/ 273517 w 718277"/>
                <a:gd name="connsiteY552" fmla="*/ 304514 h 1211981"/>
                <a:gd name="connsiteX553" fmla="*/ 277561 w 718277"/>
                <a:gd name="connsiteY553" fmla="*/ 290814 h 1211981"/>
                <a:gd name="connsiteX554" fmla="*/ 280450 w 718277"/>
                <a:gd name="connsiteY554" fmla="*/ 283139 h 1211981"/>
                <a:gd name="connsiteX555" fmla="*/ 283503 w 718277"/>
                <a:gd name="connsiteY555" fmla="*/ 267871 h 1211981"/>
                <a:gd name="connsiteX556" fmla="*/ 287547 w 718277"/>
                <a:gd name="connsiteY556" fmla="*/ 246002 h 1211981"/>
                <a:gd name="connsiteX557" fmla="*/ 287547 w 718277"/>
                <a:gd name="connsiteY557" fmla="*/ 240803 h 1211981"/>
                <a:gd name="connsiteX558" fmla="*/ 295222 w 718277"/>
                <a:gd name="connsiteY558" fmla="*/ 233705 h 1211981"/>
                <a:gd name="connsiteX559" fmla="*/ 301659 w 718277"/>
                <a:gd name="connsiteY559" fmla="*/ 240555 h 1211981"/>
                <a:gd name="connsiteX560" fmla="*/ 301659 w 718277"/>
                <a:gd name="connsiteY560" fmla="*/ 261434 h 1211981"/>
                <a:gd name="connsiteX561" fmla="*/ 304465 w 718277"/>
                <a:gd name="connsiteY561" fmla="*/ 283717 h 1211981"/>
                <a:gd name="connsiteX562" fmla="*/ 308921 w 718277"/>
                <a:gd name="connsiteY562" fmla="*/ 303110 h 1211981"/>
                <a:gd name="connsiteX563" fmla="*/ 314038 w 718277"/>
                <a:gd name="connsiteY563" fmla="*/ 309218 h 1211981"/>
                <a:gd name="connsiteX564" fmla="*/ 342427 w 718277"/>
                <a:gd name="connsiteY564" fmla="*/ 311363 h 1211981"/>
                <a:gd name="connsiteX565" fmla="*/ 387487 w 718277"/>
                <a:gd name="connsiteY565" fmla="*/ 311446 h 1211981"/>
                <a:gd name="connsiteX566" fmla="*/ 392852 w 718277"/>
                <a:gd name="connsiteY566" fmla="*/ 305916 h 1211981"/>
                <a:gd name="connsiteX567" fmla="*/ 387652 w 718277"/>
                <a:gd name="connsiteY567" fmla="*/ 289163 h 1211981"/>
                <a:gd name="connsiteX568" fmla="*/ 383278 w 718277"/>
                <a:gd name="connsiteY568" fmla="*/ 265066 h 1211981"/>
                <a:gd name="connsiteX569" fmla="*/ 379235 w 718277"/>
                <a:gd name="connsiteY569" fmla="*/ 243856 h 1211981"/>
                <a:gd name="connsiteX570" fmla="*/ 372385 w 718277"/>
                <a:gd name="connsiteY570" fmla="*/ 222977 h 1211981"/>
                <a:gd name="connsiteX571" fmla="*/ 377419 w 718277"/>
                <a:gd name="connsiteY571" fmla="*/ 213981 h 1211981"/>
                <a:gd name="connsiteX572" fmla="*/ 382618 w 718277"/>
                <a:gd name="connsiteY572" fmla="*/ 216044 h 1211981"/>
                <a:gd name="connsiteX573" fmla="*/ 387322 w 718277"/>
                <a:gd name="connsiteY573" fmla="*/ 227103 h 1211981"/>
                <a:gd name="connsiteX574" fmla="*/ 390128 w 718277"/>
                <a:gd name="connsiteY574" fmla="*/ 245259 h 1211981"/>
                <a:gd name="connsiteX575" fmla="*/ 394254 w 718277"/>
                <a:gd name="connsiteY575" fmla="*/ 273483 h 1211981"/>
                <a:gd name="connsiteX576" fmla="*/ 401599 w 718277"/>
                <a:gd name="connsiteY576" fmla="*/ 299479 h 1211981"/>
                <a:gd name="connsiteX577" fmla="*/ 404570 w 718277"/>
                <a:gd name="connsiteY577" fmla="*/ 307732 h 1211981"/>
                <a:gd name="connsiteX578" fmla="*/ 409192 w 718277"/>
                <a:gd name="connsiteY578" fmla="*/ 311198 h 1211981"/>
                <a:gd name="connsiteX579" fmla="*/ 432795 w 718277"/>
                <a:gd name="connsiteY579" fmla="*/ 309383 h 1211981"/>
                <a:gd name="connsiteX580" fmla="*/ 454664 w 718277"/>
                <a:gd name="connsiteY580" fmla="*/ 306577 h 1211981"/>
                <a:gd name="connsiteX581" fmla="*/ 480660 w 718277"/>
                <a:gd name="connsiteY581" fmla="*/ 306577 h 1211981"/>
                <a:gd name="connsiteX582" fmla="*/ 486520 w 718277"/>
                <a:gd name="connsiteY582" fmla="*/ 305586 h 1211981"/>
                <a:gd name="connsiteX583" fmla="*/ 509957 w 718277"/>
                <a:gd name="connsiteY583" fmla="*/ 305174 h 1211981"/>
                <a:gd name="connsiteX584" fmla="*/ 527206 w 718277"/>
                <a:gd name="connsiteY584" fmla="*/ 306659 h 1211981"/>
                <a:gd name="connsiteX585" fmla="*/ 531084 w 718277"/>
                <a:gd name="connsiteY585" fmla="*/ 307237 h 1211981"/>
                <a:gd name="connsiteX586" fmla="*/ 541318 w 718277"/>
                <a:gd name="connsiteY586" fmla="*/ 312106 h 1211981"/>
                <a:gd name="connsiteX587" fmla="*/ 543711 w 718277"/>
                <a:gd name="connsiteY587" fmla="*/ 317058 h 1211981"/>
                <a:gd name="connsiteX588" fmla="*/ 543711 w 718277"/>
                <a:gd name="connsiteY588" fmla="*/ 326631 h 1211981"/>
                <a:gd name="connsiteX589" fmla="*/ 543628 w 718277"/>
                <a:gd name="connsiteY589" fmla="*/ 331747 h 1211981"/>
                <a:gd name="connsiteX590" fmla="*/ 542721 w 718277"/>
                <a:gd name="connsiteY590" fmla="*/ 341156 h 1211981"/>
                <a:gd name="connsiteX591" fmla="*/ 543794 w 718277"/>
                <a:gd name="connsiteY591" fmla="*/ 351802 h 1211981"/>
                <a:gd name="connsiteX592" fmla="*/ 542556 w 718277"/>
                <a:gd name="connsiteY592" fmla="*/ 365831 h 1211981"/>
                <a:gd name="connsiteX593" fmla="*/ 543628 w 718277"/>
                <a:gd name="connsiteY593" fmla="*/ 368142 h 1211981"/>
                <a:gd name="connsiteX594" fmla="*/ 545857 w 718277"/>
                <a:gd name="connsiteY594" fmla="*/ 367069 h 1211981"/>
                <a:gd name="connsiteX595" fmla="*/ 565416 w 718277"/>
                <a:gd name="connsiteY595" fmla="*/ 361127 h 1211981"/>
                <a:gd name="connsiteX596" fmla="*/ 581096 w 718277"/>
                <a:gd name="connsiteY596" fmla="*/ 360137 h 1211981"/>
                <a:gd name="connsiteX597" fmla="*/ 585800 w 718277"/>
                <a:gd name="connsiteY597" fmla="*/ 360384 h 1211981"/>
                <a:gd name="connsiteX598" fmla="*/ 600077 w 718277"/>
                <a:gd name="connsiteY598" fmla="*/ 365666 h 1211981"/>
                <a:gd name="connsiteX599" fmla="*/ 619718 w 718277"/>
                <a:gd name="connsiteY599" fmla="*/ 391580 h 1211981"/>
                <a:gd name="connsiteX600" fmla="*/ 611961 w 718277"/>
                <a:gd name="connsiteY600" fmla="*/ 423105 h 1211981"/>
                <a:gd name="connsiteX601" fmla="*/ 593475 w 718277"/>
                <a:gd name="connsiteY601" fmla="*/ 446377 h 1211981"/>
                <a:gd name="connsiteX602" fmla="*/ 585140 w 718277"/>
                <a:gd name="connsiteY602" fmla="*/ 454630 h 1211981"/>
                <a:gd name="connsiteX603" fmla="*/ 568717 w 718277"/>
                <a:gd name="connsiteY603" fmla="*/ 465359 h 1211981"/>
                <a:gd name="connsiteX604" fmla="*/ 543216 w 718277"/>
                <a:gd name="connsiteY604" fmla="*/ 473529 h 1211981"/>
                <a:gd name="connsiteX605" fmla="*/ 535376 w 718277"/>
                <a:gd name="connsiteY605" fmla="*/ 480131 h 1211981"/>
                <a:gd name="connsiteX606" fmla="*/ 531332 w 718277"/>
                <a:gd name="connsiteY606" fmla="*/ 493253 h 1211981"/>
                <a:gd name="connsiteX607" fmla="*/ 528609 w 718277"/>
                <a:gd name="connsiteY607" fmla="*/ 505054 h 1211981"/>
                <a:gd name="connsiteX608" fmla="*/ 518210 w 718277"/>
                <a:gd name="connsiteY608" fmla="*/ 522468 h 1211981"/>
                <a:gd name="connsiteX609" fmla="*/ 496918 w 718277"/>
                <a:gd name="connsiteY609" fmla="*/ 538890 h 1211981"/>
                <a:gd name="connsiteX610" fmla="*/ 454417 w 718277"/>
                <a:gd name="connsiteY610" fmla="*/ 574789 h 1211981"/>
                <a:gd name="connsiteX611" fmla="*/ 448640 w 718277"/>
                <a:gd name="connsiteY611" fmla="*/ 585518 h 1211981"/>
                <a:gd name="connsiteX612" fmla="*/ 439479 w 718277"/>
                <a:gd name="connsiteY612" fmla="*/ 597650 h 1211981"/>
                <a:gd name="connsiteX613" fmla="*/ 434115 w 718277"/>
                <a:gd name="connsiteY613" fmla="*/ 603344 h 1211981"/>
                <a:gd name="connsiteX614" fmla="*/ 429824 w 718277"/>
                <a:gd name="connsiteY614" fmla="*/ 625131 h 1211981"/>
                <a:gd name="connsiteX615" fmla="*/ 430896 w 718277"/>
                <a:gd name="connsiteY615" fmla="*/ 638583 h 1211981"/>
                <a:gd name="connsiteX616" fmla="*/ 434115 w 718277"/>
                <a:gd name="connsiteY616" fmla="*/ 666642 h 1211981"/>
                <a:gd name="connsiteX617" fmla="*/ 435188 w 718277"/>
                <a:gd name="connsiteY617" fmla="*/ 668871 h 1211981"/>
                <a:gd name="connsiteX618" fmla="*/ 469519 w 718277"/>
                <a:gd name="connsiteY618" fmla="*/ 674730 h 1211981"/>
                <a:gd name="connsiteX619" fmla="*/ 474471 w 718277"/>
                <a:gd name="connsiteY619" fmla="*/ 673740 h 1211981"/>
                <a:gd name="connsiteX620" fmla="*/ 493452 w 718277"/>
                <a:gd name="connsiteY620" fmla="*/ 673905 h 1211981"/>
                <a:gd name="connsiteX621" fmla="*/ 498156 w 718277"/>
                <a:gd name="connsiteY621" fmla="*/ 674400 h 1211981"/>
                <a:gd name="connsiteX622" fmla="*/ 503520 w 718277"/>
                <a:gd name="connsiteY622" fmla="*/ 675968 h 1211981"/>
                <a:gd name="connsiteX623" fmla="*/ 505253 w 718277"/>
                <a:gd name="connsiteY623" fmla="*/ 684798 h 1211981"/>
                <a:gd name="connsiteX624" fmla="*/ 506326 w 718277"/>
                <a:gd name="connsiteY624" fmla="*/ 688512 h 1211981"/>
                <a:gd name="connsiteX625" fmla="*/ 518458 w 718277"/>
                <a:gd name="connsiteY625" fmla="*/ 691565 h 1211981"/>
                <a:gd name="connsiteX626" fmla="*/ 519778 w 718277"/>
                <a:gd name="connsiteY626" fmla="*/ 691565 h 1211981"/>
                <a:gd name="connsiteX627" fmla="*/ 518458 w 718277"/>
                <a:gd name="connsiteY627" fmla="*/ 690410 h 1211981"/>
                <a:gd name="connsiteX628" fmla="*/ 523492 w 718277"/>
                <a:gd name="connsiteY628" fmla="*/ 689668 h 1211981"/>
                <a:gd name="connsiteX629" fmla="*/ 529681 w 718277"/>
                <a:gd name="connsiteY629" fmla="*/ 688347 h 1211981"/>
                <a:gd name="connsiteX630" fmla="*/ 537191 w 718277"/>
                <a:gd name="connsiteY630" fmla="*/ 685293 h 1211981"/>
                <a:gd name="connsiteX631" fmla="*/ 540327 w 718277"/>
                <a:gd name="connsiteY631" fmla="*/ 685293 h 1211981"/>
                <a:gd name="connsiteX632" fmla="*/ 555677 w 718277"/>
                <a:gd name="connsiteY632" fmla="*/ 675473 h 1211981"/>
                <a:gd name="connsiteX633" fmla="*/ 567314 w 718277"/>
                <a:gd name="connsiteY633" fmla="*/ 665322 h 1211981"/>
                <a:gd name="connsiteX634" fmla="*/ 572761 w 718277"/>
                <a:gd name="connsiteY634" fmla="*/ 659462 h 1211981"/>
                <a:gd name="connsiteX635" fmla="*/ 576639 w 718277"/>
                <a:gd name="connsiteY635" fmla="*/ 654016 h 1211981"/>
                <a:gd name="connsiteX636" fmla="*/ 568799 w 718277"/>
                <a:gd name="connsiteY636" fmla="*/ 653521 h 1211981"/>
                <a:gd name="connsiteX637" fmla="*/ 559556 w 718277"/>
                <a:gd name="connsiteY637" fmla="*/ 656079 h 1211981"/>
                <a:gd name="connsiteX638" fmla="*/ 545527 w 718277"/>
                <a:gd name="connsiteY638" fmla="*/ 653355 h 1211981"/>
                <a:gd name="connsiteX639" fmla="*/ 511856 w 718277"/>
                <a:gd name="connsiteY639" fmla="*/ 636272 h 1211981"/>
                <a:gd name="connsiteX640" fmla="*/ 502447 w 718277"/>
                <a:gd name="connsiteY640" fmla="*/ 629835 h 1211981"/>
                <a:gd name="connsiteX641" fmla="*/ 481898 w 718277"/>
                <a:gd name="connsiteY641" fmla="*/ 598475 h 1211981"/>
                <a:gd name="connsiteX642" fmla="*/ 481898 w 718277"/>
                <a:gd name="connsiteY642" fmla="*/ 594514 h 1211981"/>
                <a:gd name="connsiteX643" fmla="*/ 483054 w 718277"/>
                <a:gd name="connsiteY643" fmla="*/ 586839 h 1211981"/>
                <a:gd name="connsiteX644" fmla="*/ 487593 w 718277"/>
                <a:gd name="connsiteY644" fmla="*/ 576853 h 1211981"/>
                <a:gd name="connsiteX645" fmla="*/ 500879 w 718277"/>
                <a:gd name="connsiteY645" fmla="*/ 561503 h 1211981"/>
                <a:gd name="connsiteX646" fmla="*/ 515074 w 718277"/>
                <a:gd name="connsiteY646" fmla="*/ 545658 h 1211981"/>
                <a:gd name="connsiteX647" fmla="*/ 522171 w 718277"/>
                <a:gd name="connsiteY647" fmla="*/ 549536 h 1211981"/>
                <a:gd name="connsiteX648" fmla="*/ 503850 w 718277"/>
                <a:gd name="connsiteY648" fmla="*/ 572314 h 1211981"/>
                <a:gd name="connsiteX649" fmla="*/ 496010 w 718277"/>
                <a:gd name="connsiteY649" fmla="*/ 584115 h 1211981"/>
                <a:gd name="connsiteX650" fmla="*/ 499724 w 718277"/>
                <a:gd name="connsiteY650" fmla="*/ 608791 h 1211981"/>
                <a:gd name="connsiteX651" fmla="*/ 501210 w 718277"/>
                <a:gd name="connsiteY651" fmla="*/ 611184 h 1211981"/>
                <a:gd name="connsiteX652" fmla="*/ 507069 w 718277"/>
                <a:gd name="connsiteY652" fmla="*/ 609863 h 1211981"/>
                <a:gd name="connsiteX653" fmla="*/ 507069 w 718277"/>
                <a:gd name="connsiteY653" fmla="*/ 605820 h 1211981"/>
                <a:gd name="connsiteX654" fmla="*/ 509875 w 718277"/>
                <a:gd name="connsiteY654" fmla="*/ 592863 h 1211981"/>
                <a:gd name="connsiteX655" fmla="*/ 512268 w 718277"/>
                <a:gd name="connsiteY655" fmla="*/ 583868 h 1211981"/>
                <a:gd name="connsiteX656" fmla="*/ 516725 w 718277"/>
                <a:gd name="connsiteY656" fmla="*/ 574955 h 1211981"/>
                <a:gd name="connsiteX657" fmla="*/ 523657 w 718277"/>
                <a:gd name="connsiteY657" fmla="*/ 577018 h 1211981"/>
                <a:gd name="connsiteX658" fmla="*/ 521346 w 718277"/>
                <a:gd name="connsiteY658" fmla="*/ 583125 h 1211981"/>
                <a:gd name="connsiteX659" fmla="*/ 515569 w 718277"/>
                <a:gd name="connsiteY659" fmla="*/ 606068 h 1211981"/>
                <a:gd name="connsiteX660" fmla="*/ 517880 w 718277"/>
                <a:gd name="connsiteY660" fmla="*/ 620840 h 1211981"/>
                <a:gd name="connsiteX661" fmla="*/ 526050 w 718277"/>
                <a:gd name="connsiteY661" fmla="*/ 630826 h 1211981"/>
                <a:gd name="connsiteX662" fmla="*/ 539502 w 718277"/>
                <a:gd name="connsiteY662" fmla="*/ 637676 h 1211981"/>
                <a:gd name="connsiteX663" fmla="*/ 548250 w 718277"/>
                <a:gd name="connsiteY663" fmla="*/ 640976 h 1211981"/>
                <a:gd name="connsiteX664" fmla="*/ 579610 w 718277"/>
                <a:gd name="connsiteY664" fmla="*/ 642297 h 1211981"/>
                <a:gd name="connsiteX665" fmla="*/ 586708 w 718277"/>
                <a:gd name="connsiteY665" fmla="*/ 639739 h 1211981"/>
                <a:gd name="connsiteX666" fmla="*/ 586130 w 718277"/>
                <a:gd name="connsiteY666" fmla="*/ 634292 h 1211981"/>
                <a:gd name="connsiteX667" fmla="*/ 569377 w 718277"/>
                <a:gd name="connsiteY667" fmla="*/ 628432 h 1211981"/>
                <a:gd name="connsiteX668" fmla="*/ 547507 w 718277"/>
                <a:gd name="connsiteY668" fmla="*/ 615971 h 1211981"/>
                <a:gd name="connsiteX669" fmla="*/ 547837 w 718277"/>
                <a:gd name="connsiteY669" fmla="*/ 609368 h 1211981"/>
                <a:gd name="connsiteX670" fmla="*/ 554770 w 718277"/>
                <a:gd name="connsiteY670" fmla="*/ 605325 h 1211981"/>
                <a:gd name="connsiteX671" fmla="*/ 560877 w 718277"/>
                <a:gd name="connsiteY671" fmla="*/ 599630 h 1211981"/>
                <a:gd name="connsiteX672" fmla="*/ 561454 w 718277"/>
                <a:gd name="connsiteY672" fmla="*/ 599383 h 1211981"/>
                <a:gd name="connsiteX673" fmla="*/ 568799 w 718277"/>
                <a:gd name="connsiteY673" fmla="*/ 594926 h 1211981"/>
                <a:gd name="connsiteX674" fmla="*/ 577134 w 718277"/>
                <a:gd name="connsiteY674" fmla="*/ 585353 h 1211981"/>
                <a:gd name="connsiteX675" fmla="*/ 582581 w 718277"/>
                <a:gd name="connsiteY675" fmla="*/ 579164 h 1211981"/>
                <a:gd name="connsiteX676" fmla="*/ 587615 w 718277"/>
                <a:gd name="connsiteY676" fmla="*/ 571984 h 1211981"/>
                <a:gd name="connsiteX677" fmla="*/ 592650 w 718277"/>
                <a:gd name="connsiteY677" fmla="*/ 566372 h 1211981"/>
                <a:gd name="connsiteX678" fmla="*/ 596858 w 718277"/>
                <a:gd name="connsiteY678" fmla="*/ 559770 h 1211981"/>
                <a:gd name="connsiteX679" fmla="*/ 605524 w 718277"/>
                <a:gd name="connsiteY679" fmla="*/ 551104 h 1211981"/>
                <a:gd name="connsiteX680" fmla="*/ 605524 w 718277"/>
                <a:gd name="connsiteY680" fmla="*/ 549454 h 1211981"/>
                <a:gd name="connsiteX681" fmla="*/ 607504 w 718277"/>
                <a:gd name="connsiteY681" fmla="*/ 546153 h 1211981"/>
                <a:gd name="connsiteX682" fmla="*/ 614107 w 718277"/>
                <a:gd name="connsiteY682" fmla="*/ 535672 h 1211981"/>
                <a:gd name="connsiteX683" fmla="*/ 619883 w 718277"/>
                <a:gd name="connsiteY683" fmla="*/ 526677 h 1211981"/>
                <a:gd name="connsiteX684" fmla="*/ 636719 w 718277"/>
                <a:gd name="connsiteY684" fmla="*/ 510336 h 1211981"/>
                <a:gd name="connsiteX685" fmla="*/ 646127 w 718277"/>
                <a:gd name="connsiteY685" fmla="*/ 500268 h 1211981"/>
                <a:gd name="connsiteX686" fmla="*/ 649181 w 718277"/>
                <a:gd name="connsiteY686" fmla="*/ 495564 h 1211981"/>
                <a:gd name="connsiteX687" fmla="*/ 651574 w 718277"/>
                <a:gd name="connsiteY687" fmla="*/ 489869 h 1211981"/>
                <a:gd name="connsiteX688" fmla="*/ 651326 w 718277"/>
                <a:gd name="connsiteY688" fmla="*/ 487889 h 1211981"/>
                <a:gd name="connsiteX689" fmla="*/ 651326 w 718277"/>
                <a:gd name="connsiteY689" fmla="*/ 485496 h 1211981"/>
                <a:gd name="connsiteX690" fmla="*/ 660404 w 718277"/>
                <a:gd name="connsiteY690" fmla="*/ 467669 h 1211981"/>
                <a:gd name="connsiteX691" fmla="*/ 661725 w 718277"/>
                <a:gd name="connsiteY691" fmla="*/ 464699 h 1211981"/>
                <a:gd name="connsiteX692" fmla="*/ 663210 w 718277"/>
                <a:gd name="connsiteY692" fmla="*/ 436144 h 1211981"/>
                <a:gd name="connsiteX693" fmla="*/ 662963 w 718277"/>
                <a:gd name="connsiteY693" fmla="*/ 427809 h 1211981"/>
                <a:gd name="connsiteX694" fmla="*/ 669977 w 718277"/>
                <a:gd name="connsiteY694" fmla="*/ 399997 h 1211981"/>
                <a:gd name="connsiteX695" fmla="*/ 676167 w 718277"/>
                <a:gd name="connsiteY695" fmla="*/ 379943 h 1211981"/>
                <a:gd name="connsiteX696" fmla="*/ 675919 w 718277"/>
                <a:gd name="connsiteY696" fmla="*/ 368637 h 1211981"/>
                <a:gd name="connsiteX697" fmla="*/ 675919 w 718277"/>
                <a:gd name="connsiteY697" fmla="*/ 366409 h 1211981"/>
                <a:gd name="connsiteX698" fmla="*/ 602883 w 718277"/>
                <a:gd name="connsiteY698" fmla="*/ 415265 h 1211981"/>
                <a:gd name="connsiteX699" fmla="*/ 604121 w 718277"/>
                <a:gd name="connsiteY699" fmla="*/ 386463 h 1211981"/>
                <a:gd name="connsiteX700" fmla="*/ 594630 w 718277"/>
                <a:gd name="connsiteY700" fmla="*/ 375734 h 1211981"/>
                <a:gd name="connsiteX701" fmla="*/ 579693 w 718277"/>
                <a:gd name="connsiteY701" fmla="*/ 371938 h 1211981"/>
                <a:gd name="connsiteX702" fmla="*/ 570450 w 718277"/>
                <a:gd name="connsiteY702" fmla="*/ 372846 h 1211981"/>
                <a:gd name="connsiteX703" fmla="*/ 562362 w 718277"/>
                <a:gd name="connsiteY703" fmla="*/ 377137 h 1211981"/>
                <a:gd name="connsiteX704" fmla="*/ 553944 w 718277"/>
                <a:gd name="connsiteY704" fmla="*/ 387123 h 1211981"/>
                <a:gd name="connsiteX705" fmla="*/ 553697 w 718277"/>
                <a:gd name="connsiteY705" fmla="*/ 390011 h 1211981"/>
                <a:gd name="connsiteX706" fmla="*/ 556833 w 718277"/>
                <a:gd name="connsiteY706" fmla="*/ 401235 h 1211981"/>
                <a:gd name="connsiteX707" fmla="*/ 552294 w 718277"/>
                <a:gd name="connsiteY707" fmla="*/ 418236 h 1211981"/>
                <a:gd name="connsiteX708" fmla="*/ 546269 w 718277"/>
                <a:gd name="connsiteY708" fmla="*/ 438290 h 1211981"/>
                <a:gd name="connsiteX709" fmla="*/ 544289 w 718277"/>
                <a:gd name="connsiteY709" fmla="*/ 455208 h 1211981"/>
                <a:gd name="connsiteX710" fmla="*/ 548663 w 718277"/>
                <a:gd name="connsiteY710" fmla="*/ 459004 h 1211981"/>
                <a:gd name="connsiteX711" fmla="*/ 556585 w 718277"/>
                <a:gd name="connsiteY711" fmla="*/ 456858 h 1211981"/>
                <a:gd name="connsiteX712" fmla="*/ 567479 w 718277"/>
                <a:gd name="connsiteY712" fmla="*/ 454135 h 1211981"/>
                <a:gd name="connsiteX713" fmla="*/ 585635 w 718277"/>
                <a:gd name="connsiteY713" fmla="*/ 438125 h 1211981"/>
                <a:gd name="connsiteX714" fmla="*/ 594383 w 718277"/>
                <a:gd name="connsiteY714" fmla="*/ 428222 h 1211981"/>
                <a:gd name="connsiteX715" fmla="*/ 602800 w 718277"/>
                <a:gd name="connsiteY715" fmla="*/ 415430 h 1211981"/>
                <a:gd name="connsiteX716" fmla="*/ 569129 w 718277"/>
                <a:gd name="connsiteY716" fmla="*/ 663837 h 1211981"/>
                <a:gd name="connsiteX717" fmla="*/ 569955 w 718277"/>
                <a:gd name="connsiteY717" fmla="*/ 664332 h 1211981"/>
                <a:gd name="connsiteX718" fmla="*/ 569129 w 718277"/>
                <a:gd name="connsiteY718" fmla="*/ 663837 h 1211981"/>
                <a:gd name="connsiteX719" fmla="*/ 546104 w 718277"/>
                <a:gd name="connsiteY719" fmla="*/ 381841 h 1211981"/>
                <a:gd name="connsiteX720" fmla="*/ 545444 w 718277"/>
                <a:gd name="connsiteY720" fmla="*/ 379531 h 1211981"/>
                <a:gd name="connsiteX721" fmla="*/ 541648 w 718277"/>
                <a:gd name="connsiteY721" fmla="*/ 379861 h 1211981"/>
                <a:gd name="connsiteX722" fmla="*/ 540658 w 718277"/>
                <a:gd name="connsiteY722" fmla="*/ 380686 h 1211981"/>
                <a:gd name="connsiteX723" fmla="*/ 537109 w 718277"/>
                <a:gd name="connsiteY723" fmla="*/ 386628 h 1211981"/>
                <a:gd name="connsiteX724" fmla="*/ 544289 w 718277"/>
                <a:gd name="connsiteY724" fmla="*/ 383492 h 1211981"/>
                <a:gd name="connsiteX725" fmla="*/ 546104 w 718277"/>
                <a:gd name="connsiteY725" fmla="*/ 381924 h 1211981"/>
                <a:gd name="connsiteX726" fmla="*/ 545279 w 718277"/>
                <a:gd name="connsiteY726" fmla="*/ 405857 h 1211981"/>
                <a:gd name="connsiteX727" fmla="*/ 544784 w 718277"/>
                <a:gd name="connsiteY727" fmla="*/ 398760 h 1211981"/>
                <a:gd name="connsiteX728" fmla="*/ 540492 w 718277"/>
                <a:gd name="connsiteY728" fmla="*/ 398099 h 1211981"/>
                <a:gd name="connsiteX729" fmla="*/ 529516 w 718277"/>
                <a:gd name="connsiteY729" fmla="*/ 407095 h 1211981"/>
                <a:gd name="connsiteX730" fmla="*/ 517467 w 718277"/>
                <a:gd name="connsiteY730" fmla="*/ 411139 h 1211981"/>
                <a:gd name="connsiteX731" fmla="*/ 510700 w 718277"/>
                <a:gd name="connsiteY731" fmla="*/ 406517 h 1211981"/>
                <a:gd name="connsiteX732" fmla="*/ 512763 w 718277"/>
                <a:gd name="connsiteY732" fmla="*/ 402473 h 1211981"/>
                <a:gd name="connsiteX733" fmla="*/ 516642 w 718277"/>
                <a:gd name="connsiteY733" fmla="*/ 398017 h 1211981"/>
                <a:gd name="connsiteX734" fmla="*/ 514166 w 718277"/>
                <a:gd name="connsiteY734" fmla="*/ 393725 h 1211981"/>
                <a:gd name="connsiteX735" fmla="*/ 505088 w 718277"/>
                <a:gd name="connsiteY735" fmla="*/ 393808 h 1211981"/>
                <a:gd name="connsiteX736" fmla="*/ 499972 w 718277"/>
                <a:gd name="connsiteY736" fmla="*/ 399419 h 1211981"/>
                <a:gd name="connsiteX737" fmla="*/ 500137 w 718277"/>
                <a:gd name="connsiteY737" fmla="*/ 423765 h 1211981"/>
                <a:gd name="connsiteX738" fmla="*/ 502530 w 718277"/>
                <a:gd name="connsiteY738" fmla="*/ 435732 h 1211981"/>
                <a:gd name="connsiteX739" fmla="*/ 504346 w 718277"/>
                <a:gd name="connsiteY739" fmla="*/ 447863 h 1211981"/>
                <a:gd name="connsiteX740" fmla="*/ 499559 w 718277"/>
                <a:gd name="connsiteY740" fmla="*/ 454795 h 1211981"/>
                <a:gd name="connsiteX741" fmla="*/ 490976 w 718277"/>
                <a:gd name="connsiteY741" fmla="*/ 452897 h 1211981"/>
                <a:gd name="connsiteX742" fmla="*/ 483054 w 718277"/>
                <a:gd name="connsiteY742" fmla="*/ 450586 h 1211981"/>
                <a:gd name="connsiteX743" fmla="*/ 475626 w 718277"/>
                <a:gd name="connsiteY743" fmla="*/ 452649 h 1211981"/>
                <a:gd name="connsiteX744" fmla="*/ 449300 w 718277"/>
                <a:gd name="connsiteY744" fmla="*/ 456446 h 1211981"/>
                <a:gd name="connsiteX745" fmla="*/ 434445 w 718277"/>
                <a:gd name="connsiteY745" fmla="*/ 457519 h 1211981"/>
                <a:gd name="connsiteX746" fmla="*/ 423139 w 718277"/>
                <a:gd name="connsiteY746" fmla="*/ 458839 h 1211981"/>
                <a:gd name="connsiteX747" fmla="*/ 398051 w 718277"/>
                <a:gd name="connsiteY747" fmla="*/ 462140 h 1211981"/>
                <a:gd name="connsiteX748" fmla="*/ 383196 w 718277"/>
                <a:gd name="connsiteY748" fmla="*/ 463378 h 1211981"/>
                <a:gd name="connsiteX749" fmla="*/ 373788 w 718277"/>
                <a:gd name="connsiteY749" fmla="*/ 465606 h 1211981"/>
                <a:gd name="connsiteX750" fmla="*/ 365948 w 718277"/>
                <a:gd name="connsiteY750" fmla="*/ 466844 h 1211981"/>
                <a:gd name="connsiteX751" fmla="*/ 359758 w 718277"/>
                <a:gd name="connsiteY751" fmla="*/ 464038 h 1211981"/>
                <a:gd name="connsiteX752" fmla="*/ 360583 w 718277"/>
                <a:gd name="connsiteY752" fmla="*/ 458261 h 1211981"/>
                <a:gd name="connsiteX753" fmla="*/ 363307 w 718277"/>
                <a:gd name="connsiteY753" fmla="*/ 453475 h 1211981"/>
                <a:gd name="connsiteX754" fmla="*/ 363885 w 718277"/>
                <a:gd name="connsiteY754" fmla="*/ 439280 h 1211981"/>
                <a:gd name="connsiteX755" fmla="*/ 362151 w 718277"/>
                <a:gd name="connsiteY755" fmla="*/ 417823 h 1211981"/>
                <a:gd name="connsiteX756" fmla="*/ 362151 w 718277"/>
                <a:gd name="connsiteY756" fmla="*/ 413202 h 1211981"/>
                <a:gd name="connsiteX757" fmla="*/ 356375 w 718277"/>
                <a:gd name="connsiteY757" fmla="*/ 408910 h 1211981"/>
                <a:gd name="connsiteX758" fmla="*/ 338219 w 718277"/>
                <a:gd name="connsiteY758" fmla="*/ 411964 h 1211981"/>
                <a:gd name="connsiteX759" fmla="*/ 319155 w 718277"/>
                <a:gd name="connsiteY759" fmla="*/ 414522 h 1211981"/>
                <a:gd name="connsiteX760" fmla="*/ 302237 w 718277"/>
                <a:gd name="connsiteY760" fmla="*/ 415843 h 1211981"/>
                <a:gd name="connsiteX761" fmla="*/ 294397 w 718277"/>
                <a:gd name="connsiteY761" fmla="*/ 417080 h 1211981"/>
                <a:gd name="connsiteX762" fmla="*/ 290353 w 718277"/>
                <a:gd name="connsiteY762" fmla="*/ 421124 h 1211981"/>
                <a:gd name="connsiteX763" fmla="*/ 292581 w 718277"/>
                <a:gd name="connsiteY763" fmla="*/ 433173 h 1211981"/>
                <a:gd name="connsiteX764" fmla="*/ 296130 w 718277"/>
                <a:gd name="connsiteY764" fmla="*/ 458261 h 1211981"/>
                <a:gd name="connsiteX765" fmla="*/ 289693 w 718277"/>
                <a:gd name="connsiteY765" fmla="*/ 463378 h 1211981"/>
                <a:gd name="connsiteX766" fmla="*/ 264769 w 718277"/>
                <a:gd name="connsiteY766" fmla="*/ 467009 h 1211981"/>
                <a:gd name="connsiteX767" fmla="*/ 241002 w 718277"/>
                <a:gd name="connsiteY767" fmla="*/ 467504 h 1211981"/>
                <a:gd name="connsiteX768" fmla="*/ 221195 w 718277"/>
                <a:gd name="connsiteY768" fmla="*/ 467752 h 1211981"/>
                <a:gd name="connsiteX769" fmla="*/ 207991 w 718277"/>
                <a:gd name="connsiteY769" fmla="*/ 468908 h 1211981"/>
                <a:gd name="connsiteX770" fmla="*/ 180014 w 718277"/>
                <a:gd name="connsiteY770" fmla="*/ 470310 h 1211981"/>
                <a:gd name="connsiteX771" fmla="*/ 167883 w 718277"/>
                <a:gd name="connsiteY771" fmla="*/ 472621 h 1211981"/>
                <a:gd name="connsiteX772" fmla="*/ 163426 w 718277"/>
                <a:gd name="connsiteY772" fmla="*/ 472456 h 1211981"/>
                <a:gd name="connsiteX773" fmla="*/ 162518 w 718277"/>
                <a:gd name="connsiteY773" fmla="*/ 476665 h 1211981"/>
                <a:gd name="connsiteX774" fmla="*/ 165985 w 718277"/>
                <a:gd name="connsiteY774" fmla="*/ 488796 h 1211981"/>
                <a:gd name="connsiteX775" fmla="*/ 173495 w 718277"/>
                <a:gd name="connsiteY775" fmla="*/ 506540 h 1211981"/>
                <a:gd name="connsiteX776" fmla="*/ 183398 w 718277"/>
                <a:gd name="connsiteY776" fmla="*/ 533939 h 1211981"/>
                <a:gd name="connsiteX777" fmla="*/ 187194 w 718277"/>
                <a:gd name="connsiteY777" fmla="*/ 544833 h 1211981"/>
                <a:gd name="connsiteX778" fmla="*/ 199078 w 718277"/>
                <a:gd name="connsiteY778" fmla="*/ 558202 h 1211981"/>
                <a:gd name="connsiteX779" fmla="*/ 212365 w 718277"/>
                <a:gd name="connsiteY779" fmla="*/ 566785 h 1211981"/>
                <a:gd name="connsiteX780" fmla="*/ 237205 w 718277"/>
                <a:gd name="connsiteY780" fmla="*/ 582960 h 1211981"/>
                <a:gd name="connsiteX781" fmla="*/ 247439 w 718277"/>
                <a:gd name="connsiteY781" fmla="*/ 588984 h 1211981"/>
                <a:gd name="connsiteX782" fmla="*/ 257094 w 718277"/>
                <a:gd name="connsiteY782" fmla="*/ 595257 h 1211981"/>
                <a:gd name="connsiteX783" fmla="*/ 270711 w 718277"/>
                <a:gd name="connsiteY783" fmla="*/ 601446 h 1211981"/>
                <a:gd name="connsiteX784" fmla="*/ 280945 w 718277"/>
                <a:gd name="connsiteY784" fmla="*/ 607223 h 1211981"/>
                <a:gd name="connsiteX785" fmla="*/ 292086 w 718277"/>
                <a:gd name="connsiteY785" fmla="*/ 614403 h 1211981"/>
                <a:gd name="connsiteX786" fmla="*/ 314038 w 718277"/>
                <a:gd name="connsiteY786" fmla="*/ 622573 h 1211981"/>
                <a:gd name="connsiteX787" fmla="*/ 327242 w 718277"/>
                <a:gd name="connsiteY787" fmla="*/ 625626 h 1211981"/>
                <a:gd name="connsiteX788" fmla="*/ 346141 w 718277"/>
                <a:gd name="connsiteY788" fmla="*/ 627277 h 1211981"/>
                <a:gd name="connsiteX789" fmla="*/ 357860 w 718277"/>
                <a:gd name="connsiteY789" fmla="*/ 623976 h 1211981"/>
                <a:gd name="connsiteX790" fmla="*/ 377914 w 718277"/>
                <a:gd name="connsiteY790" fmla="*/ 614898 h 1211981"/>
                <a:gd name="connsiteX791" fmla="*/ 382948 w 718277"/>
                <a:gd name="connsiteY791" fmla="*/ 611102 h 1211981"/>
                <a:gd name="connsiteX792" fmla="*/ 402837 w 718277"/>
                <a:gd name="connsiteY792" fmla="*/ 599135 h 1211981"/>
                <a:gd name="connsiteX793" fmla="*/ 403828 w 718277"/>
                <a:gd name="connsiteY793" fmla="*/ 598310 h 1211981"/>
                <a:gd name="connsiteX794" fmla="*/ 427430 w 718277"/>
                <a:gd name="connsiteY794" fmla="*/ 582382 h 1211981"/>
                <a:gd name="connsiteX795" fmla="*/ 440635 w 718277"/>
                <a:gd name="connsiteY795" fmla="*/ 573717 h 1211981"/>
                <a:gd name="connsiteX796" fmla="*/ 445256 w 718277"/>
                <a:gd name="connsiteY796" fmla="*/ 569095 h 1211981"/>
                <a:gd name="connsiteX797" fmla="*/ 449713 w 718277"/>
                <a:gd name="connsiteY797" fmla="*/ 565712 h 1211981"/>
                <a:gd name="connsiteX798" fmla="*/ 452849 w 718277"/>
                <a:gd name="connsiteY798" fmla="*/ 563731 h 1211981"/>
                <a:gd name="connsiteX799" fmla="*/ 476782 w 718277"/>
                <a:gd name="connsiteY799" fmla="*/ 541779 h 1211981"/>
                <a:gd name="connsiteX800" fmla="*/ 489986 w 718277"/>
                <a:gd name="connsiteY800" fmla="*/ 531793 h 1211981"/>
                <a:gd name="connsiteX801" fmla="*/ 508885 w 718277"/>
                <a:gd name="connsiteY801" fmla="*/ 513389 h 1211981"/>
                <a:gd name="connsiteX802" fmla="*/ 515734 w 718277"/>
                <a:gd name="connsiteY802" fmla="*/ 502331 h 1211981"/>
                <a:gd name="connsiteX803" fmla="*/ 518623 w 718277"/>
                <a:gd name="connsiteY803" fmla="*/ 496719 h 1211981"/>
                <a:gd name="connsiteX804" fmla="*/ 523244 w 718277"/>
                <a:gd name="connsiteY804" fmla="*/ 480296 h 1211981"/>
                <a:gd name="connsiteX805" fmla="*/ 534551 w 718277"/>
                <a:gd name="connsiteY805" fmla="*/ 452237 h 1211981"/>
                <a:gd name="connsiteX806" fmla="*/ 540905 w 718277"/>
                <a:gd name="connsiteY806" fmla="*/ 426571 h 1211981"/>
                <a:gd name="connsiteX807" fmla="*/ 545444 w 718277"/>
                <a:gd name="connsiteY807" fmla="*/ 406022 h 1211981"/>
                <a:gd name="connsiteX808" fmla="*/ 527866 w 718277"/>
                <a:gd name="connsiteY808" fmla="*/ 851090 h 1211981"/>
                <a:gd name="connsiteX809" fmla="*/ 529846 w 718277"/>
                <a:gd name="connsiteY809" fmla="*/ 846882 h 1211981"/>
                <a:gd name="connsiteX810" fmla="*/ 525555 w 718277"/>
                <a:gd name="connsiteY810" fmla="*/ 838546 h 1211981"/>
                <a:gd name="connsiteX811" fmla="*/ 518458 w 718277"/>
                <a:gd name="connsiteY811" fmla="*/ 817749 h 1211981"/>
                <a:gd name="connsiteX812" fmla="*/ 512846 w 718277"/>
                <a:gd name="connsiteY812" fmla="*/ 801657 h 1211981"/>
                <a:gd name="connsiteX813" fmla="*/ 507977 w 718277"/>
                <a:gd name="connsiteY813" fmla="*/ 785316 h 1211981"/>
                <a:gd name="connsiteX814" fmla="*/ 503273 w 718277"/>
                <a:gd name="connsiteY814" fmla="*/ 775413 h 1211981"/>
                <a:gd name="connsiteX815" fmla="*/ 497413 w 718277"/>
                <a:gd name="connsiteY815" fmla="*/ 756432 h 1211981"/>
                <a:gd name="connsiteX816" fmla="*/ 493204 w 718277"/>
                <a:gd name="connsiteY816" fmla="*/ 741659 h 1211981"/>
                <a:gd name="connsiteX817" fmla="*/ 489326 w 718277"/>
                <a:gd name="connsiteY817" fmla="*/ 724742 h 1211981"/>
                <a:gd name="connsiteX818" fmla="*/ 486190 w 718277"/>
                <a:gd name="connsiteY818" fmla="*/ 709556 h 1211981"/>
                <a:gd name="connsiteX819" fmla="*/ 484952 w 718277"/>
                <a:gd name="connsiteY819" fmla="*/ 704935 h 1211981"/>
                <a:gd name="connsiteX820" fmla="*/ 485529 w 718277"/>
                <a:gd name="connsiteY820" fmla="*/ 697920 h 1211981"/>
                <a:gd name="connsiteX821" fmla="*/ 484952 w 718277"/>
                <a:gd name="connsiteY821" fmla="*/ 691400 h 1211981"/>
                <a:gd name="connsiteX822" fmla="*/ 479918 w 718277"/>
                <a:gd name="connsiteY822" fmla="*/ 687522 h 1211981"/>
                <a:gd name="connsiteX823" fmla="*/ 478019 w 718277"/>
                <a:gd name="connsiteY823" fmla="*/ 687192 h 1211981"/>
                <a:gd name="connsiteX824" fmla="*/ 464733 w 718277"/>
                <a:gd name="connsiteY824" fmla="*/ 687192 h 1211981"/>
                <a:gd name="connsiteX825" fmla="*/ 458626 w 718277"/>
                <a:gd name="connsiteY825" fmla="*/ 687357 h 1211981"/>
                <a:gd name="connsiteX826" fmla="*/ 452106 w 718277"/>
                <a:gd name="connsiteY826" fmla="*/ 686366 h 1211981"/>
                <a:gd name="connsiteX827" fmla="*/ 442038 w 718277"/>
                <a:gd name="connsiteY827" fmla="*/ 685376 h 1211981"/>
                <a:gd name="connsiteX828" fmla="*/ 439644 w 718277"/>
                <a:gd name="connsiteY828" fmla="*/ 685871 h 1211981"/>
                <a:gd name="connsiteX829" fmla="*/ 437169 w 718277"/>
                <a:gd name="connsiteY829" fmla="*/ 692968 h 1211981"/>
                <a:gd name="connsiteX830" fmla="*/ 438241 w 718277"/>
                <a:gd name="connsiteY830" fmla="*/ 697260 h 1211981"/>
                <a:gd name="connsiteX831" fmla="*/ 439644 w 718277"/>
                <a:gd name="connsiteY831" fmla="*/ 706668 h 1211981"/>
                <a:gd name="connsiteX832" fmla="*/ 441047 w 718277"/>
                <a:gd name="connsiteY832" fmla="*/ 715746 h 1211981"/>
                <a:gd name="connsiteX833" fmla="*/ 441047 w 718277"/>
                <a:gd name="connsiteY833" fmla="*/ 717479 h 1211981"/>
                <a:gd name="connsiteX834" fmla="*/ 445834 w 718277"/>
                <a:gd name="connsiteY834" fmla="*/ 732664 h 1211981"/>
                <a:gd name="connsiteX835" fmla="*/ 446907 w 718277"/>
                <a:gd name="connsiteY835" fmla="*/ 745043 h 1211981"/>
                <a:gd name="connsiteX836" fmla="*/ 446577 w 718277"/>
                <a:gd name="connsiteY836" fmla="*/ 748427 h 1211981"/>
                <a:gd name="connsiteX837" fmla="*/ 444101 w 718277"/>
                <a:gd name="connsiteY837" fmla="*/ 751398 h 1211981"/>
                <a:gd name="connsiteX838" fmla="*/ 440552 w 718277"/>
                <a:gd name="connsiteY838" fmla="*/ 750490 h 1211981"/>
                <a:gd name="connsiteX839" fmla="*/ 435353 w 718277"/>
                <a:gd name="connsiteY839" fmla="*/ 738936 h 1211981"/>
                <a:gd name="connsiteX840" fmla="*/ 433785 w 718277"/>
                <a:gd name="connsiteY840" fmla="*/ 736625 h 1211981"/>
                <a:gd name="connsiteX841" fmla="*/ 429659 w 718277"/>
                <a:gd name="connsiteY841" fmla="*/ 738193 h 1211981"/>
                <a:gd name="connsiteX842" fmla="*/ 427100 w 718277"/>
                <a:gd name="connsiteY842" fmla="*/ 744218 h 1211981"/>
                <a:gd name="connsiteX843" fmla="*/ 419920 w 718277"/>
                <a:gd name="connsiteY843" fmla="*/ 772029 h 1211981"/>
                <a:gd name="connsiteX844" fmla="*/ 412493 w 718277"/>
                <a:gd name="connsiteY844" fmla="*/ 793817 h 1211981"/>
                <a:gd name="connsiteX845" fmla="*/ 403332 w 718277"/>
                <a:gd name="connsiteY845" fmla="*/ 815109 h 1211981"/>
                <a:gd name="connsiteX846" fmla="*/ 400196 w 718277"/>
                <a:gd name="connsiteY846" fmla="*/ 827323 h 1211981"/>
                <a:gd name="connsiteX847" fmla="*/ 394667 w 718277"/>
                <a:gd name="connsiteY847" fmla="*/ 841682 h 1211981"/>
                <a:gd name="connsiteX848" fmla="*/ 387405 w 718277"/>
                <a:gd name="connsiteY848" fmla="*/ 862479 h 1211981"/>
                <a:gd name="connsiteX849" fmla="*/ 383526 w 718277"/>
                <a:gd name="connsiteY849" fmla="*/ 874693 h 1211981"/>
                <a:gd name="connsiteX850" fmla="*/ 382040 w 718277"/>
                <a:gd name="connsiteY850" fmla="*/ 882285 h 1211981"/>
                <a:gd name="connsiteX851" fmla="*/ 380142 w 718277"/>
                <a:gd name="connsiteY851" fmla="*/ 889796 h 1211981"/>
                <a:gd name="connsiteX852" fmla="*/ 379152 w 718277"/>
                <a:gd name="connsiteY852" fmla="*/ 895820 h 1211981"/>
                <a:gd name="connsiteX853" fmla="*/ 377667 w 718277"/>
                <a:gd name="connsiteY853" fmla="*/ 900771 h 1211981"/>
                <a:gd name="connsiteX854" fmla="*/ 372467 w 718277"/>
                <a:gd name="connsiteY854" fmla="*/ 921568 h 1211981"/>
                <a:gd name="connsiteX855" fmla="*/ 369414 w 718277"/>
                <a:gd name="connsiteY855" fmla="*/ 933865 h 1211981"/>
                <a:gd name="connsiteX856" fmla="*/ 366443 w 718277"/>
                <a:gd name="connsiteY856" fmla="*/ 956147 h 1211981"/>
                <a:gd name="connsiteX857" fmla="*/ 361326 w 718277"/>
                <a:gd name="connsiteY857" fmla="*/ 961842 h 1211981"/>
                <a:gd name="connsiteX858" fmla="*/ 353734 w 718277"/>
                <a:gd name="connsiteY858" fmla="*/ 957138 h 1211981"/>
                <a:gd name="connsiteX859" fmla="*/ 349525 w 718277"/>
                <a:gd name="connsiteY859" fmla="*/ 943521 h 1211981"/>
                <a:gd name="connsiteX860" fmla="*/ 344573 w 718277"/>
                <a:gd name="connsiteY860" fmla="*/ 927180 h 1211981"/>
                <a:gd name="connsiteX861" fmla="*/ 335578 w 718277"/>
                <a:gd name="connsiteY861" fmla="*/ 898296 h 1211981"/>
                <a:gd name="connsiteX862" fmla="*/ 331121 w 718277"/>
                <a:gd name="connsiteY862" fmla="*/ 881790 h 1211981"/>
                <a:gd name="connsiteX863" fmla="*/ 322373 w 718277"/>
                <a:gd name="connsiteY863" fmla="*/ 858683 h 1211981"/>
                <a:gd name="connsiteX864" fmla="*/ 312800 w 718277"/>
                <a:gd name="connsiteY864" fmla="*/ 831696 h 1211981"/>
                <a:gd name="connsiteX865" fmla="*/ 309334 w 718277"/>
                <a:gd name="connsiteY865" fmla="*/ 827157 h 1211981"/>
                <a:gd name="connsiteX866" fmla="*/ 306693 w 718277"/>
                <a:gd name="connsiteY866" fmla="*/ 818822 h 1211981"/>
                <a:gd name="connsiteX867" fmla="*/ 308426 w 718277"/>
                <a:gd name="connsiteY867" fmla="*/ 812633 h 1211981"/>
                <a:gd name="connsiteX868" fmla="*/ 299348 w 718277"/>
                <a:gd name="connsiteY868" fmla="*/ 796045 h 1211981"/>
                <a:gd name="connsiteX869" fmla="*/ 294562 w 718277"/>
                <a:gd name="connsiteY869" fmla="*/ 783665 h 1211981"/>
                <a:gd name="connsiteX870" fmla="*/ 288702 w 718277"/>
                <a:gd name="connsiteY870" fmla="*/ 771782 h 1211981"/>
                <a:gd name="connsiteX871" fmla="*/ 284741 w 718277"/>
                <a:gd name="connsiteY871" fmla="*/ 763282 h 1211981"/>
                <a:gd name="connsiteX872" fmla="*/ 283668 w 718277"/>
                <a:gd name="connsiteY872" fmla="*/ 749830 h 1211981"/>
                <a:gd name="connsiteX873" fmla="*/ 275993 w 718277"/>
                <a:gd name="connsiteY873" fmla="*/ 723256 h 1211981"/>
                <a:gd name="connsiteX874" fmla="*/ 278964 w 718277"/>
                <a:gd name="connsiteY874" fmla="*/ 710547 h 1211981"/>
                <a:gd name="connsiteX875" fmla="*/ 280202 w 718277"/>
                <a:gd name="connsiteY875" fmla="*/ 701964 h 1211981"/>
                <a:gd name="connsiteX876" fmla="*/ 273600 w 718277"/>
                <a:gd name="connsiteY876" fmla="*/ 700561 h 1211981"/>
                <a:gd name="connsiteX877" fmla="*/ 252060 w 718277"/>
                <a:gd name="connsiteY877" fmla="*/ 708154 h 1211981"/>
                <a:gd name="connsiteX878" fmla="*/ 238196 w 718277"/>
                <a:gd name="connsiteY878" fmla="*/ 712775 h 1211981"/>
                <a:gd name="connsiteX879" fmla="*/ 232831 w 718277"/>
                <a:gd name="connsiteY879" fmla="*/ 718469 h 1211981"/>
                <a:gd name="connsiteX880" fmla="*/ 226394 w 718277"/>
                <a:gd name="connsiteY880" fmla="*/ 728537 h 1211981"/>
                <a:gd name="connsiteX881" fmla="*/ 223919 w 718277"/>
                <a:gd name="connsiteY881" fmla="*/ 730601 h 1211981"/>
                <a:gd name="connsiteX882" fmla="*/ 223754 w 718277"/>
                <a:gd name="connsiteY882" fmla="*/ 732169 h 1211981"/>
                <a:gd name="connsiteX883" fmla="*/ 228375 w 718277"/>
                <a:gd name="connsiteY883" fmla="*/ 743970 h 1211981"/>
                <a:gd name="connsiteX884" fmla="*/ 222433 w 718277"/>
                <a:gd name="connsiteY884" fmla="*/ 749500 h 1211981"/>
                <a:gd name="connsiteX885" fmla="*/ 218719 w 718277"/>
                <a:gd name="connsiteY885" fmla="*/ 751315 h 1211981"/>
                <a:gd name="connsiteX886" fmla="*/ 214428 w 718277"/>
                <a:gd name="connsiteY886" fmla="*/ 763859 h 1211981"/>
                <a:gd name="connsiteX887" fmla="*/ 210219 w 718277"/>
                <a:gd name="connsiteY887" fmla="*/ 782180 h 1211981"/>
                <a:gd name="connsiteX888" fmla="*/ 201554 w 718277"/>
                <a:gd name="connsiteY888" fmla="*/ 811808 h 1211981"/>
                <a:gd name="connsiteX889" fmla="*/ 195034 w 718277"/>
                <a:gd name="connsiteY889" fmla="*/ 827570 h 1211981"/>
                <a:gd name="connsiteX890" fmla="*/ 197097 w 718277"/>
                <a:gd name="connsiteY890" fmla="*/ 831201 h 1211981"/>
                <a:gd name="connsiteX891" fmla="*/ 201059 w 718277"/>
                <a:gd name="connsiteY891" fmla="*/ 833100 h 1211981"/>
                <a:gd name="connsiteX892" fmla="*/ 221195 w 718277"/>
                <a:gd name="connsiteY892" fmla="*/ 837886 h 1211981"/>
                <a:gd name="connsiteX893" fmla="*/ 234730 w 718277"/>
                <a:gd name="connsiteY893" fmla="*/ 841600 h 1211981"/>
                <a:gd name="connsiteX894" fmla="*/ 259488 w 718277"/>
                <a:gd name="connsiteY894" fmla="*/ 852576 h 1211981"/>
                <a:gd name="connsiteX895" fmla="*/ 267823 w 718277"/>
                <a:gd name="connsiteY895" fmla="*/ 858848 h 1211981"/>
                <a:gd name="connsiteX896" fmla="*/ 271289 w 718277"/>
                <a:gd name="connsiteY896" fmla="*/ 860911 h 1211981"/>
                <a:gd name="connsiteX897" fmla="*/ 277149 w 718277"/>
                <a:gd name="connsiteY897" fmla="*/ 863470 h 1211981"/>
                <a:gd name="connsiteX898" fmla="*/ 291838 w 718277"/>
                <a:gd name="connsiteY898" fmla="*/ 872052 h 1211981"/>
                <a:gd name="connsiteX899" fmla="*/ 297945 w 718277"/>
                <a:gd name="connsiteY899" fmla="*/ 873868 h 1211981"/>
                <a:gd name="connsiteX900" fmla="*/ 297450 w 718277"/>
                <a:gd name="connsiteY900" fmla="*/ 875518 h 1211981"/>
                <a:gd name="connsiteX901" fmla="*/ 296130 w 718277"/>
                <a:gd name="connsiteY901" fmla="*/ 875436 h 1211981"/>
                <a:gd name="connsiteX902" fmla="*/ 297450 w 718277"/>
                <a:gd name="connsiteY902" fmla="*/ 876674 h 1211981"/>
                <a:gd name="connsiteX903" fmla="*/ 298771 w 718277"/>
                <a:gd name="connsiteY903" fmla="*/ 888392 h 1211981"/>
                <a:gd name="connsiteX904" fmla="*/ 297863 w 718277"/>
                <a:gd name="connsiteY904" fmla="*/ 889218 h 1211981"/>
                <a:gd name="connsiteX905" fmla="*/ 289363 w 718277"/>
                <a:gd name="connsiteY905" fmla="*/ 897305 h 1211981"/>
                <a:gd name="connsiteX906" fmla="*/ 283421 w 718277"/>
                <a:gd name="connsiteY906" fmla="*/ 902257 h 1211981"/>
                <a:gd name="connsiteX907" fmla="*/ 266090 w 718277"/>
                <a:gd name="connsiteY907" fmla="*/ 917855 h 1211981"/>
                <a:gd name="connsiteX908" fmla="*/ 262046 w 718277"/>
                <a:gd name="connsiteY908" fmla="*/ 930564 h 1211981"/>
                <a:gd name="connsiteX909" fmla="*/ 270711 w 718277"/>
                <a:gd name="connsiteY909" fmla="*/ 950865 h 1211981"/>
                <a:gd name="connsiteX910" fmla="*/ 271537 w 718277"/>
                <a:gd name="connsiteY910" fmla="*/ 951691 h 1211981"/>
                <a:gd name="connsiteX911" fmla="*/ 275581 w 718277"/>
                <a:gd name="connsiteY911" fmla="*/ 955982 h 1211981"/>
                <a:gd name="connsiteX912" fmla="*/ 298771 w 718277"/>
                <a:gd name="connsiteY912" fmla="*/ 988663 h 1211981"/>
                <a:gd name="connsiteX913" fmla="*/ 303310 w 718277"/>
                <a:gd name="connsiteY913" fmla="*/ 995182 h 1211981"/>
                <a:gd name="connsiteX914" fmla="*/ 308674 w 718277"/>
                <a:gd name="connsiteY914" fmla="*/ 1003270 h 1211981"/>
                <a:gd name="connsiteX915" fmla="*/ 309169 w 718277"/>
                <a:gd name="connsiteY915" fmla="*/ 1004756 h 1211981"/>
                <a:gd name="connsiteX916" fmla="*/ 315854 w 718277"/>
                <a:gd name="connsiteY916" fmla="*/ 1012926 h 1211981"/>
                <a:gd name="connsiteX917" fmla="*/ 321301 w 718277"/>
                <a:gd name="connsiteY917" fmla="*/ 1022004 h 1211981"/>
                <a:gd name="connsiteX918" fmla="*/ 323529 w 718277"/>
                <a:gd name="connsiteY918" fmla="*/ 1025883 h 1211981"/>
                <a:gd name="connsiteX919" fmla="*/ 335495 w 718277"/>
                <a:gd name="connsiteY919" fmla="*/ 1040408 h 1211981"/>
                <a:gd name="connsiteX920" fmla="*/ 340859 w 718277"/>
                <a:gd name="connsiteY920" fmla="*/ 1048990 h 1211981"/>
                <a:gd name="connsiteX921" fmla="*/ 351836 w 718277"/>
                <a:gd name="connsiteY921" fmla="*/ 1063103 h 1211981"/>
                <a:gd name="connsiteX922" fmla="*/ 355384 w 718277"/>
                <a:gd name="connsiteY922" fmla="*/ 1064093 h 1211981"/>
                <a:gd name="connsiteX923" fmla="*/ 363389 w 718277"/>
                <a:gd name="connsiteY923" fmla="*/ 1058398 h 1211981"/>
                <a:gd name="connsiteX924" fmla="*/ 372055 w 718277"/>
                <a:gd name="connsiteY924" fmla="*/ 1044534 h 1211981"/>
                <a:gd name="connsiteX925" fmla="*/ 377667 w 718277"/>
                <a:gd name="connsiteY925" fmla="*/ 1038344 h 1211981"/>
                <a:gd name="connsiteX926" fmla="*/ 385919 w 718277"/>
                <a:gd name="connsiteY926" fmla="*/ 1027781 h 1211981"/>
                <a:gd name="connsiteX927" fmla="*/ 401269 w 718277"/>
                <a:gd name="connsiteY927" fmla="*/ 1013834 h 1211981"/>
                <a:gd name="connsiteX928" fmla="*/ 410595 w 718277"/>
                <a:gd name="connsiteY928" fmla="*/ 1002445 h 1211981"/>
                <a:gd name="connsiteX929" fmla="*/ 425037 w 718277"/>
                <a:gd name="connsiteY929" fmla="*/ 984702 h 1211981"/>
                <a:gd name="connsiteX930" fmla="*/ 438159 w 718277"/>
                <a:gd name="connsiteY930" fmla="*/ 971250 h 1211981"/>
                <a:gd name="connsiteX931" fmla="*/ 445091 w 718277"/>
                <a:gd name="connsiteY931" fmla="*/ 964978 h 1211981"/>
                <a:gd name="connsiteX932" fmla="*/ 459368 w 718277"/>
                <a:gd name="connsiteY932" fmla="*/ 949545 h 1211981"/>
                <a:gd name="connsiteX933" fmla="*/ 473315 w 718277"/>
                <a:gd name="connsiteY933" fmla="*/ 935681 h 1211981"/>
                <a:gd name="connsiteX934" fmla="*/ 473728 w 718277"/>
                <a:gd name="connsiteY934" fmla="*/ 932462 h 1211981"/>
                <a:gd name="connsiteX935" fmla="*/ 461101 w 718277"/>
                <a:gd name="connsiteY935" fmla="*/ 922394 h 1211981"/>
                <a:gd name="connsiteX936" fmla="*/ 441047 w 718277"/>
                <a:gd name="connsiteY936" fmla="*/ 909107 h 1211981"/>
                <a:gd name="connsiteX937" fmla="*/ 428091 w 718277"/>
                <a:gd name="connsiteY937" fmla="*/ 893839 h 1211981"/>
                <a:gd name="connsiteX938" fmla="*/ 428916 w 718277"/>
                <a:gd name="connsiteY938" fmla="*/ 884761 h 1211981"/>
                <a:gd name="connsiteX939" fmla="*/ 436673 w 718277"/>
                <a:gd name="connsiteY939" fmla="*/ 881708 h 1211981"/>
                <a:gd name="connsiteX940" fmla="*/ 442863 w 718277"/>
                <a:gd name="connsiteY940" fmla="*/ 881626 h 1211981"/>
                <a:gd name="connsiteX941" fmla="*/ 457470 w 718277"/>
                <a:gd name="connsiteY941" fmla="*/ 875601 h 1211981"/>
                <a:gd name="connsiteX942" fmla="*/ 474636 w 718277"/>
                <a:gd name="connsiteY942" fmla="*/ 868999 h 1211981"/>
                <a:gd name="connsiteX943" fmla="*/ 481238 w 718277"/>
                <a:gd name="connsiteY943" fmla="*/ 866853 h 1211981"/>
                <a:gd name="connsiteX944" fmla="*/ 487015 w 718277"/>
                <a:gd name="connsiteY944" fmla="*/ 867678 h 1211981"/>
                <a:gd name="connsiteX945" fmla="*/ 497743 w 718277"/>
                <a:gd name="connsiteY945" fmla="*/ 862562 h 1211981"/>
                <a:gd name="connsiteX946" fmla="*/ 512846 w 718277"/>
                <a:gd name="connsiteY946" fmla="*/ 856290 h 1211981"/>
                <a:gd name="connsiteX947" fmla="*/ 527948 w 718277"/>
                <a:gd name="connsiteY947" fmla="*/ 851338 h 1211981"/>
                <a:gd name="connsiteX948" fmla="*/ 485777 w 718277"/>
                <a:gd name="connsiteY948" fmla="*/ 424673 h 1211981"/>
                <a:gd name="connsiteX949" fmla="*/ 486025 w 718277"/>
                <a:gd name="connsiteY949" fmla="*/ 421289 h 1211981"/>
                <a:gd name="connsiteX950" fmla="*/ 484704 w 718277"/>
                <a:gd name="connsiteY950" fmla="*/ 414192 h 1211981"/>
                <a:gd name="connsiteX951" fmla="*/ 484704 w 718277"/>
                <a:gd name="connsiteY951" fmla="*/ 395376 h 1211981"/>
                <a:gd name="connsiteX952" fmla="*/ 484704 w 718277"/>
                <a:gd name="connsiteY952" fmla="*/ 386710 h 1211981"/>
                <a:gd name="connsiteX953" fmla="*/ 478432 w 718277"/>
                <a:gd name="connsiteY953" fmla="*/ 381016 h 1211981"/>
                <a:gd name="connsiteX954" fmla="*/ 450951 w 718277"/>
                <a:gd name="connsiteY954" fmla="*/ 380438 h 1211981"/>
                <a:gd name="connsiteX955" fmla="*/ 416372 w 718277"/>
                <a:gd name="connsiteY955" fmla="*/ 382089 h 1211981"/>
                <a:gd name="connsiteX956" fmla="*/ 400857 w 718277"/>
                <a:gd name="connsiteY956" fmla="*/ 381924 h 1211981"/>
                <a:gd name="connsiteX957" fmla="*/ 396648 w 718277"/>
                <a:gd name="connsiteY957" fmla="*/ 384482 h 1211981"/>
                <a:gd name="connsiteX958" fmla="*/ 398133 w 718277"/>
                <a:gd name="connsiteY958" fmla="*/ 396861 h 1211981"/>
                <a:gd name="connsiteX959" fmla="*/ 400114 w 718277"/>
                <a:gd name="connsiteY959" fmla="*/ 404289 h 1211981"/>
                <a:gd name="connsiteX960" fmla="*/ 397556 w 718277"/>
                <a:gd name="connsiteY960" fmla="*/ 415512 h 1211981"/>
                <a:gd name="connsiteX961" fmla="*/ 398876 w 718277"/>
                <a:gd name="connsiteY961" fmla="*/ 437712 h 1211981"/>
                <a:gd name="connsiteX962" fmla="*/ 404158 w 718277"/>
                <a:gd name="connsiteY962" fmla="*/ 441178 h 1211981"/>
                <a:gd name="connsiteX963" fmla="*/ 433290 w 718277"/>
                <a:gd name="connsiteY963" fmla="*/ 439033 h 1211981"/>
                <a:gd name="connsiteX964" fmla="*/ 446659 w 718277"/>
                <a:gd name="connsiteY964" fmla="*/ 439528 h 1211981"/>
                <a:gd name="connsiteX965" fmla="*/ 467704 w 718277"/>
                <a:gd name="connsiteY965" fmla="*/ 442334 h 1211981"/>
                <a:gd name="connsiteX966" fmla="*/ 484704 w 718277"/>
                <a:gd name="connsiteY966" fmla="*/ 429377 h 1211981"/>
                <a:gd name="connsiteX967" fmla="*/ 485777 w 718277"/>
                <a:gd name="connsiteY967" fmla="*/ 424508 h 1211981"/>
                <a:gd name="connsiteX968" fmla="*/ 481733 w 718277"/>
                <a:gd name="connsiteY968" fmla="*/ 367152 h 1211981"/>
                <a:gd name="connsiteX969" fmla="*/ 473811 w 718277"/>
                <a:gd name="connsiteY969" fmla="*/ 364676 h 1211981"/>
                <a:gd name="connsiteX970" fmla="*/ 460359 w 718277"/>
                <a:gd name="connsiteY970" fmla="*/ 365584 h 1211981"/>
                <a:gd name="connsiteX971" fmla="*/ 453096 w 718277"/>
                <a:gd name="connsiteY971" fmla="*/ 365831 h 1211981"/>
                <a:gd name="connsiteX972" fmla="*/ 444679 w 718277"/>
                <a:gd name="connsiteY972" fmla="*/ 365831 h 1211981"/>
                <a:gd name="connsiteX973" fmla="*/ 431804 w 718277"/>
                <a:gd name="connsiteY973" fmla="*/ 368059 h 1211981"/>
                <a:gd name="connsiteX974" fmla="*/ 420416 w 718277"/>
                <a:gd name="connsiteY974" fmla="*/ 369215 h 1211981"/>
                <a:gd name="connsiteX975" fmla="*/ 417445 w 718277"/>
                <a:gd name="connsiteY975" fmla="*/ 371278 h 1211981"/>
                <a:gd name="connsiteX976" fmla="*/ 420993 w 718277"/>
                <a:gd name="connsiteY976" fmla="*/ 372598 h 1211981"/>
                <a:gd name="connsiteX977" fmla="*/ 438654 w 718277"/>
                <a:gd name="connsiteY977" fmla="*/ 371361 h 1211981"/>
                <a:gd name="connsiteX978" fmla="*/ 457883 w 718277"/>
                <a:gd name="connsiteY978" fmla="*/ 369132 h 1211981"/>
                <a:gd name="connsiteX979" fmla="*/ 474058 w 718277"/>
                <a:gd name="connsiteY979" fmla="*/ 369132 h 1211981"/>
                <a:gd name="connsiteX980" fmla="*/ 481816 w 718277"/>
                <a:gd name="connsiteY980" fmla="*/ 367069 h 1211981"/>
                <a:gd name="connsiteX981" fmla="*/ 479010 w 718277"/>
                <a:gd name="connsiteY981" fmla="*/ 329189 h 1211981"/>
                <a:gd name="connsiteX982" fmla="*/ 477277 w 718277"/>
                <a:gd name="connsiteY982" fmla="*/ 326218 h 1211981"/>
                <a:gd name="connsiteX983" fmla="*/ 466796 w 718277"/>
                <a:gd name="connsiteY983" fmla="*/ 328941 h 1211981"/>
                <a:gd name="connsiteX984" fmla="*/ 466548 w 718277"/>
                <a:gd name="connsiteY984" fmla="*/ 330427 h 1211981"/>
                <a:gd name="connsiteX985" fmla="*/ 468281 w 718277"/>
                <a:gd name="connsiteY985" fmla="*/ 330922 h 1211981"/>
                <a:gd name="connsiteX986" fmla="*/ 472078 w 718277"/>
                <a:gd name="connsiteY986" fmla="*/ 330922 h 1211981"/>
                <a:gd name="connsiteX987" fmla="*/ 479175 w 718277"/>
                <a:gd name="connsiteY987" fmla="*/ 329272 h 1211981"/>
                <a:gd name="connsiteX988" fmla="*/ 473315 w 718277"/>
                <a:gd name="connsiteY988" fmla="*/ 333893 h 1211981"/>
                <a:gd name="connsiteX989" fmla="*/ 471665 w 718277"/>
                <a:gd name="connsiteY989" fmla="*/ 333315 h 1211981"/>
                <a:gd name="connsiteX990" fmla="*/ 467043 w 718277"/>
                <a:gd name="connsiteY990" fmla="*/ 332160 h 1211981"/>
                <a:gd name="connsiteX991" fmla="*/ 465063 w 718277"/>
                <a:gd name="connsiteY991" fmla="*/ 333811 h 1211981"/>
                <a:gd name="connsiteX992" fmla="*/ 466548 w 718277"/>
                <a:gd name="connsiteY992" fmla="*/ 334471 h 1211981"/>
                <a:gd name="connsiteX993" fmla="*/ 471417 w 718277"/>
                <a:gd name="connsiteY993" fmla="*/ 334471 h 1211981"/>
                <a:gd name="connsiteX994" fmla="*/ 473233 w 718277"/>
                <a:gd name="connsiteY994" fmla="*/ 333976 h 1211981"/>
                <a:gd name="connsiteX995" fmla="*/ 458543 w 718277"/>
                <a:gd name="connsiteY995" fmla="*/ 332078 h 1211981"/>
                <a:gd name="connsiteX996" fmla="*/ 458956 w 718277"/>
                <a:gd name="connsiteY996" fmla="*/ 330179 h 1211981"/>
                <a:gd name="connsiteX997" fmla="*/ 452354 w 718277"/>
                <a:gd name="connsiteY997" fmla="*/ 331500 h 1211981"/>
                <a:gd name="connsiteX998" fmla="*/ 452684 w 718277"/>
                <a:gd name="connsiteY998" fmla="*/ 332985 h 1211981"/>
                <a:gd name="connsiteX999" fmla="*/ 457223 w 718277"/>
                <a:gd name="connsiteY999" fmla="*/ 332160 h 1211981"/>
                <a:gd name="connsiteX1000" fmla="*/ 458543 w 718277"/>
                <a:gd name="connsiteY1000" fmla="*/ 332160 h 1211981"/>
                <a:gd name="connsiteX1001" fmla="*/ 440965 w 718277"/>
                <a:gd name="connsiteY1001" fmla="*/ 336699 h 1211981"/>
                <a:gd name="connsiteX1002" fmla="*/ 443523 w 718277"/>
                <a:gd name="connsiteY1002" fmla="*/ 335956 h 1211981"/>
                <a:gd name="connsiteX1003" fmla="*/ 440140 w 718277"/>
                <a:gd name="connsiteY1003" fmla="*/ 334636 h 1211981"/>
                <a:gd name="connsiteX1004" fmla="*/ 436013 w 718277"/>
                <a:gd name="connsiteY1004" fmla="*/ 336782 h 1211981"/>
                <a:gd name="connsiteX1005" fmla="*/ 440882 w 718277"/>
                <a:gd name="connsiteY1005" fmla="*/ 336782 h 1211981"/>
                <a:gd name="connsiteX1006" fmla="*/ 426770 w 718277"/>
                <a:gd name="connsiteY1006" fmla="*/ 714343 h 1211981"/>
                <a:gd name="connsiteX1007" fmla="*/ 427100 w 718277"/>
                <a:gd name="connsiteY1007" fmla="*/ 695857 h 1211981"/>
                <a:gd name="connsiteX1008" fmla="*/ 424047 w 718277"/>
                <a:gd name="connsiteY1008" fmla="*/ 672832 h 1211981"/>
                <a:gd name="connsiteX1009" fmla="*/ 420911 w 718277"/>
                <a:gd name="connsiteY1009" fmla="*/ 655831 h 1211981"/>
                <a:gd name="connsiteX1010" fmla="*/ 419838 w 718277"/>
                <a:gd name="connsiteY1010" fmla="*/ 644608 h 1211981"/>
                <a:gd name="connsiteX1011" fmla="*/ 418600 w 718277"/>
                <a:gd name="connsiteY1011" fmla="*/ 633467 h 1211981"/>
                <a:gd name="connsiteX1012" fmla="*/ 418270 w 718277"/>
                <a:gd name="connsiteY1012" fmla="*/ 626864 h 1211981"/>
                <a:gd name="connsiteX1013" fmla="*/ 417032 w 718277"/>
                <a:gd name="connsiteY1013" fmla="*/ 619107 h 1211981"/>
                <a:gd name="connsiteX1014" fmla="*/ 417197 w 718277"/>
                <a:gd name="connsiteY1014" fmla="*/ 615806 h 1211981"/>
                <a:gd name="connsiteX1015" fmla="*/ 415959 w 718277"/>
                <a:gd name="connsiteY1015" fmla="*/ 603427 h 1211981"/>
                <a:gd name="connsiteX1016" fmla="*/ 411998 w 718277"/>
                <a:gd name="connsiteY1016" fmla="*/ 602519 h 1211981"/>
                <a:gd name="connsiteX1017" fmla="*/ 387157 w 718277"/>
                <a:gd name="connsiteY1017" fmla="*/ 621747 h 1211981"/>
                <a:gd name="connsiteX1018" fmla="*/ 375603 w 718277"/>
                <a:gd name="connsiteY1018" fmla="*/ 628020 h 1211981"/>
                <a:gd name="connsiteX1019" fmla="*/ 372220 w 718277"/>
                <a:gd name="connsiteY1019" fmla="*/ 629588 h 1211981"/>
                <a:gd name="connsiteX1020" fmla="*/ 332937 w 718277"/>
                <a:gd name="connsiteY1020" fmla="*/ 639491 h 1211981"/>
                <a:gd name="connsiteX1021" fmla="*/ 320805 w 718277"/>
                <a:gd name="connsiteY1021" fmla="*/ 637180 h 1211981"/>
                <a:gd name="connsiteX1022" fmla="*/ 299018 w 718277"/>
                <a:gd name="connsiteY1022" fmla="*/ 630000 h 1211981"/>
                <a:gd name="connsiteX1023" fmla="*/ 290023 w 718277"/>
                <a:gd name="connsiteY1023" fmla="*/ 625626 h 1211981"/>
                <a:gd name="connsiteX1024" fmla="*/ 284741 w 718277"/>
                <a:gd name="connsiteY1024" fmla="*/ 627112 h 1211981"/>
                <a:gd name="connsiteX1025" fmla="*/ 283421 w 718277"/>
                <a:gd name="connsiteY1025" fmla="*/ 631816 h 1211981"/>
                <a:gd name="connsiteX1026" fmla="*/ 284576 w 718277"/>
                <a:gd name="connsiteY1026" fmla="*/ 648817 h 1211981"/>
                <a:gd name="connsiteX1027" fmla="*/ 284824 w 718277"/>
                <a:gd name="connsiteY1027" fmla="*/ 657482 h 1211981"/>
                <a:gd name="connsiteX1028" fmla="*/ 285896 w 718277"/>
                <a:gd name="connsiteY1028" fmla="*/ 665652 h 1211981"/>
                <a:gd name="connsiteX1029" fmla="*/ 287464 w 718277"/>
                <a:gd name="connsiteY1029" fmla="*/ 672997 h 1211981"/>
                <a:gd name="connsiteX1030" fmla="*/ 291756 w 718277"/>
                <a:gd name="connsiteY1030" fmla="*/ 683148 h 1211981"/>
                <a:gd name="connsiteX1031" fmla="*/ 292003 w 718277"/>
                <a:gd name="connsiteY1031" fmla="*/ 692308 h 1211981"/>
                <a:gd name="connsiteX1032" fmla="*/ 289280 w 718277"/>
                <a:gd name="connsiteY1032" fmla="*/ 699240 h 1211981"/>
                <a:gd name="connsiteX1033" fmla="*/ 290353 w 718277"/>
                <a:gd name="connsiteY1033" fmla="*/ 706998 h 1211981"/>
                <a:gd name="connsiteX1034" fmla="*/ 293159 w 718277"/>
                <a:gd name="connsiteY1034" fmla="*/ 725237 h 1211981"/>
                <a:gd name="connsiteX1035" fmla="*/ 295800 w 718277"/>
                <a:gd name="connsiteY1035" fmla="*/ 740009 h 1211981"/>
                <a:gd name="connsiteX1036" fmla="*/ 295965 w 718277"/>
                <a:gd name="connsiteY1036" fmla="*/ 742237 h 1211981"/>
                <a:gd name="connsiteX1037" fmla="*/ 297368 w 718277"/>
                <a:gd name="connsiteY1037" fmla="*/ 749334 h 1211981"/>
                <a:gd name="connsiteX1038" fmla="*/ 298523 w 718277"/>
                <a:gd name="connsiteY1038" fmla="*/ 755772 h 1211981"/>
                <a:gd name="connsiteX1039" fmla="*/ 301081 w 718277"/>
                <a:gd name="connsiteY1039" fmla="*/ 761631 h 1211981"/>
                <a:gd name="connsiteX1040" fmla="*/ 301494 w 718277"/>
                <a:gd name="connsiteY1040" fmla="*/ 765345 h 1211981"/>
                <a:gd name="connsiteX1041" fmla="*/ 301659 w 718277"/>
                <a:gd name="connsiteY1041" fmla="*/ 769719 h 1211981"/>
                <a:gd name="connsiteX1042" fmla="*/ 305950 w 718277"/>
                <a:gd name="connsiteY1042" fmla="*/ 776404 h 1211981"/>
                <a:gd name="connsiteX1043" fmla="*/ 312223 w 718277"/>
                <a:gd name="connsiteY1043" fmla="*/ 781025 h 1211981"/>
                <a:gd name="connsiteX1044" fmla="*/ 323529 w 718277"/>
                <a:gd name="connsiteY1044" fmla="*/ 782345 h 1211981"/>
                <a:gd name="connsiteX1045" fmla="*/ 332772 w 718277"/>
                <a:gd name="connsiteY1045" fmla="*/ 781355 h 1211981"/>
                <a:gd name="connsiteX1046" fmla="*/ 356127 w 718277"/>
                <a:gd name="connsiteY1046" fmla="*/ 780282 h 1211981"/>
                <a:gd name="connsiteX1047" fmla="*/ 379812 w 718277"/>
                <a:gd name="connsiteY1047" fmla="*/ 777806 h 1211981"/>
                <a:gd name="connsiteX1048" fmla="*/ 386992 w 718277"/>
                <a:gd name="connsiteY1048" fmla="*/ 776651 h 1211981"/>
                <a:gd name="connsiteX1049" fmla="*/ 397638 w 718277"/>
                <a:gd name="connsiteY1049" fmla="*/ 775495 h 1211981"/>
                <a:gd name="connsiteX1050" fmla="*/ 398051 w 718277"/>
                <a:gd name="connsiteY1050" fmla="*/ 776568 h 1211981"/>
                <a:gd name="connsiteX1051" fmla="*/ 397968 w 718277"/>
                <a:gd name="connsiteY1051" fmla="*/ 777641 h 1211981"/>
                <a:gd name="connsiteX1052" fmla="*/ 399454 w 718277"/>
                <a:gd name="connsiteY1052" fmla="*/ 776568 h 1211981"/>
                <a:gd name="connsiteX1053" fmla="*/ 403250 w 718277"/>
                <a:gd name="connsiteY1053" fmla="*/ 775743 h 1211981"/>
                <a:gd name="connsiteX1054" fmla="*/ 411338 w 718277"/>
                <a:gd name="connsiteY1054" fmla="*/ 764602 h 1211981"/>
                <a:gd name="connsiteX1055" fmla="*/ 417362 w 718277"/>
                <a:gd name="connsiteY1055" fmla="*/ 742072 h 1211981"/>
                <a:gd name="connsiteX1056" fmla="*/ 419755 w 718277"/>
                <a:gd name="connsiteY1056" fmla="*/ 730683 h 1211981"/>
                <a:gd name="connsiteX1057" fmla="*/ 424212 w 718277"/>
                <a:gd name="connsiteY1057" fmla="*/ 719460 h 1211981"/>
                <a:gd name="connsiteX1058" fmla="*/ 426853 w 718277"/>
                <a:gd name="connsiteY1058" fmla="*/ 714013 h 1211981"/>
                <a:gd name="connsiteX1059" fmla="*/ 401517 w 718277"/>
                <a:gd name="connsiteY1059" fmla="*/ 792661 h 1211981"/>
                <a:gd name="connsiteX1060" fmla="*/ 397308 w 718277"/>
                <a:gd name="connsiteY1060" fmla="*/ 788617 h 1211981"/>
                <a:gd name="connsiteX1061" fmla="*/ 396648 w 718277"/>
                <a:gd name="connsiteY1061" fmla="*/ 788617 h 1211981"/>
                <a:gd name="connsiteX1062" fmla="*/ 379069 w 718277"/>
                <a:gd name="connsiteY1062" fmla="*/ 789195 h 1211981"/>
                <a:gd name="connsiteX1063" fmla="*/ 365205 w 718277"/>
                <a:gd name="connsiteY1063" fmla="*/ 790846 h 1211981"/>
                <a:gd name="connsiteX1064" fmla="*/ 337393 w 718277"/>
                <a:gd name="connsiteY1064" fmla="*/ 794394 h 1211981"/>
                <a:gd name="connsiteX1065" fmla="*/ 334587 w 718277"/>
                <a:gd name="connsiteY1065" fmla="*/ 794394 h 1211981"/>
                <a:gd name="connsiteX1066" fmla="*/ 317587 w 718277"/>
                <a:gd name="connsiteY1066" fmla="*/ 795549 h 1211981"/>
                <a:gd name="connsiteX1067" fmla="*/ 315606 w 718277"/>
                <a:gd name="connsiteY1067" fmla="*/ 796458 h 1211981"/>
                <a:gd name="connsiteX1068" fmla="*/ 317999 w 718277"/>
                <a:gd name="connsiteY1068" fmla="*/ 808506 h 1211981"/>
                <a:gd name="connsiteX1069" fmla="*/ 324684 w 718277"/>
                <a:gd name="connsiteY1069" fmla="*/ 810569 h 1211981"/>
                <a:gd name="connsiteX1070" fmla="*/ 327903 w 718277"/>
                <a:gd name="connsiteY1070" fmla="*/ 810157 h 1211981"/>
                <a:gd name="connsiteX1071" fmla="*/ 335743 w 718277"/>
                <a:gd name="connsiteY1071" fmla="*/ 808176 h 1211981"/>
                <a:gd name="connsiteX1072" fmla="*/ 340859 w 718277"/>
                <a:gd name="connsiteY1072" fmla="*/ 804875 h 1211981"/>
                <a:gd name="connsiteX1073" fmla="*/ 361244 w 718277"/>
                <a:gd name="connsiteY1073" fmla="*/ 799181 h 1211981"/>
                <a:gd name="connsiteX1074" fmla="*/ 363224 w 718277"/>
                <a:gd name="connsiteY1074" fmla="*/ 799099 h 1211981"/>
                <a:gd name="connsiteX1075" fmla="*/ 375026 w 718277"/>
                <a:gd name="connsiteY1075" fmla="*/ 795880 h 1211981"/>
                <a:gd name="connsiteX1076" fmla="*/ 385177 w 718277"/>
                <a:gd name="connsiteY1076" fmla="*/ 791011 h 1211981"/>
                <a:gd name="connsiteX1077" fmla="*/ 396565 w 718277"/>
                <a:gd name="connsiteY1077" fmla="*/ 791011 h 1211981"/>
                <a:gd name="connsiteX1078" fmla="*/ 401434 w 718277"/>
                <a:gd name="connsiteY1078" fmla="*/ 792661 h 1211981"/>
                <a:gd name="connsiteX1079" fmla="*/ 395162 w 718277"/>
                <a:gd name="connsiteY1079" fmla="*/ 800254 h 1211981"/>
                <a:gd name="connsiteX1080" fmla="*/ 395740 w 718277"/>
                <a:gd name="connsiteY1080" fmla="*/ 799511 h 1211981"/>
                <a:gd name="connsiteX1081" fmla="*/ 395162 w 718277"/>
                <a:gd name="connsiteY1081" fmla="*/ 800254 h 1211981"/>
                <a:gd name="connsiteX1082" fmla="*/ 393099 w 718277"/>
                <a:gd name="connsiteY1082" fmla="*/ 806938 h 1211981"/>
                <a:gd name="connsiteX1083" fmla="*/ 394172 w 718277"/>
                <a:gd name="connsiteY1083" fmla="*/ 805205 h 1211981"/>
                <a:gd name="connsiteX1084" fmla="*/ 391531 w 718277"/>
                <a:gd name="connsiteY1084" fmla="*/ 804958 h 1211981"/>
                <a:gd name="connsiteX1085" fmla="*/ 377254 w 718277"/>
                <a:gd name="connsiteY1085" fmla="*/ 807269 h 1211981"/>
                <a:gd name="connsiteX1086" fmla="*/ 367681 w 718277"/>
                <a:gd name="connsiteY1086" fmla="*/ 809167 h 1211981"/>
                <a:gd name="connsiteX1087" fmla="*/ 356209 w 718277"/>
                <a:gd name="connsiteY1087" fmla="*/ 812963 h 1211981"/>
                <a:gd name="connsiteX1088" fmla="*/ 326252 w 718277"/>
                <a:gd name="connsiteY1088" fmla="*/ 824764 h 1211981"/>
                <a:gd name="connsiteX1089" fmla="*/ 324271 w 718277"/>
                <a:gd name="connsiteY1089" fmla="*/ 826910 h 1211981"/>
                <a:gd name="connsiteX1090" fmla="*/ 326582 w 718277"/>
                <a:gd name="connsiteY1090" fmla="*/ 841765 h 1211981"/>
                <a:gd name="connsiteX1091" fmla="*/ 330709 w 718277"/>
                <a:gd name="connsiteY1091" fmla="*/ 850265 h 1211981"/>
                <a:gd name="connsiteX1092" fmla="*/ 339456 w 718277"/>
                <a:gd name="connsiteY1092" fmla="*/ 871640 h 1211981"/>
                <a:gd name="connsiteX1093" fmla="*/ 345398 w 718277"/>
                <a:gd name="connsiteY1093" fmla="*/ 892849 h 1211981"/>
                <a:gd name="connsiteX1094" fmla="*/ 347792 w 718277"/>
                <a:gd name="connsiteY1094" fmla="*/ 900112 h 1211981"/>
                <a:gd name="connsiteX1095" fmla="*/ 351093 w 718277"/>
                <a:gd name="connsiteY1095" fmla="*/ 910015 h 1211981"/>
                <a:gd name="connsiteX1096" fmla="*/ 352578 w 718277"/>
                <a:gd name="connsiteY1096" fmla="*/ 917607 h 1211981"/>
                <a:gd name="connsiteX1097" fmla="*/ 356044 w 718277"/>
                <a:gd name="connsiteY1097" fmla="*/ 919670 h 1211981"/>
                <a:gd name="connsiteX1098" fmla="*/ 362316 w 718277"/>
                <a:gd name="connsiteY1098" fmla="*/ 915214 h 1211981"/>
                <a:gd name="connsiteX1099" fmla="*/ 363637 w 718277"/>
                <a:gd name="connsiteY1099" fmla="*/ 906384 h 1211981"/>
                <a:gd name="connsiteX1100" fmla="*/ 365040 w 718277"/>
                <a:gd name="connsiteY1100" fmla="*/ 902257 h 1211981"/>
                <a:gd name="connsiteX1101" fmla="*/ 370569 w 718277"/>
                <a:gd name="connsiteY1101" fmla="*/ 882121 h 1211981"/>
                <a:gd name="connsiteX1102" fmla="*/ 373623 w 718277"/>
                <a:gd name="connsiteY1102" fmla="*/ 863965 h 1211981"/>
                <a:gd name="connsiteX1103" fmla="*/ 374943 w 718277"/>
                <a:gd name="connsiteY1103" fmla="*/ 860416 h 1211981"/>
                <a:gd name="connsiteX1104" fmla="*/ 379152 w 718277"/>
                <a:gd name="connsiteY1104" fmla="*/ 849027 h 1211981"/>
                <a:gd name="connsiteX1105" fmla="*/ 379565 w 718277"/>
                <a:gd name="connsiteY1105" fmla="*/ 846882 h 1211981"/>
                <a:gd name="connsiteX1106" fmla="*/ 384764 w 718277"/>
                <a:gd name="connsiteY1106" fmla="*/ 833512 h 1211981"/>
                <a:gd name="connsiteX1107" fmla="*/ 385919 w 718277"/>
                <a:gd name="connsiteY1107" fmla="*/ 831036 h 1211981"/>
                <a:gd name="connsiteX1108" fmla="*/ 390541 w 718277"/>
                <a:gd name="connsiteY1108" fmla="*/ 816264 h 1211981"/>
                <a:gd name="connsiteX1109" fmla="*/ 393099 w 718277"/>
                <a:gd name="connsiteY1109" fmla="*/ 806773 h 1211981"/>
                <a:gd name="connsiteX1110" fmla="*/ 382701 w 718277"/>
                <a:gd name="connsiteY1110" fmla="*/ 439033 h 1211981"/>
                <a:gd name="connsiteX1111" fmla="*/ 387487 w 718277"/>
                <a:gd name="connsiteY1111" fmla="*/ 433751 h 1211981"/>
                <a:gd name="connsiteX1112" fmla="*/ 386167 w 718277"/>
                <a:gd name="connsiteY1112" fmla="*/ 430780 h 1211981"/>
                <a:gd name="connsiteX1113" fmla="*/ 383196 w 718277"/>
                <a:gd name="connsiteY1113" fmla="*/ 411386 h 1211981"/>
                <a:gd name="connsiteX1114" fmla="*/ 378574 w 718277"/>
                <a:gd name="connsiteY1114" fmla="*/ 409653 h 1211981"/>
                <a:gd name="connsiteX1115" fmla="*/ 374778 w 718277"/>
                <a:gd name="connsiteY1115" fmla="*/ 414605 h 1211981"/>
                <a:gd name="connsiteX1116" fmla="*/ 374778 w 718277"/>
                <a:gd name="connsiteY1116" fmla="*/ 425086 h 1211981"/>
                <a:gd name="connsiteX1117" fmla="*/ 376181 w 718277"/>
                <a:gd name="connsiteY1117" fmla="*/ 435071 h 1211981"/>
                <a:gd name="connsiteX1118" fmla="*/ 382618 w 718277"/>
                <a:gd name="connsiteY1118" fmla="*/ 439033 h 1211981"/>
                <a:gd name="connsiteX1119" fmla="*/ 384021 w 718277"/>
                <a:gd name="connsiteY1119" fmla="*/ 366821 h 1211981"/>
                <a:gd name="connsiteX1120" fmla="*/ 384269 w 718277"/>
                <a:gd name="connsiteY1120" fmla="*/ 366079 h 1211981"/>
                <a:gd name="connsiteX1121" fmla="*/ 381793 w 718277"/>
                <a:gd name="connsiteY1121" fmla="*/ 366326 h 1211981"/>
                <a:gd name="connsiteX1122" fmla="*/ 384021 w 718277"/>
                <a:gd name="connsiteY1122" fmla="*/ 366739 h 1211981"/>
                <a:gd name="connsiteX1123" fmla="*/ 379895 w 718277"/>
                <a:gd name="connsiteY1123" fmla="*/ 398017 h 1211981"/>
                <a:gd name="connsiteX1124" fmla="*/ 382866 w 718277"/>
                <a:gd name="connsiteY1124" fmla="*/ 395293 h 1211981"/>
                <a:gd name="connsiteX1125" fmla="*/ 380472 w 718277"/>
                <a:gd name="connsiteY1125" fmla="*/ 386133 h 1211981"/>
                <a:gd name="connsiteX1126" fmla="*/ 377584 w 718277"/>
                <a:gd name="connsiteY1126" fmla="*/ 385142 h 1211981"/>
                <a:gd name="connsiteX1127" fmla="*/ 377171 w 718277"/>
                <a:gd name="connsiteY1127" fmla="*/ 397274 h 1211981"/>
                <a:gd name="connsiteX1128" fmla="*/ 379977 w 718277"/>
                <a:gd name="connsiteY1128" fmla="*/ 397934 h 1211981"/>
                <a:gd name="connsiteX1129" fmla="*/ 301577 w 718277"/>
                <a:gd name="connsiteY1129" fmla="*/ 408250 h 1211981"/>
                <a:gd name="connsiteX1130" fmla="*/ 302402 w 718277"/>
                <a:gd name="connsiteY1130" fmla="*/ 408745 h 1211981"/>
                <a:gd name="connsiteX1131" fmla="*/ 301577 w 718277"/>
                <a:gd name="connsiteY1131" fmla="*/ 408250 h 1211981"/>
                <a:gd name="connsiteX1132" fmla="*/ 297368 w 718277"/>
                <a:gd name="connsiteY1132" fmla="*/ 408250 h 1211981"/>
                <a:gd name="connsiteX1133" fmla="*/ 290353 w 718277"/>
                <a:gd name="connsiteY1133" fmla="*/ 408250 h 1211981"/>
                <a:gd name="connsiteX1134" fmla="*/ 295882 w 718277"/>
                <a:gd name="connsiteY1134" fmla="*/ 409323 h 1211981"/>
                <a:gd name="connsiteX1135" fmla="*/ 297368 w 718277"/>
                <a:gd name="connsiteY1135" fmla="*/ 408250 h 1211981"/>
                <a:gd name="connsiteX1136" fmla="*/ 274920 w 718277"/>
                <a:gd name="connsiteY1136" fmla="*/ 454135 h 1211981"/>
                <a:gd name="connsiteX1137" fmla="*/ 281853 w 718277"/>
                <a:gd name="connsiteY1137" fmla="*/ 445470 h 1211981"/>
                <a:gd name="connsiteX1138" fmla="*/ 280862 w 718277"/>
                <a:gd name="connsiteY1138" fmla="*/ 444645 h 1211981"/>
                <a:gd name="connsiteX1139" fmla="*/ 279872 w 718277"/>
                <a:gd name="connsiteY1139" fmla="*/ 441509 h 1211981"/>
                <a:gd name="connsiteX1140" fmla="*/ 276406 w 718277"/>
                <a:gd name="connsiteY1140" fmla="*/ 444149 h 1211981"/>
                <a:gd name="connsiteX1141" fmla="*/ 276158 w 718277"/>
                <a:gd name="connsiteY1141" fmla="*/ 445800 h 1211981"/>
                <a:gd name="connsiteX1142" fmla="*/ 268731 w 718277"/>
                <a:gd name="connsiteY1142" fmla="*/ 450752 h 1211981"/>
                <a:gd name="connsiteX1143" fmla="*/ 262706 w 718277"/>
                <a:gd name="connsiteY1143" fmla="*/ 450752 h 1211981"/>
                <a:gd name="connsiteX1144" fmla="*/ 253628 w 718277"/>
                <a:gd name="connsiteY1144" fmla="*/ 449513 h 1211981"/>
                <a:gd name="connsiteX1145" fmla="*/ 227137 w 718277"/>
                <a:gd name="connsiteY1145" fmla="*/ 453970 h 1211981"/>
                <a:gd name="connsiteX1146" fmla="*/ 216491 w 718277"/>
                <a:gd name="connsiteY1146" fmla="*/ 455125 h 1211981"/>
                <a:gd name="connsiteX1147" fmla="*/ 212942 w 718277"/>
                <a:gd name="connsiteY1147" fmla="*/ 458922 h 1211981"/>
                <a:gd name="connsiteX1148" fmla="*/ 216656 w 718277"/>
                <a:gd name="connsiteY1148" fmla="*/ 458592 h 1211981"/>
                <a:gd name="connsiteX1149" fmla="*/ 218059 w 718277"/>
                <a:gd name="connsiteY1149" fmla="*/ 458592 h 1211981"/>
                <a:gd name="connsiteX1150" fmla="*/ 246944 w 718277"/>
                <a:gd name="connsiteY1150" fmla="*/ 457519 h 1211981"/>
                <a:gd name="connsiteX1151" fmla="*/ 254041 w 718277"/>
                <a:gd name="connsiteY1151" fmla="*/ 458509 h 1211981"/>
                <a:gd name="connsiteX1152" fmla="*/ 274920 w 718277"/>
                <a:gd name="connsiteY1152" fmla="*/ 453970 h 1211981"/>
                <a:gd name="connsiteX1153" fmla="*/ 278634 w 718277"/>
                <a:gd name="connsiteY1153" fmla="*/ 435236 h 1211981"/>
                <a:gd name="connsiteX1154" fmla="*/ 279707 w 718277"/>
                <a:gd name="connsiteY1154" fmla="*/ 433256 h 1211981"/>
                <a:gd name="connsiteX1155" fmla="*/ 274838 w 718277"/>
                <a:gd name="connsiteY1155" fmla="*/ 407095 h 1211981"/>
                <a:gd name="connsiteX1156" fmla="*/ 274838 w 718277"/>
                <a:gd name="connsiteY1156" fmla="*/ 399915 h 1211981"/>
                <a:gd name="connsiteX1157" fmla="*/ 273517 w 718277"/>
                <a:gd name="connsiteY1157" fmla="*/ 398429 h 1211981"/>
                <a:gd name="connsiteX1158" fmla="*/ 271042 w 718277"/>
                <a:gd name="connsiteY1158" fmla="*/ 398760 h 1211981"/>
                <a:gd name="connsiteX1159" fmla="*/ 267988 w 718277"/>
                <a:gd name="connsiteY1159" fmla="*/ 405196 h 1211981"/>
                <a:gd name="connsiteX1160" fmla="*/ 267988 w 718277"/>
                <a:gd name="connsiteY1160" fmla="*/ 429542 h 1211981"/>
                <a:gd name="connsiteX1161" fmla="*/ 278799 w 718277"/>
                <a:gd name="connsiteY1161" fmla="*/ 435154 h 1211981"/>
                <a:gd name="connsiteX1162" fmla="*/ 276158 w 718277"/>
                <a:gd name="connsiteY1162" fmla="*/ 680837 h 1211981"/>
                <a:gd name="connsiteX1163" fmla="*/ 275581 w 718277"/>
                <a:gd name="connsiteY1163" fmla="*/ 670686 h 1211981"/>
                <a:gd name="connsiteX1164" fmla="*/ 273352 w 718277"/>
                <a:gd name="connsiteY1164" fmla="*/ 657812 h 1211981"/>
                <a:gd name="connsiteX1165" fmla="*/ 273352 w 718277"/>
                <a:gd name="connsiteY1165" fmla="*/ 655006 h 1211981"/>
                <a:gd name="connsiteX1166" fmla="*/ 272032 w 718277"/>
                <a:gd name="connsiteY1166" fmla="*/ 646753 h 1211981"/>
                <a:gd name="connsiteX1167" fmla="*/ 272032 w 718277"/>
                <a:gd name="connsiteY1167" fmla="*/ 643287 h 1211981"/>
                <a:gd name="connsiteX1168" fmla="*/ 265100 w 718277"/>
                <a:gd name="connsiteY1168" fmla="*/ 618364 h 1211981"/>
                <a:gd name="connsiteX1169" fmla="*/ 258745 w 718277"/>
                <a:gd name="connsiteY1169" fmla="*/ 609863 h 1211981"/>
                <a:gd name="connsiteX1170" fmla="*/ 256847 w 718277"/>
                <a:gd name="connsiteY1170" fmla="*/ 609451 h 1211981"/>
                <a:gd name="connsiteX1171" fmla="*/ 240672 w 718277"/>
                <a:gd name="connsiteY1171" fmla="*/ 599630 h 1211981"/>
                <a:gd name="connsiteX1172" fmla="*/ 211457 w 718277"/>
                <a:gd name="connsiteY1172" fmla="*/ 581639 h 1211981"/>
                <a:gd name="connsiteX1173" fmla="*/ 201884 w 718277"/>
                <a:gd name="connsiteY1173" fmla="*/ 575945 h 1211981"/>
                <a:gd name="connsiteX1174" fmla="*/ 179519 w 718277"/>
                <a:gd name="connsiteY1174" fmla="*/ 563071 h 1211981"/>
                <a:gd name="connsiteX1175" fmla="*/ 176218 w 718277"/>
                <a:gd name="connsiteY1175" fmla="*/ 558449 h 1211981"/>
                <a:gd name="connsiteX1176" fmla="*/ 174485 w 718277"/>
                <a:gd name="connsiteY1176" fmla="*/ 549784 h 1211981"/>
                <a:gd name="connsiteX1177" fmla="*/ 170854 w 718277"/>
                <a:gd name="connsiteY1177" fmla="*/ 540624 h 1211981"/>
                <a:gd name="connsiteX1178" fmla="*/ 166562 w 718277"/>
                <a:gd name="connsiteY1178" fmla="*/ 526429 h 1211981"/>
                <a:gd name="connsiteX1179" fmla="*/ 162188 w 718277"/>
                <a:gd name="connsiteY1179" fmla="*/ 513389 h 1211981"/>
                <a:gd name="connsiteX1180" fmla="*/ 153440 w 718277"/>
                <a:gd name="connsiteY1180" fmla="*/ 505302 h 1211981"/>
                <a:gd name="connsiteX1181" fmla="*/ 130003 w 718277"/>
                <a:gd name="connsiteY1181" fmla="*/ 497297 h 1211981"/>
                <a:gd name="connsiteX1182" fmla="*/ 124308 w 718277"/>
                <a:gd name="connsiteY1182" fmla="*/ 498947 h 1211981"/>
                <a:gd name="connsiteX1183" fmla="*/ 118697 w 718277"/>
                <a:gd name="connsiteY1183" fmla="*/ 508603 h 1211981"/>
                <a:gd name="connsiteX1184" fmla="*/ 118036 w 718277"/>
                <a:gd name="connsiteY1184" fmla="*/ 520652 h 1211981"/>
                <a:gd name="connsiteX1185" fmla="*/ 133551 w 718277"/>
                <a:gd name="connsiteY1185" fmla="*/ 541449 h 1211981"/>
                <a:gd name="connsiteX1186" fmla="*/ 146838 w 718277"/>
                <a:gd name="connsiteY1186" fmla="*/ 551352 h 1211981"/>
                <a:gd name="connsiteX1187" fmla="*/ 164334 w 718277"/>
                <a:gd name="connsiteY1187" fmla="*/ 565546 h 1211981"/>
                <a:gd name="connsiteX1188" fmla="*/ 185131 w 718277"/>
                <a:gd name="connsiteY1188" fmla="*/ 575945 h 1211981"/>
                <a:gd name="connsiteX1189" fmla="*/ 207991 w 718277"/>
                <a:gd name="connsiteY1189" fmla="*/ 585683 h 1211981"/>
                <a:gd name="connsiteX1190" fmla="*/ 214345 w 718277"/>
                <a:gd name="connsiteY1190" fmla="*/ 590718 h 1211981"/>
                <a:gd name="connsiteX1191" fmla="*/ 220205 w 718277"/>
                <a:gd name="connsiteY1191" fmla="*/ 594431 h 1211981"/>
                <a:gd name="connsiteX1192" fmla="*/ 232914 w 718277"/>
                <a:gd name="connsiteY1192" fmla="*/ 603757 h 1211981"/>
                <a:gd name="connsiteX1193" fmla="*/ 247191 w 718277"/>
                <a:gd name="connsiteY1193" fmla="*/ 614485 h 1211981"/>
                <a:gd name="connsiteX1194" fmla="*/ 254206 w 718277"/>
                <a:gd name="connsiteY1194" fmla="*/ 627855 h 1211981"/>
                <a:gd name="connsiteX1195" fmla="*/ 253876 w 718277"/>
                <a:gd name="connsiteY1195" fmla="*/ 645680 h 1211981"/>
                <a:gd name="connsiteX1196" fmla="*/ 252803 w 718277"/>
                <a:gd name="connsiteY1196" fmla="*/ 652695 h 1211981"/>
                <a:gd name="connsiteX1197" fmla="*/ 250657 w 718277"/>
                <a:gd name="connsiteY1197" fmla="*/ 658720 h 1211981"/>
                <a:gd name="connsiteX1198" fmla="*/ 249750 w 718277"/>
                <a:gd name="connsiteY1198" fmla="*/ 660123 h 1211981"/>
                <a:gd name="connsiteX1199" fmla="*/ 237205 w 718277"/>
                <a:gd name="connsiteY1199" fmla="*/ 679021 h 1211981"/>
                <a:gd name="connsiteX1200" fmla="*/ 224331 w 718277"/>
                <a:gd name="connsiteY1200" fmla="*/ 692061 h 1211981"/>
                <a:gd name="connsiteX1201" fmla="*/ 203534 w 718277"/>
                <a:gd name="connsiteY1201" fmla="*/ 706503 h 1211981"/>
                <a:gd name="connsiteX1202" fmla="*/ 198830 w 718277"/>
                <a:gd name="connsiteY1202" fmla="*/ 708401 h 1211981"/>
                <a:gd name="connsiteX1203" fmla="*/ 186369 w 718277"/>
                <a:gd name="connsiteY1203" fmla="*/ 704522 h 1211981"/>
                <a:gd name="connsiteX1204" fmla="*/ 177868 w 718277"/>
                <a:gd name="connsiteY1204" fmla="*/ 699488 h 1211981"/>
                <a:gd name="connsiteX1205" fmla="*/ 171514 w 718277"/>
                <a:gd name="connsiteY1205" fmla="*/ 699488 h 1211981"/>
                <a:gd name="connsiteX1206" fmla="*/ 169451 w 718277"/>
                <a:gd name="connsiteY1206" fmla="*/ 703449 h 1211981"/>
                <a:gd name="connsiteX1207" fmla="*/ 178364 w 718277"/>
                <a:gd name="connsiteY1207" fmla="*/ 710877 h 1211981"/>
                <a:gd name="connsiteX1208" fmla="*/ 192723 w 718277"/>
                <a:gd name="connsiteY1208" fmla="*/ 720203 h 1211981"/>
                <a:gd name="connsiteX1209" fmla="*/ 202957 w 718277"/>
                <a:gd name="connsiteY1209" fmla="*/ 721853 h 1211981"/>
                <a:gd name="connsiteX1210" fmla="*/ 214510 w 718277"/>
                <a:gd name="connsiteY1210" fmla="*/ 713353 h 1211981"/>
                <a:gd name="connsiteX1211" fmla="*/ 218059 w 718277"/>
                <a:gd name="connsiteY1211" fmla="*/ 710051 h 1211981"/>
                <a:gd name="connsiteX1212" fmla="*/ 221278 w 718277"/>
                <a:gd name="connsiteY1212" fmla="*/ 709556 h 1211981"/>
                <a:gd name="connsiteX1213" fmla="*/ 240754 w 718277"/>
                <a:gd name="connsiteY1213" fmla="*/ 699323 h 1211981"/>
                <a:gd name="connsiteX1214" fmla="*/ 248347 w 718277"/>
                <a:gd name="connsiteY1214" fmla="*/ 698168 h 1211981"/>
                <a:gd name="connsiteX1215" fmla="*/ 253133 w 718277"/>
                <a:gd name="connsiteY1215" fmla="*/ 697095 h 1211981"/>
                <a:gd name="connsiteX1216" fmla="*/ 268483 w 718277"/>
                <a:gd name="connsiteY1216" fmla="*/ 687027 h 1211981"/>
                <a:gd name="connsiteX1217" fmla="*/ 272197 w 718277"/>
                <a:gd name="connsiteY1217" fmla="*/ 686119 h 1211981"/>
                <a:gd name="connsiteX1218" fmla="*/ 272610 w 718277"/>
                <a:gd name="connsiteY1218" fmla="*/ 684138 h 1211981"/>
                <a:gd name="connsiteX1219" fmla="*/ 275250 w 718277"/>
                <a:gd name="connsiteY1219" fmla="*/ 682488 h 1211981"/>
                <a:gd name="connsiteX1220" fmla="*/ 276406 w 718277"/>
                <a:gd name="connsiteY1220" fmla="*/ 681167 h 1211981"/>
                <a:gd name="connsiteX1221" fmla="*/ 246201 w 718277"/>
                <a:gd name="connsiteY1221" fmla="*/ 442499 h 1211981"/>
                <a:gd name="connsiteX1222" fmla="*/ 256434 w 718277"/>
                <a:gd name="connsiteY1222" fmla="*/ 435236 h 1211981"/>
                <a:gd name="connsiteX1223" fmla="*/ 255031 w 718277"/>
                <a:gd name="connsiteY1223" fmla="*/ 423600 h 1211981"/>
                <a:gd name="connsiteX1224" fmla="*/ 246696 w 718277"/>
                <a:gd name="connsiteY1224" fmla="*/ 396944 h 1211981"/>
                <a:gd name="connsiteX1225" fmla="*/ 238773 w 718277"/>
                <a:gd name="connsiteY1225" fmla="*/ 392735 h 1211981"/>
                <a:gd name="connsiteX1226" fmla="*/ 227962 w 718277"/>
                <a:gd name="connsiteY1226" fmla="*/ 394881 h 1211981"/>
                <a:gd name="connsiteX1227" fmla="*/ 215253 w 718277"/>
                <a:gd name="connsiteY1227" fmla="*/ 396119 h 1211981"/>
                <a:gd name="connsiteX1228" fmla="*/ 200233 w 718277"/>
                <a:gd name="connsiteY1228" fmla="*/ 398347 h 1211981"/>
                <a:gd name="connsiteX1229" fmla="*/ 191816 w 718277"/>
                <a:gd name="connsiteY1229" fmla="*/ 403628 h 1211981"/>
                <a:gd name="connsiteX1230" fmla="*/ 188927 w 718277"/>
                <a:gd name="connsiteY1230" fmla="*/ 423518 h 1211981"/>
                <a:gd name="connsiteX1231" fmla="*/ 188680 w 718277"/>
                <a:gd name="connsiteY1231" fmla="*/ 430367 h 1211981"/>
                <a:gd name="connsiteX1232" fmla="*/ 187689 w 718277"/>
                <a:gd name="connsiteY1232" fmla="*/ 442169 h 1211981"/>
                <a:gd name="connsiteX1233" fmla="*/ 193218 w 718277"/>
                <a:gd name="connsiteY1233" fmla="*/ 446130 h 1211981"/>
                <a:gd name="connsiteX1234" fmla="*/ 213603 w 718277"/>
                <a:gd name="connsiteY1234" fmla="*/ 446047 h 1211981"/>
                <a:gd name="connsiteX1235" fmla="*/ 224991 w 718277"/>
                <a:gd name="connsiteY1235" fmla="*/ 444892 h 1211981"/>
                <a:gd name="connsiteX1236" fmla="*/ 246283 w 718277"/>
                <a:gd name="connsiteY1236" fmla="*/ 442581 h 1211981"/>
                <a:gd name="connsiteX1237" fmla="*/ 242240 w 718277"/>
                <a:gd name="connsiteY1237" fmla="*/ 651127 h 1211981"/>
                <a:gd name="connsiteX1238" fmla="*/ 242405 w 718277"/>
                <a:gd name="connsiteY1238" fmla="*/ 649477 h 1211981"/>
                <a:gd name="connsiteX1239" fmla="*/ 240919 w 718277"/>
                <a:gd name="connsiteY1239" fmla="*/ 625131 h 1211981"/>
                <a:gd name="connsiteX1240" fmla="*/ 238691 w 718277"/>
                <a:gd name="connsiteY1240" fmla="*/ 621335 h 1211981"/>
                <a:gd name="connsiteX1241" fmla="*/ 234482 w 718277"/>
                <a:gd name="connsiteY1241" fmla="*/ 621830 h 1211981"/>
                <a:gd name="connsiteX1242" fmla="*/ 235142 w 718277"/>
                <a:gd name="connsiteY1242" fmla="*/ 625297 h 1211981"/>
                <a:gd name="connsiteX1243" fmla="*/ 236380 w 718277"/>
                <a:gd name="connsiteY1243" fmla="*/ 629175 h 1211981"/>
                <a:gd name="connsiteX1244" fmla="*/ 238196 w 718277"/>
                <a:gd name="connsiteY1244" fmla="*/ 634869 h 1211981"/>
                <a:gd name="connsiteX1245" fmla="*/ 239434 w 718277"/>
                <a:gd name="connsiteY1245" fmla="*/ 644855 h 1211981"/>
                <a:gd name="connsiteX1246" fmla="*/ 238939 w 718277"/>
                <a:gd name="connsiteY1246" fmla="*/ 650302 h 1211981"/>
                <a:gd name="connsiteX1247" fmla="*/ 239846 w 718277"/>
                <a:gd name="connsiteY1247" fmla="*/ 653603 h 1211981"/>
                <a:gd name="connsiteX1248" fmla="*/ 242240 w 718277"/>
                <a:gd name="connsiteY1248" fmla="*/ 651210 h 1211981"/>
                <a:gd name="connsiteX1249" fmla="*/ 220865 w 718277"/>
                <a:gd name="connsiteY1249" fmla="*/ 674400 h 1211981"/>
                <a:gd name="connsiteX1250" fmla="*/ 220040 w 718277"/>
                <a:gd name="connsiteY1250" fmla="*/ 671016 h 1211981"/>
                <a:gd name="connsiteX1251" fmla="*/ 216821 w 718277"/>
                <a:gd name="connsiteY1251" fmla="*/ 671016 h 1211981"/>
                <a:gd name="connsiteX1252" fmla="*/ 208156 w 718277"/>
                <a:gd name="connsiteY1252" fmla="*/ 674648 h 1211981"/>
                <a:gd name="connsiteX1253" fmla="*/ 187524 w 718277"/>
                <a:gd name="connsiteY1253" fmla="*/ 685871 h 1211981"/>
                <a:gd name="connsiteX1254" fmla="*/ 194456 w 718277"/>
                <a:gd name="connsiteY1254" fmla="*/ 689915 h 1211981"/>
                <a:gd name="connsiteX1255" fmla="*/ 203287 w 718277"/>
                <a:gd name="connsiteY1255" fmla="*/ 687934 h 1211981"/>
                <a:gd name="connsiteX1256" fmla="*/ 220865 w 718277"/>
                <a:gd name="connsiteY1256" fmla="*/ 674400 h 1211981"/>
                <a:gd name="connsiteX1257" fmla="*/ 211292 w 718277"/>
                <a:gd name="connsiteY1257" fmla="*/ 386958 h 1211981"/>
                <a:gd name="connsiteX1258" fmla="*/ 208569 w 718277"/>
                <a:gd name="connsiteY1258" fmla="*/ 385555 h 1211981"/>
                <a:gd name="connsiteX1259" fmla="*/ 198088 w 718277"/>
                <a:gd name="connsiteY1259" fmla="*/ 385555 h 1211981"/>
                <a:gd name="connsiteX1260" fmla="*/ 194704 w 718277"/>
                <a:gd name="connsiteY1260" fmla="*/ 387123 h 1211981"/>
                <a:gd name="connsiteX1261" fmla="*/ 197757 w 718277"/>
                <a:gd name="connsiteY1261" fmla="*/ 388856 h 1211981"/>
                <a:gd name="connsiteX1262" fmla="*/ 207991 w 718277"/>
                <a:gd name="connsiteY1262" fmla="*/ 387783 h 1211981"/>
                <a:gd name="connsiteX1263" fmla="*/ 211374 w 718277"/>
                <a:gd name="connsiteY1263" fmla="*/ 386876 h 1211981"/>
                <a:gd name="connsiteX1264" fmla="*/ 196685 w 718277"/>
                <a:gd name="connsiteY1264" fmla="*/ 591213 h 1211981"/>
                <a:gd name="connsiteX1265" fmla="*/ 201471 w 718277"/>
                <a:gd name="connsiteY1265" fmla="*/ 593028 h 1211981"/>
                <a:gd name="connsiteX1266" fmla="*/ 198335 w 718277"/>
                <a:gd name="connsiteY1266" fmla="*/ 589150 h 1211981"/>
                <a:gd name="connsiteX1267" fmla="*/ 196520 w 718277"/>
                <a:gd name="connsiteY1267" fmla="*/ 588737 h 1211981"/>
                <a:gd name="connsiteX1268" fmla="*/ 190413 w 718277"/>
                <a:gd name="connsiteY1268" fmla="*/ 588324 h 1211981"/>
                <a:gd name="connsiteX1269" fmla="*/ 195529 w 718277"/>
                <a:gd name="connsiteY1269" fmla="*/ 590305 h 1211981"/>
                <a:gd name="connsiteX1270" fmla="*/ 196685 w 718277"/>
                <a:gd name="connsiteY1270" fmla="*/ 591295 h 1211981"/>
                <a:gd name="connsiteX1271" fmla="*/ 178941 w 718277"/>
                <a:gd name="connsiteY1271" fmla="*/ 389682 h 1211981"/>
                <a:gd name="connsiteX1272" fmla="*/ 179024 w 718277"/>
                <a:gd name="connsiteY1272" fmla="*/ 388691 h 1211981"/>
                <a:gd name="connsiteX1273" fmla="*/ 173247 w 718277"/>
                <a:gd name="connsiteY1273" fmla="*/ 388031 h 1211981"/>
                <a:gd name="connsiteX1274" fmla="*/ 171349 w 718277"/>
                <a:gd name="connsiteY1274" fmla="*/ 390259 h 1211981"/>
                <a:gd name="connsiteX1275" fmla="*/ 172834 w 718277"/>
                <a:gd name="connsiteY1275" fmla="*/ 391332 h 1211981"/>
                <a:gd name="connsiteX1276" fmla="*/ 178941 w 718277"/>
                <a:gd name="connsiteY1276" fmla="*/ 389682 h 1211981"/>
                <a:gd name="connsiteX1277" fmla="*/ 172999 w 718277"/>
                <a:gd name="connsiteY1277" fmla="*/ 447120 h 1211981"/>
                <a:gd name="connsiteX1278" fmla="*/ 176300 w 718277"/>
                <a:gd name="connsiteY1278" fmla="*/ 443077 h 1211981"/>
                <a:gd name="connsiteX1279" fmla="*/ 176300 w 718277"/>
                <a:gd name="connsiteY1279" fmla="*/ 425663 h 1211981"/>
                <a:gd name="connsiteX1280" fmla="*/ 176300 w 718277"/>
                <a:gd name="connsiteY1280" fmla="*/ 405939 h 1211981"/>
                <a:gd name="connsiteX1281" fmla="*/ 175888 w 718277"/>
                <a:gd name="connsiteY1281" fmla="*/ 404371 h 1211981"/>
                <a:gd name="connsiteX1282" fmla="*/ 174402 w 718277"/>
                <a:gd name="connsiteY1282" fmla="*/ 405196 h 1211981"/>
                <a:gd name="connsiteX1283" fmla="*/ 168460 w 718277"/>
                <a:gd name="connsiteY1283" fmla="*/ 410066 h 1211981"/>
                <a:gd name="connsiteX1284" fmla="*/ 166315 w 718277"/>
                <a:gd name="connsiteY1284" fmla="*/ 416007 h 1211981"/>
                <a:gd name="connsiteX1285" fmla="*/ 169286 w 718277"/>
                <a:gd name="connsiteY1285" fmla="*/ 443406 h 1211981"/>
                <a:gd name="connsiteX1286" fmla="*/ 173082 w 718277"/>
                <a:gd name="connsiteY1286" fmla="*/ 447120 h 1211981"/>
                <a:gd name="connsiteX1287" fmla="*/ 160125 w 718277"/>
                <a:gd name="connsiteY1287" fmla="*/ 382089 h 1211981"/>
                <a:gd name="connsiteX1288" fmla="*/ 162023 w 718277"/>
                <a:gd name="connsiteY1288" fmla="*/ 381676 h 1211981"/>
                <a:gd name="connsiteX1289" fmla="*/ 160950 w 718277"/>
                <a:gd name="connsiteY1289" fmla="*/ 380934 h 1211981"/>
                <a:gd name="connsiteX1290" fmla="*/ 160208 w 718277"/>
                <a:gd name="connsiteY1290" fmla="*/ 382089 h 1211981"/>
                <a:gd name="connsiteX1291" fmla="*/ 157979 w 718277"/>
                <a:gd name="connsiteY1291" fmla="*/ 446625 h 1211981"/>
                <a:gd name="connsiteX1292" fmla="*/ 157979 w 718277"/>
                <a:gd name="connsiteY1292" fmla="*/ 440848 h 1211981"/>
                <a:gd name="connsiteX1293" fmla="*/ 154018 w 718277"/>
                <a:gd name="connsiteY1293" fmla="*/ 423187 h 1211981"/>
                <a:gd name="connsiteX1294" fmla="*/ 152285 w 718277"/>
                <a:gd name="connsiteY1294" fmla="*/ 412789 h 1211981"/>
                <a:gd name="connsiteX1295" fmla="*/ 148901 w 718277"/>
                <a:gd name="connsiteY1295" fmla="*/ 410230 h 1211981"/>
                <a:gd name="connsiteX1296" fmla="*/ 145435 w 718277"/>
                <a:gd name="connsiteY1296" fmla="*/ 412789 h 1211981"/>
                <a:gd name="connsiteX1297" fmla="*/ 145435 w 718277"/>
                <a:gd name="connsiteY1297" fmla="*/ 415595 h 1211981"/>
                <a:gd name="connsiteX1298" fmla="*/ 150304 w 718277"/>
                <a:gd name="connsiteY1298" fmla="*/ 435566 h 1211981"/>
                <a:gd name="connsiteX1299" fmla="*/ 150965 w 718277"/>
                <a:gd name="connsiteY1299" fmla="*/ 437630 h 1211981"/>
                <a:gd name="connsiteX1300" fmla="*/ 152533 w 718277"/>
                <a:gd name="connsiteY1300" fmla="*/ 446955 h 1211981"/>
                <a:gd name="connsiteX1301" fmla="*/ 156164 w 718277"/>
                <a:gd name="connsiteY1301" fmla="*/ 449431 h 1211981"/>
                <a:gd name="connsiteX1302" fmla="*/ 157897 w 718277"/>
                <a:gd name="connsiteY1302" fmla="*/ 446708 h 1211981"/>
                <a:gd name="connsiteX1303" fmla="*/ 153440 w 718277"/>
                <a:gd name="connsiteY1303" fmla="*/ 485826 h 1211981"/>
                <a:gd name="connsiteX1304" fmla="*/ 152037 w 718277"/>
                <a:gd name="connsiteY1304" fmla="*/ 483432 h 1211981"/>
                <a:gd name="connsiteX1305" fmla="*/ 146756 w 718277"/>
                <a:gd name="connsiteY1305" fmla="*/ 468412 h 1211981"/>
                <a:gd name="connsiteX1306" fmla="*/ 144940 w 718277"/>
                <a:gd name="connsiteY1306" fmla="*/ 460324 h 1211981"/>
                <a:gd name="connsiteX1307" fmla="*/ 140896 w 718277"/>
                <a:gd name="connsiteY1307" fmla="*/ 446543 h 1211981"/>
                <a:gd name="connsiteX1308" fmla="*/ 138255 w 718277"/>
                <a:gd name="connsiteY1308" fmla="*/ 439941 h 1211981"/>
                <a:gd name="connsiteX1309" fmla="*/ 136852 w 718277"/>
                <a:gd name="connsiteY1309" fmla="*/ 435814 h 1211981"/>
                <a:gd name="connsiteX1310" fmla="*/ 133964 w 718277"/>
                <a:gd name="connsiteY1310" fmla="*/ 415925 h 1211981"/>
                <a:gd name="connsiteX1311" fmla="*/ 128600 w 718277"/>
                <a:gd name="connsiteY1311" fmla="*/ 411139 h 1211981"/>
                <a:gd name="connsiteX1312" fmla="*/ 121090 w 718277"/>
                <a:gd name="connsiteY1312" fmla="*/ 407920 h 1211981"/>
                <a:gd name="connsiteX1313" fmla="*/ 116633 w 718277"/>
                <a:gd name="connsiteY1313" fmla="*/ 407507 h 1211981"/>
                <a:gd name="connsiteX1314" fmla="*/ 117789 w 718277"/>
                <a:gd name="connsiteY1314" fmla="*/ 411056 h 1211981"/>
                <a:gd name="connsiteX1315" fmla="*/ 122905 w 718277"/>
                <a:gd name="connsiteY1315" fmla="*/ 418071 h 1211981"/>
                <a:gd name="connsiteX1316" fmla="*/ 131241 w 718277"/>
                <a:gd name="connsiteY1316" fmla="*/ 444809 h 1211981"/>
                <a:gd name="connsiteX1317" fmla="*/ 138008 w 718277"/>
                <a:gd name="connsiteY1317" fmla="*/ 458674 h 1211981"/>
                <a:gd name="connsiteX1318" fmla="*/ 139576 w 718277"/>
                <a:gd name="connsiteY1318" fmla="*/ 466514 h 1211981"/>
                <a:gd name="connsiteX1319" fmla="*/ 133964 w 718277"/>
                <a:gd name="connsiteY1319" fmla="*/ 470476 h 1211981"/>
                <a:gd name="connsiteX1320" fmla="*/ 120925 w 718277"/>
                <a:gd name="connsiteY1320" fmla="*/ 465772 h 1211981"/>
                <a:gd name="connsiteX1321" fmla="*/ 101944 w 718277"/>
                <a:gd name="connsiteY1321" fmla="*/ 446130 h 1211981"/>
                <a:gd name="connsiteX1322" fmla="*/ 90142 w 718277"/>
                <a:gd name="connsiteY1322" fmla="*/ 437052 h 1211981"/>
                <a:gd name="connsiteX1323" fmla="*/ 85191 w 718277"/>
                <a:gd name="connsiteY1323" fmla="*/ 430202 h 1211981"/>
                <a:gd name="connsiteX1324" fmla="*/ 90802 w 718277"/>
                <a:gd name="connsiteY1324" fmla="*/ 425581 h 1211981"/>
                <a:gd name="connsiteX1325" fmla="*/ 97735 w 718277"/>
                <a:gd name="connsiteY1325" fmla="*/ 426076 h 1211981"/>
                <a:gd name="connsiteX1326" fmla="*/ 105905 w 718277"/>
                <a:gd name="connsiteY1326" fmla="*/ 432348 h 1211981"/>
                <a:gd name="connsiteX1327" fmla="*/ 115973 w 718277"/>
                <a:gd name="connsiteY1327" fmla="*/ 441261 h 1211981"/>
                <a:gd name="connsiteX1328" fmla="*/ 118119 w 718277"/>
                <a:gd name="connsiteY1328" fmla="*/ 442334 h 1211981"/>
                <a:gd name="connsiteX1329" fmla="*/ 118614 w 718277"/>
                <a:gd name="connsiteY1329" fmla="*/ 440188 h 1211981"/>
                <a:gd name="connsiteX1330" fmla="*/ 110031 w 718277"/>
                <a:gd name="connsiteY1330" fmla="*/ 422197 h 1211981"/>
                <a:gd name="connsiteX1331" fmla="*/ 103842 w 718277"/>
                <a:gd name="connsiteY1331" fmla="*/ 416750 h 1211981"/>
                <a:gd name="connsiteX1332" fmla="*/ 102521 w 718277"/>
                <a:gd name="connsiteY1332" fmla="*/ 409653 h 1211981"/>
                <a:gd name="connsiteX1333" fmla="*/ 110196 w 718277"/>
                <a:gd name="connsiteY1333" fmla="*/ 405279 h 1211981"/>
                <a:gd name="connsiteX1334" fmla="*/ 117376 w 718277"/>
                <a:gd name="connsiteY1334" fmla="*/ 402391 h 1211981"/>
                <a:gd name="connsiteX1335" fmla="*/ 121172 w 718277"/>
                <a:gd name="connsiteY1335" fmla="*/ 400328 h 1211981"/>
                <a:gd name="connsiteX1336" fmla="*/ 123978 w 718277"/>
                <a:gd name="connsiteY1336" fmla="*/ 398677 h 1211981"/>
                <a:gd name="connsiteX1337" fmla="*/ 121172 w 718277"/>
                <a:gd name="connsiteY1337" fmla="*/ 397192 h 1211981"/>
                <a:gd name="connsiteX1338" fmla="*/ 103842 w 718277"/>
                <a:gd name="connsiteY1338" fmla="*/ 392487 h 1211981"/>
                <a:gd name="connsiteX1339" fmla="*/ 90885 w 718277"/>
                <a:gd name="connsiteY1339" fmla="*/ 396036 h 1211981"/>
                <a:gd name="connsiteX1340" fmla="*/ 76113 w 718277"/>
                <a:gd name="connsiteY1340" fmla="*/ 411964 h 1211981"/>
                <a:gd name="connsiteX1341" fmla="*/ 73554 w 718277"/>
                <a:gd name="connsiteY1341" fmla="*/ 434246 h 1211981"/>
                <a:gd name="connsiteX1342" fmla="*/ 82880 w 718277"/>
                <a:gd name="connsiteY1342" fmla="*/ 453145 h 1211981"/>
                <a:gd name="connsiteX1343" fmla="*/ 95341 w 718277"/>
                <a:gd name="connsiteY1343" fmla="*/ 464533 h 1211981"/>
                <a:gd name="connsiteX1344" fmla="*/ 109288 w 718277"/>
                <a:gd name="connsiteY1344" fmla="*/ 475840 h 1211981"/>
                <a:gd name="connsiteX1345" fmla="*/ 125546 w 718277"/>
                <a:gd name="connsiteY1345" fmla="*/ 482607 h 1211981"/>
                <a:gd name="connsiteX1346" fmla="*/ 146508 w 718277"/>
                <a:gd name="connsiteY1346" fmla="*/ 491272 h 1211981"/>
                <a:gd name="connsiteX1347" fmla="*/ 152368 w 718277"/>
                <a:gd name="connsiteY1347" fmla="*/ 491685 h 1211981"/>
                <a:gd name="connsiteX1348" fmla="*/ 153358 w 718277"/>
                <a:gd name="connsiteY1348" fmla="*/ 485908 h 1211981"/>
                <a:gd name="connsiteX1349" fmla="*/ 142052 w 718277"/>
                <a:gd name="connsiteY1349" fmla="*/ 563071 h 1211981"/>
                <a:gd name="connsiteX1350" fmla="*/ 141804 w 718277"/>
                <a:gd name="connsiteY1350" fmla="*/ 560925 h 1211981"/>
                <a:gd name="connsiteX1351" fmla="*/ 136935 w 718277"/>
                <a:gd name="connsiteY1351" fmla="*/ 556964 h 1211981"/>
                <a:gd name="connsiteX1352" fmla="*/ 134624 w 718277"/>
                <a:gd name="connsiteY1352" fmla="*/ 556386 h 1211981"/>
                <a:gd name="connsiteX1353" fmla="*/ 134542 w 718277"/>
                <a:gd name="connsiteY1353" fmla="*/ 558284 h 1211981"/>
                <a:gd name="connsiteX1354" fmla="*/ 142052 w 718277"/>
                <a:gd name="connsiteY1354" fmla="*/ 562988 h 1211981"/>
                <a:gd name="connsiteX1355" fmla="*/ 136852 w 718277"/>
                <a:gd name="connsiteY1355" fmla="*/ 400080 h 1211981"/>
                <a:gd name="connsiteX1356" fmla="*/ 135862 w 718277"/>
                <a:gd name="connsiteY1356" fmla="*/ 399667 h 1211981"/>
                <a:gd name="connsiteX1357" fmla="*/ 129838 w 718277"/>
                <a:gd name="connsiteY1357" fmla="*/ 402308 h 1211981"/>
                <a:gd name="connsiteX1358" fmla="*/ 136852 w 718277"/>
                <a:gd name="connsiteY1358" fmla="*/ 399997 h 121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Lst>
              <a:rect l="l" t="t" r="r" b="b"/>
              <a:pathLst>
                <a:path w="718277" h="1211981">
                  <a:moveTo>
                    <a:pt x="717431" y="1060379"/>
                  </a:moveTo>
                  <a:cubicBezTo>
                    <a:pt x="717596" y="1060874"/>
                    <a:pt x="718421" y="1061535"/>
                    <a:pt x="718256" y="1061782"/>
                  </a:cubicBezTo>
                  <a:cubicBezTo>
                    <a:pt x="717265" y="1063350"/>
                    <a:pt x="716935" y="1064835"/>
                    <a:pt x="717100" y="1066239"/>
                  </a:cubicBezTo>
                  <a:lnTo>
                    <a:pt x="708848" y="1067064"/>
                  </a:lnTo>
                  <a:cubicBezTo>
                    <a:pt x="708683" y="1066156"/>
                    <a:pt x="708600" y="1065330"/>
                    <a:pt x="708518" y="1064423"/>
                  </a:cubicBezTo>
                  <a:cubicBezTo>
                    <a:pt x="708518" y="1064010"/>
                    <a:pt x="708518" y="1063515"/>
                    <a:pt x="708270" y="1063350"/>
                  </a:cubicBezTo>
                  <a:cubicBezTo>
                    <a:pt x="704721" y="1061535"/>
                    <a:pt x="705877" y="1058646"/>
                    <a:pt x="705629" y="1056087"/>
                  </a:cubicBezTo>
                  <a:cubicBezTo>
                    <a:pt x="705217" y="1051796"/>
                    <a:pt x="705464" y="1047340"/>
                    <a:pt x="704061" y="1043213"/>
                  </a:cubicBezTo>
                  <a:cubicBezTo>
                    <a:pt x="701338" y="1035126"/>
                    <a:pt x="701008" y="1026625"/>
                    <a:pt x="700430" y="1018455"/>
                  </a:cubicBezTo>
                  <a:cubicBezTo>
                    <a:pt x="699852" y="1010202"/>
                    <a:pt x="695066" y="1002693"/>
                    <a:pt x="695726" y="994357"/>
                  </a:cubicBezTo>
                  <a:cubicBezTo>
                    <a:pt x="695726" y="994027"/>
                    <a:pt x="695561" y="993614"/>
                    <a:pt x="695313" y="993367"/>
                  </a:cubicBezTo>
                  <a:cubicBezTo>
                    <a:pt x="692342" y="990314"/>
                    <a:pt x="691930" y="986765"/>
                    <a:pt x="691435" y="983051"/>
                  </a:cubicBezTo>
                  <a:cubicBezTo>
                    <a:pt x="690857" y="978347"/>
                    <a:pt x="690444" y="973313"/>
                    <a:pt x="688133" y="969104"/>
                  </a:cubicBezTo>
                  <a:cubicBezTo>
                    <a:pt x="684172" y="962089"/>
                    <a:pt x="684090" y="954744"/>
                    <a:pt x="683099" y="947399"/>
                  </a:cubicBezTo>
                  <a:cubicBezTo>
                    <a:pt x="682356" y="942448"/>
                    <a:pt x="679138" y="937827"/>
                    <a:pt x="680293" y="932710"/>
                  </a:cubicBezTo>
                  <a:cubicBezTo>
                    <a:pt x="680293" y="932462"/>
                    <a:pt x="680046" y="932050"/>
                    <a:pt x="679716" y="931802"/>
                  </a:cubicBezTo>
                  <a:cubicBezTo>
                    <a:pt x="676992" y="929243"/>
                    <a:pt x="676992" y="925777"/>
                    <a:pt x="676332" y="922889"/>
                  </a:cubicBezTo>
                  <a:cubicBezTo>
                    <a:pt x="674269" y="913233"/>
                    <a:pt x="669235" y="904155"/>
                    <a:pt x="667997" y="894335"/>
                  </a:cubicBezTo>
                  <a:cubicBezTo>
                    <a:pt x="667419" y="890043"/>
                    <a:pt x="665851" y="885834"/>
                    <a:pt x="664778" y="881543"/>
                  </a:cubicBezTo>
                  <a:cubicBezTo>
                    <a:pt x="663210" y="875518"/>
                    <a:pt x="661890" y="869411"/>
                    <a:pt x="660074" y="863387"/>
                  </a:cubicBezTo>
                  <a:cubicBezTo>
                    <a:pt x="658259" y="857527"/>
                    <a:pt x="655700" y="851750"/>
                    <a:pt x="656278" y="845479"/>
                  </a:cubicBezTo>
                  <a:cubicBezTo>
                    <a:pt x="656361" y="844406"/>
                    <a:pt x="655865" y="843333"/>
                    <a:pt x="655618" y="842260"/>
                  </a:cubicBezTo>
                  <a:cubicBezTo>
                    <a:pt x="655618" y="842260"/>
                    <a:pt x="652069" y="831696"/>
                    <a:pt x="652069" y="831614"/>
                  </a:cubicBezTo>
                  <a:cubicBezTo>
                    <a:pt x="650996" y="826332"/>
                    <a:pt x="650666" y="820968"/>
                    <a:pt x="648851" y="815851"/>
                  </a:cubicBezTo>
                  <a:cubicBezTo>
                    <a:pt x="645715" y="807103"/>
                    <a:pt x="642909" y="798356"/>
                    <a:pt x="640515" y="789442"/>
                  </a:cubicBezTo>
                  <a:cubicBezTo>
                    <a:pt x="639195" y="784574"/>
                    <a:pt x="637297" y="779704"/>
                    <a:pt x="635811" y="774836"/>
                  </a:cubicBezTo>
                  <a:cubicBezTo>
                    <a:pt x="634326" y="769966"/>
                    <a:pt x="631932" y="765510"/>
                    <a:pt x="631932" y="760228"/>
                  </a:cubicBezTo>
                  <a:cubicBezTo>
                    <a:pt x="631932" y="755689"/>
                    <a:pt x="627559" y="751563"/>
                    <a:pt x="628054" y="746528"/>
                  </a:cubicBezTo>
                  <a:cubicBezTo>
                    <a:pt x="628219" y="744713"/>
                    <a:pt x="626816" y="742732"/>
                    <a:pt x="625743" y="740999"/>
                  </a:cubicBezTo>
                  <a:cubicBezTo>
                    <a:pt x="622854" y="736130"/>
                    <a:pt x="622194" y="730601"/>
                    <a:pt x="619553" y="725649"/>
                  </a:cubicBezTo>
                  <a:cubicBezTo>
                    <a:pt x="617573" y="722018"/>
                    <a:pt x="616582" y="717067"/>
                    <a:pt x="609733" y="716736"/>
                  </a:cubicBezTo>
                  <a:cubicBezTo>
                    <a:pt x="607339" y="716654"/>
                    <a:pt x="604946" y="715828"/>
                    <a:pt x="602553" y="715663"/>
                  </a:cubicBezTo>
                  <a:cubicBezTo>
                    <a:pt x="599252" y="715499"/>
                    <a:pt x="595538" y="714756"/>
                    <a:pt x="592815" y="715828"/>
                  </a:cubicBezTo>
                  <a:cubicBezTo>
                    <a:pt x="589183" y="717231"/>
                    <a:pt x="586543" y="715086"/>
                    <a:pt x="583324" y="715499"/>
                  </a:cubicBezTo>
                  <a:cubicBezTo>
                    <a:pt x="577465" y="716241"/>
                    <a:pt x="571523" y="715086"/>
                    <a:pt x="565581" y="716571"/>
                  </a:cubicBezTo>
                  <a:cubicBezTo>
                    <a:pt x="561619" y="717562"/>
                    <a:pt x="556915" y="716158"/>
                    <a:pt x="552872" y="717892"/>
                  </a:cubicBezTo>
                  <a:cubicBezTo>
                    <a:pt x="544866" y="715086"/>
                    <a:pt x="536284" y="717314"/>
                    <a:pt x="527948" y="715828"/>
                  </a:cubicBezTo>
                  <a:cubicBezTo>
                    <a:pt x="521264" y="714673"/>
                    <a:pt x="513836" y="716241"/>
                    <a:pt x="506821" y="716736"/>
                  </a:cubicBezTo>
                  <a:cubicBezTo>
                    <a:pt x="503768" y="716901"/>
                    <a:pt x="501457" y="718965"/>
                    <a:pt x="501622" y="721605"/>
                  </a:cubicBezTo>
                  <a:cubicBezTo>
                    <a:pt x="501705" y="723999"/>
                    <a:pt x="502943" y="726310"/>
                    <a:pt x="502860" y="728703"/>
                  </a:cubicBezTo>
                  <a:cubicBezTo>
                    <a:pt x="502695" y="736048"/>
                    <a:pt x="506739" y="742567"/>
                    <a:pt x="508307" y="749500"/>
                  </a:cubicBezTo>
                  <a:cubicBezTo>
                    <a:pt x="508885" y="752141"/>
                    <a:pt x="511360" y="754616"/>
                    <a:pt x="511113" y="757092"/>
                  </a:cubicBezTo>
                  <a:cubicBezTo>
                    <a:pt x="510865" y="759980"/>
                    <a:pt x="513506" y="761796"/>
                    <a:pt x="513424" y="764520"/>
                  </a:cubicBezTo>
                  <a:cubicBezTo>
                    <a:pt x="513341" y="766995"/>
                    <a:pt x="514579" y="769636"/>
                    <a:pt x="515652" y="772112"/>
                  </a:cubicBezTo>
                  <a:cubicBezTo>
                    <a:pt x="517385" y="775908"/>
                    <a:pt x="517467" y="780199"/>
                    <a:pt x="518870" y="783831"/>
                  </a:cubicBezTo>
                  <a:cubicBezTo>
                    <a:pt x="520438" y="787710"/>
                    <a:pt x="522254" y="791588"/>
                    <a:pt x="523327" y="795632"/>
                  </a:cubicBezTo>
                  <a:cubicBezTo>
                    <a:pt x="524812" y="800914"/>
                    <a:pt x="526545" y="806113"/>
                    <a:pt x="528278" y="811395"/>
                  </a:cubicBezTo>
                  <a:cubicBezTo>
                    <a:pt x="529516" y="815191"/>
                    <a:pt x="531002" y="818987"/>
                    <a:pt x="532240" y="822784"/>
                  </a:cubicBezTo>
                  <a:cubicBezTo>
                    <a:pt x="535376" y="832357"/>
                    <a:pt x="540492" y="841270"/>
                    <a:pt x="545857" y="850018"/>
                  </a:cubicBezTo>
                  <a:cubicBezTo>
                    <a:pt x="547507" y="852741"/>
                    <a:pt x="548002" y="855217"/>
                    <a:pt x="547920" y="858022"/>
                  </a:cubicBezTo>
                  <a:cubicBezTo>
                    <a:pt x="547920" y="862892"/>
                    <a:pt x="545609" y="864542"/>
                    <a:pt x="540162" y="862809"/>
                  </a:cubicBezTo>
                  <a:cubicBezTo>
                    <a:pt x="532900" y="860499"/>
                    <a:pt x="526050" y="862066"/>
                    <a:pt x="520273" y="864625"/>
                  </a:cubicBezTo>
                  <a:cubicBezTo>
                    <a:pt x="506326" y="870649"/>
                    <a:pt x="491389" y="874445"/>
                    <a:pt x="476947" y="879232"/>
                  </a:cubicBezTo>
                  <a:cubicBezTo>
                    <a:pt x="467538" y="882368"/>
                    <a:pt x="458048" y="885339"/>
                    <a:pt x="450786" y="891528"/>
                  </a:cubicBezTo>
                  <a:cubicBezTo>
                    <a:pt x="447402" y="894417"/>
                    <a:pt x="447815" y="898544"/>
                    <a:pt x="451281" y="901184"/>
                  </a:cubicBezTo>
                  <a:cubicBezTo>
                    <a:pt x="456480" y="905063"/>
                    <a:pt x="461349" y="909272"/>
                    <a:pt x="466383" y="913316"/>
                  </a:cubicBezTo>
                  <a:cubicBezTo>
                    <a:pt x="466796" y="913646"/>
                    <a:pt x="467704" y="914223"/>
                    <a:pt x="467869" y="914059"/>
                  </a:cubicBezTo>
                  <a:cubicBezTo>
                    <a:pt x="470675" y="912078"/>
                    <a:pt x="471747" y="914471"/>
                    <a:pt x="472985" y="915627"/>
                  </a:cubicBezTo>
                  <a:cubicBezTo>
                    <a:pt x="475791" y="918102"/>
                    <a:pt x="478185" y="920826"/>
                    <a:pt x="481073" y="923302"/>
                  </a:cubicBezTo>
                  <a:cubicBezTo>
                    <a:pt x="482393" y="924457"/>
                    <a:pt x="484374" y="925117"/>
                    <a:pt x="486107" y="925777"/>
                  </a:cubicBezTo>
                  <a:cubicBezTo>
                    <a:pt x="489656" y="927098"/>
                    <a:pt x="493700" y="927841"/>
                    <a:pt x="496671" y="929739"/>
                  </a:cubicBezTo>
                  <a:cubicBezTo>
                    <a:pt x="497991" y="930564"/>
                    <a:pt x="497166" y="933700"/>
                    <a:pt x="497248" y="935763"/>
                  </a:cubicBezTo>
                  <a:cubicBezTo>
                    <a:pt x="497248" y="935928"/>
                    <a:pt x="497248" y="936176"/>
                    <a:pt x="497248" y="936341"/>
                  </a:cubicBezTo>
                  <a:cubicBezTo>
                    <a:pt x="498074" y="941540"/>
                    <a:pt x="497083" y="942613"/>
                    <a:pt x="491306" y="944429"/>
                  </a:cubicBezTo>
                  <a:cubicBezTo>
                    <a:pt x="487262" y="945749"/>
                    <a:pt x="482806" y="946904"/>
                    <a:pt x="479670" y="949215"/>
                  </a:cubicBezTo>
                  <a:cubicBezTo>
                    <a:pt x="468116" y="957715"/>
                    <a:pt x="457800" y="967288"/>
                    <a:pt x="447980" y="977109"/>
                  </a:cubicBezTo>
                  <a:cubicBezTo>
                    <a:pt x="442945" y="982144"/>
                    <a:pt x="437829" y="987178"/>
                    <a:pt x="432960" y="992294"/>
                  </a:cubicBezTo>
                  <a:cubicBezTo>
                    <a:pt x="429411" y="996008"/>
                    <a:pt x="426192" y="1000052"/>
                    <a:pt x="422644" y="1003848"/>
                  </a:cubicBezTo>
                  <a:cubicBezTo>
                    <a:pt x="417362" y="1009543"/>
                    <a:pt x="413896" y="1016145"/>
                    <a:pt x="407706" y="1021509"/>
                  </a:cubicBezTo>
                  <a:cubicBezTo>
                    <a:pt x="403085" y="1025553"/>
                    <a:pt x="398381" y="1029927"/>
                    <a:pt x="394915" y="1034548"/>
                  </a:cubicBezTo>
                  <a:cubicBezTo>
                    <a:pt x="389468" y="1041810"/>
                    <a:pt x="381298" y="1047505"/>
                    <a:pt x="378657" y="1056501"/>
                  </a:cubicBezTo>
                  <a:cubicBezTo>
                    <a:pt x="377254" y="1061204"/>
                    <a:pt x="371807" y="1064918"/>
                    <a:pt x="369331" y="1069539"/>
                  </a:cubicBezTo>
                  <a:cubicBezTo>
                    <a:pt x="367103" y="1073583"/>
                    <a:pt x="364380" y="1077792"/>
                    <a:pt x="364957" y="1082496"/>
                  </a:cubicBezTo>
                  <a:cubicBezTo>
                    <a:pt x="365370" y="1085715"/>
                    <a:pt x="363885" y="1088356"/>
                    <a:pt x="361986" y="1090832"/>
                  </a:cubicBezTo>
                  <a:cubicBezTo>
                    <a:pt x="359923" y="1093472"/>
                    <a:pt x="357612" y="1096031"/>
                    <a:pt x="354972" y="1098259"/>
                  </a:cubicBezTo>
                  <a:cubicBezTo>
                    <a:pt x="352908" y="1099992"/>
                    <a:pt x="350103" y="1100322"/>
                    <a:pt x="347379" y="1098919"/>
                  </a:cubicBezTo>
                  <a:cubicBezTo>
                    <a:pt x="343418" y="1096856"/>
                    <a:pt x="341850" y="1091987"/>
                    <a:pt x="343748" y="1088191"/>
                  </a:cubicBezTo>
                  <a:cubicBezTo>
                    <a:pt x="344986" y="1085798"/>
                    <a:pt x="348039" y="1083239"/>
                    <a:pt x="346059" y="1080681"/>
                  </a:cubicBezTo>
                  <a:cubicBezTo>
                    <a:pt x="342840" y="1076555"/>
                    <a:pt x="342510" y="1071438"/>
                    <a:pt x="338796" y="1067394"/>
                  </a:cubicBezTo>
                  <a:cubicBezTo>
                    <a:pt x="336733" y="1065166"/>
                    <a:pt x="334340" y="1062690"/>
                    <a:pt x="335165" y="1059306"/>
                  </a:cubicBezTo>
                  <a:cubicBezTo>
                    <a:pt x="335413" y="1058316"/>
                    <a:pt x="334010" y="1057078"/>
                    <a:pt x="333184" y="1056005"/>
                  </a:cubicBezTo>
                  <a:cubicBezTo>
                    <a:pt x="329966" y="1051961"/>
                    <a:pt x="326582" y="1047917"/>
                    <a:pt x="324602" y="1043213"/>
                  </a:cubicBezTo>
                  <a:cubicBezTo>
                    <a:pt x="323446" y="1040408"/>
                    <a:pt x="321135" y="1037849"/>
                    <a:pt x="319237" y="1035208"/>
                  </a:cubicBezTo>
                  <a:cubicBezTo>
                    <a:pt x="312965" y="1026543"/>
                    <a:pt x="306611" y="1017795"/>
                    <a:pt x="300339" y="1009130"/>
                  </a:cubicBezTo>
                  <a:cubicBezTo>
                    <a:pt x="297533" y="1005251"/>
                    <a:pt x="294809" y="1001290"/>
                    <a:pt x="291838" y="997493"/>
                  </a:cubicBezTo>
                  <a:cubicBezTo>
                    <a:pt x="286722" y="990891"/>
                    <a:pt x="281192" y="984537"/>
                    <a:pt x="276158" y="977852"/>
                  </a:cubicBezTo>
                  <a:cubicBezTo>
                    <a:pt x="267823" y="966793"/>
                    <a:pt x="259488" y="955652"/>
                    <a:pt x="251648" y="944429"/>
                  </a:cubicBezTo>
                  <a:cubicBezTo>
                    <a:pt x="248347" y="939642"/>
                    <a:pt x="244385" y="935103"/>
                    <a:pt x="242817" y="929409"/>
                  </a:cubicBezTo>
                  <a:cubicBezTo>
                    <a:pt x="241992" y="926355"/>
                    <a:pt x="243147" y="923549"/>
                    <a:pt x="244798" y="922559"/>
                  </a:cubicBezTo>
                  <a:cubicBezTo>
                    <a:pt x="249254" y="919835"/>
                    <a:pt x="251978" y="916204"/>
                    <a:pt x="255031" y="912655"/>
                  </a:cubicBezTo>
                  <a:cubicBezTo>
                    <a:pt x="258250" y="908859"/>
                    <a:pt x="261633" y="905146"/>
                    <a:pt x="265347" y="901680"/>
                  </a:cubicBezTo>
                  <a:cubicBezTo>
                    <a:pt x="270629" y="896645"/>
                    <a:pt x="276158" y="891776"/>
                    <a:pt x="280450" y="885917"/>
                  </a:cubicBezTo>
                  <a:cubicBezTo>
                    <a:pt x="282595" y="883028"/>
                    <a:pt x="280945" y="881460"/>
                    <a:pt x="279047" y="880635"/>
                  </a:cubicBezTo>
                  <a:cubicBezTo>
                    <a:pt x="270546" y="877004"/>
                    <a:pt x="265017" y="870484"/>
                    <a:pt x="257837" y="865697"/>
                  </a:cubicBezTo>
                  <a:cubicBezTo>
                    <a:pt x="249832" y="860333"/>
                    <a:pt x="241002" y="856042"/>
                    <a:pt x="231759" y="852906"/>
                  </a:cubicBezTo>
                  <a:cubicBezTo>
                    <a:pt x="218802" y="848532"/>
                    <a:pt x="205185" y="845479"/>
                    <a:pt x="190990" y="844323"/>
                  </a:cubicBezTo>
                  <a:cubicBezTo>
                    <a:pt x="181170" y="843498"/>
                    <a:pt x="175228" y="838794"/>
                    <a:pt x="181582" y="830128"/>
                  </a:cubicBezTo>
                  <a:cubicBezTo>
                    <a:pt x="184140" y="826662"/>
                    <a:pt x="185791" y="822701"/>
                    <a:pt x="187442" y="818822"/>
                  </a:cubicBezTo>
                  <a:cubicBezTo>
                    <a:pt x="190413" y="811725"/>
                    <a:pt x="193053" y="804462"/>
                    <a:pt x="195942" y="797365"/>
                  </a:cubicBezTo>
                  <a:cubicBezTo>
                    <a:pt x="197757" y="792991"/>
                    <a:pt x="198500" y="788452"/>
                    <a:pt x="198913" y="783831"/>
                  </a:cubicBezTo>
                  <a:cubicBezTo>
                    <a:pt x="199408" y="778467"/>
                    <a:pt x="201636" y="773185"/>
                    <a:pt x="202874" y="767820"/>
                  </a:cubicBezTo>
                  <a:cubicBezTo>
                    <a:pt x="203617" y="764602"/>
                    <a:pt x="202709" y="760475"/>
                    <a:pt x="204772" y="758082"/>
                  </a:cubicBezTo>
                  <a:cubicBezTo>
                    <a:pt x="208899" y="753461"/>
                    <a:pt x="206753" y="748757"/>
                    <a:pt x="207083" y="744135"/>
                  </a:cubicBezTo>
                  <a:cubicBezTo>
                    <a:pt x="207331" y="741082"/>
                    <a:pt x="204442" y="738771"/>
                    <a:pt x="200811" y="739019"/>
                  </a:cubicBezTo>
                  <a:cubicBezTo>
                    <a:pt x="197262" y="739266"/>
                    <a:pt x="193796" y="740009"/>
                    <a:pt x="190330" y="740587"/>
                  </a:cubicBezTo>
                  <a:cubicBezTo>
                    <a:pt x="182077" y="741989"/>
                    <a:pt x="173990" y="743723"/>
                    <a:pt x="165654" y="744630"/>
                  </a:cubicBezTo>
                  <a:cubicBezTo>
                    <a:pt x="156659" y="745621"/>
                    <a:pt x="148076" y="747519"/>
                    <a:pt x="139658" y="750407"/>
                  </a:cubicBezTo>
                  <a:cubicBezTo>
                    <a:pt x="127857" y="754451"/>
                    <a:pt x="116221" y="758825"/>
                    <a:pt x="104089" y="762291"/>
                  </a:cubicBezTo>
                  <a:cubicBezTo>
                    <a:pt x="97900" y="764025"/>
                    <a:pt x="91710" y="766748"/>
                    <a:pt x="91463" y="773763"/>
                  </a:cubicBezTo>
                  <a:cubicBezTo>
                    <a:pt x="91463" y="776568"/>
                    <a:pt x="89152" y="779457"/>
                    <a:pt x="89234" y="782180"/>
                  </a:cubicBezTo>
                  <a:cubicBezTo>
                    <a:pt x="89482" y="787710"/>
                    <a:pt x="85356" y="792331"/>
                    <a:pt x="85686" y="797943"/>
                  </a:cubicBezTo>
                  <a:cubicBezTo>
                    <a:pt x="86016" y="802812"/>
                    <a:pt x="84118" y="807764"/>
                    <a:pt x="83127" y="812633"/>
                  </a:cubicBezTo>
                  <a:cubicBezTo>
                    <a:pt x="82797" y="814201"/>
                    <a:pt x="81312" y="816181"/>
                    <a:pt x="82055" y="817254"/>
                  </a:cubicBezTo>
                  <a:cubicBezTo>
                    <a:pt x="84943" y="822041"/>
                    <a:pt x="81394" y="826250"/>
                    <a:pt x="80817" y="830623"/>
                  </a:cubicBezTo>
                  <a:cubicBezTo>
                    <a:pt x="80074" y="835741"/>
                    <a:pt x="77433" y="840692"/>
                    <a:pt x="76278" y="845809"/>
                  </a:cubicBezTo>
                  <a:cubicBezTo>
                    <a:pt x="75287" y="850430"/>
                    <a:pt x="75205" y="855134"/>
                    <a:pt x="74710" y="859838"/>
                  </a:cubicBezTo>
                  <a:cubicBezTo>
                    <a:pt x="74297" y="864129"/>
                    <a:pt x="74132" y="868421"/>
                    <a:pt x="73224" y="872713"/>
                  </a:cubicBezTo>
                  <a:cubicBezTo>
                    <a:pt x="71574" y="880635"/>
                    <a:pt x="69428" y="888475"/>
                    <a:pt x="67695" y="896315"/>
                  </a:cubicBezTo>
                  <a:cubicBezTo>
                    <a:pt x="67117" y="899121"/>
                    <a:pt x="67447" y="902010"/>
                    <a:pt x="66952" y="904816"/>
                  </a:cubicBezTo>
                  <a:cubicBezTo>
                    <a:pt x="66539" y="907539"/>
                    <a:pt x="65467" y="910097"/>
                    <a:pt x="64806" y="912821"/>
                  </a:cubicBezTo>
                  <a:cubicBezTo>
                    <a:pt x="64229" y="915214"/>
                    <a:pt x="63733" y="917690"/>
                    <a:pt x="63403" y="920083"/>
                  </a:cubicBezTo>
                  <a:cubicBezTo>
                    <a:pt x="62826" y="924375"/>
                    <a:pt x="62413" y="928666"/>
                    <a:pt x="62000" y="932957"/>
                  </a:cubicBezTo>
                  <a:cubicBezTo>
                    <a:pt x="62000" y="933700"/>
                    <a:pt x="62248" y="934608"/>
                    <a:pt x="62000" y="935268"/>
                  </a:cubicBezTo>
                  <a:cubicBezTo>
                    <a:pt x="59029" y="941375"/>
                    <a:pt x="59442" y="947812"/>
                    <a:pt x="59112" y="954249"/>
                  </a:cubicBezTo>
                  <a:cubicBezTo>
                    <a:pt x="58947" y="957550"/>
                    <a:pt x="58039" y="960769"/>
                    <a:pt x="57214" y="963987"/>
                  </a:cubicBezTo>
                  <a:cubicBezTo>
                    <a:pt x="55646" y="969599"/>
                    <a:pt x="52592" y="975211"/>
                    <a:pt x="52510" y="980823"/>
                  </a:cubicBezTo>
                  <a:cubicBezTo>
                    <a:pt x="52345" y="988416"/>
                    <a:pt x="47723" y="994935"/>
                    <a:pt x="47558" y="1002610"/>
                  </a:cubicBezTo>
                  <a:cubicBezTo>
                    <a:pt x="47393" y="1011688"/>
                    <a:pt x="42029" y="1020354"/>
                    <a:pt x="42359" y="1029761"/>
                  </a:cubicBezTo>
                  <a:cubicBezTo>
                    <a:pt x="42359" y="1030174"/>
                    <a:pt x="42524" y="1030587"/>
                    <a:pt x="42359" y="1030917"/>
                  </a:cubicBezTo>
                  <a:cubicBezTo>
                    <a:pt x="38150" y="1040490"/>
                    <a:pt x="38150" y="1050641"/>
                    <a:pt x="36747" y="1060544"/>
                  </a:cubicBezTo>
                  <a:cubicBezTo>
                    <a:pt x="36582" y="1061535"/>
                    <a:pt x="37077" y="1062607"/>
                    <a:pt x="36665" y="1063433"/>
                  </a:cubicBezTo>
                  <a:cubicBezTo>
                    <a:pt x="32868" y="1071438"/>
                    <a:pt x="32621" y="1080021"/>
                    <a:pt x="31465" y="1088273"/>
                  </a:cubicBezTo>
                  <a:cubicBezTo>
                    <a:pt x="30558" y="1094793"/>
                    <a:pt x="30310" y="1101395"/>
                    <a:pt x="28412" y="1107832"/>
                  </a:cubicBezTo>
                  <a:cubicBezTo>
                    <a:pt x="27257" y="1111793"/>
                    <a:pt x="26431" y="1115837"/>
                    <a:pt x="25606" y="1119881"/>
                  </a:cubicBezTo>
                  <a:cubicBezTo>
                    <a:pt x="25111" y="1122440"/>
                    <a:pt x="24781" y="1124998"/>
                    <a:pt x="24533" y="1127639"/>
                  </a:cubicBezTo>
                  <a:cubicBezTo>
                    <a:pt x="24533" y="1128464"/>
                    <a:pt x="25358" y="1129289"/>
                    <a:pt x="25193" y="1130032"/>
                  </a:cubicBezTo>
                  <a:cubicBezTo>
                    <a:pt x="23790" y="1136717"/>
                    <a:pt x="22057" y="1143401"/>
                    <a:pt x="20737" y="1150086"/>
                  </a:cubicBezTo>
                  <a:cubicBezTo>
                    <a:pt x="19912" y="1154542"/>
                    <a:pt x="20737" y="1159246"/>
                    <a:pt x="18509" y="1163620"/>
                  </a:cubicBezTo>
                  <a:cubicBezTo>
                    <a:pt x="17106" y="1166509"/>
                    <a:pt x="16528" y="1169727"/>
                    <a:pt x="15290" y="1172451"/>
                  </a:cubicBezTo>
                  <a:cubicBezTo>
                    <a:pt x="13887" y="1175422"/>
                    <a:pt x="15290" y="1177898"/>
                    <a:pt x="14712" y="1180538"/>
                  </a:cubicBezTo>
                  <a:cubicBezTo>
                    <a:pt x="13970" y="1184417"/>
                    <a:pt x="13062" y="1188213"/>
                    <a:pt x="12979" y="1192092"/>
                  </a:cubicBezTo>
                  <a:cubicBezTo>
                    <a:pt x="12814" y="1196219"/>
                    <a:pt x="12154" y="1200097"/>
                    <a:pt x="10338" y="1203976"/>
                  </a:cubicBezTo>
                  <a:cubicBezTo>
                    <a:pt x="9183" y="1206535"/>
                    <a:pt x="7698" y="1209340"/>
                    <a:pt x="7450" y="1211981"/>
                  </a:cubicBezTo>
                  <a:lnTo>
                    <a:pt x="105" y="1211981"/>
                  </a:lnTo>
                  <a:cubicBezTo>
                    <a:pt x="105" y="1211981"/>
                    <a:pt x="105" y="1211651"/>
                    <a:pt x="105" y="1211569"/>
                  </a:cubicBezTo>
                  <a:cubicBezTo>
                    <a:pt x="-885" y="1201005"/>
                    <a:pt x="5469" y="1191184"/>
                    <a:pt x="4644" y="1180456"/>
                  </a:cubicBezTo>
                  <a:cubicBezTo>
                    <a:pt x="4231" y="1175339"/>
                    <a:pt x="6955" y="1170140"/>
                    <a:pt x="8110" y="1164941"/>
                  </a:cubicBezTo>
                  <a:cubicBezTo>
                    <a:pt x="9266" y="1159494"/>
                    <a:pt x="10338" y="1154047"/>
                    <a:pt x="11411" y="1148601"/>
                  </a:cubicBezTo>
                  <a:cubicBezTo>
                    <a:pt x="12237" y="1144721"/>
                    <a:pt x="12979" y="1140926"/>
                    <a:pt x="13805" y="1137047"/>
                  </a:cubicBezTo>
                  <a:cubicBezTo>
                    <a:pt x="13805" y="1136882"/>
                    <a:pt x="14217" y="1136717"/>
                    <a:pt x="14217" y="1136634"/>
                  </a:cubicBezTo>
                  <a:cubicBezTo>
                    <a:pt x="12484" y="1129949"/>
                    <a:pt x="17271" y="1123842"/>
                    <a:pt x="17188" y="1117240"/>
                  </a:cubicBezTo>
                  <a:cubicBezTo>
                    <a:pt x="17188" y="1113197"/>
                    <a:pt x="18179" y="1109152"/>
                    <a:pt x="18839" y="1105109"/>
                  </a:cubicBezTo>
                  <a:cubicBezTo>
                    <a:pt x="20077" y="1097929"/>
                    <a:pt x="20902" y="1090666"/>
                    <a:pt x="22883" y="1083652"/>
                  </a:cubicBezTo>
                  <a:cubicBezTo>
                    <a:pt x="24451" y="1078123"/>
                    <a:pt x="23625" y="1072263"/>
                    <a:pt x="26926" y="1067064"/>
                  </a:cubicBezTo>
                  <a:cubicBezTo>
                    <a:pt x="27257" y="1066651"/>
                    <a:pt x="26926" y="1065908"/>
                    <a:pt x="26926" y="1065330"/>
                  </a:cubicBezTo>
                  <a:cubicBezTo>
                    <a:pt x="27339" y="1060049"/>
                    <a:pt x="26761" y="1054519"/>
                    <a:pt x="28659" y="1049651"/>
                  </a:cubicBezTo>
                  <a:cubicBezTo>
                    <a:pt x="30723" y="1044286"/>
                    <a:pt x="27339" y="1038262"/>
                    <a:pt x="32373" y="1033475"/>
                  </a:cubicBezTo>
                  <a:cubicBezTo>
                    <a:pt x="32868" y="1033063"/>
                    <a:pt x="32703" y="1031990"/>
                    <a:pt x="32538" y="1031247"/>
                  </a:cubicBezTo>
                  <a:cubicBezTo>
                    <a:pt x="30723" y="1025057"/>
                    <a:pt x="34849" y="1019528"/>
                    <a:pt x="35592" y="1013669"/>
                  </a:cubicBezTo>
                  <a:cubicBezTo>
                    <a:pt x="36252" y="1008304"/>
                    <a:pt x="38233" y="1003023"/>
                    <a:pt x="39636" y="997659"/>
                  </a:cubicBezTo>
                  <a:cubicBezTo>
                    <a:pt x="40296" y="995182"/>
                    <a:pt x="40873" y="992624"/>
                    <a:pt x="41369" y="990148"/>
                  </a:cubicBezTo>
                  <a:cubicBezTo>
                    <a:pt x="41699" y="988580"/>
                    <a:pt x="41864" y="987012"/>
                    <a:pt x="41946" y="985444"/>
                  </a:cubicBezTo>
                  <a:cubicBezTo>
                    <a:pt x="41946" y="985032"/>
                    <a:pt x="41369" y="984454"/>
                    <a:pt x="41616" y="984207"/>
                  </a:cubicBezTo>
                  <a:cubicBezTo>
                    <a:pt x="45330" y="980245"/>
                    <a:pt x="44752" y="975376"/>
                    <a:pt x="45082" y="970919"/>
                  </a:cubicBezTo>
                  <a:cubicBezTo>
                    <a:pt x="45412" y="966051"/>
                    <a:pt x="46485" y="961429"/>
                    <a:pt x="47971" y="956808"/>
                  </a:cubicBezTo>
                  <a:cubicBezTo>
                    <a:pt x="48714" y="954497"/>
                    <a:pt x="49126" y="952104"/>
                    <a:pt x="49374" y="949793"/>
                  </a:cubicBezTo>
                  <a:cubicBezTo>
                    <a:pt x="50364" y="940797"/>
                    <a:pt x="50199" y="931637"/>
                    <a:pt x="52510" y="922971"/>
                  </a:cubicBezTo>
                  <a:cubicBezTo>
                    <a:pt x="54656" y="914884"/>
                    <a:pt x="55728" y="906961"/>
                    <a:pt x="56636" y="898791"/>
                  </a:cubicBezTo>
                  <a:cubicBezTo>
                    <a:pt x="57544" y="890456"/>
                    <a:pt x="60350" y="882285"/>
                    <a:pt x="62000" y="873950"/>
                  </a:cubicBezTo>
                  <a:cubicBezTo>
                    <a:pt x="62908" y="869329"/>
                    <a:pt x="63238" y="864625"/>
                    <a:pt x="63403" y="859921"/>
                  </a:cubicBezTo>
                  <a:cubicBezTo>
                    <a:pt x="63568" y="854886"/>
                    <a:pt x="63568" y="849852"/>
                    <a:pt x="66209" y="845231"/>
                  </a:cubicBezTo>
                  <a:cubicBezTo>
                    <a:pt x="66457" y="844736"/>
                    <a:pt x="66209" y="844075"/>
                    <a:pt x="66209" y="843498"/>
                  </a:cubicBezTo>
                  <a:cubicBezTo>
                    <a:pt x="66622" y="836153"/>
                    <a:pt x="66952" y="828725"/>
                    <a:pt x="67695" y="821298"/>
                  </a:cubicBezTo>
                  <a:cubicBezTo>
                    <a:pt x="68107" y="817337"/>
                    <a:pt x="69345" y="813376"/>
                    <a:pt x="70253" y="809414"/>
                  </a:cubicBezTo>
                  <a:cubicBezTo>
                    <a:pt x="70336" y="808837"/>
                    <a:pt x="70418" y="808259"/>
                    <a:pt x="70418" y="807764"/>
                  </a:cubicBezTo>
                  <a:cubicBezTo>
                    <a:pt x="70913" y="800171"/>
                    <a:pt x="70748" y="792496"/>
                    <a:pt x="72069" y="785069"/>
                  </a:cubicBezTo>
                  <a:cubicBezTo>
                    <a:pt x="73224" y="778384"/>
                    <a:pt x="72646" y="771534"/>
                    <a:pt x="75782" y="764932"/>
                  </a:cubicBezTo>
                  <a:cubicBezTo>
                    <a:pt x="77103" y="762209"/>
                    <a:pt x="78836" y="760145"/>
                    <a:pt x="81394" y="758907"/>
                  </a:cubicBezTo>
                  <a:cubicBezTo>
                    <a:pt x="85438" y="756927"/>
                    <a:pt x="90225" y="755937"/>
                    <a:pt x="94434" y="754121"/>
                  </a:cubicBezTo>
                  <a:cubicBezTo>
                    <a:pt x="106730" y="748591"/>
                    <a:pt x="120430" y="746033"/>
                    <a:pt x="133056" y="741412"/>
                  </a:cubicBezTo>
                  <a:cubicBezTo>
                    <a:pt x="138998" y="739266"/>
                    <a:pt x="144775" y="736708"/>
                    <a:pt x="150882" y="734975"/>
                  </a:cubicBezTo>
                  <a:cubicBezTo>
                    <a:pt x="155834" y="733572"/>
                    <a:pt x="161198" y="732251"/>
                    <a:pt x="166397" y="732416"/>
                  </a:cubicBezTo>
                  <a:cubicBezTo>
                    <a:pt x="170771" y="732582"/>
                    <a:pt x="173247" y="729858"/>
                    <a:pt x="177043" y="729446"/>
                  </a:cubicBezTo>
                  <a:cubicBezTo>
                    <a:pt x="179436" y="729115"/>
                    <a:pt x="179354" y="726969"/>
                    <a:pt x="177043" y="725567"/>
                  </a:cubicBezTo>
                  <a:cubicBezTo>
                    <a:pt x="175475" y="724576"/>
                    <a:pt x="173742" y="723751"/>
                    <a:pt x="172009" y="722926"/>
                  </a:cubicBezTo>
                  <a:cubicBezTo>
                    <a:pt x="168213" y="721110"/>
                    <a:pt x="164417" y="719377"/>
                    <a:pt x="162188" y="715828"/>
                  </a:cubicBezTo>
                  <a:cubicBezTo>
                    <a:pt x="161033" y="713931"/>
                    <a:pt x="158227" y="712775"/>
                    <a:pt x="156164" y="711290"/>
                  </a:cubicBezTo>
                  <a:cubicBezTo>
                    <a:pt x="154926" y="710464"/>
                    <a:pt x="153606" y="709722"/>
                    <a:pt x="152533" y="708814"/>
                  </a:cubicBezTo>
                  <a:cubicBezTo>
                    <a:pt x="147829" y="704688"/>
                    <a:pt x="143372" y="700313"/>
                    <a:pt x="138586" y="696270"/>
                  </a:cubicBezTo>
                  <a:cubicBezTo>
                    <a:pt x="135615" y="693711"/>
                    <a:pt x="134789" y="690493"/>
                    <a:pt x="133799" y="687439"/>
                  </a:cubicBezTo>
                  <a:cubicBezTo>
                    <a:pt x="132809" y="684551"/>
                    <a:pt x="133716" y="681497"/>
                    <a:pt x="137265" y="680011"/>
                  </a:cubicBezTo>
                  <a:cubicBezTo>
                    <a:pt x="141144" y="678443"/>
                    <a:pt x="145435" y="677701"/>
                    <a:pt x="149562" y="679682"/>
                  </a:cubicBezTo>
                  <a:cubicBezTo>
                    <a:pt x="160703" y="685046"/>
                    <a:pt x="172174" y="684138"/>
                    <a:pt x="182242" y="677784"/>
                  </a:cubicBezTo>
                  <a:cubicBezTo>
                    <a:pt x="188184" y="673987"/>
                    <a:pt x="193218" y="669200"/>
                    <a:pt x="200646" y="666725"/>
                  </a:cubicBezTo>
                  <a:cubicBezTo>
                    <a:pt x="202462" y="666147"/>
                    <a:pt x="205598" y="664166"/>
                    <a:pt x="205680" y="661196"/>
                  </a:cubicBezTo>
                  <a:cubicBezTo>
                    <a:pt x="205763" y="658060"/>
                    <a:pt x="204195" y="656409"/>
                    <a:pt x="200646" y="655336"/>
                  </a:cubicBezTo>
                  <a:cubicBezTo>
                    <a:pt x="199078" y="654841"/>
                    <a:pt x="197757" y="653355"/>
                    <a:pt x="196685" y="652118"/>
                  </a:cubicBezTo>
                  <a:cubicBezTo>
                    <a:pt x="190825" y="645268"/>
                    <a:pt x="181912" y="641142"/>
                    <a:pt x="174732" y="635530"/>
                  </a:cubicBezTo>
                  <a:cubicBezTo>
                    <a:pt x="169946" y="631816"/>
                    <a:pt x="163014" y="629588"/>
                    <a:pt x="156411" y="628927"/>
                  </a:cubicBezTo>
                  <a:cubicBezTo>
                    <a:pt x="148984" y="628185"/>
                    <a:pt x="142299" y="626204"/>
                    <a:pt x="135532" y="624058"/>
                  </a:cubicBezTo>
                  <a:cubicBezTo>
                    <a:pt x="127857" y="621583"/>
                    <a:pt x="120265" y="618859"/>
                    <a:pt x="112920" y="615971"/>
                  </a:cubicBezTo>
                  <a:cubicBezTo>
                    <a:pt x="106070" y="613247"/>
                    <a:pt x="99468" y="609946"/>
                    <a:pt x="92701" y="607140"/>
                  </a:cubicBezTo>
                  <a:cubicBezTo>
                    <a:pt x="87501" y="604912"/>
                    <a:pt x="81312" y="604334"/>
                    <a:pt x="76773" y="600951"/>
                  </a:cubicBezTo>
                  <a:cubicBezTo>
                    <a:pt x="75617" y="600125"/>
                    <a:pt x="73637" y="599795"/>
                    <a:pt x="72977" y="598805"/>
                  </a:cubicBezTo>
                  <a:cubicBezTo>
                    <a:pt x="69593" y="594018"/>
                    <a:pt x="66539" y="588984"/>
                    <a:pt x="63403" y="584115"/>
                  </a:cubicBezTo>
                  <a:cubicBezTo>
                    <a:pt x="63238" y="583785"/>
                    <a:pt x="63568" y="583290"/>
                    <a:pt x="63403" y="582960"/>
                  </a:cubicBezTo>
                  <a:cubicBezTo>
                    <a:pt x="58947" y="576110"/>
                    <a:pt x="54408" y="569426"/>
                    <a:pt x="50117" y="562493"/>
                  </a:cubicBezTo>
                  <a:cubicBezTo>
                    <a:pt x="48383" y="559770"/>
                    <a:pt x="47146" y="556964"/>
                    <a:pt x="46320" y="553910"/>
                  </a:cubicBezTo>
                  <a:cubicBezTo>
                    <a:pt x="43597" y="544420"/>
                    <a:pt x="39718" y="535177"/>
                    <a:pt x="37985" y="525438"/>
                  </a:cubicBezTo>
                  <a:cubicBezTo>
                    <a:pt x="36995" y="519579"/>
                    <a:pt x="34354" y="513967"/>
                    <a:pt x="32538" y="508191"/>
                  </a:cubicBezTo>
                  <a:cubicBezTo>
                    <a:pt x="30640" y="502083"/>
                    <a:pt x="28494" y="495976"/>
                    <a:pt x="26926" y="489787"/>
                  </a:cubicBezTo>
                  <a:cubicBezTo>
                    <a:pt x="25193" y="482772"/>
                    <a:pt x="24286" y="475592"/>
                    <a:pt x="22470" y="468577"/>
                  </a:cubicBezTo>
                  <a:cubicBezTo>
                    <a:pt x="21727" y="465441"/>
                    <a:pt x="19582" y="462635"/>
                    <a:pt x="18179" y="459582"/>
                  </a:cubicBezTo>
                  <a:cubicBezTo>
                    <a:pt x="15455" y="453888"/>
                    <a:pt x="12649" y="448276"/>
                    <a:pt x="10256" y="442581"/>
                  </a:cubicBezTo>
                  <a:cubicBezTo>
                    <a:pt x="9183" y="440023"/>
                    <a:pt x="9018" y="437217"/>
                    <a:pt x="8523" y="434493"/>
                  </a:cubicBezTo>
                  <a:cubicBezTo>
                    <a:pt x="6295" y="423518"/>
                    <a:pt x="7615" y="412376"/>
                    <a:pt x="6955" y="401318"/>
                  </a:cubicBezTo>
                  <a:cubicBezTo>
                    <a:pt x="6460" y="393313"/>
                    <a:pt x="8936" y="385885"/>
                    <a:pt x="11411" y="378375"/>
                  </a:cubicBezTo>
                  <a:cubicBezTo>
                    <a:pt x="13640" y="371690"/>
                    <a:pt x="17106" y="365336"/>
                    <a:pt x="17106" y="358156"/>
                  </a:cubicBezTo>
                  <a:cubicBezTo>
                    <a:pt x="17106" y="355350"/>
                    <a:pt x="18261" y="352379"/>
                    <a:pt x="19499" y="349738"/>
                  </a:cubicBezTo>
                  <a:cubicBezTo>
                    <a:pt x="22057" y="344209"/>
                    <a:pt x="21727" y="337855"/>
                    <a:pt x="26761" y="333068"/>
                  </a:cubicBezTo>
                  <a:cubicBezTo>
                    <a:pt x="26761" y="325888"/>
                    <a:pt x="32373" y="320194"/>
                    <a:pt x="33941" y="313426"/>
                  </a:cubicBezTo>
                  <a:cubicBezTo>
                    <a:pt x="35509" y="306742"/>
                    <a:pt x="38645" y="300305"/>
                    <a:pt x="40791" y="293703"/>
                  </a:cubicBezTo>
                  <a:cubicBezTo>
                    <a:pt x="44340" y="282726"/>
                    <a:pt x="48879" y="272080"/>
                    <a:pt x="53583" y="261434"/>
                  </a:cubicBezTo>
                  <a:cubicBezTo>
                    <a:pt x="55068" y="258051"/>
                    <a:pt x="57792" y="255080"/>
                    <a:pt x="59029" y="251696"/>
                  </a:cubicBezTo>
                  <a:cubicBezTo>
                    <a:pt x="61340" y="245507"/>
                    <a:pt x="62661" y="238987"/>
                    <a:pt x="64806" y="232715"/>
                  </a:cubicBezTo>
                  <a:cubicBezTo>
                    <a:pt x="67695" y="224462"/>
                    <a:pt x="69675" y="215962"/>
                    <a:pt x="74545" y="208204"/>
                  </a:cubicBezTo>
                  <a:cubicBezTo>
                    <a:pt x="78093" y="202510"/>
                    <a:pt x="80982" y="196486"/>
                    <a:pt x="84530" y="190709"/>
                  </a:cubicBezTo>
                  <a:cubicBezTo>
                    <a:pt x="85933" y="188398"/>
                    <a:pt x="88492" y="186665"/>
                    <a:pt x="90060" y="184436"/>
                  </a:cubicBezTo>
                  <a:cubicBezTo>
                    <a:pt x="98065" y="172635"/>
                    <a:pt x="102356" y="162732"/>
                    <a:pt x="105657" y="149115"/>
                  </a:cubicBezTo>
                  <a:cubicBezTo>
                    <a:pt x="105740" y="148620"/>
                    <a:pt x="106235" y="148125"/>
                    <a:pt x="106483" y="147629"/>
                  </a:cubicBezTo>
                  <a:cubicBezTo>
                    <a:pt x="111929" y="136571"/>
                    <a:pt x="118449" y="125925"/>
                    <a:pt x="127444" y="116434"/>
                  </a:cubicBezTo>
                  <a:cubicBezTo>
                    <a:pt x="134872" y="108677"/>
                    <a:pt x="141557" y="100424"/>
                    <a:pt x="148076" y="92089"/>
                  </a:cubicBezTo>
                  <a:cubicBezTo>
                    <a:pt x="152533" y="86477"/>
                    <a:pt x="156576" y="80700"/>
                    <a:pt x="160620" y="74923"/>
                  </a:cubicBezTo>
                  <a:cubicBezTo>
                    <a:pt x="163179" y="71292"/>
                    <a:pt x="165985" y="67743"/>
                    <a:pt x="170028" y="64772"/>
                  </a:cubicBezTo>
                  <a:cubicBezTo>
                    <a:pt x="172174" y="63204"/>
                    <a:pt x="173164" y="60481"/>
                    <a:pt x="174650" y="58253"/>
                  </a:cubicBezTo>
                  <a:cubicBezTo>
                    <a:pt x="177951" y="53384"/>
                    <a:pt x="181335" y="48515"/>
                    <a:pt x="184553" y="43645"/>
                  </a:cubicBezTo>
                  <a:cubicBezTo>
                    <a:pt x="185131" y="42738"/>
                    <a:pt x="185461" y="41665"/>
                    <a:pt x="185874" y="40674"/>
                  </a:cubicBezTo>
                  <a:cubicBezTo>
                    <a:pt x="188597" y="34897"/>
                    <a:pt x="193879" y="30689"/>
                    <a:pt x="199656" y="26975"/>
                  </a:cubicBezTo>
                  <a:cubicBezTo>
                    <a:pt x="203287" y="24664"/>
                    <a:pt x="208073" y="25654"/>
                    <a:pt x="212365" y="25820"/>
                  </a:cubicBezTo>
                  <a:cubicBezTo>
                    <a:pt x="215336" y="25985"/>
                    <a:pt x="218142" y="25902"/>
                    <a:pt x="221030" y="25820"/>
                  </a:cubicBezTo>
                  <a:cubicBezTo>
                    <a:pt x="230356" y="25572"/>
                    <a:pt x="239764" y="24829"/>
                    <a:pt x="248759" y="27965"/>
                  </a:cubicBezTo>
                  <a:cubicBezTo>
                    <a:pt x="249915" y="28378"/>
                    <a:pt x="251565" y="27965"/>
                    <a:pt x="252968" y="27965"/>
                  </a:cubicBezTo>
                  <a:cubicBezTo>
                    <a:pt x="257672" y="28130"/>
                    <a:pt x="262541" y="27140"/>
                    <a:pt x="266750" y="30028"/>
                  </a:cubicBezTo>
                  <a:cubicBezTo>
                    <a:pt x="267740" y="30689"/>
                    <a:pt x="269969" y="30028"/>
                    <a:pt x="271454" y="30359"/>
                  </a:cubicBezTo>
                  <a:cubicBezTo>
                    <a:pt x="273765" y="30936"/>
                    <a:pt x="276241" y="31514"/>
                    <a:pt x="277974" y="32669"/>
                  </a:cubicBezTo>
                  <a:cubicBezTo>
                    <a:pt x="281357" y="34980"/>
                    <a:pt x="284246" y="37786"/>
                    <a:pt x="287464" y="40262"/>
                  </a:cubicBezTo>
                  <a:cubicBezTo>
                    <a:pt x="287877" y="40592"/>
                    <a:pt x="288702" y="40592"/>
                    <a:pt x="289363" y="40674"/>
                  </a:cubicBezTo>
                  <a:cubicBezTo>
                    <a:pt x="289197" y="40097"/>
                    <a:pt x="288867" y="39602"/>
                    <a:pt x="288785" y="39024"/>
                  </a:cubicBezTo>
                  <a:cubicBezTo>
                    <a:pt x="288125" y="32999"/>
                    <a:pt x="288125" y="27305"/>
                    <a:pt x="294974" y="23179"/>
                  </a:cubicBezTo>
                  <a:cubicBezTo>
                    <a:pt x="297780" y="21528"/>
                    <a:pt x="300091" y="19300"/>
                    <a:pt x="302402" y="17154"/>
                  </a:cubicBezTo>
                  <a:cubicBezTo>
                    <a:pt x="309252" y="10634"/>
                    <a:pt x="319237" y="10552"/>
                    <a:pt x="328068" y="7911"/>
                  </a:cubicBezTo>
                  <a:cubicBezTo>
                    <a:pt x="337146" y="5188"/>
                    <a:pt x="346966" y="7581"/>
                    <a:pt x="355467" y="3620"/>
                  </a:cubicBezTo>
                  <a:cubicBezTo>
                    <a:pt x="365370" y="4775"/>
                    <a:pt x="374118" y="-1002"/>
                    <a:pt x="383939" y="154"/>
                  </a:cubicBezTo>
                  <a:cubicBezTo>
                    <a:pt x="392191" y="1144"/>
                    <a:pt x="400527" y="2547"/>
                    <a:pt x="408284" y="4858"/>
                  </a:cubicBezTo>
                  <a:cubicBezTo>
                    <a:pt x="418352" y="7829"/>
                    <a:pt x="428421" y="10717"/>
                    <a:pt x="438737" y="12780"/>
                  </a:cubicBezTo>
                  <a:cubicBezTo>
                    <a:pt x="451116" y="15256"/>
                    <a:pt x="462752" y="19052"/>
                    <a:pt x="473728" y="24499"/>
                  </a:cubicBezTo>
                  <a:cubicBezTo>
                    <a:pt x="480908" y="28048"/>
                    <a:pt x="487923" y="31596"/>
                    <a:pt x="495268" y="34897"/>
                  </a:cubicBezTo>
                  <a:cubicBezTo>
                    <a:pt x="505749" y="39684"/>
                    <a:pt x="516395" y="44223"/>
                    <a:pt x="526958" y="48845"/>
                  </a:cubicBezTo>
                  <a:cubicBezTo>
                    <a:pt x="527536" y="49092"/>
                    <a:pt x="528113" y="49422"/>
                    <a:pt x="528526" y="49835"/>
                  </a:cubicBezTo>
                  <a:cubicBezTo>
                    <a:pt x="533065" y="53796"/>
                    <a:pt x="538429" y="56932"/>
                    <a:pt x="543628" y="60233"/>
                  </a:cubicBezTo>
                  <a:cubicBezTo>
                    <a:pt x="548910" y="63700"/>
                    <a:pt x="553449" y="68238"/>
                    <a:pt x="557493" y="72777"/>
                  </a:cubicBezTo>
                  <a:cubicBezTo>
                    <a:pt x="565086" y="81278"/>
                    <a:pt x="572430" y="90026"/>
                    <a:pt x="579363" y="98856"/>
                  </a:cubicBezTo>
                  <a:cubicBezTo>
                    <a:pt x="582499" y="102900"/>
                    <a:pt x="584892" y="107439"/>
                    <a:pt x="586873" y="111978"/>
                  </a:cubicBezTo>
                  <a:cubicBezTo>
                    <a:pt x="590751" y="121138"/>
                    <a:pt x="598426" y="128236"/>
                    <a:pt x="604946" y="135993"/>
                  </a:cubicBezTo>
                  <a:cubicBezTo>
                    <a:pt x="610228" y="142265"/>
                    <a:pt x="617325" y="147547"/>
                    <a:pt x="619801" y="155304"/>
                  </a:cubicBezTo>
                  <a:cubicBezTo>
                    <a:pt x="625083" y="159018"/>
                    <a:pt x="626898" y="164465"/>
                    <a:pt x="629704" y="169334"/>
                  </a:cubicBezTo>
                  <a:cubicBezTo>
                    <a:pt x="633996" y="176844"/>
                    <a:pt x="637792" y="184436"/>
                    <a:pt x="639442" y="192772"/>
                  </a:cubicBezTo>
                  <a:cubicBezTo>
                    <a:pt x="640350" y="197311"/>
                    <a:pt x="642496" y="201767"/>
                    <a:pt x="643981" y="206306"/>
                  </a:cubicBezTo>
                  <a:cubicBezTo>
                    <a:pt x="646870" y="215384"/>
                    <a:pt x="649676" y="224545"/>
                    <a:pt x="651987" y="233705"/>
                  </a:cubicBezTo>
                  <a:cubicBezTo>
                    <a:pt x="654297" y="242701"/>
                    <a:pt x="657351" y="251449"/>
                    <a:pt x="661972" y="259949"/>
                  </a:cubicBezTo>
                  <a:cubicBezTo>
                    <a:pt x="665438" y="266303"/>
                    <a:pt x="667089" y="273318"/>
                    <a:pt x="670390" y="279755"/>
                  </a:cubicBezTo>
                  <a:cubicBezTo>
                    <a:pt x="673196" y="285120"/>
                    <a:pt x="674847" y="290649"/>
                    <a:pt x="676497" y="296261"/>
                  </a:cubicBezTo>
                  <a:cubicBezTo>
                    <a:pt x="678313" y="302450"/>
                    <a:pt x="679881" y="308640"/>
                    <a:pt x="681531" y="314912"/>
                  </a:cubicBezTo>
                  <a:cubicBezTo>
                    <a:pt x="683182" y="321102"/>
                    <a:pt x="684915" y="327291"/>
                    <a:pt x="686483" y="333563"/>
                  </a:cubicBezTo>
                  <a:cubicBezTo>
                    <a:pt x="686813" y="335048"/>
                    <a:pt x="686978" y="336534"/>
                    <a:pt x="687143" y="338020"/>
                  </a:cubicBezTo>
                  <a:cubicBezTo>
                    <a:pt x="687556" y="342476"/>
                    <a:pt x="686730" y="347015"/>
                    <a:pt x="688298" y="351554"/>
                  </a:cubicBezTo>
                  <a:cubicBezTo>
                    <a:pt x="689206" y="354195"/>
                    <a:pt x="687308" y="357331"/>
                    <a:pt x="687226" y="360302"/>
                  </a:cubicBezTo>
                  <a:cubicBezTo>
                    <a:pt x="686978" y="364758"/>
                    <a:pt x="687473" y="369215"/>
                    <a:pt x="687061" y="373671"/>
                  </a:cubicBezTo>
                  <a:cubicBezTo>
                    <a:pt x="686400" y="381099"/>
                    <a:pt x="685410" y="388526"/>
                    <a:pt x="684255" y="395953"/>
                  </a:cubicBezTo>
                  <a:cubicBezTo>
                    <a:pt x="684007" y="397439"/>
                    <a:pt x="682191" y="398760"/>
                    <a:pt x="681614" y="400245"/>
                  </a:cubicBezTo>
                  <a:cubicBezTo>
                    <a:pt x="677818" y="410396"/>
                    <a:pt x="674269" y="420629"/>
                    <a:pt x="674351" y="431523"/>
                  </a:cubicBezTo>
                  <a:cubicBezTo>
                    <a:pt x="674351" y="439198"/>
                    <a:pt x="672618" y="446872"/>
                    <a:pt x="672371" y="454548"/>
                  </a:cubicBezTo>
                  <a:cubicBezTo>
                    <a:pt x="672206" y="459169"/>
                    <a:pt x="671958" y="463626"/>
                    <a:pt x="670308" y="467999"/>
                  </a:cubicBezTo>
                  <a:cubicBezTo>
                    <a:pt x="668244" y="473281"/>
                    <a:pt x="667419" y="479058"/>
                    <a:pt x="664283" y="483928"/>
                  </a:cubicBezTo>
                  <a:cubicBezTo>
                    <a:pt x="661477" y="488301"/>
                    <a:pt x="661065" y="492923"/>
                    <a:pt x="659084" y="497297"/>
                  </a:cubicBezTo>
                  <a:cubicBezTo>
                    <a:pt x="656443" y="503239"/>
                    <a:pt x="653472" y="508686"/>
                    <a:pt x="647778" y="513225"/>
                  </a:cubicBezTo>
                  <a:cubicBezTo>
                    <a:pt x="639360" y="519909"/>
                    <a:pt x="632098" y="527667"/>
                    <a:pt x="627063" y="536249"/>
                  </a:cubicBezTo>
                  <a:cubicBezTo>
                    <a:pt x="621782" y="545245"/>
                    <a:pt x="615592" y="553415"/>
                    <a:pt x="608000" y="561173"/>
                  </a:cubicBezTo>
                  <a:cubicBezTo>
                    <a:pt x="602553" y="566785"/>
                    <a:pt x="598014" y="573139"/>
                    <a:pt x="594053" y="579576"/>
                  </a:cubicBezTo>
                  <a:cubicBezTo>
                    <a:pt x="587533" y="590140"/>
                    <a:pt x="579528" y="599713"/>
                    <a:pt x="568552" y="607470"/>
                  </a:cubicBezTo>
                  <a:cubicBezTo>
                    <a:pt x="567231" y="608461"/>
                    <a:pt x="566076" y="609616"/>
                    <a:pt x="564838" y="610689"/>
                  </a:cubicBezTo>
                  <a:cubicBezTo>
                    <a:pt x="568882" y="610689"/>
                    <a:pt x="566654" y="614485"/>
                    <a:pt x="569212" y="615476"/>
                  </a:cubicBezTo>
                  <a:cubicBezTo>
                    <a:pt x="573338" y="617044"/>
                    <a:pt x="577382" y="618777"/>
                    <a:pt x="581508" y="620427"/>
                  </a:cubicBezTo>
                  <a:cubicBezTo>
                    <a:pt x="587368" y="622738"/>
                    <a:pt x="593310" y="625049"/>
                    <a:pt x="599087" y="627442"/>
                  </a:cubicBezTo>
                  <a:cubicBezTo>
                    <a:pt x="599995" y="627855"/>
                    <a:pt x="600655" y="628763"/>
                    <a:pt x="601315" y="629505"/>
                  </a:cubicBezTo>
                  <a:cubicBezTo>
                    <a:pt x="604203" y="632806"/>
                    <a:pt x="608247" y="633962"/>
                    <a:pt x="613281" y="633219"/>
                  </a:cubicBezTo>
                  <a:cubicBezTo>
                    <a:pt x="616830" y="632724"/>
                    <a:pt x="620626" y="633962"/>
                    <a:pt x="624010" y="632063"/>
                  </a:cubicBezTo>
                  <a:cubicBezTo>
                    <a:pt x="624092" y="632063"/>
                    <a:pt x="624835" y="632724"/>
                    <a:pt x="625330" y="632971"/>
                  </a:cubicBezTo>
                  <a:cubicBezTo>
                    <a:pt x="626321" y="633467"/>
                    <a:pt x="627476" y="634374"/>
                    <a:pt x="628301" y="634209"/>
                  </a:cubicBezTo>
                  <a:cubicBezTo>
                    <a:pt x="633088" y="633384"/>
                    <a:pt x="634903" y="634540"/>
                    <a:pt x="635151" y="639161"/>
                  </a:cubicBezTo>
                  <a:cubicBezTo>
                    <a:pt x="635151" y="639903"/>
                    <a:pt x="634986" y="640729"/>
                    <a:pt x="635151" y="641471"/>
                  </a:cubicBezTo>
                  <a:cubicBezTo>
                    <a:pt x="636059" y="645680"/>
                    <a:pt x="634903" y="647001"/>
                    <a:pt x="629869" y="647083"/>
                  </a:cubicBezTo>
                  <a:cubicBezTo>
                    <a:pt x="624670" y="647083"/>
                    <a:pt x="619553" y="647248"/>
                    <a:pt x="614354" y="647083"/>
                  </a:cubicBezTo>
                  <a:cubicBezTo>
                    <a:pt x="608742" y="646836"/>
                    <a:pt x="604286" y="648651"/>
                    <a:pt x="600572" y="651870"/>
                  </a:cubicBezTo>
                  <a:cubicBezTo>
                    <a:pt x="595290" y="656409"/>
                    <a:pt x="590421" y="661196"/>
                    <a:pt x="585057" y="665734"/>
                  </a:cubicBezTo>
                  <a:cubicBezTo>
                    <a:pt x="576887" y="672667"/>
                    <a:pt x="568552" y="679352"/>
                    <a:pt x="560299" y="686201"/>
                  </a:cubicBezTo>
                  <a:cubicBezTo>
                    <a:pt x="552046" y="693051"/>
                    <a:pt x="541730" y="696517"/>
                    <a:pt x="530424" y="698250"/>
                  </a:cubicBezTo>
                  <a:cubicBezTo>
                    <a:pt x="530177" y="698250"/>
                    <a:pt x="529929" y="698250"/>
                    <a:pt x="529681" y="698250"/>
                  </a:cubicBezTo>
                  <a:cubicBezTo>
                    <a:pt x="528278" y="698911"/>
                    <a:pt x="526876" y="699488"/>
                    <a:pt x="525473" y="700148"/>
                  </a:cubicBezTo>
                  <a:cubicBezTo>
                    <a:pt x="526876" y="700643"/>
                    <a:pt x="528196" y="701386"/>
                    <a:pt x="529599" y="701634"/>
                  </a:cubicBezTo>
                  <a:cubicBezTo>
                    <a:pt x="530919" y="701881"/>
                    <a:pt x="532405" y="701551"/>
                    <a:pt x="533808" y="701799"/>
                  </a:cubicBezTo>
                  <a:cubicBezTo>
                    <a:pt x="534303" y="701799"/>
                    <a:pt x="535211" y="703119"/>
                    <a:pt x="535046" y="703284"/>
                  </a:cubicBezTo>
                  <a:cubicBezTo>
                    <a:pt x="532322" y="706173"/>
                    <a:pt x="536614" y="705347"/>
                    <a:pt x="536779" y="705100"/>
                  </a:cubicBezTo>
                  <a:cubicBezTo>
                    <a:pt x="540245" y="700808"/>
                    <a:pt x="545362" y="703202"/>
                    <a:pt x="549653" y="703037"/>
                  </a:cubicBezTo>
                  <a:cubicBezTo>
                    <a:pt x="552046" y="702954"/>
                    <a:pt x="554357" y="703367"/>
                    <a:pt x="556915" y="703037"/>
                  </a:cubicBezTo>
                  <a:cubicBezTo>
                    <a:pt x="561372" y="702624"/>
                    <a:pt x="565993" y="703449"/>
                    <a:pt x="570532" y="703697"/>
                  </a:cubicBezTo>
                  <a:cubicBezTo>
                    <a:pt x="571358" y="703697"/>
                    <a:pt x="572265" y="703779"/>
                    <a:pt x="572926" y="703532"/>
                  </a:cubicBezTo>
                  <a:cubicBezTo>
                    <a:pt x="579115" y="700808"/>
                    <a:pt x="585387" y="701469"/>
                    <a:pt x="591989" y="702624"/>
                  </a:cubicBezTo>
                  <a:cubicBezTo>
                    <a:pt x="596198" y="703367"/>
                    <a:pt x="600820" y="703037"/>
                    <a:pt x="605111" y="702377"/>
                  </a:cubicBezTo>
                  <a:cubicBezTo>
                    <a:pt x="607339" y="702047"/>
                    <a:pt x="610641" y="703284"/>
                    <a:pt x="612126" y="700561"/>
                  </a:cubicBezTo>
                  <a:cubicBezTo>
                    <a:pt x="612126" y="700561"/>
                    <a:pt x="612621" y="700479"/>
                    <a:pt x="612786" y="700561"/>
                  </a:cubicBezTo>
                  <a:cubicBezTo>
                    <a:pt x="617903" y="703779"/>
                    <a:pt x="625495" y="701469"/>
                    <a:pt x="629952" y="705430"/>
                  </a:cubicBezTo>
                  <a:cubicBezTo>
                    <a:pt x="631602" y="706915"/>
                    <a:pt x="633666" y="708731"/>
                    <a:pt x="633748" y="711620"/>
                  </a:cubicBezTo>
                  <a:cubicBezTo>
                    <a:pt x="634161" y="722101"/>
                    <a:pt x="635316" y="732664"/>
                    <a:pt x="640268" y="742402"/>
                  </a:cubicBezTo>
                  <a:cubicBezTo>
                    <a:pt x="641341" y="744465"/>
                    <a:pt x="637874" y="745868"/>
                    <a:pt x="640598" y="747849"/>
                  </a:cubicBezTo>
                  <a:cubicBezTo>
                    <a:pt x="641918" y="748839"/>
                    <a:pt x="641588" y="751315"/>
                    <a:pt x="642083" y="753048"/>
                  </a:cubicBezTo>
                  <a:cubicBezTo>
                    <a:pt x="642578" y="755029"/>
                    <a:pt x="642991" y="757009"/>
                    <a:pt x="643486" y="758990"/>
                  </a:cubicBezTo>
                  <a:cubicBezTo>
                    <a:pt x="644229" y="761631"/>
                    <a:pt x="645054" y="764272"/>
                    <a:pt x="645715" y="766913"/>
                  </a:cubicBezTo>
                  <a:cubicBezTo>
                    <a:pt x="646457" y="769801"/>
                    <a:pt x="646870" y="772690"/>
                    <a:pt x="647695" y="775495"/>
                  </a:cubicBezTo>
                  <a:cubicBezTo>
                    <a:pt x="648685" y="778797"/>
                    <a:pt x="650088" y="782015"/>
                    <a:pt x="651161" y="785316"/>
                  </a:cubicBezTo>
                  <a:cubicBezTo>
                    <a:pt x="652894" y="790433"/>
                    <a:pt x="654462" y="795549"/>
                    <a:pt x="656113" y="800667"/>
                  </a:cubicBezTo>
                  <a:cubicBezTo>
                    <a:pt x="658671" y="808342"/>
                    <a:pt x="661230" y="815934"/>
                    <a:pt x="663788" y="823609"/>
                  </a:cubicBezTo>
                  <a:cubicBezTo>
                    <a:pt x="664283" y="825177"/>
                    <a:pt x="664861" y="830459"/>
                    <a:pt x="664613" y="832274"/>
                  </a:cubicBezTo>
                  <a:cubicBezTo>
                    <a:pt x="664613" y="832852"/>
                    <a:pt x="664283" y="833595"/>
                    <a:pt x="664613" y="833925"/>
                  </a:cubicBezTo>
                  <a:cubicBezTo>
                    <a:pt x="668740" y="838381"/>
                    <a:pt x="665769" y="844158"/>
                    <a:pt x="668740" y="848779"/>
                  </a:cubicBezTo>
                  <a:cubicBezTo>
                    <a:pt x="669070" y="849192"/>
                    <a:pt x="668740" y="849935"/>
                    <a:pt x="668740" y="850513"/>
                  </a:cubicBezTo>
                  <a:cubicBezTo>
                    <a:pt x="667997" y="859013"/>
                    <a:pt x="670885" y="866936"/>
                    <a:pt x="674269" y="874776"/>
                  </a:cubicBezTo>
                  <a:cubicBezTo>
                    <a:pt x="675259" y="877004"/>
                    <a:pt x="675342" y="879480"/>
                    <a:pt x="675754" y="881790"/>
                  </a:cubicBezTo>
                  <a:cubicBezTo>
                    <a:pt x="675754" y="882203"/>
                    <a:pt x="675589" y="882698"/>
                    <a:pt x="675754" y="882946"/>
                  </a:cubicBezTo>
                  <a:cubicBezTo>
                    <a:pt x="680376" y="886742"/>
                    <a:pt x="677818" y="891611"/>
                    <a:pt x="678560" y="895903"/>
                  </a:cubicBezTo>
                  <a:cubicBezTo>
                    <a:pt x="678808" y="897305"/>
                    <a:pt x="679633" y="898626"/>
                    <a:pt x="680293" y="899946"/>
                  </a:cubicBezTo>
                  <a:cubicBezTo>
                    <a:pt x="681614" y="902917"/>
                    <a:pt x="685493" y="905476"/>
                    <a:pt x="682769" y="909189"/>
                  </a:cubicBezTo>
                  <a:cubicBezTo>
                    <a:pt x="684997" y="910840"/>
                    <a:pt x="686400" y="913150"/>
                    <a:pt x="686235" y="915379"/>
                  </a:cubicBezTo>
                  <a:cubicBezTo>
                    <a:pt x="685823" y="924127"/>
                    <a:pt x="691187" y="931802"/>
                    <a:pt x="692342" y="940220"/>
                  </a:cubicBezTo>
                  <a:cubicBezTo>
                    <a:pt x="692672" y="942530"/>
                    <a:pt x="691104" y="944924"/>
                    <a:pt x="691352" y="947234"/>
                  </a:cubicBezTo>
                  <a:cubicBezTo>
                    <a:pt x="691600" y="949297"/>
                    <a:pt x="693663" y="951196"/>
                    <a:pt x="693910" y="953259"/>
                  </a:cubicBezTo>
                  <a:cubicBezTo>
                    <a:pt x="694405" y="957138"/>
                    <a:pt x="694405" y="960686"/>
                    <a:pt x="696551" y="964565"/>
                  </a:cubicBezTo>
                  <a:cubicBezTo>
                    <a:pt x="700843" y="972240"/>
                    <a:pt x="703483" y="980658"/>
                    <a:pt x="704886" y="988911"/>
                  </a:cubicBezTo>
                  <a:cubicBezTo>
                    <a:pt x="706289" y="997493"/>
                    <a:pt x="709260" y="1005911"/>
                    <a:pt x="709838" y="1014741"/>
                  </a:cubicBezTo>
                  <a:cubicBezTo>
                    <a:pt x="710251" y="1021179"/>
                    <a:pt x="711654" y="1027616"/>
                    <a:pt x="712644" y="1034053"/>
                  </a:cubicBezTo>
                  <a:cubicBezTo>
                    <a:pt x="713387" y="1038757"/>
                    <a:pt x="713139" y="1043461"/>
                    <a:pt x="713799" y="1048083"/>
                  </a:cubicBezTo>
                  <a:cubicBezTo>
                    <a:pt x="714460" y="1052209"/>
                    <a:pt x="715863" y="1056253"/>
                    <a:pt x="717018" y="1060296"/>
                  </a:cubicBezTo>
                  <a:close/>
                  <a:moveTo>
                    <a:pt x="676250" y="366409"/>
                  </a:moveTo>
                  <a:cubicBezTo>
                    <a:pt x="677983" y="362282"/>
                    <a:pt x="678395" y="357909"/>
                    <a:pt x="677240" y="353947"/>
                  </a:cubicBezTo>
                  <a:cubicBezTo>
                    <a:pt x="675754" y="348996"/>
                    <a:pt x="676497" y="344126"/>
                    <a:pt x="676084" y="339257"/>
                  </a:cubicBezTo>
                  <a:cubicBezTo>
                    <a:pt x="676084" y="338267"/>
                    <a:pt x="676415" y="337194"/>
                    <a:pt x="676084" y="336369"/>
                  </a:cubicBezTo>
                  <a:cubicBezTo>
                    <a:pt x="669647" y="321844"/>
                    <a:pt x="668409" y="306164"/>
                    <a:pt x="662385" y="291474"/>
                  </a:cubicBezTo>
                  <a:cubicBezTo>
                    <a:pt x="660652" y="287265"/>
                    <a:pt x="659249" y="282726"/>
                    <a:pt x="656856" y="278847"/>
                  </a:cubicBezTo>
                  <a:cubicBezTo>
                    <a:pt x="654380" y="274721"/>
                    <a:pt x="653967" y="270182"/>
                    <a:pt x="651739" y="266056"/>
                  </a:cubicBezTo>
                  <a:cubicBezTo>
                    <a:pt x="648768" y="260692"/>
                    <a:pt x="645797" y="255245"/>
                    <a:pt x="643981" y="249550"/>
                  </a:cubicBezTo>
                  <a:cubicBezTo>
                    <a:pt x="642248" y="244104"/>
                    <a:pt x="640680" y="238657"/>
                    <a:pt x="638865" y="233293"/>
                  </a:cubicBezTo>
                  <a:cubicBezTo>
                    <a:pt x="637049" y="227681"/>
                    <a:pt x="639360" y="221326"/>
                    <a:pt x="633996" y="216292"/>
                  </a:cubicBezTo>
                  <a:cubicBezTo>
                    <a:pt x="633500" y="215880"/>
                    <a:pt x="634078" y="214724"/>
                    <a:pt x="633913" y="214064"/>
                  </a:cubicBezTo>
                  <a:cubicBezTo>
                    <a:pt x="632923" y="210515"/>
                    <a:pt x="631932" y="207049"/>
                    <a:pt x="630777" y="203500"/>
                  </a:cubicBezTo>
                  <a:cubicBezTo>
                    <a:pt x="629622" y="200199"/>
                    <a:pt x="627641" y="197063"/>
                    <a:pt x="627063" y="193762"/>
                  </a:cubicBezTo>
                  <a:cubicBezTo>
                    <a:pt x="625991" y="187820"/>
                    <a:pt x="623597" y="182126"/>
                    <a:pt x="620709" y="176762"/>
                  </a:cubicBezTo>
                  <a:cubicBezTo>
                    <a:pt x="617243" y="170324"/>
                    <a:pt x="612786" y="164300"/>
                    <a:pt x="608330" y="158358"/>
                  </a:cubicBezTo>
                  <a:cubicBezTo>
                    <a:pt x="603131" y="151343"/>
                    <a:pt x="597766" y="144493"/>
                    <a:pt x="591907" y="137809"/>
                  </a:cubicBezTo>
                  <a:cubicBezTo>
                    <a:pt x="584892" y="129886"/>
                    <a:pt x="577960" y="121964"/>
                    <a:pt x="574741" y="112308"/>
                  </a:cubicBezTo>
                  <a:cubicBezTo>
                    <a:pt x="573668" y="109254"/>
                    <a:pt x="571193" y="106531"/>
                    <a:pt x="569047" y="103808"/>
                  </a:cubicBezTo>
                  <a:cubicBezTo>
                    <a:pt x="564343" y="97866"/>
                    <a:pt x="559639" y="91841"/>
                    <a:pt x="554605" y="86064"/>
                  </a:cubicBezTo>
                  <a:cubicBezTo>
                    <a:pt x="549735" y="80535"/>
                    <a:pt x="544454" y="75171"/>
                    <a:pt x="539172" y="69807"/>
                  </a:cubicBezTo>
                  <a:cubicBezTo>
                    <a:pt x="538182" y="68816"/>
                    <a:pt x="536944" y="67826"/>
                    <a:pt x="535541" y="67248"/>
                  </a:cubicBezTo>
                  <a:cubicBezTo>
                    <a:pt x="529846" y="64855"/>
                    <a:pt x="525060" y="61554"/>
                    <a:pt x="520521" y="57840"/>
                  </a:cubicBezTo>
                  <a:cubicBezTo>
                    <a:pt x="519035" y="56602"/>
                    <a:pt x="517632" y="55282"/>
                    <a:pt x="515899" y="54456"/>
                  </a:cubicBezTo>
                  <a:cubicBezTo>
                    <a:pt x="509627" y="51650"/>
                    <a:pt x="503108" y="49092"/>
                    <a:pt x="496836" y="46286"/>
                  </a:cubicBezTo>
                  <a:cubicBezTo>
                    <a:pt x="488831" y="42573"/>
                    <a:pt x="480990" y="38611"/>
                    <a:pt x="472985" y="34897"/>
                  </a:cubicBezTo>
                  <a:cubicBezTo>
                    <a:pt x="466961" y="32092"/>
                    <a:pt x="461019" y="28791"/>
                    <a:pt x="454582" y="26727"/>
                  </a:cubicBezTo>
                  <a:cubicBezTo>
                    <a:pt x="446494" y="24169"/>
                    <a:pt x="438241" y="21776"/>
                    <a:pt x="429494" y="20455"/>
                  </a:cubicBezTo>
                  <a:cubicBezTo>
                    <a:pt x="419095" y="18970"/>
                    <a:pt x="409274" y="15091"/>
                    <a:pt x="398876" y="12945"/>
                  </a:cubicBezTo>
                  <a:cubicBezTo>
                    <a:pt x="388973" y="10882"/>
                    <a:pt x="378987" y="9644"/>
                    <a:pt x="369166" y="11625"/>
                  </a:cubicBezTo>
                  <a:cubicBezTo>
                    <a:pt x="357530" y="14018"/>
                    <a:pt x="345563" y="14926"/>
                    <a:pt x="334092" y="17402"/>
                  </a:cubicBezTo>
                  <a:cubicBezTo>
                    <a:pt x="327985" y="18722"/>
                    <a:pt x="322208" y="21116"/>
                    <a:pt x="315771" y="21446"/>
                  </a:cubicBezTo>
                  <a:cubicBezTo>
                    <a:pt x="315359" y="21446"/>
                    <a:pt x="314946" y="21693"/>
                    <a:pt x="314616" y="21858"/>
                  </a:cubicBezTo>
                  <a:cubicBezTo>
                    <a:pt x="307353" y="26067"/>
                    <a:pt x="299678" y="33990"/>
                    <a:pt x="304630" y="42738"/>
                  </a:cubicBezTo>
                  <a:cubicBezTo>
                    <a:pt x="306033" y="45213"/>
                    <a:pt x="305868" y="47524"/>
                    <a:pt x="303722" y="50165"/>
                  </a:cubicBezTo>
                  <a:cubicBezTo>
                    <a:pt x="300256" y="54374"/>
                    <a:pt x="297945" y="55364"/>
                    <a:pt x="292499" y="53054"/>
                  </a:cubicBezTo>
                  <a:cubicBezTo>
                    <a:pt x="284741" y="49835"/>
                    <a:pt x="277066" y="46451"/>
                    <a:pt x="269226" y="43233"/>
                  </a:cubicBezTo>
                  <a:cubicBezTo>
                    <a:pt x="266090" y="41912"/>
                    <a:pt x="263119" y="41005"/>
                    <a:pt x="259158" y="42325"/>
                  </a:cubicBezTo>
                  <a:cubicBezTo>
                    <a:pt x="256352" y="43233"/>
                    <a:pt x="251565" y="43068"/>
                    <a:pt x="249584" y="41582"/>
                  </a:cubicBezTo>
                  <a:cubicBezTo>
                    <a:pt x="246366" y="39271"/>
                    <a:pt x="242570" y="38694"/>
                    <a:pt x="239186" y="38364"/>
                  </a:cubicBezTo>
                  <a:cubicBezTo>
                    <a:pt x="230768" y="37373"/>
                    <a:pt x="222185" y="37538"/>
                    <a:pt x="213768" y="36961"/>
                  </a:cubicBezTo>
                  <a:cubicBezTo>
                    <a:pt x="208651" y="36548"/>
                    <a:pt x="205515" y="38199"/>
                    <a:pt x="203287" y="41830"/>
                  </a:cubicBezTo>
                  <a:cubicBezTo>
                    <a:pt x="202792" y="42655"/>
                    <a:pt x="201884" y="43315"/>
                    <a:pt x="201141" y="43975"/>
                  </a:cubicBezTo>
                  <a:cubicBezTo>
                    <a:pt x="197675" y="47277"/>
                    <a:pt x="192971" y="50082"/>
                    <a:pt x="190908" y="53879"/>
                  </a:cubicBezTo>
                  <a:cubicBezTo>
                    <a:pt x="185626" y="63534"/>
                    <a:pt x="177208" y="71292"/>
                    <a:pt x="170276" y="79875"/>
                  </a:cubicBezTo>
                  <a:cubicBezTo>
                    <a:pt x="164004" y="87632"/>
                    <a:pt x="157319" y="95225"/>
                    <a:pt x="150882" y="102900"/>
                  </a:cubicBezTo>
                  <a:cubicBezTo>
                    <a:pt x="145683" y="109089"/>
                    <a:pt x="140814" y="115361"/>
                    <a:pt x="135367" y="121386"/>
                  </a:cubicBezTo>
                  <a:cubicBezTo>
                    <a:pt x="127032" y="130629"/>
                    <a:pt x="120099" y="140285"/>
                    <a:pt x="115973" y="151343"/>
                  </a:cubicBezTo>
                  <a:cubicBezTo>
                    <a:pt x="113580" y="157863"/>
                    <a:pt x="111104" y="164382"/>
                    <a:pt x="107968" y="170655"/>
                  </a:cubicBezTo>
                  <a:cubicBezTo>
                    <a:pt x="100623" y="185592"/>
                    <a:pt x="88574" y="198714"/>
                    <a:pt x="82220" y="214146"/>
                  </a:cubicBezTo>
                  <a:cubicBezTo>
                    <a:pt x="79661" y="220253"/>
                    <a:pt x="76608" y="226360"/>
                    <a:pt x="75370" y="232715"/>
                  </a:cubicBezTo>
                  <a:cubicBezTo>
                    <a:pt x="73637" y="242123"/>
                    <a:pt x="70253" y="251036"/>
                    <a:pt x="66209" y="259866"/>
                  </a:cubicBezTo>
                  <a:cubicBezTo>
                    <a:pt x="62826" y="267211"/>
                    <a:pt x="58122" y="274226"/>
                    <a:pt x="55728" y="281819"/>
                  </a:cubicBezTo>
                  <a:cubicBezTo>
                    <a:pt x="52757" y="291227"/>
                    <a:pt x="49704" y="300635"/>
                    <a:pt x="45495" y="309713"/>
                  </a:cubicBezTo>
                  <a:cubicBezTo>
                    <a:pt x="40378" y="320771"/>
                    <a:pt x="38068" y="332573"/>
                    <a:pt x="31630" y="343301"/>
                  </a:cubicBezTo>
                  <a:cubicBezTo>
                    <a:pt x="29897" y="346190"/>
                    <a:pt x="28659" y="349656"/>
                    <a:pt x="28907" y="352709"/>
                  </a:cubicBezTo>
                  <a:cubicBezTo>
                    <a:pt x="29402" y="361952"/>
                    <a:pt x="25111" y="370453"/>
                    <a:pt x="22883" y="379200"/>
                  </a:cubicBezTo>
                  <a:cubicBezTo>
                    <a:pt x="21810" y="383409"/>
                    <a:pt x="19169" y="387536"/>
                    <a:pt x="19004" y="391745"/>
                  </a:cubicBezTo>
                  <a:cubicBezTo>
                    <a:pt x="18591" y="404949"/>
                    <a:pt x="18344" y="418153"/>
                    <a:pt x="20242" y="431358"/>
                  </a:cubicBezTo>
                  <a:cubicBezTo>
                    <a:pt x="20242" y="431770"/>
                    <a:pt x="20159" y="432183"/>
                    <a:pt x="20242" y="432513"/>
                  </a:cubicBezTo>
                  <a:cubicBezTo>
                    <a:pt x="23213" y="439611"/>
                    <a:pt x="25523" y="447038"/>
                    <a:pt x="29320" y="453805"/>
                  </a:cubicBezTo>
                  <a:cubicBezTo>
                    <a:pt x="34766" y="463543"/>
                    <a:pt x="36830" y="473942"/>
                    <a:pt x="38398" y="484340"/>
                  </a:cubicBezTo>
                  <a:cubicBezTo>
                    <a:pt x="39305" y="490364"/>
                    <a:pt x="40873" y="496141"/>
                    <a:pt x="43514" y="501753"/>
                  </a:cubicBezTo>
                  <a:cubicBezTo>
                    <a:pt x="44670" y="504312"/>
                    <a:pt x="45000" y="507035"/>
                    <a:pt x="45578" y="509759"/>
                  </a:cubicBezTo>
                  <a:cubicBezTo>
                    <a:pt x="46155" y="512647"/>
                    <a:pt x="46238" y="515700"/>
                    <a:pt x="47228" y="518506"/>
                  </a:cubicBezTo>
                  <a:cubicBezTo>
                    <a:pt x="48796" y="523375"/>
                    <a:pt x="51767" y="527997"/>
                    <a:pt x="52510" y="532949"/>
                  </a:cubicBezTo>
                  <a:cubicBezTo>
                    <a:pt x="53913" y="543265"/>
                    <a:pt x="58864" y="552425"/>
                    <a:pt x="64229" y="561503"/>
                  </a:cubicBezTo>
                  <a:cubicBezTo>
                    <a:pt x="67447" y="566950"/>
                    <a:pt x="71326" y="572149"/>
                    <a:pt x="74132" y="577843"/>
                  </a:cubicBezTo>
                  <a:cubicBezTo>
                    <a:pt x="78093" y="585931"/>
                    <a:pt x="84448" y="592120"/>
                    <a:pt x="95011" y="595421"/>
                  </a:cubicBezTo>
                  <a:cubicBezTo>
                    <a:pt x="105327" y="598640"/>
                    <a:pt x="114158" y="604665"/>
                    <a:pt x="124556" y="607966"/>
                  </a:cubicBezTo>
                  <a:cubicBezTo>
                    <a:pt x="130663" y="609946"/>
                    <a:pt x="136275" y="612752"/>
                    <a:pt x="142134" y="615145"/>
                  </a:cubicBezTo>
                  <a:cubicBezTo>
                    <a:pt x="148489" y="617704"/>
                    <a:pt x="155834" y="618859"/>
                    <a:pt x="162849" y="620015"/>
                  </a:cubicBezTo>
                  <a:cubicBezTo>
                    <a:pt x="173990" y="621830"/>
                    <a:pt x="183398" y="626369"/>
                    <a:pt x="191898" y="632229"/>
                  </a:cubicBezTo>
                  <a:cubicBezTo>
                    <a:pt x="198583" y="636933"/>
                    <a:pt x="204772" y="642132"/>
                    <a:pt x="211292" y="646919"/>
                  </a:cubicBezTo>
                  <a:cubicBezTo>
                    <a:pt x="214098" y="648982"/>
                    <a:pt x="217234" y="650880"/>
                    <a:pt x="220452" y="652530"/>
                  </a:cubicBezTo>
                  <a:cubicBezTo>
                    <a:pt x="225074" y="654841"/>
                    <a:pt x="227302" y="653851"/>
                    <a:pt x="227137" y="649559"/>
                  </a:cubicBezTo>
                  <a:cubicBezTo>
                    <a:pt x="226972" y="644690"/>
                    <a:pt x="225899" y="639821"/>
                    <a:pt x="225899" y="634952"/>
                  </a:cubicBezTo>
                  <a:cubicBezTo>
                    <a:pt x="225899" y="630413"/>
                    <a:pt x="224249" y="626617"/>
                    <a:pt x="220617" y="623398"/>
                  </a:cubicBezTo>
                  <a:cubicBezTo>
                    <a:pt x="214841" y="618199"/>
                    <a:pt x="209311" y="612752"/>
                    <a:pt x="203122" y="607966"/>
                  </a:cubicBezTo>
                  <a:cubicBezTo>
                    <a:pt x="198418" y="604334"/>
                    <a:pt x="193136" y="601034"/>
                    <a:pt x="187524" y="598557"/>
                  </a:cubicBezTo>
                  <a:cubicBezTo>
                    <a:pt x="177951" y="594266"/>
                    <a:pt x="169616" y="588159"/>
                    <a:pt x="159052" y="585271"/>
                  </a:cubicBezTo>
                  <a:cubicBezTo>
                    <a:pt x="158062" y="585023"/>
                    <a:pt x="157484" y="583868"/>
                    <a:pt x="156494" y="583290"/>
                  </a:cubicBezTo>
                  <a:cubicBezTo>
                    <a:pt x="153110" y="581227"/>
                    <a:pt x="149892" y="578834"/>
                    <a:pt x="146178" y="577266"/>
                  </a:cubicBezTo>
                  <a:cubicBezTo>
                    <a:pt x="137843" y="573799"/>
                    <a:pt x="129590" y="570416"/>
                    <a:pt x="124226" y="563649"/>
                  </a:cubicBezTo>
                  <a:cubicBezTo>
                    <a:pt x="122328" y="561255"/>
                    <a:pt x="119769" y="558862"/>
                    <a:pt x="116798" y="557542"/>
                  </a:cubicBezTo>
                  <a:cubicBezTo>
                    <a:pt x="106317" y="552755"/>
                    <a:pt x="103016" y="544915"/>
                    <a:pt x="102109" y="535837"/>
                  </a:cubicBezTo>
                  <a:cubicBezTo>
                    <a:pt x="101778" y="532618"/>
                    <a:pt x="102439" y="529235"/>
                    <a:pt x="101944" y="526016"/>
                  </a:cubicBezTo>
                  <a:cubicBezTo>
                    <a:pt x="101448" y="522963"/>
                    <a:pt x="103016" y="520157"/>
                    <a:pt x="102274" y="517103"/>
                  </a:cubicBezTo>
                  <a:cubicBezTo>
                    <a:pt x="101531" y="513967"/>
                    <a:pt x="101696" y="510501"/>
                    <a:pt x="102274" y="507282"/>
                  </a:cubicBezTo>
                  <a:cubicBezTo>
                    <a:pt x="102769" y="503651"/>
                    <a:pt x="103264" y="500103"/>
                    <a:pt x="107638" y="497544"/>
                  </a:cubicBezTo>
                  <a:cubicBezTo>
                    <a:pt x="111682" y="495234"/>
                    <a:pt x="111847" y="489952"/>
                    <a:pt x="108381" y="487806"/>
                  </a:cubicBezTo>
                  <a:cubicBezTo>
                    <a:pt x="104915" y="485578"/>
                    <a:pt x="100953" y="483928"/>
                    <a:pt x="97239" y="481947"/>
                  </a:cubicBezTo>
                  <a:cubicBezTo>
                    <a:pt x="95424" y="480956"/>
                    <a:pt x="93691" y="479719"/>
                    <a:pt x="91793" y="478728"/>
                  </a:cubicBezTo>
                  <a:cubicBezTo>
                    <a:pt x="86759" y="476087"/>
                    <a:pt x="85521" y="470971"/>
                    <a:pt x="81394" y="467752"/>
                  </a:cubicBezTo>
                  <a:cubicBezTo>
                    <a:pt x="77103" y="464451"/>
                    <a:pt x="73059" y="460902"/>
                    <a:pt x="68933" y="457519"/>
                  </a:cubicBezTo>
                  <a:cubicBezTo>
                    <a:pt x="68520" y="457188"/>
                    <a:pt x="68603" y="456446"/>
                    <a:pt x="68272" y="456033"/>
                  </a:cubicBezTo>
                  <a:cubicBezTo>
                    <a:pt x="63403" y="449431"/>
                    <a:pt x="60763" y="442334"/>
                    <a:pt x="61258" y="434659"/>
                  </a:cubicBezTo>
                  <a:cubicBezTo>
                    <a:pt x="61588" y="429790"/>
                    <a:pt x="62083" y="424921"/>
                    <a:pt x="62661" y="420051"/>
                  </a:cubicBezTo>
                  <a:cubicBezTo>
                    <a:pt x="63073" y="416750"/>
                    <a:pt x="62991" y="413202"/>
                    <a:pt x="64641" y="410313"/>
                  </a:cubicBezTo>
                  <a:cubicBezTo>
                    <a:pt x="68520" y="403546"/>
                    <a:pt x="70748" y="396036"/>
                    <a:pt x="76608" y="390011"/>
                  </a:cubicBezTo>
                  <a:cubicBezTo>
                    <a:pt x="80982" y="385473"/>
                    <a:pt x="86511" y="381924"/>
                    <a:pt x="93031" y="381264"/>
                  </a:cubicBezTo>
                  <a:cubicBezTo>
                    <a:pt x="101778" y="380438"/>
                    <a:pt x="110856" y="380191"/>
                    <a:pt x="119274" y="383409"/>
                  </a:cubicBezTo>
                  <a:cubicBezTo>
                    <a:pt x="120842" y="383987"/>
                    <a:pt x="122163" y="385142"/>
                    <a:pt x="123813" y="385638"/>
                  </a:cubicBezTo>
                  <a:cubicBezTo>
                    <a:pt x="124721" y="385885"/>
                    <a:pt x="126124" y="385638"/>
                    <a:pt x="127032" y="385225"/>
                  </a:cubicBezTo>
                  <a:cubicBezTo>
                    <a:pt x="127444" y="384977"/>
                    <a:pt x="127527" y="383740"/>
                    <a:pt x="127279" y="383079"/>
                  </a:cubicBezTo>
                  <a:cubicBezTo>
                    <a:pt x="126454" y="380851"/>
                    <a:pt x="125216" y="378705"/>
                    <a:pt x="124556" y="376477"/>
                  </a:cubicBezTo>
                  <a:cubicBezTo>
                    <a:pt x="122575" y="369957"/>
                    <a:pt x="121007" y="363355"/>
                    <a:pt x="118779" y="356918"/>
                  </a:cubicBezTo>
                  <a:cubicBezTo>
                    <a:pt x="116963" y="351554"/>
                    <a:pt x="114900" y="346190"/>
                    <a:pt x="111929" y="341321"/>
                  </a:cubicBezTo>
                  <a:cubicBezTo>
                    <a:pt x="110361" y="338680"/>
                    <a:pt x="109453" y="336947"/>
                    <a:pt x="112259" y="334883"/>
                  </a:cubicBezTo>
                  <a:cubicBezTo>
                    <a:pt x="112837" y="334471"/>
                    <a:pt x="113085" y="334141"/>
                    <a:pt x="113085" y="333893"/>
                  </a:cubicBezTo>
                  <a:lnTo>
                    <a:pt x="122328" y="333893"/>
                  </a:lnTo>
                  <a:cubicBezTo>
                    <a:pt x="122328" y="333893"/>
                    <a:pt x="122575" y="334553"/>
                    <a:pt x="122740" y="334883"/>
                  </a:cubicBezTo>
                  <a:cubicBezTo>
                    <a:pt x="123978" y="337194"/>
                    <a:pt x="125546" y="339340"/>
                    <a:pt x="126702" y="341651"/>
                  </a:cubicBezTo>
                  <a:cubicBezTo>
                    <a:pt x="128435" y="345117"/>
                    <a:pt x="130250" y="348583"/>
                    <a:pt x="131406" y="352214"/>
                  </a:cubicBezTo>
                  <a:cubicBezTo>
                    <a:pt x="132396" y="355268"/>
                    <a:pt x="131983" y="358569"/>
                    <a:pt x="132974" y="361540"/>
                  </a:cubicBezTo>
                  <a:cubicBezTo>
                    <a:pt x="136770" y="372929"/>
                    <a:pt x="139576" y="384482"/>
                    <a:pt x="142877" y="395871"/>
                  </a:cubicBezTo>
                  <a:cubicBezTo>
                    <a:pt x="143207" y="396944"/>
                    <a:pt x="145353" y="398264"/>
                    <a:pt x="146508" y="398182"/>
                  </a:cubicBezTo>
                  <a:cubicBezTo>
                    <a:pt x="147664" y="398182"/>
                    <a:pt x="149479" y="396449"/>
                    <a:pt x="149562" y="395376"/>
                  </a:cubicBezTo>
                  <a:cubicBezTo>
                    <a:pt x="149809" y="393230"/>
                    <a:pt x="148736" y="391002"/>
                    <a:pt x="148736" y="388774"/>
                  </a:cubicBezTo>
                  <a:cubicBezTo>
                    <a:pt x="148736" y="386463"/>
                    <a:pt x="148324" y="383162"/>
                    <a:pt x="149974" y="382006"/>
                  </a:cubicBezTo>
                  <a:cubicBezTo>
                    <a:pt x="153771" y="379200"/>
                    <a:pt x="157402" y="375899"/>
                    <a:pt x="163674" y="376147"/>
                  </a:cubicBezTo>
                  <a:cubicBezTo>
                    <a:pt x="175640" y="376560"/>
                    <a:pt x="187607" y="376230"/>
                    <a:pt x="199573" y="376312"/>
                  </a:cubicBezTo>
                  <a:cubicBezTo>
                    <a:pt x="206010" y="376312"/>
                    <a:pt x="212365" y="375652"/>
                    <a:pt x="218802" y="376230"/>
                  </a:cubicBezTo>
                  <a:cubicBezTo>
                    <a:pt x="221855" y="376477"/>
                    <a:pt x="224909" y="376147"/>
                    <a:pt x="228127" y="375404"/>
                  </a:cubicBezTo>
                  <a:cubicBezTo>
                    <a:pt x="234234" y="374084"/>
                    <a:pt x="240837" y="374166"/>
                    <a:pt x="247191" y="374084"/>
                  </a:cubicBezTo>
                  <a:cubicBezTo>
                    <a:pt x="251235" y="374084"/>
                    <a:pt x="255279" y="374744"/>
                    <a:pt x="259240" y="375157"/>
                  </a:cubicBezTo>
                  <a:cubicBezTo>
                    <a:pt x="262954" y="375569"/>
                    <a:pt x="265347" y="374827"/>
                    <a:pt x="266668" y="371525"/>
                  </a:cubicBezTo>
                  <a:cubicBezTo>
                    <a:pt x="268236" y="367564"/>
                    <a:pt x="272692" y="368389"/>
                    <a:pt x="276571" y="368142"/>
                  </a:cubicBezTo>
                  <a:cubicBezTo>
                    <a:pt x="280532" y="367894"/>
                    <a:pt x="281357" y="370783"/>
                    <a:pt x="281770" y="372433"/>
                  </a:cubicBezTo>
                  <a:cubicBezTo>
                    <a:pt x="282430" y="374827"/>
                    <a:pt x="283090" y="376972"/>
                    <a:pt x="284493" y="379118"/>
                  </a:cubicBezTo>
                  <a:cubicBezTo>
                    <a:pt x="285236" y="380356"/>
                    <a:pt x="285566" y="382501"/>
                    <a:pt x="284741" y="383574"/>
                  </a:cubicBezTo>
                  <a:cubicBezTo>
                    <a:pt x="282430" y="386545"/>
                    <a:pt x="283586" y="389599"/>
                    <a:pt x="283338" y="392652"/>
                  </a:cubicBezTo>
                  <a:cubicBezTo>
                    <a:pt x="283008" y="396119"/>
                    <a:pt x="284906" y="396449"/>
                    <a:pt x="288125" y="396201"/>
                  </a:cubicBezTo>
                  <a:cubicBezTo>
                    <a:pt x="289528" y="396119"/>
                    <a:pt x="291261" y="396614"/>
                    <a:pt x="292251" y="396119"/>
                  </a:cubicBezTo>
                  <a:cubicBezTo>
                    <a:pt x="296377" y="394055"/>
                    <a:pt x="300916" y="394963"/>
                    <a:pt x="305043" y="395211"/>
                  </a:cubicBezTo>
                  <a:cubicBezTo>
                    <a:pt x="309417" y="395458"/>
                    <a:pt x="313543" y="394468"/>
                    <a:pt x="317999" y="394798"/>
                  </a:cubicBezTo>
                  <a:cubicBezTo>
                    <a:pt x="330626" y="395871"/>
                    <a:pt x="343335" y="395871"/>
                    <a:pt x="356044" y="396201"/>
                  </a:cubicBezTo>
                  <a:cubicBezTo>
                    <a:pt x="360253" y="396284"/>
                    <a:pt x="361986" y="394303"/>
                    <a:pt x="360748" y="391002"/>
                  </a:cubicBezTo>
                  <a:cubicBezTo>
                    <a:pt x="358933" y="385968"/>
                    <a:pt x="357447" y="380851"/>
                    <a:pt x="358108" y="375734"/>
                  </a:cubicBezTo>
                  <a:cubicBezTo>
                    <a:pt x="359098" y="368224"/>
                    <a:pt x="363142" y="362778"/>
                    <a:pt x="374861" y="362530"/>
                  </a:cubicBezTo>
                  <a:cubicBezTo>
                    <a:pt x="386910" y="362282"/>
                    <a:pt x="398876" y="363355"/>
                    <a:pt x="410842" y="361375"/>
                  </a:cubicBezTo>
                  <a:cubicBezTo>
                    <a:pt x="416949" y="360384"/>
                    <a:pt x="423221" y="359889"/>
                    <a:pt x="429246" y="358816"/>
                  </a:cubicBezTo>
                  <a:cubicBezTo>
                    <a:pt x="437829" y="357413"/>
                    <a:pt x="446246" y="355680"/>
                    <a:pt x="454994" y="355433"/>
                  </a:cubicBezTo>
                  <a:cubicBezTo>
                    <a:pt x="464485" y="355185"/>
                    <a:pt x="474058" y="354442"/>
                    <a:pt x="483301" y="353040"/>
                  </a:cubicBezTo>
                  <a:cubicBezTo>
                    <a:pt x="485117" y="352792"/>
                    <a:pt x="486685" y="352462"/>
                    <a:pt x="488088" y="352462"/>
                  </a:cubicBezTo>
                  <a:cubicBezTo>
                    <a:pt x="489986" y="352462"/>
                    <a:pt x="491554" y="353040"/>
                    <a:pt x="493204" y="355020"/>
                  </a:cubicBezTo>
                  <a:cubicBezTo>
                    <a:pt x="497578" y="360467"/>
                    <a:pt x="497826" y="360302"/>
                    <a:pt x="497248" y="363685"/>
                  </a:cubicBezTo>
                  <a:cubicBezTo>
                    <a:pt x="496918" y="365748"/>
                    <a:pt x="497496" y="367152"/>
                    <a:pt x="500137" y="367894"/>
                  </a:cubicBezTo>
                  <a:cubicBezTo>
                    <a:pt x="503520" y="368885"/>
                    <a:pt x="505996" y="370370"/>
                    <a:pt x="505831" y="374001"/>
                  </a:cubicBezTo>
                  <a:cubicBezTo>
                    <a:pt x="505666" y="376147"/>
                    <a:pt x="508059" y="377055"/>
                    <a:pt x="510205" y="376395"/>
                  </a:cubicBezTo>
                  <a:cubicBezTo>
                    <a:pt x="514414" y="375157"/>
                    <a:pt x="518705" y="374497"/>
                    <a:pt x="523079" y="374001"/>
                  </a:cubicBezTo>
                  <a:cubicBezTo>
                    <a:pt x="526298" y="373589"/>
                    <a:pt x="528939" y="371361"/>
                    <a:pt x="529516" y="368472"/>
                  </a:cubicBezTo>
                  <a:cubicBezTo>
                    <a:pt x="530342" y="364593"/>
                    <a:pt x="530754" y="360714"/>
                    <a:pt x="530919" y="356753"/>
                  </a:cubicBezTo>
                  <a:cubicBezTo>
                    <a:pt x="531167" y="352297"/>
                    <a:pt x="530919" y="347840"/>
                    <a:pt x="530259" y="342806"/>
                  </a:cubicBezTo>
                  <a:cubicBezTo>
                    <a:pt x="529104" y="337937"/>
                    <a:pt x="528526" y="332985"/>
                    <a:pt x="526545" y="328364"/>
                  </a:cubicBezTo>
                  <a:cubicBezTo>
                    <a:pt x="524977" y="324485"/>
                    <a:pt x="521759" y="321102"/>
                    <a:pt x="519283" y="317470"/>
                  </a:cubicBezTo>
                  <a:cubicBezTo>
                    <a:pt x="513424" y="317388"/>
                    <a:pt x="508389" y="313921"/>
                    <a:pt x="502282" y="314912"/>
                  </a:cubicBezTo>
                  <a:cubicBezTo>
                    <a:pt x="499311" y="315407"/>
                    <a:pt x="497166" y="316728"/>
                    <a:pt x="497166" y="319368"/>
                  </a:cubicBezTo>
                  <a:cubicBezTo>
                    <a:pt x="497166" y="321349"/>
                    <a:pt x="495845" y="322835"/>
                    <a:pt x="495185" y="324485"/>
                  </a:cubicBezTo>
                  <a:cubicBezTo>
                    <a:pt x="494525" y="326136"/>
                    <a:pt x="491141" y="328199"/>
                    <a:pt x="493947" y="330345"/>
                  </a:cubicBezTo>
                  <a:cubicBezTo>
                    <a:pt x="499559" y="334636"/>
                    <a:pt x="496506" y="339175"/>
                    <a:pt x="494112" y="343384"/>
                  </a:cubicBezTo>
                  <a:cubicBezTo>
                    <a:pt x="493122" y="345117"/>
                    <a:pt x="491141" y="346602"/>
                    <a:pt x="488170" y="346520"/>
                  </a:cubicBezTo>
                  <a:cubicBezTo>
                    <a:pt x="487923" y="346520"/>
                    <a:pt x="487593" y="346520"/>
                    <a:pt x="487345" y="346520"/>
                  </a:cubicBezTo>
                  <a:cubicBezTo>
                    <a:pt x="478597" y="345530"/>
                    <a:pt x="469849" y="344952"/>
                    <a:pt x="461101" y="344044"/>
                  </a:cubicBezTo>
                  <a:cubicBezTo>
                    <a:pt x="455159" y="343466"/>
                    <a:pt x="449135" y="341898"/>
                    <a:pt x="443193" y="341981"/>
                  </a:cubicBezTo>
                  <a:cubicBezTo>
                    <a:pt x="429576" y="342146"/>
                    <a:pt x="415959" y="341568"/>
                    <a:pt x="402260" y="342641"/>
                  </a:cubicBezTo>
                  <a:cubicBezTo>
                    <a:pt x="398959" y="342889"/>
                    <a:pt x="395657" y="343301"/>
                    <a:pt x="392439" y="343714"/>
                  </a:cubicBezTo>
                  <a:lnTo>
                    <a:pt x="390788" y="335956"/>
                  </a:lnTo>
                  <a:cubicBezTo>
                    <a:pt x="391449" y="335709"/>
                    <a:pt x="392026" y="335461"/>
                    <a:pt x="392686" y="335214"/>
                  </a:cubicBezTo>
                  <a:cubicBezTo>
                    <a:pt x="391614" y="334718"/>
                    <a:pt x="390541" y="333976"/>
                    <a:pt x="389303" y="333728"/>
                  </a:cubicBezTo>
                  <a:lnTo>
                    <a:pt x="389138" y="333728"/>
                  </a:lnTo>
                  <a:lnTo>
                    <a:pt x="389138" y="330179"/>
                  </a:lnTo>
                  <a:cubicBezTo>
                    <a:pt x="397143" y="330014"/>
                    <a:pt x="405313" y="331170"/>
                    <a:pt x="412988" y="327869"/>
                  </a:cubicBezTo>
                  <a:cubicBezTo>
                    <a:pt x="413318" y="327704"/>
                    <a:pt x="413978" y="327869"/>
                    <a:pt x="414391" y="327869"/>
                  </a:cubicBezTo>
                  <a:cubicBezTo>
                    <a:pt x="420416" y="326878"/>
                    <a:pt x="426440" y="325640"/>
                    <a:pt x="432547" y="324815"/>
                  </a:cubicBezTo>
                  <a:cubicBezTo>
                    <a:pt x="441295" y="323660"/>
                    <a:pt x="449713" y="321102"/>
                    <a:pt x="458708" y="320689"/>
                  </a:cubicBezTo>
                  <a:cubicBezTo>
                    <a:pt x="463165" y="320524"/>
                    <a:pt x="468034" y="320111"/>
                    <a:pt x="471912" y="317718"/>
                  </a:cubicBezTo>
                  <a:cubicBezTo>
                    <a:pt x="472325" y="317470"/>
                    <a:pt x="472490" y="316893"/>
                    <a:pt x="472820" y="316480"/>
                  </a:cubicBezTo>
                  <a:cubicBezTo>
                    <a:pt x="472408" y="316397"/>
                    <a:pt x="471995" y="316150"/>
                    <a:pt x="471582" y="316150"/>
                  </a:cubicBezTo>
                  <a:cubicBezTo>
                    <a:pt x="461679" y="316562"/>
                    <a:pt x="451693" y="316397"/>
                    <a:pt x="441955" y="317470"/>
                  </a:cubicBezTo>
                  <a:cubicBezTo>
                    <a:pt x="433125" y="318461"/>
                    <a:pt x="424542" y="320441"/>
                    <a:pt x="415546" y="321019"/>
                  </a:cubicBezTo>
                  <a:cubicBezTo>
                    <a:pt x="412163" y="321267"/>
                    <a:pt x="406964" y="320359"/>
                    <a:pt x="404983" y="325063"/>
                  </a:cubicBezTo>
                  <a:cubicBezTo>
                    <a:pt x="403910" y="327621"/>
                    <a:pt x="398793" y="327373"/>
                    <a:pt x="397225" y="324568"/>
                  </a:cubicBezTo>
                  <a:cubicBezTo>
                    <a:pt x="395327" y="321184"/>
                    <a:pt x="392274" y="320606"/>
                    <a:pt x="388478" y="320771"/>
                  </a:cubicBezTo>
                  <a:cubicBezTo>
                    <a:pt x="382123" y="321102"/>
                    <a:pt x="375686" y="321927"/>
                    <a:pt x="369331" y="321844"/>
                  </a:cubicBezTo>
                  <a:cubicBezTo>
                    <a:pt x="349360" y="321679"/>
                    <a:pt x="329388" y="321184"/>
                    <a:pt x="309417" y="320689"/>
                  </a:cubicBezTo>
                  <a:cubicBezTo>
                    <a:pt x="306858" y="320689"/>
                    <a:pt x="303887" y="320276"/>
                    <a:pt x="301824" y="319203"/>
                  </a:cubicBezTo>
                  <a:cubicBezTo>
                    <a:pt x="299266" y="317800"/>
                    <a:pt x="294809" y="316480"/>
                    <a:pt x="295965" y="313426"/>
                  </a:cubicBezTo>
                  <a:cubicBezTo>
                    <a:pt x="297368" y="309630"/>
                    <a:pt x="295387" y="306329"/>
                    <a:pt x="295552" y="302698"/>
                  </a:cubicBezTo>
                  <a:cubicBezTo>
                    <a:pt x="295800" y="297251"/>
                    <a:pt x="294809" y="291804"/>
                    <a:pt x="294314" y="286357"/>
                  </a:cubicBezTo>
                  <a:cubicBezTo>
                    <a:pt x="294314" y="285697"/>
                    <a:pt x="293571" y="285037"/>
                    <a:pt x="293241" y="284377"/>
                  </a:cubicBezTo>
                  <a:cubicBezTo>
                    <a:pt x="292911" y="283717"/>
                    <a:pt x="292581" y="283056"/>
                    <a:pt x="292251" y="282396"/>
                  </a:cubicBezTo>
                  <a:cubicBezTo>
                    <a:pt x="291591" y="283139"/>
                    <a:pt x="290353" y="283799"/>
                    <a:pt x="290270" y="284624"/>
                  </a:cubicBezTo>
                  <a:cubicBezTo>
                    <a:pt x="289610" y="288503"/>
                    <a:pt x="289032" y="292382"/>
                    <a:pt x="288867" y="296343"/>
                  </a:cubicBezTo>
                  <a:cubicBezTo>
                    <a:pt x="288620" y="302120"/>
                    <a:pt x="288867" y="307980"/>
                    <a:pt x="288867" y="313757"/>
                  </a:cubicBezTo>
                  <a:cubicBezTo>
                    <a:pt x="288867" y="319451"/>
                    <a:pt x="284411" y="323247"/>
                    <a:pt x="277479" y="323000"/>
                  </a:cubicBezTo>
                  <a:cubicBezTo>
                    <a:pt x="274838" y="323000"/>
                    <a:pt x="272114" y="322752"/>
                    <a:pt x="269474" y="322504"/>
                  </a:cubicBezTo>
                  <a:lnTo>
                    <a:pt x="270299" y="315820"/>
                  </a:lnTo>
                  <a:cubicBezTo>
                    <a:pt x="270711" y="315820"/>
                    <a:pt x="271207" y="315820"/>
                    <a:pt x="272032" y="315490"/>
                  </a:cubicBezTo>
                  <a:cubicBezTo>
                    <a:pt x="271289" y="315325"/>
                    <a:pt x="270546" y="315160"/>
                    <a:pt x="269804" y="315077"/>
                  </a:cubicBezTo>
                  <a:lnTo>
                    <a:pt x="262459" y="311446"/>
                  </a:lnTo>
                  <a:cubicBezTo>
                    <a:pt x="269721" y="311446"/>
                    <a:pt x="271042" y="310290"/>
                    <a:pt x="273517" y="304514"/>
                  </a:cubicBezTo>
                  <a:cubicBezTo>
                    <a:pt x="275415" y="300057"/>
                    <a:pt x="274755" y="295105"/>
                    <a:pt x="277561" y="290814"/>
                  </a:cubicBezTo>
                  <a:cubicBezTo>
                    <a:pt x="279047" y="288503"/>
                    <a:pt x="279789" y="285697"/>
                    <a:pt x="280450" y="283139"/>
                  </a:cubicBezTo>
                  <a:cubicBezTo>
                    <a:pt x="281605" y="278105"/>
                    <a:pt x="282265" y="272906"/>
                    <a:pt x="283503" y="267871"/>
                  </a:cubicBezTo>
                  <a:cubicBezTo>
                    <a:pt x="285319" y="260609"/>
                    <a:pt x="287547" y="253512"/>
                    <a:pt x="287547" y="246002"/>
                  </a:cubicBezTo>
                  <a:cubicBezTo>
                    <a:pt x="287547" y="244269"/>
                    <a:pt x="287464" y="242536"/>
                    <a:pt x="287547" y="240803"/>
                  </a:cubicBezTo>
                  <a:cubicBezTo>
                    <a:pt x="287795" y="237089"/>
                    <a:pt x="291426" y="233788"/>
                    <a:pt x="295222" y="233705"/>
                  </a:cubicBezTo>
                  <a:cubicBezTo>
                    <a:pt x="299596" y="233705"/>
                    <a:pt x="301659" y="235851"/>
                    <a:pt x="301659" y="240555"/>
                  </a:cubicBezTo>
                  <a:cubicBezTo>
                    <a:pt x="301659" y="247487"/>
                    <a:pt x="301742" y="254502"/>
                    <a:pt x="301659" y="261434"/>
                  </a:cubicBezTo>
                  <a:cubicBezTo>
                    <a:pt x="301494" y="268944"/>
                    <a:pt x="302814" y="276372"/>
                    <a:pt x="304465" y="283717"/>
                  </a:cubicBezTo>
                  <a:cubicBezTo>
                    <a:pt x="305950" y="290236"/>
                    <a:pt x="306858" y="296756"/>
                    <a:pt x="308921" y="303110"/>
                  </a:cubicBezTo>
                  <a:cubicBezTo>
                    <a:pt x="309582" y="305256"/>
                    <a:pt x="308756" y="308970"/>
                    <a:pt x="314038" y="309218"/>
                  </a:cubicBezTo>
                  <a:cubicBezTo>
                    <a:pt x="323529" y="309713"/>
                    <a:pt x="332937" y="311116"/>
                    <a:pt x="342427" y="311363"/>
                  </a:cubicBezTo>
                  <a:cubicBezTo>
                    <a:pt x="357447" y="311776"/>
                    <a:pt x="372467" y="311446"/>
                    <a:pt x="387487" y="311446"/>
                  </a:cubicBezTo>
                  <a:cubicBezTo>
                    <a:pt x="392769" y="311446"/>
                    <a:pt x="394089" y="309960"/>
                    <a:pt x="392852" y="305916"/>
                  </a:cubicBezTo>
                  <a:cubicBezTo>
                    <a:pt x="391036" y="300305"/>
                    <a:pt x="388890" y="294775"/>
                    <a:pt x="387652" y="289163"/>
                  </a:cubicBezTo>
                  <a:cubicBezTo>
                    <a:pt x="385837" y="281158"/>
                    <a:pt x="384764" y="273071"/>
                    <a:pt x="383278" y="265066"/>
                  </a:cubicBezTo>
                  <a:cubicBezTo>
                    <a:pt x="381958" y="257968"/>
                    <a:pt x="379895" y="250954"/>
                    <a:pt x="379235" y="243856"/>
                  </a:cubicBezTo>
                  <a:cubicBezTo>
                    <a:pt x="378574" y="236429"/>
                    <a:pt x="375438" y="229744"/>
                    <a:pt x="372385" y="222977"/>
                  </a:cubicBezTo>
                  <a:cubicBezTo>
                    <a:pt x="370404" y="218685"/>
                    <a:pt x="372137" y="214889"/>
                    <a:pt x="377419" y="213981"/>
                  </a:cubicBezTo>
                  <a:cubicBezTo>
                    <a:pt x="379400" y="213651"/>
                    <a:pt x="381710" y="213321"/>
                    <a:pt x="382618" y="216044"/>
                  </a:cubicBezTo>
                  <a:cubicBezTo>
                    <a:pt x="383856" y="219841"/>
                    <a:pt x="386910" y="223307"/>
                    <a:pt x="387322" y="227103"/>
                  </a:cubicBezTo>
                  <a:cubicBezTo>
                    <a:pt x="388065" y="233210"/>
                    <a:pt x="389715" y="239235"/>
                    <a:pt x="390128" y="245259"/>
                  </a:cubicBezTo>
                  <a:cubicBezTo>
                    <a:pt x="390871" y="254750"/>
                    <a:pt x="391861" y="264075"/>
                    <a:pt x="394254" y="273483"/>
                  </a:cubicBezTo>
                  <a:cubicBezTo>
                    <a:pt x="396400" y="282231"/>
                    <a:pt x="398051" y="290979"/>
                    <a:pt x="401599" y="299479"/>
                  </a:cubicBezTo>
                  <a:cubicBezTo>
                    <a:pt x="402755" y="302203"/>
                    <a:pt x="403167" y="305174"/>
                    <a:pt x="404570" y="307732"/>
                  </a:cubicBezTo>
                  <a:cubicBezTo>
                    <a:pt x="405396" y="309218"/>
                    <a:pt x="407541" y="311033"/>
                    <a:pt x="409192" y="311198"/>
                  </a:cubicBezTo>
                  <a:cubicBezTo>
                    <a:pt x="417197" y="311858"/>
                    <a:pt x="424955" y="310455"/>
                    <a:pt x="432795" y="309383"/>
                  </a:cubicBezTo>
                  <a:cubicBezTo>
                    <a:pt x="440057" y="308475"/>
                    <a:pt x="447072" y="306329"/>
                    <a:pt x="454664" y="306577"/>
                  </a:cubicBezTo>
                  <a:cubicBezTo>
                    <a:pt x="463330" y="306907"/>
                    <a:pt x="471995" y="306742"/>
                    <a:pt x="480660" y="306577"/>
                  </a:cubicBezTo>
                  <a:cubicBezTo>
                    <a:pt x="482641" y="306577"/>
                    <a:pt x="484539" y="305834"/>
                    <a:pt x="486520" y="305586"/>
                  </a:cubicBezTo>
                  <a:cubicBezTo>
                    <a:pt x="494277" y="304596"/>
                    <a:pt x="501870" y="303441"/>
                    <a:pt x="509957" y="305174"/>
                  </a:cubicBezTo>
                  <a:cubicBezTo>
                    <a:pt x="515404" y="306329"/>
                    <a:pt x="521099" y="308475"/>
                    <a:pt x="527206" y="306659"/>
                  </a:cubicBezTo>
                  <a:cubicBezTo>
                    <a:pt x="528278" y="306329"/>
                    <a:pt x="529929" y="306742"/>
                    <a:pt x="531084" y="307237"/>
                  </a:cubicBezTo>
                  <a:cubicBezTo>
                    <a:pt x="534551" y="308723"/>
                    <a:pt x="537934" y="310455"/>
                    <a:pt x="541318" y="312106"/>
                  </a:cubicBezTo>
                  <a:cubicBezTo>
                    <a:pt x="543546" y="313261"/>
                    <a:pt x="544701" y="315160"/>
                    <a:pt x="543711" y="317058"/>
                  </a:cubicBezTo>
                  <a:cubicBezTo>
                    <a:pt x="541813" y="320359"/>
                    <a:pt x="542226" y="323330"/>
                    <a:pt x="543711" y="326631"/>
                  </a:cubicBezTo>
                  <a:cubicBezTo>
                    <a:pt x="544371" y="328116"/>
                    <a:pt x="543711" y="330014"/>
                    <a:pt x="543628" y="331747"/>
                  </a:cubicBezTo>
                  <a:cubicBezTo>
                    <a:pt x="543298" y="334883"/>
                    <a:pt x="541730" y="338350"/>
                    <a:pt x="542721" y="341156"/>
                  </a:cubicBezTo>
                  <a:cubicBezTo>
                    <a:pt x="544041" y="344787"/>
                    <a:pt x="543876" y="348253"/>
                    <a:pt x="543794" y="351802"/>
                  </a:cubicBezTo>
                  <a:cubicBezTo>
                    <a:pt x="543711" y="356505"/>
                    <a:pt x="542886" y="361127"/>
                    <a:pt x="542556" y="365831"/>
                  </a:cubicBezTo>
                  <a:cubicBezTo>
                    <a:pt x="542556" y="366574"/>
                    <a:pt x="543216" y="367399"/>
                    <a:pt x="543628" y="368142"/>
                  </a:cubicBezTo>
                  <a:cubicBezTo>
                    <a:pt x="544371" y="367812"/>
                    <a:pt x="545279" y="367564"/>
                    <a:pt x="545857" y="367069"/>
                  </a:cubicBezTo>
                  <a:cubicBezTo>
                    <a:pt x="551386" y="362860"/>
                    <a:pt x="557906" y="361045"/>
                    <a:pt x="565416" y="361127"/>
                  </a:cubicBezTo>
                  <a:cubicBezTo>
                    <a:pt x="570615" y="361127"/>
                    <a:pt x="575979" y="362035"/>
                    <a:pt x="581096" y="360137"/>
                  </a:cubicBezTo>
                  <a:cubicBezTo>
                    <a:pt x="582416" y="359642"/>
                    <a:pt x="584314" y="360137"/>
                    <a:pt x="585800" y="360384"/>
                  </a:cubicBezTo>
                  <a:cubicBezTo>
                    <a:pt x="590834" y="361540"/>
                    <a:pt x="595373" y="363685"/>
                    <a:pt x="600077" y="365666"/>
                  </a:cubicBezTo>
                  <a:cubicBezTo>
                    <a:pt x="613116" y="371195"/>
                    <a:pt x="617738" y="380934"/>
                    <a:pt x="619718" y="391580"/>
                  </a:cubicBezTo>
                  <a:cubicBezTo>
                    <a:pt x="621782" y="402555"/>
                    <a:pt x="617820" y="413037"/>
                    <a:pt x="611961" y="423105"/>
                  </a:cubicBezTo>
                  <a:cubicBezTo>
                    <a:pt x="607009" y="431523"/>
                    <a:pt x="600325" y="439033"/>
                    <a:pt x="593475" y="446377"/>
                  </a:cubicBezTo>
                  <a:cubicBezTo>
                    <a:pt x="590834" y="449183"/>
                    <a:pt x="587203" y="451577"/>
                    <a:pt x="585140" y="454630"/>
                  </a:cubicBezTo>
                  <a:cubicBezTo>
                    <a:pt x="581426" y="460242"/>
                    <a:pt x="575071" y="463213"/>
                    <a:pt x="568717" y="465359"/>
                  </a:cubicBezTo>
                  <a:cubicBezTo>
                    <a:pt x="560299" y="468247"/>
                    <a:pt x="551551" y="470310"/>
                    <a:pt x="543216" y="473529"/>
                  </a:cubicBezTo>
                  <a:cubicBezTo>
                    <a:pt x="539007" y="475180"/>
                    <a:pt x="537191" y="477160"/>
                    <a:pt x="535376" y="480131"/>
                  </a:cubicBezTo>
                  <a:cubicBezTo>
                    <a:pt x="532817" y="484340"/>
                    <a:pt x="532817" y="488962"/>
                    <a:pt x="531332" y="493253"/>
                  </a:cubicBezTo>
                  <a:cubicBezTo>
                    <a:pt x="530012" y="497132"/>
                    <a:pt x="528774" y="501093"/>
                    <a:pt x="528609" y="505054"/>
                  </a:cubicBezTo>
                  <a:cubicBezTo>
                    <a:pt x="528196" y="512234"/>
                    <a:pt x="524482" y="517763"/>
                    <a:pt x="518210" y="522468"/>
                  </a:cubicBezTo>
                  <a:cubicBezTo>
                    <a:pt x="511030" y="527914"/>
                    <a:pt x="503768" y="533196"/>
                    <a:pt x="496918" y="538890"/>
                  </a:cubicBezTo>
                  <a:cubicBezTo>
                    <a:pt x="482641" y="550774"/>
                    <a:pt x="468941" y="563153"/>
                    <a:pt x="454417" y="574789"/>
                  </a:cubicBezTo>
                  <a:cubicBezTo>
                    <a:pt x="450373" y="578008"/>
                    <a:pt x="448310" y="582052"/>
                    <a:pt x="448640" y="585518"/>
                  </a:cubicBezTo>
                  <a:cubicBezTo>
                    <a:pt x="449300" y="592038"/>
                    <a:pt x="445421" y="595339"/>
                    <a:pt x="439479" y="597650"/>
                  </a:cubicBezTo>
                  <a:cubicBezTo>
                    <a:pt x="436178" y="598970"/>
                    <a:pt x="434858" y="600868"/>
                    <a:pt x="434115" y="603344"/>
                  </a:cubicBezTo>
                  <a:cubicBezTo>
                    <a:pt x="432052" y="610524"/>
                    <a:pt x="428916" y="617539"/>
                    <a:pt x="429824" y="625131"/>
                  </a:cubicBezTo>
                  <a:cubicBezTo>
                    <a:pt x="430319" y="629588"/>
                    <a:pt x="430896" y="634209"/>
                    <a:pt x="430896" y="638583"/>
                  </a:cubicBezTo>
                  <a:cubicBezTo>
                    <a:pt x="430896" y="648074"/>
                    <a:pt x="433125" y="657317"/>
                    <a:pt x="434115" y="666642"/>
                  </a:cubicBezTo>
                  <a:cubicBezTo>
                    <a:pt x="434115" y="667468"/>
                    <a:pt x="434610" y="668705"/>
                    <a:pt x="435188" y="668871"/>
                  </a:cubicBezTo>
                  <a:cubicBezTo>
                    <a:pt x="446329" y="672007"/>
                    <a:pt x="457553" y="675060"/>
                    <a:pt x="469519" y="674730"/>
                  </a:cubicBezTo>
                  <a:cubicBezTo>
                    <a:pt x="471252" y="674730"/>
                    <a:pt x="473233" y="673327"/>
                    <a:pt x="474471" y="673740"/>
                  </a:cubicBezTo>
                  <a:cubicBezTo>
                    <a:pt x="480908" y="675968"/>
                    <a:pt x="487180" y="673987"/>
                    <a:pt x="493452" y="673905"/>
                  </a:cubicBezTo>
                  <a:cubicBezTo>
                    <a:pt x="495020" y="673905"/>
                    <a:pt x="497413" y="674977"/>
                    <a:pt x="498156" y="674400"/>
                  </a:cubicBezTo>
                  <a:cubicBezTo>
                    <a:pt x="501375" y="672007"/>
                    <a:pt x="502860" y="674813"/>
                    <a:pt x="503520" y="675968"/>
                  </a:cubicBezTo>
                  <a:cubicBezTo>
                    <a:pt x="505088" y="678691"/>
                    <a:pt x="507399" y="681910"/>
                    <a:pt x="505253" y="684798"/>
                  </a:cubicBezTo>
                  <a:cubicBezTo>
                    <a:pt x="503685" y="686944"/>
                    <a:pt x="505088" y="687604"/>
                    <a:pt x="506326" y="688512"/>
                  </a:cubicBezTo>
                  <a:cubicBezTo>
                    <a:pt x="509875" y="690905"/>
                    <a:pt x="514001" y="691400"/>
                    <a:pt x="518458" y="691565"/>
                  </a:cubicBezTo>
                  <a:lnTo>
                    <a:pt x="519778" y="691565"/>
                  </a:lnTo>
                  <a:cubicBezTo>
                    <a:pt x="519365" y="691400"/>
                    <a:pt x="518870" y="691236"/>
                    <a:pt x="518458" y="690410"/>
                  </a:cubicBezTo>
                  <a:cubicBezTo>
                    <a:pt x="520191" y="690575"/>
                    <a:pt x="520934" y="688182"/>
                    <a:pt x="523492" y="689668"/>
                  </a:cubicBezTo>
                  <a:cubicBezTo>
                    <a:pt x="525060" y="690575"/>
                    <a:pt x="527618" y="689915"/>
                    <a:pt x="529681" y="688347"/>
                  </a:cubicBezTo>
                  <a:cubicBezTo>
                    <a:pt x="531662" y="686861"/>
                    <a:pt x="534551" y="686036"/>
                    <a:pt x="537191" y="685293"/>
                  </a:cubicBezTo>
                  <a:cubicBezTo>
                    <a:pt x="537934" y="685129"/>
                    <a:pt x="538842" y="686531"/>
                    <a:pt x="540327" y="685293"/>
                  </a:cubicBezTo>
                  <a:cubicBezTo>
                    <a:pt x="544866" y="681415"/>
                    <a:pt x="549901" y="678279"/>
                    <a:pt x="555677" y="675473"/>
                  </a:cubicBezTo>
                  <a:cubicBezTo>
                    <a:pt x="560134" y="673245"/>
                    <a:pt x="561784" y="667550"/>
                    <a:pt x="567314" y="665322"/>
                  </a:cubicBezTo>
                  <a:cubicBezTo>
                    <a:pt x="566488" y="661691"/>
                    <a:pt x="570202" y="661113"/>
                    <a:pt x="572761" y="659462"/>
                  </a:cubicBezTo>
                  <a:cubicBezTo>
                    <a:pt x="574659" y="658225"/>
                    <a:pt x="577300" y="655089"/>
                    <a:pt x="576639" y="654016"/>
                  </a:cubicBezTo>
                  <a:cubicBezTo>
                    <a:pt x="575071" y="651540"/>
                    <a:pt x="571770" y="652448"/>
                    <a:pt x="568799" y="653521"/>
                  </a:cubicBezTo>
                  <a:cubicBezTo>
                    <a:pt x="565828" y="654676"/>
                    <a:pt x="562775" y="655584"/>
                    <a:pt x="559556" y="656079"/>
                  </a:cubicBezTo>
                  <a:cubicBezTo>
                    <a:pt x="554440" y="656904"/>
                    <a:pt x="549735" y="655336"/>
                    <a:pt x="545527" y="653355"/>
                  </a:cubicBezTo>
                  <a:cubicBezTo>
                    <a:pt x="534055" y="647991"/>
                    <a:pt x="522089" y="643369"/>
                    <a:pt x="511856" y="636272"/>
                  </a:cubicBezTo>
                  <a:cubicBezTo>
                    <a:pt x="508719" y="634126"/>
                    <a:pt x="505336" y="632394"/>
                    <a:pt x="502447" y="629835"/>
                  </a:cubicBezTo>
                  <a:cubicBezTo>
                    <a:pt x="492379" y="620757"/>
                    <a:pt x="487510" y="609451"/>
                    <a:pt x="481898" y="598475"/>
                  </a:cubicBezTo>
                  <a:cubicBezTo>
                    <a:pt x="481321" y="597320"/>
                    <a:pt x="481238" y="595504"/>
                    <a:pt x="481898" y="594514"/>
                  </a:cubicBezTo>
                  <a:cubicBezTo>
                    <a:pt x="483796" y="592038"/>
                    <a:pt x="483466" y="589314"/>
                    <a:pt x="483054" y="586839"/>
                  </a:cubicBezTo>
                  <a:cubicBezTo>
                    <a:pt x="482393" y="582712"/>
                    <a:pt x="484869" y="579164"/>
                    <a:pt x="487593" y="576853"/>
                  </a:cubicBezTo>
                  <a:cubicBezTo>
                    <a:pt x="493122" y="572314"/>
                    <a:pt x="495598" y="566207"/>
                    <a:pt x="500879" y="561503"/>
                  </a:cubicBezTo>
                  <a:cubicBezTo>
                    <a:pt x="506079" y="556799"/>
                    <a:pt x="509380" y="550692"/>
                    <a:pt x="515074" y="545658"/>
                  </a:cubicBezTo>
                  <a:lnTo>
                    <a:pt x="522171" y="549536"/>
                  </a:lnTo>
                  <a:cubicBezTo>
                    <a:pt x="516064" y="557129"/>
                    <a:pt x="509875" y="564639"/>
                    <a:pt x="503850" y="572314"/>
                  </a:cubicBezTo>
                  <a:cubicBezTo>
                    <a:pt x="500879" y="576110"/>
                    <a:pt x="497908" y="579907"/>
                    <a:pt x="496010" y="584115"/>
                  </a:cubicBezTo>
                  <a:cubicBezTo>
                    <a:pt x="494112" y="588407"/>
                    <a:pt x="497083" y="604252"/>
                    <a:pt x="499724" y="608791"/>
                  </a:cubicBezTo>
                  <a:cubicBezTo>
                    <a:pt x="500137" y="609616"/>
                    <a:pt x="500549" y="610524"/>
                    <a:pt x="501210" y="611184"/>
                  </a:cubicBezTo>
                  <a:cubicBezTo>
                    <a:pt x="503108" y="612835"/>
                    <a:pt x="506491" y="612009"/>
                    <a:pt x="507069" y="609863"/>
                  </a:cubicBezTo>
                  <a:cubicBezTo>
                    <a:pt x="507399" y="608543"/>
                    <a:pt x="507069" y="607140"/>
                    <a:pt x="507069" y="605820"/>
                  </a:cubicBezTo>
                  <a:cubicBezTo>
                    <a:pt x="507069" y="604500"/>
                    <a:pt x="509380" y="595009"/>
                    <a:pt x="509875" y="592863"/>
                  </a:cubicBezTo>
                  <a:cubicBezTo>
                    <a:pt x="509380" y="589645"/>
                    <a:pt x="510783" y="586756"/>
                    <a:pt x="512268" y="583868"/>
                  </a:cubicBezTo>
                  <a:cubicBezTo>
                    <a:pt x="513754" y="580897"/>
                    <a:pt x="515487" y="578008"/>
                    <a:pt x="516725" y="574955"/>
                  </a:cubicBezTo>
                  <a:lnTo>
                    <a:pt x="523657" y="577018"/>
                  </a:lnTo>
                  <a:cubicBezTo>
                    <a:pt x="522832" y="578998"/>
                    <a:pt x="522089" y="581062"/>
                    <a:pt x="521346" y="583125"/>
                  </a:cubicBezTo>
                  <a:cubicBezTo>
                    <a:pt x="518623" y="590718"/>
                    <a:pt x="516807" y="598310"/>
                    <a:pt x="515569" y="606068"/>
                  </a:cubicBezTo>
                  <a:cubicBezTo>
                    <a:pt x="514827" y="611019"/>
                    <a:pt x="517137" y="615888"/>
                    <a:pt x="517880" y="620840"/>
                  </a:cubicBezTo>
                  <a:cubicBezTo>
                    <a:pt x="518705" y="625792"/>
                    <a:pt x="521429" y="628515"/>
                    <a:pt x="526050" y="630826"/>
                  </a:cubicBezTo>
                  <a:cubicBezTo>
                    <a:pt x="530589" y="633054"/>
                    <a:pt x="534963" y="635530"/>
                    <a:pt x="539502" y="637676"/>
                  </a:cubicBezTo>
                  <a:cubicBezTo>
                    <a:pt x="542308" y="638996"/>
                    <a:pt x="545444" y="641142"/>
                    <a:pt x="548250" y="640976"/>
                  </a:cubicBezTo>
                  <a:cubicBezTo>
                    <a:pt x="558813" y="640481"/>
                    <a:pt x="569047" y="644195"/>
                    <a:pt x="579610" y="642297"/>
                  </a:cubicBezTo>
                  <a:cubicBezTo>
                    <a:pt x="582086" y="641802"/>
                    <a:pt x="584727" y="640976"/>
                    <a:pt x="586708" y="639739"/>
                  </a:cubicBezTo>
                  <a:cubicBezTo>
                    <a:pt x="590421" y="637428"/>
                    <a:pt x="590339" y="636025"/>
                    <a:pt x="586130" y="634292"/>
                  </a:cubicBezTo>
                  <a:cubicBezTo>
                    <a:pt x="580683" y="632146"/>
                    <a:pt x="574989" y="630413"/>
                    <a:pt x="569377" y="628432"/>
                  </a:cubicBezTo>
                  <a:cubicBezTo>
                    <a:pt x="561042" y="625544"/>
                    <a:pt x="553614" y="621500"/>
                    <a:pt x="547507" y="615971"/>
                  </a:cubicBezTo>
                  <a:cubicBezTo>
                    <a:pt x="545692" y="614320"/>
                    <a:pt x="545692" y="610689"/>
                    <a:pt x="547837" y="609368"/>
                  </a:cubicBezTo>
                  <a:cubicBezTo>
                    <a:pt x="550148" y="608048"/>
                    <a:pt x="551469" y="605077"/>
                    <a:pt x="554770" y="605325"/>
                  </a:cubicBezTo>
                  <a:cubicBezTo>
                    <a:pt x="560216" y="605737"/>
                    <a:pt x="558071" y="600951"/>
                    <a:pt x="560877" y="599630"/>
                  </a:cubicBezTo>
                  <a:cubicBezTo>
                    <a:pt x="561042" y="599630"/>
                    <a:pt x="561207" y="599465"/>
                    <a:pt x="561454" y="599383"/>
                  </a:cubicBezTo>
                  <a:cubicBezTo>
                    <a:pt x="564755" y="598888"/>
                    <a:pt x="566819" y="598145"/>
                    <a:pt x="568799" y="594926"/>
                  </a:cubicBezTo>
                  <a:cubicBezTo>
                    <a:pt x="570697" y="591708"/>
                    <a:pt x="576392" y="590305"/>
                    <a:pt x="577134" y="585353"/>
                  </a:cubicBezTo>
                  <a:cubicBezTo>
                    <a:pt x="577465" y="583125"/>
                    <a:pt x="581673" y="581474"/>
                    <a:pt x="582581" y="579164"/>
                  </a:cubicBezTo>
                  <a:cubicBezTo>
                    <a:pt x="583654" y="576440"/>
                    <a:pt x="587698" y="575615"/>
                    <a:pt x="587615" y="571984"/>
                  </a:cubicBezTo>
                  <a:cubicBezTo>
                    <a:pt x="587615" y="570168"/>
                    <a:pt x="591164" y="568353"/>
                    <a:pt x="592650" y="566372"/>
                  </a:cubicBezTo>
                  <a:cubicBezTo>
                    <a:pt x="594300" y="564226"/>
                    <a:pt x="594795" y="561338"/>
                    <a:pt x="596858" y="559770"/>
                  </a:cubicBezTo>
                  <a:cubicBezTo>
                    <a:pt x="600242" y="557129"/>
                    <a:pt x="599912" y="552095"/>
                    <a:pt x="605524" y="551104"/>
                  </a:cubicBezTo>
                  <a:cubicBezTo>
                    <a:pt x="605689" y="551104"/>
                    <a:pt x="605359" y="549949"/>
                    <a:pt x="605524" y="549454"/>
                  </a:cubicBezTo>
                  <a:cubicBezTo>
                    <a:pt x="606019" y="548299"/>
                    <a:pt x="606432" y="546896"/>
                    <a:pt x="607504" y="546153"/>
                  </a:cubicBezTo>
                  <a:cubicBezTo>
                    <a:pt x="611383" y="543347"/>
                    <a:pt x="612869" y="539715"/>
                    <a:pt x="614107" y="535672"/>
                  </a:cubicBezTo>
                  <a:cubicBezTo>
                    <a:pt x="615097" y="532454"/>
                    <a:pt x="617408" y="529317"/>
                    <a:pt x="619883" y="526677"/>
                  </a:cubicBezTo>
                  <a:cubicBezTo>
                    <a:pt x="625248" y="521065"/>
                    <a:pt x="631025" y="515783"/>
                    <a:pt x="636719" y="510336"/>
                  </a:cubicBezTo>
                  <a:cubicBezTo>
                    <a:pt x="640103" y="507118"/>
                    <a:pt x="641671" y="502826"/>
                    <a:pt x="646127" y="500268"/>
                  </a:cubicBezTo>
                  <a:cubicBezTo>
                    <a:pt x="645219" y="497875"/>
                    <a:pt x="648685" y="497380"/>
                    <a:pt x="649181" y="495564"/>
                  </a:cubicBezTo>
                  <a:cubicBezTo>
                    <a:pt x="649676" y="493583"/>
                    <a:pt x="646210" y="490447"/>
                    <a:pt x="651574" y="489869"/>
                  </a:cubicBezTo>
                  <a:cubicBezTo>
                    <a:pt x="651491" y="489209"/>
                    <a:pt x="651326" y="488549"/>
                    <a:pt x="651326" y="487889"/>
                  </a:cubicBezTo>
                  <a:cubicBezTo>
                    <a:pt x="651326" y="487064"/>
                    <a:pt x="650996" y="486238"/>
                    <a:pt x="651326" y="485496"/>
                  </a:cubicBezTo>
                  <a:cubicBezTo>
                    <a:pt x="654297" y="479553"/>
                    <a:pt x="657351" y="473612"/>
                    <a:pt x="660404" y="467669"/>
                  </a:cubicBezTo>
                  <a:cubicBezTo>
                    <a:pt x="660899" y="466679"/>
                    <a:pt x="661725" y="465689"/>
                    <a:pt x="661725" y="464699"/>
                  </a:cubicBezTo>
                  <a:cubicBezTo>
                    <a:pt x="661890" y="455208"/>
                    <a:pt x="661230" y="445635"/>
                    <a:pt x="663210" y="436144"/>
                  </a:cubicBezTo>
                  <a:cubicBezTo>
                    <a:pt x="663788" y="433338"/>
                    <a:pt x="662468" y="430780"/>
                    <a:pt x="662963" y="427809"/>
                  </a:cubicBezTo>
                  <a:cubicBezTo>
                    <a:pt x="664613" y="418401"/>
                    <a:pt x="666016" y="409075"/>
                    <a:pt x="669977" y="399997"/>
                  </a:cubicBezTo>
                  <a:cubicBezTo>
                    <a:pt x="672783" y="393560"/>
                    <a:pt x="675919" y="387123"/>
                    <a:pt x="676167" y="379943"/>
                  </a:cubicBezTo>
                  <a:cubicBezTo>
                    <a:pt x="676332" y="376147"/>
                    <a:pt x="678395" y="372433"/>
                    <a:pt x="675919" y="368637"/>
                  </a:cubicBezTo>
                  <a:cubicBezTo>
                    <a:pt x="675589" y="368059"/>
                    <a:pt x="675754" y="367069"/>
                    <a:pt x="675919" y="366409"/>
                  </a:cubicBezTo>
                  <a:close/>
                  <a:moveTo>
                    <a:pt x="602883" y="415265"/>
                  </a:moveTo>
                  <a:cubicBezTo>
                    <a:pt x="608742" y="405857"/>
                    <a:pt x="609072" y="396036"/>
                    <a:pt x="604121" y="386463"/>
                  </a:cubicBezTo>
                  <a:cubicBezTo>
                    <a:pt x="602058" y="382501"/>
                    <a:pt x="600325" y="378128"/>
                    <a:pt x="594630" y="375734"/>
                  </a:cubicBezTo>
                  <a:cubicBezTo>
                    <a:pt x="589844" y="373671"/>
                    <a:pt x="584727" y="372763"/>
                    <a:pt x="579693" y="371938"/>
                  </a:cubicBezTo>
                  <a:cubicBezTo>
                    <a:pt x="576804" y="371443"/>
                    <a:pt x="573503" y="373011"/>
                    <a:pt x="570450" y="372846"/>
                  </a:cubicBezTo>
                  <a:cubicBezTo>
                    <a:pt x="566076" y="372516"/>
                    <a:pt x="562857" y="375074"/>
                    <a:pt x="562362" y="377137"/>
                  </a:cubicBezTo>
                  <a:cubicBezTo>
                    <a:pt x="561289" y="381759"/>
                    <a:pt x="557328" y="384152"/>
                    <a:pt x="553944" y="387123"/>
                  </a:cubicBezTo>
                  <a:cubicBezTo>
                    <a:pt x="552789" y="388196"/>
                    <a:pt x="551716" y="388856"/>
                    <a:pt x="553697" y="390011"/>
                  </a:cubicBezTo>
                  <a:cubicBezTo>
                    <a:pt x="558648" y="392983"/>
                    <a:pt x="558979" y="396531"/>
                    <a:pt x="556833" y="401235"/>
                  </a:cubicBezTo>
                  <a:cubicBezTo>
                    <a:pt x="554357" y="406600"/>
                    <a:pt x="553119" y="412459"/>
                    <a:pt x="552294" y="418236"/>
                  </a:cubicBezTo>
                  <a:cubicBezTo>
                    <a:pt x="551304" y="425168"/>
                    <a:pt x="549075" y="431853"/>
                    <a:pt x="546269" y="438290"/>
                  </a:cubicBezTo>
                  <a:cubicBezTo>
                    <a:pt x="543711" y="443984"/>
                    <a:pt x="543298" y="449513"/>
                    <a:pt x="544289" y="455208"/>
                  </a:cubicBezTo>
                  <a:cubicBezTo>
                    <a:pt x="544866" y="458839"/>
                    <a:pt x="545197" y="458509"/>
                    <a:pt x="548663" y="459004"/>
                  </a:cubicBezTo>
                  <a:cubicBezTo>
                    <a:pt x="552129" y="459499"/>
                    <a:pt x="554274" y="456529"/>
                    <a:pt x="556585" y="456858"/>
                  </a:cubicBezTo>
                  <a:cubicBezTo>
                    <a:pt x="561124" y="457436"/>
                    <a:pt x="565003" y="455868"/>
                    <a:pt x="567479" y="454135"/>
                  </a:cubicBezTo>
                  <a:cubicBezTo>
                    <a:pt x="574163" y="449349"/>
                    <a:pt x="580683" y="444149"/>
                    <a:pt x="585635" y="438125"/>
                  </a:cubicBezTo>
                  <a:cubicBezTo>
                    <a:pt x="588276" y="434989"/>
                    <a:pt x="590421" y="431523"/>
                    <a:pt x="594383" y="428222"/>
                  </a:cubicBezTo>
                  <a:cubicBezTo>
                    <a:pt x="597189" y="423930"/>
                    <a:pt x="600160" y="419721"/>
                    <a:pt x="602800" y="415430"/>
                  </a:cubicBezTo>
                  <a:close/>
                  <a:moveTo>
                    <a:pt x="569129" y="663837"/>
                  </a:moveTo>
                  <a:cubicBezTo>
                    <a:pt x="569129" y="663837"/>
                    <a:pt x="569707" y="664166"/>
                    <a:pt x="569955" y="664332"/>
                  </a:cubicBezTo>
                  <a:cubicBezTo>
                    <a:pt x="569955" y="664001"/>
                    <a:pt x="569955" y="663671"/>
                    <a:pt x="569129" y="663837"/>
                  </a:cubicBezTo>
                  <a:close/>
                  <a:moveTo>
                    <a:pt x="546104" y="381841"/>
                  </a:moveTo>
                  <a:cubicBezTo>
                    <a:pt x="546352" y="381099"/>
                    <a:pt x="545857" y="380191"/>
                    <a:pt x="545444" y="379531"/>
                  </a:cubicBezTo>
                  <a:cubicBezTo>
                    <a:pt x="544454" y="377963"/>
                    <a:pt x="543794" y="379366"/>
                    <a:pt x="541648" y="379861"/>
                  </a:cubicBezTo>
                  <a:cubicBezTo>
                    <a:pt x="541318" y="380108"/>
                    <a:pt x="540988" y="380356"/>
                    <a:pt x="540658" y="380686"/>
                  </a:cubicBezTo>
                  <a:cubicBezTo>
                    <a:pt x="539089" y="382501"/>
                    <a:pt x="535293" y="383409"/>
                    <a:pt x="537109" y="386628"/>
                  </a:cubicBezTo>
                  <a:cubicBezTo>
                    <a:pt x="539502" y="385638"/>
                    <a:pt x="541895" y="384647"/>
                    <a:pt x="544289" y="383492"/>
                  </a:cubicBezTo>
                  <a:cubicBezTo>
                    <a:pt x="545031" y="383162"/>
                    <a:pt x="546022" y="382501"/>
                    <a:pt x="546104" y="381924"/>
                  </a:cubicBezTo>
                  <a:close/>
                  <a:moveTo>
                    <a:pt x="545279" y="405857"/>
                  </a:moveTo>
                  <a:cubicBezTo>
                    <a:pt x="545692" y="403464"/>
                    <a:pt x="545444" y="400987"/>
                    <a:pt x="544784" y="398760"/>
                  </a:cubicBezTo>
                  <a:cubicBezTo>
                    <a:pt x="544371" y="397521"/>
                    <a:pt x="542556" y="396284"/>
                    <a:pt x="540492" y="398099"/>
                  </a:cubicBezTo>
                  <a:cubicBezTo>
                    <a:pt x="536944" y="401235"/>
                    <a:pt x="533395" y="404289"/>
                    <a:pt x="529516" y="407095"/>
                  </a:cubicBezTo>
                  <a:cubicBezTo>
                    <a:pt x="526133" y="409571"/>
                    <a:pt x="522254" y="411221"/>
                    <a:pt x="517467" y="411139"/>
                  </a:cubicBezTo>
                  <a:cubicBezTo>
                    <a:pt x="513341" y="411139"/>
                    <a:pt x="512433" y="408745"/>
                    <a:pt x="510700" y="406517"/>
                  </a:cubicBezTo>
                  <a:cubicBezTo>
                    <a:pt x="508719" y="404041"/>
                    <a:pt x="511856" y="403711"/>
                    <a:pt x="512763" y="402473"/>
                  </a:cubicBezTo>
                  <a:cubicBezTo>
                    <a:pt x="513919" y="400905"/>
                    <a:pt x="515487" y="399585"/>
                    <a:pt x="516642" y="398017"/>
                  </a:cubicBezTo>
                  <a:cubicBezTo>
                    <a:pt x="517880" y="396284"/>
                    <a:pt x="516560" y="393890"/>
                    <a:pt x="514166" y="393725"/>
                  </a:cubicBezTo>
                  <a:cubicBezTo>
                    <a:pt x="511113" y="393478"/>
                    <a:pt x="507894" y="393148"/>
                    <a:pt x="505088" y="393808"/>
                  </a:cubicBezTo>
                  <a:cubicBezTo>
                    <a:pt x="502365" y="394551"/>
                    <a:pt x="499724" y="395871"/>
                    <a:pt x="499972" y="399419"/>
                  </a:cubicBezTo>
                  <a:cubicBezTo>
                    <a:pt x="500467" y="407507"/>
                    <a:pt x="500219" y="415678"/>
                    <a:pt x="500137" y="423765"/>
                  </a:cubicBezTo>
                  <a:cubicBezTo>
                    <a:pt x="500137" y="427891"/>
                    <a:pt x="501540" y="431770"/>
                    <a:pt x="502530" y="435732"/>
                  </a:cubicBezTo>
                  <a:cubicBezTo>
                    <a:pt x="503520" y="439693"/>
                    <a:pt x="503933" y="443819"/>
                    <a:pt x="504346" y="447863"/>
                  </a:cubicBezTo>
                  <a:cubicBezTo>
                    <a:pt x="504676" y="450999"/>
                    <a:pt x="502447" y="453557"/>
                    <a:pt x="499559" y="454795"/>
                  </a:cubicBezTo>
                  <a:cubicBezTo>
                    <a:pt x="496753" y="456033"/>
                    <a:pt x="493370" y="455456"/>
                    <a:pt x="490976" y="452897"/>
                  </a:cubicBezTo>
                  <a:cubicBezTo>
                    <a:pt x="489078" y="450834"/>
                    <a:pt x="486107" y="450091"/>
                    <a:pt x="483054" y="450586"/>
                  </a:cubicBezTo>
                  <a:cubicBezTo>
                    <a:pt x="480495" y="450999"/>
                    <a:pt x="478185" y="452154"/>
                    <a:pt x="475626" y="452649"/>
                  </a:cubicBezTo>
                  <a:cubicBezTo>
                    <a:pt x="466961" y="454300"/>
                    <a:pt x="458626" y="457188"/>
                    <a:pt x="449300" y="456446"/>
                  </a:cubicBezTo>
                  <a:cubicBezTo>
                    <a:pt x="444431" y="456116"/>
                    <a:pt x="439397" y="457024"/>
                    <a:pt x="434445" y="457519"/>
                  </a:cubicBezTo>
                  <a:cubicBezTo>
                    <a:pt x="430649" y="457849"/>
                    <a:pt x="426935" y="458344"/>
                    <a:pt x="423139" y="458839"/>
                  </a:cubicBezTo>
                  <a:cubicBezTo>
                    <a:pt x="414804" y="459912"/>
                    <a:pt x="406468" y="461150"/>
                    <a:pt x="398051" y="462140"/>
                  </a:cubicBezTo>
                  <a:cubicBezTo>
                    <a:pt x="393099" y="462718"/>
                    <a:pt x="388065" y="462718"/>
                    <a:pt x="383196" y="463378"/>
                  </a:cubicBezTo>
                  <a:cubicBezTo>
                    <a:pt x="379977" y="463791"/>
                    <a:pt x="376924" y="464946"/>
                    <a:pt x="373788" y="465606"/>
                  </a:cubicBezTo>
                  <a:cubicBezTo>
                    <a:pt x="371229" y="466101"/>
                    <a:pt x="368506" y="466349"/>
                    <a:pt x="365948" y="466844"/>
                  </a:cubicBezTo>
                  <a:cubicBezTo>
                    <a:pt x="362812" y="467422"/>
                    <a:pt x="360583" y="465854"/>
                    <a:pt x="359758" y="464038"/>
                  </a:cubicBezTo>
                  <a:cubicBezTo>
                    <a:pt x="359015" y="462388"/>
                    <a:pt x="359923" y="460077"/>
                    <a:pt x="360583" y="458261"/>
                  </a:cubicBezTo>
                  <a:cubicBezTo>
                    <a:pt x="361161" y="456611"/>
                    <a:pt x="363307" y="455043"/>
                    <a:pt x="363307" y="453475"/>
                  </a:cubicBezTo>
                  <a:cubicBezTo>
                    <a:pt x="363307" y="448771"/>
                    <a:pt x="365370" y="444314"/>
                    <a:pt x="363885" y="439280"/>
                  </a:cubicBezTo>
                  <a:cubicBezTo>
                    <a:pt x="361904" y="432430"/>
                    <a:pt x="362564" y="425003"/>
                    <a:pt x="362151" y="417823"/>
                  </a:cubicBezTo>
                  <a:cubicBezTo>
                    <a:pt x="362069" y="416255"/>
                    <a:pt x="362151" y="414687"/>
                    <a:pt x="362151" y="413202"/>
                  </a:cubicBezTo>
                  <a:cubicBezTo>
                    <a:pt x="362151" y="410148"/>
                    <a:pt x="360088" y="408415"/>
                    <a:pt x="356375" y="408910"/>
                  </a:cubicBezTo>
                  <a:cubicBezTo>
                    <a:pt x="350268" y="409653"/>
                    <a:pt x="343913" y="410230"/>
                    <a:pt x="338219" y="411964"/>
                  </a:cubicBezTo>
                  <a:cubicBezTo>
                    <a:pt x="331947" y="413944"/>
                    <a:pt x="325427" y="413202"/>
                    <a:pt x="319155" y="414522"/>
                  </a:cubicBezTo>
                  <a:cubicBezTo>
                    <a:pt x="313708" y="415678"/>
                    <a:pt x="307849" y="415348"/>
                    <a:pt x="302237" y="415843"/>
                  </a:cubicBezTo>
                  <a:cubicBezTo>
                    <a:pt x="299596" y="416090"/>
                    <a:pt x="296872" y="416255"/>
                    <a:pt x="294397" y="417080"/>
                  </a:cubicBezTo>
                  <a:cubicBezTo>
                    <a:pt x="292416" y="417741"/>
                    <a:pt x="289693" y="418236"/>
                    <a:pt x="290353" y="421124"/>
                  </a:cubicBezTo>
                  <a:cubicBezTo>
                    <a:pt x="291261" y="425086"/>
                    <a:pt x="291343" y="429212"/>
                    <a:pt x="292581" y="433173"/>
                  </a:cubicBezTo>
                  <a:cubicBezTo>
                    <a:pt x="295139" y="441426"/>
                    <a:pt x="297450" y="449679"/>
                    <a:pt x="296130" y="458261"/>
                  </a:cubicBezTo>
                  <a:cubicBezTo>
                    <a:pt x="295635" y="461645"/>
                    <a:pt x="293819" y="463378"/>
                    <a:pt x="289693" y="463378"/>
                  </a:cubicBezTo>
                  <a:cubicBezTo>
                    <a:pt x="281110" y="463378"/>
                    <a:pt x="272857" y="465194"/>
                    <a:pt x="264769" y="467009"/>
                  </a:cubicBezTo>
                  <a:cubicBezTo>
                    <a:pt x="256764" y="468742"/>
                    <a:pt x="249007" y="467999"/>
                    <a:pt x="241002" y="467504"/>
                  </a:cubicBezTo>
                  <a:cubicBezTo>
                    <a:pt x="234482" y="467092"/>
                    <a:pt x="227797" y="467504"/>
                    <a:pt x="221195" y="467752"/>
                  </a:cubicBezTo>
                  <a:cubicBezTo>
                    <a:pt x="216739" y="467999"/>
                    <a:pt x="212035" y="469733"/>
                    <a:pt x="207991" y="468908"/>
                  </a:cubicBezTo>
                  <a:cubicBezTo>
                    <a:pt x="198335" y="466927"/>
                    <a:pt x="189257" y="468660"/>
                    <a:pt x="180014" y="470310"/>
                  </a:cubicBezTo>
                  <a:cubicBezTo>
                    <a:pt x="175970" y="471053"/>
                    <a:pt x="171926" y="472044"/>
                    <a:pt x="167883" y="472621"/>
                  </a:cubicBezTo>
                  <a:cubicBezTo>
                    <a:pt x="166480" y="472869"/>
                    <a:pt x="164829" y="470228"/>
                    <a:pt x="163426" y="472456"/>
                  </a:cubicBezTo>
                  <a:cubicBezTo>
                    <a:pt x="162601" y="473694"/>
                    <a:pt x="161941" y="475510"/>
                    <a:pt x="162518" y="476665"/>
                  </a:cubicBezTo>
                  <a:cubicBezTo>
                    <a:pt x="164417" y="480626"/>
                    <a:pt x="164582" y="484835"/>
                    <a:pt x="165985" y="488796"/>
                  </a:cubicBezTo>
                  <a:cubicBezTo>
                    <a:pt x="168048" y="494821"/>
                    <a:pt x="171184" y="500598"/>
                    <a:pt x="173495" y="506540"/>
                  </a:cubicBezTo>
                  <a:cubicBezTo>
                    <a:pt x="177043" y="515618"/>
                    <a:pt x="178776" y="525109"/>
                    <a:pt x="183398" y="533939"/>
                  </a:cubicBezTo>
                  <a:cubicBezTo>
                    <a:pt x="185213" y="537405"/>
                    <a:pt x="186286" y="541119"/>
                    <a:pt x="187194" y="544833"/>
                  </a:cubicBezTo>
                  <a:cubicBezTo>
                    <a:pt x="188680" y="550857"/>
                    <a:pt x="192971" y="554901"/>
                    <a:pt x="199078" y="558202"/>
                  </a:cubicBezTo>
                  <a:cubicBezTo>
                    <a:pt x="203782" y="560760"/>
                    <a:pt x="207991" y="563896"/>
                    <a:pt x="212365" y="566785"/>
                  </a:cubicBezTo>
                  <a:cubicBezTo>
                    <a:pt x="220617" y="572231"/>
                    <a:pt x="228788" y="577678"/>
                    <a:pt x="237205" y="582960"/>
                  </a:cubicBezTo>
                  <a:cubicBezTo>
                    <a:pt x="240507" y="585105"/>
                    <a:pt x="244880" y="586426"/>
                    <a:pt x="247439" y="588984"/>
                  </a:cubicBezTo>
                  <a:cubicBezTo>
                    <a:pt x="250162" y="591790"/>
                    <a:pt x="254041" y="592946"/>
                    <a:pt x="257094" y="595257"/>
                  </a:cubicBezTo>
                  <a:cubicBezTo>
                    <a:pt x="260891" y="598227"/>
                    <a:pt x="265265" y="601529"/>
                    <a:pt x="270711" y="601446"/>
                  </a:cubicBezTo>
                  <a:cubicBezTo>
                    <a:pt x="276406" y="601363"/>
                    <a:pt x="279047" y="603922"/>
                    <a:pt x="280945" y="607223"/>
                  </a:cubicBezTo>
                  <a:cubicBezTo>
                    <a:pt x="283338" y="611267"/>
                    <a:pt x="287547" y="613000"/>
                    <a:pt x="292086" y="614403"/>
                  </a:cubicBezTo>
                  <a:cubicBezTo>
                    <a:pt x="299678" y="616631"/>
                    <a:pt x="307353" y="618694"/>
                    <a:pt x="314038" y="622573"/>
                  </a:cubicBezTo>
                  <a:cubicBezTo>
                    <a:pt x="317917" y="624883"/>
                    <a:pt x="322869" y="624636"/>
                    <a:pt x="327242" y="625626"/>
                  </a:cubicBezTo>
                  <a:cubicBezTo>
                    <a:pt x="333432" y="626947"/>
                    <a:pt x="340117" y="624801"/>
                    <a:pt x="346141" y="627277"/>
                  </a:cubicBezTo>
                  <a:cubicBezTo>
                    <a:pt x="349112" y="624058"/>
                    <a:pt x="353981" y="625297"/>
                    <a:pt x="357860" y="623976"/>
                  </a:cubicBezTo>
                  <a:cubicBezTo>
                    <a:pt x="364957" y="621500"/>
                    <a:pt x="370982" y="617539"/>
                    <a:pt x="377914" y="614898"/>
                  </a:cubicBezTo>
                  <a:cubicBezTo>
                    <a:pt x="379895" y="614155"/>
                    <a:pt x="381050" y="612092"/>
                    <a:pt x="382948" y="611102"/>
                  </a:cubicBezTo>
                  <a:cubicBezTo>
                    <a:pt x="389881" y="607470"/>
                    <a:pt x="395575" y="602436"/>
                    <a:pt x="402837" y="599135"/>
                  </a:cubicBezTo>
                  <a:cubicBezTo>
                    <a:pt x="403250" y="598970"/>
                    <a:pt x="403497" y="598640"/>
                    <a:pt x="403828" y="598310"/>
                  </a:cubicBezTo>
                  <a:cubicBezTo>
                    <a:pt x="410842" y="592120"/>
                    <a:pt x="419838" y="587994"/>
                    <a:pt x="427430" y="582382"/>
                  </a:cubicBezTo>
                  <a:cubicBezTo>
                    <a:pt x="431639" y="579329"/>
                    <a:pt x="436343" y="576688"/>
                    <a:pt x="440635" y="573717"/>
                  </a:cubicBezTo>
                  <a:cubicBezTo>
                    <a:pt x="442450" y="572396"/>
                    <a:pt x="444679" y="570828"/>
                    <a:pt x="445256" y="569095"/>
                  </a:cubicBezTo>
                  <a:cubicBezTo>
                    <a:pt x="445999" y="566867"/>
                    <a:pt x="446907" y="565877"/>
                    <a:pt x="449713" y="565712"/>
                  </a:cubicBezTo>
                  <a:cubicBezTo>
                    <a:pt x="450868" y="565712"/>
                    <a:pt x="452023" y="564556"/>
                    <a:pt x="452849" y="563731"/>
                  </a:cubicBezTo>
                  <a:cubicBezTo>
                    <a:pt x="460854" y="556469"/>
                    <a:pt x="468611" y="548959"/>
                    <a:pt x="476782" y="541779"/>
                  </a:cubicBezTo>
                  <a:cubicBezTo>
                    <a:pt x="480825" y="538230"/>
                    <a:pt x="486025" y="535424"/>
                    <a:pt x="489986" y="531793"/>
                  </a:cubicBezTo>
                  <a:cubicBezTo>
                    <a:pt x="496588" y="525851"/>
                    <a:pt x="502200" y="519249"/>
                    <a:pt x="508885" y="513389"/>
                  </a:cubicBezTo>
                  <a:cubicBezTo>
                    <a:pt x="512598" y="510089"/>
                    <a:pt x="513341" y="505962"/>
                    <a:pt x="515734" y="502331"/>
                  </a:cubicBezTo>
                  <a:cubicBezTo>
                    <a:pt x="516807" y="500763"/>
                    <a:pt x="517220" y="498947"/>
                    <a:pt x="518623" y="496719"/>
                  </a:cubicBezTo>
                  <a:cubicBezTo>
                    <a:pt x="520108" y="491190"/>
                    <a:pt x="520851" y="485496"/>
                    <a:pt x="523244" y="480296"/>
                  </a:cubicBezTo>
                  <a:cubicBezTo>
                    <a:pt x="527536" y="471053"/>
                    <a:pt x="532240" y="461975"/>
                    <a:pt x="534551" y="452237"/>
                  </a:cubicBezTo>
                  <a:cubicBezTo>
                    <a:pt x="536614" y="443654"/>
                    <a:pt x="539667" y="435236"/>
                    <a:pt x="540905" y="426571"/>
                  </a:cubicBezTo>
                  <a:cubicBezTo>
                    <a:pt x="541978" y="419639"/>
                    <a:pt x="544206" y="412871"/>
                    <a:pt x="545444" y="406022"/>
                  </a:cubicBezTo>
                  <a:close/>
                  <a:moveTo>
                    <a:pt x="527866" y="851090"/>
                  </a:moveTo>
                  <a:cubicBezTo>
                    <a:pt x="529929" y="850348"/>
                    <a:pt x="532322" y="849770"/>
                    <a:pt x="529846" y="846882"/>
                  </a:cubicBezTo>
                  <a:cubicBezTo>
                    <a:pt x="527701" y="844488"/>
                    <a:pt x="526628" y="841434"/>
                    <a:pt x="525555" y="838546"/>
                  </a:cubicBezTo>
                  <a:cubicBezTo>
                    <a:pt x="522997" y="831614"/>
                    <a:pt x="520851" y="824682"/>
                    <a:pt x="518458" y="817749"/>
                  </a:cubicBezTo>
                  <a:cubicBezTo>
                    <a:pt x="516642" y="812385"/>
                    <a:pt x="514579" y="807021"/>
                    <a:pt x="512846" y="801657"/>
                  </a:cubicBezTo>
                  <a:cubicBezTo>
                    <a:pt x="511113" y="796210"/>
                    <a:pt x="509875" y="790681"/>
                    <a:pt x="507977" y="785316"/>
                  </a:cubicBezTo>
                  <a:cubicBezTo>
                    <a:pt x="506739" y="781933"/>
                    <a:pt x="503273" y="778714"/>
                    <a:pt x="503273" y="775413"/>
                  </a:cubicBezTo>
                  <a:cubicBezTo>
                    <a:pt x="503190" y="768563"/>
                    <a:pt x="499311" y="762786"/>
                    <a:pt x="497413" y="756432"/>
                  </a:cubicBezTo>
                  <a:cubicBezTo>
                    <a:pt x="495928" y="751480"/>
                    <a:pt x="494442" y="746611"/>
                    <a:pt x="493204" y="741659"/>
                  </a:cubicBezTo>
                  <a:cubicBezTo>
                    <a:pt x="491801" y="736048"/>
                    <a:pt x="491059" y="730271"/>
                    <a:pt x="489326" y="724742"/>
                  </a:cubicBezTo>
                  <a:cubicBezTo>
                    <a:pt x="487675" y="719707"/>
                    <a:pt x="488005" y="714508"/>
                    <a:pt x="486190" y="709556"/>
                  </a:cubicBezTo>
                  <a:cubicBezTo>
                    <a:pt x="485612" y="707988"/>
                    <a:pt x="484209" y="705760"/>
                    <a:pt x="484952" y="704935"/>
                  </a:cubicBezTo>
                  <a:cubicBezTo>
                    <a:pt x="487180" y="702542"/>
                    <a:pt x="485529" y="700231"/>
                    <a:pt x="485529" y="697920"/>
                  </a:cubicBezTo>
                  <a:cubicBezTo>
                    <a:pt x="485529" y="695774"/>
                    <a:pt x="484869" y="693546"/>
                    <a:pt x="484952" y="691400"/>
                  </a:cubicBezTo>
                  <a:cubicBezTo>
                    <a:pt x="485117" y="688017"/>
                    <a:pt x="483714" y="686944"/>
                    <a:pt x="479918" y="687522"/>
                  </a:cubicBezTo>
                  <a:cubicBezTo>
                    <a:pt x="479340" y="687604"/>
                    <a:pt x="478680" y="687192"/>
                    <a:pt x="478019" y="687192"/>
                  </a:cubicBezTo>
                  <a:cubicBezTo>
                    <a:pt x="473563" y="687192"/>
                    <a:pt x="469189" y="687192"/>
                    <a:pt x="464733" y="687192"/>
                  </a:cubicBezTo>
                  <a:cubicBezTo>
                    <a:pt x="462669" y="687192"/>
                    <a:pt x="460606" y="687439"/>
                    <a:pt x="458626" y="687357"/>
                  </a:cubicBezTo>
                  <a:cubicBezTo>
                    <a:pt x="456397" y="687192"/>
                    <a:pt x="454252" y="686614"/>
                    <a:pt x="452106" y="686366"/>
                  </a:cubicBezTo>
                  <a:cubicBezTo>
                    <a:pt x="448805" y="685954"/>
                    <a:pt x="445421" y="685624"/>
                    <a:pt x="442038" y="685376"/>
                  </a:cubicBezTo>
                  <a:cubicBezTo>
                    <a:pt x="441295" y="685376"/>
                    <a:pt x="440305" y="685541"/>
                    <a:pt x="439644" y="685871"/>
                  </a:cubicBezTo>
                  <a:cubicBezTo>
                    <a:pt x="436261" y="687604"/>
                    <a:pt x="436591" y="690245"/>
                    <a:pt x="437169" y="692968"/>
                  </a:cubicBezTo>
                  <a:cubicBezTo>
                    <a:pt x="437499" y="694372"/>
                    <a:pt x="437994" y="695774"/>
                    <a:pt x="438241" y="697260"/>
                  </a:cubicBezTo>
                  <a:cubicBezTo>
                    <a:pt x="438737" y="700396"/>
                    <a:pt x="439314" y="703532"/>
                    <a:pt x="439644" y="706668"/>
                  </a:cubicBezTo>
                  <a:cubicBezTo>
                    <a:pt x="439974" y="709722"/>
                    <a:pt x="437499" y="712940"/>
                    <a:pt x="441047" y="715746"/>
                  </a:cubicBezTo>
                  <a:cubicBezTo>
                    <a:pt x="441377" y="715994"/>
                    <a:pt x="441130" y="716901"/>
                    <a:pt x="441047" y="717479"/>
                  </a:cubicBezTo>
                  <a:cubicBezTo>
                    <a:pt x="440470" y="723008"/>
                    <a:pt x="443110" y="727960"/>
                    <a:pt x="445834" y="732664"/>
                  </a:cubicBezTo>
                  <a:cubicBezTo>
                    <a:pt x="448145" y="736790"/>
                    <a:pt x="451858" y="740504"/>
                    <a:pt x="446907" y="745043"/>
                  </a:cubicBezTo>
                  <a:cubicBezTo>
                    <a:pt x="446164" y="745703"/>
                    <a:pt x="446989" y="747354"/>
                    <a:pt x="446577" y="748427"/>
                  </a:cubicBezTo>
                  <a:cubicBezTo>
                    <a:pt x="446164" y="749582"/>
                    <a:pt x="445256" y="750820"/>
                    <a:pt x="444101" y="751398"/>
                  </a:cubicBezTo>
                  <a:cubicBezTo>
                    <a:pt x="443276" y="751728"/>
                    <a:pt x="441460" y="751068"/>
                    <a:pt x="440552" y="750490"/>
                  </a:cubicBezTo>
                  <a:cubicBezTo>
                    <a:pt x="435931" y="747519"/>
                    <a:pt x="435270" y="743393"/>
                    <a:pt x="435353" y="738936"/>
                  </a:cubicBezTo>
                  <a:cubicBezTo>
                    <a:pt x="435353" y="738111"/>
                    <a:pt x="434280" y="736543"/>
                    <a:pt x="433785" y="736625"/>
                  </a:cubicBezTo>
                  <a:cubicBezTo>
                    <a:pt x="432382" y="736625"/>
                    <a:pt x="429989" y="735305"/>
                    <a:pt x="429659" y="738193"/>
                  </a:cubicBezTo>
                  <a:cubicBezTo>
                    <a:pt x="429411" y="740257"/>
                    <a:pt x="427183" y="742155"/>
                    <a:pt x="427100" y="744218"/>
                  </a:cubicBezTo>
                  <a:cubicBezTo>
                    <a:pt x="426770" y="753873"/>
                    <a:pt x="422479" y="762786"/>
                    <a:pt x="419920" y="772029"/>
                  </a:cubicBezTo>
                  <a:cubicBezTo>
                    <a:pt x="417857" y="779374"/>
                    <a:pt x="416372" y="787215"/>
                    <a:pt x="412493" y="793817"/>
                  </a:cubicBezTo>
                  <a:cubicBezTo>
                    <a:pt x="408449" y="800749"/>
                    <a:pt x="408119" y="808424"/>
                    <a:pt x="403332" y="815109"/>
                  </a:cubicBezTo>
                  <a:cubicBezTo>
                    <a:pt x="400939" y="818492"/>
                    <a:pt x="401517" y="823279"/>
                    <a:pt x="400196" y="827323"/>
                  </a:cubicBezTo>
                  <a:cubicBezTo>
                    <a:pt x="398628" y="832191"/>
                    <a:pt x="396400" y="836896"/>
                    <a:pt x="394667" y="841682"/>
                  </a:cubicBezTo>
                  <a:cubicBezTo>
                    <a:pt x="392191" y="848615"/>
                    <a:pt x="390376" y="855712"/>
                    <a:pt x="387405" y="862479"/>
                  </a:cubicBezTo>
                  <a:cubicBezTo>
                    <a:pt x="385672" y="866523"/>
                    <a:pt x="386332" y="870897"/>
                    <a:pt x="383526" y="874693"/>
                  </a:cubicBezTo>
                  <a:cubicBezTo>
                    <a:pt x="382040" y="876756"/>
                    <a:pt x="382123" y="879727"/>
                    <a:pt x="382040" y="882285"/>
                  </a:cubicBezTo>
                  <a:cubicBezTo>
                    <a:pt x="381875" y="884926"/>
                    <a:pt x="381545" y="887320"/>
                    <a:pt x="380142" y="889796"/>
                  </a:cubicBezTo>
                  <a:cubicBezTo>
                    <a:pt x="379069" y="891528"/>
                    <a:pt x="379482" y="893839"/>
                    <a:pt x="379152" y="895820"/>
                  </a:cubicBezTo>
                  <a:cubicBezTo>
                    <a:pt x="378904" y="897553"/>
                    <a:pt x="373953" y="898296"/>
                    <a:pt x="377667" y="900771"/>
                  </a:cubicBezTo>
                  <a:cubicBezTo>
                    <a:pt x="375851" y="907704"/>
                    <a:pt x="373540" y="914554"/>
                    <a:pt x="372467" y="921568"/>
                  </a:cubicBezTo>
                  <a:cubicBezTo>
                    <a:pt x="371890" y="925777"/>
                    <a:pt x="369496" y="929739"/>
                    <a:pt x="369414" y="933865"/>
                  </a:cubicBezTo>
                  <a:cubicBezTo>
                    <a:pt x="369166" y="941375"/>
                    <a:pt x="368423" y="948802"/>
                    <a:pt x="366443" y="956147"/>
                  </a:cubicBezTo>
                  <a:cubicBezTo>
                    <a:pt x="365535" y="959613"/>
                    <a:pt x="364215" y="961594"/>
                    <a:pt x="361326" y="961842"/>
                  </a:cubicBezTo>
                  <a:cubicBezTo>
                    <a:pt x="357612" y="962089"/>
                    <a:pt x="354889" y="960521"/>
                    <a:pt x="353734" y="957138"/>
                  </a:cubicBezTo>
                  <a:cubicBezTo>
                    <a:pt x="352166" y="952599"/>
                    <a:pt x="350845" y="948060"/>
                    <a:pt x="349525" y="943521"/>
                  </a:cubicBezTo>
                  <a:cubicBezTo>
                    <a:pt x="347874" y="938074"/>
                    <a:pt x="347214" y="932297"/>
                    <a:pt x="344573" y="927180"/>
                  </a:cubicBezTo>
                  <a:cubicBezTo>
                    <a:pt x="339704" y="917855"/>
                    <a:pt x="339622" y="907704"/>
                    <a:pt x="335578" y="898296"/>
                  </a:cubicBezTo>
                  <a:cubicBezTo>
                    <a:pt x="333349" y="893014"/>
                    <a:pt x="332937" y="887237"/>
                    <a:pt x="331121" y="881790"/>
                  </a:cubicBezTo>
                  <a:cubicBezTo>
                    <a:pt x="328480" y="874033"/>
                    <a:pt x="325179" y="866358"/>
                    <a:pt x="322373" y="858683"/>
                  </a:cubicBezTo>
                  <a:cubicBezTo>
                    <a:pt x="319155" y="849687"/>
                    <a:pt x="316101" y="840692"/>
                    <a:pt x="312800" y="831696"/>
                  </a:cubicBezTo>
                  <a:cubicBezTo>
                    <a:pt x="312140" y="830046"/>
                    <a:pt x="310820" y="828396"/>
                    <a:pt x="309334" y="827157"/>
                  </a:cubicBezTo>
                  <a:cubicBezTo>
                    <a:pt x="306281" y="824682"/>
                    <a:pt x="305373" y="822289"/>
                    <a:pt x="306693" y="818822"/>
                  </a:cubicBezTo>
                  <a:cubicBezTo>
                    <a:pt x="307436" y="816759"/>
                    <a:pt x="309169" y="814283"/>
                    <a:pt x="308426" y="812633"/>
                  </a:cubicBezTo>
                  <a:cubicBezTo>
                    <a:pt x="306033" y="806938"/>
                    <a:pt x="303722" y="800831"/>
                    <a:pt x="299348" y="796045"/>
                  </a:cubicBezTo>
                  <a:cubicBezTo>
                    <a:pt x="295635" y="792001"/>
                    <a:pt x="294067" y="788370"/>
                    <a:pt x="294562" y="783665"/>
                  </a:cubicBezTo>
                  <a:cubicBezTo>
                    <a:pt x="295057" y="778797"/>
                    <a:pt x="292746" y="775000"/>
                    <a:pt x="288702" y="771782"/>
                  </a:cubicBezTo>
                  <a:cubicBezTo>
                    <a:pt x="285731" y="769388"/>
                    <a:pt x="284989" y="766418"/>
                    <a:pt x="284741" y="763282"/>
                  </a:cubicBezTo>
                  <a:cubicBezTo>
                    <a:pt x="284328" y="758825"/>
                    <a:pt x="284246" y="754286"/>
                    <a:pt x="283668" y="749830"/>
                  </a:cubicBezTo>
                  <a:cubicBezTo>
                    <a:pt x="282513" y="740669"/>
                    <a:pt x="278386" y="732169"/>
                    <a:pt x="275993" y="723256"/>
                  </a:cubicBezTo>
                  <a:cubicBezTo>
                    <a:pt x="274590" y="718139"/>
                    <a:pt x="275168" y="714343"/>
                    <a:pt x="278964" y="710547"/>
                  </a:cubicBezTo>
                  <a:cubicBezTo>
                    <a:pt x="280450" y="708979"/>
                    <a:pt x="281275" y="703532"/>
                    <a:pt x="280202" y="701964"/>
                  </a:cubicBezTo>
                  <a:cubicBezTo>
                    <a:pt x="278882" y="699901"/>
                    <a:pt x="276571" y="699488"/>
                    <a:pt x="273600" y="700561"/>
                  </a:cubicBezTo>
                  <a:cubicBezTo>
                    <a:pt x="266420" y="703202"/>
                    <a:pt x="259488" y="706256"/>
                    <a:pt x="252060" y="708154"/>
                  </a:cubicBezTo>
                  <a:cubicBezTo>
                    <a:pt x="247191" y="709391"/>
                    <a:pt x="242817" y="711372"/>
                    <a:pt x="238196" y="712775"/>
                  </a:cubicBezTo>
                  <a:cubicBezTo>
                    <a:pt x="234647" y="713848"/>
                    <a:pt x="233079" y="715994"/>
                    <a:pt x="232831" y="718469"/>
                  </a:cubicBezTo>
                  <a:cubicBezTo>
                    <a:pt x="232419" y="722761"/>
                    <a:pt x="230108" y="725814"/>
                    <a:pt x="226394" y="728537"/>
                  </a:cubicBezTo>
                  <a:cubicBezTo>
                    <a:pt x="225487" y="729198"/>
                    <a:pt x="224579" y="729858"/>
                    <a:pt x="223919" y="730601"/>
                  </a:cubicBezTo>
                  <a:cubicBezTo>
                    <a:pt x="223588" y="731014"/>
                    <a:pt x="223506" y="732004"/>
                    <a:pt x="223754" y="732169"/>
                  </a:cubicBezTo>
                  <a:cubicBezTo>
                    <a:pt x="229365" y="735057"/>
                    <a:pt x="228540" y="739596"/>
                    <a:pt x="228375" y="743970"/>
                  </a:cubicBezTo>
                  <a:cubicBezTo>
                    <a:pt x="228293" y="747601"/>
                    <a:pt x="227137" y="748509"/>
                    <a:pt x="222433" y="749500"/>
                  </a:cubicBezTo>
                  <a:cubicBezTo>
                    <a:pt x="221030" y="749830"/>
                    <a:pt x="218719" y="750655"/>
                    <a:pt x="218719" y="751315"/>
                  </a:cubicBezTo>
                  <a:cubicBezTo>
                    <a:pt x="218389" y="755772"/>
                    <a:pt x="215748" y="759650"/>
                    <a:pt x="214428" y="763859"/>
                  </a:cubicBezTo>
                  <a:cubicBezTo>
                    <a:pt x="212530" y="769884"/>
                    <a:pt x="210962" y="775991"/>
                    <a:pt x="210219" y="782180"/>
                  </a:cubicBezTo>
                  <a:cubicBezTo>
                    <a:pt x="208981" y="792414"/>
                    <a:pt x="204195" y="801904"/>
                    <a:pt x="201554" y="811808"/>
                  </a:cubicBezTo>
                  <a:cubicBezTo>
                    <a:pt x="200068" y="817172"/>
                    <a:pt x="197345" y="822371"/>
                    <a:pt x="195034" y="827570"/>
                  </a:cubicBezTo>
                  <a:cubicBezTo>
                    <a:pt x="194209" y="829468"/>
                    <a:pt x="194291" y="830623"/>
                    <a:pt x="197097" y="831201"/>
                  </a:cubicBezTo>
                  <a:cubicBezTo>
                    <a:pt x="198500" y="831532"/>
                    <a:pt x="199656" y="833017"/>
                    <a:pt x="201059" y="833100"/>
                  </a:cubicBezTo>
                  <a:cubicBezTo>
                    <a:pt x="208238" y="833512"/>
                    <a:pt x="214510" y="836236"/>
                    <a:pt x="221195" y="837886"/>
                  </a:cubicBezTo>
                  <a:cubicBezTo>
                    <a:pt x="225817" y="839041"/>
                    <a:pt x="231098" y="839454"/>
                    <a:pt x="234730" y="841600"/>
                  </a:cubicBezTo>
                  <a:cubicBezTo>
                    <a:pt x="242487" y="846221"/>
                    <a:pt x="251813" y="848120"/>
                    <a:pt x="259488" y="852576"/>
                  </a:cubicBezTo>
                  <a:cubicBezTo>
                    <a:pt x="262541" y="854391"/>
                    <a:pt x="265017" y="856785"/>
                    <a:pt x="267823" y="858848"/>
                  </a:cubicBezTo>
                  <a:cubicBezTo>
                    <a:pt x="268896" y="859673"/>
                    <a:pt x="270216" y="860994"/>
                    <a:pt x="271289" y="860911"/>
                  </a:cubicBezTo>
                  <a:cubicBezTo>
                    <a:pt x="274095" y="860746"/>
                    <a:pt x="275333" y="862314"/>
                    <a:pt x="277149" y="863470"/>
                  </a:cubicBezTo>
                  <a:cubicBezTo>
                    <a:pt x="281935" y="866440"/>
                    <a:pt x="286804" y="869329"/>
                    <a:pt x="291838" y="872052"/>
                  </a:cubicBezTo>
                  <a:cubicBezTo>
                    <a:pt x="293571" y="872960"/>
                    <a:pt x="296047" y="873042"/>
                    <a:pt x="297945" y="873868"/>
                  </a:cubicBezTo>
                  <a:cubicBezTo>
                    <a:pt x="299348" y="874528"/>
                    <a:pt x="299596" y="875683"/>
                    <a:pt x="297450" y="875518"/>
                  </a:cubicBezTo>
                  <a:cubicBezTo>
                    <a:pt x="297038" y="875518"/>
                    <a:pt x="296542" y="875518"/>
                    <a:pt x="296130" y="875436"/>
                  </a:cubicBezTo>
                  <a:cubicBezTo>
                    <a:pt x="296542" y="875683"/>
                    <a:pt x="297038" y="875849"/>
                    <a:pt x="297450" y="876674"/>
                  </a:cubicBezTo>
                  <a:cubicBezTo>
                    <a:pt x="300339" y="880387"/>
                    <a:pt x="298275" y="884431"/>
                    <a:pt x="298771" y="888392"/>
                  </a:cubicBezTo>
                  <a:cubicBezTo>
                    <a:pt x="298771" y="888640"/>
                    <a:pt x="298110" y="888888"/>
                    <a:pt x="297863" y="889218"/>
                  </a:cubicBezTo>
                  <a:cubicBezTo>
                    <a:pt x="295057" y="891941"/>
                    <a:pt x="292251" y="894665"/>
                    <a:pt x="289363" y="897305"/>
                  </a:cubicBezTo>
                  <a:cubicBezTo>
                    <a:pt x="287464" y="899039"/>
                    <a:pt x="285319" y="900524"/>
                    <a:pt x="283421" y="902257"/>
                  </a:cubicBezTo>
                  <a:cubicBezTo>
                    <a:pt x="277644" y="907456"/>
                    <a:pt x="272114" y="912821"/>
                    <a:pt x="266090" y="917855"/>
                  </a:cubicBezTo>
                  <a:cubicBezTo>
                    <a:pt x="261964" y="921238"/>
                    <a:pt x="261138" y="925365"/>
                    <a:pt x="262046" y="930564"/>
                  </a:cubicBezTo>
                  <a:cubicBezTo>
                    <a:pt x="263367" y="937909"/>
                    <a:pt x="270381" y="943356"/>
                    <a:pt x="270711" y="950865"/>
                  </a:cubicBezTo>
                  <a:cubicBezTo>
                    <a:pt x="270711" y="951196"/>
                    <a:pt x="271207" y="951608"/>
                    <a:pt x="271537" y="951691"/>
                  </a:cubicBezTo>
                  <a:cubicBezTo>
                    <a:pt x="274178" y="952351"/>
                    <a:pt x="274260" y="954579"/>
                    <a:pt x="275581" y="955982"/>
                  </a:cubicBezTo>
                  <a:cubicBezTo>
                    <a:pt x="284989" y="966133"/>
                    <a:pt x="290600" y="977935"/>
                    <a:pt x="298771" y="988663"/>
                  </a:cubicBezTo>
                  <a:cubicBezTo>
                    <a:pt x="300421" y="990809"/>
                    <a:pt x="301246" y="993450"/>
                    <a:pt x="303310" y="995182"/>
                  </a:cubicBezTo>
                  <a:cubicBezTo>
                    <a:pt x="306198" y="997576"/>
                    <a:pt x="307684" y="1000217"/>
                    <a:pt x="308674" y="1003270"/>
                  </a:cubicBezTo>
                  <a:cubicBezTo>
                    <a:pt x="308839" y="1003766"/>
                    <a:pt x="308839" y="1004673"/>
                    <a:pt x="309169" y="1004756"/>
                  </a:cubicBezTo>
                  <a:cubicBezTo>
                    <a:pt x="313626" y="1006241"/>
                    <a:pt x="313295" y="1010368"/>
                    <a:pt x="315854" y="1012926"/>
                  </a:cubicBezTo>
                  <a:cubicBezTo>
                    <a:pt x="318412" y="1015484"/>
                    <a:pt x="319567" y="1018950"/>
                    <a:pt x="321301" y="1022004"/>
                  </a:cubicBezTo>
                  <a:cubicBezTo>
                    <a:pt x="322043" y="1023324"/>
                    <a:pt x="322621" y="1024727"/>
                    <a:pt x="323529" y="1025883"/>
                  </a:cubicBezTo>
                  <a:cubicBezTo>
                    <a:pt x="327408" y="1030752"/>
                    <a:pt x="332524" y="1034961"/>
                    <a:pt x="335495" y="1040408"/>
                  </a:cubicBezTo>
                  <a:cubicBezTo>
                    <a:pt x="337063" y="1043378"/>
                    <a:pt x="339952" y="1045937"/>
                    <a:pt x="340859" y="1048990"/>
                  </a:cubicBezTo>
                  <a:cubicBezTo>
                    <a:pt x="342593" y="1054932"/>
                    <a:pt x="347627" y="1058728"/>
                    <a:pt x="351836" y="1063103"/>
                  </a:cubicBezTo>
                  <a:cubicBezTo>
                    <a:pt x="352496" y="1063845"/>
                    <a:pt x="354724" y="1064423"/>
                    <a:pt x="355384" y="1064093"/>
                  </a:cubicBezTo>
                  <a:cubicBezTo>
                    <a:pt x="358273" y="1062442"/>
                    <a:pt x="361574" y="1060792"/>
                    <a:pt x="363389" y="1058398"/>
                  </a:cubicBezTo>
                  <a:cubicBezTo>
                    <a:pt x="366773" y="1054024"/>
                    <a:pt x="369001" y="1049073"/>
                    <a:pt x="372055" y="1044534"/>
                  </a:cubicBezTo>
                  <a:cubicBezTo>
                    <a:pt x="373540" y="1042306"/>
                    <a:pt x="375438" y="1040077"/>
                    <a:pt x="377667" y="1038344"/>
                  </a:cubicBezTo>
                  <a:cubicBezTo>
                    <a:pt x="381628" y="1035373"/>
                    <a:pt x="382866" y="1031082"/>
                    <a:pt x="385919" y="1027781"/>
                  </a:cubicBezTo>
                  <a:cubicBezTo>
                    <a:pt x="390623" y="1022829"/>
                    <a:pt x="395822" y="1018208"/>
                    <a:pt x="401269" y="1013834"/>
                  </a:cubicBezTo>
                  <a:cubicBezTo>
                    <a:pt x="405396" y="1010533"/>
                    <a:pt x="407871" y="1006406"/>
                    <a:pt x="410595" y="1002445"/>
                  </a:cubicBezTo>
                  <a:cubicBezTo>
                    <a:pt x="414886" y="996255"/>
                    <a:pt x="418930" y="989983"/>
                    <a:pt x="425037" y="984702"/>
                  </a:cubicBezTo>
                  <a:cubicBezTo>
                    <a:pt x="429824" y="980575"/>
                    <a:pt x="433702" y="975706"/>
                    <a:pt x="438159" y="971250"/>
                  </a:cubicBezTo>
                  <a:cubicBezTo>
                    <a:pt x="440305" y="969104"/>
                    <a:pt x="443028" y="967206"/>
                    <a:pt x="445091" y="964978"/>
                  </a:cubicBezTo>
                  <a:cubicBezTo>
                    <a:pt x="449960" y="959861"/>
                    <a:pt x="454582" y="954662"/>
                    <a:pt x="459368" y="949545"/>
                  </a:cubicBezTo>
                  <a:cubicBezTo>
                    <a:pt x="463825" y="944758"/>
                    <a:pt x="467538" y="939559"/>
                    <a:pt x="473315" y="935681"/>
                  </a:cubicBezTo>
                  <a:cubicBezTo>
                    <a:pt x="471995" y="934525"/>
                    <a:pt x="475874" y="934030"/>
                    <a:pt x="473728" y="932462"/>
                  </a:cubicBezTo>
                  <a:cubicBezTo>
                    <a:pt x="469354" y="929243"/>
                    <a:pt x="465558" y="925530"/>
                    <a:pt x="461101" y="922394"/>
                  </a:cubicBezTo>
                  <a:cubicBezTo>
                    <a:pt x="454582" y="917772"/>
                    <a:pt x="447732" y="913564"/>
                    <a:pt x="441047" y="909107"/>
                  </a:cubicBezTo>
                  <a:cubicBezTo>
                    <a:pt x="435023" y="905063"/>
                    <a:pt x="431887" y="899203"/>
                    <a:pt x="428091" y="893839"/>
                  </a:cubicBezTo>
                  <a:cubicBezTo>
                    <a:pt x="425780" y="890621"/>
                    <a:pt x="425367" y="888228"/>
                    <a:pt x="428916" y="884761"/>
                  </a:cubicBezTo>
                  <a:cubicBezTo>
                    <a:pt x="431392" y="882285"/>
                    <a:pt x="433372" y="881626"/>
                    <a:pt x="436673" y="881708"/>
                  </a:cubicBezTo>
                  <a:cubicBezTo>
                    <a:pt x="438819" y="881708"/>
                    <a:pt x="441708" y="882451"/>
                    <a:pt x="442863" y="881626"/>
                  </a:cubicBezTo>
                  <a:cubicBezTo>
                    <a:pt x="447072" y="878324"/>
                    <a:pt x="453261" y="878407"/>
                    <a:pt x="457470" y="875601"/>
                  </a:cubicBezTo>
                  <a:cubicBezTo>
                    <a:pt x="462587" y="872217"/>
                    <a:pt x="468776" y="870979"/>
                    <a:pt x="474636" y="868999"/>
                  </a:cubicBezTo>
                  <a:cubicBezTo>
                    <a:pt x="476864" y="868256"/>
                    <a:pt x="479010" y="867018"/>
                    <a:pt x="481238" y="866853"/>
                  </a:cubicBezTo>
                  <a:cubicBezTo>
                    <a:pt x="483054" y="866688"/>
                    <a:pt x="485777" y="864707"/>
                    <a:pt x="487015" y="867678"/>
                  </a:cubicBezTo>
                  <a:cubicBezTo>
                    <a:pt x="489078" y="863882"/>
                    <a:pt x="494277" y="864460"/>
                    <a:pt x="497743" y="862562"/>
                  </a:cubicBezTo>
                  <a:cubicBezTo>
                    <a:pt x="502365" y="860003"/>
                    <a:pt x="507729" y="858188"/>
                    <a:pt x="512846" y="856290"/>
                  </a:cubicBezTo>
                  <a:cubicBezTo>
                    <a:pt x="517798" y="854474"/>
                    <a:pt x="522914" y="853071"/>
                    <a:pt x="527948" y="851338"/>
                  </a:cubicBezTo>
                  <a:close/>
                  <a:moveTo>
                    <a:pt x="485777" y="424673"/>
                  </a:moveTo>
                  <a:cubicBezTo>
                    <a:pt x="486025" y="423518"/>
                    <a:pt x="486107" y="422362"/>
                    <a:pt x="486025" y="421289"/>
                  </a:cubicBezTo>
                  <a:cubicBezTo>
                    <a:pt x="485694" y="418896"/>
                    <a:pt x="484787" y="416585"/>
                    <a:pt x="484704" y="414192"/>
                  </a:cubicBezTo>
                  <a:cubicBezTo>
                    <a:pt x="484457" y="407920"/>
                    <a:pt x="485529" y="401648"/>
                    <a:pt x="484704" y="395376"/>
                  </a:cubicBezTo>
                  <a:cubicBezTo>
                    <a:pt x="484374" y="392487"/>
                    <a:pt x="484704" y="389599"/>
                    <a:pt x="484704" y="386710"/>
                  </a:cubicBezTo>
                  <a:cubicBezTo>
                    <a:pt x="484704" y="382997"/>
                    <a:pt x="482971" y="381181"/>
                    <a:pt x="478432" y="381016"/>
                  </a:cubicBezTo>
                  <a:cubicBezTo>
                    <a:pt x="469272" y="380604"/>
                    <a:pt x="460111" y="380273"/>
                    <a:pt x="450951" y="380438"/>
                  </a:cubicBezTo>
                  <a:cubicBezTo>
                    <a:pt x="439397" y="380686"/>
                    <a:pt x="428008" y="382667"/>
                    <a:pt x="416372" y="382089"/>
                  </a:cubicBezTo>
                  <a:cubicBezTo>
                    <a:pt x="411255" y="381841"/>
                    <a:pt x="406056" y="382254"/>
                    <a:pt x="400857" y="381924"/>
                  </a:cubicBezTo>
                  <a:cubicBezTo>
                    <a:pt x="398133" y="381759"/>
                    <a:pt x="397060" y="382832"/>
                    <a:pt x="396648" y="384482"/>
                  </a:cubicBezTo>
                  <a:cubicBezTo>
                    <a:pt x="395657" y="388691"/>
                    <a:pt x="394585" y="393313"/>
                    <a:pt x="398133" y="396861"/>
                  </a:cubicBezTo>
                  <a:cubicBezTo>
                    <a:pt x="400692" y="399337"/>
                    <a:pt x="400444" y="401813"/>
                    <a:pt x="400114" y="404289"/>
                  </a:cubicBezTo>
                  <a:cubicBezTo>
                    <a:pt x="399619" y="408085"/>
                    <a:pt x="397638" y="411798"/>
                    <a:pt x="397556" y="415512"/>
                  </a:cubicBezTo>
                  <a:cubicBezTo>
                    <a:pt x="397556" y="422940"/>
                    <a:pt x="398216" y="430285"/>
                    <a:pt x="398876" y="437712"/>
                  </a:cubicBezTo>
                  <a:cubicBezTo>
                    <a:pt x="399124" y="440270"/>
                    <a:pt x="401517" y="441838"/>
                    <a:pt x="404158" y="441178"/>
                  </a:cubicBezTo>
                  <a:cubicBezTo>
                    <a:pt x="413731" y="438950"/>
                    <a:pt x="423634" y="440601"/>
                    <a:pt x="433290" y="439033"/>
                  </a:cubicBezTo>
                  <a:cubicBezTo>
                    <a:pt x="437334" y="438372"/>
                    <a:pt x="441708" y="438950"/>
                    <a:pt x="446659" y="439528"/>
                  </a:cubicBezTo>
                  <a:cubicBezTo>
                    <a:pt x="453674" y="440518"/>
                    <a:pt x="460689" y="441756"/>
                    <a:pt x="467704" y="442334"/>
                  </a:cubicBezTo>
                  <a:cubicBezTo>
                    <a:pt x="478680" y="443241"/>
                    <a:pt x="484539" y="438620"/>
                    <a:pt x="484704" y="429377"/>
                  </a:cubicBezTo>
                  <a:cubicBezTo>
                    <a:pt x="484704" y="427727"/>
                    <a:pt x="485529" y="426159"/>
                    <a:pt x="485777" y="424508"/>
                  </a:cubicBezTo>
                  <a:close/>
                  <a:moveTo>
                    <a:pt x="481733" y="367152"/>
                  </a:moveTo>
                  <a:cubicBezTo>
                    <a:pt x="482476" y="365419"/>
                    <a:pt x="479257" y="364346"/>
                    <a:pt x="473811" y="364676"/>
                  </a:cubicBezTo>
                  <a:cubicBezTo>
                    <a:pt x="469272" y="364923"/>
                    <a:pt x="464733" y="365996"/>
                    <a:pt x="460359" y="365584"/>
                  </a:cubicBezTo>
                  <a:cubicBezTo>
                    <a:pt x="457800" y="365336"/>
                    <a:pt x="455490" y="365914"/>
                    <a:pt x="453096" y="365831"/>
                  </a:cubicBezTo>
                  <a:cubicBezTo>
                    <a:pt x="450290" y="365831"/>
                    <a:pt x="447402" y="365501"/>
                    <a:pt x="444679" y="365831"/>
                  </a:cubicBezTo>
                  <a:cubicBezTo>
                    <a:pt x="440800" y="366326"/>
                    <a:pt x="437004" y="367317"/>
                    <a:pt x="431804" y="368059"/>
                  </a:cubicBezTo>
                  <a:cubicBezTo>
                    <a:pt x="428091" y="368637"/>
                    <a:pt x="423964" y="366821"/>
                    <a:pt x="420416" y="369215"/>
                  </a:cubicBezTo>
                  <a:cubicBezTo>
                    <a:pt x="419425" y="369957"/>
                    <a:pt x="418435" y="370618"/>
                    <a:pt x="417445" y="371278"/>
                  </a:cubicBezTo>
                  <a:cubicBezTo>
                    <a:pt x="418600" y="371773"/>
                    <a:pt x="419838" y="372598"/>
                    <a:pt x="420993" y="372598"/>
                  </a:cubicBezTo>
                  <a:cubicBezTo>
                    <a:pt x="426853" y="372351"/>
                    <a:pt x="432877" y="372351"/>
                    <a:pt x="438654" y="371361"/>
                  </a:cubicBezTo>
                  <a:cubicBezTo>
                    <a:pt x="445009" y="370370"/>
                    <a:pt x="451363" y="369132"/>
                    <a:pt x="457883" y="369132"/>
                  </a:cubicBezTo>
                  <a:cubicBezTo>
                    <a:pt x="463247" y="369132"/>
                    <a:pt x="468611" y="369215"/>
                    <a:pt x="474058" y="369132"/>
                  </a:cubicBezTo>
                  <a:cubicBezTo>
                    <a:pt x="476864" y="369132"/>
                    <a:pt x="480495" y="370370"/>
                    <a:pt x="481816" y="367069"/>
                  </a:cubicBezTo>
                  <a:close/>
                  <a:moveTo>
                    <a:pt x="479010" y="329189"/>
                  </a:moveTo>
                  <a:cubicBezTo>
                    <a:pt x="478597" y="328199"/>
                    <a:pt x="480165" y="326631"/>
                    <a:pt x="477277" y="326218"/>
                  </a:cubicBezTo>
                  <a:cubicBezTo>
                    <a:pt x="473068" y="325640"/>
                    <a:pt x="470262" y="328034"/>
                    <a:pt x="466796" y="328941"/>
                  </a:cubicBezTo>
                  <a:cubicBezTo>
                    <a:pt x="466466" y="328941"/>
                    <a:pt x="466301" y="330097"/>
                    <a:pt x="466548" y="330427"/>
                  </a:cubicBezTo>
                  <a:cubicBezTo>
                    <a:pt x="466796" y="330757"/>
                    <a:pt x="468116" y="331087"/>
                    <a:pt x="468281" y="330922"/>
                  </a:cubicBezTo>
                  <a:cubicBezTo>
                    <a:pt x="469602" y="329354"/>
                    <a:pt x="470840" y="330922"/>
                    <a:pt x="472078" y="330922"/>
                  </a:cubicBezTo>
                  <a:cubicBezTo>
                    <a:pt x="474223" y="330757"/>
                    <a:pt x="476286" y="330179"/>
                    <a:pt x="479175" y="329272"/>
                  </a:cubicBezTo>
                  <a:close/>
                  <a:moveTo>
                    <a:pt x="473315" y="333893"/>
                  </a:moveTo>
                  <a:cubicBezTo>
                    <a:pt x="472738" y="333646"/>
                    <a:pt x="472243" y="333398"/>
                    <a:pt x="471665" y="333315"/>
                  </a:cubicBezTo>
                  <a:cubicBezTo>
                    <a:pt x="470344" y="333068"/>
                    <a:pt x="469107" y="332903"/>
                    <a:pt x="467043" y="332160"/>
                  </a:cubicBezTo>
                  <a:lnTo>
                    <a:pt x="465063" y="333811"/>
                  </a:lnTo>
                  <a:cubicBezTo>
                    <a:pt x="465558" y="334058"/>
                    <a:pt x="466053" y="334471"/>
                    <a:pt x="466548" y="334471"/>
                  </a:cubicBezTo>
                  <a:cubicBezTo>
                    <a:pt x="468199" y="334471"/>
                    <a:pt x="469849" y="334471"/>
                    <a:pt x="471417" y="334471"/>
                  </a:cubicBezTo>
                  <a:cubicBezTo>
                    <a:pt x="471995" y="334471"/>
                    <a:pt x="472655" y="334141"/>
                    <a:pt x="473233" y="333976"/>
                  </a:cubicBezTo>
                  <a:close/>
                  <a:moveTo>
                    <a:pt x="458543" y="332078"/>
                  </a:moveTo>
                  <a:cubicBezTo>
                    <a:pt x="458791" y="331417"/>
                    <a:pt x="459286" y="330427"/>
                    <a:pt x="458956" y="330179"/>
                  </a:cubicBezTo>
                  <a:cubicBezTo>
                    <a:pt x="457800" y="329272"/>
                    <a:pt x="453344" y="330179"/>
                    <a:pt x="452354" y="331500"/>
                  </a:cubicBezTo>
                  <a:cubicBezTo>
                    <a:pt x="452106" y="331830"/>
                    <a:pt x="452519" y="332985"/>
                    <a:pt x="452684" y="332985"/>
                  </a:cubicBezTo>
                  <a:cubicBezTo>
                    <a:pt x="453922" y="332985"/>
                    <a:pt x="455242" y="332820"/>
                    <a:pt x="457223" y="332160"/>
                  </a:cubicBezTo>
                  <a:cubicBezTo>
                    <a:pt x="457718" y="332160"/>
                    <a:pt x="458543" y="332243"/>
                    <a:pt x="458543" y="332160"/>
                  </a:cubicBezTo>
                  <a:close/>
                  <a:moveTo>
                    <a:pt x="440965" y="336699"/>
                  </a:moveTo>
                  <a:cubicBezTo>
                    <a:pt x="441873" y="336699"/>
                    <a:pt x="442698" y="336204"/>
                    <a:pt x="443523" y="335956"/>
                  </a:cubicBezTo>
                  <a:cubicBezTo>
                    <a:pt x="442368" y="335461"/>
                    <a:pt x="441212" y="334553"/>
                    <a:pt x="440140" y="334636"/>
                  </a:cubicBezTo>
                  <a:cubicBezTo>
                    <a:pt x="438489" y="334801"/>
                    <a:pt x="436921" y="335626"/>
                    <a:pt x="436013" y="336782"/>
                  </a:cubicBezTo>
                  <a:cubicBezTo>
                    <a:pt x="437664" y="336782"/>
                    <a:pt x="439314" y="336782"/>
                    <a:pt x="440882" y="336782"/>
                  </a:cubicBezTo>
                  <a:close/>
                  <a:moveTo>
                    <a:pt x="426770" y="714343"/>
                  </a:moveTo>
                  <a:cubicBezTo>
                    <a:pt x="427595" y="708236"/>
                    <a:pt x="428998" y="702294"/>
                    <a:pt x="427100" y="695857"/>
                  </a:cubicBezTo>
                  <a:cubicBezTo>
                    <a:pt x="424955" y="688429"/>
                    <a:pt x="425862" y="680507"/>
                    <a:pt x="424047" y="672832"/>
                  </a:cubicBezTo>
                  <a:cubicBezTo>
                    <a:pt x="422726" y="667220"/>
                    <a:pt x="422891" y="661278"/>
                    <a:pt x="420911" y="655831"/>
                  </a:cubicBezTo>
                  <a:cubicBezTo>
                    <a:pt x="419508" y="651953"/>
                    <a:pt x="420333" y="648321"/>
                    <a:pt x="419838" y="644608"/>
                  </a:cubicBezTo>
                  <a:cubicBezTo>
                    <a:pt x="419260" y="640894"/>
                    <a:pt x="418352" y="637180"/>
                    <a:pt x="418600" y="633467"/>
                  </a:cubicBezTo>
                  <a:cubicBezTo>
                    <a:pt x="418765" y="631238"/>
                    <a:pt x="418352" y="629010"/>
                    <a:pt x="418270" y="626864"/>
                  </a:cubicBezTo>
                  <a:cubicBezTo>
                    <a:pt x="418187" y="624306"/>
                    <a:pt x="419343" y="621583"/>
                    <a:pt x="417032" y="619107"/>
                  </a:cubicBezTo>
                  <a:cubicBezTo>
                    <a:pt x="416372" y="618447"/>
                    <a:pt x="416702" y="616796"/>
                    <a:pt x="417197" y="615806"/>
                  </a:cubicBezTo>
                  <a:cubicBezTo>
                    <a:pt x="419508" y="611432"/>
                    <a:pt x="417775" y="607470"/>
                    <a:pt x="415959" y="603427"/>
                  </a:cubicBezTo>
                  <a:cubicBezTo>
                    <a:pt x="414969" y="601198"/>
                    <a:pt x="414226" y="600703"/>
                    <a:pt x="411998" y="602519"/>
                  </a:cubicBezTo>
                  <a:cubicBezTo>
                    <a:pt x="403828" y="609038"/>
                    <a:pt x="395657" y="615558"/>
                    <a:pt x="387157" y="621747"/>
                  </a:cubicBezTo>
                  <a:cubicBezTo>
                    <a:pt x="383774" y="624224"/>
                    <a:pt x="379482" y="626039"/>
                    <a:pt x="375603" y="628020"/>
                  </a:cubicBezTo>
                  <a:cubicBezTo>
                    <a:pt x="374531" y="628597"/>
                    <a:pt x="373210" y="629010"/>
                    <a:pt x="372220" y="629588"/>
                  </a:cubicBezTo>
                  <a:cubicBezTo>
                    <a:pt x="360418" y="636437"/>
                    <a:pt x="347297" y="639821"/>
                    <a:pt x="332937" y="639491"/>
                  </a:cubicBezTo>
                  <a:cubicBezTo>
                    <a:pt x="328893" y="639491"/>
                    <a:pt x="324519" y="638501"/>
                    <a:pt x="320805" y="637180"/>
                  </a:cubicBezTo>
                  <a:cubicBezTo>
                    <a:pt x="313626" y="634622"/>
                    <a:pt x="305620" y="633962"/>
                    <a:pt x="299018" y="630000"/>
                  </a:cubicBezTo>
                  <a:cubicBezTo>
                    <a:pt x="296212" y="628350"/>
                    <a:pt x="292746" y="627360"/>
                    <a:pt x="290023" y="625626"/>
                  </a:cubicBezTo>
                  <a:cubicBezTo>
                    <a:pt x="286969" y="623728"/>
                    <a:pt x="285649" y="624636"/>
                    <a:pt x="284741" y="627112"/>
                  </a:cubicBezTo>
                  <a:cubicBezTo>
                    <a:pt x="284163" y="628680"/>
                    <a:pt x="283338" y="630248"/>
                    <a:pt x="283421" y="631816"/>
                  </a:cubicBezTo>
                  <a:cubicBezTo>
                    <a:pt x="283586" y="637510"/>
                    <a:pt x="282595" y="643122"/>
                    <a:pt x="284576" y="648817"/>
                  </a:cubicBezTo>
                  <a:cubicBezTo>
                    <a:pt x="285484" y="651540"/>
                    <a:pt x="284576" y="654594"/>
                    <a:pt x="284824" y="657482"/>
                  </a:cubicBezTo>
                  <a:cubicBezTo>
                    <a:pt x="285071" y="660205"/>
                    <a:pt x="286804" y="663259"/>
                    <a:pt x="285896" y="665652"/>
                  </a:cubicBezTo>
                  <a:cubicBezTo>
                    <a:pt x="284741" y="668705"/>
                    <a:pt x="287795" y="670521"/>
                    <a:pt x="287464" y="672997"/>
                  </a:cubicBezTo>
                  <a:cubicBezTo>
                    <a:pt x="287052" y="677041"/>
                    <a:pt x="289280" y="680094"/>
                    <a:pt x="291756" y="683148"/>
                  </a:cubicBezTo>
                  <a:cubicBezTo>
                    <a:pt x="294149" y="686119"/>
                    <a:pt x="294232" y="689090"/>
                    <a:pt x="292003" y="692308"/>
                  </a:cubicBezTo>
                  <a:cubicBezTo>
                    <a:pt x="290518" y="694454"/>
                    <a:pt x="288372" y="697590"/>
                    <a:pt x="289280" y="699240"/>
                  </a:cubicBezTo>
                  <a:cubicBezTo>
                    <a:pt x="290848" y="701964"/>
                    <a:pt x="289610" y="704522"/>
                    <a:pt x="290353" y="706998"/>
                  </a:cubicBezTo>
                  <a:cubicBezTo>
                    <a:pt x="292086" y="713022"/>
                    <a:pt x="293159" y="719047"/>
                    <a:pt x="293159" y="725237"/>
                  </a:cubicBezTo>
                  <a:cubicBezTo>
                    <a:pt x="293159" y="730271"/>
                    <a:pt x="292086" y="735387"/>
                    <a:pt x="295800" y="740009"/>
                  </a:cubicBezTo>
                  <a:cubicBezTo>
                    <a:pt x="296212" y="740504"/>
                    <a:pt x="295800" y="741494"/>
                    <a:pt x="295965" y="742237"/>
                  </a:cubicBezTo>
                  <a:cubicBezTo>
                    <a:pt x="296377" y="744630"/>
                    <a:pt x="296872" y="746941"/>
                    <a:pt x="297368" y="749334"/>
                  </a:cubicBezTo>
                  <a:cubicBezTo>
                    <a:pt x="297780" y="751480"/>
                    <a:pt x="299431" y="754039"/>
                    <a:pt x="298523" y="755772"/>
                  </a:cubicBezTo>
                  <a:cubicBezTo>
                    <a:pt x="296872" y="758907"/>
                    <a:pt x="300834" y="759568"/>
                    <a:pt x="301081" y="761631"/>
                  </a:cubicBezTo>
                  <a:cubicBezTo>
                    <a:pt x="301246" y="762952"/>
                    <a:pt x="302154" y="765015"/>
                    <a:pt x="301494" y="765345"/>
                  </a:cubicBezTo>
                  <a:cubicBezTo>
                    <a:pt x="298688" y="767078"/>
                    <a:pt x="300999" y="768398"/>
                    <a:pt x="301659" y="769719"/>
                  </a:cubicBezTo>
                  <a:cubicBezTo>
                    <a:pt x="302897" y="772029"/>
                    <a:pt x="304135" y="774422"/>
                    <a:pt x="305950" y="776404"/>
                  </a:cubicBezTo>
                  <a:cubicBezTo>
                    <a:pt x="307601" y="778219"/>
                    <a:pt x="309747" y="780282"/>
                    <a:pt x="312223" y="781025"/>
                  </a:cubicBezTo>
                  <a:cubicBezTo>
                    <a:pt x="315689" y="782098"/>
                    <a:pt x="319733" y="782263"/>
                    <a:pt x="323529" y="782345"/>
                  </a:cubicBezTo>
                  <a:cubicBezTo>
                    <a:pt x="326582" y="782345"/>
                    <a:pt x="329718" y="781438"/>
                    <a:pt x="332772" y="781355"/>
                  </a:cubicBezTo>
                  <a:cubicBezTo>
                    <a:pt x="340529" y="781107"/>
                    <a:pt x="348369" y="781520"/>
                    <a:pt x="356127" y="780282"/>
                  </a:cubicBezTo>
                  <a:cubicBezTo>
                    <a:pt x="363885" y="779044"/>
                    <a:pt x="371890" y="778631"/>
                    <a:pt x="379812" y="777806"/>
                  </a:cubicBezTo>
                  <a:cubicBezTo>
                    <a:pt x="382206" y="777559"/>
                    <a:pt x="384599" y="776981"/>
                    <a:pt x="386992" y="776651"/>
                  </a:cubicBezTo>
                  <a:cubicBezTo>
                    <a:pt x="390541" y="776238"/>
                    <a:pt x="394089" y="775826"/>
                    <a:pt x="397638" y="775495"/>
                  </a:cubicBezTo>
                  <a:cubicBezTo>
                    <a:pt x="397968" y="775495"/>
                    <a:pt x="398381" y="776238"/>
                    <a:pt x="398051" y="776568"/>
                  </a:cubicBezTo>
                  <a:cubicBezTo>
                    <a:pt x="398051" y="776899"/>
                    <a:pt x="398051" y="777311"/>
                    <a:pt x="397968" y="777641"/>
                  </a:cubicBezTo>
                  <a:cubicBezTo>
                    <a:pt x="398216" y="777311"/>
                    <a:pt x="398463" y="776899"/>
                    <a:pt x="399454" y="776568"/>
                  </a:cubicBezTo>
                  <a:cubicBezTo>
                    <a:pt x="400692" y="776321"/>
                    <a:pt x="402177" y="776238"/>
                    <a:pt x="403250" y="775743"/>
                  </a:cubicBezTo>
                  <a:cubicBezTo>
                    <a:pt x="408036" y="773102"/>
                    <a:pt x="410017" y="768811"/>
                    <a:pt x="411338" y="764602"/>
                  </a:cubicBezTo>
                  <a:cubicBezTo>
                    <a:pt x="413648" y="757175"/>
                    <a:pt x="414556" y="749334"/>
                    <a:pt x="417362" y="742072"/>
                  </a:cubicBezTo>
                  <a:cubicBezTo>
                    <a:pt x="418848" y="738276"/>
                    <a:pt x="417362" y="734397"/>
                    <a:pt x="419755" y="730683"/>
                  </a:cubicBezTo>
                  <a:cubicBezTo>
                    <a:pt x="421984" y="727300"/>
                    <a:pt x="422644" y="723174"/>
                    <a:pt x="424212" y="719460"/>
                  </a:cubicBezTo>
                  <a:cubicBezTo>
                    <a:pt x="424955" y="717562"/>
                    <a:pt x="426605" y="715911"/>
                    <a:pt x="426853" y="714013"/>
                  </a:cubicBezTo>
                  <a:close/>
                  <a:moveTo>
                    <a:pt x="401517" y="792661"/>
                  </a:moveTo>
                  <a:cubicBezTo>
                    <a:pt x="400114" y="791341"/>
                    <a:pt x="398711" y="789938"/>
                    <a:pt x="397308" y="788617"/>
                  </a:cubicBezTo>
                  <a:cubicBezTo>
                    <a:pt x="397225" y="788535"/>
                    <a:pt x="396813" y="788617"/>
                    <a:pt x="396648" y="788617"/>
                  </a:cubicBezTo>
                  <a:cubicBezTo>
                    <a:pt x="390706" y="786224"/>
                    <a:pt x="384929" y="789030"/>
                    <a:pt x="379069" y="789195"/>
                  </a:cubicBezTo>
                  <a:cubicBezTo>
                    <a:pt x="374448" y="789360"/>
                    <a:pt x="369826" y="790763"/>
                    <a:pt x="365205" y="790846"/>
                  </a:cubicBezTo>
                  <a:cubicBezTo>
                    <a:pt x="355714" y="791093"/>
                    <a:pt x="346306" y="791258"/>
                    <a:pt x="337393" y="794394"/>
                  </a:cubicBezTo>
                  <a:cubicBezTo>
                    <a:pt x="336568" y="794642"/>
                    <a:pt x="335578" y="794394"/>
                    <a:pt x="334587" y="794394"/>
                  </a:cubicBezTo>
                  <a:cubicBezTo>
                    <a:pt x="328893" y="794724"/>
                    <a:pt x="323281" y="795137"/>
                    <a:pt x="317587" y="795549"/>
                  </a:cubicBezTo>
                  <a:cubicBezTo>
                    <a:pt x="316844" y="795549"/>
                    <a:pt x="315689" y="796045"/>
                    <a:pt x="315606" y="796458"/>
                  </a:cubicBezTo>
                  <a:cubicBezTo>
                    <a:pt x="314368" y="800749"/>
                    <a:pt x="314781" y="804875"/>
                    <a:pt x="317999" y="808506"/>
                  </a:cubicBezTo>
                  <a:cubicBezTo>
                    <a:pt x="319237" y="809910"/>
                    <a:pt x="320805" y="811147"/>
                    <a:pt x="324684" y="810569"/>
                  </a:cubicBezTo>
                  <a:cubicBezTo>
                    <a:pt x="325757" y="810405"/>
                    <a:pt x="327077" y="810569"/>
                    <a:pt x="327903" y="810157"/>
                  </a:cubicBezTo>
                  <a:cubicBezTo>
                    <a:pt x="330296" y="808837"/>
                    <a:pt x="332029" y="805948"/>
                    <a:pt x="335743" y="808176"/>
                  </a:cubicBezTo>
                  <a:cubicBezTo>
                    <a:pt x="336733" y="806360"/>
                    <a:pt x="338714" y="805535"/>
                    <a:pt x="340859" y="804875"/>
                  </a:cubicBezTo>
                  <a:cubicBezTo>
                    <a:pt x="347544" y="802647"/>
                    <a:pt x="355219" y="802977"/>
                    <a:pt x="361244" y="799181"/>
                  </a:cubicBezTo>
                  <a:cubicBezTo>
                    <a:pt x="361656" y="798851"/>
                    <a:pt x="362564" y="798933"/>
                    <a:pt x="363224" y="799099"/>
                  </a:cubicBezTo>
                  <a:cubicBezTo>
                    <a:pt x="367846" y="799676"/>
                    <a:pt x="371312" y="797695"/>
                    <a:pt x="375026" y="795880"/>
                  </a:cubicBezTo>
                  <a:cubicBezTo>
                    <a:pt x="378409" y="794229"/>
                    <a:pt x="381793" y="792579"/>
                    <a:pt x="385177" y="791011"/>
                  </a:cubicBezTo>
                  <a:cubicBezTo>
                    <a:pt x="388973" y="789278"/>
                    <a:pt x="392769" y="789360"/>
                    <a:pt x="396565" y="791011"/>
                  </a:cubicBezTo>
                  <a:cubicBezTo>
                    <a:pt x="398133" y="791671"/>
                    <a:pt x="399784" y="792166"/>
                    <a:pt x="401434" y="792661"/>
                  </a:cubicBezTo>
                  <a:close/>
                  <a:moveTo>
                    <a:pt x="395162" y="800254"/>
                  </a:moveTo>
                  <a:lnTo>
                    <a:pt x="395740" y="799511"/>
                  </a:lnTo>
                  <a:cubicBezTo>
                    <a:pt x="395327" y="799511"/>
                    <a:pt x="394915" y="799511"/>
                    <a:pt x="395162" y="800254"/>
                  </a:cubicBezTo>
                  <a:close/>
                  <a:moveTo>
                    <a:pt x="393099" y="806938"/>
                  </a:moveTo>
                  <a:cubicBezTo>
                    <a:pt x="393264" y="806360"/>
                    <a:pt x="393759" y="805783"/>
                    <a:pt x="394172" y="805205"/>
                  </a:cubicBezTo>
                  <a:cubicBezTo>
                    <a:pt x="393264" y="805123"/>
                    <a:pt x="392356" y="804793"/>
                    <a:pt x="391531" y="804958"/>
                  </a:cubicBezTo>
                  <a:cubicBezTo>
                    <a:pt x="386744" y="805701"/>
                    <a:pt x="381958" y="806443"/>
                    <a:pt x="377254" y="807269"/>
                  </a:cubicBezTo>
                  <a:cubicBezTo>
                    <a:pt x="374035" y="807846"/>
                    <a:pt x="370734" y="808342"/>
                    <a:pt x="367681" y="809167"/>
                  </a:cubicBezTo>
                  <a:cubicBezTo>
                    <a:pt x="363802" y="810239"/>
                    <a:pt x="360171" y="812137"/>
                    <a:pt x="356209" y="812963"/>
                  </a:cubicBezTo>
                  <a:cubicBezTo>
                    <a:pt x="345151" y="815191"/>
                    <a:pt x="336155" y="820721"/>
                    <a:pt x="326252" y="824764"/>
                  </a:cubicBezTo>
                  <a:cubicBezTo>
                    <a:pt x="325344" y="825094"/>
                    <a:pt x="324271" y="826250"/>
                    <a:pt x="324271" y="826910"/>
                  </a:cubicBezTo>
                  <a:cubicBezTo>
                    <a:pt x="324767" y="831944"/>
                    <a:pt x="324437" y="837308"/>
                    <a:pt x="326582" y="841765"/>
                  </a:cubicBezTo>
                  <a:cubicBezTo>
                    <a:pt x="327903" y="844488"/>
                    <a:pt x="329223" y="847459"/>
                    <a:pt x="330709" y="850265"/>
                  </a:cubicBezTo>
                  <a:cubicBezTo>
                    <a:pt x="334340" y="857197"/>
                    <a:pt x="336073" y="864625"/>
                    <a:pt x="339456" y="871640"/>
                  </a:cubicBezTo>
                  <a:cubicBezTo>
                    <a:pt x="342675" y="878324"/>
                    <a:pt x="343500" y="885752"/>
                    <a:pt x="345398" y="892849"/>
                  </a:cubicBezTo>
                  <a:cubicBezTo>
                    <a:pt x="346059" y="895325"/>
                    <a:pt x="346224" y="898048"/>
                    <a:pt x="347792" y="900112"/>
                  </a:cubicBezTo>
                  <a:cubicBezTo>
                    <a:pt x="350103" y="903248"/>
                    <a:pt x="350763" y="906548"/>
                    <a:pt x="351093" y="910015"/>
                  </a:cubicBezTo>
                  <a:cubicBezTo>
                    <a:pt x="351340" y="912573"/>
                    <a:pt x="351753" y="915214"/>
                    <a:pt x="352578" y="917607"/>
                  </a:cubicBezTo>
                  <a:cubicBezTo>
                    <a:pt x="352908" y="918515"/>
                    <a:pt x="354724" y="919505"/>
                    <a:pt x="356044" y="919670"/>
                  </a:cubicBezTo>
                  <a:cubicBezTo>
                    <a:pt x="360006" y="920331"/>
                    <a:pt x="361821" y="918763"/>
                    <a:pt x="362316" y="915214"/>
                  </a:cubicBezTo>
                  <a:cubicBezTo>
                    <a:pt x="362729" y="912655"/>
                    <a:pt x="360748" y="909850"/>
                    <a:pt x="363637" y="906384"/>
                  </a:cubicBezTo>
                  <a:cubicBezTo>
                    <a:pt x="364132" y="904980"/>
                    <a:pt x="364627" y="903660"/>
                    <a:pt x="365040" y="902257"/>
                  </a:cubicBezTo>
                  <a:cubicBezTo>
                    <a:pt x="366938" y="895573"/>
                    <a:pt x="369166" y="888888"/>
                    <a:pt x="370569" y="882121"/>
                  </a:cubicBezTo>
                  <a:cubicBezTo>
                    <a:pt x="371807" y="876096"/>
                    <a:pt x="374613" y="870237"/>
                    <a:pt x="373623" y="863965"/>
                  </a:cubicBezTo>
                  <a:cubicBezTo>
                    <a:pt x="373458" y="862809"/>
                    <a:pt x="374200" y="861489"/>
                    <a:pt x="374943" y="860416"/>
                  </a:cubicBezTo>
                  <a:cubicBezTo>
                    <a:pt x="377501" y="856867"/>
                    <a:pt x="378657" y="853071"/>
                    <a:pt x="379152" y="849027"/>
                  </a:cubicBezTo>
                  <a:cubicBezTo>
                    <a:pt x="379235" y="848284"/>
                    <a:pt x="379152" y="847459"/>
                    <a:pt x="379565" y="846882"/>
                  </a:cubicBezTo>
                  <a:cubicBezTo>
                    <a:pt x="382288" y="842673"/>
                    <a:pt x="384846" y="838464"/>
                    <a:pt x="384764" y="833512"/>
                  </a:cubicBezTo>
                  <a:cubicBezTo>
                    <a:pt x="384764" y="832687"/>
                    <a:pt x="385589" y="831862"/>
                    <a:pt x="385919" y="831036"/>
                  </a:cubicBezTo>
                  <a:cubicBezTo>
                    <a:pt x="387982" y="826250"/>
                    <a:pt x="391201" y="821876"/>
                    <a:pt x="390541" y="816264"/>
                  </a:cubicBezTo>
                  <a:cubicBezTo>
                    <a:pt x="390128" y="813210"/>
                    <a:pt x="392191" y="809992"/>
                    <a:pt x="393099" y="806773"/>
                  </a:cubicBezTo>
                  <a:close/>
                  <a:moveTo>
                    <a:pt x="382701" y="439033"/>
                  </a:moveTo>
                  <a:cubicBezTo>
                    <a:pt x="386249" y="439033"/>
                    <a:pt x="387817" y="437795"/>
                    <a:pt x="387487" y="433751"/>
                  </a:cubicBezTo>
                  <a:cubicBezTo>
                    <a:pt x="386992" y="432761"/>
                    <a:pt x="386002" y="431688"/>
                    <a:pt x="386167" y="430780"/>
                  </a:cubicBezTo>
                  <a:cubicBezTo>
                    <a:pt x="387075" y="424095"/>
                    <a:pt x="383939" y="417906"/>
                    <a:pt x="383196" y="411386"/>
                  </a:cubicBezTo>
                  <a:cubicBezTo>
                    <a:pt x="382948" y="409075"/>
                    <a:pt x="381215" y="408663"/>
                    <a:pt x="378574" y="409653"/>
                  </a:cubicBezTo>
                  <a:cubicBezTo>
                    <a:pt x="376016" y="410643"/>
                    <a:pt x="374778" y="412294"/>
                    <a:pt x="374778" y="414605"/>
                  </a:cubicBezTo>
                  <a:cubicBezTo>
                    <a:pt x="374778" y="418071"/>
                    <a:pt x="374613" y="421619"/>
                    <a:pt x="374778" y="425086"/>
                  </a:cubicBezTo>
                  <a:cubicBezTo>
                    <a:pt x="375026" y="428387"/>
                    <a:pt x="375438" y="431770"/>
                    <a:pt x="376181" y="435071"/>
                  </a:cubicBezTo>
                  <a:cubicBezTo>
                    <a:pt x="376841" y="437795"/>
                    <a:pt x="379069" y="439033"/>
                    <a:pt x="382618" y="439033"/>
                  </a:cubicBezTo>
                  <a:close/>
                  <a:moveTo>
                    <a:pt x="384021" y="366821"/>
                  </a:moveTo>
                  <a:cubicBezTo>
                    <a:pt x="384021" y="366821"/>
                    <a:pt x="384186" y="366326"/>
                    <a:pt x="384269" y="366079"/>
                  </a:cubicBezTo>
                  <a:cubicBezTo>
                    <a:pt x="383691" y="365996"/>
                    <a:pt x="383113" y="365831"/>
                    <a:pt x="381793" y="366326"/>
                  </a:cubicBezTo>
                  <a:cubicBezTo>
                    <a:pt x="382536" y="366491"/>
                    <a:pt x="383278" y="366656"/>
                    <a:pt x="384021" y="366739"/>
                  </a:cubicBezTo>
                  <a:close/>
                  <a:moveTo>
                    <a:pt x="379895" y="398017"/>
                  </a:moveTo>
                  <a:cubicBezTo>
                    <a:pt x="381133" y="397356"/>
                    <a:pt x="382866" y="396201"/>
                    <a:pt x="382866" y="395293"/>
                  </a:cubicBezTo>
                  <a:cubicBezTo>
                    <a:pt x="382701" y="392405"/>
                    <a:pt x="381793" y="389599"/>
                    <a:pt x="380472" y="386133"/>
                  </a:cubicBezTo>
                  <a:cubicBezTo>
                    <a:pt x="379482" y="385803"/>
                    <a:pt x="377997" y="384895"/>
                    <a:pt x="377584" y="385142"/>
                  </a:cubicBezTo>
                  <a:cubicBezTo>
                    <a:pt x="372467" y="388361"/>
                    <a:pt x="372385" y="394055"/>
                    <a:pt x="377171" y="397274"/>
                  </a:cubicBezTo>
                  <a:cubicBezTo>
                    <a:pt x="377914" y="397769"/>
                    <a:pt x="379400" y="398264"/>
                    <a:pt x="379977" y="397934"/>
                  </a:cubicBezTo>
                  <a:close/>
                  <a:moveTo>
                    <a:pt x="301577" y="408250"/>
                  </a:moveTo>
                  <a:cubicBezTo>
                    <a:pt x="301577" y="408250"/>
                    <a:pt x="302154" y="408580"/>
                    <a:pt x="302402" y="408745"/>
                  </a:cubicBezTo>
                  <a:cubicBezTo>
                    <a:pt x="302402" y="408415"/>
                    <a:pt x="302402" y="408003"/>
                    <a:pt x="301577" y="408250"/>
                  </a:cubicBezTo>
                  <a:close/>
                  <a:moveTo>
                    <a:pt x="297368" y="408250"/>
                  </a:moveTo>
                  <a:lnTo>
                    <a:pt x="290353" y="408250"/>
                  </a:lnTo>
                  <a:cubicBezTo>
                    <a:pt x="292168" y="408580"/>
                    <a:pt x="294067" y="408993"/>
                    <a:pt x="295882" y="409323"/>
                  </a:cubicBezTo>
                  <a:cubicBezTo>
                    <a:pt x="296377" y="409405"/>
                    <a:pt x="296872" y="409323"/>
                    <a:pt x="297368" y="408250"/>
                  </a:cubicBezTo>
                  <a:close/>
                  <a:moveTo>
                    <a:pt x="274920" y="454135"/>
                  </a:moveTo>
                  <a:cubicBezTo>
                    <a:pt x="281853" y="452485"/>
                    <a:pt x="281853" y="452402"/>
                    <a:pt x="281853" y="445470"/>
                  </a:cubicBezTo>
                  <a:cubicBezTo>
                    <a:pt x="281522" y="445222"/>
                    <a:pt x="281027" y="444975"/>
                    <a:pt x="280862" y="444645"/>
                  </a:cubicBezTo>
                  <a:cubicBezTo>
                    <a:pt x="280450" y="443654"/>
                    <a:pt x="280202" y="442581"/>
                    <a:pt x="279872" y="441509"/>
                  </a:cubicBezTo>
                  <a:cubicBezTo>
                    <a:pt x="278717" y="442416"/>
                    <a:pt x="277479" y="443241"/>
                    <a:pt x="276406" y="444149"/>
                  </a:cubicBezTo>
                  <a:cubicBezTo>
                    <a:pt x="276076" y="444479"/>
                    <a:pt x="276406" y="445304"/>
                    <a:pt x="276158" y="445800"/>
                  </a:cubicBezTo>
                  <a:cubicBezTo>
                    <a:pt x="275003" y="448771"/>
                    <a:pt x="271619" y="449513"/>
                    <a:pt x="268731" y="450752"/>
                  </a:cubicBezTo>
                  <a:cubicBezTo>
                    <a:pt x="266420" y="451742"/>
                    <a:pt x="265182" y="451907"/>
                    <a:pt x="262706" y="450752"/>
                  </a:cubicBezTo>
                  <a:cubicBezTo>
                    <a:pt x="260148" y="449596"/>
                    <a:pt x="256517" y="449101"/>
                    <a:pt x="253628" y="449513"/>
                  </a:cubicBezTo>
                  <a:cubicBezTo>
                    <a:pt x="244715" y="450752"/>
                    <a:pt x="235968" y="452567"/>
                    <a:pt x="227137" y="453970"/>
                  </a:cubicBezTo>
                  <a:cubicBezTo>
                    <a:pt x="223671" y="454548"/>
                    <a:pt x="220040" y="454795"/>
                    <a:pt x="216491" y="455125"/>
                  </a:cubicBezTo>
                  <a:cubicBezTo>
                    <a:pt x="213768" y="455456"/>
                    <a:pt x="211952" y="457188"/>
                    <a:pt x="212942" y="458922"/>
                  </a:cubicBezTo>
                  <a:cubicBezTo>
                    <a:pt x="214263" y="461233"/>
                    <a:pt x="215418" y="458922"/>
                    <a:pt x="216656" y="458592"/>
                  </a:cubicBezTo>
                  <a:cubicBezTo>
                    <a:pt x="217069" y="458509"/>
                    <a:pt x="217564" y="458592"/>
                    <a:pt x="218059" y="458592"/>
                  </a:cubicBezTo>
                  <a:cubicBezTo>
                    <a:pt x="227715" y="458179"/>
                    <a:pt x="237288" y="457766"/>
                    <a:pt x="246944" y="457519"/>
                  </a:cubicBezTo>
                  <a:cubicBezTo>
                    <a:pt x="249337" y="457519"/>
                    <a:pt x="251895" y="458839"/>
                    <a:pt x="254041" y="458509"/>
                  </a:cubicBezTo>
                  <a:cubicBezTo>
                    <a:pt x="261056" y="457271"/>
                    <a:pt x="267988" y="455620"/>
                    <a:pt x="274920" y="453970"/>
                  </a:cubicBezTo>
                  <a:close/>
                  <a:moveTo>
                    <a:pt x="278634" y="435236"/>
                  </a:moveTo>
                  <a:cubicBezTo>
                    <a:pt x="279212" y="434989"/>
                    <a:pt x="279789" y="433834"/>
                    <a:pt x="279707" y="433256"/>
                  </a:cubicBezTo>
                  <a:cubicBezTo>
                    <a:pt x="278139" y="424921"/>
                    <a:pt x="276488" y="416585"/>
                    <a:pt x="274838" y="407095"/>
                  </a:cubicBezTo>
                  <a:cubicBezTo>
                    <a:pt x="275333" y="404701"/>
                    <a:pt x="273187" y="402391"/>
                    <a:pt x="274838" y="399915"/>
                  </a:cubicBezTo>
                  <a:cubicBezTo>
                    <a:pt x="275003" y="399667"/>
                    <a:pt x="274095" y="398594"/>
                    <a:pt x="273517" y="398429"/>
                  </a:cubicBezTo>
                  <a:cubicBezTo>
                    <a:pt x="272775" y="398264"/>
                    <a:pt x="271207" y="398429"/>
                    <a:pt x="271042" y="398760"/>
                  </a:cubicBezTo>
                  <a:cubicBezTo>
                    <a:pt x="269804" y="400823"/>
                    <a:pt x="268071" y="403051"/>
                    <a:pt x="267988" y="405196"/>
                  </a:cubicBezTo>
                  <a:cubicBezTo>
                    <a:pt x="267658" y="413284"/>
                    <a:pt x="267740" y="421455"/>
                    <a:pt x="267988" y="429542"/>
                  </a:cubicBezTo>
                  <a:cubicBezTo>
                    <a:pt x="268071" y="434493"/>
                    <a:pt x="273600" y="437217"/>
                    <a:pt x="278799" y="435154"/>
                  </a:cubicBezTo>
                  <a:close/>
                  <a:moveTo>
                    <a:pt x="276158" y="680837"/>
                  </a:moveTo>
                  <a:cubicBezTo>
                    <a:pt x="276158" y="677371"/>
                    <a:pt x="277479" y="673162"/>
                    <a:pt x="275581" y="670686"/>
                  </a:cubicBezTo>
                  <a:cubicBezTo>
                    <a:pt x="272114" y="666312"/>
                    <a:pt x="271619" y="662434"/>
                    <a:pt x="273352" y="657812"/>
                  </a:cubicBezTo>
                  <a:cubicBezTo>
                    <a:pt x="273682" y="656904"/>
                    <a:pt x="273847" y="655666"/>
                    <a:pt x="273352" y="655006"/>
                  </a:cubicBezTo>
                  <a:cubicBezTo>
                    <a:pt x="271207" y="652365"/>
                    <a:pt x="272279" y="649477"/>
                    <a:pt x="272032" y="646753"/>
                  </a:cubicBezTo>
                  <a:cubicBezTo>
                    <a:pt x="271949" y="645598"/>
                    <a:pt x="272444" y="644278"/>
                    <a:pt x="272032" y="643287"/>
                  </a:cubicBezTo>
                  <a:cubicBezTo>
                    <a:pt x="268153" y="635282"/>
                    <a:pt x="268153" y="626534"/>
                    <a:pt x="265100" y="618364"/>
                  </a:cubicBezTo>
                  <a:cubicBezTo>
                    <a:pt x="263944" y="615311"/>
                    <a:pt x="262871" y="612340"/>
                    <a:pt x="258745" y="609863"/>
                  </a:cubicBezTo>
                  <a:cubicBezTo>
                    <a:pt x="258085" y="609699"/>
                    <a:pt x="257342" y="609699"/>
                    <a:pt x="256847" y="609451"/>
                  </a:cubicBezTo>
                  <a:cubicBezTo>
                    <a:pt x="251400" y="606232"/>
                    <a:pt x="246036" y="602931"/>
                    <a:pt x="240672" y="599630"/>
                  </a:cubicBezTo>
                  <a:cubicBezTo>
                    <a:pt x="230933" y="593606"/>
                    <a:pt x="221278" y="587582"/>
                    <a:pt x="211457" y="581639"/>
                  </a:cubicBezTo>
                  <a:cubicBezTo>
                    <a:pt x="208321" y="579741"/>
                    <a:pt x="205102" y="577843"/>
                    <a:pt x="201884" y="575945"/>
                  </a:cubicBezTo>
                  <a:cubicBezTo>
                    <a:pt x="194539" y="571571"/>
                    <a:pt x="188102" y="566124"/>
                    <a:pt x="179519" y="563071"/>
                  </a:cubicBezTo>
                  <a:cubicBezTo>
                    <a:pt x="177621" y="562410"/>
                    <a:pt x="176218" y="560842"/>
                    <a:pt x="176218" y="558449"/>
                  </a:cubicBezTo>
                  <a:cubicBezTo>
                    <a:pt x="176218" y="555561"/>
                    <a:pt x="175310" y="552672"/>
                    <a:pt x="174485" y="549784"/>
                  </a:cubicBezTo>
                  <a:cubicBezTo>
                    <a:pt x="173495" y="546648"/>
                    <a:pt x="171844" y="543677"/>
                    <a:pt x="170854" y="540624"/>
                  </a:cubicBezTo>
                  <a:cubicBezTo>
                    <a:pt x="169286" y="535920"/>
                    <a:pt x="168048" y="531133"/>
                    <a:pt x="166562" y="526429"/>
                  </a:cubicBezTo>
                  <a:cubicBezTo>
                    <a:pt x="165242" y="522055"/>
                    <a:pt x="164251" y="517516"/>
                    <a:pt x="162188" y="513389"/>
                  </a:cubicBezTo>
                  <a:cubicBezTo>
                    <a:pt x="160538" y="510089"/>
                    <a:pt x="158805" y="506705"/>
                    <a:pt x="153440" y="505302"/>
                  </a:cubicBezTo>
                  <a:cubicBezTo>
                    <a:pt x="145435" y="503239"/>
                    <a:pt x="137843" y="500020"/>
                    <a:pt x="130003" y="497297"/>
                  </a:cubicBezTo>
                  <a:cubicBezTo>
                    <a:pt x="127527" y="496471"/>
                    <a:pt x="125629" y="496802"/>
                    <a:pt x="124308" y="498947"/>
                  </a:cubicBezTo>
                  <a:cubicBezTo>
                    <a:pt x="122328" y="502166"/>
                    <a:pt x="120430" y="505384"/>
                    <a:pt x="118697" y="508603"/>
                  </a:cubicBezTo>
                  <a:cubicBezTo>
                    <a:pt x="116551" y="512482"/>
                    <a:pt x="116881" y="516525"/>
                    <a:pt x="118036" y="520652"/>
                  </a:cubicBezTo>
                  <a:cubicBezTo>
                    <a:pt x="120430" y="529070"/>
                    <a:pt x="126041" y="535754"/>
                    <a:pt x="133551" y="541449"/>
                  </a:cubicBezTo>
                  <a:cubicBezTo>
                    <a:pt x="137925" y="544833"/>
                    <a:pt x="142547" y="547968"/>
                    <a:pt x="146838" y="551352"/>
                  </a:cubicBezTo>
                  <a:cubicBezTo>
                    <a:pt x="152698" y="556056"/>
                    <a:pt x="158062" y="561173"/>
                    <a:pt x="164334" y="565546"/>
                  </a:cubicBezTo>
                  <a:cubicBezTo>
                    <a:pt x="170524" y="569838"/>
                    <a:pt x="177126" y="573882"/>
                    <a:pt x="185131" y="575945"/>
                  </a:cubicBezTo>
                  <a:cubicBezTo>
                    <a:pt x="193549" y="578091"/>
                    <a:pt x="201306" y="581144"/>
                    <a:pt x="207991" y="585683"/>
                  </a:cubicBezTo>
                  <a:cubicBezTo>
                    <a:pt x="210219" y="587169"/>
                    <a:pt x="212365" y="588819"/>
                    <a:pt x="214345" y="590718"/>
                  </a:cubicBezTo>
                  <a:cubicBezTo>
                    <a:pt x="215996" y="592203"/>
                    <a:pt x="218307" y="593111"/>
                    <a:pt x="220205" y="594431"/>
                  </a:cubicBezTo>
                  <a:cubicBezTo>
                    <a:pt x="224496" y="597484"/>
                    <a:pt x="228705" y="600620"/>
                    <a:pt x="232914" y="603757"/>
                  </a:cubicBezTo>
                  <a:cubicBezTo>
                    <a:pt x="237701" y="607305"/>
                    <a:pt x="242735" y="610689"/>
                    <a:pt x="247191" y="614485"/>
                  </a:cubicBezTo>
                  <a:cubicBezTo>
                    <a:pt x="251483" y="618116"/>
                    <a:pt x="254123" y="622243"/>
                    <a:pt x="254206" y="627855"/>
                  </a:cubicBezTo>
                  <a:cubicBezTo>
                    <a:pt x="254206" y="633797"/>
                    <a:pt x="253793" y="639739"/>
                    <a:pt x="253876" y="645680"/>
                  </a:cubicBezTo>
                  <a:cubicBezTo>
                    <a:pt x="253876" y="648074"/>
                    <a:pt x="251895" y="650714"/>
                    <a:pt x="252803" y="652695"/>
                  </a:cubicBezTo>
                  <a:cubicBezTo>
                    <a:pt x="254123" y="655584"/>
                    <a:pt x="251070" y="656657"/>
                    <a:pt x="250657" y="658720"/>
                  </a:cubicBezTo>
                  <a:cubicBezTo>
                    <a:pt x="250575" y="659215"/>
                    <a:pt x="249915" y="659628"/>
                    <a:pt x="249750" y="660123"/>
                  </a:cubicBezTo>
                  <a:cubicBezTo>
                    <a:pt x="248347" y="667715"/>
                    <a:pt x="242487" y="673245"/>
                    <a:pt x="237205" y="679021"/>
                  </a:cubicBezTo>
                  <a:cubicBezTo>
                    <a:pt x="233079" y="683478"/>
                    <a:pt x="228458" y="687604"/>
                    <a:pt x="224331" y="692061"/>
                  </a:cubicBezTo>
                  <a:cubicBezTo>
                    <a:pt x="218719" y="698250"/>
                    <a:pt x="212942" y="704110"/>
                    <a:pt x="203534" y="706503"/>
                  </a:cubicBezTo>
                  <a:cubicBezTo>
                    <a:pt x="201884" y="706915"/>
                    <a:pt x="200316" y="707658"/>
                    <a:pt x="198830" y="708401"/>
                  </a:cubicBezTo>
                  <a:cubicBezTo>
                    <a:pt x="193218" y="711454"/>
                    <a:pt x="188597" y="710051"/>
                    <a:pt x="186369" y="704522"/>
                  </a:cubicBezTo>
                  <a:cubicBezTo>
                    <a:pt x="184993" y="701164"/>
                    <a:pt x="182160" y="699488"/>
                    <a:pt x="177868" y="699488"/>
                  </a:cubicBezTo>
                  <a:cubicBezTo>
                    <a:pt x="175723" y="699488"/>
                    <a:pt x="173660" y="699406"/>
                    <a:pt x="171514" y="699488"/>
                  </a:cubicBezTo>
                  <a:cubicBezTo>
                    <a:pt x="168378" y="699653"/>
                    <a:pt x="167388" y="701386"/>
                    <a:pt x="169451" y="703449"/>
                  </a:cubicBezTo>
                  <a:cubicBezTo>
                    <a:pt x="172174" y="706090"/>
                    <a:pt x="175145" y="708566"/>
                    <a:pt x="178364" y="710877"/>
                  </a:cubicBezTo>
                  <a:cubicBezTo>
                    <a:pt x="182985" y="714178"/>
                    <a:pt x="187524" y="717644"/>
                    <a:pt x="192723" y="720203"/>
                  </a:cubicBezTo>
                  <a:cubicBezTo>
                    <a:pt x="195612" y="721688"/>
                    <a:pt x="200481" y="722926"/>
                    <a:pt x="202957" y="721853"/>
                  </a:cubicBezTo>
                  <a:cubicBezTo>
                    <a:pt x="207413" y="719955"/>
                    <a:pt x="210714" y="716241"/>
                    <a:pt x="214510" y="713353"/>
                  </a:cubicBezTo>
                  <a:cubicBezTo>
                    <a:pt x="213438" y="710629"/>
                    <a:pt x="216821" y="711124"/>
                    <a:pt x="218059" y="710051"/>
                  </a:cubicBezTo>
                  <a:cubicBezTo>
                    <a:pt x="218637" y="709556"/>
                    <a:pt x="220370" y="710051"/>
                    <a:pt x="221278" y="709556"/>
                  </a:cubicBezTo>
                  <a:cubicBezTo>
                    <a:pt x="227797" y="706173"/>
                    <a:pt x="234317" y="702789"/>
                    <a:pt x="240754" y="699323"/>
                  </a:cubicBezTo>
                  <a:cubicBezTo>
                    <a:pt x="243147" y="698085"/>
                    <a:pt x="245045" y="696270"/>
                    <a:pt x="248347" y="698168"/>
                  </a:cubicBezTo>
                  <a:cubicBezTo>
                    <a:pt x="249254" y="698663"/>
                    <a:pt x="252473" y="698003"/>
                    <a:pt x="253133" y="697095"/>
                  </a:cubicBezTo>
                  <a:cubicBezTo>
                    <a:pt x="256847" y="692226"/>
                    <a:pt x="264027" y="691070"/>
                    <a:pt x="268483" y="687027"/>
                  </a:cubicBezTo>
                  <a:cubicBezTo>
                    <a:pt x="269226" y="686366"/>
                    <a:pt x="271042" y="686614"/>
                    <a:pt x="272197" y="686119"/>
                  </a:cubicBezTo>
                  <a:cubicBezTo>
                    <a:pt x="273022" y="685788"/>
                    <a:pt x="274425" y="685046"/>
                    <a:pt x="272610" y="684138"/>
                  </a:cubicBezTo>
                  <a:cubicBezTo>
                    <a:pt x="273517" y="683561"/>
                    <a:pt x="274425" y="683065"/>
                    <a:pt x="275250" y="682488"/>
                  </a:cubicBezTo>
                  <a:cubicBezTo>
                    <a:pt x="275746" y="682157"/>
                    <a:pt x="276406" y="681580"/>
                    <a:pt x="276406" y="681167"/>
                  </a:cubicBezTo>
                  <a:close/>
                  <a:moveTo>
                    <a:pt x="246201" y="442499"/>
                  </a:moveTo>
                  <a:cubicBezTo>
                    <a:pt x="250657" y="441921"/>
                    <a:pt x="256599" y="437877"/>
                    <a:pt x="256434" y="435236"/>
                  </a:cubicBezTo>
                  <a:cubicBezTo>
                    <a:pt x="256269" y="431358"/>
                    <a:pt x="256104" y="427396"/>
                    <a:pt x="255031" y="423600"/>
                  </a:cubicBezTo>
                  <a:cubicBezTo>
                    <a:pt x="252555" y="414687"/>
                    <a:pt x="249419" y="405857"/>
                    <a:pt x="246696" y="396944"/>
                  </a:cubicBezTo>
                  <a:cubicBezTo>
                    <a:pt x="245458" y="392735"/>
                    <a:pt x="243643" y="391745"/>
                    <a:pt x="238773" y="392735"/>
                  </a:cubicBezTo>
                  <a:cubicBezTo>
                    <a:pt x="235142" y="393478"/>
                    <a:pt x="231594" y="394385"/>
                    <a:pt x="227962" y="394881"/>
                  </a:cubicBezTo>
                  <a:cubicBezTo>
                    <a:pt x="223754" y="395458"/>
                    <a:pt x="219462" y="395624"/>
                    <a:pt x="215253" y="396119"/>
                  </a:cubicBezTo>
                  <a:cubicBezTo>
                    <a:pt x="210219" y="396779"/>
                    <a:pt x="205267" y="397851"/>
                    <a:pt x="200233" y="398347"/>
                  </a:cubicBezTo>
                  <a:cubicBezTo>
                    <a:pt x="196107" y="398760"/>
                    <a:pt x="192971" y="400245"/>
                    <a:pt x="191816" y="403628"/>
                  </a:cubicBezTo>
                  <a:cubicBezTo>
                    <a:pt x="189670" y="410148"/>
                    <a:pt x="188680" y="416750"/>
                    <a:pt x="188927" y="423518"/>
                  </a:cubicBezTo>
                  <a:cubicBezTo>
                    <a:pt x="188927" y="425828"/>
                    <a:pt x="189670" y="428387"/>
                    <a:pt x="188680" y="430367"/>
                  </a:cubicBezTo>
                  <a:cubicBezTo>
                    <a:pt x="186534" y="434329"/>
                    <a:pt x="187772" y="438290"/>
                    <a:pt x="187689" y="442169"/>
                  </a:cubicBezTo>
                  <a:cubicBezTo>
                    <a:pt x="187689" y="444479"/>
                    <a:pt x="189092" y="446377"/>
                    <a:pt x="193218" y="446130"/>
                  </a:cubicBezTo>
                  <a:cubicBezTo>
                    <a:pt x="199491" y="445717"/>
                    <a:pt x="205845" y="446047"/>
                    <a:pt x="213603" y="446047"/>
                  </a:cubicBezTo>
                  <a:cubicBezTo>
                    <a:pt x="217399" y="445635"/>
                    <a:pt x="221195" y="445304"/>
                    <a:pt x="224991" y="444892"/>
                  </a:cubicBezTo>
                  <a:cubicBezTo>
                    <a:pt x="232089" y="444149"/>
                    <a:pt x="239186" y="443406"/>
                    <a:pt x="246283" y="442581"/>
                  </a:cubicBezTo>
                  <a:close/>
                  <a:moveTo>
                    <a:pt x="242240" y="651127"/>
                  </a:moveTo>
                  <a:cubicBezTo>
                    <a:pt x="242240" y="651127"/>
                    <a:pt x="242487" y="650055"/>
                    <a:pt x="242405" y="649477"/>
                  </a:cubicBezTo>
                  <a:cubicBezTo>
                    <a:pt x="241992" y="641389"/>
                    <a:pt x="241579" y="633219"/>
                    <a:pt x="240919" y="625131"/>
                  </a:cubicBezTo>
                  <a:cubicBezTo>
                    <a:pt x="240837" y="623811"/>
                    <a:pt x="239599" y="622490"/>
                    <a:pt x="238691" y="621335"/>
                  </a:cubicBezTo>
                  <a:cubicBezTo>
                    <a:pt x="237040" y="619354"/>
                    <a:pt x="235307" y="620345"/>
                    <a:pt x="234482" y="621830"/>
                  </a:cubicBezTo>
                  <a:cubicBezTo>
                    <a:pt x="233987" y="622738"/>
                    <a:pt x="234730" y="624141"/>
                    <a:pt x="235142" y="625297"/>
                  </a:cubicBezTo>
                  <a:cubicBezTo>
                    <a:pt x="235555" y="626617"/>
                    <a:pt x="236958" y="628597"/>
                    <a:pt x="236380" y="629175"/>
                  </a:cubicBezTo>
                  <a:cubicBezTo>
                    <a:pt x="233574" y="631816"/>
                    <a:pt x="237370" y="632311"/>
                    <a:pt x="238196" y="634869"/>
                  </a:cubicBezTo>
                  <a:cubicBezTo>
                    <a:pt x="238526" y="638171"/>
                    <a:pt x="237536" y="641554"/>
                    <a:pt x="239434" y="644855"/>
                  </a:cubicBezTo>
                  <a:cubicBezTo>
                    <a:pt x="240259" y="646341"/>
                    <a:pt x="239929" y="648899"/>
                    <a:pt x="238939" y="650302"/>
                  </a:cubicBezTo>
                  <a:cubicBezTo>
                    <a:pt x="237618" y="652035"/>
                    <a:pt x="238691" y="652695"/>
                    <a:pt x="239846" y="653603"/>
                  </a:cubicBezTo>
                  <a:cubicBezTo>
                    <a:pt x="240672" y="652778"/>
                    <a:pt x="241579" y="652118"/>
                    <a:pt x="242240" y="651210"/>
                  </a:cubicBezTo>
                  <a:close/>
                  <a:moveTo>
                    <a:pt x="220865" y="674400"/>
                  </a:moveTo>
                  <a:cubicBezTo>
                    <a:pt x="221443" y="673987"/>
                    <a:pt x="220783" y="672007"/>
                    <a:pt x="220040" y="671016"/>
                  </a:cubicBezTo>
                  <a:cubicBezTo>
                    <a:pt x="219710" y="670604"/>
                    <a:pt x="217894" y="670934"/>
                    <a:pt x="216821" y="671016"/>
                  </a:cubicBezTo>
                  <a:cubicBezTo>
                    <a:pt x="213273" y="671099"/>
                    <a:pt x="211044" y="673409"/>
                    <a:pt x="208156" y="674648"/>
                  </a:cubicBezTo>
                  <a:cubicBezTo>
                    <a:pt x="201141" y="677701"/>
                    <a:pt x="193879" y="680425"/>
                    <a:pt x="187524" y="685871"/>
                  </a:cubicBezTo>
                  <a:cubicBezTo>
                    <a:pt x="189340" y="687852"/>
                    <a:pt x="190165" y="690905"/>
                    <a:pt x="194456" y="689915"/>
                  </a:cubicBezTo>
                  <a:cubicBezTo>
                    <a:pt x="197427" y="689255"/>
                    <a:pt x="200316" y="688595"/>
                    <a:pt x="203287" y="687934"/>
                  </a:cubicBezTo>
                  <a:cubicBezTo>
                    <a:pt x="212035" y="685954"/>
                    <a:pt x="214676" y="678609"/>
                    <a:pt x="220865" y="674400"/>
                  </a:cubicBezTo>
                  <a:close/>
                  <a:moveTo>
                    <a:pt x="211292" y="386958"/>
                  </a:moveTo>
                  <a:cubicBezTo>
                    <a:pt x="211787" y="385060"/>
                    <a:pt x="209806" y="385638"/>
                    <a:pt x="208569" y="385555"/>
                  </a:cubicBezTo>
                  <a:cubicBezTo>
                    <a:pt x="205102" y="385555"/>
                    <a:pt x="201554" y="385390"/>
                    <a:pt x="198088" y="385555"/>
                  </a:cubicBezTo>
                  <a:cubicBezTo>
                    <a:pt x="196932" y="385555"/>
                    <a:pt x="195859" y="386545"/>
                    <a:pt x="194704" y="387123"/>
                  </a:cubicBezTo>
                  <a:cubicBezTo>
                    <a:pt x="195694" y="387701"/>
                    <a:pt x="196685" y="388856"/>
                    <a:pt x="197757" y="388856"/>
                  </a:cubicBezTo>
                  <a:cubicBezTo>
                    <a:pt x="200894" y="388856"/>
                    <a:pt x="204112" y="388526"/>
                    <a:pt x="207991" y="387783"/>
                  </a:cubicBezTo>
                  <a:cubicBezTo>
                    <a:pt x="209146" y="387453"/>
                    <a:pt x="211209" y="387371"/>
                    <a:pt x="211374" y="386876"/>
                  </a:cubicBezTo>
                  <a:close/>
                  <a:moveTo>
                    <a:pt x="196685" y="591213"/>
                  </a:moveTo>
                  <a:cubicBezTo>
                    <a:pt x="198253" y="591790"/>
                    <a:pt x="199903" y="592450"/>
                    <a:pt x="201471" y="593028"/>
                  </a:cubicBezTo>
                  <a:cubicBezTo>
                    <a:pt x="200398" y="591708"/>
                    <a:pt x="199491" y="590387"/>
                    <a:pt x="198335" y="589150"/>
                  </a:cubicBezTo>
                  <a:cubicBezTo>
                    <a:pt x="198005" y="588819"/>
                    <a:pt x="196932" y="589067"/>
                    <a:pt x="196520" y="588737"/>
                  </a:cubicBezTo>
                  <a:cubicBezTo>
                    <a:pt x="194621" y="587086"/>
                    <a:pt x="192558" y="587499"/>
                    <a:pt x="190413" y="588324"/>
                  </a:cubicBezTo>
                  <a:cubicBezTo>
                    <a:pt x="192146" y="588984"/>
                    <a:pt x="193796" y="589645"/>
                    <a:pt x="195529" y="590305"/>
                  </a:cubicBezTo>
                  <a:cubicBezTo>
                    <a:pt x="195694" y="590305"/>
                    <a:pt x="195859" y="590552"/>
                    <a:pt x="196685" y="591295"/>
                  </a:cubicBezTo>
                  <a:close/>
                  <a:moveTo>
                    <a:pt x="178941" y="389682"/>
                  </a:moveTo>
                  <a:cubicBezTo>
                    <a:pt x="178941" y="389682"/>
                    <a:pt x="179106" y="388691"/>
                    <a:pt x="179024" y="388691"/>
                  </a:cubicBezTo>
                  <a:cubicBezTo>
                    <a:pt x="177126" y="388361"/>
                    <a:pt x="175145" y="387948"/>
                    <a:pt x="173247" y="388031"/>
                  </a:cubicBezTo>
                  <a:cubicBezTo>
                    <a:pt x="172339" y="388031"/>
                    <a:pt x="171514" y="389104"/>
                    <a:pt x="171349" y="390259"/>
                  </a:cubicBezTo>
                  <a:cubicBezTo>
                    <a:pt x="171844" y="390672"/>
                    <a:pt x="172422" y="391415"/>
                    <a:pt x="172834" y="391332"/>
                  </a:cubicBezTo>
                  <a:cubicBezTo>
                    <a:pt x="174897" y="390919"/>
                    <a:pt x="176961" y="390342"/>
                    <a:pt x="178941" y="389682"/>
                  </a:cubicBezTo>
                  <a:close/>
                  <a:moveTo>
                    <a:pt x="172999" y="447120"/>
                  </a:moveTo>
                  <a:cubicBezTo>
                    <a:pt x="176053" y="446955"/>
                    <a:pt x="176383" y="445140"/>
                    <a:pt x="176300" y="443077"/>
                  </a:cubicBezTo>
                  <a:cubicBezTo>
                    <a:pt x="176300" y="437712"/>
                    <a:pt x="176300" y="432266"/>
                    <a:pt x="176300" y="425663"/>
                  </a:cubicBezTo>
                  <a:cubicBezTo>
                    <a:pt x="176300" y="419061"/>
                    <a:pt x="176300" y="412541"/>
                    <a:pt x="176300" y="405939"/>
                  </a:cubicBezTo>
                  <a:cubicBezTo>
                    <a:pt x="176300" y="405444"/>
                    <a:pt x="176053" y="404866"/>
                    <a:pt x="175888" y="404371"/>
                  </a:cubicBezTo>
                  <a:cubicBezTo>
                    <a:pt x="175393" y="404619"/>
                    <a:pt x="174815" y="404866"/>
                    <a:pt x="174402" y="405196"/>
                  </a:cubicBezTo>
                  <a:cubicBezTo>
                    <a:pt x="172422" y="406847"/>
                    <a:pt x="170441" y="408498"/>
                    <a:pt x="168460" y="410066"/>
                  </a:cubicBezTo>
                  <a:cubicBezTo>
                    <a:pt x="166397" y="411716"/>
                    <a:pt x="165902" y="413367"/>
                    <a:pt x="166315" y="416007"/>
                  </a:cubicBezTo>
                  <a:cubicBezTo>
                    <a:pt x="167800" y="425086"/>
                    <a:pt x="168460" y="434246"/>
                    <a:pt x="169286" y="443406"/>
                  </a:cubicBezTo>
                  <a:cubicBezTo>
                    <a:pt x="169451" y="445635"/>
                    <a:pt x="170028" y="447286"/>
                    <a:pt x="173082" y="447120"/>
                  </a:cubicBezTo>
                  <a:close/>
                  <a:moveTo>
                    <a:pt x="160125" y="382089"/>
                  </a:moveTo>
                  <a:cubicBezTo>
                    <a:pt x="160785" y="382006"/>
                    <a:pt x="161363" y="381841"/>
                    <a:pt x="162023" y="381676"/>
                  </a:cubicBezTo>
                  <a:cubicBezTo>
                    <a:pt x="161611" y="381429"/>
                    <a:pt x="160950" y="380851"/>
                    <a:pt x="160950" y="380934"/>
                  </a:cubicBezTo>
                  <a:cubicBezTo>
                    <a:pt x="160290" y="381346"/>
                    <a:pt x="157897" y="379696"/>
                    <a:pt x="160208" y="382089"/>
                  </a:cubicBezTo>
                  <a:close/>
                  <a:moveTo>
                    <a:pt x="157979" y="446625"/>
                  </a:moveTo>
                  <a:cubicBezTo>
                    <a:pt x="158144" y="444727"/>
                    <a:pt x="158557" y="442664"/>
                    <a:pt x="157979" y="440848"/>
                  </a:cubicBezTo>
                  <a:cubicBezTo>
                    <a:pt x="155999" y="435071"/>
                    <a:pt x="156246" y="428964"/>
                    <a:pt x="154018" y="423187"/>
                  </a:cubicBezTo>
                  <a:cubicBezTo>
                    <a:pt x="152780" y="419886"/>
                    <a:pt x="153193" y="416173"/>
                    <a:pt x="152285" y="412789"/>
                  </a:cubicBezTo>
                  <a:cubicBezTo>
                    <a:pt x="152037" y="411716"/>
                    <a:pt x="150057" y="410230"/>
                    <a:pt x="148901" y="410230"/>
                  </a:cubicBezTo>
                  <a:cubicBezTo>
                    <a:pt x="147746" y="410230"/>
                    <a:pt x="146261" y="411716"/>
                    <a:pt x="145435" y="412789"/>
                  </a:cubicBezTo>
                  <a:cubicBezTo>
                    <a:pt x="144940" y="413449"/>
                    <a:pt x="145023" y="414770"/>
                    <a:pt x="145435" y="415595"/>
                  </a:cubicBezTo>
                  <a:cubicBezTo>
                    <a:pt x="148571" y="421784"/>
                    <a:pt x="147416" y="428634"/>
                    <a:pt x="150304" y="435566"/>
                  </a:cubicBezTo>
                  <a:cubicBezTo>
                    <a:pt x="150552" y="436227"/>
                    <a:pt x="150882" y="436970"/>
                    <a:pt x="150965" y="437630"/>
                  </a:cubicBezTo>
                  <a:cubicBezTo>
                    <a:pt x="151460" y="440766"/>
                    <a:pt x="151625" y="443902"/>
                    <a:pt x="152533" y="446955"/>
                  </a:cubicBezTo>
                  <a:cubicBezTo>
                    <a:pt x="152863" y="448028"/>
                    <a:pt x="154761" y="449183"/>
                    <a:pt x="156164" y="449431"/>
                  </a:cubicBezTo>
                  <a:cubicBezTo>
                    <a:pt x="159135" y="449926"/>
                    <a:pt x="157814" y="447781"/>
                    <a:pt x="157897" y="446708"/>
                  </a:cubicBezTo>
                  <a:close/>
                  <a:moveTo>
                    <a:pt x="153440" y="485826"/>
                  </a:moveTo>
                  <a:cubicBezTo>
                    <a:pt x="153440" y="485000"/>
                    <a:pt x="152368" y="484258"/>
                    <a:pt x="152037" y="483432"/>
                  </a:cubicBezTo>
                  <a:cubicBezTo>
                    <a:pt x="150222" y="478481"/>
                    <a:pt x="148324" y="473446"/>
                    <a:pt x="146756" y="468412"/>
                  </a:cubicBezTo>
                  <a:cubicBezTo>
                    <a:pt x="145930" y="465772"/>
                    <a:pt x="146013" y="462883"/>
                    <a:pt x="144940" y="460324"/>
                  </a:cubicBezTo>
                  <a:cubicBezTo>
                    <a:pt x="143042" y="455868"/>
                    <a:pt x="140814" y="451577"/>
                    <a:pt x="140896" y="446543"/>
                  </a:cubicBezTo>
                  <a:cubicBezTo>
                    <a:pt x="140896" y="444397"/>
                    <a:pt x="139163" y="442169"/>
                    <a:pt x="138255" y="439941"/>
                  </a:cubicBezTo>
                  <a:cubicBezTo>
                    <a:pt x="137678" y="438620"/>
                    <a:pt x="137100" y="437217"/>
                    <a:pt x="136852" y="435814"/>
                  </a:cubicBezTo>
                  <a:cubicBezTo>
                    <a:pt x="135780" y="429212"/>
                    <a:pt x="135037" y="422527"/>
                    <a:pt x="133964" y="415925"/>
                  </a:cubicBezTo>
                  <a:cubicBezTo>
                    <a:pt x="133551" y="413449"/>
                    <a:pt x="131158" y="412129"/>
                    <a:pt x="128600" y="411139"/>
                  </a:cubicBezTo>
                  <a:cubicBezTo>
                    <a:pt x="126041" y="410148"/>
                    <a:pt x="123401" y="409240"/>
                    <a:pt x="121090" y="407920"/>
                  </a:cubicBezTo>
                  <a:cubicBezTo>
                    <a:pt x="119522" y="407095"/>
                    <a:pt x="118449" y="405444"/>
                    <a:pt x="116633" y="407507"/>
                  </a:cubicBezTo>
                  <a:cubicBezTo>
                    <a:pt x="115313" y="408993"/>
                    <a:pt x="116963" y="410230"/>
                    <a:pt x="117789" y="411056"/>
                  </a:cubicBezTo>
                  <a:cubicBezTo>
                    <a:pt x="120017" y="413202"/>
                    <a:pt x="121585" y="415348"/>
                    <a:pt x="122905" y="418071"/>
                  </a:cubicBezTo>
                  <a:cubicBezTo>
                    <a:pt x="127114" y="426736"/>
                    <a:pt x="127527" y="436144"/>
                    <a:pt x="131241" y="444809"/>
                  </a:cubicBezTo>
                  <a:cubicBezTo>
                    <a:pt x="133221" y="449513"/>
                    <a:pt x="134377" y="454878"/>
                    <a:pt x="138008" y="458674"/>
                  </a:cubicBezTo>
                  <a:cubicBezTo>
                    <a:pt x="140896" y="461645"/>
                    <a:pt x="139989" y="463956"/>
                    <a:pt x="139576" y="466514"/>
                  </a:cubicBezTo>
                  <a:cubicBezTo>
                    <a:pt x="139163" y="468825"/>
                    <a:pt x="137265" y="470393"/>
                    <a:pt x="133964" y="470476"/>
                  </a:cubicBezTo>
                  <a:cubicBezTo>
                    <a:pt x="128682" y="470558"/>
                    <a:pt x="124143" y="468742"/>
                    <a:pt x="120925" y="465772"/>
                  </a:cubicBezTo>
                  <a:cubicBezTo>
                    <a:pt x="114158" y="459499"/>
                    <a:pt x="107555" y="453062"/>
                    <a:pt x="101944" y="446130"/>
                  </a:cubicBezTo>
                  <a:cubicBezTo>
                    <a:pt x="98725" y="442169"/>
                    <a:pt x="95589" y="438702"/>
                    <a:pt x="90142" y="437052"/>
                  </a:cubicBezTo>
                  <a:cubicBezTo>
                    <a:pt x="86181" y="435814"/>
                    <a:pt x="85273" y="432678"/>
                    <a:pt x="85191" y="430202"/>
                  </a:cubicBezTo>
                  <a:cubicBezTo>
                    <a:pt x="85191" y="428634"/>
                    <a:pt x="88492" y="426406"/>
                    <a:pt x="90802" y="425581"/>
                  </a:cubicBezTo>
                  <a:cubicBezTo>
                    <a:pt x="92701" y="424921"/>
                    <a:pt x="95919" y="425168"/>
                    <a:pt x="97735" y="426076"/>
                  </a:cubicBezTo>
                  <a:cubicBezTo>
                    <a:pt x="100788" y="427727"/>
                    <a:pt x="103264" y="430120"/>
                    <a:pt x="105905" y="432348"/>
                  </a:cubicBezTo>
                  <a:cubicBezTo>
                    <a:pt x="109288" y="435236"/>
                    <a:pt x="112590" y="438290"/>
                    <a:pt x="115973" y="441261"/>
                  </a:cubicBezTo>
                  <a:cubicBezTo>
                    <a:pt x="116551" y="441756"/>
                    <a:pt x="117376" y="441921"/>
                    <a:pt x="118119" y="442334"/>
                  </a:cubicBezTo>
                  <a:cubicBezTo>
                    <a:pt x="118284" y="441591"/>
                    <a:pt x="118862" y="440766"/>
                    <a:pt x="118614" y="440188"/>
                  </a:cubicBezTo>
                  <a:cubicBezTo>
                    <a:pt x="115891" y="434164"/>
                    <a:pt x="113332" y="428057"/>
                    <a:pt x="110031" y="422197"/>
                  </a:cubicBezTo>
                  <a:cubicBezTo>
                    <a:pt x="108876" y="420051"/>
                    <a:pt x="105575" y="418814"/>
                    <a:pt x="103842" y="416750"/>
                  </a:cubicBezTo>
                  <a:cubicBezTo>
                    <a:pt x="102109" y="414687"/>
                    <a:pt x="100706" y="412624"/>
                    <a:pt x="102521" y="409653"/>
                  </a:cubicBezTo>
                  <a:cubicBezTo>
                    <a:pt x="104254" y="406682"/>
                    <a:pt x="107803" y="406930"/>
                    <a:pt x="110196" y="405279"/>
                  </a:cubicBezTo>
                  <a:cubicBezTo>
                    <a:pt x="114488" y="407507"/>
                    <a:pt x="115891" y="405196"/>
                    <a:pt x="117376" y="402391"/>
                  </a:cubicBezTo>
                  <a:cubicBezTo>
                    <a:pt x="117954" y="401400"/>
                    <a:pt x="119852" y="400987"/>
                    <a:pt x="121172" y="400328"/>
                  </a:cubicBezTo>
                  <a:cubicBezTo>
                    <a:pt x="122163" y="399832"/>
                    <a:pt x="123070" y="399255"/>
                    <a:pt x="123978" y="398677"/>
                  </a:cubicBezTo>
                  <a:cubicBezTo>
                    <a:pt x="123070" y="398182"/>
                    <a:pt x="122245" y="397521"/>
                    <a:pt x="121172" y="397192"/>
                  </a:cubicBezTo>
                  <a:cubicBezTo>
                    <a:pt x="115891" y="395541"/>
                    <a:pt x="110526" y="394055"/>
                    <a:pt x="103842" y="392487"/>
                  </a:cubicBezTo>
                  <a:cubicBezTo>
                    <a:pt x="98807" y="391827"/>
                    <a:pt x="94681" y="393808"/>
                    <a:pt x="90885" y="396036"/>
                  </a:cubicBezTo>
                  <a:cubicBezTo>
                    <a:pt x="83953" y="399997"/>
                    <a:pt x="78423" y="404537"/>
                    <a:pt x="76113" y="411964"/>
                  </a:cubicBezTo>
                  <a:cubicBezTo>
                    <a:pt x="73802" y="419391"/>
                    <a:pt x="73637" y="426736"/>
                    <a:pt x="73554" y="434246"/>
                  </a:cubicBezTo>
                  <a:cubicBezTo>
                    <a:pt x="73554" y="441591"/>
                    <a:pt x="76690" y="447781"/>
                    <a:pt x="82880" y="453145"/>
                  </a:cubicBezTo>
                  <a:cubicBezTo>
                    <a:pt x="87171" y="456858"/>
                    <a:pt x="91050" y="460820"/>
                    <a:pt x="95341" y="464533"/>
                  </a:cubicBezTo>
                  <a:cubicBezTo>
                    <a:pt x="99880" y="468412"/>
                    <a:pt x="104089" y="472704"/>
                    <a:pt x="109288" y="475840"/>
                  </a:cubicBezTo>
                  <a:cubicBezTo>
                    <a:pt x="114158" y="478728"/>
                    <a:pt x="120099" y="480296"/>
                    <a:pt x="125546" y="482607"/>
                  </a:cubicBezTo>
                  <a:cubicBezTo>
                    <a:pt x="132561" y="485496"/>
                    <a:pt x="139493" y="488466"/>
                    <a:pt x="146508" y="491272"/>
                  </a:cubicBezTo>
                  <a:cubicBezTo>
                    <a:pt x="148324" y="492015"/>
                    <a:pt x="150717" y="494078"/>
                    <a:pt x="152368" y="491685"/>
                  </a:cubicBezTo>
                  <a:cubicBezTo>
                    <a:pt x="153440" y="490117"/>
                    <a:pt x="153358" y="487806"/>
                    <a:pt x="153358" y="485908"/>
                  </a:cubicBezTo>
                  <a:close/>
                  <a:moveTo>
                    <a:pt x="142052" y="563071"/>
                  </a:moveTo>
                  <a:cubicBezTo>
                    <a:pt x="142217" y="562576"/>
                    <a:pt x="142382" y="562080"/>
                    <a:pt x="141804" y="560925"/>
                  </a:cubicBezTo>
                  <a:cubicBezTo>
                    <a:pt x="140154" y="559605"/>
                    <a:pt x="138668" y="558202"/>
                    <a:pt x="136935" y="556964"/>
                  </a:cubicBezTo>
                  <a:cubicBezTo>
                    <a:pt x="136357" y="556551"/>
                    <a:pt x="135367" y="556551"/>
                    <a:pt x="134624" y="556386"/>
                  </a:cubicBezTo>
                  <a:cubicBezTo>
                    <a:pt x="134624" y="557046"/>
                    <a:pt x="134294" y="557789"/>
                    <a:pt x="134542" y="558284"/>
                  </a:cubicBezTo>
                  <a:cubicBezTo>
                    <a:pt x="135945" y="561008"/>
                    <a:pt x="139246" y="561751"/>
                    <a:pt x="142052" y="562988"/>
                  </a:cubicBezTo>
                  <a:close/>
                  <a:moveTo>
                    <a:pt x="136852" y="400080"/>
                  </a:moveTo>
                  <a:cubicBezTo>
                    <a:pt x="136852" y="400080"/>
                    <a:pt x="136192" y="399832"/>
                    <a:pt x="135862" y="399667"/>
                  </a:cubicBezTo>
                  <a:cubicBezTo>
                    <a:pt x="134872" y="402143"/>
                    <a:pt x="130003" y="398594"/>
                    <a:pt x="129838" y="402308"/>
                  </a:cubicBezTo>
                  <a:cubicBezTo>
                    <a:pt x="132148" y="401896"/>
                    <a:pt x="134542" y="401565"/>
                    <a:pt x="136852" y="39999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1" name="フリーフォーム: 図形 110">
              <a:extLst>
                <a:ext uri="{FF2B5EF4-FFF2-40B4-BE49-F238E27FC236}">
                  <a16:creationId xmlns:a16="http://schemas.microsoft.com/office/drawing/2014/main" id="{14AFF37F-DB0E-C64D-8C95-14851AE2B5B1}"/>
                </a:ext>
              </a:extLst>
            </p:cNvPr>
            <p:cNvSpPr/>
            <p:nvPr/>
          </p:nvSpPr>
          <p:spPr>
            <a:xfrm>
              <a:off x="2960835" y="3839810"/>
              <a:ext cx="659486" cy="643118"/>
            </a:xfrm>
            <a:custGeom>
              <a:avLst/>
              <a:gdLst>
                <a:gd name="connsiteX0" fmla="*/ 658856 w 659486"/>
                <a:gd name="connsiteY0" fmla="*/ 343487 h 643118"/>
                <a:gd name="connsiteX1" fmla="*/ 657866 w 659486"/>
                <a:gd name="connsiteY1" fmla="*/ 355949 h 643118"/>
                <a:gd name="connsiteX2" fmla="*/ 657866 w 659486"/>
                <a:gd name="connsiteY2" fmla="*/ 358177 h 643118"/>
                <a:gd name="connsiteX3" fmla="*/ 658114 w 659486"/>
                <a:gd name="connsiteY3" fmla="*/ 369483 h 643118"/>
                <a:gd name="connsiteX4" fmla="*/ 651924 w 659486"/>
                <a:gd name="connsiteY4" fmla="*/ 389537 h 643118"/>
                <a:gd name="connsiteX5" fmla="*/ 644909 w 659486"/>
                <a:gd name="connsiteY5" fmla="*/ 417349 h 643118"/>
                <a:gd name="connsiteX6" fmla="*/ 645157 w 659486"/>
                <a:gd name="connsiteY6" fmla="*/ 425684 h 643118"/>
                <a:gd name="connsiteX7" fmla="*/ 643671 w 659486"/>
                <a:gd name="connsiteY7" fmla="*/ 454238 h 643118"/>
                <a:gd name="connsiteX8" fmla="*/ 642351 w 659486"/>
                <a:gd name="connsiteY8" fmla="*/ 457209 h 643118"/>
                <a:gd name="connsiteX9" fmla="*/ 633273 w 659486"/>
                <a:gd name="connsiteY9" fmla="*/ 475035 h 643118"/>
                <a:gd name="connsiteX10" fmla="*/ 633273 w 659486"/>
                <a:gd name="connsiteY10" fmla="*/ 477428 h 643118"/>
                <a:gd name="connsiteX11" fmla="*/ 633521 w 659486"/>
                <a:gd name="connsiteY11" fmla="*/ 479409 h 643118"/>
                <a:gd name="connsiteX12" fmla="*/ 631127 w 659486"/>
                <a:gd name="connsiteY12" fmla="*/ 485103 h 643118"/>
                <a:gd name="connsiteX13" fmla="*/ 628074 w 659486"/>
                <a:gd name="connsiteY13" fmla="*/ 489808 h 643118"/>
                <a:gd name="connsiteX14" fmla="*/ 618666 w 659486"/>
                <a:gd name="connsiteY14" fmla="*/ 499876 h 643118"/>
                <a:gd name="connsiteX15" fmla="*/ 601830 w 659486"/>
                <a:gd name="connsiteY15" fmla="*/ 516216 h 643118"/>
                <a:gd name="connsiteX16" fmla="*/ 596053 w 659486"/>
                <a:gd name="connsiteY16" fmla="*/ 525211 h 643118"/>
                <a:gd name="connsiteX17" fmla="*/ 589451 w 659486"/>
                <a:gd name="connsiteY17" fmla="*/ 535693 h 643118"/>
                <a:gd name="connsiteX18" fmla="*/ 587470 w 659486"/>
                <a:gd name="connsiteY18" fmla="*/ 538994 h 643118"/>
                <a:gd name="connsiteX19" fmla="*/ 587470 w 659486"/>
                <a:gd name="connsiteY19" fmla="*/ 540644 h 643118"/>
                <a:gd name="connsiteX20" fmla="*/ 578805 w 659486"/>
                <a:gd name="connsiteY20" fmla="*/ 549310 h 643118"/>
                <a:gd name="connsiteX21" fmla="*/ 574596 w 659486"/>
                <a:gd name="connsiteY21" fmla="*/ 555912 h 643118"/>
                <a:gd name="connsiteX22" fmla="*/ 569562 w 659486"/>
                <a:gd name="connsiteY22" fmla="*/ 561524 h 643118"/>
                <a:gd name="connsiteX23" fmla="*/ 564528 w 659486"/>
                <a:gd name="connsiteY23" fmla="*/ 568703 h 643118"/>
                <a:gd name="connsiteX24" fmla="*/ 559081 w 659486"/>
                <a:gd name="connsiteY24" fmla="*/ 574893 h 643118"/>
                <a:gd name="connsiteX25" fmla="*/ 550746 w 659486"/>
                <a:gd name="connsiteY25" fmla="*/ 584466 h 643118"/>
                <a:gd name="connsiteX26" fmla="*/ 543401 w 659486"/>
                <a:gd name="connsiteY26" fmla="*/ 588923 h 643118"/>
                <a:gd name="connsiteX27" fmla="*/ 542823 w 659486"/>
                <a:gd name="connsiteY27" fmla="*/ 589170 h 643118"/>
                <a:gd name="connsiteX28" fmla="*/ 536716 w 659486"/>
                <a:gd name="connsiteY28" fmla="*/ 594864 h 643118"/>
                <a:gd name="connsiteX29" fmla="*/ 529784 w 659486"/>
                <a:gd name="connsiteY29" fmla="*/ 598908 h 643118"/>
                <a:gd name="connsiteX30" fmla="*/ 529454 w 659486"/>
                <a:gd name="connsiteY30" fmla="*/ 605511 h 643118"/>
                <a:gd name="connsiteX31" fmla="*/ 551324 w 659486"/>
                <a:gd name="connsiteY31" fmla="*/ 617972 h 643118"/>
                <a:gd name="connsiteX32" fmla="*/ 568077 w 659486"/>
                <a:gd name="connsiteY32" fmla="*/ 623831 h 643118"/>
                <a:gd name="connsiteX33" fmla="*/ 568654 w 659486"/>
                <a:gd name="connsiteY33" fmla="*/ 629279 h 643118"/>
                <a:gd name="connsiteX34" fmla="*/ 561557 w 659486"/>
                <a:gd name="connsiteY34" fmla="*/ 631837 h 643118"/>
                <a:gd name="connsiteX35" fmla="*/ 530197 w 659486"/>
                <a:gd name="connsiteY35" fmla="*/ 630516 h 643118"/>
                <a:gd name="connsiteX36" fmla="*/ 521449 w 659486"/>
                <a:gd name="connsiteY36" fmla="*/ 627215 h 643118"/>
                <a:gd name="connsiteX37" fmla="*/ 507997 w 659486"/>
                <a:gd name="connsiteY37" fmla="*/ 620365 h 643118"/>
                <a:gd name="connsiteX38" fmla="*/ 499827 w 659486"/>
                <a:gd name="connsiteY38" fmla="*/ 610379 h 643118"/>
                <a:gd name="connsiteX39" fmla="*/ 497516 w 659486"/>
                <a:gd name="connsiteY39" fmla="*/ 595607 h 643118"/>
                <a:gd name="connsiteX40" fmla="*/ 503293 w 659486"/>
                <a:gd name="connsiteY40" fmla="*/ 572665 h 643118"/>
                <a:gd name="connsiteX41" fmla="*/ 505604 w 659486"/>
                <a:gd name="connsiteY41" fmla="*/ 566558 h 643118"/>
                <a:gd name="connsiteX42" fmla="*/ 514599 w 659486"/>
                <a:gd name="connsiteY42" fmla="*/ 549227 h 643118"/>
                <a:gd name="connsiteX43" fmla="*/ 532260 w 659486"/>
                <a:gd name="connsiteY43" fmla="*/ 523231 h 643118"/>
                <a:gd name="connsiteX44" fmla="*/ 541173 w 659486"/>
                <a:gd name="connsiteY44" fmla="*/ 511842 h 643118"/>
                <a:gd name="connsiteX45" fmla="*/ 549756 w 659486"/>
                <a:gd name="connsiteY45" fmla="*/ 505570 h 643118"/>
                <a:gd name="connsiteX46" fmla="*/ 555037 w 659486"/>
                <a:gd name="connsiteY46" fmla="*/ 495172 h 643118"/>
                <a:gd name="connsiteX47" fmla="*/ 558669 w 659486"/>
                <a:gd name="connsiteY47" fmla="*/ 488817 h 643118"/>
                <a:gd name="connsiteX48" fmla="*/ 561062 w 659486"/>
                <a:gd name="connsiteY48" fmla="*/ 481637 h 643118"/>
                <a:gd name="connsiteX49" fmla="*/ 546619 w 659486"/>
                <a:gd name="connsiteY49" fmla="*/ 480812 h 643118"/>
                <a:gd name="connsiteX50" fmla="*/ 534240 w 659486"/>
                <a:gd name="connsiteY50" fmla="*/ 492778 h 643118"/>
                <a:gd name="connsiteX51" fmla="*/ 533993 w 659486"/>
                <a:gd name="connsiteY51" fmla="*/ 493274 h 643118"/>
                <a:gd name="connsiteX52" fmla="*/ 523677 w 659486"/>
                <a:gd name="connsiteY52" fmla="*/ 505900 h 643118"/>
                <a:gd name="connsiteX53" fmla="*/ 516084 w 659486"/>
                <a:gd name="connsiteY53" fmla="*/ 512502 h 643118"/>
                <a:gd name="connsiteX54" fmla="*/ 515094 w 659486"/>
                <a:gd name="connsiteY54" fmla="*/ 513410 h 643118"/>
                <a:gd name="connsiteX55" fmla="*/ 499827 w 659486"/>
                <a:gd name="connsiteY55" fmla="*/ 511925 h 643118"/>
                <a:gd name="connsiteX56" fmla="*/ 510225 w 659486"/>
                <a:gd name="connsiteY56" fmla="*/ 494512 h 643118"/>
                <a:gd name="connsiteX57" fmla="*/ 512948 w 659486"/>
                <a:gd name="connsiteY57" fmla="*/ 482710 h 643118"/>
                <a:gd name="connsiteX58" fmla="*/ 516992 w 659486"/>
                <a:gd name="connsiteY58" fmla="*/ 469588 h 643118"/>
                <a:gd name="connsiteX59" fmla="*/ 524832 w 659486"/>
                <a:gd name="connsiteY59" fmla="*/ 462986 h 643118"/>
                <a:gd name="connsiteX60" fmla="*/ 550333 w 659486"/>
                <a:gd name="connsiteY60" fmla="*/ 454816 h 643118"/>
                <a:gd name="connsiteX61" fmla="*/ 566756 w 659486"/>
                <a:gd name="connsiteY61" fmla="*/ 444088 h 643118"/>
                <a:gd name="connsiteX62" fmla="*/ 575091 w 659486"/>
                <a:gd name="connsiteY62" fmla="*/ 435835 h 643118"/>
                <a:gd name="connsiteX63" fmla="*/ 593577 w 659486"/>
                <a:gd name="connsiteY63" fmla="*/ 412562 h 643118"/>
                <a:gd name="connsiteX64" fmla="*/ 601335 w 659486"/>
                <a:gd name="connsiteY64" fmla="*/ 381037 h 643118"/>
                <a:gd name="connsiteX65" fmla="*/ 581694 w 659486"/>
                <a:gd name="connsiteY65" fmla="*/ 355123 h 643118"/>
                <a:gd name="connsiteX66" fmla="*/ 567416 w 659486"/>
                <a:gd name="connsiteY66" fmla="*/ 349842 h 643118"/>
                <a:gd name="connsiteX67" fmla="*/ 562712 w 659486"/>
                <a:gd name="connsiteY67" fmla="*/ 349594 h 643118"/>
                <a:gd name="connsiteX68" fmla="*/ 547032 w 659486"/>
                <a:gd name="connsiteY68" fmla="*/ 350584 h 643118"/>
                <a:gd name="connsiteX69" fmla="*/ 527473 w 659486"/>
                <a:gd name="connsiteY69" fmla="*/ 356526 h 643118"/>
                <a:gd name="connsiteX70" fmla="*/ 525245 w 659486"/>
                <a:gd name="connsiteY70" fmla="*/ 357599 h 643118"/>
                <a:gd name="connsiteX71" fmla="*/ 524172 w 659486"/>
                <a:gd name="connsiteY71" fmla="*/ 355288 h 643118"/>
                <a:gd name="connsiteX72" fmla="*/ 525410 w 659486"/>
                <a:gd name="connsiteY72" fmla="*/ 341259 h 643118"/>
                <a:gd name="connsiteX73" fmla="*/ 524337 w 659486"/>
                <a:gd name="connsiteY73" fmla="*/ 330613 h 643118"/>
                <a:gd name="connsiteX74" fmla="*/ 525245 w 659486"/>
                <a:gd name="connsiteY74" fmla="*/ 321205 h 643118"/>
                <a:gd name="connsiteX75" fmla="*/ 525328 w 659486"/>
                <a:gd name="connsiteY75" fmla="*/ 316088 h 643118"/>
                <a:gd name="connsiteX76" fmla="*/ 525328 w 659486"/>
                <a:gd name="connsiteY76" fmla="*/ 306515 h 643118"/>
                <a:gd name="connsiteX77" fmla="*/ 522934 w 659486"/>
                <a:gd name="connsiteY77" fmla="*/ 301563 h 643118"/>
                <a:gd name="connsiteX78" fmla="*/ 512701 w 659486"/>
                <a:gd name="connsiteY78" fmla="*/ 296694 h 643118"/>
                <a:gd name="connsiteX79" fmla="*/ 508822 w 659486"/>
                <a:gd name="connsiteY79" fmla="*/ 296116 h 643118"/>
                <a:gd name="connsiteX80" fmla="*/ 491574 w 659486"/>
                <a:gd name="connsiteY80" fmla="*/ 294631 h 643118"/>
                <a:gd name="connsiteX81" fmla="*/ 468136 w 659486"/>
                <a:gd name="connsiteY81" fmla="*/ 295044 h 643118"/>
                <a:gd name="connsiteX82" fmla="*/ 462277 w 659486"/>
                <a:gd name="connsiteY82" fmla="*/ 296034 h 643118"/>
                <a:gd name="connsiteX83" fmla="*/ 436281 w 659486"/>
                <a:gd name="connsiteY83" fmla="*/ 296034 h 643118"/>
                <a:gd name="connsiteX84" fmla="*/ 414411 w 659486"/>
                <a:gd name="connsiteY84" fmla="*/ 298840 h 643118"/>
                <a:gd name="connsiteX85" fmla="*/ 390808 w 659486"/>
                <a:gd name="connsiteY85" fmla="*/ 300655 h 643118"/>
                <a:gd name="connsiteX86" fmla="*/ 386187 w 659486"/>
                <a:gd name="connsiteY86" fmla="*/ 297189 h 643118"/>
                <a:gd name="connsiteX87" fmla="*/ 383216 w 659486"/>
                <a:gd name="connsiteY87" fmla="*/ 288937 h 643118"/>
                <a:gd name="connsiteX88" fmla="*/ 375871 w 659486"/>
                <a:gd name="connsiteY88" fmla="*/ 262941 h 643118"/>
                <a:gd name="connsiteX89" fmla="*/ 371745 w 659486"/>
                <a:gd name="connsiteY89" fmla="*/ 234716 h 643118"/>
                <a:gd name="connsiteX90" fmla="*/ 368939 w 659486"/>
                <a:gd name="connsiteY90" fmla="*/ 216560 h 643118"/>
                <a:gd name="connsiteX91" fmla="*/ 364235 w 659486"/>
                <a:gd name="connsiteY91" fmla="*/ 205502 h 643118"/>
                <a:gd name="connsiteX92" fmla="*/ 359035 w 659486"/>
                <a:gd name="connsiteY92" fmla="*/ 203438 h 643118"/>
                <a:gd name="connsiteX93" fmla="*/ 354001 w 659486"/>
                <a:gd name="connsiteY93" fmla="*/ 212434 h 643118"/>
                <a:gd name="connsiteX94" fmla="*/ 360851 w 659486"/>
                <a:gd name="connsiteY94" fmla="*/ 233313 h 643118"/>
                <a:gd name="connsiteX95" fmla="*/ 364895 w 659486"/>
                <a:gd name="connsiteY95" fmla="*/ 254523 h 643118"/>
                <a:gd name="connsiteX96" fmla="*/ 369269 w 659486"/>
                <a:gd name="connsiteY96" fmla="*/ 278621 h 643118"/>
                <a:gd name="connsiteX97" fmla="*/ 374468 w 659486"/>
                <a:gd name="connsiteY97" fmla="*/ 295374 h 643118"/>
                <a:gd name="connsiteX98" fmla="*/ 369104 w 659486"/>
                <a:gd name="connsiteY98" fmla="*/ 300903 h 643118"/>
                <a:gd name="connsiteX99" fmla="*/ 324044 w 659486"/>
                <a:gd name="connsiteY99" fmla="*/ 300821 h 643118"/>
                <a:gd name="connsiteX100" fmla="*/ 295655 w 659486"/>
                <a:gd name="connsiteY100" fmla="*/ 298675 h 643118"/>
                <a:gd name="connsiteX101" fmla="*/ 290538 w 659486"/>
                <a:gd name="connsiteY101" fmla="*/ 292568 h 643118"/>
                <a:gd name="connsiteX102" fmla="*/ 286082 w 659486"/>
                <a:gd name="connsiteY102" fmla="*/ 273174 h 643118"/>
                <a:gd name="connsiteX103" fmla="*/ 283276 w 659486"/>
                <a:gd name="connsiteY103" fmla="*/ 250892 h 643118"/>
                <a:gd name="connsiteX104" fmla="*/ 283276 w 659486"/>
                <a:gd name="connsiteY104" fmla="*/ 230012 h 643118"/>
                <a:gd name="connsiteX105" fmla="*/ 276838 w 659486"/>
                <a:gd name="connsiteY105" fmla="*/ 223163 h 643118"/>
                <a:gd name="connsiteX106" fmla="*/ 269163 w 659486"/>
                <a:gd name="connsiteY106" fmla="*/ 230260 h 643118"/>
                <a:gd name="connsiteX107" fmla="*/ 269163 w 659486"/>
                <a:gd name="connsiteY107" fmla="*/ 235459 h 643118"/>
                <a:gd name="connsiteX108" fmla="*/ 265120 w 659486"/>
                <a:gd name="connsiteY108" fmla="*/ 257329 h 643118"/>
                <a:gd name="connsiteX109" fmla="*/ 262066 w 659486"/>
                <a:gd name="connsiteY109" fmla="*/ 272596 h 643118"/>
                <a:gd name="connsiteX110" fmla="*/ 259178 w 659486"/>
                <a:gd name="connsiteY110" fmla="*/ 280271 h 643118"/>
                <a:gd name="connsiteX111" fmla="*/ 255134 w 659486"/>
                <a:gd name="connsiteY111" fmla="*/ 293971 h 643118"/>
                <a:gd name="connsiteX112" fmla="*/ 244075 w 659486"/>
                <a:gd name="connsiteY112" fmla="*/ 300903 h 643118"/>
                <a:gd name="connsiteX113" fmla="*/ 243828 w 659486"/>
                <a:gd name="connsiteY113" fmla="*/ 300903 h 643118"/>
                <a:gd name="connsiteX114" fmla="*/ 232274 w 659486"/>
                <a:gd name="connsiteY114" fmla="*/ 300160 h 643118"/>
                <a:gd name="connsiteX115" fmla="*/ 221793 w 659486"/>
                <a:gd name="connsiteY115" fmla="*/ 300903 h 643118"/>
                <a:gd name="connsiteX116" fmla="*/ 205287 w 659486"/>
                <a:gd name="connsiteY116" fmla="*/ 303049 h 643118"/>
                <a:gd name="connsiteX117" fmla="*/ 201656 w 659486"/>
                <a:gd name="connsiteY117" fmla="*/ 300738 h 643118"/>
                <a:gd name="connsiteX118" fmla="*/ 202317 w 659486"/>
                <a:gd name="connsiteY118" fmla="*/ 297437 h 643118"/>
                <a:gd name="connsiteX119" fmla="*/ 204297 w 659486"/>
                <a:gd name="connsiteY119" fmla="*/ 288937 h 643118"/>
                <a:gd name="connsiteX120" fmla="*/ 207763 w 659486"/>
                <a:gd name="connsiteY120" fmla="*/ 272018 h 643118"/>
                <a:gd name="connsiteX121" fmla="*/ 210157 w 659486"/>
                <a:gd name="connsiteY121" fmla="*/ 262363 h 643118"/>
                <a:gd name="connsiteX122" fmla="*/ 215191 w 659486"/>
                <a:gd name="connsiteY122" fmla="*/ 246105 h 643118"/>
                <a:gd name="connsiteX123" fmla="*/ 217171 w 659486"/>
                <a:gd name="connsiteY123" fmla="*/ 236862 h 643118"/>
                <a:gd name="connsiteX124" fmla="*/ 222866 w 659486"/>
                <a:gd name="connsiteY124" fmla="*/ 222007 h 643118"/>
                <a:gd name="connsiteX125" fmla="*/ 229633 w 659486"/>
                <a:gd name="connsiteY125" fmla="*/ 212104 h 643118"/>
                <a:gd name="connsiteX126" fmla="*/ 229633 w 659486"/>
                <a:gd name="connsiteY126" fmla="*/ 199230 h 643118"/>
                <a:gd name="connsiteX127" fmla="*/ 224269 w 659486"/>
                <a:gd name="connsiteY127" fmla="*/ 197497 h 643118"/>
                <a:gd name="connsiteX128" fmla="*/ 215603 w 659486"/>
                <a:gd name="connsiteY128" fmla="*/ 204924 h 643118"/>
                <a:gd name="connsiteX129" fmla="*/ 207433 w 659486"/>
                <a:gd name="connsiteY129" fmla="*/ 235211 h 643118"/>
                <a:gd name="connsiteX130" fmla="*/ 204297 w 659486"/>
                <a:gd name="connsiteY130" fmla="*/ 250974 h 643118"/>
                <a:gd name="connsiteX131" fmla="*/ 200088 w 659486"/>
                <a:gd name="connsiteY131" fmla="*/ 266407 h 643118"/>
                <a:gd name="connsiteX132" fmla="*/ 195962 w 659486"/>
                <a:gd name="connsiteY132" fmla="*/ 282417 h 643118"/>
                <a:gd name="connsiteX133" fmla="*/ 192991 w 659486"/>
                <a:gd name="connsiteY133" fmla="*/ 301151 h 643118"/>
                <a:gd name="connsiteX134" fmla="*/ 182675 w 659486"/>
                <a:gd name="connsiteY134" fmla="*/ 306515 h 643118"/>
                <a:gd name="connsiteX135" fmla="*/ 165097 w 659486"/>
                <a:gd name="connsiteY135" fmla="*/ 306515 h 643118"/>
                <a:gd name="connsiteX136" fmla="*/ 147271 w 659486"/>
                <a:gd name="connsiteY136" fmla="*/ 308826 h 643118"/>
                <a:gd name="connsiteX137" fmla="*/ 145868 w 659486"/>
                <a:gd name="connsiteY137" fmla="*/ 308826 h 643118"/>
                <a:gd name="connsiteX138" fmla="*/ 141081 w 659486"/>
                <a:gd name="connsiteY138" fmla="*/ 304947 h 643118"/>
                <a:gd name="connsiteX139" fmla="*/ 150159 w 659486"/>
                <a:gd name="connsiteY139" fmla="*/ 278456 h 643118"/>
                <a:gd name="connsiteX140" fmla="*/ 164932 w 659486"/>
                <a:gd name="connsiteY140" fmla="*/ 246930 h 643118"/>
                <a:gd name="connsiteX141" fmla="*/ 170544 w 659486"/>
                <a:gd name="connsiteY141" fmla="*/ 237770 h 643118"/>
                <a:gd name="connsiteX142" fmla="*/ 183088 w 659486"/>
                <a:gd name="connsiteY142" fmla="*/ 218211 h 643118"/>
                <a:gd name="connsiteX143" fmla="*/ 186306 w 659486"/>
                <a:gd name="connsiteY143" fmla="*/ 211196 h 643118"/>
                <a:gd name="connsiteX144" fmla="*/ 185233 w 659486"/>
                <a:gd name="connsiteY144" fmla="*/ 206575 h 643118"/>
                <a:gd name="connsiteX145" fmla="*/ 178054 w 659486"/>
                <a:gd name="connsiteY145" fmla="*/ 206822 h 643118"/>
                <a:gd name="connsiteX146" fmla="*/ 170544 w 659486"/>
                <a:gd name="connsiteY146" fmla="*/ 215818 h 643118"/>
                <a:gd name="connsiteX147" fmla="*/ 154616 w 659486"/>
                <a:gd name="connsiteY147" fmla="*/ 249324 h 643118"/>
                <a:gd name="connsiteX148" fmla="*/ 135139 w 659486"/>
                <a:gd name="connsiteY148" fmla="*/ 290917 h 643118"/>
                <a:gd name="connsiteX149" fmla="*/ 130023 w 659486"/>
                <a:gd name="connsiteY149" fmla="*/ 304122 h 643118"/>
                <a:gd name="connsiteX150" fmla="*/ 122760 w 659486"/>
                <a:gd name="connsiteY150" fmla="*/ 309733 h 643118"/>
                <a:gd name="connsiteX151" fmla="*/ 106420 w 659486"/>
                <a:gd name="connsiteY151" fmla="*/ 308908 h 643118"/>
                <a:gd name="connsiteX152" fmla="*/ 102954 w 659486"/>
                <a:gd name="connsiteY152" fmla="*/ 308908 h 643118"/>
                <a:gd name="connsiteX153" fmla="*/ 79021 w 659486"/>
                <a:gd name="connsiteY153" fmla="*/ 308908 h 643118"/>
                <a:gd name="connsiteX154" fmla="*/ 74482 w 659486"/>
                <a:gd name="connsiteY154" fmla="*/ 309733 h 643118"/>
                <a:gd name="connsiteX155" fmla="*/ 67797 w 659486"/>
                <a:gd name="connsiteY155" fmla="*/ 316583 h 643118"/>
                <a:gd name="connsiteX156" fmla="*/ 77205 w 659486"/>
                <a:gd name="connsiteY156" fmla="*/ 322855 h 643118"/>
                <a:gd name="connsiteX157" fmla="*/ 92721 w 659486"/>
                <a:gd name="connsiteY157" fmla="*/ 322855 h 643118"/>
                <a:gd name="connsiteX158" fmla="*/ 94371 w 659486"/>
                <a:gd name="connsiteY158" fmla="*/ 323268 h 643118"/>
                <a:gd name="connsiteX159" fmla="*/ 93546 w 659486"/>
                <a:gd name="connsiteY159" fmla="*/ 324258 h 643118"/>
                <a:gd name="connsiteX160" fmla="*/ 93216 w 659486"/>
                <a:gd name="connsiteY160" fmla="*/ 330695 h 643118"/>
                <a:gd name="connsiteX161" fmla="*/ 100065 w 659486"/>
                <a:gd name="connsiteY161" fmla="*/ 346293 h 643118"/>
                <a:gd name="connsiteX162" fmla="*/ 105842 w 659486"/>
                <a:gd name="connsiteY162" fmla="*/ 365852 h 643118"/>
                <a:gd name="connsiteX163" fmla="*/ 108566 w 659486"/>
                <a:gd name="connsiteY163" fmla="*/ 372454 h 643118"/>
                <a:gd name="connsiteX164" fmla="*/ 108318 w 659486"/>
                <a:gd name="connsiteY164" fmla="*/ 374600 h 643118"/>
                <a:gd name="connsiteX165" fmla="*/ 105100 w 659486"/>
                <a:gd name="connsiteY165" fmla="*/ 375012 h 643118"/>
                <a:gd name="connsiteX166" fmla="*/ 100561 w 659486"/>
                <a:gd name="connsiteY166" fmla="*/ 372784 h 643118"/>
                <a:gd name="connsiteX167" fmla="*/ 74317 w 659486"/>
                <a:gd name="connsiteY167" fmla="*/ 370638 h 643118"/>
                <a:gd name="connsiteX168" fmla="*/ 57894 w 659486"/>
                <a:gd name="connsiteY168" fmla="*/ 379386 h 643118"/>
                <a:gd name="connsiteX169" fmla="*/ 45928 w 659486"/>
                <a:gd name="connsiteY169" fmla="*/ 399688 h 643118"/>
                <a:gd name="connsiteX170" fmla="*/ 43947 w 659486"/>
                <a:gd name="connsiteY170" fmla="*/ 409426 h 643118"/>
                <a:gd name="connsiteX171" fmla="*/ 42544 w 659486"/>
                <a:gd name="connsiteY171" fmla="*/ 424033 h 643118"/>
                <a:gd name="connsiteX172" fmla="*/ 49559 w 659486"/>
                <a:gd name="connsiteY172" fmla="*/ 445408 h 643118"/>
                <a:gd name="connsiteX173" fmla="*/ 50219 w 659486"/>
                <a:gd name="connsiteY173" fmla="*/ 446893 h 643118"/>
                <a:gd name="connsiteX174" fmla="*/ 62681 w 659486"/>
                <a:gd name="connsiteY174" fmla="*/ 457127 h 643118"/>
                <a:gd name="connsiteX175" fmla="*/ 73079 w 659486"/>
                <a:gd name="connsiteY175" fmla="*/ 468103 h 643118"/>
                <a:gd name="connsiteX176" fmla="*/ 78526 w 659486"/>
                <a:gd name="connsiteY176" fmla="*/ 471322 h 643118"/>
                <a:gd name="connsiteX177" fmla="*/ 89667 w 659486"/>
                <a:gd name="connsiteY177" fmla="*/ 477181 h 643118"/>
                <a:gd name="connsiteX178" fmla="*/ 88924 w 659486"/>
                <a:gd name="connsiteY178" fmla="*/ 486919 h 643118"/>
                <a:gd name="connsiteX179" fmla="*/ 83560 w 659486"/>
                <a:gd name="connsiteY179" fmla="*/ 496657 h 643118"/>
                <a:gd name="connsiteX180" fmla="*/ 83560 w 659486"/>
                <a:gd name="connsiteY180" fmla="*/ 506478 h 643118"/>
                <a:gd name="connsiteX181" fmla="*/ 83230 w 659486"/>
                <a:gd name="connsiteY181" fmla="*/ 515391 h 643118"/>
                <a:gd name="connsiteX182" fmla="*/ 83395 w 659486"/>
                <a:gd name="connsiteY182" fmla="*/ 525211 h 643118"/>
                <a:gd name="connsiteX183" fmla="*/ 98085 w 659486"/>
                <a:gd name="connsiteY183" fmla="*/ 546916 h 643118"/>
                <a:gd name="connsiteX184" fmla="*/ 105512 w 659486"/>
                <a:gd name="connsiteY184" fmla="*/ 553023 h 643118"/>
                <a:gd name="connsiteX185" fmla="*/ 127464 w 659486"/>
                <a:gd name="connsiteY185" fmla="*/ 566640 h 643118"/>
                <a:gd name="connsiteX186" fmla="*/ 137780 w 659486"/>
                <a:gd name="connsiteY186" fmla="*/ 572665 h 643118"/>
                <a:gd name="connsiteX187" fmla="*/ 140339 w 659486"/>
                <a:gd name="connsiteY187" fmla="*/ 574645 h 643118"/>
                <a:gd name="connsiteX188" fmla="*/ 168811 w 659486"/>
                <a:gd name="connsiteY188" fmla="*/ 587932 h 643118"/>
                <a:gd name="connsiteX189" fmla="*/ 184408 w 659486"/>
                <a:gd name="connsiteY189" fmla="*/ 597340 h 643118"/>
                <a:gd name="connsiteX190" fmla="*/ 201904 w 659486"/>
                <a:gd name="connsiteY190" fmla="*/ 612773 h 643118"/>
                <a:gd name="connsiteX191" fmla="*/ 207186 w 659486"/>
                <a:gd name="connsiteY191" fmla="*/ 624327 h 643118"/>
                <a:gd name="connsiteX192" fmla="*/ 208424 w 659486"/>
                <a:gd name="connsiteY192" fmla="*/ 638934 h 643118"/>
                <a:gd name="connsiteX193" fmla="*/ 201739 w 659486"/>
                <a:gd name="connsiteY193" fmla="*/ 641905 h 643118"/>
                <a:gd name="connsiteX194" fmla="*/ 192578 w 659486"/>
                <a:gd name="connsiteY194" fmla="*/ 636293 h 643118"/>
                <a:gd name="connsiteX195" fmla="*/ 173184 w 659486"/>
                <a:gd name="connsiteY195" fmla="*/ 621603 h 643118"/>
                <a:gd name="connsiteX196" fmla="*/ 144135 w 659486"/>
                <a:gd name="connsiteY196" fmla="*/ 609389 h 643118"/>
                <a:gd name="connsiteX197" fmla="*/ 123421 w 659486"/>
                <a:gd name="connsiteY197" fmla="*/ 604520 h 643118"/>
                <a:gd name="connsiteX198" fmla="*/ 105842 w 659486"/>
                <a:gd name="connsiteY198" fmla="*/ 597340 h 643118"/>
                <a:gd name="connsiteX199" fmla="*/ 76298 w 659486"/>
                <a:gd name="connsiteY199" fmla="*/ 584796 h 643118"/>
                <a:gd name="connsiteX200" fmla="*/ 55418 w 659486"/>
                <a:gd name="connsiteY200" fmla="*/ 567218 h 643118"/>
                <a:gd name="connsiteX201" fmla="*/ 45515 w 659486"/>
                <a:gd name="connsiteY201" fmla="*/ 550878 h 643118"/>
                <a:gd name="connsiteX202" fmla="*/ 33796 w 659486"/>
                <a:gd name="connsiteY202" fmla="*/ 522323 h 643118"/>
                <a:gd name="connsiteX203" fmla="*/ 28514 w 659486"/>
                <a:gd name="connsiteY203" fmla="*/ 507881 h 643118"/>
                <a:gd name="connsiteX204" fmla="*/ 26864 w 659486"/>
                <a:gd name="connsiteY204" fmla="*/ 499133 h 643118"/>
                <a:gd name="connsiteX205" fmla="*/ 24801 w 659486"/>
                <a:gd name="connsiteY205" fmla="*/ 491128 h 643118"/>
                <a:gd name="connsiteX206" fmla="*/ 19684 w 659486"/>
                <a:gd name="connsiteY206" fmla="*/ 473715 h 643118"/>
                <a:gd name="connsiteX207" fmla="*/ 10606 w 659486"/>
                <a:gd name="connsiteY207" fmla="*/ 443180 h 643118"/>
                <a:gd name="connsiteX208" fmla="*/ 1528 w 659486"/>
                <a:gd name="connsiteY208" fmla="*/ 421888 h 643118"/>
                <a:gd name="connsiteX209" fmla="*/ 1528 w 659486"/>
                <a:gd name="connsiteY209" fmla="*/ 420732 h 643118"/>
                <a:gd name="connsiteX210" fmla="*/ 290 w 659486"/>
                <a:gd name="connsiteY210" fmla="*/ 381119 h 643118"/>
                <a:gd name="connsiteX211" fmla="*/ 4169 w 659486"/>
                <a:gd name="connsiteY211" fmla="*/ 368575 h 643118"/>
                <a:gd name="connsiteX212" fmla="*/ 10193 w 659486"/>
                <a:gd name="connsiteY212" fmla="*/ 342084 h 643118"/>
                <a:gd name="connsiteX213" fmla="*/ 12917 w 659486"/>
                <a:gd name="connsiteY213" fmla="*/ 332676 h 643118"/>
                <a:gd name="connsiteX214" fmla="*/ 26781 w 659486"/>
                <a:gd name="connsiteY214" fmla="*/ 299087 h 643118"/>
                <a:gd name="connsiteX215" fmla="*/ 37015 w 659486"/>
                <a:gd name="connsiteY215" fmla="*/ 271193 h 643118"/>
                <a:gd name="connsiteX216" fmla="*/ 47496 w 659486"/>
                <a:gd name="connsiteY216" fmla="*/ 249241 h 643118"/>
                <a:gd name="connsiteX217" fmla="*/ 56656 w 659486"/>
                <a:gd name="connsiteY217" fmla="*/ 222090 h 643118"/>
                <a:gd name="connsiteX218" fmla="*/ 63506 w 659486"/>
                <a:gd name="connsiteY218" fmla="*/ 203521 h 643118"/>
                <a:gd name="connsiteX219" fmla="*/ 89254 w 659486"/>
                <a:gd name="connsiteY219" fmla="*/ 160029 h 643118"/>
                <a:gd name="connsiteX220" fmla="*/ 97260 w 659486"/>
                <a:gd name="connsiteY220" fmla="*/ 140718 h 643118"/>
                <a:gd name="connsiteX221" fmla="*/ 116653 w 659486"/>
                <a:gd name="connsiteY221" fmla="*/ 110761 h 643118"/>
                <a:gd name="connsiteX222" fmla="*/ 132168 w 659486"/>
                <a:gd name="connsiteY222" fmla="*/ 92274 h 643118"/>
                <a:gd name="connsiteX223" fmla="*/ 151562 w 659486"/>
                <a:gd name="connsiteY223" fmla="*/ 69250 h 643118"/>
                <a:gd name="connsiteX224" fmla="*/ 172194 w 659486"/>
                <a:gd name="connsiteY224" fmla="*/ 43253 h 643118"/>
                <a:gd name="connsiteX225" fmla="*/ 182427 w 659486"/>
                <a:gd name="connsiteY225" fmla="*/ 33350 h 643118"/>
                <a:gd name="connsiteX226" fmla="*/ 184573 w 659486"/>
                <a:gd name="connsiteY226" fmla="*/ 31205 h 643118"/>
                <a:gd name="connsiteX227" fmla="*/ 195054 w 659486"/>
                <a:gd name="connsiteY227" fmla="*/ 26335 h 643118"/>
                <a:gd name="connsiteX228" fmla="*/ 220472 w 659486"/>
                <a:gd name="connsiteY228" fmla="*/ 27739 h 643118"/>
                <a:gd name="connsiteX229" fmla="*/ 230871 w 659486"/>
                <a:gd name="connsiteY229" fmla="*/ 30957 h 643118"/>
                <a:gd name="connsiteX230" fmla="*/ 240444 w 659486"/>
                <a:gd name="connsiteY230" fmla="*/ 31700 h 643118"/>
                <a:gd name="connsiteX231" fmla="*/ 250512 w 659486"/>
                <a:gd name="connsiteY231" fmla="*/ 32608 h 643118"/>
                <a:gd name="connsiteX232" fmla="*/ 273785 w 659486"/>
                <a:gd name="connsiteY232" fmla="*/ 42428 h 643118"/>
                <a:gd name="connsiteX233" fmla="*/ 285009 w 659486"/>
                <a:gd name="connsiteY233" fmla="*/ 39540 h 643118"/>
                <a:gd name="connsiteX234" fmla="*/ 285916 w 659486"/>
                <a:gd name="connsiteY234" fmla="*/ 32112 h 643118"/>
                <a:gd name="connsiteX235" fmla="*/ 295902 w 659486"/>
                <a:gd name="connsiteY235" fmla="*/ 11233 h 643118"/>
                <a:gd name="connsiteX236" fmla="*/ 297058 w 659486"/>
                <a:gd name="connsiteY236" fmla="*/ 10820 h 643118"/>
                <a:gd name="connsiteX237" fmla="*/ 315379 w 659486"/>
                <a:gd name="connsiteY237" fmla="*/ 6777 h 643118"/>
                <a:gd name="connsiteX238" fmla="*/ 350453 w 659486"/>
                <a:gd name="connsiteY238" fmla="*/ 1000 h 643118"/>
                <a:gd name="connsiteX239" fmla="*/ 380162 w 659486"/>
                <a:gd name="connsiteY239" fmla="*/ 2320 h 643118"/>
                <a:gd name="connsiteX240" fmla="*/ 410780 w 659486"/>
                <a:gd name="connsiteY240" fmla="*/ 9830 h 643118"/>
                <a:gd name="connsiteX241" fmla="*/ 435868 w 659486"/>
                <a:gd name="connsiteY241" fmla="*/ 16102 h 643118"/>
                <a:gd name="connsiteX242" fmla="*/ 454272 w 659486"/>
                <a:gd name="connsiteY242" fmla="*/ 24272 h 643118"/>
                <a:gd name="connsiteX243" fmla="*/ 478122 w 659486"/>
                <a:gd name="connsiteY243" fmla="*/ 35661 h 643118"/>
                <a:gd name="connsiteX244" fmla="*/ 497186 w 659486"/>
                <a:gd name="connsiteY244" fmla="*/ 43831 h 643118"/>
                <a:gd name="connsiteX245" fmla="*/ 501807 w 659486"/>
                <a:gd name="connsiteY245" fmla="*/ 47215 h 643118"/>
                <a:gd name="connsiteX246" fmla="*/ 516827 w 659486"/>
                <a:gd name="connsiteY246" fmla="*/ 56623 h 643118"/>
                <a:gd name="connsiteX247" fmla="*/ 520458 w 659486"/>
                <a:gd name="connsiteY247" fmla="*/ 59181 h 643118"/>
                <a:gd name="connsiteX248" fmla="*/ 535891 w 659486"/>
                <a:gd name="connsiteY248" fmla="*/ 75439 h 643118"/>
                <a:gd name="connsiteX249" fmla="*/ 550333 w 659486"/>
                <a:gd name="connsiteY249" fmla="*/ 93182 h 643118"/>
                <a:gd name="connsiteX250" fmla="*/ 556028 w 659486"/>
                <a:gd name="connsiteY250" fmla="*/ 101683 h 643118"/>
                <a:gd name="connsiteX251" fmla="*/ 573193 w 659486"/>
                <a:gd name="connsiteY251" fmla="*/ 127184 h 643118"/>
                <a:gd name="connsiteX252" fmla="*/ 589616 w 659486"/>
                <a:gd name="connsiteY252" fmla="*/ 147733 h 643118"/>
                <a:gd name="connsiteX253" fmla="*/ 601995 w 659486"/>
                <a:gd name="connsiteY253" fmla="*/ 166136 h 643118"/>
                <a:gd name="connsiteX254" fmla="*/ 608350 w 659486"/>
                <a:gd name="connsiteY254" fmla="*/ 183137 h 643118"/>
                <a:gd name="connsiteX255" fmla="*/ 612063 w 659486"/>
                <a:gd name="connsiteY255" fmla="*/ 192875 h 643118"/>
                <a:gd name="connsiteX256" fmla="*/ 615200 w 659486"/>
                <a:gd name="connsiteY256" fmla="*/ 203438 h 643118"/>
                <a:gd name="connsiteX257" fmla="*/ 615282 w 659486"/>
                <a:gd name="connsiteY257" fmla="*/ 205667 h 643118"/>
                <a:gd name="connsiteX258" fmla="*/ 620151 w 659486"/>
                <a:gd name="connsiteY258" fmla="*/ 222667 h 643118"/>
                <a:gd name="connsiteX259" fmla="*/ 625268 w 659486"/>
                <a:gd name="connsiteY259" fmla="*/ 238925 h 643118"/>
                <a:gd name="connsiteX260" fmla="*/ 633025 w 659486"/>
                <a:gd name="connsiteY260" fmla="*/ 255431 h 643118"/>
                <a:gd name="connsiteX261" fmla="*/ 638142 w 659486"/>
                <a:gd name="connsiteY261" fmla="*/ 268222 h 643118"/>
                <a:gd name="connsiteX262" fmla="*/ 643671 w 659486"/>
                <a:gd name="connsiteY262" fmla="*/ 280849 h 643118"/>
                <a:gd name="connsiteX263" fmla="*/ 657371 w 659486"/>
                <a:gd name="connsiteY263" fmla="*/ 325744 h 643118"/>
                <a:gd name="connsiteX264" fmla="*/ 657371 w 659486"/>
                <a:gd name="connsiteY264" fmla="*/ 328632 h 643118"/>
                <a:gd name="connsiteX265" fmla="*/ 658526 w 659486"/>
                <a:gd name="connsiteY265" fmla="*/ 343322 h 643118"/>
                <a:gd name="connsiteX266" fmla="*/ 588213 w 659486"/>
                <a:gd name="connsiteY266" fmla="*/ 332098 h 643118"/>
                <a:gd name="connsiteX267" fmla="*/ 591514 w 659486"/>
                <a:gd name="connsiteY267" fmla="*/ 325661 h 643118"/>
                <a:gd name="connsiteX268" fmla="*/ 588296 w 659486"/>
                <a:gd name="connsiteY268" fmla="*/ 304699 h 643118"/>
                <a:gd name="connsiteX269" fmla="*/ 583509 w 659486"/>
                <a:gd name="connsiteY269" fmla="*/ 293558 h 643118"/>
                <a:gd name="connsiteX270" fmla="*/ 583097 w 659486"/>
                <a:gd name="connsiteY270" fmla="*/ 290835 h 643118"/>
                <a:gd name="connsiteX271" fmla="*/ 580208 w 659486"/>
                <a:gd name="connsiteY271" fmla="*/ 279033 h 643118"/>
                <a:gd name="connsiteX272" fmla="*/ 576164 w 659486"/>
                <a:gd name="connsiteY272" fmla="*/ 267067 h 643118"/>
                <a:gd name="connsiteX273" fmla="*/ 566178 w 659486"/>
                <a:gd name="connsiteY273" fmla="*/ 236779 h 643118"/>
                <a:gd name="connsiteX274" fmla="*/ 564775 w 659486"/>
                <a:gd name="connsiteY274" fmla="*/ 232075 h 643118"/>
                <a:gd name="connsiteX275" fmla="*/ 558999 w 659486"/>
                <a:gd name="connsiteY275" fmla="*/ 213094 h 643118"/>
                <a:gd name="connsiteX276" fmla="*/ 553717 w 659486"/>
                <a:gd name="connsiteY276" fmla="*/ 203356 h 643118"/>
                <a:gd name="connsiteX277" fmla="*/ 543566 w 659486"/>
                <a:gd name="connsiteY277" fmla="*/ 182394 h 643118"/>
                <a:gd name="connsiteX278" fmla="*/ 531270 w 659486"/>
                <a:gd name="connsiteY278" fmla="*/ 179506 h 643118"/>
                <a:gd name="connsiteX279" fmla="*/ 524255 w 659486"/>
                <a:gd name="connsiteY279" fmla="*/ 178433 h 643118"/>
                <a:gd name="connsiteX280" fmla="*/ 499827 w 659486"/>
                <a:gd name="connsiteY280" fmla="*/ 153675 h 643118"/>
                <a:gd name="connsiteX281" fmla="*/ 487943 w 659486"/>
                <a:gd name="connsiteY281" fmla="*/ 143854 h 643118"/>
                <a:gd name="connsiteX282" fmla="*/ 484477 w 659486"/>
                <a:gd name="connsiteY282" fmla="*/ 140388 h 643118"/>
                <a:gd name="connsiteX283" fmla="*/ 473005 w 659486"/>
                <a:gd name="connsiteY283" fmla="*/ 128091 h 643118"/>
                <a:gd name="connsiteX284" fmla="*/ 464340 w 659486"/>
                <a:gd name="connsiteY284" fmla="*/ 126441 h 643118"/>
                <a:gd name="connsiteX285" fmla="*/ 461864 w 659486"/>
                <a:gd name="connsiteY285" fmla="*/ 136344 h 643118"/>
                <a:gd name="connsiteX286" fmla="*/ 473253 w 659486"/>
                <a:gd name="connsiteY286" fmla="*/ 146990 h 643118"/>
                <a:gd name="connsiteX287" fmla="*/ 481671 w 659486"/>
                <a:gd name="connsiteY287" fmla="*/ 164981 h 643118"/>
                <a:gd name="connsiteX288" fmla="*/ 483239 w 659486"/>
                <a:gd name="connsiteY288" fmla="*/ 176700 h 643118"/>
                <a:gd name="connsiteX289" fmla="*/ 484394 w 659486"/>
                <a:gd name="connsiteY289" fmla="*/ 198322 h 643118"/>
                <a:gd name="connsiteX290" fmla="*/ 482991 w 659486"/>
                <a:gd name="connsiteY290" fmla="*/ 199807 h 643118"/>
                <a:gd name="connsiteX291" fmla="*/ 481671 w 659486"/>
                <a:gd name="connsiteY291" fmla="*/ 198817 h 643118"/>
                <a:gd name="connsiteX292" fmla="*/ 475811 w 659486"/>
                <a:gd name="connsiteY292" fmla="*/ 190977 h 643118"/>
                <a:gd name="connsiteX293" fmla="*/ 463432 w 659486"/>
                <a:gd name="connsiteY293" fmla="*/ 176039 h 643118"/>
                <a:gd name="connsiteX294" fmla="*/ 440902 w 659486"/>
                <a:gd name="connsiteY294" fmla="*/ 145422 h 643118"/>
                <a:gd name="connsiteX295" fmla="*/ 421756 w 659486"/>
                <a:gd name="connsiteY295" fmla="*/ 141791 h 643118"/>
                <a:gd name="connsiteX296" fmla="*/ 416969 w 659486"/>
                <a:gd name="connsiteY296" fmla="*/ 145835 h 643118"/>
                <a:gd name="connsiteX297" fmla="*/ 422581 w 659486"/>
                <a:gd name="connsiteY297" fmla="*/ 150043 h 643118"/>
                <a:gd name="connsiteX298" fmla="*/ 434053 w 659486"/>
                <a:gd name="connsiteY298" fmla="*/ 155160 h 643118"/>
                <a:gd name="connsiteX299" fmla="*/ 452209 w 659486"/>
                <a:gd name="connsiteY299" fmla="*/ 176865 h 643118"/>
                <a:gd name="connsiteX300" fmla="*/ 465248 w 659486"/>
                <a:gd name="connsiteY300" fmla="*/ 192545 h 643118"/>
                <a:gd name="connsiteX301" fmla="*/ 477297 w 659486"/>
                <a:gd name="connsiteY301" fmla="*/ 205089 h 643118"/>
                <a:gd name="connsiteX302" fmla="*/ 486292 w 659486"/>
                <a:gd name="connsiteY302" fmla="*/ 218871 h 643118"/>
                <a:gd name="connsiteX303" fmla="*/ 493967 w 659486"/>
                <a:gd name="connsiteY303" fmla="*/ 227784 h 643118"/>
                <a:gd name="connsiteX304" fmla="*/ 500074 w 659486"/>
                <a:gd name="connsiteY304" fmla="*/ 228114 h 643118"/>
                <a:gd name="connsiteX305" fmla="*/ 503458 w 659486"/>
                <a:gd name="connsiteY305" fmla="*/ 218211 h 643118"/>
                <a:gd name="connsiteX306" fmla="*/ 500157 w 659486"/>
                <a:gd name="connsiteY306" fmla="*/ 210123 h 643118"/>
                <a:gd name="connsiteX307" fmla="*/ 497268 w 659486"/>
                <a:gd name="connsiteY307" fmla="*/ 187263 h 643118"/>
                <a:gd name="connsiteX308" fmla="*/ 497021 w 659486"/>
                <a:gd name="connsiteY308" fmla="*/ 182724 h 643118"/>
                <a:gd name="connsiteX309" fmla="*/ 491739 w 659486"/>
                <a:gd name="connsiteY309" fmla="*/ 165971 h 643118"/>
                <a:gd name="connsiteX310" fmla="*/ 491739 w 659486"/>
                <a:gd name="connsiteY310" fmla="*/ 163660 h 643118"/>
                <a:gd name="connsiteX311" fmla="*/ 492317 w 659486"/>
                <a:gd name="connsiteY311" fmla="*/ 161515 h 643118"/>
                <a:gd name="connsiteX312" fmla="*/ 495205 w 659486"/>
                <a:gd name="connsiteY312" fmla="*/ 162588 h 643118"/>
                <a:gd name="connsiteX313" fmla="*/ 512866 w 659486"/>
                <a:gd name="connsiteY313" fmla="*/ 179753 h 643118"/>
                <a:gd name="connsiteX314" fmla="*/ 520128 w 659486"/>
                <a:gd name="connsiteY314" fmla="*/ 188914 h 643118"/>
                <a:gd name="connsiteX315" fmla="*/ 541585 w 659486"/>
                <a:gd name="connsiteY315" fmla="*/ 219284 h 643118"/>
                <a:gd name="connsiteX316" fmla="*/ 547857 w 659486"/>
                <a:gd name="connsiteY316" fmla="*/ 229352 h 643118"/>
                <a:gd name="connsiteX317" fmla="*/ 564280 w 659486"/>
                <a:gd name="connsiteY317" fmla="*/ 268387 h 643118"/>
                <a:gd name="connsiteX318" fmla="*/ 569314 w 659486"/>
                <a:gd name="connsiteY318" fmla="*/ 291660 h 643118"/>
                <a:gd name="connsiteX319" fmla="*/ 570635 w 659486"/>
                <a:gd name="connsiteY319" fmla="*/ 302223 h 643118"/>
                <a:gd name="connsiteX320" fmla="*/ 575091 w 659486"/>
                <a:gd name="connsiteY320" fmla="*/ 324011 h 643118"/>
                <a:gd name="connsiteX321" fmla="*/ 579878 w 659486"/>
                <a:gd name="connsiteY321" fmla="*/ 332098 h 643118"/>
                <a:gd name="connsiteX322" fmla="*/ 588378 w 659486"/>
                <a:gd name="connsiteY322" fmla="*/ 332016 h 643118"/>
                <a:gd name="connsiteX323" fmla="*/ 439664 w 659486"/>
                <a:gd name="connsiteY323" fmla="*/ 286048 h 643118"/>
                <a:gd name="connsiteX324" fmla="*/ 441975 w 659486"/>
                <a:gd name="connsiteY324" fmla="*/ 281427 h 643118"/>
                <a:gd name="connsiteX325" fmla="*/ 433475 w 659486"/>
                <a:gd name="connsiteY325" fmla="*/ 264013 h 643118"/>
                <a:gd name="connsiteX326" fmla="*/ 428606 w 659486"/>
                <a:gd name="connsiteY326" fmla="*/ 250066 h 643118"/>
                <a:gd name="connsiteX327" fmla="*/ 426708 w 659486"/>
                <a:gd name="connsiteY327" fmla="*/ 230342 h 643118"/>
                <a:gd name="connsiteX328" fmla="*/ 427120 w 659486"/>
                <a:gd name="connsiteY328" fmla="*/ 225968 h 643118"/>
                <a:gd name="connsiteX329" fmla="*/ 426790 w 659486"/>
                <a:gd name="connsiteY329" fmla="*/ 220274 h 643118"/>
                <a:gd name="connsiteX330" fmla="*/ 419198 w 659486"/>
                <a:gd name="connsiteY330" fmla="*/ 213754 h 643118"/>
                <a:gd name="connsiteX331" fmla="*/ 412926 w 659486"/>
                <a:gd name="connsiteY331" fmla="*/ 220687 h 643118"/>
                <a:gd name="connsiteX332" fmla="*/ 415484 w 659486"/>
                <a:gd name="connsiteY332" fmla="*/ 237770 h 643118"/>
                <a:gd name="connsiteX333" fmla="*/ 418207 w 659486"/>
                <a:gd name="connsiteY333" fmla="*/ 248994 h 643118"/>
                <a:gd name="connsiteX334" fmla="*/ 422664 w 659486"/>
                <a:gd name="connsiteY334" fmla="*/ 265994 h 643118"/>
                <a:gd name="connsiteX335" fmla="*/ 427863 w 659486"/>
                <a:gd name="connsiteY335" fmla="*/ 279198 h 643118"/>
                <a:gd name="connsiteX336" fmla="*/ 433640 w 659486"/>
                <a:gd name="connsiteY336" fmla="*/ 285883 h 643118"/>
                <a:gd name="connsiteX337" fmla="*/ 439664 w 659486"/>
                <a:gd name="connsiteY337" fmla="*/ 285966 h 643118"/>
                <a:gd name="connsiteX338" fmla="*/ 407974 w 659486"/>
                <a:gd name="connsiteY338" fmla="*/ 99867 h 643118"/>
                <a:gd name="connsiteX339" fmla="*/ 405581 w 659486"/>
                <a:gd name="connsiteY339" fmla="*/ 93595 h 643118"/>
                <a:gd name="connsiteX340" fmla="*/ 397823 w 659486"/>
                <a:gd name="connsiteY340" fmla="*/ 88148 h 643118"/>
                <a:gd name="connsiteX341" fmla="*/ 371415 w 659486"/>
                <a:gd name="connsiteY341" fmla="*/ 79235 h 643118"/>
                <a:gd name="connsiteX342" fmla="*/ 347399 w 659486"/>
                <a:gd name="connsiteY342" fmla="*/ 77997 h 643118"/>
                <a:gd name="connsiteX343" fmla="*/ 344676 w 659486"/>
                <a:gd name="connsiteY343" fmla="*/ 73211 h 643118"/>
                <a:gd name="connsiteX344" fmla="*/ 350700 w 659486"/>
                <a:gd name="connsiteY344" fmla="*/ 67186 h 643118"/>
                <a:gd name="connsiteX345" fmla="*/ 356395 w 659486"/>
                <a:gd name="connsiteY345" fmla="*/ 58026 h 643118"/>
                <a:gd name="connsiteX346" fmla="*/ 354992 w 659486"/>
                <a:gd name="connsiteY346" fmla="*/ 52827 h 643118"/>
                <a:gd name="connsiteX347" fmla="*/ 348720 w 659486"/>
                <a:gd name="connsiteY347" fmla="*/ 53322 h 643118"/>
                <a:gd name="connsiteX348" fmla="*/ 325777 w 659486"/>
                <a:gd name="connsiteY348" fmla="*/ 69745 h 643118"/>
                <a:gd name="connsiteX349" fmla="*/ 307208 w 659486"/>
                <a:gd name="connsiteY349" fmla="*/ 85260 h 643118"/>
                <a:gd name="connsiteX350" fmla="*/ 304072 w 659486"/>
                <a:gd name="connsiteY350" fmla="*/ 85920 h 643118"/>
                <a:gd name="connsiteX351" fmla="*/ 295490 w 659486"/>
                <a:gd name="connsiteY351" fmla="*/ 84847 h 643118"/>
                <a:gd name="connsiteX352" fmla="*/ 290125 w 659486"/>
                <a:gd name="connsiteY352" fmla="*/ 81133 h 643118"/>
                <a:gd name="connsiteX353" fmla="*/ 287072 w 659486"/>
                <a:gd name="connsiteY353" fmla="*/ 77090 h 643118"/>
                <a:gd name="connsiteX354" fmla="*/ 264790 w 659486"/>
                <a:gd name="connsiteY354" fmla="*/ 66856 h 643118"/>
                <a:gd name="connsiteX355" fmla="*/ 236730 w 659486"/>
                <a:gd name="connsiteY355" fmla="*/ 58273 h 643118"/>
                <a:gd name="connsiteX356" fmla="*/ 213870 w 659486"/>
                <a:gd name="connsiteY356" fmla="*/ 54642 h 643118"/>
                <a:gd name="connsiteX357" fmla="*/ 204380 w 659486"/>
                <a:gd name="connsiteY357" fmla="*/ 59016 h 643118"/>
                <a:gd name="connsiteX358" fmla="*/ 211560 w 659486"/>
                <a:gd name="connsiteY358" fmla="*/ 65701 h 643118"/>
                <a:gd name="connsiteX359" fmla="*/ 214778 w 659486"/>
                <a:gd name="connsiteY359" fmla="*/ 66196 h 643118"/>
                <a:gd name="connsiteX360" fmla="*/ 234585 w 659486"/>
                <a:gd name="connsiteY360" fmla="*/ 68919 h 643118"/>
                <a:gd name="connsiteX361" fmla="*/ 269989 w 659486"/>
                <a:gd name="connsiteY361" fmla="*/ 83774 h 643118"/>
                <a:gd name="connsiteX362" fmla="*/ 273372 w 659486"/>
                <a:gd name="connsiteY362" fmla="*/ 85425 h 643118"/>
                <a:gd name="connsiteX363" fmla="*/ 276508 w 659486"/>
                <a:gd name="connsiteY363" fmla="*/ 93430 h 643118"/>
                <a:gd name="connsiteX364" fmla="*/ 264955 w 659486"/>
                <a:gd name="connsiteY364" fmla="*/ 105066 h 643118"/>
                <a:gd name="connsiteX365" fmla="*/ 237886 w 659486"/>
                <a:gd name="connsiteY365" fmla="*/ 129329 h 643118"/>
                <a:gd name="connsiteX366" fmla="*/ 228313 w 659486"/>
                <a:gd name="connsiteY366" fmla="*/ 148723 h 643118"/>
                <a:gd name="connsiteX367" fmla="*/ 226910 w 659486"/>
                <a:gd name="connsiteY367" fmla="*/ 155738 h 643118"/>
                <a:gd name="connsiteX368" fmla="*/ 233594 w 659486"/>
                <a:gd name="connsiteY368" fmla="*/ 163578 h 643118"/>
                <a:gd name="connsiteX369" fmla="*/ 241599 w 659486"/>
                <a:gd name="connsiteY369" fmla="*/ 160277 h 643118"/>
                <a:gd name="connsiteX370" fmla="*/ 243085 w 659486"/>
                <a:gd name="connsiteY370" fmla="*/ 159039 h 643118"/>
                <a:gd name="connsiteX371" fmla="*/ 265945 w 659486"/>
                <a:gd name="connsiteY371" fmla="*/ 136674 h 643118"/>
                <a:gd name="connsiteX372" fmla="*/ 269081 w 659486"/>
                <a:gd name="connsiteY372" fmla="*/ 133126 h 643118"/>
                <a:gd name="connsiteX373" fmla="*/ 294334 w 659486"/>
                <a:gd name="connsiteY373" fmla="*/ 112329 h 643118"/>
                <a:gd name="connsiteX374" fmla="*/ 299698 w 659486"/>
                <a:gd name="connsiteY374" fmla="*/ 112164 h 643118"/>
                <a:gd name="connsiteX375" fmla="*/ 308281 w 659486"/>
                <a:gd name="connsiteY375" fmla="*/ 125451 h 643118"/>
                <a:gd name="connsiteX376" fmla="*/ 316286 w 659486"/>
                <a:gd name="connsiteY376" fmla="*/ 148806 h 643118"/>
                <a:gd name="connsiteX377" fmla="*/ 324044 w 659486"/>
                <a:gd name="connsiteY377" fmla="*/ 172904 h 643118"/>
                <a:gd name="connsiteX378" fmla="*/ 329821 w 659486"/>
                <a:gd name="connsiteY378" fmla="*/ 179588 h 643118"/>
                <a:gd name="connsiteX379" fmla="*/ 333865 w 659486"/>
                <a:gd name="connsiteY379" fmla="*/ 179176 h 643118"/>
                <a:gd name="connsiteX380" fmla="*/ 339394 w 659486"/>
                <a:gd name="connsiteY380" fmla="*/ 168860 h 643118"/>
                <a:gd name="connsiteX381" fmla="*/ 337661 w 659486"/>
                <a:gd name="connsiteY381" fmla="*/ 139810 h 643118"/>
                <a:gd name="connsiteX382" fmla="*/ 336836 w 659486"/>
                <a:gd name="connsiteY382" fmla="*/ 139067 h 643118"/>
                <a:gd name="connsiteX383" fmla="*/ 335185 w 659486"/>
                <a:gd name="connsiteY383" fmla="*/ 127596 h 643118"/>
                <a:gd name="connsiteX384" fmla="*/ 333782 w 659486"/>
                <a:gd name="connsiteY384" fmla="*/ 120004 h 643118"/>
                <a:gd name="connsiteX385" fmla="*/ 330564 w 659486"/>
                <a:gd name="connsiteY385" fmla="*/ 109440 h 643118"/>
                <a:gd name="connsiteX386" fmla="*/ 328335 w 659486"/>
                <a:gd name="connsiteY386" fmla="*/ 105149 h 643118"/>
                <a:gd name="connsiteX387" fmla="*/ 333535 w 659486"/>
                <a:gd name="connsiteY387" fmla="*/ 105561 h 643118"/>
                <a:gd name="connsiteX388" fmla="*/ 335598 w 659486"/>
                <a:gd name="connsiteY388" fmla="*/ 105561 h 643118"/>
                <a:gd name="connsiteX389" fmla="*/ 360356 w 659486"/>
                <a:gd name="connsiteY389" fmla="*/ 106799 h 643118"/>
                <a:gd name="connsiteX390" fmla="*/ 366628 w 659486"/>
                <a:gd name="connsiteY390" fmla="*/ 107707 h 643118"/>
                <a:gd name="connsiteX391" fmla="*/ 376779 w 659486"/>
                <a:gd name="connsiteY391" fmla="*/ 106882 h 643118"/>
                <a:gd name="connsiteX392" fmla="*/ 398814 w 659486"/>
                <a:gd name="connsiteY392" fmla="*/ 106717 h 643118"/>
                <a:gd name="connsiteX393" fmla="*/ 407726 w 659486"/>
                <a:gd name="connsiteY393" fmla="*/ 99702 h 643118"/>
                <a:gd name="connsiteX394" fmla="*/ 200501 w 659486"/>
                <a:gd name="connsiteY394" fmla="*/ 143194 h 643118"/>
                <a:gd name="connsiteX395" fmla="*/ 202894 w 659486"/>
                <a:gd name="connsiteY395" fmla="*/ 136509 h 643118"/>
                <a:gd name="connsiteX396" fmla="*/ 199676 w 659486"/>
                <a:gd name="connsiteY396" fmla="*/ 133703 h 643118"/>
                <a:gd name="connsiteX397" fmla="*/ 188122 w 659486"/>
                <a:gd name="connsiteY397" fmla="*/ 137004 h 643118"/>
                <a:gd name="connsiteX398" fmla="*/ 183005 w 659486"/>
                <a:gd name="connsiteY398" fmla="*/ 140223 h 643118"/>
                <a:gd name="connsiteX399" fmla="*/ 173184 w 659486"/>
                <a:gd name="connsiteY399" fmla="*/ 148310 h 643118"/>
                <a:gd name="connsiteX400" fmla="*/ 171947 w 659486"/>
                <a:gd name="connsiteY400" fmla="*/ 148641 h 643118"/>
                <a:gd name="connsiteX401" fmla="*/ 171369 w 659486"/>
                <a:gd name="connsiteY401" fmla="*/ 148558 h 643118"/>
                <a:gd name="connsiteX402" fmla="*/ 170791 w 659486"/>
                <a:gd name="connsiteY402" fmla="*/ 147073 h 643118"/>
                <a:gd name="connsiteX403" fmla="*/ 171616 w 659486"/>
                <a:gd name="connsiteY403" fmla="*/ 145092 h 643118"/>
                <a:gd name="connsiteX404" fmla="*/ 184821 w 659486"/>
                <a:gd name="connsiteY404" fmla="*/ 134859 h 643118"/>
                <a:gd name="connsiteX405" fmla="*/ 189112 w 659486"/>
                <a:gd name="connsiteY405" fmla="*/ 127926 h 643118"/>
                <a:gd name="connsiteX406" fmla="*/ 184491 w 659486"/>
                <a:gd name="connsiteY406" fmla="*/ 124295 h 643118"/>
                <a:gd name="connsiteX407" fmla="*/ 174422 w 659486"/>
                <a:gd name="connsiteY407" fmla="*/ 127926 h 643118"/>
                <a:gd name="connsiteX408" fmla="*/ 158247 w 659486"/>
                <a:gd name="connsiteY408" fmla="*/ 143854 h 643118"/>
                <a:gd name="connsiteX409" fmla="*/ 144960 w 659486"/>
                <a:gd name="connsiteY409" fmla="*/ 163660 h 643118"/>
                <a:gd name="connsiteX410" fmla="*/ 137450 w 659486"/>
                <a:gd name="connsiteY410" fmla="*/ 174472 h 643118"/>
                <a:gd name="connsiteX411" fmla="*/ 122100 w 659486"/>
                <a:gd name="connsiteY411" fmla="*/ 194195 h 643118"/>
                <a:gd name="connsiteX412" fmla="*/ 110711 w 659486"/>
                <a:gd name="connsiteY412" fmla="*/ 210618 h 643118"/>
                <a:gd name="connsiteX413" fmla="*/ 97590 w 659486"/>
                <a:gd name="connsiteY413" fmla="*/ 235707 h 643118"/>
                <a:gd name="connsiteX414" fmla="*/ 86283 w 659486"/>
                <a:gd name="connsiteY414" fmla="*/ 260300 h 643118"/>
                <a:gd name="connsiteX415" fmla="*/ 80094 w 659486"/>
                <a:gd name="connsiteY415" fmla="*/ 276805 h 643118"/>
                <a:gd name="connsiteX416" fmla="*/ 75472 w 659486"/>
                <a:gd name="connsiteY416" fmla="*/ 289679 h 643118"/>
                <a:gd name="connsiteX417" fmla="*/ 74977 w 659486"/>
                <a:gd name="connsiteY417" fmla="*/ 294713 h 643118"/>
                <a:gd name="connsiteX418" fmla="*/ 82735 w 659486"/>
                <a:gd name="connsiteY418" fmla="*/ 299582 h 643118"/>
                <a:gd name="connsiteX419" fmla="*/ 88924 w 659486"/>
                <a:gd name="connsiteY419" fmla="*/ 292485 h 643118"/>
                <a:gd name="connsiteX420" fmla="*/ 91813 w 659486"/>
                <a:gd name="connsiteY420" fmla="*/ 283655 h 643118"/>
                <a:gd name="connsiteX421" fmla="*/ 99158 w 659486"/>
                <a:gd name="connsiteY421" fmla="*/ 268800 h 643118"/>
                <a:gd name="connsiteX422" fmla="*/ 101633 w 659486"/>
                <a:gd name="connsiteY422" fmla="*/ 263848 h 643118"/>
                <a:gd name="connsiteX423" fmla="*/ 110134 w 659486"/>
                <a:gd name="connsiteY423" fmla="*/ 246435 h 643118"/>
                <a:gd name="connsiteX424" fmla="*/ 120450 w 659486"/>
                <a:gd name="connsiteY424" fmla="*/ 229105 h 643118"/>
                <a:gd name="connsiteX425" fmla="*/ 132499 w 659486"/>
                <a:gd name="connsiteY425" fmla="*/ 209380 h 643118"/>
                <a:gd name="connsiteX426" fmla="*/ 136873 w 659486"/>
                <a:gd name="connsiteY426" fmla="*/ 201045 h 643118"/>
                <a:gd name="connsiteX427" fmla="*/ 139431 w 659486"/>
                <a:gd name="connsiteY427" fmla="*/ 197249 h 643118"/>
                <a:gd name="connsiteX428" fmla="*/ 144382 w 659486"/>
                <a:gd name="connsiteY428" fmla="*/ 190812 h 643118"/>
                <a:gd name="connsiteX429" fmla="*/ 155194 w 659486"/>
                <a:gd name="connsiteY429" fmla="*/ 175379 h 643118"/>
                <a:gd name="connsiteX430" fmla="*/ 171699 w 659486"/>
                <a:gd name="connsiteY430" fmla="*/ 158957 h 643118"/>
                <a:gd name="connsiteX431" fmla="*/ 175083 w 659486"/>
                <a:gd name="connsiteY431" fmla="*/ 157058 h 643118"/>
                <a:gd name="connsiteX432" fmla="*/ 178136 w 659486"/>
                <a:gd name="connsiteY432" fmla="*/ 157636 h 643118"/>
                <a:gd name="connsiteX433" fmla="*/ 186719 w 659486"/>
                <a:gd name="connsiteY433" fmla="*/ 155985 h 643118"/>
                <a:gd name="connsiteX434" fmla="*/ 200583 w 659486"/>
                <a:gd name="connsiteY434" fmla="*/ 143276 h 64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659486" h="643118">
                  <a:moveTo>
                    <a:pt x="658856" y="343487"/>
                  </a:moveTo>
                  <a:cubicBezTo>
                    <a:pt x="660012" y="347448"/>
                    <a:pt x="659517" y="351905"/>
                    <a:pt x="657866" y="355949"/>
                  </a:cubicBezTo>
                  <a:cubicBezTo>
                    <a:pt x="657618" y="356609"/>
                    <a:pt x="657453" y="357599"/>
                    <a:pt x="657866" y="358177"/>
                  </a:cubicBezTo>
                  <a:cubicBezTo>
                    <a:pt x="660342" y="361973"/>
                    <a:pt x="658279" y="365687"/>
                    <a:pt x="658114" y="369483"/>
                  </a:cubicBezTo>
                  <a:cubicBezTo>
                    <a:pt x="657866" y="376663"/>
                    <a:pt x="654730" y="383182"/>
                    <a:pt x="651924" y="389537"/>
                  </a:cubicBezTo>
                  <a:cubicBezTo>
                    <a:pt x="647880" y="398615"/>
                    <a:pt x="646477" y="407941"/>
                    <a:pt x="644909" y="417349"/>
                  </a:cubicBezTo>
                  <a:cubicBezTo>
                    <a:pt x="644414" y="420320"/>
                    <a:pt x="645735" y="422961"/>
                    <a:pt x="645157" y="425684"/>
                  </a:cubicBezTo>
                  <a:cubicBezTo>
                    <a:pt x="643176" y="435175"/>
                    <a:pt x="643836" y="444748"/>
                    <a:pt x="643671" y="454238"/>
                  </a:cubicBezTo>
                  <a:cubicBezTo>
                    <a:pt x="643671" y="455229"/>
                    <a:pt x="642846" y="456302"/>
                    <a:pt x="642351" y="457209"/>
                  </a:cubicBezTo>
                  <a:cubicBezTo>
                    <a:pt x="639297" y="463151"/>
                    <a:pt x="636244" y="469093"/>
                    <a:pt x="633273" y="475035"/>
                  </a:cubicBezTo>
                  <a:cubicBezTo>
                    <a:pt x="632943" y="475695"/>
                    <a:pt x="633273" y="476603"/>
                    <a:pt x="633273" y="477428"/>
                  </a:cubicBezTo>
                  <a:cubicBezTo>
                    <a:pt x="633273" y="478089"/>
                    <a:pt x="633438" y="478749"/>
                    <a:pt x="633521" y="479409"/>
                  </a:cubicBezTo>
                  <a:cubicBezTo>
                    <a:pt x="628074" y="479904"/>
                    <a:pt x="631622" y="483123"/>
                    <a:pt x="631127" y="485103"/>
                  </a:cubicBezTo>
                  <a:cubicBezTo>
                    <a:pt x="630632" y="486919"/>
                    <a:pt x="627166" y="487414"/>
                    <a:pt x="628074" y="489808"/>
                  </a:cubicBezTo>
                  <a:cubicBezTo>
                    <a:pt x="623617" y="492283"/>
                    <a:pt x="622049" y="496657"/>
                    <a:pt x="618666" y="499876"/>
                  </a:cubicBezTo>
                  <a:cubicBezTo>
                    <a:pt x="612971" y="505323"/>
                    <a:pt x="607194" y="510605"/>
                    <a:pt x="601830" y="516216"/>
                  </a:cubicBezTo>
                  <a:cubicBezTo>
                    <a:pt x="599354" y="518857"/>
                    <a:pt x="597044" y="521993"/>
                    <a:pt x="596053" y="525211"/>
                  </a:cubicBezTo>
                  <a:cubicBezTo>
                    <a:pt x="594815" y="529255"/>
                    <a:pt x="593330" y="532886"/>
                    <a:pt x="589451" y="535693"/>
                  </a:cubicBezTo>
                  <a:cubicBezTo>
                    <a:pt x="588378" y="536436"/>
                    <a:pt x="587966" y="537838"/>
                    <a:pt x="587470" y="538994"/>
                  </a:cubicBezTo>
                  <a:cubicBezTo>
                    <a:pt x="587223" y="539489"/>
                    <a:pt x="587470" y="540644"/>
                    <a:pt x="587470" y="540644"/>
                  </a:cubicBezTo>
                  <a:cubicBezTo>
                    <a:pt x="581859" y="541634"/>
                    <a:pt x="582189" y="546751"/>
                    <a:pt x="578805" y="549310"/>
                  </a:cubicBezTo>
                  <a:cubicBezTo>
                    <a:pt x="576742" y="550878"/>
                    <a:pt x="576247" y="553766"/>
                    <a:pt x="574596" y="555912"/>
                  </a:cubicBezTo>
                  <a:cubicBezTo>
                    <a:pt x="573111" y="557975"/>
                    <a:pt x="569480" y="559708"/>
                    <a:pt x="569562" y="561524"/>
                  </a:cubicBezTo>
                  <a:cubicBezTo>
                    <a:pt x="569645" y="565072"/>
                    <a:pt x="565601" y="565897"/>
                    <a:pt x="564528" y="568703"/>
                  </a:cubicBezTo>
                  <a:cubicBezTo>
                    <a:pt x="563620" y="571014"/>
                    <a:pt x="559411" y="572665"/>
                    <a:pt x="559081" y="574893"/>
                  </a:cubicBezTo>
                  <a:cubicBezTo>
                    <a:pt x="558338" y="579762"/>
                    <a:pt x="552644" y="581248"/>
                    <a:pt x="550746" y="584466"/>
                  </a:cubicBezTo>
                  <a:cubicBezTo>
                    <a:pt x="548765" y="587685"/>
                    <a:pt x="546785" y="588428"/>
                    <a:pt x="543401" y="588923"/>
                  </a:cubicBezTo>
                  <a:cubicBezTo>
                    <a:pt x="543153" y="588923"/>
                    <a:pt x="542988" y="589087"/>
                    <a:pt x="542823" y="589170"/>
                  </a:cubicBezTo>
                  <a:cubicBezTo>
                    <a:pt x="540017" y="590408"/>
                    <a:pt x="542163" y="595195"/>
                    <a:pt x="536716" y="594864"/>
                  </a:cubicBezTo>
                  <a:cubicBezTo>
                    <a:pt x="533415" y="594617"/>
                    <a:pt x="532177" y="597588"/>
                    <a:pt x="529784" y="598908"/>
                  </a:cubicBezTo>
                  <a:cubicBezTo>
                    <a:pt x="527638" y="600146"/>
                    <a:pt x="527638" y="603860"/>
                    <a:pt x="529454" y="605511"/>
                  </a:cubicBezTo>
                  <a:cubicBezTo>
                    <a:pt x="535561" y="611040"/>
                    <a:pt x="542988" y="615084"/>
                    <a:pt x="551324" y="617972"/>
                  </a:cubicBezTo>
                  <a:cubicBezTo>
                    <a:pt x="556935" y="619953"/>
                    <a:pt x="562630" y="621686"/>
                    <a:pt x="568077" y="623831"/>
                  </a:cubicBezTo>
                  <a:cubicBezTo>
                    <a:pt x="572285" y="625482"/>
                    <a:pt x="572451" y="626885"/>
                    <a:pt x="568654" y="629279"/>
                  </a:cubicBezTo>
                  <a:cubicBezTo>
                    <a:pt x="566674" y="630516"/>
                    <a:pt x="564033" y="631424"/>
                    <a:pt x="561557" y="631837"/>
                  </a:cubicBezTo>
                  <a:cubicBezTo>
                    <a:pt x="550993" y="633817"/>
                    <a:pt x="540760" y="630021"/>
                    <a:pt x="530197" y="630516"/>
                  </a:cubicBezTo>
                  <a:cubicBezTo>
                    <a:pt x="527391" y="630681"/>
                    <a:pt x="524255" y="628536"/>
                    <a:pt x="521449" y="627215"/>
                  </a:cubicBezTo>
                  <a:cubicBezTo>
                    <a:pt x="516910" y="625070"/>
                    <a:pt x="512536" y="622593"/>
                    <a:pt x="507997" y="620365"/>
                  </a:cubicBezTo>
                  <a:cubicBezTo>
                    <a:pt x="503375" y="618054"/>
                    <a:pt x="500569" y="615331"/>
                    <a:pt x="499827" y="610379"/>
                  </a:cubicBezTo>
                  <a:cubicBezTo>
                    <a:pt x="499001" y="605511"/>
                    <a:pt x="496691" y="600559"/>
                    <a:pt x="497516" y="595607"/>
                  </a:cubicBezTo>
                  <a:cubicBezTo>
                    <a:pt x="498671" y="587850"/>
                    <a:pt x="500569" y="580257"/>
                    <a:pt x="503293" y="572665"/>
                  </a:cubicBezTo>
                  <a:cubicBezTo>
                    <a:pt x="504036" y="570601"/>
                    <a:pt x="504778" y="568621"/>
                    <a:pt x="505604" y="566558"/>
                  </a:cubicBezTo>
                  <a:cubicBezTo>
                    <a:pt x="508079" y="560533"/>
                    <a:pt x="510968" y="554674"/>
                    <a:pt x="514599" y="549227"/>
                  </a:cubicBezTo>
                  <a:cubicBezTo>
                    <a:pt x="520293" y="540562"/>
                    <a:pt x="523182" y="530493"/>
                    <a:pt x="532260" y="523231"/>
                  </a:cubicBezTo>
                  <a:cubicBezTo>
                    <a:pt x="536056" y="520177"/>
                    <a:pt x="537789" y="515473"/>
                    <a:pt x="541173" y="511842"/>
                  </a:cubicBezTo>
                  <a:cubicBezTo>
                    <a:pt x="543483" y="509366"/>
                    <a:pt x="546867" y="507633"/>
                    <a:pt x="549756" y="505570"/>
                  </a:cubicBezTo>
                  <a:cubicBezTo>
                    <a:pt x="553634" y="502847"/>
                    <a:pt x="556028" y="499546"/>
                    <a:pt x="555037" y="495172"/>
                  </a:cubicBezTo>
                  <a:cubicBezTo>
                    <a:pt x="554377" y="492283"/>
                    <a:pt x="556440" y="490633"/>
                    <a:pt x="558669" y="488817"/>
                  </a:cubicBezTo>
                  <a:cubicBezTo>
                    <a:pt x="561062" y="486919"/>
                    <a:pt x="562712" y="484608"/>
                    <a:pt x="561062" y="481637"/>
                  </a:cubicBezTo>
                  <a:cubicBezTo>
                    <a:pt x="558503" y="477099"/>
                    <a:pt x="550581" y="476768"/>
                    <a:pt x="546619" y="480812"/>
                  </a:cubicBezTo>
                  <a:cubicBezTo>
                    <a:pt x="542576" y="484856"/>
                    <a:pt x="540925" y="490550"/>
                    <a:pt x="534240" y="492778"/>
                  </a:cubicBezTo>
                  <a:cubicBezTo>
                    <a:pt x="534075" y="492778"/>
                    <a:pt x="533993" y="493109"/>
                    <a:pt x="533993" y="493274"/>
                  </a:cubicBezTo>
                  <a:cubicBezTo>
                    <a:pt x="532672" y="498638"/>
                    <a:pt x="526318" y="501114"/>
                    <a:pt x="523677" y="505900"/>
                  </a:cubicBezTo>
                  <a:cubicBezTo>
                    <a:pt x="522274" y="508541"/>
                    <a:pt x="518478" y="510191"/>
                    <a:pt x="516084" y="512502"/>
                  </a:cubicBezTo>
                  <a:cubicBezTo>
                    <a:pt x="515754" y="512832"/>
                    <a:pt x="515424" y="513080"/>
                    <a:pt x="515094" y="513410"/>
                  </a:cubicBezTo>
                  <a:lnTo>
                    <a:pt x="499827" y="511925"/>
                  </a:lnTo>
                  <a:cubicBezTo>
                    <a:pt x="506099" y="507221"/>
                    <a:pt x="509812" y="501691"/>
                    <a:pt x="510225" y="494512"/>
                  </a:cubicBezTo>
                  <a:cubicBezTo>
                    <a:pt x="510473" y="490550"/>
                    <a:pt x="511711" y="486589"/>
                    <a:pt x="512948" y="482710"/>
                  </a:cubicBezTo>
                  <a:cubicBezTo>
                    <a:pt x="514434" y="478336"/>
                    <a:pt x="514434" y="473797"/>
                    <a:pt x="516992" y="469588"/>
                  </a:cubicBezTo>
                  <a:cubicBezTo>
                    <a:pt x="518808" y="466617"/>
                    <a:pt x="520623" y="464554"/>
                    <a:pt x="524832" y="462986"/>
                  </a:cubicBezTo>
                  <a:cubicBezTo>
                    <a:pt x="533168" y="459768"/>
                    <a:pt x="541915" y="457704"/>
                    <a:pt x="550333" y="454816"/>
                  </a:cubicBezTo>
                  <a:cubicBezTo>
                    <a:pt x="556688" y="452670"/>
                    <a:pt x="563042" y="449617"/>
                    <a:pt x="566756" y="444088"/>
                  </a:cubicBezTo>
                  <a:cubicBezTo>
                    <a:pt x="568819" y="441034"/>
                    <a:pt x="572368" y="438723"/>
                    <a:pt x="575091" y="435835"/>
                  </a:cubicBezTo>
                  <a:cubicBezTo>
                    <a:pt x="582024" y="428490"/>
                    <a:pt x="588626" y="420980"/>
                    <a:pt x="593577" y="412562"/>
                  </a:cubicBezTo>
                  <a:cubicBezTo>
                    <a:pt x="599437" y="402576"/>
                    <a:pt x="603398" y="392095"/>
                    <a:pt x="601335" y="381037"/>
                  </a:cubicBezTo>
                  <a:cubicBezTo>
                    <a:pt x="599354" y="370391"/>
                    <a:pt x="594733" y="360653"/>
                    <a:pt x="581694" y="355123"/>
                  </a:cubicBezTo>
                  <a:cubicBezTo>
                    <a:pt x="576989" y="353143"/>
                    <a:pt x="572533" y="350997"/>
                    <a:pt x="567416" y="349842"/>
                  </a:cubicBezTo>
                  <a:cubicBezTo>
                    <a:pt x="565931" y="349512"/>
                    <a:pt x="563950" y="349099"/>
                    <a:pt x="562712" y="349594"/>
                  </a:cubicBezTo>
                  <a:cubicBezTo>
                    <a:pt x="557596" y="351492"/>
                    <a:pt x="552231" y="350584"/>
                    <a:pt x="547032" y="350584"/>
                  </a:cubicBezTo>
                  <a:cubicBezTo>
                    <a:pt x="539522" y="350584"/>
                    <a:pt x="533003" y="352317"/>
                    <a:pt x="527473" y="356526"/>
                  </a:cubicBezTo>
                  <a:cubicBezTo>
                    <a:pt x="526896" y="357022"/>
                    <a:pt x="525988" y="357269"/>
                    <a:pt x="525245" y="357599"/>
                  </a:cubicBezTo>
                  <a:cubicBezTo>
                    <a:pt x="524915" y="356774"/>
                    <a:pt x="524172" y="356031"/>
                    <a:pt x="524172" y="355288"/>
                  </a:cubicBezTo>
                  <a:cubicBezTo>
                    <a:pt x="524502" y="350584"/>
                    <a:pt x="525328" y="345963"/>
                    <a:pt x="525410" y="341259"/>
                  </a:cubicBezTo>
                  <a:cubicBezTo>
                    <a:pt x="525410" y="337710"/>
                    <a:pt x="525658" y="334244"/>
                    <a:pt x="524337" y="330613"/>
                  </a:cubicBezTo>
                  <a:cubicBezTo>
                    <a:pt x="523347" y="327807"/>
                    <a:pt x="524915" y="324341"/>
                    <a:pt x="525245" y="321205"/>
                  </a:cubicBezTo>
                  <a:cubicBezTo>
                    <a:pt x="525410" y="319472"/>
                    <a:pt x="526070" y="317574"/>
                    <a:pt x="525328" y="316088"/>
                  </a:cubicBezTo>
                  <a:cubicBezTo>
                    <a:pt x="523842" y="312787"/>
                    <a:pt x="523429" y="309816"/>
                    <a:pt x="525328" y="306515"/>
                  </a:cubicBezTo>
                  <a:cubicBezTo>
                    <a:pt x="526400" y="304699"/>
                    <a:pt x="525162" y="302719"/>
                    <a:pt x="522934" y="301563"/>
                  </a:cubicBezTo>
                  <a:cubicBezTo>
                    <a:pt x="519633" y="299830"/>
                    <a:pt x="516250" y="298180"/>
                    <a:pt x="512701" y="296694"/>
                  </a:cubicBezTo>
                  <a:cubicBezTo>
                    <a:pt x="511628" y="296199"/>
                    <a:pt x="509895" y="295786"/>
                    <a:pt x="508822" y="296116"/>
                  </a:cubicBezTo>
                  <a:cubicBezTo>
                    <a:pt x="502798" y="297932"/>
                    <a:pt x="497021" y="295786"/>
                    <a:pt x="491574" y="294631"/>
                  </a:cubicBezTo>
                  <a:cubicBezTo>
                    <a:pt x="483486" y="292898"/>
                    <a:pt x="475894" y="294053"/>
                    <a:pt x="468136" y="295044"/>
                  </a:cubicBezTo>
                  <a:cubicBezTo>
                    <a:pt x="466156" y="295291"/>
                    <a:pt x="464257" y="295952"/>
                    <a:pt x="462277" y="296034"/>
                  </a:cubicBezTo>
                  <a:cubicBezTo>
                    <a:pt x="453611" y="296116"/>
                    <a:pt x="444946" y="296281"/>
                    <a:pt x="436281" y="296034"/>
                  </a:cubicBezTo>
                  <a:cubicBezTo>
                    <a:pt x="428688" y="295786"/>
                    <a:pt x="421673" y="297849"/>
                    <a:pt x="414411" y="298840"/>
                  </a:cubicBezTo>
                  <a:cubicBezTo>
                    <a:pt x="406571" y="299830"/>
                    <a:pt x="398731" y="301233"/>
                    <a:pt x="390808" y="300655"/>
                  </a:cubicBezTo>
                  <a:cubicBezTo>
                    <a:pt x="389075" y="300490"/>
                    <a:pt x="387012" y="298675"/>
                    <a:pt x="386187" y="297189"/>
                  </a:cubicBezTo>
                  <a:cubicBezTo>
                    <a:pt x="384784" y="294631"/>
                    <a:pt x="384371" y="291660"/>
                    <a:pt x="383216" y="288937"/>
                  </a:cubicBezTo>
                  <a:cubicBezTo>
                    <a:pt x="379667" y="280436"/>
                    <a:pt x="378017" y="271689"/>
                    <a:pt x="375871" y="262941"/>
                  </a:cubicBezTo>
                  <a:cubicBezTo>
                    <a:pt x="373560" y="253532"/>
                    <a:pt x="372487" y="244207"/>
                    <a:pt x="371745" y="234716"/>
                  </a:cubicBezTo>
                  <a:cubicBezTo>
                    <a:pt x="371249" y="228692"/>
                    <a:pt x="369681" y="222667"/>
                    <a:pt x="368939" y="216560"/>
                  </a:cubicBezTo>
                  <a:cubicBezTo>
                    <a:pt x="368444" y="212764"/>
                    <a:pt x="365473" y="209215"/>
                    <a:pt x="364235" y="205502"/>
                  </a:cubicBezTo>
                  <a:cubicBezTo>
                    <a:pt x="363327" y="202778"/>
                    <a:pt x="361016" y="203026"/>
                    <a:pt x="359035" y="203438"/>
                  </a:cubicBezTo>
                  <a:cubicBezTo>
                    <a:pt x="353754" y="204346"/>
                    <a:pt x="352021" y="208060"/>
                    <a:pt x="354001" y="212434"/>
                  </a:cubicBezTo>
                  <a:cubicBezTo>
                    <a:pt x="357055" y="219201"/>
                    <a:pt x="360191" y="225886"/>
                    <a:pt x="360851" y="233313"/>
                  </a:cubicBezTo>
                  <a:cubicBezTo>
                    <a:pt x="361511" y="240411"/>
                    <a:pt x="363574" y="247426"/>
                    <a:pt x="364895" y="254523"/>
                  </a:cubicBezTo>
                  <a:cubicBezTo>
                    <a:pt x="366380" y="262528"/>
                    <a:pt x="367453" y="270616"/>
                    <a:pt x="369269" y="278621"/>
                  </a:cubicBezTo>
                  <a:cubicBezTo>
                    <a:pt x="370507" y="284315"/>
                    <a:pt x="372652" y="289844"/>
                    <a:pt x="374468" y="295374"/>
                  </a:cubicBezTo>
                  <a:cubicBezTo>
                    <a:pt x="375788" y="299418"/>
                    <a:pt x="374468" y="300903"/>
                    <a:pt x="369104" y="300903"/>
                  </a:cubicBezTo>
                  <a:cubicBezTo>
                    <a:pt x="354084" y="300903"/>
                    <a:pt x="339064" y="301151"/>
                    <a:pt x="324044" y="300821"/>
                  </a:cubicBezTo>
                  <a:cubicBezTo>
                    <a:pt x="314553" y="300573"/>
                    <a:pt x="305145" y="299170"/>
                    <a:pt x="295655" y="298675"/>
                  </a:cubicBezTo>
                  <a:cubicBezTo>
                    <a:pt x="290373" y="298427"/>
                    <a:pt x="291198" y="294631"/>
                    <a:pt x="290538" y="292568"/>
                  </a:cubicBezTo>
                  <a:cubicBezTo>
                    <a:pt x="288557" y="286213"/>
                    <a:pt x="287567" y="279611"/>
                    <a:pt x="286082" y="273174"/>
                  </a:cubicBezTo>
                  <a:cubicBezTo>
                    <a:pt x="284348" y="265829"/>
                    <a:pt x="283111" y="258402"/>
                    <a:pt x="283276" y="250892"/>
                  </a:cubicBezTo>
                  <a:cubicBezTo>
                    <a:pt x="283441" y="243959"/>
                    <a:pt x="283276" y="236944"/>
                    <a:pt x="283276" y="230012"/>
                  </a:cubicBezTo>
                  <a:cubicBezTo>
                    <a:pt x="283276" y="225226"/>
                    <a:pt x="281212" y="223080"/>
                    <a:pt x="276838" y="223163"/>
                  </a:cubicBezTo>
                  <a:cubicBezTo>
                    <a:pt x="273125" y="223163"/>
                    <a:pt x="269411" y="226546"/>
                    <a:pt x="269163" y="230260"/>
                  </a:cubicBezTo>
                  <a:cubicBezTo>
                    <a:pt x="269081" y="231993"/>
                    <a:pt x="269163" y="233726"/>
                    <a:pt x="269163" y="235459"/>
                  </a:cubicBezTo>
                  <a:cubicBezTo>
                    <a:pt x="269163" y="242886"/>
                    <a:pt x="266935" y="250066"/>
                    <a:pt x="265120" y="257329"/>
                  </a:cubicBezTo>
                  <a:cubicBezTo>
                    <a:pt x="263882" y="262363"/>
                    <a:pt x="263222" y="267480"/>
                    <a:pt x="262066" y="272596"/>
                  </a:cubicBezTo>
                  <a:cubicBezTo>
                    <a:pt x="261488" y="275237"/>
                    <a:pt x="260746" y="277960"/>
                    <a:pt x="259178" y="280271"/>
                  </a:cubicBezTo>
                  <a:cubicBezTo>
                    <a:pt x="256372" y="284645"/>
                    <a:pt x="257032" y="289514"/>
                    <a:pt x="255134" y="293971"/>
                  </a:cubicBezTo>
                  <a:cubicBezTo>
                    <a:pt x="252658" y="299748"/>
                    <a:pt x="251338" y="300903"/>
                    <a:pt x="244075" y="300903"/>
                  </a:cubicBezTo>
                  <a:lnTo>
                    <a:pt x="243828" y="300903"/>
                  </a:lnTo>
                  <a:cubicBezTo>
                    <a:pt x="239949" y="300903"/>
                    <a:pt x="236153" y="300160"/>
                    <a:pt x="232274" y="300160"/>
                  </a:cubicBezTo>
                  <a:cubicBezTo>
                    <a:pt x="228725" y="300160"/>
                    <a:pt x="225259" y="300903"/>
                    <a:pt x="221793" y="300903"/>
                  </a:cubicBezTo>
                  <a:cubicBezTo>
                    <a:pt x="216099" y="300903"/>
                    <a:pt x="210569" y="301068"/>
                    <a:pt x="205287" y="303049"/>
                  </a:cubicBezTo>
                  <a:cubicBezTo>
                    <a:pt x="203059" y="303874"/>
                    <a:pt x="201079" y="303461"/>
                    <a:pt x="201656" y="300738"/>
                  </a:cubicBezTo>
                  <a:cubicBezTo>
                    <a:pt x="201904" y="299665"/>
                    <a:pt x="202069" y="298592"/>
                    <a:pt x="202317" y="297437"/>
                  </a:cubicBezTo>
                  <a:cubicBezTo>
                    <a:pt x="202977" y="294631"/>
                    <a:pt x="204627" y="291660"/>
                    <a:pt x="204297" y="288937"/>
                  </a:cubicBezTo>
                  <a:cubicBezTo>
                    <a:pt x="203719" y="282995"/>
                    <a:pt x="206443" y="277631"/>
                    <a:pt x="207763" y="272018"/>
                  </a:cubicBezTo>
                  <a:cubicBezTo>
                    <a:pt x="208506" y="268800"/>
                    <a:pt x="209166" y="265581"/>
                    <a:pt x="210157" y="262363"/>
                  </a:cubicBezTo>
                  <a:cubicBezTo>
                    <a:pt x="211807" y="256916"/>
                    <a:pt x="213623" y="251552"/>
                    <a:pt x="215191" y="246105"/>
                  </a:cubicBezTo>
                  <a:cubicBezTo>
                    <a:pt x="216099" y="243052"/>
                    <a:pt x="216264" y="239916"/>
                    <a:pt x="217171" y="236862"/>
                  </a:cubicBezTo>
                  <a:cubicBezTo>
                    <a:pt x="218822" y="231828"/>
                    <a:pt x="220472" y="226794"/>
                    <a:pt x="222866" y="222007"/>
                  </a:cubicBezTo>
                  <a:cubicBezTo>
                    <a:pt x="224599" y="218541"/>
                    <a:pt x="227405" y="215405"/>
                    <a:pt x="229633" y="212104"/>
                  </a:cubicBezTo>
                  <a:cubicBezTo>
                    <a:pt x="232521" y="207812"/>
                    <a:pt x="231284" y="203438"/>
                    <a:pt x="229633" y="199230"/>
                  </a:cubicBezTo>
                  <a:cubicBezTo>
                    <a:pt x="228890" y="197332"/>
                    <a:pt x="226414" y="197249"/>
                    <a:pt x="224269" y="197497"/>
                  </a:cubicBezTo>
                  <a:cubicBezTo>
                    <a:pt x="220225" y="197992"/>
                    <a:pt x="216594" y="201541"/>
                    <a:pt x="215603" y="204924"/>
                  </a:cubicBezTo>
                  <a:cubicBezTo>
                    <a:pt x="212797" y="214992"/>
                    <a:pt x="211807" y="225391"/>
                    <a:pt x="207433" y="235211"/>
                  </a:cubicBezTo>
                  <a:cubicBezTo>
                    <a:pt x="205287" y="240163"/>
                    <a:pt x="205535" y="245775"/>
                    <a:pt x="204297" y="250974"/>
                  </a:cubicBezTo>
                  <a:cubicBezTo>
                    <a:pt x="203142" y="256173"/>
                    <a:pt x="201491" y="261207"/>
                    <a:pt x="200088" y="266407"/>
                  </a:cubicBezTo>
                  <a:cubicBezTo>
                    <a:pt x="198685" y="271689"/>
                    <a:pt x="197035" y="277053"/>
                    <a:pt x="195962" y="282417"/>
                  </a:cubicBezTo>
                  <a:cubicBezTo>
                    <a:pt x="194641" y="288606"/>
                    <a:pt x="192743" y="294796"/>
                    <a:pt x="192991" y="301151"/>
                  </a:cubicBezTo>
                  <a:cubicBezTo>
                    <a:pt x="193073" y="304204"/>
                    <a:pt x="188535" y="306432"/>
                    <a:pt x="182675" y="306515"/>
                  </a:cubicBezTo>
                  <a:cubicBezTo>
                    <a:pt x="176816" y="306680"/>
                    <a:pt x="170956" y="306515"/>
                    <a:pt x="165097" y="306515"/>
                  </a:cubicBezTo>
                  <a:cubicBezTo>
                    <a:pt x="158990" y="306515"/>
                    <a:pt x="153048" y="307258"/>
                    <a:pt x="147271" y="308826"/>
                  </a:cubicBezTo>
                  <a:cubicBezTo>
                    <a:pt x="146858" y="308908"/>
                    <a:pt x="146363" y="308826"/>
                    <a:pt x="145868" y="308826"/>
                  </a:cubicBezTo>
                  <a:cubicBezTo>
                    <a:pt x="141412" y="309238"/>
                    <a:pt x="140009" y="308496"/>
                    <a:pt x="141081" y="304947"/>
                  </a:cubicBezTo>
                  <a:cubicBezTo>
                    <a:pt x="143805" y="296034"/>
                    <a:pt x="145868" y="287038"/>
                    <a:pt x="150159" y="278456"/>
                  </a:cubicBezTo>
                  <a:cubicBezTo>
                    <a:pt x="155359" y="268057"/>
                    <a:pt x="159898" y="257411"/>
                    <a:pt x="164932" y="246930"/>
                  </a:cubicBezTo>
                  <a:cubicBezTo>
                    <a:pt x="166417" y="243794"/>
                    <a:pt x="168563" y="240823"/>
                    <a:pt x="170544" y="237770"/>
                  </a:cubicBezTo>
                  <a:cubicBezTo>
                    <a:pt x="174752" y="231250"/>
                    <a:pt x="177311" y="224070"/>
                    <a:pt x="183088" y="218211"/>
                  </a:cubicBezTo>
                  <a:cubicBezTo>
                    <a:pt x="184903" y="216395"/>
                    <a:pt x="185811" y="213837"/>
                    <a:pt x="186306" y="211196"/>
                  </a:cubicBezTo>
                  <a:cubicBezTo>
                    <a:pt x="186719" y="209215"/>
                    <a:pt x="187462" y="207978"/>
                    <a:pt x="185233" y="206575"/>
                  </a:cubicBezTo>
                  <a:cubicBezTo>
                    <a:pt x="182758" y="205089"/>
                    <a:pt x="180199" y="205584"/>
                    <a:pt x="178054" y="206822"/>
                  </a:cubicBezTo>
                  <a:cubicBezTo>
                    <a:pt x="174257" y="208968"/>
                    <a:pt x="172194" y="212434"/>
                    <a:pt x="170544" y="215818"/>
                  </a:cubicBezTo>
                  <a:cubicBezTo>
                    <a:pt x="165179" y="226959"/>
                    <a:pt x="159980" y="238100"/>
                    <a:pt x="154616" y="249324"/>
                  </a:cubicBezTo>
                  <a:cubicBezTo>
                    <a:pt x="148014" y="263106"/>
                    <a:pt x="139678" y="276392"/>
                    <a:pt x="135139" y="290917"/>
                  </a:cubicBezTo>
                  <a:cubicBezTo>
                    <a:pt x="133737" y="295374"/>
                    <a:pt x="130105" y="299748"/>
                    <a:pt x="130023" y="304122"/>
                  </a:cubicBezTo>
                  <a:cubicBezTo>
                    <a:pt x="130023" y="309073"/>
                    <a:pt x="125649" y="309568"/>
                    <a:pt x="122760" y="309733"/>
                  </a:cubicBezTo>
                  <a:cubicBezTo>
                    <a:pt x="117396" y="309981"/>
                    <a:pt x="111702" y="311301"/>
                    <a:pt x="106420" y="308908"/>
                  </a:cubicBezTo>
                  <a:cubicBezTo>
                    <a:pt x="105512" y="308496"/>
                    <a:pt x="104109" y="308908"/>
                    <a:pt x="102954" y="308908"/>
                  </a:cubicBezTo>
                  <a:cubicBezTo>
                    <a:pt x="94949" y="308908"/>
                    <a:pt x="87026" y="308908"/>
                    <a:pt x="79021" y="308908"/>
                  </a:cubicBezTo>
                  <a:cubicBezTo>
                    <a:pt x="77536" y="308908"/>
                    <a:pt x="75885" y="309238"/>
                    <a:pt x="74482" y="309733"/>
                  </a:cubicBezTo>
                  <a:cubicBezTo>
                    <a:pt x="70273" y="311219"/>
                    <a:pt x="67220" y="314438"/>
                    <a:pt x="67797" y="316583"/>
                  </a:cubicBezTo>
                  <a:cubicBezTo>
                    <a:pt x="68540" y="319307"/>
                    <a:pt x="73409" y="322690"/>
                    <a:pt x="77205" y="322855"/>
                  </a:cubicBezTo>
                  <a:cubicBezTo>
                    <a:pt x="82405" y="323020"/>
                    <a:pt x="87521" y="322855"/>
                    <a:pt x="92721" y="322855"/>
                  </a:cubicBezTo>
                  <a:cubicBezTo>
                    <a:pt x="93628" y="322855"/>
                    <a:pt x="94371" y="322938"/>
                    <a:pt x="94371" y="323268"/>
                  </a:cubicBezTo>
                  <a:cubicBezTo>
                    <a:pt x="94371" y="323516"/>
                    <a:pt x="94124" y="323763"/>
                    <a:pt x="93546" y="324258"/>
                  </a:cubicBezTo>
                  <a:cubicBezTo>
                    <a:pt x="90822" y="326321"/>
                    <a:pt x="91648" y="328054"/>
                    <a:pt x="93216" y="330695"/>
                  </a:cubicBezTo>
                  <a:cubicBezTo>
                    <a:pt x="96187" y="335647"/>
                    <a:pt x="98250" y="341011"/>
                    <a:pt x="100065" y="346293"/>
                  </a:cubicBezTo>
                  <a:cubicBezTo>
                    <a:pt x="102294" y="352730"/>
                    <a:pt x="103862" y="359332"/>
                    <a:pt x="105842" y="365852"/>
                  </a:cubicBezTo>
                  <a:cubicBezTo>
                    <a:pt x="106503" y="368080"/>
                    <a:pt x="107740" y="370226"/>
                    <a:pt x="108566" y="372454"/>
                  </a:cubicBezTo>
                  <a:cubicBezTo>
                    <a:pt x="108813" y="373114"/>
                    <a:pt x="108813" y="374352"/>
                    <a:pt x="108318" y="374600"/>
                  </a:cubicBezTo>
                  <a:cubicBezTo>
                    <a:pt x="107410" y="375012"/>
                    <a:pt x="106007" y="375260"/>
                    <a:pt x="105100" y="375012"/>
                  </a:cubicBezTo>
                  <a:cubicBezTo>
                    <a:pt x="103449" y="374517"/>
                    <a:pt x="102129" y="373444"/>
                    <a:pt x="100561" y="372784"/>
                  </a:cubicBezTo>
                  <a:cubicBezTo>
                    <a:pt x="92143" y="369566"/>
                    <a:pt x="83065" y="369813"/>
                    <a:pt x="74317" y="370638"/>
                  </a:cubicBezTo>
                  <a:cubicBezTo>
                    <a:pt x="67715" y="371299"/>
                    <a:pt x="62186" y="374847"/>
                    <a:pt x="57894" y="379386"/>
                  </a:cubicBezTo>
                  <a:cubicBezTo>
                    <a:pt x="52035" y="385493"/>
                    <a:pt x="49806" y="392921"/>
                    <a:pt x="45928" y="399688"/>
                  </a:cubicBezTo>
                  <a:cubicBezTo>
                    <a:pt x="44277" y="402576"/>
                    <a:pt x="44360" y="406125"/>
                    <a:pt x="43947" y="409426"/>
                  </a:cubicBezTo>
                  <a:cubicBezTo>
                    <a:pt x="43287" y="414295"/>
                    <a:pt x="42874" y="419164"/>
                    <a:pt x="42544" y="424033"/>
                  </a:cubicBezTo>
                  <a:cubicBezTo>
                    <a:pt x="42049" y="431791"/>
                    <a:pt x="44607" y="438888"/>
                    <a:pt x="49559" y="445408"/>
                  </a:cubicBezTo>
                  <a:cubicBezTo>
                    <a:pt x="49889" y="445820"/>
                    <a:pt x="49806" y="446563"/>
                    <a:pt x="50219" y="446893"/>
                  </a:cubicBezTo>
                  <a:cubicBezTo>
                    <a:pt x="54345" y="450359"/>
                    <a:pt x="58389" y="453826"/>
                    <a:pt x="62681" y="457127"/>
                  </a:cubicBezTo>
                  <a:cubicBezTo>
                    <a:pt x="66807" y="460345"/>
                    <a:pt x="68127" y="465462"/>
                    <a:pt x="73079" y="468103"/>
                  </a:cubicBezTo>
                  <a:cubicBezTo>
                    <a:pt x="74977" y="469093"/>
                    <a:pt x="76628" y="470331"/>
                    <a:pt x="78526" y="471322"/>
                  </a:cubicBezTo>
                  <a:cubicBezTo>
                    <a:pt x="82240" y="473302"/>
                    <a:pt x="86118" y="474953"/>
                    <a:pt x="89667" y="477181"/>
                  </a:cubicBezTo>
                  <a:cubicBezTo>
                    <a:pt x="93133" y="479326"/>
                    <a:pt x="92968" y="484608"/>
                    <a:pt x="88924" y="486919"/>
                  </a:cubicBezTo>
                  <a:cubicBezTo>
                    <a:pt x="84468" y="489478"/>
                    <a:pt x="84055" y="493026"/>
                    <a:pt x="83560" y="496657"/>
                  </a:cubicBezTo>
                  <a:cubicBezTo>
                    <a:pt x="83065" y="499876"/>
                    <a:pt x="82817" y="503342"/>
                    <a:pt x="83560" y="506478"/>
                  </a:cubicBezTo>
                  <a:cubicBezTo>
                    <a:pt x="84303" y="509614"/>
                    <a:pt x="82817" y="512420"/>
                    <a:pt x="83230" y="515391"/>
                  </a:cubicBezTo>
                  <a:cubicBezTo>
                    <a:pt x="83725" y="518609"/>
                    <a:pt x="83065" y="521993"/>
                    <a:pt x="83395" y="525211"/>
                  </a:cubicBezTo>
                  <a:cubicBezTo>
                    <a:pt x="84303" y="534207"/>
                    <a:pt x="87521" y="542129"/>
                    <a:pt x="98085" y="546916"/>
                  </a:cubicBezTo>
                  <a:cubicBezTo>
                    <a:pt x="101056" y="548237"/>
                    <a:pt x="103614" y="550630"/>
                    <a:pt x="105512" y="553023"/>
                  </a:cubicBezTo>
                  <a:cubicBezTo>
                    <a:pt x="110877" y="559790"/>
                    <a:pt x="119129" y="563174"/>
                    <a:pt x="127464" y="566640"/>
                  </a:cubicBezTo>
                  <a:cubicBezTo>
                    <a:pt x="131178" y="568208"/>
                    <a:pt x="134397" y="570601"/>
                    <a:pt x="137780" y="572665"/>
                  </a:cubicBezTo>
                  <a:cubicBezTo>
                    <a:pt x="138688" y="573242"/>
                    <a:pt x="139348" y="574398"/>
                    <a:pt x="140339" y="574645"/>
                  </a:cubicBezTo>
                  <a:cubicBezTo>
                    <a:pt x="150902" y="577534"/>
                    <a:pt x="159237" y="583641"/>
                    <a:pt x="168811" y="587932"/>
                  </a:cubicBezTo>
                  <a:cubicBezTo>
                    <a:pt x="174422" y="590491"/>
                    <a:pt x="179787" y="593709"/>
                    <a:pt x="184408" y="597340"/>
                  </a:cubicBezTo>
                  <a:cubicBezTo>
                    <a:pt x="190680" y="602127"/>
                    <a:pt x="196127" y="607574"/>
                    <a:pt x="201904" y="612773"/>
                  </a:cubicBezTo>
                  <a:cubicBezTo>
                    <a:pt x="205618" y="616074"/>
                    <a:pt x="207268" y="619788"/>
                    <a:pt x="207186" y="624327"/>
                  </a:cubicBezTo>
                  <a:cubicBezTo>
                    <a:pt x="207186" y="629196"/>
                    <a:pt x="208258" y="634065"/>
                    <a:pt x="208424" y="638934"/>
                  </a:cubicBezTo>
                  <a:cubicBezTo>
                    <a:pt x="208589" y="643225"/>
                    <a:pt x="206360" y="644216"/>
                    <a:pt x="201739" y="641905"/>
                  </a:cubicBezTo>
                  <a:cubicBezTo>
                    <a:pt x="198520" y="640254"/>
                    <a:pt x="195384" y="638356"/>
                    <a:pt x="192578" y="636293"/>
                  </a:cubicBezTo>
                  <a:cubicBezTo>
                    <a:pt x="186059" y="631506"/>
                    <a:pt x="179869" y="626307"/>
                    <a:pt x="173184" y="621603"/>
                  </a:cubicBezTo>
                  <a:cubicBezTo>
                    <a:pt x="164684" y="615661"/>
                    <a:pt x="155276" y="611205"/>
                    <a:pt x="144135" y="609389"/>
                  </a:cubicBezTo>
                  <a:cubicBezTo>
                    <a:pt x="137120" y="608234"/>
                    <a:pt x="129775" y="607079"/>
                    <a:pt x="123421" y="604520"/>
                  </a:cubicBezTo>
                  <a:cubicBezTo>
                    <a:pt x="117561" y="602127"/>
                    <a:pt x="111949" y="599321"/>
                    <a:pt x="105842" y="597340"/>
                  </a:cubicBezTo>
                  <a:cubicBezTo>
                    <a:pt x="95444" y="594039"/>
                    <a:pt x="86614" y="588015"/>
                    <a:pt x="76298" y="584796"/>
                  </a:cubicBezTo>
                  <a:cubicBezTo>
                    <a:pt x="65734" y="581495"/>
                    <a:pt x="59380" y="575305"/>
                    <a:pt x="55418" y="567218"/>
                  </a:cubicBezTo>
                  <a:cubicBezTo>
                    <a:pt x="52612" y="561524"/>
                    <a:pt x="48734" y="556324"/>
                    <a:pt x="45515" y="550878"/>
                  </a:cubicBezTo>
                  <a:cubicBezTo>
                    <a:pt x="40151" y="541800"/>
                    <a:pt x="35199" y="532639"/>
                    <a:pt x="33796" y="522323"/>
                  </a:cubicBezTo>
                  <a:cubicBezTo>
                    <a:pt x="33136" y="517454"/>
                    <a:pt x="30083" y="512750"/>
                    <a:pt x="28514" y="507881"/>
                  </a:cubicBezTo>
                  <a:cubicBezTo>
                    <a:pt x="27607" y="505075"/>
                    <a:pt x="27524" y="502021"/>
                    <a:pt x="26864" y="499133"/>
                  </a:cubicBezTo>
                  <a:cubicBezTo>
                    <a:pt x="26286" y="496410"/>
                    <a:pt x="25956" y="493604"/>
                    <a:pt x="24801" y="491128"/>
                  </a:cubicBezTo>
                  <a:cubicBezTo>
                    <a:pt x="22160" y="485433"/>
                    <a:pt x="20509" y="479739"/>
                    <a:pt x="19684" y="473715"/>
                  </a:cubicBezTo>
                  <a:cubicBezTo>
                    <a:pt x="18116" y="463316"/>
                    <a:pt x="16053" y="452918"/>
                    <a:pt x="10606" y="443180"/>
                  </a:cubicBezTo>
                  <a:cubicBezTo>
                    <a:pt x="6810" y="436330"/>
                    <a:pt x="4499" y="428985"/>
                    <a:pt x="1528" y="421888"/>
                  </a:cubicBezTo>
                  <a:cubicBezTo>
                    <a:pt x="1363" y="421557"/>
                    <a:pt x="1528" y="421145"/>
                    <a:pt x="1528" y="420732"/>
                  </a:cubicBezTo>
                  <a:cubicBezTo>
                    <a:pt x="-370" y="407528"/>
                    <a:pt x="-122" y="394324"/>
                    <a:pt x="290" y="381119"/>
                  </a:cubicBezTo>
                  <a:cubicBezTo>
                    <a:pt x="455" y="376911"/>
                    <a:pt x="3096" y="372784"/>
                    <a:pt x="4169" y="368575"/>
                  </a:cubicBezTo>
                  <a:cubicBezTo>
                    <a:pt x="6397" y="359827"/>
                    <a:pt x="10689" y="351327"/>
                    <a:pt x="10193" y="342084"/>
                  </a:cubicBezTo>
                  <a:cubicBezTo>
                    <a:pt x="10028" y="338948"/>
                    <a:pt x="11266" y="335482"/>
                    <a:pt x="12917" y="332676"/>
                  </a:cubicBezTo>
                  <a:cubicBezTo>
                    <a:pt x="19271" y="321948"/>
                    <a:pt x="21665" y="310146"/>
                    <a:pt x="26781" y="299087"/>
                  </a:cubicBezTo>
                  <a:cubicBezTo>
                    <a:pt x="30908" y="290010"/>
                    <a:pt x="34044" y="280601"/>
                    <a:pt x="37015" y="271193"/>
                  </a:cubicBezTo>
                  <a:cubicBezTo>
                    <a:pt x="39408" y="263601"/>
                    <a:pt x="44112" y="256586"/>
                    <a:pt x="47496" y="249241"/>
                  </a:cubicBezTo>
                  <a:cubicBezTo>
                    <a:pt x="51540" y="240411"/>
                    <a:pt x="54923" y="231498"/>
                    <a:pt x="56656" y="222090"/>
                  </a:cubicBezTo>
                  <a:cubicBezTo>
                    <a:pt x="57812" y="215735"/>
                    <a:pt x="60948" y="209628"/>
                    <a:pt x="63506" y="203521"/>
                  </a:cubicBezTo>
                  <a:cubicBezTo>
                    <a:pt x="69943" y="188171"/>
                    <a:pt x="81909" y="175049"/>
                    <a:pt x="89254" y="160029"/>
                  </a:cubicBezTo>
                  <a:cubicBezTo>
                    <a:pt x="92390" y="153757"/>
                    <a:pt x="94784" y="147155"/>
                    <a:pt x="97260" y="140718"/>
                  </a:cubicBezTo>
                  <a:cubicBezTo>
                    <a:pt x="101386" y="129659"/>
                    <a:pt x="108401" y="119921"/>
                    <a:pt x="116653" y="110761"/>
                  </a:cubicBezTo>
                  <a:cubicBezTo>
                    <a:pt x="122100" y="104736"/>
                    <a:pt x="126969" y="98382"/>
                    <a:pt x="132168" y="92274"/>
                  </a:cubicBezTo>
                  <a:cubicBezTo>
                    <a:pt x="138606" y="84600"/>
                    <a:pt x="145208" y="77007"/>
                    <a:pt x="151562" y="69250"/>
                  </a:cubicBezTo>
                  <a:cubicBezTo>
                    <a:pt x="158495" y="60667"/>
                    <a:pt x="166912" y="52827"/>
                    <a:pt x="172194" y="43253"/>
                  </a:cubicBezTo>
                  <a:cubicBezTo>
                    <a:pt x="174257" y="39457"/>
                    <a:pt x="178961" y="36651"/>
                    <a:pt x="182427" y="33350"/>
                  </a:cubicBezTo>
                  <a:cubicBezTo>
                    <a:pt x="183170" y="32608"/>
                    <a:pt x="184078" y="31947"/>
                    <a:pt x="184573" y="31205"/>
                  </a:cubicBezTo>
                  <a:cubicBezTo>
                    <a:pt x="186719" y="27573"/>
                    <a:pt x="189937" y="25923"/>
                    <a:pt x="195054" y="26335"/>
                  </a:cubicBezTo>
                  <a:cubicBezTo>
                    <a:pt x="203554" y="26913"/>
                    <a:pt x="212055" y="26748"/>
                    <a:pt x="220472" y="27739"/>
                  </a:cubicBezTo>
                  <a:cubicBezTo>
                    <a:pt x="223856" y="28151"/>
                    <a:pt x="227652" y="28646"/>
                    <a:pt x="230871" y="30957"/>
                  </a:cubicBezTo>
                  <a:cubicBezTo>
                    <a:pt x="232852" y="32442"/>
                    <a:pt x="237721" y="32608"/>
                    <a:pt x="240444" y="31700"/>
                  </a:cubicBezTo>
                  <a:cubicBezTo>
                    <a:pt x="244405" y="30379"/>
                    <a:pt x="247376" y="31287"/>
                    <a:pt x="250512" y="32608"/>
                  </a:cubicBezTo>
                  <a:cubicBezTo>
                    <a:pt x="258270" y="35826"/>
                    <a:pt x="266027" y="39210"/>
                    <a:pt x="273785" y="42428"/>
                  </a:cubicBezTo>
                  <a:cubicBezTo>
                    <a:pt x="279314" y="44739"/>
                    <a:pt x="281543" y="43831"/>
                    <a:pt x="285009" y="39540"/>
                  </a:cubicBezTo>
                  <a:cubicBezTo>
                    <a:pt x="287154" y="36899"/>
                    <a:pt x="287402" y="34588"/>
                    <a:pt x="285916" y="32112"/>
                  </a:cubicBezTo>
                  <a:cubicBezTo>
                    <a:pt x="280965" y="23447"/>
                    <a:pt x="288640" y="15442"/>
                    <a:pt x="295902" y="11233"/>
                  </a:cubicBezTo>
                  <a:cubicBezTo>
                    <a:pt x="296232" y="11068"/>
                    <a:pt x="296645" y="10820"/>
                    <a:pt x="297058" y="10820"/>
                  </a:cubicBezTo>
                  <a:cubicBezTo>
                    <a:pt x="303495" y="10490"/>
                    <a:pt x="309272" y="8014"/>
                    <a:pt x="315379" y="6777"/>
                  </a:cubicBezTo>
                  <a:cubicBezTo>
                    <a:pt x="326932" y="4301"/>
                    <a:pt x="338816" y="3393"/>
                    <a:pt x="350453" y="1000"/>
                  </a:cubicBezTo>
                  <a:cubicBezTo>
                    <a:pt x="360191" y="-981"/>
                    <a:pt x="370177" y="257"/>
                    <a:pt x="380162" y="2320"/>
                  </a:cubicBezTo>
                  <a:cubicBezTo>
                    <a:pt x="390561" y="4466"/>
                    <a:pt x="400382" y="8345"/>
                    <a:pt x="410780" y="9830"/>
                  </a:cubicBezTo>
                  <a:cubicBezTo>
                    <a:pt x="419610" y="11068"/>
                    <a:pt x="427781" y="13461"/>
                    <a:pt x="435868" y="16102"/>
                  </a:cubicBezTo>
                  <a:cubicBezTo>
                    <a:pt x="442305" y="18165"/>
                    <a:pt x="448247" y="21384"/>
                    <a:pt x="454272" y="24272"/>
                  </a:cubicBezTo>
                  <a:cubicBezTo>
                    <a:pt x="462277" y="27986"/>
                    <a:pt x="470117" y="31947"/>
                    <a:pt x="478122" y="35661"/>
                  </a:cubicBezTo>
                  <a:cubicBezTo>
                    <a:pt x="484394" y="38550"/>
                    <a:pt x="490914" y="41025"/>
                    <a:pt x="497186" y="43831"/>
                  </a:cubicBezTo>
                  <a:cubicBezTo>
                    <a:pt x="498919" y="44656"/>
                    <a:pt x="500404" y="45977"/>
                    <a:pt x="501807" y="47215"/>
                  </a:cubicBezTo>
                  <a:cubicBezTo>
                    <a:pt x="506264" y="50929"/>
                    <a:pt x="511133" y="54230"/>
                    <a:pt x="516827" y="56623"/>
                  </a:cubicBezTo>
                  <a:cubicBezTo>
                    <a:pt x="518230" y="57200"/>
                    <a:pt x="519468" y="58191"/>
                    <a:pt x="520458" y="59181"/>
                  </a:cubicBezTo>
                  <a:cubicBezTo>
                    <a:pt x="525658" y="64546"/>
                    <a:pt x="531022" y="69827"/>
                    <a:pt x="535891" y="75439"/>
                  </a:cubicBezTo>
                  <a:cubicBezTo>
                    <a:pt x="540925" y="81216"/>
                    <a:pt x="545629" y="87158"/>
                    <a:pt x="550333" y="93182"/>
                  </a:cubicBezTo>
                  <a:cubicBezTo>
                    <a:pt x="552479" y="95906"/>
                    <a:pt x="554955" y="98629"/>
                    <a:pt x="556028" y="101683"/>
                  </a:cubicBezTo>
                  <a:cubicBezTo>
                    <a:pt x="559246" y="111421"/>
                    <a:pt x="566178" y="119261"/>
                    <a:pt x="573193" y="127184"/>
                  </a:cubicBezTo>
                  <a:cubicBezTo>
                    <a:pt x="579053" y="133786"/>
                    <a:pt x="584417" y="140718"/>
                    <a:pt x="589616" y="147733"/>
                  </a:cubicBezTo>
                  <a:cubicBezTo>
                    <a:pt x="594073" y="153675"/>
                    <a:pt x="598529" y="159782"/>
                    <a:pt x="601995" y="166136"/>
                  </a:cubicBezTo>
                  <a:cubicBezTo>
                    <a:pt x="604884" y="171501"/>
                    <a:pt x="607277" y="177195"/>
                    <a:pt x="608350" y="183137"/>
                  </a:cubicBezTo>
                  <a:cubicBezTo>
                    <a:pt x="608927" y="186438"/>
                    <a:pt x="610908" y="189574"/>
                    <a:pt x="612063" y="192875"/>
                  </a:cubicBezTo>
                  <a:cubicBezTo>
                    <a:pt x="613219" y="196341"/>
                    <a:pt x="614209" y="199890"/>
                    <a:pt x="615200" y="203438"/>
                  </a:cubicBezTo>
                  <a:cubicBezTo>
                    <a:pt x="615447" y="204181"/>
                    <a:pt x="614869" y="205254"/>
                    <a:pt x="615282" y="205667"/>
                  </a:cubicBezTo>
                  <a:cubicBezTo>
                    <a:pt x="620646" y="210618"/>
                    <a:pt x="618336" y="217055"/>
                    <a:pt x="620151" y="222667"/>
                  </a:cubicBezTo>
                  <a:cubicBezTo>
                    <a:pt x="621884" y="228032"/>
                    <a:pt x="623535" y="233478"/>
                    <a:pt x="625268" y="238925"/>
                  </a:cubicBezTo>
                  <a:cubicBezTo>
                    <a:pt x="627083" y="244620"/>
                    <a:pt x="630054" y="250066"/>
                    <a:pt x="633025" y="255431"/>
                  </a:cubicBezTo>
                  <a:cubicBezTo>
                    <a:pt x="635336" y="259557"/>
                    <a:pt x="635666" y="264096"/>
                    <a:pt x="638142" y="268222"/>
                  </a:cubicBezTo>
                  <a:cubicBezTo>
                    <a:pt x="640535" y="272184"/>
                    <a:pt x="641938" y="276640"/>
                    <a:pt x="643671" y="280849"/>
                  </a:cubicBezTo>
                  <a:cubicBezTo>
                    <a:pt x="649778" y="295539"/>
                    <a:pt x="650934" y="311136"/>
                    <a:pt x="657371" y="325744"/>
                  </a:cubicBezTo>
                  <a:cubicBezTo>
                    <a:pt x="657783" y="326569"/>
                    <a:pt x="657371" y="327642"/>
                    <a:pt x="657371" y="328632"/>
                  </a:cubicBezTo>
                  <a:cubicBezTo>
                    <a:pt x="657783" y="333501"/>
                    <a:pt x="657041" y="338370"/>
                    <a:pt x="658526" y="343322"/>
                  </a:cubicBezTo>
                  <a:close/>
                  <a:moveTo>
                    <a:pt x="588213" y="332098"/>
                  </a:moveTo>
                  <a:cubicBezTo>
                    <a:pt x="590441" y="330365"/>
                    <a:pt x="591927" y="328302"/>
                    <a:pt x="591514" y="325661"/>
                  </a:cubicBezTo>
                  <a:cubicBezTo>
                    <a:pt x="590524" y="318646"/>
                    <a:pt x="589781" y="311632"/>
                    <a:pt x="588296" y="304699"/>
                  </a:cubicBezTo>
                  <a:cubicBezTo>
                    <a:pt x="587470" y="300903"/>
                    <a:pt x="586728" y="296859"/>
                    <a:pt x="583509" y="293558"/>
                  </a:cubicBezTo>
                  <a:cubicBezTo>
                    <a:pt x="582931" y="292980"/>
                    <a:pt x="583262" y="291743"/>
                    <a:pt x="583097" y="290835"/>
                  </a:cubicBezTo>
                  <a:cubicBezTo>
                    <a:pt x="582189" y="286873"/>
                    <a:pt x="581363" y="282912"/>
                    <a:pt x="580208" y="279033"/>
                  </a:cubicBezTo>
                  <a:cubicBezTo>
                    <a:pt x="579053" y="274990"/>
                    <a:pt x="576742" y="271193"/>
                    <a:pt x="576164" y="267067"/>
                  </a:cubicBezTo>
                  <a:cubicBezTo>
                    <a:pt x="574514" y="256586"/>
                    <a:pt x="570305" y="246683"/>
                    <a:pt x="566178" y="236779"/>
                  </a:cubicBezTo>
                  <a:cubicBezTo>
                    <a:pt x="565518" y="235211"/>
                    <a:pt x="565188" y="233643"/>
                    <a:pt x="564775" y="232075"/>
                  </a:cubicBezTo>
                  <a:cubicBezTo>
                    <a:pt x="562877" y="225721"/>
                    <a:pt x="561309" y="219366"/>
                    <a:pt x="558999" y="213094"/>
                  </a:cubicBezTo>
                  <a:cubicBezTo>
                    <a:pt x="557761" y="209711"/>
                    <a:pt x="554212" y="206740"/>
                    <a:pt x="553717" y="203356"/>
                  </a:cubicBezTo>
                  <a:cubicBezTo>
                    <a:pt x="552561" y="195516"/>
                    <a:pt x="547527" y="189161"/>
                    <a:pt x="543566" y="182394"/>
                  </a:cubicBezTo>
                  <a:cubicBezTo>
                    <a:pt x="541173" y="178268"/>
                    <a:pt x="535148" y="176617"/>
                    <a:pt x="531270" y="179506"/>
                  </a:cubicBezTo>
                  <a:cubicBezTo>
                    <a:pt x="527391" y="182394"/>
                    <a:pt x="525823" y="180248"/>
                    <a:pt x="524255" y="178433"/>
                  </a:cubicBezTo>
                  <a:cubicBezTo>
                    <a:pt x="516910" y="169602"/>
                    <a:pt x="509152" y="161185"/>
                    <a:pt x="499827" y="153675"/>
                  </a:cubicBezTo>
                  <a:cubicBezTo>
                    <a:pt x="495783" y="150456"/>
                    <a:pt x="491904" y="147155"/>
                    <a:pt x="487943" y="143854"/>
                  </a:cubicBezTo>
                  <a:cubicBezTo>
                    <a:pt x="486705" y="142781"/>
                    <a:pt x="485632" y="141543"/>
                    <a:pt x="484477" y="140388"/>
                  </a:cubicBezTo>
                  <a:cubicBezTo>
                    <a:pt x="480680" y="136262"/>
                    <a:pt x="476884" y="132135"/>
                    <a:pt x="473005" y="128091"/>
                  </a:cubicBezTo>
                  <a:cubicBezTo>
                    <a:pt x="470777" y="125780"/>
                    <a:pt x="467228" y="125616"/>
                    <a:pt x="464340" y="126441"/>
                  </a:cubicBezTo>
                  <a:cubicBezTo>
                    <a:pt x="457820" y="128256"/>
                    <a:pt x="457078" y="132135"/>
                    <a:pt x="461864" y="136344"/>
                  </a:cubicBezTo>
                  <a:cubicBezTo>
                    <a:pt x="465743" y="139810"/>
                    <a:pt x="469952" y="143111"/>
                    <a:pt x="473253" y="146990"/>
                  </a:cubicBezTo>
                  <a:cubicBezTo>
                    <a:pt x="477792" y="152354"/>
                    <a:pt x="480763" y="158379"/>
                    <a:pt x="481671" y="164981"/>
                  </a:cubicBezTo>
                  <a:cubicBezTo>
                    <a:pt x="482248" y="168860"/>
                    <a:pt x="481918" y="172986"/>
                    <a:pt x="483239" y="176700"/>
                  </a:cubicBezTo>
                  <a:cubicBezTo>
                    <a:pt x="485797" y="183880"/>
                    <a:pt x="483734" y="191142"/>
                    <a:pt x="484394" y="198322"/>
                  </a:cubicBezTo>
                  <a:cubicBezTo>
                    <a:pt x="484394" y="198734"/>
                    <a:pt x="483486" y="199312"/>
                    <a:pt x="482991" y="199807"/>
                  </a:cubicBezTo>
                  <a:cubicBezTo>
                    <a:pt x="482579" y="199477"/>
                    <a:pt x="481918" y="199230"/>
                    <a:pt x="481671" y="198817"/>
                  </a:cubicBezTo>
                  <a:cubicBezTo>
                    <a:pt x="479690" y="196176"/>
                    <a:pt x="477874" y="193535"/>
                    <a:pt x="475811" y="190977"/>
                  </a:cubicBezTo>
                  <a:cubicBezTo>
                    <a:pt x="471767" y="185943"/>
                    <a:pt x="467228" y="181156"/>
                    <a:pt x="463432" y="176039"/>
                  </a:cubicBezTo>
                  <a:cubicBezTo>
                    <a:pt x="455757" y="165889"/>
                    <a:pt x="449403" y="155160"/>
                    <a:pt x="440902" y="145422"/>
                  </a:cubicBezTo>
                  <a:cubicBezTo>
                    <a:pt x="435456" y="139232"/>
                    <a:pt x="430009" y="137830"/>
                    <a:pt x="421756" y="141791"/>
                  </a:cubicBezTo>
                  <a:cubicBezTo>
                    <a:pt x="419858" y="142699"/>
                    <a:pt x="418537" y="144432"/>
                    <a:pt x="416969" y="145835"/>
                  </a:cubicBezTo>
                  <a:cubicBezTo>
                    <a:pt x="418950" y="147073"/>
                    <a:pt x="418703" y="149714"/>
                    <a:pt x="422581" y="150043"/>
                  </a:cubicBezTo>
                  <a:cubicBezTo>
                    <a:pt x="426873" y="150374"/>
                    <a:pt x="431247" y="151694"/>
                    <a:pt x="434053" y="155160"/>
                  </a:cubicBezTo>
                  <a:cubicBezTo>
                    <a:pt x="439995" y="162423"/>
                    <a:pt x="446184" y="169602"/>
                    <a:pt x="452209" y="176865"/>
                  </a:cubicBezTo>
                  <a:cubicBezTo>
                    <a:pt x="456500" y="181981"/>
                    <a:pt x="460626" y="187098"/>
                    <a:pt x="465248" y="192545"/>
                  </a:cubicBezTo>
                  <a:cubicBezTo>
                    <a:pt x="469622" y="196919"/>
                    <a:pt x="474408" y="200633"/>
                    <a:pt x="477297" y="205089"/>
                  </a:cubicBezTo>
                  <a:cubicBezTo>
                    <a:pt x="480268" y="209628"/>
                    <a:pt x="484559" y="213507"/>
                    <a:pt x="486292" y="218871"/>
                  </a:cubicBezTo>
                  <a:cubicBezTo>
                    <a:pt x="487365" y="222172"/>
                    <a:pt x="491161" y="224978"/>
                    <a:pt x="493967" y="227784"/>
                  </a:cubicBezTo>
                  <a:cubicBezTo>
                    <a:pt x="495700" y="229600"/>
                    <a:pt x="498094" y="229269"/>
                    <a:pt x="500074" y="228114"/>
                  </a:cubicBezTo>
                  <a:cubicBezTo>
                    <a:pt x="502715" y="226546"/>
                    <a:pt x="504531" y="220934"/>
                    <a:pt x="503458" y="218211"/>
                  </a:cubicBezTo>
                  <a:cubicBezTo>
                    <a:pt x="502385" y="215488"/>
                    <a:pt x="500900" y="212847"/>
                    <a:pt x="500157" y="210123"/>
                  </a:cubicBezTo>
                  <a:cubicBezTo>
                    <a:pt x="497929" y="202613"/>
                    <a:pt x="496856" y="195021"/>
                    <a:pt x="497268" y="187263"/>
                  </a:cubicBezTo>
                  <a:cubicBezTo>
                    <a:pt x="497268" y="185778"/>
                    <a:pt x="497433" y="184127"/>
                    <a:pt x="497021" y="182724"/>
                  </a:cubicBezTo>
                  <a:cubicBezTo>
                    <a:pt x="495370" y="177112"/>
                    <a:pt x="493472" y="171583"/>
                    <a:pt x="491739" y="165971"/>
                  </a:cubicBezTo>
                  <a:cubicBezTo>
                    <a:pt x="491491" y="165228"/>
                    <a:pt x="491656" y="164403"/>
                    <a:pt x="491739" y="163660"/>
                  </a:cubicBezTo>
                  <a:cubicBezTo>
                    <a:pt x="491739" y="162918"/>
                    <a:pt x="492069" y="162258"/>
                    <a:pt x="492317" y="161515"/>
                  </a:cubicBezTo>
                  <a:cubicBezTo>
                    <a:pt x="493307" y="161845"/>
                    <a:pt x="494545" y="162010"/>
                    <a:pt x="495205" y="162588"/>
                  </a:cubicBezTo>
                  <a:cubicBezTo>
                    <a:pt x="501147" y="168282"/>
                    <a:pt x="507172" y="173894"/>
                    <a:pt x="512866" y="179753"/>
                  </a:cubicBezTo>
                  <a:cubicBezTo>
                    <a:pt x="515589" y="182559"/>
                    <a:pt x="517900" y="185695"/>
                    <a:pt x="520128" y="188914"/>
                  </a:cubicBezTo>
                  <a:cubicBezTo>
                    <a:pt x="527226" y="199065"/>
                    <a:pt x="535808" y="208473"/>
                    <a:pt x="541585" y="219284"/>
                  </a:cubicBezTo>
                  <a:cubicBezTo>
                    <a:pt x="543401" y="222750"/>
                    <a:pt x="546454" y="225804"/>
                    <a:pt x="547857" y="229352"/>
                  </a:cubicBezTo>
                  <a:cubicBezTo>
                    <a:pt x="553222" y="242391"/>
                    <a:pt x="560814" y="254853"/>
                    <a:pt x="564280" y="268387"/>
                  </a:cubicBezTo>
                  <a:cubicBezTo>
                    <a:pt x="566261" y="276062"/>
                    <a:pt x="569562" y="283572"/>
                    <a:pt x="569314" y="291660"/>
                  </a:cubicBezTo>
                  <a:cubicBezTo>
                    <a:pt x="569149" y="295126"/>
                    <a:pt x="569975" y="298757"/>
                    <a:pt x="570635" y="302223"/>
                  </a:cubicBezTo>
                  <a:cubicBezTo>
                    <a:pt x="572120" y="309486"/>
                    <a:pt x="574679" y="316501"/>
                    <a:pt x="575091" y="324011"/>
                  </a:cubicBezTo>
                  <a:cubicBezTo>
                    <a:pt x="575256" y="326817"/>
                    <a:pt x="577815" y="329705"/>
                    <a:pt x="579878" y="332098"/>
                  </a:cubicBezTo>
                  <a:cubicBezTo>
                    <a:pt x="581611" y="334161"/>
                    <a:pt x="586067" y="333749"/>
                    <a:pt x="588378" y="332016"/>
                  </a:cubicBezTo>
                  <a:close/>
                  <a:moveTo>
                    <a:pt x="439664" y="286048"/>
                  </a:moveTo>
                  <a:cubicBezTo>
                    <a:pt x="441645" y="285305"/>
                    <a:pt x="443213" y="283820"/>
                    <a:pt x="441975" y="281427"/>
                  </a:cubicBezTo>
                  <a:cubicBezTo>
                    <a:pt x="439004" y="275650"/>
                    <a:pt x="436363" y="269790"/>
                    <a:pt x="433475" y="264013"/>
                  </a:cubicBezTo>
                  <a:cubicBezTo>
                    <a:pt x="431247" y="259557"/>
                    <a:pt x="430091" y="254688"/>
                    <a:pt x="428606" y="250066"/>
                  </a:cubicBezTo>
                  <a:cubicBezTo>
                    <a:pt x="426625" y="243794"/>
                    <a:pt x="427450" y="236944"/>
                    <a:pt x="426708" y="230342"/>
                  </a:cubicBezTo>
                  <a:cubicBezTo>
                    <a:pt x="426543" y="228774"/>
                    <a:pt x="428606" y="227867"/>
                    <a:pt x="427120" y="225968"/>
                  </a:cubicBezTo>
                  <a:cubicBezTo>
                    <a:pt x="426047" y="224565"/>
                    <a:pt x="426955" y="222255"/>
                    <a:pt x="426790" y="220274"/>
                  </a:cubicBezTo>
                  <a:cubicBezTo>
                    <a:pt x="426460" y="217138"/>
                    <a:pt x="422004" y="213424"/>
                    <a:pt x="419198" y="213754"/>
                  </a:cubicBezTo>
                  <a:cubicBezTo>
                    <a:pt x="416227" y="214167"/>
                    <a:pt x="411770" y="218458"/>
                    <a:pt x="412926" y="220687"/>
                  </a:cubicBezTo>
                  <a:cubicBezTo>
                    <a:pt x="415732" y="226216"/>
                    <a:pt x="412926" y="232158"/>
                    <a:pt x="415484" y="237770"/>
                  </a:cubicBezTo>
                  <a:cubicBezTo>
                    <a:pt x="417135" y="241318"/>
                    <a:pt x="417300" y="245280"/>
                    <a:pt x="418207" y="248994"/>
                  </a:cubicBezTo>
                  <a:cubicBezTo>
                    <a:pt x="419610" y="254523"/>
                    <a:pt x="421178" y="259970"/>
                    <a:pt x="422664" y="265994"/>
                  </a:cubicBezTo>
                  <a:cubicBezTo>
                    <a:pt x="424479" y="270781"/>
                    <a:pt x="426955" y="274907"/>
                    <a:pt x="427863" y="279198"/>
                  </a:cubicBezTo>
                  <a:cubicBezTo>
                    <a:pt x="428606" y="282500"/>
                    <a:pt x="431164" y="284233"/>
                    <a:pt x="433640" y="285883"/>
                  </a:cubicBezTo>
                  <a:cubicBezTo>
                    <a:pt x="434960" y="286708"/>
                    <a:pt x="437931" y="286626"/>
                    <a:pt x="439664" y="285966"/>
                  </a:cubicBezTo>
                  <a:close/>
                  <a:moveTo>
                    <a:pt x="407974" y="99867"/>
                  </a:moveTo>
                  <a:cubicBezTo>
                    <a:pt x="409707" y="97061"/>
                    <a:pt x="407314" y="95246"/>
                    <a:pt x="405581" y="93595"/>
                  </a:cubicBezTo>
                  <a:cubicBezTo>
                    <a:pt x="403353" y="91532"/>
                    <a:pt x="400216" y="90129"/>
                    <a:pt x="397823" y="88148"/>
                  </a:cubicBezTo>
                  <a:cubicBezTo>
                    <a:pt x="390561" y="82041"/>
                    <a:pt x="381070" y="80061"/>
                    <a:pt x="371415" y="79235"/>
                  </a:cubicBezTo>
                  <a:cubicBezTo>
                    <a:pt x="363492" y="78493"/>
                    <a:pt x="355322" y="79400"/>
                    <a:pt x="347399" y="77997"/>
                  </a:cubicBezTo>
                  <a:cubicBezTo>
                    <a:pt x="343933" y="77420"/>
                    <a:pt x="342530" y="75852"/>
                    <a:pt x="344676" y="73211"/>
                  </a:cubicBezTo>
                  <a:cubicBezTo>
                    <a:pt x="346409" y="71065"/>
                    <a:pt x="348307" y="68837"/>
                    <a:pt x="350700" y="67186"/>
                  </a:cubicBezTo>
                  <a:cubicBezTo>
                    <a:pt x="354249" y="64710"/>
                    <a:pt x="355157" y="61244"/>
                    <a:pt x="356395" y="58026"/>
                  </a:cubicBezTo>
                  <a:cubicBezTo>
                    <a:pt x="356972" y="56458"/>
                    <a:pt x="357633" y="53982"/>
                    <a:pt x="354992" y="52827"/>
                  </a:cubicBezTo>
                  <a:cubicBezTo>
                    <a:pt x="352928" y="51919"/>
                    <a:pt x="351030" y="52331"/>
                    <a:pt x="348720" y="53322"/>
                  </a:cubicBezTo>
                  <a:cubicBezTo>
                    <a:pt x="339642" y="57448"/>
                    <a:pt x="331801" y="63060"/>
                    <a:pt x="325777" y="69745"/>
                  </a:cubicBezTo>
                  <a:cubicBezTo>
                    <a:pt x="320413" y="75769"/>
                    <a:pt x="313233" y="79978"/>
                    <a:pt x="307208" y="85260"/>
                  </a:cubicBezTo>
                  <a:cubicBezTo>
                    <a:pt x="306548" y="85837"/>
                    <a:pt x="305145" y="86003"/>
                    <a:pt x="304072" y="85920"/>
                  </a:cubicBezTo>
                  <a:cubicBezTo>
                    <a:pt x="301184" y="85672"/>
                    <a:pt x="298378" y="84930"/>
                    <a:pt x="295490" y="84847"/>
                  </a:cubicBezTo>
                  <a:cubicBezTo>
                    <a:pt x="292271" y="84847"/>
                    <a:pt x="290290" y="84352"/>
                    <a:pt x="290125" y="81133"/>
                  </a:cubicBezTo>
                  <a:cubicBezTo>
                    <a:pt x="290043" y="79730"/>
                    <a:pt x="288557" y="77832"/>
                    <a:pt x="287072" y="77090"/>
                  </a:cubicBezTo>
                  <a:cubicBezTo>
                    <a:pt x="279809" y="73458"/>
                    <a:pt x="272547" y="69745"/>
                    <a:pt x="264790" y="66856"/>
                  </a:cubicBezTo>
                  <a:cubicBezTo>
                    <a:pt x="255712" y="63473"/>
                    <a:pt x="246303" y="60584"/>
                    <a:pt x="236730" y="58273"/>
                  </a:cubicBezTo>
                  <a:cubicBezTo>
                    <a:pt x="229385" y="56458"/>
                    <a:pt x="221875" y="54147"/>
                    <a:pt x="213870" y="54642"/>
                  </a:cubicBezTo>
                  <a:cubicBezTo>
                    <a:pt x="210157" y="54890"/>
                    <a:pt x="204710" y="57283"/>
                    <a:pt x="204380" y="59016"/>
                  </a:cubicBezTo>
                  <a:cubicBezTo>
                    <a:pt x="203967" y="60914"/>
                    <a:pt x="207763" y="64546"/>
                    <a:pt x="211560" y="65701"/>
                  </a:cubicBezTo>
                  <a:cubicBezTo>
                    <a:pt x="212550" y="66031"/>
                    <a:pt x="213788" y="66361"/>
                    <a:pt x="214778" y="66196"/>
                  </a:cubicBezTo>
                  <a:cubicBezTo>
                    <a:pt x="221793" y="65041"/>
                    <a:pt x="228230" y="67682"/>
                    <a:pt x="234585" y="68919"/>
                  </a:cubicBezTo>
                  <a:cubicBezTo>
                    <a:pt x="247624" y="71478"/>
                    <a:pt x="260168" y="75604"/>
                    <a:pt x="269989" y="83774"/>
                  </a:cubicBezTo>
                  <a:cubicBezTo>
                    <a:pt x="270897" y="84517"/>
                    <a:pt x="272217" y="84930"/>
                    <a:pt x="273372" y="85425"/>
                  </a:cubicBezTo>
                  <a:cubicBezTo>
                    <a:pt x="278241" y="87571"/>
                    <a:pt x="277994" y="88809"/>
                    <a:pt x="276508" y="93430"/>
                  </a:cubicBezTo>
                  <a:cubicBezTo>
                    <a:pt x="274693" y="98959"/>
                    <a:pt x="267513" y="100362"/>
                    <a:pt x="264955" y="105066"/>
                  </a:cubicBezTo>
                  <a:cubicBezTo>
                    <a:pt x="253731" y="111503"/>
                    <a:pt x="245973" y="120416"/>
                    <a:pt x="237886" y="129329"/>
                  </a:cubicBezTo>
                  <a:cubicBezTo>
                    <a:pt x="232521" y="135271"/>
                    <a:pt x="231118" y="142204"/>
                    <a:pt x="228313" y="148723"/>
                  </a:cubicBezTo>
                  <a:cubicBezTo>
                    <a:pt x="227322" y="150951"/>
                    <a:pt x="226910" y="153427"/>
                    <a:pt x="226910" y="155738"/>
                  </a:cubicBezTo>
                  <a:cubicBezTo>
                    <a:pt x="226910" y="159452"/>
                    <a:pt x="229963" y="162093"/>
                    <a:pt x="233594" y="163578"/>
                  </a:cubicBezTo>
                  <a:cubicBezTo>
                    <a:pt x="237143" y="165063"/>
                    <a:pt x="239371" y="162093"/>
                    <a:pt x="241599" y="160277"/>
                  </a:cubicBezTo>
                  <a:cubicBezTo>
                    <a:pt x="242095" y="159864"/>
                    <a:pt x="242672" y="159534"/>
                    <a:pt x="243085" y="159039"/>
                  </a:cubicBezTo>
                  <a:cubicBezTo>
                    <a:pt x="249935" y="151034"/>
                    <a:pt x="257527" y="143524"/>
                    <a:pt x="265945" y="136674"/>
                  </a:cubicBezTo>
                  <a:cubicBezTo>
                    <a:pt x="267183" y="135684"/>
                    <a:pt x="267843" y="134198"/>
                    <a:pt x="269081" y="133126"/>
                  </a:cubicBezTo>
                  <a:cubicBezTo>
                    <a:pt x="277416" y="126111"/>
                    <a:pt x="285751" y="119096"/>
                    <a:pt x="294334" y="112329"/>
                  </a:cubicBezTo>
                  <a:cubicBezTo>
                    <a:pt x="295407" y="111503"/>
                    <a:pt x="299203" y="111503"/>
                    <a:pt x="299698" y="112164"/>
                  </a:cubicBezTo>
                  <a:cubicBezTo>
                    <a:pt x="302917" y="116373"/>
                    <a:pt x="306301" y="120746"/>
                    <a:pt x="308281" y="125451"/>
                  </a:cubicBezTo>
                  <a:cubicBezTo>
                    <a:pt x="311500" y="133126"/>
                    <a:pt x="313811" y="140965"/>
                    <a:pt x="316286" y="148806"/>
                  </a:cubicBezTo>
                  <a:cubicBezTo>
                    <a:pt x="318927" y="156811"/>
                    <a:pt x="321073" y="164981"/>
                    <a:pt x="324044" y="172904"/>
                  </a:cubicBezTo>
                  <a:cubicBezTo>
                    <a:pt x="324952" y="175379"/>
                    <a:pt x="327593" y="177525"/>
                    <a:pt x="329821" y="179588"/>
                  </a:cubicBezTo>
                  <a:cubicBezTo>
                    <a:pt x="330399" y="180083"/>
                    <a:pt x="333370" y="179836"/>
                    <a:pt x="333865" y="179176"/>
                  </a:cubicBezTo>
                  <a:cubicBezTo>
                    <a:pt x="336258" y="175957"/>
                    <a:pt x="339807" y="173316"/>
                    <a:pt x="339394" y="168860"/>
                  </a:cubicBezTo>
                  <a:cubicBezTo>
                    <a:pt x="338569" y="159204"/>
                    <a:pt x="338239" y="149466"/>
                    <a:pt x="337661" y="139810"/>
                  </a:cubicBezTo>
                  <a:cubicBezTo>
                    <a:pt x="337661" y="139645"/>
                    <a:pt x="337331" y="139563"/>
                    <a:pt x="336836" y="139067"/>
                  </a:cubicBezTo>
                  <a:cubicBezTo>
                    <a:pt x="336093" y="135024"/>
                    <a:pt x="337248" y="131310"/>
                    <a:pt x="335185" y="127596"/>
                  </a:cubicBezTo>
                  <a:cubicBezTo>
                    <a:pt x="333947" y="125368"/>
                    <a:pt x="333535" y="122562"/>
                    <a:pt x="333782" y="120004"/>
                  </a:cubicBezTo>
                  <a:cubicBezTo>
                    <a:pt x="334030" y="116125"/>
                    <a:pt x="332709" y="112741"/>
                    <a:pt x="330564" y="109440"/>
                  </a:cubicBezTo>
                  <a:cubicBezTo>
                    <a:pt x="329656" y="108037"/>
                    <a:pt x="327758" y="105974"/>
                    <a:pt x="328335" y="105149"/>
                  </a:cubicBezTo>
                  <a:cubicBezTo>
                    <a:pt x="329738" y="103251"/>
                    <a:pt x="331801" y="105066"/>
                    <a:pt x="333535" y="105561"/>
                  </a:cubicBezTo>
                  <a:cubicBezTo>
                    <a:pt x="334112" y="105726"/>
                    <a:pt x="334938" y="105561"/>
                    <a:pt x="335598" y="105561"/>
                  </a:cubicBezTo>
                  <a:cubicBezTo>
                    <a:pt x="343850" y="105974"/>
                    <a:pt x="352103" y="106304"/>
                    <a:pt x="360356" y="106799"/>
                  </a:cubicBezTo>
                  <a:cubicBezTo>
                    <a:pt x="362502" y="106882"/>
                    <a:pt x="365308" y="108367"/>
                    <a:pt x="366628" y="107707"/>
                  </a:cubicBezTo>
                  <a:cubicBezTo>
                    <a:pt x="370012" y="105974"/>
                    <a:pt x="373478" y="106799"/>
                    <a:pt x="376779" y="106882"/>
                  </a:cubicBezTo>
                  <a:cubicBezTo>
                    <a:pt x="384124" y="107130"/>
                    <a:pt x="391469" y="106552"/>
                    <a:pt x="398814" y="106717"/>
                  </a:cubicBezTo>
                  <a:cubicBezTo>
                    <a:pt x="404343" y="106799"/>
                    <a:pt x="405746" y="102921"/>
                    <a:pt x="407726" y="99702"/>
                  </a:cubicBezTo>
                  <a:close/>
                  <a:moveTo>
                    <a:pt x="200501" y="143194"/>
                  </a:moveTo>
                  <a:cubicBezTo>
                    <a:pt x="202482" y="141296"/>
                    <a:pt x="203802" y="138985"/>
                    <a:pt x="202894" y="136509"/>
                  </a:cubicBezTo>
                  <a:cubicBezTo>
                    <a:pt x="202482" y="135354"/>
                    <a:pt x="200831" y="133786"/>
                    <a:pt x="199676" y="133703"/>
                  </a:cubicBezTo>
                  <a:cubicBezTo>
                    <a:pt x="195384" y="133456"/>
                    <a:pt x="190680" y="132383"/>
                    <a:pt x="188122" y="137004"/>
                  </a:cubicBezTo>
                  <a:cubicBezTo>
                    <a:pt x="187379" y="138325"/>
                    <a:pt x="184986" y="138985"/>
                    <a:pt x="183005" y="140223"/>
                  </a:cubicBezTo>
                  <a:cubicBezTo>
                    <a:pt x="179539" y="143111"/>
                    <a:pt x="176403" y="145752"/>
                    <a:pt x="173184" y="148310"/>
                  </a:cubicBezTo>
                  <a:cubicBezTo>
                    <a:pt x="172937" y="148475"/>
                    <a:pt x="172359" y="148641"/>
                    <a:pt x="171947" y="148641"/>
                  </a:cubicBezTo>
                  <a:cubicBezTo>
                    <a:pt x="171699" y="148641"/>
                    <a:pt x="171534" y="148641"/>
                    <a:pt x="171369" y="148558"/>
                  </a:cubicBezTo>
                  <a:cubicBezTo>
                    <a:pt x="170956" y="148310"/>
                    <a:pt x="170709" y="147568"/>
                    <a:pt x="170791" y="147073"/>
                  </a:cubicBezTo>
                  <a:cubicBezTo>
                    <a:pt x="170791" y="146412"/>
                    <a:pt x="171121" y="145505"/>
                    <a:pt x="171616" y="145092"/>
                  </a:cubicBezTo>
                  <a:cubicBezTo>
                    <a:pt x="175908" y="141626"/>
                    <a:pt x="180034" y="137912"/>
                    <a:pt x="184821" y="134859"/>
                  </a:cubicBezTo>
                  <a:cubicBezTo>
                    <a:pt x="187874" y="132878"/>
                    <a:pt x="188947" y="130815"/>
                    <a:pt x="189112" y="127926"/>
                  </a:cubicBezTo>
                  <a:cubicBezTo>
                    <a:pt x="189112" y="125203"/>
                    <a:pt x="187627" y="124212"/>
                    <a:pt x="184491" y="124295"/>
                  </a:cubicBezTo>
                  <a:cubicBezTo>
                    <a:pt x="180447" y="124295"/>
                    <a:pt x="176898" y="125780"/>
                    <a:pt x="174422" y="127926"/>
                  </a:cubicBezTo>
                  <a:cubicBezTo>
                    <a:pt x="168645" y="132961"/>
                    <a:pt x="162951" y="138160"/>
                    <a:pt x="158247" y="143854"/>
                  </a:cubicBezTo>
                  <a:cubicBezTo>
                    <a:pt x="153213" y="150126"/>
                    <a:pt x="149334" y="157058"/>
                    <a:pt x="144960" y="163660"/>
                  </a:cubicBezTo>
                  <a:cubicBezTo>
                    <a:pt x="142567" y="167292"/>
                    <a:pt x="140174" y="170923"/>
                    <a:pt x="137450" y="174472"/>
                  </a:cubicBezTo>
                  <a:cubicBezTo>
                    <a:pt x="132416" y="181074"/>
                    <a:pt x="127052" y="187511"/>
                    <a:pt x="122100" y="194195"/>
                  </a:cubicBezTo>
                  <a:cubicBezTo>
                    <a:pt x="118139" y="199560"/>
                    <a:pt x="114013" y="204924"/>
                    <a:pt x="110711" y="210618"/>
                  </a:cubicBezTo>
                  <a:cubicBezTo>
                    <a:pt x="105925" y="218789"/>
                    <a:pt x="101716" y="227206"/>
                    <a:pt x="97590" y="235707"/>
                  </a:cubicBezTo>
                  <a:cubicBezTo>
                    <a:pt x="93628" y="243794"/>
                    <a:pt x="89915" y="252047"/>
                    <a:pt x="86283" y="260300"/>
                  </a:cubicBezTo>
                  <a:cubicBezTo>
                    <a:pt x="83973" y="265747"/>
                    <a:pt x="81992" y="271276"/>
                    <a:pt x="80094" y="276805"/>
                  </a:cubicBezTo>
                  <a:cubicBezTo>
                    <a:pt x="78691" y="281014"/>
                    <a:pt x="78361" y="285718"/>
                    <a:pt x="75472" y="289679"/>
                  </a:cubicBezTo>
                  <a:cubicBezTo>
                    <a:pt x="74482" y="291000"/>
                    <a:pt x="74812" y="292980"/>
                    <a:pt x="74977" y="294713"/>
                  </a:cubicBezTo>
                  <a:cubicBezTo>
                    <a:pt x="75307" y="297354"/>
                    <a:pt x="81084" y="300986"/>
                    <a:pt x="82735" y="299582"/>
                  </a:cubicBezTo>
                  <a:cubicBezTo>
                    <a:pt x="85211" y="297519"/>
                    <a:pt x="87439" y="295044"/>
                    <a:pt x="88924" y="292485"/>
                  </a:cubicBezTo>
                  <a:cubicBezTo>
                    <a:pt x="90410" y="289762"/>
                    <a:pt x="90987" y="286626"/>
                    <a:pt x="91813" y="283655"/>
                  </a:cubicBezTo>
                  <a:cubicBezTo>
                    <a:pt x="93381" y="278373"/>
                    <a:pt x="96104" y="273504"/>
                    <a:pt x="99158" y="268800"/>
                  </a:cubicBezTo>
                  <a:cubicBezTo>
                    <a:pt x="100148" y="267232"/>
                    <a:pt x="100808" y="265499"/>
                    <a:pt x="101633" y="263848"/>
                  </a:cubicBezTo>
                  <a:cubicBezTo>
                    <a:pt x="104439" y="258071"/>
                    <a:pt x="107080" y="252129"/>
                    <a:pt x="110134" y="246435"/>
                  </a:cubicBezTo>
                  <a:cubicBezTo>
                    <a:pt x="113352" y="240576"/>
                    <a:pt x="117231" y="234964"/>
                    <a:pt x="120450" y="229105"/>
                  </a:cubicBezTo>
                  <a:cubicBezTo>
                    <a:pt x="124163" y="222420"/>
                    <a:pt x="127134" y="215488"/>
                    <a:pt x="132499" y="209380"/>
                  </a:cubicBezTo>
                  <a:cubicBezTo>
                    <a:pt x="134562" y="206987"/>
                    <a:pt x="135387" y="203851"/>
                    <a:pt x="136873" y="201045"/>
                  </a:cubicBezTo>
                  <a:cubicBezTo>
                    <a:pt x="137615" y="199725"/>
                    <a:pt x="138523" y="198487"/>
                    <a:pt x="139431" y="197249"/>
                  </a:cubicBezTo>
                  <a:cubicBezTo>
                    <a:pt x="141081" y="195103"/>
                    <a:pt x="142814" y="193040"/>
                    <a:pt x="144382" y="190812"/>
                  </a:cubicBezTo>
                  <a:cubicBezTo>
                    <a:pt x="148014" y="185695"/>
                    <a:pt x="151315" y="180331"/>
                    <a:pt x="155194" y="175379"/>
                  </a:cubicBezTo>
                  <a:cubicBezTo>
                    <a:pt x="159898" y="169437"/>
                    <a:pt x="164932" y="163578"/>
                    <a:pt x="171699" y="158957"/>
                  </a:cubicBezTo>
                  <a:cubicBezTo>
                    <a:pt x="172854" y="158131"/>
                    <a:pt x="173845" y="157306"/>
                    <a:pt x="175083" y="157058"/>
                  </a:cubicBezTo>
                  <a:cubicBezTo>
                    <a:pt x="175908" y="156893"/>
                    <a:pt x="176816" y="157058"/>
                    <a:pt x="178136" y="157636"/>
                  </a:cubicBezTo>
                  <a:cubicBezTo>
                    <a:pt x="180942" y="158957"/>
                    <a:pt x="184161" y="158461"/>
                    <a:pt x="186719" y="155985"/>
                  </a:cubicBezTo>
                  <a:cubicBezTo>
                    <a:pt x="191175" y="151611"/>
                    <a:pt x="196044" y="147568"/>
                    <a:pt x="200583" y="143276"/>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2" name="フリーフォーム: 図形 111">
              <a:extLst>
                <a:ext uri="{FF2B5EF4-FFF2-40B4-BE49-F238E27FC236}">
                  <a16:creationId xmlns:a16="http://schemas.microsoft.com/office/drawing/2014/main" id="{74D33B2A-A865-B9DB-92A4-46E470A6881D}"/>
                </a:ext>
              </a:extLst>
            </p:cNvPr>
            <p:cNvSpPr/>
            <p:nvPr/>
          </p:nvSpPr>
          <p:spPr>
            <a:xfrm>
              <a:off x="3377640" y="3965880"/>
              <a:ext cx="174757" cy="207527"/>
            </a:xfrm>
            <a:custGeom>
              <a:avLst/>
              <a:gdLst>
                <a:gd name="connsiteX0" fmla="*/ 174710 w 174757"/>
                <a:gd name="connsiteY0" fmla="*/ 199591 h 207527"/>
                <a:gd name="connsiteX1" fmla="*/ 171409 w 174757"/>
                <a:gd name="connsiteY1" fmla="*/ 206028 h 207527"/>
                <a:gd name="connsiteX2" fmla="*/ 162908 w 174757"/>
                <a:gd name="connsiteY2" fmla="*/ 206111 h 207527"/>
                <a:gd name="connsiteX3" fmla="*/ 158122 w 174757"/>
                <a:gd name="connsiteY3" fmla="*/ 198023 h 207527"/>
                <a:gd name="connsiteX4" fmla="*/ 153665 w 174757"/>
                <a:gd name="connsiteY4" fmla="*/ 176236 h 207527"/>
                <a:gd name="connsiteX5" fmla="*/ 152345 w 174757"/>
                <a:gd name="connsiteY5" fmla="*/ 165672 h 207527"/>
                <a:gd name="connsiteX6" fmla="*/ 147311 w 174757"/>
                <a:gd name="connsiteY6" fmla="*/ 142400 h 207527"/>
                <a:gd name="connsiteX7" fmla="*/ 130888 w 174757"/>
                <a:gd name="connsiteY7" fmla="*/ 103364 h 207527"/>
                <a:gd name="connsiteX8" fmla="*/ 124616 w 174757"/>
                <a:gd name="connsiteY8" fmla="*/ 93296 h 207527"/>
                <a:gd name="connsiteX9" fmla="*/ 103159 w 174757"/>
                <a:gd name="connsiteY9" fmla="*/ 62926 h 207527"/>
                <a:gd name="connsiteX10" fmla="*/ 95896 w 174757"/>
                <a:gd name="connsiteY10" fmla="*/ 53766 h 207527"/>
                <a:gd name="connsiteX11" fmla="*/ 78236 w 174757"/>
                <a:gd name="connsiteY11" fmla="*/ 36600 h 207527"/>
                <a:gd name="connsiteX12" fmla="*/ 75347 w 174757"/>
                <a:gd name="connsiteY12" fmla="*/ 35527 h 207527"/>
                <a:gd name="connsiteX13" fmla="*/ 74770 w 174757"/>
                <a:gd name="connsiteY13" fmla="*/ 37673 h 207527"/>
                <a:gd name="connsiteX14" fmla="*/ 74770 w 174757"/>
                <a:gd name="connsiteY14" fmla="*/ 39984 h 207527"/>
                <a:gd name="connsiteX15" fmla="*/ 80051 w 174757"/>
                <a:gd name="connsiteY15" fmla="*/ 56737 h 207527"/>
                <a:gd name="connsiteX16" fmla="*/ 80299 w 174757"/>
                <a:gd name="connsiteY16" fmla="*/ 61276 h 207527"/>
                <a:gd name="connsiteX17" fmla="*/ 83187 w 174757"/>
                <a:gd name="connsiteY17" fmla="*/ 84136 h 207527"/>
                <a:gd name="connsiteX18" fmla="*/ 86488 w 174757"/>
                <a:gd name="connsiteY18" fmla="*/ 92223 h 207527"/>
                <a:gd name="connsiteX19" fmla="*/ 83105 w 174757"/>
                <a:gd name="connsiteY19" fmla="*/ 102126 h 207527"/>
                <a:gd name="connsiteX20" fmla="*/ 76998 w 174757"/>
                <a:gd name="connsiteY20" fmla="*/ 101796 h 207527"/>
                <a:gd name="connsiteX21" fmla="*/ 69323 w 174757"/>
                <a:gd name="connsiteY21" fmla="*/ 92883 h 207527"/>
                <a:gd name="connsiteX22" fmla="*/ 60327 w 174757"/>
                <a:gd name="connsiteY22" fmla="*/ 79102 h 207527"/>
                <a:gd name="connsiteX23" fmla="*/ 48278 w 174757"/>
                <a:gd name="connsiteY23" fmla="*/ 66557 h 207527"/>
                <a:gd name="connsiteX24" fmla="*/ 35239 w 174757"/>
                <a:gd name="connsiteY24" fmla="*/ 50877 h 207527"/>
                <a:gd name="connsiteX25" fmla="*/ 17083 w 174757"/>
                <a:gd name="connsiteY25" fmla="*/ 29172 h 207527"/>
                <a:gd name="connsiteX26" fmla="*/ 5612 w 174757"/>
                <a:gd name="connsiteY26" fmla="*/ 24056 h 207527"/>
                <a:gd name="connsiteX27" fmla="*/ 0 w 174757"/>
                <a:gd name="connsiteY27" fmla="*/ 19847 h 207527"/>
                <a:gd name="connsiteX28" fmla="*/ 4787 w 174757"/>
                <a:gd name="connsiteY28" fmla="*/ 15803 h 207527"/>
                <a:gd name="connsiteX29" fmla="*/ 23933 w 174757"/>
                <a:gd name="connsiteY29" fmla="*/ 19434 h 207527"/>
                <a:gd name="connsiteX30" fmla="*/ 46463 w 174757"/>
                <a:gd name="connsiteY30" fmla="*/ 50052 h 207527"/>
                <a:gd name="connsiteX31" fmla="*/ 58842 w 174757"/>
                <a:gd name="connsiteY31" fmla="*/ 64989 h 207527"/>
                <a:gd name="connsiteX32" fmla="*/ 64701 w 174757"/>
                <a:gd name="connsiteY32" fmla="*/ 72829 h 207527"/>
                <a:gd name="connsiteX33" fmla="*/ 66022 w 174757"/>
                <a:gd name="connsiteY33" fmla="*/ 73820 h 207527"/>
                <a:gd name="connsiteX34" fmla="*/ 67425 w 174757"/>
                <a:gd name="connsiteY34" fmla="*/ 72334 h 207527"/>
                <a:gd name="connsiteX35" fmla="*/ 66269 w 174757"/>
                <a:gd name="connsiteY35" fmla="*/ 50712 h 207527"/>
                <a:gd name="connsiteX36" fmla="*/ 64701 w 174757"/>
                <a:gd name="connsiteY36" fmla="*/ 38993 h 207527"/>
                <a:gd name="connsiteX37" fmla="*/ 56283 w 174757"/>
                <a:gd name="connsiteY37" fmla="*/ 21002 h 207527"/>
                <a:gd name="connsiteX38" fmla="*/ 44895 w 174757"/>
                <a:gd name="connsiteY38" fmla="*/ 10356 h 207527"/>
                <a:gd name="connsiteX39" fmla="*/ 47371 w 174757"/>
                <a:gd name="connsiteY39" fmla="*/ 453 h 207527"/>
                <a:gd name="connsiteX40" fmla="*/ 56036 w 174757"/>
                <a:gd name="connsiteY40" fmla="*/ 2104 h 207527"/>
                <a:gd name="connsiteX41" fmla="*/ 67507 w 174757"/>
                <a:gd name="connsiteY41" fmla="*/ 14400 h 207527"/>
                <a:gd name="connsiteX42" fmla="*/ 70973 w 174757"/>
                <a:gd name="connsiteY42" fmla="*/ 17866 h 207527"/>
                <a:gd name="connsiteX43" fmla="*/ 82857 w 174757"/>
                <a:gd name="connsiteY43" fmla="*/ 27687 h 207527"/>
                <a:gd name="connsiteX44" fmla="*/ 107285 w 174757"/>
                <a:gd name="connsiteY44" fmla="*/ 52445 h 207527"/>
                <a:gd name="connsiteX45" fmla="*/ 114300 w 174757"/>
                <a:gd name="connsiteY45" fmla="*/ 53518 h 207527"/>
                <a:gd name="connsiteX46" fmla="*/ 126597 w 174757"/>
                <a:gd name="connsiteY46" fmla="*/ 56407 h 207527"/>
                <a:gd name="connsiteX47" fmla="*/ 136747 w 174757"/>
                <a:gd name="connsiteY47" fmla="*/ 77368 h 207527"/>
                <a:gd name="connsiteX48" fmla="*/ 142029 w 174757"/>
                <a:gd name="connsiteY48" fmla="*/ 87106 h 207527"/>
                <a:gd name="connsiteX49" fmla="*/ 147806 w 174757"/>
                <a:gd name="connsiteY49" fmla="*/ 106088 h 207527"/>
                <a:gd name="connsiteX50" fmla="*/ 149209 w 174757"/>
                <a:gd name="connsiteY50" fmla="*/ 110792 h 207527"/>
                <a:gd name="connsiteX51" fmla="*/ 159195 w 174757"/>
                <a:gd name="connsiteY51" fmla="*/ 141079 h 207527"/>
                <a:gd name="connsiteX52" fmla="*/ 163239 w 174757"/>
                <a:gd name="connsiteY52" fmla="*/ 153046 h 207527"/>
                <a:gd name="connsiteX53" fmla="*/ 166127 w 174757"/>
                <a:gd name="connsiteY53" fmla="*/ 164847 h 207527"/>
                <a:gd name="connsiteX54" fmla="*/ 166540 w 174757"/>
                <a:gd name="connsiteY54" fmla="*/ 167570 h 207527"/>
                <a:gd name="connsiteX55" fmla="*/ 171326 w 174757"/>
                <a:gd name="connsiteY55" fmla="*/ 178712 h 207527"/>
                <a:gd name="connsiteX56" fmla="*/ 174545 w 174757"/>
                <a:gd name="connsiteY56" fmla="*/ 199673 h 20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4757" h="207527">
                  <a:moveTo>
                    <a:pt x="174710" y="199591"/>
                  </a:moveTo>
                  <a:cubicBezTo>
                    <a:pt x="175040" y="202232"/>
                    <a:pt x="173637" y="204212"/>
                    <a:pt x="171409" y="206028"/>
                  </a:cubicBezTo>
                  <a:cubicBezTo>
                    <a:pt x="169098" y="207844"/>
                    <a:pt x="164642" y="208174"/>
                    <a:pt x="162908" y="206111"/>
                  </a:cubicBezTo>
                  <a:cubicBezTo>
                    <a:pt x="160763" y="203635"/>
                    <a:pt x="158287" y="200746"/>
                    <a:pt x="158122" y="198023"/>
                  </a:cubicBezTo>
                  <a:cubicBezTo>
                    <a:pt x="157709" y="190595"/>
                    <a:pt x="155233" y="183498"/>
                    <a:pt x="153665" y="176236"/>
                  </a:cubicBezTo>
                  <a:cubicBezTo>
                    <a:pt x="152923" y="172770"/>
                    <a:pt x="152180" y="169221"/>
                    <a:pt x="152345" y="165672"/>
                  </a:cubicBezTo>
                  <a:cubicBezTo>
                    <a:pt x="152675" y="157585"/>
                    <a:pt x="149291" y="150075"/>
                    <a:pt x="147311" y="142400"/>
                  </a:cubicBezTo>
                  <a:cubicBezTo>
                    <a:pt x="143845" y="128865"/>
                    <a:pt x="136170" y="116404"/>
                    <a:pt x="130888" y="103364"/>
                  </a:cubicBezTo>
                  <a:cubicBezTo>
                    <a:pt x="129485" y="99816"/>
                    <a:pt x="126431" y="96762"/>
                    <a:pt x="124616" y="93296"/>
                  </a:cubicBezTo>
                  <a:cubicBezTo>
                    <a:pt x="118839" y="82485"/>
                    <a:pt x="110256" y="73077"/>
                    <a:pt x="103159" y="62926"/>
                  </a:cubicBezTo>
                  <a:cubicBezTo>
                    <a:pt x="100931" y="59790"/>
                    <a:pt x="98620" y="56654"/>
                    <a:pt x="95896" y="53766"/>
                  </a:cubicBezTo>
                  <a:cubicBezTo>
                    <a:pt x="90202" y="47906"/>
                    <a:pt x="84260" y="42212"/>
                    <a:pt x="78236" y="36600"/>
                  </a:cubicBezTo>
                  <a:cubicBezTo>
                    <a:pt x="77658" y="36022"/>
                    <a:pt x="76338" y="35857"/>
                    <a:pt x="75347" y="35527"/>
                  </a:cubicBezTo>
                  <a:cubicBezTo>
                    <a:pt x="75182" y="36270"/>
                    <a:pt x="74852" y="36930"/>
                    <a:pt x="74770" y="37673"/>
                  </a:cubicBezTo>
                  <a:cubicBezTo>
                    <a:pt x="74687" y="38415"/>
                    <a:pt x="74522" y="39241"/>
                    <a:pt x="74770" y="39984"/>
                  </a:cubicBezTo>
                  <a:cubicBezTo>
                    <a:pt x="76503" y="45595"/>
                    <a:pt x="78401" y="51125"/>
                    <a:pt x="80051" y="56737"/>
                  </a:cubicBezTo>
                  <a:cubicBezTo>
                    <a:pt x="80464" y="58222"/>
                    <a:pt x="80381" y="59790"/>
                    <a:pt x="80299" y="61276"/>
                  </a:cubicBezTo>
                  <a:cubicBezTo>
                    <a:pt x="79969" y="69033"/>
                    <a:pt x="80959" y="76626"/>
                    <a:pt x="83187" y="84136"/>
                  </a:cubicBezTo>
                  <a:cubicBezTo>
                    <a:pt x="84013" y="86941"/>
                    <a:pt x="85416" y="89582"/>
                    <a:pt x="86488" y="92223"/>
                  </a:cubicBezTo>
                  <a:cubicBezTo>
                    <a:pt x="87561" y="94864"/>
                    <a:pt x="85828" y="100558"/>
                    <a:pt x="83105" y="102126"/>
                  </a:cubicBezTo>
                  <a:cubicBezTo>
                    <a:pt x="81124" y="103282"/>
                    <a:pt x="78731" y="103612"/>
                    <a:pt x="76998" y="101796"/>
                  </a:cubicBezTo>
                  <a:cubicBezTo>
                    <a:pt x="74192" y="98908"/>
                    <a:pt x="70396" y="96184"/>
                    <a:pt x="69323" y="92883"/>
                  </a:cubicBezTo>
                  <a:cubicBezTo>
                    <a:pt x="67590" y="87602"/>
                    <a:pt x="63298" y="83640"/>
                    <a:pt x="60327" y="79102"/>
                  </a:cubicBezTo>
                  <a:cubicBezTo>
                    <a:pt x="57356" y="74562"/>
                    <a:pt x="52570" y="70849"/>
                    <a:pt x="48278" y="66557"/>
                  </a:cubicBezTo>
                  <a:cubicBezTo>
                    <a:pt x="43739" y="61110"/>
                    <a:pt x="39530" y="55994"/>
                    <a:pt x="35239" y="50877"/>
                  </a:cubicBezTo>
                  <a:cubicBezTo>
                    <a:pt x="29215" y="43615"/>
                    <a:pt x="23025" y="36518"/>
                    <a:pt x="17083" y="29172"/>
                  </a:cubicBezTo>
                  <a:cubicBezTo>
                    <a:pt x="14277" y="25706"/>
                    <a:pt x="9903" y="24386"/>
                    <a:pt x="5612" y="24056"/>
                  </a:cubicBezTo>
                  <a:cubicBezTo>
                    <a:pt x="1816" y="23726"/>
                    <a:pt x="1981" y="21085"/>
                    <a:pt x="0" y="19847"/>
                  </a:cubicBezTo>
                  <a:cubicBezTo>
                    <a:pt x="1568" y="18444"/>
                    <a:pt x="2888" y="16711"/>
                    <a:pt x="4787" y="15803"/>
                  </a:cubicBezTo>
                  <a:cubicBezTo>
                    <a:pt x="13039" y="11842"/>
                    <a:pt x="18486" y="13245"/>
                    <a:pt x="23933" y="19434"/>
                  </a:cubicBezTo>
                  <a:cubicBezTo>
                    <a:pt x="32433" y="29172"/>
                    <a:pt x="38788" y="39901"/>
                    <a:pt x="46463" y="50052"/>
                  </a:cubicBezTo>
                  <a:cubicBezTo>
                    <a:pt x="50342" y="55168"/>
                    <a:pt x="54798" y="59955"/>
                    <a:pt x="58842" y="64989"/>
                  </a:cubicBezTo>
                  <a:cubicBezTo>
                    <a:pt x="60905" y="67548"/>
                    <a:pt x="62721" y="70271"/>
                    <a:pt x="64701" y="72829"/>
                  </a:cubicBezTo>
                  <a:cubicBezTo>
                    <a:pt x="65031" y="73242"/>
                    <a:pt x="65609" y="73489"/>
                    <a:pt x="66022" y="73820"/>
                  </a:cubicBezTo>
                  <a:cubicBezTo>
                    <a:pt x="66517" y="73325"/>
                    <a:pt x="67425" y="72829"/>
                    <a:pt x="67425" y="72334"/>
                  </a:cubicBezTo>
                  <a:cubicBezTo>
                    <a:pt x="66764" y="65154"/>
                    <a:pt x="68745" y="57892"/>
                    <a:pt x="66269" y="50712"/>
                  </a:cubicBezTo>
                  <a:cubicBezTo>
                    <a:pt x="64949" y="46998"/>
                    <a:pt x="65279" y="42955"/>
                    <a:pt x="64701" y="38993"/>
                  </a:cubicBezTo>
                  <a:cubicBezTo>
                    <a:pt x="63793" y="32391"/>
                    <a:pt x="60822" y="26367"/>
                    <a:pt x="56283" y="21002"/>
                  </a:cubicBezTo>
                  <a:cubicBezTo>
                    <a:pt x="52982" y="17124"/>
                    <a:pt x="48856" y="13823"/>
                    <a:pt x="44895" y="10356"/>
                  </a:cubicBezTo>
                  <a:cubicBezTo>
                    <a:pt x="40191" y="6230"/>
                    <a:pt x="40933" y="2269"/>
                    <a:pt x="47371" y="453"/>
                  </a:cubicBezTo>
                  <a:cubicBezTo>
                    <a:pt x="50176" y="-372"/>
                    <a:pt x="53725" y="-207"/>
                    <a:pt x="56036" y="2104"/>
                  </a:cubicBezTo>
                  <a:cubicBezTo>
                    <a:pt x="59997" y="6147"/>
                    <a:pt x="63711" y="10274"/>
                    <a:pt x="67507" y="14400"/>
                  </a:cubicBezTo>
                  <a:cubicBezTo>
                    <a:pt x="68580" y="15556"/>
                    <a:pt x="69735" y="16793"/>
                    <a:pt x="70973" y="17866"/>
                  </a:cubicBezTo>
                  <a:cubicBezTo>
                    <a:pt x="74852" y="21167"/>
                    <a:pt x="78813" y="24468"/>
                    <a:pt x="82857" y="27687"/>
                  </a:cubicBezTo>
                  <a:cubicBezTo>
                    <a:pt x="92183" y="35114"/>
                    <a:pt x="99940" y="43615"/>
                    <a:pt x="107285" y="52445"/>
                  </a:cubicBezTo>
                  <a:cubicBezTo>
                    <a:pt x="108853" y="54261"/>
                    <a:pt x="110421" y="56407"/>
                    <a:pt x="114300" y="53518"/>
                  </a:cubicBezTo>
                  <a:cubicBezTo>
                    <a:pt x="118261" y="50547"/>
                    <a:pt x="124203" y="52280"/>
                    <a:pt x="126597" y="56407"/>
                  </a:cubicBezTo>
                  <a:cubicBezTo>
                    <a:pt x="130558" y="63174"/>
                    <a:pt x="135592" y="69528"/>
                    <a:pt x="136747" y="77368"/>
                  </a:cubicBezTo>
                  <a:cubicBezTo>
                    <a:pt x="137243" y="80752"/>
                    <a:pt x="140791" y="83723"/>
                    <a:pt x="142029" y="87106"/>
                  </a:cubicBezTo>
                  <a:cubicBezTo>
                    <a:pt x="144340" y="93296"/>
                    <a:pt x="145908" y="99733"/>
                    <a:pt x="147806" y="106088"/>
                  </a:cubicBezTo>
                  <a:cubicBezTo>
                    <a:pt x="148301" y="107656"/>
                    <a:pt x="148631" y="109306"/>
                    <a:pt x="149209" y="110792"/>
                  </a:cubicBezTo>
                  <a:cubicBezTo>
                    <a:pt x="153335" y="120695"/>
                    <a:pt x="157544" y="130598"/>
                    <a:pt x="159195" y="141079"/>
                  </a:cubicBezTo>
                  <a:cubicBezTo>
                    <a:pt x="159772" y="145123"/>
                    <a:pt x="162083" y="149002"/>
                    <a:pt x="163239" y="153046"/>
                  </a:cubicBezTo>
                  <a:cubicBezTo>
                    <a:pt x="164394" y="156925"/>
                    <a:pt x="165137" y="160886"/>
                    <a:pt x="166127" y="164847"/>
                  </a:cubicBezTo>
                  <a:cubicBezTo>
                    <a:pt x="166375" y="165755"/>
                    <a:pt x="165962" y="166993"/>
                    <a:pt x="166540" y="167570"/>
                  </a:cubicBezTo>
                  <a:cubicBezTo>
                    <a:pt x="169758" y="170789"/>
                    <a:pt x="170418" y="174915"/>
                    <a:pt x="171326" y="178712"/>
                  </a:cubicBezTo>
                  <a:cubicBezTo>
                    <a:pt x="172894" y="185644"/>
                    <a:pt x="173554" y="192659"/>
                    <a:pt x="174545" y="19967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3" name="フリーフォーム: 図形 112">
              <a:extLst>
                <a:ext uri="{FF2B5EF4-FFF2-40B4-BE49-F238E27FC236}">
                  <a16:creationId xmlns:a16="http://schemas.microsoft.com/office/drawing/2014/main" id="{9DD27CE0-3DE0-586C-8525-7F5A45460D81}"/>
                </a:ext>
              </a:extLst>
            </p:cNvPr>
            <p:cNvSpPr/>
            <p:nvPr/>
          </p:nvSpPr>
          <p:spPr>
            <a:xfrm>
              <a:off x="3486345" y="4201030"/>
              <a:ext cx="63684" cy="87214"/>
            </a:xfrm>
            <a:custGeom>
              <a:avLst/>
              <a:gdLst>
                <a:gd name="connsiteX0" fmla="*/ 60228 w 63684"/>
                <a:gd name="connsiteY0" fmla="*/ 14783 h 87214"/>
                <a:gd name="connsiteX1" fmla="*/ 58990 w 63684"/>
                <a:gd name="connsiteY1" fmla="*/ 43585 h 87214"/>
                <a:gd name="connsiteX2" fmla="*/ 50572 w 63684"/>
                <a:gd name="connsiteY2" fmla="*/ 56377 h 87214"/>
                <a:gd name="connsiteX3" fmla="*/ 41824 w 63684"/>
                <a:gd name="connsiteY3" fmla="*/ 66280 h 87214"/>
                <a:gd name="connsiteX4" fmla="*/ 23668 w 63684"/>
                <a:gd name="connsiteY4" fmla="*/ 82290 h 87214"/>
                <a:gd name="connsiteX5" fmla="*/ 12775 w 63684"/>
                <a:gd name="connsiteY5" fmla="*/ 85013 h 87214"/>
                <a:gd name="connsiteX6" fmla="*/ 4852 w 63684"/>
                <a:gd name="connsiteY6" fmla="*/ 87159 h 87214"/>
                <a:gd name="connsiteX7" fmla="*/ 478 w 63684"/>
                <a:gd name="connsiteY7" fmla="*/ 83363 h 87214"/>
                <a:gd name="connsiteX8" fmla="*/ 2459 w 63684"/>
                <a:gd name="connsiteY8" fmla="*/ 66445 h 87214"/>
                <a:gd name="connsiteX9" fmla="*/ 8483 w 63684"/>
                <a:gd name="connsiteY9" fmla="*/ 46391 h 87214"/>
                <a:gd name="connsiteX10" fmla="*/ 13022 w 63684"/>
                <a:gd name="connsiteY10" fmla="*/ 29390 h 87214"/>
                <a:gd name="connsiteX11" fmla="*/ 9886 w 63684"/>
                <a:gd name="connsiteY11" fmla="*/ 18167 h 87214"/>
                <a:gd name="connsiteX12" fmla="*/ 10134 w 63684"/>
                <a:gd name="connsiteY12" fmla="*/ 15278 h 87214"/>
                <a:gd name="connsiteX13" fmla="*/ 18552 w 63684"/>
                <a:gd name="connsiteY13" fmla="*/ 5292 h 87214"/>
                <a:gd name="connsiteX14" fmla="*/ 26639 w 63684"/>
                <a:gd name="connsiteY14" fmla="*/ 1001 h 87214"/>
                <a:gd name="connsiteX15" fmla="*/ 35882 w 63684"/>
                <a:gd name="connsiteY15" fmla="*/ 93 h 87214"/>
                <a:gd name="connsiteX16" fmla="*/ 50820 w 63684"/>
                <a:gd name="connsiteY16" fmla="*/ 3889 h 87214"/>
                <a:gd name="connsiteX17" fmla="*/ 60310 w 63684"/>
                <a:gd name="connsiteY17" fmla="*/ 14618 h 87214"/>
                <a:gd name="connsiteX18" fmla="*/ 45868 w 63684"/>
                <a:gd name="connsiteY18" fmla="*/ 36983 h 87214"/>
                <a:gd name="connsiteX19" fmla="*/ 40751 w 63684"/>
                <a:gd name="connsiteY19" fmla="*/ 30216 h 87214"/>
                <a:gd name="connsiteX20" fmla="*/ 31096 w 63684"/>
                <a:gd name="connsiteY20" fmla="*/ 35580 h 87214"/>
                <a:gd name="connsiteX21" fmla="*/ 27630 w 63684"/>
                <a:gd name="connsiteY21" fmla="*/ 37230 h 87214"/>
                <a:gd name="connsiteX22" fmla="*/ 28125 w 63684"/>
                <a:gd name="connsiteY22" fmla="*/ 34672 h 87214"/>
                <a:gd name="connsiteX23" fmla="*/ 29198 w 63684"/>
                <a:gd name="connsiteY23" fmla="*/ 31123 h 87214"/>
                <a:gd name="connsiteX24" fmla="*/ 32994 w 63684"/>
                <a:gd name="connsiteY24" fmla="*/ 26749 h 87214"/>
                <a:gd name="connsiteX25" fmla="*/ 38028 w 63684"/>
                <a:gd name="connsiteY25" fmla="*/ 12802 h 87214"/>
                <a:gd name="connsiteX26" fmla="*/ 32416 w 63684"/>
                <a:gd name="connsiteY26" fmla="*/ 8181 h 87214"/>
                <a:gd name="connsiteX27" fmla="*/ 21192 w 63684"/>
                <a:gd name="connsiteY27" fmla="*/ 17672 h 87214"/>
                <a:gd name="connsiteX28" fmla="*/ 16819 w 63684"/>
                <a:gd name="connsiteY28" fmla="*/ 39046 h 87214"/>
                <a:gd name="connsiteX29" fmla="*/ 14178 w 63684"/>
                <a:gd name="connsiteY29" fmla="*/ 50270 h 87214"/>
                <a:gd name="connsiteX30" fmla="*/ 10381 w 63684"/>
                <a:gd name="connsiteY30" fmla="*/ 64134 h 87214"/>
                <a:gd name="connsiteX31" fmla="*/ 8401 w 63684"/>
                <a:gd name="connsiteY31" fmla="*/ 72139 h 87214"/>
                <a:gd name="connsiteX32" fmla="*/ 12032 w 63684"/>
                <a:gd name="connsiteY32" fmla="*/ 76596 h 87214"/>
                <a:gd name="connsiteX33" fmla="*/ 18139 w 63684"/>
                <a:gd name="connsiteY33" fmla="*/ 75111 h 87214"/>
                <a:gd name="connsiteX34" fmla="*/ 20945 w 63684"/>
                <a:gd name="connsiteY34" fmla="*/ 71479 h 87214"/>
                <a:gd name="connsiteX35" fmla="*/ 30023 w 63684"/>
                <a:gd name="connsiteY35" fmla="*/ 55469 h 87214"/>
                <a:gd name="connsiteX36" fmla="*/ 42402 w 63684"/>
                <a:gd name="connsiteY36" fmla="*/ 41027 h 87214"/>
                <a:gd name="connsiteX37" fmla="*/ 45868 w 63684"/>
                <a:gd name="connsiteY37" fmla="*/ 37065 h 8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84" h="87214">
                  <a:moveTo>
                    <a:pt x="60228" y="14783"/>
                  </a:moveTo>
                  <a:cubicBezTo>
                    <a:pt x="65179" y="24356"/>
                    <a:pt x="64849" y="34177"/>
                    <a:pt x="58990" y="43585"/>
                  </a:cubicBezTo>
                  <a:cubicBezTo>
                    <a:pt x="56349" y="47876"/>
                    <a:pt x="53378" y="52085"/>
                    <a:pt x="50572" y="56377"/>
                  </a:cubicBezTo>
                  <a:cubicBezTo>
                    <a:pt x="46528" y="59760"/>
                    <a:pt x="44383" y="63144"/>
                    <a:pt x="41824" y="66280"/>
                  </a:cubicBezTo>
                  <a:cubicBezTo>
                    <a:pt x="36873" y="72304"/>
                    <a:pt x="30353" y="77504"/>
                    <a:pt x="23668" y="82290"/>
                  </a:cubicBezTo>
                  <a:cubicBezTo>
                    <a:pt x="21192" y="84023"/>
                    <a:pt x="17314" y="85674"/>
                    <a:pt x="12775" y="85013"/>
                  </a:cubicBezTo>
                  <a:cubicBezTo>
                    <a:pt x="10464" y="84683"/>
                    <a:pt x="8236" y="87654"/>
                    <a:pt x="4852" y="87159"/>
                  </a:cubicBezTo>
                  <a:cubicBezTo>
                    <a:pt x="1386" y="86664"/>
                    <a:pt x="1056" y="86994"/>
                    <a:pt x="478" y="83363"/>
                  </a:cubicBezTo>
                  <a:cubicBezTo>
                    <a:pt x="-512" y="77586"/>
                    <a:pt x="-17" y="72139"/>
                    <a:pt x="2459" y="66445"/>
                  </a:cubicBezTo>
                  <a:cubicBezTo>
                    <a:pt x="5265" y="60008"/>
                    <a:pt x="7493" y="53323"/>
                    <a:pt x="8483" y="46391"/>
                  </a:cubicBezTo>
                  <a:cubicBezTo>
                    <a:pt x="9309" y="40696"/>
                    <a:pt x="10629" y="34837"/>
                    <a:pt x="13022" y="29390"/>
                  </a:cubicBezTo>
                  <a:cubicBezTo>
                    <a:pt x="15168" y="24604"/>
                    <a:pt x="14920" y="21138"/>
                    <a:pt x="9886" y="18167"/>
                  </a:cubicBezTo>
                  <a:cubicBezTo>
                    <a:pt x="7906" y="16929"/>
                    <a:pt x="8896" y="16268"/>
                    <a:pt x="10134" y="15278"/>
                  </a:cubicBezTo>
                  <a:cubicBezTo>
                    <a:pt x="13435" y="12307"/>
                    <a:pt x="17479" y="9997"/>
                    <a:pt x="18552" y="5292"/>
                  </a:cubicBezTo>
                  <a:cubicBezTo>
                    <a:pt x="19047" y="3229"/>
                    <a:pt x="22265" y="671"/>
                    <a:pt x="26639" y="1001"/>
                  </a:cubicBezTo>
                  <a:cubicBezTo>
                    <a:pt x="29693" y="1249"/>
                    <a:pt x="32994" y="-402"/>
                    <a:pt x="35882" y="93"/>
                  </a:cubicBezTo>
                  <a:cubicBezTo>
                    <a:pt x="40916" y="919"/>
                    <a:pt x="45951" y="1826"/>
                    <a:pt x="50820" y="3889"/>
                  </a:cubicBezTo>
                  <a:cubicBezTo>
                    <a:pt x="56432" y="6283"/>
                    <a:pt x="58247" y="10657"/>
                    <a:pt x="60310" y="14618"/>
                  </a:cubicBezTo>
                  <a:close/>
                  <a:moveTo>
                    <a:pt x="45868" y="36983"/>
                  </a:moveTo>
                  <a:cubicBezTo>
                    <a:pt x="47601" y="33682"/>
                    <a:pt x="45043" y="30546"/>
                    <a:pt x="40751" y="30216"/>
                  </a:cubicBezTo>
                  <a:cubicBezTo>
                    <a:pt x="35717" y="29885"/>
                    <a:pt x="32416" y="32114"/>
                    <a:pt x="31096" y="35580"/>
                  </a:cubicBezTo>
                  <a:cubicBezTo>
                    <a:pt x="30270" y="37726"/>
                    <a:pt x="28950" y="36983"/>
                    <a:pt x="27630" y="37230"/>
                  </a:cubicBezTo>
                  <a:cubicBezTo>
                    <a:pt x="27795" y="36405"/>
                    <a:pt x="27960" y="35497"/>
                    <a:pt x="28125" y="34672"/>
                  </a:cubicBezTo>
                  <a:cubicBezTo>
                    <a:pt x="28372" y="33599"/>
                    <a:pt x="28620" y="32526"/>
                    <a:pt x="29198" y="31123"/>
                  </a:cubicBezTo>
                  <a:cubicBezTo>
                    <a:pt x="30683" y="29473"/>
                    <a:pt x="32086" y="28235"/>
                    <a:pt x="32994" y="26749"/>
                  </a:cubicBezTo>
                  <a:cubicBezTo>
                    <a:pt x="35800" y="22376"/>
                    <a:pt x="38606" y="18002"/>
                    <a:pt x="38028" y="12802"/>
                  </a:cubicBezTo>
                  <a:cubicBezTo>
                    <a:pt x="37698" y="10162"/>
                    <a:pt x="35057" y="7933"/>
                    <a:pt x="32416" y="8181"/>
                  </a:cubicBezTo>
                  <a:cubicBezTo>
                    <a:pt x="26969" y="8676"/>
                    <a:pt x="20780" y="13298"/>
                    <a:pt x="21192" y="17672"/>
                  </a:cubicBezTo>
                  <a:cubicBezTo>
                    <a:pt x="21935" y="25181"/>
                    <a:pt x="18387" y="31949"/>
                    <a:pt x="16819" y="39046"/>
                  </a:cubicBezTo>
                  <a:cubicBezTo>
                    <a:pt x="15993" y="42760"/>
                    <a:pt x="14425" y="46473"/>
                    <a:pt x="14178" y="50270"/>
                  </a:cubicBezTo>
                  <a:cubicBezTo>
                    <a:pt x="13848" y="55139"/>
                    <a:pt x="12115" y="59595"/>
                    <a:pt x="10381" y="64134"/>
                  </a:cubicBezTo>
                  <a:cubicBezTo>
                    <a:pt x="9391" y="66693"/>
                    <a:pt x="8979" y="69498"/>
                    <a:pt x="8401" y="72139"/>
                  </a:cubicBezTo>
                  <a:cubicBezTo>
                    <a:pt x="7823" y="74533"/>
                    <a:pt x="10299" y="75853"/>
                    <a:pt x="12032" y="76596"/>
                  </a:cubicBezTo>
                  <a:cubicBezTo>
                    <a:pt x="13848" y="77338"/>
                    <a:pt x="16654" y="77174"/>
                    <a:pt x="18139" y="75111"/>
                  </a:cubicBezTo>
                  <a:cubicBezTo>
                    <a:pt x="19047" y="73872"/>
                    <a:pt x="20532" y="72800"/>
                    <a:pt x="20945" y="71479"/>
                  </a:cubicBezTo>
                  <a:cubicBezTo>
                    <a:pt x="22761" y="65702"/>
                    <a:pt x="26804" y="60586"/>
                    <a:pt x="30023" y="55469"/>
                  </a:cubicBezTo>
                  <a:cubicBezTo>
                    <a:pt x="33076" y="50435"/>
                    <a:pt x="36460" y="44823"/>
                    <a:pt x="42402" y="41027"/>
                  </a:cubicBezTo>
                  <a:cubicBezTo>
                    <a:pt x="43887" y="40037"/>
                    <a:pt x="45043" y="38551"/>
                    <a:pt x="45868" y="3706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4" name="フリーフォーム: 図形 113">
              <a:extLst>
                <a:ext uri="{FF2B5EF4-FFF2-40B4-BE49-F238E27FC236}">
                  <a16:creationId xmlns:a16="http://schemas.microsoft.com/office/drawing/2014/main" id="{6E390925-F23C-AEE5-A437-DF43BA982568}"/>
                </a:ext>
              </a:extLst>
            </p:cNvPr>
            <p:cNvSpPr/>
            <p:nvPr/>
          </p:nvSpPr>
          <p:spPr>
            <a:xfrm>
              <a:off x="3494577" y="4209110"/>
              <a:ext cx="38100" cy="68837"/>
            </a:xfrm>
            <a:custGeom>
              <a:avLst/>
              <a:gdLst>
                <a:gd name="connsiteX0" fmla="*/ 32436 w 38100"/>
                <a:gd name="connsiteY0" fmla="*/ 22136 h 68837"/>
                <a:gd name="connsiteX1" fmla="*/ 37553 w 38100"/>
                <a:gd name="connsiteY1" fmla="*/ 28903 h 68837"/>
                <a:gd name="connsiteX2" fmla="*/ 34087 w 38100"/>
                <a:gd name="connsiteY2" fmla="*/ 32864 h 68837"/>
                <a:gd name="connsiteX3" fmla="*/ 21708 w 38100"/>
                <a:gd name="connsiteY3" fmla="*/ 47306 h 68837"/>
                <a:gd name="connsiteX4" fmla="*/ 12630 w 38100"/>
                <a:gd name="connsiteY4" fmla="*/ 63317 h 68837"/>
                <a:gd name="connsiteX5" fmla="*/ 9824 w 38100"/>
                <a:gd name="connsiteY5" fmla="*/ 66948 h 68837"/>
                <a:gd name="connsiteX6" fmla="*/ 3717 w 38100"/>
                <a:gd name="connsiteY6" fmla="*/ 68433 h 68837"/>
                <a:gd name="connsiteX7" fmla="*/ 86 w 38100"/>
                <a:gd name="connsiteY7" fmla="*/ 63977 h 68837"/>
                <a:gd name="connsiteX8" fmla="*/ 2066 w 38100"/>
                <a:gd name="connsiteY8" fmla="*/ 55972 h 68837"/>
                <a:gd name="connsiteX9" fmla="*/ 5862 w 38100"/>
                <a:gd name="connsiteY9" fmla="*/ 42107 h 68837"/>
                <a:gd name="connsiteX10" fmla="*/ 8503 w 38100"/>
                <a:gd name="connsiteY10" fmla="*/ 30884 h 68837"/>
                <a:gd name="connsiteX11" fmla="*/ 12877 w 38100"/>
                <a:gd name="connsiteY11" fmla="*/ 9509 h 68837"/>
                <a:gd name="connsiteX12" fmla="*/ 24101 w 38100"/>
                <a:gd name="connsiteY12" fmla="*/ 18 h 68837"/>
                <a:gd name="connsiteX13" fmla="*/ 29713 w 38100"/>
                <a:gd name="connsiteY13" fmla="*/ 4640 h 68837"/>
                <a:gd name="connsiteX14" fmla="*/ 24679 w 38100"/>
                <a:gd name="connsiteY14" fmla="*/ 18587 h 68837"/>
                <a:gd name="connsiteX15" fmla="*/ 20882 w 38100"/>
                <a:gd name="connsiteY15" fmla="*/ 22961 h 68837"/>
                <a:gd name="connsiteX16" fmla="*/ 19809 w 38100"/>
                <a:gd name="connsiteY16" fmla="*/ 26509 h 68837"/>
                <a:gd name="connsiteX17" fmla="*/ 19314 w 38100"/>
                <a:gd name="connsiteY17" fmla="*/ 29068 h 68837"/>
                <a:gd name="connsiteX18" fmla="*/ 22780 w 38100"/>
                <a:gd name="connsiteY18" fmla="*/ 27417 h 68837"/>
                <a:gd name="connsiteX19" fmla="*/ 32436 w 38100"/>
                <a:gd name="connsiteY19" fmla="*/ 22053 h 6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8837">
                  <a:moveTo>
                    <a:pt x="32436" y="22136"/>
                  </a:moveTo>
                  <a:cubicBezTo>
                    <a:pt x="36728" y="22466"/>
                    <a:pt x="39286" y="25602"/>
                    <a:pt x="37553" y="28903"/>
                  </a:cubicBezTo>
                  <a:cubicBezTo>
                    <a:pt x="36728" y="30388"/>
                    <a:pt x="35572" y="31956"/>
                    <a:pt x="34087" y="32864"/>
                  </a:cubicBezTo>
                  <a:cubicBezTo>
                    <a:pt x="28145" y="36578"/>
                    <a:pt x="24761" y="42190"/>
                    <a:pt x="21708" y="47306"/>
                  </a:cubicBezTo>
                  <a:cubicBezTo>
                    <a:pt x="18572" y="52506"/>
                    <a:pt x="14528" y="57540"/>
                    <a:pt x="12630" y="63317"/>
                  </a:cubicBezTo>
                  <a:cubicBezTo>
                    <a:pt x="12217" y="64637"/>
                    <a:pt x="10732" y="65710"/>
                    <a:pt x="9824" y="66948"/>
                  </a:cubicBezTo>
                  <a:cubicBezTo>
                    <a:pt x="8338" y="69011"/>
                    <a:pt x="5532" y="69176"/>
                    <a:pt x="3717" y="68433"/>
                  </a:cubicBezTo>
                  <a:cubicBezTo>
                    <a:pt x="1984" y="67773"/>
                    <a:pt x="-492" y="66453"/>
                    <a:pt x="86" y="63977"/>
                  </a:cubicBezTo>
                  <a:cubicBezTo>
                    <a:pt x="746" y="61336"/>
                    <a:pt x="1076" y="58530"/>
                    <a:pt x="2066" y="55972"/>
                  </a:cubicBezTo>
                  <a:cubicBezTo>
                    <a:pt x="3799" y="51433"/>
                    <a:pt x="5532" y="46976"/>
                    <a:pt x="5862" y="42107"/>
                  </a:cubicBezTo>
                  <a:cubicBezTo>
                    <a:pt x="6110" y="38311"/>
                    <a:pt x="7678" y="34597"/>
                    <a:pt x="8503" y="30884"/>
                  </a:cubicBezTo>
                  <a:cubicBezTo>
                    <a:pt x="10071" y="23786"/>
                    <a:pt x="13620" y="17019"/>
                    <a:pt x="12877" y="9509"/>
                  </a:cubicBezTo>
                  <a:cubicBezTo>
                    <a:pt x="12465" y="5217"/>
                    <a:pt x="18654" y="513"/>
                    <a:pt x="24101" y="18"/>
                  </a:cubicBezTo>
                  <a:cubicBezTo>
                    <a:pt x="26742" y="-229"/>
                    <a:pt x="29383" y="2081"/>
                    <a:pt x="29713" y="4640"/>
                  </a:cubicBezTo>
                  <a:cubicBezTo>
                    <a:pt x="30290" y="9839"/>
                    <a:pt x="27567" y="14213"/>
                    <a:pt x="24679" y="18587"/>
                  </a:cubicBezTo>
                  <a:cubicBezTo>
                    <a:pt x="23688" y="19990"/>
                    <a:pt x="22368" y="21310"/>
                    <a:pt x="20882" y="22961"/>
                  </a:cubicBezTo>
                  <a:cubicBezTo>
                    <a:pt x="20305" y="24364"/>
                    <a:pt x="20057" y="25436"/>
                    <a:pt x="19809" y="26509"/>
                  </a:cubicBezTo>
                  <a:cubicBezTo>
                    <a:pt x="19644" y="27335"/>
                    <a:pt x="19479" y="28243"/>
                    <a:pt x="19314" y="29068"/>
                  </a:cubicBezTo>
                  <a:cubicBezTo>
                    <a:pt x="20717" y="28903"/>
                    <a:pt x="22038" y="29645"/>
                    <a:pt x="22780" y="27417"/>
                  </a:cubicBezTo>
                  <a:cubicBezTo>
                    <a:pt x="24101" y="23951"/>
                    <a:pt x="27402" y="21723"/>
                    <a:pt x="32436" y="2205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5" name="フリーフォーム: 図形 114">
              <a:extLst>
                <a:ext uri="{FF2B5EF4-FFF2-40B4-BE49-F238E27FC236}">
                  <a16:creationId xmlns:a16="http://schemas.microsoft.com/office/drawing/2014/main" id="{90E2AED7-E028-65C7-F824-B66BAD04114C}"/>
                </a:ext>
              </a:extLst>
            </p:cNvPr>
            <p:cNvSpPr/>
            <p:nvPr/>
          </p:nvSpPr>
          <p:spPr>
            <a:xfrm>
              <a:off x="3457608" y="4317967"/>
              <a:ext cx="64789" cy="88566"/>
            </a:xfrm>
            <a:custGeom>
              <a:avLst/>
              <a:gdLst>
                <a:gd name="connsiteX0" fmla="*/ 64124 w 64789"/>
                <a:gd name="connsiteY0" fmla="*/ 3646 h 88566"/>
                <a:gd name="connsiteX1" fmla="*/ 61730 w 64789"/>
                <a:gd name="connsiteY1" fmla="*/ 10826 h 88566"/>
                <a:gd name="connsiteX2" fmla="*/ 58099 w 64789"/>
                <a:gd name="connsiteY2" fmla="*/ 17180 h 88566"/>
                <a:gd name="connsiteX3" fmla="*/ 52817 w 64789"/>
                <a:gd name="connsiteY3" fmla="*/ 27579 h 88566"/>
                <a:gd name="connsiteX4" fmla="*/ 44235 w 64789"/>
                <a:gd name="connsiteY4" fmla="*/ 33851 h 88566"/>
                <a:gd name="connsiteX5" fmla="*/ 35322 w 64789"/>
                <a:gd name="connsiteY5" fmla="*/ 45240 h 88566"/>
                <a:gd name="connsiteX6" fmla="*/ 17661 w 64789"/>
                <a:gd name="connsiteY6" fmla="*/ 71235 h 88566"/>
                <a:gd name="connsiteX7" fmla="*/ 8665 w 64789"/>
                <a:gd name="connsiteY7" fmla="*/ 88566 h 88566"/>
                <a:gd name="connsiteX8" fmla="*/ 1733 w 64789"/>
                <a:gd name="connsiteY8" fmla="*/ 86503 h 88566"/>
                <a:gd name="connsiteX9" fmla="*/ 3053 w 64789"/>
                <a:gd name="connsiteY9" fmla="*/ 82377 h 88566"/>
                <a:gd name="connsiteX10" fmla="*/ 11306 w 64789"/>
                <a:gd name="connsiteY10" fmla="*/ 66614 h 88566"/>
                <a:gd name="connsiteX11" fmla="*/ 13122 w 64789"/>
                <a:gd name="connsiteY11" fmla="*/ 61992 h 88566"/>
                <a:gd name="connsiteX12" fmla="*/ 14442 w 64789"/>
                <a:gd name="connsiteY12" fmla="*/ 56711 h 88566"/>
                <a:gd name="connsiteX13" fmla="*/ 13865 w 64789"/>
                <a:gd name="connsiteY13" fmla="*/ 55225 h 88566"/>
                <a:gd name="connsiteX14" fmla="*/ 12049 w 64789"/>
                <a:gd name="connsiteY14" fmla="*/ 55390 h 88566"/>
                <a:gd name="connsiteX15" fmla="*/ 10316 w 64789"/>
                <a:gd name="connsiteY15" fmla="*/ 57041 h 88566"/>
                <a:gd name="connsiteX16" fmla="*/ 7097 w 64789"/>
                <a:gd name="connsiteY16" fmla="*/ 61085 h 88566"/>
                <a:gd name="connsiteX17" fmla="*/ 0 w 64789"/>
                <a:gd name="connsiteY17" fmla="*/ 57206 h 88566"/>
                <a:gd name="connsiteX18" fmla="*/ 1155 w 64789"/>
                <a:gd name="connsiteY18" fmla="*/ 56216 h 88566"/>
                <a:gd name="connsiteX19" fmla="*/ 6767 w 64789"/>
                <a:gd name="connsiteY19" fmla="*/ 48210 h 88566"/>
                <a:gd name="connsiteX20" fmla="*/ 12792 w 64789"/>
                <a:gd name="connsiteY20" fmla="*/ 42846 h 88566"/>
                <a:gd name="connsiteX21" fmla="*/ 18073 w 64789"/>
                <a:gd name="connsiteY21" fmla="*/ 35419 h 88566"/>
                <a:gd name="connsiteX22" fmla="*/ 19064 w 64789"/>
                <a:gd name="connsiteY22" fmla="*/ 34511 h 88566"/>
                <a:gd name="connsiteX23" fmla="*/ 26656 w 64789"/>
                <a:gd name="connsiteY23" fmla="*/ 27909 h 88566"/>
                <a:gd name="connsiteX24" fmla="*/ 36972 w 64789"/>
                <a:gd name="connsiteY24" fmla="*/ 15282 h 88566"/>
                <a:gd name="connsiteX25" fmla="*/ 37220 w 64789"/>
                <a:gd name="connsiteY25" fmla="*/ 14787 h 88566"/>
                <a:gd name="connsiteX26" fmla="*/ 49599 w 64789"/>
                <a:gd name="connsiteY26" fmla="*/ 2821 h 88566"/>
                <a:gd name="connsiteX27" fmla="*/ 64041 w 64789"/>
                <a:gd name="connsiteY27" fmla="*/ 3646 h 88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789" h="88566">
                  <a:moveTo>
                    <a:pt x="64124" y="3646"/>
                  </a:moveTo>
                  <a:cubicBezTo>
                    <a:pt x="65774" y="6534"/>
                    <a:pt x="64124" y="8845"/>
                    <a:pt x="61730" y="10826"/>
                  </a:cubicBezTo>
                  <a:cubicBezTo>
                    <a:pt x="59502" y="12641"/>
                    <a:pt x="57521" y="14292"/>
                    <a:pt x="58099" y="17180"/>
                  </a:cubicBezTo>
                  <a:cubicBezTo>
                    <a:pt x="59089" y="21554"/>
                    <a:pt x="56614" y="24855"/>
                    <a:pt x="52817" y="27579"/>
                  </a:cubicBezTo>
                  <a:cubicBezTo>
                    <a:pt x="49929" y="29642"/>
                    <a:pt x="46463" y="31375"/>
                    <a:pt x="44235" y="33851"/>
                  </a:cubicBezTo>
                  <a:cubicBezTo>
                    <a:pt x="40933" y="37399"/>
                    <a:pt x="39118" y="42186"/>
                    <a:pt x="35322" y="45240"/>
                  </a:cubicBezTo>
                  <a:cubicBezTo>
                    <a:pt x="26244" y="52585"/>
                    <a:pt x="23438" y="62570"/>
                    <a:pt x="17661" y="71235"/>
                  </a:cubicBezTo>
                  <a:cubicBezTo>
                    <a:pt x="14030" y="76682"/>
                    <a:pt x="11141" y="82541"/>
                    <a:pt x="8665" y="88566"/>
                  </a:cubicBezTo>
                  <a:lnTo>
                    <a:pt x="1733" y="86503"/>
                  </a:lnTo>
                  <a:cubicBezTo>
                    <a:pt x="2311" y="85100"/>
                    <a:pt x="2806" y="83780"/>
                    <a:pt x="3053" y="82377"/>
                  </a:cubicBezTo>
                  <a:cubicBezTo>
                    <a:pt x="4291" y="76435"/>
                    <a:pt x="7923" y="71566"/>
                    <a:pt x="11306" y="66614"/>
                  </a:cubicBezTo>
                  <a:cubicBezTo>
                    <a:pt x="12379" y="65046"/>
                    <a:pt x="12957" y="63726"/>
                    <a:pt x="13122" y="61992"/>
                  </a:cubicBezTo>
                  <a:cubicBezTo>
                    <a:pt x="13369" y="60177"/>
                    <a:pt x="14112" y="58444"/>
                    <a:pt x="14442" y="56711"/>
                  </a:cubicBezTo>
                  <a:cubicBezTo>
                    <a:pt x="14525" y="56216"/>
                    <a:pt x="14277" y="55473"/>
                    <a:pt x="13865" y="55225"/>
                  </a:cubicBezTo>
                  <a:cubicBezTo>
                    <a:pt x="13452" y="54978"/>
                    <a:pt x="12544" y="55143"/>
                    <a:pt x="12049" y="55390"/>
                  </a:cubicBezTo>
                  <a:cubicBezTo>
                    <a:pt x="11306" y="55803"/>
                    <a:pt x="10811" y="56463"/>
                    <a:pt x="10316" y="57041"/>
                  </a:cubicBezTo>
                  <a:cubicBezTo>
                    <a:pt x="9243" y="58361"/>
                    <a:pt x="8170" y="59764"/>
                    <a:pt x="7097" y="61085"/>
                  </a:cubicBezTo>
                  <a:lnTo>
                    <a:pt x="0" y="57206"/>
                  </a:lnTo>
                  <a:cubicBezTo>
                    <a:pt x="0" y="57206"/>
                    <a:pt x="743" y="56546"/>
                    <a:pt x="1155" y="56216"/>
                  </a:cubicBezTo>
                  <a:cubicBezTo>
                    <a:pt x="2971" y="53492"/>
                    <a:pt x="4621" y="50686"/>
                    <a:pt x="6767" y="48210"/>
                  </a:cubicBezTo>
                  <a:cubicBezTo>
                    <a:pt x="8500" y="46230"/>
                    <a:pt x="12131" y="44909"/>
                    <a:pt x="12792" y="42846"/>
                  </a:cubicBezTo>
                  <a:cubicBezTo>
                    <a:pt x="13782" y="39792"/>
                    <a:pt x="15845" y="37565"/>
                    <a:pt x="18073" y="35419"/>
                  </a:cubicBezTo>
                  <a:cubicBezTo>
                    <a:pt x="18404" y="35088"/>
                    <a:pt x="18734" y="34841"/>
                    <a:pt x="19064" y="34511"/>
                  </a:cubicBezTo>
                  <a:cubicBezTo>
                    <a:pt x="21540" y="32200"/>
                    <a:pt x="25253" y="30549"/>
                    <a:pt x="26656" y="27909"/>
                  </a:cubicBezTo>
                  <a:cubicBezTo>
                    <a:pt x="29297" y="23122"/>
                    <a:pt x="35652" y="20646"/>
                    <a:pt x="36972" y="15282"/>
                  </a:cubicBezTo>
                  <a:cubicBezTo>
                    <a:pt x="36972" y="15117"/>
                    <a:pt x="37055" y="14870"/>
                    <a:pt x="37220" y="14787"/>
                  </a:cubicBezTo>
                  <a:cubicBezTo>
                    <a:pt x="43904" y="12641"/>
                    <a:pt x="45555" y="6864"/>
                    <a:pt x="49599" y="2821"/>
                  </a:cubicBezTo>
                  <a:cubicBezTo>
                    <a:pt x="53643" y="-1223"/>
                    <a:pt x="61483" y="-893"/>
                    <a:pt x="64041" y="3646"/>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6" name="フリーフォーム: 図形 115">
              <a:extLst>
                <a:ext uri="{FF2B5EF4-FFF2-40B4-BE49-F238E27FC236}">
                  <a16:creationId xmlns:a16="http://schemas.microsoft.com/office/drawing/2014/main" id="{69A8CB39-74F3-FCD3-4A00-2EA24B04771F}"/>
                </a:ext>
              </a:extLst>
            </p:cNvPr>
            <p:cNvSpPr/>
            <p:nvPr/>
          </p:nvSpPr>
          <p:spPr>
            <a:xfrm>
              <a:off x="3371949" y="4351983"/>
              <a:ext cx="147306" cy="169180"/>
            </a:xfrm>
            <a:custGeom>
              <a:avLst/>
              <a:gdLst>
                <a:gd name="connsiteX0" fmla="*/ 146977 w 147306"/>
                <a:gd name="connsiteY0" fmla="*/ 131548 h 169180"/>
                <a:gd name="connsiteX1" fmla="*/ 143098 w 147306"/>
                <a:gd name="connsiteY1" fmla="*/ 136995 h 169180"/>
                <a:gd name="connsiteX2" fmla="*/ 137651 w 147306"/>
                <a:gd name="connsiteY2" fmla="*/ 142854 h 169180"/>
                <a:gd name="connsiteX3" fmla="*/ 126015 w 147306"/>
                <a:gd name="connsiteY3" fmla="*/ 153005 h 169180"/>
                <a:gd name="connsiteX4" fmla="*/ 110665 w 147306"/>
                <a:gd name="connsiteY4" fmla="*/ 162826 h 169180"/>
                <a:gd name="connsiteX5" fmla="*/ 107529 w 147306"/>
                <a:gd name="connsiteY5" fmla="*/ 162826 h 169180"/>
                <a:gd name="connsiteX6" fmla="*/ 100019 w 147306"/>
                <a:gd name="connsiteY6" fmla="*/ 165879 h 169180"/>
                <a:gd name="connsiteX7" fmla="*/ 93829 w 147306"/>
                <a:gd name="connsiteY7" fmla="*/ 167199 h 169180"/>
                <a:gd name="connsiteX8" fmla="*/ 88795 w 147306"/>
                <a:gd name="connsiteY8" fmla="*/ 167942 h 169180"/>
                <a:gd name="connsiteX9" fmla="*/ 90115 w 147306"/>
                <a:gd name="connsiteY9" fmla="*/ 169181 h 169180"/>
                <a:gd name="connsiteX10" fmla="*/ 88795 w 147306"/>
                <a:gd name="connsiteY10" fmla="*/ 169181 h 169180"/>
                <a:gd name="connsiteX11" fmla="*/ 76664 w 147306"/>
                <a:gd name="connsiteY11" fmla="*/ 166044 h 169180"/>
                <a:gd name="connsiteX12" fmla="*/ 75591 w 147306"/>
                <a:gd name="connsiteY12" fmla="*/ 162331 h 169180"/>
                <a:gd name="connsiteX13" fmla="*/ 73858 w 147306"/>
                <a:gd name="connsiteY13" fmla="*/ 153500 h 169180"/>
                <a:gd name="connsiteX14" fmla="*/ 68493 w 147306"/>
                <a:gd name="connsiteY14" fmla="*/ 151932 h 169180"/>
                <a:gd name="connsiteX15" fmla="*/ 63789 w 147306"/>
                <a:gd name="connsiteY15" fmla="*/ 151437 h 169180"/>
                <a:gd name="connsiteX16" fmla="*/ 44808 w 147306"/>
                <a:gd name="connsiteY16" fmla="*/ 151272 h 169180"/>
                <a:gd name="connsiteX17" fmla="*/ 39856 w 147306"/>
                <a:gd name="connsiteY17" fmla="*/ 152262 h 169180"/>
                <a:gd name="connsiteX18" fmla="*/ 5525 w 147306"/>
                <a:gd name="connsiteY18" fmla="*/ 146403 h 169180"/>
                <a:gd name="connsiteX19" fmla="*/ 4452 w 147306"/>
                <a:gd name="connsiteY19" fmla="*/ 144175 h 169180"/>
                <a:gd name="connsiteX20" fmla="*/ 1234 w 147306"/>
                <a:gd name="connsiteY20" fmla="*/ 116115 h 169180"/>
                <a:gd name="connsiteX21" fmla="*/ 161 w 147306"/>
                <a:gd name="connsiteY21" fmla="*/ 102664 h 169180"/>
                <a:gd name="connsiteX22" fmla="*/ 4452 w 147306"/>
                <a:gd name="connsiteY22" fmla="*/ 80876 h 169180"/>
                <a:gd name="connsiteX23" fmla="*/ 9817 w 147306"/>
                <a:gd name="connsiteY23" fmla="*/ 75182 h 169180"/>
                <a:gd name="connsiteX24" fmla="*/ 18977 w 147306"/>
                <a:gd name="connsiteY24" fmla="*/ 63050 h 169180"/>
                <a:gd name="connsiteX25" fmla="*/ 24754 w 147306"/>
                <a:gd name="connsiteY25" fmla="*/ 52322 h 169180"/>
                <a:gd name="connsiteX26" fmla="*/ 67255 w 147306"/>
                <a:gd name="connsiteY26" fmla="*/ 16423 h 169180"/>
                <a:gd name="connsiteX27" fmla="*/ 88547 w 147306"/>
                <a:gd name="connsiteY27" fmla="*/ 0 h 169180"/>
                <a:gd name="connsiteX28" fmla="*/ 103815 w 147306"/>
                <a:gd name="connsiteY28" fmla="*/ 1485 h 169180"/>
                <a:gd name="connsiteX29" fmla="*/ 98533 w 147306"/>
                <a:gd name="connsiteY29" fmla="*/ 8913 h 169180"/>
                <a:gd name="connsiteX30" fmla="*/ 92509 w 147306"/>
                <a:gd name="connsiteY30" fmla="*/ 14277 h 169180"/>
                <a:gd name="connsiteX31" fmla="*/ 86897 w 147306"/>
                <a:gd name="connsiteY31" fmla="*/ 22282 h 169180"/>
                <a:gd name="connsiteX32" fmla="*/ 85742 w 147306"/>
                <a:gd name="connsiteY32" fmla="*/ 23272 h 169180"/>
                <a:gd name="connsiteX33" fmla="*/ 71547 w 147306"/>
                <a:gd name="connsiteY33" fmla="*/ 39118 h 169180"/>
                <a:gd name="connsiteX34" fmla="*/ 58260 w 147306"/>
                <a:gd name="connsiteY34" fmla="*/ 54468 h 169180"/>
                <a:gd name="connsiteX35" fmla="*/ 53721 w 147306"/>
                <a:gd name="connsiteY35" fmla="*/ 64454 h 169180"/>
                <a:gd name="connsiteX36" fmla="*/ 52566 w 147306"/>
                <a:gd name="connsiteY36" fmla="*/ 72129 h 169180"/>
                <a:gd name="connsiteX37" fmla="*/ 52566 w 147306"/>
                <a:gd name="connsiteY37" fmla="*/ 76090 h 169180"/>
                <a:gd name="connsiteX38" fmla="*/ 73115 w 147306"/>
                <a:gd name="connsiteY38" fmla="*/ 107450 h 169180"/>
                <a:gd name="connsiteX39" fmla="*/ 82523 w 147306"/>
                <a:gd name="connsiteY39" fmla="*/ 113887 h 169180"/>
                <a:gd name="connsiteX40" fmla="*/ 116194 w 147306"/>
                <a:gd name="connsiteY40" fmla="*/ 130970 h 169180"/>
                <a:gd name="connsiteX41" fmla="*/ 130224 w 147306"/>
                <a:gd name="connsiteY41" fmla="*/ 133693 h 169180"/>
                <a:gd name="connsiteX42" fmla="*/ 139467 w 147306"/>
                <a:gd name="connsiteY42" fmla="*/ 131135 h 169180"/>
                <a:gd name="connsiteX43" fmla="*/ 147307 w 147306"/>
                <a:gd name="connsiteY43" fmla="*/ 131630 h 169180"/>
                <a:gd name="connsiteX44" fmla="*/ 84751 w 147306"/>
                <a:gd name="connsiteY44" fmla="*/ 21539 h 169180"/>
                <a:gd name="connsiteX45" fmla="*/ 86072 w 147306"/>
                <a:gd name="connsiteY45" fmla="*/ 21952 h 169180"/>
                <a:gd name="connsiteX46" fmla="*/ 84751 w 147306"/>
                <a:gd name="connsiteY46" fmla="*/ 21539 h 16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7306" h="169180">
                  <a:moveTo>
                    <a:pt x="146977" y="131548"/>
                  </a:moveTo>
                  <a:cubicBezTo>
                    <a:pt x="147637" y="132538"/>
                    <a:pt x="145079" y="135675"/>
                    <a:pt x="143098" y="136995"/>
                  </a:cubicBezTo>
                  <a:cubicBezTo>
                    <a:pt x="140540" y="138645"/>
                    <a:pt x="136826" y="139223"/>
                    <a:pt x="137651" y="142854"/>
                  </a:cubicBezTo>
                  <a:cubicBezTo>
                    <a:pt x="132122" y="145082"/>
                    <a:pt x="130471" y="150859"/>
                    <a:pt x="126015" y="153005"/>
                  </a:cubicBezTo>
                  <a:cubicBezTo>
                    <a:pt x="120238" y="155811"/>
                    <a:pt x="115204" y="158947"/>
                    <a:pt x="110665" y="162826"/>
                  </a:cubicBezTo>
                  <a:cubicBezTo>
                    <a:pt x="109179" y="164146"/>
                    <a:pt x="108271" y="162661"/>
                    <a:pt x="107529" y="162826"/>
                  </a:cubicBezTo>
                  <a:cubicBezTo>
                    <a:pt x="104888" y="163568"/>
                    <a:pt x="101999" y="164311"/>
                    <a:pt x="100019" y="165879"/>
                  </a:cubicBezTo>
                  <a:cubicBezTo>
                    <a:pt x="97956" y="167447"/>
                    <a:pt x="95397" y="168108"/>
                    <a:pt x="93829" y="167199"/>
                  </a:cubicBezTo>
                  <a:cubicBezTo>
                    <a:pt x="91271" y="165797"/>
                    <a:pt x="90528" y="168190"/>
                    <a:pt x="88795" y="167942"/>
                  </a:cubicBezTo>
                  <a:cubicBezTo>
                    <a:pt x="89208" y="168767"/>
                    <a:pt x="89703" y="168933"/>
                    <a:pt x="90115" y="169181"/>
                  </a:cubicBezTo>
                  <a:lnTo>
                    <a:pt x="88795" y="169181"/>
                  </a:lnTo>
                  <a:cubicBezTo>
                    <a:pt x="84421" y="168933"/>
                    <a:pt x="80212" y="168438"/>
                    <a:pt x="76664" y="166044"/>
                  </a:cubicBezTo>
                  <a:cubicBezTo>
                    <a:pt x="75343" y="165136"/>
                    <a:pt x="73940" y="164476"/>
                    <a:pt x="75591" y="162331"/>
                  </a:cubicBezTo>
                  <a:cubicBezTo>
                    <a:pt x="77736" y="159442"/>
                    <a:pt x="75426" y="156224"/>
                    <a:pt x="73858" y="153500"/>
                  </a:cubicBezTo>
                  <a:cubicBezTo>
                    <a:pt x="73197" y="152345"/>
                    <a:pt x="71712" y="149621"/>
                    <a:pt x="68493" y="151932"/>
                  </a:cubicBezTo>
                  <a:cubicBezTo>
                    <a:pt x="67751" y="152510"/>
                    <a:pt x="65357" y="151354"/>
                    <a:pt x="63789" y="151437"/>
                  </a:cubicBezTo>
                  <a:cubicBezTo>
                    <a:pt x="57435" y="151437"/>
                    <a:pt x="51163" y="153500"/>
                    <a:pt x="44808" y="151272"/>
                  </a:cubicBezTo>
                  <a:cubicBezTo>
                    <a:pt x="43570" y="150859"/>
                    <a:pt x="41507" y="152180"/>
                    <a:pt x="39856" y="152262"/>
                  </a:cubicBezTo>
                  <a:cubicBezTo>
                    <a:pt x="27808" y="152675"/>
                    <a:pt x="16666" y="149539"/>
                    <a:pt x="5525" y="146403"/>
                  </a:cubicBezTo>
                  <a:cubicBezTo>
                    <a:pt x="4948" y="146238"/>
                    <a:pt x="4535" y="144918"/>
                    <a:pt x="4452" y="144175"/>
                  </a:cubicBezTo>
                  <a:cubicBezTo>
                    <a:pt x="3462" y="134849"/>
                    <a:pt x="1234" y="125606"/>
                    <a:pt x="1234" y="116115"/>
                  </a:cubicBezTo>
                  <a:cubicBezTo>
                    <a:pt x="1234" y="111741"/>
                    <a:pt x="656" y="107120"/>
                    <a:pt x="161" y="102664"/>
                  </a:cubicBezTo>
                  <a:cubicBezTo>
                    <a:pt x="-747" y="95071"/>
                    <a:pt x="2389" y="88056"/>
                    <a:pt x="4452" y="80876"/>
                  </a:cubicBezTo>
                  <a:cubicBezTo>
                    <a:pt x="5195" y="78318"/>
                    <a:pt x="6516" y="76420"/>
                    <a:pt x="9817" y="75182"/>
                  </a:cubicBezTo>
                  <a:cubicBezTo>
                    <a:pt x="15676" y="72871"/>
                    <a:pt x="19555" y="69570"/>
                    <a:pt x="18977" y="63050"/>
                  </a:cubicBezTo>
                  <a:cubicBezTo>
                    <a:pt x="18647" y="59584"/>
                    <a:pt x="20710" y="55541"/>
                    <a:pt x="24754" y="52322"/>
                  </a:cubicBezTo>
                  <a:cubicBezTo>
                    <a:pt x="39279" y="40686"/>
                    <a:pt x="53061" y="28307"/>
                    <a:pt x="67255" y="16423"/>
                  </a:cubicBezTo>
                  <a:cubicBezTo>
                    <a:pt x="74105" y="10728"/>
                    <a:pt x="81368" y="5364"/>
                    <a:pt x="88547" y="0"/>
                  </a:cubicBezTo>
                  <a:lnTo>
                    <a:pt x="103815" y="1485"/>
                  </a:lnTo>
                  <a:cubicBezTo>
                    <a:pt x="101504" y="3631"/>
                    <a:pt x="99524" y="5859"/>
                    <a:pt x="98533" y="8913"/>
                  </a:cubicBezTo>
                  <a:cubicBezTo>
                    <a:pt x="97873" y="10976"/>
                    <a:pt x="94242" y="12296"/>
                    <a:pt x="92509" y="14277"/>
                  </a:cubicBezTo>
                  <a:cubicBezTo>
                    <a:pt x="90363" y="16753"/>
                    <a:pt x="88713" y="19559"/>
                    <a:pt x="86897" y="22282"/>
                  </a:cubicBezTo>
                  <a:cubicBezTo>
                    <a:pt x="86484" y="22612"/>
                    <a:pt x="86072" y="22942"/>
                    <a:pt x="85742" y="23272"/>
                  </a:cubicBezTo>
                  <a:cubicBezTo>
                    <a:pt x="80047" y="28224"/>
                    <a:pt x="76746" y="34414"/>
                    <a:pt x="71547" y="39118"/>
                  </a:cubicBezTo>
                  <a:cubicBezTo>
                    <a:pt x="66265" y="43822"/>
                    <a:pt x="63789" y="49929"/>
                    <a:pt x="58260" y="54468"/>
                  </a:cubicBezTo>
                  <a:cubicBezTo>
                    <a:pt x="55537" y="56778"/>
                    <a:pt x="53061" y="60327"/>
                    <a:pt x="53721" y="64454"/>
                  </a:cubicBezTo>
                  <a:cubicBezTo>
                    <a:pt x="54134" y="66929"/>
                    <a:pt x="54464" y="69653"/>
                    <a:pt x="52566" y="72129"/>
                  </a:cubicBezTo>
                  <a:cubicBezTo>
                    <a:pt x="51823" y="73119"/>
                    <a:pt x="51905" y="74934"/>
                    <a:pt x="52566" y="76090"/>
                  </a:cubicBezTo>
                  <a:cubicBezTo>
                    <a:pt x="58178" y="87066"/>
                    <a:pt x="62964" y="98372"/>
                    <a:pt x="73115" y="107450"/>
                  </a:cubicBezTo>
                  <a:cubicBezTo>
                    <a:pt x="76003" y="110008"/>
                    <a:pt x="79387" y="111741"/>
                    <a:pt x="82523" y="113887"/>
                  </a:cubicBezTo>
                  <a:cubicBezTo>
                    <a:pt x="92674" y="120984"/>
                    <a:pt x="104723" y="125689"/>
                    <a:pt x="116194" y="130970"/>
                  </a:cubicBezTo>
                  <a:cubicBezTo>
                    <a:pt x="120403" y="132951"/>
                    <a:pt x="125189" y="134519"/>
                    <a:pt x="130224" y="133693"/>
                  </a:cubicBezTo>
                  <a:cubicBezTo>
                    <a:pt x="133360" y="133198"/>
                    <a:pt x="136496" y="132208"/>
                    <a:pt x="139467" y="131135"/>
                  </a:cubicBezTo>
                  <a:cubicBezTo>
                    <a:pt x="142355" y="130062"/>
                    <a:pt x="145656" y="129155"/>
                    <a:pt x="147307" y="131630"/>
                  </a:cubicBezTo>
                  <a:close/>
                  <a:moveTo>
                    <a:pt x="84751" y="21539"/>
                  </a:moveTo>
                  <a:cubicBezTo>
                    <a:pt x="85164" y="21787"/>
                    <a:pt x="85659" y="21952"/>
                    <a:pt x="86072" y="21952"/>
                  </a:cubicBezTo>
                  <a:cubicBezTo>
                    <a:pt x="85659" y="21622"/>
                    <a:pt x="85164" y="21622"/>
                    <a:pt x="84751" y="21539"/>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7" name="フリーフォーム: 図形 116">
              <a:extLst>
                <a:ext uri="{FF2B5EF4-FFF2-40B4-BE49-F238E27FC236}">
                  <a16:creationId xmlns:a16="http://schemas.microsoft.com/office/drawing/2014/main" id="{7F2A3F96-019F-EEB4-1329-2DE38E5FD7C7}"/>
                </a:ext>
              </a:extLst>
            </p:cNvPr>
            <p:cNvSpPr/>
            <p:nvPr/>
          </p:nvSpPr>
          <p:spPr>
            <a:xfrm>
              <a:off x="3104516" y="4222653"/>
              <a:ext cx="383353" cy="233891"/>
            </a:xfrm>
            <a:custGeom>
              <a:avLst/>
              <a:gdLst>
                <a:gd name="connsiteX0" fmla="*/ 382637 w 383353"/>
                <a:gd name="connsiteY0" fmla="*/ 5539 h 233891"/>
                <a:gd name="connsiteX1" fmla="*/ 383132 w 383353"/>
                <a:gd name="connsiteY1" fmla="*/ 12636 h 233891"/>
                <a:gd name="connsiteX2" fmla="*/ 378593 w 383353"/>
                <a:gd name="connsiteY2" fmla="*/ 33186 h 233891"/>
                <a:gd name="connsiteX3" fmla="*/ 372238 w 383353"/>
                <a:gd name="connsiteY3" fmla="*/ 58851 h 233891"/>
                <a:gd name="connsiteX4" fmla="*/ 360932 w 383353"/>
                <a:gd name="connsiteY4" fmla="*/ 86911 h 233891"/>
                <a:gd name="connsiteX5" fmla="*/ 356311 w 383353"/>
                <a:gd name="connsiteY5" fmla="*/ 103334 h 233891"/>
                <a:gd name="connsiteX6" fmla="*/ 353422 w 383353"/>
                <a:gd name="connsiteY6" fmla="*/ 108945 h 233891"/>
                <a:gd name="connsiteX7" fmla="*/ 346572 w 383353"/>
                <a:gd name="connsiteY7" fmla="*/ 120004 h 233891"/>
                <a:gd name="connsiteX8" fmla="*/ 327674 w 383353"/>
                <a:gd name="connsiteY8" fmla="*/ 138408 h 233891"/>
                <a:gd name="connsiteX9" fmla="*/ 314469 w 383353"/>
                <a:gd name="connsiteY9" fmla="*/ 148394 h 233891"/>
                <a:gd name="connsiteX10" fmla="*/ 290537 w 383353"/>
                <a:gd name="connsiteY10" fmla="*/ 170346 h 233891"/>
                <a:gd name="connsiteX11" fmla="*/ 287401 w 383353"/>
                <a:gd name="connsiteY11" fmla="*/ 172326 h 233891"/>
                <a:gd name="connsiteX12" fmla="*/ 282944 w 383353"/>
                <a:gd name="connsiteY12" fmla="*/ 175710 h 233891"/>
                <a:gd name="connsiteX13" fmla="*/ 278323 w 383353"/>
                <a:gd name="connsiteY13" fmla="*/ 180331 h 233891"/>
                <a:gd name="connsiteX14" fmla="*/ 265118 w 383353"/>
                <a:gd name="connsiteY14" fmla="*/ 188997 h 233891"/>
                <a:gd name="connsiteX15" fmla="*/ 241515 w 383353"/>
                <a:gd name="connsiteY15" fmla="*/ 204924 h 233891"/>
                <a:gd name="connsiteX16" fmla="*/ 240525 w 383353"/>
                <a:gd name="connsiteY16" fmla="*/ 205749 h 233891"/>
                <a:gd name="connsiteX17" fmla="*/ 220636 w 383353"/>
                <a:gd name="connsiteY17" fmla="*/ 217716 h 233891"/>
                <a:gd name="connsiteX18" fmla="*/ 215602 w 383353"/>
                <a:gd name="connsiteY18" fmla="*/ 221512 h 233891"/>
                <a:gd name="connsiteX19" fmla="*/ 195548 w 383353"/>
                <a:gd name="connsiteY19" fmla="*/ 230590 h 233891"/>
                <a:gd name="connsiteX20" fmla="*/ 183829 w 383353"/>
                <a:gd name="connsiteY20" fmla="*/ 233891 h 233891"/>
                <a:gd name="connsiteX21" fmla="*/ 164930 w 383353"/>
                <a:gd name="connsiteY21" fmla="*/ 232241 h 233891"/>
                <a:gd name="connsiteX22" fmla="*/ 151726 w 383353"/>
                <a:gd name="connsiteY22" fmla="*/ 229187 h 233891"/>
                <a:gd name="connsiteX23" fmla="*/ 129774 w 383353"/>
                <a:gd name="connsiteY23" fmla="*/ 221017 h 233891"/>
                <a:gd name="connsiteX24" fmla="*/ 118633 w 383353"/>
                <a:gd name="connsiteY24" fmla="*/ 213837 h 233891"/>
                <a:gd name="connsiteX25" fmla="*/ 108399 w 383353"/>
                <a:gd name="connsiteY25" fmla="*/ 208060 h 233891"/>
                <a:gd name="connsiteX26" fmla="*/ 94782 w 383353"/>
                <a:gd name="connsiteY26" fmla="*/ 201871 h 233891"/>
                <a:gd name="connsiteX27" fmla="*/ 85127 w 383353"/>
                <a:gd name="connsiteY27" fmla="*/ 195599 h 233891"/>
                <a:gd name="connsiteX28" fmla="*/ 74893 w 383353"/>
                <a:gd name="connsiteY28" fmla="*/ 189574 h 233891"/>
                <a:gd name="connsiteX29" fmla="*/ 50053 w 383353"/>
                <a:gd name="connsiteY29" fmla="*/ 173399 h 233891"/>
                <a:gd name="connsiteX30" fmla="*/ 36766 w 383353"/>
                <a:gd name="connsiteY30" fmla="*/ 164816 h 233891"/>
                <a:gd name="connsiteX31" fmla="*/ 24882 w 383353"/>
                <a:gd name="connsiteY31" fmla="*/ 151447 h 233891"/>
                <a:gd name="connsiteX32" fmla="*/ 21086 w 383353"/>
                <a:gd name="connsiteY32" fmla="*/ 140553 h 233891"/>
                <a:gd name="connsiteX33" fmla="*/ 11182 w 383353"/>
                <a:gd name="connsiteY33" fmla="*/ 113154 h 233891"/>
                <a:gd name="connsiteX34" fmla="*/ 3672 w 383353"/>
                <a:gd name="connsiteY34" fmla="*/ 95411 h 233891"/>
                <a:gd name="connsiteX35" fmla="*/ 206 w 383353"/>
                <a:gd name="connsiteY35" fmla="*/ 83280 h 233891"/>
                <a:gd name="connsiteX36" fmla="*/ 1114 w 383353"/>
                <a:gd name="connsiteY36" fmla="*/ 79071 h 233891"/>
                <a:gd name="connsiteX37" fmla="*/ 5571 w 383353"/>
                <a:gd name="connsiteY37" fmla="*/ 79236 h 233891"/>
                <a:gd name="connsiteX38" fmla="*/ 17702 w 383353"/>
                <a:gd name="connsiteY38" fmla="*/ 76925 h 233891"/>
                <a:gd name="connsiteX39" fmla="*/ 45679 w 383353"/>
                <a:gd name="connsiteY39" fmla="*/ 75522 h 233891"/>
                <a:gd name="connsiteX40" fmla="*/ 58883 w 383353"/>
                <a:gd name="connsiteY40" fmla="*/ 74367 h 233891"/>
                <a:gd name="connsiteX41" fmla="*/ 78690 w 383353"/>
                <a:gd name="connsiteY41" fmla="*/ 74119 h 233891"/>
                <a:gd name="connsiteX42" fmla="*/ 102457 w 383353"/>
                <a:gd name="connsiteY42" fmla="*/ 73624 h 233891"/>
                <a:gd name="connsiteX43" fmla="*/ 127381 w 383353"/>
                <a:gd name="connsiteY43" fmla="*/ 69993 h 233891"/>
                <a:gd name="connsiteX44" fmla="*/ 133818 w 383353"/>
                <a:gd name="connsiteY44" fmla="*/ 64876 h 233891"/>
                <a:gd name="connsiteX45" fmla="*/ 130269 w 383353"/>
                <a:gd name="connsiteY45" fmla="*/ 39788 h 233891"/>
                <a:gd name="connsiteX46" fmla="*/ 128041 w 383353"/>
                <a:gd name="connsiteY46" fmla="*/ 27739 h 233891"/>
                <a:gd name="connsiteX47" fmla="*/ 132085 w 383353"/>
                <a:gd name="connsiteY47" fmla="*/ 23695 h 233891"/>
                <a:gd name="connsiteX48" fmla="*/ 139925 w 383353"/>
                <a:gd name="connsiteY48" fmla="*/ 22457 h 233891"/>
                <a:gd name="connsiteX49" fmla="*/ 156843 w 383353"/>
                <a:gd name="connsiteY49" fmla="*/ 21136 h 233891"/>
                <a:gd name="connsiteX50" fmla="*/ 175906 w 383353"/>
                <a:gd name="connsiteY50" fmla="*/ 18578 h 233891"/>
                <a:gd name="connsiteX51" fmla="*/ 194062 w 383353"/>
                <a:gd name="connsiteY51" fmla="*/ 15525 h 233891"/>
                <a:gd name="connsiteX52" fmla="*/ 199839 w 383353"/>
                <a:gd name="connsiteY52" fmla="*/ 19816 h 233891"/>
                <a:gd name="connsiteX53" fmla="*/ 199839 w 383353"/>
                <a:gd name="connsiteY53" fmla="*/ 24438 h 233891"/>
                <a:gd name="connsiteX54" fmla="*/ 201572 w 383353"/>
                <a:gd name="connsiteY54" fmla="*/ 45895 h 233891"/>
                <a:gd name="connsiteX55" fmla="*/ 200995 w 383353"/>
                <a:gd name="connsiteY55" fmla="*/ 60089 h 233891"/>
                <a:gd name="connsiteX56" fmla="*/ 198271 w 383353"/>
                <a:gd name="connsiteY56" fmla="*/ 64876 h 233891"/>
                <a:gd name="connsiteX57" fmla="*/ 197446 w 383353"/>
                <a:gd name="connsiteY57" fmla="*/ 70653 h 233891"/>
                <a:gd name="connsiteX58" fmla="*/ 203636 w 383353"/>
                <a:gd name="connsiteY58" fmla="*/ 73459 h 233891"/>
                <a:gd name="connsiteX59" fmla="*/ 211476 w 383353"/>
                <a:gd name="connsiteY59" fmla="*/ 72221 h 233891"/>
                <a:gd name="connsiteX60" fmla="*/ 220884 w 383353"/>
                <a:gd name="connsiteY60" fmla="*/ 69993 h 233891"/>
                <a:gd name="connsiteX61" fmla="*/ 235739 w 383353"/>
                <a:gd name="connsiteY61" fmla="*/ 68755 h 233891"/>
                <a:gd name="connsiteX62" fmla="*/ 260827 w 383353"/>
                <a:gd name="connsiteY62" fmla="*/ 65453 h 233891"/>
                <a:gd name="connsiteX63" fmla="*/ 272133 w 383353"/>
                <a:gd name="connsiteY63" fmla="*/ 64133 h 233891"/>
                <a:gd name="connsiteX64" fmla="*/ 286988 w 383353"/>
                <a:gd name="connsiteY64" fmla="*/ 63060 h 233891"/>
                <a:gd name="connsiteX65" fmla="*/ 313314 w 383353"/>
                <a:gd name="connsiteY65" fmla="*/ 59264 h 233891"/>
                <a:gd name="connsiteX66" fmla="*/ 320741 w 383353"/>
                <a:gd name="connsiteY66" fmla="*/ 57201 h 233891"/>
                <a:gd name="connsiteX67" fmla="*/ 328664 w 383353"/>
                <a:gd name="connsiteY67" fmla="*/ 59512 h 233891"/>
                <a:gd name="connsiteX68" fmla="*/ 337247 w 383353"/>
                <a:gd name="connsiteY68" fmla="*/ 61410 h 233891"/>
                <a:gd name="connsiteX69" fmla="*/ 342033 w 383353"/>
                <a:gd name="connsiteY69" fmla="*/ 54478 h 233891"/>
                <a:gd name="connsiteX70" fmla="*/ 340218 w 383353"/>
                <a:gd name="connsiteY70" fmla="*/ 42346 h 233891"/>
                <a:gd name="connsiteX71" fmla="*/ 337825 w 383353"/>
                <a:gd name="connsiteY71" fmla="*/ 30379 h 233891"/>
                <a:gd name="connsiteX72" fmla="*/ 337660 w 383353"/>
                <a:gd name="connsiteY72" fmla="*/ 6034 h 233891"/>
                <a:gd name="connsiteX73" fmla="*/ 342776 w 383353"/>
                <a:gd name="connsiteY73" fmla="*/ 422 h 233891"/>
                <a:gd name="connsiteX74" fmla="*/ 351854 w 383353"/>
                <a:gd name="connsiteY74" fmla="*/ 340 h 233891"/>
                <a:gd name="connsiteX75" fmla="*/ 354330 w 383353"/>
                <a:gd name="connsiteY75" fmla="*/ 4631 h 233891"/>
                <a:gd name="connsiteX76" fmla="*/ 350451 w 383353"/>
                <a:gd name="connsiteY76" fmla="*/ 9088 h 233891"/>
                <a:gd name="connsiteX77" fmla="*/ 348388 w 383353"/>
                <a:gd name="connsiteY77" fmla="*/ 13132 h 233891"/>
                <a:gd name="connsiteX78" fmla="*/ 355155 w 383353"/>
                <a:gd name="connsiteY78" fmla="*/ 17753 h 233891"/>
                <a:gd name="connsiteX79" fmla="*/ 367204 w 383353"/>
                <a:gd name="connsiteY79" fmla="*/ 13709 h 233891"/>
                <a:gd name="connsiteX80" fmla="*/ 378180 w 383353"/>
                <a:gd name="connsiteY80" fmla="*/ 4714 h 233891"/>
                <a:gd name="connsiteX81" fmla="*/ 382472 w 383353"/>
                <a:gd name="connsiteY81" fmla="*/ 5374 h 233891"/>
                <a:gd name="connsiteX82" fmla="*/ 219233 w 383353"/>
                <a:gd name="connsiteY82" fmla="*/ 152189 h 233891"/>
                <a:gd name="connsiteX83" fmla="*/ 218738 w 383353"/>
                <a:gd name="connsiteY83" fmla="*/ 145917 h 233891"/>
                <a:gd name="connsiteX84" fmla="*/ 209578 w 383353"/>
                <a:gd name="connsiteY84" fmla="*/ 143359 h 233891"/>
                <a:gd name="connsiteX85" fmla="*/ 200995 w 383353"/>
                <a:gd name="connsiteY85" fmla="*/ 144515 h 233891"/>
                <a:gd name="connsiteX86" fmla="*/ 183416 w 383353"/>
                <a:gd name="connsiteY86" fmla="*/ 144515 h 233891"/>
                <a:gd name="connsiteX87" fmla="*/ 179373 w 383353"/>
                <a:gd name="connsiteY87" fmla="*/ 144762 h 233891"/>
                <a:gd name="connsiteX88" fmla="*/ 167076 w 383353"/>
                <a:gd name="connsiteY88" fmla="*/ 146908 h 233891"/>
                <a:gd name="connsiteX89" fmla="*/ 153789 w 383353"/>
                <a:gd name="connsiteY89" fmla="*/ 148311 h 233891"/>
                <a:gd name="connsiteX90" fmla="*/ 145041 w 383353"/>
                <a:gd name="connsiteY90" fmla="*/ 148146 h 233891"/>
                <a:gd name="connsiteX91" fmla="*/ 127215 w 383353"/>
                <a:gd name="connsiteY91" fmla="*/ 150457 h 233891"/>
                <a:gd name="connsiteX92" fmla="*/ 118220 w 383353"/>
                <a:gd name="connsiteY92" fmla="*/ 158792 h 233891"/>
                <a:gd name="connsiteX93" fmla="*/ 118550 w 383353"/>
                <a:gd name="connsiteY93" fmla="*/ 170098 h 233891"/>
                <a:gd name="connsiteX94" fmla="*/ 128866 w 383353"/>
                <a:gd name="connsiteY94" fmla="*/ 177113 h 233891"/>
                <a:gd name="connsiteX95" fmla="*/ 150158 w 383353"/>
                <a:gd name="connsiteY95" fmla="*/ 174720 h 233891"/>
                <a:gd name="connsiteX96" fmla="*/ 158741 w 383353"/>
                <a:gd name="connsiteY96" fmla="*/ 173647 h 233891"/>
                <a:gd name="connsiteX97" fmla="*/ 174669 w 383353"/>
                <a:gd name="connsiteY97" fmla="*/ 173234 h 233891"/>
                <a:gd name="connsiteX98" fmla="*/ 187295 w 383353"/>
                <a:gd name="connsiteY98" fmla="*/ 171253 h 233891"/>
                <a:gd name="connsiteX99" fmla="*/ 198684 w 383353"/>
                <a:gd name="connsiteY99" fmla="*/ 170098 h 233891"/>
                <a:gd name="connsiteX100" fmla="*/ 210733 w 383353"/>
                <a:gd name="connsiteY100" fmla="*/ 168860 h 233891"/>
                <a:gd name="connsiteX101" fmla="*/ 216922 w 383353"/>
                <a:gd name="connsiteY101" fmla="*/ 163001 h 233891"/>
                <a:gd name="connsiteX102" fmla="*/ 219233 w 383353"/>
                <a:gd name="connsiteY102" fmla="*/ 152189 h 233891"/>
                <a:gd name="connsiteX103" fmla="*/ 192164 w 383353"/>
                <a:gd name="connsiteY103" fmla="*/ 192050 h 233891"/>
                <a:gd name="connsiteX104" fmla="*/ 194393 w 383353"/>
                <a:gd name="connsiteY104" fmla="*/ 184623 h 233891"/>
                <a:gd name="connsiteX105" fmla="*/ 191752 w 383353"/>
                <a:gd name="connsiteY105" fmla="*/ 181817 h 233891"/>
                <a:gd name="connsiteX106" fmla="*/ 182756 w 383353"/>
                <a:gd name="connsiteY106" fmla="*/ 180744 h 233891"/>
                <a:gd name="connsiteX107" fmla="*/ 167241 w 383353"/>
                <a:gd name="connsiteY107" fmla="*/ 181982 h 233891"/>
                <a:gd name="connsiteX108" fmla="*/ 141575 w 383353"/>
                <a:gd name="connsiteY108" fmla="*/ 181734 h 233891"/>
                <a:gd name="connsiteX109" fmla="*/ 125647 w 383353"/>
                <a:gd name="connsiteY109" fmla="*/ 184045 h 233891"/>
                <a:gd name="connsiteX110" fmla="*/ 122594 w 383353"/>
                <a:gd name="connsiteY110" fmla="*/ 193618 h 233891"/>
                <a:gd name="connsiteX111" fmla="*/ 128618 w 383353"/>
                <a:gd name="connsiteY111" fmla="*/ 196506 h 233891"/>
                <a:gd name="connsiteX112" fmla="*/ 132910 w 383353"/>
                <a:gd name="connsiteY112" fmla="*/ 195847 h 233891"/>
                <a:gd name="connsiteX113" fmla="*/ 139264 w 383353"/>
                <a:gd name="connsiteY113" fmla="*/ 194609 h 233891"/>
                <a:gd name="connsiteX114" fmla="*/ 168892 w 383353"/>
                <a:gd name="connsiteY114" fmla="*/ 193453 h 233891"/>
                <a:gd name="connsiteX115" fmla="*/ 184324 w 383353"/>
                <a:gd name="connsiteY115" fmla="*/ 193453 h 233891"/>
                <a:gd name="connsiteX116" fmla="*/ 192164 w 383353"/>
                <a:gd name="connsiteY116" fmla="*/ 192215 h 233891"/>
                <a:gd name="connsiteX117" fmla="*/ 164683 w 383353"/>
                <a:gd name="connsiteY117" fmla="*/ 38632 h 233891"/>
                <a:gd name="connsiteX118" fmla="*/ 162620 w 383353"/>
                <a:gd name="connsiteY118" fmla="*/ 35414 h 233891"/>
                <a:gd name="connsiteX119" fmla="*/ 149415 w 383353"/>
                <a:gd name="connsiteY119" fmla="*/ 40613 h 233891"/>
                <a:gd name="connsiteX120" fmla="*/ 147930 w 383353"/>
                <a:gd name="connsiteY120" fmla="*/ 49938 h 233891"/>
                <a:gd name="connsiteX121" fmla="*/ 146444 w 383353"/>
                <a:gd name="connsiteY121" fmla="*/ 86003 h 233891"/>
                <a:gd name="connsiteX122" fmla="*/ 146444 w 383353"/>
                <a:gd name="connsiteY122" fmla="*/ 87158 h 233891"/>
                <a:gd name="connsiteX123" fmla="*/ 143638 w 383353"/>
                <a:gd name="connsiteY123" fmla="*/ 111669 h 233891"/>
                <a:gd name="connsiteX124" fmla="*/ 141823 w 383353"/>
                <a:gd name="connsiteY124" fmla="*/ 120912 h 233891"/>
                <a:gd name="connsiteX125" fmla="*/ 148425 w 383353"/>
                <a:gd name="connsiteY125" fmla="*/ 130567 h 233891"/>
                <a:gd name="connsiteX126" fmla="*/ 156100 w 383353"/>
                <a:gd name="connsiteY126" fmla="*/ 132135 h 233891"/>
                <a:gd name="connsiteX127" fmla="*/ 163362 w 383353"/>
                <a:gd name="connsiteY127" fmla="*/ 128752 h 233891"/>
                <a:gd name="connsiteX128" fmla="*/ 163940 w 383353"/>
                <a:gd name="connsiteY128" fmla="*/ 126029 h 233891"/>
                <a:gd name="connsiteX129" fmla="*/ 159814 w 383353"/>
                <a:gd name="connsiteY129" fmla="*/ 118849 h 233891"/>
                <a:gd name="connsiteX130" fmla="*/ 155110 w 383353"/>
                <a:gd name="connsiteY130" fmla="*/ 114805 h 233891"/>
                <a:gd name="connsiteX131" fmla="*/ 154945 w 383353"/>
                <a:gd name="connsiteY131" fmla="*/ 108450 h 233891"/>
                <a:gd name="connsiteX132" fmla="*/ 154945 w 383353"/>
                <a:gd name="connsiteY132" fmla="*/ 102673 h 233891"/>
                <a:gd name="connsiteX133" fmla="*/ 155357 w 383353"/>
                <a:gd name="connsiteY133" fmla="*/ 97309 h 233891"/>
                <a:gd name="connsiteX134" fmla="*/ 157750 w 383353"/>
                <a:gd name="connsiteY134" fmla="*/ 82537 h 233891"/>
                <a:gd name="connsiteX135" fmla="*/ 159319 w 383353"/>
                <a:gd name="connsiteY135" fmla="*/ 65041 h 233891"/>
                <a:gd name="connsiteX136" fmla="*/ 162042 w 383353"/>
                <a:gd name="connsiteY136" fmla="*/ 54973 h 233891"/>
                <a:gd name="connsiteX137" fmla="*/ 162537 w 383353"/>
                <a:gd name="connsiteY137" fmla="*/ 50516 h 233891"/>
                <a:gd name="connsiteX138" fmla="*/ 164765 w 383353"/>
                <a:gd name="connsiteY138" fmla="*/ 38550 h 23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383353" h="233891">
                  <a:moveTo>
                    <a:pt x="382637" y="5539"/>
                  </a:moveTo>
                  <a:cubicBezTo>
                    <a:pt x="383380" y="7767"/>
                    <a:pt x="383545" y="10243"/>
                    <a:pt x="383132" y="12636"/>
                  </a:cubicBezTo>
                  <a:cubicBezTo>
                    <a:pt x="381894" y="19486"/>
                    <a:pt x="379666" y="26253"/>
                    <a:pt x="378593" y="33186"/>
                  </a:cubicBezTo>
                  <a:cubicBezTo>
                    <a:pt x="377355" y="41851"/>
                    <a:pt x="374302" y="50269"/>
                    <a:pt x="372238" y="58851"/>
                  </a:cubicBezTo>
                  <a:cubicBezTo>
                    <a:pt x="369928" y="68590"/>
                    <a:pt x="365224" y="77668"/>
                    <a:pt x="360932" y="86911"/>
                  </a:cubicBezTo>
                  <a:cubicBezTo>
                    <a:pt x="358539" y="92110"/>
                    <a:pt x="357796" y="97804"/>
                    <a:pt x="356311" y="103334"/>
                  </a:cubicBezTo>
                  <a:cubicBezTo>
                    <a:pt x="354908" y="105644"/>
                    <a:pt x="354495" y="107460"/>
                    <a:pt x="353422" y="108945"/>
                  </a:cubicBezTo>
                  <a:cubicBezTo>
                    <a:pt x="351029" y="112577"/>
                    <a:pt x="350286" y="116703"/>
                    <a:pt x="346572" y="120004"/>
                  </a:cubicBezTo>
                  <a:cubicBezTo>
                    <a:pt x="339888" y="125863"/>
                    <a:pt x="334193" y="132465"/>
                    <a:pt x="327674" y="138408"/>
                  </a:cubicBezTo>
                  <a:cubicBezTo>
                    <a:pt x="323712" y="142039"/>
                    <a:pt x="318596" y="144844"/>
                    <a:pt x="314469" y="148394"/>
                  </a:cubicBezTo>
                  <a:cubicBezTo>
                    <a:pt x="306299" y="155573"/>
                    <a:pt x="298459" y="163001"/>
                    <a:pt x="290537" y="170346"/>
                  </a:cubicBezTo>
                  <a:cubicBezTo>
                    <a:pt x="289629" y="171171"/>
                    <a:pt x="288473" y="172243"/>
                    <a:pt x="287401" y="172326"/>
                  </a:cubicBezTo>
                  <a:cubicBezTo>
                    <a:pt x="284595" y="172574"/>
                    <a:pt x="283687" y="173482"/>
                    <a:pt x="282944" y="175710"/>
                  </a:cubicBezTo>
                  <a:cubicBezTo>
                    <a:pt x="282366" y="177443"/>
                    <a:pt x="280221" y="179093"/>
                    <a:pt x="278323" y="180331"/>
                  </a:cubicBezTo>
                  <a:cubicBezTo>
                    <a:pt x="274031" y="183302"/>
                    <a:pt x="269327" y="185943"/>
                    <a:pt x="265118" y="188997"/>
                  </a:cubicBezTo>
                  <a:cubicBezTo>
                    <a:pt x="257526" y="194609"/>
                    <a:pt x="248530" y="198735"/>
                    <a:pt x="241515" y="204924"/>
                  </a:cubicBezTo>
                  <a:cubicBezTo>
                    <a:pt x="241185" y="205172"/>
                    <a:pt x="240938" y="205585"/>
                    <a:pt x="240525" y="205749"/>
                  </a:cubicBezTo>
                  <a:cubicBezTo>
                    <a:pt x="233263" y="209051"/>
                    <a:pt x="227568" y="214085"/>
                    <a:pt x="220636" y="217716"/>
                  </a:cubicBezTo>
                  <a:cubicBezTo>
                    <a:pt x="218738" y="218706"/>
                    <a:pt x="217583" y="220769"/>
                    <a:pt x="215602" y="221512"/>
                  </a:cubicBezTo>
                  <a:cubicBezTo>
                    <a:pt x="208670" y="224153"/>
                    <a:pt x="202645" y="228114"/>
                    <a:pt x="195548" y="230590"/>
                  </a:cubicBezTo>
                  <a:cubicBezTo>
                    <a:pt x="191669" y="231911"/>
                    <a:pt x="186800" y="230673"/>
                    <a:pt x="183829" y="233891"/>
                  </a:cubicBezTo>
                  <a:cubicBezTo>
                    <a:pt x="177805" y="231416"/>
                    <a:pt x="171120" y="233644"/>
                    <a:pt x="164930" y="232241"/>
                  </a:cubicBezTo>
                  <a:cubicBezTo>
                    <a:pt x="160474" y="231251"/>
                    <a:pt x="155605" y="231416"/>
                    <a:pt x="151726" y="229187"/>
                  </a:cubicBezTo>
                  <a:cubicBezTo>
                    <a:pt x="145041" y="225308"/>
                    <a:pt x="137366" y="223245"/>
                    <a:pt x="129774" y="221017"/>
                  </a:cubicBezTo>
                  <a:cubicBezTo>
                    <a:pt x="125235" y="219697"/>
                    <a:pt x="121026" y="217964"/>
                    <a:pt x="118633" y="213837"/>
                  </a:cubicBezTo>
                  <a:cubicBezTo>
                    <a:pt x="116735" y="210536"/>
                    <a:pt x="114094" y="207978"/>
                    <a:pt x="108399" y="208060"/>
                  </a:cubicBezTo>
                  <a:cubicBezTo>
                    <a:pt x="103035" y="208143"/>
                    <a:pt x="98579" y="204842"/>
                    <a:pt x="94782" y="201871"/>
                  </a:cubicBezTo>
                  <a:cubicBezTo>
                    <a:pt x="91811" y="199560"/>
                    <a:pt x="87850" y="198405"/>
                    <a:pt x="85127" y="195599"/>
                  </a:cubicBezTo>
                  <a:cubicBezTo>
                    <a:pt x="82651" y="193040"/>
                    <a:pt x="78277" y="191720"/>
                    <a:pt x="74893" y="189574"/>
                  </a:cubicBezTo>
                  <a:cubicBezTo>
                    <a:pt x="66558" y="184293"/>
                    <a:pt x="58388" y="178763"/>
                    <a:pt x="50053" y="173399"/>
                  </a:cubicBezTo>
                  <a:cubicBezTo>
                    <a:pt x="45596" y="170511"/>
                    <a:pt x="41387" y="167375"/>
                    <a:pt x="36766" y="164816"/>
                  </a:cubicBezTo>
                  <a:cubicBezTo>
                    <a:pt x="30741" y="161515"/>
                    <a:pt x="26450" y="157471"/>
                    <a:pt x="24882" y="151447"/>
                  </a:cubicBezTo>
                  <a:cubicBezTo>
                    <a:pt x="23974" y="147733"/>
                    <a:pt x="22901" y="144019"/>
                    <a:pt x="21086" y="140553"/>
                  </a:cubicBezTo>
                  <a:cubicBezTo>
                    <a:pt x="16464" y="131723"/>
                    <a:pt x="14731" y="122232"/>
                    <a:pt x="11182" y="113154"/>
                  </a:cubicBezTo>
                  <a:cubicBezTo>
                    <a:pt x="8872" y="107130"/>
                    <a:pt x="5736" y="101436"/>
                    <a:pt x="3672" y="95411"/>
                  </a:cubicBezTo>
                  <a:cubicBezTo>
                    <a:pt x="2269" y="91450"/>
                    <a:pt x="2104" y="87158"/>
                    <a:pt x="206" y="83280"/>
                  </a:cubicBezTo>
                  <a:cubicBezTo>
                    <a:pt x="-371" y="82124"/>
                    <a:pt x="371" y="80309"/>
                    <a:pt x="1114" y="79071"/>
                  </a:cubicBezTo>
                  <a:cubicBezTo>
                    <a:pt x="2517" y="76842"/>
                    <a:pt x="4168" y="79401"/>
                    <a:pt x="5571" y="79236"/>
                  </a:cubicBezTo>
                  <a:cubicBezTo>
                    <a:pt x="9697" y="78658"/>
                    <a:pt x="13658" y="77585"/>
                    <a:pt x="17702" y="76925"/>
                  </a:cubicBezTo>
                  <a:cubicBezTo>
                    <a:pt x="26945" y="75274"/>
                    <a:pt x="36023" y="73541"/>
                    <a:pt x="45679" y="75522"/>
                  </a:cubicBezTo>
                  <a:cubicBezTo>
                    <a:pt x="49723" y="76347"/>
                    <a:pt x="54427" y="74532"/>
                    <a:pt x="58883" y="74367"/>
                  </a:cubicBezTo>
                  <a:cubicBezTo>
                    <a:pt x="65485" y="74037"/>
                    <a:pt x="72087" y="73706"/>
                    <a:pt x="78690" y="74119"/>
                  </a:cubicBezTo>
                  <a:cubicBezTo>
                    <a:pt x="86695" y="74614"/>
                    <a:pt x="94452" y="75357"/>
                    <a:pt x="102457" y="73624"/>
                  </a:cubicBezTo>
                  <a:cubicBezTo>
                    <a:pt x="110628" y="71808"/>
                    <a:pt x="118798" y="69993"/>
                    <a:pt x="127381" y="69993"/>
                  </a:cubicBezTo>
                  <a:cubicBezTo>
                    <a:pt x="131507" y="69993"/>
                    <a:pt x="133322" y="68260"/>
                    <a:pt x="133818" y="64876"/>
                  </a:cubicBezTo>
                  <a:cubicBezTo>
                    <a:pt x="135138" y="56210"/>
                    <a:pt x="132827" y="48040"/>
                    <a:pt x="130269" y="39788"/>
                  </a:cubicBezTo>
                  <a:cubicBezTo>
                    <a:pt x="129031" y="35909"/>
                    <a:pt x="128949" y="31700"/>
                    <a:pt x="128041" y="27739"/>
                  </a:cubicBezTo>
                  <a:cubicBezTo>
                    <a:pt x="127381" y="24850"/>
                    <a:pt x="130104" y="24273"/>
                    <a:pt x="132085" y="23695"/>
                  </a:cubicBezTo>
                  <a:cubicBezTo>
                    <a:pt x="134478" y="22870"/>
                    <a:pt x="137284" y="22704"/>
                    <a:pt x="139925" y="22457"/>
                  </a:cubicBezTo>
                  <a:cubicBezTo>
                    <a:pt x="145537" y="21962"/>
                    <a:pt x="151396" y="22209"/>
                    <a:pt x="156843" y="21136"/>
                  </a:cubicBezTo>
                  <a:cubicBezTo>
                    <a:pt x="163115" y="19816"/>
                    <a:pt x="169717" y="20559"/>
                    <a:pt x="175906" y="18578"/>
                  </a:cubicBezTo>
                  <a:cubicBezTo>
                    <a:pt x="181601" y="16845"/>
                    <a:pt x="187955" y="16268"/>
                    <a:pt x="194062" y="15525"/>
                  </a:cubicBezTo>
                  <a:cubicBezTo>
                    <a:pt x="197776" y="15112"/>
                    <a:pt x="199757" y="16763"/>
                    <a:pt x="199839" y="19816"/>
                  </a:cubicBezTo>
                  <a:cubicBezTo>
                    <a:pt x="199839" y="21384"/>
                    <a:pt x="199839" y="22952"/>
                    <a:pt x="199839" y="24438"/>
                  </a:cubicBezTo>
                  <a:cubicBezTo>
                    <a:pt x="200252" y="31618"/>
                    <a:pt x="199592" y="39045"/>
                    <a:pt x="201572" y="45895"/>
                  </a:cubicBezTo>
                  <a:cubicBezTo>
                    <a:pt x="203058" y="51011"/>
                    <a:pt x="200995" y="55385"/>
                    <a:pt x="200995" y="60089"/>
                  </a:cubicBezTo>
                  <a:cubicBezTo>
                    <a:pt x="200995" y="61658"/>
                    <a:pt x="198849" y="63226"/>
                    <a:pt x="198271" y="64876"/>
                  </a:cubicBezTo>
                  <a:cubicBezTo>
                    <a:pt x="197611" y="66774"/>
                    <a:pt x="196703" y="69003"/>
                    <a:pt x="197446" y="70653"/>
                  </a:cubicBezTo>
                  <a:cubicBezTo>
                    <a:pt x="198271" y="72386"/>
                    <a:pt x="200500" y="74037"/>
                    <a:pt x="203636" y="73459"/>
                  </a:cubicBezTo>
                  <a:cubicBezTo>
                    <a:pt x="206194" y="72964"/>
                    <a:pt x="208917" y="72798"/>
                    <a:pt x="211476" y="72221"/>
                  </a:cubicBezTo>
                  <a:cubicBezTo>
                    <a:pt x="214612" y="71561"/>
                    <a:pt x="217665" y="70405"/>
                    <a:pt x="220884" y="69993"/>
                  </a:cubicBezTo>
                  <a:cubicBezTo>
                    <a:pt x="225835" y="69332"/>
                    <a:pt x="230869" y="69332"/>
                    <a:pt x="235739" y="68755"/>
                  </a:cubicBezTo>
                  <a:cubicBezTo>
                    <a:pt x="244074" y="67764"/>
                    <a:pt x="252492" y="66526"/>
                    <a:pt x="260827" y="65453"/>
                  </a:cubicBezTo>
                  <a:cubicBezTo>
                    <a:pt x="264623" y="64958"/>
                    <a:pt x="268337" y="64463"/>
                    <a:pt x="272133" y="64133"/>
                  </a:cubicBezTo>
                  <a:cubicBezTo>
                    <a:pt x="277085" y="63721"/>
                    <a:pt x="282119" y="62730"/>
                    <a:pt x="286988" y="63060"/>
                  </a:cubicBezTo>
                  <a:cubicBezTo>
                    <a:pt x="296313" y="63721"/>
                    <a:pt x="304649" y="60832"/>
                    <a:pt x="313314" y="59264"/>
                  </a:cubicBezTo>
                  <a:cubicBezTo>
                    <a:pt x="315872" y="58769"/>
                    <a:pt x="318183" y="57614"/>
                    <a:pt x="320741" y="57201"/>
                  </a:cubicBezTo>
                  <a:cubicBezTo>
                    <a:pt x="323795" y="56706"/>
                    <a:pt x="326683" y="57449"/>
                    <a:pt x="328664" y="59512"/>
                  </a:cubicBezTo>
                  <a:cubicBezTo>
                    <a:pt x="331057" y="62070"/>
                    <a:pt x="334441" y="62648"/>
                    <a:pt x="337247" y="61410"/>
                  </a:cubicBezTo>
                  <a:cubicBezTo>
                    <a:pt x="340135" y="60172"/>
                    <a:pt x="342364" y="57614"/>
                    <a:pt x="342033" y="54478"/>
                  </a:cubicBezTo>
                  <a:cubicBezTo>
                    <a:pt x="341621" y="50434"/>
                    <a:pt x="341208" y="46308"/>
                    <a:pt x="340218" y="42346"/>
                  </a:cubicBezTo>
                  <a:cubicBezTo>
                    <a:pt x="339228" y="38385"/>
                    <a:pt x="337742" y="34506"/>
                    <a:pt x="337825" y="30379"/>
                  </a:cubicBezTo>
                  <a:cubicBezTo>
                    <a:pt x="337907" y="22292"/>
                    <a:pt x="338237" y="14122"/>
                    <a:pt x="337660" y="6034"/>
                  </a:cubicBezTo>
                  <a:cubicBezTo>
                    <a:pt x="337412" y="2403"/>
                    <a:pt x="340053" y="1165"/>
                    <a:pt x="342776" y="422"/>
                  </a:cubicBezTo>
                  <a:cubicBezTo>
                    <a:pt x="345582" y="-320"/>
                    <a:pt x="348801" y="92"/>
                    <a:pt x="351854" y="340"/>
                  </a:cubicBezTo>
                  <a:cubicBezTo>
                    <a:pt x="354248" y="505"/>
                    <a:pt x="355568" y="2898"/>
                    <a:pt x="354330" y="4631"/>
                  </a:cubicBezTo>
                  <a:cubicBezTo>
                    <a:pt x="353175" y="6199"/>
                    <a:pt x="351607" y="7520"/>
                    <a:pt x="350451" y="9088"/>
                  </a:cubicBezTo>
                  <a:cubicBezTo>
                    <a:pt x="349543" y="10325"/>
                    <a:pt x="346407" y="10656"/>
                    <a:pt x="348388" y="13132"/>
                  </a:cubicBezTo>
                  <a:cubicBezTo>
                    <a:pt x="350121" y="15277"/>
                    <a:pt x="351111" y="17753"/>
                    <a:pt x="355155" y="17753"/>
                  </a:cubicBezTo>
                  <a:cubicBezTo>
                    <a:pt x="359942" y="17753"/>
                    <a:pt x="363821" y="16185"/>
                    <a:pt x="367204" y="13709"/>
                  </a:cubicBezTo>
                  <a:cubicBezTo>
                    <a:pt x="371001" y="10903"/>
                    <a:pt x="374632" y="7767"/>
                    <a:pt x="378180" y="4714"/>
                  </a:cubicBezTo>
                  <a:cubicBezTo>
                    <a:pt x="380243" y="2898"/>
                    <a:pt x="382059" y="4053"/>
                    <a:pt x="382472" y="5374"/>
                  </a:cubicBezTo>
                  <a:close/>
                  <a:moveTo>
                    <a:pt x="219233" y="152189"/>
                  </a:moveTo>
                  <a:cubicBezTo>
                    <a:pt x="220389" y="150704"/>
                    <a:pt x="220141" y="147073"/>
                    <a:pt x="218738" y="145917"/>
                  </a:cubicBezTo>
                  <a:cubicBezTo>
                    <a:pt x="216592" y="144102"/>
                    <a:pt x="213374" y="142617"/>
                    <a:pt x="209578" y="143359"/>
                  </a:cubicBezTo>
                  <a:cubicBezTo>
                    <a:pt x="206772" y="143937"/>
                    <a:pt x="203883" y="144432"/>
                    <a:pt x="200995" y="144515"/>
                  </a:cubicBezTo>
                  <a:cubicBezTo>
                    <a:pt x="195135" y="144680"/>
                    <a:pt x="189276" y="144515"/>
                    <a:pt x="183416" y="144515"/>
                  </a:cubicBezTo>
                  <a:cubicBezTo>
                    <a:pt x="182013" y="144515"/>
                    <a:pt x="180198" y="144185"/>
                    <a:pt x="179373" y="144762"/>
                  </a:cubicBezTo>
                  <a:cubicBezTo>
                    <a:pt x="175659" y="147321"/>
                    <a:pt x="171285" y="146660"/>
                    <a:pt x="167076" y="146908"/>
                  </a:cubicBezTo>
                  <a:cubicBezTo>
                    <a:pt x="162537" y="147155"/>
                    <a:pt x="157585" y="146743"/>
                    <a:pt x="153789" y="148311"/>
                  </a:cubicBezTo>
                  <a:cubicBezTo>
                    <a:pt x="150158" y="149714"/>
                    <a:pt x="147682" y="147568"/>
                    <a:pt x="145041" y="148146"/>
                  </a:cubicBezTo>
                  <a:cubicBezTo>
                    <a:pt x="139182" y="149384"/>
                    <a:pt x="133240" y="150126"/>
                    <a:pt x="127215" y="150457"/>
                  </a:cubicBezTo>
                  <a:cubicBezTo>
                    <a:pt x="120448" y="150869"/>
                    <a:pt x="118798" y="153180"/>
                    <a:pt x="118220" y="158792"/>
                  </a:cubicBezTo>
                  <a:cubicBezTo>
                    <a:pt x="117807" y="162588"/>
                    <a:pt x="119871" y="166137"/>
                    <a:pt x="118550" y="170098"/>
                  </a:cubicBezTo>
                  <a:cubicBezTo>
                    <a:pt x="117560" y="173152"/>
                    <a:pt x="125152" y="177855"/>
                    <a:pt x="128866" y="177113"/>
                  </a:cubicBezTo>
                  <a:cubicBezTo>
                    <a:pt x="135881" y="175710"/>
                    <a:pt x="142978" y="174802"/>
                    <a:pt x="150158" y="174720"/>
                  </a:cubicBezTo>
                  <a:cubicBezTo>
                    <a:pt x="153046" y="174720"/>
                    <a:pt x="155852" y="173812"/>
                    <a:pt x="158741" y="173647"/>
                  </a:cubicBezTo>
                  <a:cubicBezTo>
                    <a:pt x="164023" y="173316"/>
                    <a:pt x="169469" y="172574"/>
                    <a:pt x="174669" y="173234"/>
                  </a:cubicBezTo>
                  <a:cubicBezTo>
                    <a:pt x="179290" y="173812"/>
                    <a:pt x="182674" y="172161"/>
                    <a:pt x="187295" y="171253"/>
                  </a:cubicBezTo>
                  <a:cubicBezTo>
                    <a:pt x="191587" y="170841"/>
                    <a:pt x="195135" y="170428"/>
                    <a:pt x="198684" y="170098"/>
                  </a:cubicBezTo>
                  <a:cubicBezTo>
                    <a:pt x="202728" y="169685"/>
                    <a:pt x="206772" y="169438"/>
                    <a:pt x="210733" y="168860"/>
                  </a:cubicBezTo>
                  <a:cubicBezTo>
                    <a:pt x="215767" y="168200"/>
                    <a:pt x="216757" y="167044"/>
                    <a:pt x="216922" y="163001"/>
                  </a:cubicBezTo>
                  <a:cubicBezTo>
                    <a:pt x="217005" y="159287"/>
                    <a:pt x="216427" y="155656"/>
                    <a:pt x="219233" y="152189"/>
                  </a:cubicBezTo>
                  <a:close/>
                  <a:moveTo>
                    <a:pt x="192164" y="192050"/>
                  </a:moveTo>
                  <a:cubicBezTo>
                    <a:pt x="196126" y="190730"/>
                    <a:pt x="196868" y="187594"/>
                    <a:pt x="194393" y="184623"/>
                  </a:cubicBezTo>
                  <a:cubicBezTo>
                    <a:pt x="193567" y="183632"/>
                    <a:pt x="192907" y="182064"/>
                    <a:pt x="191752" y="181817"/>
                  </a:cubicBezTo>
                  <a:cubicBezTo>
                    <a:pt x="188781" y="181074"/>
                    <a:pt x="184572" y="179671"/>
                    <a:pt x="182756" y="180744"/>
                  </a:cubicBezTo>
                  <a:cubicBezTo>
                    <a:pt x="177722" y="183632"/>
                    <a:pt x="172770" y="182559"/>
                    <a:pt x="167241" y="181982"/>
                  </a:cubicBezTo>
                  <a:cubicBezTo>
                    <a:pt x="158493" y="181652"/>
                    <a:pt x="150075" y="181652"/>
                    <a:pt x="141575" y="181734"/>
                  </a:cubicBezTo>
                  <a:cubicBezTo>
                    <a:pt x="136624" y="181734"/>
                    <a:pt x="128041" y="182972"/>
                    <a:pt x="125647" y="184045"/>
                  </a:cubicBezTo>
                  <a:cubicBezTo>
                    <a:pt x="121108" y="186026"/>
                    <a:pt x="119458" y="190647"/>
                    <a:pt x="122594" y="193618"/>
                  </a:cubicBezTo>
                  <a:cubicBezTo>
                    <a:pt x="124079" y="195021"/>
                    <a:pt x="126390" y="195929"/>
                    <a:pt x="128618" y="196506"/>
                  </a:cubicBezTo>
                  <a:cubicBezTo>
                    <a:pt x="129774" y="196837"/>
                    <a:pt x="131424" y="196094"/>
                    <a:pt x="132910" y="195847"/>
                  </a:cubicBezTo>
                  <a:cubicBezTo>
                    <a:pt x="135056" y="195434"/>
                    <a:pt x="137119" y="194691"/>
                    <a:pt x="139264" y="194609"/>
                  </a:cubicBezTo>
                  <a:cubicBezTo>
                    <a:pt x="149168" y="194113"/>
                    <a:pt x="158988" y="193701"/>
                    <a:pt x="168892" y="193453"/>
                  </a:cubicBezTo>
                  <a:cubicBezTo>
                    <a:pt x="174008" y="193288"/>
                    <a:pt x="179208" y="193536"/>
                    <a:pt x="184324" y="193453"/>
                  </a:cubicBezTo>
                  <a:cubicBezTo>
                    <a:pt x="186965" y="193370"/>
                    <a:pt x="189688" y="193040"/>
                    <a:pt x="192164" y="192215"/>
                  </a:cubicBezTo>
                  <a:close/>
                  <a:moveTo>
                    <a:pt x="164683" y="38632"/>
                  </a:moveTo>
                  <a:cubicBezTo>
                    <a:pt x="164848" y="37559"/>
                    <a:pt x="163692" y="35826"/>
                    <a:pt x="162620" y="35414"/>
                  </a:cubicBezTo>
                  <a:cubicBezTo>
                    <a:pt x="157668" y="33515"/>
                    <a:pt x="150736" y="36156"/>
                    <a:pt x="149415" y="40613"/>
                  </a:cubicBezTo>
                  <a:cubicBezTo>
                    <a:pt x="148507" y="43667"/>
                    <a:pt x="148095" y="46803"/>
                    <a:pt x="147930" y="49938"/>
                  </a:cubicBezTo>
                  <a:cubicBezTo>
                    <a:pt x="147352" y="61905"/>
                    <a:pt x="146939" y="73954"/>
                    <a:pt x="146444" y="86003"/>
                  </a:cubicBezTo>
                  <a:cubicBezTo>
                    <a:pt x="146444" y="86416"/>
                    <a:pt x="146444" y="86828"/>
                    <a:pt x="146444" y="87158"/>
                  </a:cubicBezTo>
                  <a:cubicBezTo>
                    <a:pt x="144216" y="95246"/>
                    <a:pt x="144876" y="103581"/>
                    <a:pt x="143638" y="111669"/>
                  </a:cubicBezTo>
                  <a:cubicBezTo>
                    <a:pt x="143143" y="114805"/>
                    <a:pt x="142896" y="117941"/>
                    <a:pt x="141823" y="120912"/>
                  </a:cubicBezTo>
                  <a:cubicBezTo>
                    <a:pt x="140007" y="126111"/>
                    <a:pt x="142153" y="129495"/>
                    <a:pt x="148425" y="130567"/>
                  </a:cubicBezTo>
                  <a:cubicBezTo>
                    <a:pt x="150983" y="130980"/>
                    <a:pt x="153542" y="131558"/>
                    <a:pt x="156100" y="132135"/>
                  </a:cubicBezTo>
                  <a:cubicBezTo>
                    <a:pt x="160061" y="133043"/>
                    <a:pt x="162537" y="131970"/>
                    <a:pt x="163362" y="128752"/>
                  </a:cubicBezTo>
                  <a:cubicBezTo>
                    <a:pt x="163610" y="127844"/>
                    <a:pt x="163610" y="126936"/>
                    <a:pt x="163940" y="126029"/>
                  </a:cubicBezTo>
                  <a:cubicBezTo>
                    <a:pt x="165508" y="121654"/>
                    <a:pt x="164683" y="120747"/>
                    <a:pt x="159814" y="118849"/>
                  </a:cubicBezTo>
                  <a:cubicBezTo>
                    <a:pt x="157833" y="118106"/>
                    <a:pt x="155852" y="116456"/>
                    <a:pt x="155110" y="114805"/>
                  </a:cubicBezTo>
                  <a:cubicBezTo>
                    <a:pt x="154284" y="112907"/>
                    <a:pt x="154945" y="110596"/>
                    <a:pt x="154945" y="108450"/>
                  </a:cubicBezTo>
                  <a:cubicBezTo>
                    <a:pt x="154945" y="106552"/>
                    <a:pt x="154945" y="104572"/>
                    <a:pt x="154945" y="102673"/>
                  </a:cubicBezTo>
                  <a:cubicBezTo>
                    <a:pt x="154945" y="100858"/>
                    <a:pt x="155275" y="99125"/>
                    <a:pt x="155357" y="97309"/>
                  </a:cubicBezTo>
                  <a:cubicBezTo>
                    <a:pt x="155522" y="92357"/>
                    <a:pt x="157090" y="87489"/>
                    <a:pt x="157750" y="82537"/>
                  </a:cubicBezTo>
                  <a:cubicBezTo>
                    <a:pt x="158493" y="76760"/>
                    <a:pt x="158493" y="70818"/>
                    <a:pt x="159319" y="65041"/>
                  </a:cubicBezTo>
                  <a:cubicBezTo>
                    <a:pt x="159731" y="61822"/>
                    <a:pt x="161134" y="58687"/>
                    <a:pt x="162042" y="54973"/>
                  </a:cubicBezTo>
                  <a:cubicBezTo>
                    <a:pt x="162207" y="53074"/>
                    <a:pt x="162290" y="51754"/>
                    <a:pt x="162537" y="50516"/>
                  </a:cubicBezTo>
                  <a:cubicBezTo>
                    <a:pt x="163280" y="46555"/>
                    <a:pt x="164270" y="42594"/>
                    <a:pt x="164765" y="3855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8" name="フリーフォーム: 図形 117">
              <a:extLst>
                <a:ext uri="{FF2B5EF4-FFF2-40B4-BE49-F238E27FC236}">
                  <a16:creationId xmlns:a16="http://schemas.microsoft.com/office/drawing/2014/main" id="{CD39608E-8C78-D93B-A4E2-BD3DD501C68F}"/>
                </a:ext>
              </a:extLst>
            </p:cNvPr>
            <p:cNvSpPr/>
            <p:nvPr/>
          </p:nvSpPr>
          <p:spPr>
            <a:xfrm>
              <a:off x="3430622" y="4143919"/>
              <a:ext cx="42925" cy="61954"/>
            </a:xfrm>
            <a:custGeom>
              <a:avLst/>
              <a:gdLst>
                <a:gd name="connsiteX0" fmla="*/ 42171 w 42925"/>
                <a:gd name="connsiteY0" fmla="*/ 28155 h 61954"/>
                <a:gd name="connsiteX1" fmla="*/ 42832 w 42925"/>
                <a:gd name="connsiteY1" fmla="*/ 42102 h 61954"/>
                <a:gd name="connsiteX2" fmla="*/ 41429 w 42925"/>
                <a:gd name="connsiteY2" fmla="*/ 53820 h 61954"/>
                <a:gd name="connsiteX3" fmla="*/ 34991 w 42925"/>
                <a:gd name="connsiteY3" fmla="*/ 59350 h 61954"/>
                <a:gd name="connsiteX4" fmla="*/ 22117 w 42925"/>
                <a:gd name="connsiteY4" fmla="*/ 61743 h 61954"/>
                <a:gd name="connsiteX5" fmla="*/ 17743 w 42925"/>
                <a:gd name="connsiteY5" fmla="*/ 59350 h 61954"/>
                <a:gd name="connsiteX6" fmla="*/ 12049 w 42925"/>
                <a:gd name="connsiteY6" fmla="*/ 53243 h 61954"/>
                <a:gd name="connsiteX7" fmla="*/ 9161 w 42925"/>
                <a:gd name="connsiteY7" fmla="*/ 49034 h 61954"/>
                <a:gd name="connsiteX8" fmla="*/ 5117 w 42925"/>
                <a:gd name="connsiteY8" fmla="*/ 40368 h 61954"/>
                <a:gd name="connsiteX9" fmla="*/ 0 w 42925"/>
                <a:gd name="connsiteY9" fmla="*/ 37810 h 61954"/>
                <a:gd name="connsiteX10" fmla="*/ 248 w 42925"/>
                <a:gd name="connsiteY10" fmla="*/ 31786 h 61954"/>
                <a:gd name="connsiteX11" fmla="*/ 6190 w 42925"/>
                <a:gd name="connsiteY11" fmla="*/ 28650 h 61954"/>
                <a:gd name="connsiteX12" fmla="*/ 6025 w 42925"/>
                <a:gd name="connsiteY12" fmla="*/ 15610 h 61954"/>
                <a:gd name="connsiteX13" fmla="*/ 7262 w 42925"/>
                <a:gd name="connsiteY13" fmla="*/ 9751 h 61954"/>
                <a:gd name="connsiteX14" fmla="*/ 9243 w 42925"/>
                <a:gd name="connsiteY14" fmla="*/ 4634 h 61954"/>
                <a:gd name="connsiteX15" fmla="*/ 14360 w 42925"/>
                <a:gd name="connsiteY15" fmla="*/ 178 h 61954"/>
                <a:gd name="connsiteX16" fmla="*/ 31360 w 42925"/>
                <a:gd name="connsiteY16" fmla="*/ 2736 h 61954"/>
                <a:gd name="connsiteX17" fmla="*/ 38623 w 42925"/>
                <a:gd name="connsiteY17" fmla="*/ 13630 h 61954"/>
                <a:gd name="connsiteX18" fmla="*/ 42336 w 42925"/>
                <a:gd name="connsiteY18" fmla="*/ 28072 h 6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925" h="61954">
                  <a:moveTo>
                    <a:pt x="42171" y="28155"/>
                  </a:moveTo>
                  <a:cubicBezTo>
                    <a:pt x="42832" y="33189"/>
                    <a:pt x="43079" y="37645"/>
                    <a:pt x="42832" y="42102"/>
                  </a:cubicBezTo>
                  <a:cubicBezTo>
                    <a:pt x="42584" y="46063"/>
                    <a:pt x="42171" y="49942"/>
                    <a:pt x="41429" y="53820"/>
                  </a:cubicBezTo>
                  <a:cubicBezTo>
                    <a:pt x="40851" y="56709"/>
                    <a:pt x="38210" y="59020"/>
                    <a:pt x="34991" y="59350"/>
                  </a:cubicBezTo>
                  <a:cubicBezTo>
                    <a:pt x="30535" y="59845"/>
                    <a:pt x="26326" y="60505"/>
                    <a:pt x="22117" y="61743"/>
                  </a:cubicBezTo>
                  <a:cubicBezTo>
                    <a:pt x="19972" y="62403"/>
                    <a:pt x="17578" y="61495"/>
                    <a:pt x="17743" y="59350"/>
                  </a:cubicBezTo>
                  <a:cubicBezTo>
                    <a:pt x="17991" y="55801"/>
                    <a:pt x="15433" y="54233"/>
                    <a:pt x="12049" y="53243"/>
                  </a:cubicBezTo>
                  <a:cubicBezTo>
                    <a:pt x="9408" y="52500"/>
                    <a:pt x="8748" y="51179"/>
                    <a:pt x="9161" y="49034"/>
                  </a:cubicBezTo>
                  <a:cubicBezTo>
                    <a:pt x="9738" y="45650"/>
                    <a:pt x="9491" y="45815"/>
                    <a:pt x="5117" y="40368"/>
                  </a:cubicBezTo>
                  <a:cubicBezTo>
                    <a:pt x="3549" y="38388"/>
                    <a:pt x="1898" y="37810"/>
                    <a:pt x="0" y="37810"/>
                  </a:cubicBezTo>
                  <a:lnTo>
                    <a:pt x="248" y="31786"/>
                  </a:lnTo>
                  <a:cubicBezTo>
                    <a:pt x="3219" y="31786"/>
                    <a:pt x="5282" y="30465"/>
                    <a:pt x="6190" y="28650"/>
                  </a:cubicBezTo>
                  <a:cubicBezTo>
                    <a:pt x="8583" y="24441"/>
                    <a:pt x="11636" y="19984"/>
                    <a:pt x="6025" y="15610"/>
                  </a:cubicBezTo>
                  <a:cubicBezTo>
                    <a:pt x="3219" y="13465"/>
                    <a:pt x="6520" y="11484"/>
                    <a:pt x="7262" y="9751"/>
                  </a:cubicBezTo>
                  <a:cubicBezTo>
                    <a:pt x="7923" y="8100"/>
                    <a:pt x="9243" y="6615"/>
                    <a:pt x="9243" y="4634"/>
                  </a:cubicBezTo>
                  <a:cubicBezTo>
                    <a:pt x="9243" y="1993"/>
                    <a:pt x="11306" y="673"/>
                    <a:pt x="14360" y="178"/>
                  </a:cubicBezTo>
                  <a:cubicBezTo>
                    <a:pt x="20467" y="-813"/>
                    <a:pt x="25501" y="2654"/>
                    <a:pt x="31360" y="2736"/>
                  </a:cubicBezTo>
                  <a:cubicBezTo>
                    <a:pt x="33836" y="6367"/>
                    <a:pt x="36972" y="9751"/>
                    <a:pt x="38623" y="13630"/>
                  </a:cubicBezTo>
                  <a:cubicBezTo>
                    <a:pt x="40521" y="18251"/>
                    <a:pt x="41181" y="23203"/>
                    <a:pt x="42336" y="2807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9" name="フリーフォーム: 図形 118">
              <a:extLst>
                <a:ext uri="{FF2B5EF4-FFF2-40B4-BE49-F238E27FC236}">
                  <a16:creationId xmlns:a16="http://schemas.microsoft.com/office/drawing/2014/main" id="{A4D06E27-EE87-0BE6-770E-0207540B3D80}"/>
                </a:ext>
              </a:extLst>
            </p:cNvPr>
            <p:cNvSpPr/>
            <p:nvPr/>
          </p:nvSpPr>
          <p:spPr>
            <a:xfrm>
              <a:off x="3136966" y="4514545"/>
              <a:ext cx="336370" cy="378827"/>
            </a:xfrm>
            <a:custGeom>
              <a:avLst/>
              <a:gdLst>
                <a:gd name="connsiteX0" fmla="*/ 335332 w 336370"/>
                <a:gd name="connsiteY0" fmla="*/ 161769 h 378827"/>
                <a:gd name="connsiteX1" fmla="*/ 333351 w 336370"/>
                <a:gd name="connsiteY1" fmla="*/ 165978 h 378827"/>
                <a:gd name="connsiteX2" fmla="*/ 318249 w 336370"/>
                <a:gd name="connsiteY2" fmla="*/ 170930 h 378827"/>
                <a:gd name="connsiteX3" fmla="*/ 303146 w 336370"/>
                <a:gd name="connsiteY3" fmla="*/ 177202 h 378827"/>
                <a:gd name="connsiteX4" fmla="*/ 292418 w 336370"/>
                <a:gd name="connsiteY4" fmla="*/ 182318 h 378827"/>
                <a:gd name="connsiteX5" fmla="*/ 286641 w 336370"/>
                <a:gd name="connsiteY5" fmla="*/ 181493 h 378827"/>
                <a:gd name="connsiteX6" fmla="*/ 280039 w 336370"/>
                <a:gd name="connsiteY6" fmla="*/ 183639 h 378827"/>
                <a:gd name="connsiteX7" fmla="*/ 262873 w 336370"/>
                <a:gd name="connsiteY7" fmla="*/ 190241 h 378827"/>
                <a:gd name="connsiteX8" fmla="*/ 248266 w 336370"/>
                <a:gd name="connsiteY8" fmla="*/ 196265 h 378827"/>
                <a:gd name="connsiteX9" fmla="*/ 242076 w 336370"/>
                <a:gd name="connsiteY9" fmla="*/ 196348 h 378827"/>
                <a:gd name="connsiteX10" fmla="*/ 234319 w 336370"/>
                <a:gd name="connsiteY10" fmla="*/ 199402 h 378827"/>
                <a:gd name="connsiteX11" fmla="*/ 233494 w 336370"/>
                <a:gd name="connsiteY11" fmla="*/ 208479 h 378827"/>
                <a:gd name="connsiteX12" fmla="*/ 246450 w 336370"/>
                <a:gd name="connsiteY12" fmla="*/ 223747 h 378827"/>
                <a:gd name="connsiteX13" fmla="*/ 266504 w 336370"/>
                <a:gd name="connsiteY13" fmla="*/ 237034 h 378827"/>
                <a:gd name="connsiteX14" fmla="*/ 279131 w 336370"/>
                <a:gd name="connsiteY14" fmla="*/ 247102 h 378827"/>
                <a:gd name="connsiteX15" fmla="*/ 278718 w 336370"/>
                <a:gd name="connsiteY15" fmla="*/ 250321 h 378827"/>
                <a:gd name="connsiteX16" fmla="*/ 264771 w 336370"/>
                <a:gd name="connsiteY16" fmla="*/ 264185 h 378827"/>
                <a:gd name="connsiteX17" fmla="*/ 250494 w 336370"/>
                <a:gd name="connsiteY17" fmla="*/ 279618 h 378827"/>
                <a:gd name="connsiteX18" fmla="*/ 243562 w 336370"/>
                <a:gd name="connsiteY18" fmla="*/ 285890 h 378827"/>
                <a:gd name="connsiteX19" fmla="*/ 230440 w 336370"/>
                <a:gd name="connsiteY19" fmla="*/ 299342 h 378827"/>
                <a:gd name="connsiteX20" fmla="*/ 215998 w 336370"/>
                <a:gd name="connsiteY20" fmla="*/ 317085 h 378827"/>
                <a:gd name="connsiteX21" fmla="*/ 206672 w 336370"/>
                <a:gd name="connsiteY21" fmla="*/ 328474 h 378827"/>
                <a:gd name="connsiteX22" fmla="*/ 191322 w 336370"/>
                <a:gd name="connsiteY22" fmla="*/ 342421 h 378827"/>
                <a:gd name="connsiteX23" fmla="*/ 183070 w 336370"/>
                <a:gd name="connsiteY23" fmla="*/ 352984 h 378827"/>
                <a:gd name="connsiteX24" fmla="*/ 177458 w 336370"/>
                <a:gd name="connsiteY24" fmla="*/ 359174 h 378827"/>
                <a:gd name="connsiteX25" fmla="*/ 168792 w 336370"/>
                <a:gd name="connsiteY25" fmla="*/ 373038 h 378827"/>
                <a:gd name="connsiteX26" fmla="*/ 160787 w 336370"/>
                <a:gd name="connsiteY26" fmla="*/ 378733 h 378827"/>
                <a:gd name="connsiteX27" fmla="*/ 157239 w 336370"/>
                <a:gd name="connsiteY27" fmla="*/ 377742 h 378827"/>
                <a:gd name="connsiteX28" fmla="*/ 146262 w 336370"/>
                <a:gd name="connsiteY28" fmla="*/ 363630 h 378827"/>
                <a:gd name="connsiteX29" fmla="*/ 140898 w 336370"/>
                <a:gd name="connsiteY29" fmla="*/ 355048 h 378827"/>
                <a:gd name="connsiteX30" fmla="*/ 128932 w 336370"/>
                <a:gd name="connsiteY30" fmla="*/ 340523 h 378827"/>
                <a:gd name="connsiteX31" fmla="*/ 126704 w 336370"/>
                <a:gd name="connsiteY31" fmla="*/ 336644 h 378827"/>
                <a:gd name="connsiteX32" fmla="*/ 121257 w 336370"/>
                <a:gd name="connsiteY32" fmla="*/ 327566 h 378827"/>
                <a:gd name="connsiteX33" fmla="*/ 114572 w 336370"/>
                <a:gd name="connsiteY33" fmla="*/ 319396 h 378827"/>
                <a:gd name="connsiteX34" fmla="*/ 114077 w 336370"/>
                <a:gd name="connsiteY34" fmla="*/ 317910 h 378827"/>
                <a:gd name="connsiteX35" fmla="*/ 108713 w 336370"/>
                <a:gd name="connsiteY35" fmla="*/ 309823 h 378827"/>
                <a:gd name="connsiteX36" fmla="*/ 104174 w 336370"/>
                <a:gd name="connsiteY36" fmla="*/ 303303 h 378827"/>
                <a:gd name="connsiteX37" fmla="*/ 80984 w 336370"/>
                <a:gd name="connsiteY37" fmla="*/ 270622 h 378827"/>
                <a:gd name="connsiteX38" fmla="*/ 76940 w 336370"/>
                <a:gd name="connsiteY38" fmla="*/ 266331 h 378827"/>
                <a:gd name="connsiteX39" fmla="*/ 76114 w 336370"/>
                <a:gd name="connsiteY39" fmla="*/ 265506 h 378827"/>
                <a:gd name="connsiteX40" fmla="*/ 67449 w 336370"/>
                <a:gd name="connsiteY40" fmla="*/ 245204 h 378827"/>
                <a:gd name="connsiteX41" fmla="*/ 71493 w 336370"/>
                <a:gd name="connsiteY41" fmla="*/ 232495 h 378827"/>
                <a:gd name="connsiteX42" fmla="*/ 88824 w 336370"/>
                <a:gd name="connsiteY42" fmla="*/ 216897 h 378827"/>
                <a:gd name="connsiteX43" fmla="*/ 94766 w 336370"/>
                <a:gd name="connsiteY43" fmla="*/ 211945 h 378827"/>
                <a:gd name="connsiteX44" fmla="*/ 103266 w 336370"/>
                <a:gd name="connsiteY44" fmla="*/ 203858 h 378827"/>
                <a:gd name="connsiteX45" fmla="*/ 104174 w 336370"/>
                <a:gd name="connsiteY45" fmla="*/ 203033 h 378827"/>
                <a:gd name="connsiteX46" fmla="*/ 102853 w 336370"/>
                <a:gd name="connsiteY46" fmla="*/ 191314 h 378827"/>
                <a:gd name="connsiteX47" fmla="*/ 101533 w 336370"/>
                <a:gd name="connsiteY47" fmla="*/ 190076 h 378827"/>
                <a:gd name="connsiteX48" fmla="*/ 102853 w 336370"/>
                <a:gd name="connsiteY48" fmla="*/ 190159 h 378827"/>
                <a:gd name="connsiteX49" fmla="*/ 103348 w 336370"/>
                <a:gd name="connsiteY49" fmla="*/ 188508 h 378827"/>
                <a:gd name="connsiteX50" fmla="*/ 97241 w 336370"/>
                <a:gd name="connsiteY50" fmla="*/ 186692 h 378827"/>
                <a:gd name="connsiteX51" fmla="*/ 82552 w 336370"/>
                <a:gd name="connsiteY51" fmla="*/ 178109 h 378827"/>
                <a:gd name="connsiteX52" fmla="*/ 76692 w 336370"/>
                <a:gd name="connsiteY52" fmla="*/ 175551 h 378827"/>
                <a:gd name="connsiteX53" fmla="*/ 73226 w 336370"/>
                <a:gd name="connsiteY53" fmla="*/ 173488 h 378827"/>
                <a:gd name="connsiteX54" fmla="*/ 64891 w 336370"/>
                <a:gd name="connsiteY54" fmla="*/ 167216 h 378827"/>
                <a:gd name="connsiteX55" fmla="*/ 40133 w 336370"/>
                <a:gd name="connsiteY55" fmla="*/ 156240 h 378827"/>
                <a:gd name="connsiteX56" fmla="*/ 26598 w 336370"/>
                <a:gd name="connsiteY56" fmla="*/ 152526 h 378827"/>
                <a:gd name="connsiteX57" fmla="*/ 6462 w 336370"/>
                <a:gd name="connsiteY57" fmla="*/ 147740 h 378827"/>
                <a:gd name="connsiteX58" fmla="*/ 2500 w 336370"/>
                <a:gd name="connsiteY58" fmla="*/ 145842 h 378827"/>
                <a:gd name="connsiteX59" fmla="*/ 437 w 336370"/>
                <a:gd name="connsiteY59" fmla="*/ 142210 h 378827"/>
                <a:gd name="connsiteX60" fmla="*/ 6957 w 336370"/>
                <a:gd name="connsiteY60" fmla="*/ 126447 h 378827"/>
                <a:gd name="connsiteX61" fmla="*/ 15622 w 336370"/>
                <a:gd name="connsiteY61" fmla="*/ 96820 h 378827"/>
                <a:gd name="connsiteX62" fmla="*/ 19831 w 336370"/>
                <a:gd name="connsiteY62" fmla="*/ 78499 h 378827"/>
                <a:gd name="connsiteX63" fmla="*/ 24122 w 336370"/>
                <a:gd name="connsiteY63" fmla="*/ 65955 h 378827"/>
                <a:gd name="connsiteX64" fmla="*/ 27836 w 336370"/>
                <a:gd name="connsiteY64" fmla="*/ 64140 h 378827"/>
                <a:gd name="connsiteX65" fmla="*/ 33778 w 336370"/>
                <a:gd name="connsiteY65" fmla="*/ 58610 h 378827"/>
                <a:gd name="connsiteX66" fmla="*/ 29157 w 336370"/>
                <a:gd name="connsiteY66" fmla="*/ 46809 h 378827"/>
                <a:gd name="connsiteX67" fmla="*/ 29322 w 336370"/>
                <a:gd name="connsiteY67" fmla="*/ 45241 h 378827"/>
                <a:gd name="connsiteX68" fmla="*/ 31797 w 336370"/>
                <a:gd name="connsiteY68" fmla="*/ 43178 h 378827"/>
                <a:gd name="connsiteX69" fmla="*/ 38235 w 336370"/>
                <a:gd name="connsiteY69" fmla="*/ 33109 h 378827"/>
                <a:gd name="connsiteX70" fmla="*/ 43599 w 336370"/>
                <a:gd name="connsiteY70" fmla="*/ 27415 h 378827"/>
                <a:gd name="connsiteX71" fmla="*/ 57463 w 336370"/>
                <a:gd name="connsiteY71" fmla="*/ 22793 h 378827"/>
                <a:gd name="connsiteX72" fmla="*/ 79003 w 336370"/>
                <a:gd name="connsiteY72" fmla="*/ 15201 h 378827"/>
                <a:gd name="connsiteX73" fmla="*/ 85605 w 336370"/>
                <a:gd name="connsiteY73" fmla="*/ 16604 h 378827"/>
                <a:gd name="connsiteX74" fmla="*/ 84367 w 336370"/>
                <a:gd name="connsiteY74" fmla="*/ 25187 h 378827"/>
                <a:gd name="connsiteX75" fmla="*/ 81396 w 336370"/>
                <a:gd name="connsiteY75" fmla="*/ 37896 h 378827"/>
                <a:gd name="connsiteX76" fmla="*/ 89071 w 336370"/>
                <a:gd name="connsiteY76" fmla="*/ 64469 h 378827"/>
                <a:gd name="connsiteX77" fmla="*/ 90144 w 336370"/>
                <a:gd name="connsiteY77" fmla="*/ 77921 h 378827"/>
                <a:gd name="connsiteX78" fmla="*/ 94105 w 336370"/>
                <a:gd name="connsiteY78" fmla="*/ 86422 h 378827"/>
                <a:gd name="connsiteX79" fmla="*/ 99965 w 336370"/>
                <a:gd name="connsiteY79" fmla="*/ 98306 h 378827"/>
                <a:gd name="connsiteX80" fmla="*/ 104751 w 336370"/>
                <a:gd name="connsiteY80" fmla="*/ 110685 h 378827"/>
                <a:gd name="connsiteX81" fmla="*/ 113829 w 336370"/>
                <a:gd name="connsiteY81" fmla="*/ 127273 h 378827"/>
                <a:gd name="connsiteX82" fmla="*/ 112096 w 336370"/>
                <a:gd name="connsiteY82" fmla="*/ 133463 h 378827"/>
                <a:gd name="connsiteX83" fmla="*/ 114737 w 336370"/>
                <a:gd name="connsiteY83" fmla="*/ 141797 h 378827"/>
                <a:gd name="connsiteX84" fmla="*/ 118203 w 336370"/>
                <a:gd name="connsiteY84" fmla="*/ 146337 h 378827"/>
                <a:gd name="connsiteX85" fmla="*/ 127776 w 336370"/>
                <a:gd name="connsiteY85" fmla="*/ 173323 h 378827"/>
                <a:gd name="connsiteX86" fmla="*/ 136524 w 336370"/>
                <a:gd name="connsiteY86" fmla="*/ 196431 h 378827"/>
                <a:gd name="connsiteX87" fmla="*/ 140981 w 336370"/>
                <a:gd name="connsiteY87" fmla="*/ 212936 h 378827"/>
                <a:gd name="connsiteX88" fmla="*/ 149976 w 336370"/>
                <a:gd name="connsiteY88" fmla="*/ 241821 h 378827"/>
                <a:gd name="connsiteX89" fmla="*/ 154928 w 336370"/>
                <a:gd name="connsiteY89" fmla="*/ 258161 h 378827"/>
                <a:gd name="connsiteX90" fmla="*/ 159137 w 336370"/>
                <a:gd name="connsiteY90" fmla="*/ 271777 h 378827"/>
                <a:gd name="connsiteX91" fmla="*/ 166729 w 336370"/>
                <a:gd name="connsiteY91" fmla="*/ 276482 h 378827"/>
                <a:gd name="connsiteX92" fmla="*/ 171846 w 336370"/>
                <a:gd name="connsiteY92" fmla="*/ 270787 h 378827"/>
                <a:gd name="connsiteX93" fmla="*/ 174817 w 336370"/>
                <a:gd name="connsiteY93" fmla="*/ 248505 h 378827"/>
                <a:gd name="connsiteX94" fmla="*/ 177870 w 336370"/>
                <a:gd name="connsiteY94" fmla="*/ 236208 h 378827"/>
                <a:gd name="connsiteX95" fmla="*/ 183070 w 336370"/>
                <a:gd name="connsiteY95" fmla="*/ 215412 h 378827"/>
                <a:gd name="connsiteX96" fmla="*/ 184555 w 336370"/>
                <a:gd name="connsiteY96" fmla="*/ 210460 h 378827"/>
                <a:gd name="connsiteX97" fmla="*/ 185545 w 336370"/>
                <a:gd name="connsiteY97" fmla="*/ 204436 h 378827"/>
                <a:gd name="connsiteX98" fmla="*/ 187444 w 336370"/>
                <a:gd name="connsiteY98" fmla="*/ 196926 h 378827"/>
                <a:gd name="connsiteX99" fmla="*/ 188929 w 336370"/>
                <a:gd name="connsiteY99" fmla="*/ 189333 h 378827"/>
                <a:gd name="connsiteX100" fmla="*/ 192808 w 336370"/>
                <a:gd name="connsiteY100" fmla="*/ 177119 h 378827"/>
                <a:gd name="connsiteX101" fmla="*/ 200070 w 336370"/>
                <a:gd name="connsiteY101" fmla="*/ 156322 h 378827"/>
                <a:gd name="connsiteX102" fmla="*/ 205599 w 336370"/>
                <a:gd name="connsiteY102" fmla="*/ 141963 h 378827"/>
                <a:gd name="connsiteX103" fmla="*/ 208735 w 336370"/>
                <a:gd name="connsiteY103" fmla="*/ 129749 h 378827"/>
                <a:gd name="connsiteX104" fmla="*/ 217896 w 336370"/>
                <a:gd name="connsiteY104" fmla="*/ 108457 h 378827"/>
                <a:gd name="connsiteX105" fmla="*/ 225323 w 336370"/>
                <a:gd name="connsiteY105" fmla="*/ 86669 h 378827"/>
                <a:gd name="connsiteX106" fmla="*/ 232503 w 336370"/>
                <a:gd name="connsiteY106" fmla="*/ 58858 h 378827"/>
                <a:gd name="connsiteX107" fmla="*/ 235062 w 336370"/>
                <a:gd name="connsiteY107" fmla="*/ 52833 h 378827"/>
                <a:gd name="connsiteX108" fmla="*/ 239188 w 336370"/>
                <a:gd name="connsiteY108" fmla="*/ 51265 h 378827"/>
                <a:gd name="connsiteX109" fmla="*/ 240756 w 336370"/>
                <a:gd name="connsiteY109" fmla="*/ 53576 h 378827"/>
                <a:gd name="connsiteX110" fmla="*/ 245955 w 336370"/>
                <a:gd name="connsiteY110" fmla="*/ 65130 h 378827"/>
                <a:gd name="connsiteX111" fmla="*/ 249504 w 336370"/>
                <a:gd name="connsiteY111" fmla="*/ 66038 h 378827"/>
                <a:gd name="connsiteX112" fmla="*/ 251980 w 336370"/>
                <a:gd name="connsiteY112" fmla="*/ 63067 h 378827"/>
                <a:gd name="connsiteX113" fmla="*/ 252310 w 336370"/>
                <a:gd name="connsiteY113" fmla="*/ 59683 h 378827"/>
                <a:gd name="connsiteX114" fmla="*/ 251237 w 336370"/>
                <a:gd name="connsiteY114" fmla="*/ 47304 h 378827"/>
                <a:gd name="connsiteX115" fmla="*/ 246450 w 336370"/>
                <a:gd name="connsiteY115" fmla="*/ 32119 h 378827"/>
                <a:gd name="connsiteX116" fmla="*/ 246450 w 336370"/>
                <a:gd name="connsiteY116" fmla="*/ 30386 h 378827"/>
                <a:gd name="connsiteX117" fmla="*/ 245047 w 336370"/>
                <a:gd name="connsiteY117" fmla="*/ 21308 h 378827"/>
                <a:gd name="connsiteX118" fmla="*/ 243644 w 336370"/>
                <a:gd name="connsiteY118" fmla="*/ 11900 h 378827"/>
                <a:gd name="connsiteX119" fmla="*/ 242572 w 336370"/>
                <a:gd name="connsiteY119" fmla="*/ 7609 h 378827"/>
                <a:gd name="connsiteX120" fmla="*/ 245047 w 336370"/>
                <a:gd name="connsiteY120" fmla="*/ 511 h 378827"/>
                <a:gd name="connsiteX121" fmla="*/ 247441 w 336370"/>
                <a:gd name="connsiteY121" fmla="*/ 16 h 378827"/>
                <a:gd name="connsiteX122" fmla="*/ 257509 w 336370"/>
                <a:gd name="connsiteY122" fmla="*/ 1006 h 378827"/>
                <a:gd name="connsiteX123" fmla="*/ 264029 w 336370"/>
                <a:gd name="connsiteY123" fmla="*/ 1997 h 378827"/>
                <a:gd name="connsiteX124" fmla="*/ 270136 w 336370"/>
                <a:gd name="connsiteY124" fmla="*/ 1832 h 378827"/>
                <a:gd name="connsiteX125" fmla="*/ 283423 w 336370"/>
                <a:gd name="connsiteY125" fmla="*/ 1832 h 378827"/>
                <a:gd name="connsiteX126" fmla="*/ 285321 w 336370"/>
                <a:gd name="connsiteY126" fmla="*/ 2162 h 378827"/>
                <a:gd name="connsiteX127" fmla="*/ 290355 w 336370"/>
                <a:gd name="connsiteY127" fmla="*/ 6041 h 378827"/>
                <a:gd name="connsiteX128" fmla="*/ 290932 w 336370"/>
                <a:gd name="connsiteY128" fmla="*/ 12560 h 378827"/>
                <a:gd name="connsiteX129" fmla="*/ 290355 w 336370"/>
                <a:gd name="connsiteY129" fmla="*/ 19575 h 378827"/>
                <a:gd name="connsiteX130" fmla="*/ 291593 w 336370"/>
                <a:gd name="connsiteY130" fmla="*/ 24196 h 378827"/>
                <a:gd name="connsiteX131" fmla="*/ 294729 w 336370"/>
                <a:gd name="connsiteY131" fmla="*/ 39381 h 378827"/>
                <a:gd name="connsiteX132" fmla="*/ 298607 w 336370"/>
                <a:gd name="connsiteY132" fmla="*/ 56299 h 378827"/>
                <a:gd name="connsiteX133" fmla="*/ 302816 w 336370"/>
                <a:gd name="connsiteY133" fmla="*/ 71072 h 378827"/>
                <a:gd name="connsiteX134" fmla="*/ 308676 w 336370"/>
                <a:gd name="connsiteY134" fmla="*/ 90053 h 378827"/>
                <a:gd name="connsiteX135" fmla="*/ 313380 w 336370"/>
                <a:gd name="connsiteY135" fmla="*/ 99957 h 378827"/>
                <a:gd name="connsiteX136" fmla="*/ 318249 w 336370"/>
                <a:gd name="connsiteY136" fmla="*/ 116297 h 378827"/>
                <a:gd name="connsiteX137" fmla="*/ 323861 w 336370"/>
                <a:gd name="connsiteY137" fmla="*/ 132390 h 378827"/>
                <a:gd name="connsiteX138" fmla="*/ 330958 w 336370"/>
                <a:gd name="connsiteY138" fmla="*/ 153186 h 378827"/>
                <a:gd name="connsiteX139" fmla="*/ 335250 w 336370"/>
                <a:gd name="connsiteY139" fmla="*/ 161521 h 37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336370" h="378827">
                  <a:moveTo>
                    <a:pt x="335332" y="161769"/>
                  </a:moveTo>
                  <a:cubicBezTo>
                    <a:pt x="337808" y="164575"/>
                    <a:pt x="335332" y="165235"/>
                    <a:pt x="333351" y="165978"/>
                  </a:cubicBezTo>
                  <a:cubicBezTo>
                    <a:pt x="328400" y="167711"/>
                    <a:pt x="323201" y="169196"/>
                    <a:pt x="318249" y="170930"/>
                  </a:cubicBezTo>
                  <a:cubicBezTo>
                    <a:pt x="313050" y="172828"/>
                    <a:pt x="307768" y="174561"/>
                    <a:pt x="303146" y="177202"/>
                  </a:cubicBezTo>
                  <a:cubicBezTo>
                    <a:pt x="299680" y="179182"/>
                    <a:pt x="294481" y="178522"/>
                    <a:pt x="292418" y="182318"/>
                  </a:cubicBezTo>
                  <a:cubicBezTo>
                    <a:pt x="291180" y="179348"/>
                    <a:pt x="288457" y="181328"/>
                    <a:pt x="286641" y="181493"/>
                  </a:cubicBezTo>
                  <a:cubicBezTo>
                    <a:pt x="284413" y="181658"/>
                    <a:pt x="282267" y="182896"/>
                    <a:pt x="280039" y="183639"/>
                  </a:cubicBezTo>
                  <a:cubicBezTo>
                    <a:pt x="274179" y="185620"/>
                    <a:pt x="268072" y="186857"/>
                    <a:pt x="262873" y="190241"/>
                  </a:cubicBezTo>
                  <a:cubicBezTo>
                    <a:pt x="258664" y="193047"/>
                    <a:pt x="252557" y="193047"/>
                    <a:pt x="248266" y="196265"/>
                  </a:cubicBezTo>
                  <a:cubicBezTo>
                    <a:pt x="247111" y="197091"/>
                    <a:pt x="244222" y="196431"/>
                    <a:pt x="242076" y="196348"/>
                  </a:cubicBezTo>
                  <a:cubicBezTo>
                    <a:pt x="238775" y="196265"/>
                    <a:pt x="236877" y="196926"/>
                    <a:pt x="234319" y="199402"/>
                  </a:cubicBezTo>
                  <a:cubicBezTo>
                    <a:pt x="230853" y="202868"/>
                    <a:pt x="231265" y="205179"/>
                    <a:pt x="233494" y="208479"/>
                  </a:cubicBezTo>
                  <a:cubicBezTo>
                    <a:pt x="237290" y="213926"/>
                    <a:pt x="240426" y="219703"/>
                    <a:pt x="246450" y="223747"/>
                  </a:cubicBezTo>
                  <a:cubicBezTo>
                    <a:pt x="253053" y="228203"/>
                    <a:pt x="259985" y="232495"/>
                    <a:pt x="266504" y="237034"/>
                  </a:cubicBezTo>
                  <a:cubicBezTo>
                    <a:pt x="270961" y="240170"/>
                    <a:pt x="274757" y="243884"/>
                    <a:pt x="279131" y="247102"/>
                  </a:cubicBezTo>
                  <a:cubicBezTo>
                    <a:pt x="281277" y="248670"/>
                    <a:pt x="277398" y="249165"/>
                    <a:pt x="278718" y="250321"/>
                  </a:cubicBezTo>
                  <a:cubicBezTo>
                    <a:pt x="272942" y="254117"/>
                    <a:pt x="269228" y="259398"/>
                    <a:pt x="264771" y="264185"/>
                  </a:cubicBezTo>
                  <a:cubicBezTo>
                    <a:pt x="259985" y="269302"/>
                    <a:pt x="255363" y="274501"/>
                    <a:pt x="250494" y="279618"/>
                  </a:cubicBezTo>
                  <a:cubicBezTo>
                    <a:pt x="248348" y="281846"/>
                    <a:pt x="245708" y="283661"/>
                    <a:pt x="243562" y="285890"/>
                  </a:cubicBezTo>
                  <a:cubicBezTo>
                    <a:pt x="239105" y="290346"/>
                    <a:pt x="235227" y="295215"/>
                    <a:pt x="230440" y="299342"/>
                  </a:cubicBezTo>
                  <a:cubicBezTo>
                    <a:pt x="224333" y="304624"/>
                    <a:pt x="220372" y="310896"/>
                    <a:pt x="215998" y="317085"/>
                  </a:cubicBezTo>
                  <a:cubicBezTo>
                    <a:pt x="213274" y="321046"/>
                    <a:pt x="210799" y="325173"/>
                    <a:pt x="206672" y="328474"/>
                  </a:cubicBezTo>
                  <a:cubicBezTo>
                    <a:pt x="201226" y="332848"/>
                    <a:pt x="195944" y="337469"/>
                    <a:pt x="191322" y="342421"/>
                  </a:cubicBezTo>
                  <a:cubicBezTo>
                    <a:pt x="188269" y="345639"/>
                    <a:pt x="187031" y="350013"/>
                    <a:pt x="183070" y="352984"/>
                  </a:cubicBezTo>
                  <a:cubicBezTo>
                    <a:pt x="180759" y="354635"/>
                    <a:pt x="178943" y="356945"/>
                    <a:pt x="177458" y="359174"/>
                  </a:cubicBezTo>
                  <a:cubicBezTo>
                    <a:pt x="174404" y="363713"/>
                    <a:pt x="172176" y="368665"/>
                    <a:pt x="168792" y="373038"/>
                  </a:cubicBezTo>
                  <a:cubicBezTo>
                    <a:pt x="166977" y="375432"/>
                    <a:pt x="163676" y="377082"/>
                    <a:pt x="160787" y="378733"/>
                  </a:cubicBezTo>
                  <a:cubicBezTo>
                    <a:pt x="160127" y="379063"/>
                    <a:pt x="157899" y="378485"/>
                    <a:pt x="157239" y="377742"/>
                  </a:cubicBezTo>
                  <a:cubicBezTo>
                    <a:pt x="153030" y="373369"/>
                    <a:pt x="147913" y="369490"/>
                    <a:pt x="146262" y="363630"/>
                  </a:cubicBezTo>
                  <a:cubicBezTo>
                    <a:pt x="145355" y="360577"/>
                    <a:pt x="142466" y="357936"/>
                    <a:pt x="140898" y="355048"/>
                  </a:cubicBezTo>
                  <a:cubicBezTo>
                    <a:pt x="137927" y="349601"/>
                    <a:pt x="132811" y="345392"/>
                    <a:pt x="128932" y="340523"/>
                  </a:cubicBezTo>
                  <a:cubicBezTo>
                    <a:pt x="128024" y="339367"/>
                    <a:pt x="127446" y="337964"/>
                    <a:pt x="126704" y="336644"/>
                  </a:cubicBezTo>
                  <a:cubicBezTo>
                    <a:pt x="124970" y="333591"/>
                    <a:pt x="123815" y="330042"/>
                    <a:pt x="121257" y="327566"/>
                  </a:cubicBezTo>
                  <a:cubicBezTo>
                    <a:pt x="118698" y="325008"/>
                    <a:pt x="119029" y="320881"/>
                    <a:pt x="114572" y="319396"/>
                  </a:cubicBezTo>
                  <a:cubicBezTo>
                    <a:pt x="114242" y="319313"/>
                    <a:pt x="114242" y="318405"/>
                    <a:pt x="114077" y="317910"/>
                  </a:cubicBezTo>
                  <a:cubicBezTo>
                    <a:pt x="113087" y="314857"/>
                    <a:pt x="111601" y="312133"/>
                    <a:pt x="108713" y="309823"/>
                  </a:cubicBezTo>
                  <a:cubicBezTo>
                    <a:pt x="106649" y="308090"/>
                    <a:pt x="105824" y="305449"/>
                    <a:pt x="104174" y="303303"/>
                  </a:cubicBezTo>
                  <a:cubicBezTo>
                    <a:pt x="96004" y="292657"/>
                    <a:pt x="90309" y="280773"/>
                    <a:pt x="80984" y="270622"/>
                  </a:cubicBezTo>
                  <a:cubicBezTo>
                    <a:pt x="79663" y="269219"/>
                    <a:pt x="79581" y="266991"/>
                    <a:pt x="76940" y="266331"/>
                  </a:cubicBezTo>
                  <a:cubicBezTo>
                    <a:pt x="76610" y="266248"/>
                    <a:pt x="76114" y="265753"/>
                    <a:pt x="76114" y="265506"/>
                  </a:cubicBezTo>
                  <a:cubicBezTo>
                    <a:pt x="75784" y="257996"/>
                    <a:pt x="68770" y="252549"/>
                    <a:pt x="67449" y="245204"/>
                  </a:cubicBezTo>
                  <a:cubicBezTo>
                    <a:pt x="66541" y="240005"/>
                    <a:pt x="67367" y="235878"/>
                    <a:pt x="71493" y="232495"/>
                  </a:cubicBezTo>
                  <a:cubicBezTo>
                    <a:pt x="77517" y="227460"/>
                    <a:pt x="83047" y="222097"/>
                    <a:pt x="88824" y="216897"/>
                  </a:cubicBezTo>
                  <a:cubicBezTo>
                    <a:pt x="90722" y="215164"/>
                    <a:pt x="92867" y="213679"/>
                    <a:pt x="94766" y="211945"/>
                  </a:cubicBezTo>
                  <a:cubicBezTo>
                    <a:pt x="97654" y="209305"/>
                    <a:pt x="100377" y="206499"/>
                    <a:pt x="103266" y="203858"/>
                  </a:cubicBezTo>
                  <a:cubicBezTo>
                    <a:pt x="103596" y="203528"/>
                    <a:pt x="104256" y="203280"/>
                    <a:pt x="104174" y="203033"/>
                  </a:cubicBezTo>
                  <a:cubicBezTo>
                    <a:pt x="103678" y="199154"/>
                    <a:pt x="105824" y="195027"/>
                    <a:pt x="102853" y="191314"/>
                  </a:cubicBezTo>
                  <a:cubicBezTo>
                    <a:pt x="102441" y="190489"/>
                    <a:pt x="101945" y="190323"/>
                    <a:pt x="101533" y="190076"/>
                  </a:cubicBezTo>
                  <a:cubicBezTo>
                    <a:pt x="101945" y="190076"/>
                    <a:pt x="102441" y="190076"/>
                    <a:pt x="102853" y="190159"/>
                  </a:cubicBezTo>
                  <a:cubicBezTo>
                    <a:pt x="104999" y="190323"/>
                    <a:pt x="104834" y="189168"/>
                    <a:pt x="103348" y="188508"/>
                  </a:cubicBezTo>
                  <a:cubicBezTo>
                    <a:pt x="101533" y="187683"/>
                    <a:pt x="99057" y="187600"/>
                    <a:pt x="97241" y="186692"/>
                  </a:cubicBezTo>
                  <a:cubicBezTo>
                    <a:pt x="92207" y="183969"/>
                    <a:pt x="87338" y="181080"/>
                    <a:pt x="82552" y="178109"/>
                  </a:cubicBezTo>
                  <a:cubicBezTo>
                    <a:pt x="80736" y="176954"/>
                    <a:pt x="79498" y="175386"/>
                    <a:pt x="76692" y="175551"/>
                  </a:cubicBezTo>
                  <a:cubicBezTo>
                    <a:pt x="75619" y="175551"/>
                    <a:pt x="74299" y="174313"/>
                    <a:pt x="73226" y="173488"/>
                  </a:cubicBezTo>
                  <a:cubicBezTo>
                    <a:pt x="70420" y="171425"/>
                    <a:pt x="67944" y="168949"/>
                    <a:pt x="64891" y="167216"/>
                  </a:cubicBezTo>
                  <a:cubicBezTo>
                    <a:pt x="57216" y="162760"/>
                    <a:pt x="47808" y="160862"/>
                    <a:pt x="40133" y="156240"/>
                  </a:cubicBezTo>
                  <a:cubicBezTo>
                    <a:pt x="36419" y="154012"/>
                    <a:pt x="31220" y="153599"/>
                    <a:pt x="26598" y="152526"/>
                  </a:cubicBezTo>
                  <a:cubicBezTo>
                    <a:pt x="19914" y="150876"/>
                    <a:pt x="13559" y="148152"/>
                    <a:pt x="6462" y="147740"/>
                  </a:cubicBezTo>
                  <a:cubicBezTo>
                    <a:pt x="5141" y="147740"/>
                    <a:pt x="3986" y="146172"/>
                    <a:pt x="2500" y="145842"/>
                  </a:cubicBezTo>
                  <a:cubicBezTo>
                    <a:pt x="-223" y="145264"/>
                    <a:pt x="-388" y="144108"/>
                    <a:pt x="437" y="142210"/>
                  </a:cubicBezTo>
                  <a:cubicBezTo>
                    <a:pt x="2748" y="137011"/>
                    <a:pt x="5471" y="131812"/>
                    <a:pt x="6957" y="126447"/>
                  </a:cubicBezTo>
                  <a:cubicBezTo>
                    <a:pt x="9680" y="116544"/>
                    <a:pt x="14384" y="107054"/>
                    <a:pt x="15622" y="96820"/>
                  </a:cubicBezTo>
                  <a:cubicBezTo>
                    <a:pt x="16365" y="90631"/>
                    <a:pt x="17933" y="84524"/>
                    <a:pt x="19831" y="78499"/>
                  </a:cubicBezTo>
                  <a:cubicBezTo>
                    <a:pt x="21151" y="74373"/>
                    <a:pt x="23792" y="70494"/>
                    <a:pt x="24122" y="65955"/>
                  </a:cubicBezTo>
                  <a:cubicBezTo>
                    <a:pt x="24122" y="65295"/>
                    <a:pt x="26433" y="64387"/>
                    <a:pt x="27836" y="64140"/>
                  </a:cubicBezTo>
                  <a:cubicBezTo>
                    <a:pt x="32540" y="63149"/>
                    <a:pt x="33696" y="62242"/>
                    <a:pt x="33778" y="58610"/>
                  </a:cubicBezTo>
                  <a:cubicBezTo>
                    <a:pt x="33943" y="54236"/>
                    <a:pt x="34768" y="49697"/>
                    <a:pt x="29157" y="46809"/>
                  </a:cubicBezTo>
                  <a:cubicBezTo>
                    <a:pt x="28909" y="46644"/>
                    <a:pt x="28991" y="45654"/>
                    <a:pt x="29322" y="45241"/>
                  </a:cubicBezTo>
                  <a:cubicBezTo>
                    <a:pt x="29982" y="44498"/>
                    <a:pt x="30890" y="43838"/>
                    <a:pt x="31797" y="43178"/>
                  </a:cubicBezTo>
                  <a:cubicBezTo>
                    <a:pt x="35511" y="40537"/>
                    <a:pt x="37822" y="37401"/>
                    <a:pt x="38235" y="33109"/>
                  </a:cubicBezTo>
                  <a:cubicBezTo>
                    <a:pt x="38482" y="30634"/>
                    <a:pt x="40050" y="28488"/>
                    <a:pt x="43599" y="27415"/>
                  </a:cubicBezTo>
                  <a:cubicBezTo>
                    <a:pt x="48303" y="26012"/>
                    <a:pt x="52594" y="24032"/>
                    <a:pt x="57463" y="22793"/>
                  </a:cubicBezTo>
                  <a:cubicBezTo>
                    <a:pt x="64891" y="20978"/>
                    <a:pt x="71823" y="17842"/>
                    <a:pt x="79003" y="15201"/>
                  </a:cubicBezTo>
                  <a:cubicBezTo>
                    <a:pt x="81974" y="14128"/>
                    <a:pt x="84202" y="14623"/>
                    <a:pt x="85605" y="16604"/>
                  </a:cubicBezTo>
                  <a:cubicBezTo>
                    <a:pt x="86678" y="18255"/>
                    <a:pt x="85935" y="23701"/>
                    <a:pt x="84367" y="25187"/>
                  </a:cubicBezTo>
                  <a:cubicBezTo>
                    <a:pt x="80571" y="28983"/>
                    <a:pt x="79993" y="32779"/>
                    <a:pt x="81396" y="37896"/>
                  </a:cubicBezTo>
                  <a:cubicBezTo>
                    <a:pt x="83789" y="46726"/>
                    <a:pt x="87998" y="55226"/>
                    <a:pt x="89071" y="64469"/>
                  </a:cubicBezTo>
                  <a:cubicBezTo>
                    <a:pt x="89649" y="69009"/>
                    <a:pt x="89814" y="73465"/>
                    <a:pt x="90144" y="77921"/>
                  </a:cubicBezTo>
                  <a:cubicBezTo>
                    <a:pt x="90392" y="81058"/>
                    <a:pt x="91134" y="84028"/>
                    <a:pt x="94105" y="86422"/>
                  </a:cubicBezTo>
                  <a:cubicBezTo>
                    <a:pt x="98149" y="89641"/>
                    <a:pt x="100542" y="93519"/>
                    <a:pt x="99965" y="98306"/>
                  </a:cubicBezTo>
                  <a:cubicBezTo>
                    <a:pt x="99470" y="103010"/>
                    <a:pt x="101038" y="106723"/>
                    <a:pt x="104751" y="110685"/>
                  </a:cubicBezTo>
                  <a:cubicBezTo>
                    <a:pt x="109043" y="115389"/>
                    <a:pt x="111354" y="121496"/>
                    <a:pt x="113829" y="127273"/>
                  </a:cubicBezTo>
                  <a:cubicBezTo>
                    <a:pt x="114572" y="129006"/>
                    <a:pt x="112839" y="131399"/>
                    <a:pt x="112096" y="133463"/>
                  </a:cubicBezTo>
                  <a:cubicBezTo>
                    <a:pt x="110776" y="136929"/>
                    <a:pt x="111684" y="139322"/>
                    <a:pt x="114737" y="141797"/>
                  </a:cubicBezTo>
                  <a:cubicBezTo>
                    <a:pt x="116223" y="143035"/>
                    <a:pt x="117543" y="144686"/>
                    <a:pt x="118203" y="146337"/>
                  </a:cubicBezTo>
                  <a:cubicBezTo>
                    <a:pt x="121504" y="155249"/>
                    <a:pt x="124475" y="164328"/>
                    <a:pt x="127776" y="173323"/>
                  </a:cubicBezTo>
                  <a:cubicBezTo>
                    <a:pt x="130582" y="181080"/>
                    <a:pt x="133883" y="188673"/>
                    <a:pt x="136524" y="196431"/>
                  </a:cubicBezTo>
                  <a:cubicBezTo>
                    <a:pt x="138340" y="201877"/>
                    <a:pt x="138753" y="207654"/>
                    <a:pt x="140981" y="212936"/>
                  </a:cubicBezTo>
                  <a:cubicBezTo>
                    <a:pt x="144942" y="222344"/>
                    <a:pt x="145107" y="232495"/>
                    <a:pt x="149976" y="241821"/>
                  </a:cubicBezTo>
                  <a:cubicBezTo>
                    <a:pt x="152617" y="246937"/>
                    <a:pt x="153277" y="252714"/>
                    <a:pt x="154928" y="258161"/>
                  </a:cubicBezTo>
                  <a:cubicBezTo>
                    <a:pt x="156248" y="262700"/>
                    <a:pt x="157651" y="267321"/>
                    <a:pt x="159137" y="271777"/>
                  </a:cubicBezTo>
                  <a:cubicBezTo>
                    <a:pt x="160292" y="275161"/>
                    <a:pt x="163015" y="276729"/>
                    <a:pt x="166729" y="276482"/>
                  </a:cubicBezTo>
                  <a:cubicBezTo>
                    <a:pt x="169618" y="276234"/>
                    <a:pt x="170938" y="274336"/>
                    <a:pt x="171846" y="270787"/>
                  </a:cubicBezTo>
                  <a:cubicBezTo>
                    <a:pt x="173827" y="263443"/>
                    <a:pt x="174569" y="256015"/>
                    <a:pt x="174817" y="248505"/>
                  </a:cubicBezTo>
                  <a:cubicBezTo>
                    <a:pt x="174899" y="244461"/>
                    <a:pt x="177210" y="240417"/>
                    <a:pt x="177870" y="236208"/>
                  </a:cubicBezTo>
                  <a:cubicBezTo>
                    <a:pt x="178943" y="229194"/>
                    <a:pt x="181254" y="222344"/>
                    <a:pt x="183070" y="215412"/>
                  </a:cubicBezTo>
                  <a:cubicBezTo>
                    <a:pt x="179356" y="212936"/>
                    <a:pt x="184225" y="212193"/>
                    <a:pt x="184555" y="210460"/>
                  </a:cubicBezTo>
                  <a:cubicBezTo>
                    <a:pt x="184885" y="208397"/>
                    <a:pt x="184555" y="206169"/>
                    <a:pt x="185545" y="204436"/>
                  </a:cubicBezTo>
                  <a:cubicBezTo>
                    <a:pt x="187031" y="201960"/>
                    <a:pt x="187361" y="199566"/>
                    <a:pt x="187444" y="196926"/>
                  </a:cubicBezTo>
                  <a:cubicBezTo>
                    <a:pt x="187609" y="194368"/>
                    <a:pt x="187444" y="191396"/>
                    <a:pt x="188929" y="189333"/>
                  </a:cubicBezTo>
                  <a:cubicBezTo>
                    <a:pt x="191735" y="185454"/>
                    <a:pt x="191075" y="181080"/>
                    <a:pt x="192808" y="177119"/>
                  </a:cubicBezTo>
                  <a:cubicBezTo>
                    <a:pt x="195779" y="170352"/>
                    <a:pt x="197594" y="163255"/>
                    <a:pt x="200070" y="156322"/>
                  </a:cubicBezTo>
                  <a:cubicBezTo>
                    <a:pt x="201803" y="151536"/>
                    <a:pt x="204031" y="146832"/>
                    <a:pt x="205599" y="141963"/>
                  </a:cubicBezTo>
                  <a:cubicBezTo>
                    <a:pt x="206920" y="137919"/>
                    <a:pt x="206342" y="133132"/>
                    <a:pt x="208735" y="129749"/>
                  </a:cubicBezTo>
                  <a:cubicBezTo>
                    <a:pt x="213440" y="123064"/>
                    <a:pt x="213852" y="115306"/>
                    <a:pt x="217896" y="108457"/>
                  </a:cubicBezTo>
                  <a:cubicBezTo>
                    <a:pt x="221775" y="101854"/>
                    <a:pt x="223343" y="94014"/>
                    <a:pt x="225323" y="86669"/>
                  </a:cubicBezTo>
                  <a:cubicBezTo>
                    <a:pt x="227882" y="77426"/>
                    <a:pt x="232173" y="68514"/>
                    <a:pt x="232503" y="58858"/>
                  </a:cubicBezTo>
                  <a:cubicBezTo>
                    <a:pt x="232503" y="56795"/>
                    <a:pt x="234814" y="54897"/>
                    <a:pt x="235062" y="52833"/>
                  </a:cubicBezTo>
                  <a:cubicBezTo>
                    <a:pt x="235392" y="49945"/>
                    <a:pt x="237785" y="51348"/>
                    <a:pt x="239188" y="51265"/>
                  </a:cubicBezTo>
                  <a:cubicBezTo>
                    <a:pt x="239683" y="51265"/>
                    <a:pt x="240756" y="52751"/>
                    <a:pt x="240756" y="53576"/>
                  </a:cubicBezTo>
                  <a:cubicBezTo>
                    <a:pt x="240756" y="58033"/>
                    <a:pt x="241334" y="62242"/>
                    <a:pt x="245955" y="65130"/>
                  </a:cubicBezTo>
                  <a:cubicBezTo>
                    <a:pt x="246946" y="65790"/>
                    <a:pt x="248761" y="66368"/>
                    <a:pt x="249504" y="66038"/>
                  </a:cubicBezTo>
                  <a:cubicBezTo>
                    <a:pt x="250659" y="65542"/>
                    <a:pt x="251484" y="64222"/>
                    <a:pt x="251980" y="63067"/>
                  </a:cubicBezTo>
                  <a:cubicBezTo>
                    <a:pt x="252392" y="61994"/>
                    <a:pt x="251567" y="60343"/>
                    <a:pt x="252310" y="59683"/>
                  </a:cubicBezTo>
                  <a:cubicBezTo>
                    <a:pt x="257261" y="55144"/>
                    <a:pt x="253548" y="51431"/>
                    <a:pt x="251237" y="47304"/>
                  </a:cubicBezTo>
                  <a:cubicBezTo>
                    <a:pt x="248514" y="42518"/>
                    <a:pt x="245873" y="37648"/>
                    <a:pt x="246450" y="32119"/>
                  </a:cubicBezTo>
                  <a:cubicBezTo>
                    <a:pt x="246450" y="31541"/>
                    <a:pt x="246780" y="30716"/>
                    <a:pt x="246450" y="30386"/>
                  </a:cubicBezTo>
                  <a:cubicBezTo>
                    <a:pt x="242902" y="27663"/>
                    <a:pt x="245378" y="24361"/>
                    <a:pt x="245047" y="21308"/>
                  </a:cubicBezTo>
                  <a:cubicBezTo>
                    <a:pt x="244717" y="18172"/>
                    <a:pt x="244140" y="15036"/>
                    <a:pt x="243644" y="11900"/>
                  </a:cubicBezTo>
                  <a:cubicBezTo>
                    <a:pt x="243397" y="10497"/>
                    <a:pt x="242819" y="9094"/>
                    <a:pt x="242572" y="7609"/>
                  </a:cubicBezTo>
                  <a:cubicBezTo>
                    <a:pt x="241994" y="4885"/>
                    <a:pt x="241664" y="2244"/>
                    <a:pt x="245047" y="511"/>
                  </a:cubicBezTo>
                  <a:cubicBezTo>
                    <a:pt x="245708" y="181"/>
                    <a:pt x="246615" y="-66"/>
                    <a:pt x="247441" y="16"/>
                  </a:cubicBezTo>
                  <a:cubicBezTo>
                    <a:pt x="250824" y="264"/>
                    <a:pt x="254125" y="594"/>
                    <a:pt x="257509" y="1006"/>
                  </a:cubicBezTo>
                  <a:cubicBezTo>
                    <a:pt x="259655" y="1254"/>
                    <a:pt x="261800" y="1832"/>
                    <a:pt x="264029" y="1997"/>
                  </a:cubicBezTo>
                  <a:cubicBezTo>
                    <a:pt x="266092" y="2162"/>
                    <a:pt x="268072" y="1914"/>
                    <a:pt x="270136" y="1832"/>
                  </a:cubicBezTo>
                  <a:cubicBezTo>
                    <a:pt x="274592" y="1832"/>
                    <a:pt x="278966" y="1832"/>
                    <a:pt x="283423" y="1832"/>
                  </a:cubicBezTo>
                  <a:cubicBezTo>
                    <a:pt x="284083" y="1832"/>
                    <a:pt x="284743" y="2244"/>
                    <a:pt x="285321" y="2162"/>
                  </a:cubicBezTo>
                  <a:cubicBezTo>
                    <a:pt x="289199" y="1584"/>
                    <a:pt x="290520" y="2657"/>
                    <a:pt x="290355" y="6041"/>
                  </a:cubicBezTo>
                  <a:cubicBezTo>
                    <a:pt x="290272" y="8104"/>
                    <a:pt x="290932" y="10332"/>
                    <a:pt x="290932" y="12560"/>
                  </a:cubicBezTo>
                  <a:cubicBezTo>
                    <a:pt x="290932" y="14871"/>
                    <a:pt x="292666" y="17182"/>
                    <a:pt x="290355" y="19575"/>
                  </a:cubicBezTo>
                  <a:cubicBezTo>
                    <a:pt x="289612" y="20400"/>
                    <a:pt x="291015" y="22629"/>
                    <a:pt x="291593" y="24196"/>
                  </a:cubicBezTo>
                  <a:cubicBezTo>
                    <a:pt x="293408" y="29148"/>
                    <a:pt x="293078" y="34347"/>
                    <a:pt x="294729" y="39381"/>
                  </a:cubicBezTo>
                  <a:cubicBezTo>
                    <a:pt x="296462" y="44911"/>
                    <a:pt x="297205" y="50688"/>
                    <a:pt x="298607" y="56299"/>
                  </a:cubicBezTo>
                  <a:cubicBezTo>
                    <a:pt x="299928" y="61251"/>
                    <a:pt x="301331" y="66203"/>
                    <a:pt x="302816" y="71072"/>
                  </a:cubicBezTo>
                  <a:cubicBezTo>
                    <a:pt x="304715" y="77426"/>
                    <a:pt x="308593" y="83203"/>
                    <a:pt x="308676" y="90053"/>
                  </a:cubicBezTo>
                  <a:cubicBezTo>
                    <a:pt x="308676" y="93354"/>
                    <a:pt x="312142" y="96573"/>
                    <a:pt x="313380" y="99957"/>
                  </a:cubicBezTo>
                  <a:cubicBezTo>
                    <a:pt x="315278" y="105320"/>
                    <a:pt x="316516" y="110850"/>
                    <a:pt x="318249" y="116297"/>
                  </a:cubicBezTo>
                  <a:cubicBezTo>
                    <a:pt x="319982" y="121661"/>
                    <a:pt x="322045" y="127025"/>
                    <a:pt x="323861" y="132390"/>
                  </a:cubicBezTo>
                  <a:cubicBezTo>
                    <a:pt x="326254" y="139322"/>
                    <a:pt x="328400" y="146254"/>
                    <a:pt x="330958" y="153186"/>
                  </a:cubicBezTo>
                  <a:cubicBezTo>
                    <a:pt x="332031" y="156075"/>
                    <a:pt x="333186" y="159128"/>
                    <a:pt x="335250" y="161521"/>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0" name="フリーフォーム: 図形 119">
              <a:extLst>
                <a:ext uri="{FF2B5EF4-FFF2-40B4-BE49-F238E27FC236}">
                  <a16:creationId xmlns:a16="http://schemas.microsoft.com/office/drawing/2014/main" id="{91D50F56-AA19-DFE3-2D81-11A5CC832EAA}"/>
                </a:ext>
              </a:extLst>
            </p:cNvPr>
            <p:cNvSpPr/>
            <p:nvPr/>
          </p:nvSpPr>
          <p:spPr>
            <a:xfrm>
              <a:off x="3438026" y="4373069"/>
              <a:ext cx="34040" cy="68524"/>
            </a:xfrm>
            <a:custGeom>
              <a:avLst/>
              <a:gdLst>
                <a:gd name="connsiteX0" fmla="*/ 33447 w 34040"/>
                <a:gd name="connsiteY0" fmla="*/ 122 h 68524"/>
                <a:gd name="connsiteX1" fmla="*/ 34025 w 34040"/>
                <a:gd name="connsiteY1" fmla="*/ 1608 h 68524"/>
                <a:gd name="connsiteX2" fmla="*/ 32704 w 34040"/>
                <a:gd name="connsiteY2" fmla="*/ 6890 h 68524"/>
                <a:gd name="connsiteX3" fmla="*/ 30889 w 34040"/>
                <a:gd name="connsiteY3" fmla="*/ 11511 h 68524"/>
                <a:gd name="connsiteX4" fmla="*/ 22636 w 34040"/>
                <a:gd name="connsiteY4" fmla="*/ 27274 h 68524"/>
                <a:gd name="connsiteX5" fmla="*/ 21315 w 34040"/>
                <a:gd name="connsiteY5" fmla="*/ 31400 h 68524"/>
                <a:gd name="connsiteX6" fmla="*/ 16859 w 34040"/>
                <a:gd name="connsiteY6" fmla="*/ 40313 h 68524"/>
                <a:gd name="connsiteX7" fmla="*/ 14466 w 34040"/>
                <a:gd name="connsiteY7" fmla="*/ 49309 h 68524"/>
                <a:gd name="connsiteX8" fmla="*/ 11660 w 34040"/>
                <a:gd name="connsiteY8" fmla="*/ 62265 h 68524"/>
                <a:gd name="connsiteX9" fmla="*/ 11660 w 34040"/>
                <a:gd name="connsiteY9" fmla="*/ 66309 h 68524"/>
                <a:gd name="connsiteX10" fmla="*/ 5800 w 34040"/>
                <a:gd name="connsiteY10" fmla="*/ 67630 h 68524"/>
                <a:gd name="connsiteX11" fmla="*/ 4315 w 34040"/>
                <a:gd name="connsiteY11" fmla="*/ 65236 h 68524"/>
                <a:gd name="connsiteX12" fmla="*/ 601 w 34040"/>
                <a:gd name="connsiteY12" fmla="*/ 40561 h 68524"/>
                <a:gd name="connsiteX13" fmla="*/ 8441 w 34040"/>
                <a:gd name="connsiteY13" fmla="*/ 28759 h 68524"/>
                <a:gd name="connsiteX14" fmla="*/ 26762 w 34040"/>
                <a:gd name="connsiteY14" fmla="*/ 5982 h 68524"/>
                <a:gd name="connsiteX15" fmla="*/ 29981 w 34040"/>
                <a:gd name="connsiteY15" fmla="*/ 1938 h 68524"/>
                <a:gd name="connsiteX16" fmla="*/ 31714 w 34040"/>
                <a:gd name="connsiteY16" fmla="*/ 287 h 68524"/>
                <a:gd name="connsiteX17" fmla="*/ 33529 w 34040"/>
                <a:gd name="connsiteY17" fmla="*/ 122 h 6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040" h="68524">
                  <a:moveTo>
                    <a:pt x="33447" y="122"/>
                  </a:moveTo>
                  <a:cubicBezTo>
                    <a:pt x="33860" y="370"/>
                    <a:pt x="34107" y="1113"/>
                    <a:pt x="34025" y="1608"/>
                  </a:cubicBezTo>
                  <a:cubicBezTo>
                    <a:pt x="33695" y="3424"/>
                    <a:pt x="32952" y="5157"/>
                    <a:pt x="32704" y="6890"/>
                  </a:cubicBezTo>
                  <a:cubicBezTo>
                    <a:pt x="32457" y="8623"/>
                    <a:pt x="31961" y="9943"/>
                    <a:pt x="30889" y="11511"/>
                  </a:cubicBezTo>
                  <a:cubicBezTo>
                    <a:pt x="27505" y="16463"/>
                    <a:pt x="23791" y="21332"/>
                    <a:pt x="22636" y="27274"/>
                  </a:cubicBezTo>
                  <a:cubicBezTo>
                    <a:pt x="22306" y="28677"/>
                    <a:pt x="21893" y="30080"/>
                    <a:pt x="21315" y="31400"/>
                  </a:cubicBezTo>
                  <a:cubicBezTo>
                    <a:pt x="20078" y="34371"/>
                    <a:pt x="18344" y="37342"/>
                    <a:pt x="16859" y="40313"/>
                  </a:cubicBezTo>
                  <a:cubicBezTo>
                    <a:pt x="15374" y="43202"/>
                    <a:pt x="13971" y="46090"/>
                    <a:pt x="14466" y="49309"/>
                  </a:cubicBezTo>
                  <a:cubicBezTo>
                    <a:pt x="13971" y="51454"/>
                    <a:pt x="11660" y="60945"/>
                    <a:pt x="11660" y="62265"/>
                  </a:cubicBezTo>
                  <a:cubicBezTo>
                    <a:pt x="11660" y="63586"/>
                    <a:pt x="11907" y="64989"/>
                    <a:pt x="11660" y="66309"/>
                  </a:cubicBezTo>
                  <a:cubicBezTo>
                    <a:pt x="11165" y="68538"/>
                    <a:pt x="7698" y="69280"/>
                    <a:pt x="5800" y="67630"/>
                  </a:cubicBezTo>
                  <a:cubicBezTo>
                    <a:pt x="5058" y="66969"/>
                    <a:pt x="4728" y="66062"/>
                    <a:pt x="4315" y="65236"/>
                  </a:cubicBezTo>
                  <a:cubicBezTo>
                    <a:pt x="1674" y="60615"/>
                    <a:pt x="-1297" y="44852"/>
                    <a:pt x="601" y="40561"/>
                  </a:cubicBezTo>
                  <a:cubicBezTo>
                    <a:pt x="2499" y="36434"/>
                    <a:pt x="5553" y="32556"/>
                    <a:pt x="8441" y="28759"/>
                  </a:cubicBezTo>
                  <a:cubicBezTo>
                    <a:pt x="14383" y="21084"/>
                    <a:pt x="20573" y="13492"/>
                    <a:pt x="26762" y="5982"/>
                  </a:cubicBezTo>
                  <a:cubicBezTo>
                    <a:pt x="27835" y="4662"/>
                    <a:pt x="28908" y="3258"/>
                    <a:pt x="29981" y="1938"/>
                  </a:cubicBezTo>
                  <a:cubicBezTo>
                    <a:pt x="30476" y="1278"/>
                    <a:pt x="31054" y="700"/>
                    <a:pt x="31714" y="287"/>
                  </a:cubicBezTo>
                  <a:cubicBezTo>
                    <a:pt x="32126" y="40"/>
                    <a:pt x="33117" y="-125"/>
                    <a:pt x="33529" y="122"/>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1" name="フリーフォーム: 図形 120">
              <a:extLst>
                <a:ext uri="{FF2B5EF4-FFF2-40B4-BE49-F238E27FC236}">
                  <a16:creationId xmlns:a16="http://schemas.microsoft.com/office/drawing/2014/main" id="{846BA3BD-F485-F7AC-0F14-253D1EF650D8}"/>
                </a:ext>
              </a:extLst>
            </p:cNvPr>
            <p:cNvSpPr/>
            <p:nvPr/>
          </p:nvSpPr>
          <p:spPr>
            <a:xfrm>
              <a:off x="3456700" y="4373439"/>
              <a:ext cx="1320" cy="412"/>
            </a:xfrm>
            <a:custGeom>
              <a:avLst/>
              <a:gdLst>
                <a:gd name="connsiteX0" fmla="*/ 1320 w 1320"/>
                <a:gd name="connsiteY0" fmla="*/ 413 h 412"/>
                <a:gd name="connsiteX1" fmla="*/ 0 w 1320"/>
                <a:gd name="connsiteY1" fmla="*/ 0 h 412"/>
                <a:gd name="connsiteX2" fmla="*/ 1320 w 1320"/>
                <a:gd name="connsiteY2" fmla="*/ 413 h 412"/>
              </a:gdLst>
              <a:ahLst/>
              <a:cxnLst>
                <a:cxn ang="0">
                  <a:pos x="connsiteX0" y="connsiteY0"/>
                </a:cxn>
                <a:cxn ang="0">
                  <a:pos x="connsiteX1" y="connsiteY1"/>
                </a:cxn>
                <a:cxn ang="0">
                  <a:pos x="connsiteX2" y="connsiteY2"/>
                </a:cxn>
              </a:cxnLst>
              <a:rect l="l" t="t" r="r" b="b"/>
              <a:pathLst>
                <a:path w="1320" h="412">
                  <a:moveTo>
                    <a:pt x="1320" y="413"/>
                  </a:moveTo>
                  <a:cubicBezTo>
                    <a:pt x="908" y="413"/>
                    <a:pt x="413" y="247"/>
                    <a:pt x="0" y="0"/>
                  </a:cubicBezTo>
                  <a:cubicBezTo>
                    <a:pt x="413" y="0"/>
                    <a:pt x="908" y="0"/>
                    <a:pt x="1320" y="41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2" name="フリーフォーム: 図形 121">
              <a:extLst>
                <a:ext uri="{FF2B5EF4-FFF2-40B4-BE49-F238E27FC236}">
                  <a16:creationId xmlns:a16="http://schemas.microsoft.com/office/drawing/2014/main" id="{D43FB257-64E4-E077-40D1-85E9ECC8CCF9}"/>
                </a:ext>
              </a:extLst>
            </p:cNvPr>
            <p:cNvSpPr/>
            <p:nvPr/>
          </p:nvSpPr>
          <p:spPr>
            <a:xfrm>
              <a:off x="3132353" y="5066038"/>
              <a:ext cx="311556" cy="47987"/>
            </a:xfrm>
            <a:custGeom>
              <a:avLst/>
              <a:gdLst>
                <a:gd name="connsiteX0" fmla="*/ 311474 w 311556"/>
                <a:gd name="connsiteY0" fmla="*/ 33640 h 47987"/>
                <a:gd name="connsiteX1" fmla="*/ 308915 w 311556"/>
                <a:gd name="connsiteY1" fmla="*/ 34135 h 47987"/>
                <a:gd name="connsiteX2" fmla="*/ 241986 w 311556"/>
                <a:gd name="connsiteY2" fmla="*/ 35455 h 47987"/>
                <a:gd name="connsiteX3" fmla="*/ 218301 w 311556"/>
                <a:gd name="connsiteY3" fmla="*/ 38591 h 47987"/>
                <a:gd name="connsiteX4" fmla="*/ 213514 w 311556"/>
                <a:gd name="connsiteY4" fmla="*/ 38839 h 47987"/>
                <a:gd name="connsiteX5" fmla="*/ 192139 w 311556"/>
                <a:gd name="connsiteY5" fmla="*/ 41150 h 47987"/>
                <a:gd name="connsiteX6" fmla="*/ 187270 w 311556"/>
                <a:gd name="connsiteY6" fmla="*/ 41150 h 47987"/>
                <a:gd name="connsiteX7" fmla="*/ 157065 w 311556"/>
                <a:gd name="connsiteY7" fmla="*/ 41150 h 47987"/>
                <a:gd name="connsiteX8" fmla="*/ 147080 w 311556"/>
                <a:gd name="connsiteY8" fmla="*/ 42222 h 47987"/>
                <a:gd name="connsiteX9" fmla="*/ 145016 w 311556"/>
                <a:gd name="connsiteY9" fmla="*/ 42222 h 47987"/>
                <a:gd name="connsiteX10" fmla="*/ 124385 w 311556"/>
                <a:gd name="connsiteY10" fmla="*/ 42222 h 47987"/>
                <a:gd name="connsiteX11" fmla="*/ 115802 w 311556"/>
                <a:gd name="connsiteY11" fmla="*/ 41150 h 47987"/>
                <a:gd name="connsiteX12" fmla="*/ 99462 w 311556"/>
                <a:gd name="connsiteY12" fmla="*/ 42553 h 47987"/>
                <a:gd name="connsiteX13" fmla="*/ 96078 w 311556"/>
                <a:gd name="connsiteY13" fmla="*/ 42553 h 47987"/>
                <a:gd name="connsiteX14" fmla="*/ 94180 w 311556"/>
                <a:gd name="connsiteY14" fmla="*/ 42222 h 47987"/>
                <a:gd name="connsiteX15" fmla="*/ 83534 w 311556"/>
                <a:gd name="connsiteY15" fmla="*/ 43378 h 47987"/>
                <a:gd name="connsiteX16" fmla="*/ 73466 w 311556"/>
                <a:gd name="connsiteY16" fmla="*/ 44286 h 47987"/>
                <a:gd name="connsiteX17" fmla="*/ 67936 w 311556"/>
                <a:gd name="connsiteY17" fmla="*/ 44533 h 47987"/>
                <a:gd name="connsiteX18" fmla="*/ 34100 w 311556"/>
                <a:gd name="connsiteY18" fmla="*/ 45771 h 47987"/>
                <a:gd name="connsiteX19" fmla="*/ 19080 w 311556"/>
                <a:gd name="connsiteY19" fmla="*/ 47834 h 47987"/>
                <a:gd name="connsiteX20" fmla="*/ 11075 w 311556"/>
                <a:gd name="connsiteY20" fmla="*/ 47917 h 47987"/>
                <a:gd name="connsiteX21" fmla="*/ 3235 w 311556"/>
                <a:gd name="connsiteY21" fmla="*/ 46762 h 47987"/>
                <a:gd name="connsiteX22" fmla="*/ 677 w 311556"/>
                <a:gd name="connsiteY22" fmla="*/ 40737 h 47987"/>
                <a:gd name="connsiteX23" fmla="*/ 13386 w 311556"/>
                <a:gd name="connsiteY23" fmla="*/ 20683 h 47987"/>
                <a:gd name="connsiteX24" fmla="*/ 23372 w 311556"/>
                <a:gd name="connsiteY24" fmla="*/ 6736 h 47987"/>
                <a:gd name="connsiteX25" fmla="*/ 38309 w 311556"/>
                <a:gd name="connsiteY25" fmla="*/ 134 h 47987"/>
                <a:gd name="connsiteX26" fmla="*/ 55640 w 311556"/>
                <a:gd name="connsiteY26" fmla="*/ 1289 h 47987"/>
                <a:gd name="connsiteX27" fmla="*/ 73466 w 311556"/>
                <a:gd name="connsiteY27" fmla="*/ 3682 h 47987"/>
                <a:gd name="connsiteX28" fmla="*/ 78335 w 311556"/>
                <a:gd name="connsiteY28" fmla="*/ 3682 h 47987"/>
                <a:gd name="connsiteX29" fmla="*/ 96821 w 311556"/>
                <a:gd name="connsiteY29" fmla="*/ 3848 h 47987"/>
                <a:gd name="connsiteX30" fmla="*/ 109695 w 311556"/>
                <a:gd name="connsiteY30" fmla="*/ 6076 h 47987"/>
                <a:gd name="connsiteX31" fmla="*/ 136846 w 311556"/>
                <a:gd name="connsiteY31" fmla="*/ 10862 h 47987"/>
                <a:gd name="connsiteX32" fmla="*/ 166804 w 311556"/>
                <a:gd name="connsiteY32" fmla="*/ 13916 h 47987"/>
                <a:gd name="connsiteX33" fmla="*/ 195193 w 311556"/>
                <a:gd name="connsiteY33" fmla="*/ 19115 h 47987"/>
                <a:gd name="connsiteX34" fmla="*/ 220859 w 311556"/>
                <a:gd name="connsiteY34" fmla="*/ 25387 h 47987"/>
                <a:gd name="connsiteX35" fmla="*/ 241903 w 311556"/>
                <a:gd name="connsiteY35" fmla="*/ 26873 h 47987"/>
                <a:gd name="connsiteX36" fmla="*/ 273264 w 311556"/>
                <a:gd name="connsiteY36" fmla="*/ 30339 h 47987"/>
                <a:gd name="connsiteX37" fmla="*/ 302891 w 311556"/>
                <a:gd name="connsiteY37" fmla="*/ 31577 h 47987"/>
                <a:gd name="connsiteX38" fmla="*/ 308915 w 311556"/>
                <a:gd name="connsiteY38" fmla="*/ 32237 h 47987"/>
                <a:gd name="connsiteX39" fmla="*/ 311556 w 311556"/>
                <a:gd name="connsiteY39" fmla="*/ 33475 h 47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1556" h="47987">
                  <a:moveTo>
                    <a:pt x="311474" y="33640"/>
                  </a:moveTo>
                  <a:cubicBezTo>
                    <a:pt x="310648" y="33805"/>
                    <a:pt x="309741" y="34052"/>
                    <a:pt x="308915" y="34135"/>
                  </a:cubicBezTo>
                  <a:cubicBezTo>
                    <a:pt x="286633" y="36611"/>
                    <a:pt x="264268" y="34465"/>
                    <a:pt x="241986" y="35455"/>
                  </a:cubicBezTo>
                  <a:cubicBezTo>
                    <a:pt x="234063" y="35786"/>
                    <a:pt x="226223" y="37518"/>
                    <a:pt x="218301" y="38591"/>
                  </a:cubicBezTo>
                  <a:cubicBezTo>
                    <a:pt x="216733" y="38756"/>
                    <a:pt x="215082" y="38839"/>
                    <a:pt x="213514" y="38839"/>
                  </a:cubicBezTo>
                  <a:cubicBezTo>
                    <a:pt x="206252" y="38839"/>
                    <a:pt x="199154" y="39582"/>
                    <a:pt x="192139" y="41150"/>
                  </a:cubicBezTo>
                  <a:cubicBezTo>
                    <a:pt x="190571" y="41480"/>
                    <a:pt x="188921" y="41150"/>
                    <a:pt x="187270" y="41150"/>
                  </a:cubicBezTo>
                  <a:cubicBezTo>
                    <a:pt x="177202" y="41150"/>
                    <a:pt x="167134" y="41150"/>
                    <a:pt x="157065" y="41150"/>
                  </a:cubicBezTo>
                  <a:cubicBezTo>
                    <a:pt x="153682" y="41150"/>
                    <a:pt x="150216" y="40324"/>
                    <a:pt x="147080" y="42222"/>
                  </a:cubicBezTo>
                  <a:cubicBezTo>
                    <a:pt x="146585" y="42470"/>
                    <a:pt x="145677" y="42388"/>
                    <a:pt x="145016" y="42222"/>
                  </a:cubicBezTo>
                  <a:cubicBezTo>
                    <a:pt x="138167" y="41150"/>
                    <a:pt x="131234" y="42800"/>
                    <a:pt x="124385" y="42222"/>
                  </a:cubicBezTo>
                  <a:cubicBezTo>
                    <a:pt x="121496" y="41975"/>
                    <a:pt x="118690" y="41067"/>
                    <a:pt x="115802" y="41150"/>
                  </a:cubicBezTo>
                  <a:cubicBezTo>
                    <a:pt x="110355" y="41315"/>
                    <a:pt x="104908" y="42058"/>
                    <a:pt x="99462" y="42553"/>
                  </a:cubicBezTo>
                  <a:cubicBezTo>
                    <a:pt x="98306" y="42635"/>
                    <a:pt x="97151" y="42553"/>
                    <a:pt x="96078" y="42553"/>
                  </a:cubicBezTo>
                  <a:cubicBezTo>
                    <a:pt x="95418" y="42553"/>
                    <a:pt x="94757" y="42140"/>
                    <a:pt x="94180" y="42222"/>
                  </a:cubicBezTo>
                  <a:cubicBezTo>
                    <a:pt x="90631" y="42553"/>
                    <a:pt x="87082" y="42965"/>
                    <a:pt x="83534" y="43378"/>
                  </a:cubicBezTo>
                  <a:cubicBezTo>
                    <a:pt x="80150" y="43708"/>
                    <a:pt x="76849" y="44038"/>
                    <a:pt x="73466" y="44286"/>
                  </a:cubicBezTo>
                  <a:cubicBezTo>
                    <a:pt x="71650" y="44451"/>
                    <a:pt x="69752" y="44451"/>
                    <a:pt x="67936" y="44533"/>
                  </a:cubicBezTo>
                  <a:cubicBezTo>
                    <a:pt x="56630" y="44946"/>
                    <a:pt x="45324" y="45111"/>
                    <a:pt x="34100" y="45771"/>
                  </a:cubicBezTo>
                  <a:cubicBezTo>
                    <a:pt x="29066" y="46101"/>
                    <a:pt x="24114" y="47669"/>
                    <a:pt x="19080" y="47834"/>
                  </a:cubicBezTo>
                  <a:cubicBezTo>
                    <a:pt x="16439" y="47917"/>
                    <a:pt x="13798" y="48082"/>
                    <a:pt x="11075" y="47917"/>
                  </a:cubicBezTo>
                  <a:cubicBezTo>
                    <a:pt x="8434" y="47752"/>
                    <a:pt x="5793" y="47339"/>
                    <a:pt x="3235" y="46762"/>
                  </a:cubicBezTo>
                  <a:cubicBezTo>
                    <a:pt x="594" y="46184"/>
                    <a:pt x="-974" y="42718"/>
                    <a:pt x="677" y="40737"/>
                  </a:cubicBezTo>
                  <a:cubicBezTo>
                    <a:pt x="5958" y="34465"/>
                    <a:pt x="9507" y="27533"/>
                    <a:pt x="13386" y="20683"/>
                  </a:cubicBezTo>
                  <a:cubicBezTo>
                    <a:pt x="16192" y="15814"/>
                    <a:pt x="19493" y="11027"/>
                    <a:pt x="23372" y="6736"/>
                  </a:cubicBezTo>
                  <a:cubicBezTo>
                    <a:pt x="26920" y="2775"/>
                    <a:pt x="31954" y="712"/>
                    <a:pt x="38309" y="134"/>
                  </a:cubicBezTo>
                  <a:cubicBezTo>
                    <a:pt x="44333" y="-361"/>
                    <a:pt x="49863" y="629"/>
                    <a:pt x="55640" y="1289"/>
                  </a:cubicBezTo>
                  <a:cubicBezTo>
                    <a:pt x="61582" y="1949"/>
                    <a:pt x="67689" y="1867"/>
                    <a:pt x="73466" y="3682"/>
                  </a:cubicBezTo>
                  <a:cubicBezTo>
                    <a:pt x="74868" y="4095"/>
                    <a:pt x="76767" y="4012"/>
                    <a:pt x="78335" y="3682"/>
                  </a:cubicBezTo>
                  <a:cubicBezTo>
                    <a:pt x="84524" y="2444"/>
                    <a:pt x="90714" y="3600"/>
                    <a:pt x="96821" y="3848"/>
                  </a:cubicBezTo>
                  <a:cubicBezTo>
                    <a:pt x="101195" y="4012"/>
                    <a:pt x="105403" y="5250"/>
                    <a:pt x="109695" y="6076"/>
                  </a:cubicBezTo>
                  <a:cubicBezTo>
                    <a:pt x="119433" y="8552"/>
                    <a:pt x="128263" y="9212"/>
                    <a:pt x="136846" y="10862"/>
                  </a:cubicBezTo>
                  <a:cubicBezTo>
                    <a:pt x="146750" y="12843"/>
                    <a:pt x="156818" y="13173"/>
                    <a:pt x="166804" y="13916"/>
                  </a:cubicBezTo>
                  <a:cubicBezTo>
                    <a:pt x="176707" y="14659"/>
                    <a:pt x="186445" y="15979"/>
                    <a:pt x="195193" y="19115"/>
                  </a:cubicBezTo>
                  <a:cubicBezTo>
                    <a:pt x="203528" y="22086"/>
                    <a:pt x="212441" y="22994"/>
                    <a:pt x="220859" y="25387"/>
                  </a:cubicBezTo>
                  <a:cubicBezTo>
                    <a:pt x="227296" y="27285"/>
                    <a:pt x="234806" y="26790"/>
                    <a:pt x="241903" y="26873"/>
                  </a:cubicBezTo>
                  <a:cubicBezTo>
                    <a:pt x="252549" y="27038"/>
                    <a:pt x="262948" y="28193"/>
                    <a:pt x="273264" y="30339"/>
                  </a:cubicBezTo>
                  <a:cubicBezTo>
                    <a:pt x="282919" y="32402"/>
                    <a:pt x="292988" y="31494"/>
                    <a:pt x="302891" y="31577"/>
                  </a:cubicBezTo>
                  <a:cubicBezTo>
                    <a:pt x="304871" y="31577"/>
                    <a:pt x="306935" y="31824"/>
                    <a:pt x="308915" y="32237"/>
                  </a:cubicBezTo>
                  <a:cubicBezTo>
                    <a:pt x="309906" y="32402"/>
                    <a:pt x="310648" y="33062"/>
                    <a:pt x="311556" y="3347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3" name="フリーフォーム: 図形 122">
              <a:extLst>
                <a:ext uri="{FF2B5EF4-FFF2-40B4-BE49-F238E27FC236}">
                  <a16:creationId xmlns:a16="http://schemas.microsoft.com/office/drawing/2014/main" id="{58EA8030-06B6-3285-A576-21A78AEA7C0F}"/>
                </a:ext>
              </a:extLst>
            </p:cNvPr>
            <p:cNvSpPr/>
            <p:nvPr/>
          </p:nvSpPr>
          <p:spPr>
            <a:xfrm>
              <a:off x="3064641" y="4111581"/>
              <a:ext cx="366228" cy="115785"/>
            </a:xfrm>
            <a:custGeom>
              <a:avLst/>
              <a:gdLst>
                <a:gd name="connsiteX0" fmla="*/ 366146 w 366228"/>
                <a:gd name="connsiteY0" fmla="*/ 64041 h 115785"/>
                <a:gd name="connsiteX1" fmla="*/ 365898 w 366228"/>
                <a:gd name="connsiteY1" fmla="*/ 70066 h 115785"/>
                <a:gd name="connsiteX2" fmla="*/ 361112 w 366228"/>
                <a:gd name="connsiteY2" fmla="*/ 70643 h 115785"/>
                <a:gd name="connsiteX3" fmla="*/ 332805 w 366228"/>
                <a:gd name="connsiteY3" fmla="*/ 73037 h 115785"/>
                <a:gd name="connsiteX4" fmla="*/ 307056 w 366228"/>
                <a:gd name="connsiteY4" fmla="*/ 76420 h 115785"/>
                <a:gd name="connsiteX5" fmla="*/ 288653 w 366228"/>
                <a:gd name="connsiteY5" fmla="*/ 78978 h 115785"/>
                <a:gd name="connsiteX6" fmla="*/ 252671 w 366228"/>
                <a:gd name="connsiteY6" fmla="*/ 80134 h 115785"/>
                <a:gd name="connsiteX7" fmla="*/ 235918 w 366228"/>
                <a:gd name="connsiteY7" fmla="*/ 93338 h 115785"/>
                <a:gd name="connsiteX8" fmla="*/ 238559 w 366228"/>
                <a:gd name="connsiteY8" fmla="*/ 108606 h 115785"/>
                <a:gd name="connsiteX9" fmla="*/ 233855 w 366228"/>
                <a:gd name="connsiteY9" fmla="*/ 113805 h 115785"/>
                <a:gd name="connsiteX10" fmla="*/ 195810 w 366228"/>
                <a:gd name="connsiteY10" fmla="*/ 112402 h 115785"/>
                <a:gd name="connsiteX11" fmla="*/ 182853 w 366228"/>
                <a:gd name="connsiteY11" fmla="*/ 112815 h 115785"/>
                <a:gd name="connsiteX12" fmla="*/ 170061 w 366228"/>
                <a:gd name="connsiteY12" fmla="*/ 113722 h 115785"/>
                <a:gd name="connsiteX13" fmla="*/ 165935 w 366228"/>
                <a:gd name="connsiteY13" fmla="*/ 113805 h 115785"/>
                <a:gd name="connsiteX14" fmla="*/ 161149 w 366228"/>
                <a:gd name="connsiteY14" fmla="*/ 110256 h 115785"/>
                <a:gd name="connsiteX15" fmla="*/ 162552 w 366228"/>
                <a:gd name="connsiteY15" fmla="*/ 101178 h 115785"/>
                <a:gd name="connsiteX16" fmla="*/ 162304 w 366228"/>
                <a:gd name="connsiteY16" fmla="*/ 96722 h 115785"/>
                <a:gd name="connsiteX17" fmla="*/ 159581 w 366228"/>
                <a:gd name="connsiteY17" fmla="*/ 90037 h 115785"/>
                <a:gd name="connsiteX18" fmla="*/ 154381 w 366228"/>
                <a:gd name="connsiteY18" fmla="*/ 85746 h 115785"/>
                <a:gd name="connsiteX19" fmla="*/ 144478 w 366228"/>
                <a:gd name="connsiteY19" fmla="*/ 89129 h 115785"/>
                <a:gd name="connsiteX20" fmla="*/ 137051 w 366228"/>
                <a:gd name="connsiteY20" fmla="*/ 92761 h 115785"/>
                <a:gd name="connsiteX21" fmla="*/ 125002 w 366228"/>
                <a:gd name="connsiteY21" fmla="*/ 91688 h 115785"/>
                <a:gd name="connsiteX22" fmla="*/ 105938 w 366228"/>
                <a:gd name="connsiteY22" fmla="*/ 93008 h 115785"/>
                <a:gd name="connsiteX23" fmla="*/ 96612 w 366228"/>
                <a:gd name="connsiteY23" fmla="*/ 93833 h 115785"/>
                <a:gd name="connsiteX24" fmla="*/ 77384 w 366228"/>
                <a:gd name="connsiteY24" fmla="*/ 93916 h 115785"/>
                <a:gd name="connsiteX25" fmla="*/ 41484 w 366228"/>
                <a:gd name="connsiteY25" fmla="*/ 93751 h 115785"/>
                <a:gd name="connsiteX26" fmla="*/ 27785 w 366228"/>
                <a:gd name="connsiteY26" fmla="*/ 99610 h 115785"/>
                <a:gd name="connsiteX27" fmla="*/ 26547 w 366228"/>
                <a:gd name="connsiteY27" fmla="*/ 106378 h 115785"/>
                <a:gd name="connsiteX28" fmla="*/ 27372 w 366228"/>
                <a:gd name="connsiteY28" fmla="*/ 112980 h 115785"/>
                <a:gd name="connsiteX29" fmla="*/ 24319 w 366228"/>
                <a:gd name="connsiteY29" fmla="*/ 115785 h 115785"/>
                <a:gd name="connsiteX30" fmla="*/ 20687 w 366228"/>
                <a:gd name="connsiteY30" fmla="*/ 113475 h 115785"/>
                <a:gd name="connsiteX31" fmla="*/ 10784 w 366228"/>
                <a:gd name="connsiteY31" fmla="*/ 79143 h 115785"/>
                <a:gd name="connsiteX32" fmla="*/ 9216 w 366228"/>
                <a:gd name="connsiteY32" fmla="*/ 69818 h 115785"/>
                <a:gd name="connsiteX33" fmla="*/ 4512 w 366228"/>
                <a:gd name="connsiteY33" fmla="*/ 59255 h 115785"/>
                <a:gd name="connsiteX34" fmla="*/ 551 w 366228"/>
                <a:gd name="connsiteY34" fmla="*/ 52487 h 115785"/>
                <a:gd name="connsiteX35" fmla="*/ 138 w 366228"/>
                <a:gd name="connsiteY35" fmla="*/ 51497 h 115785"/>
                <a:gd name="connsiteX36" fmla="*/ 2779 w 366228"/>
                <a:gd name="connsiteY36" fmla="*/ 48774 h 115785"/>
                <a:gd name="connsiteX37" fmla="*/ 31003 w 366228"/>
                <a:gd name="connsiteY37" fmla="*/ 47536 h 115785"/>
                <a:gd name="connsiteX38" fmla="*/ 32571 w 366228"/>
                <a:gd name="connsiteY38" fmla="*/ 49764 h 115785"/>
                <a:gd name="connsiteX39" fmla="*/ 31333 w 366228"/>
                <a:gd name="connsiteY39" fmla="*/ 54633 h 115785"/>
                <a:gd name="connsiteX40" fmla="*/ 31498 w 366228"/>
                <a:gd name="connsiteY40" fmla="*/ 55458 h 115785"/>
                <a:gd name="connsiteX41" fmla="*/ 30426 w 366228"/>
                <a:gd name="connsiteY41" fmla="*/ 66434 h 115785"/>
                <a:gd name="connsiteX42" fmla="*/ 31994 w 366228"/>
                <a:gd name="connsiteY42" fmla="*/ 78731 h 115785"/>
                <a:gd name="connsiteX43" fmla="*/ 41814 w 366228"/>
                <a:gd name="connsiteY43" fmla="*/ 83022 h 115785"/>
                <a:gd name="connsiteX44" fmla="*/ 69461 w 366228"/>
                <a:gd name="connsiteY44" fmla="*/ 77741 h 115785"/>
                <a:gd name="connsiteX45" fmla="*/ 110229 w 366228"/>
                <a:gd name="connsiteY45" fmla="*/ 70808 h 115785"/>
                <a:gd name="connsiteX46" fmla="*/ 127395 w 366228"/>
                <a:gd name="connsiteY46" fmla="*/ 65857 h 115785"/>
                <a:gd name="connsiteX47" fmla="*/ 137546 w 366228"/>
                <a:gd name="connsiteY47" fmla="*/ 65196 h 115785"/>
                <a:gd name="connsiteX48" fmla="*/ 144396 w 366228"/>
                <a:gd name="connsiteY48" fmla="*/ 62061 h 115785"/>
                <a:gd name="connsiteX49" fmla="*/ 146789 w 366228"/>
                <a:gd name="connsiteY49" fmla="*/ 56201 h 115785"/>
                <a:gd name="connsiteX50" fmla="*/ 142745 w 366228"/>
                <a:gd name="connsiteY50" fmla="*/ 52240 h 115785"/>
                <a:gd name="connsiteX51" fmla="*/ 143818 w 366228"/>
                <a:gd name="connsiteY51" fmla="*/ 39778 h 115785"/>
                <a:gd name="connsiteX52" fmla="*/ 147614 w 366228"/>
                <a:gd name="connsiteY52" fmla="*/ 40108 h 115785"/>
                <a:gd name="connsiteX53" fmla="*/ 155619 w 366228"/>
                <a:gd name="connsiteY53" fmla="*/ 40603 h 115785"/>
                <a:gd name="connsiteX54" fmla="*/ 167008 w 366228"/>
                <a:gd name="connsiteY54" fmla="*/ 31360 h 115785"/>
                <a:gd name="connsiteX55" fmla="*/ 167008 w 366228"/>
                <a:gd name="connsiteY55" fmla="*/ 13947 h 115785"/>
                <a:gd name="connsiteX56" fmla="*/ 168411 w 366228"/>
                <a:gd name="connsiteY56" fmla="*/ 2228 h 115785"/>
                <a:gd name="connsiteX57" fmla="*/ 170392 w 366228"/>
                <a:gd name="connsiteY57" fmla="*/ 0 h 115785"/>
                <a:gd name="connsiteX58" fmla="*/ 171382 w 366228"/>
                <a:gd name="connsiteY58" fmla="*/ 1981 h 115785"/>
                <a:gd name="connsiteX59" fmla="*/ 172455 w 366228"/>
                <a:gd name="connsiteY59" fmla="*/ 3961 h 115785"/>
                <a:gd name="connsiteX60" fmla="*/ 173693 w 366228"/>
                <a:gd name="connsiteY60" fmla="*/ 20302 h 115785"/>
                <a:gd name="connsiteX61" fmla="*/ 174105 w 366228"/>
                <a:gd name="connsiteY61" fmla="*/ 31030 h 115785"/>
                <a:gd name="connsiteX62" fmla="*/ 179965 w 366228"/>
                <a:gd name="connsiteY62" fmla="*/ 36807 h 115785"/>
                <a:gd name="connsiteX63" fmla="*/ 187557 w 366228"/>
                <a:gd name="connsiteY63" fmla="*/ 38293 h 115785"/>
                <a:gd name="connsiteX64" fmla="*/ 247472 w 366228"/>
                <a:gd name="connsiteY64" fmla="*/ 39448 h 115785"/>
                <a:gd name="connsiteX65" fmla="*/ 266618 w 366228"/>
                <a:gd name="connsiteY65" fmla="*/ 38375 h 115785"/>
                <a:gd name="connsiteX66" fmla="*/ 275366 w 366228"/>
                <a:gd name="connsiteY66" fmla="*/ 42171 h 115785"/>
                <a:gd name="connsiteX67" fmla="*/ 283124 w 366228"/>
                <a:gd name="connsiteY67" fmla="*/ 42667 h 115785"/>
                <a:gd name="connsiteX68" fmla="*/ 293687 w 366228"/>
                <a:gd name="connsiteY68" fmla="*/ 38623 h 115785"/>
                <a:gd name="connsiteX69" fmla="*/ 320096 w 366228"/>
                <a:gd name="connsiteY69" fmla="*/ 35074 h 115785"/>
                <a:gd name="connsiteX70" fmla="*/ 349723 w 366228"/>
                <a:gd name="connsiteY70" fmla="*/ 33754 h 115785"/>
                <a:gd name="connsiteX71" fmla="*/ 350961 w 366228"/>
                <a:gd name="connsiteY71" fmla="*/ 34084 h 115785"/>
                <a:gd name="connsiteX72" fmla="*/ 350053 w 366228"/>
                <a:gd name="connsiteY72" fmla="*/ 35322 h 115785"/>
                <a:gd name="connsiteX73" fmla="*/ 336849 w 366228"/>
                <a:gd name="connsiteY73" fmla="*/ 38293 h 115785"/>
                <a:gd name="connsiteX74" fmla="*/ 310688 w 366228"/>
                <a:gd name="connsiteY74" fmla="*/ 42419 h 115785"/>
                <a:gd name="connsiteX75" fmla="*/ 292532 w 366228"/>
                <a:gd name="connsiteY75" fmla="*/ 45473 h 115785"/>
                <a:gd name="connsiteX76" fmla="*/ 291129 w 366228"/>
                <a:gd name="connsiteY76" fmla="*/ 45473 h 115785"/>
                <a:gd name="connsiteX77" fmla="*/ 267196 w 366228"/>
                <a:gd name="connsiteY77" fmla="*/ 47783 h 115785"/>
                <a:gd name="connsiteX78" fmla="*/ 266206 w 366228"/>
                <a:gd name="connsiteY78" fmla="*/ 47783 h 115785"/>
                <a:gd name="connsiteX79" fmla="*/ 262904 w 366228"/>
                <a:gd name="connsiteY79" fmla="*/ 48196 h 115785"/>
                <a:gd name="connsiteX80" fmla="*/ 236908 w 366228"/>
                <a:gd name="connsiteY80" fmla="*/ 52487 h 115785"/>
                <a:gd name="connsiteX81" fmla="*/ 228903 w 366228"/>
                <a:gd name="connsiteY81" fmla="*/ 61978 h 115785"/>
                <a:gd name="connsiteX82" fmla="*/ 231709 w 366228"/>
                <a:gd name="connsiteY82" fmla="*/ 64041 h 115785"/>
                <a:gd name="connsiteX83" fmla="*/ 249453 w 366228"/>
                <a:gd name="connsiteY83" fmla="*/ 64784 h 115785"/>
                <a:gd name="connsiteX84" fmla="*/ 270497 w 366228"/>
                <a:gd name="connsiteY84" fmla="*/ 61318 h 115785"/>
                <a:gd name="connsiteX85" fmla="*/ 280318 w 366228"/>
                <a:gd name="connsiteY85" fmla="*/ 60245 h 115785"/>
                <a:gd name="connsiteX86" fmla="*/ 321251 w 366228"/>
                <a:gd name="connsiteY86" fmla="*/ 59585 h 115785"/>
                <a:gd name="connsiteX87" fmla="*/ 339159 w 366228"/>
                <a:gd name="connsiteY87" fmla="*/ 61648 h 115785"/>
                <a:gd name="connsiteX88" fmla="*/ 365403 w 366228"/>
                <a:gd name="connsiteY88" fmla="*/ 64124 h 115785"/>
                <a:gd name="connsiteX89" fmla="*/ 366228 w 366228"/>
                <a:gd name="connsiteY89" fmla="*/ 64124 h 11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66228" h="115785">
                  <a:moveTo>
                    <a:pt x="366146" y="64041"/>
                  </a:moveTo>
                  <a:lnTo>
                    <a:pt x="365898" y="70066"/>
                  </a:lnTo>
                  <a:cubicBezTo>
                    <a:pt x="364495" y="70066"/>
                    <a:pt x="362927" y="70396"/>
                    <a:pt x="361112" y="70643"/>
                  </a:cubicBezTo>
                  <a:cubicBezTo>
                    <a:pt x="351786" y="72046"/>
                    <a:pt x="342213" y="72789"/>
                    <a:pt x="332805" y="73037"/>
                  </a:cubicBezTo>
                  <a:cubicBezTo>
                    <a:pt x="323974" y="73284"/>
                    <a:pt x="315557" y="75017"/>
                    <a:pt x="307056" y="76420"/>
                  </a:cubicBezTo>
                  <a:cubicBezTo>
                    <a:pt x="300949" y="77410"/>
                    <a:pt x="294760" y="77988"/>
                    <a:pt x="288653" y="78978"/>
                  </a:cubicBezTo>
                  <a:cubicBezTo>
                    <a:pt x="276686" y="80877"/>
                    <a:pt x="264637" y="79804"/>
                    <a:pt x="252671" y="80134"/>
                  </a:cubicBezTo>
                  <a:cubicBezTo>
                    <a:pt x="241035" y="80382"/>
                    <a:pt x="236908" y="85828"/>
                    <a:pt x="235918" y="93338"/>
                  </a:cubicBezTo>
                  <a:cubicBezTo>
                    <a:pt x="235258" y="98537"/>
                    <a:pt x="236743" y="103654"/>
                    <a:pt x="238559" y="108606"/>
                  </a:cubicBezTo>
                  <a:cubicBezTo>
                    <a:pt x="239714" y="111907"/>
                    <a:pt x="238064" y="113888"/>
                    <a:pt x="233855" y="113805"/>
                  </a:cubicBezTo>
                  <a:cubicBezTo>
                    <a:pt x="221146" y="113557"/>
                    <a:pt x="208354" y="113557"/>
                    <a:pt x="195810" y="112402"/>
                  </a:cubicBezTo>
                  <a:cubicBezTo>
                    <a:pt x="191271" y="111989"/>
                    <a:pt x="187227" y="113062"/>
                    <a:pt x="182853" y="112815"/>
                  </a:cubicBezTo>
                  <a:cubicBezTo>
                    <a:pt x="178644" y="112567"/>
                    <a:pt x="174188" y="111659"/>
                    <a:pt x="170061" y="113722"/>
                  </a:cubicBezTo>
                  <a:cubicBezTo>
                    <a:pt x="168989" y="114217"/>
                    <a:pt x="167256" y="113722"/>
                    <a:pt x="165935" y="113805"/>
                  </a:cubicBezTo>
                  <a:cubicBezTo>
                    <a:pt x="162717" y="114053"/>
                    <a:pt x="160818" y="113805"/>
                    <a:pt x="161149" y="110256"/>
                  </a:cubicBezTo>
                  <a:cubicBezTo>
                    <a:pt x="161396" y="107203"/>
                    <a:pt x="160241" y="104149"/>
                    <a:pt x="162552" y="101178"/>
                  </a:cubicBezTo>
                  <a:cubicBezTo>
                    <a:pt x="163377" y="100105"/>
                    <a:pt x="163129" y="97960"/>
                    <a:pt x="162304" y="96722"/>
                  </a:cubicBezTo>
                  <a:cubicBezTo>
                    <a:pt x="160901" y="94576"/>
                    <a:pt x="160241" y="92430"/>
                    <a:pt x="159581" y="90037"/>
                  </a:cubicBezTo>
                  <a:cubicBezTo>
                    <a:pt x="159168" y="88387"/>
                    <a:pt x="158343" y="85581"/>
                    <a:pt x="154381" y="85746"/>
                  </a:cubicBezTo>
                  <a:cubicBezTo>
                    <a:pt x="150503" y="85993"/>
                    <a:pt x="146046" y="85168"/>
                    <a:pt x="144478" y="89129"/>
                  </a:cubicBezTo>
                  <a:cubicBezTo>
                    <a:pt x="143158" y="92430"/>
                    <a:pt x="140682" y="93173"/>
                    <a:pt x="137051" y="92761"/>
                  </a:cubicBezTo>
                  <a:cubicBezTo>
                    <a:pt x="133007" y="92348"/>
                    <a:pt x="128963" y="91605"/>
                    <a:pt x="125002" y="91688"/>
                  </a:cubicBezTo>
                  <a:cubicBezTo>
                    <a:pt x="118647" y="91688"/>
                    <a:pt x="112045" y="91688"/>
                    <a:pt x="105938" y="93008"/>
                  </a:cubicBezTo>
                  <a:cubicBezTo>
                    <a:pt x="102719" y="93668"/>
                    <a:pt x="99583" y="93998"/>
                    <a:pt x="96612" y="93833"/>
                  </a:cubicBezTo>
                  <a:cubicBezTo>
                    <a:pt x="90175" y="93338"/>
                    <a:pt x="83738" y="93998"/>
                    <a:pt x="77384" y="93916"/>
                  </a:cubicBezTo>
                  <a:cubicBezTo>
                    <a:pt x="65417" y="93916"/>
                    <a:pt x="53451" y="94246"/>
                    <a:pt x="41484" y="93751"/>
                  </a:cubicBezTo>
                  <a:cubicBezTo>
                    <a:pt x="35130" y="93503"/>
                    <a:pt x="31581" y="96804"/>
                    <a:pt x="27785" y="99610"/>
                  </a:cubicBezTo>
                  <a:cubicBezTo>
                    <a:pt x="26217" y="100766"/>
                    <a:pt x="26629" y="104067"/>
                    <a:pt x="26547" y="106378"/>
                  </a:cubicBezTo>
                  <a:cubicBezTo>
                    <a:pt x="26547" y="108606"/>
                    <a:pt x="27620" y="110834"/>
                    <a:pt x="27372" y="112980"/>
                  </a:cubicBezTo>
                  <a:cubicBezTo>
                    <a:pt x="27290" y="114053"/>
                    <a:pt x="25474" y="115703"/>
                    <a:pt x="24319" y="115785"/>
                  </a:cubicBezTo>
                  <a:cubicBezTo>
                    <a:pt x="23163" y="115785"/>
                    <a:pt x="20935" y="114465"/>
                    <a:pt x="20687" y="113475"/>
                  </a:cubicBezTo>
                  <a:cubicBezTo>
                    <a:pt x="17386" y="102004"/>
                    <a:pt x="14580" y="90450"/>
                    <a:pt x="10784" y="79143"/>
                  </a:cubicBezTo>
                  <a:cubicBezTo>
                    <a:pt x="9794" y="76173"/>
                    <a:pt x="10124" y="72789"/>
                    <a:pt x="9216" y="69818"/>
                  </a:cubicBezTo>
                  <a:cubicBezTo>
                    <a:pt x="8061" y="66187"/>
                    <a:pt x="6163" y="62721"/>
                    <a:pt x="4512" y="59255"/>
                  </a:cubicBezTo>
                  <a:cubicBezTo>
                    <a:pt x="3357" y="56944"/>
                    <a:pt x="1871" y="54715"/>
                    <a:pt x="551" y="52487"/>
                  </a:cubicBezTo>
                  <a:cubicBezTo>
                    <a:pt x="303" y="52157"/>
                    <a:pt x="221" y="51827"/>
                    <a:pt x="138" y="51497"/>
                  </a:cubicBezTo>
                  <a:cubicBezTo>
                    <a:pt x="-357" y="49846"/>
                    <a:pt x="468" y="48856"/>
                    <a:pt x="2779" y="48774"/>
                  </a:cubicBezTo>
                  <a:cubicBezTo>
                    <a:pt x="12187" y="48278"/>
                    <a:pt x="21595" y="47948"/>
                    <a:pt x="31003" y="47536"/>
                  </a:cubicBezTo>
                  <a:cubicBezTo>
                    <a:pt x="33314" y="47453"/>
                    <a:pt x="34304" y="48196"/>
                    <a:pt x="32571" y="49764"/>
                  </a:cubicBezTo>
                  <a:cubicBezTo>
                    <a:pt x="30921" y="51249"/>
                    <a:pt x="29270" y="52487"/>
                    <a:pt x="31333" y="54633"/>
                  </a:cubicBezTo>
                  <a:cubicBezTo>
                    <a:pt x="31498" y="54798"/>
                    <a:pt x="31581" y="55293"/>
                    <a:pt x="31498" y="55458"/>
                  </a:cubicBezTo>
                  <a:cubicBezTo>
                    <a:pt x="27702" y="58924"/>
                    <a:pt x="29683" y="62638"/>
                    <a:pt x="30426" y="66434"/>
                  </a:cubicBezTo>
                  <a:cubicBezTo>
                    <a:pt x="31251" y="70478"/>
                    <a:pt x="31333" y="74605"/>
                    <a:pt x="31994" y="78731"/>
                  </a:cubicBezTo>
                  <a:cubicBezTo>
                    <a:pt x="32654" y="82857"/>
                    <a:pt x="37028" y="84755"/>
                    <a:pt x="41814" y="83022"/>
                  </a:cubicBezTo>
                  <a:cubicBezTo>
                    <a:pt x="50645" y="79969"/>
                    <a:pt x="59970" y="78731"/>
                    <a:pt x="69461" y="77741"/>
                  </a:cubicBezTo>
                  <a:cubicBezTo>
                    <a:pt x="83243" y="76173"/>
                    <a:pt x="96942" y="74440"/>
                    <a:pt x="110229" y="70808"/>
                  </a:cubicBezTo>
                  <a:cubicBezTo>
                    <a:pt x="116006" y="69240"/>
                    <a:pt x="121288" y="66352"/>
                    <a:pt x="127395" y="65857"/>
                  </a:cubicBezTo>
                  <a:cubicBezTo>
                    <a:pt x="130779" y="65527"/>
                    <a:pt x="134245" y="64949"/>
                    <a:pt x="137546" y="65196"/>
                  </a:cubicBezTo>
                  <a:cubicBezTo>
                    <a:pt x="141012" y="65527"/>
                    <a:pt x="142910" y="63958"/>
                    <a:pt x="144396" y="62061"/>
                  </a:cubicBezTo>
                  <a:cubicBezTo>
                    <a:pt x="145798" y="60327"/>
                    <a:pt x="147201" y="58017"/>
                    <a:pt x="146789" y="56201"/>
                  </a:cubicBezTo>
                  <a:cubicBezTo>
                    <a:pt x="146541" y="54880"/>
                    <a:pt x="145798" y="52240"/>
                    <a:pt x="142745" y="52240"/>
                  </a:cubicBezTo>
                  <a:lnTo>
                    <a:pt x="143818" y="39778"/>
                  </a:lnTo>
                  <a:cubicBezTo>
                    <a:pt x="145056" y="39861"/>
                    <a:pt x="146294" y="40026"/>
                    <a:pt x="147614" y="40108"/>
                  </a:cubicBezTo>
                  <a:cubicBezTo>
                    <a:pt x="150255" y="40356"/>
                    <a:pt x="152896" y="40521"/>
                    <a:pt x="155619" y="40603"/>
                  </a:cubicBezTo>
                  <a:cubicBezTo>
                    <a:pt x="162552" y="40768"/>
                    <a:pt x="166925" y="36972"/>
                    <a:pt x="167008" y="31360"/>
                  </a:cubicBezTo>
                  <a:cubicBezTo>
                    <a:pt x="167008" y="25583"/>
                    <a:pt x="166843" y="19724"/>
                    <a:pt x="167008" y="13947"/>
                  </a:cubicBezTo>
                  <a:cubicBezTo>
                    <a:pt x="167173" y="10068"/>
                    <a:pt x="167751" y="6107"/>
                    <a:pt x="168411" y="2228"/>
                  </a:cubicBezTo>
                  <a:cubicBezTo>
                    <a:pt x="168576" y="1403"/>
                    <a:pt x="169731" y="743"/>
                    <a:pt x="170392" y="0"/>
                  </a:cubicBezTo>
                  <a:cubicBezTo>
                    <a:pt x="170722" y="660"/>
                    <a:pt x="171052" y="1320"/>
                    <a:pt x="171382" y="1981"/>
                  </a:cubicBezTo>
                  <a:cubicBezTo>
                    <a:pt x="171712" y="2641"/>
                    <a:pt x="172372" y="3219"/>
                    <a:pt x="172455" y="3961"/>
                  </a:cubicBezTo>
                  <a:cubicBezTo>
                    <a:pt x="173032" y="9408"/>
                    <a:pt x="173940" y="14855"/>
                    <a:pt x="173693" y="20302"/>
                  </a:cubicBezTo>
                  <a:cubicBezTo>
                    <a:pt x="173528" y="23850"/>
                    <a:pt x="175508" y="27234"/>
                    <a:pt x="174105" y="31030"/>
                  </a:cubicBezTo>
                  <a:cubicBezTo>
                    <a:pt x="172950" y="34084"/>
                    <a:pt x="177406" y="35487"/>
                    <a:pt x="179965" y="36807"/>
                  </a:cubicBezTo>
                  <a:cubicBezTo>
                    <a:pt x="182028" y="37963"/>
                    <a:pt x="184999" y="38293"/>
                    <a:pt x="187557" y="38293"/>
                  </a:cubicBezTo>
                  <a:cubicBezTo>
                    <a:pt x="207529" y="38788"/>
                    <a:pt x="227500" y="39200"/>
                    <a:pt x="247472" y="39448"/>
                  </a:cubicBezTo>
                  <a:cubicBezTo>
                    <a:pt x="253826" y="39448"/>
                    <a:pt x="260181" y="38705"/>
                    <a:pt x="266618" y="38375"/>
                  </a:cubicBezTo>
                  <a:cubicBezTo>
                    <a:pt x="270332" y="38210"/>
                    <a:pt x="273468" y="38788"/>
                    <a:pt x="275366" y="42171"/>
                  </a:cubicBezTo>
                  <a:cubicBezTo>
                    <a:pt x="276934" y="44977"/>
                    <a:pt x="281968" y="45225"/>
                    <a:pt x="283124" y="42667"/>
                  </a:cubicBezTo>
                  <a:cubicBezTo>
                    <a:pt x="285104" y="37963"/>
                    <a:pt x="290303" y="38788"/>
                    <a:pt x="293687" y="38623"/>
                  </a:cubicBezTo>
                  <a:cubicBezTo>
                    <a:pt x="302682" y="38045"/>
                    <a:pt x="311265" y="36064"/>
                    <a:pt x="320096" y="35074"/>
                  </a:cubicBezTo>
                  <a:cubicBezTo>
                    <a:pt x="329834" y="34001"/>
                    <a:pt x="339820" y="34166"/>
                    <a:pt x="349723" y="33754"/>
                  </a:cubicBezTo>
                  <a:cubicBezTo>
                    <a:pt x="350136" y="33754"/>
                    <a:pt x="350548" y="33919"/>
                    <a:pt x="350961" y="34084"/>
                  </a:cubicBezTo>
                  <a:cubicBezTo>
                    <a:pt x="350631" y="34497"/>
                    <a:pt x="350466" y="35074"/>
                    <a:pt x="350053" y="35322"/>
                  </a:cubicBezTo>
                  <a:cubicBezTo>
                    <a:pt x="346092" y="37715"/>
                    <a:pt x="341223" y="38127"/>
                    <a:pt x="336849" y="38293"/>
                  </a:cubicBezTo>
                  <a:cubicBezTo>
                    <a:pt x="327853" y="38623"/>
                    <a:pt x="319435" y="41264"/>
                    <a:pt x="310688" y="42419"/>
                  </a:cubicBezTo>
                  <a:cubicBezTo>
                    <a:pt x="304581" y="43244"/>
                    <a:pt x="298556" y="44482"/>
                    <a:pt x="292532" y="45473"/>
                  </a:cubicBezTo>
                  <a:cubicBezTo>
                    <a:pt x="292119" y="45473"/>
                    <a:pt x="291459" y="45390"/>
                    <a:pt x="291129" y="45473"/>
                  </a:cubicBezTo>
                  <a:cubicBezTo>
                    <a:pt x="283536" y="48774"/>
                    <a:pt x="275283" y="47618"/>
                    <a:pt x="267196" y="47783"/>
                  </a:cubicBezTo>
                  <a:cubicBezTo>
                    <a:pt x="266866" y="47783"/>
                    <a:pt x="266536" y="47783"/>
                    <a:pt x="266206" y="47783"/>
                  </a:cubicBezTo>
                  <a:cubicBezTo>
                    <a:pt x="265133" y="47783"/>
                    <a:pt x="263730" y="47783"/>
                    <a:pt x="262904" y="48196"/>
                  </a:cubicBezTo>
                  <a:cubicBezTo>
                    <a:pt x="254899" y="52322"/>
                    <a:pt x="245904" y="52405"/>
                    <a:pt x="236908" y="52487"/>
                  </a:cubicBezTo>
                  <a:cubicBezTo>
                    <a:pt x="230719" y="52487"/>
                    <a:pt x="226840" y="57109"/>
                    <a:pt x="228903" y="61978"/>
                  </a:cubicBezTo>
                  <a:cubicBezTo>
                    <a:pt x="229233" y="62886"/>
                    <a:pt x="230636" y="63546"/>
                    <a:pt x="231709" y="64041"/>
                  </a:cubicBezTo>
                  <a:cubicBezTo>
                    <a:pt x="237404" y="66764"/>
                    <a:pt x="243758" y="65692"/>
                    <a:pt x="249453" y="64784"/>
                  </a:cubicBezTo>
                  <a:cubicBezTo>
                    <a:pt x="256550" y="63629"/>
                    <a:pt x="263482" y="62308"/>
                    <a:pt x="270497" y="61318"/>
                  </a:cubicBezTo>
                  <a:cubicBezTo>
                    <a:pt x="273715" y="60905"/>
                    <a:pt x="277017" y="60492"/>
                    <a:pt x="280318" y="60245"/>
                  </a:cubicBezTo>
                  <a:cubicBezTo>
                    <a:pt x="294017" y="59172"/>
                    <a:pt x="307634" y="59667"/>
                    <a:pt x="321251" y="59585"/>
                  </a:cubicBezTo>
                  <a:cubicBezTo>
                    <a:pt x="327193" y="59585"/>
                    <a:pt x="333135" y="61070"/>
                    <a:pt x="339159" y="61648"/>
                  </a:cubicBezTo>
                  <a:cubicBezTo>
                    <a:pt x="347907" y="62556"/>
                    <a:pt x="356655" y="63133"/>
                    <a:pt x="365403" y="64124"/>
                  </a:cubicBezTo>
                  <a:cubicBezTo>
                    <a:pt x="365733" y="64124"/>
                    <a:pt x="365981" y="64124"/>
                    <a:pt x="366228" y="6412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4" name="フリーフォーム: 図形 123">
              <a:extLst>
                <a:ext uri="{FF2B5EF4-FFF2-40B4-BE49-F238E27FC236}">
                  <a16:creationId xmlns:a16="http://schemas.microsoft.com/office/drawing/2014/main" id="{A60973F7-FB0F-6009-D816-E0F40DB59B84}"/>
                </a:ext>
              </a:extLst>
            </p:cNvPr>
            <p:cNvSpPr/>
            <p:nvPr/>
          </p:nvSpPr>
          <p:spPr>
            <a:xfrm>
              <a:off x="3338136" y="4209992"/>
              <a:ext cx="90406" cy="62051"/>
            </a:xfrm>
            <a:custGeom>
              <a:avLst/>
              <a:gdLst>
                <a:gd name="connsiteX0" fmla="*/ 90340 w 90406"/>
                <a:gd name="connsiteY0" fmla="*/ 40729 h 62051"/>
                <a:gd name="connsiteX1" fmla="*/ 90092 w 90406"/>
                <a:gd name="connsiteY1" fmla="*/ 44113 h 62051"/>
                <a:gd name="connsiteX2" fmla="*/ 89019 w 90406"/>
                <a:gd name="connsiteY2" fmla="*/ 48982 h 62051"/>
                <a:gd name="connsiteX3" fmla="*/ 72019 w 90406"/>
                <a:gd name="connsiteY3" fmla="*/ 61939 h 62051"/>
                <a:gd name="connsiteX4" fmla="*/ 50974 w 90406"/>
                <a:gd name="connsiteY4" fmla="*/ 59133 h 62051"/>
                <a:gd name="connsiteX5" fmla="*/ 37605 w 90406"/>
                <a:gd name="connsiteY5" fmla="*/ 58637 h 62051"/>
                <a:gd name="connsiteX6" fmla="*/ 8473 w 90406"/>
                <a:gd name="connsiteY6" fmla="*/ 60783 h 62051"/>
                <a:gd name="connsiteX7" fmla="*/ 3191 w 90406"/>
                <a:gd name="connsiteY7" fmla="*/ 57317 h 62051"/>
                <a:gd name="connsiteX8" fmla="*/ 1871 w 90406"/>
                <a:gd name="connsiteY8" fmla="*/ 35117 h 62051"/>
                <a:gd name="connsiteX9" fmla="*/ 4429 w 90406"/>
                <a:gd name="connsiteY9" fmla="*/ 23894 h 62051"/>
                <a:gd name="connsiteX10" fmla="*/ 2448 w 90406"/>
                <a:gd name="connsiteY10" fmla="*/ 16466 h 62051"/>
                <a:gd name="connsiteX11" fmla="*/ 963 w 90406"/>
                <a:gd name="connsiteY11" fmla="*/ 4087 h 62051"/>
                <a:gd name="connsiteX12" fmla="*/ 5172 w 90406"/>
                <a:gd name="connsiteY12" fmla="*/ 1529 h 62051"/>
                <a:gd name="connsiteX13" fmla="*/ 20687 w 90406"/>
                <a:gd name="connsiteY13" fmla="*/ 1694 h 62051"/>
                <a:gd name="connsiteX14" fmla="*/ 55266 w 90406"/>
                <a:gd name="connsiteY14" fmla="*/ 43 h 62051"/>
                <a:gd name="connsiteX15" fmla="*/ 82747 w 90406"/>
                <a:gd name="connsiteY15" fmla="*/ 621 h 62051"/>
                <a:gd name="connsiteX16" fmla="*/ 89019 w 90406"/>
                <a:gd name="connsiteY16" fmla="*/ 6315 h 62051"/>
                <a:gd name="connsiteX17" fmla="*/ 89019 w 90406"/>
                <a:gd name="connsiteY17" fmla="*/ 14981 h 62051"/>
                <a:gd name="connsiteX18" fmla="*/ 89019 w 90406"/>
                <a:gd name="connsiteY18" fmla="*/ 33797 h 62051"/>
                <a:gd name="connsiteX19" fmla="*/ 90340 w 90406"/>
                <a:gd name="connsiteY19" fmla="*/ 40894 h 62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0406" h="62051">
                  <a:moveTo>
                    <a:pt x="90340" y="40729"/>
                  </a:moveTo>
                  <a:cubicBezTo>
                    <a:pt x="90505" y="41885"/>
                    <a:pt x="90340" y="43040"/>
                    <a:pt x="90092" y="44113"/>
                  </a:cubicBezTo>
                  <a:cubicBezTo>
                    <a:pt x="89762" y="45763"/>
                    <a:pt x="89019" y="47331"/>
                    <a:pt x="89019" y="48982"/>
                  </a:cubicBezTo>
                  <a:cubicBezTo>
                    <a:pt x="88854" y="58225"/>
                    <a:pt x="83077" y="62846"/>
                    <a:pt x="72019" y="61939"/>
                  </a:cubicBezTo>
                  <a:cubicBezTo>
                    <a:pt x="64921" y="61361"/>
                    <a:pt x="57989" y="60040"/>
                    <a:pt x="50974" y="59133"/>
                  </a:cubicBezTo>
                  <a:cubicBezTo>
                    <a:pt x="46023" y="58555"/>
                    <a:pt x="41649" y="57977"/>
                    <a:pt x="37605" y="58637"/>
                  </a:cubicBezTo>
                  <a:cubicBezTo>
                    <a:pt x="27949" y="60206"/>
                    <a:pt x="18046" y="58637"/>
                    <a:pt x="8473" y="60783"/>
                  </a:cubicBezTo>
                  <a:cubicBezTo>
                    <a:pt x="5832" y="61444"/>
                    <a:pt x="3356" y="59876"/>
                    <a:pt x="3191" y="57317"/>
                  </a:cubicBezTo>
                  <a:cubicBezTo>
                    <a:pt x="2531" y="49972"/>
                    <a:pt x="1788" y="42545"/>
                    <a:pt x="1871" y="35117"/>
                  </a:cubicBezTo>
                  <a:cubicBezTo>
                    <a:pt x="1871" y="31404"/>
                    <a:pt x="3934" y="27690"/>
                    <a:pt x="4429" y="23894"/>
                  </a:cubicBezTo>
                  <a:cubicBezTo>
                    <a:pt x="4759" y="21418"/>
                    <a:pt x="4924" y="18942"/>
                    <a:pt x="2448" y="16466"/>
                  </a:cubicBezTo>
                  <a:cubicBezTo>
                    <a:pt x="-1100" y="12918"/>
                    <a:pt x="-27" y="8296"/>
                    <a:pt x="963" y="4087"/>
                  </a:cubicBezTo>
                  <a:cubicBezTo>
                    <a:pt x="1376" y="2437"/>
                    <a:pt x="2448" y="1364"/>
                    <a:pt x="5172" y="1529"/>
                  </a:cubicBezTo>
                  <a:cubicBezTo>
                    <a:pt x="10288" y="1859"/>
                    <a:pt x="15488" y="1446"/>
                    <a:pt x="20687" y="1694"/>
                  </a:cubicBezTo>
                  <a:cubicBezTo>
                    <a:pt x="32323" y="2189"/>
                    <a:pt x="43712" y="208"/>
                    <a:pt x="55266" y="43"/>
                  </a:cubicBezTo>
                  <a:cubicBezTo>
                    <a:pt x="64426" y="-122"/>
                    <a:pt x="73587" y="208"/>
                    <a:pt x="82747" y="621"/>
                  </a:cubicBezTo>
                  <a:cubicBezTo>
                    <a:pt x="87286" y="786"/>
                    <a:pt x="89019" y="2602"/>
                    <a:pt x="89019" y="6315"/>
                  </a:cubicBezTo>
                  <a:cubicBezTo>
                    <a:pt x="89019" y="9204"/>
                    <a:pt x="88689" y="12175"/>
                    <a:pt x="89019" y="14981"/>
                  </a:cubicBezTo>
                  <a:cubicBezTo>
                    <a:pt x="89762" y="21253"/>
                    <a:pt x="88772" y="27525"/>
                    <a:pt x="89019" y="33797"/>
                  </a:cubicBezTo>
                  <a:cubicBezTo>
                    <a:pt x="89102" y="36190"/>
                    <a:pt x="90010" y="38501"/>
                    <a:pt x="90340" y="4089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5" name="フリーフォーム: 図形 124">
              <a:extLst>
                <a:ext uri="{FF2B5EF4-FFF2-40B4-BE49-F238E27FC236}">
                  <a16:creationId xmlns:a16="http://schemas.microsoft.com/office/drawing/2014/main" id="{0D09BF9D-8B76-51A4-3770-72DCDB6F2DAB}"/>
                </a:ext>
              </a:extLst>
            </p:cNvPr>
            <p:cNvSpPr/>
            <p:nvPr/>
          </p:nvSpPr>
          <p:spPr>
            <a:xfrm>
              <a:off x="3373595" y="4053533"/>
              <a:ext cx="29655" cy="72757"/>
            </a:xfrm>
            <a:custGeom>
              <a:avLst/>
              <a:gdLst>
                <a:gd name="connsiteX0" fmla="*/ 29215 w 29655"/>
                <a:gd name="connsiteY0" fmla="*/ 67621 h 72757"/>
                <a:gd name="connsiteX1" fmla="*/ 26904 w 29655"/>
                <a:gd name="connsiteY1" fmla="*/ 72242 h 72757"/>
                <a:gd name="connsiteX2" fmla="*/ 20880 w 29655"/>
                <a:gd name="connsiteY2" fmla="*/ 72160 h 72757"/>
                <a:gd name="connsiteX3" fmla="*/ 15103 w 29655"/>
                <a:gd name="connsiteY3" fmla="*/ 65475 h 72757"/>
                <a:gd name="connsiteX4" fmla="*/ 9904 w 29655"/>
                <a:gd name="connsiteY4" fmla="*/ 52271 h 72757"/>
                <a:gd name="connsiteX5" fmla="*/ 5447 w 29655"/>
                <a:gd name="connsiteY5" fmla="*/ 35270 h 72757"/>
                <a:gd name="connsiteX6" fmla="*/ 2724 w 29655"/>
                <a:gd name="connsiteY6" fmla="*/ 24046 h 72757"/>
                <a:gd name="connsiteX7" fmla="*/ 166 w 29655"/>
                <a:gd name="connsiteY7" fmla="*/ 6963 h 72757"/>
                <a:gd name="connsiteX8" fmla="*/ 6438 w 29655"/>
                <a:gd name="connsiteY8" fmla="*/ 31 h 72757"/>
                <a:gd name="connsiteX9" fmla="*/ 14030 w 29655"/>
                <a:gd name="connsiteY9" fmla="*/ 6551 h 72757"/>
                <a:gd name="connsiteX10" fmla="*/ 14360 w 29655"/>
                <a:gd name="connsiteY10" fmla="*/ 12245 h 72757"/>
                <a:gd name="connsiteX11" fmla="*/ 13948 w 29655"/>
                <a:gd name="connsiteY11" fmla="*/ 16619 h 72757"/>
                <a:gd name="connsiteX12" fmla="*/ 15846 w 29655"/>
                <a:gd name="connsiteY12" fmla="*/ 36343 h 72757"/>
                <a:gd name="connsiteX13" fmla="*/ 20715 w 29655"/>
                <a:gd name="connsiteY13" fmla="*/ 50290 h 72757"/>
                <a:gd name="connsiteX14" fmla="*/ 29215 w 29655"/>
                <a:gd name="connsiteY14" fmla="*/ 67703 h 7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655" h="72757">
                  <a:moveTo>
                    <a:pt x="29215" y="67621"/>
                  </a:moveTo>
                  <a:cubicBezTo>
                    <a:pt x="30453" y="70014"/>
                    <a:pt x="28885" y="71582"/>
                    <a:pt x="26904" y="72242"/>
                  </a:cubicBezTo>
                  <a:cubicBezTo>
                    <a:pt x="25171" y="72902"/>
                    <a:pt x="22200" y="72985"/>
                    <a:pt x="20880" y="72160"/>
                  </a:cubicBezTo>
                  <a:cubicBezTo>
                    <a:pt x="18322" y="70509"/>
                    <a:pt x="15763" y="68776"/>
                    <a:pt x="15103" y="65475"/>
                  </a:cubicBezTo>
                  <a:cubicBezTo>
                    <a:pt x="14113" y="61101"/>
                    <a:pt x="11720" y="57057"/>
                    <a:pt x="9904" y="52271"/>
                  </a:cubicBezTo>
                  <a:cubicBezTo>
                    <a:pt x="8418" y="46164"/>
                    <a:pt x="6850" y="40717"/>
                    <a:pt x="5447" y="35270"/>
                  </a:cubicBezTo>
                  <a:cubicBezTo>
                    <a:pt x="4457" y="31556"/>
                    <a:pt x="4292" y="27595"/>
                    <a:pt x="2724" y="24046"/>
                  </a:cubicBezTo>
                  <a:cubicBezTo>
                    <a:pt x="166" y="18435"/>
                    <a:pt x="2972" y="12493"/>
                    <a:pt x="166" y="6963"/>
                  </a:cubicBezTo>
                  <a:cubicBezTo>
                    <a:pt x="-907" y="4735"/>
                    <a:pt x="3467" y="444"/>
                    <a:pt x="6438" y="31"/>
                  </a:cubicBezTo>
                  <a:cubicBezTo>
                    <a:pt x="9244" y="-382"/>
                    <a:pt x="13700" y="3415"/>
                    <a:pt x="14030" y="6551"/>
                  </a:cubicBezTo>
                  <a:cubicBezTo>
                    <a:pt x="14195" y="8449"/>
                    <a:pt x="13288" y="10842"/>
                    <a:pt x="14360" y="12245"/>
                  </a:cubicBezTo>
                  <a:cubicBezTo>
                    <a:pt x="15846" y="14143"/>
                    <a:pt x="13700" y="15134"/>
                    <a:pt x="13948" y="16619"/>
                  </a:cubicBezTo>
                  <a:cubicBezTo>
                    <a:pt x="14773" y="23221"/>
                    <a:pt x="13948" y="30071"/>
                    <a:pt x="15846" y="36343"/>
                  </a:cubicBezTo>
                  <a:cubicBezTo>
                    <a:pt x="17331" y="40965"/>
                    <a:pt x="18487" y="45751"/>
                    <a:pt x="20715" y="50290"/>
                  </a:cubicBezTo>
                  <a:cubicBezTo>
                    <a:pt x="23603" y="56067"/>
                    <a:pt x="26244" y="61926"/>
                    <a:pt x="29215" y="6770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6" name="フリーフォーム: 図形 125">
              <a:extLst>
                <a:ext uri="{FF2B5EF4-FFF2-40B4-BE49-F238E27FC236}">
                  <a16:creationId xmlns:a16="http://schemas.microsoft.com/office/drawing/2014/main" id="{823DB107-72AA-C93D-E323-C5AED39CBAD6}"/>
                </a:ext>
              </a:extLst>
            </p:cNvPr>
            <p:cNvSpPr/>
            <p:nvPr/>
          </p:nvSpPr>
          <p:spPr>
            <a:xfrm>
              <a:off x="3225768" y="4431256"/>
              <a:ext cx="144757" cy="180939"/>
            </a:xfrm>
            <a:custGeom>
              <a:avLst/>
              <a:gdLst>
                <a:gd name="connsiteX0" fmla="*/ 143867 w 144757"/>
                <a:gd name="connsiteY0" fmla="*/ 94116 h 180939"/>
                <a:gd name="connsiteX1" fmla="*/ 143537 w 144757"/>
                <a:gd name="connsiteY1" fmla="*/ 112602 h 180939"/>
                <a:gd name="connsiteX2" fmla="*/ 140896 w 144757"/>
                <a:gd name="connsiteY2" fmla="*/ 118049 h 180939"/>
                <a:gd name="connsiteX3" fmla="*/ 136439 w 144757"/>
                <a:gd name="connsiteY3" fmla="*/ 129272 h 180939"/>
                <a:gd name="connsiteX4" fmla="*/ 134046 w 144757"/>
                <a:gd name="connsiteY4" fmla="*/ 140661 h 180939"/>
                <a:gd name="connsiteX5" fmla="*/ 128022 w 144757"/>
                <a:gd name="connsiteY5" fmla="*/ 163191 h 180939"/>
                <a:gd name="connsiteX6" fmla="*/ 119934 w 144757"/>
                <a:gd name="connsiteY6" fmla="*/ 174332 h 180939"/>
                <a:gd name="connsiteX7" fmla="*/ 116138 w 144757"/>
                <a:gd name="connsiteY7" fmla="*/ 175157 h 180939"/>
                <a:gd name="connsiteX8" fmla="*/ 114652 w 144757"/>
                <a:gd name="connsiteY8" fmla="*/ 176230 h 180939"/>
                <a:gd name="connsiteX9" fmla="*/ 114735 w 144757"/>
                <a:gd name="connsiteY9" fmla="*/ 175157 h 180939"/>
                <a:gd name="connsiteX10" fmla="*/ 114322 w 144757"/>
                <a:gd name="connsiteY10" fmla="*/ 174084 h 180939"/>
                <a:gd name="connsiteX11" fmla="*/ 103676 w 144757"/>
                <a:gd name="connsiteY11" fmla="*/ 175240 h 180939"/>
                <a:gd name="connsiteX12" fmla="*/ 96496 w 144757"/>
                <a:gd name="connsiteY12" fmla="*/ 176395 h 180939"/>
                <a:gd name="connsiteX13" fmla="*/ 72811 w 144757"/>
                <a:gd name="connsiteY13" fmla="*/ 178871 h 180939"/>
                <a:gd name="connsiteX14" fmla="*/ 49456 w 144757"/>
                <a:gd name="connsiteY14" fmla="*/ 179944 h 180939"/>
                <a:gd name="connsiteX15" fmla="*/ 40213 w 144757"/>
                <a:gd name="connsiteY15" fmla="*/ 180934 h 180939"/>
                <a:gd name="connsiteX16" fmla="*/ 28907 w 144757"/>
                <a:gd name="connsiteY16" fmla="*/ 179614 h 180939"/>
                <a:gd name="connsiteX17" fmla="*/ 22635 w 144757"/>
                <a:gd name="connsiteY17" fmla="*/ 174993 h 180939"/>
                <a:gd name="connsiteX18" fmla="*/ 18343 w 144757"/>
                <a:gd name="connsiteY18" fmla="*/ 168308 h 180939"/>
                <a:gd name="connsiteX19" fmla="*/ 18178 w 144757"/>
                <a:gd name="connsiteY19" fmla="*/ 163934 h 180939"/>
                <a:gd name="connsiteX20" fmla="*/ 17765 w 144757"/>
                <a:gd name="connsiteY20" fmla="*/ 160220 h 180939"/>
                <a:gd name="connsiteX21" fmla="*/ 15207 w 144757"/>
                <a:gd name="connsiteY21" fmla="*/ 154361 h 180939"/>
                <a:gd name="connsiteX22" fmla="*/ 14052 w 144757"/>
                <a:gd name="connsiteY22" fmla="*/ 147923 h 180939"/>
                <a:gd name="connsiteX23" fmla="*/ 12649 w 144757"/>
                <a:gd name="connsiteY23" fmla="*/ 140826 h 180939"/>
                <a:gd name="connsiteX24" fmla="*/ 12484 w 144757"/>
                <a:gd name="connsiteY24" fmla="*/ 138598 h 180939"/>
                <a:gd name="connsiteX25" fmla="*/ 9843 w 144757"/>
                <a:gd name="connsiteY25" fmla="*/ 123826 h 180939"/>
                <a:gd name="connsiteX26" fmla="*/ 7037 w 144757"/>
                <a:gd name="connsiteY26" fmla="*/ 105587 h 180939"/>
                <a:gd name="connsiteX27" fmla="*/ 5964 w 144757"/>
                <a:gd name="connsiteY27" fmla="*/ 97829 h 180939"/>
                <a:gd name="connsiteX28" fmla="*/ 8687 w 144757"/>
                <a:gd name="connsiteY28" fmla="*/ 90898 h 180939"/>
                <a:gd name="connsiteX29" fmla="*/ 8440 w 144757"/>
                <a:gd name="connsiteY29" fmla="*/ 81737 h 180939"/>
                <a:gd name="connsiteX30" fmla="*/ 4148 w 144757"/>
                <a:gd name="connsiteY30" fmla="*/ 71586 h 180939"/>
                <a:gd name="connsiteX31" fmla="*/ 2580 w 144757"/>
                <a:gd name="connsiteY31" fmla="*/ 64241 h 180939"/>
                <a:gd name="connsiteX32" fmla="*/ 1508 w 144757"/>
                <a:gd name="connsiteY32" fmla="*/ 56071 h 180939"/>
                <a:gd name="connsiteX33" fmla="*/ 1260 w 144757"/>
                <a:gd name="connsiteY33" fmla="*/ 47406 h 180939"/>
                <a:gd name="connsiteX34" fmla="*/ 105 w 144757"/>
                <a:gd name="connsiteY34" fmla="*/ 30405 h 180939"/>
                <a:gd name="connsiteX35" fmla="*/ 1425 w 144757"/>
                <a:gd name="connsiteY35" fmla="*/ 25701 h 180939"/>
                <a:gd name="connsiteX36" fmla="*/ 6707 w 144757"/>
                <a:gd name="connsiteY36" fmla="*/ 24215 h 180939"/>
                <a:gd name="connsiteX37" fmla="*/ 15702 w 144757"/>
                <a:gd name="connsiteY37" fmla="*/ 28589 h 180939"/>
                <a:gd name="connsiteX38" fmla="*/ 37489 w 144757"/>
                <a:gd name="connsiteY38" fmla="*/ 35769 h 180939"/>
                <a:gd name="connsiteX39" fmla="*/ 49621 w 144757"/>
                <a:gd name="connsiteY39" fmla="*/ 38080 h 180939"/>
                <a:gd name="connsiteX40" fmla="*/ 88904 w 144757"/>
                <a:gd name="connsiteY40" fmla="*/ 28177 h 180939"/>
                <a:gd name="connsiteX41" fmla="*/ 92287 w 144757"/>
                <a:gd name="connsiteY41" fmla="*/ 26609 h 180939"/>
                <a:gd name="connsiteX42" fmla="*/ 103841 w 144757"/>
                <a:gd name="connsiteY42" fmla="*/ 20336 h 180939"/>
                <a:gd name="connsiteX43" fmla="*/ 128682 w 144757"/>
                <a:gd name="connsiteY43" fmla="*/ 1108 h 180939"/>
                <a:gd name="connsiteX44" fmla="*/ 132643 w 144757"/>
                <a:gd name="connsiteY44" fmla="*/ 2016 h 180939"/>
                <a:gd name="connsiteX45" fmla="*/ 133881 w 144757"/>
                <a:gd name="connsiteY45" fmla="*/ 14395 h 180939"/>
                <a:gd name="connsiteX46" fmla="*/ 133716 w 144757"/>
                <a:gd name="connsiteY46" fmla="*/ 17696 h 180939"/>
                <a:gd name="connsiteX47" fmla="*/ 134954 w 144757"/>
                <a:gd name="connsiteY47" fmla="*/ 25454 h 180939"/>
                <a:gd name="connsiteX48" fmla="*/ 135284 w 144757"/>
                <a:gd name="connsiteY48" fmla="*/ 32056 h 180939"/>
                <a:gd name="connsiteX49" fmla="*/ 136522 w 144757"/>
                <a:gd name="connsiteY49" fmla="*/ 43197 h 180939"/>
                <a:gd name="connsiteX50" fmla="*/ 137595 w 144757"/>
                <a:gd name="connsiteY50" fmla="*/ 54420 h 180939"/>
                <a:gd name="connsiteX51" fmla="*/ 140731 w 144757"/>
                <a:gd name="connsiteY51" fmla="*/ 71421 h 180939"/>
                <a:gd name="connsiteX52" fmla="*/ 143784 w 144757"/>
                <a:gd name="connsiteY52" fmla="*/ 94446 h 18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757" h="180939">
                  <a:moveTo>
                    <a:pt x="143867" y="94116"/>
                  </a:moveTo>
                  <a:cubicBezTo>
                    <a:pt x="145682" y="100470"/>
                    <a:pt x="144279" y="106495"/>
                    <a:pt x="143537" y="112602"/>
                  </a:cubicBezTo>
                  <a:cubicBezTo>
                    <a:pt x="143289" y="114500"/>
                    <a:pt x="141639" y="116151"/>
                    <a:pt x="140896" y="118049"/>
                  </a:cubicBezTo>
                  <a:cubicBezTo>
                    <a:pt x="139410" y="121763"/>
                    <a:pt x="138668" y="125889"/>
                    <a:pt x="136439" y="129272"/>
                  </a:cubicBezTo>
                  <a:cubicBezTo>
                    <a:pt x="134046" y="132986"/>
                    <a:pt x="135532" y="136865"/>
                    <a:pt x="134046" y="140661"/>
                  </a:cubicBezTo>
                  <a:cubicBezTo>
                    <a:pt x="131158" y="147923"/>
                    <a:pt x="130332" y="155764"/>
                    <a:pt x="128022" y="163191"/>
                  </a:cubicBezTo>
                  <a:cubicBezTo>
                    <a:pt x="126701" y="167400"/>
                    <a:pt x="124803" y="171691"/>
                    <a:pt x="119934" y="174332"/>
                  </a:cubicBezTo>
                  <a:cubicBezTo>
                    <a:pt x="118861" y="174910"/>
                    <a:pt x="117458" y="174910"/>
                    <a:pt x="116138" y="175157"/>
                  </a:cubicBezTo>
                  <a:cubicBezTo>
                    <a:pt x="115147" y="175488"/>
                    <a:pt x="114900" y="175900"/>
                    <a:pt x="114652" y="176230"/>
                  </a:cubicBezTo>
                  <a:cubicBezTo>
                    <a:pt x="114652" y="175900"/>
                    <a:pt x="114652" y="175488"/>
                    <a:pt x="114735" y="175157"/>
                  </a:cubicBezTo>
                  <a:cubicBezTo>
                    <a:pt x="115065" y="174745"/>
                    <a:pt x="114652" y="174002"/>
                    <a:pt x="114322" y="174084"/>
                  </a:cubicBezTo>
                  <a:cubicBezTo>
                    <a:pt x="110773" y="174415"/>
                    <a:pt x="107225" y="174745"/>
                    <a:pt x="103676" y="175240"/>
                  </a:cubicBezTo>
                  <a:cubicBezTo>
                    <a:pt x="101283" y="175570"/>
                    <a:pt x="98890" y="176148"/>
                    <a:pt x="96496" y="176395"/>
                  </a:cubicBezTo>
                  <a:cubicBezTo>
                    <a:pt x="88574" y="177221"/>
                    <a:pt x="80569" y="177551"/>
                    <a:pt x="72811" y="178871"/>
                  </a:cubicBezTo>
                  <a:cubicBezTo>
                    <a:pt x="64971" y="180109"/>
                    <a:pt x="57213" y="179696"/>
                    <a:pt x="49456" y="179944"/>
                  </a:cubicBezTo>
                  <a:cubicBezTo>
                    <a:pt x="46320" y="180027"/>
                    <a:pt x="43266" y="181017"/>
                    <a:pt x="40213" y="180934"/>
                  </a:cubicBezTo>
                  <a:cubicBezTo>
                    <a:pt x="36417" y="180934"/>
                    <a:pt x="32455" y="180687"/>
                    <a:pt x="28907" y="179614"/>
                  </a:cubicBezTo>
                  <a:cubicBezTo>
                    <a:pt x="26431" y="178871"/>
                    <a:pt x="24285" y="176808"/>
                    <a:pt x="22635" y="174993"/>
                  </a:cubicBezTo>
                  <a:cubicBezTo>
                    <a:pt x="20819" y="173012"/>
                    <a:pt x="19581" y="170618"/>
                    <a:pt x="18343" y="168308"/>
                  </a:cubicBezTo>
                  <a:cubicBezTo>
                    <a:pt x="17683" y="166987"/>
                    <a:pt x="15372" y="165667"/>
                    <a:pt x="18178" y="163934"/>
                  </a:cubicBezTo>
                  <a:cubicBezTo>
                    <a:pt x="18838" y="163521"/>
                    <a:pt x="17930" y="161458"/>
                    <a:pt x="17765" y="160220"/>
                  </a:cubicBezTo>
                  <a:cubicBezTo>
                    <a:pt x="17518" y="158157"/>
                    <a:pt x="13639" y="157414"/>
                    <a:pt x="15207" y="154361"/>
                  </a:cubicBezTo>
                  <a:cubicBezTo>
                    <a:pt x="16115" y="152710"/>
                    <a:pt x="14464" y="150152"/>
                    <a:pt x="14052" y="147923"/>
                  </a:cubicBezTo>
                  <a:cubicBezTo>
                    <a:pt x="13557" y="145530"/>
                    <a:pt x="13061" y="143219"/>
                    <a:pt x="12649" y="140826"/>
                  </a:cubicBezTo>
                  <a:cubicBezTo>
                    <a:pt x="12484" y="140083"/>
                    <a:pt x="12979" y="139093"/>
                    <a:pt x="12484" y="138598"/>
                  </a:cubicBezTo>
                  <a:cubicBezTo>
                    <a:pt x="8770" y="133976"/>
                    <a:pt x="9843" y="128860"/>
                    <a:pt x="9843" y="123826"/>
                  </a:cubicBezTo>
                  <a:cubicBezTo>
                    <a:pt x="9843" y="117636"/>
                    <a:pt x="8770" y="111611"/>
                    <a:pt x="7037" y="105587"/>
                  </a:cubicBezTo>
                  <a:cubicBezTo>
                    <a:pt x="6294" y="103111"/>
                    <a:pt x="7532" y="100553"/>
                    <a:pt x="5964" y="97829"/>
                  </a:cubicBezTo>
                  <a:cubicBezTo>
                    <a:pt x="5056" y="96179"/>
                    <a:pt x="7202" y="93043"/>
                    <a:pt x="8687" y="90898"/>
                  </a:cubicBezTo>
                  <a:cubicBezTo>
                    <a:pt x="10916" y="87679"/>
                    <a:pt x="10833" y="84708"/>
                    <a:pt x="8440" y="81737"/>
                  </a:cubicBezTo>
                  <a:cubicBezTo>
                    <a:pt x="6047" y="78601"/>
                    <a:pt x="3736" y="75547"/>
                    <a:pt x="4148" y="71586"/>
                  </a:cubicBezTo>
                  <a:cubicBezTo>
                    <a:pt x="4479" y="69193"/>
                    <a:pt x="1425" y="67294"/>
                    <a:pt x="2580" y="64241"/>
                  </a:cubicBezTo>
                  <a:cubicBezTo>
                    <a:pt x="3488" y="61848"/>
                    <a:pt x="1673" y="58877"/>
                    <a:pt x="1508" y="56071"/>
                  </a:cubicBezTo>
                  <a:cubicBezTo>
                    <a:pt x="1260" y="53183"/>
                    <a:pt x="2250" y="50047"/>
                    <a:pt x="1260" y="47406"/>
                  </a:cubicBezTo>
                  <a:cubicBezTo>
                    <a:pt x="-721" y="41711"/>
                    <a:pt x="270" y="36099"/>
                    <a:pt x="105" y="30405"/>
                  </a:cubicBezTo>
                  <a:cubicBezTo>
                    <a:pt x="105" y="28837"/>
                    <a:pt x="930" y="27186"/>
                    <a:pt x="1425" y="25701"/>
                  </a:cubicBezTo>
                  <a:cubicBezTo>
                    <a:pt x="2333" y="23225"/>
                    <a:pt x="3653" y="22318"/>
                    <a:pt x="6707" y="24215"/>
                  </a:cubicBezTo>
                  <a:cubicBezTo>
                    <a:pt x="9513" y="25949"/>
                    <a:pt x="12896" y="26939"/>
                    <a:pt x="15702" y="28589"/>
                  </a:cubicBezTo>
                  <a:cubicBezTo>
                    <a:pt x="22222" y="32551"/>
                    <a:pt x="30310" y="33211"/>
                    <a:pt x="37489" y="35769"/>
                  </a:cubicBezTo>
                  <a:cubicBezTo>
                    <a:pt x="41286" y="37090"/>
                    <a:pt x="45577" y="37997"/>
                    <a:pt x="49621" y="38080"/>
                  </a:cubicBezTo>
                  <a:cubicBezTo>
                    <a:pt x="63981" y="38410"/>
                    <a:pt x="77102" y="34944"/>
                    <a:pt x="88904" y="28177"/>
                  </a:cubicBezTo>
                  <a:cubicBezTo>
                    <a:pt x="89977" y="27599"/>
                    <a:pt x="91215" y="27186"/>
                    <a:pt x="92287" y="26609"/>
                  </a:cubicBezTo>
                  <a:cubicBezTo>
                    <a:pt x="96166" y="24545"/>
                    <a:pt x="100458" y="22813"/>
                    <a:pt x="103841" y="20336"/>
                  </a:cubicBezTo>
                  <a:cubicBezTo>
                    <a:pt x="112341" y="14147"/>
                    <a:pt x="120512" y="7627"/>
                    <a:pt x="128682" y="1108"/>
                  </a:cubicBezTo>
                  <a:cubicBezTo>
                    <a:pt x="130993" y="-708"/>
                    <a:pt x="131735" y="-213"/>
                    <a:pt x="132643" y="2016"/>
                  </a:cubicBezTo>
                  <a:cubicBezTo>
                    <a:pt x="134459" y="6059"/>
                    <a:pt x="136192" y="10021"/>
                    <a:pt x="133881" y="14395"/>
                  </a:cubicBezTo>
                  <a:cubicBezTo>
                    <a:pt x="133386" y="15385"/>
                    <a:pt x="133056" y="17036"/>
                    <a:pt x="133716" y="17696"/>
                  </a:cubicBezTo>
                  <a:cubicBezTo>
                    <a:pt x="136027" y="20172"/>
                    <a:pt x="134871" y="22895"/>
                    <a:pt x="134954" y="25454"/>
                  </a:cubicBezTo>
                  <a:cubicBezTo>
                    <a:pt x="134954" y="27599"/>
                    <a:pt x="135449" y="29827"/>
                    <a:pt x="135284" y="32056"/>
                  </a:cubicBezTo>
                  <a:cubicBezTo>
                    <a:pt x="134954" y="35687"/>
                    <a:pt x="135944" y="39483"/>
                    <a:pt x="136522" y="43197"/>
                  </a:cubicBezTo>
                  <a:cubicBezTo>
                    <a:pt x="137100" y="46910"/>
                    <a:pt x="136192" y="50542"/>
                    <a:pt x="137595" y="54420"/>
                  </a:cubicBezTo>
                  <a:cubicBezTo>
                    <a:pt x="139658" y="59785"/>
                    <a:pt x="139493" y="65726"/>
                    <a:pt x="140731" y="71421"/>
                  </a:cubicBezTo>
                  <a:cubicBezTo>
                    <a:pt x="142464" y="79096"/>
                    <a:pt x="141556" y="86936"/>
                    <a:pt x="143784" y="94446"/>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7" name="フリーフォーム: 図形 126">
              <a:extLst>
                <a:ext uri="{FF2B5EF4-FFF2-40B4-BE49-F238E27FC236}">
                  <a16:creationId xmlns:a16="http://schemas.microsoft.com/office/drawing/2014/main" id="{92F9FF58-94AA-968C-2E08-6E4E75007747}"/>
                </a:ext>
              </a:extLst>
            </p:cNvPr>
            <p:cNvSpPr/>
            <p:nvPr/>
          </p:nvSpPr>
          <p:spPr>
            <a:xfrm>
              <a:off x="3165349" y="3892157"/>
              <a:ext cx="203978" cy="127585"/>
            </a:xfrm>
            <a:custGeom>
              <a:avLst/>
              <a:gdLst>
                <a:gd name="connsiteX0" fmla="*/ 200984 w 203978"/>
                <a:gd name="connsiteY0" fmla="*/ 41166 h 127585"/>
                <a:gd name="connsiteX1" fmla="*/ 203378 w 203978"/>
                <a:gd name="connsiteY1" fmla="*/ 47438 h 127585"/>
                <a:gd name="connsiteX2" fmla="*/ 194465 w 203978"/>
                <a:gd name="connsiteY2" fmla="*/ 54453 h 127585"/>
                <a:gd name="connsiteX3" fmla="*/ 172430 w 203978"/>
                <a:gd name="connsiteY3" fmla="*/ 54618 h 127585"/>
                <a:gd name="connsiteX4" fmla="*/ 162279 w 203978"/>
                <a:gd name="connsiteY4" fmla="*/ 55443 h 127585"/>
                <a:gd name="connsiteX5" fmla="*/ 156007 w 203978"/>
                <a:gd name="connsiteY5" fmla="*/ 54535 h 127585"/>
                <a:gd name="connsiteX6" fmla="*/ 131249 w 203978"/>
                <a:gd name="connsiteY6" fmla="*/ 53297 h 127585"/>
                <a:gd name="connsiteX7" fmla="*/ 129186 w 203978"/>
                <a:gd name="connsiteY7" fmla="*/ 53297 h 127585"/>
                <a:gd name="connsiteX8" fmla="*/ 123987 w 203978"/>
                <a:gd name="connsiteY8" fmla="*/ 52885 h 127585"/>
                <a:gd name="connsiteX9" fmla="*/ 126215 w 203978"/>
                <a:gd name="connsiteY9" fmla="*/ 57176 h 127585"/>
                <a:gd name="connsiteX10" fmla="*/ 129433 w 203978"/>
                <a:gd name="connsiteY10" fmla="*/ 67740 h 127585"/>
                <a:gd name="connsiteX11" fmla="*/ 130836 w 203978"/>
                <a:gd name="connsiteY11" fmla="*/ 75332 h 127585"/>
                <a:gd name="connsiteX12" fmla="*/ 132487 w 203978"/>
                <a:gd name="connsiteY12" fmla="*/ 86804 h 127585"/>
                <a:gd name="connsiteX13" fmla="*/ 133312 w 203978"/>
                <a:gd name="connsiteY13" fmla="*/ 87546 h 127585"/>
                <a:gd name="connsiteX14" fmla="*/ 135045 w 203978"/>
                <a:gd name="connsiteY14" fmla="*/ 116596 h 127585"/>
                <a:gd name="connsiteX15" fmla="*/ 129516 w 203978"/>
                <a:gd name="connsiteY15" fmla="*/ 126912 h 127585"/>
                <a:gd name="connsiteX16" fmla="*/ 125472 w 203978"/>
                <a:gd name="connsiteY16" fmla="*/ 127324 h 127585"/>
                <a:gd name="connsiteX17" fmla="*/ 119695 w 203978"/>
                <a:gd name="connsiteY17" fmla="*/ 120639 h 127585"/>
                <a:gd name="connsiteX18" fmla="*/ 111938 w 203978"/>
                <a:gd name="connsiteY18" fmla="*/ 96542 h 127585"/>
                <a:gd name="connsiteX19" fmla="*/ 103932 w 203978"/>
                <a:gd name="connsiteY19" fmla="*/ 73186 h 127585"/>
                <a:gd name="connsiteX20" fmla="*/ 95350 w 203978"/>
                <a:gd name="connsiteY20" fmla="*/ 59900 h 127585"/>
                <a:gd name="connsiteX21" fmla="*/ 89985 w 203978"/>
                <a:gd name="connsiteY21" fmla="*/ 60065 h 127585"/>
                <a:gd name="connsiteX22" fmla="*/ 64732 w 203978"/>
                <a:gd name="connsiteY22" fmla="*/ 80862 h 127585"/>
                <a:gd name="connsiteX23" fmla="*/ 61596 w 203978"/>
                <a:gd name="connsiteY23" fmla="*/ 84410 h 127585"/>
                <a:gd name="connsiteX24" fmla="*/ 38736 w 203978"/>
                <a:gd name="connsiteY24" fmla="*/ 106775 h 127585"/>
                <a:gd name="connsiteX25" fmla="*/ 37251 w 203978"/>
                <a:gd name="connsiteY25" fmla="*/ 108013 h 127585"/>
                <a:gd name="connsiteX26" fmla="*/ 29245 w 203978"/>
                <a:gd name="connsiteY26" fmla="*/ 111314 h 127585"/>
                <a:gd name="connsiteX27" fmla="*/ 22561 w 203978"/>
                <a:gd name="connsiteY27" fmla="*/ 103474 h 127585"/>
                <a:gd name="connsiteX28" fmla="*/ 23964 w 203978"/>
                <a:gd name="connsiteY28" fmla="*/ 96459 h 127585"/>
                <a:gd name="connsiteX29" fmla="*/ 33537 w 203978"/>
                <a:gd name="connsiteY29" fmla="*/ 77065 h 127585"/>
                <a:gd name="connsiteX30" fmla="*/ 60606 w 203978"/>
                <a:gd name="connsiteY30" fmla="*/ 52802 h 127585"/>
                <a:gd name="connsiteX31" fmla="*/ 72160 w 203978"/>
                <a:gd name="connsiteY31" fmla="*/ 41166 h 127585"/>
                <a:gd name="connsiteX32" fmla="*/ 69024 w 203978"/>
                <a:gd name="connsiteY32" fmla="*/ 33161 h 127585"/>
                <a:gd name="connsiteX33" fmla="*/ 65640 w 203978"/>
                <a:gd name="connsiteY33" fmla="*/ 31510 h 127585"/>
                <a:gd name="connsiteX34" fmla="*/ 30236 w 203978"/>
                <a:gd name="connsiteY34" fmla="*/ 16656 h 127585"/>
                <a:gd name="connsiteX35" fmla="*/ 10429 w 203978"/>
                <a:gd name="connsiteY35" fmla="*/ 13932 h 127585"/>
                <a:gd name="connsiteX36" fmla="*/ 7211 w 203978"/>
                <a:gd name="connsiteY36" fmla="*/ 13437 h 127585"/>
                <a:gd name="connsiteX37" fmla="*/ 31 w 203978"/>
                <a:gd name="connsiteY37" fmla="*/ 6752 h 127585"/>
                <a:gd name="connsiteX38" fmla="*/ 9521 w 203978"/>
                <a:gd name="connsiteY38" fmla="*/ 2378 h 127585"/>
                <a:gd name="connsiteX39" fmla="*/ 32381 w 203978"/>
                <a:gd name="connsiteY39" fmla="*/ 6009 h 127585"/>
                <a:gd name="connsiteX40" fmla="*/ 60441 w 203978"/>
                <a:gd name="connsiteY40" fmla="*/ 14592 h 127585"/>
                <a:gd name="connsiteX41" fmla="*/ 82723 w 203978"/>
                <a:gd name="connsiteY41" fmla="*/ 24826 h 127585"/>
                <a:gd name="connsiteX42" fmla="*/ 85776 w 203978"/>
                <a:gd name="connsiteY42" fmla="*/ 28869 h 127585"/>
                <a:gd name="connsiteX43" fmla="*/ 91141 w 203978"/>
                <a:gd name="connsiteY43" fmla="*/ 32583 h 127585"/>
                <a:gd name="connsiteX44" fmla="*/ 99724 w 203978"/>
                <a:gd name="connsiteY44" fmla="*/ 33656 h 127585"/>
                <a:gd name="connsiteX45" fmla="*/ 102860 w 203978"/>
                <a:gd name="connsiteY45" fmla="*/ 32996 h 127585"/>
                <a:gd name="connsiteX46" fmla="*/ 121428 w 203978"/>
                <a:gd name="connsiteY46" fmla="*/ 17481 h 127585"/>
                <a:gd name="connsiteX47" fmla="*/ 144371 w 203978"/>
                <a:gd name="connsiteY47" fmla="*/ 1058 h 127585"/>
                <a:gd name="connsiteX48" fmla="*/ 150643 w 203978"/>
                <a:gd name="connsiteY48" fmla="*/ 563 h 127585"/>
                <a:gd name="connsiteX49" fmla="*/ 152046 w 203978"/>
                <a:gd name="connsiteY49" fmla="*/ 5762 h 127585"/>
                <a:gd name="connsiteX50" fmla="*/ 146351 w 203978"/>
                <a:gd name="connsiteY50" fmla="*/ 14922 h 127585"/>
                <a:gd name="connsiteX51" fmla="*/ 140327 w 203978"/>
                <a:gd name="connsiteY51" fmla="*/ 20947 h 127585"/>
                <a:gd name="connsiteX52" fmla="*/ 143050 w 203978"/>
                <a:gd name="connsiteY52" fmla="*/ 25733 h 127585"/>
                <a:gd name="connsiteX53" fmla="*/ 167066 w 203978"/>
                <a:gd name="connsiteY53" fmla="*/ 26971 h 127585"/>
                <a:gd name="connsiteX54" fmla="*/ 193474 w 203978"/>
                <a:gd name="connsiteY54" fmla="*/ 35884 h 127585"/>
                <a:gd name="connsiteX55" fmla="*/ 201232 w 203978"/>
                <a:gd name="connsiteY55" fmla="*/ 41331 h 127585"/>
                <a:gd name="connsiteX56" fmla="*/ 185634 w 203978"/>
                <a:gd name="connsiteY56" fmla="*/ 44220 h 127585"/>
                <a:gd name="connsiteX57" fmla="*/ 184314 w 203978"/>
                <a:gd name="connsiteY57" fmla="*/ 42404 h 127585"/>
                <a:gd name="connsiteX58" fmla="*/ 163022 w 203978"/>
                <a:gd name="connsiteY58" fmla="*/ 35967 h 127585"/>
                <a:gd name="connsiteX59" fmla="*/ 137769 w 203978"/>
                <a:gd name="connsiteY59" fmla="*/ 35967 h 127585"/>
                <a:gd name="connsiteX60" fmla="*/ 123244 w 203978"/>
                <a:gd name="connsiteY60" fmla="*/ 40506 h 127585"/>
                <a:gd name="connsiteX61" fmla="*/ 122419 w 203978"/>
                <a:gd name="connsiteY61" fmla="*/ 41826 h 127585"/>
                <a:gd name="connsiteX62" fmla="*/ 124317 w 203978"/>
                <a:gd name="connsiteY62" fmla="*/ 42899 h 127585"/>
                <a:gd name="connsiteX63" fmla="*/ 140574 w 203978"/>
                <a:gd name="connsiteY63" fmla="*/ 44137 h 127585"/>
                <a:gd name="connsiteX64" fmla="*/ 144206 w 203978"/>
                <a:gd name="connsiteY64" fmla="*/ 45292 h 127585"/>
                <a:gd name="connsiteX65" fmla="*/ 152871 w 203978"/>
                <a:gd name="connsiteY65" fmla="*/ 46365 h 127585"/>
                <a:gd name="connsiteX66" fmla="*/ 156255 w 203978"/>
                <a:gd name="connsiteY66" fmla="*/ 46365 h 127585"/>
                <a:gd name="connsiteX67" fmla="*/ 167643 w 203978"/>
                <a:gd name="connsiteY67" fmla="*/ 45292 h 127585"/>
                <a:gd name="connsiteX68" fmla="*/ 183076 w 203978"/>
                <a:gd name="connsiteY68" fmla="*/ 45210 h 127585"/>
                <a:gd name="connsiteX69" fmla="*/ 185799 w 203978"/>
                <a:gd name="connsiteY69" fmla="*/ 44302 h 127585"/>
                <a:gd name="connsiteX70" fmla="*/ 122253 w 203978"/>
                <a:gd name="connsiteY70" fmla="*/ 89032 h 127585"/>
                <a:gd name="connsiteX71" fmla="*/ 118622 w 203978"/>
                <a:gd name="connsiteY71" fmla="*/ 64769 h 127585"/>
                <a:gd name="connsiteX72" fmla="*/ 110617 w 203978"/>
                <a:gd name="connsiteY72" fmla="*/ 53627 h 127585"/>
                <a:gd name="connsiteX73" fmla="*/ 105748 w 203978"/>
                <a:gd name="connsiteY73" fmla="*/ 52142 h 127585"/>
                <a:gd name="connsiteX74" fmla="*/ 104428 w 203978"/>
                <a:gd name="connsiteY74" fmla="*/ 54288 h 127585"/>
                <a:gd name="connsiteX75" fmla="*/ 113093 w 203978"/>
                <a:gd name="connsiteY75" fmla="*/ 67244 h 127585"/>
                <a:gd name="connsiteX76" fmla="*/ 116642 w 203978"/>
                <a:gd name="connsiteY76" fmla="*/ 78221 h 127585"/>
                <a:gd name="connsiteX77" fmla="*/ 120850 w 203978"/>
                <a:gd name="connsiteY77" fmla="*/ 88949 h 127585"/>
                <a:gd name="connsiteX78" fmla="*/ 121511 w 203978"/>
                <a:gd name="connsiteY78" fmla="*/ 90434 h 127585"/>
                <a:gd name="connsiteX79" fmla="*/ 122253 w 203978"/>
                <a:gd name="connsiteY79" fmla="*/ 89032 h 127585"/>
                <a:gd name="connsiteX80" fmla="*/ 98321 w 203978"/>
                <a:gd name="connsiteY80" fmla="*/ 46860 h 127585"/>
                <a:gd name="connsiteX81" fmla="*/ 96835 w 203978"/>
                <a:gd name="connsiteY81" fmla="*/ 45622 h 127585"/>
                <a:gd name="connsiteX82" fmla="*/ 88747 w 203978"/>
                <a:gd name="connsiteY82" fmla="*/ 42239 h 127585"/>
                <a:gd name="connsiteX83" fmla="*/ 82806 w 203978"/>
                <a:gd name="connsiteY83" fmla="*/ 43477 h 127585"/>
                <a:gd name="connsiteX84" fmla="*/ 80082 w 203978"/>
                <a:gd name="connsiteY84" fmla="*/ 46860 h 127585"/>
                <a:gd name="connsiteX85" fmla="*/ 79092 w 203978"/>
                <a:gd name="connsiteY85" fmla="*/ 48841 h 127585"/>
                <a:gd name="connsiteX86" fmla="*/ 51940 w 203978"/>
                <a:gd name="connsiteY86" fmla="*/ 70133 h 127585"/>
                <a:gd name="connsiteX87" fmla="*/ 46741 w 203978"/>
                <a:gd name="connsiteY87" fmla="*/ 74589 h 127585"/>
                <a:gd name="connsiteX88" fmla="*/ 37251 w 203978"/>
                <a:gd name="connsiteY88" fmla="*/ 87051 h 127585"/>
                <a:gd name="connsiteX89" fmla="*/ 33702 w 203978"/>
                <a:gd name="connsiteY89" fmla="*/ 94561 h 127585"/>
                <a:gd name="connsiteX90" fmla="*/ 34692 w 203978"/>
                <a:gd name="connsiteY90" fmla="*/ 96294 h 127585"/>
                <a:gd name="connsiteX91" fmla="*/ 36425 w 203978"/>
                <a:gd name="connsiteY91" fmla="*/ 95056 h 127585"/>
                <a:gd name="connsiteX92" fmla="*/ 50702 w 203978"/>
                <a:gd name="connsiteY92" fmla="*/ 82677 h 127585"/>
                <a:gd name="connsiteX93" fmla="*/ 56149 w 203978"/>
                <a:gd name="connsiteY93" fmla="*/ 77643 h 127585"/>
                <a:gd name="connsiteX94" fmla="*/ 65227 w 203978"/>
                <a:gd name="connsiteY94" fmla="*/ 68565 h 127585"/>
                <a:gd name="connsiteX95" fmla="*/ 83466 w 203978"/>
                <a:gd name="connsiteY95" fmla="*/ 53463 h 127585"/>
                <a:gd name="connsiteX96" fmla="*/ 96670 w 203978"/>
                <a:gd name="connsiteY96" fmla="*/ 47521 h 127585"/>
                <a:gd name="connsiteX97" fmla="*/ 98321 w 203978"/>
                <a:gd name="connsiteY97" fmla="*/ 46943 h 127585"/>
                <a:gd name="connsiteX98" fmla="*/ 24459 w 203978"/>
                <a:gd name="connsiteY98" fmla="*/ 9146 h 127585"/>
                <a:gd name="connsiteX99" fmla="*/ 25037 w 203978"/>
                <a:gd name="connsiteY99" fmla="*/ 8485 h 127585"/>
                <a:gd name="connsiteX100" fmla="*/ 24459 w 203978"/>
                <a:gd name="connsiteY100" fmla="*/ 9146 h 127585"/>
                <a:gd name="connsiteX101" fmla="*/ 9687 w 203978"/>
                <a:gd name="connsiteY101" fmla="*/ 6257 h 127585"/>
                <a:gd name="connsiteX102" fmla="*/ 8861 w 203978"/>
                <a:gd name="connsiteY102" fmla="*/ 5762 h 127585"/>
                <a:gd name="connsiteX103" fmla="*/ 9687 w 203978"/>
                <a:gd name="connsiteY103" fmla="*/ 6257 h 12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203978" h="127585">
                  <a:moveTo>
                    <a:pt x="200984" y="41166"/>
                  </a:moveTo>
                  <a:cubicBezTo>
                    <a:pt x="202717" y="42816"/>
                    <a:pt x="205111" y="44632"/>
                    <a:pt x="203378" y="47438"/>
                  </a:cubicBezTo>
                  <a:cubicBezTo>
                    <a:pt x="201397" y="50657"/>
                    <a:pt x="199994" y="54535"/>
                    <a:pt x="194465" y="54453"/>
                  </a:cubicBezTo>
                  <a:cubicBezTo>
                    <a:pt x="187120" y="54288"/>
                    <a:pt x="179775" y="54865"/>
                    <a:pt x="172430" y="54618"/>
                  </a:cubicBezTo>
                  <a:cubicBezTo>
                    <a:pt x="169129" y="54535"/>
                    <a:pt x="165745" y="53793"/>
                    <a:pt x="162279" y="55443"/>
                  </a:cubicBezTo>
                  <a:cubicBezTo>
                    <a:pt x="160876" y="56103"/>
                    <a:pt x="158153" y="54618"/>
                    <a:pt x="156007" y="54535"/>
                  </a:cubicBezTo>
                  <a:cubicBezTo>
                    <a:pt x="147754" y="54040"/>
                    <a:pt x="139502" y="53710"/>
                    <a:pt x="131249" y="53297"/>
                  </a:cubicBezTo>
                  <a:cubicBezTo>
                    <a:pt x="130589" y="53297"/>
                    <a:pt x="129763" y="53463"/>
                    <a:pt x="129186" y="53297"/>
                  </a:cubicBezTo>
                  <a:cubicBezTo>
                    <a:pt x="127370" y="52720"/>
                    <a:pt x="125390" y="50987"/>
                    <a:pt x="123987" y="52885"/>
                  </a:cubicBezTo>
                  <a:cubicBezTo>
                    <a:pt x="123409" y="53627"/>
                    <a:pt x="125307" y="55691"/>
                    <a:pt x="126215" y="57176"/>
                  </a:cubicBezTo>
                  <a:cubicBezTo>
                    <a:pt x="128360" y="60477"/>
                    <a:pt x="129763" y="63861"/>
                    <a:pt x="129433" y="67740"/>
                  </a:cubicBezTo>
                  <a:cubicBezTo>
                    <a:pt x="129268" y="70215"/>
                    <a:pt x="129598" y="73021"/>
                    <a:pt x="130836" y="75332"/>
                  </a:cubicBezTo>
                  <a:cubicBezTo>
                    <a:pt x="132899" y="79046"/>
                    <a:pt x="131662" y="82842"/>
                    <a:pt x="132487" y="86804"/>
                  </a:cubicBezTo>
                  <a:cubicBezTo>
                    <a:pt x="132982" y="87216"/>
                    <a:pt x="133312" y="87381"/>
                    <a:pt x="133312" y="87546"/>
                  </a:cubicBezTo>
                  <a:cubicBezTo>
                    <a:pt x="133890" y="97202"/>
                    <a:pt x="134220" y="106940"/>
                    <a:pt x="135045" y="116596"/>
                  </a:cubicBezTo>
                  <a:cubicBezTo>
                    <a:pt x="135375" y="120970"/>
                    <a:pt x="131827" y="123693"/>
                    <a:pt x="129516" y="126912"/>
                  </a:cubicBezTo>
                  <a:cubicBezTo>
                    <a:pt x="129021" y="127572"/>
                    <a:pt x="126050" y="127819"/>
                    <a:pt x="125472" y="127324"/>
                  </a:cubicBezTo>
                  <a:cubicBezTo>
                    <a:pt x="123244" y="125344"/>
                    <a:pt x="120603" y="123198"/>
                    <a:pt x="119695" y="120639"/>
                  </a:cubicBezTo>
                  <a:cubicBezTo>
                    <a:pt x="116724" y="112717"/>
                    <a:pt x="114578" y="104547"/>
                    <a:pt x="111938" y="96542"/>
                  </a:cubicBezTo>
                  <a:cubicBezTo>
                    <a:pt x="109379" y="88701"/>
                    <a:pt x="107151" y="80779"/>
                    <a:pt x="103932" y="73186"/>
                  </a:cubicBezTo>
                  <a:cubicBezTo>
                    <a:pt x="101952" y="68483"/>
                    <a:pt x="98651" y="64109"/>
                    <a:pt x="95350" y="59900"/>
                  </a:cubicBezTo>
                  <a:cubicBezTo>
                    <a:pt x="94854" y="59239"/>
                    <a:pt x="90976" y="59239"/>
                    <a:pt x="89985" y="60065"/>
                  </a:cubicBezTo>
                  <a:cubicBezTo>
                    <a:pt x="81403" y="66832"/>
                    <a:pt x="73067" y="73847"/>
                    <a:pt x="64732" y="80862"/>
                  </a:cubicBezTo>
                  <a:cubicBezTo>
                    <a:pt x="63494" y="81852"/>
                    <a:pt x="62834" y="83337"/>
                    <a:pt x="61596" y="84410"/>
                  </a:cubicBezTo>
                  <a:cubicBezTo>
                    <a:pt x="53178" y="91342"/>
                    <a:pt x="45586" y="98852"/>
                    <a:pt x="38736" y="106775"/>
                  </a:cubicBezTo>
                  <a:cubicBezTo>
                    <a:pt x="38323" y="107270"/>
                    <a:pt x="37746" y="107600"/>
                    <a:pt x="37251" y="108013"/>
                  </a:cubicBezTo>
                  <a:cubicBezTo>
                    <a:pt x="34940" y="109828"/>
                    <a:pt x="32794" y="112800"/>
                    <a:pt x="29245" y="111314"/>
                  </a:cubicBezTo>
                  <a:cubicBezTo>
                    <a:pt x="25697" y="109828"/>
                    <a:pt x="22643" y="107187"/>
                    <a:pt x="22561" y="103474"/>
                  </a:cubicBezTo>
                  <a:cubicBezTo>
                    <a:pt x="22561" y="101081"/>
                    <a:pt x="22973" y="98605"/>
                    <a:pt x="23964" y="96459"/>
                  </a:cubicBezTo>
                  <a:cubicBezTo>
                    <a:pt x="26770" y="89939"/>
                    <a:pt x="28173" y="83007"/>
                    <a:pt x="33537" y="77065"/>
                  </a:cubicBezTo>
                  <a:cubicBezTo>
                    <a:pt x="41625" y="68152"/>
                    <a:pt x="49382" y="59239"/>
                    <a:pt x="60606" y="52802"/>
                  </a:cubicBezTo>
                  <a:cubicBezTo>
                    <a:pt x="63082" y="48016"/>
                    <a:pt x="70344" y="46695"/>
                    <a:pt x="72160" y="41166"/>
                  </a:cubicBezTo>
                  <a:cubicBezTo>
                    <a:pt x="73645" y="36544"/>
                    <a:pt x="73893" y="35389"/>
                    <a:pt x="69024" y="33161"/>
                  </a:cubicBezTo>
                  <a:cubicBezTo>
                    <a:pt x="67868" y="32666"/>
                    <a:pt x="66548" y="32253"/>
                    <a:pt x="65640" y="31510"/>
                  </a:cubicBezTo>
                  <a:cubicBezTo>
                    <a:pt x="55819" y="23340"/>
                    <a:pt x="43275" y="19214"/>
                    <a:pt x="30236" y="16656"/>
                  </a:cubicBezTo>
                  <a:cubicBezTo>
                    <a:pt x="23881" y="15417"/>
                    <a:pt x="17444" y="12777"/>
                    <a:pt x="10429" y="13932"/>
                  </a:cubicBezTo>
                  <a:cubicBezTo>
                    <a:pt x="9439" y="14097"/>
                    <a:pt x="8201" y="13767"/>
                    <a:pt x="7211" y="13437"/>
                  </a:cubicBezTo>
                  <a:cubicBezTo>
                    <a:pt x="3414" y="12281"/>
                    <a:pt x="-382" y="8650"/>
                    <a:pt x="31" y="6752"/>
                  </a:cubicBezTo>
                  <a:cubicBezTo>
                    <a:pt x="361" y="5019"/>
                    <a:pt x="5890" y="2543"/>
                    <a:pt x="9521" y="2378"/>
                  </a:cubicBezTo>
                  <a:cubicBezTo>
                    <a:pt x="17527" y="1883"/>
                    <a:pt x="24954" y="4194"/>
                    <a:pt x="32381" y="6009"/>
                  </a:cubicBezTo>
                  <a:cubicBezTo>
                    <a:pt x="41872" y="8403"/>
                    <a:pt x="51363" y="11291"/>
                    <a:pt x="60441" y="14592"/>
                  </a:cubicBezTo>
                  <a:cubicBezTo>
                    <a:pt x="68198" y="17481"/>
                    <a:pt x="75461" y="21194"/>
                    <a:pt x="82723" y="24826"/>
                  </a:cubicBezTo>
                  <a:cubicBezTo>
                    <a:pt x="84208" y="25568"/>
                    <a:pt x="85694" y="27467"/>
                    <a:pt x="85776" y="28869"/>
                  </a:cubicBezTo>
                  <a:cubicBezTo>
                    <a:pt x="85942" y="32088"/>
                    <a:pt x="87922" y="32583"/>
                    <a:pt x="91141" y="32583"/>
                  </a:cubicBezTo>
                  <a:cubicBezTo>
                    <a:pt x="94029" y="32583"/>
                    <a:pt x="96835" y="33408"/>
                    <a:pt x="99724" y="33656"/>
                  </a:cubicBezTo>
                  <a:cubicBezTo>
                    <a:pt x="100796" y="33738"/>
                    <a:pt x="102199" y="33573"/>
                    <a:pt x="102860" y="32996"/>
                  </a:cubicBezTo>
                  <a:cubicBezTo>
                    <a:pt x="108884" y="27714"/>
                    <a:pt x="115981" y="23505"/>
                    <a:pt x="121428" y="17481"/>
                  </a:cubicBezTo>
                  <a:cubicBezTo>
                    <a:pt x="127370" y="10796"/>
                    <a:pt x="135293" y="5267"/>
                    <a:pt x="144371" y="1058"/>
                  </a:cubicBezTo>
                  <a:cubicBezTo>
                    <a:pt x="146682" y="-15"/>
                    <a:pt x="148497" y="-428"/>
                    <a:pt x="150643" y="563"/>
                  </a:cubicBezTo>
                  <a:cubicBezTo>
                    <a:pt x="153284" y="1800"/>
                    <a:pt x="152623" y="4194"/>
                    <a:pt x="152046" y="5762"/>
                  </a:cubicBezTo>
                  <a:cubicBezTo>
                    <a:pt x="150725" y="8980"/>
                    <a:pt x="149900" y="12447"/>
                    <a:pt x="146351" y="14922"/>
                  </a:cubicBezTo>
                  <a:cubicBezTo>
                    <a:pt x="143958" y="16573"/>
                    <a:pt x="142060" y="18801"/>
                    <a:pt x="140327" y="20947"/>
                  </a:cubicBezTo>
                  <a:cubicBezTo>
                    <a:pt x="138181" y="23588"/>
                    <a:pt x="139584" y="25073"/>
                    <a:pt x="143050" y="25733"/>
                  </a:cubicBezTo>
                  <a:cubicBezTo>
                    <a:pt x="151055" y="27054"/>
                    <a:pt x="159143" y="26228"/>
                    <a:pt x="167066" y="26971"/>
                  </a:cubicBezTo>
                  <a:cubicBezTo>
                    <a:pt x="176721" y="27879"/>
                    <a:pt x="186212" y="29777"/>
                    <a:pt x="193474" y="35884"/>
                  </a:cubicBezTo>
                  <a:cubicBezTo>
                    <a:pt x="195868" y="37865"/>
                    <a:pt x="199004" y="39268"/>
                    <a:pt x="201232" y="41331"/>
                  </a:cubicBezTo>
                  <a:close/>
                  <a:moveTo>
                    <a:pt x="185634" y="44220"/>
                  </a:moveTo>
                  <a:cubicBezTo>
                    <a:pt x="185222" y="43642"/>
                    <a:pt x="184974" y="42651"/>
                    <a:pt x="184314" y="42404"/>
                  </a:cubicBezTo>
                  <a:cubicBezTo>
                    <a:pt x="177464" y="39680"/>
                    <a:pt x="170779" y="36297"/>
                    <a:pt x="163022" y="35967"/>
                  </a:cubicBezTo>
                  <a:cubicBezTo>
                    <a:pt x="154604" y="35637"/>
                    <a:pt x="146186" y="35884"/>
                    <a:pt x="137769" y="35967"/>
                  </a:cubicBezTo>
                  <a:cubicBezTo>
                    <a:pt x="132239" y="35967"/>
                    <a:pt x="127700" y="38195"/>
                    <a:pt x="123244" y="40506"/>
                  </a:cubicBezTo>
                  <a:cubicBezTo>
                    <a:pt x="122749" y="40753"/>
                    <a:pt x="122253" y="41661"/>
                    <a:pt x="122419" y="41826"/>
                  </a:cubicBezTo>
                  <a:cubicBezTo>
                    <a:pt x="122831" y="42321"/>
                    <a:pt x="123574" y="42816"/>
                    <a:pt x="124317" y="42899"/>
                  </a:cubicBezTo>
                  <a:cubicBezTo>
                    <a:pt x="129681" y="43312"/>
                    <a:pt x="135128" y="43642"/>
                    <a:pt x="140574" y="44137"/>
                  </a:cubicBezTo>
                  <a:cubicBezTo>
                    <a:pt x="141317" y="44137"/>
                    <a:pt x="142060" y="44880"/>
                    <a:pt x="144206" y="45292"/>
                  </a:cubicBezTo>
                  <a:cubicBezTo>
                    <a:pt x="147012" y="45705"/>
                    <a:pt x="150148" y="44302"/>
                    <a:pt x="152871" y="46365"/>
                  </a:cubicBezTo>
                  <a:cubicBezTo>
                    <a:pt x="153449" y="46860"/>
                    <a:pt x="155429" y="46778"/>
                    <a:pt x="156255" y="46365"/>
                  </a:cubicBezTo>
                  <a:cubicBezTo>
                    <a:pt x="159886" y="44384"/>
                    <a:pt x="163847" y="45457"/>
                    <a:pt x="167643" y="45292"/>
                  </a:cubicBezTo>
                  <a:cubicBezTo>
                    <a:pt x="172760" y="45127"/>
                    <a:pt x="177877" y="45292"/>
                    <a:pt x="183076" y="45210"/>
                  </a:cubicBezTo>
                  <a:cubicBezTo>
                    <a:pt x="183984" y="45210"/>
                    <a:pt x="184892" y="44632"/>
                    <a:pt x="185799" y="44302"/>
                  </a:cubicBezTo>
                  <a:close/>
                  <a:moveTo>
                    <a:pt x="122253" y="89032"/>
                  </a:moveTo>
                  <a:cubicBezTo>
                    <a:pt x="122336" y="80862"/>
                    <a:pt x="121263" y="72774"/>
                    <a:pt x="118622" y="64769"/>
                  </a:cubicBezTo>
                  <a:cubicBezTo>
                    <a:pt x="117137" y="60395"/>
                    <a:pt x="114661" y="56599"/>
                    <a:pt x="110617" y="53627"/>
                  </a:cubicBezTo>
                  <a:cubicBezTo>
                    <a:pt x="109462" y="52720"/>
                    <a:pt x="107481" y="52390"/>
                    <a:pt x="105748" y="52142"/>
                  </a:cubicBezTo>
                  <a:cubicBezTo>
                    <a:pt x="103767" y="51977"/>
                    <a:pt x="103520" y="52885"/>
                    <a:pt x="104428" y="54288"/>
                  </a:cubicBezTo>
                  <a:cubicBezTo>
                    <a:pt x="107151" y="58332"/>
                    <a:pt x="109709" y="62541"/>
                    <a:pt x="113093" y="67244"/>
                  </a:cubicBezTo>
                  <a:cubicBezTo>
                    <a:pt x="114248" y="70876"/>
                    <a:pt x="115321" y="74589"/>
                    <a:pt x="116642" y="78221"/>
                  </a:cubicBezTo>
                  <a:cubicBezTo>
                    <a:pt x="117962" y="81852"/>
                    <a:pt x="119448" y="85400"/>
                    <a:pt x="120850" y="88949"/>
                  </a:cubicBezTo>
                  <a:cubicBezTo>
                    <a:pt x="121016" y="89444"/>
                    <a:pt x="121263" y="89939"/>
                    <a:pt x="121511" y="90434"/>
                  </a:cubicBezTo>
                  <a:cubicBezTo>
                    <a:pt x="121758" y="89939"/>
                    <a:pt x="122253" y="89444"/>
                    <a:pt x="122253" y="89032"/>
                  </a:cubicBezTo>
                  <a:close/>
                  <a:moveTo>
                    <a:pt x="98321" y="46860"/>
                  </a:moveTo>
                  <a:cubicBezTo>
                    <a:pt x="97825" y="46448"/>
                    <a:pt x="97413" y="45870"/>
                    <a:pt x="96835" y="45622"/>
                  </a:cubicBezTo>
                  <a:cubicBezTo>
                    <a:pt x="94112" y="44467"/>
                    <a:pt x="91141" y="43724"/>
                    <a:pt x="88747" y="42239"/>
                  </a:cubicBezTo>
                  <a:cubicBezTo>
                    <a:pt x="85034" y="40011"/>
                    <a:pt x="85199" y="39846"/>
                    <a:pt x="82806" y="43477"/>
                  </a:cubicBezTo>
                  <a:cubicBezTo>
                    <a:pt x="82145" y="44384"/>
                    <a:pt x="81485" y="45375"/>
                    <a:pt x="80082" y="46860"/>
                  </a:cubicBezTo>
                  <a:cubicBezTo>
                    <a:pt x="79752" y="47521"/>
                    <a:pt x="79587" y="48346"/>
                    <a:pt x="79092" y="48841"/>
                  </a:cubicBezTo>
                  <a:cubicBezTo>
                    <a:pt x="70922" y="56681"/>
                    <a:pt x="60193" y="62293"/>
                    <a:pt x="51940" y="70133"/>
                  </a:cubicBezTo>
                  <a:cubicBezTo>
                    <a:pt x="50290" y="71701"/>
                    <a:pt x="47566" y="72856"/>
                    <a:pt x="46741" y="74589"/>
                  </a:cubicBezTo>
                  <a:cubicBezTo>
                    <a:pt x="44513" y="79294"/>
                    <a:pt x="40387" y="82925"/>
                    <a:pt x="37251" y="87051"/>
                  </a:cubicBezTo>
                  <a:cubicBezTo>
                    <a:pt x="35517" y="89279"/>
                    <a:pt x="34775" y="92003"/>
                    <a:pt x="33702" y="94561"/>
                  </a:cubicBezTo>
                  <a:cubicBezTo>
                    <a:pt x="33537" y="94974"/>
                    <a:pt x="34362" y="95716"/>
                    <a:pt x="34692" y="96294"/>
                  </a:cubicBezTo>
                  <a:cubicBezTo>
                    <a:pt x="35270" y="95881"/>
                    <a:pt x="36013" y="95551"/>
                    <a:pt x="36425" y="95056"/>
                  </a:cubicBezTo>
                  <a:cubicBezTo>
                    <a:pt x="40304" y="90270"/>
                    <a:pt x="44183" y="85565"/>
                    <a:pt x="50702" y="82677"/>
                  </a:cubicBezTo>
                  <a:cubicBezTo>
                    <a:pt x="52931" y="81687"/>
                    <a:pt x="54416" y="79376"/>
                    <a:pt x="56149" y="77643"/>
                  </a:cubicBezTo>
                  <a:cubicBezTo>
                    <a:pt x="59203" y="74589"/>
                    <a:pt x="61926" y="71453"/>
                    <a:pt x="65227" y="68565"/>
                  </a:cubicBezTo>
                  <a:cubicBezTo>
                    <a:pt x="71169" y="63366"/>
                    <a:pt x="77359" y="58414"/>
                    <a:pt x="83466" y="53463"/>
                  </a:cubicBezTo>
                  <a:cubicBezTo>
                    <a:pt x="87179" y="50409"/>
                    <a:pt x="90398" y="46695"/>
                    <a:pt x="96670" y="47521"/>
                  </a:cubicBezTo>
                  <a:cubicBezTo>
                    <a:pt x="97165" y="47521"/>
                    <a:pt x="97743" y="47108"/>
                    <a:pt x="98321" y="46943"/>
                  </a:cubicBezTo>
                  <a:close/>
                  <a:moveTo>
                    <a:pt x="24459" y="9146"/>
                  </a:moveTo>
                  <a:cubicBezTo>
                    <a:pt x="24459" y="9146"/>
                    <a:pt x="24789" y="8650"/>
                    <a:pt x="25037" y="8485"/>
                  </a:cubicBezTo>
                  <a:cubicBezTo>
                    <a:pt x="24624" y="8485"/>
                    <a:pt x="24211" y="8485"/>
                    <a:pt x="24459" y="9146"/>
                  </a:cubicBezTo>
                  <a:close/>
                  <a:moveTo>
                    <a:pt x="9687" y="6257"/>
                  </a:moveTo>
                  <a:cubicBezTo>
                    <a:pt x="9687" y="6257"/>
                    <a:pt x="9109" y="5927"/>
                    <a:pt x="8861" y="5762"/>
                  </a:cubicBezTo>
                  <a:cubicBezTo>
                    <a:pt x="8861" y="6092"/>
                    <a:pt x="8944" y="6505"/>
                    <a:pt x="9687" y="625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8" name="フリーフォーム: 図形 127">
              <a:extLst>
                <a:ext uri="{FF2B5EF4-FFF2-40B4-BE49-F238E27FC236}">
                  <a16:creationId xmlns:a16="http://schemas.microsoft.com/office/drawing/2014/main" id="{43779D4F-11E6-ADE4-DFE8-46A1F6F31552}"/>
                </a:ext>
              </a:extLst>
            </p:cNvPr>
            <p:cNvSpPr/>
            <p:nvPr/>
          </p:nvSpPr>
          <p:spPr>
            <a:xfrm>
              <a:off x="3287570" y="3927931"/>
              <a:ext cx="63413" cy="10849"/>
            </a:xfrm>
            <a:custGeom>
              <a:avLst/>
              <a:gdLst>
                <a:gd name="connsiteX0" fmla="*/ 62093 w 63413"/>
                <a:gd name="connsiteY0" fmla="*/ 6630 h 10849"/>
                <a:gd name="connsiteX1" fmla="*/ 63413 w 63413"/>
                <a:gd name="connsiteY1" fmla="*/ 8445 h 10849"/>
                <a:gd name="connsiteX2" fmla="*/ 60690 w 63413"/>
                <a:gd name="connsiteY2" fmla="*/ 9353 h 10849"/>
                <a:gd name="connsiteX3" fmla="*/ 45257 w 63413"/>
                <a:gd name="connsiteY3" fmla="*/ 9436 h 10849"/>
                <a:gd name="connsiteX4" fmla="*/ 33869 w 63413"/>
                <a:gd name="connsiteY4" fmla="*/ 10509 h 10849"/>
                <a:gd name="connsiteX5" fmla="*/ 30485 w 63413"/>
                <a:gd name="connsiteY5" fmla="*/ 10509 h 10849"/>
                <a:gd name="connsiteX6" fmla="*/ 21820 w 63413"/>
                <a:gd name="connsiteY6" fmla="*/ 9436 h 10849"/>
                <a:gd name="connsiteX7" fmla="*/ 18188 w 63413"/>
                <a:gd name="connsiteY7" fmla="*/ 8280 h 10849"/>
                <a:gd name="connsiteX8" fmla="*/ 1931 w 63413"/>
                <a:gd name="connsiteY8" fmla="*/ 7042 h 10849"/>
                <a:gd name="connsiteX9" fmla="*/ 32 w 63413"/>
                <a:gd name="connsiteY9" fmla="*/ 5969 h 10849"/>
                <a:gd name="connsiteX10" fmla="*/ 858 w 63413"/>
                <a:gd name="connsiteY10" fmla="*/ 4649 h 10849"/>
                <a:gd name="connsiteX11" fmla="*/ 15382 w 63413"/>
                <a:gd name="connsiteY11" fmla="*/ 110 h 10849"/>
                <a:gd name="connsiteX12" fmla="*/ 40636 w 63413"/>
                <a:gd name="connsiteY12" fmla="*/ 110 h 10849"/>
                <a:gd name="connsiteX13" fmla="*/ 61928 w 63413"/>
                <a:gd name="connsiteY13" fmla="*/ 6547 h 1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413" h="10849">
                  <a:moveTo>
                    <a:pt x="62093" y="6630"/>
                  </a:moveTo>
                  <a:cubicBezTo>
                    <a:pt x="62753" y="6877"/>
                    <a:pt x="63001" y="7868"/>
                    <a:pt x="63413" y="8445"/>
                  </a:cubicBezTo>
                  <a:cubicBezTo>
                    <a:pt x="62505" y="8775"/>
                    <a:pt x="61598" y="9353"/>
                    <a:pt x="60690" y="9353"/>
                  </a:cubicBezTo>
                  <a:cubicBezTo>
                    <a:pt x="55573" y="9436"/>
                    <a:pt x="50374" y="9353"/>
                    <a:pt x="45257" y="9436"/>
                  </a:cubicBezTo>
                  <a:cubicBezTo>
                    <a:pt x="41461" y="9518"/>
                    <a:pt x="37500" y="8528"/>
                    <a:pt x="33869" y="10509"/>
                  </a:cubicBezTo>
                  <a:cubicBezTo>
                    <a:pt x="33043" y="10921"/>
                    <a:pt x="31145" y="11004"/>
                    <a:pt x="30485" y="10509"/>
                  </a:cubicBezTo>
                  <a:cubicBezTo>
                    <a:pt x="27844" y="8445"/>
                    <a:pt x="24708" y="9848"/>
                    <a:pt x="21820" y="9436"/>
                  </a:cubicBezTo>
                  <a:cubicBezTo>
                    <a:pt x="19674" y="9023"/>
                    <a:pt x="18931" y="8363"/>
                    <a:pt x="18188" y="8280"/>
                  </a:cubicBezTo>
                  <a:cubicBezTo>
                    <a:pt x="12824" y="7785"/>
                    <a:pt x="7377" y="7455"/>
                    <a:pt x="1931" y="7042"/>
                  </a:cubicBezTo>
                  <a:cubicBezTo>
                    <a:pt x="1270" y="7042"/>
                    <a:pt x="445" y="6465"/>
                    <a:pt x="32" y="5969"/>
                  </a:cubicBezTo>
                  <a:cubicBezTo>
                    <a:pt x="-133" y="5722"/>
                    <a:pt x="362" y="4896"/>
                    <a:pt x="858" y="4649"/>
                  </a:cubicBezTo>
                  <a:cubicBezTo>
                    <a:pt x="5314" y="2338"/>
                    <a:pt x="9853" y="110"/>
                    <a:pt x="15382" y="110"/>
                  </a:cubicBezTo>
                  <a:cubicBezTo>
                    <a:pt x="23800" y="110"/>
                    <a:pt x="32218" y="-138"/>
                    <a:pt x="40636" y="110"/>
                  </a:cubicBezTo>
                  <a:cubicBezTo>
                    <a:pt x="48393" y="440"/>
                    <a:pt x="55078" y="3824"/>
                    <a:pt x="61928" y="6547"/>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9" name="フリーフォーム: 図形 128">
              <a:extLst>
                <a:ext uri="{FF2B5EF4-FFF2-40B4-BE49-F238E27FC236}">
                  <a16:creationId xmlns:a16="http://schemas.microsoft.com/office/drawing/2014/main" id="{67960924-6988-061F-CAD3-A9E366024A82}"/>
                </a:ext>
              </a:extLst>
            </p:cNvPr>
            <p:cNvSpPr/>
            <p:nvPr/>
          </p:nvSpPr>
          <p:spPr>
            <a:xfrm>
              <a:off x="3257495" y="4617155"/>
              <a:ext cx="86473" cy="23074"/>
            </a:xfrm>
            <a:custGeom>
              <a:avLst/>
              <a:gdLst>
                <a:gd name="connsiteX0" fmla="*/ 82264 w 86473"/>
                <a:gd name="connsiteY0" fmla="*/ 978 h 23074"/>
                <a:gd name="connsiteX1" fmla="*/ 86473 w 86473"/>
                <a:gd name="connsiteY1" fmla="*/ 5021 h 23074"/>
                <a:gd name="connsiteX2" fmla="*/ 81604 w 86473"/>
                <a:gd name="connsiteY2" fmla="*/ 3371 h 23074"/>
                <a:gd name="connsiteX3" fmla="*/ 70215 w 86473"/>
                <a:gd name="connsiteY3" fmla="*/ 3371 h 23074"/>
                <a:gd name="connsiteX4" fmla="*/ 60064 w 86473"/>
                <a:gd name="connsiteY4" fmla="*/ 8240 h 23074"/>
                <a:gd name="connsiteX5" fmla="*/ 48263 w 86473"/>
                <a:gd name="connsiteY5" fmla="*/ 11458 h 23074"/>
                <a:gd name="connsiteX6" fmla="*/ 46282 w 86473"/>
                <a:gd name="connsiteY6" fmla="*/ 11541 h 23074"/>
                <a:gd name="connsiteX7" fmla="*/ 25898 w 86473"/>
                <a:gd name="connsiteY7" fmla="*/ 17235 h 23074"/>
                <a:gd name="connsiteX8" fmla="*/ 20782 w 86473"/>
                <a:gd name="connsiteY8" fmla="*/ 20537 h 23074"/>
                <a:gd name="connsiteX9" fmla="*/ 12942 w 86473"/>
                <a:gd name="connsiteY9" fmla="*/ 22517 h 23074"/>
                <a:gd name="connsiteX10" fmla="*/ 9723 w 86473"/>
                <a:gd name="connsiteY10" fmla="*/ 22930 h 23074"/>
                <a:gd name="connsiteX11" fmla="*/ 3038 w 86473"/>
                <a:gd name="connsiteY11" fmla="*/ 20866 h 23074"/>
                <a:gd name="connsiteX12" fmla="*/ 645 w 86473"/>
                <a:gd name="connsiteY12" fmla="*/ 8817 h 23074"/>
                <a:gd name="connsiteX13" fmla="*/ 2626 w 86473"/>
                <a:gd name="connsiteY13" fmla="*/ 7910 h 23074"/>
                <a:gd name="connsiteX14" fmla="*/ 19626 w 86473"/>
                <a:gd name="connsiteY14" fmla="*/ 6754 h 23074"/>
                <a:gd name="connsiteX15" fmla="*/ 22432 w 86473"/>
                <a:gd name="connsiteY15" fmla="*/ 6754 h 23074"/>
                <a:gd name="connsiteX16" fmla="*/ 50244 w 86473"/>
                <a:gd name="connsiteY16" fmla="*/ 3206 h 23074"/>
                <a:gd name="connsiteX17" fmla="*/ 64108 w 86473"/>
                <a:gd name="connsiteY17" fmla="*/ 1555 h 23074"/>
                <a:gd name="connsiteX18" fmla="*/ 81687 w 86473"/>
                <a:gd name="connsiteY18" fmla="*/ 978 h 23074"/>
                <a:gd name="connsiteX19" fmla="*/ 82347 w 86473"/>
                <a:gd name="connsiteY19" fmla="*/ 978 h 23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473" h="23074">
                  <a:moveTo>
                    <a:pt x="82264" y="978"/>
                  </a:moveTo>
                  <a:cubicBezTo>
                    <a:pt x="83667" y="2298"/>
                    <a:pt x="85070" y="3618"/>
                    <a:pt x="86473" y="5021"/>
                  </a:cubicBezTo>
                  <a:cubicBezTo>
                    <a:pt x="84823" y="4444"/>
                    <a:pt x="83172" y="4031"/>
                    <a:pt x="81604" y="3371"/>
                  </a:cubicBezTo>
                  <a:cubicBezTo>
                    <a:pt x="77808" y="1803"/>
                    <a:pt x="73929" y="1720"/>
                    <a:pt x="70215" y="3371"/>
                  </a:cubicBezTo>
                  <a:cubicBezTo>
                    <a:pt x="66749" y="4939"/>
                    <a:pt x="63448" y="6589"/>
                    <a:pt x="60064" y="8240"/>
                  </a:cubicBezTo>
                  <a:cubicBezTo>
                    <a:pt x="56433" y="9973"/>
                    <a:pt x="52885" y="12036"/>
                    <a:pt x="48263" y="11458"/>
                  </a:cubicBezTo>
                  <a:cubicBezTo>
                    <a:pt x="47603" y="11376"/>
                    <a:pt x="46695" y="11294"/>
                    <a:pt x="46282" y="11541"/>
                  </a:cubicBezTo>
                  <a:cubicBezTo>
                    <a:pt x="40258" y="15337"/>
                    <a:pt x="32583" y="15007"/>
                    <a:pt x="25898" y="17235"/>
                  </a:cubicBezTo>
                  <a:cubicBezTo>
                    <a:pt x="23835" y="17896"/>
                    <a:pt x="21854" y="18803"/>
                    <a:pt x="20782" y="20537"/>
                  </a:cubicBezTo>
                  <a:cubicBezTo>
                    <a:pt x="17068" y="18308"/>
                    <a:pt x="15335" y="21196"/>
                    <a:pt x="12942" y="22517"/>
                  </a:cubicBezTo>
                  <a:cubicBezTo>
                    <a:pt x="12116" y="23012"/>
                    <a:pt x="10796" y="22847"/>
                    <a:pt x="9723" y="22930"/>
                  </a:cubicBezTo>
                  <a:cubicBezTo>
                    <a:pt x="5844" y="23507"/>
                    <a:pt x="4276" y="22269"/>
                    <a:pt x="3038" y="20866"/>
                  </a:cubicBezTo>
                  <a:cubicBezTo>
                    <a:pt x="-180" y="17235"/>
                    <a:pt x="-593" y="13109"/>
                    <a:pt x="645" y="8817"/>
                  </a:cubicBezTo>
                  <a:cubicBezTo>
                    <a:pt x="810" y="8405"/>
                    <a:pt x="1883" y="7910"/>
                    <a:pt x="2626" y="7910"/>
                  </a:cubicBezTo>
                  <a:cubicBezTo>
                    <a:pt x="8237" y="7497"/>
                    <a:pt x="13932" y="7085"/>
                    <a:pt x="19626" y="6754"/>
                  </a:cubicBezTo>
                  <a:cubicBezTo>
                    <a:pt x="20534" y="6754"/>
                    <a:pt x="21607" y="7002"/>
                    <a:pt x="22432" y="6754"/>
                  </a:cubicBezTo>
                  <a:cubicBezTo>
                    <a:pt x="31345" y="3618"/>
                    <a:pt x="40753" y="3453"/>
                    <a:pt x="50244" y="3206"/>
                  </a:cubicBezTo>
                  <a:cubicBezTo>
                    <a:pt x="54865" y="3123"/>
                    <a:pt x="59487" y="1720"/>
                    <a:pt x="64108" y="1555"/>
                  </a:cubicBezTo>
                  <a:cubicBezTo>
                    <a:pt x="69968" y="1308"/>
                    <a:pt x="75662" y="-1416"/>
                    <a:pt x="81687" y="978"/>
                  </a:cubicBezTo>
                  <a:cubicBezTo>
                    <a:pt x="81852" y="978"/>
                    <a:pt x="82264" y="978"/>
                    <a:pt x="82347" y="978"/>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0" name="フリーフォーム: 図形 129">
              <a:extLst>
                <a:ext uri="{FF2B5EF4-FFF2-40B4-BE49-F238E27FC236}">
                  <a16:creationId xmlns:a16="http://schemas.microsoft.com/office/drawing/2014/main" id="{25FC0EDB-3EBC-0B24-0007-0F4928DB8EF1}"/>
                </a:ext>
              </a:extLst>
            </p:cNvPr>
            <p:cNvSpPr/>
            <p:nvPr/>
          </p:nvSpPr>
          <p:spPr>
            <a:xfrm>
              <a:off x="3269608" y="4971325"/>
              <a:ext cx="67265" cy="71036"/>
            </a:xfrm>
            <a:custGeom>
              <a:avLst/>
              <a:gdLst>
                <a:gd name="connsiteX0" fmla="*/ 66107 w 67265"/>
                <a:gd name="connsiteY0" fmla="*/ 21150 h 71036"/>
                <a:gd name="connsiteX1" fmla="*/ 67263 w 67265"/>
                <a:gd name="connsiteY1" fmla="*/ 25854 h 71036"/>
                <a:gd name="connsiteX2" fmla="*/ 65860 w 67265"/>
                <a:gd name="connsiteY2" fmla="*/ 36995 h 71036"/>
                <a:gd name="connsiteX3" fmla="*/ 60000 w 67265"/>
                <a:gd name="connsiteY3" fmla="*/ 55316 h 71036"/>
                <a:gd name="connsiteX4" fmla="*/ 44485 w 67265"/>
                <a:gd name="connsiteY4" fmla="*/ 69345 h 71036"/>
                <a:gd name="connsiteX5" fmla="*/ 34335 w 67265"/>
                <a:gd name="connsiteY5" fmla="*/ 69676 h 71036"/>
                <a:gd name="connsiteX6" fmla="*/ 23606 w 67265"/>
                <a:gd name="connsiteY6" fmla="*/ 70583 h 71036"/>
                <a:gd name="connsiteX7" fmla="*/ 6853 w 67265"/>
                <a:gd name="connsiteY7" fmla="*/ 61753 h 71036"/>
                <a:gd name="connsiteX8" fmla="*/ 3634 w 67265"/>
                <a:gd name="connsiteY8" fmla="*/ 55893 h 71036"/>
                <a:gd name="connsiteX9" fmla="*/ 2727 w 67265"/>
                <a:gd name="connsiteY9" fmla="*/ 53913 h 71036"/>
                <a:gd name="connsiteX10" fmla="*/ 664 w 67265"/>
                <a:gd name="connsiteY10" fmla="*/ 42442 h 71036"/>
                <a:gd name="connsiteX11" fmla="*/ 1324 w 67265"/>
                <a:gd name="connsiteY11" fmla="*/ 29072 h 71036"/>
                <a:gd name="connsiteX12" fmla="*/ 2232 w 67265"/>
                <a:gd name="connsiteY12" fmla="*/ 27669 h 71036"/>
                <a:gd name="connsiteX13" fmla="*/ 6936 w 67265"/>
                <a:gd name="connsiteY13" fmla="*/ 20324 h 71036"/>
                <a:gd name="connsiteX14" fmla="*/ 8256 w 67265"/>
                <a:gd name="connsiteY14" fmla="*/ 18509 h 71036"/>
                <a:gd name="connsiteX15" fmla="*/ 9576 w 67265"/>
                <a:gd name="connsiteY15" fmla="*/ 12402 h 71036"/>
                <a:gd name="connsiteX16" fmla="*/ 19480 w 67265"/>
                <a:gd name="connsiteY16" fmla="*/ 6955 h 71036"/>
                <a:gd name="connsiteX17" fmla="*/ 31776 w 67265"/>
                <a:gd name="connsiteY17" fmla="*/ 2086 h 71036"/>
                <a:gd name="connsiteX18" fmla="*/ 46136 w 67265"/>
                <a:gd name="connsiteY18" fmla="*/ 1508 h 71036"/>
                <a:gd name="connsiteX19" fmla="*/ 61321 w 67265"/>
                <a:gd name="connsiteY19" fmla="*/ 9183 h 71036"/>
                <a:gd name="connsiteX20" fmla="*/ 66190 w 67265"/>
                <a:gd name="connsiteY20" fmla="*/ 21232 h 71036"/>
                <a:gd name="connsiteX21" fmla="*/ 50427 w 67265"/>
                <a:gd name="connsiteY21" fmla="*/ 41286 h 71036"/>
                <a:gd name="connsiteX22" fmla="*/ 54719 w 67265"/>
                <a:gd name="connsiteY22" fmla="*/ 33529 h 71036"/>
                <a:gd name="connsiteX23" fmla="*/ 54719 w 67265"/>
                <a:gd name="connsiteY23" fmla="*/ 27174 h 71036"/>
                <a:gd name="connsiteX24" fmla="*/ 37801 w 67265"/>
                <a:gd name="connsiteY24" fmla="*/ 16776 h 71036"/>
                <a:gd name="connsiteX25" fmla="*/ 45806 w 67265"/>
                <a:gd name="connsiteY25" fmla="*/ 35427 h 71036"/>
                <a:gd name="connsiteX26" fmla="*/ 44155 w 67265"/>
                <a:gd name="connsiteY26" fmla="*/ 47641 h 71036"/>
                <a:gd name="connsiteX27" fmla="*/ 43743 w 67265"/>
                <a:gd name="connsiteY27" fmla="*/ 48466 h 71036"/>
                <a:gd name="connsiteX28" fmla="*/ 45641 w 67265"/>
                <a:gd name="connsiteY28" fmla="*/ 48714 h 71036"/>
                <a:gd name="connsiteX29" fmla="*/ 50097 w 67265"/>
                <a:gd name="connsiteY29" fmla="*/ 46321 h 71036"/>
                <a:gd name="connsiteX30" fmla="*/ 50427 w 67265"/>
                <a:gd name="connsiteY30" fmla="*/ 43432 h 71036"/>
                <a:gd name="connsiteX31" fmla="*/ 50427 w 67265"/>
                <a:gd name="connsiteY31" fmla="*/ 41534 h 71036"/>
                <a:gd name="connsiteX32" fmla="*/ 32189 w 67265"/>
                <a:gd name="connsiteY32" fmla="*/ 43680 h 71036"/>
                <a:gd name="connsiteX33" fmla="*/ 31529 w 67265"/>
                <a:gd name="connsiteY33" fmla="*/ 39388 h 71036"/>
                <a:gd name="connsiteX34" fmla="*/ 32106 w 67265"/>
                <a:gd name="connsiteY34" fmla="*/ 32291 h 71036"/>
                <a:gd name="connsiteX35" fmla="*/ 30208 w 67265"/>
                <a:gd name="connsiteY35" fmla="*/ 30228 h 71036"/>
                <a:gd name="connsiteX36" fmla="*/ 19067 w 67265"/>
                <a:gd name="connsiteY36" fmla="*/ 31466 h 71036"/>
                <a:gd name="connsiteX37" fmla="*/ 15106 w 67265"/>
                <a:gd name="connsiteY37" fmla="*/ 38068 h 71036"/>
                <a:gd name="connsiteX38" fmla="*/ 15106 w 67265"/>
                <a:gd name="connsiteY38" fmla="*/ 44587 h 71036"/>
                <a:gd name="connsiteX39" fmla="*/ 17747 w 67265"/>
                <a:gd name="connsiteY39" fmla="*/ 52180 h 71036"/>
                <a:gd name="connsiteX40" fmla="*/ 28062 w 67265"/>
                <a:gd name="connsiteY40" fmla="*/ 50282 h 71036"/>
                <a:gd name="connsiteX41" fmla="*/ 32271 w 67265"/>
                <a:gd name="connsiteY41" fmla="*/ 43680 h 71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7265" h="71036">
                  <a:moveTo>
                    <a:pt x="66107" y="21150"/>
                  </a:moveTo>
                  <a:cubicBezTo>
                    <a:pt x="65612" y="22470"/>
                    <a:pt x="67345" y="24286"/>
                    <a:pt x="67263" y="25854"/>
                  </a:cubicBezTo>
                  <a:cubicBezTo>
                    <a:pt x="67098" y="29567"/>
                    <a:pt x="66850" y="33364"/>
                    <a:pt x="65860" y="36995"/>
                  </a:cubicBezTo>
                  <a:cubicBezTo>
                    <a:pt x="64209" y="43184"/>
                    <a:pt x="62394" y="49291"/>
                    <a:pt x="60000" y="55316"/>
                  </a:cubicBezTo>
                  <a:cubicBezTo>
                    <a:pt x="57442" y="61588"/>
                    <a:pt x="52738" y="66622"/>
                    <a:pt x="44485" y="69345"/>
                  </a:cubicBezTo>
                  <a:cubicBezTo>
                    <a:pt x="40854" y="69676"/>
                    <a:pt x="37553" y="69511"/>
                    <a:pt x="34335" y="69676"/>
                  </a:cubicBezTo>
                  <a:cubicBezTo>
                    <a:pt x="30703" y="69758"/>
                    <a:pt x="27237" y="69841"/>
                    <a:pt x="23606" y="70583"/>
                  </a:cubicBezTo>
                  <a:cubicBezTo>
                    <a:pt x="15518" y="72317"/>
                    <a:pt x="10072" y="69015"/>
                    <a:pt x="6853" y="61753"/>
                  </a:cubicBezTo>
                  <a:cubicBezTo>
                    <a:pt x="5945" y="59772"/>
                    <a:pt x="4707" y="57875"/>
                    <a:pt x="3634" y="55893"/>
                  </a:cubicBezTo>
                  <a:cubicBezTo>
                    <a:pt x="3304" y="55234"/>
                    <a:pt x="2727" y="54573"/>
                    <a:pt x="2727" y="53913"/>
                  </a:cubicBezTo>
                  <a:cubicBezTo>
                    <a:pt x="2397" y="50034"/>
                    <a:pt x="2314" y="46403"/>
                    <a:pt x="664" y="42442"/>
                  </a:cubicBezTo>
                  <a:cubicBezTo>
                    <a:pt x="-987" y="38480"/>
                    <a:pt x="911" y="33529"/>
                    <a:pt x="1324" y="29072"/>
                  </a:cubicBezTo>
                  <a:cubicBezTo>
                    <a:pt x="1324" y="28577"/>
                    <a:pt x="1736" y="27917"/>
                    <a:pt x="2232" y="27669"/>
                  </a:cubicBezTo>
                  <a:cubicBezTo>
                    <a:pt x="5285" y="25854"/>
                    <a:pt x="4955" y="22635"/>
                    <a:pt x="6936" y="20324"/>
                  </a:cubicBezTo>
                  <a:cubicBezTo>
                    <a:pt x="7431" y="19747"/>
                    <a:pt x="8339" y="19004"/>
                    <a:pt x="8256" y="18509"/>
                  </a:cubicBezTo>
                  <a:cubicBezTo>
                    <a:pt x="7843" y="16281"/>
                    <a:pt x="6936" y="13970"/>
                    <a:pt x="9576" y="12402"/>
                  </a:cubicBezTo>
                  <a:cubicBezTo>
                    <a:pt x="12712" y="10421"/>
                    <a:pt x="16014" y="8606"/>
                    <a:pt x="19480" y="6955"/>
                  </a:cubicBezTo>
                  <a:cubicBezTo>
                    <a:pt x="23441" y="5140"/>
                    <a:pt x="27732" y="3737"/>
                    <a:pt x="31776" y="2086"/>
                  </a:cubicBezTo>
                  <a:cubicBezTo>
                    <a:pt x="36480" y="106"/>
                    <a:pt x="41184" y="-1133"/>
                    <a:pt x="46136" y="1508"/>
                  </a:cubicBezTo>
                  <a:cubicBezTo>
                    <a:pt x="51088" y="4149"/>
                    <a:pt x="57195" y="5140"/>
                    <a:pt x="61321" y="9183"/>
                  </a:cubicBezTo>
                  <a:cubicBezTo>
                    <a:pt x="65117" y="12815"/>
                    <a:pt x="68171" y="16033"/>
                    <a:pt x="66190" y="21232"/>
                  </a:cubicBezTo>
                  <a:close/>
                  <a:moveTo>
                    <a:pt x="50427" y="41286"/>
                  </a:moveTo>
                  <a:cubicBezTo>
                    <a:pt x="54801" y="39718"/>
                    <a:pt x="54884" y="36665"/>
                    <a:pt x="54719" y="33529"/>
                  </a:cubicBezTo>
                  <a:cubicBezTo>
                    <a:pt x="54719" y="31383"/>
                    <a:pt x="54719" y="29320"/>
                    <a:pt x="54719" y="27174"/>
                  </a:cubicBezTo>
                  <a:cubicBezTo>
                    <a:pt x="54719" y="18674"/>
                    <a:pt x="48199" y="14217"/>
                    <a:pt x="37801" y="16776"/>
                  </a:cubicBezTo>
                  <a:cubicBezTo>
                    <a:pt x="40607" y="22965"/>
                    <a:pt x="44485" y="28990"/>
                    <a:pt x="45806" y="35427"/>
                  </a:cubicBezTo>
                  <a:cubicBezTo>
                    <a:pt x="46549" y="39058"/>
                    <a:pt x="49602" y="44092"/>
                    <a:pt x="44155" y="47641"/>
                  </a:cubicBezTo>
                  <a:cubicBezTo>
                    <a:pt x="43908" y="47806"/>
                    <a:pt x="43825" y="48136"/>
                    <a:pt x="43743" y="48466"/>
                  </a:cubicBezTo>
                  <a:cubicBezTo>
                    <a:pt x="44403" y="48549"/>
                    <a:pt x="45146" y="48879"/>
                    <a:pt x="45641" y="48714"/>
                  </a:cubicBezTo>
                  <a:cubicBezTo>
                    <a:pt x="47209" y="47971"/>
                    <a:pt x="48612" y="47146"/>
                    <a:pt x="50097" y="46321"/>
                  </a:cubicBezTo>
                  <a:cubicBezTo>
                    <a:pt x="51500" y="45495"/>
                    <a:pt x="52490" y="44670"/>
                    <a:pt x="50427" y="43432"/>
                  </a:cubicBezTo>
                  <a:cubicBezTo>
                    <a:pt x="50097" y="43184"/>
                    <a:pt x="50180" y="41616"/>
                    <a:pt x="50427" y="41534"/>
                  </a:cubicBezTo>
                  <a:close/>
                  <a:moveTo>
                    <a:pt x="32189" y="43680"/>
                  </a:moveTo>
                  <a:cubicBezTo>
                    <a:pt x="34004" y="42029"/>
                    <a:pt x="31694" y="41121"/>
                    <a:pt x="31529" y="39388"/>
                  </a:cubicBezTo>
                  <a:cubicBezTo>
                    <a:pt x="32767" y="37078"/>
                    <a:pt x="29713" y="34602"/>
                    <a:pt x="32106" y="32291"/>
                  </a:cubicBezTo>
                  <a:cubicBezTo>
                    <a:pt x="32271" y="32126"/>
                    <a:pt x="30786" y="30228"/>
                    <a:pt x="30208" y="30228"/>
                  </a:cubicBezTo>
                  <a:cubicBezTo>
                    <a:pt x="26412" y="30393"/>
                    <a:pt x="22038" y="30063"/>
                    <a:pt x="19067" y="31466"/>
                  </a:cubicBezTo>
                  <a:cubicBezTo>
                    <a:pt x="17334" y="32291"/>
                    <a:pt x="14528" y="34767"/>
                    <a:pt x="15106" y="38068"/>
                  </a:cubicBezTo>
                  <a:cubicBezTo>
                    <a:pt x="15436" y="40131"/>
                    <a:pt x="15766" y="42524"/>
                    <a:pt x="15106" y="44587"/>
                  </a:cubicBezTo>
                  <a:cubicBezTo>
                    <a:pt x="14033" y="47723"/>
                    <a:pt x="15931" y="50034"/>
                    <a:pt x="17747" y="52180"/>
                  </a:cubicBezTo>
                  <a:cubicBezTo>
                    <a:pt x="19975" y="54821"/>
                    <a:pt x="26412" y="53418"/>
                    <a:pt x="28062" y="50282"/>
                  </a:cubicBezTo>
                  <a:cubicBezTo>
                    <a:pt x="29218" y="47971"/>
                    <a:pt x="30291" y="45413"/>
                    <a:pt x="32271" y="4368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1" name="フリーフォーム: 図形 130">
              <a:extLst>
                <a:ext uri="{FF2B5EF4-FFF2-40B4-BE49-F238E27FC236}">
                  <a16:creationId xmlns:a16="http://schemas.microsoft.com/office/drawing/2014/main" id="{984E8661-4CAD-28B4-9CC6-ACDBADDBD859}"/>
                </a:ext>
              </a:extLst>
            </p:cNvPr>
            <p:cNvSpPr/>
            <p:nvPr/>
          </p:nvSpPr>
          <p:spPr>
            <a:xfrm>
              <a:off x="3266723" y="4634539"/>
              <a:ext cx="69900" cy="114881"/>
            </a:xfrm>
            <a:custGeom>
              <a:avLst/>
              <a:gdLst>
                <a:gd name="connsiteX0" fmla="*/ 69900 w 69900"/>
                <a:gd name="connsiteY0" fmla="*/ 99 h 114881"/>
                <a:gd name="connsiteX1" fmla="*/ 68828 w 69900"/>
                <a:gd name="connsiteY1" fmla="*/ 1832 h 114881"/>
                <a:gd name="connsiteX2" fmla="*/ 66269 w 69900"/>
                <a:gd name="connsiteY2" fmla="*/ 11323 h 114881"/>
                <a:gd name="connsiteX3" fmla="*/ 61648 w 69900"/>
                <a:gd name="connsiteY3" fmla="*/ 26095 h 114881"/>
                <a:gd name="connsiteX4" fmla="*/ 60492 w 69900"/>
                <a:gd name="connsiteY4" fmla="*/ 28571 h 114881"/>
                <a:gd name="connsiteX5" fmla="*/ 55293 w 69900"/>
                <a:gd name="connsiteY5" fmla="*/ 41940 h 114881"/>
                <a:gd name="connsiteX6" fmla="*/ 54881 w 69900"/>
                <a:gd name="connsiteY6" fmla="*/ 44086 h 114881"/>
                <a:gd name="connsiteX7" fmla="*/ 50672 w 69900"/>
                <a:gd name="connsiteY7" fmla="*/ 55475 h 114881"/>
                <a:gd name="connsiteX8" fmla="*/ 49351 w 69900"/>
                <a:gd name="connsiteY8" fmla="*/ 59023 h 114881"/>
                <a:gd name="connsiteX9" fmla="*/ 46298 w 69900"/>
                <a:gd name="connsiteY9" fmla="*/ 77179 h 114881"/>
                <a:gd name="connsiteX10" fmla="*/ 40768 w 69900"/>
                <a:gd name="connsiteY10" fmla="*/ 97316 h 114881"/>
                <a:gd name="connsiteX11" fmla="*/ 39365 w 69900"/>
                <a:gd name="connsiteY11" fmla="*/ 101442 h 114881"/>
                <a:gd name="connsiteX12" fmla="*/ 38045 w 69900"/>
                <a:gd name="connsiteY12" fmla="*/ 110273 h 114881"/>
                <a:gd name="connsiteX13" fmla="*/ 31773 w 69900"/>
                <a:gd name="connsiteY13" fmla="*/ 114729 h 114881"/>
                <a:gd name="connsiteX14" fmla="*/ 28307 w 69900"/>
                <a:gd name="connsiteY14" fmla="*/ 112666 h 114881"/>
                <a:gd name="connsiteX15" fmla="*/ 26821 w 69900"/>
                <a:gd name="connsiteY15" fmla="*/ 105073 h 114881"/>
                <a:gd name="connsiteX16" fmla="*/ 23520 w 69900"/>
                <a:gd name="connsiteY16" fmla="*/ 95170 h 114881"/>
                <a:gd name="connsiteX17" fmla="*/ 21127 w 69900"/>
                <a:gd name="connsiteY17" fmla="*/ 87908 h 114881"/>
                <a:gd name="connsiteX18" fmla="*/ 15185 w 69900"/>
                <a:gd name="connsiteY18" fmla="*/ 66698 h 114881"/>
                <a:gd name="connsiteX19" fmla="*/ 6437 w 69900"/>
                <a:gd name="connsiteY19" fmla="*/ 45324 h 114881"/>
                <a:gd name="connsiteX20" fmla="*/ 2311 w 69900"/>
                <a:gd name="connsiteY20" fmla="*/ 36823 h 114881"/>
                <a:gd name="connsiteX21" fmla="*/ 0 w 69900"/>
                <a:gd name="connsiteY21" fmla="*/ 21969 h 114881"/>
                <a:gd name="connsiteX22" fmla="*/ 1981 w 69900"/>
                <a:gd name="connsiteY22" fmla="*/ 19823 h 114881"/>
                <a:gd name="connsiteX23" fmla="*/ 31938 w 69900"/>
                <a:gd name="connsiteY23" fmla="*/ 8022 h 114881"/>
                <a:gd name="connsiteX24" fmla="*/ 43409 w 69900"/>
                <a:gd name="connsiteY24" fmla="*/ 4226 h 114881"/>
                <a:gd name="connsiteX25" fmla="*/ 52982 w 69900"/>
                <a:gd name="connsiteY25" fmla="*/ 2327 h 114881"/>
                <a:gd name="connsiteX26" fmla="*/ 67260 w 69900"/>
                <a:gd name="connsiteY26" fmla="*/ 17 h 114881"/>
                <a:gd name="connsiteX27" fmla="*/ 69900 w 69900"/>
                <a:gd name="connsiteY27" fmla="*/ 264 h 11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9900" h="114881">
                  <a:moveTo>
                    <a:pt x="69900" y="99"/>
                  </a:moveTo>
                  <a:cubicBezTo>
                    <a:pt x="69570" y="677"/>
                    <a:pt x="69075" y="1254"/>
                    <a:pt x="68828" y="1832"/>
                  </a:cubicBezTo>
                  <a:cubicBezTo>
                    <a:pt x="67837" y="4968"/>
                    <a:pt x="65857" y="8269"/>
                    <a:pt x="66269" y="11323"/>
                  </a:cubicBezTo>
                  <a:cubicBezTo>
                    <a:pt x="67012" y="16935"/>
                    <a:pt x="63711" y="21308"/>
                    <a:pt x="61648" y="26095"/>
                  </a:cubicBezTo>
                  <a:cubicBezTo>
                    <a:pt x="61318" y="26921"/>
                    <a:pt x="60410" y="27746"/>
                    <a:pt x="60492" y="28571"/>
                  </a:cubicBezTo>
                  <a:cubicBezTo>
                    <a:pt x="60492" y="33523"/>
                    <a:pt x="57934" y="37732"/>
                    <a:pt x="55293" y="41940"/>
                  </a:cubicBezTo>
                  <a:cubicBezTo>
                    <a:pt x="54881" y="42518"/>
                    <a:pt x="54963" y="43343"/>
                    <a:pt x="54881" y="44086"/>
                  </a:cubicBezTo>
                  <a:cubicBezTo>
                    <a:pt x="54385" y="48130"/>
                    <a:pt x="53230" y="51926"/>
                    <a:pt x="50672" y="55475"/>
                  </a:cubicBezTo>
                  <a:cubicBezTo>
                    <a:pt x="49929" y="56548"/>
                    <a:pt x="49104" y="57868"/>
                    <a:pt x="49351" y="59023"/>
                  </a:cubicBezTo>
                  <a:cubicBezTo>
                    <a:pt x="50342" y="65295"/>
                    <a:pt x="47536" y="71155"/>
                    <a:pt x="46298" y="77179"/>
                  </a:cubicBezTo>
                  <a:cubicBezTo>
                    <a:pt x="44977" y="83947"/>
                    <a:pt x="42666" y="90631"/>
                    <a:pt x="40768" y="97316"/>
                  </a:cubicBezTo>
                  <a:cubicBezTo>
                    <a:pt x="40356" y="98719"/>
                    <a:pt x="39861" y="100122"/>
                    <a:pt x="39365" y="101442"/>
                  </a:cubicBezTo>
                  <a:cubicBezTo>
                    <a:pt x="36477" y="104826"/>
                    <a:pt x="38375" y="107714"/>
                    <a:pt x="38045" y="110273"/>
                  </a:cubicBezTo>
                  <a:cubicBezTo>
                    <a:pt x="37467" y="113904"/>
                    <a:pt x="35652" y="115389"/>
                    <a:pt x="31773" y="114729"/>
                  </a:cubicBezTo>
                  <a:cubicBezTo>
                    <a:pt x="30453" y="114482"/>
                    <a:pt x="28637" y="113574"/>
                    <a:pt x="28307" y="112666"/>
                  </a:cubicBezTo>
                  <a:cubicBezTo>
                    <a:pt x="27399" y="110190"/>
                    <a:pt x="27069" y="107632"/>
                    <a:pt x="26821" y="105073"/>
                  </a:cubicBezTo>
                  <a:cubicBezTo>
                    <a:pt x="26491" y="101607"/>
                    <a:pt x="25831" y="98306"/>
                    <a:pt x="23520" y="95170"/>
                  </a:cubicBezTo>
                  <a:cubicBezTo>
                    <a:pt x="22035" y="93107"/>
                    <a:pt x="21787" y="90301"/>
                    <a:pt x="21127" y="87908"/>
                  </a:cubicBezTo>
                  <a:cubicBezTo>
                    <a:pt x="19229" y="80810"/>
                    <a:pt x="18404" y="73383"/>
                    <a:pt x="15185" y="66698"/>
                  </a:cubicBezTo>
                  <a:cubicBezTo>
                    <a:pt x="11801" y="59684"/>
                    <a:pt x="10068" y="52256"/>
                    <a:pt x="6437" y="45324"/>
                  </a:cubicBezTo>
                  <a:cubicBezTo>
                    <a:pt x="4952" y="42518"/>
                    <a:pt x="3631" y="39630"/>
                    <a:pt x="2311" y="36823"/>
                  </a:cubicBezTo>
                  <a:cubicBezTo>
                    <a:pt x="165" y="32285"/>
                    <a:pt x="495" y="26921"/>
                    <a:pt x="0" y="21969"/>
                  </a:cubicBezTo>
                  <a:cubicBezTo>
                    <a:pt x="0" y="21308"/>
                    <a:pt x="1073" y="20153"/>
                    <a:pt x="1981" y="19823"/>
                  </a:cubicBezTo>
                  <a:cubicBezTo>
                    <a:pt x="11884" y="15779"/>
                    <a:pt x="20879" y="10167"/>
                    <a:pt x="31938" y="8022"/>
                  </a:cubicBezTo>
                  <a:cubicBezTo>
                    <a:pt x="35899" y="7196"/>
                    <a:pt x="39530" y="5381"/>
                    <a:pt x="43409" y="4226"/>
                  </a:cubicBezTo>
                  <a:cubicBezTo>
                    <a:pt x="46545" y="3317"/>
                    <a:pt x="49764" y="2822"/>
                    <a:pt x="52982" y="2327"/>
                  </a:cubicBezTo>
                  <a:cubicBezTo>
                    <a:pt x="57769" y="1502"/>
                    <a:pt x="62473" y="759"/>
                    <a:pt x="67260" y="17"/>
                  </a:cubicBezTo>
                  <a:cubicBezTo>
                    <a:pt x="68085" y="-66"/>
                    <a:pt x="68993" y="181"/>
                    <a:pt x="69900" y="26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2" name="フリーフォーム: 図形 131">
              <a:extLst>
                <a:ext uri="{FF2B5EF4-FFF2-40B4-BE49-F238E27FC236}">
                  <a16:creationId xmlns:a16="http://schemas.microsoft.com/office/drawing/2014/main" id="{9EF2B82A-7118-5936-2B91-59423A4CF0CC}"/>
                </a:ext>
              </a:extLst>
            </p:cNvPr>
            <p:cNvSpPr/>
            <p:nvPr/>
          </p:nvSpPr>
          <p:spPr>
            <a:xfrm>
              <a:off x="3292986" y="4159282"/>
              <a:ext cx="42151" cy="17993"/>
            </a:xfrm>
            <a:custGeom>
              <a:avLst/>
              <a:gdLst>
                <a:gd name="connsiteX0" fmla="*/ 40501 w 42151"/>
                <a:gd name="connsiteY0" fmla="*/ 5777 h 17993"/>
                <a:gd name="connsiteX1" fmla="*/ 42152 w 42151"/>
                <a:gd name="connsiteY1" fmla="*/ 13535 h 17993"/>
                <a:gd name="connsiteX2" fmla="*/ 21107 w 42151"/>
                <a:gd name="connsiteY2" fmla="*/ 17001 h 17993"/>
                <a:gd name="connsiteX3" fmla="*/ 3364 w 42151"/>
                <a:gd name="connsiteY3" fmla="*/ 16258 h 17993"/>
                <a:gd name="connsiteX4" fmla="*/ 558 w 42151"/>
                <a:gd name="connsiteY4" fmla="*/ 14195 h 17993"/>
                <a:gd name="connsiteX5" fmla="*/ 8563 w 42151"/>
                <a:gd name="connsiteY5" fmla="*/ 4704 h 17993"/>
                <a:gd name="connsiteX6" fmla="*/ 34559 w 42151"/>
                <a:gd name="connsiteY6" fmla="*/ 413 h 17993"/>
                <a:gd name="connsiteX7" fmla="*/ 37860 w 42151"/>
                <a:gd name="connsiteY7" fmla="*/ 0 h 17993"/>
                <a:gd name="connsiteX8" fmla="*/ 38851 w 42151"/>
                <a:gd name="connsiteY8" fmla="*/ 0 h 17993"/>
                <a:gd name="connsiteX9" fmla="*/ 38851 w 42151"/>
                <a:gd name="connsiteY9" fmla="*/ 3549 h 17993"/>
                <a:gd name="connsiteX10" fmla="*/ 37035 w 42151"/>
                <a:gd name="connsiteY10" fmla="*/ 4374 h 17993"/>
                <a:gd name="connsiteX11" fmla="*/ 40584 w 42151"/>
                <a:gd name="connsiteY11" fmla="*/ 5777 h 1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151" h="17993">
                  <a:moveTo>
                    <a:pt x="40501" y="5777"/>
                  </a:moveTo>
                  <a:lnTo>
                    <a:pt x="42152" y="13535"/>
                  </a:lnTo>
                  <a:cubicBezTo>
                    <a:pt x="35054" y="14525"/>
                    <a:pt x="28122" y="15845"/>
                    <a:pt x="21107" y="17001"/>
                  </a:cubicBezTo>
                  <a:cubicBezTo>
                    <a:pt x="15330" y="17908"/>
                    <a:pt x="9058" y="18981"/>
                    <a:pt x="3364" y="16258"/>
                  </a:cubicBezTo>
                  <a:cubicBezTo>
                    <a:pt x="2291" y="15763"/>
                    <a:pt x="888" y="15020"/>
                    <a:pt x="558" y="14195"/>
                  </a:cubicBezTo>
                  <a:cubicBezTo>
                    <a:pt x="-1505" y="9326"/>
                    <a:pt x="2374" y="4787"/>
                    <a:pt x="8563" y="4704"/>
                  </a:cubicBezTo>
                  <a:cubicBezTo>
                    <a:pt x="17559" y="4704"/>
                    <a:pt x="26554" y="4539"/>
                    <a:pt x="34559" y="413"/>
                  </a:cubicBezTo>
                  <a:cubicBezTo>
                    <a:pt x="35467" y="0"/>
                    <a:pt x="36787" y="83"/>
                    <a:pt x="37860" y="0"/>
                  </a:cubicBezTo>
                  <a:cubicBezTo>
                    <a:pt x="38190" y="0"/>
                    <a:pt x="38520" y="0"/>
                    <a:pt x="38851" y="0"/>
                  </a:cubicBezTo>
                  <a:lnTo>
                    <a:pt x="38851" y="3549"/>
                  </a:lnTo>
                  <a:cubicBezTo>
                    <a:pt x="38355" y="3549"/>
                    <a:pt x="37695" y="4126"/>
                    <a:pt x="37035" y="4374"/>
                  </a:cubicBezTo>
                  <a:cubicBezTo>
                    <a:pt x="37695" y="4869"/>
                    <a:pt x="38438" y="5364"/>
                    <a:pt x="40584" y="577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3" name="フリーフォーム: 図形 132">
              <a:extLst>
                <a:ext uri="{FF2B5EF4-FFF2-40B4-BE49-F238E27FC236}">
                  <a16:creationId xmlns:a16="http://schemas.microsoft.com/office/drawing/2014/main" id="{84443707-D129-2A4A-06DE-3D012B6CEB68}"/>
                </a:ext>
              </a:extLst>
            </p:cNvPr>
            <p:cNvSpPr/>
            <p:nvPr/>
          </p:nvSpPr>
          <p:spPr>
            <a:xfrm>
              <a:off x="3307409" y="4987135"/>
              <a:ext cx="16933" cy="32702"/>
            </a:xfrm>
            <a:custGeom>
              <a:avLst/>
              <a:gdLst>
                <a:gd name="connsiteX0" fmla="*/ 16918 w 16933"/>
                <a:gd name="connsiteY0" fmla="*/ 17719 h 32702"/>
                <a:gd name="connsiteX1" fmla="*/ 12627 w 16933"/>
                <a:gd name="connsiteY1" fmla="*/ 25477 h 32702"/>
                <a:gd name="connsiteX2" fmla="*/ 12627 w 16933"/>
                <a:gd name="connsiteY2" fmla="*/ 27375 h 32702"/>
                <a:gd name="connsiteX3" fmla="*/ 12297 w 16933"/>
                <a:gd name="connsiteY3" fmla="*/ 30263 h 32702"/>
                <a:gd name="connsiteX4" fmla="*/ 7840 w 16933"/>
                <a:gd name="connsiteY4" fmla="*/ 32657 h 32702"/>
                <a:gd name="connsiteX5" fmla="*/ 5942 w 16933"/>
                <a:gd name="connsiteY5" fmla="*/ 32409 h 32702"/>
                <a:gd name="connsiteX6" fmla="*/ 6355 w 16933"/>
                <a:gd name="connsiteY6" fmla="*/ 31584 h 32702"/>
                <a:gd name="connsiteX7" fmla="*/ 8005 w 16933"/>
                <a:gd name="connsiteY7" fmla="*/ 19370 h 32702"/>
                <a:gd name="connsiteX8" fmla="*/ 0 w 16933"/>
                <a:gd name="connsiteY8" fmla="*/ 719 h 32702"/>
                <a:gd name="connsiteX9" fmla="*/ 16918 w 16933"/>
                <a:gd name="connsiteY9" fmla="*/ 11117 h 32702"/>
                <a:gd name="connsiteX10" fmla="*/ 16918 w 16933"/>
                <a:gd name="connsiteY10" fmla="*/ 17472 h 3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933" h="32702">
                  <a:moveTo>
                    <a:pt x="16918" y="17719"/>
                  </a:moveTo>
                  <a:cubicBezTo>
                    <a:pt x="17001" y="20938"/>
                    <a:pt x="16918" y="23992"/>
                    <a:pt x="12627" y="25477"/>
                  </a:cubicBezTo>
                  <a:cubicBezTo>
                    <a:pt x="12297" y="25560"/>
                    <a:pt x="12214" y="27128"/>
                    <a:pt x="12627" y="27375"/>
                  </a:cubicBezTo>
                  <a:cubicBezTo>
                    <a:pt x="14690" y="28613"/>
                    <a:pt x="13700" y="29438"/>
                    <a:pt x="12297" y="30263"/>
                  </a:cubicBezTo>
                  <a:cubicBezTo>
                    <a:pt x="10894" y="31089"/>
                    <a:pt x="9408" y="31997"/>
                    <a:pt x="7840" y="32657"/>
                  </a:cubicBezTo>
                  <a:cubicBezTo>
                    <a:pt x="7427" y="32822"/>
                    <a:pt x="6602" y="32492"/>
                    <a:pt x="5942" y="32409"/>
                  </a:cubicBezTo>
                  <a:cubicBezTo>
                    <a:pt x="6107" y="32162"/>
                    <a:pt x="6107" y="31749"/>
                    <a:pt x="6355" y="31584"/>
                  </a:cubicBezTo>
                  <a:cubicBezTo>
                    <a:pt x="11801" y="28035"/>
                    <a:pt x="8748" y="23083"/>
                    <a:pt x="8005" y="19370"/>
                  </a:cubicBezTo>
                  <a:cubicBezTo>
                    <a:pt x="6685" y="12933"/>
                    <a:pt x="2806" y="6908"/>
                    <a:pt x="0" y="719"/>
                  </a:cubicBezTo>
                  <a:cubicBezTo>
                    <a:pt x="10398" y="-1839"/>
                    <a:pt x="16918" y="2617"/>
                    <a:pt x="16918" y="11117"/>
                  </a:cubicBezTo>
                  <a:cubicBezTo>
                    <a:pt x="16918" y="13263"/>
                    <a:pt x="16918" y="15408"/>
                    <a:pt x="16918" y="1747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4" name="フリーフォーム: 図形 133">
              <a:extLst>
                <a:ext uri="{FF2B5EF4-FFF2-40B4-BE49-F238E27FC236}">
                  <a16:creationId xmlns:a16="http://schemas.microsoft.com/office/drawing/2014/main" id="{9823C0C2-FABC-781B-05A2-89393881FBCE}"/>
                </a:ext>
              </a:extLst>
            </p:cNvPr>
            <p:cNvSpPr/>
            <p:nvPr/>
          </p:nvSpPr>
          <p:spPr>
            <a:xfrm>
              <a:off x="3222740" y="4365816"/>
              <a:ext cx="101823" cy="34026"/>
            </a:xfrm>
            <a:custGeom>
              <a:avLst/>
              <a:gdLst>
                <a:gd name="connsiteX0" fmla="*/ 100596 w 101823"/>
                <a:gd name="connsiteY0" fmla="*/ 2754 h 34026"/>
                <a:gd name="connsiteX1" fmla="*/ 101091 w 101823"/>
                <a:gd name="connsiteY1" fmla="*/ 9026 h 34026"/>
                <a:gd name="connsiteX2" fmla="*/ 98781 w 101823"/>
                <a:gd name="connsiteY2" fmla="*/ 19837 h 34026"/>
                <a:gd name="connsiteX3" fmla="*/ 92591 w 101823"/>
                <a:gd name="connsiteY3" fmla="*/ 25697 h 34026"/>
                <a:gd name="connsiteX4" fmla="*/ 80542 w 101823"/>
                <a:gd name="connsiteY4" fmla="*/ 26935 h 34026"/>
                <a:gd name="connsiteX5" fmla="*/ 69154 w 101823"/>
                <a:gd name="connsiteY5" fmla="*/ 28090 h 34026"/>
                <a:gd name="connsiteX6" fmla="*/ 56527 w 101823"/>
                <a:gd name="connsiteY6" fmla="*/ 30070 h 34026"/>
                <a:gd name="connsiteX7" fmla="*/ 40599 w 101823"/>
                <a:gd name="connsiteY7" fmla="*/ 30483 h 34026"/>
                <a:gd name="connsiteX8" fmla="*/ 32016 w 101823"/>
                <a:gd name="connsiteY8" fmla="*/ 31556 h 34026"/>
                <a:gd name="connsiteX9" fmla="*/ 10724 w 101823"/>
                <a:gd name="connsiteY9" fmla="*/ 33949 h 34026"/>
                <a:gd name="connsiteX10" fmla="*/ 408 w 101823"/>
                <a:gd name="connsiteY10" fmla="*/ 26935 h 34026"/>
                <a:gd name="connsiteX11" fmla="*/ 78 w 101823"/>
                <a:gd name="connsiteY11" fmla="*/ 15628 h 34026"/>
                <a:gd name="connsiteX12" fmla="*/ 9074 w 101823"/>
                <a:gd name="connsiteY12" fmla="*/ 7293 h 34026"/>
                <a:gd name="connsiteX13" fmla="*/ 26900 w 101823"/>
                <a:gd name="connsiteY13" fmla="*/ 4982 h 34026"/>
                <a:gd name="connsiteX14" fmla="*/ 35648 w 101823"/>
                <a:gd name="connsiteY14" fmla="*/ 5147 h 34026"/>
                <a:gd name="connsiteX15" fmla="*/ 48934 w 101823"/>
                <a:gd name="connsiteY15" fmla="*/ 3744 h 34026"/>
                <a:gd name="connsiteX16" fmla="*/ 61231 w 101823"/>
                <a:gd name="connsiteY16" fmla="*/ 1599 h 34026"/>
                <a:gd name="connsiteX17" fmla="*/ 65275 w 101823"/>
                <a:gd name="connsiteY17" fmla="*/ 1351 h 34026"/>
                <a:gd name="connsiteX18" fmla="*/ 82853 w 101823"/>
                <a:gd name="connsiteY18" fmla="*/ 1351 h 34026"/>
                <a:gd name="connsiteX19" fmla="*/ 91436 w 101823"/>
                <a:gd name="connsiteY19" fmla="*/ 195 h 34026"/>
                <a:gd name="connsiteX20" fmla="*/ 100596 w 101823"/>
                <a:gd name="connsiteY20" fmla="*/ 2754 h 34026"/>
                <a:gd name="connsiteX21" fmla="*/ 75343 w 101823"/>
                <a:gd name="connsiteY21" fmla="*/ 15381 h 34026"/>
                <a:gd name="connsiteX22" fmla="*/ 77654 w 101823"/>
                <a:gd name="connsiteY22" fmla="*/ 14060 h 34026"/>
                <a:gd name="connsiteX23" fmla="*/ 74930 w 101823"/>
                <a:gd name="connsiteY23" fmla="*/ 13152 h 34026"/>
                <a:gd name="connsiteX24" fmla="*/ 53061 w 101823"/>
                <a:gd name="connsiteY24" fmla="*/ 14308 h 34026"/>
                <a:gd name="connsiteX25" fmla="*/ 41589 w 101823"/>
                <a:gd name="connsiteY25" fmla="*/ 16619 h 34026"/>
                <a:gd name="connsiteX26" fmla="*/ 39774 w 101823"/>
                <a:gd name="connsiteY26" fmla="*/ 17114 h 34026"/>
                <a:gd name="connsiteX27" fmla="*/ 41424 w 101823"/>
                <a:gd name="connsiteY27" fmla="*/ 17691 h 34026"/>
                <a:gd name="connsiteX28" fmla="*/ 47119 w 101823"/>
                <a:gd name="connsiteY28" fmla="*/ 18929 h 34026"/>
                <a:gd name="connsiteX29" fmla="*/ 47531 w 101823"/>
                <a:gd name="connsiteY29" fmla="*/ 20002 h 34026"/>
                <a:gd name="connsiteX30" fmla="*/ 45633 w 101823"/>
                <a:gd name="connsiteY30" fmla="*/ 20415 h 34026"/>
                <a:gd name="connsiteX31" fmla="*/ 47366 w 101823"/>
                <a:gd name="connsiteY31" fmla="*/ 21240 h 34026"/>
                <a:gd name="connsiteX32" fmla="*/ 54546 w 101823"/>
                <a:gd name="connsiteY32" fmla="*/ 20167 h 34026"/>
                <a:gd name="connsiteX33" fmla="*/ 60901 w 101823"/>
                <a:gd name="connsiteY33" fmla="*/ 20167 h 34026"/>
                <a:gd name="connsiteX34" fmla="*/ 66678 w 101823"/>
                <a:gd name="connsiteY34" fmla="*/ 19012 h 34026"/>
                <a:gd name="connsiteX35" fmla="*/ 73115 w 101823"/>
                <a:gd name="connsiteY35" fmla="*/ 17774 h 34026"/>
                <a:gd name="connsiteX36" fmla="*/ 75508 w 101823"/>
                <a:gd name="connsiteY36" fmla="*/ 15546 h 3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1823" h="34026">
                  <a:moveTo>
                    <a:pt x="100596" y="2754"/>
                  </a:moveTo>
                  <a:cubicBezTo>
                    <a:pt x="101999" y="3909"/>
                    <a:pt x="102247" y="7540"/>
                    <a:pt x="101091" y="9026"/>
                  </a:cubicBezTo>
                  <a:cubicBezTo>
                    <a:pt x="98286" y="12575"/>
                    <a:pt x="98863" y="16206"/>
                    <a:pt x="98781" y="19837"/>
                  </a:cubicBezTo>
                  <a:cubicBezTo>
                    <a:pt x="98616" y="23881"/>
                    <a:pt x="97708" y="25036"/>
                    <a:pt x="92591" y="25697"/>
                  </a:cubicBezTo>
                  <a:cubicBezTo>
                    <a:pt x="88630" y="26274"/>
                    <a:pt x="84586" y="26522"/>
                    <a:pt x="80542" y="26935"/>
                  </a:cubicBezTo>
                  <a:cubicBezTo>
                    <a:pt x="76994" y="27347"/>
                    <a:pt x="73445" y="27677"/>
                    <a:pt x="69154" y="28090"/>
                  </a:cubicBezTo>
                  <a:cubicBezTo>
                    <a:pt x="64532" y="28998"/>
                    <a:pt x="61148" y="30731"/>
                    <a:pt x="56527" y="30070"/>
                  </a:cubicBezTo>
                  <a:cubicBezTo>
                    <a:pt x="51410" y="29410"/>
                    <a:pt x="45881" y="30070"/>
                    <a:pt x="40599" y="30483"/>
                  </a:cubicBezTo>
                  <a:cubicBezTo>
                    <a:pt x="37711" y="30648"/>
                    <a:pt x="34905" y="31474"/>
                    <a:pt x="32016" y="31556"/>
                  </a:cubicBezTo>
                  <a:cubicBezTo>
                    <a:pt x="24754" y="31638"/>
                    <a:pt x="17739" y="32546"/>
                    <a:pt x="10724" y="33949"/>
                  </a:cubicBezTo>
                  <a:cubicBezTo>
                    <a:pt x="7011" y="34692"/>
                    <a:pt x="-582" y="29905"/>
                    <a:pt x="408" y="26935"/>
                  </a:cubicBezTo>
                  <a:cubicBezTo>
                    <a:pt x="1646" y="22973"/>
                    <a:pt x="-417" y="19424"/>
                    <a:pt x="78" y="15628"/>
                  </a:cubicBezTo>
                  <a:cubicBezTo>
                    <a:pt x="656" y="10099"/>
                    <a:pt x="2307" y="7788"/>
                    <a:pt x="9074" y="7293"/>
                  </a:cubicBezTo>
                  <a:cubicBezTo>
                    <a:pt x="15098" y="6880"/>
                    <a:pt x="21040" y="6220"/>
                    <a:pt x="26900" y="4982"/>
                  </a:cubicBezTo>
                  <a:cubicBezTo>
                    <a:pt x="29623" y="4404"/>
                    <a:pt x="32099" y="6550"/>
                    <a:pt x="35648" y="5147"/>
                  </a:cubicBezTo>
                  <a:cubicBezTo>
                    <a:pt x="39444" y="3662"/>
                    <a:pt x="44478" y="3992"/>
                    <a:pt x="48934" y="3744"/>
                  </a:cubicBezTo>
                  <a:cubicBezTo>
                    <a:pt x="53226" y="3579"/>
                    <a:pt x="57517" y="4157"/>
                    <a:pt x="61231" y="1599"/>
                  </a:cubicBezTo>
                  <a:cubicBezTo>
                    <a:pt x="62056" y="1021"/>
                    <a:pt x="63872" y="1351"/>
                    <a:pt x="65275" y="1351"/>
                  </a:cubicBezTo>
                  <a:cubicBezTo>
                    <a:pt x="71134" y="1351"/>
                    <a:pt x="76994" y="1434"/>
                    <a:pt x="82853" y="1351"/>
                  </a:cubicBezTo>
                  <a:cubicBezTo>
                    <a:pt x="85741" y="1351"/>
                    <a:pt x="88630" y="773"/>
                    <a:pt x="91436" y="195"/>
                  </a:cubicBezTo>
                  <a:cubicBezTo>
                    <a:pt x="95232" y="-547"/>
                    <a:pt x="98451" y="938"/>
                    <a:pt x="100596" y="2754"/>
                  </a:cubicBezTo>
                  <a:close/>
                  <a:moveTo>
                    <a:pt x="75343" y="15381"/>
                  </a:moveTo>
                  <a:cubicBezTo>
                    <a:pt x="76003" y="14886"/>
                    <a:pt x="76829" y="14473"/>
                    <a:pt x="77654" y="14060"/>
                  </a:cubicBezTo>
                  <a:cubicBezTo>
                    <a:pt x="76746" y="13730"/>
                    <a:pt x="75838" y="13070"/>
                    <a:pt x="74930" y="13152"/>
                  </a:cubicBezTo>
                  <a:cubicBezTo>
                    <a:pt x="68081" y="13483"/>
                    <a:pt x="61231" y="13895"/>
                    <a:pt x="53061" y="14308"/>
                  </a:cubicBezTo>
                  <a:cubicBezTo>
                    <a:pt x="49264" y="15051"/>
                    <a:pt x="45386" y="15876"/>
                    <a:pt x="41589" y="16619"/>
                  </a:cubicBezTo>
                  <a:cubicBezTo>
                    <a:pt x="40929" y="16701"/>
                    <a:pt x="40352" y="16949"/>
                    <a:pt x="39774" y="17114"/>
                  </a:cubicBezTo>
                  <a:cubicBezTo>
                    <a:pt x="40352" y="17279"/>
                    <a:pt x="40847" y="17609"/>
                    <a:pt x="41424" y="17691"/>
                  </a:cubicBezTo>
                  <a:cubicBezTo>
                    <a:pt x="43323" y="18104"/>
                    <a:pt x="45221" y="18434"/>
                    <a:pt x="47119" y="18929"/>
                  </a:cubicBezTo>
                  <a:cubicBezTo>
                    <a:pt x="47366" y="18929"/>
                    <a:pt x="47366" y="19590"/>
                    <a:pt x="47531" y="20002"/>
                  </a:cubicBezTo>
                  <a:cubicBezTo>
                    <a:pt x="46871" y="20167"/>
                    <a:pt x="46293" y="20249"/>
                    <a:pt x="45633" y="20415"/>
                  </a:cubicBezTo>
                  <a:cubicBezTo>
                    <a:pt x="46211" y="20663"/>
                    <a:pt x="46871" y="21240"/>
                    <a:pt x="47366" y="21240"/>
                  </a:cubicBezTo>
                  <a:cubicBezTo>
                    <a:pt x="49760" y="20992"/>
                    <a:pt x="52153" y="20415"/>
                    <a:pt x="54546" y="20167"/>
                  </a:cubicBezTo>
                  <a:cubicBezTo>
                    <a:pt x="56609" y="20002"/>
                    <a:pt x="58755" y="20249"/>
                    <a:pt x="60901" y="20167"/>
                  </a:cubicBezTo>
                  <a:cubicBezTo>
                    <a:pt x="62799" y="20002"/>
                    <a:pt x="64697" y="19424"/>
                    <a:pt x="66678" y="19012"/>
                  </a:cubicBezTo>
                  <a:cubicBezTo>
                    <a:pt x="68823" y="18599"/>
                    <a:pt x="71052" y="18434"/>
                    <a:pt x="73115" y="17774"/>
                  </a:cubicBezTo>
                  <a:cubicBezTo>
                    <a:pt x="74105" y="17444"/>
                    <a:pt x="74683" y="16206"/>
                    <a:pt x="75508" y="15546"/>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5" name="フリーフォーム: 図形 134">
              <a:extLst>
                <a:ext uri="{FF2B5EF4-FFF2-40B4-BE49-F238E27FC236}">
                  <a16:creationId xmlns:a16="http://schemas.microsoft.com/office/drawing/2014/main" id="{179685CF-4B6C-C345-99BA-1465ADA356D4}"/>
                </a:ext>
              </a:extLst>
            </p:cNvPr>
            <p:cNvSpPr/>
            <p:nvPr/>
          </p:nvSpPr>
          <p:spPr>
            <a:xfrm>
              <a:off x="3284245" y="5001553"/>
              <a:ext cx="18161" cy="23340"/>
            </a:xfrm>
            <a:custGeom>
              <a:avLst/>
              <a:gdLst>
                <a:gd name="connsiteX0" fmla="*/ 16809 w 18161"/>
                <a:gd name="connsiteY0" fmla="*/ 9160 h 23340"/>
                <a:gd name="connsiteX1" fmla="*/ 17469 w 18161"/>
                <a:gd name="connsiteY1" fmla="*/ 13452 h 23340"/>
                <a:gd name="connsiteX2" fmla="*/ 13261 w 18161"/>
                <a:gd name="connsiteY2" fmla="*/ 20054 h 23340"/>
                <a:gd name="connsiteX3" fmla="*/ 2945 w 18161"/>
                <a:gd name="connsiteY3" fmla="*/ 21952 h 23340"/>
                <a:gd name="connsiteX4" fmla="*/ 304 w 18161"/>
                <a:gd name="connsiteY4" fmla="*/ 14360 h 23340"/>
                <a:gd name="connsiteX5" fmla="*/ 304 w 18161"/>
                <a:gd name="connsiteY5" fmla="*/ 7840 h 23340"/>
                <a:gd name="connsiteX6" fmla="*/ 4265 w 18161"/>
                <a:gd name="connsiteY6" fmla="*/ 1238 h 23340"/>
                <a:gd name="connsiteX7" fmla="*/ 15406 w 18161"/>
                <a:gd name="connsiteY7" fmla="*/ 0 h 23340"/>
                <a:gd name="connsiteX8" fmla="*/ 17304 w 18161"/>
                <a:gd name="connsiteY8" fmla="*/ 2063 h 23340"/>
                <a:gd name="connsiteX9" fmla="*/ 16727 w 18161"/>
                <a:gd name="connsiteY9" fmla="*/ 9160 h 2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61" h="23340">
                  <a:moveTo>
                    <a:pt x="16809" y="9160"/>
                  </a:moveTo>
                  <a:cubicBezTo>
                    <a:pt x="16974" y="10894"/>
                    <a:pt x="19285" y="11801"/>
                    <a:pt x="17469" y="13452"/>
                  </a:cubicBezTo>
                  <a:cubicBezTo>
                    <a:pt x="15489" y="15185"/>
                    <a:pt x="14498" y="17826"/>
                    <a:pt x="13261" y="20054"/>
                  </a:cubicBezTo>
                  <a:cubicBezTo>
                    <a:pt x="11610" y="23190"/>
                    <a:pt x="5173" y="24593"/>
                    <a:pt x="2945" y="21952"/>
                  </a:cubicBezTo>
                  <a:cubicBezTo>
                    <a:pt x="1212" y="19889"/>
                    <a:pt x="-769" y="17578"/>
                    <a:pt x="304" y="14360"/>
                  </a:cubicBezTo>
                  <a:cubicBezTo>
                    <a:pt x="964" y="12379"/>
                    <a:pt x="634" y="9903"/>
                    <a:pt x="304" y="7840"/>
                  </a:cubicBezTo>
                  <a:cubicBezTo>
                    <a:pt x="-191" y="4539"/>
                    <a:pt x="2532" y="2063"/>
                    <a:pt x="4265" y="1238"/>
                  </a:cubicBezTo>
                  <a:cubicBezTo>
                    <a:pt x="7236" y="-247"/>
                    <a:pt x="11610" y="83"/>
                    <a:pt x="15406" y="0"/>
                  </a:cubicBezTo>
                  <a:cubicBezTo>
                    <a:pt x="16066" y="0"/>
                    <a:pt x="17469" y="1898"/>
                    <a:pt x="17304" y="2063"/>
                  </a:cubicBezTo>
                  <a:cubicBezTo>
                    <a:pt x="14911" y="4374"/>
                    <a:pt x="17965" y="6850"/>
                    <a:pt x="16727" y="916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6" name="フリーフォーム: 図形 135">
              <a:extLst>
                <a:ext uri="{FF2B5EF4-FFF2-40B4-BE49-F238E27FC236}">
                  <a16:creationId xmlns:a16="http://schemas.microsoft.com/office/drawing/2014/main" id="{C04B2211-93B9-755C-6DFF-D46DA088AFD5}"/>
                </a:ext>
              </a:extLst>
            </p:cNvPr>
            <p:cNvSpPr/>
            <p:nvPr/>
          </p:nvSpPr>
          <p:spPr>
            <a:xfrm>
              <a:off x="3225577" y="4402842"/>
              <a:ext cx="74819" cy="16235"/>
            </a:xfrm>
            <a:custGeom>
              <a:avLst/>
              <a:gdLst>
                <a:gd name="connsiteX0" fmla="*/ 73414 w 74819"/>
                <a:gd name="connsiteY0" fmla="*/ 4434 h 16235"/>
                <a:gd name="connsiteX1" fmla="*/ 71186 w 74819"/>
                <a:gd name="connsiteY1" fmla="*/ 11861 h 16235"/>
                <a:gd name="connsiteX2" fmla="*/ 63345 w 74819"/>
                <a:gd name="connsiteY2" fmla="*/ 13099 h 16235"/>
                <a:gd name="connsiteX3" fmla="*/ 47913 w 74819"/>
                <a:gd name="connsiteY3" fmla="*/ 13099 h 16235"/>
                <a:gd name="connsiteX4" fmla="*/ 18286 w 74819"/>
                <a:gd name="connsiteY4" fmla="*/ 14254 h 16235"/>
                <a:gd name="connsiteX5" fmla="*/ 11931 w 74819"/>
                <a:gd name="connsiteY5" fmla="*/ 15492 h 16235"/>
                <a:gd name="connsiteX6" fmla="*/ 7640 w 74819"/>
                <a:gd name="connsiteY6" fmla="*/ 16153 h 16235"/>
                <a:gd name="connsiteX7" fmla="*/ 1615 w 74819"/>
                <a:gd name="connsiteY7" fmla="*/ 13264 h 16235"/>
                <a:gd name="connsiteX8" fmla="*/ 4669 w 74819"/>
                <a:gd name="connsiteY8" fmla="*/ 3691 h 16235"/>
                <a:gd name="connsiteX9" fmla="*/ 20596 w 74819"/>
                <a:gd name="connsiteY9" fmla="*/ 1380 h 16235"/>
                <a:gd name="connsiteX10" fmla="*/ 46262 w 74819"/>
                <a:gd name="connsiteY10" fmla="*/ 1628 h 16235"/>
                <a:gd name="connsiteX11" fmla="*/ 61777 w 74819"/>
                <a:gd name="connsiteY11" fmla="*/ 390 h 16235"/>
                <a:gd name="connsiteX12" fmla="*/ 70773 w 74819"/>
                <a:gd name="connsiteY12" fmla="*/ 1463 h 16235"/>
                <a:gd name="connsiteX13" fmla="*/ 73414 w 74819"/>
                <a:gd name="connsiteY13" fmla="*/ 4269 h 1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819" h="16235">
                  <a:moveTo>
                    <a:pt x="73414" y="4434"/>
                  </a:moveTo>
                  <a:cubicBezTo>
                    <a:pt x="75890" y="7405"/>
                    <a:pt x="75064" y="10541"/>
                    <a:pt x="71186" y="11861"/>
                  </a:cubicBezTo>
                  <a:cubicBezTo>
                    <a:pt x="68792" y="12686"/>
                    <a:pt x="65986" y="12934"/>
                    <a:pt x="63345" y="13099"/>
                  </a:cubicBezTo>
                  <a:cubicBezTo>
                    <a:pt x="58229" y="13264"/>
                    <a:pt x="53030" y="13099"/>
                    <a:pt x="47913" y="13099"/>
                  </a:cubicBezTo>
                  <a:cubicBezTo>
                    <a:pt x="38010" y="13429"/>
                    <a:pt x="28189" y="13759"/>
                    <a:pt x="18286" y="14254"/>
                  </a:cubicBezTo>
                  <a:cubicBezTo>
                    <a:pt x="16140" y="14337"/>
                    <a:pt x="14077" y="15080"/>
                    <a:pt x="11931" y="15492"/>
                  </a:cubicBezTo>
                  <a:cubicBezTo>
                    <a:pt x="10528" y="15740"/>
                    <a:pt x="8878" y="16483"/>
                    <a:pt x="7640" y="16153"/>
                  </a:cubicBezTo>
                  <a:cubicBezTo>
                    <a:pt x="5494" y="15575"/>
                    <a:pt x="3101" y="14585"/>
                    <a:pt x="1615" y="13264"/>
                  </a:cubicBezTo>
                  <a:cubicBezTo>
                    <a:pt x="-1521" y="10293"/>
                    <a:pt x="130" y="5672"/>
                    <a:pt x="4669" y="3691"/>
                  </a:cubicBezTo>
                  <a:cubicBezTo>
                    <a:pt x="7062" y="2618"/>
                    <a:pt x="15645" y="1380"/>
                    <a:pt x="20596" y="1380"/>
                  </a:cubicBezTo>
                  <a:cubicBezTo>
                    <a:pt x="29014" y="1380"/>
                    <a:pt x="37432" y="1380"/>
                    <a:pt x="46262" y="1628"/>
                  </a:cubicBezTo>
                  <a:cubicBezTo>
                    <a:pt x="51709" y="2206"/>
                    <a:pt x="56661" y="3361"/>
                    <a:pt x="61777" y="390"/>
                  </a:cubicBezTo>
                  <a:cubicBezTo>
                    <a:pt x="63593" y="-683"/>
                    <a:pt x="67802" y="720"/>
                    <a:pt x="70773" y="1463"/>
                  </a:cubicBezTo>
                  <a:cubicBezTo>
                    <a:pt x="71928" y="1711"/>
                    <a:pt x="72589" y="3279"/>
                    <a:pt x="73414" y="426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7" name="フリーフォーム: 図形 136">
              <a:extLst>
                <a:ext uri="{FF2B5EF4-FFF2-40B4-BE49-F238E27FC236}">
                  <a16:creationId xmlns:a16="http://schemas.microsoft.com/office/drawing/2014/main" id="{9F006050-2563-3D48-FA72-F7AC816F0629}"/>
                </a:ext>
              </a:extLst>
            </p:cNvPr>
            <p:cNvSpPr/>
            <p:nvPr/>
          </p:nvSpPr>
          <p:spPr>
            <a:xfrm>
              <a:off x="3262349" y="4378721"/>
              <a:ext cx="38044" cy="8087"/>
            </a:xfrm>
            <a:custGeom>
              <a:avLst/>
              <a:gdLst>
                <a:gd name="connsiteX0" fmla="*/ 38045 w 38044"/>
                <a:gd name="connsiteY0" fmla="*/ 1073 h 8087"/>
                <a:gd name="connsiteX1" fmla="*/ 35734 w 38044"/>
                <a:gd name="connsiteY1" fmla="*/ 2393 h 8087"/>
                <a:gd name="connsiteX2" fmla="*/ 33341 w 38044"/>
                <a:gd name="connsiteY2" fmla="*/ 4621 h 8087"/>
                <a:gd name="connsiteX3" fmla="*/ 26904 w 38044"/>
                <a:gd name="connsiteY3" fmla="*/ 5859 h 8087"/>
                <a:gd name="connsiteX4" fmla="*/ 21127 w 38044"/>
                <a:gd name="connsiteY4" fmla="*/ 7015 h 8087"/>
                <a:gd name="connsiteX5" fmla="*/ 14772 w 38044"/>
                <a:gd name="connsiteY5" fmla="*/ 7015 h 8087"/>
                <a:gd name="connsiteX6" fmla="*/ 7592 w 38044"/>
                <a:gd name="connsiteY6" fmla="*/ 8087 h 8087"/>
                <a:gd name="connsiteX7" fmla="*/ 5859 w 38044"/>
                <a:gd name="connsiteY7" fmla="*/ 7262 h 8087"/>
                <a:gd name="connsiteX8" fmla="*/ 7758 w 38044"/>
                <a:gd name="connsiteY8" fmla="*/ 6849 h 8087"/>
                <a:gd name="connsiteX9" fmla="*/ 7345 w 38044"/>
                <a:gd name="connsiteY9" fmla="*/ 5777 h 8087"/>
                <a:gd name="connsiteX10" fmla="*/ 1651 w 38044"/>
                <a:gd name="connsiteY10" fmla="*/ 4539 h 8087"/>
                <a:gd name="connsiteX11" fmla="*/ 0 w 38044"/>
                <a:gd name="connsiteY11" fmla="*/ 3961 h 8087"/>
                <a:gd name="connsiteX12" fmla="*/ 1816 w 38044"/>
                <a:gd name="connsiteY12" fmla="*/ 3466 h 8087"/>
                <a:gd name="connsiteX13" fmla="*/ 13287 w 38044"/>
                <a:gd name="connsiteY13" fmla="*/ 1155 h 8087"/>
                <a:gd name="connsiteX14" fmla="*/ 35157 w 38044"/>
                <a:gd name="connsiteY14" fmla="*/ 0 h 8087"/>
                <a:gd name="connsiteX15" fmla="*/ 37880 w 38044"/>
                <a:gd name="connsiteY15" fmla="*/ 908 h 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044" h="8087">
                  <a:moveTo>
                    <a:pt x="38045" y="1073"/>
                  </a:moveTo>
                  <a:cubicBezTo>
                    <a:pt x="37302" y="1485"/>
                    <a:pt x="36394" y="1898"/>
                    <a:pt x="35734" y="2393"/>
                  </a:cubicBezTo>
                  <a:cubicBezTo>
                    <a:pt x="34909" y="3136"/>
                    <a:pt x="34331" y="4291"/>
                    <a:pt x="33341" y="4621"/>
                  </a:cubicBezTo>
                  <a:cubicBezTo>
                    <a:pt x="31360" y="5281"/>
                    <a:pt x="29050" y="5447"/>
                    <a:pt x="26904" y="5859"/>
                  </a:cubicBezTo>
                  <a:cubicBezTo>
                    <a:pt x="25006" y="6272"/>
                    <a:pt x="23108" y="6767"/>
                    <a:pt x="21127" y="7015"/>
                  </a:cubicBezTo>
                  <a:cubicBezTo>
                    <a:pt x="19064" y="7180"/>
                    <a:pt x="16918" y="6932"/>
                    <a:pt x="14772" y="7015"/>
                  </a:cubicBezTo>
                  <a:cubicBezTo>
                    <a:pt x="12379" y="7262"/>
                    <a:pt x="9986" y="7840"/>
                    <a:pt x="7592" y="8087"/>
                  </a:cubicBezTo>
                  <a:cubicBezTo>
                    <a:pt x="7097" y="8087"/>
                    <a:pt x="6437" y="7592"/>
                    <a:pt x="5859" y="7262"/>
                  </a:cubicBezTo>
                  <a:cubicBezTo>
                    <a:pt x="6520" y="7097"/>
                    <a:pt x="7097" y="7015"/>
                    <a:pt x="7758" y="6849"/>
                  </a:cubicBezTo>
                  <a:cubicBezTo>
                    <a:pt x="7592" y="6519"/>
                    <a:pt x="7592" y="5859"/>
                    <a:pt x="7345" y="5777"/>
                  </a:cubicBezTo>
                  <a:cubicBezTo>
                    <a:pt x="5447" y="5281"/>
                    <a:pt x="3549" y="4951"/>
                    <a:pt x="1651" y="4539"/>
                  </a:cubicBezTo>
                  <a:cubicBezTo>
                    <a:pt x="1073" y="4374"/>
                    <a:pt x="495" y="4126"/>
                    <a:pt x="0" y="3961"/>
                  </a:cubicBezTo>
                  <a:cubicBezTo>
                    <a:pt x="578" y="3796"/>
                    <a:pt x="1238" y="3549"/>
                    <a:pt x="1816" y="3466"/>
                  </a:cubicBezTo>
                  <a:cubicBezTo>
                    <a:pt x="5612" y="2641"/>
                    <a:pt x="9491" y="1898"/>
                    <a:pt x="13287" y="1155"/>
                  </a:cubicBezTo>
                  <a:cubicBezTo>
                    <a:pt x="21540" y="742"/>
                    <a:pt x="28307" y="330"/>
                    <a:pt x="35157" y="0"/>
                  </a:cubicBezTo>
                  <a:cubicBezTo>
                    <a:pt x="36064" y="0"/>
                    <a:pt x="36972" y="578"/>
                    <a:pt x="37880" y="908"/>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8" name="フリーフォーム: 図形 137">
              <a:extLst>
                <a:ext uri="{FF2B5EF4-FFF2-40B4-BE49-F238E27FC236}">
                  <a16:creationId xmlns:a16="http://schemas.microsoft.com/office/drawing/2014/main" id="{86AEB375-BB72-0793-4FD4-106435C7A684}"/>
                </a:ext>
              </a:extLst>
            </p:cNvPr>
            <p:cNvSpPr/>
            <p:nvPr/>
          </p:nvSpPr>
          <p:spPr>
            <a:xfrm>
              <a:off x="3269355" y="3944362"/>
              <a:ext cx="18334" cy="38311"/>
            </a:xfrm>
            <a:custGeom>
              <a:avLst/>
              <a:gdLst>
                <a:gd name="connsiteX0" fmla="*/ 14699 w 18334"/>
                <a:gd name="connsiteY0" fmla="*/ 12646 h 38311"/>
                <a:gd name="connsiteX1" fmla="*/ 18330 w 18334"/>
                <a:gd name="connsiteY1" fmla="*/ 36909 h 38311"/>
                <a:gd name="connsiteX2" fmla="*/ 17587 w 18334"/>
                <a:gd name="connsiteY2" fmla="*/ 38312 h 38311"/>
                <a:gd name="connsiteX3" fmla="*/ 16927 w 18334"/>
                <a:gd name="connsiteY3" fmla="*/ 36826 h 38311"/>
                <a:gd name="connsiteX4" fmla="*/ 12718 w 18334"/>
                <a:gd name="connsiteY4" fmla="*/ 26098 h 38311"/>
                <a:gd name="connsiteX5" fmla="*/ 9170 w 18334"/>
                <a:gd name="connsiteY5" fmla="*/ 15122 h 38311"/>
                <a:gd name="connsiteX6" fmla="*/ 504 w 18334"/>
                <a:gd name="connsiteY6" fmla="*/ 2165 h 38311"/>
                <a:gd name="connsiteX7" fmla="*/ 1825 w 18334"/>
                <a:gd name="connsiteY7" fmla="*/ 19 h 38311"/>
                <a:gd name="connsiteX8" fmla="*/ 6694 w 18334"/>
                <a:gd name="connsiteY8" fmla="*/ 1505 h 38311"/>
                <a:gd name="connsiteX9" fmla="*/ 14699 w 18334"/>
                <a:gd name="connsiteY9" fmla="*/ 12646 h 3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4" h="38311">
                  <a:moveTo>
                    <a:pt x="14699" y="12646"/>
                  </a:moveTo>
                  <a:cubicBezTo>
                    <a:pt x="17340" y="20569"/>
                    <a:pt x="18413" y="28656"/>
                    <a:pt x="18330" y="36909"/>
                  </a:cubicBezTo>
                  <a:cubicBezTo>
                    <a:pt x="18330" y="37404"/>
                    <a:pt x="17835" y="37899"/>
                    <a:pt x="17587" y="38312"/>
                  </a:cubicBezTo>
                  <a:cubicBezTo>
                    <a:pt x="17340" y="37817"/>
                    <a:pt x="17092" y="37321"/>
                    <a:pt x="16927" y="36826"/>
                  </a:cubicBezTo>
                  <a:cubicBezTo>
                    <a:pt x="15524" y="33278"/>
                    <a:pt x="14039" y="29729"/>
                    <a:pt x="12718" y="26098"/>
                  </a:cubicBezTo>
                  <a:cubicBezTo>
                    <a:pt x="11398" y="22467"/>
                    <a:pt x="10325" y="18836"/>
                    <a:pt x="9170" y="15122"/>
                  </a:cubicBezTo>
                  <a:cubicBezTo>
                    <a:pt x="5868" y="10418"/>
                    <a:pt x="3228" y="6291"/>
                    <a:pt x="504" y="2165"/>
                  </a:cubicBezTo>
                  <a:cubicBezTo>
                    <a:pt x="-404" y="762"/>
                    <a:pt x="-156" y="-146"/>
                    <a:pt x="1825" y="19"/>
                  </a:cubicBezTo>
                  <a:cubicBezTo>
                    <a:pt x="3475" y="184"/>
                    <a:pt x="5456" y="597"/>
                    <a:pt x="6694" y="1505"/>
                  </a:cubicBezTo>
                  <a:cubicBezTo>
                    <a:pt x="10738" y="4476"/>
                    <a:pt x="13296" y="8272"/>
                    <a:pt x="14699" y="12646"/>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9" name="フリーフォーム: 図形 138">
              <a:extLst>
                <a:ext uri="{FF2B5EF4-FFF2-40B4-BE49-F238E27FC236}">
                  <a16:creationId xmlns:a16="http://schemas.microsoft.com/office/drawing/2014/main" id="{A46D5795-3FA9-310C-4744-E183411639B6}"/>
                </a:ext>
              </a:extLst>
            </p:cNvPr>
            <p:cNvSpPr/>
            <p:nvPr/>
          </p:nvSpPr>
          <p:spPr>
            <a:xfrm>
              <a:off x="3245717" y="4257526"/>
              <a:ext cx="23580" cy="97654"/>
            </a:xfrm>
            <a:custGeom>
              <a:avLst/>
              <a:gdLst>
                <a:gd name="connsiteX0" fmla="*/ 21502 w 23580"/>
                <a:gd name="connsiteY0" fmla="*/ 541 h 97654"/>
                <a:gd name="connsiteX1" fmla="*/ 23565 w 23580"/>
                <a:gd name="connsiteY1" fmla="*/ 3759 h 97654"/>
                <a:gd name="connsiteX2" fmla="*/ 21336 w 23580"/>
                <a:gd name="connsiteY2" fmla="*/ 15725 h 97654"/>
                <a:gd name="connsiteX3" fmla="*/ 20841 w 23580"/>
                <a:gd name="connsiteY3" fmla="*/ 20182 h 97654"/>
                <a:gd name="connsiteX4" fmla="*/ 18118 w 23580"/>
                <a:gd name="connsiteY4" fmla="*/ 30250 h 97654"/>
                <a:gd name="connsiteX5" fmla="*/ 16550 w 23580"/>
                <a:gd name="connsiteY5" fmla="*/ 47746 h 97654"/>
                <a:gd name="connsiteX6" fmla="*/ 14157 w 23580"/>
                <a:gd name="connsiteY6" fmla="*/ 62518 h 97654"/>
                <a:gd name="connsiteX7" fmla="*/ 13744 w 23580"/>
                <a:gd name="connsiteY7" fmla="*/ 67883 h 97654"/>
                <a:gd name="connsiteX8" fmla="*/ 13744 w 23580"/>
                <a:gd name="connsiteY8" fmla="*/ 73660 h 97654"/>
                <a:gd name="connsiteX9" fmla="*/ 13909 w 23580"/>
                <a:gd name="connsiteY9" fmla="*/ 80014 h 97654"/>
                <a:gd name="connsiteX10" fmla="*/ 18613 w 23580"/>
                <a:gd name="connsiteY10" fmla="*/ 84058 h 97654"/>
                <a:gd name="connsiteX11" fmla="*/ 22739 w 23580"/>
                <a:gd name="connsiteY11" fmla="*/ 91238 h 97654"/>
                <a:gd name="connsiteX12" fmla="*/ 22162 w 23580"/>
                <a:gd name="connsiteY12" fmla="*/ 93961 h 97654"/>
                <a:gd name="connsiteX13" fmla="*/ 14899 w 23580"/>
                <a:gd name="connsiteY13" fmla="*/ 97345 h 97654"/>
                <a:gd name="connsiteX14" fmla="*/ 7224 w 23580"/>
                <a:gd name="connsiteY14" fmla="*/ 95777 h 97654"/>
                <a:gd name="connsiteX15" fmla="*/ 622 w 23580"/>
                <a:gd name="connsiteY15" fmla="*/ 86121 h 97654"/>
                <a:gd name="connsiteX16" fmla="*/ 2438 w 23580"/>
                <a:gd name="connsiteY16" fmla="*/ 76878 h 97654"/>
                <a:gd name="connsiteX17" fmla="*/ 5244 w 23580"/>
                <a:gd name="connsiteY17" fmla="*/ 52367 h 97654"/>
                <a:gd name="connsiteX18" fmla="*/ 5244 w 23580"/>
                <a:gd name="connsiteY18" fmla="*/ 51212 h 97654"/>
                <a:gd name="connsiteX19" fmla="*/ 6729 w 23580"/>
                <a:gd name="connsiteY19" fmla="*/ 15148 h 97654"/>
                <a:gd name="connsiteX20" fmla="*/ 8215 w 23580"/>
                <a:gd name="connsiteY20" fmla="*/ 5822 h 97654"/>
                <a:gd name="connsiteX21" fmla="*/ 21419 w 23580"/>
                <a:gd name="connsiteY21" fmla="*/ 623 h 9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580" h="97654">
                  <a:moveTo>
                    <a:pt x="21502" y="541"/>
                  </a:moveTo>
                  <a:cubicBezTo>
                    <a:pt x="22574" y="953"/>
                    <a:pt x="23730" y="2686"/>
                    <a:pt x="23565" y="3759"/>
                  </a:cubicBezTo>
                  <a:cubicBezTo>
                    <a:pt x="23069" y="7803"/>
                    <a:pt x="22079" y="11764"/>
                    <a:pt x="21336" y="15725"/>
                  </a:cubicBezTo>
                  <a:cubicBezTo>
                    <a:pt x="21089" y="17046"/>
                    <a:pt x="21006" y="18284"/>
                    <a:pt x="20841" y="20182"/>
                  </a:cubicBezTo>
                  <a:cubicBezTo>
                    <a:pt x="19933" y="23896"/>
                    <a:pt x="18531" y="27032"/>
                    <a:pt x="18118" y="30250"/>
                  </a:cubicBezTo>
                  <a:cubicBezTo>
                    <a:pt x="17293" y="36027"/>
                    <a:pt x="17293" y="41886"/>
                    <a:pt x="16550" y="47746"/>
                  </a:cubicBezTo>
                  <a:cubicBezTo>
                    <a:pt x="15972" y="52698"/>
                    <a:pt x="14322" y="57567"/>
                    <a:pt x="14157" y="62518"/>
                  </a:cubicBezTo>
                  <a:cubicBezTo>
                    <a:pt x="14157" y="64334"/>
                    <a:pt x="13744" y="66067"/>
                    <a:pt x="13744" y="67883"/>
                  </a:cubicBezTo>
                  <a:cubicBezTo>
                    <a:pt x="13744" y="69781"/>
                    <a:pt x="13744" y="71762"/>
                    <a:pt x="13744" y="73660"/>
                  </a:cubicBezTo>
                  <a:cubicBezTo>
                    <a:pt x="13744" y="75805"/>
                    <a:pt x="13084" y="78116"/>
                    <a:pt x="13909" y="80014"/>
                  </a:cubicBezTo>
                  <a:cubicBezTo>
                    <a:pt x="14652" y="81664"/>
                    <a:pt x="16632" y="83315"/>
                    <a:pt x="18613" y="84058"/>
                  </a:cubicBezTo>
                  <a:cubicBezTo>
                    <a:pt x="23482" y="85956"/>
                    <a:pt x="24225" y="86946"/>
                    <a:pt x="22739" y="91238"/>
                  </a:cubicBezTo>
                  <a:cubicBezTo>
                    <a:pt x="22409" y="92146"/>
                    <a:pt x="22409" y="93053"/>
                    <a:pt x="22162" y="93961"/>
                  </a:cubicBezTo>
                  <a:cubicBezTo>
                    <a:pt x="21336" y="97180"/>
                    <a:pt x="18861" y="98252"/>
                    <a:pt x="14899" y="97345"/>
                  </a:cubicBezTo>
                  <a:cubicBezTo>
                    <a:pt x="12341" y="96767"/>
                    <a:pt x="9783" y="96189"/>
                    <a:pt x="7224" y="95777"/>
                  </a:cubicBezTo>
                  <a:cubicBezTo>
                    <a:pt x="952" y="94704"/>
                    <a:pt x="-1193" y="91320"/>
                    <a:pt x="622" y="86121"/>
                  </a:cubicBezTo>
                  <a:cubicBezTo>
                    <a:pt x="1695" y="83150"/>
                    <a:pt x="1943" y="80014"/>
                    <a:pt x="2438" y="76878"/>
                  </a:cubicBezTo>
                  <a:cubicBezTo>
                    <a:pt x="3676" y="68708"/>
                    <a:pt x="3015" y="60455"/>
                    <a:pt x="5244" y="52367"/>
                  </a:cubicBezTo>
                  <a:cubicBezTo>
                    <a:pt x="5326" y="52038"/>
                    <a:pt x="5244" y="51625"/>
                    <a:pt x="5244" y="51212"/>
                  </a:cubicBezTo>
                  <a:cubicBezTo>
                    <a:pt x="5739" y="39163"/>
                    <a:pt x="6151" y="27197"/>
                    <a:pt x="6729" y="15148"/>
                  </a:cubicBezTo>
                  <a:cubicBezTo>
                    <a:pt x="6894" y="12012"/>
                    <a:pt x="7224" y="8793"/>
                    <a:pt x="8215" y="5822"/>
                  </a:cubicBezTo>
                  <a:cubicBezTo>
                    <a:pt x="9535" y="1366"/>
                    <a:pt x="16467" y="-1275"/>
                    <a:pt x="21419" y="62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0" name="フリーフォーム: 図形 139">
              <a:extLst>
                <a:ext uri="{FF2B5EF4-FFF2-40B4-BE49-F238E27FC236}">
                  <a16:creationId xmlns:a16="http://schemas.microsoft.com/office/drawing/2014/main" id="{E13A0774-09D2-AE2E-D1BD-890F28F6ACC8}"/>
                </a:ext>
              </a:extLst>
            </p:cNvPr>
            <p:cNvSpPr/>
            <p:nvPr/>
          </p:nvSpPr>
          <p:spPr>
            <a:xfrm>
              <a:off x="3199029" y="3932798"/>
              <a:ext cx="64640" cy="55652"/>
            </a:xfrm>
            <a:custGeom>
              <a:avLst/>
              <a:gdLst>
                <a:gd name="connsiteX0" fmla="*/ 63155 w 64640"/>
                <a:gd name="connsiteY0" fmla="*/ 5063 h 55652"/>
                <a:gd name="connsiteX1" fmla="*/ 64640 w 64640"/>
                <a:gd name="connsiteY1" fmla="*/ 6301 h 55652"/>
                <a:gd name="connsiteX2" fmla="*/ 62990 w 64640"/>
                <a:gd name="connsiteY2" fmla="*/ 6879 h 55652"/>
                <a:gd name="connsiteX3" fmla="*/ 49785 w 64640"/>
                <a:gd name="connsiteY3" fmla="*/ 12821 h 55652"/>
                <a:gd name="connsiteX4" fmla="*/ 31547 w 64640"/>
                <a:gd name="connsiteY4" fmla="*/ 27923 h 55652"/>
                <a:gd name="connsiteX5" fmla="*/ 22469 w 64640"/>
                <a:gd name="connsiteY5" fmla="*/ 37001 h 55652"/>
                <a:gd name="connsiteX6" fmla="*/ 17022 w 64640"/>
                <a:gd name="connsiteY6" fmla="*/ 42035 h 55652"/>
                <a:gd name="connsiteX7" fmla="*/ 2745 w 64640"/>
                <a:gd name="connsiteY7" fmla="*/ 54414 h 55652"/>
                <a:gd name="connsiteX8" fmla="*/ 1012 w 64640"/>
                <a:gd name="connsiteY8" fmla="*/ 55652 h 55652"/>
                <a:gd name="connsiteX9" fmla="*/ 22 w 64640"/>
                <a:gd name="connsiteY9" fmla="*/ 53919 h 55652"/>
                <a:gd name="connsiteX10" fmla="*/ 3570 w 64640"/>
                <a:gd name="connsiteY10" fmla="*/ 46409 h 55652"/>
                <a:gd name="connsiteX11" fmla="*/ 13061 w 64640"/>
                <a:gd name="connsiteY11" fmla="*/ 33948 h 55652"/>
                <a:gd name="connsiteX12" fmla="*/ 18260 w 64640"/>
                <a:gd name="connsiteY12" fmla="*/ 29491 h 55652"/>
                <a:gd name="connsiteX13" fmla="*/ 45411 w 64640"/>
                <a:gd name="connsiteY13" fmla="*/ 8199 h 55652"/>
                <a:gd name="connsiteX14" fmla="*/ 46402 w 64640"/>
                <a:gd name="connsiteY14" fmla="*/ 6218 h 55652"/>
                <a:gd name="connsiteX15" fmla="*/ 49125 w 64640"/>
                <a:gd name="connsiteY15" fmla="*/ 2835 h 55652"/>
                <a:gd name="connsiteX16" fmla="*/ 55067 w 64640"/>
                <a:gd name="connsiteY16" fmla="*/ 1597 h 55652"/>
                <a:gd name="connsiteX17" fmla="*/ 63155 w 64640"/>
                <a:gd name="connsiteY17" fmla="*/ 4980 h 5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40" h="55652">
                  <a:moveTo>
                    <a:pt x="63155" y="5063"/>
                  </a:moveTo>
                  <a:cubicBezTo>
                    <a:pt x="63733" y="5311"/>
                    <a:pt x="64145" y="5888"/>
                    <a:pt x="64640" y="6301"/>
                  </a:cubicBezTo>
                  <a:cubicBezTo>
                    <a:pt x="64063" y="6548"/>
                    <a:pt x="63485" y="6961"/>
                    <a:pt x="62990" y="6879"/>
                  </a:cubicBezTo>
                  <a:cubicBezTo>
                    <a:pt x="56718" y="6136"/>
                    <a:pt x="53499" y="9850"/>
                    <a:pt x="49785" y="12821"/>
                  </a:cubicBezTo>
                  <a:cubicBezTo>
                    <a:pt x="43678" y="17855"/>
                    <a:pt x="37489" y="22806"/>
                    <a:pt x="31547" y="27923"/>
                  </a:cubicBezTo>
                  <a:cubicBezTo>
                    <a:pt x="28328" y="30729"/>
                    <a:pt x="25522" y="33948"/>
                    <a:pt x="22469" y="37001"/>
                  </a:cubicBezTo>
                  <a:cubicBezTo>
                    <a:pt x="20736" y="38734"/>
                    <a:pt x="19250" y="40962"/>
                    <a:pt x="17022" y="42035"/>
                  </a:cubicBezTo>
                  <a:cubicBezTo>
                    <a:pt x="10585" y="44924"/>
                    <a:pt x="6706" y="49628"/>
                    <a:pt x="2745" y="54414"/>
                  </a:cubicBezTo>
                  <a:cubicBezTo>
                    <a:pt x="2332" y="54909"/>
                    <a:pt x="1590" y="55239"/>
                    <a:pt x="1012" y="55652"/>
                  </a:cubicBezTo>
                  <a:cubicBezTo>
                    <a:pt x="682" y="55074"/>
                    <a:pt x="-143" y="54332"/>
                    <a:pt x="22" y="53919"/>
                  </a:cubicBezTo>
                  <a:cubicBezTo>
                    <a:pt x="1012" y="51361"/>
                    <a:pt x="1837" y="48637"/>
                    <a:pt x="3570" y="46409"/>
                  </a:cubicBezTo>
                  <a:cubicBezTo>
                    <a:pt x="6706" y="42283"/>
                    <a:pt x="10833" y="38652"/>
                    <a:pt x="13061" y="33948"/>
                  </a:cubicBezTo>
                  <a:cubicBezTo>
                    <a:pt x="13886" y="32132"/>
                    <a:pt x="16610" y="31059"/>
                    <a:pt x="18260" y="29491"/>
                  </a:cubicBezTo>
                  <a:cubicBezTo>
                    <a:pt x="26513" y="21651"/>
                    <a:pt x="37241" y="16039"/>
                    <a:pt x="45411" y="8199"/>
                  </a:cubicBezTo>
                  <a:cubicBezTo>
                    <a:pt x="45907" y="7704"/>
                    <a:pt x="46072" y="6879"/>
                    <a:pt x="46402" y="6218"/>
                  </a:cubicBezTo>
                  <a:cubicBezTo>
                    <a:pt x="47805" y="4733"/>
                    <a:pt x="48465" y="3825"/>
                    <a:pt x="49125" y="2835"/>
                  </a:cubicBezTo>
                  <a:cubicBezTo>
                    <a:pt x="51518" y="-796"/>
                    <a:pt x="51353" y="-631"/>
                    <a:pt x="55067" y="1597"/>
                  </a:cubicBezTo>
                  <a:cubicBezTo>
                    <a:pt x="57460" y="3000"/>
                    <a:pt x="60514" y="3825"/>
                    <a:pt x="63155" y="498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1" name="フリーフォーム: 図形 140">
              <a:extLst>
                <a:ext uri="{FF2B5EF4-FFF2-40B4-BE49-F238E27FC236}">
                  <a16:creationId xmlns:a16="http://schemas.microsoft.com/office/drawing/2014/main" id="{A55898A4-0179-CD08-49F0-279FEEDB347B}"/>
                </a:ext>
              </a:extLst>
            </p:cNvPr>
            <p:cNvSpPr/>
            <p:nvPr/>
          </p:nvSpPr>
          <p:spPr>
            <a:xfrm>
              <a:off x="3155203" y="4271023"/>
              <a:ext cx="69183" cy="18391"/>
            </a:xfrm>
            <a:custGeom>
              <a:avLst/>
              <a:gdLst>
                <a:gd name="connsiteX0" fmla="*/ 69184 w 69183"/>
                <a:gd name="connsiteY0" fmla="*/ 3796 h 18391"/>
                <a:gd name="connsiteX1" fmla="*/ 62251 w 69183"/>
                <a:gd name="connsiteY1" fmla="*/ 12461 h 18391"/>
                <a:gd name="connsiteX2" fmla="*/ 41372 w 69183"/>
                <a:gd name="connsiteY2" fmla="*/ 17001 h 18391"/>
                <a:gd name="connsiteX3" fmla="*/ 34275 w 69183"/>
                <a:gd name="connsiteY3" fmla="*/ 16010 h 18391"/>
                <a:gd name="connsiteX4" fmla="*/ 5390 w 69183"/>
                <a:gd name="connsiteY4" fmla="*/ 17083 h 18391"/>
                <a:gd name="connsiteX5" fmla="*/ 3987 w 69183"/>
                <a:gd name="connsiteY5" fmla="*/ 17083 h 18391"/>
                <a:gd name="connsiteX6" fmla="*/ 274 w 69183"/>
                <a:gd name="connsiteY6" fmla="*/ 17413 h 18391"/>
                <a:gd name="connsiteX7" fmla="*/ 3822 w 69183"/>
                <a:gd name="connsiteY7" fmla="*/ 13617 h 18391"/>
                <a:gd name="connsiteX8" fmla="*/ 14468 w 69183"/>
                <a:gd name="connsiteY8" fmla="*/ 12461 h 18391"/>
                <a:gd name="connsiteX9" fmla="*/ 40959 w 69183"/>
                <a:gd name="connsiteY9" fmla="*/ 8005 h 18391"/>
                <a:gd name="connsiteX10" fmla="*/ 50037 w 69183"/>
                <a:gd name="connsiteY10" fmla="*/ 9243 h 18391"/>
                <a:gd name="connsiteX11" fmla="*/ 56062 w 69183"/>
                <a:gd name="connsiteY11" fmla="*/ 9243 h 18391"/>
                <a:gd name="connsiteX12" fmla="*/ 63489 w 69183"/>
                <a:gd name="connsiteY12" fmla="*/ 4291 h 18391"/>
                <a:gd name="connsiteX13" fmla="*/ 63737 w 69183"/>
                <a:gd name="connsiteY13" fmla="*/ 2640 h 18391"/>
                <a:gd name="connsiteX14" fmla="*/ 67203 w 69183"/>
                <a:gd name="connsiteY14" fmla="*/ 0 h 18391"/>
                <a:gd name="connsiteX15" fmla="*/ 68193 w 69183"/>
                <a:gd name="connsiteY15" fmla="*/ 3136 h 18391"/>
                <a:gd name="connsiteX16" fmla="*/ 69184 w 69183"/>
                <a:gd name="connsiteY16" fmla="*/ 3961 h 1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183" h="18391">
                  <a:moveTo>
                    <a:pt x="69184" y="3796"/>
                  </a:moveTo>
                  <a:cubicBezTo>
                    <a:pt x="69184" y="10728"/>
                    <a:pt x="69184" y="10811"/>
                    <a:pt x="62251" y="12461"/>
                  </a:cubicBezTo>
                  <a:cubicBezTo>
                    <a:pt x="55319" y="14112"/>
                    <a:pt x="48387" y="15762"/>
                    <a:pt x="41372" y="17001"/>
                  </a:cubicBezTo>
                  <a:cubicBezTo>
                    <a:pt x="39226" y="17413"/>
                    <a:pt x="36668" y="16010"/>
                    <a:pt x="34275" y="16010"/>
                  </a:cubicBezTo>
                  <a:cubicBezTo>
                    <a:pt x="24619" y="16258"/>
                    <a:pt x="15046" y="16753"/>
                    <a:pt x="5390" y="17083"/>
                  </a:cubicBezTo>
                  <a:cubicBezTo>
                    <a:pt x="4978" y="17083"/>
                    <a:pt x="4400" y="17001"/>
                    <a:pt x="3987" y="17083"/>
                  </a:cubicBezTo>
                  <a:cubicBezTo>
                    <a:pt x="2749" y="17413"/>
                    <a:pt x="1594" y="19641"/>
                    <a:pt x="274" y="17413"/>
                  </a:cubicBezTo>
                  <a:cubicBezTo>
                    <a:pt x="-717" y="15680"/>
                    <a:pt x="1099" y="13947"/>
                    <a:pt x="3822" y="13617"/>
                  </a:cubicBezTo>
                  <a:cubicBezTo>
                    <a:pt x="7371" y="13204"/>
                    <a:pt x="11002" y="13039"/>
                    <a:pt x="14468" y="12461"/>
                  </a:cubicBezTo>
                  <a:cubicBezTo>
                    <a:pt x="23299" y="10976"/>
                    <a:pt x="32047" y="9160"/>
                    <a:pt x="40959" y="8005"/>
                  </a:cubicBezTo>
                  <a:cubicBezTo>
                    <a:pt x="43930" y="7592"/>
                    <a:pt x="47479" y="8005"/>
                    <a:pt x="50037" y="9243"/>
                  </a:cubicBezTo>
                  <a:cubicBezTo>
                    <a:pt x="52513" y="10316"/>
                    <a:pt x="53834" y="10151"/>
                    <a:pt x="56062" y="9243"/>
                  </a:cubicBezTo>
                  <a:cubicBezTo>
                    <a:pt x="59033" y="7922"/>
                    <a:pt x="62334" y="7262"/>
                    <a:pt x="63489" y="4291"/>
                  </a:cubicBezTo>
                  <a:cubicBezTo>
                    <a:pt x="63737" y="3796"/>
                    <a:pt x="63407" y="2971"/>
                    <a:pt x="63737" y="2640"/>
                  </a:cubicBezTo>
                  <a:cubicBezTo>
                    <a:pt x="64727" y="1650"/>
                    <a:pt x="66048" y="825"/>
                    <a:pt x="67203" y="0"/>
                  </a:cubicBezTo>
                  <a:cubicBezTo>
                    <a:pt x="67533" y="1072"/>
                    <a:pt x="67781" y="2063"/>
                    <a:pt x="68193" y="3136"/>
                  </a:cubicBezTo>
                  <a:cubicBezTo>
                    <a:pt x="68358" y="3466"/>
                    <a:pt x="68854" y="3713"/>
                    <a:pt x="69184" y="3961"/>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2" name="フリーフォーム: 図形 141">
              <a:extLst>
                <a:ext uri="{FF2B5EF4-FFF2-40B4-BE49-F238E27FC236}">
                  <a16:creationId xmlns:a16="http://schemas.microsoft.com/office/drawing/2014/main" id="{5F79CAA4-2871-EBA2-CF2A-EAD65464C613}"/>
                </a:ext>
              </a:extLst>
            </p:cNvPr>
            <p:cNvSpPr/>
            <p:nvPr/>
          </p:nvSpPr>
          <p:spPr>
            <a:xfrm>
              <a:off x="3210201" y="4227864"/>
              <a:ext cx="12048" cy="37489"/>
            </a:xfrm>
            <a:custGeom>
              <a:avLst/>
              <a:gdLst>
                <a:gd name="connsiteX0" fmla="*/ 12040 w 12048"/>
                <a:gd name="connsiteY0" fmla="*/ 34824 h 37489"/>
                <a:gd name="connsiteX1" fmla="*/ 10967 w 12048"/>
                <a:gd name="connsiteY1" fmla="*/ 36804 h 37489"/>
                <a:gd name="connsiteX2" fmla="*/ 156 w 12048"/>
                <a:gd name="connsiteY2" fmla="*/ 31193 h 37489"/>
                <a:gd name="connsiteX3" fmla="*/ 156 w 12048"/>
                <a:gd name="connsiteY3" fmla="*/ 6847 h 37489"/>
                <a:gd name="connsiteX4" fmla="*/ 3210 w 12048"/>
                <a:gd name="connsiteY4" fmla="*/ 410 h 37489"/>
                <a:gd name="connsiteX5" fmla="*/ 5686 w 12048"/>
                <a:gd name="connsiteY5" fmla="*/ 80 h 37489"/>
                <a:gd name="connsiteX6" fmla="*/ 7006 w 12048"/>
                <a:gd name="connsiteY6" fmla="*/ 1565 h 37489"/>
                <a:gd name="connsiteX7" fmla="*/ 7006 w 12048"/>
                <a:gd name="connsiteY7" fmla="*/ 8745 h 37489"/>
                <a:gd name="connsiteX8" fmla="*/ 11875 w 12048"/>
                <a:gd name="connsiteY8" fmla="*/ 34906 h 3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8" h="37489">
                  <a:moveTo>
                    <a:pt x="12040" y="34824"/>
                  </a:moveTo>
                  <a:cubicBezTo>
                    <a:pt x="12123" y="35402"/>
                    <a:pt x="11545" y="36557"/>
                    <a:pt x="10967" y="36804"/>
                  </a:cubicBezTo>
                  <a:cubicBezTo>
                    <a:pt x="5768" y="38868"/>
                    <a:pt x="321" y="36061"/>
                    <a:pt x="156" y="31193"/>
                  </a:cubicBezTo>
                  <a:cubicBezTo>
                    <a:pt x="-9" y="23105"/>
                    <a:pt x="-91" y="14935"/>
                    <a:pt x="156" y="6847"/>
                  </a:cubicBezTo>
                  <a:cubicBezTo>
                    <a:pt x="239" y="4701"/>
                    <a:pt x="1972" y="2473"/>
                    <a:pt x="3210" y="410"/>
                  </a:cubicBezTo>
                  <a:cubicBezTo>
                    <a:pt x="3457" y="-3"/>
                    <a:pt x="4943" y="-85"/>
                    <a:pt x="5686" y="80"/>
                  </a:cubicBezTo>
                  <a:cubicBezTo>
                    <a:pt x="6263" y="245"/>
                    <a:pt x="7171" y="1235"/>
                    <a:pt x="7006" y="1565"/>
                  </a:cubicBezTo>
                  <a:cubicBezTo>
                    <a:pt x="5438" y="4041"/>
                    <a:pt x="7584" y="6352"/>
                    <a:pt x="7006" y="8745"/>
                  </a:cubicBezTo>
                  <a:cubicBezTo>
                    <a:pt x="8657" y="18236"/>
                    <a:pt x="10307" y="26571"/>
                    <a:pt x="11875" y="34906"/>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3" name="フリーフォーム: 図形 142">
              <a:extLst>
                <a:ext uri="{FF2B5EF4-FFF2-40B4-BE49-F238E27FC236}">
                  <a16:creationId xmlns:a16="http://schemas.microsoft.com/office/drawing/2014/main" id="{E8C8FB67-A526-9066-521F-B3D78163FDDC}"/>
                </a:ext>
              </a:extLst>
            </p:cNvPr>
            <p:cNvSpPr/>
            <p:nvPr/>
          </p:nvSpPr>
          <p:spPr>
            <a:xfrm>
              <a:off x="3110654" y="4410824"/>
              <a:ext cx="108520" cy="140523"/>
            </a:xfrm>
            <a:custGeom>
              <a:avLst/>
              <a:gdLst>
                <a:gd name="connsiteX0" fmla="*/ 107461 w 108520"/>
                <a:gd name="connsiteY0" fmla="*/ 89294 h 140523"/>
                <a:gd name="connsiteX1" fmla="*/ 108039 w 108520"/>
                <a:gd name="connsiteY1" fmla="*/ 99446 h 140523"/>
                <a:gd name="connsiteX2" fmla="*/ 106883 w 108520"/>
                <a:gd name="connsiteY2" fmla="*/ 100766 h 140523"/>
                <a:gd name="connsiteX3" fmla="*/ 104242 w 108520"/>
                <a:gd name="connsiteY3" fmla="*/ 102416 h 140523"/>
                <a:gd name="connsiteX4" fmla="*/ 103830 w 108520"/>
                <a:gd name="connsiteY4" fmla="*/ 104397 h 140523"/>
                <a:gd name="connsiteX5" fmla="*/ 100116 w 108520"/>
                <a:gd name="connsiteY5" fmla="*/ 105305 h 140523"/>
                <a:gd name="connsiteX6" fmla="*/ 84766 w 108520"/>
                <a:gd name="connsiteY6" fmla="*/ 115373 h 140523"/>
                <a:gd name="connsiteX7" fmla="*/ 79979 w 108520"/>
                <a:gd name="connsiteY7" fmla="*/ 116446 h 140523"/>
                <a:gd name="connsiteX8" fmla="*/ 72387 w 108520"/>
                <a:gd name="connsiteY8" fmla="*/ 117601 h 140523"/>
                <a:gd name="connsiteX9" fmla="*/ 52910 w 108520"/>
                <a:gd name="connsiteY9" fmla="*/ 127835 h 140523"/>
                <a:gd name="connsiteX10" fmla="*/ 49692 w 108520"/>
                <a:gd name="connsiteY10" fmla="*/ 128330 h 140523"/>
                <a:gd name="connsiteX11" fmla="*/ 46143 w 108520"/>
                <a:gd name="connsiteY11" fmla="*/ 131631 h 140523"/>
                <a:gd name="connsiteX12" fmla="*/ 34589 w 108520"/>
                <a:gd name="connsiteY12" fmla="*/ 140131 h 140523"/>
                <a:gd name="connsiteX13" fmla="*/ 24356 w 108520"/>
                <a:gd name="connsiteY13" fmla="*/ 138481 h 140523"/>
                <a:gd name="connsiteX14" fmla="*/ 9996 w 108520"/>
                <a:gd name="connsiteY14" fmla="*/ 129155 h 140523"/>
                <a:gd name="connsiteX15" fmla="*/ 1083 w 108520"/>
                <a:gd name="connsiteY15" fmla="*/ 121727 h 140523"/>
                <a:gd name="connsiteX16" fmla="*/ 3147 w 108520"/>
                <a:gd name="connsiteY16" fmla="*/ 117766 h 140523"/>
                <a:gd name="connsiteX17" fmla="*/ 9501 w 108520"/>
                <a:gd name="connsiteY17" fmla="*/ 117766 h 140523"/>
                <a:gd name="connsiteX18" fmla="*/ 18002 w 108520"/>
                <a:gd name="connsiteY18" fmla="*/ 122800 h 140523"/>
                <a:gd name="connsiteX19" fmla="*/ 30463 w 108520"/>
                <a:gd name="connsiteY19" fmla="*/ 126679 h 140523"/>
                <a:gd name="connsiteX20" fmla="*/ 35167 w 108520"/>
                <a:gd name="connsiteY20" fmla="*/ 124781 h 140523"/>
                <a:gd name="connsiteX21" fmla="*/ 55964 w 108520"/>
                <a:gd name="connsiteY21" fmla="*/ 110339 h 140523"/>
                <a:gd name="connsiteX22" fmla="*/ 68838 w 108520"/>
                <a:gd name="connsiteY22" fmla="*/ 97300 h 140523"/>
                <a:gd name="connsiteX23" fmla="*/ 81382 w 108520"/>
                <a:gd name="connsiteY23" fmla="*/ 78401 h 140523"/>
                <a:gd name="connsiteX24" fmla="*/ 82290 w 108520"/>
                <a:gd name="connsiteY24" fmla="*/ 76998 h 140523"/>
                <a:gd name="connsiteX25" fmla="*/ 84436 w 108520"/>
                <a:gd name="connsiteY25" fmla="*/ 70974 h 140523"/>
                <a:gd name="connsiteX26" fmla="*/ 85509 w 108520"/>
                <a:gd name="connsiteY26" fmla="*/ 63958 h 140523"/>
                <a:gd name="connsiteX27" fmla="*/ 85839 w 108520"/>
                <a:gd name="connsiteY27" fmla="*/ 46133 h 140523"/>
                <a:gd name="connsiteX28" fmla="*/ 78824 w 108520"/>
                <a:gd name="connsiteY28" fmla="*/ 32764 h 140523"/>
                <a:gd name="connsiteX29" fmla="*/ 64547 w 108520"/>
                <a:gd name="connsiteY29" fmla="*/ 22035 h 140523"/>
                <a:gd name="connsiteX30" fmla="*/ 51838 w 108520"/>
                <a:gd name="connsiteY30" fmla="*/ 12709 h 140523"/>
                <a:gd name="connsiteX31" fmla="*/ 45978 w 108520"/>
                <a:gd name="connsiteY31" fmla="*/ 8996 h 140523"/>
                <a:gd name="connsiteX32" fmla="*/ 39624 w 108520"/>
                <a:gd name="connsiteY32" fmla="*/ 3962 h 140523"/>
                <a:gd name="connsiteX33" fmla="*/ 43172 w 108520"/>
                <a:gd name="connsiteY33" fmla="*/ 0 h 140523"/>
                <a:gd name="connsiteX34" fmla="*/ 72387 w 108520"/>
                <a:gd name="connsiteY34" fmla="*/ 17991 h 140523"/>
                <a:gd name="connsiteX35" fmla="*/ 88562 w 108520"/>
                <a:gd name="connsiteY35" fmla="*/ 27812 h 140523"/>
                <a:gd name="connsiteX36" fmla="*/ 90460 w 108520"/>
                <a:gd name="connsiteY36" fmla="*/ 28225 h 140523"/>
                <a:gd name="connsiteX37" fmla="*/ 96815 w 108520"/>
                <a:gd name="connsiteY37" fmla="*/ 36725 h 140523"/>
                <a:gd name="connsiteX38" fmla="*/ 103747 w 108520"/>
                <a:gd name="connsiteY38" fmla="*/ 61648 h 140523"/>
                <a:gd name="connsiteX39" fmla="*/ 103747 w 108520"/>
                <a:gd name="connsiteY39" fmla="*/ 65114 h 140523"/>
                <a:gd name="connsiteX40" fmla="*/ 105068 w 108520"/>
                <a:gd name="connsiteY40" fmla="*/ 73367 h 140523"/>
                <a:gd name="connsiteX41" fmla="*/ 105068 w 108520"/>
                <a:gd name="connsiteY41" fmla="*/ 76173 h 140523"/>
                <a:gd name="connsiteX42" fmla="*/ 107296 w 108520"/>
                <a:gd name="connsiteY42" fmla="*/ 89047 h 140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8520" h="140523">
                  <a:moveTo>
                    <a:pt x="107461" y="89294"/>
                  </a:moveTo>
                  <a:cubicBezTo>
                    <a:pt x="109442" y="91771"/>
                    <a:pt x="108039" y="95979"/>
                    <a:pt x="108039" y="99446"/>
                  </a:cubicBezTo>
                  <a:cubicBezTo>
                    <a:pt x="108039" y="99858"/>
                    <a:pt x="107378" y="100436"/>
                    <a:pt x="106883" y="100766"/>
                  </a:cubicBezTo>
                  <a:cubicBezTo>
                    <a:pt x="106058" y="101343"/>
                    <a:pt x="105150" y="101839"/>
                    <a:pt x="104242" y="102416"/>
                  </a:cubicBezTo>
                  <a:cubicBezTo>
                    <a:pt x="106058" y="103324"/>
                    <a:pt x="104655" y="104067"/>
                    <a:pt x="103830" y="104397"/>
                  </a:cubicBezTo>
                  <a:cubicBezTo>
                    <a:pt x="102674" y="104892"/>
                    <a:pt x="100859" y="104645"/>
                    <a:pt x="100116" y="105305"/>
                  </a:cubicBezTo>
                  <a:cubicBezTo>
                    <a:pt x="95660" y="109348"/>
                    <a:pt x="88480" y="110421"/>
                    <a:pt x="84766" y="115373"/>
                  </a:cubicBezTo>
                  <a:cubicBezTo>
                    <a:pt x="84106" y="116281"/>
                    <a:pt x="80887" y="117024"/>
                    <a:pt x="79979" y="116446"/>
                  </a:cubicBezTo>
                  <a:cubicBezTo>
                    <a:pt x="76678" y="114548"/>
                    <a:pt x="74780" y="116363"/>
                    <a:pt x="72387" y="117601"/>
                  </a:cubicBezTo>
                  <a:cubicBezTo>
                    <a:pt x="65950" y="121068"/>
                    <a:pt x="59430" y="124451"/>
                    <a:pt x="52910" y="127835"/>
                  </a:cubicBezTo>
                  <a:cubicBezTo>
                    <a:pt x="52003" y="128247"/>
                    <a:pt x="50352" y="127835"/>
                    <a:pt x="49692" y="128330"/>
                  </a:cubicBezTo>
                  <a:cubicBezTo>
                    <a:pt x="48454" y="129403"/>
                    <a:pt x="45070" y="128990"/>
                    <a:pt x="46143" y="131631"/>
                  </a:cubicBezTo>
                  <a:cubicBezTo>
                    <a:pt x="42347" y="134520"/>
                    <a:pt x="39046" y="138233"/>
                    <a:pt x="34589" y="140131"/>
                  </a:cubicBezTo>
                  <a:cubicBezTo>
                    <a:pt x="32114" y="141204"/>
                    <a:pt x="27245" y="139884"/>
                    <a:pt x="24356" y="138481"/>
                  </a:cubicBezTo>
                  <a:cubicBezTo>
                    <a:pt x="19239" y="135840"/>
                    <a:pt x="14618" y="132456"/>
                    <a:pt x="9996" y="129155"/>
                  </a:cubicBezTo>
                  <a:cubicBezTo>
                    <a:pt x="6860" y="126927"/>
                    <a:pt x="3807" y="124368"/>
                    <a:pt x="1083" y="121727"/>
                  </a:cubicBezTo>
                  <a:cubicBezTo>
                    <a:pt x="-980" y="119664"/>
                    <a:pt x="11" y="117932"/>
                    <a:pt x="3147" y="117766"/>
                  </a:cubicBezTo>
                  <a:cubicBezTo>
                    <a:pt x="5210" y="117601"/>
                    <a:pt x="7356" y="117766"/>
                    <a:pt x="9501" y="117766"/>
                  </a:cubicBezTo>
                  <a:cubicBezTo>
                    <a:pt x="13737" y="117766"/>
                    <a:pt x="16571" y="119442"/>
                    <a:pt x="18002" y="122800"/>
                  </a:cubicBezTo>
                  <a:cubicBezTo>
                    <a:pt x="20230" y="128247"/>
                    <a:pt x="24851" y="129650"/>
                    <a:pt x="30463" y="126679"/>
                  </a:cubicBezTo>
                  <a:cubicBezTo>
                    <a:pt x="31949" y="125936"/>
                    <a:pt x="33517" y="125194"/>
                    <a:pt x="35167" y="124781"/>
                  </a:cubicBezTo>
                  <a:cubicBezTo>
                    <a:pt x="44575" y="122388"/>
                    <a:pt x="50352" y="116529"/>
                    <a:pt x="55964" y="110339"/>
                  </a:cubicBezTo>
                  <a:cubicBezTo>
                    <a:pt x="60008" y="105882"/>
                    <a:pt x="64712" y="101756"/>
                    <a:pt x="68838" y="97300"/>
                  </a:cubicBezTo>
                  <a:cubicBezTo>
                    <a:pt x="74120" y="91523"/>
                    <a:pt x="80062" y="85994"/>
                    <a:pt x="81382" y="78401"/>
                  </a:cubicBezTo>
                  <a:cubicBezTo>
                    <a:pt x="81465" y="77906"/>
                    <a:pt x="82125" y="77493"/>
                    <a:pt x="82290" y="76998"/>
                  </a:cubicBezTo>
                  <a:cubicBezTo>
                    <a:pt x="82703" y="74935"/>
                    <a:pt x="85839" y="73944"/>
                    <a:pt x="84436" y="70974"/>
                  </a:cubicBezTo>
                  <a:cubicBezTo>
                    <a:pt x="83528" y="69076"/>
                    <a:pt x="85509" y="66352"/>
                    <a:pt x="85509" y="63958"/>
                  </a:cubicBezTo>
                  <a:cubicBezTo>
                    <a:pt x="85509" y="58017"/>
                    <a:pt x="85921" y="52075"/>
                    <a:pt x="85839" y="46133"/>
                  </a:cubicBezTo>
                  <a:cubicBezTo>
                    <a:pt x="85839" y="40521"/>
                    <a:pt x="83115" y="36395"/>
                    <a:pt x="78824" y="32764"/>
                  </a:cubicBezTo>
                  <a:cubicBezTo>
                    <a:pt x="74368" y="28967"/>
                    <a:pt x="69333" y="25584"/>
                    <a:pt x="64547" y="22035"/>
                  </a:cubicBezTo>
                  <a:cubicBezTo>
                    <a:pt x="60338" y="18899"/>
                    <a:pt x="56129" y="15763"/>
                    <a:pt x="51838" y="12709"/>
                  </a:cubicBezTo>
                  <a:cubicBezTo>
                    <a:pt x="49940" y="11389"/>
                    <a:pt x="47629" y="10481"/>
                    <a:pt x="45978" y="8996"/>
                  </a:cubicBezTo>
                  <a:cubicBezTo>
                    <a:pt x="43998" y="7180"/>
                    <a:pt x="41852" y="5530"/>
                    <a:pt x="39624" y="3962"/>
                  </a:cubicBezTo>
                  <a:lnTo>
                    <a:pt x="43172" y="0"/>
                  </a:lnTo>
                  <a:cubicBezTo>
                    <a:pt x="52993" y="5942"/>
                    <a:pt x="62649" y="12049"/>
                    <a:pt x="72387" y="17991"/>
                  </a:cubicBezTo>
                  <a:cubicBezTo>
                    <a:pt x="77751" y="21292"/>
                    <a:pt x="83115" y="24593"/>
                    <a:pt x="88562" y="27812"/>
                  </a:cubicBezTo>
                  <a:cubicBezTo>
                    <a:pt x="89057" y="28142"/>
                    <a:pt x="89800" y="28142"/>
                    <a:pt x="90460" y="28225"/>
                  </a:cubicBezTo>
                  <a:cubicBezTo>
                    <a:pt x="94587" y="30700"/>
                    <a:pt x="95660" y="33754"/>
                    <a:pt x="96815" y="36725"/>
                  </a:cubicBezTo>
                  <a:cubicBezTo>
                    <a:pt x="99868" y="44895"/>
                    <a:pt x="99868" y="53643"/>
                    <a:pt x="103747" y="61648"/>
                  </a:cubicBezTo>
                  <a:cubicBezTo>
                    <a:pt x="104242" y="62638"/>
                    <a:pt x="103747" y="63958"/>
                    <a:pt x="103747" y="65114"/>
                  </a:cubicBezTo>
                  <a:cubicBezTo>
                    <a:pt x="103995" y="67920"/>
                    <a:pt x="102922" y="70726"/>
                    <a:pt x="105068" y="73367"/>
                  </a:cubicBezTo>
                  <a:cubicBezTo>
                    <a:pt x="105563" y="74027"/>
                    <a:pt x="105398" y="75347"/>
                    <a:pt x="105068" y="76173"/>
                  </a:cubicBezTo>
                  <a:cubicBezTo>
                    <a:pt x="103335" y="80794"/>
                    <a:pt x="103830" y="84673"/>
                    <a:pt x="107296" y="89047"/>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4" name="フリーフォーム: 図形 143">
              <a:extLst>
                <a:ext uri="{FF2B5EF4-FFF2-40B4-BE49-F238E27FC236}">
                  <a16:creationId xmlns:a16="http://schemas.microsoft.com/office/drawing/2014/main" id="{8A1044B0-F338-00AA-2A17-2DD06CB46BA4}"/>
                </a:ext>
              </a:extLst>
            </p:cNvPr>
            <p:cNvSpPr/>
            <p:nvPr/>
          </p:nvSpPr>
          <p:spPr>
            <a:xfrm>
              <a:off x="3028562" y="4037206"/>
              <a:ext cx="184270" cy="158086"/>
            </a:xfrm>
            <a:custGeom>
              <a:avLst/>
              <a:gdLst>
                <a:gd name="connsiteX0" fmla="*/ 184271 w 184270"/>
                <a:gd name="connsiteY0" fmla="*/ 107881 h 158086"/>
                <a:gd name="connsiteX1" fmla="*/ 183445 w 184270"/>
                <a:gd name="connsiteY1" fmla="*/ 114566 h 158086"/>
                <a:gd name="connsiteX2" fmla="*/ 179649 w 184270"/>
                <a:gd name="connsiteY2" fmla="*/ 114236 h 158086"/>
                <a:gd name="connsiteX3" fmla="*/ 167930 w 184270"/>
                <a:gd name="connsiteY3" fmla="*/ 112915 h 158086"/>
                <a:gd name="connsiteX4" fmla="*/ 137890 w 184270"/>
                <a:gd name="connsiteY4" fmla="*/ 115886 h 158086"/>
                <a:gd name="connsiteX5" fmla="*/ 131041 w 184270"/>
                <a:gd name="connsiteY5" fmla="*/ 124964 h 158086"/>
                <a:gd name="connsiteX6" fmla="*/ 132196 w 184270"/>
                <a:gd name="connsiteY6" fmla="*/ 126615 h 158086"/>
                <a:gd name="connsiteX7" fmla="*/ 144823 w 184270"/>
                <a:gd name="connsiteY7" fmla="*/ 127605 h 158086"/>
                <a:gd name="connsiteX8" fmla="*/ 161988 w 184270"/>
                <a:gd name="connsiteY8" fmla="*/ 127192 h 158086"/>
                <a:gd name="connsiteX9" fmla="*/ 171892 w 184270"/>
                <a:gd name="connsiteY9" fmla="*/ 127192 h 158086"/>
                <a:gd name="connsiteX10" fmla="*/ 177916 w 184270"/>
                <a:gd name="connsiteY10" fmla="*/ 126697 h 158086"/>
                <a:gd name="connsiteX11" fmla="*/ 178494 w 184270"/>
                <a:gd name="connsiteY11" fmla="*/ 126697 h 158086"/>
                <a:gd name="connsiteX12" fmla="*/ 182538 w 184270"/>
                <a:gd name="connsiteY12" fmla="*/ 130659 h 158086"/>
                <a:gd name="connsiteX13" fmla="*/ 180144 w 184270"/>
                <a:gd name="connsiteY13" fmla="*/ 136518 h 158086"/>
                <a:gd name="connsiteX14" fmla="*/ 173295 w 184270"/>
                <a:gd name="connsiteY14" fmla="*/ 139654 h 158086"/>
                <a:gd name="connsiteX15" fmla="*/ 163144 w 184270"/>
                <a:gd name="connsiteY15" fmla="*/ 140314 h 158086"/>
                <a:gd name="connsiteX16" fmla="*/ 145978 w 184270"/>
                <a:gd name="connsiteY16" fmla="*/ 145266 h 158086"/>
                <a:gd name="connsiteX17" fmla="*/ 105210 w 184270"/>
                <a:gd name="connsiteY17" fmla="*/ 152198 h 158086"/>
                <a:gd name="connsiteX18" fmla="*/ 77563 w 184270"/>
                <a:gd name="connsiteY18" fmla="*/ 157480 h 158086"/>
                <a:gd name="connsiteX19" fmla="*/ 67742 w 184270"/>
                <a:gd name="connsiteY19" fmla="*/ 153189 h 158086"/>
                <a:gd name="connsiteX20" fmla="*/ 66174 w 184270"/>
                <a:gd name="connsiteY20" fmla="*/ 140892 h 158086"/>
                <a:gd name="connsiteX21" fmla="*/ 67247 w 184270"/>
                <a:gd name="connsiteY21" fmla="*/ 129916 h 158086"/>
                <a:gd name="connsiteX22" fmla="*/ 67082 w 184270"/>
                <a:gd name="connsiteY22" fmla="*/ 129091 h 158086"/>
                <a:gd name="connsiteX23" fmla="*/ 68320 w 184270"/>
                <a:gd name="connsiteY23" fmla="*/ 124221 h 158086"/>
                <a:gd name="connsiteX24" fmla="*/ 66752 w 184270"/>
                <a:gd name="connsiteY24" fmla="*/ 121993 h 158086"/>
                <a:gd name="connsiteX25" fmla="*/ 38528 w 184270"/>
                <a:gd name="connsiteY25" fmla="*/ 123231 h 158086"/>
                <a:gd name="connsiteX26" fmla="*/ 35887 w 184270"/>
                <a:gd name="connsiteY26" fmla="*/ 125954 h 158086"/>
                <a:gd name="connsiteX27" fmla="*/ 26644 w 184270"/>
                <a:gd name="connsiteY27" fmla="*/ 125954 h 158086"/>
                <a:gd name="connsiteX28" fmla="*/ 24993 w 184270"/>
                <a:gd name="connsiteY28" fmla="*/ 125459 h 158086"/>
                <a:gd name="connsiteX29" fmla="*/ 9478 w 184270"/>
                <a:gd name="connsiteY29" fmla="*/ 125459 h 158086"/>
                <a:gd name="connsiteX30" fmla="*/ 70 w 184270"/>
                <a:gd name="connsiteY30" fmla="*/ 119187 h 158086"/>
                <a:gd name="connsiteX31" fmla="*/ 6755 w 184270"/>
                <a:gd name="connsiteY31" fmla="*/ 112338 h 158086"/>
                <a:gd name="connsiteX32" fmla="*/ 11294 w 184270"/>
                <a:gd name="connsiteY32" fmla="*/ 111512 h 158086"/>
                <a:gd name="connsiteX33" fmla="*/ 35227 w 184270"/>
                <a:gd name="connsiteY33" fmla="*/ 111512 h 158086"/>
                <a:gd name="connsiteX34" fmla="*/ 38693 w 184270"/>
                <a:gd name="connsiteY34" fmla="*/ 111512 h 158086"/>
                <a:gd name="connsiteX35" fmla="*/ 55033 w 184270"/>
                <a:gd name="connsiteY35" fmla="*/ 112338 h 158086"/>
                <a:gd name="connsiteX36" fmla="*/ 62296 w 184270"/>
                <a:gd name="connsiteY36" fmla="*/ 106726 h 158086"/>
                <a:gd name="connsiteX37" fmla="*/ 67412 w 184270"/>
                <a:gd name="connsiteY37" fmla="*/ 93521 h 158086"/>
                <a:gd name="connsiteX38" fmla="*/ 86889 w 184270"/>
                <a:gd name="connsiteY38" fmla="*/ 51928 h 158086"/>
                <a:gd name="connsiteX39" fmla="*/ 102816 w 184270"/>
                <a:gd name="connsiteY39" fmla="*/ 18422 h 158086"/>
                <a:gd name="connsiteX40" fmla="*/ 110326 w 184270"/>
                <a:gd name="connsiteY40" fmla="*/ 9426 h 158086"/>
                <a:gd name="connsiteX41" fmla="*/ 117506 w 184270"/>
                <a:gd name="connsiteY41" fmla="*/ 9179 h 158086"/>
                <a:gd name="connsiteX42" fmla="*/ 118579 w 184270"/>
                <a:gd name="connsiteY42" fmla="*/ 13800 h 158086"/>
                <a:gd name="connsiteX43" fmla="*/ 115361 w 184270"/>
                <a:gd name="connsiteY43" fmla="*/ 20815 h 158086"/>
                <a:gd name="connsiteX44" fmla="*/ 102816 w 184270"/>
                <a:gd name="connsiteY44" fmla="*/ 40374 h 158086"/>
                <a:gd name="connsiteX45" fmla="*/ 97205 w 184270"/>
                <a:gd name="connsiteY45" fmla="*/ 49535 h 158086"/>
                <a:gd name="connsiteX46" fmla="*/ 82432 w 184270"/>
                <a:gd name="connsiteY46" fmla="*/ 81060 h 158086"/>
                <a:gd name="connsiteX47" fmla="*/ 73354 w 184270"/>
                <a:gd name="connsiteY47" fmla="*/ 107551 h 158086"/>
                <a:gd name="connsiteX48" fmla="*/ 78141 w 184270"/>
                <a:gd name="connsiteY48" fmla="*/ 111430 h 158086"/>
                <a:gd name="connsiteX49" fmla="*/ 79544 w 184270"/>
                <a:gd name="connsiteY49" fmla="*/ 111430 h 158086"/>
                <a:gd name="connsiteX50" fmla="*/ 97370 w 184270"/>
                <a:gd name="connsiteY50" fmla="*/ 109119 h 158086"/>
                <a:gd name="connsiteX51" fmla="*/ 114948 w 184270"/>
                <a:gd name="connsiteY51" fmla="*/ 109119 h 158086"/>
                <a:gd name="connsiteX52" fmla="*/ 125264 w 184270"/>
                <a:gd name="connsiteY52" fmla="*/ 103755 h 158086"/>
                <a:gd name="connsiteX53" fmla="*/ 128235 w 184270"/>
                <a:gd name="connsiteY53" fmla="*/ 85021 h 158086"/>
                <a:gd name="connsiteX54" fmla="*/ 132361 w 184270"/>
                <a:gd name="connsiteY54" fmla="*/ 69011 h 158086"/>
                <a:gd name="connsiteX55" fmla="*/ 136570 w 184270"/>
                <a:gd name="connsiteY55" fmla="*/ 53578 h 158086"/>
                <a:gd name="connsiteX56" fmla="*/ 139706 w 184270"/>
                <a:gd name="connsiteY56" fmla="*/ 37816 h 158086"/>
                <a:gd name="connsiteX57" fmla="*/ 147876 w 184270"/>
                <a:gd name="connsiteY57" fmla="*/ 7528 h 158086"/>
                <a:gd name="connsiteX58" fmla="*/ 156542 w 184270"/>
                <a:gd name="connsiteY58" fmla="*/ 101 h 158086"/>
                <a:gd name="connsiteX59" fmla="*/ 161906 w 184270"/>
                <a:gd name="connsiteY59" fmla="*/ 1834 h 158086"/>
                <a:gd name="connsiteX60" fmla="*/ 161906 w 184270"/>
                <a:gd name="connsiteY60" fmla="*/ 14708 h 158086"/>
                <a:gd name="connsiteX61" fmla="*/ 155139 w 184270"/>
                <a:gd name="connsiteY61" fmla="*/ 24611 h 158086"/>
                <a:gd name="connsiteX62" fmla="*/ 149444 w 184270"/>
                <a:gd name="connsiteY62" fmla="*/ 39466 h 158086"/>
                <a:gd name="connsiteX63" fmla="*/ 147464 w 184270"/>
                <a:gd name="connsiteY63" fmla="*/ 48709 h 158086"/>
                <a:gd name="connsiteX64" fmla="*/ 142429 w 184270"/>
                <a:gd name="connsiteY64" fmla="*/ 64967 h 158086"/>
                <a:gd name="connsiteX65" fmla="*/ 140036 w 184270"/>
                <a:gd name="connsiteY65" fmla="*/ 74623 h 158086"/>
                <a:gd name="connsiteX66" fmla="*/ 136570 w 184270"/>
                <a:gd name="connsiteY66" fmla="*/ 91541 h 158086"/>
                <a:gd name="connsiteX67" fmla="*/ 134589 w 184270"/>
                <a:gd name="connsiteY67" fmla="*/ 100041 h 158086"/>
                <a:gd name="connsiteX68" fmla="*/ 133929 w 184270"/>
                <a:gd name="connsiteY68" fmla="*/ 103342 h 158086"/>
                <a:gd name="connsiteX69" fmla="*/ 137560 w 184270"/>
                <a:gd name="connsiteY69" fmla="*/ 105653 h 158086"/>
                <a:gd name="connsiteX70" fmla="*/ 154066 w 184270"/>
                <a:gd name="connsiteY70" fmla="*/ 103507 h 158086"/>
                <a:gd name="connsiteX71" fmla="*/ 164547 w 184270"/>
                <a:gd name="connsiteY71" fmla="*/ 102764 h 158086"/>
                <a:gd name="connsiteX72" fmla="*/ 176101 w 184270"/>
                <a:gd name="connsiteY72" fmla="*/ 103507 h 158086"/>
                <a:gd name="connsiteX73" fmla="*/ 176348 w 184270"/>
                <a:gd name="connsiteY73" fmla="*/ 103507 h 158086"/>
                <a:gd name="connsiteX74" fmla="*/ 183693 w 184270"/>
                <a:gd name="connsiteY74" fmla="*/ 107138 h 158086"/>
                <a:gd name="connsiteX75" fmla="*/ 183445 w 184270"/>
                <a:gd name="connsiteY75" fmla="*/ 107881 h 158086"/>
                <a:gd name="connsiteX76" fmla="*/ 184271 w 184270"/>
                <a:gd name="connsiteY76" fmla="*/ 107881 h 158086"/>
                <a:gd name="connsiteX77" fmla="*/ 164547 w 184270"/>
                <a:gd name="connsiteY77" fmla="*/ 132144 h 158086"/>
                <a:gd name="connsiteX78" fmla="*/ 163061 w 184270"/>
                <a:gd name="connsiteY78" fmla="*/ 130576 h 158086"/>
                <a:gd name="connsiteX79" fmla="*/ 158440 w 184270"/>
                <a:gd name="connsiteY79" fmla="*/ 130163 h 158086"/>
                <a:gd name="connsiteX80" fmla="*/ 156459 w 184270"/>
                <a:gd name="connsiteY80" fmla="*/ 131731 h 158086"/>
                <a:gd name="connsiteX81" fmla="*/ 158522 w 184270"/>
                <a:gd name="connsiteY81" fmla="*/ 132392 h 158086"/>
                <a:gd name="connsiteX82" fmla="*/ 162649 w 184270"/>
                <a:gd name="connsiteY82" fmla="*/ 132392 h 158086"/>
                <a:gd name="connsiteX83" fmla="*/ 164547 w 184270"/>
                <a:gd name="connsiteY83" fmla="*/ 132062 h 158086"/>
                <a:gd name="connsiteX84" fmla="*/ 120642 w 184270"/>
                <a:gd name="connsiteY84" fmla="*/ 126697 h 158086"/>
                <a:gd name="connsiteX85" fmla="*/ 122540 w 184270"/>
                <a:gd name="connsiteY85" fmla="*/ 124552 h 158086"/>
                <a:gd name="connsiteX86" fmla="*/ 121303 w 184270"/>
                <a:gd name="connsiteY86" fmla="*/ 122158 h 158086"/>
                <a:gd name="connsiteX87" fmla="*/ 116598 w 184270"/>
                <a:gd name="connsiteY87" fmla="*/ 118610 h 158086"/>
                <a:gd name="connsiteX88" fmla="*/ 87054 w 184270"/>
                <a:gd name="connsiteY88" fmla="*/ 119848 h 158086"/>
                <a:gd name="connsiteX89" fmla="*/ 85651 w 184270"/>
                <a:gd name="connsiteY89" fmla="*/ 119848 h 158086"/>
                <a:gd name="connsiteX90" fmla="*/ 84578 w 184270"/>
                <a:gd name="connsiteY90" fmla="*/ 120425 h 158086"/>
                <a:gd name="connsiteX91" fmla="*/ 83340 w 184270"/>
                <a:gd name="connsiteY91" fmla="*/ 122323 h 158086"/>
                <a:gd name="connsiteX92" fmla="*/ 85238 w 184270"/>
                <a:gd name="connsiteY92" fmla="*/ 123314 h 158086"/>
                <a:gd name="connsiteX93" fmla="*/ 93821 w 184270"/>
                <a:gd name="connsiteY93" fmla="*/ 124469 h 158086"/>
                <a:gd name="connsiteX94" fmla="*/ 107273 w 184270"/>
                <a:gd name="connsiteY94" fmla="*/ 125625 h 158086"/>
                <a:gd name="connsiteX95" fmla="*/ 109336 w 184270"/>
                <a:gd name="connsiteY95" fmla="*/ 125707 h 158086"/>
                <a:gd name="connsiteX96" fmla="*/ 120725 w 184270"/>
                <a:gd name="connsiteY96" fmla="*/ 126780 h 158086"/>
                <a:gd name="connsiteX97" fmla="*/ 122623 w 184270"/>
                <a:gd name="connsiteY97" fmla="*/ 138911 h 158086"/>
                <a:gd name="connsiteX98" fmla="*/ 122623 w 184270"/>
                <a:gd name="connsiteY98" fmla="*/ 138334 h 158086"/>
                <a:gd name="connsiteX99" fmla="*/ 110409 w 184270"/>
                <a:gd name="connsiteY99" fmla="*/ 137426 h 158086"/>
                <a:gd name="connsiteX100" fmla="*/ 109996 w 184270"/>
                <a:gd name="connsiteY100" fmla="*/ 138334 h 158086"/>
                <a:gd name="connsiteX101" fmla="*/ 111152 w 184270"/>
                <a:gd name="connsiteY101" fmla="*/ 139406 h 158086"/>
                <a:gd name="connsiteX102" fmla="*/ 120395 w 184270"/>
                <a:gd name="connsiteY102" fmla="*/ 140562 h 158086"/>
                <a:gd name="connsiteX103" fmla="*/ 122623 w 184270"/>
                <a:gd name="connsiteY103" fmla="*/ 138911 h 158086"/>
                <a:gd name="connsiteX104" fmla="*/ 79791 w 184270"/>
                <a:gd name="connsiteY104" fmla="*/ 135858 h 158086"/>
                <a:gd name="connsiteX105" fmla="*/ 80039 w 184270"/>
                <a:gd name="connsiteY105" fmla="*/ 135115 h 158086"/>
                <a:gd name="connsiteX106" fmla="*/ 77563 w 184270"/>
                <a:gd name="connsiteY106" fmla="*/ 134207 h 158086"/>
                <a:gd name="connsiteX107" fmla="*/ 75417 w 184270"/>
                <a:gd name="connsiteY107" fmla="*/ 134785 h 158086"/>
                <a:gd name="connsiteX108" fmla="*/ 75335 w 184270"/>
                <a:gd name="connsiteY108" fmla="*/ 135858 h 158086"/>
                <a:gd name="connsiteX109" fmla="*/ 76820 w 184270"/>
                <a:gd name="connsiteY109" fmla="*/ 134785 h 158086"/>
                <a:gd name="connsiteX110" fmla="*/ 77563 w 184270"/>
                <a:gd name="connsiteY110" fmla="*/ 135363 h 158086"/>
                <a:gd name="connsiteX111" fmla="*/ 79791 w 184270"/>
                <a:gd name="connsiteY111" fmla="*/ 135858 h 15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184270" h="158086">
                  <a:moveTo>
                    <a:pt x="184271" y="107881"/>
                  </a:moveTo>
                  <a:lnTo>
                    <a:pt x="183445" y="114566"/>
                  </a:lnTo>
                  <a:cubicBezTo>
                    <a:pt x="182207" y="114483"/>
                    <a:pt x="180970" y="114318"/>
                    <a:pt x="179649" y="114236"/>
                  </a:cubicBezTo>
                  <a:cubicBezTo>
                    <a:pt x="175770" y="113823"/>
                    <a:pt x="171809" y="113410"/>
                    <a:pt x="167930" y="112915"/>
                  </a:cubicBezTo>
                  <a:cubicBezTo>
                    <a:pt x="157779" y="111760"/>
                    <a:pt x="147546" y="112915"/>
                    <a:pt x="137890" y="115886"/>
                  </a:cubicBezTo>
                  <a:cubicBezTo>
                    <a:pt x="132691" y="117454"/>
                    <a:pt x="130380" y="120838"/>
                    <a:pt x="131041" y="124964"/>
                  </a:cubicBezTo>
                  <a:cubicBezTo>
                    <a:pt x="131123" y="125542"/>
                    <a:pt x="131618" y="126450"/>
                    <a:pt x="132196" y="126615"/>
                  </a:cubicBezTo>
                  <a:cubicBezTo>
                    <a:pt x="136322" y="127605"/>
                    <a:pt x="140366" y="128100"/>
                    <a:pt x="144823" y="127605"/>
                  </a:cubicBezTo>
                  <a:cubicBezTo>
                    <a:pt x="150435" y="127027"/>
                    <a:pt x="156211" y="127275"/>
                    <a:pt x="161988" y="127192"/>
                  </a:cubicBezTo>
                  <a:cubicBezTo>
                    <a:pt x="165289" y="127192"/>
                    <a:pt x="168591" y="127192"/>
                    <a:pt x="171892" y="127192"/>
                  </a:cubicBezTo>
                  <a:cubicBezTo>
                    <a:pt x="173955" y="127192"/>
                    <a:pt x="175935" y="126862"/>
                    <a:pt x="177916" y="126697"/>
                  </a:cubicBezTo>
                  <a:cubicBezTo>
                    <a:pt x="178164" y="126697"/>
                    <a:pt x="178329" y="126697"/>
                    <a:pt x="178494" y="126697"/>
                  </a:cubicBezTo>
                  <a:cubicBezTo>
                    <a:pt x="181630" y="126697"/>
                    <a:pt x="182290" y="129421"/>
                    <a:pt x="182538" y="130659"/>
                  </a:cubicBezTo>
                  <a:cubicBezTo>
                    <a:pt x="182868" y="132474"/>
                    <a:pt x="181465" y="134785"/>
                    <a:pt x="180144" y="136518"/>
                  </a:cubicBezTo>
                  <a:cubicBezTo>
                    <a:pt x="178659" y="138334"/>
                    <a:pt x="176761" y="139902"/>
                    <a:pt x="173295" y="139654"/>
                  </a:cubicBezTo>
                  <a:cubicBezTo>
                    <a:pt x="169993" y="139406"/>
                    <a:pt x="166527" y="139984"/>
                    <a:pt x="163144" y="140314"/>
                  </a:cubicBezTo>
                  <a:cubicBezTo>
                    <a:pt x="156954" y="140892"/>
                    <a:pt x="151755" y="143698"/>
                    <a:pt x="145978" y="145266"/>
                  </a:cubicBezTo>
                  <a:cubicBezTo>
                    <a:pt x="132691" y="148897"/>
                    <a:pt x="118909" y="150630"/>
                    <a:pt x="105210" y="152198"/>
                  </a:cubicBezTo>
                  <a:cubicBezTo>
                    <a:pt x="95719" y="153271"/>
                    <a:pt x="86394" y="154426"/>
                    <a:pt x="77563" y="157480"/>
                  </a:cubicBezTo>
                  <a:cubicBezTo>
                    <a:pt x="72777" y="159131"/>
                    <a:pt x="68403" y="157315"/>
                    <a:pt x="67742" y="153189"/>
                  </a:cubicBezTo>
                  <a:cubicBezTo>
                    <a:pt x="67082" y="149145"/>
                    <a:pt x="67082" y="144936"/>
                    <a:pt x="66174" y="140892"/>
                  </a:cubicBezTo>
                  <a:cubicBezTo>
                    <a:pt x="65349" y="137096"/>
                    <a:pt x="63369" y="133382"/>
                    <a:pt x="67247" y="129916"/>
                  </a:cubicBezTo>
                  <a:cubicBezTo>
                    <a:pt x="67412" y="129833"/>
                    <a:pt x="67247" y="129338"/>
                    <a:pt x="67082" y="129091"/>
                  </a:cubicBezTo>
                  <a:cubicBezTo>
                    <a:pt x="65019" y="127027"/>
                    <a:pt x="66752" y="125790"/>
                    <a:pt x="68320" y="124221"/>
                  </a:cubicBezTo>
                  <a:cubicBezTo>
                    <a:pt x="70053" y="122571"/>
                    <a:pt x="69063" y="121828"/>
                    <a:pt x="66752" y="121993"/>
                  </a:cubicBezTo>
                  <a:cubicBezTo>
                    <a:pt x="57344" y="122406"/>
                    <a:pt x="47936" y="122736"/>
                    <a:pt x="38528" y="123231"/>
                  </a:cubicBezTo>
                  <a:cubicBezTo>
                    <a:pt x="36217" y="123314"/>
                    <a:pt x="35392" y="124386"/>
                    <a:pt x="35887" y="125954"/>
                  </a:cubicBezTo>
                  <a:lnTo>
                    <a:pt x="26644" y="125954"/>
                  </a:lnTo>
                  <a:cubicBezTo>
                    <a:pt x="26644" y="125954"/>
                    <a:pt x="25901" y="125542"/>
                    <a:pt x="24993" y="125459"/>
                  </a:cubicBezTo>
                  <a:cubicBezTo>
                    <a:pt x="19794" y="125459"/>
                    <a:pt x="14678" y="125542"/>
                    <a:pt x="9478" y="125459"/>
                  </a:cubicBezTo>
                  <a:cubicBezTo>
                    <a:pt x="5682" y="125377"/>
                    <a:pt x="895" y="121911"/>
                    <a:pt x="70" y="119187"/>
                  </a:cubicBezTo>
                  <a:cubicBezTo>
                    <a:pt x="-507" y="117124"/>
                    <a:pt x="2546" y="113823"/>
                    <a:pt x="6755" y="112338"/>
                  </a:cubicBezTo>
                  <a:cubicBezTo>
                    <a:pt x="8158" y="111842"/>
                    <a:pt x="9726" y="111595"/>
                    <a:pt x="11294" y="111512"/>
                  </a:cubicBezTo>
                  <a:cubicBezTo>
                    <a:pt x="19299" y="111512"/>
                    <a:pt x="27222" y="111512"/>
                    <a:pt x="35227" y="111512"/>
                  </a:cubicBezTo>
                  <a:cubicBezTo>
                    <a:pt x="36382" y="111512"/>
                    <a:pt x="37785" y="111182"/>
                    <a:pt x="38693" y="111512"/>
                  </a:cubicBezTo>
                  <a:cubicBezTo>
                    <a:pt x="43975" y="113906"/>
                    <a:pt x="49669" y="112585"/>
                    <a:pt x="55033" y="112338"/>
                  </a:cubicBezTo>
                  <a:cubicBezTo>
                    <a:pt x="57922" y="112173"/>
                    <a:pt x="62213" y="111677"/>
                    <a:pt x="62296" y="106726"/>
                  </a:cubicBezTo>
                  <a:cubicBezTo>
                    <a:pt x="62296" y="102269"/>
                    <a:pt x="66009" y="97978"/>
                    <a:pt x="67412" y="93521"/>
                  </a:cubicBezTo>
                  <a:cubicBezTo>
                    <a:pt x="71951" y="79079"/>
                    <a:pt x="80287" y="65792"/>
                    <a:pt x="86889" y="51928"/>
                  </a:cubicBezTo>
                  <a:cubicBezTo>
                    <a:pt x="92170" y="40787"/>
                    <a:pt x="97370" y="29563"/>
                    <a:pt x="102816" y="18422"/>
                  </a:cubicBezTo>
                  <a:cubicBezTo>
                    <a:pt x="104467" y="14956"/>
                    <a:pt x="106530" y="11572"/>
                    <a:pt x="110326" y="9426"/>
                  </a:cubicBezTo>
                  <a:cubicBezTo>
                    <a:pt x="112472" y="8188"/>
                    <a:pt x="114948" y="7693"/>
                    <a:pt x="117506" y="9179"/>
                  </a:cubicBezTo>
                  <a:cubicBezTo>
                    <a:pt x="119734" y="10499"/>
                    <a:pt x="118992" y="11820"/>
                    <a:pt x="118579" y="13800"/>
                  </a:cubicBezTo>
                  <a:cubicBezTo>
                    <a:pt x="118001" y="16441"/>
                    <a:pt x="117094" y="18999"/>
                    <a:pt x="115361" y="20815"/>
                  </a:cubicBezTo>
                  <a:cubicBezTo>
                    <a:pt x="109666" y="26757"/>
                    <a:pt x="107108" y="33937"/>
                    <a:pt x="102816" y="40374"/>
                  </a:cubicBezTo>
                  <a:cubicBezTo>
                    <a:pt x="100836" y="43345"/>
                    <a:pt x="98773" y="46316"/>
                    <a:pt x="97205" y="49535"/>
                  </a:cubicBezTo>
                  <a:cubicBezTo>
                    <a:pt x="92170" y="60015"/>
                    <a:pt x="87631" y="70661"/>
                    <a:pt x="82432" y="81060"/>
                  </a:cubicBezTo>
                  <a:cubicBezTo>
                    <a:pt x="78141" y="89643"/>
                    <a:pt x="75995" y="98638"/>
                    <a:pt x="73354" y="107551"/>
                  </a:cubicBezTo>
                  <a:cubicBezTo>
                    <a:pt x="72281" y="111017"/>
                    <a:pt x="73602" y="111842"/>
                    <a:pt x="78141" y="111430"/>
                  </a:cubicBezTo>
                  <a:cubicBezTo>
                    <a:pt x="78636" y="111430"/>
                    <a:pt x="79131" y="111512"/>
                    <a:pt x="79544" y="111430"/>
                  </a:cubicBezTo>
                  <a:cubicBezTo>
                    <a:pt x="85321" y="109862"/>
                    <a:pt x="91263" y="109037"/>
                    <a:pt x="97370" y="109119"/>
                  </a:cubicBezTo>
                  <a:cubicBezTo>
                    <a:pt x="103229" y="109119"/>
                    <a:pt x="109088" y="109201"/>
                    <a:pt x="114948" y="109119"/>
                  </a:cubicBezTo>
                  <a:cubicBezTo>
                    <a:pt x="120807" y="108954"/>
                    <a:pt x="125346" y="106726"/>
                    <a:pt x="125264" y="103755"/>
                  </a:cubicBezTo>
                  <a:cubicBezTo>
                    <a:pt x="125016" y="97318"/>
                    <a:pt x="126914" y="91211"/>
                    <a:pt x="128235" y="85021"/>
                  </a:cubicBezTo>
                  <a:cubicBezTo>
                    <a:pt x="129390" y="79657"/>
                    <a:pt x="130958" y="74375"/>
                    <a:pt x="132361" y="69011"/>
                  </a:cubicBezTo>
                  <a:cubicBezTo>
                    <a:pt x="133764" y="63894"/>
                    <a:pt x="135332" y="58778"/>
                    <a:pt x="136570" y="53578"/>
                  </a:cubicBezTo>
                  <a:cubicBezTo>
                    <a:pt x="137725" y="48296"/>
                    <a:pt x="137478" y="42685"/>
                    <a:pt x="139706" y="37816"/>
                  </a:cubicBezTo>
                  <a:cubicBezTo>
                    <a:pt x="144080" y="27995"/>
                    <a:pt x="145070" y="17596"/>
                    <a:pt x="147876" y="7528"/>
                  </a:cubicBezTo>
                  <a:cubicBezTo>
                    <a:pt x="148867" y="4145"/>
                    <a:pt x="152415" y="596"/>
                    <a:pt x="156542" y="101"/>
                  </a:cubicBezTo>
                  <a:cubicBezTo>
                    <a:pt x="158687" y="-147"/>
                    <a:pt x="161163" y="-64"/>
                    <a:pt x="161906" y="1834"/>
                  </a:cubicBezTo>
                  <a:cubicBezTo>
                    <a:pt x="163474" y="6043"/>
                    <a:pt x="164794" y="10417"/>
                    <a:pt x="161906" y="14708"/>
                  </a:cubicBezTo>
                  <a:cubicBezTo>
                    <a:pt x="159678" y="18009"/>
                    <a:pt x="156872" y="21145"/>
                    <a:pt x="155139" y="24611"/>
                  </a:cubicBezTo>
                  <a:cubicBezTo>
                    <a:pt x="152745" y="29398"/>
                    <a:pt x="151095" y="34515"/>
                    <a:pt x="149444" y="39466"/>
                  </a:cubicBezTo>
                  <a:cubicBezTo>
                    <a:pt x="148454" y="42437"/>
                    <a:pt x="148289" y="45656"/>
                    <a:pt x="147464" y="48709"/>
                  </a:cubicBezTo>
                  <a:cubicBezTo>
                    <a:pt x="145896" y="54156"/>
                    <a:pt x="143997" y="59520"/>
                    <a:pt x="142429" y="64967"/>
                  </a:cubicBezTo>
                  <a:cubicBezTo>
                    <a:pt x="141522" y="68186"/>
                    <a:pt x="140861" y="71404"/>
                    <a:pt x="140036" y="74623"/>
                  </a:cubicBezTo>
                  <a:cubicBezTo>
                    <a:pt x="138716" y="80235"/>
                    <a:pt x="135910" y="85516"/>
                    <a:pt x="136570" y="91541"/>
                  </a:cubicBezTo>
                  <a:cubicBezTo>
                    <a:pt x="136900" y="94347"/>
                    <a:pt x="135250" y="97235"/>
                    <a:pt x="134589" y="100041"/>
                  </a:cubicBezTo>
                  <a:cubicBezTo>
                    <a:pt x="134342" y="101114"/>
                    <a:pt x="134177" y="102187"/>
                    <a:pt x="133929" y="103342"/>
                  </a:cubicBezTo>
                  <a:cubicBezTo>
                    <a:pt x="133351" y="106065"/>
                    <a:pt x="135415" y="106478"/>
                    <a:pt x="137560" y="105653"/>
                  </a:cubicBezTo>
                  <a:cubicBezTo>
                    <a:pt x="142842" y="103672"/>
                    <a:pt x="148371" y="103507"/>
                    <a:pt x="154066" y="103507"/>
                  </a:cubicBezTo>
                  <a:cubicBezTo>
                    <a:pt x="157532" y="103507"/>
                    <a:pt x="161081" y="102764"/>
                    <a:pt x="164547" y="102764"/>
                  </a:cubicBezTo>
                  <a:cubicBezTo>
                    <a:pt x="168425" y="102764"/>
                    <a:pt x="172222" y="103507"/>
                    <a:pt x="176101" y="103507"/>
                  </a:cubicBezTo>
                  <a:lnTo>
                    <a:pt x="176348" y="103507"/>
                  </a:lnTo>
                  <a:lnTo>
                    <a:pt x="183693" y="107138"/>
                  </a:lnTo>
                  <a:cubicBezTo>
                    <a:pt x="183693" y="107138"/>
                    <a:pt x="183528" y="107633"/>
                    <a:pt x="183445" y="107881"/>
                  </a:cubicBezTo>
                  <a:cubicBezTo>
                    <a:pt x="183693" y="107881"/>
                    <a:pt x="183941" y="107881"/>
                    <a:pt x="184271" y="107881"/>
                  </a:cubicBezTo>
                  <a:close/>
                  <a:moveTo>
                    <a:pt x="164547" y="132144"/>
                  </a:moveTo>
                  <a:cubicBezTo>
                    <a:pt x="164052" y="131649"/>
                    <a:pt x="163721" y="130824"/>
                    <a:pt x="163061" y="130576"/>
                  </a:cubicBezTo>
                  <a:cubicBezTo>
                    <a:pt x="162071" y="130246"/>
                    <a:pt x="160916" y="130246"/>
                    <a:pt x="158440" y="130163"/>
                  </a:cubicBezTo>
                  <a:cubicBezTo>
                    <a:pt x="157779" y="130659"/>
                    <a:pt x="157119" y="131236"/>
                    <a:pt x="156459" y="131731"/>
                  </a:cubicBezTo>
                  <a:cubicBezTo>
                    <a:pt x="157119" y="131979"/>
                    <a:pt x="157779" y="132392"/>
                    <a:pt x="158522" y="132392"/>
                  </a:cubicBezTo>
                  <a:cubicBezTo>
                    <a:pt x="159843" y="132474"/>
                    <a:pt x="161246" y="132392"/>
                    <a:pt x="162649" y="132392"/>
                  </a:cubicBezTo>
                  <a:cubicBezTo>
                    <a:pt x="163309" y="132392"/>
                    <a:pt x="163886" y="132144"/>
                    <a:pt x="164547" y="132062"/>
                  </a:cubicBezTo>
                  <a:close/>
                  <a:moveTo>
                    <a:pt x="120642" y="126697"/>
                  </a:moveTo>
                  <a:cubicBezTo>
                    <a:pt x="122953" y="127027"/>
                    <a:pt x="122788" y="125625"/>
                    <a:pt x="122540" y="124552"/>
                  </a:cubicBezTo>
                  <a:cubicBezTo>
                    <a:pt x="122375" y="123726"/>
                    <a:pt x="121137" y="122901"/>
                    <a:pt x="121303" y="122158"/>
                  </a:cubicBezTo>
                  <a:cubicBezTo>
                    <a:pt x="121963" y="118857"/>
                    <a:pt x="119900" y="118444"/>
                    <a:pt x="116598" y="118610"/>
                  </a:cubicBezTo>
                  <a:cubicBezTo>
                    <a:pt x="106778" y="119105"/>
                    <a:pt x="96874" y="119435"/>
                    <a:pt x="87054" y="119848"/>
                  </a:cubicBezTo>
                  <a:cubicBezTo>
                    <a:pt x="86559" y="119848"/>
                    <a:pt x="86063" y="119848"/>
                    <a:pt x="85651" y="119848"/>
                  </a:cubicBezTo>
                  <a:cubicBezTo>
                    <a:pt x="85238" y="119930"/>
                    <a:pt x="84826" y="120178"/>
                    <a:pt x="84578" y="120425"/>
                  </a:cubicBezTo>
                  <a:cubicBezTo>
                    <a:pt x="84083" y="121003"/>
                    <a:pt x="83423" y="121663"/>
                    <a:pt x="83340" y="122323"/>
                  </a:cubicBezTo>
                  <a:cubicBezTo>
                    <a:pt x="83340" y="122571"/>
                    <a:pt x="84495" y="123149"/>
                    <a:pt x="85238" y="123314"/>
                  </a:cubicBezTo>
                  <a:cubicBezTo>
                    <a:pt x="87631" y="123809"/>
                    <a:pt x="90025" y="124139"/>
                    <a:pt x="93821" y="124469"/>
                  </a:cubicBezTo>
                  <a:cubicBezTo>
                    <a:pt x="98277" y="124882"/>
                    <a:pt x="102816" y="125294"/>
                    <a:pt x="107273" y="125625"/>
                  </a:cubicBezTo>
                  <a:cubicBezTo>
                    <a:pt x="107933" y="125625"/>
                    <a:pt x="108923" y="125459"/>
                    <a:pt x="109336" y="125707"/>
                  </a:cubicBezTo>
                  <a:cubicBezTo>
                    <a:pt x="112885" y="127935"/>
                    <a:pt x="117011" y="126285"/>
                    <a:pt x="120725" y="126780"/>
                  </a:cubicBezTo>
                  <a:close/>
                  <a:moveTo>
                    <a:pt x="122623" y="138911"/>
                  </a:moveTo>
                  <a:cubicBezTo>
                    <a:pt x="122623" y="138911"/>
                    <a:pt x="122705" y="138416"/>
                    <a:pt x="122623" y="138334"/>
                  </a:cubicBezTo>
                  <a:cubicBezTo>
                    <a:pt x="118827" y="136023"/>
                    <a:pt x="114535" y="137508"/>
                    <a:pt x="110409" y="137426"/>
                  </a:cubicBezTo>
                  <a:cubicBezTo>
                    <a:pt x="110244" y="137426"/>
                    <a:pt x="109914" y="138169"/>
                    <a:pt x="109996" y="138334"/>
                  </a:cubicBezTo>
                  <a:cubicBezTo>
                    <a:pt x="110244" y="138746"/>
                    <a:pt x="110657" y="139324"/>
                    <a:pt x="111152" y="139406"/>
                  </a:cubicBezTo>
                  <a:cubicBezTo>
                    <a:pt x="114205" y="139902"/>
                    <a:pt x="117259" y="140314"/>
                    <a:pt x="120395" y="140562"/>
                  </a:cubicBezTo>
                  <a:cubicBezTo>
                    <a:pt x="120807" y="140562"/>
                    <a:pt x="121385" y="139819"/>
                    <a:pt x="122623" y="138911"/>
                  </a:cubicBezTo>
                  <a:close/>
                  <a:moveTo>
                    <a:pt x="79791" y="135858"/>
                  </a:moveTo>
                  <a:cubicBezTo>
                    <a:pt x="79791" y="135858"/>
                    <a:pt x="79956" y="135363"/>
                    <a:pt x="80039" y="135115"/>
                  </a:cubicBezTo>
                  <a:cubicBezTo>
                    <a:pt x="79214" y="135033"/>
                    <a:pt x="78388" y="134950"/>
                    <a:pt x="77563" y="134207"/>
                  </a:cubicBezTo>
                  <a:cubicBezTo>
                    <a:pt x="77068" y="134372"/>
                    <a:pt x="76573" y="134620"/>
                    <a:pt x="75417" y="134785"/>
                  </a:cubicBezTo>
                  <a:cubicBezTo>
                    <a:pt x="75417" y="135115"/>
                    <a:pt x="75417" y="135528"/>
                    <a:pt x="75335" y="135858"/>
                  </a:cubicBezTo>
                  <a:cubicBezTo>
                    <a:pt x="75583" y="135528"/>
                    <a:pt x="75913" y="135115"/>
                    <a:pt x="76820" y="134785"/>
                  </a:cubicBezTo>
                  <a:cubicBezTo>
                    <a:pt x="76820" y="134785"/>
                    <a:pt x="77563" y="134785"/>
                    <a:pt x="77563" y="135363"/>
                  </a:cubicBezTo>
                  <a:cubicBezTo>
                    <a:pt x="78306" y="135528"/>
                    <a:pt x="79049" y="135693"/>
                    <a:pt x="79791" y="13585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5" name="フリーフォーム: 図形 144">
              <a:extLst>
                <a:ext uri="{FF2B5EF4-FFF2-40B4-BE49-F238E27FC236}">
                  <a16:creationId xmlns:a16="http://schemas.microsoft.com/office/drawing/2014/main" id="{3597E4AB-637B-3E0B-F90D-CF3326F8F1DC}"/>
                </a:ext>
              </a:extLst>
            </p:cNvPr>
            <p:cNvSpPr/>
            <p:nvPr/>
          </p:nvSpPr>
          <p:spPr>
            <a:xfrm>
              <a:off x="3210589" y="3854014"/>
              <a:ext cx="511" cy="742"/>
            </a:xfrm>
            <a:custGeom>
              <a:avLst/>
              <a:gdLst>
                <a:gd name="connsiteX0" fmla="*/ 16 w 511"/>
                <a:gd name="connsiteY0" fmla="*/ 0 h 742"/>
                <a:gd name="connsiteX1" fmla="*/ 511 w 511"/>
                <a:gd name="connsiteY1" fmla="*/ 743 h 742"/>
                <a:gd name="connsiteX2" fmla="*/ 16 w 511"/>
                <a:gd name="connsiteY2" fmla="*/ 0 h 742"/>
              </a:gdLst>
              <a:ahLst/>
              <a:cxnLst>
                <a:cxn ang="0">
                  <a:pos x="connsiteX0" y="connsiteY0"/>
                </a:cxn>
                <a:cxn ang="0">
                  <a:pos x="connsiteX1" y="connsiteY1"/>
                </a:cxn>
                <a:cxn ang="0">
                  <a:pos x="connsiteX2" y="connsiteY2"/>
                </a:cxn>
              </a:cxnLst>
              <a:rect l="l" t="t" r="r" b="b"/>
              <a:pathLst>
                <a:path w="511" h="742">
                  <a:moveTo>
                    <a:pt x="16" y="0"/>
                  </a:moveTo>
                  <a:cubicBezTo>
                    <a:pt x="16" y="0"/>
                    <a:pt x="429" y="413"/>
                    <a:pt x="511" y="743"/>
                  </a:cubicBezTo>
                  <a:cubicBezTo>
                    <a:pt x="181" y="578"/>
                    <a:pt x="-67" y="413"/>
                    <a:pt x="16"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6" name="フリーフォーム: 図形 145">
              <a:extLst>
                <a:ext uri="{FF2B5EF4-FFF2-40B4-BE49-F238E27FC236}">
                  <a16:creationId xmlns:a16="http://schemas.microsoft.com/office/drawing/2014/main" id="{860D8784-8838-E014-2E01-3DD37A12346D}"/>
                </a:ext>
              </a:extLst>
            </p:cNvPr>
            <p:cNvSpPr/>
            <p:nvPr/>
          </p:nvSpPr>
          <p:spPr>
            <a:xfrm>
              <a:off x="3159575" y="4149692"/>
              <a:ext cx="48718" cy="15278"/>
            </a:xfrm>
            <a:custGeom>
              <a:avLst/>
              <a:gdLst>
                <a:gd name="connsiteX0" fmla="*/ 48636 w 48718"/>
                <a:gd name="connsiteY0" fmla="*/ 1750 h 15278"/>
                <a:gd name="connsiteX1" fmla="*/ 47563 w 48718"/>
                <a:gd name="connsiteY1" fmla="*/ 14211 h 15278"/>
                <a:gd name="connsiteX2" fmla="*/ 46986 w 48718"/>
                <a:gd name="connsiteY2" fmla="*/ 14211 h 15278"/>
                <a:gd name="connsiteX3" fmla="*/ 40961 w 48718"/>
                <a:gd name="connsiteY3" fmla="*/ 14706 h 15278"/>
                <a:gd name="connsiteX4" fmla="*/ 31058 w 48718"/>
                <a:gd name="connsiteY4" fmla="*/ 14706 h 15278"/>
                <a:gd name="connsiteX5" fmla="*/ 13892 w 48718"/>
                <a:gd name="connsiteY5" fmla="*/ 15119 h 15278"/>
                <a:gd name="connsiteX6" fmla="*/ 1266 w 48718"/>
                <a:gd name="connsiteY6" fmla="*/ 14129 h 15278"/>
                <a:gd name="connsiteX7" fmla="*/ 110 w 48718"/>
                <a:gd name="connsiteY7" fmla="*/ 12478 h 15278"/>
                <a:gd name="connsiteX8" fmla="*/ 6960 w 48718"/>
                <a:gd name="connsiteY8" fmla="*/ 3400 h 15278"/>
                <a:gd name="connsiteX9" fmla="*/ 37000 w 48718"/>
                <a:gd name="connsiteY9" fmla="*/ 429 h 15278"/>
                <a:gd name="connsiteX10" fmla="*/ 48719 w 48718"/>
                <a:gd name="connsiteY10" fmla="*/ 1750 h 15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718" h="15278">
                  <a:moveTo>
                    <a:pt x="48636" y="1750"/>
                  </a:moveTo>
                  <a:lnTo>
                    <a:pt x="47563" y="14211"/>
                  </a:lnTo>
                  <a:cubicBezTo>
                    <a:pt x="47563" y="14211"/>
                    <a:pt x="47151" y="14211"/>
                    <a:pt x="46986" y="14211"/>
                  </a:cubicBezTo>
                  <a:cubicBezTo>
                    <a:pt x="45005" y="14459"/>
                    <a:pt x="42942" y="14706"/>
                    <a:pt x="40961" y="14706"/>
                  </a:cubicBezTo>
                  <a:cubicBezTo>
                    <a:pt x="37660" y="14789"/>
                    <a:pt x="34359" y="14706"/>
                    <a:pt x="31058" y="14706"/>
                  </a:cubicBezTo>
                  <a:cubicBezTo>
                    <a:pt x="25363" y="14706"/>
                    <a:pt x="19587" y="14542"/>
                    <a:pt x="13892" y="15119"/>
                  </a:cubicBezTo>
                  <a:cubicBezTo>
                    <a:pt x="9518" y="15532"/>
                    <a:pt x="5392" y="15119"/>
                    <a:pt x="1266" y="14129"/>
                  </a:cubicBezTo>
                  <a:cubicBezTo>
                    <a:pt x="688" y="13964"/>
                    <a:pt x="193" y="13056"/>
                    <a:pt x="110" y="12478"/>
                  </a:cubicBezTo>
                  <a:cubicBezTo>
                    <a:pt x="-550" y="8352"/>
                    <a:pt x="1761" y="4886"/>
                    <a:pt x="6960" y="3400"/>
                  </a:cubicBezTo>
                  <a:cubicBezTo>
                    <a:pt x="16698" y="512"/>
                    <a:pt x="26849" y="-726"/>
                    <a:pt x="37000" y="429"/>
                  </a:cubicBezTo>
                  <a:cubicBezTo>
                    <a:pt x="40879" y="842"/>
                    <a:pt x="44840" y="1337"/>
                    <a:pt x="48719" y="175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7" name="フリーフォーム: 図形 146">
              <a:extLst>
                <a:ext uri="{FF2B5EF4-FFF2-40B4-BE49-F238E27FC236}">
                  <a16:creationId xmlns:a16="http://schemas.microsoft.com/office/drawing/2014/main" id="{B8987C07-F0B0-00EE-CD81-F025E49A074A}"/>
                </a:ext>
              </a:extLst>
            </p:cNvPr>
            <p:cNvSpPr/>
            <p:nvPr/>
          </p:nvSpPr>
          <p:spPr>
            <a:xfrm>
              <a:off x="3129830" y="4221648"/>
              <a:ext cx="69141" cy="53770"/>
            </a:xfrm>
            <a:custGeom>
              <a:avLst/>
              <a:gdLst>
                <a:gd name="connsiteX0" fmla="*/ 69138 w 69141"/>
                <a:gd name="connsiteY0" fmla="*/ 42938 h 53770"/>
                <a:gd name="connsiteX1" fmla="*/ 58905 w 69141"/>
                <a:gd name="connsiteY1" fmla="*/ 50200 h 53770"/>
                <a:gd name="connsiteX2" fmla="*/ 37613 w 69141"/>
                <a:gd name="connsiteY2" fmla="*/ 52511 h 53770"/>
                <a:gd name="connsiteX3" fmla="*/ 26224 w 69141"/>
                <a:gd name="connsiteY3" fmla="*/ 53666 h 53770"/>
                <a:gd name="connsiteX4" fmla="*/ 5840 w 69141"/>
                <a:gd name="connsiteY4" fmla="*/ 53749 h 53770"/>
                <a:gd name="connsiteX5" fmla="*/ 311 w 69141"/>
                <a:gd name="connsiteY5" fmla="*/ 49788 h 53770"/>
                <a:gd name="connsiteX6" fmla="*/ 1301 w 69141"/>
                <a:gd name="connsiteY6" fmla="*/ 37987 h 53770"/>
                <a:gd name="connsiteX7" fmla="*/ 1549 w 69141"/>
                <a:gd name="connsiteY7" fmla="*/ 31137 h 53770"/>
                <a:gd name="connsiteX8" fmla="*/ 4437 w 69141"/>
                <a:gd name="connsiteY8" fmla="*/ 11247 h 53770"/>
                <a:gd name="connsiteX9" fmla="*/ 12855 w 69141"/>
                <a:gd name="connsiteY9" fmla="*/ 5966 h 53770"/>
                <a:gd name="connsiteX10" fmla="*/ 27875 w 69141"/>
                <a:gd name="connsiteY10" fmla="*/ 3738 h 53770"/>
                <a:gd name="connsiteX11" fmla="*/ 40584 w 69141"/>
                <a:gd name="connsiteY11" fmla="*/ 2500 h 53770"/>
                <a:gd name="connsiteX12" fmla="*/ 51395 w 69141"/>
                <a:gd name="connsiteY12" fmla="*/ 354 h 53770"/>
                <a:gd name="connsiteX13" fmla="*/ 59318 w 69141"/>
                <a:gd name="connsiteY13" fmla="*/ 4563 h 53770"/>
                <a:gd name="connsiteX14" fmla="*/ 67653 w 69141"/>
                <a:gd name="connsiteY14" fmla="*/ 31219 h 53770"/>
                <a:gd name="connsiteX15" fmla="*/ 69056 w 69141"/>
                <a:gd name="connsiteY15" fmla="*/ 42855 h 5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141" h="53770">
                  <a:moveTo>
                    <a:pt x="69138" y="42938"/>
                  </a:moveTo>
                  <a:cubicBezTo>
                    <a:pt x="69303" y="45579"/>
                    <a:pt x="63361" y="49705"/>
                    <a:pt x="58905" y="50200"/>
                  </a:cubicBezTo>
                  <a:cubicBezTo>
                    <a:pt x="51808" y="51025"/>
                    <a:pt x="44710" y="51768"/>
                    <a:pt x="37613" y="52511"/>
                  </a:cubicBezTo>
                  <a:cubicBezTo>
                    <a:pt x="33817" y="52924"/>
                    <a:pt x="30020" y="53336"/>
                    <a:pt x="26224" y="53666"/>
                  </a:cubicBezTo>
                  <a:cubicBezTo>
                    <a:pt x="18467" y="53666"/>
                    <a:pt x="12195" y="53336"/>
                    <a:pt x="5840" y="53749"/>
                  </a:cubicBezTo>
                  <a:cubicBezTo>
                    <a:pt x="1714" y="53997"/>
                    <a:pt x="311" y="52098"/>
                    <a:pt x="311" y="49788"/>
                  </a:cubicBezTo>
                  <a:cubicBezTo>
                    <a:pt x="311" y="45909"/>
                    <a:pt x="-845" y="41948"/>
                    <a:pt x="1301" y="37987"/>
                  </a:cubicBezTo>
                  <a:cubicBezTo>
                    <a:pt x="2374" y="36005"/>
                    <a:pt x="1631" y="33447"/>
                    <a:pt x="1549" y="31137"/>
                  </a:cubicBezTo>
                  <a:cubicBezTo>
                    <a:pt x="1301" y="24369"/>
                    <a:pt x="2291" y="17767"/>
                    <a:pt x="4437" y="11247"/>
                  </a:cubicBezTo>
                  <a:cubicBezTo>
                    <a:pt x="5592" y="7781"/>
                    <a:pt x="8728" y="6296"/>
                    <a:pt x="12855" y="5966"/>
                  </a:cubicBezTo>
                  <a:cubicBezTo>
                    <a:pt x="17889" y="5471"/>
                    <a:pt x="22841" y="4398"/>
                    <a:pt x="27875" y="3738"/>
                  </a:cubicBezTo>
                  <a:cubicBezTo>
                    <a:pt x="32084" y="3242"/>
                    <a:pt x="36375" y="3078"/>
                    <a:pt x="40584" y="2500"/>
                  </a:cubicBezTo>
                  <a:cubicBezTo>
                    <a:pt x="44215" y="2005"/>
                    <a:pt x="47846" y="1097"/>
                    <a:pt x="51395" y="354"/>
                  </a:cubicBezTo>
                  <a:cubicBezTo>
                    <a:pt x="56264" y="-636"/>
                    <a:pt x="57997" y="354"/>
                    <a:pt x="59318" y="4563"/>
                  </a:cubicBezTo>
                  <a:cubicBezTo>
                    <a:pt x="62041" y="13476"/>
                    <a:pt x="65177" y="22306"/>
                    <a:pt x="67653" y="31219"/>
                  </a:cubicBezTo>
                  <a:cubicBezTo>
                    <a:pt x="68726" y="35015"/>
                    <a:pt x="68891" y="38977"/>
                    <a:pt x="69056" y="4285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8" name="フリーフォーム: 図形 147">
              <a:extLst>
                <a:ext uri="{FF2B5EF4-FFF2-40B4-BE49-F238E27FC236}">
                  <a16:creationId xmlns:a16="http://schemas.microsoft.com/office/drawing/2014/main" id="{206CF524-4CB0-1CB6-72EF-319F7C8CB2C8}"/>
                </a:ext>
              </a:extLst>
            </p:cNvPr>
            <p:cNvSpPr/>
            <p:nvPr/>
          </p:nvSpPr>
          <p:spPr>
            <a:xfrm>
              <a:off x="3176862" y="4449599"/>
              <a:ext cx="8118" cy="33353"/>
            </a:xfrm>
            <a:custGeom>
              <a:avLst/>
              <a:gdLst>
                <a:gd name="connsiteX0" fmla="*/ 8077 w 8118"/>
                <a:gd name="connsiteY0" fmla="*/ 29310 h 33353"/>
                <a:gd name="connsiteX1" fmla="*/ 7912 w 8118"/>
                <a:gd name="connsiteY1" fmla="*/ 30960 h 33353"/>
                <a:gd name="connsiteX2" fmla="*/ 5519 w 8118"/>
                <a:gd name="connsiteY2" fmla="*/ 33354 h 33353"/>
                <a:gd name="connsiteX3" fmla="*/ 4611 w 8118"/>
                <a:gd name="connsiteY3" fmla="*/ 30053 h 33353"/>
                <a:gd name="connsiteX4" fmla="*/ 5106 w 8118"/>
                <a:gd name="connsiteY4" fmla="*/ 24606 h 33353"/>
                <a:gd name="connsiteX5" fmla="*/ 3868 w 8118"/>
                <a:gd name="connsiteY5" fmla="*/ 14620 h 33353"/>
                <a:gd name="connsiteX6" fmla="*/ 2053 w 8118"/>
                <a:gd name="connsiteY6" fmla="*/ 8926 h 33353"/>
                <a:gd name="connsiteX7" fmla="*/ 815 w 8118"/>
                <a:gd name="connsiteY7" fmla="*/ 5047 h 33353"/>
                <a:gd name="connsiteX8" fmla="*/ 154 w 8118"/>
                <a:gd name="connsiteY8" fmla="*/ 1581 h 33353"/>
                <a:gd name="connsiteX9" fmla="*/ 4363 w 8118"/>
                <a:gd name="connsiteY9" fmla="*/ 1086 h 33353"/>
                <a:gd name="connsiteX10" fmla="*/ 6592 w 8118"/>
                <a:gd name="connsiteY10" fmla="*/ 4882 h 33353"/>
                <a:gd name="connsiteX11" fmla="*/ 8077 w 8118"/>
                <a:gd name="connsiteY11" fmla="*/ 29228 h 3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118" h="33353">
                  <a:moveTo>
                    <a:pt x="8077" y="29310"/>
                  </a:moveTo>
                  <a:cubicBezTo>
                    <a:pt x="8077" y="29887"/>
                    <a:pt x="8242" y="30548"/>
                    <a:pt x="7912" y="30960"/>
                  </a:cubicBezTo>
                  <a:cubicBezTo>
                    <a:pt x="7252" y="31786"/>
                    <a:pt x="6261" y="32528"/>
                    <a:pt x="5519" y="33354"/>
                  </a:cubicBezTo>
                  <a:cubicBezTo>
                    <a:pt x="4363" y="32446"/>
                    <a:pt x="3373" y="31786"/>
                    <a:pt x="4611" y="30053"/>
                  </a:cubicBezTo>
                  <a:cubicBezTo>
                    <a:pt x="5684" y="28650"/>
                    <a:pt x="5931" y="26092"/>
                    <a:pt x="5106" y="24606"/>
                  </a:cubicBezTo>
                  <a:cubicBezTo>
                    <a:pt x="3208" y="21305"/>
                    <a:pt x="4198" y="17921"/>
                    <a:pt x="3868" y="14620"/>
                  </a:cubicBezTo>
                  <a:cubicBezTo>
                    <a:pt x="3043" y="12062"/>
                    <a:pt x="-753" y="11567"/>
                    <a:pt x="2053" y="8926"/>
                  </a:cubicBezTo>
                  <a:cubicBezTo>
                    <a:pt x="2630" y="8348"/>
                    <a:pt x="1145" y="6450"/>
                    <a:pt x="815" y="5047"/>
                  </a:cubicBezTo>
                  <a:cubicBezTo>
                    <a:pt x="485" y="3892"/>
                    <a:pt x="-341" y="2488"/>
                    <a:pt x="154" y="1581"/>
                  </a:cubicBezTo>
                  <a:cubicBezTo>
                    <a:pt x="980" y="178"/>
                    <a:pt x="2713" y="-895"/>
                    <a:pt x="4363" y="1086"/>
                  </a:cubicBezTo>
                  <a:cubicBezTo>
                    <a:pt x="5354" y="2241"/>
                    <a:pt x="6509" y="3561"/>
                    <a:pt x="6592" y="4882"/>
                  </a:cubicBezTo>
                  <a:cubicBezTo>
                    <a:pt x="7252" y="12970"/>
                    <a:pt x="7664" y="21140"/>
                    <a:pt x="8077" y="29228"/>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9" name="フリーフォーム: 図形 148">
              <a:extLst>
                <a:ext uri="{FF2B5EF4-FFF2-40B4-BE49-F238E27FC236}">
                  <a16:creationId xmlns:a16="http://schemas.microsoft.com/office/drawing/2014/main" id="{B004F9C2-0A20-CB7A-CAC0-3AC3C6D43446}"/>
                </a:ext>
              </a:extLst>
            </p:cNvPr>
            <p:cNvSpPr/>
            <p:nvPr/>
          </p:nvSpPr>
          <p:spPr>
            <a:xfrm>
              <a:off x="2989593" y="4936258"/>
              <a:ext cx="181241" cy="93208"/>
            </a:xfrm>
            <a:custGeom>
              <a:avLst/>
              <a:gdLst>
                <a:gd name="connsiteX0" fmla="*/ 180986 w 181241"/>
                <a:gd name="connsiteY0" fmla="*/ 26507 h 93208"/>
                <a:gd name="connsiteX1" fmla="*/ 179996 w 181241"/>
                <a:gd name="connsiteY1" fmla="*/ 32449 h 93208"/>
                <a:gd name="connsiteX2" fmla="*/ 179666 w 181241"/>
                <a:gd name="connsiteY2" fmla="*/ 40785 h 93208"/>
                <a:gd name="connsiteX3" fmla="*/ 180656 w 181241"/>
                <a:gd name="connsiteY3" fmla="*/ 48542 h 93208"/>
                <a:gd name="connsiteX4" fmla="*/ 171495 w 181241"/>
                <a:gd name="connsiteY4" fmla="*/ 49120 h 93208"/>
                <a:gd name="connsiteX5" fmla="*/ 171248 w 181241"/>
                <a:gd name="connsiteY5" fmla="*/ 48129 h 93208"/>
                <a:gd name="connsiteX6" fmla="*/ 170092 w 181241"/>
                <a:gd name="connsiteY6" fmla="*/ 36328 h 93208"/>
                <a:gd name="connsiteX7" fmla="*/ 170092 w 181241"/>
                <a:gd name="connsiteY7" fmla="*/ 28818 h 93208"/>
                <a:gd name="connsiteX8" fmla="*/ 166544 w 181241"/>
                <a:gd name="connsiteY8" fmla="*/ 27002 h 93208"/>
                <a:gd name="connsiteX9" fmla="*/ 164563 w 181241"/>
                <a:gd name="connsiteY9" fmla="*/ 29148 h 93208"/>
                <a:gd name="connsiteX10" fmla="*/ 158869 w 181241"/>
                <a:gd name="connsiteY10" fmla="*/ 42848 h 93208"/>
                <a:gd name="connsiteX11" fmla="*/ 152514 w 181241"/>
                <a:gd name="connsiteY11" fmla="*/ 61004 h 93208"/>
                <a:gd name="connsiteX12" fmla="*/ 146160 w 181241"/>
                <a:gd name="connsiteY12" fmla="*/ 78005 h 93208"/>
                <a:gd name="connsiteX13" fmla="*/ 143519 w 181241"/>
                <a:gd name="connsiteY13" fmla="*/ 88898 h 93208"/>
                <a:gd name="connsiteX14" fmla="*/ 141538 w 181241"/>
                <a:gd name="connsiteY14" fmla="*/ 91621 h 93208"/>
                <a:gd name="connsiteX15" fmla="*/ 133863 w 181241"/>
                <a:gd name="connsiteY15" fmla="*/ 92859 h 93208"/>
                <a:gd name="connsiteX16" fmla="*/ 130067 w 181241"/>
                <a:gd name="connsiteY16" fmla="*/ 89475 h 93208"/>
                <a:gd name="connsiteX17" fmla="*/ 127591 w 181241"/>
                <a:gd name="connsiteY17" fmla="*/ 87412 h 93208"/>
                <a:gd name="connsiteX18" fmla="*/ 122309 w 181241"/>
                <a:gd name="connsiteY18" fmla="*/ 78169 h 93208"/>
                <a:gd name="connsiteX19" fmla="*/ 115542 w 181241"/>
                <a:gd name="connsiteY19" fmla="*/ 64800 h 93208"/>
                <a:gd name="connsiteX20" fmla="*/ 102255 w 181241"/>
                <a:gd name="connsiteY20" fmla="*/ 50192 h 93208"/>
                <a:gd name="connsiteX21" fmla="*/ 97138 w 181241"/>
                <a:gd name="connsiteY21" fmla="*/ 42683 h 93208"/>
                <a:gd name="connsiteX22" fmla="*/ 59011 w 181241"/>
                <a:gd name="connsiteY22" fmla="*/ 19327 h 93208"/>
                <a:gd name="connsiteX23" fmla="*/ 52326 w 181241"/>
                <a:gd name="connsiteY23" fmla="*/ 18832 h 93208"/>
                <a:gd name="connsiteX24" fmla="*/ 49025 w 181241"/>
                <a:gd name="connsiteY24" fmla="*/ 21721 h 93208"/>
                <a:gd name="connsiteX25" fmla="*/ 47705 w 181241"/>
                <a:gd name="connsiteY25" fmla="*/ 32779 h 93208"/>
                <a:gd name="connsiteX26" fmla="*/ 55462 w 181241"/>
                <a:gd name="connsiteY26" fmla="*/ 42931 h 93208"/>
                <a:gd name="connsiteX27" fmla="*/ 56948 w 181241"/>
                <a:gd name="connsiteY27" fmla="*/ 44168 h 93208"/>
                <a:gd name="connsiteX28" fmla="*/ 70400 w 181241"/>
                <a:gd name="connsiteY28" fmla="*/ 53329 h 93208"/>
                <a:gd name="connsiteX29" fmla="*/ 71968 w 181241"/>
                <a:gd name="connsiteY29" fmla="*/ 54649 h 93208"/>
                <a:gd name="connsiteX30" fmla="*/ 78900 w 181241"/>
                <a:gd name="connsiteY30" fmla="*/ 59518 h 93208"/>
                <a:gd name="connsiteX31" fmla="*/ 83934 w 181241"/>
                <a:gd name="connsiteY31" fmla="*/ 64222 h 93208"/>
                <a:gd name="connsiteX32" fmla="*/ 87565 w 181241"/>
                <a:gd name="connsiteY32" fmla="*/ 69339 h 93208"/>
                <a:gd name="connsiteX33" fmla="*/ 97881 w 181241"/>
                <a:gd name="connsiteY33" fmla="*/ 76766 h 93208"/>
                <a:gd name="connsiteX34" fmla="*/ 101430 w 181241"/>
                <a:gd name="connsiteY34" fmla="*/ 84276 h 93208"/>
                <a:gd name="connsiteX35" fmla="*/ 99944 w 181241"/>
                <a:gd name="connsiteY35" fmla="*/ 91952 h 93208"/>
                <a:gd name="connsiteX36" fmla="*/ 98872 w 181241"/>
                <a:gd name="connsiteY36" fmla="*/ 93107 h 93208"/>
                <a:gd name="connsiteX37" fmla="*/ 85172 w 181241"/>
                <a:gd name="connsiteY37" fmla="*/ 90879 h 93208"/>
                <a:gd name="connsiteX38" fmla="*/ 72380 w 181241"/>
                <a:gd name="connsiteY38" fmla="*/ 82791 h 93208"/>
                <a:gd name="connsiteX39" fmla="*/ 42588 w 181241"/>
                <a:gd name="connsiteY39" fmla="*/ 63727 h 93208"/>
                <a:gd name="connsiteX40" fmla="*/ 30457 w 181241"/>
                <a:gd name="connsiteY40" fmla="*/ 56960 h 93208"/>
                <a:gd name="connsiteX41" fmla="*/ 20388 w 181241"/>
                <a:gd name="connsiteY41" fmla="*/ 56135 h 93208"/>
                <a:gd name="connsiteX42" fmla="*/ 18160 w 181241"/>
                <a:gd name="connsiteY42" fmla="*/ 61004 h 93208"/>
                <a:gd name="connsiteX43" fmla="*/ 15932 w 181241"/>
                <a:gd name="connsiteY43" fmla="*/ 63149 h 93208"/>
                <a:gd name="connsiteX44" fmla="*/ 12631 w 181241"/>
                <a:gd name="connsiteY44" fmla="*/ 72228 h 93208"/>
                <a:gd name="connsiteX45" fmla="*/ 994 w 181241"/>
                <a:gd name="connsiteY45" fmla="*/ 72887 h 93208"/>
                <a:gd name="connsiteX46" fmla="*/ 4213 w 181241"/>
                <a:gd name="connsiteY46" fmla="*/ 52751 h 93208"/>
                <a:gd name="connsiteX47" fmla="*/ 14364 w 181241"/>
                <a:gd name="connsiteY47" fmla="*/ 43673 h 93208"/>
                <a:gd name="connsiteX48" fmla="*/ 29631 w 181241"/>
                <a:gd name="connsiteY48" fmla="*/ 43673 h 93208"/>
                <a:gd name="connsiteX49" fmla="*/ 42175 w 181241"/>
                <a:gd name="connsiteY49" fmla="*/ 47222 h 93208"/>
                <a:gd name="connsiteX50" fmla="*/ 43496 w 181241"/>
                <a:gd name="connsiteY50" fmla="*/ 47222 h 93208"/>
                <a:gd name="connsiteX51" fmla="*/ 42175 w 181241"/>
                <a:gd name="connsiteY51" fmla="*/ 46066 h 93208"/>
                <a:gd name="connsiteX52" fmla="*/ 38132 w 181241"/>
                <a:gd name="connsiteY52" fmla="*/ 41610 h 93208"/>
                <a:gd name="connsiteX53" fmla="*/ 30952 w 181241"/>
                <a:gd name="connsiteY53" fmla="*/ 24362 h 93208"/>
                <a:gd name="connsiteX54" fmla="*/ 35903 w 181241"/>
                <a:gd name="connsiteY54" fmla="*/ 13881 h 93208"/>
                <a:gd name="connsiteX55" fmla="*/ 55380 w 181241"/>
                <a:gd name="connsiteY55" fmla="*/ 6948 h 93208"/>
                <a:gd name="connsiteX56" fmla="*/ 77580 w 181241"/>
                <a:gd name="connsiteY56" fmla="*/ 16109 h 93208"/>
                <a:gd name="connsiteX57" fmla="*/ 78735 w 181241"/>
                <a:gd name="connsiteY57" fmla="*/ 16522 h 93208"/>
                <a:gd name="connsiteX58" fmla="*/ 93590 w 181241"/>
                <a:gd name="connsiteY58" fmla="*/ 26095 h 93208"/>
                <a:gd name="connsiteX59" fmla="*/ 106877 w 181241"/>
                <a:gd name="connsiteY59" fmla="*/ 39381 h 93208"/>
                <a:gd name="connsiteX60" fmla="*/ 114222 w 181241"/>
                <a:gd name="connsiteY60" fmla="*/ 47139 h 93208"/>
                <a:gd name="connsiteX61" fmla="*/ 120989 w 181241"/>
                <a:gd name="connsiteY61" fmla="*/ 54154 h 93208"/>
                <a:gd name="connsiteX62" fmla="*/ 129902 w 181241"/>
                <a:gd name="connsiteY62" fmla="*/ 63892 h 93208"/>
                <a:gd name="connsiteX63" fmla="*/ 139145 w 181241"/>
                <a:gd name="connsiteY63" fmla="*/ 63067 h 93208"/>
                <a:gd name="connsiteX64" fmla="*/ 144922 w 181241"/>
                <a:gd name="connsiteY64" fmla="*/ 49367 h 93208"/>
                <a:gd name="connsiteX65" fmla="*/ 149048 w 181241"/>
                <a:gd name="connsiteY65" fmla="*/ 31954 h 93208"/>
                <a:gd name="connsiteX66" fmla="*/ 149048 w 181241"/>
                <a:gd name="connsiteY66" fmla="*/ 30799 h 93208"/>
                <a:gd name="connsiteX67" fmla="*/ 152597 w 181241"/>
                <a:gd name="connsiteY67" fmla="*/ 17512 h 93208"/>
                <a:gd name="connsiteX68" fmla="*/ 156228 w 181241"/>
                <a:gd name="connsiteY68" fmla="*/ 10002 h 93208"/>
                <a:gd name="connsiteX69" fmla="*/ 160272 w 181241"/>
                <a:gd name="connsiteY69" fmla="*/ 4968 h 93208"/>
                <a:gd name="connsiteX70" fmla="*/ 171413 w 181241"/>
                <a:gd name="connsiteY70" fmla="*/ 181 h 93208"/>
                <a:gd name="connsiteX71" fmla="*/ 178593 w 181241"/>
                <a:gd name="connsiteY71" fmla="*/ 7774 h 93208"/>
                <a:gd name="connsiteX72" fmla="*/ 180078 w 181241"/>
                <a:gd name="connsiteY72" fmla="*/ 13716 h 93208"/>
                <a:gd name="connsiteX73" fmla="*/ 180078 w 181241"/>
                <a:gd name="connsiteY73" fmla="*/ 19740 h 93208"/>
                <a:gd name="connsiteX74" fmla="*/ 180408 w 181241"/>
                <a:gd name="connsiteY74" fmla="*/ 20813 h 93208"/>
                <a:gd name="connsiteX75" fmla="*/ 181234 w 181241"/>
                <a:gd name="connsiteY75" fmla="*/ 26672 h 9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81241" h="93208">
                  <a:moveTo>
                    <a:pt x="180986" y="26507"/>
                  </a:moveTo>
                  <a:cubicBezTo>
                    <a:pt x="181976" y="27333"/>
                    <a:pt x="179748" y="30469"/>
                    <a:pt x="179996" y="32449"/>
                  </a:cubicBezTo>
                  <a:cubicBezTo>
                    <a:pt x="180326" y="35255"/>
                    <a:pt x="179253" y="37896"/>
                    <a:pt x="179666" y="40785"/>
                  </a:cubicBezTo>
                  <a:cubicBezTo>
                    <a:pt x="180078" y="43343"/>
                    <a:pt x="180408" y="45901"/>
                    <a:pt x="180656" y="48542"/>
                  </a:cubicBezTo>
                  <a:lnTo>
                    <a:pt x="171495" y="49120"/>
                  </a:lnTo>
                  <a:cubicBezTo>
                    <a:pt x="171495" y="49120"/>
                    <a:pt x="171413" y="48460"/>
                    <a:pt x="171248" y="48129"/>
                  </a:cubicBezTo>
                  <a:cubicBezTo>
                    <a:pt x="169597" y="44168"/>
                    <a:pt x="170340" y="40290"/>
                    <a:pt x="170092" y="36328"/>
                  </a:cubicBezTo>
                  <a:cubicBezTo>
                    <a:pt x="169927" y="33852"/>
                    <a:pt x="170092" y="31294"/>
                    <a:pt x="170092" y="28818"/>
                  </a:cubicBezTo>
                  <a:cubicBezTo>
                    <a:pt x="170092" y="27168"/>
                    <a:pt x="167947" y="26177"/>
                    <a:pt x="166544" y="27002"/>
                  </a:cubicBezTo>
                  <a:cubicBezTo>
                    <a:pt x="165636" y="27498"/>
                    <a:pt x="165141" y="28406"/>
                    <a:pt x="164563" y="29148"/>
                  </a:cubicBezTo>
                  <a:cubicBezTo>
                    <a:pt x="161097" y="33275"/>
                    <a:pt x="160602" y="38226"/>
                    <a:pt x="158869" y="42848"/>
                  </a:cubicBezTo>
                  <a:cubicBezTo>
                    <a:pt x="156558" y="48872"/>
                    <a:pt x="155403" y="55062"/>
                    <a:pt x="152514" y="61004"/>
                  </a:cubicBezTo>
                  <a:cubicBezTo>
                    <a:pt x="149873" y="66368"/>
                    <a:pt x="146655" y="71897"/>
                    <a:pt x="146160" y="78005"/>
                  </a:cubicBezTo>
                  <a:cubicBezTo>
                    <a:pt x="145829" y="81636"/>
                    <a:pt x="145995" y="85514"/>
                    <a:pt x="143519" y="88898"/>
                  </a:cubicBezTo>
                  <a:cubicBezTo>
                    <a:pt x="142858" y="89806"/>
                    <a:pt x="142446" y="91291"/>
                    <a:pt x="141538" y="91621"/>
                  </a:cubicBezTo>
                  <a:cubicBezTo>
                    <a:pt x="139062" y="92364"/>
                    <a:pt x="136339" y="93107"/>
                    <a:pt x="133863" y="92859"/>
                  </a:cubicBezTo>
                  <a:cubicBezTo>
                    <a:pt x="132460" y="92694"/>
                    <a:pt x="131387" y="90631"/>
                    <a:pt x="130067" y="89475"/>
                  </a:cubicBezTo>
                  <a:cubicBezTo>
                    <a:pt x="129242" y="88733"/>
                    <a:pt x="128499" y="88073"/>
                    <a:pt x="127591" y="87412"/>
                  </a:cubicBezTo>
                  <a:cubicBezTo>
                    <a:pt x="124125" y="84937"/>
                    <a:pt x="122804" y="81883"/>
                    <a:pt x="122309" y="78169"/>
                  </a:cubicBezTo>
                  <a:cubicBezTo>
                    <a:pt x="121649" y="73300"/>
                    <a:pt x="118926" y="68844"/>
                    <a:pt x="115542" y="64800"/>
                  </a:cubicBezTo>
                  <a:cubicBezTo>
                    <a:pt x="111416" y="59766"/>
                    <a:pt x="106547" y="55144"/>
                    <a:pt x="102255" y="50192"/>
                  </a:cubicBezTo>
                  <a:cubicBezTo>
                    <a:pt x="100275" y="47882"/>
                    <a:pt x="99367" y="44829"/>
                    <a:pt x="97138" y="42683"/>
                  </a:cubicBezTo>
                  <a:cubicBezTo>
                    <a:pt x="86492" y="32697"/>
                    <a:pt x="74196" y="24279"/>
                    <a:pt x="59011" y="19327"/>
                  </a:cubicBezTo>
                  <a:cubicBezTo>
                    <a:pt x="57030" y="18668"/>
                    <a:pt x="54472" y="18502"/>
                    <a:pt x="52326" y="18832"/>
                  </a:cubicBezTo>
                  <a:cubicBezTo>
                    <a:pt x="51006" y="19080"/>
                    <a:pt x="50016" y="20648"/>
                    <a:pt x="49025" y="21721"/>
                  </a:cubicBezTo>
                  <a:cubicBezTo>
                    <a:pt x="46054" y="25187"/>
                    <a:pt x="44486" y="28570"/>
                    <a:pt x="47705" y="32779"/>
                  </a:cubicBezTo>
                  <a:cubicBezTo>
                    <a:pt x="50263" y="36163"/>
                    <a:pt x="54555" y="38639"/>
                    <a:pt x="55462" y="42931"/>
                  </a:cubicBezTo>
                  <a:cubicBezTo>
                    <a:pt x="55545" y="43426"/>
                    <a:pt x="56370" y="44003"/>
                    <a:pt x="56948" y="44168"/>
                  </a:cubicBezTo>
                  <a:cubicBezTo>
                    <a:pt x="63550" y="45158"/>
                    <a:pt x="66108" y="50110"/>
                    <a:pt x="70400" y="53329"/>
                  </a:cubicBezTo>
                  <a:cubicBezTo>
                    <a:pt x="70977" y="53742"/>
                    <a:pt x="71390" y="54567"/>
                    <a:pt x="71968" y="54649"/>
                  </a:cubicBezTo>
                  <a:cubicBezTo>
                    <a:pt x="75681" y="54979"/>
                    <a:pt x="77084" y="57290"/>
                    <a:pt x="78900" y="59518"/>
                  </a:cubicBezTo>
                  <a:cubicBezTo>
                    <a:pt x="80303" y="61251"/>
                    <a:pt x="82449" y="62572"/>
                    <a:pt x="83934" y="64222"/>
                  </a:cubicBezTo>
                  <a:cubicBezTo>
                    <a:pt x="85337" y="65790"/>
                    <a:pt x="85915" y="67936"/>
                    <a:pt x="87565" y="69339"/>
                  </a:cubicBezTo>
                  <a:cubicBezTo>
                    <a:pt x="90701" y="72062"/>
                    <a:pt x="94250" y="74455"/>
                    <a:pt x="97881" y="76766"/>
                  </a:cubicBezTo>
                  <a:cubicBezTo>
                    <a:pt x="101017" y="78747"/>
                    <a:pt x="101925" y="81223"/>
                    <a:pt x="101430" y="84276"/>
                  </a:cubicBezTo>
                  <a:cubicBezTo>
                    <a:pt x="101017" y="86835"/>
                    <a:pt x="100522" y="89393"/>
                    <a:pt x="99944" y="91952"/>
                  </a:cubicBezTo>
                  <a:cubicBezTo>
                    <a:pt x="99944" y="92364"/>
                    <a:pt x="99202" y="93107"/>
                    <a:pt x="98872" y="93107"/>
                  </a:cubicBezTo>
                  <a:cubicBezTo>
                    <a:pt x="94168" y="93107"/>
                    <a:pt x="89381" y="93932"/>
                    <a:pt x="85172" y="90879"/>
                  </a:cubicBezTo>
                  <a:cubicBezTo>
                    <a:pt x="81128" y="87990"/>
                    <a:pt x="77084" y="84771"/>
                    <a:pt x="72380" y="82791"/>
                  </a:cubicBezTo>
                  <a:cubicBezTo>
                    <a:pt x="60909" y="77922"/>
                    <a:pt x="51749" y="70907"/>
                    <a:pt x="42588" y="63727"/>
                  </a:cubicBezTo>
                  <a:cubicBezTo>
                    <a:pt x="38957" y="60839"/>
                    <a:pt x="34913" y="58858"/>
                    <a:pt x="30457" y="56960"/>
                  </a:cubicBezTo>
                  <a:cubicBezTo>
                    <a:pt x="26990" y="55474"/>
                    <a:pt x="23607" y="55805"/>
                    <a:pt x="20388" y="56135"/>
                  </a:cubicBezTo>
                  <a:cubicBezTo>
                    <a:pt x="17830" y="56382"/>
                    <a:pt x="18325" y="59106"/>
                    <a:pt x="18160" y="61004"/>
                  </a:cubicBezTo>
                  <a:cubicBezTo>
                    <a:pt x="18078" y="61746"/>
                    <a:pt x="16344" y="62324"/>
                    <a:pt x="15932" y="63149"/>
                  </a:cubicBezTo>
                  <a:cubicBezTo>
                    <a:pt x="14529" y="66121"/>
                    <a:pt x="11971" y="69092"/>
                    <a:pt x="12631" y="72228"/>
                  </a:cubicBezTo>
                  <a:lnTo>
                    <a:pt x="994" y="72887"/>
                  </a:lnTo>
                  <a:cubicBezTo>
                    <a:pt x="-409" y="65626"/>
                    <a:pt x="-1069" y="58941"/>
                    <a:pt x="4213" y="52751"/>
                  </a:cubicBezTo>
                  <a:cubicBezTo>
                    <a:pt x="7101" y="49367"/>
                    <a:pt x="8835" y="44581"/>
                    <a:pt x="14364" y="43673"/>
                  </a:cubicBezTo>
                  <a:cubicBezTo>
                    <a:pt x="19233" y="42848"/>
                    <a:pt x="24350" y="41610"/>
                    <a:pt x="29631" y="43673"/>
                  </a:cubicBezTo>
                  <a:cubicBezTo>
                    <a:pt x="33510" y="45158"/>
                    <a:pt x="37967" y="45736"/>
                    <a:pt x="42175" y="47222"/>
                  </a:cubicBezTo>
                  <a:lnTo>
                    <a:pt x="43496" y="47222"/>
                  </a:lnTo>
                  <a:cubicBezTo>
                    <a:pt x="43083" y="47057"/>
                    <a:pt x="42588" y="46892"/>
                    <a:pt x="42175" y="46066"/>
                  </a:cubicBezTo>
                  <a:cubicBezTo>
                    <a:pt x="40855" y="44581"/>
                    <a:pt x="39700" y="43013"/>
                    <a:pt x="38132" y="41610"/>
                  </a:cubicBezTo>
                  <a:cubicBezTo>
                    <a:pt x="32685" y="36741"/>
                    <a:pt x="30127" y="30881"/>
                    <a:pt x="30952" y="24362"/>
                  </a:cubicBezTo>
                  <a:cubicBezTo>
                    <a:pt x="31447" y="20648"/>
                    <a:pt x="33345" y="17182"/>
                    <a:pt x="35903" y="13881"/>
                  </a:cubicBezTo>
                  <a:cubicBezTo>
                    <a:pt x="40360" y="7939"/>
                    <a:pt x="47292" y="5711"/>
                    <a:pt x="55380" y="6948"/>
                  </a:cubicBezTo>
                  <a:cubicBezTo>
                    <a:pt x="64045" y="8269"/>
                    <a:pt x="71638" y="10580"/>
                    <a:pt x="77580" y="16109"/>
                  </a:cubicBezTo>
                  <a:cubicBezTo>
                    <a:pt x="77827" y="16357"/>
                    <a:pt x="78405" y="16357"/>
                    <a:pt x="78735" y="16522"/>
                  </a:cubicBezTo>
                  <a:cubicBezTo>
                    <a:pt x="83769" y="19658"/>
                    <a:pt x="89133" y="22463"/>
                    <a:pt x="93590" y="26095"/>
                  </a:cubicBezTo>
                  <a:cubicBezTo>
                    <a:pt x="98541" y="30138"/>
                    <a:pt x="102503" y="34925"/>
                    <a:pt x="106877" y="39381"/>
                  </a:cubicBezTo>
                  <a:cubicBezTo>
                    <a:pt x="109352" y="42022"/>
                    <a:pt x="111086" y="45489"/>
                    <a:pt x="114222" y="47139"/>
                  </a:cubicBezTo>
                  <a:cubicBezTo>
                    <a:pt x="117688" y="49037"/>
                    <a:pt x="118926" y="51678"/>
                    <a:pt x="120989" y="54154"/>
                  </a:cubicBezTo>
                  <a:cubicBezTo>
                    <a:pt x="123795" y="57455"/>
                    <a:pt x="126683" y="60839"/>
                    <a:pt x="129902" y="63892"/>
                  </a:cubicBezTo>
                  <a:cubicBezTo>
                    <a:pt x="133368" y="67111"/>
                    <a:pt x="137082" y="66781"/>
                    <a:pt x="139145" y="63067"/>
                  </a:cubicBezTo>
                  <a:cubicBezTo>
                    <a:pt x="141538" y="58610"/>
                    <a:pt x="142776" y="53824"/>
                    <a:pt x="144922" y="49367"/>
                  </a:cubicBezTo>
                  <a:cubicBezTo>
                    <a:pt x="147563" y="43756"/>
                    <a:pt x="144922" y="37318"/>
                    <a:pt x="149048" y="31954"/>
                  </a:cubicBezTo>
                  <a:cubicBezTo>
                    <a:pt x="149296" y="31706"/>
                    <a:pt x="149048" y="31211"/>
                    <a:pt x="149048" y="30799"/>
                  </a:cubicBezTo>
                  <a:cubicBezTo>
                    <a:pt x="150203" y="26343"/>
                    <a:pt x="151771" y="21968"/>
                    <a:pt x="152597" y="17512"/>
                  </a:cubicBezTo>
                  <a:cubicBezTo>
                    <a:pt x="153092" y="14706"/>
                    <a:pt x="154742" y="12395"/>
                    <a:pt x="156228" y="10002"/>
                  </a:cubicBezTo>
                  <a:cubicBezTo>
                    <a:pt x="157301" y="8186"/>
                    <a:pt x="159034" y="6701"/>
                    <a:pt x="160272" y="4968"/>
                  </a:cubicBezTo>
                  <a:cubicBezTo>
                    <a:pt x="162748" y="1419"/>
                    <a:pt x="167452" y="-644"/>
                    <a:pt x="171413" y="181"/>
                  </a:cubicBezTo>
                  <a:cubicBezTo>
                    <a:pt x="173724" y="594"/>
                    <a:pt x="178180" y="5380"/>
                    <a:pt x="178593" y="7774"/>
                  </a:cubicBezTo>
                  <a:cubicBezTo>
                    <a:pt x="178923" y="9755"/>
                    <a:pt x="177685" y="11818"/>
                    <a:pt x="180078" y="13716"/>
                  </a:cubicBezTo>
                  <a:cubicBezTo>
                    <a:pt x="182224" y="15449"/>
                    <a:pt x="178840" y="17677"/>
                    <a:pt x="180078" y="19740"/>
                  </a:cubicBezTo>
                  <a:cubicBezTo>
                    <a:pt x="180243" y="20070"/>
                    <a:pt x="180161" y="20483"/>
                    <a:pt x="180408" y="20813"/>
                  </a:cubicBezTo>
                  <a:cubicBezTo>
                    <a:pt x="181729" y="22546"/>
                    <a:pt x="178675" y="24527"/>
                    <a:pt x="181234" y="2667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0" name="フリーフォーム: 図形 149">
              <a:extLst>
                <a:ext uri="{FF2B5EF4-FFF2-40B4-BE49-F238E27FC236}">
                  <a16:creationId xmlns:a16="http://schemas.microsoft.com/office/drawing/2014/main" id="{AD10C4EE-724C-B609-93BB-82DDBCA3D231}"/>
                </a:ext>
              </a:extLst>
            </p:cNvPr>
            <p:cNvSpPr/>
            <p:nvPr/>
          </p:nvSpPr>
          <p:spPr>
            <a:xfrm>
              <a:off x="3132617" y="3973312"/>
              <a:ext cx="31405" cy="24764"/>
            </a:xfrm>
            <a:custGeom>
              <a:avLst/>
              <a:gdLst>
                <a:gd name="connsiteX0" fmla="*/ 31113 w 31405"/>
                <a:gd name="connsiteY0" fmla="*/ 3008 h 24764"/>
                <a:gd name="connsiteX1" fmla="*/ 28719 w 31405"/>
                <a:gd name="connsiteY1" fmla="*/ 9692 h 24764"/>
                <a:gd name="connsiteX2" fmla="*/ 14855 w 31405"/>
                <a:gd name="connsiteY2" fmla="*/ 22402 h 24764"/>
                <a:gd name="connsiteX3" fmla="*/ 6272 w 31405"/>
                <a:gd name="connsiteY3" fmla="*/ 24052 h 24764"/>
                <a:gd name="connsiteX4" fmla="*/ 3219 w 31405"/>
                <a:gd name="connsiteY4" fmla="*/ 23474 h 24764"/>
                <a:gd name="connsiteX5" fmla="*/ 0 w 31405"/>
                <a:gd name="connsiteY5" fmla="*/ 15221 h 24764"/>
                <a:gd name="connsiteX6" fmla="*/ 1238 w 31405"/>
                <a:gd name="connsiteY6" fmla="*/ 14892 h 24764"/>
                <a:gd name="connsiteX7" fmla="*/ 11059 w 31405"/>
                <a:gd name="connsiteY7" fmla="*/ 6804 h 24764"/>
                <a:gd name="connsiteX8" fmla="*/ 16175 w 31405"/>
                <a:gd name="connsiteY8" fmla="*/ 3585 h 24764"/>
                <a:gd name="connsiteX9" fmla="*/ 27729 w 31405"/>
                <a:gd name="connsiteY9" fmla="*/ 284 h 24764"/>
                <a:gd name="connsiteX10" fmla="*/ 30948 w 31405"/>
                <a:gd name="connsiteY10" fmla="*/ 3090 h 24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05" h="24764">
                  <a:moveTo>
                    <a:pt x="31113" y="3008"/>
                  </a:moveTo>
                  <a:cubicBezTo>
                    <a:pt x="32021" y="5483"/>
                    <a:pt x="30700" y="7794"/>
                    <a:pt x="28719" y="9692"/>
                  </a:cubicBezTo>
                  <a:cubicBezTo>
                    <a:pt x="24180" y="13984"/>
                    <a:pt x="19311" y="18028"/>
                    <a:pt x="14855" y="22402"/>
                  </a:cubicBezTo>
                  <a:cubicBezTo>
                    <a:pt x="12379" y="24877"/>
                    <a:pt x="9078" y="25372"/>
                    <a:pt x="6272" y="24052"/>
                  </a:cubicBezTo>
                  <a:cubicBezTo>
                    <a:pt x="5034" y="23474"/>
                    <a:pt x="4044" y="23309"/>
                    <a:pt x="3219" y="23474"/>
                  </a:cubicBezTo>
                  <a:lnTo>
                    <a:pt x="0" y="15221"/>
                  </a:lnTo>
                  <a:cubicBezTo>
                    <a:pt x="413" y="15221"/>
                    <a:pt x="990" y="15056"/>
                    <a:pt x="1238" y="14892"/>
                  </a:cubicBezTo>
                  <a:cubicBezTo>
                    <a:pt x="4456" y="12333"/>
                    <a:pt x="7593" y="9692"/>
                    <a:pt x="11059" y="6804"/>
                  </a:cubicBezTo>
                  <a:cubicBezTo>
                    <a:pt x="13039" y="5566"/>
                    <a:pt x="15433" y="4906"/>
                    <a:pt x="16175" y="3585"/>
                  </a:cubicBezTo>
                  <a:cubicBezTo>
                    <a:pt x="18734" y="-1036"/>
                    <a:pt x="23520" y="37"/>
                    <a:pt x="27729" y="284"/>
                  </a:cubicBezTo>
                  <a:cubicBezTo>
                    <a:pt x="28884" y="284"/>
                    <a:pt x="30535" y="1935"/>
                    <a:pt x="30948" y="309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1" name="フリーフォーム: 図形 150">
              <a:extLst>
                <a:ext uri="{FF2B5EF4-FFF2-40B4-BE49-F238E27FC236}">
                  <a16:creationId xmlns:a16="http://schemas.microsoft.com/office/drawing/2014/main" id="{CE05B043-0C7B-E6C5-2DE4-EE1365775E17}"/>
                </a:ext>
              </a:extLst>
            </p:cNvPr>
            <p:cNvSpPr/>
            <p:nvPr/>
          </p:nvSpPr>
          <p:spPr>
            <a:xfrm>
              <a:off x="3130058" y="4500384"/>
              <a:ext cx="33513" cy="19234"/>
            </a:xfrm>
            <a:custGeom>
              <a:avLst/>
              <a:gdLst>
                <a:gd name="connsiteX0" fmla="*/ 32516 w 33513"/>
                <a:gd name="connsiteY0" fmla="*/ 147 h 19234"/>
                <a:gd name="connsiteX1" fmla="*/ 33341 w 33513"/>
                <a:gd name="connsiteY1" fmla="*/ 3530 h 19234"/>
                <a:gd name="connsiteX2" fmla="*/ 15763 w 33513"/>
                <a:gd name="connsiteY2" fmla="*/ 17065 h 19234"/>
                <a:gd name="connsiteX3" fmla="*/ 6932 w 33513"/>
                <a:gd name="connsiteY3" fmla="*/ 19045 h 19234"/>
                <a:gd name="connsiteX4" fmla="*/ 0 w 33513"/>
                <a:gd name="connsiteY4" fmla="*/ 15002 h 19234"/>
                <a:gd name="connsiteX5" fmla="*/ 20632 w 33513"/>
                <a:gd name="connsiteY5" fmla="*/ 3778 h 19234"/>
                <a:gd name="connsiteX6" fmla="*/ 29297 w 33513"/>
                <a:gd name="connsiteY6" fmla="*/ 147 h 19234"/>
                <a:gd name="connsiteX7" fmla="*/ 32516 w 33513"/>
                <a:gd name="connsiteY7" fmla="*/ 147 h 1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3" h="19234">
                  <a:moveTo>
                    <a:pt x="32516" y="147"/>
                  </a:moveTo>
                  <a:cubicBezTo>
                    <a:pt x="33176" y="1137"/>
                    <a:pt x="33836" y="3118"/>
                    <a:pt x="33341" y="3530"/>
                  </a:cubicBezTo>
                  <a:cubicBezTo>
                    <a:pt x="27151" y="7739"/>
                    <a:pt x="24511" y="15084"/>
                    <a:pt x="15763" y="17065"/>
                  </a:cubicBezTo>
                  <a:cubicBezTo>
                    <a:pt x="12792" y="17725"/>
                    <a:pt x="9903" y="18385"/>
                    <a:pt x="6932" y="19045"/>
                  </a:cubicBezTo>
                  <a:cubicBezTo>
                    <a:pt x="2641" y="20036"/>
                    <a:pt x="1816" y="16900"/>
                    <a:pt x="0" y="15002"/>
                  </a:cubicBezTo>
                  <a:cubicBezTo>
                    <a:pt x="6355" y="9555"/>
                    <a:pt x="13534" y="6832"/>
                    <a:pt x="20632" y="3778"/>
                  </a:cubicBezTo>
                  <a:cubicBezTo>
                    <a:pt x="23520" y="2540"/>
                    <a:pt x="25748" y="229"/>
                    <a:pt x="29297" y="147"/>
                  </a:cubicBezTo>
                  <a:cubicBezTo>
                    <a:pt x="30452" y="147"/>
                    <a:pt x="32268" y="-184"/>
                    <a:pt x="32516" y="147"/>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2" name="フリーフォーム: 図形 151">
              <a:extLst>
                <a:ext uri="{FF2B5EF4-FFF2-40B4-BE49-F238E27FC236}">
                  <a16:creationId xmlns:a16="http://schemas.microsoft.com/office/drawing/2014/main" id="{56423200-4122-8652-CF03-A2CD7263A06D}"/>
                </a:ext>
              </a:extLst>
            </p:cNvPr>
            <p:cNvSpPr/>
            <p:nvPr/>
          </p:nvSpPr>
          <p:spPr>
            <a:xfrm>
              <a:off x="2993378" y="4954925"/>
              <a:ext cx="167643" cy="159114"/>
            </a:xfrm>
            <a:custGeom>
              <a:avLst/>
              <a:gdLst>
                <a:gd name="connsiteX0" fmla="*/ 167628 w 167643"/>
                <a:gd name="connsiteY0" fmla="*/ 30453 h 159114"/>
                <a:gd name="connsiteX1" fmla="*/ 166390 w 167643"/>
                <a:gd name="connsiteY1" fmla="*/ 36477 h 159114"/>
                <a:gd name="connsiteX2" fmla="*/ 165234 w 167643"/>
                <a:gd name="connsiteY2" fmla="*/ 48361 h 159114"/>
                <a:gd name="connsiteX3" fmla="*/ 164574 w 167643"/>
                <a:gd name="connsiteY3" fmla="*/ 53807 h 159114"/>
                <a:gd name="connsiteX4" fmla="*/ 163419 w 167643"/>
                <a:gd name="connsiteY4" fmla="*/ 59089 h 159114"/>
                <a:gd name="connsiteX5" fmla="*/ 164161 w 167643"/>
                <a:gd name="connsiteY5" fmla="*/ 66352 h 159114"/>
                <a:gd name="connsiteX6" fmla="*/ 164657 w 167643"/>
                <a:gd name="connsiteY6" fmla="*/ 70148 h 159114"/>
                <a:gd name="connsiteX7" fmla="*/ 160530 w 167643"/>
                <a:gd name="connsiteY7" fmla="*/ 85003 h 159114"/>
                <a:gd name="connsiteX8" fmla="*/ 158302 w 167643"/>
                <a:gd name="connsiteY8" fmla="*/ 92925 h 159114"/>
                <a:gd name="connsiteX9" fmla="*/ 146996 w 167643"/>
                <a:gd name="connsiteY9" fmla="*/ 114052 h 159114"/>
                <a:gd name="connsiteX10" fmla="*/ 143612 w 167643"/>
                <a:gd name="connsiteY10" fmla="*/ 122223 h 159114"/>
                <a:gd name="connsiteX11" fmla="*/ 143365 w 167643"/>
                <a:gd name="connsiteY11" fmla="*/ 123873 h 159114"/>
                <a:gd name="connsiteX12" fmla="*/ 132224 w 167643"/>
                <a:gd name="connsiteY12" fmla="*/ 143845 h 159114"/>
                <a:gd name="connsiteX13" fmla="*/ 128345 w 167643"/>
                <a:gd name="connsiteY13" fmla="*/ 147311 h 159114"/>
                <a:gd name="connsiteX14" fmla="*/ 123228 w 167643"/>
                <a:gd name="connsiteY14" fmla="*/ 151025 h 159114"/>
                <a:gd name="connsiteX15" fmla="*/ 113242 w 167643"/>
                <a:gd name="connsiteY15" fmla="*/ 157709 h 159114"/>
                <a:gd name="connsiteX16" fmla="*/ 98470 w 167643"/>
                <a:gd name="connsiteY16" fmla="*/ 158947 h 159114"/>
                <a:gd name="connsiteX17" fmla="*/ 81222 w 167643"/>
                <a:gd name="connsiteY17" fmla="*/ 155646 h 159114"/>
                <a:gd name="connsiteX18" fmla="*/ 64139 w 167643"/>
                <a:gd name="connsiteY18" fmla="*/ 152593 h 159114"/>
                <a:gd name="connsiteX19" fmla="*/ 59022 w 167643"/>
                <a:gd name="connsiteY19" fmla="*/ 151932 h 159114"/>
                <a:gd name="connsiteX20" fmla="*/ 20977 w 167643"/>
                <a:gd name="connsiteY20" fmla="*/ 145165 h 159114"/>
                <a:gd name="connsiteX21" fmla="*/ 18914 w 167643"/>
                <a:gd name="connsiteY21" fmla="*/ 145165 h 159114"/>
                <a:gd name="connsiteX22" fmla="*/ 2243 w 167643"/>
                <a:gd name="connsiteY22" fmla="*/ 135675 h 159114"/>
                <a:gd name="connsiteX23" fmla="*/ 15 w 167643"/>
                <a:gd name="connsiteY23" fmla="*/ 130888 h 159114"/>
                <a:gd name="connsiteX24" fmla="*/ 1171 w 167643"/>
                <a:gd name="connsiteY24" fmla="*/ 126184 h 159114"/>
                <a:gd name="connsiteX25" fmla="*/ 3564 w 167643"/>
                <a:gd name="connsiteY25" fmla="*/ 124286 h 159114"/>
                <a:gd name="connsiteX26" fmla="*/ 21885 w 167643"/>
                <a:gd name="connsiteY26" fmla="*/ 125771 h 159114"/>
                <a:gd name="connsiteX27" fmla="*/ 39876 w 167643"/>
                <a:gd name="connsiteY27" fmla="*/ 125606 h 159114"/>
                <a:gd name="connsiteX28" fmla="*/ 42599 w 167643"/>
                <a:gd name="connsiteY28" fmla="*/ 125524 h 159114"/>
                <a:gd name="connsiteX29" fmla="*/ 72969 w 167643"/>
                <a:gd name="connsiteY29" fmla="*/ 124368 h 159114"/>
                <a:gd name="connsiteX30" fmla="*/ 79159 w 167643"/>
                <a:gd name="connsiteY30" fmla="*/ 116033 h 159114"/>
                <a:gd name="connsiteX31" fmla="*/ 78168 w 167643"/>
                <a:gd name="connsiteY31" fmla="*/ 114052 h 159114"/>
                <a:gd name="connsiteX32" fmla="*/ 76518 w 167643"/>
                <a:gd name="connsiteY32" fmla="*/ 109596 h 159114"/>
                <a:gd name="connsiteX33" fmla="*/ 68925 w 167643"/>
                <a:gd name="connsiteY33" fmla="*/ 109349 h 159114"/>
                <a:gd name="connsiteX34" fmla="*/ 41774 w 167643"/>
                <a:gd name="connsiteY34" fmla="*/ 111164 h 159114"/>
                <a:gd name="connsiteX35" fmla="*/ 24691 w 167643"/>
                <a:gd name="connsiteY35" fmla="*/ 109596 h 159114"/>
                <a:gd name="connsiteX36" fmla="*/ 13467 w 167643"/>
                <a:gd name="connsiteY36" fmla="*/ 108358 h 159114"/>
                <a:gd name="connsiteX37" fmla="*/ 2821 w 167643"/>
                <a:gd name="connsiteY37" fmla="*/ 104232 h 159114"/>
                <a:gd name="connsiteX38" fmla="*/ 4389 w 167643"/>
                <a:gd name="connsiteY38" fmla="*/ 97795 h 159114"/>
                <a:gd name="connsiteX39" fmla="*/ 18831 w 167643"/>
                <a:gd name="connsiteY39" fmla="*/ 94246 h 159114"/>
                <a:gd name="connsiteX40" fmla="*/ 44250 w 167643"/>
                <a:gd name="connsiteY40" fmla="*/ 93668 h 159114"/>
                <a:gd name="connsiteX41" fmla="*/ 78333 w 167643"/>
                <a:gd name="connsiteY41" fmla="*/ 95484 h 159114"/>
                <a:gd name="connsiteX42" fmla="*/ 84275 w 167643"/>
                <a:gd name="connsiteY42" fmla="*/ 90615 h 159114"/>
                <a:gd name="connsiteX43" fmla="*/ 84275 w 167643"/>
                <a:gd name="connsiteY43" fmla="*/ 88304 h 159114"/>
                <a:gd name="connsiteX44" fmla="*/ 80314 w 167643"/>
                <a:gd name="connsiteY44" fmla="*/ 80877 h 159114"/>
                <a:gd name="connsiteX45" fmla="*/ 72556 w 167643"/>
                <a:gd name="connsiteY45" fmla="*/ 78896 h 159114"/>
                <a:gd name="connsiteX46" fmla="*/ 56794 w 167643"/>
                <a:gd name="connsiteY46" fmla="*/ 75595 h 159114"/>
                <a:gd name="connsiteX47" fmla="*/ 25599 w 167643"/>
                <a:gd name="connsiteY47" fmla="*/ 66269 h 159114"/>
                <a:gd name="connsiteX48" fmla="*/ 10001 w 167643"/>
                <a:gd name="connsiteY48" fmla="*/ 56696 h 159114"/>
                <a:gd name="connsiteX49" fmla="*/ 8268 w 167643"/>
                <a:gd name="connsiteY49" fmla="*/ 53560 h 159114"/>
                <a:gd name="connsiteX50" fmla="*/ 11569 w 167643"/>
                <a:gd name="connsiteY50" fmla="*/ 44482 h 159114"/>
                <a:gd name="connsiteX51" fmla="*/ 13797 w 167643"/>
                <a:gd name="connsiteY51" fmla="*/ 42337 h 159114"/>
                <a:gd name="connsiteX52" fmla="*/ 16025 w 167643"/>
                <a:gd name="connsiteY52" fmla="*/ 37467 h 159114"/>
                <a:gd name="connsiteX53" fmla="*/ 26094 w 167643"/>
                <a:gd name="connsiteY53" fmla="*/ 38292 h 159114"/>
                <a:gd name="connsiteX54" fmla="*/ 38225 w 167643"/>
                <a:gd name="connsiteY54" fmla="*/ 45060 h 159114"/>
                <a:gd name="connsiteX55" fmla="*/ 68017 w 167643"/>
                <a:gd name="connsiteY55" fmla="*/ 64123 h 159114"/>
                <a:gd name="connsiteX56" fmla="*/ 80809 w 167643"/>
                <a:gd name="connsiteY56" fmla="*/ 72211 h 159114"/>
                <a:gd name="connsiteX57" fmla="*/ 94509 w 167643"/>
                <a:gd name="connsiteY57" fmla="*/ 74439 h 159114"/>
                <a:gd name="connsiteX58" fmla="*/ 95582 w 167643"/>
                <a:gd name="connsiteY58" fmla="*/ 73284 h 159114"/>
                <a:gd name="connsiteX59" fmla="*/ 97067 w 167643"/>
                <a:gd name="connsiteY59" fmla="*/ 65609 h 159114"/>
                <a:gd name="connsiteX60" fmla="*/ 93518 w 167643"/>
                <a:gd name="connsiteY60" fmla="*/ 58099 h 159114"/>
                <a:gd name="connsiteX61" fmla="*/ 83202 w 167643"/>
                <a:gd name="connsiteY61" fmla="*/ 50671 h 159114"/>
                <a:gd name="connsiteX62" fmla="*/ 79571 w 167643"/>
                <a:gd name="connsiteY62" fmla="*/ 45555 h 159114"/>
                <a:gd name="connsiteX63" fmla="*/ 74537 w 167643"/>
                <a:gd name="connsiteY63" fmla="*/ 40851 h 159114"/>
                <a:gd name="connsiteX64" fmla="*/ 67605 w 167643"/>
                <a:gd name="connsiteY64" fmla="*/ 35982 h 159114"/>
                <a:gd name="connsiteX65" fmla="*/ 66037 w 167643"/>
                <a:gd name="connsiteY65" fmla="*/ 34661 h 159114"/>
                <a:gd name="connsiteX66" fmla="*/ 52585 w 167643"/>
                <a:gd name="connsiteY66" fmla="*/ 25501 h 159114"/>
                <a:gd name="connsiteX67" fmla="*/ 51099 w 167643"/>
                <a:gd name="connsiteY67" fmla="*/ 24263 h 159114"/>
                <a:gd name="connsiteX68" fmla="*/ 43342 w 167643"/>
                <a:gd name="connsiteY68" fmla="*/ 14112 h 159114"/>
                <a:gd name="connsiteX69" fmla="*/ 44662 w 167643"/>
                <a:gd name="connsiteY69" fmla="*/ 3054 h 159114"/>
                <a:gd name="connsiteX70" fmla="*/ 47963 w 167643"/>
                <a:gd name="connsiteY70" fmla="*/ 165 h 159114"/>
                <a:gd name="connsiteX71" fmla="*/ 54648 w 167643"/>
                <a:gd name="connsiteY71" fmla="*/ 660 h 159114"/>
                <a:gd name="connsiteX72" fmla="*/ 92776 w 167643"/>
                <a:gd name="connsiteY72" fmla="*/ 24015 h 159114"/>
                <a:gd name="connsiteX73" fmla="*/ 97892 w 167643"/>
                <a:gd name="connsiteY73" fmla="*/ 31525 h 159114"/>
                <a:gd name="connsiteX74" fmla="*/ 111179 w 167643"/>
                <a:gd name="connsiteY74" fmla="*/ 46133 h 159114"/>
                <a:gd name="connsiteX75" fmla="*/ 117946 w 167643"/>
                <a:gd name="connsiteY75" fmla="*/ 59502 h 159114"/>
                <a:gd name="connsiteX76" fmla="*/ 123228 w 167643"/>
                <a:gd name="connsiteY76" fmla="*/ 68745 h 159114"/>
                <a:gd name="connsiteX77" fmla="*/ 125704 w 167643"/>
                <a:gd name="connsiteY77" fmla="*/ 70808 h 159114"/>
                <a:gd name="connsiteX78" fmla="*/ 129500 w 167643"/>
                <a:gd name="connsiteY78" fmla="*/ 74192 h 159114"/>
                <a:gd name="connsiteX79" fmla="*/ 137175 w 167643"/>
                <a:gd name="connsiteY79" fmla="*/ 72954 h 159114"/>
                <a:gd name="connsiteX80" fmla="*/ 139156 w 167643"/>
                <a:gd name="connsiteY80" fmla="*/ 70230 h 159114"/>
                <a:gd name="connsiteX81" fmla="*/ 141797 w 167643"/>
                <a:gd name="connsiteY81" fmla="*/ 59337 h 159114"/>
                <a:gd name="connsiteX82" fmla="*/ 148151 w 167643"/>
                <a:gd name="connsiteY82" fmla="*/ 42337 h 159114"/>
                <a:gd name="connsiteX83" fmla="*/ 154506 w 167643"/>
                <a:gd name="connsiteY83" fmla="*/ 24181 h 159114"/>
                <a:gd name="connsiteX84" fmla="*/ 160200 w 167643"/>
                <a:gd name="connsiteY84" fmla="*/ 10481 h 159114"/>
                <a:gd name="connsiteX85" fmla="*/ 162181 w 167643"/>
                <a:gd name="connsiteY85" fmla="*/ 8335 h 159114"/>
                <a:gd name="connsiteX86" fmla="*/ 165730 w 167643"/>
                <a:gd name="connsiteY86" fmla="*/ 10151 h 159114"/>
                <a:gd name="connsiteX87" fmla="*/ 165730 w 167643"/>
                <a:gd name="connsiteY87" fmla="*/ 17661 h 159114"/>
                <a:gd name="connsiteX88" fmla="*/ 166885 w 167643"/>
                <a:gd name="connsiteY88" fmla="*/ 29462 h 159114"/>
                <a:gd name="connsiteX89" fmla="*/ 167132 w 167643"/>
                <a:gd name="connsiteY89" fmla="*/ 30453 h 15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7643" h="159114">
                  <a:moveTo>
                    <a:pt x="167628" y="30453"/>
                  </a:moveTo>
                  <a:cubicBezTo>
                    <a:pt x="167793" y="32268"/>
                    <a:pt x="166637" y="34496"/>
                    <a:pt x="166390" y="36477"/>
                  </a:cubicBezTo>
                  <a:cubicBezTo>
                    <a:pt x="165895" y="40438"/>
                    <a:pt x="165977" y="44400"/>
                    <a:pt x="165234" y="48361"/>
                  </a:cubicBezTo>
                  <a:cubicBezTo>
                    <a:pt x="164904" y="49929"/>
                    <a:pt x="164244" y="51910"/>
                    <a:pt x="164574" y="53807"/>
                  </a:cubicBezTo>
                  <a:cubicBezTo>
                    <a:pt x="164904" y="55458"/>
                    <a:pt x="163501" y="57356"/>
                    <a:pt x="163419" y="59089"/>
                  </a:cubicBezTo>
                  <a:cubicBezTo>
                    <a:pt x="163419" y="61482"/>
                    <a:pt x="163831" y="63959"/>
                    <a:pt x="164161" y="66352"/>
                  </a:cubicBezTo>
                  <a:cubicBezTo>
                    <a:pt x="164327" y="67672"/>
                    <a:pt x="165152" y="69075"/>
                    <a:pt x="164657" y="70148"/>
                  </a:cubicBezTo>
                  <a:cubicBezTo>
                    <a:pt x="162511" y="75017"/>
                    <a:pt x="162181" y="80134"/>
                    <a:pt x="160530" y="85003"/>
                  </a:cubicBezTo>
                  <a:cubicBezTo>
                    <a:pt x="159705" y="87644"/>
                    <a:pt x="159292" y="90367"/>
                    <a:pt x="158302" y="92925"/>
                  </a:cubicBezTo>
                  <a:cubicBezTo>
                    <a:pt x="155414" y="100270"/>
                    <a:pt x="151122" y="107120"/>
                    <a:pt x="146996" y="114052"/>
                  </a:cubicBezTo>
                  <a:cubicBezTo>
                    <a:pt x="145428" y="116611"/>
                    <a:pt x="144685" y="119417"/>
                    <a:pt x="143612" y="122223"/>
                  </a:cubicBezTo>
                  <a:cubicBezTo>
                    <a:pt x="143365" y="122718"/>
                    <a:pt x="143777" y="123543"/>
                    <a:pt x="143365" y="123873"/>
                  </a:cubicBezTo>
                  <a:cubicBezTo>
                    <a:pt x="137423" y="129733"/>
                    <a:pt x="136102" y="137243"/>
                    <a:pt x="132224" y="143845"/>
                  </a:cubicBezTo>
                  <a:cubicBezTo>
                    <a:pt x="131398" y="145248"/>
                    <a:pt x="129665" y="147311"/>
                    <a:pt x="128345" y="147311"/>
                  </a:cubicBezTo>
                  <a:cubicBezTo>
                    <a:pt x="124879" y="147311"/>
                    <a:pt x="123971" y="149126"/>
                    <a:pt x="123228" y="151025"/>
                  </a:cubicBezTo>
                  <a:cubicBezTo>
                    <a:pt x="121660" y="155151"/>
                    <a:pt x="117204" y="156636"/>
                    <a:pt x="113242" y="157709"/>
                  </a:cubicBezTo>
                  <a:cubicBezTo>
                    <a:pt x="108703" y="159030"/>
                    <a:pt x="103339" y="159360"/>
                    <a:pt x="98470" y="158947"/>
                  </a:cubicBezTo>
                  <a:cubicBezTo>
                    <a:pt x="92611" y="158452"/>
                    <a:pt x="86999" y="156636"/>
                    <a:pt x="81222" y="155646"/>
                  </a:cubicBezTo>
                  <a:cubicBezTo>
                    <a:pt x="75527" y="154738"/>
                    <a:pt x="69916" y="153418"/>
                    <a:pt x="64139" y="152593"/>
                  </a:cubicBezTo>
                  <a:cubicBezTo>
                    <a:pt x="62406" y="152345"/>
                    <a:pt x="60755" y="152098"/>
                    <a:pt x="59022" y="151932"/>
                  </a:cubicBezTo>
                  <a:cubicBezTo>
                    <a:pt x="46148" y="150777"/>
                    <a:pt x="32778" y="150777"/>
                    <a:pt x="20977" y="145165"/>
                  </a:cubicBezTo>
                  <a:cubicBezTo>
                    <a:pt x="20482" y="144918"/>
                    <a:pt x="19574" y="145165"/>
                    <a:pt x="18914" y="145165"/>
                  </a:cubicBezTo>
                  <a:cubicBezTo>
                    <a:pt x="12147" y="142607"/>
                    <a:pt x="8598" y="137490"/>
                    <a:pt x="2243" y="135675"/>
                  </a:cubicBezTo>
                  <a:cubicBezTo>
                    <a:pt x="923" y="135262"/>
                    <a:pt x="180" y="132621"/>
                    <a:pt x="15" y="130888"/>
                  </a:cubicBezTo>
                  <a:cubicBezTo>
                    <a:pt x="-150" y="129320"/>
                    <a:pt x="1088" y="127752"/>
                    <a:pt x="1171" y="126184"/>
                  </a:cubicBezTo>
                  <a:cubicBezTo>
                    <a:pt x="1253" y="124698"/>
                    <a:pt x="1666" y="124121"/>
                    <a:pt x="3564" y="124286"/>
                  </a:cubicBezTo>
                  <a:cubicBezTo>
                    <a:pt x="9671" y="124781"/>
                    <a:pt x="15860" y="124781"/>
                    <a:pt x="21885" y="125771"/>
                  </a:cubicBezTo>
                  <a:cubicBezTo>
                    <a:pt x="27992" y="126762"/>
                    <a:pt x="33934" y="127339"/>
                    <a:pt x="39876" y="125606"/>
                  </a:cubicBezTo>
                  <a:cubicBezTo>
                    <a:pt x="40701" y="125359"/>
                    <a:pt x="41691" y="125606"/>
                    <a:pt x="42599" y="125524"/>
                  </a:cubicBezTo>
                  <a:cubicBezTo>
                    <a:pt x="52750" y="125111"/>
                    <a:pt x="62818" y="124698"/>
                    <a:pt x="72969" y="124368"/>
                  </a:cubicBezTo>
                  <a:cubicBezTo>
                    <a:pt x="79076" y="124203"/>
                    <a:pt x="81634" y="120819"/>
                    <a:pt x="79159" y="116033"/>
                  </a:cubicBezTo>
                  <a:cubicBezTo>
                    <a:pt x="78828" y="115373"/>
                    <a:pt x="78416" y="114713"/>
                    <a:pt x="78168" y="114052"/>
                  </a:cubicBezTo>
                  <a:cubicBezTo>
                    <a:pt x="77591" y="112485"/>
                    <a:pt x="77673" y="109926"/>
                    <a:pt x="76518" y="109596"/>
                  </a:cubicBezTo>
                  <a:cubicBezTo>
                    <a:pt x="74290" y="108853"/>
                    <a:pt x="71484" y="109183"/>
                    <a:pt x="68925" y="109349"/>
                  </a:cubicBezTo>
                  <a:cubicBezTo>
                    <a:pt x="59847" y="109926"/>
                    <a:pt x="50852" y="110999"/>
                    <a:pt x="41774" y="111164"/>
                  </a:cubicBezTo>
                  <a:cubicBezTo>
                    <a:pt x="36079" y="111247"/>
                    <a:pt x="30385" y="110174"/>
                    <a:pt x="24691" y="109596"/>
                  </a:cubicBezTo>
                  <a:cubicBezTo>
                    <a:pt x="20895" y="109183"/>
                    <a:pt x="17181" y="108193"/>
                    <a:pt x="13467" y="108358"/>
                  </a:cubicBezTo>
                  <a:cubicBezTo>
                    <a:pt x="8846" y="108523"/>
                    <a:pt x="6287" y="105635"/>
                    <a:pt x="2821" y="104232"/>
                  </a:cubicBezTo>
                  <a:cubicBezTo>
                    <a:pt x="840" y="103406"/>
                    <a:pt x="2243" y="99033"/>
                    <a:pt x="4389" y="97795"/>
                  </a:cubicBezTo>
                  <a:cubicBezTo>
                    <a:pt x="8763" y="95319"/>
                    <a:pt x="13550" y="94411"/>
                    <a:pt x="18831" y="94246"/>
                  </a:cubicBezTo>
                  <a:cubicBezTo>
                    <a:pt x="27332" y="93998"/>
                    <a:pt x="35832" y="93833"/>
                    <a:pt x="44250" y="93668"/>
                  </a:cubicBezTo>
                  <a:cubicBezTo>
                    <a:pt x="55473" y="93420"/>
                    <a:pt x="66862" y="95566"/>
                    <a:pt x="78333" y="95484"/>
                  </a:cubicBezTo>
                  <a:cubicBezTo>
                    <a:pt x="83037" y="95484"/>
                    <a:pt x="83945" y="94741"/>
                    <a:pt x="84275" y="90615"/>
                  </a:cubicBezTo>
                  <a:cubicBezTo>
                    <a:pt x="84275" y="89872"/>
                    <a:pt x="84275" y="89047"/>
                    <a:pt x="84275" y="88304"/>
                  </a:cubicBezTo>
                  <a:cubicBezTo>
                    <a:pt x="84275" y="85416"/>
                    <a:pt x="85183" y="82527"/>
                    <a:pt x="80314" y="80877"/>
                  </a:cubicBezTo>
                  <a:cubicBezTo>
                    <a:pt x="77260" y="79804"/>
                    <a:pt x="77673" y="79391"/>
                    <a:pt x="72556" y="78896"/>
                  </a:cubicBezTo>
                  <a:cubicBezTo>
                    <a:pt x="67192" y="78401"/>
                    <a:pt x="61910" y="76998"/>
                    <a:pt x="56794" y="75595"/>
                  </a:cubicBezTo>
                  <a:cubicBezTo>
                    <a:pt x="46313" y="72707"/>
                    <a:pt x="35832" y="69735"/>
                    <a:pt x="25599" y="66269"/>
                  </a:cubicBezTo>
                  <a:cubicBezTo>
                    <a:pt x="19574" y="64206"/>
                    <a:pt x="14127" y="60987"/>
                    <a:pt x="10001" y="56696"/>
                  </a:cubicBezTo>
                  <a:cubicBezTo>
                    <a:pt x="9011" y="55623"/>
                    <a:pt x="8433" y="54633"/>
                    <a:pt x="8268" y="53560"/>
                  </a:cubicBezTo>
                  <a:cubicBezTo>
                    <a:pt x="7608" y="50424"/>
                    <a:pt x="10166" y="47453"/>
                    <a:pt x="11569" y="44482"/>
                  </a:cubicBezTo>
                  <a:cubicBezTo>
                    <a:pt x="11982" y="43657"/>
                    <a:pt x="13632" y="43079"/>
                    <a:pt x="13797" y="42337"/>
                  </a:cubicBezTo>
                  <a:cubicBezTo>
                    <a:pt x="14045" y="40438"/>
                    <a:pt x="13467" y="37715"/>
                    <a:pt x="16025" y="37467"/>
                  </a:cubicBezTo>
                  <a:cubicBezTo>
                    <a:pt x="19161" y="37137"/>
                    <a:pt x="22545" y="36807"/>
                    <a:pt x="26094" y="38292"/>
                  </a:cubicBezTo>
                  <a:cubicBezTo>
                    <a:pt x="30550" y="40191"/>
                    <a:pt x="34594" y="42171"/>
                    <a:pt x="38225" y="45060"/>
                  </a:cubicBezTo>
                  <a:cubicBezTo>
                    <a:pt x="47386" y="52239"/>
                    <a:pt x="56546" y="59255"/>
                    <a:pt x="68017" y="64123"/>
                  </a:cubicBezTo>
                  <a:cubicBezTo>
                    <a:pt x="72722" y="66104"/>
                    <a:pt x="76765" y="69323"/>
                    <a:pt x="80809" y="72211"/>
                  </a:cubicBezTo>
                  <a:cubicBezTo>
                    <a:pt x="84936" y="75182"/>
                    <a:pt x="89805" y="74357"/>
                    <a:pt x="94509" y="74439"/>
                  </a:cubicBezTo>
                  <a:cubicBezTo>
                    <a:pt x="94839" y="74439"/>
                    <a:pt x="95499" y="73779"/>
                    <a:pt x="95582" y="73284"/>
                  </a:cubicBezTo>
                  <a:cubicBezTo>
                    <a:pt x="96159" y="70725"/>
                    <a:pt x="96572" y="68167"/>
                    <a:pt x="97067" y="65609"/>
                  </a:cubicBezTo>
                  <a:cubicBezTo>
                    <a:pt x="97562" y="62555"/>
                    <a:pt x="96654" y="60080"/>
                    <a:pt x="93518" y="58099"/>
                  </a:cubicBezTo>
                  <a:cubicBezTo>
                    <a:pt x="89887" y="55788"/>
                    <a:pt x="86338" y="53395"/>
                    <a:pt x="83202" y="50671"/>
                  </a:cubicBezTo>
                  <a:cubicBezTo>
                    <a:pt x="81552" y="49351"/>
                    <a:pt x="80974" y="47123"/>
                    <a:pt x="79571" y="45555"/>
                  </a:cubicBezTo>
                  <a:cubicBezTo>
                    <a:pt x="78086" y="43904"/>
                    <a:pt x="75940" y="42584"/>
                    <a:pt x="74537" y="40851"/>
                  </a:cubicBezTo>
                  <a:cubicBezTo>
                    <a:pt x="72722" y="38705"/>
                    <a:pt x="71236" y="36394"/>
                    <a:pt x="67605" y="35982"/>
                  </a:cubicBezTo>
                  <a:cubicBezTo>
                    <a:pt x="67027" y="35982"/>
                    <a:pt x="66614" y="35074"/>
                    <a:pt x="66037" y="34661"/>
                  </a:cubicBezTo>
                  <a:cubicBezTo>
                    <a:pt x="61745" y="31443"/>
                    <a:pt x="59187" y="26491"/>
                    <a:pt x="52585" y="25501"/>
                  </a:cubicBezTo>
                  <a:cubicBezTo>
                    <a:pt x="52007" y="25418"/>
                    <a:pt x="51264" y="24758"/>
                    <a:pt x="51099" y="24263"/>
                  </a:cubicBezTo>
                  <a:cubicBezTo>
                    <a:pt x="50192" y="19972"/>
                    <a:pt x="45983" y="17496"/>
                    <a:pt x="43342" y="14112"/>
                  </a:cubicBezTo>
                  <a:cubicBezTo>
                    <a:pt x="40123" y="9986"/>
                    <a:pt x="41774" y="6520"/>
                    <a:pt x="44662" y="3054"/>
                  </a:cubicBezTo>
                  <a:cubicBezTo>
                    <a:pt x="45653" y="1981"/>
                    <a:pt x="46643" y="330"/>
                    <a:pt x="47963" y="165"/>
                  </a:cubicBezTo>
                  <a:cubicBezTo>
                    <a:pt x="50109" y="-165"/>
                    <a:pt x="52585" y="0"/>
                    <a:pt x="54648" y="660"/>
                  </a:cubicBezTo>
                  <a:cubicBezTo>
                    <a:pt x="69916" y="5612"/>
                    <a:pt x="82130" y="14029"/>
                    <a:pt x="92776" y="24015"/>
                  </a:cubicBezTo>
                  <a:cubicBezTo>
                    <a:pt x="95004" y="26161"/>
                    <a:pt x="95912" y="29215"/>
                    <a:pt x="97892" y="31525"/>
                  </a:cubicBezTo>
                  <a:cubicBezTo>
                    <a:pt x="102184" y="36477"/>
                    <a:pt x="107053" y="41099"/>
                    <a:pt x="111179" y="46133"/>
                  </a:cubicBezTo>
                  <a:cubicBezTo>
                    <a:pt x="114480" y="50176"/>
                    <a:pt x="117286" y="54550"/>
                    <a:pt x="117946" y="59502"/>
                  </a:cubicBezTo>
                  <a:cubicBezTo>
                    <a:pt x="118442" y="63216"/>
                    <a:pt x="119762" y="66352"/>
                    <a:pt x="123228" y="68745"/>
                  </a:cubicBezTo>
                  <a:cubicBezTo>
                    <a:pt x="124136" y="69405"/>
                    <a:pt x="124961" y="70066"/>
                    <a:pt x="125704" y="70808"/>
                  </a:cubicBezTo>
                  <a:cubicBezTo>
                    <a:pt x="126942" y="71964"/>
                    <a:pt x="128097" y="74027"/>
                    <a:pt x="129500" y="74192"/>
                  </a:cubicBezTo>
                  <a:cubicBezTo>
                    <a:pt x="131976" y="74439"/>
                    <a:pt x="134782" y="73697"/>
                    <a:pt x="137175" y="72954"/>
                  </a:cubicBezTo>
                  <a:cubicBezTo>
                    <a:pt x="138083" y="72707"/>
                    <a:pt x="138496" y="71138"/>
                    <a:pt x="139156" y="70230"/>
                  </a:cubicBezTo>
                  <a:cubicBezTo>
                    <a:pt x="141549" y="66847"/>
                    <a:pt x="141467" y="62968"/>
                    <a:pt x="141797" y="59337"/>
                  </a:cubicBezTo>
                  <a:cubicBezTo>
                    <a:pt x="142292" y="53148"/>
                    <a:pt x="145593" y="47701"/>
                    <a:pt x="148151" y="42337"/>
                  </a:cubicBezTo>
                  <a:cubicBezTo>
                    <a:pt x="151040" y="36394"/>
                    <a:pt x="152278" y="30205"/>
                    <a:pt x="154506" y="24181"/>
                  </a:cubicBezTo>
                  <a:cubicBezTo>
                    <a:pt x="156239" y="19559"/>
                    <a:pt x="156734" y="14607"/>
                    <a:pt x="160200" y="10481"/>
                  </a:cubicBezTo>
                  <a:cubicBezTo>
                    <a:pt x="160860" y="9738"/>
                    <a:pt x="161356" y="8830"/>
                    <a:pt x="162181" y="8335"/>
                  </a:cubicBezTo>
                  <a:cubicBezTo>
                    <a:pt x="163666" y="7427"/>
                    <a:pt x="165730" y="8500"/>
                    <a:pt x="165730" y="10151"/>
                  </a:cubicBezTo>
                  <a:cubicBezTo>
                    <a:pt x="165812" y="12627"/>
                    <a:pt x="165647" y="15185"/>
                    <a:pt x="165730" y="17661"/>
                  </a:cubicBezTo>
                  <a:cubicBezTo>
                    <a:pt x="165977" y="21622"/>
                    <a:pt x="165234" y="25501"/>
                    <a:pt x="166885" y="29462"/>
                  </a:cubicBezTo>
                  <a:cubicBezTo>
                    <a:pt x="167050" y="29792"/>
                    <a:pt x="167132" y="30122"/>
                    <a:pt x="167132" y="30453"/>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3" name="フリーフォーム: 図形 152">
              <a:extLst>
                <a:ext uri="{FF2B5EF4-FFF2-40B4-BE49-F238E27FC236}">
                  <a16:creationId xmlns:a16="http://schemas.microsoft.com/office/drawing/2014/main" id="{AD3CA7A7-7D8F-E52D-08B1-C79446305519}"/>
                </a:ext>
              </a:extLst>
            </p:cNvPr>
            <p:cNvSpPr/>
            <p:nvPr/>
          </p:nvSpPr>
          <p:spPr>
            <a:xfrm>
              <a:off x="3059412" y="4326029"/>
              <a:ext cx="94414" cy="88839"/>
            </a:xfrm>
            <a:custGeom>
              <a:avLst/>
              <a:gdLst>
                <a:gd name="connsiteX0" fmla="*/ 94414 w 94414"/>
                <a:gd name="connsiteY0" fmla="*/ 84878 h 88839"/>
                <a:gd name="connsiteX1" fmla="*/ 90865 w 94414"/>
                <a:gd name="connsiteY1" fmla="*/ 88839 h 88839"/>
                <a:gd name="connsiteX2" fmla="*/ 68005 w 94414"/>
                <a:gd name="connsiteY2" fmla="*/ 79101 h 88839"/>
                <a:gd name="connsiteX3" fmla="*/ 47209 w 94414"/>
                <a:gd name="connsiteY3" fmla="*/ 68703 h 88839"/>
                <a:gd name="connsiteX4" fmla="*/ 29713 w 94414"/>
                <a:gd name="connsiteY4" fmla="*/ 54508 h 88839"/>
                <a:gd name="connsiteX5" fmla="*/ 16426 w 94414"/>
                <a:gd name="connsiteY5" fmla="*/ 44604 h 88839"/>
                <a:gd name="connsiteX6" fmla="*/ 911 w 94414"/>
                <a:gd name="connsiteY6" fmla="*/ 23808 h 88839"/>
                <a:gd name="connsiteX7" fmla="*/ 1571 w 94414"/>
                <a:gd name="connsiteY7" fmla="*/ 11759 h 88839"/>
                <a:gd name="connsiteX8" fmla="*/ 7183 w 94414"/>
                <a:gd name="connsiteY8" fmla="*/ 2103 h 88839"/>
                <a:gd name="connsiteX9" fmla="*/ 12877 w 94414"/>
                <a:gd name="connsiteY9" fmla="*/ 452 h 88839"/>
                <a:gd name="connsiteX10" fmla="*/ 36315 w 94414"/>
                <a:gd name="connsiteY10" fmla="*/ 8457 h 88839"/>
                <a:gd name="connsiteX11" fmla="*/ 45063 w 94414"/>
                <a:gd name="connsiteY11" fmla="*/ 16545 h 88839"/>
                <a:gd name="connsiteX12" fmla="*/ 49437 w 94414"/>
                <a:gd name="connsiteY12" fmla="*/ 29585 h 88839"/>
                <a:gd name="connsiteX13" fmla="*/ 53728 w 94414"/>
                <a:gd name="connsiteY13" fmla="*/ 43779 h 88839"/>
                <a:gd name="connsiteX14" fmla="*/ 57359 w 94414"/>
                <a:gd name="connsiteY14" fmla="*/ 52940 h 88839"/>
                <a:gd name="connsiteX15" fmla="*/ 59093 w 94414"/>
                <a:gd name="connsiteY15" fmla="*/ 61605 h 88839"/>
                <a:gd name="connsiteX16" fmla="*/ 62394 w 94414"/>
                <a:gd name="connsiteY16" fmla="*/ 66226 h 88839"/>
                <a:gd name="connsiteX17" fmla="*/ 84758 w 94414"/>
                <a:gd name="connsiteY17" fmla="*/ 79101 h 88839"/>
                <a:gd name="connsiteX18" fmla="*/ 94332 w 94414"/>
                <a:gd name="connsiteY18" fmla="*/ 84795 h 8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4414" h="88839">
                  <a:moveTo>
                    <a:pt x="94414" y="84878"/>
                  </a:moveTo>
                  <a:lnTo>
                    <a:pt x="90865" y="88839"/>
                  </a:lnTo>
                  <a:cubicBezTo>
                    <a:pt x="84181" y="84382"/>
                    <a:pt x="76341" y="81329"/>
                    <a:pt x="68005" y="79101"/>
                  </a:cubicBezTo>
                  <a:cubicBezTo>
                    <a:pt x="60000" y="77038"/>
                    <a:pt x="53398" y="72994"/>
                    <a:pt x="47209" y="68703"/>
                  </a:cubicBezTo>
                  <a:cubicBezTo>
                    <a:pt x="41019" y="64328"/>
                    <a:pt x="35655" y="59212"/>
                    <a:pt x="29713" y="54508"/>
                  </a:cubicBezTo>
                  <a:cubicBezTo>
                    <a:pt x="25421" y="51124"/>
                    <a:pt x="20800" y="47988"/>
                    <a:pt x="16426" y="44604"/>
                  </a:cubicBezTo>
                  <a:cubicBezTo>
                    <a:pt x="8999" y="38828"/>
                    <a:pt x="3304" y="32143"/>
                    <a:pt x="911" y="23808"/>
                  </a:cubicBezTo>
                  <a:cubicBezTo>
                    <a:pt x="-244" y="19681"/>
                    <a:pt x="-575" y="15720"/>
                    <a:pt x="1571" y="11759"/>
                  </a:cubicBezTo>
                  <a:cubicBezTo>
                    <a:pt x="3304" y="8457"/>
                    <a:pt x="5202" y="5239"/>
                    <a:pt x="7183" y="2103"/>
                  </a:cubicBezTo>
                  <a:cubicBezTo>
                    <a:pt x="8503" y="-43"/>
                    <a:pt x="10319" y="-455"/>
                    <a:pt x="12877" y="452"/>
                  </a:cubicBezTo>
                  <a:cubicBezTo>
                    <a:pt x="20635" y="3176"/>
                    <a:pt x="28310" y="6312"/>
                    <a:pt x="36315" y="8457"/>
                  </a:cubicBezTo>
                  <a:cubicBezTo>
                    <a:pt x="41597" y="9861"/>
                    <a:pt x="43412" y="13244"/>
                    <a:pt x="45063" y="16545"/>
                  </a:cubicBezTo>
                  <a:cubicBezTo>
                    <a:pt x="47126" y="20672"/>
                    <a:pt x="48116" y="25211"/>
                    <a:pt x="49437" y="29585"/>
                  </a:cubicBezTo>
                  <a:cubicBezTo>
                    <a:pt x="50922" y="34288"/>
                    <a:pt x="52160" y="39075"/>
                    <a:pt x="53728" y="43779"/>
                  </a:cubicBezTo>
                  <a:cubicBezTo>
                    <a:pt x="54801" y="46915"/>
                    <a:pt x="56369" y="49886"/>
                    <a:pt x="57359" y="52940"/>
                  </a:cubicBezTo>
                  <a:cubicBezTo>
                    <a:pt x="58267" y="55746"/>
                    <a:pt x="59175" y="58717"/>
                    <a:pt x="59093" y="61605"/>
                  </a:cubicBezTo>
                  <a:cubicBezTo>
                    <a:pt x="59093" y="63998"/>
                    <a:pt x="60495" y="65566"/>
                    <a:pt x="62394" y="66226"/>
                  </a:cubicBezTo>
                  <a:cubicBezTo>
                    <a:pt x="70976" y="69280"/>
                    <a:pt x="77331" y="74727"/>
                    <a:pt x="84758" y="79101"/>
                  </a:cubicBezTo>
                  <a:cubicBezTo>
                    <a:pt x="87977" y="80999"/>
                    <a:pt x="91113" y="82897"/>
                    <a:pt x="94332" y="84795"/>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4" name="フリーフォーム: 図形 153">
              <a:extLst>
                <a:ext uri="{FF2B5EF4-FFF2-40B4-BE49-F238E27FC236}">
                  <a16:creationId xmlns:a16="http://schemas.microsoft.com/office/drawing/2014/main" id="{2C00947A-08D4-C95D-D6A0-D4BB5A3F8E3D}"/>
                </a:ext>
              </a:extLst>
            </p:cNvPr>
            <p:cNvSpPr/>
            <p:nvPr/>
          </p:nvSpPr>
          <p:spPr>
            <a:xfrm>
              <a:off x="3111820" y="4155620"/>
              <a:ext cx="39419" cy="8329"/>
            </a:xfrm>
            <a:custGeom>
              <a:avLst/>
              <a:gdLst>
                <a:gd name="connsiteX0" fmla="*/ 39283 w 39419"/>
                <a:gd name="connsiteY0" fmla="*/ 6055 h 8329"/>
                <a:gd name="connsiteX1" fmla="*/ 37385 w 39419"/>
                <a:gd name="connsiteY1" fmla="*/ 8201 h 8329"/>
                <a:gd name="connsiteX2" fmla="*/ 25996 w 39419"/>
                <a:gd name="connsiteY2" fmla="*/ 7128 h 8329"/>
                <a:gd name="connsiteX3" fmla="*/ 23933 w 39419"/>
                <a:gd name="connsiteY3" fmla="*/ 7045 h 8329"/>
                <a:gd name="connsiteX4" fmla="*/ 10481 w 39419"/>
                <a:gd name="connsiteY4" fmla="*/ 5890 h 8329"/>
                <a:gd name="connsiteX5" fmla="*/ 1898 w 39419"/>
                <a:gd name="connsiteY5" fmla="*/ 4735 h 8329"/>
                <a:gd name="connsiteX6" fmla="*/ 0 w 39419"/>
                <a:gd name="connsiteY6" fmla="*/ 3744 h 8329"/>
                <a:gd name="connsiteX7" fmla="*/ 1238 w 39419"/>
                <a:gd name="connsiteY7" fmla="*/ 1846 h 8329"/>
                <a:gd name="connsiteX8" fmla="*/ 2311 w 39419"/>
                <a:gd name="connsiteY8" fmla="*/ 1269 h 8329"/>
                <a:gd name="connsiteX9" fmla="*/ 3714 w 39419"/>
                <a:gd name="connsiteY9" fmla="*/ 1269 h 8329"/>
                <a:gd name="connsiteX10" fmla="*/ 33258 w 39419"/>
                <a:gd name="connsiteY10" fmla="*/ 30 h 8329"/>
                <a:gd name="connsiteX11" fmla="*/ 37962 w 39419"/>
                <a:gd name="connsiteY11" fmla="*/ 3579 h 8329"/>
                <a:gd name="connsiteX12" fmla="*/ 39200 w 39419"/>
                <a:gd name="connsiteY12" fmla="*/ 5972 h 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19" h="8329">
                  <a:moveTo>
                    <a:pt x="39283" y="6055"/>
                  </a:moveTo>
                  <a:cubicBezTo>
                    <a:pt x="39530" y="7128"/>
                    <a:pt x="39696" y="8531"/>
                    <a:pt x="37385" y="8201"/>
                  </a:cubicBezTo>
                  <a:cubicBezTo>
                    <a:pt x="33589" y="7706"/>
                    <a:pt x="29545" y="9356"/>
                    <a:pt x="25996" y="7128"/>
                  </a:cubicBezTo>
                  <a:cubicBezTo>
                    <a:pt x="25583" y="6798"/>
                    <a:pt x="24676" y="7128"/>
                    <a:pt x="23933" y="7045"/>
                  </a:cubicBezTo>
                  <a:cubicBezTo>
                    <a:pt x="19476" y="6633"/>
                    <a:pt x="14937" y="6303"/>
                    <a:pt x="10481" y="5890"/>
                  </a:cubicBezTo>
                  <a:cubicBezTo>
                    <a:pt x="6685" y="5477"/>
                    <a:pt x="4291" y="5147"/>
                    <a:pt x="1898" y="4735"/>
                  </a:cubicBezTo>
                  <a:cubicBezTo>
                    <a:pt x="1155" y="4570"/>
                    <a:pt x="0" y="4074"/>
                    <a:pt x="0" y="3744"/>
                  </a:cubicBezTo>
                  <a:cubicBezTo>
                    <a:pt x="83" y="3084"/>
                    <a:pt x="743" y="2506"/>
                    <a:pt x="1238" y="1846"/>
                  </a:cubicBezTo>
                  <a:cubicBezTo>
                    <a:pt x="1485" y="1599"/>
                    <a:pt x="1898" y="1351"/>
                    <a:pt x="2311" y="1269"/>
                  </a:cubicBezTo>
                  <a:cubicBezTo>
                    <a:pt x="2723" y="1186"/>
                    <a:pt x="3219" y="1269"/>
                    <a:pt x="3714" y="1269"/>
                  </a:cubicBezTo>
                  <a:cubicBezTo>
                    <a:pt x="13617" y="856"/>
                    <a:pt x="23438" y="526"/>
                    <a:pt x="33258" y="30"/>
                  </a:cubicBezTo>
                  <a:cubicBezTo>
                    <a:pt x="36560" y="-134"/>
                    <a:pt x="38623" y="278"/>
                    <a:pt x="37962" y="3579"/>
                  </a:cubicBezTo>
                  <a:cubicBezTo>
                    <a:pt x="37797" y="4322"/>
                    <a:pt x="39035" y="5147"/>
                    <a:pt x="39200" y="597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5" name="フリーフォーム: 図形 154">
              <a:extLst>
                <a:ext uri="{FF2B5EF4-FFF2-40B4-BE49-F238E27FC236}">
                  <a16:creationId xmlns:a16="http://schemas.microsoft.com/office/drawing/2014/main" id="{22262666-D04B-386F-C64C-217E8F7A7AF6}"/>
                </a:ext>
              </a:extLst>
            </p:cNvPr>
            <p:cNvSpPr/>
            <p:nvPr/>
          </p:nvSpPr>
          <p:spPr>
            <a:xfrm>
              <a:off x="3035542" y="3963940"/>
              <a:ext cx="114243" cy="175572"/>
            </a:xfrm>
            <a:custGeom>
              <a:avLst/>
              <a:gdLst>
                <a:gd name="connsiteX0" fmla="*/ 109619 w 114243"/>
                <a:gd name="connsiteY0" fmla="*/ 165 h 175572"/>
                <a:gd name="connsiteX1" fmla="*/ 114240 w 114243"/>
                <a:gd name="connsiteY1" fmla="*/ 3796 h 175572"/>
                <a:gd name="connsiteX2" fmla="*/ 109949 w 114243"/>
                <a:gd name="connsiteY2" fmla="*/ 10728 h 175572"/>
                <a:gd name="connsiteX3" fmla="*/ 96745 w 114243"/>
                <a:gd name="connsiteY3" fmla="*/ 20962 h 175572"/>
                <a:gd name="connsiteX4" fmla="*/ 95919 w 114243"/>
                <a:gd name="connsiteY4" fmla="*/ 22943 h 175572"/>
                <a:gd name="connsiteX5" fmla="*/ 96497 w 114243"/>
                <a:gd name="connsiteY5" fmla="*/ 24428 h 175572"/>
                <a:gd name="connsiteX6" fmla="*/ 97075 w 114243"/>
                <a:gd name="connsiteY6" fmla="*/ 24511 h 175572"/>
                <a:gd name="connsiteX7" fmla="*/ 100293 w 114243"/>
                <a:gd name="connsiteY7" fmla="*/ 32763 h 175572"/>
                <a:gd name="connsiteX8" fmla="*/ 96910 w 114243"/>
                <a:gd name="connsiteY8" fmla="*/ 34661 h 175572"/>
                <a:gd name="connsiteX9" fmla="*/ 80404 w 114243"/>
                <a:gd name="connsiteY9" fmla="*/ 51084 h 175572"/>
                <a:gd name="connsiteX10" fmla="*/ 69593 w 114243"/>
                <a:gd name="connsiteY10" fmla="*/ 66517 h 175572"/>
                <a:gd name="connsiteX11" fmla="*/ 64642 w 114243"/>
                <a:gd name="connsiteY11" fmla="*/ 72954 h 175572"/>
                <a:gd name="connsiteX12" fmla="*/ 62083 w 114243"/>
                <a:gd name="connsiteY12" fmla="*/ 76750 h 175572"/>
                <a:gd name="connsiteX13" fmla="*/ 57709 w 114243"/>
                <a:gd name="connsiteY13" fmla="*/ 85085 h 175572"/>
                <a:gd name="connsiteX14" fmla="*/ 45660 w 114243"/>
                <a:gd name="connsiteY14" fmla="*/ 104809 h 175572"/>
                <a:gd name="connsiteX15" fmla="*/ 35344 w 114243"/>
                <a:gd name="connsiteY15" fmla="*/ 122140 h 175572"/>
                <a:gd name="connsiteX16" fmla="*/ 26844 w 114243"/>
                <a:gd name="connsiteY16" fmla="*/ 139553 h 175572"/>
                <a:gd name="connsiteX17" fmla="*/ 24368 w 114243"/>
                <a:gd name="connsiteY17" fmla="*/ 144505 h 175572"/>
                <a:gd name="connsiteX18" fmla="*/ 17024 w 114243"/>
                <a:gd name="connsiteY18" fmla="*/ 159360 h 175572"/>
                <a:gd name="connsiteX19" fmla="*/ 14135 w 114243"/>
                <a:gd name="connsiteY19" fmla="*/ 168190 h 175572"/>
                <a:gd name="connsiteX20" fmla="*/ 7946 w 114243"/>
                <a:gd name="connsiteY20" fmla="*/ 175287 h 175572"/>
                <a:gd name="connsiteX21" fmla="*/ 188 w 114243"/>
                <a:gd name="connsiteY21" fmla="*/ 170418 h 175572"/>
                <a:gd name="connsiteX22" fmla="*/ 683 w 114243"/>
                <a:gd name="connsiteY22" fmla="*/ 165384 h 175572"/>
                <a:gd name="connsiteX23" fmla="*/ 5305 w 114243"/>
                <a:gd name="connsiteY23" fmla="*/ 152510 h 175572"/>
                <a:gd name="connsiteX24" fmla="*/ 11494 w 114243"/>
                <a:gd name="connsiteY24" fmla="*/ 136004 h 175572"/>
                <a:gd name="connsiteX25" fmla="*/ 22800 w 114243"/>
                <a:gd name="connsiteY25" fmla="*/ 111412 h 175572"/>
                <a:gd name="connsiteX26" fmla="*/ 35922 w 114243"/>
                <a:gd name="connsiteY26" fmla="*/ 86323 h 175572"/>
                <a:gd name="connsiteX27" fmla="*/ 47311 w 114243"/>
                <a:gd name="connsiteY27" fmla="*/ 69900 h 175572"/>
                <a:gd name="connsiteX28" fmla="*/ 62661 w 114243"/>
                <a:gd name="connsiteY28" fmla="*/ 50176 h 175572"/>
                <a:gd name="connsiteX29" fmla="*/ 70171 w 114243"/>
                <a:gd name="connsiteY29" fmla="*/ 39365 h 175572"/>
                <a:gd name="connsiteX30" fmla="*/ 83458 w 114243"/>
                <a:gd name="connsiteY30" fmla="*/ 19559 h 175572"/>
                <a:gd name="connsiteX31" fmla="*/ 99633 w 114243"/>
                <a:gd name="connsiteY31" fmla="*/ 3631 h 175572"/>
                <a:gd name="connsiteX32" fmla="*/ 109701 w 114243"/>
                <a:gd name="connsiteY32" fmla="*/ 0 h 175572"/>
                <a:gd name="connsiteX33" fmla="*/ 40296 w 114243"/>
                <a:gd name="connsiteY33" fmla="*/ 95484 h 175572"/>
                <a:gd name="connsiteX34" fmla="*/ 42112 w 114243"/>
                <a:gd name="connsiteY34" fmla="*/ 95154 h 175572"/>
                <a:gd name="connsiteX35" fmla="*/ 41864 w 114243"/>
                <a:gd name="connsiteY35" fmla="*/ 94411 h 175572"/>
                <a:gd name="connsiteX36" fmla="*/ 40296 w 114243"/>
                <a:gd name="connsiteY36" fmla="*/ 95401 h 175572"/>
                <a:gd name="connsiteX37" fmla="*/ 40874 w 114243"/>
                <a:gd name="connsiteY37" fmla="*/ 102003 h 175572"/>
                <a:gd name="connsiteX38" fmla="*/ 40214 w 114243"/>
                <a:gd name="connsiteY38" fmla="*/ 100188 h 175572"/>
                <a:gd name="connsiteX39" fmla="*/ 38150 w 114243"/>
                <a:gd name="connsiteY39" fmla="*/ 101921 h 175572"/>
                <a:gd name="connsiteX40" fmla="*/ 40874 w 114243"/>
                <a:gd name="connsiteY40" fmla="*/ 102003 h 1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4243" h="175572">
                  <a:moveTo>
                    <a:pt x="109619" y="165"/>
                  </a:moveTo>
                  <a:cubicBezTo>
                    <a:pt x="112755" y="165"/>
                    <a:pt x="114323" y="1073"/>
                    <a:pt x="114240" y="3796"/>
                  </a:cubicBezTo>
                  <a:cubicBezTo>
                    <a:pt x="114158" y="6685"/>
                    <a:pt x="113002" y="8830"/>
                    <a:pt x="109949" y="10728"/>
                  </a:cubicBezTo>
                  <a:cubicBezTo>
                    <a:pt x="105162" y="13782"/>
                    <a:pt x="101119" y="17496"/>
                    <a:pt x="96745" y="20962"/>
                  </a:cubicBezTo>
                  <a:cubicBezTo>
                    <a:pt x="96167" y="21374"/>
                    <a:pt x="96002" y="22282"/>
                    <a:pt x="95919" y="22943"/>
                  </a:cubicBezTo>
                  <a:cubicBezTo>
                    <a:pt x="95919" y="23438"/>
                    <a:pt x="96084" y="24180"/>
                    <a:pt x="96497" y="24428"/>
                  </a:cubicBezTo>
                  <a:cubicBezTo>
                    <a:pt x="96662" y="24428"/>
                    <a:pt x="96827" y="24511"/>
                    <a:pt x="97075" y="24511"/>
                  </a:cubicBezTo>
                  <a:lnTo>
                    <a:pt x="100293" y="32763"/>
                  </a:lnTo>
                  <a:cubicBezTo>
                    <a:pt x="99055" y="32928"/>
                    <a:pt x="98065" y="33836"/>
                    <a:pt x="96910" y="34661"/>
                  </a:cubicBezTo>
                  <a:cubicBezTo>
                    <a:pt x="90225" y="39365"/>
                    <a:pt x="85191" y="45142"/>
                    <a:pt x="80404" y="51084"/>
                  </a:cubicBezTo>
                  <a:cubicBezTo>
                    <a:pt x="76443" y="56036"/>
                    <a:pt x="73224" y="61400"/>
                    <a:pt x="69593" y="66517"/>
                  </a:cubicBezTo>
                  <a:cubicBezTo>
                    <a:pt x="68025" y="68745"/>
                    <a:pt x="66292" y="70808"/>
                    <a:pt x="64642" y="72954"/>
                  </a:cubicBezTo>
                  <a:cubicBezTo>
                    <a:pt x="63734" y="74192"/>
                    <a:pt x="62826" y="75430"/>
                    <a:pt x="62083" y="76750"/>
                  </a:cubicBezTo>
                  <a:cubicBezTo>
                    <a:pt x="60598" y="79556"/>
                    <a:pt x="59855" y="82692"/>
                    <a:pt x="57709" y="85085"/>
                  </a:cubicBezTo>
                  <a:cubicBezTo>
                    <a:pt x="52345" y="91192"/>
                    <a:pt x="49374" y="98125"/>
                    <a:pt x="45660" y="104809"/>
                  </a:cubicBezTo>
                  <a:cubicBezTo>
                    <a:pt x="42442" y="110669"/>
                    <a:pt x="38563" y="116281"/>
                    <a:pt x="35344" y="122140"/>
                  </a:cubicBezTo>
                  <a:cubicBezTo>
                    <a:pt x="32208" y="127834"/>
                    <a:pt x="29650" y="133694"/>
                    <a:pt x="26844" y="139553"/>
                  </a:cubicBezTo>
                  <a:cubicBezTo>
                    <a:pt x="26019" y="141204"/>
                    <a:pt x="25359" y="142937"/>
                    <a:pt x="24368" y="144505"/>
                  </a:cubicBezTo>
                  <a:cubicBezTo>
                    <a:pt x="21315" y="149291"/>
                    <a:pt x="18509" y="154078"/>
                    <a:pt x="17024" y="159360"/>
                  </a:cubicBezTo>
                  <a:cubicBezTo>
                    <a:pt x="16198" y="162331"/>
                    <a:pt x="15621" y="165467"/>
                    <a:pt x="14135" y="168190"/>
                  </a:cubicBezTo>
                  <a:cubicBezTo>
                    <a:pt x="12650" y="170831"/>
                    <a:pt x="10421" y="173307"/>
                    <a:pt x="7946" y="175287"/>
                  </a:cubicBezTo>
                  <a:cubicBezTo>
                    <a:pt x="6295" y="176608"/>
                    <a:pt x="518" y="173059"/>
                    <a:pt x="188" y="170418"/>
                  </a:cubicBezTo>
                  <a:cubicBezTo>
                    <a:pt x="23" y="168768"/>
                    <a:pt x="-307" y="166705"/>
                    <a:pt x="683" y="165384"/>
                  </a:cubicBezTo>
                  <a:cubicBezTo>
                    <a:pt x="3572" y="161423"/>
                    <a:pt x="3902" y="156719"/>
                    <a:pt x="5305" y="152510"/>
                  </a:cubicBezTo>
                  <a:cubicBezTo>
                    <a:pt x="7203" y="146981"/>
                    <a:pt x="9101" y="141451"/>
                    <a:pt x="11494" y="136004"/>
                  </a:cubicBezTo>
                  <a:cubicBezTo>
                    <a:pt x="15043" y="127752"/>
                    <a:pt x="18757" y="119582"/>
                    <a:pt x="22800" y="111412"/>
                  </a:cubicBezTo>
                  <a:cubicBezTo>
                    <a:pt x="26927" y="102994"/>
                    <a:pt x="31218" y="94576"/>
                    <a:pt x="35922" y="86323"/>
                  </a:cubicBezTo>
                  <a:cubicBezTo>
                    <a:pt x="39223" y="80629"/>
                    <a:pt x="43267" y="75265"/>
                    <a:pt x="47311" y="69900"/>
                  </a:cubicBezTo>
                  <a:cubicBezTo>
                    <a:pt x="52263" y="63298"/>
                    <a:pt x="57627" y="56779"/>
                    <a:pt x="62661" y="50176"/>
                  </a:cubicBezTo>
                  <a:cubicBezTo>
                    <a:pt x="65302" y="46710"/>
                    <a:pt x="67695" y="42997"/>
                    <a:pt x="70171" y="39365"/>
                  </a:cubicBezTo>
                  <a:cubicBezTo>
                    <a:pt x="74627" y="32763"/>
                    <a:pt x="78424" y="25831"/>
                    <a:pt x="83458" y="19559"/>
                  </a:cubicBezTo>
                  <a:cubicBezTo>
                    <a:pt x="88079" y="13864"/>
                    <a:pt x="93856" y="8665"/>
                    <a:pt x="99633" y="3631"/>
                  </a:cubicBezTo>
                  <a:cubicBezTo>
                    <a:pt x="102109" y="1485"/>
                    <a:pt x="105658" y="0"/>
                    <a:pt x="109701" y="0"/>
                  </a:cubicBezTo>
                  <a:close/>
                  <a:moveTo>
                    <a:pt x="40296" y="95484"/>
                  </a:moveTo>
                  <a:cubicBezTo>
                    <a:pt x="40874" y="95401"/>
                    <a:pt x="41452" y="95319"/>
                    <a:pt x="42112" y="95154"/>
                  </a:cubicBezTo>
                  <a:cubicBezTo>
                    <a:pt x="42029" y="94906"/>
                    <a:pt x="41864" y="94411"/>
                    <a:pt x="41864" y="94411"/>
                  </a:cubicBezTo>
                  <a:cubicBezTo>
                    <a:pt x="41121" y="94493"/>
                    <a:pt x="40379" y="94659"/>
                    <a:pt x="40296" y="95401"/>
                  </a:cubicBezTo>
                  <a:close/>
                  <a:moveTo>
                    <a:pt x="40874" y="102003"/>
                  </a:moveTo>
                  <a:cubicBezTo>
                    <a:pt x="40626" y="101426"/>
                    <a:pt x="40461" y="100765"/>
                    <a:pt x="40214" y="100188"/>
                  </a:cubicBezTo>
                  <a:cubicBezTo>
                    <a:pt x="39801" y="100601"/>
                    <a:pt x="39306" y="100930"/>
                    <a:pt x="38150" y="101921"/>
                  </a:cubicBezTo>
                  <a:cubicBezTo>
                    <a:pt x="39058" y="101921"/>
                    <a:pt x="39966" y="101921"/>
                    <a:pt x="40874" y="10200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6" name="フリーフォーム: 図形 155">
              <a:extLst>
                <a:ext uri="{FF2B5EF4-FFF2-40B4-BE49-F238E27FC236}">
                  <a16:creationId xmlns:a16="http://schemas.microsoft.com/office/drawing/2014/main" id="{3CDF3A1D-1944-A6C7-7A67-1CF52BCBAB92}"/>
                </a:ext>
              </a:extLst>
            </p:cNvPr>
            <p:cNvSpPr/>
            <p:nvPr/>
          </p:nvSpPr>
          <p:spPr>
            <a:xfrm>
              <a:off x="3108633" y="4233804"/>
              <a:ext cx="10202" cy="42760"/>
            </a:xfrm>
            <a:custGeom>
              <a:avLst/>
              <a:gdLst>
                <a:gd name="connsiteX0" fmla="*/ 10202 w 10202"/>
                <a:gd name="connsiteY0" fmla="*/ 38705 h 42760"/>
                <a:gd name="connsiteX1" fmla="*/ 6901 w 10202"/>
                <a:gd name="connsiteY1" fmla="*/ 42749 h 42760"/>
                <a:gd name="connsiteX2" fmla="*/ 3105 w 10202"/>
                <a:gd name="connsiteY2" fmla="*/ 39035 h 42760"/>
                <a:gd name="connsiteX3" fmla="*/ 134 w 10202"/>
                <a:gd name="connsiteY3" fmla="*/ 11636 h 42760"/>
                <a:gd name="connsiteX4" fmla="*/ 2279 w 10202"/>
                <a:gd name="connsiteY4" fmla="*/ 5694 h 42760"/>
                <a:gd name="connsiteX5" fmla="*/ 8221 w 10202"/>
                <a:gd name="connsiteY5" fmla="*/ 825 h 42760"/>
                <a:gd name="connsiteX6" fmla="*/ 9707 w 10202"/>
                <a:gd name="connsiteY6" fmla="*/ 0 h 42760"/>
                <a:gd name="connsiteX7" fmla="*/ 10120 w 10202"/>
                <a:gd name="connsiteY7" fmla="*/ 1568 h 42760"/>
                <a:gd name="connsiteX8" fmla="*/ 10120 w 10202"/>
                <a:gd name="connsiteY8" fmla="*/ 21292 h 42760"/>
                <a:gd name="connsiteX9" fmla="*/ 10120 w 10202"/>
                <a:gd name="connsiteY9" fmla="*/ 38705 h 4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02" h="42760">
                  <a:moveTo>
                    <a:pt x="10202" y="38705"/>
                  </a:moveTo>
                  <a:cubicBezTo>
                    <a:pt x="10202" y="40768"/>
                    <a:pt x="9954" y="42584"/>
                    <a:pt x="6901" y="42749"/>
                  </a:cubicBezTo>
                  <a:cubicBezTo>
                    <a:pt x="3765" y="42914"/>
                    <a:pt x="3270" y="41264"/>
                    <a:pt x="3105" y="39035"/>
                  </a:cubicBezTo>
                  <a:cubicBezTo>
                    <a:pt x="2279" y="29875"/>
                    <a:pt x="1619" y="20714"/>
                    <a:pt x="134" y="11636"/>
                  </a:cubicBezTo>
                  <a:cubicBezTo>
                    <a:pt x="-279" y="8995"/>
                    <a:pt x="216" y="7345"/>
                    <a:pt x="2279" y="5694"/>
                  </a:cubicBezTo>
                  <a:cubicBezTo>
                    <a:pt x="4260" y="4044"/>
                    <a:pt x="6241" y="2393"/>
                    <a:pt x="8221" y="825"/>
                  </a:cubicBezTo>
                  <a:cubicBezTo>
                    <a:pt x="8634" y="495"/>
                    <a:pt x="9212" y="247"/>
                    <a:pt x="9707" y="0"/>
                  </a:cubicBezTo>
                  <a:cubicBezTo>
                    <a:pt x="9872" y="495"/>
                    <a:pt x="10120" y="1073"/>
                    <a:pt x="10120" y="1568"/>
                  </a:cubicBezTo>
                  <a:cubicBezTo>
                    <a:pt x="10120" y="8087"/>
                    <a:pt x="10120" y="14690"/>
                    <a:pt x="10120" y="21292"/>
                  </a:cubicBezTo>
                  <a:cubicBezTo>
                    <a:pt x="10120" y="27894"/>
                    <a:pt x="10120" y="33258"/>
                    <a:pt x="10120" y="38705"/>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7" name="フリーフォーム: 図形 156">
              <a:extLst>
                <a:ext uri="{FF2B5EF4-FFF2-40B4-BE49-F238E27FC236}">
                  <a16:creationId xmlns:a16="http://schemas.microsoft.com/office/drawing/2014/main" id="{EC3F9472-C1C1-E68A-E2D6-4718BA1ADBE3}"/>
                </a:ext>
              </a:extLst>
            </p:cNvPr>
            <p:cNvSpPr/>
            <p:nvPr/>
          </p:nvSpPr>
          <p:spPr>
            <a:xfrm>
              <a:off x="3016087" y="4221712"/>
              <a:ext cx="79806" cy="100445"/>
            </a:xfrm>
            <a:custGeom>
              <a:avLst/>
              <a:gdLst>
                <a:gd name="connsiteX0" fmla="*/ 78402 w 79806"/>
                <a:gd name="connsiteY0" fmla="*/ 91152 h 100445"/>
                <a:gd name="connsiteX1" fmla="*/ 79805 w 79806"/>
                <a:gd name="connsiteY1" fmla="*/ 93546 h 100445"/>
                <a:gd name="connsiteX2" fmla="*/ 78815 w 79806"/>
                <a:gd name="connsiteY2" fmla="*/ 99323 h 100445"/>
                <a:gd name="connsiteX3" fmla="*/ 72955 w 79806"/>
                <a:gd name="connsiteY3" fmla="*/ 98910 h 100445"/>
                <a:gd name="connsiteX4" fmla="*/ 51994 w 79806"/>
                <a:gd name="connsiteY4" fmla="*/ 90245 h 100445"/>
                <a:gd name="connsiteX5" fmla="*/ 35736 w 79806"/>
                <a:gd name="connsiteY5" fmla="*/ 83477 h 100445"/>
                <a:gd name="connsiteX6" fmla="*/ 21789 w 79806"/>
                <a:gd name="connsiteY6" fmla="*/ 72171 h 100445"/>
                <a:gd name="connsiteX7" fmla="*/ 9327 w 79806"/>
                <a:gd name="connsiteY7" fmla="*/ 60782 h 100445"/>
                <a:gd name="connsiteX8" fmla="*/ 2 w 79806"/>
                <a:gd name="connsiteY8" fmla="*/ 41884 h 100445"/>
                <a:gd name="connsiteX9" fmla="*/ 2560 w 79806"/>
                <a:gd name="connsiteY9" fmla="*/ 19602 h 100445"/>
                <a:gd name="connsiteX10" fmla="*/ 17332 w 79806"/>
                <a:gd name="connsiteY10" fmla="*/ 3674 h 100445"/>
                <a:gd name="connsiteX11" fmla="*/ 30289 w 79806"/>
                <a:gd name="connsiteY11" fmla="*/ 125 h 100445"/>
                <a:gd name="connsiteX12" fmla="*/ 47620 w 79806"/>
                <a:gd name="connsiteY12" fmla="*/ 4829 h 100445"/>
                <a:gd name="connsiteX13" fmla="*/ 50426 w 79806"/>
                <a:gd name="connsiteY13" fmla="*/ 6315 h 100445"/>
                <a:gd name="connsiteX14" fmla="*/ 47620 w 79806"/>
                <a:gd name="connsiteY14" fmla="*/ 7965 h 100445"/>
                <a:gd name="connsiteX15" fmla="*/ 43823 w 79806"/>
                <a:gd name="connsiteY15" fmla="*/ 10029 h 100445"/>
                <a:gd name="connsiteX16" fmla="*/ 36644 w 79806"/>
                <a:gd name="connsiteY16" fmla="*/ 12917 h 100445"/>
                <a:gd name="connsiteX17" fmla="*/ 28969 w 79806"/>
                <a:gd name="connsiteY17" fmla="*/ 17291 h 100445"/>
                <a:gd name="connsiteX18" fmla="*/ 30289 w 79806"/>
                <a:gd name="connsiteY18" fmla="*/ 24388 h 100445"/>
                <a:gd name="connsiteX19" fmla="*/ 36479 w 79806"/>
                <a:gd name="connsiteY19" fmla="*/ 29835 h 100445"/>
                <a:gd name="connsiteX20" fmla="*/ 45061 w 79806"/>
                <a:gd name="connsiteY20" fmla="*/ 47826 h 100445"/>
                <a:gd name="connsiteX21" fmla="*/ 44566 w 79806"/>
                <a:gd name="connsiteY21" fmla="*/ 49971 h 100445"/>
                <a:gd name="connsiteX22" fmla="*/ 42420 w 79806"/>
                <a:gd name="connsiteY22" fmla="*/ 48899 h 100445"/>
                <a:gd name="connsiteX23" fmla="*/ 32352 w 79806"/>
                <a:gd name="connsiteY23" fmla="*/ 39986 h 100445"/>
                <a:gd name="connsiteX24" fmla="*/ 24182 w 79806"/>
                <a:gd name="connsiteY24" fmla="*/ 33714 h 100445"/>
                <a:gd name="connsiteX25" fmla="*/ 17250 w 79806"/>
                <a:gd name="connsiteY25" fmla="*/ 33219 h 100445"/>
                <a:gd name="connsiteX26" fmla="*/ 11638 w 79806"/>
                <a:gd name="connsiteY26" fmla="*/ 37840 h 100445"/>
                <a:gd name="connsiteX27" fmla="*/ 16590 w 79806"/>
                <a:gd name="connsiteY27" fmla="*/ 44690 h 100445"/>
                <a:gd name="connsiteX28" fmla="*/ 28391 w 79806"/>
                <a:gd name="connsiteY28" fmla="*/ 53768 h 100445"/>
                <a:gd name="connsiteX29" fmla="*/ 47372 w 79806"/>
                <a:gd name="connsiteY29" fmla="*/ 73409 h 100445"/>
                <a:gd name="connsiteX30" fmla="*/ 60411 w 79806"/>
                <a:gd name="connsiteY30" fmla="*/ 78113 h 100445"/>
                <a:gd name="connsiteX31" fmla="*/ 66023 w 79806"/>
                <a:gd name="connsiteY31" fmla="*/ 74152 h 100445"/>
                <a:gd name="connsiteX32" fmla="*/ 64455 w 79806"/>
                <a:gd name="connsiteY32" fmla="*/ 66312 h 100445"/>
                <a:gd name="connsiteX33" fmla="*/ 57688 w 79806"/>
                <a:gd name="connsiteY33" fmla="*/ 52447 h 100445"/>
                <a:gd name="connsiteX34" fmla="*/ 49353 w 79806"/>
                <a:gd name="connsiteY34" fmla="*/ 25708 h 100445"/>
                <a:gd name="connsiteX35" fmla="*/ 44236 w 79806"/>
                <a:gd name="connsiteY35" fmla="*/ 18694 h 100445"/>
                <a:gd name="connsiteX36" fmla="*/ 43081 w 79806"/>
                <a:gd name="connsiteY36" fmla="*/ 15145 h 100445"/>
                <a:gd name="connsiteX37" fmla="*/ 47537 w 79806"/>
                <a:gd name="connsiteY37" fmla="*/ 15558 h 100445"/>
                <a:gd name="connsiteX38" fmla="*/ 55047 w 79806"/>
                <a:gd name="connsiteY38" fmla="*/ 18776 h 100445"/>
                <a:gd name="connsiteX39" fmla="*/ 60411 w 79806"/>
                <a:gd name="connsiteY39" fmla="*/ 23563 h 100445"/>
                <a:gd name="connsiteX40" fmla="*/ 63300 w 79806"/>
                <a:gd name="connsiteY40" fmla="*/ 43452 h 100445"/>
                <a:gd name="connsiteX41" fmla="*/ 64703 w 79806"/>
                <a:gd name="connsiteY41" fmla="*/ 47578 h 100445"/>
                <a:gd name="connsiteX42" fmla="*/ 67344 w 79806"/>
                <a:gd name="connsiteY42" fmla="*/ 54180 h 100445"/>
                <a:gd name="connsiteX43" fmla="*/ 71387 w 79806"/>
                <a:gd name="connsiteY43" fmla="*/ 67962 h 100445"/>
                <a:gd name="connsiteX44" fmla="*/ 73203 w 79806"/>
                <a:gd name="connsiteY44" fmla="*/ 76050 h 100445"/>
                <a:gd name="connsiteX45" fmla="*/ 78485 w 79806"/>
                <a:gd name="connsiteY45" fmla="*/ 91070 h 10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9806" h="100445">
                  <a:moveTo>
                    <a:pt x="78402" y="91152"/>
                  </a:moveTo>
                  <a:cubicBezTo>
                    <a:pt x="78732" y="91978"/>
                    <a:pt x="79805" y="92803"/>
                    <a:pt x="79805" y="93546"/>
                  </a:cubicBezTo>
                  <a:cubicBezTo>
                    <a:pt x="79805" y="95527"/>
                    <a:pt x="79888" y="97755"/>
                    <a:pt x="78815" y="99323"/>
                  </a:cubicBezTo>
                  <a:cubicBezTo>
                    <a:pt x="77082" y="101716"/>
                    <a:pt x="74689" y="99653"/>
                    <a:pt x="72955" y="98910"/>
                  </a:cubicBezTo>
                  <a:cubicBezTo>
                    <a:pt x="65941" y="96104"/>
                    <a:pt x="59008" y="93133"/>
                    <a:pt x="51994" y="90245"/>
                  </a:cubicBezTo>
                  <a:cubicBezTo>
                    <a:pt x="46547" y="88016"/>
                    <a:pt x="40605" y="86449"/>
                    <a:pt x="35736" y="83477"/>
                  </a:cubicBezTo>
                  <a:cubicBezTo>
                    <a:pt x="30537" y="80341"/>
                    <a:pt x="26328" y="76133"/>
                    <a:pt x="21789" y="72171"/>
                  </a:cubicBezTo>
                  <a:cubicBezTo>
                    <a:pt x="17497" y="68457"/>
                    <a:pt x="13619" y="64496"/>
                    <a:pt x="9327" y="60782"/>
                  </a:cubicBezTo>
                  <a:cubicBezTo>
                    <a:pt x="3138" y="55501"/>
                    <a:pt x="-81" y="49312"/>
                    <a:pt x="2" y="41884"/>
                  </a:cubicBezTo>
                  <a:cubicBezTo>
                    <a:pt x="2" y="34374"/>
                    <a:pt x="249" y="27029"/>
                    <a:pt x="2560" y="19602"/>
                  </a:cubicBezTo>
                  <a:cubicBezTo>
                    <a:pt x="4871" y="12174"/>
                    <a:pt x="10400" y="7635"/>
                    <a:pt x="17332" y="3674"/>
                  </a:cubicBezTo>
                  <a:cubicBezTo>
                    <a:pt x="21128" y="1528"/>
                    <a:pt x="25255" y="-535"/>
                    <a:pt x="30289" y="125"/>
                  </a:cubicBezTo>
                  <a:cubicBezTo>
                    <a:pt x="37056" y="1693"/>
                    <a:pt x="42338" y="3179"/>
                    <a:pt x="47620" y="4829"/>
                  </a:cubicBezTo>
                  <a:cubicBezTo>
                    <a:pt x="48610" y="5159"/>
                    <a:pt x="49435" y="5820"/>
                    <a:pt x="50426" y="6315"/>
                  </a:cubicBezTo>
                  <a:cubicBezTo>
                    <a:pt x="49518" y="6893"/>
                    <a:pt x="48610" y="7470"/>
                    <a:pt x="47620" y="7965"/>
                  </a:cubicBezTo>
                  <a:cubicBezTo>
                    <a:pt x="46299" y="8708"/>
                    <a:pt x="44401" y="9120"/>
                    <a:pt x="43823" y="10029"/>
                  </a:cubicBezTo>
                  <a:cubicBezTo>
                    <a:pt x="42255" y="12834"/>
                    <a:pt x="40935" y="15145"/>
                    <a:pt x="36644" y="12917"/>
                  </a:cubicBezTo>
                  <a:cubicBezTo>
                    <a:pt x="34250" y="14568"/>
                    <a:pt x="30702" y="14320"/>
                    <a:pt x="28969" y="17291"/>
                  </a:cubicBezTo>
                  <a:cubicBezTo>
                    <a:pt x="27153" y="20262"/>
                    <a:pt x="28638" y="22408"/>
                    <a:pt x="30289" y="24388"/>
                  </a:cubicBezTo>
                  <a:cubicBezTo>
                    <a:pt x="32022" y="26451"/>
                    <a:pt x="35241" y="27689"/>
                    <a:pt x="36479" y="29835"/>
                  </a:cubicBezTo>
                  <a:cubicBezTo>
                    <a:pt x="39697" y="35694"/>
                    <a:pt x="42338" y="41801"/>
                    <a:pt x="45061" y="47826"/>
                  </a:cubicBezTo>
                  <a:cubicBezTo>
                    <a:pt x="45309" y="48403"/>
                    <a:pt x="44731" y="49229"/>
                    <a:pt x="44566" y="49971"/>
                  </a:cubicBezTo>
                  <a:cubicBezTo>
                    <a:pt x="43823" y="49642"/>
                    <a:pt x="42998" y="49394"/>
                    <a:pt x="42420" y="48899"/>
                  </a:cubicBezTo>
                  <a:cubicBezTo>
                    <a:pt x="39037" y="45928"/>
                    <a:pt x="35818" y="42874"/>
                    <a:pt x="32352" y="39986"/>
                  </a:cubicBezTo>
                  <a:cubicBezTo>
                    <a:pt x="29794" y="37758"/>
                    <a:pt x="27235" y="35364"/>
                    <a:pt x="24182" y="33714"/>
                  </a:cubicBezTo>
                  <a:cubicBezTo>
                    <a:pt x="22449" y="32806"/>
                    <a:pt x="19148" y="32476"/>
                    <a:pt x="17250" y="33219"/>
                  </a:cubicBezTo>
                  <a:cubicBezTo>
                    <a:pt x="14856" y="34126"/>
                    <a:pt x="11555" y="36272"/>
                    <a:pt x="11638" y="37840"/>
                  </a:cubicBezTo>
                  <a:cubicBezTo>
                    <a:pt x="11638" y="40233"/>
                    <a:pt x="12628" y="43452"/>
                    <a:pt x="16590" y="44690"/>
                  </a:cubicBezTo>
                  <a:cubicBezTo>
                    <a:pt x="22036" y="46340"/>
                    <a:pt x="25172" y="49807"/>
                    <a:pt x="28391" y="53768"/>
                  </a:cubicBezTo>
                  <a:cubicBezTo>
                    <a:pt x="34085" y="60700"/>
                    <a:pt x="40605" y="67137"/>
                    <a:pt x="47372" y="73409"/>
                  </a:cubicBezTo>
                  <a:cubicBezTo>
                    <a:pt x="50591" y="76380"/>
                    <a:pt x="55130" y="78196"/>
                    <a:pt x="60411" y="78113"/>
                  </a:cubicBezTo>
                  <a:cubicBezTo>
                    <a:pt x="63795" y="78113"/>
                    <a:pt x="65611" y="76463"/>
                    <a:pt x="66023" y="74152"/>
                  </a:cubicBezTo>
                  <a:cubicBezTo>
                    <a:pt x="66436" y="71593"/>
                    <a:pt x="67344" y="69283"/>
                    <a:pt x="64455" y="66312"/>
                  </a:cubicBezTo>
                  <a:cubicBezTo>
                    <a:pt x="60907" y="62598"/>
                    <a:pt x="59751" y="57234"/>
                    <a:pt x="57688" y="52447"/>
                  </a:cubicBezTo>
                  <a:cubicBezTo>
                    <a:pt x="53974" y="43782"/>
                    <a:pt x="53562" y="34374"/>
                    <a:pt x="49353" y="25708"/>
                  </a:cubicBezTo>
                  <a:cubicBezTo>
                    <a:pt x="48032" y="22985"/>
                    <a:pt x="46464" y="20840"/>
                    <a:pt x="44236" y="18694"/>
                  </a:cubicBezTo>
                  <a:cubicBezTo>
                    <a:pt x="43328" y="17868"/>
                    <a:pt x="41760" y="16631"/>
                    <a:pt x="43081" y="15145"/>
                  </a:cubicBezTo>
                  <a:cubicBezTo>
                    <a:pt x="44814" y="13082"/>
                    <a:pt x="45969" y="14733"/>
                    <a:pt x="47537" y="15558"/>
                  </a:cubicBezTo>
                  <a:cubicBezTo>
                    <a:pt x="49848" y="16796"/>
                    <a:pt x="52489" y="17786"/>
                    <a:pt x="55047" y="18776"/>
                  </a:cubicBezTo>
                  <a:cubicBezTo>
                    <a:pt x="57605" y="19767"/>
                    <a:pt x="59999" y="21087"/>
                    <a:pt x="60411" y="23563"/>
                  </a:cubicBezTo>
                  <a:cubicBezTo>
                    <a:pt x="61484" y="30165"/>
                    <a:pt x="62309" y="36850"/>
                    <a:pt x="63300" y="43452"/>
                  </a:cubicBezTo>
                  <a:cubicBezTo>
                    <a:pt x="63547" y="44855"/>
                    <a:pt x="64125" y="46258"/>
                    <a:pt x="64703" y="47578"/>
                  </a:cubicBezTo>
                  <a:cubicBezTo>
                    <a:pt x="65611" y="49807"/>
                    <a:pt x="67426" y="52035"/>
                    <a:pt x="67344" y="54180"/>
                  </a:cubicBezTo>
                  <a:cubicBezTo>
                    <a:pt x="67179" y="59132"/>
                    <a:pt x="69489" y="63423"/>
                    <a:pt x="71387" y="67962"/>
                  </a:cubicBezTo>
                  <a:cubicBezTo>
                    <a:pt x="72460" y="70521"/>
                    <a:pt x="72378" y="73409"/>
                    <a:pt x="73203" y="76050"/>
                  </a:cubicBezTo>
                  <a:cubicBezTo>
                    <a:pt x="74771" y="81084"/>
                    <a:pt x="76669" y="86118"/>
                    <a:pt x="78485" y="9107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8" name="フリーフォーム: 図形 157">
              <a:extLst>
                <a:ext uri="{FF2B5EF4-FFF2-40B4-BE49-F238E27FC236}">
                  <a16:creationId xmlns:a16="http://schemas.microsoft.com/office/drawing/2014/main" id="{BAAE5800-12B3-2DE6-5C1A-D24B4EBD879A}"/>
                </a:ext>
              </a:extLst>
            </p:cNvPr>
            <p:cNvSpPr/>
            <p:nvPr/>
          </p:nvSpPr>
          <p:spPr>
            <a:xfrm>
              <a:off x="2976543" y="5008155"/>
              <a:ext cx="101554" cy="113557"/>
            </a:xfrm>
            <a:custGeom>
              <a:avLst/>
              <a:gdLst>
                <a:gd name="connsiteX0" fmla="*/ 101358 w 101554"/>
                <a:gd name="connsiteY0" fmla="*/ 34909 h 113557"/>
                <a:gd name="connsiteX1" fmla="*/ 101358 w 101554"/>
                <a:gd name="connsiteY1" fmla="*/ 37220 h 113557"/>
                <a:gd name="connsiteX2" fmla="*/ 95416 w 101554"/>
                <a:gd name="connsiteY2" fmla="*/ 42089 h 113557"/>
                <a:gd name="connsiteX3" fmla="*/ 61332 w 101554"/>
                <a:gd name="connsiteY3" fmla="*/ 40273 h 113557"/>
                <a:gd name="connsiteX4" fmla="*/ 35914 w 101554"/>
                <a:gd name="connsiteY4" fmla="*/ 40851 h 113557"/>
                <a:gd name="connsiteX5" fmla="*/ 21472 w 101554"/>
                <a:gd name="connsiteY5" fmla="*/ 44400 h 113557"/>
                <a:gd name="connsiteX6" fmla="*/ 19904 w 101554"/>
                <a:gd name="connsiteY6" fmla="*/ 50837 h 113557"/>
                <a:gd name="connsiteX7" fmla="*/ 30550 w 101554"/>
                <a:gd name="connsiteY7" fmla="*/ 54963 h 113557"/>
                <a:gd name="connsiteX8" fmla="*/ 41773 w 101554"/>
                <a:gd name="connsiteY8" fmla="*/ 56201 h 113557"/>
                <a:gd name="connsiteX9" fmla="*/ 58857 w 101554"/>
                <a:gd name="connsiteY9" fmla="*/ 57769 h 113557"/>
                <a:gd name="connsiteX10" fmla="*/ 86008 w 101554"/>
                <a:gd name="connsiteY10" fmla="*/ 55954 h 113557"/>
                <a:gd name="connsiteX11" fmla="*/ 93600 w 101554"/>
                <a:gd name="connsiteY11" fmla="*/ 56201 h 113557"/>
                <a:gd name="connsiteX12" fmla="*/ 95251 w 101554"/>
                <a:gd name="connsiteY12" fmla="*/ 60658 h 113557"/>
                <a:gd name="connsiteX13" fmla="*/ 96241 w 101554"/>
                <a:gd name="connsiteY13" fmla="*/ 62638 h 113557"/>
                <a:gd name="connsiteX14" fmla="*/ 90052 w 101554"/>
                <a:gd name="connsiteY14" fmla="*/ 70974 h 113557"/>
                <a:gd name="connsiteX15" fmla="*/ 59682 w 101554"/>
                <a:gd name="connsiteY15" fmla="*/ 72129 h 113557"/>
                <a:gd name="connsiteX16" fmla="*/ 56958 w 101554"/>
                <a:gd name="connsiteY16" fmla="*/ 72211 h 113557"/>
                <a:gd name="connsiteX17" fmla="*/ 38968 w 101554"/>
                <a:gd name="connsiteY17" fmla="*/ 72376 h 113557"/>
                <a:gd name="connsiteX18" fmla="*/ 20647 w 101554"/>
                <a:gd name="connsiteY18" fmla="*/ 70891 h 113557"/>
                <a:gd name="connsiteX19" fmla="*/ 18253 w 101554"/>
                <a:gd name="connsiteY19" fmla="*/ 72789 h 113557"/>
                <a:gd name="connsiteX20" fmla="*/ 17098 w 101554"/>
                <a:gd name="connsiteY20" fmla="*/ 77493 h 113557"/>
                <a:gd name="connsiteX21" fmla="*/ 19326 w 101554"/>
                <a:gd name="connsiteY21" fmla="*/ 82280 h 113557"/>
                <a:gd name="connsiteX22" fmla="*/ 35997 w 101554"/>
                <a:gd name="connsiteY22" fmla="*/ 91770 h 113557"/>
                <a:gd name="connsiteX23" fmla="*/ 38060 w 101554"/>
                <a:gd name="connsiteY23" fmla="*/ 91770 h 113557"/>
                <a:gd name="connsiteX24" fmla="*/ 76105 w 101554"/>
                <a:gd name="connsiteY24" fmla="*/ 98537 h 113557"/>
                <a:gd name="connsiteX25" fmla="*/ 81221 w 101554"/>
                <a:gd name="connsiteY25" fmla="*/ 99198 h 113557"/>
                <a:gd name="connsiteX26" fmla="*/ 80726 w 101554"/>
                <a:gd name="connsiteY26" fmla="*/ 101509 h 113557"/>
                <a:gd name="connsiteX27" fmla="*/ 80314 w 101554"/>
                <a:gd name="connsiteY27" fmla="*/ 101509 h 113557"/>
                <a:gd name="connsiteX28" fmla="*/ 81139 w 101554"/>
                <a:gd name="connsiteY28" fmla="*/ 102004 h 113557"/>
                <a:gd name="connsiteX29" fmla="*/ 79241 w 101554"/>
                <a:gd name="connsiteY29" fmla="*/ 113557 h 113557"/>
                <a:gd name="connsiteX30" fmla="*/ 52915 w 101554"/>
                <a:gd name="connsiteY30" fmla="*/ 111412 h 113557"/>
                <a:gd name="connsiteX31" fmla="*/ 49614 w 101554"/>
                <a:gd name="connsiteY31" fmla="*/ 110999 h 113557"/>
                <a:gd name="connsiteX32" fmla="*/ 12146 w 101554"/>
                <a:gd name="connsiteY32" fmla="*/ 95649 h 113557"/>
                <a:gd name="connsiteX33" fmla="*/ 180 w 101554"/>
                <a:gd name="connsiteY33" fmla="*/ 70726 h 113557"/>
                <a:gd name="connsiteX34" fmla="*/ 3811 w 101554"/>
                <a:gd name="connsiteY34" fmla="*/ 61648 h 113557"/>
                <a:gd name="connsiteX35" fmla="*/ 3398 w 101554"/>
                <a:gd name="connsiteY35" fmla="*/ 55458 h 113557"/>
                <a:gd name="connsiteX36" fmla="*/ 345 w 101554"/>
                <a:gd name="connsiteY36" fmla="*/ 43327 h 113557"/>
                <a:gd name="connsiteX37" fmla="*/ 840 w 101554"/>
                <a:gd name="connsiteY37" fmla="*/ 42914 h 113557"/>
                <a:gd name="connsiteX38" fmla="*/ 32448 w 101554"/>
                <a:gd name="connsiteY38" fmla="*/ 29050 h 113557"/>
                <a:gd name="connsiteX39" fmla="*/ 45157 w 101554"/>
                <a:gd name="connsiteY39" fmla="*/ 28967 h 113557"/>
                <a:gd name="connsiteX40" fmla="*/ 46560 w 101554"/>
                <a:gd name="connsiteY40" fmla="*/ 28142 h 113557"/>
                <a:gd name="connsiteX41" fmla="*/ 45817 w 101554"/>
                <a:gd name="connsiteY41" fmla="*/ 26739 h 113557"/>
                <a:gd name="connsiteX42" fmla="*/ 41526 w 101554"/>
                <a:gd name="connsiteY42" fmla="*/ 25501 h 113557"/>
                <a:gd name="connsiteX43" fmla="*/ 28404 w 101554"/>
                <a:gd name="connsiteY43" fmla="*/ 20797 h 113557"/>
                <a:gd name="connsiteX44" fmla="*/ 19326 w 101554"/>
                <a:gd name="connsiteY44" fmla="*/ 13947 h 113557"/>
                <a:gd name="connsiteX45" fmla="*/ 13879 w 101554"/>
                <a:gd name="connsiteY45" fmla="*/ 660 h 113557"/>
                <a:gd name="connsiteX46" fmla="*/ 25516 w 101554"/>
                <a:gd name="connsiteY46" fmla="*/ 0 h 113557"/>
                <a:gd name="connsiteX47" fmla="*/ 27249 w 101554"/>
                <a:gd name="connsiteY47" fmla="*/ 3136 h 113557"/>
                <a:gd name="connsiteX48" fmla="*/ 42846 w 101554"/>
                <a:gd name="connsiteY48" fmla="*/ 12709 h 113557"/>
                <a:gd name="connsiteX49" fmla="*/ 74042 w 101554"/>
                <a:gd name="connsiteY49" fmla="*/ 22035 h 113557"/>
                <a:gd name="connsiteX50" fmla="*/ 89804 w 101554"/>
                <a:gd name="connsiteY50" fmla="*/ 25336 h 113557"/>
                <a:gd name="connsiteX51" fmla="*/ 97562 w 101554"/>
                <a:gd name="connsiteY51" fmla="*/ 27316 h 113557"/>
                <a:gd name="connsiteX52" fmla="*/ 101523 w 101554"/>
                <a:gd name="connsiteY52" fmla="*/ 34744 h 11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1554" h="113557">
                  <a:moveTo>
                    <a:pt x="101358" y="34909"/>
                  </a:moveTo>
                  <a:cubicBezTo>
                    <a:pt x="101358" y="35652"/>
                    <a:pt x="101358" y="36477"/>
                    <a:pt x="101358" y="37220"/>
                  </a:cubicBezTo>
                  <a:cubicBezTo>
                    <a:pt x="101028" y="41264"/>
                    <a:pt x="100203" y="42007"/>
                    <a:pt x="95416" y="42089"/>
                  </a:cubicBezTo>
                  <a:cubicBezTo>
                    <a:pt x="83945" y="42172"/>
                    <a:pt x="72556" y="40026"/>
                    <a:pt x="61332" y="40273"/>
                  </a:cubicBezTo>
                  <a:cubicBezTo>
                    <a:pt x="52915" y="40438"/>
                    <a:pt x="44414" y="40604"/>
                    <a:pt x="35914" y="40851"/>
                  </a:cubicBezTo>
                  <a:cubicBezTo>
                    <a:pt x="30632" y="41016"/>
                    <a:pt x="25846" y="41924"/>
                    <a:pt x="21472" y="44400"/>
                  </a:cubicBezTo>
                  <a:cubicBezTo>
                    <a:pt x="19326" y="45638"/>
                    <a:pt x="17923" y="50011"/>
                    <a:pt x="19904" y="50837"/>
                  </a:cubicBezTo>
                  <a:cubicBezTo>
                    <a:pt x="23370" y="52322"/>
                    <a:pt x="25928" y="55129"/>
                    <a:pt x="30550" y="54963"/>
                  </a:cubicBezTo>
                  <a:cubicBezTo>
                    <a:pt x="34264" y="54881"/>
                    <a:pt x="38060" y="55788"/>
                    <a:pt x="41773" y="56201"/>
                  </a:cubicBezTo>
                  <a:cubicBezTo>
                    <a:pt x="47468" y="56779"/>
                    <a:pt x="53162" y="57934"/>
                    <a:pt x="58857" y="57769"/>
                  </a:cubicBezTo>
                  <a:cubicBezTo>
                    <a:pt x="67935" y="57604"/>
                    <a:pt x="76930" y="56531"/>
                    <a:pt x="86008" y="55954"/>
                  </a:cubicBezTo>
                  <a:cubicBezTo>
                    <a:pt x="88566" y="55788"/>
                    <a:pt x="91372" y="55541"/>
                    <a:pt x="93600" y="56201"/>
                  </a:cubicBezTo>
                  <a:cubicBezTo>
                    <a:pt x="94673" y="56531"/>
                    <a:pt x="94673" y="59172"/>
                    <a:pt x="95251" y="60658"/>
                  </a:cubicBezTo>
                  <a:cubicBezTo>
                    <a:pt x="95499" y="61318"/>
                    <a:pt x="95911" y="61978"/>
                    <a:pt x="96241" y="62638"/>
                  </a:cubicBezTo>
                  <a:cubicBezTo>
                    <a:pt x="98717" y="67425"/>
                    <a:pt x="96159" y="70726"/>
                    <a:pt x="90052" y="70974"/>
                  </a:cubicBezTo>
                  <a:cubicBezTo>
                    <a:pt x="79901" y="71304"/>
                    <a:pt x="69833" y="71716"/>
                    <a:pt x="59682" y="72129"/>
                  </a:cubicBezTo>
                  <a:cubicBezTo>
                    <a:pt x="58774" y="72129"/>
                    <a:pt x="57784" y="72046"/>
                    <a:pt x="56958" y="72211"/>
                  </a:cubicBezTo>
                  <a:cubicBezTo>
                    <a:pt x="50934" y="73944"/>
                    <a:pt x="45075" y="73449"/>
                    <a:pt x="38968" y="72376"/>
                  </a:cubicBezTo>
                  <a:cubicBezTo>
                    <a:pt x="33026" y="71386"/>
                    <a:pt x="26754" y="71386"/>
                    <a:pt x="20647" y="70891"/>
                  </a:cubicBezTo>
                  <a:cubicBezTo>
                    <a:pt x="18748" y="70726"/>
                    <a:pt x="18336" y="71304"/>
                    <a:pt x="18253" y="72789"/>
                  </a:cubicBezTo>
                  <a:cubicBezTo>
                    <a:pt x="18171" y="74357"/>
                    <a:pt x="16933" y="76008"/>
                    <a:pt x="17098" y="77493"/>
                  </a:cubicBezTo>
                  <a:cubicBezTo>
                    <a:pt x="17263" y="79144"/>
                    <a:pt x="18006" y="81867"/>
                    <a:pt x="19326" y="82280"/>
                  </a:cubicBezTo>
                  <a:cubicBezTo>
                    <a:pt x="25681" y="84095"/>
                    <a:pt x="29229" y="89130"/>
                    <a:pt x="35997" y="91770"/>
                  </a:cubicBezTo>
                  <a:cubicBezTo>
                    <a:pt x="36739" y="91770"/>
                    <a:pt x="37565" y="91523"/>
                    <a:pt x="38060" y="91770"/>
                  </a:cubicBezTo>
                  <a:cubicBezTo>
                    <a:pt x="49861" y="97382"/>
                    <a:pt x="63231" y="97382"/>
                    <a:pt x="76105" y="98537"/>
                  </a:cubicBezTo>
                  <a:cubicBezTo>
                    <a:pt x="77838" y="98703"/>
                    <a:pt x="79488" y="98950"/>
                    <a:pt x="81221" y="99198"/>
                  </a:cubicBezTo>
                  <a:lnTo>
                    <a:pt x="80726" y="101509"/>
                  </a:lnTo>
                  <a:cubicBezTo>
                    <a:pt x="80726" y="101509"/>
                    <a:pt x="80479" y="101509"/>
                    <a:pt x="80314" y="101509"/>
                  </a:cubicBezTo>
                  <a:cubicBezTo>
                    <a:pt x="80644" y="101673"/>
                    <a:pt x="80891" y="101839"/>
                    <a:pt x="81139" y="102004"/>
                  </a:cubicBezTo>
                  <a:lnTo>
                    <a:pt x="79241" y="113557"/>
                  </a:lnTo>
                  <a:cubicBezTo>
                    <a:pt x="70493" y="112567"/>
                    <a:pt x="61663" y="112072"/>
                    <a:pt x="52915" y="111412"/>
                  </a:cubicBezTo>
                  <a:cubicBezTo>
                    <a:pt x="51842" y="111329"/>
                    <a:pt x="50604" y="111329"/>
                    <a:pt x="49614" y="110999"/>
                  </a:cubicBezTo>
                  <a:cubicBezTo>
                    <a:pt x="36327" y="107285"/>
                    <a:pt x="23618" y="102994"/>
                    <a:pt x="12146" y="95649"/>
                  </a:cubicBezTo>
                  <a:cubicBezTo>
                    <a:pt x="1583" y="88799"/>
                    <a:pt x="-728" y="80464"/>
                    <a:pt x="180" y="70726"/>
                  </a:cubicBezTo>
                  <a:cubicBezTo>
                    <a:pt x="427" y="67590"/>
                    <a:pt x="1583" y="64124"/>
                    <a:pt x="3811" y="61648"/>
                  </a:cubicBezTo>
                  <a:cubicBezTo>
                    <a:pt x="6204" y="58924"/>
                    <a:pt x="5957" y="57604"/>
                    <a:pt x="3398" y="55458"/>
                  </a:cubicBezTo>
                  <a:cubicBezTo>
                    <a:pt x="-728" y="52075"/>
                    <a:pt x="3233" y="47041"/>
                    <a:pt x="345" y="43327"/>
                  </a:cubicBezTo>
                  <a:cubicBezTo>
                    <a:pt x="345" y="43327"/>
                    <a:pt x="675" y="43079"/>
                    <a:pt x="840" y="42914"/>
                  </a:cubicBezTo>
                  <a:cubicBezTo>
                    <a:pt x="9010" y="34579"/>
                    <a:pt x="19574" y="29957"/>
                    <a:pt x="32448" y="29050"/>
                  </a:cubicBezTo>
                  <a:cubicBezTo>
                    <a:pt x="36657" y="28720"/>
                    <a:pt x="40866" y="29050"/>
                    <a:pt x="45157" y="28967"/>
                  </a:cubicBezTo>
                  <a:cubicBezTo>
                    <a:pt x="45652" y="28967"/>
                    <a:pt x="46478" y="28472"/>
                    <a:pt x="46560" y="28142"/>
                  </a:cubicBezTo>
                  <a:cubicBezTo>
                    <a:pt x="46643" y="27729"/>
                    <a:pt x="46312" y="26904"/>
                    <a:pt x="45817" y="26739"/>
                  </a:cubicBezTo>
                  <a:cubicBezTo>
                    <a:pt x="44414" y="26244"/>
                    <a:pt x="42929" y="25996"/>
                    <a:pt x="41526" y="25501"/>
                  </a:cubicBezTo>
                  <a:cubicBezTo>
                    <a:pt x="37152" y="24016"/>
                    <a:pt x="32530" y="22695"/>
                    <a:pt x="28404" y="20797"/>
                  </a:cubicBezTo>
                  <a:cubicBezTo>
                    <a:pt x="24855" y="19146"/>
                    <a:pt x="20481" y="17826"/>
                    <a:pt x="19326" y="13947"/>
                  </a:cubicBezTo>
                  <a:cubicBezTo>
                    <a:pt x="17923" y="9408"/>
                    <a:pt x="14787" y="5530"/>
                    <a:pt x="13879" y="660"/>
                  </a:cubicBezTo>
                  <a:lnTo>
                    <a:pt x="25516" y="0"/>
                  </a:lnTo>
                  <a:cubicBezTo>
                    <a:pt x="25763" y="990"/>
                    <a:pt x="26258" y="2063"/>
                    <a:pt x="27249" y="3136"/>
                  </a:cubicBezTo>
                  <a:cubicBezTo>
                    <a:pt x="31375" y="7428"/>
                    <a:pt x="36822" y="10646"/>
                    <a:pt x="42846" y="12709"/>
                  </a:cubicBezTo>
                  <a:cubicBezTo>
                    <a:pt x="53080" y="16175"/>
                    <a:pt x="63561" y="19146"/>
                    <a:pt x="74042" y="22035"/>
                  </a:cubicBezTo>
                  <a:cubicBezTo>
                    <a:pt x="79158" y="23438"/>
                    <a:pt x="84440" y="24758"/>
                    <a:pt x="89804" y="25336"/>
                  </a:cubicBezTo>
                  <a:cubicBezTo>
                    <a:pt x="94921" y="25831"/>
                    <a:pt x="94508" y="26244"/>
                    <a:pt x="97562" y="27316"/>
                  </a:cubicBezTo>
                  <a:cubicBezTo>
                    <a:pt x="102431" y="28967"/>
                    <a:pt x="101441" y="31856"/>
                    <a:pt x="101523" y="3474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9" name="フリーフォーム: 図形 158">
              <a:extLst>
                <a:ext uri="{FF2B5EF4-FFF2-40B4-BE49-F238E27FC236}">
                  <a16:creationId xmlns:a16="http://schemas.microsoft.com/office/drawing/2014/main" id="{CEE995DC-9602-9F0F-6108-840A367914A5}"/>
                </a:ext>
              </a:extLst>
            </p:cNvPr>
            <p:cNvSpPr/>
            <p:nvPr/>
          </p:nvSpPr>
          <p:spPr>
            <a:xfrm>
              <a:off x="3016006" y="5224788"/>
              <a:ext cx="1320" cy="413"/>
            </a:xfrm>
            <a:custGeom>
              <a:avLst/>
              <a:gdLst>
                <a:gd name="connsiteX0" fmla="*/ 0 w 1320"/>
                <a:gd name="connsiteY0" fmla="*/ 0 h 413"/>
                <a:gd name="connsiteX1" fmla="*/ 1320 w 1320"/>
                <a:gd name="connsiteY1" fmla="*/ 413 h 413"/>
                <a:gd name="connsiteX2" fmla="*/ 0 w 1320"/>
                <a:gd name="connsiteY2" fmla="*/ 0 h 413"/>
              </a:gdLst>
              <a:ahLst/>
              <a:cxnLst>
                <a:cxn ang="0">
                  <a:pos x="connsiteX0" y="connsiteY0"/>
                </a:cxn>
                <a:cxn ang="0">
                  <a:pos x="connsiteX1" y="connsiteY1"/>
                </a:cxn>
                <a:cxn ang="0">
                  <a:pos x="connsiteX2" y="connsiteY2"/>
                </a:cxn>
              </a:cxnLst>
              <a:rect l="l" t="t" r="r" b="b"/>
              <a:pathLst>
                <a:path w="1320" h="413">
                  <a:moveTo>
                    <a:pt x="0" y="0"/>
                  </a:moveTo>
                  <a:cubicBezTo>
                    <a:pt x="413" y="0"/>
                    <a:pt x="908" y="165"/>
                    <a:pt x="1320" y="413"/>
                  </a:cubicBezTo>
                  <a:cubicBezTo>
                    <a:pt x="908" y="413"/>
                    <a:pt x="413" y="413"/>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pic>
        <p:nvPicPr>
          <p:cNvPr id="160" name="グラフィックス 159">
            <a:extLst>
              <a:ext uri="{FF2B5EF4-FFF2-40B4-BE49-F238E27FC236}">
                <a16:creationId xmlns:a16="http://schemas.microsoft.com/office/drawing/2014/main" id="{095CDD7D-63DB-4898-9DA5-28EB8039DAA4}"/>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745453" y="1471728"/>
            <a:ext cx="1080121" cy="1825343"/>
          </a:xfrm>
          <a:prstGeom prst="rect">
            <a:avLst/>
          </a:prstGeom>
        </p:spPr>
      </p:pic>
      <p:pic>
        <p:nvPicPr>
          <p:cNvPr id="162" name="グラフィックス 161">
            <a:extLst>
              <a:ext uri="{FF2B5EF4-FFF2-40B4-BE49-F238E27FC236}">
                <a16:creationId xmlns:a16="http://schemas.microsoft.com/office/drawing/2014/main" id="{44EE959D-5288-82A4-D2D3-E6F2958E0BF0}"/>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0014207" y="1412776"/>
            <a:ext cx="1122353" cy="2020235"/>
          </a:xfrm>
          <a:prstGeom prst="rect">
            <a:avLst/>
          </a:prstGeom>
        </p:spPr>
      </p:pic>
      <p:pic>
        <p:nvPicPr>
          <p:cNvPr id="163" name="図 162">
            <a:extLst>
              <a:ext uri="{FF2B5EF4-FFF2-40B4-BE49-F238E27FC236}">
                <a16:creationId xmlns:a16="http://schemas.microsoft.com/office/drawing/2014/main" id="{2CC13631-A638-4D2A-944E-0D511B3B0A3E}"/>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1059458" y="5618284"/>
            <a:ext cx="931215" cy="931215"/>
          </a:xfrm>
          <a:prstGeom prst="rect">
            <a:avLst/>
          </a:prstGeom>
        </p:spPr>
      </p:pic>
      <p:sp>
        <p:nvSpPr>
          <p:cNvPr id="9" name="吹き出し: 下矢印 8">
            <a:extLst>
              <a:ext uri="{FF2B5EF4-FFF2-40B4-BE49-F238E27FC236}">
                <a16:creationId xmlns:a16="http://schemas.microsoft.com/office/drawing/2014/main" id="{DF9CB3FC-B763-40DC-A33F-EAD42EEE7CE0}"/>
              </a:ext>
            </a:extLst>
          </p:cNvPr>
          <p:cNvSpPr/>
          <p:nvPr/>
        </p:nvSpPr>
        <p:spPr>
          <a:xfrm>
            <a:off x="10961373" y="4741462"/>
            <a:ext cx="1065378" cy="781846"/>
          </a:xfrm>
          <a:prstGeom prst="downArrowCallout">
            <a:avLst/>
          </a:prstGeom>
        </p:spPr>
        <p:style>
          <a:lnRef idx="1">
            <a:schemeClr val="accent5"/>
          </a:lnRef>
          <a:fillRef idx="3">
            <a:schemeClr val="accent5"/>
          </a:fillRef>
          <a:effectRef idx="2">
            <a:schemeClr val="accent5"/>
          </a:effectRef>
          <a:fontRef idx="minor">
            <a:schemeClr val="lt1"/>
          </a:fontRef>
        </p:style>
        <p:txBody>
          <a:bodyPr rtlCol="0" anchor="ctr"/>
          <a:lstStyle/>
          <a:p>
            <a:pPr algn="ctr"/>
            <a:r>
              <a:rPr kumimoji="1" lang="ja-JP" altLang="en-US" sz="1200" dirty="0"/>
              <a:t>モニ２資料はこちら</a:t>
            </a:r>
          </a:p>
        </p:txBody>
      </p:sp>
      <p:pic>
        <p:nvPicPr>
          <p:cNvPr id="164" name="グラフィックス 163">
            <a:extLst>
              <a:ext uri="{FF2B5EF4-FFF2-40B4-BE49-F238E27FC236}">
                <a16:creationId xmlns:a16="http://schemas.microsoft.com/office/drawing/2014/main" id="{B10D2AE0-8359-A68A-D1D2-89A77929BD57}"/>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007450" y="1168974"/>
            <a:ext cx="4520598" cy="820648"/>
          </a:xfrm>
          <a:prstGeom prst="rect">
            <a:avLst/>
          </a:prstGeom>
        </p:spPr>
      </p:pic>
      <p:sp>
        <p:nvSpPr>
          <p:cNvPr id="166" name="テキスト ボックス 165">
            <a:extLst>
              <a:ext uri="{FF2B5EF4-FFF2-40B4-BE49-F238E27FC236}">
                <a16:creationId xmlns:a16="http://schemas.microsoft.com/office/drawing/2014/main" id="{C637F4DE-8DE2-01FB-3670-FCA3093B3ABB}"/>
              </a:ext>
            </a:extLst>
          </p:cNvPr>
          <p:cNvSpPr txBox="1"/>
          <p:nvPr/>
        </p:nvSpPr>
        <p:spPr>
          <a:xfrm>
            <a:off x="2250568" y="1349271"/>
            <a:ext cx="4205472" cy="369332"/>
          </a:xfrm>
          <a:prstGeom prst="rect">
            <a:avLst/>
          </a:prstGeom>
          <a:noFill/>
        </p:spPr>
        <p:txBody>
          <a:bodyPr wrap="square">
            <a:spAutoFit/>
          </a:bodyPr>
          <a:lstStyle/>
          <a:p>
            <a:pPr algn="ctr"/>
            <a:r>
              <a:rPr kumimoji="1" lang="en-US" altLang="ja-JP" dirty="0">
                <a:solidFill>
                  <a:schemeClr val="tx1"/>
                </a:solidFill>
              </a:rPr>
              <a:t>QMS</a:t>
            </a:r>
            <a:r>
              <a:rPr kumimoji="1" lang="ja-JP" altLang="en-US" dirty="0">
                <a:solidFill>
                  <a:schemeClr val="tx1"/>
                </a:solidFill>
              </a:rPr>
              <a:t>について、もう少し勉強せなあかん</a:t>
            </a:r>
            <a:r>
              <a:rPr kumimoji="1" lang="en-US" altLang="ja-JP" dirty="0">
                <a:solidFill>
                  <a:schemeClr val="tx1"/>
                </a:solidFill>
              </a:rPr>
              <a:t>…</a:t>
            </a:r>
            <a:endParaRPr kumimoji="1" lang="ja-JP" altLang="en-US" dirty="0">
              <a:solidFill>
                <a:schemeClr val="tx1"/>
              </a:solidFill>
            </a:endParaRPr>
          </a:p>
        </p:txBody>
      </p:sp>
      <p:pic>
        <p:nvPicPr>
          <p:cNvPr id="167" name="グラフィックス 166">
            <a:extLst>
              <a:ext uri="{FF2B5EF4-FFF2-40B4-BE49-F238E27FC236}">
                <a16:creationId xmlns:a16="http://schemas.microsoft.com/office/drawing/2014/main" id="{84715D52-E1AA-EA1D-FF54-7C14220CDECD}"/>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082178" y="2833701"/>
            <a:ext cx="4445870" cy="820648"/>
          </a:xfrm>
          <a:prstGeom prst="rect">
            <a:avLst/>
          </a:prstGeom>
        </p:spPr>
      </p:pic>
      <p:sp>
        <p:nvSpPr>
          <p:cNvPr id="169" name="テキスト ボックス 168">
            <a:extLst>
              <a:ext uri="{FF2B5EF4-FFF2-40B4-BE49-F238E27FC236}">
                <a16:creationId xmlns:a16="http://schemas.microsoft.com/office/drawing/2014/main" id="{44D2F510-DFFC-E12E-494A-F1C9085A60FE}"/>
              </a:ext>
            </a:extLst>
          </p:cNvPr>
          <p:cNvSpPr txBox="1"/>
          <p:nvPr/>
        </p:nvSpPr>
        <p:spPr>
          <a:xfrm>
            <a:off x="2226704" y="2917587"/>
            <a:ext cx="4191789" cy="646331"/>
          </a:xfrm>
          <a:prstGeom prst="rect">
            <a:avLst/>
          </a:prstGeom>
          <a:noFill/>
        </p:spPr>
        <p:txBody>
          <a:bodyPr wrap="square">
            <a:spAutoFit/>
          </a:bodyPr>
          <a:lstStyle/>
          <a:p>
            <a:pPr algn="ctr"/>
            <a:r>
              <a:rPr kumimoji="1" lang="ja-JP" altLang="en-US" dirty="0">
                <a:solidFill>
                  <a:schemeClr val="tx1"/>
                </a:solidFill>
              </a:rPr>
              <a:t>読んだけど、ちょっとハイレベル</a:t>
            </a:r>
            <a:r>
              <a:rPr kumimoji="1" lang="en-US" altLang="ja-JP" dirty="0">
                <a:solidFill>
                  <a:schemeClr val="tx1"/>
                </a:solidFill>
              </a:rPr>
              <a:t>…</a:t>
            </a:r>
          </a:p>
          <a:p>
            <a:pPr algn="ctr"/>
            <a:r>
              <a:rPr kumimoji="1" lang="ja-JP" altLang="en-US" dirty="0">
                <a:solidFill>
                  <a:schemeClr val="tx1"/>
                </a:solidFill>
              </a:rPr>
              <a:t>モニ２の資料が、ええんちゃう！</a:t>
            </a:r>
          </a:p>
        </p:txBody>
      </p:sp>
      <p:pic>
        <p:nvPicPr>
          <p:cNvPr id="170" name="グラフィックス 169">
            <a:extLst>
              <a:ext uri="{FF2B5EF4-FFF2-40B4-BE49-F238E27FC236}">
                <a16:creationId xmlns:a16="http://schemas.microsoft.com/office/drawing/2014/main" id="{BD139E1E-2ABC-BC2C-A895-0E4B9B424A72}"/>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207568" y="4516075"/>
            <a:ext cx="4595999" cy="675044"/>
          </a:xfrm>
          <a:prstGeom prst="rect">
            <a:avLst/>
          </a:prstGeom>
        </p:spPr>
      </p:pic>
      <p:sp>
        <p:nvSpPr>
          <p:cNvPr id="172" name="テキスト ボックス 171">
            <a:extLst>
              <a:ext uri="{FF2B5EF4-FFF2-40B4-BE49-F238E27FC236}">
                <a16:creationId xmlns:a16="http://schemas.microsoft.com/office/drawing/2014/main" id="{9E83A190-0A79-41D3-7E0C-5E7A9CF06E9A}"/>
              </a:ext>
            </a:extLst>
          </p:cNvPr>
          <p:cNvSpPr txBox="1"/>
          <p:nvPr/>
        </p:nvSpPr>
        <p:spPr>
          <a:xfrm>
            <a:off x="2339072" y="4653136"/>
            <a:ext cx="4404831" cy="369332"/>
          </a:xfrm>
          <a:prstGeom prst="rect">
            <a:avLst/>
          </a:prstGeom>
          <a:noFill/>
        </p:spPr>
        <p:txBody>
          <a:bodyPr wrap="square">
            <a:spAutoFit/>
          </a:bodyPr>
          <a:lstStyle/>
          <a:p>
            <a:pPr algn="ctr"/>
            <a:r>
              <a:rPr kumimoji="1" lang="en-US" altLang="ja-JP" dirty="0">
                <a:solidFill>
                  <a:schemeClr val="tx1"/>
                </a:solidFill>
              </a:rPr>
              <a:t>SOP</a:t>
            </a:r>
            <a:r>
              <a:rPr kumimoji="1" lang="ja-JP" altLang="en-US" dirty="0">
                <a:solidFill>
                  <a:schemeClr val="tx1"/>
                </a:solidFill>
              </a:rPr>
              <a:t>や運用マニュアルもみんなで作らんとね</a:t>
            </a:r>
          </a:p>
        </p:txBody>
      </p:sp>
      <p:pic>
        <p:nvPicPr>
          <p:cNvPr id="174" name="グラフィックス 173">
            <a:extLst>
              <a:ext uri="{FF2B5EF4-FFF2-40B4-BE49-F238E27FC236}">
                <a16:creationId xmlns:a16="http://schemas.microsoft.com/office/drawing/2014/main" id="{37BA6AFF-7AA6-0D80-4708-34815F9FCE64}"/>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2218516" y="5524459"/>
            <a:ext cx="3124200" cy="623056"/>
          </a:xfrm>
          <a:prstGeom prst="rect">
            <a:avLst/>
          </a:prstGeom>
        </p:spPr>
      </p:pic>
      <p:sp>
        <p:nvSpPr>
          <p:cNvPr id="176" name="テキスト ボックス 175">
            <a:extLst>
              <a:ext uri="{FF2B5EF4-FFF2-40B4-BE49-F238E27FC236}">
                <a16:creationId xmlns:a16="http://schemas.microsoft.com/office/drawing/2014/main" id="{5C8249A0-F115-B0F6-98B1-2A6141FE3190}"/>
              </a:ext>
            </a:extLst>
          </p:cNvPr>
          <p:cNvSpPr txBox="1"/>
          <p:nvPr/>
        </p:nvSpPr>
        <p:spPr>
          <a:xfrm>
            <a:off x="2660785" y="5660077"/>
            <a:ext cx="2458209" cy="369332"/>
          </a:xfrm>
          <a:prstGeom prst="rect">
            <a:avLst/>
          </a:prstGeom>
          <a:noFill/>
        </p:spPr>
        <p:txBody>
          <a:bodyPr wrap="square">
            <a:spAutoFit/>
          </a:bodyPr>
          <a:lstStyle/>
          <a:p>
            <a:pPr algn="ctr"/>
            <a:r>
              <a:rPr kumimoji="1" lang="ja-JP" altLang="en-US" dirty="0">
                <a:solidFill>
                  <a:schemeClr val="tx1"/>
                </a:solidFill>
              </a:rPr>
              <a:t>少しづづ頑張ろか～</a:t>
            </a:r>
          </a:p>
        </p:txBody>
      </p:sp>
      <p:pic>
        <p:nvPicPr>
          <p:cNvPr id="178" name="グラフィックス 177">
            <a:extLst>
              <a:ext uri="{FF2B5EF4-FFF2-40B4-BE49-F238E27FC236}">
                <a16:creationId xmlns:a16="http://schemas.microsoft.com/office/drawing/2014/main" id="{0B30AB45-1F1D-D3C4-E9A5-FD28F2740B86}"/>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3095156" y="2042682"/>
            <a:ext cx="6785303" cy="775132"/>
          </a:xfrm>
          <a:prstGeom prst="rect">
            <a:avLst/>
          </a:prstGeom>
        </p:spPr>
      </p:pic>
      <p:sp>
        <p:nvSpPr>
          <p:cNvPr id="180" name="テキスト ボックス 179">
            <a:extLst>
              <a:ext uri="{FF2B5EF4-FFF2-40B4-BE49-F238E27FC236}">
                <a16:creationId xmlns:a16="http://schemas.microsoft.com/office/drawing/2014/main" id="{626AF10E-52C7-7867-9BD1-31EC666DF198}"/>
              </a:ext>
            </a:extLst>
          </p:cNvPr>
          <p:cNvSpPr txBox="1"/>
          <p:nvPr/>
        </p:nvSpPr>
        <p:spPr>
          <a:xfrm>
            <a:off x="3227879" y="2081761"/>
            <a:ext cx="6323895" cy="646331"/>
          </a:xfrm>
          <a:prstGeom prst="rect">
            <a:avLst/>
          </a:prstGeom>
          <a:noFill/>
        </p:spPr>
        <p:txBody>
          <a:bodyPr wrap="square">
            <a:spAutoFit/>
          </a:bodyPr>
          <a:lstStyle/>
          <a:p>
            <a:pPr algn="ctr"/>
            <a:r>
              <a:rPr kumimoji="1" lang="ja-JP" altLang="en-US" dirty="0">
                <a:solidFill>
                  <a:schemeClr val="tx1"/>
                </a:solidFill>
              </a:rPr>
              <a:t>いろんな資料あるけど、いまいちピンとこえへん</a:t>
            </a:r>
            <a:endParaRPr kumimoji="1" lang="en-US" altLang="ja-JP" dirty="0">
              <a:solidFill>
                <a:schemeClr val="tx1"/>
              </a:solidFill>
            </a:endParaRPr>
          </a:p>
          <a:p>
            <a:pPr algn="ctr"/>
            <a:r>
              <a:rPr kumimoji="1" lang="ja-JP" altLang="en-US" dirty="0">
                <a:solidFill>
                  <a:schemeClr val="tx1"/>
                </a:solidFill>
              </a:rPr>
              <a:t>製薬協の「医療機関で行う臨床試験のプロセス管理」 読んだ</a:t>
            </a:r>
            <a:r>
              <a:rPr kumimoji="1" lang="en-US" altLang="ja-JP" dirty="0">
                <a:solidFill>
                  <a:schemeClr val="tx1"/>
                </a:solidFill>
              </a:rPr>
              <a:t>??</a:t>
            </a:r>
          </a:p>
        </p:txBody>
      </p:sp>
      <p:pic>
        <p:nvPicPr>
          <p:cNvPr id="181" name="グラフィックス 180">
            <a:extLst>
              <a:ext uri="{FF2B5EF4-FFF2-40B4-BE49-F238E27FC236}">
                <a16:creationId xmlns:a16="http://schemas.microsoft.com/office/drawing/2014/main" id="{BED35F17-5E6A-F4FC-96E9-BD746B256BE5}"/>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4151784" y="3672624"/>
            <a:ext cx="5060147" cy="775132"/>
          </a:xfrm>
          <a:prstGeom prst="rect">
            <a:avLst/>
          </a:prstGeom>
        </p:spPr>
      </p:pic>
      <p:sp>
        <p:nvSpPr>
          <p:cNvPr id="183" name="テキスト ボックス 182">
            <a:extLst>
              <a:ext uri="{FF2B5EF4-FFF2-40B4-BE49-F238E27FC236}">
                <a16:creationId xmlns:a16="http://schemas.microsoft.com/office/drawing/2014/main" id="{19B30771-DCB8-3873-8648-F2318CA115C0}"/>
              </a:ext>
            </a:extLst>
          </p:cNvPr>
          <p:cNvSpPr txBox="1"/>
          <p:nvPr/>
        </p:nvSpPr>
        <p:spPr>
          <a:xfrm>
            <a:off x="4322598" y="3699833"/>
            <a:ext cx="4695263" cy="646331"/>
          </a:xfrm>
          <a:prstGeom prst="rect">
            <a:avLst/>
          </a:prstGeom>
          <a:noFill/>
        </p:spPr>
        <p:txBody>
          <a:bodyPr wrap="square">
            <a:spAutoFit/>
          </a:bodyPr>
          <a:lstStyle/>
          <a:p>
            <a:pPr algn="ctr"/>
            <a:r>
              <a:rPr lang="ja-JP" altLang="en-US" dirty="0">
                <a:solidFill>
                  <a:schemeClr val="tx1"/>
                </a:solidFill>
              </a:rPr>
              <a:t>そやね、最初はコンパクトなんがいいね</a:t>
            </a:r>
            <a:endParaRPr kumimoji="1" lang="en-US" altLang="ja-JP" dirty="0">
              <a:solidFill>
                <a:schemeClr val="tx1"/>
              </a:solidFill>
            </a:endParaRPr>
          </a:p>
          <a:p>
            <a:pPr algn="ctr"/>
            <a:r>
              <a:rPr kumimoji="1" lang="ja-JP" altLang="en-US" dirty="0">
                <a:solidFill>
                  <a:schemeClr val="tx1"/>
                </a:solidFill>
              </a:rPr>
              <a:t>それと、定期的に開催せなあかんもんね</a:t>
            </a:r>
            <a:r>
              <a:rPr kumimoji="1" lang="en-US" altLang="ja-JP" dirty="0">
                <a:solidFill>
                  <a:schemeClr val="tx1"/>
                </a:solidFill>
              </a:rPr>
              <a:t>…</a:t>
            </a:r>
            <a:endParaRPr kumimoji="1" lang="ja-JP" altLang="en-US" dirty="0">
              <a:solidFill>
                <a:schemeClr val="tx1"/>
              </a:solidFill>
            </a:endParaRPr>
          </a:p>
        </p:txBody>
      </p:sp>
      <p:pic>
        <p:nvPicPr>
          <p:cNvPr id="185" name="グラフィックス 184">
            <a:extLst>
              <a:ext uri="{FF2B5EF4-FFF2-40B4-BE49-F238E27FC236}">
                <a16:creationId xmlns:a16="http://schemas.microsoft.com/office/drawing/2014/main" id="{50156F43-B506-6DE2-B610-7492C3B05B3B}"/>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6176659" y="5276224"/>
            <a:ext cx="3124200" cy="555205"/>
          </a:xfrm>
          <a:prstGeom prst="rect">
            <a:avLst/>
          </a:prstGeom>
        </p:spPr>
      </p:pic>
      <p:sp>
        <p:nvSpPr>
          <p:cNvPr id="187" name="テキスト ボックス 186">
            <a:extLst>
              <a:ext uri="{FF2B5EF4-FFF2-40B4-BE49-F238E27FC236}">
                <a16:creationId xmlns:a16="http://schemas.microsoft.com/office/drawing/2014/main" id="{0B1FA5AA-83C6-56E1-A06E-741A9C5AD39B}"/>
              </a:ext>
            </a:extLst>
          </p:cNvPr>
          <p:cNvSpPr txBox="1"/>
          <p:nvPr/>
        </p:nvSpPr>
        <p:spPr>
          <a:xfrm>
            <a:off x="6187725" y="5369160"/>
            <a:ext cx="2981408" cy="369332"/>
          </a:xfrm>
          <a:prstGeom prst="rect">
            <a:avLst/>
          </a:prstGeom>
          <a:noFill/>
        </p:spPr>
        <p:txBody>
          <a:bodyPr wrap="square">
            <a:spAutoFit/>
          </a:bodyPr>
          <a:lstStyle/>
          <a:p>
            <a:pPr algn="ctr"/>
            <a:r>
              <a:rPr kumimoji="1" lang="ja-JP" altLang="en-US" dirty="0">
                <a:solidFill>
                  <a:schemeClr val="tx1"/>
                </a:solidFill>
              </a:rPr>
              <a:t>やることいっぱいやん</a:t>
            </a:r>
            <a:r>
              <a:rPr kumimoji="1" lang="en-US" altLang="ja-JP" dirty="0">
                <a:solidFill>
                  <a:schemeClr val="tx1"/>
                </a:solidFill>
              </a:rPr>
              <a:t>…</a:t>
            </a:r>
            <a:endParaRPr kumimoji="1" lang="ja-JP" altLang="en-US" dirty="0">
              <a:solidFill>
                <a:schemeClr val="tx1"/>
              </a:solidFill>
            </a:endParaRPr>
          </a:p>
        </p:txBody>
      </p:sp>
    </p:spTree>
    <p:extLst>
      <p:ext uri="{BB962C8B-B14F-4D97-AF65-F5344CB8AC3E}">
        <p14:creationId xmlns:p14="http://schemas.microsoft.com/office/powerpoint/2010/main" val="364635693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78605842-C68F-60CD-5F92-B14E2AD33DAD}"/>
              </a:ext>
            </a:extLst>
          </p:cNvPr>
          <p:cNvSpPr>
            <a:spLocks noGrp="1"/>
          </p:cNvSpPr>
          <p:nvPr>
            <p:ph type="body" sz="quarter" idx="13"/>
          </p:nvPr>
        </p:nvSpPr>
        <p:spPr>
          <a:xfrm>
            <a:off x="119336" y="310097"/>
            <a:ext cx="10776244" cy="616964"/>
          </a:xfrm>
        </p:spPr>
        <p:txBody>
          <a:bodyPr/>
          <a:lstStyle/>
          <a:p>
            <a:r>
              <a:rPr lang="ja-JP" altLang="en-US" dirty="0"/>
              <a:t>③何から始めるか？：</a:t>
            </a:r>
            <a:r>
              <a:rPr kumimoji="1" lang="ja-JP" altLang="en-US" dirty="0"/>
              <a:t>上司（責任者）を巻き込もう！</a:t>
            </a:r>
          </a:p>
        </p:txBody>
      </p:sp>
      <p:grpSp>
        <p:nvGrpSpPr>
          <p:cNvPr id="10" name="グラフィックス 5">
            <a:extLst>
              <a:ext uri="{FF2B5EF4-FFF2-40B4-BE49-F238E27FC236}">
                <a16:creationId xmlns:a16="http://schemas.microsoft.com/office/drawing/2014/main" id="{F191C342-7DC1-EE67-CC6A-CDB0A8837D02}"/>
              </a:ext>
            </a:extLst>
          </p:cNvPr>
          <p:cNvGrpSpPr/>
          <p:nvPr/>
        </p:nvGrpSpPr>
        <p:grpSpPr>
          <a:xfrm>
            <a:off x="728601" y="1278771"/>
            <a:ext cx="864096" cy="1456473"/>
            <a:chOff x="7783255" y="50685"/>
            <a:chExt cx="705946" cy="1557921"/>
          </a:xfrm>
        </p:grpSpPr>
        <p:sp>
          <p:nvSpPr>
            <p:cNvPr id="11" name="フリーフォーム: 図形 10">
              <a:extLst>
                <a:ext uri="{FF2B5EF4-FFF2-40B4-BE49-F238E27FC236}">
                  <a16:creationId xmlns:a16="http://schemas.microsoft.com/office/drawing/2014/main" id="{21A02723-F4D8-C9CB-3EF7-3721520612E5}"/>
                </a:ext>
              </a:extLst>
            </p:cNvPr>
            <p:cNvSpPr/>
            <p:nvPr/>
          </p:nvSpPr>
          <p:spPr>
            <a:xfrm>
              <a:off x="7783255" y="50685"/>
              <a:ext cx="705946" cy="1557921"/>
            </a:xfrm>
            <a:custGeom>
              <a:avLst/>
              <a:gdLst>
                <a:gd name="connsiteX0" fmla="*/ 705699 w 705946"/>
                <a:gd name="connsiteY0" fmla="*/ 523538 h 1557921"/>
                <a:gd name="connsiteX1" fmla="*/ 705946 w 705946"/>
                <a:gd name="connsiteY1" fmla="*/ 729526 h 1557921"/>
                <a:gd name="connsiteX2" fmla="*/ 702646 w 705946"/>
                <a:gd name="connsiteY2" fmla="*/ 732827 h 1557921"/>
                <a:gd name="connsiteX3" fmla="*/ 678547 w 705946"/>
                <a:gd name="connsiteY3" fmla="*/ 764270 h 1557921"/>
                <a:gd name="connsiteX4" fmla="*/ 669387 w 705946"/>
                <a:gd name="connsiteY4" fmla="*/ 783664 h 1557921"/>
                <a:gd name="connsiteX5" fmla="*/ 651974 w 705946"/>
                <a:gd name="connsiteY5" fmla="*/ 818077 h 1557921"/>
                <a:gd name="connsiteX6" fmla="*/ 618880 w 705946"/>
                <a:gd name="connsiteY6" fmla="*/ 878322 h 1557921"/>
                <a:gd name="connsiteX7" fmla="*/ 609637 w 705946"/>
                <a:gd name="connsiteY7" fmla="*/ 888473 h 1557921"/>
                <a:gd name="connsiteX8" fmla="*/ 606089 w 705946"/>
                <a:gd name="connsiteY8" fmla="*/ 905226 h 1557921"/>
                <a:gd name="connsiteX9" fmla="*/ 634808 w 705946"/>
                <a:gd name="connsiteY9" fmla="*/ 931139 h 1557921"/>
                <a:gd name="connsiteX10" fmla="*/ 651891 w 705946"/>
                <a:gd name="connsiteY10" fmla="*/ 937246 h 1557921"/>
                <a:gd name="connsiteX11" fmla="*/ 663527 w 705946"/>
                <a:gd name="connsiteY11" fmla="*/ 937246 h 1557921"/>
                <a:gd name="connsiteX12" fmla="*/ 670212 w 705946"/>
                <a:gd name="connsiteY12" fmla="*/ 948140 h 1557921"/>
                <a:gd name="connsiteX13" fmla="*/ 660144 w 705946"/>
                <a:gd name="connsiteY13" fmla="*/ 955815 h 1557921"/>
                <a:gd name="connsiteX14" fmla="*/ 657668 w 705946"/>
                <a:gd name="connsiteY14" fmla="*/ 961262 h 1557921"/>
                <a:gd name="connsiteX15" fmla="*/ 654450 w 705946"/>
                <a:gd name="connsiteY15" fmla="*/ 976282 h 1557921"/>
                <a:gd name="connsiteX16" fmla="*/ 647765 w 705946"/>
                <a:gd name="connsiteY16" fmla="*/ 975704 h 1557921"/>
                <a:gd name="connsiteX17" fmla="*/ 629526 w 705946"/>
                <a:gd name="connsiteY17" fmla="*/ 981151 h 1557921"/>
                <a:gd name="connsiteX18" fmla="*/ 595195 w 705946"/>
                <a:gd name="connsiteY18" fmla="*/ 1001948 h 1557921"/>
                <a:gd name="connsiteX19" fmla="*/ 592802 w 705946"/>
                <a:gd name="connsiteY19" fmla="*/ 1003433 h 1557921"/>
                <a:gd name="connsiteX20" fmla="*/ 594617 w 705946"/>
                <a:gd name="connsiteY20" fmla="*/ 1005579 h 1557921"/>
                <a:gd name="connsiteX21" fmla="*/ 601550 w 705946"/>
                <a:gd name="connsiteY21" fmla="*/ 1006817 h 1557921"/>
                <a:gd name="connsiteX22" fmla="*/ 612856 w 705946"/>
                <a:gd name="connsiteY22" fmla="*/ 1014492 h 1557921"/>
                <a:gd name="connsiteX23" fmla="*/ 637614 w 705946"/>
                <a:gd name="connsiteY23" fmla="*/ 1061120 h 1557921"/>
                <a:gd name="connsiteX24" fmla="*/ 654284 w 705946"/>
                <a:gd name="connsiteY24" fmla="*/ 1074076 h 1557921"/>
                <a:gd name="connsiteX25" fmla="*/ 659896 w 705946"/>
                <a:gd name="connsiteY25" fmla="*/ 1086455 h 1557921"/>
                <a:gd name="connsiteX26" fmla="*/ 642648 w 705946"/>
                <a:gd name="connsiteY26" fmla="*/ 1123510 h 1557921"/>
                <a:gd name="connsiteX27" fmla="*/ 638439 w 705946"/>
                <a:gd name="connsiteY27" fmla="*/ 1133413 h 1557921"/>
                <a:gd name="connsiteX28" fmla="*/ 640750 w 705946"/>
                <a:gd name="connsiteY28" fmla="*/ 1143234 h 1557921"/>
                <a:gd name="connsiteX29" fmla="*/ 655688 w 705946"/>
                <a:gd name="connsiteY29" fmla="*/ 1181857 h 1557921"/>
                <a:gd name="connsiteX30" fmla="*/ 653294 w 705946"/>
                <a:gd name="connsiteY30" fmla="*/ 1215198 h 1557921"/>
                <a:gd name="connsiteX31" fmla="*/ 645949 w 705946"/>
                <a:gd name="connsiteY31" fmla="*/ 1230465 h 1557921"/>
                <a:gd name="connsiteX32" fmla="*/ 643391 w 705946"/>
                <a:gd name="connsiteY32" fmla="*/ 1242927 h 1557921"/>
                <a:gd name="connsiteX33" fmla="*/ 644216 w 705946"/>
                <a:gd name="connsiteY33" fmla="*/ 1248126 h 1557921"/>
                <a:gd name="connsiteX34" fmla="*/ 644051 w 705946"/>
                <a:gd name="connsiteY34" fmla="*/ 1278166 h 1557921"/>
                <a:gd name="connsiteX35" fmla="*/ 639430 w 705946"/>
                <a:gd name="connsiteY35" fmla="*/ 1309609 h 1557921"/>
                <a:gd name="connsiteX36" fmla="*/ 630187 w 705946"/>
                <a:gd name="connsiteY36" fmla="*/ 1337668 h 1557921"/>
                <a:gd name="connsiteX37" fmla="*/ 583724 w 705946"/>
                <a:gd name="connsiteY37" fmla="*/ 1377363 h 1557921"/>
                <a:gd name="connsiteX38" fmla="*/ 576214 w 705946"/>
                <a:gd name="connsiteY38" fmla="*/ 1378519 h 1557921"/>
                <a:gd name="connsiteX39" fmla="*/ 570932 w 705946"/>
                <a:gd name="connsiteY39" fmla="*/ 1384708 h 1557921"/>
                <a:gd name="connsiteX40" fmla="*/ 566063 w 705946"/>
                <a:gd name="connsiteY40" fmla="*/ 1391228 h 1557921"/>
                <a:gd name="connsiteX41" fmla="*/ 552198 w 705946"/>
                <a:gd name="connsiteY41" fmla="*/ 1407568 h 1557921"/>
                <a:gd name="connsiteX42" fmla="*/ 538004 w 705946"/>
                <a:gd name="connsiteY42" fmla="*/ 1436535 h 1557921"/>
                <a:gd name="connsiteX43" fmla="*/ 521911 w 705946"/>
                <a:gd name="connsiteY43" fmla="*/ 1478954 h 1557921"/>
                <a:gd name="connsiteX44" fmla="*/ 512998 w 705946"/>
                <a:gd name="connsiteY44" fmla="*/ 1500989 h 1557921"/>
                <a:gd name="connsiteX45" fmla="*/ 507139 w 705946"/>
                <a:gd name="connsiteY45" fmla="*/ 1526325 h 1557921"/>
                <a:gd name="connsiteX46" fmla="*/ 505983 w 705946"/>
                <a:gd name="connsiteY46" fmla="*/ 1530699 h 1557921"/>
                <a:gd name="connsiteX47" fmla="*/ 489725 w 705946"/>
                <a:gd name="connsiteY47" fmla="*/ 1554301 h 1557921"/>
                <a:gd name="connsiteX48" fmla="*/ 475283 w 705946"/>
                <a:gd name="connsiteY48" fmla="*/ 1550175 h 1557921"/>
                <a:gd name="connsiteX49" fmla="*/ 462657 w 705946"/>
                <a:gd name="connsiteY49" fmla="*/ 1536806 h 1557921"/>
                <a:gd name="connsiteX50" fmla="*/ 421393 w 705946"/>
                <a:gd name="connsiteY50" fmla="*/ 1520795 h 1557921"/>
                <a:gd name="connsiteX51" fmla="*/ 409509 w 705946"/>
                <a:gd name="connsiteY51" fmla="*/ 1518980 h 1557921"/>
                <a:gd name="connsiteX52" fmla="*/ 363789 w 705946"/>
                <a:gd name="connsiteY52" fmla="*/ 1518732 h 1557921"/>
                <a:gd name="connsiteX53" fmla="*/ 345798 w 705946"/>
                <a:gd name="connsiteY53" fmla="*/ 1525747 h 1557921"/>
                <a:gd name="connsiteX54" fmla="*/ 335895 w 705946"/>
                <a:gd name="connsiteY54" fmla="*/ 1531111 h 1557921"/>
                <a:gd name="connsiteX55" fmla="*/ 321123 w 705946"/>
                <a:gd name="connsiteY55" fmla="*/ 1523684 h 1557921"/>
                <a:gd name="connsiteX56" fmla="*/ 313860 w 705946"/>
                <a:gd name="connsiteY56" fmla="*/ 1517824 h 1557921"/>
                <a:gd name="connsiteX57" fmla="*/ 286214 w 705946"/>
                <a:gd name="connsiteY57" fmla="*/ 1514111 h 1557921"/>
                <a:gd name="connsiteX58" fmla="*/ 257412 w 705946"/>
                <a:gd name="connsiteY58" fmla="*/ 1517659 h 1557921"/>
                <a:gd name="connsiteX59" fmla="*/ 252130 w 705946"/>
                <a:gd name="connsiteY59" fmla="*/ 1518732 h 1557921"/>
                <a:gd name="connsiteX60" fmla="*/ 219532 w 705946"/>
                <a:gd name="connsiteY60" fmla="*/ 1517907 h 1557921"/>
                <a:gd name="connsiteX61" fmla="*/ 181487 w 705946"/>
                <a:gd name="connsiteY61" fmla="*/ 1522859 h 1557921"/>
                <a:gd name="connsiteX62" fmla="*/ 173564 w 705946"/>
                <a:gd name="connsiteY62" fmla="*/ 1536641 h 1557921"/>
                <a:gd name="connsiteX63" fmla="*/ 167952 w 705946"/>
                <a:gd name="connsiteY63" fmla="*/ 1544563 h 1557921"/>
                <a:gd name="connsiteX64" fmla="*/ 161185 w 705946"/>
                <a:gd name="connsiteY64" fmla="*/ 1538044 h 1557921"/>
                <a:gd name="connsiteX65" fmla="*/ 153015 w 705946"/>
                <a:gd name="connsiteY65" fmla="*/ 1502557 h 1557921"/>
                <a:gd name="connsiteX66" fmla="*/ 144762 w 705946"/>
                <a:gd name="connsiteY66" fmla="*/ 1457167 h 1557921"/>
                <a:gd name="connsiteX67" fmla="*/ 130980 w 705946"/>
                <a:gd name="connsiteY67" fmla="*/ 1411199 h 1557921"/>
                <a:gd name="connsiteX68" fmla="*/ 127019 w 705946"/>
                <a:gd name="connsiteY68" fmla="*/ 1404267 h 1557921"/>
                <a:gd name="connsiteX69" fmla="*/ 119839 w 705946"/>
                <a:gd name="connsiteY69" fmla="*/ 1390073 h 1557921"/>
                <a:gd name="connsiteX70" fmla="*/ 111091 w 705946"/>
                <a:gd name="connsiteY70" fmla="*/ 1383388 h 1557921"/>
                <a:gd name="connsiteX71" fmla="*/ 65124 w 705946"/>
                <a:gd name="connsiteY71" fmla="*/ 1354916 h 1557921"/>
                <a:gd name="connsiteX72" fmla="*/ 51342 w 705946"/>
                <a:gd name="connsiteY72" fmla="*/ 1331973 h 1557921"/>
                <a:gd name="connsiteX73" fmla="*/ 40861 w 705946"/>
                <a:gd name="connsiteY73" fmla="*/ 1296899 h 1557921"/>
                <a:gd name="connsiteX74" fmla="*/ 35662 w 705946"/>
                <a:gd name="connsiteY74" fmla="*/ 1264054 h 1557921"/>
                <a:gd name="connsiteX75" fmla="*/ 40035 w 705946"/>
                <a:gd name="connsiteY75" fmla="*/ 1233849 h 1557921"/>
                <a:gd name="connsiteX76" fmla="*/ 47710 w 705946"/>
                <a:gd name="connsiteY76" fmla="*/ 1211236 h 1557921"/>
                <a:gd name="connsiteX77" fmla="*/ 46060 w 705946"/>
                <a:gd name="connsiteY77" fmla="*/ 1204552 h 1557921"/>
                <a:gd name="connsiteX78" fmla="*/ 33433 w 705946"/>
                <a:gd name="connsiteY78" fmla="*/ 1165681 h 1557921"/>
                <a:gd name="connsiteX79" fmla="*/ 72139 w 705946"/>
                <a:gd name="connsiteY79" fmla="*/ 1130690 h 1557921"/>
                <a:gd name="connsiteX80" fmla="*/ 74036 w 705946"/>
                <a:gd name="connsiteY80" fmla="*/ 1128297 h 1557921"/>
                <a:gd name="connsiteX81" fmla="*/ 68177 w 705946"/>
                <a:gd name="connsiteY81" fmla="*/ 1099907 h 1557921"/>
                <a:gd name="connsiteX82" fmla="*/ 60998 w 705946"/>
                <a:gd name="connsiteY82" fmla="*/ 1092727 h 1557921"/>
                <a:gd name="connsiteX83" fmla="*/ 58852 w 705946"/>
                <a:gd name="connsiteY83" fmla="*/ 1082494 h 1557921"/>
                <a:gd name="connsiteX84" fmla="*/ 73954 w 705946"/>
                <a:gd name="connsiteY84" fmla="*/ 1057571 h 1557921"/>
                <a:gd name="connsiteX85" fmla="*/ 94586 w 705946"/>
                <a:gd name="connsiteY85" fmla="*/ 1026541 h 1557921"/>
                <a:gd name="connsiteX86" fmla="*/ 112824 w 705946"/>
                <a:gd name="connsiteY86" fmla="*/ 1012016 h 1557921"/>
                <a:gd name="connsiteX87" fmla="*/ 125121 w 705946"/>
                <a:gd name="connsiteY87" fmla="*/ 1015647 h 1557921"/>
                <a:gd name="connsiteX88" fmla="*/ 126276 w 705946"/>
                <a:gd name="connsiteY88" fmla="*/ 1015647 h 1557921"/>
                <a:gd name="connsiteX89" fmla="*/ 133209 w 705946"/>
                <a:gd name="connsiteY89" fmla="*/ 1012924 h 1557921"/>
                <a:gd name="connsiteX90" fmla="*/ 130237 w 705946"/>
                <a:gd name="connsiteY90" fmla="*/ 1006487 h 1557921"/>
                <a:gd name="connsiteX91" fmla="*/ 104819 w 705946"/>
                <a:gd name="connsiteY91" fmla="*/ 955155 h 1557921"/>
                <a:gd name="connsiteX92" fmla="*/ 103004 w 705946"/>
                <a:gd name="connsiteY92" fmla="*/ 946902 h 1557921"/>
                <a:gd name="connsiteX93" fmla="*/ 110266 w 705946"/>
                <a:gd name="connsiteY93" fmla="*/ 938979 h 1557921"/>
                <a:gd name="connsiteX94" fmla="*/ 124708 w 705946"/>
                <a:gd name="connsiteY94" fmla="*/ 940960 h 1557921"/>
                <a:gd name="connsiteX95" fmla="*/ 150291 w 705946"/>
                <a:gd name="connsiteY95" fmla="*/ 947232 h 1557921"/>
                <a:gd name="connsiteX96" fmla="*/ 153015 w 705946"/>
                <a:gd name="connsiteY96" fmla="*/ 946159 h 1557921"/>
                <a:gd name="connsiteX97" fmla="*/ 150952 w 705946"/>
                <a:gd name="connsiteY97" fmla="*/ 943684 h 1557921"/>
                <a:gd name="connsiteX98" fmla="*/ 116373 w 705946"/>
                <a:gd name="connsiteY98" fmla="*/ 923629 h 1557921"/>
                <a:gd name="connsiteX99" fmla="*/ 93348 w 705946"/>
                <a:gd name="connsiteY99" fmla="*/ 904318 h 1557921"/>
                <a:gd name="connsiteX100" fmla="*/ 70075 w 705946"/>
                <a:gd name="connsiteY100" fmla="*/ 888968 h 1557921"/>
                <a:gd name="connsiteX101" fmla="*/ 53735 w 705946"/>
                <a:gd name="connsiteY101" fmla="*/ 864210 h 1557921"/>
                <a:gd name="connsiteX102" fmla="*/ 47793 w 705946"/>
                <a:gd name="connsiteY102" fmla="*/ 819645 h 1557921"/>
                <a:gd name="connsiteX103" fmla="*/ 42264 w 705946"/>
                <a:gd name="connsiteY103" fmla="*/ 795465 h 1557921"/>
                <a:gd name="connsiteX104" fmla="*/ 36569 w 705946"/>
                <a:gd name="connsiteY104" fmla="*/ 765673 h 1557921"/>
                <a:gd name="connsiteX105" fmla="*/ 25015 w 705946"/>
                <a:gd name="connsiteY105" fmla="*/ 735468 h 1557921"/>
                <a:gd name="connsiteX106" fmla="*/ 5787 w 705946"/>
                <a:gd name="connsiteY106" fmla="*/ 675223 h 1557921"/>
                <a:gd name="connsiteX107" fmla="*/ 4549 w 705946"/>
                <a:gd name="connsiteY107" fmla="*/ 662101 h 1557921"/>
                <a:gd name="connsiteX108" fmla="*/ 175 w 705946"/>
                <a:gd name="connsiteY108" fmla="*/ 619435 h 1557921"/>
                <a:gd name="connsiteX109" fmla="*/ 1165 w 705946"/>
                <a:gd name="connsiteY109" fmla="*/ 592613 h 1557921"/>
                <a:gd name="connsiteX110" fmla="*/ 3393 w 705946"/>
                <a:gd name="connsiteY110" fmla="*/ 566122 h 1557921"/>
                <a:gd name="connsiteX111" fmla="*/ 5622 w 705946"/>
                <a:gd name="connsiteY111" fmla="*/ 534844 h 1557921"/>
                <a:gd name="connsiteX112" fmla="*/ 5622 w 705946"/>
                <a:gd name="connsiteY112" fmla="*/ 508766 h 1557921"/>
                <a:gd name="connsiteX113" fmla="*/ 13462 w 705946"/>
                <a:gd name="connsiteY113" fmla="*/ 469978 h 1557921"/>
                <a:gd name="connsiteX114" fmla="*/ 20724 w 705946"/>
                <a:gd name="connsiteY114" fmla="*/ 448439 h 1557921"/>
                <a:gd name="connsiteX115" fmla="*/ 31948 w 705946"/>
                <a:gd name="connsiteY115" fmla="*/ 421865 h 1557921"/>
                <a:gd name="connsiteX116" fmla="*/ 45647 w 705946"/>
                <a:gd name="connsiteY116" fmla="*/ 386461 h 1557921"/>
                <a:gd name="connsiteX117" fmla="*/ 61410 w 705946"/>
                <a:gd name="connsiteY117" fmla="*/ 343877 h 1557921"/>
                <a:gd name="connsiteX118" fmla="*/ 77668 w 705946"/>
                <a:gd name="connsiteY118" fmla="*/ 295268 h 1557921"/>
                <a:gd name="connsiteX119" fmla="*/ 101766 w 705946"/>
                <a:gd name="connsiteY119" fmla="*/ 253262 h 1557921"/>
                <a:gd name="connsiteX120" fmla="*/ 106222 w 705946"/>
                <a:gd name="connsiteY120" fmla="*/ 244679 h 1557921"/>
                <a:gd name="connsiteX121" fmla="*/ 130815 w 705946"/>
                <a:gd name="connsiteY121" fmla="*/ 200445 h 1557921"/>
                <a:gd name="connsiteX122" fmla="*/ 159700 w 705946"/>
                <a:gd name="connsiteY122" fmla="*/ 146389 h 1557921"/>
                <a:gd name="connsiteX123" fmla="*/ 178268 w 705946"/>
                <a:gd name="connsiteY123" fmla="*/ 103805 h 1557921"/>
                <a:gd name="connsiteX124" fmla="*/ 190152 w 705946"/>
                <a:gd name="connsiteY124" fmla="*/ 84907 h 1557921"/>
                <a:gd name="connsiteX125" fmla="*/ 194856 w 705946"/>
                <a:gd name="connsiteY125" fmla="*/ 77149 h 1557921"/>
                <a:gd name="connsiteX126" fmla="*/ 208308 w 705946"/>
                <a:gd name="connsiteY126" fmla="*/ 53546 h 1557921"/>
                <a:gd name="connsiteX127" fmla="*/ 223741 w 705946"/>
                <a:gd name="connsiteY127" fmla="*/ 46779 h 1557921"/>
                <a:gd name="connsiteX128" fmla="*/ 259888 w 705946"/>
                <a:gd name="connsiteY128" fmla="*/ 46697 h 1557921"/>
                <a:gd name="connsiteX129" fmla="*/ 284646 w 705946"/>
                <a:gd name="connsiteY129" fmla="*/ 51813 h 1557921"/>
                <a:gd name="connsiteX130" fmla="*/ 307258 w 705946"/>
                <a:gd name="connsiteY130" fmla="*/ 48017 h 1557921"/>
                <a:gd name="connsiteX131" fmla="*/ 337133 w 705946"/>
                <a:gd name="connsiteY131" fmla="*/ 27798 h 1557921"/>
                <a:gd name="connsiteX132" fmla="*/ 355619 w 705946"/>
                <a:gd name="connsiteY132" fmla="*/ 14676 h 1557921"/>
                <a:gd name="connsiteX133" fmla="*/ 387970 w 705946"/>
                <a:gd name="connsiteY133" fmla="*/ 812 h 1557921"/>
                <a:gd name="connsiteX134" fmla="*/ 419247 w 705946"/>
                <a:gd name="connsiteY134" fmla="*/ 12448 h 1557921"/>
                <a:gd name="connsiteX135" fmla="*/ 473715 w 705946"/>
                <a:gd name="connsiteY135" fmla="*/ 58746 h 1557921"/>
                <a:gd name="connsiteX136" fmla="*/ 511513 w 705946"/>
                <a:gd name="connsiteY136" fmla="*/ 83916 h 1557921"/>
                <a:gd name="connsiteX137" fmla="*/ 548155 w 705946"/>
                <a:gd name="connsiteY137" fmla="*/ 106116 h 1557921"/>
                <a:gd name="connsiteX138" fmla="*/ 600890 w 705946"/>
                <a:gd name="connsiteY138" fmla="*/ 163803 h 1557921"/>
                <a:gd name="connsiteX139" fmla="*/ 618963 w 705946"/>
                <a:gd name="connsiteY139" fmla="*/ 201022 h 1557921"/>
                <a:gd name="connsiteX140" fmla="*/ 631507 w 705946"/>
                <a:gd name="connsiteY140" fmla="*/ 240058 h 1557921"/>
                <a:gd name="connsiteX141" fmla="*/ 647435 w 705946"/>
                <a:gd name="connsiteY141" fmla="*/ 283880 h 1557921"/>
                <a:gd name="connsiteX142" fmla="*/ 658988 w 705946"/>
                <a:gd name="connsiteY142" fmla="*/ 322750 h 1557921"/>
                <a:gd name="connsiteX143" fmla="*/ 672440 w 705946"/>
                <a:gd name="connsiteY143" fmla="*/ 362115 h 1557921"/>
                <a:gd name="connsiteX144" fmla="*/ 679456 w 705946"/>
                <a:gd name="connsiteY144" fmla="*/ 389349 h 1557921"/>
                <a:gd name="connsiteX145" fmla="*/ 683417 w 705946"/>
                <a:gd name="connsiteY145" fmla="*/ 422443 h 1557921"/>
                <a:gd name="connsiteX146" fmla="*/ 694310 w 705946"/>
                <a:gd name="connsiteY146" fmla="*/ 458424 h 1557921"/>
                <a:gd name="connsiteX147" fmla="*/ 698849 w 705946"/>
                <a:gd name="connsiteY147" fmla="*/ 485493 h 1557921"/>
                <a:gd name="connsiteX148" fmla="*/ 703801 w 705946"/>
                <a:gd name="connsiteY148" fmla="*/ 523126 h 1557921"/>
                <a:gd name="connsiteX149" fmla="*/ 705616 w 705946"/>
                <a:gd name="connsiteY149" fmla="*/ 523621 h 1557921"/>
                <a:gd name="connsiteX150" fmla="*/ 700252 w 705946"/>
                <a:gd name="connsiteY150" fmla="*/ 688262 h 1557921"/>
                <a:gd name="connsiteX151" fmla="*/ 701242 w 705946"/>
                <a:gd name="connsiteY151" fmla="*/ 668868 h 1557921"/>
                <a:gd name="connsiteX152" fmla="*/ 699262 w 705946"/>
                <a:gd name="connsiteY152" fmla="*/ 643780 h 1557921"/>
                <a:gd name="connsiteX153" fmla="*/ 701242 w 705946"/>
                <a:gd name="connsiteY153" fmla="*/ 605653 h 1557921"/>
                <a:gd name="connsiteX154" fmla="*/ 700417 w 705946"/>
                <a:gd name="connsiteY154" fmla="*/ 563894 h 1557921"/>
                <a:gd name="connsiteX155" fmla="*/ 695961 w 705946"/>
                <a:gd name="connsiteY155" fmla="*/ 536660 h 1557921"/>
                <a:gd name="connsiteX156" fmla="*/ 686800 w 705946"/>
                <a:gd name="connsiteY156" fmla="*/ 488052 h 1557921"/>
                <a:gd name="connsiteX157" fmla="*/ 680115 w 705946"/>
                <a:gd name="connsiteY157" fmla="*/ 452482 h 1557921"/>
                <a:gd name="connsiteX158" fmla="*/ 668562 w 705946"/>
                <a:gd name="connsiteY158" fmla="*/ 400655 h 1557921"/>
                <a:gd name="connsiteX159" fmla="*/ 657256 w 705946"/>
                <a:gd name="connsiteY159" fmla="*/ 359062 h 1557921"/>
                <a:gd name="connsiteX160" fmla="*/ 648838 w 705946"/>
                <a:gd name="connsiteY160" fmla="*/ 333066 h 1557921"/>
                <a:gd name="connsiteX161" fmla="*/ 632993 w 705946"/>
                <a:gd name="connsiteY161" fmla="*/ 282972 h 1557921"/>
                <a:gd name="connsiteX162" fmla="*/ 623750 w 705946"/>
                <a:gd name="connsiteY162" fmla="*/ 259864 h 1557921"/>
                <a:gd name="connsiteX163" fmla="*/ 606336 w 705946"/>
                <a:gd name="connsiteY163" fmla="*/ 204984 h 1557921"/>
                <a:gd name="connsiteX164" fmla="*/ 590739 w 705946"/>
                <a:gd name="connsiteY164" fmla="*/ 172881 h 1557921"/>
                <a:gd name="connsiteX165" fmla="*/ 571097 w 705946"/>
                <a:gd name="connsiteY165" fmla="*/ 141273 h 1557921"/>
                <a:gd name="connsiteX166" fmla="*/ 521994 w 705946"/>
                <a:gd name="connsiteY166" fmla="*/ 103640 h 1557921"/>
                <a:gd name="connsiteX167" fmla="*/ 497153 w 705946"/>
                <a:gd name="connsiteY167" fmla="*/ 89363 h 1557921"/>
                <a:gd name="connsiteX168" fmla="*/ 459521 w 705946"/>
                <a:gd name="connsiteY168" fmla="*/ 62212 h 1557921"/>
                <a:gd name="connsiteX169" fmla="*/ 435340 w 705946"/>
                <a:gd name="connsiteY169" fmla="*/ 43231 h 1557921"/>
                <a:gd name="connsiteX170" fmla="*/ 399441 w 705946"/>
                <a:gd name="connsiteY170" fmla="*/ 15832 h 1557921"/>
                <a:gd name="connsiteX171" fmla="*/ 388052 w 705946"/>
                <a:gd name="connsiteY171" fmla="*/ 15254 h 1557921"/>
                <a:gd name="connsiteX172" fmla="*/ 358838 w 705946"/>
                <a:gd name="connsiteY172" fmla="*/ 28376 h 1557921"/>
                <a:gd name="connsiteX173" fmla="*/ 327972 w 705946"/>
                <a:gd name="connsiteY173" fmla="*/ 49338 h 1557921"/>
                <a:gd name="connsiteX174" fmla="*/ 316996 w 705946"/>
                <a:gd name="connsiteY174" fmla="*/ 66751 h 1557921"/>
                <a:gd name="connsiteX175" fmla="*/ 307506 w 705946"/>
                <a:gd name="connsiteY175" fmla="*/ 77397 h 1557921"/>
                <a:gd name="connsiteX176" fmla="*/ 295127 w 705946"/>
                <a:gd name="connsiteY176" fmla="*/ 74838 h 1557921"/>
                <a:gd name="connsiteX177" fmla="*/ 289845 w 705946"/>
                <a:gd name="connsiteY177" fmla="*/ 69309 h 1557921"/>
                <a:gd name="connsiteX178" fmla="*/ 259063 w 705946"/>
                <a:gd name="connsiteY178" fmla="*/ 60396 h 1557921"/>
                <a:gd name="connsiteX179" fmla="*/ 224153 w 705946"/>
                <a:gd name="connsiteY179" fmla="*/ 61387 h 1557921"/>
                <a:gd name="connsiteX180" fmla="*/ 217634 w 705946"/>
                <a:gd name="connsiteY180" fmla="*/ 65018 h 1557921"/>
                <a:gd name="connsiteX181" fmla="*/ 202284 w 705946"/>
                <a:gd name="connsiteY181" fmla="*/ 85402 h 1557921"/>
                <a:gd name="connsiteX182" fmla="*/ 185036 w 705946"/>
                <a:gd name="connsiteY182" fmla="*/ 114864 h 1557921"/>
                <a:gd name="connsiteX183" fmla="*/ 156316 w 705946"/>
                <a:gd name="connsiteY183" fmla="*/ 174531 h 1557921"/>
                <a:gd name="connsiteX184" fmla="*/ 135767 w 705946"/>
                <a:gd name="connsiteY184" fmla="*/ 212494 h 1557921"/>
                <a:gd name="connsiteX185" fmla="*/ 125864 w 705946"/>
                <a:gd name="connsiteY185" fmla="*/ 229164 h 1557921"/>
                <a:gd name="connsiteX186" fmla="*/ 99125 w 705946"/>
                <a:gd name="connsiteY186" fmla="*/ 278598 h 1557921"/>
                <a:gd name="connsiteX187" fmla="*/ 73707 w 705946"/>
                <a:gd name="connsiteY187" fmla="*/ 336779 h 1557921"/>
                <a:gd name="connsiteX188" fmla="*/ 67187 w 705946"/>
                <a:gd name="connsiteY188" fmla="*/ 359309 h 1557921"/>
                <a:gd name="connsiteX189" fmla="*/ 60420 w 705946"/>
                <a:gd name="connsiteY189" fmla="*/ 374907 h 1557921"/>
                <a:gd name="connsiteX190" fmla="*/ 41191 w 705946"/>
                <a:gd name="connsiteY190" fmla="*/ 424011 h 1557921"/>
                <a:gd name="connsiteX191" fmla="*/ 26583 w 705946"/>
                <a:gd name="connsiteY191" fmla="*/ 461560 h 1557921"/>
                <a:gd name="connsiteX192" fmla="*/ 16268 w 705946"/>
                <a:gd name="connsiteY192" fmla="*/ 502164 h 1557921"/>
                <a:gd name="connsiteX193" fmla="*/ 13544 w 705946"/>
                <a:gd name="connsiteY193" fmla="*/ 558200 h 1557921"/>
                <a:gd name="connsiteX194" fmla="*/ 11316 w 705946"/>
                <a:gd name="connsiteY194" fmla="*/ 595089 h 1557921"/>
                <a:gd name="connsiteX195" fmla="*/ 10326 w 705946"/>
                <a:gd name="connsiteY195" fmla="*/ 610687 h 1557921"/>
                <a:gd name="connsiteX196" fmla="*/ 14535 w 705946"/>
                <a:gd name="connsiteY196" fmla="*/ 649062 h 1557921"/>
                <a:gd name="connsiteX197" fmla="*/ 21467 w 705946"/>
                <a:gd name="connsiteY197" fmla="*/ 690160 h 1557921"/>
                <a:gd name="connsiteX198" fmla="*/ 43171 w 705946"/>
                <a:gd name="connsiteY198" fmla="*/ 749332 h 1557921"/>
                <a:gd name="connsiteX199" fmla="*/ 50104 w 705946"/>
                <a:gd name="connsiteY199" fmla="*/ 776071 h 1557921"/>
                <a:gd name="connsiteX200" fmla="*/ 54808 w 705946"/>
                <a:gd name="connsiteY200" fmla="*/ 801902 h 1557921"/>
                <a:gd name="connsiteX201" fmla="*/ 60750 w 705946"/>
                <a:gd name="connsiteY201" fmla="*/ 826495 h 1557921"/>
                <a:gd name="connsiteX202" fmla="*/ 62730 w 705946"/>
                <a:gd name="connsiteY202" fmla="*/ 846137 h 1557921"/>
                <a:gd name="connsiteX203" fmla="*/ 82454 w 705946"/>
                <a:gd name="connsiteY203" fmla="*/ 880138 h 1557921"/>
                <a:gd name="connsiteX204" fmla="*/ 108698 w 705946"/>
                <a:gd name="connsiteY204" fmla="*/ 899697 h 1557921"/>
                <a:gd name="connsiteX205" fmla="*/ 135437 w 705946"/>
                <a:gd name="connsiteY205" fmla="*/ 920989 h 1557921"/>
                <a:gd name="connsiteX206" fmla="*/ 171006 w 705946"/>
                <a:gd name="connsiteY206" fmla="*/ 946159 h 1557921"/>
                <a:gd name="connsiteX207" fmla="*/ 176370 w 705946"/>
                <a:gd name="connsiteY207" fmla="*/ 948305 h 1557921"/>
                <a:gd name="connsiteX208" fmla="*/ 197332 w 705946"/>
                <a:gd name="connsiteY208" fmla="*/ 943601 h 1557921"/>
                <a:gd name="connsiteX209" fmla="*/ 205750 w 705946"/>
                <a:gd name="connsiteY209" fmla="*/ 944344 h 1557921"/>
                <a:gd name="connsiteX210" fmla="*/ 204182 w 705946"/>
                <a:gd name="connsiteY210" fmla="*/ 955898 h 1557921"/>
                <a:gd name="connsiteX211" fmla="*/ 198653 w 705946"/>
                <a:gd name="connsiteY211" fmla="*/ 959446 h 1557921"/>
                <a:gd name="connsiteX212" fmla="*/ 184375 w 705946"/>
                <a:gd name="connsiteY212" fmla="*/ 959611 h 1557921"/>
                <a:gd name="connsiteX213" fmla="*/ 177938 w 705946"/>
                <a:gd name="connsiteY213" fmla="*/ 965223 h 1557921"/>
                <a:gd name="connsiteX214" fmla="*/ 171666 w 705946"/>
                <a:gd name="connsiteY214" fmla="*/ 968524 h 1557921"/>
                <a:gd name="connsiteX215" fmla="*/ 154583 w 705946"/>
                <a:gd name="connsiteY215" fmla="*/ 960437 h 1557921"/>
                <a:gd name="connsiteX216" fmla="*/ 135024 w 705946"/>
                <a:gd name="connsiteY216" fmla="*/ 958456 h 1557921"/>
                <a:gd name="connsiteX217" fmla="*/ 131310 w 705946"/>
                <a:gd name="connsiteY217" fmla="*/ 960354 h 1557921"/>
                <a:gd name="connsiteX218" fmla="*/ 134281 w 705946"/>
                <a:gd name="connsiteY218" fmla="*/ 964480 h 1557921"/>
                <a:gd name="connsiteX219" fmla="*/ 150539 w 705946"/>
                <a:gd name="connsiteY219" fmla="*/ 971248 h 1557921"/>
                <a:gd name="connsiteX220" fmla="*/ 213673 w 705946"/>
                <a:gd name="connsiteY220" fmla="*/ 987175 h 1557921"/>
                <a:gd name="connsiteX221" fmla="*/ 219780 w 705946"/>
                <a:gd name="connsiteY221" fmla="*/ 992375 h 1557921"/>
                <a:gd name="connsiteX222" fmla="*/ 217634 w 705946"/>
                <a:gd name="connsiteY222" fmla="*/ 1001370 h 1557921"/>
                <a:gd name="connsiteX223" fmla="*/ 214415 w 705946"/>
                <a:gd name="connsiteY223" fmla="*/ 1002278 h 1557921"/>
                <a:gd name="connsiteX224" fmla="*/ 210867 w 705946"/>
                <a:gd name="connsiteY224" fmla="*/ 1001948 h 1557921"/>
                <a:gd name="connsiteX225" fmla="*/ 202696 w 705946"/>
                <a:gd name="connsiteY225" fmla="*/ 999472 h 1557921"/>
                <a:gd name="connsiteX226" fmla="*/ 176205 w 705946"/>
                <a:gd name="connsiteY226" fmla="*/ 994025 h 1557921"/>
                <a:gd name="connsiteX227" fmla="*/ 136675 w 705946"/>
                <a:gd name="connsiteY227" fmla="*/ 980821 h 1557921"/>
                <a:gd name="connsiteX228" fmla="*/ 131888 w 705946"/>
                <a:gd name="connsiteY228" fmla="*/ 980656 h 1557921"/>
                <a:gd name="connsiteX229" fmla="*/ 133126 w 705946"/>
                <a:gd name="connsiteY229" fmla="*/ 985690 h 1557921"/>
                <a:gd name="connsiteX230" fmla="*/ 146743 w 705946"/>
                <a:gd name="connsiteY230" fmla="*/ 1004423 h 1557921"/>
                <a:gd name="connsiteX231" fmla="*/ 171418 w 705946"/>
                <a:gd name="connsiteY231" fmla="*/ 1013667 h 1557921"/>
                <a:gd name="connsiteX232" fmla="*/ 197662 w 705946"/>
                <a:gd name="connsiteY232" fmla="*/ 1010613 h 1557921"/>
                <a:gd name="connsiteX233" fmla="*/ 205750 w 705946"/>
                <a:gd name="connsiteY233" fmla="*/ 1011686 h 1557921"/>
                <a:gd name="connsiteX234" fmla="*/ 214580 w 705946"/>
                <a:gd name="connsiteY234" fmla="*/ 1011438 h 1557921"/>
                <a:gd name="connsiteX235" fmla="*/ 238678 w 705946"/>
                <a:gd name="connsiteY235" fmla="*/ 1010613 h 1557921"/>
                <a:gd name="connsiteX236" fmla="*/ 249077 w 705946"/>
                <a:gd name="connsiteY236" fmla="*/ 1011768 h 1557921"/>
                <a:gd name="connsiteX237" fmla="*/ 275073 w 705946"/>
                <a:gd name="connsiteY237" fmla="*/ 1012924 h 1557921"/>
                <a:gd name="connsiteX238" fmla="*/ 283243 w 705946"/>
                <a:gd name="connsiteY238" fmla="*/ 1009705 h 1557921"/>
                <a:gd name="connsiteX239" fmla="*/ 287782 w 705946"/>
                <a:gd name="connsiteY239" fmla="*/ 976364 h 1557921"/>
                <a:gd name="connsiteX240" fmla="*/ 291330 w 705946"/>
                <a:gd name="connsiteY240" fmla="*/ 946242 h 1557921"/>
                <a:gd name="connsiteX241" fmla="*/ 284976 w 705946"/>
                <a:gd name="connsiteY241" fmla="*/ 936008 h 1557921"/>
                <a:gd name="connsiteX242" fmla="*/ 280767 w 705946"/>
                <a:gd name="connsiteY242" fmla="*/ 935101 h 1557921"/>
                <a:gd name="connsiteX243" fmla="*/ 251140 w 705946"/>
                <a:gd name="connsiteY243" fmla="*/ 919833 h 1557921"/>
                <a:gd name="connsiteX244" fmla="*/ 214663 w 705946"/>
                <a:gd name="connsiteY244" fmla="*/ 898624 h 1557921"/>
                <a:gd name="connsiteX245" fmla="*/ 182065 w 705946"/>
                <a:gd name="connsiteY245" fmla="*/ 882118 h 1557921"/>
                <a:gd name="connsiteX246" fmla="*/ 173812 w 705946"/>
                <a:gd name="connsiteY246" fmla="*/ 873866 h 1557921"/>
                <a:gd name="connsiteX247" fmla="*/ 167622 w 705946"/>
                <a:gd name="connsiteY247" fmla="*/ 850593 h 1557921"/>
                <a:gd name="connsiteX248" fmla="*/ 157554 w 705946"/>
                <a:gd name="connsiteY248" fmla="*/ 806689 h 1557921"/>
                <a:gd name="connsiteX249" fmla="*/ 154996 w 705946"/>
                <a:gd name="connsiteY249" fmla="*/ 801077 h 1557921"/>
                <a:gd name="connsiteX250" fmla="*/ 133704 w 705946"/>
                <a:gd name="connsiteY250" fmla="*/ 783498 h 1557921"/>
                <a:gd name="connsiteX251" fmla="*/ 96731 w 705946"/>
                <a:gd name="connsiteY251" fmla="*/ 756182 h 1557921"/>
                <a:gd name="connsiteX252" fmla="*/ 73129 w 705946"/>
                <a:gd name="connsiteY252" fmla="*/ 727545 h 1557921"/>
                <a:gd name="connsiteX253" fmla="*/ 57696 w 705946"/>
                <a:gd name="connsiteY253" fmla="*/ 701632 h 1557921"/>
                <a:gd name="connsiteX254" fmla="*/ 51177 w 705946"/>
                <a:gd name="connsiteY254" fmla="*/ 649970 h 1557921"/>
                <a:gd name="connsiteX255" fmla="*/ 61740 w 705946"/>
                <a:gd name="connsiteY255" fmla="*/ 617454 h 1557921"/>
                <a:gd name="connsiteX256" fmla="*/ 93431 w 705946"/>
                <a:gd name="connsiteY256" fmla="*/ 599133 h 1557921"/>
                <a:gd name="connsiteX257" fmla="*/ 124461 w 705946"/>
                <a:gd name="connsiteY257" fmla="*/ 612255 h 1557921"/>
                <a:gd name="connsiteX258" fmla="*/ 127596 w 705946"/>
                <a:gd name="connsiteY258" fmla="*/ 613823 h 1557921"/>
                <a:gd name="connsiteX259" fmla="*/ 127844 w 705946"/>
                <a:gd name="connsiteY259" fmla="*/ 610027 h 1557921"/>
                <a:gd name="connsiteX260" fmla="*/ 124543 w 705946"/>
                <a:gd name="connsiteY260" fmla="*/ 592283 h 1557921"/>
                <a:gd name="connsiteX261" fmla="*/ 118849 w 705946"/>
                <a:gd name="connsiteY261" fmla="*/ 550772 h 1557921"/>
                <a:gd name="connsiteX262" fmla="*/ 114475 w 705946"/>
                <a:gd name="connsiteY262" fmla="*/ 513717 h 1557921"/>
                <a:gd name="connsiteX263" fmla="*/ 107625 w 705946"/>
                <a:gd name="connsiteY263" fmla="*/ 503402 h 1557921"/>
                <a:gd name="connsiteX264" fmla="*/ 101023 w 705946"/>
                <a:gd name="connsiteY264" fmla="*/ 496057 h 1557921"/>
                <a:gd name="connsiteX265" fmla="*/ 107130 w 705946"/>
                <a:gd name="connsiteY265" fmla="*/ 488877 h 1557921"/>
                <a:gd name="connsiteX266" fmla="*/ 116456 w 705946"/>
                <a:gd name="connsiteY266" fmla="*/ 483430 h 1557921"/>
                <a:gd name="connsiteX267" fmla="*/ 121490 w 705946"/>
                <a:gd name="connsiteY267" fmla="*/ 482605 h 1557921"/>
                <a:gd name="connsiteX268" fmla="*/ 124461 w 705946"/>
                <a:gd name="connsiteY268" fmla="*/ 487144 h 1557921"/>
                <a:gd name="connsiteX269" fmla="*/ 130485 w 705946"/>
                <a:gd name="connsiteY269" fmla="*/ 492508 h 1557921"/>
                <a:gd name="connsiteX270" fmla="*/ 147073 w 705946"/>
                <a:gd name="connsiteY270" fmla="*/ 491518 h 1557921"/>
                <a:gd name="connsiteX271" fmla="*/ 169355 w 705946"/>
                <a:gd name="connsiteY271" fmla="*/ 492425 h 1557921"/>
                <a:gd name="connsiteX272" fmla="*/ 171914 w 705946"/>
                <a:gd name="connsiteY272" fmla="*/ 488464 h 1557921"/>
                <a:gd name="connsiteX273" fmla="*/ 171501 w 705946"/>
                <a:gd name="connsiteY273" fmla="*/ 483678 h 1557921"/>
                <a:gd name="connsiteX274" fmla="*/ 173812 w 705946"/>
                <a:gd name="connsiteY274" fmla="*/ 462303 h 1557921"/>
                <a:gd name="connsiteX275" fmla="*/ 178433 w 705946"/>
                <a:gd name="connsiteY275" fmla="*/ 432098 h 1557921"/>
                <a:gd name="connsiteX276" fmla="*/ 183963 w 705946"/>
                <a:gd name="connsiteY276" fmla="*/ 397354 h 1557921"/>
                <a:gd name="connsiteX277" fmla="*/ 185283 w 705946"/>
                <a:gd name="connsiteY277" fmla="*/ 373009 h 1557921"/>
                <a:gd name="connsiteX278" fmla="*/ 191555 w 705946"/>
                <a:gd name="connsiteY278" fmla="*/ 366242 h 1557921"/>
                <a:gd name="connsiteX279" fmla="*/ 198570 w 705946"/>
                <a:gd name="connsiteY279" fmla="*/ 373504 h 1557921"/>
                <a:gd name="connsiteX280" fmla="*/ 191060 w 705946"/>
                <a:gd name="connsiteY280" fmla="*/ 412209 h 1557921"/>
                <a:gd name="connsiteX281" fmla="*/ 187594 w 705946"/>
                <a:gd name="connsiteY281" fmla="*/ 431768 h 1557921"/>
                <a:gd name="connsiteX282" fmla="*/ 183880 w 705946"/>
                <a:gd name="connsiteY282" fmla="*/ 464944 h 1557921"/>
                <a:gd name="connsiteX283" fmla="*/ 184210 w 705946"/>
                <a:gd name="connsiteY283" fmla="*/ 489620 h 1557921"/>
                <a:gd name="connsiteX284" fmla="*/ 188832 w 705946"/>
                <a:gd name="connsiteY284" fmla="*/ 493498 h 1557921"/>
                <a:gd name="connsiteX285" fmla="*/ 214745 w 705946"/>
                <a:gd name="connsiteY285" fmla="*/ 491270 h 1557921"/>
                <a:gd name="connsiteX286" fmla="*/ 229023 w 705946"/>
                <a:gd name="connsiteY286" fmla="*/ 491023 h 1557921"/>
                <a:gd name="connsiteX287" fmla="*/ 232984 w 705946"/>
                <a:gd name="connsiteY287" fmla="*/ 487144 h 1557921"/>
                <a:gd name="connsiteX288" fmla="*/ 234304 w 705946"/>
                <a:gd name="connsiteY288" fmla="*/ 461560 h 1557921"/>
                <a:gd name="connsiteX289" fmla="*/ 235377 w 705946"/>
                <a:gd name="connsiteY289" fmla="*/ 447118 h 1557921"/>
                <a:gd name="connsiteX290" fmla="*/ 238843 w 705946"/>
                <a:gd name="connsiteY290" fmla="*/ 383407 h 1557921"/>
                <a:gd name="connsiteX291" fmla="*/ 239999 w 705946"/>
                <a:gd name="connsiteY291" fmla="*/ 365251 h 1557921"/>
                <a:gd name="connsiteX292" fmla="*/ 248416 w 705946"/>
                <a:gd name="connsiteY292" fmla="*/ 356999 h 1557921"/>
                <a:gd name="connsiteX293" fmla="*/ 253698 w 705946"/>
                <a:gd name="connsiteY293" fmla="*/ 366159 h 1557921"/>
                <a:gd name="connsiteX294" fmla="*/ 250232 w 705946"/>
                <a:gd name="connsiteY294" fmla="*/ 391330 h 1557921"/>
                <a:gd name="connsiteX295" fmla="*/ 244702 w 705946"/>
                <a:gd name="connsiteY295" fmla="*/ 444725 h 1557921"/>
                <a:gd name="connsiteX296" fmla="*/ 244455 w 705946"/>
                <a:gd name="connsiteY296" fmla="*/ 486318 h 1557921"/>
                <a:gd name="connsiteX297" fmla="*/ 249159 w 705946"/>
                <a:gd name="connsiteY297" fmla="*/ 491105 h 1557921"/>
                <a:gd name="connsiteX298" fmla="*/ 278456 w 705946"/>
                <a:gd name="connsiteY298" fmla="*/ 486896 h 1557921"/>
                <a:gd name="connsiteX299" fmla="*/ 284316 w 705946"/>
                <a:gd name="connsiteY299" fmla="*/ 480707 h 1557921"/>
                <a:gd name="connsiteX300" fmla="*/ 287947 w 705946"/>
                <a:gd name="connsiteY300" fmla="*/ 439443 h 1557921"/>
                <a:gd name="connsiteX301" fmla="*/ 288112 w 705946"/>
                <a:gd name="connsiteY301" fmla="*/ 421205 h 1557921"/>
                <a:gd name="connsiteX302" fmla="*/ 290175 w 705946"/>
                <a:gd name="connsiteY302" fmla="*/ 394878 h 1557921"/>
                <a:gd name="connsiteX303" fmla="*/ 293641 w 705946"/>
                <a:gd name="connsiteY303" fmla="*/ 336119 h 1557921"/>
                <a:gd name="connsiteX304" fmla="*/ 305773 w 705946"/>
                <a:gd name="connsiteY304" fmla="*/ 322007 h 1557921"/>
                <a:gd name="connsiteX305" fmla="*/ 315181 w 705946"/>
                <a:gd name="connsiteY305" fmla="*/ 331085 h 1557921"/>
                <a:gd name="connsiteX306" fmla="*/ 315511 w 705946"/>
                <a:gd name="connsiteY306" fmla="*/ 335294 h 1557921"/>
                <a:gd name="connsiteX307" fmla="*/ 314438 w 705946"/>
                <a:gd name="connsiteY307" fmla="*/ 355926 h 1557921"/>
                <a:gd name="connsiteX308" fmla="*/ 314438 w 705946"/>
                <a:gd name="connsiteY308" fmla="*/ 407092 h 1557921"/>
                <a:gd name="connsiteX309" fmla="*/ 315923 w 705946"/>
                <a:gd name="connsiteY309" fmla="*/ 429045 h 1557921"/>
                <a:gd name="connsiteX310" fmla="*/ 308579 w 705946"/>
                <a:gd name="connsiteY310" fmla="*/ 431108 h 1557921"/>
                <a:gd name="connsiteX311" fmla="*/ 307423 w 705946"/>
                <a:gd name="connsiteY311" fmla="*/ 423433 h 1557921"/>
                <a:gd name="connsiteX312" fmla="*/ 305278 w 705946"/>
                <a:gd name="connsiteY312" fmla="*/ 393476 h 1557921"/>
                <a:gd name="connsiteX313" fmla="*/ 305030 w 705946"/>
                <a:gd name="connsiteY313" fmla="*/ 380601 h 1557921"/>
                <a:gd name="connsiteX314" fmla="*/ 303462 w 705946"/>
                <a:gd name="connsiteY314" fmla="*/ 376970 h 1557921"/>
                <a:gd name="connsiteX315" fmla="*/ 301729 w 705946"/>
                <a:gd name="connsiteY315" fmla="*/ 380271 h 1557921"/>
                <a:gd name="connsiteX316" fmla="*/ 297190 w 705946"/>
                <a:gd name="connsiteY316" fmla="*/ 427889 h 1557921"/>
                <a:gd name="connsiteX317" fmla="*/ 295952 w 705946"/>
                <a:gd name="connsiteY317" fmla="*/ 462138 h 1557921"/>
                <a:gd name="connsiteX318" fmla="*/ 295457 w 705946"/>
                <a:gd name="connsiteY318" fmla="*/ 465026 h 1557921"/>
                <a:gd name="connsiteX319" fmla="*/ 295539 w 705946"/>
                <a:gd name="connsiteY319" fmla="*/ 484090 h 1557921"/>
                <a:gd name="connsiteX320" fmla="*/ 294549 w 705946"/>
                <a:gd name="connsiteY320" fmla="*/ 501916 h 1557921"/>
                <a:gd name="connsiteX321" fmla="*/ 292898 w 705946"/>
                <a:gd name="connsiteY321" fmla="*/ 513222 h 1557921"/>
                <a:gd name="connsiteX322" fmla="*/ 291660 w 705946"/>
                <a:gd name="connsiteY322" fmla="*/ 523703 h 1557921"/>
                <a:gd name="connsiteX323" fmla="*/ 285884 w 705946"/>
                <a:gd name="connsiteY323" fmla="*/ 526592 h 1557921"/>
                <a:gd name="connsiteX324" fmla="*/ 281922 w 705946"/>
                <a:gd name="connsiteY324" fmla="*/ 519329 h 1557921"/>
                <a:gd name="connsiteX325" fmla="*/ 283490 w 705946"/>
                <a:gd name="connsiteY325" fmla="*/ 505712 h 1557921"/>
                <a:gd name="connsiteX326" fmla="*/ 279364 w 705946"/>
                <a:gd name="connsiteY326" fmla="*/ 501091 h 1557921"/>
                <a:gd name="connsiteX327" fmla="*/ 266738 w 705946"/>
                <a:gd name="connsiteY327" fmla="*/ 502329 h 1557921"/>
                <a:gd name="connsiteX328" fmla="*/ 243134 w 705946"/>
                <a:gd name="connsiteY328" fmla="*/ 504805 h 1557921"/>
                <a:gd name="connsiteX329" fmla="*/ 238100 w 705946"/>
                <a:gd name="connsiteY329" fmla="*/ 505547 h 1557921"/>
                <a:gd name="connsiteX330" fmla="*/ 209216 w 705946"/>
                <a:gd name="connsiteY330" fmla="*/ 503732 h 1557921"/>
                <a:gd name="connsiteX331" fmla="*/ 182147 w 705946"/>
                <a:gd name="connsiteY331" fmla="*/ 505877 h 1557921"/>
                <a:gd name="connsiteX332" fmla="*/ 156234 w 705946"/>
                <a:gd name="connsiteY332" fmla="*/ 504887 h 1557921"/>
                <a:gd name="connsiteX333" fmla="*/ 154005 w 705946"/>
                <a:gd name="connsiteY333" fmla="*/ 504887 h 1557921"/>
                <a:gd name="connsiteX334" fmla="*/ 132796 w 705946"/>
                <a:gd name="connsiteY334" fmla="*/ 505877 h 1557921"/>
                <a:gd name="connsiteX335" fmla="*/ 127019 w 705946"/>
                <a:gd name="connsiteY335" fmla="*/ 511984 h 1557921"/>
                <a:gd name="connsiteX336" fmla="*/ 130568 w 705946"/>
                <a:gd name="connsiteY336" fmla="*/ 558860 h 1557921"/>
                <a:gd name="connsiteX337" fmla="*/ 133869 w 705946"/>
                <a:gd name="connsiteY337" fmla="*/ 577841 h 1557921"/>
                <a:gd name="connsiteX338" fmla="*/ 137253 w 705946"/>
                <a:gd name="connsiteY338" fmla="*/ 601774 h 1557921"/>
                <a:gd name="connsiteX339" fmla="*/ 146825 w 705946"/>
                <a:gd name="connsiteY339" fmla="*/ 616381 h 1557921"/>
                <a:gd name="connsiteX340" fmla="*/ 154996 w 705946"/>
                <a:gd name="connsiteY340" fmla="*/ 618939 h 1557921"/>
                <a:gd name="connsiteX341" fmla="*/ 164156 w 705946"/>
                <a:gd name="connsiteY341" fmla="*/ 614400 h 1557921"/>
                <a:gd name="connsiteX342" fmla="*/ 162918 w 705946"/>
                <a:gd name="connsiteY342" fmla="*/ 600371 h 1557921"/>
                <a:gd name="connsiteX343" fmla="*/ 170511 w 705946"/>
                <a:gd name="connsiteY343" fmla="*/ 585516 h 1557921"/>
                <a:gd name="connsiteX344" fmla="*/ 172822 w 705946"/>
                <a:gd name="connsiteY344" fmla="*/ 585516 h 1557921"/>
                <a:gd name="connsiteX345" fmla="*/ 192463 w 705946"/>
                <a:gd name="connsiteY345" fmla="*/ 587909 h 1557921"/>
                <a:gd name="connsiteX346" fmla="*/ 225969 w 705946"/>
                <a:gd name="connsiteY346" fmla="*/ 592861 h 1557921"/>
                <a:gd name="connsiteX347" fmla="*/ 245528 w 705946"/>
                <a:gd name="connsiteY347" fmla="*/ 595337 h 1557921"/>
                <a:gd name="connsiteX348" fmla="*/ 259310 w 705946"/>
                <a:gd name="connsiteY348" fmla="*/ 594429 h 1557921"/>
                <a:gd name="connsiteX349" fmla="*/ 280519 w 705946"/>
                <a:gd name="connsiteY349" fmla="*/ 592283 h 1557921"/>
                <a:gd name="connsiteX350" fmla="*/ 287617 w 705946"/>
                <a:gd name="connsiteY350" fmla="*/ 600453 h 1557921"/>
                <a:gd name="connsiteX351" fmla="*/ 287452 w 705946"/>
                <a:gd name="connsiteY351" fmla="*/ 608541 h 1557921"/>
                <a:gd name="connsiteX352" fmla="*/ 290423 w 705946"/>
                <a:gd name="connsiteY352" fmla="*/ 628265 h 1557921"/>
                <a:gd name="connsiteX353" fmla="*/ 290423 w 705946"/>
                <a:gd name="connsiteY353" fmla="*/ 630163 h 1557921"/>
                <a:gd name="connsiteX354" fmla="*/ 293724 w 705946"/>
                <a:gd name="connsiteY354" fmla="*/ 650382 h 1557921"/>
                <a:gd name="connsiteX355" fmla="*/ 300821 w 705946"/>
                <a:gd name="connsiteY355" fmla="*/ 656489 h 1557921"/>
                <a:gd name="connsiteX356" fmla="*/ 353308 w 705946"/>
                <a:gd name="connsiteY356" fmla="*/ 656407 h 1557921"/>
                <a:gd name="connsiteX357" fmla="*/ 353638 w 705946"/>
                <a:gd name="connsiteY357" fmla="*/ 667465 h 1557921"/>
                <a:gd name="connsiteX358" fmla="*/ 305360 w 705946"/>
                <a:gd name="connsiteY358" fmla="*/ 668786 h 1557921"/>
                <a:gd name="connsiteX359" fmla="*/ 296695 w 705946"/>
                <a:gd name="connsiteY359" fmla="*/ 681495 h 1557921"/>
                <a:gd name="connsiteX360" fmla="*/ 301564 w 705946"/>
                <a:gd name="connsiteY360" fmla="*/ 704107 h 1557921"/>
                <a:gd name="connsiteX361" fmla="*/ 297768 w 705946"/>
                <a:gd name="connsiteY361" fmla="*/ 719540 h 1557921"/>
                <a:gd name="connsiteX362" fmla="*/ 287534 w 705946"/>
                <a:gd name="connsiteY362" fmla="*/ 721191 h 1557921"/>
                <a:gd name="connsiteX363" fmla="*/ 253945 w 705946"/>
                <a:gd name="connsiteY363" fmla="*/ 725730 h 1557921"/>
                <a:gd name="connsiteX364" fmla="*/ 205667 w 705946"/>
                <a:gd name="connsiteY364" fmla="*/ 722346 h 1557921"/>
                <a:gd name="connsiteX365" fmla="*/ 191225 w 705946"/>
                <a:gd name="connsiteY365" fmla="*/ 722181 h 1557921"/>
                <a:gd name="connsiteX366" fmla="*/ 176865 w 705946"/>
                <a:gd name="connsiteY366" fmla="*/ 715826 h 1557921"/>
                <a:gd name="connsiteX367" fmla="*/ 174885 w 705946"/>
                <a:gd name="connsiteY367" fmla="*/ 695360 h 1557921"/>
                <a:gd name="connsiteX368" fmla="*/ 174885 w 705946"/>
                <a:gd name="connsiteY368" fmla="*/ 688922 h 1557921"/>
                <a:gd name="connsiteX369" fmla="*/ 171749 w 705946"/>
                <a:gd name="connsiteY369" fmla="*/ 654426 h 1557921"/>
                <a:gd name="connsiteX370" fmla="*/ 165477 w 705946"/>
                <a:gd name="connsiteY370" fmla="*/ 648402 h 1557921"/>
                <a:gd name="connsiteX371" fmla="*/ 159204 w 705946"/>
                <a:gd name="connsiteY371" fmla="*/ 652280 h 1557921"/>
                <a:gd name="connsiteX372" fmla="*/ 150787 w 705946"/>
                <a:gd name="connsiteY372" fmla="*/ 658883 h 1557921"/>
                <a:gd name="connsiteX373" fmla="*/ 146330 w 705946"/>
                <a:gd name="connsiteY373" fmla="*/ 664494 h 1557921"/>
                <a:gd name="connsiteX374" fmla="*/ 149714 w 705946"/>
                <a:gd name="connsiteY374" fmla="*/ 689665 h 1557921"/>
                <a:gd name="connsiteX375" fmla="*/ 152107 w 705946"/>
                <a:gd name="connsiteY375" fmla="*/ 715331 h 1557921"/>
                <a:gd name="connsiteX376" fmla="*/ 157802 w 705946"/>
                <a:gd name="connsiteY376" fmla="*/ 752551 h 1557921"/>
                <a:gd name="connsiteX377" fmla="*/ 166550 w 705946"/>
                <a:gd name="connsiteY377" fmla="*/ 798271 h 1557921"/>
                <a:gd name="connsiteX378" fmla="*/ 178599 w 705946"/>
                <a:gd name="connsiteY378" fmla="*/ 848777 h 1557921"/>
                <a:gd name="connsiteX379" fmla="*/ 188832 w 705946"/>
                <a:gd name="connsiteY379" fmla="*/ 864293 h 1557921"/>
                <a:gd name="connsiteX380" fmla="*/ 223246 w 705946"/>
                <a:gd name="connsiteY380" fmla="*/ 886245 h 1557921"/>
                <a:gd name="connsiteX381" fmla="*/ 244455 w 705946"/>
                <a:gd name="connsiteY381" fmla="*/ 898046 h 1557921"/>
                <a:gd name="connsiteX382" fmla="*/ 279364 w 705946"/>
                <a:gd name="connsiteY382" fmla="*/ 918760 h 1557921"/>
                <a:gd name="connsiteX383" fmla="*/ 316171 w 705946"/>
                <a:gd name="connsiteY383" fmla="*/ 934771 h 1557921"/>
                <a:gd name="connsiteX384" fmla="*/ 317244 w 705946"/>
                <a:gd name="connsiteY384" fmla="*/ 934771 h 1557921"/>
                <a:gd name="connsiteX385" fmla="*/ 343075 w 705946"/>
                <a:gd name="connsiteY385" fmla="*/ 941785 h 1557921"/>
                <a:gd name="connsiteX386" fmla="*/ 364037 w 705946"/>
                <a:gd name="connsiteY386" fmla="*/ 942446 h 1557921"/>
                <a:gd name="connsiteX387" fmla="*/ 384421 w 705946"/>
                <a:gd name="connsiteY387" fmla="*/ 934523 h 1557921"/>
                <a:gd name="connsiteX388" fmla="*/ 420238 w 705946"/>
                <a:gd name="connsiteY388" fmla="*/ 913066 h 1557921"/>
                <a:gd name="connsiteX389" fmla="*/ 445491 w 705946"/>
                <a:gd name="connsiteY389" fmla="*/ 893837 h 1557921"/>
                <a:gd name="connsiteX390" fmla="*/ 482216 w 705946"/>
                <a:gd name="connsiteY390" fmla="*/ 868914 h 1557921"/>
                <a:gd name="connsiteX391" fmla="*/ 503838 w 705946"/>
                <a:gd name="connsiteY391" fmla="*/ 853647 h 1557921"/>
                <a:gd name="connsiteX392" fmla="*/ 527606 w 705946"/>
                <a:gd name="connsiteY392" fmla="*/ 823524 h 1557921"/>
                <a:gd name="connsiteX393" fmla="*/ 529091 w 705946"/>
                <a:gd name="connsiteY393" fmla="*/ 794887 h 1557921"/>
                <a:gd name="connsiteX394" fmla="*/ 529503 w 705946"/>
                <a:gd name="connsiteY394" fmla="*/ 793237 h 1557921"/>
                <a:gd name="connsiteX395" fmla="*/ 535941 w 705946"/>
                <a:gd name="connsiteY395" fmla="*/ 779950 h 1557921"/>
                <a:gd name="connsiteX396" fmla="*/ 540397 w 705946"/>
                <a:gd name="connsiteY396" fmla="*/ 768974 h 1557921"/>
                <a:gd name="connsiteX397" fmla="*/ 541800 w 705946"/>
                <a:gd name="connsiteY397" fmla="*/ 755852 h 1557921"/>
                <a:gd name="connsiteX398" fmla="*/ 548567 w 705946"/>
                <a:gd name="connsiteY398" fmla="*/ 747104 h 1557921"/>
                <a:gd name="connsiteX399" fmla="*/ 555417 w 705946"/>
                <a:gd name="connsiteY399" fmla="*/ 756512 h 1557921"/>
                <a:gd name="connsiteX400" fmla="*/ 554344 w 705946"/>
                <a:gd name="connsiteY400" fmla="*/ 770954 h 1557921"/>
                <a:gd name="connsiteX401" fmla="*/ 555417 w 705946"/>
                <a:gd name="connsiteY401" fmla="*/ 774338 h 1557921"/>
                <a:gd name="connsiteX402" fmla="*/ 556325 w 705946"/>
                <a:gd name="connsiteY402" fmla="*/ 774503 h 1557921"/>
                <a:gd name="connsiteX403" fmla="*/ 558471 w 705946"/>
                <a:gd name="connsiteY403" fmla="*/ 784984 h 1557921"/>
                <a:gd name="connsiteX404" fmla="*/ 547164 w 705946"/>
                <a:gd name="connsiteY404" fmla="*/ 799839 h 1557921"/>
                <a:gd name="connsiteX405" fmla="*/ 539324 w 705946"/>
                <a:gd name="connsiteY405" fmla="*/ 837306 h 1557921"/>
                <a:gd name="connsiteX406" fmla="*/ 524717 w 705946"/>
                <a:gd name="connsiteY406" fmla="*/ 857030 h 1557921"/>
                <a:gd name="connsiteX407" fmla="*/ 522324 w 705946"/>
                <a:gd name="connsiteY407" fmla="*/ 858351 h 1557921"/>
                <a:gd name="connsiteX408" fmla="*/ 487580 w 705946"/>
                <a:gd name="connsiteY408" fmla="*/ 882696 h 1557921"/>
                <a:gd name="connsiteX409" fmla="*/ 442850 w 705946"/>
                <a:gd name="connsiteY409" fmla="*/ 915129 h 1557921"/>
                <a:gd name="connsiteX410" fmla="*/ 434597 w 705946"/>
                <a:gd name="connsiteY410" fmla="*/ 926683 h 1557921"/>
                <a:gd name="connsiteX411" fmla="*/ 438889 w 705946"/>
                <a:gd name="connsiteY411" fmla="*/ 979170 h 1557921"/>
                <a:gd name="connsiteX412" fmla="*/ 443510 w 705946"/>
                <a:gd name="connsiteY412" fmla="*/ 1003763 h 1557921"/>
                <a:gd name="connsiteX413" fmla="*/ 445986 w 705946"/>
                <a:gd name="connsiteY413" fmla="*/ 1005496 h 1557921"/>
                <a:gd name="connsiteX414" fmla="*/ 461914 w 705946"/>
                <a:gd name="connsiteY414" fmla="*/ 1002278 h 1557921"/>
                <a:gd name="connsiteX415" fmla="*/ 491789 w 705946"/>
                <a:gd name="connsiteY415" fmla="*/ 998316 h 1557921"/>
                <a:gd name="connsiteX416" fmla="*/ 515969 w 705946"/>
                <a:gd name="connsiteY416" fmla="*/ 1000627 h 1557921"/>
                <a:gd name="connsiteX417" fmla="*/ 526285 w 705946"/>
                <a:gd name="connsiteY417" fmla="*/ 1002030 h 1557921"/>
                <a:gd name="connsiteX418" fmla="*/ 568869 w 705946"/>
                <a:gd name="connsiteY418" fmla="*/ 999307 h 1557921"/>
                <a:gd name="connsiteX419" fmla="*/ 616487 w 705946"/>
                <a:gd name="connsiteY419" fmla="*/ 975787 h 1557921"/>
                <a:gd name="connsiteX420" fmla="*/ 620283 w 705946"/>
                <a:gd name="connsiteY420" fmla="*/ 972320 h 1557921"/>
                <a:gd name="connsiteX421" fmla="*/ 615084 w 705946"/>
                <a:gd name="connsiteY421" fmla="*/ 969597 h 1557921"/>
                <a:gd name="connsiteX422" fmla="*/ 598909 w 705946"/>
                <a:gd name="connsiteY422" fmla="*/ 969349 h 1557921"/>
                <a:gd name="connsiteX423" fmla="*/ 584879 w 705946"/>
                <a:gd name="connsiteY423" fmla="*/ 967204 h 1557921"/>
                <a:gd name="connsiteX424" fmla="*/ 560616 w 705946"/>
                <a:gd name="connsiteY424" fmla="*/ 961922 h 1557921"/>
                <a:gd name="connsiteX425" fmla="*/ 542378 w 705946"/>
                <a:gd name="connsiteY425" fmla="*/ 955815 h 1557921"/>
                <a:gd name="connsiteX426" fmla="*/ 537426 w 705946"/>
                <a:gd name="connsiteY426" fmla="*/ 946572 h 1557921"/>
                <a:gd name="connsiteX427" fmla="*/ 547330 w 705946"/>
                <a:gd name="connsiteY427" fmla="*/ 942611 h 1557921"/>
                <a:gd name="connsiteX428" fmla="*/ 556242 w 705946"/>
                <a:gd name="connsiteY428" fmla="*/ 946159 h 1557921"/>
                <a:gd name="connsiteX429" fmla="*/ 608730 w 705946"/>
                <a:gd name="connsiteY429" fmla="*/ 958208 h 1557921"/>
                <a:gd name="connsiteX430" fmla="*/ 612526 w 705946"/>
                <a:gd name="connsiteY430" fmla="*/ 956393 h 1557921"/>
                <a:gd name="connsiteX431" fmla="*/ 609720 w 705946"/>
                <a:gd name="connsiteY431" fmla="*/ 953339 h 1557921"/>
                <a:gd name="connsiteX432" fmla="*/ 594865 w 705946"/>
                <a:gd name="connsiteY432" fmla="*/ 944426 h 1557921"/>
                <a:gd name="connsiteX433" fmla="*/ 582816 w 705946"/>
                <a:gd name="connsiteY433" fmla="*/ 935843 h 1557921"/>
                <a:gd name="connsiteX434" fmla="*/ 586530 w 705946"/>
                <a:gd name="connsiteY434" fmla="*/ 924125 h 1557921"/>
                <a:gd name="connsiteX435" fmla="*/ 599239 w 705946"/>
                <a:gd name="connsiteY435" fmla="*/ 932295 h 1557921"/>
                <a:gd name="connsiteX436" fmla="*/ 627958 w 705946"/>
                <a:gd name="connsiteY436" fmla="*/ 953009 h 1557921"/>
                <a:gd name="connsiteX437" fmla="*/ 636624 w 705946"/>
                <a:gd name="connsiteY437" fmla="*/ 951854 h 1557921"/>
                <a:gd name="connsiteX438" fmla="*/ 639842 w 705946"/>
                <a:gd name="connsiteY438" fmla="*/ 948057 h 1557921"/>
                <a:gd name="connsiteX439" fmla="*/ 633735 w 705946"/>
                <a:gd name="connsiteY439" fmla="*/ 943601 h 1557921"/>
                <a:gd name="connsiteX440" fmla="*/ 615167 w 705946"/>
                <a:gd name="connsiteY440" fmla="*/ 935513 h 1557921"/>
                <a:gd name="connsiteX441" fmla="*/ 583972 w 705946"/>
                <a:gd name="connsiteY441" fmla="*/ 895983 h 1557921"/>
                <a:gd name="connsiteX442" fmla="*/ 587520 w 705946"/>
                <a:gd name="connsiteY442" fmla="*/ 887400 h 1557921"/>
                <a:gd name="connsiteX443" fmla="*/ 593379 w 705946"/>
                <a:gd name="connsiteY443" fmla="*/ 885007 h 1557921"/>
                <a:gd name="connsiteX444" fmla="*/ 618055 w 705946"/>
                <a:gd name="connsiteY444" fmla="*/ 857278 h 1557921"/>
                <a:gd name="connsiteX445" fmla="*/ 636871 w 705946"/>
                <a:gd name="connsiteY445" fmla="*/ 822864 h 1557921"/>
                <a:gd name="connsiteX446" fmla="*/ 644216 w 705946"/>
                <a:gd name="connsiteY446" fmla="*/ 806358 h 1557921"/>
                <a:gd name="connsiteX447" fmla="*/ 663527 w 705946"/>
                <a:gd name="connsiteY447" fmla="*/ 767901 h 1557921"/>
                <a:gd name="connsiteX448" fmla="*/ 668067 w 705946"/>
                <a:gd name="connsiteY448" fmla="*/ 759401 h 1557921"/>
                <a:gd name="connsiteX449" fmla="*/ 693072 w 705946"/>
                <a:gd name="connsiteY449" fmla="*/ 727132 h 1557921"/>
                <a:gd name="connsiteX450" fmla="*/ 699427 w 705946"/>
                <a:gd name="connsiteY450" fmla="*/ 706336 h 1557921"/>
                <a:gd name="connsiteX451" fmla="*/ 700417 w 705946"/>
                <a:gd name="connsiteY451" fmla="*/ 688262 h 1557921"/>
                <a:gd name="connsiteX452" fmla="*/ 641741 w 705946"/>
                <a:gd name="connsiteY452" fmla="*/ 1194483 h 1557921"/>
                <a:gd name="connsiteX453" fmla="*/ 639430 w 705946"/>
                <a:gd name="connsiteY453" fmla="*/ 1169230 h 1557921"/>
                <a:gd name="connsiteX454" fmla="*/ 632250 w 705946"/>
                <a:gd name="connsiteY454" fmla="*/ 1158419 h 1557921"/>
                <a:gd name="connsiteX455" fmla="*/ 628453 w 705946"/>
                <a:gd name="connsiteY455" fmla="*/ 1160235 h 1557921"/>
                <a:gd name="connsiteX456" fmla="*/ 620283 w 705946"/>
                <a:gd name="connsiteY456" fmla="*/ 1185736 h 1557921"/>
                <a:gd name="connsiteX457" fmla="*/ 621356 w 705946"/>
                <a:gd name="connsiteY457" fmla="*/ 1187716 h 1557921"/>
                <a:gd name="connsiteX458" fmla="*/ 632745 w 705946"/>
                <a:gd name="connsiteY458" fmla="*/ 1209338 h 1557921"/>
                <a:gd name="connsiteX459" fmla="*/ 637779 w 705946"/>
                <a:gd name="connsiteY459" fmla="*/ 1209338 h 1557921"/>
                <a:gd name="connsiteX460" fmla="*/ 641741 w 705946"/>
                <a:gd name="connsiteY460" fmla="*/ 1194401 h 1557921"/>
                <a:gd name="connsiteX461" fmla="*/ 637284 w 705946"/>
                <a:gd name="connsiteY461" fmla="*/ 1092645 h 1557921"/>
                <a:gd name="connsiteX462" fmla="*/ 636376 w 705946"/>
                <a:gd name="connsiteY462" fmla="*/ 1084887 h 1557921"/>
                <a:gd name="connsiteX463" fmla="*/ 608399 w 705946"/>
                <a:gd name="connsiteY463" fmla="*/ 1064338 h 1557921"/>
                <a:gd name="connsiteX464" fmla="*/ 585292 w 705946"/>
                <a:gd name="connsiteY464" fmla="*/ 1057653 h 1557921"/>
                <a:gd name="connsiteX465" fmla="*/ 539572 w 705946"/>
                <a:gd name="connsiteY465" fmla="*/ 1044449 h 1557921"/>
                <a:gd name="connsiteX466" fmla="*/ 520260 w 705946"/>
                <a:gd name="connsiteY466" fmla="*/ 1044284 h 1557921"/>
                <a:gd name="connsiteX467" fmla="*/ 506809 w 705946"/>
                <a:gd name="connsiteY467" fmla="*/ 1044284 h 1557921"/>
                <a:gd name="connsiteX468" fmla="*/ 484609 w 705946"/>
                <a:gd name="connsiteY468" fmla="*/ 1045687 h 1557921"/>
                <a:gd name="connsiteX469" fmla="*/ 446564 w 705946"/>
                <a:gd name="connsiteY469" fmla="*/ 1055260 h 1557921"/>
                <a:gd name="connsiteX470" fmla="*/ 406456 w 705946"/>
                <a:gd name="connsiteY470" fmla="*/ 1064091 h 1557921"/>
                <a:gd name="connsiteX471" fmla="*/ 374023 w 705946"/>
                <a:gd name="connsiteY471" fmla="*/ 1076305 h 1557921"/>
                <a:gd name="connsiteX472" fmla="*/ 370061 w 705946"/>
                <a:gd name="connsiteY472" fmla="*/ 1087198 h 1557921"/>
                <a:gd name="connsiteX473" fmla="*/ 370556 w 705946"/>
                <a:gd name="connsiteY473" fmla="*/ 1099990 h 1557921"/>
                <a:gd name="connsiteX474" fmla="*/ 366760 w 705946"/>
                <a:gd name="connsiteY474" fmla="*/ 1123097 h 1557921"/>
                <a:gd name="connsiteX475" fmla="*/ 363294 w 705946"/>
                <a:gd name="connsiteY475" fmla="*/ 1159409 h 1557921"/>
                <a:gd name="connsiteX476" fmla="*/ 360983 w 705946"/>
                <a:gd name="connsiteY476" fmla="*/ 1193823 h 1557921"/>
                <a:gd name="connsiteX477" fmla="*/ 359745 w 705946"/>
                <a:gd name="connsiteY477" fmla="*/ 1226421 h 1557921"/>
                <a:gd name="connsiteX478" fmla="*/ 354216 w 705946"/>
                <a:gd name="connsiteY478" fmla="*/ 1289720 h 1557921"/>
                <a:gd name="connsiteX479" fmla="*/ 351823 w 705946"/>
                <a:gd name="connsiteY479" fmla="*/ 1351450 h 1557921"/>
                <a:gd name="connsiteX480" fmla="*/ 350667 w 705946"/>
                <a:gd name="connsiteY480" fmla="*/ 1389412 h 1557921"/>
                <a:gd name="connsiteX481" fmla="*/ 349677 w 705946"/>
                <a:gd name="connsiteY481" fmla="*/ 1401296 h 1557921"/>
                <a:gd name="connsiteX482" fmla="*/ 350585 w 705946"/>
                <a:gd name="connsiteY482" fmla="*/ 1410787 h 1557921"/>
                <a:gd name="connsiteX483" fmla="*/ 348439 w 705946"/>
                <a:gd name="connsiteY483" fmla="*/ 1445778 h 1557921"/>
                <a:gd name="connsiteX484" fmla="*/ 348356 w 705946"/>
                <a:gd name="connsiteY484" fmla="*/ 1461293 h 1557921"/>
                <a:gd name="connsiteX485" fmla="*/ 346211 w 705946"/>
                <a:gd name="connsiteY485" fmla="*/ 1496945 h 1557921"/>
                <a:gd name="connsiteX486" fmla="*/ 354051 w 705946"/>
                <a:gd name="connsiteY486" fmla="*/ 1505115 h 1557921"/>
                <a:gd name="connsiteX487" fmla="*/ 363294 w 705946"/>
                <a:gd name="connsiteY487" fmla="*/ 1503877 h 1557921"/>
                <a:gd name="connsiteX488" fmla="*/ 413636 w 705946"/>
                <a:gd name="connsiteY488" fmla="*/ 1505115 h 1557921"/>
                <a:gd name="connsiteX489" fmla="*/ 424859 w 705946"/>
                <a:gd name="connsiteY489" fmla="*/ 1507013 h 1557921"/>
                <a:gd name="connsiteX490" fmla="*/ 453249 w 705946"/>
                <a:gd name="connsiteY490" fmla="*/ 1517824 h 1557921"/>
                <a:gd name="connsiteX491" fmla="*/ 476026 w 705946"/>
                <a:gd name="connsiteY491" fmla="*/ 1525417 h 1557921"/>
                <a:gd name="connsiteX492" fmla="*/ 491129 w 705946"/>
                <a:gd name="connsiteY492" fmla="*/ 1519392 h 1557921"/>
                <a:gd name="connsiteX493" fmla="*/ 492284 w 705946"/>
                <a:gd name="connsiteY493" fmla="*/ 1517412 h 1557921"/>
                <a:gd name="connsiteX494" fmla="*/ 512256 w 705946"/>
                <a:gd name="connsiteY494" fmla="*/ 1466575 h 1557921"/>
                <a:gd name="connsiteX495" fmla="*/ 528761 w 705946"/>
                <a:gd name="connsiteY495" fmla="*/ 1426797 h 1557921"/>
                <a:gd name="connsiteX496" fmla="*/ 538087 w 705946"/>
                <a:gd name="connsiteY496" fmla="*/ 1402452 h 1557921"/>
                <a:gd name="connsiteX497" fmla="*/ 547164 w 705946"/>
                <a:gd name="connsiteY497" fmla="*/ 1381820 h 1557921"/>
                <a:gd name="connsiteX498" fmla="*/ 546504 w 705946"/>
                <a:gd name="connsiteY498" fmla="*/ 1373402 h 1557921"/>
                <a:gd name="connsiteX499" fmla="*/ 535776 w 705946"/>
                <a:gd name="connsiteY499" fmla="*/ 1360858 h 1557921"/>
                <a:gd name="connsiteX500" fmla="*/ 526450 w 705946"/>
                <a:gd name="connsiteY500" fmla="*/ 1306638 h 1557921"/>
                <a:gd name="connsiteX501" fmla="*/ 526450 w 705946"/>
                <a:gd name="connsiteY501" fmla="*/ 1295827 h 1557921"/>
                <a:gd name="connsiteX502" fmla="*/ 533217 w 705946"/>
                <a:gd name="connsiteY502" fmla="*/ 1268510 h 1557921"/>
                <a:gd name="connsiteX503" fmla="*/ 534373 w 705946"/>
                <a:gd name="connsiteY503" fmla="*/ 1261990 h 1557921"/>
                <a:gd name="connsiteX504" fmla="*/ 531402 w 705946"/>
                <a:gd name="connsiteY504" fmla="*/ 1255223 h 1557921"/>
                <a:gd name="connsiteX505" fmla="*/ 534620 w 705946"/>
                <a:gd name="connsiteY505" fmla="*/ 1203396 h 1557921"/>
                <a:gd name="connsiteX506" fmla="*/ 537674 w 705946"/>
                <a:gd name="connsiteY506" fmla="*/ 1192420 h 1557921"/>
                <a:gd name="connsiteX507" fmla="*/ 542378 w 705946"/>
                <a:gd name="connsiteY507" fmla="*/ 1159079 h 1557921"/>
                <a:gd name="connsiteX508" fmla="*/ 554509 w 705946"/>
                <a:gd name="connsiteY508" fmla="*/ 1143894 h 1557921"/>
                <a:gd name="connsiteX509" fmla="*/ 578607 w 705946"/>
                <a:gd name="connsiteY509" fmla="*/ 1141006 h 1557921"/>
                <a:gd name="connsiteX510" fmla="*/ 595608 w 705946"/>
                <a:gd name="connsiteY510" fmla="*/ 1148763 h 1557921"/>
                <a:gd name="connsiteX511" fmla="*/ 607492 w 705946"/>
                <a:gd name="connsiteY511" fmla="*/ 1165104 h 1557921"/>
                <a:gd name="connsiteX512" fmla="*/ 610628 w 705946"/>
                <a:gd name="connsiteY512" fmla="*/ 1167084 h 1557921"/>
                <a:gd name="connsiteX513" fmla="*/ 611948 w 705946"/>
                <a:gd name="connsiteY513" fmla="*/ 1165269 h 1557921"/>
                <a:gd name="connsiteX514" fmla="*/ 619953 w 705946"/>
                <a:gd name="connsiteY514" fmla="*/ 1142821 h 1557921"/>
                <a:gd name="connsiteX515" fmla="*/ 636954 w 705946"/>
                <a:gd name="connsiteY515" fmla="*/ 1092727 h 1557921"/>
                <a:gd name="connsiteX516" fmla="*/ 631425 w 705946"/>
                <a:gd name="connsiteY516" fmla="*/ 1283778 h 1557921"/>
                <a:gd name="connsiteX517" fmla="*/ 630187 w 705946"/>
                <a:gd name="connsiteY517" fmla="*/ 1247548 h 1557921"/>
                <a:gd name="connsiteX518" fmla="*/ 620366 w 705946"/>
                <a:gd name="connsiteY518" fmla="*/ 1217261 h 1557921"/>
                <a:gd name="connsiteX519" fmla="*/ 606171 w 705946"/>
                <a:gd name="connsiteY519" fmla="*/ 1190192 h 1557921"/>
                <a:gd name="connsiteX520" fmla="*/ 586282 w 705946"/>
                <a:gd name="connsiteY520" fmla="*/ 1163123 h 1557921"/>
                <a:gd name="connsiteX521" fmla="*/ 557563 w 705946"/>
                <a:gd name="connsiteY521" fmla="*/ 1164113 h 1557921"/>
                <a:gd name="connsiteX522" fmla="*/ 550796 w 705946"/>
                <a:gd name="connsiteY522" fmla="*/ 1182022 h 1557921"/>
                <a:gd name="connsiteX523" fmla="*/ 553849 w 705946"/>
                <a:gd name="connsiteY523" fmla="*/ 1200920 h 1557921"/>
                <a:gd name="connsiteX524" fmla="*/ 567961 w 705946"/>
                <a:gd name="connsiteY524" fmla="*/ 1214455 h 1557921"/>
                <a:gd name="connsiteX525" fmla="*/ 582816 w 705946"/>
                <a:gd name="connsiteY525" fmla="*/ 1238058 h 1557921"/>
                <a:gd name="connsiteX526" fmla="*/ 579927 w 705946"/>
                <a:gd name="connsiteY526" fmla="*/ 1246888 h 1557921"/>
                <a:gd name="connsiteX527" fmla="*/ 572088 w 705946"/>
                <a:gd name="connsiteY527" fmla="*/ 1245650 h 1557921"/>
                <a:gd name="connsiteX528" fmla="*/ 569612 w 705946"/>
                <a:gd name="connsiteY528" fmla="*/ 1243092 h 1557921"/>
                <a:gd name="connsiteX529" fmla="*/ 551786 w 705946"/>
                <a:gd name="connsiteY529" fmla="*/ 1221387 h 1557921"/>
                <a:gd name="connsiteX530" fmla="*/ 543203 w 705946"/>
                <a:gd name="connsiteY530" fmla="*/ 1222790 h 1557921"/>
                <a:gd name="connsiteX531" fmla="*/ 542048 w 705946"/>
                <a:gd name="connsiteY531" fmla="*/ 1246723 h 1557921"/>
                <a:gd name="connsiteX532" fmla="*/ 563587 w 705946"/>
                <a:gd name="connsiteY532" fmla="*/ 1272719 h 1557921"/>
                <a:gd name="connsiteX533" fmla="*/ 568869 w 705946"/>
                <a:gd name="connsiteY533" fmla="*/ 1275277 h 1557921"/>
                <a:gd name="connsiteX534" fmla="*/ 571757 w 705946"/>
                <a:gd name="connsiteY534" fmla="*/ 1292113 h 1557921"/>
                <a:gd name="connsiteX535" fmla="*/ 561029 w 705946"/>
                <a:gd name="connsiteY535" fmla="*/ 1291040 h 1557921"/>
                <a:gd name="connsiteX536" fmla="*/ 552694 w 705946"/>
                <a:gd name="connsiteY536" fmla="*/ 1284438 h 1557921"/>
                <a:gd name="connsiteX537" fmla="*/ 544111 w 705946"/>
                <a:gd name="connsiteY537" fmla="*/ 1285263 h 1557921"/>
                <a:gd name="connsiteX538" fmla="*/ 547577 w 705946"/>
                <a:gd name="connsiteY538" fmla="*/ 1302429 h 1557921"/>
                <a:gd name="connsiteX539" fmla="*/ 547907 w 705946"/>
                <a:gd name="connsiteY539" fmla="*/ 1322318 h 1557921"/>
                <a:gd name="connsiteX540" fmla="*/ 545514 w 705946"/>
                <a:gd name="connsiteY540" fmla="*/ 1333211 h 1557921"/>
                <a:gd name="connsiteX541" fmla="*/ 550548 w 705946"/>
                <a:gd name="connsiteY541" fmla="*/ 1350377 h 1557921"/>
                <a:gd name="connsiteX542" fmla="*/ 558636 w 705946"/>
                <a:gd name="connsiteY542" fmla="*/ 1362261 h 1557921"/>
                <a:gd name="connsiteX543" fmla="*/ 594535 w 705946"/>
                <a:gd name="connsiteY543" fmla="*/ 1356732 h 1557921"/>
                <a:gd name="connsiteX544" fmla="*/ 618715 w 705946"/>
                <a:gd name="connsiteY544" fmla="*/ 1329250 h 1557921"/>
                <a:gd name="connsiteX545" fmla="*/ 631260 w 705946"/>
                <a:gd name="connsiteY545" fmla="*/ 1283530 h 1557921"/>
                <a:gd name="connsiteX546" fmla="*/ 618715 w 705946"/>
                <a:gd name="connsiteY546" fmla="*/ 1052619 h 1557921"/>
                <a:gd name="connsiteX547" fmla="*/ 617725 w 705946"/>
                <a:gd name="connsiteY547" fmla="*/ 1048410 h 1557921"/>
                <a:gd name="connsiteX548" fmla="*/ 615744 w 705946"/>
                <a:gd name="connsiteY548" fmla="*/ 1046182 h 1557921"/>
                <a:gd name="connsiteX549" fmla="*/ 596020 w 705946"/>
                <a:gd name="connsiteY549" fmla="*/ 1022414 h 1557921"/>
                <a:gd name="connsiteX550" fmla="*/ 588923 w 705946"/>
                <a:gd name="connsiteY550" fmla="*/ 1017298 h 1557921"/>
                <a:gd name="connsiteX551" fmla="*/ 567961 w 705946"/>
                <a:gd name="connsiteY551" fmla="*/ 1016968 h 1557921"/>
                <a:gd name="connsiteX552" fmla="*/ 530742 w 705946"/>
                <a:gd name="connsiteY552" fmla="*/ 1017793 h 1557921"/>
                <a:gd name="connsiteX553" fmla="*/ 493770 w 705946"/>
                <a:gd name="connsiteY553" fmla="*/ 1013254 h 1557921"/>
                <a:gd name="connsiteX554" fmla="*/ 470744 w 705946"/>
                <a:gd name="connsiteY554" fmla="*/ 1015482 h 1557921"/>
                <a:gd name="connsiteX555" fmla="*/ 421393 w 705946"/>
                <a:gd name="connsiteY555" fmla="*/ 1026706 h 1557921"/>
                <a:gd name="connsiteX556" fmla="*/ 416772 w 705946"/>
                <a:gd name="connsiteY556" fmla="*/ 1028026 h 1557921"/>
                <a:gd name="connsiteX557" fmla="*/ 404888 w 705946"/>
                <a:gd name="connsiteY557" fmla="*/ 1034216 h 1557921"/>
                <a:gd name="connsiteX558" fmla="*/ 383843 w 705946"/>
                <a:gd name="connsiteY558" fmla="*/ 1050886 h 1557921"/>
                <a:gd name="connsiteX559" fmla="*/ 382523 w 705946"/>
                <a:gd name="connsiteY559" fmla="*/ 1054600 h 1557921"/>
                <a:gd name="connsiteX560" fmla="*/ 386154 w 705946"/>
                <a:gd name="connsiteY560" fmla="*/ 1055260 h 1557921"/>
                <a:gd name="connsiteX561" fmla="*/ 404970 w 705946"/>
                <a:gd name="connsiteY561" fmla="*/ 1049236 h 1557921"/>
                <a:gd name="connsiteX562" fmla="*/ 432287 w 705946"/>
                <a:gd name="connsiteY562" fmla="*/ 1042964 h 1557921"/>
                <a:gd name="connsiteX563" fmla="*/ 439219 w 705946"/>
                <a:gd name="connsiteY563" fmla="*/ 1041726 h 1557921"/>
                <a:gd name="connsiteX564" fmla="*/ 476604 w 705946"/>
                <a:gd name="connsiteY564" fmla="*/ 1033390 h 1557921"/>
                <a:gd name="connsiteX565" fmla="*/ 496823 w 705946"/>
                <a:gd name="connsiteY565" fmla="*/ 1030667 h 1557921"/>
                <a:gd name="connsiteX566" fmla="*/ 514071 w 705946"/>
                <a:gd name="connsiteY566" fmla="*/ 1031657 h 1557921"/>
                <a:gd name="connsiteX567" fmla="*/ 530246 w 705946"/>
                <a:gd name="connsiteY567" fmla="*/ 1029512 h 1557921"/>
                <a:gd name="connsiteX568" fmla="*/ 556737 w 705946"/>
                <a:gd name="connsiteY568" fmla="*/ 1033308 h 1557921"/>
                <a:gd name="connsiteX569" fmla="*/ 593957 w 705946"/>
                <a:gd name="connsiteY569" fmla="*/ 1045109 h 1557921"/>
                <a:gd name="connsiteX570" fmla="*/ 615001 w 705946"/>
                <a:gd name="connsiteY570" fmla="*/ 1052702 h 1557921"/>
                <a:gd name="connsiteX571" fmla="*/ 618798 w 705946"/>
                <a:gd name="connsiteY571" fmla="*/ 1052702 h 1557921"/>
                <a:gd name="connsiteX572" fmla="*/ 595856 w 705946"/>
                <a:gd name="connsiteY572" fmla="*/ 901100 h 1557921"/>
                <a:gd name="connsiteX573" fmla="*/ 595856 w 705946"/>
                <a:gd name="connsiteY573" fmla="*/ 896643 h 1557921"/>
                <a:gd name="connsiteX574" fmla="*/ 592802 w 705946"/>
                <a:gd name="connsiteY574" fmla="*/ 898211 h 1557921"/>
                <a:gd name="connsiteX575" fmla="*/ 595856 w 705946"/>
                <a:gd name="connsiteY575" fmla="*/ 901100 h 1557921"/>
                <a:gd name="connsiteX576" fmla="*/ 415781 w 705946"/>
                <a:gd name="connsiteY576" fmla="*/ 1014327 h 1557921"/>
                <a:gd name="connsiteX577" fmla="*/ 427748 w 705946"/>
                <a:gd name="connsiteY577" fmla="*/ 988661 h 1557921"/>
                <a:gd name="connsiteX578" fmla="*/ 419165 w 705946"/>
                <a:gd name="connsiteY578" fmla="*/ 939805 h 1557921"/>
                <a:gd name="connsiteX579" fmla="*/ 417432 w 705946"/>
                <a:gd name="connsiteY579" fmla="*/ 934028 h 1557921"/>
                <a:gd name="connsiteX580" fmla="*/ 411407 w 705946"/>
                <a:gd name="connsiteY580" fmla="*/ 935431 h 1557921"/>
                <a:gd name="connsiteX581" fmla="*/ 364532 w 705946"/>
                <a:gd name="connsiteY581" fmla="*/ 960767 h 1557921"/>
                <a:gd name="connsiteX582" fmla="*/ 350750 w 705946"/>
                <a:gd name="connsiteY582" fmla="*/ 960767 h 1557921"/>
                <a:gd name="connsiteX583" fmla="*/ 315593 w 705946"/>
                <a:gd name="connsiteY583" fmla="*/ 949873 h 1557921"/>
                <a:gd name="connsiteX584" fmla="*/ 305195 w 705946"/>
                <a:gd name="connsiteY584" fmla="*/ 956393 h 1557921"/>
                <a:gd name="connsiteX585" fmla="*/ 302637 w 705946"/>
                <a:gd name="connsiteY585" fmla="*/ 966378 h 1557921"/>
                <a:gd name="connsiteX586" fmla="*/ 296695 w 705946"/>
                <a:gd name="connsiteY586" fmla="*/ 1000380 h 1557921"/>
                <a:gd name="connsiteX587" fmla="*/ 294796 w 705946"/>
                <a:gd name="connsiteY587" fmla="*/ 1012429 h 1557921"/>
                <a:gd name="connsiteX588" fmla="*/ 304205 w 705946"/>
                <a:gd name="connsiteY588" fmla="*/ 1018206 h 1557921"/>
                <a:gd name="connsiteX589" fmla="*/ 305855 w 705946"/>
                <a:gd name="connsiteY589" fmla="*/ 1019856 h 1557921"/>
                <a:gd name="connsiteX590" fmla="*/ 337381 w 705946"/>
                <a:gd name="connsiteY590" fmla="*/ 1045522 h 1557921"/>
                <a:gd name="connsiteX591" fmla="*/ 344395 w 705946"/>
                <a:gd name="connsiteY591" fmla="*/ 1048163 h 1557921"/>
                <a:gd name="connsiteX592" fmla="*/ 357765 w 705946"/>
                <a:gd name="connsiteY592" fmla="*/ 1052454 h 1557921"/>
                <a:gd name="connsiteX593" fmla="*/ 380212 w 705946"/>
                <a:gd name="connsiteY593" fmla="*/ 1036857 h 1557921"/>
                <a:gd name="connsiteX594" fmla="*/ 415616 w 705946"/>
                <a:gd name="connsiteY594" fmla="*/ 1014327 h 1557921"/>
                <a:gd name="connsiteX595" fmla="*/ 353969 w 705946"/>
                <a:gd name="connsiteY595" fmla="*/ 1114597 h 1557921"/>
                <a:gd name="connsiteX596" fmla="*/ 353143 w 705946"/>
                <a:gd name="connsiteY596" fmla="*/ 1104611 h 1557921"/>
                <a:gd name="connsiteX597" fmla="*/ 344643 w 705946"/>
                <a:gd name="connsiteY597" fmla="*/ 1079523 h 1557921"/>
                <a:gd name="connsiteX598" fmla="*/ 328302 w 705946"/>
                <a:gd name="connsiteY598" fmla="*/ 1061615 h 1557921"/>
                <a:gd name="connsiteX599" fmla="*/ 322443 w 705946"/>
                <a:gd name="connsiteY599" fmla="*/ 1057736 h 1557921"/>
                <a:gd name="connsiteX600" fmla="*/ 302389 w 705946"/>
                <a:gd name="connsiteY600" fmla="*/ 1052124 h 1557921"/>
                <a:gd name="connsiteX601" fmla="*/ 274990 w 705946"/>
                <a:gd name="connsiteY601" fmla="*/ 1050639 h 1557921"/>
                <a:gd name="connsiteX602" fmla="*/ 237440 w 705946"/>
                <a:gd name="connsiteY602" fmla="*/ 1055260 h 1557921"/>
                <a:gd name="connsiteX603" fmla="*/ 219697 w 705946"/>
                <a:gd name="connsiteY603" fmla="*/ 1054352 h 1557921"/>
                <a:gd name="connsiteX604" fmla="*/ 196507 w 705946"/>
                <a:gd name="connsiteY604" fmla="*/ 1057819 h 1557921"/>
                <a:gd name="connsiteX605" fmla="*/ 161020 w 705946"/>
                <a:gd name="connsiteY605" fmla="*/ 1059139 h 1557921"/>
                <a:gd name="connsiteX606" fmla="*/ 144267 w 705946"/>
                <a:gd name="connsiteY606" fmla="*/ 1059304 h 1557921"/>
                <a:gd name="connsiteX607" fmla="*/ 133786 w 705946"/>
                <a:gd name="connsiteY607" fmla="*/ 1061697 h 1557921"/>
                <a:gd name="connsiteX608" fmla="*/ 90377 w 705946"/>
                <a:gd name="connsiteY608" fmla="*/ 1078038 h 1557921"/>
                <a:gd name="connsiteX609" fmla="*/ 83279 w 705946"/>
                <a:gd name="connsiteY609" fmla="*/ 1092645 h 1557921"/>
                <a:gd name="connsiteX610" fmla="*/ 83445 w 705946"/>
                <a:gd name="connsiteY610" fmla="*/ 1103951 h 1557921"/>
                <a:gd name="connsiteX611" fmla="*/ 84270 w 705946"/>
                <a:gd name="connsiteY611" fmla="*/ 1112864 h 1557921"/>
                <a:gd name="connsiteX612" fmla="*/ 90459 w 705946"/>
                <a:gd name="connsiteY612" fmla="*/ 1148681 h 1557921"/>
                <a:gd name="connsiteX613" fmla="*/ 93595 w 705946"/>
                <a:gd name="connsiteY613" fmla="*/ 1161473 h 1557921"/>
                <a:gd name="connsiteX614" fmla="*/ 96072 w 705946"/>
                <a:gd name="connsiteY614" fmla="*/ 1163536 h 1557921"/>
                <a:gd name="connsiteX615" fmla="*/ 97062 w 705946"/>
                <a:gd name="connsiteY615" fmla="*/ 1160565 h 1557921"/>
                <a:gd name="connsiteX616" fmla="*/ 101848 w 705946"/>
                <a:gd name="connsiteY616" fmla="*/ 1149011 h 1557921"/>
                <a:gd name="connsiteX617" fmla="*/ 110349 w 705946"/>
                <a:gd name="connsiteY617" fmla="*/ 1139850 h 1557921"/>
                <a:gd name="connsiteX618" fmla="*/ 157554 w 705946"/>
                <a:gd name="connsiteY618" fmla="*/ 1127554 h 1557921"/>
                <a:gd name="connsiteX619" fmla="*/ 170181 w 705946"/>
                <a:gd name="connsiteY619" fmla="*/ 1143647 h 1557921"/>
                <a:gd name="connsiteX620" fmla="*/ 170016 w 705946"/>
                <a:gd name="connsiteY620" fmla="*/ 1159409 h 1557921"/>
                <a:gd name="connsiteX621" fmla="*/ 167045 w 705946"/>
                <a:gd name="connsiteY621" fmla="*/ 1172284 h 1557921"/>
                <a:gd name="connsiteX622" fmla="*/ 154336 w 705946"/>
                <a:gd name="connsiteY622" fmla="*/ 1192668 h 1557921"/>
                <a:gd name="connsiteX623" fmla="*/ 157307 w 705946"/>
                <a:gd name="connsiteY623" fmla="*/ 1199765 h 1557921"/>
                <a:gd name="connsiteX624" fmla="*/ 169108 w 705946"/>
                <a:gd name="connsiteY624" fmla="*/ 1204634 h 1557921"/>
                <a:gd name="connsiteX625" fmla="*/ 181157 w 705946"/>
                <a:gd name="connsiteY625" fmla="*/ 1237232 h 1557921"/>
                <a:gd name="connsiteX626" fmla="*/ 167457 w 705946"/>
                <a:gd name="connsiteY626" fmla="*/ 1258854 h 1557921"/>
                <a:gd name="connsiteX627" fmla="*/ 167292 w 705946"/>
                <a:gd name="connsiteY627" fmla="*/ 1272884 h 1557921"/>
                <a:gd name="connsiteX628" fmla="*/ 164321 w 705946"/>
                <a:gd name="connsiteY628" fmla="*/ 1308701 h 1557921"/>
                <a:gd name="connsiteX629" fmla="*/ 155904 w 705946"/>
                <a:gd name="connsiteY629" fmla="*/ 1318026 h 1557921"/>
                <a:gd name="connsiteX630" fmla="*/ 162175 w 705946"/>
                <a:gd name="connsiteY630" fmla="*/ 1330405 h 1557921"/>
                <a:gd name="connsiteX631" fmla="*/ 150209 w 705946"/>
                <a:gd name="connsiteY631" fmla="*/ 1373567 h 1557921"/>
                <a:gd name="connsiteX632" fmla="*/ 139068 w 705946"/>
                <a:gd name="connsiteY632" fmla="*/ 1378684 h 1557921"/>
                <a:gd name="connsiteX633" fmla="*/ 135354 w 705946"/>
                <a:gd name="connsiteY633" fmla="*/ 1385534 h 1557921"/>
                <a:gd name="connsiteX634" fmla="*/ 145093 w 705946"/>
                <a:gd name="connsiteY634" fmla="*/ 1411529 h 1557921"/>
                <a:gd name="connsiteX635" fmla="*/ 158627 w 705946"/>
                <a:gd name="connsiteY635" fmla="*/ 1458240 h 1557921"/>
                <a:gd name="connsiteX636" fmla="*/ 164569 w 705946"/>
                <a:gd name="connsiteY636" fmla="*/ 1494717 h 1557921"/>
                <a:gd name="connsiteX637" fmla="*/ 175050 w 705946"/>
                <a:gd name="connsiteY637" fmla="*/ 1506353 h 1557921"/>
                <a:gd name="connsiteX638" fmla="*/ 196342 w 705946"/>
                <a:gd name="connsiteY638" fmla="*/ 1502309 h 1557921"/>
                <a:gd name="connsiteX639" fmla="*/ 203521 w 705946"/>
                <a:gd name="connsiteY639" fmla="*/ 1502557 h 1557921"/>
                <a:gd name="connsiteX640" fmla="*/ 235872 w 705946"/>
                <a:gd name="connsiteY640" fmla="*/ 1503547 h 1557921"/>
                <a:gd name="connsiteX641" fmla="*/ 256091 w 705946"/>
                <a:gd name="connsiteY641" fmla="*/ 1502970 h 1557921"/>
                <a:gd name="connsiteX642" fmla="*/ 283078 w 705946"/>
                <a:gd name="connsiteY642" fmla="*/ 1499173 h 1557921"/>
                <a:gd name="connsiteX643" fmla="*/ 315923 w 705946"/>
                <a:gd name="connsiteY643" fmla="*/ 1502639 h 1557921"/>
                <a:gd name="connsiteX644" fmla="*/ 329623 w 705946"/>
                <a:gd name="connsiteY644" fmla="*/ 1508581 h 1557921"/>
                <a:gd name="connsiteX645" fmla="*/ 333419 w 705946"/>
                <a:gd name="connsiteY645" fmla="*/ 1505363 h 1557921"/>
                <a:gd name="connsiteX646" fmla="*/ 335813 w 705946"/>
                <a:gd name="connsiteY646" fmla="*/ 1465997 h 1557921"/>
                <a:gd name="connsiteX647" fmla="*/ 337050 w 705946"/>
                <a:gd name="connsiteY647" fmla="*/ 1428448 h 1557921"/>
                <a:gd name="connsiteX648" fmla="*/ 339113 w 705946"/>
                <a:gd name="connsiteY648" fmla="*/ 1403359 h 1557921"/>
                <a:gd name="connsiteX649" fmla="*/ 342580 w 705946"/>
                <a:gd name="connsiteY649" fmla="*/ 1329745 h 1557921"/>
                <a:gd name="connsiteX650" fmla="*/ 342745 w 705946"/>
                <a:gd name="connsiteY650" fmla="*/ 1295331 h 1557921"/>
                <a:gd name="connsiteX651" fmla="*/ 344973 w 705946"/>
                <a:gd name="connsiteY651" fmla="*/ 1249116 h 1557921"/>
                <a:gd name="connsiteX652" fmla="*/ 344973 w 705946"/>
                <a:gd name="connsiteY652" fmla="*/ 1247878 h 1557921"/>
                <a:gd name="connsiteX653" fmla="*/ 349677 w 705946"/>
                <a:gd name="connsiteY653" fmla="*/ 1200260 h 1557921"/>
                <a:gd name="connsiteX654" fmla="*/ 350667 w 705946"/>
                <a:gd name="connsiteY654" fmla="*/ 1180289 h 1557921"/>
                <a:gd name="connsiteX655" fmla="*/ 350750 w 705946"/>
                <a:gd name="connsiteY655" fmla="*/ 1158336 h 1557921"/>
                <a:gd name="connsiteX656" fmla="*/ 354051 w 705946"/>
                <a:gd name="connsiteY656" fmla="*/ 1114515 h 1557921"/>
                <a:gd name="connsiteX657" fmla="*/ 311384 w 705946"/>
                <a:gd name="connsiteY657" fmla="*/ 1040323 h 1557921"/>
                <a:gd name="connsiteX658" fmla="*/ 309816 w 705946"/>
                <a:gd name="connsiteY658" fmla="*/ 1037764 h 1557921"/>
                <a:gd name="connsiteX659" fmla="*/ 298923 w 705946"/>
                <a:gd name="connsiteY659" fmla="*/ 1031905 h 1557921"/>
                <a:gd name="connsiteX660" fmla="*/ 293559 w 705946"/>
                <a:gd name="connsiteY660" fmla="*/ 1033638 h 1557921"/>
                <a:gd name="connsiteX661" fmla="*/ 294137 w 705946"/>
                <a:gd name="connsiteY661" fmla="*/ 1038920 h 1557921"/>
                <a:gd name="connsiteX662" fmla="*/ 308496 w 705946"/>
                <a:gd name="connsiteY662" fmla="*/ 1041561 h 1557921"/>
                <a:gd name="connsiteX663" fmla="*/ 311384 w 705946"/>
                <a:gd name="connsiteY663" fmla="*/ 1040240 h 1557921"/>
                <a:gd name="connsiteX664" fmla="*/ 285884 w 705946"/>
                <a:gd name="connsiteY664" fmla="*/ 708894 h 1557921"/>
                <a:gd name="connsiteX665" fmla="*/ 289019 w 705946"/>
                <a:gd name="connsiteY665" fmla="*/ 706088 h 1557921"/>
                <a:gd name="connsiteX666" fmla="*/ 285058 w 705946"/>
                <a:gd name="connsiteY666" fmla="*/ 703860 h 1557921"/>
                <a:gd name="connsiteX667" fmla="*/ 273010 w 705946"/>
                <a:gd name="connsiteY667" fmla="*/ 704933 h 1557921"/>
                <a:gd name="connsiteX668" fmla="*/ 227950 w 705946"/>
                <a:gd name="connsiteY668" fmla="*/ 703777 h 1557921"/>
                <a:gd name="connsiteX669" fmla="*/ 204594 w 705946"/>
                <a:gd name="connsiteY669" fmla="*/ 703777 h 1557921"/>
                <a:gd name="connsiteX670" fmla="*/ 200138 w 705946"/>
                <a:gd name="connsiteY670" fmla="*/ 705428 h 1557921"/>
                <a:gd name="connsiteX671" fmla="*/ 204264 w 705946"/>
                <a:gd name="connsiteY671" fmla="*/ 708564 h 1557921"/>
                <a:gd name="connsiteX672" fmla="*/ 235872 w 705946"/>
                <a:gd name="connsiteY672" fmla="*/ 712278 h 1557921"/>
                <a:gd name="connsiteX673" fmla="*/ 259970 w 705946"/>
                <a:gd name="connsiteY673" fmla="*/ 712278 h 1557921"/>
                <a:gd name="connsiteX674" fmla="*/ 277136 w 705946"/>
                <a:gd name="connsiteY674" fmla="*/ 711040 h 1557921"/>
                <a:gd name="connsiteX675" fmla="*/ 285966 w 705946"/>
                <a:gd name="connsiteY675" fmla="*/ 708811 h 1557921"/>
                <a:gd name="connsiteX676" fmla="*/ 279859 w 705946"/>
                <a:gd name="connsiteY676" fmla="*/ 690738 h 1557921"/>
                <a:gd name="connsiteX677" fmla="*/ 283243 w 705946"/>
                <a:gd name="connsiteY677" fmla="*/ 673490 h 1557921"/>
                <a:gd name="connsiteX678" fmla="*/ 278456 w 705946"/>
                <a:gd name="connsiteY678" fmla="*/ 670189 h 1557921"/>
                <a:gd name="connsiteX679" fmla="*/ 276640 w 705946"/>
                <a:gd name="connsiteY679" fmla="*/ 675883 h 1557921"/>
                <a:gd name="connsiteX680" fmla="*/ 276640 w 705946"/>
                <a:gd name="connsiteY680" fmla="*/ 684301 h 1557921"/>
                <a:gd name="connsiteX681" fmla="*/ 276640 w 705946"/>
                <a:gd name="connsiteY681" fmla="*/ 691646 h 1557921"/>
                <a:gd name="connsiteX682" fmla="*/ 279942 w 705946"/>
                <a:gd name="connsiteY682" fmla="*/ 690738 h 1557921"/>
                <a:gd name="connsiteX683" fmla="*/ 282005 w 705946"/>
                <a:gd name="connsiteY683" fmla="*/ 652280 h 1557921"/>
                <a:gd name="connsiteX684" fmla="*/ 281015 w 705946"/>
                <a:gd name="connsiteY684" fmla="*/ 639819 h 1557921"/>
                <a:gd name="connsiteX685" fmla="*/ 281015 w 705946"/>
                <a:gd name="connsiteY685" fmla="*/ 638003 h 1557921"/>
                <a:gd name="connsiteX686" fmla="*/ 279447 w 705946"/>
                <a:gd name="connsiteY686" fmla="*/ 633134 h 1557921"/>
                <a:gd name="connsiteX687" fmla="*/ 277549 w 705946"/>
                <a:gd name="connsiteY687" fmla="*/ 637591 h 1557921"/>
                <a:gd name="connsiteX688" fmla="*/ 276640 w 705946"/>
                <a:gd name="connsiteY688" fmla="*/ 652611 h 1557921"/>
                <a:gd name="connsiteX689" fmla="*/ 279447 w 705946"/>
                <a:gd name="connsiteY689" fmla="*/ 656654 h 1557921"/>
                <a:gd name="connsiteX690" fmla="*/ 282087 w 705946"/>
                <a:gd name="connsiteY690" fmla="*/ 652363 h 1557921"/>
                <a:gd name="connsiteX691" fmla="*/ 279612 w 705946"/>
                <a:gd name="connsiteY691" fmla="*/ 1031080 h 1557921"/>
                <a:gd name="connsiteX692" fmla="*/ 275898 w 705946"/>
                <a:gd name="connsiteY692" fmla="*/ 1027036 h 1557921"/>
                <a:gd name="connsiteX693" fmla="*/ 248416 w 705946"/>
                <a:gd name="connsiteY693" fmla="*/ 1025633 h 1557921"/>
                <a:gd name="connsiteX694" fmla="*/ 208308 w 705946"/>
                <a:gd name="connsiteY694" fmla="*/ 1023240 h 1557921"/>
                <a:gd name="connsiteX695" fmla="*/ 183715 w 705946"/>
                <a:gd name="connsiteY695" fmla="*/ 1024560 h 1557921"/>
                <a:gd name="connsiteX696" fmla="*/ 178351 w 705946"/>
                <a:gd name="connsiteY696" fmla="*/ 1029512 h 1557921"/>
                <a:gd name="connsiteX697" fmla="*/ 169933 w 705946"/>
                <a:gd name="connsiteY697" fmla="*/ 1038260 h 1557921"/>
                <a:gd name="connsiteX698" fmla="*/ 167045 w 705946"/>
                <a:gd name="connsiteY698" fmla="*/ 1037847 h 1557921"/>
                <a:gd name="connsiteX699" fmla="*/ 160443 w 705946"/>
                <a:gd name="connsiteY699" fmla="*/ 1034216 h 1557921"/>
                <a:gd name="connsiteX700" fmla="*/ 152025 w 705946"/>
                <a:gd name="connsiteY700" fmla="*/ 1029512 h 1557921"/>
                <a:gd name="connsiteX701" fmla="*/ 125616 w 705946"/>
                <a:gd name="connsiteY701" fmla="*/ 1029347 h 1557921"/>
                <a:gd name="connsiteX702" fmla="*/ 90459 w 705946"/>
                <a:gd name="connsiteY702" fmla="*/ 1057076 h 1557921"/>
                <a:gd name="connsiteX703" fmla="*/ 90459 w 705946"/>
                <a:gd name="connsiteY703" fmla="*/ 1061202 h 1557921"/>
                <a:gd name="connsiteX704" fmla="*/ 93926 w 705946"/>
                <a:gd name="connsiteY704" fmla="*/ 1060624 h 1557921"/>
                <a:gd name="connsiteX705" fmla="*/ 106305 w 705946"/>
                <a:gd name="connsiteY705" fmla="*/ 1054270 h 1557921"/>
                <a:gd name="connsiteX706" fmla="*/ 136427 w 705946"/>
                <a:gd name="connsiteY706" fmla="*/ 1047833 h 1557921"/>
                <a:gd name="connsiteX707" fmla="*/ 163579 w 705946"/>
                <a:gd name="connsiteY707" fmla="*/ 1046265 h 1557921"/>
                <a:gd name="connsiteX708" fmla="*/ 169851 w 705946"/>
                <a:gd name="connsiteY708" fmla="*/ 1046677 h 1557921"/>
                <a:gd name="connsiteX709" fmla="*/ 193288 w 705946"/>
                <a:gd name="connsiteY709" fmla="*/ 1045274 h 1557921"/>
                <a:gd name="connsiteX710" fmla="*/ 221512 w 705946"/>
                <a:gd name="connsiteY710" fmla="*/ 1041726 h 1557921"/>
                <a:gd name="connsiteX711" fmla="*/ 263271 w 705946"/>
                <a:gd name="connsiteY711" fmla="*/ 1040240 h 1557921"/>
                <a:gd name="connsiteX712" fmla="*/ 276476 w 705946"/>
                <a:gd name="connsiteY712" fmla="*/ 1037599 h 1557921"/>
                <a:gd name="connsiteX713" fmla="*/ 279612 w 705946"/>
                <a:gd name="connsiteY713" fmla="*/ 1030915 h 1557921"/>
                <a:gd name="connsiteX714" fmla="*/ 262941 w 705946"/>
                <a:gd name="connsiteY714" fmla="*/ 692719 h 1557921"/>
                <a:gd name="connsiteX715" fmla="*/ 268470 w 705946"/>
                <a:gd name="connsiteY715" fmla="*/ 685786 h 1557921"/>
                <a:gd name="connsiteX716" fmla="*/ 266242 w 705946"/>
                <a:gd name="connsiteY716" fmla="*/ 656984 h 1557921"/>
                <a:gd name="connsiteX717" fmla="*/ 264922 w 705946"/>
                <a:gd name="connsiteY717" fmla="*/ 628348 h 1557921"/>
                <a:gd name="connsiteX718" fmla="*/ 261456 w 705946"/>
                <a:gd name="connsiteY718" fmla="*/ 624469 h 1557921"/>
                <a:gd name="connsiteX719" fmla="*/ 254606 w 705946"/>
                <a:gd name="connsiteY719" fmla="*/ 624304 h 1557921"/>
                <a:gd name="connsiteX720" fmla="*/ 230178 w 705946"/>
                <a:gd name="connsiteY720" fmla="*/ 624304 h 1557921"/>
                <a:gd name="connsiteX721" fmla="*/ 219202 w 705946"/>
                <a:gd name="connsiteY721" fmla="*/ 623148 h 1557921"/>
                <a:gd name="connsiteX722" fmla="*/ 203852 w 705946"/>
                <a:gd name="connsiteY722" fmla="*/ 623561 h 1557921"/>
                <a:gd name="connsiteX723" fmla="*/ 200881 w 705946"/>
                <a:gd name="connsiteY723" fmla="*/ 632391 h 1557921"/>
                <a:gd name="connsiteX724" fmla="*/ 198570 w 705946"/>
                <a:gd name="connsiteY724" fmla="*/ 635115 h 1557921"/>
                <a:gd name="connsiteX725" fmla="*/ 194361 w 705946"/>
                <a:gd name="connsiteY725" fmla="*/ 644275 h 1557921"/>
                <a:gd name="connsiteX726" fmla="*/ 195517 w 705946"/>
                <a:gd name="connsiteY726" fmla="*/ 677864 h 1557921"/>
                <a:gd name="connsiteX727" fmla="*/ 202119 w 705946"/>
                <a:gd name="connsiteY727" fmla="*/ 690738 h 1557921"/>
                <a:gd name="connsiteX728" fmla="*/ 225391 w 705946"/>
                <a:gd name="connsiteY728" fmla="*/ 692554 h 1557921"/>
                <a:gd name="connsiteX729" fmla="*/ 245115 w 705946"/>
                <a:gd name="connsiteY729" fmla="*/ 691481 h 1557921"/>
                <a:gd name="connsiteX730" fmla="*/ 262941 w 705946"/>
                <a:gd name="connsiteY730" fmla="*/ 692719 h 1557921"/>
                <a:gd name="connsiteX731" fmla="*/ 267315 w 705946"/>
                <a:gd name="connsiteY731" fmla="*/ 609944 h 1557921"/>
                <a:gd name="connsiteX732" fmla="*/ 259310 w 705946"/>
                <a:gd name="connsiteY732" fmla="*/ 607056 h 1557921"/>
                <a:gd name="connsiteX733" fmla="*/ 234800 w 705946"/>
                <a:gd name="connsiteY733" fmla="*/ 606726 h 1557921"/>
                <a:gd name="connsiteX734" fmla="*/ 181652 w 705946"/>
                <a:gd name="connsiteY734" fmla="*/ 602599 h 1557921"/>
                <a:gd name="connsiteX735" fmla="*/ 179919 w 705946"/>
                <a:gd name="connsiteY735" fmla="*/ 608128 h 1557921"/>
                <a:gd name="connsiteX736" fmla="*/ 184623 w 705946"/>
                <a:gd name="connsiteY736" fmla="*/ 608128 h 1557921"/>
                <a:gd name="connsiteX737" fmla="*/ 192628 w 705946"/>
                <a:gd name="connsiteY737" fmla="*/ 607138 h 1557921"/>
                <a:gd name="connsiteX738" fmla="*/ 222833 w 705946"/>
                <a:gd name="connsiteY738" fmla="*/ 611595 h 1557921"/>
                <a:gd name="connsiteX739" fmla="*/ 259392 w 705946"/>
                <a:gd name="connsiteY739" fmla="*/ 612998 h 1557921"/>
                <a:gd name="connsiteX740" fmla="*/ 267233 w 705946"/>
                <a:gd name="connsiteY740" fmla="*/ 609944 h 1557921"/>
                <a:gd name="connsiteX741" fmla="*/ 186851 w 705946"/>
                <a:gd name="connsiteY741" fmla="*/ 690160 h 1557921"/>
                <a:gd name="connsiteX742" fmla="*/ 188337 w 705946"/>
                <a:gd name="connsiteY742" fmla="*/ 686777 h 1557921"/>
                <a:gd name="connsiteX743" fmla="*/ 184210 w 705946"/>
                <a:gd name="connsiteY743" fmla="*/ 686777 h 1557921"/>
                <a:gd name="connsiteX744" fmla="*/ 186933 w 705946"/>
                <a:gd name="connsiteY744" fmla="*/ 690078 h 1557921"/>
                <a:gd name="connsiteX745" fmla="*/ 186274 w 705946"/>
                <a:gd name="connsiteY745" fmla="*/ 654756 h 1557921"/>
                <a:gd name="connsiteX746" fmla="*/ 182312 w 705946"/>
                <a:gd name="connsiteY746" fmla="*/ 647907 h 1557921"/>
                <a:gd name="connsiteX747" fmla="*/ 182807 w 705946"/>
                <a:gd name="connsiteY747" fmla="*/ 655086 h 1557921"/>
                <a:gd name="connsiteX748" fmla="*/ 182807 w 705946"/>
                <a:gd name="connsiteY748" fmla="*/ 656902 h 1557921"/>
                <a:gd name="connsiteX749" fmla="*/ 184540 w 705946"/>
                <a:gd name="connsiteY749" fmla="*/ 658965 h 1557921"/>
                <a:gd name="connsiteX750" fmla="*/ 186108 w 705946"/>
                <a:gd name="connsiteY750" fmla="*/ 654756 h 1557921"/>
                <a:gd name="connsiteX751" fmla="*/ 167788 w 705946"/>
                <a:gd name="connsiteY751" fmla="*/ 1232693 h 1557921"/>
                <a:gd name="connsiteX752" fmla="*/ 162753 w 705946"/>
                <a:gd name="connsiteY752" fmla="*/ 1217096 h 1557921"/>
                <a:gd name="connsiteX753" fmla="*/ 136014 w 705946"/>
                <a:gd name="connsiteY753" fmla="*/ 1216271 h 1557921"/>
                <a:gd name="connsiteX754" fmla="*/ 128917 w 705946"/>
                <a:gd name="connsiteY754" fmla="*/ 1220149 h 1557921"/>
                <a:gd name="connsiteX755" fmla="*/ 121325 w 705946"/>
                <a:gd name="connsiteY755" fmla="*/ 1221222 h 1557921"/>
                <a:gd name="connsiteX756" fmla="*/ 116703 w 705946"/>
                <a:gd name="connsiteY756" fmla="*/ 1215033 h 1557921"/>
                <a:gd name="connsiteX757" fmla="*/ 122480 w 705946"/>
                <a:gd name="connsiteY757" fmla="*/ 1205872 h 1557921"/>
                <a:gd name="connsiteX758" fmla="*/ 155904 w 705946"/>
                <a:gd name="connsiteY758" fmla="*/ 1160730 h 1557921"/>
                <a:gd name="connsiteX759" fmla="*/ 154748 w 705946"/>
                <a:gd name="connsiteY759" fmla="*/ 1144307 h 1557921"/>
                <a:gd name="connsiteX760" fmla="*/ 146083 w 705946"/>
                <a:gd name="connsiteY760" fmla="*/ 1139603 h 1557921"/>
                <a:gd name="connsiteX761" fmla="*/ 134199 w 705946"/>
                <a:gd name="connsiteY761" fmla="*/ 1141418 h 1557921"/>
                <a:gd name="connsiteX762" fmla="*/ 109441 w 705946"/>
                <a:gd name="connsiteY762" fmla="*/ 1171953 h 1557921"/>
                <a:gd name="connsiteX763" fmla="*/ 101848 w 705946"/>
                <a:gd name="connsiteY763" fmla="*/ 1179876 h 1557921"/>
                <a:gd name="connsiteX764" fmla="*/ 73129 w 705946"/>
                <a:gd name="connsiteY764" fmla="*/ 1196794 h 1557921"/>
                <a:gd name="connsiteX765" fmla="*/ 59594 w 705946"/>
                <a:gd name="connsiteY765" fmla="*/ 1217921 h 1557921"/>
                <a:gd name="connsiteX766" fmla="*/ 50351 w 705946"/>
                <a:gd name="connsiteY766" fmla="*/ 1242184 h 1557921"/>
                <a:gd name="connsiteX767" fmla="*/ 48948 w 705946"/>
                <a:gd name="connsiteY767" fmla="*/ 1267932 h 1557921"/>
                <a:gd name="connsiteX768" fmla="*/ 52580 w 705946"/>
                <a:gd name="connsiteY768" fmla="*/ 1292443 h 1557921"/>
                <a:gd name="connsiteX769" fmla="*/ 63968 w 705946"/>
                <a:gd name="connsiteY769" fmla="*/ 1328342 h 1557921"/>
                <a:gd name="connsiteX770" fmla="*/ 86746 w 705946"/>
                <a:gd name="connsiteY770" fmla="*/ 1358465 h 1557921"/>
                <a:gd name="connsiteX771" fmla="*/ 114392 w 705946"/>
                <a:gd name="connsiteY771" fmla="*/ 1369936 h 1557921"/>
                <a:gd name="connsiteX772" fmla="*/ 145505 w 705946"/>
                <a:gd name="connsiteY772" fmla="*/ 1357227 h 1557921"/>
                <a:gd name="connsiteX773" fmla="*/ 149384 w 705946"/>
                <a:gd name="connsiteY773" fmla="*/ 1340474 h 1557921"/>
                <a:gd name="connsiteX774" fmla="*/ 140306 w 705946"/>
                <a:gd name="connsiteY774" fmla="*/ 1327352 h 1557921"/>
                <a:gd name="connsiteX775" fmla="*/ 132631 w 705946"/>
                <a:gd name="connsiteY775" fmla="*/ 1311507 h 1557921"/>
                <a:gd name="connsiteX776" fmla="*/ 145175 w 705946"/>
                <a:gd name="connsiteY776" fmla="*/ 1299045 h 1557921"/>
                <a:gd name="connsiteX777" fmla="*/ 156151 w 705946"/>
                <a:gd name="connsiteY777" fmla="*/ 1292195 h 1557921"/>
                <a:gd name="connsiteX778" fmla="*/ 153345 w 705946"/>
                <a:gd name="connsiteY778" fmla="*/ 1281962 h 1557921"/>
                <a:gd name="connsiteX779" fmla="*/ 145093 w 705946"/>
                <a:gd name="connsiteY779" fmla="*/ 1279899 h 1557921"/>
                <a:gd name="connsiteX780" fmla="*/ 133126 w 705946"/>
                <a:gd name="connsiteY780" fmla="*/ 1282870 h 1557921"/>
                <a:gd name="connsiteX781" fmla="*/ 122315 w 705946"/>
                <a:gd name="connsiteY781" fmla="*/ 1276020 h 1557921"/>
                <a:gd name="connsiteX782" fmla="*/ 128010 w 705946"/>
                <a:gd name="connsiteY782" fmla="*/ 1266942 h 1557921"/>
                <a:gd name="connsiteX783" fmla="*/ 141626 w 705946"/>
                <a:gd name="connsiteY783" fmla="*/ 1262238 h 1557921"/>
                <a:gd name="connsiteX784" fmla="*/ 167540 w 705946"/>
                <a:gd name="connsiteY784" fmla="*/ 1232776 h 1557921"/>
                <a:gd name="connsiteX785" fmla="*/ 162588 w 705946"/>
                <a:gd name="connsiteY785" fmla="*/ 635445 h 1557921"/>
                <a:gd name="connsiteX786" fmla="*/ 164569 w 705946"/>
                <a:gd name="connsiteY786" fmla="*/ 634207 h 1557921"/>
                <a:gd name="connsiteX787" fmla="*/ 162588 w 705946"/>
                <a:gd name="connsiteY787" fmla="*/ 632804 h 1557921"/>
                <a:gd name="connsiteX788" fmla="*/ 145753 w 705946"/>
                <a:gd name="connsiteY788" fmla="*/ 629338 h 1557921"/>
                <a:gd name="connsiteX789" fmla="*/ 141874 w 705946"/>
                <a:gd name="connsiteY789" fmla="*/ 631071 h 1557921"/>
                <a:gd name="connsiteX790" fmla="*/ 144927 w 705946"/>
                <a:gd name="connsiteY790" fmla="*/ 634124 h 1557921"/>
                <a:gd name="connsiteX791" fmla="*/ 162588 w 705946"/>
                <a:gd name="connsiteY791" fmla="*/ 635445 h 1557921"/>
                <a:gd name="connsiteX792" fmla="*/ 142204 w 705946"/>
                <a:gd name="connsiteY792" fmla="*/ 773348 h 1557921"/>
                <a:gd name="connsiteX793" fmla="*/ 148393 w 705946"/>
                <a:gd name="connsiteY793" fmla="*/ 768066 h 1557921"/>
                <a:gd name="connsiteX794" fmla="*/ 143772 w 705946"/>
                <a:gd name="connsiteY794" fmla="*/ 727958 h 1557921"/>
                <a:gd name="connsiteX795" fmla="*/ 142452 w 705946"/>
                <a:gd name="connsiteY795" fmla="*/ 718632 h 1557921"/>
                <a:gd name="connsiteX796" fmla="*/ 138243 w 705946"/>
                <a:gd name="connsiteY796" fmla="*/ 689500 h 1557921"/>
                <a:gd name="connsiteX797" fmla="*/ 133456 w 705946"/>
                <a:gd name="connsiteY797" fmla="*/ 652445 h 1557921"/>
                <a:gd name="connsiteX798" fmla="*/ 128174 w 705946"/>
                <a:gd name="connsiteY798" fmla="*/ 643863 h 1557921"/>
                <a:gd name="connsiteX799" fmla="*/ 123553 w 705946"/>
                <a:gd name="connsiteY799" fmla="*/ 636023 h 1557921"/>
                <a:gd name="connsiteX800" fmla="*/ 91367 w 705946"/>
                <a:gd name="connsiteY800" fmla="*/ 613493 h 1557921"/>
                <a:gd name="connsiteX801" fmla="*/ 65289 w 705946"/>
                <a:gd name="connsiteY801" fmla="*/ 637013 h 1557921"/>
                <a:gd name="connsiteX802" fmla="*/ 61410 w 705946"/>
                <a:gd name="connsiteY802" fmla="*/ 667961 h 1557921"/>
                <a:gd name="connsiteX803" fmla="*/ 62400 w 705946"/>
                <a:gd name="connsiteY803" fmla="*/ 673903 h 1557921"/>
                <a:gd name="connsiteX804" fmla="*/ 76925 w 705946"/>
                <a:gd name="connsiteY804" fmla="*/ 711865 h 1557921"/>
                <a:gd name="connsiteX805" fmla="*/ 109110 w 705946"/>
                <a:gd name="connsiteY805" fmla="*/ 750983 h 1557921"/>
                <a:gd name="connsiteX806" fmla="*/ 110349 w 705946"/>
                <a:gd name="connsiteY806" fmla="*/ 753459 h 1557921"/>
                <a:gd name="connsiteX807" fmla="*/ 142204 w 705946"/>
                <a:gd name="connsiteY807" fmla="*/ 773265 h 1557921"/>
                <a:gd name="connsiteX808" fmla="*/ 78741 w 705946"/>
                <a:gd name="connsiteY808" fmla="*/ 1169313 h 1557921"/>
                <a:gd name="connsiteX809" fmla="*/ 76843 w 705946"/>
                <a:gd name="connsiteY809" fmla="*/ 1148681 h 1557921"/>
                <a:gd name="connsiteX810" fmla="*/ 55138 w 705946"/>
                <a:gd name="connsiteY810" fmla="*/ 1150249 h 1557921"/>
                <a:gd name="connsiteX811" fmla="*/ 50269 w 705946"/>
                <a:gd name="connsiteY811" fmla="*/ 1179133 h 1557921"/>
                <a:gd name="connsiteX812" fmla="*/ 53735 w 705946"/>
                <a:gd name="connsiteY812" fmla="*/ 1186891 h 1557921"/>
                <a:gd name="connsiteX813" fmla="*/ 62566 w 705946"/>
                <a:gd name="connsiteY813" fmla="*/ 1188129 h 1557921"/>
                <a:gd name="connsiteX814" fmla="*/ 78741 w 705946"/>
                <a:gd name="connsiteY814" fmla="*/ 1169313 h 1557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705946" h="1557921">
                  <a:moveTo>
                    <a:pt x="705699" y="523538"/>
                  </a:moveTo>
                  <a:cubicBezTo>
                    <a:pt x="705946" y="592118"/>
                    <a:pt x="705946" y="660616"/>
                    <a:pt x="705946" y="729526"/>
                  </a:cubicBezTo>
                  <a:cubicBezTo>
                    <a:pt x="704874" y="730846"/>
                    <a:pt x="703553" y="731672"/>
                    <a:pt x="702646" y="732827"/>
                  </a:cubicBezTo>
                  <a:cubicBezTo>
                    <a:pt x="694558" y="743225"/>
                    <a:pt x="686058" y="753376"/>
                    <a:pt x="678547" y="764270"/>
                  </a:cubicBezTo>
                  <a:cubicBezTo>
                    <a:pt x="674586" y="770047"/>
                    <a:pt x="672523" y="777309"/>
                    <a:pt x="669387" y="783664"/>
                  </a:cubicBezTo>
                  <a:cubicBezTo>
                    <a:pt x="663610" y="795135"/>
                    <a:pt x="656595" y="806111"/>
                    <a:pt x="651974" y="818077"/>
                  </a:cubicBezTo>
                  <a:cubicBezTo>
                    <a:pt x="643556" y="839947"/>
                    <a:pt x="629526" y="858020"/>
                    <a:pt x="618880" y="878322"/>
                  </a:cubicBezTo>
                  <a:cubicBezTo>
                    <a:pt x="616817" y="882283"/>
                    <a:pt x="613103" y="885502"/>
                    <a:pt x="609637" y="888473"/>
                  </a:cubicBezTo>
                  <a:cubicBezTo>
                    <a:pt x="603035" y="894167"/>
                    <a:pt x="602292" y="897716"/>
                    <a:pt x="606089" y="905226"/>
                  </a:cubicBezTo>
                  <a:cubicBezTo>
                    <a:pt x="612526" y="918100"/>
                    <a:pt x="621851" y="926931"/>
                    <a:pt x="634808" y="931139"/>
                  </a:cubicBezTo>
                  <a:cubicBezTo>
                    <a:pt x="640503" y="933038"/>
                    <a:pt x="646032" y="935843"/>
                    <a:pt x="651891" y="937246"/>
                  </a:cubicBezTo>
                  <a:cubicBezTo>
                    <a:pt x="655605" y="938154"/>
                    <a:pt x="659649" y="937246"/>
                    <a:pt x="663527" y="937246"/>
                  </a:cubicBezTo>
                  <a:cubicBezTo>
                    <a:pt x="671368" y="937246"/>
                    <a:pt x="673183" y="940052"/>
                    <a:pt x="670212" y="948140"/>
                  </a:cubicBezTo>
                  <a:cubicBezTo>
                    <a:pt x="668479" y="953009"/>
                    <a:pt x="664931" y="955567"/>
                    <a:pt x="660144" y="955815"/>
                  </a:cubicBezTo>
                  <a:cubicBezTo>
                    <a:pt x="656265" y="956063"/>
                    <a:pt x="653707" y="956393"/>
                    <a:pt x="657668" y="961262"/>
                  </a:cubicBezTo>
                  <a:cubicBezTo>
                    <a:pt x="660061" y="964233"/>
                    <a:pt x="657751" y="974961"/>
                    <a:pt x="654450" y="976282"/>
                  </a:cubicBezTo>
                  <a:cubicBezTo>
                    <a:pt x="652552" y="977024"/>
                    <a:pt x="649828" y="976529"/>
                    <a:pt x="647765" y="975704"/>
                  </a:cubicBezTo>
                  <a:cubicBezTo>
                    <a:pt x="640337" y="972651"/>
                    <a:pt x="634643" y="974714"/>
                    <a:pt x="629526" y="981151"/>
                  </a:cubicBezTo>
                  <a:cubicBezTo>
                    <a:pt x="620448" y="992540"/>
                    <a:pt x="608069" y="997821"/>
                    <a:pt x="595195" y="1001948"/>
                  </a:cubicBezTo>
                  <a:cubicBezTo>
                    <a:pt x="594370" y="1002195"/>
                    <a:pt x="593627" y="1002938"/>
                    <a:pt x="592802" y="1003433"/>
                  </a:cubicBezTo>
                  <a:cubicBezTo>
                    <a:pt x="593379" y="1004176"/>
                    <a:pt x="593957" y="1005331"/>
                    <a:pt x="594617" y="1005579"/>
                  </a:cubicBezTo>
                  <a:cubicBezTo>
                    <a:pt x="596846" y="1006239"/>
                    <a:pt x="599239" y="1006982"/>
                    <a:pt x="601550" y="1006817"/>
                  </a:cubicBezTo>
                  <a:cubicBezTo>
                    <a:pt x="607162" y="1006404"/>
                    <a:pt x="610380" y="1009540"/>
                    <a:pt x="612856" y="1014492"/>
                  </a:cubicBezTo>
                  <a:cubicBezTo>
                    <a:pt x="620944" y="1030089"/>
                    <a:pt x="628949" y="1045852"/>
                    <a:pt x="637614" y="1061120"/>
                  </a:cubicBezTo>
                  <a:cubicBezTo>
                    <a:pt x="641328" y="1067557"/>
                    <a:pt x="647600" y="1071518"/>
                    <a:pt x="654284" y="1074076"/>
                  </a:cubicBezTo>
                  <a:cubicBezTo>
                    <a:pt x="660144" y="1076305"/>
                    <a:pt x="660804" y="1080266"/>
                    <a:pt x="659896" y="1086455"/>
                  </a:cubicBezTo>
                  <a:cubicBezTo>
                    <a:pt x="657751" y="1100980"/>
                    <a:pt x="646280" y="1109976"/>
                    <a:pt x="642648" y="1123510"/>
                  </a:cubicBezTo>
                  <a:cubicBezTo>
                    <a:pt x="641741" y="1126976"/>
                    <a:pt x="639925" y="1130112"/>
                    <a:pt x="638439" y="1133413"/>
                  </a:cubicBezTo>
                  <a:cubicBezTo>
                    <a:pt x="636624" y="1137457"/>
                    <a:pt x="637532" y="1140346"/>
                    <a:pt x="640750" y="1143234"/>
                  </a:cubicBezTo>
                  <a:cubicBezTo>
                    <a:pt x="651726" y="1153302"/>
                    <a:pt x="653872" y="1167497"/>
                    <a:pt x="655688" y="1181857"/>
                  </a:cubicBezTo>
                  <a:cubicBezTo>
                    <a:pt x="657173" y="1193245"/>
                    <a:pt x="657420" y="1204387"/>
                    <a:pt x="653294" y="1215198"/>
                  </a:cubicBezTo>
                  <a:cubicBezTo>
                    <a:pt x="651231" y="1220479"/>
                    <a:pt x="649003" y="1225844"/>
                    <a:pt x="645949" y="1230465"/>
                  </a:cubicBezTo>
                  <a:cubicBezTo>
                    <a:pt x="643309" y="1234509"/>
                    <a:pt x="641741" y="1238140"/>
                    <a:pt x="643391" y="1242927"/>
                  </a:cubicBezTo>
                  <a:cubicBezTo>
                    <a:pt x="643969" y="1244577"/>
                    <a:pt x="644216" y="1246393"/>
                    <a:pt x="644216" y="1248126"/>
                  </a:cubicBezTo>
                  <a:cubicBezTo>
                    <a:pt x="644216" y="1258112"/>
                    <a:pt x="644877" y="1268180"/>
                    <a:pt x="644051" y="1278166"/>
                  </a:cubicBezTo>
                  <a:cubicBezTo>
                    <a:pt x="643226" y="1288729"/>
                    <a:pt x="641823" y="1299375"/>
                    <a:pt x="639430" y="1309609"/>
                  </a:cubicBezTo>
                  <a:cubicBezTo>
                    <a:pt x="637201" y="1319264"/>
                    <a:pt x="634973" y="1329415"/>
                    <a:pt x="630187" y="1337668"/>
                  </a:cubicBezTo>
                  <a:cubicBezTo>
                    <a:pt x="619210" y="1356567"/>
                    <a:pt x="605511" y="1372824"/>
                    <a:pt x="583724" y="1377363"/>
                  </a:cubicBezTo>
                  <a:cubicBezTo>
                    <a:pt x="581248" y="1377859"/>
                    <a:pt x="578690" y="1378519"/>
                    <a:pt x="576214" y="1378519"/>
                  </a:cubicBezTo>
                  <a:cubicBezTo>
                    <a:pt x="572335" y="1378684"/>
                    <a:pt x="571180" y="1380830"/>
                    <a:pt x="570932" y="1384708"/>
                  </a:cubicBezTo>
                  <a:cubicBezTo>
                    <a:pt x="570767" y="1387762"/>
                    <a:pt x="569859" y="1390155"/>
                    <a:pt x="566063" y="1391228"/>
                  </a:cubicBezTo>
                  <a:cubicBezTo>
                    <a:pt x="558636" y="1393291"/>
                    <a:pt x="555912" y="1401461"/>
                    <a:pt x="552198" y="1407568"/>
                  </a:cubicBezTo>
                  <a:cubicBezTo>
                    <a:pt x="546669" y="1416646"/>
                    <a:pt x="542130" y="1426549"/>
                    <a:pt x="538004" y="1436535"/>
                  </a:cubicBezTo>
                  <a:cubicBezTo>
                    <a:pt x="532227" y="1450482"/>
                    <a:pt x="527276" y="1464842"/>
                    <a:pt x="521911" y="1478954"/>
                  </a:cubicBezTo>
                  <a:cubicBezTo>
                    <a:pt x="519023" y="1486382"/>
                    <a:pt x="515309" y="1493396"/>
                    <a:pt x="512998" y="1500989"/>
                  </a:cubicBezTo>
                  <a:cubicBezTo>
                    <a:pt x="510440" y="1509242"/>
                    <a:pt x="509037" y="1517824"/>
                    <a:pt x="507139" y="1526325"/>
                  </a:cubicBezTo>
                  <a:cubicBezTo>
                    <a:pt x="506809" y="1527810"/>
                    <a:pt x="506726" y="1529543"/>
                    <a:pt x="505983" y="1530699"/>
                  </a:cubicBezTo>
                  <a:cubicBezTo>
                    <a:pt x="500702" y="1538704"/>
                    <a:pt x="495833" y="1547204"/>
                    <a:pt x="489725" y="1554301"/>
                  </a:cubicBezTo>
                  <a:cubicBezTo>
                    <a:pt x="484114" y="1560904"/>
                    <a:pt x="477759" y="1557850"/>
                    <a:pt x="475283" y="1550175"/>
                  </a:cubicBezTo>
                  <a:cubicBezTo>
                    <a:pt x="473055" y="1543325"/>
                    <a:pt x="469094" y="1539199"/>
                    <a:pt x="462657" y="1536806"/>
                  </a:cubicBezTo>
                  <a:cubicBezTo>
                    <a:pt x="448792" y="1531689"/>
                    <a:pt x="435175" y="1525912"/>
                    <a:pt x="421393" y="1520795"/>
                  </a:cubicBezTo>
                  <a:cubicBezTo>
                    <a:pt x="417679" y="1519392"/>
                    <a:pt x="413553" y="1518980"/>
                    <a:pt x="409509" y="1518980"/>
                  </a:cubicBezTo>
                  <a:cubicBezTo>
                    <a:pt x="394324" y="1518815"/>
                    <a:pt x="379057" y="1519227"/>
                    <a:pt x="363789" y="1518732"/>
                  </a:cubicBezTo>
                  <a:cubicBezTo>
                    <a:pt x="356609" y="1518485"/>
                    <a:pt x="351163" y="1521208"/>
                    <a:pt x="345798" y="1525747"/>
                  </a:cubicBezTo>
                  <a:cubicBezTo>
                    <a:pt x="342910" y="1528140"/>
                    <a:pt x="339444" y="1530203"/>
                    <a:pt x="335895" y="1531111"/>
                  </a:cubicBezTo>
                  <a:cubicBezTo>
                    <a:pt x="329375" y="1532927"/>
                    <a:pt x="324836" y="1529461"/>
                    <a:pt x="321123" y="1523684"/>
                  </a:cubicBezTo>
                  <a:cubicBezTo>
                    <a:pt x="319472" y="1521126"/>
                    <a:pt x="316584" y="1518320"/>
                    <a:pt x="313860" y="1517824"/>
                  </a:cubicBezTo>
                  <a:cubicBezTo>
                    <a:pt x="304700" y="1516009"/>
                    <a:pt x="295457" y="1514111"/>
                    <a:pt x="286214" y="1514111"/>
                  </a:cubicBezTo>
                  <a:cubicBezTo>
                    <a:pt x="276558" y="1514111"/>
                    <a:pt x="266985" y="1516339"/>
                    <a:pt x="257412" y="1517659"/>
                  </a:cubicBezTo>
                  <a:cubicBezTo>
                    <a:pt x="255679" y="1517907"/>
                    <a:pt x="253863" y="1518815"/>
                    <a:pt x="252130" y="1518732"/>
                  </a:cubicBezTo>
                  <a:cubicBezTo>
                    <a:pt x="241236" y="1518485"/>
                    <a:pt x="230178" y="1516587"/>
                    <a:pt x="219532" y="1517907"/>
                  </a:cubicBezTo>
                  <a:cubicBezTo>
                    <a:pt x="206905" y="1519475"/>
                    <a:pt x="193866" y="1516834"/>
                    <a:pt x="181487" y="1522859"/>
                  </a:cubicBezTo>
                  <a:cubicBezTo>
                    <a:pt x="175380" y="1525830"/>
                    <a:pt x="173977" y="1530699"/>
                    <a:pt x="173564" y="1536641"/>
                  </a:cubicBezTo>
                  <a:cubicBezTo>
                    <a:pt x="173317" y="1541014"/>
                    <a:pt x="171418" y="1544728"/>
                    <a:pt x="167952" y="1544563"/>
                  </a:cubicBezTo>
                  <a:cubicBezTo>
                    <a:pt x="165477" y="1544398"/>
                    <a:pt x="161928" y="1540850"/>
                    <a:pt x="161185" y="1538044"/>
                  </a:cubicBezTo>
                  <a:cubicBezTo>
                    <a:pt x="157967" y="1526407"/>
                    <a:pt x="155326" y="1514523"/>
                    <a:pt x="153015" y="1502557"/>
                  </a:cubicBezTo>
                  <a:cubicBezTo>
                    <a:pt x="150044" y="1487455"/>
                    <a:pt x="148311" y="1472022"/>
                    <a:pt x="144762" y="1457167"/>
                  </a:cubicBezTo>
                  <a:cubicBezTo>
                    <a:pt x="141048" y="1441569"/>
                    <a:pt x="135767" y="1426467"/>
                    <a:pt x="130980" y="1411199"/>
                  </a:cubicBezTo>
                  <a:cubicBezTo>
                    <a:pt x="130155" y="1408724"/>
                    <a:pt x="128257" y="1406660"/>
                    <a:pt x="127019" y="1404267"/>
                  </a:cubicBezTo>
                  <a:cubicBezTo>
                    <a:pt x="124543" y="1399563"/>
                    <a:pt x="121737" y="1395024"/>
                    <a:pt x="119839" y="1390073"/>
                  </a:cubicBezTo>
                  <a:cubicBezTo>
                    <a:pt x="118106" y="1385451"/>
                    <a:pt x="115383" y="1383553"/>
                    <a:pt x="111091" y="1383388"/>
                  </a:cubicBezTo>
                  <a:cubicBezTo>
                    <a:pt x="91202" y="1382645"/>
                    <a:pt x="77173" y="1370349"/>
                    <a:pt x="65124" y="1354916"/>
                  </a:cubicBezTo>
                  <a:cubicBezTo>
                    <a:pt x="59677" y="1347984"/>
                    <a:pt x="55385" y="1339979"/>
                    <a:pt x="51342" y="1331973"/>
                  </a:cubicBezTo>
                  <a:cubicBezTo>
                    <a:pt x="45895" y="1321080"/>
                    <a:pt x="42429" y="1309361"/>
                    <a:pt x="40861" y="1296899"/>
                  </a:cubicBezTo>
                  <a:cubicBezTo>
                    <a:pt x="39458" y="1285923"/>
                    <a:pt x="35909" y="1275030"/>
                    <a:pt x="35662" y="1264054"/>
                  </a:cubicBezTo>
                  <a:cubicBezTo>
                    <a:pt x="35414" y="1254068"/>
                    <a:pt x="37807" y="1243752"/>
                    <a:pt x="40035" y="1233849"/>
                  </a:cubicBezTo>
                  <a:cubicBezTo>
                    <a:pt x="41769" y="1226091"/>
                    <a:pt x="45400" y="1218911"/>
                    <a:pt x="47710" y="1211236"/>
                  </a:cubicBezTo>
                  <a:cubicBezTo>
                    <a:pt x="48288" y="1209338"/>
                    <a:pt x="47380" y="1206037"/>
                    <a:pt x="46060" y="1204552"/>
                  </a:cubicBezTo>
                  <a:cubicBezTo>
                    <a:pt x="36487" y="1193576"/>
                    <a:pt x="31453" y="1180041"/>
                    <a:pt x="33433" y="1165681"/>
                  </a:cubicBezTo>
                  <a:cubicBezTo>
                    <a:pt x="36404" y="1143894"/>
                    <a:pt x="47628" y="1126646"/>
                    <a:pt x="72139" y="1130690"/>
                  </a:cubicBezTo>
                  <a:cubicBezTo>
                    <a:pt x="72716" y="1130772"/>
                    <a:pt x="74202" y="1128957"/>
                    <a:pt x="74036" y="1128297"/>
                  </a:cubicBezTo>
                  <a:cubicBezTo>
                    <a:pt x="72304" y="1118723"/>
                    <a:pt x="70818" y="1109150"/>
                    <a:pt x="68177" y="1099907"/>
                  </a:cubicBezTo>
                  <a:cubicBezTo>
                    <a:pt x="67352" y="1096936"/>
                    <a:pt x="63556" y="1094956"/>
                    <a:pt x="60998" y="1092727"/>
                  </a:cubicBezTo>
                  <a:cubicBezTo>
                    <a:pt x="57696" y="1089839"/>
                    <a:pt x="57861" y="1086620"/>
                    <a:pt x="58852" y="1082494"/>
                  </a:cubicBezTo>
                  <a:cubicBezTo>
                    <a:pt x="61327" y="1072261"/>
                    <a:pt x="68259" y="1065411"/>
                    <a:pt x="73954" y="1057571"/>
                  </a:cubicBezTo>
                  <a:cubicBezTo>
                    <a:pt x="81216" y="1047503"/>
                    <a:pt x="89717" y="1038507"/>
                    <a:pt x="94586" y="1026541"/>
                  </a:cubicBezTo>
                  <a:cubicBezTo>
                    <a:pt x="98217" y="1017628"/>
                    <a:pt x="107708" y="1010696"/>
                    <a:pt x="112824" y="1012016"/>
                  </a:cubicBezTo>
                  <a:cubicBezTo>
                    <a:pt x="116951" y="1013006"/>
                    <a:pt x="120994" y="1014492"/>
                    <a:pt x="125121" y="1015647"/>
                  </a:cubicBezTo>
                  <a:cubicBezTo>
                    <a:pt x="125451" y="1015730"/>
                    <a:pt x="125946" y="1015812"/>
                    <a:pt x="126276" y="1015647"/>
                  </a:cubicBezTo>
                  <a:cubicBezTo>
                    <a:pt x="128587" y="1014739"/>
                    <a:pt x="130898" y="1013832"/>
                    <a:pt x="133209" y="1012924"/>
                  </a:cubicBezTo>
                  <a:cubicBezTo>
                    <a:pt x="132218" y="1010778"/>
                    <a:pt x="131393" y="1008467"/>
                    <a:pt x="130237" y="1006487"/>
                  </a:cubicBezTo>
                  <a:cubicBezTo>
                    <a:pt x="120252" y="990229"/>
                    <a:pt x="109606" y="974466"/>
                    <a:pt x="104819" y="955155"/>
                  </a:cubicBezTo>
                  <a:cubicBezTo>
                    <a:pt x="104159" y="952349"/>
                    <a:pt x="102179" y="948883"/>
                    <a:pt x="103004" y="946902"/>
                  </a:cubicBezTo>
                  <a:cubicBezTo>
                    <a:pt x="104406" y="943601"/>
                    <a:pt x="107460" y="939475"/>
                    <a:pt x="110266" y="938979"/>
                  </a:cubicBezTo>
                  <a:cubicBezTo>
                    <a:pt x="114887" y="938237"/>
                    <a:pt x="120252" y="939145"/>
                    <a:pt x="124708" y="940960"/>
                  </a:cubicBezTo>
                  <a:cubicBezTo>
                    <a:pt x="133044" y="944344"/>
                    <a:pt x="141131" y="948057"/>
                    <a:pt x="150291" y="947232"/>
                  </a:cubicBezTo>
                  <a:cubicBezTo>
                    <a:pt x="151200" y="947150"/>
                    <a:pt x="152107" y="946489"/>
                    <a:pt x="153015" y="946159"/>
                  </a:cubicBezTo>
                  <a:cubicBezTo>
                    <a:pt x="152355" y="945252"/>
                    <a:pt x="151777" y="943849"/>
                    <a:pt x="150952" y="943684"/>
                  </a:cubicBezTo>
                  <a:cubicBezTo>
                    <a:pt x="137912" y="940052"/>
                    <a:pt x="127101" y="931717"/>
                    <a:pt x="116373" y="923629"/>
                  </a:cubicBezTo>
                  <a:cubicBezTo>
                    <a:pt x="108451" y="917605"/>
                    <a:pt x="101353" y="910343"/>
                    <a:pt x="93348" y="904318"/>
                  </a:cubicBezTo>
                  <a:cubicBezTo>
                    <a:pt x="85920" y="898706"/>
                    <a:pt x="77998" y="893672"/>
                    <a:pt x="70075" y="888968"/>
                  </a:cubicBezTo>
                  <a:cubicBezTo>
                    <a:pt x="60832" y="883521"/>
                    <a:pt x="55385" y="875104"/>
                    <a:pt x="53735" y="864210"/>
                  </a:cubicBezTo>
                  <a:cubicBezTo>
                    <a:pt x="51507" y="849355"/>
                    <a:pt x="50104" y="834418"/>
                    <a:pt x="47793" y="819645"/>
                  </a:cubicBezTo>
                  <a:cubicBezTo>
                    <a:pt x="46555" y="811475"/>
                    <a:pt x="43914" y="803553"/>
                    <a:pt x="42264" y="795465"/>
                  </a:cubicBezTo>
                  <a:cubicBezTo>
                    <a:pt x="40283" y="785562"/>
                    <a:pt x="39375" y="775328"/>
                    <a:pt x="36569" y="765673"/>
                  </a:cubicBezTo>
                  <a:cubicBezTo>
                    <a:pt x="33599" y="755357"/>
                    <a:pt x="29142" y="745454"/>
                    <a:pt x="25015" y="735468"/>
                  </a:cubicBezTo>
                  <a:cubicBezTo>
                    <a:pt x="16928" y="715991"/>
                    <a:pt x="10738" y="695855"/>
                    <a:pt x="5787" y="675223"/>
                  </a:cubicBezTo>
                  <a:cubicBezTo>
                    <a:pt x="4797" y="671014"/>
                    <a:pt x="4961" y="666475"/>
                    <a:pt x="4549" y="662101"/>
                  </a:cubicBezTo>
                  <a:cubicBezTo>
                    <a:pt x="3063" y="647907"/>
                    <a:pt x="1000" y="633712"/>
                    <a:pt x="175" y="619435"/>
                  </a:cubicBezTo>
                  <a:cubicBezTo>
                    <a:pt x="-403" y="610522"/>
                    <a:pt x="588" y="601526"/>
                    <a:pt x="1165" y="592613"/>
                  </a:cubicBezTo>
                  <a:cubicBezTo>
                    <a:pt x="1743" y="583783"/>
                    <a:pt x="2733" y="574953"/>
                    <a:pt x="3393" y="566122"/>
                  </a:cubicBezTo>
                  <a:cubicBezTo>
                    <a:pt x="4219" y="555724"/>
                    <a:pt x="5127" y="545325"/>
                    <a:pt x="5622" y="534844"/>
                  </a:cubicBezTo>
                  <a:cubicBezTo>
                    <a:pt x="5952" y="526179"/>
                    <a:pt x="6117" y="517431"/>
                    <a:pt x="5622" y="508766"/>
                  </a:cubicBezTo>
                  <a:cubicBezTo>
                    <a:pt x="4714" y="494901"/>
                    <a:pt x="9583" y="482605"/>
                    <a:pt x="13462" y="469978"/>
                  </a:cubicBezTo>
                  <a:cubicBezTo>
                    <a:pt x="15690" y="462716"/>
                    <a:pt x="18001" y="455453"/>
                    <a:pt x="20724" y="448439"/>
                  </a:cubicBezTo>
                  <a:cubicBezTo>
                    <a:pt x="24273" y="439443"/>
                    <a:pt x="28399" y="430778"/>
                    <a:pt x="31948" y="421865"/>
                  </a:cubicBezTo>
                  <a:cubicBezTo>
                    <a:pt x="36652" y="410146"/>
                    <a:pt x="41191" y="398262"/>
                    <a:pt x="45647" y="386461"/>
                  </a:cubicBezTo>
                  <a:cubicBezTo>
                    <a:pt x="51012" y="372349"/>
                    <a:pt x="57201" y="358484"/>
                    <a:pt x="61410" y="343877"/>
                  </a:cubicBezTo>
                  <a:cubicBezTo>
                    <a:pt x="66196" y="327371"/>
                    <a:pt x="69415" y="310288"/>
                    <a:pt x="77668" y="295268"/>
                  </a:cubicBezTo>
                  <a:cubicBezTo>
                    <a:pt x="85508" y="281156"/>
                    <a:pt x="93761" y="267292"/>
                    <a:pt x="101766" y="253262"/>
                  </a:cubicBezTo>
                  <a:cubicBezTo>
                    <a:pt x="103333" y="250456"/>
                    <a:pt x="104654" y="247485"/>
                    <a:pt x="106222" y="244679"/>
                  </a:cubicBezTo>
                  <a:cubicBezTo>
                    <a:pt x="114392" y="229907"/>
                    <a:pt x="122728" y="215300"/>
                    <a:pt x="130815" y="200445"/>
                  </a:cubicBezTo>
                  <a:cubicBezTo>
                    <a:pt x="140636" y="182536"/>
                    <a:pt x="150704" y="164710"/>
                    <a:pt x="159700" y="146389"/>
                  </a:cubicBezTo>
                  <a:cubicBezTo>
                    <a:pt x="166550" y="132607"/>
                    <a:pt x="171666" y="117835"/>
                    <a:pt x="178268" y="103805"/>
                  </a:cubicBezTo>
                  <a:cubicBezTo>
                    <a:pt x="181404" y="97038"/>
                    <a:pt x="186191" y="91179"/>
                    <a:pt x="190152" y="84907"/>
                  </a:cubicBezTo>
                  <a:cubicBezTo>
                    <a:pt x="191803" y="82348"/>
                    <a:pt x="194361" y="79955"/>
                    <a:pt x="194856" y="77149"/>
                  </a:cubicBezTo>
                  <a:cubicBezTo>
                    <a:pt x="196590" y="67328"/>
                    <a:pt x="202531" y="60149"/>
                    <a:pt x="208308" y="53546"/>
                  </a:cubicBezTo>
                  <a:cubicBezTo>
                    <a:pt x="211774" y="49503"/>
                    <a:pt x="218376" y="47274"/>
                    <a:pt x="223741" y="46779"/>
                  </a:cubicBezTo>
                  <a:cubicBezTo>
                    <a:pt x="235707" y="45789"/>
                    <a:pt x="247838" y="45871"/>
                    <a:pt x="259888" y="46697"/>
                  </a:cubicBezTo>
                  <a:cubicBezTo>
                    <a:pt x="268306" y="47274"/>
                    <a:pt x="277383" y="47935"/>
                    <a:pt x="284646" y="51813"/>
                  </a:cubicBezTo>
                  <a:cubicBezTo>
                    <a:pt x="293971" y="56765"/>
                    <a:pt x="299666" y="54702"/>
                    <a:pt x="307258" y="48017"/>
                  </a:cubicBezTo>
                  <a:cubicBezTo>
                    <a:pt x="316336" y="40095"/>
                    <a:pt x="327147" y="34565"/>
                    <a:pt x="337133" y="27798"/>
                  </a:cubicBezTo>
                  <a:cubicBezTo>
                    <a:pt x="343405" y="23589"/>
                    <a:pt x="349017" y="18060"/>
                    <a:pt x="355619" y="14676"/>
                  </a:cubicBezTo>
                  <a:cubicBezTo>
                    <a:pt x="366100" y="9312"/>
                    <a:pt x="376828" y="3948"/>
                    <a:pt x="387970" y="812"/>
                  </a:cubicBezTo>
                  <a:cubicBezTo>
                    <a:pt x="399936" y="-2489"/>
                    <a:pt x="410170" y="4855"/>
                    <a:pt x="419247" y="12448"/>
                  </a:cubicBezTo>
                  <a:cubicBezTo>
                    <a:pt x="437568" y="27633"/>
                    <a:pt x="455064" y="43973"/>
                    <a:pt x="473715" y="58746"/>
                  </a:cubicBezTo>
                  <a:cubicBezTo>
                    <a:pt x="485599" y="68154"/>
                    <a:pt x="498721" y="75829"/>
                    <a:pt x="511513" y="83916"/>
                  </a:cubicBezTo>
                  <a:cubicBezTo>
                    <a:pt x="523562" y="91591"/>
                    <a:pt x="536023" y="98524"/>
                    <a:pt x="548155" y="106116"/>
                  </a:cubicBezTo>
                  <a:cubicBezTo>
                    <a:pt x="570520" y="120146"/>
                    <a:pt x="588593" y="138797"/>
                    <a:pt x="600890" y="163803"/>
                  </a:cubicBezTo>
                  <a:cubicBezTo>
                    <a:pt x="606997" y="176182"/>
                    <a:pt x="613764" y="188231"/>
                    <a:pt x="618963" y="201022"/>
                  </a:cubicBezTo>
                  <a:cubicBezTo>
                    <a:pt x="624080" y="213566"/>
                    <a:pt x="628206" y="226771"/>
                    <a:pt x="631507" y="240058"/>
                  </a:cubicBezTo>
                  <a:cubicBezTo>
                    <a:pt x="635386" y="255408"/>
                    <a:pt x="641658" y="269437"/>
                    <a:pt x="647435" y="283880"/>
                  </a:cubicBezTo>
                  <a:cubicBezTo>
                    <a:pt x="652386" y="296341"/>
                    <a:pt x="655605" y="309628"/>
                    <a:pt x="658988" y="322750"/>
                  </a:cubicBezTo>
                  <a:cubicBezTo>
                    <a:pt x="662537" y="336284"/>
                    <a:pt x="666251" y="349489"/>
                    <a:pt x="672440" y="362115"/>
                  </a:cubicBezTo>
                  <a:cubicBezTo>
                    <a:pt x="676484" y="370203"/>
                    <a:pt x="677888" y="380024"/>
                    <a:pt x="679456" y="389349"/>
                  </a:cubicBezTo>
                  <a:cubicBezTo>
                    <a:pt x="681271" y="400325"/>
                    <a:pt x="681023" y="411714"/>
                    <a:pt x="683417" y="422443"/>
                  </a:cubicBezTo>
                  <a:cubicBezTo>
                    <a:pt x="686140" y="434657"/>
                    <a:pt x="691174" y="446293"/>
                    <a:pt x="694310" y="458424"/>
                  </a:cubicBezTo>
                  <a:cubicBezTo>
                    <a:pt x="696621" y="467255"/>
                    <a:pt x="698437" y="476415"/>
                    <a:pt x="698849" y="485493"/>
                  </a:cubicBezTo>
                  <a:cubicBezTo>
                    <a:pt x="699427" y="498285"/>
                    <a:pt x="700582" y="510829"/>
                    <a:pt x="703801" y="523126"/>
                  </a:cubicBezTo>
                  <a:cubicBezTo>
                    <a:pt x="703801" y="523456"/>
                    <a:pt x="704791" y="523456"/>
                    <a:pt x="705616" y="523621"/>
                  </a:cubicBezTo>
                  <a:close/>
                  <a:moveTo>
                    <a:pt x="700252" y="688262"/>
                  </a:moveTo>
                  <a:cubicBezTo>
                    <a:pt x="700665" y="681825"/>
                    <a:pt x="701490" y="675305"/>
                    <a:pt x="701242" y="668868"/>
                  </a:cubicBezTo>
                  <a:cubicBezTo>
                    <a:pt x="700995" y="660533"/>
                    <a:pt x="699097" y="652115"/>
                    <a:pt x="699262" y="643780"/>
                  </a:cubicBezTo>
                  <a:cubicBezTo>
                    <a:pt x="699427" y="631071"/>
                    <a:pt x="701078" y="618362"/>
                    <a:pt x="701242" y="605653"/>
                  </a:cubicBezTo>
                  <a:cubicBezTo>
                    <a:pt x="701408" y="591788"/>
                    <a:pt x="700169" y="577841"/>
                    <a:pt x="700417" y="563894"/>
                  </a:cubicBezTo>
                  <a:cubicBezTo>
                    <a:pt x="700582" y="554321"/>
                    <a:pt x="697942" y="545655"/>
                    <a:pt x="695961" y="536660"/>
                  </a:cubicBezTo>
                  <a:cubicBezTo>
                    <a:pt x="692494" y="520567"/>
                    <a:pt x="688781" y="504392"/>
                    <a:pt x="686800" y="488052"/>
                  </a:cubicBezTo>
                  <a:cubicBezTo>
                    <a:pt x="685315" y="475920"/>
                    <a:pt x="684820" y="463789"/>
                    <a:pt x="680115" y="452482"/>
                  </a:cubicBezTo>
                  <a:cubicBezTo>
                    <a:pt x="673266" y="435977"/>
                    <a:pt x="670542" y="418316"/>
                    <a:pt x="668562" y="400655"/>
                  </a:cubicBezTo>
                  <a:cubicBezTo>
                    <a:pt x="666911" y="385883"/>
                    <a:pt x="663280" y="372349"/>
                    <a:pt x="657256" y="359062"/>
                  </a:cubicBezTo>
                  <a:cubicBezTo>
                    <a:pt x="653542" y="350892"/>
                    <a:pt x="651643" y="341731"/>
                    <a:pt x="648838" y="333066"/>
                  </a:cubicBezTo>
                  <a:cubicBezTo>
                    <a:pt x="643391" y="316478"/>
                    <a:pt x="641493" y="298569"/>
                    <a:pt x="632993" y="282972"/>
                  </a:cubicBezTo>
                  <a:cubicBezTo>
                    <a:pt x="629031" y="275792"/>
                    <a:pt x="626390" y="267787"/>
                    <a:pt x="623750" y="259864"/>
                  </a:cubicBezTo>
                  <a:cubicBezTo>
                    <a:pt x="617808" y="241626"/>
                    <a:pt x="612856" y="222975"/>
                    <a:pt x="606336" y="204984"/>
                  </a:cubicBezTo>
                  <a:cubicBezTo>
                    <a:pt x="602292" y="193760"/>
                    <a:pt x="596351" y="183362"/>
                    <a:pt x="590739" y="172881"/>
                  </a:cubicBezTo>
                  <a:cubicBezTo>
                    <a:pt x="584879" y="161905"/>
                    <a:pt x="579515" y="150598"/>
                    <a:pt x="571097" y="141273"/>
                  </a:cubicBezTo>
                  <a:cubicBezTo>
                    <a:pt x="556737" y="125428"/>
                    <a:pt x="539242" y="114782"/>
                    <a:pt x="521994" y="103640"/>
                  </a:cubicBezTo>
                  <a:cubicBezTo>
                    <a:pt x="513988" y="98441"/>
                    <a:pt x="505076" y="94727"/>
                    <a:pt x="497153" y="89363"/>
                  </a:cubicBezTo>
                  <a:cubicBezTo>
                    <a:pt x="484361" y="80780"/>
                    <a:pt x="471982" y="71455"/>
                    <a:pt x="459521" y="62212"/>
                  </a:cubicBezTo>
                  <a:cubicBezTo>
                    <a:pt x="451268" y="56105"/>
                    <a:pt x="443015" y="50080"/>
                    <a:pt x="435340" y="43231"/>
                  </a:cubicBezTo>
                  <a:cubicBezTo>
                    <a:pt x="423952" y="33162"/>
                    <a:pt x="413140" y="22104"/>
                    <a:pt x="399441" y="15832"/>
                  </a:cubicBezTo>
                  <a:cubicBezTo>
                    <a:pt x="396140" y="14264"/>
                    <a:pt x="391436" y="14016"/>
                    <a:pt x="388052" y="15254"/>
                  </a:cubicBezTo>
                  <a:cubicBezTo>
                    <a:pt x="378066" y="18968"/>
                    <a:pt x="368081" y="23011"/>
                    <a:pt x="358838" y="28376"/>
                  </a:cubicBezTo>
                  <a:cubicBezTo>
                    <a:pt x="348109" y="34565"/>
                    <a:pt x="338123" y="42075"/>
                    <a:pt x="327972" y="49338"/>
                  </a:cubicBezTo>
                  <a:cubicBezTo>
                    <a:pt x="322195" y="53381"/>
                    <a:pt x="316336" y="56848"/>
                    <a:pt x="316996" y="66751"/>
                  </a:cubicBezTo>
                  <a:cubicBezTo>
                    <a:pt x="317161" y="70134"/>
                    <a:pt x="311384" y="74673"/>
                    <a:pt x="307506" y="77397"/>
                  </a:cubicBezTo>
                  <a:cubicBezTo>
                    <a:pt x="303214" y="80450"/>
                    <a:pt x="298758" y="78965"/>
                    <a:pt x="295127" y="74838"/>
                  </a:cubicBezTo>
                  <a:cubicBezTo>
                    <a:pt x="293394" y="72858"/>
                    <a:pt x="291908" y="69969"/>
                    <a:pt x="289845" y="69309"/>
                  </a:cubicBezTo>
                  <a:cubicBezTo>
                    <a:pt x="279694" y="65926"/>
                    <a:pt x="269461" y="61634"/>
                    <a:pt x="259063" y="60396"/>
                  </a:cubicBezTo>
                  <a:cubicBezTo>
                    <a:pt x="247591" y="59076"/>
                    <a:pt x="235790" y="60644"/>
                    <a:pt x="224153" y="61387"/>
                  </a:cubicBezTo>
                  <a:cubicBezTo>
                    <a:pt x="221925" y="61552"/>
                    <a:pt x="219202" y="63120"/>
                    <a:pt x="217634" y="65018"/>
                  </a:cubicBezTo>
                  <a:cubicBezTo>
                    <a:pt x="212269" y="71537"/>
                    <a:pt x="206905" y="78222"/>
                    <a:pt x="202284" y="85402"/>
                  </a:cubicBezTo>
                  <a:cubicBezTo>
                    <a:pt x="196176" y="94975"/>
                    <a:pt x="190152" y="104713"/>
                    <a:pt x="185036" y="114864"/>
                  </a:cubicBezTo>
                  <a:cubicBezTo>
                    <a:pt x="175132" y="134588"/>
                    <a:pt x="166137" y="154807"/>
                    <a:pt x="156316" y="174531"/>
                  </a:cubicBezTo>
                  <a:cubicBezTo>
                    <a:pt x="149879" y="187405"/>
                    <a:pt x="142782" y="199950"/>
                    <a:pt x="135767" y="212494"/>
                  </a:cubicBezTo>
                  <a:cubicBezTo>
                    <a:pt x="132631" y="218188"/>
                    <a:pt x="129000" y="223470"/>
                    <a:pt x="125864" y="229164"/>
                  </a:cubicBezTo>
                  <a:cubicBezTo>
                    <a:pt x="116868" y="245587"/>
                    <a:pt x="108533" y="262422"/>
                    <a:pt x="99125" y="278598"/>
                  </a:cubicBezTo>
                  <a:cubicBezTo>
                    <a:pt x="88396" y="296919"/>
                    <a:pt x="79153" y="315818"/>
                    <a:pt x="73707" y="336779"/>
                  </a:cubicBezTo>
                  <a:cubicBezTo>
                    <a:pt x="71726" y="344372"/>
                    <a:pt x="69663" y="351964"/>
                    <a:pt x="67187" y="359309"/>
                  </a:cubicBezTo>
                  <a:cubicBezTo>
                    <a:pt x="65371" y="364674"/>
                    <a:pt x="62483" y="369625"/>
                    <a:pt x="60420" y="374907"/>
                  </a:cubicBezTo>
                  <a:cubicBezTo>
                    <a:pt x="53982" y="391247"/>
                    <a:pt x="48536" y="408165"/>
                    <a:pt x="41191" y="424011"/>
                  </a:cubicBezTo>
                  <a:cubicBezTo>
                    <a:pt x="35496" y="436225"/>
                    <a:pt x="30215" y="448521"/>
                    <a:pt x="26583" y="461560"/>
                  </a:cubicBezTo>
                  <a:cubicBezTo>
                    <a:pt x="22787" y="475012"/>
                    <a:pt x="17918" y="488382"/>
                    <a:pt x="16268" y="502164"/>
                  </a:cubicBezTo>
                  <a:cubicBezTo>
                    <a:pt x="14040" y="520650"/>
                    <a:pt x="14452" y="539548"/>
                    <a:pt x="13544" y="558200"/>
                  </a:cubicBezTo>
                  <a:cubicBezTo>
                    <a:pt x="12967" y="570496"/>
                    <a:pt x="12059" y="582793"/>
                    <a:pt x="11316" y="595089"/>
                  </a:cubicBezTo>
                  <a:cubicBezTo>
                    <a:pt x="10986" y="600288"/>
                    <a:pt x="9913" y="605570"/>
                    <a:pt x="10326" y="610687"/>
                  </a:cubicBezTo>
                  <a:cubicBezTo>
                    <a:pt x="11399" y="623478"/>
                    <a:pt x="14040" y="636188"/>
                    <a:pt x="14535" y="649062"/>
                  </a:cubicBezTo>
                  <a:cubicBezTo>
                    <a:pt x="15113" y="663257"/>
                    <a:pt x="17176" y="677039"/>
                    <a:pt x="21467" y="690160"/>
                  </a:cubicBezTo>
                  <a:cubicBezTo>
                    <a:pt x="28069" y="710132"/>
                    <a:pt x="36239" y="729526"/>
                    <a:pt x="43171" y="749332"/>
                  </a:cubicBezTo>
                  <a:cubicBezTo>
                    <a:pt x="46142" y="757915"/>
                    <a:pt x="48123" y="766993"/>
                    <a:pt x="50104" y="776071"/>
                  </a:cubicBezTo>
                  <a:cubicBezTo>
                    <a:pt x="52002" y="784654"/>
                    <a:pt x="52992" y="793402"/>
                    <a:pt x="54808" y="801902"/>
                  </a:cubicBezTo>
                  <a:cubicBezTo>
                    <a:pt x="56541" y="810155"/>
                    <a:pt x="59182" y="818242"/>
                    <a:pt x="60750" y="826495"/>
                  </a:cubicBezTo>
                  <a:cubicBezTo>
                    <a:pt x="61988" y="832932"/>
                    <a:pt x="61988" y="839617"/>
                    <a:pt x="62730" y="846137"/>
                  </a:cubicBezTo>
                  <a:cubicBezTo>
                    <a:pt x="64464" y="860744"/>
                    <a:pt x="71148" y="871968"/>
                    <a:pt x="82454" y="880138"/>
                  </a:cubicBezTo>
                  <a:cubicBezTo>
                    <a:pt x="91285" y="886492"/>
                    <a:pt x="100033" y="893012"/>
                    <a:pt x="108698" y="899697"/>
                  </a:cubicBezTo>
                  <a:cubicBezTo>
                    <a:pt x="117694" y="906711"/>
                    <a:pt x="126359" y="914221"/>
                    <a:pt x="135437" y="920989"/>
                  </a:cubicBezTo>
                  <a:cubicBezTo>
                    <a:pt x="147073" y="929654"/>
                    <a:pt x="159039" y="937824"/>
                    <a:pt x="171006" y="946159"/>
                  </a:cubicBezTo>
                  <a:cubicBezTo>
                    <a:pt x="172574" y="947315"/>
                    <a:pt x="174720" y="948553"/>
                    <a:pt x="176370" y="948305"/>
                  </a:cubicBezTo>
                  <a:cubicBezTo>
                    <a:pt x="183385" y="946985"/>
                    <a:pt x="190317" y="944921"/>
                    <a:pt x="197332" y="943601"/>
                  </a:cubicBezTo>
                  <a:cubicBezTo>
                    <a:pt x="200056" y="943106"/>
                    <a:pt x="202944" y="944096"/>
                    <a:pt x="205750" y="944344"/>
                  </a:cubicBezTo>
                  <a:cubicBezTo>
                    <a:pt x="205337" y="948223"/>
                    <a:pt x="205337" y="952266"/>
                    <a:pt x="204182" y="955898"/>
                  </a:cubicBezTo>
                  <a:cubicBezTo>
                    <a:pt x="203604" y="957631"/>
                    <a:pt x="200633" y="959281"/>
                    <a:pt x="198653" y="959446"/>
                  </a:cubicBezTo>
                  <a:cubicBezTo>
                    <a:pt x="193949" y="959941"/>
                    <a:pt x="189162" y="959694"/>
                    <a:pt x="184375" y="959611"/>
                  </a:cubicBezTo>
                  <a:cubicBezTo>
                    <a:pt x="180662" y="959529"/>
                    <a:pt x="178516" y="960519"/>
                    <a:pt x="177938" y="965223"/>
                  </a:cubicBezTo>
                  <a:cubicBezTo>
                    <a:pt x="177526" y="968524"/>
                    <a:pt x="175958" y="970835"/>
                    <a:pt x="171666" y="968524"/>
                  </a:cubicBezTo>
                  <a:cubicBezTo>
                    <a:pt x="166137" y="965636"/>
                    <a:pt x="162423" y="959199"/>
                    <a:pt x="154583" y="960437"/>
                  </a:cubicBezTo>
                  <a:cubicBezTo>
                    <a:pt x="148311" y="961427"/>
                    <a:pt x="141544" y="959034"/>
                    <a:pt x="135024" y="958456"/>
                  </a:cubicBezTo>
                  <a:cubicBezTo>
                    <a:pt x="133869" y="958373"/>
                    <a:pt x="132548" y="959694"/>
                    <a:pt x="131310" y="960354"/>
                  </a:cubicBezTo>
                  <a:cubicBezTo>
                    <a:pt x="132301" y="961757"/>
                    <a:pt x="132961" y="963820"/>
                    <a:pt x="134281" y="964480"/>
                  </a:cubicBezTo>
                  <a:cubicBezTo>
                    <a:pt x="139563" y="966956"/>
                    <a:pt x="145093" y="969102"/>
                    <a:pt x="150539" y="971248"/>
                  </a:cubicBezTo>
                  <a:cubicBezTo>
                    <a:pt x="171006" y="979253"/>
                    <a:pt x="191803" y="985360"/>
                    <a:pt x="213673" y="987175"/>
                  </a:cubicBezTo>
                  <a:cubicBezTo>
                    <a:pt x="215901" y="987340"/>
                    <a:pt x="219284" y="990146"/>
                    <a:pt x="219780" y="992375"/>
                  </a:cubicBezTo>
                  <a:cubicBezTo>
                    <a:pt x="220439" y="995098"/>
                    <a:pt x="219284" y="999059"/>
                    <a:pt x="217634" y="1001370"/>
                  </a:cubicBezTo>
                  <a:cubicBezTo>
                    <a:pt x="217139" y="1002113"/>
                    <a:pt x="215901" y="1002278"/>
                    <a:pt x="214415" y="1002278"/>
                  </a:cubicBezTo>
                  <a:cubicBezTo>
                    <a:pt x="213260" y="1002278"/>
                    <a:pt x="211939" y="1002113"/>
                    <a:pt x="210867" y="1001948"/>
                  </a:cubicBezTo>
                  <a:cubicBezTo>
                    <a:pt x="208143" y="1001535"/>
                    <a:pt x="205502" y="1000050"/>
                    <a:pt x="202696" y="999472"/>
                  </a:cubicBezTo>
                  <a:cubicBezTo>
                    <a:pt x="193866" y="997574"/>
                    <a:pt x="184870" y="996583"/>
                    <a:pt x="176205" y="994025"/>
                  </a:cubicBezTo>
                  <a:cubicBezTo>
                    <a:pt x="162918" y="990146"/>
                    <a:pt x="149879" y="985195"/>
                    <a:pt x="136675" y="980821"/>
                  </a:cubicBezTo>
                  <a:cubicBezTo>
                    <a:pt x="135189" y="980326"/>
                    <a:pt x="133539" y="980738"/>
                    <a:pt x="131888" y="980656"/>
                  </a:cubicBezTo>
                  <a:cubicBezTo>
                    <a:pt x="132301" y="982389"/>
                    <a:pt x="132218" y="984452"/>
                    <a:pt x="133126" y="985690"/>
                  </a:cubicBezTo>
                  <a:cubicBezTo>
                    <a:pt x="137500" y="992044"/>
                    <a:pt x="142287" y="998069"/>
                    <a:pt x="146743" y="1004423"/>
                  </a:cubicBezTo>
                  <a:cubicBezTo>
                    <a:pt x="155243" y="1016555"/>
                    <a:pt x="157802" y="1017050"/>
                    <a:pt x="171418" y="1013667"/>
                  </a:cubicBezTo>
                  <a:cubicBezTo>
                    <a:pt x="179919" y="1011521"/>
                    <a:pt x="188915" y="1011356"/>
                    <a:pt x="197662" y="1010613"/>
                  </a:cubicBezTo>
                  <a:cubicBezTo>
                    <a:pt x="200303" y="1010365"/>
                    <a:pt x="203026" y="1011768"/>
                    <a:pt x="205750" y="1011686"/>
                  </a:cubicBezTo>
                  <a:cubicBezTo>
                    <a:pt x="208721" y="1011686"/>
                    <a:pt x="211609" y="1011521"/>
                    <a:pt x="214580" y="1011438"/>
                  </a:cubicBezTo>
                  <a:cubicBezTo>
                    <a:pt x="222585" y="1011108"/>
                    <a:pt x="230591" y="1010778"/>
                    <a:pt x="238678" y="1010613"/>
                  </a:cubicBezTo>
                  <a:cubicBezTo>
                    <a:pt x="242144" y="1010613"/>
                    <a:pt x="245611" y="1011521"/>
                    <a:pt x="249077" y="1011768"/>
                  </a:cubicBezTo>
                  <a:cubicBezTo>
                    <a:pt x="257742" y="1012264"/>
                    <a:pt x="266407" y="1012924"/>
                    <a:pt x="275073" y="1012924"/>
                  </a:cubicBezTo>
                  <a:cubicBezTo>
                    <a:pt x="277878" y="1012924"/>
                    <a:pt x="282335" y="1015730"/>
                    <a:pt x="283243" y="1009705"/>
                  </a:cubicBezTo>
                  <a:cubicBezTo>
                    <a:pt x="284811" y="998564"/>
                    <a:pt x="286379" y="987505"/>
                    <a:pt x="287782" y="976364"/>
                  </a:cubicBezTo>
                  <a:cubicBezTo>
                    <a:pt x="289019" y="966378"/>
                    <a:pt x="289928" y="956228"/>
                    <a:pt x="291330" y="946242"/>
                  </a:cubicBezTo>
                  <a:cubicBezTo>
                    <a:pt x="292073" y="940878"/>
                    <a:pt x="289845" y="936916"/>
                    <a:pt x="284976" y="936008"/>
                  </a:cubicBezTo>
                  <a:cubicBezTo>
                    <a:pt x="283573" y="935761"/>
                    <a:pt x="282005" y="935678"/>
                    <a:pt x="280767" y="935101"/>
                  </a:cubicBezTo>
                  <a:cubicBezTo>
                    <a:pt x="270864" y="930149"/>
                    <a:pt x="260878" y="925197"/>
                    <a:pt x="251140" y="919833"/>
                  </a:cubicBezTo>
                  <a:cubicBezTo>
                    <a:pt x="238843" y="913066"/>
                    <a:pt x="226464" y="906381"/>
                    <a:pt x="214663" y="898624"/>
                  </a:cubicBezTo>
                  <a:cubicBezTo>
                    <a:pt x="204264" y="891691"/>
                    <a:pt x="194031" y="885254"/>
                    <a:pt x="182065" y="882118"/>
                  </a:cubicBezTo>
                  <a:cubicBezTo>
                    <a:pt x="178846" y="881293"/>
                    <a:pt x="175215" y="877332"/>
                    <a:pt x="173812" y="873866"/>
                  </a:cubicBezTo>
                  <a:cubicBezTo>
                    <a:pt x="171006" y="866438"/>
                    <a:pt x="169438" y="858433"/>
                    <a:pt x="167622" y="850593"/>
                  </a:cubicBezTo>
                  <a:cubicBezTo>
                    <a:pt x="164156" y="835986"/>
                    <a:pt x="160938" y="821296"/>
                    <a:pt x="157554" y="806689"/>
                  </a:cubicBezTo>
                  <a:cubicBezTo>
                    <a:pt x="157059" y="804708"/>
                    <a:pt x="156399" y="802315"/>
                    <a:pt x="154996" y="801077"/>
                  </a:cubicBezTo>
                  <a:cubicBezTo>
                    <a:pt x="148064" y="794970"/>
                    <a:pt x="141544" y="787790"/>
                    <a:pt x="133704" y="783498"/>
                  </a:cubicBezTo>
                  <a:cubicBezTo>
                    <a:pt x="120169" y="776071"/>
                    <a:pt x="106800" y="768974"/>
                    <a:pt x="96731" y="756182"/>
                  </a:cubicBezTo>
                  <a:cubicBezTo>
                    <a:pt x="89056" y="746444"/>
                    <a:pt x="80226" y="737696"/>
                    <a:pt x="73129" y="727545"/>
                  </a:cubicBezTo>
                  <a:cubicBezTo>
                    <a:pt x="67434" y="719457"/>
                    <a:pt x="61080" y="711865"/>
                    <a:pt x="57696" y="701632"/>
                  </a:cubicBezTo>
                  <a:cubicBezTo>
                    <a:pt x="52085" y="684714"/>
                    <a:pt x="47958" y="668208"/>
                    <a:pt x="51177" y="649970"/>
                  </a:cubicBezTo>
                  <a:cubicBezTo>
                    <a:pt x="53240" y="638416"/>
                    <a:pt x="55880" y="627192"/>
                    <a:pt x="61740" y="617454"/>
                  </a:cubicBezTo>
                  <a:cubicBezTo>
                    <a:pt x="69085" y="605323"/>
                    <a:pt x="79236" y="598308"/>
                    <a:pt x="93431" y="599133"/>
                  </a:cubicBezTo>
                  <a:cubicBezTo>
                    <a:pt x="105315" y="599793"/>
                    <a:pt x="115135" y="604992"/>
                    <a:pt x="124461" y="612255"/>
                  </a:cubicBezTo>
                  <a:cubicBezTo>
                    <a:pt x="125369" y="612998"/>
                    <a:pt x="126524" y="613328"/>
                    <a:pt x="127596" y="613823"/>
                  </a:cubicBezTo>
                  <a:cubicBezTo>
                    <a:pt x="127679" y="612585"/>
                    <a:pt x="128010" y="611264"/>
                    <a:pt x="127844" y="610027"/>
                  </a:cubicBezTo>
                  <a:cubicBezTo>
                    <a:pt x="126771" y="604085"/>
                    <a:pt x="125369" y="598225"/>
                    <a:pt x="124543" y="592283"/>
                  </a:cubicBezTo>
                  <a:cubicBezTo>
                    <a:pt x="122480" y="578501"/>
                    <a:pt x="120582" y="564637"/>
                    <a:pt x="118849" y="550772"/>
                  </a:cubicBezTo>
                  <a:cubicBezTo>
                    <a:pt x="117198" y="538393"/>
                    <a:pt x="115300" y="526097"/>
                    <a:pt x="114475" y="513717"/>
                  </a:cubicBezTo>
                  <a:cubicBezTo>
                    <a:pt x="114062" y="508106"/>
                    <a:pt x="112082" y="505547"/>
                    <a:pt x="107625" y="503402"/>
                  </a:cubicBezTo>
                  <a:cubicBezTo>
                    <a:pt x="104819" y="502081"/>
                    <a:pt x="101436" y="498863"/>
                    <a:pt x="101023" y="496057"/>
                  </a:cubicBezTo>
                  <a:cubicBezTo>
                    <a:pt x="100693" y="493993"/>
                    <a:pt x="104572" y="490857"/>
                    <a:pt x="107130" y="488877"/>
                  </a:cubicBezTo>
                  <a:cubicBezTo>
                    <a:pt x="109936" y="486649"/>
                    <a:pt x="113237" y="484998"/>
                    <a:pt x="116456" y="483430"/>
                  </a:cubicBezTo>
                  <a:cubicBezTo>
                    <a:pt x="118024" y="482687"/>
                    <a:pt x="120169" y="481945"/>
                    <a:pt x="121490" y="482605"/>
                  </a:cubicBezTo>
                  <a:cubicBezTo>
                    <a:pt x="122893" y="483265"/>
                    <a:pt x="124296" y="485493"/>
                    <a:pt x="124461" y="487144"/>
                  </a:cubicBezTo>
                  <a:cubicBezTo>
                    <a:pt x="124956" y="491270"/>
                    <a:pt x="126854" y="492756"/>
                    <a:pt x="130485" y="492508"/>
                  </a:cubicBezTo>
                  <a:cubicBezTo>
                    <a:pt x="136014" y="492095"/>
                    <a:pt x="141544" y="491518"/>
                    <a:pt x="147073" y="491518"/>
                  </a:cubicBezTo>
                  <a:cubicBezTo>
                    <a:pt x="154500" y="491518"/>
                    <a:pt x="161928" y="492260"/>
                    <a:pt x="169355" y="492425"/>
                  </a:cubicBezTo>
                  <a:cubicBezTo>
                    <a:pt x="171336" y="492425"/>
                    <a:pt x="173812" y="492178"/>
                    <a:pt x="171914" y="488464"/>
                  </a:cubicBezTo>
                  <a:cubicBezTo>
                    <a:pt x="171254" y="487226"/>
                    <a:pt x="171418" y="485246"/>
                    <a:pt x="171501" y="483678"/>
                  </a:cubicBezTo>
                  <a:cubicBezTo>
                    <a:pt x="172161" y="476580"/>
                    <a:pt x="172822" y="469400"/>
                    <a:pt x="173812" y="462303"/>
                  </a:cubicBezTo>
                  <a:cubicBezTo>
                    <a:pt x="175215" y="452235"/>
                    <a:pt x="176865" y="442166"/>
                    <a:pt x="178433" y="432098"/>
                  </a:cubicBezTo>
                  <a:cubicBezTo>
                    <a:pt x="180249" y="420544"/>
                    <a:pt x="182477" y="408991"/>
                    <a:pt x="183963" y="397354"/>
                  </a:cubicBezTo>
                  <a:cubicBezTo>
                    <a:pt x="184953" y="389349"/>
                    <a:pt x="184706" y="381096"/>
                    <a:pt x="185283" y="373009"/>
                  </a:cubicBezTo>
                  <a:cubicBezTo>
                    <a:pt x="185613" y="368965"/>
                    <a:pt x="187759" y="365086"/>
                    <a:pt x="191555" y="366242"/>
                  </a:cubicBezTo>
                  <a:cubicBezTo>
                    <a:pt x="194444" y="367067"/>
                    <a:pt x="198817" y="371441"/>
                    <a:pt x="198570" y="373504"/>
                  </a:cubicBezTo>
                  <a:cubicBezTo>
                    <a:pt x="196672" y="386543"/>
                    <a:pt x="193618" y="399335"/>
                    <a:pt x="191060" y="412209"/>
                  </a:cubicBezTo>
                  <a:cubicBezTo>
                    <a:pt x="189740" y="418729"/>
                    <a:pt x="188419" y="425166"/>
                    <a:pt x="187594" y="431768"/>
                  </a:cubicBezTo>
                  <a:cubicBezTo>
                    <a:pt x="186191" y="442827"/>
                    <a:pt x="185861" y="454050"/>
                    <a:pt x="183880" y="464944"/>
                  </a:cubicBezTo>
                  <a:cubicBezTo>
                    <a:pt x="182395" y="473362"/>
                    <a:pt x="182065" y="481449"/>
                    <a:pt x="184210" y="489620"/>
                  </a:cubicBezTo>
                  <a:cubicBezTo>
                    <a:pt x="184706" y="491353"/>
                    <a:pt x="187347" y="493581"/>
                    <a:pt x="188832" y="493498"/>
                  </a:cubicBezTo>
                  <a:cubicBezTo>
                    <a:pt x="197497" y="493086"/>
                    <a:pt x="206080" y="491930"/>
                    <a:pt x="214745" y="491270"/>
                  </a:cubicBezTo>
                  <a:cubicBezTo>
                    <a:pt x="219449" y="490940"/>
                    <a:pt x="224318" y="491518"/>
                    <a:pt x="229023" y="491023"/>
                  </a:cubicBezTo>
                  <a:cubicBezTo>
                    <a:pt x="230508" y="490857"/>
                    <a:pt x="232819" y="488629"/>
                    <a:pt x="232984" y="487144"/>
                  </a:cubicBezTo>
                  <a:cubicBezTo>
                    <a:pt x="233727" y="478643"/>
                    <a:pt x="233891" y="470061"/>
                    <a:pt x="234304" y="461560"/>
                  </a:cubicBezTo>
                  <a:cubicBezTo>
                    <a:pt x="234552" y="456774"/>
                    <a:pt x="235130" y="451987"/>
                    <a:pt x="235377" y="447118"/>
                  </a:cubicBezTo>
                  <a:cubicBezTo>
                    <a:pt x="236532" y="425909"/>
                    <a:pt x="237688" y="404699"/>
                    <a:pt x="238843" y="383407"/>
                  </a:cubicBezTo>
                  <a:cubicBezTo>
                    <a:pt x="239173" y="377383"/>
                    <a:pt x="239503" y="371276"/>
                    <a:pt x="239999" y="365251"/>
                  </a:cubicBezTo>
                  <a:cubicBezTo>
                    <a:pt x="240411" y="360630"/>
                    <a:pt x="245115" y="355926"/>
                    <a:pt x="248416" y="356999"/>
                  </a:cubicBezTo>
                  <a:cubicBezTo>
                    <a:pt x="252213" y="358319"/>
                    <a:pt x="254441" y="361207"/>
                    <a:pt x="253698" y="366159"/>
                  </a:cubicBezTo>
                  <a:cubicBezTo>
                    <a:pt x="252378" y="374494"/>
                    <a:pt x="251222" y="382912"/>
                    <a:pt x="250232" y="391330"/>
                  </a:cubicBezTo>
                  <a:cubicBezTo>
                    <a:pt x="248252" y="409073"/>
                    <a:pt x="245858" y="426816"/>
                    <a:pt x="244702" y="444725"/>
                  </a:cubicBezTo>
                  <a:cubicBezTo>
                    <a:pt x="243795" y="458507"/>
                    <a:pt x="244620" y="472454"/>
                    <a:pt x="244455" y="486318"/>
                  </a:cubicBezTo>
                  <a:cubicBezTo>
                    <a:pt x="244455" y="490115"/>
                    <a:pt x="245775" y="491518"/>
                    <a:pt x="249159" y="491105"/>
                  </a:cubicBezTo>
                  <a:cubicBezTo>
                    <a:pt x="258897" y="489785"/>
                    <a:pt x="268801" y="488794"/>
                    <a:pt x="278456" y="486896"/>
                  </a:cubicBezTo>
                  <a:cubicBezTo>
                    <a:pt x="280767" y="486401"/>
                    <a:pt x="283985" y="483100"/>
                    <a:pt x="284316" y="480707"/>
                  </a:cubicBezTo>
                  <a:cubicBezTo>
                    <a:pt x="285966" y="467007"/>
                    <a:pt x="286956" y="453225"/>
                    <a:pt x="287947" y="439443"/>
                  </a:cubicBezTo>
                  <a:cubicBezTo>
                    <a:pt x="288360" y="433419"/>
                    <a:pt x="287699" y="427312"/>
                    <a:pt x="288112" y="421205"/>
                  </a:cubicBezTo>
                  <a:cubicBezTo>
                    <a:pt x="288607" y="412457"/>
                    <a:pt x="290175" y="403709"/>
                    <a:pt x="290175" y="394878"/>
                  </a:cubicBezTo>
                  <a:cubicBezTo>
                    <a:pt x="290258" y="375237"/>
                    <a:pt x="290753" y="355678"/>
                    <a:pt x="293641" y="336119"/>
                  </a:cubicBezTo>
                  <a:cubicBezTo>
                    <a:pt x="294796" y="328197"/>
                    <a:pt x="298593" y="323327"/>
                    <a:pt x="305773" y="322007"/>
                  </a:cubicBezTo>
                  <a:cubicBezTo>
                    <a:pt x="312540" y="320769"/>
                    <a:pt x="313530" y="326381"/>
                    <a:pt x="315181" y="331085"/>
                  </a:cubicBezTo>
                  <a:cubicBezTo>
                    <a:pt x="315593" y="332323"/>
                    <a:pt x="315593" y="333891"/>
                    <a:pt x="315511" y="335294"/>
                  </a:cubicBezTo>
                  <a:cubicBezTo>
                    <a:pt x="315181" y="342144"/>
                    <a:pt x="314521" y="348993"/>
                    <a:pt x="314438" y="355926"/>
                  </a:cubicBezTo>
                  <a:cubicBezTo>
                    <a:pt x="314273" y="373009"/>
                    <a:pt x="314108" y="390009"/>
                    <a:pt x="314438" y="407092"/>
                  </a:cubicBezTo>
                  <a:cubicBezTo>
                    <a:pt x="314603" y="414355"/>
                    <a:pt x="314850" y="421782"/>
                    <a:pt x="315923" y="429045"/>
                  </a:cubicBezTo>
                  <a:lnTo>
                    <a:pt x="308579" y="431108"/>
                  </a:lnTo>
                  <a:cubicBezTo>
                    <a:pt x="308166" y="428550"/>
                    <a:pt x="307836" y="425991"/>
                    <a:pt x="307423" y="423433"/>
                  </a:cubicBezTo>
                  <a:cubicBezTo>
                    <a:pt x="306680" y="413447"/>
                    <a:pt x="305938" y="403461"/>
                    <a:pt x="305278" y="393476"/>
                  </a:cubicBezTo>
                  <a:cubicBezTo>
                    <a:pt x="305030" y="389184"/>
                    <a:pt x="305278" y="384893"/>
                    <a:pt x="305030" y="380601"/>
                  </a:cubicBezTo>
                  <a:cubicBezTo>
                    <a:pt x="305030" y="379363"/>
                    <a:pt x="304039" y="378208"/>
                    <a:pt x="303462" y="376970"/>
                  </a:cubicBezTo>
                  <a:cubicBezTo>
                    <a:pt x="302884" y="378043"/>
                    <a:pt x="301812" y="379116"/>
                    <a:pt x="301729" y="380271"/>
                  </a:cubicBezTo>
                  <a:cubicBezTo>
                    <a:pt x="300078" y="396116"/>
                    <a:pt x="298345" y="411962"/>
                    <a:pt x="297190" y="427889"/>
                  </a:cubicBezTo>
                  <a:cubicBezTo>
                    <a:pt x="296364" y="439278"/>
                    <a:pt x="296364" y="450749"/>
                    <a:pt x="295952" y="462138"/>
                  </a:cubicBezTo>
                  <a:cubicBezTo>
                    <a:pt x="295952" y="463128"/>
                    <a:pt x="295457" y="464036"/>
                    <a:pt x="295457" y="465026"/>
                  </a:cubicBezTo>
                  <a:cubicBezTo>
                    <a:pt x="295292" y="471546"/>
                    <a:pt x="292733" y="480129"/>
                    <a:pt x="295539" y="484090"/>
                  </a:cubicBezTo>
                  <a:cubicBezTo>
                    <a:pt x="300903" y="491600"/>
                    <a:pt x="294796" y="496139"/>
                    <a:pt x="294549" y="501916"/>
                  </a:cubicBezTo>
                  <a:cubicBezTo>
                    <a:pt x="294384" y="505712"/>
                    <a:pt x="293394" y="509426"/>
                    <a:pt x="292898" y="513222"/>
                  </a:cubicBezTo>
                  <a:cubicBezTo>
                    <a:pt x="292403" y="516688"/>
                    <a:pt x="292238" y="520237"/>
                    <a:pt x="291660" y="523703"/>
                  </a:cubicBezTo>
                  <a:cubicBezTo>
                    <a:pt x="291001" y="527499"/>
                    <a:pt x="288607" y="527995"/>
                    <a:pt x="285884" y="526592"/>
                  </a:cubicBezTo>
                  <a:cubicBezTo>
                    <a:pt x="283160" y="525189"/>
                    <a:pt x="280767" y="523786"/>
                    <a:pt x="281922" y="519329"/>
                  </a:cubicBezTo>
                  <a:cubicBezTo>
                    <a:pt x="283078" y="514955"/>
                    <a:pt x="282995" y="510251"/>
                    <a:pt x="283490" y="505712"/>
                  </a:cubicBezTo>
                  <a:cubicBezTo>
                    <a:pt x="283821" y="502329"/>
                    <a:pt x="282583" y="500761"/>
                    <a:pt x="279364" y="501091"/>
                  </a:cubicBezTo>
                  <a:cubicBezTo>
                    <a:pt x="275155" y="501586"/>
                    <a:pt x="270946" y="501916"/>
                    <a:pt x="266738" y="502329"/>
                  </a:cubicBezTo>
                  <a:cubicBezTo>
                    <a:pt x="258897" y="503154"/>
                    <a:pt x="250975" y="503979"/>
                    <a:pt x="243134" y="504805"/>
                  </a:cubicBezTo>
                  <a:cubicBezTo>
                    <a:pt x="241402" y="504970"/>
                    <a:pt x="239751" y="505630"/>
                    <a:pt x="238100" y="505547"/>
                  </a:cubicBezTo>
                  <a:cubicBezTo>
                    <a:pt x="228445" y="504970"/>
                    <a:pt x="218789" y="503649"/>
                    <a:pt x="209216" y="503732"/>
                  </a:cubicBezTo>
                  <a:cubicBezTo>
                    <a:pt x="200221" y="503732"/>
                    <a:pt x="191225" y="505712"/>
                    <a:pt x="182147" y="505877"/>
                  </a:cubicBezTo>
                  <a:cubicBezTo>
                    <a:pt x="173564" y="506042"/>
                    <a:pt x="164899" y="505135"/>
                    <a:pt x="156234" y="504887"/>
                  </a:cubicBezTo>
                  <a:cubicBezTo>
                    <a:pt x="155491" y="504887"/>
                    <a:pt x="154748" y="504887"/>
                    <a:pt x="154005" y="504887"/>
                  </a:cubicBezTo>
                  <a:cubicBezTo>
                    <a:pt x="146908" y="504887"/>
                    <a:pt x="139811" y="505960"/>
                    <a:pt x="132796" y="505877"/>
                  </a:cubicBezTo>
                  <a:cubicBezTo>
                    <a:pt x="128422" y="505877"/>
                    <a:pt x="126606" y="506950"/>
                    <a:pt x="127019" y="511984"/>
                  </a:cubicBezTo>
                  <a:cubicBezTo>
                    <a:pt x="128339" y="527582"/>
                    <a:pt x="129165" y="543262"/>
                    <a:pt x="130568" y="558860"/>
                  </a:cubicBezTo>
                  <a:cubicBezTo>
                    <a:pt x="131146" y="565214"/>
                    <a:pt x="132878" y="571486"/>
                    <a:pt x="133869" y="577841"/>
                  </a:cubicBezTo>
                  <a:cubicBezTo>
                    <a:pt x="135107" y="585764"/>
                    <a:pt x="136344" y="593769"/>
                    <a:pt x="137253" y="601774"/>
                  </a:cubicBezTo>
                  <a:cubicBezTo>
                    <a:pt x="138325" y="611347"/>
                    <a:pt x="139976" y="614153"/>
                    <a:pt x="146825" y="616381"/>
                  </a:cubicBezTo>
                  <a:cubicBezTo>
                    <a:pt x="149549" y="617289"/>
                    <a:pt x="152190" y="618527"/>
                    <a:pt x="154996" y="618939"/>
                  </a:cubicBezTo>
                  <a:cubicBezTo>
                    <a:pt x="158709" y="619517"/>
                    <a:pt x="161845" y="619187"/>
                    <a:pt x="164156" y="614400"/>
                  </a:cubicBezTo>
                  <a:cubicBezTo>
                    <a:pt x="166715" y="608954"/>
                    <a:pt x="164156" y="604827"/>
                    <a:pt x="162918" y="600371"/>
                  </a:cubicBezTo>
                  <a:cubicBezTo>
                    <a:pt x="161185" y="594016"/>
                    <a:pt x="165311" y="586671"/>
                    <a:pt x="170511" y="585516"/>
                  </a:cubicBezTo>
                  <a:cubicBezTo>
                    <a:pt x="171254" y="585351"/>
                    <a:pt x="172079" y="585351"/>
                    <a:pt x="172822" y="585516"/>
                  </a:cubicBezTo>
                  <a:cubicBezTo>
                    <a:pt x="179341" y="586506"/>
                    <a:pt x="185861" y="587992"/>
                    <a:pt x="192463" y="587909"/>
                  </a:cubicBezTo>
                  <a:cubicBezTo>
                    <a:pt x="203934" y="587744"/>
                    <a:pt x="214910" y="589972"/>
                    <a:pt x="225969" y="592861"/>
                  </a:cubicBezTo>
                  <a:cubicBezTo>
                    <a:pt x="232323" y="594511"/>
                    <a:pt x="239008" y="595007"/>
                    <a:pt x="245528" y="595337"/>
                  </a:cubicBezTo>
                  <a:cubicBezTo>
                    <a:pt x="250067" y="595584"/>
                    <a:pt x="254854" y="593769"/>
                    <a:pt x="259310" y="594429"/>
                  </a:cubicBezTo>
                  <a:cubicBezTo>
                    <a:pt x="266655" y="595502"/>
                    <a:pt x="273505" y="595914"/>
                    <a:pt x="280519" y="592283"/>
                  </a:cubicBezTo>
                  <a:cubicBezTo>
                    <a:pt x="284563" y="590220"/>
                    <a:pt x="288607" y="595584"/>
                    <a:pt x="287617" y="600453"/>
                  </a:cubicBezTo>
                  <a:cubicBezTo>
                    <a:pt x="287121" y="603177"/>
                    <a:pt x="286214" y="607386"/>
                    <a:pt x="287452" y="608541"/>
                  </a:cubicBezTo>
                  <a:cubicBezTo>
                    <a:pt x="293559" y="614483"/>
                    <a:pt x="292156" y="621250"/>
                    <a:pt x="290423" y="628265"/>
                  </a:cubicBezTo>
                  <a:cubicBezTo>
                    <a:pt x="290258" y="628843"/>
                    <a:pt x="290340" y="629503"/>
                    <a:pt x="290423" y="630163"/>
                  </a:cubicBezTo>
                  <a:cubicBezTo>
                    <a:pt x="291578" y="636930"/>
                    <a:pt x="293146" y="643615"/>
                    <a:pt x="293724" y="650382"/>
                  </a:cubicBezTo>
                  <a:cubicBezTo>
                    <a:pt x="294137" y="655829"/>
                    <a:pt x="296777" y="656489"/>
                    <a:pt x="300821" y="656489"/>
                  </a:cubicBezTo>
                  <a:cubicBezTo>
                    <a:pt x="318317" y="656407"/>
                    <a:pt x="335813" y="656489"/>
                    <a:pt x="353308" y="656407"/>
                  </a:cubicBezTo>
                  <a:lnTo>
                    <a:pt x="353638" y="667465"/>
                  </a:lnTo>
                  <a:cubicBezTo>
                    <a:pt x="337628" y="668538"/>
                    <a:pt x="321453" y="668621"/>
                    <a:pt x="305360" y="668786"/>
                  </a:cubicBezTo>
                  <a:cubicBezTo>
                    <a:pt x="297272" y="668786"/>
                    <a:pt x="294467" y="673655"/>
                    <a:pt x="296695" y="681495"/>
                  </a:cubicBezTo>
                  <a:cubicBezTo>
                    <a:pt x="298758" y="688922"/>
                    <a:pt x="300656" y="696432"/>
                    <a:pt x="301564" y="704107"/>
                  </a:cubicBezTo>
                  <a:cubicBezTo>
                    <a:pt x="302224" y="709472"/>
                    <a:pt x="303792" y="716239"/>
                    <a:pt x="297768" y="719540"/>
                  </a:cubicBezTo>
                  <a:cubicBezTo>
                    <a:pt x="294879" y="721108"/>
                    <a:pt x="290670" y="719953"/>
                    <a:pt x="287534" y="721191"/>
                  </a:cubicBezTo>
                  <a:cubicBezTo>
                    <a:pt x="276640" y="725730"/>
                    <a:pt x="265169" y="725812"/>
                    <a:pt x="253945" y="725730"/>
                  </a:cubicBezTo>
                  <a:cubicBezTo>
                    <a:pt x="237853" y="725647"/>
                    <a:pt x="221760" y="723419"/>
                    <a:pt x="205667" y="722346"/>
                  </a:cubicBezTo>
                  <a:cubicBezTo>
                    <a:pt x="200881" y="722016"/>
                    <a:pt x="195929" y="722759"/>
                    <a:pt x="191225" y="722181"/>
                  </a:cubicBezTo>
                  <a:cubicBezTo>
                    <a:pt x="185943" y="721521"/>
                    <a:pt x="178929" y="721438"/>
                    <a:pt x="176865" y="715826"/>
                  </a:cubicBezTo>
                  <a:cubicBezTo>
                    <a:pt x="174637" y="709719"/>
                    <a:pt x="175380" y="702209"/>
                    <a:pt x="174885" y="695360"/>
                  </a:cubicBezTo>
                  <a:cubicBezTo>
                    <a:pt x="174720" y="693214"/>
                    <a:pt x="175050" y="691068"/>
                    <a:pt x="174885" y="688922"/>
                  </a:cubicBezTo>
                  <a:cubicBezTo>
                    <a:pt x="173812" y="677451"/>
                    <a:pt x="171996" y="665897"/>
                    <a:pt x="171749" y="654426"/>
                  </a:cubicBezTo>
                  <a:cubicBezTo>
                    <a:pt x="171666" y="648567"/>
                    <a:pt x="168118" y="648567"/>
                    <a:pt x="165477" y="648402"/>
                  </a:cubicBezTo>
                  <a:cubicBezTo>
                    <a:pt x="163331" y="648237"/>
                    <a:pt x="159287" y="650795"/>
                    <a:pt x="159204" y="652280"/>
                  </a:cubicBezTo>
                  <a:cubicBezTo>
                    <a:pt x="158957" y="659048"/>
                    <a:pt x="155161" y="659295"/>
                    <a:pt x="150787" y="658883"/>
                  </a:cubicBezTo>
                  <a:cubicBezTo>
                    <a:pt x="146578" y="658470"/>
                    <a:pt x="145918" y="660946"/>
                    <a:pt x="146330" y="664494"/>
                  </a:cubicBezTo>
                  <a:cubicBezTo>
                    <a:pt x="147403" y="672912"/>
                    <a:pt x="148723" y="681247"/>
                    <a:pt x="149714" y="689665"/>
                  </a:cubicBezTo>
                  <a:cubicBezTo>
                    <a:pt x="150704" y="698248"/>
                    <a:pt x="150952" y="706831"/>
                    <a:pt x="152107" y="715331"/>
                  </a:cubicBezTo>
                  <a:cubicBezTo>
                    <a:pt x="153758" y="727793"/>
                    <a:pt x="155656" y="740172"/>
                    <a:pt x="157802" y="752551"/>
                  </a:cubicBezTo>
                  <a:cubicBezTo>
                    <a:pt x="160525" y="767818"/>
                    <a:pt x="163331" y="783168"/>
                    <a:pt x="166550" y="798271"/>
                  </a:cubicBezTo>
                  <a:cubicBezTo>
                    <a:pt x="170181" y="815189"/>
                    <a:pt x="173812" y="832189"/>
                    <a:pt x="178599" y="848777"/>
                  </a:cubicBezTo>
                  <a:cubicBezTo>
                    <a:pt x="180249" y="854637"/>
                    <a:pt x="184293" y="860909"/>
                    <a:pt x="188832" y="864293"/>
                  </a:cubicBezTo>
                  <a:cubicBezTo>
                    <a:pt x="199808" y="872463"/>
                    <a:pt x="211609" y="879230"/>
                    <a:pt x="223246" y="886245"/>
                  </a:cubicBezTo>
                  <a:cubicBezTo>
                    <a:pt x="230178" y="890454"/>
                    <a:pt x="237440" y="894002"/>
                    <a:pt x="244455" y="898046"/>
                  </a:cubicBezTo>
                  <a:cubicBezTo>
                    <a:pt x="256174" y="904813"/>
                    <a:pt x="267975" y="911415"/>
                    <a:pt x="279364" y="918760"/>
                  </a:cubicBezTo>
                  <a:cubicBezTo>
                    <a:pt x="290918" y="926188"/>
                    <a:pt x="305938" y="923960"/>
                    <a:pt x="316171" y="934771"/>
                  </a:cubicBezTo>
                  <a:cubicBezTo>
                    <a:pt x="316336" y="935018"/>
                    <a:pt x="316914" y="934771"/>
                    <a:pt x="317244" y="934771"/>
                  </a:cubicBezTo>
                  <a:cubicBezTo>
                    <a:pt x="325909" y="937164"/>
                    <a:pt x="334409" y="940052"/>
                    <a:pt x="343075" y="941785"/>
                  </a:cubicBezTo>
                  <a:cubicBezTo>
                    <a:pt x="349924" y="943106"/>
                    <a:pt x="356444" y="946985"/>
                    <a:pt x="364037" y="942446"/>
                  </a:cubicBezTo>
                  <a:cubicBezTo>
                    <a:pt x="370309" y="938732"/>
                    <a:pt x="377984" y="937989"/>
                    <a:pt x="384421" y="934523"/>
                  </a:cubicBezTo>
                  <a:cubicBezTo>
                    <a:pt x="396635" y="927921"/>
                    <a:pt x="408602" y="920741"/>
                    <a:pt x="420238" y="913066"/>
                  </a:cubicBezTo>
                  <a:cubicBezTo>
                    <a:pt x="428986" y="907289"/>
                    <a:pt x="436908" y="899944"/>
                    <a:pt x="445491" y="893837"/>
                  </a:cubicBezTo>
                  <a:cubicBezTo>
                    <a:pt x="457623" y="885254"/>
                    <a:pt x="470002" y="877249"/>
                    <a:pt x="482216" y="868914"/>
                  </a:cubicBezTo>
                  <a:cubicBezTo>
                    <a:pt x="489478" y="863962"/>
                    <a:pt x="496245" y="858020"/>
                    <a:pt x="503838" y="853647"/>
                  </a:cubicBezTo>
                  <a:cubicBezTo>
                    <a:pt x="515556" y="846962"/>
                    <a:pt x="523231" y="836563"/>
                    <a:pt x="527606" y="823524"/>
                  </a:cubicBezTo>
                  <a:cubicBezTo>
                    <a:pt x="530576" y="814446"/>
                    <a:pt x="536683" y="804873"/>
                    <a:pt x="529091" y="794887"/>
                  </a:cubicBezTo>
                  <a:cubicBezTo>
                    <a:pt x="528926" y="794640"/>
                    <a:pt x="529256" y="793732"/>
                    <a:pt x="529503" y="793237"/>
                  </a:cubicBezTo>
                  <a:cubicBezTo>
                    <a:pt x="531649" y="788780"/>
                    <a:pt x="533878" y="784406"/>
                    <a:pt x="535941" y="779950"/>
                  </a:cubicBezTo>
                  <a:cubicBezTo>
                    <a:pt x="537591" y="776401"/>
                    <a:pt x="539489" y="772770"/>
                    <a:pt x="540397" y="768974"/>
                  </a:cubicBezTo>
                  <a:cubicBezTo>
                    <a:pt x="541387" y="764765"/>
                    <a:pt x="540975" y="760143"/>
                    <a:pt x="541800" y="755852"/>
                  </a:cubicBezTo>
                  <a:cubicBezTo>
                    <a:pt x="542543" y="751891"/>
                    <a:pt x="542626" y="746526"/>
                    <a:pt x="548567" y="747104"/>
                  </a:cubicBezTo>
                  <a:cubicBezTo>
                    <a:pt x="553766" y="747599"/>
                    <a:pt x="555747" y="751148"/>
                    <a:pt x="555417" y="756512"/>
                  </a:cubicBezTo>
                  <a:cubicBezTo>
                    <a:pt x="555087" y="761299"/>
                    <a:pt x="554592" y="766085"/>
                    <a:pt x="554344" y="770954"/>
                  </a:cubicBezTo>
                  <a:cubicBezTo>
                    <a:pt x="554344" y="772110"/>
                    <a:pt x="554757" y="774090"/>
                    <a:pt x="555417" y="774338"/>
                  </a:cubicBezTo>
                  <a:cubicBezTo>
                    <a:pt x="555665" y="774421"/>
                    <a:pt x="555995" y="774503"/>
                    <a:pt x="556325" y="774503"/>
                  </a:cubicBezTo>
                  <a:lnTo>
                    <a:pt x="558471" y="784984"/>
                  </a:lnTo>
                  <a:cubicBezTo>
                    <a:pt x="552941" y="787625"/>
                    <a:pt x="548403" y="791504"/>
                    <a:pt x="547164" y="799839"/>
                  </a:cubicBezTo>
                  <a:cubicBezTo>
                    <a:pt x="545349" y="812465"/>
                    <a:pt x="542130" y="824845"/>
                    <a:pt x="539324" y="837306"/>
                  </a:cubicBezTo>
                  <a:cubicBezTo>
                    <a:pt x="537261" y="846219"/>
                    <a:pt x="534951" y="855214"/>
                    <a:pt x="524717" y="857030"/>
                  </a:cubicBezTo>
                  <a:cubicBezTo>
                    <a:pt x="523892" y="857195"/>
                    <a:pt x="523067" y="857773"/>
                    <a:pt x="522324" y="858351"/>
                  </a:cubicBezTo>
                  <a:cubicBezTo>
                    <a:pt x="510770" y="866438"/>
                    <a:pt x="499134" y="874526"/>
                    <a:pt x="487580" y="882696"/>
                  </a:cubicBezTo>
                  <a:cubicBezTo>
                    <a:pt x="472560" y="893425"/>
                    <a:pt x="457540" y="903988"/>
                    <a:pt x="442850" y="915129"/>
                  </a:cubicBezTo>
                  <a:cubicBezTo>
                    <a:pt x="439219" y="917853"/>
                    <a:pt x="434845" y="922557"/>
                    <a:pt x="434597" y="926683"/>
                  </a:cubicBezTo>
                  <a:cubicBezTo>
                    <a:pt x="433360" y="944344"/>
                    <a:pt x="434020" y="962005"/>
                    <a:pt x="438889" y="979170"/>
                  </a:cubicBezTo>
                  <a:cubicBezTo>
                    <a:pt x="441117" y="987093"/>
                    <a:pt x="448957" y="994025"/>
                    <a:pt x="443510" y="1003763"/>
                  </a:cubicBezTo>
                  <a:cubicBezTo>
                    <a:pt x="443510" y="1003763"/>
                    <a:pt x="445244" y="1005661"/>
                    <a:pt x="445986" y="1005496"/>
                  </a:cubicBezTo>
                  <a:cubicBezTo>
                    <a:pt x="451268" y="1004589"/>
                    <a:pt x="456550" y="1003103"/>
                    <a:pt x="461914" y="1002278"/>
                  </a:cubicBezTo>
                  <a:cubicBezTo>
                    <a:pt x="471817" y="1000710"/>
                    <a:pt x="481803" y="998729"/>
                    <a:pt x="491789" y="998316"/>
                  </a:cubicBezTo>
                  <a:cubicBezTo>
                    <a:pt x="499794" y="997986"/>
                    <a:pt x="507881" y="999719"/>
                    <a:pt x="515969" y="1000627"/>
                  </a:cubicBezTo>
                  <a:cubicBezTo>
                    <a:pt x="519435" y="1000957"/>
                    <a:pt x="523149" y="1000710"/>
                    <a:pt x="526285" y="1002030"/>
                  </a:cubicBezTo>
                  <a:cubicBezTo>
                    <a:pt x="540892" y="1008220"/>
                    <a:pt x="555830" y="1004754"/>
                    <a:pt x="568869" y="999307"/>
                  </a:cubicBezTo>
                  <a:cubicBezTo>
                    <a:pt x="585045" y="992622"/>
                    <a:pt x="602127" y="987175"/>
                    <a:pt x="616487" y="975787"/>
                  </a:cubicBezTo>
                  <a:cubicBezTo>
                    <a:pt x="617808" y="974714"/>
                    <a:pt x="619046" y="973476"/>
                    <a:pt x="620283" y="972320"/>
                  </a:cubicBezTo>
                  <a:cubicBezTo>
                    <a:pt x="618551" y="971413"/>
                    <a:pt x="616817" y="969762"/>
                    <a:pt x="615084" y="969597"/>
                  </a:cubicBezTo>
                  <a:cubicBezTo>
                    <a:pt x="609720" y="969267"/>
                    <a:pt x="604273" y="969762"/>
                    <a:pt x="598909" y="969349"/>
                  </a:cubicBezTo>
                  <a:cubicBezTo>
                    <a:pt x="594205" y="969019"/>
                    <a:pt x="589501" y="968112"/>
                    <a:pt x="584879" y="967204"/>
                  </a:cubicBezTo>
                  <a:cubicBezTo>
                    <a:pt x="576792" y="965553"/>
                    <a:pt x="568621" y="963985"/>
                    <a:pt x="560616" y="961922"/>
                  </a:cubicBezTo>
                  <a:cubicBezTo>
                    <a:pt x="554427" y="960271"/>
                    <a:pt x="548403" y="957961"/>
                    <a:pt x="542378" y="955815"/>
                  </a:cubicBezTo>
                  <a:cubicBezTo>
                    <a:pt x="538169" y="954330"/>
                    <a:pt x="535858" y="950698"/>
                    <a:pt x="537426" y="946572"/>
                  </a:cubicBezTo>
                  <a:cubicBezTo>
                    <a:pt x="538994" y="942363"/>
                    <a:pt x="542955" y="940878"/>
                    <a:pt x="547330" y="942611"/>
                  </a:cubicBezTo>
                  <a:cubicBezTo>
                    <a:pt x="550300" y="943766"/>
                    <a:pt x="553271" y="944921"/>
                    <a:pt x="556242" y="946159"/>
                  </a:cubicBezTo>
                  <a:cubicBezTo>
                    <a:pt x="573161" y="953339"/>
                    <a:pt x="591151" y="954825"/>
                    <a:pt x="608730" y="958208"/>
                  </a:cubicBezTo>
                  <a:cubicBezTo>
                    <a:pt x="609885" y="958456"/>
                    <a:pt x="611288" y="957053"/>
                    <a:pt x="612526" y="956393"/>
                  </a:cubicBezTo>
                  <a:cubicBezTo>
                    <a:pt x="611618" y="955402"/>
                    <a:pt x="610875" y="954082"/>
                    <a:pt x="609720" y="953339"/>
                  </a:cubicBezTo>
                  <a:cubicBezTo>
                    <a:pt x="604768" y="950286"/>
                    <a:pt x="599322" y="948140"/>
                    <a:pt x="594865" y="944426"/>
                  </a:cubicBezTo>
                  <a:cubicBezTo>
                    <a:pt x="590986" y="941290"/>
                    <a:pt x="586943" y="938402"/>
                    <a:pt x="582816" y="935843"/>
                  </a:cubicBezTo>
                  <a:lnTo>
                    <a:pt x="586530" y="924125"/>
                  </a:lnTo>
                  <a:cubicBezTo>
                    <a:pt x="590821" y="926766"/>
                    <a:pt x="595030" y="929489"/>
                    <a:pt x="599239" y="932295"/>
                  </a:cubicBezTo>
                  <a:cubicBezTo>
                    <a:pt x="609060" y="938814"/>
                    <a:pt x="618137" y="946572"/>
                    <a:pt x="627958" y="953009"/>
                  </a:cubicBezTo>
                  <a:cubicBezTo>
                    <a:pt x="629939" y="954330"/>
                    <a:pt x="633818" y="952761"/>
                    <a:pt x="636624" y="951854"/>
                  </a:cubicBezTo>
                  <a:cubicBezTo>
                    <a:pt x="637944" y="951441"/>
                    <a:pt x="638769" y="949378"/>
                    <a:pt x="639842" y="948057"/>
                  </a:cubicBezTo>
                  <a:cubicBezTo>
                    <a:pt x="637779" y="946572"/>
                    <a:pt x="635964" y="944674"/>
                    <a:pt x="633735" y="943601"/>
                  </a:cubicBezTo>
                  <a:cubicBezTo>
                    <a:pt x="627628" y="940795"/>
                    <a:pt x="620944" y="938979"/>
                    <a:pt x="615167" y="935513"/>
                  </a:cubicBezTo>
                  <a:cubicBezTo>
                    <a:pt x="600394" y="926600"/>
                    <a:pt x="591729" y="911580"/>
                    <a:pt x="583972" y="895983"/>
                  </a:cubicBezTo>
                  <a:cubicBezTo>
                    <a:pt x="581578" y="891196"/>
                    <a:pt x="582816" y="888803"/>
                    <a:pt x="587520" y="887400"/>
                  </a:cubicBezTo>
                  <a:cubicBezTo>
                    <a:pt x="589583" y="886822"/>
                    <a:pt x="591977" y="886410"/>
                    <a:pt x="593379" y="885007"/>
                  </a:cubicBezTo>
                  <a:cubicBezTo>
                    <a:pt x="602292" y="876506"/>
                    <a:pt x="612113" y="869162"/>
                    <a:pt x="618055" y="857278"/>
                  </a:cubicBezTo>
                  <a:cubicBezTo>
                    <a:pt x="623914" y="845559"/>
                    <a:pt x="630764" y="834418"/>
                    <a:pt x="636871" y="822864"/>
                  </a:cubicBezTo>
                  <a:cubicBezTo>
                    <a:pt x="639677" y="817582"/>
                    <a:pt x="641575" y="811723"/>
                    <a:pt x="644216" y="806358"/>
                  </a:cubicBezTo>
                  <a:cubicBezTo>
                    <a:pt x="650571" y="793484"/>
                    <a:pt x="657091" y="780693"/>
                    <a:pt x="663527" y="767901"/>
                  </a:cubicBezTo>
                  <a:cubicBezTo>
                    <a:pt x="665013" y="765012"/>
                    <a:pt x="666168" y="761876"/>
                    <a:pt x="668067" y="759401"/>
                  </a:cubicBezTo>
                  <a:cubicBezTo>
                    <a:pt x="676319" y="748507"/>
                    <a:pt x="684737" y="737861"/>
                    <a:pt x="693072" y="727132"/>
                  </a:cubicBezTo>
                  <a:cubicBezTo>
                    <a:pt x="697776" y="721108"/>
                    <a:pt x="700005" y="714423"/>
                    <a:pt x="699427" y="706336"/>
                  </a:cubicBezTo>
                  <a:cubicBezTo>
                    <a:pt x="699014" y="700394"/>
                    <a:pt x="700005" y="694287"/>
                    <a:pt x="700417" y="688262"/>
                  </a:cubicBezTo>
                  <a:close/>
                  <a:moveTo>
                    <a:pt x="641741" y="1194483"/>
                  </a:moveTo>
                  <a:cubicBezTo>
                    <a:pt x="641823" y="1186066"/>
                    <a:pt x="640998" y="1177483"/>
                    <a:pt x="639430" y="1169230"/>
                  </a:cubicBezTo>
                  <a:cubicBezTo>
                    <a:pt x="638687" y="1165351"/>
                    <a:pt x="635468" y="1162050"/>
                    <a:pt x="632250" y="1158419"/>
                  </a:cubicBezTo>
                  <a:cubicBezTo>
                    <a:pt x="630930" y="1158997"/>
                    <a:pt x="628784" y="1159244"/>
                    <a:pt x="628453" y="1160235"/>
                  </a:cubicBezTo>
                  <a:cubicBezTo>
                    <a:pt x="625483" y="1168652"/>
                    <a:pt x="622924" y="1177235"/>
                    <a:pt x="620283" y="1185736"/>
                  </a:cubicBezTo>
                  <a:cubicBezTo>
                    <a:pt x="620119" y="1186231"/>
                    <a:pt x="621026" y="1186973"/>
                    <a:pt x="621356" y="1187716"/>
                  </a:cubicBezTo>
                  <a:cubicBezTo>
                    <a:pt x="625153" y="1194896"/>
                    <a:pt x="629196" y="1201993"/>
                    <a:pt x="632745" y="1209338"/>
                  </a:cubicBezTo>
                  <a:cubicBezTo>
                    <a:pt x="634808" y="1213630"/>
                    <a:pt x="636871" y="1211732"/>
                    <a:pt x="637779" y="1209338"/>
                  </a:cubicBezTo>
                  <a:cubicBezTo>
                    <a:pt x="639595" y="1204552"/>
                    <a:pt x="641658" y="1199435"/>
                    <a:pt x="641741" y="1194401"/>
                  </a:cubicBezTo>
                  <a:close/>
                  <a:moveTo>
                    <a:pt x="637284" y="1092645"/>
                  </a:moveTo>
                  <a:cubicBezTo>
                    <a:pt x="638027" y="1090417"/>
                    <a:pt x="637532" y="1086951"/>
                    <a:pt x="636376" y="1084887"/>
                  </a:cubicBezTo>
                  <a:cubicBezTo>
                    <a:pt x="630104" y="1073416"/>
                    <a:pt x="618468" y="1069702"/>
                    <a:pt x="608399" y="1064338"/>
                  </a:cubicBezTo>
                  <a:cubicBezTo>
                    <a:pt x="601385" y="1060624"/>
                    <a:pt x="592967" y="1059882"/>
                    <a:pt x="585292" y="1057653"/>
                  </a:cubicBezTo>
                  <a:cubicBezTo>
                    <a:pt x="570025" y="1053197"/>
                    <a:pt x="554922" y="1048163"/>
                    <a:pt x="539572" y="1044449"/>
                  </a:cubicBezTo>
                  <a:cubicBezTo>
                    <a:pt x="533465" y="1042964"/>
                    <a:pt x="526698" y="1044284"/>
                    <a:pt x="520260" y="1044284"/>
                  </a:cubicBezTo>
                  <a:cubicBezTo>
                    <a:pt x="515804" y="1044284"/>
                    <a:pt x="511265" y="1044201"/>
                    <a:pt x="506809" y="1044284"/>
                  </a:cubicBezTo>
                  <a:cubicBezTo>
                    <a:pt x="499381" y="1044532"/>
                    <a:pt x="491376" y="1043294"/>
                    <a:pt x="484609" y="1045687"/>
                  </a:cubicBezTo>
                  <a:cubicBezTo>
                    <a:pt x="472147" y="1050226"/>
                    <a:pt x="459273" y="1052372"/>
                    <a:pt x="446564" y="1055260"/>
                  </a:cubicBezTo>
                  <a:cubicBezTo>
                    <a:pt x="433195" y="1058231"/>
                    <a:pt x="419743" y="1060707"/>
                    <a:pt x="406456" y="1064091"/>
                  </a:cubicBezTo>
                  <a:cubicBezTo>
                    <a:pt x="395314" y="1066896"/>
                    <a:pt x="384173" y="1070033"/>
                    <a:pt x="374023" y="1076305"/>
                  </a:cubicBezTo>
                  <a:cubicBezTo>
                    <a:pt x="369649" y="1079028"/>
                    <a:pt x="368163" y="1081586"/>
                    <a:pt x="370061" y="1087198"/>
                  </a:cubicBezTo>
                  <a:cubicBezTo>
                    <a:pt x="371382" y="1090994"/>
                    <a:pt x="371051" y="1095781"/>
                    <a:pt x="370556" y="1099990"/>
                  </a:cubicBezTo>
                  <a:cubicBezTo>
                    <a:pt x="369649" y="1107747"/>
                    <a:pt x="367668" y="1115340"/>
                    <a:pt x="366760" y="1123097"/>
                  </a:cubicBezTo>
                  <a:cubicBezTo>
                    <a:pt x="365357" y="1135146"/>
                    <a:pt x="364285" y="1147278"/>
                    <a:pt x="363294" y="1159409"/>
                  </a:cubicBezTo>
                  <a:cubicBezTo>
                    <a:pt x="362386" y="1170881"/>
                    <a:pt x="361644" y="1182352"/>
                    <a:pt x="360983" y="1193823"/>
                  </a:cubicBezTo>
                  <a:cubicBezTo>
                    <a:pt x="360406" y="1204717"/>
                    <a:pt x="360571" y="1215610"/>
                    <a:pt x="359745" y="1226421"/>
                  </a:cubicBezTo>
                  <a:cubicBezTo>
                    <a:pt x="358095" y="1247548"/>
                    <a:pt x="355619" y="1268593"/>
                    <a:pt x="354216" y="1289720"/>
                  </a:cubicBezTo>
                  <a:cubicBezTo>
                    <a:pt x="352896" y="1310269"/>
                    <a:pt x="352565" y="1330818"/>
                    <a:pt x="351823" y="1351450"/>
                  </a:cubicBezTo>
                  <a:cubicBezTo>
                    <a:pt x="351410" y="1364076"/>
                    <a:pt x="351080" y="1376786"/>
                    <a:pt x="350667" y="1389412"/>
                  </a:cubicBezTo>
                  <a:cubicBezTo>
                    <a:pt x="350502" y="1393374"/>
                    <a:pt x="349677" y="1397335"/>
                    <a:pt x="349677" y="1401296"/>
                  </a:cubicBezTo>
                  <a:cubicBezTo>
                    <a:pt x="349677" y="1404432"/>
                    <a:pt x="350750" y="1407651"/>
                    <a:pt x="350585" y="1410787"/>
                  </a:cubicBezTo>
                  <a:cubicBezTo>
                    <a:pt x="350007" y="1422423"/>
                    <a:pt x="349017" y="1434142"/>
                    <a:pt x="348439" y="1445778"/>
                  </a:cubicBezTo>
                  <a:cubicBezTo>
                    <a:pt x="348192" y="1450978"/>
                    <a:pt x="348604" y="1456177"/>
                    <a:pt x="348356" y="1461293"/>
                  </a:cubicBezTo>
                  <a:cubicBezTo>
                    <a:pt x="347779" y="1473177"/>
                    <a:pt x="346624" y="1485061"/>
                    <a:pt x="346211" y="1496945"/>
                  </a:cubicBezTo>
                  <a:cubicBezTo>
                    <a:pt x="345963" y="1503712"/>
                    <a:pt x="348769" y="1506023"/>
                    <a:pt x="354051" y="1505115"/>
                  </a:cubicBezTo>
                  <a:cubicBezTo>
                    <a:pt x="357104" y="1504538"/>
                    <a:pt x="360240" y="1503877"/>
                    <a:pt x="363294" y="1503877"/>
                  </a:cubicBezTo>
                  <a:cubicBezTo>
                    <a:pt x="380047" y="1504125"/>
                    <a:pt x="396882" y="1504538"/>
                    <a:pt x="413636" y="1505115"/>
                  </a:cubicBezTo>
                  <a:cubicBezTo>
                    <a:pt x="417432" y="1505280"/>
                    <a:pt x="421311" y="1505776"/>
                    <a:pt x="424859" y="1507013"/>
                  </a:cubicBezTo>
                  <a:cubicBezTo>
                    <a:pt x="434433" y="1510397"/>
                    <a:pt x="443758" y="1514441"/>
                    <a:pt x="453249" y="1517824"/>
                  </a:cubicBezTo>
                  <a:cubicBezTo>
                    <a:pt x="460759" y="1520548"/>
                    <a:pt x="468598" y="1522446"/>
                    <a:pt x="476026" y="1525417"/>
                  </a:cubicBezTo>
                  <a:cubicBezTo>
                    <a:pt x="486012" y="1529461"/>
                    <a:pt x="485847" y="1529791"/>
                    <a:pt x="491129" y="1519392"/>
                  </a:cubicBezTo>
                  <a:cubicBezTo>
                    <a:pt x="491459" y="1518732"/>
                    <a:pt x="491954" y="1518155"/>
                    <a:pt x="492284" y="1517412"/>
                  </a:cubicBezTo>
                  <a:cubicBezTo>
                    <a:pt x="498804" y="1500659"/>
                    <a:pt x="505240" y="1483906"/>
                    <a:pt x="512256" y="1466575"/>
                  </a:cubicBezTo>
                  <a:cubicBezTo>
                    <a:pt x="517785" y="1453288"/>
                    <a:pt x="523397" y="1440084"/>
                    <a:pt x="528761" y="1426797"/>
                  </a:cubicBezTo>
                  <a:cubicBezTo>
                    <a:pt x="532062" y="1418709"/>
                    <a:pt x="534868" y="1410539"/>
                    <a:pt x="538087" y="1402452"/>
                  </a:cubicBezTo>
                  <a:cubicBezTo>
                    <a:pt x="540892" y="1395437"/>
                    <a:pt x="543203" y="1388009"/>
                    <a:pt x="547164" y="1381820"/>
                  </a:cubicBezTo>
                  <a:cubicBezTo>
                    <a:pt x="549723" y="1377776"/>
                    <a:pt x="549145" y="1376208"/>
                    <a:pt x="546504" y="1373402"/>
                  </a:cubicBezTo>
                  <a:cubicBezTo>
                    <a:pt x="542708" y="1369441"/>
                    <a:pt x="538417" y="1365644"/>
                    <a:pt x="535776" y="1360858"/>
                  </a:cubicBezTo>
                  <a:cubicBezTo>
                    <a:pt x="526285" y="1344187"/>
                    <a:pt x="526037" y="1325454"/>
                    <a:pt x="526450" y="1306638"/>
                  </a:cubicBezTo>
                  <a:cubicBezTo>
                    <a:pt x="526533" y="1303006"/>
                    <a:pt x="526450" y="1299458"/>
                    <a:pt x="526450" y="1295827"/>
                  </a:cubicBezTo>
                  <a:cubicBezTo>
                    <a:pt x="526533" y="1286088"/>
                    <a:pt x="524469" y="1275608"/>
                    <a:pt x="533217" y="1268510"/>
                  </a:cubicBezTo>
                  <a:cubicBezTo>
                    <a:pt x="535693" y="1266529"/>
                    <a:pt x="535363" y="1264384"/>
                    <a:pt x="534373" y="1261990"/>
                  </a:cubicBezTo>
                  <a:cubicBezTo>
                    <a:pt x="533465" y="1259680"/>
                    <a:pt x="532392" y="1257451"/>
                    <a:pt x="531402" y="1255223"/>
                  </a:cubicBezTo>
                  <a:cubicBezTo>
                    <a:pt x="523314" y="1237232"/>
                    <a:pt x="525212" y="1220149"/>
                    <a:pt x="534620" y="1203396"/>
                  </a:cubicBezTo>
                  <a:cubicBezTo>
                    <a:pt x="536353" y="1200178"/>
                    <a:pt x="537591" y="1196134"/>
                    <a:pt x="537674" y="1192420"/>
                  </a:cubicBezTo>
                  <a:cubicBezTo>
                    <a:pt x="538004" y="1181031"/>
                    <a:pt x="538417" y="1169808"/>
                    <a:pt x="542378" y="1159079"/>
                  </a:cubicBezTo>
                  <a:cubicBezTo>
                    <a:pt x="544853" y="1152477"/>
                    <a:pt x="548237" y="1145710"/>
                    <a:pt x="554509" y="1143894"/>
                  </a:cubicBezTo>
                  <a:cubicBezTo>
                    <a:pt x="562184" y="1141666"/>
                    <a:pt x="570602" y="1142079"/>
                    <a:pt x="578607" y="1141006"/>
                  </a:cubicBezTo>
                  <a:cubicBezTo>
                    <a:pt x="585787" y="1140015"/>
                    <a:pt x="591234" y="1143152"/>
                    <a:pt x="595608" y="1148763"/>
                  </a:cubicBezTo>
                  <a:cubicBezTo>
                    <a:pt x="599734" y="1154045"/>
                    <a:pt x="603448" y="1159739"/>
                    <a:pt x="607492" y="1165104"/>
                  </a:cubicBezTo>
                  <a:cubicBezTo>
                    <a:pt x="608235" y="1166094"/>
                    <a:pt x="609472" y="1166589"/>
                    <a:pt x="610628" y="1167084"/>
                  </a:cubicBezTo>
                  <a:cubicBezTo>
                    <a:pt x="610875" y="1167167"/>
                    <a:pt x="611701" y="1166011"/>
                    <a:pt x="611948" y="1165269"/>
                  </a:cubicBezTo>
                  <a:cubicBezTo>
                    <a:pt x="614671" y="1157759"/>
                    <a:pt x="617395" y="1150331"/>
                    <a:pt x="619953" y="1142821"/>
                  </a:cubicBezTo>
                  <a:cubicBezTo>
                    <a:pt x="625730" y="1126151"/>
                    <a:pt x="631507" y="1109480"/>
                    <a:pt x="636954" y="1092727"/>
                  </a:cubicBezTo>
                  <a:close/>
                  <a:moveTo>
                    <a:pt x="631425" y="1283778"/>
                  </a:moveTo>
                  <a:cubicBezTo>
                    <a:pt x="632332" y="1271811"/>
                    <a:pt x="632085" y="1259350"/>
                    <a:pt x="630187" y="1247548"/>
                  </a:cubicBezTo>
                  <a:cubicBezTo>
                    <a:pt x="628536" y="1237150"/>
                    <a:pt x="625895" y="1226586"/>
                    <a:pt x="620366" y="1217261"/>
                  </a:cubicBezTo>
                  <a:cubicBezTo>
                    <a:pt x="615167" y="1208513"/>
                    <a:pt x="611866" y="1198445"/>
                    <a:pt x="606171" y="1190192"/>
                  </a:cubicBezTo>
                  <a:cubicBezTo>
                    <a:pt x="599899" y="1180949"/>
                    <a:pt x="595938" y="1169643"/>
                    <a:pt x="586282" y="1163123"/>
                  </a:cubicBezTo>
                  <a:cubicBezTo>
                    <a:pt x="574893" y="1155448"/>
                    <a:pt x="563587" y="1154458"/>
                    <a:pt x="557563" y="1164113"/>
                  </a:cubicBezTo>
                  <a:cubicBezTo>
                    <a:pt x="554262" y="1169395"/>
                    <a:pt x="551869" y="1175832"/>
                    <a:pt x="550796" y="1182022"/>
                  </a:cubicBezTo>
                  <a:cubicBezTo>
                    <a:pt x="549723" y="1188294"/>
                    <a:pt x="549062" y="1195639"/>
                    <a:pt x="553849" y="1200920"/>
                  </a:cubicBezTo>
                  <a:cubicBezTo>
                    <a:pt x="558223" y="1205790"/>
                    <a:pt x="564000" y="1209256"/>
                    <a:pt x="567961" y="1214455"/>
                  </a:cubicBezTo>
                  <a:cubicBezTo>
                    <a:pt x="573573" y="1221717"/>
                    <a:pt x="578525" y="1229805"/>
                    <a:pt x="582816" y="1238058"/>
                  </a:cubicBezTo>
                  <a:cubicBezTo>
                    <a:pt x="583806" y="1239956"/>
                    <a:pt x="581908" y="1245072"/>
                    <a:pt x="579927" y="1246888"/>
                  </a:cubicBezTo>
                  <a:cubicBezTo>
                    <a:pt x="578607" y="1248126"/>
                    <a:pt x="574729" y="1246475"/>
                    <a:pt x="572088" y="1245650"/>
                  </a:cubicBezTo>
                  <a:cubicBezTo>
                    <a:pt x="571097" y="1245403"/>
                    <a:pt x="570437" y="1244000"/>
                    <a:pt x="569612" y="1243092"/>
                  </a:cubicBezTo>
                  <a:cubicBezTo>
                    <a:pt x="563670" y="1235829"/>
                    <a:pt x="557893" y="1228485"/>
                    <a:pt x="551786" y="1221387"/>
                  </a:cubicBezTo>
                  <a:cubicBezTo>
                    <a:pt x="548567" y="1217673"/>
                    <a:pt x="545514" y="1218416"/>
                    <a:pt x="543203" y="1222790"/>
                  </a:cubicBezTo>
                  <a:cubicBezTo>
                    <a:pt x="539160" y="1230548"/>
                    <a:pt x="539902" y="1238718"/>
                    <a:pt x="542048" y="1246723"/>
                  </a:cubicBezTo>
                  <a:cubicBezTo>
                    <a:pt x="545184" y="1258607"/>
                    <a:pt x="552859" y="1266612"/>
                    <a:pt x="563587" y="1272719"/>
                  </a:cubicBezTo>
                  <a:cubicBezTo>
                    <a:pt x="565403" y="1273544"/>
                    <a:pt x="567218" y="1274204"/>
                    <a:pt x="568869" y="1275277"/>
                  </a:cubicBezTo>
                  <a:cubicBezTo>
                    <a:pt x="573325" y="1277918"/>
                    <a:pt x="575389" y="1287739"/>
                    <a:pt x="571757" y="1292113"/>
                  </a:cubicBezTo>
                  <a:cubicBezTo>
                    <a:pt x="568457" y="1296074"/>
                    <a:pt x="564413" y="1293928"/>
                    <a:pt x="561029" y="1291040"/>
                  </a:cubicBezTo>
                  <a:cubicBezTo>
                    <a:pt x="558305" y="1288729"/>
                    <a:pt x="555500" y="1286584"/>
                    <a:pt x="552694" y="1284438"/>
                  </a:cubicBezTo>
                  <a:cubicBezTo>
                    <a:pt x="549640" y="1282045"/>
                    <a:pt x="546587" y="1282127"/>
                    <a:pt x="544111" y="1285263"/>
                  </a:cubicBezTo>
                  <a:cubicBezTo>
                    <a:pt x="541800" y="1288317"/>
                    <a:pt x="544276" y="1300035"/>
                    <a:pt x="547577" y="1302429"/>
                  </a:cubicBezTo>
                  <a:cubicBezTo>
                    <a:pt x="555995" y="1308783"/>
                    <a:pt x="556077" y="1315963"/>
                    <a:pt x="547907" y="1322318"/>
                  </a:cubicBezTo>
                  <a:cubicBezTo>
                    <a:pt x="544194" y="1325206"/>
                    <a:pt x="543038" y="1330405"/>
                    <a:pt x="545514" y="1333211"/>
                  </a:cubicBezTo>
                  <a:cubicBezTo>
                    <a:pt x="550053" y="1338411"/>
                    <a:pt x="550218" y="1344105"/>
                    <a:pt x="550548" y="1350377"/>
                  </a:cubicBezTo>
                  <a:cubicBezTo>
                    <a:pt x="550796" y="1355906"/>
                    <a:pt x="552034" y="1360610"/>
                    <a:pt x="558636" y="1362261"/>
                  </a:cubicBezTo>
                  <a:cubicBezTo>
                    <a:pt x="571427" y="1365397"/>
                    <a:pt x="583229" y="1362591"/>
                    <a:pt x="594535" y="1356732"/>
                  </a:cubicBezTo>
                  <a:cubicBezTo>
                    <a:pt x="605758" y="1351037"/>
                    <a:pt x="611783" y="1339318"/>
                    <a:pt x="618715" y="1329250"/>
                  </a:cubicBezTo>
                  <a:cubicBezTo>
                    <a:pt x="627794" y="1316046"/>
                    <a:pt x="630104" y="1299540"/>
                    <a:pt x="631260" y="1283530"/>
                  </a:cubicBezTo>
                  <a:close/>
                  <a:moveTo>
                    <a:pt x="618715" y="1052619"/>
                  </a:moveTo>
                  <a:cubicBezTo>
                    <a:pt x="618385" y="1051216"/>
                    <a:pt x="618303" y="1049731"/>
                    <a:pt x="617725" y="1048410"/>
                  </a:cubicBezTo>
                  <a:cubicBezTo>
                    <a:pt x="617395" y="1047503"/>
                    <a:pt x="616405" y="1046925"/>
                    <a:pt x="615744" y="1046182"/>
                  </a:cubicBezTo>
                  <a:cubicBezTo>
                    <a:pt x="609225" y="1038260"/>
                    <a:pt x="602788" y="1030172"/>
                    <a:pt x="596020" y="1022414"/>
                  </a:cubicBezTo>
                  <a:cubicBezTo>
                    <a:pt x="594122" y="1020186"/>
                    <a:pt x="591481" y="1017545"/>
                    <a:pt x="588923" y="1017298"/>
                  </a:cubicBezTo>
                  <a:cubicBezTo>
                    <a:pt x="581991" y="1016555"/>
                    <a:pt x="574976" y="1016803"/>
                    <a:pt x="567961" y="1016968"/>
                  </a:cubicBezTo>
                  <a:cubicBezTo>
                    <a:pt x="555582" y="1017215"/>
                    <a:pt x="543121" y="1018453"/>
                    <a:pt x="530742" y="1017793"/>
                  </a:cubicBezTo>
                  <a:cubicBezTo>
                    <a:pt x="518363" y="1017133"/>
                    <a:pt x="506149" y="1014079"/>
                    <a:pt x="493770" y="1013254"/>
                  </a:cubicBezTo>
                  <a:cubicBezTo>
                    <a:pt x="486177" y="1012759"/>
                    <a:pt x="478419" y="1014904"/>
                    <a:pt x="470744" y="1015482"/>
                  </a:cubicBezTo>
                  <a:cubicBezTo>
                    <a:pt x="453826" y="1016720"/>
                    <a:pt x="437156" y="1019443"/>
                    <a:pt x="421393" y="1026706"/>
                  </a:cubicBezTo>
                  <a:cubicBezTo>
                    <a:pt x="419908" y="1027366"/>
                    <a:pt x="418175" y="1027366"/>
                    <a:pt x="416772" y="1028026"/>
                  </a:cubicBezTo>
                  <a:cubicBezTo>
                    <a:pt x="412728" y="1029924"/>
                    <a:pt x="408519" y="1031575"/>
                    <a:pt x="404888" y="1034216"/>
                  </a:cubicBezTo>
                  <a:cubicBezTo>
                    <a:pt x="397625" y="1039415"/>
                    <a:pt x="390775" y="1045192"/>
                    <a:pt x="383843" y="1050886"/>
                  </a:cubicBezTo>
                  <a:cubicBezTo>
                    <a:pt x="383018" y="1051546"/>
                    <a:pt x="382935" y="1053280"/>
                    <a:pt x="382523" y="1054600"/>
                  </a:cubicBezTo>
                  <a:cubicBezTo>
                    <a:pt x="383761" y="1054848"/>
                    <a:pt x="385081" y="1055590"/>
                    <a:pt x="386154" y="1055260"/>
                  </a:cubicBezTo>
                  <a:cubicBezTo>
                    <a:pt x="392426" y="1053362"/>
                    <a:pt x="398616" y="1050886"/>
                    <a:pt x="404970" y="1049236"/>
                  </a:cubicBezTo>
                  <a:cubicBezTo>
                    <a:pt x="413636" y="1046925"/>
                    <a:pt x="422383" y="1045027"/>
                    <a:pt x="432287" y="1042964"/>
                  </a:cubicBezTo>
                  <a:cubicBezTo>
                    <a:pt x="434597" y="1042551"/>
                    <a:pt x="436908" y="1042221"/>
                    <a:pt x="439219" y="1041726"/>
                  </a:cubicBezTo>
                  <a:cubicBezTo>
                    <a:pt x="451680" y="1039002"/>
                    <a:pt x="464060" y="1035949"/>
                    <a:pt x="476604" y="1033390"/>
                  </a:cubicBezTo>
                  <a:cubicBezTo>
                    <a:pt x="483289" y="1032070"/>
                    <a:pt x="490056" y="1030997"/>
                    <a:pt x="496823" y="1030667"/>
                  </a:cubicBezTo>
                  <a:cubicBezTo>
                    <a:pt x="502517" y="1030419"/>
                    <a:pt x="508294" y="1031822"/>
                    <a:pt x="514071" y="1031657"/>
                  </a:cubicBezTo>
                  <a:cubicBezTo>
                    <a:pt x="519518" y="1031492"/>
                    <a:pt x="524882" y="1029264"/>
                    <a:pt x="530246" y="1029512"/>
                  </a:cubicBezTo>
                  <a:cubicBezTo>
                    <a:pt x="539160" y="1030007"/>
                    <a:pt x="548237" y="1030750"/>
                    <a:pt x="556737" y="1033308"/>
                  </a:cubicBezTo>
                  <a:cubicBezTo>
                    <a:pt x="569199" y="1037022"/>
                    <a:pt x="580918" y="1043046"/>
                    <a:pt x="593957" y="1045109"/>
                  </a:cubicBezTo>
                  <a:cubicBezTo>
                    <a:pt x="601137" y="1046265"/>
                    <a:pt x="607904" y="1050143"/>
                    <a:pt x="615001" y="1052702"/>
                  </a:cubicBezTo>
                  <a:cubicBezTo>
                    <a:pt x="616157" y="1053114"/>
                    <a:pt x="617560" y="1052702"/>
                    <a:pt x="618798" y="1052702"/>
                  </a:cubicBezTo>
                  <a:close/>
                  <a:moveTo>
                    <a:pt x="595856" y="901100"/>
                  </a:moveTo>
                  <a:lnTo>
                    <a:pt x="595856" y="896643"/>
                  </a:lnTo>
                  <a:cubicBezTo>
                    <a:pt x="594865" y="896726"/>
                    <a:pt x="593875" y="896891"/>
                    <a:pt x="592802" y="898211"/>
                  </a:cubicBezTo>
                  <a:cubicBezTo>
                    <a:pt x="593792" y="899201"/>
                    <a:pt x="594865" y="900192"/>
                    <a:pt x="595856" y="901100"/>
                  </a:cubicBezTo>
                  <a:close/>
                  <a:moveTo>
                    <a:pt x="415781" y="1014327"/>
                  </a:moveTo>
                  <a:cubicBezTo>
                    <a:pt x="430306" y="1011108"/>
                    <a:pt x="431792" y="1002938"/>
                    <a:pt x="427748" y="988661"/>
                  </a:cubicBezTo>
                  <a:cubicBezTo>
                    <a:pt x="423209" y="972651"/>
                    <a:pt x="422136" y="956063"/>
                    <a:pt x="419165" y="939805"/>
                  </a:cubicBezTo>
                  <a:cubicBezTo>
                    <a:pt x="418752" y="937742"/>
                    <a:pt x="418504" y="934358"/>
                    <a:pt x="417432" y="934028"/>
                  </a:cubicBezTo>
                  <a:cubicBezTo>
                    <a:pt x="415699" y="933450"/>
                    <a:pt x="412975" y="934193"/>
                    <a:pt x="411407" y="935431"/>
                  </a:cubicBezTo>
                  <a:cubicBezTo>
                    <a:pt x="397048" y="946654"/>
                    <a:pt x="380790" y="953752"/>
                    <a:pt x="364532" y="960767"/>
                  </a:cubicBezTo>
                  <a:cubicBezTo>
                    <a:pt x="360571" y="962500"/>
                    <a:pt x="355124" y="962005"/>
                    <a:pt x="350750" y="960767"/>
                  </a:cubicBezTo>
                  <a:cubicBezTo>
                    <a:pt x="338949" y="957548"/>
                    <a:pt x="327312" y="953339"/>
                    <a:pt x="315593" y="949873"/>
                  </a:cubicBezTo>
                  <a:cubicBezTo>
                    <a:pt x="310394" y="948305"/>
                    <a:pt x="306763" y="950616"/>
                    <a:pt x="305195" y="956393"/>
                  </a:cubicBezTo>
                  <a:cubicBezTo>
                    <a:pt x="304287" y="959694"/>
                    <a:pt x="303297" y="962995"/>
                    <a:pt x="302637" y="966378"/>
                  </a:cubicBezTo>
                  <a:cubicBezTo>
                    <a:pt x="300573" y="977685"/>
                    <a:pt x="298675" y="988991"/>
                    <a:pt x="296695" y="1000380"/>
                  </a:cubicBezTo>
                  <a:cubicBezTo>
                    <a:pt x="296035" y="1004423"/>
                    <a:pt x="294384" y="1008550"/>
                    <a:pt x="294796" y="1012429"/>
                  </a:cubicBezTo>
                  <a:cubicBezTo>
                    <a:pt x="295457" y="1017793"/>
                    <a:pt x="300656" y="1016885"/>
                    <a:pt x="304205" y="1018206"/>
                  </a:cubicBezTo>
                  <a:cubicBezTo>
                    <a:pt x="304865" y="1018453"/>
                    <a:pt x="305278" y="1019361"/>
                    <a:pt x="305855" y="1019856"/>
                  </a:cubicBezTo>
                  <a:cubicBezTo>
                    <a:pt x="316666" y="1027531"/>
                    <a:pt x="327725" y="1034793"/>
                    <a:pt x="337381" y="1045522"/>
                  </a:cubicBezTo>
                  <a:cubicBezTo>
                    <a:pt x="339691" y="1046430"/>
                    <a:pt x="342002" y="1047338"/>
                    <a:pt x="344395" y="1048163"/>
                  </a:cubicBezTo>
                  <a:cubicBezTo>
                    <a:pt x="348934" y="1049813"/>
                    <a:pt x="354464" y="1054022"/>
                    <a:pt x="357765" y="1052454"/>
                  </a:cubicBezTo>
                  <a:cubicBezTo>
                    <a:pt x="365853" y="1048741"/>
                    <a:pt x="374105" y="1043624"/>
                    <a:pt x="380212" y="1036857"/>
                  </a:cubicBezTo>
                  <a:cubicBezTo>
                    <a:pt x="390363" y="1025715"/>
                    <a:pt x="401422" y="1017545"/>
                    <a:pt x="415616" y="1014327"/>
                  </a:cubicBezTo>
                  <a:close/>
                  <a:moveTo>
                    <a:pt x="353969" y="1114597"/>
                  </a:moveTo>
                  <a:cubicBezTo>
                    <a:pt x="354133" y="1111296"/>
                    <a:pt x="352153" y="1107417"/>
                    <a:pt x="353143" y="1104611"/>
                  </a:cubicBezTo>
                  <a:cubicBezTo>
                    <a:pt x="357269" y="1093223"/>
                    <a:pt x="349677" y="1086703"/>
                    <a:pt x="344643" y="1079523"/>
                  </a:cubicBezTo>
                  <a:cubicBezTo>
                    <a:pt x="339939" y="1072921"/>
                    <a:pt x="333914" y="1067392"/>
                    <a:pt x="328302" y="1061615"/>
                  </a:cubicBezTo>
                  <a:cubicBezTo>
                    <a:pt x="326652" y="1059964"/>
                    <a:pt x="324589" y="1058396"/>
                    <a:pt x="322443" y="1057736"/>
                  </a:cubicBezTo>
                  <a:cubicBezTo>
                    <a:pt x="315841" y="1055590"/>
                    <a:pt x="309156" y="1053032"/>
                    <a:pt x="302389" y="1052124"/>
                  </a:cubicBezTo>
                  <a:cubicBezTo>
                    <a:pt x="293311" y="1050886"/>
                    <a:pt x="284068" y="1050061"/>
                    <a:pt x="274990" y="1050639"/>
                  </a:cubicBezTo>
                  <a:cubicBezTo>
                    <a:pt x="262446" y="1051464"/>
                    <a:pt x="249984" y="1054105"/>
                    <a:pt x="237440" y="1055260"/>
                  </a:cubicBezTo>
                  <a:cubicBezTo>
                    <a:pt x="231581" y="1055755"/>
                    <a:pt x="225557" y="1053940"/>
                    <a:pt x="219697" y="1054352"/>
                  </a:cubicBezTo>
                  <a:cubicBezTo>
                    <a:pt x="211939" y="1054930"/>
                    <a:pt x="204264" y="1057241"/>
                    <a:pt x="196507" y="1057819"/>
                  </a:cubicBezTo>
                  <a:cubicBezTo>
                    <a:pt x="184706" y="1058726"/>
                    <a:pt x="172822" y="1058809"/>
                    <a:pt x="161020" y="1059139"/>
                  </a:cubicBezTo>
                  <a:cubicBezTo>
                    <a:pt x="155409" y="1059304"/>
                    <a:pt x="149796" y="1058891"/>
                    <a:pt x="144267" y="1059304"/>
                  </a:cubicBezTo>
                  <a:cubicBezTo>
                    <a:pt x="140719" y="1059552"/>
                    <a:pt x="137335" y="1060955"/>
                    <a:pt x="133786" y="1061697"/>
                  </a:cubicBezTo>
                  <a:cubicBezTo>
                    <a:pt x="118519" y="1064668"/>
                    <a:pt x="103911" y="1070033"/>
                    <a:pt x="90377" y="1078038"/>
                  </a:cubicBezTo>
                  <a:cubicBezTo>
                    <a:pt x="85673" y="1080844"/>
                    <a:pt x="80804" y="1084640"/>
                    <a:pt x="83279" y="1092645"/>
                  </a:cubicBezTo>
                  <a:cubicBezTo>
                    <a:pt x="84352" y="1096111"/>
                    <a:pt x="83279" y="1100155"/>
                    <a:pt x="83445" y="1103951"/>
                  </a:cubicBezTo>
                  <a:cubicBezTo>
                    <a:pt x="83527" y="1106922"/>
                    <a:pt x="84022" y="1109893"/>
                    <a:pt x="84270" y="1112864"/>
                  </a:cubicBezTo>
                  <a:cubicBezTo>
                    <a:pt x="85261" y="1124996"/>
                    <a:pt x="91120" y="1136054"/>
                    <a:pt x="90459" y="1148681"/>
                  </a:cubicBezTo>
                  <a:cubicBezTo>
                    <a:pt x="90212" y="1152890"/>
                    <a:pt x="92358" y="1157264"/>
                    <a:pt x="93595" y="1161473"/>
                  </a:cubicBezTo>
                  <a:cubicBezTo>
                    <a:pt x="93843" y="1162380"/>
                    <a:pt x="95246" y="1162876"/>
                    <a:pt x="96072" y="1163536"/>
                  </a:cubicBezTo>
                  <a:cubicBezTo>
                    <a:pt x="96402" y="1162545"/>
                    <a:pt x="97144" y="1161473"/>
                    <a:pt x="97062" y="1160565"/>
                  </a:cubicBezTo>
                  <a:cubicBezTo>
                    <a:pt x="96402" y="1155531"/>
                    <a:pt x="98712" y="1152147"/>
                    <a:pt x="101848" y="1149011"/>
                  </a:cubicBezTo>
                  <a:cubicBezTo>
                    <a:pt x="104819" y="1146040"/>
                    <a:pt x="107378" y="1142656"/>
                    <a:pt x="110349" y="1139850"/>
                  </a:cubicBezTo>
                  <a:cubicBezTo>
                    <a:pt x="124213" y="1127224"/>
                    <a:pt x="138903" y="1117981"/>
                    <a:pt x="157554" y="1127554"/>
                  </a:cubicBezTo>
                  <a:cubicBezTo>
                    <a:pt x="163826" y="1130772"/>
                    <a:pt x="170263" y="1134239"/>
                    <a:pt x="170181" y="1143647"/>
                  </a:cubicBezTo>
                  <a:cubicBezTo>
                    <a:pt x="170181" y="1148928"/>
                    <a:pt x="170511" y="1154210"/>
                    <a:pt x="170016" y="1159409"/>
                  </a:cubicBezTo>
                  <a:cubicBezTo>
                    <a:pt x="169603" y="1163783"/>
                    <a:pt x="168943" y="1168570"/>
                    <a:pt x="167045" y="1172284"/>
                  </a:cubicBezTo>
                  <a:cubicBezTo>
                    <a:pt x="163331" y="1179381"/>
                    <a:pt x="158544" y="1185901"/>
                    <a:pt x="154336" y="1192668"/>
                  </a:cubicBezTo>
                  <a:cubicBezTo>
                    <a:pt x="151612" y="1197042"/>
                    <a:pt x="152685" y="1198692"/>
                    <a:pt x="157307" y="1199765"/>
                  </a:cubicBezTo>
                  <a:cubicBezTo>
                    <a:pt x="161433" y="1200673"/>
                    <a:pt x="165477" y="1202489"/>
                    <a:pt x="169108" y="1204634"/>
                  </a:cubicBezTo>
                  <a:cubicBezTo>
                    <a:pt x="186604" y="1215198"/>
                    <a:pt x="185201" y="1220644"/>
                    <a:pt x="181157" y="1237232"/>
                  </a:cubicBezTo>
                  <a:cubicBezTo>
                    <a:pt x="179176" y="1245237"/>
                    <a:pt x="172739" y="1252170"/>
                    <a:pt x="167457" y="1258854"/>
                  </a:cubicBezTo>
                  <a:cubicBezTo>
                    <a:pt x="161680" y="1266117"/>
                    <a:pt x="161350" y="1265787"/>
                    <a:pt x="167292" y="1272884"/>
                  </a:cubicBezTo>
                  <a:cubicBezTo>
                    <a:pt x="175958" y="1283117"/>
                    <a:pt x="175132" y="1300778"/>
                    <a:pt x="164321" y="1308701"/>
                  </a:cubicBezTo>
                  <a:cubicBezTo>
                    <a:pt x="160938" y="1311177"/>
                    <a:pt x="156068" y="1314808"/>
                    <a:pt x="155904" y="1318026"/>
                  </a:cubicBezTo>
                  <a:cubicBezTo>
                    <a:pt x="155738" y="1322070"/>
                    <a:pt x="159122" y="1327104"/>
                    <a:pt x="162175" y="1330405"/>
                  </a:cubicBezTo>
                  <a:cubicBezTo>
                    <a:pt x="173069" y="1342289"/>
                    <a:pt x="163909" y="1368203"/>
                    <a:pt x="150209" y="1373567"/>
                  </a:cubicBezTo>
                  <a:cubicBezTo>
                    <a:pt x="146413" y="1375053"/>
                    <a:pt x="142452" y="1376373"/>
                    <a:pt x="139068" y="1378684"/>
                  </a:cubicBezTo>
                  <a:cubicBezTo>
                    <a:pt x="137170" y="1380004"/>
                    <a:pt x="134777" y="1383883"/>
                    <a:pt x="135354" y="1385534"/>
                  </a:cubicBezTo>
                  <a:cubicBezTo>
                    <a:pt x="138160" y="1394364"/>
                    <a:pt x="142287" y="1402699"/>
                    <a:pt x="145093" y="1411529"/>
                  </a:cubicBezTo>
                  <a:cubicBezTo>
                    <a:pt x="149962" y="1426962"/>
                    <a:pt x="154831" y="1442477"/>
                    <a:pt x="158627" y="1458240"/>
                  </a:cubicBezTo>
                  <a:cubicBezTo>
                    <a:pt x="161515" y="1470124"/>
                    <a:pt x="162506" y="1482585"/>
                    <a:pt x="164569" y="1494717"/>
                  </a:cubicBezTo>
                  <a:cubicBezTo>
                    <a:pt x="166384" y="1505033"/>
                    <a:pt x="168530" y="1507426"/>
                    <a:pt x="175050" y="1506353"/>
                  </a:cubicBezTo>
                  <a:cubicBezTo>
                    <a:pt x="182147" y="1505198"/>
                    <a:pt x="189244" y="1503465"/>
                    <a:pt x="196342" y="1502309"/>
                  </a:cubicBezTo>
                  <a:cubicBezTo>
                    <a:pt x="198653" y="1501897"/>
                    <a:pt x="201211" y="1503052"/>
                    <a:pt x="203521" y="1502557"/>
                  </a:cubicBezTo>
                  <a:cubicBezTo>
                    <a:pt x="214415" y="1500246"/>
                    <a:pt x="225061" y="1501732"/>
                    <a:pt x="235872" y="1503547"/>
                  </a:cubicBezTo>
                  <a:cubicBezTo>
                    <a:pt x="242392" y="1504703"/>
                    <a:pt x="249324" y="1503712"/>
                    <a:pt x="256091" y="1502970"/>
                  </a:cubicBezTo>
                  <a:cubicBezTo>
                    <a:pt x="265087" y="1501979"/>
                    <a:pt x="274082" y="1499173"/>
                    <a:pt x="283078" y="1499173"/>
                  </a:cubicBezTo>
                  <a:cubicBezTo>
                    <a:pt x="293641" y="1499173"/>
                    <a:pt x="304205" y="1501319"/>
                    <a:pt x="315923" y="1502639"/>
                  </a:cubicBezTo>
                  <a:cubicBezTo>
                    <a:pt x="320463" y="1504703"/>
                    <a:pt x="325002" y="1507013"/>
                    <a:pt x="329623" y="1508581"/>
                  </a:cubicBezTo>
                  <a:cubicBezTo>
                    <a:pt x="330531" y="1508911"/>
                    <a:pt x="333337" y="1506601"/>
                    <a:pt x="333419" y="1505363"/>
                  </a:cubicBezTo>
                  <a:cubicBezTo>
                    <a:pt x="334409" y="1492241"/>
                    <a:pt x="335235" y="1479119"/>
                    <a:pt x="335813" y="1465997"/>
                  </a:cubicBezTo>
                  <a:cubicBezTo>
                    <a:pt x="336390" y="1453453"/>
                    <a:pt x="336390" y="1440909"/>
                    <a:pt x="337050" y="1428448"/>
                  </a:cubicBezTo>
                  <a:cubicBezTo>
                    <a:pt x="337463" y="1420030"/>
                    <a:pt x="339279" y="1411695"/>
                    <a:pt x="339113" y="1403359"/>
                  </a:cubicBezTo>
                  <a:cubicBezTo>
                    <a:pt x="338536" y="1378684"/>
                    <a:pt x="340764" y="1354256"/>
                    <a:pt x="342580" y="1329745"/>
                  </a:cubicBezTo>
                  <a:cubicBezTo>
                    <a:pt x="343405" y="1318356"/>
                    <a:pt x="342415" y="1306803"/>
                    <a:pt x="342745" y="1295331"/>
                  </a:cubicBezTo>
                  <a:cubicBezTo>
                    <a:pt x="343240" y="1279899"/>
                    <a:pt x="344230" y="1264549"/>
                    <a:pt x="344973" y="1249116"/>
                  </a:cubicBezTo>
                  <a:cubicBezTo>
                    <a:pt x="344973" y="1248704"/>
                    <a:pt x="344973" y="1248291"/>
                    <a:pt x="344973" y="1247878"/>
                  </a:cubicBezTo>
                  <a:cubicBezTo>
                    <a:pt x="346871" y="1232033"/>
                    <a:pt x="350255" y="1216435"/>
                    <a:pt x="349677" y="1200260"/>
                  </a:cubicBezTo>
                  <a:cubicBezTo>
                    <a:pt x="349429" y="1193658"/>
                    <a:pt x="350502" y="1186973"/>
                    <a:pt x="350667" y="1180289"/>
                  </a:cubicBezTo>
                  <a:cubicBezTo>
                    <a:pt x="350833" y="1173026"/>
                    <a:pt x="350338" y="1165599"/>
                    <a:pt x="350750" y="1158336"/>
                  </a:cubicBezTo>
                  <a:cubicBezTo>
                    <a:pt x="351658" y="1143729"/>
                    <a:pt x="353061" y="1129122"/>
                    <a:pt x="354051" y="1114515"/>
                  </a:cubicBezTo>
                  <a:close/>
                  <a:moveTo>
                    <a:pt x="311384" y="1040323"/>
                  </a:moveTo>
                  <a:cubicBezTo>
                    <a:pt x="310889" y="1039415"/>
                    <a:pt x="310559" y="1038177"/>
                    <a:pt x="309816" y="1037764"/>
                  </a:cubicBezTo>
                  <a:cubicBezTo>
                    <a:pt x="306268" y="1035619"/>
                    <a:pt x="302719" y="1033473"/>
                    <a:pt x="298923" y="1031905"/>
                  </a:cubicBezTo>
                  <a:cubicBezTo>
                    <a:pt x="297603" y="1031410"/>
                    <a:pt x="295787" y="1032565"/>
                    <a:pt x="293559" y="1033638"/>
                  </a:cubicBezTo>
                  <a:cubicBezTo>
                    <a:pt x="293724" y="1035454"/>
                    <a:pt x="293559" y="1038837"/>
                    <a:pt x="294137" y="1038920"/>
                  </a:cubicBezTo>
                  <a:cubicBezTo>
                    <a:pt x="298840" y="1040158"/>
                    <a:pt x="303710" y="1040900"/>
                    <a:pt x="308496" y="1041561"/>
                  </a:cubicBezTo>
                  <a:cubicBezTo>
                    <a:pt x="309404" y="1041726"/>
                    <a:pt x="310394" y="1040735"/>
                    <a:pt x="311384" y="1040240"/>
                  </a:cubicBezTo>
                  <a:close/>
                  <a:moveTo>
                    <a:pt x="285884" y="708894"/>
                  </a:moveTo>
                  <a:cubicBezTo>
                    <a:pt x="287039" y="708481"/>
                    <a:pt x="287947" y="707078"/>
                    <a:pt x="289019" y="706088"/>
                  </a:cubicBezTo>
                  <a:cubicBezTo>
                    <a:pt x="287699" y="705345"/>
                    <a:pt x="286379" y="703860"/>
                    <a:pt x="285058" y="703860"/>
                  </a:cubicBezTo>
                  <a:cubicBezTo>
                    <a:pt x="281015" y="703860"/>
                    <a:pt x="276971" y="704933"/>
                    <a:pt x="273010" y="704933"/>
                  </a:cubicBezTo>
                  <a:cubicBezTo>
                    <a:pt x="258320" y="704685"/>
                    <a:pt x="243712" y="704190"/>
                    <a:pt x="227950" y="703777"/>
                  </a:cubicBezTo>
                  <a:cubicBezTo>
                    <a:pt x="220192" y="703777"/>
                    <a:pt x="212352" y="703695"/>
                    <a:pt x="204594" y="703777"/>
                  </a:cubicBezTo>
                  <a:cubicBezTo>
                    <a:pt x="203109" y="703777"/>
                    <a:pt x="201624" y="704850"/>
                    <a:pt x="200138" y="705428"/>
                  </a:cubicBezTo>
                  <a:cubicBezTo>
                    <a:pt x="201541" y="706501"/>
                    <a:pt x="202779" y="708399"/>
                    <a:pt x="204264" y="708564"/>
                  </a:cubicBezTo>
                  <a:cubicBezTo>
                    <a:pt x="214745" y="710049"/>
                    <a:pt x="225309" y="711535"/>
                    <a:pt x="235872" y="712278"/>
                  </a:cubicBezTo>
                  <a:cubicBezTo>
                    <a:pt x="243877" y="712855"/>
                    <a:pt x="251965" y="712525"/>
                    <a:pt x="259970" y="712278"/>
                  </a:cubicBezTo>
                  <a:cubicBezTo>
                    <a:pt x="265665" y="712113"/>
                    <a:pt x="271442" y="711700"/>
                    <a:pt x="277136" y="711040"/>
                  </a:cubicBezTo>
                  <a:cubicBezTo>
                    <a:pt x="280107" y="710710"/>
                    <a:pt x="283078" y="709802"/>
                    <a:pt x="285966" y="708811"/>
                  </a:cubicBezTo>
                  <a:close/>
                  <a:moveTo>
                    <a:pt x="279859" y="690738"/>
                  </a:moveTo>
                  <a:cubicBezTo>
                    <a:pt x="284151" y="685704"/>
                    <a:pt x="286214" y="680010"/>
                    <a:pt x="283243" y="673490"/>
                  </a:cubicBezTo>
                  <a:cubicBezTo>
                    <a:pt x="282500" y="671922"/>
                    <a:pt x="280107" y="671262"/>
                    <a:pt x="278456" y="670189"/>
                  </a:cubicBezTo>
                  <a:cubicBezTo>
                    <a:pt x="277796" y="672087"/>
                    <a:pt x="276806" y="673903"/>
                    <a:pt x="276640" y="675883"/>
                  </a:cubicBezTo>
                  <a:cubicBezTo>
                    <a:pt x="276310" y="678607"/>
                    <a:pt x="276640" y="681495"/>
                    <a:pt x="276640" y="684301"/>
                  </a:cubicBezTo>
                  <a:cubicBezTo>
                    <a:pt x="276640" y="686777"/>
                    <a:pt x="276145" y="689253"/>
                    <a:pt x="276640" y="691646"/>
                  </a:cubicBezTo>
                  <a:cubicBezTo>
                    <a:pt x="277136" y="694122"/>
                    <a:pt x="278621" y="693957"/>
                    <a:pt x="279942" y="690738"/>
                  </a:cubicBezTo>
                  <a:close/>
                  <a:moveTo>
                    <a:pt x="282005" y="652280"/>
                  </a:moveTo>
                  <a:cubicBezTo>
                    <a:pt x="282005" y="648567"/>
                    <a:pt x="281427" y="644770"/>
                    <a:pt x="281015" y="639819"/>
                  </a:cubicBezTo>
                  <a:cubicBezTo>
                    <a:pt x="281015" y="639241"/>
                    <a:pt x="281180" y="638581"/>
                    <a:pt x="281015" y="638003"/>
                  </a:cubicBezTo>
                  <a:cubicBezTo>
                    <a:pt x="280519" y="636353"/>
                    <a:pt x="279942" y="634785"/>
                    <a:pt x="279447" y="633134"/>
                  </a:cubicBezTo>
                  <a:cubicBezTo>
                    <a:pt x="278786" y="634620"/>
                    <a:pt x="277713" y="636023"/>
                    <a:pt x="277549" y="637591"/>
                  </a:cubicBezTo>
                  <a:cubicBezTo>
                    <a:pt x="277053" y="642542"/>
                    <a:pt x="276558" y="647576"/>
                    <a:pt x="276640" y="652611"/>
                  </a:cubicBezTo>
                  <a:cubicBezTo>
                    <a:pt x="276640" y="653931"/>
                    <a:pt x="278456" y="655334"/>
                    <a:pt x="279447" y="656654"/>
                  </a:cubicBezTo>
                  <a:cubicBezTo>
                    <a:pt x="280354" y="655251"/>
                    <a:pt x="282005" y="653766"/>
                    <a:pt x="282087" y="652363"/>
                  </a:cubicBezTo>
                  <a:close/>
                  <a:moveTo>
                    <a:pt x="279612" y="1031080"/>
                  </a:moveTo>
                  <a:cubicBezTo>
                    <a:pt x="279776" y="1029842"/>
                    <a:pt x="277301" y="1027118"/>
                    <a:pt x="275898" y="1027036"/>
                  </a:cubicBezTo>
                  <a:cubicBezTo>
                    <a:pt x="267150" y="1026293"/>
                    <a:pt x="258320" y="1026046"/>
                    <a:pt x="248416" y="1025633"/>
                  </a:cubicBezTo>
                  <a:cubicBezTo>
                    <a:pt x="235047" y="1024808"/>
                    <a:pt x="221678" y="1023652"/>
                    <a:pt x="208308" y="1023240"/>
                  </a:cubicBezTo>
                  <a:cubicBezTo>
                    <a:pt x="200138" y="1022992"/>
                    <a:pt x="191885" y="1023652"/>
                    <a:pt x="183715" y="1024560"/>
                  </a:cubicBezTo>
                  <a:cubicBezTo>
                    <a:pt x="181734" y="1024808"/>
                    <a:pt x="179176" y="1027366"/>
                    <a:pt x="178351" y="1029512"/>
                  </a:cubicBezTo>
                  <a:cubicBezTo>
                    <a:pt x="175958" y="1035536"/>
                    <a:pt x="173812" y="1038260"/>
                    <a:pt x="169933" y="1038260"/>
                  </a:cubicBezTo>
                  <a:cubicBezTo>
                    <a:pt x="169108" y="1038260"/>
                    <a:pt x="168118" y="1038094"/>
                    <a:pt x="167045" y="1037847"/>
                  </a:cubicBezTo>
                  <a:cubicBezTo>
                    <a:pt x="164734" y="1037269"/>
                    <a:pt x="162670" y="1035536"/>
                    <a:pt x="160443" y="1034216"/>
                  </a:cubicBezTo>
                  <a:cubicBezTo>
                    <a:pt x="157636" y="1032565"/>
                    <a:pt x="154913" y="1029677"/>
                    <a:pt x="152025" y="1029512"/>
                  </a:cubicBezTo>
                  <a:cubicBezTo>
                    <a:pt x="143277" y="1028851"/>
                    <a:pt x="134446" y="1029099"/>
                    <a:pt x="125616" y="1029347"/>
                  </a:cubicBezTo>
                  <a:cubicBezTo>
                    <a:pt x="108120" y="1029842"/>
                    <a:pt x="98465" y="1042386"/>
                    <a:pt x="90459" y="1057076"/>
                  </a:cubicBezTo>
                  <a:cubicBezTo>
                    <a:pt x="89882" y="1058066"/>
                    <a:pt x="90459" y="1059799"/>
                    <a:pt x="90459" y="1061202"/>
                  </a:cubicBezTo>
                  <a:cubicBezTo>
                    <a:pt x="91615" y="1061037"/>
                    <a:pt x="92936" y="1061202"/>
                    <a:pt x="93926" y="1060624"/>
                  </a:cubicBezTo>
                  <a:cubicBezTo>
                    <a:pt x="98052" y="1058561"/>
                    <a:pt x="102013" y="1055425"/>
                    <a:pt x="106305" y="1054270"/>
                  </a:cubicBezTo>
                  <a:cubicBezTo>
                    <a:pt x="116208" y="1051629"/>
                    <a:pt x="126359" y="1050143"/>
                    <a:pt x="136427" y="1047833"/>
                  </a:cubicBezTo>
                  <a:cubicBezTo>
                    <a:pt x="145423" y="1045770"/>
                    <a:pt x="154253" y="1045109"/>
                    <a:pt x="163579" y="1046265"/>
                  </a:cubicBezTo>
                  <a:cubicBezTo>
                    <a:pt x="165642" y="1046512"/>
                    <a:pt x="167788" y="1046677"/>
                    <a:pt x="169851" y="1046677"/>
                  </a:cubicBezTo>
                  <a:cubicBezTo>
                    <a:pt x="177608" y="1046842"/>
                    <a:pt x="185531" y="1045935"/>
                    <a:pt x="193288" y="1045274"/>
                  </a:cubicBezTo>
                  <a:cubicBezTo>
                    <a:pt x="202696" y="1044449"/>
                    <a:pt x="212105" y="1042386"/>
                    <a:pt x="221512" y="1041726"/>
                  </a:cubicBezTo>
                  <a:cubicBezTo>
                    <a:pt x="235377" y="1040818"/>
                    <a:pt x="249324" y="1040983"/>
                    <a:pt x="263271" y="1040240"/>
                  </a:cubicBezTo>
                  <a:cubicBezTo>
                    <a:pt x="267728" y="1039993"/>
                    <a:pt x="272349" y="1039250"/>
                    <a:pt x="276476" y="1037599"/>
                  </a:cubicBezTo>
                  <a:cubicBezTo>
                    <a:pt x="278126" y="1036939"/>
                    <a:pt x="279364" y="1033308"/>
                    <a:pt x="279612" y="1030915"/>
                  </a:cubicBezTo>
                  <a:close/>
                  <a:moveTo>
                    <a:pt x="262941" y="692719"/>
                  </a:moveTo>
                  <a:cubicBezTo>
                    <a:pt x="268388" y="693461"/>
                    <a:pt x="268883" y="690243"/>
                    <a:pt x="268470" y="685786"/>
                  </a:cubicBezTo>
                  <a:cubicBezTo>
                    <a:pt x="267645" y="676213"/>
                    <a:pt x="266820" y="666640"/>
                    <a:pt x="266242" y="656984"/>
                  </a:cubicBezTo>
                  <a:cubicBezTo>
                    <a:pt x="265665" y="647411"/>
                    <a:pt x="265582" y="637838"/>
                    <a:pt x="264922" y="628348"/>
                  </a:cubicBezTo>
                  <a:cubicBezTo>
                    <a:pt x="264839" y="626945"/>
                    <a:pt x="262858" y="624881"/>
                    <a:pt x="261456" y="624469"/>
                  </a:cubicBezTo>
                  <a:cubicBezTo>
                    <a:pt x="259310" y="623809"/>
                    <a:pt x="256917" y="624221"/>
                    <a:pt x="254606" y="624304"/>
                  </a:cubicBezTo>
                  <a:cubicBezTo>
                    <a:pt x="246684" y="624469"/>
                    <a:pt x="238678" y="624716"/>
                    <a:pt x="230178" y="624304"/>
                  </a:cubicBezTo>
                  <a:cubicBezTo>
                    <a:pt x="226547" y="623891"/>
                    <a:pt x="222916" y="623231"/>
                    <a:pt x="219202" y="623148"/>
                  </a:cubicBezTo>
                  <a:cubicBezTo>
                    <a:pt x="214085" y="622983"/>
                    <a:pt x="208803" y="622406"/>
                    <a:pt x="203852" y="623561"/>
                  </a:cubicBezTo>
                  <a:cubicBezTo>
                    <a:pt x="202366" y="623891"/>
                    <a:pt x="202036" y="629338"/>
                    <a:pt x="200881" y="632391"/>
                  </a:cubicBezTo>
                  <a:cubicBezTo>
                    <a:pt x="200468" y="633464"/>
                    <a:pt x="199148" y="634042"/>
                    <a:pt x="198570" y="635115"/>
                  </a:cubicBezTo>
                  <a:cubicBezTo>
                    <a:pt x="197002" y="638086"/>
                    <a:pt x="194361" y="641222"/>
                    <a:pt x="194361" y="644275"/>
                  </a:cubicBezTo>
                  <a:cubicBezTo>
                    <a:pt x="194196" y="655499"/>
                    <a:pt x="194361" y="666805"/>
                    <a:pt x="195517" y="677864"/>
                  </a:cubicBezTo>
                  <a:cubicBezTo>
                    <a:pt x="196012" y="682485"/>
                    <a:pt x="194774" y="689830"/>
                    <a:pt x="202119" y="690738"/>
                  </a:cubicBezTo>
                  <a:cubicBezTo>
                    <a:pt x="209794" y="691646"/>
                    <a:pt x="217634" y="692389"/>
                    <a:pt x="225391" y="692554"/>
                  </a:cubicBezTo>
                  <a:cubicBezTo>
                    <a:pt x="231911" y="692719"/>
                    <a:pt x="238513" y="691563"/>
                    <a:pt x="245115" y="691481"/>
                  </a:cubicBezTo>
                  <a:cubicBezTo>
                    <a:pt x="251057" y="691481"/>
                    <a:pt x="256999" y="691976"/>
                    <a:pt x="262941" y="692719"/>
                  </a:cubicBezTo>
                  <a:close/>
                  <a:moveTo>
                    <a:pt x="267315" y="609944"/>
                  </a:moveTo>
                  <a:cubicBezTo>
                    <a:pt x="264674" y="608954"/>
                    <a:pt x="262033" y="607138"/>
                    <a:pt x="259310" y="607056"/>
                  </a:cubicBezTo>
                  <a:cubicBezTo>
                    <a:pt x="251140" y="606643"/>
                    <a:pt x="242804" y="607798"/>
                    <a:pt x="234800" y="606726"/>
                  </a:cubicBezTo>
                  <a:cubicBezTo>
                    <a:pt x="217304" y="604332"/>
                    <a:pt x="199973" y="600784"/>
                    <a:pt x="181652" y="602599"/>
                  </a:cubicBezTo>
                  <a:cubicBezTo>
                    <a:pt x="181074" y="604415"/>
                    <a:pt x="180497" y="606313"/>
                    <a:pt x="179919" y="608128"/>
                  </a:cubicBezTo>
                  <a:cubicBezTo>
                    <a:pt x="181487" y="608128"/>
                    <a:pt x="183055" y="608293"/>
                    <a:pt x="184623" y="608128"/>
                  </a:cubicBezTo>
                  <a:cubicBezTo>
                    <a:pt x="187347" y="607798"/>
                    <a:pt x="190647" y="605983"/>
                    <a:pt x="192628" y="607138"/>
                  </a:cubicBezTo>
                  <a:cubicBezTo>
                    <a:pt x="202284" y="612667"/>
                    <a:pt x="212847" y="610109"/>
                    <a:pt x="222833" y="611595"/>
                  </a:cubicBezTo>
                  <a:cubicBezTo>
                    <a:pt x="234882" y="613328"/>
                    <a:pt x="247179" y="612915"/>
                    <a:pt x="259392" y="612998"/>
                  </a:cubicBezTo>
                  <a:cubicBezTo>
                    <a:pt x="261951" y="612998"/>
                    <a:pt x="264592" y="611017"/>
                    <a:pt x="267233" y="609944"/>
                  </a:cubicBezTo>
                  <a:close/>
                  <a:moveTo>
                    <a:pt x="186851" y="690160"/>
                  </a:moveTo>
                  <a:cubicBezTo>
                    <a:pt x="187347" y="689005"/>
                    <a:pt x="187842" y="687932"/>
                    <a:pt x="188337" y="686777"/>
                  </a:cubicBezTo>
                  <a:cubicBezTo>
                    <a:pt x="186933" y="686777"/>
                    <a:pt x="185531" y="686777"/>
                    <a:pt x="184210" y="686777"/>
                  </a:cubicBezTo>
                  <a:cubicBezTo>
                    <a:pt x="184706" y="687850"/>
                    <a:pt x="185201" y="689005"/>
                    <a:pt x="186933" y="690078"/>
                  </a:cubicBezTo>
                  <a:close/>
                  <a:moveTo>
                    <a:pt x="186274" y="654756"/>
                  </a:moveTo>
                  <a:cubicBezTo>
                    <a:pt x="184953" y="652445"/>
                    <a:pt x="183633" y="650217"/>
                    <a:pt x="182312" y="647907"/>
                  </a:cubicBezTo>
                  <a:cubicBezTo>
                    <a:pt x="182477" y="650300"/>
                    <a:pt x="182642" y="652693"/>
                    <a:pt x="182807" y="655086"/>
                  </a:cubicBezTo>
                  <a:cubicBezTo>
                    <a:pt x="182807" y="655747"/>
                    <a:pt x="182642" y="656489"/>
                    <a:pt x="182807" y="656902"/>
                  </a:cubicBezTo>
                  <a:cubicBezTo>
                    <a:pt x="183220" y="657645"/>
                    <a:pt x="183963" y="658305"/>
                    <a:pt x="184540" y="658965"/>
                  </a:cubicBezTo>
                  <a:cubicBezTo>
                    <a:pt x="185118" y="657975"/>
                    <a:pt x="185613" y="656984"/>
                    <a:pt x="186108" y="654756"/>
                  </a:cubicBezTo>
                  <a:close/>
                  <a:moveTo>
                    <a:pt x="167788" y="1232693"/>
                  </a:moveTo>
                  <a:cubicBezTo>
                    <a:pt x="171254" y="1223945"/>
                    <a:pt x="169603" y="1221800"/>
                    <a:pt x="162753" y="1217096"/>
                  </a:cubicBezTo>
                  <a:cubicBezTo>
                    <a:pt x="154170" y="1211236"/>
                    <a:pt x="145175" y="1209421"/>
                    <a:pt x="136014" y="1216271"/>
                  </a:cubicBezTo>
                  <a:cubicBezTo>
                    <a:pt x="133869" y="1217839"/>
                    <a:pt x="131476" y="1219324"/>
                    <a:pt x="128917" y="1220149"/>
                  </a:cubicBezTo>
                  <a:cubicBezTo>
                    <a:pt x="126441" y="1221057"/>
                    <a:pt x="123470" y="1222130"/>
                    <a:pt x="121325" y="1221222"/>
                  </a:cubicBezTo>
                  <a:cubicBezTo>
                    <a:pt x="119262" y="1220397"/>
                    <a:pt x="117198" y="1217426"/>
                    <a:pt x="116703" y="1215033"/>
                  </a:cubicBezTo>
                  <a:cubicBezTo>
                    <a:pt x="115630" y="1210246"/>
                    <a:pt x="119179" y="1207770"/>
                    <a:pt x="122480" y="1205872"/>
                  </a:cubicBezTo>
                  <a:cubicBezTo>
                    <a:pt x="139811" y="1196216"/>
                    <a:pt x="150209" y="1180206"/>
                    <a:pt x="155904" y="1160730"/>
                  </a:cubicBezTo>
                  <a:cubicBezTo>
                    <a:pt x="157389" y="1155778"/>
                    <a:pt x="156399" y="1149341"/>
                    <a:pt x="154748" y="1144307"/>
                  </a:cubicBezTo>
                  <a:cubicBezTo>
                    <a:pt x="154005" y="1141831"/>
                    <a:pt x="149219" y="1139933"/>
                    <a:pt x="146083" y="1139603"/>
                  </a:cubicBezTo>
                  <a:cubicBezTo>
                    <a:pt x="142204" y="1139190"/>
                    <a:pt x="137912" y="1139850"/>
                    <a:pt x="134199" y="1141418"/>
                  </a:cubicBezTo>
                  <a:cubicBezTo>
                    <a:pt x="121077" y="1146700"/>
                    <a:pt x="111504" y="1155613"/>
                    <a:pt x="109441" y="1171953"/>
                  </a:cubicBezTo>
                  <a:cubicBezTo>
                    <a:pt x="108946" y="1175915"/>
                    <a:pt x="106800" y="1179711"/>
                    <a:pt x="101848" y="1179876"/>
                  </a:cubicBezTo>
                  <a:cubicBezTo>
                    <a:pt x="89717" y="1180289"/>
                    <a:pt x="79236" y="1184828"/>
                    <a:pt x="73129" y="1196794"/>
                  </a:cubicBezTo>
                  <a:cubicBezTo>
                    <a:pt x="69168" y="1204387"/>
                    <a:pt x="66527" y="1212227"/>
                    <a:pt x="59594" y="1217921"/>
                  </a:cubicBezTo>
                  <a:cubicBezTo>
                    <a:pt x="52745" y="1223533"/>
                    <a:pt x="52910" y="1233766"/>
                    <a:pt x="50351" y="1242184"/>
                  </a:cubicBezTo>
                  <a:cubicBezTo>
                    <a:pt x="47876" y="1250519"/>
                    <a:pt x="47050" y="1259102"/>
                    <a:pt x="48948" y="1267932"/>
                  </a:cubicBezTo>
                  <a:cubicBezTo>
                    <a:pt x="50682" y="1275938"/>
                    <a:pt x="51177" y="1284273"/>
                    <a:pt x="52580" y="1292443"/>
                  </a:cubicBezTo>
                  <a:cubicBezTo>
                    <a:pt x="54643" y="1304574"/>
                    <a:pt x="56706" y="1316871"/>
                    <a:pt x="63968" y="1328342"/>
                  </a:cubicBezTo>
                  <a:cubicBezTo>
                    <a:pt x="70736" y="1339153"/>
                    <a:pt x="76677" y="1350377"/>
                    <a:pt x="86746" y="1358465"/>
                  </a:cubicBezTo>
                  <a:cubicBezTo>
                    <a:pt x="95163" y="1365232"/>
                    <a:pt x="103829" y="1369936"/>
                    <a:pt x="114392" y="1369936"/>
                  </a:cubicBezTo>
                  <a:cubicBezTo>
                    <a:pt x="126276" y="1369936"/>
                    <a:pt x="136014" y="1363581"/>
                    <a:pt x="145505" y="1357227"/>
                  </a:cubicBezTo>
                  <a:cubicBezTo>
                    <a:pt x="151364" y="1353348"/>
                    <a:pt x="152520" y="1347819"/>
                    <a:pt x="149384" y="1340474"/>
                  </a:cubicBezTo>
                  <a:cubicBezTo>
                    <a:pt x="147321" y="1335522"/>
                    <a:pt x="144185" y="1330488"/>
                    <a:pt x="140306" y="1327352"/>
                  </a:cubicBezTo>
                  <a:cubicBezTo>
                    <a:pt x="135024" y="1323143"/>
                    <a:pt x="133621" y="1317366"/>
                    <a:pt x="132631" y="1311507"/>
                  </a:cubicBezTo>
                  <a:cubicBezTo>
                    <a:pt x="131310" y="1303997"/>
                    <a:pt x="138325" y="1297477"/>
                    <a:pt x="145175" y="1299045"/>
                  </a:cubicBezTo>
                  <a:cubicBezTo>
                    <a:pt x="149962" y="1300118"/>
                    <a:pt x="155738" y="1297147"/>
                    <a:pt x="156151" y="1292195"/>
                  </a:cubicBezTo>
                  <a:cubicBezTo>
                    <a:pt x="156481" y="1288812"/>
                    <a:pt x="155326" y="1284438"/>
                    <a:pt x="153345" y="1281962"/>
                  </a:cubicBezTo>
                  <a:cubicBezTo>
                    <a:pt x="151777" y="1280064"/>
                    <a:pt x="147816" y="1279651"/>
                    <a:pt x="145093" y="1279899"/>
                  </a:cubicBezTo>
                  <a:cubicBezTo>
                    <a:pt x="141048" y="1280229"/>
                    <a:pt x="137170" y="1281962"/>
                    <a:pt x="133126" y="1282870"/>
                  </a:cubicBezTo>
                  <a:cubicBezTo>
                    <a:pt x="127679" y="1284190"/>
                    <a:pt x="124048" y="1280642"/>
                    <a:pt x="122315" y="1276020"/>
                  </a:cubicBezTo>
                  <a:cubicBezTo>
                    <a:pt x="120664" y="1271399"/>
                    <a:pt x="124708" y="1268510"/>
                    <a:pt x="128010" y="1266942"/>
                  </a:cubicBezTo>
                  <a:cubicBezTo>
                    <a:pt x="132301" y="1264879"/>
                    <a:pt x="137170" y="1263971"/>
                    <a:pt x="141626" y="1262238"/>
                  </a:cubicBezTo>
                  <a:cubicBezTo>
                    <a:pt x="154748" y="1257204"/>
                    <a:pt x="162423" y="1245815"/>
                    <a:pt x="167540" y="1232776"/>
                  </a:cubicBezTo>
                  <a:close/>
                  <a:moveTo>
                    <a:pt x="162588" y="635445"/>
                  </a:moveTo>
                  <a:cubicBezTo>
                    <a:pt x="163248" y="635445"/>
                    <a:pt x="163909" y="634620"/>
                    <a:pt x="164569" y="634207"/>
                  </a:cubicBezTo>
                  <a:cubicBezTo>
                    <a:pt x="163909" y="633712"/>
                    <a:pt x="163331" y="632969"/>
                    <a:pt x="162588" y="632804"/>
                  </a:cubicBezTo>
                  <a:cubicBezTo>
                    <a:pt x="157389" y="631566"/>
                    <a:pt x="152107" y="630493"/>
                    <a:pt x="145753" y="629338"/>
                  </a:cubicBezTo>
                  <a:cubicBezTo>
                    <a:pt x="144432" y="629916"/>
                    <a:pt x="143194" y="630493"/>
                    <a:pt x="141874" y="631071"/>
                  </a:cubicBezTo>
                  <a:cubicBezTo>
                    <a:pt x="142864" y="632144"/>
                    <a:pt x="143855" y="634042"/>
                    <a:pt x="144927" y="634124"/>
                  </a:cubicBezTo>
                  <a:cubicBezTo>
                    <a:pt x="150787" y="634867"/>
                    <a:pt x="156729" y="635115"/>
                    <a:pt x="162588" y="635445"/>
                  </a:cubicBezTo>
                  <a:close/>
                  <a:moveTo>
                    <a:pt x="142204" y="773348"/>
                  </a:moveTo>
                  <a:cubicBezTo>
                    <a:pt x="146413" y="774998"/>
                    <a:pt x="148889" y="773100"/>
                    <a:pt x="148393" y="768066"/>
                  </a:cubicBezTo>
                  <a:cubicBezTo>
                    <a:pt x="147073" y="754614"/>
                    <a:pt x="145505" y="741245"/>
                    <a:pt x="143772" y="727958"/>
                  </a:cubicBezTo>
                  <a:cubicBezTo>
                    <a:pt x="143359" y="724822"/>
                    <a:pt x="142947" y="721686"/>
                    <a:pt x="142452" y="718632"/>
                  </a:cubicBezTo>
                  <a:cubicBezTo>
                    <a:pt x="141048" y="708894"/>
                    <a:pt x="139563" y="699238"/>
                    <a:pt x="138243" y="689500"/>
                  </a:cubicBezTo>
                  <a:cubicBezTo>
                    <a:pt x="136592" y="677204"/>
                    <a:pt x="135437" y="664742"/>
                    <a:pt x="133456" y="652445"/>
                  </a:cubicBezTo>
                  <a:cubicBezTo>
                    <a:pt x="132961" y="649309"/>
                    <a:pt x="129990" y="646669"/>
                    <a:pt x="128174" y="643863"/>
                  </a:cubicBezTo>
                  <a:cubicBezTo>
                    <a:pt x="126524" y="641304"/>
                    <a:pt x="124296" y="638911"/>
                    <a:pt x="123553" y="636023"/>
                  </a:cubicBezTo>
                  <a:cubicBezTo>
                    <a:pt x="118931" y="619930"/>
                    <a:pt x="102426" y="612585"/>
                    <a:pt x="91367" y="613493"/>
                  </a:cubicBezTo>
                  <a:cubicBezTo>
                    <a:pt x="78328" y="614566"/>
                    <a:pt x="70488" y="624964"/>
                    <a:pt x="65289" y="637013"/>
                  </a:cubicBezTo>
                  <a:cubicBezTo>
                    <a:pt x="61080" y="646751"/>
                    <a:pt x="59759" y="656819"/>
                    <a:pt x="61410" y="667961"/>
                  </a:cubicBezTo>
                  <a:cubicBezTo>
                    <a:pt x="61740" y="669941"/>
                    <a:pt x="62070" y="671922"/>
                    <a:pt x="62400" y="673903"/>
                  </a:cubicBezTo>
                  <a:cubicBezTo>
                    <a:pt x="64876" y="687767"/>
                    <a:pt x="68920" y="700806"/>
                    <a:pt x="76925" y="711865"/>
                  </a:cubicBezTo>
                  <a:cubicBezTo>
                    <a:pt x="86663" y="725399"/>
                    <a:pt x="97970" y="737613"/>
                    <a:pt x="109110" y="750983"/>
                  </a:cubicBezTo>
                  <a:cubicBezTo>
                    <a:pt x="109523" y="751808"/>
                    <a:pt x="109688" y="752963"/>
                    <a:pt x="110349" y="753459"/>
                  </a:cubicBezTo>
                  <a:cubicBezTo>
                    <a:pt x="120252" y="761464"/>
                    <a:pt x="130568" y="768644"/>
                    <a:pt x="142204" y="773265"/>
                  </a:cubicBezTo>
                  <a:close/>
                  <a:moveTo>
                    <a:pt x="78741" y="1169313"/>
                  </a:moveTo>
                  <a:cubicBezTo>
                    <a:pt x="82784" y="1164691"/>
                    <a:pt x="81711" y="1152477"/>
                    <a:pt x="76843" y="1148681"/>
                  </a:cubicBezTo>
                  <a:cubicBezTo>
                    <a:pt x="69663" y="1143152"/>
                    <a:pt x="61823" y="1143564"/>
                    <a:pt x="55138" y="1150249"/>
                  </a:cubicBezTo>
                  <a:cubicBezTo>
                    <a:pt x="47215" y="1158171"/>
                    <a:pt x="46473" y="1167910"/>
                    <a:pt x="50269" y="1179133"/>
                  </a:cubicBezTo>
                  <a:cubicBezTo>
                    <a:pt x="51424" y="1181692"/>
                    <a:pt x="52497" y="1184332"/>
                    <a:pt x="53735" y="1186891"/>
                  </a:cubicBezTo>
                  <a:cubicBezTo>
                    <a:pt x="56458" y="1192338"/>
                    <a:pt x="58769" y="1192585"/>
                    <a:pt x="62566" y="1188129"/>
                  </a:cubicBezTo>
                  <a:cubicBezTo>
                    <a:pt x="67930" y="1181774"/>
                    <a:pt x="73294" y="1175502"/>
                    <a:pt x="78741" y="116931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 name="フリーフォーム: 図形 11">
              <a:extLst>
                <a:ext uri="{FF2B5EF4-FFF2-40B4-BE49-F238E27FC236}">
                  <a16:creationId xmlns:a16="http://schemas.microsoft.com/office/drawing/2014/main" id="{D70CABF5-A82C-75B2-F93C-AA99047A25CE}"/>
                </a:ext>
              </a:extLst>
            </p:cNvPr>
            <p:cNvSpPr/>
            <p:nvPr/>
          </p:nvSpPr>
          <p:spPr>
            <a:xfrm>
              <a:off x="7793240" y="65096"/>
              <a:ext cx="691361" cy="999165"/>
            </a:xfrm>
            <a:custGeom>
              <a:avLst/>
              <a:gdLst>
                <a:gd name="connsiteX0" fmla="*/ 691340 w 691361"/>
                <a:gd name="connsiteY0" fmla="*/ 654458 h 999165"/>
                <a:gd name="connsiteX1" fmla="*/ 690350 w 691361"/>
                <a:gd name="connsiteY1" fmla="*/ 673851 h 999165"/>
                <a:gd name="connsiteX2" fmla="*/ 689359 w 691361"/>
                <a:gd name="connsiteY2" fmla="*/ 691925 h 999165"/>
                <a:gd name="connsiteX3" fmla="*/ 683005 w 691361"/>
                <a:gd name="connsiteY3" fmla="*/ 712722 h 999165"/>
                <a:gd name="connsiteX4" fmla="*/ 657999 w 691361"/>
                <a:gd name="connsiteY4" fmla="*/ 744990 h 999165"/>
                <a:gd name="connsiteX5" fmla="*/ 653460 w 691361"/>
                <a:gd name="connsiteY5" fmla="*/ 753490 h 999165"/>
                <a:gd name="connsiteX6" fmla="*/ 634149 w 691361"/>
                <a:gd name="connsiteY6" fmla="*/ 791948 h 999165"/>
                <a:gd name="connsiteX7" fmla="*/ 626804 w 691361"/>
                <a:gd name="connsiteY7" fmla="*/ 808453 h 999165"/>
                <a:gd name="connsiteX8" fmla="*/ 607988 w 691361"/>
                <a:gd name="connsiteY8" fmla="*/ 842867 h 999165"/>
                <a:gd name="connsiteX9" fmla="*/ 583312 w 691361"/>
                <a:gd name="connsiteY9" fmla="*/ 870596 h 999165"/>
                <a:gd name="connsiteX10" fmla="*/ 577453 w 691361"/>
                <a:gd name="connsiteY10" fmla="*/ 872989 h 999165"/>
                <a:gd name="connsiteX11" fmla="*/ 573904 w 691361"/>
                <a:gd name="connsiteY11" fmla="*/ 881572 h 999165"/>
                <a:gd name="connsiteX12" fmla="*/ 605099 w 691361"/>
                <a:gd name="connsiteY12" fmla="*/ 921103 h 999165"/>
                <a:gd name="connsiteX13" fmla="*/ 623668 w 691361"/>
                <a:gd name="connsiteY13" fmla="*/ 929190 h 999165"/>
                <a:gd name="connsiteX14" fmla="*/ 629775 w 691361"/>
                <a:gd name="connsiteY14" fmla="*/ 933647 h 999165"/>
                <a:gd name="connsiteX15" fmla="*/ 626556 w 691361"/>
                <a:gd name="connsiteY15" fmla="*/ 937443 h 999165"/>
                <a:gd name="connsiteX16" fmla="*/ 617891 w 691361"/>
                <a:gd name="connsiteY16" fmla="*/ 938598 h 999165"/>
                <a:gd name="connsiteX17" fmla="*/ 589171 w 691361"/>
                <a:gd name="connsiteY17" fmla="*/ 917884 h 999165"/>
                <a:gd name="connsiteX18" fmla="*/ 576462 w 691361"/>
                <a:gd name="connsiteY18" fmla="*/ 909714 h 999165"/>
                <a:gd name="connsiteX19" fmla="*/ 555748 w 691361"/>
                <a:gd name="connsiteY19" fmla="*/ 897747 h 999165"/>
                <a:gd name="connsiteX20" fmla="*/ 542461 w 691361"/>
                <a:gd name="connsiteY20" fmla="*/ 899315 h 999165"/>
                <a:gd name="connsiteX21" fmla="*/ 542461 w 691361"/>
                <a:gd name="connsiteY21" fmla="*/ 906248 h 999165"/>
                <a:gd name="connsiteX22" fmla="*/ 550631 w 691361"/>
                <a:gd name="connsiteY22" fmla="*/ 911447 h 999165"/>
                <a:gd name="connsiteX23" fmla="*/ 572666 w 691361"/>
                <a:gd name="connsiteY23" fmla="*/ 921515 h 999165"/>
                <a:gd name="connsiteX24" fmla="*/ 584715 w 691361"/>
                <a:gd name="connsiteY24" fmla="*/ 930098 h 999165"/>
                <a:gd name="connsiteX25" fmla="*/ 599570 w 691361"/>
                <a:gd name="connsiteY25" fmla="*/ 939011 h 999165"/>
                <a:gd name="connsiteX26" fmla="*/ 602376 w 691361"/>
                <a:gd name="connsiteY26" fmla="*/ 942064 h 999165"/>
                <a:gd name="connsiteX27" fmla="*/ 598580 w 691361"/>
                <a:gd name="connsiteY27" fmla="*/ 943880 h 999165"/>
                <a:gd name="connsiteX28" fmla="*/ 546093 w 691361"/>
                <a:gd name="connsiteY28" fmla="*/ 931831 h 999165"/>
                <a:gd name="connsiteX29" fmla="*/ 537179 w 691361"/>
                <a:gd name="connsiteY29" fmla="*/ 928282 h 999165"/>
                <a:gd name="connsiteX30" fmla="*/ 527276 w 691361"/>
                <a:gd name="connsiteY30" fmla="*/ 932244 h 999165"/>
                <a:gd name="connsiteX31" fmla="*/ 532228 w 691361"/>
                <a:gd name="connsiteY31" fmla="*/ 941487 h 999165"/>
                <a:gd name="connsiteX32" fmla="*/ 550466 w 691361"/>
                <a:gd name="connsiteY32" fmla="*/ 947594 h 999165"/>
                <a:gd name="connsiteX33" fmla="*/ 574729 w 691361"/>
                <a:gd name="connsiteY33" fmla="*/ 952875 h 999165"/>
                <a:gd name="connsiteX34" fmla="*/ 588759 w 691361"/>
                <a:gd name="connsiteY34" fmla="*/ 955021 h 999165"/>
                <a:gd name="connsiteX35" fmla="*/ 604934 w 691361"/>
                <a:gd name="connsiteY35" fmla="*/ 955269 h 999165"/>
                <a:gd name="connsiteX36" fmla="*/ 610134 w 691361"/>
                <a:gd name="connsiteY36" fmla="*/ 957992 h 999165"/>
                <a:gd name="connsiteX37" fmla="*/ 606337 w 691361"/>
                <a:gd name="connsiteY37" fmla="*/ 961458 h 999165"/>
                <a:gd name="connsiteX38" fmla="*/ 558719 w 691361"/>
                <a:gd name="connsiteY38" fmla="*/ 984978 h 999165"/>
                <a:gd name="connsiteX39" fmla="*/ 516135 w 691361"/>
                <a:gd name="connsiteY39" fmla="*/ 987702 h 999165"/>
                <a:gd name="connsiteX40" fmla="*/ 505819 w 691361"/>
                <a:gd name="connsiteY40" fmla="*/ 986299 h 999165"/>
                <a:gd name="connsiteX41" fmla="*/ 481639 w 691361"/>
                <a:gd name="connsiteY41" fmla="*/ 983988 h 999165"/>
                <a:gd name="connsiteX42" fmla="*/ 451764 w 691361"/>
                <a:gd name="connsiteY42" fmla="*/ 987949 h 999165"/>
                <a:gd name="connsiteX43" fmla="*/ 435836 w 691361"/>
                <a:gd name="connsiteY43" fmla="*/ 991168 h 999165"/>
                <a:gd name="connsiteX44" fmla="*/ 433360 w 691361"/>
                <a:gd name="connsiteY44" fmla="*/ 989435 h 999165"/>
                <a:gd name="connsiteX45" fmla="*/ 428739 w 691361"/>
                <a:gd name="connsiteY45" fmla="*/ 964842 h 999165"/>
                <a:gd name="connsiteX46" fmla="*/ 424448 w 691361"/>
                <a:gd name="connsiteY46" fmla="*/ 912355 h 999165"/>
                <a:gd name="connsiteX47" fmla="*/ 432700 w 691361"/>
                <a:gd name="connsiteY47" fmla="*/ 900801 h 999165"/>
                <a:gd name="connsiteX48" fmla="*/ 477430 w 691361"/>
                <a:gd name="connsiteY48" fmla="*/ 868368 h 999165"/>
                <a:gd name="connsiteX49" fmla="*/ 512174 w 691361"/>
                <a:gd name="connsiteY49" fmla="*/ 844022 h 999165"/>
                <a:gd name="connsiteX50" fmla="*/ 514567 w 691361"/>
                <a:gd name="connsiteY50" fmla="*/ 842702 h 999165"/>
                <a:gd name="connsiteX51" fmla="*/ 529175 w 691361"/>
                <a:gd name="connsiteY51" fmla="*/ 822978 h 999165"/>
                <a:gd name="connsiteX52" fmla="*/ 537014 w 691361"/>
                <a:gd name="connsiteY52" fmla="*/ 785511 h 999165"/>
                <a:gd name="connsiteX53" fmla="*/ 548320 w 691361"/>
                <a:gd name="connsiteY53" fmla="*/ 770656 h 999165"/>
                <a:gd name="connsiteX54" fmla="*/ 552199 w 691361"/>
                <a:gd name="connsiteY54" fmla="*/ 769005 h 999165"/>
                <a:gd name="connsiteX55" fmla="*/ 589254 w 691361"/>
                <a:gd name="connsiteY55" fmla="*/ 740368 h 999165"/>
                <a:gd name="connsiteX56" fmla="*/ 601138 w 691361"/>
                <a:gd name="connsiteY56" fmla="*/ 727081 h 999165"/>
                <a:gd name="connsiteX57" fmla="*/ 608648 w 691361"/>
                <a:gd name="connsiteY57" fmla="*/ 714125 h 999165"/>
                <a:gd name="connsiteX58" fmla="*/ 627382 w 691361"/>
                <a:gd name="connsiteY58" fmla="*/ 667002 h 999165"/>
                <a:gd name="connsiteX59" fmla="*/ 627382 w 691361"/>
                <a:gd name="connsiteY59" fmla="*/ 649011 h 999165"/>
                <a:gd name="connsiteX60" fmla="*/ 623833 w 691361"/>
                <a:gd name="connsiteY60" fmla="*/ 624500 h 999165"/>
                <a:gd name="connsiteX61" fmla="*/ 600478 w 691361"/>
                <a:gd name="connsiteY61" fmla="*/ 599825 h 999165"/>
                <a:gd name="connsiteX62" fmla="*/ 590079 w 691361"/>
                <a:gd name="connsiteY62" fmla="*/ 598669 h 999165"/>
                <a:gd name="connsiteX63" fmla="*/ 585128 w 691361"/>
                <a:gd name="connsiteY63" fmla="*/ 592892 h 999165"/>
                <a:gd name="connsiteX64" fmla="*/ 577040 w 691361"/>
                <a:gd name="connsiteY64" fmla="*/ 586125 h 999165"/>
                <a:gd name="connsiteX65" fmla="*/ 566642 w 691361"/>
                <a:gd name="connsiteY65" fmla="*/ 580348 h 999165"/>
                <a:gd name="connsiteX66" fmla="*/ 560122 w 691361"/>
                <a:gd name="connsiteY66" fmla="*/ 562770 h 999165"/>
                <a:gd name="connsiteX67" fmla="*/ 549559 w 691361"/>
                <a:gd name="connsiteY67" fmla="*/ 534051 h 999165"/>
                <a:gd name="connsiteX68" fmla="*/ 538170 w 691361"/>
                <a:gd name="connsiteY68" fmla="*/ 505579 h 999165"/>
                <a:gd name="connsiteX69" fmla="*/ 537345 w 691361"/>
                <a:gd name="connsiteY69" fmla="*/ 499719 h 999165"/>
                <a:gd name="connsiteX70" fmla="*/ 526451 w 691361"/>
                <a:gd name="connsiteY70" fmla="*/ 490476 h 999165"/>
                <a:gd name="connsiteX71" fmla="*/ 511101 w 691361"/>
                <a:gd name="connsiteY71" fmla="*/ 487918 h 999165"/>
                <a:gd name="connsiteX72" fmla="*/ 497401 w 691361"/>
                <a:gd name="connsiteY72" fmla="*/ 485937 h 999165"/>
                <a:gd name="connsiteX73" fmla="*/ 472726 w 691361"/>
                <a:gd name="connsiteY73" fmla="*/ 491467 h 999165"/>
                <a:gd name="connsiteX74" fmla="*/ 465216 w 691361"/>
                <a:gd name="connsiteY74" fmla="*/ 490394 h 999165"/>
                <a:gd name="connsiteX75" fmla="*/ 450278 w 691361"/>
                <a:gd name="connsiteY75" fmla="*/ 489238 h 999165"/>
                <a:gd name="connsiteX76" fmla="*/ 445739 w 691361"/>
                <a:gd name="connsiteY76" fmla="*/ 484782 h 999165"/>
                <a:gd name="connsiteX77" fmla="*/ 440210 w 691361"/>
                <a:gd name="connsiteY77" fmla="*/ 453752 h 999165"/>
                <a:gd name="connsiteX78" fmla="*/ 436166 w 691361"/>
                <a:gd name="connsiteY78" fmla="*/ 433863 h 999165"/>
                <a:gd name="connsiteX79" fmla="*/ 435506 w 691361"/>
                <a:gd name="connsiteY79" fmla="*/ 421566 h 999165"/>
                <a:gd name="connsiteX80" fmla="*/ 435671 w 691361"/>
                <a:gd name="connsiteY80" fmla="*/ 394002 h 999165"/>
                <a:gd name="connsiteX81" fmla="*/ 428904 w 691361"/>
                <a:gd name="connsiteY81" fmla="*/ 388473 h 999165"/>
                <a:gd name="connsiteX82" fmla="*/ 423127 w 691361"/>
                <a:gd name="connsiteY82" fmla="*/ 395818 h 999165"/>
                <a:gd name="connsiteX83" fmla="*/ 425355 w 691361"/>
                <a:gd name="connsiteY83" fmla="*/ 415294 h 999165"/>
                <a:gd name="connsiteX84" fmla="*/ 427748 w 691361"/>
                <a:gd name="connsiteY84" fmla="*/ 435761 h 999165"/>
                <a:gd name="connsiteX85" fmla="*/ 432700 w 691361"/>
                <a:gd name="connsiteY85" fmla="*/ 461757 h 999165"/>
                <a:gd name="connsiteX86" fmla="*/ 435754 w 691361"/>
                <a:gd name="connsiteY86" fmla="*/ 482141 h 999165"/>
                <a:gd name="connsiteX87" fmla="*/ 428987 w 691361"/>
                <a:gd name="connsiteY87" fmla="*/ 490229 h 999165"/>
                <a:gd name="connsiteX88" fmla="*/ 396966 w 691361"/>
                <a:gd name="connsiteY88" fmla="*/ 490229 h 999165"/>
                <a:gd name="connsiteX89" fmla="*/ 392509 w 691361"/>
                <a:gd name="connsiteY89" fmla="*/ 487340 h 999165"/>
                <a:gd name="connsiteX90" fmla="*/ 382111 w 691361"/>
                <a:gd name="connsiteY90" fmla="*/ 455980 h 999165"/>
                <a:gd name="connsiteX91" fmla="*/ 377407 w 691361"/>
                <a:gd name="connsiteY91" fmla="*/ 427013 h 999165"/>
                <a:gd name="connsiteX92" fmla="*/ 372868 w 691361"/>
                <a:gd name="connsiteY92" fmla="*/ 380633 h 999165"/>
                <a:gd name="connsiteX93" fmla="*/ 369319 w 691361"/>
                <a:gd name="connsiteY93" fmla="*/ 359836 h 999165"/>
                <a:gd name="connsiteX94" fmla="*/ 355620 w 691361"/>
                <a:gd name="connsiteY94" fmla="*/ 355792 h 999165"/>
                <a:gd name="connsiteX95" fmla="*/ 353969 w 691361"/>
                <a:gd name="connsiteY95" fmla="*/ 362477 h 999165"/>
                <a:gd name="connsiteX96" fmla="*/ 354382 w 691361"/>
                <a:gd name="connsiteY96" fmla="*/ 367181 h 999165"/>
                <a:gd name="connsiteX97" fmla="*/ 358426 w 691361"/>
                <a:gd name="connsiteY97" fmla="*/ 377992 h 999165"/>
                <a:gd name="connsiteX98" fmla="*/ 363460 w 691361"/>
                <a:gd name="connsiteY98" fmla="*/ 390371 h 999165"/>
                <a:gd name="connsiteX99" fmla="*/ 370640 w 691361"/>
                <a:gd name="connsiteY99" fmla="*/ 443766 h 999165"/>
                <a:gd name="connsiteX100" fmla="*/ 379635 w 691361"/>
                <a:gd name="connsiteY100" fmla="*/ 482554 h 999165"/>
                <a:gd name="connsiteX101" fmla="*/ 379718 w 691361"/>
                <a:gd name="connsiteY101" fmla="*/ 489734 h 999165"/>
                <a:gd name="connsiteX102" fmla="*/ 373528 w 691361"/>
                <a:gd name="connsiteY102" fmla="*/ 489486 h 999165"/>
                <a:gd name="connsiteX103" fmla="*/ 359829 w 691361"/>
                <a:gd name="connsiteY103" fmla="*/ 488000 h 999165"/>
                <a:gd name="connsiteX104" fmla="*/ 322526 w 691361"/>
                <a:gd name="connsiteY104" fmla="*/ 485360 h 999165"/>
                <a:gd name="connsiteX105" fmla="*/ 314686 w 691361"/>
                <a:gd name="connsiteY105" fmla="*/ 473393 h 999165"/>
                <a:gd name="connsiteX106" fmla="*/ 306599 w 691361"/>
                <a:gd name="connsiteY106" fmla="*/ 419585 h 999165"/>
                <a:gd name="connsiteX107" fmla="*/ 305691 w 691361"/>
                <a:gd name="connsiteY107" fmla="*/ 414634 h 999165"/>
                <a:gd name="connsiteX108" fmla="*/ 304206 w 691361"/>
                <a:gd name="connsiteY108" fmla="*/ 392682 h 999165"/>
                <a:gd name="connsiteX109" fmla="*/ 304206 w 691361"/>
                <a:gd name="connsiteY109" fmla="*/ 341515 h 999165"/>
                <a:gd name="connsiteX110" fmla="*/ 305279 w 691361"/>
                <a:gd name="connsiteY110" fmla="*/ 320883 h 999165"/>
                <a:gd name="connsiteX111" fmla="*/ 304948 w 691361"/>
                <a:gd name="connsiteY111" fmla="*/ 316674 h 999165"/>
                <a:gd name="connsiteX112" fmla="*/ 295540 w 691361"/>
                <a:gd name="connsiteY112" fmla="*/ 307596 h 999165"/>
                <a:gd name="connsiteX113" fmla="*/ 283409 w 691361"/>
                <a:gd name="connsiteY113" fmla="*/ 321708 h 999165"/>
                <a:gd name="connsiteX114" fmla="*/ 279943 w 691361"/>
                <a:gd name="connsiteY114" fmla="*/ 380468 h 999165"/>
                <a:gd name="connsiteX115" fmla="*/ 277880 w 691361"/>
                <a:gd name="connsiteY115" fmla="*/ 406794 h 999165"/>
                <a:gd name="connsiteX116" fmla="*/ 277714 w 691361"/>
                <a:gd name="connsiteY116" fmla="*/ 425032 h 999165"/>
                <a:gd name="connsiteX117" fmla="*/ 274083 w 691361"/>
                <a:gd name="connsiteY117" fmla="*/ 466296 h 999165"/>
                <a:gd name="connsiteX118" fmla="*/ 268224 w 691361"/>
                <a:gd name="connsiteY118" fmla="*/ 472485 h 999165"/>
                <a:gd name="connsiteX119" fmla="*/ 238926 w 691361"/>
                <a:gd name="connsiteY119" fmla="*/ 476694 h 999165"/>
                <a:gd name="connsiteX120" fmla="*/ 234222 w 691361"/>
                <a:gd name="connsiteY120" fmla="*/ 471908 h 999165"/>
                <a:gd name="connsiteX121" fmla="*/ 234470 w 691361"/>
                <a:gd name="connsiteY121" fmla="*/ 430314 h 999165"/>
                <a:gd name="connsiteX122" fmla="*/ 239999 w 691361"/>
                <a:gd name="connsiteY122" fmla="*/ 376919 h 999165"/>
                <a:gd name="connsiteX123" fmla="*/ 243465 w 691361"/>
                <a:gd name="connsiteY123" fmla="*/ 351748 h 999165"/>
                <a:gd name="connsiteX124" fmla="*/ 238184 w 691361"/>
                <a:gd name="connsiteY124" fmla="*/ 342588 h 999165"/>
                <a:gd name="connsiteX125" fmla="*/ 229766 w 691361"/>
                <a:gd name="connsiteY125" fmla="*/ 350840 h 999165"/>
                <a:gd name="connsiteX126" fmla="*/ 228611 w 691361"/>
                <a:gd name="connsiteY126" fmla="*/ 368996 h 999165"/>
                <a:gd name="connsiteX127" fmla="*/ 225145 w 691361"/>
                <a:gd name="connsiteY127" fmla="*/ 432707 h 999165"/>
                <a:gd name="connsiteX128" fmla="*/ 224072 w 691361"/>
                <a:gd name="connsiteY128" fmla="*/ 447150 h 999165"/>
                <a:gd name="connsiteX129" fmla="*/ 222751 w 691361"/>
                <a:gd name="connsiteY129" fmla="*/ 472733 h 999165"/>
                <a:gd name="connsiteX130" fmla="*/ 218790 w 691361"/>
                <a:gd name="connsiteY130" fmla="*/ 476612 h 999165"/>
                <a:gd name="connsiteX131" fmla="*/ 204513 w 691361"/>
                <a:gd name="connsiteY131" fmla="*/ 476859 h 999165"/>
                <a:gd name="connsiteX132" fmla="*/ 178599 w 691361"/>
                <a:gd name="connsiteY132" fmla="*/ 479088 h 999165"/>
                <a:gd name="connsiteX133" fmla="*/ 173978 w 691361"/>
                <a:gd name="connsiteY133" fmla="*/ 475209 h 999165"/>
                <a:gd name="connsiteX134" fmla="*/ 173648 w 691361"/>
                <a:gd name="connsiteY134" fmla="*/ 450533 h 999165"/>
                <a:gd name="connsiteX135" fmla="*/ 177362 w 691361"/>
                <a:gd name="connsiteY135" fmla="*/ 417357 h 999165"/>
                <a:gd name="connsiteX136" fmla="*/ 180828 w 691361"/>
                <a:gd name="connsiteY136" fmla="*/ 397798 h 999165"/>
                <a:gd name="connsiteX137" fmla="*/ 188337 w 691361"/>
                <a:gd name="connsiteY137" fmla="*/ 359093 h 999165"/>
                <a:gd name="connsiteX138" fmla="*/ 181323 w 691361"/>
                <a:gd name="connsiteY138" fmla="*/ 351831 h 999165"/>
                <a:gd name="connsiteX139" fmla="*/ 175051 w 691361"/>
                <a:gd name="connsiteY139" fmla="*/ 358598 h 999165"/>
                <a:gd name="connsiteX140" fmla="*/ 173730 w 691361"/>
                <a:gd name="connsiteY140" fmla="*/ 382943 h 999165"/>
                <a:gd name="connsiteX141" fmla="*/ 168201 w 691361"/>
                <a:gd name="connsiteY141" fmla="*/ 417687 h 999165"/>
                <a:gd name="connsiteX142" fmla="*/ 163579 w 691361"/>
                <a:gd name="connsiteY142" fmla="*/ 447892 h 999165"/>
                <a:gd name="connsiteX143" fmla="*/ 161269 w 691361"/>
                <a:gd name="connsiteY143" fmla="*/ 469267 h 999165"/>
                <a:gd name="connsiteX144" fmla="*/ 161681 w 691361"/>
                <a:gd name="connsiteY144" fmla="*/ 474053 h 999165"/>
                <a:gd name="connsiteX145" fmla="*/ 159123 w 691361"/>
                <a:gd name="connsiteY145" fmla="*/ 478015 h 999165"/>
                <a:gd name="connsiteX146" fmla="*/ 136841 w 691361"/>
                <a:gd name="connsiteY146" fmla="*/ 477107 h 999165"/>
                <a:gd name="connsiteX147" fmla="*/ 120252 w 691361"/>
                <a:gd name="connsiteY147" fmla="*/ 478097 h 999165"/>
                <a:gd name="connsiteX148" fmla="*/ 114228 w 691361"/>
                <a:gd name="connsiteY148" fmla="*/ 472733 h 999165"/>
                <a:gd name="connsiteX149" fmla="*/ 111257 w 691361"/>
                <a:gd name="connsiteY149" fmla="*/ 468194 h 999165"/>
                <a:gd name="connsiteX150" fmla="*/ 106223 w 691361"/>
                <a:gd name="connsiteY150" fmla="*/ 469019 h 999165"/>
                <a:gd name="connsiteX151" fmla="*/ 96898 w 691361"/>
                <a:gd name="connsiteY151" fmla="*/ 474466 h 999165"/>
                <a:gd name="connsiteX152" fmla="*/ 90790 w 691361"/>
                <a:gd name="connsiteY152" fmla="*/ 481646 h 999165"/>
                <a:gd name="connsiteX153" fmla="*/ 97393 w 691361"/>
                <a:gd name="connsiteY153" fmla="*/ 488991 h 999165"/>
                <a:gd name="connsiteX154" fmla="*/ 104242 w 691361"/>
                <a:gd name="connsiteY154" fmla="*/ 499307 h 999165"/>
                <a:gd name="connsiteX155" fmla="*/ 108616 w 691361"/>
                <a:gd name="connsiteY155" fmla="*/ 536361 h 999165"/>
                <a:gd name="connsiteX156" fmla="*/ 114311 w 691361"/>
                <a:gd name="connsiteY156" fmla="*/ 577872 h 999165"/>
                <a:gd name="connsiteX157" fmla="*/ 117612 w 691361"/>
                <a:gd name="connsiteY157" fmla="*/ 595616 h 999165"/>
                <a:gd name="connsiteX158" fmla="*/ 117364 w 691361"/>
                <a:gd name="connsiteY158" fmla="*/ 599412 h 999165"/>
                <a:gd name="connsiteX159" fmla="*/ 114228 w 691361"/>
                <a:gd name="connsiteY159" fmla="*/ 597844 h 999165"/>
                <a:gd name="connsiteX160" fmla="*/ 83198 w 691361"/>
                <a:gd name="connsiteY160" fmla="*/ 584722 h 999165"/>
                <a:gd name="connsiteX161" fmla="*/ 51508 w 691361"/>
                <a:gd name="connsiteY161" fmla="*/ 603043 h 999165"/>
                <a:gd name="connsiteX162" fmla="*/ 40944 w 691361"/>
                <a:gd name="connsiteY162" fmla="*/ 635559 h 999165"/>
                <a:gd name="connsiteX163" fmla="*/ 47464 w 691361"/>
                <a:gd name="connsiteY163" fmla="*/ 687221 h 999165"/>
                <a:gd name="connsiteX164" fmla="*/ 62897 w 691361"/>
                <a:gd name="connsiteY164" fmla="*/ 713134 h 999165"/>
                <a:gd name="connsiteX165" fmla="*/ 86499 w 691361"/>
                <a:gd name="connsiteY165" fmla="*/ 741771 h 999165"/>
                <a:gd name="connsiteX166" fmla="*/ 123471 w 691361"/>
                <a:gd name="connsiteY166" fmla="*/ 769088 h 999165"/>
                <a:gd name="connsiteX167" fmla="*/ 144763 w 691361"/>
                <a:gd name="connsiteY167" fmla="*/ 786666 h 999165"/>
                <a:gd name="connsiteX168" fmla="*/ 147322 w 691361"/>
                <a:gd name="connsiteY168" fmla="*/ 792278 h 999165"/>
                <a:gd name="connsiteX169" fmla="*/ 157390 w 691361"/>
                <a:gd name="connsiteY169" fmla="*/ 836182 h 999165"/>
                <a:gd name="connsiteX170" fmla="*/ 163579 w 691361"/>
                <a:gd name="connsiteY170" fmla="*/ 859455 h 999165"/>
                <a:gd name="connsiteX171" fmla="*/ 171832 w 691361"/>
                <a:gd name="connsiteY171" fmla="*/ 867708 h 999165"/>
                <a:gd name="connsiteX172" fmla="*/ 204430 w 691361"/>
                <a:gd name="connsiteY172" fmla="*/ 884213 h 999165"/>
                <a:gd name="connsiteX173" fmla="*/ 240907 w 691361"/>
                <a:gd name="connsiteY173" fmla="*/ 905422 h 999165"/>
                <a:gd name="connsiteX174" fmla="*/ 270535 w 691361"/>
                <a:gd name="connsiteY174" fmla="*/ 920690 h 999165"/>
                <a:gd name="connsiteX175" fmla="*/ 274743 w 691361"/>
                <a:gd name="connsiteY175" fmla="*/ 921598 h 999165"/>
                <a:gd name="connsiteX176" fmla="*/ 281098 w 691361"/>
                <a:gd name="connsiteY176" fmla="*/ 931831 h 999165"/>
                <a:gd name="connsiteX177" fmla="*/ 277549 w 691361"/>
                <a:gd name="connsiteY177" fmla="*/ 961953 h 999165"/>
                <a:gd name="connsiteX178" fmla="*/ 273010 w 691361"/>
                <a:gd name="connsiteY178" fmla="*/ 995294 h 999165"/>
                <a:gd name="connsiteX179" fmla="*/ 264840 w 691361"/>
                <a:gd name="connsiteY179" fmla="*/ 998513 h 999165"/>
                <a:gd name="connsiteX180" fmla="*/ 238844 w 691361"/>
                <a:gd name="connsiteY180" fmla="*/ 997358 h 999165"/>
                <a:gd name="connsiteX181" fmla="*/ 228446 w 691361"/>
                <a:gd name="connsiteY181" fmla="*/ 996202 h 999165"/>
                <a:gd name="connsiteX182" fmla="*/ 204348 w 691361"/>
                <a:gd name="connsiteY182" fmla="*/ 997027 h 999165"/>
                <a:gd name="connsiteX183" fmla="*/ 204183 w 691361"/>
                <a:gd name="connsiteY183" fmla="*/ 987784 h 999165"/>
                <a:gd name="connsiteX184" fmla="*/ 207401 w 691361"/>
                <a:gd name="connsiteY184" fmla="*/ 986877 h 999165"/>
                <a:gd name="connsiteX185" fmla="*/ 209547 w 691361"/>
                <a:gd name="connsiteY185" fmla="*/ 977881 h 999165"/>
                <a:gd name="connsiteX186" fmla="*/ 203440 w 691361"/>
                <a:gd name="connsiteY186" fmla="*/ 972682 h 999165"/>
                <a:gd name="connsiteX187" fmla="*/ 140307 w 691361"/>
                <a:gd name="connsiteY187" fmla="*/ 956754 h 999165"/>
                <a:gd name="connsiteX188" fmla="*/ 124049 w 691361"/>
                <a:gd name="connsiteY188" fmla="*/ 949987 h 999165"/>
                <a:gd name="connsiteX189" fmla="*/ 121078 w 691361"/>
                <a:gd name="connsiteY189" fmla="*/ 945861 h 999165"/>
                <a:gd name="connsiteX190" fmla="*/ 124792 w 691361"/>
                <a:gd name="connsiteY190" fmla="*/ 943963 h 999165"/>
                <a:gd name="connsiteX191" fmla="*/ 144351 w 691361"/>
                <a:gd name="connsiteY191" fmla="*/ 945943 h 999165"/>
                <a:gd name="connsiteX192" fmla="*/ 161433 w 691361"/>
                <a:gd name="connsiteY192" fmla="*/ 954031 h 999165"/>
                <a:gd name="connsiteX193" fmla="*/ 167706 w 691361"/>
                <a:gd name="connsiteY193" fmla="*/ 950730 h 999165"/>
                <a:gd name="connsiteX194" fmla="*/ 174143 w 691361"/>
                <a:gd name="connsiteY194" fmla="*/ 945118 h 999165"/>
                <a:gd name="connsiteX195" fmla="*/ 188420 w 691361"/>
                <a:gd name="connsiteY195" fmla="*/ 944953 h 999165"/>
                <a:gd name="connsiteX196" fmla="*/ 193949 w 691361"/>
                <a:gd name="connsiteY196" fmla="*/ 941404 h 999165"/>
                <a:gd name="connsiteX197" fmla="*/ 195517 w 691361"/>
                <a:gd name="connsiteY197" fmla="*/ 929850 h 999165"/>
                <a:gd name="connsiteX198" fmla="*/ 187100 w 691361"/>
                <a:gd name="connsiteY198" fmla="*/ 929108 h 999165"/>
                <a:gd name="connsiteX199" fmla="*/ 166138 w 691361"/>
                <a:gd name="connsiteY199" fmla="*/ 933812 h 999165"/>
                <a:gd name="connsiteX200" fmla="*/ 160774 w 691361"/>
                <a:gd name="connsiteY200" fmla="*/ 931666 h 999165"/>
                <a:gd name="connsiteX201" fmla="*/ 125204 w 691361"/>
                <a:gd name="connsiteY201" fmla="*/ 906495 h 999165"/>
                <a:gd name="connsiteX202" fmla="*/ 98466 w 691361"/>
                <a:gd name="connsiteY202" fmla="*/ 885203 h 999165"/>
                <a:gd name="connsiteX203" fmla="*/ 72222 w 691361"/>
                <a:gd name="connsiteY203" fmla="*/ 865644 h 999165"/>
                <a:gd name="connsiteX204" fmla="*/ 52498 w 691361"/>
                <a:gd name="connsiteY204" fmla="*/ 831643 h 999165"/>
                <a:gd name="connsiteX205" fmla="*/ 50518 w 691361"/>
                <a:gd name="connsiteY205" fmla="*/ 812002 h 999165"/>
                <a:gd name="connsiteX206" fmla="*/ 44575 w 691361"/>
                <a:gd name="connsiteY206" fmla="*/ 787409 h 999165"/>
                <a:gd name="connsiteX207" fmla="*/ 39871 w 691361"/>
                <a:gd name="connsiteY207" fmla="*/ 761578 h 999165"/>
                <a:gd name="connsiteX208" fmla="*/ 32939 w 691361"/>
                <a:gd name="connsiteY208" fmla="*/ 734839 h 999165"/>
                <a:gd name="connsiteX209" fmla="*/ 11235 w 691361"/>
                <a:gd name="connsiteY209" fmla="*/ 675667 h 999165"/>
                <a:gd name="connsiteX210" fmla="*/ 4302 w 691361"/>
                <a:gd name="connsiteY210" fmla="*/ 634569 h 999165"/>
                <a:gd name="connsiteX211" fmla="*/ 93 w 691361"/>
                <a:gd name="connsiteY211" fmla="*/ 596193 h 999165"/>
                <a:gd name="connsiteX212" fmla="*/ 1083 w 691361"/>
                <a:gd name="connsiteY212" fmla="*/ 580596 h 999165"/>
                <a:gd name="connsiteX213" fmla="*/ 3312 w 691361"/>
                <a:gd name="connsiteY213" fmla="*/ 543706 h 999165"/>
                <a:gd name="connsiteX214" fmla="*/ 6035 w 691361"/>
                <a:gd name="connsiteY214" fmla="*/ 487670 h 999165"/>
                <a:gd name="connsiteX215" fmla="*/ 16351 w 691361"/>
                <a:gd name="connsiteY215" fmla="*/ 447067 h 999165"/>
                <a:gd name="connsiteX216" fmla="*/ 30958 w 691361"/>
                <a:gd name="connsiteY216" fmla="*/ 409517 h 999165"/>
                <a:gd name="connsiteX217" fmla="*/ 50187 w 691361"/>
                <a:gd name="connsiteY217" fmla="*/ 360414 h 999165"/>
                <a:gd name="connsiteX218" fmla="*/ 56954 w 691361"/>
                <a:gd name="connsiteY218" fmla="*/ 344816 h 999165"/>
                <a:gd name="connsiteX219" fmla="*/ 63474 w 691361"/>
                <a:gd name="connsiteY219" fmla="*/ 322286 h 999165"/>
                <a:gd name="connsiteX220" fmla="*/ 88892 w 691361"/>
                <a:gd name="connsiteY220" fmla="*/ 264104 h 999165"/>
                <a:gd name="connsiteX221" fmla="*/ 115631 w 691361"/>
                <a:gd name="connsiteY221" fmla="*/ 214671 h 999165"/>
                <a:gd name="connsiteX222" fmla="*/ 125534 w 691361"/>
                <a:gd name="connsiteY222" fmla="*/ 198000 h 999165"/>
                <a:gd name="connsiteX223" fmla="*/ 146084 w 691361"/>
                <a:gd name="connsiteY223" fmla="*/ 160038 h 999165"/>
                <a:gd name="connsiteX224" fmla="*/ 174803 w 691361"/>
                <a:gd name="connsiteY224" fmla="*/ 100371 h 999165"/>
                <a:gd name="connsiteX225" fmla="*/ 192051 w 691361"/>
                <a:gd name="connsiteY225" fmla="*/ 70909 h 999165"/>
                <a:gd name="connsiteX226" fmla="*/ 207401 w 691361"/>
                <a:gd name="connsiteY226" fmla="*/ 50524 h 999165"/>
                <a:gd name="connsiteX227" fmla="*/ 213921 w 691361"/>
                <a:gd name="connsiteY227" fmla="*/ 46893 h 999165"/>
                <a:gd name="connsiteX228" fmla="*/ 248830 w 691361"/>
                <a:gd name="connsiteY228" fmla="*/ 45903 h 999165"/>
                <a:gd name="connsiteX229" fmla="*/ 279612 w 691361"/>
                <a:gd name="connsiteY229" fmla="*/ 54816 h 999165"/>
                <a:gd name="connsiteX230" fmla="*/ 284894 w 691361"/>
                <a:gd name="connsiteY230" fmla="*/ 60345 h 999165"/>
                <a:gd name="connsiteX231" fmla="*/ 297273 w 691361"/>
                <a:gd name="connsiteY231" fmla="*/ 62903 h 999165"/>
                <a:gd name="connsiteX232" fmla="*/ 306764 w 691361"/>
                <a:gd name="connsiteY232" fmla="*/ 52257 h 999165"/>
                <a:gd name="connsiteX233" fmla="*/ 317740 w 691361"/>
                <a:gd name="connsiteY233" fmla="*/ 34844 h 999165"/>
                <a:gd name="connsiteX234" fmla="*/ 348605 w 691361"/>
                <a:gd name="connsiteY234" fmla="*/ 13882 h 999165"/>
                <a:gd name="connsiteX235" fmla="*/ 377820 w 691361"/>
                <a:gd name="connsiteY235" fmla="*/ 761 h 999165"/>
                <a:gd name="connsiteX236" fmla="*/ 389208 w 691361"/>
                <a:gd name="connsiteY236" fmla="*/ 1338 h 999165"/>
                <a:gd name="connsiteX237" fmla="*/ 425108 w 691361"/>
                <a:gd name="connsiteY237" fmla="*/ 28737 h 999165"/>
                <a:gd name="connsiteX238" fmla="*/ 449288 w 691361"/>
                <a:gd name="connsiteY238" fmla="*/ 47718 h 999165"/>
                <a:gd name="connsiteX239" fmla="*/ 486920 w 691361"/>
                <a:gd name="connsiteY239" fmla="*/ 74870 h 999165"/>
                <a:gd name="connsiteX240" fmla="*/ 511761 w 691361"/>
                <a:gd name="connsiteY240" fmla="*/ 89147 h 999165"/>
                <a:gd name="connsiteX241" fmla="*/ 560865 w 691361"/>
                <a:gd name="connsiteY241" fmla="*/ 126779 h 999165"/>
                <a:gd name="connsiteX242" fmla="*/ 580506 w 691361"/>
                <a:gd name="connsiteY242" fmla="*/ 158387 h 999165"/>
                <a:gd name="connsiteX243" fmla="*/ 596104 w 691361"/>
                <a:gd name="connsiteY243" fmla="*/ 190490 h 999165"/>
                <a:gd name="connsiteX244" fmla="*/ 613517 w 691361"/>
                <a:gd name="connsiteY244" fmla="*/ 245371 h 999165"/>
                <a:gd name="connsiteX245" fmla="*/ 622760 w 691361"/>
                <a:gd name="connsiteY245" fmla="*/ 268478 h 999165"/>
                <a:gd name="connsiteX246" fmla="*/ 638605 w 691361"/>
                <a:gd name="connsiteY246" fmla="*/ 318572 h 999165"/>
                <a:gd name="connsiteX247" fmla="*/ 647023 w 691361"/>
                <a:gd name="connsiteY247" fmla="*/ 344568 h 999165"/>
                <a:gd name="connsiteX248" fmla="*/ 658329 w 691361"/>
                <a:gd name="connsiteY248" fmla="*/ 386162 h 999165"/>
                <a:gd name="connsiteX249" fmla="*/ 669883 w 691361"/>
                <a:gd name="connsiteY249" fmla="*/ 437989 h 999165"/>
                <a:gd name="connsiteX250" fmla="*/ 676568 w 691361"/>
                <a:gd name="connsiteY250" fmla="*/ 473558 h 999165"/>
                <a:gd name="connsiteX251" fmla="*/ 685728 w 691361"/>
                <a:gd name="connsiteY251" fmla="*/ 522167 h 999165"/>
                <a:gd name="connsiteX252" fmla="*/ 690185 w 691361"/>
                <a:gd name="connsiteY252" fmla="*/ 549401 h 999165"/>
                <a:gd name="connsiteX253" fmla="*/ 691010 w 691361"/>
                <a:gd name="connsiteY253" fmla="*/ 591159 h 999165"/>
                <a:gd name="connsiteX254" fmla="*/ 689030 w 691361"/>
                <a:gd name="connsiteY254" fmla="*/ 629287 h 999165"/>
                <a:gd name="connsiteX255" fmla="*/ 691010 w 691361"/>
                <a:gd name="connsiteY255" fmla="*/ 654375 h 999165"/>
                <a:gd name="connsiteX256" fmla="*/ 622925 w 691361"/>
                <a:gd name="connsiteY256" fmla="*/ 577955 h 999165"/>
                <a:gd name="connsiteX257" fmla="*/ 625318 w 691361"/>
                <a:gd name="connsiteY257" fmla="*/ 565658 h 999165"/>
                <a:gd name="connsiteX258" fmla="*/ 623916 w 691361"/>
                <a:gd name="connsiteY258" fmla="*/ 506321 h 999165"/>
                <a:gd name="connsiteX259" fmla="*/ 615002 w 691361"/>
                <a:gd name="connsiteY259" fmla="*/ 468772 h 999165"/>
                <a:gd name="connsiteX260" fmla="*/ 603449 w 691361"/>
                <a:gd name="connsiteY260" fmla="*/ 436751 h 999165"/>
                <a:gd name="connsiteX261" fmla="*/ 591482 w 691361"/>
                <a:gd name="connsiteY261" fmla="*/ 408609 h 999165"/>
                <a:gd name="connsiteX262" fmla="*/ 570933 w 691361"/>
                <a:gd name="connsiteY262" fmla="*/ 369987 h 999165"/>
                <a:gd name="connsiteX263" fmla="*/ 555996 w 691361"/>
                <a:gd name="connsiteY263" fmla="*/ 343826 h 999165"/>
                <a:gd name="connsiteX264" fmla="*/ 534621 w 691361"/>
                <a:gd name="connsiteY264" fmla="*/ 311805 h 999165"/>
                <a:gd name="connsiteX265" fmla="*/ 515310 w 691361"/>
                <a:gd name="connsiteY265" fmla="*/ 285727 h 999165"/>
                <a:gd name="connsiteX266" fmla="*/ 484445 w 691361"/>
                <a:gd name="connsiteY266" fmla="*/ 244628 h 999165"/>
                <a:gd name="connsiteX267" fmla="*/ 480566 w 691361"/>
                <a:gd name="connsiteY267" fmla="*/ 240337 h 999165"/>
                <a:gd name="connsiteX268" fmla="*/ 460264 w 691361"/>
                <a:gd name="connsiteY268" fmla="*/ 237118 h 999165"/>
                <a:gd name="connsiteX269" fmla="*/ 453992 w 691361"/>
                <a:gd name="connsiteY269" fmla="*/ 248342 h 999165"/>
                <a:gd name="connsiteX270" fmla="*/ 461750 w 691361"/>
                <a:gd name="connsiteY270" fmla="*/ 253046 h 999165"/>
                <a:gd name="connsiteX271" fmla="*/ 468599 w 691361"/>
                <a:gd name="connsiteY271" fmla="*/ 258658 h 999165"/>
                <a:gd name="connsiteX272" fmla="*/ 477925 w 691361"/>
                <a:gd name="connsiteY272" fmla="*/ 279867 h 999165"/>
                <a:gd name="connsiteX273" fmla="*/ 489396 w 691361"/>
                <a:gd name="connsiteY273" fmla="*/ 327485 h 999165"/>
                <a:gd name="connsiteX274" fmla="*/ 493935 w 691361"/>
                <a:gd name="connsiteY274" fmla="*/ 350263 h 999165"/>
                <a:gd name="connsiteX275" fmla="*/ 502188 w 691361"/>
                <a:gd name="connsiteY275" fmla="*/ 393837 h 999165"/>
                <a:gd name="connsiteX276" fmla="*/ 514319 w 691361"/>
                <a:gd name="connsiteY276" fmla="*/ 417522 h 999165"/>
                <a:gd name="connsiteX277" fmla="*/ 523480 w 691361"/>
                <a:gd name="connsiteY277" fmla="*/ 416532 h 999165"/>
                <a:gd name="connsiteX278" fmla="*/ 525625 w 691361"/>
                <a:gd name="connsiteY278" fmla="*/ 401099 h 999165"/>
                <a:gd name="connsiteX279" fmla="*/ 521499 w 691361"/>
                <a:gd name="connsiteY279" fmla="*/ 374443 h 999165"/>
                <a:gd name="connsiteX280" fmla="*/ 517868 w 691361"/>
                <a:gd name="connsiteY280" fmla="*/ 339947 h 999165"/>
                <a:gd name="connsiteX281" fmla="*/ 511183 w 691361"/>
                <a:gd name="connsiteY281" fmla="*/ 303883 h 999165"/>
                <a:gd name="connsiteX282" fmla="*/ 512339 w 691361"/>
                <a:gd name="connsiteY282" fmla="*/ 299509 h 999165"/>
                <a:gd name="connsiteX283" fmla="*/ 515145 w 691361"/>
                <a:gd name="connsiteY283" fmla="*/ 301654 h 999165"/>
                <a:gd name="connsiteX284" fmla="*/ 523315 w 691361"/>
                <a:gd name="connsiteY284" fmla="*/ 315354 h 999165"/>
                <a:gd name="connsiteX285" fmla="*/ 548651 w 691361"/>
                <a:gd name="connsiteY285" fmla="*/ 351831 h 999165"/>
                <a:gd name="connsiteX286" fmla="*/ 564001 w 691361"/>
                <a:gd name="connsiteY286" fmla="*/ 379642 h 999165"/>
                <a:gd name="connsiteX287" fmla="*/ 591730 w 691361"/>
                <a:gd name="connsiteY287" fmla="*/ 434853 h 999165"/>
                <a:gd name="connsiteX288" fmla="*/ 604604 w 691361"/>
                <a:gd name="connsiteY288" fmla="*/ 470670 h 999165"/>
                <a:gd name="connsiteX289" fmla="*/ 613682 w 691361"/>
                <a:gd name="connsiteY289" fmla="*/ 510613 h 999165"/>
                <a:gd name="connsiteX290" fmla="*/ 612692 w 691361"/>
                <a:gd name="connsiteY290" fmla="*/ 559799 h 999165"/>
                <a:gd name="connsiteX291" fmla="*/ 611702 w 691361"/>
                <a:gd name="connsiteY291" fmla="*/ 563100 h 999165"/>
                <a:gd name="connsiteX292" fmla="*/ 614425 w 691361"/>
                <a:gd name="connsiteY292" fmla="*/ 578780 h 999165"/>
                <a:gd name="connsiteX293" fmla="*/ 623090 w 691361"/>
                <a:gd name="connsiteY293" fmla="*/ 578037 h 999165"/>
                <a:gd name="connsiteX294" fmla="*/ 433691 w 691361"/>
                <a:gd name="connsiteY294" fmla="*/ 157645 h 999165"/>
                <a:gd name="connsiteX295" fmla="*/ 432535 w 691361"/>
                <a:gd name="connsiteY295" fmla="*/ 144853 h 999165"/>
                <a:gd name="connsiteX296" fmla="*/ 424035 w 691361"/>
                <a:gd name="connsiteY296" fmla="*/ 135775 h 999165"/>
                <a:gd name="connsiteX297" fmla="*/ 396883 w 691361"/>
                <a:gd name="connsiteY297" fmla="*/ 117206 h 999165"/>
                <a:gd name="connsiteX298" fmla="*/ 376169 w 691361"/>
                <a:gd name="connsiteY298" fmla="*/ 113658 h 999165"/>
                <a:gd name="connsiteX299" fmla="*/ 363130 w 691361"/>
                <a:gd name="connsiteY299" fmla="*/ 116216 h 999165"/>
                <a:gd name="connsiteX300" fmla="*/ 360241 w 691361"/>
                <a:gd name="connsiteY300" fmla="*/ 113162 h 999165"/>
                <a:gd name="connsiteX301" fmla="*/ 362222 w 691361"/>
                <a:gd name="connsiteY301" fmla="*/ 108541 h 999165"/>
                <a:gd name="connsiteX302" fmla="*/ 373693 w 691361"/>
                <a:gd name="connsiteY302" fmla="*/ 87001 h 999165"/>
                <a:gd name="connsiteX303" fmla="*/ 373693 w 691361"/>
                <a:gd name="connsiteY303" fmla="*/ 75200 h 999165"/>
                <a:gd name="connsiteX304" fmla="*/ 346377 w 691361"/>
                <a:gd name="connsiteY304" fmla="*/ 76933 h 999165"/>
                <a:gd name="connsiteX305" fmla="*/ 316832 w 691361"/>
                <a:gd name="connsiteY305" fmla="*/ 125789 h 999165"/>
                <a:gd name="connsiteX306" fmla="*/ 309240 w 691361"/>
                <a:gd name="connsiteY306" fmla="*/ 129090 h 999165"/>
                <a:gd name="connsiteX307" fmla="*/ 292486 w 691361"/>
                <a:gd name="connsiteY307" fmla="*/ 125459 h 999165"/>
                <a:gd name="connsiteX308" fmla="*/ 267646 w 691361"/>
                <a:gd name="connsiteY308" fmla="*/ 118279 h 999165"/>
                <a:gd name="connsiteX309" fmla="*/ 254194 w 691361"/>
                <a:gd name="connsiteY309" fmla="*/ 112420 h 999165"/>
                <a:gd name="connsiteX310" fmla="*/ 233645 w 691361"/>
                <a:gd name="connsiteY310" fmla="*/ 102764 h 999165"/>
                <a:gd name="connsiteX311" fmla="*/ 222504 w 691361"/>
                <a:gd name="connsiteY311" fmla="*/ 105487 h 999165"/>
                <a:gd name="connsiteX312" fmla="*/ 226383 w 691361"/>
                <a:gd name="connsiteY312" fmla="*/ 118114 h 999165"/>
                <a:gd name="connsiteX313" fmla="*/ 231252 w 691361"/>
                <a:gd name="connsiteY313" fmla="*/ 120177 h 999165"/>
                <a:gd name="connsiteX314" fmla="*/ 251058 w 691361"/>
                <a:gd name="connsiteY314" fmla="*/ 125707 h 999165"/>
                <a:gd name="connsiteX315" fmla="*/ 259394 w 691361"/>
                <a:gd name="connsiteY315" fmla="*/ 130493 h 999165"/>
                <a:gd name="connsiteX316" fmla="*/ 278457 w 691361"/>
                <a:gd name="connsiteY316" fmla="*/ 145018 h 999165"/>
                <a:gd name="connsiteX317" fmla="*/ 281263 w 691361"/>
                <a:gd name="connsiteY317" fmla="*/ 157149 h 999165"/>
                <a:gd name="connsiteX318" fmla="*/ 265500 w 691361"/>
                <a:gd name="connsiteY318" fmla="*/ 182980 h 999165"/>
                <a:gd name="connsiteX319" fmla="*/ 252544 w 691361"/>
                <a:gd name="connsiteY319" fmla="*/ 205758 h 999165"/>
                <a:gd name="connsiteX320" fmla="*/ 255349 w 691361"/>
                <a:gd name="connsiteY320" fmla="*/ 215496 h 999165"/>
                <a:gd name="connsiteX321" fmla="*/ 264015 w 691361"/>
                <a:gd name="connsiteY321" fmla="*/ 214588 h 999165"/>
                <a:gd name="connsiteX322" fmla="*/ 288691 w 691361"/>
                <a:gd name="connsiteY322" fmla="*/ 186777 h 999165"/>
                <a:gd name="connsiteX323" fmla="*/ 325663 w 691361"/>
                <a:gd name="connsiteY323" fmla="*/ 160946 h 999165"/>
                <a:gd name="connsiteX324" fmla="*/ 330614 w 691361"/>
                <a:gd name="connsiteY324" fmla="*/ 164164 h 999165"/>
                <a:gd name="connsiteX325" fmla="*/ 335813 w 691361"/>
                <a:gd name="connsiteY325" fmla="*/ 194782 h 999165"/>
                <a:gd name="connsiteX326" fmla="*/ 355785 w 691361"/>
                <a:gd name="connsiteY326" fmla="*/ 244793 h 999165"/>
                <a:gd name="connsiteX327" fmla="*/ 370640 w 691361"/>
                <a:gd name="connsiteY327" fmla="*/ 247434 h 999165"/>
                <a:gd name="connsiteX328" fmla="*/ 372703 w 691361"/>
                <a:gd name="connsiteY328" fmla="*/ 236705 h 999165"/>
                <a:gd name="connsiteX329" fmla="*/ 364038 w 691361"/>
                <a:gd name="connsiteY329" fmla="*/ 202787 h 999165"/>
                <a:gd name="connsiteX330" fmla="*/ 354877 w 691361"/>
                <a:gd name="connsiteY330" fmla="*/ 177203 h 999165"/>
                <a:gd name="connsiteX331" fmla="*/ 347697 w 691361"/>
                <a:gd name="connsiteY331" fmla="*/ 159460 h 999165"/>
                <a:gd name="connsiteX332" fmla="*/ 345552 w 691361"/>
                <a:gd name="connsiteY332" fmla="*/ 154343 h 999165"/>
                <a:gd name="connsiteX333" fmla="*/ 350586 w 691361"/>
                <a:gd name="connsiteY333" fmla="*/ 152775 h 999165"/>
                <a:gd name="connsiteX334" fmla="*/ 370805 w 691361"/>
                <a:gd name="connsiteY334" fmla="*/ 155086 h 999165"/>
                <a:gd name="connsiteX335" fmla="*/ 401258 w 691361"/>
                <a:gd name="connsiteY335" fmla="*/ 157645 h 999165"/>
                <a:gd name="connsiteX336" fmla="*/ 425025 w 691361"/>
                <a:gd name="connsiteY336" fmla="*/ 161111 h 999165"/>
                <a:gd name="connsiteX337" fmla="*/ 433855 w 691361"/>
                <a:gd name="connsiteY337" fmla="*/ 157645 h 999165"/>
                <a:gd name="connsiteX338" fmla="*/ 236533 w 691361"/>
                <a:gd name="connsiteY338" fmla="*/ 245783 h 999165"/>
                <a:gd name="connsiteX339" fmla="*/ 233563 w 691361"/>
                <a:gd name="connsiteY339" fmla="*/ 240749 h 999165"/>
                <a:gd name="connsiteX340" fmla="*/ 225970 w 691361"/>
                <a:gd name="connsiteY340" fmla="*/ 240914 h 999165"/>
                <a:gd name="connsiteX341" fmla="*/ 201707 w 691361"/>
                <a:gd name="connsiteY341" fmla="*/ 250653 h 999165"/>
                <a:gd name="connsiteX342" fmla="*/ 173317 w 691361"/>
                <a:gd name="connsiteY342" fmla="*/ 255769 h 999165"/>
                <a:gd name="connsiteX343" fmla="*/ 160691 w 691361"/>
                <a:gd name="connsiteY343" fmla="*/ 257832 h 999165"/>
                <a:gd name="connsiteX344" fmla="*/ 143030 w 691361"/>
                <a:gd name="connsiteY344" fmla="*/ 266415 h 999165"/>
                <a:gd name="connsiteX345" fmla="*/ 122811 w 691361"/>
                <a:gd name="connsiteY345" fmla="*/ 306936 h 999165"/>
                <a:gd name="connsiteX346" fmla="*/ 108039 w 691361"/>
                <a:gd name="connsiteY346" fmla="*/ 334500 h 999165"/>
                <a:gd name="connsiteX347" fmla="*/ 92606 w 691361"/>
                <a:gd name="connsiteY347" fmla="*/ 372297 h 999165"/>
                <a:gd name="connsiteX348" fmla="*/ 72469 w 691361"/>
                <a:gd name="connsiteY348" fmla="*/ 427591 h 999165"/>
                <a:gd name="connsiteX349" fmla="*/ 69333 w 691361"/>
                <a:gd name="connsiteY349" fmla="*/ 440877 h 999165"/>
                <a:gd name="connsiteX350" fmla="*/ 44988 w 691361"/>
                <a:gd name="connsiteY350" fmla="*/ 521176 h 999165"/>
                <a:gd name="connsiteX351" fmla="*/ 40532 w 691361"/>
                <a:gd name="connsiteY351" fmla="*/ 550804 h 999165"/>
                <a:gd name="connsiteX352" fmla="*/ 45153 w 691361"/>
                <a:gd name="connsiteY352" fmla="*/ 558231 h 999165"/>
                <a:gd name="connsiteX353" fmla="*/ 50682 w 691361"/>
                <a:gd name="connsiteY353" fmla="*/ 555425 h 999165"/>
                <a:gd name="connsiteX354" fmla="*/ 56047 w 691361"/>
                <a:gd name="connsiteY354" fmla="*/ 537434 h 999165"/>
                <a:gd name="connsiteX355" fmla="*/ 65124 w 691361"/>
                <a:gd name="connsiteY355" fmla="*/ 491714 h 999165"/>
                <a:gd name="connsiteX356" fmla="*/ 77256 w 691361"/>
                <a:gd name="connsiteY356" fmla="*/ 458703 h 999165"/>
                <a:gd name="connsiteX357" fmla="*/ 88892 w 691361"/>
                <a:gd name="connsiteY357" fmla="*/ 431552 h 999165"/>
                <a:gd name="connsiteX358" fmla="*/ 117942 w 691361"/>
                <a:gd name="connsiteY358" fmla="*/ 376341 h 999165"/>
                <a:gd name="connsiteX359" fmla="*/ 133622 w 691361"/>
                <a:gd name="connsiteY359" fmla="*/ 344898 h 999165"/>
                <a:gd name="connsiteX360" fmla="*/ 145506 w 691361"/>
                <a:gd name="connsiteY360" fmla="*/ 321708 h 999165"/>
                <a:gd name="connsiteX361" fmla="*/ 156152 w 691361"/>
                <a:gd name="connsiteY361" fmla="*/ 307844 h 999165"/>
                <a:gd name="connsiteX362" fmla="*/ 157885 w 691361"/>
                <a:gd name="connsiteY362" fmla="*/ 298518 h 999165"/>
                <a:gd name="connsiteX363" fmla="*/ 145671 w 691361"/>
                <a:gd name="connsiteY363" fmla="*/ 300747 h 999165"/>
                <a:gd name="connsiteX364" fmla="*/ 137336 w 691361"/>
                <a:gd name="connsiteY364" fmla="*/ 321213 h 999165"/>
                <a:gd name="connsiteX365" fmla="*/ 127020 w 691361"/>
                <a:gd name="connsiteY365" fmla="*/ 344486 h 999165"/>
                <a:gd name="connsiteX366" fmla="*/ 102014 w 691361"/>
                <a:gd name="connsiteY366" fmla="*/ 391031 h 999165"/>
                <a:gd name="connsiteX367" fmla="*/ 80310 w 691361"/>
                <a:gd name="connsiteY367" fmla="*/ 432790 h 999165"/>
                <a:gd name="connsiteX368" fmla="*/ 78329 w 691361"/>
                <a:gd name="connsiteY368" fmla="*/ 435596 h 999165"/>
                <a:gd name="connsiteX369" fmla="*/ 78329 w 691361"/>
                <a:gd name="connsiteY369" fmla="*/ 431469 h 999165"/>
                <a:gd name="connsiteX370" fmla="*/ 87572 w 691361"/>
                <a:gd name="connsiteY370" fmla="*/ 405226 h 999165"/>
                <a:gd name="connsiteX371" fmla="*/ 102179 w 691361"/>
                <a:gd name="connsiteY371" fmla="*/ 368336 h 999165"/>
                <a:gd name="connsiteX372" fmla="*/ 114641 w 691361"/>
                <a:gd name="connsiteY372" fmla="*/ 342258 h 999165"/>
                <a:gd name="connsiteX373" fmla="*/ 122646 w 691361"/>
                <a:gd name="connsiteY373" fmla="*/ 327238 h 999165"/>
                <a:gd name="connsiteX374" fmla="*/ 131229 w 691361"/>
                <a:gd name="connsiteY374" fmla="*/ 310567 h 999165"/>
                <a:gd name="connsiteX375" fmla="*/ 142122 w 691361"/>
                <a:gd name="connsiteY375" fmla="*/ 293071 h 999165"/>
                <a:gd name="connsiteX376" fmla="*/ 161516 w 691361"/>
                <a:gd name="connsiteY376" fmla="*/ 271945 h 999165"/>
                <a:gd name="connsiteX377" fmla="*/ 191143 w 691361"/>
                <a:gd name="connsiteY377" fmla="*/ 264022 h 999165"/>
                <a:gd name="connsiteX378" fmla="*/ 229023 w 691361"/>
                <a:gd name="connsiteY378" fmla="*/ 254119 h 999165"/>
                <a:gd name="connsiteX379" fmla="*/ 236781 w 691361"/>
                <a:gd name="connsiteY379" fmla="*/ 245783 h 99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691361" h="999165">
                  <a:moveTo>
                    <a:pt x="691340" y="654458"/>
                  </a:moveTo>
                  <a:cubicBezTo>
                    <a:pt x="691505" y="660895"/>
                    <a:pt x="690680" y="667332"/>
                    <a:pt x="690350" y="673851"/>
                  </a:cubicBezTo>
                  <a:cubicBezTo>
                    <a:pt x="689937" y="679876"/>
                    <a:pt x="688947" y="685983"/>
                    <a:pt x="689359" y="691925"/>
                  </a:cubicBezTo>
                  <a:cubicBezTo>
                    <a:pt x="689937" y="700095"/>
                    <a:pt x="687626" y="706780"/>
                    <a:pt x="683005" y="712722"/>
                  </a:cubicBezTo>
                  <a:cubicBezTo>
                    <a:pt x="674669" y="723450"/>
                    <a:pt x="666252" y="734096"/>
                    <a:pt x="657999" y="744990"/>
                  </a:cubicBezTo>
                  <a:cubicBezTo>
                    <a:pt x="656101" y="747466"/>
                    <a:pt x="654946" y="750602"/>
                    <a:pt x="653460" y="753490"/>
                  </a:cubicBezTo>
                  <a:cubicBezTo>
                    <a:pt x="647023" y="766282"/>
                    <a:pt x="640421" y="779073"/>
                    <a:pt x="634149" y="791948"/>
                  </a:cubicBezTo>
                  <a:cubicBezTo>
                    <a:pt x="631508" y="797312"/>
                    <a:pt x="629610" y="803171"/>
                    <a:pt x="626804" y="808453"/>
                  </a:cubicBezTo>
                  <a:cubicBezTo>
                    <a:pt x="620697" y="820007"/>
                    <a:pt x="613847" y="831148"/>
                    <a:pt x="607988" y="842867"/>
                  </a:cubicBezTo>
                  <a:cubicBezTo>
                    <a:pt x="602046" y="854751"/>
                    <a:pt x="592225" y="862096"/>
                    <a:pt x="583312" y="870596"/>
                  </a:cubicBezTo>
                  <a:cubicBezTo>
                    <a:pt x="581826" y="871999"/>
                    <a:pt x="579433" y="872412"/>
                    <a:pt x="577453" y="872989"/>
                  </a:cubicBezTo>
                  <a:cubicBezTo>
                    <a:pt x="572749" y="874392"/>
                    <a:pt x="571511" y="876703"/>
                    <a:pt x="573904" y="881572"/>
                  </a:cubicBezTo>
                  <a:cubicBezTo>
                    <a:pt x="581744" y="897170"/>
                    <a:pt x="590327" y="912190"/>
                    <a:pt x="605099" y="921103"/>
                  </a:cubicBezTo>
                  <a:cubicBezTo>
                    <a:pt x="610876" y="924569"/>
                    <a:pt x="617561" y="926384"/>
                    <a:pt x="623668" y="929190"/>
                  </a:cubicBezTo>
                  <a:cubicBezTo>
                    <a:pt x="625896" y="930181"/>
                    <a:pt x="627711" y="932161"/>
                    <a:pt x="629775" y="933647"/>
                  </a:cubicBezTo>
                  <a:cubicBezTo>
                    <a:pt x="628702" y="934967"/>
                    <a:pt x="627877" y="937030"/>
                    <a:pt x="626556" y="937443"/>
                  </a:cubicBezTo>
                  <a:cubicBezTo>
                    <a:pt x="623750" y="938351"/>
                    <a:pt x="619872" y="939919"/>
                    <a:pt x="617891" y="938598"/>
                  </a:cubicBezTo>
                  <a:cubicBezTo>
                    <a:pt x="608070" y="932079"/>
                    <a:pt x="598992" y="924404"/>
                    <a:pt x="589171" y="917884"/>
                  </a:cubicBezTo>
                  <a:cubicBezTo>
                    <a:pt x="584962" y="915078"/>
                    <a:pt x="580754" y="912355"/>
                    <a:pt x="576462" y="909714"/>
                  </a:cubicBezTo>
                  <a:cubicBezTo>
                    <a:pt x="569613" y="905505"/>
                    <a:pt x="562763" y="901544"/>
                    <a:pt x="555748" y="897747"/>
                  </a:cubicBezTo>
                  <a:cubicBezTo>
                    <a:pt x="551704" y="895519"/>
                    <a:pt x="546175" y="894364"/>
                    <a:pt x="542461" y="899315"/>
                  </a:cubicBezTo>
                  <a:cubicBezTo>
                    <a:pt x="541388" y="900801"/>
                    <a:pt x="541388" y="904927"/>
                    <a:pt x="542461" y="906248"/>
                  </a:cubicBezTo>
                  <a:cubicBezTo>
                    <a:pt x="544607" y="908641"/>
                    <a:pt x="547661" y="910539"/>
                    <a:pt x="550631" y="911447"/>
                  </a:cubicBezTo>
                  <a:cubicBezTo>
                    <a:pt x="558472" y="913840"/>
                    <a:pt x="565734" y="917224"/>
                    <a:pt x="572666" y="921515"/>
                  </a:cubicBezTo>
                  <a:cubicBezTo>
                    <a:pt x="576792" y="924074"/>
                    <a:pt x="580836" y="926962"/>
                    <a:pt x="584715" y="930098"/>
                  </a:cubicBezTo>
                  <a:cubicBezTo>
                    <a:pt x="589171" y="933729"/>
                    <a:pt x="594619" y="935957"/>
                    <a:pt x="599570" y="939011"/>
                  </a:cubicBezTo>
                  <a:cubicBezTo>
                    <a:pt x="600643" y="939671"/>
                    <a:pt x="601468" y="940992"/>
                    <a:pt x="602376" y="942064"/>
                  </a:cubicBezTo>
                  <a:cubicBezTo>
                    <a:pt x="601138" y="942725"/>
                    <a:pt x="599735" y="944045"/>
                    <a:pt x="598580" y="943880"/>
                  </a:cubicBezTo>
                  <a:cubicBezTo>
                    <a:pt x="581001" y="940496"/>
                    <a:pt x="562928" y="939011"/>
                    <a:pt x="546093" y="931831"/>
                  </a:cubicBezTo>
                  <a:cubicBezTo>
                    <a:pt x="543121" y="930593"/>
                    <a:pt x="540150" y="929520"/>
                    <a:pt x="537179" y="928282"/>
                  </a:cubicBezTo>
                  <a:cubicBezTo>
                    <a:pt x="532805" y="926549"/>
                    <a:pt x="528844" y="928035"/>
                    <a:pt x="527276" y="932244"/>
                  </a:cubicBezTo>
                  <a:cubicBezTo>
                    <a:pt x="525708" y="936370"/>
                    <a:pt x="528019" y="940001"/>
                    <a:pt x="532228" y="941487"/>
                  </a:cubicBezTo>
                  <a:cubicBezTo>
                    <a:pt x="538335" y="943550"/>
                    <a:pt x="544277" y="945943"/>
                    <a:pt x="550466" y="947594"/>
                  </a:cubicBezTo>
                  <a:cubicBezTo>
                    <a:pt x="558472" y="949657"/>
                    <a:pt x="566559" y="951307"/>
                    <a:pt x="574729" y="952875"/>
                  </a:cubicBezTo>
                  <a:cubicBezTo>
                    <a:pt x="579351" y="953783"/>
                    <a:pt x="584055" y="954691"/>
                    <a:pt x="588759" y="955021"/>
                  </a:cubicBezTo>
                  <a:cubicBezTo>
                    <a:pt x="594123" y="955434"/>
                    <a:pt x="599570" y="954856"/>
                    <a:pt x="604934" y="955269"/>
                  </a:cubicBezTo>
                  <a:cubicBezTo>
                    <a:pt x="606750" y="955434"/>
                    <a:pt x="608400" y="957002"/>
                    <a:pt x="610134" y="957992"/>
                  </a:cubicBezTo>
                  <a:cubicBezTo>
                    <a:pt x="608896" y="959148"/>
                    <a:pt x="607657" y="960385"/>
                    <a:pt x="606337" y="961458"/>
                  </a:cubicBezTo>
                  <a:cubicBezTo>
                    <a:pt x="591978" y="972847"/>
                    <a:pt x="574894" y="978211"/>
                    <a:pt x="558719" y="984978"/>
                  </a:cubicBezTo>
                  <a:cubicBezTo>
                    <a:pt x="545680" y="990343"/>
                    <a:pt x="530825" y="993891"/>
                    <a:pt x="516135" y="987702"/>
                  </a:cubicBezTo>
                  <a:cubicBezTo>
                    <a:pt x="512999" y="986381"/>
                    <a:pt x="509285" y="986629"/>
                    <a:pt x="505819" y="986299"/>
                  </a:cubicBezTo>
                  <a:cubicBezTo>
                    <a:pt x="497731" y="985391"/>
                    <a:pt x="489644" y="983741"/>
                    <a:pt x="481639" y="983988"/>
                  </a:cubicBezTo>
                  <a:cubicBezTo>
                    <a:pt x="471653" y="984401"/>
                    <a:pt x="461750" y="986381"/>
                    <a:pt x="451764" y="987949"/>
                  </a:cubicBezTo>
                  <a:cubicBezTo>
                    <a:pt x="446482" y="988775"/>
                    <a:pt x="441200" y="990260"/>
                    <a:pt x="435836" y="991168"/>
                  </a:cubicBezTo>
                  <a:cubicBezTo>
                    <a:pt x="435094" y="991333"/>
                    <a:pt x="433360" y="989435"/>
                    <a:pt x="433360" y="989435"/>
                  </a:cubicBezTo>
                  <a:cubicBezTo>
                    <a:pt x="438807" y="979697"/>
                    <a:pt x="430967" y="972765"/>
                    <a:pt x="428739" y="964842"/>
                  </a:cubicBezTo>
                  <a:cubicBezTo>
                    <a:pt x="423870" y="947594"/>
                    <a:pt x="423210" y="929933"/>
                    <a:pt x="424448" y="912355"/>
                  </a:cubicBezTo>
                  <a:cubicBezTo>
                    <a:pt x="424778" y="908228"/>
                    <a:pt x="429151" y="903524"/>
                    <a:pt x="432700" y="900801"/>
                  </a:cubicBezTo>
                  <a:cubicBezTo>
                    <a:pt x="447390" y="889577"/>
                    <a:pt x="462410" y="879014"/>
                    <a:pt x="477430" y="868368"/>
                  </a:cubicBezTo>
                  <a:cubicBezTo>
                    <a:pt x="488983" y="860198"/>
                    <a:pt x="500537" y="852110"/>
                    <a:pt x="512174" y="844022"/>
                  </a:cubicBezTo>
                  <a:cubicBezTo>
                    <a:pt x="512916" y="843527"/>
                    <a:pt x="513659" y="842867"/>
                    <a:pt x="514567" y="842702"/>
                  </a:cubicBezTo>
                  <a:cubicBezTo>
                    <a:pt x="524800" y="840886"/>
                    <a:pt x="527111" y="831891"/>
                    <a:pt x="529175" y="822978"/>
                  </a:cubicBezTo>
                  <a:cubicBezTo>
                    <a:pt x="531980" y="810516"/>
                    <a:pt x="535199" y="798137"/>
                    <a:pt x="537014" y="785511"/>
                  </a:cubicBezTo>
                  <a:cubicBezTo>
                    <a:pt x="538170" y="777258"/>
                    <a:pt x="542791" y="773297"/>
                    <a:pt x="548320" y="770656"/>
                  </a:cubicBezTo>
                  <a:cubicBezTo>
                    <a:pt x="549559" y="770078"/>
                    <a:pt x="550879" y="769500"/>
                    <a:pt x="552199" y="769005"/>
                  </a:cubicBezTo>
                  <a:cubicBezTo>
                    <a:pt x="567302" y="763393"/>
                    <a:pt x="579516" y="753985"/>
                    <a:pt x="589254" y="740368"/>
                  </a:cubicBezTo>
                  <a:cubicBezTo>
                    <a:pt x="592720" y="735499"/>
                    <a:pt x="597507" y="731868"/>
                    <a:pt x="601138" y="727081"/>
                  </a:cubicBezTo>
                  <a:cubicBezTo>
                    <a:pt x="604109" y="723203"/>
                    <a:pt x="606172" y="718499"/>
                    <a:pt x="608648" y="714125"/>
                  </a:cubicBezTo>
                  <a:cubicBezTo>
                    <a:pt x="618304" y="699435"/>
                    <a:pt x="624576" y="684002"/>
                    <a:pt x="627382" y="667002"/>
                  </a:cubicBezTo>
                  <a:cubicBezTo>
                    <a:pt x="628289" y="661142"/>
                    <a:pt x="627959" y="654953"/>
                    <a:pt x="627382" y="649011"/>
                  </a:cubicBezTo>
                  <a:cubicBezTo>
                    <a:pt x="626639" y="640758"/>
                    <a:pt x="625979" y="632340"/>
                    <a:pt x="623833" y="624500"/>
                  </a:cubicBezTo>
                  <a:cubicBezTo>
                    <a:pt x="620367" y="611874"/>
                    <a:pt x="613187" y="602383"/>
                    <a:pt x="600478" y="599825"/>
                  </a:cubicBezTo>
                  <a:cubicBezTo>
                    <a:pt x="597094" y="599082"/>
                    <a:pt x="593546" y="598504"/>
                    <a:pt x="590079" y="598669"/>
                  </a:cubicBezTo>
                  <a:cubicBezTo>
                    <a:pt x="585953" y="598834"/>
                    <a:pt x="584962" y="597019"/>
                    <a:pt x="585128" y="592892"/>
                  </a:cubicBezTo>
                  <a:cubicBezTo>
                    <a:pt x="585293" y="585713"/>
                    <a:pt x="583147" y="584062"/>
                    <a:pt x="577040" y="586125"/>
                  </a:cubicBezTo>
                  <a:cubicBezTo>
                    <a:pt x="568952" y="588931"/>
                    <a:pt x="569200" y="588849"/>
                    <a:pt x="566642" y="580348"/>
                  </a:cubicBezTo>
                  <a:cubicBezTo>
                    <a:pt x="564826" y="574324"/>
                    <a:pt x="562268" y="568712"/>
                    <a:pt x="560122" y="562770"/>
                  </a:cubicBezTo>
                  <a:cubicBezTo>
                    <a:pt x="556656" y="553197"/>
                    <a:pt x="554263" y="542881"/>
                    <a:pt x="549559" y="534051"/>
                  </a:cubicBezTo>
                  <a:cubicBezTo>
                    <a:pt x="544689" y="524890"/>
                    <a:pt x="541058" y="515482"/>
                    <a:pt x="538170" y="505579"/>
                  </a:cubicBezTo>
                  <a:cubicBezTo>
                    <a:pt x="537592" y="503763"/>
                    <a:pt x="537345" y="501700"/>
                    <a:pt x="537345" y="499719"/>
                  </a:cubicBezTo>
                  <a:cubicBezTo>
                    <a:pt x="537262" y="492127"/>
                    <a:pt x="533136" y="488413"/>
                    <a:pt x="526451" y="490476"/>
                  </a:cubicBezTo>
                  <a:cubicBezTo>
                    <a:pt x="520922" y="492209"/>
                    <a:pt x="515805" y="492870"/>
                    <a:pt x="511101" y="487918"/>
                  </a:cubicBezTo>
                  <a:cubicBezTo>
                    <a:pt x="507139" y="483792"/>
                    <a:pt x="502105" y="485029"/>
                    <a:pt x="497401" y="485937"/>
                  </a:cubicBezTo>
                  <a:cubicBezTo>
                    <a:pt x="489149" y="487588"/>
                    <a:pt x="480979" y="489899"/>
                    <a:pt x="472726" y="491467"/>
                  </a:cubicBezTo>
                  <a:cubicBezTo>
                    <a:pt x="470333" y="491879"/>
                    <a:pt x="467774" y="490641"/>
                    <a:pt x="465216" y="490394"/>
                  </a:cubicBezTo>
                  <a:cubicBezTo>
                    <a:pt x="460264" y="489899"/>
                    <a:pt x="455230" y="489321"/>
                    <a:pt x="450278" y="489238"/>
                  </a:cubicBezTo>
                  <a:cubicBezTo>
                    <a:pt x="447307" y="489156"/>
                    <a:pt x="446234" y="488331"/>
                    <a:pt x="445739" y="484782"/>
                  </a:cubicBezTo>
                  <a:cubicBezTo>
                    <a:pt x="444254" y="474383"/>
                    <a:pt x="441943" y="464150"/>
                    <a:pt x="440210" y="453752"/>
                  </a:cubicBezTo>
                  <a:cubicBezTo>
                    <a:pt x="439055" y="447067"/>
                    <a:pt x="437239" y="440547"/>
                    <a:pt x="436166" y="433863"/>
                  </a:cubicBezTo>
                  <a:cubicBezTo>
                    <a:pt x="435506" y="429901"/>
                    <a:pt x="435176" y="425775"/>
                    <a:pt x="435506" y="421566"/>
                  </a:cubicBezTo>
                  <a:cubicBezTo>
                    <a:pt x="436084" y="412406"/>
                    <a:pt x="435506" y="403245"/>
                    <a:pt x="435671" y="394002"/>
                  </a:cubicBezTo>
                  <a:cubicBezTo>
                    <a:pt x="435671" y="388720"/>
                    <a:pt x="432535" y="387978"/>
                    <a:pt x="428904" y="388473"/>
                  </a:cubicBezTo>
                  <a:cubicBezTo>
                    <a:pt x="425108" y="388968"/>
                    <a:pt x="422797" y="391526"/>
                    <a:pt x="423127" y="395818"/>
                  </a:cubicBezTo>
                  <a:cubicBezTo>
                    <a:pt x="423705" y="402337"/>
                    <a:pt x="424695" y="408774"/>
                    <a:pt x="425355" y="415294"/>
                  </a:cubicBezTo>
                  <a:cubicBezTo>
                    <a:pt x="426016" y="422144"/>
                    <a:pt x="426758" y="428911"/>
                    <a:pt x="427748" y="435761"/>
                  </a:cubicBezTo>
                  <a:cubicBezTo>
                    <a:pt x="428987" y="444509"/>
                    <a:pt x="430555" y="453174"/>
                    <a:pt x="432700" y="461757"/>
                  </a:cubicBezTo>
                  <a:cubicBezTo>
                    <a:pt x="434351" y="468359"/>
                    <a:pt x="434598" y="475374"/>
                    <a:pt x="435754" y="482141"/>
                  </a:cubicBezTo>
                  <a:cubicBezTo>
                    <a:pt x="436827" y="488331"/>
                    <a:pt x="433196" y="490064"/>
                    <a:pt x="428987" y="490229"/>
                  </a:cubicBezTo>
                  <a:cubicBezTo>
                    <a:pt x="418340" y="490559"/>
                    <a:pt x="407694" y="490476"/>
                    <a:pt x="396966" y="490229"/>
                  </a:cubicBezTo>
                  <a:cubicBezTo>
                    <a:pt x="395398" y="490229"/>
                    <a:pt x="393005" y="488743"/>
                    <a:pt x="392509" y="487340"/>
                  </a:cubicBezTo>
                  <a:cubicBezTo>
                    <a:pt x="388796" y="477024"/>
                    <a:pt x="384834" y="466708"/>
                    <a:pt x="382111" y="455980"/>
                  </a:cubicBezTo>
                  <a:cubicBezTo>
                    <a:pt x="379718" y="446572"/>
                    <a:pt x="378563" y="436751"/>
                    <a:pt x="377407" y="427013"/>
                  </a:cubicBezTo>
                  <a:cubicBezTo>
                    <a:pt x="375591" y="411580"/>
                    <a:pt x="374023" y="396148"/>
                    <a:pt x="372868" y="380633"/>
                  </a:cubicBezTo>
                  <a:cubicBezTo>
                    <a:pt x="372373" y="373453"/>
                    <a:pt x="372786" y="366356"/>
                    <a:pt x="369319" y="359836"/>
                  </a:cubicBezTo>
                  <a:cubicBezTo>
                    <a:pt x="366101" y="353729"/>
                    <a:pt x="359086" y="351501"/>
                    <a:pt x="355620" y="355792"/>
                  </a:cubicBezTo>
                  <a:cubicBezTo>
                    <a:pt x="354382" y="357360"/>
                    <a:pt x="354217" y="360166"/>
                    <a:pt x="353969" y="362477"/>
                  </a:cubicBezTo>
                  <a:cubicBezTo>
                    <a:pt x="353805" y="364045"/>
                    <a:pt x="354464" y="365613"/>
                    <a:pt x="354382" y="367181"/>
                  </a:cubicBezTo>
                  <a:cubicBezTo>
                    <a:pt x="354382" y="371390"/>
                    <a:pt x="354382" y="374691"/>
                    <a:pt x="358426" y="377992"/>
                  </a:cubicBezTo>
                  <a:cubicBezTo>
                    <a:pt x="361314" y="380385"/>
                    <a:pt x="362800" y="385914"/>
                    <a:pt x="363460" y="390371"/>
                  </a:cubicBezTo>
                  <a:cubicBezTo>
                    <a:pt x="366101" y="408114"/>
                    <a:pt x="367669" y="426105"/>
                    <a:pt x="370640" y="443766"/>
                  </a:cubicBezTo>
                  <a:cubicBezTo>
                    <a:pt x="372868" y="456805"/>
                    <a:pt x="376747" y="469597"/>
                    <a:pt x="379635" y="482554"/>
                  </a:cubicBezTo>
                  <a:cubicBezTo>
                    <a:pt x="380130" y="484782"/>
                    <a:pt x="379718" y="487258"/>
                    <a:pt x="379718" y="489734"/>
                  </a:cubicBezTo>
                  <a:cubicBezTo>
                    <a:pt x="377654" y="489734"/>
                    <a:pt x="375591" y="489734"/>
                    <a:pt x="373528" y="489486"/>
                  </a:cubicBezTo>
                  <a:cubicBezTo>
                    <a:pt x="368989" y="489073"/>
                    <a:pt x="364368" y="488331"/>
                    <a:pt x="359829" y="488000"/>
                  </a:cubicBezTo>
                  <a:cubicBezTo>
                    <a:pt x="347367" y="487093"/>
                    <a:pt x="334906" y="486597"/>
                    <a:pt x="322526" y="485360"/>
                  </a:cubicBezTo>
                  <a:cubicBezTo>
                    <a:pt x="316254" y="484782"/>
                    <a:pt x="315181" y="478097"/>
                    <a:pt x="314686" y="473393"/>
                  </a:cubicBezTo>
                  <a:cubicBezTo>
                    <a:pt x="312871" y="455237"/>
                    <a:pt x="310313" y="437411"/>
                    <a:pt x="306599" y="419585"/>
                  </a:cubicBezTo>
                  <a:cubicBezTo>
                    <a:pt x="306269" y="417935"/>
                    <a:pt x="305938" y="416284"/>
                    <a:pt x="305691" y="414634"/>
                  </a:cubicBezTo>
                  <a:cubicBezTo>
                    <a:pt x="304618" y="407454"/>
                    <a:pt x="304370" y="400027"/>
                    <a:pt x="304206" y="392682"/>
                  </a:cubicBezTo>
                  <a:cubicBezTo>
                    <a:pt x="303875" y="375599"/>
                    <a:pt x="304040" y="358598"/>
                    <a:pt x="304206" y="341515"/>
                  </a:cubicBezTo>
                  <a:cubicBezTo>
                    <a:pt x="304206" y="334665"/>
                    <a:pt x="304948" y="327815"/>
                    <a:pt x="305279" y="320883"/>
                  </a:cubicBezTo>
                  <a:cubicBezTo>
                    <a:pt x="305279" y="319480"/>
                    <a:pt x="305361" y="317912"/>
                    <a:pt x="304948" y="316674"/>
                  </a:cubicBezTo>
                  <a:cubicBezTo>
                    <a:pt x="303298" y="311970"/>
                    <a:pt x="302390" y="306358"/>
                    <a:pt x="295540" y="307596"/>
                  </a:cubicBezTo>
                  <a:cubicBezTo>
                    <a:pt x="288360" y="308917"/>
                    <a:pt x="284564" y="313786"/>
                    <a:pt x="283409" y="321708"/>
                  </a:cubicBezTo>
                  <a:cubicBezTo>
                    <a:pt x="280603" y="341185"/>
                    <a:pt x="280025" y="360744"/>
                    <a:pt x="279943" y="380468"/>
                  </a:cubicBezTo>
                  <a:cubicBezTo>
                    <a:pt x="279943" y="389216"/>
                    <a:pt x="278375" y="397963"/>
                    <a:pt x="277880" y="406794"/>
                  </a:cubicBezTo>
                  <a:cubicBezTo>
                    <a:pt x="277549" y="412818"/>
                    <a:pt x="278127" y="419008"/>
                    <a:pt x="277714" y="425032"/>
                  </a:cubicBezTo>
                  <a:cubicBezTo>
                    <a:pt x="276807" y="438814"/>
                    <a:pt x="275734" y="452596"/>
                    <a:pt x="274083" y="466296"/>
                  </a:cubicBezTo>
                  <a:cubicBezTo>
                    <a:pt x="273753" y="468689"/>
                    <a:pt x="270535" y="471990"/>
                    <a:pt x="268224" y="472485"/>
                  </a:cubicBezTo>
                  <a:cubicBezTo>
                    <a:pt x="258568" y="474383"/>
                    <a:pt x="248747" y="475374"/>
                    <a:pt x="238926" y="476694"/>
                  </a:cubicBezTo>
                  <a:cubicBezTo>
                    <a:pt x="235543" y="477189"/>
                    <a:pt x="234222" y="475704"/>
                    <a:pt x="234222" y="471908"/>
                  </a:cubicBezTo>
                  <a:cubicBezTo>
                    <a:pt x="234388" y="458043"/>
                    <a:pt x="233563" y="444096"/>
                    <a:pt x="234470" y="430314"/>
                  </a:cubicBezTo>
                  <a:cubicBezTo>
                    <a:pt x="235626" y="412488"/>
                    <a:pt x="238019" y="394745"/>
                    <a:pt x="239999" y="376919"/>
                  </a:cubicBezTo>
                  <a:cubicBezTo>
                    <a:pt x="240990" y="368501"/>
                    <a:pt x="242145" y="360083"/>
                    <a:pt x="243465" y="351748"/>
                  </a:cubicBezTo>
                  <a:cubicBezTo>
                    <a:pt x="244208" y="346797"/>
                    <a:pt x="241897" y="343908"/>
                    <a:pt x="238184" y="342588"/>
                  </a:cubicBezTo>
                  <a:cubicBezTo>
                    <a:pt x="234883" y="341432"/>
                    <a:pt x="230179" y="346219"/>
                    <a:pt x="229766" y="350840"/>
                  </a:cubicBezTo>
                  <a:cubicBezTo>
                    <a:pt x="229188" y="356865"/>
                    <a:pt x="228941" y="362889"/>
                    <a:pt x="228611" y="368996"/>
                  </a:cubicBezTo>
                  <a:cubicBezTo>
                    <a:pt x="227455" y="390206"/>
                    <a:pt x="226383" y="411415"/>
                    <a:pt x="225145" y="432707"/>
                  </a:cubicBezTo>
                  <a:cubicBezTo>
                    <a:pt x="224897" y="437494"/>
                    <a:pt x="224320" y="442280"/>
                    <a:pt x="224072" y="447150"/>
                  </a:cubicBezTo>
                  <a:cubicBezTo>
                    <a:pt x="223577" y="455650"/>
                    <a:pt x="223494" y="464233"/>
                    <a:pt x="222751" y="472733"/>
                  </a:cubicBezTo>
                  <a:cubicBezTo>
                    <a:pt x="222586" y="474218"/>
                    <a:pt x="220275" y="476447"/>
                    <a:pt x="218790" y="476612"/>
                  </a:cubicBezTo>
                  <a:cubicBezTo>
                    <a:pt x="214086" y="477107"/>
                    <a:pt x="209300" y="476529"/>
                    <a:pt x="204513" y="476859"/>
                  </a:cubicBezTo>
                  <a:cubicBezTo>
                    <a:pt x="195848" y="477519"/>
                    <a:pt x="187264" y="478675"/>
                    <a:pt x="178599" y="479088"/>
                  </a:cubicBezTo>
                  <a:cubicBezTo>
                    <a:pt x="177031" y="479088"/>
                    <a:pt x="174390" y="476942"/>
                    <a:pt x="173978" y="475209"/>
                  </a:cubicBezTo>
                  <a:cubicBezTo>
                    <a:pt x="171832" y="467121"/>
                    <a:pt x="172162" y="458951"/>
                    <a:pt x="173648" y="450533"/>
                  </a:cubicBezTo>
                  <a:cubicBezTo>
                    <a:pt x="175628" y="439640"/>
                    <a:pt x="175958" y="428416"/>
                    <a:pt x="177362" y="417357"/>
                  </a:cubicBezTo>
                  <a:cubicBezTo>
                    <a:pt x="178187" y="410838"/>
                    <a:pt x="179507" y="404318"/>
                    <a:pt x="180828" y="397798"/>
                  </a:cubicBezTo>
                  <a:cubicBezTo>
                    <a:pt x="183386" y="384924"/>
                    <a:pt x="186439" y="372050"/>
                    <a:pt x="188337" y="359093"/>
                  </a:cubicBezTo>
                  <a:cubicBezTo>
                    <a:pt x="188668" y="357030"/>
                    <a:pt x="184211" y="352656"/>
                    <a:pt x="181323" y="351831"/>
                  </a:cubicBezTo>
                  <a:cubicBezTo>
                    <a:pt x="177526" y="350675"/>
                    <a:pt x="175298" y="354637"/>
                    <a:pt x="175051" y="358598"/>
                  </a:cubicBezTo>
                  <a:cubicBezTo>
                    <a:pt x="174473" y="366686"/>
                    <a:pt x="174721" y="374856"/>
                    <a:pt x="173730" y="382943"/>
                  </a:cubicBezTo>
                  <a:cubicBezTo>
                    <a:pt x="172327" y="394580"/>
                    <a:pt x="170099" y="406134"/>
                    <a:pt x="168201" y="417687"/>
                  </a:cubicBezTo>
                  <a:cubicBezTo>
                    <a:pt x="166633" y="427756"/>
                    <a:pt x="164983" y="437824"/>
                    <a:pt x="163579" y="447892"/>
                  </a:cubicBezTo>
                  <a:cubicBezTo>
                    <a:pt x="162589" y="454990"/>
                    <a:pt x="162011" y="462087"/>
                    <a:pt x="161269" y="469267"/>
                  </a:cubicBezTo>
                  <a:cubicBezTo>
                    <a:pt x="161104" y="470835"/>
                    <a:pt x="161021" y="472733"/>
                    <a:pt x="161681" y="474053"/>
                  </a:cubicBezTo>
                  <a:cubicBezTo>
                    <a:pt x="163662" y="477767"/>
                    <a:pt x="161104" y="478015"/>
                    <a:pt x="159123" y="478015"/>
                  </a:cubicBezTo>
                  <a:cubicBezTo>
                    <a:pt x="151695" y="477850"/>
                    <a:pt x="144268" y="477189"/>
                    <a:pt x="136841" y="477107"/>
                  </a:cubicBezTo>
                  <a:cubicBezTo>
                    <a:pt x="131311" y="477107"/>
                    <a:pt x="125782" y="477767"/>
                    <a:pt x="120252" y="478097"/>
                  </a:cubicBezTo>
                  <a:cubicBezTo>
                    <a:pt x="116704" y="478345"/>
                    <a:pt x="114723" y="476859"/>
                    <a:pt x="114228" y="472733"/>
                  </a:cubicBezTo>
                  <a:cubicBezTo>
                    <a:pt x="114063" y="471082"/>
                    <a:pt x="112660" y="468854"/>
                    <a:pt x="111257" y="468194"/>
                  </a:cubicBezTo>
                  <a:cubicBezTo>
                    <a:pt x="109937" y="467534"/>
                    <a:pt x="107791" y="468276"/>
                    <a:pt x="106223" y="469019"/>
                  </a:cubicBezTo>
                  <a:cubicBezTo>
                    <a:pt x="103005" y="470587"/>
                    <a:pt x="99703" y="472238"/>
                    <a:pt x="96898" y="474466"/>
                  </a:cubicBezTo>
                  <a:cubicBezTo>
                    <a:pt x="94421" y="476447"/>
                    <a:pt x="90543" y="479665"/>
                    <a:pt x="90790" y="481646"/>
                  </a:cubicBezTo>
                  <a:cubicBezTo>
                    <a:pt x="91203" y="484452"/>
                    <a:pt x="94587" y="487670"/>
                    <a:pt x="97393" y="488991"/>
                  </a:cubicBezTo>
                  <a:cubicBezTo>
                    <a:pt x="101849" y="491136"/>
                    <a:pt x="103830" y="493695"/>
                    <a:pt x="104242" y="499307"/>
                  </a:cubicBezTo>
                  <a:cubicBezTo>
                    <a:pt x="105150" y="511686"/>
                    <a:pt x="106966" y="524065"/>
                    <a:pt x="108616" y="536361"/>
                  </a:cubicBezTo>
                  <a:cubicBezTo>
                    <a:pt x="110432" y="550226"/>
                    <a:pt x="112330" y="564090"/>
                    <a:pt x="114311" y="577872"/>
                  </a:cubicBezTo>
                  <a:cubicBezTo>
                    <a:pt x="115218" y="583814"/>
                    <a:pt x="116621" y="589674"/>
                    <a:pt x="117612" y="595616"/>
                  </a:cubicBezTo>
                  <a:cubicBezTo>
                    <a:pt x="117859" y="596854"/>
                    <a:pt x="117447" y="598174"/>
                    <a:pt x="117364" y="599412"/>
                  </a:cubicBezTo>
                  <a:cubicBezTo>
                    <a:pt x="116291" y="598917"/>
                    <a:pt x="115136" y="598587"/>
                    <a:pt x="114228" y="597844"/>
                  </a:cubicBezTo>
                  <a:cubicBezTo>
                    <a:pt x="104903" y="590582"/>
                    <a:pt x="95082" y="585382"/>
                    <a:pt x="83198" y="584722"/>
                  </a:cubicBezTo>
                  <a:cubicBezTo>
                    <a:pt x="69004" y="583897"/>
                    <a:pt x="58852" y="590912"/>
                    <a:pt x="51508" y="603043"/>
                  </a:cubicBezTo>
                  <a:cubicBezTo>
                    <a:pt x="45566" y="612781"/>
                    <a:pt x="43007" y="624005"/>
                    <a:pt x="40944" y="635559"/>
                  </a:cubicBezTo>
                  <a:cubicBezTo>
                    <a:pt x="37725" y="653797"/>
                    <a:pt x="41852" y="670303"/>
                    <a:pt x="47464" y="687221"/>
                  </a:cubicBezTo>
                  <a:cubicBezTo>
                    <a:pt x="50847" y="697454"/>
                    <a:pt x="57202" y="705047"/>
                    <a:pt x="62897" y="713134"/>
                  </a:cubicBezTo>
                  <a:cubicBezTo>
                    <a:pt x="69994" y="723285"/>
                    <a:pt x="78742" y="732033"/>
                    <a:pt x="86499" y="741771"/>
                  </a:cubicBezTo>
                  <a:cubicBezTo>
                    <a:pt x="96650" y="754563"/>
                    <a:pt x="110019" y="761660"/>
                    <a:pt x="123471" y="769088"/>
                  </a:cubicBezTo>
                  <a:cubicBezTo>
                    <a:pt x="131311" y="773379"/>
                    <a:pt x="137831" y="780476"/>
                    <a:pt x="144763" y="786666"/>
                  </a:cubicBezTo>
                  <a:cubicBezTo>
                    <a:pt x="146084" y="787904"/>
                    <a:pt x="146826" y="790297"/>
                    <a:pt x="147322" y="792278"/>
                  </a:cubicBezTo>
                  <a:cubicBezTo>
                    <a:pt x="150788" y="806885"/>
                    <a:pt x="154006" y="821575"/>
                    <a:pt x="157390" y="836182"/>
                  </a:cubicBezTo>
                  <a:cubicBezTo>
                    <a:pt x="159206" y="844022"/>
                    <a:pt x="160774" y="852027"/>
                    <a:pt x="163579" y="859455"/>
                  </a:cubicBezTo>
                  <a:cubicBezTo>
                    <a:pt x="164900" y="862921"/>
                    <a:pt x="168531" y="866882"/>
                    <a:pt x="171832" y="867708"/>
                  </a:cubicBezTo>
                  <a:cubicBezTo>
                    <a:pt x="183881" y="870761"/>
                    <a:pt x="194114" y="877281"/>
                    <a:pt x="204430" y="884213"/>
                  </a:cubicBezTo>
                  <a:cubicBezTo>
                    <a:pt x="216232" y="891970"/>
                    <a:pt x="228611" y="898655"/>
                    <a:pt x="240907" y="905422"/>
                  </a:cubicBezTo>
                  <a:cubicBezTo>
                    <a:pt x="250646" y="910787"/>
                    <a:pt x="260631" y="915656"/>
                    <a:pt x="270535" y="920690"/>
                  </a:cubicBezTo>
                  <a:cubicBezTo>
                    <a:pt x="271773" y="921350"/>
                    <a:pt x="273341" y="921350"/>
                    <a:pt x="274743" y="921598"/>
                  </a:cubicBezTo>
                  <a:cubicBezTo>
                    <a:pt x="279695" y="922505"/>
                    <a:pt x="281841" y="926467"/>
                    <a:pt x="281098" y="931831"/>
                  </a:cubicBezTo>
                  <a:cubicBezTo>
                    <a:pt x="279695" y="941817"/>
                    <a:pt x="278870" y="951885"/>
                    <a:pt x="277549" y="961953"/>
                  </a:cubicBezTo>
                  <a:cubicBezTo>
                    <a:pt x="276146" y="973095"/>
                    <a:pt x="274578" y="984236"/>
                    <a:pt x="273010" y="995294"/>
                  </a:cubicBezTo>
                  <a:cubicBezTo>
                    <a:pt x="272103" y="1001319"/>
                    <a:pt x="267646" y="998513"/>
                    <a:pt x="264840" y="998513"/>
                  </a:cubicBezTo>
                  <a:cubicBezTo>
                    <a:pt x="256175" y="998513"/>
                    <a:pt x="247510" y="997935"/>
                    <a:pt x="238844" y="997358"/>
                  </a:cubicBezTo>
                  <a:cubicBezTo>
                    <a:pt x="235378" y="997110"/>
                    <a:pt x="231912" y="996120"/>
                    <a:pt x="228446" y="996202"/>
                  </a:cubicBezTo>
                  <a:cubicBezTo>
                    <a:pt x="220440" y="996367"/>
                    <a:pt x="212436" y="996697"/>
                    <a:pt x="204348" y="997027"/>
                  </a:cubicBezTo>
                  <a:lnTo>
                    <a:pt x="204183" y="987784"/>
                  </a:lnTo>
                  <a:cubicBezTo>
                    <a:pt x="205586" y="987784"/>
                    <a:pt x="206823" y="987537"/>
                    <a:pt x="207401" y="986877"/>
                  </a:cubicBezTo>
                  <a:cubicBezTo>
                    <a:pt x="209052" y="984566"/>
                    <a:pt x="210207" y="980605"/>
                    <a:pt x="209547" y="977881"/>
                  </a:cubicBezTo>
                  <a:cubicBezTo>
                    <a:pt x="209052" y="975653"/>
                    <a:pt x="205668" y="972930"/>
                    <a:pt x="203440" y="972682"/>
                  </a:cubicBezTo>
                  <a:cubicBezTo>
                    <a:pt x="181653" y="970866"/>
                    <a:pt x="160774" y="964759"/>
                    <a:pt x="140307" y="956754"/>
                  </a:cubicBezTo>
                  <a:cubicBezTo>
                    <a:pt x="134860" y="954609"/>
                    <a:pt x="129331" y="952463"/>
                    <a:pt x="124049" y="949987"/>
                  </a:cubicBezTo>
                  <a:cubicBezTo>
                    <a:pt x="122729" y="949409"/>
                    <a:pt x="122068" y="947264"/>
                    <a:pt x="121078" y="945861"/>
                  </a:cubicBezTo>
                  <a:cubicBezTo>
                    <a:pt x="122316" y="945200"/>
                    <a:pt x="123636" y="943880"/>
                    <a:pt x="124792" y="943963"/>
                  </a:cubicBezTo>
                  <a:cubicBezTo>
                    <a:pt x="131311" y="944540"/>
                    <a:pt x="138079" y="946933"/>
                    <a:pt x="144351" y="945943"/>
                  </a:cubicBezTo>
                  <a:cubicBezTo>
                    <a:pt x="152190" y="944705"/>
                    <a:pt x="155987" y="951060"/>
                    <a:pt x="161433" y="954031"/>
                  </a:cubicBezTo>
                  <a:cubicBezTo>
                    <a:pt x="165725" y="956259"/>
                    <a:pt x="167293" y="954031"/>
                    <a:pt x="167706" y="950730"/>
                  </a:cubicBezTo>
                  <a:cubicBezTo>
                    <a:pt x="168201" y="946026"/>
                    <a:pt x="170429" y="945035"/>
                    <a:pt x="174143" y="945118"/>
                  </a:cubicBezTo>
                  <a:cubicBezTo>
                    <a:pt x="178930" y="945283"/>
                    <a:pt x="183716" y="945531"/>
                    <a:pt x="188420" y="944953"/>
                  </a:cubicBezTo>
                  <a:cubicBezTo>
                    <a:pt x="190401" y="944705"/>
                    <a:pt x="193372" y="943137"/>
                    <a:pt x="193949" y="941404"/>
                  </a:cubicBezTo>
                  <a:cubicBezTo>
                    <a:pt x="195187" y="937856"/>
                    <a:pt x="195105" y="933729"/>
                    <a:pt x="195517" y="929850"/>
                  </a:cubicBezTo>
                  <a:cubicBezTo>
                    <a:pt x="192712" y="929603"/>
                    <a:pt x="189823" y="928613"/>
                    <a:pt x="187100" y="929108"/>
                  </a:cubicBezTo>
                  <a:cubicBezTo>
                    <a:pt x="180085" y="930346"/>
                    <a:pt x="173153" y="932491"/>
                    <a:pt x="166138" y="933812"/>
                  </a:cubicBezTo>
                  <a:cubicBezTo>
                    <a:pt x="164487" y="934142"/>
                    <a:pt x="162342" y="932821"/>
                    <a:pt x="160774" y="931666"/>
                  </a:cubicBezTo>
                  <a:cubicBezTo>
                    <a:pt x="148890" y="923413"/>
                    <a:pt x="136923" y="915161"/>
                    <a:pt x="125204" y="906495"/>
                  </a:cubicBezTo>
                  <a:cubicBezTo>
                    <a:pt x="116126" y="899728"/>
                    <a:pt x="107461" y="892136"/>
                    <a:pt x="98466" y="885203"/>
                  </a:cubicBezTo>
                  <a:cubicBezTo>
                    <a:pt x="89800" y="878519"/>
                    <a:pt x="81052" y="871999"/>
                    <a:pt x="72222" y="865644"/>
                  </a:cubicBezTo>
                  <a:cubicBezTo>
                    <a:pt x="60998" y="857474"/>
                    <a:pt x="54231" y="846333"/>
                    <a:pt x="52498" y="831643"/>
                  </a:cubicBezTo>
                  <a:cubicBezTo>
                    <a:pt x="51755" y="825124"/>
                    <a:pt x="51673" y="818439"/>
                    <a:pt x="50518" y="812002"/>
                  </a:cubicBezTo>
                  <a:cubicBezTo>
                    <a:pt x="48949" y="803666"/>
                    <a:pt x="46309" y="795661"/>
                    <a:pt x="44575" y="787409"/>
                  </a:cubicBezTo>
                  <a:cubicBezTo>
                    <a:pt x="42760" y="778826"/>
                    <a:pt x="41769" y="770078"/>
                    <a:pt x="39871" y="761578"/>
                  </a:cubicBezTo>
                  <a:cubicBezTo>
                    <a:pt x="37891" y="752582"/>
                    <a:pt x="35993" y="743504"/>
                    <a:pt x="32939" y="734839"/>
                  </a:cubicBezTo>
                  <a:cubicBezTo>
                    <a:pt x="26007" y="715032"/>
                    <a:pt x="17837" y="695639"/>
                    <a:pt x="11235" y="675667"/>
                  </a:cubicBezTo>
                  <a:cubicBezTo>
                    <a:pt x="6943" y="662545"/>
                    <a:pt x="4797" y="648763"/>
                    <a:pt x="4302" y="634569"/>
                  </a:cubicBezTo>
                  <a:cubicBezTo>
                    <a:pt x="3807" y="621777"/>
                    <a:pt x="1166" y="609068"/>
                    <a:pt x="93" y="596193"/>
                  </a:cubicBezTo>
                  <a:cubicBezTo>
                    <a:pt x="-319" y="591077"/>
                    <a:pt x="753" y="585795"/>
                    <a:pt x="1083" y="580596"/>
                  </a:cubicBezTo>
                  <a:cubicBezTo>
                    <a:pt x="1909" y="568299"/>
                    <a:pt x="2734" y="556003"/>
                    <a:pt x="3312" y="543706"/>
                  </a:cubicBezTo>
                  <a:cubicBezTo>
                    <a:pt x="4219" y="524973"/>
                    <a:pt x="3724" y="506156"/>
                    <a:pt x="6035" y="487670"/>
                  </a:cubicBezTo>
                  <a:cubicBezTo>
                    <a:pt x="7686" y="473888"/>
                    <a:pt x="12555" y="460519"/>
                    <a:pt x="16351" y="447067"/>
                  </a:cubicBezTo>
                  <a:cubicBezTo>
                    <a:pt x="19982" y="434028"/>
                    <a:pt x="25264" y="421731"/>
                    <a:pt x="30958" y="409517"/>
                  </a:cubicBezTo>
                  <a:cubicBezTo>
                    <a:pt x="38303" y="393672"/>
                    <a:pt x="43832" y="376836"/>
                    <a:pt x="50187" y="360414"/>
                  </a:cubicBezTo>
                  <a:cubicBezTo>
                    <a:pt x="52250" y="355132"/>
                    <a:pt x="55056" y="350180"/>
                    <a:pt x="56954" y="344816"/>
                  </a:cubicBezTo>
                  <a:cubicBezTo>
                    <a:pt x="59430" y="337471"/>
                    <a:pt x="61493" y="329879"/>
                    <a:pt x="63474" y="322286"/>
                  </a:cubicBezTo>
                  <a:cubicBezTo>
                    <a:pt x="69004" y="301324"/>
                    <a:pt x="78246" y="282425"/>
                    <a:pt x="88892" y="264104"/>
                  </a:cubicBezTo>
                  <a:cubicBezTo>
                    <a:pt x="98301" y="248012"/>
                    <a:pt x="106636" y="231176"/>
                    <a:pt x="115631" y="214671"/>
                  </a:cubicBezTo>
                  <a:cubicBezTo>
                    <a:pt x="118767" y="208976"/>
                    <a:pt x="122398" y="203695"/>
                    <a:pt x="125534" y="198000"/>
                  </a:cubicBezTo>
                  <a:cubicBezTo>
                    <a:pt x="132467" y="185456"/>
                    <a:pt x="139647" y="172912"/>
                    <a:pt x="146084" y="160038"/>
                  </a:cubicBezTo>
                  <a:cubicBezTo>
                    <a:pt x="155904" y="140314"/>
                    <a:pt x="164983" y="120012"/>
                    <a:pt x="174803" y="100371"/>
                  </a:cubicBezTo>
                  <a:cubicBezTo>
                    <a:pt x="179920" y="90137"/>
                    <a:pt x="185862" y="80399"/>
                    <a:pt x="192051" y="70909"/>
                  </a:cubicBezTo>
                  <a:cubicBezTo>
                    <a:pt x="196673" y="63729"/>
                    <a:pt x="202037" y="57044"/>
                    <a:pt x="207401" y="50524"/>
                  </a:cubicBezTo>
                  <a:cubicBezTo>
                    <a:pt x="208969" y="48626"/>
                    <a:pt x="211610" y="47058"/>
                    <a:pt x="213921" y="46893"/>
                  </a:cubicBezTo>
                  <a:cubicBezTo>
                    <a:pt x="225557" y="46150"/>
                    <a:pt x="237358" y="44582"/>
                    <a:pt x="248830" y="45903"/>
                  </a:cubicBezTo>
                  <a:cubicBezTo>
                    <a:pt x="259228" y="47058"/>
                    <a:pt x="269462" y="51432"/>
                    <a:pt x="279612" y="54816"/>
                  </a:cubicBezTo>
                  <a:cubicBezTo>
                    <a:pt x="281675" y="55559"/>
                    <a:pt x="283161" y="58364"/>
                    <a:pt x="284894" y="60345"/>
                  </a:cubicBezTo>
                  <a:cubicBezTo>
                    <a:pt x="288443" y="64471"/>
                    <a:pt x="292982" y="65957"/>
                    <a:pt x="297273" y="62903"/>
                  </a:cubicBezTo>
                  <a:cubicBezTo>
                    <a:pt x="301070" y="60180"/>
                    <a:pt x="306929" y="55641"/>
                    <a:pt x="306764" y="52257"/>
                  </a:cubicBezTo>
                  <a:cubicBezTo>
                    <a:pt x="306186" y="42354"/>
                    <a:pt x="312045" y="38888"/>
                    <a:pt x="317740" y="34844"/>
                  </a:cubicBezTo>
                  <a:cubicBezTo>
                    <a:pt x="327891" y="27664"/>
                    <a:pt x="337959" y="20072"/>
                    <a:pt x="348605" y="13882"/>
                  </a:cubicBezTo>
                  <a:cubicBezTo>
                    <a:pt x="357848" y="8518"/>
                    <a:pt x="367834" y="4474"/>
                    <a:pt x="377820" y="761"/>
                  </a:cubicBezTo>
                  <a:cubicBezTo>
                    <a:pt x="381203" y="-477"/>
                    <a:pt x="385907" y="-147"/>
                    <a:pt x="389208" y="1338"/>
                  </a:cubicBezTo>
                  <a:cubicBezTo>
                    <a:pt x="402908" y="7610"/>
                    <a:pt x="413719" y="18669"/>
                    <a:pt x="425108" y="28737"/>
                  </a:cubicBezTo>
                  <a:cubicBezTo>
                    <a:pt x="432783" y="35587"/>
                    <a:pt x="441035" y="41611"/>
                    <a:pt x="449288" y="47718"/>
                  </a:cubicBezTo>
                  <a:cubicBezTo>
                    <a:pt x="461750" y="56962"/>
                    <a:pt x="474129" y="66287"/>
                    <a:pt x="486920" y="74870"/>
                  </a:cubicBezTo>
                  <a:cubicBezTo>
                    <a:pt x="494843" y="80234"/>
                    <a:pt x="503674" y="83948"/>
                    <a:pt x="511761" y="89147"/>
                  </a:cubicBezTo>
                  <a:cubicBezTo>
                    <a:pt x="529009" y="100288"/>
                    <a:pt x="546588" y="110934"/>
                    <a:pt x="560865" y="126779"/>
                  </a:cubicBezTo>
                  <a:cubicBezTo>
                    <a:pt x="569283" y="136105"/>
                    <a:pt x="574647" y="147411"/>
                    <a:pt x="580506" y="158387"/>
                  </a:cubicBezTo>
                  <a:cubicBezTo>
                    <a:pt x="586118" y="168868"/>
                    <a:pt x="592060" y="179267"/>
                    <a:pt x="596104" y="190490"/>
                  </a:cubicBezTo>
                  <a:cubicBezTo>
                    <a:pt x="602623" y="208481"/>
                    <a:pt x="607575" y="227132"/>
                    <a:pt x="613517" y="245371"/>
                  </a:cubicBezTo>
                  <a:cubicBezTo>
                    <a:pt x="616075" y="253293"/>
                    <a:pt x="618799" y="261381"/>
                    <a:pt x="622760" y="268478"/>
                  </a:cubicBezTo>
                  <a:cubicBezTo>
                    <a:pt x="631261" y="284076"/>
                    <a:pt x="633159" y="301902"/>
                    <a:pt x="638605" y="318572"/>
                  </a:cubicBezTo>
                  <a:cubicBezTo>
                    <a:pt x="641411" y="327238"/>
                    <a:pt x="643309" y="336398"/>
                    <a:pt x="647023" y="344568"/>
                  </a:cubicBezTo>
                  <a:cubicBezTo>
                    <a:pt x="653047" y="357855"/>
                    <a:pt x="656596" y="371390"/>
                    <a:pt x="658329" y="386162"/>
                  </a:cubicBezTo>
                  <a:cubicBezTo>
                    <a:pt x="660310" y="403823"/>
                    <a:pt x="663033" y="421566"/>
                    <a:pt x="669883" y="437989"/>
                  </a:cubicBezTo>
                  <a:cubicBezTo>
                    <a:pt x="674587" y="449295"/>
                    <a:pt x="675082" y="461427"/>
                    <a:pt x="676568" y="473558"/>
                  </a:cubicBezTo>
                  <a:cubicBezTo>
                    <a:pt x="678548" y="489899"/>
                    <a:pt x="682262" y="506074"/>
                    <a:pt x="685728" y="522167"/>
                  </a:cubicBezTo>
                  <a:cubicBezTo>
                    <a:pt x="687709" y="531162"/>
                    <a:pt x="690350" y="539910"/>
                    <a:pt x="690185" y="549401"/>
                  </a:cubicBezTo>
                  <a:cubicBezTo>
                    <a:pt x="689937" y="563348"/>
                    <a:pt x="691257" y="577212"/>
                    <a:pt x="691010" y="591159"/>
                  </a:cubicBezTo>
                  <a:cubicBezTo>
                    <a:pt x="690845" y="603868"/>
                    <a:pt x="689194" y="616578"/>
                    <a:pt x="689030" y="629287"/>
                  </a:cubicBezTo>
                  <a:cubicBezTo>
                    <a:pt x="688947" y="637622"/>
                    <a:pt x="690762" y="645957"/>
                    <a:pt x="691010" y="654375"/>
                  </a:cubicBezTo>
                  <a:close/>
                  <a:moveTo>
                    <a:pt x="622925" y="577955"/>
                  </a:moveTo>
                  <a:cubicBezTo>
                    <a:pt x="625401" y="574159"/>
                    <a:pt x="625484" y="570280"/>
                    <a:pt x="625318" y="565658"/>
                  </a:cubicBezTo>
                  <a:cubicBezTo>
                    <a:pt x="624576" y="545852"/>
                    <a:pt x="624658" y="526128"/>
                    <a:pt x="623916" y="506321"/>
                  </a:cubicBezTo>
                  <a:cubicBezTo>
                    <a:pt x="623420" y="493200"/>
                    <a:pt x="619377" y="480903"/>
                    <a:pt x="615002" y="468772"/>
                  </a:cubicBezTo>
                  <a:cubicBezTo>
                    <a:pt x="611124" y="458126"/>
                    <a:pt x="607493" y="447315"/>
                    <a:pt x="603449" y="436751"/>
                  </a:cubicBezTo>
                  <a:cubicBezTo>
                    <a:pt x="599735" y="427261"/>
                    <a:pt x="596021" y="417687"/>
                    <a:pt x="591482" y="408609"/>
                  </a:cubicBezTo>
                  <a:cubicBezTo>
                    <a:pt x="585045" y="395570"/>
                    <a:pt x="577948" y="382778"/>
                    <a:pt x="570933" y="369987"/>
                  </a:cubicBezTo>
                  <a:cubicBezTo>
                    <a:pt x="566064" y="361156"/>
                    <a:pt x="561277" y="352326"/>
                    <a:pt x="555996" y="343826"/>
                  </a:cubicBezTo>
                  <a:cubicBezTo>
                    <a:pt x="549146" y="332932"/>
                    <a:pt x="541966" y="322369"/>
                    <a:pt x="534621" y="311805"/>
                  </a:cubicBezTo>
                  <a:cubicBezTo>
                    <a:pt x="528432" y="302975"/>
                    <a:pt x="521747" y="294392"/>
                    <a:pt x="515310" y="285727"/>
                  </a:cubicBezTo>
                  <a:cubicBezTo>
                    <a:pt x="505076" y="272110"/>
                    <a:pt x="494926" y="258575"/>
                    <a:pt x="484445" y="244628"/>
                  </a:cubicBezTo>
                  <a:cubicBezTo>
                    <a:pt x="482959" y="242978"/>
                    <a:pt x="481639" y="241740"/>
                    <a:pt x="480566" y="240337"/>
                  </a:cubicBezTo>
                  <a:cubicBezTo>
                    <a:pt x="472478" y="230433"/>
                    <a:pt x="470250" y="229856"/>
                    <a:pt x="460264" y="237118"/>
                  </a:cubicBezTo>
                  <a:cubicBezTo>
                    <a:pt x="457211" y="239346"/>
                    <a:pt x="455973" y="244546"/>
                    <a:pt x="453992" y="248342"/>
                  </a:cubicBezTo>
                  <a:cubicBezTo>
                    <a:pt x="456550" y="249910"/>
                    <a:pt x="459274" y="251313"/>
                    <a:pt x="461750" y="253046"/>
                  </a:cubicBezTo>
                  <a:cubicBezTo>
                    <a:pt x="464225" y="254696"/>
                    <a:pt x="467361" y="256182"/>
                    <a:pt x="468599" y="258658"/>
                  </a:cubicBezTo>
                  <a:cubicBezTo>
                    <a:pt x="472148" y="265425"/>
                    <a:pt x="475202" y="272687"/>
                    <a:pt x="477925" y="279867"/>
                  </a:cubicBezTo>
                  <a:cubicBezTo>
                    <a:pt x="483785" y="295135"/>
                    <a:pt x="486343" y="311392"/>
                    <a:pt x="489396" y="327485"/>
                  </a:cubicBezTo>
                  <a:cubicBezTo>
                    <a:pt x="490799" y="335078"/>
                    <a:pt x="492533" y="342670"/>
                    <a:pt x="493935" y="350263"/>
                  </a:cubicBezTo>
                  <a:cubicBezTo>
                    <a:pt x="496659" y="364788"/>
                    <a:pt x="498722" y="379477"/>
                    <a:pt x="502188" y="393837"/>
                  </a:cubicBezTo>
                  <a:cubicBezTo>
                    <a:pt x="504334" y="402585"/>
                    <a:pt x="507387" y="411333"/>
                    <a:pt x="514319" y="417522"/>
                  </a:cubicBezTo>
                  <a:cubicBezTo>
                    <a:pt x="518528" y="421319"/>
                    <a:pt x="520757" y="421401"/>
                    <a:pt x="523480" y="416532"/>
                  </a:cubicBezTo>
                  <a:cubicBezTo>
                    <a:pt x="526203" y="411745"/>
                    <a:pt x="526534" y="406546"/>
                    <a:pt x="525625" y="401099"/>
                  </a:cubicBezTo>
                  <a:cubicBezTo>
                    <a:pt x="524140" y="392186"/>
                    <a:pt x="522572" y="383356"/>
                    <a:pt x="521499" y="374443"/>
                  </a:cubicBezTo>
                  <a:cubicBezTo>
                    <a:pt x="520096" y="362972"/>
                    <a:pt x="519601" y="351418"/>
                    <a:pt x="517868" y="339947"/>
                  </a:cubicBezTo>
                  <a:cubicBezTo>
                    <a:pt x="516135" y="327815"/>
                    <a:pt x="513329" y="315931"/>
                    <a:pt x="511183" y="303883"/>
                  </a:cubicBezTo>
                  <a:cubicBezTo>
                    <a:pt x="510936" y="302562"/>
                    <a:pt x="511926" y="300994"/>
                    <a:pt x="512339" y="299509"/>
                  </a:cubicBezTo>
                  <a:cubicBezTo>
                    <a:pt x="513246" y="300169"/>
                    <a:pt x="514485" y="300664"/>
                    <a:pt x="515145" y="301654"/>
                  </a:cubicBezTo>
                  <a:cubicBezTo>
                    <a:pt x="517951" y="306111"/>
                    <a:pt x="520344" y="310980"/>
                    <a:pt x="523315" y="315354"/>
                  </a:cubicBezTo>
                  <a:cubicBezTo>
                    <a:pt x="531733" y="327568"/>
                    <a:pt x="540645" y="339369"/>
                    <a:pt x="548651" y="351831"/>
                  </a:cubicBezTo>
                  <a:cubicBezTo>
                    <a:pt x="554345" y="360661"/>
                    <a:pt x="559131" y="370234"/>
                    <a:pt x="564001" y="379642"/>
                  </a:cubicBezTo>
                  <a:cubicBezTo>
                    <a:pt x="573409" y="397963"/>
                    <a:pt x="583147" y="416119"/>
                    <a:pt x="591730" y="434853"/>
                  </a:cubicBezTo>
                  <a:cubicBezTo>
                    <a:pt x="596929" y="446242"/>
                    <a:pt x="599653" y="459033"/>
                    <a:pt x="604604" y="470670"/>
                  </a:cubicBezTo>
                  <a:cubicBezTo>
                    <a:pt x="610134" y="483461"/>
                    <a:pt x="613187" y="496831"/>
                    <a:pt x="613682" y="510613"/>
                  </a:cubicBezTo>
                  <a:cubicBezTo>
                    <a:pt x="614260" y="526953"/>
                    <a:pt x="613187" y="543376"/>
                    <a:pt x="612692" y="559799"/>
                  </a:cubicBezTo>
                  <a:cubicBezTo>
                    <a:pt x="612692" y="560872"/>
                    <a:pt x="611949" y="561945"/>
                    <a:pt x="611702" y="563100"/>
                  </a:cubicBezTo>
                  <a:cubicBezTo>
                    <a:pt x="610381" y="568794"/>
                    <a:pt x="609556" y="574241"/>
                    <a:pt x="614425" y="578780"/>
                  </a:cubicBezTo>
                  <a:cubicBezTo>
                    <a:pt x="617726" y="581834"/>
                    <a:pt x="620284" y="582246"/>
                    <a:pt x="623090" y="578037"/>
                  </a:cubicBezTo>
                  <a:close/>
                  <a:moveTo>
                    <a:pt x="433691" y="157645"/>
                  </a:moveTo>
                  <a:cubicBezTo>
                    <a:pt x="434928" y="153188"/>
                    <a:pt x="436744" y="148814"/>
                    <a:pt x="432535" y="144853"/>
                  </a:cubicBezTo>
                  <a:cubicBezTo>
                    <a:pt x="429564" y="142047"/>
                    <a:pt x="427088" y="138581"/>
                    <a:pt x="424035" y="135775"/>
                  </a:cubicBezTo>
                  <a:cubicBezTo>
                    <a:pt x="415782" y="128265"/>
                    <a:pt x="407282" y="121085"/>
                    <a:pt x="396883" y="117206"/>
                  </a:cubicBezTo>
                  <a:cubicBezTo>
                    <a:pt x="390116" y="114648"/>
                    <a:pt x="383431" y="113575"/>
                    <a:pt x="376169" y="113658"/>
                  </a:cubicBezTo>
                  <a:cubicBezTo>
                    <a:pt x="371465" y="113740"/>
                    <a:pt x="366926" y="111429"/>
                    <a:pt x="363130" y="116216"/>
                  </a:cubicBezTo>
                  <a:cubicBezTo>
                    <a:pt x="362139" y="115226"/>
                    <a:pt x="360324" y="114153"/>
                    <a:pt x="360241" y="113162"/>
                  </a:cubicBezTo>
                  <a:cubicBezTo>
                    <a:pt x="360241" y="111594"/>
                    <a:pt x="361397" y="110026"/>
                    <a:pt x="362222" y="108541"/>
                  </a:cubicBezTo>
                  <a:cubicBezTo>
                    <a:pt x="366101" y="101361"/>
                    <a:pt x="370557" y="94511"/>
                    <a:pt x="373693" y="87001"/>
                  </a:cubicBezTo>
                  <a:cubicBezTo>
                    <a:pt x="375096" y="83618"/>
                    <a:pt x="375427" y="77923"/>
                    <a:pt x="373693" y="75200"/>
                  </a:cubicBezTo>
                  <a:cubicBezTo>
                    <a:pt x="368082" y="66122"/>
                    <a:pt x="352071" y="67607"/>
                    <a:pt x="346377" y="76933"/>
                  </a:cubicBezTo>
                  <a:cubicBezTo>
                    <a:pt x="336556" y="93191"/>
                    <a:pt x="326488" y="109366"/>
                    <a:pt x="316832" y="125789"/>
                  </a:cubicBezTo>
                  <a:cubicBezTo>
                    <a:pt x="314769" y="129255"/>
                    <a:pt x="313366" y="130658"/>
                    <a:pt x="309240" y="129090"/>
                  </a:cubicBezTo>
                  <a:cubicBezTo>
                    <a:pt x="303875" y="127027"/>
                    <a:pt x="298016" y="125129"/>
                    <a:pt x="292486" y="125459"/>
                  </a:cubicBezTo>
                  <a:cubicBezTo>
                    <a:pt x="283243" y="126037"/>
                    <a:pt x="275651" y="121580"/>
                    <a:pt x="267646" y="118279"/>
                  </a:cubicBezTo>
                  <a:cubicBezTo>
                    <a:pt x="263107" y="116381"/>
                    <a:pt x="258651" y="114400"/>
                    <a:pt x="254194" y="112420"/>
                  </a:cubicBezTo>
                  <a:cubicBezTo>
                    <a:pt x="247344" y="109284"/>
                    <a:pt x="240495" y="106065"/>
                    <a:pt x="233645" y="102764"/>
                  </a:cubicBezTo>
                  <a:cubicBezTo>
                    <a:pt x="229106" y="100618"/>
                    <a:pt x="225392" y="101691"/>
                    <a:pt x="222504" y="105487"/>
                  </a:cubicBezTo>
                  <a:cubicBezTo>
                    <a:pt x="220358" y="108376"/>
                    <a:pt x="222504" y="115061"/>
                    <a:pt x="226383" y="118114"/>
                  </a:cubicBezTo>
                  <a:cubicBezTo>
                    <a:pt x="227786" y="119187"/>
                    <a:pt x="229601" y="119765"/>
                    <a:pt x="231252" y="120177"/>
                  </a:cubicBezTo>
                  <a:cubicBezTo>
                    <a:pt x="237936" y="121745"/>
                    <a:pt x="244703" y="122983"/>
                    <a:pt x="251058" y="125707"/>
                  </a:cubicBezTo>
                  <a:cubicBezTo>
                    <a:pt x="253946" y="126944"/>
                    <a:pt x="256753" y="128512"/>
                    <a:pt x="259394" y="130493"/>
                  </a:cubicBezTo>
                  <a:cubicBezTo>
                    <a:pt x="265748" y="135280"/>
                    <a:pt x="272103" y="140149"/>
                    <a:pt x="278457" y="145018"/>
                  </a:cubicBezTo>
                  <a:cubicBezTo>
                    <a:pt x="283079" y="148539"/>
                    <a:pt x="284011" y="152583"/>
                    <a:pt x="281263" y="157149"/>
                  </a:cubicBezTo>
                  <a:cubicBezTo>
                    <a:pt x="275981" y="165732"/>
                    <a:pt x="270700" y="174315"/>
                    <a:pt x="265500" y="182980"/>
                  </a:cubicBezTo>
                  <a:cubicBezTo>
                    <a:pt x="261044" y="190490"/>
                    <a:pt x="256835" y="198083"/>
                    <a:pt x="252544" y="205758"/>
                  </a:cubicBezTo>
                  <a:cubicBezTo>
                    <a:pt x="250068" y="210132"/>
                    <a:pt x="252378" y="213185"/>
                    <a:pt x="255349" y="215496"/>
                  </a:cubicBezTo>
                  <a:cubicBezTo>
                    <a:pt x="258238" y="217807"/>
                    <a:pt x="261044" y="218137"/>
                    <a:pt x="264015" y="214588"/>
                  </a:cubicBezTo>
                  <a:cubicBezTo>
                    <a:pt x="271937" y="205015"/>
                    <a:pt x="279695" y="195112"/>
                    <a:pt x="288691" y="186777"/>
                  </a:cubicBezTo>
                  <a:cubicBezTo>
                    <a:pt x="299832" y="176461"/>
                    <a:pt x="311715" y="166970"/>
                    <a:pt x="325663" y="160946"/>
                  </a:cubicBezTo>
                  <a:cubicBezTo>
                    <a:pt x="329376" y="159295"/>
                    <a:pt x="330119" y="160616"/>
                    <a:pt x="330614" y="164164"/>
                  </a:cubicBezTo>
                  <a:cubicBezTo>
                    <a:pt x="332182" y="174398"/>
                    <a:pt x="333337" y="184796"/>
                    <a:pt x="335813" y="194782"/>
                  </a:cubicBezTo>
                  <a:cubicBezTo>
                    <a:pt x="340187" y="212443"/>
                    <a:pt x="347532" y="228865"/>
                    <a:pt x="355785" y="244793"/>
                  </a:cubicBezTo>
                  <a:cubicBezTo>
                    <a:pt x="359086" y="251148"/>
                    <a:pt x="367669" y="252798"/>
                    <a:pt x="370640" y="247434"/>
                  </a:cubicBezTo>
                  <a:cubicBezTo>
                    <a:pt x="372291" y="244463"/>
                    <a:pt x="373363" y="240007"/>
                    <a:pt x="372703" y="236705"/>
                  </a:cubicBezTo>
                  <a:cubicBezTo>
                    <a:pt x="370475" y="225234"/>
                    <a:pt x="368659" y="213185"/>
                    <a:pt x="364038" y="202787"/>
                  </a:cubicBezTo>
                  <a:cubicBezTo>
                    <a:pt x="360324" y="194534"/>
                    <a:pt x="357353" y="186281"/>
                    <a:pt x="354877" y="177203"/>
                  </a:cubicBezTo>
                  <a:cubicBezTo>
                    <a:pt x="352319" y="171096"/>
                    <a:pt x="350008" y="165320"/>
                    <a:pt x="347697" y="159460"/>
                  </a:cubicBezTo>
                  <a:cubicBezTo>
                    <a:pt x="347037" y="157727"/>
                    <a:pt x="346294" y="156077"/>
                    <a:pt x="345552" y="154343"/>
                  </a:cubicBezTo>
                  <a:cubicBezTo>
                    <a:pt x="347202" y="153766"/>
                    <a:pt x="348935" y="152610"/>
                    <a:pt x="350586" y="152775"/>
                  </a:cubicBezTo>
                  <a:cubicBezTo>
                    <a:pt x="357353" y="153353"/>
                    <a:pt x="364038" y="154426"/>
                    <a:pt x="370805" y="155086"/>
                  </a:cubicBezTo>
                  <a:cubicBezTo>
                    <a:pt x="380956" y="156077"/>
                    <a:pt x="391106" y="156572"/>
                    <a:pt x="401258" y="157645"/>
                  </a:cubicBezTo>
                  <a:cubicBezTo>
                    <a:pt x="409180" y="158552"/>
                    <a:pt x="417020" y="160368"/>
                    <a:pt x="425025" y="161111"/>
                  </a:cubicBezTo>
                  <a:cubicBezTo>
                    <a:pt x="428079" y="161441"/>
                    <a:pt x="432287" y="163339"/>
                    <a:pt x="433855" y="157645"/>
                  </a:cubicBezTo>
                  <a:close/>
                  <a:moveTo>
                    <a:pt x="236533" y="245783"/>
                  </a:moveTo>
                  <a:cubicBezTo>
                    <a:pt x="236946" y="245123"/>
                    <a:pt x="235048" y="241244"/>
                    <a:pt x="233563" y="240749"/>
                  </a:cubicBezTo>
                  <a:cubicBezTo>
                    <a:pt x="231252" y="239924"/>
                    <a:pt x="228281" y="240007"/>
                    <a:pt x="225970" y="240914"/>
                  </a:cubicBezTo>
                  <a:cubicBezTo>
                    <a:pt x="217800" y="243968"/>
                    <a:pt x="210042" y="248342"/>
                    <a:pt x="201707" y="250653"/>
                  </a:cubicBezTo>
                  <a:cubicBezTo>
                    <a:pt x="192464" y="253211"/>
                    <a:pt x="182808" y="254119"/>
                    <a:pt x="173317" y="255769"/>
                  </a:cubicBezTo>
                  <a:cubicBezTo>
                    <a:pt x="169109" y="256512"/>
                    <a:pt x="164405" y="258988"/>
                    <a:pt x="160691" y="257832"/>
                  </a:cubicBezTo>
                  <a:cubicBezTo>
                    <a:pt x="152026" y="255192"/>
                    <a:pt x="146909" y="258823"/>
                    <a:pt x="143030" y="266415"/>
                  </a:cubicBezTo>
                  <a:cubicBezTo>
                    <a:pt x="136180" y="279867"/>
                    <a:pt x="129661" y="293484"/>
                    <a:pt x="122811" y="306936"/>
                  </a:cubicBezTo>
                  <a:cubicBezTo>
                    <a:pt x="118025" y="316262"/>
                    <a:pt x="112413" y="325009"/>
                    <a:pt x="108039" y="334500"/>
                  </a:cubicBezTo>
                  <a:cubicBezTo>
                    <a:pt x="102427" y="346797"/>
                    <a:pt x="97393" y="359506"/>
                    <a:pt x="92606" y="372297"/>
                  </a:cubicBezTo>
                  <a:cubicBezTo>
                    <a:pt x="85756" y="390536"/>
                    <a:pt x="79319" y="408939"/>
                    <a:pt x="72469" y="427591"/>
                  </a:cubicBezTo>
                  <a:cubicBezTo>
                    <a:pt x="71231" y="432212"/>
                    <a:pt x="70572" y="436669"/>
                    <a:pt x="69333" y="440877"/>
                  </a:cubicBezTo>
                  <a:cubicBezTo>
                    <a:pt x="61246" y="467616"/>
                    <a:pt x="52663" y="494272"/>
                    <a:pt x="44988" y="521176"/>
                  </a:cubicBezTo>
                  <a:cubicBezTo>
                    <a:pt x="42265" y="530667"/>
                    <a:pt x="41439" y="540818"/>
                    <a:pt x="40532" y="550804"/>
                  </a:cubicBezTo>
                  <a:cubicBezTo>
                    <a:pt x="40284" y="553197"/>
                    <a:pt x="43007" y="556415"/>
                    <a:pt x="45153" y="558231"/>
                  </a:cubicBezTo>
                  <a:cubicBezTo>
                    <a:pt x="45978" y="558891"/>
                    <a:pt x="50022" y="557076"/>
                    <a:pt x="50682" y="555425"/>
                  </a:cubicBezTo>
                  <a:cubicBezTo>
                    <a:pt x="52993" y="549648"/>
                    <a:pt x="55552" y="543541"/>
                    <a:pt x="56047" y="537434"/>
                  </a:cubicBezTo>
                  <a:cubicBezTo>
                    <a:pt x="57367" y="521754"/>
                    <a:pt x="60668" y="506569"/>
                    <a:pt x="65124" y="491714"/>
                  </a:cubicBezTo>
                  <a:cubicBezTo>
                    <a:pt x="68508" y="480490"/>
                    <a:pt x="72635" y="469432"/>
                    <a:pt x="77256" y="458703"/>
                  </a:cubicBezTo>
                  <a:cubicBezTo>
                    <a:pt x="81135" y="449708"/>
                    <a:pt x="83776" y="440217"/>
                    <a:pt x="88892" y="431552"/>
                  </a:cubicBezTo>
                  <a:cubicBezTo>
                    <a:pt x="99456" y="413809"/>
                    <a:pt x="108451" y="394910"/>
                    <a:pt x="117942" y="376341"/>
                  </a:cubicBezTo>
                  <a:cubicBezTo>
                    <a:pt x="123306" y="365943"/>
                    <a:pt x="128423" y="355379"/>
                    <a:pt x="133622" y="344898"/>
                  </a:cubicBezTo>
                  <a:cubicBezTo>
                    <a:pt x="137501" y="337141"/>
                    <a:pt x="141132" y="329136"/>
                    <a:pt x="145506" y="321708"/>
                  </a:cubicBezTo>
                  <a:cubicBezTo>
                    <a:pt x="148477" y="316674"/>
                    <a:pt x="152851" y="312630"/>
                    <a:pt x="156152" y="307844"/>
                  </a:cubicBezTo>
                  <a:cubicBezTo>
                    <a:pt x="157967" y="305285"/>
                    <a:pt x="160856" y="302397"/>
                    <a:pt x="157885" y="298518"/>
                  </a:cubicBezTo>
                  <a:cubicBezTo>
                    <a:pt x="154501" y="294062"/>
                    <a:pt x="148229" y="295052"/>
                    <a:pt x="145671" y="300747"/>
                  </a:cubicBezTo>
                  <a:cubicBezTo>
                    <a:pt x="142700" y="307514"/>
                    <a:pt x="140224" y="314446"/>
                    <a:pt x="137336" y="321213"/>
                  </a:cubicBezTo>
                  <a:cubicBezTo>
                    <a:pt x="134035" y="329053"/>
                    <a:pt x="130899" y="336976"/>
                    <a:pt x="127020" y="344486"/>
                  </a:cubicBezTo>
                  <a:cubicBezTo>
                    <a:pt x="118932" y="360083"/>
                    <a:pt x="110267" y="375434"/>
                    <a:pt x="102014" y="391031"/>
                  </a:cubicBezTo>
                  <a:cubicBezTo>
                    <a:pt x="94669" y="404896"/>
                    <a:pt x="87489" y="418843"/>
                    <a:pt x="80310" y="432790"/>
                  </a:cubicBezTo>
                  <a:cubicBezTo>
                    <a:pt x="79732" y="433780"/>
                    <a:pt x="78989" y="434688"/>
                    <a:pt x="78329" y="435596"/>
                  </a:cubicBezTo>
                  <a:cubicBezTo>
                    <a:pt x="78329" y="434193"/>
                    <a:pt x="77834" y="432625"/>
                    <a:pt x="78329" y="431469"/>
                  </a:cubicBezTo>
                  <a:cubicBezTo>
                    <a:pt x="81300" y="422639"/>
                    <a:pt x="84271" y="413891"/>
                    <a:pt x="87572" y="405226"/>
                  </a:cubicBezTo>
                  <a:cubicBezTo>
                    <a:pt x="92276" y="392847"/>
                    <a:pt x="96980" y="380468"/>
                    <a:pt x="102179" y="368336"/>
                  </a:cubicBezTo>
                  <a:cubicBezTo>
                    <a:pt x="105975" y="359423"/>
                    <a:pt x="110350" y="350840"/>
                    <a:pt x="114641" y="342258"/>
                  </a:cubicBezTo>
                  <a:cubicBezTo>
                    <a:pt x="117199" y="337141"/>
                    <a:pt x="120005" y="332272"/>
                    <a:pt x="122646" y="327238"/>
                  </a:cubicBezTo>
                  <a:cubicBezTo>
                    <a:pt x="125534" y="321708"/>
                    <a:pt x="128093" y="316014"/>
                    <a:pt x="131229" y="310567"/>
                  </a:cubicBezTo>
                  <a:cubicBezTo>
                    <a:pt x="134612" y="304625"/>
                    <a:pt x="138491" y="298931"/>
                    <a:pt x="142122" y="293071"/>
                  </a:cubicBezTo>
                  <a:cubicBezTo>
                    <a:pt x="147322" y="284654"/>
                    <a:pt x="152521" y="276071"/>
                    <a:pt x="161516" y="271945"/>
                  </a:cubicBezTo>
                  <a:cubicBezTo>
                    <a:pt x="170924" y="267653"/>
                    <a:pt x="180910" y="265590"/>
                    <a:pt x="191143" y="264022"/>
                  </a:cubicBezTo>
                  <a:cubicBezTo>
                    <a:pt x="203935" y="262124"/>
                    <a:pt x="216562" y="258163"/>
                    <a:pt x="229023" y="254119"/>
                  </a:cubicBezTo>
                  <a:cubicBezTo>
                    <a:pt x="232159" y="253128"/>
                    <a:pt x="234635" y="248919"/>
                    <a:pt x="236781" y="245783"/>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 name="フリーフォーム: 図形 12">
              <a:extLst>
                <a:ext uri="{FF2B5EF4-FFF2-40B4-BE49-F238E27FC236}">
                  <a16:creationId xmlns:a16="http://schemas.microsoft.com/office/drawing/2014/main" id="{C7276E52-C6C7-38DD-E1FC-1B40B02731A0}"/>
                </a:ext>
              </a:extLst>
            </p:cNvPr>
            <p:cNvSpPr/>
            <p:nvPr/>
          </p:nvSpPr>
          <p:spPr>
            <a:xfrm>
              <a:off x="8403601" y="1209186"/>
              <a:ext cx="21482" cy="53474"/>
            </a:xfrm>
            <a:custGeom>
              <a:avLst/>
              <a:gdLst>
                <a:gd name="connsiteX0" fmla="*/ 19166 w 21482"/>
                <a:gd name="connsiteY0" fmla="*/ 10729 h 53474"/>
                <a:gd name="connsiteX1" fmla="*/ 21477 w 21482"/>
                <a:gd name="connsiteY1" fmla="*/ 35982 h 53474"/>
                <a:gd name="connsiteX2" fmla="*/ 17516 w 21482"/>
                <a:gd name="connsiteY2" fmla="*/ 50919 h 53474"/>
                <a:gd name="connsiteX3" fmla="*/ 12482 w 21482"/>
                <a:gd name="connsiteY3" fmla="*/ 50919 h 53474"/>
                <a:gd name="connsiteX4" fmla="*/ 1093 w 21482"/>
                <a:gd name="connsiteY4" fmla="*/ 29297 h 53474"/>
                <a:gd name="connsiteX5" fmla="*/ 20 w 21482"/>
                <a:gd name="connsiteY5" fmla="*/ 27316 h 53474"/>
                <a:gd name="connsiteX6" fmla="*/ 8190 w 21482"/>
                <a:gd name="connsiteY6" fmla="*/ 1816 h 53474"/>
                <a:gd name="connsiteX7" fmla="*/ 11986 w 21482"/>
                <a:gd name="connsiteY7" fmla="*/ 0 h 53474"/>
                <a:gd name="connsiteX8" fmla="*/ 19166 w 21482"/>
                <a:gd name="connsiteY8" fmla="*/ 10811 h 5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82" h="53474">
                  <a:moveTo>
                    <a:pt x="19166" y="10729"/>
                  </a:moveTo>
                  <a:cubicBezTo>
                    <a:pt x="20734" y="18981"/>
                    <a:pt x="21559" y="27564"/>
                    <a:pt x="21477" y="35982"/>
                  </a:cubicBezTo>
                  <a:cubicBezTo>
                    <a:pt x="21477" y="41016"/>
                    <a:pt x="19414" y="46133"/>
                    <a:pt x="17516" y="50919"/>
                  </a:cubicBezTo>
                  <a:cubicBezTo>
                    <a:pt x="16608" y="53312"/>
                    <a:pt x="14545" y="55211"/>
                    <a:pt x="12482" y="50919"/>
                  </a:cubicBezTo>
                  <a:cubicBezTo>
                    <a:pt x="8933" y="43574"/>
                    <a:pt x="4971" y="36477"/>
                    <a:pt x="1093" y="29297"/>
                  </a:cubicBezTo>
                  <a:cubicBezTo>
                    <a:pt x="763" y="28637"/>
                    <a:pt x="-145" y="27812"/>
                    <a:pt x="20" y="27316"/>
                  </a:cubicBezTo>
                  <a:cubicBezTo>
                    <a:pt x="2661" y="18734"/>
                    <a:pt x="5219" y="10233"/>
                    <a:pt x="8190" y="1816"/>
                  </a:cubicBezTo>
                  <a:cubicBezTo>
                    <a:pt x="8520" y="825"/>
                    <a:pt x="10666" y="578"/>
                    <a:pt x="11986" y="0"/>
                  </a:cubicBezTo>
                  <a:cubicBezTo>
                    <a:pt x="15205" y="3549"/>
                    <a:pt x="18506" y="6932"/>
                    <a:pt x="19166" y="10811"/>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 name="フリーフォーム: 図形 13">
              <a:extLst>
                <a:ext uri="{FF2B5EF4-FFF2-40B4-BE49-F238E27FC236}">
                  <a16:creationId xmlns:a16="http://schemas.microsoft.com/office/drawing/2014/main" id="{01539DCF-980B-7CD7-BD6F-5B81CFF17F27}"/>
                </a:ext>
              </a:extLst>
            </p:cNvPr>
            <p:cNvSpPr/>
            <p:nvPr/>
          </p:nvSpPr>
          <p:spPr>
            <a:xfrm>
              <a:off x="8079365" y="419014"/>
              <a:ext cx="341794" cy="416819"/>
            </a:xfrm>
            <a:custGeom>
              <a:avLst/>
              <a:gdLst>
                <a:gd name="connsiteX0" fmla="*/ 341257 w 341794"/>
                <a:gd name="connsiteY0" fmla="*/ 295175 h 416819"/>
                <a:gd name="connsiteX1" fmla="*/ 341257 w 341794"/>
                <a:gd name="connsiteY1" fmla="*/ 313166 h 416819"/>
                <a:gd name="connsiteX2" fmla="*/ 322523 w 341794"/>
                <a:gd name="connsiteY2" fmla="*/ 360289 h 416819"/>
                <a:gd name="connsiteX3" fmla="*/ 315014 w 341794"/>
                <a:gd name="connsiteY3" fmla="*/ 373245 h 416819"/>
                <a:gd name="connsiteX4" fmla="*/ 303130 w 341794"/>
                <a:gd name="connsiteY4" fmla="*/ 386532 h 416819"/>
                <a:gd name="connsiteX5" fmla="*/ 266075 w 341794"/>
                <a:gd name="connsiteY5" fmla="*/ 415169 h 416819"/>
                <a:gd name="connsiteX6" fmla="*/ 262196 w 341794"/>
                <a:gd name="connsiteY6" fmla="*/ 416820 h 416819"/>
                <a:gd name="connsiteX7" fmla="*/ 260051 w 341794"/>
                <a:gd name="connsiteY7" fmla="*/ 406339 h 416819"/>
                <a:gd name="connsiteX8" fmla="*/ 262691 w 341794"/>
                <a:gd name="connsiteY8" fmla="*/ 405431 h 416819"/>
                <a:gd name="connsiteX9" fmla="*/ 281342 w 341794"/>
                <a:gd name="connsiteY9" fmla="*/ 391401 h 416819"/>
                <a:gd name="connsiteX10" fmla="*/ 317242 w 341794"/>
                <a:gd name="connsiteY10" fmla="*/ 345681 h 416819"/>
                <a:gd name="connsiteX11" fmla="*/ 328795 w 341794"/>
                <a:gd name="connsiteY11" fmla="*/ 301777 h 416819"/>
                <a:gd name="connsiteX12" fmla="*/ 326402 w 341794"/>
                <a:gd name="connsiteY12" fmla="*/ 280485 h 416819"/>
                <a:gd name="connsiteX13" fmla="*/ 323018 w 341794"/>
                <a:gd name="connsiteY13" fmla="*/ 271489 h 416819"/>
                <a:gd name="connsiteX14" fmla="*/ 296775 w 341794"/>
                <a:gd name="connsiteY14" fmla="*/ 259853 h 416819"/>
                <a:gd name="connsiteX15" fmla="*/ 282993 w 341794"/>
                <a:gd name="connsiteY15" fmla="*/ 273140 h 416819"/>
                <a:gd name="connsiteX16" fmla="*/ 280765 w 341794"/>
                <a:gd name="connsiteY16" fmla="*/ 278174 h 416819"/>
                <a:gd name="connsiteX17" fmla="*/ 271357 w 341794"/>
                <a:gd name="connsiteY17" fmla="*/ 282796 h 416819"/>
                <a:gd name="connsiteX18" fmla="*/ 260546 w 341794"/>
                <a:gd name="connsiteY18" fmla="*/ 279495 h 416819"/>
                <a:gd name="connsiteX19" fmla="*/ 256089 w 341794"/>
                <a:gd name="connsiteY19" fmla="*/ 270087 h 416819"/>
                <a:gd name="connsiteX20" fmla="*/ 262939 w 341794"/>
                <a:gd name="connsiteY20" fmla="*/ 261339 h 416819"/>
                <a:gd name="connsiteX21" fmla="*/ 265992 w 341794"/>
                <a:gd name="connsiteY21" fmla="*/ 259110 h 416819"/>
                <a:gd name="connsiteX22" fmla="*/ 262361 w 341794"/>
                <a:gd name="connsiteY22" fmla="*/ 256552 h 416819"/>
                <a:gd name="connsiteX23" fmla="*/ 257410 w 341794"/>
                <a:gd name="connsiteY23" fmla="*/ 256057 h 416819"/>
                <a:gd name="connsiteX24" fmla="*/ 237108 w 341794"/>
                <a:gd name="connsiteY24" fmla="*/ 259853 h 416819"/>
                <a:gd name="connsiteX25" fmla="*/ 224977 w 341794"/>
                <a:gd name="connsiteY25" fmla="*/ 274213 h 416819"/>
                <a:gd name="connsiteX26" fmla="*/ 225141 w 341794"/>
                <a:gd name="connsiteY26" fmla="*/ 317870 h 416819"/>
                <a:gd name="connsiteX27" fmla="*/ 221675 w 341794"/>
                <a:gd name="connsiteY27" fmla="*/ 329754 h 416819"/>
                <a:gd name="connsiteX28" fmla="*/ 219282 w 341794"/>
                <a:gd name="connsiteY28" fmla="*/ 332394 h 416819"/>
                <a:gd name="connsiteX29" fmla="*/ 205417 w 341794"/>
                <a:gd name="connsiteY29" fmla="*/ 339162 h 416819"/>
                <a:gd name="connsiteX30" fmla="*/ 189242 w 341794"/>
                <a:gd name="connsiteY30" fmla="*/ 339492 h 416819"/>
                <a:gd name="connsiteX31" fmla="*/ 149299 w 341794"/>
                <a:gd name="connsiteY31" fmla="*/ 345434 h 416819"/>
                <a:gd name="connsiteX32" fmla="*/ 111749 w 341794"/>
                <a:gd name="connsiteY32" fmla="*/ 350385 h 416819"/>
                <a:gd name="connsiteX33" fmla="*/ 97967 w 341794"/>
                <a:gd name="connsiteY33" fmla="*/ 339327 h 416819"/>
                <a:gd name="connsiteX34" fmla="*/ 96812 w 341794"/>
                <a:gd name="connsiteY34" fmla="*/ 333632 h 416819"/>
                <a:gd name="connsiteX35" fmla="*/ 94583 w 341794"/>
                <a:gd name="connsiteY35" fmla="*/ 304583 h 416819"/>
                <a:gd name="connsiteX36" fmla="*/ 93263 w 341794"/>
                <a:gd name="connsiteY36" fmla="*/ 299136 h 416819"/>
                <a:gd name="connsiteX37" fmla="*/ 88394 w 341794"/>
                <a:gd name="connsiteY37" fmla="*/ 299549 h 416819"/>
                <a:gd name="connsiteX38" fmla="*/ 83772 w 341794"/>
                <a:gd name="connsiteY38" fmla="*/ 300704 h 416819"/>
                <a:gd name="connsiteX39" fmla="*/ 58272 w 341794"/>
                <a:gd name="connsiteY39" fmla="*/ 299384 h 416819"/>
                <a:gd name="connsiteX40" fmla="*/ 57282 w 341794"/>
                <a:gd name="connsiteY40" fmla="*/ 299384 h 416819"/>
                <a:gd name="connsiteX41" fmla="*/ 56951 w 341794"/>
                <a:gd name="connsiteY41" fmla="*/ 288325 h 416819"/>
                <a:gd name="connsiteX42" fmla="*/ 61738 w 341794"/>
                <a:gd name="connsiteY42" fmla="*/ 287335 h 416819"/>
                <a:gd name="connsiteX43" fmla="*/ 65617 w 341794"/>
                <a:gd name="connsiteY43" fmla="*/ 284776 h 416819"/>
                <a:gd name="connsiteX44" fmla="*/ 60335 w 341794"/>
                <a:gd name="connsiteY44" fmla="*/ 282301 h 416819"/>
                <a:gd name="connsiteX45" fmla="*/ 49937 w 341794"/>
                <a:gd name="connsiteY45" fmla="*/ 283291 h 416819"/>
                <a:gd name="connsiteX46" fmla="*/ 31533 w 341794"/>
                <a:gd name="connsiteY46" fmla="*/ 282218 h 416819"/>
                <a:gd name="connsiteX47" fmla="*/ 6857 w 341794"/>
                <a:gd name="connsiteY47" fmla="*/ 283208 h 416819"/>
                <a:gd name="connsiteX48" fmla="*/ 8 w 341794"/>
                <a:gd name="connsiteY48" fmla="*/ 274791 h 416819"/>
                <a:gd name="connsiteX49" fmla="*/ 4877 w 341794"/>
                <a:gd name="connsiteY49" fmla="*/ 267528 h 416819"/>
                <a:gd name="connsiteX50" fmla="*/ 16761 w 341794"/>
                <a:gd name="connsiteY50" fmla="*/ 267281 h 416819"/>
                <a:gd name="connsiteX51" fmla="*/ 63966 w 341794"/>
                <a:gd name="connsiteY51" fmla="*/ 272067 h 416819"/>
                <a:gd name="connsiteX52" fmla="*/ 74942 w 341794"/>
                <a:gd name="connsiteY52" fmla="*/ 270994 h 416819"/>
                <a:gd name="connsiteX53" fmla="*/ 88724 w 341794"/>
                <a:gd name="connsiteY53" fmla="*/ 271985 h 416819"/>
                <a:gd name="connsiteX54" fmla="*/ 92768 w 341794"/>
                <a:gd name="connsiteY54" fmla="*/ 265713 h 416819"/>
                <a:gd name="connsiteX55" fmla="*/ 91117 w 341794"/>
                <a:gd name="connsiteY55" fmla="*/ 254076 h 416819"/>
                <a:gd name="connsiteX56" fmla="*/ 88807 w 341794"/>
                <a:gd name="connsiteY56" fmla="*/ 232124 h 416819"/>
                <a:gd name="connsiteX57" fmla="*/ 100031 w 341794"/>
                <a:gd name="connsiteY57" fmla="*/ 217434 h 416819"/>
                <a:gd name="connsiteX58" fmla="*/ 122395 w 341794"/>
                <a:gd name="connsiteY58" fmla="*/ 218672 h 416819"/>
                <a:gd name="connsiteX59" fmla="*/ 153920 w 341794"/>
                <a:gd name="connsiteY59" fmla="*/ 217517 h 416819"/>
                <a:gd name="connsiteX60" fmla="*/ 185528 w 341794"/>
                <a:gd name="connsiteY60" fmla="*/ 217517 h 416819"/>
                <a:gd name="connsiteX61" fmla="*/ 205583 w 341794"/>
                <a:gd name="connsiteY61" fmla="*/ 218672 h 416819"/>
                <a:gd name="connsiteX62" fmla="*/ 220768 w 341794"/>
                <a:gd name="connsiteY62" fmla="*/ 218837 h 416819"/>
                <a:gd name="connsiteX63" fmla="*/ 222336 w 341794"/>
                <a:gd name="connsiteY63" fmla="*/ 219002 h 416819"/>
                <a:gd name="connsiteX64" fmla="*/ 227865 w 341794"/>
                <a:gd name="connsiteY64" fmla="*/ 223129 h 416819"/>
                <a:gd name="connsiteX65" fmla="*/ 227948 w 341794"/>
                <a:gd name="connsiteY65" fmla="*/ 232537 h 416819"/>
                <a:gd name="connsiteX66" fmla="*/ 229845 w 341794"/>
                <a:gd name="connsiteY66" fmla="*/ 236250 h 416819"/>
                <a:gd name="connsiteX67" fmla="*/ 263599 w 341794"/>
                <a:gd name="connsiteY67" fmla="*/ 237323 h 416819"/>
                <a:gd name="connsiteX68" fmla="*/ 267065 w 341794"/>
                <a:gd name="connsiteY68" fmla="*/ 231629 h 416819"/>
                <a:gd name="connsiteX69" fmla="*/ 257079 w 341794"/>
                <a:gd name="connsiteY69" fmla="*/ 200104 h 416819"/>
                <a:gd name="connsiteX70" fmla="*/ 254191 w 341794"/>
                <a:gd name="connsiteY70" fmla="*/ 192098 h 416819"/>
                <a:gd name="connsiteX71" fmla="*/ 241317 w 341794"/>
                <a:gd name="connsiteY71" fmla="*/ 168083 h 416819"/>
                <a:gd name="connsiteX72" fmla="*/ 232734 w 341794"/>
                <a:gd name="connsiteY72" fmla="*/ 153971 h 416819"/>
                <a:gd name="connsiteX73" fmla="*/ 222418 w 341794"/>
                <a:gd name="connsiteY73" fmla="*/ 154879 h 416819"/>
                <a:gd name="connsiteX74" fmla="*/ 221345 w 341794"/>
                <a:gd name="connsiteY74" fmla="*/ 165525 h 416819"/>
                <a:gd name="connsiteX75" fmla="*/ 226297 w 341794"/>
                <a:gd name="connsiteY75" fmla="*/ 189292 h 416819"/>
                <a:gd name="connsiteX76" fmla="*/ 224151 w 341794"/>
                <a:gd name="connsiteY76" fmla="*/ 199443 h 416819"/>
                <a:gd name="connsiteX77" fmla="*/ 221345 w 341794"/>
                <a:gd name="connsiteY77" fmla="*/ 200599 h 416819"/>
                <a:gd name="connsiteX78" fmla="*/ 215403 w 341794"/>
                <a:gd name="connsiteY78" fmla="*/ 197298 h 416819"/>
                <a:gd name="connsiteX79" fmla="*/ 207480 w 341794"/>
                <a:gd name="connsiteY79" fmla="*/ 192924 h 416819"/>
                <a:gd name="connsiteX80" fmla="*/ 187757 w 341794"/>
                <a:gd name="connsiteY80" fmla="*/ 189127 h 416819"/>
                <a:gd name="connsiteX81" fmla="*/ 135105 w 341794"/>
                <a:gd name="connsiteY81" fmla="*/ 180545 h 416819"/>
                <a:gd name="connsiteX82" fmla="*/ 97224 w 341794"/>
                <a:gd name="connsiteY82" fmla="*/ 177904 h 416819"/>
                <a:gd name="connsiteX83" fmla="*/ 88972 w 341794"/>
                <a:gd name="connsiteY83" fmla="*/ 167588 h 416819"/>
                <a:gd name="connsiteX84" fmla="*/ 94749 w 341794"/>
                <a:gd name="connsiteY84" fmla="*/ 159170 h 416819"/>
                <a:gd name="connsiteX85" fmla="*/ 125531 w 341794"/>
                <a:gd name="connsiteY85" fmla="*/ 152981 h 416819"/>
                <a:gd name="connsiteX86" fmla="*/ 128667 w 341794"/>
                <a:gd name="connsiteY86" fmla="*/ 151082 h 416819"/>
                <a:gd name="connsiteX87" fmla="*/ 125779 w 341794"/>
                <a:gd name="connsiteY87" fmla="*/ 148194 h 416819"/>
                <a:gd name="connsiteX88" fmla="*/ 121240 w 341794"/>
                <a:gd name="connsiteY88" fmla="*/ 148111 h 416819"/>
                <a:gd name="connsiteX89" fmla="*/ 84928 w 341794"/>
                <a:gd name="connsiteY89" fmla="*/ 149597 h 416819"/>
                <a:gd name="connsiteX90" fmla="*/ 47130 w 341794"/>
                <a:gd name="connsiteY90" fmla="*/ 148111 h 416819"/>
                <a:gd name="connsiteX91" fmla="*/ 36072 w 341794"/>
                <a:gd name="connsiteY91" fmla="*/ 158592 h 416819"/>
                <a:gd name="connsiteX92" fmla="*/ 30460 w 341794"/>
                <a:gd name="connsiteY92" fmla="*/ 164204 h 416819"/>
                <a:gd name="connsiteX93" fmla="*/ 25756 w 341794"/>
                <a:gd name="connsiteY93" fmla="*/ 158097 h 416819"/>
                <a:gd name="connsiteX94" fmla="*/ 25096 w 341794"/>
                <a:gd name="connsiteY94" fmla="*/ 152816 h 416819"/>
                <a:gd name="connsiteX95" fmla="*/ 20144 w 341794"/>
                <a:gd name="connsiteY95" fmla="*/ 118402 h 416819"/>
                <a:gd name="connsiteX96" fmla="*/ 17008 w 341794"/>
                <a:gd name="connsiteY96" fmla="*/ 95542 h 416819"/>
                <a:gd name="connsiteX97" fmla="*/ 12056 w 341794"/>
                <a:gd name="connsiteY97" fmla="*/ 63109 h 416819"/>
                <a:gd name="connsiteX98" fmla="*/ 19401 w 341794"/>
                <a:gd name="connsiteY98" fmla="*/ 61045 h 416819"/>
                <a:gd name="connsiteX99" fmla="*/ 20309 w 341794"/>
                <a:gd name="connsiteY99" fmla="*/ 65997 h 416819"/>
                <a:gd name="connsiteX100" fmla="*/ 28397 w 341794"/>
                <a:gd name="connsiteY100" fmla="*/ 119805 h 416819"/>
                <a:gd name="connsiteX101" fmla="*/ 36237 w 341794"/>
                <a:gd name="connsiteY101" fmla="*/ 131771 h 416819"/>
                <a:gd name="connsiteX102" fmla="*/ 73539 w 341794"/>
                <a:gd name="connsiteY102" fmla="*/ 134412 h 416819"/>
                <a:gd name="connsiteX103" fmla="*/ 87239 w 341794"/>
                <a:gd name="connsiteY103" fmla="*/ 135897 h 416819"/>
                <a:gd name="connsiteX104" fmla="*/ 93428 w 341794"/>
                <a:gd name="connsiteY104" fmla="*/ 136145 h 416819"/>
                <a:gd name="connsiteX105" fmla="*/ 93346 w 341794"/>
                <a:gd name="connsiteY105" fmla="*/ 128965 h 416819"/>
                <a:gd name="connsiteX106" fmla="*/ 84350 w 341794"/>
                <a:gd name="connsiteY106" fmla="*/ 90177 h 416819"/>
                <a:gd name="connsiteX107" fmla="*/ 77170 w 341794"/>
                <a:gd name="connsiteY107" fmla="*/ 36782 h 416819"/>
                <a:gd name="connsiteX108" fmla="*/ 72136 w 341794"/>
                <a:gd name="connsiteY108" fmla="*/ 24403 h 416819"/>
                <a:gd name="connsiteX109" fmla="*/ 68093 w 341794"/>
                <a:gd name="connsiteY109" fmla="*/ 13592 h 416819"/>
                <a:gd name="connsiteX110" fmla="*/ 67680 w 341794"/>
                <a:gd name="connsiteY110" fmla="*/ 8888 h 416819"/>
                <a:gd name="connsiteX111" fmla="*/ 69330 w 341794"/>
                <a:gd name="connsiteY111" fmla="*/ 2204 h 416819"/>
                <a:gd name="connsiteX112" fmla="*/ 83030 w 341794"/>
                <a:gd name="connsiteY112" fmla="*/ 6247 h 416819"/>
                <a:gd name="connsiteX113" fmla="*/ 86579 w 341794"/>
                <a:gd name="connsiteY113" fmla="*/ 27044 h 416819"/>
                <a:gd name="connsiteX114" fmla="*/ 91117 w 341794"/>
                <a:gd name="connsiteY114" fmla="*/ 73424 h 416819"/>
                <a:gd name="connsiteX115" fmla="*/ 95822 w 341794"/>
                <a:gd name="connsiteY115" fmla="*/ 102391 h 416819"/>
                <a:gd name="connsiteX116" fmla="*/ 106220 w 341794"/>
                <a:gd name="connsiteY116" fmla="*/ 133752 h 416819"/>
                <a:gd name="connsiteX117" fmla="*/ 110676 w 341794"/>
                <a:gd name="connsiteY117" fmla="*/ 136640 h 416819"/>
                <a:gd name="connsiteX118" fmla="*/ 142697 w 341794"/>
                <a:gd name="connsiteY118" fmla="*/ 136640 h 416819"/>
                <a:gd name="connsiteX119" fmla="*/ 149464 w 341794"/>
                <a:gd name="connsiteY119" fmla="*/ 128553 h 416819"/>
                <a:gd name="connsiteX120" fmla="*/ 146411 w 341794"/>
                <a:gd name="connsiteY120" fmla="*/ 108168 h 416819"/>
                <a:gd name="connsiteX121" fmla="*/ 141459 w 341794"/>
                <a:gd name="connsiteY121" fmla="*/ 82172 h 416819"/>
                <a:gd name="connsiteX122" fmla="*/ 149959 w 341794"/>
                <a:gd name="connsiteY122" fmla="*/ 80274 h 416819"/>
                <a:gd name="connsiteX123" fmla="*/ 154003 w 341794"/>
                <a:gd name="connsiteY123" fmla="*/ 100163 h 416819"/>
                <a:gd name="connsiteX124" fmla="*/ 159532 w 341794"/>
                <a:gd name="connsiteY124" fmla="*/ 131193 h 416819"/>
                <a:gd name="connsiteX125" fmla="*/ 164072 w 341794"/>
                <a:gd name="connsiteY125" fmla="*/ 135650 h 416819"/>
                <a:gd name="connsiteX126" fmla="*/ 179009 w 341794"/>
                <a:gd name="connsiteY126" fmla="*/ 136805 h 416819"/>
                <a:gd name="connsiteX127" fmla="*/ 186519 w 341794"/>
                <a:gd name="connsiteY127" fmla="*/ 137878 h 416819"/>
                <a:gd name="connsiteX128" fmla="*/ 211194 w 341794"/>
                <a:gd name="connsiteY128" fmla="*/ 132349 h 416819"/>
                <a:gd name="connsiteX129" fmla="*/ 224894 w 341794"/>
                <a:gd name="connsiteY129" fmla="*/ 134329 h 416819"/>
                <a:gd name="connsiteX130" fmla="*/ 240244 w 341794"/>
                <a:gd name="connsiteY130" fmla="*/ 136888 h 416819"/>
                <a:gd name="connsiteX131" fmla="*/ 251138 w 341794"/>
                <a:gd name="connsiteY131" fmla="*/ 146131 h 416819"/>
                <a:gd name="connsiteX132" fmla="*/ 251963 w 341794"/>
                <a:gd name="connsiteY132" fmla="*/ 151990 h 416819"/>
                <a:gd name="connsiteX133" fmla="*/ 263351 w 341794"/>
                <a:gd name="connsiteY133" fmla="*/ 180462 h 416819"/>
                <a:gd name="connsiteX134" fmla="*/ 273915 w 341794"/>
                <a:gd name="connsiteY134" fmla="*/ 209182 h 416819"/>
                <a:gd name="connsiteX135" fmla="*/ 280435 w 341794"/>
                <a:gd name="connsiteY135" fmla="*/ 226760 h 416819"/>
                <a:gd name="connsiteX136" fmla="*/ 290833 w 341794"/>
                <a:gd name="connsiteY136" fmla="*/ 232537 h 416819"/>
                <a:gd name="connsiteX137" fmla="*/ 298921 w 341794"/>
                <a:gd name="connsiteY137" fmla="*/ 239304 h 416819"/>
                <a:gd name="connsiteX138" fmla="*/ 303873 w 341794"/>
                <a:gd name="connsiteY138" fmla="*/ 245081 h 416819"/>
                <a:gd name="connsiteX139" fmla="*/ 314271 w 341794"/>
                <a:gd name="connsiteY139" fmla="*/ 246236 h 416819"/>
                <a:gd name="connsiteX140" fmla="*/ 337626 w 341794"/>
                <a:gd name="connsiteY140" fmla="*/ 270912 h 416819"/>
                <a:gd name="connsiteX141" fmla="*/ 341174 w 341794"/>
                <a:gd name="connsiteY141" fmla="*/ 295422 h 416819"/>
                <a:gd name="connsiteX142" fmla="*/ 214496 w 341794"/>
                <a:gd name="connsiteY142" fmla="*/ 285354 h 416819"/>
                <a:gd name="connsiteX143" fmla="*/ 214496 w 341794"/>
                <a:gd name="connsiteY143" fmla="*/ 271077 h 416819"/>
                <a:gd name="connsiteX144" fmla="*/ 212680 w 341794"/>
                <a:gd name="connsiteY144" fmla="*/ 268353 h 416819"/>
                <a:gd name="connsiteX145" fmla="*/ 211194 w 341794"/>
                <a:gd name="connsiteY145" fmla="*/ 269426 h 416819"/>
                <a:gd name="connsiteX146" fmla="*/ 208966 w 341794"/>
                <a:gd name="connsiteY146" fmla="*/ 283869 h 416819"/>
                <a:gd name="connsiteX147" fmla="*/ 208884 w 341794"/>
                <a:gd name="connsiteY147" fmla="*/ 314899 h 416819"/>
                <a:gd name="connsiteX148" fmla="*/ 211030 w 341794"/>
                <a:gd name="connsiteY148" fmla="*/ 321748 h 416819"/>
                <a:gd name="connsiteX149" fmla="*/ 213340 w 341794"/>
                <a:gd name="connsiteY149" fmla="*/ 315229 h 416819"/>
                <a:gd name="connsiteX150" fmla="*/ 214578 w 341794"/>
                <a:gd name="connsiteY150" fmla="*/ 285354 h 416819"/>
                <a:gd name="connsiteX151" fmla="*/ 214248 w 341794"/>
                <a:gd name="connsiteY151" fmla="*/ 177326 h 416819"/>
                <a:gd name="connsiteX152" fmla="*/ 211112 w 341794"/>
                <a:gd name="connsiteY152" fmla="*/ 175758 h 416819"/>
                <a:gd name="connsiteX153" fmla="*/ 205583 w 341794"/>
                <a:gd name="connsiteY153" fmla="*/ 179719 h 416819"/>
                <a:gd name="connsiteX154" fmla="*/ 208306 w 341794"/>
                <a:gd name="connsiteY154" fmla="*/ 181287 h 416819"/>
                <a:gd name="connsiteX155" fmla="*/ 214248 w 341794"/>
                <a:gd name="connsiteY155" fmla="*/ 177409 h 416819"/>
                <a:gd name="connsiteX156" fmla="*/ 209957 w 341794"/>
                <a:gd name="connsiteY156" fmla="*/ 161976 h 416819"/>
                <a:gd name="connsiteX157" fmla="*/ 205995 w 341794"/>
                <a:gd name="connsiteY157" fmla="*/ 156447 h 416819"/>
                <a:gd name="connsiteX158" fmla="*/ 181815 w 341794"/>
                <a:gd name="connsiteY158" fmla="*/ 152898 h 416819"/>
                <a:gd name="connsiteX159" fmla="*/ 170343 w 341794"/>
                <a:gd name="connsiteY159" fmla="*/ 155374 h 416819"/>
                <a:gd name="connsiteX160" fmla="*/ 166630 w 341794"/>
                <a:gd name="connsiteY160" fmla="*/ 160408 h 416819"/>
                <a:gd name="connsiteX161" fmla="*/ 171994 w 341794"/>
                <a:gd name="connsiteY161" fmla="*/ 161316 h 416819"/>
                <a:gd name="connsiteX162" fmla="*/ 174222 w 341794"/>
                <a:gd name="connsiteY162" fmla="*/ 161316 h 416819"/>
                <a:gd name="connsiteX163" fmla="*/ 204592 w 341794"/>
                <a:gd name="connsiteY163" fmla="*/ 163709 h 416819"/>
                <a:gd name="connsiteX164" fmla="*/ 210039 w 341794"/>
                <a:gd name="connsiteY164" fmla="*/ 161893 h 416819"/>
                <a:gd name="connsiteX165" fmla="*/ 202942 w 341794"/>
                <a:gd name="connsiteY165" fmla="*/ 282631 h 416819"/>
                <a:gd name="connsiteX166" fmla="*/ 201951 w 341794"/>
                <a:gd name="connsiteY166" fmla="*/ 251848 h 416819"/>
                <a:gd name="connsiteX167" fmla="*/ 197247 w 341794"/>
                <a:gd name="connsiteY167" fmla="*/ 245741 h 416819"/>
                <a:gd name="connsiteX168" fmla="*/ 131226 w 341794"/>
                <a:gd name="connsiteY168" fmla="*/ 250858 h 416819"/>
                <a:gd name="connsiteX169" fmla="*/ 120827 w 341794"/>
                <a:gd name="connsiteY169" fmla="*/ 265135 h 416819"/>
                <a:gd name="connsiteX170" fmla="*/ 124541 w 341794"/>
                <a:gd name="connsiteY170" fmla="*/ 271489 h 416819"/>
                <a:gd name="connsiteX171" fmla="*/ 126191 w 341794"/>
                <a:gd name="connsiteY171" fmla="*/ 283126 h 416819"/>
                <a:gd name="connsiteX172" fmla="*/ 123303 w 341794"/>
                <a:gd name="connsiteY172" fmla="*/ 294762 h 416819"/>
                <a:gd name="connsiteX173" fmla="*/ 124376 w 341794"/>
                <a:gd name="connsiteY173" fmla="*/ 311598 h 416819"/>
                <a:gd name="connsiteX174" fmla="*/ 132216 w 341794"/>
                <a:gd name="connsiteY174" fmla="*/ 324637 h 416819"/>
                <a:gd name="connsiteX175" fmla="*/ 151115 w 341794"/>
                <a:gd name="connsiteY175" fmla="*/ 328846 h 416819"/>
                <a:gd name="connsiteX176" fmla="*/ 190233 w 341794"/>
                <a:gd name="connsiteY176" fmla="*/ 325215 h 416819"/>
                <a:gd name="connsiteX177" fmla="*/ 200796 w 341794"/>
                <a:gd name="connsiteY177" fmla="*/ 318777 h 416819"/>
                <a:gd name="connsiteX178" fmla="*/ 203107 w 341794"/>
                <a:gd name="connsiteY178" fmla="*/ 282631 h 416819"/>
                <a:gd name="connsiteX179" fmla="*/ 199641 w 341794"/>
                <a:gd name="connsiteY179" fmla="*/ 232289 h 416819"/>
                <a:gd name="connsiteX180" fmla="*/ 195844 w 341794"/>
                <a:gd name="connsiteY180" fmla="*/ 229896 h 416819"/>
                <a:gd name="connsiteX181" fmla="*/ 180824 w 341794"/>
                <a:gd name="connsiteY181" fmla="*/ 229813 h 416819"/>
                <a:gd name="connsiteX182" fmla="*/ 128832 w 341794"/>
                <a:gd name="connsiteY182" fmla="*/ 231216 h 416819"/>
                <a:gd name="connsiteX183" fmla="*/ 121323 w 341794"/>
                <a:gd name="connsiteY183" fmla="*/ 235178 h 416819"/>
                <a:gd name="connsiteX184" fmla="*/ 122808 w 341794"/>
                <a:gd name="connsiteY184" fmla="*/ 239304 h 416819"/>
                <a:gd name="connsiteX185" fmla="*/ 146493 w 341794"/>
                <a:gd name="connsiteY185" fmla="*/ 237323 h 416819"/>
                <a:gd name="connsiteX186" fmla="*/ 195101 w 341794"/>
                <a:gd name="connsiteY186" fmla="*/ 234765 h 416819"/>
                <a:gd name="connsiteX187" fmla="*/ 199558 w 341794"/>
                <a:gd name="connsiteY187" fmla="*/ 232454 h 416819"/>
                <a:gd name="connsiteX188" fmla="*/ 152435 w 341794"/>
                <a:gd name="connsiteY188" fmla="*/ 161398 h 416819"/>
                <a:gd name="connsiteX189" fmla="*/ 158377 w 341794"/>
                <a:gd name="connsiteY189" fmla="*/ 158180 h 416819"/>
                <a:gd name="connsiteX190" fmla="*/ 152765 w 341794"/>
                <a:gd name="connsiteY190" fmla="*/ 156447 h 416819"/>
                <a:gd name="connsiteX191" fmla="*/ 151032 w 341794"/>
                <a:gd name="connsiteY191" fmla="*/ 156447 h 416819"/>
                <a:gd name="connsiteX192" fmla="*/ 143605 w 341794"/>
                <a:gd name="connsiteY192" fmla="*/ 159418 h 416819"/>
                <a:gd name="connsiteX193" fmla="*/ 151857 w 341794"/>
                <a:gd name="connsiteY193" fmla="*/ 161481 h 416819"/>
                <a:gd name="connsiteX194" fmla="*/ 152435 w 341794"/>
                <a:gd name="connsiteY194" fmla="*/ 161481 h 416819"/>
                <a:gd name="connsiteX195" fmla="*/ 113895 w 341794"/>
                <a:gd name="connsiteY195" fmla="*/ 319850 h 416819"/>
                <a:gd name="connsiteX196" fmla="*/ 112657 w 341794"/>
                <a:gd name="connsiteY196" fmla="*/ 304335 h 416819"/>
                <a:gd name="connsiteX197" fmla="*/ 109521 w 341794"/>
                <a:gd name="connsiteY197" fmla="*/ 300621 h 416819"/>
                <a:gd name="connsiteX198" fmla="*/ 107210 w 341794"/>
                <a:gd name="connsiteY198" fmla="*/ 305243 h 416819"/>
                <a:gd name="connsiteX199" fmla="*/ 108366 w 341794"/>
                <a:gd name="connsiteY199" fmla="*/ 318860 h 416819"/>
                <a:gd name="connsiteX200" fmla="*/ 113895 w 341794"/>
                <a:gd name="connsiteY200" fmla="*/ 319850 h 416819"/>
                <a:gd name="connsiteX201" fmla="*/ 110264 w 341794"/>
                <a:gd name="connsiteY201" fmla="*/ 271572 h 416819"/>
                <a:gd name="connsiteX202" fmla="*/ 109274 w 341794"/>
                <a:gd name="connsiteY202" fmla="*/ 258945 h 416819"/>
                <a:gd name="connsiteX203" fmla="*/ 104899 w 341794"/>
                <a:gd name="connsiteY203" fmla="*/ 261009 h 416819"/>
                <a:gd name="connsiteX204" fmla="*/ 104817 w 341794"/>
                <a:gd name="connsiteY204" fmla="*/ 271572 h 416819"/>
                <a:gd name="connsiteX205" fmla="*/ 106963 w 341794"/>
                <a:gd name="connsiteY205" fmla="*/ 275781 h 416819"/>
                <a:gd name="connsiteX206" fmla="*/ 110264 w 341794"/>
                <a:gd name="connsiteY206" fmla="*/ 271572 h 416819"/>
                <a:gd name="connsiteX207" fmla="*/ 108696 w 341794"/>
                <a:gd name="connsiteY207" fmla="*/ 289398 h 416819"/>
                <a:gd name="connsiteX208" fmla="*/ 109356 w 341794"/>
                <a:gd name="connsiteY208" fmla="*/ 283786 h 416819"/>
                <a:gd name="connsiteX209" fmla="*/ 106055 w 341794"/>
                <a:gd name="connsiteY209" fmla="*/ 287582 h 416819"/>
                <a:gd name="connsiteX210" fmla="*/ 108778 w 341794"/>
                <a:gd name="connsiteY210" fmla="*/ 289315 h 416819"/>
                <a:gd name="connsiteX211" fmla="*/ 105642 w 341794"/>
                <a:gd name="connsiteY211" fmla="*/ 243100 h 416819"/>
                <a:gd name="connsiteX212" fmla="*/ 108035 w 341794"/>
                <a:gd name="connsiteY212" fmla="*/ 238726 h 416819"/>
                <a:gd name="connsiteX213" fmla="*/ 105230 w 341794"/>
                <a:gd name="connsiteY213" fmla="*/ 234847 h 416819"/>
                <a:gd name="connsiteX214" fmla="*/ 103662 w 341794"/>
                <a:gd name="connsiteY214" fmla="*/ 240294 h 416819"/>
                <a:gd name="connsiteX215" fmla="*/ 105642 w 341794"/>
                <a:gd name="connsiteY215" fmla="*/ 243100 h 416819"/>
                <a:gd name="connsiteX216" fmla="*/ 99618 w 341794"/>
                <a:gd name="connsiteY216" fmla="*/ 275698 h 416819"/>
                <a:gd name="connsiteX217" fmla="*/ 96729 w 341794"/>
                <a:gd name="connsiteY217" fmla="*/ 278422 h 416819"/>
                <a:gd name="connsiteX218" fmla="*/ 98297 w 341794"/>
                <a:gd name="connsiteY218" fmla="*/ 279330 h 416819"/>
                <a:gd name="connsiteX219" fmla="*/ 99618 w 341794"/>
                <a:gd name="connsiteY219" fmla="*/ 275616 h 41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341794" h="416819">
                  <a:moveTo>
                    <a:pt x="341257" y="295175"/>
                  </a:moveTo>
                  <a:cubicBezTo>
                    <a:pt x="341752" y="301117"/>
                    <a:pt x="342165" y="307306"/>
                    <a:pt x="341257" y="313166"/>
                  </a:cubicBezTo>
                  <a:cubicBezTo>
                    <a:pt x="338534" y="330084"/>
                    <a:pt x="332179" y="345516"/>
                    <a:pt x="322523" y="360289"/>
                  </a:cubicBezTo>
                  <a:cubicBezTo>
                    <a:pt x="320048" y="364663"/>
                    <a:pt x="317984" y="369284"/>
                    <a:pt x="315014" y="373245"/>
                  </a:cubicBezTo>
                  <a:cubicBezTo>
                    <a:pt x="311382" y="377949"/>
                    <a:pt x="306596" y="381663"/>
                    <a:pt x="303130" y="386532"/>
                  </a:cubicBezTo>
                  <a:cubicBezTo>
                    <a:pt x="293391" y="400149"/>
                    <a:pt x="281178" y="409557"/>
                    <a:pt x="266075" y="415169"/>
                  </a:cubicBezTo>
                  <a:cubicBezTo>
                    <a:pt x="264754" y="415664"/>
                    <a:pt x="263434" y="416159"/>
                    <a:pt x="262196" y="416820"/>
                  </a:cubicBezTo>
                  <a:lnTo>
                    <a:pt x="260051" y="406339"/>
                  </a:lnTo>
                  <a:cubicBezTo>
                    <a:pt x="260958" y="406339"/>
                    <a:pt x="262031" y="405926"/>
                    <a:pt x="262691" y="405431"/>
                  </a:cubicBezTo>
                  <a:cubicBezTo>
                    <a:pt x="268963" y="400892"/>
                    <a:pt x="275318" y="396435"/>
                    <a:pt x="281342" y="391401"/>
                  </a:cubicBezTo>
                  <a:cubicBezTo>
                    <a:pt x="296197" y="378940"/>
                    <a:pt x="308907" y="364167"/>
                    <a:pt x="317242" y="345681"/>
                  </a:cubicBezTo>
                  <a:cubicBezTo>
                    <a:pt x="323431" y="331899"/>
                    <a:pt x="330859" y="318282"/>
                    <a:pt x="328795" y="301777"/>
                  </a:cubicBezTo>
                  <a:cubicBezTo>
                    <a:pt x="327888" y="294680"/>
                    <a:pt x="327475" y="287500"/>
                    <a:pt x="326402" y="280485"/>
                  </a:cubicBezTo>
                  <a:cubicBezTo>
                    <a:pt x="325907" y="277349"/>
                    <a:pt x="324422" y="274295"/>
                    <a:pt x="323018" y="271489"/>
                  </a:cubicBezTo>
                  <a:cubicBezTo>
                    <a:pt x="317242" y="260018"/>
                    <a:pt x="307256" y="258533"/>
                    <a:pt x="296775" y="259853"/>
                  </a:cubicBezTo>
                  <a:cubicBezTo>
                    <a:pt x="289925" y="260761"/>
                    <a:pt x="283323" y="263319"/>
                    <a:pt x="282993" y="273140"/>
                  </a:cubicBezTo>
                  <a:cubicBezTo>
                    <a:pt x="282993" y="274873"/>
                    <a:pt x="282003" y="277266"/>
                    <a:pt x="280765" y="278174"/>
                  </a:cubicBezTo>
                  <a:cubicBezTo>
                    <a:pt x="277794" y="280237"/>
                    <a:pt x="273172" y="283869"/>
                    <a:pt x="271357" y="282796"/>
                  </a:cubicBezTo>
                  <a:cubicBezTo>
                    <a:pt x="267726" y="280567"/>
                    <a:pt x="264424" y="279742"/>
                    <a:pt x="260546" y="279495"/>
                  </a:cubicBezTo>
                  <a:cubicBezTo>
                    <a:pt x="257245" y="279247"/>
                    <a:pt x="254356" y="272975"/>
                    <a:pt x="256089" y="270087"/>
                  </a:cubicBezTo>
                  <a:cubicBezTo>
                    <a:pt x="257988" y="266868"/>
                    <a:pt x="260546" y="264145"/>
                    <a:pt x="262939" y="261339"/>
                  </a:cubicBezTo>
                  <a:cubicBezTo>
                    <a:pt x="263764" y="260348"/>
                    <a:pt x="265002" y="259853"/>
                    <a:pt x="265992" y="259110"/>
                  </a:cubicBezTo>
                  <a:cubicBezTo>
                    <a:pt x="264837" y="258203"/>
                    <a:pt x="263682" y="257130"/>
                    <a:pt x="262361" y="256552"/>
                  </a:cubicBezTo>
                  <a:cubicBezTo>
                    <a:pt x="261206" y="256057"/>
                    <a:pt x="259803" y="256139"/>
                    <a:pt x="257410" y="256057"/>
                  </a:cubicBezTo>
                  <a:cubicBezTo>
                    <a:pt x="250642" y="257295"/>
                    <a:pt x="243875" y="258368"/>
                    <a:pt x="237108" y="259853"/>
                  </a:cubicBezTo>
                  <a:cubicBezTo>
                    <a:pt x="229598" y="261504"/>
                    <a:pt x="225224" y="266125"/>
                    <a:pt x="224977" y="274213"/>
                  </a:cubicBezTo>
                  <a:cubicBezTo>
                    <a:pt x="224564" y="288738"/>
                    <a:pt x="224234" y="303345"/>
                    <a:pt x="225141" y="317870"/>
                  </a:cubicBezTo>
                  <a:cubicBezTo>
                    <a:pt x="225472" y="322986"/>
                    <a:pt x="224811" y="326453"/>
                    <a:pt x="221675" y="329754"/>
                  </a:cubicBezTo>
                  <a:cubicBezTo>
                    <a:pt x="220850" y="330661"/>
                    <a:pt x="219695" y="331322"/>
                    <a:pt x="219282" y="332394"/>
                  </a:cubicBezTo>
                  <a:cubicBezTo>
                    <a:pt x="216641" y="339574"/>
                    <a:pt x="210369" y="338336"/>
                    <a:pt x="205417" y="339162"/>
                  </a:cubicBezTo>
                  <a:cubicBezTo>
                    <a:pt x="200136" y="339987"/>
                    <a:pt x="194606" y="338749"/>
                    <a:pt x="189242" y="339492"/>
                  </a:cubicBezTo>
                  <a:cubicBezTo>
                    <a:pt x="175873" y="341225"/>
                    <a:pt x="162668" y="344031"/>
                    <a:pt x="149299" y="345434"/>
                  </a:cubicBezTo>
                  <a:cubicBezTo>
                    <a:pt x="136755" y="346754"/>
                    <a:pt x="124046" y="345929"/>
                    <a:pt x="111749" y="350385"/>
                  </a:cubicBezTo>
                  <a:cubicBezTo>
                    <a:pt x="103662" y="353274"/>
                    <a:pt x="98875" y="348735"/>
                    <a:pt x="97967" y="339327"/>
                  </a:cubicBezTo>
                  <a:cubicBezTo>
                    <a:pt x="97802" y="337429"/>
                    <a:pt x="96977" y="335613"/>
                    <a:pt x="96812" y="333632"/>
                  </a:cubicBezTo>
                  <a:cubicBezTo>
                    <a:pt x="95987" y="323977"/>
                    <a:pt x="95326" y="314238"/>
                    <a:pt x="94583" y="304583"/>
                  </a:cubicBezTo>
                  <a:cubicBezTo>
                    <a:pt x="94419" y="302685"/>
                    <a:pt x="94336" y="300126"/>
                    <a:pt x="93263" y="299136"/>
                  </a:cubicBezTo>
                  <a:cubicBezTo>
                    <a:pt x="92438" y="298311"/>
                    <a:pt x="90045" y="299219"/>
                    <a:pt x="88394" y="299549"/>
                  </a:cubicBezTo>
                  <a:cubicBezTo>
                    <a:pt x="86826" y="299879"/>
                    <a:pt x="85011" y="301199"/>
                    <a:pt x="83772" y="300704"/>
                  </a:cubicBezTo>
                  <a:cubicBezTo>
                    <a:pt x="75355" y="297155"/>
                    <a:pt x="66937" y="298806"/>
                    <a:pt x="58272" y="299384"/>
                  </a:cubicBezTo>
                  <a:lnTo>
                    <a:pt x="57282" y="299384"/>
                  </a:lnTo>
                  <a:lnTo>
                    <a:pt x="56951" y="288325"/>
                  </a:lnTo>
                  <a:cubicBezTo>
                    <a:pt x="58519" y="288325"/>
                    <a:pt x="60252" y="287995"/>
                    <a:pt x="61738" y="287335"/>
                  </a:cubicBezTo>
                  <a:cubicBezTo>
                    <a:pt x="63141" y="286757"/>
                    <a:pt x="64296" y="285684"/>
                    <a:pt x="65617" y="284776"/>
                  </a:cubicBezTo>
                  <a:cubicBezTo>
                    <a:pt x="63884" y="283869"/>
                    <a:pt x="62068" y="282383"/>
                    <a:pt x="60335" y="282301"/>
                  </a:cubicBezTo>
                  <a:cubicBezTo>
                    <a:pt x="56869" y="282218"/>
                    <a:pt x="53403" y="283373"/>
                    <a:pt x="49937" y="283291"/>
                  </a:cubicBezTo>
                  <a:cubicBezTo>
                    <a:pt x="43830" y="283208"/>
                    <a:pt x="37723" y="282218"/>
                    <a:pt x="31533" y="282218"/>
                  </a:cubicBezTo>
                  <a:cubicBezTo>
                    <a:pt x="23280" y="282218"/>
                    <a:pt x="15110" y="283291"/>
                    <a:pt x="6857" y="283208"/>
                  </a:cubicBezTo>
                  <a:cubicBezTo>
                    <a:pt x="2318" y="283208"/>
                    <a:pt x="-157" y="278999"/>
                    <a:pt x="8" y="274791"/>
                  </a:cubicBezTo>
                  <a:cubicBezTo>
                    <a:pt x="90" y="272232"/>
                    <a:pt x="2731" y="268271"/>
                    <a:pt x="4877" y="267528"/>
                  </a:cubicBezTo>
                  <a:cubicBezTo>
                    <a:pt x="8508" y="266290"/>
                    <a:pt x="12965" y="266373"/>
                    <a:pt x="16761" y="267281"/>
                  </a:cubicBezTo>
                  <a:cubicBezTo>
                    <a:pt x="32358" y="270994"/>
                    <a:pt x="48203" y="271655"/>
                    <a:pt x="63966" y="272067"/>
                  </a:cubicBezTo>
                  <a:cubicBezTo>
                    <a:pt x="67597" y="272150"/>
                    <a:pt x="71229" y="270994"/>
                    <a:pt x="74942" y="270994"/>
                  </a:cubicBezTo>
                  <a:cubicBezTo>
                    <a:pt x="79563" y="270994"/>
                    <a:pt x="84185" y="272150"/>
                    <a:pt x="88724" y="271985"/>
                  </a:cubicBezTo>
                  <a:cubicBezTo>
                    <a:pt x="91860" y="271902"/>
                    <a:pt x="94336" y="270499"/>
                    <a:pt x="92768" y="265713"/>
                  </a:cubicBezTo>
                  <a:cubicBezTo>
                    <a:pt x="91613" y="262081"/>
                    <a:pt x="91530" y="257955"/>
                    <a:pt x="91117" y="254076"/>
                  </a:cubicBezTo>
                  <a:cubicBezTo>
                    <a:pt x="90292" y="246814"/>
                    <a:pt x="89632" y="239469"/>
                    <a:pt x="88807" y="232124"/>
                  </a:cubicBezTo>
                  <a:cubicBezTo>
                    <a:pt x="87816" y="222964"/>
                    <a:pt x="91200" y="216691"/>
                    <a:pt x="100031" y="217434"/>
                  </a:cubicBezTo>
                  <a:cubicBezTo>
                    <a:pt x="107458" y="218094"/>
                    <a:pt x="114968" y="218672"/>
                    <a:pt x="122395" y="218672"/>
                  </a:cubicBezTo>
                  <a:cubicBezTo>
                    <a:pt x="132876" y="218672"/>
                    <a:pt x="143357" y="217764"/>
                    <a:pt x="153920" y="217517"/>
                  </a:cubicBezTo>
                  <a:cubicBezTo>
                    <a:pt x="164484" y="217352"/>
                    <a:pt x="174965" y="217352"/>
                    <a:pt x="185528" y="217517"/>
                  </a:cubicBezTo>
                  <a:cubicBezTo>
                    <a:pt x="192213" y="217682"/>
                    <a:pt x="198898" y="218425"/>
                    <a:pt x="205583" y="218672"/>
                  </a:cubicBezTo>
                  <a:cubicBezTo>
                    <a:pt x="210617" y="218837"/>
                    <a:pt x="215733" y="218425"/>
                    <a:pt x="220768" y="218837"/>
                  </a:cubicBezTo>
                  <a:cubicBezTo>
                    <a:pt x="221263" y="218837"/>
                    <a:pt x="221841" y="218837"/>
                    <a:pt x="222336" y="219002"/>
                  </a:cubicBezTo>
                  <a:cubicBezTo>
                    <a:pt x="224399" y="219167"/>
                    <a:pt x="227287" y="221148"/>
                    <a:pt x="227865" y="223129"/>
                  </a:cubicBezTo>
                  <a:cubicBezTo>
                    <a:pt x="228855" y="225935"/>
                    <a:pt x="228608" y="229483"/>
                    <a:pt x="227948" y="232537"/>
                  </a:cubicBezTo>
                  <a:cubicBezTo>
                    <a:pt x="227452" y="234930"/>
                    <a:pt x="227287" y="236085"/>
                    <a:pt x="229845" y="236250"/>
                  </a:cubicBezTo>
                  <a:cubicBezTo>
                    <a:pt x="241069" y="236663"/>
                    <a:pt x="252375" y="237241"/>
                    <a:pt x="263599" y="237323"/>
                  </a:cubicBezTo>
                  <a:cubicBezTo>
                    <a:pt x="265910" y="237323"/>
                    <a:pt x="268881" y="236581"/>
                    <a:pt x="267065" y="231629"/>
                  </a:cubicBezTo>
                  <a:cubicBezTo>
                    <a:pt x="263269" y="221313"/>
                    <a:pt x="260381" y="210667"/>
                    <a:pt x="257079" y="200104"/>
                  </a:cubicBezTo>
                  <a:cubicBezTo>
                    <a:pt x="256254" y="197380"/>
                    <a:pt x="255511" y="194574"/>
                    <a:pt x="254191" y="192098"/>
                  </a:cubicBezTo>
                  <a:cubicBezTo>
                    <a:pt x="250065" y="184011"/>
                    <a:pt x="245691" y="176006"/>
                    <a:pt x="241317" y="168083"/>
                  </a:cubicBezTo>
                  <a:cubicBezTo>
                    <a:pt x="238676" y="163214"/>
                    <a:pt x="236118" y="158180"/>
                    <a:pt x="232734" y="153971"/>
                  </a:cubicBezTo>
                  <a:cubicBezTo>
                    <a:pt x="229598" y="150092"/>
                    <a:pt x="223409" y="151000"/>
                    <a:pt x="222418" y="154879"/>
                  </a:cubicBezTo>
                  <a:cubicBezTo>
                    <a:pt x="221593" y="158262"/>
                    <a:pt x="220768" y="162141"/>
                    <a:pt x="221345" y="165525"/>
                  </a:cubicBezTo>
                  <a:cubicBezTo>
                    <a:pt x="222666" y="173530"/>
                    <a:pt x="225141" y="181287"/>
                    <a:pt x="226297" y="189292"/>
                  </a:cubicBezTo>
                  <a:cubicBezTo>
                    <a:pt x="226792" y="192594"/>
                    <a:pt x="226132" y="197463"/>
                    <a:pt x="224151" y="199443"/>
                  </a:cubicBezTo>
                  <a:cubicBezTo>
                    <a:pt x="223326" y="200269"/>
                    <a:pt x="222336" y="200599"/>
                    <a:pt x="221345" y="200599"/>
                  </a:cubicBezTo>
                  <a:cubicBezTo>
                    <a:pt x="219364" y="200599"/>
                    <a:pt x="217219" y="199278"/>
                    <a:pt x="215403" y="197298"/>
                  </a:cubicBezTo>
                  <a:cubicBezTo>
                    <a:pt x="213423" y="195069"/>
                    <a:pt x="210287" y="193584"/>
                    <a:pt x="207480" y="192924"/>
                  </a:cubicBezTo>
                  <a:cubicBezTo>
                    <a:pt x="200961" y="191273"/>
                    <a:pt x="194359" y="190200"/>
                    <a:pt x="187757" y="189127"/>
                  </a:cubicBezTo>
                  <a:cubicBezTo>
                    <a:pt x="170261" y="186156"/>
                    <a:pt x="152683" y="182855"/>
                    <a:pt x="135105" y="180545"/>
                  </a:cubicBezTo>
                  <a:cubicBezTo>
                    <a:pt x="122560" y="178894"/>
                    <a:pt x="109851" y="178729"/>
                    <a:pt x="97224" y="177904"/>
                  </a:cubicBezTo>
                  <a:cubicBezTo>
                    <a:pt x="91365" y="177491"/>
                    <a:pt x="89962" y="172044"/>
                    <a:pt x="88972" y="167588"/>
                  </a:cubicBezTo>
                  <a:cubicBezTo>
                    <a:pt x="88147" y="163792"/>
                    <a:pt x="90045" y="160078"/>
                    <a:pt x="94749" y="159170"/>
                  </a:cubicBezTo>
                  <a:cubicBezTo>
                    <a:pt x="105065" y="157272"/>
                    <a:pt x="115298" y="155126"/>
                    <a:pt x="125531" y="152981"/>
                  </a:cubicBezTo>
                  <a:cubicBezTo>
                    <a:pt x="126687" y="152733"/>
                    <a:pt x="127677" y="151743"/>
                    <a:pt x="128667" y="151082"/>
                  </a:cubicBezTo>
                  <a:cubicBezTo>
                    <a:pt x="127760" y="150092"/>
                    <a:pt x="126934" y="148607"/>
                    <a:pt x="125779" y="148194"/>
                  </a:cubicBezTo>
                  <a:cubicBezTo>
                    <a:pt x="124458" y="147699"/>
                    <a:pt x="122726" y="147781"/>
                    <a:pt x="121240" y="148111"/>
                  </a:cubicBezTo>
                  <a:cubicBezTo>
                    <a:pt x="109191" y="150422"/>
                    <a:pt x="97224" y="151082"/>
                    <a:pt x="84928" y="149597"/>
                  </a:cubicBezTo>
                  <a:cubicBezTo>
                    <a:pt x="72466" y="148029"/>
                    <a:pt x="59757" y="148442"/>
                    <a:pt x="47130" y="148111"/>
                  </a:cubicBezTo>
                  <a:cubicBezTo>
                    <a:pt x="39455" y="147946"/>
                    <a:pt x="37310" y="150257"/>
                    <a:pt x="36072" y="158592"/>
                  </a:cubicBezTo>
                  <a:cubicBezTo>
                    <a:pt x="35577" y="161811"/>
                    <a:pt x="34504" y="164782"/>
                    <a:pt x="30460" y="164204"/>
                  </a:cubicBezTo>
                  <a:cubicBezTo>
                    <a:pt x="26912" y="163792"/>
                    <a:pt x="25756" y="161646"/>
                    <a:pt x="25756" y="158097"/>
                  </a:cubicBezTo>
                  <a:cubicBezTo>
                    <a:pt x="25756" y="156364"/>
                    <a:pt x="25344" y="154631"/>
                    <a:pt x="25096" y="152816"/>
                  </a:cubicBezTo>
                  <a:cubicBezTo>
                    <a:pt x="23445" y="141344"/>
                    <a:pt x="21795" y="129873"/>
                    <a:pt x="20144" y="118402"/>
                  </a:cubicBezTo>
                  <a:cubicBezTo>
                    <a:pt x="19072" y="110809"/>
                    <a:pt x="18164" y="103134"/>
                    <a:pt x="17008" y="95542"/>
                  </a:cubicBezTo>
                  <a:cubicBezTo>
                    <a:pt x="15440" y="84896"/>
                    <a:pt x="13790" y="74332"/>
                    <a:pt x="12056" y="63109"/>
                  </a:cubicBezTo>
                  <a:lnTo>
                    <a:pt x="19401" y="61045"/>
                  </a:lnTo>
                  <a:cubicBezTo>
                    <a:pt x="19649" y="62696"/>
                    <a:pt x="19979" y="64346"/>
                    <a:pt x="20309" y="65997"/>
                  </a:cubicBezTo>
                  <a:cubicBezTo>
                    <a:pt x="24023" y="83740"/>
                    <a:pt x="26581" y="101649"/>
                    <a:pt x="28397" y="119805"/>
                  </a:cubicBezTo>
                  <a:cubicBezTo>
                    <a:pt x="28892" y="124426"/>
                    <a:pt x="29965" y="131111"/>
                    <a:pt x="36237" y="131771"/>
                  </a:cubicBezTo>
                  <a:cubicBezTo>
                    <a:pt x="48616" y="132926"/>
                    <a:pt x="61078" y="133504"/>
                    <a:pt x="73539" y="134412"/>
                  </a:cubicBezTo>
                  <a:cubicBezTo>
                    <a:pt x="78078" y="134742"/>
                    <a:pt x="82700" y="135402"/>
                    <a:pt x="87239" y="135897"/>
                  </a:cubicBezTo>
                  <a:cubicBezTo>
                    <a:pt x="89302" y="136063"/>
                    <a:pt x="91365" y="136063"/>
                    <a:pt x="93428" y="136145"/>
                  </a:cubicBezTo>
                  <a:cubicBezTo>
                    <a:pt x="93428" y="133752"/>
                    <a:pt x="93841" y="131276"/>
                    <a:pt x="93346" y="128965"/>
                  </a:cubicBezTo>
                  <a:cubicBezTo>
                    <a:pt x="90375" y="116008"/>
                    <a:pt x="86579" y="103299"/>
                    <a:pt x="84350" y="90177"/>
                  </a:cubicBezTo>
                  <a:cubicBezTo>
                    <a:pt x="81379" y="72517"/>
                    <a:pt x="79811" y="54526"/>
                    <a:pt x="77170" y="36782"/>
                  </a:cubicBezTo>
                  <a:cubicBezTo>
                    <a:pt x="76510" y="32409"/>
                    <a:pt x="75107" y="26797"/>
                    <a:pt x="72136" y="24403"/>
                  </a:cubicBezTo>
                  <a:cubicBezTo>
                    <a:pt x="68175" y="21185"/>
                    <a:pt x="68093" y="17884"/>
                    <a:pt x="68093" y="13592"/>
                  </a:cubicBezTo>
                  <a:cubicBezTo>
                    <a:pt x="68093" y="12024"/>
                    <a:pt x="67515" y="10374"/>
                    <a:pt x="67680" y="8888"/>
                  </a:cubicBezTo>
                  <a:cubicBezTo>
                    <a:pt x="67927" y="6578"/>
                    <a:pt x="68093" y="3772"/>
                    <a:pt x="69330" y="2204"/>
                  </a:cubicBezTo>
                  <a:cubicBezTo>
                    <a:pt x="72797" y="-2088"/>
                    <a:pt x="79729" y="223"/>
                    <a:pt x="83030" y="6247"/>
                  </a:cubicBezTo>
                  <a:cubicBezTo>
                    <a:pt x="86496" y="12767"/>
                    <a:pt x="86083" y="19947"/>
                    <a:pt x="86579" y="27044"/>
                  </a:cubicBezTo>
                  <a:cubicBezTo>
                    <a:pt x="87651" y="42559"/>
                    <a:pt x="89302" y="57992"/>
                    <a:pt x="91117" y="73424"/>
                  </a:cubicBezTo>
                  <a:cubicBezTo>
                    <a:pt x="92273" y="83163"/>
                    <a:pt x="93428" y="92983"/>
                    <a:pt x="95822" y="102391"/>
                  </a:cubicBezTo>
                  <a:cubicBezTo>
                    <a:pt x="98545" y="113120"/>
                    <a:pt x="102424" y="123436"/>
                    <a:pt x="106220" y="133752"/>
                  </a:cubicBezTo>
                  <a:cubicBezTo>
                    <a:pt x="106715" y="135155"/>
                    <a:pt x="109108" y="136640"/>
                    <a:pt x="110676" y="136640"/>
                  </a:cubicBezTo>
                  <a:cubicBezTo>
                    <a:pt x="121323" y="136888"/>
                    <a:pt x="131968" y="136970"/>
                    <a:pt x="142697" y="136640"/>
                  </a:cubicBezTo>
                  <a:cubicBezTo>
                    <a:pt x="146988" y="136475"/>
                    <a:pt x="150537" y="134825"/>
                    <a:pt x="149464" y="128553"/>
                  </a:cubicBezTo>
                  <a:cubicBezTo>
                    <a:pt x="148309" y="121785"/>
                    <a:pt x="148061" y="114771"/>
                    <a:pt x="146411" y="108168"/>
                  </a:cubicBezTo>
                  <a:cubicBezTo>
                    <a:pt x="144265" y="99586"/>
                    <a:pt x="142697" y="90920"/>
                    <a:pt x="141459" y="82172"/>
                  </a:cubicBezTo>
                  <a:lnTo>
                    <a:pt x="149959" y="80274"/>
                  </a:lnTo>
                  <a:cubicBezTo>
                    <a:pt x="151032" y="86959"/>
                    <a:pt x="152848" y="93479"/>
                    <a:pt x="154003" y="100163"/>
                  </a:cubicBezTo>
                  <a:cubicBezTo>
                    <a:pt x="155736" y="110479"/>
                    <a:pt x="158047" y="120795"/>
                    <a:pt x="159532" y="131193"/>
                  </a:cubicBezTo>
                  <a:cubicBezTo>
                    <a:pt x="160027" y="134742"/>
                    <a:pt x="161100" y="135567"/>
                    <a:pt x="164072" y="135650"/>
                  </a:cubicBezTo>
                  <a:cubicBezTo>
                    <a:pt x="169023" y="135815"/>
                    <a:pt x="174057" y="136310"/>
                    <a:pt x="179009" y="136805"/>
                  </a:cubicBezTo>
                  <a:cubicBezTo>
                    <a:pt x="181567" y="137053"/>
                    <a:pt x="184126" y="138373"/>
                    <a:pt x="186519" y="137878"/>
                  </a:cubicBezTo>
                  <a:cubicBezTo>
                    <a:pt x="194771" y="136310"/>
                    <a:pt x="202942" y="133999"/>
                    <a:pt x="211194" y="132349"/>
                  </a:cubicBezTo>
                  <a:cubicBezTo>
                    <a:pt x="215816" y="131441"/>
                    <a:pt x="220932" y="130203"/>
                    <a:pt x="224894" y="134329"/>
                  </a:cubicBezTo>
                  <a:cubicBezTo>
                    <a:pt x="229598" y="139281"/>
                    <a:pt x="234632" y="138621"/>
                    <a:pt x="240244" y="136888"/>
                  </a:cubicBezTo>
                  <a:cubicBezTo>
                    <a:pt x="246929" y="134742"/>
                    <a:pt x="251055" y="138456"/>
                    <a:pt x="251138" y="146131"/>
                  </a:cubicBezTo>
                  <a:cubicBezTo>
                    <a:pt x="251138" y="148111"/>
                    <a:pt x="251385" y="150092"/>
                    <a:pt x="251963" y="151990"/>
                  </a:cubicBezTo>
                  <a:cubicBezTo>
                    <a:pt x="254851" y="161893"/>
                    <a:pt x="258483" y="171302"/>
                    <a:pt x="263351" y="180462"/>
                  </a:cubicBezTo>
                  <a:cubicBezTo>
                    <a:pt x="268056" y="189292"/>
                    <a:pt x="270449" y="199608"/>
                    <a:pt x="273915" y="209182"/>
                  </a:cubicBezTo>
                  <a:cubicBezTo>
                    <a:pt x="276061" y="215041"/>
                    <a:pt x="278619" y="220735"/>
                    <a:pt x="280435" y="226760"/>
                  </a:cubicBezTo>
                  <a:cubicBezTo>
                    <a:pt x="282993" y="235260"/>
                    <a:pt x="282828" y="235343"/>
                    <a:pt x="290833" y="232537"/>
                  </a:cubicBezTo>
                  <a:cubicBezTo>
                    <a:pt x="296857" y="230391"/>
                    <a:pt x="299086" y="232042"/>
                    <a:pt x="298921" y="239304"/>
                  </a:cubicBezTo>
                  <a:cubicBezTo>
                    <a:pt x="298838" y="243430"/>
                    <a:pt x="299746" y="245246"/>
                    <a:pt x="303873" y="245081"/>
                  </a:cubicBezTo>
                  <a:cubicBezTo>
                    <a:pt x="307339" y="244916"/>
                    <a:pt x="310805" y="245576"/>
                    <a:pt x="314271" y="246236"/>
                  </a:cubicBezTo>
                  <a:cubicBezTo>
                    <a:pt x="326980" y="248877"/>
                    <a:pt x="334160" y="258285"/>
                    <a:pt x="337626" y="270912"/>
                  </a:cubicBezTo>
                  <a:cubicBezTo>
                    <a:pt x="339772" y="278752"/>
                    <a:pt x="340432" y="287170"/>
                    <a:pt x="341174" y="295422"/>
                  </a:cubicBezTo>
                  <a:close/>
                  <a:moveTo>
                    <a:pt x="214496" y="285354"/>
                  </a:moveTo>
                  <a:cubicBezTo>
                    <a:pt x="214661" y="280650"/>
                    <a:pt x="214578" y="275863"/>
                    <a:pt x="214496" y="271077"/>
                  </a:cubicBezTo>
                  <a:cubicBezTo>
                    <a:pt x="214496" y="270087"/>
                    <a:pt x="213423" y="269179"/>
                    <a:pt x="212680" y="268353"/>
                  </a:cubicBezTo>
                  <a:cubicBezTo>
                    <a:pt x="212680" y="268271"/>
                    <a:pt x="211277" y="268931"/>
                    <a:pt x="211194" y="269426"/>
                  </a:cubicBezTo>
                  <a:cubicBezTo>
                    <a:pt x="210369" y="274213"/>
                    <a:pt x="209131" y="279082"/>
                    <a:pt x="208966" y="283869"/>
                  </a:cubicBezTo>
                  <a:cubicBezTo>
                    <a:pt x="208636" y="293772"/>
                    <a:pt x="208884" y="303675"/>
                    <a:pt x="208884" y="314899"/>
                  </a:cubicBezTo>
                  <a:cubicBezTo>
                    <a:pt x="209626" y="317209"/>
                    <a:pt x="210287" y="319438"/>
                    <a:pt x="211030" y="321748"/>
                  </a:cubicBezTo>
                  <a:cubicBezTo>
                    <a:pt x="211855" y="319603"/>
                    <a:pt x="213257" y="317457"/>
                    <a:pt x="213340" y="315229"/>
                  </a:cubicBezTo>
                  <a:cubicBezTo>
                    <a:pt x="213918" y="305326"/>
                    <a:pt x="214248" y="295340"/>
                    <a:pt x="214578" y="285354"/>
                  </a:cubicBezTo>
                  <a:close/>
                  <a:moveTo>
                    <a:pt x="214248" y="177326"/>
                  </a:moveTo>
                  <a:cubicBezTo>
                    <a:pt x="213423" y="176583"/>
                    <a:pt x="212515" y="175841"/>
                    <a:pt x="211112" y="175758"/>
                  </a:cubicBezTo>
                  <a:cubicBezTo>
                    <a:pt x="209296" y="177079"/>
                    <a:pt x="207398" y="178399"/>
                    <a:pt x="205583" y="179719"/>
                  </a:cubicBezTo>
                  <a:cubicBezTo>
                    <a:pt x="206490" y="180297"/>
                    <a:pt x="207728" y="181535"/>
                    <a:pt x="208306" y="181287"/>
                  </a:cubicBezTo>
                  <a:cubicBezTo>
                    <a:pt x="210369" y="180297"/>
                    <a:pt x="212267" y="178729"/>
                    <a:pt x="214248" y="177409"/>
                  </a:cubicBezTo>
                  <a:close/>
                  <a:moveTo>
                    <a:pt x="209957" y="161976"/>
                  </a:moveTo>
                  <a:cubicBezTo>
                    <a:pt x="208966" y="160160"/>
                    <a:pt x="208058" y="158262"/>
                    <a:pt x="205995" y="156447"/>
                  </a:cubicBezTo>
                  <a:cubicBezTo>
                    <a:pt x="197908" y="155209"/>
                    <a:pt x="189903" y="153558"/>
                    <a:pt x="181815" y="152898"/>
                  </a:cubicBezTo>
                  <a:cubicBezTo>
                    <a:pt x="178019" y="152650"/>
                    <a:pt x="173974" y="153971"/>
                    <a:pt x="170343" y="155374"/>
                  </a:cubicBezTo>
                  <a:cubicBezTo>
                    <a:pt x="168776" y="156034"/>
                    <a:pt x="167785" y="158675"/>
                    <a:pt x="166630" y="160408"/>
                  </a:cubicBezTo>
                  <a:cubicBezTo>
                    <a:pt x="168363" y="160738"/>
                    <a:pt x="170179" y="161068"/>
                    <a:pt x="171994" y="161316"/>
                  </a:cubicBezTo>
                  <a:cubicBezTo>
                    <a:pt x="172737" y="161398"/>
                    <a:pt x="173479" y="161316"/>
                    <a:pt x="174222" y="161316"/>
                  </a:cubicBezTo>
                  <a:cubicBezTo>
                    <a:pt x="184373" y="162141"/>
                    <a:pt x="194442" y="163049"/>
                    <a:pt x="204592" y="163709"/>
                  </a:cubicBezTo>
                  <a:cubicBezTo>
                    <a:pt x="206408" y="163792"/>
                    <a:pt x="208223" y="162554"/>
                    <a:pt x="210039" y="161893"/>
                  </a:cubicBezTo>
                  <a:close/>
                  <a:moveTo>
                    <a:pt x="202942" y="282631"/>
                  </a:moveTo>
                  <a:cubicBezTo>
                    <a:pt x="203189" y="272397"/>
                    <a:pt x="202199" y="262164"/>
                    <a:pt x="201951" y="251848"/>
                  </a:cubicBezTo>
                  <a:cubicBezTo>
                    <a:pt x="201951" y="248134"/>
                    <a:pt x="201787" y="245906"/>
                    <a:pt x="197247" y="245741"/>
                  </a:cubicBezTo>
                  <a:cubicBezTo>
                    <a:pt x="175047" y="244833"/>
                    <a:pt x="153095" y="246979"/>
                    <a:pt x="131226" y="250858"/>
                  </a:cubicBezTo>
                  <a:cubicBezTo>
                    <a:pt x="122148" y="252508"/>
                    <a:pt x="120827" y="254324"/>
                    <a:pt x="120827" y="265135"/>
                  </a:cubicBezTo>
                  <a:cubicBezTo>
                    <a:pt x="122065" y="267281"/>
                    <a:pt x="122890" y="269921"/>
                    <a:pt x="124541" y="271489"/>
                  </a:cubicBezTo>
                  <a:cubicBezTo>
                    <a:pt x="128502" y="275038"/>
                    <a:pt x="128172" y="278587"/>
                    <a:pt x="126191" y="283126"/>
                  </a:cubicBezTo>
                  <a:cubicBezTo>
                    <a:pt x="124623" y="286757"/>
                    <a:pt x="123468" y="290801"/>
                    <a:pt x="123303" y="294762"/>
                  </a:cubicBezTo>
                  <a:cubicBezTo>
                    <a:pt x="123055" y="300374"/>
                    <a:pt x="123716" y="305986"/>
                    <a:pt x="124376" y="311598"/>
                  </a:cubicBezTo>
                  <a:cubicBezTo>
                    <a:pt x="125036" y="317209"/>
                    <a:pt x="125531" y="323151"/>
                    <a:pt x="132216" y="324637"/>
                  </a:cubicBezTo>
                  <a:cubicBezTo>
                    <a:pt x="138488" y="326040"/>
                    <a:pt x="144843" y="328928"/>
                    <a:pt x="151115" y="328846"/>
                  </a:cubicBezTo>
                  <a:cubicBezTo>
                    <a:pt x="164154" y="328516"/>
                    <a:pt x="177193" y="326948"/>
                    <a:pt x="190233" y="325215"/>
                  </a:cubicBezTo>
                  <a:cubicBezTo>
                    <a:pt x="194111" y="324719"/>
                    <a:pt x="198815" y="324224"/>
                    <a:pt x="200796" y="318777"/>
                  </a:cubicBezTo>
                  <a:cubicBezTo>
                    <a:pt x="205170" y="306976"/>
                    <a:pt x="202859" y="294680"/>
                    <a:pt x="203107" y="282631"/>
                  </a:cubicBezTo>
                  <a:close/>
                  <a:moveTo>
                    <a:pt x="199641" y="232289"/>
                  </a:moveTo>
                  <a:cubicBezTo>
                    <a:pt x="198403" y="231464"/>
                    <a:pt x="197165" y="229978"/>
                    <a:pt x="195844" y="229896"/>
                  </a:cubicBezTo>
                  <a:cubicBezTo>
                    <a:pt x="190893" y="229648"/>
                    <a:pt x="185858" y="229648"/>
                    <a:pt x="180824" y="229813"/>
                  </a:cubicBezTo>
                  <a:cubicBezTo>
                    <a:pt x="163494" y="230226"/>
                    <a:pt x="146163" y="230473"/>
                    <a:pt x="128832" y="231216"/>
                  </a:cubicBezTo>
                  <a:cubicBezTo>
                    <a:pt x="126274" y="231381"/>
                    <a:pt x="123716" y="233527"/>
                    <a:pt x="121323" y="235178"/>
                  </a:cubicBezTo>
                  <a:cubicBezTo>
                    <a:pt x="121075" y="235343"/>
                    <a:pt x="122313" y="239304"/>
                    <a:pt x="122808" y="239304"/>
                  </a:cubicBezTo>
                  <a:cubicBezTo>
                    <a:pt x="130318" y="238891"/>
                    <a:pt x="137828" y="238066"/>
                    <a:pt x="146493" y="237323"/>
                  </a:cubicBezTo>
                  <a:cubicBezTo>
                    <a:pt x="162751" y="236498"/>
                    <a:pt x="178926" y="235755"/>
                    <a:pt x="195101" y="234765"/>
                  </a:cubicBezTo>
                  <a:cubicBezTo>
                    <a:pt x="196669" y="234682"/>
                    <a:pt x="198073" y="233197"/>
                    <a:pt x="199558" y="232454"/>
                  </a:cubicBezTo>
                  <a:close/>
                  <a:moveTo>
                    <a:pt x="152435" y="161398"/>
                  </a:moveTo>
                  <a:cubicBezTo>
                    <a:pt x="154416" y="160325"/>
                    <a:pt x="156397" y="159253"/>
                    <a:pt x="158377" y="158180"/>
                  </a:cubicBezTo>
                  <a:cubicBezTo>
                    <a:pt x="156479" y="157602"/>
                    <a:pt x="154663" y="157024"/>
                    <a:pt x="152765" y="156447"/>
                  </a:cubicBezTo>
                  <a:cubicBezTo>
                    <a:pt x="152600" y="156447"/>
                    <a:pt x="152352" y="156447"/>
                    <a:pt x="151032" y="156447"/>
                  </a:cubicBezTo>
                  <a:cubicBezTo>
                    <a:pt x="148557" y="157437"/>
                    <a:pt x="146081" y="158427"/>
                    <a:pt x="143605" y="159418"/>
                  </a:cubicBezTo>
                  <a:cubicBezTo>
                    <a:pt x="146328" y="160078"/>
                    <a:pt x="149052" y="160821"/>
                    <a:pt x="151857" y="161481"/>
                  </a:cubicBezTo>
                  <a:cubicBezTo>
                    <a:pt x="152023" y="161481"/>
                    <a:pt x="152270" y="161481"/>
                    <a:pt x="152435" y="161481"/>
                  </a:cubicBezTo>
                  <a:close/>
                  <a:moveTo>
                    <a:pt x="113895" y="319850"/>
                  </a:moveTo>
                  <a:cubicBezTo>
                    <a:pt x="113483" y="314651"/>
                    <a:pt x="113317" y="309452"/>
                    <a:pt x="112657" y="304335"/>
                  </a:cubicBezTo>
                  <a:cubicBezTo>
                    <a:pt x="112492" y="302932"/>
                    <a:pt x="110594" y="301859"/>
                    <a:pt x="109521" y="300621"/>
                  </a:cubicBezTo>
                  <a:cubicBezTo>
                    <a:pt x="108696" y="302190"/>
                    <a:pt x="107210" y="303675"/>
                    <a:pt x="107210" y="305243"/>
                  </a:cubicBezTo>
                  <a:cubicBezTo>
                    <a:pt x="107210" y="309782"/>
                    <a:pt x="107458" y="314404"/>
                    <a:pt x="108366" y="318860"/>
                  </a:cubicBezTo>
                  <a:cubicBezTo>
                    <a:pt x="108944" y="321583"/>
                    <a:pt x="110346" y="325380"/>
                    <a:pt x="113895" y="319850"/>
                  </a:cubicBezTo>
                  <a:close/>
                  <a:moveTo>
                    <a:pt x="110264" y="271572"/>
                  </a:moveTo>
                  <a:cubicBezTo>
                    <a:pt x="110594" y="267611"/>
                    <a:pt x="110099" y="263567"/>
                    <a:pt x="109274" y="258945"/>
                  </a:cubicBezTo>
                  <a:cubicBezTo>
                    <a:pt x="107706" y="259606"/>
                    <a:pt x="105065" y="260018"/>
                    <a:pt x="104899" y="261009"/>
                  </a:cubicBezTo>
                  <a:cubicBezTo>
                    <a:pt x="104404" y="264475"/>
                    <a:pt x="104487" y="268023"/>
                    <a:pt x="104817" y="271572"/>
                  </a:cubicBezTo>
                  <a:cubicBezTo>
                    <a:pt x="104982" y="273057"/>
                    <a:pt x="106220" y="274378"/>
                    <a:pt x="106963" y="275781"/>
                  </a:cubicBezTo>
                  <a:cubicBezTo>
                    <a:pt x="108118" y="274378"/>
                    <a:pt x="110181" y="273057"/>
                    <a:pt x="110264" y="271572"/>
                  </a:cubicBezTo>
                  <a:close/>
                  <a:moveTo>
                    <a:pt x="108696" y="289398"/>
                  </a:moveTo>
                  <a:cubicBezTo>
                    <a:pt x="109108" y="287747"/>
                    <a:pt x="109521" y="286097"/>
                    <a:pt x="109356" y="283786"/>
                  </a:cubicBezTo>
                  <a:cubicBezTo>
                    <a:pt x="108283" y="285024"/>
                    <a:pt x="107128" y="286344"/>
                    <a:pt x="106055" y="287582"/>
                  </a:cubicBezTo>
                  <a:cubicBezTo>
                    <a:pt x="106963" y="288160"/>
                    <a:pt x="107871" y="288738"/>
                    <a:pt x="108778" y="289315"/>
                  </a:cubicBezTo>
                  <a:close/>
                  <a:moveTo>
                    <a:pt x="105642" y="243100"/>
                  </a:moveTo>
                  <a:cubicBezTo>
                    <a:pt x="106467" y="241615"/>
                    <a:pt x="108035" y="240129"/>
                    <a:pt x="108035" y="238726"/>
                  </a:cubicBezTo>
                  <a:cubicBezTo>
                    <a:pt x="108035" y="237406"/>
                    <a:pt x="106220" y="236085"/>
                    <a:pt x="105230" y="234847"/>
                  </a:cubicBezTo>
                  <a:cubicBezTo>
                    <a:pt x="104735" y="236250"/>
                    <a:pt x="104157" y="237653"/>
                    <a:pt x="103662" y="240294"/>
                  </a:cubicBezTo>
                  <a:cubicBezTo>
                    <a:pt x="104322" y="241202"/>
                    <a:pt x="104982" y="242192"/>
                    <a:pt x="105642" y="243100"/>
                  </a:cubicBezTo>
                  <a:close/>
                  <a:moveTo>
                    <a:pt x="99618" y="275698"/>
                  </a:moveTo>
                  <a:cubicBezTo>
                    <a:pt x="98628" y="276606"/>
                    <a:pt x="97720" y="277514"/>
                    <a:pt x="96729" y="278422"/>
                  </a:cubicBezTo>
                  <a:cubicBezTo>
                    <a:pt x="97224" y="278752"/>
                    <a:pt x="98215" y="279412"/>
                    <a:pt x="98297" y="279330"/>
                  </a:cubicBezTo>
                  <a:cubicBezTo>
                    <a:pt x="99040" y="278339"/>
                    <a:pt x="99618" y="277266"/>
                    <a:pt x="99618" y="275616"/>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 name="フリーフォーム: 図形 14">
              <a:extLst>
                <a:ext uri="{FF2B5EF4-FFF2-40B4-BE49-F238E27FC236}">
                  <a16:creationId xmlns:a16="http://schemas.microsoft.com/office/drawing/2014/main" id="{4939478B-6234-C1BA-5A67-554F98603C98}"/>
                </a:ext>
              </a:extLst>
            </p:cNvPr>
            <p:cNvSpPr/>
            <p:nvPr/>
          </p:nvSpPr>
          <p:spPr>
            <a:xfrm>
              <a:off x="8129864" y="1094309"/>
              <a:ext cx="291073" cy="484331"/>
            </a:xfrm>
            <a:custGeom>
              <a:avLst/>
              <a:gdLst>
                <a:gd name="connsiteX0" fmla="*/ 289850 w 291073"/>
                <a:gd name="connsiteY0" fmla="*/ 41263 h 484331"/>
                <a:gd name="connsiteX1" fmla="*/ 290758 w 291073"/>
                <a:gd name="connsiteY1" fmla="*/ 49021 h 484331"/>
                <a:gd name="connsiteX2" fmla="*/ 273757 w 291073"/>
                <a:gd name="connsiteY2" fmla="*/ 99115 h 484331"/>
                <a:gd name="connsiteX3" fmla="*/ 265752 w 291073"/>
                <a:gd name="connsiteY3" fmla="*/ 121562 h 484331"/>
                <a:gd name="connsiteX4" fmla="*/ 264432 w 291073"/>
                <a:gd name="connsiteY4" fmla="*/ 123378 h 484331"/>
                <a:gd name="connsiteX5" fmla="*/ 261296 w 291073"/>
                <a:gd name="connsiteY5" fmla="*/ 121397 h 484331"/>
                <a:gd name="connsiteX6" fmla="*/ 249412 w 291073"/>
                <a:gd name="connsiteY6" fmla="*/ 105057 h 484331"/>
                <a:gd name="connsiteX7" fmla="*/ 232411 w 291073"/>
                <a:gd name="connsiteY7" fmla="*/ 97299 h 484331"/>
                <a:gd name="connsiteX8" fmla="*/ 208313 w 291073"/>
                <a:gd name="connsiteY8" fmla="*/ 100188 h 484331"/>
                <a:gd name="connsiteX9" fmla="*/ 196182 w 291073"/>
                <a:gd name="connsiteY9" fmla="*/ 115373 h 484331"/>
                <a:gd name="connsiteX10" fmla="*/ 191478 w 291073"/>
                <a:gd name="connsiteY10" fmla="*/ 148713 h 484331"/>
                <a:gd name="connsiteX11" fmla="*/ 188425 w 291073"/>
                <a:gd name="connsiteY11" fmla="*/ 159690 h 484331"/>
                <a:gd name="connsiteX12" fmla="*/ 185206 w 291073"/>
                <a:gd name="connsiteY12" fmla="*/ 211517 h 484331"/>
                <a:gd name="connsiteX13" fmla="*/ 188177 w 291073"/>
                <a:gd name="connsiteY13" fmla="*/ 218284 h 484331"/>
                <a:gd name="connsiteX14" fmla="*/ 187021 w 291073"/>
                <a:gd name="connsiteY14" fmla="*/ 224803 h 484331"/>
                <a:gd name="connsiteX15" fmla="*/ 180254 w 291073"/>
                <a:gd name="connsiteY15" fmla="*/ 252120 h 484331"/>
                <a:gd name="connsiteX16" fmla="*/ 180254 w 291073"/>
                <a:gd name="connsiteY16" fmla="*/ 262931 h 484331"/>
                <a:gd name="connsiteX17" fmla="*/ 189580 w 291073"/>
                <a:gd name="connsiteY17" fmla="*/ 317151 h 484331"/>
                <a:gd name="connsiteX18" fmla="*/ 200308 w 291073"/>
                <a:gd name="connsiteY18" fmla="*/ 329695 h 484331"/>
                <a:gd name="connsiteX19" fmla="*/ 200968 w 291073"/>
                <a:gd name="connsiteY19" fmla="*/ 338113 h 484331"/>
                <a:gd name="connsiteX20" fmla="*/ 191891 w 291073"/>
                <a:gd name="connsiteY20" fmla="*/ 358745 h 484331"/>
                <a:gd name="connsiteX21" fmla="*/ 182565 w 291073"/>
                <a:gd name="connsiteY21" fmla="*/ 383090 h 484331"/>
                <a:gd name="connsiteX22" fmla="*/ 166060 w 291073"/>
                <a:gd name="connsiteY22" fmla="*/ 422868 h 484331"/>
                <a:gd name="connsiteX23" fmla="*/ 146088 w 291073"/>
                <a:gd name="connsiteY23" fmla="*/ 473705 h 484331"/>
                <a:gd name="connsiteX24" fmla="*/ 144933 w 291073"/>
                <a:gd name="connsiteY24" fmla="*/ 475686 h 484331"/>
                <a:gd name="connsiteX25" fmla="*/ 129830 w 291073"/>
                <a:gd name="connsiteY25" fmla="*/ 481710 h 484331"/>
                <a:gd name="connsiteX26" fmla="*/ 107053 w 291073"/>
                <a:gd name="connsiteY26" fmla="*/ 474118 h 484331"/>
                <a:gd name="connsiteX27" fmla="*/ 78663 w 291073"/>
                <a:gd name="connsiteY27" fmla="*/ 463307 h 484331"/>
                <a:gd name="connsiteX28" fmla="*/ 67440 w 291073"/>
                <a:gd name="connsiteY28" fmla="*/ 461409 h 484331"/>
                <a:gd name="connsiteX29" fmla="*/ 17098 w 291073"/>
                <a:gd name="connsiteY29" fmla="*/ 460171 h 484331"/>
                <a:gd name="connsiteX30" fmla="*/ 7855 w 291073"/>
                <a:gd name="connsiteY30" fmla="*/ 461409 h 484331"/>
                <a:gd name="connsiteX31" fmla="*/ 15 w 291073"/>
                <a:gd name="connsiteY31" fmla="*/ 453238 h 484331"/>
                <a:gd name="connsiteX32" fmla="*/ 2161 w 291073"/>
                <a:gd name="connsiteY32" fmla="*/ 417587 h 484331"/>
                <a:gd name="connsiteX33" fmla="*/ 2243 w 291073"/>
                <a:gd name="connsiteY33" fmla="*/ 402072 h 484331"/>
                <a:gd name="connsiteX34" fmla="*/ 4389 w 291073"/>
                <a:gd name="connsiteY34" fmla="*/ 367080 h 484331"/>
                <a:gd name="connsiteX35" fmla="*/ 3481 w 291073"/>
                <a:gd name="connsiteY35" fmla="*/ 357589 h 484331"/>
                <a:gd name="connsiteX36" fmla="*/ 4471 w 291073"/>
                <a:gd name="connsiteY36" fmla="*/ 345706 h 484331"/>
                <a:gd name="connsiteX37" fmla="*/ 5627 w 291073"/>
                <a:gd name="connsiteY37" fmla="*/ 307743 h 484331"/>
                <a:gd name="connsiteX38" fmla="*/ 8020 w 291073"/>
                <a:gd name="connsiteY38" fmla="*/ 246013 h 484331"/>
                <a:gd name="connsiteX39" fmla="*/ 13550 w 291073"/>
                <a:gd name="connsiteY39" fmla="*/ 182715 h 484331"/>
                <a:gd name="connsiteX40" fmla="*/ 14787 w 291073"/>
                <a:gd name="connsiteY40" fmla="*/ 150116 h 484331"/>
                <a:gd name="connsiteX41" fmla="*/ 17098 w 291073"/>
                <a:gd name="connsiteY41" fmla="*/ 115703 h 484331"/>
                <a:gd name="connsiteX42" fmla="*/ 20564 w 291073"/>
                <a:gd name="connsiteY42" fmla="*/ 79391 h 484331"/>
                <a:gd name="connsiteX43" fmla="*/ 24361 w 291073"/>
                <a:gd name="connsiteY43" fmla="*/ 56283 h 484331"/>
                <a:gd name="connsiteX44" fmla="*/ 23866 w 291073"/>
                <a:gd name="connsiteY44" fmla="*/ 43491 h 484331"/>
                <a:gd name="connsiteX45" fmla="*/ 27827 w 291073"/>
                <a:gd name="connsiteY45" fmla="*/ 32598 h 484331"/>
                <a:gd name="connsiteX46" fmla="*/ 60260 w 291073"/>
                <a:gd name="connsiteY46" fmla="*/ 20384 h 484331"/>
                <a:gd name="connsiteX47" fmla="*/ 100368 w 291073"/>
                <a:gd name="connsiteY47" fmla="*/ 11553 h 484331"/>
                <a:gd name="connsiteX48" fmla="*/ 138413 w 291073"/>
                <a:gd name="connsiteY48" fmla="*/ 1980 h 484331"/>
                <a:gd name="connsiteX49" fmla="*/ 160613 w 291073"/>
                <a:gd name="connsiteY49" fmla="*/ 577 h 484331"/>
                <a:gd name="connsiteX50" fmla="*/ 174064 w 291073"/>
                <a:gd name="connsiteY50" fmla="*/ 577 h 484331"/>
                <a:gd name="connsiteX51" fmla="*/ 193376 w 291073"/>
                <a:gd name="connsiteY51" fmla="*/ 742 h 484331"/>
                <a:gd name="connsiteX52" fmla="*/ 239096 w 291073"/>
                <a:gd name="connsiteY52" fmla="*/ 13947 h 484331"/>
                <a:gd name="connsiteX53" fmla="*/ 262203 w 291073"/>
                <a:gd name="connsiteY53" fmla="*/ 20631 h 484331"/>
                <a:gd name="connsiteX54" fmla="*/ 290180 w 291073"/>
                <a:gd name="connsiteY54" fmla="*/ 41181 h 48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91073" h="484331">
                  <a:moveTo>
                    <a:pt x="289850" y="41263"/>
                  </a:moveTo>
                  <a:cubicBezTo>
                    <a:pt x="291006" y="43326"/>
                    <a:pt x="291418" y="46793"/>
                    <a:pt x="290758" y="49021"/>
                  </a:cubicBezTo>
                  <a:cubicBezTo>
                    <a:pt x="285311" y="65774"/>
                    <a:pt x="279534" y="82444"/>
                    <a:pt x="273757" y="99115"/>
                  </a:cubicBezTo>
                  <a:cubicBezTo>
                    <a:pt x="271199" y="106625"/>
                    <a:pt x="268475" y="114135"/>
                    <a:pt x="265752" y="121562"/>
                  </a:cubicBezTo>
                  <a:cubicBezTo>
                    <a:pt x="265505" y="122305"/>
                    <a:pt x="264597" y="123460"/>
                    <a:pt x="264432" y="123378"/>
                  </a:cubicBezTo>
                  <a:cubicBezTo>
                    <a:pt x="263276" y="122965"/>
                    <a:pt x="262039" y="122387"/>
                    <a:pt x="261296" y="121397"/>
                  </a:cubicBezTo>
                  <a:cubicBezTo>
                    <a:pt x="257252" y="116033"/>
                    <a:pt x="253538" y="110338"/>
                    <a:pt x="249412" y="105057"/>
                  </a:cubicBezTo>
                  <a:cubicBezTo>
                    <a:pt x="245038" y="99445"/>
                    <a:pt x="239591" y="96309"/>
                    <a:pt x="232411" y="97299"/>
                  </a:cubicBezTo>
                  <a:cubicBezTo>
                    <a:pt x="224406" y="98372"/>
                    <a:pt x="216071" y="97959"/>
                    <a:pt x="208313" y="100188"/>
                  </a:cubicBezTo>
                  <a:cubicBezTo>
                    <a:pt x="202041" y="102003"/>
                    <a:pt x="198658" y="108770"/>
                    <a:pt x="196182" y="115373"/>
                  </a:cubicBezTo>
                  <a:cubicBezTo>
                    <a:pt x="192221" y="126101"/>
                    <a:pt x="191808" y="137325"/>
                    <a:pt x="191478" y="148713"/>
                  </a:cubicBezTo>
                  <a:cubicBezTo>
                    <a:pt x="191395" y="152427"/>
                    <a:pt x="190157" y="156471"/>
                    <a:pt x="188425" y="159690"/>
                  </a:cubicBezTo>
                  <a:cubicBezTo>
                    <a:pt x="179099" y="176443"/>
                    <a:pt x="177118" y="193608"/>
                    <a:pt x="185206" y="211517"/>
                  </a:cubicBezTo>
                  <a:cubicBezTo>
                    <a:pt x="186196" y="213745"/>
                    <a:pt x="187269" y="215973"/>
                    <a:pt x="188177" y="218284"/>
                  </a:cubicBezTo>
                  <a:cubicBezTo>
                    <a:pt x="189167" y="220677"/>
                    <a:pt x="189497" y="222823"/>
                    <a:pt x="187021" y="224803"/>
                  </a:cubicBezTo>
                  <a:cubicBezTo>
                    <a:pt x="178273" y="231901"/>
                    <a:pt x="180337" y="242382"/>
                    <a:pt x="180254" y="252120"/>
                  </a:cubicBezTo>
                  <a:cubicBezTo>
                    <a:pt x="180254" y="255751"/>
                    <a:pt x="180254" y="259300"/>
                    <a:pt x="180254" y="262931"/>
                  </a:cubicBezTo>
                  <a:cubicBezTo>
                    <a:pt x="179759" y="281747"/>
                    <a:pt x="180089" y="300481"/>
                    <a:pt x="189580" y="317151"/>
                  </a:cubicBezTo>
                  <a:cubicBezTo>
                    <a:pt x="192303" y="321938"/>
                    <a:pt x="196512" y="325734"/>
                    <a:pt x="200308" y="329695"/>
                  </a:cubicBezTo>
                  <a:cubicBezTo>
                    <a:pt x="203032" y="332501"/>
                    <a:pt x="203527" y="334069"/>
                    <a:pt x="200968" y="338113"/>
                  </a:cubicBezTo>
                  <a:cubicBezTo>
                    <a:pt x="197007" y="344303"/>
                    <a:pt x="194696" y="351730"/>
                    <a:pt x="191891" y="358745"/>
                  </a:cubicBezTo>
                  <a:cubicBezTo>
                    <a:pt x="188672" y="366833"/>
                    <a:pt x="185784" y="375085"/>
                    <a:pt x="182565" y="383090"/>
                  </a:cubicBezTo>
                  <a:cubicBezTo>
                    <a:pt x="177201" y="396377"/>
                    <a:pt x="171589" y="409582"/>
                    <a:pt x="166060" y="422868"/>
                  </a:cubicBezTo>
                  <a:cubicBezTo>
                    <a:pt x="159044" y="440282"/>
                    <a:pt x="152525" y="457035"/>
                    <a:pt x="146088" y="473705"/>
                  </a:cubicBezTo>
                  <a:cubicBezTo>
                    <a:pt x="145840" y="474448"/>
                    <a:pt x="145263" y="475026"/>
                    <a:pt x="144933" y="475686"/>
                  </a:cubicBezTo>
                  <a:cubicBezTo>
                    <a:pt x="139733" y="486084"/>
                    <a:pt x="139816" y="485754"/>
                    <a:pt x="129830" y="481710"/>
                  </a:cubicBezTo>
                  <a:cubicBezTo>
                    <a:pt x="122403" y="478657"/>
                    <a:pt x="114563" y="476841"/>
                    <a:pt x="107053" y="474118"/>
                  </a:cubicBezTo>
                  <a:cubicBezTo>
                    <a:pt x="97562" y="470652"/>
                    <a:pt x="88154" y="466608"/>
                    <a:pt x="78663" y="463307"/>
                  </a:cubicBezTo>
                  <a:cubicBezTo>
                    <a:pt x="75115" y="462069"/>
                    <a:pt x="71153" y="461574"/>
                    <a:pt x="67440" y="461409"/>
                  </a:cubicBezTo>
                  <a:cubicBezTo>
                    <a:pt x="50687" y="460831"/>
                    <a:pt x="33851" y="460418"/>
                    <a:pt x="17098" y="460171"/>
                  </a:cubicBezTo>
                  <a:cubicBezTo>
                    <a:pt x="14045" y="460171"/>
                    <a:pt x="10909" y="460831"/>
                    <a:pt x="7855" y="461409"/>
                  </a:cubicBezTo>
                  <a:cubicBezTo>
                    <a:pt x="2573" y="462399"/>
                    <a:pt x="-233" y="460088"/>
                    <a:pt x="15" y="453238"/>
                  </a:cubicBezTo>
                  <a:cubicBezTo>
                    <a:pt x="428" y="441355"/>
                    <a:pt x="1583" y="429471"/>
                    <a:pt x="2161" y="417587"/>
                  </a:cubicBezTo>
                  <a:cubicBezTo>
                    <a:pt x="2408" y="412470"/>
                    <a:pt x="1996" y="407271"/>
                    <a:pt x="2243" y="402072"/>
                  </a:cubicBezTo>
                  <a:cubicBezTo>
                    <a:pt x="2821" y="390435"/>
                    <a:pt x="3811" y="378716"/>
                    <a:pt x="4389" y="367080"/>
                  </a:cubicBezTo>
                  <a:cubicBezTo>
                    <a:pt x="4554" y="363944"/>
                    <a:pt x="3399" y="360808"/>
                    <a:pt x="3481" y="357589"/>
                  </a:cubicBezTo>
                  <a:cubicBezTo>
                    <a:pt x="3481" y="353628"/>
                    <a:pt x="4306" y="349667"/>
                    <a:pt x="4471" y="345706"/>
                  </a:cubicBezTo>
                  <a:cubicBezTo>
                    <a:pt x="4967" y="333079"/>
                    <a:pt x="5214" y="320370"/>
                    <a:pt x="5627" y="307743"/>
                  </a:cubicBezTo>
                  <a:cubicBezTo>
                    <a:pt x="6369" y="287194"/>
                    <a:pt x="6700" y="266562"/>
                    <a:pt x="8020" y="246013"/>
                  </a:cubicBezTo>
                  <a:cubicBezTo>
                    <a:pt x="9423" y="224886"/>
                    <a:pt x="11899" y="203842"/>
                    <a:pt x="13550" y="182715"/>
                  </a:cubicBezTo>
                  <a:cubicBezTo>
                    <a:pt x="14375" y="171904"/>
                    <a:pt x="14210" y="160928"/>
                    <a:pt x="14787" y="150116"/>
                  </a:cubicBezTo>
                  <a:cubicBezTo>
                    <a:pt x="15365" y="138645"/>
                    <a:pt x="16108" y="127174"/>
                    <a:pt x="17098" y="115703"/>
                  </a:cubicBezTo>
                  <a:cubicBezTo>
                    <a:pt x="18089" y="103571"/>
                    <a:pt x="19161" y="91440"/>
                    <a:pt x="20564" y="79391"/>
                  </a:cubicBezTo>
                  <a:cubicBezTo>
                    <a:pt x="21472" y="71633"/>
                    <a:pt x="23370" y="64041"/>
                    <a:pt x="24361" y="56283"/>
                  </a:cubicBezTo>
                  <a:cubicBezTo>
                    <a:pt x="24856" y="52074"/>
                    <a:pt x="25186" y="47288"/>
                    <a:pt x="23866" y="43491"/>
                  </a:cubicBezTo>
                  <a:cubicBezTo>
                    <a:pt x="21967" y="37880"/>
                    <a:pt x="23453" y="35321"/>
                    <a:pt x="27827" y="32598"/>
                  </a:cubicBezTo>
                  <a:cubicBezTo>
                    <a:pt x="37977" y="26326"/>
                    <a:pt x="49119" y="23190"/>
                    <a:pt x="60260" y="20384"/>
                  </a:cubicBezTo>
                  <a:cubicBezTo>
                    <a:pt x="73547" y="17000"/>
                    <a:pt x="86998" y="14524"/>
                    <a:pt x="100368" y="11553"/>
                  </a:cubicBezTo>
                  <a:cubicBezTo>
                    <a:pt x="113077" y="8748"/>
                    <a:pt x="125952" y="6519"/>
                    <a:pt x="138413" y="1980"/>
                  </a:cubicBezTo>
                  <a:cubicBezTo>
                    <a:pt x="145180" y="-496"/>
                    <a:pt x="153185" y="825"/>
                    <a:pt x="160613" y="577"/>
                  </a:cubicBezTo>
                  <a:cubicBezTo>
                    <a:pt x="165069" y="412"/>
                    <a:pt x="169608" y="577"/>
                    <a:pt x="174064" y="577"/>
                  </a:cubicBezTo>
                  <a:cubicBezTo>
                    <a:pt x="180502" y="577"/>
                    <a:pt x="187269" y="-826"/>
                    <a:pt x="193376" y="742"/>
                  </a:cubicBezTo>
                  <a:cubicBezTo>
                    <a:pt x="208726" y="4456"/>
                    <a:pt x="223911" y="9573"/>
                    <a:pt x="239096" y="13947"/>
                  </a:cubicBezTo>
                  <a:cubicBezTo>
                    <a:pt x="246853" y="16175"/>
                    <a:pt x="255189" y="16918"/>
                    <a:pt x="262203" y="20631"/>
                  </a:cubicBezTo>
                  <a:cubicBezTo>
                    <a:pt x="272272" y="25996"/>
                    <a:pt x="283908" y="29709"/>
                    <a:pt x="290180" y="41181"/>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 name="フリーフォーム: 図形 15">
              <a:extLst>
                <a:ext uri="{FF2B5EF4-FFF2-40B4-BE49-F238E27FC236}">
                  <a16:creationId xmlns:a16="http://schemas.microsoft.com/office/drawing/2014/main" id="{9258EE17-8CD6-1605-12D8-9ED7F158AE80}"/>
                </a:ext>
              </a:extLst>
            </p:cNvPr>
            <p:cNvSpPr/>
            <p:nvPr/>
          </p:nvSpPr>
          <p:spPr>
            <a:xfrm>
              <a:off x="8247150" y="297224"/>
              <a:ext cx="171544" cy="348922"/>
            </a:xfrm>
            <a:custGeom>
              <a:avLst/>
              <a:gdLst>
                <a:gd name="connsiteX0" fmla="*/ 171492 w 171544"/>
                <a:gd name="connsiteY0" fmla="*/ 333530 h 348922"/>
                <a:gd name="connsiteX1" fmla="*/ 169098 w 171544"/>
                <a:gd name="connsiteY1" fmla="*/ 345826 h 348922"/>
                <a:gd name="connsiteX2" fmla="*/ 160433 w 171544"/>
                <a:gd name="connsiteY2" fmla="*/ 346569 h 348922"/>
                <a:gd name="connsiteX3" fmla="*/ 157710 w 171544"/>
                <a:gd name="connsiteY3" fmla="*/ 330889 h 348922"/>
                <a:gd name="connsiteX4" fmla="*/ 158700 w 171544"/>
                <a:gd name="connsiteY4" fmla="*/ 327588 h 348922"/>
                <a:gd name="connsiteX5" fmla="*/ 159690 w 171544"/>
                <a:gd name="connsiteY5" fmla="*/ 278402 h 348922"/>
                <a:gd name="connsiteX6" fmla="*/ 150612 w 171544"/>
                <a:gd name="connsiteY6" fmla="*/ 238458 h 348922"/>
                <a:gd name="connsiteX7" fmla="*/ 137738 w 171544"/>
                <a:gd name="connsiteY7" fmla="*/ 202642 h 348922"/>
                <a:gd name="connsiteX8" fmla="*/ 110009 w 171544"/>
                <a:gd name="connsiteY8" fmla="*/ 147431 h 348922"/>
                <a:gd name="connsiteX9" fmla="*/ 94659 w 171544"/>
                <a:gd name="connsiteY9" fmla="*/ 119619 h 348922"/>
                <a:gd name="connsiteX10" fmla="*/ 69323 w 171544"/>
                <a:gd name="connsiteY10" fmla="*/ 83142 h 348922"/>
                <a:gd name="connsiteX11" fmla="*/ 61153 w 171544"/>
                <a:gd name="connsiteY11" fmla="*/ 69443 h 348922"/>
                <a:gd name="connsiteX12" fmla="*/ 58347 w 171544"/>
                <a:gd name="connsiteY12" fmla="*/ 67297 h 348922"/>
                <a:gd name="connsiteX13" fmla="*/ 57192 w 171544"/>
                <a:gd name="connsiteY13" fmla="*/ 71671 h 348922"/>
                <a:gd name="connsiteX14" fmla="*/ 63876 w 171544"/>
                <a:gd name="connsiteY14" fmla="*/ 107736 h 348922"/>
                <a:gd name="connsiteX15" fmla="*/ 67508 w 171544"/>
                <a:gd name="connsiteY15" fmla="*/ 142232 h 348922"/>
                <a:gd name="connsiteX16" fmla="*/ 71634 w 171544"/>
                <a:gd name="connsiteY16" fmla="*/ 168888 h 348922"/>
                <a:gd name="connsiteX17" fmla="*/ 69488 w 171544"/>
                <a:gd name="connsiteY17" fmla="*/ 184321 h 348922"/>
                <a:gd name="connsiteX18" fmla="*/ 60327 w 171544"/>
                <a:gd name="connsiteY18" fmla="*/ 185311 h 348922"/>
                <a:gd name="connsiteX19" fmla="*/ 48196 w 171544"/>
                <a:gd name="connsiteY19" fmla="*/ 161626 h 348922"/>
                <a:gd name="connsiteX20" fmla="*/ 39943 w 171544"/>
                <a:gd name="connsiteY20" fmla="*/ 118051 h 348922"/>
                <a:gd name="connsiteX21" fmla="*/ 35404 w 171544"/>
                <a:gd name="connsiteY21" fmla="*/ 95274 h 348922"/>
                <a:gd name="connsiteX22" fmla="*/ 23933 w 171544"/>
                <a:gd name="connsiteY22" fmla="*/ 47656 h 348922"/>
                <a:gd name="connsiteX23" fmla="*/ 14607 w 171544"/>
                <a:gd name="connsiteY23" fmla="*/ 26446 h 348922"/>
                <a:gd name="connsiteX24" fmla="*/ 7758 w 171544"/>
                <a:gd name="connsiteY24" fmla="*/ 20835 h 348922"/>
                <a:gd name="connsiteX25" fmla="*/ 0 w 171544"/>
                <a:gd name="connsiteY25" fmla="*/ 16130 h 348922"/>
                <a:gd name="connsiteX26" fmla="*/ 6272 w 171544"/>
                <a:gd name="connsiteY26" fmla="*/ 4907 h 348922"/>
                <a:gd name="connsiteX27" fmla="*/ 26574 w 171544"/>
                <a:gd name="connsiteY27" fmla="*/ 8125 h 348922"/>
                <a:gd name="connsiteX28" fmla="*/ 30453 w 171544"/>
                <a:gd name="connsiteY28" fmla="*/ 12417 h 348922"/>
                <a:gd name="connsiteX29" fmla="*/ 61318 w 171544"/>
                <a:gd name="connsiteY29" fmla="*/ 53515 h 348922"/>
                <a:gd name="connsiteX30" fmla="*/ 80629 w 171544"/>
                <a:gd name="connsiteY30" fmla="*/ 79594 h 348922"/>
                <a:gd name="connsiteX31" fmla="*/ 102004 w 171544"/>
                <a:gd name="connsiteY31" fmla="*/ 111614 h 348922"/>
                <a:gd name="connsiteX32" fmla="*/ 116941 w 171544"/>
                <a:gd name="connsiteY32" fmla="*/ 137775 h 348922"/>
                <a:gd name="connsiteX33" fmla="*/ 137490 w 171544"/>
                <a:gd name="connsiteY33" fmla="*/ 176398 h 348922"/>
                <a:gd name="connsiteX34" fmla="*/ 149457 w 171544"/>
                <a:gd name="connsiteY34" fmla="*/ 204540 h 348922"/>
                <a:gd name="connsiteX35" fmla="*/ 161010 w 171544"/>
                <a:gd name="connsiteY35" fmla="*/ 236560 h 348922"/>
                <a:gd name="connsiteX36" fmla="*/ 169923 w 171544"/>
                <a:gd name="connsiteY36" fmla="*/ 274110 h 348922"/>
                <a:gd name="connsiteX37" fmla="*/ 171326 w 171544"/>
                <a:gd name="connsiteY37" fmla="*/ 333447 h 348922"/>
                <a:gd name="connsiteX38" fmla="*/ 56284 w 171544"/>
                <a:gd name="connsiteY38" fmla="*/ 155189 h 348922"/>
                <a:gd name="connsiteX39" fmla="*/ 58099 w 171544"/>
                <a:gd name="connsiteY39" fmla="*/ 152465 h 348922"/>
                <a:gd name="connsiteX40" fmla="*/ 57026 w 171544"/>
                <a:gd name="connsiteY40" fmla="*/ 135052 h 348922"/>
                <a:gd name="connsiteX41" fmla="*/ 51910 w 171544"/>
                <a:gd name="connsiteY41" fmla="*/ 95604 h 348922"/>
                <a:gd name="connsiteX42" fmla="*/ 45555 w 171544"/>
                <a:gd name="connsiteY42" fmla="*/ 59375 h 348922"/>
                <a:gd name="connsiteX43" fmla="*/ 32516 w 171544"/>
                <a:gd name="connsiteY43" fmla="*/ 34864 h 348922"/>
                <a:gd name="connsiteX44" fmla="*/ 29793 w 171544"/>
                <a:gd name="connsiteY44" fmla="*/ 33791 h 348922"/>
                <a:gd name="connsiteX45" fmla="*/ 29627 w 171544"/>
                <a:gd name="connsiteY45" fmla="*/ 37010 h 348922"/>
                <a:gd name="connsiteX46" fmla="*/ 34084 w 171544"/>
                <a:gd name="connsiteY46" fmla="*/ 49884 h 348922"/>
                <a:gd name="connsiteX47" fmla="*/ 41841 w 171544"/>
                <a:gd name="connsiteY47" fmla="*/ 82317 h 348922"/>
                <a:gd name="connsiteX48" fmla="*/ 50177 w 171544"/>
                <a:gd name="connsiteY48" fmla="*/ 132494 h 348922"/>
                <a:gd name="connsiteX49" fmla="*/ 54386 w 171544"/>
                <a:gd name="connsiteY49" fmla="*/ 152960 h 348922"/>
                <a:gd name="connsiteX50" fmla="*/ 56201 w 171544"/>
                <a:gd name="connsiteY50" fmla="*/ 155271 h 348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71544" h="348922">
                  <a:moveTo>
                    <a:pt x="171492" y="333530"/>
                  </a:moveTo>
                  <a:cubicBezTo>
                    <a:pt x="171657" y="338069"/>
                    <a:pt x="171574" y="341947"/>
                    <a:pt x="169098" y="345826"/>
                  </a:cubicBezTo>
                  <a:cubicBezTo>
                    <a:pt x="166292" y="350035"/>
                    <a:pt x="163734" y="349622"/>
                    <a:pt x="160433" y="346569"/>
                  </a:cubicBezTo>
                  <a:cubicBezTo>
                    <a:pt x="155564" y="342112"/>
                    <a:pt x="156389" y="336583"/>
                    <a:pt x="157710" y="330889"/>
                  </a:cubicBezTo>
                  <a:cubicBezTo>
                    <a:pt x="157957" y="329733"/>
                    <a:pt x="158700" y="328743"/>
                    <a:pt x="158700" y="327588"/>
                  </a:cubicBezTo>
                  <a:cubicBezTo>
                    <a:pt x="159112" y="311247"/>
                    <a:pt x="160268" y="294742"/>
                    <a:pt x="159690" y="278402"/>
                  </a:cubicBezTo>
                  <a:cubicBezTo>
                    <a:pt x="159195" y="264620"/>
                    <a:pt x="156059" y="251250"/>
                    <a:pt x="150612" y="238458"/>
                  </a:cubicBezTo>
                  <a:cubicBezTo>
                    <a:pt x="145661" y="226905"/>
                    <a:pt x="142937" y="214113"/>
                    <a:pt x="137738" y="202642"/>
                  </a:cubicBezTo>
                  <a:cubicBezTo>
                    <a:pt x="129155" y="183908"/>
                    <a:pt x="119417" y="165752"/>
                    <a:pt x="110009" y="147431"/>
                  </a:cubicBezTo>
                  <a:cubicBezTo>
                    <a:pt x="105140" y="138023"/>
                    <a:pt x="100353" y="128450"/>
                    <a:pt x="94659" y="119619"/>
                  </a:cubicBezTo>
                  <a:cubicBezTo>
                    <a:pt x="86571" y="107158"/>
                    <a:pt x="77658" y="95356"/>
                    <a:pt x="69323" y="83142"/>
                  </a:cubicBezTo>
                  <a:cubicBezTo>
                    <a:pt x="66352" y="78769"/>
                    <a:pt x="63958" y="73982"/>
                    <a:pt x="61153" y="69443"/>
                  </a:cubicBezTo>
                  <a:cubicBezTo>
                    <a:pt x="60575" y="68453"/>
                    <a:pt x="59337" y="68040"/>
                    <a:pt x="58347" y="67297"/>
                  </a:cubicBezTo>
                  <a:cubicBezTo>
                    <a:pt x="57934" y="68783"/>
                    <a:pt x="56944" y="70351"/>
                    <a:pt x="57192" y="71671"/>
                  </a:cubicBezTo>
                  <a:cubicBezTo>
                    <a:pt x="59337" y="83720"/>
                    <a:pt x="62061" y="95687"/>
                    <a:pt x="63876" y="107736"/>
                  </a:cubicBezTo>
                  <a:cubicBezTo>
                    <a:pt x="65527" y="119124"/>
                    <a:pt x="66104" y="130761"/>
                    <a:pt x="67508" y="142232"/>
                  </a:cubicBezTo>
                  <a:cubicBezTo>
                    <a:pt x="68580" y="151145"/>
                    <a:pt x="70148" y="160058"/>
                    <a:pt x="71634" y="168888"/>
                  </a:cubicBezTo>
                  <a:cubicBezTo>
                    <a:pt x="72542" y="174335"/>
                    <a:pt x="72211" y="179617"/>
                    <a:pt x="69488" y="184321"/>
                  </a:cubicBezTo>
                  <a:cubicBezTo>
                    <a:pt x="66765" y="189190"/>
                    <a:pt x="64536" y="189025"/>
                    <a:pt x="60327" y="185311"/>
                  </a:cubicBezTo>
                  <a:cubicBezTo>
                    <a:pt x="53395" y="179121"/>
                    <a:pt x="50259" y="170374"/>
                    <a:pt x="48196" y="161626"/>
                  </a:cubicBezTo>
                  <a:cubicBezTo>
                    <a:pt x="44730" y="147349"/>
                    <a:pt x="42667" y="132576"/>
                    <a:pt x="39943" y="118051"/>
                  </a:cubicBezTo>
                  <a:cubicBezTo>
                    <a:pt x="38541" y="110459"/>
                    <a:pt x="36807" y="102866"/>
                    <a:pt x="35404" y="95274"/>
                  </a:cubicBezTo>
                  <a:cubicBezTo>
                    <a:pt x="32351" y="79181"/>
                    <a:pt x="29710" y="62923"/>
                    <a:pt x="23933" y="47656"/>
                  </a:cubicBezTo>
                  <a:cubicBezTo>
                    <a:pt x="21210" y="40393"/>
                    <a:pt x="18156" y="33214"/>
                    <a:pt x="14607" y="26446"/>
                  </a:cubicBezTo>
                  <a:cubicBezTo>
                    <a:pt x="13287" y="23971"/>
                    <a:pt x="10151" y="22568"/>
                    <a:pt x="7758" y="20835"/>
                  </a:cubicBezTo>
                  <a:cubicBezTo>
                    <a:pt x="5282" y="19101"/>
                    <a:pt x="2641" y="17698"/>
                    <a:pt x="0" y="16130"/>
                  </a:cubicBezTo>
                  <a:cubicBezTo>
                    <a:pt x="2063" y="12334"/>
                    <a:pt x="3301" y="7052"/>
                    <a:pt x="6272" y="4907"/>
                  </a:cubicBezTo>
                  <a:cubicBezTo>
                    <a:pt x="16258" y="-2356"/>
                    <a:pt x="18486" y="-1778"/>
                    <a:pt x="26574" y="8125"/>
                  </a:cubicBezTo>
                  <a:cubicBezTo>
                    <a:pt x="27729" y="9528"/>
                    <a:pt x="28967" y="10766"/>
                    <a:pt x="30453" y="12417"/>
                  </a:cubicBezTo>
                  <a:cubicBezTo>
                    <a:pt x="40934" y="26281"/>
                    <a:pt x="51167" y="39898"/>
                    <a:pt x="61318" y="53515"/>
                  </a:cubicBezTo>
                  <a:cubicBezTo>
                    <a:pt x="67838" y="62181"/>
                    <a:pt x="74440" y="70763"/>
                    <a:pt x="80629" y="79594"/>
                  </a:cubicBezTo>
                  <a:cubicBezTo>
                    <a:pt x="87974" y="90075"/>
                    <a:pt x="95154" y="100721"/>
                    <a:pt x="102004" y="111614"/>
                  </a:cubicBezTo>
                  <a:cubicBezTo>
                    <a:pt x="107285" y="120115"/>
                    <a:pt x="112155" y="128945"/>
                    <a:pt x="116941" y="137775"/>
                  </a:cubicBezTo>
                  <a:cubicBezTo>
                    <a:pt x="123956" y="150567"/>
                    <a:pt x="130971" y="163276"/>
                    <a:pt x="137490" y="176398"/>
                  </a:cubicBezTo>
                  <a:cubicBezTo>
                    <a:pt x="141947" y="185476"/>
                    <a:pt x="145743" y="195049"/>
                    <a:pt x="149457" y="204540"/>
                  </a:cubicBezTo>
                  <a:cubicBezTo>
                    <a:pt x="153583" y="215103"/>
                    <a:pt x="157132" y="225914"/>
                    <a:pt x="161010" y="236560"/>
                  </a:cubicBezTo>
                  <a:cubicBezTo>
                    <a:pt x="165385" y="248692"/>
                    <a:pt x="169428" y="260988"/>
                    <a:pt x="169923" y="274110"/>
                  </a:cubicBezTo>
                  <a:cubicBezTo>
                    <a:pt x="170666" y="293834"/>
                    <a:pt x="170584" y="313641"/>
                    <a:pt x="171326" y="333447"/>
                  </a:cubicBezTo>
                  <a:close/>
                  <a:moveTo>
                    <a:pt x="56284" y="155189"/>
                  </a:moveTo>
                  <a:cubicBezTo>
                    <a:pt x="56944" y="154281"/>
                    <a:pt x="58182" y="153373"/>
                    <a:pt x="58099" y="152465"/>
                  </a:cubicBezTo>
                  <a:cubicBezTo>
                    <a:pt x="57934" y="146606"/>
                    <a:pt x="57604" y="140829"/>
                    <a:pt x="57026" y="135052"/>
                  </a:cubicBezTo>
                  <a:cubicBezTo>
                    <a:pt x="55624" y="122095"/>
                    <a:pt x="54056" y="109139"/>
                    <a:pt x="51910" y="95604"/>
                  </a:cubicBezTo>
                  <a:cubicBezTo>
                    <a:pt x="49847" y="83555"/>
                    <a:pt x="47866" y="71424"/>
                    <a:pt x="45555" y="59375"/>
                  </a:cubicBezTo>
                  <a:cubicBezTo>
                    <a:pt x="43740" y="49719"/>
                    <a:pt x="37963" y="42374"/>
                    <a:pt x="32516" y="34864"/>
                  </a:cubicBezTo>
                  <a:cubicBezTo>
                    <a:pt x="32021" y="34204"/>
                    <a:pt x="30783" y="34121"/>
                    <a:pt x="29793" y="33791"/>
                  </a:cubicBezTo>
                  <a:cubicBezTo>
                    <a:pt x="29793" y="34864"/>
                    <a:pt x="29298" y="36020"/>
                    <a:pt x="29627" y="37010"/>
                  </a:cubicBezTo>
                  <a:cubicBezTo>
                    <a:pt x="31030" y="41301"/>
                    <a:pt x="32929" y="45510"/>
                    <a:pt x="34084" y="49884"/>
                  </a:cubicBezTo>
                  <a:cubicBezTo>
                    <a:pt x="36890" y="60613"/>
                    <a:pt x="39778" y="71424"/>
                    <a:pt x="41841" y="82317"/>
                  </a:cubicBezTo>
                  <a:cubicBezTo>
                    <a:pt x="44977" y="98988"/>
                    <a:pt x="47371" y="115823"/>
                    <a:pt x="50177" y="132494"/>
                  </a:cubicBezTo>
                  <a:cubicBezTo>
                    <a:pt x="51332" y="139343"/>
                    <a:pt x="52900" y="146111"/>
                    <a:pt x="54386" y="152960"/>
                  </a:cubicBezTo>
                  <a:cubicBezTo>
                    <a:pt x="54551" y="153868"/>
                    <a:pt x="55541" y="154528"/>
                    <a:pt x="56201" y="155271"/>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 name="フリーフォーム: 図形 16">
              <a:extLst>
                <a:ext uri="{FF2B5EF4-FFF2-40B4-BE49-F238E27FC236}">
                  <a16:creationId xmlns:a16="http://schemas.microsoft.com/office/drawing/2014/main" id="{4E63C616-D765-7EA6-FE7E-F2AB0A0C71B4}"/>
                </a:ext>
              </a:extLst>
            </p:cNvPr>
            <p:cNvSpPr/>
            <p:nvPr/>
          </p:nvSpPr>
          <p:spPr>
            <a:xfrm>
              <a:off x="8323805" y="1207990"/>
              <a:ext cx="91465" cy="206453"/>
            </a:xfrm>
            <a:custGeom>
              <a:avLst/>
              <a:gdLst>
                <a:gd name="connsiteX0" fmla="*/ 89720 w 91465"/>
                <a:gd name="connsiteY0" fmla="*/ 90243 h 206453"/>
                <a:gd name="connsiteX1" fmla="*/ 90957 w 91465"/>
                <a:gd name="connsiteY1" fmla="*/ 126473 h 206453"/>
                <a:gd name="connsiteX2" fmla="*/ 78414 w 91465"/>
                <a:gd name="connsiteY2" fmla="*/ 172193 h 206453"/>
                <a:gd name="connsiteX3" fmla="*/ 54233 w 91465"/>
                <a:gd name="connsiteY3" fmla="*/ 199674 h 206453"/>
                <a:gd name="connsiteX4" fmla="*/ 18334 w 91465"/>
                <a:gd name="connsiteY4" fmla="*/ 205204 h 206453"/>
                <a:gd name="connsiteX5" fmla="*/ 10246 w 91465"/>
                <a:gd name="connsiteY5" fmla="*/ 193320 h 206453"/>
                <a:gd name="connsiteX6" fmla="*/ 5212 w 91465"/>
                <a:gd name="connsiteY6" fmla="*/ 176154 h 206453"/>
                <a:gd name="connsiteX7" fmla="*/ 7605 w 91465"/>
                <a:gd name="connsiteY7" fmla="*/ 165260 h 206453"/>
                <a:gd name="connsiteX8" fmla="*/ 7275 w 91465"/>
                <a:gd name="connsiteY8" fmla="*/ 145371 h 206453"/>
                <a:gd name="connsiteX9" fmla="*/ 3809 w 91465"/>
                <a:gd name="connsiteY9" fmla="*/ 128206 h 206453"/>
                <a:gd name="connsiteX10" fmla="*/ 12392 w 91465"/>
                <a:gd name="connsiteY10" fmla="*/ 127381 h 206453"/>
                <a:gd name="connsiteX11" fmla="*/ 20727 w 91465"/>
                <a:gd name="connsiteY11" fmla="*/ 133983 h 206453"/>
                <a:gd name="connsiteX12" fmla="*/ 31456 w 91465"/>
                <a:gd name="connsiteY12" fmla="*/ 135056 h 206453"/>
                <a:gd name="connsiteX13" fmla="*/ 28567 w 91465"/>
                <a:gd name="connsiteY13" fmla="*/ 118220 h 206453"/>
                <a:gd name="connsiteX14" fmla="*/ 23286 w 91465"/>
                <a:gd name="connsiteY14" fmla="*/ 115662 h 206453"/>
                <a:gd name="connsiteX15" fmla="*/ 1746 w 91465"/>
                <a:gd name="connsiteY15" fmla="*/ 89666 h 206453"/>
                <a:gd name="connsiteX16" fmla="*/ 2901 w 91465"/>
                <a:gd name="connsiteY16" fmla="*/ 65733 h 206453"/>
                <a:gd name="connsiteX17" fmla="*/ 11484 w 91465"/>
                <a:gd name="connsiteY17" fmla="*/ 64330 h 206453"/>
                <a:gd name="connsiteX18" fmla="*/ 29310 w 91465"/>
                <a:gd name="connsiteY18" fmla="*/ 86035 h 206453"/>
                <a:gd name="connsiteX19" fmla="*/ 31786 w 91465"/>
                <a:gd name="connsiteY19" fmla="*/ 88593 h 206453"/>
                <a:gd name="connsiteX20" fmla="*/ 39626 w 91465"/>
                <a:gd name="connsiteY20" fmla="*/ 89831 h 206453"/>
                <a:gd name="connsiteX21" fmla="*/ 42514 w 91465"/>
                <a:gd name="connsiteY21" fmla="*/ 81000 h 206453"/>
                <a:gd name="connsiteX22" fmla="*/ 27659 w 91465"/>
                <a:gd name="connsiteY22" fmla="*/ 57398 h 206453"/>
                <a:gd name="connsiteX23" fmla="*/ 13548 w 91465"/>
                <a:gd name="connsiteY23" fmla="*/ 43863 h 206453"/>
                <a:gd name="connsiteX24" fmla="*/ 10494 w 91465"/>
                <a:gd name="connsiteY24" fmla="*/ 24964 h 206453"/>
                <a:gd name="connsiteX25" fmla="*/ 17261 w 91465"/>
                <a:gd name="connsiteY25" fmla="*/ 7056 h 206453"/>
                <a:gd name="connsiteX26" fmla="*/ 45981 w 91465"/>
                <a:gd name="connsiteY26" fmla="*/ 6066 h 206453"/>
                <a:gd name="connsiteX27" fmla="*/ 65869 w 91465"/>
                <a:gd name="connsiteY27" fmla="*/ 33135 h 206453"/>
                <a:gd name="connsiteX28" fmla="*/ 80064 w 91465"/>
                <a:gd name="connsiteY28" fmla="*/ 60203 h 206453"/>
                <a:gd name="connsiteX29" fmla="*/ 89885 w 91465"/>
                <a:gd name="connsiteY29" fmla="*/ 90491 h 20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1465" h="206453">
                  <a:moveTo>
                    <a:pt x="89720" y="90243"/>
                  </a:moveTo>
                  <a:cubicBezTo>
                    <a:pt x="91618" y="102127"/>
                    <a:pt x="91866" y="114506"/>
                    <a:pt x="90957" y="126473"/>
                  </a:cubicBezTo>
                  <a:cubicBezTo>
                    <a:pt x="89802" y="142483"/>
                    <a:pt x="87409" y="158988"/>
                    <a:pt x="78414" y="172193"/>
                  </a:cubicBezTo>
                  <a:cubicBezTo>
                    <a:pt x="71481" y="182261"/>
                    <a:pt x="65457" y="193980"/>
                    <a:pt x="54233" y="199674"/>
                  </a:cubicBezTo>
                  <a:cubicBezTo>
                    <a:pt x="42845" y="205451"/>
                    <a:pt x="31125" y="208257"/>
                    <a:pt x="18334" y="205204"/>
                  </a:cubicBezTo>
                  <a:cubicBezTo>
                    <a:pt x="11649" y="203636"/>
                    <a:pt x="10494" y="198849"/>
                    <a:pt x="10246" y="193320"/>
                  </a:cubicBezTo>
                  <a:cubicBezTo>
                    <a:pt x="9916" y="187048"/>
                    <a:pt x="9834" y="181353"/>
                    <a:pt x="5212" y="176154"/>
                  </a:cubicBezTo>
                  <a:cubicBezTo>
                    <a:pt x="2737" y="173348"/>
                    <a:pt x="3809" y="168149"/>
                    <a:pt x="7605" y="165260"/>
                  </a:cubicBezTo>
                  <a:cubicBezTo>
                    <a:pt x="15775" y="158906"/>
                    <a:pt x="15693" y="151726"/>
                    <a:pt x="7275" y="145371"/>
                  </a:cubicBezTo>
                  <a:cubicBezTo>
                    <a:pt x="4057" y="142896"/>
                    <a:pt x="1498" y="131259"/>
                    <a:pt x="3809" y="128206"/>
                  </a:cubicBezTo>
                  <a:cubicBezTo>
                    <a:pt x="6203" y="124987"/>
                    <a:pt x="9339" y="124987"/>
                    <a:pt x="12392" y="127381"/>
                  </a:cubicBezTo>
                  <a:cubicBezTo>
                    <a:pt x="15198" y="129526"/>
                    <a:pt x="18004" y="131754"/>
                    <a:pt x="20727" y="133983"/>
                  </a:cubicBezTo>
                  <a:cubicBezTo>
                    <a:pt x="24193" y="136789"/>
                    <a:pt x="28154" y="139017"/>
                    <a:pt x="31456" y="135056"/>
                  </a:cubicBezTo>
                  <a:cubicBezTo>
                    <a:pt x="35087" y="130682"/>
                    <a:pt x="33024" y="120861"/>
                    <a:pt x="28567" y="118220"/>
                  </a:cubicBezTo>
                  <a:cubicBezTo>
                    <a:pt x="26917" y="117230"/>
                    <a:pt x="25018" y="116569"/>
                    <a:pt x="23286" y="115662"/>
                  </a:cubicBezTo>
                  <a:cubicBezTo>
                    <a:pt x="12557" y="109555"/>
                    <a:pt x="4964" y="101550"/>
                    <a:pt x="1746" y="89666"/>
                  </a:cubicBezTo>
                  <a:cubicBezTo>
                    <a:pt x="-400" y="81661"/>
                    <a:pt x="-1143" y="73573"/>
                    <a:pt x="2901" y="65733"/>
                  </a:cubicBezTo>
                  <a:cubicBezTo>
                    <a:pt x="5212" y="61359"/>
                    <a:pt x="8266" y="60616"/>
                    <a:pt x="11484" y="64330"/>
                  </a:cubicBezTo>
                  <a:cubicBezTo>
                    <a:pt x="17591" y="71427"/>
                    <a:pt x="23368" y="78855"/>
                    <a:pt x="29310" y="86035"/>
                  </a:cubicBezTo>
                  <a:cubicBezTo>
                    <a:pt x="30053" y="86942"/>
                    <a:pt x="30795" y="88345"/>
                    <a:pt x="31786" y="88593"/>
                  </a:cubicBezTo>
                  <a:cubicBezTo>
                    <a:pt x="34427" y="89336"/>
                    <a:pt x="38306" y="91069"/>
                    <a:pt x="39626" y="89831"/>
                  </a:cubicBezTo>
                  <a:cubicBezTo>
                    <a:pt x="41606" y="88015"/>
                    <a:pt x="43504" y="82898"/>
                    <a:pt x="42514" y="81000"/>
                  </a:cubicBezTo>
                  <a:cubicBezTo>
                    <a:pt x="38223" y="72748"/>
                    <a:pt x="33271" y="64660"/>
                    <a:pt x="27659" y="57398"/>
                  </a:cubicBezTo>
                  <a:cubicBezTo>
                    <a:pt x="23698" y="52198"/>
                    <a:pt x="17921" y="48732"/>
                    <a:pt x="13548" y="43863"/>
                  </a:cubicBezTo>
                  <a:cubicBezTo>
                    <a:pt x="8761" y="38581"/>
                    <a:pt x="9421" y="31237"/>
                    <a:pt x="10494" y="24964"/>
                  </a:cubicBezTo>
                  <a:cubicBezTo>
                    <a:pt x="11566" y="18692"/>
                    <a:pt x="14043" y="12338"/>
                    <a:pt x="17261" y="7056"/>
                  </a:cubicBezTo>
                  <a:cubicBezTo>
                    <a:pt x="23286" y="-2682"/>
                    <a:pt x="34592" y="-1692"/>
                    <a:pt x="45981" y="6066"/>
                  </a:cubicBezTo>
                  <a:cubicBezTo>
                    <a:pt x="55554" y="12585"/>
                    <a:pt x="59515" y="23892"/>
                    <a:pt x="65869" y="33135"/>
                  </a:cubicBezTo>
                  <a:cubicBezTo>
                    <a:pt x="71481" y="41387"/>
                    <a:pt x="74865" y="51456"/>
                    <a:pt x="80064" y="60203"/>
                  </a:cubicBezTo>
                  <a:cubicBezTo>
                    <a:pt x="85594" y="69529"/>
                    <a:pt x="88234" y="80093"/>
                    <a:pt x="89885" y="90491"/>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 name="フリーフォーム: 図形 17">
              <a:extLst>
                <a:ext uri="{FF2B5EF4-FFF2-40B4-BE49-F238E27FC236}">
                  <a16:creationId xmlns:a16="http://schemas.microsoft.com/office/drawing/2014/main" id="{049B65DB-BF8E-E207-669C-28C7E56EBF8B}"/>
                </a:ext>
              </a:extLst>
            </p:cNvPr>
            <p:cNvSpPr/>
            <p:nvPr/>
          </p:nvSpPr>
          <p:spPr>
            <a:xfrm>
              <a:off x="7929286" y="674823"/>
              <a:ext cx="479225" cy="320495"/>
            </a:xfrm>
            <a:custGeom>
              <a:avLst/>
              <a:gdLst>
                <a:gd name="connsiteX0" fmla="*/ 478874 w 479225"/>
                <a:gd name="connsiteY0" fmla="*/ 45885 h 320495"/>
                <a:gd name="connsiteX1" fmla="*/ 467320 w 479225"/>
                <a:gd name="connsiteY1" fmla="*/ 89790 h 320495"/>
                <a:gd name="connsiteX2" fmla="*/ 431421 w 479225"/>
                <a:gd name="connsiteY2" fmla="*/ 135510 h 320495"/>
                <a:gd name="connsiteX3" fmla="*/ 412770 w 479225"/>
                <a:gd name="connsiteY3" fmla="*/ 149539 h 320495"/>
                <a:gd name="connsiteX4" fmla="*/ 410129 w 479225"/>
                <a:gd name="connsiteY4" fmla="*/ 150447 h 320495"/>
                <a:gd name="connsiteX5" fmla="*/ 409221 w 479225"/>
                <a:gd name="connsiteY5" fmla="*/ 150282 h 320495"/>
                <a:gd name="connsiteX6" fmla="*/ 408148 w 479225"/>
                <a:gd name="connsiteY6" fmla="*/ 146898 h 320495"/>
                <a:gd name="connsiteX7" fmla="*/ 409221 w 479225"/>
                <a:gd name="connsiteY7" fmla="*/ 132456 h 320495"/>
                <a:gd name="connsiteX8" fmla="*/ 402372 w 479225"/>
                <a:gd name="connsiteY8" fmla="*/ 123048 h 320495"/>
                <a:gd name="connsiteX9" fmla="*/ 395604 w 479225"/>
                <a:gd name="connsiteY9" fmla="*/ 131796 h 320495"/>
                <a:gd name="connsiteX10" fmla="*/ 394201 w 479225"/>
                <a:gd name="connsiteY10" fmla="*/ 144918 h 320495"/>
                <a:gd name="connsiteX11" fmla="*/ 389745 w 479225"/>
                <a:gd name="connsiteY11" fmla="*/ 155894 h 320495"/>
                <a:gd name="connsiteX12" fmla="*/ 383308 w 479225"/>
                <a:gd name="connsiteY12" fmla="*/ 169181 h 320495"/>
                <a:gd name="connsiteX13" fmla="*/ 382895 w 479225"/>
                <a:gd name="connsiteY13" fmla="*/ 170831 h 320495"/>
                <a:gd name="connsiteX14" fmla="*/ 381410 w 479225"/>
                <a:gd name="connsiteY14" fmla="*/ 199468 h 320495"/>
                <a:gd name="connsiteX15" fmla="*/ 357642 w 479225"/>
                <a:gd name="connsiteY15" fmla="*/ 229590 h 320495"/>
                <a:gd name="connsiteX16" fmla="*/ 336020 w 479225"/>
                <a:gd name="connsiteY16" fmla="*/ 244858 h 320495"/>
                <a:gd name="connsiteX17" fmla="*/ 299295 w 479225"/>
                <a:gd name="connsiteY17" fmla="*/ 269781 h 320495"/>
                <a:gd name="connsiteX18" fmla="*/ 274042 w 479225"/>
                <a:gd name="connsiteY18" fmla="*/ 289010 h 320495"/>
                <a:gd name="connsiteX19" fmla="*/ 238225 w 479225"/>
                <a:gd name="connsiteY19" fmla="*/ 310467 h 320495"/>
                <a:gd name="connsiteX20" fmla="*/ 217841 w 479225"/>
                <a:gd name="connsiteY20" fmla="*/ 318389 h 320495"/>
                <a:gd name="connsiteX21" fmla="*/ 196879 w 479225"/>
                <a:gd name="connsiteY21" fmla="*/ 317729 h 320495"/>
                <a:gd name="connsiteX22" fmla="*/ 171048 w 479225"/>
                <a:gd name="connsiteY22" fmla="*/ 310714 h 320495"/>
                <a:gd name="connsiteX23" fmla="*/ 169975 w 479225"/>
                <a:gd name="connsiteY23" fmla="*/ 310714 h 320495"/>
                <a:gd name="connsiteX24" fmla="*/ 133168 w 479225"/>
                <a:gd name="connsiteY24" fmla="*/ 294704 h 320495"/>
                <a:gd name="connsiteX25" fmla="*/ 98259 w 479225"/>
                <a:gd name="connsiteY25" fmla="*/ 273990 h 320495"/>
                <a:gd name="connsiteX26" fmla="*/ 77050 w 479225"/>
                <a:gd name="connsiteY26" fmla="*/ 262189 h 320495"/>
                <a:gd name="connsiteX27" fmla="*/ 42636 w 479225"/>
                <a:gd name="connsiteY27" fmla="*/ 240236 h 320495"/>
                <a:gd name="connsiteX28" fmla="*/ 32403 w 479225"/>
                <a:gd name="connsiteY28" fmla="*/ 224721 h 320495"/>
                <a:gd name="connsiteX29" fmla="*/ 20354 w 479225"/>
                <a:gd name="connsiteY29" fmla="*/ 174215 h 320495"/>
                <a:gd name="connsiteX30" fmla="*/ 11606 w 479225"/>
                <a:gd name="connsiteY30" fmla="*/ 128495 h 320495"/>
                <a:gd name="connsiteX31" fmla="*/ 5911 w 479225"/>
                <a:gd name="connsiteY31" fmla="*/ 91275 h 320495"/>
                <a:gd name="connsiteX32" fmla="*/ 3518 w 479225"/>
                <a:gd name="connsiteY32" fmla="*/ 65609 h 320495"/>
                <a:gd name="connsiteX33" fmla="*/ 134 w 479225"/>
                <a:gd name="connsiteY33" fmla="*/ 40438 h 320495"/>
                <a:gd name="connsiteX34" fmla="*/ 4591 w 479225"/>
                <a:gd name="connsiteY34" fmla="*/ 34826 h 320495"/>
                <a:gd name="connsiteX35" fmla="*/ 13008 w 479225"/>
                <a:gd name="connsiteY35" fmla="*/ 28224 h 320495"/>
                <a:gd name="connsiteX36" fmla="*/ 19281 w 479225"/>
                <a:gd name="connsiteY36" fmla="*/ 24346 h 320495"/>
                <a:gd name="connsiteX37" fmla="*/ 25553 w 479225"/>
                <a:gd name="connsiteY37" fmla="*/ 30370 h 320495"/>
                <a:gd name="connsiteX38" fmla="*/ 28689 w 479225"/>
                <a:gd name="connsiteY38" fmla="*/ 64866 h 320495"/>
                <a:gd name="connsiteX39" fmla="*/ 28689 w 479225"/>
                <a:gd name="connsiteY39" fmla="*/ 71303 h 320495"/>
                <a:gd name="connsiteX40" fmla="*/ 30669 w 479225"/>
                <a:gd name="connsiteY40" fmla="*/ 91770 h 320495"/>
                <a:gd name="connsiteX41" fmla="*/ 45029 w 479225"/>
                <a:gd name="connsiteY41" fmla="*/ 98125 h 320495"/>
                <a:gd name="connsiteX42" fmla="*/ 59471 w 479225"/>
                <a:gd name="connsiteY42" fmla="*/ 98290 h 320495"/>
                <a:gd name="connsiteX43" fmla="*/ 107750 w 479225"/>
                <a:gd name="connsiteY43" fmla="*/ 101673 h 320495"/>
                <a:gd name="connsiteX44" fmla="*/ 141339 w 479225"/>
                <a:gd name="connsiteY44" fmla="*/ 97134 h 320495"/>
                <a:gd name="connsiteX45" fmla="*/ 151572 w 479225"/>
                <a:gd name="connsiteY45" fmla="*/ 95484 h 320495"/>
                <a:gd name="connsiteX46" fmla="*/ 155368 w 479225"/>
                <a:gd name="connsiteY46" fmla="*/ 80051 h 320495"/>
                <a:gd name="connsiteX47" fmla="*/ 150499 w 479225"/>
                <a:gd name="connsiteY47" fmla="*/ 57439 h 320495"/>
                <a:gd name="connsiteX48" fmla="*/ 159164 w 479225"/>
                <a:gd name="connsiteY48" fmla="*/ 44730 h 320495"/>
                <a:gd name="connsiteX49" fmla="*/ 207443 w 479225"/>
                <a:gd name="connsiteY49" fmla="*/ 43409 h 320495"/>
                <a:gd name="connsiteX50" fmla="*/ 208433 w 479225"/>
                <a:gd name="connsiteY50" fmla="*/ 43409 h 320495"/>
                <a:gd name="connsiteX51" fmla="*/ 233934 w 479225"/>
                <a:gd name="connsiteY51" fmla="*/ 44647 h 320495"/>
                <a:gd name="connsiteX52" fmla="*/ 238555 w 479225"/>
                <a:gd name="connsiteY52" fmla="*/ 43492 h 320495"/>
                <a:gd name="connsiteX53" fmla="*/ 243424 w 479225"/>
                <a:gd name="connsiteY53" fmla="*/ 43079 h 320495"/>
                <a:gd name="connsiteX54" fmla="*/ 244745 w 479225"/>
                <a:gd name="connsiteY54" fmla="*/ 48526 h 320495"/>
                <a:gd name="connsiteX55" fmla="*/ 246973 w 479225"/>
                <a:gd name="connsiteY55" fmla="*/ 77575 h 320495"/>
                <a:gd name="connsiteX56" fmla="*/ 248129 w 479225"/>
                <a:gd name="connsiteY56" fmla="*/ 83270 h 320495"/>
                <a:gd name="connsiteX57" fmla="*/ 261910 w 479225"/>
                <a:gd name="connsiteY57" fmla="*/ 94328 h 320495"/>
                <a:gd name="connsiteX58" fmla="*/ 299460 w 479225"/>
                <a:gd name="connsiteY58" fmla="*/ 89377 h 320495"/>
                <a:gd name="connsiteX59" fmla="*/ 339404 w 479225"/>
                <a:gd name="connsiteY59" fmla="*/ 83435 h 320495"/>
                <a:gd name="connsiteX60" fmla="*/ 355578 w 479225"/>
                <a:gd name="connsiteY60" fmla="*/ 83105 h 320495"/>
                <a:gd name="connsiteX61" fmla="*/ 369443 w 479225"/>
                <a:gd name="connsiteY61" fmla="*/ 76338 h 320495"/>
                <a:gd name="connsiteX62" fmla="*/ 371837 w 479225"/>
                <a:gd name="connsiteY62" fmla="*/ 73697 h 320495"/>
                <a:gd name="connsiteX63" fmla="*/ 375303 w 479225"/>
                <a:gd name="connsiteY63" fmla="*/ 61813 h 320495"/>
                <a:gd name="connsiteX64" fmla="*/ 375137 w 479225"/>
                <a:gd name="connsiteY64" fmla="*/ 18156 h 320495"/>
                <a:gd name="connsiteX65" fmla="*/ 387269 w 479225"/>
                <a:gd name="connsiteY65" fmla="*/ 3796 h 320495"/>
                <a:gd name="connsiteX66" fmla="*/ 407571 w 479225"/>
                <a:gd name="connsiteY66" fmla="*/ 0 h 320495"/>
                <a:gd name="connsiteX67" fmla="*/ 412522 w 479225"/>
                <a:gd name="connsiteY67" fmla="*/ 495 h 320495"/>
                <a:gd name="connsiteX68" fmla="*/ 416154 w 479225"/>
                <a:gd name="connsiteY68" fmla="*/ 3054 h 320495"/>
                <a:gd name="connsiteX69" fmla="*/ 413100 w 479225"/>
                <a:gd name="connsiteY69" fmla="*/ 5282 h 320495"/>
                <a:gd name="connsiteX70" fmla="*/ 406250 w 479225"/>
                <a:gd name="connsiteY70" fmla="*/ 14030 h 320495"/>
                <a:gd name="connsiteX71" fmla="*/ 410707 w 479225"/>
                <a:gd name="connsiteY71" fmla="*/ 23438 h 320495"/>
                <a:gd name="connsiteX72" fmla="*/ 421518 w 479225"/>
                <a:gd name="connsiteY72" fmla="*/ 26739 h 320495"/>
                <a:gd name="connsiteX73" fmla="*/ 430926 w 479225"/>
                <a:gd name="connsiteY73" fmla="*/ 22117 h 320495"/>
                <a:gd name="connsiteX74" fmla="*/ 433154 w 479225"/>
                <a:gd name="connsiteY74" fmla="*/ 17083 h 320495"/>
                <a:gd name="connsiteX75" fmla="*/ 446936 w 479225"/>
                <a:gd name="connsiteY75" fmla="*/ 3796 h 320495"/>
                <a:gd name="connsiteX76" fmla="*/ 473180 w 479225"/>
                <a:gd name="connsiteY76" fmla="*/ 15433 h 320495"/>
                <a:gd name="connsiteX77" fmla="*/ 476563 w 479225"/>
                <a:gd name="connsiteY77" fmla="*/ 24428 h 320495"/>
                <a:gd name="connsiteX78" fmla="*/ 478957 w 479225"/>
                <a:gd name="connsiteY78" fmla="*/ 45720 h 320495"/>
                <a:gd name="connsiteX79" fmla="*/ 459232 w 479225"/>
                <a:gd name="connsiteY79" fmla="*/ 58182 h 320495"/>
                <a:gd name="connsiteX80" fmla="*/ 461709 w 479225"/>
                <a:gd name="connsiteY80" fmla="*/ 45390 h 320495"/>
                <a:gd name="connsiteX81" fmla="*/ 452465 w 479225"/>
                <a:gd name="connsiteY81" fmla="*/ 44565 h 320495"/>
                <a:gd name="connsiteX82" fmla="*/ 441242 w 479225"/>
                <a:gd name="connsiteY82" fmla="*/ 57934 h 320495"/>
                <a:gd name="connsiteX83" fmla="*/ 432576 w 479225"/>
                <a:gd name="connsiteY83" fmla="*/ 70726 h 320495"/>
                <a:gd name="connsiteX84" fmla="*/ 429193 w 479225"/>
                <a:gd name="connsiteY84" fmla="*/ 72046 h 320495"/>
                <a:gd name="connsiteX85" fmla="*/ 429358 w 479225"/>
                <a:gd name="connsiteY85" fmla="*/ 68250 h 320495"/>
                <a:gd name="connsiteX86" fmla="*/ 440004 w 479225"/>
                <a:gd name="connsiteY86" fmla="*/ 38293 h 320495"/>
                <a:gd name="connsiteX87" fmla="*/ 439674 w 479225"/>
                <a:gd name="connsiteY87" fmla="*/ 31608 h 320495"/>
                <a:gd name="connsiteX88" fmla="*/ 432576 w 479225"/>
                <a:gd name="connsiteY88" fmla="*/ 29050 h 320495"/>
                <a:gd name="connsiteX89" fmla="*/ 425479 w 479225"/>
                <a:gd name="connsiteY89" fmla="*/ 36477 h 320495"/>
                <a:gd name="connsiteX90" fmla="*/ 418464 w 479225"/>
                <a:gd name="connsiteY90" fmla="*/ 69900 h 320495"/>
                <a:gd name="connsiteX91" fmla="*/ 414008 w 479225"/>
                <a:gd name="connsiteY91" fmla="*/ 105717 h 320495"/>
                <a:gd name="connsiteX92" fmla="*/ 416896 w 479225"/>
                <a:gd name="connsiteY92" fmla="*/ 112649 h 320495"/>
                <a:gd name="connsiteX93" fmla="*/ 425231 w 479225"/>
                <a:gd name="connsiteY93" fmla="*/ 109761 h 320495"/>
                <a:gd name="connsiteX94" fmla="*/ 428698 w 479225"/>
                <a:gd name="connsiteY94" fmla="*/ 100766 h 320495"/>
                <a:gd name="connsiteX95" fmla="*/ 448999 w 479225"/>
                <a:gd name="connsiteY95" fmla="*/ 69158 h 320495"/>
                <a:gd name="connsiteX96" fmla="*/ 459315 w 479225"/>
                <a:gd name="connsiteY96" fmla="*/ 58017 h 320495"/>
                <a:gd name="connsiteX97" fmla="*/ 243177 w 479225"/>
                <a:gd name="connsiteY97" fmla="*/ 221503 h 320495"/>
                <a:gd name="connsiteX98" fmla="*/ 237565 w 479225"/>
                <a:gd name="connsiteY98" fmla="*/ 214488 h 320495"/>
                <a:gd name="connsiteX99" fmla="*/ 232366 w 479225"/>
                <a:gd name="connsiteY99" fmla="*/ 214323 h 320495"/>
                <a:gd name="connsiteX100" fmla="*/ 223783 w 479225"/>
                <a:gd name="connsiteY100" fmla="*/ 218697 h 320495"/>
                <a:gd name="connsiteX101" fmla="*/ 187553 w 479225"/>
                <a:gd name="connsiteY101" fmla="*/ 229920 h 320495"/>
                <a:gd name="connsiteX102" fmla="*/ 173524 w 479225"/>
                <a:gd name="connsiteY102" fmla="*/ 234955 h 320495"/>
                <a:gd name="connsiteX103" fmla="*/ 166179 w 479225"/>
                <a:gd name="connsiteY103" fmla="*/ 243042 h 320495"/>
                <a:gd name="connsiteX104" fmla="*/ 169150 w 479225"/>
                <a:gd name="connsiteY104" fmla="*/ 253606 h 320495"/>
                <a:gd name="connsiteX105" fmla="*/ 180786 w 479225"/>
                <a:gd name="connsiteY105" fmla="*/ 253276 h 320495"/>
                <a:gd name="connsiteX106" fmla="*/ 200262 w 479225"/>
                <a:gd name="connsiteY106" fmla="*/ 243042 h 320495"/>
                <a:gd name="connsiteX107" fmla="*/ 235089 w 479225"/>
                <a:gd name="connsiteY107" fmla="*/ 231076 h 320495"/>
                <a:gd name="connsiteX108" fmla="*/ 243259 w 479225"/>
                <a:gd name="connsiteY108" fmla="*/ 221420 h 320495"/>
                <a:gd name="connsiteX109" fmla="*/ 229477 w 479225"/>
                <a:gd name="connsiteY109" fmla="*/ 262271 h 320495"/>
                <a:gd name="connsiteX110" fmla="*/ 236492 w 479225"/>
                <a:gd name="connsiteY110" fmla="*/ 250140 h 320495"/>
                <a:gd name="connsiteX111" fmla="*/ 226011 w 479225"/>
                <a:gd name="connsiteY111" fmla="*/ 246013 h 320495"/>
                <a:gd name="connsiteX112" fmla="*/ 205049 w 479225"/>
                <a:gd name="connsiteY112" fmla="*/ 253936 h 320495"/>
                <a:gd name="connsiteX113" fmla="*/ 182767 w 479225"/>
                <a:gd name="connsiteY113" fmla="*/ 267140 h 320495"/>
                <a:gd name="connsiteX114" fmla="*/ 180044 w 479225"/>
                <a:gd name="connsiteY114" fmla="*/ 275310 h 320495"/>
                <a:gd name="connsiteX115" fmla="*/ 187306 w 479225"/>
                <a:gd name="connsiteY115" fmla="*/ 280675 h 320495"/>
                <a:gd name="connsiteX116" fmla="*/ 198694 w 479225"/>
                <a:gd name="connsiteY116" fmla="*/ 276713 h 320495"/>
                <a:gd name="connsiteX117" fmla="*/ 210248 w 479225"/>
                <a:gd name="connsiteY117" fmla="*/ 268461 h 320495"/>
                <a:gd name="connsiteX118" fmla="*/ 229477 w 479225"/>
                <a:gd name="connsiteY118" fmla="*/ 262106 h 320495"/>
                <a:gd name="connsiteX119" fmla="*/ 202408 w 479225"/>
                <a:gd name="connsiteY119" fmla="*/ 195177 h 320495"/>
                <a:gd name="connsiteX120" fmla="*/ 197044 w 479225"/>
                <a:gd name="connsiteY120" fmla="*/ 185108 h 320495"/>
                <a:gd name="connsiteX121" fmla="*/ 186398 w 479225"/>
                <a:gd name="connsiteY121" fmla="*/ 165302 h 320495"/>
                <a:gd name="connsiteX122" fmla="*/ 186398 w 479225"/>
                <a:gd name="connsiteY122" fmla="*/ 161588 h 320495"/>
                <a:gd name="connsiteX123" fmla="*/ 186481 w 479225"/>
                <a:gd name="connsiteY123" fmla="*/ 118509 h 320495"/>
                <a:gd name="connsiteX124" fmla="*/ 189864 w 479225"/>
                <a:gd name="connsiteY124" fmla="*/ 68498 h 320495"/>
                <a:gd name="connsiteX125" fmla="*/ 183510 w 479225"/>
                <a:gd name="connsiteY125" fmla="*/ 61235 h 320495"/>
                <a:gd name="connsiteX126" fmla="*/ 177403 w 479225"/>
                <a:gd name="connsiteY126" fmla="*/ 65196 h 320495"/>
                <a:gd name="connsiteX127" fmla="*/ 175092 w 479225"/>
                <a:gd name="connsiteY127" fmla="*/ 73367 h 320495"/>
                <a:gd name="connsiteX128" fmla="*/ 176082 w 479225"/>
                <a:gd name="connsiteY128" fmla="*/ 113392 h 320495"/>
                <a:gd name="connsiteX129" fmla="*/ 175009 w 479225"/>
                <a:gd name="connsiteY129" fmla="*/ 142029 h 320495"/>
                <a:gd name="connsiteX130" fmla="*/ 173936 w 479225"/>
                <a:gd name="connsiteY130" fmla="*/ 160103 h 320495"/>
                <a:gd name="connsiteX131" fmla="*/ 173276 w 479225"/>
                <a:gd name="connsiteY131" fmla="*/ 178671 h 320495"/>
                <a:gd name="connsiteX132" fmla="*/ 178806 w 479225"/>
                <a:gd name="connsiteY132" fmla="*/ 192453 h 320495"/>
                <a:gd name="connsiteX133" fmla="*/ 187719 w 479225"/>
                <a:gd name="connsiteY133" fmla="*/ 197487 h 320495"/>
                <a:gd name="connsiteX134" fmla="*/ 202408 w 479225"/>
                <a:gd name="connsiteY134" fmla="*/ 195012 h 32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79225" h="320495">
                  <a:moveTo>
                    <a:pt x="478874" y="45885"/>
                  </a:moveTo>
                  <a:cubicBezTo>
                    <a:pt x="480937" y="62391"/>
                    <a:pt x="473510" y="76007"/>
                    <a:pt x="467320" y="89790"/>
                  </a:cubicBezTo>
                  <a:cubicBezTo>
                    <a:pt x="458985" y="108276"/>
                    <a:pt x="446276" y="123048"/>
                    <a:pt x="431421" y="135510"/>
                  </a:cubicBezTo>
                  <a:cubicBezTo>
                    <a:pt x="425479" y="140544"/>
                    <a:pt x="419042" y="145000"/>
                    <a:pt x="412770" y="149539"/>
                  </a:cubicBezTo>
                  <a:cubicBezTo>
                    <a:pt x="412027" y="150034"/>
                    <a:pt x="411037" y="150447"/>
                    <a:pt x="410129" y="150447"/>
                  </a:cubicBezTo>
                  <a:cubicBezTo>
                    <a:pt x="409799" y="150447"/>
                    <a:pt x="409469" y="150447"/>
                    <a:pt x="409221" y="150282"/>
                  </a:cubicBezTo>
                  <a:cubicBezTo>
                    <a:pt x="408561" y="150034"/>
                    <a:pt x="408066" y="148054"/>
                    <a:pt x="408148" y="146898"/>
                  </a:cubicBezTo>
                  <a:cubicBezTo>
                    <a:pt x="408396" y="142112"/>
                    <a:pt x="408891" y="137325"/>
                    <a:pt x="409221" y="132456"/>
                  </a:cubicBezTo>
                  <a:cubicBezTo>
                    <a:pt x="409552" y="127174"/>
                    <a:pt x="407571" y="123626"/>
                    <a:pt x="402372" y="123048"/>
                  </a:cubicBezTo>
                  <a:cubicBezTo>
                    <a:pt x="396429" y="122388"/>
                    <a:pt x="396347" y="127752"/>
                    <a:pt x="395604" y="131796"/>
                  </a:cubicBezTo>
                  <a:cubicBezTo>
                    <a:pt x="394779" y="136087"/>
                    <a:pt x="395192" y="140709"/>
                    <a:pt x="394201" y="144918"/>
                  </a:cubicBezTo>
                  <a:cubicBezTo>
                    <a:pt x="393293" y="148714"/>
                    <a:pt x="391395" y="152345"/>
                    <a:pt x="389745" y="155894"/>
                  </a:cubicBezTo>
                  <a:cubicBezTo>
                    <a:pt x="387682" y="160350"/>
                    <a:pt x="385453" y="164724"/>
                    <a:pt x="383308" y="169181"/>
                  </a:cubicBezTo>
                  <a:cubicBezTo>
                    <a:pt x="383060" y="169676"/>
                    <a:pt x="382730" y="170584"/>
                    <a:pt x="382895" y="170831"/>
                  </a:cubicBezTo>
                  <a:cubicBezTo>
                    <a:pt x="390488" y="180817"/>
                    <a:pt x="384463" y="190390"/>
                    <a:pt x="381410" y="199468"/>
                  </a:cubicBezTo>
                  <a:cubicBezTo>
                    <a:pt x="377118" y="212425"/>
                    <a:pt x="369443" y="222823"/>
                    <a:pt x="357642" y="229590"/>
                  </a:cubicBezTo>
                  <a:cubicBezTo>
                    <a:pt x="350049" y="233964"/>
                    <a:pt x="343282" y="239824"/>
                    <a:pt x="336020" y="244858"/>
                  </a:cubicBezTo>
                  <a:cubicBezTo>
                    <a:pt x="323806" y="253276"/>
                    <a:pt x="311344" y="261198"/>
                    <a:pt x="299295" y="269781"/>
                  </a:cubicBezTo>
                  <a:cubicBezTo>
                    <a:pt x="290712" y="275888"/>
                    <a:pt x="282790" y="283233"/>
                    <a:pt x="274042" y="289010"/>
                  </a:cubicBezTo>
                  <a:cubicBezTo>
                    <a:pt x="262406" y="296685"/>
                    <a:pt x="250439" y="303947"/>
                    <a:pt x="238225" y="310467"/>
                  </a:cubicBezTo>
                  <a:cubicBezTo>
                    <a:pt x="231788" y="313933"/>
                    <a:pt x="224113" y="314676"/>
                    <a:pt x="217841" y="318389"/>
                  </a:cubicBezTo>
                  <a:cubicBezTo>
                    <a:pt x="210331" y="322846"/>
                    <a:pt x="203729" y="319050"/>
                    <a:pt x="196879" y="317729"/>
                  </a:cubicBezTo>
                  <a:cubicBezTo>
                    <a:pt x="188131" y="315996"/>
                    <a:pt x="179631" y="313108"/>
                    <a:pt x="171048" y="310714"/>
                  </a:cubicBezTo>
                  <a:cubicBezTo>
                    <a:pt x="170718" y="310632"/>
                    <a:pt x="170140" y="310880"/>
                    <a:pt x="169975" y="310714"/>
                  </a:cubicBezTo>
                  <a:cubicBezTo>
                    <a:pt x="159742" y="299903"/>
                    <a:pt x="144722" y="302214"/>
                    <a:pt x="133168" y="294704"/>
                  </a:cubicBezTo>
                  <a:cubicBezTo>
                    <a:pt x="121780" y="287359"/>
                    <a:pt x="109978" y="280757"/>
                    <a:pt x="98259" y="273990"/>
                  </a:cubicBezTo>
                  <a:cubicBezTo>
                    <a:pt x="91244" y="269946"/>
                    <a:pt x="83982" y="266397"/>
                    <a:pt x="77050" y="262189"/>
                  </a:cubicBezTo>
                  <a:cubicBezTo>
                    <a:pt x="65413" y="255174"/>
                    <a:pt x="53612" y="248407"/>
                    <a:pt x="42636" y="240236"/>
                  </a:cubicBezTo>
                  <a:cubicBezTo>
                    <a:pt x="38014" y="236770"/>
                    <a:pt x="34053" y="230581"/>
                    <a:pt x="32403" y="224721"/>
                  </a:cubicBezTo>
                  <a:cubicBezTo>
                    <a:pt x="27699" y="208133"/>
                    <a:pt x="23985" y="191133"/>
                    <a:pt x="20354" y="174215"/>
                  </a:cubicBezTo>
                  <a:cubicBezTo>
                    <a:pt x="17135" y="159030"/>
                    <a:pt x="14247" y="143762"/>
                    <a:pt x="11606" y="128495"/>
                  </a:cubicBezTo>
                  <a:cubicBezTo>
                    <a:pt x="9460" y="116198"/>
                    <a:pt x="7562" y="103737"/>
                    <a:pt x="5911" y="91275"/>
                  </a:cubicBezTo>
                  <a:cubicBezTo>
                    <a:pt x="4756" y="82775"/>
                    <a:pt x="4508" y="74192"/>
                    <a:pt x="3518" y="65609"/>
                  </a:cubicBezTo>
                  <a:cubicBezTo>
                    <a:pt x="2528" y="57191"/>
                    <a:pt x="1207" y="48856"/>
                    <a:pt x="134" y="40438"/>
                  </a:cubicBezTo>
                  <a:cubicBezTo>
                    <a:pt x="-361" y="36890"/>
                    <a:pt x="382" y="34331"/>
                    <a:pt x="4591" y="34826"/>
                  </a:cubicBezTo>
                  <a:cubicBezTo>
                    <a:pt x="8965" y="35239"/>
                    <a:pt x="12761" y="35074"/>
                    <a:pt x="13008" y="28224"/>
                  </a:cubicBezTo>
                  <a:cubicBezTo>
                    <a:pt x="13008" y="26739"/>
                    <a:pt x="17135" y="24180"/>
                    <a:pt x="19281" y="24346"/>
                  </a:cubicBezTo>
                  <a:cubicBezTo>
                    <a:pt x="21922" y="24511"/>
                    <a:pt x="25388" y="24511"/>
                    <a:pt x="25553" y="30370"/>
                  </a:cubicBezTo>
                  <a:cubicBezTo>
                    <a:pt x="25801" y="41841"/>
                    <a:pt x="27616" y="53395"/>
                    <a:pt x="28689" y="64866"/>
                  </a:cubicBezTo>
                  <a:cubicBezTo>
                    <a:pt x="28854" y="67012"/>
                    <a:pt x="28606" y="69158"/>
                    <a:pt x="28689" y="71303"/>
                  </a:cubicBezTo>
                  <a:cubicBezTo>
                    <a:pt x="29184" y="78153"/>
                    <a:pt x="28359" y="85663"/>
                    <a:pt x="30669" y="91770"/>
                  </a:cubicBezTo>
                  <a:cubicBezTo>
                    <a:pt x="32733" y="97382"/>
                    <a:pt x="39748" y="97465"/>
                    <a:pt x="45029" y="98125"/>
                  </a:cubicBezTo>
                  <a:cubicBezTo>
                    <a:pt x="49816" y="98785"/>
                    <a:pt x="54685" y="97960"/>
                    <a:pt x="59471" y="98290"/>
                  </a:cubicBezTo>
                  <a:cubicBezTo>
                    <a:pt x="75564" y="99363"/>
                    <a:pt x="91657" y="101591"/>
                    <a:pt x="107750" y="101673"/>
                  </a:cubicBezTo>
                  <a:cubicBezTo>
                    <a:pt x="118973" y="101673"/>
                    <a:pt x="130445" y="101673"/>
                    <a:pt x="141339" y="97134"/>
                  </a:cubicBezTo>
                  <a:cubicBezTo>
                    <a:pt x="144475" y="95814"/>
                    <a:pt x="148601" y="97134"/>
                    <a:pt x="151572" y="95484"/>
                  </a:cubicBezTo>
                  <a:cubicBezTo>
                    <a:pt x="157596" y="92265"/>
                    <a:pt x="156028" y="85416"/>
                    <a:pt x="155368" y="80051"/>
                  </a:cubicBezTo>
                  <a:cubicBezTo>
                    <a:pt x="154460" y="72376"/>
                    <a:pt x="152562" y="64866"/>
                    <a:pt x="150499" y="57439"/>
                  </a:cubicBezTo>
                  <a:cubicBezTo>
                    <a:pt x="148270" y="49516"/>
                    <a:pt x="151077" y="44812"/>
                    <a:pt x="159164" y="44730"/>
                  </a:cubicBezTo>
                  <a:cubicBezTo>
                    <a:pt x="175257" y="44647"/>
                    <a:pt x="191350" y="44482"/>
                    <a:pt x="207443" y="43409"/>
                  </a:cubicBezTo>
                  <a:lnTo>
                    <a:pt x="208433" y="43409"/>
                  </a:lnTo>
                  <a:cubicBezTo>
                    <a:pt x="217098" y="42749"/>
                    <a:pt x="225516" y="41099"/>
                    <a:pt x="233934" y="44647"/>
                  </a:cubicBezTo>
                  <a:cubicBezTo>
                    <a:pt x="235172" y="45142"/>
                    <a:pt x="236987" y="43822"/>
                    <a:pt x="238555" y="43492"/>
                  </a:cubicBezTo>
                  <a:cubicBezTo>
                    <a:pt x="240206" y="43162"/>
                    <a:pt x="242599" y="42254"/>
                    <a:pt x="243424" y="43079"/>
                  </a:cubicBezTo>
                  <a:cubicBezTo>
                    <a:pt x="244497" y="44152"/>
                    <a:pt x="244580" y="46628"/>
                    <a:pt x="244745" y="48526"/>
                  </a:cubicBezTo>
                  <a:cubicBezTo>
                    <a:pt x="245570" y="58182"/>
                    <a:pt x="246147" y="67920"/>
                    <a:pt x="246973" y="77575"/>
                  </a:cubicBezTo>
                  <a:cubicBezTo>
                    <a:pt x="247138" y="79474"/>
                    <a:pt x="247963" y="81289"/>
                    <a:pt x="248129" y="83270"/>
                  </a:cubicBezTo>
                  <a:cubicBezTo>
                    <a:pt x="249036" y="92678"/>
                    <a:pt x="253823" y="97217"/>
                    <a:pt x="261910" y="94328"/>
                  </a:cubicBezTo>
                  <a:cubicBezTo>
                    <a:pt x="274290" y="89955"/>
                    <a:pt x="286916" y="90780"/>
                    <a:pt x="299460" y="89377"/>
                  </a:cubicBezTo>
                  <a:cubicBezTo>
                    <a:pt x="312830" y="87974"/>
                    <a:pt x="326034" y="85168"/>
                    <a:pt x="339404" y="83435"/>
                  </a:cubicBezTo>
                  <a:cubicBezTo>
                    <a:pt x="344685" y="82775"/>
                    <a:pt x="350297" y="83930"/>
                    <a:pt x="355578" y="83105"/>
                  </a:cubicBezTo>
                  <a:cubicBezTo>
                    <a:pt x="360613" y="82280"/>
                    <a:pt x="366885" y="83517"/>
                    <a:pt x="369443" y="76338"/>
                  </a:cubicBezTo>
                  <a:cubicBezTo>
                    <a:pt x="369856" y="75265"/>
                    <a:pt x="371011" y="74522"/>
                    <a:pt x="371837" y="73697"/>
                  </a:cubicBezTo>
                  <a:cubicBezTo>
                    <a:pt x="374973" y="70396"/>
                    <a:pt x="375633" y="67012"/>
                    <a:pt x="375303" y="61813"/>
                  </a:cubicBezTo>
                  <a:cubicBezTo>
                    <a:pt x="374395" y="47288"/>
                    <a:pt x="374642" y="32681"/>
                    <a:pt x="375137" y="18156"/>
                  </a:cubicBezTo>
                  <a:cubicBezTo>
                    <a:pt x="375385" y="10068"/>
                    <a:pt x="379841" y="5447"/>
                    <a:pt x="387269" y="3796"/>
                  </a:cubicBezTo>
                  <a:cubicBezTo>
                    <a:pt x="393954" y="2393"/>
                    <a:pt x="400804" y="1238"/>
                    <a:pt x="407571" y="0"/>
                  </a:cubicBezTo>
                  <a:cubicBezTo>
                    <a:pt x="409964" y="165"/>
                    <a:pt x="411367" y="0"/>
                    <a:pt x="412522" y="495"/>
                  </a:cubicBezTo>
                  <a:cubicBezTo>
                    <a:pt x="413843" y="1073"/>
                    <a:pt x="414915" y="2146"/>
                    <a:pt x="416154" y="3054"/>
                  </a:cubicBezTo>
                  <a:cubicBezTo>
                    <a:pt x="415081" y="3796"/>
                    <a:pt x="413925" y="4291"/>
                    <a:pt x="413100" y="5282"/>
                  </a:cubicBezTo>
                  <a:cubicBezTo>
                    <a:pt x="410707" y="8088"/>
                    <a:pt x="408231" y="10811"/>
                    <a:pt x="406250" y="14030"/>
                  </a:cubicBezTo>
                  <a:cubicBezTo>
                    <a:pt x="404517" y="17001"/>
                    <a:pt x="407323" y="23190"/>
                    <a:pt x="410707" y="23438"/>
                  </a:cubicBezTo>
                  <a:cubicBezTo>
                    <a:pt x="414668" y="23768"/>
                    <a:pt x="417969" y="24511"/>
                    <a:pt x="421518" y="26739"/>
                  </a:cubicBezTo>
                  <a:cubicBezTo>
                    <a:pt x="423333" y="27894"/>
                    <a:pt x="427955" y="24180"/>
                    <a:pt x="430926" y="22117"/>
                  </a:cubicBezTo>
                  <a:cubicBezTo>
                    <a:pt x="432164" y="21209"/>
                    <a:pt x="433154" y="18816"/>
                    <a:pt x="433154" y="17083"/>
                  </a:cubicBezTo>
                  <a:cubicBezTo>
                    <a:pt x="433567" y="7345"/>
                    <a:pt x="440169" y="4704"/>
                    <a:pt x="446936" y="3796"/>
                  </a:cubicBezTo>
                  <a:cubicBezTo>
                    <a:pt x="457335" y="2476"/>
                    <a:pt x="467320" y="3879"/>
                    <a:pt x="473180" y="15433"/>
                  </a:cubicBezTo>
                  <a:cubicBezTo>
                    <a:pt x="474583" y="18239"/>
                    <a:pt x="476068" y="21292"/>
                    <a:pt x="476563" y="24428"/>
                  </a:cubicBezTo>
                  <a:cubicBezTo>
                    <a:pt x="477719" y="31443"/>
                    <a:pt x="478132" y="38623"/>
                    <a:pt x="478957" y="45720"/>
                  </a:cubicBezTo>
                  <a:close/>
                  <a:moveTo>
                    <a:pt x="459232" y="58182"/>
                  </a:moveTo>
                  <a:cubicBezTo>
                    <a:pt x="462534" y="55128"/>
                    <a:pt x="463854" y="49269"/>
                    <a:pt x="461709" y="45390"/>
                  </a:cubicBezTo>
                  <a:cubicBezTo>
                    <a:pt x="458985" y="40438"/>
                    <a:pt x="455024" y="42171"/>
                    <a:pt x="452465" y="44565"/>
                  </a:cubicBezTo>
                  <a:cubicBezTo>
                    <a:pt x="448257" y="48443"/>
                    <a:pt x="444708" y="53230"/>
                    <a:pt x="441242" y="57934"/>
                  </a:cubicBezTo>
                  <a:cubicBezTo>
                    <a:pt x="438188" y="62060"/>
                    <a:pt x="435630" y="66599"/>
                    <a:pt x="432576" y="70726"/>
                  </a:cubicBezTo>
                  <a:cubicBezTo>
                    <a:pt x="431916" y="71634"/>
                    <a:pt x="430348" y="71634"/>
                    <a:pt x="429193" y="72046"/>
                  </a:cubicBezTo>
                  <a:cubicBezTo>
                    <a:pt x="429193" y="70808"/>
                    <a:pt x="428945" y="69405"/>
                    <a:pt x="429358" y="68250"/>
                  </a:cubicBezTo>
                  <a:cubicBezTo>
                    <a:pt x="432906" y="58264"/>
                    <a:pt x="436620" y="48361"/>
                    <a:pt x="440004" y="38293"/>
                  </a:cubicBezTo>
                  <a:cubicBezTo>
                    <a:pt x="440664" y="36229"/>
                    <a:pt x="440746" y="32681"/>
                    <a:pt x="439674" y="31608"/>
                  </a:cubicBezTo>
                  <a:cubicBezTo>
                    <a:pt x="437941" y="29875"/>
                    <a:pt x="434392" y="28224"/>
                    <a:pt x="432576" y="29050"/>
                  </a:cubicBezTo>
                  <a:cubicBezTo>
                    <a:pt x="429688" y="30453"/>
                    <a:pt x="426304" y="33423"/>
                    <a:pt x="425479" y="36477"/>
                  </a:cubicBezTo>
                  <a:cubicBezTo>
                    <a:pt x="422590" y="47453"/>
                    <a:pt x="420363" y="58677"/>
                    <a:pt x="418464" y="69900"/>
                  </a:cubicBezTo>
                  <a:cubicBezTo>
                    <a:pt x="416484" y="81784"/>
                    <a:pt x="415163" y="93751"/>
                    <a:pt x="414008" y="105717"/>
                  </a:cubicBezTo>
                  <a:cubicBezTo>
                    <a:pt x="413760" y="108028"/>
                    <a:pt x="415246" y="111907"/>
                    <a:pt x="416896" y="112649"/>
                  </a:cubicBezTo>
                  <a:cubicBezTo>
                    <a:pt x="419702" y="113887"/>
                    <a:pt x="423416" y="113640"/>
                    <a:pt x="425231" y="109761"/>
                  </a:cubicBezTo>
                  <a:cubicBezTo>
                    <a:pt x="426635" y="106873"/>
                    <a:pt x="427542" y="103737"/>
                    <a:pt x="428698" y="100766"/>
                  </a:cubicBezTo>
                  <a:cubicBezTo>
                    <a:pt x="433401" y="88882"/>
                    <a:pt x="439509" y="77988"/>
                    <a:pt x="448999" y="69158"/>
                  </a:cubicBezTo>
                  <a:cubicBezTo>
                    <a:pt x="452630" y="65196"/>
                    <a:pt x="455766" y="61400"/>
                    <a:pt x="459315" y="58017"/>
                  </a:cubicBezTo>
                  <a:close/>
                  <a:moveTo>
                    <a:pt x="243177" y="221503"/>
                  </a:moveTo>
                  <a:cubicBezTo>
                    <a:pt x="243177" y="219192"/>
                    <a:pt x="239876" y="216304"/>
                    <a:pt x="237565" y="214488"/>
                  </a:cubicBezTo>
                  <a:cubicBezTo>
                    <a:pt x="236409" y="213580"/>
                    <a:pt x="233934" y="213745"/>
                    <a:pt x="232366" y="214323"/>
                  </a:cubicBezTo>
                  <a:cubicBezTo>
                    <a:pt x="229395" y="215478"/>
                    <a:pt x="226754" y="217706"/>
                    <a:pt x="223783" y="218697"/>
                  </a:cubicBezTo>
                  <a:cubicBezTo>
                    <a:pt x="211982" y="222658"/>
                    <a:pt x="200015" y="226207"/>
                    <a:pt x="187553" y="229920"/>
                  </a:cubicBezTo>
                  <a:cubicBezTo>
                    <a:pt x="182437" y="231571"/>
                    <a:pt x="177650" y="232561"/>
                    <a:pt x="173524" y="234955"/>
                  </a:cubicBezTo>
                  <a:cubicBezTo>
                    <a:pt x="170553" y="236688"/>
                    <a:pt x="167334" y="239741"/>
                    <a:pt x="166179" y="243042"/>
                  </a:cubicBezTo>
                  <a:cubicBezTo>
                    <a:pt x="164941" y="246508"/>
                    <a:pt x="164776" y="252120"/>
                    <a:pt x="169150" y="253606"/>
                  </a:cubicBezTo>
                  <a:cubicBezTo>
                    <a:pt x="172699" y="254844"/>
                    <a:pt x="177238" y="254679"/>
                    <a:pt x="180786" y="253276"/>
                  </a:cubicBezTo>
                  <a:cubicBezTo>
                    <a:pt x="187471" y="250552"/>
                    <a:pt x="193578" y="245766"/>
                    <a:pt x="200262" y="243042"/>
                  </a:cubicBezTo>
                  <a:cubicBezTo>
                    <a:pt x="211734" y="238503"/>
                    <a:pt x="223535" y="235120"/>
                    <a:pt x="235089" y="231076"/>
                  </a:cubicBezTo>
                  <a:cubicBezTo>
                    <a:pt x="239381" y="229590"/>
                    <a:pt x="243094" y="226289"/>
                    <a:pt x="243259" y="221420"/>
                  </a:cubicBezTo>
                  <a:close/>
                  <a:moveTo>
                    <a:pt x="229477" y="262271"/>
                  </a:moveTo>
                  <a:cubicBezTo>
                    <a:pt x="233934" y="260951"/>
                    <a:pt x="237730" y="254596"/>
                    <a:pt x="236492" y="250140"/>
                  </a:cubicBezTo>
                  <a:cubicBezTo>
                    <a:pt x="235172" y="245683"/>
                    <a:pt x="231293" y="244115"/>
                    <a:pt x="226011" y="246013"/>
                  </a:cubicBezTo>
                  <a:cubicBezTo>
                    <a:pt x="218996" y="248572"/>
                    <a:pt x="211816" y="250635"/>
                    <a:pt x="205049" y="253936"/>
                  </a:cubicBezTo>
                  <a:cubicBezTo>
                    <a:pt x="197374" y="257732"/>
                    <a:pt x="189864" y="262189"/>
                    <a:pt x="182767" y="267140"/>
                  </a:cubicBezTo>
                  <a:cubicBezTo>
                    <a:pt x="180951" y="268378"/>
                    <a:pt x="179631" y="272752"/>
                    <a:pt x="180044" y="275310"/>
                  </a:cubicBezTo>
                  <a:cubicBezTo>
                    <a:pt x="180621" y="278777"/>
                    <a:pt x="183180" y="281830"/>
                    <a:pt x="187306" y="280675"/>
                  </a:cubicBezTo>
                  <a:cubicBezTo>
                    <a:pt x="191019" y="279602"/>
                    <a:pt x="194733" y="278199"/>
                    <a:pt x="198694" y="276713"/>
                  </a:cubicBezTo>
                  <a:cubicBezTo>
                    <a:pt x="202739" y="273742"/>
                    <a:pt x="206205" y="270276"/>
                    <a:pt x="210248" y="268461"/>
                  </a:cubicBezTo>
                  <a:cubicBezTo>
                    <a:pt x="216438" y="265737"/>
                    <a:pt x="223040" y="264004"/>
                    <a:pt x="229477" y="262106"/>
                  </a:cubicBezTo>
                  <a:close/>
                  <a:moveTo>
                    <a:pt x="202408" y="195177"/>
                  </a:moveTo>
                  <a:cubicBezTo>
                    <a:pt x="204224" y="189070"/>
                    <a:pt x="200593" y="186759"/>
                    <a:pt x="197044" y="185108"/>
                  </a:cubicBezTo>
                  <a:cubicBezTo>
                    <a:pt x="188874" y="181312"/>
                    <a:pt x="184417" y="175453"/>
                    <a:pt x="186398" y="165302"/>
                  </a:cubicBezTo>
                  <a:cubicBezTo>
                    <a:pt x="186646" y="164146"/>
                    <a:pt x="186398" y="162826"/>
                    <a:pt x="186398" y="161588"/>
                  </a:cubicBezTo>
                  <a:cubicBezTo>
                    <a:pt x="186398" y="147228"/>
                    <a:pt x="185985" y="132869"/>
                    <a:pt x="186481" y="118509"/>
                  </a:cubicBezTo>
                  <a:cubicBezTo>
                    <a:pt x="187141" y="101838"/>
                    <a:pt x="188544" y="85168"/>
                    <a:pt x="189864" y="68498"/>
                  </a:cubicBezTo>
                  <a:cubicBezTo>
                    <a:pt x="190277" y="63051"/>
                    <a:pt x="186646" y="61813"/>
                    <a:pt x="183510" y="61235"/>
                  </a:cubicBezTo>
                  <a:cubicBezTo>
                    <a:pt x="181612" y="60905"/>
                    <a:pt x="178723" y="63216"/>
                    <a:pt x="177403" y="65196"/>
                  </a:cubicBezTo>
                  <a:cubicBezTo>
                    <a:pt x="175917" y="67342"/>
                    <a:pt x="175009" y="70561"/>
                    <a:pt x="175092" y="73367"/>
                  </a:cubicBezTo>
                  <a:cubicBezTo>
                    <a:pt x="175257" y="86736"/>
                    <a:pt x="175999" y="100105"/>
                    <a:pt x="176082" y="113392"/>
                  </a:cubicBezTo>
                  <a:cubicBezTo>
                    <a:pt x="176082" y="122965"/>
                    <a:pt x="175422" y="132539"/>
                    <a:pt x="175009" y="142029"/>
                  </a:cubicBezTo>
                  <a:cubicBezTo>
                    <a:pt x="174762" y="148054"/>
                    <a:pt x="174184" y="154078"/>
                    <a:pt x="173936" y="160103"/>
                  </a:cubicBezTo>
                  <a:cubicBezTo>
                    <a:pt x="173689" y="166292"/>
                    <a:pt x="174184" y="172647"/>
                    <a:pt x="173276" y="178671"/>
                  </a:cubicBezTo>
                  <a:cubicBezTo>
                    <a:pt x="172286" y="185356"/>
                    <a:pt x="173276" y="189152"/>
                    <a:pt x="178806" y="192453"/>
                  </a:cubicBezTo>
                  <a:cubicBezTo>
                    <a:pt x="181776" y="194186"/>
                    <a:pt x="184830" y="195672"/>
                    <a:pt x="187719" y="197487"/>
                  </a:cubicBezTo>
                  <a:cubicBezTo>
                    <a:pt x="195971" y="202604"/>
                    <a:pt x="195971" y="202604"/>
                    <a:pt x="202408" y="19501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 name="フリーフォーム: 図形 18">
              <a:extLst>
                <a:ext uri="{FF2B5EF4-FFF2-40B4-BE49-F238E27FC236}">
                  <a16:creationId xmlns:a16="http://schemas.microsoft.com/office/drawing/2014/main" id="{17A0B693-3495-8274-A23A-0FC1D9EB72C5}"/>
                </a:ext>
              </a:extLst>
            </p:cNvPr>
            <p:cNvSpPr/>
            <p:nvPr/>
          </p:nvSpPr>
          <p:spPr>
            <a:xfrm>
              <a:off x="8165861" y="1063783"/>
              <a:ext cx="236275" cy="42162"/>
            </a:xfrm>
            <a:custGeom>
              <a:avLst/>
              <a:gdLst>
                <a:gd name="connsiteX0" fmla="*/ 235285 w 236275"/>
                <a:gd name="connsiteY0" fmla="*/ 35313 h 42162"/>
                <a:gd name="connsiteX1" fmla="*/ 236275 w 236275"/>
                <a:gd name="connsiteY1" fmla="*/ 39521 h 42162"/>
                <a:gd name="connsiteX2" fmla="*/ 232479 w 236275"/>
                <a:gd name="connsiteY2" fmla="*/ 39521 h 42162"/>
                <a:gd name="connsiteX3" fmla="*/ 211434 w 236275"/>
                <a:gd name="connsiteY3" fmla="*/ 31929 h 42162"/>
                <a:gd name="connsiteX4" fmla="*/ 174215 w 236275"/>
                <a:gd name="connsiteY4" fmla="*/ 20128 h 42162"/>
                <a:gd name="connsiteX5" fmla="*/ 147724 w 236275"/>
                <a:gd name="connsiteY5" fmla="*/ 16331 h 42162"/>
                <a:gd name="connsiteX6" fmla="*/ 131548 w 236275"/>
                <a:gd name="connsiteY6" fmla="*/ 18477 h 42162"/>
                <a:gd name="connsiteX7" fmla="*/ 114300 w 236275"/>
                <a:gd name="connsiteY7" fmla="*/ 17487 h 42162"/>
                <a:gd name="connsiteX8" fmla="*/ 94081 w 236275"/>
                <a:gd name="connsiteY8" fmla="*/ 20210 h 42162"/>
                <a:gd name="connsiteX9" fmla="*/ 56696 w 236275"/>
                <a:gd name="connsiteY9" fmla="*/ 28545 h 42162"/>
                <a:gd name="connsiteX10" fmla="*/ 49764 w 236275"/>
                <a:gd name="connsiteY10" fmla="*/ 29783 h 42162"/>
                <a:gd name="connsiteX11" fmla="*/ 22448 w 236275"/>
                <a:gd name="connsiteY11" fmla="*/ 36055 h 42162"/>
                <a:gd name="connsiteX12" fmla="*/ 3631 w 236275"/>
                <a:gd name="connsiteY12" fmla="*/ 42080 h 42162"/>
                <a:gd name="connsiteX13" fmla="*/ 0 w 236275"/>
                <a:gd name="connsiteY13" fmla="*/ 41420 h 42162"/>
                <a:gd name="connsiteX14" fmla="*/ 1320 w 236275"/>
                <a:gd name="connsiteY14" fmla="*/ 37706 h 42162"/>
                <a:gd name="connsiteX15" fmla="*/ 22365 w 236275"/>
                <a:gd name="connsiteY15" fmla="*/ 21035 h 42162"/>
                <a:gd name="connsiteX16" fmla="*/ 34249 w 236275"/>
                <a:gd name="connsiteY16" fmla="*/ 14846 h 42162"/>
                <a:gd name="connsiteX17" fmla="*/ 38870 w 236275"/>
                <a:gd name="connsiteY17" fmla="*/ 13525 h 42162"/>
                <a:gd name="connsiteX18" fmla="*/ 88221 w 236275"/>
                <a:gd name="connsiteY18" fmla="*/ 2302 h 42162"/>
                <a:gd name="connsiteX19" fmla="*/ 111246 w 236275"/>
                <a:gd name="connsiteY19" fmla="*/ 74 h 42162"/>
                <a:gd name="connsiteX20" fmla="*/ 148219 w 236275"/>
                <a:gd name="connsiteY20" fmla="*/ 4613 h 42162"/>
                <a:gd name="connsiteX21" fmla="*/ 185439 w 236275"/>
                <a:gd name="connsiteY21" fmla="*/ 3787 h 42162"/>
                <a:gd name="connsiteX22" fmla="*/ 206400 w 236275"/>
                <a:gd name="connsiteY22" fmla="*/ 4117 h 42162"/>
                <a:gd name="connsiteX23" fmla="*/ 213498 w 236275"/>
                <a:gd name="connsiteY23" fmla="*/ 9234 h 42162"/>
                <a:gd name="connsiteX24" fmla="*/ 233222 w 236275"/>
                <a:gd name="connsiteY24" fmla="*/ 33002 h 42162"/>
                <a:gd name="connsiteX25" fmla="*/ 235202 w 236275"/>
                <a:gd name="connsiteY25" fmla="*/ 35230 h 4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6275" h="42162">
                  <a:moveTo>
                    <a:pt x="235285" y="35313"/>
                  </a:moveTo>
                  <a:cubicBezTo>
                    <a:pt x="235863" y="36633"/>
                    <a:pt x="235945" y="38119"/>
                    <a:pt x="236275" y="39521"/>
                  </a:cubicBezTo>
                  <a:cubicBezTo>
                    <a:pt x="235037" y="39521"/>
                    <a:pt x="233634" y="39934"/>
                    <a:pt x="232479" y="39521"/>
                  </a:cubicBezTo>
                  <a:cubicBezTo>
                    <a:pt x="225464" y="36963"/>
                    <a:pt x="218697" y="33084"/>
                    <a:pt x="211434" y="31929"/>
                  </a:cubicBezTo>
                  <a:cubicBezTo>
                    <a:pt x="198395" y="29866"/>
                    <a:pt x="186676" y="23841"/>
                    <a:pt x="174215" y="20128"/>
                  </a:cubicBezTo>
                  <a:cubicBezTo>
                    <a:pt x="165715" y="17569"/>
                    <a:pt x="156636" y="16827"/>
                    <a:pt x="147724" y="16331"/>
                  </a:cubicBezTo>
                  <a:cubicBezTo>
                    <a:pt x="142359" y="16084"/>
                    <a:pt x="136995" y="18312"/>
                    <a:pt x="131548" y="18477"/>
                  </a:cubicBezTo>
                  <a:cubicBezTo>
                    <a:pt x="125854" y="18642"/>
                    <a:pt x="120077" y="17239"/>
                    <a:pt x="114300" y="17487"/>
                  </a:cubicBezTo>
                  <a:cubicBezTo>
                    <a:pt x="107533" y="17817"/>
                    <a:pt x="100766" y="18890"/>
                    <a:pt x="94081" y="20210"/>
                  </a:cubicBezTo>
                  <a:cubicBezTo>
                    <a:pt x="81619" y="22769"/>
                    <a:pt x="69158" y="25739"/>
                    <a:pt x="56696" y="28545"/>
                  </a:cubicBezTo>
                  <a:cubicBezTo>
                    <a:pt x="54386" y="29041"/>
                    <a:pt x="52075" y="29371"/>
                    <a:pt x="49764" y="29783"/>
                  </a:cubicBezTo>
                  <a:cubicBezTo>
                    <a:pt x="39943" y="31846"/>
                    <a:pt x="31113" y="33745"/>
                    <a:pt x="22448" y="36055"/>
                  </a:cubicBezTo>
                  <a:cubicBezTo>
                    <a:pt x="16093" y="37788"/>
                    <a:pt x="9986" y="40182"/>
                    <a:pt x="3631" y="42080"/>
                  </a:cubicBezTo>
                  <a:cubicBezTo>
                    <a:pt x="2558" y="42410"/>
                    <a:pt x="1238" y="41667"/>
                    <a:pt x="0" y="41420"/>
                  </a:cubicBezTo>
                  <a:cubicBezTo>
                    <a:pt x="413" y="40182"/>
                    <a:pt x="495" y="38449"/>
                    <a:pt x="1320" y="37706"/>
                  </a:cubicBezTo>
                  <a:cubicBezTo>
                    <a:pt x="8253" y="32011"/>
                    <a:pt x="15185" y="26235"/>
                    <a:pt x="22365" y="21035"/>
                  </a:cubicBezTo>
                  <a:cubicBezTo>
                    <a:pt x="25996" y="18395"/>
                    <a:pt x="30205" y="16744"/>
                    <a:pt x="34249" y="14846"/>
                  </a:cubicBezTo>
                  <a:cubicBezTo>
                    <a:pt x="35734" y="14186"/>
                    <a:pt x="37385" y="14186"/>
                    <a:pt x="38870" y="13525"/>
                  </a:cubicBezTo>
                  <a:cubicBezTo>
                    <a:pt x="54633" y="6346"/>
                    <a:pt x="71304" y="3540"/>
                    <a:pt x="88221" y="2302"/>
                  </a:cubicBezTo>
                  <a:cubicBezTo>
                    <a:pt x="95896" y="1724"/>
                    <a:pt x="103654" y="-422"/>
                    <a:pt x="111246" y="74"/>
                  </a:cubicBezTo>
                  <a:cubicBezTo>
                    <a:pt x="123625" y="816"/>
                    <a:pt x="135840" y="3952"/>
                    <a:pt x="148219" y="4613"/>
                  </a:cubicBezTo>
                  <a:cubicBezTo>
                    <a:pt x="160598" y="5273"/>
                    <a:pt x="173060" y="4035"/>
                    <a:pt x="185439" y="3787"/>
                  </a:cubicBezTo>
                  <a:cubicBezTo>
                    <a:pt x="192453" y="3622"/>
                    <a:pt x="199468" y="3375"/>
                    <a:pt x="206400" y="4117"/>
                  </a:cubicBezTo>
                  <a:cubicBezTo>
                    <a:pt x="208876" y="4365"/>
                    <a:pt x="211517" y="7006"/>
                    <a:pt x="213498" y="9234"/>
                  </a:cubicBezTo>
                  <a:cubicBezTo>
                    <a:pt x="220182" y="16992"/>
                    <a:pt x="226620" y="25079"/>
                    <a:pt x="233222" y="33002"/>
                  </a:cubicBezTo>
                  <a:cubicBezTo>
                    <a:pt x="233882" y="33745"/>
                    <a:pt x="234790" y="34322"/>
                    <a:pt x="235202" y="3523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 name="フリーフォーム: 図形 19">
              <a:extLst>
                <a:ext uri="{FF2B5EF4-FFF2-40B4-BE49-F238E27FC236}">
                  <a16:creationId xmlns:a16="http://schemas.microsoft.com/office/drawing/2014/main" id="{4E4F26F3-6200-A0FE-9BD7-D688A98DA2D2}"/>
                </a:ext>
              </a:extLst>
            </p:cNvPr>
            <p:cNvSpPr/>
            <p:nvPr/>
          </p:nvSpPr>
          <p:spPr>
            <a:xfrm>
              <a:off x="8343184" y="703819"/>
              <a:ext cx="48837" cy="84463"/>
            </a:xfrm>
            <a:custGeom>
              <a:avLst/>
              <a:gdLst>
                <a:gd name="connsiteX0" fmla="*/ 47811 w 48837"/>
                <a:gd name="connsiteY0" fmla="*/ 16394 h 84463"/>
                <a:gd name="connsiteX1" fmla="*/ 45334 w 48837"/>
                <a:gd name="connsiteY1" fmla="*/ 29186 h 84463"/>
                <a:gd name="connsiteX2" fmla="*/ 35018 w 48837"/>
                <a:gd name="connsiteY2" fmla="*/ 40327 h 84463"/>
                <a:gd name="connsiteX3" fmla="*/ 14717 w 48837"/>
                <a:gd name="connsiteY3" fmla="*/ 71935 h 84463"/>
                <a:gd name="connsiteX4" fmla="*/ 11251 w 48837"/>
                <a:gd name="connsiteY4" fmla="*/ 80930 h 84463"/>
                <a:gd name="connsiteX5" fmla="*/ 2916 w 48837"/>
                <a:gd name="connsiteY5" fmla="*/ 83819 h 84463"/>
                <a:gd name="connsiteX6" fmla="*/ 27 w 48837"/>
                <a:gd name="connsiteY6" fmla="*/ 76887 h 84463"/>
                <a:gd name="connsiteX7" fmla="*/ 4484 w 48837"/>
                <a:gd name="connsiteY7" fmla="*/ 41070 h 84463"/>
                <a:gd name="connsiteX8" fmla="*/ 11498 w 48837"/>
                <a:gd name="connsiteY8" fmla="*/ 7646 h 84463"/>
                <a:gd name="connsiteX9" fmla="*/ 18596 w 48837"/>
                <a:gd name="connsiteY9" fmla="*/ 219 h 84463"/>
                <a:gd name="connsiteX10" fmla="*/ 25693 w 48837"/>
                <a:gd name="connsiteY10" fmla="*/ 2777 h 84463"/>
                <a:gd name="connsiteX11" fmla="*/ 26023 w 48837"/>
                <a:gd name="connsiteY11" fmla="*/ 9462 h 84463"/>
                <a:gd name="connsiteX12" fmla="*/ 15377 w 48837"/>
                <a:gd name="connsiteY12" fmla="*/ 39419 h 84463"/>
                <a:gd name="connsiteX13" fmla="*/ 15212 w 48837"/>
                <a:gd name="connsiteY13" fmla="*/ 43216 h 84463"/>
                <a:gd name="connsiteX14" fmla="*/ 18596 w 48837"/>
                <a:gd name="connsiteY14" fmla="*/ 41895 h 84463"/>
                <a:gd name="connsiteX15" fmla="*/ 27261 w 48837"/>
                <a:gd name="connsiteY15" fmla="*/ 29103 h 84463"/>
                <a:gd name="connsiteX16" fmla="*/ 38485 w 48837"/>
                <a:gd name="connsiteY16" fmla="*/ 15734 h 84463"/>
                <a:gd name="connsiteX17" fmla="*/ 47728 w 48837"/>
                <a:gd name="connsiteY17" fmla="*/ 16559 h 8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37" h="84463">
                  <a:moveTo>
                    <a:pt x="47811" y="16394"/>
                  </a:moveTo>
                  <a:cubicBezTo>
                    <a:pt x="49956" y="20191"/>
                    <a:pt x="48553" y="26050"/>
                    <a:pt x="45334" y="29186"/>
                  </a:cubicBezTo>
                  <a:cubicBezTo>
                    <a:pt x="41786" y="32570"/>
                    <a:pt x="38650" y="36366"/>
                    <a:pt x="35018" y="40327"/>
                  </a:cubicBezTo>
                  <a:cubicBezTo>
                    <a:pt x="25528" y="49158"/>
                    <a:pt x="19421" y="60051"/>
                    <a:pt x="14717" y="71935"/>
                  </a:cubicBezTo>
                  <a:cubicBezTo>
                    <a:pt x="13562" y="74906"/>
                    <a:pt x="12654" y="78042"/>
                    <a:pt x="11251" y="80930"/>
                  </a:cubicBezTo>
                  <a:cubicBezTo>
                    <a:pt x="9435" y="84727"/>
                    <a:pt x="5721" y="85057"/>
                    <a:pt x="2916" y="83819"/>
                  </a:cubicBezTo>
                  <a:cubicBezTo>
                    <a:pt x="1265" y="83076"/>
                    <a:pt x="-220" y="79115"/>
                    <a:pt x="27" y="76887"/>
                  </a:cubicBezTo>
                  <a:cubicBezTo>
                    <a:pt x="1183" y="64920"/>
                    <a:pt x="2585" y="52954"/>
                    <a:pt x="4484" y="41070"/>
                  </a:cubicBezTo>
                  <a:cubicBezTo>
                    <a:pt x="6299" y="29846"/>
                    <a:pt x="8610" y="18623"/>
                    <a:pt x="11498" y="7646"/>
                  </a:cubicBezTo>
                  <a:cubicBezTo>
                    <a:pt x="12324" y="4593"/>
                    <a:pt x="15707" y="1539"/>
                    <a:pt x="18596" y="219"/>
                  </a:cubicBezTo>
                  <a:cubicBezTo>
                    <a:pt x="20329" y="-606"/>
                    <a:pt x="23878" y="1044"/>
                    <a:pt x="25693" y="2777"/>
                  </a:cubicBezTo>
                  <a:cubicBezTo>
                    <a:pt x="26766" y="3850"/>
                    <a:pt x="26684" y="7399"/>
                    <a:pt x="26023" y="9462"/>
                  </a:cubicBezTo>
                  <a:cubicBezTo>
                    <a:pt x="22639" y="19530"/>
                    <a:pt x="18926" y="29434"/>
                    <a:pt x="15377" y="39419"/>
                  </a:cubicBezTo>
                  <a:cubicBezTo>
                    <a:pt x="14964" y="40575"/>
                    <a:pt x="15295" y="41895"/>
                    <a:pt x="15212" y="43216"/>
                  </a:cubicBezTo>
                  <a:cubicBezTo>
                    <a:pt x="16368" y="42803"/>
                    <a:pt x="18018" y="42720"/>
                    <a:pt x="18596" y="41895"/>
                  </a:cubicBezTo>
                  <a:cubicBezTo>
                    <a:pt x="21567" y="37769"/>
                    <a:pt x="24207" y="33230"/>
                    <a:pt x="27261" y="29103"/>
                  </a:cubicBezTo>
                  <a:cubicBezTo>
                    <a:pt x="30810" y="24399"/>
                    <a:pt x="34276" y="19613"/>
                    <a:pt x="38485" y="15734"/>
                  </a:cubicBezTo>
                  <a:cubicBezTo>
                    <a:pt x="41126" y="13341"/>
                    <a:pt x="45004" y="11525"/>
                    <a:pt x="47728" y="1655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 name="フリーフォーム: 図形 20">
              <a:extLst>
                <a:ext uri="{FF2B5EF4-FFF2-40B4-BE49-F238E27FC236}">
                  <a16:creationId xmlns:a16="http://schemas.microsoft.com/office/drawing/2014/main" id="{81D9EA31-C30B-04FD-C070-E37E8B55123C}"/>
                </a:ext>
              </a:extLst>
            </p:cNvPr>
            <p:cNvSpPr/>
            <p:nvPr/>
          </p:nvSpPr>
          <p:spPr>
            <a:xfrm>
              <a:off x="8334979" y="961015"/>
              <a:ext cx="34805" cy="25678"/>
            </a:xfrm>
            <a:custGeom>
              <a:avLst/>
              <a:gdLst>
                <a:gd name="connsiteX0" fmla="*/ 34723 w 34805"/>
                <a:gd name="connsiteY0" fmla="*/ 13960 h 25678"/>
                <a:gd name="connsiteX1" fmla="*/ 31009 w 34805"/>
                <a:gd name="connsiteY1" fmla="*/ 25678 h 25678"/>
                <a:gd name="connsiteX2" fmla="*/ 8975 w 34805"/>
                <a:gd name="connsiteY2" fmla="*/ 15610 h 25678"/>
                <a:gd name="connsiteX3" fmla="*/ 805 w 34805"/>
                <a:gd name="connsiteY3" fmla="*/ 10411 h 25678"/>
                <a:gd name="connsiteX4" fmla="*/ 805 w 34805"/>
                <a:gd name="connsiteY4" fmla="*/ 3479 h 25678"/>
                <a:gd name="connsiteX5" fmla="*/ 14091 w 34805"/>
                <a:gd name="connsiteY5" fmla="*/ 1911 h 25678"/>
                <a:gd name="connsiteX6" fmla="*/ 34806 w 34805"/>
                <a:gd name="connsiteY6" fmla="*/ 13877 h 2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05" h="25678">
                  <a:moveTo>
                    <a:pt x="34723" y="13960"/>
                  </a:moveTo>
                  <a:lnTo>
                    <a:pt x="31009" y="25678"/>
                  </a:lnTo>
                  <a:cubicBezTo>
                    <a:pt x="24077" y="21387"/>
                    <a:pt x="16815" y="18003"/>
                    <a:pt x="8975" y="15610"/>
                  </a:cubicBezTo>
                  <a:cubicBezTo>
                    <a:pt x="6004" y="14702"/>
                    <a:pt x="2868" y="12804"/>
                    <a:pt x="805" y="10411"/>
                  </a:cubicBezTo>
                  <a:cubicBezTo>
                    <a:pt x="-268" y="9173"/>
                    <a:pt x="-268" y="5047"/>
                    <a:pt x="805" y="3479"/>
                  </a:cubicBezTo>
                  <a:cubicBezTo>
                    <a:pt x="4436" y="-1473"/>
                    <a:pt x="9965" y="-318"/>
                    <a:pt x="14091" y="1911"/>
                  </a:cubicBezTo>
                  <a:cubicBezTo>
                    <a:pt x="21106" y="5707"/>
                    <a:pt x="28039" y="9668"/>
                    <a:pt x="34806" y="1387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 name="フリーフォーム: 図形 21">
              <a:extLst>
                <a:ext uri="{FF2B5EF4-FFF2-40B4-BE49-F238E27FC236}">
                  <a16:creationId xmlns:a16="http://schemas.microsoft.com/office/drawing/2014/main" id="{F2050C29-4E39-4DD6-725D-17146CB4FFCC}"/>
                </a:ext>
              </a:extLst>
            </p:cNvPr>
            <p:cNvSpPr/>
            <p:nvPr/>
          </p:nvSpPr>
          <p:spPr>
            <a:xfrm>
              <a:off x="8300297" y="570160"/>
              <a:ext cx="46859" cy="85929"/>
            </a:xfrm>
            <a:custGeom>
              <a:avLst/>
              <a:gdLst>
                <a:gd name="connsiteX0" fmla="*/ 46298 w 46859"/>
                <a:gd name="connsiteY0" fmla="*/ 80235 h 85929"/>
                <a:gd name="connsiteX1" fmla="*/ 42832 w 46859"/>
                <a:gd name="connsiteY1" fmla="*/ 85930 h 85929"/>
                <a:gd name="connsiteX2" fmla="*/ 9078 w 46859"/>
                <a:gd name="connsiteY2" fmla="*/ 84857 h 85929"/>
                <a:gd name="connsiteX3" fmla="*/ 7180 w 46859"/>
                <a:gd name="connsiteY3" fmla="*/ 81143 h 85929"/>
                <a:gd name="connsiteX4" fmla="*/ 7098 w 46859"/>
                <a:gd name="connsiteY4" fmla="*/ 71735 h 85929"/>
                <a:gd name="connsiteX5" fmla="*/ 1568 w 46859"/>
                <a:gd name="connsiteY5" fmla="*/ 67609 h 85929"/>
                <a:gd name="connsiteX6" fmla="*/ 0 w 46859"/>
                <a:gd name="connsiteY6" fmla="*/ 67444 h 85929"/>
                <a:gd name="connsiteX7" fmla="*/ 660 w 46859"/>
                <a:gd name="connsiteY7" fmla="*/ 49122 h 85929"/>
                <a:gd name="connsiteX8" fmla="*/ 3467 w 46859"/>
                <a:gd name="connsiteY8" fmla="*/ 47967 h 85929"/>
                <a:gd name="connsiteX9" fmla="*/ 5612 w 46859"/>
                <a:gd name="connsiteY9" fmla="*/ 37816 h 85929"/>
                <a:gd name="connsiteX10" fmla="*/ 660 w 46859"/>
                <a:gd name="connsiteY10" fmla="*/ 14048 h 85929"/>
                <a:gd name="connsiteX11" fmla="*/ 1733 w 46859"/>
                <a:gd name="connsiteY11" fmla="*/ 3402 h 85929"/>
                <a:gd name="connsiteX12" fmla="*/ 12049 w 46859"/>
                <a:gd name="connsiteY12" fmla="*/ 2495 h 85929"/>
                <a:gd name="connsiteX13" fmla="*/ 20632 w 46859"/>
                <a:gd name="connsiteY13" fmla="*/ 16607 h 85929"/>
                <a:gd name="connsiteX14" fmla="*/ 33506 w 46859"/>
                <a:gd name="connsiteY14" fmla="*/ 40622 h 85929"/>
                <a:gd name="connsiteX15" fmla="*/ 36395 w 46859"/>
                <a:gd name="connsiteY15" fmla="*/ 48627 h 85929"/>
                <a:gd name="connsiteX16" fmla="*/ 46380 w 46859"/>
                <a:gd name="connsiteY16" fmla="*/ 80153 h 8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859" h="85929">
                  <a:moveTo>
                    <a:pt x="46298" y="80235"/>
                  </a:moveTo>
                  <a:cubicBezTo>
                    <a:pt x="48113" y="85187"/>
                    <a:pt x="45143" y="85930"/>
                    <a:pt x="42832" y="85930"/>
                  </a:cubicBezTo>
                  <a:cubicBezTo>
                    <a:pt x="31608" y="85930"/>
                    <a:pt x="20302" y="85269"/>
                    <a:pt x="9078" y="84857"/>
                  </a:cubicBezTo>
                  <a:cubicBezTo>
                    <a:pt x="6520" y="84774"/>
                    <a:pt x="6685" y="83619"/>
                    <a:pt x="7180" y="81143"/>
                  </a:cubicBezTo>
                  <a:cubicBezTo>
                    <a:pt x="7758" y="78090"/>
                    <a:pt x="8005" y="74541"/>
                    <a:pt x="7098" y="71735"/>
                  </a:cubicBezTo>
                  <a:cubicBezTo>
                    <a:pt x="6437" y="69837"/>
                    <a:pt x="3549" y="67856"/>
                    <a:pt x="1568" y="67609"/>
                  </a:cubicBezTo>
                  <a:cubicBezTo>
                    <a:pt x="1073" y="67609"/>
                    <a:pt x="495" y="67526"/>
                    <a:pt x="0" y="67444"/>
                  </a:cubicBezTo>
                  <a:lnTo>
                    <a:pt x="660" y="49122"/>
                  </a:lnTo>
                  <a:cubicBezTo>
                    <a:pt x="1733" y="49122"/>
                    <a:pt x="2724" y="48792"/>
                    <a:pt x="3467" y="47967"/>
                  </a:cubicBezTo>
                  <a:cubicBezTo>
                    <a:pt x="5447" y="45986"/>
                    <a:pt x="6107" y="41117"/>
                    <a:pt x="5612" y="37816"/>
                  </a:cubicBezTo>
                  <a:cubicBezTo>
                    <a:pt x="4457" y="29811"/>
                    <a:pt x="1898" y="22054"/>
                    <a:pt x="660" y="14048"/>
                  </a:cubicBezTo>
                  <a:cubicBezTo>
                    <a:pt x="83" y="10665"/>
                    <a:pt x="908" y="6869"/>
                    <a:pt x="1733" y="3402"/>
                  </a:cubicBezTo>
                  <a:cubicBezTo>
                    <a:pt x="2724" y="-476"/>
                    <a:pt x="8830" y="-1384"/>
                    <a:pt x="12049" y="2495"/>
                  </a:cubicBezTo>
                  <a:cubicBezTo>
                    <a:pt x="15433" y="6621"/>
                    <a:pt x="17909" y="11738"/>
                    <a:pt x="20632" y="16607"/>
                  </a:cubicBezTo>
                  <a:cubicBezTo>
                    <a:pt x="25006" y="24529"/>
                    <a:pt x="29380" y="32535"/>
                    <a:pt x="33506" y="40622"/>
                  </a:cubicBezTo>
                  <a:cubicBezTo>
                    <a:pt x="34827" y="43098"/>
                    <a:pt x="35487" y="45904"/>
                    <a:pt x="36395" y="48627"/>
                  </a:cubicBezTo>
                  <a:cubicBezTo>
                    <a:pt x="39696" y="59191"/>
                    <a:pt x="42584" y="69837"/>
                    <a:pt x="46380" y="80153"/>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 name="フリーフォーム: 図形 22">
              <a:extLst>
                <a:ext uri="{FF2B5EF4-FFF2-40B4-BE49-F238E27FC236}">
                  <a16:creationId xmlns:a16="http://schemas.microsoft.com/office/drawing/2014/main" id="{A34C5EB7-013A-01F2-BC85-84BC1E1D1003}"/>
                </a:ext>
              </a:extLst>
            </p:cNvPr>
            <p:cNvSpPr/>
            <p:nvPr/>
          </p:nvSpPr>
          <p:spPr>
            <a:xfrm>
              <a:off x="8276733" y="331016"/>
              <a:ext cx="28598" cy="121479"/>
            </a:xfrm>
            <a:custGeom>
              <a:avLst/>
              <a:gdLst>
                <a:gd name="connsiteX0" fmla="*/ 28516 w 28598"/>
                <a:gd name="connsiteY0" fmla="*/ 118756 h 121479"/>
                <a:gd name="connsiteX1" fmla="*/ 26700 w 28598"/>
                <a:gd name="connsiteY1" fmla="*/ 121480 h 121479"/>
                <a:gd name="connsiteX2" fmla="*/ 24884 w 28598"/>
                <a:gd name="connsiteY2" fmla="*/ 119169 h 121479"/>
                <a:gd name="connsiteX3" fmla="*/ 20675 w 28598"/>
                <a:gd name="connsiteY3" fmla="*/ 98702 h 121479"/>
                <a:gd name="connsiteX4" fmla="*/ 12340 w 28598"/>
                <a:gd name="connsiteY4" fmla="*/ 48526 h 121479"/>
                <a:gd name="connsiteX5" fmla="*/ 4583 w 28598"/>
                <a:gd name="connsiteY5" fmla="*/ 16093 h 121479"/>
                <a:gd name="connsiteX6" fmla="*/ 126 w 28598"/>
                <a:gd name="connsiteY6" fmla="*/ 3219 h 121479"/>
                <a:gd name="connsiteX7" fmla="*/ 291 w 28598"/>
                <a:gd name="connsiteY7" fmla="*/ 0 h 121479"/>
                <a:gd name="connsiteX8" fmla="*/ 3015 w 28598"/>
                <a:gd name="connsiteY8" fmla="*/ 1073 h 121479"/>
                <a:gd name="connsiteX9" fmla="*/ 16054 w 28598"/>
                <a:gd name="connsiteY9" fmla="*/ 25583 h 121479"/>
                <a:gd name="connsiteX10" fmla="*/ 22409 w 28598"/>
                <a:gd name="connsiteY10" fmla="*/ 61813 h 121479"/>
                <a:gd name="connsiteX11" fmla="*/ 27525 w 28598"/>
                <a:gd name="connsiteY11" fmla="*/ 101261 h 121479"/>
                <a:gd name="connsiteX12" fmla="*/ 28598 w 28598"/>
                <a:gd name="connsiteY12" fmla="*/ 118674 h 12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98" h="121479">
                  <a:moveTo>
                    <a:pt x="28516" y="118756"/>
                  </a:moveTo>
                  <a:cubicBezTo>
                    <a:pt x="28516" y="119664"/>
                    <a:pt x="27360" y="120572"/>
                    <a:pt x="26700" y="121480"/>
                  </a:cubicBezTo>
                  <a:cubicBezTo>
                    <a:pt x="26040" y="120737"/>
                    <a:pt x="25050" y="120077"/>
                    <a:pt x="24884" y="119169"/>
                  </a:cubicBezTo>
                  <a:cubicBezTo>
                    <a:pt x="23399" y="112402"/>
                    <a:pt x="21831" y="105635"/>
                    <a:pt x="20675" y="98702"/>
                  </a:cubicBezTo>
                  <a:cubicBezTo>
                    <a:pt x="17787" y="81949"/>
                    <a:pt x="15476" y="65196"/>
                    <a:pt x="12340" y="48526"/>
                  </a:cubicBezTo>
                  <a:cubicBezTo>
                    <a:pt x="10277" y="37550"/>
                    <a:pt x="7389" y="26821"/>
                    <a:pt x="4583" y="16093"/>
                  </a:cubicBezTo>
                  <a:cubicBezTo>
                    <a:pt x="3427" y="11719"/>
                    <a:pt x="1529" y="7510"/>
                    <a:pt x="126" y="3219"/>
                  </a:cubicBezTo>
                  <a:cubicBezTo>
                    <a:pt x="-204" y="2311"/>
                    <a:pt x="209" y="1073"/>
                    <a:pt x="291" y="0"/>
                  </a:cubicBezTo>
                  <a:cubicBezTo>
                    <a:pt x="1199" y="330"/>
                    <a:pt x="2519" y="413"/>
                    <a:pt x="3015" y="1073"/>
                  </a:cubicBezTo>
                  <a:cubicBezTo>
                    <a:pt x="8462" y="8583"/>
                    <a:pt x="14238" y="15928"/>
                    <a:pt x="16054" y="25583"/>
                  </a:cubicBezTo>
                  <a:cubicBezTo>
                    <a:pt x="18364" y="37632"/>
                    <a:pt x="20263" y="49764"/>
                    <a:pt x="22409" y="61813"/>
                  </a:cubicBezTo>
                  <a:cubicBezTo>
                    <a:pt x="24472" y="75347"/>
                    <a:pt x="26122" y="88304"/>
                    <a:pt x="27525" y="101261"/>
                  </a:cubicBezTo>
                  <a:cubicBezTo>
                    <a:pt x="28185" y="107038"/>
                    <a:pt x="28433" y="112897"/>
                    <a:pt x="28598" y="11867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 name="フリーフォーム: 図形 23">
              <a:extLst>
                <a:ext uri="{FF2B5EF4-FFF2-40B4-BE49-F238E27FC236}">
                  <a16:creationId xmlns:a16="http://schemas.microsoft.com/office/drawing/2014/main" id="{5B3AA717-C845-46F9-F221-2CD6DC39ED31}"/>
                </a:ext>
              </a:extLst>
            </p:cNvPr>
            <p:cNvSpPr/>
            <p:nvPr/>
          </p:nvSpPr>
          <p:spPr>
            <a:xfrm>
              <a:off x="7939241" y="427655"/>
              <a:ext cx="361716" cy="279601"/>
            </a:xfrm>
            <a:custGeom>
              <a:avLst/>
              <a:gdLst>
                <a:gd name="connsiteX0" fmla="*/ 361716 w 361716"/>
                <a:gd name="connsiteY0" fmla="*/ 191710 h 279601"/>
                <a:gd name="connsiteX1" fmla="*/ 361056 w 361716"/>
                <a:gd name="connsiteY1" fmla="*/ 210031 h 279601"/>
                <a:gd name="connsiteX2" fmla="*/ 345871 w 361716"/>
                <a:gd name="connsiteY2" fmla="*/ 209866 h 279601"/>
                <a:gd name="connsiteX3" fmla="*/ 325817 w 361716"/>
                <a:gd name="connsiteY3" fmla="*/ 208711 h 279601"/>
                <a:gd name="connsiteX4" fmla="*/ 294209 w 361716"/>
                <a:gd name="connsiteY4" fmla="*/ 208711 h 279601"/>
                <a:gd name="connsiteX5" fmla="*/ 262684 w 361716"/>
                <a:gd name="connsiteY5" fmla="*/ 209866 h 279601"/>
                <a:gd name="connsiteX6" fmla="*/ 240319 w 361716"/>
                <a:gd name="connsiteY6" fmla="*/ 208628 h 279601"/>
                <a:gd name="connsiteX7" fmla="*/ 229095 w 361716"/>
                <a:gd name="connsiteY7" fmla="*/ 223318 h 279601"/>
                <a:gd name="connsiteX8" fmla="*/ 231406 w 361716"/>
                <a:gd name="connsiteY8" fmla="*/ 245270 h 279601"/>
                <a:gd name="connsiteX9" fmla="*/ 233057 w 361716"/>
                <a:gd name="connsiteY9" fmla="*/ 256907 h 279601"/>
                <a:gd name="connsiteX10" fmla="*/ 229013 w 361716"/>
                <a:gd name="connsiteY10" fmla="*/ 263179 h 279601"/>
                <a:gd name="connsiteX11" fmla="*/ 215231 w 361716"/>
                <a:gd name="connsiteY11" fmla="*/ 262189 h 279601"/>
                <a:gd name="connsiteX12" fmla="*/ 204255 w 361716"/>
                <a:gd name="connsiteY12" fmla="*/ 263261 h 279601"/>
                <a:gd name="connsiteX13" fmla="*/ 157049 w 361716"/>
                <a:gd name="connsiteY13" fmla="*/ 258475 h 279601"/>
                <a:gd name="connsiteX14" fmla="*/ 145165 w 361716"/>
                <a:gd name="connsiteY14" fmla="*/ 258722 h 279601"/>
                <a:gd name="connsiteX15" fmla="*/ 140296 w 361716"/>
                <a:gd name="connsiteY15" fmla="*/ 265985 h 279601"/>
                <a:gd name="connsiteX16" fmla="*/ 147146 w 361716"/>
                <a:gd name="connsiteY16" fmla="*/ 274403 h 279601"/>
                <a:gd name="connsiteX17" fmla="*/ 171821 w 361716"/>
                <a:gd name="connsiteY17" fmla="*/ 273412 h 279601"/>
                <a:gd name="connsiteX18" fmla="*/ 190225 w 361716"/>
                <a:gd name="connsiteY18" fmla="*/ 274485 h 279601"/>
                <a:gd name="connsiteX19" fmla="*/ 200623 w 361716"/>
                <a:gd name="connsiteY19" fmla="*/ 273495 h 279601"/>
                <a:gd name="connsiteX20" fmla="*/ 205905 w 361716"/>
                <a:gd name="connsiteY20" fmla="*/ 275971 h 279601"/>
                <a:gd name="connsiteX21" fmla="*/ 202027 w 361716"/>
                <a:gd name="connsiteY21" fmla="*/ 278529 h 279601"/>
                <a:gd name="connsiteX22" fmla="*/ 197240 w 361716"/>
                <a:gd name="connsiteY22" fmla="*/ 279519 h 279601"/>
                <a:gd name="connsiteX23" fmla="*/ 144753 w 361716"/>
                <a:gd name="connsiteY23" fmla="*/ 279602 h 279601"/>
                <a:gd name="connsiteX24" fmla="*/ 137656 w 361716"/>
                <a:gd name="connsiteY24" fmla="*/ 273495 h 279601"/>
                <a:gd name="connsiteX25" fmla="*/ 134354 w 361716"/>
                <a:gd name="connsiteY25" fmla="*/ 253276 h 279601"/>
                <a:gd name="connsiteX26" fmla="*/ 134354 w 361716"/>
                <a:gd name="connsiteY26" fmla="*/ 251377 h 279601"/>
                <a:gd name="connsiteX27" fmla="*/ 131383 w 361716"/>
                <a:gd name="connsiteY27" fmla="*/ 231654 h 279601"/>
                <a:gd name="connsiteX28" fmla="*/ 131548 w 361716"/>
                <a:gd name="connsiteY28" fmla="*/ 223566 h 279601"/>
                <a:gd name="connsiteX29" fmla="*/ 124451 w 361716"/>
                <a:gd name="connsiteY29" fmla="*/ 215396 h 279601"/>
                <a:gd name="connsiteX30" fmla="*/ 103241 w 361716"/>
                <a:gd name="connsiteY30" fmla="*/ 217541 h 279601"/>
                <a:gd name="connsiteX31" fmla="*/ 89460 w 361716"/>
                <a:gd name="connsiteY31" fmla="*/ 218449 h 279601"/>
                <a:gd name="connsiteX32" fmla="*/ 69901 w 361716"/>
                <a:gd name="connsiteY32" fmla="*/ 215973 h 279601"/>
                <a:gd name="connsiteX33" fmla="*/ 36395 w 361716"/>
                <a:gd name="connsiteY33" fmla="*/ 211022 h 279601"/>
                <a:gd name="connsiteX34" fmla="*/ 16753 w 361716"/>
                <a:gd name="connsiteY34" fmla="*/ 208628 h 279601"/>
                <a:gd name="connsiteX35" fmla="*/ 14442 w 361716"/>
                <a:gd name="connsiteY35" fmla="*/ 208628 h 279601"/>
                <a:gd name="connsiteX36" fmla="*/ 13782 w 361716"/>
                <a:gd name="connsiteY36" fmla="*/ 202521 h 279601"/>
                <a:gd name="connsiteX37" fmla="*/ 42172 w 361716"/>
                <a:gd name="connsiteY37" fmla="*/ 197487 h 279601"/>
                <a:gd name="connsiteX38" fmla="*/ 69488 w 361716"/>
                <a:gd name="connsiteY38" fmla="*/ 192866 h 279601"/>
                <a:gd name="connsiteX39" fmla="*/ 100683 w 361716"/>
                <a:gd name="connsiteY39" fmla="*/ 192371 h 279601"/>
                <a:gd name="connsiteX40" fmla="*/ 106295 w 361716"/>
                <a:gd name="connsiteY40" fmla="*/ 191050 h 279601"/>
                <a:gd name="connsiteX41" fmla="*/ 114795 w 361716"/>
                <a:gd name="connsiteY41" fmla="*/ 181972 h 279601"/>
                <a:gd name="connsiteX42" fmla="*/ 114630 w 361716"/>
                <a:gd name="connsiteY42" fmla="*/ 173059 h 279601"/>
                <a:gd name="connsiteX43" fmla="*/ 96392 w 361716"/>
                <a:gd name="connsiteY43" fmla="*/ 164064 h 279601"/>
                <a:gd name="connsiteX44" fmla="*/ 68498 w 361716"/>
                <a:gd name="connsiteY44" fmla="*/ 156389 h 279601"/>
                <a:gd name="connsiteX45" fmla="*/ 42749 w 361716"/>
                <a:gd name="connsiteY45" fmla="*/ 148961 h 279601"/>
                <a:gd name="connsiteX46" fmla="*/ 4374 w 361716"/>
                <a:gd name="connsiteY46" fmla="*/ 138893 h 279601"/>
                <a:gd name="connsiteX47" fmla="*/ 0 w 361716"/>
                <a:gd name="connsiteY47" fmla="*/ 138398 h 279601"/>
                <a:gd name="connsiteX48" fmla="*/ 0 w 361716"/>
                <a:gd name="connsiteY48" fmla="*/ 127917 h 279601"/>
                <a:gd name="connsiteX49" fmla="*/ 25996 w 361716"/>
                <a:gd name="connsiteY49" fmla="*/ 128907 h 279601"/>
                <a:gd name="connsiteX50" fmla="*/ 53065 w 361716"/>
                <a:gd name="connsiteY50" fmla="*/ 126762 h 279601"/>
                <a:gd name="connsiteX51" fmla="*/ 81950 w 361716"/>
                <a:gd name="connsiteY51" fmla="*/ 128577 h 279601"/>
                <a:gd name="connsiteX52" fmla="*/ 86984 w 361716"/>
                <a:gd name="connsiteY52" fmla="*/ 127834 h 279601"/>
                <a:gd name="connsiteX53" fmla="*/ 110586 w 361716"/>
                <a:gd name="connsiteY53" fmla="*/ 125359 h 279601"/>
                <a:gd name="connsiteX54" fmla="*/ 123213 w 361716"/>
                <a:gd name="connsiteY54" fmla="*/ 124121 h 279601"/>
                <a:gd name="connsiteX55" fmla="*/ 127340 w 361716"/>
                <a:gd name="connsiteY55" fmla="*/ 128742 h 279601"/>
                <a:gd name="connsiteX56" fmla="*/ 125772 w 361716"/>
                <a:gd name="connsiteY56" fmla="*/ 142359 h 279601"/>
                <a:gd name="connsiteX57" fmla="*/ 129733 w 361716"/>
                <a:gd name="connsiteY57" fmla="*/ 149622 h 279601"/>
                <a:gd name="connsiteX58" fmla="*/ 135510 w 361716"/>
                <a:gd name="connsiteY58" fmla="*/ 146733 h 279601"/>
                <a:gd name="connsiteX59" fmla="*/ 136747 w 361716"/>
                <a:gd name="connsiteY59" fmla="*/ 136252 h 279601"/>
                <a:gd name="connsiteX60" fmla="*/ 138398 w 361716"/>
                <a:gd name="connsiteY60" fmla="*/ 124946 h 279601"/>
                <a:gd name="connsiteX61" fmla="*/ 139388 w 361716"/>
                <a:gd name="connsiteY61" fmla="*/ 107120 h 279601"/>
                <a:gd name="connsiteX62" fmla="*/ 139306 w 361716"/>
                <a:gd name="connsiteY62" fmla="*/ 88056 h 279601"/>
                <a:gd name="connsiteX63" fmla="*/ 139801 w 361716"/>
                <a:gd name="connsiteY63" fmla="*/ 85168 h 279601"/>
                <a:gd name="connsiteX64" fmla="*/ 141039 w 361716"/>
                <a:gd name="connsiteY64" fmla="*/ 50919 h 279601"/>
                <a:gd name="connsiteX65" fmla="*/ 145578 w 361716"/>
                <a:gd name="connsiteY65" fmla="*/ 3301 h 279601"/>
                <a:gd name="connsiteX66" fmla="*/ 147311 w 361716"/>
                <a:gd name="connsiteY66" fmla="*/ 0 h 279601"/>
                <a:gd name="connsiteX67" fmla="*/ 148879 w 361716"/>
                <a:gd name="connsiteY67" fmla="*/ 3631 h 279601"/>
                <a:gd name="connsiteX68" fmla="*/ 149127 w 361716"/>
                <a:gd name="connsiteY68" fmla="*/ 16505 h 279601"/>
                <a:gd name="connsiteX69" fmla="*/ 151272 w 361716"/>
                <a:gd name="connsiteY69" fmla="*/ 46463 h 279601"/>
                <a:gd name="connsiteX70" fmla="*/ 152428 w 361716"/>
                <a:gd name="connsiteY70" fmla="*/ 54138 h 279601"/>
                <a:gd name="connsiteX71" fmla="*/ 157379 w 361716"/>
                <a:gd name="connsiteY71" fmla="*/ 86571 h 279601"/>
                <a:gd name="connsiteX72" fmla="*/ 160515 w 361716"/>
                <a:gd name="connsiteY72" fmla="*/ 109431 h 279601"/>
                <a:gd name="connsiteX73" fmla="*/ 165467 w 361716"/>
                <a:gd name="connsiteY73" fmla="*/ 143845 h 279601"/>
                <a:gd name="connsiteX74" fmla="*/ 166127 w 361716"/>
                <a:gd name="connsiteY74" fmla="*/ 149126 h 279601"/>
                <a:gd name="connsiteX75" fmla="*/ 170831 w 361716"/>
                <a:gd name="connsiteY75" fmla="*/ 155233 h 279601"/>
                <a:gd name="connsiteX76" fmla="*/ 176443 w 361716"/>
                <a:gd name="connsiteY76" fmla="*/ 149622 h 279601"/>
                <a:gd name="connsiteX77" fmla="*/ 187502 w 361716"/>
                <a:gd name="connsiteY77" fmla="*/ 139141 h 279601"/>
                <a:gd name="connsiteX78" fmla="*/ 225299 w 361716"/>
                <a:gd name="connsiteY78" fmla="*/ 140626 h 279601"/>
                <a:gd name="connsiteX79" fmla="*/ 261611 w 361716"/>
                <a:gd name="connsiteY79" fmla="*/ 139141 h 279601"/>
                <a:gd name="connsiteX80" fmla="*/ 266150 w 361716"/>
                <a:gd name="connsiteY80" fmla="*/ 139223 h 279601"/>
                <a:gd name="connsiteX81" fmla="*/ 269039 w 361716"/>
                <a:gd name="connsiteY81" fmla="*/ 142112 h 279601"/>
                <a:gd name="connsiteX82" fmla="*/ 265903 w 361716"/>
                <a:gd name="connsiteY82" fmla="*/ 144010 h 279601"/>
                <a:gd name="connsiteX83" fmla="*/ 235120 w 361716"/>
                <a:gd name="connsiteY83" fmla="*/ 150199 h 279601"/>
                <a:gd name="connsiteX84" fmla="*/ 229343 w 361716"/>
                <a:gd name="connsiteY84" fmla="*/ 158617 h 279601"/>
                <a:gd name="connsiteX85" fmla="*/ 237596 w 361716"/>
                <a:gd name="connsiteY85" fmla="*/ 168933 h 279601"/>
                <a:gd name="connsiteX86" fmla="*/ 275475 w 361716"/>
                <a:gd name="connsiteY86" fmla="*/ 171574 h 279601"/>
                <a:gd name="connsiteX87" fmla="*/ 328128 w 361716"/>
                <a:gd name="connsiteY87" fmla="*/ 180157 h 279601"/>
                <a:gd name="connsiteX88" fmla="*/ 347852 w 361716"/>
                <a:gd name="connsiteY88" fmla="*/ 183953 h 279601"/>
                <a:gd name="connsiteX89" fmla="*/ 355775 w 361716"/>
                <a:gd name="connsiteY89" fmla="*/ 188327 h 279601"/>
                <a:gd name="connsiteX90" fmla="*/ 361716 w 361716"/>
                <a:gd name="connsiteY90" fmla="*/ 191628 h 279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61716" h="279601">
                  <a:moveTo>
                    <a:pt x="361716" y="191710"/>
                  </a:moveTo>
                  <a:lnTo>
                    <a:pt x="361056" y="210031"/>
                  </a:lnTo>
                  <a:cubicBezTo>
                    <a:pt x="356022" y="209701"/>
                    <a:pt x="350905" y="210031"/>
                    <a:pt x="345871" y="209866"/>
                  </a:cubicBezTo>
                  <a:cubicBezTo>
                    <a:pt x="339187" y="209619"/>
                    <a:pt x="332502" y="208876"/>
                    <a:pt x="325817" y="208711"/>
                  </a:cubicBezTo>
                  <a:cubicBezTo>
                    <a:pt x="315254" y="208463"/>
                    <a:pt x="304773" y="208463"/>
                    <a:pt x="294209" y="208711"/>
                  </a:cubicBezTo>
                  <a:cubicBezTo>
                    <a:pt x="283728" y="208959"/>
                    <a:pt x="273165" y="209784"/>
                    <a:pt x="262684" y="209866"/>
                  </a:cubicBezTo>
                  <a:cubicBezTo>
                    <a:pt x="255257" y="209866"/>
                    <a:pt x="247746" y="209289"/>
                    <a:pt x="240319" y="208628"/>
                  </a:cubicBezTo>
                  <a:cubicBezTo>
                    <a:pt x="231406" y="207803"/>
                    <a:pt x="228105" y="214158"/>
                    <a:pt x="229095" y="223318"/>
                  </a:cubicBezTo>
                  <a:cubicBezTo>
                    <a:pt x="229921" y="230663"/>
                    <a:pt x="230581" y="238008"/>
                    <a:pt x="231406" y="245270"/>
                  </a:cubicBezTo>
                  <a:cubicBezTo>
                    <a:pt x="231819" y="249149"/>
                    <a:pt x="231901" y="253276"/>
                    <a:pt x="233057" y="256907"/>
                  </a:cubicBezTo>
                  <a:cubicBezTo>
                    <a:pt x="234625" y="261693"/>
                    <a:pt x="232149" y="263096"/>
                    <a:pt x="229013" y="263179"/>
                  </a:cubicBezTo>
                  <a:cubicBezTo>
                    <a:pt x="224391" y="263261"/>
                    <a:pt x="219852" y="262189"/>
                    <a:pt x="215231" y="262189"/>
                  </a:cubicBezTo>
                  <a:cubicBezTo>
                    <a:pt x="211600" y="262189"/>
                    <a:pt x="207886" y="263344"/>
                    <a:pt x="204255" y="263261"/>
                  </a:cubicBezTo>
                  <a:cubicBezTo>
                    <a:pt x="188409" y="262849"/>
                    <a:pt x="172564" y="262271"/>
                    <a:pt x="157049" y="258475"/>
                  </a:cubicBezTo>
                  <a:cubicBezTo>
                    <a:pt x="153253" y="257567"/>
                    <a:pt x="148879" y="257484"/>
                    <a:pt x="145165" y="258722"/>
                  </a:cubicBezTo>
                  <a:cubicBezTo>
                    <a:pt x="142937" y="259465"/>
                    <a:pt x="140379" y="263344"/>
                    <a:pt x="140296" y="265985"/>
                  </a:cubicBezTo>
                  <a:cubicBezTo>
                    <a:pt x="140131" y="270194"/>
                    <a:pt x="142607" y="274403"/>
                    <a:pt x="147146" y="274403"/>
                  </a:cubicBezTo>
                  <a:cubicBezTo>
                    <a:pt x="155399" y="274403"/>
                    <a:pt x="163569" y="273412"/>
                    <a:pt x="171821" y="273412"/>
                  </a:cubicBezTo>
                  <a:cubicBezTo>
                    <a:pt x="177928" y="273412"/>
                    <a:pt x="184036" y="274403"/>
                    <a:pt x="190225" y="274485"/>
                  </a:cubicBezTo>
                  <a:cubicBezTo>
                    <a:pt x="193691" y="274485"/>
                    <a:pt x="197157" y="273412"/>
                    <a:pt x="200623" y="273495"/>
                  </a:cubicBezTo>
                  <a:cubicBezTo>
                    <a:pt x="202357" y="273495"/>
                    <a:pt x="204172" y="275063"/>
                    <a:pt x="205905" y="275971"/>
                  </a:cubicBezTo>
                  <a:cubicBezTo>
                    <a:pt x="204668" y="276878"/>
                    <a:pt x="203429" y="277951"/>
                    <a:pt x="202027" y="278529"/>
                  </a:cubicBezTo>
                  <a:cubicBezTo>
                    <a:pt x="200541" y="279189"/>
                    <a:pt x="198891" y="279519"/>
                    <a:pt x="197240" y="279519"/>
                  </a:cubicBezTo>
                  <a:cubicBezTo>
                    <a:pt x="179744" y="279519"/>
                    <a:pt x="162249" y="279519"/>
                    <a:pt x="144753" y="279602"/>
                  </a:cubicBezTo>
                  <a:cubicBezTo>
                    <a:pt x="140709" y="279602"/>
                    <a:pt x="138068" y="278942"/>
                    <a:pt x="137656" y="273495"/>
                  </a:cubicBezTo>
                  <a:cubicBezTo>
                    <a:pt x="137078" y="266728"/>
                    <a:pt x="135510" y="260043"/>
                    <a:pt x="134354" y="253276"/>
                  </a:cubicBezTo>
                  <a:cubicBezTo>
                    <a:pt x="134272" y="252698"/>
                    <a:pt x="134189" y="252038"/>
                    <a:pt x="134354" y="251377"/>
                  </a:cubicBezTo>
                  <a:cubicBezTo>
                    <a:pt x="136088" y="244363"/>
                    <a:pt x="137490" y="237595"/>
                    <a:pt x="131383" y="231654"/>
                  </a:cubicBezTo>
                  <a:cubicBezTo>
                    <a:pt x="130145" y="230498"/>
                    <a:pt x="131053" y="226289"/>
                    <a:pt x="131548" y="223566"/>
                  </a:cubicBezTo>
                  <a:cubicBezTo>
                    <a:pt x="132538" y="218614"/>
                    <a:pt x="128495" y="213250"/>
                    <a:pt x="124451" y="215396"/>
                  </a:cubicBezTo>
                  <a:cubicBezTo>
                    <a:pt x="117436" y="219027"/>
                    <a:pt x="110586" y="218697"/>
                    <a:pt x="103241" y="217541"/>
                  </a:cubicBezTo>
                  <a:cubicBezTo>
                    <a:pt x="98785" y="216881"/>
                    <a:pt x="93998" y="218697"/>
                    <a:pt x="89460" y="218449"/>
                  </a:cubicBezTo>
                  <a:cubicBezTo>
                    <a:pt x="82858" y="218119"/>
                    <a:pt x="76255" y="217624"/>
                    <a:pt x="69901" y="215973"/>
                  </a:cubicBezTo>
                  <a:cubicBezTo>
                    <a:pt x="58842" y="213002"/>
                    <a:pt x="47866" y="210774"/>
                    <a:pt x="36395" y="211022"/>
                  </a:cubicBezTo>
                  <a:cubicBezTo>
                    <a:pt x="29875" y="211104"/>
                    <a:pt x="23273" y="209701"/>
                    <a:pt x="16753" y="208628"/>
                  </a:cubicBezTo>
                  <a:cubicBezTo>
                    <a:pt x="15928" y="208463"/>
                    <a:pt x="15185" y="208546"/>
                    <a:pt x="14442" y="208628"/>
                  </a:cubicBezTo>
                  <a:lnTo>
                    <a:pt x="13782" y="202521"/>
                  </a:lnTo>
                  <a:cubicBezTo>
                    <a:pt x="23190" y="200623"/>
                    <a:pt x="32764" y="199138"/>
                    <a:pt x="42172" y="197487"/>
                  </a:cubicBezTo>
                  <a:cubicBezTo>
                    <a:pt x="51249" y="195837"/>
                    <a:pt x="60327" y="194021"/>
                    <a:pt x="69488" y="192866"/>
                  </a:cubicBezTo>
                  <a:cubicBezTo>
                    <a:pt x="79804" y="191463"/>
                    <a:pt x="90120" y="187254"/>
                    <a:pt x="100683" y="192371"/>
                  </a:cubicBezTo>
                  <a:cubicBezTo>
                    <a:pt x="102169" y="193113"/>
                    <a:pt x="104892" y="192288"/>
                    <a:pt x="106295" y="191050"/>
                  </a:cubicBezTo>
                  <a:cubicBezTo>
                    <a:pt x="109431" y="188409"/>
                    <a:pt x="112072" y="185191"/>
                    <a:pt x="114795" y="181972"/>
                  </a:cubicBezTo>
                  <a:cubicBezTo>
                    <a:pt x="117189" y="179084"/>
                    <a:pt x="118922" y="175535"/>
                    <a:pt x="114630" y="173059"/>
                  </a:cubicBezTo>
                  <a:cubicBezTo>
                    <a:pt x="108771" y="169676"/>
                    <a:pt x="102746" y="166210"/>
                    <a:pt x="96392" y="164064"/>
                  </a:cubicBezTo>
                  <a:cubicBezTo>
                    <a:pt x="87231" y="160928"/>
                    <a:pt x="77741" y="159030"/>
                    <a:pt x="68498" y="156389"/>
                  </a:cubicBezTo>
                  <a:cubicBezTo>
                    <a:pt x="59915" y="153996"/>
                    <a:pt x="51415" y="151355"/>
                    <a:pt x="42749" y="148961"/>
                  </a:cubicBezTo>
                  <a:cubicBezTo>
                    <a:pt x="29957" y="145495"/>
                    <a:pt x="17248" y="141947"/>
                    <a:pt x="4374" y="138893"/>
                  </a:cubicBezTo>
                  <a:cubicBezTo>
                    <a:pt x="3053" y="138563"/>
                    <a:pt x="1486" y="138398"/>
                    <a:pt x="0" y="138398"/>
                  </a:cubicBezTo>
                  <a:lnTo>
                    <a:pt x="0" y="127917"/>
                  </a:lnTo>
                  <a:cubicBezTo>
                    <a:pt x="8748" y="128082"/>
                    <a:pt x="17331" y="129072"/>
                    <a:pt x="25996" y="128907"/>
                  </a:cubicBezTo>
                  <a:cubicBezTo>
                    <a:pt x="34992" y="128742"/>
                    <a:pt x="43987" y="126762"/>
                    <a:pt x="53065" y="126762"/>
                  </a:cubicBezTo>
                  <a:cubicBezTo>
                    <a:pt x="62721" y="126762"/>
                    <a:pt x="72294" y="128000"/>
                    <a:pt x="81950" y="128577"/>
                  </a:cubicBezTo>
                  <a:cubicBezTo>
                    <a:pt x="83600" y="128660"/>
                    <a:pt x="85333" y="128000"/>
                    <a:pt x="86984" y="127834"/>
                  </a:cubicBezTo>
                  <a:cubicBezTo>
                    <a:pt x="94824" y="127009"/>
                    <a:pt x="102746" y="126184"/>
                    <a:pt x="110586" y="125359"/>
                  </a:cubicBezTo>
                  <a:cubicBezTo>
                    <a:pt x="114795" y="124946"/>
                    <a:pt x="119004" y="124533"/>
                    <a:pt x="123213" y="124121"/>
                  </a:cubicBezTo>
                  <a:cubicBezTo>
                    <a:pt x="126432" y="123791"/>
                    <a:pt x="127752" y="125359"/>
                    <a:pt x="127340" y="128742"/>
                  </a:cubicBezTo>
                  <a:cubicBezTo>
                    <a:pt x="126844" y="133281"/>
                    <a:pt x="126927" y="137985"/>
                    <a:pt x="125772" y="142359"/>
                  </a:cubicBezTo>
                  <a:cubicBezTo>
                    <a:pt x="124616" y="146898"/>
                    <a:pt x="127009" y="148301"/>
                    <a:pt x="129733" y="149622"/>
                  </a:cubicBezTo>
                  <a:cubicBezTo>
                    <a:pt x="132456" y="151025"/>
                    <a:pt x="134849" y="150529"/>
                    <a:pt x="135510" y="146733"/>
                  </a:cubicBezTo>
                  <a:cubicBezTo>
                    <a:pt x="136088" y="143267"/>
                    <a:pt x="136335" y="139718"/>
                    <a:pt x="136747" y="136252"/>
                  </a:cubicBezTo>
                  <a:cubicBezTo>
                    <a:pt x="137243" y="132456"/>
                    <a:pt x="138233" y="128742"/>
                    <a:pt x="138398" y="124946"/>
                  </a:cubicBezTo>
                  <a:cubicBezTo>
                    <a:pt x="138728" y="119169"/>
                    <a:pt x="144753" y="114630"/>
                    <a:pt x="139388" y="107120"/>
                  </a:cubicBezTo>
                  <a:cubicBezTo>
                    <a:pt x="136583" y="103159"/>
                    <a:pt x="139141" y="94576"/>
                    <a:pt x="139306" y="88056"/>
                  </a:cubicBezTo>
                  <a:cubicBezTo>
                    <a:pt x="139306" y="87066"/>
                    <a:pt x="139801" y="86158"/>
                    <a:pt x="139801" y="85168"/>
                  </a:cubicBezTo>
                  <a:cubicBezTo>
                    <a:pt x="140214" y="73779"/>
                    <a:pt x="140214" y="62308"/>
                    <a:pt x="141039" y="50919"/>
                  </a:cubicBezTo>
                  <a:cubicBezTo>
                    <a:pt x="142195" y="34991"/>
                    <a:pt x="144010" y="19146"/>
                    <a:pt x="145578" y="3301"/>
                  </a:cubicBezTo>
                  <a:cubicBezTo>
                    <a:pt x="145661" y="2146"/>
                    <a:pt x="146733" y="1073"/>
                    <a:pt x="147311" y="0"/>
                  </a:cubicBezTo>
                  <a:cubicBezTo>
                    <a:pt x="147889" y="1238"/>
                    <a:pt x="148797" y="2393"/>
                    <a:pt x="148879" y="3631"/>
                  </a:cubicBezTo>
                  <a:cubicBezTo>
                    <a:pt x="149127" y="7923"/>
                    <a:pt x="148879" y="12214"/>
                    <a:pt x="149127" y="16505"/>
                  </a:cubicBezTo>
                  <a:cubicBezTo>
                    <a:pt x="149704" y="26491"/>
                    <a:pt x="150530" y="36477"/>
                    <a:pt x="151272" y="46463"/>
                  </a:cubicBezTo>
                  <a:cubicBezTo>
                    <a:pt x="151685" y="49104"/>
                    <a:pt x="152015" y="51662"/>
                    <a:pt x="152428" y="54138"/>
                  </a:cubicBezTo>
                  <a:cubicBezTo>
                    <a:pt x="154078" y="65361"/>
                    <a:pt x="155729" y="75925"/>
                    <a:pt x="157379" y="86571"/>
                  </a:cubicBezTo>
                  <a:cubicBezTo>
                    <a:pt x="158535" y="94163"/>
                    <a:pt x="159442" y="101756"/>
                    <a:pt x="160515" y="109431"/>
                  </a:cubicBezTo>
                  <a:cubicBezTo>
                    <a:pt x="162166" y="120902"/>
                    <a:pt x="163817" y="132373"/>
                    <a:pt x="165467" y="143845"/>
                  </a:cubicBezTo>
                  <a:cubicBezTo>
                    <a:pt x="165715" y="145578"/>
                    <a:pt x="166210" y="147393"/>
                    <a:pt x="166127" y="149126"/>
                  </a:cubicBezTo>
                  <a:cubicBezTo>
                    <a:pt x="166127" y="152675"/>
                    <a:pt x="167283" y="154821"/>
                    <a:pt x="170831" y="155233"/>
                  </a:cubicBezTo>
                  <a:cubicBezTo>
                    <a:pt x="174875" y="155729"/>
                    <a:pt x="175948" y="152758"/>
                    <a:pt x="176443" y="149622"/>
                  </a:cubicBezTo>
                  <a:cubicBezTo>
                    <a:pt x="177681" y="141286"/>
                    <a:pt x="179827" y="138976"/>
                    <a:pt x="187502" y="139141"/>
                  </a:cubicBezTo>
                  <a:cubicBezTo>
                    <a:pt x="200128" y="139388"/>
                    <a:pt x="212755" y="139058"/>
                    <a:pt x="225299" y="140626"/>
                  </a:cubicBezTo>
                  <a:cubicBezTo>
                    <a:pt x="237596" y="142194"/>
                    <a:pt x="249562" y="141451"/>
                    <a:pt x="261611" y="139141"/>
                  </a:cubicBezTo>
                  <a:cubicBezTo>
                    <a:pt x="263096" y="138893"/>
                    <a:pt x="264747" y="138728"/>
                    <a:pt x="266150" y="139223"/>
                  </a:cubicBezTo>
                  <a:cubicBezTo>
                    <a:pt x="267305" y="139636"/>
                    <a:pt x="268131" y="141121"/>
                    <a:pt x="269039" y="142112"/>
                  </a:cubicBezTo>
                  <a:cubicBezTo>
                    <a:pt x="267966" y="142772"/>
                    <a:pt x="266975" y="143762"/>
                    <a:pt x="265903" y="144010"/>
                  </a:cubicBezTo>
                  <a:cubicBezTo>
                    <a:pt x="255669" y="146155"/>
                    <a:pt x="245436" y="148384"/>
                    <a:pt x="235120" y="150199"/>
                  </a:cubicBezTo>
                  <a:cubicBezTo>
                    <a:pt x="230416" y="151025"/>
                    <a:pt x="228518" y="154821"/>
                    <a:pt x="229343" y="158617"/>
                  </a:cubicBezTo>
                  <a:cubicBezTo>
                    <a:pt x="230333" y="163074"/>
                    <a:pt x="231819" y="168520"/>
                    <a:pt x="237596" y="168933"/>
                  </a:cubicBezTo>
                  <a:cubicBezTo>
                    <a:pt x="250222" y="169758"/>
                    <a:pt x="262932" y="169923"/>
                    <a:pt x="275475" y="171574"/>
                  </a:cubicBezTo>
                  <a:cubicBezTo>
                    <a:pt x="293054" y="173885"/>
                    <a:pt x="310632" y="177186"/>
                    <a:pt x="328128" y="180157"/>
                  </a:cubicBezTo>
                  <a:cubicBezTo>
                    <a:pt x="334730" y="181312"/>
                    <a:pt x="341332" y="182385"/>
                    <a:pt x="347852" y="183953"/>
                  </a:cubicBezTo>
                  <a:cubicBezTo>
                    <a:pt x="350658" y="184696"/>
                    <a:pt x="353794" y="186181"/>
                    <a:pt x="355775" y="188327"/>
                  </a:cubicBezTo>
                  <a:cubicBezTo>
                    <a:pt x="357590" y="190390"/>
                    <a:pt x="359818" y="191628"/>
                    <a:pt x="361716" y="191628"/>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 name="フリーフォーム: 図形 24">
              <a:extLst>
                <a:ext uri="{FF2B5EF4-FFF2-40B4-BE49-F238E27FC236}">
                  <a16:creationId xmlns:a16="http://schemas.microsoft.com/office/drawing/2014/main" id="{C3A57B62-EEDC-AEE1-AE3E-3EED8AB00E5F}"/>
                </a:ext>
              </a:extLst>
            </p:cNvPr>
            <p:cNvSpPr/>
            <p:nvPr/>
          </p:nvSpPr>
          <p:spPr>
            <a:xfrm>
              <a:off x="8288077" y="687360"/>
              <a:ext cx="5907" cy="53402"/>
            </a:xfrm>
            <a:custGeom>
              <a:avLst/>
              <a:gdLst>
                <a:gd name="connsiteX0" fmla="*/ 5784 w 5907"/>
                <a:gd name="connsiteY0" fmla="*/ 2730 h 53402"/>
                <a:gd name="connsiteX1" fmla="*/ 5784 w 5907"/>
                <a:gd name="connsiteY1" fmla="*/ 17008 h 53402"/>
                <a:gd name="connsiteX2" fmla="*/ 4545 w 5907"/>
                <a:gd name="connsiteY2" fmla="*/ 46882 h 53402"/>
                <a:gd name="connsiteX3" fmla="*/ 2235 w 5907"/>
                <a:gd name="connsiteY3" fmla="*/ 53402 h 53402"/>
                <a:gd name="connsiteX4" fmla="*/ 89 w 5907"/>
                <a:gd name="connsiteY4" fmla="*/ 46552 h 53402"/>
                <a:gd name="connsiteX5" fmla="*/ 172 w 5907"/>
                <a:gd name="connsiteY5" fmla="*/ 15522 h 53402"/>
                <a:gd name="connsiteX6" fmla="*/ 2400 w 5907"/>
                <a:gd name="connsiteY6" fmla="*/ 1080 h 53402"/>
                <a:gd name="connsiteX7" fmla="*/ 3886 w 5907"/>
                <a:gd name="connsiteY7" fmla="*/ 7 h 53402"/>
                <a:gd name="connsiteX8" fmla="*/ 5701 w 5907"/>
                <a:gd name="connsiteY8" fmla="*/ 2730 h 5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07" h="53402">
                  <a:moveTo>
                    <a:pt x="5784" y="2730"/>
                  </a:moveTo>
                  <a:cubicBezTo>
                    <a:pt x="5949" y="7434"/>
                    <a:pt x="5949" y="12221"/>
                    <a:pt x="5784" y="17008"/>
                  </a:cubicBezTo>
                  <a:cubicBezTo>
                    <a:pt x="5454" y="26993"/>
                    <a:pt x="5206" y="36979"/>
                    <a:pt x="4545" y="46882"/>
                  </a:cubicBezTo>
                  <a:cubicBezTo>
                    <a:pt x="4381" y="49111"/>
                    <a:pt x="2977" y="51256"/>
                    <a:pt x="2235" y="53402"/>
                  </a:cubicBezTo>
                  <a:cubicBezTo>
                    <a:pt x="1492" y="51091"/>
                    <a:pt x="832" y="48863"/>
                    <a:pt x="89" y="46552"/>
                  </a:cubicBezTo>
                  <a:cubicBezTo>
                    <a:pt x="89" y="35411"/>
                    <a:pt x="-159" y="25425"/>
                    <a:pt x="172" y="15522"/>
                  </a:cubicBezTo>
                  <a:cubicBezTo>
                    <a:pt x="337" y="10653"/>
                    <a:pt x="1575" y="5866"/>
                    <a:pt x="2400" y="1080"/>
                  </a:cubicBezTo>
                  <a:cubicBezTo>
                    <a:pt x="2400" y="585"/>
                    <a:pt x="3803" y="-76"/>
                    <a:pt x="3886" y="7"/>
                  </a:cubicBezTo>
                  <a:cubicBezTo>
                    <a:pt x="4628" y="832"/>
                    <a:pt x="5701" y="1823"/>
                    <a:pt x="5701" y="2730"/>
                  </a:cubicBezTo>
                  <a:close/>
                </a:path>
              </a:pathLst>
            </a:custGeom>
            <a:solidFill>
              <a:srgbClr val="F7F8F8"/>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6" name="フリーフォーム: 図形 25">
              <a:extLst>
                <a:ext uri="{FF2B5EF4-FFF2-40B4-BE49-F238E27FC236}">
                  <a16:creationId xmlns:a16="http://schemas.microsoft.com/office/drawing/2014/main" id="{8A3EC1CC-6F11-04C6-02B5-7E7DCC2D1708}"/>
                </a:ext>
              </a:extLst>
            </p:cNvPr>
            <p:cNvSpPr/>
            <p:nvPr/>
          </p:nvSpPr>
          <p:spPr>
            <a:xfrm>
              <a:off x="8200110" y="664631"/>
              <a:ext cx="82671" cy="83318"/>
            </a:xfrm>
            <a:custGeom>
              <a:avLst/>
              <a:gdLst>
                <a:gd name="connsiteX0" fmla="*/ 81289 w 82671"/>
                <a:gd name="connsiteY0" fmla="*/ 6314 h 83318"/>
                <a:gd name="connsiteX1" fmla="*/ 82279 w 82671"/>
                <a:gd name="connsiteY1" fmla="*/ 37097 h 83318"/>
                <a:gd name="connsiteX2" fmla="*/ 79969 w 82671"/>
                <a:gd name="connsiteY2" fmla="*/ 73243 h 83318"/>
                <a:gd name="connsiteX3" fmla="*/ 69405 w 82671"/>
                <a:gd name="connsiteY3" fmla="*/ 79681 h 83318"/>
                <a:gd name="connsiteX4" fmla="*/ 30287 w 82671"/>
                <a:gd name="connsiteY4" fmla="*/ 83312 h 83318"/>
                <a:gd name="connsiteX5" fmla="*/ 11389 w 82671"/>
                <a:gd name="connsiteY5" fmla="*/ 79103 h 83318"/>
                <a:gd name="connsiteX6" fmla="*/ 3549 w 82671"/>
                <a:gd name="connsiteY6" fmla="*/ 66064 h 83318"/>
                <a:gd name="connsiteX7" fmla="*/ 2476 w 82671"/>
                <a:gd name="connsiteY7" fmla="*/ 49228 h 83318"/>
                <a:gd name="connsiteX8" fmla="*/ 5364 w 82671"/>
                <a:gd name="connsiteY8" fmla="*/ 37592 h 83318"/>
                <a:gd name="connsiteX9" fmla="*/ 3713 w 82671"/>
                <a:gd name="connsiteY9" fmla="*/ 25955 h 83318"/>
                <a:gd name="connsiteX10" fmla="*/ 0 w 82671"/>
                <a:gd name="connsiteY10" fmla="*/ 19601 h 83318"/>
                <a:gd name="connsiteX11" fmla="*/ 10398 w 82671"/>
                <a:gd name="connsiteY11" fmla="*/ 5324 h 83318"/>
                <a:gd name="connsiteX12" fmla="*/ 76420 w 82671"/>
                <a:gd name="connsiteY12" fmla="*/ 207 h 83318"/>
                <a:gd name="connsiteX13" fmla="*/ 81124 w 82671"/>
                <a:gd name="connsiteY13" fmla="*/ 6314 h 83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671" h="83318">
                  <a:moveTo>
                    <a:pt x="81289" y="6314"/>
                  </a:moveTo>
                  <a:cubicBezTo>
                    <a:pt x="81454" y="16547"/>
                    <a:pt x="82444" y="26863"/>
                    <a:pt x="82279" y="37097"/>
                  </a:cubicBezTo>
                  <a:cubicBezTo>
                    <a:pt x="82032" y="49146"/>
                    <a:pt x="84342" y="61442"/>
                    <a:pt x="79969" y="73243"/>
                  </a:cubicBezTo>
                  <a:cubicBezTo>
                    <a:pt x="77988" y="78690"/>
                    <a:pt x="73284" y="79103"/>
                    <a:pt x="69405" y="79681"/>
                  </a:cubicBezTo>
                  <a:cubicBezTo>
                    <a:pt x="56448" y="81414"/>
                    <a:pt x="43327" y="82982"/>
                    <a:pt x="30287" y="83312"/>
                  </a:cubicBezTo>
                  <a:cubicBezTo>
                    <a:pt x="24015" y="83477"/>
                    <a:pt x="17743" y="80588"/>
                    <a:pt x="11389" y="79103"/>
                  </a:cubicBezTo>
                  <a:cubicBezTo>
                    <a:pt x="4704" y="77617"/>
                    <a:pt x="4208" y="71675"/>
                    <a:pt x="3549" y="66064"/>
                  </a:cubicBezTo>
                  <a:cubicBezTo>
                    <a:pt x="2971" y="60452"/>
                    <a:pt x="2310" y="54840"/>
                    <a:pt x="2476" y="49228"/>
                  </a:cubicBezTo>
                  <a:cubicBezTo>
                    <a:pt x="2641" y="45267"/>
                    <a:pt x="3796" y="41140"/>
                    <a:pt x="5364" y="37592"/>
                  </a:cubicBezTo>
                  <a:cubicBezTo>
                    <a:pt x="7345" y="33053"/>
                    <a:pt x="7675" y="29504"/>
                    <a:pt x="3713" y="25955"/>
                  </a:cubicBezTo>
                  <a:cubicBezTo>
                    <a:pt x="2063" y="24470"/>
                    <a:pt x="1238" y="21747"/>
                    <a:pt x="0" y="19601"/>
                  </a:cubicBezTo>
                  <a:cubicBezTo>
                    <a:pt x="0" y="8790"/>
                    <a:pt x="1320" y="6974"/>
                    <a:pt x="10398" y="5324"/>
                  </a:cubicBezTo>
                  <a:cubicBezTo>
                    <a:pt x="32268" y="1445"/>
                    <a:pt x="54220" y="-701"/>
                    <a:pt x="76420" y="207"/>
                  </a:cubicBezTo>
                  <a:cubicBezTo>
                    <a:pt x="80959" y="372"/>
                    <a:pt x="81042" y="2600"/>
                    <a:pt x="81124" y="631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7" name="フリーフォーム: 図形 26">
              <a:extLst>
                <a:ext uri="{FF2B5EF4-FFF2-40B4-BE49-F238E27FC236}">
                  <a16:creationId xmlns:a16="http://schemas.microsoft.com/office/drawing/2014/main" id="{65FF22D7-7F5C-915C-7B89-9D4CEB07C280}"/>
                </a:ext>
              </a:extLst>
            </p:cNvPr>
            <p:cNvSpPr/>
            <p:nvPr/>
          </p:nvSpPr>
          <p:spPr>
            <a:xfrm>
              <a:off x="8200820" y="648580"/>
              <a:ext cx="78268" cy="9573"/>
            </a:xfrm>
            <a:custGeom>
              <a:avLst/>
              <a:gdLst>
                <a:gd name="connsiteX0" fmla="*/ 74472 w 78268"/>
                <a:gd name="connsiteY0" fmla="*/ 330 h 9573"/>
                <a:gd name="connsiteX1" fmla="*/ 78268 w 78268"/>
                <a:gd name="connsiteY1" fmla="*/ 2723 h 9573"/>
                <a:gd name="connsiteX2" fmla="*/ 73812 w 78268"/>
                <a:gd name="connsiteY2" fmla="*/ 5034 h 9573"/>
                <a:gd name="connsiteX3" fmla="*/ 25203 w 78268"/>
                <a:gd name="connsiteY3" fmla="*/ 7593 h 9573"/>
                <a:gd name="connsiteX4" fmla="*/ 1518 w 78268"/>
                <a:gd name="connsiteY4" fmla="*/ 9573 h 9573"/>
                <a:gd name="connsiteX5" fmla="*/ 32 w 78268"/>
                <a:gd name="connsiteY5" fmla="*/ 5447 h 9573"/>
                <a:gd name="connsiteX6" fmla="*/ 7543 w 78268"/>
                <a:gd name="connsiteY6" fmla="*/ 1485 h 9573"/>
                <a:gd name="connsiteX7" fmla="*/ 59535 w 78268"/>
                <a:gd name="connsiteY7" fmla="*/ 83 h 9573"/>
                <a:gd name="connsiteX8" fmla="*/ 74555 w 78268"/>
                <a:gd name="connsiteY8" fmla="*/ 165 h 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268" h="9573">
                  <a:moveTo>
                    <a:pt x="74472" y="330"/>
                  </a:moveTo>
                  <a:cubicBezTo>
                    <a:pt x="75792" y="330"/>
                    <a:pt x="77030" y="1898"/>
                    <a:pt x="78268" y="2723"/>
                  </a:cubicBezTo>
                  <a:cubicBezTo>
                    <a:pt x="76782" y="3549"/>
                    <a:pt x="75297" y="4952"/>
                    <a:pt x="73812" y="5034"/>
                  </a:cubicBezTo>
                  <a:cubicBezTo>
                    <a:pt x="57637" y="6024"/>
                    <a:pt x="41378" y="6767"/>
                    <a:pt x="25203" y="7593"/>
                  </a:cubicBezTo>
                  <a:cubicBezTo>
                    <a:pt x="16538" y="8335"/>
                    <a:pt x="9028" y="9160"/>
                    <a:pt x="1518" y="9573"/>
                  </a:cubicBezTo>
                  <a:cubicBezTo>
                    <a:pt x="1023" y="9573"/>
                    <a:pt x="-215" y="5612"/>
                    <a:pt x="32" y="5447"/>
                  </a:cubicBezTo>
                  <a:cubicBezTo>
                    <a:pt x="2426" y="3879"/>
                    <a:pt x="4984" y="1651"/>
                    <a:pt x="7543" y="1485"/>
                  </a:cubicBezTo>
                  <a:cubicBezTo>
                    <a:pt x="24873" y="743"/>
                    <a:pt x="42204" y="495"/>
                    <a:pt x="59535" y="83"/>
                  </a:cubicBezTo>
                  <a:cubicBezTo>
                    <a:pt x="64569" y="0"/>
                    <a:pt x="69520" y="-83"/>
                    <a:pt x="74555" y="165"/>
                  </a:cubicBezTo>
                  <a:close/>
                </a:path>
              </a:pathLst>
            </a:custGeom>
            <a:solidFill>
              <a:srgbClr val="F7F8F8"/>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8" name="フリーフォーム: 図形 27">
              <a:extLst>
                <a:ext uri="{FF2B5EF4-FFF2-40B4-BE49-F238E27FC236}">
                  <a16:creationId xmlns:a16="http://schemas.microsoft.com/office/drawing/2014/main" id="{F37577E1-0146-9010-FD4B-FADDEE51E99E}"/>
                </a:ext>
              </a:extLst>
            </p:cNvPr>
            <p:cNvSpPr/>
            <p:nvPr/>
          </p:nvSpPr>
          <p:spPr>
            <a:xfrm>
              <a:off x="8216237" y="453604"/>
              <a:ext cx="13169" cy="47417"/>
            </a:xfrm>
            <a:custGeom>
              <a:avLst/>
              <a:gdLst>
                <a:gd name="connsiteX0" fmla="*/ 13169 w 13169"/>
                <a:gd name="connsiteY0" fmla="*/ 45519 h 47417"/>
                <a:gd name="connsiteX1" fmla="*/ 4669 w 13169"/>
                <a:gd name="connsiteY1" fmla="*/ 47417 h 47417"/>
                <a:gd name="connsiteX2" fmla="*/ 2276 w 13169"/>
                <a:gd name="connsiteY2" fmla="*/ 26950 h 47417"/>
                <a:gd name="connsiteX3" fmla="*/ 47 w 13169"/>
                <a:gd name="connsiteY3" fmla="*/ 7474 h 47417"/>
                <a:gd name="connsiteX4" fmla="*/ 5824 w 13169"/>
                <a:gd name="connsiteY4" fmla="*/ 129 h 47417"/>
                <a:gd name="connsiteX5" fmla="*/ 12592 w 13169"/>
                <a:gd name="connsiteY5" fmla="*/ 5659 h 47417"/>
                <a:gd name="connsiteX6" fmla="*/ 12426 w 13169"/>
                <a:gd name="connsiteY6" fmla="*/ 33223 h 47417"/>
                <a:gd name="connsiteX7" fmla="*/ 13087 w 13169"/>
                <a:gd name="connsiteY7" fmla="*/ 45519 h 47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9" h="47417">
                  <a:moveTo>
                    <a:pt x="13169" y="45519"/>
                  </a:moveTo>
                  <a:lnTo>
                    <a:pt x="4669" y="47417"/>
                  </a:lnTo>
                  <a:cubicBezTo>
                    <a:pt x="3679" y="40650"/>
                    <a:pt x="2936" y="33800"/>
                    <a:pt x="2276" y="26950"/>
                  </a:cubicBezTo>
                  <a:cubicBezTo>
                    <a:pt x="1615" y="20431"/>
                    <a:pt x="625" y="13994"/>
                    <a:pt x="47" y="7474"/>
                  </a:cubicBezTo>
                  <a:cubicBezTo>
                    <a:pt x="-365" y="3100"/>
                    <a:pt x="1946" y="624"/>
                    <a:pt x="5824" y="129"/>
                  </a:cubicBezTo>
                  <a:cubicBezTo>
                    <a:pt x="9538" y="-366"/>
                    <a:pt x="12674" y="377"/>
                    <a:pt x="12592" y="5659"/>
                  </a:cubicBezTo>
                  <a:cubicBezTo>
                    <a:pt x="12592" y="14819"/>
                    <a:pt x="13004" y="24062"/>
                    <a:pt x="12426" y="33223"/>
                  </a:cubicBezTo>
                  <a:cubicBezTo>
                    <a:pt x="12179" y="37431"/>
                    <a:pt x="12426" y="41475"/>
                    <a:pt x="13087" y="4551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9" name="フリーフォーム: 図形 28">
              <a:extLst>
                <a:ext uri="{FF2B5EF4-FFF2-40B4-BE49-F238E27FC236}">
                  <a16:creationId xmlns:a16="http://schemas.microsoft.com/office/drawing/2014/main" id="{50A2BA2B-157D-211F-A01A-1AB4B82BF063}"/>
                </a:ext>
              </a:extLst>
            </p:cNvPr>
            <p:cNvSpPr/>
            <p:nvPr/>
          </p:nvSpPr>
          <p:spPr>
            <a:xfrm>
              <a:off x="8044216" y="134180"/>
              <a:ext cx="184269" cy="181569"/>
            </a:xfrm>
            <a:custGeom>
              <a:avLst/>
              <a:gdLst>
                <a:gd name="connsiteX0" fmla="*/ 181642 w 184269"/>
                <a:gd name="connsiteY0" fmla="*/ 75768 h 181569"/>
                <a:gd name="connsiteX1" fmla="*/ 182797 w 184269"/>
                <a:gd name="connsiteY1" fmla="*/ 88560 h 181569"/>
                <a:gd name="connsiteX2" fmla="*/ 173967 w 184269"/>
                <a:gd name="connsiteY2" fmla="*/ 92026 h 181569"/>
                <a:gd name="connsiteX3" fmla="*/ 150199 w 184269"/>
                <a:gd name="connsiteY3" fmla="*/ 88560 h 181569"/>
                <a:gd name="connsiteX4" fmla="*/ 119747 w 184269"/>
                <a:gd name="connsiteY4" fmla="*/ 86002 h 181569"/>
                <a:gd name="connsiteX5" fmla="*/ 99528 w 184269"/>
                <a:gd name="connsiteY5" fmla="*/ 83691 h 181569"/>
                <a:gd name="connsiteX6" fmla="*/ 94494 w 184269"/>
                <a:gd name="connsiteY6" fmla="*/ 85259 h 181569"/>
                <a:gd name="connsiteX7" fmla="*/ 96639 w 184269"/>
                <a:gd name="connsiteY7" fmla="*/ 90376 h 181569"/>
                <a:gd name="connsiteX8" fmla="*/ 103819 w 184269"/>
                <a:gd name="connsiteY8" fmla="*/ 108119 h 181569"/>
                <a:gd name="connsiteX9" fmla="*/ 112980 w 184269"/>
                <a:gd name="connsiteY9" fmla="*/ 133702 h 181569"/>
                <a:gd name="connsiteX10" fmla="*/ 121645 w 184269"/>
                <a:gd name="connsiteY10" fmla="*/ 167621 h 181569"/>
                <a:gd name="connsiteX11" fmla="*/ 119582 w 184269"/>
                <a:gd name="connsiteY11" fmla="*/ 178349 h 181569"/>
                <a:gd name="connsiteX12" fmla="*/ 104727 w 184269"/>
                <a:gd name="connsiteY12" fmla="*/ 175709 h 181569"/>
                <a:gd name="connsiteX13" fmla="*/ 84755 w 184269"/>
                <a:gd name="connsiteY13" fmla="*/ 125697 h 181569"/>
                <a:gd name="connsiteX14" fmla="*/ 79556 w 184269"/>
                <a:gd name="connsiteY14" fmla="*/ 95080 h 181569"/>
                <a:gd name="connsiteX15" fmla="*/ 74604 w 184269"/>
                <a:gd name="connsiteY15" fmla="*/ 91861 h 181569"/>
                <a:gd name="connsiteX16" fmla="*/ 37632 w 184269"/>
                <a:gd name="connsiteY16" fmla="*/ 117692 h 181569"/>
                <a:gd name="connsiteX17" fmla="*/ 12957 w 184269"/>
                <a:gd name="connsiteY17" fmla="*/ 145504 h 181569"/>
                <a:gd name="connsiteX18" fmla="*/ 4292 w 184269"/>
                <a:gd name="connsiteY18" fmla="*/ 146411 h 181569"/>
                <a:gd name="connsiteX19" fmla="*/ 1485 w 184269"/>
                <a:gd name="connsiteY19" fmla="*/ 136673 h 181569"/>
                <a:gd name="connsiteX20" fmla="*/ 14442 w 184269"/>
                <a:gd name="connsiteY20" fmla="*/ 113896 h 181569"/>
                <a:gd name="connsiteX21" fmla="*/ 30205 w 184269"/>
                <a:gd name="connsiteY21" fmla="*/ 88065 h 181569"/>
                <a:gd name="connsiteX22" fmla="*/ 27399 w 184269"/>
                <a:gd name="connsiteY22" fmla="*/ 75933 h 181569"/>
                <a:gd name="connsiteX23" fmla="*/ 8335 w 184269"/>
                <a:gd name="connsiteY23" fmla="*/ 61409 h 181569"/>
                <a:gd name="connsiteX24" fmla="*/ 0 w 184269"/>
                <a:gd name="connsiteY24" fmla="*/ 56622 h 181569"/>
                <a:gd name="connsiteX25" fmla="*/ 3219 w 184269"/>
                <a:gd name="connsiteY25" fmla="*/ 43335 h 181569"/>
                <a:gd name="connsiteX26" fmla="*/ 16671 w 184269"/>
                <a:gd name="connsiteY26" fmla="*/ 49195 h 181569"/>
                <a:gd name="connsiteX27" fmla="*/ 41511 w 184269"/>
                <a:gd name="connsiteY27" fmla="*/ 56374 h 181569"/>
                <a:gd name="connsiteX28" fmla="*/ 58264 w 184269"/>
                <a:gd name="connsiteY28" fmla="*/ 60006 h 181569"/>
                <a:gd name="connsiteX29" fmla="*/ 65856 w 184269"/>
                <a:gd name="connsiteY29" fmla="*/ 56705 h 181569"/>
                <a:gd name="connsiteX30" fmla="*/ 95401 w 184269"/>
                <a:gd name="connsiteY30" fmla="*/ 7848 h 181569"/>
                <a:gd name="connsiteX31" fmla="*/ 122718 w 184269"/>
                <a:gd name="connsiteY31" fmla="*/ 6115 h 181569"/>
                <a:gd name="connsiteX32" fmla="*/ 122718 w 184269"/>
                <a:gd name="connsiteY32" fmla="*/ 17917 h 181569"/>
                <a:gd name="connsiteX33" fmla="*/ 111246 w 184269"/>
                <a:gd name="connsiteY33" fmla="*/ 39456 h 181569"/>
                <a:gd name="connsiteX34" fmla="*/ 109266 w 184269"/>
                <a:gd name="connsiteY34" fmla="*/ 44078 h 181569"/>
                <a:gd name="connsiteX35" fmla="*/ 112154 w 184269"/>
                <a:gd name="connsiteY35" fmla="*/ 47131 h 181569"/>
                <a:gd name="connsiteX36" fmla="*/ 125193 w 184269"/>
                <a:gd name="connsiteY36" fmla="*/ 44573 h 181569"/>
                <a:gd name="connsiteX37" fmla="*/ 145908 w 184269"/>
                <a:gd name="connsiteY37" fmla="*/ 48122 h 181569"/>
                <a:gd name="connsiteX38" fmla="*/ 173059 w 184269"/>
                <a:gd name="connsiteY38" fmla="*/ 66690 h 181569"/>
                <a:gd name="connsiteX39" fmla="*/ 181560 w 184269"/>
                <a:gd name="connsiteY39" fmla="*/ 75768 h 181569"/>
                <a:gd name="connsiteX40" fmla="*/ 167283 w 184269"/>
                <a:gd name="connsiteY40" fmla="*/ 78079 h 181569"/>
                <a:gd name="connsiteX41" fmla="*/ 164394 w 184269"/>
                <a:gd name="connsiteY41" fmla="*/ 73375 h 181569"/>
                <a:gd name="connsiteX42" fmla="*/ 148631 w 184269"/>
                <a:gd name="connsiteY42" fmla="*/ 62316 h 181569"/>
                <a:gd name="connsiteX43" fmla="*/ 146816 w 184269"/>
                <a:gd name="connsiteY43" fmla="*/ 61078 h 181569"/>
                <a:gd name="connsiteX44" fmla="*/ 112897 w 184269"/>
                <a:gd name="connsiteY44" fmla="*/ 59098 h 181569"/>
                <a:gd name="connsiteX45" fmla="*/ 94989 w 184269"/>
                <a:gd name="connsiteY45" fmla="*/ 66113 h 181569"/>
                <a:gd name="connsiteX46" fmla="*/ 92348 w 184269"/>
                <a:gd name="connsiteY46" fmla="*/ 69496 h 181569"/>
                <a:gd name="connsiteX47" fmla="*/ 96309 w 184269"/>
                <a:gd name="connsiteY47" fmla="*/ 70982 h 181569"/>
                <a:gd name="connsiteX48" fmla="*/ 115290 w 184269"/>
                <a:gd name="connsiteY48" fmla="*/ 72220 h 181569"/>
                <a:gd name="connsiteX49" fmla="*/ 162661 w 184269"/>
                <a:gd name="connsiteY49" fmla="*/ 78409 h 181569"/>
                <a:gd name="connsiteX50" fmla="*/ 167283 w 184269"/>
                <a:gd name="connsiteY50" fmla="*/ 78079 h 181569"/>
                <a:gd name="connsiteX51" fmla="*/ 110173 w 184269"/>
                <a:gd name="connsiteY51" fmla="*/ 20805 h 181569"/>
                <a:gd name="connsiteX52" fmla="*/ 111824 w 184269"/>
                <a:gd name="connsiteY52" fmla="*/ 16101 h 181569"/>
                <a:gd name="connsiteX53" fmla="*/ 106047 w 184269"/>
                <a:gd name="connsiteY53" fmla="*/ 16926 h 181569"/>
                <a:gd name="connsiteX54" fmla="*/ 102333 w 184269"/>
                <a:gd name="connsiteY54" fmla="*/ 21383 h 181569"/>
                <a:gd name="connsiteX55" fmla="*/ 87891 w 184269"/>
                <a:gd name="connsiteY55" fmla="*/ 45233 h 181569"/>
                <a:gd name="connsiteX56" fmla="*/ 86736 w 184269"/>
                <a:gd name="connsiteY56" fmla="*/ 51093 h 181569"/>
                <a:gd name="connsiteX57" fmla="*/ 91440 w 184269"/>
                <a:gd name="connsiteY57" fmla="*/ 48617 h 181569"/>
                <a:gd name="connsiteX58" fmla="*/ 94824 w 184269"/>
                <a:gd name="connsiteY58" fmla="*/ 44986 h 181569"/>
                <a:gd name="connsiteX59" fmla="*/ 110091 w 184269"/>
                <a:gd name="connsiteY59" fmla="*/ 20888 h 181569"/>
                <a:gd name="connsiteX60" fmla="*/ 103241 w 184269"/>
                <a:gd name="connsiteY60" fmla="*/ 142780 h 181569"/>
                <a:gd name="connsiteX61" fmla="*/ 103571 w 184269"/>
                <a:gd name="connsiteY61" fmla="*/ 136508 h 181569"/>
                <a:gd name="connsiteX62" fmla="*/ 98290 w 184269"/>
                <a:gd name="connsiteY62" fmla="*/ 119755 h 181569"/>
                <a:gd name="connsiteX63" fmla="*/ 93256 w 184269"/>
                <a:gd name="connsiteY63" fmla="*/ 113896 h 181569"/>
                <a:gd name="connsiteX64" fmla="*/ 100188 w 184269"/>
                <a:gd name="connsiteY64" fmla="*/ 138654 h 181569"/>
                <a:gd name="connsiteX65" fmla="*/ 103241 w 184269"/>
                <a:gd name="connsiteY65" fmla="*/ 142780 h 181569"/>
                <a:gd name="connsiteX66" fmla="*/ 65361 w 184269"/>
                <a:gd name="connsiteY66" fmla="*/ 85672 h 181569"/>
                <a:gd name="connsiteX67" fmla="*/ 66764 w 184269"/>
                <a:gd name="connsiteY67" fmla="*/ 82866 h 181569"/>
                <a:gd name="connsiteX68" fmla="*/ 64206 w 184269"/>
                <a:gd name="connsiteY68" fmla="*/ 81050 h 181569"/>
                <a:gd name="connsiteX69" fmla="*/ 55045 w 184269"/>
                <a:gd name="connsiteY69" fmla="*/ 83608 h 181569"/>
                <a:gd name="connsiteX70" fmla="*/ 34991 w 184269"/>
                <a:gd name="connsiteY70" fmla="*/ 102672 h 181569"/>
                <a:gd name="connsiteX71" fmla="*/ 34744 w 184269"/>
                <a:gd name="connsiteY71" fmla="*/ 104818 h 181569"/>
                <a:gd name="connsiteX72" fmla="*/ 37880 w 184269"/>
                <a:gd name="connsiteY72" fmla="*/ 104405 h 181569"/>
                <a:gd name="connsiteX73" fmla="*/ 65444 w 184269"/>
                <a:gd name="connsiteY73" fmla="*/ 85589 h 181569"/>
                <a:gd name="connsiteX74" fmla="*/ 46380 w 184269"/>
                <a:gd name="connsiteY74" fmla="*/ 70899 h 181569"/>
                <a:gd name="connsiteX75" fmla="*/ 49846 w 184269"/>
                <a:gd name="connsiteY75" fmla="*/ 69496 h 181569"/>
                <a:gd name="connsiteX76" fmla="*/ 45802 w 184269"/>
                <a:gd name="connsiteY76" fmla="*/ 67351 h 181569"/>
                <a:gd name="connsiteX77" fmla="*/ 36642 w 184269"/>
                <a:gd name="connsiteY77" fmla="*/ 68423 h 181569"/>
                <a:gd name="connsiteX78" fmla="*/ 37798 w 184269"/>
                <a:gd name="connsiteY78" fmla="*/ 70817 h 181569"/>
                <a:gd name="connsiteX79" fmla="*/ 46215 w 184269"/>
                <a:gd name="connsiteY79" fmla="*/ 70817 h 181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4269" h="181569">
                  <a:moveTo>
                    <a:pt x="181642" y="75768"/>
                  </a:moveTo>
                  <a:cubicBezTo>
                    <a:pt x="185851" y="79730"/>
                    <a:pt x="184035" y="84104"/>
                    <a:pt x="182797" y="88560"/>
                  </a:cubicBezTo>
                  <a:cubicBezTo>
                    <a:pt x="181230" y="94172"/>
                    <a:pt x="177021" y="92274"/>
                    <a:pt x="173967" y="92026"/>
                  </a:cubicBezTo>
                  <a:cubicBezTo>
                    <a:pt x="166044" y="91201"/>
                    <a:pt x="158204" y="89385"/>
                    <a:pt x="150199" y="88560"/>
                  </a:cubicBezTo>
                  <a:cubicBezTo>
                    <a:pt x="140048" y="87405"/>
                    <a:pt x="129898" y="86909"/>
                    <a:pt x="119747" y="86002"/>
                  </a:cubicBezTo>
                  <a:cubicBezTo>
                    <a:pt x="112980" y="85341"/>
                    <a:pt x="106295" y="84186"/>
                    <a:pt x="99528" y="83691"/>
                  </a:cubicBezTo>
                  <a:cubicBezTo>
                    <a:pt x="97877" y="83526"/>
                    <a:pt x="96144" y="84681"/>
                    <a:pt x="94494" y="85259"/>
                  </a:cubicBezTo>
                  <a:cubicBezTo>
                    <a:pt x="95153" y="86992"/>
                    <a:pt x="95896" y="88643"/>
                    <a:pt x="96639" y="90376"/>
                  </a:cubicBezTo>
                  <a:cubicBezTo>
                    <a:pt x="98950" y="96152"/>
                    <a:pt x="101178" y="102012"/>
                    <a:pt x="103819" y="108119"/>
                  </a:cubicBezTo>
                  <a:cubicBezTo>
                    <a:pt x="106295" y="117197"/>
                    <a:pt x="109266" y="125367"/>
                    <a:pt x="112980" y="133702"/>
                  </a:cubicBezTo>
                  <a:cubicBezTo>
                    <a:pt x="117601" y="144101"/>
                    <a:pt x="119334" y="156150"/>
                    <a:pt x="121645" y="167621"/>
                  </a:cubicBezTo>
                  <a:cubicBezTo>
                    <a:pt x="122305" y="170922"/>
                    <a:pt x="121232" y="175296"/>
                    <a:pt x="119582" y="178349"/>
                  </a:cubicBezTo>
                  <a:cubicBezTo>
                    <a:pt x="116611" y="183714"/>
                    <a:pt x="108028" y="182063"/>
                    <a:pt x="104727" y="175709"/>
                  </a:cubicBezTo>
                  <a:cubicBezTo>
                    <a:pt x="96474" y="159781"/>
                    <a:pt x="89129" y="143358"/>
                    <a:pt x="84755" y="125697"/>
                  </a:cubicBezTo>
                  <a:cubicBezTo>
                    <a:pt x="82279" y="115711"/>
                    <a:pt x="81124" y="105313"/>
                    <a:pt x="79556" y="95080"/>
                  </a:cubicBezTo>
                  <a:cubicBezTo>
                    <a:pt x="78978" y="91531"/>
                    <a:pt x="78318" y="90293"/>
                    <a:pt x="74604" y="91861"/>
                  </a:cubicBezTo>
                  <a:cubicBezTo>
                    <a:pt x="60740" y="97886"/>
                    <a:pt x="48773" y="107294"/>
                    <a:pt x="37632" y="117692"/>
                  </a:cubicBezTo>
                  <a:cubicBezTo>
                    <a:pt x="28637" y="126027"/>
                    <a:pt x="20962" y="136013"/>
                    <a:pt x="12957" y="145504"/>
                  </a:cubicBezTo>
                  <a:cubicBezTo>
                    <a:pt x="9986" y="149052"/>
                    <a:pt x="7180" y="148722"/>
                    <a:pt x="4292" y="146411"/>
                  </a:cubicBezTo>
                  <a:cubicBezTo>
                    <a:pt x="1320" y="144101"/>
                    <a:pt x="-1073" y="141130"/>
                    <a:pt x="1485" y="136673"/>
                  </a:cubicBezTo>
                  <a:cubicBezTo>
                    <a:pt x="5777" y="129081"/>
                    <a:pt x="9986" y="121406"/>
                    <a:pt x="14442" y="113896"/>
                  </a:cubicBezTo>
                  <a:cubicBezTo>
                    <a:pt x="19559" y="105230"/>
                    <a:pt x="24923" y="96648"/>
                    <a:pt x="30205" y="88065"/>
                  </a:cubicBezTo>
                  <a:cubicBezTo>
                    <a:pt x="32953" y="83499"/>
                    <a:pt x="32021" y="79455"/>
                    <a:pt x="27399" y="75933"/>
                  </a:cubicBezTo>
                  <a:cubicBezTo>
                    <a:pt x="21044" y="71064"/>
                    <a:pt x="14690" y="66278"/>
                    <a:pt x="8335" y="61409"/>
                  </a:cubicBezTo>
                  <a:cubicBezTo>
                    <a:pt x="5694" y="59428"/>
                    <a:pt x="2888" y="57860"/>
                    <a:pt x="0" y="56622"/>
                  </a:cubicBezTo>
                  <a:lnTo>
                    <a:pt x="3219" y="43335"/>
                  </a:lnTo>
                  <a:cubicBezTo>
                    <a:pt x="7675" y="45398"/>
                    <a:pt x="12214" y="47296"/>
                    <a:pt x="16671" y="49195"/>
                  </a:cubicBezTo>
                  <a:cubicBezTo>
                    <a:pt x="24676" y="52496"/>
                    <a:pt x="32268" y="56952"/>
                    <a:pt x="41511" y="56374"/>
                  </a:cubicBezTo>
                  <a:cubicBezTo>
                    <a:pt x="47041" y="56044"/>
                    <a:pt x="52900" y="58025"/>
                    <a:pt x="58264" y="60006"/>
                  </a:cubicBezTo>
                  <a:cubicBezTo>
                    <a:pt x="62390" y="61574"/>
                    <a:pt x="63793" y="60088"/>
                    <a:pt x="65856" y="56705"/>
                  </a:cubicBezTo>
                  <a:cubicBezTo>
                    <a:pt x="75595" y="40364"/>
                    <a:pt x="85581" y="24189"/>
                    <a:pt x="95401" y="7848"/>
                  </a:cubicBezTo>
                  <a:cubicBezTo>
                    <a:pt x="101096" y="-1560"/>
                    <a:pt x="117023" y="-2963"/>
                    <a:pt x="122718" y="6115"/>
                  </a:cubicBezTo>
                  <a:cubicBezTo>
                    <a:pt x="124451" y="8921"/>
                    <a:pt x="124121" y="14616"/>
                    <a:pt x="122718" y="17917"/>
                  </a:cubicBezTo>
                  <a:cubicBezTo>
                    <a:pt x="119582" y="25427"/>
                    <a:pt x="115125" y="32277"/>
                    <a:pt x="111246" y="39456"/>
                  </a:cubicBezTo>
                  <a:cubicBezTo>
                    <a:pt x="110421" y="40942"/>
                    <a:pt x="109266" y="42510"/>
                    <a:pt x="109266" y="44078"/>
                  </a:cubicBezTo>
                  <a:cubicBezTo>
                    <a:pt x="109266" y="45068"/>
                    <a:pt x="111082" y="46141"/>
                    <a:pt x="112154" y="47131"/>
                  </a:cubicBezTo>
                  <a:cubicBezTo>
                    <a:pt x="115868" y="42345"/>
                    <a:pt x="120489" y="44656"/>
                    <a:pt x="125193" y="44573"/>
                  </a:cubicBezTo>
                  <a:cubicBezTo>
                    <a:pt x="132456" y="44408"/>
                    <a:pt x="139058" y="45563"/>
                    <a:pt x="145908" y="48122"/>
                  </a:cubicBezTo>
                  <a:cubicBezTo>
                    <a:pt x="156389" y="52000"/>
                    <a:pt x="164806" y="59180"/>
                    <a:pt x="173059" y="66690"/>
                  </a:cubicBezTo>
                  <a:cubicBezTo>
                    <a:pt x="176113" y="69496"/>
                    <a:pt x="178589" y="72962"/>
                    <a:pt x="181560" y="75768"/>
                  </a:cubicBezTo>
                  <a:close/>
                  <a:moveTo>
                    <a:pt x="167283" y="78079"/>
                  </a:moveTo>
                  <a:cubicBezTo>
                    <a:pt x="166292" y="76511"/>
                    <a:pt x="165715" y="74448"/>
                    <a:pt x="164394" y="73375"/>
                  </a:cubicBezTo>
                  <a:cubicBezTo>
                    <a:pt x="159690" y="69496"/>
                    <a:pt x="154656" y="65948"/>
                    <a:pt x="148631" y="62316"/>
                  </a:cubicBezTo>
                  <a:cubicBezTo>
                    <a:pt x="148054" y="61904"/>
                    <a:pt x="147476" y="61409"/>
                    <a:pt x="146816" y="61078"/>
                  </a:cubicBezTo>
                  <a:cubicBezTo>
                    <a:pt x="135757" y="56209"/>
                    <a:pt x="124286" y="56127"/>
                    <a:pt x="112897" y="59098"/>
                  </a:cubicBezTo>
                  <a:cubicBezTo>
                    <a:pt x="106790" y="60666"/>
                    <a:pt x="100930" y="63554"/>
                    <a:pt x="94989" y="66113"/>
                  </a:cubicBezTo>
                  <a:cubicBezTo>
                    <a:pt x="93916" y="66608"/>
                    <a:pt x="93256" y="68341"/>
                    <a:pt x="92348" y="69496"/>
                  </a:cubicBezTo>
                  <a:cubicBezTo>
                    <a:pt x="93668" y="69991"/>
                    <a:pt x="94989" y="70817"/>
                    <a:pt x="96309" y="70982"/>
                  </a:cubicBezTo>
                  <a:cubicBezTo>
                    <a:pt x="102581" y="71559"/>
                    <a:pt x="108936" y="72055"/>
                    <a:pt x="115290" y="72220"/>
                  </a:cubicBezTo>
                  <a:cubicBezTo>
                    <a:pt x="131218" y="72715"/>
                    <a:pt x="147063" y="74200"/>
                    <a:pt x="162661" y="78409"/>
                  </a:cubicBezTo>
                  <a:cubicBezTo>
                    <a:pt x="164064" y="78822"/>
                    <a:pt x="165715" y="78162"/>
                    <a:pt x="167283" y="78079"/>
                  </a:cubicBezTo>
                  <a:close/>
                  <a:moveTo>
                    <a:pt x="110173" y="20805"/>
                  </a:moveTo>
                  <a:cubicBezTo>
                    <a:pt x="110999" y="19402"/>
                    <a:pt x="111329" y="17669"/>
                    <a:pt x="111824" y="16101"/>
                  </a:cubicBezTo>
                  <a:cubicBezTo>
                    <a:pt x="109844" y="16349"/>
                    <a:pt x="107698" y="16019"/>
                    <a:pt x="106047" y="16926"/>
                  </a:cubicBezTo>
                  <a:cubicBezTo>
                    <a:pt x="104479" y="17752"/>
                    <a:pt x="103406" y="19732"/>
                    <a:pt x="102333" y="21383"/>
                  </a:cubicBezTo>
                  <a:cubicBezTo>
                    <a:pt x="97464" y="29306"/>
                    <a:pt x="92595" y="37228"/>
                    <a:pt x="87891" y="45233"/>
                  </a:cubicBezTo>
                  <a:cubicBezTo>
                    <a:pt x="86983" y="46801"/>
                    <a:pt x="87149" y="49112"/>
                    <a:pt x="86736" y="51093"/>
                  </a:cubicBezTo>
                  <a:cubicBezTo>
                    <a:pt x="88304" y="50267"/>
                    <a:pt x="89954" y="49607"/>
                    <a:pt x="91440" y="48617"/>
                  </a:cubicBezTo>
                  <a:cubicBezTo>
                    <a:pt x="92513" y="47874"/>
                    <a:pt x="93338" y="46636"/>
                    <a:pt x="94824" y="44986"/>
                  </a:cubicBezTo>
                  <a:cubicBezTo>
                    <a:pt x="99940" y="36981"/>
                    <a:pt x="105057" y="28975"/>
                    <a:pt x="110091" y="20888"/>
                  </a:cubicBezTo>
                  <a:close/>
                  <a:moveTo>
                    <a:pt x="103241" y="142780"/>
                  </a:moveTo>
                  <a:cubicBezTo>
                    <a:pt x="103406" y="140635"/>
                    <a:pt x="104067" y="138406"/>
                    <a:pt x="103571" y="136508"/>
                  </a:cubicBezTo>
                  <a:cubicBezTo>
                    <a:pt x="102169" y="130814"/>
                    <a:pt x="100601" y="125037"/>
                    <a:pt x="98290" y="119755"/>
                  </a:cubicBezTo>
                  <a:cubicBezTo>
                    <a:pt x="97299" y="117610"/>
                    <a:pt x="98372" y="112823"/>
                    <a:pt x="93256" y="113896"/>
                  </a:cubicBezTo>
                  <a:cubicBezTo>
                    <a:pt x="95567" y="122148"/>
                    <a:pt x="97712" y="130401"/>
                    <a:pt x="100188" y="138654"/>
                  </a:cubicBezTo>
                  <a:cubicBezTo>
                    <a:pt x="100683" y="140222"/>
                    <a:pt x="102169" y="141460"/>
                    <a:pt x="103241" y="142780"/>
                  </a:cubicBezTo>
                  <a:close/>
                  <a:moveTo>
                    <a:pt x="65361" y="85672"/>
                  </a:moveTo>
                  <a:cubicBezTo>
                    <a:pt x="66104" y="85424"/>
                    <a:pt x="67012" y="83608"/>
                    <a:pt x="66764" y="82866"/>
                  </a:cubicBezTo>
                  <a:cubicBezTo>
                    <a:pt x="66599" y="82040"/>
                    <a:pt x="65031" y="80967"/>
                    <a:pt x="64206" y="81050"/>
                  </a:cubicBezTo>
                  <a:cubicBezTo>
                    <a:pt x="61070" y="81628"/>
                    <a:pt x="57521" y="81793"/>
                    <a:pt x="55045" y="83608"/>
                  </a:cubicBezTo>
                  <a:cubicBezTo>
                    <a:pt x="47866" y="88808"/>
                    <a:pt x="39118" y="92356"/>
                    <a:pt x="34991" y="102672"/>
                  </a:cubicBezTo>
                  <a:lnTo>
                    <a:pt x="34744" y="104818"/>
                  </a:lnTo>
                  <a:cubicBezTo>
                    <a:pt x="35816" y="104735"/>
                    <a:pt x="37137" y="104983"/>
                    <a:pt x="37880" y="104405"/>
                  </a:cubicBezTo>
                  <a:cubicBezTo>
                    <a:pt x="46545" y="97225"/>
                    <a:pt x="54633" y="89055"/>
                    <a:pt x="65444" y="85589"/>
                  </a:cubicBezTo>
                  <a:close/>
                  <a:moveTo>
                    <a:pt x="46380" y="70899"/>
                  </a:moveTo>
                  <a:cubicBezTo>
                    <a:pt x="47536" y="70817"/>
                    <a:pt x="48691" y="69991"/>
                    <a:pt x="49846" y="69496"/>
                  </a:cubicBezTo>
                  <a:cubicBezTo>
                    <a:pt x="48526" y="68753"/>
                    <a:pt x="47205" y="67351"/>
                    <a:pt x="45802" y="67351"/>
                  </a:cubicBezTo>
                  <a:cubicBezTo>
                    <a:pt x="43162" y="67351"/>
                    <a:pt x="40521" y="68011"/>
                    <a:pt x="36642" y="68423"/>
                  </a:cubicBezTo>
                  <a:cubicBezTo>
                    <a:pt x="37055" y="69249"/>
                    <a:pt x="37385" y="70734"/>
                    <a:pt x="37798" y="70817"/>
                  </a:cubicBezTo>
                  <a:cubicBezTo>
                    <a:pt x="40603" y="71064"/>
                    <a:pt x="43409" y="71064"/>
                    <a:pt x="46215" y="7081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0" name="フリーフォーム: 図形 29">
              <a:extLst>
                <a:ext uri="{FF2B5EF4-FFF2-40B4-BE49-F238E27FC236}">
                  <a16:creationId xmlns:a16="http://schemas.microsoft.com/office/drawing/2014/main" id="{EE980508-A606-8BAC-1551-D620A34F6F64}"/>
                </a:ext>
              </a:extLst>
            </p:cNvPr>
            <p:cNvSpPr/>
            <p:nvPr/>
          </p:nvSpPr>
          <p:spPr>
            <a:xfrm>
              <a:off x="8078208" y="984431"/>
              <a:ext cx="134784" cy="118938"/>
            </a:xfrm>
            <a:custGeom>
              <a:avLst/>
              <a:gdLst>
                <a:gd name="connsiteX0" fmla="*/ 132877 w 134784"/>
                <a:gd name="connsiteY0" fmla="*/ 54832 h 118938"/>
                <a:gd name="connsiteX1" fmla="*/ 120911 w 134784"/>
                <a:gd name="connsiteY1" fmla="*/ 80498 h 118938"/>
                <a:gd name="connsiteX2" fmla="*/ 85506 w 134784"/>
                <a:gd name="connsiteY2" fmla="*/ 103028 h 118938"/>
                <a:gd name="connsiteX3" fmla="*/ 63059 w 134784"/>
                <a:gd name="connsiteY3" fmla="*/ 118626 h 118938"/>
                <a:gd name="connsiteX4" fmla="*/ 49690 w 134784"/>
                <a:gd name="connsiteY4" fmla="*/ 114334 h 118938"/>
                <a:gd name="connsiteX5" fmla="*/ 42675 w 134784"/>
                <a:gd name="connsiteY5" fmla="*/ 111693 h 118938"/>
                <a:gd name="connsiteX6" fmla="*/ 11149 w 134784"/>
                <a:gd name="connsiteY6" fmla="*/ 86027 h 118938"/>
                <a:gd name="connsiteX7" fmla="*/ 9499 w 134784"/>
                <a:gd name="connsiteY7" fmla="*/ 84377 h 118938"/>
                <a:gd name="connsiteX8" fmla="*/ 91 w 134784"/>
                <a:gd name="connsiteY8" fmla="*/ 78600 h 118938"/>
                <a:gd name="connsiteX9" fmla="*/ 1989 w 134784"/>
                <a:gd name="connsiteY9" fmla="*/ 66551 h 118938"/>
                <a:gd name="connsiteX10" fmla="*/ 7931 w 134784"/>
                <a:gd name="connsiteY10" fmla="*/ 32550 h 118938"/>
                <a:gd name="connsiteX11" fmla="*/ 10490 w 134784"/>
                <a:gd name="connsiteY11" fmla="*/ 22564 h 118938"/>
                <a:gd name="connsiteX12" fmla="*/ 20888 w 134784"/>
                <a:gd name="connsiteY12" fmla="*/ 16044 h 118938"/>
                <a:gd name="connsiteX13" fmla="*/ 56044 w 134784"/>
                <a:gd name="connsiteY13" fmla="*/ 26938 h 118938"/>
                <a:gd name="connsiteX14" fmla="*/ 69827 w 134784"/>
                <a:gd name="connsiteY14" fmla="*/ 26938 h 118938"/>
                <a:gd name="connsiteX15" fmla="*/ 116702 w 134784"/>
                <a:gd name="connsiteY15" fmla="*/ 1602 h 118938"/>
                <a:gd name="connsiteX16" fmla="*/ 122726 w 134784"/>
                <a:gd name="connsiteY16" fmla="*/ 199 h 118938"/>
                <a:gd name="connsiteX17" fmla="*/ 124459 w 134784"/>
                <a:gd name="connsiteY17" fmla="*/ 5976 h 118938"/>
                <a:gd name="connsiteX18" fmla="*/ 133042 w 134784"/>
                <a:gd name="connsiteY18" fmla="*/ 54832 h 11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4784" h="118938">
                  <a:moveTo>
                    <a:pt x="132877" y="54832"/>
                  </a:moveTo>
                  <a:cubicBezTo>
                    <a:pt x="136839" y="69027"/>
                    <a:pt x="135435" y="77279"/>
                    <a:pt x="120911" y="80498"/>
                  </a:cubicBezTo>
                  <a:cubicBezTo>
                    <a:pt x="106633" y="83717"/>
                    <a:pt x="95658" y="91887"/>
                    <a:pt x="85506" y="103028"/>
                  </a:cubicBezTo>
                  <a:cubicBezTo>
                    <a:pt x="79399" y="109795"/>
                    <a:pt x="71147" y="114912"/>
                    <a:pt x="63059" y="118626"/>
                  </a:cubicBezTo>
                  <a:cubicBezTo>
                    <a:pt x="59758" y="120111"/>
                    <a:pt x="54229" y="115902"/>
                    <a:pt x="49690" y="114334"/>
                  </a:cubicBezTo>
                  <a:cubicBezTo>
                    <a:pt x="47379" y="113509"/>
                    <a:pt x="44986" y="112601"/>
                    <a:pt x="42675" y="111693"/>
                  </a:cubicBezTo>
                  <a:cubicBezTo>
                    <a:pt x="32937" y="100965"/>
                    <a:pt x="21878" y="93702"/>
                    <a:pt x="11149" y="86027"/>
                  </a:cubicBezTo>
                  <a:cubicBezTo>
                    <a:pt x="10572" y="85615"/>
                    <a:pt x="10159" y="84624"/>
                    <a:pt x="9499" y="84377"/>
                  </a:cubicBezTo>
                  <a:cubicBezTo>
                    <a:pt x="5950" y="83056"/>
                    <a:pt x="751" y="83882"/>
                    <a:pt x="91" y="78600"/>
                  </a:cubicBezTo>
                  <a:cubicBezTo>
                    <a:pt x="-404" y="74721"/>
                    <a:pt x="1247" y="70595"/>
                    <a:pt x="1989" y="66551"/>
                  </a:cubicBezTo>
                  <a:cubicBezTo>
                    <a:pt x="3970" y="55245"/>
                    <a:pt x="5868" y="43856"/>
                    <a:pt x="7931" y="32550"/>
                  </a:cubicBezTo>
                  <a:cubicBezTo>
                    <a:pt x="8508" y="29166"/>
                    <a:pt x="9499" y="25865"/>
                    <a:pt x="10490" y="22564"/>
                  </a:cubicBezTo>
                  <a:cubicBezTo>
                    <a:pt x="12058" y="16870"/>
                    <a:pt x="15689" y="14476"/>
                    <a:pt x="20888" y="16044"/>
                  </a:cubicBezTo>
                  <a:cubicBezTo>
                    <a:pt x="32689" y="19593"/>
                    <a:pt x="44243" y="23802"/>
                    <a:pt x="56044" y="26938"/>
                  </a:cubicBezTo>
                  <a:cubicBezTo>
                    <a:pt x="60418" y="28093"/>
                    <a:pt x="65782" y="28589"/>
                    <a:pt x="69827" y="26938"/>
                  </a:cubicBezTo>
                  <a:cubicBezTo>
                    <a:pt x="86084" y="19923"/>
                    <a:pt x="102342" y="12826"/>
                    <a:pt x="116702" y="1602"/>
                  </a:cubicBezTo>
                  <a:cubicBezTo>
                    <a:pt x="118270" y="364"/>
                    <a:pt x="120993" y="-378"/>
                    <a:pt x="122726" y="199"/>
                  </a:cubicBezTo>
                  <a:cubicBezTo>
                    <a:pt x="123716" y="529"/>
                    <a:pt x="124046" y="3913"/>
                    <a:pt x="124459" y="5976"/>
                  </a:cubicBezTo>
                  <a:cubicBezTo>
                    <a:pt x="127513" y="22234"/>
                    <a:pt x="128586" y="38822"/>
                    <a:pt x="133042" y="5483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1" name="フリーフォーム: 図形 30">
              <a:extLst>
                <a:ext uri="{FF2B5EF4-FFF2-40B4-BE49-F238E27FC236}">
                  <a16:creationId xmlns:a16="http://schemas.microsoft.com/office/drawing/2014/main" id="{7C0EE9D4-EBC9-18F2-F6CA-A587BCAF8D8C}"/>
                </a:ext>
              </a:extLst>
            </p:cNvPr>
            <p:cNvSpPr/>
            <p:nvPr/>
          </p:nvSpPr>
          <p:spPr>
            <a:xfrm>
              <a:off x="8136481" y="191303"/>
              <a:ext cx="74934" cy="21431"/>
            </a:xfrm>
            <a:custGeom>
              <a:avLst/>
              <a:gdLst>
                <a:gd name="connsiteX0" fmla="*/ 72046 w 74934"/>
                <a:gd name="connsiteY0" fmla="*/ 16252 h 21431"/>
                <a:gd name="connsiteX1" fmla="*/ 74935 w 74934"/>
                <a:gd name="connsiteY1" fmla="*/ 20956 h 21431"/>
                <a:gd name="connsiteX2" fmla="*/ 70313 w 74934"/>
                <a:gd name="connsiteY2" fmla="*/ 21286 h 21431"/>
                <a:gd name="connsiteX3" fmla="*/ 22943 w 74934"/>
                <a:gd name="connsiteY3" fmla="*/ 15097 h 21431"/>
                <a:gd name="connsiteX4" fmla="*/ 3961 w 74934"/>
                <a:gd name="connsiteY4" fmla="*/ 13859 h 21431"/>
                <a:gd name="connsiteX5" fmla="*/ 0 w 74934"/>
                <a:gd name="connsiteY5" fmla="*/ 12373 h 21431"/>
                <a:gd name="connsiteX6" fmla="*/ 2641 w 74934"/>
                <a:gd name="connsiteY6" fmla="*/ 8990 h 21431"/>
                <a:gd name="connsiteX7" fmla="*/ 20549 w 74934"/>
                <a:gd name="connsiteY7" fmla="*/ 1975 h 21431"/>
                <a:gd name="connsiteX8" fmla="*/ 54468 w 74934"/>
                <a:gd name="connsiteY8" fmla="*/ 3956 h 21431"/>
                <a:gd name="connsiteX9" fmla="*/ 56284 w 74934"/>
                <a:gd name="connsiteY9" fmla="*/ 5193 h 21431"/>
                <a:gd name="connsiteX10" fmla="*/ 72046 w 74934"/>
                <a:gd name="connsiteY10" fmla="*/ 16252 h 2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934" h="21431">
                  <a:moveTo>
                    <a:pt x="72046" y="16252"/>
                  </a:moveTo>
                  <a:cubicBezTo>
                    <a:pt x="73367" y="17325"/>
                    <a:pt x="74027" y="19306"/>
                    <a:pt x="74935" y="20956"/>
                  </a:cubicBezTo>
                  <a:cubicBezTo>
                    <a:pt x="73367" y="21121"/>
                    <a:pt x="71799" y="21699"/>
                    <a:pt x="70313" y="21286"/>
                  </a:cubicBezTo>
                  <a:cubicBezTo>
                    <a:pt x="54798" y="17077"/>
                    <a:pt x="38953" y="15674"/>
                    <a:pt x="22943" y="15097"/>
                  </a:cubicBezTo>
                  <a:cubicBezTo>
                    <a:pt x="16588" y="14932"/>
                    <a:pt x="10316" y="14354"/>
                    <a:pt x="3961" y="13859"/>
                  </a:cubicBezTo>
                  <a:cubicBezTo>
                    <a:pt x="2641" y="13694"/>
                    <a:pt x="1320" y="12951"/>
                    <a:pt x="0" y="12373"/>
                  </a:cubicBezTo>
                  <a:cubicBezTo>
                    <a:pt x="825" y="11218"/>
                    <a:pt x="1485" y="9402"/>
                    <a:pt x="2641" y="8990"/>
                  </a:cubicBezTo>
                  <a:cubicBezTo>
                    <a:pt x="8501" y="6431"/>
                    <a:pt x="14442" y="3625"/>
                    <a:pt x="20549" y="1975"/>
                  </a:cubicBezTo>
                  <a:cubicBezTo>
                    <a:pt x="31938" y="-996"/>
                    <a:pt x="43327" y="-831"/>
                    <a:pt x="54468" y="3956"/>
                  </a:cubicBezTo>
                  <a:cubicBezTo>
                    <a:pt x="55128" y="4203"/>
                    <a:pt x="55706" y="4781"/>
                    <a:pt x="56284" y="5193"/>
                  </a:cubicBezTo>
                  <a:cubicBezTo>
                    <a:pt x="62308" y="8825"/>
                    <a:pt x="67260" y="12373"/>
                    <a:pt x="72046" y="16252"/>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2" name="フリーフォーム: 図形 31">
              <a:extLst>
                <a:ext uri="{FF2B5EF4-FFF2-40B4-BE49-F238E27FC236}">
                  <a16:creationId xmlns:a16="http://schemas.microsoft.com/office/drawing/2014/main" id="{55A16DC2-D6C1-7FEF-350D-795C7605FFEC}"/>
                </a:ext>
              </a:extLst>
            </p:cNvPr>
            <p:cNvSpPr/>
            <p:nvPr/>
          </p:nvSpPr>
          <p:spPr>
            <a:xfrm>
              <a:off x="8094670" y="888672"/>
              <a:ext cx="77876" cy="40591"/>
            </a:xfrm>
            <a:custGeom>
              <a:avLst/>
              <a:gdLst>
                <a:gd name="connsiteX0" fmla="*/ 72263 w 77876"/>
                <a:gd name="connsiteY0" fmla="*/ 557 h 40591"/>
                <a:gd name="connsiteX1" fmla="*/ 77875 w 77876"/>
                <a:gd name="connsiteY1" fmla="*/ 7572 h 40591"/>
                <a:gd name="connsiteX2" fmla="*/ 69705 w 77876"/>
                <a:gd name="connsiteY2" fmla="*/ 17228 h 40591"/>
                <a:gd name="connsiteX3" fmla="*/ 34878 w 77876"/>
                <a:gd name="connsiteY3" fmla="*/ 29194 h 40591"/>
                <a:gd name="connsiteX4" fmla="*/ 15402 w 77876"/>
                <a:gd name="connsiteY4" fmla="*/ 39427 h 40591"/>
                <a:gd name="connsiteX5" fmla="*/ 3766 w 77876"/>
                <a:gd name="connsiteY5" fmla="*/ 39757 h 40591"/>
                <a:gd name="connsiteX6" fmla="*/ 795 w 77876"/>
                <a:gd name="connsiteY6" fmla="*/ 29194 h 40591"/>
                <a:gd name="connsiteX7" fmla="*/ 8139 w 77876"/>
                <a:gd name="connsiteY7" fmla="*/ 21106 h 40591"/>
                <a:gd name="connsiteX8" fmla="*/ 22169 w 77876"/>
                <a:gd name="connsiteY8" fmla="*/ 16072 h 40591"/>
                <a:gd name="connsiteX9" fmla="*/ 58399 w 77876"/>
                <a:gd name="connsiteY9" fmla="*/ 4848 h 40591"/>
                <a:gd name="connsiteX10" fmla="*/ 66981 w 77876"/>
                <a:gd name="connsiteY10" fmla="*/ 475 h 40591"/>
                <a:gd name="connsiteX11" fmla="*/ 72180 w 77876"/>
                <a:gd name="connsiteY11" fmla="*/ 640 h 40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876" h="40591">
                  <a:moveTo>
                    <a:pt x="72263" y="557"/>
                  </a:moveTo>
                  <a:cubicBezTo>
                    <a:pt x="74574" y="2455"/>
                    <a:pt x="77957" y="5261"/>
                    <a:pt x="77875" y="7572"/>
                  </a:cubicBezTo>
                  <a:cubicBezTo>
                    <a:pt x="77710" y="12441"/>
                    <a:pt x="74078" y="15742"/>
                    <a:pt x="69705" y="17228"/>
                  </a:cubicBezTo>
                  <a:cubicBezTo>
                    <a:pt x="58068" y="21271"/>
                    <a:pt x="46349" y="24655"/>
                    <a:pt x="34878" y="29194"/>
                  </a:cubicBezTo>
                  <a:cubicBezTo>
                    <a:pt x="28111" y="31835"/>
                    <a:pt x="22086" y="36621"/>
                    <a:pt x="15402" y="39427"/>
                  </a:cubicBezTo>
                  <a:cubicBezTo>
                    <a:pt x="11936" y="40830"/>
                    <a:pt x="7314" y="40995"/>
                    <a:pt x="3766" y="39757"/>
                  </a:cubicBezTo>
                  <a:cubicBezTo>
                    <a:pt x="-608" y="38272"/>
                    <a:pt x="-526" y="32660"/>
                    <a:pt x="795" y="29194"/>
                  </a:cubicBezTo>
                  <a:cubicBezTo>
                    <a:pt x="1950" y="25893"/>
                    <a:pt x="5169" y="22839"/>
                    <a:pt x="8139" y="21106"/>
                  </a:cubicBezTo>
                  <a:cubicBezTo>
                    <a:pt x="12266" y="18713"/>
                    <a:pt x="17135" y="17723"/>
                    <a:pt x="22169" y="16072"/>
                  </a:cubicBezTo>
                  <a:cubicBezTo>
                    <a:pt x="34631" y="12358"/>
                    <a:pt x="46597" y="8727"/>
                    <a:pt x="58399" y="4848"/>
                  </a:cubicBezTo>
                  <a:cubicBezTo>
                    <a:pt x="61369" y="3858"/>
                    <a:pt x="64010" y="1547"/>
                    <a:pt x="66981" y="475"/>
                  </a:cubicBezTo>
                  <a:cubicBezTo>
                    <a:pt x="68549" y="-103"/>
                    <a:pt x="71025" y="-268"/>
                    <a:pt x="72180" y="64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3" name="フリーフォーム: 図形 32">
              <a:extLst>
                <a:ext uri="{FF2B5EF4-FFF2-40B4-BE49-F238E27FC236}">
                  <a16:creationId xmlns:a16="http://schemas.microsoft.com/office/drawing/2014/main" id="{88A122D3-4F0A-B0AC-33B2-9035D8C9BB83}"/>
                </a:ext>
              </a:extLst>
            </p:cNvPr>
            <p:cNvSpPr/>
            <p:nvPr/>
          </p:nvSpPr>
          <p:spPr>
            <a:xfrm>
              <a:off x="8109168" y="920210"/>
              <a:ext cx="56793" cy="35701"/>
            </a:xfrm>
            <a:custGeom>
              <a:avLst/>
              <a:gdLst>
                <a:gd name="connsiteX0" fmla="*/ 56528 w 56793"/>
                <a:gd name="connsiteY0" fmla="*/ 4753 h 35701"/>
                <a:gd name="connsiteX1" fmla="*/ 49513 w 56793"/>
                <a:gd name="connsiteY1" fmla="*/ 16885 h 35701"/>
                <a:gd name="connsiteX2" fmla="*/ 30284 w 56793"/>
                <a:gd name="connsiteY2" fmla="*/ 23239 h 35701"/>
                <a:gd name="connsiteX3" fmla="*/ 18731 w 56793"/>
                <a:gd name="connsiteY3" fmla="*/ 31492 h 35701"/>
                <a:gd name="connsiteX4" fmla="*/ 7342 w 56793"/>
                <a:gd name="connsiteY4" fmla="*/ 35453 h 35701"/>
                <a:gd name="connsiteX5" fmla="*/ 79 w 56793"/>
                <a:gd name="connsiteY5" fmla="*/ 30089 h 35701"/>
                <a:gd name="connsiteX6" fmla="*/ 2803 w 56793"/>
                <a:gd name="connsiteY6" fmla="*/ 21919 h 35701"/>
                <a:gd name="connsiteX7" fmla="*/ 25085 w 56793"/>
                <a:gd name="connsiteY7" fmla="*/ 8714 h 35701"/>
                <a:gd name="connsiteX8" fmla="*/ 46047 w 56793"/>
                <a:gd name="connsiteY8" fmla="*/ 792 h 35701"/>
                <a:gd name="connsiteX9" fmla="*/ 56528 w 56793"/>
                <a:gd name="connsiteY9" fmla="*/ 4918 h 3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93" h="35701">
                  <a:moveTo>
                    <a:pt x="56528" y="4753"/>
                  </a:moveTo>
                  <a:cubicBezTo>
                    <a:pt x="57848" y="9210"/>
                    <a:pt x="54052" y="15482"/>
                    <a:pt x="49513" y="16885"/>
                  </a:cubicBezTo>
                  <a:cubicBezTo>
                    <a:pt x="43076" y="18783"/>
                    <a:pt x="36474" y="20516"/>
                    <a:pt x="30284" y="23239"/>
                  </a:cubicBezTo>
                  <a:cubicBezTo>
                    <a:pt x="26240" y="25055"/>
                    <a:pt x="22774" y="28438"/>
                    <a:pt x="18731" y="31492"/>
                  </a:cubicBezTo>
                  <a:cubicBezTo>
                    <a:pt x="14769" y="33060"/>
                    <a:pt x="11056" y="34463"/>
                    <a:pt x="7342" y="35453"/>
                  </a:cubicBezTo>
                  <a:cubicBezTo>
                    <a:pt x="3215" y="36609"/>
                    <a:pt x="657" y="33555"/>
                    <a:pt x="79" y="30089"/>
                  </a:cubicBezTo>
                  <a:cubicBezTo>
                    <a:pt x="-333" y="27531"/>
                    <a:pt x="904" y="23157"/>
                    <a:pt x="2803" y="21919"/>
                  </a:cubicBezTo>
                  <a:cubicBezTo>
                    <a:pt x="9900" y="16967"/>
                    <a:pt x="17410" y="12428"/>
                    <a:pt x="25085" y="8714"/>
                  </a:cubicBezTo>
                  <a:cubicBezTo>
                    <a:pt x="31770" y="5413"/>
                    <a:pt x="39032" y="3350"/>
                    <a:pt x="46047" y="792"/>
                  </a:cubicBezTo>
                  <a:cubicBezTo>
                    <a:pt x="51411" y="-1106"/>
                    <a:pt x="55290" y="462"/>
                    <a:pt x="56528" y="491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4" name="フリーフォーム: 図形 33">
              <a:extLst>
                <a:ext uri="{FF2B5EF4-FFF2-40B4-BE49-F238E27FC236}">
                  <a16:creationId xmlns:a16="http://schemas.microsoft.com/office/drawing/2014/main" id="{A4AB432C-9A1A-4161-707B-A2AF8AAB05B6}"/>
                </a:ext>
              </a:extLst>
            </p:cNvPr>
            <p:cNvSpPr/>
            <p:nvPr/>
          </p:nvSpPr>
          <p:spPr>
            <a:xfrm>
              <a:off x="8131034" y="150199"/>
              <a:ext cx="25088" cy="34991"/>
            </a:xfrm>
            <a:custGeom>
              <a:avLst/>
              <a:gdLst>
                <a:gd name="connsiteX0" fmla="*/ 25005 w 25088"/>
                <a:gd name="connsiteY0" fmla="*/ 83 h 34991"/>
                <a:gd name="connsiteX1" fmla="*/ 23355 w 25088"/>
                <a:gd name="connsiteY1" fmla="*/ 4787 h 34991"/>
                <a:gd name="connsiteX2" fmla="*/ 8087 w 25088"/>
                <a:gd name="connsiteY2" fmla="*/ 28884 h 34991"/>
                <a:gd name="connsiteX3" fmla="*/ 4704 w 25088"/>
                <a:gd name="connsiteY3" fmla="*/ 32516 h 34991"/>
                <a:gd name="connsiteX4" fmla="*/ 0 w 25088"/>
                <a:gd name="connsiteY4" fmla="*/ 34991 h 34991"/>
                <a:gd name="connsiteX5" fmla="*/ 1155 w 25088"/>
                <a:gd name="connsiteY5" fmla="*/ 29132 h 34991"/>
                <a:gd name="connsiteX6" fmla="*/ 15597 w 25088"/>
                <a:gd name="connsiteY6" fmla="*/ 5282 h 34991"/>
                <a:gd name="connsiteX7" fmla="*/ 19311 w 25088"/>
                <a:gd name="connsiteY7" fmla="*/ 825 h 34991"/>
                <a:gd name="connsiteX8" fmla="*/ 25088 w 25088"/>
                <a:gd name="connsiteY8" fmla="*/ 0 h 3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88" h="34991">
                  <a:moveTo>
                    <a:pt x="25005" y="83"/>
                  </a:moveTo>
                  <a:cubicBezTo>
                    <a:pt x="24428" y="1651"/>
                    <a:pt x="24180" y="3466"/>
                    <a:pt x="23355" y="4787"/>
                  </a:cubicBezTo>
                  <a:cubicBezTo>
                    <a:pt x="18321" y="12874"/>
                    <a:pt x="13204" y="20879"/>
                    <a:pt x="8087" y="28884"/>
                  </a:cubicBezTo>
                  <a:cubicBezTo>
                    <a:pt x="6602" y="30535"/>
                    <a:pt x="5776" y="31773"/>
                    <a:pt x="4704" y="32516"/>
                  </a:cubicBezTo>
                  <a:cubicBezTo>
                    <a:pt x="3301" y="33506"/>
                    <a:pt x="1568" y="34166"/>
                    <a:pt x="0" y="34991"/>
                  </a:cubicBezTo>
                  <a:cubicBezTo>
                    <a:pt x="330" y="33011"/>
                    <a:pt x="165" y="30700"/>
                    <a:pt x="1155" y="29132"/>
                  </a:cubicBezTo>
                  <a:cubicBezTo>
                    <a:pt x="5776" y="21044"/>
                    <a:pt x="10728" y="13122"/>
                    <a:pt x="15597" y="5282"/>
                  </a:cubicBezTo>
                  <a:cubicBezTo>
                    <a:pt x="16588" y="3631"/>
                    <a:pt x="17743" y="1651"/>
                    <a:pt x="19311" y="825"/>
                  </a:cubicBezTo>
                  <a:cubicBezTo>
                    <a:pt x="20962" y="-83"/>
                    <a:pt x="23107" y="248"/>
                    <a:pt x="25088" y="0"/>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5" name="フリーフォーム: 図形 34">
              <a:extLst>
                <a:ext uri="{FF2B5EF4-FFF2-40B4-BE49-F238E27FC236}">
                  <a16:creationId xmlns:a16="http://schemas.microsoft.com/office/drawing/2014/main" id="{03AA6CC5-42D1-4117-1254-4427BD3A3C7E}"/>
                </a:ext>
              </a:extLst>
            </p:cNvPr>
            <p:cNvSpPr/>
            <p:nvPr/>
          </p:nvSpPr>
          <p:spPr>
            <a:xfrm>
              <a:off x="7865874" y="1101218"/>
              <a:ext cx="271707" cy="458162"/>
            </a:xfrm>
            <a:custGeom>
              <a:avLst/>
              <a:gdLst>
                <a:gd name="connsiteX0" fmla="*/ 270607 w 271707"/>
                <a:gd name="connsiteY0" fmla="*/ 54078 h 458162"/>
                <a:gd name="connsiteX1" fmla="*/ 271432 w 271707"/>
                <a:gd name="connsiteY1" fmla="*/ 64064 h 458162"/>
                <a:gd name="connsiteX2" fmla="*/ 268131 w 271707"/>
                <a:gd name="connsiteY2" fmla="*/ 107886 h 458162"/>
                <a:gd name="connsiteX3" fmla="*/ 268048 w 271707"/>
                <a:gd name="connsiteY3" fmla="*/ 129838 h 458162"/>
                <a:gd name="connsiteX4" fmla="*/ 267058 w 271707"/>
                <a:gd name="connsiteY4" fmla="*/ 149810 h 458162"/>
                <a:gd name="connsiteX5" fmla="*/ 262354 w 271707"/>
                <a:gd name="connsiteY5" fmla="*/ 197428 h 458162"/>
                <a:gd name="connsiteX6" fmla="*/ 262354 w 271707"/>
                <a:gd name="connsiteY6" fmla="*/ 198666 h 458162"/>
                <a:gd name="connsiteX7" fmla="*/ 260126 w 271707"/>
                <a:gd name="connsiteY7" fmla="*/ 244881 h 458162"/>
                <a:gd name="connsiteX8" fmla="*/ 259961 w 271707"/>
                <a:gd name="connsiteY8" fmla="*/ 279295 h 458162"/>
                <a:gd name="connsiteX9" fmla="*/ 256494 w 271707"/>
                <a:gd name="connsiteY9" fmla="*/ 352909 h 458162"/>
                <a:gd name="connsiteX10" fmla="*/ 254431 w 271707"/>
                <a:gd name="connsiteY10" fmla="*/ 377997 h 458162"/>
                <a:gd name="connsiteX11" fmla="*/ 253194 w 271707"/>
                <a:gd name="connsiteY11" fmla="*/ 415547 h 458162"/>
                <a:gd name="connsiteX12" fmla="*/ 250800 w 271707"/>
                <a:gd name="connsiteY12" fmla="*/ 454912 h 458162"/>
                <a:gd name="connsiteX13" fmla="*/ 247004 w 271707"/>
                <a:gd name="connsiteY13" fmla="*/ 458131 h 458162"/>
                <a:gd name="connsiteX14" fmla="*/ 233304 w 271707"/>
                <a:gd name="connsiteY14" fmla="*/ 452189 h 458162"/>
                <a:gd name="connsiteX15" fmla="*/ 200459 w 271707"/>
                <a:gd name="connsiteY15" fmla="*/ 448723 h 458162"/>
                <a:gd name="connsiteX16" fmla="*/ 173472 w 271707"/>
                <a:gd name="connsiteY16" fmla="*/ 452519 h 458162"/>
                <a:gd name="connsiteX17" fmla="*/ 153254 w 271707"/>
                <a:gd name="connsiteY17" fmla="*/ 453097 h 458162"/>
                <a:gd name="connsiteX18" fmla="*/ 120903 w 271707"/>
                <a:gd name="connsiteY18" fmla="*/ 452106 h 458162"/>
                <a:gd name="connsiteX19" fmla="*/ 113723 w 271707"/>
                <a:gd name="connsiteY19" fmla="*/ 451859 h 458162"/>
                <a:gd name="connsiteX20" fmla="*/ 92431 w 271707"/>
                <a:gd name="connsiteY20" fmla="*/ 455903 h 458162"/>
                <a:gd name="connsiteX21" fmla="*/ 81950 w 271707"/>
                <a:gd name="connsiteY21" fmla="*/ 444266 h 458162"/>
                <a:gd name="connsiteX22" fmla="*/ 76008 w 271707"/>
                <a:gd name="connsiteY22" fmla="*/ 407789 h 458162"/>
                <a:gd name="connsiteX23" fmla="*/ 62474 w 271707"/>
                <a:gd name="connsiteY23" fmla="*/ 361079 h 458162"/>
                <a:gd name="connsiteX24" fmla="*/ 52735 w 271707"/>
                <a:gd name="connsiteY24" fmla="*/ 335083 h 458162"/>
                <a:gd name="connsiteX25" fmla="*/ 56449 w 271707"/>
                <a:gd name="connsiteY25" fmla="*/ 328233 h 458162"/>
                <a:gd name="connsiteX26" fmla="*/ 67590 w 271707"/>
                <a:gd name="connsiteY26" fmla="*/ 323117 h 458162"/>
                <a:gd name="connsiteX27" fmla="*/ 79556 w 271707"/>
                <a:gd name="connsiteY27" fmla="*/ 279955 h 458162"/>
                <a:gd name="connsiteX28" fmla="*/ 73285 w 271707"/>
                <a:gd name="connsiteY28" fmla="*/ 267576 h 458162"/>
                <a:gd name="connsiteX29" fmla="*/ 81702 w 271707"/>
                <a:gd name="connsiteY29" fmla="*/ 258250 h 458162"/>
                <a:gd name="connsiteX30" fmla="*/ 84673 w 271707"/>
                <a:gd name="connsiteY30" fmla="*/ 222434 h 458162"/>
                <a:gd name="connsiteX31" fmla="*/ 84838 w 271707"/>
                <a:gd name="connsiteY31" fmla="*/ 208404 h 458162"/>
                <a:gd name="connsiteX32" fmla="*/ 98538 w 271707"/>
                <a:gd name="connsiteY32" fmla="*/ 186782 h 458162"/>
                <a:gd name="connsiteX33" fmla="*/ 86489 w 271707"/>
                <a:gd name="connsiteY33" fmla="*/ 154184 h 458162"/>
                <a:gd name="connsiteX34" fmla="*/ 74688 w 271707"/>
                <a:gd name="connsiteY34" fmla="*/ 149315 h 458162"/>
                <a:gd name="connsiteX35" fmla="*/ 71717 w 271707"/>
                <a:gd name="connsiteY35" fmla="*/ 142217 h 458162"/>
                <a:gd name="connsiteX36" fmla="*/ 84426 w 271707"/>
                <a:gd name="connsiteY36" fmla="*/ 121833 h 458162"/>
                <a:gd name="connsiteX37" fmla="*/ 87397 w 271707"/>
                <a:gd name="connsiteY37" fmla="*/ 108959 h 458162"/>
                <a:gd name="connsiteX38" fmla="*/ 87562 w 271707"/>
                <a:gd name="connsiteY38" fmla="*/ 93196 h 458162"/>
                <a:gd name="connsiteX39" fmla="*/ 74935 w 271707"/>
                <a:gd name="connsiteY39" fmla="*/ 77103 h 458162"/>
                <a:gd name="connsiteX40" fmla="*/ 27730 w 271707"/>
                <a:gd name="connsiteY40" fmla="*/ 89400 h 458162"/>
                <a:gd name="connsiteX41" fmla="*/ 19229 w 271707"/>
                <a:gd name="connsiteY41" fmla="*/ 98560 h 458162"/>
                <a:gd name="connsiteX42" fmla="*/ 14443 w 271707"/>
                <a:gd name="connsiteY42" fmla="*/ 110114 h 458162"/>
                <a:gd name="connsiteX43" fmla="*/ 13453 w 271707"/>
                <a:gd name="connsiteY43" fmla="*/ 113085 h 458162"/>
                <a:gd name="connsiteX44" fmla="*/ 10976 w 271707"/>
                <a:gd name="connsiteY44" fmla="*/ 111022 h 458162"/>
                <a:gd name="connsiteX45" fmla="*/ 7840 w 271707"/>
                <a:gd name="connsiteY45" fmla="*/ 98230 h 458162"/>
                <a:gd name="connsiteX46" fmla="*/ 1651 w 271707"/>
                <a:gd name="connsiteY46" fmla="*/ 62414 h 458162"/>
                <a:gd name="connsiteX47" fmla="*/ 826 w 271707"/>
                <a:gd name="connsiteY47" fmla="*/ 53501 h 458162"/>
                <a:gd name="connsiteX48" fmla="*/ 661 w 271707"/>
                <a:gd name="connsiteY48" fmla="*/ 42194 h 458162"/>
                <a:gd name="connsiteX49" fmla="*/ 7758 w 271707"/>
                <a:gd name="connsiteY49" fmla="*/ 27587 h 458162"/>
                <a:gd name="connsiteX50" fmla="*/ 51167 w 271707"/>
                <a:gd name="connsiteY50" fmla="*/ 11247 h 458162"/>
                <a:gd name="connsiteX51" fmla="*/ 61648 w 271707"/>
                <a:gd name="connsiteY51" fmla="*/ 8853 h 458162"/>
                <a:gd name="connsiteX52" fmla="*/ 78401 w 271707"/>
                <a:gd name="connsiteY52" fmla="*/ 8688 h 458162"/>
                <a:gd name="connsiteX53" fmla="*/ 113888 w 271707"/>
                <a:gd name="connsiteY53" fmla="*/ 7368 h 458162"/>
                <a:gd name="connsiteX54" fmla="*/ 137078 w 271707"/>
                <a:gd name="connsiteY54" fmla="*/ 3902 h 458162"/>
                <a:gd name="connsiteX55" fmla="*/ 154821 w 271707"/>
                <a:gd name="connsiteY55" fmla="*/ 4810 h 458162"/>
                <a:gd name="connsiteX56" fmla="*/ 192371 w 271707"/>
                <a:gd name="connsiteY56" fmla="*/ 188 h 458162"/>
                <a:gd name="connsiteX57" fmla="*/ 219770 w 271707"/>
                <a:gd name="connsiteY57" fmla="*/ 1674 h 458162"/>
                <a:gd name="connsiteX58" fmla="*/ 239824 w 271707"/>
                <a:gd name="connsiteY58" fmla="*/ 7286 h 458162"/>
                <a:gd name="connsiteX59" fmla="*/ 245683 w 271707"/>
                <a:gd name="connsiteY59" fmla="*/ 11164 h 458162"/>
                <a:gd name="connsiteX60" fmla="*/ 262024 w 271707"/>
                <a:gd name="connsiteY60" fmla="*/ 29073 h 458162"/>
                <a:gd name="connsiteX61" fmla="*/ 270524 w 271707"/>
                <a:gd name="connsiteY61" fmla="*/ 54161 h 45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71707" h="458162">
                  <a:moveTo>
                    <a:pt x="270607" y="54078"/>
                  </a:moveTo>
                  <a:cubicBezTo>
                    <a:pt x="269617" y="56802"/>
                    <a:pt x="271680" y="60763"/>
                    <a:pt x="271432" y="64064"/>
                  </a:cubicBezTo>
                  <a:cubicBezTo>
                    <a:pt x="270524" y="78671"/>
                    <a:pt x="269039" y="93279"/>
                    <a:pt x="268131" y="107886"/>
                  </a:cubicBezTo>
                  <a:cubicBezTo>
                    <a:pt x="267719" y="115148"/>
                    <a:pt x="268131" y="122493"/>
                    <a:pt x="268048" y="129838"/>
                  </a:cubicBezTo>
                  <a:cubicBezTo>
                    <a:pt x="267883" y="136523"/>
                    <a:pt x="266810" y="143207"/>
                    <a:pt x="267058" y="149810"/>
                  </a:cubicBezTo>
                  <a:cubicBezTo>
                    <a:pt x="267719" y="165985"/>
                    <a:pt x="264252" y="181665"/>
                    <a:pt x="262354" y="197428"/>
                  </a:cubicBezTo>
                  <a:cubicBezTo>
                    <a:pt x="262354" y="197841"/>
                    <a:pt x="262354" y="198253"/>
                    <a:pt x="262354" y="198666"/>
                  </a:cubicBezTo>
                  <a:cubicBezTo>
                    <a:pt x="261611" y="214098"/>
                    <a:pt x="260621" y="229448"/>
                    <a:pt x="260126" y="244881"/>
                  </a:cubicBezTo>
                  <a:cubicBezTo>
                    <a:pt x="259796" y="256352"/>
                    <a:pt x="260703" y="267823"/>
                    <a:pt x="259961" y="279295"/>
                  </a:cubicBezTo>
                  <a:cubicBezTo>
                    <a:pt x="258228" y="303805"/>
                    <a:pt x="255917" y="328233"/>
                    <a:pt x="256494" y="352909"/>
                  </a:cubicBezTo>
                  <a:cubicBezTo>
                    <a:pt x="256660" y="361244"/>
                    <a:pt x="254844" y="369579"/>
                    <a:pt x="254431" y="377997"/>
                  </a:cubicBezTo>
                  <a:cubicBezTo>
                    <a:pt x="253771" y="390541"/>
                    <a:pt x="253771" y="403085"/>
                    <a:pt x="253194" y="415547"/>
                  </a:cubicBezTo>
                  <a:cubicBezTo>
                    <a:pt x="252616" y="428669"/>
                    <a:pt x="251790" y="441791"/>
                    <a:pt x="250800" y="454912"/>
                  </a:cubicBezTo>
                  <a:cubicBezTo>
                    <a:pt x="250718" y="456150"/>
                    <a:pt x="247912" y="458461"/>
                    <a:pt x="247004" y="458131"/>
                  </a:cubicBezTo>
                  <a:cubicBezTo>
                    <a:pt x="242300" y="456563"/>
                    <a:pt x="237844" y="454252"/>
                    <a:pt x="233304" y="452189"/>
                  </a:cubicBezTo>
                  <a:cubicBezTo>
                    <a:pt x="221586" y="450951"/>
                    <a:pt x="211022" y="448723"/>
                    <a:pt x="200459" y="448723"/>
                  </a:cubicBezTo>
                  <a:cubicBezTo>
                    <a:pt x="191463" y="448723"/>
                    <a:pt x="182551" y="451529"/>
                    <a:pt x="173472" y="452519"/>
                  </a:cubicBezTo>
                  <a:cubicBezTo>
                    <a:pt x="166788" y="453262"/>
                    <a:pt x="159856" y="454170"/>
                    <a:pt x="153254" y="453097"/>
                  </a:cubicBezTo>
                  <a:cubicBezTo>
                    <a:pt x="142442" y="451199"/>
                    <a:pt x="131796" y="449713"/>
                    <a:pt x="120903" y="452106"/>
                  </a:cubicBezTo>
                  <a:cubicBezTo>
                    <a:pt x="118592" y="452602"/>
                    <a:pt x="116034" y="451446"/>
                    <a:pt x="113723" y="451859"/>
                  </a:cubicBezTo>
                  <a:cubicBezTo>
                    <a:pt x="106626" y="453014"/>
                    <a:pt x="99528" y="454747"/>
                    <a:pt x="92431" y="455903"/>
                  </a:cubicBezTo>
                  <a:cubicBezTo>
                    <a:pt x="85911" y="456975"/>
                    <a:pt x="83765" y="454582"/>
                    <a:pt x="81950" y="444266"/>
                  </a:cubicBezTo>
                  <a:cubicBezTo>
                    <a:pt x="79804" y="432135"/>
                    <a:pt x="78814" y="419673"/>
                    <a:pt x="76008" y="407789"/>
                  </a:cubicBezTo>
                  <a:cubicBezTo>
                    <a:pt x="72212" y="392027"/>
                    <a:pt x="67425" y="376512"/>
                    <a:pt x="62474" y="361079"/>
                  </a:cubicBezTo>
                  <a:cubicBezTo>
                    <a:pt x="59668" y="352249"/>
                    <a:pt x="55541" y="343913"/>
                    <a:pt x="52735" y="335083"/>
                  </a:cubicBezTo>
                  <a:cubicBezTo>
                    <a:pt x="52158" y="333432"/>
                    <a:pt x="54551" y="329554"/>
                    <a:pt x="56449" y="328233"/>
                  </a:cubicBezTo>
                  <a:cubicBezTo>
                    <a:pt x="59750" y="325922"/>
                    <a:pt x="63794" y="324602"/>
                    <a:pt x="67590" y="323117"/>
                  </a:cubicBezTo>
                  <a:cubicBezTo>
                    <a:pt x="81290" y="317752"/>
                    <a:pt x="90450" y="291839"/>
                    <a:pt x="79556" y="279955"/>
                  </a:cubicBezTo>
                  <a:cubicBezTo>
                    <a:pt x="76503" y="276654"/>
                    <a:pt x="73120" y="271620"/>
                    <a:pt x="73285" y="267576"/>
                  </a:cubicBezTo>
                  <a:cubicBezTo>
                    <a:pt x="73449" y="264275"/>
                    <a:pt x="78319" y="260644"/>
                    <a:pt x="81702" y="258250"/>
                  </a:cubicBezTo>
                  <a:cubicBezTo>
                    <a:pt x="92513" y="250410"/>
                    <a:pt x="93421" y="232667"/>
                    <a:pt x="84673" y="222434"/>
                  </a:cubicBezTo>
                  <a:cubicBezTo>
                    <a:pt x="78649" y="215336"/>
                    <a:pt x="79061" y="215749"/>
                    <a:pt x="84838" y="208404"/>
                  </a:cubicBezTo>
                  <a:cubicBezTo>
                    <a:pt x="90120" y="201719"/>
                    <a:pt x="96557" y="194704"/>
                    <a:pt x="98538" y="186782"/>
                  </a:cubicBezTo>
                  <a:cubicBezTo>
                    <a:pt x="102582" y="170194"/>
                    <a:pt x="103985" y="164747"/>
                    <a:pt x="86489" y="154184"/>
                  </a:cubicBezTo>
                  <a:cubicBezTo>
                    <a:pt x="82858" y="151955"/>
                    <a:pt x="78731" y="150222"/>
                    <a:pt x="74688" y="149315"/>
                  </a:cubicBezTo>
                  <a:cubicBezTo>
                    <a:pt x="70066" y="148242"/>
                    <a:pt x="68993" y="146591"/>
                    <a:pt x="71717" y="142217"/>
                  </a:cubicBezTo>
                  <a:cubicBezTo>
                    <a:pt x="76008" y="135450"/>
                    <a:pt x="80712" y="128930"/>
                    <a:pt x="84426" y="121833"/>
                  </a:cubicBezTo>
                  <a:cubicBezTo>
                    <a:pt x="86406" y="118119"/>
                    <a:pt x="86984" y="113333"/>
                    <a:pt x="87397" y="108959"/>
                  </a:cubicBezTo>
                  <a:cubicBezTo>
                    <a:pt x="87892" y="103760"/>
                    <a:pt x="87397" y="98478"/>
                    <a:pt x="87562" y="93196"/>
                  </a:cubicBezTo>
                  <a:cubicBezTo>
                    <a:pt x="87644" y="83788"/>
                    <a:pt x="81290" y="80322"/>
                    <a:pt x="74935" y="77103"/>
                  </a:cubicBezTo>
                  <a:cubicBezTo>
                    <a:pt x="56284" y="67530"/>
                    <a:pt x="41512" y="76691"/>
                    <a:pt x="27730" y="89400"/>
                  </a:cubicBezTo>
                  <a:cubicBezTo>
                    <a:pt x="24676" y="92206"/>
                    <a:pt x="22118" y="95589"/>
                    <a:pt x="19229" y="98560"/>
                  </a:cubicBezTo>
                  <a:cubicBezTo>
                    <a:pt x="16093" y="101696"/>
                    <a:pt x="13783" y="105080"/>
                    <a:pt x="14443" y="110114"/>
                  </a:cubicBezTo>
                  <a:cubicBezTo>
                    <a:pt x="14525" y="111022"/>
                    <a:pt x="13865" y="112095"/>
                    <a:pt x="13453" y="113085"/>
                  </a:cubicBezTo>
                  <a:cubicBezTo>
                    <a:pt x="12627" y="112425"/>
                    <a:pt x="11224" y="111930"/>
                    <a:pt x="10976" y="111022"/>
                  </a:cubicBezTo>
                  <a:cubicBezTo>
                    <a:pt x="9739" y="106813"/>
                    <a:pt x="7593" y="102439"/>
                    <a:pt x="7840" y="98230"/>
                  </a:cubicBezTo>
                  <a:cubicBezTo>
                    <a:pt x="8501" y="85604"/>
                    <a:pt x="2642" y="74545"/>
                    <a:pt x="1651" y="62414"/>
                  </a:cubicBezTo>
                  <a:cubicBezTo>
                    <a:pt x="1403" y="59443"/>
                    <a:pt x="991" y="56472"/>
                    <a:pt x="826" y="53501"/>
                  </a:cubicBezTo>
                  <a:cubicBezTo>
                    <a:pt x="661" y="49704"/>
                    <a:pt x="1651" y="45578"/>
                    <a:pt x="661" y="42194"/>
                  </a:cubicBezTo>
                  <a:cubicBezTo>
                    <a:pt x="-1815" y="34189"/>
                    <a:pt x="3137" y="30311"/>
                    <a:pt x="7758" y="27587"/>
                  </a:cubicBezTo>
                  <a:cubicBezTo>
                    <a:pt x="21375" y="19582"/>
                    <a:pt x="35900" y="14135"/>
                    <a:pt x="51167" y="11247"/>
                  </a:cubicBezTo>
                  <a:cubicBezTo>
                    <a:pt x="54716" y="10587"/>
                    <a:pt x="58100" y="9184"/>
                    <a:pt x="61648" y="8853"/>
                  </a:cubicBezTo>
                  <a:cubicBezTo>
                    <a:pt x="67177" y="8441"/>
                    <a:pt x="72790" y="8853"/>
                    <a:pt x="78401" y="8688"/>
                  </a:cubicBezTo>
                  <a:cubicBezTo>
                    <a:pt x="90203" y="8358"/>
                    <a:pt x="102087" y="8276"/>
                    <a:pt x="113888" y="7368"/>
                  </a:cubicBezTo>
                  <a:cubicBezTo>
                    <a:pt x="121645" y="6790"/>
                    <a:pt x="129320" y="4479"/>
                    <a:pt x="137078" y="3902"/>
                  </a:cubicBezTo>
                  <a:cubicBezTo>
                    <a:pt x="142938" y="3489"/>
                    <a:pt x="148962" y="5305"/>
                    <a:pt x="154821" y="4810"/>
                  </a:cubicBezTo>
                  <a:cubicBezTo>
                    <a:pt x="167365" y="3654"/>
                    <a:pt x="179827" y="1013"/>
                    <a:pt x="192371" y="188"/>
                  </a:cubicBezTo>
                  <a:cubicBezTo>
                    <a:pt x="201449" y="-390"/>
                    <a:pt x="210692" y="436"/>
                    <a:pt x="219770" y="1674"/>
                  </a:cubicBezTo>
                  <a:cubicBezTo>
                    <a:pt x="226620" y="2581"/>
                    <a:pt x="233222" y="5140"/>
                    <a:pt x="239824" y="7286"/>
                  </a:cubicBezTo>
                  <a:cubicBezTo>
                    <a:pt x="241970" y="7946"/>
                    <a:pt x="244115" y="9514"/>
                    <a:pt x="245683" y="11164"/>
                  </a:cubicBezTo>
                  <a:cubicBezTo>
                    <a:pt x="251295" y="16941"/>
                    <a:pt x="257320" y="22470"/>
                    <a:pt x="262024" y="29073"/>
                  </a:cubicBezTo>
                  <a:cubicBezTo>
                    <a:pt x="267058" y="36252"/>
                    <a:pt x="274651" y="42772"/>
                    <a:pt x="270524" y="54161"/>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6" name="フリーフォーム: 図形 35">
              <a:extLst>
                <a:ext uri="{FF2B5EF4-FFF2-40B4-BE49-F238E27FC236}">
                  <a16:creationId xmlns:a16="http://schemas.microsoft.com/office/drawing/2014/main" id="{43576458-DEFE-1A28-6B90-42160AE661E6}"/>
                </a:ext>
              </a:extLst>
            </p:cNvPr>
            <p:cNvSpPr/>
            <p:nvPr/>
          </p:nvSpPr>
          <p:spPr>
            <a:xfrm>
              <a:off x="8102214" y="736192"/>
              <a:ext cx="29963" cy="139857"/>
            </a:xfrm>
            <a:custGeom>
              <a:avLst/>
              <a:gdLst>
                <a:gd name="connsiteX0" fmla="*/ 24116 w 29963"/>
                <a:gd name="connsiteY0" fmla="*/ 123740 h 139857"/>
                <a:gd name="connsiteX1" fmla="*/ 29480 w 29963"/>
                <a:gd name="connsiteY1" fmla="*/ 133808 h 139857"/>
                <a:gd name="connsiteX2" fmla="*/ 14790 w 29963"/>
                <a:gd name="connsiteY2" fmla="*/ 136284 h 139857"/>
                <a:gd name="connsiteX3" fmla="*/ 5877 w 29963"/>
                <a:gd name="connsiteY3" fmla="*/ 131250 h 139857"/>
                <a:gd name="connsiteX4" fmla="*/ 348 w 29963"/>
                <a:gd name="connsiteY4" fmla="*/ 117468 h 139857"/>
                <a:gd name="connsiteX5" fmla="*/ 1008 w 29963"/>
                <a:gd name="connsiteY5" fmla="*/ 98899 h 139857"/>
                <a:gd name="connsiteX6" fmla="*/ 2081 w 29963"/>
                <a:gd name="connsiteY6" fmla="*/ 80826 h 139857"/>
                <a:gd name="connsiteX7" fmla="*/ 3154 w 29963"/>
                <a:gd name="connsiteY7" fmla="*/ 52189 h 139857"/>
                <a:gd name="connsiteX8" fmla="*/ 2164 w 29963"/>
                <a:gd name="connsiteY8" fmla="*/ 12163 h 139857"/>
                <a:gd name="connsiteX9" fmla="*/ 4475 w 29963"/>
                <a:gd name="connsiteY9" fmla="*/ 3993 h 139857"/>
                <a:gd name="connsiteX10" fmla="*/ 10582 w 29963"/>
                <a:gd name="connsiteY10" fmla="*/ 32 h 139857"/>
                <a:gd name="connsiteX11" fmla="*/ 16936 w 29963"/>
                <a:gd name="connsiteY11" fmla="*/ 7294 h 139857"/>
                <a:gd name="connsiteX12" fmla="*/ 13552 w 29963"/>
                <a:gd name="connsiteY12" fmla="*/ 57306 h 139857"/>
                <a:gd name="connsiteX13" fmla="*/ 13470 w 29963"/>
                <a:gd name="connsiteY13" fmla="*/ 100385 h 139857"/>
                <a:gd name="connsiteX14" fmla="*/ 13470 w 29963"/>
                <a:gd name="connsiteY14" fmla="*/ 104098 h 139857"/>
                <a:gd name="connsiteX15" fmla="*/ 24116 w 29963"/>
                <a:gd name="connsiteY15" fmla="*/ 123905 h 13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63" h="139857">
                  <a:moveTo>
                    <a:pt x="24116" y="123740"/>
                  </a:moveTo>
                  <a:cubicBezTo>
                    <a:pt x="27665" y="125390"/>
                    <a:pt x="31296" y="127619"/>
                    <a:pt x="29480" y="133808"/>
                  </a:cubicBezTo>
                  <a:cubicBezTo>
                    <a:pt x="23043" y="141401"/>
                    <a:pt x="23043" y="141401"/>
                    <a:pt x="14790" y="136284"/>
                  </a:cubicBezTo>
                  <a:cubicBezTo>
                    <a:pt x="11902" y="134468"/>
                    <a:pt x="8766" y="132983"/>
                    <a:pt x="5877" y="131250"/>
                  </a:cubicBezTo>
                  <a:cubicBezTo>
                    <a:pt x="266" y="127949"/>
                    <a:pt x="-642" y="124070"/>
                    <a:pt x="348" y="117468"/>
                  </a:cubicBezTo>
                  <a:cubicBezTo>
                    <a:pt x="1256" y="111361"/>
                    <a:pt x="761" y="105089"/>
                    <a:pt x="1008" y="98899"/>
                  </a:cubicBezTo>
                  <a:cubicBezTo>
                    <a:pt x="1256" y="92875"/>
                    <a:pt x="1834" y="86850"/>
                    <a:pt x="2081" y="80826"/>
                  </a:cubicBezTo>
                  <a:cubicBezTo>
                    <a:pt x="2494" y="71253"/>
                    <a:pt x="3236" y="61679"/>
                    <a:pt x="3154" y="52189"/>
                  </a:cubicBezTo>
                  <a:cubicBezTo>
                    <a:pt x="3154" y="38819"/>
                    <a:pt x="2329" y="25450"/>
                    <a:pt x="2164" y="12163"/>
                  </a:cubicBezTo>
                  <a:cubicBezTo>
                    <a:pt x="2164" y="9440"/>
                    <a:pt x="2989" y="6221"/>
                    <a:pt x="4475" y="3993"/>
                  </a:cubicBezTo>
                  <a:cubicBezTo>
                    <a:pt x="5795" y="2012"/>
                    <a:pt x="8766" y="-298"/>
                    <a:pt x="10582" y="32"/>
                  </a:cubicBezTo>
                  <a:cubicBezTo>
                    <a:pt x="13718" y="527"/>
                    <a:pt x="17349" y="1847"/>
                    <a:pt x="16936" y="7294"/>
                  </a:cubicBezTo>
                  <a:cubicBezTo>
                    <a:pt x="15616" y="23965"/>
                    <a:pt x="14213" y="40635"/>
                    <a:pt x="13552" y="57306"/>
                  </a:cubicBezTo>
                  <a:cubicBezTo>
                    <a:pt x="12975" y="71583"/>
                    <a:pt x="13470" y="86025"/>
                    <a:pt x="13470" y="100385"/>
                  </a:cubicBezTo>
                  <a:cubicBezTo>
                    <a:pt x="13470" y="101623"/>
                    <a:pt x="13635" y="102943"/>
                    <a:pt x="13470" y="104098"/>
                  </a:cubicBezTo>
                  <a:cubicBezTo>
                    <a:pt x="11489" y="114249"/>
                    <a:pt x="15946" y="120109"/>
                    <a:pt x="24116" y="123905"/>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7" name="フリーフォーム: 図形 36">
              <a:extLst>
                <a:ext uri="{FF2B5EF4-FFF2-40B4-BE49-F238E27FC236}">
                  <a16:creationId xmlns:a16="http://schemas.microsoft.com/office/drawing/2014/main" id="{1978F607-9BDD-BB0E-A7EB-6C272178B651}"/>
                </a:ext>
              </a:extLst>
            </p:cNvPr>
            <p:cNvSpPr/>
            <p:nvPr/>
          </p:nvSpPr>
          <p:spPr>
            <a:xfrm>
              <a:off x="8078877" y="215297"/>
              <a:ext cx="32122" cy="23783"/>
            </a:xfrm>
            <a:custGeom>
              <a:avLst/>
              <a:gdLst>
                <a:gd name="connsiteX0" fmla="*/ 32103 w 32122"/>
                <a:gd name="connsiteY0" fmla="*/ 1749 h 23783"/>
                <a:gd name="connsiteX1" fmla="*/ 30700 w 32122"/>
                <a:gd name="connsiteY1" fmla="*/ 4555 h 23783"/>
                <a:gd name="connsiteX2" fmla="*/ 3136 w 32122"/>
                <a:gd name="connsiteY2" fmla="*/ 23371 h 23783"/>
                <a:gd name="connsiteX3" fmla="*/ 0 w 32122"/>
                <a:gd name="connsiteY3" fmla="*/ 23784 h 23783"/>
                <a:gd name="connsiteX4" fmla="*/ 247 w 32122"/>
                <a:gd name="connsiteY4" fmla="*/ 21638 h 23783"/>
                <a:gd name="connsiteX5" fmla="*/ 20301 w 32122"/>
                <a:gd name="connsiteY5" fmla="*/ 2574 h 23783"/>
                <a:gd name="connsiteX6" fmla="*/ 29462 w 32122"/>
                <a:gd name="connsiteY6" fmla="*/ 16 h 23783"/>
                <a:gd name="connsiteX7" fmla="*/ 32021 w 32122"/>
                <a:gd name="connsiteY7" fmla="*/ 1831 h 2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22" h="23783">
                  <a:moveTo>
                    <a:pt x="32103" y="1749"/>
                  </a:moveTo>
                  <a:cubicBezTo>
                    <a:pt x="32268" y="2492"/>
                    <a:pt x="31360" y="4390"/>
                    <a:pt x="30700" y="4555"/>
                  </a:cubicBezTo>
                  <a:cubicBezTo>
                    <a:pt x="19889" y="8021"/>
                    <a:pt x="11801" y="16191"/>
                    <a:pt x="3136" y="23371"/>
                  </a:cubicBezTo>
                  <a:cubicBezTo>
                    <a:pt x="2393" y="23949"/>
                    <a:pt x="1073" y="23701"/>
                    <a:pt x="0" y="23784"/>
                  </a:cubicBezTo>
                  <a:lnTo>
                    <a:pt x="247" y="21638"/>
                  </a:lnTo>
                  <a:cubicBezTo>
                    <a:pt x="4456" y="11322"/>
                    <a:pt x="13204" y="7773"/>
                    <a:pt x="20301" y="2574"/>
                  </a:cubicBezTo>
                  <a:cubicBezTo>
                    <a:pt x="22778" y="759"/>
                    <a:pt x="26326" y="594"/>
                    <a:pt x="29462" y="16"/>
                  </a:cubicBezTo>
                  <a:cubicBezTo>
                    <a:pt x="30287" y="-149"/>
                    <a:pt x="31773" y="1006"/>
                    <a:pt x="32021" y="1831"/>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8" name="フリーフォーム: 図形 37">
              <a:extLst>
                <a:ext uri="{FF2B5EF4-FFF2-40B4-BE49-F238E27FC236}">
                  <a16:creationId xmlns:a16="http://schemas.microsoft.com/office/drawing/2014/main" id="{E0D8C26E-5124-D710-15F5-6978295BB873}"/>
                </a:ext>
              </a:extLst>
            </p:cNvPr>
            <p:cNvSpPr/>
            <p:nvPr/>
          </p:nvSpPr>
          <p:spPr>
            <a:xfrm>
              <a:off x="8076814" y="1082472"/>
              <a:ext cx="17825" cy="9779"/>
            </a:xfrm>
            <a:custGeom>
              <a:avLst/>
              <a:gdLst>
                <a:gd name="connsiteX0" fmla="*/ 16258 w 17825"/>
                <a:gd name="connsiteY0" fmla="*/ 5895 h 9779"/>
                <a:gd name="connsiteX1" fmla="*/ 17826 w 17825"/>
                <a:gd name="connsiteY1" fmla="*/ 8453 h 9779"/>
                <a:gd name="connsiteX2" fmla="*/ 14937 w 17825"/>
                <a:gd name="connsiteY2" fmla="*/ 9774 h 9779"/>
                <a:gd name="connsiteX3" fmla="*/ 578 w 17825"/>
                <a:gd name="connsiteY3" fmla="*/ 7133 h 9779"/>
                <a:gd name="connsiteX4" fmla="*/ 0 w 17825"/>
                <a:gd name="connsiteY4" fmla="*/ 1851 h 9779"/>
                <a:gd name="connsiteX5" fmla="*/ 5364 w 17825"/>
                <a:gd name="connsiteY5" fmla="*/ 118 h 9779"/>
                <a:gd name="connsiteX6" fmla="*/ 16258 w 17825"/>
                <a:gd name="connsiteY6" fmla="*/ 5978 h 9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25" h="9779">
                  <a:moveTo>
                    <a:pt x="16258" y="5895"/>
                  </a:moveTo>
                  <a:cubicBezTo>
                    <a:pt x="17001" y="6308"/>
                    <a:pt x="17330" y="7546"/>
                    <a:pt x="17826" y="8453"/>
                  </a:cubicBezTo>
                  <a:cubicBezTo>
                    <a:pt x="16835" y="8949"/>
                    <a:pt x="15845" y="9856"/>
                    <a:pt x="14937" y="9774"/>
                  </a:cubicBezTo>
                  <a:cubicBezTo>
                    <a:pt x="10151" y="9114"/>
                    <a:pt x="5281" y="8371"/>
                    <a:pt x="578" y="7133"/>
                  </a:cubicBezTo>
                  <a:cubicBezTo>
                    <a:pt x="0" y="6968"/>
                    <a:pt x="165" y="3667"/>
                    <a:pt x="0" y="1851"/>
                  </a:cubicBezTo>
                  <a:cubicBezTo>
                    <a:pt x="2146" y="778"/>
                    <a:pt x="4044" y="-377"/>
                    <a:pt x="5364" y="118"/>
                  </a:cubicBezTo>
                  <a:cubicBezTo>
                    <a:pt x="9160" y="1686"/>
                    <a:pt x="12709" y="3832"/>
                    <a:pt x="16258" y="5978"/>
                  </a:cubicBezTo>
                  <a:close/>
                </a:path>
              </a:pathLst>
            </a:custGeom>
            <a:solidFill>
              <a:srgbClr val="F7F8F8"/>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9" name="フリーフォーム: 図形 38">
              <a:extLst>
                <a:ext uri="{FF2B5EF4-FFF2-40B4-BE49-F238E27FC236}">
                  <a16:creationId xmlns:a16="http://schemas.microsoft.com/office/drawing/2014/main" id="{79F71A9F-E5E2-C417-A5A4-93506C0C297C}"/>
                </a:ext>
              </a:extLst>
            </p:cNvPr>
            <p:cNvSpPr/>
            <p:nvPr/>
          </p:nvSpPr>
          <p:spPr>
            <a:xfrm>
              <a:off x="7983311" y="754471"/>
              <a:ext cx="88963" cy="8859"/>
            </a:xfrm>
            <a:custGeom>
              <a:avLst/>
              <a:gdLst>
                <a:gd name="connsiteX0" fmla="*/ 88964 w 88963"/>
                <a:gd name="connsiteY0" fmla="*/ 2302 h 8859"/>
                <a:gd name="connsiteX1" fmla="*/ 85828 w 88963"/>
                <a:gd name="connsiteY1" fmla="*/ 5108 h 8859"/>
                <a:gd name="connsiteX2" fmla="*/ 76998 w 88963"/>
                <a:gd name="connsiteY2" fmla="*/ 7336 h 8859"/>
                <a:gd name="connsiteX3" fmla="*/ 59832 w 88963"/>
                <a:gd name="connsiteY3" fmla="*/ 8574 h 8859"/>
                <a:gd name="connsiteX4" fmla="*/ 35734 w 88963"/>
                <a:gd name="connsiteY4" fmla="*/ 8574 h 8859"/>
                <a:gd name="connsiteX5" fmla="*/ 4126 w 88963"/>
                <a:gd name="connsiteY5" fmla="*/ 4860 h 8859"/>
                <a:gd name="connsiteX6" fmla="*/ 0 w 88963"/>
                <a:gd name="connsiteY6" fmla="*/ 1724 h 8859"/>
                <a:gd name="connsiteX7" fmla="*/ 4456 w 88963"/>
                <a:gd name="connsiteY7" fmla="*/ 73 h 8859"/>
                <a:gd name="connsiteX8" fmla="*/ 27812 w 88963"/>
                <a:gd name="connsiteY8" fmla="*/ 73 h 8859"/>
                <a:gd name="connsiteX9" fmla="*/ 72872 w 88963"/>
                <a:gd name="connsiteY9" fmla="*/ 1229 h 8859"/>
                <a:gd name="connsiteX10" fmla="*/ 84920 w 88963"/>
                <a:gd name="connsiteY10" fmla="*/ 156 h 8859"/>
                <a:gd name="connsiteX11" fmla="*/ 88882 w 88963"/>
                <a:gd name="connsiteY11" fmla="*/ 2384 h 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63" h="8859">
                  <a:moveTo>
                    <a:pt x="88964" y="2302"/>
                  </a:moveTo>
                  <a:cubicBezTo>
                    <a:pt x="87974" y="3292"/>
                    <a:pt x="87066" y="4612"/>
                    <a:pt x="85828" y="5108"/>
                  </a:cubicBezTo>
                  <a:cubicBezTo>
                    <a:pt x="82940" y="6098"/>
                    <a:pt x="79969" y="7006"/>
                    <a:pt x="76998" y="7336"/>
                  </a:cubicBezTo>
                  <a:cubicBezTo>
                    <a:pt x="71304" y="7996"/>
                    <a:pt x="65527" y="8491"/>
                    <a:pt x="59832" y="8574"/>
                  </a:cubicBezTo>
                  <a:cubicBezTo>
                    <a:pt x="51827" y="8821"/>
                    <a:pt x="43739" y="9069"/>
                    <a:pt x="35734" y="8574"/>
                  </a:cubicBezTo>
                  <a:cubicBezTo>
                    <a:pt x="25171" y="7831"/>
                    <a:pt x="14607" y="6263"/>
                    <a:pt x="4126" y="4860"/>
                  </a:cubicBezTo>
                  <a:cubicBezTo>
                    <a:pt x="2641" y="4612"/>
                    <a:pt x="1403" y="2797"/>
                    <a:pt x="0" y="1724"/>
                  </a:cubicBezTo>
                  <a:cubicBezTo>
                    <a:pt x="1485" y="1146"/>
                    <a:pt x="2971" y="156"/>
                    <a:pt x="4456" y="73"/>
                  </a:cubicBezTo>
                  <a:cubicBezTo>
                    <a:pt x="12214" y="-92"/>
                    <a:pt x="20054" y="73"/>
                    <a:pt x="27812" y="73"/>
                  </a:cubicBezTo>
                  <a:cubicBezTo>
                    <a:pt x="43574" y="486"/>
                    <a:pt x="58264" y="981"/>
                    <a:pt x="72872" y="1229"/>
                  </a:cubicBezTo>
                  <a:cubicBezTo>
                    <a:pt x="76915" y="1229"/>
                    <a:pt x="80876" y="238"/>
                    <a:pt x="84920" y="156"/>
                  </a:cubicBezTo>
                  <a:cubicBezTo>
                    <a:pt x="86241" y="156"/>
                    <a:pt x="87561" y="1559"/>
                    <a:pt x="88882" y="2384"/>
                  </a:cubicBezTo>
                  <a:close/>
                </a:path>
              </a:pathLst>
            </a:custGeom>
            <a:solidFill>
              <a:srgbClr val="F7F8F8"/>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0" name="フリーフォーム: 図形 39">
              <a:extLst>
                <a:ext uri="{FF2B5EF4-FFF2-40B4-BE49-F238E27FC236}">
                  <a16:creationId xmlns:a16="http://schemas.microsoft.com/office/drawing/2014/main" id="{C89E4E9F-6F92-97B3-8C94-DED0F3B5FA87}"/>
                </a:ext>
              </a:extLst>
            </p:cNvPr>
            <p:cNvSpPr/>
            <p:nvPr/>
          </p:nvSpPr>
          <p:spPr>
            <a:xfrm>
              <a:off x="7953188" y="1073872"/>
              <a:ext cx="109763" cy="23611"/>
            </a:xfrm>
            <a:custGeom>
              <a:avLst/>
              <a:gdLst>
                <a:gd name="connsiteX0" fmla="*/ 106048 w 109763"/>
                <a:gd name="connsiteY0" fmla="*/ 3766 h 23611"/>
                <a:gd name="connsiteX1" fmla="*/ 109761 w 109763"/>
                <a:gd name="connsiteY1" fmla="*/ 7810 h 23611"/>
                <a:gd name="connsiteX2" fmla="*/ 106625 w 109763"/>
                <a:gd name="connsiteY2" fmla="*/ 14495 h 23611"/>
                <a:gd name="connsiteX3" fmla="*/ 93421 w 109763"/>
                <a:gd name="connsiteY3" fmla="*/ 17135 h 23611"/>
                <a:gd name="connsiteX4" fmla="*/ 51662 w 109763"/>
                <a:gd name="connsiteY4" fmla="*/ 18621 h 23611"/>
                <a:gd name="connsiteX5" fmla="*/ 23438 w 109763"/>
                <a:gd name="connsiteY5" fmla="*/ 22170 h 23611"/>
                <a:gd name="connsiteX6" fmla="*/ 0 w 109763"/>
                <a:gd name="connsiteY6" fmla="*/ 23573 h 23611"/>
                <a:gd name="connsiteX7" fmla="*/ 0 w 109763"/>
                <a:gd name="connsiteY7" fmla="*/ 15072 h 23611"/>
                <a:gd name="connsiteX8" fmla="*/ 8501 w 109763"/>
                <a:gd name="connsiteY8" fmla="*/ 6324 h 23611"/>
                <a:gd name="connsiteX9" fmla="*/ 13864 w 109763"/>
                <a:gd name="connsiteY9" fmla="*/ 1373 h 23611"/>
                <a:gd name="connsiteX10" fmla="*/ 38458 w 109763"/>
                <a:gd name="connsiteY10" fmla="*/ 52 h 23611"/>
                <a:gd name="connsiteX11" fmla="*/ 78566 w 109763"/>
                <a:gd name="connsiteY11" fmla="*/ 2446 h 23611"/>
                <a:gd name="connsiteX12" fmla="*/ 106048 w 109763"/>
                <a:gd name="connsiteY12" fmla="*/ 3849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763" h="23611">
                  <a:moveTo>
                    <a:pt x="106048" y="3766"/>
                  </a:moveTo>
                  <a:cubicBezTo>
                    <a:pt x="107450" y="3931"/>
                    <a:pt x="109844" y="6572"/>
                    <a:pt x="109761" y="7810"/>
                  </a:cubicBezTo>
                  <a:cubicBezTo>
                    <a:pt x="109514" y="10203"/>
                    <a:pt x="108275" y="13834"/>
                    <a:pt x="106625" y="14495"/>
                  </a:cubicBezTo>
                  <a:cubicBezTo>
                    <a:pt x="102499" y="16145"/>
                    <a:pt x="97878" y="16970"/>
                    <a:pt x="93421" y="17135"/>
                  </a:cubicBezTo>
                  <a:cubicBezTo>
                    <a:pt x="79474" y="17796"/>
                    <a:pt x="65609" y="17713"/>
                    <a:pt x="51662" y="18621"/>
                  </a:cubicBezTo>
                  <a:cubicBezTo>
                    <a:pt x="42254" y="19199"/>
                    <a:pt x="32846" y="21344"/>
                    <a:pt x="23438" y="22170"/>
                  </a:cubicBezTo>
                  <a:cubicBezTo>
                    <a:pt x="15680" y="22830"/>
                    <a:pt x="7758" y="23820"/>
                    <a:pt x="0" y="23573"/>
                  </a:cubicBezTo>
                  <a:lnTo>
                    <a:pt x="0" y="15072"/>
                  </a:lnTo>
                  <a:cubicBezTo>
                    <a:pt x="3962" y="15072"/>
                    <a:pt x="6107" y="12349"/>
                    <a:pt x="8501" y="6324"/>
                  </a:cubicBezTo>
                  <a:cubicBezTo>
                    <a:pt x="9408" y="4179"/>
                    <a:pt x="11884" y="1538"/>
                    <a:pt x="13864" y="1373"/>
                  </a:cubicBezTo>
                  <a:cubicBezTo>
                    <a:pt x="22035" y="465"/>
                    <a:pt x="30288" y="-195"/>
                    <a:pt x="38458" y="52"/>
                  </a:cubicBezTo>
                  <a:cubicBezTo>
                    <a:pt x="51827" y="465"/>
                    <a:pt x="65197" y="1620"/>
                    <a:pt x="78566" y="2446"/>
                  </a:cubicBezTo>
                  <a:cubicBezTo>
                    <a:pt x="88469" y="2858"/>
                    <a:pt x="97300" y="3106"/>
                    <a:pt x="106048" y="384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1" name="フリーフォーム: 図形 40">
              <a:extLst>
                <a:ext uri="{FF2B5EF4-FFF2-40B4-BE49-F238E27FC236}">
                  <a16:creationId xmlns:a16="http://schemas.microsoft.com/office/drawing/2014/main" id="{67180529-6A90-CA0F-4E61-7F65E2E72E19}"/>
                </a:ext>
              </a:extLst>
            </p:cNvPr>
            <p:cNvSpPr/>
            <p:nvPr/>
          </p:nvSpPr>
          <p:spPr>
            <a:xfrm>
              <a:off x="7930800" y="566135"/>
              <a:ext cx="125611" cy="65619"/>
            </a:xfrm>
            <a:custGeom>
              <a:avLst/>
              <a:gdLst>
                <a:gd name="connsiteX0" fmla="*/ 122989 w 125611"/>
                <a:gd name="connsiteY0" fmla="*/ 34661 h 65619"/>
                <a:gd name="connsiteX1" fmla="*/ 123154 w 125611"/>
                <a:gd name="connsiteY1" fmla="*/ 43574 h 65619"/>
                <a:gd name="connsiteX2" fmla="*/ 114653 w 125611"/>
                <a:gd name="connsiteY2" fmla="*/ 52652 h 65619"/>
                <a:gd name="connsiteX3" fmla="*/ 109042 w 125611"/>
                <a:gd name="connsiteY3" fmla="*/ 53973 h 65619"/>
                <a:gd name="connsiteX4" fmla="*/ 77847 w 125611"/>
                <a:gd name="connsiteY4" fmla="*/ 54468 h 65619"/>
                <a:gd name="connsiteX5" fmla="*/ 50530 w 125611"/>
                <a:gd name="connsiteY5" fmla="*/ 59089 h 65619"/>
                <a:gd name="connsiteX6" fmla="*/ 22141 w 125611"/>
                <a:gd name="connsiteY6" fmla="*/ 64124 h 65619"/>
                <a:gd name="connsiteX7" fmla="*/ 15869 w 125611"/>
                <a:gd name="connsiteY7" fmla="*/ 65361 h 65619"/>
                <a:gd name="connsiteX8" fmla="*/ 3407 w 125611"/>
                <a:gd name="connsiteY8" fmla="*/ 57356 h 65619"/>
                <a:gd name="connsiteX9" fmla="*/ 1014 w 125611"/>
                <a:gd name="connsiteY9" fmla="*/ 23025 h 65619"/>
                <a:gd name="connsiteX10" fmla="*/ 24 w 125611"/>
                <a:gd name="connsiteY10" fmla="*/ 10481 h 65619"/>
                <a:gd name="connsiteX11" fmla="*/ 2582 w 125611"/>
                <a:gd name="connsiteY11" fmla="*/ 1403 h 65619"/>
                <a:gd name="connsiteX12" fmla="*/ 8441 w 125611"/>
                <a:gd name="connsiteY12" fmla="*/ 0 h 65619"/>
                <a:gd name="connsiteX13" fmla="*/ 12815 w 125611"/>
                <a:gd name="connsiteY13" fmla="*/ 495 h 65619"/>
                <a:gd name="connsiteX14" fmla="*/ 51190 w 125611"/>
                <a:gd name="connsiteY14" fmla="*/ 10563 h 65619"/>
                <a:gd name="connsiteX15" fmla="*/ 76939 w 125611"/>
                <a:gd name="connsiteY15" fmla="*/ 17991 h 65619"/>
                <a:gd name="connsiteX16" fmla="*/ 104833 w 125611"/>
                <a:gd name="connsiteY16" fmla="*/ 25666 h 65619"/>
                <a:gd name="connsiteX17" fmla="*/ 123071 w 125611"/>
                <a:gd name="connsiteY17" fmla="*/ 34661 h 65619"/>
                <a:gd name="connsiteX18" fmla="*/ 90721 w 125611"/>
                <a:gd name="connsiteY18" fmla="*/ 40273 h 65619"/>
                <a:gd name="connsiteX19" fmla="*/ 84449 w 125611"/>
                <a:gd name="connsiteY19" fmla="*/ 35487 h 65619"/>
                <a:gd name="connsiteX20" fmla="*/ 46651 w 125611"/>
                <a:gd name="connsiteY20" fmla="*/ 22365 h 65619"/>
                <a:gd name="connsiteX21" fmla="*/ 21315 w 125611"/>
                <a:gd name="connsiteY21" fmla="*/ 15680 h 65619"/>
                <a:gd name="connsiteX22" fmla="*/ 14796 w 125611"/>
                <a:gd name="connsiteY22" fmla="*/ 18073 h 65619"/>
                <a:gd name="connsiteX23" fmla="*/ 20573 w 125611"/>
                <a:gd name="connsiteY23" fmla="*/ 22777 h 65619"/>
                <a:gd name="connsiteX24" fmla="*/ 64477 w 125611"/>
                <a:gd name="connsiteY24" fmla="*/ 34084 h 65619"/>
                <a:gd name="connsiteX25" fmla="*/ 82385 w 125611"/>
                <a:gd name="connsiteY25" fmla="*/ 40933 h 65619"/>
                <a:gd name="connsiteX26" fmla="*/ 90803 w 125611"/>
                <a:gd name="connsiteY26" fmla="*/ 40273 h 65619"/>
                <a:gd name="connsiteX27" fmla="*/ 53501 w 125611"/>
                <a:gd name="connsiteY27" fmla="*/ 45307 h 65619"/>
                <a:gd name="connsiteX28" fmla="*/ 47972 w 125611"/>
                <a:gd name="connsiteY28" fmla="*/ 42832 h 65619"/>
                <a:gd name="connsiteX29" fmla="*/ 46568 w 125611"/>
                <a:gd name="connsiteY29" fmla="*/ 42089 h 65619"/>
                <a:gd name="connsiteX30" fmla="*/ 21563 w 125611"/>
                <a:gd name="connsiteY30" fmla="*/ 40686 h 65619"/>
                <a:gd name="connsiteX31" fmla="*/ 15126 w 125611"/>
                <a:gd name="connsiteY31" fmla="*/ 46545 h 65619"/>
                <a:gd name="connsiteX32" fmla="*/ 23296 w 125611"/>
                <a:gd name="connsiteY32" fmla="*/ 47783 h 65619"/>
                <a:gd name="connsiteX33" fmla="*/ 46899 w 125611"/>
                <a:gd name="connsiteY33" fmla="*/ 47618 h 65619"/>
                <a:gd name="connsiteX34" fmla="*/ 53584 w 125611"/>
                <a:gd name="connsiteY34" fmla="*/ 45225 h 65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611" h="65619">
                  <a:moveTo>
                    <a:pt x="122989" y="34661"/>
                  </a:moveTo>
                  <a:cubicBezTo>
                    <a:pt x="127280" y="37137"/>
                    <a:pt x="125547" y="40686"/>
                    <a:pt x="123154" y="43574"/>
                  </a:cubicBezTo>
                  <a:cubicBezTo>
                    <a:pt x="120513" y="46793"/>
                    <a:pt x="117789" y="49929"/>
                    <a:pt x="114653" y="52652"/>
                  </a:cubicBezTo>
                  <a:cubicBezTo>
                    <a:pt x="113250" y="53808"/>
                    <a:pt x="110527" y="54633"/>
                    <a:pt x="109042" y="53973"/>
                  </a:cubicBezTo>
                  <a:cubicBezTo>
                    <a:pt x="98478" y="48856"/>
                    <a:pt x="88162" y="53147"/>
                    <a:pt x="77847" y="54468"/>
                  </a:cubicBezTo>
                  <a:cubicBezTo>
                    <a:pt x="68686" y="55706"/>
                    <a:pt x="59608" y="57521"/>
                    <a:pt x="50530" y="59089"/>
                  </a:cubicBezTo>
                  <a:cubicBezTo>
                    <a:pt x="41039" y="60740"/>
                    <a:pt x="31549" y="62308"/>
                    <a:pt x="22141" y="64124"/>
                  </a:cubicBezTo>
                  <a:cubicBezTo>
                    <a:pt x="19995" y="64536"/>
                    <a:pt x="17932" y="64949"/>
                    <a:pt x="15869" y="65361"/>
                  </a:cubicBezTo>
                  <a:cubicBezTo>
                    <a:pt x="10174" y="66599"/>
                    <a:pt x="3902" y="63298"/>
                    <a:pt x="3407" y="57356"/>
                  </a:cubicBezTo>
                  <a:cubicBezTo>
                    <a:pt x="2417" y="46133"/>
                    <a:pt x="1839" y="34826"/>
                    <a:pt x="1014" y="23025"/>
                  </a:cubicBezTo>
                  <a:cubicBezTo>
                    <a:pt x="601" y="18404"/>
                    <a:pt x="-142" y="14442"/>
                    <a:pt x="24" y="10481"/>
                  </a:cubicBezTo>
                  <a:cubicBezTo>
                    <a:pt x="188" y="7262"/>
                    <a:pt x="683" y="2641"/>
                    <a:pt x="2582" y="1403"/>
                  </a:cubicBezTo>
                  <a:cubicBezTo>
                    <a:pt x="4150" y="413"/>
                    <a:pt x="6296" y="0"/>
                    <a:pt x="8441" y="0"/>
                  </a:cubicBezTo>
                  <a:cubicBezTo>
                    <a:pt x="9927" y="0"/>
                    <a:pt x="11412" y="165"/>
                    <a:pt x="12815" y="495"/>
                  </a:cubicBezTo>
                  <a:cubicBezTo>
                    <a:pt x="25689" y="3549"/>
                    <a:pt x="38481" y="7097"/>
                    <a:pt x="51190" y="10563"/>
                  </a:cubicBezTo>
                  <a:cubicBezTo>
                    <a:pt x="59773" y="12874"/>
                    <a:pt x="68273" y="15598"/>
                    <a:pt x="76939" y="17991"/>
                  </a:cubicBezTo>
                  <a:cubicBezTo>
                    <a:pt x="86264" y="20549"/>
                    <a:pt x="95755" y="22530"/>
                    <a:pt x="104833" y="25666"/>
                  </a:cubicBezTo>
                  <a:cubicBezTo>
                    <a:pt x="111187" y="27812"/>
                    <a:pt x="117212" y="31278"/>
                    <a:pt x="123071" y="34661"/>
                  </a:cubicBezTo>
                  <a:close/>
                  <a:moveTo>
                    <a:pt x="90721" y="40273"/>
                  </a:moveTo>
                  <a:cubicBezTo>
                    <a:pt x="88658" y="38623"/>
                    <a:pt x="86760" y="36312"/>
                    <a:pt x="84449" y="35487"/>
                  </a:cubicBezTo>
                  <a:cubicBezTo>
                    <a:pt x="71904" y="30865"/>
                    <a:pt x="59278" y="26409"/>
                    <a:pt x="46651" y="22365"/>
                  </a:cubicBezTo>
                  <a:cubicBezTo>
                    <a:pt x="38316" y="19641"/>
                    <a:pt x="29816" y="17496"/>
                    <a:pt x="21315" y="15680"/>
                  </a:cubicBezTo>
                  <a:cubicBezTo>
                    <a:pt x="19335" y="15267"/>
                    <a:pt x="16942" y="17248"/>
                    <a:pt x="14796" y="18073"/>
                  </a:cubicBezTo>
                  <a:cubicBezTo>
                    <a:pt x="16694" y="19724"/>
                    <a:pt x="18427" y="22200"/>
                    <a:pt x="20573" y="22777"/>
                  </a:cubicBezTo>
                  <a:cubicBezTo>
                    <a:pt x="34932" y="26574"/>
                    <a:pt x="49457" y="29957"/>
                    <a:pt x="64477" y="34084"/>
                  </a:cubicBezTo>
                  <a:cubicBezTo>
                    <a:pt x="70419" y="36394"/>
                    <a:pt x="76279" y="39118"/>
                    <a:pt x="82385" y="40933"/>
                  </a:cubicBezTo>
                  <a:cubicBezTo>
                    <a:pt x="84944" y="41676"/>
                    <a:pt x="87997" y="40521"/>
                    <a:pt x="90803" y="40273"/>
                  </a:cubicBezTo>
                  <a:close/>
                  <a:moveTo>
                    <a:pt x="53501" y="45307"/>
                  </a:moveTo>
                  <a:cubicBezTo>
                    <a:pt x="51686" y="44482"/>
                    <a:pt x="49787" y="43657"/>
                    <a:pt x="47972" y="42832"/>
                  </a:cubicBezTo>
                  <a:cubicBezTo>
                    <a:pt x="47477" y="42584"/>
                    <a:pt x="47064" y="42089"/>
                    <a:pt x="46568" y="42089"/>
                  </a:cubicBezTo>
                  <a:cubicBezTo>
                    <a:pt x="38234" y="41511"/>
                    <a:pt x="29898" y="40438"/>
                    <a:pt x="21563" y="40686"/>
                  </a:cubicBezTo>
                  <a:cubicBezTo>
                    <a:pt x="19252" y="40686"/>
                    <a:pt x="14878" y="44895"/>
                    <a:pt x="15126" y="46545"/>
                  </a:cubicBezTo>
                  <a:cubicBezTo>
                    <a:pt x="15869" y="51992"/>
                    <a:pt x="19747" y="46958"/>
                    <a:pt x="23296" y="47783"/>
                  </a:cubicBezTo>
                  <a:cubicBezTo>
                    <a:pt x="31136" y="47783"/>
                    <a:pt x="39059" y="47948"/>
                    <a:pt x="46899" y="47618"/>
                  </a:cubicBezTo>
                  <a:cubicBezTo>
                    <a:pt x="49127" y="47536"/>
                    <a:pt x="51355" y="46050"/>
                    <a:pt x="53584" y="45225"/>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2" name="フリーフォーム: 図形 41">
              <a:extLst>
                <a:ext uri="{FF2B5EF4-FFF2-40B4-BE49-F238E27FC236}">
                  <a16:creationId xmlns:a16="http://schemas.microsoft.com/office/drawing/2014/main" id="{1C2F55D0-5C77-2FE2-9332-3B0C1173930B}"/>
                </a:ext>
              </a:extLst>
            </p:cNvPr>
            <p:cNvSpPr/>
            <p:nvPr/>
          </p:nvSpPr>
          <p:spPr>
            <a:xfrm>
              <a:off x="7977562" y="673348"/>
              <a:ext cx="74275" cy="69997"/>
            </a:xfrm>
            <a:custGeom>
              <a:avLst/>
              <a:gdLst>
                <a:gd name="connsiteX0" fmla="*/ 74163 w 74275"/>
                <a:gd name="connsiteY0" fmla="*/ 62958 h 69997"/>
                <a:gd name="connsiteX1" fmla="*/ 68634 w 74275"/>
                <a:gd name="connsiteY1" fmla="*/ 69891 h 69997"/>
                <a:gd name="connsiteX2" fmla="*/ 50809 w 74275"/>
                <a:gd name="connsiteY2" fmla="*/ 68653 h 69997"/>
                <a:gd name="connsiteX3" fmla="*/ 31085 w 74275"/>
                <a:gd name="connsiteY3" fmla="*/ 69726 h 69997"/>
                <a:gd name="connsiteX4" fmla="*/ 7812 w 74275"/>
                <a:gd name="connsiteY4" fmla="*/ 67910 h 69997"/>
                <a:gd name="connsiteX5" fmla="*/ 1210 w 74275"/>
                <a:gd name="connsiteY5" fmla="*/ 55036 h 69997"/>
                <a:gd name="connsiteX6" fmla="*/ 54 w 74275"/>
                <a:gd name="connsiteY6" fmla="*/ 21447 h 69997"/>
                <a:gd name="connsiteX7" fmla="*/ 4263 w 74275"/>
                <a:gd name="connsiteY7" fmla="*/ 12287 h 69997"/>
                <a:gd name="connsiteX8" fmla="*/ 6574 w 74275"/>
                <a:gd name="connsiteY8" fmla="*/ 9563 h 69997"/>
                <a:gd name="connsiteX9" fmla="*/ 9545 w 74275"/>
                <a:gd name="connsiteY9" fmla="*/ 733 h 69997"/>
                <a:gd name="connsiteX10" fmla="*/ 24895 w 74275"/>
                <a:gd name="connsiteY10" fmla="*/ 320 h 69997"/>
                <a:gd name="connsiteX11" fmla="*/ 35871 w 74275"/>
                <a:gd name="connsiteY11" fmla="*/ 1476 h 69997"/>
                <a:gd name="connsiteX12" fmla="*/ 60299 w 74275"/>
                <a:gd name="connsiteY12" fmla="*/ 1476 h 69997"/>
                <a:gd name="connsiteX13" fmla="*/ 67149 w 74275"/>
                <a:gd name="connsiteY13" fmla="*/ 1641 h 69997"/>
                <a:gd name="connsiteX14" fmla="*/ 70615 w 74275"/>
                <a:gd name="connsiteY14" fmla="*/ 5519 h 69997"/>
                <a:gd name="connsiteX15" fmla="*/ 71936 w 74275"/>
                <a:gd name="connsiteY15" fmla="*/ 34156 h 69997"/>
                <a:gd name="connsiteX16" fmla="*/ 74163 w 74275"/>
                <a:gd name="connsiteY16" fmla="*/ 62958 h 6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275" h="69997">
                  <a:moveTo>
                    <a:pt x="74163" y="62958"/>
                  </a:moveTo>
                  <a:cubicBezTo>
                    <a:pt x="74576" y="67415"/>
                    <a:pt x="74081" y="70633"/>
                    <a:pt x="68634" y="69891"/>
                  </a:cubicBezTo>
                  <a:cubicBezTo>
                    <a:pt x="62775" y="69148"/>
                    <a:pt x="56750" y="68653"/>
                    <a:pt x="50809" y="68653"/>
                  </a:cubicBezTo>
                  <a:cubicBezTo>
                    <a:pt x="44206" y="68653"/>
                    <a:pt x="37687" y="69808"/>
                    <a:pt x="31085" y="69726"/>
                  </a:cubicBezTo>
                  <a:cubicBezTo>
                    <a:pt x="23327" y="69560"/>
                    <a:pt x="15569" y="68735"/>
                    <a:pt x="7812" y="67910"/>
                  </a:cubicBezTo>
                  <a:cubicBezTo>
                    <a:pt x="467" y="67085"/>
                    <a:pt x="1705" y="59657"/>
                    <a:pt x="1210" y="55036"/>
                  </a:cubicBezTo>
                  <a:cubicBezTo>
                    <a:pt x="54" y="43895"/>
                    <a:pt x="-111" y="32671"/>
                    <a:pt x="54" y="21447"/>
                  </a:cubicBezTo>
                  <a:cubicBezTo>
                    <a:pt x="54" y="18394"/>
                    <a:pt x="2695" y="15258"/>
                    <a:pt x="4263" y="12287"/>
                  </a:cubicBezTo>
                  <a:cubicBezTo>
                    <a:pt x="4841" y="11296"/>
                    <a:pt x="6161" y="10636"/>
                    <a:pt x="6574" y="9563"/>
                  </a:cubicBezTo>
                  <a:cubicBezTo>
                    <a:pt x="7729" y="6510"/>
                    <a:pt x="8059" y="1063"/>
                    <a:pt x="9545" y="733"/>
                  </a:cubicBezTo>
                  <a:cubicBezTo>
                    <a:pt x="14497" y="-422"/>
                    <a:pt x="19696" y="73"/>
                    <a:pt x="24895" y="320"/>
                  </a:cubicBezTo>
                  <a:cubicBezTo>
                    <a:pt x="28526" y="485"/>
                    <a:pt x="32157" y="1063"/>
                    <a:pt x="35871" y="1476"/>
                  </a:cubicBezTo>
                  <a:cubicBezTo>
                    <a:pt x="44371" y="1888"/>
                    <a:pt x="52377" y="1641"/>
                    <a:pt x="60299" y="1476"/>
                  </a:cubicBezTo>
                  <a:cubicBezTo>
                    <a:pt x="62610" y="1476"/>
                    <a:pt x="65003" y="980"/>
                    <a:pt x="67149" y="1641"/>
                  </a:cubicBezTo>
                  <a:cubicBezTo>
                    <a:pt x="68552" y="2053"/>
                    <a:pt x="70532" y="4034"/>
                    <a:pt x="70615" y="5519"/>
                  </a:cubicBezTo>
                  <a:cubicBezTo>
                    <a:pt x="71275" y="15010"/>
                    <a:pt x="71358" y="24583"/>
                    <a:pt x="71936" y="34156"/>
                  </a:cubicBezTo>
                  <a:cubicBezTo>
                    <a:pt x="72513" y="43729"/>
                    <a:pt x="73421" y="53303"/>
                    <a:pt x="74163" y="62958"/>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3" name="フリーフォーム: 図形 42">
              <a:extLst>
                <a:ext uri="{FF2B5EF4-FFF2-40B4-BE49-F238E27FC236}">
                  <a16:creationId xmlns:a16="http://schemas.microsoft.com/office/drawing/2014/main" id="{28F1A9C4-D906-47CF-5013-F1715DB82F04}"/>
                </a:ext>
              </a:extLst>
            </p:cNvPr>
            <p:cNvSpPr/>
            <p:nvPr/>
          </p:nvSpPr>
          <p:spPr>
            <a:xfrm>
              <a:off x="8014811" y="166768"/>
              <a:ext cx="32623" cy="24034"/>
            </a:xfrm>
            <a:custGeom>
              <a:avLst/>
              <a:gdLst>
                <a:gd name="connsiteX0" fmla="*/ 32623 w 32623"/>
                <a:gd name="connsiteY0" fmla="*/ 10748 h 24034"/>
                <a:gd name="connsiteX1" fmla="*/ 29404 w 32623"/>
                <a:gd name="connsiteY1" fmla="*/ 24034 h 24034"/>
                <a:gd name="connsiteX2" fmla="*/ 9598 w 32623"/>
                <a:gd name="connsiteY2" fmla="*/ 18505 h 24034"/>
                <a:gd name="connsiteX3" fmla="*/ 4729 w 32623"/>
                <a:gd name="connsiteY3" fmla="*/ 16442 h 24034"/>
                <a:gd name="connsiteX4" fmla="*/ 850 w 32623"/>
                <a:gd name="connsiteY4" fmla="*/ 3815 h 24034"/>
                <a:gd name="connsiteX5" fmla="*/ 11991 w 32623"/>
                <a:gd name="connsiteY5" fmla="*/ 1092 h 24034"/>
                <a:gd name="connsiteX6" fmla="*/ 32541 w 32623"/>
                <a:gd name="connsiteY6" fmla="*/ 10748 h 2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23" h="24034">
                  <a:moveTo>
                    <a:pt x="32623" y="10748"/>
                  </a:moveTo>
                  <a:lnTo>
                    <a:pt x="29404" y="24034"/>
                  </a:lnTo>
                  <a:cubicBezTo>
                    <a:pt x="23050" y="21311"/>
                    <a:pt x="16282" y="20073"/>
                    <a:pt x="9598" y="18505"/>
                  </a:cubicBezTo>
                  <a:cubicBezTo>
                    <a:pt x="7865" y="18093"/>
                    <a:pt x="6132" y="17515"/>
                    <a:pt x="4729" y="16442"/>
                  </a:cubicBezTo>
                  <a:cubicBezTo>
                    <a:pt x="850" y="13388"/>
                    <a:pt x="-1296" y="6704"/>
                    <a:pt x="850" y="3815"/>
                  </a:cubicBezTo>
                  <a:cubicBezTo>
                    <a:pt x="3739" y="19"/>
                    <a:pt x="7452" y="-1054"/>
                    <a:pt x="11991" y="1092"/>
                  </a:cubicBezTo>
                  <a:cubicBezTo>
                    <a:pt x="18841" y="4310"/>
                    <a:pt x="25691" y="7612"/>
                    <a:pt x="32541" y="1074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4" name="フリーフォーム: 図形 43">
              <a:extLst>
                <a:ext uri="{FF2B5EF4-FFF2-40B4-BE49-F238E27FC236}">
                  <a16:creationId xmlns:a16="http://schemas.microsoft.com/office/drawing/2014/main" id="{D6C80F4B-446D-9D07-20ED-AA036439B072}"/>
                </a:ext>
              </a:extLst>
            </p:cNvPr>
            <p:cNvSpPr/>
            <p:nvPr/>
          </p:nvSpPr>
          <p:spPr>
            <a:xfrm>
              <a:off x="7833599" y="305307"/>
              <a:ext cx="196312" cy="318154"/>
            </a:xfrm>
            <a:custGeom>
              <a:avLst/>
              <a:gdLst>
                <a:gd name="connsiteX0" fmla="*/ 193286 w 196312"/>
                <a:gd name="connsiteY0" fmla="*/ 538 h 318154"/>
                <a:gd name="connsiteX1" fmla="*/ 196257 w 196312"/>
                <a:gd name="connsiteY1" fmla="*/ 5572 h 318154"/>
                <a:gd name="connsiteX2" fmla="*/ 188499 w 196312"/>
                <a:gd name="connsiteY2" fmla="*/ 13907 h 318154"/>
                <a:gd name="connsiteX3" fmla="*/ 150619 w 196312"/>
                <a:gd name="connsiteY3" fmla="*/ 23811 h 318154"/>
                <a:gd name="connsiteX4" fmla="*/ 120992 w 196312"/>
                <a:gd name="connsiteY4" fmla="*/ 31733 h 318154"/>
                <a:gd name="connsiteX5" fmla="*/ 101598 w 196312"/>
                <a:gd name="connsiteY5" fmla="*/ 52860 h 318154"/>
                <a:gd name="connsiteX6" fmla="*/ 90705 w 196312"/>
                <a:gd name="connsiteY6" fmla="*/ 70356 h 318154"/>
                <a:gd name="connsiteX7" fmla="*/ 82122 w 196312"/>
                <a:gd name="connsiteY7" fmla="*/ 87026 h 318154"/>
                <a:gd name="connsiteX8" fmla="*/ 74117 w 196312"/>
                <a:gd name="connsiteY8" fmla="*/ 102046 h 318154"/>
                <a:gd name="connsiteX9" fmla="*/ 61655 w 196312"/>
                <a:gd name="connsiteY9" fmla="*/ 128125 h 318154"/>
                <a:gd name="connsiteX10" fmla="*/ 47048 w 196312"/>
                <a:gd name="connsiteY10" fmla="*/ 165014 h 318154"/>
                <a:gd name="connsiteX11" fmla="*/ 37805 w 196312"/>
                <a:gd name="connsiteY11" fmla="*/ 191258 h 318154"/>
                <a:gd name="connsiteX12" fmla="*/ 37805 w 196312"/>
                <a:gd name="connsiteY12" fmla="*/ 195384 h 318154"/>
                <a:gd name="connsiteX13" fmla="*/ 39785 w 196312"/>
                <a:gd name="connsiteY13" fmla="*/ 192578 h 318154"/>
                <a:gd name="connsiteX14" fmla="*/ 61490 w 196312"/>
                <a:gd name="connsiteY14" fmla="*/ 150820 h 318154"/>
                <a:gd name="connsiteX15" fmla="*/ 86496 w 196312"/>
                <a:gd name="connsiteY15" fmla="*/ 104275 h 318154"/>
                <a:gd name="connsiteX16" fmla="*/ 96812 w 196312"/>
                <a:gd name="connsiteY16" fmla="*/ 81002 h 318154"/>
                <a:gd name="connsiteX17" fmla="*/ 105147 w 196312"/>
                <a:gd name="connsiteY17" fmla="*/ 60535 h 318154"/>
                <a:gd name="connsiteX18" fmla="*/ 117361 w 196312"/>
                <a:gd name="connsiteY18" fmla="*/ 58307 h 318154"/>
                <a:gd name="connsiteX19" fmla="*/ 115628 w 196312"/>
                <a:gd name="connsiteY19" fmla="*/ 67632 h 318154"/>
                <a:gd name="connsiteX20" fmla="*/ 104982 w 196312"/>
                <a:gd name="connsiteY20" fmla="*/ 81497 h 318154"/>
                <a:gd name="connsiteX21" fmla="*/ 93098 w 196312"/>
                <a:gd name="connsiteY21" fmla="*/ 104687 h 318154"/>
                <a:gd name="connsiteX22" fmla="*/ 77418 w 196312"/>
                <a:gd name="connsiteY22" fmla="*/ 136130 h 318154"/>
                <a:gd name="connsiteX23" fmla="*/ 48368 w 196312"/>
                <a:gd name="connsiteY23" fmla="*/ 191341 h 318154"/>
                <a:gd name="connsiteX24" fmla="*/ 36732 w 196312"/>
                <a:gd name="connsiteY24" fmla="*/ 218492 h 318154"/>
                <a:gd name="connsiteX25" fmla="*/ 24601 w 196312"/>
                <a:gd name="connsiteY25" fmla="*/ 251503 h 318154"/>
                <a:gd name="connsiteX26" fmla="*/ 15522 w 196312"/>
                <a:gd name="connsiteY26" fmla="*/ 297223 h 318154"/>
                <a:gd name="connsiteX27" fmla="*/ 10159 w 196312"/>
                <a:gd name="connsiteY27" fmla="*/ 315214 h 318154"/>
                <a:gd name="connsiteX28" fmla="*/ 4629 w 196312"/>
                <a:gd name="connsiteY28" fmla="*/ 318020 h 318154"/>
                <a:gd name="connsiteX29" fmla="*/ 7 w 196312"/>
                <a:gd name="connsiteY29" fmla="*/ 310592 h 318154"/>
                <a:gd name="connsiteX30" fmla="*/ 4464 w 196312"/>
                <a:gd name="connsiteY30" fmla="*/ 280965 h 318154"/>
                <a:gd name="connsiteX31" fmla="*/ 28809 w 196312"/>
                <a:gd name="connsiteY31" fmla="*/ 200666 h 318154"/>
                <a:gd name="connsiteX32" fmla="*/ 31945 w 196312"/>
                <a:gd name="connsiteY32" fmla="*/ 187379 h 318154"/>
                <a:gd name="connsiteX33" fmla="*/ 52082 w 196312"/>
                <a:gd name="connsiteY33" fmla="*/ 132086 h 318154"/>
                <a:gd name="connsiteX34" fmla="*/ 67514 w 196312"/>
                <a:gd name="connsiteY34" fmla="*/ 94289 h 318154"/>
                <a:gd name="connsiteX35" fmla="*/ 82287 w 196312"/>
                <a:gd name="connsiteY35" fmla="*/ 66725 h 318154"/>
                <a:gd name="connsiteX36" fmla="*/ 102506 w 196312"/>
                <a:gd name="connsiteY36" fmla="*/ 26204 h 318154"/>
                <a:gd name="connsiteX37" fmla="*/ 120167 w 196312"/>
                <a:gd name="connsiteY37" fmla="*/ 17621 h 318154"/>
                <a:gd name="connsiteX38" fmla="*/ 132794 w 196312"/>
                <a:gd name="connsiteY38" fmla="*/ 15558 h 318154"/>
                <a:gd name="connsiteX39" fmla="*/ 161183 w 196312"/>
                <a:gd name="connsiteY39" fmla="*/ 10441 h 318154"/>
                <a:gd name="connsiteX40" fmla="*/ 185446 w 196312"/>
                <a:gd name="connsiteY40" fmla="*/ 703 h 318154"/>
                <a:gd name="connsiteX41" fmla="*/ 193038 w 196312"/>
                <a:gd name="connsiteY41" fmla="*/ 538 h 31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6312" h="318154">
                  <a:moveTo>
                    <a:pt x="193286" y="538"/>
                  </a:moveTo>
                  <a:cubicBezTo>
                    <a:pt x="194689" y="1033"/>
                    <a:pt x="196670" y="4912"/>
                    <a:pt x="196257" y="5572"/>
                  </a:cubicBezTo>
                  <a:cubicBezTo>
                    <a:pt x="194111" y="8791"/>
                    <a:pt x="191635" y="12917"/>
                    <a:pt x="188499" y="13907"/>
                  </a:cubicBezTo>
                  <a:cubicBezTo>
                    <a:pt x="176038" y="17869"/>
                    <a:pt x="163411" y="21830"/>
                    <a:pt x="150619" y="23811"/>
                  </a:cubicBezTo>
                  <a:cubicBezTo>
                    <a:pt x="140386" y="25379"/>
                    <a:pt x="130400" y="27359"/>
                    <a:pt x="120992" y="31733"/>
                  </a:cubicBezTo>
                  <a:cubicBezTo>
                    <a:pt x="111997" y="35860"/>
                    <a:pt x="106797" y="44360"/>
                    <a:pt x="101598" y="52860"/>
                  </a:cubicBezTo>
                  <a:cubicBezTo>
                    <a:pt x="97967" y="58720"/>
                    <a:pt x="94088" y="64331"/>
                    <a:pt x="90705" y="70356"/>
                  </a:cubicBezTo>
                  <a:cubicBezTo>
                    <a:pt x="87651" y="75720"/>
                    <a:pt x="85010" y="81497"/>
                    <a:pt x="82122" y="87026"/>
                  </a:cubicBezTo>
                  <a:cubicBezTo>
                    <a:pt x="79481" y="92061"/>
                    <a:pt x="76593" y="96930"/>
                    <a:pt x="74117" y="102046"/>
                  </a:cubicBezTo>
                  <a:cubicBezTo>
                    <a:pt x="69825" y="110629"/>
                    <a:pt x="65451" y="119212"/>
                    <a:pt x="61655" y="128125"/>
                  </a:cubicBezTo>
                  <a:cubicBezTo>
                    <a:pt x="56539" y="140256"/>
                    <a:pt x="51752" y="152635"/>
                    <a:pt x="47048" y="165014"/>
                  </a:cubicBezTo>
                  <a:cubicBezTo>
                    <a:pt x="43747" y="173680"/>
                    <a:pt x="40776" y="182510"/>
                    <a:pt x="37805" y="191258"/>
                  </a:cubicBezTo>
                  <a:cubicBezTo>
                    <a:pt x="37392" y="192496"/>
                    <a:pt x="37805" y="193981"/>
                    <a:pt x="37805" y="195384"/>
                  </a:cubicBezTo>
                  <a:cubicBezTo>
                    <a:pt x="38465" y="194477"/>
                    <a:pt x="39290" y="193569"/>
                    <a:pt x="39785" y="192578"/>
                  </a:cubicBezTo>
                  <a:cubicBezTo>
                    <a:pt x="47048" y="178631"/>
                    <a:pt x="54145" y="164684"/>
                    <a:pt x="61490" y="150820"/>
                  </a:cubicBezTo>
                  <a:cubicBezTo>
                    <a:pt x="69743" y="135305"/>
                    <a:pt x="78408" y="119955"/>
                    <a:pt x="86496" y="104275"/>
                  </a:cubicBezTo>
                  <a:cubicBezTo>
                    <a:pt x="90375" y="96765"/>
                    <a:pt x="93511" y="88842"/>
                    <a:pt x="96812" y="81002"/>
                  </a:cubicBezTo>
                  <a:cubicBezTo>
                    <a:pt x="99700" y="74235"/>
                    <a:pt x="102176" y="67302"/>
                    <a:pt x="105147" y="60535"/>
                  </a:cubicBezTo>
                  <a:cubicBezTo>
                    <a:pt x="107623" y="54841"/>
                    <a:pt x="113977" y="53850"/>
                    <a:pt x="117361" y="58307"/>
                  </a:cubicBezTo>
                  <a:cubicBezTo>
                    <a:pt x="120332" y="62186"/>
                    <a:pt x="117361" y="64992"/>
                    <a:pt x="115628" y="67632"/>
                  </a:cubicBezTo>
                  <a:cubicBezTo>
                    <a:pt x="112327" y="72419"/>
                    <a:pt x="107953" y="76463"/>
                    <a:pt x="104982" y="81497"/>
                  </a:cubicBezTo>
                  <a:cubicBezTo>
                    <a:pt x="100608" y="88924"/>
                    <a:pt x="96977" y="96930"/>
                    <a:pt x="93098" y="104687"/>
                  </a:cubicBezTo>
                  <a:cubicBezTo>
                    <a:pt x="87899" y="115168"/>
                    <a:pt x="82782" y="125732"/>
                    <a:pt x="77418" y="136130"/>
                  </a:cubicBezTo>
                  <a:cubicBezTo>
                    <a:pt x="67927" y="154616"/>
                    <a:pt x="59014" y="173597"/>
                    <a:pt x="48368" y="191341"/>
                  </a:cubicBezTo>
                  <a:cubicBezTo>
                    <a:pt x="43169" y="200006"/>
                    <a:pt x="40528" y="209414"/>
                    <a:pt x="36732" y="218492"/>
                  </a:cubicBezTo>
                  <a:cubicBezTo>
                    <a:pt x="32110" y="229220"/>
                    <a:pt x="27984" y="240279"/>
                    <a:pt x="24601" y="251503"/>
                  </a:cubicBezTo>
                  <a:cubicBezTo>
                    <a:pt x="20144" y="266358"/>
                    <a:pt x="16843" y="281543"/>
                    <a:pt x="15522" y="297223"/>
                  </a:cubicBezTo>
                  <a:cubicBezTo>
                    <a:pt x="15027" y="303330"/>
                    <a:pt x="12469" y="309437"/>
                    <a:pt x="10159" y="315214"/>
                  </a:cubicBezTo>
                  <a:cubicBezTo>
                    <a:pt x="9498" y="316782"/>
                    <a:pt x="5454" y="318680"/>
                    <a:pt x="4629" y="318020"/>
                  </a:cubicBezTo>
                  <a:cubicBezTo>
                    <a:pt x="2483" y="316204"/>
                    <a:pt x="-157" y="312985"/>
                    <a:pt x="7" y="310592"/>
                  </a:cubicBezTo>
                  <a:cubicBezTo>
                    <a:pt x="915" y="300606"/>
                    <a:pt x="1823" y="290456"/>
                    <a:pt x="4464" y="280965"/>
                  </a:cubicBezTo>
                  <a:cubicBezTo>
                    <a:pt x="12139" y="254061"/>
                    <a:pt x="20722" y="227405"/>
                    <a:pt x="28809" y="200666"/>
                  </a:cubicBezTo>
                  <a:cubicBezTo>
                    <a:pt x="30047" y="196457"/>
                    <a:pt x="30708" y="192001"/>
                    <a:pt x="31945" y="187379"/>
                  </a:cubicBezTo>
                  <a:cubicBezTo>
                    <a:pt x="38795" y="168728"/>
                    <a:pt x="45233" y="150325"/>
                    <a:pt x="52082" y="132086"/>
                  </a:cubicBezTo>
                  <a:cubicBezTo>
                    <a:pt x="56869" y="119294"/>
                    <a:pt x="61820" y="106668"/>
                    <a:pt x="67514" y="94289"/>
                  </a:cubicBezTo>
                  <a:cubicBezTo>
                    <a:pt x="71889" y="84798"/>
                    <a:pt x="77500" y="76050"/>
                    <a:pt x="82287" y="66725"/>
                  </a:cubicBezTo>
                  <a:cubicBezTo>
                    <a:pt x="89136" y="53273"/>
                    <a:pt x="95739" y="39656"/>
                    <a:pt x="102506" y="26204"/>
                  </a:cubicBezTo>
                  <a:cubicBezTo>
                    <a:pt x="106385" y="18611"/>
                    <a:pt x="111502" y="14980"/>
                    <a:pt x="120167" y="17621"/>
                  </a:cubicBezTo>
                  <a:cubicBezTo>
                    <a:pt x="123881" y="18776"/>
                    <a:pt x="128585" y="16301"/>
                    <a:pt x="132794" y="15558"/>
                  </a:cubicBezTo>
                  <a:cubicBezTo>
                    <a:pt x="142284" y="13907"/>
                    <a:pt x="151940" y="13000"/>
                    <a:pt x="161183" y="10441"/>
                  </a:cubicBezTo>
                  <a:cubicBezTo>
                    <a:pt x="169518" y="8130"/>
                    <a:pt x="177276" y="3757"/>
                    <a:pt x="185446" y="703"/>
                  </a:cubicBezTo>
                  <a:cubicBezTo>
                    <a:pt x="187756" y="-205"/>
                    <a:pt x="190727" y="-205"/>
                    <a:pt x="193038" y="53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5" name="フリーフォーム: 図形 44">
              <a:extLst>
                <a:ext uri="{FF2B5EF4-FFF2-40B4-BE49-F238E27FC236}">
                  <a16:creationId xmlns:a16="http://schemas.microsoft.com/office/drawing/2014/main" id="{5F59C23C-DEB4-A96F-9DC3-2E18A3806B85}"/>
                </a:ext>
              </a:extLst>
            </p:cNvPr>
            <p:cNvSpPr/>
            <p:nvPr/>
          </p:nvSpPr>
          <p:spPr>
            <a:xfrm>
              <a:off x="7915226" y="1031315"/>
              <a:ext cx="82692" cy="34922"/>
            </a:xfrm>
            <a:custGeom>
              <a:avLst/>
              <a:gdLst>
                <a:gd name="connsiteX0" fmla="*/ 82527 w 82692"/>
                <a:gd name="connsiteY0" fmla="*/ 21647 h 34922"/>
                <a:gd name="connsiteX1" fmla="*/ 82692 w 82692"/>
                <a:gd name="connsiteY1" fmla="*/ 30890 h 34922"/>
                <a:gd name="connsiteX2" fmla="*/ 73862 w 82692"/>
                <a:gd name="connsiteY2" fmla="*/ 31138 h 34922"/>
                <a:gd name="connsiteX3" fmla="*/ 65774 w 82692"/>
                <a:gd name="connsiteY3" fmla="*/ 30065 h 34922"/>
                <a:gd name="connsiteX4" fmla="*/ 39530 w 82692"/>
                <a:gd name="connsiteY4" fmla="*/ 33119 h 34922"/>
                <a:gd name="connsiteX5" fmla="*/ 14855 w 82692"/>
                <a:gd name="connsiteY5" fmla="*/ 23876 h 34922"/>
                <a:gd name="connsiteX6" fmla="*/ 1238 w 82692"/>
                <a:gd name="connsiteY6" fmla="*/ 5142 h 34922"/>
                <a:gd name="connsiteX7" fmla="*/ 0 w 82692"/>
                <a:gd name="connsiteY7" fmla="*/ 108 h 34922"/>
                <a:gd name="connsiteX8" fmla="*/ 4787 w 82692"/>
                <a:gd name="connsiteY8" fmla="*/ 273 h 34922"/>
                <a:gd name="connsiteX9" fmla="*/ 44317 w 82692"/>
                <a:gd name="connsiteY9" fmla="*/ 13477 h 34922"/>
                <a:gd name="connsiteX10" fmla="*/ 70808 w 82692"/>
                <a:gd name="connsiteY10" fmla="*/ 18924 h 34922"/>
                <a:gd name="connsiteX11" fmla="*/ 78978 w 82692"/>
                <a:gd name="connsiteY11" fmla="*/ 21400 h 34922"/>
                <a:gd name="connsiteX12" fmla="*/ 82527 w 82692"/>
                <a:gd name="connsiteY12" fmla="*/ 21730 h 34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692" h="34922">
                  <a:moveTo>
                    <a:pt x="82527" y="21647"/>
                  </a:moveTo>
                  <a:lnTo>
                    <a:pt x="82692" y="30890"/>
                  </a:lnTo>
                  <a:cubicBezTo>
                    <a:pt x="79721" y="30973"/>
                    <a:pt x="76833" y="31055"/>
                    <a:pt x="73862" y="31138"/>
                  </a:cubicBezTo>
                  <a:cubicBezTo>
                    <a:pt x="71138" y="31138"/>
                    <a:pt x="68415" y="29900"/>
                    <a:pt x="65774" y="30065"/>
                  </a:cubicBezTo>
                  <a:cubicBezTo>
                    <a:pt x="57026" y="30808"/>
                    <a:pt x="48031" y="30973"/>
                    <a:pt x="39530" y="33119"/>
                  </a:cubicBezTo>
                  <a:cubicBezTo>
                    <a:pt x="25914" y="36502"/>
                    <a:pt x="23355" y="36007"/>
                    <a:pt x="14855" y="23876"/>
                  </a:cubicBezTo>
                  <a:cubicBezTo>
                    <a:pt x="10398" y="17521"/>
                    <a:pt x="5612" y="11497"/>
                    <a:pt x="1238" y="5142"/>
                  </a:cubicBezTo>
                  <a:cubicBezTo>
                    <a:pt x="330" y="3904"/>
                    <a:pt x="413" y="1841"/>
                    <a:pt x="0" y="108"/>
                  </a:cubicBezTo>
                  <a:cubicBezTo>
                    <a:pt x="1568" y="108"/>
                    <a:pt x="3301" y="-222"/>
                    <a:pt x="4787" y="273"/>
                  </a:cubicBezTo>
                  <a:cubicBezTo>
                    <a:pt x="17991" y="4647"/>
                    <a:pt x="31030" y="9598"/>
                    <a:pt x="44317" y="13477"/>
                  </a:cubicBezTo>
                  <a:cubicBezTo>
                    <a:pt x="52982" y="16036"/>
                    <a:pt x="61978" y="17026"/>
                    <a:pt x="70808" y="18924"/>
                  </a:cubicBezTo>
                  <a:cubicBezTo>
                    <a:pt x="73531" y="19502"/>
                    <a:pt x="76172" y="20987"/>
                    <a:pt x="78978" y="21400"/>
                  </a:cubicBezTo>
                  <a:cubicBezTo>
                    <a:pt x="80051" y="21565"/>
                    <a:pt x="81289" y="21730"/>
                    <a:pt x="82527" y="2173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6" name="フリーフォーム: 図形 45">
              <a:extLst>
                <a:ext uri="{FF2B5EF4-FFF2-40B4-BE49-F238E27FC236}">
                  <a16:creationId xmlns:a16="http://schemas.microsoft.com/office/drawing/2014/main" id="{D8A02459-A144-FD22-AB91-5A4751E87F73}"/>
                </a:ext>
              </a:extLst>
            </p:cNvPr>
            <p:cNvSpPr/>
            <p:nvPr/>
          </p:nvSpPr>
          <p:spPr>
            <a:xfrm>
              <a:off x="7909970" y="555732"/>
              <a:ext cx="43548" cy="114268"/>
            </a:xfrm>
            <a:custGeom>
              <a:avLst/>
              <a:gdLst>
                <a:gd name="connsiteX0" fmla="*/ 42889 w 43548"/>
                <a:gd name="connsiteY0" fmla="*/ 74527 h 114268"/>
                <a:gd name="connsiteX1" fmla="*/ 43549 w 43548"/>
                <a:gd name="connsiteY1" fmla="*/ 80634 h 114268"/>
                <a:gd name="connsiteX2" fmla="*/ 35956 w 43548"/>
                <a:gd name="connsiteY2" fmla="*/ 95488 h 114268"/>
                <a:gd name="connsiteX3" fmla="*/ 37194 w 43548"/>
                <a:gd name="connsiteY3" fmla="*/ 109518 h 114268"/>
                <a:gd name="connsiteX4" fmla="*/ 28034 w 43548"/>
                <a:gd name="connsiteY4" fmla="*/ 114057 h 114268"/>
                <a:gd name="connsiteX5" fmla="*/ 19864 w 43548"/>
                <a:gd name="connsiteY5" fmla="*/ 111499 h 114268"/>
                <a:gd name="connsiteX6" fmla="*/ 10290 w 43548"/>
                <a:gd name="connsiteY6" fmla="*/ 96891 h 114268"/>
                <a:gd name="connsiteX7" fmla="*/ 6907 w 43548"/>
                <a:gd name="connsiteY7" fmla="*/ 72958 h 114268"/>
                <a:gd name="connsiteX8" fmla="*/ 3606 w 43548"/>
                <a:gd name="connsiteY8" fmla="*/ 53977 h 114268"/>
                <a:gd name="connsiteX9" fmla="*/ 57 w 43548"/>
                <a:gd name="connsiteY9" fmla="*/ 7102 h 114268"/>
                <a:gd name="connsiteX10" fmla="*/ 5834 w 43548"/>
                <a:gd name="connsiteY10" fmla="*/ 995 h 114268"/>
                <a:gd name="connsiteX11" fmla="*/ 27044 w 43548"/>
                <a:gd name="connsiteY11" fmla="*/ 5 h 114268"/>
                <a:gd name="connsiteX12" fmla="*/ 29271 w 43548"/>
                <a:gd name="connsiteY12" fmla="*/ 5 h 114268"/>
                <a:gd name="connsiteX13" fmla="*/ 29271 w 43548"/>
                <a:gd name="connsiteY13" fmla="*/ 10485 h 114268"/>
                <a:gd name="connsiteX14" fmla="*/ 23330 w 43548"/>
                <a:gd name="connsiteY14" fmla="*/ 11888 h 114268"/>
                <a:gd name="connsiteX15" fmla="*/ 20771 w 43548"/>
                <a:gd name="connsiteY15" fmla="*/ 20966 h 114268"/>
                <a:gd name="connsiteX16" fmla="*/ 21762 w 43548"/>
                <a:gd name="connsiteY16" fmla="*/ 33511 h 114268"/>
                <a:gd name="connsiteX17" fmla="*/ 24155 w 43548"/>
                <a:gd name="connsiteY17" fmla="*/ 67842 h 114268"/>
                <a:gd name="connsiteX18" fmla="*/ 36616 w 43548"/>
                <a:gd name="connsiteY18" fmla="*/ 75847 h 114268"/>
                <a:gd name="connsiteX19" fmla="*/ 42889 w 43548"/>
                <a:gd name="connsiteY19" fmla="*/ 74609 h 11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548" h="114268">
                  <a:moveTo>
                    <a:pt x="42889" y="74527"/>
                  </a:moveTo>
                  <a:lnTo>
                    <a:pt x="43549" y="80634"/>
                  </a:lnTo>
                  <a:cubicBezTo>
                    <a:pt x="38432" y="81789"/>
                    <a:pt x="34306" y="89134"/>
                    <a:pt x="35956" y="95488"/>
                  </a:cubicBezTo>
                  <a:cubicBezTo>
                    <a:pt x="37194" y="100027"/>
                    <a:pt x="39670" y="104154"/>
                    <a:pt x="37194" y="109518"/>
                  </a:cubicBezTo>
                  <a:cubicBezTo>
                    <a:pt x="34966" y="114305"/>
                    <a:pt x="31830" y="114635"/>
                    <a:pt x="28034" y="114057"/>
                  </a:cubicBezTo>
                  <a:cubicBezTo>
                    <a:pt x="25310" y="113644"/>
                    <a:pt x="22587" y="112406"/>
                    <a:pt x="19864" y="111499"/>
                  </a:cubicBezTo>
                  <a:cubicBezTo>
                    <a:pt x="13014" y="109270"/>
                    <a:pt x="11363" y="106464"/>
                    <a:pt x="10290" y="96891"/>
                  </a:cubicBezTo>
                  <a:cubicBezTo>
                    <a:pt x="9383" y="88886"/>
                    <a:pt x="8145" y="80881"/>
                    <a:pt x="6907" y="72958"/>
                  </a:cubicBezTo>
                  <a:cubicBezTo>
                    <a:pt x="5917" y="66604"/>
                    <a:pt x="4183" y="60332"/>
                    <a:pt x="3606" y="53977"/>
                  </a:cubicBezTo>
                  <a:cubicBezTo>
                    <a:pt x="2203" y="38380"/>
                    <a:pt x="1295" y="22699"/>
                    <a:pt x="57" y="7102"/>
                  </a:cubicBezTo>
                  <a:cubicBezTo>
                    <a:pt x="-356" y="1985"/>
                    <a:pt x="1460" y="912"/>
                    <a:pt x="5834" y="995"/>
                  </a:cubicBezTo>
                  <a:cubicBezTo>
                    <a:pt x="12931" y="995"/>
                    <a:pt x="20028" y="-78"/>
                    <a:pt x="27044" y="5"/>
                  </a:cubicBezTo>
                  <a:cubicBezTo>
                    <a:pt x="27786" y="5"/>
                    <a:pt x="28529" y="5"/>
                    <a:pt x="29271" y="5"/>
                  </a:cubicBezTo>
                  <a:lnTo>
                    <a:pt x="29271" y="10485"/>
                  </a:lnTo>
                  <a:cubicBezTo>
                    <a:pt x="27044" y="10485"/>
                    <a:pt x="24898" y="10898"/>
                    <a:pt x="23330" y="11888"/>
                  </a:cubicBezTo>
                  <a:cubicBezTo>
                    <a:pt x="21432" y="13044"/>
                    <a:pt x="20937" y="17748"/>
                    <a:pt x="20771" y="20966"/>
                  </a:cubicBezTo>
                  <a:cubicBezTo>
                    <a:pt x="20606" y="24928"/>
                    <a:pt x="21432" y="28889"/>
                    <a:pt x="21762" y="33511"/>
                  </a:cubicBezTo>
                  <a:cubicBezTo>
                    <a:pt x="22505" y="45394"/>
                    <a:pt x="23082" y="56618"/>
                    <a:pt x="24155" y="67842"/>
                  </a:cubicBezTo>
                  <a:cubicBezTo>
                    <a:pt x="24733" y="73866"/>
                    <a:pt x="31005" y="77085"/>
                    <a:pt x="36616" y="75847"/>
                  </a:cubicBezTo>
                  <a:cubicBezTo>
                    <a:pt x="38680" y="75434"/>
                    <a:pt x="40825" y="74939"/>
                    <a:pt x="42889" y="7460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7" name="フリーフォーム: 図形 46">
              <a:extLst>
                <a:ext uri="{FF2B5EF4-FFF2-40B4-BE49-F238E27FC236}">
                  <a16:creationId xmlns:a16="http://schemas.microsoft.com/office/drawing/2014/main" id="{79BA1D66-E57C-F475-9E0E-4C1FB38B6F5F}"/>
                </a:ext>
              </a:extLst>
            </p:cNvPr>
            <p:cNvSpPr/>
            <p:nvPr/>
          </p:nvSpPr>
          <p:spPr>
            <a:xfrm>
              <a:off x="7873495" y="1079887"/>
              <a:ext cx="79693" cy="32082"/>
            </a:xfrm>
            <a:custGeom>
              <a:avLst/>
              <a:gdLst>
                <a:gd name="connsiteX0" fmla="*/ 79694 w 79693"/>
                <a:gd name="connsiteY0" fmla="*/ 9057 h 32082"/>
                <a:gd name="connsiteX1" fmla="*/ 79694 w 79693"/>
                <a:gd name="connsiteY1" fmla="*/ 17558 h 32082"/>
                <a:gd name="connsiteX2" fmla="*/ 73339 w 79693"/>
                <a:gd name="connsiteY2" fmla="*/ 17145 h 32082"/>
                <a:gd name="connsiteX3" fmla="*/ 46188 w 79693"/>
                <a:gd name="connsiteY3" fmla="*/ 18713 h 32082"/>
                <a:gd name="connsiteX4" fmla="*/ 16066 w 79693"/>
                <a:gd name="connsiteY4" fmla="*/ 25150 h 32082"/>
                <a:gd name="connsiteX5" fmla="*/ 3687 w 79693"/>
                <a:gd name="connsiteY5" fmla="*/ 31505 h 32082"/>
                <a:gd name="connsiteX6" fmla="*/ 220 w 79693"/>
                <a:gd name="connsiteY6" fmla="*/ 32082 h 32082"/>
                <a:gd name="connsiteX7" fmla="*/ 220 w 79693"/>
                <a:gd name="connsiteY7" fmla="*/ 27956 h 32082"/>
                <a:gd name="connsiteX8" fmla="*/ 35377 w 79693"/>
                <a:gd name="connsiteY8" fmla="*/ 227 h 32082"/>
                <a:gd name="connsiteX9" fmla="*/ 61785 w 79693"/>
                <a:gd name="connsiteY9" fmla="*/ 392 h 32082"/>
                <a:gd name="connsiteX10" fmla="*/ 70203 w 79693"/>
                <a:gd name="connsiteY10" fmla="*/ 5096 h 32082"/>
                <a:gd name="connsiteX11" fmla="*/ 76805 w 79693"/>
                <a:gd name="connsiteY11" fmla="*/ 8727 h 32082"/>
                <a:gd name="connsiteX12" fmla="*/ 79694 w 79693"/>
                <a:gd name="connsiteY12" fmla="*/ 9140 h 32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693" h="32082">
                  <a:moveTo>
                    <a:pt x="79694" y="9057"/>
                  </a:moveTo>
                  <a:lnTo>
                    <a:pt x="79694" y="17558"/>
                  </a:lnTo>
                  <a:cubicBezTo>
                    <a:pt x="77548" y="17558"/>
                    <a:pt x="75403" y="17393"/>
                    <a:pt x="73339" y="17145"/>
                  </a:cubicBezTo>
                  <a:cubicBezTo>
                    <a:pt x="64014" y="15990"/>
                    <a:pt x="55183" y="16650"/>
                    <a:pt x="46188" y="18713"/>
                  </a:cubicBezTo>
                  <a:cubicBezTo>
                    <a:pt x="36202" y="21024"/>
                    <a:pt x="25969" y="22509"/>
                    <a:pt x="16066" y="25150"/>
                  </a:cubicBezTo>
                  <a:cubicBezTo>
                    <a:pt x="11691" y="26305"/>
                    <a:pt x="7813" y="29441"/>
                    <a:pt x="3687" y="31505"/>
                  </a:cubicBezTo>
                  <a:cubicBezTo>
                    <a:pt x="2696" y="32000"/>
                    <a:pt x="1376" y="31917"/>
                    <a:pt x="220" y="32082"/>
                  </a:cubicBezTo>
                  <a:cubicBezTo>
                    <a:pt x="220" y="30679"/>
                    <a:pt x="-275" y="29029"/>
                    <a:pt x="220" y="27956"/>
                  </a:cubicBezTo>
                  <a:cubicBezTo>
                    <a:pt x="8308" y="13266"/>
                    <a:pt x="17881" y="722"/>
                    <a:pt x="35377" y="227"/>
                  </a:cubicBezTo>
                  <a:cubicBezTo>
                    <a:pt x="44207" y="-21"/>
                    <a:pt x="53038" y="-186"/>
                    <a:pt x="61785" y="392"/>
                  </a:cubicBezTo>
                  <a:cubicBezTo>
                    <a:pt x="64674" y="557"/>
                    <a:pt x="67397" y="3446"/>
                    <a:pt x="70203" y="5096"/>
                  </a:cubicBezTo>
                  <a:cubicBezTo>
                    <a:pt x="72349" y="6334"/>
                    <a:pt x="74494" y="8149"/>
                    <a:pt x="76805" y="8727"/>
                  </a:cubicBezTo>
                  <a:cubicBezTo>
                    <a:pt x="77878" y="8975"/>
                    <a:pt x="78786" y="9140"/>
                    <a:pt x="79694" y="914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8" name="フリーフォーム: 図形 47">
              <a:extLst>
                <a:ext uri="{FF2B5EF4-FFF2-40B4-BE49-F238E27FC236}">
                  <a16:creationId xmlns:a16="http://schemas.microsoft.com/office/drawing/2014/main" id="{BB1926C2-D779-D4BF-FDB9-5A5A91641349}"/>
                </a:ext>
              </a:extLst>
            </p:cNvPr>
            <p:cNvSpPr/>
            <p:nvPr/>
          </p:nvSpPr>
          <p:spPr>
            <a:xfrm>
              <a:off x="7831350" y="1189927"/>
              <a:ext cx="121450" cy="230446"/>
            </a:xfrm>
            <a:custGeom>
              <a:avLst/>
              <a:gdLst>
                <a:gd name="connsiteX0" fmla="*/ 114658 w 121450"/>
                <a:gd name="connsiteY0" fmla="*/ 77689 h 230446"/>
                <a:gd name="connsiteX1" fmla="*/ 119693 w 121450"/>
                <a:gd name="connsiteY1" fmla="*/ 93286 h 230446"/>
                <a:gd name="connsiteX2" fmla="*/ 93779 w 121450"/>
                <a:gd name="connsiteY2" fmla="*/ 122748 h 230446"/>
                <a:gd name="connsiteX3" fmla="*/ 80162 w 121450"/>
                <a:gd name="connsiteY3" fmla="*/ 127452 h 230446"/>
                <a:gd name="connsiteX4" fmla="*/ 74468 w 121450"/>
                <a:gd name="connsiteY4" fmla="*/ 136530 h 230446"/>
                <a:gd name="connsiteX5" fmla="*/ 85279 w 121450"/>
                <a:gd name="connsiteY5" fmla="*/ 143380 h 230446"/>
                <a:gd name="connsiteX6" fmla="*/ 97245 w 121450"/>
                <a:gd name="connsiteY6" fmla="*/ 140409 h 230446"/>
                <a:gd name="connsiteX7" fmla="*/ 105498 w 121450"/>
                <a:gd name="connsiteY7" fmla="*/ 142472 h 230446"/>
                <a:gd name="connsiteX8" fmla="*/ 108304 w 121450"/>
                <a:gd name="connsiteY8" fmla="*/ 152706 h 230446"/>
                <a:gd name="connsiteX9" fmla="*/ 97328 w 121450"/>
                <a:gd name="connsiteY9" fmla="*/ 159555 h 230446"/>
                <a:gd name="connsiteX10" fmla="*/ 84784 w 121450"/>
                <a:gd name="connsiteY10" fmla="*/ 172017 h 230446"/>
                <a:gd name="connsiteX11" fmla="*/ 92459 w 121450"/>
                <a:gd name="connsiteY11" fmla="*/ 187862 h 230446"/>
                <a:gd name="connsiteX12" fmla="*/ 101537 w 121450"/>
                <a:gd name="connsiteY12" fmla="*/ 200984 h 230446"/>
                <a:gd name="connsiteX13" fmla="*/ 97658 w 121450"/>
                <a:gd name="connsiteY13" fmla="*/ 217737 h 230446"/>
                <a:gd name="connsiteX14" fmla="*/ 66546 w 121450"/>
                <a:gd name="connsiteY14" fmla="*/ 230446 h 230446"/>
                <a:gd name="connsiteX15" fmla="*/ 38899 w 121450"/>
                <a:gd name="connsiteY15" fmla="*/ 218975 h 230446"/>
                <a:gd name="connsiteX16" fmla="*/ 16121 w 121450"/>
                <a:gd name="connsiteY16" fmla="*/ 188853 h 230446"/>
                <a:gd name="connsiteX17" fmla="*/ 4732 w 121450"/>
                <a:gd name="connsiteY17" fmla="*/ 152953 h 230446"/>
                <a:gd name="connsiteX18" fmla="*/ 1101 w 121450"/>
                <a:gd name="connsiteY18" fmla="*/ 128443 h 230446"/>
                <a:gd name="connsiteX19" fmla="*/ 2504 w 121450"/>
                <a:gd name="connsiteY19" fmla="*/ 102694 h 230446"/>
                <a:gd name="connsiteX20" fmla="*/ 11747 w 121450"/>
                <a:gd name="connsiteY20" fmla="*/ 78431 h 230446"/>
                <a:gd name="connsiteX21" fmla="*/ 25282 w 121450"/>
                <a:gd name="connsiteY21" fmla="*/ 57304 h 230446"/>
                <a:gd name="connsiteX22" fmla="*/ 54001 w 121450"/>
                <a:gd name="connsiteY22" fmla="*/ 40386 h 230446"/>
                <a:gd name="connsiteX23" fmla="*/ 61594 w 121450"/>
                <a:gd name="connsiteY23" fmla="*/ 32464 h 230446"/>
                <a:gd name="connsiteX24" fmla="*/ 86352 w 121450"/>
                <a:gd name="connsiteY24" fmla="*/ 1929 h 230446"/>
                <a:gd name="connsiteX25" fmla="*/ 98236 w 121450"/>
                <a:gd name="connsiteY25" fmla="*/ 113 h 230446"/>
                <a:gd name="connsiteX26" fmla="*/ 106901 w 121450"/>
                <a:gd name="connsiteY26" fmla="*/ 4817 h 230446"/>
                <a:gd name="connsiteX27" fmla="*/ 108056 w 121450"/>
                <a:gd name="connsiteY27" fmla="*/ 21240 h 230446"/>
                <a:gd name="connsiteX28" fmla="*/ 74633 w 121450"/>
                <a:gd name="connsiteY28" fmla="*/ 66382 h 230446"/>
                <a:gd name="connsiteX29" fmla="*/ 68856 w 121450"/>
                <a:gd name="connsiteY29" fmla="*/ 75543 h 230446"/>
                <a:gd name="connsiteX30" fmla="*/ 73478 w 121450"/>
                <a:gd name="connsiteY30" fmla="*/ 81732 h 230446"/>
                <a:gd name="connsiteX31" fmla="*/ 81070 w 121450"/>
                <a:gd name="connsiteY31" fmla="*/ 80660 h 230446"/>
                <a:gd name="connsiteX32" fmla="*/ 88168 w 121450"/>
                <a:gd name="connsiteY32" fmla="*/ 76781 h 230446"/>
                <a:gd name="connsiteX33" fmla="*/ 114906 w 121450"/>
                <a:gd name="connsiteY33" fmla="*/ 77606 h 23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1450" h="230446">
                  <a:moveTo>
                    <a:pt x="114658" y="77689"/>
                  </a:moveTo>
                  <a:cubicBezTo>
                    <a:pt x="121508" y="82393"/>
                    <a:pt x="123159" y="84538"/>
                    <a:pt x="119693" y="93286"/>
                  </a:cubicBezTo>
                  <a:cubicBezTo>
                    <a:pt x="114494" y="106325"/>
                    <a:pt x="106901" y="117714"/>
                    <a:pt x="93779" y="122748"/>
                  </a:cubicBezTo>
                  <a:cubicBezTo>
                    <a:pt x="89323" y="124481"/>
                    <a:pt x="84454" y="125307"/>
                    <a:pt x="80162" y="127452"/>
                  </a:cubicBezTo>
                  <a:cubicBezTo>
                    <a:pt x="76861" y="129020"/>
                    <a:pt x="72817" y="131909"/>
                    <a:pt x="74468" y="136530"/>
                  </a:cubicBezTo>
                  <a:cubicBezTo>
                    <a:pt x="76118" y="141152"/>
                    <a:pt x="79750" y="144700"/>
                    <a:pt x="85279" y="143380"/>
                  </a:cubicBezTo>
                  <a:cubicBezTo>
                    <a:pt x="89240" y="142472"/>
                    <a:pt x="93202" y="140739"/>
                    <a:pt x="97245" y="140409"/>
                  </a:cubicBezTo>
                  <a:cubicBezTo>
                    <a:pt x="99969" y="140161"/>
                    <a:pt x="103930" y="140574"/>
                    <a:pt x="105498" y="142472"/>
                  </a:cubicBezTo>
                  <a:cubicBezTo>
                    <a:pt x="107479" y="144948"/>
                    <a:pt x="108634" y="149322"/>
                    <a:pt x="108304" y="152706"/>
                  </a:cubicBezTo>
                  <a:cubicBezTo>
                    <a:pt x="107891" y="157657"/>
                    <a:pt x="102115" y="160628"/>
                    <a:pt x="97328" y="159555"/>
                  </a:cubicBezTo>
                  <a:cubicBezTo>
                    <a:pt x="90478" y="157987"/>
                    <a:pt x="83464" y="164507"/>
                    <a:pt x="84784" y="172017"/>
                  </a:cubicBezTo>
                  <a:cubicBezTo>
                    <a:pt x="85774" y="177876"/>
                    <a:pt x="87259" y="183653"/>
                    <a:pt x="92459" y="187862"/>
                  </a:cubicBezTo>
                  <a:cubicBezTo>
                    <a:pt x="96338" y="190998"/>
                    <a:pt x="99474" y="196032"/>
                    <a:pt x="101537" y="200984"/>
                  </a:cubicBezTo>
                  <a:cubicBezTo>
                    <a:pt x="104590" y="208329"/>
                    <a:pt x="103518" y="213858"/>
                    <a:pt x="97658" y="217737"/>
                  </a:cubicBezTo>
                  <a:cubicBezTo>
                    <a:pt x="88085" y="224009"/>
                    <a:pt x="78429" y="230446"/>
                    <a:pt x="66546" y="230446"/>
                  </a:cubicBezTo>
                  <a:cubicBezTo>
                    <a:pt x="55982" y="230446"/>
                    <a:pt x="47317" y="225742"/>
                    <a:pt x="38899" y="218975"/>
                  </a:cubicBezTo>
                  <a:cubicBezTo>
                    <a:pt x="28831" y="210887"/>
                    <a:pt x="22806" y="199664"/>
                    <a:pt x="16121" y="188853"/>
                  </a:cubicBezTo>
                  <a:cubicBezTo>
                    <a:pt x="8859" y="177464"/>
                    <a:pt x="6878" y="165167"/>
                    <a:pt x="4732" y="152953"/>
                  </a:cubicBezTo>
                  <a:cubicBezTo>
                    <a:pt x="3330" y="144866"/>
                    <a:pt x="2917" y="136448"/>
                    <a:pt x="1101" y="128443"/>
                  </a:cubicBezTo>
                  <a:cubicBezTo>
                    <a:pt x="-879" y="119530"/>
                    <a:pt x="-54" y="111029"/>
                    <a:pt x="2504" y="102694"/>
                  </a:cubicBezTo>
                  <a:cubicBezTo>
                    <a:pt x="4980" y="94359"/>
                    <a:pt x="4815" y="84043"/>
                    <a:pt x="11747" y="78431"/>
                  </a:cubicBezTo>
                  <a:cubicBezTo>
                    <a:pt x="18679" y="72737"/>
                    <a:pt x="21403" y="64897"/>
                    <a:pt x="25282" y="57304"/>
                  </a:cubicBezTo>
                  <a:cubicBezTo>
                    <a:pt x="31472" y="45338"/>
                    <a:pt x="41870" y="40799"/>
                    <a:pt x="54001" y="40386"/>
                  </a:cubicBezTo>
                  <a:cubicBezTo>
                    <a:pt x="58953" y="40221"/>
                    <a:pt x="61098" y="36342"/>
                    <a:pt x="61594" y="32464"/>
                  </a:cubicBezTo>
                  <a:cubicBezTo>
                    <a:pt x="63657" y="16206"/>
                    <a:pt x="73230" y="7293"/>
                    <a:pt x="86352" y="1929"/>
                  </a:cubicBezTo>
                  <a:cubicBezTo>
                    <a:pt x="90066" y="443"/>
                    <a:pt x="94357" y="-300"/>
                    <a:pt x="98236" y="113"/>
                  </a:cubicBezTo>
                  <a:cubicBezTo>
                    <a:pt x="101372" y="443"/>
                    <a:pt x="106076" y="2424"/>
                    <a:pt x="106901" y="4817"/>
                  </a:cubicBezTo>
                  <a:cubicBezTo>
                    <a:pt x="108552" y="9851"/>
                    <a:pt x="109459" y="16288"/>
                    <a:pt x="108056" y="21240"/>
                  </a:cubicBezTo>
                  <a:cubicBezTo>
                    <a:pt x="102279" y="40799"/>
                    <a:pt x="91964" y="56727"/>
                    <a:pt x="74633" y="66382"/>
                  </a:cubicBezTo>
                  <a:cubicBezTo>
                    <a:pt x="71332" y="68198"/>
                    <a:pt x="67783" y="70756"/>
                    <a:pt x="68856" y="75543"/>
                  </a:cubicBezTo>
                  <a:cubicBezTo>
                    <a:pt x="69434" y="77936"/>
                    <a:pt x="71497" y="80990"/>
                    <a:pt x="73478" y="81732"/>
                  </a:cubicBezTo>
                  <a:cubicBezTo>
                    <a:pt x="75623" y="82640"/>
                    <a:pt x="78594" y="81485"/>
                    <a:pt x="81070" y="80660"/>
                  </a:cubicBezTo>
                  <a:cubicBezTo>
                    <a:pt x="83546" y="79752"/>
                    <a:pt x="85939" y="78349"/>
                    <a:pt x="88168" y="76781"/>
                  </a:cubicBezTo>
                  <a:cubicBezTo>
                    <a:pt x="97328" y="70013"/>
                    <a:pt x="106323" y="71747"/>
                    <a:pt x="114906" y="77606"/>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9" name="フリーフォーム: 図形 48">
              <a:extLst>
                <a:ext uri="{FF2B5EF4-FFF2-40B4-BE49-F238E27FC236}">
                  <a16:creationId xmlns:a16="http://schemas.microsoft.com/office/drawing/2014/main" id="{45513015-697E-A348-599C-5A12C7C537DC}"/>
                </a:ext>
              </a:extLst>
            </p:cNvPr>
            <p:cNvSpPr/>
            <p:nvPr/>
          </p:nvSpPr>
          <p:spPr>
            <a:xfrm>
              <a:off x="7845656" y="722111"/>
              <a:ext cx="86158" cy="102336"/>
            </a:xfrm>
            <a:custGeom>
              <a:avLst/>
              <a:gdLst>
                <a:gd name="connsiteX0" fmla="*/ 85993 w 86158"/>
                <a:gd name="connsiteY0" fmla="*/ 96474 h 102336"/>
                <a:gd name="connsiteX1" fmla="*/ 79804 w 86158"/>
                <a:gd name="connsiteY1" fmla="*/ 101756 h 102336"/>
                <a:gd name="connsiteX2" fmla="*/ 47948 w 86158"/>
                <a:gd name="connsiteY2" fmla="*/ 81949 h 102336"/>
                <a:gd name="connsiteX3" fmla="*/ 46710 w 86158"/>
                <a:gd name="connsiteY3" fmla="*/ 79474 h 102336"/>
                <a:gd name="connsiteX4" fmla="*/ 14525 w 86158"/>
                <a:gd name="connsiteY4" fmla="*/ 40356 h 102336"/>
                <a:gd name="connsiteX5" fmla="*/ 0 w 86158"/>
                <a:gd name="connsiteY5" fmla="*/ 2393 h 102336"/>
                <a:gd name="connsiteX6" fmla="*/ 8995 w 86158"/>
                <a:gd name="connsiteY6" fmla="*/ 0 h 102336"/>
                <a:gd name="connsiteX7" fmla="*/ 12379 w 86158"/>
                <a:gd name="connsiteY7" fmla="*/ 7180 h 102336"/>
                <a:gd name="connsiteX8" fmla="*/ 18734 w 86158"/>
                <a:gd name="connsiteY8" fmla="*/ 14195 h 102336"/>
                <a:gd name="connsiteX9" fmla="*/ 57026 w 86158"/>
                <a:gd name="connsiteY9" fmla="*/ 60740 h 102336"/>
                <a:gd name="connsiteX10" fmla="*/ 62803 w 86158"/>
                <a:gd name="connsiteY10" fmla="*/ 63051 h 102336"/>
                <a:gd name="connsiteX11" fmla="*/ 68002 w 86158"/>
                <a:gd name="connsiteY11" fmla="*/ 50342 h 102336"/>
                <a:gd name="connsiteX12" fmla="*/ 80216 w 86158"/>
                <a:gd name="connsiteY12" fmla="*/ 47040 h 102336"/>
                <a:gd name="connsiteX13" fmla="*/ 81537 w 86158"/>
                <a:gd name="connsiteY13" fmla="*/ 56366 h 102336"/>
                <a:gd name="connsiteX14" fmla="*/ 86158 w 86158"/>
                <a:gd name="connsiteY14" fmla="*/ 96474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158" h="102336">
                  <a:moveTo>
                    <a:pt x="85993" y="96474"/>
                  </a:moveTo>
                  <a:cubicBezTo>
                    <a:pt x="86488" y="101508"/>
                    <a:pt x="83930" y="103406"/>
                    <a:pt x="79804" y="101756"/>
                  </a:cubicBezTo>
                  <a:cubicBezTo>
                    <a:pt x="68167" y="97134"/>
                    <a:pt x="57852" y="89955"/>
                    <a:pt x="47948" y="81949"/>
                  </a:cubicBezTo>
                  <a:cubicBezTo>
                    <a:pt x="47288" y="81454"/>
                    <a:pt x="47123" y="80299"/>
                    <a:pt x="46710" y="79474"/>
                  </a:cubicBezTo>
                  <a:cubicBezTo>
                    <a:pt x="35487" y="66022"/>
                    <a:pt x="24263" y="53890"/>
                    <a:pt x="14525" y="40356"/>
                  </a:cubicBezTo>
                  <a:cubicBezTo>
                    <a:pt x="6602" y="29297"/>
                    <a:pt x="2558" y="16175"/>
                    <a:pt x="0" y="2393"/>
                  </a:cubicBezTo>
                  <a:lnTo>
                    <a:pt x="8995" y="0"/>
                  </a:lnTo>
                  <a:cubicBezTo>
                    <a:pt x="9408" y="2146"/>
                    <a:pt x="11141" y="5117"/>
                    <a:pt x="12379" y="7180"/>
                  </a:cubicBezTo>
                  <a:cubicBezTo>
                    <a:pt x="14030" y="9903"/>
                    <a:pt x="16918" y="11636"/>
                    <a:pt x="18734" y="14195"/>
                  </a:cubicBezTo>
                  <a:cubicBezTo>
                    <a:pt x="30122" y="31030"/>
                    <a:pt x="42336" y="47123"/>
                    <a:pt x="57026" y="60740"/>
                  </a:cubicBezTo>
                  <a:cubicBezTo>
                    <a:pt x="58511" y="62143"/>
                    <a:pt x="61070" y="63546"/>
                    <a:pt x="62803" y="63051"/>
                  </a:cubicBezTo>
                  <a:cubicBezTo>
                    <a:pt x="65856" y="62308"/>
                    <a:pt x="68167" y="55211"/>
                    <a:pt x="68002" y="50342"/>
                  </a:cubicBezTo>
                  <a:lnTo>
                    <a:pt x="80216" y="47040"/>
                  </a:lnTo>
                  <a:cubicBezTo>
                    <a:pt x="80629" y="50176"/>
                    <a:pt x="81124" y="53230"/>
                    <a:pt x="81537" y="56366"/>
                  </a:cubicBezTo>
                  <a:cubicBezTo>
                    <a:pt x="83270" y="69735"/>
                    <a:pt x="84920" y="83105"/>
                    <a:pt x="86158" y="9647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0" name="フリーフォーム: 図形 49">
              <a:extLst>
                <a:ext uri="{FF2B5EF4-FFF2-40B4-BE49-F238E27FC236}">
                  <a16:creationId xmlns:a16="http://schemas.microsoft.com/office/drawing/2014/main" id="{DEA59F8A-EA2B-8043-231A-361F8857756A}"/>
                </a:ext>
              </a:extLst>
            </p:cNvPr>
            <p:cNvSpPr/>
            <p:nvPr/>
          </p:nvSpPr>
          <p:spPr>
            <a:xfrm>
              <a:off x="7843857" y="664103"/>
              <a:ext cx="81849" cy="108350"/>
            </a:xfrm>
            <a:custGeom>
              <a:avLst/>
              <a:gdLst>
                <a:gd name="connsiteX0" fmla="*/ 81850 w 81849"/>
                <a:gd name="connsiteY0" fmla="*/ 105049 h 108350"/>
                <a:gd name="connsiteX1" fmla="*/ 69635 w 81849"/>
                <a:gd name="connsiteY1" fmla="*/ 108350 h 108350"/>
                <a:gd name="connsiteX2" fmla="*/ 68893 w 81849"/>
                <a:gd name="connsiteY2" fmla="*/ 105049 h 108350"/>
                <a:gd name="connsiteX3" fmla="*/ 60558 w 81849"/>
                <a:gd name="connsiteY3" fmla="*/ 89534 h 108350"/>
                <a:gd name="connsiteX4" fmla="*/ 53873 w 81849"/>
                <a:gd name="connsiteY4" fmla="*/ 67747 h 108350"/>
                <a:gd name="connsiteX5" fmla="*/ 44465 w 81849"/>
                <a:gd name="connsiteY5" fmla="*/ 42164 h 108350"/>
                <a:gd name="connsiteX6" fmla="*/ 37863 w 81849"/>
                <a:gd name="connsiteY6" fmla="*/ 25411 h 108350"/>
                <a:gd name="connsiteX7" fmla="*/ 25979 w 81849"/>
                <a:gd name="connsiteY7" fmla="*/ 25411 h 108350"/>
                <a:gd name="connsiteX8" fmla="*/ 25484 w 81849"/>
                <a:gd name="connsiteY8" fmla="*/ 35479 h 108350"/>
                <a:gd name="connsiteX9" fmla="*/ 48013 w 81849"/>
                <a:gd name="connsiteY9" fmla="*/ 81281 h 108350"/>
                <a:gd name="connsiteX10" fmla="*/ 49004 w 81849"/>
                <a:gd name="connsiteY10" fmla="*/ 85985 h 108350"/>
                <a:gd name="connsiteX11" fmla="*/ 44052 w 81849"/>
                <a:gd name="connsiteY11" fmla="*/ 84087 h 108350"/>
                <a:gd name="connsiteX12" fmla="*/ 27217 w 81849"/>
                <a:gd name="connsiteY12" fmla="*/ 57018 h 108350"/>
                <a:gd name="connsiteX13" fmla="*/ 19211 w 81849"/>
                <a:gd name="connsiteY13" fmla="*/ 51077 h 108350"/>
                <a:gd name="connsiteX14" fmla="*/ 10794 w 81849"/>
                <a:gd name="connsiteY14" fmla="*/ 56193 h 108350"/>
                <a:gd name="connsiteX15" fmla="*/ 10711 w 81849"/>
                <a:gd name="connsiteY15" fmla="*/ 58091 h 108350"/>
                <a:gd name="connsiteX16" fmla="*/ 1716 w 81849"/>
                <a:gd name="connsiteY16" fmla="*/ 60485 h 108350"/>
                <a:gd name="connsiteX17" fmla="*/ 725 w 81849"/>
                <a:gd name="connsiteY17" fmla="*/ 54543 h 108350"/>
                <a:gd name="connsiteX18" fmla="*/ 4604 w 81849"/>
                <a:gd name="connsiteY18" fmla="*/ 23595 h 108350"/>
                <a:gd name="connsiteX19" fmla="*/ 30683 w 81849"/>
                <a:gd name="connsiteY19" fmla="*/ 75 h 108350"/>
                <a:gd name="connsiteX20" fmla="*/ 62868 w 81849"/>
                <a:gd name="connsiteY20" fmla="*/ 22605 h 108350"/>
                <a:gd name="connsiteX21" fmla="*/ 67490 w 81849"/>
                <a:gd name="connsiteY21" fmla="*/ 30445 h 108350"/>
                <a:gd name="connsiteX22" fmla="*/ 72771 w 81849"/>
                <a:gd name="connsiteY22" fmla="*/ 39028 h 108350"/>
                <a:gd name="connsiteX23" fmla="*/ 77558 w 81849"/>
                <a:gd name="connsiteY23" fmla="*/ 76082 h 108350"/>
                <a:gd name="connsiteX24" fmla="*/ 81767 w 81849"/>
                <a:gd name="connsiteY24" fmla="*/ 105214 h 10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1849" h="108350">
                  <a:moveTo>
                    <a:pt x="81850" y="105049"/>
                  </a:moveTo>
                  <a:lnTo>
                    <a:pt x="69635" y="108350"/>
                  </a:lnTo>
                  <a:cubicBezTo>
                    <a:pt x="69635" y="107030"/>
                    <a:pt x="69388" y="105875"/>
                    <a:pt x="68893" y="105049"/>
                  </a:cubicBezTo>
                  <a:cubicBezTo>
                    <a:pt x="66004" y="99933"/>
                    <a:pt x="62703" y="94981"/>
                    <a:pt x="60558" y="89534"/>
                  </a:cubicBezTo>
                  <a:cubicBezTo>
                    <a:pt x="57834" y="82519"/>
                    <a:pt x="56266" y="74927"/>
                    <a:pt x="53873" y="67747"/>
                  </a:cubicBezTo>
                  <a:cubicBezTo>
                    <a:pt x="50984" y="59164"/>
                    <a:pt x="47601" y="50664"/>
                    <a:pt x="44465" y="42164"/>
                  </a:cubicBezTo>
                  <a:cubicBezTo>
                    <a:pt x="42402" y="36634"/>
                    <a:pt x="40256" y="31187"/>
                    <a:pt x="37863" y="25411"/>
                  </a:cubicBezTo>
                  <a:cubicBezTo>
                    <a:pt x="33654" y="21532"/>
                    <a:pt x="29527" y="22605"/>
                    <a:pt x="25979" y="25411"/>
                  </a:cubicBezTo>
                  <a:cubicBezTo>
                    <a:pt x="22513" y="28217"/>
                    <a:pt x="23916" y="32178"/>
                    <a:pt x="25484" y="35479"/>
                  </a:cubicBezTo>
                  <a:cubicBezTo>
                    <a:pt x="32911" y="50829"/>
                    <a:pt x="40504" y="65931"/>
                    <a:pt x="48013" y="81281"/>
                  </a:cubicBezTo>
                  <a:cubicBezTo>
                    <a:pt x="48674" y="82684"/>
                    <a:pt x="48674" y="84417"/>
                    <a:pt x="49004" y="85985"/>
                  </a:cubicBezTo>
                  <a:cubicBezTo>
                    <a:pt x="47271" y="85408"/>
                    <a:pt x="44877" y="85325"/>
                    <a:pt x="44052" y="84087"/>
                  </a:cubicBezTo>
                  <a:cubicBezTo>
                    <a:pt x="38275" y="75174"/>
                    <a:pt x="33076" y="65849"/>
                    <a:pt x="27217" y="57018"/>
                  </a:cubicBezTo>
                  <a:cubicBezTo>
                    <a:pt x="25401" y="54295"/>
                    <a:pt x="22018" y="51159"/>
                    <a:pt x="19211" y="51077"/>
                  </a:cubicBezTo>
                  <a:cubicBezTo>
                    <a:pt x="16323" y="50911"/>
                    <a:pt x="12197" y="53470"/>
                    <a:pt x="10794" y="56193"/>
                  </a:cubicBezTo>
                  <a:cubicBezTo>
                    <a:pt x="10546" y="56688"/>
                    <a:pt x="10546" y="57349"/>
                    <a:pt x="10711" y="58091"/>
                  </a:cubicBezTo>
                  <a:lnTo>
                    <a:pt x="1716" y="60485"/>
                  </a:lnTo>
                  <a:cubicBezTo>
                    <a:pt x="1386" y="58504"/>
                    <a:pt x="1055" y="56523"/>
                    <a:pt x="725" y="54543"/>
                  </a:cubicBezTo>
                  <a:cubicBezTo>
                    <a:pt x="-1008" y="43402"/>
                    <a:pt x="396" y="33333"/>
                    <a:pt x="4604" y="23595"/>
                  </a:cubicBezTo>
                  <a:cubicBezTo>
                    <a:pt x="9803" y="11464"/>
                    <a:pt x="17643" y="1148"/>
                    <a:pt x="30683" y="75"/>
                  </a:cubicBezTo>
                  <a:cubicBezTo>
                    <a:pt x="41741" y="-833"/>
                    <a:pt x="58247" y="6512"/>
                    <a:pt x="62868" y="22605"/>
                  </a:cubicBezTo>
                  <a:cubicBezTo>
                    <a:pt x="63694" y="25493"/>
                    <a:pt x="65922" y="27886"/>
                    <a:pt x="67490" y="30445"/>
                  </a:cubicBezTo>
                  <a:cubicBezTo>
                    <a:pt x="69305" y="33333"/>
                    <a:pt x="72276" y="35974"/>
                    <a:pt x="72771" y="39028"/>
                  </a:cubicBezTo>
                  <a:cubicBezTo>
                    <a:pt x="74752" y="51324"/>
                    <a:pt x="75908" y="63703"/>
                    <a:pt x="77558" y="76082"/>
                  </a:cubicBezTo>
                  <a:cubicBezTo>
                    <a:pt x="78878" y="85820"/>
                    <a:pt x="80364" y="95476"/>
                    <a:pt x="81767" y="10521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1" name="フリーフォーム: 図形 50">
              <a:extLst>
                <a:ext uri="{FF2B5EF4-FFF2-40B4-BE49-F238E27FC236}">
                  <a16:creationId xmlns:a16="http://schemas.microsoft.com/office/drawing/2014/main" id="{09770219-C082-AA2F-29C7-A12A16DF92D5}"/>
                </a:ext>
              </a:extLst>
            </p:cNvPr>
            <p:cNvSpPr/>
            <p:nvPr/>
          </p:nvSpPr>
          <p:spPr>
            <a:xfrm>
              <a:off x="7854454" y="686908"/>
              <a:ext cx="59130" cy="98330"/>
            </a:xfrm>
            <a:custGeom>
              <a:avLst/>
              <a:gdLst>
                <a:gd name="connsiteX0" fmla="*/ 59122 w 59130"/>
                <a:gd name="connsiteY0" fmla="*/ 85545 h 98330"/>
                <a:gd name="connsiteX1" fmla="*/ 53923 w 59130"/>
                <a:gd name="connsiteY1" fmla="*/ 98254 h 98330"/>
                <a:gd name="connsiteX2" fmla="*/ 48146 w 59130"/>
                <a:gd name="connsiteY2" fmla="*/ 95943 h 98330"/>
                <a:gd name="connsiteX3" fmla="*/ 9853 w 59130"/>
                <a:gd name="connsiteY3" fmla="*/ 49398 h 98330"/>
                <a:gd name="connsiteX4" fmla="*/ 3499 w 59130"/>
                <a:gd name="connsiteY4" fmla="*/ 42383 h 98330"/>
                <a:gd name="connsiteX5" fmla="*/ 115 w 59130"/>
                <a:gd name="connsiteY5" fmla="*/ 35203 h 98330"/>
                <a:gd name="connsiteX6" fmla="*/ 197 w 59130"/>
                <a:gd name="connsiteY6" fmla="*/ 33305 h 98330"/>
                <a:gd name="connsiteX7" fmla="*/ 8615 w 59130"/>
                <a:gd name="connsiteY7" fmla="*/ 28189 h 98330"/>
                <a:gd name="connsiteX8" fmla="*/ 16621 w 59130"/>
                <a:gd name="connsiteY8" fmla="*/ 34131 h 98330"/>
                <a:gd name="connsiteX9" fmla="*/ 33456 w 59130"/>
                <a:gd name="connsiteY9" fmla="*/ 61199 h 98330"/>
                <a:gd name="connsiteX10" fmla="*/ 38407 w 59130"/>
                <a:gd name="connsiteY10" fmla="*/ 63098 h 98330"/>
                <a:gd name="connsiteX11" fmla="*/ 37417 w 59130"/>
                <a:gd name="connsiteY11" fmla="*/ 58394 h 98330"/>
                <a:gd name="connsiteX12" fmla="*/ 14887 w 59130"/>
                <a:gd name="connsiteY12" fmla="*/ 12591 h 98330"/>
                <a:gd name="connsiteX13" fmla="*/ 15382 w 59130"/>
                <a:gd name="connsiteY13" fmla="*/ 2523 h 98330"/>
                <a:gd name="connsiteX14" fmla="*/ 27266 w 59130"/>
                <a:gd name="connsiteY14" fmla="*/ 2523 h 98330"/>
                <a:gd name="connsiteX15" fmla="*/ 33868 w 59130"/>
                <a:gd name="connsiteY15" fmla="*/ 19276 h 98330"/>
                <a:gd name="connsiteX16" fmla="*/ 43277 w 59130"/>
                <a:gd name="connsiteY16" fmla="*/ 44859 h 98330"/>
                <a:gd name="connsiteX17" fmla="*/ 49961 w 59130"/>
                <a:gd name="connsiteY17" fmla="*/ 66646 h 98330"/>
                <a:gd name="connsiteX18" fmla="*/ 58297 w 59130"/>
                <a:gd name="connsiteY18" fmla="*/ 82161 h 98330"/>
                <a:gd name="connsiteX19" fmla="*/ 59039 w 59130"/>
                <a:gd name="connsiteY19" fmla="*/ 85462 h 9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30" h="98330">
                  <a:moveTo>
                    <a:pt x="59122" y="85545"/>
                  </a:moveTo>
                  <a:cubicBezTo>
                    <a:pt x="59287" y="90414"/>
                    <a:pt x="56976" y="97511"/>
                    <a:pt x="53923" y="98254"/>
                  </a:cubicBezTo>
                  <a:cubicBezTo>
                    <a:pt x="52272" y="98667"/>
                    <a:pt x="49714" y="97346"/>
                    <a:pt x="48146" y="95943"/>
                  </a:cubicBezTo>
                  <a:cubicBezTo>
                    <a:pt x="33373" y="82409"/>
                    <a:pt x="21242" y="66234"/>
                    <a:pt x="9853" y="49398"/>
                  </a:cubicBezTo>
                  <a:cubicBezTo>
                    <a:pt x="8120" y="46757"/>
                    <a:pt x="5149" y="45024"/>
                    <a:pt x="3499" y="42383"/>
                  </a:cubicBezTo>
                  <a:cubicBezTo>
                    <a:pt x="2260" y="40320"/>
                    <a:pt x="528" y="37349"/>
                    <a:pt x="115" y="35203"/>
                  </a:cubicBezTo>
                  <a:cubicBezTo>
                    <a:pt x="-50" y="34461"/>
                    <a:pt x="-50" y="33800"/>
                    <a:pt x="197" y="33305"/>
                  </a:cubicBezTo>
                  <a:cubicBezTo>
                    <a:pt x="1518" y="30582"/>
                    <a:pt x="5727" y="28024"/>
                    <a:pt x="8615" y="28189"/>
                  </a:cubicBezTo>
                  <a:cubicBezTo>
                    <a:pt x="11421" y="28354"/>
                    <a:pt x="14722" y="31407"/>
                    <a:pt x="16621" y="34131"/>
                  </a:cubicBezTo>
                  <a:cubicBezTo>
                    <a:pt x="22480" y="42961"/>
                    <a:pt x="27679" y="52287"/>
                    <a:pt x="33456" y="61199"/>
                  </a:cubicBezTo>
                  <a:cubicBezTo>
                    <a:pt x="34281" y="62437"/>
                    <a:pt x="36757" y="62520"/>
                    <a:pt x="38407" y="63098"/>
                  </a:cubicBezTo>
                  <a:cubicBezTo>
                    <a:pt x="38077" y="61530"/>
                    <a:pt x="38077" y="59797"/>
                    <a:pt x="37417" y="58394"/>
                  </a:cubicBezTo>
                  <a:cubicBezTo>
                    <a:pt x="29990" y="43126"/>
                    <a:pt x="22315" y="27941"/>
                    <a:pt x="14887" y="12591"/>
                  </a:cubicBezTo>
                  <a:cubicBezTo>
                    <a:pt x="13319" y="9372"/>
                    <a:pt x="11917" y="5329"/>
                    <a:pt x="15382" y="2523"/>
                  </a:cubicBezTo>
                  <a:cubicBezTo>
                    <a:pt x="18931" y="-283"/>
                    <a:pt x="23057" y="-1356"/>
                    <a:pt x="27266" y="2523"/>
                  </a:cubicBezTo>
                  <a:cubicBezTo>
                    <a:pt x="29660" y="8300"/>
                    <a:pt x="31805" y="13746"/>
                    <a:pt x="33868" y="19276"/>
                  </a:cubicBezTo>
                  <a:cubicBezTo>
                    <a:pt x="37005" y="27776"/>
                    <a:pt x="40388" y="36276"/>
                    <a:pt x="43277" y="44859"/>
                  </a:cubicBezTo>
                  <a:cubicBezTo>
                    <a:pt x="45752" y="52039"/>
                    <a:pt x="47238" y="59631"/>
                    <a:pt x="49961" y="66646"/>
                  </a:cubicBezTo>
                  <a:cubicBezTo>
                    <a:pt x="52107" y="72093"/>
                    <a:pt x="55326" y="77045"/>
                    <a:pt x="58297" y="82161"/>
                  </a:cubicBezTo>
                  <a:cubicBezTo>
                    <a:pt x="58792" y="82987"/>
                    <a:pt x="59039" y="84142"/>
                    <a:pt x="59039" y="8546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2" name="フリーフォーム: 図形 51">
              <a:extLst>
                <a:ext uri="{FF2B5EF4-FFF2-40B4-BE49-F238E27FC236}">
                  <a16:creationId xmlns:a16="http://schemas.microsoft.com/office/drawing/2014/main" id="{417CCAA7-5E44-C766-3B04-5C1094D96639}"/>
                </a:ext>
              </a:extLst>
            </p:cNvPr>
            <p:cNvSpPr/>
            <p:nvPr/>
          </p:nvSpPr>
          <p:spPr>
            <a:xfrm>
              <a:off x="7831307" y="1195402"/>
              <a:ext cx="33173" cy="46361"/>
            </a:xfrm>
            <a:custGeom>
              <a:avLst/>
              <a:gdLst>
                <a:gd name="connsiteX0" fmla="*/ 28791 w 33173"/>
                <a:gd name="connsiteY0" fmla="*/ 3798 h 46361"/>
                <a:gd name="connsiteX1" fmla="*/ 30688 w 33173"/>
                <a:gd name="connsiteY1" fmla="*/ 24430 h 46361"/>
                <a:gd name="connsiteX2" fmla="*/ 14513 w 33173"/>
                <a:gd name="connsiteY2" fmla="*/ 43246 h 46361"/>
                <a:gd name="connsiteX3" fmla="*/ 5683 w 33173"/>
                <a:gd name="connsiteY3" fmla="*/ 42008 h 46361"/>
                <a:gd name="connsiteX4" fmla="*/ 2217 w 33173"/>
                <a:gd name="connsiteY4" fmla="*/ 34251 h 46361"/>
                <a:gd name="connsiteX5" fmla="*/ 7086 w 33173"/>
                <a:gd name="connsiteY5" fmla="*/ 5366 h 46361"/>
                <a:gd name="connsiteX6" fmla="*/ 28791 w 33173"/>
                <a:gd name="connsiteY6" fmla="*/ 3798 h 46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73" h="46361">
                  <a:moveTo>
                    <a:pt x="28791" y="3798"/>
                  </a:moveTo>
                  <a:cubicBezTo>
                    <a:pt x="33659" y="7512"/>
                    <a:pt x="34732" y="19808"/>
                    <a:pt x="30688" y="24430"/>
                  </a:cubicBezTo>
                  <a:cubicBezTo>
                    <a:pt x="25242" y="30619"/>
                    <a:pt x="19877" y="36892"/>
                    <a:pt x="14513" y="43246"/>
                  </a:cubicBezTo>
                  <a:cubicBezTo>
                    <a:pt x="10717" y="47703"/>
                    <a:pt x="8406" y="47455"/>
                    <a:pt x="5683" y="42008"/>
                  </a:cubicBezTo>
                  <a:cubicBezTo>
                    <a:pt x="4445" y="39450"/>
                    <a:pt x="3372" y="36809"/>
                    <a:pt x="2217" y="34251"/>
                  </a:cubicBezTo>
                  <a:cubicBezTo>
                    <a:pt x="-1579" y="23027"/>
                    <a:pt x="-837" y="13289"/>
                    <a:pt x="7086" y="5366"/>
                  </a:cubicBezTo>
                  <a:cubicBezTo>
                    <a:pt x="13771" y="-1236"/>
                    <a:pt x="21611" y="-1731"/>
                    <a:pt x="28791" y="3798"/>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pic>
        <p:nvPicPr>
          <p:cNvPr id="53" name="グラフィックス 52">
            <a:extLst>
              <a:ext uri="{FF2B5EF4-FFF2-40B4-BE49-F238E27FC236}">
                <a16:creationId xmlns:a16="http://schemas.microsoft.com/office/drawing/2014/main" id="{391D8847-373E-A315-7E42-F3088C87B32D}"/>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8498160" y="1426096"/>
            <a:ext cx="838200" cy="1066800"/>
          </a:xfrm>
          <a:prstGeom prst="rect">
            <a:avLst/>
          </a:prstGeom>
        </p:spPr>
      </p:pic>
      <p:grpSp>
        <p:nvGrpSpPr>
          <p:cNvPr id="54" name="グラフィックス 8">
            <a:extLst>
              <a:ext uri="{FF2B5EF4-FFF2-40B4-BE49-F238E27FC236}">
                <a16:creationId xmlns:a16="http://schemas.microsoft.com/office/drawing/2014/main" id="{1C0DB5F9-2C4D-8A80-653A-2490E4836EED}"/>
              </a:ext>
            </a:extLst>
          </p:cNvPr>
          <p:cNvGrpSpPr/>
          <p:nvPr/>
        </p:nvGrpSpPr>
        <p:grpSpPr>
          <a:xfrm>
            <a:off x="9275017" y="4637152"/>
            <a:ext cx="1211915" cy="1845483"/>
            <a:chOff x="5906159" y="803472"/>
            <a:chExt cx="997447" cy="1469459"/>
          </a:xfrm>
        </p:grpSpPr>
        <p:sp>
          <p:nvSpPr>
            <p:cNvPr id="55" name="フリーフォーム: 図形 54">
              <a:extLst>
                <a:ext uri="{FF2B5EF4-FFF2-40B4-BE49-F238E27FC236}">
                  <a16:creationId xmlns:a16="http://schemas.microsoft.com/office/drawing/2014/main" id="{C1EC4F57-984C-47A6-6B99-30005C32EDD4}"/>
                </a:ext>
              </a:extLst>
            </p:cNvPr>
            <p:cNvSpPr/>
            <p:nvPr/>
          </p:nvSpPr>
          <p:spPr>
            <a:xfrm>
              <a:off x="5906159" y="1546339"/>
              <a:ext cx="743977" cy="710596"/>
            </a:xfrm>
            <a:custGeom>
              <a:avLst/>
              <a:gdLst>
                <a:gd name="connsiteX0" fmla="*/ 7723 w 743977"/>
                <a:gd name="connsiteY0" fmla="*/ 425 h 710596"/>
                <a:gd name="connsiteX1" fmla="*/ 8 w 743977"/>
                <a:gd name="connsiteY1" fmla="*/ 7474 h 710596"/>
                <a:gd name="connsiteX2" fmla="*/ 2961 w 743977"/>
                <a:gd name="connsiteY2" fmla="*/ 80912 h 710596"/>
                <a:gd name="connsiteX3" fmla="*/ 4389 w 743977"/>
                <a:gd name="connsiteY3" fmla="*/ 101105 h 710596"/>
                <a:gd name="connsiteX4" fmla="*/ 8771 w 743977"/>
                <a:gd name="connsiteY4" fmla="*/ 179305 h 710596"/>
                <a:gd name="connsiteX5" fmla="*/ 10295 w 743977"/>
                <a:gd name="connsiteY5" fmla="*/ 219024 h 710596"/>
                <a:gd name="connsiteX6" fmla="*/ 13152 w 743977"/>
                <a:gd name="connsiteY6" fmla="*/ 238550 h 710596"/>
                <a:gd name="connsiteX7" fmla="*/ 16200 w 743977"/>
                <a:gd name="connsiteY7" fmla="*/ 281984 h 710596"/>
                <a:gd name="connsiteX8" fmla="*/ 20582 w 743977"/>
                <a:gd name="connsiteY8" fmla="*/ 350183 h 710596"/>
                <a:gd name="connsiteX9" fmla="*/ 22011 w 743977"/>
                <a:gd name="connsiteY9" fmla="*/ 377330 h 710596"/>
                <a:gd name="connsiteX10" fmla="*/ 23535 w 743977"/>
                <a:gd name="connsiteY10" fmla="*/ 428288 h 710596"/>
                <a:gd name="connsiteX11" fmla="*/ 24773 w 743977"/>
                <a:gd name="connsiteY11" fmla="*/ 476199 h 710596"/>
                <a:gd name="connsiteX12" fmla="*/ 20868 w 743977"/>
                <a:gd name="connsiteY12" fmla="*/ 514299 h 710596"/>
                <a:gd name="connsiteX13" fmla="*/ 23153 w 743977"/>
                <a:gd name="connsiteY13" fmla="*/ 555447 h 710596"/>
                <a:gd name="connsiteX14" fmla="*/ 21629 w 743977"/>
                <a:gd name="connsiteY14" fmla="*/ 580307 h 710596"/>
                <a:gd name="connsiteX15" fmla="*/ 24963 w 743977"/>
                <a:gd name="connsiteY15" fmla="*/ 585832 h 710596"/>
                <a:gd name="connsiteX16" fmla="*/ 74969 w 743977"/>
                <a:gd name="connsiteY16" fmla="*/ 591737 h 710596"/>
                <a:gd name="connsiteX17" fmla="*/ 86876 w 743977"/>
                <a:gd name="connsiteY17" fmla="*/ 590499 h 710596"/>
                <a:gd name="connsiteX18" fmla="*/ 116308 w 743977"/>
                <a:gd name="connsiteY18" fmla="*/ 592499 h 710596"/>
                <a:gd name="connsiteX19" fmla="*/ 130691 w 743977"/>
                <a:gd name="connsiteY19" fmla="*/ 593261 h 710596"/>
                <a:gd name="connsiteX20" fmla="*/ 137453 w 743977"/>
                <a:gd name="connsiteY20" fmla="*/ 591928 h 710596"/>
                <a:gd name="connsiteX21" fmla="*/ 182030 w 743977"/>
                <a:gd name="connsiteY21" fmla="*/ 588880 h 710596"/>
                <a:gd name="connsiteX22" fmla="*/ 251182 w 743977"/>
                <a:gd name="connsiteY22" fmla="*/ 586118 h 710596"/>
                <a:gd name="connsiteX23" fmla="*/ 306332 w 743977"/>
                <a:gd name="connsiteY23" fmla="*/ 592023 h 710596"/>
                <a:gd name="connsiteX24" fmla="*/ 347575 w 743977"/>
                <a:gd name="connsiteY24" fmla="*/ 599738 h 710596"/>
                <a:gd name="connsiteX25" fmla="*/ 359291 w 743977"/>
                <a:gd name="connsiteY25" fmla="*/ 605549 h 710596"/>
                <a:gd name="connsiteX26" fmla="*/ 367578 w 743977"/>
                <a:gd name="connsiteY26" fmla="*/ 601262 h 710596"/>
                <a:gd name="connsiteX27" fmla="*/ 367673 w 743977"/>
                <a:gd name="connsiteY27" fmla="*/ 578403 h 710596"/>
                <a:gd name="connsiteX28" fmla="*/ 367673 w 743977"/>
                <a:gd name="connsiteY28" fmla="*/ 541922 h 710596"/>
                <a:gd name="connsiteX29" fmla="*/ 366149 w 743977"/>
                <a:gd name="connsiteY29" fmla="*/ 472484 h 710596"/>
                <a:gd name="connsiteX30" fmla="*/ 363196 w 743977"/>
                <a:gd name="connsiteY30" fmla="*/ 422954 h 710596"/>
                <a:gd name="connsiteX31" fmla="*/ 360434 w 743977"/>
                <a:gd name="connsiteY31" fmla="*/ 388760 h 710596"/>
                <a:gd name="connsiteX32" fmla="*/ 361577 w 743977"/>
                <a:gd name="connsiteY32" fmla="*/ 358089 h 710596"/>
                <a:gd name="connsiteX33" fmla="*/ 359005 w 743977"/>
                <a:gd name="connsiteY33" fmla="*/ 330848 h 710596"/>
                <a:gd name="connsiteX34" fmla="*/ 360434 w 743977"/>
                <a:gd name="connsiteY34" fmla="*/ 307702 h 710596"/>
                <a:gd name="connsiteX35" fmla="*/ 371292 w 743977"/>
                <a:gd name="connsiteY35" fmla="*/ 305416 h 710596"/>
                <a:gd name="connsiteX36" fmla="*/ 398438 w 743977"/>
                <a:gd name="connsiteY36" fmla="*/ 336848 h 710596"/>
                <a:gd name="connsiteX37" fmla="*/ 419394 w 743977"/>
                <a:gd name="connsiteY37" fmla="*/ 364757 h 710596"/>
                <a:gd name="connsiteX38" fmla="*/ 444539 w 743977"/>
                <a:gd name="connsiteY38" fmla="*/ 400856 h 710596"/>
                <a:gd name="connsiteX39" fmla="*/ 481878 w 743977"/>
                <a:gd name="connsiteY39" fmla="*/ 451815 h 710596"/>
                <a:gd name="connsiteX40" fmla="*/ 489974 w 743977"/>
                <a:gd name="connsiteY40" fmla="*/ 472865 h 710596"/>
                <a:gd name="connsiteX41" fmla="*/ 496070 w 743977"/>
                <a:gd name="connsiteY41" fmla="*/ 519538 h 710596"/>
                <a:gd name="connsiteX42" fmla="*/ 500546 w 743977"/>
                <a:gd name="connsiteY42" fmla="*/ 558400 h 710596"/>
                <a:gd name="connsiteX43" fmla="*/ 506357 w 743977"/>
                <a:gd name="connsiteY43" fmla="*/ 598976 h 710596"/>
                <a:gd name="connsiteX44" fmla="*/ 507976 w 743977"/>
                <a:gd name="connsiteY44" fmla="*/ 622979 h 710596"/>
                <a:gd name="connsiteX45" fmla="*/ 513691 w 743977"/>
                <a:gd name="connsiteY45" fmla="*/ 668223 h 710596"/>
                <a:gd name="connsiteX46" fmla="*/ 513691 w 743977"/>
                <a:gd name="connsiteY46" fmla="*/ 684416 h 710596"/>
                <a:gd name="connsiteX47" fmla="*/ 519311 w 743977"/>
                <a:gd name="connsiteY47" fmla="*/ 706133 h 710596"/>
                <a:gd name="connsiteX48" fmla="*/ 533027 w 743977"/>
                <a:gd name="connsiteY48" fmla="*/ 705085 h 710596"/>
                <a:gd name="connsiteX49" fmla="*/ 546457 w 743977"/>
                <a:gd name="connsiteY49" fmla="*/ 680034 h 710596"/>
                <a:gd name="connsiteX50" fmla="*/ 555029 w 743977"/>
                <a:gd name="connsiteY50" fmla="*/ 662222 h 710596"/>
                <a:gd name="connsiteX51" fmla="*/ 569888 w 743977"/>
                <a:gd name="connsiteY51" fmla="*/ 620122 h 710596"/>
                <a:gd name="connsiteX52" fmla="*/ 580271 w 743977"/>
                <a:gd name="connsiteY52" fmla="*/ 591547 h 710596"/>
                <a:gd name="connsiteX53" fmla="*/ 594463 w 743977"/>
                <a:gd name="connsiteY53" fmla="*/ 565163 h 710596"/>
                <a:gd name="connsiteX54" fmla="*/ 635516 w 743977"/>
                <a:gd name="connsiteY54" fmla="*/ 527158 h 710596"/>
                <a:gd name="connsiteX55" fmla="*/ 666567 w 743977"/>
                <a:gd name="connsiteY55" fmla="*/ 485915 h 710596"/>
                <a:gd name="connsiteX56" fmla="*/ 702191 w 743977"/>
                <a:gd name="connsiteY56" fmla="*/ 435718 h 710596"/>
                <a:gd name="connsiteX57" fmla="*/ 742577 w 743977"/>
                <a:gd name="connsiteY57" fmla="*/ 368471 h 710596"/>
                <a:gd name="connsiteX58" fmla="*/ 743910 w 743977"/>
                <a:gd name="connsiteY58" fmla="*/ 363042 h 710596"/>
                <a:gd name="connsiteX59" fmla="*/ 741148 w 743977"/>
                <a:gd name="connsiteY59" fmla="*/ 357708 h 710596"/>
                <a:gd name="connsiteX60" fmla="*/ 736767 w 743977"/>
                <a:gd name="connsiteY60" fmla="*/ 360566 h 710596"/>
                <a:gd name="connsiteX61" fmla="*/ 723241 w 743977"/>
                <a:gd name="connsiteY61" fmla="*/ 384664 h 710596"/>
                <a:gd name="connsiteX62" fmla="*/ 686665 w 743977"/>
                <a:gd name="connsiteY62" fmla="*/ 442766 h 710596"/>
                <a:gd name="connsiteX63" fmla="*/ 645041 w 743977"/>
                <a:gd name="connsiteY63" fmla="*/ 501726 h 710596"/>
                <a:gd name="connsiteX64" fmla="*/ 622657 w 743977"/>
                <a:gd name="connsiteY64" fmla="*/ 526586 h 710596"/>
                <a:gd name="connsiteX65" fmla="*/ 598178 w 743977"/>
                <a:gd name="connsiteY65" fmla="*/ 550494 h 710596"/>
                <a:gd name="connsiteX66" fmla="*/ 584747 w 743977"/>
                <a:gd name="connsiteY66" fmla="*/ 561353 h 710596"/>
                <a:gd name="connsiteX67" fmla="*/ 579318 w 743977"/>
                <a:gd name="connsiteY67" fmla="*/ 562305 h 710596"/>
                <a:gd name="connsiteX68" fmla="*/ 557982 w 743977"/>
                <a:gd name="connsiteY68" fmla="*/ 542017 h 710596"/>
                <a:gd name="connsiteX69" fmla="*/ 554077 w 743977"/>
                <a:gd name="connsiteY69" fmla="*/ 536111 h 710596"/>
                <a:gd name="connsiteX70" fmla="*/ 528836 w 743977"/>
                <a:gd name="connsiteY70" fmla="*/ 504679 h 710596"/>
                <a:gd name="connsiteX71" fmla="*/ 480163 w 743977"/>
                <a:gd name="connsiteY71" fmla="*/ 437147 h 710596"/>
                <a:gd name="connsiteX72" fmla="*/ 441396 w 743977"/>
                <a:gd name="connsiteY72" fmla="*/ 381521 h 710596"/>
                <a:gd name="connsiteX73" fmla="*/ 409106 w 743977"/>
                <a:gd name="connsiteY73" fmla="*/ 338468 h 710596"/>
                <a:gd name="connsiteX74" fmla="*/ 385580 w 743977"/>
                <a:gd name="connsiteY74" fmla="*/ 307797 h 710596"/>
                <a:gd name="connsiteX75" fmla="*/ 383008 w 743977"/>
                <a:gd name="connsiteY75" fmla="*/ 305035 h 710596"/>
                <a:gd name="connsiteX76" fmla="*/ 384532 w 743977"/>
                <a:gd name="connsiteY76" fmla="*/ 295700 h 710596"/>
                <a:gd name="connsiteX77" fmla="*/ 426442 w 743977"/>
                <a:gd name="connsiteY77" fmla="*/ 260077 h 710596"/>
                <a:gd name="connsiteX78" fmla="*/ 439205 w 743977"/>
                <a:gd name="connsiteY78" fmla="*/ 260363 h 710596"/>
                <a:gd name="connsiteX79" fmla="*/ 478448 w 743977"/>
                <a:gd name="connsiteY79" fmla="*/ 311893 h 710596"/>
                <a:gd name="connsiteX80" fmla="*/ 493688 w 743977"/>
                <a:gd name="connsiteY80" fmla="*/ 326752 h 710596"/>
                <a:gd name="connsiteX81" fmla="*/ 497118 w 743977"/>
                <a:gd name="connsiteY81" fmla="*/ 323704 h 710596"/>
                <a:gd name="connsiteX82" fmla="*/ 477115 w 743977"/>
                <a:gd name="connsiteY82" fmla="*/ 298367 h 710596"/>
                <a:gd name="connsiteX83" fmla="*/ 444349 w 743977"/>
                <a:gd name="connsiteY83" fmla="*/ 256267 h 710596"/>
                <a:gd name="connsiteX84" fmla="*/ 432538 w 743977"/>
                <a:gd name="connsiteY84" fmla="*/ 242075 h 710596"/>
                <a:gd name="connsiteX85" fmla="*/ 376626 w 743977"/>
                <a:gd name="connsiteY85" fmla="*/ 187687 h 710596"/>
                <a:gd name="connsiteX86" fmla="*/ 361386 w 743977"/>
                <a:gd name="connsiteY86" fmla="*/ 183591 h 710596"/>
                <a:gd name="connsiteX87" fmla="*/ 355671 w 743977"/>
                <a:gd name="connsiteY87" fmla="*/ 177209 h 710596"/>
                <a:gd name="connsiteX88" fmla="*/ 354338 w 743977"/>
                <a:gd name="connsiteY88" fmla="*/ 127775 h 710596"/>
                <a:gd name="connsiteX89" fmla="*/ 352814 w 743977"/>
                <a:gd name="connsiteY89" fmla="*/ 77578 h 710596"/>
                <a:gd name="connsiteX90" fmla="*/ 348242 w 743977"/>
                <a:gd name="connsiteY90" fmla="*/ 49289 h 710596"/>
                <a:gd name="connsiteX91" fmla="*/ 335002 w 743977"/>
                <a:gd name="connsiteY91" fmla="*/ 46526 h 710596"/>
                <a:gd name="connsiteX92" fmla="*/ 300617 w 743977"/>
                <a:gd name="connsiteY92" fmla="*/ 45002 h 710596"/>
                <a:gd name="connsiteX93" fmla="*/ 287282 w 743977"/>
                <a:gd name="connsiteY93" fmla="*/ 43288 h 710596"/>
                <a:gd name="connsiteX94" fmla="*/ 241371 w 743977"/>
                <a:gd name="connsiteY94" fmla="*/ 41669 h 710596"/>
                <a:gd name="connsiteX95" fmla="*/ 182221 w 743977"/>
                <a:gd name="connsiteY95" fmla="*/ 39859 h 710596"/>
                <a:gd name="connsiteX96" fmla="*/ 114975 w 743977"/>
                <a:gd name="connsiteY96" fmla="*/ 30905 h 710596"/>
                <a:gd name="connsiteX97" fmla="*/ 82209 w 743977"/>
                <a:gd name="connsiteY97" fmla="*/ 27857 h 710596"/>
                <a:gd name="connsiteX98" fmla="*/ 53348 w 743977"/>
                <a:gd name="connsiteY98" fmla="*/ 18618 h 710596"/>
                <a:gd name="connsiteX99" fmla="*/ 7532 w 743977"/>
                <a:gd name="connsiteY99" fmla="*/ 235 h 710596"/>
                <a:gd name="connsiteX100" fmla="*/ 7532 w 743977"/>
                <a:gd name="connsiteY100" fmla="*/ 14903 h 710596"/>
                <a:gd name="connsiteX101" fmla="*/ 6485 w 743977"/>
                <a:gd name="connsiteY101" fmla="*/ 9665 h 710596"/>
                <a:gd name="connsiteX102" fmla="*/ 12295 w 743977"/>
                <a:gd name="connsiteY102" fmla="*/ 9569 h 710596"/>
                <a:gd name="connsiteX103" fmla="*/ 44109 w 743977"/>
                <a:gd name="connsiteY103" fmla="*/ 22428 h 710596"/>
                <a:gd name="connsiteX104" fmla="*/ 62301 w 743977"/>
                <a:gd name="connsiteY104" fmla="*/ 32239 h 710596"/>
                <a:gd name="connsiteX105" fmla="*/ 102592 w 743977"/>
                <a:gd name="connsiteY105" fmla="*/ 38621 h 710596"/>
                <a:gd name="connsiteX106" fmla="*/ 142787 w 743977"/>
                <a:gd name="connsiteY106" fmla="*/ 43288 h 710596"/>
                <a:gd name="connsiteX107" fmla="*/ 196413 w 743977"/>
                <a:gd name="connsiteY107" fmla="*/ 49193 h 710596"/>
                <a:gd name="connsiteX108" fmla="*/ 280710 w 743977"/>
                <a:gd name="connsiteY108" fmla="*/ 51098 h 710596"/>
                <a:gd name="connsiteX109" fmla="*/ 305760 w 743977"/>
                <a:gd name="connsiteY109" fmla="*/ 54718 h 710596"/>
                <a:gd name="connsiteX110" fmla="*/ 332240 w 743977"/>
                <a:gd name="connsiteY110" fmla="*/ 55766 h 710596"/>
                <a:gd name="connsiteX111" fmla="*/ 342527 w 743977"/>
                <a:gd name="connsiteY111" fmla="*/ 59290 h 710596"/>
                <a:gd name="connsiteX112" fmla="*/ 344051 w 743977"/>
                <a:gd name="connsiteY112" fmla="*/ 74816 h 710596"/>
                <a:gd name="connsiteX113" fmla="*/ 344241 w 743977"/>
                <a:gd name="connsiteY113" fmla="*/ 111296 h 710596"/>
                <a:gd name="connsiteX114" fmla="*/ 347099 w 743977"/>
                <a:gd name="connsiteY114" fmla="*/ 155683 h 710596"/>
                <a:gd name="connsiteX115" fmla="*/ 348718 w 743977"/>
                <a:gd name="connsiteY115" fmla="*/ 189687 h 710596"/>
                <a:gd name="connsiteX116" fmla="*/ 351290 w 743977"/>
                <a:gd name="connsiteY116" fmla="*/ 196259 h 710596"/>
                <a:gd name="connsiteX117" fmla="*/ 356910 w 743977"/>
                <a:gd name="connsiteY117" fmla="*/ 204927 h 710596"/>
                <a:gd name="connsiteX118" fmla="*/ 346146 w 743977"/>
                <a:gd name="connsiteY118" fmla="*/ 202070 h 710596"/>
                <a:gd name="connsiteX119" fmla="*/ 344718 w 743977"/>
                <a:gd name="connsiteY119" fmla="*/ 201879 h 710596"/>
                <a:gd name="connsiteX120" fmla="*/ 288234 w 743977"/>
                <a:gd name="connsiteY120" fmla="*/ 195878 h 710596"/>
                <a:gd name="connsiteX121" fmla="*/ 282234 w 743977"/>
                <a:gd name="connsiteY121" fmla="*/ 208166 h 710596"/>
                <a:gd name="connsiteX122" fmla="*/ 287948 w 743977"/>
                <a:gd name="connsiteY122" fmla="*/ 217976 h 710596"/>
                <a:gd name="connsiteX123" fmla="*/ 286805 w 743977"/>
                <a:gd name="connsiteY123" fmla="*/ 223691 h 710596"/>
                <a:gd name="connsiteX124" fmla="*/ 282995 w 743977"/>
                <a:gd name="connsiteY124" fmla="*/ 225215 h 710596"/>
                <a:gd name="connsiteX125" fmla="*/ 273566 w 743977"/>
                <a:gd name="connsiteY125" fmla="*/ 233883 h 710596"/>
                <a:gd name="connsiteX126" fmla="*/ 279662 w 743977"/>
                <a:gd name="connsiteY126" fmla="*/ 247790 h 710596"/>
                <a:gd name="connsiteX127" fmla="*/ 291759 w 743977"/>
                <a:gd name="connsiteY127" fmla="*/ 254362 h 710596"/>
                <a:gd name="connsiteX128" fmla="*/ 295378 w 743977"/>
                <a:gd name="connsiteY128" fmla="*/ 257315 h 710596"/>
                <a:gd name="connsiteX129" fmla="*/ 291854 w 743977"/>
                <a:gd name="connsiteY129" fmla="*/ 260267 h 710596"/>
                <a:gd name="connsiteX130" fmla="*/ 279090 w 743977"/>
                <a:gd name="connsiteY130" fmla="*/ 269030 h 710596"/>
                <a:gd name="connsiteX131" fmla="*/ 279090 w 743977"/>
                <a:gd name="connsiteY131" fmla="*/ 277889 h 710596"/>
                <a:gd name="connsiteX132" fmla="*/ 280614 w 743977"/>
                <a:gd name="connsiteY132" fmla="*/ 289700 h 710596"/>
                <a:gd name="connsiteX133" fmla="*/ 278043 w 743977"/>
                <a:gd name="connsiteY133" fmla="*/ 293224 h 710596"/>
                <a:gd name="connsiteX134" fmla="*/ 281662 w 743977"/>
                <a:gd name="connsiteY134" fmla="*/ 311417 h 710596"/>
                <a:gd name="connsiteX135" fmla="*/ 308618 w 743977"/>
                <a:gd name="connsiteY135" fmla="*/ 315608 h 710596"/>
                <a:gd name="connsiteX136" fmla="*/ 341765 w 743977"/>
                <a:gd name="connsiteY136" fmla="*/ 308273 h 710596"/>
                <a:gd name="connsiteX137" fmla="*/ 351576 w 743977"/>
                <a:gd name="connsiteY137" fmla="*/ 315227 h 710596"/>
                <a:gd name="connsiteX138" fmla="*/ 354433 w 743977"/>
                <a:gd name="connsiteY138" fmla="*/ 383997 h 710596"/>
                <a:gd name="connsiteX139" fmla="*/ 357386 w 743977"/>
                <a:gd name="connsiteY139" fmla="*/ 445910 h 710596"/>
                <a:gd name="connsiteX140" fmla="*/ 358910 w 743977"/>
                <a:gd name="connsiteY140" fmla="*/ 489915 h 710596"/>
                <a:gd name="connsiteX141" fmla="*/ 360434 w 743977"/>
                <a:gd name="connsiteY141" fmla="*/ 565544 h 710596"/>
                <a:gd name="connsiteX142" fmla="*/ 360434 w 743977"/>
                <a:gd name="connsiteY142" fmla="*/ 570878 h 710596"/>
                <a:gd name="connsiteX143" fmla="*/ 361767 w 743977"/>
                <a:gd name="connsiteY143" fmla="*/ 580307 h 710596"/>
                <a:gd name="connsiteX144" fmla="*/ 360434 w 743977"/>
                <a:gd name="connsiteY144" fmla="*/ 593547 h 710596"/>
                <a:gd name="connsiteX145" fmla="*/ 349099 w 743977"/>
                <a:gd name="connsiteY145" fmla="*/ 590213 h 710596"/>
                <a:gd name="connsiteX146" fmla="*/ 273470 w 743977"/>
                <a:gd name="connsiteY146" fmla="*/ 578307 h 710596"/>
                <a:gd name="connsiteX147" fmla="*/ 226798 w 743977"/>
                <a:gd name="connsiteY147" fmla="*/ 578021 h 710596"/>
                <a:gd name="connsiteX148" fmla="*/ 192603 w 743977"/>
                <a:gd name="connsiteY148" fmla="*/ 580879 h 710596"/>
                <a:gd name="connsiteX149" fmla="*/ 136215 w 743977"/>
                <a:gd name="connsiteY149" fmla="*/ 583832 h 710596"/>
                <a:gd name="connsiteX150" fmla="*/ 105830 w 743977"/>
                <a:gd name="connsiteY150" fmla="*/ 582498 h 710596"/>
                <a:gd name="connsiteX151" fmla="*/ 56967 w 743977"/>
                <a:gd name="connsiteY151" fmla="*/ 580974 h 710596"/>
                <a:gd name="connsiteX152" fmla="*/ 45156 w 743977"/>
                <a:gd name="connsiteY152" fmla="*/ 578688 h 710596"/>
                <a:gd name="connsiteX153" fmla="*/ 37441 w 743977"/>
                <a:gd name="connsiteY153" fmla="*/ 573354 h 710596"/>
                <a:gd name="connsiteX154" fmla="*/ 31059 w 743977"/>
                <a:gd name="connsiteY154" fmla="*/ 566210 h 710596"/>
                <a:gd name="connsiteX155" fmla="*/ 31059 w 743977"/>
                <a:gd name="connsiteY155" fmla="*/ 547446 h 710596"/>
                <a:gd name="connsiteX156" fmla="*/ 28392 w 743977"/>
                <a:gd name="connsiteY156" fmla="*/ 514109 h 710596"/>
                <a:gd name="connsiteX157" fmla="*/ 32393 w 743977"/>
                <a:gd name="connsiteY157" fmla="*/ 474389 h 710596"/>
                <a:gd name="connsiteX158" fmla="*/ 32393 w 743977"/>
                <a:gd name="connsiteY158" fmla="*/ 431051 h 710596"/>
                <a:gd name="connsiteX159" fmla="*/ 29630 w 743977"/>
                <a:gd name="connsiteY159" fmla="*/ 405333 h 710596"/>
                <a:gd name="connsiteX160" fmla="*/ 26582 w 743977"/>
                <a:gd name="connsiteY160" fmla="*/ 326561 h 710596"/>
                <a:gd name="connsiteX161" fmla="*/ 25059 w 743977"/>
                <a:gd name="connsiteY161" fmla="*/ 290271 h 710596"/>
                <a:gd name="connsiteX162" fmla="*/ 23535 w 743977"/>
                <a:gd name="connsiteY162" fmla="*/ 265982 h 710596"/>
                <a:gd name="connsiteX163" fmla="*/ 17724 w 743977"/>
                <a:gd name="connsiteY163" fmla="*/ 202260 h 710596"/>
                <a:gd name="connsiteX164" fmla="*/ 16105 w 743977"/>
                <a:gd name="connsiteY164" fmla="*/ 165970 h 710596"/>
                <a:gd name="connsiteX165" fmla="*/ 13247 w 743977"/>
                <a:gd name="connsiteY165" fmla="*/ 121774 h 710596"/>
                <a:gd name="connsiteX166" fmla="*/ 10200 w 743977"/>
                <a:gd name="connsiteY166" fmla="*/ 49098 h 710596"/>
                <a:gd name="connsiteX167" fmla="*/ 8676 w 743977"/>
                <a:gd name="connsiteY167" fmla="*/ 18904 h 710596"/>
                <a:gd name="connsiteX168" fmla="*/ 7342 w 743977"/>
                <a:gd name="connsiteY168" fmla="*/ 14903 h 710596"/>
                <a:gd name="connsiteX169" fmla="*/ 281567 w 743977"/>
                <a:gd name="connsiteY169" fmla="*/ 241979 h 710596"/>
                <a:gd name="connsiteX170" fmla="*/ 281948 w 743977"/>
                <a:gd name="connsiteY170" fmla="*/ 232835 h 710596"/>
                <a:gd name="connsiteX171" fmla="*/ 312809 w 743977"/>
                <a:gd name="connsiteY171" fmla="*/ 231502 h 710596"/>
                <a:gd name="connsiteX172" fmla="*/ 344432 w 743977"/>
                <a:gd name="connsiteY172" fmla="*/ 237312 h 710596"/>
                <a:gd name="connsiteX173" fmla="*/ 348623 w 743977"/>
                <a:gd name="connsiteY173" fmla="*/ 235217 h 710596"/>
                <a:gd name="connsiteX174" fmla="*/ 345194 w 743977"/>
                <a:gd name="connsiteY174" fmla="*/ 229883 h 710596"/>
                <a:gd name="connsiteX175" fmla="*/ 332240 w 743977"/>
                <a:gd name="connsiteY175" fmla="*/ 227120 h 710596"/>
                <a:gd name="connsiteX176" fmla="*/ 310618 w 743977"/>
                <a:gd name="connsiteY176" fmla="*/ 222167 h 710596"/>
                <a:gd name="connsiteX177" fmla="*/ 289568 w 743977"/>
                <a:gd name="connsiteY177" fmla="*/ 210166 h 710596"/>
                <a:gd name="connsiteX178" fmla="*/ 291949 w 743977"/>
                <a:gd name="connsiteY178" fmla="*/ 201974 h 710596"/>
                <a:gd name="connsiteX179" fmla="*/ 300236 w 743977"/>
                <a:gd name="connsiteY179" fmla="*/ 200450 h 710596"/>
                <a:gd name="connsiteX180" fmla="*/ 346242 w 743977"/>
                <a:gd name="connsiteY180" fmla="*/ 209118 h 710596"/>
                <a:gd name="connsiteX181" fmla="*/ 375483 w 743977"/>
                <a:gd name="connsiteY181" fmla="*/ 228835 h 710596"/>
                <a:gd name="connsiteX182" fmla="*/ 381484 w 743977"/>
                <a:gd name="connsiteY182" fmla="*/ 230359 h 710596"/>
                <a:gd name="connsiteX183" fmla="*/ 380817 w 743977"/>
                <a:gd name="connsiteY183" fmla="*/ 224072 h 710596"/>
                <a:gd name="connsiteX184" fmla="*/ 362720 w 743977"/>
                <a:gd name="connsiteY184" fmla="*/ 198641 h 710596"/>
                <a:gd name="connsiteX185" fmla="*/ 360624 w 743977"/>
                <a:gd name="connsiteY185" fmla="*/ 191878 h 710596"/>
                <a:gd name="connsiteX186" fmla="*/ 367006 w 743977"/>
                <a:gd name="connsiteY186" fmla="*/ 191211 h 710596"/>
                <a:gd name="connsiteX187" fmla="*/ 371578 w 743977"/>
                <a:gd name="connsiteY187" fmla="*/ 192735 h 710596"/>
                <a:gd name="connsiteX188" fmla="*/ 393104 w 743977"/>
                <a:gd name="connsiteY188" fmla="*/ 209023 h 710596"/>
                <a:gd name="connsiteX189" fmla="*/ 417870 w 743977"/>
                <a:gd name="connsiteY189" fmla="*/ 235883 h 710596"/>
                <a:gd name="connsiteX190" fmla="*/ 417488 w 743977"/>
                <a:gd name="connsiteY190" fmla="*/ 258743 h 710596"/>
                <a:gd name="connsiteX191" fmla="*/ 397391 w 743977"/>
                <a:gd name="connsiteY191" fmla="*/ 276746 h 710596"/>
                <a:gd name="connsiteX192" fmla="*/ 377198 w 743977"/>
                <a:gd name="connsiteY192" fmla="*/ 290843 h 710596"/>
                <a:gd name="connsiteX193" fmla="*/ 339384 w 743977"/>
                <a:gd name="connsiteY193" fmla="*/ 300463 h 710596"/>
                <a:gd name="connsiteX194" fmla="*/ 331097 w 743977"/>
                <a:gd name="connsiteY194" fmla="*/ 302082 h 710596"/>
                <a:gd name="connsiteX195" fmla="*/ 289853 w 743977"/>
                <a:gd name="connsiteY195" fmla="*/ 306464 h 710596"/>
                <a:gd name="connsiteX196" fmla="*/ 282519 w 743977"/>
                <a:gd name="connsiteY196" fmla="*/ 302749 h 710596"/>
                <a:gd name="connsiteX197" fmla="*/ 286234 w 743977"/>
                <a:gd name="connsiteY197" fmla="*/ 295986 h 710596"/>
                <a:gd name="connsiteX198" fmla="*/ 306236 w 743977"/>
                <a:gd name="connsiteY198" fmla="*/ 281413 h 710596"/>
                <a:gd name="connsiteX199" fmla="*/ 320810 w 743977"/>
                <a:gd name="connsiteY199" fmla="*/ 277222 h 710596"/>
                <a:gd name="connsiteX200" fmla="*/ 323667 w 743977"/>
                <a:gd name="connsiteY200" fmla="*/ 272936 h 710596"/>
                <a:gd name="connsiteX201" fmla="*/ 320619 w 743977"/>
                <a:gd name="connsiteY201" fmla="*/ 269792 h 710596"/>
                <a:gd name="connsiteX202" fmla="*/ 300045 w 743977"/>
                <a:gd name="connsiteY202" fmla="*/ 273793 h 710596"/>
                <a:gd name="connsiteX203" fmla="*/ 291854 w 743977"/>
                <a:gd name="connsiteY203" fmla="*/ 277127 h 710596"/>
                <a:gd name="connsiteX204" fmla="*/ 285472 w 743977"/>
                <a:gd name="connsiteY204" fmla="*/ 274269 h 710596"/>
                <a:gd name="connsiteX205" fmla="*/ 288711 w 743977"/>
                <a:gd name="connsiteY205" fmla="*/ 268840 h 710596"/>
                <a:gd name="connsiteX206" fmla="*/ 309665 w 743977"/>
                <a:gd name="connsiteY206" fmla="*/ 262172 h 710596"/>
                <a:gd name="connsiteX207" fmla="*/ 329573 w 743977"/>
                <a:gd name="connsiteY207" fmla="*/ 261791 h 710596"/>
                <a:gd name="connsiteX208" fmla="*/ 334240 w 743977"/>
                <a:gd name="connsiteY208" fmla="*/ 258553 h 710596"/>
                <a:gd name="connsiteX209" fmla="*/ 330430 w 743977"/>
                <a:gd name="connsiteY209" fmla="*/ 254457 h 710596"/>
                <a:gd name="connsiteX210" fmla="*/ 316047 w 743977"/>
                <a:gd name="connsiteY210" fmla="*/ 253981 h 710596"/>
                <a:gd name="connsiteX211" fmla="*/ 308237 w 743977"/>
                <a:gd name="connsiteY211" fmla="*/ 253790 h 710596"/>
                <a:gd name="connsiteX212" fmla="*/ 282043 w 743977"/>
                <a:gd name="connsiteY212" fmla="*/ 241789 h 710596"/>
                <a:gd name="connsiteX213" fmla="*/ 499880 w 743977"/>
                <a:gd name="connsiteY213" fmla="*/ 486677 h 710596"/>
                <a:gd name="connsiteX214" fmla="*/ 499785 w 743977"/>
                <a:gd name="connsiteY214" fmla="*/ 479533 h 710596"/>
                <a:gd name="connsiteX215" fmla="*/ 504261 w 743977"/>
                <a:gd name="connsiteY215" fmla="*/ 482390 h 710596"/>
                <a:gd name="connsiteX216" fmla="*/ 519311 w 743977"/>
                <a:gd name="connsiteY216" fmla="*/ 504298 h 710596"/>
                <a:gd name="connsiteX217" fmla="*/ 517692 w 743977"/>
                <a:gd name="connsiteY217" fmla="*/ 508299 h 710596"/>
                <a:gd name="connsiteX218" fmla="*/ 506547 w 743977"/>
                <a:gd name="connsiteY218" fmla="*/ 499440 h 710596"/>
                <a:gd name="connsiteX219" fmla="*/ 504356 w 743977"/>
                <a:gd name="connsiteY219" fmla="*/ 491630 h 710596"/>
                <a:gd name="connsiteX220" fmla="*/ 499880 w 743977"/>
                <a:gd name="connsiteY220" fmla="*/ 486677 h 710596"/>
                <a:gd name="connsiteX221" fmla="*/ 507976 w 743977"/>
                <a:gd name="connsiteY221" fmla="*/ 526491 h 710596"/>
                <a:gd name="connsiteX222" fmla="*/ 509690 w 743977"/>
                <a:gd name="connsiteY222" fmla="*/ 517252 h 710596"/>
                <a:gd name="connsiteX223" fmla="*/ 520835 w 743977"/>
                <a:gd name="connsiteY223" fmla="*/ 518490 h 710596"/>
                <a:gd name="connsiteX224" fmla="*/ 523787 w 743977"/>
                <a:gd name="connsiteY224" fmla="*/ 532873 h 710596"/>
                <a:gd name="connsiteX225" fmla="*/ 514644 w 743977"/>
                <a:gd name="connsiteY225" fmla="*/ 539445 h 710596"/>
                <a:gd name="connsiteX226" fmla="*/ 509595 w 743977"/>
                <a:gd name="connsiteY226" fmla="*/ 534206 h 710596"/>
                <a:gd name="connsiteX227" fmla="*/ 507881 w 743977"/>
                <a:gd name="connsiteY227" fmla="*/ 526586 h 710596"/>
                <a:gd name="connsiteX228" fmla="*/ 511214 w 743977"/>
                <a:gd name="connsiteY228" fmla="*/ 557162 h 710596"/>
                <a:gd name="connsiteX229" fmla="*/ 517406 w 743977"/>
                <a:gd name="connsiteY229" fmla="*/ 548494 h 710596"/>
                <a:gd name="connsiteX230" fmla="*/ 528740 w 743977"/>
                <a:gd name="connsiteY230" fmla="*/ 554018 h 710596"/>
                <a:gd name="connsiteX231" fmla="*/ 522263 w 743977"/>
                <a:gd name="connsiteY231" fmla="*/ 562686 h 710596"/>
                <a:gd name="connsiteX232" fmla="*/ 513786 w 743977"/>
                <a:gd name="connsiteY232" fmla="*/ 567068 h 710596"/>
                <a:gd name="connsiteX233" fmla="*/ 511119 w 743977"/>
                <a:gd name="connsiteY233" fmla="*/ 557162 h 710596"/>
                <a:gd name="connsiteX234" fmla="*/ 512548 w 743977"/>
                <a:gd name="connsiteY234" fmla="*/ 578688 h 710596"/>
                <a:gd name="connsiteX235" fmla="*/ 515596 w 743977"/>
                <a:gd name="connsiteY235" fmla="*/ 574116 h 710596"/>
                <a:gd name="connsiteX236" fmla="*/ 529503 w 743977"/>
                <a:gd name="connsiteY236" fmla="*/ 568687 h 710596"/>
                <a:gd name="connsiteX237" fmla="*/ 531503 w 743977"/>
                <a:gd name="connsiteY237" fmla="*/ 579926 h 710596"/>
                <a:gd name="connsiteX238" fmla="*/ 527883 w 743977"/>
                <a:gd name="connsiteY238" fmla="*/ 582308 h 710596"/>
                <a:gd name="connsiteX239" fmla="*/ 517501 w 743977"/>
                <a:gd name="connsiteY239" fmla="*/ 580974 h 710596"/>
                <a:gd name="connsiteX240" fmla="*/ 512548 w 743977"/>
                <a:gd name="connsiteY240" fmla="*/ 578783 h 710596"/>
                <a:gd name="connsiteX241" fmla="*/ 516834 w 743977"/>
                <a:gd name="connsiteY241" fmla="*/ 595071 h 710596"/>
                <a:gd name="connsiteX242" fmla="*/ 516358 w 743977"/>
                <a:gd name="connsiteY242" fmla="*/ 587261 h 710596"/>
                <a:gd name="connsiteX243" fmla="*/ 533122 w 743977"/>
                <a:gd name="connsiteY243" fmla="*/ 595643 h 710596"/>
                <a:gd name="connsiteX244" fmla="*/ 516739 w 743977"/>
                <a:gd name="connsiteY244" fmla="*/ 595166 h 710596"/>
                <a:gd name="connsiteX245" fmla="*/ 519692 w 743977"/>
                <a:gd name="connsiteY245" fmla="*/ 619265 h 710596"/>
                <a:gd name="connsiteX246" fmla="*/ 517501 w 743977"/>
                <a:gd name="connsiteY246" fmla="*/ 607930 h 710596"/>
                <a:gd name="connsiteX247" fmla="*/ 527978 w 743977"/>
                <a:gd name="connsiteY247" fmla="*/ 604025 h 710596"/>
                <a:gd name="connsiteX248" fmla="*/ 534265 w 743977"/>
                <a:gd name="connsiteY248" fmla="*/ 610121 h 710596"/>
                <a:gd name="connsiteX249" fmla="*/ 531884 w 743977"/>
                <a:gd name="connsiteY249" fmla="*/ 620408 h 710596"/>
                <a:gd name="connsiteX250" fmla="*/ 519692 w 743977"/>
                <a:gd name="connsiteY250" fmla="*/ 619170 h 710596"/>
                <a:gd name="connsiteX251" fmla="*/ 520168 w 743977"/>
                <a:gd name="connsiteY251" fmla="*/ 637172 h 710596"/>
                <a:gd name="connsiteX252" fmla="*/ 522073 w 743977"/>
                <a:gd name="connsiteY252" fmla="*/ 629171 h 710596"/>
                <a:gd name="connsiteX253" fmla="*/ 531407 w 743977"/>
                <a:gd name="connsiteY253" fmla="*/ 628790 h 710596"/>
                <a:gd name="connsiteX254" fmla="*/ 536170 w 743977"/>
                <a:gd name="connsiteY254" fmla="*/ 631266 h 710596"/>
                <a:gd name="connsiteX255" fmla="*/ 531027 w 743977"/>
                <a:gd name="connsiteY255" fmla="*/ 636410 h 710596"/>
                <a:gd name="connsiteX256" fmla="*/ 525502 w 743977"/>
                <a:gd name="connsiteY256" fmla="*/ 638981 h 710596"/>
                <a:gd name="connsiteX257" fmla="*/ 520263 w 743977"/>
                <a:gd name="connsiteY257" fmla="*/ 637267 h 710596"/>
                <a:gd name="connsiteX258" fmla="*/ 525121 w 743977"/>
                <a:gd name="connsiteY258" fmla="*/ 686987 h 710596"/>
                <a:gd name="connsiteX259" fmla="*/ 524454 w 743977"/>
                <a:gd name="connsiteY259" fmla="*/ 672509 h 710596"/>
                <a:gd name="connsiteX260" fmla="*/ 536837 w 743977"/>
                <a:gd name="connsiteY260" fmla="*/ 667175 h 710596"/>
                <a:gd name="connsiteX261" fmla="*/ 540361 w 743977"/>
                <a:gd name="connsiteY261" fmla="*/ 671462 h 710596"/>
                <a:gd name="connsiteX262" fmla="*/ 534932 w 743977"/>
                <a:gd name="connsiteY262" fmla="*/ 687464 h 710596"/>
                <a:gd name="connsiteX263" fmla="*/ 525216 w 743977"/>
                <a:gd name="connsiteY263" fmla="*/ 686892 h 710596"/>
                <a:gd name="connsiteX264" fmla="*/ 522740 w 743977"/>
                <a:gd name="connsiteY264" fmla="*/ 658603 h 710596"/>
                <a:gd name="connsiteX265" fmla="*/ 525026 w 743977"/>
                <a:gd name="connsiteY265" fmla="*/ 647173 h 710596"/>
                <a:gd name="connsiteX266" fmla="*/ 530264 w 743977"/>
                <a:gd name="connsiteY266" fmla="*/ 645744 h 710596"/>
                <a:gd name="connsiteX267" fmla="*/ 537122 w 743977"/>
                <a:gd name="connsiteY267" fmla="*/ 647745 h 710596"/>
                <a:gd name="connsiteX268" fmla="*/ 534265 w 743977"/>
                <a:gd name="connsiteY268" fmla="*/ 658222 h 710596"/>
                <a:gd name="connsiteX269" fmla="*/ 522645 w 743977"/>
                <a:gd name="connsiteY269" fmla="*/ 658508 h 710596"/>
                <a:gd name="connsiteX270" fmla="*/ 531788 w 743977"/>
                <a:gd name="connsiteY270" fmla="*/ 525634 h 710596"/>
                <a:gd name="connsiteX271" fmla="*/ 533312 w 743977"/>
                <a:gd name="connsiteY271" fmla="*/ 523824 h 710596"/>
                <a:gd name="connsiteX272" fmla="*/ 539028 w 743977"/>
                <a:gd name="connsiteY272" fmla="*/ 531635 h 710596"/>
                <a:gd name="connsiteX273" fmla="*/ 538361 w 743977"/>
                <a:gd name="connsiteY273" fmla="*/ 536111 h 710596"/>
                <a:gd name="connsiteX274" fmla="*/ 535027 w 743977"/>
                <a:gd name="connsiteY274" fmla="*/ 535540 h 710596"/>
                <a:gd name="connsiteX275" fmla="*/ 531788 w 743977"/>
                <a:gd name="connsiteY275" fmla="*/ 525539 h 710596"/>
                <a:gd name="connsiteX276" fmla="*/ 533312 w 743977"/>
                <a:gd name="connsiteY276" fmla="*/ 553256 h 710596"/>
                <a:gd name="connsiteX277" fmla="*/ 535694 w 743977"/>
                <a:gd name="connsiteY277" fmla="*/ 550208 h 710596"/>
                <a:gd name="connsiteX278" fmla="*/ 547219 w 743977"/>
                <a:gd name="connsiteY278" fmla="*/ 556209 h 710596"/>
                <a:gd name="connsiteX279" fmla="*/ 536932 w 743977"/>
                <a:gd name="connsiteY279" fmla="*/ 557543 h 710596"/>
                <a:gd name="connsiteX280" fmla="*/ 533408 w 743977"/>
                <a:gd name="connsiteY280" fmla="*/ 553256 h 710596"/>
                <a:gd name="connsiteX281" fmla="*/ 537694 w 743977"/>
                <a:gd name="connsiteY281" fmla="*/ 574021 h 710596"/>
                <a:gd name="connsiteX282" fmla="*/ 538265 w 743977"/>
                <a:gd name="connsiteY282" fmla="*/ 567449 h 710596"/>
                <a:gd name="connsiteX283" fmla="*/ 548553 w 743977"/>
                <a:gd name="connsiteY283" fmla="*/ 565449 h 710596"/>
                <a:gd name="connsiteX284" fmla="*/ 548171 w 743977"/>
                <a:gd name="connsiteY284" fmla="*/ 572211 h 710596"/>
                <a:gd name="connsiteX285" fmla="*/ 550838 w 743977"/>
                <a:gd name="connsiteY285" fmla="*/ 580117 h 710596"/>
                <a:gd name="connsiteX286" fmla="*/ 537694 w 743977"/>
                <a:gd name="connsiteY286" fmla="*/ 574021 h 710596"/>
                <a:gd name="connsiteX287" fmla="*/ 537789 w 743977"/>
                <a:gd name="connsiteY287" fmla="*/ 592499 h 710596"/>
                <a:gd name="connsiteX288" fmla="*/ 538837 w 743977"/>
                <a:gd name="connsiteY288" fmla="*/ 589642 h 710596"/>
                <a:gd name="connsiteX289" fmla="*/ 549600 w 743977"/>
                <a:gd name="connsiteY289" fmla="*/ 589928 h 710596"/>
                <a:gd name="connsiteX290" fmla="*/ 550077 w 743977"/>
                <a:gd name="connsiteY290" fmla="*/ 596214 h 710596"/>
                <a:gd name="connsiteX291" fmla="*/ 545028 w 743977"/>
                <a:gd name="connsiteY291" fmla="*/ 596214 h 710596"/>
                <a:gd name="connsiteX292" fmla="*/ 537789 w 743977"/>
                <a:gd name="connsiteY292" fmla="*/ 592499 h 710596"/>
                <a:gd name="connsiteX293" fmla="*/ 542171 w 743977"/>
                <a:gd name="connsiteY293" fmla="*/ 614502 h 710596"/>
                <a:gd name="connsiteX294" fmla="*/ 541980 w 743977"/>
                <a:gd name="connsiteY294" fmla="*/ 606216 h 710596"/>
                <a:gd name="connsiteX295" fmla="*/ 555029 w 743977"/>
                <a:gd name="connsiteY295" fmla="*/ 612121 h 710596"/>
                <a:gd name="connsiteX296" fmla="*/ 549124 w 743977"/>
                <a:gd name="connsiteY296" fmla="*/ 620503 h 710596"/>
                <a:gd name="connsiteX297" fmla="*/ 542171 w 743977"/>
                <a:gd name="connsiteY297" fmla="*/ 614502 h 710596"/>
                <a:gd name="connsiteX298" fmla="*/ 543600 w 743977"/>
                <a:gd name="connsiteY298" fmla="*/ 659651 h 710596"/>
                <a:gd name="connsiteX299" fmla="*/ 550077 w 743977"/>
                <a:gd name="connsiteY299" fmla="*/ 642410 h 710596"/>
                <a:gd name="connsiteX300" fmla="*/ 553791 w 743977"/>
                <a:gd name="connsiteY300" fmla="*/ 642982 h 710596"/>
                <a:gd name="connsiteX301" fmla="*/ 548076 w 743977"/>
                <a:gd name="connsiteY301" fmla="*/ 659746 h 710596"/>
                <a:gd name="connsiteX302" fmla="*/ 543695 w 743977"/>
                <a:gd name="connsiteY302" fmla="*/ 659746 h 710596"/>
                <a:gd name="connsiteX303" fmla="*/ 548648 w 743977"/>
                <a:gd name="connsiteY303" fmla="*/ 637648 h 710596"/>
                <a:gd name="connsiteX304" fmla="*/ 540456 w 743977"/>
                <a:gd name="connsiteY304" fmla="*/ 630885 h 710596"/>
                <a:gd name="connsiteX305" fmla="*/ 551220 w 743977"/>
                <a:gd name="connsiteY305" fmla="*/ 628980 h 710596"/>
                <a:gd name="connsiteX306" fmla="*/ 553696 w 743977"/>
                <a:gd name="connsiteY306" fmla="*/ 637076 h 710596"/>
                <a:gd name="connsiteX307" fmla="*/ 548648 w 743977"/>
                <a:gd name="connsiteY307" fmla="*/ 637553 h 710596"/>
                <a:gd name="connsiteX308" fmla="*/ 557506 w 743977"/>
                <a:gd name="connsiteY308" fmla="*/ 571545 h 710596"/>
                <a:gd name="connsiteX309" fmla="*/ 558649 w 743977"/>
                <a:gd name="connsiteY309" fmla="*/ 565734 h 710596"/>
                <a:gd name="connsiteX310" fmla="*/ 564078 w 743977"/>
                <a:gd name="connsiteY310" fmla="*/ 567734 h 710596"/>
                <a:gd name="connsiteX311" fmla="*/ 575222 w 743977"/>
                <a:gd name="connsiteY311" fmla="*/ 573068 h 710596"/>
                <a:gd name="connsiteX312" fmla="*/ 577318 w 743977"/>
                <a:gd name="connsiteY312" fmla="*/ 574878 h 710596"/>
                <a:gd name="connsiteX313" fmla="*/ 576175 w 743977"/>
                <a:gd name="connsiteY313" fmla="*/ 579450 h 710596"/>
                <a:gd name="connsiteX314" fmla="*/ 561126 w 743977"/>
                <a:gd name="connsiteY314" fmla="*/ 578783 h 710596"/>
                <a:gd name="connsiteX315" fmla="*/ 557601 w 743977"/>
                <a:gd name="connsiteY315" fmla="*/ 571449 h 710596"/>
                <a:gd name="connsiteX316" fmla="*/ 559697 w 743977"/>
                <a:gd name="connsiteY316" fmla="*/ 616217 h 710596"/>
                <a:gd name="connsiteX317" fmla="*/ 559887 w 743977"/>
                <a:gd name="connsiteY317" fmla="*/ 607168 h 710596"/>
                <a:gd name="connsiteX318" fmla="*/ 563126 w 743977"/>
                <a:gd name="connsiteY318" fmla="*/ 603929 h 710596"/>
                <a:gd name="connsiteX319" fmla="*/ 566269 w 743977"/>
                <a:gd name="connsiteY319" fmla="*/ 608501 h 710596"/>
                <a:gd name="connsiteX320" fmla="*/ 564269 w 743977"/>
                <a:gd name="connsiteY320" fmla="*/ 615455 h 710596"/>
                <a:gd name="connsiteX321" fmla="*/ 559792 w 743977"/>
                <a:gd name="connsiteY321" fmla="*/ 616217 h 710596"/>
                <a:gd name="connsiteX322" fmla="*/ 564745 w 743977"/>
                <a:gd name="connsiteY322" fmla="*/ 596024 h 710596"/>
                <a:gd name="connsiteX323" fmla="*/ 558268 w 743977"/>
                <a:gd name="connsiteY323" fmla="*/ 589261 h 710596"/>
                <a:gd name="connsiteX324" fmla="*/ 567507 w 743977"/>
                <a:gd name="connsiteY324" fmla="*/ 588785 h 710596"/>
                <a:gd name="connsiteX325" fmla="*/ 571222 w 743977"/>
                <a:gd name="connsiteY325" fmla="*/ 595643 h 710596"/>
                <a:gd name="connsiteX326" fmla="*/ 564745 w 743977"/>
                <a:gd name="connsiteY326" fmla="*/ 595928 h 71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Lst>
              <a:rect l="l" t="t" r="r" b="b"/>
              <a:pathLst>
                <a:path w="743977" h="710596">
                  <a:moveTo>
                    <a:pt x="7723" y="425"/>
                  </a:moveTo>
                  <a:cubicBezTo>
                    <a:pt x="3151" y="-1194"/>
                    <a:pt x="-183" y="1949"/>
                    <a:pt x="8" y="7474"/>
                  </a:cubicBezTo>
                  <a:cubicBezTo>
                    <a:pt x="960" y="31953"/>
                    <a:pt x="1913" y="56432"/>
                    <a:pt x="2961" y="80912"/>
                  </a:cubicBezTo>
                  <a:cubicBezTo>
                    <a:pt x="3246" y="87674"/>
                    <a:pt x="4008" y="94342"/>
                    <a:pt x="4389" y="101105"/>
                  </a:cubicBezTo>
                  <a:cubicBezTo>
                    <a:pt x="5913" y="127203"/>
                    <a:pt x="7437" y="153206"/>
                    <a:pt x="8771" y="179305"/>
                  </a:cubicBezTo>
                  <a:cubicBezTo>
                    <a:pt x="9437" y="192259"/>
                    <a:pt x="9819" y="205213"/>
                    <a:pt x="10295" y="219024"/>
                  </a:cubicBezTo>
                  <a:cubicBezTo>
                    <a:pt x="11247" y="226073"/>
                    <a:pt x="12676" y="232264"/>
                    <a:pt x="13152" y="238550"/>
                  </a:cubicBezTo>
                  <a:cubicBezTo>
                    <a:pt x="14390" y="253028"/>
                    <a:pt x="15248" y="267506"/>
                    <a:pt x="16200" y="281984"/>
                  </a:cubicBezTo>
                  <a:cubicBezTo>
                    <a:pt x="17724" y="304749"/>
                    <a:pt x="19248" y="327419"/>
                    <a:pt x="20582" y="350183"/>
                  </a:cubicBezTo>
                  <a:cubicBezTo>
                    <a:pt x="21153" y="359232"/>
                    <a:pt x="21725" y="368281"/>
                    <a:pt x="22011" y="377330"/>
                  </a:cubicBezTo>
                  <a:cubicBezTo>
                    <a:pt x="22582" y="394284"/>
                    <a:pt x="23058" y="411334"/>
                    <a:pt x="23535" y="428288"/>
                  </a:cubicBezTo>
                  <a:cubicBezTo>
                    <a:pt x="24011" y="444290"/>
                    <a:pt x="25249" y="460197"/>
                    <a:pt x="24773" y="476199"/>
                  </a:cubicBezTo>
                  <a:cubicBezTo>
                    <a:pt x="24392" y="488963"/>
                    <a:pt x="21058" y="501631"/>
                    <a:pt x="20868" y="514299"/>
                  </a:cubicBezTo>
                  <a:cubicBezTo>
                    <a:pt x="20582" y="528015"/>
                    <a:pt x="22772" y="541731"/>
                    <a:pt x="23153" y="555447"/>
                  </a:cubicBezTo>
                  <a:cubicBezTo>
                    <a:pt x="23439" y="563734"/>
                    <a:pt x="23535" y="572402"/>
                    <a:pt x="21629" y="580307"/>
                  </a:cubicBezTo>
                  <a:cubicBezTo>
                    <a:pt x="20391" y="585356"/>
                    <a:pt x="22106" y="584689"/>
                    <a:pt x="24963" y="585832"/>
                  </a:cubicBezTo>
                  <a:cubicBezTo>
                    <a:pt x="41156" y="592595"/>
                    <a:pt x="58396" y="588785"/>
                    <a:pt x="74969" y="591737"/>
                  </a:cubicBezTo>
                  <a:cubicBezTo>
                    <a:pt x="78779" y="592404"/>
                    <a:pt x="82875" y="590309"/>
                    <a:pt x="86876" y="590499"/>
                  </a:cubicBezTo>
                  <a:cubicBezTo>
                    <a:pt x="96686" y="590880"/>
                    <a:pt x="106497" y="591833"/>
                    <a:pt x="116308" y="592499"/>
                  </a:cubicBezTo>
                  <a:cubicBezTo>
                    <a:pt x="121070" y="592785"/>
                    <a:pt x="125833" y="593261"/>
                    <a:pt x="130691" y="593261"/>
                  </a:cubicBezTo>
                  <a:cubicBezTo>
                    <a:pt x="132977" y="593261"/>
                    <a:pt x="135168" y="592118"/>
                    <a:pt x="137453" y="591928"/>
                  </a:cubicBezTo>
                  <a:cubicBezTo>
                    <a:pt x="152312" y="590785"/>
                    <a:pt x="167171" y="589642"/>
                    <a:pt x="182030" y="588880"/>
                  </a:cubicBezTo>
                  <a:cubicBezTo>
                    <a:pt x="205081" y="587642"/>
                    <a:pt x="228131" y="585641"/>
                    <a:pt x="251182" y="586118"/>
                  </a:cubicBezTo>
                  <a:cubicBezTo>
                    <a:pt x="269565" y="586403"/>
                    <a:pt x="288044" y="589451"/>
                    <a:pt x="306332" y="592023"/>
                  </a:cubicBezTo>
                  <a:cubicBezTo>
                    <a:pt x="320143" y="593928"/>
                    <a:pt x="333859" y="596786"/>
                    <a:pt x="347575" y="599738"/>
                  </a:cubicBezTo>
                  <a:cubicBezTo>
                    <a:pt x="351671" y="600691"/>
                    <a:pt x="355481" y="603358"/>
                    <a:pt x="359291" y="605549"/>
                  </a:cubicBezTo>
                  <a:cubicBezTo>
                    <a:pt x="363577" y="608025"/>
                    <a:pt x="367292" y="606501"/>
                    <a:pt x="367578" y="601262"/>
                  </a:cubicBezTo>
                  <a:cubicBezTo>
                    <a:pt x="367959" y="593642"/>
                    <a:pt x="367673" y="586022"/>
                    <a:pt x="367673" y="578403"/>
                  </a:cubicBezTo>
                  <a:cubicBezTo>
                    <a:pt x="367673" y="566210"/>
                    <a:pt x="367863" y="554114"/>
                    <a:pt x="367673" y="541922"/>
                  </a:cubicBezTo>
                  <a:cubicBezTo>
                    <a:pt x="367292" y="518776"/>
                    <a:pt x="367006" y="495630"/>
                    <a:pt x="366149" y="472484"/>
                  </a:cubicBezTo>
                  <a:cubicBezTo>
                    <a:pt x="365577" y="456006"/>
                    <a:pt x="364339" y="439433"/>
                    <a:pt x="363196" y="422954"/>
                  </a:cubicBezTo>
                  <a:cubicBezTo>
                    <a:pt x="362434" y="411524"/>
                    <a:pt x="360720" y="400190"/>
                    <a:pt x="360434" y="388760"/>
                  </a:cubicBezTo>
                  <a:cubicBezTo>
                    <a:pt x="360148" y="378568"/>
                    <a:pt x="361767" y="368281"/>
                    <a:pt x="361577" y="358089"/>
                  </a:cubicBezTo>
                  <a:cubicBezTo>
                    <a:pt x="361386" y="348945"/>
                    <a:pt x="359386" y="339896"/>
                    <a:pt x="359005" y="330848"/>
                  </a:cubicBezTo>
                  <a:cubicBezTo>
                    <a:pt x="358719" y="323132"/>
                    <a:pt x="359386" y="315322"/>
                    <a:pt x="360434" y="307702"/>
                  </a:cubicBezTo>
                  <a:cubicBezTo>
                    <a:pt x="361005" y="303511"/>
                    <a:pt x="368244" y="302082"/>
                    <a:pt x="371292" y="305416"/>
                  </a:cubicBezTo>
                  <a:cubicBezTo>
                    <a:pt x="380531" y="315703"/>
                    <a:pt x="389676" y="326085"/>
                    <a:pt x="398438" y="336848"/>
                  </a:cubicBezTo>
                  <a:cubicBezTo>
                    <a:pt x="405773" y="345897"/>
                    <a:pt x="412631" y="355327"/>
                    <a:pt x="419394" y="364757"/>
                  </a:cubicBezTo>
                  <a:cubicBezTo>
                    <a:pt x="427871" y="376663"/>
                    <a:pt x="435967" y="389045"/>
                    <a:pt x="444539" y="400856"/>
                  </a:cubicBezTo>
                  <a:cubicBezTo>
                    <a:pt x="456922" y="417906"/>
                    <a:pt x="469971" y="434384"/>
                    <a:pt x="481878" y="451815"/>
                  </a:cubicBezTo>
                  <a:cubicBezTo>
                    <a:pt x="485973" y="457816"/>
                    <a:pt x="488736" y="465531"/>
                    <a:pt x="489974" y="472865"/>
                  </a:cubicBezTo>
                  <a:cubicBezTo>
                    <a:pt x="492736" y="488296"/>
                    <a:pt x="494165" y="504012"/>
                    <a:pt x="496070" y="519538"/>
                  </a:cubicBezTo>
                  <a:cubicBezTo>
                    <a:pt x="497594" y="532492"/>
                    <a:pt x="498832" y="545446"/>
                    <a:pt x="500546" y="558400"/>
                  </a:cubicBezTo>
                  <a:cubicBezTo>
                    <a:pt x="502356" y="571925"/>
                    <a:pt x="504642" y="585451"/>
                    <a:pt x="506357" y="598976"/>
                  </a:cubicBezTo>
                  <a:cubicBezTo>
                    <a:pt x="507309" y="606882"/>
                    <a:pt x="507119" y="614978"/>
                    <a:pt x="507976" y="622979"/>
                  </a:cubicBezTo>
                  <a:cubicBezTo>
                    <a:pt x="509690" y="638124"/>
                    <a:pt x="512072" y="653078"/>
                    <a:pt x="513691" y="668223"/>
                  </a:cubicBezTo>
                  <a:cubicBezTo>
                    <a:pt x="514262" y="673557"/>
                    <a:pt x="514358" y="679082"/>
                    <a:pt x="513691" y="684416"/>
                  </a:cubicBezTo>
                  <a:cubicBezTo>
                    <a:pt x="512643" y="692607"/>
                    <a:pt x="514358" y="699941"/>
                    <a:pt x="519311" y="706133"/>
                  </a:cubicBezTo>
                  <a:cubicBezTo>
                    <a:pt x="524454" y="712610"/>
                    <a:pt x="528169" y="711848"/>
                    <a:pt x="533027" y="705085"/>
                  </a:cubicBezTo>
                  <a:cubicBezTo>
                    <a:pt x="538646" y="697370"/>
                    <a:pt x="543695" y="689559"/>
                    <a:pt x="546457" y="680034"/>
                  </a:cubicBezTo>
                  <a:cubicBezTo>
                    <a:pt x="548267" y="673748"/>
                    <a:pt x="552648" y="668318"/>
                    <a:pt x="555029" y="662222"/>
                  </a:cubicBezTo>
                  <a:cubicBezTo>
                    <a:pt x="560268" y="648316"/>
                    <a:pt x="564936" y="634124"/>
                    <a:pt x="569888" y="620122"/>
                  </a:cubicBezTo>
                  <a:cubicBezTo>
                    <a:pt x="573222" y="610502"/>
                    <a:pt x="575794" y="600500"/>
                    <a:pt x="580271" y="591547"/>
                  </a:cubicBezTo>
                  <a:cubicBezTo>
                    <a:pt x="584747" y="582689"/>
                    <a:pt x="586271" y="572306"/>
                    <a:pt x="594463" y="565163"/>
                  </a:cubicBezTo>
                  <a:cubicBezTo>
                    <a:pt x="608560" y="553066"/>
                    <a:pt x="621990" y="540017"/>
                    <a:pt x="635516" y="527158"/>
                  </a:cubicBezTo>
                  <a:cubicBezTo>
                    <a:pt x="647994" y="515252"/>
                    <a:pt x="657137" y="500583"/>
                    <a:pt x="666567" y="485915"/>
                  </a:cubicBezTo>
                  <a:cubicBezTo>
                    <a:pt x="677712" y="468674"/>
                    <a:pt x="691046" y="453053"/>
                    <a:pt x="702191" y="435718"/>
                  </a:cubicBezTo>
                  <a:cubicBezTo>
                    <a:pt x="716383" y="413810"/>
                    <a:pt x="729242" y="390950"/>
                    <a:pt x="742577" y="368471"/>
                  </a:cubicBezTo>
                  <a:cubicBezTo>
                    <a:pt x="743529" y="366947"/>
                    <a:pt x="744196" y="364757"/>
                    <a:pt x="743910" y="363042"/>
                  </a:cubicBezTo>
                  <a:cubicBezTo>
                    <a:pt x="743625" y="361232"/>
                    <a:pt x="742101" y="359518"/>
                    <a:pt x="741148" y="357708"/>
                  </a:cubicBezTo>
                  <a:cubicBezTo>
                    <a:pt x="739624" y="358661"/>
                    <a:pt x="737528" y="359232"/>
                    <a:pt x="736767" y="360566"/>
                  </a:cubicBezTo>
                  <a:cubicBezTo>
                    <a:pt x="732099" y="368471"/>
                    <a:pt x="728003" y="376853"/>
                    <a:pt x="723241" y="384664"/>
                  </a:cubicBezTo>
                  <a:cubicBezTo>
                    <a:pt x="711239" y="404190"/>
                    <a:pt x="699333" y="423716"/>
                    <a:pt x="686665" y="442766"/>
                  </a:cubicBezTo>
                  <a:cubicBezTo>
                    <a:pt x="673330" y="462864"/>
                    <a:pt x="659328" y="482486"/>
                    <a:pt x="645041" y="501726"/>
                  </a:cubicBezTo>
                  <a:cubicBezTo>
                    <a:pt x="638373" y="510680"/>
                    <a:pt x="630372" y="518585"/>
                    <a:pt x="622657" y="526586"/>
                  </a:cubicBezTo>
                  <a:cubicBezTo>
                    <a:pt x="614751" y="534778"/>
                    <a:pt x="606560" y="542779"/>
                    <a:pt x="598178" y="550494"/>
                  </a:cubicBezTo>
                  <a:cubicBezTo>
                    <a:pt x="593987" y="554399"/>
                    <a:pt x="589415" y="558019"/>
                    <a:pt x="584747" y="561353"/>
                  </a:cubicBezTo>
                  <a:cubicBezTo>
                    <a:pt x="583319" y="562400"/>
                    <a:pt x="581033" y="562591"/>
                    <a:pt x="579318" y="562305"/>
                  </a:cubicBezTo>
                  <a:cubicBezTo>
                    <a:pt x="571127" y="561162"/>
                    <a:pt x="560078" y="550304"/>
                    <a:pt x="557982" y="542017"/>
                  </a:cubicBezTo>
                  <a:cubicBezTo>
                    <a:pt x="557411" y="539826"/>
                    <a:pt x="555887" y="537254"/>
                    <a:pt x="554077" y="536111"/>
                  </a:cubicBezTo>
                  <a:cubicBezTo>
                    <a:pt x="542171" y="528682"/>
                    <a:pt x="536932" y="515347"/>
                    <a:pt x="528836" y="504679"/>
                  </a:cubicBezTo>
                  <a:cubicBezTo>
                    <a:pt x="512072" y="482581"/>
                    <a:pt x="496165" y="459816"/>
                    <a:pt x="480163" y="437147"/>
                  </a:cubicBezTo>
                  <a:cubicBezTo>
                    <a:pt x="467114" y="418668"/>
                    <a:pt x="454541" y="399904"/>
                    <a:pt x="441396" y="381521"/>
                  </a:cubicBezTo>
                  <a:cubicBezTo>
                    <a:pt x="430919" y="366947"/>
                    <a:pt x="419965" y="352755"/>
                    <a:pt x="409106" y="338468"/>
                  </a:cubicBezTo>
                  <a:cubicBezTo>
                    <a:pt x="401296" y="328181"/>
                    <a:pt x="393486" y="317989"/>
                    <a:pt x="385580" y="307797"/>
                  </a:cubicBezTo>
                  <a:cubicBezTo>
                    <a:pt x="384818" y="306749"/>
                    <a:pt x="383865" y="305892"/>
                    <a:pt x="383008" y="305035"/>
                  </a:cubicBezTo>
                  <a:cubicBezTo>
                    <a:pt x="377007" y="299796"/>
                    <a:pt x="377579" y="300653"/>
                    <a:pt x="384532" y="295700"/>
                  </a:cubicBezTo>
                  <a:cubicBezTo>
                    <a:pt x="399391" y="285032"/>
                    <a:pt x="415012" y="275126"/>
                    <a:pt x="426442" y="260077"/>
                  </a:cubicBezTo>
                  <a:cubicBezTo>
                    <a:pt x="430823" y="254267"/>
                    <a:pt x="434729" y="254457"/>
                    <a:pt x="439205" y="260363"/>
                  </a:cubicBezTo>
                  <a:cubicBezTo>
                    <a:pt x="452255" y="277603"/>
                    <a:pt x="465018" y="295034"/>
                    <a:pt x="478448" y="311893"/>
                  </a:cubicBezTo>
                  <a:cubicBezTo>
                    <a:pt x="482830" y="317417"/>
                    <a:pt x="488640" y="321704"/>
                    <a:pt x="493688" y="326752"/>
                  </a:cubicBezTo>
                  <a:lnTo>
                    <a:pt x="497118" y="323704"/>
                  </a:lnTo>
                  <a:cubicBezTo>
                    <a:pt x="490450" y="315322"/>
                    <a:pt x="483687" y="306845"/>
                    <a:pt x="477115" y="298367"/>
                  </a:cubicBezTo>
                  <a:cubicBezTo>
                    <a:pt x="466161" y="284366"/>
                    <a:pt x="455303" y="270269"/>
                    <a:pt x="444349" y="256267"/>
                  </a:cubicBezTo>
                  <a:cubicBezTo>
                    <a:pt x="440539" y="251409"/>
                    <a:pt x="436443" y="246932"/>
                    <a:pt x="432538" y="242075"/>
                  </a:cubicBezTo>
                  <a:cubicBezTo>
                    <a:pt x="416155" y="221405"/>
                    <a:pt x="400248" y="200165"/>
                    <a:pt x="376626" y="187687"/>
                  </a:cubicBezTo>
                  <a:cubicBezTo>
                    <a:pt x="372054" y="185306"/>
                    <a:pt x="366530" y="184067"/>
                    <a:pt x="361386" y="183591"/>
                  </a:cubicBezTo>
                  <a:cubicBezTo>
                    <a:pt x="356910" y="183115"/>
                    <a:pt x="355671" y="181686"/>
                    <a:pt x="355671" y="177209"/>
                  </a:cubicBezTo>
                  <a:cubicBezTo>
                    <a:pt x="355386" y="160731"/>
                    <a:pt x="354814" y="144253"/>
                    <a:pt x="354338" y="127775"/>
                  </a:cubicBezTo>
                  <a:cubicBezTo>
                    <a:pt x="353861" y="111011"/>
                    <a:pt x="353385" y="94342"/>
                    <a:pt x="352814" y="77578"/>
                  </a:cubicBezTo>
                  <a:cubicBezTo>
                    <a:pt x="352433" y="67958"/>
                    <a:pt x="352623" y="58052"/>
                    <a:pt x="348242" y="49289"/>
                  </a:cubicBezTo>
                  <a:cubicBezTo>
                    <a:pt x="345384" y="43478"/>
                    <a:pt x="339479" y="46812"/>
                    <a:pt x="335002" y="46526"/>
                  </a:cubicBezTo>
                  <a:cubicBezTo>
                    <a:pt x="323572" y="45669"/>
                    <a:pt x="312047" y="45669"/>
                    <a:pt x="300617" y="45002"/>
                  </a:cubicBezTo>
                  <a:cubicBezTo>
                    <a:pt x="296140" y="44717"/>
                    <a:pt x="291759" y="43478"/>
                    <a:pt x="287282" y="43288"/>
                  </a:cubicBezTo>
                  <a:cubicBezTo>
                    <a:pt x="271946" y="42621"/>
                    <a:pt x="256706" y="42145"/>
                    <a:pt x="241371" y="41669"/>
                  </a:cubicBezTo>
                  <a:cubicBezTo>
                    <a:pt x="221654" y="41097"/>
                    <a:pt x="201843" y="41669"/>
                    <a:pt x="182221" y="39859"/>
                  </a:cubicBezTo>
                  <a:cubicBezTo>
                    <a:pt x="159742" y="37859"/>
                    <a:pt x="137453" y="33763"/>
                    <a:pt x="114975" y="30905"/>
                  </a:cubicBezTo>
                  <a:cubicBezTo>
                    <a:pt x="104116" y="29477"/>
                    <a:pt x="93162" y="28619"/>
                    <a:pt x="82209" y="27857"/>
                  </a:cubicBezTo>
                  <a:cubicBezTo>
                    <a:pt x="71826" y="27095"/>
                    <a:pt x="62778" y="23285"/>
                    <a:pt x="53348" y="18618"/>
                  </a:cubicBezTo>
                  <a:cubicBezTo>
                    <a:pt x="38584" y="11379"/>
                    <a:pt x="22963" y="5855"/>
                    <a:pt x="7532" y="235"/>
                  </a:cubicBezTo>
                  <a:close/>
                  <a:moveTo>
                    <a:pt x="7532" y="14903"/>
                  </a:moveTo>
                  <a:cubicBezTo>
                    <a:pt x="7056" y="13189"/>
                    <a:pt x="6866" y="11379"/>
                    <a:pt x="6485" y="9665"/>
                  </a:cubicBezTo>
                  <a:cubicBezTo>
                    <a:pt x="8390" y="9665"/>
                    <a:pt x="10580" y="8903"/>
                    <a:pt x="12295" y="9569"/>
                  </a:cubicBezTo>
                  <a:cubicBezTo>
                    <a:pt x="22963" y="13665"/>
                    <a:pt x="33631" y="17761"/>
                    <a:pt x="44109" y="22428"/>
                  </a:cubicBezTo>
                  <a:cubicBezTo>
                    <a:pt x="50395" y="25286"/>
                    <a:pt x="55824" y="30715"/>
                    <a:pt x="62301" y="32239"/>
                  </a:cubicBezTo>
                  <a:cubicBezTo>
                    <a:pt x="75541" y="35382"/>
                    <a:pt x="89162" y="36906"/>
                    <a:pt x="102592" y="38621"/>
                  </a:cubicBezTo>
                  <a:cubicBezTo>
                    <a:pt x="115927" y="40430"/>
                    <a:pt x="129453" y="41764"/>
                    <a:pt x="142787" y="43288"/>
                  </a:cubicBezTo>
                  <a:cubicBezTo>
                    <a:pt x="160694" y="45383"/>
                    <a:pt x="178506" y="48336"/>
                    <a:pt x="196413" y="49193"/>
                  </a:cubicBezTo>
                  <a:cubicBezTo>
                    <a:pt x="224417" y="50527"/>
                    <a:pt x="252611" y="50241"/>
                    <a:pt x="280710" y="51098"/>
                  </a:cubicBezTo>
                  <a:cubicBezTo>
                    <a:pt x="289092" y="51384"/>
                    <a:pt x="297378" y="53956"/>
                    <a:pt x="305760" y="54718"/>
                  </a:cubicBezTo>
                  <a:cubicBezTo>
                    <a:pt x="314523" y="55480"/>
                    <a:pt x="323477" y="55004"/>
                    <a:pt x="332240" y="55766"/>
                  </a:cubicBezTo>
                  <a:cubicBezTo>
                    <a:pt x="335764" y="56051"/>
                    <a:pt x="341193" y="52622"/>
                    <a:pt x="342527" y="59290"/>
                  </a:cubicBezTo>
                  <a:cubicBezTo>
                    <a:pt x="343479" y="64338"/>
                    <a:pt x="343955" y="69577"/>
                    <a:pt x="344051" y="74816"/>
                  </a:cubicBezTo>
                  <a:cubicBezTo>
                    <a:pt x="344241" y="87008"/>
                    <a:pt x="343765" y="99104"/>
                    <a:pt x="344241" y="111296"/>
                  </a:cubicBezTo>
                  <a:cubicBezTo>
                    <a:pt x="344813" y="126155"/>
                    <a:pt x="346242" y="140919"/>
                    <a:pt x="347099" y="155683"/>
                  </a:cubicBezTo>
                  <a:cubicBezTo>
                    <a:pt x="347765" y="167018"/>
                    <a:pt x="347956" y="178352"/>
                    <a:pt x="348718" y="189687"/>
                  </a:cubicBezTo>
                  <a:cubicBezTo>
                    <a:pt x="348909" y="191973"/>
                    <a:pt x="350147" y="194164"/>
                    <a:pt x="351290" y="196259"/>
                  </a:cubicBezTo>
                  <a:cubicBezTo>
                    <a:pt x="353004" y="199307"/>
                    <a:pt x="355004" y="202070"/>
                    <a:pt x="356910" y="204927"/>
                  </a:cubicBezTo>
                  <a:cubicBezTo>
                    <a:pt x="353290" y="203975"/>
                    <a:pt x="349766" y="203022"/>
                    <a:pt x="346146" y="202070"/>
                  </a:cubicBezTo>
                  <a:cubicBezTo>
                    <a:pt x="345670" y="201974"/>
                    <a:pt x="345194" y="202070"/>
                    <a:pt x="344718" y="201879"/>
                  </a:cubicBezTo>
                  <a:cubicBezTo>
                    <a:pt x="326525" y="193116"/>
                    <a:pt x="307761" y="190640"/>
                    <a:pt x="288234" y="195878"/>
                  </a:cubicBezTo>
                  <a:cubicBezTo>
                    <a:pt x="282138" y="197498"/>
                    <a:pt x="279852" y="201689"/>
                    <a:pt x="282234" y="208166"/>
                  </a:cubicBezTo>
                  <a:cubicBezTo>
                    <a:pt x="283567" y="211690"/>
                    <a:pt x="285662" y="215024"/>
                    <a:pt x="287948" y="217976"/>
                  </a:cubicBezTo>
                  <a:cubicBezTo>
                    <a:pt x="290139" y="220834"/>
                    <a:pt x="293187" y="223025"/>
                    <a:pt x="286805" y="223691"/>
                  </a:cubicBezTo>
                  <a:cubicBezTo>
                    <a:pt x="285472" y="223787"/>
                    <a:pt x="284043" y="224358"/>
                    <a:pt x="282995" y="225215"/>
                  </a:cubicBezTo>
                  <a:cubicBezTo>
                    <a:pt x="279662" y="227978"/>
                    <a:pt x="275185" y="230264"/>
                    <a:pt x="273566" y="233883"/>
                  </a:cubicBezTo>
                  <a:cubicBezTo>
                    <a:pt x="270994" y="239789"/>
                    <a:pt x="275185" y="244551"/>
                    <a:pt x="279662" y="247790"/>
                  </a:cubicBezTo>
                  <a:cubicBezTo>
                    <a:pt x="283377" y="250457"/>
                    <a:pt x="287758" y="252171"/>
                    <a:pt x="291759" y="254362"/>
                  </a:cubicBezTo>
                  <a:cubicBezTo>
                    <a:pt x="293092" y="255124"/>
                    <a:pt x="294140" y="256362"/>
                    <a:pt x="295378" y="257315"/>
                  </a:cubicBezTo>
                  <a:cubicBezTo>
                    <a:pt x="294235" y="258267"/>
                    <a:pt x="293092" y="259410"/>
                    <a:pt x="291854" y="260267"/>
                  </a:cubicBezTo>
                  <a:cubicBezTo>
                    <a:pt x="287663" y="263220"/>
                    <a:pt x="283281" y="266078"/>
                    <a:pt x="279090" y="269030"/>
                  </a:cubicBezTo>
                  <a:cubicBezTo>
                    <a:pt x="274899" y="271983"/>
                    <a:pt x="275756" y="276174"/>
                    <a:pt x="279090" y="277889"/>
                  </a:cubicBezTo>
                  <a:cubicBezTo>
                    <a:pt x="286044" y="281508"/>
                    <a:pt x="285662" y="284937"/>
                    <a:pt x="280614" y="289700"/>
                  </a:cubicBezTo>
                  <a:cubicBezTo>
                    <a:pt x="279567" y="290652"/>
                    <a:pt x="278995" y="292176"/>
                    <a:pt x="278043" y="293224"/>
                  </a:cubicBezTo>
                  <a:cubicBezTo>
                    <a:pt x="271756" y="300368"/>
                    <a:pt x="272804" y="308559"/>
                    <a:pt x="281662" y="311417"/>
                  </a:cubicBezTo>
                  <a:cubicBezTo>
                    <a:pt x="290235" y="314179"/>
                    <a:pt x="299760" y="316274"/>
                    <a:pt x="308618" y="315608"/>
                  </a:cubicBezTo>
                  <a:cubicBezTo>
                    <a:pt x="319762" y="314846"/>
                    <a:pt x="330716" y="311036"/>
                    <a:pt x="341765" y="308273"/>
                  </a:cubicBezTo>
                  <a:cubicBezTo>
                    <a:pt x="351576" y="305797"/>
                    <a:pt x="351195" y="305606"/>
                    <a:pt x="351576" y="315227"/>
                  </a:cubicBezTo>
                  <a:cubicBezTo>
                    <a:pt x="352337" y="338182"/>
                    <a:pt x="353480" y="361137"/>
                    <a:pt x="354433" y="383997"/>
                  </a:cubicBezTo>
                  <a:cubicBezTo>
                    <a:pt x="355386" y="404666"/>
                    <a:pt x="356433" y="425240"/>
                    <a:pt x="357386" y="445910"/>
                  </a:cubicBezTo>
                  <a:cubicBezTo>
                    <a:pt x="358053" y="460578"/>
                    <a:pt x="358529" y="475247"/>
                    <a:pt x="358910" y="489915"/>
                  </a:cubicBezTo>
                  <a:cubicBezTo>
                    <a:pt x="359481" y="515156"/>
                    <a:pt x="359957" y="540303"/>
                    <a:pt x="360434" y="565544"/>
                  </a:cubicBezTo>
                  <a:cubicBezTo>
                    <a:pt x="360434" y="567353"/>
                    <a:pt x="360243" y="569163"/>
                    <a:pt x="360434" y="570878"/>
                  </a:cubicBezTo>
                  <a:cubicBezTo>
                    <a:pt x="360815" y="574021"/>
                    <a:pt x="361862" y="577164"/>
                    <a:pt x="361767" y="580307"/>
                  </a:cubicBezTo>
                  <a:cubicBezTo>
                    <a:pt x="361767" y="584689"/>
                    <a:pt x="360910" y="589166"/>
                    <a:pt x="360434" y="593547"/>
                  </a:cubicBezTo>
                  <a:cubicBezTo>
                    <a:pt x="356624" y="592499"/>
                    <a:pt x="352814" y="591547"/>
                    <a:pt x="349099" y="590213"/>
                  </a:cubicBezTo>
                  <a:cubicBezTo>
                    <a:pt x="324620" y="581355"/>
                    <a:pt x="298712" y="582117"/>
                    <a:pt x="273470" y="578307"/>
                  </a:cubicBezTo>
                  <a:cubicBezTo>
                    <a:pt x="258230" y="576021"/>
                    <a:pt x="242324" y="577545"/>
                    <a:pt x="226798" y="578021"/>
                  </a:cubicBezTo>
                  <a:cubicBezTo>
                    <a:pt x="215368" y="578403"/>
                    <a:pt x="204033" y="580212"/>
                    <a:pt x="192603" y="580879"/>
                  </a:cubicBezTo>
                  <a:cubicBezTo>
                    <a:pt x="173839" y="582117"/>
                    <a:pt x="155075" y="583355"/>
                    <a:pt x="136215" y="583832"/>
                  </a:cubicBezTo>
                  <a:cubicBezTo>
                    <a:pt x="126119" y="584117"/>
                    <a:pt x="115927" y="582879"/>
                    <a:pt x="105830" y="582498"/>
                  </a:cubicBezTo>
                  <a:cubicBezTo>
                    <a:pt x="90019" y="581927"/>
                    <a:pt x="74207" y="581450"/>
                    <a:pt x="56967" y="580974"/>
                  </a:cubicBezTo>
                  <a:cubicBezTo>
                    <a:pt x="52776" y="580212"/>
                    <a:pt x="45442" y="580307"/>
                    <a:pt x="45156" y="578688"/>
                  </a:cubicBezTo>
                  <a:cubicBezTo>
                    <a:pt x="44013" y="573354"/>
                    <a:pt x="41346" y="572878"/>
                    <a:pt x="37441" y="573354"/>
                  </a:cubicBezTo>
                  <a:cubicBezTo>
                    <a:pt x="32012" y="574021"/>
                    <a:pt x="30773" y="571259"/>
                    <a:pt x="31059" y="566210"/>
                  </a:cubicBezTo>
                  <a:cubicBezTo>
                    <a:pt x="31440" y="560019"/>
                    <a:pt x="31440" y="553733"/>
                    <a:pt x="31059" y="547446"/>
                  </a:cubicBezTo>
                  <a:cubicBezTo>
                    <a:pt x="30297" y="536302"/>
                    <a:pt x="28106" y="525158"/>
                    <a:pt x="28392" y="514109"/>
                  </a:cubicBezTo>
                  <a:cubicBezTo>
                    <a:pt x="28773" y="500869"/>
                    <a:pt x="31726" y="487724"/>
                    <a:pt x="32393" y="474389"/>
                  </a:cubicBezTo>
                  <a:cubicBezTo>
                    <a:pt x="33155" y="460007"/>
                    <a:pt x="32869" y="445433"/>
                    <a:pt x="32393" y="431051"/>
                  </a:cubicBezTo>
                  <a:cubicBezTo>
                    <a:pt x="32107" y="422478"/>
                    <a:pt x="30011" y="414001"/>
                    <a:pt x="29630" y="405333"/>
                  </a:cubicBezTo>
                  <a:cubicBezTo>
                    <a:pt x="28392" y="379044"/>
                    <a:pt x="27630" y="352755"/>
                    <a:pt x="26582" y="326561"/>
                  </a:cubicBezTo>
                  <a:cubicBezTo>
                    <a:pt x="26106" y="314465"/>
                    <a:pt x="25630" y="302368"/>
                    <a:pt x="25059" y="290271"/>
                  </a:cubicBezTo>
                  <a:cubicBezTo>
                    <a:pt x="24677" y="282175"/>
                    <a:pt x="24296" y="274079"/>
                    <a:pt x="23535" y="265982"/>
                  </a:cubicBezTo>
                  <a:cubicBezTo>
                    <a:pt x="21629" y="244742"/>
                    <a:pt x="19439" y="223596"/>
                    <a:pt x="17724" y="202260"/>
                  </a:cubicBezTo>
                  <a:cubicBezTo>
                    <a:pt x="16772" y="190163"/>
                    <a:pt x="16772" y="178067"/>
                    <a:pt x="16105" y="165970"/>
                  </a:cubicBezTo>
                  <a:cubicBezTo>
                    <a:pt x="15248" y="151206"/>
                    <a:pt x="13914" y="136538"/>
                    <a:pt x="13247" y="121774"/>
                  </a:cubicBezTo>
                  <a:cubicBezTo>
                    <a:pt x="12104" y="97580"/>
                    <a:pt x="11247" y="73387"/>
                    <a:pt x="10200" y="49098"/>
                  </a:cubicBezTo>
                  <a:cubicBezTo>
                    <a:pt x="9819" y="39097"/>
                    <a:pt x="9247" y="29000"/>
                    <a:pt x="8676" y="18904"/>
                  </a:cubicBezTo>
                  <a:cubicBezTo>
                    <a:pt x="8676" y="17570"/>
                    <a:pt x="7723" y="16237"/>
                    <a:pt x="7342" y="14903"/>
                  </a:cubicBezTo>
                  <a:close/>
                  <a:moveTo>
                    <a:pt x="281567" y="241979"/>
                  </a:moveTo>
                  <a:cubicBezTo>
                    <a:pt x="276519" y="239408"/>
                    <a:pt x="276995" y="236169"/>
                    <a:pt x="281948" y="232835"/>
                  </a:cubicBezTo>
                  <a:cubicBezTo>
                    <a:pt x="292044" y="225882"/>
                    <a:pt x="302236" y="229025"/>
                    <a:pt x="312809" y="231502"/>
                  </a:cubicBezTo>
                  <a:cubicBezTo>
                    <a:pt x="323191" y="233978"/>
                    <a:pt x="333859" y="235598"/>
                    <a:pt x="344432" y="237312"/>
                  </a:cubicBezTo>
                  <a:cubicBezTo>
                    <a:pt x="345670" y="237503"/>
                    <a:pt x="347289" y="235979"/>
                    <a:pt x="348623" y="235217"/>
                  </a:cubicBezTo>
                  <a:cubicBezTo>
                    <a:pt x="347480" y="233407"/>
                    <a:pt x="346718" y="230454"/>
                    <a:pt x="345194" y="229883"/>
                  </a:cubicBezTo>
                  <a:cubicBezTo>
                    <a:pt x="341003" y="228454"/>
                    <a:pt x="336526" y="228073"/>
                    <a:pt x="332240" y="227120"/>
                  </a:cubicBezTo>
                  <a:cubicBezTo>
                    <a:pt x="325001" y="225501"/>
                    <a:pt x="317952" y="222929"/>
                    <a:pt x="310618" y="222167"/>
                  </a:cubicBezTo>
                  <a:cubicBezTo>
                    <a:pt x="301664" y="221215"/>
                    <a:pt x="295283" y="216262"/>
                    <a:pt x="289568" y="210166"/>
                  </a:cubicBezTo>
                  <a:cubicBezTo>
                    <a:pt x="286710" y="207213"/>
                    <a:pt x="286520" y="203213"/>
                    <a:pt x="291949" y="201974"/>
                  </a:cubicBezTo>
                  <a:cubicBezTo>
                    <a:pt x="294711" y="201308"/>
                    <a:pt x="297473" y="200831"/>
                    <a:pt x="300236" y="200450"/>
                  </a:cubicBezTo>
                  <a:cubicBezTo>
                    <a:pt x="316523" y="198164"/>
                    <a:pt x="331002" y="205594"/>
                    <a:pt x="346242" y="209118"/>
                  </a:cubicBezTo>
                  <a:cubicBezTo>
                    <a:pt x="358624" y="211976"/>
                    <a:pt x="366911" y="220262"/>
                    <a:pt x="375483" y="228835"/>
                  </a:cubicBezTo>
                  <a:cubicBezTo>
                    <a:pt x="376721" y="230073"/>
                    <a:pt x="379388" y="229883"/>
                    <a:pt x="381484" y="230359"/>
                  </a:cubicBezTo>
                  <a:cubicBezTo>
                    <a:pt x="381294" y="228263"/>
                    <a:pt x="381865" y="225596"/>
                    <a:pt x="380817" y="224072"/>
                  </a:cubicBezTo>
                  <a:cubicBezTo>
                    <a:pt x="375007" y="215500"/>
                    <a:pt x="368625" y="207213"/>
                    <a:pt x="362720" y="198641"/>
                  </a:cubicBezTo>
                  <a:cubicBezTo>
                    <a:pt x="361481" y="196831"/>
                    <a:pt x="361291" y="194164"/>
                    <a:pt x="360624" y="191878"/>
                  </a:cubicBezTo>
                  <a:cubicBezTo>
                    <a:pt x="362720" y="191592"/>
                    <a:pt x="364911" y="191116"/>
                    <a:pt x="367006" y="191211"/>
                  </a:cubicBezTo>
                  <a:cubicBezTo>
                    <a:pt x="368530" y="191211"/>
                    <a:pt x="370245" y="191783"/>
                    <a:pt x="371578" y="192735"/>
                  </a:cubicBezTo>
                  <a:cubicBezTo>
                    <a:pt x="378817" y="198069"/>
                    <a:pt x="386628" y="202832"/>
                    <a:pt x="393104" y="209023"/>
                  </a:cubicBezTo>
                  <a:cubicBezTo>
                    <a:pt x="401868" y="217405"/>
                    <a:pt x="409392" y="227216"/>
                    <a:pt x="417870" y="235883"/>
                  </a:cubicBezTo>
                  <a:cubicBezTo>
                    <a:pt x="424823" y="243027"/>
                    <a:pt x="428061" y="247313"/>
                    <a:pt x="417488" y="258743"/>
                  </a:cubicBezTo>
                  <a:cubicBezTo>
                    <a:pt x="411297" y="265316"/>
                    <a:pt x="404344" y="271126"/>
                    <a:pt x="397391" y="276746"/>
                  </a:cubicBezTo>
                  <a:cubicBezTo>
                    <a:pt x="391009" y="281889"/>
                    <a:pt x="384627" y="288176"/>
                    <a:pt x="377198" y="290843"/>
                  </a:cubicBezTo>
                  <a:cubicBezTo>
                    <a:pt x="365292" y="295129"/>
                    <a:pt x="352528" y="296939"/>
                    <a:pt x="339384" y="300463"/>
                  </a:cubicBezTo>
                  <a:cubicBezTo>
                    <a:pt x="336621" y="300939"/>
                    <a:pt x="333764" y="301130"/>
                    <a:pt x="331097" y="302082"/>
                  </a:cubicBezTo>
                  <a:cubicBezTo>
                    <a:pt x="317667" y="306749"/>
                    <a:pt x="303855" y="308464"/>
                    <a:pt x="289853" y="306464"/>
                  </a:cubicBezTo>
                  <a:cubicBezTo>
                    <a:pt x="287282" y="306083"/>
                    <a:pt x="284996" y="304082"/>
                    <a:pt x="282519" y="302749"/>
                  </a:cubicBezTo>
                  <a:cubicBezTo>
                    <a:pt x="283662" y="300463"/>
                    <a:pt x="284424" y="297415"/>
                    <a:pt x="286234" y="295986"/>
                  </a:cubicBezTo>
                  <a:cubicBezTo>
                    <a:pt x="292616" y="290747"/>
                    <a:pt x="299188" y="285509"/>
                    <a:pt x="306236" y="281413"/>
                  </a:cubicBezTo>
                  <a:cubicBezTo>
                    <a:pt x="310523" y="278936"/>
                    <a:pt x="316047" y="278841"/>
                    <a:pt x="320810" y="277222"/>
                  </a:cubicBezTo>
                  <a:cubicBezTo>
                    <a:pt x="322143" y="276746"/>
                    <a:pt x="323477" y="274555"/>
                    <a:pt x="323667" y="272936"/>
                  </a:cubicBezTo>
                  <a:cubicBezTo>
                    <a:pt x="323762" y="271983"/>
                    <a:pt x="321572" y="269697"/>
                    <a:pt x="320619" y="269792"/>
                  </a:cubicBezTo>
                  <a:cubicBezTo>
                    <a:pt x="313761" y="270840"/>
                    <a:pt x="306903" y="272078"/>
                    <a:pt x="300045" y="273793"/>
                  </a:cubicBezTo>
                  <a:cubicBezTo>
                    <a:pt x="297188" y="274460"/>
                    <a:pt x="294616" y="276841"/>
                    <a:pt x="291854" y="277127"/>
                  </a:cubicBezTo>
                  <a:cubicBezTo>
                    <a:pt x="289853" y="277317"/>
                    <a:pt x="287568" y="275317"/>
                    <a:pt x="285472" y="274269"/>
                  </a:cubicBezTo>
                  <a:cubicBezTo>
                    <a:pt x="286520" y="272364"/>
                    <a:pt x="287186" y="269411"/>
                    <a:pt x="288711" y="268840"/>
                  </a:cubicBezTo>
                  <a:cubicBezTo>
                    <a:pt x="295569" y="266173"/>
                    <a:pt x="302522" y="263411"/>
                    <a:pt x="309665" y="262172"/>
                  </a:cubicBezTo>
                  <a:cubicBezTo>
                    <a:pt x="316143" y="261029"/>
                    <a:pt x="322905" y="262172"/>
                    <a:pt x="329573" y="261791"/>
                  </a:cubicBezTo>
                  <a:cubicBezTo>
                    <a:pt x="331192" y="261791"/>
                    <a:pt x="332716" y="259696"/>
                    <a:pt x="334240" y="258553"/>
                  </a:cubicBezTo>
                  <a:cubicBezTo>
                    <a:pt x="333002" y="257124"/>
                    <a:pt x="331859" y="254648"/>
                    <a:pt x="330430" y="254457"/>
                  </a:cubicBezTo>
                  <a:cubicBezTo>
                    <a:pt x="325668" y="253886"/>
                    <a:pt x="320905" y="254076"/>
                    <a:pt x="316047" y="253981"/>
                  </a:cubicBezTo>
                  <a:cubicBezTo>
                    <a:pt x="313380" y="253981"/>
                    <a:pt x="310428" y="254743"/>
                    <a:pt x="308237" y="253790"/>
                  </a:cubicBezTo>
                  <a:cubicBezTo>
                    <a:pt x="299378" y="250171"/>
                    <a:pt x="290615" y="246170"/>
                    <a:pt x="282043" y="241789"/>
                  </a:cubicBezTo>
                  <a:close/>
                  <a:moveTo>
                    <a:pt x="499880" y="486677"/>
                  </a:moveTo>
                  <a:cubicBezTo>
                    <a:pt x="499118" y="484581"/>
                    <a:pt x="499689" y="481914"/>
                    <a:pt x="499785" y="479533"/>
                  </a:cubicBezTo>
                  <a:cubicBezTo>
                    <a:pt x="501309" y="480485"/>
                    <a:pt x="503309" y="481057"/>
                    <a:pt x="504261" y="482390"/>
                  </a:cubicBezTo>
                  <a:cubicBezTo>
                    <a:pt x="509500" y="489534"/>
                    <a:pt x="514453" y="496868"/>
                    <a:pt x="519311" y="504298"/>
                  </a:cubicBezTo>
                  <a:cubicBezTo>
                    <a:pt x="519787" y="504965"/>
                    <a:pt x="518644" y="508013"/>
                    <a:pt x="517692" y="508299"/>
                  </a:cubicBezTo>
                  <a:cubicBezTo>
                    <a:pt x="513215" y="509727"/>
                    <a:pt x="507309" y="504774"/>
                    <a:pt x="506547" y="499440"/>
                  </a:cubicBezTo>
                  <a:cubicBezTo>
                    <a:pt x="506166" y="497059"/>
                    <a:pt x="505595" y="494773"/>
                    <a:pt x="504356" y="491630"/>
                  </a:cubicBezTo>
                  <a:cubicBezTo>
                    <a:pt x="502832" y="490010"/>
                    <a:pt x="500546" y="488677"/>
                    <a:pt x="499880" y="486677"/>
                  </a:cubicBezTo>
                  <a:close/>
                  <a:moveTo>
                    <a:pt x="507976" y="526491"/>
                  </a:moveTo>
                  <a:cubicBezTo>
                    <a:pt x="506547" y="522776"/>
                    <a:pt x="506357" y="518490"/>
                    <a:pt x="509690" y="517252"/>
                  </a:cubicBezTo>
                  <a:cubicBezTo>
                    <a:pt x="513024" y="516109"/>
                    <a:pt x="517692" y="516776"/>
                    <a:pt x="520835" y="518490"/>
                  </a:cubicBezTo>
                  <a:cubicBezTo>
                    <a:pt x="526550" y="521538"/>
                    <a:pt x="524550" y="528110"/>
                    <a:pt x="523787" y="532873"/>
                  </a:cubicBezTo>
                  <a:cubicBezTo>
                    <a:pt x="523406" y="535254"/>
                    <a:pt x="518358" y="536778"/>
                    <a:pt x="514644" y="539445"/>
                  </a:cubicBezTo>
                  <a:cubicBezTo>
                    <a:pt x="512929" y="537731"/>
                    <a:pt x="510643" y="536302"/>
                    <a:pt x="509595" y="534206"/>
                  </a:cubicBezTo>
                  <a:cubicBezTo>
                    <a:pt x="508452" y="531920"/>
                    <a:pt x="508833" y="528968"/>
                    <a:pt x="507881" y="526586"/>
                  </a:cubicBezTo>
                  <a:close/>
                  <a:moveTo>
                    <a:pt x="511214" y="557162"/>
                  </a:moveTo>
                  <a:cubicBezTo>
                    <a:pt x="510357" y="552209"/>
                    <a:pt x="511977" y="549066"/>
                    <a:pt x="517406" y="548494"/>
                  </a:cubicBezTo>
                  <a:cubicBezTo>
                    <a:pt x="521978" y="548018"/>
                    <a:pt x="525407" y="549351"/>
                    <a:pt x="528740" y="554018"/>
                  </a:cubicBezTo>
                  <a:cubicBezTo>
                    <a:pt x="529121" y="558876"/>
                    <a:pt x="527788" y="562020"/>
                    <a:pt x="522263" y="562686"/>
                  </a:cubicBezTo>
                  <a:cubicBezTo>
                    <a:pt x="519311" y="563067"/>
                    <a:pt x="516644" y="565544"/>
                    <a:pt x="513786" y="567068"/>
                  </a:cubicBezTo>
                  <a:cubicBezTo>
                    <a:pt x="512834" y="563734"/>
                    <a:pt x="511691" y="560495"/>
                    <a:pt x="511119" y="557162"/>
                  </a:cubicBezTo>
                  <a:close/>
                  <a:moveTo>
                    <a:pt x="512548" y="578688"/>
                  </a:moveTo>
                  <a:cubicBezTo>
                    <a:pt x="513501" y="577069"/>
                    <a:pt x="514167" y="574783"/>
                    <a:pt x="515596" y="574116"/>
                  </a:cubicBezTo>
                  <a:cubicBezTo>
                    <a:pt x="519596" y="571925"/>
                    <a:pt x="523883" y="570401"/>
                    <a:pt x="529503" y="568687"/>
                  </a:cubicBezTo>
                  <a:cubicBezTo>
                    <a:pt x="530264" y="572402"/>
                    <a:pt x="531217" y="576116"/>
                    <a:pt x="531503" y="579926"/>
                  </a:cubicBezTo>
                  <a:cubicBezTo>
                    <a:pt x="531503" y="580688"/>
                    <a:pt x="529121" y="582308"/>
                    <a:pt x="527883" y="582308"/>
                  </a:cubicBezTo>
                  <a:cubicBezTo>
                    <a:pt x="524454" y="582308"/>
                    <a:pt x="520930" y="581641"/>
                    <a:pt x="517501" y="580974"/>
                  </a:cubicBezTo>
                  <a:cubicBezTo>
                    <a:pt x="515786" y="580593"/>
                    <a:pt x="514167" y="579545"/>
                    <a:pt x="512548" y="578783"/>
                  </a:cubicBezTo>
                  <a:close/>
                  <a:moveTo>
                    <a:pt x="516834" y="595071"/>
                  </a:moveTo>
                  <a:cubicBezTo>
                    <a:pt x="515596" y="594976"/>
                    <a:pt x="512072" y="589737"/>
                    <a:pt x="516358" y="587261"/>
                  </a:cubicBezTo>
                  <a:cubicBezTo>
                    <a:pt x="520454" y="584975"/>
                    <a:pt x="530455" y="589356"/>
                    <a:pt x="533122" y="595643"/>
                  </a:cubicBezTo>
                  <a:cubicBezTo>
                    <a:pt x="527597" y="600310"/>
                    <a:pt x="522168" y="595643"/>
                    <a:pt x="516739" y="595166"/>
                  </a:cubicBezTo>
                  <a:close/>
                  <a:moveTo>
                    <a:pt x="519692" y="619265"/>
                  </a:moveTo>
                  <a:cubicBezTo>
                    <a:pt x="517311" y="617455"/>
                    <a:pt x="516548" y="611359"/>
                    <a:pt x="517501" y="607930"/>
                  </a:cubicBezTo>
                  <a:cubicBezTo>
                    <a:pt x="518072" y="605930"/>
                    <a:pt x="523406" y="605263"/>
                    <a:pt x="527978" y="604025"/>
                  </a:cubicBezTo>
                  <a:cubicBezTo>
                    <a:pt x="530169" y="606025"/>
                    <a:pt x="533884" y="607835"/>
                    <a:pt x="534265" y="610121"/>
                  </a:cubicBezTo>
                  <a:cubicBezTo>
                    <a:pt x="534741" y="613550"/>
                    <a:pt x="533789" y="619741"/>
                    <a:pt x="531884" y="620408"/>
                  </a:cubicBezTo>
                  <a:cubicBezTo>
                    <a:pt x="528264" y="621741"/>
                    <a:pt x="522645" y="621455"/>
                    <a:pt x="519692" y="619170"/>
                  </a:cubicBezTo>
                  <a:close/>
                  <a:moveTo>
                    <a:pt x="520168" y="637172"/>
                  </a:moveTo>
                  <a:cubicBezTo>
                    <a:pt x="520168" y="634409"/>
                    <a:pt x="520454" y="630123"/>
                    <a:pt x="522073" y="629171"/>
                  </a:cubicBezTo>
                  <a:cubicBezTo>
                    <a:pt x="524550" y="627742"/>
                    <a:pt x="528264" y="628409"/>
                    <a:pt x="531407" y="628790"/>
                  </a:cubicBezTo>
                  <a:cubicBezTo>
                    <a:pt x="533027" y="628980"/>
                    <a:pt x="534551" y="630409"/>
                    <a:pt x="536170" y="631266"/>
                  </a:cubicBezTo>
                  <a:cubicBezTo>
                    <a:pt x="534932" y="632981"/>
                    <a:pt x="533694" y="634695"/>
                    <a:pt x="531027" y="636410"/>
                  </a:cubicBezTo>
                  <a:cubicBezTo>
                    <a:pt x="529217" y="637267"/>
                    <a:pt x="527407" y="638791"/>
                    <a:pt x="525502" y="638981"/>
                  </a:cubicBezTo>
                  <a:cubicBezTo>
                    <a:pt x="523692" y="639077"/>
                    <a:pt x="520263" y="637838"/>
                    <a:pt x="520263" y="637267"/>
                  </a:cubicBezTo>
                  <a:close/>
                  <a:moveTo>
                    <a:pt x="525121" y="686987"/>
                  </a:moveTo>
                  <a:cubicBezTo>
                    <a:pt x="523978" y="682416"/>
                    <a:pt x="523692" y="677177"/>
                    <a:pt x="524454" y="672509"/>
                  </a:cubicBezTo>
                  <a:cubicBezTo>
                    <a:pt x="525502" y="666413"/>
                    <a:pt x="530931" y="667271"/>
                    <a:pt x="536837" y="667175"/>
                  </a:cubicBezTo>
                  <a:cubicBezTo>
                    <a:pt x="538075" y="668604"/>
                    <a:pt x="540552" y="670509"/>
                    <a:pt x="540361" y="671462"/>
                  </a:cubicBezTo>
                  <a:cubicBezTo>
                    <a:pt x="539028" y="676891"/>
                    <a:pt x="537313" y="682416"/>
                    <a:pt x="534932" y="687464"/>
                  </a:cubicBezTo>
                  <a:cubicBezTo>
                    <a:pt x="533408" y="690702"/>
                    <a:pt x="526073" y="690321"/>
                    <a:pt x="525216" y="686892"/>
                  </a:cubicBezTo>
                  <a:close/>
                  <a:moveTo>
                    <a:pt x="522740" y="658603"/>
                  </a:moveTo>
                  <a:cubicBezTo>
                    <a:pt x="523026" y="654793"/>
                    <a:pt x="523311" y="650983"/>
                    <a:pt x="525026" y="647173"/>
                  </a:cubicBezTo>
                  <a:cubicBezTo>
                    <a:pt x="526740" y="646697"/>
                    <a:pt x="528550" y="645649"/>
                    <a:pt x="530264" y="645744"/>
                  </a:cubicBezTo>
                  <a:cubicBezTo>
                    <a:pt x="532646" y="646030"/>
                    <a:pt x="537122" y="647268"/>
                    <a:pt x="537122" y="647745"/>
                  </a:cubicBezTo>
                  <a:cubicBezTo>
                    <a:pt x="536742" y="651459"/>
                    <a:pt x="536551" y="656888"/>
                    <a:pt x="534265" y="658222"/>
                  </a:cubicBezTo>
                  <a:cubicBezTo>
                    <a:pt x="531407" y="660032"/>
                    <a:pt x="526645" y="658603"/>
                    <a:pt x="522645" y="658508"/>
                  </a:cubicBezTo>
                  <a:close/>
                  <a:moveTo>
                    <a:pt x="531788" y="525634"/>
                  </a:moveTo>
                  <a:cubicBezTo>
                    <a:pt x="531788" y="525634"/>
                    <a:pt x="532741" y="524491"/>
                    <a:pt x="533312" y="523824"/>
                  </a:cubicBezTo>
                  <a:cubicBezTo>
                    <a:pt x="535218" y="526396"/>
                    <a:pt x="537313" y="528872"/>
                    <a:pt x="539028" y="531635"/>
                  </a:cubicBezTo>
                  <a:cubicBezTo>
                    <a:pt x="539599" y="532492"/>
                    <a:pt x="539123" y="534111"/>
                    <a:pt x="538361" y="536111"/>
                  </a:cubicBezTo>
                  <a:cubicBezTo>
                    <a:pt x="537218" y="535921"/>
                    <a:pt x="535313" y="536111"/>
                    <a:pt x="535027" y="535540"/>
                  </a:cubicBezTo>
                  <a:cubicBezTo>
                    <a:pt x="533694" y="532301"/>
                    <a:pt x="532646" y="528968"/>
                    <a:pt x="531788" y="525539"/>
                  </a:cubicBezTo>
                  <a:close/>
                  <a:moveTo>
                    <a:pt x="533312" y="553256"/>
                  </a:moveTo>
                  <a:cubicBezTo>
                    <a:pt x="533027" y="552685"/>
                    <a:pt x="534837" y="550208"/>
                    <a:pt x="535694" y="550208"/>
                  </a:cubicBezTo>
                  <a:cubicBezTo>
                    <a:pt x="540266" y="550399"/>
                    <a:pt x="546171" y="547827"/>
                    <a:pt x="547219" y="556209"/>
                  </a:cubicBezTo>
                  <a:cubicBezTo>
                    <a:pt x="543790" y="556685"/>
                    <a:pt x="540361" y="557733"/>
                    <a:pt x="536932" y="557543"/>
                  </a:cubicBezTo>
                  <a:cubicBezTo>
                    <a:pt x="535598" y="557543"/>
                    <a:pt x="534170" y="554971"/>
                    <a:pt x="533408" y="553256"/>
                  </a:cubicBezTo>
                  <a:close/>
                  <a:moveTo>
                    <a:pt x="537694" y="574021"/>
                  </a:moveTo>
                  <a:cubicBezTo>
                    <a:pt x="537408" y="571735"/>
                    <a:pt x="537313" y="567830"/>
                    <a:pt x="538265" y="567449"/>
                  </a:cubicBezTo>
                  <a:cubicBezTo>
                    <a:pt x="541409" y="566115"/>
                    <a:pt x="545028" y="566020"/>
                    <a:pt x="548553" y="565449"/>
                  </a:cubicBezTo>
                  <a:cubicBezTo>
                    <a:pt x="548362" y="567734"/>
                    <a:pt x="547790" y="570020"/>
                    <a:pt x="548171" y="572211"/>
                  </a:cubicBezTo>
                  <a:cubicBezTo>
                    <a:pt x="548553" y="574402"/>
                    <a:pt x="549886" y="576497"/>
                    <a:pt x="550838" y="580117"/>
                  </a:cubicBezTo>
                  <a:cubicBezTo>
                    <a:pt x="545981" y="579260"/>
                    <a:pt x="538932" y="583260"/>
                    <a:pt x="537694" y="574021"/>
                  </a:cubicBezTo>
                  <a:close/>
                  <a:moveTo>
                    <a:pt x="537789" y="592499"/>
                  </a:moveTo>
                  <a:cubicBezTo>
                    <a:pt x="537789" y="592499"/>
                    <a:pt x="538456" y="589642"/>
                    <a:pt x="538837" y="589642"/>
                  </a:cubicBezTo>
                  <a:cubicBezTo>
                    <a:pt x="542456" y="589451"/>
                    <a:pt x="546076" y="589356"/>
                    <a:pt x="549600" y="589928"/>
                  </a:cubicBezTo>
                  <a:cubicBezTo>
                    <a:pt x="550267" y="590023"/>
                    <a:pt x="550362" y="593547"/>
                    <a:pt x="550077" y="596214"/>
                  </a:cubicBezTo>
                  <a:cubicBezTo>
                    <a:pt x="548362" y="596214"/>
                    <a:pt x="546552" y="596691"/>
                    <a:pt x="545028" y="596214"/>
                  </a:cubicBezTo>
                  <a:cubicBezTo>
                    <a:pt x="542456" y="595357"/>
                    <a:pt x="540170" y="593928"/>
                    <a:pt x="537789" y="592499"/>
                  </a:cubicBezTo>
                  <a:close/>
                  <a:moveTo>
                    <a:pt x="542171" y="614502"/>
                  </a:moveTo>
                  <a:cubicBezTo>
                    <a:pt x="541123" y="612978"/>
                    <a:pt x="541980" y="610121"/>
                    <a:pt x="541980" y="606216"/>
                  </a:cubicBezTo>
                  <a:cubicBezTo>
                    <a:pt x="548553" y="601739"/>
                    <a:pt x="552839" y="603644"/>
                    <a:pt x="555029" y="612121"/>
                  </a:cubicBezTo>
                  <a:cubicBezTo>
                    <a:pt x="556458" y="617550"/>
                    <a:pt x="553315" y="620598"/>
                    <a:pt x="549124" y="620503"/>
                  </a:cubicBezTo>
                  <a:cubicBezTo>
                    <a:pt x="546647" y="620503"/>
                    <a:pt x="543885" y="617074"/>
                    <a:pt x="542171" y="614502"/>
                  </a:cubicBezTo>
                  <a:close/>
                  <a:moveTo>
                    <a:pt x="543600" y="659651"/>
                  </a:moveTo>
                  <a:cubicBezTo>
                    <a:pt x="541028" y="655079"/>
                    <a:pt x="544457" y="646030"/>
                    <a:pt x="550077" y="642410"/>
                  </a:cubicBezTo>
                  <a:cubicBezTo>
                    <a:pt x="551315" y="642601"/>
                    <a:pt x="552553" y="642791"/>
                    <a:pt x="553791" y="642982"/>
                  </a:cubicBezTo>
                  <a:cubicBezTo>
                    <a:pt x="551886" y="648602"/>
                    <a:pt x="550172" y="654221"/>
                    <a:pt x="548076" y="659746"/>
                  </a:cubicBezTo>
                  <a:cubicBezTo>
                    <a:pt x="547886" y="660317"/>
                    <a:pt x="544076" y="660413"/>
                    <a:pt x="543695" y="659746"/>
                  </a:cubicBezTo>
                  <a:close/>
                  <a:moveTo>
                    <a:pt x="548648" y="637648"/>
                  </a:moveTo>
                  <a:cubicBezTo>
                    <a:pt x="545790" y="636314"/>
                    <a:pt x="543219" y="634219"/>
                    <a:pt x="540456" y="630885"/>
                  </a:cubicBezTo>
                  <a:cubicBezTo>
                    <a:pt x="544076" y="630123"/>
                    <a:pt x="547695" y="628599"/>
                    <a:pt x="551220" y="628980"/>
                  </a:cubicBezTo>
                  <a:cubicBezTo>
                    <a:pt x="552267" y="629075"/>
                    <a:pt x="552839" y="634314"/>
                    <a:pt x="553696" y="637076"/>
                  </a:cubicBezTo>
                  <a:cubicBezTo>
                    <a:pt x="551981" y="637267"/>
                    <a:pt x="549981" y="638220"/>
                    <a:pt x="548648" y="637553"/>
                  </a:cubicBezTo>
                  <a:close/>
                  <a:moveTo>
                    <a:pt x="557506" y="571545"/>
                  </a:moveTo>
                  <a:cubicBezTo>
                    <a:pt x="557887" y="569639"/>
                    <a:pt x="558268" y="567734"/>
                    <a:pt x="558649" y="565734"/>
                  </a:cubicBezTo>
                  <a:cubicBezTo>
                    <a:pt x="560554" y="566401"/>
                    <a:pt x="562840" y="566496"/>
                    <a:pt x="564078" y="567734"/>
                  </a:cubicBezTo>
                  <a:cubicBezTo>
                    <a:pt x="567221" y="570973"/>
                    <a:pt x="570174" y="574211"/>
                    <a:pt x="575222" y="573068"/>
                  </a:cubicBezTo>
                  <a:cubicBezTo>
                    <a:pt x="575794" y="572973"/>
                    <a:pt x="577318" y="574307"/>
                    <a:pt x="577318" y="574878"/>
                  </a:cubicBezTo>
                  <a:cubicBezTo>
                    <a:pt x="577318" y="576497"/>
                    <a:pt x="576651" y="579450"/>
                    <a:pt x="576175" y="579450"/>
                  </a:cubicBezTo>
                  <a:cubicBezTo>
                    <a:pt x="571127" y="579641"/>
                    <a:pt x="565983" y="579736"/>
                    <a:pt x="561126" y="578783"/>
                  </a:cubicBezTo>
                  <a:cubicBezTo>
                    <a:pt x="559887" y="578498"/>
                    <a:pt x="559220" y="574497"/>
                    <a:pt x="557601" y="571449"/>
                  </a:cubicBezTo>
                  <a:close/>
                  <a:moveTo>
                    <a:pt x="559697" y="616217"/>
                  </a:moveTo>
                  <a:cubicBezTo>
                    <a:pt x="559697" y="613169"/>
                    <a:pt x="559411" y="610121"/>
                    <a:pt x="559887" y="607168"/>
                  </a:cubicBezTo>
                  <a:cubicBezTo>
                    <a:pt x="560078" y="605930"/>
                    <a:pt x="561983" y="604977"/>
                    <a:pt x="563126" y="603929"/>
                  </a:cubicBezTo>
                  <a:cubicBezTo>
                    <a:pt x="564269" y="605453"/>
                    <a:pt x="565983" y="606882"/>
                    <a:pt x="566269" y="608501"/>
                  </a:cubicBezTo>
                  <a:cubicBezTo>
                    <a:pt x="566555" y="610406"/>
                    <a:pt x="565412" y="612597"/>
                    <a:pt x="564269" y="615455"/>
                  </a:cubicBezTo>
                  <a:cubicBezTo>
                    <a:pt x="562745" y="615741"/>
                    <a:pt x="561316" y="615931"/>
                    <a:pt x="559792" y="616217"/>
                  </a:cubicBezTo>
                  <a:close/>
                  <a:moveTo>
                    <a:pt x="564745" y="596024"/>
                  </a:moveTo>
                  <a:cubicBezTo>
                    <a:pt x="562269" y="594976"/>
                    <a:pt x="560363" y="592595"/>
                    <a:pt x="558268" y="589261"/>
                  </a:cubicBezTo>
                  <a:cubicBezTo>
                    <a:pt x="561411" y="588975"/>
                    <a:pt x="564840" y="587832"/>
                    <a:pt x="567507" y="588785"/>
                  </a:cubicBezTo>
                  <a:cubicBezTo>
                    <a:pt x="569317" y="589451"/>
                    <a:pt x="570079" y="593261"/>
                    <a:pt x="571222" y="595643"/>
                  </a:cubicBezTo>
                  <a:cubicBezTo>
                    <a:pt x="569031" y="595833"/>
                    <a:pt x="566555" y="596691"/>
                    <a:pt x="564745" y="595928"/>
                  </a:cubicBezTo>
                  <a:close/>
                </a:path>
              </a:pathLst>
            </a:custGeom>
            <a:solidFill>
              <a:srgbClr val="040000"/>
            </a:solidFill>
            <a:ln w="9525" cap="flat">
              <a:noFill/>
              <a:prstDash val="solid"/>
              <a:miter/>
            </a:ln>
          </p:spPr>
          <p:txBody>
            <a:bodyPr rtlCol="0" anchor="ctr"/>
            <a:lstStyle/>
            <a:p>
              <a:endParaRPr lang="ja-JP" altLang="en-US"/>
            </a:p>
          </p:txBody>
        </p:sp>
        <p:sp>
          <p:nvSpPr>
            <p:cNvPr id="56" name="フリーフォーム: 図形 55">
              <a:extLst>
                <a:ext uri="{FF2B5EF4-FFF2-40B4-BE49-F238E27FC236}">
                  <a16:creationId xmlns:a16="http://schemas.microsoft.com/office/drawing/2014/main" id="{30A73A04-1F83-9AE4-0E65-3EB9F2B342A8}"/>
                </a:ext>
              </a:extLst>
            </p:cNvPr>
            <p:cNvSpPr/>
            <p:nvPr/>
          </p:nvSpPr>
          <p:spPr>
            <a:xfrm>
              <a:off x="5912643" y="1555615"/>
              <a:ext cx="355473" cy="584270"/>
            </a:xfrm>
            <a:custGeom>
              <a:avLst/>
              <a:gdLst>
                <a:gd name="connsiteX0" fmla="*/ 0 w 355473"/>
                <a:gd name="connsiteY0" fmla="*/ 388 h 584270"/>
                <a:gd name="connsiteX1" fmla="*/ 1048 w 355473"/>
                <a:gd name="connsiteY1" fmla="*/ 5627 h 584270"/>
                <a:gd name="connsiteX2" fmla="*/ 2381 w 355473"/>
                <a:gd name="connsiteY2" fmla="*/ 9627 h 584270"/>
                <a:gd name="connsiteX3" fmla="*/ 3905 w 355473"/>
                <a:gd name="connsiteY3" fmla="*/ 39822 h 584270"/>
                <a:gd name="connsiteX4" fmla="*/ 6953 w 355473"/>
                <a:gd name="connsiteY4" fmla="*/ 112497 h 584270"/>
                <a:gd name="connsiteX5" fmla="*/ 9811 w 355473"/>
                <a:gd name="connsiteY5" fmla="*/ 156693 h 584270"/>
                <a:gd name="connsiteX6" fmla="*/ 11430 w 355473"/>
                <a:gd name="connsiteY6" fmla="*/ 192984 h 584270"/>
                <a:gd name="connsiteX7" fmla="*/ 17240 w 355473"/>
                <a:gd name="connsiteY7" fmla="*/ 256706 h 584270"/>
                <a:gd name="connsiteX8" fmla="*/ 18764 w 355473"/>
                <a:gd name="connsiteY8" fmla="*/ 280995 h 584270"/>
                <a:gd name="connsiteX9" fmla="*/ 20288 w 355473"/>
                <a:gd name="connsiteY9" fmla="*/ 317285 h 584270"/>
                <a:gd name="connsiteX10" fmla="*/ 23336 w 355473"/>
                <a:gd name="connsiteY10" fmla="*/ 396057 h 584270"/>
                <a:gd name="connsiteX11" fmla="*/ 26098 w 355473"/>
                <a:gd name="connsiteY11" fmla="*/ 421774 h 584270"/>
                <a:gd name="connsiteX12" fmla="*/ 26098 w 355473"/>
                <a:gd name="connsiteY12" fmla="*/ 465113 h 584270"/>
                <a:gd name="connsiteX13" fmla="*/ 22098 w 355473"/>
                <a:gd name="connsiteY13" fmla="*/ 504832 h 584270"/>
                <a:gd name="connsiteX14" fmla="*/ 24765 w 355473"/>
                <a:gd name="connsiteY14" fmla="*/ 538170 h 584270"/>
                <a:gd name="connsiteX15" fmla="*/ 24765 w 355473"/>
                <a:gd name="connsiteY15" fmla="*/ 556934 h 584270"/>
                <a:gd name="connsiteX16" fmla="*/ 31147 w 355473"/>
                <a:gd name="connsiteY16" fmla="*/ 564078 h 584270"/>
                <a:gd name="connsiteX17" fmla="*/ 38862 w 355473"/>
                <a:gd name="connsiteY17" fmla="*/ 569412 h 584270"/>
                <a:gd name="connsiteX18" fmla="*/ 50673 w 355473"/>
                <a:gd name="connsiteY18" fmla="*/ 571698 h 584270"/>
                <a:gd name="connsiteX19" fmla="*/ 99536 w 355473"/>
                <a:gd name="connsiteY19" fmla="*/ 573222 h 584270"/>
                <a:gd name="connsiteX20" fmla="*/ 129921 w 355473"/>
                <a:gd name="connsiteY20" fmla="*/ 574555 h 584270"/>
                <a:gd name="connsiteX21" fmla="*/ 186309 w 355473"/>
                <a:gd name="connsiteY21" fmla="*/ 571602 h 584270"/>
                <a:gd name="connsiteX22" fmla="*/ 220504 w 355473"/>
                <a:gd name="connsiteY22" fmla="*/ 568745 h 584270"/>
                <a:gd name="connsiteX23" fmla="*/ 267176 w 355473"/>
                <a:gd name="connsiteY23" fmla="*/ 569031 h 584270"/>
                <a:gd name="connsiteX24" fmla="*/ 342805 w 355473"/>
                <a:gd name="connsiteY24" fmla="*/ 580937 h 584270"/>
                <a:gd name="connsiteX25" fmla="*/ 354139 w 355473"/>
                <a:gd name="connsiteY25" fmla="*/ 584271 h 584270"/>
                <a:gd name="connsiteX26" fmla="*/ 355473 w 355473"/>
                <a:gd name="connsiteY26" fmla="*/ 571031 h 584270"/>
                <a:gd name="connsiteX27" fmla="*/ 354139 w 355473"/>
                <a:gd name="connsiteY27" fmla="*/ 561601 h 584270"/>
                <a:gd name="connsiteX28" fmla="*/ 354139 w 355473"/>
                <a:gd name="connsiteY28" fmla="*/ 556267 h 584270"/>
                <a:gd name="connsiteX29" fmla="*/ 352615 w 355473"/>
                <a:gd name="connsiteY29" fmla="*/ 480639 h 584270"/>
                <a:gd name="connsiteX30" fmla="*/ 351091 w 355473"/>
                <a:gd name="connsiteY30" fmla="*/ 436633 h 584270"/>
                <a:gd name="connsiteX31" fmla="*/ 348139 w 355473"/>
                <a:gd name="connsiteY31" fmla="*/ 374721 h 584270"/>
                <a:gd name="connsiteX32" fmla="*/ 345281 w 355473"/>
                <a:gd name="connsiteY32" fmla="*/ 305950 h 584270"/>
                <a:gd name="connsiteX33" fmla="*/ 335471 w 355473"/>
                <a:gd name="connsiteY33" fmla="*/ 298997 h 584270"/>
                <a:gd name="connsiteX34" fmla="*/ 302323 w 355473"/>
                <a:gd name="connsiteY34" fmla="*/ 306331 h 584270"/>
                <a:gd name="connsiteX35" fmla="*/ 275368 w 355473"/>
                <a:gd name="connsiteY35" fmla="*/ 302140 h 584270"/>
                <a:gd name="connsiteX36" fmla="*/ 271748 w 355473"/>
                <a:gd name="connsiteY36" fmla="*/ 283947 h 584270"/>
                <a:gd name="connsiteX37" fmla="*/ 274320 w 355473"/>
                <a:gd name="connsiteY37" fmla="*/ 280423 h 584270"/>
                <a:gd name="connsiteX38" fmla="*/ 272796 w 355473"/>
                <a:gd name="connsiteY38" fmla="*/ 268612 h 584270"/>
                <a:gd name="connsiteX39" fmla="*/ 272796 w 355473"/>
                <a:gd name="connsiteY39" fmla="*/ 259754 h 584270"/>
                <a:gd name="connsiteX40" fmla="*/ 285560 w 355473"/>
                <a:gd name="connsiteY40" fmla="*/ 250991 h 584270"/>
                <a:gd name="connsiteX41" fmla="*/ 289084 w 355473"/>
                <a:gd name="connsiteY41" fmla="*/ 248038 h 584270"/>
                <a:gd name="connsiteX42" fmla="*/ 285464 w 355473"/>
                <a:gd name="connsiteY42" fmla="*/ 245085 h 584270"/>
                <a:gd name="connsiteX43" fmla="*/ 273368 w 355473"/>
                <a:gd name="connsiteY43" fmla="*/ 238513 h 584270"/>
                <a:gd name="connsiteX44" fmla="*/ 267271 w 355473"/>
                <a:gd name="connsiteY44" fmla="*/ 224607 h 584270"/>
                <a:gd name="connsiteX45" fmla="*/ 276701 w 355473"/>
                <a:gd name="connsiteY45" fmla="*/ 215939 h 584270"/>
                <a:gd name="connsiteX46" fmla="*/ 280511 w 355473"/>
                <a:gd name="connsiteY46" fmla="*/ 214415 h 584270"/>
                <a:gd name="connsiteX47" fmla="*/ 281654 w 355473"/>
                <a:gd name="connsiteY47" fmla="*/ 208700 h 584270"/>
                <a:gd name="connsiteX48" fmla="*/ 275939 w 355473"/>
                <a:gd name="connsiteY48" fmla="*/ 198889 h 584270"/>
                <a:gd name="connsiteX49" fmla="*/ 281940 w 355473"/>
                <a:gd name="connsiteY49" fmla="*/ 186602 h 584270"/>
                <a:gd name="connsiteX50" fmla="*/ 338423 w 355473"/>
                <a:gd name="connsiteY50" fmla="*/ 192603 h 584270"/>
                <a:gd name="connsiteX51" fmla="*/ 339852 w 355473"/>
                <a:gd name="connsiteY51" fmla="*/ 192793 h 584270"/>
                <a:gd name="connsiteX52" fmla="*/ 350615 w 355473"/>
                <a:gd name="connsiteY52" fmla="*/ 195651 h 584270"/>
                <a:gd name="connsiteX53" fmla="*/ 344996 w 355473"/>
                <a:gd name="connsiteY53" fmla="*/ 186983 h 584270"/>
                <a:gd name="connsiteX54" fmla="*/ 342424 w 355473"/>
                <a:gd name="connsiteY54" fmla="*/ 180411 h 584270"/>
                <a:gd name="connsiteX55" fmla="*/ 340805 w 355473"/>
                <a:gd name="connsiteY55" fmla="*/ 146406 h 584270"/>
                <a:gd name="connsiteX56" fmla="*/ 337947 w 355473"/>
                <a:gd name="connsiteY56" fmla="*/ 102020 h 584270"/>
                <a:gd name="connsiteX57" fmla="*/ 337756 w 355473"/>
                <a:gd name="connsiteY57" fmla="*/ 65539 h 584270"/>
                <a:gd name="connsiteX58" fmla="*/ 336232 w 355473"/>
                <a:gd name="connsiteY58" fmla="*/ 50013 h 584270"/>
                <a:gd name="connsiteX59" fmla="*/ 325946 w 355473"/>
                <a:gd name="connsiteY59" fmla="*/ 46489 h 584270"/>
                <a:gd name="connsiteX60" fmla="*/ 299466 w 355473"/>
                <a:gd name="connsiteY60" fmla="*/ 45441 h 584270"/>
                <a:gd name="connsiteX61" fmla="*/ 274415 w 355473"/>
                <a:gd name="connsiteY61" fmla="*/ 41822 h 584270"/>
                <a:gd name="connsiteX62" fmla="*/ 190119 w 355473"/>
                <a:gd name="connsiteY62" fmla="*/ 39917 h 584270"/>
                <a:gd name="connsiteX63" fmla="*/ 136493 w 355473"/>
                <a:gd name="connsiteY63" fmla="*/ 34011 h 584270"/>
                <a:gd name="connsiteX64" fmla="*/ 96298 w 355473"/>
                <a:gd name="connsiteY64" fmla="*/ 29344 h 584270"/>
                <a:gd name="connsiteX65" fmla="*/ 56007 w 355473"/>
                <a:gd name="connsiteY65" fmla="*/ 22962 h 584270"/>
                <a:gd name="connsiteX66" fmla="*/ 37814 w 355473"/>
                <a:gd name="connsiteY66" fmla="*/ 13152 h 584270"/>
                <a:gd name="connsiteX67" fmla="*/ 6001 w 355473"/>
                <a:gd name="connsiteY67" fmla="*/ 293 h 584270"/>
                <a:gd name="connsiteX68" fmla="*/ 190 w 355473"/>
                <a:gd name="connsiteY68" fmla="*/ 388 h 584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355473" h="584270">
                  <a:moveTo>
                    <a:pt x="0" y="388"/>
                  </a:moveTo>
                  <a:cubicBezTo>
                    <a:pt x="381" y="2198"/>
                    <a:pt x="571" y="3912"/>
                    <a:pt x="1048" y="5627"/>
                  </a:cubicBezTo>
                  <a:cubicBezTo>
                    <a:pt x="1429" y="6960"/>
                    <a:pt x="2286" y="8294"/>
                    <a:pt x="2381" y="9627"/>
                  </a:cubicBezTo>
                  <a:cubicBezTo>
                    <a:pt x="2953" y="19724"/>
                    <a:pt x="3524" y="29725"/>
                    <a:pt x="3905" y="39822"/>
                  </a:cubicBezTo>
                  <a:cubicBezTo>
                    <a:pt x="4953" y="64015"/>
                    <a:pt x="5810" y="88304"/>
                    <a:pt x="6953" y="112497"/>
                  </a:cubicBezTo>
                  <a:cubicBezTo>
                    <a:pt x="7620" y="127261"/>
                    <a:pt x="8954" y="141930"/>
                    <a:pt x="9811" y="156693"/>
                  </a:cubicBezTo>
                  <a:cubicBezTo>
                    <a:pt x="10478" y="168790"/>
                    <a:pt x="10478" y="180887"/>
                    <a:pt x="11430" y="192984"/>
                  </a:cubicBezTo>
                  <a:cubicBezTo>
                    <a:pt x="13145" y="214224"/>
                    <a:pt x="15335" y="235370"/>
                    <a:pt x="17240" y="256706"/>
                  </a:cubicBezTo>
                  <a:cubicBezTo>
                    <a:pt x="17907" y="264802"/>
                    <a:pt x="18383" y="272898"/>
                    <a:pt x="18764" y="280995"/>
                  </a:cubicBezTo>
                  <a:cubicBezTo>
                    <a:pt x="19336" y="293091"/>
                    <a:pt x="19812" y="305188"/>
                    <a:pt x="20288" y="317285"/>
                  </a:cubicBezTo>
                  <a:cubicBezTo>
                    <a:pt x="21336" y="343574"/>
                    <a:pt x="22098" y="369863"/>
                    <a:pt x="23336" y="396057"/>
                  </a:cubicBezTo>
                  <a:cubicBezTo>
                    <a:pt x="23717" y="404629"/>
                    <a:pt x="25813" y="413202"/>
                    <a:pt x="26098" y="421774"/>
                  </a:cubicBezTo>
                  <a:cubicBezTo>
                    <a:pt x="26575" y="436252"/>
                    <a:pt x="26765" y="450730"/>
                    <a:pt x="26098" y="465113"/>
                  </a:cubicBezTo>
                  <a:cubicBezTo>
                    <a:pt x="25432" y="478353"/>
                    <a:pt x="22479" y="491497"/>
                    <a:pt x="22098" y="504832"/>
                  </a:cubicBezTo>
                  <a:cubicBezTo>
                    <a:pt x="21812" y="515881"/>
                    <a:pt x="24003" y="527025"/>
                    <a:pt x="24765" y="538170"/>
                  </a:cubicBezTo>
                  <a:cubicBezTo>
                    <a:pt x="25146" y="544361"/>
                    <a:pt x="25146" y="550648"/>
                    <a:pt x="24765" y="556934"/>
                  </a:cubicBezTo>
                  <a:cubicBezTo>
                    <a:pt x="24479" y="561982"/>
                    <a:pt x="25718" y="564744"/>
                    <a:pt x="31147" y="564078"/>
                  </a:cubicBezTo>
                  <a:cubicBezTo>
                    <a:pt x="35052" y="563602"/>
                    <a:pt x="37719" y="564078"/>
                    <a:pt x="38862" y="569412"/>
                  </a:cubicBezTo>
                  <a:cubicBezTo>
                    <a:pt x="39243" y="571031"/>
                    <a:pt x="46577" y="571031"/>
                    <a:pt x="50673" y="571698"/>
                  </a:cubicBezTo>
                  <a:cubicBezTo>
                    <a:pt x="67913" y="572174"/>
                    <a:pt x="83725" y="572650"/>
                    <a:pt x="99536" y="573222"/>
                  </a:cubicBezTo>
                  <a:cubicBezTo>
                    <a:pt x="109633" y="573603"/>
                    <a:pt x="119824" y="574841"/>
                    <a:pt x="129921" y="574555"/>
                  </a:cubicBezTo>
                  <a:cubicBezTo>
                    <a:pt x="148685" y="574079"/>
                    <a:pt x="167545" y="572745"/>
                    <a:pt x="186309" y="571602"/>
                  </a:cubicBezTo>
                  <a:cubicBezTo>
                    <a:pt x="197739" y="570840"/>
                    <a:pt x="209074" y="569031"/>
                    <a:pt x="220504" y="568745"/>
                  </a:cubicBezTo>
                  <a:cubicBezTo>
                    <a:pt x="236029" y="568269"/>
                    <a:pt x="251936" y="566745"/>
                    <a:pt x="267176" y="569031"/>
                  </a:cubicBezTo>
                  <a:cubicBezTo>
                    <a:pt x="292418" y="572841"/>
                    <a:pt x="318326" y="571983"/>
                    <a:pt x="342805" y="580937"/>
                  </a:cubicBezTo>
                  <a:cubicBezTo>
                    <a:pt x="346520" y="582270"/>
                    <a:pt x="350330" y="583223"/>
                    <a:pt x="354139" y="584271"/>
                  </a:cubicBezTo>
                  <a:cubicBezTo>
                    <a:pt x="354616" y="579889"/>
                    <a:pt x="355473" y="575412"/>
                    <a:pt x="355473" y="571031"/>
                  </a:cubicBezTo>
                  <a:cubicBezTo>
                    <a:pt x="355473" y="567888"/>
                    <a:pt x="354521" y="564744"/>
                    <a:pt x="354139" y="561601"/>
                  </a:cubicBezTo>
                  <a:cubicBezTo>
                    <a:pt x="353949" y="559791"/>
                    <a:pt x="354139" y="557982"/>
                    <a:pt x="354139" y="556267"/>
                  </a:cubicBezTo>
                  <a:cubicBezTo>
                    <a:pt x="353663" y="531026"/>
                    <a:pt x="353187" y="505880"/>
                    <a:pt x="352615" y="480639"/>
                  </a:cubicBezTo>
                  <a:cubicBezTo>
                    <a:pt x="352235" y="465970"/>
                    <a:pt x="351758" y="451302"/>
                    <a:pt x="351091" y="436633"/>
                  </a:cubicBezTo>
                  <a:cubicBezTo>
                    <a:pt x="350234" y="416059"/>
                    <a:pt x="349091" y="395390"/>
                    <a:pt x="348139" y="374721"/>
                  </a:cubicBezTo>
                  <a:cubicBezTo>
                    <a:pt x="347091" y="351765"/>
                    <a:pt x="346043" y="328905"/>
                    <a:pt x="345281" y="305950"/>
                  </a:cubicBezTo>
                  <a:cubicBezTo>
                    <a:pt x="344900" y="296330"/>
                    <a:pt x="345281" y="296520"/>
                    <a:pt x="335471" y="298997"/>
                  </a:cubicBezTo>
                  <a:cubicBezTo>
                    <a:pt x="324517" y="301759"/>
                    <a:pt x="313468" y="305474"/>
                    <a:pt x="302323" y="306331"/>
                  </a:cubicBezTo>
                  <a:cubicBezTo>
                    <a:pt x="293465" y="306998"/>
                    <a:pt x="283940" y="304998"/>
                    <a:pt x="275368" y="302140"/>
                  </a:cubicBezTo>
                  <a:cubicBezTo>
                    <a:pt x="266510" y="299187"/>
                    <a:pt x="265462" y="291091"/>
                    <a:pt x="271748" y="283947"/>
                  </a:cubicBezTo>
                  <a:cubicBezTo>
                    <a:pt x="272701" y="282900"/>
                    <a:pt x="273272" y="281376"/>
                    <a:pt x="274320" y="280423"/>
                  </a:cubicBezTo>
                  <a:cubicBezTo>
                    <a:pt x="279368" y="275661"/>
                    <a:pt x="279749" y="272232"/>
                    <a:pt x="272796" y="268612"/>
                  </a:cubicBezTo>
                  <a:cubicBezTo>
                    <a:pt x="269462" y="266898"/>
                    <a:pt x="268605" y="262707"/>
                    <a:pt x="272796" y="259754"/>
                  </a:cubicBezTo>
                  <a:cubicBezTo>
                    <a:pt x="276987" y="256801"/>
                    <a:pt x="281273" y="253944"/>
                    <a:pt x="285560" y="250991"/>
                  </a:cubicBezTo>
                  <a:cubicBezTo>
                    <a:pt x="286798" y="250134"/>
                    <a:pt x="287941" y="248991"/>
                    <a:pt x="289084" y="248038"/>
                  </a:cubicBezTo>
                  <a:cubicBezTo>
                    <a:pt x="287941" y="246990"/>
                    <a:pt x="286798" y="245847"/>
                    <a:pt x="285464" y="245085"/>
                  </a:cubicBezTo>
                  <a:cubicBezTo>
                    <a:pt x="281464" y="242799"/>
                    <a:pt x="277082" y="241180"/>
                    <a:pt x="273368" y="238513"/>
                  </a:cubicBezTo>
                  <a:cubicBezTo>
                    <a:pt x="268891" y="235275"/>
                    <a:pt x="264700" y="230512"/>
                    <a:pt x="267271" y="224607"/>
                  </a:cubicBezTo>
                  <a:cubicBezTo>
                    <a:pt x="268891" y="220987"/>
                    <a:pt x="273368" y="218606"/>
                    <a:pt x="276701" y="215939"/>
                  </a:cubicBezTo>
                  <a:cubicBezTo>
                    <a:pt x="277749" y="215082"/>
                    <a:pt x="279178" y="214510"/>
                    <a:pt x="280511" y="214415"/>
                  </a:cubicBezTo>
                  <a:cubicBezTo>
                    <a:pt x="286893" y="213748"/>
                    <a:pt x="283845" y="211557"/>
                    <a:pt x="281654" y="208700"/>
                  </a:cubicBezTo>
                  <a:cubicBezTo>
                    <a:pt x="279368" y="205747"/>
                    <a:pt x="277273" y="202413"/>
                    <a:pt x="275939" y="198889"/>
                  </a:cubicBezTo>
                  <a:cubicBezTo>
                    <a:pt x="273558" y="192412"/>
                    <a:pt x="275939" y="188316"/>
                    <a:pt x="281940" y="186602"/>
                  </a:cubicBezTo>
                  <a:cubicBezTo>
                    <a:pt x="301466" y="181268"/>
                    <a:pt x="320230" y="183840"/>
                    <a:pt x="338423" y="192603"/>
                  </a:cubicBezTo>
                  <a:cubicBezTo>
                    <a:pt x="338804" y="192793"/>
                    <a:pt x="339376" y="192603"/>
                    <a:pt x="339852" y="192793"/>
                  </a:cubicBezTo>
                  <a:cubicBezTo>
                    <a:pt x="343471" y="193746"/>
                    <a:pt x="346996" y="194698"/>
                    <a:pt x="350615" y="195651"/>
                  </a:cubicBezTo>
                  <a:cubicBezTo>
                    <a:pt x="348710" y="192793"/>
                    <a:pt x="346710" y="190031"/>
                    <a:pt x="344996" y="186983"/>
                  </a:cubicBezTo>
                  <a:cubicBezTo>
                    <a:pt x="343853" y="184983"/>
                    <a:pt x="342519" y="182697"/>
                    <a:pt x="342424" y="180411"/>
                  </a:cubicBezTo>
                  <a:cubicBezTo>
                    <a:pt x="341662" y="169076"/>
                    <a:pt x="341471" y="157741"/>
                    <a:pt x="340805" y="146406"/>
                  </a:cubicBezTo>
                  <a:cubicBezTo>
                    <a:pt x="339947" y="131643"/>
                    <a:pt x="338614" y="116784"/>
                    <a:pt x="337947" y="102020"/>
                  </a:cubicBezTo>
                  <a:cubicBezTo>
                    <a:pt x="337471" y="89828"/>
                    <a:pt x="337947" y="77731"/>
                    <a:pt x="337756" y="65539"/>
                  </a:cubicBezTo>
                  <a:cubicBezTo>
                    <a:pt x="337756" y="60396"/>
                    <a:pt x="337280" y="55157"/>
                    <a:pt x="336232" y="50013"/>
                  </a:cubicBezTo>
                  <a:cubicBezTo>
                    <a:pt x="334899" y="43346"/>
                    <a:pt x="329470" y="46775"/>
                    <a:pt x="325946" y="46489"/>
                  </a:cubicBezTo>
                  <a:cubicBezTo>
                    <a:pt x="317182" y="45822"/>
                    <a:pt x="308229" y="46299"/>
                    <a:pt x="299466" y="45441"/>
                  </a:cubicBezTo>
                  <a:cubicBezTo>
                    <a:pt x="291084" y="44679"/>
                    <a:pt x="282797" y="42108"/>
                    <a:pt x="274415" y="41822"/>
                  </a:cubicBezTo>
                  <a:cubicBezTo>
                    <a:pt x="246316" y="40869"/>
                    <a:pt x="218218" y="41250"/>
                    <a:pt x="190119" y="39917"/>
                  </a:cubicBezTo>
                  <a:cubicBezTo>
                    <a:pt x="172212" y="39060"/>
                    <a:pt x="154305" y="36012"/>
                    <a:pt x="136493" y="34011"/>
                  </a:cubicBezTo>
                  <a:cubicBezTo>
                    <a:pt x="123063" y="32487"/>
                    <a:pt x="109633" y="31154"/>
                    <a:pt x="96298" y="29344"/>
                  </a:cubicBezTo>
                  <a:cubicBezTo>
                    <a:pt x="82772" y="27534"/>
                    <a:pt x="69247" y="26010"/>
                    <a:pt x="56007" y="22962"/>
                  </a:cubicBezTo>
                  <a:cubicBezTo>
                    <a:pt x="49530" y="21438"/>
                    <a:pt x="44101" y="16009"/>
                    <a:pt x="37814" y="13152"/>
                  </a:cubicBezTo>
                  <a:cubicBezTo>
                    <a:pt x="27337" y="8484"/>
                    <a:pt x="16669" y="4389"/>
                    <a:pt x="6001" y="293"/>
                  </a:cubicBezTo>
                  <a:cubicBezTo>
                    <a:pt x="4286" y="-374"/>
                    <a:pt x="2096" y="293"/>
                    <a:pt x="190" y="388"/>
                  </a:cubicBezTo>
                  <a:close/>
                </a:path>
              </a:pathLst>
            </a:custGeom>
            <a:solidFill>
              <a:srgbClr val="FFFFFF"/>
            </a:solidFill>
            <a:ln w="9525" cap="flat">
              <a:noFill/>
              <a:prstDash val="solid"/>
              <a:miter/>
            </a:ln>
          </p:spPr>
          <p:txBody>
            <a:bodyPr rtlCol="0" anchor="ctr"/>
            <a:lstStyle/>
            <a:p>
              <a:endParaRPr lang="ja-JP" altLang="en-US"/>
            </a:p>
          </p:txBody>
        </p:sp>
        <p:sp>
          <p:nvSpPr>
            <p:cNvPr id="57" name="フリーフォーム: 図形 56">
              <a:extLst>
                <a:ext uri="{FF2B5EF4-FFF2-40B4-BE49-F238E27FC236}">
                  <a16:creationId xmlns:a16="http://schemas.microsoft.com/office/drawing/2014/main" id="{A2EDF8D7-92F3-4E06-88D4-45B7C7F0D095}"/>
                </a:ext>
              </a:extLst>
            </p:cNvPr>
            <p:cNvSpPr/>
            <p:nvPr/>
          </p:nvSpPr>
          <p:spPr>
            <a:xfrm>
              <a:off x="6184192" y="1737741"/>
              <a:ext cx="145822" cy="116075"/>
            </a:xfrm>
            <a:custGeom>
              <a:avLst/>
              <a:gdLst>
                <a:gd name="connsiteX0" fmla="*/ 3914 w 145822"/>
                <a:gd name="connsiteY0" fmla="*/ 41434 h 116075"/>
                <a:gd name="connsiteX1" fmla="*/ 3533 w 145822"/>
                <a:gd name="connsiteY1" fmla="*/ 50578 h 116075"/>
                <a:gd name="connsiteX2" fmla="*/ 29727 w 145822"/>
                <a:gd name="connsiteY2" fmla="*/ 62579 h 116075"/>
                <a:gd name="connsiteX3" fmla="*/ 37537 w 145822"/>
                <a:gd name="connsiteY3" fmla="*/ 62770 h 116075"/>
                <a:gd name="connsiteX4" fmla="*/ 51920 w 145822"/>
                <a:gd name="connsiteY4" fmla="*/ 63246 h 116075"/>
                <a:gd name="connsiteX5" fmla="*/ 55730 w 145822"/>
                <a:gd name="connsiteY5" fmla="*/ 67342 h 116075"/>
                <a:gd name="connsiteX6" fmla="*/ 51062 w 145822"/>
                <a:gd name="connsiteY6" fmla="*/ 70580 h 116075"/>
                <a:gd name="connsiteX7" fmla="*/ 31155 w 145822"/>
                <a:gd name="connsiteY7" fmla="*/ 70961 h 116075"/>
                <a:gd name="connsiteX8" fmla="*/ 10200 w 145822"/>
                <a:gd name="connsiteY8" fmla="*/ 77629 h 116075"/>
                <a:gd name="connsiteX9" fmla="*/ 6962 w 145822"/>
                <a:gd name="connsiteY9" fmla="*/ 83058 h 116075"/>
                <a:gd name="connsiteX10" fmla="*/ 13344 w 145822"/>
                <a:gd name="connsiteY10" fmla="*/ 85915 h 116075"/>
                <a:gd name="connsiteX11" fmla="*/ 21535 w 145822"/>
                <a:gd name="connsiteY11" fmla="*/ 82582 h 116075"/>
                <a:gd name="connsiteX12" fmla="*/ 42109 w 145822"/>
                <a:gd name="connsiteY12" fmla="*/ 78581 h 116075"/>
                <a:gd name="connsiteX13" fmla="*/ 45157 w 145822"/>
                <a:gd name="connsiteY13" fmla="*/ 81724 h 116075"/>
                <a:gd name="connsiteX14" fmla="*/ 42300 w 145822"/>
                <a:gd name="connsiteY14" fmla="*/ 86011 h 116075"/>
                <a:gd name="connsiteX15" fmla="*/ 27726 w 145822"/>
                <a:gd name="connsiteY15" fmla="*/ 90202 h 116075"/>
                <a:gd name="connsiteX16" fmla="*/ 7724 w 145822"/>
                <a:gd name="connsiteY16" fmla="*/ 104775 h 116075"/>
                <a:gd name="connsiteX17" fmla="*/ 4009 w 145822"/>
                <a:gd name="connsiteY17" fmla="*/ 111538 h 116075"/>
                <a:gd name="connsiteX18" fmla="*/ 11343 w 145822"/>
                <a:gd name="connsiteY18" fmla="*/ 115252 h 116075"/>
                <a:gd name="connsiteX19" fmla="*/ 52587 w 145822"/>
                <a:gd name="connsiteY19" fmla="*/ 110871 h 116075"/>
                <a:gd name="connsiteX20" fmla="*/ 60873 w 145822"/>
                <a:gd name="connsiteY20" fmla="*/ 109252 h 116075"/>
                <a:gd name="connsiteX21" fmla="*/ 98687 w 145822"/>
                <a:gd name="connsiteY21" fmla="*/ 99631 h 116075"/>
                <a:gd name="connsiteX22" fmla="*/ 118880 w 145822"/>
                <a:gd name="connsiteY22" fmla="*/ 85534 h 116075"/>
                <a:gd name="connsiteX23" fmla="*/ 138978 w 145822"/>
                <a:gd name="connsiteY23" fmla="*/ 67532 h 116075"/>
                <a:gd name="connsiteX24" fmla="*/ 139359 w 145822"/>
                <a:gd name="connsiteY24" fmla="*/ 44672 h 116075"/>
                <a:gd name="connsiteX25" fmla="*/ 114594 w 145822"/>
                <a:gd name="connsiteY25" fmla="*/ 17812 h 116075"/>
                <a:gd name="connsiteX26" fmla="*/ 93068 w 145822"/>
                <a:gd name="connsiteY26" fmla="*/ 1524 h 116075"/>
                <a:gd name="connsiteX27" fmla="*/ 88496 w 145822"/>
                <a:gd name="connsiteY27" fmla="*/ 0 h 116075"/>
                <a:gd name="connsiteX28" fmla="*/ 82114 w 145822"/>
                <a:gd name="connsiteY28" fmla="*/ 667 h 116075"/>
                <a:gd name="connsiteX29" fmla="*/ 84210 w 145822"/>
                <a:gd name="connsiteY29" fmla="*/ 7429 h 116075"/>
                <a:gd name="connsiteX30" fmla="*/ 102307 w 145822"/>
                <a:gd name="connsiteY30" fmla="*/ 32861 h 116075"/>
                <a:gd name="connsiteX31" fmla="*/ 102974 w 145822"/>
                <a:gd name="connsiteY31" fmla="*/ 39148 h 116075"/>
                <a:gd name="connsiteX32" fmla="*/ 96973 w 145822"/>
                <a:gd name="connsiteY32" fmla="*/ 37624 h 116075"/>
                <a:gd name="connsiteX33" fmla="*/ 67731 w 145822"/>
                <a:gd name="connsiteY33" fmla="*/ 17907 h 116075"/>
                <a:gd name="connsiteX34" fmla="*/ 21726 w 145822"/>
                <a:gd name="connsiteY34" fmla="*/ 9239 h 116075"/>
                <a:gd name="connsiteX35" fmla="*/ 13439 w 145822"/>
                <a:gd name="connsiteY35" fmla="*/ 10763 h 116075"/>
                <a:gd name="connsiteX36" fmla="*/ 11058 w 145822"/>
                <a:gd name="connsiteY36" fmla="*/ 18955 h 116075"/>
                <a:gd name="connsiteX37" fmla="*/ 32108 w 145822"/>
                <a:gd name="connsiteY37" fmla="*/ 30956 h 116075"/>
                <a:gd name="connsiteX38" fmla="*/ 53729 w 145822"/>
                <a:gd name="connsiteY38" fmla="*/ 35909 h 116075"/>
                <a:gd name="connsiteX39" fmla="*/ 66684 w 145822"/>
                <a:gd name="connsiteY39" fmla="*/ 38671 h 116075"/>
                <a:gd name="connsiteX40" fmla="*/ 70112 w 145822"/>
                <a:gd name="connsiteY40" fmla="*/ 44005 h 116075"/>
                <a:gd name="connsiteX41" fmla="*/ 65921 w 145822"/>
                <a:gd name="connsiteY41" fmla="*/ 46101 h 116075"/>
                <a:gd name="connsiteX42" fmla="*/ 34298 w 145822"/>
                <a:gd name="connsiteY42" fmla="*/ 40291 h 116075"/>
                <a:gd name="connsiteX43" fmla="*/ 3437 w 145822"/>
                <a:gd name="connsiteY43" fmla="*/ 41624 h 116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145822" h="116075">
                  <a:moveTo>
                    <a:pt x="3914" y="41434"/>
                  </a:moveTo>
                  <a:cubicBezTo>
                    <a:pt x="-944" y="44767"/>
                    <a:pt x="-1515" y="48006"/>
                    <a:pt x="3533" y="50578"/>
                  </a:cubicBezTo>
                  <a:cubicBezTo>
                    <a:pt x="12105" y="54959"/>
                    <a:pt x="20868" y="58960"/>
                    <a:pt x="29727" y="62579"/>
                  </a:cubicBezTo>
                  <a:cubicBezTo>
                    <a:pt x="32012" y="63532"/>
                    <a:pt x="34965" y="62674"/>
                    <a:pt x="37537" y="62770"/>
                  </a:cubicBezTo>
                  <a:cubicBezTo>
                    <a:pt x="42300" y="62770"/>
                    <a:pt x="47157" y="62674"/>
                    <a:pt x="51920" y="63246"/>
                  </a:cubicBezTo>
                  <a:cubicBezTo>
                    <a:pt x="53348" y="63436"/>
                    <a:pt x="54492" y="65913"/>
                    <a:pt x="55730" y="67342"/>
                  </a:cubicBezTo>
                  <a:cubicBezTo>
                    <a:pt x="54206" y="68485"/>
                    <a:pt x="52682" y="70485"/>
                    <a:pt x="51062" y="70580"/>
                  </a:cubicBezTo>
                  <a:cubicBezTo>
                    <a:pt x="44490" y="70961"/>
                    <a:pt x="37632" y="69818"/>
                    <a:pt x="31155" y="70961"/>
                  </a:cubicBezTo>
                  <a:cubicBezTo>
                    <a:pt x="24012" y="72199"/>
                    <a:pt x="17058" y="74962"/>
                    <a:pt x="10200" y="77629"/>
                  </a:cubicBezTo>
                  <a:cubicBezTo>
                    <a:pt x="8676" y="78200"/>
                    <a:pt x="8010" y="81153"/>
                    <a:pt x="6962" y="83058"/>
                  </a:cubicBezTo>
                  <a:cubicBezTo>
                    <a:pt x="9153" y="84106"/>
                    <a:pt x="11343" y="86106"/>
                    <a:pt x="13344" y="85915"/>
                  </a:cubicBezTo>
                  <a:cubicBezTo>
                    <a:pt x="16106" y="85630"/>
                    <a:pt x="18678" y="83248"/>
                    <a:pt x="21535" y="82582"/>
                  </a:cubicBezTo>
                  <a:cubicBezTo>
                    <a:pt x="28298" y="80963"/>
                    <a:pt x="35251" y="79629"/>
                    <a:pt x="42109" y="78581"/>
                  </a:cubicBezTo>
                  <a:cubicBezTo>
                    <a:pt x="43062" y="78391"/>
                    <a:pt x="45252" y="80772"/>
                    <a:pt x="45157" y="81724"/>
                  </a:cubicBezTo>
                  <a:cubicBezTo>
                    <a:pt x="44967" y="83248"/>
                    <a:pt x="43633" y="85534"/>
                    <a:pt x="42300" y="86011"/>
                  </a:cubicBezTo>
                  <a:cubicBezTo>
                    <a:pt x="37537" y="87630"/>
                    <a:pt x="32012" y="87725"/>
                    <a:pt x="27726" y="90202"/>
                  </a:cubicBezTo>
                  <a:cubicBezTo>
                    <a:pt x="20583" y="94297"/>
                    <a:pt x="14105" y="99631"/>
                    <a:pt x="7724" y="104775"/>
                  </a:cubicBezTo>
                  <a:cubicBezTo>
                    <a:pt x="5914" y="106204"/>
                    <a:pt x="5247" y="109252"/>
                    <a:pt x="4009" y="111538"/>
                  </a:cubicBezTo>
                  <a:cubicBezTo>
                    <a:pt x="6486" y="112776"/>
                    <a:pt x="8771" y="114871"/>
                    <a:pt x="11343" y="115252"/>
                  </a:cubicBezTo>
                  <a:cubicBezTo>
                    <a:pt x="25345" y="117253"/>
                    <a:pt x="39156" y="115538"/>
                    <a:pt x="52587" y="110871"/>
                  </a:cubicBezTo>
                  <a:cubicBezTo>
                    <a:pt x="55253" y="109919"/>
                    <a:pt x="58111" y="109823"/>
                    <a:pt x="60873" y="109252"/>
                  </a:cubicBezTo>
                  <a:cubicBezTo>
                    <a:pt x="74018" y="105632"/>
                    <a:pt x="86781" y="103918"/>
                    <a:pt x="98687" y="99631"/>
                  </a:cubicBezTo>
                  <a:cubicBezTo>
                    <a:pt x="106117" y="96965"/>
                    <a:pt x="112499" y="90773"/>
                    <a:pt x="118880" y="85534"/>
                  </a:cubicBezTo>
                  <a:cubicBezTo>
                    <a:pt x="125834" y="79915"/>
                    <a:pt x="132882" y="74104"/>
                    <a:pt x="138978" y="67532"/>
                  </a:cubicBezTo>
                  <a:cubicBezTo>
                    <a:pt x="149646" y="56102"/>
                    <a:pt x="146312" y="51816"/>
                    <a:pt x="139359" y="44672"/>
                  </a:cubicBezTo>
                  <a:cubicBezTo>
                    <a:pt x="130882" y="36004"/>
                    <a:pt x="123357" y="26194"/>
                    <a:pt x="114594" y="17812"/>
                  </a:cubicBezTo>
                  <a:cubicBezTo>
                    <a:pt x="108117" y="11621"/>
                    <a:pt x="100402" y="6763"/>
                    <a:pt x="93068" y="1524"/>
                  </a:cubicBezTo>
                  <a:cubicBezTo>
                    <a:pt x="91829" y="571"/>
                    <a:pt x="90115" y="95"/>
                    <a:pt x="88496" y="0"/>
                  </a:cubicBezTo>
                  <a:cubicBezTo>
                    <a:pt x="86400" y="0"/>
                    <a:pt x="84305" y="381"/>
                    <a:pt x="82114" y="667"/>
                  </a:cubicBezTo>
                  <a:cubicBezTo>
                    <a:pt x="82781" y="2953"/>
                    <a:pt x="82971" y="5620"/>
                    <a:pt x="84210" y="7429"/>
                  </a:cubicBezTo>
                  <a:cubicBezTo>
                    <a:pt x="90115" y="16002"/>
                    <a:pt x="96402" y="24194"/>
                    <a:pt x="102307" y="32861"/>
                  </a:cubicBezTo>
                  <a:cubicBezTo>
                    <a:pt x="103355" y="34385"/>
                    <a:pt x="102783" y="36957"/>
                    <a:pt x="102974" y="39148"/>
                  </a:cubicBezTo>
                  <a:cubicBezTo>
                    <a:pt x="100973" y="38671"/>
                    <a:pt x="98306" y="38957"/>
                    <a:pt x="96973" y="37624"/>
                  </a:cubicBezTo>
                  <a:cubicBezTo>
                    <a:pt x="88496" y="29051"/>
                    <a:pt x="80114" y="20860"/>
                    <a:pt x="67731" y="17907"/>
                  </a:cubicBezTo>
                  <a:cubicBezTo>
                    <a:pt x="52491" y="14383"/>
                    <a:pt x="38013" y="6858"/>
                    <a:pt x="21726" y="9239"/>
                  </a:cubicBezTo>
                  <a:cubicBezTo>
                    <a:pt x="18963" y="9620"/>
                    <a:pt x="16201" y="10192"/>
                    <a:pt x="13439" y="10763"/>
                  </a:cubicBezTo>
                  <a:cubicBezTo>
                    <a:pt x="8105" y="12001"/>
                    <a:pt x="8295" y="16002"/>
                    <a:pt x="11058" y="18955"/>
                  </a:cubicBezTo>
                  <a:cubicBezTo>
                    <a:pt x="16772" y="25051"/>
                    <a:pt x="23250" y="30004"/>
                    <a:pt x="32108" y="30956"/>
                  </a:cubicBezTo>
                  <a:cubicBezTo>
                    <a:pt x="39347" y="31718"/>
                    <a:pt x="46491" y="34290"/>
                    <a:pt x="53729" y="35909"/>
                  </a:cubicBezTo>
                  <a:cubicBezTo>
                    <a:pt x="58016" y="36862"/>
                    <a:pt x="62493" y="37147"/>
                    <a:pt x="66684" y="38671"/>
                  </a:cubicBezTo>
                  <a:cubicBezTo>
                    <a:pt x="68208" y="39243"/>
                    <a:pt x="68970" y="42100"/>
                    <a:pt x="70112" y="44005"/>
                  </a:cubicBezTo>
                  <a:cubicBezTo>
                    <a:pt x="68684" y="44767"/>
                    <a:pt x="67160" y="46292"/>
                    <a:pt x="65921" y="46101"/>
                  </a:cubicBezTo>
                  <a:cubicBezTo>
                    <a:pt x="55349" y="44386"/>
                    <a:pt x="44681" y="42767"/>
                    <a:pt x="34298" y="40291"/>
                  </a:cubicBezTo>
                  <a:cubicBezTo>
                    <a:pt x="23821" y="37719"/>
                    <a:pt x="13534" y="34671"/>
                    <a:pt x="3437" y="41624"/>
                  </a:cubicBezTo>
                  <a:close/>
                </a:path>
              </a:pathLst>
            </a:custGeom>
            <a:solidFill>
              <a:srgbClr val="FFFFFF"/>
            </a:solidFill>
            <a:ln w="9525" cap="flat">
              <a:noFill/>
              <a:prstDash val="solid"/>
              <a:miter/>
            </a:ln>
          </p:spPr>
          <p:txBody>
            <a:bodyPr rtlCol="0" anchor="ctr"/>
            <a:lstStyle/>
            <a:p>
              <a:endParaRPr lang="ja-JP" altLang="en-US"/>
            </a:p>
          </p:txBody>
        </p:sp>
        <p:sp>
          <p:nvSpPr>
            <p:cNvPr id="58" name="フリーフォーム: 図形 57">
              <a:extLst>
                <a:ext uri="{FF2B5EF4-FFF2-40B4-BE49-F238E27FC236}">
                  <a16:creationId xmlns:a16="http://schemas.microsoft.com/office/drawing/2014/main" id="{0C4B7D5E-EB3E-B2C2-F0AC-E5C18065760B}"/>
                </a:ext>
              </a:extLst>
            </p:cNvPr>
            <p:cNvSpPr/>
            <p:nvPr/>
          </p:nvSpPr>
          <p:spPr>
            <a:xfrm>
              <a:off x="6251828" y="803472"/>
              <a:ext cx="651778" cy="1469459"/>
            </a:xfrm>
            <a:custGeom>
              <a:avLst/>
              <a:gdLst>
                <a:gd name="connsiteX0" fmla="*/ 0 w 651778"/>
                <a:gd name="connsiteY0" fmla="*/ 568699 h 1469459"/>
                <a:gd name="connsiteX1" fmla="*/ 7811 w 651778"/>
                <a:gd name="connsiteY1" fmla="*/ 573652 h 1469459"/>
                <a:gd name="connsiteX2" fmla="*/ 10001 w 651778"/>
                <a:gd name="connsiteY2" fmla="*/ 575557 h 1469459"/>
                <a:gd name="connsiteX3" fmla="*/ 41243 w 651778"/>
                <a:gd name="connsiteY3" fmla="*/ 609847 h 1469459"/>
                <a:gd name="connsiteX4" fmla="*/ 40672 w 651778"/>
                <a:gd name="connsiteY4" fmla="*/ 626992 h 1469459"/>
                <a:gd name="connsiteX5" fmla="*/ 18860 w 651778"/>
                <a:gd name="connsiteY5" fmla="*/ 646042 h 1469459"/>
                <a:gd name="connsiteX6" fmla="*/ 15145 w 651778"/>
                <a:gd name="connsiteY6" fmla="*/ 650995 h 1469459"/>
                <a:gd name="connsiteX7" fmla="*/ 19622 w 651778"/>
                <a:gd name="connsiteY7" fmla="*/ 655186 h 1469459"/>
                <a:gd name="connsiteX8" fmla="*/ 32671 w 651778"/>
                <a:gd name="connsiteY8" fmla="*/ 661473 h 1469459"/>
                <a:gd name="connsiteX9" fmla="*/ 36957 w 651778"/>
                <a:gd name="connsiteY9" fmla="*/ 663663 h 1469459"/>
                <a:gd name="connsiteX10" fmla="*/ 32766 w 651778"/>
                <a:gd name="connsiteY10" fmla="*/ 667473 h 1469459"/>
                <a:gd name="connsiteX11" fmla="*/ 26480 w 651778"/>
                <a:gd name="connsiteY11" fmla="*/ 670236 h 1469459"/>
                <a:gd name="connsiteX12" fmla="*/ 23717 w 651778"/>
                <a:gd name="connsiteY12" fmla="*/ 674331 h 1469459"/>
                <a:gd name="connsiteX13" fmla="*/ 27908 w 651778"/>
                <a:gd name="connsiteY13" fmla="*/ 676617 h 1469459"/>
                <a:gd name="connsiteX14" fmla="*/ 36100 w 651778"/>
                <a:gd name="connsiteY14" fmla="*/ 678332 h 1469459"/>
                <a:gd name="connsiteX15" fmla="*/ 46292 w 651778"/>
                <a:gd name="connsiteY15" fmla="*/ 691286 h 1469459"/>
                <a:gd name="connsiteX16" fmla="*/ 53150 w 651778"/>
                <a:gd name="connsiteY16" fmla="*/ 749007 h 1469459"/>
                <a:gd name="connsiteX17" fmla="*/ 75343 w 651778"/>
                <a:gd name="connsiteY17" fmla="*/ 773582 h 1469459"/>
                <a:gd name="connsiteX18" fmla="*/ 112776 w 651778"/>
                <a:gd name="connsiteY18" fmla="*/ 772725 h 1469459"/>
                <a:gd name="connsiteX19" fmla="*/ 136493 w 651778"/>
                <a:gd name="connsiteY19" fmla="*/ 769010 h 1469459"/>
                <a:gd name="connsiteX20" fmla="*/ 182404 w 651778"/>
                <a:gd name="connsiteY20" fmla="*/ 758151 h 1469459"/>
                <a:gd name="connsiteX21" fmla="*/ 193643 w 651778"/>
                <a:gd name="connsiteY21" fmla="*/ 754627 h 1469459"/>
                <a:gd name="connsiteX22" fmla="*/ 226124 w 651778"/>
                <a:gd name="connsiteY22" fmla="*/ 743769 h 1469459"/>
                <a:gd name="connsiteX23" fmla="*/ 243650 w 651778"/>
                <a:gd name="connsiteY23" fmla="*/ 741292 h 1469459"/>
                <a:gd name="connsiteX24" fmla="*/ 251365 w 651778"/>
                <a:gd name="connsiteY24" fmla="*/ 738530 h 1469459"/>
                <a:gd name="connsiteX25" fmla="*/ 254127 w 651778"/>
                <a:gd name="connsiteY25" fmla="*/ 732910 h 1469459"/>
                <a:gd name="connsiteX26" fmla="*/ 248412 w 651778"/>
                <a:gd name="connsiteY26" fmla="*/ 730624 h 1469459"/>
                <a:gd name="connsiteX27" fmla="*/ 232696 w 651778"/>
                <a:gd name="connsiteY27" fmla="*/ 730624 h 1469459"/>
                <a:gd name="connsiteX28" fmla="*/ 212217 w 651778"/>
                <a:gd name="connsiteY28" fmla="*/ 736530 h 1469459"/>
                <a:gd name="connsiteX29" fmla="*/ 163925 w 651778"/>
                <a:gd name="connsiteY29" fmla="*/ 754151 h 1469459"/>
                <a:gd name="connsiteX30" fmla="*/ 116396 w 651778"/>
                <a:gd name="connsiteY30" fmla="*/ 762819 h 1469459"/>
                <a:gd name="connsiteX31" fmla="*/ 98393 w 651778"/>
                <a:gd name="connsiteY31" fmla="*/ 765771 h 1469459"/>
                <a:gd name="connsiteX32" fmla="*/ 78867 w 651778"/>
                <a:gd name="connsiteY32" fmla="*/ 764343 h 1469459"/>
                <a:gd name="connsiteX33" fmla="*/ 75819 w 651778"/>
                <a:gd name="connsiteY33" fmla="*/ 762914 h 1469459"/>
                <a:gd name="connsiteX34" fmla="*/ 60865 w 651778"/>
                <a:gd name="connsiteY34" fmla="*/ 745864 h 1469459"/>
                <a:gd name="connsiteX35" fmla="*/ 59341 w 651778"/>
                <a:gd name="connsiteY35" fmla="*/ 725671 h 1469459"/>
                <a:gd name="connsiteX36" fmla="*/ 56198 w 651778"/>
                <a:gd name="connsiteY36" fmla="*/ 686142 h 1469459"/>
                <a:gd name="connsiteX37" fmla="*/ 43910 w 651778"/>
                <a:gd name="connsiteY37" fmla="*/ 674903 h 1469459"/>
                <a:gd name="connsiteX38" fmla="*/ 40196 w 651778"/>
                <a:gd name="connsiteY38" fmla="*/ 673093 h 1469459"/>
                <a:gd name="connsiteX39" fmla="*/ 42958 w 651778"/>
                <a:gd name="connsiteY39" fmla="*/ 669855 h 1469459"/>
                <a:gd name="connsiteX40" fmla="*/ 47530 w 651778"/>
                <a:gd name="connsiteY40" fmla="*/ 666521 h 1469459"/>
                <a:gd name="connsiteX41" fmla="*/ 46577 w 651778"/>
                <a:gd name="connsiteY41" fmla="*/ 656520 h 1469459"/>
                <a:gd name="connsiteX42" fmla="*/ 33052 w 651778"/>
                <a:gd name="connsiteY42" fmla="*/ 653376 h 1469459"/>
                <a:gd name="connsiteX43" fmla="*/ 28289 w 651778"/>
                <a:gd name="connsiteY43" fmla="*/ 650805 h 1469459"/>
                <a:gd name="connsiteX44" fmla="*/ 31337 w 651778"/>
                <a:gd name="connsiteY44" fmla="*/ 647280 h 1469459"/>
                <a:gd name="connsiteX45" fmla="*/ 53340 w 651778"/>
                <a:gd name="connsiteY45" fmla="*/ 624992 h 1469459"/>
                <a:gd name="connsiteX46" fmla="*/ 53626 w 651778"/>
                <a:gd name="connsiteY46" fmla="*/ 612800 h 1469459"/>
                <a:gd name="connsiteX47" fmla="*/ 36386 w 651778"/>
                <a:gd name="connsiteY47" fmla="*/ 591750 h 1469459"/>
                <a:gd name="connsiteX48" fmla="*/ 19526 w 651778"/>
                <a:gd name="connsiteY48" fmla="*/ 572890 h 1469459"/>
                <a:gd name="connsiteX49" fmla="*/ 44768 w 651778"/>
                <a:gd name="connsiteY49" fmla="*/ 571747 h 1469459"/>
                <a:gd name="connsiteX50" fmla="*/ 49149 w 651778"/>
                <a:gd name="connsiteY50" fmla="*/ 571747 h 1469459"/>
                <a:gd name="connsiteX51" fmla="*/ 52388 w 651778"/>
                <a:gd name="connsiteY51" fmla="*/ 572890 h 1469459"/>
                <a:gd name="connsiteX52" fmla="*/ 56579 w 651778"/>
                <a:gd name="connsiteY52" fmla="*/ 575462 h 1469459"/>
                <a:gd name="connsiteX53" fmla="*/ 59246 w 651778"/>
                <a:gd name="connsiteY53" fmla="*/ 568985 h 1469459"/>
                <a:gd name="connsiteX54" fmla="*/ 59436 w 651778"/>
                <a:gd name="connsiteY54" fmla="*/ 539743 h 1469459"/>
                <a:gd name="connsiteX55" fmla="*/ 70866 w 651778"/>
                <a:gd name="connsiteY55" fmla="*/ 450780 h 1469459"/>
                <a:gd name="connsiteX56" fmla="*/ 78581 w 651778"/>
                <a:gd name="connsiteY56" fmla="*/ 410203 h 1469459"/>
                <a:gd name="connsiteX57" fmla="*/ 83725 w 651778"/>
                <a:gd name="connsiteY57" fmla="*/ 406584 h 1469459"/>
                <a:gd name="connsiteX58" fmla="*/ 125159 w 651778"/>
                <a:gd name="connsiteY58" fmla="*/ 417061 h 1469459"/>
                <a:gd name="connsiteX59" fmla="*/ 164021 w 651778"/>
                <a:gd name="connsiteY59" fmla="*/ 424014 h 1469459"/>
                <a:gd name="connsiteX60" fmla="*/ 177356 w 651778"/>
                <a:gd name="connsiteY60" fmla="*/ 427539 h 1469459"/>
                <a:gd name="connsiteX61" fmla="*/ 188024 w 651778"/>
                <a:gd name="connsiteY61" fmla="*/ 420966 h 1469459"/>
                <a:gd name="connsiteX62" fmla="*/ 193929 w 651778"/>
                <a:gd name="connsiteY62" fmla="*/ 385724 h 1469459"/>
                <a:gd name="connsiteX63" fmla="*/ 183833 w 651778"/>
                <a:gd name="connsiteY63" fmla="*/ 374484 h 1469459"/>
                <a:gd name="connsiteX64" fmla="*/ 149066 w 651778"/>
                <a:gd name="connsiteY64" fmla="*/ 367245 h 1469459"/>
                <a:gd name="connsiteX65" fmla="*/ 113348 w 651778"/>
                <a:gd name="connsiteY65" fmla="*/ 362197 h 1469459"/>
                <a:gd name="connsiteX66" fmla="*/ 94679 w 651778"/>
                <a:gd name="connsiteY66" fmla="*/ 358959 h 1469459"/>
                <a:gd name="connsiteX67" fmla="*/ 93536 w 651778"/>
                <a:gd name="connsiteY67" fmla="*/ 355053 h 1469459"/>
                <a:gd name="connsiteX68" fmla="*/ 109347 w 651778"/>
                <a:gd name="connsiteY68" fmla="*/ 311048 h 1469459"/>
                <a:gd name="connsiteX69" fmla="*/ 130588 w 651778"/>
                <a:gd name="connsiteY69" fmla="*/ 258660 h 1469459"/>
                <a:gd name="connsiteX70" fmla="*/ 144875 w 651778"/>
                <a:gd name="connsiteY70" fmla="*/ 237134 h 1469459"/>
                <a:gd name="connsiteX71" fmla="*/ 163449 w 651778"/>
                <a:gd name="connsiteY71" fmla="*/ 227990 h 1469459"/>
                <a:gd name="connsiteX72" fmla="*/ 175546 w 651778"/>
                <a:gd name="connsiteY72" fmla="*/ 225228 h 1469459"/>
                <a:gd name="connsiteX73" fmla="*/ 211741 w 651778"/>
                <a:gd name="connsiteY73" fmla="*/ 234276 h 1469459"/>
                <a:gd name="connsiteX74" fmla="*/ 231362 w 651778"/>
                <a:gd name="connsiteY74" fmla="*/ 238848 h 1469459"/>
                <a:gd name="connsiteX75" fmla="*/ 271558 w 651778"/>
                <a:gd name="connsiteY75" fmla="*/ 243706 h 1469459"/>
                <a:gd name="connsiteX76" fmla="*/ 277463 w 651778"/>
                <a:gd name="connsiteY76" fmla="*/ 248469 h 1469459"/>
                <a:gd name="connsiteX77" fmla="*/ 308610 w 651778"/>
                <a:gd name="connsiteY77" fmla="*/ 341242 h 1469459"/>
                <a:gd name="connsiteX78" fmla="*/ 320897 w 651778"/>
                <a:gd name="connsiteY78" fmla="*/ 404488 h 1469459"/>
                <a:gd name="connsiteX79" fmla="*/ 328136 w 651778"/>
                <a:gd name="connsiteY79" fmla="*/ 454494 h 1469459"/>
                <a:gd name="connsiteX80" fmla="*/ 324136 w 651778"/>
                <a:gd name="connsiteY80" fmla="*/ 458971 h 1469459"/>
                <a:gd name="connsiteX81" fmla="*/ 305467 w 651778"/>
                <a:gd name="connsiteY81" fmla="*/ 462400 h 1469459"/>
                <a:gd name="connsiteX82" fmla="*/ 295847 w 651778"/>
                <a:gd name="connsiteY82" fmla="*/ 473259 h 1469459"/>
                <a:gd name="connsiteX83" fmla="*/ 302133 w 651778"/>
                <a:gd name="connsiteY83" fmla="*/ 476592 h 1469459"/>
                <a:gd name="connsiteX84" fmla="*/ 323279 w 651778"/>
                <a:gd name="connsiteY84" fmla="*/ 467639 h 1469459"/>
                <a:gd name="connsiteX85" fmla="*/ 354902 w 651778"/>
                <a:gd name="connsiteY85" fmla="*/ 479259 h 1469459"/>
                <a:gd name="connsiteX86" fmla="*/ 372428 w 651778"/>
                <a:gd name="connsiteY86" fmla="*/ 528599 h 1469459"/>
                <a:gd name="connsiteX87" fmla="*/ 353283 w 651778"/>
                <a:gd name="connsiteY87" fmla="*/ 580224 h 1469459"/>
                <a:gd name="connsiteX88" fmla="*/ 330994 w 651778"/>
                <a:gd name="connsiteY88" fmla="*/ 596512 h 1469459"/>
                <a:gd name="connsiteX89" fmla="*/ 321564 w 651778"/>
                <a:gd name="connsiteY89" fmla="*/ 603942 h 1469459"/>
                <a:gd name="connsiteX90" fmla="*/ 309182 w 651778"/>
                <a:gd name="connsiteY90" fmla="*/ 609847 h 1469459"/>
                <a:gd name="connsiteX91" fmla="*/ 294513 w 651778"/>
                <a:gd name="connsiteY91" fmla="*/ 610323 h 1469459"/>
                <a:gd name="connsiteX92" fmla="*/ 288512 w 651778"/>
                <a:gd name="connsiteY92" fmla="*/ 615372 h 1469459"/>
                <a:gd name="connsiteX93" fmla="*/ 294037 w 651778"/>
                <a:gd name="connsiteY93" fmla="*/ 617658 h 1469459"/>
                <a:gd name="connsiteX94" fmla="*/ 320897 w 651778"/>
                <a:gd name="connsiteY94" fmla="*/ 614705 h 1469459"/>
                <a:gd name="connsiteX95" fmla="*/ 334137 w 651778"/>
                <a:gd name="connsiteY95" fmla="*/ 622611 h 1469459"/>
                <a:gd name="connsiteX96" fmla="*/ 377000 w 651778"/>
                <a:gd name="connsiteY96" fmla="*/ 695763 h 1469459"/>
                <a:gd name="connsiteX97" fmla="*/ 395954 w 651778"/>
                <a:gd name="connsiteY97" fmla="*/ 735291 h 1469459"/>
                <a:gd name="connsiteX98" fmla="*/ 407766 w 651778"/>
                <a:gd name="connsiteY98" fmla="*/ 785583 h 1469459"/>
                <a:gd name="connsiteX99" fmla="*/ 401669 w 651778"/>
                <a:gd name="connsiteY99" fmla="*/ 791679 h 1469459"/>
                <a:gd name="connsiteX100" fmla="*/ 357950 w 651778"/>
                <a:gd name="connsiteY100" fmla="*/ 804443 h 1469459"/>
                <a:gd name="connsiteX101" fmla="*/ 294418 w 651778"/>
                <a:gd name="connsiteY101" fmla="*/ 830351 h 1469459"/>
                <a:gd name="connsiteX102" fmla="*/ 269081 w 651778"/>
                <a:gd name="connsiteY102" fmla="*/ 839114 h 1469459"/>
                <a:gd name="connsiteX103" fmla="*/ 233744 w 651778"/>
                <a:gd name="connsiteY103" fmla="*/ 854354 h 1469459"/>
                <a:gd name="connsiteX104" fmla="*/ 220504 w 651778"/>
                <a:gd name="connsiteY104" fmla="*/ 848163 h 1469459"/>
                <a:gd name="connsiteX105" fmla="*/ 205645 w 651778"/>
                <a:gd name="connsiteY105" fmla="*/ 779868 h 1469459"/>
                <a:gd name="connsiteX106" fmla="*/ 201073 w 651778"/>
                <a:gd name="connsiteY106" fmla="*/ 761104 h 1469459"/>
                <a:gd name="connsiteX107" fmla="*/ 195453 w 651778"/>
                <a:gd name="connsiteY107" fmla="*/ 756818 h 1469459"/>
                <a:gd name="connsiteX108" fmla="*/ 194786 w 651778"/>
                <a:gd name="connsiteY108" fmla="*/ 757008 h 1469459"/>
                <a:gd name="connsiteX109" fmla="*/ 192119 w 651778"/>
                <a:gd name="connsiteY109" fmla="*/ 763676 h 1469459"/>
                <a:gd name="connsiteX110" fmla="*/ 199263 w 651778"/>
                <a:gd name="connsiteY110" fmla="*/ 789108 h 1469459"/>
                <a:gd name="connsiteX111" fmla="*/ 195549 w 651778"/>
                <a:gd name="connsiteY111" fmla="*/ 799871 h 1469459"/>
                <a:gd name="connsiteX112" fmla="*/ 180213 w 651778"/>
                <a:gd name="connsiteY112" fmla="*/ 814635 h 1469459"/>
                <a:gd name="connsiteX113" fmla="*/ 179166 w 651778"/>
                <a:gd name="connsiteY113" fmla="*/ 821874 h 1469459"/>
                <a:gd name="connsiteX114" fmla="*/ 172593 w 651778"/>
                <a:gd name="connsiteY114" fmla="*/ 875880 h 1469459"/>
                <a:gd name="connsiteX115" fmla="*/ 172879 w 651778"/>
                <a:gd name="connsiteY115" fmla="*/ 915123 h 1469459"/>
                <a:gd name="connsiteX116" fmla="*/ 174784 w 651778"/>
                <a:gd name="connsiteY116" fmla="*/ 933507 h 1469459"/>
                <a:gd name="connsiteX117" fmla="*/ 177546 w 651778"/>
                <a:gd name="connsiteY117" fmla="*/ 952271 h 1469459"/>
                <a:gd name="connsiteX118" fmla="*/ 175736 w 651778"/>
                <a:gd name="connsiteY118" fmla="*/ 971416 h 1469459"/>
                <a:gd name="connsiteX119" fmla="*/ 167354 w 651778"/>
                <a:gd name="connsiteY119" fmla="*/ 1016565 h 1469459"/>
                <a:gd name="connsiteX120" fmla="*/ 160782 w 651778"/>
                <a:gd name="connsiteY120" fmla="*/ 1052188 h 1469459"/>
                <a:gd name="connsiteX121" fmla="*/ 158401 w 651778"/>
                <a:gd name="connsiteY121" fmla="*/ 1065809 h 1469459"/>
                <a:gd name="connsiteX122" fmla="*/ 152972 w 651778"/>
                <a:gd name="connsiteY122" fmla="*/ 1067333 h 1469459"/>
                <a:gd name="connsiteX123" fmla="*/ 152114 w 651778"/>
                <a:gd name="connsiteY123" fmla="*/ 1066190 h 1469459"/>
                <a:gd name="connsiteX124" fmla="*/ 148685 w 651778"/>
                <a:gd name="connsiteY124" fmla="*/ 1069238 h 1469459"/>
                <a:gd name="connsiteX125" fmla="*/ 150781 w 651778"/>
                <a:gd name="connsiteY125" fmla="*/ 1071429 h 1469459"/>
                <a:gd name="connsiteX126" fmla="*/ 155543 w 651778"/>
                <a:gd name="connsiteY126" fmla="*/ 1080858 h 1469459"/>
                <a:gd name="connsiteX127" fmla="*/ 158782 w 651778"/>
                <a:gd name="connsiteY127" fmla="*/ 1086954 h 1469459"/>
                <a:gd name="connsiteX128" fmla="*/ 176117 w 651778"/>
                <a:gd name="connsiteY128" fmla="*/ 1100861 h 1469459"/>
                <a:gd name="connsiteX129" fmla="*/ 196501 w 651778"/>
                <a:gd name="connsiteY129" fmla="*/ 1122102 h 1469459"/>
                <a:gd name="connsiteX130" fmla="*/ 197739 w 651778"/>
                <a:gd name="connsiteY130" fmla="*/ 1126293 h 1469459"/>
                <a:gd name="connsiteX131" fmla="*/ 193834 w 651778"/>
                <a:gd name="connsiteY131" fmla="*/ 1126293 h 1469459"/>
                <a:gd name="connsiteX132" fmla="*/ 191167 w 651778"/>
                <a:gd name="connsiteY132" fmla="*/ 1125626 h 1469459"/>
                <a:gd name="connsiteX133" fmla="*/ 187643 w 651778"/>
                <a:gd name="connsiteY133" fmla="*/ 1126102 h 1469459"/>
                <a:gd name="connsiteX134" fmla="*/ 188976 w 651778"/>
                <a:gd name="connsiteY134" fmla="*/ 1129245 h 1469459"/>
                <a:gd name="connsiteX135" fmla="*/ 200501 w 651778"/>
                <a:gd name="connsiteY135" fmla="*/ 1134960 h 1469459"/>
                <a:gd name="connsiteX136" fmla="*/ 217170 w 651778"/>
                <a:gd name="connsiteY136" fmla="*/ 1145247 h 1469459"/>
                <a:gd name="connsiteX137" fmla="*/ 234601 w 651778"/>
                <a:gd name="connsiteY137" fmla="*/ 1173822 h 1469459"/>
                <a:gd name="connsiteX138" fmla="*/ 235077 w 651778"/>
                <a:gd name="connsiteY138" fmla="*/ 1174394 h 1469459"/>
                <a:gd name="connsiteX139" fmla="*/ 237744 w 651778"/>
                <a:gd name="connsiteY139" fmla="*/ 1183252 h 1469459"/>
                <a:gd name="connsiteX140" fmla="*/ 245841 w 651778"/>
                <a:gd name="connsiteY140" fmla="*/ 1174489 h 1469459"/>
                <a:gd name="connsiteX141" fmla="*/ 256699 w 651778"/>
                <a:gd name="connsiteY141" fmla="*/ 1148391 h 1469459"/>
                <a:gd name="connsiteX142" fmla="*/ 289465 w 651778"/>
                <a:gd name="connsiteY142" fmla="*/ 1097051 h 1469459"/>
                <a:gd name="connsiteX143" fmla="*/ 336900 w 651778"/>
                <a:gd name="connsiteY143" fmla="*/ 1027423 h 1469459"/>
                <a:gd name="connsiteX144" fmla="*/ 357569 w 651778"/>
                <a:gd name="connsiteY144" fmla="*/ 997800 h 1469459"/>
                <a:gd name="connsiteX145" fmla="*/ 359283 w 651778"/>
                <a:gd name="connsiteY145" fmla="*/ 987990 h 1469459"/>
                <a:gd name="connsiteX146" fmla="*/ 363760 w 651778"/>
                <a:gd name="connsiteY146" fmla="*/ 981513 h 1469459"/>
                <a:gd name="connsiteX147" fmla="*/ 392525 w 651778"/>
                <a:gd name="connsiteY147" fmla="*/ 962939 h 1469459"/>
                <a:gd name="connsiteX148" fmla="*/ 391668 w 651778"/>
                <a:gd name="connsiteY148" fmla="*/ 958938 h 1469459"/>
                <a:gd name="connsiteX149" fmla="*/ 385763 w 651778"/>
                <a:gd name="connsiteY149" fmla="*/ 958176 h 1469459"/>
                <a:gd name="connsiteX150" fmla="*/ 366332 w 651778"/>
                <a:gd name="connsiteY150" fmla="*/ 970559 h 1469459"/>
                <a:gd name="connsiteX151" fmla="*/ 360902 w 651778"/>
                <a:gd name="connsiteY151" fmla="*/ 973702 h 1469459"/>
                <a:gd name="connsiteX152" fmla="*/ 351663 w 651778"/>
                <a:gd name="connsiteY152" fmla="*/ 987037 h 1469459"/>
                <a:gd name="connsiteX153" fmla="*/ 341948 w 651778"/>
                <a:gd name="connsiteY153" fmla="*/ 1008087 h 1469459"/>
                <a:gd name="connsiteX154" fmla="*/ 288703 w 651778"/>
                <a:gd name="connsiteY154" fmla="*/ 1083716 h 1469459"/>
                <a:gd name="connsiteX155" fmla="*/ 255080 w 651778"/>
                <a:gd name="connsiteY155" fmla="*/ 1134675 h 1469459"/>
                <a:gd name="connsiteX156" fmla="*/ 241364 w 651778"/>
                <a:gd name="connsiteY156" fmla="*/ 1163345 h 1469459"/>
                <a:gd name="connsiteX157" fmla="*/ 238697 w 651778"/>
                <a:gd name="connsiteY157" fmla="*/ 1166393 h 1469459"/>
                <a:gd name="connsiteX158" fmla="*/ 236982 w 651778"/>
                <a:gd name="connsiteY158" fmla="*/ 1163059 h 1469459"/>
                <a:gd name="connsiteX159" fmla="*/ 233172 w 651778"/>
                <a:gd name="connsiteY159" fmla="*/ 1153915 h 1469459"/>
                <a:gd name="connsiteX160" fmla="*/ 229648 w 651778"/>
                <a:gd name="connsiteY160" fmla="*/ 1142390 h 1469459"/>
                <a:gd name="connsiteX161" fmla="*/ 222028 w 651778"/>
                <a:gd name="connsiteY161" fmla="*/ 1088574 h 1469459"/>
                <a:gd name="connsiteX162" fmla="*/ 207169 w 651778"/>
                <a:gd name="connsiteY162" fmla="*/ 1012564 h 1469459"/>
                <a:gd name="connsiteX163" fmla="*/ 194691 w 651778"/>
                <a:gd name="connsiteY163" fmla="*/ 967130 h 1469459"/>
                <a:gd name="connsiteX164" fmla="*/ 197834 w 651778"/>
                <a:gd name="connsiteY164" fmla="*/ 963034 h 1469459"/>
                <a:gd name="connsiteX165" fmla="*/ 231458 w 651778"/>
                <a:gd name="connsiteY165" fmla="*/ 949032 h 1469459"/>
                <a:gd name="connsiteX166" fmla="*/ 260509 w 651778"/>
                <a:gd name="connsiteY166" fmla="*/ 936745 h 1469459"/>
                <a:gd name="connsiteX167" fmla="*/ 300324 w 651778"/>
                <a:gd name="connsiteY167" fmla="*/ 919886 h 1469459"/>
                <a:gd name="connsiteX168" fmla="*/ 348996 w 651778"/>
                <a:gd name="connsiteY168" fmla="*/ 903027 h 1469459"/>
                <a:gd name="connsiteX169" fmla="*/ 419100 w 651778"/>
                <a:gd name="connsiteY169" fmla="*/ 875118 h 1469459"/>
                <a:gd name="connsiteX170" fmla="*/ 452438 w 651778"/>
                <a:gd name="connsiteY170" fmla="*/ 860640 h 1469459"/>
                <a:gd name="connsiteX171" fmla="*/ 461391 w 651778"/>
                <a:gd name="connsiteY171" fmla="*/ 866260 h 1469459"/>
                <a:gd name="connsiteX172" fmla="*/ 467201 w 651778"/>
                <a:gd name="connsiteY172" fmla="*/ 908361 h 1469459"/>
                <a:gd name="connsiteX173" fmla="*/ 471678 w 651778"/>
                <a:gd name="connsiteY173" fmla="*/ 959605 h 1469459"/>
                <a:gd name="connsiteX174" fmla="*/ 474821 w 651778"/>
                <a:gd name="connsiteY174" fmla="*/ 1022280 h 1469459"/>
                <a:gd name="connsiteX175" fmla="*/ 480632 w 651778"/>
                <a:gd name="connsiteY175" fmla="*/ 1083621 h 1469459"/>
                <a:gd name="connsiteX176" fmla="*/ 483680 w 651778"/>
                <a:gd name="connsiteY176" fmla="*/ 1120101 h 1469459"/>
                <a:gd name="connsiteX177" fmla="*/ 489395 w 651778"/>
                <a:gd name="connsiteY177" fmla="*/ 1164488 h 1469459"/>
                <a:gd name="connsiteX178" fmla="*/ 490919 w 651778"/>
                <a:gd name="connsiteY178" fmla="*/ 1186967 h 1469459"/>
                <a:gd name="connsiteX179" fmla="*/ 493967 w 651778"/>
                <a:gd name="connsiteY179" fmla="*/ 1229544 h 1469459"/>
                <a:gd name="connsiteX180" fmla="*/ 502730 w 651778"/>
                <a:gd name="connsiteY180" fmla="*/ 1299648 h 1469459"/>
                <a:gd name="connsiteX181" fmla="*/ 510159 w 651778"/>
                <a:gd name="connsiteY181" fmla="*/ 1348035 h 1469459"/>
                <a:gd name="connsiteX182" fmla="*/ 518446 w 651778"/>
                <a:gd name="connsiteY182" fmla="*/ 1391373 h 1469459"/>
                <a:gd name="connsiteX183" fmla="*/ 527685 w 651778"/>
                <a:gd name="connsiteY183" fmla="*/ 1441284 h 1469459"/>
                <a:gd name="connsiteX184" fmla="*/ 527971 w 651778"/>
                <a:gd name="connsiteY184" fmla="*/ 1456905 h 1469459"/>
                <a:gd name="connsiteX185" fmla="*/ 531876 w 651778"/>
                <a:gd name="connsiteY185" fmla="*/ 1468240 h 1469459"/>
                <a:gd name="connsiteX186" fmla="*/ 536067 w 651778"/>
                <a:gd name="connsiteY186" fmla="*/ 1469288 h 1469459"/>
                <a:gd name="connsiteX187" fmla="*/ 539401 w 651778"/>
                <a:gd name="connsiteY187" fmla="*/ 1461668 h 1469459"/>
                <a:gd name="connsiteX188" fmla="*/ 531591 w 651778"/>
                <a:gd name="connsiteY188" fmla="*/ 1418901 h 1469459"/>
                <a:gd name="connsiteX189" fmla="*/ 521970 w 651778"/>
                <a:gd name="connsiteY189" fmla="*/ 1366894 h 1469459"/>
                <a:gd name="connsiteX190" fmla="*/ 511874 w 651778"/>
                <a:gd name="connsiteY190" fmla="*/ 1310411 h 1469459"/>
                <a:gd name="connsiteX191" fmla="*/ 507206 w 651778"/>
                <a:gd name="connsiteY191" fmla="*/ 1274692 h 1469459"/>
                <a:gd name="connsiteX192" fmla="*/ 501396 w 651778"/>
                <a:gd name="connsiteY192" fmla="*/ 1231830 h 1469459"/>
                <a:gd name="connsiteX193" fmla="*/ 499777 w 651778"/>
                <a:gd name="connsiteY193" fmla="*/ 1208589 h 1469459"/>
                <a:gd name="connsiteX194" fmla="*/ 496729 w 651778"/>
                <a:gd name="connsiteY194" fmla="*/ 1162107 h 1469459"/>
                <a:gd name="connsiteX195" fmla="*/ 491014 w 651778"/>
                <a:gd name="connsiteY195" fmla="*/ 1120006 h 1469459"/>
                <a:gd name="connsiteX196" fmla="*/ 489395 w 651778"/>
                <a:gd name="connsiteY196" fmla="*/ 1098289 h 1469459"/>
                <a:gd name="connsiteX197" fmla="*/ 483584 w 651778"/>
                <a:gd name="connsiteY197" fmla="*/ 1039996 h 1469459"/>
                <a:gd name="connsiteX198" fmla="*/ 483489 w 651778"/>
                <a:gd name="connsiteY198" fmla="*/ 1023518 h 1469459"/>
                <a:gd name="connsiteX199" fmla="*/ 480441 w 651778"/>
                <a:gd name="connsiteY199" fmla="*/ 953985 h 1469459"/>
                <a:gd name="connsiteX200" fmla="*/ 474536 w 651778"/>
                <a:gd name="connsiteY200" fmla="*/ 894930 h 1469459"/>
                <a:gd name="connsiteX201" fmla="*/ 468725 w 651778"/>
                <a:gd name="connsiteY201" fmla="*/ 860450 h 1469459"/>
                <a:gd name="connsiteX202" fmla="*/ 475583 w 651778"/>
                <a:gd name="connsiteY202" fmla="*/ 850734 h 1469459"/>
                <a:gd name="connsiteX203" fmla="*/ 481299 w 651778"/>
                <a:gd name="connsiteY203" fmla="*/ 836733 h 1469459"/>
                <a:gd name="connsiteX204" fmla="*/ 467773 w 651778"/>
                <a:gd name="connsiteY204" fmla="*/ 807110 h 1469459"/>
                <a:gd name="connsiteX205" fmla="*/ 445008 w 651778"/>
                <a:gd name="connsiteY205" fmla="*/ 761485 h 1469459"/>
                <a:gd name="connsiteX206" fmla="*/ 418148 w 651778"/>
                <a:gd name="connsiteY206" fmla="*/ 750055 h 1469459"/>
                <a:gd name="connsiteX207" fmla="*/ 409289 w 651778"/>
                <a:gd name="connsiteY207" fmla="*/ 748531 h 1469459"/>
                <a:gd name="connsiteX208" fmla="*/ 406146 w 651778"/>
                <a:gd name="connsiteY208" fmla="*/ 736815 h 1469459"/>
                <a:gd name="connsiteX209" fmla="*/ 414242 w 651778"/>
                <a:gd name="connsiteY209" fmla="*/ 729100 h 1469459"/>
                <a:gd name="connsiteX210" fmla="*/ 438055 w 651778"/>
                <a:gd name="connsiteY210" fmla="*/ 728433 h 1469459"/>
                <a:gd name="connsiteX211" fmla="*/ 466249 w 651778"/>
                <a:gd name="connsiteY211" fmla="*/ 719575 h 1469459"/>
                <a:gd name="connsiteX212" fmla="*/ 530733 w 651778"/>
                <a:gd name="connsiteY212" fmla="*/ 688524 h 1469459"/>
                <a:gd name="connsiteX213" fmla="*/ 566261 w 651778"/>
                <a:gd name="connsiteY213" fmla="*/ 656329 h 1469459"/>
                <a:gd name="connsiteX214" fmla="*/ 570452 w 651778"/>
                <a:gd name="connsiteY214" fmla="*/ 651186 h 1469459"/>
                <a:gd name="connsiteX215" fmla="*/ 605124 w 651778"/>
                <a:gd name="connsiteY215" fmla="*/ 611562 h 1469459"/>
                <a:gd name="connsiteX216" fmla="*/ 625317 w 651778"/>
                <a:gd name="connsiteY216" fmla="*/ 579558 h 1469459"/>
                <a:gd name="connsiteX217" fmla="*/ 632556 w 651778"/>
                <a:gd name="connsiteY217" fmla="*/ 550411 h 1469459"/>
                <a:gd name="connsiteX218" fmla="*/ 638461 w 651778"/>
                <a:gd name="connsiteY218" fmla="*/ 499071 h 1469459"/>
                <a:gd name="connsiteX219" fmla="*/ 638651 w 651778"/>
                <a:gd name="connsiteY219" fmla="*/ 466686 h 1469459"/>
                <a:gd name="connsiteX220" fmla="*/ 647415 w 651778"/>
                <a:gd name="connsiteY220" fmla="*/ 418109 h 1469459"/>
                <a:gd name="connsiteX221" fmla="*/ 647033 w 651778"/>
                <a:gd name="connsiteY221" fmla="*/ 368293 h 1469459"/>
                <a:gd name="connsiteX222" fmla="*/ 646176 w 651778"/>
                <a:gd name="connsiteY222" fmla="*/ 329145 h 1469459"/>
                <a:gd name="connsiteX223" fmla="*/ 650272 w 651778"/>
                <a:gd name="connsiteY223" fmla="*/ 300951 h 1469459"/>
                <a:gd name="connsiteX224" fmla="*/ 651606 w 651778"/>
                <a:gd name="connsiteY224" fmla="*/ 274662 h 1469459"/>
                <a:gd name="connsiteX225" fmla="*/ 646843 w 651778"/>
                <a:gd name="connsiteY225" fmla="*/ 240563 h 1469459"/>
                <a:gd name="connsiteX226" fmla="*/ 630460 w 651778"/>
                <a:gd name="connsiteY226" fmla="*/ 182937 h 1469459"/>
                <a:gd name="connsiteX227" fmla="*/ 626650 w 651778"/>
                <a:gd name="connsiteY227" fmla="*/ 156838 h 1469459"/>
                <a:gd name="connsiteX228" fmla="*/ 622078 w 651778"/>
                <a:gd name="connsiteY228" fmla="*/ 137312 h 1469459"/>
                <a:gd name="connsiteX229" fmla="*/ 609219 w 651778"/>
                <a:gd name="connsiteY229" fmla="*/ 110547 h 1469459"/>
                <a:gd name="connsiteX230" fmla="*/ 574834 w 651778"/>
                <a:gd name="connsiteY230" fmla="*/ 78733 h 1469459"/>
                <a:gd name="connsiteX231" fmla="*/ 532162 w 651778"/>
                <a:gd name="connsiteY231" fmla="*/ 46920 h 1469459"/>
                <a:gd name="connsiteX232" fmla="*/ 502730 w 651778"/>
                <a:gd name="connsiteY232" fmla="*/ 13582 h 1469459"/>
                <a:gd name="connsiteX233" fmla="*/ 460915 w 651778"/>
                <a:gd name="connsiteY233" fmla="*/ 3867 h 1469459"/>
                <a:gd name="connsiteX234" fmla="*/ 438912 w 651778"/>
                <a:gd name="connsiteY234" fmla="*/ 7962 h 1469459"/>
                <a:gd name="connsiteX235" fmla="*/ 385477 w 651778"/>
                <a:gd name="connsiteY235" fmla="*/ 39300 h 1469459"/>
                <a:gd name="connsiteX236" fmla="*/ 363665 w 651778"/>
                <a:gd name="connsiteY236" fmla="*/ 50825 h 1469459"/>
                <a:gd name="connsiteX237" fmla="*/ 324517 w 651778"/>
                <a:gd name="connsiteY237" fmla="*/ 41586 h 1469459"/>
                <a:gd name="connsiteX238" fmla="*/ 313182 w 651778"/>
                <a:gd name="connsiteY238" fmla="*/ 38633 h 1469459"/>
                <a:gd name="connsiteX239" fmla="*/ 279750 w 651778"/>
                <a:gd name="connsiteY239" fmla="*/ 33489 h 1469459"/>
                <a:gd name="connsiteX240" fmla="*/ 242126 w 651778"/>
                <a:gd name="connsiteY240" fmla="*/ 46824 h 1469459"/>
                <a:gd name="connsiteX241" fmla="*/ 219742 w 651778"/>
                <a:gd name="connsiteY241" fmla="*/ 67494 h 1469459"/>
                <a:gd name="connsiteX242" fmla="*/ 172974 w 651778"/>
                <a:gd name="connsiteY242" fmla="*/ 94545 h 1469459"/>
                <a:gd name="connsiteX243" fmla="*/ 136398 w 651778"/>
                <a:gd name="connsiteY243" fmla="*/ 126168 h 1469459"/>
                <a:gd name="connsiteX244" fmla="*/ 121539 w 651778"/>
                <a:gd name="connsiteY244" fmla="*/ 161220 h 1469459"/>
                <a:gd name="connsiteX245" fmla="*/ 99346 w 651778"/>
                <a:gd name="connsiteY245" fmla="*/ 240944 h 1469459"/>
                <a:gd name="connsiteX246" fmla="*/ 90297 w 651778"/>
                <a:gd name="connsiteY246" fmla="*/ 266280 h 1469459"/>
                <a:gd name="connsiteX247" fmla="*/ 90774 w 651778"/>
                <a:gd name="connsiteY247" fmla="*/ 273615 h 1469459"/>
                <a:gd name="connsiteX248" fmla="*/ 96393 w 651778"/>
                <a:gd name="connsiteY248" fmla="*/ 270471 h 1469459"/>
                <a:gd name="connsiteX249" fmla="*/ 119444 w 651778"/>
                <a:gd name="connsiteY249" fmla="*/ 248278 h 1469459"/>
                <a:gd name="connsiteX250" fmla="*/ 126492 w 651778"/>
                <a:gd name="connsiteY250" fmla="*/ 246087 h 1469459"/>
                <a:gd name="connsiteX251" fmla="*/ 124683 w 651778"/>
                <a:gd name="connsiteY251" fmla="*/ 251993 h 1469459"/>
                <a:gd name="connsiteX252" fmla="*/ 104108 w 651778"/>
                <a:gd name="connsiteY252" fmla="*/ 300856 h 1469459"/>
                <a:gd name="connsiteX253" fmla="*/ 87344 w 651778"/>
                <a:gd name="connsiteY253" fmla="*/ 347529 h 1469459"/>
                <a:gd name="connsiteX254" fmla="*/ 79153 w 651778"/>
                <a:gd name="connsiteY254" fmla="*/ 356006 h 1469459"/>
                <a:gd name="connsiteX255" fmla="*/ 74581 w 651778"/>
                <a:gd name="connsiteY255" fmla="*/ 364769 h 1469459"/>
                <a:gd name="connsiteX256" fmla="*/ 71342 w 651778"/>
                <a:gd name="connsiteY256" fmla="*/ 393725 h 1469459"/>
                <a:gd name="connsiteX257" fmla="*/ 70199 w 651778"/>
                <a:gd name="connsiteY257" fmla="*/ 397821 h 1469459"/>
                <a:gd name="connsiteX258" fmla="*/ 61341 w 651778"/>
                <a:gd name="connsiteY258" fmla="*/ 455923 h 1469459"/>
                <a:gd name="connsiteX259" fmla="*/ 56864 w 651778"/>
                <a:gd name="connsiteY259" fmla="*/ 484022 h 1469459"/>
                <a:gd name="connsiteX260" fmla="*/ 52197 w 651778"/>
                <a:gd name="connsiteY260" fmla="*/ 559174 h 1469459"/>
                <a:gd name="connsiteX261" fmla="*/ 46768 w 651778"/>
                <a:gd name="connsiteY261" fmla="*/ 563651 h 1469459"/>
                <a:gd name="connsiteX262" fmla="*/ 14288 w 651778"/>
                <a:gd name="connsiteY262" fmla="*/ 563841 h 1469459"/>
                <a:gd name="connsiteX263" fmla="*/ 9144 w 651778"/>
                <a:gd name="connsiteY263" fmla="*/ 563937 h 1469459"/>
                <a:gd name="connsiteX264" fmla="*/ 762 w 651778"/>
                <a:gd name="connsiteY264" fmla="*/ 568128 h 1469459"/>
                <a:gd name="connsiteX265" fmla="*/ 84392 w 651778"/>
                <a:gd name="connsiteY265" fmla="*/ 369627 h 1469459"/>
                <a:gd name="connsiteX266" fmla="*/ 85630 w 651778"/>
                <a:gd name="connsiteY266" fmla="*/ 366579 h 1469459"/>
                <a:gd name="connsiteX267" fmla="*/ 91916 w 651778"/>
                <a:gd name="connsiteY267" fmla="*/ 365721 h 1469459"/>
                <a:gd name="connsiteX268" fmla="*/ 92964 w 651778"/>
                <a:gd name="connsiteY268" fmla="*/ 368579 h 1469459"/>
                <a:gd name="connsiteX269" fmla="*/ 96584 w 651778"/>
                <a:gd name="connsiteY269" fmla="*/ 373151 h 1469459"/>
                <a:gd name="connsiteX270" fmla="*/ 111062 w 651778"/>
                <a:gd name="connsiteY270" fmla="*/ 370770 h 1469459"/>
                <a:gd name="connsiteX271" fmla="*/ 118491 w 651778"/>
                <a:gd name="connsiteY271" fmla="*/ 371341 h 1469459"/>
                <a:gd name="connsiteX272" fmla="*/ 122587 w 651778"/>
                <a:gd name="connsiteY272" fmla="*/ 373913 h 1469459"/>
                <a:gd name="connsiteX273" fmla="*/ 117539 w 651778"/>
                <a:gd name="connsiteY273" fmla="*/ 377628 h 1469459"/>
                <a:gd name="connsiteX274" fmla="*/ 107156 w 651778"/>
                <a:gd name="connsiteY274" fmla="*/ 379342 h 1469459"/>
                <a:gd name="connsiteX275" fmla="*/ 84487 w 651778"/>
                <a:gd name="connsiteY275" fmla="*/ 369436 h 1469459"/>
                <a:gd name="connsiteX276" fmla="*/ 86678 w 651778"/>
                <a:gd name="connsiteY276" fmla="*/ 398106 h 1469459"/>
                <a:gd name="connsiteX277" fmla="*/ 81439 w 651778"/>
                <a:gd name="connsiteY277" fmla="*/ 392391 h 1469459"/>
                <a:gd name="connsiteX278" fmla="*/ 91535 w 651778"/>
                <a:gd name="connsiteY278" fmla="*/ 388105 h 1469459"/>
                <a:gd name="connsiteX279" fmla="*/ 104108 w 651778"/>
                <a:gd name="connsiteY279" fmla="*/ 398011 h 1469459"/>
                <a:gd name="connsiteX280" fmla="*/ 109157 w 651778"/>
                <a:gd name="connsiteY280" fmla="*/ 403536 h 1469459"/>
                <a:gd name="connsiteX281" fmla="*/ 109157 w 651778"/>
                <a:gd name="connsiteY281" fmla="*/ 406488 h 1469459"/>
                <a:gd name="connsiteX282" fmla="*/ 106775 w 651778"/>
                <a:gd name="connsiteY282" fmla="*/ 406869 h 1469459"/>
                <a:gd name="connsiteX283" fmla="*/ 86678 w 651778"/>
                <a:gd name="connsiteY283" fmla="*/ 398106 h 1469459"/>
                <a:gd name="connsiteX284" fmla="*/ 102966 w 651778"/>
                <a:gd name="connsiteY284" fmla="*/ 256279 h 1469459"/>
                <a:gd name="connsiteX285" fmla="*/ 102489 w 651778"/>
                <a:gd name="connsiteY285" fmla="*/ 251898 h 1469459"/>
                <a:gd name="connsiteX286" fmla="*/ 106204 w 651778"/>
                <a:gd name="connsiteY286" fmla="*/ 241230 h 1469459"/>
                <a:gd name="connsiteX287" fmla="*/ 117158 w 651778"/>
                <a:gd name="connsiteY287" fmla="*/ 196653 h 1469459"/>
                <a:gd name="connsiteX288" fmla="*/ 134398 w 651778"/>
                <a:gd name="connsiteY288" fmla="*/ 147885 h 1469459"/>
                <a:gd name="connsiteX289" fmla="*/ 142875 w 651778"/>
                <a:gd name="connsiteY289" fmla="*/ 128549 h 1469459"/>
                <a:gd name="connsiteX290" fmla="*/ 175546 w 651778"/>
                <a:gd name="connsiteY290" fmla="*/ 101593 h 1469459"/>
                <a:gd name="connsiteX291" fmla="*/ 185642 w 651778"/>
                <a:gd name="connsiteY291" fmla="*/ 97212 h 1469459"/>
                <a:gd name="connsiteX292" fmla="*/ 219075 w 651778"/>
                <a:gd name="connsiteY292" fmla="*/ 77400 h 1469459"/>
                <a:gd name="connsiteX293" fmla="*/ 247364 w 651778"/>
                <a:gd name="connsiteY293" fmla="*/ 52444 h 1469459"/>
                <a:gd name="connsiteX294" fmla="*/ 271463 w 651778"/>
                <a:gd name="connsiteY294" fmla="*/ 40633 h 1469459"/>
                <a:gd name="connsiteX295" fmla="*/ 285560 w 651778"/>
                <a:gd name="connsiteY295" fmla="*/ 42252 h 1469459"/>
                <a:gd name="connsiteX296" fmla="*/ 334423 w 651778"/>
                <a:gd name="connsiteY296" fmla="*/ 52920 h 1469459"/>
                <a:gd name="connsiteX297" fmla="*/ 367570 w 651778"/>
                <a:gd name="connsiteY297" fmla="*/ 60636 h 1469459"/>
                <a:gd name="connsiteX298" fmla="*/ 381286 w 651778"/>
                <a:gd name="connsiteY298" fmla="*/ 65017 h 1469459"/>
                <a:gd name="connsiteX299" fmla="*/ 385191 w 651778"/>
                <a:gd name="connsiteY299" fmla="*/ 61969 h 1469459"/>
                <a:gd name="connsiteX300" fmla="*/ 383191 w 651778"/>
                <a:gd name="connsiteY300" fmla="*/ 57683 h 1469459"/>
                <a:gd name="connsiteX301" fmla="*/ 378238 w 651778"/>
                <a:gd name="connsiteY301" fmla="*/ 55397 h 1469459"/>
                <a:gd name="connsiteX302" fmla="*/ 383000 w 651778"/>
                <a:gd name="connsiteY302" fmla="*/ 51587 h 1469459"/>
                <a:gd name="connsiteX303" fmla="*/ 386525 w 651778"/>
                <a:gd name="connsiteY303" fmla="*/ 49396 h 1469459"/>
                <a:gd name="connsiteX304" fmla="*/ 433102 w 651778"/>
                <a:gd name="connsiteY304" fmla="*/ 19678 h 1469459"/>
                <a:gd name="connsiteX305" fmla="*/ 450152 w 651778"/>
                <a:gd name="connsiteY305" fmla="*/ 14535 h 1469459"/>
                <a:gd name="connsiteX306" fmla="*/ 466916 w 651778"/>
                <a:gd name="connsiteY306" fmla="*/ 13201 h 1469459"/>
                <a:gd name="connsiteX307" fmla="*/ 498158 w 651778"/>
                <a:gd name="connsiteY307" fmla="*/ 21774 h 1469459"/>
                <a:gd name="connsiteX308" fmla="*/ 509588 w 651778"/>
                <a:gd name="connsiteY308" fmla="*/ 35299 h 1469459"/>
                <a:gd name="connsiteX309" fmla="*/ 568738 w 651778"/>
                <a:gd name="connsiteY309" fmla="*/ 85115 h 1469459"/>
                <a:gd name="connsiteX310" fmla="*/ 599313 w 651778"/>
                <a:gd name="connsiteY310" fmla="*/ 111309 h 1469459"/>
                <a:gd name="connsiteX311" fmla="*/ 617125 w 651778"/>
                <a:gd name="connsiteY311" fmla="*/ 145789 h 1469459"/>
                <a:gd name="connsiteX312" fmla="*/ 618649 w 651778"/>
                <a:gd name="connsiteY312" fmla="*/ 156648 h 1469459"/>
                <a:gd name="connsiteX313" fmla="*/ 624364 w 651778"/>
                <a:gd name="connsiteY313" fmla="*/ 190461 h 1469459"/>
                <a:gd name="connsiteX314" fmla="*/ 642271 w 651778"/>
                <a:gd name="connsiteY314" fmla="*/ 291522 h 1469459"/>
                <a:gd name="connsiteX315" fmla="*/ 639128 w 651778"/>
                <a:gd name="connsiteY315" fmla="*/ 320192 h 1469459"/>
                <a:gd name="connsiteX316" fmla="*/ 640080 w 651778"/>
                <a:gd name="connsiteY316" fmla="*/ 381247 h 1469459"/>
                <a:gd name="connsiteX317" fmla="*/ 640747 w 651778"/>
                <a:gd name="connsiteY317" fmla="*/ 407441 h 1469459"/>
                <a:gd name="connsiteX318" fmla="*/ 630460 w 651778"/>
                <a:gd name="connsiteY318" fmla="*/ 462305 h 1469459"/>
                <a:gd name="connsiteX319" fmla="*/ 628841 w 651778"/>
                <a:gd name="connsiteY319" fmla="*/ 514788 h 1469459"/>
                <a:gd name="connsiteX320" fmla="*/ 622935 w 651778"/>
                <a:gd name="connsiteY320" fmla="*/ 559936 h 1469459"/>
                <a:gd name="connsiteX321" fmla="*/ 617506 w 651778"/>
                <a:gd name="connsiteY321" fmla="*/ 576795 h 1469459"/>
                <a:gd name="connsiteX322" fmla="*/ 584930 w 651778"/>
                <a:gd name="connsiteY322" fmla="*/ 621944 h 1469459"/>
                <a:gd name="connsiteX323" fmla="*/ 560451 w 651778"/>
                <a:gd name="connsiteY323" fmla="*/ 649090 h 1469459"/>
                <a:gd name="connsiteX324" fmla="*/ 499110 w 651778"/>
                <a:gd name="connsiteY324" fmla="*/ 695286 h 1469459"/>
                <a:gd name="connsiteX325" fmla="*/ 468821 w 651778"/>
                <a:gd name="connsiteY325" fmla="*/ 710241 h 1469459"/>
                <a:gd name="connsiteX326" fmla="*/ 433388 w 651778"/>
                <a:gd name="connsiteY326" fmla="*/ 721480 h 1469459"/>
                <a:gd name="connsiteX327" fmla="*/ 411766 w 651778"/>
                <a:gd name="connsiteY327" fmla="*/ 721575 h 1469459"/>
                <a:gd name="connsiteX328" fmla="*/ 395764 w 651778"/>
                <a:gd name="connsiteY328" fmla="*/ 711669 h 1469459"/>
                <a:gd name="connsiteX329" fmla="*/ 394145 w 651778"/>
                <a:gd name="connsiteY329" fmla="*/ 708526 h 1469459"/>
                <a:gd name="connsiteX330" fmla="*/ 363188 w 651778"/>
                <a:gd name="connsiteY330" fmla="*/ 656424 h 1469459"/>
                <a:gd name="connsiteX331" fmla="*/ 344234 w 651778"/>
                <a:gd name="connsiteY331" fmla="*/ 608418 h 1469459"/>
                <a:gd name="connsiteX332" fmla="*/ 346615 w 651778"/>
                <a:gd name="connsiteY332" fmla="*/ 599179 h 1469459"/>
                <a:gd name="connsiteX333" fmla="*/ 362045 w 651778"/>
                <a:gd name="connsiteY333" fmla="*/ 579558 h 1469459"/>
                <a:gd name="connsiteX334" fmla="*/ 378905 w 651778"/>
                <a:gd name="connsiteY334" fmla="*/ 530790 h 1469459"/>
                <a:gd name="connsiteX335" fmla="*/ 374523 w 651778"/>
                <a:gd name="connsiteY335" fmla="*/ 503453 h 1469459"/>
                <a:gd name="connsiteX336" fmla="*/ 346710 w 651778"/>
                <a:gd name="connsiteY336" fmla="*/ 463257 h 1469459"/>
                <a:gd name="connsiteX337" fmla="*/ 333280 w 651778"/>
                <a:gd name="connsiteY337" fmla="*/ 441064 h 1469459"/>
                <a:gd name="connsiteX338" fmla="*/ 331661 w 651778"/>
                <a:gd name="connsiteY338" fmla="*/ 418680 h 1469459"/>
                <a:gd name="connsiteX339" fmla="*/ 322993 w 651778"/>
                <a:gd name="connsiteY339" fmla="*/ 377056 h 1469459"/>
                <a:gd name="connsiteX340" fmla="*/ 308134 w 651778"/>
                <a:gd name="connsiteY340" fmla="*/ 314191 h 1469459"/>
                <a:gd name="connsiteX341" fmla="*/ 285750 w 651778"/>
                <a:gd name="connsiteY341" fmla="*/ 249231 h 1469459"/>
                <a:gd name="connsiteX342" fmla="*/ 290132 w 651778"/>
                <a:gd name="connsiteY342" fmla="*/ 240944 h 1469459"/>
                <a:gd name="connsiteX343" fmla="*/ 301276 w 651778"/>
                <a:gd name="connsiteY343" fmla="*/ 239039 h 1469459"/>
                <a:gd name="connsiteX344" fmla="*/ 306800 w 651778"/>
                <a:gd name="connsiteY344" fmla="*/ 232657 h 1469459"/>
                <a:gd name="connsiteX345" fmla="*/ 299466 w 651778"/>
                <a:gd name="connsiteY345" fmla="*/ 230847 h 1469459"/>
                <a:gd name="connsiteX346" fmla="*/ 273653 w 651778"/>
                <a:gd name="connsiteY346" fmla="*/ 234372 h 1469459"/>
                <a:gd name="connsiteX347" fmla="*/ 237839 w 651778"/>
                <a:gd name="connsiteY347" fmla="*/ 230276 h 1469459"/>
                <a:gd name="connsiteX348" fmla="*/ 207550 w 651778"/>
                <a:gd name="connsiteY348" fmla="*/ 224561 h 1469459"/>
                <a:gd name="connsiteX349" fmla="*/ 164973 w 651778"/>
                <a:gd name="connsiteY349" fmla="*/ 217703 h 1469459"/>
                <a:gd name="connsiteX350" fmla="*/ 160687 w 651778"/>
                <a:gd name="connsiteY350" fmla="*/ 218655 h 1469459"/>
                <a:gd name="connsiteX351" fmla="*/ 162592 w 651778"/>
                <a:gd name="connsiteY351" fmla="*/ 213417 h 1469459"/>
                <a:gd name="connsiteX352" fmla="*/ 169259 w 651778"/>
                <a:gd name="connsiteY352" fmla="*/ 203130 h 1469459"/>
                <a:gd name="connsiteX353" fmla="*/ 169736 w 651778"/>
                <a:gd name="connsiteY353" fmla="*/ 199034 h 1469459"/>
                <a:gd name="connsiteX354" fmla="*/ 165450 w 651778"/>
                <a:gd name="connsiteY354" fmla="*/ 198177 h 1469459"/>
                <a:gd name="connsiteX355" fmla="*/ 156686 w 651778"/>
                <a:gd name="connsiteY355" fmla="*/ 205797 h 1469459"/>
                <a:gd name="connsiteX356" fmla="*/ 123063 w 651778"/>
                <a:gd name="connsiteY356" fmla="*/ 235991 h 1469459"/>
                <a:gd name="connsiteX357" fmla="*/ 120015 w 651778"/>
                <a:gd name="connsiteY357" fmla="*/ 237610 h 1469459"/>
                <a:gd name="connsiteX358" fmla="*/ 105823 w 651778"/>
                <a:gd name="connsiteY358" fmla="*/ 253612 h 1469459"/>
                <a:gd name="connsiteX359" fmla="*/ 102489 w 651778"/>
                <a:gd name="connsiteY359" fmla="*/ 256184 h 1469459"/>
                <a:gd name="connsiteX360" fmla="*/ 115919 w 651778"/>
                <a:gd name="connsiteY360" fmla="*/ 387248 h 1469459"/>
                <a:gd name="connsiteX361" fmla="*/ 110871 w 651778"/>
                <a:gd name="connsiteY361" fmla="*/ 385057 h 1469459"/>
                <a:gd name="connsiteX362" fmla="*/ 116110 w 651778"/>
                <a:gd name="connsiteY362" fmla="*/ 382771 h 1469459"/>
                <a:gd name="connsiteX363" fmla="*/ 142399 w 651778"/>
                <a:gd name="connsiteY363" fmla="*/ 390391 h 1469459"/>
                <a:gd name="connsiteX364" fmla="*/ 143066 w 651778"/>
                <a:gd name="connsiteY364" fmla="*/ 392201 h 1469459"/>
                <a:gd name="connsiteX365" fmla="*/ 140875 w 651778"/>
                <a:gd name="connsiteY365" fmla="*/ 393344 h 1469459"/>
                <a:gd name="connsiteX366" fmla="*/ 126873 w 651778"/>
                <a:gd name="connsiteY366" fmla="*/ 392582 h 1469459"/>
                <a:gd name="connsiteX367" fmla="*/ 115824 w 651778"/>
                <a:gd name="connsiteY367" fmla="*/ 387248 h 1469459"/>
                <a:gd name="connsiteX368" fmla="*/ 122016 w 651778"/>
                <a:gd name="connsiteY368" fmla="*/ 407155 h 1469459"/>
                <a:gd name="connsiteX369" fmla="*/ 119920 w 651778"/>
                <a:gd name="connsiteY369" fmla="*/ 404679 h 1469459"/>
                <a:gd name="connsiteX370" fmla="*/ 122777 w 651778"/>
                <a:gd name="connsiteY370" fmla="*/ 402774 h 1469459"/>
                <a:gd name="connsiteX371" fmla="*/ 137255 w 651778"/>
                <a:gd name="connsiteY371" fmla="*/ 403345 h 1469459"/>
                <a:gd name="connsiteX372" fmla="*/ 157353 w 651778"/>
                <a:gd name="connsiteY372" fmla="*/ 399726 h 1469459"/>
                <a:gd name="connsiteX373" fmla="*/ 159734 w 651778"/>
                <a:gd name="connsiteY373" fmla="*/ 398678 h 1469459"/>
                <a:gd name="connsiteX374" fmla="*/ 163735 w 651778"/>
                <a:gd name="connsiteY374" fmla="*/ 400392 h 1469459"/>
                <a:gd name="connsiteX375" fmla="*/ 163830 w 651778"/>
                <a:gd name="connsiteY375" fmla="*/ 404202 h 1469459"/>
                <a:gd name="connsiteX376" fmla="*/ 158782 w 651778"/>
                <a:gd name="connsiteY376" fmla="*/ 405726 h 1469459"/>
                <a:gd name="connsiteX377" fmla="*/ 154019 w 651778"/>
                <a:gd name="connsiteY377" fmla="*/ 406393 h 1469459"/>
                <a:gd name="connsiteX378" fmla="*/ 139160 w 651778"/>
                <a:gd name="connsiteY378" fmla="*/ 410584 h 1469459"/>
                <a:gd name="connsiteX379" fmla="*/ 122111 w 651778"/>
                <a:gd name="connsiteY379" fmla="*/ 407155 h 1469459"/>
                <a:gd name="connsiteX380" fmla="*/ 129254 w 651778"/>
                <a:gd name="connsiteY380" fmla="*/ 376389 h 1469459"/>
                <a:gd name="connsiteX381" fmla="*/ 127064 w 651778"/>
                <a:gd name="connsiteY381" fmla="*/ 375151 h 1469459"/>
                <a:gd name="connsiteX382" fmla="*/ 130112 w 651778"/>
                <a:gd name="connsiteY382" fmla="*/ 373341 h 1469459"/>
                <a:gd name="connsiteX383" fmla="*/ 143447 w 651778"/>
                <a:gd name="connsiteY383" fmla="*/ 374865 h 1469459"/>
                <a:gd name="connsiteX384" fmla="*/ 149638 w 651778"/>
                <a:gd name="connsiteY384" fmla="*/ 377628 h 1469459"/>
                <a:gd name="connsiteX385" fmla="*/ 152114 w 651778"/>
                <a:gd name="connsiteY385" fmla="*/ 381723 h 1469459"/>
                <a:gd name="connsiteX386" fmla="*/ 147924 w 651778"/>
                <a:gd name="connsiteY386" fmla="*/ 383819 h 1469459"/>
                <a:gd name="connsiteX387" fmla="*/ 129350 w 651778"/>
                <a:gd name="connsiteY387" fmla="*/ 376294 h 1469459"/>
                <a:gd name="connsiteX388" fmla="*/ 164306 w 651778"/>
                <a:gd name="connsiteY388" fmla="*/ 388391 h 1469459"/>
                <a:gd name="connsiteX389" fmla="*/ 158306 w 651778"/>
                <a:gd name="connsiteY389" fmla="*/ 381438 h 1469459"/>
                <a:gd name="connsiteX390" fmla="*/ 166402 w 651778"/>
                <a:gd name="connsiteY390" fmla="*/ 381057 h 1469459"/>
                <a:gd name="connsiteX391" fmla="*/ 170498 w 651778"/>
                <a:gd name="connsiteY391" fmla="*/ 382581 h 1469459"/>
                <a:gd name="connsiteX392" fmla="*/ 180880 w 651778"/>
                <a:gd name="connsiteY392" fmla="*/ 384200 h 1469459"/>
                <a:gd name="connsiteX393" fmla="*/ 184500 w 651778"/>
                <a:gd name="connsiteY393" fmla="*/ 387057 h 1469459"/>
                <a:gd name="connsiteX394" fmla="*/ 181166 w 651778"/>
                <a:gd name="connsiteY394" fmla="*/ 390105 h 1469459"/>
                <a:gd name="connsiteX395" fmla="*/ 164211 w 651778"/>
                <a:gd name="connsiteY395" fmla="*/ 388391 h 1469459"/>
                <a:gd name="connsiteX396" fmla="*/ 164687 w 651778"/>
                <a:gd name="connsiteY396" fmla="*/ 1077239 h 1469459"/>
                <a:gd name="connsiteX397" fmla="*/ 166974 w 651778"/>
                <a:gd name="connsiteY397" fmla="*/ 1067714 h 1469459"/>
                <a:gd name="connsiteX398" fmla="*/ 182023 w 651778"/>
                <a:gd name="connsiteY398" fmla="*/ 1065142 h 1469459"/>
                <a:gd name="connsiteX399" fmla="*/ 184785 w 651778"/>
                <a:gd name="connsiteY399" fmla="*/ 1077810 h 1469459"/>
                <a:gd name="connsiteX400" fmla="*/ 164687 w 651778"/>
                <a:gd name="connsiteY400" fmla="*/ 1077239 h 1469459"/>
                <a:gd name="connsiteX401" fmla="*/ 168688 w 651778"/>
                <a:gd name="connsiteY401" fmla="*/ 1059903 h 1469459"/>
                <a:gd name="connsiteX402" fmla="*/ 166974 w 651778"/>
                <a:gd name="connsiteY402" fmla="*/ 1056093 h 1469459"/>
                <a:gd name="connsiteX403" fmla="*/ 172022 w 651778"/>
                <a:gd name="connsiteY403" fmla="*/ 1034186 h 1469459"/>
                <a:gd name="connsiteX404" fmla="*/ 180785 w 651778"/>
                <a:gd name="connsiteY404" fmla="*/ 1036091 h 1469459"/>
                <a:gd name="connsiteX405" fmla="*/ 184404 w 651778"/>
                <a:gd name="connsiteY405" fmla="*/ 1045044 h 1469459"/>
                <a:gd name="connsiteX406" fmla="*/ 181737 w 651778"/>
                <a:gd name="connsiteY406" fmla="*/ 1051045 h 1469459"/>
                <a:gd name="connsiteX407" fmla="*/ 171355 w 651778"/>
                <a:gd name="connsiteY407" fmla="*/ 1058094 h 1469459"/>
                <a:gd name="connsiteX408" fmla="*/ 168783 w 651778"/>
                <a:gd name="connsiteY408" fmla="*/ 1059999 h 1469459"/>
                <a:gd name="connsiteX409" fmla="*/ 176499 w 651778"/>
                <a:gd name="connsiteY409" fmla="*/ 1027995 h 1469459"/>
                <a:gd name="connsiteX410" fmla="*/ 171355 w 651778"/>
                <a:gd name="connsiteY410" fmla="*/ 1025137 h 1469459"/>
                <a:gd name="connsiteX411" fmla="*/ 177832 w 651778"/>
                <a:gd name="connsiteY411" fmla="*/ 1020756 h 1469459"/>
                <a:gd name="connsiteX412" fmla="*/ 181737 w 651778"/>
                <a:gd name="connsiteY412" fmla="*/ 1022851 h 1469459"/>
                <a:gd name="connsiteX413" fmla="*/ 176594 w 651778"/>
                <a:gd name="connsiteY413" fmla="*/ 1027995 h 1469459"/>
                <a:gd name="connsiteX414" fmla="*/ 171641 w 651778"/>
                <a:gd name="connsiteY414" fmla="*/ 402869 h 1469459"/>
                <a:gd name="connsiteX415" fmla="*/ 176022 w 651778"/>
                <a:gd name="connsiteY415" fmla="*/ 399726 h 1469459"/>
                <a:gd name="connsiteX416" fmla="*/ 181451 w 651778"/>
                <a:gd name="connsiteY416" fmla="*/ 402583 h 1469459"/>
                <a:gd name="connsiteX417" fmla="*/ 180213 w 651778"/>
                <a:gd name="connsiteY417" fmla="*/ 420300 h 1469459"/>
                <a:gd name="connsiteX418" fmla="*/ 176879 w 651778"/>
                <a:gd name="connsiteY418" fmla="*/ 422586 h 1469459"/>
                <a:gd name="connsiteX419" fmla="*/ 175832 w 651778"/>
                <a:gd name="connsiteY419" fmla="*/ 418680 h 1469459"/>
                <a:gd name="connsiteX420" fmla="*/ 174308 w 651778"/>
                <a:gd name="connsiteY420" fmla="*/ 411822 h 1469459"/>
                <a:gd name="connsiteX421" fmla="*/ 171641 w 651778"/>
                <a:gd name="connsiteY421" fmla="*/ 402869 h 1469459"/>
                <a:gd name="connsiteX422" fmla="*/ 174593 w 651778"/>
                <a:gd name="connsiteY422" fmla="*/ 1011421 h 1469459"/>
                <a:gd name="connsiteX423" fmla="*/ 176689 w 651778"/>
                <a:gd name="connsiteY423" fmla="*/ 1003325 h 1469459"/>
                <a:gd name="connsiteX424" fmla="*/ 180213 w 651778"/>
                <a:gd name="connsiteY424" fmla="*/ 1008754 h 1469459"/>
                <a:gd name="connsiteX425" fmla="*/ 180213 w 651778"/>
                <a:gd name="connsiteY425" fmla="*/ 1011802 h 1469459"/>
                <a:gd name="connsiteX426" fmla="*/ 179070 w 651778"/>
                <a:gd name="connsiteY426" fmla="*/ 1017231 h 1469459"/>
                <a:gd name="connsiteX427" fmla="*/ 174593 w 651778"/>
                <a:gd name="connsiteY427" fmla="*/ 1011421 h 1469459"/>
                <a:gd name="connsiteX428" fmla="*/ 178213 w 651778"/>
                <a:gd name="connsiteY428" fmla="*/ 910837 h 1469459"/>
                <a:gd name="connsiteX429" fmla="*/ 176022 w 651778"/>
                <a:gd name="connsiteY429" fmla="*/ 908361 h 1469459"/>
                <a:gd name="connsiteX430" fmla="*/ 179546 w 651778"/>
                <a:gd name="connsiteY430" fmla="*/ 906456 h 1469459"/>
                <a:gd name="connsiteX431" fmla="*/ 197168 w 651778"/>
                <a:gd name="connsiteY431" fmla="*/ 912456 h 1469459"/>
                <a:gd name="connsiteX432" fmla="*/ 191834 w 651778"/>
                <a:gd name="connsiteY432" fmla="*/ 916933 h 1469459"/>
                <a:gd name="connsiteX433" fmla="*/ 178213 w 651778"/>
                <a:gd name="connsiteY433" fmla="*/ 910837 h 1469459"/>
                <a:gd name="connsiteX434" fmla="*/ 173165 w 651778"/>
                <a:gd name="connsiteY434" fmla="*/ 1089240 h 1469459"/>
                <a:gd name="connsiteX435" fmla="*/ 179451 w 651778"/>
                <a:gd name="connsiteY435" fmla="*/ 1084954 h 1469459"/>
                <a:gd name="connsiteX436" fmla="*/ 184309 w 651778"/>
                <a:gd name="connsiteY436" fmla="*/ 1087145 h 1469459"/>
                <a:gd name="connsiteX437" fmla="*/ 187262 w 651778"/>
                <a:gd name="connsiteY437" fmla="*/ 1095336 h 1469459"/>
                <a:gd name="connsiteX438" fmla="*/ 182404 w 651778"/>
                <a:gd name="connsiteY438" fmla="*/ 1095432 h 1469459"/>
                <a:gd name="connsiteX439" fmla="*/ 173260 w 651778"/>
                <a:gd name="connsiteY439" fmla="*/ 1089145 h 1469459"/>
                <a:gd name="connsiteX440" fmla="*/ 179356 w 651778"/>
                <a:gd name="connsiteY440" fmla="*/ 893883 h 1469459"/>
                <a:gd name="connsiteX441" fmla="*/ 178784 w 651778"/>
                <a:gd name="connsiteY441" fmla="*/ 890358 h 1469459"/>
                <a:gd name="connsiteX442" fmla="*/ 184690 w 651778"/>
                <a:gd name="connsiteY442" fmla="*/ 860069 h 1469459"/>
                <a:gd name="connsiteX443" fmla="*/ 185928 w 651778"/>
                <a:gd name="connsiteY443" fmla="*/ 857021 h 1469459"/>
                <a:gd name="connsiteX444" fmla="*/ 187738 w 651778"/>
                <a:gd name="connsiteY444" fmla="*/ 859497 h 1469459"/>
                <a:gd name="connsiteX445" fmla="*/ 189167 w 651778"/>
                <a:gd name="connsiteY445" fmla="*/ 873213 h 1469459"/>
                <a:gd name="connsiteX446" fmla="*/ 182404 w 651778"/>
                <a:gd name="connsiteY446" fmla="*/ 892454 h 1469459"/>
                <a:gd name="connsiteX447" fmla="*/ 179451 w 651778"/>
                <a:gd name="connsiteY447" fmla="*/ 893883 h 1469459"/>
                <a:gd name="connsiteX448" fmla="*/ 178308 w 651778"/>
                <a:gd name="connsiteY448" fmla="*/ 989609 h 1469459"/>
                <a:gd name="connsiteX449" fmla="*/ 180213 w 651778"/>
                <a:gd name="connsiteY449" fmla="*/ 986561 h 1469459"/>
                <a:gd name="connsiteX450" fmla="*/ 195072 w 651778"/>
                <a:gd name="connsiteY450" fmla="*/ 996467 h 1469459"/>
                <a:gd name="connsiteX451" fmla="*/ 192405 w 651778"/>
                <a:gd name="connsiteY451" fmla="*/ 998658 h 1469459"/>
                <a:gd name="connsiteX452" fmla="*/ 178403 w 651778"/>
                <a:gd name="connsiteY452" fmla="*/ 989609 h 1469459"/>
                <a:gd name="connsiteX453" fmla="*/ 180308 w 651778"/>
                <a:gd name="connsiteY453" fmla="*/ 923886 h 1469459"/>
                <a:gd name="connsiteX454" fmla="*/ 182213 w 651778"/>
                <a:gd name="connsiteY454" fmla="*/ 921791 h 1469459"/>
                <a:gd name="connsiteX455" fmla="*/ 199263 w 651778"/>
                <a:gd name="connsiteY455" fmla="*/ 930268 h 1469459"/>
                <a:gd name="connsiteX456" fmla="*/ 201549 w 651778"/>
                <a:gd name="connsiteY456" fmla="*/ 938555 h 1469459"/>
                <a:gd name="connsiteX457" fmla="*/ 196025 w 651778"/>
                <a:gd name="connsiteY457" fmla="*/ 953033 h 1469459"/>
                <a:gd name="connsiteX458" fmla="*/ 184595 w 651778"/>
                <a:gd name="connsiteY458" fmla="*/ 953319 h 1469459"/>
                <a:gd name="connsiteX459" fmla="*/ 192024 w 651778"/>
                <a:gd name="connsiteY459" fmla="*/ 943413 h 1469459"/>
                <a:gd name="connsiteX460" fmla="*/ 193929 w 651778"/>
                <a:gd name="connsiteY460" fmla="*/ 938364 h 1469459"/>
                <a:gd name="connsiteX461" fmla="*/ 192786 w 651778"/>
                <a:gd name="connsiteY461" fmla="*/ 934269 h 1469459"/>
                <a:gd name="connsiteX462" fmla="*/ 190976 w 651778"/>
                <a:gd name="connsiteY462" fmla="*/ 929506 h 1469459"/>
                <a:gd name="connsiteX463" fmla="*/ 182118 w 651778"/>
                <a:gd name="connsiteY463" fmla="*/ 927506 h 1469459"/>
                <a:gd name="connsiteX464" fmla="*/ 180213 w 651778"/>
                <a:gd name="connsiteY464" fmla="*/ 923886 h 1469459"/>
                <a:gd name="connsiteX465" fmla="*/ 184785 w 651778"/>
                <a:gd name="connsiteY465" fmla="*/ 971892 h 1469459"/>
                <a:gd name="connsiteX466" fmla="*/ 187928 w 651778"/>
                <a:gd name="connsiteY466" fmla="*/ 969511 h 1469459"/>
                <a:gd name="connsiteX467" fmla="*/ 190500 w 651778"/>
                <a:gd name="connsiteY467" fmla="*/ 976464 h 1469459"/>
                <a:gd name="connsiteX468" fmla="*/ 186595 w 651778"/>
                <a:gd name="connsiteY468" fmla="*/ 978560 h 1469459"/>
                <a:gd name="connsiteX469" fmla="*/ 184785 w 651778"/>
                <a:gd name="connsiteY469" fmla="*/ 971892 h 1469459"/>
                <a:gd name="connsiteX470" fmla="*/ 188309 w 651778"/>
                <a:gd name="connsiteY470" fmla="*/ 901503 h 1469459"/>
                <a:gd name="connsiteX471" fmla="*/ 188119 w 651778"/>
                <a:gd name="connsiteY471" fmla="*/ 895883 h 1469459"/>
                <a:gd name="connsiteX472" fmla="*/ 194215 w 651778"/>
                <a:gd name="connsiteY472" fmla="*/ 887882 h 1469459"/>
                <a:gd name="connsiteX473" fmla="*/ 194786 w 651778"/>
                <a:gd name="connsiteY473" fmla="*/ 897597 h 1469459"/>
                <a:gd name="connsiteX474" fmla="*/ 192405 w 651778"/>
                <a:gd name="connsiteY474" fmla="*/ 901598 h 1469459"/>
                <a:gd name="connsiteX475" fmla="*/ 188309 w 651778"/>
                <a:gd name="connsiteY475" fmla="*/ 901598 h 1469459"/>
                <a:gd name="connsiteX476" fmla="*/ 189452 w 651778"/>
                <a:gd name="connsiteY476" fmla="*/ 1107719 h 1469459"/>
                <a:gd name="connsiteX477" fmla="*/ 186881 w 651778"/>
                <a:gd name="connsiteY477" fmla="*/ 1103433 h 1469459"/>
                <a:gd name="connsiteX478" fmla="*/ 191929 w 651778"/>
                <a:gd name="connsiteY478" fmla="*/ 1102861 h 1469459"/>
                <a:gd name="connsiteX479" fmla="*/ 209645 w 651778"/>
                <a:gd name="connsiteY479" fmla="*/ 1110195 h 1469459"/>
                <a:gd name="connsiteX480" fmla="*/ 214599 w 651778"/>
                <a:gd name="connsiteY480" fmla="*/ 1109910 h 1469459"/>
                <a:gd name="connsiteX481" fmla="*/ 214217 w 651778"/>
                <a:gd name="connsiteY481" fmla="*/ 1107243 h 1469459"/>
                <a:gd name="connsiteX482" fmla="*/ 213360 w 651778"/>
                <a:gd name="connsiteY482" fmla="*/ 1105242 h 1469459"/>
                <a:gd name="connsiteX483" fmla="*/ 198882 w 651778"/>
                <a:gd name="connsiteY483" fmla="*/ 1097241 h 1469459"/>
                <a:gd name="connsiteX484" fmla="*/ 193548 w 651778"/>
                <a:gd name="connsiteY484" fmla="*/ 1092955 h 1469459"/>
                <a:gd name="connsiteX485" fmla="*/ 195358 w 651778"/>
                <a:gd name="connsiteY485" fmla="*/ 1090098 h 1469459"/>
                <a:gd name="connsiteX486" fmla="*/ 217075 w 651778"/>
                <a:gd name="connsiteY486" fmla="*/ 1100194 h 1469459"/>
                <a:gd name="connsiteX487" fmla="*/ 218218 w 651778"/>
                <a:gd name="connsiteY487" fmla="*/ 1106576 h 1469459"/>
                <a:gd name="connsiteX488" fmla="*/ 220123 w 651778"/>
                <a:gd name="connsiteY488" fmla="*/ 1121244 h 1469459"/>
                <a:gd name="connsiteX489" fmla="*/ 221552 w 651778"/>
                <a:gd name="connsiteY489" fmla="*/ 1134484 h 1469459"/>
                <a:gd name="connsiteX490" fmla="*/ 221361 w 651778"/>
                <a:gd name="connsiteY490" fmla="*/ 1140009 h 1469459"/>
                <a:gd name="connsiteX491" fmla="*/ 217361 w 651778"/>
                <a:gd name="connsiteY491" fmla="*/ 1136675 h 1469459"/>
                <a:gd name="connsiteX492" fmla="*/ 206502 w 651778"/>
                <a:gd name="connsiteY492" fmla="*/ 1123911 h 1469459"/>
                <a:gd name="connsiteX493" fmla="*/ 202787 w 651778"/>
                <a:gd name="connsiteY493" fmla="*/ 1120197 h 1469459"/>
                <a:gd name="connsiteX494" fmla="*/ 189452 w 651778"/>
                <a:gd name="connsiteY494" fmla="*/ 1107719 h 1469459"/>
                <a:gd name="connsiteX495" fmla="*/ 185357 w 651778"/>
                <a:gd name="connsiteY495" fmla="*/ 1006468 h 1469459"/>
                <a:gd name="connsiteX496" fmla="*/ 195549 w 651778"/>
                <a:gd name="connsiteY496" fmla="*/ 1008468 h 1469459"/>
                <a:gd name="connsiteX497" fmla="*/ 199263 w 651778"/>
                <a:gd name="connsiteY497" fmla="*/ 1020375 h 1469459"/>
                <a:gd name="connsiteX498" fmla="*/ 196977 w 651778"/>
                <a:gd name="connsiteY498" fmla="*/ 1021518 h 1469459"/>
                <a:gd name="connsiteX499" fmla="*/ 185357 w 651778"/>
                <a:gd name="connsiteY499" fmla="*/ 1006468 h 1469459"/>
                <a:gd name="connsiteX500" fmla="*/ 191548 w 651778"/>
                <a:gd name="connsiteY500" fmla="*/ 825303 h 1469459"/>
                <a:gd name="connsiteX501" fmla="*/ 198596 w 651778"/>
                <a:gd name="connsiteY501" fmla="*/ 807777 h 1469459"/>
                <a:gd name="connsiteX502" fmla="*/ 202216 w 651778"/>
                <a:gd name="connsiteY502" fmla="*/ 805300 h 1469459"/>
                <a:gd name="connsiteX503" fmla="*/ 203740 w 651778"/>
                <a:gd name="connsiteY503" fmla="*/ 811587 h 1469459"/>
                <a:gd name="connsiteX504" fmla="*/ 205169 w 651778"/>
                <a:gd name="connsiteY504" fmla="*/ 816349 h 1469459"/>
                <a:gd name="connsiteX505" fmla="*/ 212598 w 651778"/>
                <a:gd name="connsiteY505" fmla="*/ 854640 h 1469459"/>
                <a:gd name="connsiteX506" fmla="*/ 202787 w 651778"/>
                <a:gd name="connsiteY506" fmla="*/ 866260 h 1469459"/>
                <a:gd name="connsiteX507" fmla="*/ 194882 w 651778"/>
                <a:gd name="connsiteY507" fmla="*/ 859307 h 1469459"/>
                <a:gd name="connsiteX508" fmla="*/ 191453 w 651778"/>
                <a:gd name="connsiteY508" fmla="*/ 825398 h 1469459"/>
                <a:gd name="connsiteX509" fmla="*/ 194882 w 651778"/>
                <a:gd name="connsiteY509" fmla="*/ 1079620 h 1469459"/>
                <a:gd name="connsiteX510" fmla="*/ 193739 w 651778"/>
                <a:gd name="connsiteY510" fmla="*/ 1071048 h 1469459"/>
                <a:gd name="connsiteX511" fmla="*/ 198882 w 651778"/>
                <a:gd name="connsiteY511" fmla="*/ 1068762 h 1469459"/>
                <a:gd name="connsiteX512" fmla="*/ 206597 w 651778"/>
                <a:gd name="connsiteY512" fmla="*/ 1078191 h 1469459"/>
                <a:gd name="connsiteX513" fmla="*/ 197168 w 651778"/>
                <a:gd name="connsiteY513" fmla="*/ 1080382 h 1469459"/>
                <a:gd name="connsiteX514" fmla="*/ 194977 w 651778"/>
                <a:gd name="connsiteY514" fmla="*/ 1079620 h 1469459"/>
                <a:gd name="connsiteX515" fmla="*/ 188214 w 651778"/>
                <a:gd name="connsiteY515" fmla="*/ 1027995 h 1469459"/>
                <a:gd name="connsiteX516" fmla="*/ 194310 w 651778"/>
                <a:gd name="connsiteY516" fmla="*/ 1025137 h 1469459"/>
                <a:gd name="connsiteX517" fmla="*/ 202216 w 651778"/>
                <a:gd name="connsiteY517" fmla="*/ 1028947 h 1469459"/>
                <a:gd name="connsiteX518" fmla="*/ 198501 w 651778"/>
                <a:gd name="connsiteY518" fmla="*/ 1032471 h 1469459"/>
                <a:gd name="connsiteX519" fmla="*/ 188214 w 651778"/>
                <a:gd name="connsiteY519" fmla="*/ 1028090 h 1469459"/>
                <a:gd name="connsiteX520" fmla="*/ 190500 w 651778"/>
                <a:gd name="connsiteY520" fmla="*/ 1042568 h 1469459"/>
                <a:gd name="connsiteX521" fmla="*/ 199263 w 651778"/>
                <a:gd name="connsiteY521" fmla="*/ 1042568 h 1469459"/>
                <a:gd name="connsiteX522" fmla="*/ 206407 w 651778"/>
                <a:gd name="connsiteY522" fmla="*/ 1049331 h 1469459"/>
                <a:gd name="connsiteX523" fmla="*/ 208598 w 651778"/>
                <a:gd name="connsiteY523" fmla="*/ 1058951 h 1469459"/>
                <a:gd name="connsiteX524" fmla="*/ 201359 w 651778"/>
                <a:gd name="connsiteY524" fmla="*/ 1055617 h 1469459"/>
                <a:gd name="connsiteX525" fmla="*/ 194691 w 651778"/>
                <a:gd name="connsiteY525" fmla="*/ 1052379 h 1469459"/>
                <a:gd name="connsiteX526" fmla="*/ 190405 w 651778"/>
                <a:gd name="connsiteY526" fmla="*/ 1042473 h 1469459"/>
                <a:gd name="connsiteX527" fmla="*/ 199263 w 651778"/>
                <a:gd name="connsiteY527" fmla="*/ 883119 h 1469459"/>
                <a:gd name="connsiteX528" fmla="*/ 203930 w 651778"/>
                <a:gd name="connsiteY528" fmla="*/ 874452 h 1469459"/>
                <a:gd name="connsiteX529" fmla="*/ 241745 w 651778"/>
                <a:gd name="connsiteY529" fmla="*/ 860069 h 1469459"/>
                <a:gd name="connsiteX530" fmla="*/ 305467 w 651778"/>
                <a:gd name="connsiteY530" fmla="*/ 834828 h 1469459"/>
                <a:gd name="connsiteX531" fmla="*/ 333089 w 651778"/>
                <a:gd name="connsiteY531" fmla="*/ 824445 h 1469459"/>
                <a:gd name="connsiteX532" fmla="*/ 348615 w 651778"/>
                <a:gd name="connsiteY532" fmla="*/ 818921 h 1469459"/>
                <a:gd name="connsiteX533" fmla="*/ 372809 w 651778"/>
                <a:gd name="connsiteY533" fmla="*/ 809301 h 1469459"/>
                <a:gd name="connsiteX534" fmla="*/ 398526 w 651778"/>
                <a:gd name="connsiteY534" fmla="*/ 801776 h 1469459"/>
                <a:gd name="connsiteX535" fmla="*/ 425006 w 651778"/>
                <a:gd name="connsiteY535" fmla="*/ 793870 h 1469459"/>
                <a:gd name="connsiteX536" fmla="*/ 431102 w 651778"/>
                <a:gd name="connsiteY536" fmla="*/ 787203 h 1469459"/>
                <a:gd name="connsiteX537" fmla="*/ 421767 w 651778"/>
                <a:gd name="connsiteY537" fmla="*/ 785964 h 1469459"/>
                <a:gd name="connsiteX538" fmla="*/ 414624 w 651778"/>
                <a:gd name="connsiteY538" fmla="*/ 781297 h 1469459"/>
                <a:gd name="connsiteX539" fmla="*/ 409575 w 651778"/>
                <a:gd name="connsiteY539" fmla="*/ 761199 h 1469459"/>
                <a:gd name="connsiteX540" fmla="*/ 411480 w 651778"/>
                <a:gd name="connsiteY540" fmla="*/ 758437 h 1469459"/>
                <a:gd name="connsiteX541" fmla="*/ 438912 w 651778"/>
                <a:gd name="connsiteY541" fmla="*/ 775011 h 1469459"/>
                <a:gd name="connsiteX542" fmla="*/ 440436 w 651778"/>
                <a:gd name="connsiteY542" fmla="*/ 778154 h 1469459"/>
                <a:gd name="connsiteX543" fmla="*/ 441770 w 651778"/>
                <a:gd name="connsiteY543" fmla="*/ 780630 h 1469459"/>
                <a:gd name="connsiteX544" fmla="*/ 467963 w 651778"/>
                <a:gd name="connsiteY544" fmla="*/ 828541 h 1469459"/>
                <a:gd name="connsiteX545" fmla="*/ 472059 w 651778"/>
                <a:gd name="connsiteY545" fmla="*/ 839019 h 1469459"/>
                <a:gd name="connsiteX546" fmla="*/ 463296 w 651778"/>
                <a:gd name="connsiteY546" fmla="*/ 843686 h 1469459"/>
                <a:gd name="connsiteX547" fmla="*/ 414052 w 651778"/>
                <a:gd name="connsiteY547" fmla="*/ 866355 h 1469459"/>
                <a:gd name="connsiteX548" fmla="*/ 354997 w 651778"/>
                <a:gd name="connsiteY548" fmla="*/ 892263 h 1469459"/>
                <a:gd name="connsiteX549" fmla="*/ 315754 w 651778"/>
                <a:gd name="connsiteY549" fmla="*/ 903884 h 1469459"/>
                <a:gd name="connsiteX550" fmla="*/ 311277 w 651778"/>
                <a:gd name="connsiteY550" fmla="*/ 905503 h 1469459"/>
                <a:gd name="connsiteX551" fmla="*/ 280892 w 651778"/>
                <a:gd name="connsiteY551" fmla="*/ 919981 h 1469459"/>
                <a:gd name="connsiteX552" fmla="*/ 219551 w 651778"/>
                <a:gd name="connsiteY552" fmla="*/ 945889 h 1469459"/>
                <a:gd name="connsiteX553" fmla="*/ 207931 w 651778"/>
                <a:gd name="connsiteY553" fmla="*/ 939222 h 1469459"/>
                <a:gd name="connsiteX554" fmla="*/ 199168 w 651778"/>
                <a:gd name="connsiteY554" fmla="*/ 883024 h 14694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Lst>
              <a:rect l="l" t="t" r="r" b="b"/>
              <a:pathLst>
                <a:path w="651778" h="1469459">
                  <a:moveTo>
                    <a:pt x="0" y="568699"/>
                  </a:moveTo>
                  <a:cubicBezTo>
                    <a:pt x="2572" y="570318"/>
                    <a:pt x="5239" y="571938"/>
                    <a:pt x="7811" y="573652"/>
                  </a:cubicBezTo>
                  <a:cubicBezTo>
                    <a:pt x="8573" y="574128"/>
                    <a:pt x="9335" y="574890"/>
                    <a:pt x="10001" y="575557"/>
                  </a:cubicBezTo>
                  <a:cubicBezTo>
                    <a:pt x="20479" y="586987"/>
                    <a:pt x="31337" y="597941"/>
                    <a:pt x="41243" y="609847"/>
                  </a:cubicBezTo>
                  <a:cubicBezTo>
                    <a:pt x="48673" y="618896"/>
                    <a:pt x="48101" y="618039"/>
                    <a:pt x="40672" y="626992"/>
                  </a:cubicBezTo>
                  <a:cubicBezTo>
                    <a:pt x="34576" y="634326"/>
                    <a:pt x="26194" y="639660"/>
                    <a:pt x="18860" y="646042"/>
                  </a:cubicBezTo>
                  <a:cubicBezTo>
                    <a:pt x="17336" y="647376"/>
                    <a:pt x="15050" y="649376"/>
                    <a:pt x="15145" y="650995"/>
                  </a:cubicBezTo>
                  <a:cubicBezTo>
                    <a:pt x="15240" y="652519"/>
                    <a:pt x="17812" y="654234"/>
                    <a:pt x="19622" y="655186"/>
                  </a:cubicBezTo>
                  <a:cubicBezTo>
                    <a:pt x="23813" y="657472"/>
                    <a:pt x="28289" y="659377"/>
                    <a:pt x="32671" y="661473"/>
                  </a:cubicBezTo>
                  <a:cubicBezTo>
                    <a:pt x="34100" y="662139"/>
                    <a:pt x="35528" y="662997"/>
                    <a:pt x="36957" y="663663"/>
                  </a:cubicBezTo>
                  <a:cubicBezTo>
                    <a:pt x="35528" y="664997"/>
                    <a:pt x="34290" y="666616"/>
                    <a:pt x="32766" y="667473"/>
                  </a:cubicBezTo>
                  <a:cubicBezTo>
                    <a:pt x="30766" y="668616"/>
                    <a:pt x="28385" y="668997"/>
                    <a:pt x="26480" y="670236"/>
                  </a:cubicBezTo>
                  <a:cubicBezTo>
                    <a:pt x="25241" y="671093"/>
                    <a:pt x="24575" y="672998"/>
                    <a:pt x="23717" y="674331"/>
                  </a:cubicBezTo>
                  <a:cubicBezTo>
                    <a:pt x="25146" y="675093"/>
                    <a:pt x="26384" y="676236"/>
                    <a:pt x="27908" y="676617"/>
                  </a:cubicBezTo>
                  <a:cubicBezTo>
                    <a:pt x="30575" y="677379"/>
                    <a:pt x="33719" y="677094"/>
                    <a:pt x="36100" y="678332"/>
                  </a:cubicBezTo>
                  <a:cubicBezTo>
                    <a:pt x="41053" y="681094"/>
                    <a:pt x="45816" y="682904"/>
                    <a:pt x="46292" y="691286"/>
                  </a:cubicBezTo>
                  <a:cubicBezTo>
                    <a:pt x="47435" y="710622"/>
                    <a:pt x="51054" y="729767"/>
                    <a:pt x="53150" y="749007"/>
                  </a:cubicBezTo>
                  <a:cubicBezTo>
                    <a:pt x="54864" y="764247"/>
                    <a:pt x="59436" y="770153"/>
                    <a:pt x="75343" y="773582"/>
                  </a:cubicBezTo>
                  <a:cubicBezTo>
                    <a:pt x="87725" y="776249"/>
                    <a:pt x="100203" y="776439"/>
                    <a:pt x="112776" y="772725"/>
                  </a:cubicBezTo>
                  <a:cubicBezTo>
                    <a:pt x="120396" y="770439"/>
                    <a:pt x="128683" y="770724"/>
                    <a:pt x="136493" y="769010"/>
                  </a:cubicBezTo>
                  <a:cubicBezTo>
                    <a:pt x="151829" y="765676"/>
                    <a:pt x="167259" y="762438"/>
                    <a:pt x="182404" y="758151"/>
                  </a:cubicBezTo>
                  <a:cubicBezTo>
                    <a:pt x="186214" y="757104"/>
                    <a:pt x="189929" y="755865"/>
                    <a:pt x="193643" y="754627"/>
                  </a:cubicBezTo>
                  <a:cubicBezTo>
                    <a:pt x="204502" y="751103"/>
                    <a:pt x="215170" y="747007"/>
                    <a:pt x="226124" y="743769"/>
                  </a:cubicBezTo>
                  <a:cubicBezTo>
                    <a:pt x="231743" y="742054"/>
                    <a:pt x="237839" y="742245"/>
                    <a:pt x="243650" y="741292"/>
                  </a:cubicBezTo>
                  <a:cubicBezTo>
                    <a:pt x="246317" y="740816"/>
                    <a:pt x="249174" y="740054"/>
                    <a:pt x="251365" y="738530"/>
                  </a:cubicBezTo>
                  <a:cubicBezTo>
                    <a:pt x="252794" y="737482"/>
                    <a:pt x="253270" y="734815"/>
                    <a:pt x="254127" y="732910"/>
                  </a:cubicBezTo>
                  <a:cubicBezTo>
                    <a:pt x="252222" y="732148"/>
                    <a:pt x="250412" y="730719"/>
                    <a:pt x="248412" y="730624"/>
                  </a:cubicBezTo>
                  <a:cubicBezTo>
                    <a:pt x="243174" y="730338"/>
                    <a:pt x="237744" y="729767"/>
                    <a:pt x="232696" y="730624"/>
                  </a:cubicBezTo>
                  <a:cubicBezTo>
                    <a:pt x="225743" y="731862"/>
                    <a:pt x="218885" y="734148"/>
                    <a:pt x="212217" y="736530"/>
                  </a:cubicBezTo>
                  <a:cubicBezTo>
                    <a:pt x="196120" y="742340"/>
                    <a:pt x="180308" y="749579"/>
                    <a:pt x="163925" y="754151"/>
                  </a:cubicBezTo>
                  <a:cubicBezTo>
                    <a:pt x="148400" y="758437"/>
                    <a:pt x="132302" y="760056"/>
                    <a:pt x="116396" y="762819"/>
                  </a:cubicBezTo>
                  <a:cubicBezTo>
                    <a:pt x="110395" y="763866"/>
                    <a:pt x="104394" y="765486"/>
                    <a:pt x="98393" y="765771"/>
                  </a:cubicBezTo>
                  <a:cubicBezTo>
                    <a:pt x="91916" y="766057"/>
                    <a:pt x="85344" y="765009"/>
                    <a:pt x="78867" y="764343"/>
                  </a:cubicBezTo>
                  <a:cubicBezTo>
                    <a:pt x="77819" y="764247"/>
                    <a:pt x="76772" y="762914"/>
                    <a:pt x="75819" y="762914"/>
                  </a:cubicBezTo>
                  <a:cubicBezTo>
                    <a:pt x="64675" y="763009"/>
                    <a:pt x="62103" y="754818"/>
                    <a:pt x="60865" y="745864"/>
                  </a:cubicBezTo>
                  <a:cubicBezTo>
                    <a:pt x="59912" y="739197"/>
                    <a:pt x="59817" y="732434"/>
                    <a:pt x="59341" y="725671"/>
                  </a:cubicBezTo>
                  <a:cubicBezTo>
                    <a:pt x="58388" y="712527"/>
                    <a:pt x="57817" y="699287"/>
                    <a:pt x="56198" y="686142"/>
                  </a:cubicBezTo>
                  <a:cubicBezTo>
                    <a:pt x="55341" y="679570"/>
                    <a:pt x="52197" y="673760"/>
                    <a:pt x="43910" y="674903"/>
                  </a:cubicBezTo>
                  <a:cubicBezTo>
                    <a:pt x="42767" y="675093"/>
                    <a:pt x="41434" y="673760"/>
                    <a:pt x="40196" y="673093"/>
                  </a:cubicBezTo>
                  <a:cubicBezTo>
                    <a:pt x="41148" y="672045"/>
                    <a:pt x="41910" y="670807"/>
                    <a:pt x="42958" y="669855"/>
                  </a:cubicBezTo>
                  <a:cubicBezTo>
                    <a:pt x="44387" y="668616"/>
                    <a:pt x="46006" y="667664"/>
                    <a:pt x="47530" y="666521"/>
                  </a:cubicBezTo>
                  <a:cubicBezTo>
                    <a:pt x="53150" y="662425"/>
                    <a:pt x="53150" y="659187"/>
                    <a:pt x="46577" y="656520"/>
                  </a:cubicBezTo>
                  <a:cubicBezTo>
                    <a:pt x="42386" y="654710"/>
                    <a:pt x="37529" y="654519"/>
                    <a:pt x="33052" y="653376"/>
                  </a:cubicBezTo>
                  <a:cubicBezTo>
                    <a:pt x="31337" y="652900"/>
                    <a:pt x="29909" y="651757"/>
                    <a:pt x="28289" y="650805"/>
                  </a:cubicBezTo>
                  <a:cubicBezTo>
                    <a:pt x="29337" y="649662"/>
                    <a:pt x="30194" y="648328"/>
                    <a:pt x="31337" y="647280"/>
                  </a:cubicBezTo>
                  <a:cubicBezTo>
                    <a:pt x="38672" y="639851"/>
                    <a:pt x="46006" y="632421"/>
                    <a:pt x="53340" y="624992"/>
                  </a:cubicBezTo>
                  <a:cubicBezTo>
                    <a:pt x="57245" y="621087"/>
                    <a:pt x="57055" y="616991"/>
                    <a:pt x="53626" y="612800"/>
                  </a:cubicBezTo>
                  <a:cubicBezTo>
                    <a:pt x="47816" y="605847"/>
                    <a:pt x="42196" y="598703"/>
                    <a:pt x="36386" y="591750"/>
                  </a:cubicBezTo>
                  <a:cubicBezTo>
                    <a:pt x="30861" y="585368"/>
                    <a:pt x="25146" y="579177"/>
                    <a:pt x="19526" y="572890"/>
                  </a:cubicBezTo>
                  <a:cubicBezTo>
                    <a:pt x="27908" y="572509"/>
                    <a:pt x="36291" y="572128"/>
                    <a:pt x="44768" y="571747"/>
                  </a:cubicBezTo>
                  <a:cubicBezTo>
                    <a:pt x="46196" y="571747"/>
                    <a:pt x="47720" y="571557"/>
                    <a:pt x="49149" y="571747"/>
                  </a:cubicBezTo>
                  <a:cubicBezTo>
                    <a:pt x="50292" y="571938"/>
                    <a:pt x="51340" y="572319"/>
                    <a:pt x="52388" y="572890"/>
                  </a:cubicBezTo>
                  <a:cubicBezTo>
                    <a:pt x="53816" y="573652"/>
                    <a:pt x="55150" y="574605"/>
                    <a:pt x="56579" y="575462"/>
                  </a:cubicBezTo>
                  <a:cubicBezTo>
                    <a:pt x="57531" y="573271"/>
                    <a:pt x="59246" y="571176"/>
                    <a:pt x="59246" y="568985"/>
                  </a:cubicBezTo>
                  <a:cubicBezTo>
                    <a:pt x="59531" y="559269"/>
                    <a:pt x="58960" y="549459"/>
                    <a:pt x="59436" y="539743"/>
                  </a:cubicBezTo>
                  <a:cubicBezTo>
                    <a:pt x="61055" y="509835"/>
                    <a:pt x="61436" y="479831"/>
                    <a:pt x="70866" y="450780"/>
                  </a:cubicBezTo>
                  <a:cubicBezTo>
                    <a:pt x="75057" y="437826"/>
                    <a:pt x="76105" y="423729"/>
                    <a:pt x="78581" y="410203"/>
                  </a:cubicBezTo>
                  <a:cubicBezTo>
                    <a:pt x="79153" y="406965"/>
                    <a:pt x="78772" y="404869"/>
                    <a:pt x="83725" y="406584"/>
                  </a:cubicBezTo>
                  <a:cubicBezTo>
                    <a:pt x="97346" y="411060"/>
                    <a:pt x="111157" y="416490"/>
                    <a:pt x="125159" y="417061"/>
                  </a:cubicBezTo>
                  <a:cubicBezTo>
                    <a:pt x="138684" y="417537"/>
                    <a:pt x="150971" y="422490"/>
                    <a:pt x="164021" y="424014"/>
                  </a:cubicBezTo>
                  <a:cubicBezTo>
                    <a:pt x="168593" y="424491"/>
                    <a:pt x="172974" y="426110"/>
                    <a:pt x="177356" y="427539"/>
                  </a:cubicBezTo>
                  <a:cubicBezTo>
                    <a:pt x="185452" y="430110"/>
                    <a:pt x="186881" y="429063"/>
                    <a:pt x="188024" y="420966"/>
                  </a:cubicBezTo>
                  <a:cubicBezTo>
                    <a:pt x="189738" y="409155"/>
                    <a:pt x="191834" y="397440"/>
                    <a:pt x="193929" y="385724"/>
                  </a:cubicBezTo>
                  <a:cubicBezTo>
                    <a:pt x="195072" y="379533"/>
                    <a:pt x="191453" y="375913"/>
                    <a:pt x="183833" y="374484"/>
                  </a:cubicBezTo>
                  <a:cubicBezTo>
                    <a:pt x="172212" y="372389"/>
                    <a:pt x="160687" y="369246"/>
                    <a:pt x="149066" y="367245"/>
                  </a:cubicBezTo>
                  <a:cubicBezTo>
                    <a:pt x="137255" y="365150"/>
                    <a:pt x="125254" y="363912"/>
                    <a:pt x="113348" y="362197"/>
                  </a:cubicBezTo>
                  <a:cubicBezTo>
                    <a:pt x="107061" y="361340"/>
                    <a:pt x="100870" y="360292"/>
                    <a:pt x="94679" y="358959"/>
                  </a:cubicBezTo>
                  <a:cubicBezTo>
                    <a:pt x="94012" y="358863"/>
                    <a:pt x="93155" y="356196"/>
                    <a:pt x="93536" y="355053"/>
                  </a:cubicBezTo>
                  <a:cubicBezTo>
                    <a:pt x="98679" y="340290"/>
                    <a:pt x="103727" y="325621"/>
                    <a:pt x="109347" y="311048"/>
                  </a:cubicBezTo>
                  <a:cubicBezTo>
                    <a:pt x="116110" y="293427"/>
                    <a:pt x="122873" y="275805"/>
                    <a:pt x="130588" y="258660"/>
                  </a:cubicBezTo>
                  <a:cubicBezTo>
                    <a:pt x="134112" y="250850"/>
                    <a:pt x="139827" y="244087"/>
                    <a:pt x="144875" y="237134"/>
                  </a:cubicBezTo>
                  <a:cubicBezTo>
                    <a:pt x="149447" y="230752"/>
                    <a:pt x="155162" y="227133"/>
                    <a:pt x="163449" y="227990"/>
                  </a:cubicBezTo>
                  <a:cubicBezTo>
                    <a:pt x="167354" y="228371"/>
                    <a:pt x="171450" y="225609"/>
                    <a:pt x="175546" y="225228"/>
                  </a:cubicBezTo>
                  <a:cubicBezTo>
                    <a:pt x="188500" y="223989"/>
                    <a:pt x="199835" y="230562"/>
                    <a:pt x="211741" y="234276"/>
                  </a:cubicBezTo>
                  <a:cubicBezTo>
                    <a:pt x="218123" y="236277"/>
                    <a:pt x="224695" y="237896"/>
                    <a:pt x="231362" y="238848"/>
                  </a:cubicBezTo>
                  <a:cubicBezTo>
                    <a:pt x="244697" y="240753"/>
                    <a:pt x="258223" y="241896"/>
                    <a:pt x="271558" y="243706"/>
                  </a:cubicBezTo>
                  <a:cubicBezTo>
                    <a:pt x="273749" y="243992"/>
                    <a:pt x="276701" y="246373"/>
                    <a:pt x="277463" y="248469"/>
                  </a:cubicBezTo>
                  <a:cubicBezTo>
                    <a:pt x="288131" y="279330"/>
                    <a:pt x="299561" y="309905"/>
                    <a:pt x="308610" y="341242"/>
                  </a:cubicBezTo>
                  <a:cubicBezTo>
                    <a:pt x="314516" y="361816"/>
                    <a:pt x="317183" y="383343"/>
                    <a:pt x="320897" y="404488"/>
                  </a:cubicBezTo>
                  <a:cubicBezTo>
                    <a:pt x="323755" y="421062"/>
                    <a:pt x="326041" y="437730"/>
                    <a:pt x="328136" y="454494"/>
                  </a:cubicBezTo>
                  <a:cubicBezTo>
                    <a:pt x="328327" y="455828"/>
                    <a:pt x="325755" y="458590"/>
                    <a:pt x="324136" y="458971"/>
                  </a:cubicBezTo>
                  <a:cubicBezTo>
                    <a:pt x="318040" y="460495"/>
                    <a:pt x="311563" y="460781"/>
                    <a:pt x="305467" y="462400"/>
                  </a:cubicBezTo>
                  <a:cubicBezTo>
                    <a:pt x="300419" y="463734"/>
                    <a:pt x="295370" y="466210"/>
                    <a:pt x="295847" y="473259"/>
                  </a:cubicBezTo>
                  <a:cubicBezTo>
                    <a:pt x="296228" y="477640"/>
                    <a:pt x="298037" y="478688"/>
                    <a:pt x="302133" y="476592"/>
                  </a:cubicBezTo>
                  <a:cubicBezTo>
                    <a:pt x="309086" y="473068"/>
                    <a:pt x="316802" y="466591"/>
                    <a:pt x="323279" y="467639"/>
                  </a:cubicBezTo>
                  <a:cubicBezTo>
                    <a:pt x="333947" y="469449"/>
                    <a:pt x="346425" y="467163"/>
                    <a:pt x="354902" y="479259"/>
                  </a:cubicBezTo>
                  <a:cubicBezTo>
                    <a:pt x="365379" y="494309"/>
                    <a:pt x="372047" y="510501"/>
                    <a:pt x="372428" y="528599"/>
                  </a:cubicBezTo>
                  <a:cubicBezTo>
                    <a:pt x="372809" y="548125"/>
                    <a:pt x="363188" y="564508"/>
                    <a:pt x="353283" y="580224"/>
                  </a:cubicBezTo>
                  <a:cubicBezTo>
                    <a:pt x="347949" y="588702"/>
                    <a:pt x="341471" y="595083"/>
                    <a:pt x="330994" y="596512"/>
                  </a:cubicBezTo>
                  <a:cubicBezTo>
                    <a:pt x="327660" y="596988"/>
                    <a:pt x="324993" y="601846"/>
                    <a:pt x="321564" y="603942"/>
                  </a:cubicBezTo>
                  <a:cubicBezTo>
                    <a:pt x="317659" y="606418"/>
                    <a:pt x="313563" y="608895"/>
                    <a:pt x="309182" y="609847"/>
                  </a:cubicBezTo>
                  <a:cubicBezTo>
                    <a:pt x="304419" y="610895"/>
                    <a:pt x="299276" y="609561"/>
                    <a:pt x="294513" y="610323"/>
                  </a:cubicBezTo>
                  <a:cubicBezTo>
                    <a:pt x="292322" y="610704"/>
                    <a:pt x="290513" y="613657"/>
                    <a:pt x="288512" y="615372"/>
                  </a:cubicBezTo>
                  <a:cubicBezTo>
                    <a:pt x="290322" y="616134"/>
                    <a:pt x="292227" y="617753"/>
                    <a:pt x="294037" y="617658"/>
                  </a:cubicBezTo>
                  <a:cubicBezTo>
                    <a:pt x="302991" y="616896"/>
                    <a:pt x="311944" y="615848"/>
                    <a:pt x="320897" y="614705"/>
                  </a:cubicBezTo>
                  <a:cubicBezTo>
                    <a:pt x="327279" y="613943"/>
                    <a:pt x="331375" y="618039"/>
                    <a:pt x="334137" y="622611"/>
                  </a:cubicBezTo>
                  <a:cubicBezTo>
                    <a:pt x="348710" y="646804"/>
                    <a:pt x="363188" y="671093"/>
                    <a:pt x="377000" y="695763"/>
                  </a:cubicBezTo>
                  <a:cubicBezTo>
                    <a:pt x="384143" y="708431"/>
                    <a:pt x="391287" y="721480"/>
                    <a:pt x="395954" y="735291"/>
                  </a:cubicBezTo>
                  <a:cubicBezTo>
                    <a:pt x="401479" y="751484"/>
                    <a:pt x="404432" y="768629"/>
                    <a:pt x="407766" y="785583"/>
                  </a:cubicBezTo>
                  <a:cubicBezTo>
                    <a:pt x="408146" y="787203"/>
                    <a:pt x="404241" y="790917"/>
                    <a:pt x="401669" y="791679"/>
                  </a:cubicBezTo>
                  <a:cubicBezTo>
                    <a:pt x="387191" y="796156"/>
                    <a:pt x="372142" y="799204"/>
                    <a:pt x="357950" y="804443"/>
                  </a:cubicBezTo>
                  <a:cubicBezTo>
                    <a:pt x="336518" y="812349"/>
                    <a:pt x="315659" y="821874"/>
                    <a:pt x="294418" y="830351"/>
                  </a:cubicBezTo>
                  <a:cubicBezTo>
                    <a:pt x="286131" y="833685"/>
                    <a:pt x="277368" y="835875"/>
                    <a:pt x="269081" y="839114"/>
                  </a:cubicBezTo>
                  <a:cubicBezTo>
                    <a:pt x="257175" y="843876"/>
                    <a:pt x="245459" y="849020"/>
                    <a:pt x="233744" y="854354"/>
                  </a:cubicBezTo>
                  <a:cubicBezTo>
                    <a:pt x="226124" y="857878"/>
                    <a:pt x="222409" y="856545"/>
                    <a:pt x="220504" y="848163"/>
                  </a:cubicBezTo>
                  <a:cubicBezTo>
                    <a:pt x="215456" y="825398"/>
                    <a:pt x="210598" y="802633"/>
                    <a:pt x="205645" y="779868"/>
                  </a:cubicBezTo>
                  <a:cubicBezTo>
                    <a:pt x="204311" y="773487"/>
                    <a:pt x="203073" y="767105"/>
                    <a:pt x="201073" y="761104"/>
                  </a:cubicBezTo>
                  <a:cubicBezTo>
                    <a:pt x="200406" y="759104"/>
                    <a:pt x="196977" y="756532"/>
                    <a:pt x="195453" y="756818"/>
                  </a:cubicBezTo>
                  <a:cubicBezTo>
                    <a:pt x="195263" y="756818"/>
                    <a:pt x="195072" y="756913"/>
                    <a:pt x="194786" y="757008"/>
                  </a:cubicBezTo>
                  <a:cubicBezTo>
                    <a:pt x="192691" y="757580"/>
                    <a:pt x="190024" y="758913"/>
                    <a:pt x="192119" y="763676"/>
                  </a:cubicBezTo>
                  <a:cubicBezTo>
                    <a:pt x="195549" y="771677"/>
                    <a:pt x="196882" y="780535"/>
                    <a:pt x="199263" y="789108"/>
                  </a:cubicBezTo>
                  <a:cubicBezTo>
                    <a:pt x="200597" y="793775"/>
                    <a:pt x="199073" y="796537"/>
                    <a:pt x="195549" y="799871"/>
                  </a:cubicBezTo>
                  <a:cubicBezTo>
                    <a:pt x="190405" y="804729"/>
                    <a:pt x="181451" y="805491"/>
                    <a:pt x="180213" y="814635"/>
                  </a:cubicBezTo>
                  <a:cubicBezTo>
                    <a:pt x="179832" y="817016"/>
                    <a:pt x="179070" y="819492"/>
                    <a:pt x="179166" y="821874"/>
                  </a:cubicBezTo>
                  <a:cubicBezTo>
                    <a:pt x="180213" y="840352"/>
                    <a:pt x="175451" y="857878"/>
                    <a:pt x="172593" y="875880"/>
                  </a:cubicBezTo>
                  <a:cubicBezTo>
                    <a:pt x="170593" y="888263"/>
                    <a:pt x="165068" y="901693"/>
                    <a:pt x="172879" y="915123"/>
                  </a:cubicBezTo>
                  <a:cubicBezTo>
                    <a:pt x="175641" y="919886"/>
                    <a:pt x="174022" y="927315"/>
                    <a:pt x="174784" y="933507"/>
                  </a:cubicBezTo>
                  <a:cubicBezTo>
                    <a:pt x="175546" y="939793"/>
                    <a:pt x="177356" y="945984"/>
                    <a:pt x="177546" y="952271"/>
                  </a:cubicBezTo>
                  <a:cubicBezTo>
                    <a:pt x="177737" y="958653"/>
                    <a:pt x="178308" y="965987"/>
                    <a:pt x="175736" y="971416"/>
                  </a:cubicBezTo>
                  <a:cubicBezTo>
                    <a:pt x="168974" y="985894"/>
                    <a:pt x="169926" y="1001515"/>
                    <a:pt x="167354" y="1016565"/>
                  </a:cubicBezTo>
                  <a:cubicBezTo>
                    <a:pt x="165259" y="1028471"/>
                    <a:pt x="162973" y="1040377"/>
                    <a:pt x="160782" y="1052188"/>
                  </a:cubicBezTo>
                  <a:cubicBezTo>
                    <a:pt x="159925" y="1056760"/>
                    <a:pt x="159449" y="1061332"/>
                    <a:pt x="158401" y="1065809"/>
                  </a:cubicBezTo>
                  <a:cubicBezTo>
                    <a:pt x="157639" y="1069143"/>
                    <a:pt x="155734" y="1070667"/>
                    <a:pt x="152972" y="1067333"/>
                  </a:cubicBezTo>
                  <a:lnTo>
                    <a:pt x="152114" y="1066190"/>
                  </a:lnTo>
                  <a:lnTo>
                    <a:pt x="148685" y="1069238"/>
                  </a:lnTo>
                  <a:cubicBezTo>
                    <a:pt x="149352" y="1069905"/>
                    <a:pt x="150114" y="1070667"/>
                    <a:pt x="150781" y="1071429"/>
                  </a:cubicBezTo>
                  <a:cubicBezTo>
                    <a:pt x="153067" y="1073905"/>
                    <a:pt x="154019" y="1077715"/>
                    <a:pt x="155543" y="1080858"/>
                  </a:cubicBezTo>
                  <a:cubicBezTo>
                    <a:pt x="156591" y="1082954"/>
                    <a:pt x="157639" y="1086954"/>
                    <a:pt x="158782" y="1086954"/>
                  </a:cubicBezTo>
                  <a:cubicBezTo>
                    <a:pt x="168116" y="1086954"/>
                    <a:pt x="170688" y="1095908"/>
                    <a:pt x="176117" y="1100861"/>
                  </a:cubicBezTo>
                  <a:cubicBezTo>
                    <a:pt x="183261" y="1107528"/>
                    <a:pt x="189833" y="1114863"/>
                    <a:pt x="196501" y="1122102"/>
                  </a:cubicBezTo>
                  <a:cubicBezTo>
                    <a:pt x="197358" y="1123054"/>
                    <a:pt x="197358" y="1124864"/>
                    <a:pt x="197739" y="1126293"/>
                  </a:cubicBezTo>
                  <a:cubicBezTo>
                    <a:pt x="196406" y="1126293"/>
                    <a:pt x="195072" y="1126293"/>
                    <a:pt x="193834" y="1126293"/>
                  </a:cubicBezTo>
                  <a:cubicBezTo>
                    <a:pt x="192977" y="1126293"/>
                    <a:pt x="192024" y="1125626"/>
                    <a:pt x="191167" y="1125626"/>
                  </a:cubicBezTo>
                  <a:cubicBezTo>
                    <a:pt x="190024" y="1125626"/>
                    <a:pt x="188786" y="1125912"/>
                    <a:pt x="187643" y="1126102"/>
                  </a:cubicBezTo>
                  <a:cubicBezTo>
                    <a:pt x="188024" y="1127150"/>
                    <a:pt x="188214" y="1128864"/>
                    <a:pt x="188976" y="1129245"/>
                  </a:cubicBezTo>
                  <a:cubicBezTo>
                    <a:pt x="192691" y="1131436"/>
                    <a:pt x="196787" y="1135151"/>
                    <a:pt x="200501" y="1134960"/>
                  </a:cubicBezTo>
                  <a:cubicBezTo>
                    <a:pt x="208883" y="1134389"/>
                    <a:pt x="213265" y="1139818"/>
                    <a:pt x="217170" y="1145247"/>
                  </a:cubicBezTo>
                  <a:cubicBezTo>
                    <a:pt x="223552" y="1154296"/>
                    <a:pt x="228791" y="1164297"/>
                    <a:pt x="234601" y="1173822"/>
                  </a:cubicBezTo>
                  <a:cubicBezTo>
                    <a:pt x="234696" y="1174013"/>
                    <a:pt x="235077" y="1174108"/>
                    <a:pt x="235077" y="1174394"/>
                  </a:cubicBezTo>
                  <a:cubicBezTo>
                    <a:pt x="235934" y="1177347"/>
                    <a:pt x="236887" y="1180299"/>
                    <a:pt x="237744" y="1183252"/>
                  </a:cubicBezTo>
                  <a:cubicBezTo>
                    <a:pt x="240506" y="1180395"/>
                    <a:pt x="244126" y="1177918"/>
                    <a:pt x="245841" y="1174489"/>
                  </a:cubicBezTo>
                  <a:cubicBezTo>
                    <a:pt x="249936" y="1166012"/>
                    <a:pt x="251936" y="1156392"/>
                    <a:pt x="256699" y="1148391"/>
                  </a:cubicBezTo>
                  <a:cubicBezTo>
                    <a:pt x="266986" y="1130865"/>
                    <a:pt x="278130" y="1113910"/>
                    <a:pt x="289465" y="1097051"/>
                  </a:cubicBezTo>
                  <a:cubicBezTo>
                    <a:pt x="305086" y="1073715"/>
                    <a:pt x="321088" y="1050569"/>
                    <a:pt x="336900" y="1027423"/>
                  </a:cubicBezTo>
                  <a:cubicBezTo>
                    <a:pt x="343758" y="1017517"/>
                    <a:pt x="350996" y="1007897"/>
                    <a:pt x="357569" y="997800"/>
                  </a:cubicBezTo>
                  <a:cubicBezTo>
                    <a:pt x="359283" y="995229"/>
                    <a:pt x="359950" y="991038"/>
                    <a:pt x="359283" y="987990"/>
                  </a:cubicBezTo>
                  <a:cubicBezTo>
                    <a:pt x="358235" y="983322"/>
                    <a:pt x="360045" y="981703"/>
                    <a:pt x="363760" y="981513"/>
                  </a:cubicBezTo>
                  <a:cubicBezTo>
                    <a:pt x="376714" y="980941"/>
                    <a:pt x="383858" y="970559"/>
                    <a:pt x="392525" y="962939"/>
                  </a:cubicBezTo>
                  <a:cubicBezTo>
                    <a:pt x="393002" y="962463"/>
                    <a:pt x="392430" y="959319"/>
                    <a:pt x="391668" y="958938"/>
                  </a:cubicBezTo>
                  <a:cubicBezTo>
                    <a:pt x="389858" y="958176"/>
                    <a:pt x="387191" y="957319"/>
                    <a:pt x="385763" y="958176"/>
                  </a:cubicBezTo>
                  <a:cubicBezTo>
                    <a:pt x="379095" y="961986"/>
                    <a:pt x="372713" y="966368"/>
                    <a:pt x="366332" y="970559"/>
                  </a:cubicBezTo>
                  <a:cubicBezTo>
                    <a:pt x="364617" y="971702"/>
                    <a:pt x="362808" y="973226"/>
                    <a:pt x="360902" y="973702"/>
                  </a:cubicBezTo>
                  <a:cubicBezTo>
                    <a:pt x="353759" y="975226"/>
                    <a:pt x="352711" y="979893"/>
                    <a:pt x="351663" y="987037"/>
                  </a:cubicBezTo>
                  <a:cubicBezTo>
                    <a:pt x="350616" y="994371"/>
                    <a:pt x="346329" y="1001801"/>
                    <a:pt x="341948" y="1008087"/>
                  </a:cubicBezTo>
                  <a:cubicBezTo>
                    <a:pt x="324517" y="1033519"/>
                    <a:pt x="306324" y="1058379"/>
                    <a:pt x="288703" y="1083716"/>
                  </a:cubicBezTo>
                  <a:cubicBezTo>
                    <a:pt x="277083" y="1100480"/>
                    <a:pt x="265748" y="1117339"/>
                    <a:pt x="255080" y="1134675"/>
                  </a:cubicBezTo>
                  <a:cubicBezTo>
                    <a:pt x="249555" y="1143628"/>
                    <a:pt x="245936" y="1153820"/>
                    <a:pt x="241364" y="1163345"/>
                  </a:cubicBezTo>
                  <a:cubicBezTo>
                    <a:pt x="240792" y="1164488"/>
                    <a:pt x="239554" y="1165345"/>
                    <a:pt x="238697" y="1166393"/>
                  </a:cubicBezTo>
                  <a:cubicBezTo>
                    <a:pt x="238125" y="1165250"/>
                    <a:pt x="237554" y="1164202"/>
                    <a:pt x="236982" y="1163059"/>
                  </a:cubicBezTo>
                  <a:cubicBezTo>
                    <a:pt x="235649" y="1160011"/>
                    <a:pt x="234315" y="1157058"/>
                    <a:pt x="233172" y="1153915"/>
                  </a:cubicBezTo>
                  <a:cubicBezTo>
                    <a:pt x="231839" y="1150105"/>
                    <a:pt x="230219" y="1146295"/>
                    <a:pt x="229648" y="1142390"/>
                  </a:cubicBezTo>
                  <a:cubicBezTo>
                    <a:pt x="226981" y="1124483"/>
                    <a:pt x="225171" y="1106385"/>
                    <a:pt x="222028" y="1088574"/>
                  </a:cubicBezTo>
                  <a:cubicBezTo>
                    <a:pt x="217646" y="1063142"/>
                    <a:pt x="212884" y="1037710"/>
                    <a:pt x="207169" y="1012564"/>
                  </a:cubicBezTo>
                  <a:cubicBezTo>
                    <a:pt x="203645" y="997324"/>
                    <a:pt x="202216" y="981322"/>
                    <a:pt x="194691" y="967130"/>
                  </a:cubicBezTo>
                  <a:cubicBezTo>
                    <a:pt x="194405" y="966558"/>
                    <a:pt x="196406" y="963701"/>
                    <a:pt x="197834" y="963034"/>
                  </a:cubicBezTo>
                  <a:cubicBezTo>
                    <a:pt x="208979" y="958176"/>
                    <a:pt x="220218" y="953700"/>
                    <a:pt x="231458" y="949032"/>
                  </a:cubicBezTo>
                  <a:cubicBezTo>
                    <a:pt x="241173" y="944937"/>
                    <a:pt x="250889" y="940841"/>
                    <a:pt x="260509" y="936745"/>
                  </a:cubicBezTo>
                  <a:cubicBezTo>
                    <a:pt x="273749" y="931125"/>
                    <a:pt x="286893" y="925029"/>
                    <a:pt x="300324" y="919886"/>
                  </a:cubicBezTo>
                  <a:cubicBezTo>
                    <a:pt x="316421" y="913790"/>
                    <a:pt x="332518" y="907694"/>
                    <a:pt x="348996" y="903027"/>
                  </a:cubicBezTo>
                  <a:cubicBezTo>
                    <a:pt x="373285" y="896169"/>
                    <a:pt x="395859" y="884739"/>
                    <a:pt x="419100" y="875118"/>
                  </a:cubicBezTo>
                  <a:cubicBezTo>
                    <a:pt x="430244" y="870451"/>
                    <a:pt x="441293" y="865403"/>
                    <a:pt x="452438" y="860640"/>
                  </a:cubicBezTo>
                  <a:cubicBezTo>
                    <a:pt x="457676" y="858354"/>
                    <a:pt x="460629" y="860355"/>
                    <a:pt x="461391" y="866260"/>
                  </a:cubicBezTo>
                  <a:cubicBezTo>
                    <a:pt x="463296" y="880357"/>
                    <a:pt x="465677" y="894264"/>
                    <a:pt x="467201" y="908361"/>
                  </a:cubicBezTo>
                  <a:cubicBezTo>
                    <a:pt x="469106" y="925410"/>
                    <a:pt x="470535" y="942460"/>
                    <a:pt x="471678" y="959605"/>
                  </a:cubicBezTo>
                  <a:cubicBezTo>
                    <a:pt x="473012" y="980465"/>
                    <a:pt x="473297" y="1001420"/>
                    <a:pt x="474821" y="1022280"/>
                  </a:cubicBezTo>
                  <a:cubicBezTo>
                    <a:pt x="476250" y="1042758"/>
                    <a:pt x="478727" y="1063142"/>
                    <a:pt x="480632" y="1083621"/>
                  </a:cubicBezTo>
                  <a:cubicBezTo>
                    <a:pt x="481775" y="1095813"/>
                    <a:pt x="482346" y="1108005"/>
                    <a:pt x="483680" y="1120101"/>
                  </a:cubicBezTo>
                  <a:cubicBezTo>
                    <a:pt x="485299" y="1134960"/>
                    <a:pt x="487680" y="1149724"/>
                    <a:pt x="489395" y="1164488"/>
                  </a:cubicBezTo>
                  <a:cubicBezTo>
                    <a:pt x="490252" y="1171917"/>
                    <a:pt x="490442" y="1179442"/>
                    <a:pt x="490919" y="1186967"/>
                  </a:cubicBezTo>
                  <a:cubicBezTo>
                    <a:pt x="491871" y="1201159"/>
                    <a:pt x="492443" y="1215447"/>
                    <a:pt x="493967" y="1229544"/>
                  </a:cubicBezTo>
                  <a:cubicBezTo>
                    <a:pt x="496538" y="1252975"/>
                    <a:pt x="499586" y="1276312"/>
                    <a:pt x="502730" y="1299648"/>
                  </a:cubicBezTo>
                  <a:cubicBezTo>
                    <a:pt x="504920" y="1315840"/>
                    <a:pt x="507397" y="1331937"/>
                    <a:pt x="510159" y="1348035"/>
                  </a:cubicBezTo>
                  <a:cubicBezTo>
                    <a:pt x="512636" y="1362513"/>
                    <a:pt x="515779" y="1376991"/>
                    <a:pt x="518446" y="1391373"/>
                  </a:cubicBezTo>
                  <a:cubicBezTo>
                    <a:pt x="521589" y="1407947"/>
                    <a:pt x="524923" y="1424616"/>
                    <a:pt x="527685" y="1441284"/>
                  </a:cubicBezTo>
                  <a:cubicBezTo>
                    <a:pt x="528542" y="1446333"/>
                    <a:pt x="527304" y="1451762"/>
                    <a:pt x="527971" y="1456905"/>
                  </a:cubicBezTo>
                  <a:cubicBezTo>
                    <a:pt x="528447" y="1460811"/>
                    <a:pt x="530162" y="1464621"/>
                    <a:pt x="531876" y="1468240"/>
                  </a:cubicBezTo>
                  <a:cubicBezTo>
                    <a:pt x="532352" y="1469193"/>
                    <a:pt x="535781" y="1469764"/>
                    <a:pt x="536067" y="1469288"/>
                  </a:cubicBezTo>
                  <a:cubicBezTo>
                    <a:pt x="537591" y="1467002"/>
                    <a:pt x="539782" y="1464049"/>
                    <a:pt x="539401" y="1461668"/>
                  </a:cubicBezTo>
                  <a:cubicBezTo>
                    <a:pt x="537115" y="1447380"/>
                    <a:pt x="534162" y="1433188"/>
                    <a:pt x="531591" y="1418901"/>
                  </a:cubicBezTo>
                  <a:cubicBezTo>
                    <a:pt x="528352" y="1401565"/>
                    <a:pt x="525113" y="1384230"/>
                    <a:pt x="521970" y="1366894"/>
                  </a:cubicBezTo>
                  <a:cubicBezTo>
                    <a:pt x="518541" y="1348130"/>
                    <a:pt x="514922" y="1329366"/>
                    <a:pt x="511874" y="1310411"/>
                  </a:cubicBezTo>
                  <a:cubicBezTo>
                    <a:pt x="509969" y="1298600"/>
                    <a:pt x="508826" y="1286598"/>
                    <a:pt x="507206" y="1274692"/>
                  </a:cubicBezTo>
                  <a:cubicBezTo>
                    <a:pt x="505301" y="1260405"/>
                    <a:pt x="503111" y="1246117"/>
                    <a:pt x="501396" y="1231830"/>
                  </a:cubicBezTo>
                  <a:cubicBezTo>
                    <a:pt x="500444" y="1224114"/>
                    <a:pt x="500349" y="1216304"/>
                    <a:pt x="499777" y="1208589"/>
                  </a:cubicBezTo>
                  <a:cubicBezTo>
                    <a:pt x="498729" y="1193063"/>
                    <a:pt x="498253" y="1177537"/>
                    <a:pt x="496729" y="1162107"/>
                  </a:cubicBezTo>
                  <a:cubicBezTo>
                    <a:pt x="495395" y="1148010"/>
                    <a:pt x="492728" y="1134008"/>
                    <a:pt x="491014" y="1120006"/>
                  </a:cubicBezTo>
                  <a:cubicBezTo>
                    <a:pt x="490157" y="1112862"/>
                    <a:pt x="490157" y="1105528"/>
                    <a:pt x="489395" y="1098289"/>
                  </a:cubicBezTo>
                  <a:cubicBezTo>
                    <a:pt x="487490" y="1078858"/>
                    <a:pt x="485394" y="1059427"/>
                    <a:pt x="483584" y="1039996"/>
                  </a:cubicBezTo>
                  <a:cubicBezTo>
                    <a:pt x="483108" y="1034567"/>
                    <a:pt x="483680" y="1029042"/>
                    <a:pt x="483489" y="1023518"/>
                  </a:cubicBezTo>
                  <a:cubicBezTo>
                    <a:pt x="482537" y="1000372"/>
                    <a:pt x="481965" y="977131"/>
                    <a:pt x="480441" y="953985"/>
                  </a:cubicBezTo>
                  <a:cubicBezTo>
                    <a:pt x="479108" y="934269"/>
                    <a:pt x="476917" y="914552"/>
                    <a:pt x="474536" y="894930"/>
                  </a:cubicBezTo>
                  <a:cubicBezTo>
                    <a:pt x="473107" y="883405"/>
                    <a:pt x="470821" y="871975"/>
                    <a:pt x="468725" y="860450"/>
                  </a:cubicBezTo>
                  <a:cubicBezTo>
                    <a:pt x="467678" y="854449"/>
                    <a:pt x="471774" y="851401"/>
                    <a:pt x="475583" y="850734"/>
                  </a:cubicBezTo>
                  <a:cubicBezTo>
                    <a:pt x="485394" y="849020"/>
                    <a:pt x="483966" y="842924"/>
                    <a:pt x="481299" y="836733"/>
                  </a:cubicBezTo>
                  <a:cubicBezTo>
                    <a:pt x="477108" y="826731"/>
                    <a:pt x="472535" y="816921"/>
                    <a:pt x="467773" y="807110"/>
                  </a:cubicBezTo>
                  <a:cubicBezTo>
                    <a:pt x="460343" y="791870"/>
                    <a:pt x="451961" y="777011"/>
                    <a:pt x="445008" y="761485"/>
                  </a:cubicBezTo>
                  <a:cubicBezTo>
                    <a:pt x="438531" y="747007"/>
                    <a:pt x="432054" y="743959"/>
                    <a:pt x="418148" y="750055"/>
                  </a:cubicBezTo>
                  <a:cubicBezTo>
                    <a:pt x="415671" y="751103"/>
                    <a:pt x="410718" y="750341"/>
                    <a:pt x="409289" y="748531"/>
                  </a:cubicBezTo>
                  <a:cubicBezTo>
                    <a:pt x="407003" y="745483"/>
                    <a:pt x="405289" y="740340"/>
                    <a:pt x="406146" y="736815"/>
                  </a:cubicBezTo>
                  <a:cubicBezTo>
                    <a:pt x="406908" y="733577"/>
                    <a:pt x="411194" y="729481"/>
                    <a:pt x="414242" y="729100"/>
                  </a:cubicBezTo>
                  <a:cubicBezTo>
                    <a:pt x="422053" y="727957"/>
                    <a:pt x="430340" y="729862"/>
                    <a:pt x="438055" y="728433"/>
                  </a:cubicBezTo>
                  <a:cubicBezTo>
                    <a:pt x="447675" y="726624"/>
                    <a:pt x="457295" y="723576"/>
                    <a:pt x="466249" y="719575"/>
                  </a:cubicBezTo>
                  <a:cubicBezTo>
                    <a:pt x="487966" y="709764"/>
                    <a:pt x="509492" y="699477"/>
                    <a:pt x="530733" y="688524"/>
                  </a:cubicBezTo>
                  <a:cubicBezTo>
                    <a:pt x="545116" y="681189"/>
                    <a:pt x="555879" y="668807"/>
                    <a:pt x="566261" y="656329"/>
                  </a:cubicBezTo>
                  <a:cubicBezTo>
                    <a:pt x="567690" y="654615"/>
                    <a:pt x="569024" y="652805"/>
                    <a:pt x="570452" y="651186"/>
                  </a:cubicBezTo>
                  <a:cubicBezTo>
                    <a:pt x="582073" y="638041"/>
                    <a:pt x="594265" y="625373"/>
                    <a:pt x="605124" y="611562"/>
                  </a:cubicBezTo>
                  <a:cubicBezTo>
                    <a:pt x="612934" y="601751"/>
                    <a:pt x="619983" y="590988"/>
                    <a:pt x="625317" y="579558"/>
                  </a:cubicBezTo>
                  <a:cubicBezTo>
                    <a:pt x="629412" y="570699"/>
                    <a:pt x="631031" y="560317"/>
                    <a:pt x="632556" y="550411"/>
                  </a:cubicBezTo>
                  <a:cubicBezTo>
                    <a:pt x="635127" y="533361"/>
                    <a:pt x="637127" y="516216"/>
                    <a:pt x="638461" y="499071"/>
                  </a:cubicBezTo>
                  <a:cubicBezTo>
                    <a:pt x="639318" y="488403"/>
                    <a:pt x="638461" y="477450"/>
                    <a:pt x="638651" y="466686"/>
                  </a:cubicBezTo>
                  <a:cubicBezTo>
                    <a:pt x="638842" y="449922"/>
                    <a:pt x="640747" y="433635"/>
                    <a:pt x="647415" y="418109"/>
                  </a:cubicBezTo>
                  <a:cubicBezTo>
                    <a:pt x="654558" y="401535"/>
                    <a:pt x="649224" y="385057"/>
                    <a:pt x="647033" y="368293"/>
                  </a:cubicBezTo>
                  <a:cubicBezTo>
                    <a:pt x="645319" y="355434"/>
                    <a:pt x="645605" y="342195"/>
                    <a:pt x="646176" y="329145"/>
                  </a:cubicBezTo>
                  <a:cubicBezTo>
                    <a:pt x="646557" y="319716"/>
                    <a:pt x="649224" y="310381"/>
                    <a:pt x="650272" y="300951"/>
                  </a:cubicBezTo>
                  <a:cubicBezTo>
                    <a:pt x="651224" y="292284"/>
                    <a:pt x="652177" y="283330"/>
                    <a:pt x="651606" y="274662"/>
                  </a:cubicBezTo>
                  <a:cubicBezTo>
                    <a:pt x="650843" y="263232"/>
                    <a:pt x="648843" y="251898"/>
                    <a:pt x="646843" y="240563"/>
                  </a:cubicBezTo>
                  <a:cubicBezTo>
                    <a:pt x="643319" y="220751"/>
                    <a:pt x="636937" y="201891"/>
                    <a:pt x="630460" y="182937"/>
                  </a:cubicBezTo>
                  <a:cubicBezTo>
                    <a:pt x="627698" y="174840"/>
                    <a:pt x="628079" y="165506"/>
                    <a:pt x="626650" y="156838"/>
                  </a:cubicBezTo>
                  <a:cubicBezTo>
                    <a:pt x="625507" y="150266"/>
                    <a:pt x="624554" y="143408"/>
                    <a:pt x="622078" y="137312"/>
                  </a:cubicBezTo>
                  <a:cubicBezTo>
                    <a:pt x="618458" y="128073"/>
                    <a:pt x="613696" y="119310"/>
                    <a:pt x="609219" y="110547"/>
                  </a:cubicBezTo>
                  <a:cubicBezTo>
                    <a:pt x="601599" y="95497"/>
                    <a:pt x="587883" y="87401"/>
                    <a:pt x="574834" y="78733"/>
                  </a:cubicBezTo>
                  <a:cubicBezTo>
                    <a:pt x="560070" y="68922"/>
                    <a:pt x="544449" y="60350"/>
                    <a:pt x="532162" y="46920"/>
                  </a:cubicBezTo>
                  <a:cubicBezTo>
                    <a:pt x="522161" y="35966"/>
                    <a:pt x="513207" y="23869"/>
                    <a:pt x="502730" y="13582"/>
                  </a:cubicBezTo>
                  <a:cubicBezTo>
                    <a:pt x="491014" y="2057"/>
                    <a:pt x="477869" y="-4706"/>
                    <a:pt x="460915" y="3867"/>
                  </a:cubicBezTo>
                  <a:cubicBezTo>
                    <a:pt x="454438" y="7105"/>
                    <a:pt x="445866" y="5486"/>
                    <a:pt x="438912" y="7962"/>
                  </a:cubicBezTo>
                  <a:cubicBezTo>
                    <a:pt x="419386" y="15011"/>
                    <a:pt x="401765" y="25584"/>
                    <a:pt x="385477" y="39300"/>
                  </a:cubicBezTo>
                  <a:cubicBezTo>
                    <a:pt x="379286" y="44443"/>
                    <a:pt x="373285" y="52730"/>
                    <a:pt x="363665" y="50825"/>
                  </a:cubicBezTo>
                  <a:cubicBezTo>
                    <a:pt x="350520" y="48253"/>
                    <a:pt x="337566" y="44729"/>
                    <a:pt x="324517" y="41586"/>
                  </a:cubicBezTo>
                  <a:cubicBezTo>
                    <a:pt x="320707" y="40633"/>
                    <a:pt x="316992" y="39300"/>
                    <a:pt x="313182" y="38633"/>
                  </a:cubicBezTo>
                  <a:cubicBezTo>
                    <a:pt x="302038" y="36728"/>
                    <a:pt x="290989" y="34728"/>
                    <a:pt x="279750" y="33489"/>
                  </a:cubicBezTo>
                  <a:cubicBezTo>
                    <a:pt x="267176" y="32061"/>
                    <a:pt x="250317" y="33394"/>
                    <a:pt x="242126" y="46824"/>
                  </a:cubicBezTo>
                  <a:cubicBezTo>
                    <a:pt x="236982" y="55302"/>
                    <a:pt x="228124" y="61969"/>
                    <a:pt x="219742" y="67494"/>
                  </a:cubicBezTo>
                  <a:cubicBezTo>
                    <a:pt x="204692" y="77400"/>
                    <a:pt x="189262" y="87306"/>
                    <a:pt x="172974" y="94545"/>
                  </a:cubicBezTo>
                  <a:cubicBezTo>
                    <a:pt x="157353" y="101403"/>
                    <a:pt x="145161" y="111975"/>
                    <a:pt x="136398" y="126168"/>
                  </a:cubicBezTo>
                  <a:cubicBezTo>
                    <a:pt x="129826" y="136740"/>
                    <a:pt x="126778" y="149694"/>
                    <a:pt x="121539" y="161220"/>
                  </a:cubicBezTo>
                  <a:cubicBezTo>
                    <a:pt x="110109" y="186651"/>
                    <a:pt x="106871" y="214464"/>
                    <a:pt x="99346" y="240944"/>
                  </a:cubicBezTo>
                  <a:cubicBezTo>
                    <a:pt x="96965" y="249612"/>
                    <a:pt x="93059" y="257708"/>
                    <a:pt x="90297" y="266280"/>
                  </a:cubicBezTo>
                  <a:cubicBezTo>
                    <a:pt x="89630" y="268376"/>
                    <a:pt x="90583" y="271138"/>
                    <a:pt x="90774" y="273615"/>
                  </a:cubicBezTo>
                  <a:cubicBezTo>
                    <a:pt x="92678" y="272567"/>
                    <a:pt x="94869" y="271900"/>
                    <a:pt x="96393" y="270471"/>
                  </a:cubicBezTo>
                  <a:cubicBezTo>
                    <a:pt x="104108" y="263137"/>
                    <a:pt x="111538" y="255517"/>
                    <a:pt x="119444" y="248278"/>
                  </a:cubicBezTo>
                  <a:cubicBezTo>
                    <a:pt x="121158" y="246754"/>
                    <a:pt x="124111" y="246754"/>
                    <a:pt x="126492" y="246087"/>
                  </a:cubicBezTo>
                  <a:cubicBezTo>
                    <a:pt x="125921" y="248088"/>
                    <a:pt x="125444" y="250088"/>
                    <a:pt x="124683" y="251993"/>
                  </a:cubicBezTo>
                  <a:cubicBezTo>
                    <a:pt x="117824" y="268281"/>
                    <a:pt x="110585" y="284378"/>
                    <a:pt x="104108" y="300856"/>
                  </a:cubicBezTo>
                  <a:cubicBezTo>
                    <a:pt x="98108" y="316287"/>
                    <a:pt x="93250" y="332098"/>
                    <a:pt x="87344" y="347529"/>
                  </a:cubicBezTo>
                  <a:cubicBezTo>
                    <a:pt x="86011" y="350958"/>
                    <a:pt x="82487" y="354101"/>
                    <a:pt x="79153" y="356006"/>
                  </a:cubicBezTo>
                  <a:cubicBezTo>
                    <a:pt x="75438" y="358197"/>
                    <a:pt x="73152" y="360864"/>
                    <a:pt x="74581" y="364769"/>
                  </a:cubicBezTo>
                  <a:cubicBezTo>
                    <a:pt x="78486" y="375151"/>
                    <a:pt x="73438" y="384200"/>
                    <a:pt x="71342" y="393725"/>
                  </a:cubicBezTo>
                  <a:cubicBezTo>
                    <a:pt x="71057" y="395154"/>
                    <a:pt x="70009" y="396487"/>
                    <a:pt x="70199" y="397821"/>
                  </a:cubicBezTo>
                  <a:cubicBezTo>
                    <a:pt x="72962" y="418109"/>
                    <a:pt x="65151" y="436683"/>
                    <a:pt x="61341" y="455923"/>
                  </a:cubicBezTo>
                  <a:cubicBezTo>
                    <a:pt x="59436" y="465258"/>
                    <a:pt x="58293" y="474687"/>
                    <a:pt x="56864" y="484022"/>
                  </a:cubicBezTo>
                  <a:cubicBezTo>
                    <a:pt x="52864" y="508882"/>
                    <a:pt x="52007" y="533933"/>
                    <a:pt x="52197" y="559174"/>
                  </a:cubicBezTo>
                  <a:cubicBezTo>
                    <a:pt x="52197" y="560698"/>
                    <a:pt x="48673" y="563556"/>
                    <a:pt x="46768" y="563651"/>
                  </a:cubicBezTo>
                  <a:cubicBezTo>
                    <a:pt x="35909" y="564127"/>
                    <a:pt x="25146" y="563841"/>
                    <a:pt x="14288" y="563841"/>
                  </a:cubicBezTo>
                  <a:cubicBezTo>
                    <a:pt x="12573" y="563841"/>
                    <a:pt x="10668" y="563365"/>
                    <a:pt x="9144" y="563937"/>
                  </a:cubicBezTo>
                  <a:cubicBezTo>
                    <a:pt x="6191" y="564984"/>
                    <a:pt x="3524" y="566699"/>
                    <a:pt x="762" y="568128"/>
                  </a:cubicBezTo>
                  <a:close/>
                  <a:moveTo>
                    <a:pt x="84392" y="369627"/>
                  </a:moveTo>
                  <a:cubicBezTo>
                    <a:pt x="84106" y="368769"/>
                    <a:pt x="84963" y="366864"/>
                    <a:pt x="85630" y="366579"/>
                  </a:cubicBezTo>
                  <a:cubicBezTo>
                    <a:pt x="87630" y="365912"/>
                    <a:pt x="89821" y="365721"/>
                    <a:pt x="91916" y="365721"/>
                  </a:cubicBezTo>
                  <a:cubicBezTo>
                    <a:pt x="92297" y="365721"/>
                    <a:pt x="93345" y="368007"/>
                    <a:pt x="92964" y="368579"/>
                  </a:cubicBezTo>
                  <a:cubicBezTo>
                    <a:pt x="89345" y="374294"/>
                    <a:pt x="93631" y="373532"/>
                    <a:pt x="96584" y="373151"/>
                  </a:cubicBezTo>
                  <a:cubicBezTo>
                    <a:pt x="101441" y="372579"/>
                    <a:pt x="106204" y="371341"/>
                    <a:pt x="111062" y="370770"/>
                  </a:cubicBezTo>
                  <a:cubicBezTo>
                    <a:pt x="113538" y="370484"/>
                    <a:pt x="116110" y="370770"/>
                    <a:pt x="118491" y="371341"/>
                  </a:cubicBezTo>
                  <a:cubicBezTo>
                    <a:pt x="120015" y="371722"/>
                    <a:pt x="121253" y="373056"/>
                    <a:pt x="122587" y="373913"/>
                  </a:cubicBezTo>
                  <a:cubicBezTo>
                    <a:pt x="120872" y="375151"/>
                    <a:pt x="119349" y="377056"/>
                    <a:pt x="117539" y="377628"/>
                  </a:cubicBezTo>
                  <a:cubicBezTo>
                    <a:pt x="114681" y="378580"/>
                    <a:pt x="111633" y="378771"/>
                    <a:pt x="107156" y="379342"/>
                  </a:cubicBezTo>
                  <a:cubicBezTo>
                    <a:pt x="97727" y="383247"/>
                    <a:pt x="87344" y="378771"/>
                    <a:pt x="84487" y="369436"/>
                  </a:cubicBezTo>
                  <a:close/>
                  <a:moveTo>
                    <a:pt x="86678" y="398106"/>
                  </a:moveTo>
                  <a:cubicBezTo>
                    <a:pt x="84582" y="397059"/>
                    <a:pt x="83153" y="394296"/>
                    <a:pt x="81439" y="392391"/>
                  </a:cubicBezTo>
                  <a:cubicBezTo>
                    <a:pt x="84392" y="389724"/>
                    <a:pt x="86583" y="384771"/>
                    <a:pt x="91535" y="388105"/>
                  </a:cubicBezTo>
                  <a:cubicBezTo>
                    <a:pt x="95726" y="390867"/>
                    <a:pt x="99441" y="394201"/>
                    <a:pt x="104108" y="398011"/>
                  </a:cubicBezTo>
                  <a:cubicBezTo>
                    <a:pt x="105823" y="399821"/>
                    <a:pt x="107633" y="401535"/>
                    <a:pt x="109157" y="403536"/>
                  </a:cubicBezTo>
                  <a:cubicBezTo>
                    <a:pt x="109633" y="404107"/>
                    <a:pt x="109538" y="405631"/>
                    <a:pt x="109157" y="406488"/>
                  </a:cubicBezTo>
                  <a:cubicBezTo>
                    <a:pt x="108966" y="406965"/>
                    <a:pt x="107442" y="407155"/>
                    <a:pt x="106775" y="406869"/>
                  </a:cubicBezTo>
                  <a:cubicBezTo>
                    <a:pt x="100013" y="404107"/>
                    <a:pt x="93250" y="401440"/>
                    <a:pt x="86678" y="398106"/>
                  </a:cubicBezTo>
                  <a:close/>
                  <a:moveTo>
                    <a:pt x="102966" y="256279"/>
                  </a:moveTo>
                  <a:cubicBezTo>
                    <a:pt x="102775" y="254755"/>
                    <a:pt x="102108" y="253136"/>
                    <a:pt x="102489" y="251898"/>
                  </a:cubicBezTo>
                  <a:cubicBezTo>
                    <a:pt x="103537" y="248278"/>
                    <a:pt x="105251" y="244849"/>
                    <a:pt x="106204" y="241230"/>
                  </a:cubicBezTo>
                  <a:cubicBezTo>
                    <a:pt x="109919" y="226371"/>
                    <a:pt x="112776" y="211226"/>
                    <a:pt x="117158" y="196653"/>
                  </a:cubicBezTo>
                  <a:cubicBezTo>
                    <a:pt x="122206" y="180174"/>
                    <a:pt x="128397" y="164077"/>
                    <a:pt x="134398" y="147885"/>
                  </a:cubicBezTo>
                  <a:cubicBezTo>
                    <a:pt x="136779" y="141312"/>
                    <a:pt x="138589" y="133692"/>
                    <a:pt x="142875" y="128549"/>
                  </a:cubicBezTo>
                  <a:cubicBezTo>
                    <a:pt x="152019" y="117500"/>
                    <a:pt x="161544" y="106451"/>
                    <a:pt x="175546" y="101593"/>
                  </a:cubicBezTo>
                  <a:cubicBezTo>
                    <a:pt x="178975" y="100355"/>
                    <a:pt x="182404" y="99021"/>
                    <a:pt x="185642" y="97212"/>
                  </a:cubicBezTo>
                  <a:cubicBezTo>
                    <a:pt x="196882" y="90830"/>
                    <a:pt x="208502" y="84924"/>
                    <a:pt x="219075" y="77400"/>
                  </a:cubicBezTo>
                  <a:cubicBezTo>
                    <a:pt x="229172" y="70161"/>
                    <a:pt x="238983" y="61874"/>
                    <a:pt x="247364" y="52444"/>
                  </a:cubicBezTo>
                  <a:cubicBezTo>
                    <a:pt x="254318" y="44729"/>
                    <a:pt x="261080" y="39395"/>
                    <a:pt x="271463" y="40633"/>
                  </a:cubicBezTo>
                  <a:cubicBezTo>
                    <a:pt x="276225" y="41205"/>
                    <a:pt x="281083" y="41109"/>
                    <a:pt x="285560" y="42252"/>
                  </a:cubicBezTo>
                  <a:cubicBezTo>
                    <a:pt x="301276" y="46443"/>
                    <a:pt x="318040" y="45300"/>
                    <a:pt x="334423" y="52920"/>
                  </a:cubicBezTo>
                  <a:cubicBezTo>
                    <a:pt x="345472" y="55492"/>
                    <a:pt x="356521" y="57969"/>
                    <a:pt x="367570" y="60636"/>
                  </a:cubicBezTo>
                  <a:cubicBezTo>
                    <a:pt x="372237" y="61779"/>
                    <a:pt x="376619" y="63969"/>
                    <a:pt x="381286" y="65017"/>
                  </a:cubicBezTo>
                  <a:cubicBezTo>
                    <a:pt x="382429" y="65303"/>
                    <a:pt x="384715" y="63398"/>
                    <a:pt x="385191" y="61969"/>
                  </a:cubicBezTo>
                  <a:cubicBezTo>
                    <a:pt x="385572" y="60921"/>
                    <a:pt x="384334" y="58635"/>
                    <a:pt x="383191" y="57683"/>
                  </a:cubicBezTo>
                  <a:cubicBezTo>
                    <a:pt x="381858" y="56540"/>
                    <a:pt x="379952" y="56159"/>
                    <a:pt x="378238" y="55397"/>
                  </a:cubicBezTo>
                  <a:cubicBezTo>
                    <a:pt x="379857" y="54159"/>
                    <a:pt x="381381" y="52825"/>
                    <a:pt x="383000" y="51587"/>
                  </a:cubicBezTo>
                  <a:cubicBezTo>
                    <a:pt x="384143" y="50825"/>
                    <a:pt x="385382" y="50158"/>
                    <a:pt x="386525" y="49396"/>
                  </a:cubicBezTo>
                  <a:cubicBezTo>
                    <a:pt x="402050" y="39395"/>
                    <a:pt x="417291" y="29108"/>
                    <a:pt x="433102" y="19678"/>
                  </a:cubicBezTo>
                  <a:cubicBezTo>
                    <a:pt x="438150" y="16725"/>
                    <a:pt x="444341" y="15582"/>
                    <a:pt x="450152" y="14535"/>
                  </a:cubicBezTo>
                  <a:cubicBezTo>
                    <a:pt x="455676" y="13487"/>
                    <a:pt x="461486" y="14344"/>
                    <a:pt x="466916" y="13201"/>
                  </a:cubicBezTo>
                  <a:cubicBezTo>
                    <a:pt x="478822" y="10725"/>
                    <a:pt x="489871" y="10248"/>
                    <a:pt x="498158" y="21774"/>
                  </a:cubicBezTo>
                  <a:cubicBezTo>
                    <a:pt x="501587" y="26536"/>
                    <a:pt x="505683" y="30918"/>
                    <a:pt x="509588" y="35299"/>
                  </a:cubicBezTo>
                  <a:cubicBezTo>
                    <a:pt x="526828" y="55111"/>
                    <a:pt x="546735" y="71304"/>
                    <a:pt x="568738" y="85115"/>
                  </a:cubicBezTo>
                  <a:cubicBezTo>
                    <a:pt x="579977" y="92163"/>
                    <a:pt x="591026" y="100831"/>
                    <a:pt x="599313" y="111309"/>
                  </a:cubicBezTo>
                  <a:cubicBezTo>
                    <a:pt x="607219" y="121119"/>
                    <a:pt x="611600" y="133978"/>
                    <a:pt x="617125" y="145789"/>
                  </a:cubicBezTo>
                  <a:cubicBezTo>
                    <a:pt x="618554" y="148932"/>
                    <a:pt x="618840" y="153028"/>
                    <a:pt x="618649" y="156648"/>
                  </a:cubicBezTo>
                  <a:cubicBezTo>
                    <a:pt x="618077" y="168363"/>
                    <a:pt x="620459" y="179603"/>
                    <a:pt x="624364" y="190461"/>
                  </a:cubicBezTo>
                  <a:cubicBezTo>
                    <a:pt x="636080" y="223037"/>
                    <a:pt x="643985" y="256374"/>
                    <a:pt x="642271" y="291522"/>
                  </a:cubicBezTo>
                  <a:cubicBezTo>
                    <a:pt x="641795" y="301142"/>
                    <a:pt x="641318" y="310953"/>
                    <a:pt x="639128" y="320192"/>
                  </a:cubicBezTo>
                  <a:cubicBezTo>
                    <a:pt x="634365" y="340766"/>
                    <a:pt x="636080" y="360864"/>
                    <a:pt x="640080" y="381247"/>
                  </a:cubicBezTo>
                  <a:cubicBezTo>
                    <a:pt x="641699" y="389724"/>
                    <a:pt x="643319" y="399630"/>
                    <a:pt x="640747" y="407441"/>
                  </a:cubicBezTo>
                  <a:cubicBezTo>
                    <a:pt x="634842" y="425348"/>
                    <a:pt x="631031" y="443350"/>
                    <a:pt x="630460" y="462305"/>
                  </a:cubicBezTo>
                  <a:cubicBezTo>
                    <a:pt x="629984" y="479831"/>
                    <a:pt x="630079" y="497357"/>
                    <a:pt x="628841" y="514788"/>
                  </a:cubicBezTo>
                  <a:cubicBezTo>
                    <a:pt x="627698" y="529932"/>
                    <a:pt x="625317" y="544982"/>
                    <a:pt x="622935" y="559936"/>
                  </a:cubicBezTo>
                  <a:cubicBezTo>
                    <a:pt x="621982" y="565746"/>
                    <a:pt x="620554" y="571938"/>
                    <a:pt x="617506" y="576795"/>
                  </a:cubicBezTo>
                  <a:cubicBezTo>
                    <a:pt x="607790" y="592702"/>
                    <a:pt x="598265" y="608799"/>
                    <a:pt x="584930" y="621944"/>
                  </a:cubicBezTo>
                  <a:cubicBezTo>
                    <a:pt x="576358" y="630516"/>
                    <a:pt x="567595" y="639279"/>
                    <a:pt x="560451" y="649090"/>
                  </a:cubicBezTo>
                  <a:cubicBezTo>
                    <a:pt x="544449" y="671188"/>
                    <a:pt x="522923" y="684809"/>
                    <a:pt x="499110" y="695286"/>
                  </a:cubicBezTo>
                  <a:cubicBezTo>
                    <a:pt x="488823" y="699858"/>
                    <a:pt x="479108" y="705669"/>
                    <a:pt x="468821" y="710241"/>
                  </a:cubicBezTo>
                  <a:cubicBezTo>
                    <a:pt x="457486" y="715289"/>
                    <a:pt x="446532" y="722147"/>
                    <a:pt x="433388" y="721480"/>
                  </a:cubicBezTo>
                  <a:cubicBezTo>
                    <a:pt x="426149" y="721099"/>
                    <a:pt x="418910" y="720813"/>
                    <a:pt x="411766" y="721575"/>
                  </a:cubicBezTo>
                  <a:cubicBezTo>
                    <a:pt x="403670" y="722528"/>
                    <a:pt x="399193" y="718242"/>
                    <a:pt x="395764" y="711669"/>
                  </a:cubicBezTo>
                  <a:cubicBezTo>
                    <a:pt x="395192" y="710622"/>
                    <a:pt x="394811" y="709479"/>
                    <a:pt x="394145" y="708526"/>
                  </a:cubicBezTo>
                  <a:cubicBezTo>
                    <a:pt x="383762" y="691191"/>
                    <a:pt x="372333" y="674427"/>
                    <a:pt x="363188" y="656424"/>
                  </a:cubicBezTo>
                  <a:cubicBezTo>
                    <a:pt x="355473" y="641184"/>
                    <a:pt x="350044" y="624611"/>
                    <a:pt x="344234" y="608418"/>
                  </a:cubicBezTo>
                  <a:cubicBezTo>
                    <a:pt x="343376" y="605942"/>
                    <a:pt x="344900" y="601656"/>
                    <a:pt x="346615" y="599179"/>
                  </a:cubicBezTo>
                  <a:cubicBezTo>
                    <a:pt x="351473" y="592416"/>
                    <a:pt x="357378" y="586416"/>
                    <a:pt x="362045" y="579558"/>
                  </a:cubicBezTo>
                  <a:cubicBezTo>
                    <a:pt x="372047" y="564984"/>
                    <a:pt x="379667" y="549173"/>
                    <a:pt x="378905" y="530790"/>
                  </a:cubicBezTo>
                  <a:cubicBezTo>
                    <a:pt x="378524" y="521646"/>
                    <a:pt x="377000" y="512311"/>
                    <a:pt x="374523" y="503453"/>
                  </a:cubicBezTo>
                  <a:cubicBezTo>
                    <a:pt x="369856" y="486784"/>
                    <a:pt x="362141" y="470592"/>
                    <a:pt x="346710" y="463257"/>
                  </a:cubicBezTo>
                  <a:cubicBezTo>
                    <a:pt x="335852" y="458114"/>
                    <a:pt x="333947" y="451065"/>
                    <a:pt x="333280" y="441064"/>
                  </a:cubicBezTo>
                  <a:cubicBezTo>
                    <a:pt x="332804" y="433539"/>
                    <a:pt x="332899" y="426015"/>
                    <a:pt x="331661" y="418680"/>
                  </a:cubicBezTo>
                  <a:cubicBezTo>
                    <a:pt x="329184" y="404679"/>
                    <a:pt x="326041" y="390867"/>
                    <a:pt x="322993" y="377056"/>
                  </a:cubicBezTo>
                  <a:cubicBezTo>
                    <a:pt x="318230" y="356006"/>
                    <a:pt x="314135" y="334765"/>
                    <a:pt x="308134" y="314191"/>
                  </a:cubicBezTo>
                  <a:cubicBezTo>
                    <a:pt x="301752" y="292188"/>
                    <a:pt x="293656" y="270662"/>
                    <a:pt x="285750" y="249231"/>
                  </a:cubicBezTo>
                  <a:cubicBezTo>
                    <a:pt x="283559" y="243325"/>
                    <a:pt x="286226" y="241992"/>
                    <a:pt x="290132" y="240944"/>
                  </a:cubicBezTo>
                  <a:cubicBezTo>
                    <a:pt x="293751" y="239991"/>
                    <a:pt x="297847" y="240468"/>
                    <a:pt x="301276" y="239039"/>
                  </a:cubicBezTo>
                  <a:cubicBezTo>
                    <a:pt x="303562" y="238086"/>
                    <a:pt x="304991" y="234848"/>
                    <a:pt x="306800" y="232657"/>
                  </a:cubicBezTo>
                  <a:cubicBezTo>
                    <a:pt x="304324" y="231990"/>
                    <a:pt x="301847" y="230562"/>
                    <a:pt x="299466" y="230847"/>
                  </a:cubicBezTo>
                  <a:cubicBezTo>
                    <a:pt x="290894" y="231800"/>
                    <a:pt x="282226" y="234562"/>
                    <a:pt x="273653" y="234372"/>
                  </a:cubicBezTo>
                  <a:cubicBezTo>
                    <a:pt x="261652" y="233991"/>
                    <a:pt x="249841" y="230657"/>
                    <a:pt x="237839" y="230276"/>
                  </a:cubicBezTo>
                  <a:cubicBezTo>
                    <a:pt x="227267" y="229990"/>
                    <a:pt x="217456" y="228180"/>
                    <a:pt x="207550" y="224561"/>
                  </a:cubicBezTo>
                  <a:cubicBezTo>
                    <a:pt x="193834" y="219513"/>
                    <a:pt x="180213" y="213131"/>
                    <a:pt x="164973" y="217703"/>
                  </a:cubicBezTo>
                  <a:cubicBezTo>
                    <a:pt x="163544" y="218179"/>
                    <a:pt x="162116" y="218370"/>
                    <a:pt x="160687" y="218655"/>
                  </a:cubicBezTo>
                  <a:cubicBezTo>
                    <a:pt x="161258" y="216846"/>
                    <a:pt x="161639" y="214941"/>
                    <a:pt x="162592" y="213417"/>
                  </a:cubicBezTo>
                  <a:cubicBezTo>
                    <a:pt x="164687" y="209892"/>
                    <a:pt x="167164" y="206654"/>
                    <a:pt x="169259" y="203130"/>
                  </a:cubicBezTo>
                  <a:cubicBezTo>
                    <a:pt x="169926" y="201987"/>
                    <a:pt x="170307" y="199510"/>
                    <a:pt x="169736" y="199034"/>
                  </a:cubicBezTo>
                  <a:cubicBezTo>
                    <a:pt x="168688" y="198177"/>
                    <a:pt x="166402" y="197510"/>
                    <a:pt x="165450" y="198177"/>
                  </a:cubicBezTo>
                  <a:cubicBezTo>
                    <a:pt x="162306" y="200367"/>
                    <a:pt x="158782" y="202558"/>
                    <a:pt x="156686" y="205797"/>
                  </a:cubicBezTo>
                  <a:cubicBezTo>
                    <a:pt x="147924" y="218941"/>
                    <a:pt x="138684" y="231228"/>
                    <a:pt x="123063" y="235991"/>
                  </a:cubicBezTo>
                  <a:cubicBezTo>
                    <a:pt x="122016" y="236277"/>
                    <a:pt x="120777" y="236848"/>
                    <a:pt x="120015" y="237610"/>
                  </a:cubicBezTo>
                  <a:cubicBezTo>
                    <a:pt x="115253" y="242944"/>
                    <a:pt x="110585" y="248278"/>
                    <a:pt x="105823" y="253612"/>
                  </a:cubicBezTo>
                  <a:cubicBezTo>
                    <a:pt x="104870" y="254660"/>
                    <a:pt x="103632" y="255327"/>
                    <a:pt x="102489" y="256184"/>
                  </a:cubicBezTo>
                  <a:close/>
                  <a:moveTo>
                    <a:pt x="115919" y="387248"/>
                  </a:moveTo>
                  <a:cubicBezTo>
                    <a:pt x="114300" y="386486"/>
                    <a:pt x="112586" y="385819"/>
                    <a:pt x="110871" y="385057"/>
                  </a:cubicBezTo>
                  <a:cubicBezTo>
                    <a:pt x="112586" y="384200"/>
                    <a:pt x="114586" y="382390"/>
                    <a:pt x="116110" y="382771"/>
                  </a:cubicBezTo>
                  <a:cubicBezTo>
                    <a:pt x="124968" y="384962"/>
                    <a:pt x="133636" y="387724"/>
                    <a:pt x="142399" y="390391"/>
                  </a:cubicBezTo>
                  <a:cubicBezTo>
                    <a:pt x="142780" y="390486"/>
                    <a:pt x="143256" y="392010"/>
                    <a:pt x="143066" y="392201"/>
                  </a:cubicBezTo>
                  <a:cubicBezTo>
                    <a:pt x="142494" y="392772"/>
                    <a:pt x="141637" y="393344"/>
                    <a:pt x="140875" y="393344"/>
                  </a:cubicBezTo>
                  <a:cubicBezTo>
                    <a:pt x="136493" y="393439"/>
                    <a:pt x="132112" y="393344"/>
                    <a:pt x="126873" y="392582"/>
                  </a:cubicBezTo>
                  <a:cubicBezTo>
                    <a:pt x="123158" y="390772"/>
                    <a:pt x="119539" y="388962"/>
                    <a:pt x="115824" y="387248"/>
                  </a:cubicBezTo>
                  <a:close/>
                  <a:moveTo>
                    <a:pt x="122016" y="407155"/>
                  </a:moveTo>
                  <a:cubicBezTo>
                    <a:pt x="121158" y="406965"/>
                    <a:pt x="120587" y="405536"/>
                    <a:pt x="119920" y="404679"/>
                  </a:cubicBezTo>
                  <a:cubicBezTo>
                    <a:pt x="120872" y="404012"/>
                    <a:pt x="121825" y="402774"/>
                    <a:pt x="122777" y="402774"/>
                  </a:cubicBezTo>
                  <a:cubicBezTo>
                    <a:pt x="127540" y="402774"/>
                    <a:pt x="132398" y="403059"/>
                    <a:pt x="137255" y="403345"/>
                  </a:cubicBezTo>
                  <a:cubicBezTo>
                    <a:pt x="144209" y="403631"/>
                    <a:pt x="151924" y="409060"/>
                    <a:pt x="157353" y="399726"/>
                  </a:cubicBezTo>
                  <a:cubicBezTo>
                    <a:pt x="157734" y="399059"/>
                    <a:pt x="159068" y="398583"/>
                    <a:pt x="159734" y="398678"/>
                  </a:cubicBezTo>
                  <a:cubicBezTo>
                    <a:pt x="161163" y="398964"/>
                    <a:pt x="162878" y="399345"/>
                    <a:pt x="163735" y="400392"/>
                  </a:cubicBezTo>
                  <a:cubicBezTo>
                    <a:pt x="164402" y="401154"/>
                    <a:pt x="164402" y="403345"/>
                    <a:pt x="163830" y="404202"/>
                  </a:cubicBezTo>
                  <a:cubicBezTo>
                    <a:pt x="163163" y="405155"/>
                    <a:pt x="161544" y="405250"/>
                    <a:pt x="158782" y="405726"/>
                  </a:cubicBezTo>
                  <a:cubicBezTo>
                    <a:pt x="157163" y="405917"/>
                    <a:pt x="154591" y="405441"/>
                    <a:pt x="154019" y="406393"/>
                  </a:cubicBezTo>
                  <a:cubicBezTo>
                    <a:pt x="150019" y="412108"/>
                    <a:pt x="145542" y="413156"/>
                    <a:pt x="139160" y="410584"/>
                  </a:cubicBezTo>
                  <a:cubicBezTo>
                    <a:pt x="133826" y="408489"/>
                    <a:pt x="127730" y="408393"/>
                    <a:pt x="122111" y="407155"/>
                  </a:cubicBezTo>
                  <a:close/>
                  <a:moveTo>
                    <a:pt x="129254" y="376389"/>
                  </a:moveTo>
                  <a:cubicBezTo>
                    <a:pt x="128492" y="376008"/>
                    <a:pt x="127730" y="375627"/>
                    <a:pt x="127064" y="375151"/>
                  </a:cubicBezTo>
                  <a:cubicBezTo>
                    <a:pt x="128111" y="374484"/>
                    <a:pt x="129159" y="373341"/>
                    <a:pt x="130112" y="373341"/>
                  </a:cubicBezTo>
                  <a:cubicBezTo>
                    <a:pt x="134588" y="373627"/>
                    <a:pt x="139065" y="374103"/>
                    <a:pt x="143447" y="374865"/>
                  </a:cubicBezTo>
                  <a:cubicBezTo>
                    <a:pt x="145637" y="375246"/>
                    <a:pt x="147828" y="376294"/>
                    <a:pt x="149638" y="377628"/>
                  </a:cubicBezTo>
                  <a:cubicBezTo>
                    <a:pt x="150781" y="378485"/>
                    <a:pt x="151352" y="380390"/>
                    <a:pt x="152114" y="381723"/>
                  </a:cubicBezTo>
                  <a:cubicBezTo>
                    <a:pt x="150686" y="382485"/>
                    <a:pt x="148971" y="384105"/>
                    <a:pt x="147924" y="383819"/>
                  </a:cubicBezTo>
                  <a:cubicBezTo>
                    <a:pt x="141923" y="381819"/>
                    <a:pt x="136017" y="379342"/>
                    <a:pt x="129350" y="376294"/>
                  </a:cubicBezTo>
                  <a:close/>
                  <a:moveTo>
                    <a:pt x="164306" y="388391"/>
                  </a:moveTo>
                  <a:cubicBezTo>
                    <a:pt x="161925" y="387724"/>
                    <a:pt x="160306" y="383819"/>
                    <a:pt x="158306" y="381438"/>
                  </a:cubicBezTo>
                  <a:cubicBezTo>
                    <a:pt x="160973" y="381247"/>
                    <a:pt x="163735" y="381057"/>
                    <a:pt x="166402" y="381057"/>
                  </a:cubicBezTo>
                  <a:cubicBezTo>
                    <a:pt x="167545" y="381057"/>
                    <a:pt x="168688" y="381533"/>
                    <a:pt x="170498" y="382581"/>
                  </a:cubicBezTo>
                  <a:cubicBezTo>
                    <a:pt x="173927" y="383057"/>
                    <a:pt x="177451" y="383438"/>
                    <a:pt x="180880" y="384200"/>
                  </a:cubicBezTo>
                  <a:cubicBezTo>
                    <a:pt x="182213" y="384486"/>
                    <a:pt x="183356" y="386010"/>
                    <a:pt x="184500" y="387057"/>
                  </a:cubicBezTo>
                  <a:cubicBezTo>
                    <a:pt x="183356" y="388105"/>
                    <a:pt x="182213" y="390105"/>
                    <a:pt x="181166" y="390105"/>
                  </a:cubicBezTo>
                  <a:cubicBezTo>
                    <a:pt x="175451" y="389915"/>
                    <a:pt x="169641" y="389915"/>
                    <a:pt x="164211" y="388391"/>
                  </a:cubicBezTo>
                  <a:close/>
                  <a:moveTo>
                    <a:pt x="164687" y="1077239"/>
                  </a:moveTo>
                  <a:cubicBezTo>
                    <a:pt x="165354" y="1073905"/>
                    <a:pt x="165259" y="1068476"/>
                    <a:pt x="166974" y="1067714"/>
                  </a:cubicBezTo>
                  <a:cubicBezTo>
                    <a:pt x="171545" y="1065714"/>
                    <a:pt x="176975" y="1064952"/>
                    <a:pt x="182023" y="1065142"/>
                  </a:cubicBezTo>
                  <a:cubicBezTo>
                    <a:pt x="185928" y="1065333"/>
                    <a:pt x="187738" y="1074953"/>
                    <a:pt x="184785" y="1077810"/>
                  </a:cubicBezTo>
                  <a:cubicBezTo>
                    <a:pt x="182975" y="1079525"/>
                    <a:pt x="167926" y="1079715"/>
                    <a:pt x="164687" y="1077239"/>
                  </a:cubicBezTo>
                  <a:close/>
                  <a:moveTo>
                    <a:pt x="168688" y="1059903"/>
                  </a:moveTo>
                  <a:cubicBezTo>
                    <a:pt x="168116" y="1058665"/>
                    <a:pt x="166783" y="1057236"/>
                    <a:pt x="166974" y="1056093"/>
                  </a:cubicBezTo>
                  <a:cubicBezTo>
                    <a:pt x="168212" y="1048950"/>
                    <a:pt x="169831" y="1041996"/>
                    <a:pt x="172022" y="1034186"/>
                  </a:cubicBezTo>
                  <a:cubicBezTo>
                    <a:pt x="174975" y="1034662"/>
                    <a:pt x="178784" y="1034281"/>
                    <a:pt x="180785" y="1036091"/>
                  </a:cubicBezTo>
                  <a:cubicBezTo>
                    <a:pt x="182975" y="1037996"/>
                    <a:pt x="184023" y="1041901"/>
                    <a:pt x="184404" y="1045044"/>
                  </a:cubicBezTo>
                  <a:cubicBezTo>
                    <a:pt x="184690" y="1046949"/>
                    <a:pt x="183261" y="1049712"/>
                    <a:pt x="181737" y="1051045"/>
                  </a:cubicBezTo>
                  <a:cubicBezTo>
                    <a:pt x="178594" y="1053807"/>
                    <a:pt x="174784" y="1055808"/>
                    <a:pt x="171355" y="1058094"/>
                  </a:cubicBezTo>
                  <a:cubicBezTo>
                    <a:pt x="170498" y="1058665"/>
                    <a:pt x="169641" y="1059332"/>
                    <a:pt x="168783" y="1059999"/>
                  </a:cubicBezTo>
                  <a:close/>
                  <a:moveTo>
                    <a:pt x="176499" y="1027995"/>
                  </a:moveTo>
                  <a:cubicBezTo>
                    <a:pt x="174784" y="1027042"/>
                    <a:pt x="173069" y="1026090"/>
                    <a:pt x="171355" y="1025137"/>
                  </a:cubicBezTo>
                  <a:cubicBezTo>
                    <a:pt x="173546" y="1023613"/>
                    <a:pt x="175546" y="1021708"/>
                    <a:pt x="177832" y="1020756"/>
                  </a:cubicBezTo>
                  <a:cubicBezTo>
                    <a:pt x="178689" y="1020375"/>
                    <a:pt x="180404" y="1022089"/>
                    <a:pt x="181737" y="1022851"/>
                  </a:cubicBezTo>
                  <a:cubicBezTo>
                    <a:pt x="180499" y="1024566"/>
                    <a:pt x="179261" y="1026280"/>
                    <a:pt x="176594" y="1027995"/>
                  </a:cubicBezTo>
                  <a:close/>
                  <a:moveTo>
                    <a:pt x="171641" y="402869"/>
                  </a:moveTo>
                  <a:cubicBezTo>
                    <a:pt x="171545" y="401916"/>
                    <a:pt x="174498" y="399726"/>
                    <a:pt x="176022" y="399726"/>
                  </a:cubicBezTo>
                  <a:cubicBezTo>
                    <a:pt x="177927" y="399726"/>
                    <a:pt x="181451" y="401535"/>
                    <a:pt x="181451" y="402583"/>
                  </a:cubicBezTo>
                  <a:cubicBezTo>
                    <a:pt x="181451" y="407917"/>
                    <a:pt x="180689" y="413346"/>
                    <a:pt x="180213" y="420300"/>
                  </a:cubicBezTo>
                  <a:cubicBezTo>
                    <a:pt x="179070" y="421062"/>
                    <a:pt x="178022" y="421824"/>
                    <a:pt x="176879" y="422586"/>
                  </a:cubicBezTo>
                  <a:cubicBezTo>
                    <a:pt x="176499" y="421252"/>
                    <a:pt x="176117" y="420014"/>
                    <a:pt x="175832" y="418680"/>
                  </a:cubicBezTo>
                  <a:cubicBezTo>
                    <a:pt x="175355" y="416394"/>
                    <a:pt x="174975" y="414013"/>
                    <a:pt x="174308" y="411822"/>
                  </a:cubicBezTo>
                  <a:cubicBezTo>
                    <a:pt x="173450" y="408774"/>
                    <a:pt x="171926" y="405917"/>
                    <a:pt x="171641" y="402869"/>
                  </a:cubicBezTo>
                  <a:close/>
                  <a:moveTo>
                    <a:pt x="174593" y="1011421"/>
                  </a:moveTo>
                  <a:cubicBezTo>
                    <a:pt x="174212" y="1008849"/>
                    <a:pt x="175927" y="1006087"/>
                    <a:pt x="176689" y="1003325"/>
                  </a:cubicBezTo>
                  <a:cubicBezTo>
                    <a:pt x="177832" y="1004563"/>
                    <a:pt x="179070" y="1005897"/>
                    <a:pt x="180213" y="1008754"/>
                  </a:cubicBezTo>
                  <a:cubicBezTo>
                    <a:pt x="180213" y="1009802"/>
                    <a:pt x="180308" y="1010850"/>
                    <a:pt x="180213" y="1011802"/>
                  </a:cubicBezTo>
                  <a:cubicBezTo>
                    <a:pt x="179927" y="1013612"/>
                    <a:pt x="179451" y="1015422"/>
                    <a:pt x="179070" y="1017231"/>
                  </a:cubicBezTo>
                  <a:cubicBezTo>
                    <a:pt x="177451" y="1015326"/>
                    <a:pt x="174879" y="1013517"/>
                    <a:pt x="174593" y="1011421"/>
                  </a:cubicBezTo>
                  <a:close/>
                  <a:moveTo>
                    <a:pt x="178213" y="910837"/>
                  </a:moveTo>
                  <a:cubicBezTo>
                    <a:pt x="177260" y="910361"/>
                    <a:pt x="176689" y="909218"/>
                    <a:pt x="176022" y="908361"/>
                  </a:cubicBezTo>
                  <a:cubicBezTo>
                    <a:pt x="177165" y="907694"/>
                    <a:pt x="178594" y="906170"/>
                    <a:pt x="179546" y="906456"/>
                  </a:cubicBezTo>
                  <a:cubicBezTo>
                    <a:pt x="185261" y="907980"/>
                    <a:pt x="190786" y="909885"/>
                    <a:pt x="197168" y="912456"/>
                  </a:cubicBezTo>
                  <a:cubicBezTo>
                    <a:pt x="196501" y="916933"/>
                    <a:pt x="195358" y="918171"/>
                    <a:pt x="191834" y="916933"/>
                  </a:cubicBezTo>
                  <a:cubicBezTo>
                    <a:pt x="187166" y="915314"/>
                    <a:pt x="182690" y="913028"/>
                    <a:pt x="178213" y="910837"/>
                  </a:cubicBezTo>
                  <a:close/>
                  <a:moveTo>
                    <a:pt x="173165" y="1089240"/>
                  </a:moveTo>
                  <a:cubicBezTo>
                    <a:pt x="174784" y="1087812"/>
                    <a:pt x="176308" y="1086383"/>
                    <a:pt x="179451" y="1084954"/>
                  </a:cubicBezTo>
                  <a:cubicBezTo>
                    <a:pt x="181166" y="1085621"/>
                    <a:pt x="183547" y="1085907"/>
                    <a:pt x="184309" y="1087145"/>
                  </a:cubicBezTo>
                  <a:cubicBezTo>
                    <a:pt x="185738" y="1089526"/>
                    <a:pt x="186309" y="1092574"/>
                    <a:pt x="187262" y="1095336"/>
                  </a:cubicBezTo>
                  <a:cubicBezTo>
                    <a:pt x="185642" y="1095336"/>
                    <a:pt x="183642" y="1096098"/>
                    <a:pt x="182404" y="1095432"/>
                  </a:cubicBezTo>
                  <a:cubicBezTo>
                    <a:pt x="179166" y="1093622"/>
                    <a:pt x="176308" y="1091336"/>
                    <a:pt x="173260" y="1089145"/>
                  </a:cubicBezTo>
                  <a:close/>
                  <a:moveTo>
                    <a:pt x="179356" y="893883"/>
                  </a:moveTo>
                  <a:cubicBezTo>
                    <a:pt x="179166" y="892644"/>
                    <a:pt x="178594" y="891406"/>
                    <a:pt x="178784" y="890358"/>
                  </a:cubicBezTo>
                  <a:cubicBezTo>
                    <a:pt x="180689" y="880262"/>
                    <a:pt x="182690" y="870165"/>
                    <a:pt x="184690" y="860069"/>
                  </a:cubicBezTo>
                  <a:cubicBezTo>
                    <a:pt x="184880" y="859021"/>
                    <a:pt x="185452" y="858069"/>
                    <a:pt x="185928" y="857021"/>
                  </a:cubicBezTo>
                  <a:cubicBezTo>
                    <a:pt x="186500" y="857783"/>
                    <a:pt x="187547" y="858545"/>
                    <a:pt x="187738" y="859497"/>
                  </a:cubicBezTo>
                  <a:cubicBezTo>
                    <a:pt x="188595" y="863784"/>
                    <a:pt x="189167" y="868165"/>
                    <a:pt x="189167" y="873213"/>
                  </a:cubicBezTo>
                  <a:cubicBezTo>
                    <a:pt x="186976" y="879690"/>
                    <a:pt x="184785" y="886072"/>
                    <a:pt x="182404" y="892454"/>
                  </a:cubicBezTo>
                  <a:cubicBezTo>
                    <a:pt x="182118" y="893216"/>
                    <a:pt x="180499" y="893406"/>
                    <a:pt x="179451" y="893883"/>
                  </a:cubicBezTo>
                  <a:close/>
                  <a:moveTo>
                    <a:pt x="178308" y="989609"/>
                  </a:moveTo>
                  <a:cubicBezTo>
                    <a:pt x="178308" y="989609"/>
                    <a:pt x="179356" y="986751"/>
                    <a:pt x="180213" y="986561"/>
                  </a:cubicBezTo>
                  <a:cubicBezTo>
                    <a:pt x="187357" y="984942"/>
                    <a:pt x="192024" y="988371"/>
                    <a:pt x="195072" y="996467"/>
                  </a:cubicBezTo>
                  <a:cubicBezTo>
                    <a:pt x="194120" y="997229"/>
                    <a:pt x="192786" y="998848"/>
                    <a:pt x="192405" y="998658"/>
                  </a:cubicBezTo>
                  <a:cubicBezTo>
                    <a:pt x="187643" y="995895"/>
                    <a:pt x="182975" y="992752"/>
                    <a:pt x="178403" y="989609"/>
                  </a:cubicBezTo>
                  <a:close/>
                  <a:moveTo>
                    <a:pt x="180308" y="923886"/>
                  </a:moveTo>
                  <a:cubicBezTo>
                    <a:pt x="180213" y="923315"/>
                    <a:pt x="181451" y="922077"/>
                    <a:pt x="182213" y="921791"/>
                  </a:cubicBezTo>
                  <a:cubicBezTo>
                    <a:pt x="187643" y="920457"/>
                    <a:pt x="197072" y="925029"/>
                    <a:pt x="199263" y="930268"/>
                  </a:cubicBezTo>
                  <a:cubicBezTo>
                    <a:pt x="200406" y="932840"/>
                    <a:pt x="200311" y="936078"/>
                    <a:pt x="201549" y="938555"/>
                  </a:cubicBezTo>
                  <a:cubicBezTo>
                    <a:pt x="205169" y="945699"/>
                    <a:pt x="199073" y="949318"/>
                    <a:pt x="196025" y="953033"/>
                  </a:cubicBezTo>
                  <a:cubicBezTo>
                    <a:pt x="194310" y="955033"/>
                    <a:pt x="189071" y="953795"/>
                    <a:pt x="184595" y="953319"/>
                  </a:cubicBezTo>
                  <a:cubicBezTo>
                    <a:pt x="181833" y="946080"/>
                    <a:pt x="182213" y="945318"/>
                    <a:pt x="192024" y="943413"/>
                  </a:cubicBezTo>
                  <a:cubicBezTo>
                    <a:pt x="195834" y="942651"/>
                    <a:pt x="197644" y="941984"/>
                    <a:pt x="193929" y="938364"/>
                  </a:cubicBezTo>
                  <a:cubicBezTo>
                    <a:pt x="193072" y="937507"/>
                    <a:pt x="192310" y="934745"/>
                    <a:pt x="192786" y="934269"/>
                  </a:cubicBezTo>
                  <a:cubicBezTo>
                    <a:pt x="196977" y="930554"/>
                    <a:pt x="193262" y="930173"/>
                    <a:pt x="190976" y="929506"/>
                  </a:cubicBezTo>
                  <a:cubicBezTo>
                    <a:pt x="188119" y="928744"/>
                    <a:pt x="184976" y="928554"/>
                    <a:pt x="182118" y="927506"/>
                  </a:cubicBezTo>
                  <a:cubicBezTo>
                    <a:pt x="181166" y="927220"/>
                    <a:pt x="180499" y="925220"/>
                    <a:pt x="180213" y="923886"/>
                  </a:cubicBezTo>
                  <a:close/>
                  <a:moveTo>
                    <a:pt x="184785" y="971892"/>
                  </a:moveTo>
                  <a:cubicBezTo>
                    <a:pt x="184785" y="971226"/>
                    <a:pt x="186785" y="970368"/>
                    <a:pt x="187928" y="969511"/>
                  </a:cubicBezTo>
                  <a:cubicBezTo>
                    <a:pt x="188786" y="971321"/>
                    <a:pt x="189643" y="973131"/>
                    <a:pt x="190500" y="976464"/>
                  </a:cubicBezTo>
                  <a:cubicBezTo>
                    <a:pt x="189167" y="977131"/>
                    <a:pt x="187928" y="977893"/>
                    <a:pt x="186595" y="978560"/>
                  </a:cubicBezTo>
                  <a:cubicBezTo>
                    <a:pt x="185928" y="976369"/>
                    <a:pt x="184976" y="974178"/>
                    <a:pt x="184785" y="971892"/>
                  </a:cubicBezTo>
                  <a:close/>
                  <a:moveTo>
                    <a:pt x="188309" y="901503"/>
                  </a:moveTo>
                  <a:cubicBezTo>
                    <a:pt x="187738" y="899788"/>
                    <a:pt x="187452" y="897502"/>
                    <a:pt x="188119" y="895883"/>
                  </a:cubicBezTo>
                  <a:cubicBezTo>
                    <a:pt x="189262" y="893025"/>
                    <a:pt x="191167" y="890549"/>
                    <a:pt x="194215" y="887882"/>
                  </a:cubicBezTo>
                  <a:cubicBezTo>
                    <a:pt x="194501" y="891120"/>
                    <a:pt x="194977" y="894359"/>
                    <a:pt x="194786" y="897597"/>
                  </a:cubicBezTo>
                  <a:cubicBezTo>
                    <a:pt x="194786" y="899026"/>
                    <a:pt x="193548" y="900931"/>
                    <a:pt x="192405" y="901598"/>
                  </a:cubicBezTo>
                  <a:cubicBezTo>
                    <a:pt x="191358" y="902265"/>
                    <a:pt x="188500" y="901979"/>
                    <a:pt x="188309" y="901598"/>
                  </a:cubicBezTo>
                  <a:close/>
                  <a:moveTo>
                    <a:pt x="189452" y="1107719"/>
                  </a:moveTo>
                  <a:cubicBezTo>
                    <a:pt x="188309" y="1106576"/>
                    <a:pt x="187738" y="1104861"/>
                    <a:pt x="186881" y="1103433"/>
                  </a:cubicBezTo>
                  <a:cubicBezTo>
                    <a:pt x="188595" y="1103147"/>
                    <a:pt x="190500" y="1102290"/>
                    <a:pt x="191929" y="1102861"/>
                  </a:cubicBezTo>
                  <a:cubicBezTo>
                    <a:pt x="197930" y="1105147"/>
                    <a:pt x="203645" y="1107909"/>
                    <a:pt x="209645" y="1110195"/>
                  </a:cubicBezTo>
                  <a:cubicBezTo>
                    <a:pt x="211074" y="1110767"/>
                    <a:pt x="212979" y="1110100"/>
                    <a:pt x="214599" y="1109910"/>
                  </a:cubicBezTo>
                  <a:cubicBezTo>
                    <a:pt x="214408" y="1109148"/>
                    <a:pt x="214313" y="1108100"/>
                    <a:pt x="214217" y="1107243"/>
                  </a:cubicBezTo>
                  <a:cubicBezTo>
                    <a:pt x="214027" y="1106385"/>
                    <a:pt x="213836" y="1105623"/>
                    <a:pt x="213360" y="1105242"/>
                  </a:cubicBezTo>
                  <a:cubicBezTo>
                    <a:pt x="208693" y="1102290"/>
                    <a:pt x="203645" y="1100004"/>
                    <a:pt x="198882" y="1097241"/>
                  </a:cubicBezTo>
                  <a:cubicBezTo>
                    <a:pt x="196882" y="1096098"/>
                    <a:pt x="195167" y="1094479"/>
                    <a:pt x="193548" y="1092955"/>
                  </a:cubicBezTo>
                  <a:cubicBezTo>
                    <a:pt x="193358" y="1092765"/>
                    <a:pt x="194501" y="1090383"/>
                    <a:pt x="195358" y="1090098"/>
                  </a:cubicBezTo>
                  <a:cubicBezTo>
                    <a:pt x="202502" y="1087716"/>
                    <a:pt x="215265" y="1091336"/>
                    <a:pt x="217075" y="1100194"/>
                  </a:cubicBezTo>
                  <a:cubicBezTo>
                    <a:pt x="217456" y="1102290"/>
                    <a:pt x="217837" y="1104385"/>
                    <a:pt x="218218" y="1106576"/>
                  </a:cubicBezTo>
                  <a:cubicBezTo>
                    <a:pt x="218885" y="1111053"/>
                    <a:pt x="219456" y="1115815"/>
                    <a:pt x="220123" y="1121244"/>
                  </a:cubicBezTo>
                  <a:cubicBezTo>
                    <a:pt x="220599" y="1125626"/>
                    <a:pt x="221171" y="1130007"/>
                    <a:pt x="221552" y="1134484"/>
                  </a:cubicBezTo>
                  <a:cubicBezTo>
                    <a:pt x="221742" y="1136294"/>
                    <a:pt x="221456" y="1138199"/>
                    <a:pt x="221361" y="1140009"/>
                  </a:cubicBezTo>
                  <a:cubicBezTo>
                    <a:pt x="220028" y="1138866"/>
                    <a:pt x="217456" y="1137818"/>
                    <a:pt x="217361" y="1136675"/>
                  </a:cubicBezTo>
                  <a:cubicBezTo>
                    <a:pt x="217075" y="1129150"/>
                    <a:pt x="212408" y="1126197"/>
                    <a:pt x="206502" y="1123911"/>
                  </a:cubicBezTo>
                  <a:cubicBezTo>
                    <a:pt x="204978" y="1123340"/>
                    <a:pt x="204121" y="1121435"/>
                    <a:pt x="202787" y="1120197"/>
                  </a:cubicBezTo>
                  <a:cubicBezTo>
                    <a:pt x="198311" y="1116006"/>
                    <a:pt x="193834" y="1112005"/>
                    <a:pt x="189452" y="1107719"/>
                  </a:cubicBezTo>
                  <a:close/>
                  <a:moveTo>
                    <a:pt x="185357" y="1006468"/>
                  </a:moveTo>
                  <a:cubicBezTo>
                    <a:pt x="188881" y="1007040"/>
                    <a:pt x="193643" y="1006373"/>
                    <a:pt x="195549" y="1008468"/>
                  </a:cubicBezTo>
                  <a:cubicBezTo>
                    <a:pt x="198025" y="1011231"/>
                    <a:pt x="198216" y="1016279"/>
                    <a:pt x="199263" y="1020375"/>
                  </a:cubicBezTo>
                  <a:cubicBezTo>
                    <a:pt x="199263" y="1020565"/>
                    <a:pt x="197168" y="1021708"/>
                    <a:pt x="196977" y="1021518"/>
                  </a:cubicBezTo>
                  <a:cubicBezTo>
                    <a:pt x="192786" y="1016850"/>
                    <a:pt x="188691" y="1012088"/>
                    <a:pt x="185357" y="1006468"/>
                  </a:cubicBezTo>
                  <a:close/>
                  <a:moveTo>
                    <a:pt x="191548" y="825303"/>
                  </a:moveTo>
                  <a:cubicBezTo>
                    <a:pt x="189167" y="816159"/>
                    <a:pt x="194120" y="812634"/>
                    <a:pt x="198596" y="807777"/>
                  </a:cubicBezTo>
                  <a:cubicBezTo>
                    <a:pt x="199644" y="806729"/>
                    <a:pt x="200978" y="806157"/>
                    <a:pt x="202216" y="805300"/>
                  </a:cubicBezTo>
                  <a:cubicBezTo>
                    <a:pt x="202692" y="806824"/>
                    <a:pt x="203264" y="808443"/>
                    <a:pt x="203740" y="811587"/>
                  </a:cubicBezTo>
                  <a:cubicBezTo>
                    <a:pt x="204216" y="813111"/>
                    <a:pt x="204883" y="814730"/>
                    <a:pt x="205169" y="816349"/>
                  </a:cubicBezTo>
                  <a:cubicBezTo>
                    <a:pt x="207645" y="829113"/>
                    <a:pt x="210026" y="841876"/>
                    <a:pt x="212598" y="854640"/>
                  </a:cubicBezTo>
                  <a:cubicBezTo>
                    <a:pt x="213932" y="860926"/>
                    <a:pt x="211265" y="864450"/>
                    <a:pt x="202787" y="866260"/>
                  </a:cubicBezTo>
                  <a:cubicBezTo>
                    <a:pt x="197549" y="867403"/>
                    <a:pt x="195358" y="863974"/>
                    <a:pt x="194882" y="859307"/>
                  </a:cubicBezTo>
                  <a:cubicBezTo>
                    <a:pt x="193739" y="847972"/>
                    <a:pt x="194310" y="836161"/>
                    <a:pt x="191453" y="825398"/>
                  </a:cubicBezTo>
                  <a:close/>
                  <a:moveTo>
                    <a:pt x="194882" y="1079620"/>
                  </a:moveTo>
                  <a:cubicBezTo>
                    <a:pt x="194405" y="1076763"/>
                    <a:pt x="193358" y="1073810"/>
                    <a:pt x="193739" y="1071048"/>
                  </a:cubicBezTo>
                  <a:cubicBezTo>
                    <a:pt x="193929" y="1070000"/>
                    <a:pt x="198311" y="1068095"/>
                    <a:pt x="198882" y="1068762"/>
                  </a:cubicBezTo>
                  <a:cubicBezTo>
                    <a:pt x="201740" y="1071524"/>
                    <a:pt x="204026" y="1075048"/>
                    <a:pt x="206597" y="1078191"/>
                  </a:cubicBezTo>
                  <a:cubicBezTo>
                    <a:pt x="203454" y="1078953"/>
                    <a:pt x="200311" y="1079620"/>
                    <a:pt x="197168" y="1080382"/>
                  </a:cubicBezTo>
                  <a:cubicBezTo>
                    <a:pt x="196691" y="1080382"/>
                    <a:pt x="196215" y="1080382"/>
                    <a:pt x="194977" y="1079620"/>
                  </a:cubicBezTo>
                  <a:close/>
                  <a:moveTo>
                    <a:pt x="188214" y="1027995"/>
                  </a:moveTo>
                  <a:cubicBezTo>
                    <a:pt x="190214" y="1026947"/>
                    <a:pt x="192405" y="1024851"/>
                    <a:pt x="194310" y="1025137"/>
                  </a:cubicBezTo>
                  <a:cubicBezTo>
                    <a:pt x="197072" y="1025518"/>
                    <a:pt x="199549" y="1027614"/>
                    <a:pt x="202216" y="1028947"/>
                  </a:cubicBezTo>
                  <a:cubicBezTo>
                    <a:pt x="200978" y="1030185"/>
                    <a:pt x="199454" y="1032662"/>
                    <a:pt x="198501" y="1032471"/>
                  </a:cubicBezTo>
                  <a:cubicBezTo>
                    <a:pt x="195167" y="1031709"/>
                    <a:pt x="192119" y="1030090"/>
                    <a:pt x="188214" y="1028090"/>
                  </a:cubicBezTo>
                  <a:close/>
                  <a:moveTo>
                    <a:pt x="190500" y="1042568"/>
                  </a:moveTo>
                  <a:cubicBezTo>
                    <a:pt x="193167" y="1042282"/>
                    <a:pt x="195834" y="1042092"/>
                    <a:pt x="199263" y="1042568"/>
                  </a:cubicBezTo>
                  <a:cubicBezTo>
                    <a:pt x="201740" y="1044759"/>
                    <a:pt x="204883" y="1046568"/>
                    <a:pt x="206407" y="1049331"/>
                  </a:cubicBezTo>
                  <a:cubicBezTo>
                    <a:pt x="207931" y="1051998"/>
                    <a:pt x="207931" y="1055712"/>
                    <a:pt x="208598" y="1058951"/>
                  </a:cubicBezTo>
                  <a:lnTo>
                    <a:pt x="201359" y="1055617"/>
                  </a:lnTo>
                  <a:cubicBezTo>
                    <a:pt x="199073" y="1054569"/>
                    <a:pt x="196025" y="1054188"/>
                    <a:pt x="194691" y="1052379"/>
                  </a:cubicBezTo>
                  <a:cubicBezTo>
                    <a:pt x="192596" y="1049521"/>
                    <a:pt x="191738" y="1045806"/>
                    <a:pt x="190405" y="1042473"/>
                  </a:cubicBezTo>
                  <a:close/>
                  <a:moveTo>
                    <a:pt x="199263" y="883119"/>
                  </a:moveTo>
                  <a:cubicBezTo>
                    <a:pt x="198596" y="879024"/>
                    <a:pt x="199644" y="875976"/>
                    <a:pt x="203930" y="874452"/>
                  </a:cubicBezTo>
                  <a:cubicBezTo>
                    <a:pt x="216599" y="869784"/>
                    <a:pt x="229172" y="865022"/>
                    <a:pt x="241745" y="860069"/>
                  </a:cubicBezTo>
                  <a:cubicBezTo>
                    <a:pt x="263081" y="851687"/>
                    <a:pt x="284226" y="843114"/>
                    <a:pt x="305467" y="834828"/>
                  </a:cubicBezTo>
                  <a:cubicBezTo>
                    <a:pt x="314611" y="831208"/>
                    <a:pt x="323850" y="827874"/>
                    <a:pt x="333089" y="824445"/>
                  </a:cubicBezTo>
                  <a:cubicBezTo>
                    <a:pt x="338233" y="822540"/>
                    <a:pt x="343472" y="820921"/>
                    <a:pt x="348615" y="818921"/>
                  </a:cubicBezTo>
                  <a:cubicBezTo>
                    <a:pt x="356711" y="815778"/>
                    <a:pt x="364617" y="812158"/>
                    <a:pt x="372809" y="809301"/>
                  </a:cubicBezTo>
                  <a:cubicBezTo>
                    <a:pt x="381286" y="806348"/>
                    <a:pt x="389763" y="803014"/>
                    <a:pt x="398526" y="801776"/>
                  </a:cubicBezTo>
                  <a:cubicBezTo>
                    <a:pt x="407861" y="800442"/>
                    <a:pt x="418052" y="803967"/>
                    <a:pt x="425006" y="793870"/>
                  </a:cubicBezTo>
                  <a:cubicBezTo>
                    <a:pt x="426720" y="791394"/>
                    <a:pt x="429101" y="789393"/>
                    <a:pt x="431102" y="787203"/>
                  </a:cubicBezTo>
                  <a:cubicBezTo>
                    <a:pt x="427958" y="786726"/>
                    <a:pt x="424815" y="785964"/>
                    <a:pt x="421767" y="785964"/>
                  </a:cubicBezTo>
                  <a:cubicBezTo>
                    <a:pt x="418243" y="785964"/>
                    <a:pt x="415481" y="786822"/>
                    <a:pt x="414624" y="781297"/>
                  </a:cubicBezTo>
                  <a:cubicBezTo>
                    <a:pt x="413671" y="774534"/>
                    <a:pt x="411194" y="767962"/>
                    <a:pt x="409575" y="761199"/>
                  </a:cubicBezTo>
                  <a:cubicBezTo>
                    <a:pt x="409385" y="760437"/>
                    <a:pt x="410718" y="758532"/>
                    <a:pt x="411480" y="758437"/>
                  </a:cubicBezTo>
                  <a:cubicBezTo>
                    <a:pt x="429578" y="755770"/>
                    <a:pt x="431578" y="756913"/>
                    <a:pt x="438912" y="775011"/>
                  </a:cubicBezTo>
                  <a:cubicBezTo>
                    <a:pt x="439388" y="776058"/>
                    <a:pt x="439865" y="777106"/>
                    <a:pt x="440436" y="778154"/>
                  </a:cubicBezTo>
                  <a:cubicBezTo>
                    <a:pt x="440912" y="779011"/>
                    <a:pt x="441389" y="779868"/>
                    <a:pt x="441770" y="780630"/>
                  </a:cubicBezTo>
                  <a:cubicBezTo>
                    <a:pt x="450533" y="796632"/>
                    <a:pt x="459296" y="812539"/>
                    <a:pt x="467963" y="828541"/>
                  </a:cubicBezTo>
                  <a:cubicBezTo>
                    <a:pt x="469773" y="831875"/>
                    <a:pt x="471869" y="835399"/>
                    <a:pt x="472059" y="839019"/>
                  </a:cubicBezTo>
                  <a:cubicBezTo>
                    <a:pt x="472440" y="845781"/>
                    <a:pt x="466344" y="842257"/>
                    <a:pt x="463296" y="843686"/>
                  </a:cubicBezTo>
                  <a:cubicBezTo>
                    <a:pt x="447008" y="851401"/>
                    <a:pt x="430054" y="857973"/>
                    <a:pt x="414052" y="866355"/>
                  </a:cubicBezTo>
                  <a:cubicBezTo>
                    <a:pt x="394907" y="876357"/>
                    <a:pt x="375666" y="886167"/>
                    <a:pt x="354997" y="892263"/>
                  </a:cubicBezTo>
                  <a:cubicBezTo>
                    <a:pt x="342233" y="895978"/>
                    <a:pt x="329375" y="899502"/>
                    <a:pt x="315754" y="903884"/>
                  </a:cubicBezTo>
                  <a:cubicBezTo>
                    <a:pt x="314230" y="904455"/>
                    <a:pt x="312706" y="904836"/>
                    <a:pt x="311277" y="905503"/>
                  </a:cubicBezTo>
                  <a:cubicBezTo>
                    <a:pt x="301181" y="910361"/>
                    <a:pt x="291179" y="915504"/>
                    <a:pt x="280892" y="919981"/>
                  </a:cubicBezTo>
                  <a:cubicBezTo>
                    <a:pt x="260509" y="928744"/>
                    <a:pt x="239935" y="937031"/>
                    <a:pt x="219551" y="945889"/>
                  </a:cubicBezTo>
                  <a:cubicBezTo>
                    <a:pt x="211741" y="949318"/>
                    <a:pt x="209264" y="948080"/>
                    <a:pt x="207931" y="939222"/>
                  </a:cubicBezTo>
                  <a:cubicBezTo>
                    <a:pt x="205074" y="920457"/>
                    <a:pt x="202025" y="901788"/>
                    <a:pt x="199168" y="883024"/>
                  </a:cubicBezTo>
                  <a:close/>
                </a:path>
              </a:pathLst>
            </a:custGeom>
            <a:solidFill>
              <a:srgbClr val="040000"/>
            </a:solidFill>
            <a:ln w="9525" cap="flat">
              <a:noFill/>
              <a:prstDash val="solid"/>
              <a:miter/>
            </a:ln>
          </p:spPr>
          <p:txBody>
            <a:bodyPr rtlCol="0" anchor="ctr"/>
            <a:lstStyle/>
            <a:p>
              <a:endParaRPr lang="ja-JP" altLang="en-US"/>
            </a:p>
          </p:txBody>
        </p:sp>
        <p:sp>
          <p:nvSpPr>
            <p:cNvPr id="59" name="フリーフォーム: 図形 58">
              <a:extLst>
                <a:ext uri="{FF2B5EF4-FFF2-40B4-BE49-F238E27FC236}">
                  <a16:creationId xmlns:a16="http://schemas.microsoft.com/office/drawing/2014/main" id="{AAD5F9EC-BC25-8D3D-DA77-1893E2BFD740}"/>
                </a:ext>
              </a:extLst>
            </p:cNvPr>
            <p:cNvSpPr/>
            <p:nvPr/>
          </p:nvSpPr>
          <p:spPr>
            <a:xfrm>
              <a:off x="6270783" y="1029023"/>
              <a:ext cx="388253" cy="631103"/>
            </a:xfrm>
            <a:custGeom>
              <a:avLst/>
              <a:gdLst>
                <a:gd name="connsiteX0" fmla="*/ 12097 w 388253"/>
                <a:gd name="connsiteY0" fmla="*/ 422015 h 631103"/>
                <a:gd name="connsiteX1" fmla="*/ 9049 w 388253"/>
                <a:gd name="connsiteY1" fmla="*/ 425540 h 631103"/>
                <a:gd name="connsiteX2" fmla="*/ 13811 w 388253"/>
                <a:gd name="connsiteY2" fmla="*/ 428111 h 631103"/>
                <a:gd name="connsiteX3" fmla="*/ 27337 w 388253"/>
                <a:gd name="connsiteY3" fmla="*/ 431255 h 631103"/>
                <a:gd name="connsiteX4" fmla="*/ 28289 w 388253"/>
                <a:gd name="connsiteY4" fmla="*/ 441256 h 631103"/>
                <a:gd name="connsiteX5" fmla="*/ 23717 w 388253"/>
                <a:gd name="connsiteY5" fmla="*/ 444590 h 631103"/>
                <a:gd name="connsiteX6" fmla="*/ 20955 w 388253"/>
                <a:gd name="connsiteY6" fmla="*/ 447828 h 631103"/>
                <a:gd name="connsiteX7" fmla="*/ 24670 w 388253"/>
                <a:gd name="connsiteY7" fmla="*/ 449638 h 631103"/>
                <a:gd name="connsiteX8" fmla="*/ 36957 w 388253"/>
                <a:gd name="connsiteY8" fmla="*/ 460877 h 631103"/>
                <a:gd name="connsiteX9" fmla="*/ 40100 w 388253"/>
                <a:gd name="connsiteY9" fmla="*/ 500406 h 631103"/>
                <a:gd name="connsiteX10" fmla="*/ 41624 w 388253"/>
                <a:gd name="connsiteY10" fmla="*/ 520599 h 631103"/>
                <a:gd name="connsiteX11" fmla="*/ 56579 w 388253"/>
                <a:gd name="connsiteY11" fmla="*/ 537649 h 631103"/>
                <a:gd name="connsiteX12" fmla="*/ 59626 w 388253"/>
                <a:gd name="connsiteY12" fmla="*/ 539078 h 631103"/>
                <a:gd name="connsiteX13" fmla="*/ 79153 w 388253"/>
                <a:gd name="connsiteY13" fmla="*/ 540506 h 631103"/>
                <a:gd name="connsiteX14" fmla="*/ 97155 w 388253"/>
                <a:gd name="connsiteY14" fmla="*/ 537554 h 631103"/>
                <a:gd name="connsiteX15" fmla="*/ 144685 w 388253"/>
                <a:gd name="connsiteY15" fmla="*/ 528886 h 631103"/>
                <a:gd name="connsiteX16" fmla="*/ 192976 w 388253"/>
                <a:gd name="connsiteY16" fmla="*/ 511265 h 631103"/>
                <a:gd name="connsiteX17" fmla="*/ 213455 w 388253"/>
                <a:gd name="connsiteY17" fmla="*/ 505359 h 631103"/>
                <a:gd name="connsiteX18" fmla="*/ 229171 w 388253"/>
                <a:gd name="connsiteY18" fmla="*/ 505359 h 631103"/>
                <a:gd name="connsiteX19" fmla="*/ 234887 w 388253"/>
                <a:gd name="connsiteY19" fmla="*/ 507645 h 631103"/>
                <a:gd name="connsiteX20" fmla="*/ 232124 w 388253"/>
                <a:gd name="connsiteY20" fmla="*/ 513265 h 631103"/>
                <a:gd name="connsiteX21" fmla="*/ 224409 w 388253"/>
                <a:gd name="connsiteY21" fmla="*/ 516027 h 631103"/>
                <a:gd name="connsiteX22" fmla="*/ 206883 w 388253"/>
                <a:gd name="connsiteY22" fmla="*/ 518504 h 631103"/>
                <a:gd name="connsiteX23" fmla="*/ 174403 w 388253"/>
                <a:gd name="connsiteY23" fmla="*/ 529362 h 631103"/>
                <a:gd name="connsiteX24" fmla="*/ 175260 w 388253"/>
                <a:gd name="connsiteY24" fmla="*/ 531934 h 631103"/>
                <a:gd name="connsiteX25" fmla="*/ 175927 w 388253"/>
                <a:gd name="connsiteY25" fmla="*/ 531743 h 631103"/>
                <a:gd name="connsiteX26" fmla="*/ 181546 w 388253"/>
                <a:gd name="connsiteY26" fmla="*/ 536030 h 631103"/>
                <a:gd name="connsiteX27" fmla="*/ 186119 w 388253"/>
                <a:gd name="connsiteY27" fmla="*/ 554794 h 631103"/>
                <a:gd name="connsiteX28" fmla="*/ 200978 w 388253"/>
                <a:gd name="connsiteY28" fmla="*/ 623088 h 631103"/>
                <a:gd name="connsiteX29" fmla="*/ 214217 w 388253"/>
                <a:gd name="connsiteY29" fmla="*/ 629279 h 631103"/>
                <a:gd name="connsiteX30" fmla="*/ 249555 w 388253"/>
                <a:gd name="connsiteY30" fmla="*/ 614039 h 631103"/>
                <a:gd name="connsiteX31" fmla="*/ 274891 w 388253"/>
                <a:gd name="connsiteY31" fmla="*/ 605276 h 631103"/>
                <a:gd name="connsiteX32" fmla="*/ 338423 w 388253"/>
                <a:gd name="connsiteY32" fmla="*/ 579368 h 631103"/>
                <a:gd name="connsiteX33" fmla="*/ 382143 w 388253"/>
                <a:gd name="connsiteY33" fmla="*/ 566605 h 631103"/>
                <a:gd name="connsiteX34" fmla="*/ 388239 w 388253"/>
                <a:gd name="connsiteY34" fmla="*/ 560509 h 631103"/>
                <a:gd name="connsiteX35" fmla="*/ 376428 w 388253"/>
                <a:gd name="connsiteY35" fmla="*/ 510217 h 631103"/>
                <a:gd name="connsiteX36" fmla="*/ 357473 w 388253"/>
                <a:gd name="connsiteY36" fmla="*/ 470688 h 631103"/>
                <a:gd name="connsiteX37" fmla="*/ 314611 w 388253"/>
                <a:gd name="connsiteY37" fmla="*/ 397536 h 631103"/>
                <a:gd name="connsiteX38" fmla="*/ 301371 w 388253"/>
                <a:gd name="connsiteY38" fmla="*/ 389630 h 631103"/>
                <a:gd name="connsiteX39" fmla="*/ 274511 w 388253"/>
                <a:gd name="connsiteY39" fmla="*/ 392583 h 631103"/>
                <a:gd name="connsiteX40" fmla="*/ 268986 w 388253"/>
                <a:gd name="connsiteY40" fmla="*/ 390297 h 631103"/>
                <a:gd name="connsiteX41" fmla="*/ 274987 w 388253"/>
                <a:gd name="connsiteY41" fmla="*/ 385249 h 631103"/>
                <a:gd name="connsiteX42" fmla="*/ 289655 w 388253"/>
                <a:gd name="connsiteY42" fmla="*/ 384773 h 631103"/>
                <a:gd name="connsiteX43" fmla="*/ 302038 w 388253"/>
                <a:gd name="connsiteY43" fmla="*/ 378867 h 631103"/>
                <a:gd name="connsiteX44" fmla="*/ 311467 w 388253"/>
                <a:gd name="connsiteY44" fmla="*/ 371438 h 631103"/>
                <a:gd name="connsiteX45" fmla="*/ 333756 w 388253"/>
                <a:gd name="connsiteY45" fmla="*/ 355150 h 631103"/>
                <a:gd name="connsiteX46" fmla="*/ 352901 w 388253"/>
                <a:gd name="connsiteY46" fmla="*/ 303524 h 631103"/>
                <a:gd name="connsiteX47" fmla="*/ 335375 w 388253"/>
                <a:gd name="connsiteY47" fmla="*/ 254185 h 631103"/>
                <a:gd name="connsiteX48" fmla="*/ 303752 w 388253"/>
                <a:gd name="connsiteY48" fmla="*/ 242564 h 631103"/>
                <a:gd name="connsiteX49" fmla="*/ 282607 w 388253"/>
                <a:gd name="connsiteY49" fmla="*/ 251518 h 631103"/>
                <a:gd name="connsiteX50" fmla="*/ 276320 w 388253"/>
                <a:gd name="connsiteY50" fmla="*/ 248184 h 631103"/>
                <a:gd name="connsiteX51" fmla="*/ 285940 w 388253"/>
                <a:gd name="connsiteY51" fmla="*/ 237326 h 631103"/>
                <a:gd name="connsiteX52" fmla="*/ 304609 w 388253"/>
                <a:gd name="connsiteY52" fmla="*/ 233897 h 631103"/>
                <a:gd name="connsiteX53" fmla="*/ 308610 w 388253"/>
                <a:gd name="connsiteY53" fmla="*/ 229420 h 631103"/>
                <a:gd name="connsiteX54" fmla="*/ 301371 w 388253"/>
                <a:gd name="connsiteY54" fmla="*/ 179414 h 631103"/>
                <a:gd name="connsiteX55" fmla="*/ 289084 w 388253"/>
                <a:gd name="connsiteY55" fmla="*/ 116168 h 631103"/>
                <a:gd name="connsiteX56" fmla="*/ 257937 w 388253"/>
                <a:gd name="connsiteY56" fmla="*/ 23394 h 631103"/>
                <a:gd name="connsiteX57" fmla="*/ 252031 w 388253"/>
                <a:gd name="connsiteY57" fmla="*/ 18632 h 631103"/>
                <a:gd name="connsiteX58" fmla="*/ 211836 w 388253"/>
                <a:gd name="connsiteY58" fmla="*/ 13774 h 631103"/>
                <a:gd name="connsiteX59" fmla="*/ 192214 w 388253"/>
                <a:gd name="connsiteY59" fmla="*/ 9202 h 631103"/>
                <a:gd name="connsiteX60" fmla="*/ 156020 w 388253"/>
                <a:gd name="connsiteY60" fmla="*/ 153 h 631103"/>
                <a:gd name="connsiteX61" fmla="*/ 143923 w 388253"/>
                <a:gd name="connsiteY61" fmla="*/ 2915 h 631103"/>
                <a:gd name="connsiteX62" fmla="*/ 125349 w 388253"/>
                <a:gd name="connsiteY62" fmla="*/ 12059 h 631103"/>
                <a:gd name="connsiteX63" fmla="*/ 111062 w 388253"/>
                <a:gd name="connsiteY63" fmla="*/ 33586 h 631103"/>
                <a:gd name="connsiteX64" fmla="*/ 89821 w 388253"/>
                <a:gd name="connsiteY64" fmla="*/ 85973 h 631103"/>
                <a:gd name="connsiteX65" fmla="*/ 74009 w 388253"/>
                <a:gd name="connsiteY65" fmla="*/ 129979 h 631103"/>
                <a:gd name="connsiteX66" fmla="*/ 75152 w 388253"/>
                <a:gd name="connsiteY66" fmla="*/ 133884 h 631103"/>
                <a:gd name="connsiteX67" fmla="*/ 93821 w 388253"/>
                <a:gd name="connsiteY67" fmla="*/ 137123 h 631103"/>
                <a:gd name="connsiteX68" fmla="*/ 129540 w 388253"/>
                <a:gd name="connsiteY68" fmla="*/ 142171 h 631103"/>
                <a:gd name="connsiteX69" fmla="*/ 164306 w 388253"/>
                <a:gd name="connsiteY69" fmla="*/ 149410 h 631103"/>
                <a:gd name="connsiteX70" fmla="*/ 174403 w 388253"/>
                <a:gd name="connsiteY70" fmla="*/ 160649 h 631103"/>
                <a:gd name="connsiteX71" fmla="*/ 168497 w 388253"/>
                <a:gd name="connsiteY71" fmla="*/ 195892 h 631103"/>
                <a:gd name="connsiteX72" fmla="*/ 157829 w 388253"/>
                <a:gd name="connsiteY72" fmla="*/ 202464 h 631103"/>
                <a:gd name="connsiteX73" fmla="*/ 144494 w 388253"/>
                <a:gd name="connsiteY73" fmla="*/ 198940 h 631103"/>
                <a:gd name="connsiteX74" fmla="*/ 105632 w 388253"/>
                <a:gd name="connsiteY74" fmla="*/ 191987 h 631103"/>
                <a:gd name="connsiteX75" fmla="*/ 64198 w 388253"/>
                <a:gd name="connsiteY75" fmla="*/ 181509 h 631103"/>
                <a:gd name="connsiteX76" fmla="*/ 59055 w 388253"/>
                <a:gd name="connsiteY76" fmla="*/ 185129 h 631103"/>
                <a:gd name="connsiteX77" fmla="*/ 51340 w 388253"/>
                <a:gd name="connsiteY77" fmla="*/ 225705 h 631103"/>
                <a:gd name="connsiteX78" fmla="*/ 39910 w 388253"/>
                <a:gd name="connsiteY78" fmla="*/ 314669 h 631103"/>
                <a:gd name="connsiteX79" fmla="*/ 39719 w 388253"/>
                <a:gd name="connsiteY79" fmla="*/ 343910 h 631103"/>
                <a:gd name="connsiteX80" fmla="*/ 37052 w 388253"/>
                <a:gd name="connsiteY80" fmla="*/ 350387 h 631103"/>
                <a:gd name="connsiteX81" fmla="*/ 32861 w 388253"/>
                <a:gd name="connsiteY81" fmla="*/ 347816 h 631103"/>
                <a:gd name="connsiteX82" fmla="*/ 29623 w 388253"/>
                <a:gd name="connsiteY82" fmla="*/ 346673 h 631103"/>
                <a:gd name="connsiteX83" fmla="*/ 25241 w 388253"/>
                <a:gd name="connsiteY83" fmla="*/ 346673 h 631103"/>
                <a:gd name="connsiteX84" fmla="*/ 0 w 388253"/>
                <a:gd name="connsiteY84" fmla="*/ 347816 h 631103"/>
                <a:gd name="connsiteX85" fmla="*/ 16859 w 388253"/>
                <a:gd name="connsiteY85" fmla="*/ 366675 h 631103"/>
                <a:gd name="connsiteX86" fmla="*/ 34099 w 388253"/>
                <a:gd name="connsiteY86" fmla="*/ 387725 h 631103"/>
                <a:gd name="connsiteX87" fmla="*/ 33814 w 388253"/>
                <a:gd name="connsiteY87" fmla="*/ 399917 h 631103"/>
                <a:gd name="connsiteX88" fmla="*/ 11811 w 388253"/>
                <a:gd name="connsiteY88" fmla="*/ 422206 h 631103"/>
                <a:gd name="connsiteX89" fmla="*/ 73914 w 388253"/>
                <a:gd name="connsiteY89" fmla="*/ 385535 h 631103"/>
                <a:gd name="connsiteX90" fmla="*/ 74486 w 388253"/>
                <a:gd name="connsiteY90" fmla="*/ 380772 h 631103"/>
                <a:gd name="connsiteX91" fmla="*/ 79820 w 388253"/>
                <a:gd name="connsiteY91" fmla="*/ 382963 h 631103"/>
                <a:gd name="connsiteX92" fmla="*/ 87344 w 388253"/>
                <a:gd name="connsiteY92" fmla="*/ 400489 h 631103"/>
                <a:gd name="connsiteX93" fmla="*/ 106585 w 388253"/>
                <a:gd name="connsiteY93" fmla="*/ 452876 h 631103"/>
                <a:gd name="connsiteX94" fmla="*/ 116681 w 388253"/>
                <a:gd name="connsiteY94" fmla="*/ 481547 h 631103"/>
                <a:gd name="connsiteX95" fmla="*/ 114681 w 388253"/>
                <a:gd name="connsiteY95" fmla="*/ 488214 h 631103"/>
                <a:gd name="connsiteX96" fmla="*/ 109252 w 388253"/>
                <a:gd name="connsiteY96" fmla="*/ 485547 h 631103"/>
                <a:gd name="connsiteX97" fmla="*/ 106585 w 388253"/>
                <a:gd name="connsiteY97" fmla="*/ 479832 h 631103"/>
                <a:gd name="connsiteX98" fmla="*/ 90202 w 388253"/>
                <a:gd name="connsiteY98" fmla="*/ 430016 h 631103"/>
                <a:gd name="connsiteX99" fmla="*/ 73914 w 388253"/>
                <a:gd name="connsiteY99" fmla="*/ 385535 h 631103"/>
                <a:gd name="connsiteX100" fmla="*/ 75629 w 388253"/>
                <a:gd name="connsiteY100" fmla="*/ 241612 h 631103"/>
                <a:gd name="connsiteX101" fmla="*/ 78486 w 388253"/>
                <a:gd name="connsiteY101" fmla="*/ 235611 h 631103"/>
                <a:gd name="connsiteX102" fmla="*/ 95821 w 388253"/>
                <a:gd name="connsiteY102" fmla="*/ 235992 h 631103"/>
                <a:gd name="connsiteX103" fmla="*/ 121920 w 388253"/>
                <a:gd name="connsiteY103" fmla="*/ 240278 h 631103"/>
                <a:gd name="connsiteX104" fmla="*/ 135826 w 388253"/>
                <a:gd name="connsiteY104" fmla="*/ 264948 h 631103"/>
                <a:gd name="connsiteX105" fmla="*/ 129349 w 388253"/>
                <a:gd name="connsiteY105" fmla="*/ 269234 h 631103"/>
                <a:gd name="connsiteX106" fmla="*/ 107823 w 388253"/>
                <a:gd name="connsiteY106" fmla="*/ 267806 h 631103"/>
                <a:gd name="connsiteX107" fmla="*/ 96203 w 388253"/>
                <a:gd name="connsiteY107" fmla="*/ 263805 h 631103"/>
                <a:gd name="connsiteX108" fmla="*/ 75629 w 388253"/>
                <a:gd name="connsiteY108" fmla="*/ 241612 h 631103"/>
                <a:gd name="connsiteX109" fmla="*/ 289655 w 388253"/>
                <a:gd name="connsiteY109" fmla="*/ 352673 h 631103"/>
                <a:gd name="connsiteX110" fmla="*/ 286893 w 388253"/>
                <a:gd name="connsiteY110" fmla="*/ 345149 h 631103"/>
                <a:gd name="connsiteX111" fmla="*/ 289560 w 388253"/>
                <a:gd name="connsiteY111" fmla="*/ 318764 h 631103"/>
                <a:gd name="connsiteX112" fmla="*/ 301276 w 388253"/>
                <a:gd name="connsiteY112" fmla="*/ 270758 h 631103"/>
                <a:gd name="connsiteX113" fmla="*/ 309467 w 388253"/>
                <a:gd name="connsiteY113" fmla="*/ 262281 h 631103"/>
                <a:gd name="connsiteX114" fmla="*/ 314325 w 388253"/>
                <a:gd name="connsiteY114" fmla="*/ 263805 h 631103"/>
                <a:gd name="connsiteX115" fmla="*/ 312325 w 388253"/>
                <a:gd name="connsiteY115" fmla="*/ 267996 h 631103"/>
                <a:gd name="connsiteX116" fmla="*/ 308800 w 388253"/>
                <a:gd name="connsiteY116" fmla="*/ 271806 h 631103"/>
                <a:gd name="connsiteX117" fmla="*/ 298418 w 388253"/>
                <a:gd name="connsiteY117" fmla="*/ 303524 h 631103"/>
                <a:gd name="connsiteX118" fmla="*/ 296799 w 388253"/>
                <a:gd name="connsiteY118" fmla="*/ 314288 h 631103"/>
                <a:gd name="connsiteX119" fmla="*/ 304609 w 388253"/>
                <a:gd name="connsiteY119" fmla="*/ 305429 h 631103"/>
                <a:gd name="connsiteX120" fmla="*/ 318802 w 388253"/>
                <a:gd name="connsiteY120" fmla="*/ 288094 h 631103"/>
                <a:gd name="connsiteX121" fmla="*/ 328517 w 388253"/>
                <a:gd name="connsiteY121" fmla="*/ 288094 h 631103"/>
                <a:gd name="connsiteX122" fmla="*/ 327470 w 388253"/>
                <a:gd name="connsiteY122" fmla="*/ 292285 h 631103"/>
                <a:gd name="connsiteX123" fmla="*/ 305276 w 388253"/>
                <a:gd name="connsiteY123" fmla="*/ 315812 h 631103"/>
                <a:gd name="connsiteX124" fmla="*/ 299847 w 388253"/>
                <a:gd name="connsiteY124" fmla="*/ 326480 h 631103"/>
                <a:gd name="connsiteX125" fmla="*/ 296513 w 388253"/>
                <a:gd name="connsiteY125" fmla="*/ 344291 h 631103"/>
                <a:gd name="connsiteX126" fmla="*/ 289370 w 388253"/>
                <a:gd name="connsiteY126" fmla="*/ 352959 h 631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388253" h="631103">
                  <a:moveTo>
                    <a:pt x="12097" y="422015"/>
                  </a:moveTo>
                  <a:cubicBezTo>
                    <a:pt x="11049" y="423158"/>
                    <a:pt x="10096" y="424397"/>
                    <a:pt x="9049" y="425540"/>
                  </a:cubicBezTo>
                  <a:cubicBezTo>
                    <a:pt x="10573" y="426397"/>
                    <a:pt x="12097" y="427635"/>
                    <a:pt x="13811" y="428111"/>
                  </a:cubicBezTo>
                  <a:cubicBezTo>
                    <a:pt x="18288" y="429254"/>
                    <a:pt x="23146" y="429540"/>
                    <a:pt x="27337" y="431255"/>
                  </a:cubicBezTo>
                  <a:cubicBezTo>
                    <a:pt x="33814" y="434017"/>
                    <a:pt x="33909" y="437255"/>
                    <a:pt x="28289" y="441256"/>
                  </a:cubicBezTo>
                  <a:cubicBezTo>
                    <a:pt x="26765" y="442304"/>
                    <a:pt x="25146" y="443351"/>
                    <a:pt x="23717" y="444590"/>
                  </a:cubicBezTo>
                  <a:cubicBezTo>
                    <a:pt x="22670" y="445542"/>
                    <a:pt x="21812" y="446780"/>
                    <a:pt x="20955" y="447828"/>
                  </a:cubicBezTo>
                  <a:cubicBezTo>
                    <a:pt x="22193" y="448495"/>
                    <a:pt x="23527" y="449828"/>
                    <a:pt x="24670" y="449638"/>
                  </a:cubicBezTo>
                  <a:cubicBezTo>
                    <a:pt x="32956" y="448495"/>
                    <a:pt x="36100" y="454305"/>
                    <a:pt x="36957" y="460877"/>
                  </a:cubicBezTo>
                  <a:cubicBezTo>
                    <a:pt x="38576" y="473927"/>
                    <a:pt x="39148" y="487262"/>
                    <a:pt x="40100" y="500406"/>
                  </a:cubicBezTo>
                  <a:cubicBezTo>
                    <a:pt x="40576" y="507169"/>
                    <a:pt x="40767" y="513932"/>
                    <a:pt x="41624" y="520599"/>
                  </a:cubicBezTo>
                  <a:cubicBezTo>
                    <a:pt x="42863" y="529648"/>
                    <a:pt x="45434" y="537839"/>
                    <a:pt x="56579" y="537649"/>
                  </a:cubicBezTo>
                  <a:cubicBezTo>
                    <a:pt x="57626" y="537649"/>
                    <a:pt x="58579" y="538982"/>
                    <a:pt x="59626" y="539078"/>
                  </a:cubicBezTo>
                  <a:cubicBezTo>
                    <a:pt x="66104" y="539744"/>
                    <a:pt x="72676" y="540792"/>
                    <a:pt x="79153" y="540506"/>
                  </a:cubicBezTo>
                  <a:cubicBezTo>
                    <a:pt x="85154" y="540221"/>
                    <a:pt x="91154" y="538601"/>
                    <a:pt x="97155" y="537554"/>
                  </a:cubicBezTo>
                  <a:cubicBezTo>
                    <a:pt x="113062" y="534791"/>
                    <a:pt x="129254" y="533172"/>
                    <a:pt x="144685" y="528886"/>
                  </a:cubicBezTo>
                  <a:cubicBezTo>
                    <a:pt x="161163" y="524314"/>
                    <a:pt x="176879" y="517075"/>
                    <a:pt x="192976" y="511265"/>
                  </a:cubicBezTo>
                  <a:cubicBezTo>
                    <a:pt x="199644" y="508883"/>
                    <a:pt x="206502" y="506693"/>
                    <a:pt x="213455" y="505359"/>
                  </a:cubicBezTo>
                  <a:cubicBezTo>
                    <a:pt x="218504" y="504407"/>
                    <a:pt x="223933" y="504978"/>
                    <a:pt x="229171" y="505359"/>
                  </a:cubicBezTo>
                  <a:cubicBezTo>
                    <a:pt x="231076" y="505454"/>
                    <a:pt x="232981" y="506788"/>
                    <a:pt x="234887" y="507645"/>
                  </a:cubicBezTo>
                  <a:cubicBezTo>
                    <a:pt x="234029" y="509550"/>
                    <a:pt x="233553" y="512217"/>
                    <a:pt x="232124" y="513265"/>
                  </a:cubicBezTo>
                  <a:cubicBezTo>
                    <a:pt x="229933" y="514789"/>
                    <a:pt x="227076" y="515551"/>
                    <a:pt x="224409" y="516027"/>
                  </a:cubicBezTo>
                  <a:cubicBezTo>
                    <a:pt x="218599" y="516980"/>
                    <a:pt x="212503" y="516789"/>
                    <a:pt x="206883" y="518504"/>
                  </a:cubicBezTo>
                  <a:cubicBezTo>
                    <a:pt x="195929" y="521837"/>
                    <a:pt x="185261" y="525838"/>
                    <a:pt x="174403" y="529362"/>
                  </a:cubicBezTo>
                  <a:lnTo>
                    <a:pt x="175260" y="531934"/>
                  </a:lnTo>
                  <a:cubicBezTo>
                    <a:pt x="175260" y="531934"/>
                    <a:pt x="175641" y="531839"/>
                    <a:pt x="175927" y="531743"/>
                  </a:cubicBezTo>
                  <a:cubicBezTo>
                    <a:pt x="177546" y="531362"/>
                    <a:pt x="180880" y="534029"/>
                    <a:pt x="181546" y="536030"/>
                  </a:cubicBezTo>
                  <a:cubicBezTo>
                    <a:pt x="183547" y="542126"/>
                    <a:pt x="184785" y="548507"/>
                    <a:pt x="186119" y="554794"/>
                  </a:cubicBezTo>
                  <a:cubicBezTo>
                    <a:pt x="191071" y="577559"/>
                    <a:pt x="195929" y="600323"/>
                    <a:pt x="200978" y="623088"/>
                  </a:cubicBezTo>
                  <a:cubicBezTo>
                    <a:pt x="202882" y="631470"/>
                    <a:pt x="206597" y="632804"/>
                    <a:pt x="214217" y="629279"/>
                  </a:cubicBezTo>
                  <a:cubicBezTo>
                    <a:pt x="225838" y="623945"/>
                    <a:pt x="237649" y="618802"/>
                    <a:pt x="249555" y="614039"/>
                  </a:cubicBezTo>
                  <a:cubicBezTo>
                    <a:pt x="257842" y="610706"/>
                    <a:pt x="266605" y="608610"/>
                    <a:pt x="274891" y="605276"/>
                  </a:cubicBezTo>
                  <a:cubicBezTo>
                    <a:pt x="296132" y="596799"/>
                    <a:pt x="316992" y="587274"/>
                    <a:pt x="338423" y="579368"/>
                  </a:cubicBezTo>
                  <a:cubicBezTo>
                    <a:pt x="352615" y="574130"/>
                    <a:pt x="367665" y="571177"/>
                    <a:pt x="382143" y="566605"/>
                  </a:cubicBezTo>
                  <a:cubicBezTo>
                    <a:pt x="384620" y="565843"/>
                    <a:pt x="388525" y="562033"/>
                    <a:pt x="388239" y="560509"/>
                  </a:cubicBezTo>
                  <a:cubicBezTo>
                    <a:pt x="384810" y="543554"/>
                    <a:pt x="381857" y="526409"/>
                    <a:pt x="376428" y="510217"/>
                  </a:cubicBezTo>
                  <a:cubicBezTo>
                    <a:pt x="371761" y="496406"/>
                    <a:pt x="364617" y="483356"/>
                    <a:pt x="357473" y="470688"/>
                  </a:cubicBezTo>
                  <a:cubicBezTo>
                    <a:pt x="343662" y="446018"/>
                    <a:pt x="329184" y="421730"/>
                    <a:pt x="314611" y="397536"/>
                  </a:cubicBezTo>
                  <a:cubicBezTo>
                    <a:pt x="311848" y="392964"/>
                    <a:pt x="307657" y="388868"/>
                    <a:pt x="301371" y="389630"/>
                  </a:cubicBezTo>
                  <a:cubicBezTo>
                    <a:pt x="292417" y="390773"/>
                    <a:pt x="283464" y="391916"/>
                    <a:pt x="274511" y="392583"/>
                  </a:cubicBezTo>
                  <a:cubicBezTo>
                    <a:pt x="272796" y="392774"/>
                    <a:pt x="270796" y="391154"/>
                    <a:pt x="268986" y="390297"/>
                  </a:cubicBezTo>
                  <a:cubicBezTo>
                    <a:pt x="270986" y="388487"/>
                    <a:pt x="272796" y="385535"/>
                    <a:pt x="274987" y="385249"/>
                  </a:cubicBezTo>
                  <a:cubicBezTo>
                    <a:pt x="279845" y="384487"/>
                    <a:pt x="284988" y="385725"/>
                    <a:pt x="289655" y="384773"/>
                  </a:cubicBezTo>
                  <a:cubicBezTo>
                    <a:pt x="294037" y="383820"/>
                    <a:pt x="298132" y="381344"/>
                    <a:pt x="302038" y="378867"/>
                  </a:cubicBezTo>
                  <a:cubicBezTo>
                    <a:pt x="305467" y="376772"/>
                    <a:pt x="308134" y="371914"/>
                    <a:pt x="311467" y="371438"/>
                  </a:cubicBezTo>
                  <a:cubicBezTo>
                    <a:pt x="321945" y="370009"/>
                    <a:pt x="328422" y="363627"/>
                    <a:pt x="333756" y="355150"/>
                  </a:cubicBezTo>
                  <a:cubicBezTo>
                    <a:pt x="343757" y="339338"/>
                    <a:pt x="353378" y="322955"/>
                    <a:pt x="352901" y="303524"/>
                  </a:cubicBezTo>
                  <a:cubicBezTo>
                    <a:pt x="352520" y="285427"/>
                    <a:pt x="345853" y="269139"/>
                    <a:pt x="335375" y="254185"/>
                  </a:cubicBezTo>
                  <a:cubicBezTo>
                    <a:pt x="326898" y="242088"/>
                    <a:pt x="314420" y="244374"/>
                    <a:pt x="303752" y="242564"/>
                  </a:cubicBezTo>
                  <a:cubicBezTo>
                    <a:pt x="297371" y="241517"/>
                    <a:pt x="289560" y="247994"/>
                    <a:pt x="282607" y="251518"/>
                  </a:cubicBezTo>
                  <a:cubicBezTo>
                    <a:pt x="278606" y="253518"/>
                    <a:pt x="276701" y="252566"/>
                    <a:pt x="276320" y="248184"/>
                  </a:cubicBezTo>
                  <a:cubicBezTo>
                    <a:pt x="275844" y="241040"/>
                    <a:pt x="280892" y="238659"/>
                    <a:pt x="285940" y="237326"/>
                  </a:cubicBezTo>
                  <a:cubicBezTo>
                    <a:pt x="292037" y="235706"/>
                    <a:pt x="298418" y="235421"/>
                    <a:pt x="304609" y="233897"/>
                  </a:cubicBezTo>
                  <a:cubicBezTo>
                    <a:pt x="306229" y="233516"/>
                    <a:pt x="308800" y="230753"/>
                    <a:pt x="308610" y="229420"/>
                  </a:cubicBezTo>
                  <a:cubicBezTo>
                    <a:pt x="306419" y="212751"/>
                    <a:pt x="304229" y="195987"/>
                    <a:pt x="301371" y="179414"/>
                  </a:cubicBezTo>
                  <a:cubicBezTo>
                    <a:pt x="297751" y="158173"/>
                    <a:pt x="294989" y="136646"/>
                    <a:pt x="289084" y="116168"/>
                  </a:cubicBezTo>
                  <a:cubicBezTo>
                    <a:pt x="280035" y="84830"/>
                    <a:pt x="268605" y="54160"/>
                    <a:pt x="257937" y="23394"/>
                  </a:cubicBezTo>
                  <a:cubicBezTo>
                    <a:pt x="257175" y="21299"/>
                    <a:pt x="254222" y="18917"/>
                    <a:pt x="252031" y="18632"/>
                  </a:cubicBezTo>
                  <a:cubicBezTo>
                    <a:pt x="238696" y="16727"/>
                    <a:pt x="225171" y="15584"/>
                    <a:pt x="211836" y="13774"/>
                  </a:cubicBezTo>
                  <a:cubicBezTo>
                    <a:pt x="205264" y="12821"/>
                    <a:pt x="198691" y="11202"/>
                    <a:pt x="192214" y="9202"/>
                  </a:cubicBezTo>
                  <a:cubicBezTo>
                    <a:pt x="180308" y="5487"/>
                    <a:pt x="168973" y="-1085"/>
                    <a:pt x="156020" y="153"/>
                  </a:cubicBezTo>
                  <a:cubicBezTo>
                    <a:pt x="151924" y="534"/>
                    <a:pt x="147828" y="3296"/>
                    <a:pt x="143923" y="2915"/>
                  </a:cubicBezTo>
                  <a:cubicBezTo>
                    <a:pt x="135636" y="2058"/>
                    <a:pt x="129921" y="5678"/>
                    <a:pt x="125349" y="12059"/>
                  </a:cubicBezTo>
                  <a:cubicBezTo>
                    <a:pt x="120301" y="19013"/>
                    <a:pt x="114586" y="25775"/>
                    <a:pt x="111062" y="33586"/>
                  </a:cubicBezTo>
                  <a:cubicBezTo>
                    <a:pt x="103346" y="50731"/>
                    <a:pt x="96583" y="68352"/>
                    <a:pt x="89821" y="85973"/>
                  </a:cubicBezTo>
                  <a:cubicBezTo>
                    <a:pt x="84201" y="100547"/>
                    <a:pt x="79153" y="115310"/>
                    <a:pt x="74009" y="129979"/>
                  </a:cubicBezTo>
                  <a:cubicBezTo>
                    <a:pt x="73628" y="131027"/>
                    <a:pt x="74486" y="133694"/>
                    <a:pt x="75152" y="133884"/>
                  </a:cubicBezTo>
                  <a:cubicBezTo>
                    <a:pt x="81344" y="135218"/>
                    <a:pt x="87535" y="136170"/>
                    <a:pt x="93821" y="137123"/>
                  </a:cubicBezTo>
                  <a:cubicBezTo>
                    <a:pt x="105728" y="138837"/>
                    <a:pt x="117729" y="140075"/>
                    <a:pt x="129540" y="142171"/>
                  </a:cubicBezTo>
                  <a:cubicBezTo>
                    <a:pt x="141161" y="144171"/>
                    <a:pt x="152686" y="147314"/>
                    <a:pt x="164306" y="149410"/>
                  </a:cubicBezTo>
                  <a:cubicBezTo>
                    <a:pt x="171926" y="150839"/>
                    <a:pt x="175546" y="154458"/>
                    <a:pt x="174403" y="160649"/>
                  </a:cubicBezTo>
                  <a:cubicBezTo>
                    <a:pt x="172307" y="172365"/>
                    <a:pt x="170212" y="184081"/>
                    <a:pt x="168497" y="195892"/>
                  </a:cubicBezTo>
                  <a:cubicBezTo>
                    <a:pt x="167354" y="203988"/>
                    <a:pt x="165925" y="205131"/>
                    <a:pt x="157829" y="202464"/>
                  </a:cubicBezTo>
                  <a:cubicBezTo>
                    <a:pt x="153448" y="201035"/>
                    <a:pt x="149066" y="199416"/>
                    <a:pt x="144494" y="198940"/>
                  </a:cubicBezTo>
                  <a:cubicBezTo>
                    <a:pt x="131445" y="197416"/>
                    <a:pt x="119158" y="192463"/>
                    <a:pt x="105632" y="191987"/>
                  </a:cubicBezTo>
                  <a:cubicBezTo>
                    <a:pt x="91726" y="191415"/>
                    <a:pt x="77819" y="185891"/>
                    <a:pt x="64198" y="181509"/>
                  </a:cubicBezTo>
                  <a:cubicBezTo>
                    <a:pt x="59246" y="179890"/>
                    <a:pt x="59626" y="181890"/>
                    <a:pt x="59055" y="185129"/>
                  </a:cubicBezTo>
                  <a:cubicBezTo>
                    <a:pt x="56674" y="198749"/>
                    <a:pt x="55531" y="212751"/>
                    <a:pt x="51340" y="225705"/>
                  </a:cubicBezTo>
                  <a:cubicBezTo>
                    <a:pt x="41910" y="254756"/>
                    <a:pt x="41529" y="284760"/>
                    <a:pt x="39910" y="314669"/>
                  </a:cubicBezTo>
                  <a:cubicBezTo>
                    <a:pt x="39338" y="324384"/>
                    <a:pt x="39910" y="334195"/>
                    <a:pt x="39719" y="343910"/>
                  </a:cubicBezTo>
                  <a:cubicBezTo>
                    <a:pt x="39719" y="346101"/>
                    <a:pt x="38005" y="348197"/>
                    <a:pt x="37052" y="350387"/>
                  </a:cubicBezTo>
                  <a:cubicBezTo>
                    <a:pt x="35623" y="349530"/>
                    <a:pt x="34290" y="348578"/>
                    <a:pt x="32861" y="347816"/>
                  </a:cubicBezTo>
                  <a:cubicBezTo>
                    <a:pt x="31813" y="347339"/>
                    <a:pt x="30766" y="346863"/>
                    <a:pt x="29623" y="346673"/>
                  </a:cubicBezTo>
                  <a:cubicBezTo>
                    <a:pt x="28194" y="346482"/>
                    <a:pt x="26670" y="346577"/>
                    <a:pt x="25241" y="346673"/>
                  </a:cubicBezTo>
                  <a:cubicBezTo>
                    <a:pt x="16859" y="347054"/>
                    <a:pt x="8477" y="347435"/>
                    <a:pt x="0" y="347816"/>
                  </a:cubicBezTo>
                  <a:cubicBezTo>
                    <a:pt x="5620" y="354102"/>
                    <a:pt x="11430" y="360293"/>
                    <a:pt x="16859" y="366675"/>
                  </a:cubicBezTo>
                  <a:cubicBezTo>
                    <a:pt x="22765" y="373533"/>
                    <a:pt x="28384" y="380677"/>
                    <a:pt x="34099" y="387725"/>
                  </a:cubicBezTo>
                  <a:cubicBezTo>
                    <a:pt x="37529" y="391916"/>
                    <a:pt x="37719" y="395917"/>
                    <a:pt x="33814" y="399917"/>
                  </a:cubicBezTo>
                  <a:cubicBezTo>
                    <a:pt x="26479" y="407347"/>
                    <a:pt x="19145" y="414776"/>
                    <a:pt x="11811" y="422206"/>
                  </a:cubicBezTo>
                  <a:close/>
                  <a:moveTo>
                    <a:pt x="73914" y="385535"/>
                  </a:moveTo>
                  <a:cubicBezTo>
                    <a:pt x="73438" y="384201"/>
                    <a:pt x="74295" y="382391"/>
                    <a:pt x="74486" y="380772"/>
                  </a:cubicBezTo>
                  <a:cubicBezTo>
                    <a:pt x="76295" y="381439"/>
                    <a:pt x="79153" y="381629"/>
                    <a:pt x="79820" y="382963"/>
                  </a:cubicBezTo>
                  <a:cubicBezTo>
                    <a:pt x="82677" y="388583"/>
                    <a:pt x="85058" y="394488"/>
                    <a:pt x="87344" y="400489"/>
                  </a:cubicBezTo>
                  <a:cubicBezTo>
                    <a:pt x="93821" y="417634"/>
                    <a:pt x="100203" y="434969"/>
                    <a:pt x="106585" y="452876"/>
                  </a:cubicBezTo>
                  <a:cubicBezTo>
                    <a:pt x="110014" y="462973"/>
                    <a:pt x="113729" y="472117"/>
                    <a:pt x="116681" y="481547"/>
                  </a:cubicBezTo>
                  <a:cubicBezTo>
                    <a:pt x="117253" y="483356"/>
                    <a:pt x="115443" y="486023"/>
                    <a:pt x="114681" y="488214"/>
                  </a:cubicBezTo>
                  <a:cubicBezTo>
                    <a:pt x="112871" y="487357"/>
                    <a:pt x="110585" y="486976"/>
                    <a:pt x="109252" y="485547"/>
                  </a:cubicBezTo>
                  <a:cubicBezTo>
                    <a:pt x="107918" y="484118"/>
                    <a:pt x="107251" y="481832"/>
                    <a:pt x="106585" y="479832"/>
                  </a:cubicBezTo>
                  <a:cubicBezTo>
                    <a:pt x="101155" y="463259"/>
                    <a:pt x="95917" y="446495"/>
                    <a:pt x="90202" y="430016"/>
                  </a:cubicBezTo>
                  <a:cubicBezTo>
                    <a:pt x="85058" y="415062"/>
                    <a:pt x="79248" y="400394"/>
                    <a:pt x="73914" y="385535"/>
                  </a:cubicBezTo>
                  <a:close/>
                  <a:moveTo>
                    <a:pt x="75629" y="241612"/>
                  </a:moveTo>
                  <a:cubicBezTo>
                    <a:pt x="73628" y="236659"/>
                    <a:pt x="74295" y="235802"/>
                    <a:pt x="78486" y="235611"/>
                  </a:cubicBezTo>
                  <a:cubicBezTo>
                    <a:pt x="84106" y="235421"/>
                    <a:pt x="89821" y="235611"/>
                    <a:pt x="95821" y="235992"/>
                  </a:cubicBezTo>
                  <a:cubicBezTo>
                    <a:pt x="104775" y="237611"/>
                    <a:pt x="113347" y="238659"/>
                    <a:pt x="121920" y="240278"/>
                  </a:cubicBezTo>
                  <a:cubicBezTo>
                    <a:pt x="132112" y="242183"/>
                    <a:pt x="139351" y="254852"/>
                    <a:pt x="135826" y="264948"/>
                  </a:cubicBezTo>
                  <a:cubicBezTo>
                    <a:pt x="135160" y="266948"/>
                    <a:pt x="131540" y="269234"/>
                    <a:pt x="129349" y="269234"/>
                  </a:cubicBezTo>
                  <a:cubicBezTo>
                    <a:pt x="122206" y="269330"/>
                    <a:pt x="114967" y="268758"/>
                    <a:pt x="107823" y="267806"/>
                  </a:cubicBezTo>
                  <a:cubicBezTo>
                    <a:pt x="103822" y="267234"/>
                    <a:pt x="99346" y="266282"/>
                    <a:pt x="96203" y="263805"/>
                  </a:cubicBezTo>
                  <a:cubicBezTo>
                    <a:pt x="88297" y="257614"/>
                    <a:pt x="79820" y="252089"/>
                    <a:pt x="75629" y="241612"/>
                  </a:cubicBezTo>
                  <a:close/>
                  <a:moveTo>
                    <a:pt x="289655" y="352673"/>
                  </a:moveTo>
                  <a:cubicBezTo>
                    <a:pt x="288607" y="350197"/>
                    <a:pt x="286703" y="347625"/>
                    <a:pt x="286893" y="345149"/>
                  </a:cubicBezTo>
                  <a:cubicBezTo>
                    <a:pt x="287464" y="336290"/>
                    <a:pt x="289084" y="327527"/>
                    <a:pt x="289560" y="318764"/>
                  </a:cubicBezTo>
                  <a:cubicBezTo>
                    <a:pt x="290417" y="301905"/>
                    <a:pt x="294322" y="285808"/>
                    <a:pt x="301276" y="270758"/>
                  </a:cubicBezTo>
                  <a:cubicBezTo>
                    <a:pt x="302895" y="267329"/>
                    <a:pt x="306419" y="264662"/>
                    <a:pt x="309467" y="262281"/>
                  </a:cubicBezTo>
                  <a:cubicBezTo>
                    <a:pt x="310229" y="261614"/>
                    <a:pt x="312706" y="263234"/>
                    <a:pt x="314325" y="263805"/>
                  </a:cubicBezTo>
                  <a:cubicBezTo>
                    <a:pt x="313658" y="265234"/>
                    <a:pt x="313182" y="266758"/>
                    <a:pt x="312325" y="267996"/>
                  </a:cubicBezTo>
                  <a:cubicBezTo>
                    <a:pt x="311277" y="269425"/>
                    <a:pt x="309372" y="270282"/>
                    <a:pt x="308800" y="271806"/>
                  </a:cubicBezTo>
                  <a:cubicBezTo>
                    <a:pt x="305181" y="282284"/>
                    <a:pt x="301657" y="292856"/>
                    <a:pt x="298418" y="303524"/>
                  </a:cubicBezTo>
                  <a:cubicBezTo>
                    <a:pt x="297371" y="306953"/>
                    <a:pt x="297275" y="310668"/>
                    <a:pt x="296799" y="314288"/>
                  </a:cubicBezTo>
                  <a:cubicBezTo>
                    <a:pt x="299275" y="311430"/>
                    <a:pt x="301752" y="308668"/>
                    <a:pt x="304609" y="305429"/>
                  </a:cubicBezTo>
                  <a:cubicBezTo>
                    <a:pt x="309467" y="299333"/>
                    <a:pt x="313563" y="293047"/>
                    <a:pt x="318802" y="288094"/>
                  </a:cubicBezTo>
                  <a:cubicBezTo>
                    <a:pt x="320612" y="286379"/>
                    <a:pt x="325183" y="287903"/>
                    <a:pt x="328517" y="288094"/>
                  </a:cubicBezTo>
                  <a:cubicBezTo>
                    <a:pt x="328231" y="289523"/>
                    <a:pt x="328327" y="291428"/>
                    <a:pt x="327470" y="292285"/>
                  </a:cubicBezTo>
                  <a:cubicBezTo>
                    <a:pt x="320135" y="300191"/>
                    <a:pt x="312420" y="307715"/>
                    <a:pt x="305276" y="315812"/>
                  </a:cubicBezTo>
                  <a:cubicBezTo>
                    <a:pt x="302705" y="318669"/>
                    <a:pt x="300895" y="322670"/>
                    <a:pt x="299847" y="326480"/>
                  </a:cubicBezTo>
                  <a:cubicBezTo>
                    <a:pt x="298323" y="332290"/>
                    <a:pt x="298418" y="338672"/>
                    <a:pt x="296513" y="344291"/>
                  </a:cubicBezTo>
                  <a:cubicBezTo>
                    <a:pt x="295370" y="347625"/>
                    <a:pt x="291846" y="350102"/>
                    <a:pt x="289370" y="352959"/>
                  </a:cubicBezTo>
                  <a:close/>
                </a:path>
              </a:pathLst>
            </a:custGeom>
            <a:solidFill>
              <a:srgbClr val="FFFFFF"/>
            </a:solidFill>
            <a:ln w="9525" cap="flat">
              <a:noFill/>
              <a:prstDash val="solid"/>
              <a:miter/>
            </a:ln>
          </p:spPr>
          <p:txBody>
            <a:bodyPr rtlCol="0" anchor="ctr"/>
            <a:lstStyle/>
            <a:p>
              <a:endParaRPr lang="ja-JP" altLang="en-US"/>
            </a:p>
          </p:txBody>
        </p:sp>
        <p:sp>
          <p:nvSpPr>
            <p:cNvPr id="60" name="フリーフォーム: 図形 59">
              <a:extLst>
                <a:ext uri="{FF2B5EF4-FFF2-40B4-BE49-F238E27FC236}">
                  <a16:creationId xmlns:a16="http://schemas.microsoft.com/office/drawing/2014/main" id="{FCB4A64B-79ED-6CF8-F019-4D6AFA8C5C33}"/>
                </a:ext>
              </a:extLst>
            </p:cNvPr>
            <p:cNvSpPr/>
            <p:nvPr/>
          </p:nvSpPr>
          <p:spPr>
            <a:xfrm>
              <a:off x="6344555" y="1409795"/>
              <a:ext cx="43019" cy="107441"/>
            </a:xfrm>
            <a:custGeom>
              <a:avLst/>
              <a:gdLst>
                <a:gd name="connsiteX0" fmla="*/ 714 w 43019"/>
                <a:gd name="connsiteY0" fmla="*/ 0 h 107441"/>
                <a:gd name="connsiteX1" fmla="*/ 142 w 43019"/>
                <a:gd name="connsiteY1" fmla="*/ 4763 h 107441"/>
                <a:gd name="connsiteX2" fmla="*/ 16430 w 43019"/>
                <a:gd name="connsiteY2" fmla="*/ 49244 h 107441"/>
                <a:gd name="connsiteX3" fmla="*/ 32813 w 43019"/>
                <a:gd name="connsiteY3" fmla="*/ 99060 h 107441"/>
                <a:gd name="connsiteX4" fmla="*/ 35480 w 43019"/>
                <a:gd name="connsiteY4" fmla="*/ 104775 h 107441"/>
                <a:gd name="connsiteX5" fmla="*/ 40909 w 43019"/>
                <a:gd name="connsiteY5" fmla="*/ 107442 h 107441"/>
                <a:gd name="connsiteX6" fmla="*/ 42910 w 43019"/>
                <a:gd name="connsiteY6" fmla="*/ 100774 h 107441"/>
                <a:gd name="connsiteX7" fmla="*/ 32813 w 43019"/>
                <a:gd name="connsiteY7" fmla="*/ 72104 h 107441"/>
                <a:gd name="connsiteX8" fmla="*/ 13572 w 43019"/>
                <a:gd name="connsiteY8" fmla="*/ 19717 h 107441"/>
                <a:gd name="connsiteX9" fmla="*/ 6048 w 43019"/>
                <a:gd name="connsiteY9" fmla="*/ 2191 h 107441"/>
                <a:gd name="connsiteX10" fmla="*/ 714 w 43019"/>
                <a:gd name="connsiteY10" fmla="*/ 0 h 107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9" h="107441">
                  <a:moveTo>
                    <a:pt x="714" y="0"/>
                  </a:moveTo>
                  <a:cubicBezTo>
                    <a:pt x="523" y="1619"/>
                    <a:pt x="-334" y="3429"/>
                    <a:pt x="142" y="4763"/>
                  </a:cubicBezTo>
                  <a:cubicBezTo>
                    <a:pt x="5476" y="19621"/>
                    <a:pt x="11286" y="34290"/>
                    <a:pt x="16430" y="49244"/>
                  </a:cubicBezTo>
                  <a:cubicBezTo>
                    <a:pt x="22145" y="65723"/>
                    <a:pt x="27288" y="82486"/>
                    <a:pt x="32813" y="99060"/>
                  </a:cubicBezTo>
                  <a:cubicBezTo>
                    <a:pt x="33480" y="101060"/>
                    <a:pt x="34146" y="103346"/>
                    <a:pt x="35480" y="104775"/>
                  </a:cubicBezTo>
                  <a:cubicBezTo>
                    <a:pt x="36813" y="106204"/>
                    <a:pt x="39100" y="106585"/>
                    <a:pt x="40909" y="107442"/>
                  </a:cubicBezTo>
                  <a:cubicBezTo>
                    <a:pt x="41671" y="105156"/>
                    <a:pt x="43481" y="102584"/>
                    <a:pt x="42910" y="100774"/>
                  </a:cubicBezTo>
                  <a:cubicBezTo>
                    <a:pt x="39861" y="91345"/>
                    <a:pt x="36242" y="82201"/>
                    <a:pt x="32813" y="72104"/>
                  </a:cubicBezTo>
                  <a:cubicBezTo>
                    <a:pt x="26431" y="54102"/>
                    <a:pt x="20050" y="36862"/>
                    <a:pt x="13572" y="19717"/>
                  </a:cubicBezTo>
                  <a:cubicBezTo>
                    <a:pt x="11382" y="13811"/>
                    <a:pt x="8905" y="7810"/>
                    <a:pt x="6048" y="2191"/>
                  </a:cubicBezTo>
                  <a:cubicBezTo>
                    <a:pt x="5381" y="857"/>
                    <a:pt x="2523" y="762"/>
                    <a:pt x="714" y="0"/>
                  </a:cubicBezTo>
                  <a:close/>
                </a:path>
              </a:pathLst>
            </a:custGeom>
            <a:solidFill>
              <a:srgbClr val="040000"/>
            </a:solidFill>
            <a:ln w="9525" cap="flat">
              <a:noFill/>
              <a:prstDash val="solid"/>
              <a:miter/>
            </a:ln>
          </p:spPr>
          <p:txBody>
            <a:bodyPr rtlCol="0" anchor="ctr"/>
            <a:lstStyle/>
            <a:p>
              <a:endParaRPr lang="ja-JP" altLang="en-US"/>
            </a:p>
          </p:txBody>
        </p:sp>
        <p:sp>
          <p:nvSpPr>
            <p:cNvPr id="61" name="フリーフォーム: 図形 60">
              <a:extLst>
                <a:ext uri="{FF2B5EF4-FFF2-40B4-BE49-F238E27FC236}">
                  <a16:creationId xmlns:a16="http://schemas.microsoft.com/office/drawing/2014/main" id="{B0E24C83-4576-0E3F-1C08-EB5763E064E1}"/>
                </a:ext>
              </a:extLst>
            </p:cNvPr>
            <p:cNvSpPr/>
            <p:nvPr/>
          </p:nvSpPr>
          <p:spPr>
            <a:xfrm>
              <a:off x="6345328" y="1264654"/>
              <a:ext cx="62184" cy="33708"/>
            </a:xfrm>
            <a:custGeom>
              <a:avLst/>
              <a:gdLst>
                <a:gd name="connsiteX0" fmla="*/ 3941 w 62184"/>
                <a:gd name="connsiteY0" fmla="*/ 75 h 33708"/>
                <a:gd name="connsiteX1" fmla="*/ 1084 w 62184"/>
                <a:gd name="connsiteY1" fmla="*/ 6075 h 33708"/>
                <a:gd name="connsiteX2" fmla="*/ 21658 w 62184"/>
                <a:gd name="connsiteY2" fmla="*/ 28269 h 33708"/>
                <a:gd name="connsiteX3" fmla="*/ 33278 w 62184"/>
                <a:gd name="connsiteY3" fmla="*/ 32269 h 33708"/>
                <a:gd name="connsiteX4" fmla="*/ 54805 w 62184"/>
                <a:gd name="connsiteY4" fmla="*/ 33698 h 33708"/>
                <a:gd name="connsiteX5" fmla="*/ 61282 w 62184"/>
                <a:gd name="connsiteY5" fmla="*/ 29412 h 33708"/>
                <a:gd name="connsiteX6" fmla="*/ 47375 w 62184"/>
                <a:gd name="connsiteY6" fmla="*/ 4742 h 33708"/>
                <a:gd name="connsiteX7" fmla="*/ 21277 w 62184"/>
                <a:gd name="connsiteY7" fmla="*/ 456 h 33708"/>
                <a:gd name="connsiteX8" fmla="*/ 3941 w 62184"/>
                <a:gd name="connsiteY8" fmla="*/ 75 h 33708"/>
                <a:gd name="connsiteX9" fmla="*/ 35850 w 62184"/>
                <a:gd name="connsiteY9" fmla="*/ 15219 h 33708"/>
                <a:gd name="connsiteX10" fmla="*/ 31945 w 62184"/>
                <a:gd name="connsiteY10" fmla="*/ 14172 h 33708"/>
                <a:gd name="connsiteX11" fmla="*/ 34897 w 62184"/>
                <a:gd name="connsiteY11" fmla="*/ 13124 h 33708"/>
                <a:gd name="connsiteX12" fmla="*/ 35850 w 62184"/>
                <a:gd name="connsiteY12" fmla="*/ 15219 h 33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184" h="33708">
                  <a:moveTo>
                    <a:pt x="3941" y="75"/>
                  </a:moveTo>
                  <a:cubicBezTo>
                    <a:pt x="-250" y="265"/>
                    <a:pt x="-917" y="1122"/>
                    <a:pt x="1084" y="6075"/>
                  </a:cubicBezTo>
                  <a:cubicBezTo>
                    <a:pt x="5275" y="16553"/>
                    <a:pt x="13752" y="22077"/>
                    <a:pt x="21658" y="28269"/>
                  </a:cubicBezTo>
                  <a:cubicBezTo>
                    <a:pt x="24801" y="30650"/>
                    <a:pt x="29278" y="31698"/>
                    <a:pt x="33278" y="32269"/>
                  </a:cubicBezTo>
                  <a:cubicBezTo>
                    <a:pt x="40422" y="33222"/>
                    <a:pt x="47661" y="33793"/>
                    <a:pt x="54805" y="33698"/>
                  </a:cubicBezTo>
                  <a:cubicBezTo>
                    <a:pt x="57091" y="33698"/>
                    <a:pt x="60615" y="31412"/>
                    <a:pt x="61282" y="29412"/>
                  </a:cubicBezTo>
                  <a:cubicBezTo>
                    <a:pt x="64806" y="19315"/>
                    <a:pt x="57567" y="6647"/>
                    <a:pt x="47375" y="4742"/>
                  </a:cubicBezTo>
                  <a:cubicBezTo>
                    <a:pt x="38898" y="3123"/>
                    <a:pt x="30230" y="2075"/>
                    <a:pt x="21277" y="456"/>
                  </a:cubicBezTo>
                  <a:cubicBezTo>
                    <a:pt x="15276" y="75"/>
                    <a:pt x="9561" y="-116"/>
                    <a:pt x="3941" y="75"/>
                  </a:cubicBezTo>
                  <a:close/>
                  <a:moveTo>
                    <a:pt x="35850" y="15219"/>
                  </a:moveTo>
                  <a:cubicBezTo>
                    <a:pt x="34516" y="14839"/>
                    <a:pt x="33278" y="14458"/>
                    <a:pt x="31945" y="14172"/>
                  </a:cubicBezTo>
                  <a:cubicBezTo>
                    <a:pt x="32707" y="13600"/>
                    <a:pt x="33373" y="13029"/>
                    <a:pt x="34897" y="13124"/>
                  </a:cubicBezTo>
                  <a:cubicBezTo>
                    <a:pt x="35278" y="13791"/>
                    <a:pt x="35564" y="14458"/>
                    <a:pt x="35850" y="15219"/>
                  </a:cubicBezTo>
                  <a:close/>
                </a:path>
              </a:pathLst>
            </a:custGeom>
            <a:solidFill>
              <a:srgbClr val="040000"/>
            </a:solidFill>
            <a:ln w="9525" cap="flat">
              <a:noFill/>
              <a:prstDash val="solid"/>
              <a:miter/>
            </a:ln>
          </p:spPr>
          <p:txBody>
            <a:bodyPr rtlCol="0" anchor="ctr"/>
            <a:lstStyle/>
            <a:p>
              <a:endParaRPr lang="ja-JP" altLang="en-US"/>
            </a:p>
          </p:txBody>
        </p:sp>
        <p:sp>
          <p:nvSpPr>
            <p:cNvPr id="62" name="フリーフォーム: 図形 61">
              <a:extLst>
                <a:ext uri="{FF2B5EF4-FFF2-40B4-BE49-F238E27FC236}">
                  <a16:creationId xmlns:a16="http://schemas.microsoft.com/office/drawing/2014/main" id="{DF84FEE7-EAF3-A10A-5DD4-33315CD05C12}"/>
                </a:ext>
              </a:extLst>
            </p:cNvPr>
            <p:cNvSpPr/>
            <p:nvPr/>
          </p:nvSpPr>
          <p:spPr>
            <a:xfrm>
              <a:off x="6354202" y="815329"/>
              <a:ext cx="540607" cy="709945"/>
            </a:xfrm>
            <a:custGeom>
              <a:avLst/>
              <a:gdLst>
                <a:gd name="connsiteX0" fmla="*/ 116 w 540607"/>
                <a:gd name="connsiteY0" fmla="*/ 240041 h 709945"/>
                <a:gd name="connsiteX1" fmla="*/ 592 w 540607"/>
                <a:gd name="connsiteY1" fmla="*/ 244422 h 709945"/>
                <a:gd name="connsiteX2" fmla="*/ 3926 w 540607"/>
                <a:gd name="connsiteY2" fmla="*/ 241850 h 709945"/>
                <a:gd name="connsiteX3" fmla="*/ 18118 w 540607"/>
                <a:gd name="connsiteY3" fmla="*/ 225848 h 709945"/>
                <a:gd name="connsiteX4" fmla="*/ 21166 w 540607"/>
                <a:gd name="connsiteY4" fmla="*/ 224229 h 709945"/>
                <a:gd name="connsiteX5" fmla="*/ 54789 w 540607"/>
                <a:gd name="connsiteY5" fmla="*/ 194035 h 709945"/>
                <a:gd name="connsiteX6" fmla="*/ 63552 w 540607"/>
                <a:gd name="connsiteY6" fmla="*/ 186415 h 709945"/>
                <a:gd name="connsiteX7" fmla="*/ 67839 w 540607"/>
                <a:gd name="connsiteY7" fmla="*/ 187272 h 709945"/>
                <a:gd name="connsiteX8" fmla="*/ 67362 w 540607"/>
                <a:gd name="connsiteY8" fmla="*/ 191368 h 709945"/>
                <a:gd name="connsiteX9" fmla="*/ 60695 w 540607"/>
                <a:gd name="connsiteY9" fmla="*/ 201655 h 709945"/>
                <a:gd name="connsiteX10" fmla="*/ 58790 w 540607"/>
                <a:gd name="connsiteY10" fmla="*/ 206894 h 709945"/>
                <a:gd name="connsiteX11" fmla="*/ 63076 w 540607"/>
                <a:gd name="connsiteY11" fmla="*/ 205941 h 709945"/>
                <a:gd name="connsiteX12" fmla="*/ 105653 w 540607"/>
                <a:gd name="connsiteY12" fmla="*/ 212799 h 709945"/>
                <a:gd name="connsiteX13" fmla="*/ 135942 w 540607"/>
                <a:gd name="connsiteY13" fmla="*/ 218514 h 709945"/>
                <a:gd name="connsiteX14" fmla="*/ 171756 w 540607"/>
                <a:gd name="connsiteY14" fmla="*/ 222610 h 709945"/>
                <a:gd name="connsiteX15" fmla="*/ 197569 w 540607"/>
                <a:gd name="connsiteY15" fmla="*/ 219086 h 709945"/>
                <a:gd name="connsiteX16" fmla="*/ 204903 w 540607"/>
                <a:gd name="connsiteY16" fmla="*/ 220895 h 709945"/>
                <a:gd name="connsiteX17" fmla="*/ 199379 w 540607"/>
                <a:gd name="connsiteY17" fmla="*/ 227277 h 709945"/>
                <a:gd name="connsiteX18" fmla="*/ 188234 w 540607"/>
                <a:gd name="connsiteY18" fmla="*/ 229182 h 709945"/>
                <a:gd name="connsiteX19" fmla="*/ 183853 w 540607"/>
                <a:gd name="connsiteY19" fmla="*/ 237469 h 709945"/>
                <a:gd name="connsiteX20" fmla="*/ 206237 w 540607"/>
                <a:gd name="connsiteY20" fmla="*/ 302429 h 709945"/>
                <a:gd name="connsiteX21" fmla="*/ 221096 w 540607"/>
                <a:gd name="connsiteY21" fmla="*/ 365294 h 709945"/>
                <a:gd name="connsiteX22" fmla="*/ 229764 w 540607"/>
                <a:gd name="connsiteY22" fmla="*/ 406919 h 709945"/>
                <a:gd name="connsiteX23" fmla="*/ 231383 w 540607"/>
                <a:gd name="connsiteY23" fmla="*/ 429302 h 709945"/>
                <a:gd name="connsiteX24" fmla="*/ 244813 w 540607"/>
                <a:gd name="connsiteY24" fmla="*/ 451496 h 709945"/>
                <a:gd name="connsiteX25" fmla="*/ 272626 w 540607"/>
                <a:gd name="connsiteY25" fmla="*/ 491691 h 709945"/>
                <a:gd name="connsiteX26" fmla="*/ 277007 w 540607"/>
                <a:gd name="connsiteY26" fmla="*/ 519028 h 709945"/>
                <a:gd name="connsiteX27" fmla="*/ 260148 w 540607"/>
                <a:gd name="connsiteY27" fmla="*/ 567796 h 709945"/>
                <a:gd name="connsiteX28" fmla="*/ 244718 w 540607"/>
                <a:gd name="connsiteY28" fmla="*/ 587418 h 709945"/>
                <a:gd name="connsiteX29" fmla="*/ 242336 w 540607"/>
                <a:gd name="connsiteY29" fmla="*/ 596657 h 709945"/>
                <a:gd name="connsiteX30" fmla="*/ 261291 w 540607"/>
                <a:gd name="connsiteY30" fmla="*/ 644663 h 709945"/>
                <a:gd name="connsiteX31" fmla="*/ 292248 w 540607"/>
                <a:gd name="connsiteY31" fmla="*/ 696765 h 709945"/>
                <a:gd name="connsiteX32" fmla="*/ 293867 w 540607"/>
                <a:gd name="connsiteY32" fmla="*/ 699908 h 709945"/>
                <a:gd name="connsiteX33" fmla="*/ 309869 w 540607"/>
                <a:gd name="connsiteY33" fmla="*/ 709814 h 709945"/>
                <a:gd name="connsiteX34" fmla="*/ 331490 w 540607"/>
                <a:gd name="connsiteY34" fmla="*/ 709719 h 709945"/>
                <a:gd name="connsiteX35" fmla="*/ 366923 w 540607"/>
                <a:gd name="connsiteY35" fmla="*/ 698479 h 709945"/>
                <a:gd name="connsiteX36" fmla="*/ 397213 w 540607"/>
                <a:gd name="connsiteY36" fmla="*/ 683525 h 709945"/>
                <a:gd name="connsiteX37" fmla="*/ 458554 w 540607"/>
                <a:gd name="connsiteY37" fmla="*/ 637329 h 709945"/>
                <a:gd name="connsiteX38" fmla="*/ 483033 w 540607"/>
                <a:gd name="connsiteY38" fmla="*/ 610182 h 709945"/>
                <a:gd name="connsiteX39" fmla="*/ 515609 w 540607"/>
                <a:gd name="connsiteY39" fmla="*/ 565034 h 709945"/>
                <a:gd name="connsiteX40" fmla="*/ 521038 w 540607"/>
                <a:gd name="connsiteY40" fmla="*/ 548175 h 709945"/>
                <a:gd name="connsiteX41" fmla="*/ 526943 w 540607"/>
                <a:gd name="connsiteY41" fmla="*/ 503026 h 709945"/>
                <a:gd name="connsiteX42" fmla="*/ 528562 w 540607"/>
                <a:gd name="connsiteY42" fmla="*/ 450543 h 709945"/>
                <a:gd name="connsiteX43" fmla="*/ 538850 w 540607"/>
                <a:gd name="connsiteY43" fmla="*/ 395679 h 709945"/>
                <a:gd name="connsiteX44" fmla="*/ 538183 w 540607"/>
                <a:gd name="connsiteY44" fmla="*/ 369485 h 709945"/>
                <a:gd name="connsiteX45" fmla="*/ 537231 w 540607"/>
                <a:gd name="connsiteY45" fmla="*/ 308430 h 709945"/>
                <a:gd name="connsiteX46" fmla="*/ 540374 w 540607"/>
                <a:gd name="connsiteY46" fmla="*/ 279760 h 709945"/>
                <a:gd name="connsiteX47" fmla="*/ 522467 w 540607"/>
                <a:gd name="connsiteY47" fmla="*/ 178700 h 709945"/>
                <a:gd name="connsiteX48" fmla="*/ 516752 w 540607"/>
                <a:gd name="connsiteY48" fmla="*/ 144886 h 709945"/>
                <a:gd name="connsiteX49" fmla="*/ 515228 w 540607"/>
                <a:gd name="connsiteY49" fmla="*/ 134027 h 709945"/>
                <a:gd name="connsiteX50" fmla="*/ 497416 w 540607"/>
                <a:gd name="connsiteY50" fmla="*/ 99547 h 709945"/>
                <a:gd name="connsiteX51" fmla="*/ 466841 w 540607"/>
                <a:gd name="connsiteY51" fmla="*/ 73353 h 709945"/>
                <a:gd name="connsiteX52" fmla="*/ 407690 w 540607"/>
                <a:gd name="connsiteY52" fmla="*/ 23537 h 709945"/>
                <a:gd name="connsiteX53" fmla="*/ 396260 w 540607"/>
                <a:gd name="connsiteY53" fmla="*/ 10012 h 709945"/>
                <a:gd name="connsiteX54" fmla="*/ 365018 w 540607"/>
                <a:gd name="connsiteY54" fmla="*/ 1439 h 709945"/>
                <a:gd name="connsiteX55" fmla="*/ 348255 w 540607"/>
                <a:gd name="connsiteY55" fmla="*/ 2773 h 709945"/>
                <a:gd name="connsiteX56" fmla="*/ 331205 w 540607"/>
                <a:gd name="connsiteY56" fmla="*/ 7916 h 709945"/>
                <a:gd name="connsiteX57" fmla="*/ 284627 w 540607"/>
                <a:gd name="connsiteY57" fmla="*/ 37634 h 709945"/>
                <a:gd name="connsiteX58" fmla="*/ 281103 w 540607"/>
                <a:gd name="connsiteY58" fmla="*/ 39825 h 709945"/>
                <a:gd name="connsiteX59" fmla="*/ 276341 w 540607"/>
                <a:gd name="connsiteY59" fmla="*/ 43635 h 709945"/>
                <a:gd name="connsiteX60" fmla="*/ 281294 w 540607"/>
                <a:gd name="connsiteY60" fmla="*/ 45921 h 709945"/>
                <a:gd name="connsiteX61" fmla="*/ 283294 w 540607"/>
                <a:gd name="connsiteY61" fmla="*/ 50207 h 709945"/>
                <a:gd name="connsiteX62" fmla="*/ 279389 w 540607"/>
                <a:gd name="connsiteY62" fmla="*/ 53255 h 709945"/>
                <a:gd name="connsiteX63" fmla="*/ 265673 w 540607"/>
                <a:gd name="connsiteY63" fmla="*/ 48874 h 709945"/>
                <a:gd name="connsiteX64" fmla="*/ 232526 w 540607"/>
                <a:gd name="connsiteY64" fmla="*/ 41159 h 709945"/>
                <a:gd name="connsiteX65" fmla="*/ 183663 w 540607"/>
                <a:gd name="connsiteY65" fmla="*/ 30491 h 709945"/>
                <a:gd name="connsiteX66" fmla="*/ 169565 w 540607"/>
                <a:gd name="connsiteY66" fmla="*/ 28871 h 709945"/>
                <a:gd name="connsiteX67" fmla="*/ 145467 w 540607"/>
                <a:gd name="connsiteY67" fmla="*/ 40682 h 709945"/>
                <a:gd name="connsiteX68" fmla="*/ 117178 w 540607"/>
                <a:gd name="connsiteY68" fmla="*/ 65638 h 709945"/>
                <a:gd name="connsiteX69" fmla="*/ 83745 w 540607"/>
                <a:gd name="connsiteY69" fmla="*/ 85450 h 709945"/>
                <a:gd name="connsiteX70" fmla="*/ 73649 w 540607"/>
                <a:gd name="connsiteY70" fmla="*/ 89831 h 709945"/>
                <a:gd name="connsiteX71" fmla="*/ 40978 w 540607"/>
                <a:gd name="connsiteY71" fmla="*/ 116787 h 709945"/>
                <a:gd name="connsiteX72" fmla="*/ 32501 w 540607"/>
                <a:gd name="connsiteY72" fmla="*/ 136123 h 709945"/>
                <a:gd name="connsiteX73" fmla="*/ 15260 w 540607"/>
                <a:gd name="connsiteY73" fmla="*/ 184891 h 709945"/>
                <a:gd name="connsiteX74" fmla="*/ 4307 w 540607"/>
                <a:gd name="connsiteY74" fmla="*/ 229468 h 709945"/>
                <a:gd name="connsiteX75" fmla="*/ 592 w 540607"/>
                <a:gd name="connsiteY75" fmla="*/ 240136 h 709945"/>
                <a:gd name="connsiteX76" fmla="*/ 253671 w 540607"/>
                <a:gd name="connsiteY76" fmla="*/ 92784 h 709945"/>
                <a:gd name="connsiteX77" fmla="*/ 255481 w 540607"/>
                <a:gd name="connsiteY77" fmla="*/ 85926 h 709945"/>
                <a:gd name="connsiteX78" fmla="*/ 268244 w 540607"/>
                <a:gd name="connsiteY78" fmla="*/ 85736 h 709945"/>
                <a:gd name="connsiteX79" fmla="*/ 276436 w 540607"/>
                <a:gd name="connsiteY79" fmla="*/ 87450 h 709945"/>
                <a:gd name="connsiteX80" fmla="*/ 281008 w 540607"/>
                <a:gd name="connsiteY80" fmla="*/ 91736 h 709945"/>
                <a:gd name="connsiteX81" fmla="*/ 274340 w 540607"/>
                <a:gd name="connsiteY81" fmla="*/ 93356 h 709945"/>
                <a:gd name="connsiteX82" fmla="*/ 265387 w 540607"/>
                <a:gd name="connsiteY82" fmla="*/ 92117 h 709945"/>
                <a:gd name="connsiteX83" fmla="*/ 263482 w 540607"/>
                <a:gd name="connsiteY83" fmla="*/ 96308 h 709945"/>
                <a:gd name="connsiteX84" fmla="*/ 287294 w 540607"/>
                <a:gd name="connsiteY84" fmla="*/ 112310 h 709945"/>
                <a:gd name="connsiteX85" fmla="*/ 290628 w 540607"/>
                <a:gd name="connsiteY85" fmla="*/ 112120 h 709945"/>
                <a:gd name="connsiteX86" fmla="*/ 291200 w 540607"/>
                <a:gd name="connsiteY86" fmla="*/ 107548 h 709945"/>
                <a:gd name="connsiteX87" fmla="*/ 286628 w 540607"/>
                <a:gd name="connsiteY87" fmla="*/ 102595 h 709945"/>
                <a:gd name="connsiteX88" fmla="*/ 281960 w 540607"/>
                <a:gd name="connsiteY88" fmla="*/ 98213 h 709945"/>
                <a:gd name="connsiteX89" fmla="*/ 289485 w 540607"/>
                <a:gd name="connsiteY89" fmla="*/ 98023 h 709945"/>
                <a:gd name="connsiteX90" fmla="*/ 307964 w 540607"/>
                <a:gd name="connsiteY90" fmla="*/ 123550 h 709945"/>
                <a:gd name="connsiteX91" fmla="*/ 307964 w 540607"/>
                <a:gd name="connsiteY91" fmla="*/ 127360 h 709945"/>
                <a:gd name="connsiteX92" fmla="*/ 297581 w 540607"/>
                <a:gd name="connsiteY92" fmla="*/ 173651 h 709945"/>
                <a:gd name="connsiteX93" fmla="*/ 295391 w 540607"/>
                <a:gd name="connsiteY93" fmla="*/ 176509 h 709945"/>
                <a:gd name="connsiteX94" fmla="*/ 293390 w 540607"/>
                <a:gd name="connsiteY94" fmla="*/ 174318 h 709945"/>
                <a:gd name="connsiteX95" fmla="*/ 291866 w 540607"/>
                <a:gd name="connsiteY95" fmla="*/ 168127 h 709945"/>
                <a:gd name="connsiteX96" fmla="*/ 297867 w 540607"/>
                <a:gd name="connsiteY96" fmla="*/ 141552 h 709945"/>
                <a:gd name="connsiteX97" fmla="*/ 296724 w 540607"/>
                <a:gd name="connsiteY97" fmla="*/ 138218 h 709945"/>
                <a:gd name="connsiteX98" fmla="*/ 280817 w 540607"/>
                <a:gd name="connsiteY98" fmla="*/ 144410 h 709945"/>
                <a:gd name="connsiteX99" fmla="*/ 260148 w 540607"/>
                <a:gd name="connsiteY99" fmla="*/ 159173 h 709945"/>
                <a:gd name="connsiteX100" fmla="*/ 253290 w 540607"/>
                <a:gd name="connsiteY100" fmla="*/ 154030 h 709945"/>
                <a:gd name="connsiteX101" fmla="*/ 253290 w 540607"/>
                <a:gd name="connsiteY101" fmla="*/ 141743 h 709945"/>
                <a:gd name="connsiteX102" fmla="*/ 274722 w 540607"/>
                <a:gd name="connsiteY102" fmla="*/ 117930 h 709945"/>
                <a:gd name="connsiteX103" fmla="*/ 278436 w 540607"/>
                <a:gd name="connsiteY103" fmla="*/ 116025 h 709945"/>
                <a:gd name="connsiteX104" fmla="*/ 275579 w 540607"/>
                <a:gd name="connsiteY104" fmla="*/ 112787 h 709945"/>
                <a:gd name="connsiteX105" fmla="*/ 253481 w 540607"/>
                <a:gd name="connsiteY105" fmla="*/ 92689 h 709945"/>
                <a:gd name="connsiteX106" fmla="*/ 293581 w 540607"/>
                <a:gd name="connsiteY106" fmla="*/ 189749 h 709945"/>
                <a:gd name="connsiteX107" fmla="*/ 293867 w 540607"/>
                <a:gd name="connsiteY107" fmla="*/ 184700 h 709945"/>
                <a:gd name="connsiteX108" fmla="*/ 296915 w 540607"/>
                <a:gd name="connsiteY108" fmla="*/ 187177 h 709945"/>
                <a:gd name="connsiteX109" fmla="*/ 300630 w 540607"/>
                <a:gd name="connsiteY109" fmla="*/ 185748 h 709945"/>
                <a:gd name="connsiteX110" fmla="*/ 305201 w 540607"/>
                <a:gd name="connsiteY110" fmla="*/ 160031 h 709945"/>
                <a:gd name="connsiteX111" fmla="*/ 309392 w 540607"/>
                <a:gd name="connsiteY111" fmla="*/ 140981 h 709945"/>
                <a:gd name="connsiteX112" fmla="*/ 312726 w 540607"/>
                <a:gd name="connsiteY112" fmla="*/ 123550 h 709945"/>
                <a:gd name="connsiteX113" fmla="*/ 313202 w 540607"/>
                <a:gd name="connsiteY113" fmla="*/ 116978 h 709945"/>
                <a:gd name="connsiteX114" fmla="*/ 327204 w 540607"/>
                <a:gd name="connsiteY114" fmla="*/ 85259 h 709945"/>
                <a:gd name="connsiteX115" fmla="*/ 342444 w 540607"/>
                <a:gd name="connsiteY115" fmla="*/ 70591 h 709945"/>
                <a:gd name="connsiteX116" fmla="*/ 376830 w 540607"/>
                <a:gd name="connsiteY116" fmla="*/ 90593 h 709945"/>
                <a:gd name="connsiteX117" fmla="*/ 365495 w 540607"/>
                <a:gd name="connsiteY117" fmla="*/ 111929 h 709945"/>
                <a:gd name="connsiteX118" fmla="*/ 327585 w 540607"/>
                <a:gd name="connsiteY118" fmla="*/ 115073 h 709945"/>
                <a:gd name="connsiteX119" fmla="*/ 320346 w 540607"/>
                <a:gd name="connsiteY119" fmla="*/ 125360 h 709945"/>
                <a:gd name="connsiteX120" fmla="*/ 331872 w 540607"/>
                <a:gd name="connsiteY120" fmla="*/ 138599 h 709945"/>
                <a:gd name="connsiteX121" fmla="*/ 358923 w 540607"/>
                <a:gd name="connsiteY121" fmla="*/ 163079 h 709945"/>
                <a:gd name="connsiteX122" fmla="*/ 376163 w 540607"/>
                <a:gd name="connsiteY122" fmla="*/ 187177 h 709945"/>
                <a:gd name="connsiteX123" fmla="*/ 377687 w 540607"/>
                <a:gd name="connsiteY123" fmla="*/ 195178 h 709945"/>
                <a:gd name="connsiteX124" fmla="*/ 367495 w 540607"/>
                <a:gd name="connsiteY124" fmla="*/ 197464 h 709945"/>
                <a:gd name="connsiteX125" fmla="*/ 352255 w 540607"/>
                <a:gd name="connsiteY125" fmla="*/ 187844 h 709945"/>
                <a:gd name="connsiteX126" fmla="*/ 321203 w 540607"/>
                <a:gd name="connsiteY126" fmla="*/ 139742 h 709945"/>
                <a:gd name="connsiteX127" fmla="*/ 316155 w 540607"/>
                <a:gd name="connsiteY127" fmla="*/ 135266 h 709945"/>
                <a:gd name="connsiteX128" fmla="*/ 314060 w 540607"/>
                <a:gd name="connsiteY128" fmla="*/ 141266 h 709945"/>
                <a:gd name="connsiteX129" fmla="*/ 312536 w 540607"/>
                <a:gd name="connsiteY129" fmla="*/ 153744 h 709945"/>
                <a:gd name="connsiteX130" fmla="*/ 311012 w 540607"/>
                <a:gd name="connsiteY130" fmla="*/ 166222 h 709945"/>
                <a:gd name="connsiteX131" fmla="*/ 306535 w 540607"/>
                <a:gd name="connsiteY131" fmla="*/ 198988 h 709945"/>
                <a:gd name="connsiteX132" fmla="*/ 300248 w 540607"/>
                <a:gd name="connsiteY132" fmla="*/ 201655 h 709945"/>
                <a:gd name="connsiteX133" fmla="*/ 293486 w 540607"/>
                <a:gd name="connsiteY133" fmla="*/ 190034 h 709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Lst>
              <a:rect l="l" t="t" r="r" b="b"/>
              <a:pathLst>
                <a:path w="540607" h="709945">
                  <a:moveTo>
                    <a:pt x="116" y="240041"/>
                  </a:moveTo>
                  <a:cubicBezTo>
                    <a:pt x="-265" y="241374"/>
                    <a:pt x="401" y="242993"/>
                    <a:pt x="592" y="244422"/>
                  </a:cubicBezTo>
                  <a:cubicBezTo>
                    <a:pt x="1735" y="243565"/>
                    <a:pt x="2973" y="242898"/>
                    <a:pt x="3926" y="241850"/>
                  </a:cubicBezTo>
                  <a:cubicBezTo>
                    <a:pt x="8688" y="236516"/>
                    <a:pt x="13356" y="231087"/>
                    <a:pt x="18118" y="225848"/>
                  </a:cubicBezTo>
                  <a:cubicBezTo>
                    <a:pt x="18880" y="224991"/>
                    <a:pt x="20023" y="224515"/>
                    <a:pt x="21166" y="224229"/>
                  </a:cubicBezTo>
                  <a:cubicBezTo>
                    <a:pt x="36692" y="219371"/>
                    <a:pt x="46026" y="207179"/>
                    <a:pt x="54789" y="194035"/>
                  </a:cubicBezTo>
                  <a:cubicBezTo>
                    <a:pt x="56885" y="190892"/>
                    <a:pt x="60409" y="188606"/>
                    <a:pt x="63552" y="186415"/>
                  </a:cubicBezTo>
                  <a:cubicBezTo>
                    <a:pt x="64505" y="185748"/>
                    <a:pt x="66791" y="186415"/>
                    <a:pt x="67839" y="187272"/>
                  </a:cubicBezTo>
                  <a:cubicBezTo>
                    <a:pt x="68410" y="187748"/>
                    <a:pt x="68029" y="190225"/>
                    <a:pt x="67362" y="191368"/>
                  </a:cubicBezTo>
                  <a:cubicBezTo>
                    <a:pt x="65362" y="194892"/>
                    <a:pt x="62790" y="198131"/>
                    <a:pt x="60695" y="201655"/>
                  </a:cubicBezTo>
                  <a:cubicBezTo>
                    <a:pt x="59742" y="203179"/>
                    <a:pt x="59456" y="205084"/>
                    <a:pt x="58790" y="206894"/>
                  </a:cubicBezTo>
                  <a:cubicBezTo>
                    <a:pt x="60218" y="206608"/>
                    <a:pt x="61647" y="206417"/>
                    <a:pt x="63076" y="205941"/>
                  </a:cubicBezTo>
                  <a:cubicBezTo>
                    <a:pt x="78316" y="201369"/>
                    <a:pt x="91937" y="207751"/>
                    <a:pt x="105653" y="212799"/>
                  </a:cubicBezTo>
                  <a:cubicBezTo>
                    <a:pt x="115559" y="216419"/>
                    <a:pt x="125465" y="218228"/>
                    <a:pt x="135942" y="218514"/>
                  </a:cubicBezTo>
                  <a:cubicBezTo>
                    <a:pt x="147944" y="218895"/>
                    <a:pt x="159755" y="222229"/>
                    <a:pt x="171756" y="222610"/>
                  </a:cubicBezTo>
                  <a:cubicBezTo>
                    <a:pt x="180329" y="222896"/>
                    <a:pt x="188901" y="220038"/>
                    <a:pt x="197569" y="219086"/>
                  </a:cubicBezTo>
                  <a:cubicBezTo>
                    <a:pt x="199950" y="218800"/>
                    <a:pt x="202427" y="220229"/>
                    <a:pt x="204903" y="220895"/>
                  </a:cubicBezTo>
                  <a:cubicBezTo>
                    <a:pt x="203093" y="223086"/>
                    <a:pt x="201665" y="226325"/>
                    <a:pt x="199379" y="227277"/>
                  </a:cubicBezTo>
                  <a:cubicBezTo>
                    <a:pt x="196045" y="228706"/>
                    <a:pt x="191949" y="228230"/>
                    <a:pt x="188234" y="229182"/>
                  </a:cubicBezTo>
                  <a:cubicBezTo>
                    <a:pt x="184329" y="230230"/>
                    <a:pt x="181662" y="231563"/>
                    <a:pt x="183853" y="237469"/>
                  </a:cubicBezTo>
                  <a:cubicBezTo>
                    <a:pt x="191759" y="258995"/>
                    <a:pt x="199855" y="280427"/>
                    <a:pt x="206237" y="302429"/>
                  </a:cubicBezTo>
                  <a:cubicBezTo>
                    <a:pt x="212238" y="323099"/>
                    <a:pt x="216333" y="344339"/>
                    <a:pt x="221096" y="365294"/>
                  </a:cubicBezTo>
                  <a:cubicBezTo>
                    <a:pt x="224239" y="379106"/>
                    <a:pt x="227382" y="393012"/>
                    <a:pt x="229764" y="406919"/>
                  </a:cubicBezTo>
                  <a:cubicBezTo>
                    <a:pt x="231097" y="414253"/>
                    <a:pt x="230906" y="421873"/>
                    <a:pt x="231383" y="429302"/>
                  </a:cubicBezTo>
                  <a:cubicBezTo>
                    <a:pt x="231954" y="439208"/>
                    <a:pt x="233955" y="446352"/>
                    <a:pt x="244813" y="451496"/>
                  </a:cubicBezTo>
                  <a:cubicBezTo>
                    <a:pt x="260243" y="458830"/>
                    <a:pt x="267959" y="475023"/>
                    <a:pt x="272626" y="491691"/>
                  </a:cubicBezTo>
                  <a:cubicBezTo>
                    <a:pt x="275102" y="500550"/>
                    <a:pt x="276626" y="509789"/>
                    <a:pt x="277007" y="519028"/>
                  </a:cubicBezTo>
                  <a:cubicBezTo>
                    <a:pt x="277769" y="537506"/>
                    <a:pt x="270149" y="553318"/>
                    <a:pt x="260148" y="567796"/>
                  </a:cubicBezTo>
                  <a:cubicBezTo>
                    <a:pt x="255386" y="574654"/>
                    <a:pt x="249480" y="580559"/>
                    <a:pt x="244718" y="587418"/>
                  </a:cubicBezTo>
                  <a:cubicBezTo>
                    <a:pt x="243003" y="589894"/>
                    <a:pt x="241384" y="594180"/>
                    <a:pt x="242336" y="596657"/>
                  </a:cubicBezTo>
                  <a:cubicBezTo>
                    <a:pt x="248147" y="612849"/>
                    <a:pt x="253576" y="629423"/>
                    <a:pt x="261291" y="644663"/>
                  </a:cubicBezTo>
                  <a:cubicBezTo>
                    <a:pt x="270435" y="662665"/>
                    <a:pt x="281770" y="679429"/>
                    <a:pt x="292248" y="696765"/>
                  </a:cubicBezTo>
                  <a:cubicBezTo>
                    <a:pt x="292819" y="697812"/>
                    <a:pt x="293295" y="698860"/>
                    <a:pt x="293867" y="699908"/>
                  </a:cubicBezTo>
                  <a:cubicBezTo>
                    <a:pt x="297296" y="706480"/>
                    <a:pt x="301677" y="710766"/>
                    <a:pt x="309869" y="709814"/>
                  </a:cubicBezTo>
                  <a:cubicBezTo>
                    <a:pt x="317013" y="709052"/>
                    <a:pt x="324251" y="709338"/>
                    <a:pt x="331490" y="709719"/>
                  </a:cubicBezTo>
                  <a:cubicBezTo>
                    <a:pt x="344635" y="710385"/>
                    <a:pt x="355589" y="703527"/>
                    <a:pt x="366923" y="698479"/>
                  </a:cubicBezTo>
                  <a:cubicBezTo>
                    <a:pt x="377210" y="693907"/>
                    <a:pt x="386926" y="688097"/>
                    <a:pt x="397213" y="683525"/>
                  </a:cubicBezTo>
                  <a:cubicBezTo>
                    <a:pt x="421121" y="672952"/>
                    <a:pt x="442552" y="659427"/>
                    <a:pt x="458554" y="637329"/>
                  </a:cubicBezTo>
                  <a:cubicBezTo>
                    <a:pt x="465698" y="627423"/>
                    <a:pt x="474365" y="618755"/>
                    <a:pt x="483033" y="610182"/>
                  </a:cubicBezTo>
                  <a:cubicBezTo>
                    <a:pt x="496273" y="596942"/>
                    <a:pt x="505893" y="580941"/>
                    <a:pt x="515609" y="565034"/>
                  </a:cubicBezTo>
                  <a:cubicBezTo>
                    <a:pt x="518561" y="560176"/>
                    <a:pt x="520086" y="553985"/>
                    <a:pt x="521038" y="548175"/>
                  </a:cubicBezTo>
                  <a:cubicBezTo>
                    <a:pt x="523419" y="533220"/>
                    <a:pt x="525800" y="518171"/>
                    <a:pt x="526943" y="503026"/>
                  </a:cubicBezTo>
                  <a:cubicBezTo>
                    <a:pt x="528182" y="485595"/>
                    <a:pt x="528086" y="468069"/>
                    <a:pt x="528562" y="450543"/>
                  </a:cubicBezTo>
                  <a:cubicBezTo>
                    <a:pt x="529134" y="431684"/>
                    <a:pt x="532944" y="413681"/>
                    <a:pt x="538850" y="395679"/>
                  </a:cubicBezTo>
                  <a:cubicBezTo>
                    <a:pt x="541422" y="387869"/>
                    <a:pt x="539802" y="378058"/>
                    <a:pt x="538183" y="369485"/>
                  </a:cubicBezTo>
                  <a:cubicBezTo>
                    <a:pt x="534182" y="349102"/>
                    <a:pt x="532468" y="329004"/>
                    <a:pt x="537231" y="308430"/>
                  </a:cubicBezTo>
                  <a:cubicBezTo>
                    <a:pt x="539421" y="299096"/>
                    <a:pt x="539897" y="289380"/>
                    <a:pt x="540374" y="279760"/>
                  </a:cubicBezTo>
                  <a:cubicBezTo>
                    <a:pt x="542088" y="244613"/>
                    <a:pt x="534182" y="211275"/>
                    <a:pt x="522467" y="178700"/>
                  </a:cubicBezTo>
                  <a:cubicBezTo>
                    <a:pt x="518561" y="167841"/>
                    <a:pt x="516085" y="156697"/>
                    <a:pt x="516752" y="144886"/>
                  </a:cubicBezTo>
                  <a:cubicBezTo>
                    <a:pt x="516942" y="141266"/>
                    <a:pt x="516752" y="137171"/>
                    <a:pt x="515228" y="134027"/>
                  </a:cubicBezTo>
                  <a:cubicBezTo>
                    <a:pt x="509798" y="122216"/>
                    <a:pt x="505321" y="109358"/>
                    <a:pt x="497416" y="99547"/>
                  </a:cubicBezTo>
                  <a:cubicBezTo>
                    <a:pt x="489129" y="89165"/>
                    <a:pt x="478080" y="80497"/>
                    <a:pt x="466841" y="73353"/>
                  </a:cubicBezTo>
                  <a:cubicBezTo>
                    <a:pt x="444838" y="59542"/>
                    <a:pt x="424931" y="43349"/>
                    <a:pt x="407690" y="23537"/>
                  </a:cubicBezTo>
                  <a:cubicBezTo>
                    <a:pt x="403785" y="19061"/>
                    <a:pt x="399690" y="14774"/>
                    <a:pt x="396260" y="10012"/>
                  </a:cubicBezTo>
                  <a:cubicBezTo>
                    <a:pt x="387878" y="-1513"/>
                    <a:pt x="376925" y="-1037"/>
                    <a:pt x="365018" y="1439"/>
                  </a:cubicBezTo>
                  <a:cubicBezTo>
                    <a:pt x="359589" y="2582"/>
                    <a:pt x="353779" y="1725"/>
                    <a:pt x="348255" y="2773"/>
                  </a:cubicBezTo>
                  <a:cubicBezTo>
                    <a:pt x="342444" y="3821"/>
                    <a:pt x="336158" y="4964"/>
                    <a:pt x="331205" y="7916"/>
                  </a:cubicBezTo>
                  <a:cubicBezTo>
                    <a:pt x="315393" y="17346"/>
                    <a:pt x="300153" y="27728"/>
                    <a:pt x="284627" y="37634"/>
                  </a:cubicBezTo>
                  <a:cubicBezTo>
                    <a:pt x="283484" y="38396"/>
                    <a:pt x="282246" y="39063"/>
                    <a:pt x="281103" y="39825"/>
                  </a:cubicBezTo>
                  <a:cubicBezTo>
                    <a:pt x="279484" y="41063"/>
                    <a:pt x="277960" y="42397"/>
                    <a:pt x="276341" y="43635"/>
                  </a:cubicBezTo>
                  <a:cubicBezTo>
                    <a:pt x="278055" y="44397"/>
                    <a:pt x="279960" y="44778"/>
                    <a:pt x="281294" y="45921"/>
                  </a:cubicBezTo>
                  <a:cubicBezTo>
                    <a:pt x="282437" y="46969"/>
                    <a:pt x="283675" y="49160"/>
                    <a:pt x="283294" y="50207"/>
                  </a:cubicBezTo>
                  <a:cubicBezTo>
                    <a:pt x="282818" y="51636"/>
                    <a:pt x="280532" y="53541"/>
                    <a:pt x="279389" y="53255"/>
                  </a:cubicBezTo>
                  <a:cubicBezTo>
                    <a:pt x="274722" y="52208"/>
                    <a:pt x="270340" y="50017"/>
                    <a:pt x="265673" y="48874"/>
                  </a:cubicBezTo>
                  <a:cubicBezTo>
                    <a:pt x="254719" y="46112"/>
                    <a:pt x="243575" y="43730"/>
                    <a:pt x="232526" y="41159"/>
                  </a:cubicBezTo>
                  <a:cubicBezTo>
                    <a:pt x="216143" y="33539"/>
                    <a:pt x="199283" y="34682"/>
                    <a:pt x="183663" y="30491"/>
                  </a:cubicBezTo>
                  <a:cubicBezTo>
                    <a:pt x="179090" y="29252"/>
                    <a:pt x="174233" y="29443"/>
                    <a:pt x="169565" y="28871"/>
                  </a:cubicBezTo>
                  <a:cubicBezTo>
                    <a:pt x="159183" y="27633"/>
                    <a:pt x="152325" y="32967"/>
                    <a:pt x="145467" y="40682"/>
                  </a:cubicBezTo>
                  <a:cubicBezTo>
                    <a:pt x="137085" y="50017"/>
                    <a:pt x="127370" y="58304"/>
                    <a:pt x="117178" y="65638"/>
                  </a:cubicBezTo>
                  <a:cubicBezTo>
                    <a:pt x="106700" y="73163"/>
                    <a:pt x="94985" y="79068"/>
                    <a:pt x="83745" y="85450"/>
                  </a:cubicBezTo>
                  <a:cubicBezTo>
                    <a:pt x="80602" y="87260"/>
                    <a:pt x="77173" y="88593"/>
                    <a:pt x="73649" y="89831"/>
                  </a:cubicBezTo>
                  <a:cubicBezTo>
                    <a:pt x="59647" y="94689"/>
                    <a:pt x="50027" y="105738"/>
                    <a:pt x="40978" y="116787"/>
                  </a:cubicBezTo>
                  <a:cubicBezTo>
                    <a:pt x="36787" y="121931"/>
                    <a:pt x="34977" y="129455"/>
                    <a:pt x="32501" y="136123"/>
                  </a:cubicBezTo>
                  <a:cubicBezTo>
                    <a:pt x="26595" y="152315"/>
                    <a:pt x="20309" y="168413"/>
                    <a:pt x="15260" y="184891"/>
                  </a:cubicBezTo>
                  <a:cubicBezTo>
                    <a:pt x="10879" y="199464"/>
                    <a:pt x="8022" y="214609"/>
                    <a:pt x="4307" y="229468"/>
                  </a:cubicBezTo>
                  <a:cubicBezTo>
                    <a:pt x="3354" y="233087"/>
                    <a:pt x="1640" y="236516"/>
                    <a:pt x="592" y="240136"/>
                  </a:cubicBezTo>
                  <a:close/>
                  <a:moveTo>
                    <a:pt x="253671" y="92784"/>
                  </a:moveTo>
                  <a:cubicBezTo>
                    <a:pt x="250338" y="89641"/>
                    <a:pt x="251385" y="86688"/>
                    <a:pt x="255481" y="85926"/>
                  </a:cubicBezTo>
                  <a:cubicBezTo>
                    <a:pt x="259386" y="85259"/>
                    <a:pt x="263482" y="85736"/>
                    <a:pt x="268244" y="85736"/>
                  </a:cubicBezTo>
                  <a:cubicBezTo>
                    <a:pt x="271483" y="86212"/>
                    <a:pt x="274150" y="86307"/>
                    <a:pt x="276436" y="87450"/>
                  </a:cubicBezTo>
                  <a:cubicBezTo>
                    <a:pt x="278246" y="88212"/>
                    <a:pt x="279484" y="90308"/>
                    <a:pt x="281008" y="91736"/>
                  </a:cubicBezTo>
                  <a:cubicBezTo>
                    <a:pt x="278817" y="92308"/>
                    <a:pt x="276531" y="93356"/>
                    <a:pt x="274340" y="93356"/>
                  </a:cubicBezTo>
                  <a:cubicBezTo>
                    <a:pt x="271292" y="93356"/>
                    <a:pt x="268340" y="92117"/>
                    <a:pt x="265387" y="92117"/>
                  </a:cubicBezTo>
                  <a:cubicBezTo>
                    <a:pt x="264720" y="92117"/>
                    <a:pt x="263291" y="96213"/>
                    <a:pt x="263482" y="96308"/>
                  </a:cubicBezTo>
                  <a:cubicBezTo>
                    <a:pt x="271292" y="101833"/>
                    <a:pt x="279293" y="107167"/>
                    <a:pt x="287294" y="112310"/>
                  </a:cubicBezTo>
                  <a:cubicBezTo>
                    <a:pt x="288152" y="112882"/>
                    <a:pt x="290342" y="112691"/>
                    <a:pt x="290628" y="112120"/>
                  </a:cubicBezTo>
                  <a:cubicBezTo>
                    <a:pt x="291295" y="110786"/>
                    <a:pt x="291866" y="108691"/>
                    <a:pt x="291200" y="107548"/>
                  </a:cubicBezTo>
                  <a:cubicBezTo>
                    <a:pt x="290152" y="105643"/>
                    <a:pt x="288247" y="104119"/>
                    <a:pt x="286628" y="102595"/>
                  </a:cubicBezTo>
                  <a:cubicBezTo>
                    <a:pt x="285104" y="101071"/>
                    <a:pt x="283580" y="99642"/>
                    <a:pt x="281960" y="98213"/>
                  </a:cubicBezTo>
                  <a:cubicBezTo>
                    <a:pt x="284532" y="98118"/>
                    <a:pt x="287294" y="97166"/>
                    <a:pt x="289485" y="98023"/>
                  </a:cubicBezTo>
                  <a:cubicBezTo>
                    <a:pt x="300534" y="102500"/>
                    <a:pt x="302153" y="114787"/>
                    <a:pt x="307964" y="123550"/>
                  </a:cubicBezTo>
                  <a:cubicBezTo>
                    <a:pt x="308535" y="124407"/>
                    <a:pt x="308249" y="126122"/>
                    <a:pt x="307964" y="127360"/>
                  </a:cubicBezTo>
                  <a:cubicBezTo>
                    <a:pt x="304535" y="142790"/>
                    <a:pt x="301106" y="158221"/>
                    <a:pt x="297581" y="173651"/>
                  </a:cubicBezTo>
                  <a:cubicBezTo>
                    <a:pt x="297296" y="174699"/>
                    <a:pt x="296153" y="175556"/>
                    <a:pt x="295391" y="176509"/>
                  </a:cubicBezTo>
                  <a:cubicBezTo>
                    <a:pt x="294724" y="175747"/>
                    <a:pt x="293676" y="175175"/>
                    <a:pt x="293390" y="174318"/>
                  </a:cubicBezTo>
                  <a:cubicBezTo>
                    <a:pt x="292628" y="172318"/>
                    <a:pt x="291485" y="170032"/>
                    <a:pt x="291866" y="168127"/>
                  </a:cubicBezTo>
                  <a:cubicBezTo>
                    <a:pt x="293676" y="159269"/>
                    <a:pt x="295962" y="150410"/>
                    <a:pt x="297867" y="141552"/>
                  </a:cubicBezTo>
                  <a:cubicBezTo>
                    <a:pt x="298058" y="140504"/>
                    <a:pt x="296724" y="138218"/>
                    <a:pt x="296724" y="138218"/>
                  </a:cubicBezTo>
                  <a:cubicBezTo>
                    <a:pt x="291295" y="140123"/>
                    <a:pt x="285580" y="141457"/>
                    <a:pt x="280817" y="144410"/>
                  </a:cubicBezTo>
                  <a:cubicBezTo>
                    <a:pt x="273674" y="148791"/>
                    <a:pt x="267387" y="154792"/>
                    <a:pt x="260148" y="159173"/>
                  </a:cubicBezTo>
                  <a:cubicBezTo>
                    <a:pt x="256719" y="161174"/>
                    <a:pt x="253005" y="159840"/>
                    <a:pt x="253290" y="154030"/>
                  </a:cubicBezTo>
                  <a:cubicBezTo>
                    <a:pt x="253576" y="149934"/>
                    <a:pt x="253766" y="145743"/>
                    <a:pt x="253290" y="141743"/>
                  </a:cubicBezTo>
                  <a:cubicBezTo>
                    <a:pt x="251576" y="127455"/>
                    <a:pt x="261482" y="116501"/>
                    <a:pt x="274722" y="117930"/>
                  </a:cubicBezTo>
                  <a:cubicBezTo>
                    <a:pt x="275865" y="118025"/>
                    <a:pt x="277198" y="116692"/>
                    <a:pt x="278436" y="116025"/>
                  </a:cubicBezTo>
                  <a:cubicBezTo>
                    <a:pt x="277484" y="114977"/>
                    <a:pt x="276626" y="113739"/>
                    <a:pt x="275579" y="112787"/>
                  </a:cubicBezTo>
                  <a:cubicBezTo>
                    <a:pt x="268244" y="106024"/>
                    <a:pt x="260720" y="99547"/>
                    <a:pt x="253481" y="92689"/>
                  </a:cubicBezTo>
                  <a:close/>
                  <a:moveTo>
                    <a:pt x="293581" y="189749"/>
                  </a:moveTo>
                  <a:cubicBezTo>
                    <a:pt x="292914" y="188415"/>
                    <a:pt x="293676" y="186415"/>
                    <a:pt x="293867" y="184700"/>
                  </a:cubicBezTo>
                  <a:cubicBezTo>
                    <a:pt x="294915" y="185558"/>
                    <a:pt x="295867" y="186986"/>
                    <a:pt x="296915" y="187177"/>
                  </a:cubicBezTo>
                  <a:cubicBezTo>
                    <a:pt x="298153" y="187367"/>
                    <a:pt x="300439" y="186510"/>
                    <a:pt x="300630" y="185748"/>
                  </a:cubicBezTo>
                  <a:cubicBezTo>
                    <a:pt x="302344" y="177176"/>
                    <a:pt x="303677" y="168603"/>
                    <a:pt x="305201" y="160031"/>
                  </a:cubicBezTo>
                  <a:cubicBezTo>
                    <a:pt x="306344" y="153649"/>
                    <a:pt x="307297" y="147077"/>
                    <a:pt x="309392" y="140981"/>
                  </a:cubicBezTo>
                  <a:cubicBezTo>
                    <a:pt x="311298" y="135266"/>
                    <a:pt x="315203" y="130313"/>
                    <a:pt x="312726" y="123550"/>
                  </a:cubicBezTo>
                  <a:cubicBezTo>
                    <a:pt x="312059" y="121645"/>
                    <a:pt x="312345" y="118883"/>
                    <a:pt x="313202" y="116978"/>
                  </a:cubicBezTo>
                  <a:cubicBezTo>
                    <a:pt x="317679" y="106310"/>
                    <a:pt x="322442" y="95832"/>
                    <a:pt x="327204" y="85259"/>
                  </a:cubicBezTo>
                  <a:cubicBezTo>
                    <a:pt x="330443" y="78306"/>
                    <a:pt x="335110" y="72020"/>
                    <a:pt x="342444" y="70591"/>
                  </a:cubicBezTo>
                  <a:cubicBezTo>
                    <a:pt x="358160" y="67638"/>
                    <a:pt x="370638" y="76020"/>
                    <a:pt x="376830" y="90593"/>
                  </a:cubicBezTo>
                  <a:cubicBezTo>
                    <a:pt x="382068" y="102976"/>
                    <a:pt x="377687" y="110786"/>
                    <a:pt x="365495" y="111929"/>
                  </a:cubicBezTo>
                  <a:cubicBezTo>
                    <a:pt x="352826" y="113168"/>
                    <a:pt x="340253" y="114025"/>
                    <a:pt x="327585" y="115073"/>
                  </a:cubicBezTo>
                  <a:cubicBezTo>
                    <a:pt x="322537" y="115549"/>
                    <a:pt x="317870" y="121931"/>
                    <a:pt x="320346" y="125360"/>
                  </a:cubicBezTo>
                  <a:cubicBezTo>
                    <a:pt x="323775" y="130217"/>
                    <a:pt x="327109" y="136218"/>
                    <a:pt x="331872" y="138599"/>
                  </a:cubicBezTo>
                  <a:cubicBezTo>
                    <a:pt x="343301" y="144219"/>
                    <a:pt x="350731" y="154125"/>
                    <a:pt x="358923" y="163079"/>
                  </a:cubicBezTo>
                  <a:cubicBezTo>
                    <a:pt x="365495" y="170222"/>
                    <a:pt x="370733" y="178890"/>
                    <a:pt x="376163" y="187177"/>
                  </a:cubicBezTo>
                  <a:cubicBezTo>
                    <a:pt x="377591" y="189368"/>
                    <a:pt x="378258" y="194892"/>
                    <a:pt x="377687" y="195178"/>
                  </a:cubicBezTo>
                  <a:cubicBezTo>
                    <a:pt x="374543" y="196702"/>
                    <a:pt x="370257" y="198512"/>
                    <a:pt x="367495" y="197464"/>
                  </a:cubicBezTo>
                  <a:cubicBezTo>
                    <a:pt x="361970" y="195273"/>
                    <a:pt x="356351" y="192130"/>
                    <a:pt x="352255" y="187844"/>
                  </a:cubicBezTo>
                  <a:cubicBezTo>
                    <a:pt x="338920" y="174032"/>
                    <a:pt x="326918" y="159078"/>
                    <a:pt x="321203" y="139742"/>
                  </a:cubicBezTo>
                  <a:cubicBezTo>
                    <a:pt x="320632" y="137933"/>
                    <a:pt x="317870" y="136694"/>
                    <a:pt x="316155" y="135266"/>
                  </a:cubicBezTo>
                  <a:cubicBezTo>
                    <a:pt x="315393" y="137266"/>
                    <a:pt x="314441" y="139171"/>
                    <a:pt x="314060" y="141266"/>
                  </a:cubicBezTo>
                  <a:cubicBezTo>
                    <a:pt x="313393" y="145076"/>
                    <a:pt x="313012" y="149077"/>
                    <a:pt x="312536" y="153744"/>
                  </a:cubicBezTo>
                  <a:cubicBezTo>
                    <a:pt x="312059" y="158411"/>
                    <a:pt x="311583" y="162317"/>
                    <a:pt x="311012" y="166222"/>
                  </a:cubicBezTo>
                  <a:cubicBezTo>
                    <a:pt x="309488" y="177176"/>
                    <a:pt x="308154" y="188034"/>
                    <a:pt x="306535" y="198988"/>
                  </a:cubicBezTo>
                  <a:cubicBezTo>
                    <a:pt x="305868" y="203274"/>
                    <a:pt x="303201" y="204989"/>
                    <a:pt x="300248" y="201655"/>
                  </a:cubicBezTo>
                  <a:cubicBezTo>
                    <a:pt x="297391" y="198416"/>
                    <a:pt x="295391" y="194130"/>
                    <a:pt x="293486" y="190034"/>
                  </a:cubicBezTo>
                  <a:close/>
                </a:path>
              </a:pathLst>
            </a:custGeom>
            <a:solidFill>
              <a:srgbClr val="231815"/>
            </a:solidFill>
            <a:ln w="9525" cap="flat">
              <a:noFill/>
              <a:prstDash val="solid"/>
              <a:miter/>
            </a:ln>
          </p:spPr>
          <p:txBody>
            <a:bodyPr rtlCol="0" anchor="ctr"/>
            <a:lstStyle/>
            <a:p>
              <a:endParaRPr lang="ja-JP" altLang="en-US"/>
            </a:p>
          </p:txBody>
        </p:sp>
        <p:sp>
          <p:nvSpPr>
            <p:cNvPr id="63" name="フリーフォーム: 図形 62">
              <a:extLst>
                <a:ext uri="{FF2B5EF4-FFF2-40B4-BE49-F238E27FC236}">
                  <a16:creationId xmlns:a16="http://schemas.microsoft.com/office/drawing/2014/main" id="{A6F248E8-9C65-0DE6-FF3D-3BC2BFD120D2}"/>
                </a:ext>
              </a:extLst>
            </p:cNvPr>
            <p:cNvSpPr/>
            <p:nvPr/>
          </p:nvSpPr>
          <p:spPr>
            <a:xfrm>
              <a:off x="6442750" y="1608772"/>
              <a:ext cx="22103" cy="61181"/>
            </a:xfrm>
            <a:custGeom>
              <a:avLst/>
              <a:gdLst>
                <a:gd name="connsiteX0" fmla="*/ 7675 w 22103"/>
                <a:gd name="connsiteY0" fmla="*/ 2572 h 61181"/>
                <a:gd name="connsiteX1" fmla="*/ 626 w 22103"/>
                <a:gd name="connsiteY1" fmla="*/ 20098 h 61181"/>
                <a:gd name="connsiteX2" fmla="*/ 4055 w 22103"/>
                <a:gd name="connsiteY2" fmla="*/ 54007 h 61181"/>
                <a:gd name="connsiteX3" fmla="*/ 11961 w 22103"/>
                <a:gd name="connsiteY3" fmla="*/ 60960 h 61181"/>
                <a:gd name="connsiteX4" fmla="*/ 21772 w 22103"/>
                <a:gd name="connsiteY4" fmla="*/ 49340 h 61181"/>
                <a:gd name="connsiteX5" fmla="*/ 14342 w 22103"/>
                <a:gd name="connsiteY5" fmla="*/ 11049 h 61181"/>
                <a:gd name="connsiteX6" fmla="*/ 12913 w 22103"/>
                <a:gd name="connsiteY6" fmla="*/ 6286 h 61181"/>
                <a:gd name="connsiteX7" fmla="*/ 11389 w 22103"/>
                <a:gd name="connsiteY7" fmla="*/ 0 h 61181"/>
                <a:gd name="connsiteX8" fmla="*/ 7770 w 22103"/>
                <a:gd name="connsiteY8" fmla="*/ 2477 h 61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103" h="61181">
                  <a:moveTo>
                    <a:pt x="7675" y="2572"/>
                  </a:moveTo>
                  <a:cubicBezTo>
                    <a:pt x="3103" y="7334"/>
                    <a:pt x="-1755" y="10858"/>
                    <a:pt x="626" y="20098"/>
                  </a:cubicBezTo>
                  <a:cubicBezTo>
                    <a:pt x="3484" y="30956"/>
                    <a:pt x="2912" y="42672"/>
                    <a:pt x="4055" y="54007"/>
                  </a:cubicBezTo>
                  <a:cubicBezTo>
                    <a:pt x="4531" y="58674"/>
                    <a:pt x="6722" y="62103"/>
                    <a:pt x="11961" y="60960"/>
                  </a:cubicBezTo>
                  <a:cubicBezTo>
                    <a:pt x="20533" y="59150"/>
                    <a:pt x="23105" y="55626"/>
                    <a:pt x="21772" y="49340"/>
                  </a:cubicBezTo>
                  <a:cubicBezTo>
                    <a:pt x="19105" y="36671"/>
                    <a:pt x="16819" y="23813"/>
                    <a:pt x="14342" y="11049"/>
                  </a:cubicBezTo>
                  <a:cubicBezTo>
                    <a:pt x="13961" y="9430"/>
                    <a:pt x="13390" y="7906"/>
                    <a:pt x="12913" y="6286"/>
                  </a:cubicBezTo>
                  <a:cubicBezTo>
                    <a:pt x="12437" y="3143"/>
                    <a:pt x="11866" y="1619"/>
                    <a:pt x="11389" y="0"/>
                  </a:cubicBezTo>
                  <a:cubicBezTo>
                    <a:pt x="10151" y="762"/>
                    <a:pt x="8818" y="1429"/>
                    <a:pt x="7770" y="2477"/>
                  </a:cubicBezTo>
                  <a:close/>
                </a:path>
              </a:pathLst>
            </a:custGeom>
            <a:solidFill>
              <a:srgbClr val="FFFFFF"/>
            </a:solidFill>
            <a:ln w="9525" cap="flat">
              <a:noFill/>
              <a:prstDash val="solid"/>
              <a:miter/>
            </a:ln>
          </p:spPr>
          <p:txBody>
            <a:bodyPr rtlCol="0" anchor="ctr"/>
            <a:lstStyle/>
            <a:p>
              <a:endParaRPr lang="ja-JP" altLang="en-US"/>
            </a:p>
          </p:txBody>
        </p:sp>
        <p:sp>
          <p:nvSpPr>
            <p:cNvPr id="64" name="フリーフォーム: 図形 63">
              <a:extLst>
                <a:ext uri="{FF2B5EF4-FFF2-40B4-BE49-F238E27FC236}">
                  <a16:creationId xmlns:a16="http://schemas.microsoft.com/office/drawing/2014/main" id="{8871D211-0C3D-4996-6F0F-2207F828C501}"/>
                </a:ext>
              </a:extLst>
            </p:cNvPr>
            <p:cNvSpPr/>
            <p:nvPr/>
          </p:nvSpPr>
          <p:spPr>
            <a:xfrm>
              <a:off x="6451002" y="1584293"/>
              <a:ext cx="273092" cy="167022"/>
            </a:xfrm>
            <a:custGeom>
              <a:avLst/>
              <a:gdLst>
                <a:gd name="connsiteX0" fmla="*/ 4852 w 273092"/>
                <a:gd name="connsiteY0" fmla="*/ 93726 h 167022"/>
                <a:gd name="connsiteX1" fmla="*/ 185 w 273092"/>
                <a:gd name="connsiteY1" fmla="*/ 102394 h 167022"/>
                <a:gd name="connsiteX2" fmla="*/ 8947 w 273092"/>
                <a:gd name="connsiteY2" fmla="*/ 158591 h 167022"/>
                <a:gd name="connsiteX3" fmla="*/ 20568 w 273092"/>
                <a:gd name="connsiteY3" fmla="*/ 165259 h 167022"/>
                <a:gd name="connsiteX4" fmla="*/ 81909 w 273092"/>
                <a:gd name="connsiteY4" fmla="*/ 139351 h 167022"/>
                <a:gd name="connsiteX5" fmla="*/ 112294 w 273092"/>
                <a:gd name="connsiteY5" fmla="*/ 124873 h 167022"/>
                <a:gd name="connsiteX6" fmla="*/ 116770 w 273092"/>
                <a:gd name="connsiteY6" fmla="*/ 123253 h 167022"/>
                <a:gd name="connsiteX7" fmla="*/ 156013 w 273092"/>
                <a:gd name="connsiteY7" fmla="*/ 111633 h 167022"/>
                <a:gd name="connsiteX8" fmla="*/ 215069 w 273092"/>
                <a:gd name="connsiteY8" fmla="*/ 85725 h 167022"/>
                <a:gd name="connsiteX9" fmla="*/ 264313 w 273092"/>
                <a:gd name="connsiteY9" fmla="*/ 63055 h 167022"/>
                <a:gd name="connsiteX10" fmla="*/ 273076 w 273092"/>
                <a:gd name="connsiteY10" fmla="*/ 58388 h 167022"/>
                <a:gd name="connsiteX11" fmla="*/ 268980 w 273092"/>
                <a:gd name="connsiteY11" fmla="*/ 47911 h 167022"/>
                <a:gd name="connsiteX12" fmla="*/ 242786 w 273092"/>
                <a:gd name="connsiteY12" fmla="*/ 0 h 167022"/>
                <a:gd name="connsiteX13" fmla="*/ 232023 w 273092"/>
                <a:gd name="connsiteY13" fmla="*/ 6477 h 167022"/>
                <a:gd name="connsiteX14" fmla="*/ 225927 w 273092"/>
                <a:gd name="connsiteY14" fmla="*/ 13144 h 167022"/>
                <a:gd name="connsiteX15" fmla="*/ 199447 w 273092"/>
                <a:gd name="connsiteY15" fmla="*/ 21050 h 167022"/>
                <a:gd name="connsiteX16" fmla="*/ 173730 w 273092"/>
                <a:gd name="connsiteY16" fmla="*/ 28575 h 167022"/>
                <a:gd name="connsiteX17" fmla="*/ 149536 w 273092"/>
                <a:gd name="connsiteY17" fmla="*/ 38195 h 167022"/>
                <a:gd name="connsiteX18" fmla="*/ 134011 w 273092"/>
                <a:gd name="connsiteY18" fmla="*/ 43720 h 167022"/>
                <a:gd name="connsiteX19" fmla="*/ 106388 w 273092"/>
                <a:gd name="connsiteY19" fmla="*/ 54102 h 167022"/>
                <a:gd name="connsiteX20" fmla="*/ 42666 w 273092"/>
                <a:gd name="connsiteY20" fmla="*/ 79343 h 167022"/>
                <a:gd name="connsiteX21" fmla="*/ 4852 w 273092"/>
                <a:gd name="connsiteY21" fmla="*/ 93726 h 167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73092" h="167022">
                  <a:moveTo>
                    <a:pt x="4852" y="93726"/>
                  </a:moveTo>
                  <a:cubicBezTo>
                    <a:pt x="565" y="95250"/>
                    <a:pt x="-482" y="98298"/>
                    <a:pt x="185" y="102394"/>
                  </a:cubicBezTo>
                  <a:cubicBezTo>
                    <a:pt x="3137" y="121158"/>
                    <a:pt x="6185" y="139827"/>
                    <a:pt x="8947" y="158591"/>
                  </a:cubicBezTo>
                  <a:cubicBezTo>
                    <a:pt x="10281" y="167450"/>
                    <a:pt x="12757" y="168688"/>
                    <a:pt x="20568" y="165259"/>
                  </a:cubicBezTo>
                  <a:cubicBezTo>
                    <a:pt x="40952" y="156400"/>
                    <a:pt x="61526" y="148209"/>
                    <a:pt x="81909" y="139351"/>
                  </a:cubicBezTo>
                  <a:cubicBezTo>
                    <a:pt x="92196" y="134874"/>
                    <a:pt x="102197" y="129730"/>
                    <a:pt x="112294" y="124873"/>
                  </a:cubicBezTo>
                  <a:cubicBezTo>
                    <a:pt x="113722" y="124206"/>
                    <a:pt x="115246" y="123730"/>
                    <a:pt x="116770" y="123253"/>
                  </a:cubicBezTo>
                  <a:cubicBezTo>
                    <a:pt x="130296" y="118872"/>
                    <a:pt x="143155" y="115348"/>
                    <a:pt x="156013" y="111633"/>
                  </a:cubicBezTo>
                  <a:cubicBezTo>
                    <a:pt x="176778" y="105537"/>
                    <a:pt x="195923" y="95726"/>
                    <a:pt x="215069" y="85725"/>
                  </a:cubicBezTo>
                  <a:cubicBezTo>
                    <a:pt x="231070" y="77343"/>
                    <a:pt x="248025" y="70866"/>
                    <a:pt x="264313" y="63055"/>
                  </a:cubicBezTo>
                  <a:cubicBezTo>
                    <a:pt x="267361" y="61627"/>
                    <a:pt x="273457" y="65151"/>
                    <a:pt x="273076" y="58388"/>
                  </a:cubicBezTo>
                  <a:cubicBezTo>
                    <a:pt x="272885" y="54864"/>
                    <a:pt x="270695" y="51244"/>
                    <a:pt x="268980" y="47911"/>
                  </a:cubicBezTo>
                  <a:cubicBezTo>
                    <a:pt x="260312" y="31909"/>
                    <a:pt x="251549" y="15907"/>
                    <a:pt x="242786" y="0"/>
                  </a:cubicBezTo>
                  <a:lnTo>
                    <a:pt x="232023" y="6477"/>
                  </a:lnTo>
                  <a:cubicBezTo>
                    <a:pt x="230023" y="8668"/>
                    <a:pt x="227642" y="10668"/>
                    <a:pt x="225927" y="13144"/>
                  </a:cubicBezTo>
                  <a:cubicBezTo>
                    <a:pt x="218974" y="23241"/>
                    <a:pt x="208782" y="19717"/>
                    <a:pt x="199447" y="21050"/>
                  </a:cubicBezTo>
                  <a:cubicBezTo>
                    <a:pt x="190685" y="22288"/>
                    <a:pt x="182207" y="25622"/>
                    <a:pt x="173730" y="28575"/>
                  </a:cubicBezTo>
                  <a:cubicBezTo>
                    <a:pt x="165538" y="31432"/>
                    <a:pt x="157633" y="35052"/>
                    <a:pt x="149536" y="38195"/>
                  </a:cubicBezTo>
                  <a:cubicBezTo>
                    <a:pt x="144393" y="40196"/>
                    <a:pt x="139154" y="41815"/>
                    <a:pt x="134011" y="43720"/>
                  </a:cubicBezTo>
                  <a:cubicBezTo>
                    <a:pt x="124771" y="47053"/>
                    <a:pt x="115532" y="50482"/>
                    <a:pt x="106388" y="54102"/>
                  </a:cubicBezTo>
                  <a:cubicBezTo>
                    <a:pt x="85052" y="62484"/>
                    <a:pt x="63907" y="70961"/>
                    <a:pt x="42666" y="79343"/>
                  </a:cubicBezTo>
                  <a:cubicBezTo>
                    <a:pt x="30093" y="84296"/>
                    <a:pt x="17520" y="89059"/>
                    <a:pt x="4852" y="93726"/>
                  </a:cubicBezTo>
                  <a:close/>
                </a:path>
              </a:pathLst>
            </a:custGeom>
            <a:solidFill>
              <a:srgbClr val="FFFFFF"/>
            </a:solidFill>
            <a:ln w="9525" cap="flat">
              <a:noFill/>
              <a:prstDash val="solid"/>
              <a:miter/>
            </a:ln>
          </p:spPr>
          <p:txBody>
            <a:bodyPr rtlCol="0" anchor="ctr"/>
            <a:lstStyle/>
            <a:p>
              <a:endParaRPr lang="ja-JP" altLang="en-US"/>
            </a:p>
          </p:txBody>
        </p:sp>
        <p:sp>
          <p:nvSpPr>
            <p:cNvPr id="65" name="フリーフォーム: 図形 64">
              <a:extLst>
                <a:ext uri="{FF2B5EF4-FFF2-40B4-BE49-F238E27FC236}">
                  <a16:creationId xmlns:a16="http://schemas.microsoft.com/office/drawing/2014/main" id="{BF8A32D1-F88C-BF21-F8F0-3229FC29A1E5}"/>
                </a:ext>
              </a:extLst>
            </p:cNvPr>
            <p:cNvSpPr/>
            <p:nvPr/>
          </p:nvSpPr>
          <p:spPr>
            <a:xfrm>
              <a:off x="6557664" y="1290955"/>
              <a:ext cx="41922" cy="90836"/>
            </a:xfrm>
            <a:custGeom>
              <a:avLst/>
              <a:gdLst>
                <a:gd name="connsiteX0" fmla="*/ 13 w 41922"/>
                <a:gd name="connsiteY0" fmla="*/ 83312 h 90836"/>
                <a:gd name="connsiteX1" fmla="*/ 2775 w 41922"/>
                <a:gd name="connsiteY1" fmla="*/ 90836 h 90836"/>
                <a:gd name="connsiteX2" fmla="*/ 9919 w 41922"/>
                <a:gd name="connsiteY2" fmla="*/ 82169 h 90836"/>
                <a:gd name="connsiteX3" fmla="*/ 13252 w 41922"/>
                <a:gd name="connsiteY3" fmla="*/ 64357 h 90836"/>
                <a:gd name="connsiteX4" fmla="*/ 18682 w 41922"/>
                <a:gd name="connsiteY4" fmla="*/ 53689 h 90836"/>
                <a:gd name="connsiteX5" fmla="*/ 40875 w 41922"/>
                <a:gd name="connsiteY5" fmla="*/ 30162 h 90836"/>
                <a:gd name="connsiteX6" fmla="*/ 41923 w 41922"/>
                <a:gd name="connsiteY6" fmla="*/ 25971 h 90836"/>
                <a:gd name="connsiteX7" fmla="*/ 32207 w 41922"/>
                <a:gd name="connsiteY7" fmla="*/ 25971 h 90836"/>
                <a:gd name="connsiteX8" fmla="*/ 18015 w 41922"/>
                <a:gd name="connsiteY8" fmla="*/ 43307 h 90836"/>
                <a:gd name="connsiteX9" fmla="*/ 10205 w 41922"/>
                <a:gd name="connsiteY9" fmla="*/ 52165 h 90836"/>
                <a:gd name="connsiteX10" fmla="*/ 11824 w 41922"/>
                <a:gd name="connsiteY10" fmla="*/ 41402 h 90836"/>
                <a:gd name="connsiteX11" fmla="*/ 22206 w 41922"/>
                <a:gd name="connsiteY11" fmla="*/ 9683 h 90836"/>
                <a:gd name="connsiteX12" fmla="*/ 25730 w 41922"/>
                <a:gd name="connsiteY12" fmla="*/ 5873 h 90836"/>
                <a:gd name="connsiteX13" fmla="*/ 27730 w 41922"/>
                <a:gd name="connsiteY13" fmla="*/ 1682 h 90836"/>
                <a:gd name="connsiteX14" fmla="*/ 22873 w 41922"/>
                <a:gd name="connsiteY14" fmla="*/ 158 h 90836"/>
                <a:gd name="connsiteX15" fmla="*/ 14681 w 41922"/>
                <a:gd name="connsiteY15" fmla="*/ 8636 h 90836"/>
                <a:gd name="connsiteX16" fmla="*/ 2965 w 41922"/>
                <a:gd name="connsiteY16" fmla="*/ 56642 h 90836"/>
                <a:gd name="connsiteX17" fmla="*/ 298 w 41922"/>
                <a:gd name="connsiteY17" fmla="*/ 83026 h 90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1922" h="90836">
                  <a:moveTo>
                    <a:pt x="13" y="83312"/>
                  </a:moveTo>
                  <a:cubicBezTo>
                    <a:pt x="-178" y="85788"/>
                    <a:pt x="1822" y="88360"/>
                    <a:pt x="2775" y="90836"/>
                  </a:cubicBezTo>
                  <a:cubicBezTo>
                    <a:pt x="5251" y="87979"/>
                    <a:pt x="8776" y="85502"/>
                    <a:pt x="9919" y="82169"/>
                  </a:cubicBezTo>
                  <a:cubicBezTo>
                    <a:pt x="11824" y="76549"/>
                    <a:pt x="11729" y="70167"/>
                    <a:pt x="13252" y="64357"/>
                  </a:cubicBezTo>
                  <a:cubicBezTo>
                    <a:pt x="14300" y="60547"/>
                    <a:pt x="16110" y="56546"/>
                    <a:pt x="18682" y="53689"/>
                  </a:cubicBezTo>
                  <a:cubicBezTo>
                    <a:pt x="25825" y="45593"/>
                    <a:pt x="33541" y="38068"/>
                    <a:pt x="40875" y="30162"/>
                  </a:cubicBezTo>
                  <a:cubicBezTo>
                    <a:pt x="41732" y="29305"/>
                    <a:pt x="41542" y="27400"/>
                    <a:pt x="41923" y="25971"/>
                  </a:cubicBezTo>
                  <a:cubicBezTo>
                    <a:pt x="38589" y="25971"/>
                    <a:pt x="34017" y="24352"/>
                    <a:pt x="32207" y="25971"/>
                  </a:cubicBezTo>
                  <a:cubicBezTo>
                    <a:pt x="26968" y="30924"/>
                    <a:pt x="22873" y="37115"/>
                    <a:pt x="18015" y="43307"/>
                  </a:cubicBezTo>
                  <a:cubicBezTo>
                    <a:pt x="15157" y="46545"/>
                    <a:pt x="12681" y="49307"/>
                    <a:pt x="10205" y="52165"/>
                  </a:cubicBezTo>
                  <a:cubicBezTo>
                    <a:pt x="10681" y="48545"/>
                    <a:pt x="10776" y="44831"/>
                    <a:pt x="11824" y="41402"/>
                  </a:cubicBezTo>
                  <a:cubicBezTo>
                    <a:pt x="15062" y="30734"/>
                    <a:pt x="18587" y="20256"/>
                    <a:pt x="22206" y="9683"/>
                  </a:cubicBezTo>
                  <a:cubicBezTo>
                    <a:pt x="22682" y="8159"/>
                    <a:pt x="24682" y="7302"/>
                    <a:pt x="25730" y="5873"/>
                  </a:cubicBezTo>
                  <a:cubicBezTo>
                    <a:pt x="26588" y="4635"/>
                    <a:pt x="27064" y="3111"/>
                    <a:pt x="27730" y="1682"/>
                  </a:cubicBezTo>
                  <a:cubicBezTo>
                    <a:pt x="26016" y="1111"/>
                    <a:pt x="23635" y="-508"/>
                    <a:pt x="22873" y="158"/>
                  </a:cubicBezTo>
                  <a:cubicBezTo>
                    <a:pt x="19825" y="2540"/>
                    <a:pt x="16205" y="5207"/>
                    <a:pt x="14681" y="8636"/>
                  </a:cubicBezTo>
                  <a:cubicBezTo>
                    <a:pt x="7728" y="23780"/>
                    <a:pt x="3727" y="39782"/>
                    <a:pt x="2965" y="56642"/>
                  </a:cubicBezTo>
                  <a:cubicBezTo>
                    <a:pt x="2489" y="65500"/>
                    <a:pt x="870" y="74263"/>
                    <a:pt x="298" y="83026"/>
                  </a:cubicBezTo>
                  <a:close/>
                </a:path>
              </a:pathLst>
            </a:custGeom>
            <a:solidFill>
              <a:srgbClr val="040000"/>
            </a:solidFill>
            <a:ln w="9525" cap="flat">
              <a:noFill/>
              <a:prstDash val="solid"/>
              <a:miter/>
            </a:ln>
          </p:spPr>
          <p:txBody>
            <a:bodyPr rtlCol="0" anchor="ctr"/>
            <a:lstStyle/>
            <a:p>
              <a:endParaRPr lang="ja-JP" altLang="en-US"/>
            </a:p>
          </p:txBody>
        </p:sp>
        <p:sp>
          <p:nvSpPr>
            <p:cNvPr id="66" name="フリーフォーム: 図形 65">
              <a:extLst>
                <a:ext uri="{FF2B5EF4-FFF2-40B4-BE49-F238E27FC236}">
                  <a16:creationId xmlns:a16="http://schemas.microsoft.com/office/drawing/2014/main" id="{480F1599-0C6B-A267-EB54-0C7E32AA870F}"/>
                </a:ext>
              </a:extLst>
            </p:cNvPr>
            <p:cNvSpPr/>
            <p:nvPr/>
          </p:nvSpPr>
          <p:spPr>
            <a:xfrm>
              <a:off x="6605862" y="900954"/>
              <a:ext cx="56784" cy="90978"/>
            </a:xfrm>
            <a:custGeom>
              <a:avLst/>
              <a:gdLst>
                <a:gd name="connsiteX0" fmla="*/ 3821 w 56784"/>
                <a:gd name="connsiteY0" fmla="*/ 301 h 90978"/>
                <a:gd name="connsiteX1" fmla="*/ 2011 w 56784"/>
                <a:gd name="connsiteY1" fmla="*/ 7159 h 90978"/>
                <a:gd name="connsiteX2" fmla="*/ 24109 w 56784"/>
                <a:gd name="connsiteY2" fmla="*/ 27257 h 90978"/>
                <a:gd name="connsiteX3" fmla="*/ 26967 w 56784"/>
                <a:gd name="connsiteY3" fmla="*/ 30495 h 90978"/>
                <a:gd name="connsiteX4" fmla="*/ 23252 w 56784"/>
                <a:gd name="connsiteY4" fmla="*/ 32400 h 90978"/>
                <a:gd name="connsiteX5" fmla="*/ 1821 w 56784"/>
                <a:gd name="connsiteY5" fmla="*/ 56213 h 90978"/>
                <a:gd name="connsiteX6" fmla="*/ 1821 w 56784"/>
                <a:gd name="connsiteY6" fmla="*/ 68500 h 90978"/>
                <a:gd name="connsiteX7" fmla="*/ 8679 w 56784"/>
                <a:gd name="connsiteY7" fmla="*/ 73643 h 90978"/>
                <a:gd name="connsiteX8" fmla="*/ 29348 w 56784"/>
                <a:gd name="connsiteY8" fmla="*/ 58880 h 90978"/>
                <a:gd name="connsiteX9" fmla="*/ 45255 w 56784"/>
                <a:gd name="connsiteY9" fmla="*/ 52689 h 90978"/>
                <a:gd name="connsiteX10" fmla="*/ 46398 w 56784"/>
                <a:gd name="connsiteY10" fmla="*/ 56022 h 90978"/>
                <a:gd name="connsiteX11" fmla="*/ 40397 w 56784"/>
                <a:gd name="connsiteY11" fmla="*/ 82597 h 90978"/>
                <a:gd name="connsiteX12" fmla="*/ 41921 w 56784"/>
                <a:gd name="connsiteY12" fmla="*/ 88788 h 90978"/>
                <a:gd name="connsiteX13" fmla="*/ 43921 w 56784"/>
                <a:gd name="connsiteY13" fmla="*/ 90979 h 90978"/>
                <a:gd name="connsiteX14" fmla="*/ 46112 w 56784"/>
                <a:gd name="connsiteY14" fmla="*/ 88121 h 90978"/>
                <a:gd name="connsiteX15" fmla="*/ 56494 w 56784"/>
                <a:gd name="connsiteY15" fmla="*/ 41830 h 90978"/>
                <a:gd name="connsiteX16" fmla="*/ 56494 w 56784"/>
                <a:gd name="connsiteY16" fmla="*/ 38020 h 90978"/>
                <a:gd name="connsiteX17" fmla="*/ 38016 w 56784"/>
                <a:gd name="connsiteY17" fmla="*/ 12493 h 90978"/>
                <a:gd name="connsiteX18" fmla="*/ 30491 w 56784"/>
                <a:gd name="connsiteY18" fmla="*/ 12683 h 90978"/>
                <a:gd name="connsiteX19" fmla="*/ 35158 w 56784"/>
                <a:gd name="connsiteY19" fmla="*/ 17065 h 90978"/>
                <a:gd name="connsiteX20" fmla="*/ 39730 w 56784"/>
                <a:gd name="connsiteY20" fmla="*/ 22018 h 90978"/>
                <a:gd name="connsiteX21" fmla="*/ 39159 w 56784"/>
                <a:gd name="connsiteY21" fmla="*/ 26590 h 90978"/>
                <a:gd name="connsiteX22" fmla="*/ 35825 w 56784"/>
                <a:gd name="connsiteY22" fmla="*/ 26780 h 90978"/>
                <a:gd name="connsiteX23" fmla="*/ 12012 w 56784"/>
                <a:gd name="connsiteY23" fmla="*/ 10778 h 90978"/>
                <a:gd name="connsiteX24" fmla="*/ 13917 w 56784"/>
                <a:gd name="connsiteY24" fmla="*/ 6587 h 90978"/>
                <a:gd name="connsiteX25" fmla="*/ 22871 w 56784"/>
                <a:gd name="connsiteY25" fmla="*/ 7826 h 90978"/>
                <a:gd name="connsiteX26" fmla="*/ 29538 w 56784"/>
                <a:gd name="connsiteY26" fmla="*/ 6206 h 90978"/>
                <a:gd name="connsiteX27" fmla="*/ 24966 w 56784"/>
                <a:gd name="connsiteY27" fmla="*/ 1920 h 90978"/>
                <a:gd name="connsiteX28" fmla="*/ 16775 w 56784"/>
                <a:gd name="connsiteY28" fmla="*/ 206 h 90978"/>
                <a:gd name="connsiteX29" fmla="*/ 4012 w 56784"/>
                <a:gd name="connsiteY29" fmla="*/ 396 h 90978"/>
                <a:gd name="connsiteX30" fmla="*/ 8012 w 56784"/>
                <a:gd name="connsiteY30" fmla="*/ 64404 h 90978"/>
                <a:gd name="connsiteX31" fmla="*/ 9155 w 56784"/>
                <a:gd name="connsiteY31" fmla="*/ 56403 h 90978"/>
                <a:gd name="connsiteX32" fmla="*/ 23157 w 56784"/>
                <a:gd name="connsiteY32" fmla="*/ 41639 h 90978"/>
                <a:gd name="connsiteX33" fmla="*/ 35539 w 56784"/>
                <a:gd name="connsiteY33" fmla="*/ 39639 h 90978"/>
                <a:gd name="connsiteX34" fmla="*/ 42492 w 56784"/>
                <a:gd name="connsiteY34" fmla="*/ 38877 h 90978"/>
                <a:gd name="connsiteX35" fmla="*/ 47446 w 56784"/>
                <a:gd name="connsiteY35" fmla="*/ 42592 h 90978"/>
                <a:gd name="connsiteX36" fmla="*/ 43159 w 56784"/>
                <a:gd name="connsiteY36" fmla="*/ 44783 h 90978"/>
                <a:gd name="connsiteX37" fmla="*/ 18013 w 56784"/>
                <a:gd name="connsiteY37" fmla="*/ 59356 h 90978"/>
                <a:gd name="connsiteX38" fmla="*/ 13917 w 56784"/>
                <a:gd name="connsiteY38" fmla="*/ 61832 h 90978"/>
                <a:gd name="connsiteX39" fmla="*/ 8012 w 56784"/>
                <a:gd name="connsiteY39" fmla="*/ 64499 h 90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784" h="90978">
                  <a:moveTo>
                    <a:pt x="3821" y="301"/>
                  </a:moveTo>
                  <a:cubicBezTo>
                    <a:pt x="-370" y="1063"/>
                    <a:pt x="-1322" y="4016"/>
                    <a:pt x="2011" y="7159"/>
                  </a:cubicBezTo>
                  <a:cubicBezTo>
                    <a:pt x="9250" y="14017"/>
                    <a:pt x="16775" y="20589"/>
                    <a:pt x="24109" y="27257"/>
                  </a:cubicBezTo>
                  <a:cubicBezTo>
                    <a:pt x="25157" y="28209"/>
                    <a:pt x="26014" y="29447"/>
                    <a:pt x="26967" y="30495"/>
                  </a:cubicBezTo>
                  <a:cubicBezTo>
                    <a:pt x="25729" y="31162"/>
                    <a:pt x="24395" y="32495"/>
                    <a:pt x="23252" y="32400"/>
                  </a:cubicBezTo>
                  <a:cubicBezTo>
                    <a:pt x="10012" y="30971"/>
                    <a:pt x="11" y="41925"/>
                    <a:pt x="1821" y="56213"/>
                  </a:cubicBezTo>
                  <a:cubicBezTo>
                    <a:pt x="2297" y="60308"/>
                    <a:pt x="2106" y="64404"/>
                    <a:pt x="1821" y="68500"/>
                  </a:cubicBezTo>
                  <a:cubicBezTo>
                    <a:pt x="1440" y="74310"/>
                    <a:pt x="5250" y="75644"/>
                    <a:pt x="8679" y="73643"/>
                  </a:cubicBezTo>
                  <a:cubicBezTo>
                    <a:pt x="15918" y="69357"/>
                    <a:pt x="22109" y="63261"/>
                    <a:pt x="29348" y="58880"/>
                  </a:cubicBezTo>
                  <a:cubicBezTo>
                    <a:pt x="34206" y="55927"/>
                    <a:pt x="39921" y="54593"/>
                    <a:pt x="45255" y="52689"/>
                  </a:cubicBezTo>
                  <a:cubicBezTo>
                    <a:pt x="45255" y="52689"/>
                    <a:pt x="46588" y="55070"/>
                    <a:pt x="46398" y="56022"/>
                  </a:cubicBezTo>
                  <a:cubicBezTo>
                    <a:pt x="44493" y="64880"/>
                    <a:pt x="42207" y="73739"/>
                    <a:pt x="40397" y="82597"/>
                  </a:cubicBezTo>
                  <a:cubicBezTo>
                    <a:pt x="40016" y="84502"/>
                    <a:pt x="41159" y="86788"/>
                    <a:pt x="41921" y="88788"/>
                  </a:cubicBezTo>
                  <a:cubicBezTo>
                    <a:pt x="42207" y="89645"/>
                    <a:pt x="43254" y="90312"/>
                    <a:pt x="43921" y="90979"/>
                  </a:cubicBezTo>
                  <a:cubicBezTo>
                    <a:pt x="44683" y="90027"/>
                    <a:pt x="45826" y="89169"/>
                    <a:pt x="46112" y="88121"/>
                  </a:cubicBezTo>
                  <a:cubicBezTo>
                    <a:pt x="49636" y="72691"/>
                    <a:pt x="53065" y="57260"/>
                    <a:pt x="56494" y="41830"/>
                  </a:cubicBezTo>
                  <a:cubicBezTo>
                    <a:pt x="56780" y="40592"/>
                    <a:pt x="56971" y="38877"/>
                    <a:pt x="56494" y="38020"/>
                  </a:cubicBezTo>
                  <a:cubicBezTo>
                    <a:pt x="50589" y="29257"/>
                    <a:pt x="48970" y="16970"/>
                    <a:pt x="38016" y="12493"/>
                  </a:cubicBezTo>
                  <a:cubicBezTo>
                    <a:pt x="35825" y="11636"/>
                    <a:pt x="33063" y="12493"/>
                    <a:pt x="30491" y="12683"/>
                  </a:cubicBezTo>
                  <a:cubicBezTo>
                    <a:pt x="32015" y="14112"/>
                    <a:pt x="33634" y="15541"/>
                    <a:pt x="35158" y="17065"/>
                  </a:cubicBezTo>
                  <a:cubicBezTo>
                    <a:pt x="36778" y="18589"/>
                    <a:pt x="38682" y="20113"/>
                    <a:pt x="39730" y="22018"/>
                  </a:cubicBezTo>
                  <a:cubicBezTo>
                    <a:pt x="40302" y="23066"/>
                    <a:pt x="39730" y="25256"/>
                    <a:pt x="39159" y="26590"/>
                  </a:cubicBezTo>
                  <a:cubicBezTo>
                    <a:pt x="38873" y="27161"/>
                    <a:pt x="36587" y="27352"/>
                    <a:pt x="35825" y="26780"/>
                  </a:cubicBezTo>
                  <a:cubicBezTo>
                    <a:pt x="27729" y="21637"/>
                    <a:pt x="19823" y="16303"/>
                    <a:pt x="12012" y="10778"/>
                  </a:cubicBezTo>
                  <a:cubicBezTo>
                    <a:pt x="11822" y="10588"/>
                    <a:pt x="13251" y="6587"/>
                    <a:pt x="13917" y="6587"/>
                  </a:cubicBezTo>
                  <a:cubicBezTo>
                    <a:pt x="16870" y="6587"/>
                    <a:pt x="19918" y="7730"/>
                    <a:pt x="22871" y="7826"/>
                  </a:cubicBezTo>
                  <a:cubicBezTo>
                    <a:pt x="25062" y="7826"/>
                    <a:pt x="27348" y="6778"/>
                    <a:pt x="29538" y="6206"/>
                  </a:cubicBezTo>
                  <a:cubicBezTo>
                    <a:pt x="28014" y="4682"/>
                    <a:pt x="26776" y="2682"/>
                    <a:pt x="24966" y="1920"/>
                  </a:cubicBezTo>
                  <a:cubicBezTo>
                    <a:pt x="22680" y="872"/>
                    <a:pt x="20013" y="777"/>
                    <a:pt x="16775" y="206"/>
                  </a:cubicBezTo>
                  <a:cubicBezTo>
                    <a:pt x="12012" y="206"/>
                    <a:pt x="7917" y="-366"/>
                    <a:pt x="4012" y="396"/>
                  </a:cubicBezTo>
                  <a:close/>
                  <a:moveTo>
                    <a:pt x="8012" y="64404"/>
                  </a:moveTo>
                  <a:cubicBezTo>
                    <a:pt x="8203" y="62023"/>
                    <a:pt x="8298" y="59546"/>
                    <a:pt x="9155" y="56403"/>
                  </a:cubicBezTo>
                  <a:cubicBezTo>
                    <a:pt x="9155" y="43735"/>
                    <a:pt x="10965" y="41925"/>
                    <a:pt x="23157" y="41639"/>
                  </a:cubicBezTo>
                  <a:cubicBezTo>
                    <a:pt x="27348" y="41544"/>
                    <a:pt x="31443" y="40306"/>
                    <a:pt x="35539" y="39639"/>
                  </a:cubicBezTo>
                  <a:cubicBezTo>
                    <a:pt x="37921" y="39258"/>
                    <a:pt x="40302" y="38401"/>
                    <a:pt x="42492" y="38877"/>
                  </a:cubicBezTo>
                  <a:cubicBezTo>
                    <a:pt x="44302" y="39258"/>
                    <a:pt x="45826" y="41354"/>
                    <a:pt x="47446" y="42592"/>
                  </a:cubicBezTo>
                  <a:cubicBezTo>
                    <a:pt x="46017" y="43354"/>
                    <a:pt x="44683" y="44497"/>
                    <a:pt x="43159" y="44783"/>
                  </a:cubicBezTo>
                  <a:cubicBezTo>
                    <a:pt x="33158" y="46592"/>
                    <a:pt x="24300" y="50498"/>
                    <a:pt x="18013" y="59356"/>
                  </a:cubicBezTo>
                  <a:cubicBezTo>
                    <a:pt x="17156" y="60594"/>
                    <a:pt x="15346" y="61070"/>
                    <a:pt x="13917" y="61832"/>
                  </a:cubicBezTo>
                  <a:cubicBezTo>
                    <a:pt x="12012" y="62785"/>
                    <a:pt x="10012" y="63642"/>
                    <a:pt x="8012" y="64499"/>
                  </a:cubicBezTo>
                  <a:close/>
                </a:path>
              </a:pathLst>
            </a:custGeom>
            <a:solidFill>
              <a:srgbClr val="040000"/>
            </a:solidFill>
            <a:ln w="9525" cap="flat">
              <a:noFill/>
              <a:prstDash val="solid"/>
              <a:miter/>
            </a:ln>
          </p:spPr>
          <p:txBody>
            <a:bodyPr rtlCol="0" anchor="ctr"/>
            <a:lstStyle/>
            <a:p>
              <a:endParaRPr lang="ja-JP" altLang="en-US"/>
            </a:p>
          </p:txBody>
        </p:sp>
        <p:sp>
          <p:nvSpPr>
            <p:cNvPr id="67" name="フリーフォーム: 図形 66">
              <a:extLst>
                <a:ext uri="{FF2B5EF4-FFF2-40B4-BE49-F238E27FC236}">
                  <a16:creationId xmlns:a16="http://schemas.microsoft.com/office/drawing/2014/main" id="{6EB1579C-31BB-2921-6B18-DA4468CC1495}"/>
                </a:ext>
              </a:extLst>
            </p:cNvPr>
            <p:cNvSpPr/>
            <p:nvPr/>
          </p:nvSpPr>
          <p:spPr>
            <a:xfrm>
              <a:off x="6613969" y="939596"/>
              <a:ext cx="39433" cy="25762"/>
            </a:xfrm>
            <a:custGeom>
              <a:avLst/>
              <a:gdLst>
                <a:gd name="connsiteX0" fmla="*/ 1143 w 39433"/>
                <a:gd name="connsiteY0" fmla="*/ 17762 h 25762"/>
                <a:gd name="connsiteX1" fmla="*/ 0 w 39433"/>
                <a:gd name="connsiteY1" fmla="*/ 25763 h 25762"/>
                <a:gd name="connsiteX2" fmla="*/ 5905 w 39433"/>
                <a:gd name="connsiteY2" fmla="*/ 23096 h 25762"/>
                <a:gd name="connsiteX3" fmla="*/ 10001 w 39433"/>
                <a:gd name="connsiteY3" fmla="*/ 20619 h 25762"/>
                <a:gd name="connsiteX4" fmla="*/ 35147 w 39433"/>
                <a:gd name="connsiteY4" fmla="*/ 6046 h 25762"/>
                <a:gd name="connsiteX5" fmla="*/ 39433 w 39433"/>
                <a:gd name="connsiteY5" fmla="*/ 3855 h 25762"/>
                <a:gd name="connsiteX6" fmla="*/ 34480 w 39433"/>
                <a:gd name="connsiteY6" fmla="*/ 140 h 25762"/>
                <a:gd name="connsiteX7" fmla="*/ 27527 w 39433"/>
                <a:gd name="connsiteY7" fmla="*/ 902 h 25762"/>
                <a:gd name="connsiteX8" fmla="*/ 15145 w 39433"/>
                <a:gd name="connsiteY8" fmla="*/ 2903 h 25762"/>
                <a:gd name="connsiteX9" fmla="*/ 1143 w 39433"/>
                <a:gd name="connsiteY9" fmla="*/ 17666 h 25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433" h="25762">
                  <a:moveTo>
                    <a:pt x="1143" y="17762"/>
                  </a:moveTo>
                  <a:cubicBezTo>
                    <a:pt x="286" y="21000"/>
                    <a:pt x="95" y="23381"/>
                    <a:pt x="0" y="25763"/>
                  </a:cubicBezTo>
                  <a:cubicBezTo>
                    <a:pt x="2000" y="24905"/>
                    <a:pt x="4000" y="24048"/>
                    <a:pt x="5905" y="23096"/>
                  </a:cubicBezTo>
                  <a:cubicBezTo>
                    <a:pt x="7334" y="22429"/>
                    <a:pt x="9144" y="21857"/>
                    <a:pt x="10001" y="20619"/>
                  </a:cubicBezTo>
                  <a:cubicBezTo>
                    <a:pt x="16288" y="11761"/>
                    <a:pt x="25146" y="7856"/>
                    <a:pt x="35147" y="6046"/>
                  </a:cubicBezTo>
                  <a:cubicBezTo>
                    <a:pt x="36671" y="5760"/>
                    <a:pt x="38005" y="4617"/>
                    <a:pt x="39433" y="3855"/>
                  </a:cubicBezTo>
                  <a:cubicBezTo>
                    <a:pt x="37814" y="2522"/>
                    <a:pt x="36290" y="521"/>
                    <a:pt x="34480" y="140"/>
                  </a:cubicBezTo>
                  <a:cubicBezTo>
                    <a:pt x="32290" y="-336"/>
                    <a:pt x="29908" y="521"/>
                    <a:pt x="27527" y="902"/>
                  </a:cubicBezTo>
                  <a:cubicBezTo>
                    <a:pt x="23431" y="1569"/>
                    <a:pt x="19240" y="2807"/>
                    <a:pt x="15145" y="2903"/>
                  </a:cubicBezTo>
                  <a:cubicBezTo>
                    <a:pt x="2953" y="3188"/>
                    <a:pt x="1143" y="4903"/>
                    <a:pt x="1143" y="17666"/>
                  </a:cubicBezTo>
                  <a:close/>
                </a:path>
              </a:pathLst>
            </a:custGeom>
            <a:solidFill>
              <a:srgbClr val="FFFFFF"/>
            </a:solidFill>
            <a:ln w="9525" cap="flat">
              <a:noFill/>
              <a:prstDash val="solid"/>
              <a:miter/>
            </a:ln>
          </p:spPr>
          <p:txBody>
            <a:bodyPr rtlCol="0" anchor="ctr"/>
            <a:lstStyle/>
            <a:p>
              <a:endParaRPr lang="ja-JP" altLang="en-US"/>
            </a:p>
          </p:txBody>
        </p:sp>
        <p:sp>
          <p:nvSpPr>
            <p:cNvPr id="68" name="フリーフォーム: 図形 67">
              <a:extLst>
                <a:ext uri="{FF2B5EF4-FFF2-40B4-BE49-F238E27FC236}">
                  <a16:creationId xmlns:a16="http://schemas.microsoft.com/office/drawing/2014/main" id="{CB0DE535-1F98-6B61-3F41-F4B786AB7A93}"/>
                </a:ext>
              </a:extLst>
            </p:cNvPr>
            <p:cNvSpPr/>
            <p:nvPr/>
          </p:nvSpPr>
          <p:spPr>
            <a:xfrm>
              <a:off x="6647572" y="885045"/>
              <a:ext cx="85732" cy="133430"/>
            </a:xfrm>
            <a:custGeom>
              <a:avLst/>
              <a:gdLst>
                <a:gd name="connsiteX0" fmla="*/ 496 w 85732"/>
                <a:gd name="connsiteY0" fmla="*/ 114984 h 133430"/>
                <a:gd name="connsiteX1" fmla="*/ 211 w 85732"/>
                <a:gd name="connsiteY1" fmla="*/ 120032 h 133430"/>
                <a:gd name="connsiteX2" fmla="*/ 6974 w 85732"/>
                <a:gd name="connsiteY2" fmla="*/ 131653 h 133430"/>
                <a:gd name="connsiteX3" fmla="*/ 13260 w 85732"/>
                <a:gd name="connsiteY3" fmla="*/ 128986 h 133430"/>
                <a:gd name="connsiteX4" fmla="*/ 17737 w 85732"/>
                <a:gd name="connsiteY4" fmla="*/ 96220 h 133430"/>
                <a:gd name="connsiteX5" fmla="*/ 19261 w 85732"/>
                <a:gd name="connsiteY5" fmla="*/ 83742 h 133430"/>
                <a:gd name="connsiteX6" fmla="*/ 20785 w 85732"/>
                <a:gd name="connsiteY6" fmla="*/ 71264 h 133430"/>
                <a:gd name="connsiteX7" fmla="*/ 22880 w 85732"/>
                <a:gd name="connsiteY7" fmla="*/ 65264 h 133430"/>
                <a:gd name="connsiteX8" fmla="*/ 27928 w 85732"/>
                <a:gd name="connsiteY8" fmla="*/ 69740 h 133430"/>
                <a:gd name="connsiteX9" fmla="*/ 58980 w 85732"/>
                <a:gd name="connsiteY9" fmla="*/ 117842 h 133430"/>
                <a:gd name="connsiteX10" fmla="*/ 74220 w 85732"/>
                <a:gd name="connsiteY10" fmla="*/ 127462 h 133430"/>
                <a:gd name="connsiteX11" fmla="*/ 84412 w 85732"/>
                <a:gd name="connsiteY11" fmla="*/ 125176 h 133430"/>
                <a:gd name="connsiteX12" fmla="*/ 82888 w 85732"/>
                <a:gd name="connsiteY12" fmla="*/ 117175 h 133430"/>
                <a:gd name="connsiteX13" fmla="*/ 65647 w 85732"/>
                <a:gd name="connsiteY13" fmla="*/ 93077 h 133430"/>
                <a:gd name="connsiteX14" fmla="*/ 38596 w 85732"/>
                <a:gd name="connsiteY14" fmla="*/ 68597 h 133430"/>
                <a:gd name="connsiteX15" fmla="*/ 27071 w 85732"/>
                <a:gd name="connsiteY15" fmla="*/ 55358 h 133430"/>
                <a:gd name="connsiteX16" fmla="*/ 34310 w 85732"/>
                <a:gd name="connsiteY16" fmla="*/ 45071 h 133430"/>
                <a:gd name="connsiteX17" fmla="*/ 72220 w 85732"/>
                <a:gd name="connsiteY17" fmla="*/ 41927 h 133430"/>
                <a:gd name="connsiteX18" fmla="*/ 83554 w 85732"/>
                <a:gd name="connsiteY18" fmla="*/ 20591 h 133430"/>
                <a:gd name="connsiteX19" fmla="*/ 49169 w 85732"/>
                <a:gd name="connsiteY19" fmla="*/ 589 h 133430"/>
                <a:gd name="connsiteX20" fmla="*/ 33929 w 85732"/>
                <a:gd name="connsiteY20" fmla="*/ 15257 h 133430"/>
                <a:gd name="connsiteX21" fmla="*/ 19927 w 85732"/>
                <a:gd name="connsiteY21" fmla="*/ 46976 h 133430"/>
                <a:gd name="connsiteX22" fmla="*/ 19451 w 85732"/>
                <a:gd name="connsiteY22" fmla="*/ 53548 h 133430"/>
                <a:gd name="connsiteX23" fmla="*/ 16117 w 85732"/>
                <a:gd name="connsiteY23" fmla="*/ 70979 h 133430"/>
                <a:gd name="connsiteX24" fmla="*/ 11926 w 85732"/>
                <a:gd name="connsiteY24" fmla="*/ 90029 h 133430"/>
                <a:gd name="connsiteX25" fmla="*/ 7354 w 85732"/>
                <a:gd name="connsiteY25" fmla="*/ 115746 h 133430"/>
                <a:gd name="connsiteX26" fmla="*/ 3640 w 85732"/>
                <a:gd name="connsiteY26" fmla="*/ 117175 h 133430"/>
                <a:gd name="connsiteX27" fmla="*/ 592 w 85732"/>
                <a:gd name="connsiteY27" fmla="*/ 114698 h 133430"/>
                <a:gd name="connsiteX28" fmla="*/ 38025 w 85732"/>
                <a:gd name="connsiteY28" fmla="*/ 36498 h 133430"/>
                <a:gd name="connsiteX29" fmla="*/ 40025 w 85732"/>
                <a:gd name="connsiteY29" fmla="*/ 22973 h 133430"/>
                <a:gd name="connsiteX30" fmla="*/ 45359 w 85732"/>
                <a:gd name="connsiteY30" fmla="*/ 13257 h 133430"/>
                <a:gd name="connsiteX31" fmla="*/ 74792 w 85732"/>
                <a:gd name="connsiteY31" fmla="*/ 19734 h 133430"/>
                <a:gd name="connsiteX32" fmla="*/ 76220 w 85732"/>
                <a:gd name="connsiteY32" fmla="*/ 32498 h 133430"/>
                <a:gd name="connsiteX33" fmla="*/ 67934 w 85732"/>
                <a:gd name="connsiteY33" fmla="*/ 34593 h 133430"/>
                <a:gd name="connsiteX34" fmla="*/ 58409 w 85732"/>
                <a:gd name="connsiteY34" fmla="*/ 34593 h 133430"/>
                <a:gd name="connsiteX35" fmla="*/ 50979 w 85732"/>
                <a:gd name="connsiteY35" fmla="*/ 36117 h 133430"/>
                <a:gd name="connsiteX36" fmla="*/ 38120 w 85732"/>
                <a:gd name="connsiteY36" fmla="*/ 36498 h 133430"/>
                <a:gd name="connsiteX37" fmla="*/ 41263 w 85732"/>
                <a:gd name="connsiteY37" fmla="*/ 84409 h 133430"/>
                <a:gd name="connsiteX38" fmla="*/ 39359 w 85732"/>
                <a:gd name="connsiteY38" fmla="*/ 79075 h 133430"/>
                <a:gd name="connsiteX39" fmla="*/ 45359 w 85732"/>
                <a:gd name="connsiteY39" fmla="*/ 81266 h 133430"/>
                <a:gd name="connsiteX40" fmla="*/ 62790 w 85732"/>
                <a:gd name="connsiteY40" fmla="*/ 100792 h 133430"/>
                <a:gd name="connsiteX41" fmla="*/ 67457 w 85732"/>
                <a:gd name="connsiteY41" fmla="*/ 107174 h 133430"/>
                <a:gd name="connsiteX42" fmla="*/ 75649 w 85732"/>
                <a:gd name="connsiteY42" fmla="*/ 118985 h 133430"/>
                <a:gd name="connsiteX43" fmla="*/ 75839 w 85732"/>
                <a:gd name="connsiteY43" fmla="*/ 122604 h 133430"/>
                <a:gd name="connsiteX44" fmla="*/ 72791 w 85732"/>
                <a:gd name="connsiteY44" fmla="*/ 121842 h 133430"/>
                <a:gd name="connsiteX45" fmla="*/ 41263 w 85732"/>
                <a:gd name="connsiteY45" fmla="*/ 84314 h 133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5732" h="133430">
                  <a:moveTo>
                    <a:pt x="496" y="114984"/>
                  </a:moveTo>
                  <a:cubicBezTo>
                    <a:pt x="401" y="116699"/>
                    <a:pt x="-361" y="118794"/>
                    <a:pt x="211" y="120032"/>
                  </a:cubicBezTo>
                  <a:cubicBezTo>
                    <a:pt x="2116" y="124128"/>
                    <a:pt x="4116" y="128414"/>
                    <a:pt x="6974" y="131653"/>
                  </a:cubicBezTo>
                  <a:cubicBezTo>
                    <a:pt x="9926" y="134987"/>
                    <a:pt x="12593" y="133367"/>
                    <a:pt x="13260" y="128986"/>
                  </a:cubicBezTo>
                  <a:cubicBezTo>
                    <a:pt x="14784" y="118032"/>
                    <a:pt x="16213" y="107174"/>
                    <a:pt x="17737" y="96220"/>
                  </a:cubicBezTo>
                  <a:cubicBezTo>
                    <a:pt x="18213" y="92315"/>
                    <a:pt x="18689" y="88409"/>
                    <a:pt x="19261" y="83742"/>
                  </a:cubicBezTo>
                  <a:cubicBezTo>
                    <a:pt x="19737" y="79075"/>
                    <a:pt x="20118" y="75170"/>
                    <a:pt x="20785" y="71264"/>
                  </a:cubicBezTo>
                  <a:cubicBezTo>
                    <a:pt x="21166" y="69169"/>
                    <a:pt x="22213" y="67264"/>
                    <a:pt x="22880" y="65264"/>
                  </a:cubicBezTo>
                  <a:cubicBezTo>
                    <a:pt x="24595" y="66788"/>
                    <a:pt x="27357" y="67931"/>
                    <a:pt x="27928" y="69740"/>
                  </a:cubicBezTo>
                  <a:cubicBezTo>
                    <a:pt x="33643" y="89076"/>
                    <a:pt x="45550" y="104030"/>
                    <a:pt x="58980" y="117842"/>
                  </a:cubicBezTo>
                  <a:cubicBezTo>
                    <a:pt x="63171" y="122128"/>
                    <a:pt x="68791" y="125271"/>
                    <a:pt x="74220" y="127462"/>
                  </a:cubicBezTo>
                  <a:cubicBezTo>
                    <a:pt x="77077" y="128605"/>
                    <a:pt x="81268" y="126700"/>
                    <a:pt x="84412" y="125176"/>
                  </a:cubicBezTo>
                  <a:cubicBezTo>
                    <a:pt x="84983" y="124890"/>
                    <a:pt x="84412" y="119366"/>
                    <a:pt x="82888" y="117175"/>
                  </a:cubicBezTo>
                  <a:cubicBezTo>
                    <a:pt x="77459" y="108888"/>
                    <a:pt x="72220" y="100316"/>
                    <a:pt x="65647" y="93077"/>
                  </a:cubicBezTo>
                  <a:cubicBezTo>
                    <a:pt x="57456" y="84123"/>
                    <a:pt x="49931" y="74217"/>
                    <a:pt x="38596" y="68597"/>
                  </a:cubicBezTo>
                  <a:cubicBezTo>
                    <a:pt x="33834" y="66216"/>
                    <a:pt x="30500" y="60215"/>
                    <a:pt x="27071" y="55358"/>
                  </a:cubicBezTo>
                  <a:cubicBezTo>
                    <a:pt x="24595" y="51833"/>
                    <a:pt x="29262" y="45452"/>
                    <a:pt x="34310" y="45071"/>
                  </a:cubicBezTo>
                  <a:cubicBezTo>
                    <a:pt x="46978" y="44023"/>
                    <a:pt x="59551" y="43166"/>
                    <a:pt x="72220" y="41927"/>
                  </a:cubicBezTo>
                  <a:cubicBezTo>
                    <a:pt x="84412" y="40784"/>
                    <a:pt x="88793" y="32974"/>
                    <a:pt x="83554" y="20591"/>
                  </a:cubicBezTo>
                  <a:cubicBezTo>
                    <a:pt x="77363" y="6018"/>
                    <a:pt x="64790" y="-2364"/>
                    <a:pt x="49169" y="589"/>
                  </a:cubicBezTo>
                  <a:cubicBezTo>
                    <a:pt x="41835" y="1922"/>
                    <a:pt x="37072" y="8209"/>
                    <a:pt x="33929" y="15257"/>
                  </a:cubicBezTo>
                  <a:cubicBezTo>
                    <a:pt x="29071" y="25735"/>
                    <a:pt x="24404" y="36308"/>
                    <a:pt x="19927" y="46976"/>
                  </a:cubicBezTo>
                  <a:cubicBezTo>
                    <a:pt x="19070" y="48881"/>
                    <a:pt x="18784" y="51738"/>
                    <a:pt x="19451" y="53548"/>
                  </a:cubicBezTo>
                  <a:cubicBezTo>
                    <a:pt x="21928" y="60311"/>
                    <a:pt x="18022" y="65264"/>
                    <a:pt x="16117" y="70979"/>
                  </a:cubicBezTo>
                  <a:cubicBezTo>
                    <a:pt x="14117" y="77075"/>
                    <a:pt x="13165" y="83552"/>
                    <a:pt x="11926" y="90029"/>
                  </a:cubicBezTo>
                  <a:cubicBezTo>
                    <a:pt x="10307" y="98601"/>
                    <a:pt x="9069" y="107269"/>
                    <a:pt x="7354" y="115746"/>
                  </a:cubicBezTo>
                  <a:cubicBezTo>
                    <a:pt x="7164" y="116508"/>
                    <a:pt x="4878" y="117270"/>
                    <a:pt x="3640" y="117175"/>
                  </a:cubicBezTo>
                  <a:cubicBezTo>
                    <a:pt x="2497" y="116984"/>
                    <a:pt x="1639" y="115651"/>
                    <a:pt x="592" y="114698"/>
                  </a:cubicBezTo>
                  <a:close/>
                  <a:moveTo>
                    <a:pt x="38025" y="36498"/>
                  </a:moveTo>
                  <a:cubicBezTo>
                    <a:pt x="38692" y="31926"/>
                    <a:pt x="38787" y="27259"/>
                    <a:pt x="40025" y="22973"/>
                  </a:cubicBezTo>
                  <a:cubicBezTo>
                    <a:pt x="41073" y="19448"/>
                    <a:pt x="42692" y="15257"/>
                    <a:pt x="45359" y="13257"/>
                  </a:cubicBezTo>
                  <a:cubicBezTo>
                    <a:pt x="54694" y="6399"/>
                    <a:pt x="68886" y="9447"/>
                    <a:pt x="74792" y="19734"/>
                  </a:cubicBezTo>
                  <a:cubicBezTo>
                    <a:pt x="76792" y="23163"/>
                    <a:pt x="76696" y="28307"/>
                    <a:pt x="76220" y="32498"/>
                  </a:cubicBezTo>
                  <a:cubicBezTo>
                    <a:pt x="76125" y="33545"/>
                    <a:pt x="70886" y="34212"/>
                    <a:pt x="67934" y="34593"/>
                  </a:cubicBezTo>
                  <a:cubicBezTo>
                    <a:pt x="65267" y="34879"/>
                    <a:pt x="62600" y="34593"/>
                    <a:pt x="58409" y="34593"/>
                  </a:cubicBezTo>
                  <a:cubicBezTo>
                    <a:pt x="55932" y="35069"/>
                    <a:pt x="53455" y="35831"/>
                    <a:pt x="50979" y="36117"/>
                  </a:cubicBezTo>
                  <a:cubicBezTo>
                    <a:pt x="46693" y="36403"/>
                    <a:pt x="42406" y="36403"/>
                    <a:pt x="38120" y="36498"/>
                  </a:cubicBezTo>
                  <a:close/>
                  <a:moveTo>
                    <a:pt x="41263" y="84409"/>
                  </a:moveTo>
                  <a:cubicBezTo>
                    <a:pt x="40311" y="82885"/>
                    <a:pt x="40025" y="80885"/>
                    <a:pt x="39359" y="79075"/>
                  </a:cubicBezTo>
                  <a:cubicBezTo>
                    <a:pt x="41359" y="79742"/>
                    <a:pt x="44026" y="79837"/>
                    <a:pt x="45359" y="81266"/>
                  </a:cubicBezTo>
                  <a:cubicBezTo>
                    <a:pt x="51169" y="87266"/>
                    <a:pt x="56503" y="93743"/>
                    <a:pt x="62790" y="100792"/>
                  </a:cubicBezTo>
                  <a:cubicBezTo>
                    <a:pt x="64314" y="102887"/>
                    <a:pt x="65933" y="105078"/>
                    <a:pt x="67457" y="107174"/>
                  </a:cubicBezTo>
                  <a:cubicBezTo>
                    <a:pt x="70219" y="111079"/>
                    <a:pt x="73077" y="114889"/>
                    <a:pt x="75649" y="118985"/>
                  </a:cubicBezTo>
                  <a:cubicBezTo>
                    <a:pt x="76220" y="119842"/>
                    <a:pt x="75744" y="121366"/>
                    <a:pt x="75839" y="122604"/>
                  </a:cubicBezTo>
                  <a:cubicBezTo>
                    <a:pt x="74792" y="122318"/>
                    <a:pt x="73553" y="122414"/>
                    <a:pt x="72791" y="121842"/>
                  </a:cubicBezTo>
                  <a:cubicBezTo>
                    <a:pt x="59551" y="111841"/>
                    <a:pt x="49741" y="98696"/>
                    <a:pt x="41263" y="84314"/>
                  </a:cubicBezTo>
                  <a:close/>
                </a:path>
              </a:pathLst>
            </a:custGeom>
            <a:solidFill>
              <a:srgbClr val="040000"/>
            </a:solidFill>
            <a:ln w="9525" cap="flat">
              <a:noFill/>
              <a:prstDash val="solid"/>
              <a:miter/>
            </a:ln>
          </p:spPr>
          <p:txBody>
            <a:bodyPr rtlCol="0" anchor="ctr"/>
            <a:lstStyle/>
            <a:p>
              <a:endParaRPr lang="ja-JP" altLang="en-US"/>
            </a:p>
          </p:txBody>
        </p:sp>
        <p:sp>
          <p:nvSpPr>
            <p:cNvPr id="69" name="フリーフォーム: 図形 68">
              <a:extLst>
                <a:ext uri="{FF2B5EF4-FFF2-40B4-BE49-F238E27FC236}">
                  <a16:creationId xmlns:a16="http://schemas.microsoft.com/office/drawing/2014/main" id="{A478BDE5-1B86-97E9-782A-752E9365CBF4}"/>
                </a:ext>
              </a:extLst>
            </p:cNvPr>
            <p:cNvSpPr/>
            <p:nvPr/>
          </p:nvSpPr>
          <p:spPr>
            <a:xfrm>
              <a:off x="6661576" y="1561127"/>
              <a:ext cx="32308" cy="29738"/>
            </a:xfrm>
            <a:custGeom>
              <a:avLst/>
              <a:gdLst>
                <a:gd name="connsiteX0" fmla="*/ 1923 w 32308"/>
                <a:gd name="connsiteY0" fmla="*/ 973 h 29738"/>
                <a:gd name="connsiteX1" fmla="*/ 18 w 32308"/>
                <a:gd name="connsiteY1" fmla="*/ 3735 h 29738"/>
                <a:gd name="connsiteX2" fmla="*/ 5067 w 32308"/>
                <a:gd name="connsiteY2" fmla="*/ 23833 h 29738"/>
                <a:gd name="connsiteX3" fmla="*/ 12210 w 32308"/>
                <a:gd name="connsiteY3" fmla="*/ 28500 h 29738"/>
                <a:gd name="connsiteX4" fmla="*/ 21545 w 32308"/>
                <a:gd name="connsiteY4" fmla="*/ 29738 h 29738"/>
                <a:gd name="connsiteX5" fmla="*/ 32308 w 32308"/>
                <a:gd name="connsiteY5" fmla="*/ 23261 h 29738"/>
                <a:gd name="connsiteX6" fmla="*/ 30975 w 32308"/>
                <a:gd name="connsiteY6" fmla="*/ 20785 h 29738"/>
                <a:gd name="connsiteX7" fmla="*/ 29451 w 32308"/>
                <a:gd name="connsiteY7" fmla="*/ 17641 h 29738"/>
                <a:gd name="connsiteX8" fmla="*/ 2019 w 32308"/>
                <a:gd name="connsiteY8" fmla="*/ 1068 h 29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308" h="29738">
                  <a:moveTo>
                    <a:pt x="1923" y="973"/>
                  </a:moveTo>
                  <a:cubicBezTo>
                    <a:pt x="1161" y="1068"/>
                    <a:pt x="-172" y="2973"/>
                    <a:pt x="18" y="3735"/>
                  </a:cubicBezTo>
                  <a:cubicBezTo>
                    <a:pt x="1638" y="10498"/>
                    <a:pt x="4114" y="16975"/>
                    <a:pt x="5067" y="23833"/>
                  </a:cubicBezTo>
                  <a:cubicBezTo>
                    <a:pt x="5829" y="29262"/>
                    <a:pt x="8591" y="28500"/>
                    <a:pt x="12210" y="28500"/>
                  </a:cubicBezTo>
                  <a:cubicBezTo>
                    <a:pt x="15354" y="28500"/>
                    <a:pt x="18497" y="29262"/>
                    <a:pt x="21545" y="29738"/>
                  </a:cubicBezTo>
                  <a:lnTo>
                    <a:pt x="32308" y="23261"/>
                  </a:lnTo>
                  <a:cubicBezTo>
                    <a:pt x="31832" y="22404"/>
                    <a:pt x="31356" y="21547"/>
                    <a:pt x="30975" y="20785"/>
                  </a:cubicBezTo>
                  <a:cubicBezTo>
                    <a:pt x="30403" y="19737"/>
                    <a:pt x="29832" y="18689"/>
                    <a:pt x="29451" y="17641"/>
                  </a:cubicBezTo>
                  <a:cubicBezTo>
                    <a:pt x="22117" y="-361"/>
                    <a:pt x="20116" y="-1599"/>
                    <a:pt x="2019" y="1068"/>
                  </a:cubicBezTo>
                  <a:close/>
                </a:path>
              </a:pathLst>
            </a:custGeom>
            <a:solidFill>
              <a:srgbClr val="FFFFFF"/>
            </a:solidFill>
            <a:ln w="9525" cap="flat">
              <a:noFill/>
              <a:prstDash val="solid"/>
              <a:miter/>
            </a:ln>
          </p:spPr>
          <p:txBody>
            <a:bodyPr rtlCol="0" anchor="ctr"/>
            <a:lstStyle/>
            <a:p>
              <a:endParaRPr lang="ja-JP" altLang="en-US"/>
            </a:p>
          </p:txBody>
        </p:sp>
        <p:sp>
          <p:nvSpPr>
            <p:cNvPr id="70" name="フリーフォーム: 図形 69">
              <a:extLst>
                <a:ext uri="{FF2B5EF4-FFF2-40B4-BE49-F238E27FC236}">
                  <a16:creationId xmlns:a16="http://schemas.microsoft.com/office/drawing/2014/main" id="{994651AA-C68E-6D83-72D3-051A9E8E0A7B}"/>
                </a:ext>
              </a:extLst>
            </p:cNvPr>
            <p:cNvSpPr/>
            <p:nvPr/>
          </p:nvSpPr>
          <p:spPr>
            <a:xfrm>
              <a:off x="6685597" y="894551"/>
              <a:ext cx="38364" cy="26897"/>
            </a:xfrm>
            <a:custGeom>
              <a:avLst/>
              <a:gdLst>
                <a:gd name="connsiteX0" fmla="*/ 2000 w 38364"/>
                <a:gd name="connsiteY0" fmla="*/ 13372 h 26897"/>
                <a:gd name="connsiteX1" fmla="*/ 0 w 38364"/>
                <a:gd name="connsiteY1" fmla="*/ 26897 h 26897"/>
                <a:gd name="connsiteX2" fmla="*/ 12859 w 38364"/>
                <a:gd name="connsiteY2" fmla="*/ 26516 h 26897"/>
                <a:gd name="connsiteX3" fmla="*/ 20288 w 38364"/>
                <a:gd name="connsiteY3" fmla="*/ 24992 h 26897"/>
                <a:gd name="connsiteX4" fmla="*/ 29813 w 38364"/>
                <a:gd name="connsiteY4" fmla="*/ 24992 h 26897"/>
                <a:gd name="connsiteX5" fmla="*/ 38100 w 38364"/>
                <a:gd name="connsiteY5" fmla="*/ 22897 h 26897"/>
                <a:gd name="connsiteX6" fmla="*/ 36671 w 38364"/>
                <a:gd name="connsiteY6" fmla="*/ 10133 h 26897"/>
                <a:gd name="connsiteX7" fmla="*/ 7239 w 38364"/>
                <a:gd name="connsiteY7" fmla="*/ 3656 h 26897"/>
                <a:gd name="connsiteX8" fmla="*/ 1905 w 38364"/>
                <a:gd name="connsiteY8" fmla="*/ 13372 h 26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364" h="26897">
                  <a:moveTo>
                    <a:pt x="2000" y="13372"/>
                  </a:moveTo>
                  <a:cubicBezTo>
                    <a:pt x="762" y="17658"/>
                    <a:pt x="571" y="22420"/>
                    <a:pt x="0" y="26897"/>
                  </a:cubicBezTo>
                  <a:cubicBezTo>
                    <a:pt x="4286" y="26802"/>
                    <a:pt x="8572" y="26897"/>
                    <a:pt x="12859" y="26516"/>
                  </a:cubicBezTo>
                  <a:cubicBezTo>
                    <a:pt x="15335" y="26326"/>
                    <a:pt x="17812" y="25564"/>
                    <a:pt x="20288" y="24992"/>
                  </a:cubicBezTo>
                  <a:cubicBezTo>
                    <a:pt x="24479" y="24992"/>
                    <a:pt x="27146" y="25278"/>
                    <a:pt x="29813" y="24992"/>
                  </a:cubicBezTo>
                  <a:cubicBezTo>
                    <a:pt x="32766" y="24611"/>
                    <a:pt x="38005" y="23944"/>
                    <a:pt x="38100" y="22897"/>
                  </a:cubicBezTo>
                  <a:cubicBezTo>
                    <a:pt x="38576" y="18706"/>
                    <a:pt x="38576" y="13562"/>
                    <a:pt x="36671" y="10133"/>
                  </a:cubicBezTo>
                  <a:cubicBezTo>
                    <a:pt x="30861" y="-59"/>
                    <a:pt x="16669" y="-3202"/>
                    <a:pt x="7239" y="3656"/>
                  </a:cubicBezTo>
                  <a:cubicBezTo>
                    <a:pt x="4572" y="5561"/>
                    <a:pt x="2953" y="9847"/>
                    <a:pt x="1905" y="13372"/>
                  </a:cubicBezTo>
                  <a:close/>
                </a:path>
              </a:pathLst>
            </a:custGeom>
            <a:solidFill>
              <a:srgbClr val="FFFFFF"/>
            </a:solidFill>
            <a:ln w="9525" cap="flat">
              <a:noFill/>
              <a:prstDash val="solid"/>
              <a:miter/>
            </a:ln>
          </p:spPr>
          <p:txBody>
            <a:bodyPr rtlCol="0" anchor="ctr"/>
            <a:lstStyle/>
            <a:p>
              <a:endParaRPr lang="ja-JP" altLang="en-US"/>
            </a:p>
          </p:txBody>
        </p:sp>
        <p:sp>
          <p:nvSpPr>
            <p:cNvPr id="71" name="フリーフォーム: 図形 70">
              <a:extLst>
                <a:ext uri="{FF2B5EF4-FFF2-40B4-BE49-F238E27FC236}">
                  <a16:creationId xmlns:a16="http://schemas.microsoft.com/office/drawing/2014/main" id="{1D28E2F0-ADC7-A01A-A684-8820477B20F0}"/>
                </a:ext>
              </a:extLst>
            </p:cNvPr>
            <p:cNvSpPr/>
            <p:nvPr/>
          </p:nvSpPr>
          <p:spPr>
            <a:xfrm>
              <a:off x="6686835" y="964120"/>
              <a:ext cx="36605" cy="43624"/>
            </a:xfrm>
            <a:custGeom>
              <a:avLst/>
              <a:gdLst>
                <a:gd name="connsiteX0" fmla="*/ 0 w 36605"/>
                <a:gd name="connsiteY0" fmla="*/ 0 h 43624"/>
                <a:gd name="connsiteX1" fmla="*/ 1905 w 36605"/>
                <a:gd name="connsiteY1" fmla="*/ 5334 h 43624"/>
                <a:gd name="connsiteX2" fmla="*/ 33433 w 36605"/>
                <a:gd name="connsiteY2" fmla="*/ 42863 h 43624"/>
                <a:gd name="connsiteX3" fmla="*/ 36481 w 36605"/>
                <a:gd name="connsiteY3" fmla="*/ 43625 h 43624"/>
                <a:gd name="connsiteX4" fmla="*/ 36290 w 36605"/>
                <a:gd name="connsiteY4" fmla="*/ 40005 h 43624"/>
                <a:gd name="connsiteX5" fmla="*/ 28099 w 36605"/>
                <a:gd name="connsiteY5" fmla="*/ 28194 h 43624"/>
                <a:gd name="connsiteX6" fmla="*/ 23431 w 36605"/>
                <a:gd name="connsiteY6" fmla="*/ 21812 h 43624"/>
                <a:gd name="connsiteX7" fmla="*/ 6001 w 36605"/>
                <a:gd name="connsiteY7" fmla="*/ 2286 h 43624"/>
                <a:gd name="connsiteX8" fmla="*/ 0 w 36605"/>
                <a:gd name="connsiteY8" fmla="*/ 95 h 43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05" h="43624">
                  <a:moveTo>
                    <a:pt x="0" y="0"/>
                  </a:moveTo>
                  <a:cubicBezTo>
                    <a:pt x="667" y="1810"/>
                    <a:pt x="953" y="3715"/>
                    <a:pt x="1905" y="5334"/>
                  </a:cubicBezTo>
                  <a:cubicBezTo>
                    <a:pt x="10382" y="19717"/>
                    <a:pt x="20193" y="32861"/>
                    <a:pt x="33433" y="42863"/>
                  </a:cubicBezTo>
                  <a:cubicBezTo>
                    <a:pt x="34195" y="43434"/>
                    <a:pt x="35433" y="43339"/>
                    <a:pt x="36481" y="43625"/>
                  </a:cubicBezTo>
                  <a:cubicBezTo>
                    <a:pt x="36481" y="42386"/>
                    <a:pt x="36862" y="40862"/>
                    <a:pt x="36290" y="40005"/>
                  </a:cubicBezTo>
                  <a:cubicBezTo>
                    <a:pt x="33719" y="36005"/>
                    <a:pt x="30861" y="32099"/>
                    <a:pt x="28099" y="28194"/>
                  </a:cubicBezTo>
                  <a:cubicBezTo>
                    <a:pt x="26575" y="26003"/>
                    <a:pt x="24955" y="23908"/>
                    <a:pt x="23431" y="21812"/>
                  </a:cubicBezTo>
                  <a:cubicBezTo>
                    <a:pt x="17145" y="14764"/>
                    <a:pt x="11811" y="8287"/>
                    <a:pt x="6001" y="2286"/>
                  </a:cubicBezTo>
                  <a:cubicBezTo>
                    <a:pt x="4667" y="857"/>
                    <a:pt x="2000" y="762"/>
                    <a:pt x="0" y="95"/>
                  </a:cubicBezTo>
                  <a:close/>
                </a:path>
              </a:pathLst>
            </a:custGeom>
            <a:solidFill>
              <a:srgbClr val="FFFFFF"/>
            </a:solidFill>
            <a:ln w="9525" cap="flat">
              <a:noFill/>
              <a:prstDash val="solid"/>
              <a:miter/>
            </a:ln>
          </p:spPr>
          <p:txBody>
            <a:bodyPr rtlCol="0" anchor="ctr"/>
            <a:lstStyle/>
            <a:p>
              <a:endParaRPr lang="ja-JP" altLang="en-US"/>
            </a:p>
          </p:txBody>
        </p:sp>
      </p:grpSp>
      <p:grpSp>
        <p:nvGrpSpPr>
          <p:cNvPr id="72" name="グラフィックス 3">
            <a:extLst>
              <a:ext uri="{FF2B5EF4-FFF2-40B4-BE49-F238E27FC236}">
                <a16:creationId xmlns:a16="http://schemas.microsoft.com/office/drawing/2014/main" id="{A778DE5D-761B-D43D-32E6-F5220EED744F}"/>
              </a:ext>
            </a:extLst>
          </p:cNvPr>
          <p:cNvGrpSpPr/>
          <p:nvPr/>
        </p:nvGrpSpPr>
        <p:grpSpPr>
          <a:xfrm>
            <a:off x="1546429" y="2564904"/>
            <a:ext cx="877163" cy="1512091"/>
            <a:chOff x="2306889" y="2022679"/>
            <a:chExt cx="827635" cy="1293821"/>
          </a:xfrm>
        </p:grpSpPr>
        <p:sp>
          <p:nvSpPr>
            <p:cNvPr id="73" name="フリーフォーム: 図形 72">
              <a:extLst>
                <a:ext uri="{FF2B5EF4-FFF2-40B4-BE49-F238E27FC236}">
                  <a16:creationId xmlns:a16="http://schemas.microsoft.com/office/drawing/2014/main" id="{56B0BDDC-2752-5160-B501-1842385C269B}"/>
                </a:ext>
              </a:extLst>
            </p:cNvPr>
            <p:cNvSpPr/>
            <p:nvPr/>
          </p:nvSpPr>
          <p:spPr>
            <a:xfrm>
              <a:off x="2357399" y="2022679"/>
              <a:ext cx="777125" cy="524534"/>
            </a:xfrm>
            <a:custGeom>
              <a:avLst/>
              <a:gdLst>
                <a:gd name="connsiteX0" fmla="*/ 777011 w 777125"/>
                <a:gd name="connsiteY0" fmla="*/ 516533 h 524534"/>
                <a:gd name="connsiteX1" fmla="*/ 777011 w 777125"/>
                <a:gd name="connsiteY1" fmla="*/ 524534 h 524534"/>
                <a:gd name="connsiteX2" fmla="*/ 768325 w 777125"/>
                <a:gd name="connsiteY2" fmla="*/ 524077 h 524534"/>
                <a:gd name="connsiteX3" fmla="*/ 768096 w 777125"/>
                <a:gd name="connsiteY3" fmla="*/ 518896 h 524534"/>
                <a:gd name="connsiteX4" fmla="*/ 760400 w 777125"/>
                <a:gd name="connsiteY4" fmla="*/ 495045 h 524534"/>
                <a:gd name="connsiteX5" fmla="*/ 742340 w 777125"/>
                <a:gd name="connsiteY5" fmla="*/ 460526 h 524534"/>
                <a:gd name="connsiteX6" fmla="*/ 742188 w 777125"/>
                <a:gd name="connsiteY6" fmla="*/ 460145 h 524534"/>
                <a:gd name="connsiteX7" fmla="*/ 731977 w 777125"/>
                <a:gd name="connsiteY7" fmla="*/ 428065 h 524534"/>
                <a:gd name="connsiteX8" fmla="*/ 727862 w 777125"/>
                <a:gd name="connsiteY8" fmla="*/ 388060 h 524534"/>
                <a:gd name="connsiteX9" fmla="*/ 726719 w 777125"/>
                <a:gd name="connsiteY9" fmla="*/ 361238 h 524534"/>
                <a:gd name="connsiteX10" fmla="*/ 726110 w 777125"/>
                <a:gd name="connsiteY10" fmla="*/ 359028 h 524534"/>
                <a:gd name="connsiteX11" fmla="*/ 710108 w 777125"/>
                <a:gd name="connsiteY11" fmla="*/ 332510 h 524534"/>
                <a:gd name="connsiteX12" fmla="*/ 692582 w 777125"/>
                <a:gd name="connsiteY12" fmla="*/ 313156 h 524534"/>
                <a:gd name="connsiteX13" fmla="*/ 674065 w 777125"/>
                <a:gd name="connsiteY13" fmla="*/ 284199 h 524534"/>
                <a:gd name="connsiteX14" fmla="*/ 653491 w 777125"/>
                <a:gd name="connsiteY14" fmla="*/ 251205 h 524534"/>
                <a:gd name="connsiteX15" fmla="*/ 646786 w 777125"/>
                <a:gd name="connsiteY15" fmla="*/ 248995 h 524534"/>
                <a:gd name="connsiteX16" fmla="*/ 639166 w 777125"/>
                <a:gd name="connsiteY16" fmla="*/ 246633 h 524534"/>
                <a:gd name="connsiteX17" fmla="*/ 639242 w 777125"/>
                <a:gd name="connsiteY17" fmla="*/ 240308 h 524534"/>
                <a:gd name="connsiteX18" fmla="*/ 646328 w 777125"/>
                <a:gd name="connsiteY18" fmla="*/ 237870 h 524534"/>
                <a:gd name="connsiteX19" fmla="*/ 647700 w 777125"/>
                <a:gd name="connsiteY19" fmla="*/ 236422 h 524534"/>
                <a:gd name="connsiteX20" fmla="*/ 645871 w 777125"/>
                <a:gd name="connsiteY20" fmla="*/ 232841 h 524534"/>
                <a:gd name="connsiteX21" fmla="*/ 628498 w 777125"/>
                <a:gd name="connsiteY21" fmla="*/ 207695 h 524534"/>
                <a:gd name="connsiteX22" fmla="*/ 616610 w 777125"/>
                <a:gd name="connsiteY22" fmla="*/ 202437 h 524534"/>
                <a:gd name="connsiteX23" fmla="*/ 602666 w 777125"/>
                <a:gd name="connsiteY23" fmla="*/ 205561 h 524534"/>
                <a:gd name="connsiteX24" fmla="*/ 595122 w 777125"/>
                <a:gd name="connsiteY24" fmla="*/ 202361 h 524534"/>
                <a:gd name="connsiteX25" fmla="*/ 595503 w 777125"/>
                <a:gd name="connsiteY25" fmla="*/ 197103 h 524534"/>
                <a:gd name="connsiteX26" fmla="*/ 602513 w 777125"/>
                <a:gd name="connsiteY26" fmla="*/ 194512 h 524534"/>
                <a:gd name="connsiteX27" fmla="*/ 612267 w 777125"/>
                <a:gd name="connsiteY27" fmla="*/ 194664 h 524534"/>
                <a:gd name="connsiteX28" fmla="*/ 614477 w 777125"/>
                <a:gd name="connsiteY28" fmla="*/ 193598 h 524534"/>
                <a:gd name="connsiteX29" fmla="*/ 612496 w 777125"/>
                <a:gd name="connsiteY29" fmla="*/ 191540 h 524534"/>
                <a:gd name="connsiteX30" fmla="*/ 598703 w 777125"/>
                <a:gd name="connsiteY30" fmla="*/ 183616 h 524534"/>
                <a:gd name="connsiteX31" fmla="*/ 569366 w 777125"/>
                <a:gd name="connsiteY31" fmla="*/ 163575 h 524534"/>
                <a:gd name="connsiteX32" fmla="*/ 547954 w 777125"/>
                <a:gd name="connsiteY32" fmla="*/ 163804 h 524534"/>
                <a:gd name="connsiteX33" fmla="*/ 535915 w 777125"/>
                <a:gd name="connsiteY33" fmla="*/ 168833 h 524534"/>
                <a:gd name="connsiteX34" fmla="*/ 501091 w 777125"/>
                <a:gd name="connsiteY34" fmla="*/ 175614 h 524534"/>
                <a:gd name="connsiteX35" fmla="*/ 489585 w 777125"/>
                <a:gd name="connsiteY35" fmla="*/ 185216 h 524534"/>
                <a:gd name="connsiteX36" fmla="*/ 488366 w 777125"/>
                <a:gd name="connsiteY36" fmla="*/ 194360 h 524534"/>
                <a:gd name="connsiteX37" fmla="*/ 485623 w 777125"/>
                <a:gd name="connsiteY37" fmla="*/ 199236 h 524534"/>
                <a:gd name="connsiteX38" fmla="*/ 479222 w 777125"/>
                <a:gd name="connsiteY38" fmla="*/ 197331 h 524534"/>
                <a:gd name="connsiteX39" fmla="*/ 455143 w 777125"/>
                <a:gd name="connsiteY39" fmla="*/ 165175 h 524534"/>
                <a:gd name="connsiteX40" fmla="*/ 437236 w 777125"/>
                <a:gd name="connsiteY40" fmla="*/ 141858 h 524534"/>
                <a:gd name="connsiteX41" fmla="*/ 411556 w 777125"/>
                <a:gd name="connsiteY41" fmla="*/ 140944 h 524534"/>
                <a:gd name="connsiteX42" fmla="*/ 396926 w 777125"/>
                <a:gd name="connsiteY42" fmla="*/ 143611 h 524534"/>
                <a:gd name="connsiteX43" fmla="*/ 390220 w 777125"/>
                <a:gd name="connsiteY43" fmla="*/ 145287 h 524534"/>
                <a:gd name="connsiteX44" fmla="*/ 381914 w 777125"/>
                <a:gd name="connsiteY44" fmla="*/ 153516 h 524534"/>
                <a:gd name="connsiteX45" fmla="*/ 364693 w 777125"/>
                <a:gd name="connsiteY45" fmla="*/ 155421 h 524534"/>
                <a:gd name="connsiteX46" fmla="*/ 339395 w 777125"/>
                <a:gd name="connsiteY46" fmla="*/ 146354 h 524534"/>
                <a:gd name="connsiteX47" fmla="*/ 330860 w 777125"/>
                <a:gd name="connsiteY47" fmla="*/ 143229 h 524534"/>
                <a:gd name="connsiteX48" fmla="*/ 310286 w 777125"/>
                <a:gd name="connsiteY48" fmla="*/ 144144 h 524534"/>
                <a:gd name="connsiteX49" fmla="*/ 294818 w 777125"/>
                <a:gd name="connsiteY49" fmla="*/ 147573 h 524534"/>
                <a:gd name="connsiteX50" fmla="*/ 284988 w 777125"/>
                <a:gd name="connsiteY50" fmla="*/ 151688 h 524534"/>
                <a:gd name="connsiteX51" fmla="*/ 266548 w 777125"/>
                <a:gd name="connsiteY51" fmla="*/ 158927 h 524534"/>
                <a:gd name="connsiteX52" fmla="*/ 234010 w 777125"/>
                <a:gd name="connsiteY52" fmla="*/ 189254 h 524534"/>
                <a:gd name="connsiteX53" fmla="*/ 207645 w 777125"/>
                <a:gd name="connsiteY53" fmla="*/ 209219 h 524534"/>
                <a:gd name="connsiteX54" fmla="*/ 201016 w 777125"/>
                <a:gd name="connsiteY54" fmla="*/ 212267 h 524534"/>
                <a:gd name="connsiteX55" fmla="*/ 185928 w 777125"/>
                <a:gd name="connsiteY55" fmla="*/ 222478 h 524534"/>
                <a:gd name="connsiteX56" fmla="*/ 151790 w 777125"/>
                <a:gd name="connsiteY56" fmla="*/ 244652 h 524534"/>
                <a:gd name="connsiteX57" fmla="*/ 132512 w 777125"/>
                <a:gd name="connsiteY57" fmla="*/ 254710 h 524534"/>
                <a:gd name="connsiteX58" fmla="*/ 103099 w 777125"/>
                <a:gd name="connsiteY58" fmla="*/ 268426 h 524534"/>
                <a:gd name="connsiteX59" fmla="*/ 70333 w 777125"/>
                <a:gd name="connsiteY59" fmla="*/ 308355 h 524534"/>
                <a:gd name="connsiteX60" fmla="*/ 61798 w 777125"/>
                <a:gd name="connsiteY60" fmla="*/ 324814 h 524534"/>
                <a:gd name="connsiteX61" fmla="*/ 46634 w 777125"/>
                <a:gd name="connsiteY61" fmla="*/ 356894 h 524534"/>
                <a:gd name="connsiteX62" fmla="*/ 28499 w 777125"/>
                <a:gd name="connsiteY62" fmla="*/ 383641 h 524534"/>
                <a:gd name="connsiteX63" fmla="*/ 16459 w 777125"/>
                <a:gd name="connsiteY63" fmla="*/ 401166 h 524534"/>
                <a:gd name="connsiteX64" fmla="*/ 9525 w 777125"/>
                <a:gd name="connsiteY64" fmla="*/ 412901 h 524534"/>
                <a:gd name="connsiteX65" fmla="*/ 6096 w 777125"/>
                <a:gd name="connsiteY65" fmla="*/ 416864 h 524534"/>
                <a:gd name="connsiteX66" fmla="*/ 0 w 777125"/>
                <a:gd name="connsiteY66" fmla="*/ 413892 h 524534"/>
                <a:gd name="connsiteX67" fmla="*/ 14783 w 777125"/>
                <a:gd name="connsiteY67" fmla="*/ 389736 h 524534"/>
                <a:gd name="connsiteX68" fmla="*/ 37643 w 777125"/>
                <a:gd name="connsiteY68" fmla="*/ 354227 h 524534"/>
                <a:gd name="connsiteX69" fmla="*/ 51054 w 777125"/>
                <a:gd name="connsiteY69" fmla="*/ 326262 h 524534"/>
                <a:gd name="connsiteX70" fmla="*/ 64084 w 777125"/>
                <a:gd name="connsiteY70" fmla="*/ 299059 h 524534"/>
                <a:gd name="connsiteX71" fmla="*/ 99974 w 777125"/>
                <a:gd name="connsiteY71" fmla="*/ 259968 h 524534"/>
                <a:gd name="connsiteX72" fmla="*/ 130454 w 777125"/>
                <a:gd name="connsiteY72" fmla="*/ 246328 h 524534"/>
                <a:gd name="connsiteX73" fmla="*/ 143027 w 777125"/>
                <a:gd name="connsiteY73" fmla="*/ 240004 h 524534"/>
                <a:gd name="connsiteX74" fmla="*/ 173965 w 777125"/>
                <a:gd name="connsiteY74" fmla="*/ 221411 h 524534"/>
                <a:gd name="connsiteX75" fmla="*/ 190119 w 777125"/>
                <a:gd name="connsiteY75" fmla="*/ 210057 h 524534"/>
                <a:gd name="connsiteX76" fmla="*/ 221590 w 777125"/>
                <a:gd name="connsiteY76" fmla="*/ 189026 h 524534"/>
                <a:gd name="connsiteX77" fmla="*/ 252679 w 777125"/>
                <a:gd name="connsiteY77" fmla="*/ 156641 h 524534"/>
                <a:gd name="connsiteX78" fmla="*/ 265481 w 777125"/>
                <a:gd name="connsiteY78" fmla="*/ 149859 h 524534"/>
                <a:gd name="connsiteX79" fmla="*/ 297561 w 777125"/>
                <a:gd name="connsiteY79" fmla="*/ 138353 h 524534"/>
                <a:gd name="connsiteX80" fmla="*/ 308381 w 777125"/>
                <a:gd name="connsiteY80" fmla="*/ 136448 h 524534"/>
                <a:gd name="connsiteX81" fmla="*/ 327279 w 777125"/>
                <a:gd name="connsiteY81" fmla="*/ 136295 h 524534"/>
                <a:gd name="connsiteX82" fmla="*/ 330556 w 777125"/>
                <a:gd name="connsiteY82" fmla="*/ 135381 h 524534"/>
                <a:gd name="connsiteX83" fmla="*/ 329336 w 777125"/>
                <a:gd name="connsiteY83" fmla="*/ 132409 h 524534"/>
                <a:gd name="connsiteX84" fmla="*/ 325679 w 777125"/>
                <a:gd name="connsiteY84" fmla="*/ 116788 h 524534"/>
                <a:gd name="connsiteX85" fmla="*/ 326974 w 777125"/>
                <a:gd name="connsiteY85" fmla="*/ 99034 h 524534"/>
                <a:gd name="connsiteX86" fmla="*/ 345491 w 777125"/>
                <a:gd name="connsiteY86" fmla="*/ 65201 h 524534"/>
                <a:gd name="connsiteX87" fmla="*/ 383972 w 777125"/>
                <a:gd name="connsiteY87" fmla="*/ 36473 h 524534"/>
                <a:gd name="connsiteX88" fmla="*/ 423443 w 777125"/>
                <a:gd name="connsiteY88" fmla="*/ 9499 h 524534"/>
                <a:gd name="connsiteX89" fmla="*/ 446532 w 777125"/>
                <a:gd name="connsiteY89" fmla="*/ 50 h 524534"/>
                <a:gd name="connsiteX90" fmla="*/ 502615 w 777125"/>
                <a:gd name="connsiteY90" fmla="*/ 9956 h 524534"/>
                <a:gd name="connsiteX91" fmla="*/ 526694 w 777125"/>
                <a:gd name="connsiteY91" fmla="*/ 33883 h 524534"/>
                <a:gd name="connsiteX92" fmla="*/ 545973 w 777125"/>
                <a:gd name="connsiteY92" fmla="*/ 60705 h 524534"/>
                <a:gd name="connsiteX93" fmla="*/ 558775 w 777125"/>
                <a:gd name="connsiteY93" fmla="*/ 75564 h 524534"/>
                <a:gd name="connsiteX94" fmla="*/ 563118 w 777125"/>
                <a:gd name="connsiteY94" fmla="*/ 74802 h 524534"/>
                <a:gd name="connsiteX95" fmla="*/ 610591 w 777125"/>
                <a:gd name="connsiteY95" fmla="*/ 50342 h 524534"/>
                <a:gd name="connsiteX96" fmla="*/ 638861 w 777125"/>
                <a:gd name="connsiteY96" fmla="*/ 62000 h 524534"/>
                <a:gd name="connsiteX97" fmla="*/ 664616 w 777125"/>
                <a:gd name="connsiteY97" fmla="*/ 80060 h 524534"/>
                <a:gd name="connsiteX98" fmla="*/ 695325 w 777125"/>
                <a:gd name="connsiteY98" fmla="*/ 106882 h 524534"/>
                <a:gd name="connsiteX99" fmla="*/ 699897 w 777125"/>
                <a:gd name="connsiteY99" fmla="*/ 116636 h 524534"/>
                <a:gd name="connsiteX100" fmla="*/ 708203 w 777125"/>
                <a:gd name="connsiteY100" fmla="*/ 149326 h 524534"/>
                <a:gd name="connsiteX101" fmla="*/ 700659 w 777125"/>
                <a:gd name="connsiteY101" fmla="*/ 194436 h 524534"/>
                <a:gd name="connsiteX102" fmla="*/ 690905 w 777125"/>
                <a:gd name="connsiteY102" fmla="*/ 216077 h 524534"/>
                <a:gd name="connsiteX103" fmla="*/ 672160 w 777125"/>
                <a:gd name="connsiteY103" fmla="*/ 234746 h 524534"/>
                <a:gd name="connsiteX104" fmla="*/ 663778 w 777125"/>
                <a:gd name="connsiteY104" fmla="*/ 240842 h 524534"/>
                <a:gd name="connsiteX105" fmla="*/ 662483 w 777125"/>
                <a:gd name="connsiteY105" fmla="*/ 247700 h 524534"/>
                <a:gd name="connsiteX106" fmla="*/ 680923 w 777125"/>
                <a:gd name="connsiteY106" fmla="*/ 275818 h 524534"/>
                <a:gd name="connsiteX107" fmla="*/ 685267 w 777125"/>
                <a:gd name="connsiteY107" fmla="*/ 285190 h 524534"/>
                <a:gd name="connsiteX108" fmla="*/ 701192 w 777125"/>
                <a:gd name="connsiteY108" fmla="*/ 307974 h 524534"/>
                <a:gd name="connsiteX109" fmla="*/ 718642 w 777125"/>
                <a:gd name="connsiteY109" fmla="*/ 326871 h 524534"/>
                <a:gd name="connsiteX110" fmla="*/ 734568 w 777125"/>
                <a:gd name="connsiteY110" fmla="*/ 350570 h 524534"/>
                <a:gd name="connsiteX111" fmla="*/ 736244 w 777125"/>
                <a:gd name="connsiteY111" fmla="*/ 357123 h 524534"/>
                <a:gd name="connsiteX112" fmla="*/ 737387 w 777125"/>
                <a:gd name="connsiteY112" fmla="*/ 376325 h 524534"/>
                <a:gd name="connsiteX113" fmla="*/ 740816 w 777125"/>
                <a:gd name="connsiteY113" fmla="*/ 423417 h 524534"/>
                <a:gd name="connsiteX114" fmla="*/ 748513 w 777125"/>
                <a:gd name="connsiteY114" fmla="*/ 449630 h 524534"/>
                <a:gd name="connsiteX115" fmla="*/ 771525 w 777125"/>
                <a:gd name="connsiteY115" fmla="*/ 496036 h 524534"/>
                <a:gd name="connsiteX116" fmla="*/ 777011 w 777125"/>
                <a:gd name="connsiteY116" fmla="*/ 516533 h 524534"/>
                <a:gd name="connsiteX117" fmla="*/ 698906 w 777125"/>
                <a:gd name="connsiteY117" fmla="*/ 150011 h 524534"/>
                <a:gd name="connsiteX118" fmla="*/ 693725 w 777125"/>
                <a:gd name="connsiteY118" fmla="*/ 126161 h 524534"/>
                <a:gd name="connsiteX119" fmla="*/ 667969 w 777125"/>
                <a:gd name="connsiteY119" fmla="*/ 93699 h 524534"/>
                <a:gd name="connsiteX120" fmla="*/ 645109 w 777125"/>
                <a:gd name="connsiteY120" fmla="*/ 77240 h 524534"/>
                <a:gd name="connsiteX121" fmla="*/ 627126 w 777125"/>
                <a:gd name="connsiteY121" fmla="*/ 65277 h 524534"/>
                <a:gd name="connsiteX122" fmla="*/ 605942 w 777125"/>
                <a:gd name="connsiteY122" fmla="*/ 58343 h 524534"/>
                <a:gd name="connsiteX123" fmla="*/ 574243 w 777125"/>
                <a:gd name="connsiteY123" fmla="*/ 73506 h 524534"/>
                <a:gd name="connsiteX124" fmla="*/ 567385 w 777125"/>
                <a:gd name="connsiteY124" fmla="*/ 94538 h 524534"/>
                <a:gd name="connsiteX125" fmla="*/ 568452 w 777125"/>
                <a:gd name="connsiteY125" fmla="*/ 100329 h 524534"/>
                <a:gd name="connsiteX126" fmla="*/ 556260 w 777125"/>
                <a:gd name="connsiteY126" fmla="*/ 134009 h 524534"/>
                <a:gd name="connsiteX127" fmla="*/ 536143 w 777125"/>
                <a:gd name="connsiteY127" fmla="*/ 156260 h 524534"/>
                <a:gd name="connsiteX128" fmla="*/ 535076 w 777125"/>
                <a:gd name="connsiteY128" fmla="*/ 158622 h 524534"/>
                <a:gd name="connsiteX129" fmla="*/ 537972 w 777125"/>
                <a:gd name="connsiteY129" fmla="*/ 158317 h 524534"/>
                <a:gd name="connsiteX130" fmla="*/ 546430 w 777125"/>
                <a:gd name="connsiteY130" fmla="*/ 153593 h 524534"/>
                <a:gd name="connsiteX131" fmla="*/ 564947 w 777125"/>
                <a:gd name="connsiteY131" fmla="*/ 150164 h 524534"/>
                <a:gd name="connsiteX132" fmla="*/ 590398 w 777125"/>
                <a:gd name="connsiteY132" fmla="*/ 164337 h 524534"/>
                <a:gd name="connsiteX133" fmla="*/ 617906 w 777125"/>
                <a:gd name="connsiteY133" fmla="*/ 183692 h 524534"/>
                <a:gd name="connsiteX134" fmla="*/ 632003 w 777125"/>
                <a:gd name="connsiteY134" fmla="*/ 186054 h 524534"/>
                <a:gd name="connsiteX135" fmla="*/ 660273 w 777125"/>
                <a:gd name="connsiteY135" fmla="*/ 152754 h 524534"/>
                <a:gd name="connsiteX136" fmla="*/ 664540 w 777125"/>
                <a:gd name="connsiteY136" fmla="*/ 128523 h 524534"/>
                <a:gd name="connsiteX137" fmla="*/ 652043 w 777125"/>
                <a:gd name="connsiteY137" fmla="*/ 108406 h 524534"/>
                <a:gd name="connsiteX138" fmla="*/ 626364 w 777125"/>
                <a:gd name="connsiteY138" fmla="*/ 102463 h 524534"/>
                <a:gd name="connsiteX139" fmla="*/ 590855 w 777125"/>
                <a:gd name="connsiteY139" fmla="*/ 119684 h 524534"/>
                <a:gd name="connsiteX140" fmla="*/ 589864 w 777125"/>
                <a:gd name="connsiteY140" fmla="*/ 122351 h 524534"/>
                <a:gd name="connsiteX141" fmla="*/ 581482 w 777125"/>
                <a:gd name="connsiteY141" fmla="*/ 121360 h 524534"/>
                <a:gd name="connsiteX142" fmla="*/ 619658 w 777125"/>
                <a:gd name="connsiteY142" fmla="*/ 93395 h 524534"/>
                <a:gd name="connsiteX143" fmla="*/ 656920 w 777125"/>
                <a:gd name="connsiteY143" fmla="*/ 100634 h 524534"/>
                <a:gd name="connsiteX144" fmla="*/ 671779 w 777125"/>
                <a:gd name="connsiteY144" fmla="*/ 111454 h 524534"/>
                <a:gd name="connsiteX145" fmla="*/ 674980 w 777125"/>
                <a:gd name="connsiteY145" fmla="*/ 126923 h 524534"/>
                <a:gd name="connsiteX146" fmla="*/ 670941 w 777125"/>
                <a:gd name="connsiteY146" fmla="*/ 150164 h 524534"/>
                <a:gd name="connsiteX147" fmla="*/ 651510 w 777125"/>
                <a:gd name="connsiteY147" fmla="*/ 183082 h 524534"/>
                <a:gd name="connsiteX148" fmla="*/ 636880 w 777125"/>
                <a:gd name="connsiteY148" fmla="*/ 194207 h 524534"/>
                <a:gd name="connsiteX149" fmla="*/ 636041 w 777125"/>
                <a:gd name="connsiteY149" fmla="*/ 200532 h 524534"/>
                <a:gd name="connsiteX150" fmla="*/ 656996 w 777125"/>
                <a:gd name="connsiteY150" fmla="*/ 231926 h 524534"/>
                <a:gd name="connsiteX151" fmla="*/ 660425 w 777125"/>
                <a:gd name="connsiteY151" fmla="*/ 232536 h 524534"/>
                <a:gd name="connsiteX152" fmla="*/ 666979 w 777125"/>
                <a:gd name="connsiteY152" fmla="*/ 227278 h 524534"/>
                <a:gd name="connsiteX153" fmla="*/ 682371 w 777125"/>
                <a:gd name="connsiteY153" fmla="*/ 210666 h 524534"/>
                <a:gd name="connsiteX154" fmla="*/ 695554 w 777125"/>
                <a:gd name="connsiteY154" fmla="*/ 177139 h 524534"/>
                <a:gd name="connsiteX155" fmla="*/ 698754 w 777125"/>
                <a:gd name="connsiteY155" fmla="*/ 150088 h 524534"/>
                <a:gd name="connsiteX156" fmla="*/ 558851 w 777125"/>
                <a:gd name="connsiteY156" fmla="*/ 103834 h 524534"/>
                <a:gd name="connsiteX157" fmla="*/ 558851 w 777125"/>
                <a:gd name="connsiteY157" fmla="*/ 96595 h 524534"/>
                <a:gd name="connsiteX158" fmla="*/ 554736 w 777125"/>
                <a:gd name="connsiteY158" fmla="*/ 103377 h 524534"/>
                <a:gd name="connsiteX159" fmla="*/ 543458 w 777125"/>
                <a:gd name="connsiteY159" fmla="*/ 126846 h 524534"/>
                <a:gd name="connsiteX160" fmla="*/ 540182 w 777125"/>
                <a:gd name="connsiteY160" fmla="*/ 132790 h 524534"/>
                <a:gd name="connsiteX161" fmla="*/ 538810 w 777125"/>
                <a:gd name="connsiteY161" fmla="*/ 137972 h 524534"/>
                <a:gd name="connsiteX162" fmla="*/ 540410 w 777125"/>
                <a:gd name="connsiteY162" fmla="*/ 140105 h 524534"/>
                <a:gd name="connsiteX163" fmla="*/ 542849 w 777125"/>
                <a:gd name="connsiteY163" fmla="*/ 138886 h 524534"/>
                <a:gd name="connsiteX164" fmla="*/ 559003 w 777125"/>
                <a:gd name="connsiteY164" fmla="*/ 103910 h 524534"/>
                <a:gd name="connsiteX165" fmla="*/ 553288 w 777125"/>
                <a:gd name="connsiteY165" fmla="*/ 91337 h 524534"/>
                <a:gd name="connsiteX166" fmla="*/ 552298 w 777125"/>
                <a:gd name="connsiteY166" fmla="*/ 82193 h 524534"/>
                <a:gd name="connsiteX167" fmla="*/ 532333 w 777125"/>
                <a:gd name="connsiteY167" fmla="*/ 56666 h 524534"/>
                <a:gd name="connsiteX168" fmla="*/ 530123 w 777125"/>
                <a:gd name="connsiteY168" fmla="*/ 54685 h 524534"/>
                <a:gd name="connsiteX169" fmla="*/ 530123 w 777125"/>
                <a:gd name="connsiteY169" fmla="*/ 57657 h 524534"/>
                <a:gd name="connsiteX170" fmla="*/ 535305 w 777125"/>
                <a:gd name="connsiteY170" fmla="*/ 88823 h 524534"/>
                <a:gd name="connsiteX171" fmla="*/ 528523 w 777125"/>
                <a:gd name="connsiteY171" fmla="*/ 123036 h 524534"/>
                <a:gd name="connsiteX172" fmla="*/ 512521 w 777125"/>
                <a:gd name="connsiteY172" fmla="*/ 148564 h 524534"/>
                <a:gd name="connsiteX173" fmla="*/ 487985 w 777125"/>
                <a:gd name="connsiteY173" fmla="*/ 164718 h 524534"/>
                <a:gd name="connsiteX174" fmla="*/ 474345 w 777125"/>
                <a:gd name="connsiteY174" fmla="*/ 166013 h 524534"/>
                <a:gd name="connsiteX175" fmla="*/ 461848 w 777125"/>
                <a:gd name="connsiteY175" fmla="*/ 156184 h 524534"/>
                <a:gd name="connsiteX176" fmla="*/ 460019 w 777125"/>
                <a:gd name="connsiteY176" fmla="*/ 155498 h 524534"/>
                <a:gd name="connsiteX177" fmla="*/ 460172 w 777125"/>
                <a:gd name="connsiteY177" fmla="*/ 157403 h 524534"/>
                <a:gd name="connsiteX178" fmla="*/ 475031 w 777125"/>
                <a:gd name="connsiteY178" fmla="*/ 177443 h 524534"/>
                <a:gd name="connsiteX179" fmla="*/ 476936 w 777125"/>
                <a:gd name="connsiteY179" fmla="*/ 180110 h 524534"/>
                <a:gd name="connsiteX180" fmla="*/ 479069 w 777125"/>
                <a:gd name="connsiteY180" fmla="*/ 182244 h 524534"/>
                <a:gd name="connsiteX181" fmla="*/ 479908 w 777125"/>
                <a:gd name="connsiteY181" fmla="*/ 179806 h 524534"/>
                <a:gd name="connsiteX182" fmla="*/ 484327 w 777125"/>
                <a:gd name="connsiteY182" fmla="*/ 173709 h 524534"/>
                <a:gd name="connsiteX183" fmla="*/ 512445 w 777125"/>
                <a:gd name="connsiteY183" fmla="*/ 163118 h 524534"/>
                <a:gd name="connsiteX184" fmla="*/ 520903 w 777125"/>
                <a:gd name="connsiteY184" fmla="*/ 159994 h 524534"/>
                <a:gd name="connsiteX185" fmla="*/ 527914 w 777125"/>
                <a:gd name="connsiteY185" fmla="*/ 145439 h 524534"/>
                <a:gd name="connsiteX186" fmla="*/ 534467 w 777125"/>
                <a:gd name="connsiteY186" fmla="*/ 128751 h 524534"/>
                <a:gd name="connsiteX187" fmla="*/ 553364 w 777125"/>
                <a:gd name="connsiteY187" fmla="*/ 91337 h 524534"/>
                <a:gd name="connsiteX188" fmla="*/ 521132 w 777125"/>
                <a:gd name="connsiteY188" fmla="*/ 115416 h 524534"/>
                <a:gd name="connsiteX189" fmla="*/ 523646 w 777125"/>
                <a:gd name="connsiteY189" fmla="*/ 67334 h 524534"/>
                <a:gd name="connsiteX190" fmla="*/ 497891 w 777125"/>
                <a:gd name="connsiteY190" fmla="*/ 48589 h 524534"/>
                <a:gd name="connsiteX191" fmla="*/ 477850 w 777125"/>
                <a:gd name="connsiteY191" fmla="*/ 51256 h 524534"/>
                <a:gd name="connsiteX192" fmla="*/ 449809 w 777125"/>
                <a:gd name="connsiteY192" fmla="*/ 59943 h 524534"/>
                <a:gd name="connsiteX193" fmla="*/ 427863 w 777125"/>
                <a:gd name="connsiteY193" fmla="*/ 82041 h 524534"/>
                <a:gd name="connsiteX194" fmla="*/ 431673 w 777125"/>
                <a:gd name="connsiteY194" fmla="*/ 109092 h 524534"/>
                <a:gd name="connsiteX195" fmla="*/ 451409 w 777125"/>
                <a:gd name="connsiteY195" fmla="*/ 127380 h 524534"/>
                <a:gd name="connsiteX196" fmla="*/ 465658 w 777125"/>
                <a:gd name="connsiteY196" fmla="*/ 132714 h 524534"/>
                <a:gd name="connsiteX197" fmla="*/ 464744 w 777125"/>
                <a:gd name="connsiteY197" fmla="*/ 139343 h 524534"/>
                <a:gd name="connsiteX198" fmla="*/ 457124 w 777125"/>
                <a:gd name="connsiteY198" fmla="*/ 137591 h 524534"/>
                <a:gd name="connsiteX199" fmla="*/ 445541 w 777125"/>
                <a:gd name="connsiteY199" fmla="*/ 132561 h 524534"/>
                <a:gd name="connsiteX200" fmla="*/ 419938 w 777125"/>
                <a:gd name="connsiteY200" fmla="*/ 108101 h 524534"/>
                <a:gd name="connsiteX201" fmla="*/ 415747 w 777125"/>
                <a:gd name="connsiteY201" fmla="*/ 99643 h 524534"/>
                <a:gd name="connsiteX202" fmla="*/ 430454 w 777125"/>
                <a:gd name="connsiteY202" fmla="*/ 63601 h 524534"/>
                <a:gd name="connsiteX203" fmla="*/ 476860 w 777125"/>
                <a:gd name="connsiteY203" fmla="*/ 42722 h 524534"/>
                <a:gd name="connsiteX204" fmla="*/ 493090 w 777125"/>
                <a:gd name="connsiteY204" fmla="*/ 40817 h 524534"/>
                <a:gd name="connsiteX205" fmla="*/ 521360 w 777125"/>
                <a:gd name="connsiteY205" fmla="*/ 45998 h 524534"/>
                <a:gd name="connsiteX206" fmla="*/ 523951 w 777125"/>
                <a:gd name="connsiteY206" fmla="*/ 46760 h 524534"/>
                <a:gd name="connsiteX207" fmla="*/ 523418 w 777125"/>
                <a:gd name="connsiteY207" fmla="*/ 44169 h 524534"/>
                <a:gd name="connsiteX208" fmla="*/ 510997 w 777125"/>
                <a:gd name="connsiteY208" fmla="*/ 28244 h 524534"/>
                <a:gd name="connsiteX209" fmla="*/ 486232 w 777125"/>
                <a:gd name="connsiteY209" fmla="*/ 12775 h 524534"/>
                <a:gd name="connsiteX210" fmla="*/ 468249 w 777125"/>
                <a:gd name="connsiteY210" fmla="*/ 10032 h 524534"/>
                <a:gd name="connsiteX211" fmla="*/ 437464 w 777125"/>
                <a:gd name="connsiteY211" fmla="*/ 12546 h 524534"/>
                <a:gd name="connsiteX212" fmla="*/ 419176 w 777125"/>
                <a:gd name="connsiteY212" fmla="*/ 23900 h 524534"/>
                <a:gd name="connsiteX213" fmla="*/ 399212 w 777125"/>
                <a:gd name="connsiteY213" fmla="*/ 36169 h 524534"/>
                <a:gd name="connsiteX214" fmla="*/ 365455 w 777125"/>
                <a:gd name="connsiteY214" fmla="*/ 60324 h 524534"/>
                <a:gd name="connsiteX215" fmla="*/ 343052 w 777125"/>
                <a:gd name="connsiteY215" fmla="*/ 84556 h 524534"/>
                <a:gd name="connsiteX216" fmla="*/ 335509 w 777125"/>
                <a:gd name="connsiteY216" fmla="*/ 124408 h 524534"/>
                <a:gd name="connsiteX217" fmla="*/ 343129 w 777125"/>
                <a:gd name="connsiteY217" fmla="*/ 134314 h 524534"/>
                <a:gd name="connsiteX218" fmla="*/ 377571 w 777125"/>
                <a:gd name="connsiteY218" fmla="*/ 135533 h 524534"/>
                <a:gd name="connsiteX219" fmla="*/ 384200 w 777125"/>
                <a:gd name="connsiteY219" fmla="*/ 135533 h 524534"/>
                <a:gd name="connsiteX220" fmla="*/ 407137 w 777125"/>
                <a:gd name="connsiteY220" fmla="*/ 132257 h 524534"/>
                <a:gd name="connsiteX221" fmla="*/ 419633 w 777125"/>
                <a:gd name="connsiteY221" fmla="*/ 127380 h 524534"/>
                <a:gd name="connsiteX222" fmla="*/ 436702 w 777125"/>
                <a:gd name="connsiteY222" fmla="*/ 132943 h 524534"/>
                <a:gd name="connsiteX223" fmla="*/ 444475 w 777125"/>
                <a:gd name="connsiteY223" fmla="*/ 137972 h 524534"/>
                <a:gd name="connsiteX224" fmla="*/ 458343 w 777125"/>
                <a:gd name="connsiteY224" fmla="*/ 147344 h 524534"/>
                <a:gd name="connsiteX225" fmla="*/ 472440 w 777125"/>
                <a:gd name="connsiteY225" fmla="*/ 155117 h 524534"/>
                <a:gd name="connsiteX226" fmla="*/ 481279 w 777125"/>
                <a:gd name="connsiteY226" fmla="*/ 157326 h 524534"/>
                <a:gd name="connsiteX227" fmla="*/ 507187 w 777125"/>
                <a:gd name="connsiteY227" fmla="*/ 140791 h 524534"/>
                <a:gd name="connsiteX228" fmla="*/ 521208 w 777125"/>
                <a:gd name="connsiteY228" fmla="*/ 115493 h 524534"/>
                <a:gd name="connsiteX229" fmla="*/ 376504 w 777125"/>
                <a:gd name="connsiteY229" fmla="*/ 146125 h 524534"/>
                <a:gd name="connsiteX230" fmla="*/ 378257 w 777125"/>
                <a:gd name="connsiteY230" fmla="*/ 144525 h 524534"/>
                <a:gd name="connsiteX231" fmla="*/ 375666 w 777125"/>
                <a:gd name="connsiteY231" fmla="*/ 143229 h 524534"/>
                <a:gd name="connsiteX232" fmla="*/ 357988 w 777125"/>
                <a:gd name="connsiteY232" fmla="*/ 142315 h 524534"/>
                <a:gd name="connsiteX233" fmla="*/ 350596 w 777125"/>
                <a:gd name="connsiteY233" fmla="*/ 143611 h 524534"/>
                <a:gd name="connsiteX234" fmla="*/ 357530 w 777125"/>
                <a:gd name="connsiteY234" fmla="*/ 146963 h 524534"/>
                <a:gd name="connsiteX235" fmla="*/ 368808 w 777125"/>
                <a:gd name="connsiteY235" fmla="*/ 147801 h 524534"/>
                <a:gd name="connsiteX236" fmla="*/ 376504 w 777125"/>
                <a:gd name="connsiteY236" fmla="*/ 146125 h 524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777125" h="524534">
                  <a:moveTo>
                    <a:pt x="777011" y="516533"/>
                  </a:moveTo>
                  <a:cubicBezTo>
                    <a:pt x="777164" y="519276"/>
                    <a:pt x="777164" y="521944"/>
                    <a:pt x="777011" y="524534"/>
                  </a:cubicBezTo>
                  <a:lnTo>
                    <a:pt x="768325" y="524077"/>
                  </a:lnTo>
                  <a:cubicBezTo>
                    <a:pt x="768401" y="522324"/>
                    <a:pt x="768325" y="520572"/>
                    <a:pt x="768096" y="518896"/>
                  </a:cubicBezTo>
                  <a:cubicBezTo>
                    <a:pt x="766648" y="510742"/>
                    <a:pt x="763905" y="502665"/>
                    <a:pt x="760400" y="495045"/>
                  </a:cubicBezTo>
                  <a:cubicBezTo>
                    <a:pt x="754913" y="483386"/>
                    <a:pt x="747903" y="472261"/>
                    <a:pt x="742340" y="460526"/>
                  </a:cubicBezTo>
                  <a:lnTo>
                    <a:pt x="742188" y="460145"/>
                  </a:lnTo>
                  <a:cubicBezTo>
                    <a:pt x="737387" y="449858"/>
                    <a:pt x="732739" y="439495"/>
                    <a:pt x="731977" y="428065"/>
                  </a:cubicBezTo>
                  <a:cubicBezTo>
                    <a:pt x="730987" y="414730"/>
                    <a:pt x="729005" y="401395"/>
                    <a:pt x="727862" y="388060"/>
                  </a:cubicBezTo>
                  <a:cubicBezTo>
                    <a:pt x="727100" y="379145"/>
                    <a:pt x="727100" y="370153"/>
                    <a:pt x="726719" y="361238"/>
                  </a:cubicBezTo>
                  <a:cubicBezTo>
                    <a:pt x="726719" y="360476"/>
                    <a:pt x="726491" y="359714"/>
                    <a:pt x="726110" y="359028"/>
                  </a:cubicBezTo>
                  <a:cubicBezTo>
                    <a:pt x="720852" y="350113"/>
                    <a:pt x="716128" y="340969"/>
                    <a:pt x="710108" y="332510"/>
                  </a:cubicBezTo>
                  <a:cubicBezTo>
                    <a:pt x="705079" y="325576"/>
                    <a:pt x="698221" y="319709"/>
                    <a:pt x="692582" y="313156"/>
                  </a:cubicBezTo>
                  <a:cubicBezTo>
                    <a:pt x="684886" y="304316"/>
                    <a:pt x="679094" y="294563"/>
                    <a:pt x="674065" y="284199"/>
                  </a:cubicBezTo>
                  <a:cubicBezTo>
                    <a:pt x="668503" y="272693"/>
                    <a:pt x="660654" y="262025"/>
                    <a:pt x="653491" y="251205"/>
                  </a:cubicBezTo>
                  <a:cubicBezTo>
                    <a:pt x="652348" y="249452"/>
                    <a:pt x="650672" y="247014"/>
                    <a:pt x="646786" y="248995"/>
                  </a:cubicBezTo>
                  <a:cubicBezTo>
                    <a:pt x="644423" y="250214"/>
                    <a:pt x="640385" y="249605"/>
                    <a:pt x="639166" y="246633"/>
                  </a:cubicBezTo>
                  <a:cubicBezTo>
                    <a:pt x="638327" y="244728"/>
                    <a:pt x="638480" y="242213"/>
                    <a:pt x="639242" y="240308"/>
                  </a:cubicBezTo>
                  <a:cubicBezTo>
                    <a:pt x="640385" y="237565"/>
                    <a:pt x="643280" y="237260"/>
                    <a:pt x="646328" y="237870"/>
                  </a:cubicBezTo>
                  <a:cubicBezTo>
                    <a:pt x="646709" y="237870"/>
                    <a:pt x="647776" y="236803"/>
                    <a:pt x="647700" y="236422"/>
                  </a:cubicBezTo>
                  <a:cubicBezTo>
                    <a:pt x="647319" y="235203"/>
                    <a:pt x="646633" y="233908"/>
                    <a:pt x="645871" y="232841"/>
                  </a:cubicBezTo>
                  <a:cubicBezTo>
                    <a:pt x="640080" y="224459"/>
                    <a:pt x="634060" y="216229"/>
                    <a:pt x="628498" y="207695"/>
                  </a:cubicBezTo>
                  <a:cubicBezTo>
                    <a:pt x="625678" y="203428"/>
                    <a:pt x="622097" y="201294"/>
                    <a:pt x="616610" y="202437"/>
                  </a:cubicBezTo>
                  <a:cubicBezTo>
                    <a:pt x="611962" y="203428"/>
                    <a:pt x="607390" y="205256"/>
                    <a:pt x="602666" y="205561"/>
                  </a:cubicBezTo>
                  <a:cubicBezTo>
                    <a:pt x="600227" y="205714"/>
                    <a:pt x="597103" y="204037"/>
                    <a:pt x="595122" y="202361"/>
                  </a:cubicBezTo>
                  <a:cubicBezTo>
                    <a:pt x="594131" y="201523"/>
                    <a:pt x="594512" y="198474"/>
                    <a:pt x="595503" y="197103"/>
                  </a:cubicBezTo>
                  <a:cubicBezTo>
                    <a:pt x="596951" y="195122"/>
                    <a:pt x="598703" y="193141"/>
                    <a:pt x="602513" y="194512"/>
                  </a:cubicBezTo>
                  <a:cubicBezTo>
                    <a:pt x="605409" y="195503"/>
                    <a:pt x="608990" y="194817"/>
                    <a:pt x="612267" y="194664"/>
                  </a:cubicBezTo>
                  <a:cubicBezTo>
                    <a:pt x="613029" y="194664"/>
                    <a:pt x="613791" y="193979"/>
                    <a:pt x="614477" y="193598"/>
                  </a:cubicBezTo>
                  <a:cubicBezTo>
                    <a:pt x="613791" y="192912"/>
                    <a:pt x="613334" y="192074"/>
                    <a:pt x="612496" y="191540"/>
                  </a:cubicBezTo>
                  <a:cubicBezTo>
                    <a:pt x="607847" y="188873"/>
                    <a:pt x="602285" y="187044"/>
                    <a:pt x="598703" y="183616"/>
                  </a:cubicBezTo>
                  <a:cubicBezTo>
                    <a:pt x="590169" y="175386"/>
                    <a:pt x="579730" y="169519"/>
                    <a:pt x="569366" y="163575"/>
                  </a:cubicBezTo>
                  <a:cubicBezTo>
                    <a:pt x="562051" y="159384"/>
                    <a:pt x="556946" y="158089"/>
                    <a:pt x="547954" y="163804"/>
                  </a:cubicBezTo>
                  <a:cubicBezTo>
                    <a:pt x="544373" y="166089"/>
                    <a:pt x="540106" y="167842"/>
                    <a:pt x="535915" y="168833"/>
                  </a:cubicBezTo>
                  <a:cubicBezTo>
                    <a:pt x="524408" y="171424"/>
                    <a:pt x="512750" y="173405"/>
                    <a:pt x="501091" y="175614"/>
                  </a:cubicBezTo>
                  <a:cubicBezTo>
                    <a:pt x="494843" y="176834"/>
                    <a:pt x="490499" y="180339"/>
                    <a:pt x="489585" y="185216"/>
                  </a:cubicBezTo>
                  <a:cubicBezTo>
                    <a:pt x="489052" y="188264"/>
                    <a:pt x="489052" y="191388"/>
                    <a:pt x="488366" y="194360"/>
                  </a:cubicBezTo>
                  <a:cubicBezTo>
                    <a:pt x="487909" y="196189"/>
                    <a:pt x="486918" y="199008"/>
                    <a:pt x="485623" y="199236"/>
                  </a:cubicBezTo>
                  <a:cubicBezTo>
                    <a:pt x="483718" y="199618"/>
                    <a:pt x="480822" y="198627"/>
                    <a:pt x="479222" y="197331"/>
                  </a:cubicBezTo>
                  <a:cubicBezTo>
                    <a:pt x="468401" y="188340"/>
                    <a:pt x="460858" y="177367"/>
                    <a:pt x="455143" y="165175"/>
                  </a:cubicBezTo>
                  <a:cubicBezTo>
                    <a:pt x="451028" y="156412"/>
                    <a:pt x="446227" y="147649"/>
                    <a:pt x="437236" y="141858"/>
                  </a:cubicBezTo>
                  <a:cubicBezTo>
                    <a:pt x="426034" y="134695"/>
                    <a:pt x="419633" y="134162"/>
                    <a:pt x="411556" y="140944"/>
                  </a:cubicBezTo>
                  <a:cubicBezTo>
                    <a:pt x="406756" y="144982"/>
                    <a:pt x="401726" y="144449"/>
                    <a:pt x="396926" y="143611"/>
                  </a:cubicBezTo>
                  <a:cubicBezTo>
                    <a:pt x="393725" y="143001"/>
                    <a:pt x="392125" y="143458"/>
                    <a:pt x="390220" y="145287"/>
                  </a:cubicBezTo>
                  <a:cubicBezTo>
                    <a:pt x="387477" y="148030"/>
                    <a:pt x="385039" y="151154"/>
                    <a:pt x="381914" y="153516"/>
                  </a:cubicBezTo>
                  <a:cubicBezTo>
                    <a:pt x="376809" y="157403"/>
                    <a:pt x="370484" y="155117"/>
                    <a:pt x="364693" y="155421"/>
                  </a:cubicBezTo>
                  <a:cubicBezTo>
                    <a:pt x="354863" y="155803"/>
                    <a:pt x="346177" y="153516"/>
                    <a:pt x="339395" y="146354"/>
                  </a:cubicBezTo>
                  <a:cubicBezTo>
                    <a:pt x="337642" y="144449"/>
                    <a:pt x="333756" y="143306"/>
                    <a:pt x="330860" y="143229"/>
                  </a:cubicBezTo>
                  <a:cubicBezTo>
                    <a:pt x="324002" y="143077"/>
                    <a:pt x="317068" y="143382"/>
                    <a:pt x="310286" y="144144"/>
                  </a:cubicBezTo>
                  <a:cubicBezTo>
                    <a:pt x="305029" y="144754"/>
                    <a:pt x="299847" y="146125"/>
                    <a:pt x="294818" y="147573"/>
                  </a:cubicBezTo>
                  <a:cubicBezTo>
                    <a:pt x="291389" y="148564"/>
                    <a:pt x="288265" y="150392"/>
                    <a:pt x="284988" y="151688"/>
                  </a:cubicBezTo>
                  <a:cubicBezTo>
                    <a:pt x="278816" y="154050"/>
                    <a:pt x="271272" y="155117"/>
                    <a:pt x="266548" y="158927"/>
                  </a:cubicBezTo>
                  <a:cubicBezTo>
                    <a:pt x="255041" y="168376"/>
                    <a:pt x="244526" y="178891"/>
                    <a:pt x="234010" y="189254"/>
                  </a:cubicBezTo>
                  <a:cubicBezTo>
                    <a:pt x="226162" y="196951"/>
                    <a:pt x="218846" y="205104"/>
                    <a:pt x="207645" y="209219"/>
                  </a:cubicBezTo>
                  <a:cubicBezTo>
                    <a:pt x="205359" y="210057"/>
                    <a:pt x="203073" y="210971"/>
                    <a:pt x="201016" y="212267"/>
                  </a:cubicBezTo>
                  <a:cubicBezTo>
                    <a:pt x="195910" y="215543"/>
                    <a:pt x="191033" y="219125"/>
                    <a:pt x="185928" y="222478"/>
                  </a:cubicBezTo>
                  <a:cubicBezTo>
                    <a:pt x="174574" y="229945"/>
                    <a:pt x="163373" y="237489"/>
                    <a:pt x="151790" y="244652"/>
                  </a:cubicBezTo>
                  <a:cubicBezTo>
                    <a:pt x="145694" y="248462"/>
                    <a:pt x="139446" y="252881"/>
                    <a:pt x="132512" y="254710"/>
                  </a:cubicBezTo>
                  <a:cubicBezTo>
                    <a:pt x="121539" y="257682"/>
                    <a:pt x="111328" y="261568"/>
                    <a:pt x="103099" y="268426"/>
                  </a:cubicBezTo>
                  <a:cubicBezTo>
                    <a:pt x="89535" y="279856"/>
                    <a:pt x="78029" y="292886"/>
                    <a:pt x="70333" y="308355"/>
                  </a:cubicBezTo>
                  <a:cubicBezTo>
                    <a:pt x="67589" y="313841"/>
                    <a:pt x="64465" y="319251"/>
                    <a:pt x="61798" y="324814"/>
                  </a:cubicBezTo>
                  <a:cubicBezTo>
                    <a:pt x="56693" y="335482"/>
                    <a:pt x="52426" y="346531"/>
                    <a:pt x="46634" y="356894"/>
                  </a:cubicBezTo>
                  <a:cubicBezTo>
                    <a:pt x="41453" y="366191"/>
                    <a:pt x="34671" y="374801"/>
                    <a:pt x="28499" y="383641"/>
                  </a:cubicBezTo>
                  <a:cubicBezTo>
                    <a:pt x="24460" y="389508"/>
                    <a:pt x="20345" y="395223"/>
                    <a:pt x="16459" y="401166"/>
                  </a:cubicBezTo>
                  <a:cubicBezTo>
                    <a:pt x="13945" y="404976"/>
                    <a:pt x="12573" y="409549"/>
                    <a:pt x="9525" y="412901"/>
                  </a:cubicBezTo>
                  <a:cubicBezTo>
                    <a:pt x="8306" y="414197"/>
                    <a:pt x="7163" y="415492"/>
                    <a:pt x="6096" y="416864"/>
                  </a:cubicBezTo>
                  <a:lnTo>
                    <a:pt x="0" y="413892"/>
                  </a:lnTo>
                  <a:cubicBezTo>
                    <a:pt x="4953" y="405815"/>
                    <a:pt x="9754" y="397738"/>
                    <a:pt x="14783" y="389736"/>
                  </a:cubicBezTo>
                  <a:cubicBezTo>
                    <a:pt x="22327" y="377849"/>
                    <a:pt x="30632" y="366343"/>
                    <a:pt x="37643" y="354227"/>
                  </a:cubicBezTo>
                  <a:cubicBezTo>
                    <a:pt x="42901" y="345236"/>
                    <a:pt x="46634" y="335634"/>
                    <a:pt x="51054" y="326262"/>
                  </a:cubicBezTo>
                  <a:cubicBezTo>
                    <a:pt x="55321" y="317194"/>
                    <a:pt x="58674" y="307593"/>
                    <a:pt x="64084" y="299059"/>
                  </a:cubicBezTo>
                  <a:cubicBezTo>
                    <a:pt x="73533" y="284276"/>
                    <a:pt x="84734" y="270255"/>
                    <a:pt x="99974" y="259968"/>
                  </a:cubicBezTo>
                  <a:cubicBezTo>
                    <a:pt x="108890" y="253948"/>
                    <a:pt x="120244" y="250900"/>
                    <a:pt x="130454" y="246328"/>
                  </a:cubicBezTo>
                  <a:cubicBezTo>
                    <a:pt x="134722" y="244423"/>
                    <a:pt x="138989" y="242366"/>
                    <a:pt x="143027" y="240004"/>
                  </a:cubicBezTo>
                  <a:cubicBezTo>
                    <a:pt x="153467" y="233908"/>
                    <a:pt x="163830" y="227811"/>
                    <a:pt x="173965" y="221411"/>
                  </a:cubicBezTo>
                  <a:cubicBezTo>
                    <a:pt x="179603" y="217906"/>
                    <a:pt x="184556" y="213562"/>
                    <a:pt x="190119" y="210057"/>
                  </a:cubicBezTo>
                  <a:cubicBezTo>
                    <a:pt x="200787" y="203275"/>
                    <a:pt x="212979" y="198398"/>
                    <a:pt x="221590" y="189026"/>
                  </a:cubicBezTo>
                  <a:cubicBezTo>
                    <a:pt x="231724" y="178053"/>
                    <a:pt x="241935" y="167080"/>
                    <a:pt x="252679" y="156641"/>
                  </a:cubicBezTo>
                  <a:cubicBezTo>
                    <a:pt x="255880" y="153516"/>
                    <a:pt x="260909" y="151611"/>
                    <a:pt x="265481" y="149859"/>
                  </a:cubicBezTo>
                  <a:cubicBezTo>
                    <a:pt x="276073" y="145744"/>
                    <a:pt x="286741" y="142010"/>
                    <a:pt x="297561" y="138353"/>
                  </a:cubicBezTo>
                  <a:cubicBezTo>
                    <a:pt x="300990" y="137210"/>
                    <a:pt x="304724" y="136676"/>
                    <a:pt x="308381" y="136448"/>
                  </a:cubicBezTo>
                  <a:cubicBezTo>
                    <a:pt x="314630" y="136143"/>
                    <a:pt x="320954" y="136448"/>
                    <a:pt x="327279" y="136295"/>
                  </a:cubicBezTo>
                  <a:cubicBezTo>
                    <a:pt x="328346" y="136295"/>
                    <a:pt x="329489" y="135686"/>
                    <a:pt x="330556" y="135381"/>
                  </a:cubicBezTo>
                  <a:cubicBezTo>
                    <a:pt x="330175" y="134390"/>
                    <a:pt x="330022" y="133247"/>
                    <a:pt x="329336" y="132409"/>
                  </a:cubicBezTo>
                  <a:cubicBezTo>
                    <a:pt x="325298" y="127685"/>
                    <a:pt x="325298" y="122351"/>
                    <a:pt x="325679" y="116788"/>
                  </a:cubicBezTo>
                  <a:cubicBezTo>
                    <a:pt x="326136" y="110844"/>
                    <a:pt x="325450" y="104749"/>
                    <a:pt x="326974" y="99034"/>
                  </a:cubicBezTo>
                  <a:cubicBezTo>
                    <a:pt x="330327" y="86613"/>
                    <a:pt x="335661" y="75107"/>
                    <a:pt x="345491" y="65201"/>
                  </a:cubicBezTo>
                  <a:cubicBezTo>
                    <a:pt x="356768" y="53771"/>
                    <a:pt x="369875" y="44779"/>
                    <a:pt x="383972" y="36473"/>
                  </a:cubicBezTo>
                  <a:cubicBezTo>
                    <a:pt x="397764" y="28320"/>
                    <a:pt x="409880" y="17957"/>
                    <a:pt x="423443" y="9499"/>
                  </a:cubicBezTo>
                  <a:cubicBezTo>
                    <a:pt x="430378" y="5155"/>
                    <a:pt x="438760" y="126"/>
                    <a:pt x="446532" y="50"/>
                  </a:cubicBezTo>
                  <a:cubicBezTo>
                    <a:pt x="465734" y="-255"/>
                    <a:pt x="485242" y="583"/>
                    <a:pt x="502615" y="9956"/>
                  </a:cubicBezTo>
                  <a:cubicBezTo>
                    <a:pt x="513359" y="15823"/>
                    <a:pt x="520370" y="24510"/>
                    <a:pt x="526694" y="33883"/>
                  </a:cubicBezTo>
                  <a:cubicBezTo>
                    <a:pt x="532867" y="42950"/>
                    <a:pt x="539267" y="51866"/>
                    <a:pt x="545973" y="60705"/>
                  </a:cubicBezTo>
                  <a:cubicBezTo>
                    <a:pt x="549859" y="65886"/>
                    <a:pt x="554431" y="70611"/>
                    <a:pt x="558775" y="75564"/>
                  </a:cubicBezTo>
                  <a:cubicBezTo>
                    <a:pt x="560680" y="77774"/>
                    <a:pt x="561594" y="77164"/>
                    <a:pt x="563118" y="74802"/>
                  </a:cubicBezTo>
                  <a:cubicBezTo>
                    <a:pt x="573481" y="58266"/>
                    <a:pt x="589178" y="48056"/>
                    <a:pt x="610591" y="50342"/>
                  </a:cubicBezTo>
                  <a:cubicBezTo>
                    <a:pt x="621182" y="51485"/>
                    <a:pt x="630555" y="55752"/>
                    <a:pt x="638861" y="62000"/>
                  </a:cubicBezTo>
                  <a:cubicBezTo>
                    <a:pt x="647243" y="68249"/>
                    <a:pt x="656692" y="73354"/>
                    <a:pt x="664616" y="80060"/>
                  </a:cubicBezTo>
                  <a:cubicBezTo>
                    <a:pt x="674980" y="88823"/>
                    <a:pt x="689229" y="94157"/>
                    <a:pt x="695325" y="106882"/>
                  </a:cubicBezTo>
                  <a:cubicBezTo>
                    <a:pt x="696849" y="110159"/>
                    <a:pt x="698373" y="113359"/>
                    <a:pt x="699897" y="116636"/>
                  </a:cubicBezTo>
                  <a:cubicBezTo>
                    <a:pt x="704698" y="127075"/>
                    <a:pt x="708889" y="137972"/>
                    <a:pt x="708203" y="149326"/>
                  </a:cubicBezTo>
                  <a:cubicBezTo>
                    <a:pt x="707212" y="164489"/>
                    <a:pt x="706907" y="179882"/>
                    <a:pt x="700659" y="194436"/>
                  </a:cubicBezTo>
                  <a:cubicBezTo>
                    <a:pt x="697535" y="201751"/>
                    <a:pt x="695477" y="209676"/>
                    <a:pt x="690905" y="216077"/>
                  </a:cubicBezTo>
                  <a:cubicBezTo>
                    <a:pt x="685952" y="223011"/>
                    <a:pt x="678637" y="228726"/>
                    <a:pt x="672160" y="234746"/>
                  </a:cubicBezTo>
                  <a:cubicBezTo>
                    <a:pt x="669722" y="237032"/>
                    <a:pt x="666521" y="238708"/>
                    <a:pt x="663778" y="240842"/>
                  </a:cubicBezTo>
                  <a:cubicBezTo>
                    <a:pt x="661416" y="242747"/>
                    <a:pt x="660730" y="245033"/>
                    <a:pt x="662483" y="247700"/>
                  </a:cubicBezTo>
                  <a:cubicBezTo>
                    <a:pt x="668655" y="257072"/>
                    <a:pt x="674980" y="266293"/>
                    <a:pt x="680923" y="275818"/>
                  </a:cubicBezTo>
                  <a:cubicBezTo>
                    <a:pt x="682752" y="278713"/>
                    <a:pt x="683362" y="282294"/>
                    <a:pt x="685267" y="285190"/>
                  </a:cubicBezTo>
                  <a:cubicBezTo>
                    <a:pt x="690296" y="292886"/>
                    <a:pt x="695325" y="300659"/>
                    <a:pt x="701192" y="307974"/>
                  </a:cubicBezTo>
                  <a:cubicBezTo>
                    <a:pt x="706526" y="314603"/>
                    <a:pt x="713461" y="320242"/>
                    <a:pt x="718642" y="326871"/>
                  </a:cubicBezTo>
                  <a:cubicBezTo>
                    <a:pt x="724586" y="334415"/>
                    <a:pt x="729463" y="342569"/>
                    <a:pt x="734568" y="350570"/>
                  </a:cubicBezTo>
                  <a:cubicBezTo>
                    <a:pt x="735787" y="352475"/>
                    <a:pt x="736016" y="354913"/>
                    <a:pt x="736244" y="357123"/>
                  </a:cubicBezTo>
                  <a:cubicBezTo>
                    <a:pt x="736778" y="363524"/>
                    <a:pt x="736930" y="369924"/>
                    <a:pt x="737387" y="376325"/>
                  </a:cubicBezTo>
                  <a:cubicBezTo>
                    <a:pt x="738454" y="392023"/>
                    <a:pt x="738835" y="407796"/>
                    <a:pt x="740816" y="423417"/>
                  </a:cubicBezTo>
                  <a:cubicBezTo>
                    <a:pt x="741959" y="432332"/>
                    <a:pt x="744703" y="441324"/>
                    <a:pt x="748513" y="449630"/>
                  </a:cubicBezTo>
                  <a:cubicBezTo>
                    <a:pt x="755523" y="465327"/>
                    <a:pt x="763905" y="480567"/>
                    <a:pt x="771525" y="496036"/>
                  </a:cubicBezTo>
                  <a:cubicBezTo>
                    <a:pt x="774725" y="502513"/>
                    <a:pt x="776554" y="509294"/>
                    <a:pt x="777011" y="516533"/>
                  </a:cubicBezTo>
                  <a:close/>
                  <a:moveTo>
                    <a:pt x="698906" y="150011"/>
                  </a:moveTo>
                  <a:cubicBezTo>
                    <a:pt x="699897" y="141553"/>
                    <a:pt x="696392" y="134009"/>
                    <a:pt x="693725" y="126161"/>
                  </a:cubicBezTo>
                  <a:cubicBezTo>
                    <a:pt x="689153" y="112597"/>
                    <a:pt x="681228" y="101777"/>
                    <a:pt x="667969" y="93699"/>
                  </a:cubicBezTo>
                  <a:cubicBezTo>
                    <a:pt x="659892" y="88823"/>
                    <a:pt x="652729" y="82727"/>
                    <a:pt x="645109" y="77240"/>
                  </a:cubicBezTo>
                  <a:cubicBezTo>
                    <a:pt x="639242" y="73049"/>
                    <a:pt x="633603" y="68401"/>
                    <a:pt x="627126" y="65277"/>
                  </a:cubicBezTo>
                  <a:cubicBezTo>
                    <a:pt x="620573" y="62076"/>
                    <a:pt x="613181" y="58724"/>
                    <a:pt x="605942" y="58343"/>
                  </a:cubicBezTo>
                  <a:cubicBezTo>
                    <a:pt x="592607" y="57657"/>
                    <a:pt x="582168" y="64058"/>
                    <a:pt x="574243" y="73506"/>
                  </a:cubicBezTo>
                  <a:cubicBezTo>
                    <a:pt x="569138" y="79679"/>
                    <a:pt x="564109" y="86079"/>
                    <a:pt x="567385" y="94538"/>
                  </a:cubicBezTo>
                  <a:cubicBezTo>
                    <a:pt x="568071" y="96366"/>
                    <a:pt x="568376" y="98348"/>
                    <a:pt x="568452" y="100329"/>
                  </a:cubicBezTo>
                  <a:cubicBezTo>
                    <a:pt x="569214" y="112902"/>
                    <a:pt x="563347" y="123875"/>
                    <a:pt x="556260" y="134009"/>
                  </a:cubicBezTo>
                  <a:cubicBezTo>
                    <a:pt x="550697" y="142010"/>
                    <a:pt x="542925" y="148868"/>
                    <a:pt x="536143" y="156260"/>
                  </a:cubicBezTo>
                  <a:cubicBezTo>
                    <a:pt x="535534" y="156869"/>
                    <a:pt x="535381" y="157784"/>
                    <a:pt x="535076" y="158622"/>
                  </a:cubicBezTo>
                  <a:cubicBezTo>
                    <a:pt x="536067" y="158546"/>
                    <a:pt x="537210" y="158774"/>
                    <a:pt x="537972" y="158317"/>
                  </a:cubicBezTo>
                  <a:cubicBezTo>
                    <a:pt x="540868" y="156869"/>
                    <a:pt x="543839" y="155421"/>
                    <a:pt x="546430" y="153593"/>
                  </a:cubicBezTo>
                  <a:cubicBezTo>
                    <a:pt x="552069" y="149554"/>
                    <a:pt x="558165" y="146811"/>
                    <a:pt x="564947" y="150164"/>
                  </a:cubicBezTo>
                  <a:cubicBezTo>
                    <a:pt x="573710" y="154431"/>
                    <a:pt x="582320" y="159155"/>
                    <a:pt x="590398" y="164337"/>
                  </a:cubicBezTo>
                  <a:cubicBezTo>
                    <a:pt x="599846" y="170433"/>
                    <a:pt x="608381" y="177672"/>
                    <a:pt x="617906" y="183692"/>
                  </a:cubicBezTo>
                  <a:cubicBezTo>
                    <a:pt x="621716" y="186130"/>
                    <a:pt x="626516" y="189788"/>
                    <a:pt x="632003" y="186054"/>
                  </a:cubicBezTo>
                  <a:cubicBezTo>
                    <a:pt x="644957" y="177367"/>
                    <a:pt x="657149" y="168071"/>
                    <a:pt x="660273" y="152754"/>
                  </a:cubicBezTo>
                  <a:cubicBezTo>
                    <a:pt x="661949" y="144754"/>
                    <a:pt x="663397" y="136600"/>
                    <a:pt x="664540" y="128523"/>
                  </a:cubicBezTo>
                  <a:cubicBezTo>
                    <a:pt x="665988" y="117855"/>
                    <a:pt x="662407" y="111683"/>
                    <a:pt x="652043" y="108406"/>
                  </a:cubicBezTo>
                  <a:cubicBezTo>
                    <a:pt x="643661" y="105739"/>
                    <a:pt x="635356" y="103682"/>
                    <a:pt x="626364" y="102463"/>
                  </a:cubicBezTo>
                  <a:cubicBezTo>
                    <a:pt x="610438" y="100253"/>
                    <a:pt x="596570" y="108711"/>
                    <a:pt x="590855" y="119684"/>
                  </a:cubicBezTo>
                  <a:cubicBezTo>
                    <a:pt x="590398" y="120522"/>
                    <a:pt x="589940" y="121436"/>
                    <a:pt x="589864" y="122351"/>
                  </a:cubicBezTo>
                  <a:lnTo>
                    <a:pt x="581482" y="121360"/>
                  </a:lnTo>
                  <a:cubicBezTo>
                    <a:pt x="583921" y="105511"/>
                    <a:pt x="599465" y="94538"/>
                    <a:pt x="619658" y="93395"/>
                  </a:cubicBezTo>
                  <a:cubicBezTo>
                    <a:pt x="632993" y="92633"/>
                    <a:pt x="645185" y="95833"/>
                    <a:pt x="656920" y="100634"/>
                  </a:cubicBezTo>
                  <a:cubicBezTo>
                    <a:pt x="662788" y="103072"/>
                    <a:pt x="669265" y="105815"/>
                    <a:pt x="671779" y="111454"/>
                  </a:cubicBezTo>
                  <a:cubicBezTo>
                    <a:pt x="673989" y="116179"/>
                    <a:pt x="675284" y="121817"/>
                    <a:pt x="674980" y="126923"/>
                  </a:cubicBezTo>
                  <a:cubicBezTo>
                    <a:pt x="674522" y="134695"/>
                    <a:pt x="672694" y="142468"/>
                    <a:pt x="670941" y="150164"/>
                  </a:cubicBezTo>
                  <a:cubicBezTo>
                    <a:pt x="668045" y="162813"/>
                    <a:pt x="662864" y="174395"/>
                    <a:pt x="651510" y="183082"/>
                  </a:cubicBezTo>
                  <a:cubicBezTo>
                    <a:pt x="646633" y="186816"/>
                    <a:pt x="641756" y="190474"/>
                    <a:pt x="636880" y="194207"/>
                  </a:cubicBezTo>
                  <a:cubicBezTo>
                    <a:pt x="634441" y="196112"/>
                    <a:pt x="633984" y="197636"/>
                    <a:pt x="636041" y="200532"/>
                  </a:cubicBezTo>
                  <a:cubicBezTo>
                    <a:pt x="643357" y="210819"/>
                    <a:pt x="650215" y="221334"/>
                    <a:pt x="656996" y="231926"/>
                  </a:cubicBezTo>
                  <a:cubicBezTo>
                    <a:pt x="658216" y="233908"/>
                    <a:pt x="658673" y="234136"/>
                    <a:pt x="660425" y="232536"/>
                  </a:cubicBezTo>
                  <a:cubicBezTo>
                    <a:pt x="662483" y="230631"/>
                    <a:pt x="665074" y="229183"/>
                    <a:pt x="666979" y="227278"/>
                  </a:cubicBezTo>
                  <a:cubicBezTo>
                    <a:pt x="672389" y="221868"/>
                    <a:pt x="679094" y="216991"/>
                    <a:pt x="682371" y="210666"/>
                  </a:cubicBezTo>
                  <a:cubicBezTo>
                    <a:pt x="687781" y="200151"/>
                    <a:pt x="690905" y="188721"/>
                    <a:pt x="695554" y="177139"/>
                  </a:cubicBezTo>
                  <a:cubicBezTo>
                    <a:pt x="696620" y="168147"/>
                    <a:pt x="697687" y="159155"/>
                    <a:pt x="698754" y="150088"/>
                  </a:cubicBezTo>
                  <a:close/>
                  <a:moveTo>
                    <a:pt x="558851" y="103834"/>
                  </a:moveTo>
                  <a:cubicBezTo>
                    <a:pt x="559156" y="101472"/>
                    <a:pt x="558851" y="99034"/>
                    <a:pt x="558851" y="96595"/>
                  </a:cubicBezTo>
                  <a:cubicBezTo>
                    <a:pt x="557479" y="98576"/>
                    <a:pt x="556108" y="100481"/>
                    <a:pt x="554736" y="103377"/>
                  </a:cubicBezTo>
                  <a:cubicBezTo>
                    <a:pt x="551002" y="111226"/>
                    <a:pt x="547268" y="118998"/>
                    <a:pt x="543458" y="126846"/>
                  </a:cubicBezTo>
                  <a:cubicBezTo>
                    <a:pt x="542468" y="128904"/>
                    <a:pt x="541020" y="130733"/>
                    <a:pt x="540182" y="132790"/>
                  </a:cubicBezTo>
                  <a:cubicBezTo>
                    <a:pt x="539420" y="134390"/>
                    <a:pt x="539039" y="136219"/>
                    <a:pt x="538810" y="137972"/>
                  </a:cubicBezTo>
                  <a:cubicBezTo>
                    <a:pt x="538810" y="138658"/>
                    <a:pt x="539648" y="139953"/>
                    <a:pt x="540410" y="140105"/>
                  </a:cubicBezTo>
                  <a:cubicBezTo>
                    <a:pt x="541096" y="140258"/>
                    <a:pt x="542468" y="139496"/>
                    <a:pt x="542849" y="138886"/>
                  </a:cubicBezTo>
                  <a:cubicBezTo>
                    <a:pt x="549021" y="127532"/>
                    <a:pt x="557327" y="116941"/>
                    <a:pt x="559003" y="103910"/>
                  </a:cubicBezTo>
                  <a:close/>
                  <a:moveTo>
                    <a:pt x="553288" y="91337"/>
                  </a:moveTo>
                  <a:cubicBezTo>
                    <a:pt x="555041" y="87908"/>
                    <a:pt x="554355" y="85013"/>
                    <a:pt x="552298" y="82193"/>
                  </a:cubicBezTo>
                  <a:cubicBezTo>
                    <a:pt x="545744" y="73659"/>
                    <a:pt x="539039" y="65124"/>
                    <a:pt x="532333" y="56666"/>
                  </a:cubicBezTo>
                  <a:cubicBezTo>
                    <a:pt x="531724" y="55904"/>
                    <a:pt x="530885" y="55295"/>
                    <a:pt x="530123" y="54685"/>
                  </a:cubicBezTo>
                  <a:cubicBezTo>
                    <a:pt x="530123" y="55676"/>
                    <a:pt x="529819" y="56819"/>
                    <a:pt x="530123" y="57657"/>
                  </a:cubicBezTo>
                  <a:cubicBezTo>
                    <a:pt x="533857" y="67791"/>
                    <a:pt x="535153" y="78307"/>
                    <a:pt x="535305" y="88823"/>
                  </a:cubicBezTo>
                  <a:cubicBezTo>
                    <a:pt x="535457" y="100558"/>
                    <a:pt x="532486" y="111911"/>
                    <a:pt x="528523" y="123036"/>
                  </a:cubicBezTo>
                  <a:cubicBezTo>
                    <a:pt x="525094" y="132561"/>
                    <a:pt x="521056" y="141858"/>
                    <a:pt x="512521" y="148564"/>
                  </a:cubicBezTo>
                  <a:cubicBezTo>
                    <a:pt x="504901" y="154507"/>
                    <a:pt x="496519" y="159841"/>
                    <a:pt x="487985" y="164718"/>
                  </a:cubicBezTo>
                  <a:cubicBezTo>
                    <a:pt x="484099" y="167004"/>
                    <a:pt x="479527" y="170281"/>
                    <a:pt x="474345" y="166013"/>
                  </a:cubicBezTo>
                  <a:cubicBezTo>
                    <a:pt x="470306" y="162584"/>
                    <a:pt x="466039" y="159384"/>
                    <a:pt x="461848" y="156184"/>
                  </a:cubicBezTo>
                  <a:cubicBezTo>
                    <a:pt x="461391" y="155803"/>
                    <a:pt x="460629" y="155726"/>
                    <a:pt x="460019" y="155498"/>
                  </a:cubicBezTo>
                  <a:cubicBezTo>
                    <a:pt x="460019" y="156184"/>
                    <a:pt x="459867" y="156946"/>
                    <a:pt x="460172" y="157403"/>
                  </a:cubicBezTo>
                  <a:cubicBezTo>
                    <a:pt x="464896" y="163956"/>
                    <a:pt x="469697" y="170433"/>
                    <a:pt x="475031" y="177443"/>
                  </a:cubicBezTo>
                  <a:cubicBezTo>
                    <a:pt x="475640" y="178358"/>
                    <a:pt x="476250" y="179272"/>
                    <a:pt x="476936" y="180110"/>
                  </a:cubicBezTo>
                  <a:cubicBezTo>
                    <a:pt x="477545" y="180872"/>
                    <a:pt x="478307" y="181558"/>
                    <a:pt x="479069" y="182244"/>
                  </a:cubicBezTo>
                  <a:cubicBezTo>
                    <a:pt x="479298" y="181406"/>
                    <a:pt x="479450" y="180568"/>
                    <a:pt x="479908" y="179806"/>
                  </a:cubicBezTo>
                  <a:cubicBezTo>
                    <a:pt x="481279" y="177672"/>
                    <a:pt x="482422" y="175310"/>
                    <a:pt x="484327" y="173709"/>
                  </a:cubicBezTo>
                  <a:cubicBezTo>
                    <a:pt x="492100" y="166928"/>
                    <a:pt x="502615" y="165632"/>
                    <a:pt x="512445" y="163118"/>
                  </a:cubicBezTo>
                  <a:cubicBezTo>
                    <a:pt x="515417" y="162356"/>
                    <a:pt x="519608" y="161899"/>
                    <a:pt x="520903" y="159994"/>
                  </a:cubicBezTo>
                  <a:cubicBezTo>
                    <a:pt x="524027" y="155574"/>
                    <a:pt x="525856" y="150392"/>
                    <a:pt x="527914" y="145439"/>
                  </a:cubicBezTo>
                  <a:cubicBezTo>
                    <a:pt x="530200" y="139953"/>
                    <a:pt x="531800" y="134162"/>
                    <a:pt x="534467" y="128751"/>
                  </a:cubicBezTo>
                  <a:cubicBezTo>
                    <a:pt x="540487" y="116179"/>
                    <a:pt x="546887" y="103758"/>
                    <a:pt x="553364" y="91337"/>
                  </a:cubicBezTo>
                  <a:close/>
                  <a:moveTo>
                    <a:pt x="521132" y="115416"/>
                  </a:moveTo>
                  <a:cubicBezTo>
                    <a:pt x="525399" y="99491"/>
                    <a:pt x="528066" y="83565"/>
                    <a:pt x="523646" y="67334"/>
                  </a:cubicBezTo>
                  <a:cubicBezTo>
                    <a:pt x="520370" y="55371"/>
                    <a:pt x="514960" y="47903"/>
                    <a:pt x="497891" y="48589"/>
                  </a:cubicBezTo>
                  <a:cubicBezTo>
                    <a:pt x="491185" y="48894"/>
                    <a:pt x="484556" y="50799"/>
                    <a:pt x="477850" y="51256"/>
                  </a:cubicBezTo>
                  <a:cubicBezTo>
                    <a:pt x="467563" y="51942"/>
                    <a:pt x="458114" y="54533"/>
                    <a:pt x="449809" y="59943"/>
                  </a:cubicBezTo>
                  <a:cubicBezTo>
                    <a:pt x="440741" y="65886"/>
                    <a:pt x="431978" y="72135"/>
                    <a:pt x="427863" y="82041"/>
                  </a:cubicBezTo>
                  <a:cubicBezTo>
                    <a:pt x="423824" y="91718"/>
                    <a:pt x="423062" y="100862"/>
                    <a:pt x="431673" y="109092"/>
                  </a:cubicBezTo>
                  <a:cubicBezTo>
                    <a:pt x="438150" y="115264"/>
                    <a:pt x="443865" y="122427"/>
                    <a:pt x="451409" y="127380"/>
                  </a:cubicBezTo>
                  <a:cubicBezTo>
                    <a:pt x="456667" y="130809"/>
                    <a:pt x="461391" y="132485"/>
                    <a:pt x="465658" y="132714"/>
                  </a:cubicBezTo>
                  <a:lnTo>
                    <a:pt x="464744" y="139343"/>
                  </a:lnTo>
                  <a:cubicBezTo>
                    <a:pt x="462305" y="139039"/>
                    <a:pt x="459791" y="138505"/>
                    <a:pt x="457124" y="137591"/>
                  </a:cubicBezTo>
                  <a:cubicBezTo>
                    <a:pt x="453009" y="136219"/>
                    <a:pt x="449123" y="134543"/>
                    <a:pt x="445541" y="132561"/>
                  </a:cubicBezTo>
                  <a:cubicBezTo>
                    <a:pt x="434873" y="126618"/>
                    <a:pt x="426568" y="118160"/>
                    <a:pt x="419938" y="108101"/>
                  </a:cubicBezTo>
                  <a:cubicBezTo>
                    <a:pt x="418186" y="105434"/>
                    <a:pt x="416204" y="102615"/>
                    <a:pt x="415747" y="99643"/>
                  </a:cubicBezTo>
                  <a:cubicBezTo>
                    <a:pt x="413537" y="85470"/>
                    <a:pt x="419633" y="73506"/>
                    <a:pt x="430454" y="63601"/>
                  </a:cubicBezTo>
                  <a:cubicBezTo>
                    <a:pt x="443103" y="51942"/>
                    <a:pt x="458191" y="44017"/>
                    <a:pt x="476860" y="42722"/>
                  </a:cubicBezTo>
                  <a:cubicBezTo>
                    <a:pt x="482270" y="42341"/>
                    <a:pt x="487756" y="41807"/>
                    <a:pt x="493090" y="40817"/>
                  </a:cubicBezTo>
                  <a:cubicBezTo>
                    <a:pt x="503453" y="38836"/>
                    <a:pt x="512978" y="39902"/>
                    <a:pt x="521360" y="45998"/>
                  </a:cubicBezTo>
                  <a:cubicBezTo>
                    <a:pt x="522046" y="46456"/>
                    <a:pt x="523113" y="46532"/>
                    <a:pt x="523951" y="46760"/>
                  </a:cubicBezTo>
                  <a:cubicBezTo>
                    <a:pt x="523799" y="45846"/>
                    <a:pt x="523951" y="44855"/>
                    <a:pt x="523418" y="44169"/>
                  </a:cubicBezTo>
                  <a:cubicBezTo>
                    <a:pt x="519379" y="38836"/>
                    <a:pt x="515188" y="33501"/>
                    <a:pt x="510997" y="28244"/>
                  </a:cubicBezTo>
                  <a:cubicBezTo>
                    <a:pt x="504749" y="20471"/>
                    <a:pt x="496672" y="14985"/>
                    <a:pt x="486232" y="12775"/>
                  </a:cubicBezTo>
                  <a:cubicBezTo>
                    <a:pt x="480289" y="11556"/>
                    <a:pt x="474269" y="10794"/>
                    <a:pt x="468249" y="10032"/>
                  </a:cubicBezTo>
                  <a:cubicBezTo>
                    <a:pt x="457810" y="8813"/>
                    <a:pt x="447142" y="7822"/>
                    <a:pt x="437464" y="12546"/>
                  </a:cubicBezTo>
                  <a:cubicBezTo>
                    <a:pt x="430987" y="15671"/>
                    <a:pt x="425272" y="20090"/>
                    <a:pt x="419176" y="23900"/>
                  </a:cubicBezTo>
                  <a:cubicBezTo>
                    <a:pt x="412547" y="28015"/>
                    <a:pt x="405613" y="31749"/>
                    <a:pt x="399212" y="36169"/>
                  </a:cubicBezTo>
                  <a:cubicBezTo>
                    <a:pt x="387782" y="44017"/>
                    <a:pt x="377038" y="52628"/>
                    <a:pt x="365455" y="60324"/>
                  </a:cubicBezTo>
                  <a:cubicBezTo>
                    <a:pt x="355702" y="66877"/>
                    <a:pt x="348691" y="75183"/>
                    <a:pt x="343052" y="84556"/>
                  </a:cubicBezTo>
                  <a:cubicBezTo>
                    <a:pt x="335509" y="96976"/>
                    <a:pt x="333070" y="110464"/>
                    <a:pt x="335509" y="124408"/>
                  </a:cubicBezTo>
                  <a:cubicBezTo>
                    <a:pt x="336271" y="128675"/>
                    <a:pt x="338252" y="133857"/>
                    <a:pt x="343129" y="134314"/>
                  </a:cubicBezTo>
                  <a:cubicBezTo>
                    <a:pt x="354482" y="135457"/>
                    <a:pt x="366065" y="135229"/>
                    <a:pt x="377571" y="135533"/>
                  </a:cubicBezTo>
                  <a:cubicBezTo>
                    <a:pt x="379781" y="135533"/>
                    <a:pt x="381991" y="135686"/>
                    <a:pt x="384200" y="135533"/>
                  </a:cubicBezTo>
                  <a:cubicBezTo>
                    <a:pt x="391668" y="134924"/>
                    <a:pt x="399821" y="138276"/>
                    <a:pt x="407137" y="132257"/>
                  </a:cubicBezTo>
                  <a:cubicBezTo>
                    <a:pt x="411251" y="130580"/>
                    <a:pt x="415442" y="127456"/>
                    <a:pt x="419633" y="127380"/>
                  </a:cubicBezTo>
                  <a:cubicBezTo>
                    <a:pt x="426110" y="127304"/>
                    <a:pt x="431597" y="129818"/>
                    <a:pt x="436702" y="132943"/>
                  </a:cubicBezTo>
                  <a:cubicBezTo>
                    <a:pt x="439369" y="134543"/>
                    <a:pt x="441884" y="136295"/>
                    <a:pt x="444475" y="137972"/>
                  </a:cubicBezTo>
                  <a:cubicBezTo>
                    <a:pt x="449199" y="140944"/>
                    <a:pt x="453542" y="144373"/>
                    <a:pt x="458343" y="147344"/>
                  </a:cubicBezTo>
                  <a:cubicBezTo>
                    <a:pt x="462839" y="150164"/>
                    <a:pt x="467563" y="152831"/>
                    <a:pt x="472440" y="155117"/>
                  </a:cubicBezTo>
                  <a:cubicBezTo>
                    <a:pt x="475183" y="156412"/>
                    <a:pt x="479450" y="158317"/>
                    <a:pt x="481279" y="157326"/>
                  </a:cubicBezTo>
                  <a:cubicBezTo>
                    <a:pt x="490347" y="152374"/>
                    <a:pt x="499720" y="147421"/>
                    <a:pt x="507187" y="140791"/>
                  </a:cubicBezTo>
                  <a:cubicBezTo>
                    <a:pt x="514731" y="134162"/>
                    <a:pt x="518617" y="125018"/>
                    <a:pt x="521208" y="115493"/>
                  </a:cubicBezTo>
                  <a:close/>
                  <a:moveTo>
                    <a:pt x="376504" y="146125"/>
                  </a:moveTo>
                  <a:cubicBezTo>
                    <a:pt x="377190" y="145896"/>
                    <a:pt x="377647" y="145058"/>
                    <a:pt x="378257" y="144525"/>
                  </a:cubicBezTo>
                  <a:cubicBezTo>
                    <a:pt x="377419" y="144068"/>
                    <a:pt x="376580" y="143306"/>
                    <a:pt x="375666" y="143229"/>
                  </a:cubicBezTo>
                  <a:cubicBezTo>
                    <a:pt x="369799" y="142772"/>
                    <a:pt x="363855" y="142391"/>
                    <a:pt x="357988" y="142315"/>
                  </a:cubicBezTo>
                  <a:cubicBezTo>
                    <a:pt x="355549" y="142315"/>
                    <a:pt x="353111" y="143153"/>
                    <a:pt x="350596" y="143611"/>
                  </a:cubicBezTo>
                  <a:cubicBezTo>
                    <a:pt x="352501" y="144754"/>
                    <a:pt x="354482" y="145896"/>
                    <a:pt x="357530" y="146963"/>
                  </a:cubicBezTo>
                  <a:cubicBezTo>
                    <a:pt x="361340" y="147268"/>
                    <a:pt x="365074" y="147878"/>
                    <a:pt x="368808" y="147801"/>
                  </a:cubicBezTo>
                  <a:cubicBezTo>
                    <a:pt x="371399" y="147801"/>
                    <a:pt x="373990" y="146811"/>
                    <a:pt x="376504" y="146125"/>
                  </a:cubicBezTo>
                  <a:close/>
                </a:path>
              </a:pathLst>
            </a:custGeom>
            <a:solidFill>
              <a:srgbClr val="040000"/>
            </a:solidFill>
            <a:ln w="7620" cap="flat">
              <a:noFill/>
              <a:prstDash val="solid"/>
              <a:miter/>
            </a:ln>
          </p:spPr>
          <p:txBody>
            <a:bodyPr rtlCol="0" anchor="ctr"/>
            <a:lstStyle/>
            <a:p>
              <a:endParaRPr lang="ja-JP" altLang="en-US"/>
            </a:p>
          </p:txBody>
        </p:sp>
        <p:sp>
          <p:nvSpPr>
            <p:cNvPr id="74" name="フリーフォーム: 図形 73">
              <a:extLst>
                <a:ext uri="{FF2B5EF4-FFF2-40B4-BE49-F238E27FC236}">
                  <a16:creationId xmlns:a16="http://schemas.microsoft.com/office/drawing/2014/main" id="{A08CE03B-AE62-0FDF-DBC1-70EA8448FFE9}"/>
                </a:ext>
              </a:extLst>
            </p:cNvPr>
            <p:cNvSpPr/>
            <p:nvPr/>
          </p:nvSpPr>
          <p:spPr>
            <a:xfrm>
              <a:off x="2900629" y="2444648"/>
              <a:ext cx="233705" cy="362254"/>
            </a:xfrm>
            <a:custGeom>
              <a:avLst/>
              <a:gdLst>
                <a:gd name="connsiteX0" fmla="*/ 225019 w 233705"/>
                <a:gd name="connsiteY0" fmla="*/ 102184 h 362254"/>
                <a:gd name="connsiteX1" fmla="*/ 233705 w 233705"/>
                <a:gd name="connsiteY1" fmla="*/ 102641 h 362254"/>
                <a:gd name="connsiteX2" fmla="*/ 220828 w 233705"/>
                <a:gd name="connsiteY2" fmla="*/ 144551 h 362254"/>
                <a:gd name="connsiteX3" fmla="*/ 213131 w 233705"/>
                <a:gd name="connsiteY3" fmla="*/ 162763 h 362254"/>
                <a:gd name="connsiteX4" fmla="*/ 186157 w 233705"/>
                <a:gd name="connsiteY4" fmla="*/ 204902 h 362254"/>
                <a:gd name="connsiteX5" fmla="*/ 171374 w 233705"/>
                <a:gd name="connsiteY5" fmla="*/ 219913 h 362254"/>
                <a:gd name="connsiteX6" fmla="*/ 155905 w 233705"/>
                <a:gd name="connsiteY6" fmla="*/ 227990 h 362254"/>
                <a:gd name="connsiteX7" fmla="*/ 152476 w 233705"/>
                <a:gd name="connsiteY7" fmla="*/ 230962 h 362254"/>
                <a:gd name="connsiteX8" fmla="*/ 138455 w 233705"/>
                <a:gd name="connsiteY8" fmla="*/ 253898 h 362254"/>
                <a:gd name="connsiteX9" fmla="*/ 116281 w 233705"/>
                <a:gd name="connsiteY9" fmla="*/ 272186 h 362254"/>
                <a:gd name="connsiteX10" fmla="*/ 105385 w 233705"/>
                <a:gd name="connsiteY10" fmla="*/ 276606 h 362254"/>
                <a:gd name="connsiteX11" fmla="*/ 65532 w 233705"/>
                <a:gd name="connsiteY11" fmla="*/ 291008 h 362254"/>
                <a:gd name="connsiteX12" fmla="*/ 50673 w 233705"/>
                <a:gd name="connsiteY12" fmla="*/ 295885 h 362254"/>
                <a:gd name="connsiteX13" fmla="*/ 46634 w 233705"/>
                <a:gd name="connsiteY13" fmla="*/ 300304 h 362254"/>
                <a:gd name="connsiteX14" fmla="*/ 25146 w 233705"/>
                <a:gd name="connsiteY14" fmla="*/ 339623 h 362254"/>
                <a:gd name="connsiteX15" fmla="*/ 9068 w 233705"/>
                <a:gd name="connsiteY15" fmla="*/ 362255 h 362254"/>
                <a:gd name="connsiteX16" fmla="*/ 4343 w 233705"/>
                <a:gd name="connsiteY16" fmla="*/ 358826 h 362254"/>
                <a:gd name="connsiteX17" fmla="*/ 6934 w 233705"/>
                <a:gd name="connsiteY17" fmla="*/ 356464 h 362254"/>
                <a:gd name="connsiteX18" fmla="*/ 6248 w 233705"/>
                <a:gd name="connsiteY18" fmla="*/ 355930 h 362254"/>
                <a:gd name="connsiteX19" fmla="*/ 5334 w 233705"/>
                <a:gd name="connsiteY19" fmla="*/ 356845 h 362254"/>
                <a:gd name="connsiteX20" fmla="*/ 0 w 233705"/>
                <a:gd name="connsiteY20" fmla="*/ 353568 h 362254"/>
                <a:gd name="connsiteX21" fmla="*/ 18059 w 233705"/>
                <a:gd name="connsiteY21" fmla="*/ 327584 h 362254"/>
                <a:gd name="connsiteX22" fmla="*/ 34061 w 233705"/>
                <a:gd name="connsiteY22" fmla="*/ 299542 h 362254"/>
                <a:gd name="connsiteX23" fmla="*/ 58064 w 233705"/>
                <a:gd name="connsiteY23" fmla="*/ 243916 h 362254"/>
                <a:gd name="connsiteX24" fmla="*/ 66523 w 233705"/>
                <a:gd name="connsiteY24" fmla="*/ 220751 h 362254"/>
                <a:gd name="connsiteX25" fmla="*/ 70028 w 233705"/>
                <a:gd name="connsiteY25" fmla="*/ 201016 h 362254"/>
                <a:gd name="connsiteX26" fmla="*/ 69266 w 233705"/>
                <a:gd name="connsiteY26" fmla="*/ 198120 h 362254"/>
                <a:gd name="connsiteX27" fmla="*/ 78334 w 233705"/>
                <a:gd name="connsiteY27" fmla="*/ 194615 h 362254"/>
                <a:gd name="connsiteX28" fmla="*/ 80543 w 233705"/>
                <a:gd name="connsiteY28" fmla="*/ 212217 h 362254"/>
                <a:gd name="connsiteX29" fmla="*/ 76352 w 233705"/>
                <a:gd name="connsiteY29" fmla="*/ 228829 h 362254"/>
                <a:gd name="connsiteX30" fmla="*/ 67208 w 233705"/>
                <a:gd name="connsiteY30" fmla="*/ 254051 h 362254"/>
                <a:gd name="connsiteX31" fmla="*/ 58369 w 233705"/>
                <a:gd name="connsiteY31" fmla="*/ 275692 h 362254"/>
                <a:gd name="connsiteX32" fmla="*/ 56769 w 233705"/>
                <a:gd name="connsiteY32" fmla="*/ 281330 h 362254"/>
                <a:gd name="connsiteX33" fmla="*/ 61874 w 233705"/>
                <a:gd name="connsiteY33" fmla="*/ 280340 h 362254"/>
                <a:gd name="connsiteX34" fmla="*/ 86639 w 233705"/>
                <a:gd name="connsiteY34" fmla="*/ 272644 h 362254"/>
                <a:gd name="connsiteX35" fmla="*/ 104470 w 233705"/>
                <a:gd name="connsiteY35" fmla="*/ 265024 h 362254"/>
                <a:gd name="connsiteX36" fmla="*/ 119482 w 233705"/>
                <a:gd name="connsiteY36" fmla="*/ 257404 h 362254"/>
                <a:gd name="connsiteX37" fmla="*/ 138608 w 233705"/>
                <a:gd name="connsiteY37" fmla="*/ 233553 h 362254"/>
                <a:gd name="connsiteX38" fmla="*/ 144932 w 233705"/>
                <a:gd name="connsiteY38" fmla="*/ 221590 h 362254"/>
                <a:gd name="connsiteX39" fmla="*/ 149123 w 233705"/>
                <a:gd name="connsiteY39" fmla="*/ 196748 h 362254"/>
                <a:gd name="connsiteX40" fmla="*/ 147752 w 233705"/>
                <a:gd name="connsiteY40" fmla="*/ 190119 h 362254"/>
                <a:gd name="connsiteX41" fmla="*/ 144018 w 233705"/>
                <a:gd name="connsiteY41" fmla="*/ 179146 h 362254"/>
                <a:gd name="connsiteX42" fmla="*/ 110871 w 233705"/>
                <a:gd name="connsiteY42" fmla="*/ 158191 h 362254"/>
                <a:gd name="connsiteX43" fmla="*/ 87325 w 233705"/>
                <a:gd name="connsiteY43" fmla="*/ 167945 h 362254"/>
                <a:gd name="connsiteX44" fmla="*/ 79705 w 233705"/>
                <a:gd name="connsiteY44" fmla="*/ 181432 h 362254"/>
                <a:gd name="connsiteX45" fmla="*/ 70485 w 233705"/>
                <a:gd name="connsiteY45" fmla="*/ 181051 h 362254"/>
                <a:gd name="connsiteX46" fmla="*/ 73685 w 233705"/>
                <a:gd name="connsiteY46" fmla="*/ 167259 h 362254"/>
                <a:gd name="connsiteX47" fmla="*/ 109576 w 233705"/>
                <a:gd name="connsiteY47" fmla="*/ 147066 h 362254"/>
                <a:gd name="connsiteX48" fmla="*/ 142646 w 233705"/>
                <a:gd name="connsiteY48" fmla="*/ 161239 h 362254"/>
                <a:gd name="connsiteX49" fmla="*/ 152476 w 233705"/>
                <a:gd name="connsiteY49" fmla="*/ 162458 h 362254"/>
                <a:gd name="connsiteX50" fmla="*/ 176860 w 233705"/>
                <a:gd name="connsiteY50" fmla="*/ 126568 h 362254"/>
                <a:gd name="connsiteX51" fmla="*/ 183337 w 233705"/>
                <a:gd name="connsiteY51" fmla="*/ 83058 h 362254"/>
                <a:gd name="connsiteX52" fmla="*/ 183337 w 233705"/>
                <a:gd name="connsiteY52" fmla="*/ 80696 h 362254"/>
                <a:gd name="connsiteX53" fmla="*/ 177317 w 233705"/>
                <a:gd name="connsiteY53" fmla="*/ 40691 h 362254"/>
                <a:gd name="connsiteX54" fmla="*/ 160477 w 233705"/>
                <a:gd name="connsiteY54" fmla="*/ 12954 h 362254"/>
                <a:gd name="connsiteX55" fmla="*/ 155524 w 233705"/>
                <a:gd name="connsiteY55" fmla="*/ 4801 h 362254"/>
                <a:gd name="connsiteX56" fmla="*/ 154381 w 233705"/>
                <a:gd name="connsiteY56" fmla="*/ 3505 h 362254"/>
                <a:gd name="connsiteX57" fmla="*/ 160706 w 233705"/>
                <a:gd name="connsiteY57" fmla="*/ 0 h 362254"/>
                <a:gd name="connsiteX58" fmla="*/ 185318 w 233705"/>
                <a:gd name="connsiteY58" fmla="*/ 36195 h 362254"/>
                <a:gd name="connsiteX59" fmla="*/ 188747 w 233705"/>
                <a:gd name="connsiteY59" fmla="*/ 42824 h 362254"/>
                <a:gd name="connsiteX60" fmla="*/ 189814 w 233705"/>
                <a:gd name="connsiteY60" fmla="*/ 45110 h 362254"/>
                <a:gd name="connsiteX61" fmla="*/ 193167 w 233705"/>
                <a:gd name="connsiteY61" fmla="*/ 70866 h 362254"/>
                <a:gd name="connsiteX62" fmla="*/ 187604 w 233705"/>
                <a:gd name="connsiteY62" fmla="*/ 122911 h 362254"/>
                <a:gd name="connsiteX63" fmla="*/ 173660 w 233705"/>
                <a:gd name="connsiteY63" fmla="*/ 154534 h 362254"/>
                <a:gd name="connsiteX64" fmla="*/ 158725 w 233705"/>
                <a:gd name="connsiteY64" fmla="*/ 171526 h 362254"/>
                <a:gd name="connsiteX65" fmla="*/ 157810 w 233705"/>
                <a:gd name="connsiteY65" fmla="*/ 178917 h 362254"/>
                <a:gd name="connsiteX66" fmla="*/ 159791 w 233705"/>
                <a:gd name="connsiteY66" fmla="*/ 213360 h 362254"/>
                <a:gd name="connsiteX67" fmla="*/ 160020 w 233705"/>
                <a:gd name="connsiteY67" fmla="*/ 216332 h 362254"/>
                <a:gd name="connsiteX68" fmla="*/ 163297 w 233705"/>
                <a:gd name="connsiteY68" fmla="*/ 214808 h 362254"/>
                <a:gd name="connsiteX69" fmla="*/ 168707 w 233705"/>
                <a:gd name="connsiteY69" fmla="*/ 208255 h 362254"/>
                <a:gd name="connsiteX70" fmla="*/ 202540 w 233705"/>
                <a:gd name="connsiteY70" fmla="*/ 161544 h 362254"/>
                <a:gd name="connsiteX71" fmla="*/ 222504 w 233705"/>
                <a:gd name="connsiteY71" fmla="*/ 113005 h 362254"/>
                <a:gd name="connsiteX72" fmla="*/ 224942 w 233705"/>
                <a:gd name="connsiteY72" fmla="*/ 102413 h 36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233705" h="362254">
                  <a:moveTo>
                    <a:pt x="225019" y="102184"/>
                  </a:moveTo>
                  <a:lnTo>
                    <a:pt x="233705" y="102641"/>
                  </a:lnTo>
                  <a:cubicBezTo>
                    <a:pt x="232943" y="117348"/>
                    <a:pt x="227533" y="131064"/>
                    <a:pt x="220828" y="144551"/>
                  </a:cubicBezTo>
                  <a:cubicBezTo>
                    <a:pt x="217932" y="150419"/>
                    <a:pt x="216408" y="156972"/>
                    <a:pt x="213131" y="162763"/>
                  </a:cubicBezTo>
                  <a:cubicBezTo>
                    <a:pt x="204978" y="177241"/>
                    <a:pt x="198958" y="192786"/>
                    <a:pt x="186157" y="204902"/>
                  </a:cubicBezTo>
                  <a:cubicBezTo>
                    <a:pt x="181051" y="209779"/>
                    <a:pt x="176403" y="215036"/>
                    <a:pt x="171374" y="219913"/>
                  </a:cubicBezTo>
                  <a:cubicBezTo>
                    <a:pt x="167183" y="224028"/>
                    <a:pt x="162230" y="227000"/>
                    <a:pt x="155905" y="227990"/>
                  </a:cubicBezTo>
                  <a:cubicBezTo>
                    <a:pt x="154610" y="228219"/>
                    <a:pt x="153238" y="229743"/>
                    <a:pt x="152476" y="230962"/>
                  </a:cubicBezTo>
                  <a:cubicBezTo>
                    <a:pt x="147752" y="238582"/>
                    <a:pt x="143942" y="246736"/>
                    <a:pt x="138455" y="253898"/>
                  </a:cubicBezTo>
                  <a:cubicBezTo>
                    <a:pt x="132740" y="261366"/>
                    <a:pt x="126416" y="268757"/>
                    <a:pt x="116281" y="272186"/>
                  </a:cubicBezTo>
                  <a:cubicBezTo>
                    <a:pt x="112700" y="273406"/>
                    <a:pt x="109347" y="275082"/>
                    <a:pt x="105385" y="276606"/>
                  </a:cubicBezTo>
                  <a:cubicBezTo>
                    <a:pt x="92278" y="282626"/>
                    <a:pt x="79172" y="287350"/>
                    <a:pt x="65532" y="291008"/>
                  </a:cubicBezTo>
                  <a:cubicBezTo>
                    <a:pt x="60503" y="292379"/>
                    <a:pt x="55474" y="293903"/>
                    <a:pt x="50673" y="295885"/>
                  </a:cubicBezTo>
                  <a:cubicBezTo>
                    <a:pt x="48920" y="296570"/>
                    <a:pt x="47549" y="298628"/>
                    <a:pt x="46634" y="300304"/>
                  </a:cubicBezTo>
                  <a:cubicBezTo>
                    <a:pt x="39395" y="313411"/>
                    <a:pt x="32690" y="326669"/>
                    <a:pt x="25146" y="339623"/>
                  </a:cubicBezTo>
                  <a:cubicBezTo>
                    <a:pt x="20498" y="347548"/>
                    <a:pt x="15240" y="355244"/>
                    <a:pt x="9068" y="362255"/>
                  </a:cubicBezTo>
                  <a:lnTo>
                    <a:pt x="4343" y="358826"/>
                  </a:lnTo>
                  <a:lnTo>
                    <a:pt x="6934" y="356464"/>
                  </a:lnTo>
                  <a:cubicBezTo>
                    <a:pt x="6934" y="356464"/>
                    <a:pt x="6325" y="355930"/>
                    <a:pt x="6248" y="355930"/>
                  </a:cubicBezTo>
                  <a:cubicBezTo>
                    <a:pt x="5944" y="356235"/>
                    <a:pt x="5639" y="356540"/>
                    <a:pt x="5334" y="356845"/>
                  </a:cubicBezTo>
                  <a:lnTo>
                    <a:pt x="0" y="353568"/>
                  </a:lnTo>
                  <a:cubicBezTo>
                    <a:pt x="6553" y="345262"/>
                    <a:pt x="13411" y="337109"/>
                    <a:pt x="18059" y="327584"/>
                  </a:cubicBezTo>
                  <a:cubicBezTo>
                    <a:pt x="22708" y="317982"/>
                    <a:pt x="29261" y="309067"/>
                    <a:pt x="34061" y="299542"/>
                  </a:cubicBezTo>
                  <a:cubicBezTo>
                    <a:pt x="43205" y="281407"/>
                    <a:pt x="52807" y="263423"/>
                    <a:pt x="58064" y="243916"/>
                  </a:cubicBezTo>
                  <a:cubicBezTo>
                    <a:pt x="60198" y="236067"/>
                    <a:pt x="64237" y="228600"/>
                    <a:pt x="66523" y="220751"/>
                  </a:cubicBezTo>
                  <a:cubicBezTo>
                    <a:pt x="68428" y="214351"/>
                    <a:pt x="69037" y="207645"/>
                    <a:pt x="70028" y="201016"/>
                  </a:cubicBezTo>
                  <a:cubicBezTo>
                    <a:pt x="70180" y="200101"/>
                    <a:pt x="69571" y="199111"/>
                    <a:pt x="69266" y="198120"/>
                  </a:cubicBezTo>
                  <a:lnTo>
                    <a:pt x="78334" y="194615"/>
                  </a:lnTo>
                  <a:cubicBezTo>
                    <a:pt x="81153" y="200558"/>
                    <a:pt x="81382" y="206426"/>
                    <a:pt x="80543" y="212217"/>
                  </a:cubicBezTo>
                  <a:cubicBezTo>
                    <a:pt x="79705" y="217780"/>
                    <a:pt x="77876" y="223342"/>
                    <a:pt x="76352" y="228829"/>
                  </a:cubicBezTo>
                  <a:cubicBezTo>
                    <a:pt x="73914" y="237363"/>
                    <a:pt x="69190" y="245440"/>
                    <a:pt x="67208" y="254051"/>
                  </a:cubicBezTo>
                  <a:cubicBezTo>
                    <a:pt x="65456" y="261823"/>
                    <a:pt x="61874" y="268605"/>
                    <a:pt x="58369" y="275692"/>
                  </a:cubicBezTo>
                  <a:cubicBezTo>
                    <a:pt x="57455" y="277444"/>
                    <a:pt x="57302" y="279425"/>
                    <a:pt x="56769" y="281330"/>
                  </a:cubicBezTo>
                  <a:cubicBezTo>
                    <a:pt x="58445" y="281026"/>
                    <a:pt x="60198" y="280797"/>
                    <a:pt x="61874" y="280340"/>
                  </a:cubicBezTo>
                  <a:cubicBezTo>
                    <a:pt x="70180" y="277825"/>
                    <a:pt x="78486" y="275539"/>
                    <a:pt x="86639" y="272644"/>
                  </a:cubicBezTo>
                  <a:cubicBezTo>
                    <a:pt x="92735" y="270510"/>
                    <a:pt x="98603" y="267767"/>
                    <a:pt x="104470" y="265024"/>
                  </a:cubicBezTo>
                  <a:cubicBezTo>
                    <a:pt x="109652" y="262661"/>
                    <a:pt x="115519" y="260909"/>
                    <a:pt x="119482" y="257404"/>
                  </a:cubicBezTo>
                  <a:cubicBezTo>
                    <a:pt x="127330" y="250546"/>
                    <a:pt x="134722" y="243154"/>
                    <a:pt x="138608" y="233553"/>
                  </a:cubicBezTo>
                  <a:cubicBezTo>
                    <a:pt x="140208" y="229667"/>
                    <a:pt x="142799" y="226162"/>
                    <a:pt x="144932" y="221590"/>
                  </a:cubicBezTo>
                  <a:cubicBezTo>
                    <a:pt x="149504" y="213741"/>
                    <a:pt x="151257" y="205435"/>
                    <a:pt x="149123" y="196748"/>
                  </a:cubicBezTo>
                  <a:cubicBezTo>
                    <a:pt x="148590" y="194539"/>
                    <a:pt x="148209" y="192329"/>
                    <a:pt x="147752" y="190119"/>
                  </a:cubicBezTo>
                  <a:cubicBezTo>
                    <a:pt x="146914" y="186233"/>
                    <a:pt x="145999" y="182423"/>
                    <a:pt x="144018" y="179146"/>
                  </a:cubicBezTo>
                  <a:cubicBezTo>
                    <a:pt x="137084" y="167487"/>
                    <a:pt x="125501" y="160477"/>
                    <a:pt x="110871" y="158191"/>
                  </a:cubicBezTo>
                  <a:cubicBezTo>
                    <a:pt x="101879" y="156743"/>
                    <a:pt x="90754" y="161772"/>
                    <a:pt x="87325" y="167945"/>
                  </a:cubicBezTo>
                  <a:cubicBezTo>
                    <a:pt x="84811" y="172441"/>
                    <a:pt x="82067" y="176860"/>
                    <a:pt x="79705" y="181432"/>
                  </a:cubicBezTo>
                  <a:lnTo>
                    <a:pt x="70485" y="181051"/>
                  </a:lnTo>
                  <a:cubicBezTo>
                    <a:pt x="73000" y="176708"/>
                    <a:pt x="72923" y="171983"/>
                    <a:pt x="73685" y="167259"/>
                  </a:cubicBezTo>
                  <a:cubicBezTo>
                    <a:pt x="75514" y="155600"/>
                    <a:pt x="96545" y="144627"/>
                    <a:pt x="109576" y="147066"/>
                  </a:cubicBezTo>
                  <a:cubicBezTo>
                    <a:pt x="121920" y="149352"/>
                    <a:pt x="133350" y="153010"/>
                    <a:pt x="142646" y="161239"/>
                  </a:cubicBezTo>
                  <a:cubicBezTo>
                    <a:pt x="145085" y="163373"/>
                    <a:pt x="148285" y="165811"/>
                    <a:pt x="152476" y="162458"/>
                  </a:cubicBezTo>
                  <a:cubicBezTo>
                    <a:pt x="164592" y="152629"/>
                    <a:pt x="172441" y="140437"/>
                    <a:pt x="176860" y="126568"/>
                  </a:cubicBezTo>
                  <a:cubicBezTo>
                    <a:pt x="181356" y="112395"/>
                    <a:pt x="183109" y="97841"/>
                    <a:pt x="183337" y="83058"/>
                  </a:cubicBezTo>
                  <a:cubicBezTo>
                    <a:pt x="183337" y="82296"/>
                    <a:pt x="183185" y="81458"/>
                    <a:pt x="183337" y="80696"/>
                  </a:cubicBezTo>
                  <a:cubicBezTo>
                    <a:pt x="186309" y="66751"/>
                    <a:pt x="183947" y="53340"/>
                    <a:pt x="177317" y="40691"/>
                  </a:cubicBezTo>
                  <a:cubicBezTo>
                    <a:pt x="172364" y="31166"/>
                    <a:pt x="166116" y="22174"/>
                    <a:pt x="160477" y="12954"/>
                  </a:cubicBezTo>
                  <a:cubicBezTo>
                    <a:pt x="158801" y="10211"/>
                    <a:pt x="157277" y="7467"/>
                    <a:pt x="155524" y="4801"/>
                  </a:cubicBezTo>
                  <a:cubicBezTo>
                    <a:pt x="155219" y="4343"/>
                    <a:pt x="154838" y="3886"/>
                    <a:pt x="154381" y="3505"/>
                  </a:cubicBezTo>
                  <a:lnTo>
                    <a:pt x="160706" y="0"/>
                  </a:lnTo>
                  <a:cubicBezTo>
                    <a:pt x="169012" y="11963"/>
                    <a:pt x="177089" y="24079"/>
                    <a:pt x="185318" y="36195"/>
                  </a:cubicBezTo>
                  <a:cubicBezTo>
                    <a:pt x="186690" y="38252"/>
                    <a:pt x="187757" y="40538"/>
                    <a:pt x="188747" y="42824"/>
                  </a:cubicBezTo>
                  <a:cubicBezTo>
                    <a:pt x="189052" y="43586"/>
                    <a:pt x="189433" y="44348"/>
                    <a:pt x="189814" y="45110"/>
                  </a:cubicBezTo>
                  <a:cubicBezTo>
                    <a:pt x="193777" y="53416"/>
                    <a:pt x="192938" y="62103"/>
                    <a:pt x="193167" y="70866"/>
                  </a:cubicBezTo>
                  <a:cubicBezTo>
                    <a:pt x="193548" y="88392"/>
                    <a:pt x="192176" y="105766"/>
                    <a:pt x="187604" y="122911"/>
                  </a:cubicBezTo>
                  <a:cubicBezTo>
                    <a:pt x="184633" y="134036"/>
                    <a:pt x="180975" y="145009"/>
                    <a:pt x="173660" y="154534"/>
                  </a:cubicBezTo>
                  <a:cubicBezTo>
                    <a:pt x="169088" y="160477"/>
                    <a:pt x="163297" y="165659"/>
                    <a:pt x="158725" y="171526"/>
                  </a:cubicBezTo>
                  <a:cubicBezTo>
                    <a:pt x="157277" y="173279"/>
                    <a:pt x="157353" y="176555"/>
                    <a:pt x="157810" y="178917"/>
                  </a:cubicBezTo>
                  <a:cubicBezTo>
                    <a:pt x="160172" y="190347"/>
                    <a:pt x="163982" y="201625"/>
                    <a:pt x="159791" y="213360"/>
                  </a:cubicBezTo>
                  <a:cubicBezTo>
                    <a:pt x="159487" y="214198"/>
                    <a:pt x="159944" y="215341"/>
                    <a:pt x="160020" y="216332"/>
                  </a:cubicBezTo>
                  <a:cubicBezTo>
                    <a:pt x="161087" y="215875"/>
                    <a:pt x="162535" y="215646"/>
                    <a:pt x="163297" y="214808"/>
                  </a:cubicBezTo>
                  <a:cubicBezTo>
                    <a:pt x="165202" y="212750"/>
                    <a:pt x="166649" y="210236"/>
                    <a:pt x="168707" y="208255"/>
                  </a:cubicBezTo>
                  <a:cubicBezTo>
                    <a:pt x="183185" y="194539"/>
                    <a:pt x="195148" y="179299"/>
                    <a:pt x="202540" y="161544"/>
                  </a:cubicBezTo>
                  <a:cubicBezTo>
                    <a:pt x="209321" y="145390"/>
                    <a:pt x="216256" y="129311"/>
                    <a:pt x="222504" y="113005"/>
                  </a:cubicBezTo>
                  <a:cubicBezTo>
                    <a:pt x="223799" y="109728"/>
                    <a:pt x="224714" y="105994"/>
                    <a:pt x="224942" y="102413"/>
                  </a:cubicBezTo>
                  <a:close/>
                </a:path>
              </a:pathLst>
            </a:custGeom>
            <a:solidFill>
              <a:srgbClr val="040000"/>
            </a:solidFill>
            <a:ln w="7620" cap="flat">
              <a:noFill/>
              <a:prstDash val="solid"/>
              <a:miter/>
            </a:ln>
          </p:spPr>
          <p:txBody>
            <a:bodyPr rtlCol="0" anchor="ctr"/>
            <a:lstStyle/>
            <a:p>
              <a:endParaRPr lang="ja-JP" altLang="en-US"/>
            </a:p>
          </p:txBody>
        </p:sp>
        <p:sp>
          <p:nvSpPr>
            <p:cNvPr id="75" name="フリーフォーム: 図形 74">
              <a:extLst>
                <a:ext uri="{FF2B5EF4-FFF2-40B4-BE49-F238E27FC236}">
                  <a16:creationId xmlns:a16="http://schemas.microsoft.com/office/drawing/2014/main" id="{DF780805-B45A-5541-AB13-A9DEDA68AA4C}"/>
                </a:ext>
              </a:extLst>
            </p:cNvPr>
            <p:cNvSpPr/>
            <p:nvPr/>
          </p:nvSpPr>
          <p:spPr>
            <a:xfrm>
              <a:off x="3058222" y="2483205"/>
              <a:ext cx="67501" cy="177469"/>
            </a:xfrm>
            <a:custGeom>
              <a:avLst/>
              <a:gdLst>
                <a:gd name="connsiteX0" fmla="*/ 67197 w 67501"/>
                <a:gd name="connsiteY0" fmla="*/ 58369 h 177469"/>
                <a:gd name="connsiteX1" fmla="*/ 67426 w 67501"/>
                <a:gd name="connsiteY1" fmla="*/ 63551 h 177469"/>
                <a:gd name="connsiteX2" fmla="*/ 64987 w 67501"/>
                <a:gd name="connsiteY2" fmla="*/ 74142 h 177469"/>
                <a:gd name="connsiteX3" fmla="*/ 45023 w 67501"/>
                <a:gd name="connsiteY3" fmla="*/ 122682 h 177469"/>
                <a:gd name="connsiteX4" fmla="*/ 11190 w 67501"/>
                <a:gd name="connsiteY4" fmla="*/ 169392 h 177469"/>
                <a:gd name="connsiteX5" fmla="*/ 5780 w 67501"/>
                <a:gd name="connsiteY5" fmla="*/ 175946 h 177469"/>
                <a:gd name="connsiteX6" fmla="*/ 2503 w 67501"/>
                <a:gd name="connsiteY6" fmla="*/ 177470 h 177469"/>
                <a:gd name="connsiteX7" fmla="*/ 2275 w 67501"/>
                <a:gd name="connsiteY7" fmla="*/ 174498 h 177469"/>
                <a:gd name="connsiteX8" fmla="*/ 293 w 67501"/>
                <a:gd name="connsiteY8" fmla="*/ 140056 h 177469"/>
                <a:gd name="connsiteX9" fmla="*/ 1208 w 67501"/>
                <a:gd name="connsiteY9" fmla="*/ 132664 h 177469"/>
                <a:gd name="connsiteX10" fmla="*/ 16143 w 67501"/>
                <a:gd name="connsiteY10" fmla="*/ 115672 h 177469"/>
                <a:gd name="connsiteX11" fmla="*/ 30088 w 67501"/>
                <a:gd name="connsiteY11" fmla="*/ 84049 h 177469"/>
                <a:gd name="connsiteX12" fmla="*/ 35650 w 67501"/>
                <a:gd name="connsiteY12" fmla="*/ 32004 h 177469"/>
                <a:gd name="connsiteX13" fmla="*/ 32297 w 67501"/>
                <a:gd name="connsiteY13" fmla="*/ 6248 h 177469"/>
                <a:gd name="connsiteX14" fmla="*/ 31231 w 67501"/>
                <a:gd name="connsiteY14" fmla="*/ 3962 h 177469"/>
                <a:gd name="connsiteX15" fmla="*/ 41518 w 67501"/>
                <a:gd name="connsiteY15" fmla="*/ 0 h 177469"/>
                <a:gd name="connsiteX16" fmla="*/ 59577 w 67501"/>
                <a:gd name="connsiteY16" fmla="*/ 34519 h 177469"/>
                <a:gd name="connsiteX17" fmla="*/ 67273 w 67501"/>
                <a:gd name="connsiteY17" fmla="*/ 58369 h 177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7501" h="177469">
                  <a:moveTo>
                    <a:pt x="67197" y="58369"/>
                  </a:moveTo>
                  <a:cubicBezTo>
                    <a:pt x="67502" y="60046"/>
                    <a:pt x="67578" y="61798"/>
                    <a:pt x="67426" y="63551"/>
                  </a:cubicBezTo>
                  <a:cubicBezTo>
                    <a:pt x="67197" y="67132"/>
                    <a:pt x="66283" y="70790"/>
                    <a:pt x="64987" y="74142"/>
                  </a:cubicBezTo>
                  <a:cubicBezTo>
                    <a:pt x="58739" y="90449"/>
                    <a:pt x="51805" y="106527"/>
                    <a:pt x="45023" y="122682"/>
                  </a:cubicBezTo>
                  <a:cubicBezTo>
                    <a:pt x="37555" y="140513"/>
                    <a:pt x="25592" y="155677"/>
                    <a:pt x="11190" y="169392"/>
                  </a:cubicBezTo>
                  <a:cubicBezTo>
                    <a:pt x="9133" y="171374"/>
                    <a:pt x="7761" y="173888"/>
                    <a:pt x="5780" y="175946"/>
                  </a:cubicBezTo>
                  <a:cubicBezTo>
                    <a:pt x="5018" y="176708"/>
                    <a:pt x="3646" y="176936"/>
                    <a:pt x="2503" y="177470"/>
                  </a:cubicBezTo>
                  <a:cubicBezTo>
                    <a:pt x="2427" y="176479"/>
                    <a:pt x="1970" y="175412"/>
                    <a:pt x="2275" y="174498"/>
                  </a:cubicBezTo>
                  <a:cubicBezTo>
                    <a:pt x="6466" y="162763"/>
                    <a:pt x="2579" y="151486"/>
                    <a:pt x="293" y="140056"/>
                  </a:cubicBezTo>
                  <a:cubicBezTo>
                    <a:pt x="-164" y="137693"/>
                    <a:pt x="-240" y="134493"/>
                    <a:pt x="1208" y="132664"/>
                  </a:cubicBezTo>
                  <a:cubicBezTo>
                    <a:pt x="5780" y="126797"/>
                    <a:pt x="11571" y="121615"/>
                    <a:pt x="16143" y="115672"/>
                  </a:cubicBezTo>
                  <a:cubicBezTo>
                    <a:pt x="23458" y="106147"/>
                    <a:pt x="27116" y="95174"/>
                    <a:pt x="30088" y="84049"/>
                  </a:cubicBezTo>
                  <a:cubicBezTo>
                    <a:pt x="34660" y="66904"/>
                    <a:pt x="36031" y="49606"/>
                    <a:pt x="35650" y="32004"/>
                  </a:cubicBezTo>
                  <a:cubicBezTo>
                    <a:pt x="35422" y="23241"/>
                    <a:pt x="36260" y="14554"/>
                    <a:pt x="32297" y="6248"/>
                  </a:cubicBezTo>
                  <a:cubicBezTo>
                    <a:pt x="31916" y="5486"/>
                    <a:pt x="31612" y="4724"/>
                    <a:pt x="31231" y="3962"/>
                  </a:cubicBezTo>
                  <a:lnTo>
                    <a:pt x="41518" y="0"/>
                  </a:lnTo>
                  <a:cubicBezTo>
                    <a:pt x="47004" y="11659"/>
                    <a:pt x="54091" y="22784"/>
                    <a:pt x="59577" y="34519"/>
                  </a:cubicBezTo>
                  <a:cubicBezTo>
                    <a:pt x="63158" y="42139"/>
                    <a:pt x="65825" y="50216"/>
                    <a:pt x="67273" y="58369"/>
                  </a:cubicBezTo>
                  <a:close/>
                </a:path>
              </a:pathLst>
            </a:custGeom>
            <a:solidFill>
              <a:srgbClr val="898989"/>
            </a:solidFill>
            <a:ln w="7620" cap="flat">
              <a:noFill/>
              <a:prstDash val="solid"/>
              <a:miter/>
            </a:ln>
          </p:spPr>
          <p:txBody>
            <a:bodyPr rtlCol="0" anchor="ctr"/>
            <a:lstStyle/>
            <a:p>
              <a:endParaRPr lang="ja-JP" altLang="en-US"/>
            </a:p>
          </p:txBody>
        </p:sp>
        <p:sp>
          <p:nvSpPr>
            <p:cNvPr id="76" name="フリーフォーム: 図形 75">
              <a:extLst>
                <a:ext uri="{FF2B5EF4-FFF2-40B4-BE49-F238E27FC236}">
                  <a16:creationId xmlns:a16="http://schemas.microsoft.com/office/drawing/2014/main" id="{2001E426-2772-FA7C-C583-ADB22DC7813F}"/>
                </a:ext>
              </a:extLst>
            </p:cNvPr>
            <p:cNvSpPr/>
            <p:nvPr/>
          </p:nvSpPr>
          <p:spPr>
            <a:xfrm>
              <a:off x="2318308" y="2158379"/>
              <a:ext cx="781735" cy="470520"/>
            </a:xfrm>
            <a:custGeom>
              <a:avLst/>
              <a:gdLst>
                <a:gd name="connsiteX0" fmla="*/ 781202 w 781735"/>
                <a:gd name="connsiteY0" fmla="*/ 324521 h 470520"/>
                <a:gd name="connsiteX1" fmla="*/ 781355 w 781735"/>
                <a:gd name="connsiteY1" fmla="*/ 324902 h 470520"/>
                <a:gd name="connsiteX2" fmla="*/ 771068 w 781735"/>
                <a:gd name="connsiteY2" fmla="*/ 328865 h 470520"/>
                <a:gd name="connsiteX3" fmla="*/ 767639 w 781735"/>
                <a:gd name="connsiteY3" fmla="*/ 322235 h 470520"/>
                <a:gd name="connsiteX4" fmla="*/ 743026 w 781735"/>
                <a:gd name="connsiteY4" fmla="*/ 286040 h 470520"/>
                <a:gd name="connsiteX5" fmla="*/ 731977 w 781735"/>
                <a:gd name="connsiteY5" fmla="*/ 270419 h 470520"/>
                <a:gd name="connsiteX6" fmla="*/ 707669 w 781735"/>
                <a:gd name="connsiteY6" fmla="*/ 251903 h 470520"/>
                <a:gd name="connsiteX7" fmla="*/ 701650 w 781735"/>
                <a:gd name="connsiteY7" fmla="*/ 243902 h 470520"/>
                <a:gd name="connsiteX8" fmla="*/ 695477 w 781735"/>
                <a:gd name="connsiteY8" fmla="*/ 233538 h 470520"/>
                <a:gd name="connsiteX9" fmla="*/ 688772 w 781735"/>
                <a:gd name="connsiteY9" fmla="*/ 221880 h 470520"/>
                <a:gd name="connsiteX10" fmla="*/ 674599 w 781735"/>
                <a:gd name="connsiteY10" fmla="*/ 197953 h 470520"/>
                <a:gd name="connsiteX11" fmla="*/ 661111 w 781735"/>
                <a:gd name="connsiteY11" fmla="*/ 183018 h 470520"/>
                <a:gd name="connsiteX12" fmla="*/ 644271 w 781735"/>
                <a:gd name="connsiteY12" fmla="*/ 170978 h 470520"/>
                <a:gd name="connsiteX13" fmla="*/ 614096 w 781735"/>
                <a:gd name="connsiteY13" fmla="*/ 161072 h 470520"/>
                <a:gd name="connsiteX14" fmla="*/ 598018 w 781735"/>
                <a:gd name="connsiteY14" fmla="*/ 171512 h 470520"/>
                <a:gd name="connsiteX15" fmla="*/ 598322 w 781735"/>
                <a:gd name="connsiteY15" fmla="*/ 182180 h 470520"/>
                <a:gd name="connsiteX16" fmla="*/ 598932 w 781735"/>
                <a:gd name="connsiteY16" fmla="*/ 185228 h 470520"/>
                <a:gd name="connsiteX17" fmla="*/ 603047 w 781735"/>
                <a:gd name="connsiteY17" fmla="*/ 191705 h 470520"/>
                <a:gd name="connsiteX18" fmla="*/ 631088 w 781735"/>
                <a:gd name="connsiteY18" fmla="*/ 224242 h 470520"/>
                <a:gd name="connsiteX19" fmla="*/ 642671 w 781735"/>
                <a:gd name="connsiteY19" fmla="*/ 245731 h 470520"/>
                <a:gd name="connsiteX20" fmla="*/ 653567 w 781735"/>
                <a:gd name="connsiteY20" fmla="*/ 270419 h 470520"/>
                <a:gd name="connsiteX21" fmla="*/ 657606 w 781735"/>
                <a:gd name="connsiteY21" fmla="*/ 275068 h 470520"/>
                <a:gd name="connsiteX22" fmla="*/ 664312 w 781735"/>
                <a:gd name="connsiteY22" fmla="*/ 273163 h 470520"/>
                <a:gd name="connsiteX23" fmla="*/ 661645 w 781735"/>
                <a:gd name="connsiteY23" fmla="*/ 251217 h 470520"/>
                <a:gd name="connsiteX24" fmla="*/ 639242 w 781735"/>
                <a:gd name="connsiteY24" fmla="*/ 214488 h 470520"/>
                <a:gd name="connsiteX25" fmla="*/ 620268 w 781735"/>
                <a:gd name="connsiteY25" fmla="*/ 189114 h 470520"/>
                <a:gd name="connsiteX26" fmla="*/ 610514 w 781735"/>
                <a:gd name="connsiteY26" fmla="*/ 178370 h 470520"/>
                <a:gd name="connsiteX27" fmla="*/ 609371 w 781735"/>
                <a:gd name="connsiteY27" fmla="*/ 172807 h 470520"/>
                <a:gd name="connsiteX28" fmla="*/ 616839 w 781735"/>
                <a:gd name="connsiteY28" fmla="*/ 169911 h 470520"/>
                <a:gd name="connsiteX29" fmla="*/ 648386 w 781735"/>
                <a:gd name="connsiteY29" fmla="*/ 183704 h 470520"/>
                <a:gd name="connsiteX30" fmla="*/ 665531 w 781735"/>
                <a:gd name="connsiteY30" fmla="*/ 200315 h 470520"/>
                <a:gd name="connsiteX31" fmla="*/ 676808 w 781735"/>
                <a:gd name="connsiteY31" fmla="*/ 220432 h 470520"/>
                <a:gd name="connsiteX32" fmla="*/ 687781 w 781735"/>
                <a:gd name="connsiteY32" fmla="*/ 237196 h 470520"/>
                <a:gd name="connsiteX33" fmla="*/ 690905 w 781735"/>
                <a:gd name="connsiteY33" fmla="*/ 242987 h 470520"/>
                <a:gd name="connsiteX34" fmla="*/ 705764 w 781735"/>
                <a:gd name="connsiteY34" fmla="*/ 279411 h 470520"/>
                <a:gd name="connsiteX35" fmla="*/ 706145 w 781735"/>
                <a:gd name="connsiteY35" fmla="*/ 280325 h 470520"/>
                <a:gd name="connsiteX36" fmla="*/ 724129 w 781735"/>
                <a:gd name="connsiteY36" fmla="*/ 320483 h 470520"/>
                <a:gd name="connsiteX37" fmla="*/ 734797 w 781735"/>
                <a:gd name="connsiteY37" fmla="*/ 352334 h 470520"/>
                <a:gd name="connsiteX38" fmla="*/ 737921 w 781735"/>
                <a:gd name="connsiteY38" fmla="*/ 372146 h 470520"/>
                <a:gd name="connsiteX39" fmla="*/ 734873 w 781735"/>
                <a:gd name="connsiteY39" fmla="*/ 392949 h 470520"/>
                <a:gd name="connsiteX40" fmla="*/ 742036 w 781735"/>
                <a:gd name="connsiteY40" fmla="*/ 403922 h 470520"/>
                <a:gd name="connsiteX41" fmla="*/ 747522 w 781735"/>
                <a:gd name="connsiteY41" fmla="*/ 395616 h 470520"/>
                <a:gd name="connsiteX42" fmla="*/ 746760 w 781735"/>
                <a:gd name="connsiteY42" fmla="*/ 364298 h 470520"/>
                <a:gd name="connsiteX43" fmla="*/ 746684 w 781735"/>
                <a:gd name="connsiteY43" fmla="*/ 352868 h 470520"/>
                <a:gd name="connsiteX44" fmla="*/ 741883 w 781735"/>
                <a:gd name="connsiteY44" fmla="*/ 314158 h 470520"/>
                <a:gd name="connsiteX45" fmla="*/ 741731 w 781735"/>
                <a:gd name="connsiteY45" fmla="*/ 311339 h 470520"/>
                <a:gd name="connsiteX46" fmla="*/ 735482 w 781735"/>
                <a:gd name="connsiteY46" fmla="*/ 292975 h 470520"/>
                <a:gd name="connsiteX47" fmla="*/ 735025 w 781735"/>
                <a:gd name="connsiteY47" fmla="*/ 291755 h 470520"/>
                <a:gd name="connsiteX48" fmla="*/ 735711 w 781735"/>
                <a:gd name="connsiteY48" fmla="*/ 288250 h 470520"/>
                <a:gd name="connsiteX49" fmla="*/ 737006 w 781735"/>
                <a:gd name="connsiteY49" fmla="*/ 289393 h 470520"/>
                <a:gd name="connsiteX50" fmla="*/ 738149 w 781735"/>
                <a:gd name="connsiteY50" fmla="*/ 290689 h 470520"/>
                <a:gd name="connsiteX51" fmla="*/ 743102 w 781735"/>
                <a:gd name="connsiteY51" fmla="*/ 298842 h 470520"/>
                <a:gd name="connsiteX52" fmla="*/ 759943 w 781735"/>
                <a:gd name="connsiteY52" fmla="*/ 326579 h 470520"/>
                <a:gd name="connsiteX53" fmla="*/ 765962 w 781735"/>
                <a:gd name="connsiteY53" fmla="*/ 366584 h 470520"/>
                <a:gd name="connsiteX54" fmla="*/ 765962 w 781735"/>
                <a:gd name="connsiteY54" fmla="*/ 368946 h 470520"/>
                <a:gd name="connsiteX55" fmla="*/ 759485 w 781735"/>
                <a:gd name="connsiteY55" fmla="*/ 412456 h 470520"/>
                <a:gd name="connsiteX56" fmla="*/ 735101 w 781735"/>
                <a:gd name="connsiteY56" fmla="*/ 448346 h 470520"/>
                <a:gd name="connsiteX57" fmla="*/ 725272 w 781735"/>
                <a:gd name="connsiteY57" fmla="*/ 447127 h 470520"/>
                <a:gd name="connsiteX58" fmla="*/ 692201 w 781735"/>
                <a:gd name="connsiteY58" fmla="*/ 432954 h 470520"/>
                <a:gd name="connsiteX59" fmla="*/ 656311 w 781735"/>
                <a:gd name="connsiteY59" fmla="*/ 453147 h 470520"/>
                <a:gd name="connsiteX60" fmla="*/ 653110 w 781735"/>
                <a:gd name="connsiteY60" fmla="*/ 466939 h 470520"/>
                <a:gd name="connsiteX61" fmla="*/ 652577 w 781735"/>
                <a:gd name="connsiteY61" fmla="*/ 467777 h 470520"/>
                <a:gd name="connsiteX62" fmla="*/ 649681 w 781735"/>
                <a:gd name="connsiteY62" fmla="*/ 470521 h 470520"/>
                <a:gd name="connsiteX63" fmla="*/ 648691 w 781735"/>
                <a:gd name="connsiteY63" fmla="*/ 466330 h 470520"/>
                <a:gd name="connsiteX64" fmla="*/ 654787 w 781735"/>
                <a:gd name="connsiteY64" fmla="*/ 444231 h 470520"/>
                <a:gd name="connsiteX65" fmla="*/ 658901 w 781735"/>
                <a:gd name="connsiteY65" fmla="*/ 425258 h 470520"/>
                <a:gd name="connsiteX66" fmla="*/ 658063 w 781735"/>
                <a:gd name="connsiteY66" fmla="*/ 409865 h 470520"/>
                <a:gd name="connsiteX67" fmla="*/ 651586 w 781735"/>
                <a:gd name="connsiteY67" fmla="*/ 366889 h 470520"/>
                <a:gd name="connsiteX68" fmla="*/ 640842 w 781735"/>
                <a:gd name="connsiteY68" fmla="*/ 318730 h 470520"/>
                <a:gd name="connsiteX69" fmla="*/ 637489 w 781735"/>
                <a:gd name="connsiteY69" fmla="*/ 304252 h 470520"/>
                <a:gd name="connsiteX70" fmla="*/ 629564 w 781735"/>
                <a:gd name="connsiteY70" fmla="*/ 298004 h 470520"/>
                <a:gd name="connsiteX71" fmla="*/ 622630 w 781735"/>
                <a:gd name="connsiteY71" fmla="*/ 302119 h 470520"/>
                <a:gd name="connsiteX72" fmla="*/ 620116 w 781735"/>
                <a:gd name="connsiteY72" fmla="*/ 303490 h 470520"/>
                <a:gd name="connsiteX73" fmla="*/ 619582 w 781735"/>
                <a:gd name="connsiteY73" fmla="*/ 301814 h 470520"/>
                <a:gd name="connsiteX74" fmla="*/ 612191 w 781735"/>
                <a:gd name="connsiteY74" fmla="*/ 282078 h 470520"/>
                <a:gd name="connsiteX75" fmla="*/ 599161 w 781735"/>
                <a:gd name="connsiteY75" fmla="*/ 260132 h 470520"/>
                <a:gd name="connsiteX76" fmla="*/ 590321 w 781735"/>
                <a:gd name="connsiteY76" fmla="*/ 249998 h 470520"/>
                <a:gd name="connsiteX77" fmla="*/ 563956 w 781735"/>
                <a:gd name="connsiteY77" fmla="*/ 216317 h 470520"/>
                <a:gd name="connsiteX78" fmla="*/ 556565 w 781735"/>
                <a:gd name="connsiteY78" fmla="*/ 208621 h 470520"/>
                <a:gd name="connsiteX79" fmla="*/ 549173 w 781735"/>
                <a:gd name="connsiteY79" fmla="*/ 205192 h 470520"/>
                <a:gd name="connsiteX80" fmla="*/ 538277 w 781735"/>
                <a:gd name="connsiteY80" fmla="*/ 214108 h 470520"/>
                <a:gd name="connsiteX81" fmla="*/ 536372 w 781735"/>
                <a:gd name="connsiteY81" fmla="*/ 218375 h 470520"/>
                <a:gd name="connsiteX82" fmla="*/ 534238 w 781735"/>
                <a:gd name="connsiteY82" fmla="*/ 213803 h 470520"/>
                <a:gd name="connsiteX83" fmla="*/ 528676 w 781735"/>
                <a:gd name="connsiteY83" fmla="*/ 189038 h 470520"/>
                <a:gd name="connsiteX84" fmla="*/ 519227 w 781735"/>
                <a:gd name="connsiteY84" fmla="*/ 182942 h 470520"/>
                <a:gd name="connsiteX85" fmla="*/ 511378 w 781735"/>
                <a:gd name="connsiteY85" fmla="*/ 187590 h 470520"/>
                <a:gd name="connsiteX86" fmla="*/ 510540 w 781735"/>
                <a:gd name="connsiteY86" fmla="*/ 192086 h 470520"/>
                <a:gd name="connsiteX87" fmla="*/ 509016 w 781735"/>
                <a:gd name="connsiteY87" fmla="*/ 195362 h 470520"/>
                <a:gd name="connsiteX88" fmla="*/ 507416 w 781735"/>
                <a:gd name="connsiteY88" fmla="*/ 192238 h 470520"/>
                <a:gd name="connsiteX89" fmla="*/ 504063 w 781735"/>
                <a:gd name="connsiteY89" fmla="*/ 171969 h 470520"/>
                <a:gd name="connsiteX90" fmla="*/ 501015 w 781735"/>
                <a:gd name="connsiteY90" fmla="*/ 163053 h 470520"/>
                <a:gd name="connsiteX91" fmla="*/ 501015 w 781735"/>
                <a:gd name="connsiteY91" fmla="*/ 158101 h 470520"/>
                <a:gd name="connsiteX92" fmla="*/ 496900 w 781735"/>
                <a:gd name="connsiteY92" fmla="*/ 153300 h 470520"/>
                <a:gd name="connsiteX93" fmla="*/ 478003 w 781735"/>
                <a:gd name="connsiteY93" fmla="*/ 155357 h 470520"/>
                <a:gd name="connsiteX94" fmla="*/ 472669 w 781735"/>
                <a:gd name="connsiteY94" fmla="*/ 158101 h 470520"/>
                <a:gd name="connsiteX95" fmla="*/ 445465 w 781735"/>
                <a:gd name="connsiteY95" fmla="*/ 177151 h 470520"/>
                <a:gd name="connsiteX96" fmla="*/ 412394 w 781735"/>
                <a:gd name="connsiteY96" fmla="*/ 206488 h 470520"/>
                <a:gd name="connsiteX97" fmla="*/ 397078 w 781735"/>
                <a:gd name="connsiteY97" fmla="*/ 225614 h 470520"/>
                <a:gd name="connsiteX98" fmla="*/ 394640 w 781735"/>
                <a:gd name="connsiteY98" fmla="*/ 226604 h 470520"/>
                <a:gd name="connsiteX99" fmla="*/ 393192 w 781735"/>
                <a:gd name="connsiteY99" fmla="*/ 224395 h 470520"/>
                <a:gd name="connsiteX100" fmla="*/ 393954 w 781735"/>
                <a:gd name="connsiteY100" fmla="*/ 221804 h 470520"/>
                <a:gd name="connsiteX101" fmla="*/ 422148 w 781735"/>
                <a:gd name="connsiteY101" fmla="*/ 183856 h 470520"/>
                <a:gd name="connsiteX102" fmla="*/ 433807 w 781735"/>
                <a:gd name="connsiteY102" fmla="*/ 168235 h 470520"/>
                <a:gd name="connsiteX103" fmla="*/ 440741 w 781735"/>
                <a:gd name="connsiteY103" fmla="*/ 161758 h 470520"/>
                <a:gd name="connsiteX104" fmla="*/ 441884 w 781735"/>
                <a:gd name="connsiteY104" fmla="*/ 160768 h 470520"/>
                <a:gd name="connsiteX105" fmla="*/ 446227 w 781735"/>
                <a:gd name="connsiteY105" fmla="*/ 153986 h 470520"/>
                <a:gd name="connsiteX106" fmla="*/ 437083 w 781735"/>
                <a:gd name="connsiteY106" fmla="*/ 149261 h 470520"/>
                <a:gd name="connsiteX107" fmla="*/ 408813 w 781735"/>
                <a:gd name="connsiteY107" fmla="*/ 159777 h 470520"/>
                <a:gd name="connsiteX108" fmla="*/ 401726 w 781735"/>
                <a:gd name="connsiteY108" fmla="*/ 164120 h 470520"/>
                <a:gd name="connsiteX109" fmla="*/ 382676 w 781735"/>
                <a:gd name="connsiteY109" fmla="*/ 185228 h 470520"/>
                <a:gd name="connsiteX110" fmla="*/ 370713 w 781735"/>
                <a:gd name="connsiteY110" fmla="*/ 202220 h 470520"/>
                <a:gd name="connsiteX111" fmla="*/ 368960 w 781735"/>
                <a:gd name="connsiteY111" fmla="*/ 203592 h 470520"/>
                <a:gd name="connsiteX112" fmla="*/ 367665 w 781735"/>
                <a:gd name="connsiteY112" fmla="*/ 200773 h 470520"/>
                <a:gd name="connsiteX113" fmla="*/ 363398 w 781735"/>
                <a:gd name="connsiteY113" fmla="*/ 189876 h 470520"/>
                <a:gd name="connsiteX114" fmla="*/ 353111 w 781735"/>
                <a:gd name="connsiteY114" fmla="*/ 188657 h 470520"/>
                <a:gd name="connsiteX115" fmla="*/ 345034 w 781735"/>
                <a:gd name="connsiteY115" fmla="*/ 196581 h 470520"/>
                <a:gd name="connsiteX116" fmla="*/ 340462 w 781735"/>
                <a:gd name="connsiteY116" fmla="*/ 197953 h 470520"/>
                <a:gd name="connsiteX117" fmla="*/ 304876 w 781735"/>
                <a:gd name="connsiteY117" fmla="*/ 203058 h 470520"/>
                <a:gd name="connsiteX118" fmla="*/ 276301 w 781735"/>
                <a:gd name="connsiteY118" fmla="*/ 214184 h 470520"/>
                <a:gd name="connsiteX119" fmla="*/ 238125 w 781735"/>
                <a:gd name="connsiteY119" fmla="*/ 229805 h 470520"/>
                <a:gd name="connsiteX120" fmla="*/ 196977 w 781735"/>
                <a:gd name="connsiteY120" fmla="*/ 259066 h 470520"/>
                <a:gd name="connsiteX121" fmla="*/ 177241 w 781735"/>
                <a:gd name="connsiteY121" fmla="*/ 283297 h 470520"/>
                <a:gd name="connsiteX122" fmla="*/ 170002 w 781735"/>
                <a:gd name="connsiteY122" fmla="*/ 290155 h 470520"/>
                <a:gd name="connsiteX123" fmla="*/ 156058 w 781735"/>
                <a:gd name="connsiteY123" fmla="*/ 309891 h 470520"/>
                <a:gd name="connsiteX124" fmla="*/ 139446 w 781735"/>
                <a:gd name="connsiteY124" fmla="*/ 344333 h 470520"/>
                <a:gd name="connsiteX125" fmla="*/ 133274 w 781735"/>
                <a:gd name="connsiteY125" fmla="*/ 365136 h 470520"/>
                <a:gd name="connsiteX126" fmla="*/ 130073 w 781735"/>
                <a:gd name="connsiteY126" fmla="*/ 377709 h 470520"/>
                <a:gd name="connsiteX127" fmla="*/ 109042 w 781735"/>
                <a:gd name="connsiteY127" fmla="*/ 421600 h 470520"/>
                <a:gd name="connsiteX128" fmla="*/ 102489 w 781735"/>
                <a:gd name="connsiteY128" fmla="*/ 440193 h 470520"/>
                <a:gd name="connsiteX129" fmla="*/ 99136 w 781735"/>
                <a:gd name="connsiteY129" fmla="*/ 448956 h 470520"/>
                <a:gd name="connsiteX130" fmla="*/ 95021 w 781735"/>
                <a:gd name="connsiteY130" fmla="*/ 449946 h 470520"/>
                <a:gd name="connsiteX131" fmla="*/ 73762 w 781735"/>
                <a:gd name="connsiteY131" fmla="*/ 442784 h 470520"/>
                <a:gd name="connsiteX132" fmla="*/ 70637 w 781735"/>
                <a:gd name="connsiteY132" fmla="*/ 438212 h 470520"/>
                <a:gd name="connsiteX133" fmla="*/ 66675 w 781735"/>
                <a:gd name="connsiteY133" fmla="*/ 397673 h 470520"/>
                <a:gd name="connsiteX134" fmla="*/ 64084 w 781735"/>
                <a:gd name="connsiteY134" fmla="*/ 384338 h 470520"/>
                <a:gd name="connsiteX135" fmla="*/ 69952 w 781735"/>
                <a:gd name="connsiteY135" fmla="*/ 344867 h 470520"/>
                <a:gd name="connsiteX136" fmla="*/ 76733 w 781735"/>
                <a:gd name="connsiteY136" fmla="*/ 318654 h 470520"/>
                <a:gd name="connsiteX137" fmla="*/ 95555 w 781735"/>
                <a:gd name="connsiteY137" fmla="*/ 284974 h 470520"/>
                <a:gd name="connsiteX138" fmla="*/ 112166 w 781735"/>
                <a:gd name="connsiteY138" fmla="*/ 264933 h 470520"/>
                <a:gd name="connsiteX139" fmla="*/ 146152 w 781735"/>
                <a:gd name="connsiteY139" fmla="*/ 236129 h 470520"/>
                <a:gd name="connsiteX140" fmla="*/ 152933 w 781735"/>
                <a:gd name="connsiteY140" fmla="*/ 230110 h 470520"/>
                <a:gd name="connsiteX141" fmla="*/ 164211 w 781735"/>
                <a:gd name="connsiteY141" fmla="*/ 220051 h 470520"/>
                <a:gd name="connsiteX142" fmla="*/ 180289 w 781735"/>
                <a:gd name="connsiteY142" fmla="*/ 207554 h 470520"/>
                <a:gd name="connsiteX143" fmla="*/ 202768 w 781735"/>
                <a:gd name="connsiteY143" fmla="*/ 191476 h 470520"/>
                <a:gd name="connsiteX144" fmla="*/ 233629 w 781735"/>
                <a:gd name="connsiteY144" fmla="*/ 175093 h 470520"/>
                <a:gd name="connsiteX145" fmla="*/ 236906 w 781735"/>
                <a:gd name="connsiteY145" fmla="*/ 173036 h 470520"/>
                <a:gd name="connsiteX146" fmla="*/ 239344 w 781735"/>
                <a:gd name="connsiteY146" fmla="*/ 168540 h 470520"/>
                <a:gd name="connsiteX147" fmla="*/ 231496 w 781735"/>
                <a:gd name="connsiteY147" fmla="*/ 166483 h 470520"/>
                <a:gd name="connsiteX148" fmla="*/ 222733 w 781735"/>
                <a:gd name="connsiteY148" fmla="*/ 170597 h 470520"/>
                <a:gd name="connsiteX149" fmla="*/ 167030 w 781735"/>
                <a:gd name="connsiteY149" fmla="*/ 206030 h 470520"/>
                <a:gd name="connsiteX150" fmla="*/ 139294 w 781735"/>
                <a:gd name="connsiteY150" fmla="*/ 223328 h 470520"/>
                <a:gd name="connsiteX151" fmla="*/ 126568 w 781735"/>
                <a:gd name="connsiteY151" fmla="*/ 234148 h 470520"/>
                <a:gd name="connsiteX152" fmla="*/ 114300 w 781735"/>
                <a:gd name="connsiteY152" fmla="*/ 245578 h 470520"/>
                <a:gd name="connsiteX153" fmla="*/ 110642 w 781735"/>
                <a:gd name="connsiteY153" fmla="*/ 249007 h 470520"/>
                <a:gd name="connsiteX154" fmla="*/ 110033 w 781735"/>
                <a:gd name="connsiteY154" fmla="*/ 244130 h 470520"/>
                <a:gd name="connsiteX155" fmla="*/ 123749 w 781735"/>
                <a:gd name="connsiteY155" fmla="*/ 216241 h 470520"/>
                <a:gd name="connsiteX156" fmla="*/ 138989 w 781735"/>
                <a:gd name="connsiteY156" fmla="*/ 193229 h 470520"/>
                <a:gd name="connsiteX157" fmla="*/ 161392 w 781735"/>
                <a:gd name="connsiteY157" fmla="*/ 172655 h 470520"/>
                <a:gd name="connsiteX158" fmla="*/ 207950 w 781735"/>
                <a:gd name="connsiteY158" fmla="*/ 142861 h 470520"/>
                <a:gd name="connsiteX159" fmla="*/ 210617 w 781735"/>
                <a:gd name="connsiteY159" fmla="*/ 141413 h 470520"/>
                <a:gd name="connsiteX160" fmla="*/ 230581 w 781735"/>
                <a:gd name="connsiteY160" fmla="*/ 132878 h 470520"/>
                <a:gd name="connsiteX161" fmla="*/ 267081 w 781735"/>
                <a:gd name="connsiteY161" fmla="*/ 115886 h 470520"/>
                <a:gd name="connsiteX162" fmla="*/ 295656 w 781735"/>
                <a:gd name="connsiteY162" fmla="*/ 108342 h 470520"/>
                <a:gd name="connsiteX163" fmla="*/ 334366 w 781735"/>
                <a:gd name="connsiteY163" fmla="*/ 105294 h 470520"/>
                <a:gd name="connsiteX164" fmla="*/ 358978 w 781735"/>
                <a:gd name="connsiteY164" fmla="*/ 99655 h 470520"/>
                <a:gd name="connsiteX165" fmla="*/ 375514 w 781735"/>
                <a:gd name="connsiteY165" fmla="*/ 95007 h 470520"/>
                <a:gd name="connsiteX166" fmla="*/ 388772 w 781735"/>
                <a:gd name="connsiteY166" fmla="*/ 83882 h 470520"/>
                <a:gd name="connsiteX167" fmla="*/ 387401 w 781735"/>
                <a:gd name="connsiteY167" fmla="*/ 78929 h 470520"/>
                <a:gd name="connsiteX168" fmla="*/ 374828 w 781735"/>
                <a:gd name="connsiteY168" fmla="*/ 71613 h 470520"/>
                <a:gd name="connsiteX169" fmla="*/ 353949 w 781735"/>
                <a:gd name="connsiteY169" fmla="*/ 61250 h 470520"/>
                <a:gd name="connsiteX170" fmla="*/ 325907 w 781735"/>
                <a:gd name="connsiteY170" fmla="*/ 57288 h 470520"/>
                <a:gd name="connsiteX171" fmla="*/ 271501 w 781735"/>
                <a:gd name="connsiteY171" fmla="*/ 78243 h 470520"/>
                <a:gd name="connsiteX172" fmla="*/ 237592 w 781735"/>
                <a:gd name="connsiteY172" fmla="*/ 96150 h 470520"/>
                <a:gd name="connsiteX173" fmla="*/ 235077 w 781735"/>
                <a:gd name="connsiteY173" fmla="*/ 102551 h 470520"/>
                <a:gd name="connsiteX174" fmla="*/ 243688 w 781735"/>
                <a:gd name="connsiteY174" fmla="*/ 103770 h 470520"/>
                <a:gd name="connsiteX175" fmla="*/ 260528 w 781735"/>
                <a:gd name="connsiteY175" fmla="*/ 95083 h 470520"/>
                <a:gd name="connsiteX176" fmla="*/ 300076 w 781735"/>
                <a:gd name="connsiteY176" fmla="*/ 83653 h 470520"/>
                <a:gd name="connsiteX177" fmla="*/ 341224 w 781735"/>
                <a:gd name="connsiteY177" fmla="*/ 77786 h 470520"/>
                <a:gd name="connsiteX178" fmla="*/ 355397 w 781735"/>
                <a:gd name="connsiteY178" fmla="*/ 76795 h 470520"/>
                <a:gd name="connsiteX179" fmla="*/ 355930 w 781735"/>
                <a:gd name="connsiteY179" fmla="*/ 76795 h 470520"/>
                <a:gd name="connsiteX180" fmla="*/ 364693 w 781735"/>
                <a:gd name="connsiteY180" fmla="*/ 80224 h 470520"/>
                <a:gd name="connsiteX181" fmla="*/ 373685 w 781735"/>
                <a:gd name="connsiteY181" fmla="*/ 80605 h 470520"/>
                <a:gd name="connsiteX182" fmla="*/ 375971 w 781735"/>
                <a:gd name="connsiteY182" fmla="*/ 83501 h 470520"/>
                <a:gd name="connsiteX183" fmla="*/ 373532 w 781735"/>
                <a:gd name="connsiteY183" fmla="*/ 86244 h 470520"/>
                <a:gd name="connsiteX184" fmla="*/ 337109 w 781735"/>
                <a:gd name="connsiteY184" fmla="*/ 97521 h 470520"/>
                <a:gd name="connsiteX185" fmla="*/ 305486 w 781735"/>
                <a:gd name="connsiteY185" fmla="*/ 99808 h 470520"/>
                <a:gd name="connsiteX186" fmla="*/ 277292 w 781735"/>
                <a:gd name="connsiteY186" fmla="*/ 104608 h 470520"/>
                <a:gd name="connsiteX187" fmla="*/ 231877 w 781735"/>
                <a:gd name="connsiteY187" fmla="*/ 124268 h 470520"/>
                <a:gd name="connsiteX188" fmla="*/ 207569 w 781735"/>
                <a:gd name="connsiteY188" fmla="*/ 136612 h 470520"/>
                <a:gd name="connsiteX189" fmla="*/ 176936 w 781735"/>
                <a:gd name="connsiteY189" fmla="*/ 153452 h 470520"/>
                <a:gd name="connsiteX190" fmla="*/ 143256 w 781735"/>
                <a:gd name="connsiteY190" fmla="*/ 176617 h 470520"/>
                <a:gd name="connsiteX191" fmla="*/ 119558 w 781735"/>
                <a:gd name="connsiteY191" fmla="*/ 205573 h 470520"/>
                <a:gd name="connsiteX192" fmla="*/ 109957 w 781735"/>
                <a:gd name="connsiteY192" fmla="*/ 221575 h 470520"/>
                <a:gd name="connsiteX193" fmla="*/ 98984 w 781735"/>
                <a:gd name="connsiteY193" fmla="*/ 254341 h 470520"/>
                <a:gd name="connsiteX194" fmla="*/ 92735 w 781735"/>
                <a:gd name="connsiteY194" fmla="*/ 266305 h 470520"/>
                <a:gd name="connsiteX195" fmla="*/ 73609 w 781735"/>
                <a:gd name="connsiteY195" fmla="*/ 296556 h 470520"/>
                <a:gd name="connsiteX196" fmla="*/ 64084 w 781735"/>
                <a:gd name="connsiteY196" fmla="*/ 316444 h 470520"/>
                <a:gd name="connsiteX197" fmla="*/ 63703 w 781735"/>
                <a:gd name="connsiteY197" fmla="*/ 328484 h 470520"/>
                <a:gd name="connsiteX198" fmla="*/ 56312 w 781735"/>
                <a:gd name="connsiteY198" fmla="*/ 358278 h 470520"/>
                <a:gd name="connsiteX199" fmla="*/ 53721 w 781735"/>
                <a:gd name="connsiteY199" fmla="*/ 381062 h 470520"/>
                <a:gd name="connsiteX200" fmla="*/ 61493 w 781735"/>
                <a:gd name="connsiteY200" fmla="*/ 420381 h 470520"/>
                <a:gd name="connsiteX201" fmla="*/ 59360 w 781735"/>
                <a:gd name="connsiteY201" fmla="*/ 438669 h 470520"/>
                <a:gd name="connsiteX202" fmla="*/ 54254 w 781735"/>
                <a:gd name="connsiteY202" fmla="*/ 440955 h 470520"/>
                <a:gd name="connsiteX203" fmla="*/ 31013 w 781735"/>
                <a:gd name="connsiteY203" fmla="*/ 448727 h 470520"/>
                <a:gd name="connsiteX204" fmla="*/ 27584 w 781735"/>
                <a:gd name="connsiteY204" fmla="*/ 447584 h 470520"/>
                <a:gd name="connsiteX205" fmla="*/ 10592 w 781735"/>
                <a:gd name="connsiteY205" fmla="*/ 413294 h 470520"/>
                <a:gd name="connsiteX206" fmla="*/ 2057 w 781735"/>
                <a:gd name="connsiteY206" fmla="*/ 387767 h 470520"/>
                <a:gd name="connsiteX207" fmla="*/ 0 w 781735"/>
                <a:gd name="connsiteY207" fmla="*/ 372299 h 470520"/>
                <a:gd name="connsiteX208" fmla="*/ 3124 w 781735"/>
                <a:gd name="connsiteY208" fmla="*/ 362545 h 470520"/>
                <a:gd name="connsiteX209" fmla="*/ 17526 w 781735"/>
                <a:gd name="connsiteY209" fmla="*/ 341133 h 470520"/>
                <a:gd name="connsiteX210" fmla="*/ 31242 w 781735"/>
                <a:gd name="connsiteY210" fmla="*/ 312177 h 470520"/>
                <a:gd name="connsiteX211" fmla="*/ 45644 w 781735"/>
                <a:gd name="connsiteY211" fmla="*/ 280706 h 470520"/>
                <a:gd name="connsiteX212" fmla="*/ 49073 w 781735"/>
                <a:gd name="connsiteY212" fmla="*/ 276744 h 470520"/>
                <a:gd name="connsiteX213" fmla="*/ 56007 w 781735"/>
                <a:gd name="connsiteY213" fmla="*/ 265009 h 470520"/>
                <a:gd name="connsiteX214" fmla="*/ 68047 w 781735"/>
                <a:gd name="connsiteY214" fmla="*/ 247483 h 470520"/>
                <a:gd name="connsiteX215" fmla="*/ 86182 w 781735"/>
                <a:gd name="connsiteY215" fmla="*/ 220737 h 470520"/>
                <a:gd name="connsiteX216" fmla="*/ 101346 w 781735"/>
                <a:gd name="connsiteY216" fmla="*/ 188657 h 470520"/>
                <a:gd name="connsiteX217" fmla="*/ 109880 w 781735"/>
                <a:gd name="connsiteY217" fmla="*/ 172198 h 470520"/>
                <a:gd name="connsiteX218" fmla="*/ 142646 w 781735"/>
                <a:gd name="connsiteY218" fmla="*/ 132269 h 470520"/>
                <a:gd name="connsiteX219" fmla="*/ 172060 w 781735"/>
                <a:gd name="connsiteY219" fmla="*/ 118553 h 470520"/>
                <a:gd name="connsiteX220" fmla="*/ 191338 w 781735"/>
                <a:gd name="connsiteY220" fmla="*/ 108494 h 470520"/>
                <a:gd name="connsiteX221" fmla="*/ 225476 w 781735"/>
                <a:gd name="connsiteY221" fmla="*/ 86320 h 470520"/>
                <a:gd name="connsiteX222" fmla="*/ 240563 w 781735"/>
                <a:gd name="connsiteY222" fmla="*/ 76109 h 470520"/>
                <a:gd name="connsiteX223" fmla="*/ 247193 w 781735"/>
                <a:gd name="connsiteY223" fmla="*/ 73061 h 470520"/>
                <a:gd name="connsiteX224" fmla="*/ 273558 w 781735"/>
                <a:gd name="connsiteY224" fmla="*/ 53097 h 470520"/>
                <a:gd name="connsiteX225" fmla="*/ 306095 w 781735"/>
                <a:gd name="connsiteY225" fmla="*/ 22769 h 470520"/>
                <a:gd name="connsiteX226" fmla="*/ 324536 w 781735"/>
                <a:gd name="connsiteY226" fmla="*/ 15530 h 470520"/>
                <a:gd name="connsiteX227" fmla="*/ 334366 w 781735"/>
                <a:gd name="connsiteY227" fmla="*/ 11416 h 470520"/>
                <a:gd name="connsiteX228" fmla="*/ 349834 w 781735"/>
                <a:gd name="connsiteY228" fmla="*/ 7986 h 470520"/>
                <a:gd name="connsiteX229" fmla="*/ 370408 w 781735"/>
                <a:gd name="connsiteY229" fmla="*/ 7072 h 470520"/>
                <a:gd name="connsiteX230" fmla="*/ 378943 w 781735"/>
                <a:gd name="connsiteY230" fmla="*/ 10196 h 470520"/>
                <a:gd name="connsiteX231" fmla="*/ 404241 w 781735"/>
                <a:gd name="connsiteY231" fmla="*/ 19264 h 470520"/>
                <a:gd name="connsiteX232" fmla="*/ 421462 w 781735"/>
                <a:gd name="connsiteY232" fmla="*/ 17359 h 470520"/>
                <a:gd name="connsiteX233" fmla="*/ 429768 w 781735"/>
                <a:gd name="connsiteY233" fmla="*/ 9130 h 470520"/>
                <a:gd name="connsiteX234" fmla="*/ 436474 w 781735"/>
                <a:gd name="connsiteY234" fmla="*/ 7453 h 470520"/>
                <a:gd name="connsiteX235" fmla="*/ 451104 w 781735"/>
                <a:gd name="connsiteY235" fmla="*/ 4786 h 470520"/>
                <a:gd name="connsiteX236" fmla="*/ 476783 w 781735"/>
                <a:gd name="connsiteY236" fmla="*/ 5701 h 470520"/>
                <a:gd name="connsiteX237" fmla="*/ 494690 w 781735"/>
                <a:gd name="connsiteY237" fmla="*/ 29018 h 470520"/>
                <a:gd name="connsiteX238" fmla="*/ 518770 w 781735"/>
                <a:gd name="connsiteY238" fmla="*/ 61174 h 470520"/>
                <a:gd name="connsiteX239" fmla="*/ 525170 w 781735"/>
                <a:gd name="connsiteY239" fmla="*/ 63079 h 470520"/>
                <a:gd name="connsiteX240" fmla="*/ 527914 w 781735"/>
                <a:gd name="connsiteY240" fmla="*/ 58202 h 470520"/>
                <a:gd name="connsiteX241" fmla="*/ 529133 w 781735"/>
                <a:gd name="connsiteY241" fmla="*/ 49058 h 470520"/>
                <a:gd name="connsiteX242" fmla="*/ 540639 w 781735"/>
                <a:gd name="connsiteY242" fmla="*/ 39457 h 470520"/>
                <a:gd name="connsiteX243" fmla="*/ 575462 w 781735"/>
                <a:gd name="connsiteY243" fmla="*/ 32675 h 470520"/>
                <a:gd name="connsiteX244" fmla="*/ 587502 w 781735"/>
                <a:gd name="connsiteY244" fmla="*/ 27646 h 470520"/>
                <a:gd name="connsiteX245" fmla="*/ 608914 w 781735"/>
                <a:gd name="connsiteY245" fmla="*/ 27418 h 470520"/>
                <a:gd name="connsiteX246" fmla="*/ 638251 w 781735"/>
                <a:gd name="connsiteY246" fmla="*/ 47458 h 470520"/>
                <a:gd name="connsiteX247" fmla="*/ 652043 w 781735"/>
                <a:gd name="connsiteY247" fmla="*/ 55383 h 470520"/>
                <a:gd name="connsiteX248" fmla="*/ 654025 w 781735"/>
                <a:gd name="connsiteY248" fmla="*/ 57440 h 470520"/>
                <a:gd name="connsiteX249" fmla="*/ 651815 w 781735"/>
                <a:gd name="connsiteY249" fmla="*/ 58507 h 470520"/>
                <a:gd name="connsiteX250" fmla="*/ 642061 w 781735"/>
                <a:gd name="connsiteY250" fmla="*/ 58355 h 470520"/>
                <a:gd name="connsiteX251" fmla="*/ 635051 w 781735"/>
                <a:gd name="connsiteY251" fmla="*/ 60946 h 470520"/>
                <a:gd name="connsiteX252" fmla="*/ 634670 w 781735"/>
                <a:gd name="connsiteY252" fmla="*/ 66203 h 470520"/>
                <a:gd name="connsiteX253" fmla="*/ 642214 w 781735"/>
                <a:gd name="connsiteY253" fmla="*/ 69404 h 470520"/>
                <a:gd name="connsiteX254" fmla="*/ 656158 w 781735"/>
                <a:gd name="connsiteY254" fmla="*/ 66280 h 470520"/>
                <a:gd name="connsiteX255" fmla="*/ 668045 w 781735"/>
                <a:gd name="connsiteY255" fmla="*/ 71537 h 470520"/>
                <a:gd name="connsiteX256" fmla="*/ 685419 w 781735"/>
                <a:gd name="connsiteY256" fmla="*/ 96683 h 470520"/>
                <a:gd name="connsiteX257" fmla="*/ 687248 w 781735"/>
                <a:gd name="connsiteY257" fmla="*/ 100265 h 470520"/>
                <a:gd name="connsiteX258" fmla="*/ 685876 w 781735"/>
                <a:gd name="connsiteY258" fmla="*/ 101713 h 470520"/>
                <a:gd name="connsiteX259" fmla="*/ 678790 w 781735"/>
                <a:gd name="connsiteY259" fmla="*/ 104151 h 470520"/>
                <a:gd name="connsiteX260" fmla="*/ 678713 w 781735"/>
                <a:gd name="connsiteY260" fmla="*/ 110476 h 470520"/>
                <a:gd name="connsiteX261" fmla="*/ 686333 w 781735"/>
                <a:gd name="connsiteY261" fmla="*/ 112838 h 470520"/>
                <a:gd name="connsiteX262" fmla="*/ 693039 w 781735"/>
                <a:gd name="connsiteY262" fmla="*/ 115048 h 470520"/>
                <a:gd name="connsiteX263" fmla="*/ 713613 w 781735"/>
                <a:gd name="connsiteY263" fmla="*/ 148042 h 470520"/>
                <a:gd name="connsiteX264" fmla="*/ 732130 w 781735"/>
                <a:gd name="connsiteY264" fmla="*/ 176998 h 470520"/>
                <a:gd name="connsiteX265" fmla="*/ 749656 w 781735"/>
                <a:gd name="connsiteY265" fmla="*/ 196353 h 470520"/>
                <a:gd name="connsiteX266" fmla="*/ 765658 w 781735"/>
                <a:gd name="connsiteY266" fmla="*/ 222871 h 470520"/>
                <a:gd name="connsiteX267" fmla="*/ 766267 w 781735"/>
                <a:gd name="connsiteY267" fmla="*/ 225080 h 470520"/>
                <a:gd name="connsiteX268" fmla="*/ 767410 w 781735"/>
                <a:gd name="connsiteY268" fmla="*/ 251903 h 470520"/>
                <a:gd name="connsiteX269" fmla="*/ 771525 w 781735"/>
                <a:gd name="connsiteY269" fmla="*/ 291908 h 470520"/>
                <a:gd name="connsiteX270" fmla="*/ 781736 w 781735"/>
                <a:gd name="connsiteY270" fmla="*/ 323988 h 470520"/>
                <a:gd name="connsiteX271" fmla="*/ 603275 w 781735"/>
                <a:gd name="connsiteY271" fmla="*/ 110323 h 470520"/>
                <a:gd name="connsiteX272" fmla="*/ 597560 w 781735"/>
                <a:gd name="connsiteY272" fmla="*/ 91730 h 470520"/>
                <a:gd name="connsiteX273" fmla="*/ 570281 w 781735"/>
                <a:gd name="connsiteY273" fmla="*/ 79157 h 470520"/>
                <a:gd name="connsiteX274" fmla="*/ 552374 w 781735"/>
                <a:gd name="connsiteY274" fmla="*/ 79996 h 470520"/>
                <a:gd name="connsiteX275" fmla="*/ 549935 w 781735"/>
                <a:gd name="connsiteY275" fmla="*/ 76719 h 470520"/>
                <a:gd name="connsiteX276" fmla="*/ 551155 w 781735"/>
                <a:gd name="connsiteY276" fmla="*/ 72528 h 470520"/>
                <a:gd name="connsiteX277" fmla="*/ 548411 w 781735"/>
                <a:gd name="connsiteY277" fmla="*/ 65898 h 470520"/>
                <a:gd name="connsiteX278" fmla="*/ 543382 w 781735"/>
                <a:gd name="connsiteY278" fmla="*/ 69175 h 470520"/>
                <a:gd name="connsiteX279" fmla="*/ 541249 w 781735"/>
                <a:gd name="connsiteY279" fmla="*/ 73595 h 470520"/>
                <a:gd name="connsiteX280" fmla="*/ 529285 w 781735"/>
                <a:gd name="connsiteY280" fmla="*/ 79996 h 470520"/>
                <a:gd name="connsiteX281" fmla="*/ 507035 w 781735"/>
                <a:gd name="connsiteY281" fmla="*/ 88682 h 470520"/>
                <a:gd name="connsiteX282" fmla="*/ 504977 w 781735"/>
                <a:gd name="connsiteY282" fmla="*/ 90511 h 470520"/>
                <a:gd name="connsiteX283" fmla="*/ 502844 w 781735"/>
                <a:gd name="connsiteY283" fmla="*/ 87768 h 470520"/>
                <a:gd name="connsiteX284" fmla="*/ 477164 w 781735"/>
                <a:gd name="connsiteY284" fmla="*/ 51878 h 470520"/>
                <a:gd name="connsiteX285" fmla="*/ 463677 w 781735"/>
                <a:gd name="connsiteY285" fmla="*/ 41819 h 470520"/>
                <a:gd name="connsiteX286" fmla="*/ 435712 w 781735"/>
                <a:gd name="connsiteY286" fmla="*/ 31456 h 470520"/>
                <a:gd name="connsiteX287" fmla="*/ 428244 w 781735"/>
                <a:gd name="connsiteY287" fmla="*/ 44410 h 470520"/>
                <a:gd name="connsiteX288" fmla="*/ 444551 w 781735"/>
                <a:gd name="connsiteY288" fmla="*/ 65594 h 470520"/>
                <a:gd name="connsiteX289" fmla="*/ 470230 w 781735"/>
                <a:gd name="connsiteY289" fmla="*/ 83882 h 470520"/>
                <a:gd name="connsiteX290" fmla="*/ 485089 w 781735"/>
                <a:gd name="connsiteY290" fmla="*/ 94397 h 470520"/>
                <a:gd name="connsiteX291" fmla="*/ 495833 w 781735"/>
                <a:gd name="connsiteY291" fmla="*/ 104761 h 470520"/>
                <a:gd name="connsiteX292" fmla="*/ 490957 w 781735"/>
                <a:gd name="connsiteY292" fmla="*/ 113600 h 470520"/>
                <a:gd name="connsiteX293" fmla="*/ 490804 w 781735"/>
                <a:gd name="connsiteY293" fmla="*/ 114057 h 470520"/>
                <a:gd name="connsiteX294" fmla="*/ 489737 w 781735"/>
                <a:gd name="connsiteY294" fmla="*/ 115962 h 470520"/>
                <a:gd name="connsiteX295" fmla="*/ 467411 w 781735"/>
                <a:gd name="connsiteY295" fmla="*/ 139736 h 470520"/>
                <a:gd name="connsiteX296" fmla="*/ 461772 w 781735"/>
                <a:gd name="connsiteY296" fmla="*/ 143775 h 470520"/>
                <a:gd name="connsiteX297" fmla="*/ 461162 w 781735"/>
                <a:gd name="connsiteY297" fmla="*/ 149261 h 470520"/>
                <a:gd name="connsiteX298" fmla="*/ 467487 w 781735"/>
                <a:gd name="connsiteY298" fmla="*/ 150861 h 470520"/>
                <a:gd name="connsiteX299" fmla="*/ 478231 w 781735"/>
                <a:gd name="connsiteY299" fmla="*/ 144080 h 470520"/>
                <a:gd name="connsiteX300" fmla="*/ 501396 w 781735"/>
                <a:gd name="connsiteY300" fmla="*/ 127316 h 470520"/>
                <a:gd name="connsiteX301" fmla="*/ 503149 w 781735"/>
                <a:gd name="connsiteY301" fmla="*/ 125716 h 470520"/>
                <a:gd name="connsiteX302" fmla="*/ 508940 w 781735"/>
                <a:gd name="connsiteY302" fmla="*/ 108723 h 470520"/>
                <a:gd name="connsiteX303" fmla="*/ 518389 w 781735"/>
                <a:gd name="connsiteY303" fmla="*/ 89825 h 470520"/>
                <a:gd name="connsiteX304" fmla="*/ 526542 w 781735"/>
                <a:gd name="connsiteY304" fmla="*/ 89597 h 470520"/>
                <a:gd name="connsiteX305" fmla="*/ 522427 w 781735"/>
                <a:gd name="connsiteY305" fmla="*/ 94245 h 470520"/>
                <a:gd name="connsiteX306" fmla="*/ 517931 w 781735"/>
                <a:gd name="connsiteY306" fmla="*/ 101865 h 470520"/>
                <a:gd name="connsiteX307" fmla="*/ 526618 w 781735"/>
                <a:gd name="connsiteY307" fmla="*/ 107046 h 470520"/>
                <a:gd name="connsiteX308" fmla="*/ 540487 w 781735"/>
                <a:gd name="connsiteY308" fmla="*/ 114666 h 470520"/>
                <a:gd name="connsiteX309" fmla="*/ 548488 w 781735"/>
                <a:gd name="connsiteY309" fmla="*/ 137526 h 470520"/>
                <a:gd name="connsiteX310" fmla="*/ 555193 w 781735"/>
                <a:gd name="connsiteY310" fmla="*/ 165187 h 470520"/>
                <a:gd name="connsiteX311" fmla="*/ 561594 w 781735"/>
                <a:gd name="connsiteY311" fmla="*/ 169911 h 470520"/>
                <a:gd name="connsiteX312" fmla="*/ 565175 w 781735"/>
                <a:gd name="connsiteY312" fmla="*/ 167930 h 470520"/>
                <a:gd name="connsiteX313" fmla="*/ 566395 w 781735"/>
                <a:gd name="connsiteY313" fmla="*/ 159929 h 470520"/>
                <a:gd name="connsiteX314" fmla="*/ 560375 w 781735"/>
                <a:gd name="connsiteY314" fmla="*/ 141641 h 470520"/>
                <a:gd name="connsiteX315" fmla="*/ 552755 w 781735"/>
                <a:gd name="connsiteY315" fmla="*/ 112381 h 470520"/>
                <a:gd name="connsiteX316" fmla="*/ 557327 w 781735"/>
                <a:gd name="connsiteY316" fmla="*/ 106970 h 470520"/>
                <a:gd name="connsiteX317" fmla="*/ 591693 w 781735"/>
                <a:gd name="connsiteY317" fmla="*/ 113523 h 470520"/>
                <a:gd name="connsiteX318" fmla="*/ 602971 w 781735"/>
                <a:gd name="connsiteY318" fmla="*/ 110399 h 47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Lst>
              <a:rect l="l" t="t" r="r" b="b"/>
              <a:pathLst>
                <a:path w="781735" h="470520">
                  <a:moveTo>
                    <a:pt x="781202" y="324521"/>
                  </a:moveTo>
                  <a:lnTo>
                    <a:pt x="781355" y="324902"/>
                  </a:lnTo>
                  <a:lnTo>
                    <a:pt x="771068" y="328865"/>
                  </a:lnTo>
                  <a:cubicBezTo>
                    <a:pt x="770077" y="326579"/>
                    <a:pt x="769087" y="324369"/>
                    <a:pt x="767639" y="322235"/>
                  </a:cubicBezTo>
                  <a:cubicBezTo>
                    <a:pt x="759485" y="310120"/>
                    <a:pt x="751408" y="298004"/>
                    <a:pt x="743026" y="286040"/>
                  </a:cubicBezTo>
                  <a:cubicBezTo>
                    <a:pt x="739369" y="280783"/>
                    <a:pt x="735711" y="275601"/>
                    <a:pt x="731977" y="270419"/>
                  </a:cubicBezTo>
                  <a:cubicBezTo>
                    <a:pt x="726110" y="262266"/>
                    <a:pt x="717728" y="256246"/>
                    <a:pt x="707669" y="251903"/>
                  </a:cubicBezTo>
                  <a:cubicBezTo>
                    <a:pt x="704850" y="250683"/>
                    <a:pt x="703326" y="246797"/>
                    <a:pt x="701650" y="243902"/>
                  </a:cubicBezTo>
                  <a:cubicBezTo>
                    <a:pt x="699592" y="240473"/>
                    <a:pt x="697535" y="236968"/>
                    <a:pt x="695477" y="233538"/>
                  </a:cubicBezTo>
                  <a:cubicBezTo>
                    <a:pt x="693191" y="229652"/>
                    <a:pt x="690982" y="225766"/>
                    <a:pt x="688772" y="221880"/>
                  </a:cubicBezTo>
                  <a:cubicBezTo>
                    <a:pt x="684124" y="213879"/>
                    <a:pt x="679933" y="205649"/>
                    <a:pt x="674599" y="197953"/>
                  </a:cubicBezTo>
                  <a:cubicBezTo>
                    <a:pt x="670865" y="192543"/>
                    <a:pt x="666140" y="187514"/>
                    <a:pt x="661111" y="183018"/>
                  </a:cubicBezTo>
                  <a:cubicBezTo>
                    <a:pt x="656082" y="178522"/>
                    <a:pt x="650596" y="173798"/>
                    <a:pt x="644271" y="170978"/>
                  </a:cubicBezTo>
                  <a:cubicBezTo>
                    <a:pt x="634746" y="166711"/>
                    <a:pt x="625221" y="162063"/>
                    <a:pt x="614096" y="161072"/>
                  </a:cubicBezTo>
                  <a:cubicBezTo>
                    <a:pt x="605257" y="160234"/>
                    <a:pt x="600456" y="165949"/>
                    <a:pt x="598018" y="171512"/>
                  </a:cubicBezTo>
                  <a:cubicBezTo>
                    <a:pt x="596494" y="174865"/>
                    <a:pt x="594436" y="178675"/>
                    <a:pt x="598322" y="182180"/>
                  </a:cubicBezTo>
                  <a:cubicBezTo>
                    <a:pt x="599008" y="182789"/>
                    <a:pt x="599084" y="184237"/>
                    <a:pt x="598932" y="185228"/>
                  </a:cubicBezTo>
                  <a:cubicBezTo>
                    <a:pt x="598322" y="188504"/>
                    <a:pt x="600456" y="190333"/>
                    <a:pt x="603047" y="191705"/>
                  </a:cubicBezTo>
                  <a:cubicBezTo>
                    <a:pt x="617525" y="199020"/>
                    <a:pt x="624764" y="211288"/>
                    <a:pt x="631088" y="224242"/>
                  </a:cubicBezTo>
                  <a:cubicBezTo>
                    <a:pt x="634670" y="231557"/>
                    <a:pt x="639166" y="238415"/>
                    <a:pt x="642671" y="245731"/>
                  </a:cubicBezTo>
                  <a:cubicBezTo>
                    <a:pt x="646557" y="253808"/>
                    <a:pt x="649757" y="262190"/>
                    <a:pt x="653567" y="270419"/>
                  </a:cubicBezTo>
                  <a:cubicBezTo>
                    <a:pt x="654406" y="272172"/>
                    <a:pt x="655853" y="274077"/>
                    <a:pt x="657606" y="275068"/>
                  </a:cubicBezTo>
                  <a:cubicBezTo>
                    <a:pt x="660044" y="276363"/>
                    <a:pt x="662635" y="277125"/>
                    <a:pt x="664312" y="273163"/>
                  </a:cubicBezTo>
                  <a:cubicBezTo>
                    <a:pt x="667664" y="265314"/>
                    <a:pt x="664083" y="258303"/>
                    <a:pt x="661645" y="251217"/>
                  </a:cubicBezTo>
                  <a:cubicBezTo>
                    <a:pt x="656996" y="237730"/>
                    <a:pt x="649376" y="225614"/>
                    <a:pt x="639242" y="214488"/>
                  </a:cubicBezTo>
                  <a:cubicBezTo>
                    <a:pt x="632079" y="206640"/>
                    <a:pt x="626745" y="197496"/>
                    <a:pt x="620268" y="189114"/>
                  </a:cubicBezTo>
                  <a:cubicBezTo>
                    <a:pt x="617372" y="185304"/>
                    <a:pt x="613410" y="182103"/>
                    <a:pt x="610514" y="178370"/>
                  </a:cubicBezTo>
                  <a:cubicBezTo>
                    <a:pt x="609371" y="176922"/>
                    <a:pt x="608457" y="173569"/>
                    <a:pt x="609371" y="172807"/>
                  </a:cubicBezTo>
                  <a:cubicBezTo>
                    <a:pt x="611200" y="171207"/>
                    <a:pt x="614705" y="169378"/>
                    <a:pt x="616839" y="169911"/>
                  </a:cubicBezTo>
                  <a:cubicBezTo>
                    <a:pt x="628117" y="172960"/>
                    <a:pt x="639699" y="175855"/>
                    <a:pt x="648386" y="183704"/>
                  </a:cubicBezTo>
                  <a:cubicBezTo>
                    <a:pt x="654329" y="189038"/>
                    <a:pt x="660806" y="194143"/>
                    <a:pt x="665531" y="200315"/>
                  </a:cubicBezTo>
                  <a:cubicBezTo>
                    <a:pt x="670255" y="206411"/>
                    <a:pt x="672846" y="213803"/>
                    <a:pt x="676808" y="220432"/>
                  </a:cubicBezTo>
                  <a:cubicBezTo>
                    <a:pt x="680161" y="226147"/>
                    <a:pt x="684352" y="231557"/>
                    <a:pt x="687781" y="237196"/>
                  </a:cubicBezTo>
                  <a:cubicBezTo>
                    <a:pt x="688924" y="239101"/>
                    <a:pt x="689991" y="241006"/>
                    <a:pt x="690905" y="242987"/>
                  </a:cubicBezTo>
                  <a:cubicBezTo>
                    <a:pt x="696544" y="254875"/>
                    <a:pt x="700659" y="267371"/>
                    <a:pt x="705764" y="279411"/>
                  </a:cubicBezTo>
                  <a:cubicBezTo>
                    <a:pt x="705841" y="279716"/>
                    <a:pt x="705993" y="280021"/>
                    <a:pt x="706145" y="280325"/>
                  </a:cubicBezTo>
                  <a:cubicBezTo>
                    <a:pt x="711937" y="293813"/>
                    <a:pt x="718642" y="306995"/>
                    <a:pt x="724129" y="320483"/>
                  </a:cubicBezTo>
                  <a:cubicBezTo>
                    <a:pt x="728396" y="330922"/>
                    <a:pt x="731749" y="341590"/>
                    <a:pt x="734797" y="352334"/>
                  </a:cubicBezTo>
                  <a:cubicBezTo>
                    <a:pt x="736625" y="358811"/>
                    <a:pt x="737921" y="365517"/>
                    <a:pt x="737921" y="372146"/>
                  </a:cubicBezTo>
                  <a:cubicBezTo>
                    <a:pt x="737921" y="379081"/>
                    <a:pt x="736321" y="386091"/>
                    <a:pt x="734873" y="392949"/>
                  </a:cubicBezTo>
                  <a:cubicBezTo>
                    <a:pt x="733501" y="399502"/>
                    <a:pt x="736244" y="404226"/>
                    <a:pt x="742036" y="403922"/>
                  </a:cubicBezTo>
                  <a:cubicBezTo>
                    <a:pt x="748208" y="403541"/>
                    <a:pt x="747370" y="398359"/>
                    <a:pt x="747522" y="395616"/>
                  </a:cubicBezTo>
                  <a:cubicBezTo>
                    <a:pt x="747903" y="385176"/>
                    <a:pt x="747065" y="374737"/>
                    <a:pt x="746760" y="364298"/>
                  </a:cubicBezTo>
                  <a:cubicBezTo>
                    <a:pt x="746684" y="360488"/>
                    <a:pt x="747141" y="356601"/>
                    <a:pt x="746684" y="352868"/>
                  </a:cubicBezTo>
                  <a:cubicBezTo>
                    <a:pt x="745160" y="339990"/>
                    <a:pt x="742874" y="327036"/>
                    <a:pt x="741883" y="314158"/>
                  </a:cubicBezTo>
                  <a:cubicBezTo>
                    <a:pt x="741883" y="313244"/>
                    <a:pt x="741731" y="312253"/>
                    <a:pt x="741731" y="311339"/>
                  </a:cubicBezTo>
                  <a:cubicBezTo>
                    <a:pt x="741350" y="304405"/>
                    <a:pt x="736702" y="299299"/>
                    <a:pt x="735482" y="292975"/>
                  </a:cubicBezTo>
                  <a:cubicBezTo>
                    <a:pt x="735406" y="292517"/>
                    <a:pt x="734949" y="292136"/>
                    <a:pt x="735025" y="291755"/>
                  </a:cubicBezTo>
                  <a:cubicBezTo>
                    <a:pt x="735178" y="290612"/>
                    <a:pt x="735482" y="289469"/>
                    <a:pt x="735711" y="288250"/>
                  </a:cubicBezTo>
                  <a:cubicBezTo>
                    <a:pt x="736168" y="288631"/>
                    <a:pt x="736625" y="289012"/>
                    <a:pt x="737006" y="289393"/>
                  </a:cubicBezTo>
                  <a:cubicBezTo>
                    <a:pt x="737464" y="289774"/>
                    <a:pt x="737845" y="290231"/>
                    <a:pt x="738149" y="290689"/>
                  </a:cubicBezTo>
                  <a:cubicBezTo>
                    <a:pt x="739902" y="293356"/>
                    <a:pt x="741426" y="296175"/>
                    <a:pt x="743102" y="298842"/>
                  </a:cubicBezTo>
                  <a:cubicBezTo>
                    <a:pt x="748741" y="308062"/>
                    <a:pt x="754990" y="317054"/>
                    <a:pt x="759943" y="326579"/>
                  </a:cubicBezTo>
                  <a:cubicBezTo>
                    <a:pt x="766572" y="339228"/>
                    <a:pt x="768934" y="352639"/>
                    <a:pt x="765962" y="366584"/>
                  </a:cubicBezTo>
                  <a:cubicBezTo>
                    <a:pt x="765810" y="367346"/>
                    <a:pt x="765962" y="368184"/>
                    <a:pt x="765962" y="368946"/>
                  </a:cubicBezTo>
                  <a:cubicBezTo>
                    <a:pt x="765734" y="383653"/>
                    <a:pt x="763981" y="398283"/>
                    <a:pt x="759485" y="412456"/>
                  </a:cubicBezTo>
                  <a:cubicBezTo>
                    <a:pt x="755066" y="426325"/>
                    <a:pt x="747217" y="438516"/>
                    <a:pt x="735101" y="448346"/>
                  </a:cubicBezTo>
                  <a:cubicBezTo>
                    <a:pt x="730987" y="451699"/>
                    <a:pt x="727710" y="449261"/>
                    <a:pt x="725272" y="447127"/>
                  </a:cubicBezTo>
                  <a:cubicBezTo>
                    <a:pt x="715975" y="438974"/>
                    <a:pt x="704545" y="435316"/>
                    <a:pt x="692201" y="432954"/>
                  </a:cubicBezTo>
                  <a:cubicBezTo>
                    <a:pt x="679171" y="430516"/>
                    <a:pt x="658216" y="441412"/>
                    <a:pt x="656311" y="453147"/>
                  </a:cubicBezTo>
                  <a:cubicBezTo>
                    <a:pt x="655549" y="457871"/>
                    <a:pt x="655625" y="462672"/>
                    <a:pt x="653110" y="466939"/>
                  </a:cubicBezTo>
                  <a:cubicBezTo>
                    <a:pt x="652958" y="467244"/>
                    <a:pt x="652805" y="467473"/>
                    <a:pt x="652577" y="467777"/>
                  </a:cubicBezTo>
                  <a:cubicBezTo>
                    <a:pt x="651891" y="468844"/>
                    <a:pt x="650672" y="469606"/>
                    <a:pt x="649681" y="470521"/>
                  </a:cubicBezTo>
                  <a:cubicBezTo>
                    <a:pt x="649300" y="469149"/>
                    <a:pt x="648386" y="467549"/>
                    <a:pt x="648691" y="466330"/>
                  </a:cubicBezTo>
                  <a:cubicBezTo>
                    <a:pt x="650596" y="458938"/>
                    <a:pt x="652882" y="451623"/>
                    <a:pt x="654787" y="444231"/>
                  </a:cubicBezTo>
                  <a:cubicBezTo>
                    <a:pt x="656387" y="437983"/>
                    <a:pt x="658216" y="431659"/>
                    <a:pt x="658901" y="425258"/>
                  </a:cubicBezTo>
                  <a:cubicBezTo>
                    <a:pt x="659435" y="420229"/>
                    <a:pt x="658216" y="415047"/>
                    <a:pt x="658063" y="409865"/>
                  </a:cubicBezTo>
                  <a:cubicBezTo>
                    <a:pt x="657606" y="395311"/>
                    <a:pt x="655853" y="380986"/>
                    <a:pt x="651586" y="366889"/>
                  </a:cubicBezTo>
                  <a:cubicBezTo>
                    <a:pt x="646786" y="351115"/>
                    <a:pt x="641985" y="335266"/>
                    <a:pt x="640842" y="318730"/>
                  </a:cubicBezTo>
                  <a:cubicBezTo>
                    <a:pt x="640537" y="313853"/>
                    <a:pt x="639547" y="308748"/>
                    <a:pt x="637489" y="304252"/>
                  </a:cubicBezTo>
                  <a:cubicBezTo>
                    <a:pt x="636270" y="301585"/>
                    <a:pt x="632689" y="299147"/>
                    <a:pt x="629564" y="298004"/>
                  </a:cubicBezTo>
                  <a:cubicBezTo>
                    <a:pt x="626212" y="296708"/>
                    <a:pt x="624078" y="299451"/>
                    <a:pt x="622630" y="302119"/>
                  </a:cubicBezTo>
                  <a:cubicBezTo>
                    <a:pt x="622249" y="302804"/>
                    <a:pt x="620954" y="303033"/>
                    <a:pt x="620116" y="303490"/>
                  </a:cubicBezTo>
                  <a:cubicBezTo>
                    <a:pt x="619963" y="302957"/>
                    <a:pt x="619582" y="302347"/>
                    <a:pt x="619582" y="301814"/>
                  </a:cubicBezTo>
                  <a:cubicBezTo>
                    <a:pt x="619582" y="294499"/>
                    <a:pt x="615925" y="288326"/>
                    <a:pt x="612191" y="282078"/>
                  </a:cubicBezTo>
                  <a:cubicBezTo>
                    <a:pt x="607847" y="274763"/>
                    <a:pt x="603809" y="267295"/>
                    <a:pt x="599161" y="260132"/>
                  </a:cubicBezTo>
                  <a:cubicBezTo>
                    <a:pt x="596722" y="256475"/>
                    <a:pt x="593065" y="253503"/>
                    <a:pt x="590321" y="249998"/>
                  </a:cubicBezTo>
                  <a:cubicBezTo>
                    <a:pt x="581482" y="238796"/>
                    <a:pt x="572795" y="227443"/>
                    <a:pt x="563956" y="216317"/>
                  </a:cubicBezTo>
                  <a:cubicBezTo>
                    <a:pt x="561746" y="213574"/>
                    <a:pt x="559384" y="210831"/>
                    <a:pt x="556565" y="208621"/>
                  </a:cubicBezTo>
                  <a:cubicBezTo>
                    <a:pt x="554584" y="207021"/>
                    <a:pt x="551764" y="205421"/>
                    <a:pt x="549173" y="205192"/>
                  </a:cubicBezTo>
                  <a:cubicBezTo>
                    <a:pt x="541630" y="204506"/>
                    <a:pt x="538658" y="207326"/>
                    <a:pt x="538277" y="214108"/>
                  </a:cubicBezTo>
                  <a:cubicBezTo>
                    <a:pt x="538277" y="215555"/>
                    <a:pt x="536981" y="217003"/>
                    <a:pt x="536372" y="218375"/>
                  </a:cubicBezTo>
                  <a:cubicBezTo>
                    <a:pt x="535610" y="216851"/>
                    <a:pt x="534162" y="215327"/>
                    <a:pt x="534238" y="213803"/>
                  </a:cubicBezTo>
                  <a:cubicBezTo>
                    <a:pt x="534695" y="205116"/>
                    <a:pt x="532105" y="196963"/>
                    <a:pt x="528676" y="189038"/>
                  </a:cubicBezTo>
                  <a:cubicBezTo>
                    <a:pt x="527152" y="185533"/>
                    <a:pt x="524027" y="183018"/>
                    <a:pt x="519227" y="182942"/>
                  </a:cubicBezTo>
                  <a:cubicBezTo>
                    <a:pt x="515417" y="182942"/>
                    <a:pt x="512597" y="184313"/>
                    <a:pt x="511378" y="187590"/>
                  </a:cubicBezTo>
                  <a:cubicBezTo>
                    <a:pt x="510845" y="188961"/>
                    <a:pt x="510997" y="190638"/>
                    <a:pt x="510540" y="192086"/>
                  </a:cubicBezTo>
                  <a:cubicBezTo>
                    <a:pt x="510235" y="193229"/>
                    <a:pt x="509549" y="194296"/>
                    <a:pt x="509016" y="195362"/>
                  </a:cubicBezTo>
                  <a:cubicBezTo>
                    <a:pt x="508483" y="194296"/>
                    <a:pt x="507568" y="193305"/>
                    <a:pt x="507416" y="192238"/>
                  </a:cubicBezTo>
                  <a:cubicBezTo>
                    <a:pt x="506273" y="185456"/>
                    <a:pt x="505435" y="178675"/>
                    <a:pt x="504063" y="171969"/>
                  </a:cubicBezTo>
                  <a:cubicBezTo>
                    <a:pt x="503453" y="168921"/>
                    <a:pt x="501853" y="166101"/>
                    <a:pt x="501015" y="163053"/>
                  </a:cubicBezTo>
                  <a:cubicBezTo>
                    <a:pt x="500558" y="161530"/>
                    <a:pt x="500939" y="159777"/>
                    <a:pt x="501015" y="158101"/>
                  </a:cubicBezTo>
                  <a:cubicBezTo>
                    <a:pt x="501091" y="155510"/>
                    <a:pt x="501396" y="152766"/>
                    <a:pt x="496900" y="153300"/>
                  </a:cubicBezTo>
                  <a:cubicBezTo>
                    <a:pt x="490576" y="153986"/>
                    <a:pt x="484251" y="154443"/>
                    <a:pt x="478003" y="155357"/>
                  </a:cubicBezTo>
                  <a:cubicBezTo>
                    <a:pt x="476098" y="155662"/>
                    <a:pt x="474421" y="157186"/>
                    <a:pt x="472669" y="158101"/>
                  </a:cubicBezTo>
                  <a:cubicBezTo>
                    <a:pt x="463220" y="164806"/>
                    <a:pt x="454609" y="171283"/>
                    <a:pt x="445465" y="177151"/>
                  </a:cubicBezTo>
                  <a:cubicBezTo>
                    <a:pt x="432664" y="185380"/>
                    <a:pt x="422072" y="195591"/>
                    <a:pt x="412394" y="206488"/>
                  </a:cubicBezTo>
                  <a:cubicBezTo>
                    <a:pt x="406984" y="212660"/>
                    <a:pt x="402260" y="219289"/>
                    <a:pt x="397078" y="225614"/>
                  </a:cubicBezTo>
                  <a:cubicBezTo>
                    <a:pt x="396621" y="226223"/>
                    <a:pt x="395173" y="226833"/>
                    <a:pt x="394640" y="226604"/>
                  </a:cubicBezTo>
                  <a:cubicBezTo>
                    <a:pt x="393878" y="226300"/>
                    <a:pt x="393344" y="225233"/>
                    <a:pt x="393192" y="224395"/>
                  </a:cubicBezTo>
                  <a:cubicBezTo>
                    <a:pt x="393116" y="223556"/>
                    <a:pt x="393497" y="222642"/>
                    <a:pt x="393954" y="221804"/>
                  </a:cubicBezTo>
                  <a:cubicBezTo>
                    <a:pt x="401498" y="208088"/>
                    <a:pt x="410032" y="195058"/>
                    <a:pt x="422148" y="183856"/>
                  </a:cubicBezTo>
                  <a:cubicBezTo>
                    <a:pt x="426949" y="179436"/>
                    <a:pt x="429768" y="173341"/>
                    <a:pt x="433807" y="168235"/>
                  </a:cubicBezTo>
                  <a:cubicBezTo>
                    <a:pt x="435712" y="165797"/>
                    <a:pt x="438379" y="163892"/>
                    <a:pt x="440741" y="161758"/>
                  </a:cubicBezTo>
                  <a:cubicBezTo>
                    <a:pt x="441122" y="161453"/>
                    <a:pt x="441579" y="161148"/>
                    <a:pt x="441884" y="160768"/>
                  </a:cubicBezTo>
                  <a:cubicBezTo>
                    <a:pt x="443484" y="158481"/>
                    <a:pt x="446761" y="155738"/>
                    <a:pt x="446227" y="153986"/>
                  </a:cubicBezTo>
                  <a:cubicBezTo>
                    <a:pt x="445160" y="150785"/>
                    <a:pt x="441427" y="149490"/>
                    <a:pt x="437083" y="149261"/>
                  </a:cubicBezTo>
                  <a:cubicBezTo>
                    <a:pt x="425653" y="148728"/>
                    <a:pt x="417500" y="154671"/>
                    <a:pt x="408813" y="159777"/>
                  </a:cubicBezTo>
                  <a:cubicBezTo>
                    <a:pt x="406451" y="161148"/>
                    <a:pt x="404089" y="162749"/>
                    <a:pt x="401726" y="164120"/>
                  </a:cubicBezTo>
                  <a:cubicBezTo>
                    <a:pt x="392963" y="169378"/>
                    <a:pt x="389001" y="178217"/>
                    <a:pt x="382676" y="185228"/>
                  </a:cubicBezTo>
                  <a:cubicBezTo>
                    <a:pt x="378028" y="190409"/>
                    <a:pt x="374675" y="196581"/>
                    <a:pt x="370713" y="202220"/>
                  </a:cubicBezTo>
                  <a:cubicBezTo>
                    <a:pt x="370332" y="202754"/>
                    <a:pt x="369570" y="203135"/>
                    <a:pt x="368960" y="203592"/>
                  </a:cubicBezTo>
                  <a:cubicBezTo>
                    <a:pt x="368503" y="202678"/>
                    <a:pt x="367589" y="201687"/>
                    <a:pt x="367665" y="200773"/>
                  </a:cubicBezTo>
                  <a:cubicBezTo>
                    <a:pt x="367970" y="196505"/>
                    <a:pt x="366370" y="193153"/>
                    <a:pt x="363398" y="189876"/>
                  </a:cubicBezTo>
                  <a:cubicBezTo>
                    <a:pt x="359969" y="186142"/>
                    <a:pt x="356921" y="185380"/>
                    <a:pt x="353111" y="188657"/>
                  </a:cubicBezTo>
                  <a:cubicBezTo>
                    <a:pt x="350215" y="191095"/>
                    <a:pt x="347929" y="194143"/>
                    <a:pt x="345034" y="196581"/>
                  </a:cubicBezTo>
                  <a:cubicBezTo>
                    <a:pt x="343967" y="197496"/>
                    <a:pt x="341528" y="198410"/>
                    <a:pt x="340462" y="197953"/>
                  </a:cubicBezTo>
                  <a:cubicBezTo>
                    <a:pt x="327127" y="192010"/>
                    <a:pt x="315239" y="196048"/>
                    <a:pt x="304876" y="203058"/>
                  </a:cubicBezTo>
                  <a:cubicBezTo>
                    <a:pt x="296113" y="209002"/>
                    <a:pt x="285979" y="211060"/>
                    <a:pt x="276301" y="214184"/>
                  </a:cubicBezTo>
                  <a:cubicBezTo>
                    <a:pt x="263042" y="218451"/>
                    <a:pt x="249479" y="222337"/>
                    <a:pt x="238125" y="229805"/>
                  </a:cubicBezTo>
                  <a:cubicBezTo>
                    <a:pt x="224104" y="239101"/>
                    <a:pt x="208864" y="247026"/>
                    <a:pt x="196977" y="259066"/>
                  </a:cubicBezTo>
                  <a:cubicBezTo>
                    <a:pt x="189509" y="266686"/>
                    <a:pt x="183566" y="275068"/>
                    <a:pt x="177241" y="283297"/>
                  </a:cubicBezTo>
                  <a:cubicBezTo>
                    <a:pt x="175260" y="285888"/>
                    <a:pt x="172745" y="288250"/>
                    <a:pt x="170002" y="290155"/>
                  </a:cubicBezTo>
                  <a:cubicBezTo>
                    <a:pt x="162687" y="295261"/>
                    <a:pt x="159715" y="302881"/>
                    <a:pt x="156058" y="309891"/>
                  </a:cubicBezTo>
                  <a:cubicBezTo>
                    <a:pt x="150190" y="321245"/>
                    <a:pt x="145009" y="332827"/>
                    <a:pt x="139446" y="344333"/>
                  </a:cubicBezTo>
                  <a:cubicBezTo>
                    <a:pt x="136246" y="350963"/>
                    <a:pt x="132817" y="357364"/>
                    <a:pt x="133274" y="365136"/>
                  </a:cubicBezTo>
                  <a:cubicBezTo>
                    <a:pt x="133502" y="369251"/>
                    <a:pt x="130988" y="373442"/>
                    <a:pt x="130073" y="377709"/>
                  </a:cubicBezTo>
                  <a:cubicBezTo>
                    <a:pt x="126416" y="393635"/>
                    <a:pt x="117196" y="407351"/>
                    <a:pt x="109042" y="421600"/>
                  </a:cubicBezTo>
                  <a:cubicBezTo>
                    <a:pt x="105766" y="427315"/>
                    <a:pt x="104699" y="433945"/>
                    <a:pt x="102489" y="440193"/>
                  </a:cubicBezTo>
                  <a:cubicBezTo>
                    <a:pt x="101498" y="443165"/>
                    <a:pt x="100584" y="446213"/>
                    <a:pt x="99136" y="448956"/>
                  </a:cubicBezTo>
                  <a:cubicBezTo>
                    <a:pt x="98755" y="449718"/>
                    <a:pt x="96164" y="450328"/>
                    <a:pt x="95021" y="449946"/>
                  </a:cubicBezTo>
                  <a:cubicBezTo>
                    <a:pt x="87859" y="447737"/>
                    <a:pt x="80696" y="445451"/>
                    <a:pt x="73762" y="442784"/>
                  </a:cubicBezTo>
                  <a:cubicBezTo>
                    <a:pt x="72238" y="442174"/>
                    <a:pt x="70409" y="439660"/>
                    <a:pt x="70637" y="438212"/>
                  </a:cubicBezTo>
                  <a:cubicBezTo>
                    <a:pt x="72695" y="424420"/>
                    <a:pt x="73228" y="410856"/>
                    <a:pt x="66675" y="397673"/>
                  </a:cubicBezTo>
                  <a:cubicBezTo>
                    <a:pt x="64694" y="393635"/>
                    <a:pt x="64694" y="388834"/>
                    <a:pt x="64084" y="384338"/>
                  </a:cubicBezTo>
                  <a:cubicBezTo>
                    <a:pt x="62408" y="370775"/>
                    <a:pt x="66599" y="357973"/>
                    <a:pt x="69952" y="344867"/>
                  </a:cubicBezTo>
                  <a:cubicBezTo>
                    <a:pt x="72161" y="336180"/>
                    <a:pt x="72923" y="326807"/>
                    <a:pt x="76733" y="318654"/>
                  </a:cubicBezTo>
                  <a:cubicBezTo>
                    <a:pt x="82067" y="307071"/>
                    <a:pt x="89916" y="296480"/>
                    <a:pt x="95555" y="284974"/>
                  </a:cubicBezTo>
                  <a:cubicBezTo>
                    <a:pt x="99441" y="276973"/>
                    <a:pt x="105766" y="270876"/>
                    <a:pt x="112166" y="264933"/>
                  </a:cubicBezTo>
                  <a:cubicBezTo>
                    <a:pt x="122987" y="254875"/>
                    <a:pt x="134874" y="245731"/>
                    <a:pt x="146152" y="236129"/>
                  </a:cubicBezTo>
                  <a:cubicBezTo>
                    <a:pt x="148438" y="234148"/>
                    <a:pt x="150724" y="232167"/>
                    <a:pt x="152933" y="230110"/>
                  </a:cubicBezTo>
                  <a:cubicBezTo>
                    <a:pt x="156667" y="226757"/>
                    <a:pt x="160325" y="223328"/>
                    <a:pt x="164211" y="220051"/>
                  </a:cubicBezTo>
                  <a:cubicBezTo>
                    <a:pt x="169393" y="215708"/>
                    <a:pt x="174803" y="211593"/>
                    <a:pt x="180289" y="207554"/>
                  </a:cubicBezTo>
                  <a:cubicBezTo>
                    <a:pt x="187681" y="202068"/>
                    <a:pt x="194843" y="196201"/>
                    <a:pt x="202768" y="191476"/>
                  </a:cubicBezTo>
                  <a:cubicBezTo>
                    <a:pt x="212674" y="185533"/>
                    <a:pt x="223342" y="180503"/>
                    <a:pt x="233629" y="175093"/>
                  </a:cubicBezTo>
                  <a:cubicBezTo>
                    <a:pt x="234772" y="174483"/>
                    <a:pt x="236144" y="173950"/>
                    <a:pt x="236906" y="173036"/>
                  </a:cubicBezTo>
                  <a:cubicBezTo>
                    <a:pt x="238049" y="171664"/>
                    <a:pt x="239878" y="169378"/>
                    <a:pt x="239344" y="168540"/>
                  </a:cubicBezTo>
                  <a:cubicBezTo>
                    <a:pt x="237744" y="165949"/>
                    <a:pt x="235001" y="164654"/>
                    <a:pt x="231496" y="166483"/>
                  </a:cubicBezTo>
                  <a:cubicBezTo>
                    <a:pt x="228600" y="168006"/>
                    <a:pt x="225628" y="169226"/>
                    <a:pt x="222733" y="170597"/>
                  </a:cubicBezTo>
                  <a:cubicBezTo>
                    <a:pt x="202082" y="179818"/>
                    <a:pt x="185395" y="194067"/>
                    <a:pt x="167030" y="206030"/>
                  </a:cubicBezTo>
                  <a:cubicBezTo>
                    <a:pt x="157886" y="211974"/>
                    <a:pt x="147904" y="216851"/>
                    <a:pt x="139294" y="223328"/>
                  </a:cubicBezTo>
                  <a:cubicBezTo>
                    <a:pt x="134798" y="226681"/>
                    <a:pt x="130683" y="230414"/>
                    <a:pt x="126568" y="234148"/>
                  </a:cubicBezTo>
                  <a:cubicBezTo>
                    <a:pt x="122453" y="237882"/>
                    <a:pt x="118491" y="241844"/>
                    <a:pt x="114300" y="245578"/>
                  </a:cubicBezTo>
                  <a:cubicBezTo>
                    <a:pt x="113081" y="246721"/>
                    <a:pt x="111862" y="247864"/>
                    <a:pt x="110642" y="249007"/>
                  </a:cubicBezTo>
                  <a:cubicBezTo>
                    <a:pt x="110414" y="247407"/>
                    <a:pt x="109423" y="245502"/>
                    <a:pt x="110033" y="244130"/>
                  </a:cubicBezTo>
                  <a:cubicBezTo>
                    <a:pt x="114376" y="234758"/>
                    <a:pt x="118643" y="225309"/>
                    <a:pt x="123749" y="216241"/>
                  </a:cubicBezTo>
                  <a:cubicBezTo>
                    <a:pt x="128245" y="208316"/>
                    <a:pt x="132893" y="200239"/>
                    <a:pt x="138989" y="193229"/>
                  </a:cubicBezTo>
                  <a:cubicBezTo>
                    <a:pt x="145542" y="185685"/>
                    <a:pt x="153010" y="178522"/>
                    <a:pt x="161392" y="172655"/>
                  </a:cubicBezTo>
                  <a:cubicBezTo>
                    <a:pt x="176403" y="162139"/>
                    <a:pt x="192100" y="152386"/>
                    <a:pt x="207950" y="142861"/>
                  </a:cubicBezTo>
                  <a:cubicBezTo>
                    <a:pt x="208788" y="142327"/>
                    <a:pt x="209702" y="141870"/>
                    <a:pt x="210617" y="141413"/>
                  </a:cubicBezTo>
                  <a:cubicBezTo>
                    <a:pt x="216941" y="138136"/>
                    <a:pt x="224028" y="135926"/>
                    <a:pt x="230581" y="132878"/>
                  </a:cubicBezTo>
                  <a:cubicBezTo>
                    <a:pt x="242773" y="127240"/>
                    <a:pt x="254584" y="120839"/>
                    <a:pt x="267081" y="115886"/>
                  </a:cubicBezTo>
                  <a:cubicBezTo>
                    <a:pt x="276073" y="112304"/>
                    <a:pt x="285369" y="108799"/>
                    <a:pt x="295656" y="108342"/>
                  </a:cubicBezTo>
                  <a:cubicBezTo>
                    <a:pt x="308610" y="107732"/>
                    <a:pt x="321640" y="107199"/>
                    <a:pt x="334366" y="105294"/>
                  </a:cubicBezTo>
                  <a:cubicBezTo>
                    <a:pt x="342595" y="104075"/>
                    <a:pt x="351282" y="103846"/>
                    <a:pt x="358978" y="99655"/>
                  </a:cubicBezTo>
                  <a:cubicBezTo>
                    <a:pt x="363779" y="97064"/>
                    <a:pt x="369875" y="96302"/>
                    <a:pt x="375514" y="95007"/>
                  </a:cubicBezTo>
                  <a:cubicBezTo>
                    <a:pt x="382219" y="93407"/>
                    <a:pt x="385343" y="88454"/>
                    <a:pt x="388772" y="83882"/>
                  </a:cubicBezTo>
                  <a:cubicBezTo>
                    <a:pt x="389534" y="82891"/>
                    <a:pt x="388620" y="79843"/>
                    <a:pt x="387401" y="78929"/>
                  </a:cubicBezTo>
                  <a:cubicBezTo>
                    <a:pt x="383515" y="76109"/>
                    <a:pt x="379476" y="72528"/>
                    <a:pt x="374828" y="71613"/>
                  </a:cubicBezTo>
                  <a:cubicBezTo>
                    <a:pt x="366446" y="69937"/>
                    <a:pt x="360655" y="65060"/>
                    <a:pt x="353949" y="61250"/>
                  </a:cubicBezTo>
                  <a:cubicBezTo>
                    <a:pt x="345338" y="56297"/>
                    <a:pt x="335585" y="55764"/>
                    <a:pt x="325907" y="57288"/>
                  </a:cubicBezTo>
                  <a:cubicBezTo>
                    <a:pt x="305943" y="60412"/>
                    <a:pt x="289027" y="70013"/>
                    <a:pt x="271501" y="78243"/>
                  </a:cubicBezTo>
                  <a:cubicBezTo>
                    <a:pt x="259918" y="83729"/>
                    <a:pt x="248793" y="89978"/>
                    <a:pt x="237592" y="96150"/>
                  </a:cubicBezTo>
                  <a:cubicBezTo>
                    <a:pt x="235306" y="97369"/>
                    <a:pt x="232486" y="99122"/>
                    <a:pt x="235077" y="102551"/>
                  </a:cubicBezTo>
                  <a:cubicBezTo>
                    <a:pt x="237592" y="105827"/>
                    <a:pt x="241021" y="104913"/>
                    <a:pt x="243688" y="103770"/>
                  </a:cubicBezTo>
                  <a:cubicBezTo>
                    <a:pt x="249479" y="101179"/>
                    <a:pt x="254508" y="97064"/>
                    <a:pt x="260528" y="95083"/>
                  </a:cubicBezTo>
                  <a:cubicBezTo>
                    <a:pt x="273482" y="90740"/>
                    <a:pt x="286664" y="86549"/>
                    <a:pt x="300076" y="83653"/>
                  </a:cubicBezTo>
                  <a:cubicBezTo>
                    <a:pt x="313563" y="80758"/>
                    <a:pt x="327431" y="79538"/>
                    <a:pt x="341224" y="77786"/>
                  </a:cubicBezTo>
                  <a:cubicBezTo>
                    <a:pt x="345948" y="77176"/>
                    <a:pt x="350672" y="77100"/>
                    <a:pt x="355397" y="76795"/>
                  </a:cubicBezTo>
                  <a:cubicBezTo>
                    <a:pt x="355549" y="76795"/>
                    <a:pt x="355778" y="76795"/>
                    <a:pt x="355930" y="76795"/>
                  </a:cubicBezTo>
                  <a:cubicBezTo>
                    <a:pt x="358902" y="78091"/>
                    <a:pt x="362483" y="80910"/>
                    <a:pt x="364693" y="80224"/>
                  </a:cubicBezTo>
                  <a:cubicBezTo>
                    <a:pt x="368198" y="79233"/>
                    <a:pt x="370789" y="78243"/>
                    <a:pt x="373685" y="80605"/>
                  </a:cubicBezTo>
                  <a:cubicBezTo>
                    <a:pt x="374675" y="81443"/>
                    <a:pt x="375971" y="82510"/>
                    <a:pt x="375971" y="83501"/>
                  </a:cubicBezTo>
                  <a:cubicBezTo>
                    <a:pt x="375971" y="84415"/>
                    <a:pt x="374599" y="85863"/>
                    <a:pt x="373532" y="86244"/>
                  </a:cubicBezTo>
                  <a:cubicBezTo>
                    <a:pt x="361493" y="90206"/>
                    <a:pt x="349529" y="94931"/>
                    <a:pt x="337109" y="97521"/>
                  </a:cubicBezTo>
                  <a:cubicBezTo>
                    <a:pt x="326898" y="99655"/>
                    <a:pt x="316001" y="98665"/>
                    <a:pt x="305486" y="99808"/>
                  </a:cubicBezTo>
                  <a:cubicBezTo>
                    <a:pt x="295961" y="100874"/>
                    <a:pt x="286512" y="102475"/>
                    <a:pt x="277292" y="104608"/>
                  </a:cubicBezTo>
                  <a:cubicBezTo>
                    <a:pt x="260756" y="108418"/>
                    <a:pt x="246583" y="117029"/>
                    <a:pt x="231877" y="124268"/>
                  </a:cubicBezTo>
                  <a:cubicBezTo>
                    <a:pt x="223723" y="128306"/>
                    <a:pt x="215646" y="132345"/>
                    <a:pt x="207569" y="136612"/>
                  </a:cubicBezTo>
                  <a:cubicBezTo>
                    <a:pt x="197206" y="142022"/>
                    <a:pt x="186995" y="147585"/>
                    <a:pt x="176936" y="153452"/>
                  </a:cubicBezTo>
                  <a:cubicBezTo>
                    <a:pt x="165125" y="160310"/>
                    <a:pt x="154381" y="168768"/>
                    <a:pt x="143256" y="176617"/>
                  </a:cubicBezTo>
                  <a:cubicBezTo>
                    <a:pt x="132359" y="184313"/>
                    <a:pt x="126187" y="195134"/>
                    <a:pt x="119558" y="205573"/>
                  </a:cubicBezTo>
                  <a:cubicBezTo>
                    <a:pt x="116281" y="210831"/>
                    <a:pt x="112776" y="216089"/>
                    <a:pt x="109957" y="221575"/>
                  </a:cubicBezTo>
                  <a:cubicBezTo>
                    <a:pt x="104623" y="232015"/>
                    <a:pt x="101575" y="243140"/>
                    <a:pt x="98984" y="254341"/>
                  </a:cubicBezTo>
                  <a:cubicBezTo>
                    <a:pt x="97993" y="258532"/>
                    <a:pt x="95098" y="262495"/>
                    <a:pt x="92735" y="266305"/>
                  </a:cubicBezTo>
                  <a:cubicBezTo>
                    <a:pt x="86487" y="276439"/>
                    <a:pt x="79705" y="286269"/>
                    <a:pt x="73609" y="296556"/>
                  </a:cubicBezTo>
                  <a:cubicBezTo>
                    <a:pt x="69875" y="302957"/>
                    <a:pt x="66523" y="309586"/>
                    <a:pt x="64084" y="316444"/>
                  </a:cubicBezTo>
                  <a:cubicBezTo>
                    <a:pt x="62789" y="320102"/>
                    <a:pt x="64541" y="324598"/>
                    <a:pt x="63703" y="328484"/>
                  </a:cubicBezTo>
                  <a:cubicBezTo>
                    <a:pt x="61646" y="338466"/>
                    <a:pt x="58826" y="348296"/>
                    <a:pt x="56312" y="358278"/>
                  </a:cubicBezTo>
                  <a:cubicBezTo>
                    <a:pt x="54407" y="365746"/>
                    <a:pt x="53340" y="373137"/>
                    <a:pt x="53721" y="381062"/>
                  </a:cubicBezTo>
                  <a:cubicBezTo>
                    <a:pt x="54331" y="394625"/>
                    <a:pt x="60274" y="407122"/>
                    <a:pt x="61493" y="420381"/>
                  </a:cubicBezTo>
                  <a:cubicBezTo>
                    <a:pt x="62027" y="426401"/>
                    <a:pt x="60503" y="432649"/>
                    <a:pt x="59360" y="438669"/>
                  </a:cubicBezTo>
                  <a:cubicBezTo>
                    <a:pt x="59207" y="439736"/>
                    <a:pt x="56007" y="440955"/>
                    <a:pt x="54254" y="440955"/>
                  </a:cubicBezTo>
                  <a:cubicBezTo>
                    <a:pt x="45339" y="440879"/>
                    <a:pt x="37414" y="442708"/>
                    <a:pt x="31013" y="448727"/>
                  </a:cubicBezTo>
                  <a:cubicBezTo>
                    <a:pt x="30632" y="449032"/>
                    <a:pt x="28346" y="448346"/>
                    <a:pt x="27584" y="447584"/>
                  </a:cubicBezTo>
                  <a:cubicBezTo>
                    <a:pt x="16993" y="438136"/>
                    <a:pt x="15545" y="424953"/>
                    <a:pt x="10592" y="413294"/>
                  </a:cubicBezTo>
                  <a:cubicBezTo>
                    <a:pt x="7087" y="404989"/>
                    <a:pt x="4420" y="396378"/>
                    <a:pt x="2057" y="387767"/>
                  </a:cubicBezTo>
                  <a:cubicBezTo>
                    <a:pt x="686" y="382738"/>
                    <a:pt x="0" y="377480"/>
                    <a:pt x="0" y="372299"/>
                  </a:cubicBezTo>
                  <a:cubicBezTo>
                    <a:pt x="0" y="369022"/>
                    <a:pt x="1295" y="365441"/>
                    <a:pt x="3124" y="362545"/>
                  </a:cubicBezTo>
                  <a:cubicBezTo>
                    <a:pt x="7696" y="355230"/>
                    <a:pt x="14021" y="348677"/>
                    <a:pt x="17526" y="341133"/>
                  </a:cubicBezTo>
                  <a:cubicBezTo>
                    <a:pt x="22022" y="331456"/>
                    <a:pt x="27965" y="322540"/>
                    <a:pt x="31242" y="312177"/>
                  </a:cubicBezTo>
                  <a:cubicBezTo>
                    <a:pt x="34671" y="301356"/>
                    <a:pt x="38252" y="290231"/>
                    <a:pt x="45644" y="280706"/>
                  </a:cubicBezTo>
                  <a:cubicBezTo>
                    <a:pt x="46711" y="279335"/>
                    <a:pt x="47854" y="278039"/>
                    <a:pt x="49073" y="276744"/>
                  </a:cubicBezTo>
                  <a:cubicBezTo>
                    <a:pt x="52197" y="273467"/>
                    <a:pt x="53569" y="268895"/>
                    <a:pt x="56007" y="265009"/>
                  </a:cubicBezTo>
                  <a:cubicBezTo>
                    <a:pt x="59893" y="259066"/>
                    <a:pt x="64008" y="253351"/>
                    <a:pt x="68047" y="247483"/>
                  </a:cubicBezTo>
                  <a:cubicBezTo>
                    <a:pt x="74143" y="238568"/>
                    <a:pt x="80924" y="230033"/>
                    <a:pt x="86182" y="220737"/>
                  </a:cubicBezTo>
                  <a:cubicBezTo>
                    <a:pt x="91973" y="210374"/>
                    <a:pt x="96241" y="199325"/>
                    <a:pt x="101346" y="188657"/>
                  </a:cubicBezTo>
                  <a:cubicBezTo>
                    <a:pt x="104013" y="183094"/>
                    <a:pt x="107137" y="177684"/>
                    <a:pt x="109880" y="172198"/>
                  </a:cubicBezTo>
                  <a:cubicBezTo>
                    <a:pt x="117577" y="156729"/>
                    <a:pt x="129083" y="143699"/>
                    <a:pt x="142646" y="132269"/>
                  </a:cubicBezTo>
                  <a:cubicBezTo>
                    <a:pt x="150876" y="125411"/>
                    <a:pt x="161087" y="121448"/>
                    <a:pt x="172060" y="118553"/>
                  </a:cubicBezTo>
                  <a:cubicBezTo>
                    <a:pt x="178994" y="116648"/>
                    <a:pt x="185242" y="112304"/>
                    <a:pt x="191338" y="108494"/>
                  </a:cubicBezTo>
                  <a:cubicBezTo>
                    <a:pt x="202844" y="101331"/>
                    <a:pt x="214122" y="93788"/>
                    <a:pt x="225476" y="86320"/>
                  </a:cubicBezTo>
                  <a:cubicBezTo>
                    <a:pt x="230581" y="82967"/>
                    <a:pt x="235458" y="79386"/>
                    <a:pt x="240563" y="76109"/>
                  </a:cubicBezTo>
                  <a:cubicBezTo>
                    <a:pt x="242545" y="74814"/>
                    <a:pt x="244907" y="73900"/>
                    <a:pt x="247193" y="73061"/>
                  </a:cubicBezTo>
                  <a:cubicBezTo>
                    <a:pt x="258394" y="68946"/>
                    <a:pt x="265709" y="60869"/>
                    <a:pt x="273558" y="53097"/>
                  </a:cubicBezTo>
                  <a:cubicBezTo>
                    <a:pt x="284074" y="42734"/>
                    <a:pt x="294513" y="32142"/>
                    <a:pt x="306095" y="22769"/>
                  </a:cubicBezTo>
                  <a:cubicBezTo>
                    <a:pt x="310820" y="18959"/>
                    <a:pt x="318364" y="17969"/>
                    <a:pt x="324536" y="15530"/>
                  </a:cubicBezTo>
                  <a:cubicBezTo>
                    <a:pt x="327889" y="14235"/>
                    <a:pt x="330937" y="12406"/>
                    <a:pt x="334366" y="11416"/>
                  </a:cubicBezTo>
                  <a:cubicBezTo>
                    <a:pt x="339395" y="9968"/>
                    <a:pt x="344653" y="8596"/>
                    <a:pt x="349834" y="7986"/>
                  </a:cubicBezTo>
                  <a:cubicBezTo>
                    <a:pt x="356616" y="7225"/>
                    <a:pt x="363550" y="6920"/>
                    <a:pt x="370408" y="7072"/>
                  </a:cubicBezTo>
                  <a:cubicBezTo>
                    <a:pt x="373304" y="7148"/>
                    <a:pt x="377114" y="8291"/>
                    <a:pt x="378943" y="10196"/>
                  </a:cubicBezTo>
                  <a:cubicBezTo>
                    <a:pt x="385648" y="17359"/>
                    <a:pt x="394411" y="19645"/>
                    <a:pt x="404241" y="19264"/>
                  </a:cubicBezTo>
                  <a:cubicBezTo>
                    <a:pt x="410032" y="19036"/>
                    <a:pt x="416357" y="21321"/>
                    <a:pt x="421462" y="17359"/>
                  </a:cubicBezTo>
                  <a:cubicBezTo>
                    <a:pt x="424586" y="14997"/>
                    <a:pt x="427025" y="11873"/>
                    <a:pt x="429768" y="9130"/>
                  </a:cubicBezTo>
                  <a:cubicBezTo>
                    <a:pt x="431597" y="7301"/>
                    <a:pt x="433197" y="6843"/>
                    <a:pt x="436474" y="7453"/>
                  </a:cubicBezTo>
                  <a:cubicBezTo>
                    <a:pt x="441274" y="8291"/>
                    <a:pt x="446303" y="8825"/>
                    <a:pt x="451104" y="4786"/>
                  </a:cubicBezTo>
                  <a:cubicBezTo>
                    <a:pt x="459181" y="-1996"/>
                    <a:pt x="465582" y="-1462"/>
                    <a:pt x="476783" y="5701"/>
                  </a:cubicBezTo>
                  <a:cubicBezTo>
                    <a:pt x="485775" y="11492"/>
                    <a:pt x="490576" y="20255"/>
                    <a:pt x="494690" y="29018"/>
                  </a:cubicBezTo>
                  <a:cubicBezTo>
                    <a:pt x="500405" y="41210"/>
                    <a:pt x="508025" y="52106"/>
                    <a:pt x="518770" y="61174"/>
                  </a:cubicBezTo>
                  <a:cubicBezTo>
                    <a:pt x="520294" y="62470"/>
                    <a:pt x="523265" y="63460"/>
                    <a:pt x="525170" y="63079"/>
                  </a:cubicBezTo>
                  <a:cubicBezTo>
                    <a:pt x="526466" y="62774"/>
                    <a:pt x="527456" y="59955"/>
                    <a:pt x="527914" y="58202"/>
                  </a:cubicBezTo>
                  <a:cubicBezTo>
                    <a:pt x="528599" y="55231"/>
                    <a:pt x="528523" y="52106"/>
                    <a:pt x="529133" y="49058"/>
                  </a:cubicBezTo>
                  <a:cubicBezTo>
                    <a:pt x="530047" y="44181"/>
                    <a:pt x="534391" y="40676"/>
                    <a:pt x="540639" y="39457"/>
                  </a:cubicBezTo>
                  <a:cubicBezTo>
                    <a:pt x="552221" y="37247"/>
                    <a:pt x="563956" y="35190"/>
                    <a:pt x="575462" y="32675"/>
                  </a:cubicBezTo>
                  <a:cubicBezTo>
                    <a:pt x="579730" y="31761"/>
                    <a:pt x="583921" y="29932"/>
                    <a:pt x="587502" y="27646"/>
                  </a:cubicBezTo>
                  <a:cubicBezTo>
                    <a:pt x="596570" y="21931"/>
                    <a:pt x="601675" y="23303"/>
                    <a:pt x="608914" y="27418"/>
                  </a:cubicBezTo>
                  <a:cubicBezTo>
                    <a:pt x="619277" y="33285"/>
                    <a:pt x="629717" y="39152"/>
                    <a:pt x="638251" y="47458"/>
                  </a:cubicBezTo>
                  <a:cubicBezTo>
                    <a:pt x="641833" y="50963"/>
                    <a:pt x="647471" y="52792"/>
                    <a:pt x="652043" y="55383"/>
                  </a:cubicBezTo>
                  <a:cubicBezTo>
                    <a:pt x="652882" y="55840"/>
                    <a:pt x="653415" y="56755"/>
                    <a:pt x="654025" y="57440"/>
                  </a:cubicBezTo>
                  <a:cubicBezTo>
                    <a:pt x="653263" y="57821"/>
                    <a:pt x="652577" y="58507"/>
                    <a:pt x="651815" y="58507"/>
                  </a:cubicBezTo>
                  <a:cubicBezTo>
                    <a:pt x="648538" y="58660"/>
                    <a:pt x="644957" y="59345"/>
                    <a:pt x="642061" y="58355"/>
                  </a:cubicBezTo>
                  <a:cubicBezTo>
                    <a:pt x="638251" y="57059"/>
                    <a:pt x="636422" y="59041"/>
                    <a:pt x="635051" y="60946"/>
                  </a:cubicBezTo>
                  <a:cubicBezTo>
                    <a:pt x="634060" y="62317"/>
                    <a:pt x="633755" y="65365"/>
                    <a:pt x="634670" y="66203"/>
                  </a:cubicBezTo>
                  <a:cubicBezTo>
                    <a:pt x="636575" y="67880"/>
                    <a:pt x="639775" y="69556"/>
                    <a:pt x="642214" y="69404"/>
                  </a:cubicBezTo>
                  <a:cubicBezTo>
                    <a:pt x="646938" y="69023"/>
                    <a:pt x="651510" y="67194"/>
                    <a:pt x="656158" y="66280"/>
                  </a:cubicBezTo>
                  <a:cubicBezTo>
                    <a:pt x="661645" y="65136"/>
                    <a:pt x="665226" y="67270"/>
                    <a:pt x="668045" y="71537"/>
                  </a:cubicBezTo>
                  <a:cubicBezTo>
                    <a:pt x="673608" y="79996"/>
                    <a:pt x="679628" y="88301"/>
                    <a:pt x="685419" y="96683"/>
                  </a:cubicBezTo>
                  <a:cubicBezTo>
                    <a:pt x="686181" y="97826"/>
                    <a:pt x="686867" y="99046"/>
                    <a:pt x="687248" y="100265"/>
                  </a:cubicBezTo>
                  <a:cubicBezTo>
                    <a:pt x="687324" y="100646"/>
                    <a:pt x="686257" y="101789"/>
                    <a:pt x="685876" y="101713"/>
                  </a:cubicBezTo>
                  <a:cubicBezTo>
                    <a:pt x="682828" y="101103"/>
                    <a:pt x="679933" y="101484"/>
                    <a:pt x="678790" y="104151"/>
                  </a:cubicBezTo>
                  <a:cubicBezTo>
                    <a:pt x="678028" y="106056"/>
                    <a:pt x="677875" y="108647"/>
                    <a:pt x="678713" y="110476"/>
                  </a:cubicBezTo>
                  <a:cubicBezTo>
                    <a:pt x="680009" y="113447"/>
                    <a:pt x="683971" y="114057"/>
                    <a:pt x="686333" y="112838"/>
                  </a:cubicBezTo>
                  <a:cubicBezTo>
                    <a:pt x="690296" y="110856"/>
                    <a:pt x="691896" y="113295"/>
                    <a:pt x="693039" y="115048"/>
                  </a:cubicBezTo>
                  <a:cubicBezTo>
                    <a:pt x="700202" y="125944"/>
                    <a:pt x="708050" y="136536"/>
                    <a:pt x="713613" y="148042"/>
                  </a:cubicBezTo>
                  <a:cubicBezTo>
                    <a:pt x="718642" y="158405"/>
                    <a:pt x="724510" y="168159"/>
                    <a:pt x="732130" y="176998"/>
                  </a:cubicBezTo>
                  <a:cubicBezTo>
                    <a:pt x="737845" y="183551"/>
                    <a:pt x="744626" y="189419"/>
                    <a:pt x="749656" y="196353"/>
                  </a:cubicBezTo>
                  <a:cubicBezTo>
                    <a:pt x="755752" y="204811"/>
                    <a:pt x="760400" y="213955"/>
                    <a:pt x="765658" y="222871"/>
                  </a:cubicBezTo>
                  <a:cubicBezTo>
                    <a:pt x="766039" y="223556"/>
                    <a:pt x="766191" y="224318"/>
                    <a:pt x="766267" y="225080"/>
                  </a:cubicBezTo>
                  <a:cubicBezTo>
                    <a:pt x="766648" y="234072"/>
                    <a:pt x="766648" y="242987"/>
                    <a:pt x="767410" y="251903"/>
                  </a:cubicBezTo>
                  <a:cubicBezTo>
                    <a:pt x="768553" y="265238"/>
                    <a:pt x="770534" y="278573"/>
                    <a:pt x="771525" y="291908"/>
                  </a:cubicBezTo>
                  <a:cubicBezTo>
                    <a:pt x="772363" y="303338"/>
                    <a:pt x="776935" y="313701"/>
                    <a:pt x="781736" y="323988"/>
                  </a:cubicBezTo>
                  <a:close/>
                  <a:moveTo>
                    <a:pt x="603275" y="110323"/>
                  </a:moveTo>
                  <a:cubicBezTo>
                    <a:pt x="604876" y="103313"/>
                    <a:pt x="602742" y="96988"/>
                    <a:pt x="597560" y="91730"/>
                  </a:cubicBezTo>
                  <a:cubicBezTo>
                    <a:pt x="590398" y="84415"/>
                    <a:pt x="580415" y="81367"/>
                    <a:pt x="570281" y="79157"/>
                  </a:cubicBezTo>
                  <a:cubicBezTo>
                    <a:pt x="564413" y="77862"/>
                    <a:pt x="558089" y="76033"/>
                    <a:pt x="552374" y="79996"/>
                  </a:cubicBezTo>
                  <a:cubicBezTo>
                    <a:pt x="551536" y="78929"/>
                    <a:pt x="550088" y="77862"/>
                    <a:pt x="549935" y="76719"/>
                  </a:cubicBezTo>
                  <a:cubicBezTo>
                    <a:pt x="549783" y="75347"/>
                    <a:pt x="551383" y="73823"/>
                    <a:pt x="551155" y="72528"/>
                  </a:cubicBezTo>
                  <a:cubicBezTo>
                    <a:pt x="550697" y="70242"/>
                    <a:pt x="549402" y="68108"/>
                    <a:pt x="548411" y="65898"/>
                  </a:cubicBezTo>
                  <a:cubicBezTo>
                    <a:pt x="546659" y="66965"/>
                    <a:pt x="544678" y="67803"/>
                    <a:pt x="543382" y="69175"/>
                  </a:cubicBezTo>
                  <a:cubicBezTo>
                    <a:pt x="542239" y="70318"/>
                    <a:pt x="541858" y="72071"/>
                    <a:pt x="541249" y="73595"/>
                  </a:cubicBezTo>
                  <a:cubicBezTo>
                    <a:pt x="539344" y="78243"/>
                    <a:pt x="534543" y="80834"/>
                    <a:pt x="529285" y="79996"/>
                  </a:cubicBezTo>
                  <a:cubicBezTo>
                    <a:pt x="520675" y="78700"/>
                    <a:pt x="511454" y="82281"/>
                    <a:pt x="507035" y="88682"/>
                  </a:cubicBezTo>
                  <a:cubicBezTo>
                    <a:pt x="506501" y="89368"/>
                    <a:pt x="505663" y="89901"/>
                    <a:pt x="504977" y="90511"/>
                  </a:cubicBezTo>
                  <a:cubicBezTo>
                    <a:pt x="504292" y="89597"/>
                    <a:pt x="503225" y="88758"/>
                    <a:pt x="502844" y="87768"/>
                  </a:cubicBezTo>
                  <a:cubicBezTo>
                    <a:pt x="497510" y="73900"/>
                    <a:pt x="489356" y="61784"/>
                    <a:pt x="477164" y="51878"/>
                  </a:cubicBezTo>
                  <a:cubicBezTo>
                    <a:pt x="472821" y="48373"/>
                    <a:pt x="468554" y="44639"/>
                    <a:pt x="463677" y="41819"/>
                  </a:cubicBezTo>
                  <a:cubicBezTo>
                    <a:pt x="455143" y="36943"/>
                    <a:pt x="446989" y="31151"/>
                    <a:pt x="435712" y="31456"/>
                  </a:cubicBezTo>
                  <a:cubicBezTo>
                    <a:pt x="430225" y="33056"/>
                    <a:pt x="426720" y="39305"/>
                    <a:pt x="428244" y="44410"/>
                  </a:cubicBezTo>
                  <a:cubicBezTo>
                    <a:pt x="430911" y="53173"/>
                    <a:pt x="437083" y="59879"/>
                    <a:pt x="444551" y="65594"/>
                  </a:cubicBezTo>
                  <a:cubicBezTo>
                    <a:pt x="452933" y="71918"/>
                    <a:pt x="461696" y="77862"/>
                    <a:pt x="470230" y="83882"/>
                  </a:cubicBezTo>
                  <a:cubicBezTo>
                    <a:pt x="475183" y="87387"/>
                    <a:pt x="480365" y="90663"/>
                    <a:pt x="485089" y="94397"/>
                  </a:cubicBezTo>
                  <a:cubicBezTo>
                    <a:pt x="489052" y="97521"/>
                    <a:pt x="493624" y="100722"/>
                    <a:pt x="495833" y="104761"/>
                  </a:cubicBezTo>
                  <a:cubicBezTo>
                    <a:pt x="496824" y="106513"/>
                    <a:pt x="492709" y="110552"/>
                    <a:pt x="490957" y="113600"/>
                  </a:cubicBezTo>
                  <a:cubicBezTo>
                    <a:pt x="490957" y="113752"/>
                    <a:pt x="490957" y="113905"/>
                    <a:pt x="490804" y="114057"/>
                  </a:cubicBezTo>
                  <a:cubicBezTo>
                    <a:pt x="490499" y="114666"/>
                    <a:pt x="490118" y="115352"/>
                    <a:pt x="489737" y="115962"/>
                  </a:cubicBezTo>
                  <a:cubicBezTo>
                    <a:pt x="484327" y="125335"/>
                    <a:pt x="476402" y="132955"/>
                    <a:pt x="467411" y="139736"/>
                  </a:cubicBezTo>
                  <a:cubicBezTo>
                    <a:pt x="465582" y="141108"/>
                    <a:pt x="463753" y="142556"/>
                    <a:pt x="461772" y="143775"/>
                  </a:cubicBezTo>
                  <a:cubicBezTo>
                    <a:pt x="458953" y="145451"/>
                    <a:pt x="459486" y="147890"/>
                    <a:pt x="461162" y="149261"/>
                  </a:cubicBezTo>
                  <a:cubicBezTo>
                    <a:pt x="462686" y="150481"/>
                    <a:pt x="465963" y="151547"/>
                    <a:pt x="467487" y="150861"/>
                  </a:cubicBezTo>
                  <a:cubicBezTo>
                    <a:pt x="471373" y="149185"/>
                    <a:pt x="474802" y="146518"/>
                    <a:pt x="478231" y="144080"/>
                  </a:cubicBezTo>
                  <a:cubicBezTo>
                    <a:pt x="486004" y="138593"/>
                    <a:pt x="494081" y="133259"/>
                    <a:pt x="501396" y="127316"/>
                  </a:cubicBezTo>
                  <a:cubicBezTo>
                    <a:pt x="502006" y="126782"/>
                    <a:pt x="502615" y="126249"/>
                    <a:pt x="503149" y="125716"/>
                  </a:cubicBezTo>
                  <a:cubicBezTo>
                    <a:pt x="507873" y="121067"/>
                    <a:pt x="510007" y="115200"/>
                    <a:pt x="508940" y="108723"/>
                  </a:cubicBezTo>
                  <a:cubicBezTo>
                    <a:pt x="507721" y="101331"/>
                    <a:pt x="511150" y="93102"/>
                    <a:pt x="518389" y="89825"/>
                  </a:cubicBezTo>
                  <a:cubicBezTo>
                    <a:pt x="520598" y="88835"/>
                    <a:pt x="523799" y="89597"/>
                    <a:pt x="526542" y="89597"/>
                  </a:cubicBezTo>
                  <a:cubicBezTo>
                    <a:pt x="525170" y="91197"/>
                    <a:pt x="524180" y="93254"/>
                    <a:pt x="522427" y="94245"/>
                  </a:cubicBezTo>
                  <a:cubicBezTo>
                    <a:pt x="518922" y="96074"/>
                    <a:pt x="516484" y="98283"/>
                    <a:pt x="517931" y="101865"/>
                  </a:cubicBezTo>
                  <a:cubicBezTo>
                    <a:pt x="519303" y="105141"/>
                    <a:pt x="521818" y="107123"/>
                    <a:pt x="526618" y="107046"/>
                  </a:cubicBezTo>
                  <a:cubicBezTo>
                    <a:pt x="532638" y="107046"/>
                    <a:pt x="538201" y="109333"/>
                    <a:pt x="540487" y="114666"/>
                  </a:cubicBezTo>
                  <a:cubicBezTo>
                    <a:pt x="543687" y="122134"/>
                    <a:pt x="546278" y="129754"/>
                    <a:pt x="548488" y="137526"/>
                  </a:cubicBezTo>
                  <a:cubicBezTo>
                    <a:pt x="551078" y="146671"/>
                    <a:pt x="552526" y="156043"/>
                    <a:pt x="555193" y="165187"/>
                  </a:cubicBezTo>
                  <a:cubicBezTo>
                    <a:pt x="555803" y="167168"/>
                    <a:pt x="559156" y="168692"/>
                    <a:pt x="561594" y="169911"/>
                  </a:cubicBezTo>
                  <a:cubicBezTo>
                    <a:pt x="562204" y="170216"/>
                    <a:pt x="564871" y="168845"/>
                    <a:pt x="565175" y="167930"/>
                  </a:cubicBezTo>
                  <a:cubicBezTo>
                    <a:pt x="566014" y="165340"/>
                    <a:pt x="567004" y="162444"/>
                    <a:pt x="566395" y="159929"/>
                  </a:cubicBezTo>
                  <a:cubicBezTo>
                    <a:pt x="564794" y="153757"/>
                    <a:pt x="562127" y="147813"/>
                    <a:pt x="560375" y="141641"/>
                  </a:cubicBezTo>
                  <a:cubicBezTo>
                    <a:pt x="557632" y="131964"/>
                    <a:pt x="555498" y="122134"/>
                    <a:pt x="552755" y="112381"/>
                  </a:cubicBezTo>
                  <a:cubicBezTo>
                    <a:pt x="551383" y="107504"/>
                    <a:pt x="552145" y="106056"/>
                    <a:pt x="557327" y="106970"/>
                  </a:cubicBezTo>
                  <a:cubicBezTo>
                    <a:pt x="568833" y="108951"/>
                    <a:pt x="580263" y="111238"/>
                    <a:pt x="591693" y="113523"/>
                  </a:cubicBezTo>
                  <a:cubicBezTo>
                    <a:pt x="597332" y="114666"/>
                    <a:pt x="602285" y="113523"/>
                    <a:pt x="602971" y="110399"/>
                  </a:cubicBezTo>
                  <a:close/>
                </a:path>
              </a:pathLst>
            </a:custGeom>
            <a:solidFill>
              <a:srgbClr val="898989"/>
            </a:solidFill>
            <a:ln w="7620" cap="flat">
              <a:noFill/>
              <a:prstDash val="solid"/>
              <a:miter/>
            </a:ln>
          </p:spPr>
          <p:txBody>
            <a:bodyPr rtlCol="0" anchor="ctr"/>
            <a:lstStyle/>
            <a:p>
              <a:endParaRPr lang="ja-JP" altLang="en-US"/>
            </a:p>
          </p:txBody>
        </p:sp>
        <p:sp>
          <p:nvSpPr>
            <p:cNvPr id="77" name="フリーフォーム: 図形 76">
              <a:extLst>
                <a:ext uri="{FF2B5EF4-FFF2-40B4-BE49-F238E27FC236}">
                  <a16:creationId xmlns:a16="http://schemas.microsoft.com/office/drawing/2014/main" id="{90F63E12-C43E-B643-FEDF-B06B15A039CE}"/>
                </a:ext>
              </a:extLst>
            </p:cNvPr>
            <p:cNvSpPr/>
            <p:nvPr/>
          </p:nvSpPr>
          <p:spPr>
            <a:xfrm>
              <a:off x="3023844" y="2435428"/>
              <a:ext cx="41855" cy="127115"/>
            </a:xfrm>
            <a:custGeom>
              <a:avLst/>
              <a:gdLst>
                <a:gd name="connsiteX0" fmla="*/ 40996 w 41855"/>
                <a:gd name="connsiteY0" fmla="*/ 87478 h 127115"/>
                <a:gd name="connsiteX1" fmla="*/ 41758 w 41855"/>
                <a:gd name="connsiteY1" fmla="*/ 118796 h 127115"/>
                <a:gd name="connsiteX2" fmla="*/ 36271 w 41855"/>
                <a:gd name="connsiteY2" fmla="*/ 127102 h 127115"/>
                <a:gd name="connsiteX3" fmla="*/ 29108 w 41855"/>
                <a:gd name="connsiteY3" fmla="*/ 116129 h 127115"/>
                <a:gd name="connsiteX4" fmla="*/ 32156 w 41855"/>
                <a:gd name="connsiteY4" fmla="*/ 95326 h 127115"/>
                <a:gd name="connsiteX5" fmla="*/ 29032 w 41855"/>
                <a:gd name="connsiteY5" fmla="*/ 75514 h 127115"/>
                <a:gd name="connsiteX6" fmla="*/ 18364 w 41855"/>
                <a:gd name="connsiteY6" fmla="*/ 43663 h 127115"/>
                <a:gd name="connsiteX7" fmla="*/ 381 w 41855"/>
                <a:gd name="connsiteY7" fmla="*/ 3505 h 127115"/>
                <a:gd name="connsiteX8" fmla="*/ 0 w 41855"/>
                <a:gd name="connsiteY8" fmla="*/ 2591 h 127115"/>
                <a:gd name="connsiteX9" fmla="*/ 7849 w 41855"/>
                <a:gd name="connsiteY9" fmla="*/ 0 h 127115"/>
                <a:gd name="connsiteX10" fmla="*/ 8687 w 41855"/>
                <a:gd name="connsiteY10" fmla="*/ 1296 h 127115"/>
                <a:gd name="connsiteX11" fmla="*/ 25679 w 41855"/>
                <a:gd name="connsiteY11" fmla="*/ 39396 h 127115"/>
                <a:gd name="connsiteX12" fmla="*/ 28651 w 41855"/>
                <a:gd name="connsiteY12" fmla="*/ 45720 h 127115"/>
                <a:gd name="connsiteX13" fmla="*/ 30175 w 41855"/>
                <a:gd name="connsiteY13" fmla="*/ 37719 h 127115"/>
                <a:gd name="connsiteX14" fmla="*/ 35966 w 41855"/>
                <a:gd name="connsiteY14" fmla="*/ 37338 h 127115"/>
                <a:gd name="connsiteX15" fmla="*/ 40767 w 41855"/>
                <a:gd name="connsiteY15" fmla="*/ 76048 h 127115"/>
                <a:gd name="connsiteX16" fmla="*/ 40843 w 41855"/>
                <a:gd name="connsiteY16" fmla="*/ 87478 h 1271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855" h="127115">
                  <a:moveTo>
                    <a:pt x="40996" y="87478"/>
                  </a:moveTo>
                  <a:cubicBezTo>
                    <a:pt x="41300" y="97917"/>
                    <a:pt x="42139" y="108356"/>
                    <a:pt x="41758" y="118796"/>
                  </a:cubicBezTo>
                  <a:cubicBezTo>
                    <a:pt x="41681" y="121539"/>
                    <a:pt x="42520" y="126721"/>
                    <a:pt x="36271" y="127102"/>
                  </a:cubicBezTo>
                  <a:cubicBezTo>
                    <a:pt x="30480" y="127406"/>
                    <a:pt x="27737" y="122682"/>
                    <a:pt x="29108" y="116129"/>
                  </a:cubicBezTo>
                  <a:cubicBezTo>
                    <a:pt x="30556" y="109271"/>
                    <a:pt x="32156" y="102261"/>
                    <a:pt x="32156" y="95326"/>
                  </a:cubicBezTo>
                  <a:cubicBezTo>
                    <a:pt x="32156" y="88697"/>
                    <a:pt x="30861" y="81991"/>
                    <a:pt x="29032" y="75514"/>
                  </a:cubicBezTo>
                  <a:cubicBezTo>
                    <a:pt x="25984" y="64770"/>
                    <a:pt x="22555" y="54026"/>
                    <a:pt x="18364" y="43663"/>
                  </a:cubicBezTo>
                  <a:cubicBezTo>
                    <a:pt x="12878" y="30099"/>
                    <a:pt x="6172" y="16993"/>
                    <a:pt x="381" y="3505"/>
                  </a:cubicBezTo>
                  <a:cubicBezTo>
                    <a:pt x="229" y="3201"/>
                    <a:pt x="152" y="2896"/>
                    <a:pt x="0" y="2591"/>
                  </a:cubicBezTo>
                  <a:lnTo>
                    <a:pt x="7849" y="0"/>
                  </a:lnTo>
                  <a:cubicBezTo>
                    <a:pt x="7925" y="381"/>
                    <a:pt x="8458" y="838"/>
                    <a:pt x="8687" y="1296"/>
                  </a:cubicBezTo>
                  <a:cubicBezTo>
                    <a:pt x="14326" y="14021"/>
                    <a:pt x="20041" y="26746"/>
                    <a:pt x="25679" y="39396"/>
                  </a:cubicBezTo>
                  <a:cubicBezTo>
                    <a:pt x="26670" y="41529"/>
                    <a:pt x="27661" y="43586"/>
                    <a:pt x="28651" y="45720"/>
                  </a:cubicBezTo>
                  <a:cubicBezTo>
                    <a:pt x="29185" y="43358"/>
                    <a:pt x="29642" y="40996"/>
                    <a:pt x="30175" y="37719"/>
                  </a:cubicBezTo>
                  <a:lnTo>
                    <a:pt x="35966" y="37338"/>
                  </a:lnTo>
                  <a:cubicBezTo>
                    <a:pt x="36957" y="50292"/>
                    <a:pt x="39243" y="63170"/>
                    <a:pt x="40767" y="76048"/>
                  </a:cubicBezTo>
                  <a:cubicBezTo>
                    <a:pt x="41224" y="79858"/>
                    <a:pt x="40767" y="83668"/>
                    <a:pt x="40843" y="87478"/>
                  </a:cubicBezTo>
                  <a:close/>
                </a:path>
              </a:pathLst>
            </a:custGeom>
            <a:solidFill>
              <a:srgbClr val="040000"/>
            </a:solidFill>
            <a:ln w="7620" cap="flat">
              <a:noFill/>
              <a:prstDash val="solid"/>
              <a:miter/>
            </a:ln>
          </p:spPr>
          <p:txBody>
            <a:bodyPr rtlCol="0" anchor="ctr"/>
            <a:lstStyle/>
            <a:p>
              <a:endParaRPr lang="ja-JP" altLang="en-US"/>
            </a:p>
          </p:txBody>
        </p:sp>
        <p:sp>
          <p:nvSpPr>
            <p:cNvPr id="78" name="フリーフォーム: 図形 77">
              <a:extLst>
                <a:ext uri="{FF2B5EF4-FFF2-40B4-BE49-F238E27FC236}">
                  <a16:creationId xmlns:a16="http://schemas.microsoft.com/office/drawing/2014/main" id="{EF8F46C7-E0F2-80A7-822E-89828D4891E6}"/>
                </a:ext>
              </a:extLst>
            </p:cNvPr>
            <p:cNvSpPr/>
            <p:nvPr/>
          </p:nvSpPr>
          <p:spPr>
            <a:xfrm>
              <a:off x="3006013" y="2392070"/>
              <a:ext cx="55473" cy="81076"/>
            </a:xfrm>
            <a:custGeom>
              <a:avLst/>
              <a:gdLst>
                <a:gd name="connsiteX0" fmla="*/ 55397 w 55473"/>
                <a:gd name="connsiteY0" fmla="*/ 52425 h 81076"/>
                <a:gd name="connsiteX1" fmla="*/ 49073 w 55473"/>
                <a:gd name="connsiteY1" fmla="*/ 55931 h 81076"/>
                <a:gd name="connsiteX2" fmla="*/ 47777 w 55473"/>
                <a:gd name="connsiteY2" fmla="*/ 54788 h 81076"/>
                <a:gd name="connsiteX3" fmla="*/ 47092 w 55473"/>
                <a:gd name="connsiteY3" fmla="*/ 58293 h 81076"/>
                <a:gd name="connsiteX4" fmla="*/ 47549 w 55473"/>
                <a:gd name="connsiteY4" fmla="*/ 59512 h 81076"/>
                <a:gd name="connsiteX5" fmla="*/ 53797 w 55473"/>
                <a:gd name="connsiteY5" fmla="*/ 77876 h 81076"/>
                <a:gd name="connsiteX6" fmla="*/ 53950 w 55473"/>
                <a:gd name="connsiteY6" fmla="*/ 80696 h 81076"/>
                <a:gd name="connsiteX7" fmla="*/ 48158 w 55473"/>
                <a:gd name="connsiteY7" fmla="*/ 81077 h 81076"/>
                <a:gd name="connsiteX8" fmla="*/ 47092 w 55473"/>
                <a:gd name="connsiteY8" fmla="*/ 79095 h 81076"/>
                <a:gd name="connsiteX9" fmla="*/ 38557 w 55473"/>
                <a:gd name="connsiteY9" fmla="*/ 56464 h 81076"/>
                <a:gd name="connsiteX10" fmla="*/ 29947 w 55473"/>
                <a:gd name="connsiteY10" fmla="*/ 41529 h 81076"/>
                <a:gd name="connsiteX11" fmla="*/ 27051 w 55473"/>
                <a:gd name="connsiteY11" fmla="*/ 37871 h 81076"/>
                <a:gd name="connsiteX12" fmla="*/ 25832 w 55473"/>
                <a:gd name="connsiteY12" fmla="*/ 43129 h 81076"/>
                <a:gd name="connsiteX13" fmla="*/ 25832 w 55473"/>
                <a:gd name="connsiteY13" fmla="*/ 43358 h 81076"/>
                <a:gd name="connsiteX14" fmla="*/ 17983 w 55473"/>
                <a:gd name="connsiteY14" fmla="*/ 45949 h 81076"/>
                <a:gd name="connsiteX15" fmla="*/ 3124 w 55473"/>
                <a:gd name="connsiteY15" fmla="*/ 9525 h 81076"/>
                <a:gd name="connsiteX16" fmla="*/ 0 w 55473"/>
                <a:gd name="connsiteY16" fmla="*/ 3734 h 81076"/>
                <a:gd name="connsiteX17" fmla="*/ 7925 w 55473"/>
                <a:gd name="connsiteY17" fmla="*/ 0 h 81076"/>
                <a:gd name="connsiteX18" fmla="*/ 14097 w 55473"/>
                <a:gd name="connsiteY18" fmla="*/ 10363 h 81076"/>
                <a:gd name="connsiteX19" fmla="*/ 20117 w 55473"/>
                <a:gd name="connsiteY19" fmla="*/ 18364 h 81076"/>
                <a:gd name="connsiteX20" fmla="*/ 44425 w 55473"/>
                <a:gd name="connsiteY20" fmla="*/ 36881 h 81076"/>
                <a:gd name="connsiteX21" fmla="*/ 55474 w 55473"/>
                <a:gd name="connsiteY21" fmla="*/ 52502 h 8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5473" h="81076">
                  <a:moveTo>
                    <a:pt x="55397" y="52425"/>
                  </a:moveTo>
                  <a:lnTo>
                    <a:pt x="49073" y="55931"/>
                  </a:lnTo>
                  <a:cubicBezTo>
                    <a:pt x="48616" y="55550"/>
                    <a:pt x="48158" y="55169"/>
                    <a:pt x="47777" y="54788"/>
                  </a:cubicBezTo>
                  <a:cubicBezTo>
                    <a:pt x="47549" y="55931"/>
                    <a:pt x="47244" y="57074"/>
                    <a:pt x="47092" y="58293"/>
                  </a:cubicBezTo>
                  <a:cubicBezTo>
                    <a:pt x="47092" y="58674"/>
                    <a:pt x="47473" y="59131"/>
                    <a:pt x="47549" y="59512"/>
                  </a:cubicBezTo>
                  <a:cubicBezTo>
                    <a:pt x="48692" y="65837"/>
                    <a:pt x="53340" y="70942"/>
                    <a:pt x="53797" y="77876"/>
                  </a:cubicBezTo>
                  <a:cubicBezTo>
                    <a:pt x="53797" y="78791"/>
                    <a:pt x="53873" y="79781"/>
                    <a:pt x="53950" y="80696"/>
                  </a:cubicBezTo>
                  <a:lnTo>
                    <a:pt x="48158" y="81077"/>
                  </a:lnTo>
                  <a:cubicBezTo>
                    <a:pt x="47777" y="80391"/>
                    <a:pt x="47396" y="79781"/>
                    <a:pt x="47092" y="79095"/>
                  </a:cubicBezTo>
                  <a:cubicBezTo>
                    <a:pt x="44272" y="71552"/>
                    <a:pt x="41834" y="63855"/>
                    <a:pt x="38557" y="56464"/>
                  </a:cubicBezTo>
                  <a:cubicBezTo>
                    <a:pt x="36271" y="51282"/>
                    <a:pt x="32918" y="46482"/>
                    <a:pt x="29947" y="41529"/>
                  </a:cubicBezTo>
                  <a:cubicBezTo>
                    <a:pt x="29185" y="40234"/>
                    <a:pt x="28042" y="39090"/>
                    <a:pt x="27051" y="37871"/>
                  </a:cubicBezTo>
                  <a:cubicBezTo>
                    <a:pt x="26594" y="39624"/>
                    <a:pt x="26060" y="41377"/>
                    <a:pt x="25832" y="43129"/>
                  </a:cubicBezTo>
                  <a:cubicBezTo>
                    <a:pt x="25832" y="43205"/>
                    <a:pt x="25832" y="43282"/>
                    <a:pt x="25832" y="43358"/>
                  </a:cubicBezTo>
                  <a:lnTo>
                    <a:pt x="17983" y="45949"/>
                  </a:lnTo>
                  <a:cubicBezTo>
                    <a:pt x="12878" y="33833"/>
                    <a:pt x="8687" y="21412"/>
                    <a:pt x="3124" y="9525"/>
                  </a:cubicBezTo>
                  <a:cubicBezTo>
                    <a:pt x="2210" y="7544"/>
                    <a:pt x="1143" y="5639"/>
                    <a:pt x="0" y="3734"/>
                  </a:cubicBezTo>
                  <a:lnTo>
                    <a:pt x="7925" y="0"/>
                  </a:lnTo>
                  <a:cubicBezTo>
                    <a:pt x="9906" y="3429"/>
                    <a:pt x="11963" y="6934"/>
                    <a:pt x="14097" y="10363"/>
                  </a:cubicBezTo>
                  <a:cubicBezTo>
                    <a:pt x="15850" y="13259"/>
                    <a:pt x="17374" y="17145"/>
                    <a:pt x="20117" y="18364"/>
                  </a:cubicBezTo>
                  <a:cubicBezTo>
                    <a:pt x="30175" y="22707"/>
                    <a:pt x="38557" y="28727"/>
                    <a:pt x="44425" y="36881"/>
                  </a:cubicBezTo>
                  <a:cubicBezTo>
                    <a:pt x="48158" y="42062"/>
                    <a:pt x="51816" y="47244"/>
                    <a:pt x="55474" y="52502"/>
                  </a:cubicBezTo>
                  <a:close/>
                </a:path>
              </a:pathLst>
            </a:custGeom>
            <a:solidFill>
              <a:srgbClr val="040000"/>
            </a:solidFill>
            <a:ln w="7620" cap="flat">
              <a:noFill/>
              <a:prstDash val="solid"/>
              <a:miter/>
            </a:ln>
          </p:spPr>
          <p:txBody>
            <a:bodyPr rtlCol="0" anchor="ctr"/>
            <a:lstStyle/>
            <a:p>
              <a:endParaRPr lang="ja-JP" altLang="en-US"/>
            </a:p>
          </p:txBody>
        </p:sp>
        <p:sp>
          <p:nvSpPr>
            <p:cNvPr id="79" name="フリーフォーム: 図形 78">
              <a:extLst>
                <a:ext uri="{FF2B5EF4-FFF2-40B4-BE49-F238E27FC236}">
                  <a16:creationId xmlns:a16="http://schemas.microsoft.com/office/drawing/2014/main" id="{17E20CB9-5B3D-C963-7410-84E9EC3D6B78}"/>
                </a:ext>
              </a:extLst>
            </p:cNvPr>
            <p:cNvSpPr/>
            <p:nvPr/>
          </p:nvSpPr>
          <p:spPr>
            <a:xfrm>
              <a:off x="2892475" y="2080743"/>
              <a:ext cx="163925" cy="175375"/>
            </a:xfrm>
            <a:custGeom>
              <a:avLst/>
              <a:gdLst>
                <a:gd name="connsiteX0" fmla="*/ 158572 w 163925"/>
                <a:gd name="connsiteY0" fmla="*/ 68020 h 175375"/>
                <a:gd name="connsiteX1" fmla="*/ 163754 w 163925"/>
                <a:gd name="connsiteY1" fmla="*/ 91871 h 175375"/>
                <a:gd name="connsiteX2" fmla="*/ 160553 w 163925"/>
                <a:gd name="connsiteY2" fmla="*/ 118922 h 175375"/>
                <a:gd name="connsiteX3" fmla="*/ 147371 w 163925"/>
                <a:gd name="connsiteY3" fmla="*/ 152450 h 175375"/>
                <a:gd name="connsiteX4" fmla="*/ 131978 w 163925"/>
                <a:gd name="connsiteY4" fmla="*/ 169061 h 175375"/>
                <a:gd name="connsiteX5" fmla="*/ 125425 w 163925"/>
                <a:gd name="connsiteY5" fmla="*/ 174319 h 175375"/>
                <a:gd name="connsiteX6" fmla="*/ 121996 w 163925"/>
                <a:gd name="connsiteY6" fmla="*/ 173709 h 175375"/>
                <a:gd name="connsiteX7" fmla="*/ 101041 w 163925"/>
                <a:gd name="connsiteY7" fmla="*/ 142315 h 175375"/>
                <a:gd name="connsiteX8" fmla="*/ 101879 w 163925"/>
                <a:gd name="connsiteY8" fmla="*/ 135991 h 175375"/>
                <a:gd name="connsiteX9" fmla="*/ 116510 w 163925"/>
                <a:gd name="connsiteY9" fmla="*/ 124865 h 175375"/>
                <a:gd name="connsiteX10" fmla="*/ 135941 w 163925"/>
                <a:gd name="connsiteY10" fmla="*/ 91947 h 175375"/>
                <a:gd name="connsiteX11" fmla="*/ 139979 w 163925"/>
                <a:gd name="connsiteY11" fmla="*/ 68706 h 175375"/>
                <a:gd name="connsiteX12" fmla="*/ 136779 w 163925"/>
                <a:gd name="connsiteY12" fmla="*/ 53237 h 175375"/>
                <a:gd name="connsiteX13" fmla="*/ 121920 w 163925"/>
                <a:gd name="connsiteY13" fmla="*/ 42417 h 175375"/>
                <a:gd name="connsiteX14" fmla="*/ 84658 w 163925"/>
                <a:gd name="connsiteY14" fmla="*/ 35178 h 175375"/>
                <a:gd name="connsiteX15" fmla="*/ 46482 w 163925"/>
                <a:gd name="connsiteY15" fmla="*/ 63143 h 175375"/>
                <a:gd name="connsiteX16" fmla="*/ 48311 w 163925"/>
                <a:gd name="connsiteY16" fmla="*/ 79374 h 175375"/>
                <a:gd name="connsiteX17" fmla="*/ 71323 w 163925"/>
                <a:gd name="connsiteY17" fmla="*/ 102996 h 175375"/>
                <a:gd name="connsiteX18" fmla="*/ 88011 w 163925"/>
                <a:gd name="connsiteY18" fmla="*/ 97433 h 175375"/>
                <a:gd name="connsiteX19" fmla="*/ 99670 w 163925"/>
                <a:gd name="connsiteY19" fmla="*/ 66877 h 175375"/>
                <a:gd name="connsiteX20" fmla="*/ 88316 w 163925"/>
                <a:gd name="connsiteY20" fmla="*/ 55980 h 175375"/>
                <a:gd name="connsiteX21" fmla="*/ 67589 w 163925"/>
                <a:gd name="connsiteY21" fmla="*/ 58114 h 175375"/>
                <a:gd name="connsiteX22" fmla="*/ 58903 w 163925"/>
                <a:gd name="connsiteY22" fmla="*/ 65353 h 175375"/>
                <a:gd name="connsiteX23" fmla="*/ 56769 w 163925"/>
                <a:gd name="connsiteY23" fmla="*/ 67639 h 175375"/>
                <a:gd name="connsiteX24" fmla="*/ 54788 w 163925"/>
                <a:gd name="connsiteY24" fmla="*/ 64820 h 175375"/>
                <a:gd name="connsiteX25" fmla="*/ 54788 w 163925"/>
                <a:gd name="connsiteY25" fmla="*/ 64058 h 175375"/>
                <a:gd name="connsiteX26" fmla="*/ 55778 w 163925"/>
                <a:gd name="connsiteY26" fmla="*/ 61391 h 175375"/>
                <a:gd name="connsiteX27" fmla="*/ 91288 w 163925"/>
                <a:gd name="connsiteY27" fmla="*/ 44169 h 175375"/>
                <a:gd name="connsiteX28" fmla="*/ 116967 w 163925"/>
                <a:gd name="connsiteY28" fmla="*/ 50113 h 175375"/>
                <a:gd name="connsiteX29" fmla="*/ 129464 w 163925"/>
                <a:gd name="connsiteY29" fmla="*/ 70230 h 175375"/>
                <a:gd name="connsiteX30" fmla="*/ 125197 w 163925"/>
                <a:gd name="connsiteY30" fmla="*/ 94461 h 175375"/>
                <a:gd name="connsiteX31" fmla="*/ 96926 w 163925"/>
                <a:gd name="connsiteY31" fmla="*/ 127761 h 175375"/>
                <a:gd name="connsiteX32" fmla="*/ 82829 w 163925"/>
                <a:gd name="connsiteY32" fmla="*/ 125399 h 175375"/>
                <a:gd name="connsiteX33" fmla="*/ 55321 w 163925"/>
                <a:gd name="connsiteY33" fmla="*/ 106044 h 175375"/>
                <a:gd name="connsiteX34" fmla="*/ 29870 w 163925"/>
                <a:gd name="connsiteY34" fmla="*/ 91871 h 175375"/>
                <a:gd name="connsiteX35" fmla="*/ 11354 w 163925"/>
                <a:gd name="connsiteY35" fmla="*/ 95300 h 175375"/>
                <a:gd name="connsiteX36" fmla="*/ 2896 w 163925"/>
                <a:gd name="connsiteY36" fmla="*/ 100024 h 175375"/>
                <a:gd name="connsiteX37" fmla="*/ 0 w 163925"/>
                <a:gd name="connsiteY37" fmla="*/ 100329 h 175375"/>
                <a:gd name="connsiteX38" fmla="*/ 1067 w 163925"/>
                <a:gd name="connsiteY38" fmla="*/ 97967 h 175375"/>
                <a:gd name="connsiteX39" fmla="*/ 21184 w 163925"/>
                <a:gd name="connsiteY39" fmla="*/ 75716 h 175375"/>
                <a:gd name="connsiteX40" fmla="*/ 33376 w 163925"/>
                <a:gd name="connsiteY40" fmla="*/ 42036 h 175375"/>
                <a:gd name="connsiteX41" fmla="*/ 32309 w 163925"/>
                <a:gd name="connsiteY41" fmla="*/ 36245 h 175375"/>
                <a:gd name="connsiteX42" fmla="*/ 39167 w 163925"/>
                <a:gd name="connsiteY42" fmla="*/ 15213 h 175375"/>
                <a:gd name="connsiteX43" fmla="*/ 70866 w 163925"/>
                <a:gd name="connsiteY43" fmla="*/ 50 h 175375"/>
                <a:gd name="connsiteX44" fmla="*/ 92050 w 163925"/>
                <a:gd name="connsiteY44" fmla="*/ 6984 h 175375"/>
                <a:gd name="connsiteX45" fmla="*/ 110033 w 163925"/>
                <a:gd name="connsiteY45" fmla="*/ 18947 h 175375"/>
                <a:gd name="connsiteX46" fmla="*/ 132893 w 163925"/>
                <a:gd name="connsiteY46" fmla="*/ 35406 h 175375"/>
                <a:gd name="connsiteX47" fmla="*/ 158648 w 163925"/>
                <a:gd name="connsiteY47" fmla="*/ 67868 h 17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63925" h="175375">
                  <a:moveTo>
                    <a:pt x="158572" y="68020"/>
                  </a:moveTo>
                  <a:cubicBezTo>
                    <a:pt x="161239" y="75869"/>
                    <a:pt x="164744" y="83489"/>
                    <a:pt x="163754" y="91871"/>
                  </a:cubicBezTo>
                  <a:cubicBezTo>
                    <a:pt x="162687" y="100862"/>
                    <a:pt x="161620" y="109854"/>
                    <a:pt x="160553" y="118922"/>
                  </a:cubicBezTo>
                  <a:cubicBezTo>
                    <a:pt x="155905" y="130504"/>
                    <a:pt x="152781" y="141934"/>
                    <a:pt x="147371" y="152450"/>
                  </a:cubicBezTo>
                  <a:cubicBezTo>
                    <a:pt x="144094" y="158774"/>
                    <a:pt x="137312" y="163651"/>
                    <a:pt x="131978" y="169061"/>
                  </a:cubicBezTo>
                  <a:cubicBezTo>
                    <a:pt x="130073" y="171043"/>
                    <a:pt x="127483" y="172490"/>
                    <a:pt x="125425" y="174319"/>
                  </a:cubicBezTo>
                  <a:cubicBezTo>
                    <a:pt x="123673" y="175919"/>
                    <a:pt x="123292" y="175691"/>
                    <a:pt x="121996" y="173709"/>
                  </a:cubicBezTo>
                  <a:cubicBezTo>
                    <a:pt x="115214" y="163118"/>
                    <a:pt x="108356" y="152602"/>
                    <a:pt x="101041" y="142315"/>
                  </a:cubicBezTo>
                  <a:cubicBezTo>
                    <a:pt x="98984" y="139419"/>
                    <a:pt x="99441" y="137819"/>
                    <a:pt x="101879" y="135991"/>
                  </a:cubicBezTo>
                  <a:cubicBezTo>
                    <a:pt x="106756" y="132257"/>
                    <a:pt x="111633" y="128599"/>
                    <a:pt x="116510" y="124865"/>
                  </a:cubicBezTo>
                  <a:cubicBezTo>
                    <a:pt x="127864" y="116178"/>
                    <a:pt x="133045" y="104520"/>
                    <a:pt x="135941" y="91947"/>
                  </a:cubicBezTo>
                  <a:cubicBezTo>
                    <a:pt x="137693" y="84251"/>
                    <a:pt x="139598" y="76478"/>
                    <a:pt x="139979" y="68706"/>
                  </a:cubicBezTo>
                  <a:cubicBezTo>
                    <a:pt x="140284" y="63600"/>
                    <a:pt x="138989" y="58038"/>
                    <a:pt x="136779" y="53237"/>
                  </a:cubicBezTo>
                  <a:cubicBezTo>
                    <a:pt x="134188" y="47675"/>
                    <a:pt x="127787" y="44855"/>
                    <a:pt x="121920" y="42417"/>
                  </a:cubicBezTo>
                  <a:cubicBezTo>
                    <a:pt x="110185" y="37540"/>
                    <a:pt x="97917" y="34416"/>
                    <a:pt x="84658" y="35178"/>
                  </a:cubicBezTo>
                  <a:cubicBezTo>
                    <a:pt x="64465" y="36397"/>
                    <a:pt x="48920" y="47370"/>
                    <a:pt x="46482" y="63143"/>
                  </a:cubicBezTo>
                  <a:cubicBezTo>
                    <a:pt x="45644" y="68096"/>
                    <a:pt x="46253" y="73583"/>
                    <a:pt x="48311" y="79374"/>
                  </a:cubicBezTo>
                  <a:cubicBezTo>
                    <a:pt x="52273" y="90270"/>
                    <a:pt x="60503" y="97738"/>
                    <a:pt x="71323" y="102996"/>
                  </a:cubicBezTo>
                  <a:cubicBezTo>
                    <a:pt x="76962" y="105739"/>
                    <a:pt x="83134" y="104063"/>
                    <a:pt x="88011" y="97433"/>
                  </a:cubicBezTo>
                  <a:cubicBezTo>
                    <a:pt x="94717" y="88289"/>
                    <a:pt x="100203" y="78383"/>
                    <a:pt x="99670" y="66877"/>
                  </a:cubicBezTo>
                  <a:cubicBezTo>
                    <a:pt x="99441" y="61391"/>
                    <a:pt x="94259" y="57352"/>
                    <a:pt x="88316" y="55980"/>
                  </a:cubicBezTo>
                  <a:cubicBezTo>
                    <a:pt x="80848" y="54304"/>
                    <a:pt x="74295" y="56209"/>
                    <a:pt x="67589" y="58114"/>
                  </a:cubicBezTo>
                  <a:cubicBezTo>
                    <a:pt x="63551" y="59257"/>
                    <a:pt x="60198" y="61314"/>
                    <a:pt x="58903" y="65353"/>
                  </a:cubicBezTo>
                  <a:cubicBezTo>
                    <a:pt x="58598" y="66191"/>
                    <a:pt x="57531" y="66877"/>
                    <a:pt x="56769" y="67639"/>
                  </a:cubicBezTo>
                  <a:cubicBezTo>
                    <a:pt x="56083" y="66725"/>
                    <a:pt x="54940" y="65810"/>
                    <a:pt x="54788" y="64820"/>
                  </a:cubicBezTo>
                  <a:cubicBezTo>
                    <a:pt x="54788" y="64591"/>
                    <a:pt x="54788" y="64286"/>
                    <a:pt x="54788" y="64058"/>
                  </a:cubicBezTo>
                  <a:cubicBezTo>
                    <a:pt x="54864" y="63143"/>
                    <a:pt x="55321" y="62229"/>
                    <a:pt x="55778" y="61391"/>
                  </a:cubicBezTo>
                  <a:cubicBezTo>
                    <a:pt x="61493" y="50418"/>
                    <a:pt x="75362" y="41960"/>
                    <a:pt x="91288" y="44169"/>
                  </a:cubicBezTo>
                  <a:cubicBezTo>
                    <a:pt x="100279" y="45389"/>
                    <a:pt x="108585" y="47446"/>
                    <a:pt x="116967" y="50113"/>
                  </a:cubicBezTo>
                  <a:cubicBezTo>
                    <a:pt x="127254" y="53390"/>
                    <a:pt x="130835" y="59562"/>
                    <a:pt x="129464" y="70230"/>
                  </a:cubicBezTo>
                  <a:cubicBezTo>
                    <a:pt x="128397" y="78307"/>
                    <a:pt x="126873" y="86384"/>
                    <a:pt x="125197" y="94461"/>
                  </a:cubicBezTo>
                  <a:cubicBezTo>
                    <a:pt x="122072" y="109778"/>
                    <a:pt x="109804" y="119074"/>
                    <a:pt x="96926" y="127761"/>
                  </a:cubicBezTo>
                  <a:cubicBezTo>
                    <a:pt x="91440" y="131495"/>
                    <a:pt x="86639" y="127837"/>
                    <a:pt x="82829" y="125399"/>
                  </a:cubicBezTo>
                  <a:cubicBezTo>
                    <a:pt x="73381" y="119379"/>
                    <a:pt x="64770" y="112140"/>
                    <a:pt x="55321" y="106044"/>
                  </a:cubicBezTo>
                  <a:cubicBezTo>
                    <a:pt x="47244" y="100862"/>
                    <a:pt x="38633" y="96138"/>
                    <a:pt x="29870" y="91871"/>
                  </a:cubicBezTo>
                  <a:cubicBezTo>
                    <a:pt x="23089" y="88518"/>
                    <a:pt x="16916" y="91261"/>
                    <a:pt x="11354" y="95300"/>
                  </a:cubicBezTo>
                  <a:cubicBezTo>
                    <a:pt x="8763" y="97128"/>
                    <a:pt x="5791" y="98576"/>
                    <a:pt x="2896" y="100024"/>
                  </a:cubicBezTo>
                  <a:cubicBezTo>
                    <a:pt x="2134" y="100405"/>
                    <a:pt x="991" y="100253"/>
                    <a:pt x="0" y="100329"/>
                  </a:cubicBezTo>
                  <a:cubicBezTo>
                    <a:pt x="381" y="99491"/>
                    <a:pt x="533" y="98576"/>
                    <a:pt x="1067" y="97967"/>
                  </a:cubicBezTo>
                  <a:cubicBezTo>
                    <a:pt x="7849" y="90575"/>
                    <a:pt x="15621" y="83793"/>
                    <a:pt x="21184" y="75716"/>
                  </a:cubicBezTo>
                  <a:cubicBezTo>
                    <a:pt x="28194" y="65582"/>
                    <a:pt x="34061" y="54609"/>
                    <a:pt x="33376" y="42036"/>
                  </a:cubicBezTo>
                  <a:cubicBezTo>
                    <a:pt x="33299" y="40055"/>
                    <a:pt x="32995" y="38073"/>
                    <a:pt x="32309" y="36245"/>
                  </a:cubicBezTo>
                  <a:cubicBezTo>
                    <a:pt x="29032" y="27710"/>
                    <a:pt x="34061" y="21309"/>
                    <a:pt x="39167" y="15213"/>
                  </a:cubicBezTo>
                  <a:cubicBezTo>
                    <a:pt x="47015" y="5841"/>
                    <a:pt x="57531" y="-636"/>
                    <a:pt x="70866" y="50"/>
                  </a:cubicBezTo>
                  <a:cubicBezTo>
                    <a:pt x="78105" y="431"/>
                    <a:pt x="85496" y="3783"/>
                    <a:pt x="92050" y="6984"/>
                  </a:cubicBezTo>
                  <a:cubicBezTo>
                    <a:pt x="98527" y="10184"/>
                    <a:pt x="104165" y="14833"/>
                    <a:pt x="110033" y="18947"/>
                  </a:cubicBezTo>
                  <a:cubicBezTo>
                    <a:pt x="117729" y="24358"/>
                    <a:pt x="124816" y="30453"/>
                    <a:pt x="132893" y="35406"/>
                  </a:cubicBezTo>
                  <a:cubicBezTo>
                    <a:pt x="146152" y="43408"/>
                    <a:pt x="154076" y="54304"/>
                    <a:pt x="158648" y="67868"/>
                  </a:cubicBezTo>
                  <a:close/>
                </a:path>
              </a:pathLst>
            </a:custGeom>
            <a:solidFill>
              <a:srgbClr val="898989"/>
            </a:solidFill>
            <a:ln w="7620" cap="flat">
              <a:noFill/>
              <a:prstDash val="solid"/>
              <a:miter/>
            </a:ln>
          </p:spPr>
          <p:txBody>
            <a:bodyPr rtlCol="0" anchor="ctr"/>
            <a:lstStyle/>
            <a:p>
              <a:endParaRPr lang="ja-JP" altLang="en-US"/>
            </a:p>
          </p:txBody>
        </p:sp>
        <p:sp>
          <p:nvSpPr>
            <p:cNvPr id="80" name="フリーフォーム: 図形 79">
              <a:extLst>
                <a:ext uri="{FF2B5EF4-FFF2-40B4-BE49-F238E27FC236}">
                  <a16:creationId xmlns:a16="http://schemas.microsoft.com/office/drawing/2014/main" id="{7A352623-3F1F-4DCB-BDB3-36F1CBD71341}"/>
                </a:ext>
              </a:extLst>
            </p:cNvPr>
            <p:cNvSpPr/>
            <p:nvPr/>
          </p:nvSpPr>
          <p:spPr>
            <a:xfrm>
              <a:off x="2957398" y="2634691"/>
              <a:ext cx="93209" cy="91287"/>
            </a:xfrm>
            <a:custGeom>
              <a:avLst/>
              <a:gdLst>
                <a:gd name="connsiteX0" fmla="*/ 92354 w 93209"/>
                <a:gd name="connsiteY0" fmla="*/ 6706 h 91287"/>
                <a:gd name="connsiteX1" fmla="*/ 88163 w 93209"/>
                <a:gd name="connsiteY1" fmla="*/ 31547 h 91287"/>
                <a:gd name="connsiteX2" fmla="*/ 81839 w 93209"/>
                <a:gd name="connsiteY2" fmla="*/ 43510 h 91287"/>
                <a:gd name="connsiteX3" fmla="*/ 62713 w 93209"/>
                <a:gd name="connsiteY3" fmla="*/ 67361 h 91287"/>
                <a:gd name="connsiteX4" fmla="*/ 47701 w 93209"/>
                <a:gd name="connsiteY4" fmla="*/ 74981 h 91287"/>
                <a:gd name="connsiteX5" fmla="*/ 29870 w 93209"/>
                <a:gd name="connsiteY5" fmla="*/ 82601 h 91287"/>
                <a:gd name="connsiteX6" fmla="*/ 5105 w 93209"/>
                <a:gd name="connsiteY6" fmla="*/ 90297 h 91287"/>
                <a:gd name="connsiteX7" fmla="*/ 0 w 93209"/>
                <a:gd name="connsiteY7" fmla="*/ 91287 h 91287"/>
                <a:gd name="connsiteX8" fmla="*/ 1600 w 93209"/>
                <a:gd name="connsiteY8" fmla="*/ 85649 h 91287"/>
                <a:gd name="connsiteX9" fmla="*/ 10439 w 93209"/>
                <a:gd name="connsiteY9" fmla="*/ 64008 h 91287"/>
                <a:gd name="connsiteX10" fmla="*/ 19583 w 93209"/>
                <a:gd name="connsiteY10" fmla="*/ 38786 h 91287"/>
                <a:gd name="connsiteX11" fmla="*/ 23774 w 93209"/>
                <a:gd name="connsiteY11" fmla="*/ 22174 h 91287"/>
                <a:gd name="connsiteX12" fmla="*/ 34138 w 93209"/>
                <a:gd name="connsiteY12" fmla="*/ 23317 h 91287"/>
                <a:gd name="connsiteX13" fmla="*/ 30709 w 93209"/>
                <a:gd name="connsiteY13" fmla="*/ 48997 h 91287"/>
                <a:gd name="connsiteX14" fmla="*/ 35890 w 93209"/>
                <a:gd name="connsiteY14" fmla="*/ 55702 h 91287"/>
                <a:gd name="connsiteX15" fmla="*/ 40919 w 93209"/>
                <a:gd name="connsiteY15" fmla="*/ 52578 h 91287"/>
                <a:gd name="connsiteX16" fmla="*/ 44272 w 93209"/>
                <a:gd name="connsiteY16" fmla="*/ 42824 h 91287"/>
                <a:gd name="connsiteX17" fmla="*/ 46634 w 93209"/>
                <a:gd name="connsiteY17" fmla="*/ 33223 h 91287"/>
                <a:gd name="connsiteX18" fmla="*/ 79705 w 93209"/>
                <a:gd name="connsiteY18" fmla="*/ 5105 h 91287"/>
                <a:gd name="connsiteX19" fmla="*/ 80924 w 93209"/>
                <a:gd name="connsiteY19" fmla="*/ 1600 h 91287"/>
                <a:gd name="connsiteX20" fmla="*/ 90983 w 93209"/>
                <a:gd name="connsiteY20" fmla="*/ 0 h 91287"/>
                <a:gd name="connsiteX21" fmla="*/ 92354 w 93209"/>
                <a:gd name="connsiteY21" fmla="*/ 6629 h 91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93209" h="91287">
                  <a:moveTo>
                    <a:pt x="92354" y="6706"/>
                  </a:moveTo>
                  <a:cubicBezTo>
                    <a:pt x="94412" y="15392"/>
                    <a:pt x="92659" y="23698"/>
                    <a:pt x="88163" y="31547"/>
                  </a:cubicBezTo>
                  <a:cubicBezTo>
                    <a:pt x="86030" y="36195"/>
                    <a:pt x="83439" y="39700"/>
                    <a:pt x="81839" y="43510"/>
                  </a:cubicBezTo>
                  <a:cubicBezTo>
                    <a:pt x="77876" y="53035"/>
                    <a:pt x="70561" y="60503"/>
                    <a:pt x="62713" y="67361"/>
                  </a:cubicBezTo>
                  <a:cubicBezTo>
                    <a:pt x="58750" y="70866"/>
                    <a:pt x="52807" y="72619"/>
                    <a:pt x="47701" y="74981"/>
                  </a:cubicBezTo>
                  <a:cubicBezTo>
                    <a:pt x="41834" y="77648"/>
                    <a:pt x="35966" y="80391"/>
                    <a:pt x="29870" y="82601"/>
                  </a:cubicBezTo>
                  <a:cubicBezTo>
                    <a:pt x="21717" y="85496"/>
                    <a:pt x="13411" y="87782"/>
                    <a:pt x="5105" y="90297"/>
                  </a:cubicBezTo>
                  <a:cubicBezTo>
                    <a:pt x="3429" y="90830"/>
                    <a:pt x="1753" y="90983"/>
                    <a:pt x="0" y="91287"/>
                  </a:cubicBezTo>
                  <a:cubicBezTo>
                    <a:pt x="533" y="89382"/>
                    <a:pt x="762" y="87401"/>
                    <a:pt x="1600" y="85649"/>
                  </a:cubicBezTo>
                  <a:cubicBezTo>
                    <a:pt x="5105" y="78638"/>
                    <a:pt x="8687" y="71780"/>
                    <a:pt x="10439" y="64008"/>
                  </a:cubicBezTo>
                  <a:cubicBezTo>
                    <a:pt x="12344" y="55397"/>
                    <a:pt x="17145" y="47396"/>
                    <a:pt x="19583" y="38786"/>
                  </a:cubicBezTo>
                  <a:cubicBezTo>
                    <a:pt x="21184" y="33299"/>
                    <a:pt x="22936" y="27737"/>
                    <a:pt x="23774" y="22174"/>
                  </a:cubicBezTo>
                  <a:lnTo>
                    <a:pt x="34138" y="23317"/>
                  </a:lnTo>
                  <a:cubicBezTo>
                    <a:pt x="32842" y="32080"/>
                    <a:pt x="31394" y="40538"/>
                    <a:pt x="30709" y="48997"/>
                  </a:cubicBezTo>
                  <a:cubicBezTo>
                    <a:pt x="30556" y="51206"/>
                    <a:pt x="33757" y="53721"/>
                    <a:pt x="35890" y="55702"/>
                  </a:cubicBezTo>
                  <a:cubicBezTo>
                    <a:pt x="36195" y="55931"/>
                    <a:pt x="40081" y="54102"/>
                    <a:pt x="40919" y="52578"/>
                  </a:cubicBezTo>
                  <a:cubicBezTo>
                    <a:pt x="42596" y="49606"/>
                    <a:pt x="43358" y="46177"/>
                    <a:pt x="44272" y="42824"/>
                  </a:cubicBezTo>
                  <a:cubicBezTo>
                    <a:pt x="45187" y="39624"/>
                    <a:pt x="44806" y="35814"/>
                    <a:pt x="46634" y="33223"/>
                  </a:cubicBezTo>
                  <a:cubicBezTo>
                    <a:pt x="54940" y="21336"/>
                    <a:pt x="64237" y="10363"/>
                    <a:pt x="79705" y="5105"/>
                  </a:cubicBezTo>
                  <a:cubicBezTo>
                    <a:pt x="80467" y="4877"/>
                    <a:pt x="81153" y="2514"/>
                    <a:pt x="80924" y="1600"/>
                  </a:cubicBezTo>
                  <a:lnTo>
                    <a:pt x="90983" y="0"/>
                  </a:lnTo>
                  <a:cubicBezTo>
                    <a:pt x="91440" y="2210"/>
                    <a:pt x="91821" y="4496"/>
                    <a:pt x="92354" y="6629"/>
                  </a:cubicBezTo>
                  <a:close/>
                </a:path>
              </a:pathLst>
            </a:custGeom>
            <a:solidFill>
              <a:srgbClr val="FFFFFF"/>
            </a:solidFill>
            <a:ln w="7620" cap="flat">
              <a:noFill/>
              <a:prstDash val="solid"/>
              <a:miter/>
            </a:ln>
          </p:spPr>
          <p:txBody>
            <a:bodyPr rtlCol="0" anchor="ctr"/>
            <a:lstStyle/>
            <a:p>
              <a:endParaRPr lang="ja-JP" altLang="en-US"/>
            </a:p>
          </p:txBody>
        </p:sp>
        <p:sp>
          <p:nvSpPr>
            <p:cNvPr id="81" name="フリーフォーム: 図形 80">
              <a:extLst>
                <a:ext uri="{FF2B5EF4-FFF2-40B4-BE49-F238E27FC236}">
                  <a16:creationId xmlns:a16="http://schemas.microsoft.com/office/drawing/2014/main" id="{2B0A7A99-CE55-42B4-1A62-E2178C07AD27}"/>
                </a:ext>
              </a:extLst>
            </p:cNvPr>
            <p:cNvSpPr/>
            <p:nvPr/>
          </p:nvSpPr>
          <p:spPr>
            <a:xfrm>
              <a:off x="2977047" y="2602436"/>
              <a:ext cx="71409" cy="55572"/>
            </a:xfrm>
            <a:custGeom>
              <a:avLst/>
              <a:gdLst>
                <a:gd name="connsiteX0" fmla="*/ 71333 w 71409"/>
                <a:gd name="connsiteY0" fmla="*/ 32331 h 55572"/>
                <a:gd name="connsiteX1" fmla="*/ 61275 w 71409"/>
                <a:gd name="connsiteY1" fmla="*/ 33931 h 55572"/>
                <a:gd name="connsiteX2" fmla="*/ 61122 w 71409"/>
                <a:gd name="connsiteY2" fmla="*/ 33626 h 55572"/>
                <a:gd name="connsiteX3" fmla="*/ 55560 w 71409"/>
                <a:gd name="connsiteY3" fmla="*/ 30883 h 55572"/>
                <a:gd name="connsiteX4" fmla="*/ 42834 w 71409"/>
                <a:gd name="connsiteY4" fmla="*/ 35531 h 55572"/>
                <a:gd name="connsiteX5" fmla="*/ 26832 w 71409"/>
                <a:gd name="connsiteY5" fmla="*/ 51686 h 55572"/>
                <a:gd name="connsiteX6" fmla="*/ 25004 w 71409"/>
                <a:gd name="connsiteY6" fmla="*/ 54505 h 55572"/>
                <a:gd name="connsiteX7" fmla="*/ 23708 w 71409"/>
                <a:gd name="connsiteY7" fmla="*/ 51229 h 55572"/>
                <a:gd name="connsiteX8" fmla="*/ 24470 w 71409"/>
                <a:gd name="connsiteY8" fmla="*/ 47723 h 55572"/>
                <a:gd name="connsiteX9" fmla="*/ 36434 w 71409"/>
                <a:gd name="connsiteY9" fmla="*/ 22577 h 55572"/>
                <a:gd name="connsiteX10" fmla="*/ 35062 w 71409"/>
                <a:gd name="connsiteY10" fmla="*/ 15719 h 55572"/>
                <a:gd name="connsiteX11" fmla="*/ 24623 w 71409"/>
                <a:gd name="connsiteY11" fmla="*/ 18615 h 55572"/>
                <a:gd name="connsiteX12" fmla="*/ 15021 w 71409"/>
                <a:gd name="connsiteY12" fmla="*/ 51762 h 55572"/>
                <a:gd name="connsiteX13" fmla="*/ 14488 w 71409"/>
                <a:gd name="connsiteY13" fmla="*/ 55572 h 55572"/>
                <a:gd name="connsiteX14" fmla="*/ 4125 w 71409"/>
                <a:gd name="connsiteY14" fmla="*/ 54429 h 55572"/>
                <a:gd name="connsiteX15" fmla="*/ 1915 w 71409"/>
                <a:gd name="connsiteY15" fmla="*/ 36827 h 55572"/>
                <a:gd name="connsiteX16" fmla="*/ 391 w 71409"/>
                <a:gd name="connsiteY16" fmla="*/ 34007 h 55572"/>
                <a:gd name="connsiteX17" fmla="*/ 2372 w 71409"/>
                <a:gd name="connsiteY17" fmla="*/ 25473 h 55572"/>
                <a:gd name="connsiteX18" fmla="*/ 3363 w 71409"/>
                <a:gd name="connsiteY18" fmla="*/ 23492 h 55572"/>
                <a:gd name="connsiteX19" fmla="*/ 10983 w 71409"/>
                <a:gd name="connsiteY19" fmla="*/ 10004 h 55572"/>
                <a:gd name="connsiteX20" fmla="*/ 34529 w 71409"/>
                <a:gd name="connsiteY20" fmla="*/ 251 h 55572"/>
                <a:gd name="connsiteX21" fmla="*/ 67676 w 71409"/>
                <a:gd name="connsiteY21" fmla="*/ 21206 h 55572"/>
                <a:gd name="connsiteX22" fmla="*/ 71409 w 71409"/>
                <a:gd name="connsiteY22" fmla="*/ 32179 h 5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1409" h="55572">
                  <a:moveTo>
                    <a:pt x="71333" y="32331"/>
                  </a:moveTo>
                  <a:lnTo>
                    <a:pt x="61275" y="33931"/>
                  </a:lnTo>
                  <a:cubicBezTo>
                    <a:pt x="61275" y="33931"/>
                    <a:pt x="61199" y="33703"/>
                    <a:pt x="61122" y="33626"/>
                  </a:cubicBezTo>
                  <a:cubicBezTo>
                    <a:pt x="59675" y="32331"/>
                    <a:pt x="57541" y="31264"/>
                    <a:pt x="55560" y="30883"/>
                  </a:cubicBezTo>
                  <a:cubicBezTo>
                    <a:pt x="50302" y="29969"/>
                    <a:pt x="46797" y="33245"/>
                    <a:pt x="42834" y="35531"/>
                  </a:cubicBezTo>
                  <a:cubicBezTo>
                    <a:pt x="35748" y="39646"/>
                    <a:pt x="30490" y="44980"/>
                    <a:pt x="26832" y="51686"/>
                  </a:cubicBezTo>
                  <a:cubicBezTo>
                    <a:pt x="26299" y="52676"/>
                    <a:pt x="25613" y="53591"/>
                    <a:pt x="25004" y="54505"/>
                  </a:cubicBezTo>
                  <a:cubicBezTo>
                    <a:pt x="24546" y="53438"/>
                    <a:pt x="23784" y="52295"/>
                    <a:pt x="23708" y="51229"/>
                  </a:cubicBezTo>
                  <a:cubicBezTo>
                    <a:pt x="23632" y="50086"/>
                    <a:pt x="24013" y="48790"/>
                    <a:pt x="24470" y="47723"/>
                  </a:cubicBezTo>
                  <a:cubicBezTo>
                    <a:pt x="28433" y="39341"/>
                    <a:pt x="32395" y="30959"/>
                    <a:pt x="36434" y="22577"/>
                  </a:cubicBezTo>
                  <a:cubicBezTo>
                    <a:pt x="37729" y="19910"/>
                    <a:pt x="38186" y="17624"/>
                    <a:pt x="35062" y="15719"/>
                  </a:cubicBezTo>
                  <a:cubicBezTo>
                    <a:pt x="30947" y="13281"/>
                    <a:pt x="27061" y="14195"/>
                    <a:pt x="24623" y="18615"/>
                  </a:cubicBezTo>
                  <a:cubicBezTo>
                    <a:pt x="18984" y="28978"/>
                    <a:pt x="16926" y="40103"/>
                    <a:pt x="15021" y="51762"/>
                  </a:cubicBezTo>
                  <a:cubicBezTo>
                    <a:pt x="14869" y="53057"/>
                    <a:pt x="14640" y="54277"/>
                    <a:pt x="14488" y="55572"/>
                  </a:cubicBezTo>
                  <a:lnTo>
                    <a:pt x="4125" y="54429"/>
                  </a:lnTo>
                  <a:cubicBezTo>
                    <a:pt x="4963" y="48638"/>
                    <a:pt x="4734" y="42770"/>
                    <a:pt x="1915" y="36827"/>
                  </a:cubicBezTo>
                  <a:cubicBezTo>
                    <a:pt x="1458" y="35912"/>
                    <a:pt x="924" y="34922"/>
                    <a:pt x="391" y="34007"/>
                  </a:cubicBezTo>
                  <a:cubicBezTo>
                    <a:pt x="-828" y="32026"/>
                    <a:pt x="1077" y="28140"/>
                    <a:pt x="2372" y="25473"/>
                  </a:cubicBezTo>
                  <a:cubicBezTo>
                    <a:pt x="2677" y="24787"/>
                    <a:pt x="3058" y="24178"/>
                    <a:pt x="3363" y="23492"/>
                  </a:cubicBezTo>
                  <a:cubicBezTo>
                    <a:pt x="5725" y="18920"/>
                    <a:pt x="8392" y="14500"/>
                    <a:pt x="10983" y="10004"/>
                  </a:cubicBezTo>
                  <a:cubicBezTo>
                    <a:pt x="14412" y="3832"/>
                    <a:pt x="25537" y="-1197"/>
                    <a:pt x="34529" y="251"/>
                  </a:cubicBezTo>
                  <a:cubicBezTo>
                    <a:pt x="49083" y="2537"/>
                    <a:pt x="60665" y="9623"/>
                    <a:pt x="67676" y="21206"/>
                  </a:cubicBezTo>
                  <a:cubicBezTo>
                    <a:pt x="69657" y="24482"/>
                    <a:pt x="70571" y="28292"/>
                    <a:pt x="71409" y="32179"/>
                  </a:cubicBezTo>
                  <a:close/>
                </a:path>
              </a:pathLst>
            </a:custGeom>
            <a:solidFill>
              <a:srgbClr val="FFFFFF"/>
            </a:solidFill>
            <a:ln w="7620" cap="flat">
              <a:noFill/>
              <a:prstDash val="solid"/>
              <a:miter/>
            </a:ln>
          </p:spPr>
          <p:txBody>
            <a:bodyPr rtlCol="0" anchor="ctr"/>
            <a:lstStyle/>
            <a:p>
              <a:endParaRPr lang="ja-JP" altLang="en-US"/>
            </a:p>
          </p:txBody>
        </p:sp>
        <p:sp>
          <p:nvSpPr>
            <p:cNvPr id="82" name="フリーフォーム: 図形 81">
              <a:extLst>
                <a:ext uri="{FF2B5EF4-FFF2-40B4-BE49-F238E27FC236}">
                  <a16:creationId xmlns:a16="http://schemas.microsoft.com/office/drawing/2014/main" id="{A5D002F2-FDE9-EE2E-7623-DE4F6230DD76}"/>
                </a:ext>
              </a:extLst>
            </p:cNvPr>
            <p:cNvSpPr/>
            <p:nvPr/>
          </p:nvSpPr>
          <p:spPr>
            <a:xfrm>
              <a:off x="2988101" y="2616799"/>
              <a:ext cx="50265" cy="73626"/>
            </a:xfrm>
            <a:custGeom>
              <a:avLst/>
              <a:gdLst>
                <a:gd name="connsiteX0" fmla="*/ 50221 w 50265"/>
                <a:gd name="connsiteY0" fmla="*/ 19492 h 73626"/>
                <a:gd name="connsiteX1" fmla="*/ 49002 w 50265"/>
                <a:gd name="connsiteY1" fmla="*/ 22997 h 73626"/>
                <a:gd name="connsiteX2" fmla="*/ 15931 w 50265"/>
                <a:gd name="connsiteY2" fmla="*/ 51115 h 73626"/>
                <a:gd name="connsiteX3" fmla="*/ 13569 w 50265"/>
                <a:gd name="connsiteY3" fmla="*/ 60716 h 73626"/>
                <a:gd name="connsiteX4" fmla="*/ 10216 w 50265"/>
                <a:gd name="connsiteY4" fmla="*/ 70470 h 73626"/>
                <a:gd name="connsiteX5" fmla="*/ 5187 w 50265"/>
                <a:gd name="connsiteY5" fmla="*/ 73594 h 73626"/>
                <a:gd name="connsiteX6" fmla="*/ 5 w 50265"/>
                <a:gd name="connsiteY6" fmla="*/ 66888 h 73626"/>
                <a:gd name="connsiteX7" fmla="*/ 3434 w 50265"/>
                <a:gd name="connsiteY7" fmla="*/ 41209 h 73626"/>
                <a:gd name="connsiteX8" fmla="*/ 3968 w 50265"/>
                <a:gd name="connsiteY8" fmla="*/ 37399 h 73626"/>
                <a:gd name="connsiteX9" fmla="*/ 13569 w 50265"/>
                <a:gd name="connsiteY9" fmla="*/ 4252 h 73626"/>
                <a:gd name="connsiteX10" fmla="*/ 24008 w 50265"/>
                <a:gd name="connsiteY10" fmla="*/ 1356 h 73626"/>
                <a:gd name="connsiteX11" fmla="*/ 25380 w 50265"/>
                <a:gd name="connsiteY11" fmla="*/ 8214 h 73626"/>
                <a:gd name="connsiteX12" fmla="*/ 13416 w 50265"/>
                <a:gd name="connsiteY12" fmla="*/ 33361 h 73626"/>
                <a:gd name="connsiteX13" fmla="*/ 12654 w 50265"/>
                <a:gd name="connsiteY13" fmla="*/ 36866 h 73626"/>
                <a:gd name="connsiteX14" fmla="*/ 13950 w 50265"/>
                <a:gd name="connsiteY14" fmla="*/ 40142 h 73626"/>
                <a:gd name="connsiteX15" fmla="*/ 15779 w 50265"/>
                <a:gd name="connsiteY15" fmla="*/ 37323 h 73626"/>
                <a:gd name="connsiteX16" fmla="*/ 31781 w 50265"/>
                <a:gd name="connsiteY16" fmla="*/ 21168 h 73626"/>
                <a:gd name="connsiteX17" fmla="*/ 44506 w 50265"/>
                <a:gd name="connsiteY17" fmla="*/ 16520 h 73626"/>
                <a:gd name="connsiteX18" fmla="*/ 50069 w 50265"/>
                <a:gd name="connsiteY18" fmla="*/ 19263 h 73626"/>
                <a:gd name="connsiteX19" fmla="*/ 50221 w 50265"/>
                <a:gd name="connsiteY19" fmla="*/ 19568 h 73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0265" h="73626">
                  <a:moveTo>
                    <a:pt x="50221" y="19492"/>
                  </a:moveTo>
                  <a:cubicBezTo>
                    <a:pt x="50450" y="20406"/>
                    <a:pt x="49764" y="22769"/>
                    <a:pt x="49002" y="22997"/>
                  </a:cubicBezTo>
                  <a:cubicBezTo>
                    <a:pt x="33533" y="28255"/>
                    <a:pt x="24161" y="39304"/>
                    <a:pt x="15931" y="51115"/>
                  </a:cubicBezTo>
                  <a:cubicBezTo>
                    <a:pt x="14102" y="53706"/>
                    <a:pt x="14483" y="57516"/>
                    <a:pt x="13569" y="60716"/>
                  </a:cubicBezTo>
                  <a:cubicBezTo>
                    <a:pt x="12654" y="63993"/>
                    <a:pt x="11892" y="67422"/>
                    <a:pt x="10216" y="70470"/>
                  </a:cubicBezTo>
                  <a:cubicBezTo>
                    <a:pt x="9378" y="71994"/>
                    <a:pt x="5415" y="73899"/>
                    <a:pt x="5187" y="73594"/>
                  </a:cubicBezTo>
                  <a:cubicBezTo>
                    <a:pt x="3053" y="71613"/>
                    <a:pt x="-147" y="69098"/>
                    <a:pt x="5" y="66888"/>
                  </a:cubicBezTo>
                  <a:cubicBezTo>
                    <a:pt x="691" y="58430"/>
                    <a:pt x="2139" y="49972"/>
                    <a:pt x="3434" y="41209"/>
                  </a:cubicBezTo>
                  <a:cubicBezTo>
                    <a:pt x="3587" y="39990"/>
                    <a:pt x="3815" y="38694"/>
                    <a:pt x="3968" y="37399"/>
                  </a:cubicBezTo>
                  <a:cubicBezTo>
                    <a:pt x="5949" y="25741"/>
                    <a:pt x="8006" y="14539"/>
                    <a:pt x="13569" y="4252"/>
                  </a:cubicBezTo>
                  <a:cubicBezTo>
                    <a:pt x="16007" y="-167"/>
                    <a:pt x="19893" y="-1158"/>
                    <a:pt x="24008" y="1356"/>
                  </a:cubicBezTo>
                  <a:cubicBezTo>
                    <a:pt x="27132" y="3261"/>
                    <a:pt x="26675" y="5548"/>
                    <a:pt x="25380" y="8214"/>
                  </a:cubicBezTo>
                  <a:cubicBezTo>
                    <a:pt x="21341" y="16596"/>
                    <a:pt x="17379" y="24978"/>
                    <a:pt x="13416" y="33361"/>
                  </a:cubicBezTo>
                  <a:cubicBezTo>
                    <a:pt x="12883" y="34427"/>
                    <a:pt x="12502" y="35723"/>
                    <a:pt x="12654" y="36866"/>
                  </a:cubicBezTo>
                  <a:cubicBezTo>
                    <a:pt x="12731" y="38009"/>
                    <a:pt x="13493" y="39076"/>
                    <a:pt x="13950" y="40142"/>
                  </a:cubicBezTo>
                  <a:cubicBezTo>
                    <a:pt x="14559" y="39228"/>
                    <a:pt x="15169" y="38313"/>
                    <a:pt x="15779" y="37323"/>
                  </a:cubicBezTo>
                  <a:cubicBezTo>
                    <a:pt x="19436" y="30617"/>
                    <a:pt x="24694" y="25207"/>
                    <a:pt x="31781" y="21168"/>
                  </a:cubicBezTo>
                  <a:cubicBezTo>
                    <a:pt x="35743" y="18883"/>
                    <a:pt x="39248" y="15530"/>
                    <a:pt x="44506" y="16520"/>
                  </a:cubicBezTo>
                  <a:cubicBezTo>
                    <a:pt x="46487" y="16901"/>
                    <a:pt x="48621" y="17892"/>
                    <a:pt x="50069" y="19263"/>
                  </a:cubicBezTo>
                  <a:cubicBezTo>
                    <a:pt x="50069" y="19263"/>
                    <a:pt x="50145" y="19416"/>
                    <a:pt x="50221" y="19568"/>
                  </a:cubicBezTo>
                  <a:close/>
                </a:path>
              </a:pathLst>
            </a:custGeom>
            <a:solidFill>
              <a:srgbClr val="040000"/>
            </a:solidFill>
            <a:ln w="7620" cap="flat">
              <a:noFill/>
              <a:prstDash val="solid"/>
              <a:miter/>
            </a:ln>
          </p:spPr>
          <p:txBody>
            <a:bodyPr rtlCol="0" anchor="ctr"/>
            <a:lstStyle/>
            <a:p>
              <a:endParaRPr lang="ja-JP" altLang="en-US"/>
            </a:p>
          </p:txBody>
        </p:sp>
        <p:sp>
          <p:nvSpPr>
            <p:cNvPr id="83" name="フリーフォーム: 図形 82">
              <a:extLst>
                <a:ext uri="{FF2B5EF4-FFF2-40B4-BE49-F238E27FC236}">
                  <a16:creationId xmlns:a16="http://schemas.microsoft.com/office/drawing/2014/main" id="{0DC62FA4-EEC9-61A9-7F9F-4511B09DD683}"/>
                </a:ext>
              </a:extLst>
            </p:cNvPr>
            <p:cNvSpPr/>
            <p:nvPr/>
          </p:nvSpPr>
          <p:spPr>
            <a:xfrm>
              <a:off x="2914194" y="2319521"/>
              <a:ext cx="99591" cy="115120"/>
            </a:xfrm>
            <a:custGeom>
              <a:avLst/>
              <a:gdLst>
                <a:gd name="connsiteX0" fmla="*/ 99591 w 99591"/>
                <a:gd name="connsiteY0" fmla="*/ 72472 h 115120"/>
                <a:gd name="connsiteX1" fmla="*/ 91667 w 99591"/>
                <a:gd name="connsiteY1" fmla="*/ 76206 h 115120"/>
                <a:gd name="connsiteX2" fmla="*/ 80694 w 99591"/>
                <a:gd name="connsiteY2" fmla="*/ 59442 h 115120"/>
                <a:gd name="connsiteX3" fmla="*/ 69416 w 99591"/>
                <a:gd name="connsiteY3" fmla="*/ 39325 h 115120"/>
                <a:gd name="connsiteX4" fmla="*/ 52271 w 99591"/>
                <a:gd name="connsiteY4" fmla="*/ 22714 h 115120"/>
                <a:gd name="connsiteX5" fmla="*/ 20724 w 99591"/>
                <a:gd name="connsiteY5" fmla="*/ 8922 h 115120"/>
                <a:gd name="connsiteX6" fmla="*/ 13257 w 99591"/>
                <a:gd name="connsiteY6" fmla="*/ 11817 h 115120"/>
                <a:gd name="connsiteX7" fmla="*/ 14400 w 99591"/>
                <a:gd name="connsiteY7" fmla="*/ 17380 h 115120"/>
                <a:gd name="connsiteX8" fmla="*/ 24153 w 99591"/>
                <a:gd name="connsiteY8" fmla="*/ 28124 h 115120"/>
                <a:gd name="connsiteX9" fmla="*/ 43127 w 99591"/>
                <a:gd name="connsiteY9" fmla="*/ 53499 h 115120"/>
                <a:gd name="connsiteX10" fmla="*/ 65530 w 99591"/>
                <a:gd name="connsiteY10" fmla="*/ 90227 h 115120"/>
                <a:gd name="connsiteX11" fmla="*/ 68197 w 99591"/>
                <a:gd name="connsiteY11" fmla="*/ 112172 h 115120"/>
                <a:gd name="connsiteX12" fmla="*/ 61491 w 99591"/>
                <a:gd name="connsiteY12" fmla="*/ 114077 h 115120"/>
                <a:gd name="connsiteX13" fmla="*/ 57453 w 99591"/>
                <a:gd name="connsiteY13" fmla="*/ 109429 h 115120"/>
                <a:gd name="connsiteX14" fmla="*/ 46556 w 99591"/>
                <a:gd name="connsiteY14" fmla="*/ 84740 h 115120"/>
                <a:gd name="connsiteX15" fmla="*/ 34974 w 99591"/>
                <a:gd name="connsiteY15" fmla="*/ 63252 h 115120"/>
                <a:gd name="connsiteX16" fmla="*/ 6932 w 99591"/>
                <a:gd name="connsiteY16" fmla="*/ 30715 h 115120"/>
                <a:gd name="connsiteX17" fmla="*/ 2817 w 99591"/>
                <a:gd name="connsiteY17" fmla="*/ 24238 h 115120"/>
                <a:gd name="connsiteX18" fmla="*/ 2208 w 99591"/>
                <a:gd name="connsiteY18" fmla="*/ 21190 h 115120"/>
                <a:gd name="connsiteX19" fmla="*/ 1903 w 99591"/>
                <a:gd name="connsiteY19" fmla="*/ 10522 h 115120"/>
                <a:gd name="connsiteX20" fmla="*/ 17981 w 99591"/>
                <a:gd name="connsiteY20" fmla="*/ 82 h 115120"/>
                <a:gd name="connsiteX21" fmla="*/ 48156 w 99591"/>
                <a:gd name="connsiteY21" fmla="*/ 9988 h 115120"/>
                <a:gd name="connsiteX22" fmla="*/ 64997 w 99591"/>
                <a:gd name="connsiteY22" fmla="*/ 22028 h 115120"/>
                <a:gd name="connsiteX23" fmla="*/ 78484 w 99591"/>
                <a:gd name="connsiteY23" fmla="*/ 36963 h 115120"/>
                <a:gd name="connsiteX24" fmla="*/ 92657 w 99591"/>
                <a:gd name="connsiteY24" fmla="*/ 60890 h 115120"/>
                <a:gd name="connsiteX25" fmla="*/ 99363 w 99591"/>
                <a:gd name="connsiteY25" fmla="*/ 72549 h 115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99591" h="115120">
                  <a:moveTo>
                    <a:pt x="99591" y="72472"/>
                  </a:moveTo>
                  <a:lnTo>
                    <a:pt x="91667" y="76206"/>
                  </a:lnTo>
                  <a:cubicBezTo>
                    <a:pt x="88238" y="70567"/>
                    <a:pt x="84123" y="65157"/>
                    <a:pt x="80694" y="59442"/>
                  </a:cubicBezTo>
                  <a:cubicBezTo>
                    <a:pt x="76731" y="52813"/>
                    <a:pt x="74141" y="45421"/>
                    <a:pt x="69416" y="39325"/>
                  </a:cubicBezTo>
                  <a:cubicBezTo>
                    <a:pt x="64692" y="33229"/>
                    <a:pt x="58215" y="28124"/>
                    <a:pt x="52271" y="22714"/>
                  </a:cubicBezTo>
                  <a:cubicBezTo>
                    <a:pt x="43584" y="14865"/>
                    <a:pt x="32078" y="11969"/>
                    <a:pt x="20724" y="8922"/>
                  </a:cubicBezTo>
                  <a:cubicBezTo>
                    <a:pt x="18667" y="8388"/>
                    <a:pt x="15162" y="10141"/>
                    <a:pt x="13257" y="11817"/>
                  </a:cubicBezTo>
                  <a:cubicBezTo>
                    <a:pt x="12342" y="12579"/>
                    <a:pt x="13257" y="15932"/>
                    <a:pt x="14400" y="17380"/>
                  </a:cubicBezTo>
                  <a:cubicBezTo>
                    <a:pt x="17372" y="21190"/>
                    <a:pt x="21258" y="24314"/>
                    <a:pt x="24153" y="28124"/>
                  </a:cubicBezTo>
                  <a:cubicBezTo>
                    <a:pt x="30630" y="36506"/>
                    <a:pt x="35964" y="45650"/>
                    <a:pt x="43127" y="53499"/>
                  </a:cubicBezTo>
                  <a:cubicBezTo>
                    <a:pt x="53186" y="64547"/>
                    <a:pt x="60806" y="76663"/>
                    <a:pt x="65530" y="90227"/>
                  </a:cubicBezTo>
                  <a:cubicBezTo>
                    <a:pt x="67968" y="97237"/>
                    <a:pt x="71550" y="104248"/>
                    <a:pt x="68197" y="112172"/>
                  </a:cubicBezTo>
                  <a:cubicBezTo>
                    <a:pt x="66521" y="116135"/>
                    <a:pt x="63930" y="115373"/>
                    <a:pt x="61491" y="114077"/>
                  </a:cubicBezTo>
                  <a:cubicBezTo>
                    <a:pt x="59739" y="113163"/>
                    <a:pt x="58291" y="111258"/>
                    <a:pt x="57453" y="109429"/>
                  </a:cubicBezTo>
                  <a:cubicBezTo>
                    <a:pt x="53719" y="101276"/>
                    <a:pt x="50519" y="92894"/>
                    <a:pt x="46556" y="84740"/>
                  </a:cubicBezTo>
                  <a:cubicBezTo>
                    <a:pt x="43051" y="77425"/>
                    <a:pt x="38555" y="70491"/>
                    <a:pt x="34974" y="63252"/>
                  </a:cubicBezTo>
                  <a:cubicBezTo>
                    <a:pt x="28649" y="50298"/>
                    <a:pt x="21410" y="38030"/>
                    <a:pt x="6932" y="30715"/>
                  </a:cubicBezTo>
                  <a:cubicBezTo>
                    <a:pt x="4265" y="29343"/>
                    <a:pt x="2208" y="27514"/>
                    <a:pt x="2817" y="24238"/>
                  </a:cubicBezTo>
                  <a:cubicBezTo>
                    <a:pt x="2970" y="23247"/>
                    <a:pt x="2894" y="21799"/>
                    <a:pt x="2208" y="21190"/>
                  </a:cubicBezTo>
                  <a:cubicBezTo>
                    <a:pt x="-1678" y="17684"/>
                    <a:pt x="455" y="13874"/>
                    <a:pt x="1903" y="10522"/>
                  </a:cubicBezTo>
                  <a:cubicBezTo>
                    <a:pt x="4418" y="4959"/>
                    <a:pt x="9142" y="-756"/>
                    <a:pt x="17981" y="82"/>
                  </a:cubicBezTo>
                  <a:cubicBezTo>
                    <a:pt x="29106" y="1073"/>
                    <a:pt x="38631" y="5721"/>
                    <a:pt x="48156" y="9988"/>
                  </a:cubicBezTo>
                  <a:cubicBezTo>
                    <a:pt x="54481" y="12808"/>
                    <a:pt x="59891" y="17456"/>
                    <a:pt x="64997" y="22028"/>
                  </a:cubicBezTo>
                  <a:cubicBezTo>
                    <a:pt x="70102" y="26600"/>
                    <a:pt x="74750" y="31553"/>
                    <a:pt x="78484" y="36963"/>
                  </a:cubicBezTo>
                  <a:cubicBezTo>
                    <a:pt x="83742" y="44659"/>
                    <a:pt x="87933" y="52889"/>
                    <a:pt x="92657" y="60890"/>
                  </a:cubicBezTo>
                  <a:cubicBezTo>
                    <a:pt x="94943" y="64776"/>
                    <a:pt x="97153" y="68662"/>
                    <a:pt x="99363" y="72549"/>
                  </a:cubicBezTo>
                  <a:close/>
                </a:path>
              </a:pathLst>
            </a:custGeom>
            <a:solidFill>
              <a:srgbClr val="040000"/>
            </a:solidFill>
            <a:ln w="7620" cap="flat">
              <a:noFill/>
              <a:prstDash val="solid"/>
              <a:miter/>
            </a:ln>
          </p:spPr>
          <p:txBody>
            <a:bodyPr rtlCol="0" anchor="ctr"/>
            <a:lstStyle/>
            <a:p>
              <a:endParaRPr lang="ja-JP" altLang="en-US"/>
            </a:p>
          </p:txBody>
        </p:sp>
        <p:sp>
          <p:nvSpPr>
            <p:cNvPr id="84" name="フリーフォーム: 図形 83">
              <a:extLst>
                <a:ext uri="{FF2B5EF4-FFF2-40B4-BE49-F238E27FC236}">
                  <a16:creationId xmlns:a16="http://schemas.microsoft.com/office/drawing/2014/main" id="{91FA30E4-BF07-FD79-7D7A-DC8F41A57C47}"/>
                </a:ext>
              </a:extLst>
            </p:cNvPr>
            <p:cNvSpPr/>
            <p:nvPr/>
          </p:nvSpPr>
          <p:spPr>
            <a:xfrm>
              <a:off x="2938593" y="2136307"/>
              <a:ext cx="53627" cy="48845"/>
            </a:xfrm>
            <a:custGeom>
              <a:avLst/>
              <a:gdLst>
                <a:gd name="connsiteX0" fmla="*/ 53552 w 53627"/>
                <a:gd name="connsiteY0" fmla="*/ 11465 h 48845"/>
                <a:gd name="connsiteX1" fmla="*/ 41893 w 53627"/>
                <a:gd name="connsiteY1" fmla="*/ 42022 h 48845"/>
                <a:gd name="connsiteX2" fmla="*/ 25205 w 53627"/>
                <a:gd name="connsiteY2" fmla="*/ 47584 h 48845"/>
                <a:gd name="connsiteX3" fmla="*/ 2193 w 53627"/>
                <a:gd name="connsiteY3" fmla="*/ 23962 h 48845"/>
                <a:gd name="connsiteX4" fmla="*/ 364 w 53627"/>
                <a:gd name="connsiteY4" fmla="*/ 7732 h 48845"/>
                <a:gd name="connsiteX5" fmla="*/ 8746 w 53627"/>
                <a:gd name="connsiteY5" fmla="*/ 8722 h 48845"/>
                <a:gd name="connsiteX6" fmla="*/ 8746 w 53627"/>
                <a:gd name="connsiteY6" fmla="*/ 9484 h 48845"/>
                <a:gd name="connsiteX7" fmla="*/ 10727 w 53627"/>
                <a:gd name="connsiteY7" fmla="*/ 12304 h 48845"/>
                <a:gd name="connsiteX8" fmla="*/ 12861 w 53627"/>
                <a:gd name="connsiteY8" fmla="*/ 10018 h 48845"/>
                <a:gd name="connsiteX9" fmla="*/ 21548 w 53627"/>
                <a:gd name="connsiteY9" fmla="*/ 2779 h 48845"/>
                <a:gd name="connsiteX10" fmla="*/ 42274 w 53627"/>
                <a:gd name="connsiteY10" fmla="*/ 645 h 48845"/>
                <a:gd name="connsiteX11" fmla="*/ 53628 w 53627"/>
                <a:gd name="connsiteY11" fmla="*/ 11542 h 48845"/>
                <a:gd name="connsiteX12" fmla="*/ 38540 w 53627"/>
                <a:gd name="connsiteY12" fmla="*/ 27849 h 48845"/>
                <a:gd name="connsiteX13" fmla="*/ 40750 w 53627"/>
                <a:gd name="connsiteY13" fmla="*/ 12685 h 48845"/>
                <a:gd name="connsiteX14" fmla="*/ 36635 w 53627"/>
                <a:gd name="connsiteY14" fmla="*/ 10399 h 48845"/>
                <a:gd name="connsiteX15" fmla="*/ 27720 w 53627"/>
                <a:gd name="connsiteY15" fmla="*/ 24039 h 48845"/>
                <a:gd name="connsiteX16" fmla="*/ 27872 w 53627"/>
                <a:gd name="connsiteY16" fmla="*/ 29906 h 48845"/>
                <a:gd name="connsiteX17" fmla="*/ 22005 w 53627"/>
                <a:gd name="connsiteY17" fmla="*/ 27467 h 48845"/>
                <a:gd name="connsiteX18" fmla="*/ 20481 w 53627"/>
                <a:gd name="connsiteY18" fmla="*/ 26172 h 48845"/>
                <a:gd name="connsiteX19" fmla="*/ 18195 w 53627"/>
                <a:gd name="connsiteY19" fmla="*/ 25258 h 48845"/>
                <a:gd name="connsiteX20" fmla="*/ 17280 w 53627"/>
                <a:gd name="connsiteY20" fmla="*/ 27239 h 48845"/>
                <a:gd name="connsiteX21" fmla="*/ 27796 w 53627"/>
                <a:gd name="connsiteY21" fmla="*/ 38897 h 48845"/>
                <a:gd name="connsiteX22" fmla="*/ 31758 w 53627"/>
                <a:gd name="connsiteY22" fmla="*/ 37754 h 48845"/>
                <a:gd name="connsiteX23" fmla="*/ 38464 w 53627"/>
                <a:gd name="connsiteY23" fmla="*/ 27849 h 48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3627" h="48845">
                  <a:moveTo>
                    <a:pt x="53552" y="11465"/>
                  </a:moveTo>
                  <a:cubicBezTo>
                    <a:pt x="54085" y="22972"/>
                    <a:pt x="48599" y="32802"/>
                    <a:pt x="41893" y="42022"/>
                  </a:cubicBezTo>
                  <a:cubicBezTo>
                    <a:pt x="37092" y="48651"/>
                    <a:pt x="30844" y="50327"/>
                    <a:pt x="25205" y="47584"/>
                  </a:cubicBezTo>
                  <a:cubicBezTo>
                    <a:pt x="14385" y="42250"/>
                    <a:pt x="6079" y="34783"/>
                    <a:pt x="2193" y="23962"/>
                  </a:cubicBezTo>
                  <a:cubicBezTo>
                    <a:pt x="135" y="18171"/>
                    <a:pt x="-474" y="12685"/>
                    <a:pt x="364" y="7732"/>
                  </a:cubicBezTo>
                  <a:lnTo>
                    <a:pt x="8746" y="8722"/>
                  </a:lnTo>
                  <a:cubicBezTo>
                    <a:pt x="8746" y="8722"/>
                    <a:pt x="8746" y="9256"/>
                    <a:pt x="8746" y="9484"/>
                  </a:cubicBezTo>
                  <a:cubicBezTo>
                    <a:pt x="8898" y="10475"/>
                    <a:pt x="10041" y="11389"/>
                    <a:pt x="10727" y="12304"/>
                  </a:cubicBezTo>
                  <a:cubicBezTo>
                    <a:pt x="11489" y="11542"/>
                    <a:pt x="12556" y="10932"/>
                    <a:pt x="12861" y="10018"/>
                  </a:cubicBezTo>
                  <a:cubicBezTo>
                    <a:pt x="14156" y="5979"/>
                    <a:pt x="17509" y="3922"/>
                    <a:pt x="21548" y="2779"/>
                  </a:cubicBezTo>
                  <a:cubicBezTo>
                    <a:pt x="28253" y="874"/>
                    <a:pt x="34806" y="-1031"/>
                    <a:pt x="42274" y="645"/>
                  </a:cubicBezTo>
                  <a:cubicBezTo>
                    <a:pt x="48141" y="1940"/>
                    <a:pt x="53323" y="6055"/>
                    <a:pt x="53628" y="11542"/>
                  </a:cubicBezTo>
                  <a:close/>
                  <a:moveTo>
                    <a:pt x="38540" y="27849"/>
                  </a:moveTo>
                  <a:cubicBezTo>
                    <a:pt x="40369" y="23353"/>
                    <a:pt x="43646" y="18857"/>
                    <a:pt x="40750" y="12685"/>
                  </a:cubicBezTo>
                  <a:cubicBezTo>
                    <a:pt x="39378" y="11847"/>
                    <a:pt x="37854" y="10322"/>
                    <a:pt x="36635" y="10399"/>
                  </a:cubicBezTo>
                  <a:cubicBezTo>
                    <a:pt x="30844" y="10932"/>
                    <a:pt x="26043" y="18857"/>
                    <a:pt x="27720" y="24039"/>
                  </a:cubicBezTo>
                  <a:cubicBezTo>
                    <a:pt x="28329" y="25867"/>
                    <a:pt x="27872" y="27925"/>
                    <a:pt x="27872" y="29906"/>
                  </a:cubicBezTo>
                  <a:cubicBezTo>
                    <a:pt x="25891" y="29068"/>
                    <a:pt x="23910" y="28306"/>
                    <a:pt x="22005" y="27467"/>
                  </a:cubicBezTo>
                  <a:cubicBezTo>
                    <a:pt x="21395" y="27163"/>
                    <a:pt x="21014" y="26477"/>
                    <a:pt x="20481" y="26172"/>
                  </a:cubicBezTo>
                  <a:cubicBezTo>
                    <a:pt x="19795" y="25791"/>
                    <a:pt x="18957" y="25562"/>
                    <a:pt x="18195" y="25258"/>
                  </a:cubicBezTo>
                  <a:cubicBezTo>
                    <a:pt x="17890" y="25944"/>
                    <a:pt x="17052" y="26934"/>
                    <a:pt x="17280" y="27239"/>
                  </a:cubicBezTo>
                  <a:cubicBezTo>
                    <a:pt x="20633" y="31201"/>
                    <a:pt x="24062" y="35240"/>
                    <a:pt x="27796" y="38897"/>
                  </a:cubicBezTo>
                  <a:cubicBezTo>
                    <a:pt x="28177" y="39279"/>
                    <a:pt x="31073" y="38593"/>
                    <a:pt x="31758" y="37754"/>
                  </a:cubicBezTo>
                  <a:cubicBezTo>
                    <a:pt x="34273" y="34630"/>
                    <a:pt x="37092" y="31430"/>
                    <a:pt x="38464" y="27849"/>
                  </a:cubicBezTo>
                  <a:close/>
                </a:path>
              </a:pathLst>
            </a:custGeom>
            <a:solidFill>
              <a:srgbClr val="040000"/>
            </a:solidFill>
            <a:ln w="7620" cap="flat">
              <a:noFill/>
              <a:prstDash val="solid"/>
              <a:miter/>
            </a:ln>
          </p:spPr>
          <p:txBody>
            <a:bodyPr rtlCol="0" anchor="ctr"/>
            <a:lstStyle/>
            <a:p>
              <a:endParaRPr lang="ja-JP" altLang="en-US"/>
            </a:p>
          </p:txBody>
        </p:sp>
        <p:sp>
          <p:nvSpPr>
            <p:cNvPr id="85" name="フリーフォーム: 図形 84">
              <a:extLst>
                <a:ext uri="{FF2B5EF4-FFF2-40B4-BE49-F238E27FC236}">
                  <a16:creationId xmlns:a16="http://schemas.microsoft.com/office/drawing/2014/main" id="{5D5E8EFF-457E-A72F-62C6-0B1FC130D8EE}"/>
                </a:ext>
              </a:extLst>
            </p:cNvPr>
            <p:cNvSpPr/>
            <p:nvPr/>
          </p:nvSpPr>
          <p:spPr>
            <a:xfrm>
              <a:off x="2949947" y="2623947"/>
              <a:ext cx="30538" cy="30666"/>
            </a:xfrm>
            <a:custGeom>
              <a:avLst/>
              <a:gdLst>
                <a:gd name="connsiteX0" fmla="*/ 30539 w 30538"/>
                <a:gd name="connsiteY0" fmla="*/ 2057 h 30666"/>
                <a:gd name="connsiteX1" fmla="*/ 29548 w 30538"/>
                <a:gd name="connsiteY1" fmla="*/ 4039 h 30666"/>
                <a:gd name="connsiteX2" fmla="*/ 27567 w 30538"/>
                <a:gd name="connsiteY2" fmla="*/ 12573 h 30666"/>
                <a:gd name="connsiteX3" fmla="*/ 29091 w 30538"/>
                <a:gd name="connsiteY3" fmla="*/ 15392 h 30666"/>
                <a:gd name="connsiteX4" fmla="*/ 20023 w 30538"/>
                <a:gd name="connsiteY4" fmla="*/ 18897 h 30666"/>
                <a:gd name="connsiteX5" fmla="*/ 17204 w 30538"/>
                <a:gd name="connsiteY5" fmla="*/ 20802 h 30666"/>
                <a:gd name="connsiteX6" fmla="*/ 12327 w 30538"/>
                <a:gd name="connsiteY6" fmla="*/ 27584 h 30666"/>
                <a:gd name="connsiteX7" fmla="*/ 3335 w 30538"/>
                <a:gd name="connsiteY7" fmla="*/ 30099 h 30666"/>
                <a:gd name="connsiteX8" fmla="*/ 135 w 30538"/>
                <a:gd name="connsiteY8" fmla="*/ 23851 h 30666"/>
                <a:gd name="connsiteX9" fmla="*/ 7984 w 30538"/>
                <a:gd name="connsiteY9" fmla="*/ 0 h 30666"/>
                <a:gd name="connsiteX10" fmla="*/ 16823 w 30538"/>
                <a:gd name="connsiteY10" fmla="*/ 991 h 30666"/>
                <a:gd name="connsiteX11" fmla="*/ 17813 w 30538"/>
                <a:gd name="connsiteY11" fmla="*/ 5182 h 30666"/>
                <a:gd name="connsiteX12" fmla="*/ 20709 w 30538"/>
                <a:gd name="connsiteY12" fmla="*/ 2438 h 30666"/>
                <a:gd name="connsiteX13" fmla="*/ 21242 w 30538"/>
                <a:gd name="connsiteY13" fmla="*/ 1600 h 30666"/>
                <a:gd name="connsiteX14" fmla="*/ 30463 w 30538"/>
                <a:gd name="connsiteY14" fmla="*/ 1981 h 30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8" h="30666">
                  <a:moveTo>
                    <a:pt x="30539" y="2057"/>
                  </a:moveTo>
                  <a:cubicBezTo>
                    <a:pt x="30234" y="2743"/>
                    <a:pt x="29853" y="3353"/>
                    <a:pt x="29548" y="4039"/>
                  </a:cubicBezTo>
                  <a:cubicBezTo>
                    <a:pt x="28253" y="6706"/>
                    <a:pt x="26348" y="10668"/>
                    <a:pt x="27567" y="12573"/>
                  </a:cubicBezTo>
                  <a:cubicBezTo>
                    <a:pt x="28177" y="13487"/>
                    <a:pt x="28634" y="14478"/>
                    <a:pt x="29091" y="15392"/>
                  </a:cubicBezTo>
                  <a:lnTo>
                    <a:pt x="20023" y="18897"/>
                  </a:lnTo>
                  <a:cubicBezTo>
                    <a:pt x="19033" y="19507"/>
                    <a:pt x="17890" y="19964"/>
                    <a:pt x="17204" y="20802"/>
                  </a:cubicBezTo>
                  <a:cubicBezTo>
                    <a:pt x="15451" y="23012"/>
                    <a:pt x="13775" y="25222"/>
                    <a:pt x="12327" y="27584"/>
                  </a:cubicBezTo>
                  <a:cubicBezTo>
                    <a:pt x="10117" y="30937"/>
                    <a:pt x="6231" y="31166"/>
                    <a:pt x="3335" y="30099"/>
                  </a:cubicBezTo>
                  <a:cubicBezTo>
                    <a:pt x="1507" y="29413"/>
                    <a:pt x="-551" y="25527"/>
                    <a:pt x="135" y="23851"/>
                  </a:cubicBezTo>
                  <a:cubicBezTo>
                    <a:pt x="3335" y="16002"/>
                    <a:pt x="6841" y="8382"/>
                    <a:pt x="7984" y="0"/>
                  </a:cubicBezTo>
                  <a:lnTo>
                    <a:pt x="16823" y="991"/>
                  </a:lnTo>
                  <a:cubicBezTo>
                    <a:pt x="16518" y="2286"/>
                    <a:pt x="17509" y="3810"/>
                    <a:pt x="17813" y="5182"/>
                  </a:cubicBezTo>
                  <a:cubicBezTo>
                    <a:pt x="18804" y="4267"/>
                    <a:pt x="20023" y="3505"/>
                    <a:pt x="20709" y="2438"/>
                  </a:cubicBezTo>
                  <a:cubicBezTo>
                    <a:pt x="20861" y="2134"/>
                    <a:pt x="21090" y="1905"/>
                    <a:pt x="21242" y="1600"/>
                  </a:cubicBezTo>
                  <a:lnTo>
                    <a:pt x="30463" y="1981"/>
                  </a:lnTo>
                  <a:close/>
                </a:path>
              </a:pathLst>
            </a:custGeom>
            <a:solidFill>
              <a:srgbClr val="040000"/>
            </a:solidFill>
            <a:ln w="7620" cap="flat">
              <a:noFill/>
              <a:prstDash val="solid"/>
              <a:miter/>
            </a:ln>
          </p:spPr>
          <p:txBody>
            <a:bodyPr rtlCol="0" anchor="ctr"/>
            <a:lstStyle/>
            <a:p>
              <a:endParaRPr lang="ja-JP" altLang="en-US"/>
            </a:p>
          </p:txBody>
        </p:sp>
        <p:sp>
          <p:nvSpPr>
            <p:cNvPr id="86" name="フリーフォーム: 図形 85">
              <a:extLst>
                <a:ext uri="{FF2B5EF4-FFF2-40B4-BE49-F238E27FC236}">
                  <a16:creationId xmlns:a16="http://schemas.microsoft.com/office/drawing/2014/main" id="{85866B1A-218B-E970-FE94-1975CC4C4976}"/>
                </a:ext>
              </a:extLst>
            </p:cNvPr>
            <p:cNvSpPr/>
            <p:nvPr/>
          </p:nvSpPr>
          <p:spPr>
            <a:xfrm>
              <a:off x="2955835" y="2146696"/>
              <a:ext cx="24613" cy="28646"/>
            </a:xfrm>
            <a:custGeom>
              <a:avLst/>
              <a:gdLst>
                <a:gd name="connsiteX0" fmla="*/ 23432 w 24613"/>
                <a:gd name="connsiteY0" fmla="*/ 2296 h 28646"/>
                <a:gd name="connsiteX1" fmla="*/ 21223 w 24613"/>
                <a:gd name="connsiteY1" fmla="*/ 17460 h 28646"/>
                <a:gd name="connsiteX2" fmla="*/ 14517 w 24613"/>
                <a:gd name="connsiteY2" fmla="*/ 27366 h 28646"/>
                <a:gd name="connsiteX3" fmla="*/ 10555 w 24613"/>
                <a:gd name="connsiteY3" fmla="*/ 28509 h 28646"/>
                <a:gd name="connsiteX4" fmla="*/ 39 w 24613"/>
                <a:gd name="connsiteY4" fmla="*/ 16850 h 28646"/>
                <a:gd name="connsiteX5" fmla="*/ 953 w 24613"/>
                <a:gd name="connsiteY5" fmla="*/ 14869 h 28646"/>
                <a:gd name="connsiteX6" fmla="*/ 3239 w 24613"/>
                <a:gd name="connsiteY6" fmla="*/ 15784 h 28646"/>
                <a:gd name="connsiteX7" fmla="*/ 4763 w 24613"/>
                <a:gd name="connsiteY7" fmla="*/ 17079 h 28646"/>
                <a:gd name="connsiteX8" fmla="*/ 10631 w 24613"/>
                <a:gd name="connsiteY8" fmla="*/ 19517 h 28646"/>
                <a:gd name="connsiteX9" fmla="*/ 10478 w 24613"/>
                <a:gd name="connsiteY9" fmla="*/ 13650 h 28646"/>
                <a:gd name="connsiteX10" fmla="*/ 19394 w 24613"/>
                <a:gd name="connsiteY10" fmla="*/ 10 h 28646"/>
                <a:gd name="connsiteX11" fmla="*/ 23509 w 24613"/>
                <a:gd name="connsiteY11" fmla="*/ 2296 h 28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613" h="28646">
                  <a:moveTo>
                    <a:pt x="23432" y="2296"/>
                  </a:moveTo>
                  <a:cubicBezTo>
                    <a:pt x="26404" y="8392"/>
                    <a:pt x="23051" y="12964"/>
                    <a:pt x="21223" y="17460"/>
                  </a:cubicBezTo>
                  <a:cubicBezTo>
                    <a:pt x="19775" y="21041"/>
                    <a:pt x="17032" y="24242"/>
                    <a:pt x="14517" y="27366"/>
                  </a:cubicBezTo>
                  <a:cubicBezTo>
                    <a:pt x="13831" y="28204"/>
                    <a:pt x="10936" y="28966"/>
                    <a:pt x="10555" y="28509"/>
                  </a:cubicBezTo>
                  <a:cubicBezTo>
                    <a:pt x="6821" y="24775"/>
                    <a:pt x="3392" y="20813"/>
                    <a:pt x="39" y="16850"/>
                  </a:cubicBezTo>
                  <a:cubicBezTo>
                    <a:pt x="-190" y="16546"/>
                    <a:pt x="649" y="15555"/>
                    <a:pt x="953" y="14869"/>
                  </a:cubicBezTo>
                  <a:cubicBezTo>
                    <a:pt x="1715" y="15174"/>
                    <a:pt x="2554" y="15402"/>
                    <a:pt x="3239" y="15784"/>
                  </a:cubicBezTo>
                  <a:cubicBezTo>
                    <a:pt x="3849" y="16088"/>
                    <a:pt x="4154" y="16774"/>
                    <a:pt x="4763" y="17079"/>
                  </a:cubicBezTo>
                  <a:cubicBezTo>
                    <a:pt x="6668" y="17993"/>
                    <a:pt x="8650" y="18755"/>
                    <a:pt x="10631" y="19517"/>
                  </a:cubicBezTo>
                  <a:cubicBezTo>
                    <a:pt x="10631" y="17536"/>
                    <a:pt x="11012" y="15479"/>
                    <a:pt x="10478" y="13650"/>
                  </a:cubicBezTo>
                  <a:cubicBezTo>
                    <a:pt x="8802" y="8392"/>
                    <a:pt x="13603" y="544"/>
                    <a:pt x="19394" y="10"/>
                  </a:cubicBezTo>
                  <a:cubicBezTo>
                    <a:pt x="20689" y="-142"/>
                    <a:pt x="22137" y="1458"/>
                    <a:pt x="23509" y="2296"/>
                  </a:cubicBezTo>
                  <a:close/>
                </a:path>
              </a:pathLst>
            </a:custGeom>
            <a:solidFill>
              <a:srgbClr val="898989"/>
            </a:solidFill>
            <a:ln w="7620" cap="flat">
              <a:noFill/>
              <a:prstDash val="solid"/>
              <a:miter/>
            </a:ln>
          </p:spPr>
          <p:txBody>
            <a:bodyPr rtlCol="0" anchor="ctr"/>
            <a:lstStyle/>
            <a:p>
              <a:endParaRPr lang="ja-JP" altLang="en-US"/>
            </a:p>
          </p:txBody>
        </p:sp>
        <p:sp>
          <p:nvSpPr>
            <p:cNvPr id="87" name="フリーフォーム: 図形 86">
              <a:extLst>
                <a:ext uri="{FF2B5EF4-FFF2-40B4-BE49-F238E27FC236}">
                  <a16:creationId xmlns:a16="http://schemas.microsoft.com/office/drawing/2014/main" id="{114CF173-6757-4846-2C6B-22E3CB4A91CF}"/>
                </a:ext>
              </a:extLst>
            </p:cNvPr>
            <p:cNvSpPr/>
            <p:nvPr/>
          </p:nvSpPr>
          <p:spPr>
            <a:xfrm>
              <a:off x="2927299" y="2456427"/>
              <a:ext cx="49816" cy="168586"/>
            </a:xfrm>
            <a:custGeom>
              <a:avLst/>
              <a:gdLst>
                <a:gd name="connsiteX0" fmla="*/ 48844 w 49816"/>
                <a:gd name="connsiteY0" fmla="*/ 112122 h 168586"/>
                <a:gd name="connsiteX1" fmla="*/ 49682 w 49816"/>
                <a:gd name="connsiteY1" fmla="*/ 127515 h 168586"/>
                <a:gd name="connsiteX2" fmla="*/ 45568 w 49816"/>
                <a:gd name="connsiteY2" fmla="*/ 146489 h 168586"/>
                <a:gd name="connsiteX3" fmla="*/ 39472 w 49816"/>
                <a:gd name="connsiteY3" fmla="*/ 168587 h 168586"/>
                <a:gd name="connsiteX4" fmla="*/ 30632 w 49816"/>
                <a:gd name="connsiteY4" fmla="*/ 167596 h 168586"/>
                <a:gd name="connsiteX5" fmla="*/ 30632 w 49816"/>
                <a:gd name="connsiteY5" fmla="*/ 167139 h 168586"/>
                <a:gd name="connsiteX6" fmla="*/ 33757 w 49816"/>
                <a:gd name="connsiteY6" fmla="*/ 151594 h 168586"/>
                <a:gd name="connsiteX7" fmla="*/ 35662 w 49816"/>
                <a:gd name="connsiteY7" fmla="*/ 141307 h 168586"/>
                <a:gd name="connsiteX8" fmla="*/ 37948 w 49816"/>
                <a:gd name="connsiteY8" fmla="*/ 125000 h 168586"/>
                <a:gd name="connsiteX9" fmla="*/ 36957 w 49816"/>
                <a:gd name="connsiteY9" fmla="*/ 112046 h 168586"/>
                <a:gd name="connsiteX10" fmla="*/ 35966 w 49816"/>
                <a:gd name="connsiteY10" fmla="*/ 95739 h 168586"/>
                <a:gd name="connsiteX11" fmla="*/ 27737 w 49816"/>
                <a:gd name="connsiteY11" fmla="*/ 60459 h 168586"/>
                <a:gd name="connsiteX12" fmla="*/ 20879 w 49816"/>
                <a:gd name="connsiteY12" fmla="*/ 23807 h 168586"/>
                <a:gd name="connsiteX13" fmla="*/ 19812 w 49816"/>
                <a:gd name="connsiteY13" fmla="*/ 16111 h 168586"/>
                <a:gd name="connsiteX14" fmla="*/ 18136 w 49816"/>
                <a:gd name="connsiteY14" fmla="*/ 14586 h 168586"/>
                <a:gd name="connsiteX15" fmla="*/ 16688 w 49816"/>
                <a:gd name="connsiteY15" fmla="*/ 15958 h 168586"/>
                <a:gd name="connsiteX16" fmla="*/ 16002 w 49816"/>
                <a:gd name="connsiteY16" fmla="*/ 31655 h 168586"/>
                <a:gd name="connsiteX17" fmla="*/ 15850 w 49816"/>
                <a:gd name="connsiteY17" fmla="*/ 53296 h 168586"/>
                <a:gd name="connsiteX18" fmla="*/ 10363 w 49816"/>
                <a:gd name="connsiteY18" fmla="*/ 57258 h 168586"/>
                <a:gd name="connsiteX19" fmla="*/ 5029 w 49816"/>
                <a:gd name="connsiteY19" fmla="*/ 51620 h 168586"/>
                <a:gd name="connsiteX20" fmla="*/ 4801 w 49816"/>
                <a:gd name="connsiteY20" fmla="*/ 44990 h 168586"/>
                <a:gd name="connsiteX21" fmla="*/ 457 w 49816"/>
                <a:gd name="connsiteY21" fmla="*/ 7881 h 168586"/>
                <a:gd name="connsiteX22" fmla="*/ 0 w 49816"/>
                <a:gd name="connsiteY22" fmla="*/ 4757 h 168586"/>
                <a:gd name="connsiteX23" fmla="*/ 10211 w 49816"/>
                <a:gd name="connsiteY23" fmla="*/ 4147 h 168586"/>
                <a:gd name="connsiteX24" fmla="*/ 10744 w 49816"/>
                <a:gd name="connsiteY24" fmla="*/ 5823 h 168586"/>
                <a:gd name="connsiteX25" fmla="*/ 13259 w 49816"/>
                <a:gd name="connsiteY25" fmla="*/ 4452 h 168586"/>
                <a:gd name="connsiteX26" fmla="*/ 20193 w 49816"/>
                <a:gd name="connsiteY26" fmla="*/ 337 h 168586"/>
                <a:gd name="connsiteX27" fmla="*/ 28118 w 49816"/>
                <a:gd name="connsiteY27" fmla="*/ 6586 h 168586"/>
                <a:gd name="connsiteX28" fmla="*/ 31471 w 49816"/>
                <a:gd name="connsiteY28" fmla="*/ 21063 h 168586"/>
                <a:gd name="connsiteX29" fmla="*/ 42215 w 49816"/>
                <a:gd name="connsiteY29" fmla="*/ 69222 h 168586"/>
                <a:gd name="connsiteX30" fmla="*/ 48692 w 49816"/>
                <a:gd name="connsiteY30" fmla="*/ 112199 h 168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49816" h="168586">
                  <a:moveTo>
                    <a:pt x="48844" y="112122"/>
                  </a:moveTo>
                  <a:cubicBezTo>
                    <a:pt x="48997" y="117228"/>
                    <a:pt x="50216" y="122409"/>
                    <a:pt x="49682" y="127515"/>
                  </a:cubicBezTo>
                  <a:cubicBezTo>
                    <a:pt x="48997" y="133916"/>
                    <a:pt x="47168" y="140164"/>
                    <a:pt x="45568" y="146489"/>
                  </a:cubicBezTo>
                  <a:cubicBezTo>
                    <a:pt x="43663" y="153880"/>
                    <a:pt x="41377" y="161195"/>
                    <a:pt x="39472" y="168587"/>
                  </a:cubicBezTo>
                  <a:lnTo>
                    <a:pt x="30632" y="167596"/>
                  </a:lnTo>
                  <a:cubicBezTo>
                    <a:pt x="30632" y="167596"/>
                    <a:pt x="30632" y="167291"/>
                    <a:pt x="30632" y="167139"/>
                  </a:cubicBezTo>
                  <a:cubicBezTo>
                    <a:pt x="31318" y="161957"/>
                    <a:pt x="32690" y="156776"/>
                    <a:pt x="33757" y="151594"/>
                  </a:cubicBezTo>
                  <a:cubicBezTo>
                    <a:pt x="34442" y="148165"/>
                    <a:pt x="35052" y="144736"/>
                    <a:pt x="35662" y="141307"/>
                  </a:cubicBezTo>
                  <a:cubicBezTo>
                    <a:pt x="36500" y="135897"/>
                    <a:pt x="37643" y="130411"/>
                    <a:pt x="37948" y="125000"/>
                  </a:cubicBezTo>
                  <a:cubicBezTo>
                    <a:pt x="38176" y="120733"/>
                    <a:pt x="37338" y="116313"/>
                    <a:pt x="36957" y="112046"/>
                  </a:cubicBezTo>
                  <a:cubicBezTo>
                    <a:pt x="36576" y="106636"/>
                    <a:pt x="35738" y="101150"/>
                    <a:pt x="35966" y="95739"/>
                  </a:cubicBezTo>
                  <a:cubicBezTo>
                    <a:pt x="36576" y="83319"/>
                    <a:pt x="30861" y="72117"/>
                    <a:pt x="27737" y="60459"/>
                  </a:cubicBezTo>
                  <a:cubicBezTo>
                    <a:pt x="24536" y="48343"/>
                    <a:pt x="21031" y="36380"/>
                    <a:pt x="20879" y="23807"/>
                  </a:cubicBezTo>
                  <a:cubicBezTo>
                    <a:pt x="20879" y="21216"/>
                    <a:pt x="20269" y="18625"/>
                    <a:pt x="19812" y="16111"/>
                  </a:cubicBezTo>
                  <a:cubicBezTo>
                    <a:pt x="19736" y="15501"/>
                    <a:pt x="18745" y="15044"/>
                    <a:pt x="18136" y="14586"/>
                  </a:cubicBezTo>
                  <a:cubicBezTo>
                    <a:pt x="17678" y="15044"/>
                    <a:pt x="16764" y="15501"/>
                    <a:pt x="16688" y="15958"/>
                  </a:cubicBezTo>
                  <a:cubicBezTo>
                    <a:pt x="16383" y="21216"/>
                    <a:pt x="16383" y="26397"/>
                    <a:pt x="16002" y="31655"/>
                  </a:cubicBezTo>
                  <a:cubicBezTo>
                    <a:pt x="15469" y="38818"/>
                    <a:pt x="19660" y="45905"/>
                    <a:pt x="15850" y="53296"/>
                  </a:cubicBezTo>
                  <a:cubicBezTo>
                    <a:pt x="14478" y="56039"/>
                    <a:pt x="12649" y="57944"/>
                    <a:pt x="10363" y="57258"/>
                  </a:cubicBezTo>
                  <a:cubicBezTo>
                    <a:pt x="8077" y="56496"/>
                    <a:pt x="6020" y="53829"/>
                    <a:pt x="5029" y="51620"/>
                  </a:cubicBezTo>
                  <a:cubicBezTo>
                    <a:pt x="4115" y="49715"/>
                    <a:pt x="5029" y="47200"/>
                    <a:pt x="4801" y="44990"/>
                  </a:cubicBezTo>
                  <a:cubicBezTo>
                    <a:pt x="3429" y="32646"/>
                    <a:pt x="2134" y="20225"/>
                    <a:pt x="457" y="7881"/>
                  </a:cubicBezTo>
                  <a:cubicBezTo>
                    <a:pt x="305" y="6814"/>
                    <a:pt x="152" y="5823"/>
                    <a:pt x="0" y="4757"/>
                  </a:cubicBezTo>
                  <a:lnTo>
                    <a:pt x="10211" y="4147"/>
                  </a:lnTo>
                  <a:cubicBezTo>
                    <a:pt x="10211" y="4681"/>
                    <a:pt x="10516" y="5290"/>
                    <a:pt x="10744" y="5823"/>
                  </a:cubicBezTo>
                  <a:cubicBezTo>
                    <a:pt x="11582" y="5366"/>
                    <a:pt x="12878" y="5061"/>
                    <a:pt x="13259" y="4452"/>
                  </a:cubicBezTo>
                  <a:cubicBezTo>
                    <a:pt x="14707" y="1709"/>
                    <a:pt x="16840" y="-958"/>
                    <a:pt x="20193" y="337"/>
                  </a:cubicBezTo>
                  <a:cubicBezTo>
                    <a:pt x="23317" y="1556"/>
                    <a:pt x="26899" y="3995"/>
                    <a:pt x="28118" y="6586"/>
                  </a:cubicBezTo>
                  <a:cubicBezTo>
                    <a:pt x="30175" y="11081"/>
                    <a:pt x="31166" y="16187"/>
                    <a:pt x="31471" y="21063"/>
                  </a:cubicBezTo>
                  <a:cubicBezTo>
                    <a:pt x="32537" y="37599"/>
                    <a:pt x="37414" y="53448"/>
                    <a:pt x="42215" y="69222"/>
                  </a:cubicBezTo>
                  <a:cubicBezTo>
                    <a:pt x="46558" y="83395"/>
                    <a:pt x="48235" y="97721"/>
                    <a:pt x="48692" y="112199"/>
                  </a:cubicBezTo>
                  <a:close/>
                </a:path>
              </a:pathLst>
            </a:custGeom>
            <a:solidFill>
              <a:srgbClr val="040000"/>
            </a:solidFill>
            <a:ln w="7620" cap="flat">
              <a:noFill/>
              <a:prstDash val="solid"/>
              <a:miter/>
            </a:ln>
          </p:spPr>
          <p:txBody>
            <a:bodyPr rtlCol="0" anchor="ctr"/>
            <a:lstStyle/>
            <a:p>
              <a:endParaRPr lang="ja-JP" altLang="en-US"/>
            </a:p>
          </p:txBody>
        </p:sp>
        <p:sp>
          <p:nvSpPr>
            <p:cNvPr id="88" name="フリーフォーム: 図形 87">
              <a:extLst>
                <a:ext uri="{FF2B5EF4-FFF2-40B4-BE49-F238E27FC236}">
                  <a16:creationId xmlns:a16="http://schemas.microsoft.com/office/drawing/2014/main" id="{88767628-D152-7554-9E07-D6B53D88CF21}"/>
                </a:ext>
              </a:extLst>
            </p:cNvPr>
            <p:cNvSpPr/>
            <p:nvPr/>
          </p:nvSpPr>
          <p:spPr>
            <a:xfrm>
              <a:off x="2422451" y="2320290"/>
              <a:ext cx="548303" cy="556076"/>
            </a:xfrm>
            <a:custGeom>
              <a:avLst/>
              <a:gdLst>
                <a:gd name="connsiteX0" fmla="*/ 547519 w 548303"/>
                <a:gd name="connsiteY0" fmla="*/ 322555 h 556076"/>
                <a:gd name="connsiteX1" fmla="*/ 548281 w 548303"/>
                <a:gd name="connsiteY1" fmla="*/ 325450 h 556076"/>
                <a:gd name="connsiteX2" fmla="*/ 544776 w 548303"/>
                <a:gd name="connsiteY2" fmla="*/ 345186 h 556076"/>
                <a:gd name="connsiteX3" fmla="*/ 536318 w 548303"/>
                <a:gd name="connsiteY3" fmla="*/ 368351 h 556076"/>
                <a:gd name="connsiteX4" fmla="*/ 512315 w 548303"/>
                <a:gd name="connsiteY4" fmla="*/ 423977 h 556076"/>
                <a:gd name="connsiteX5" fmla="*/ 496313 w 548303"/>
                <a:gd name="connsiteY5" fmla="*/ 452018 h 556076"/>
                <a:gd name="connsiteX6" fmla="*/ 478254 w 548303"/>
                <a:gd name="connsiteY6" fmla="*/ 478003 h 556076"/>
                <a:gd name="connsiteX7" fmla="*/ 475510 w 548303"/>
                <a:gd name="connsiteY7" fmla="*/ 481584 h 556076"/>
                <a:gd name="connsiteX8" fmla="*/ 464385 w 548303"/>
                <a:gd name="connsiteY8" fmla="*/ 491795 h 556076"/>
                <a:gd name="connsiteX9" fmla="*/ 446707 w 548303"/>
                <a:gd name="connsiteY9" fmla="*/ 505587 h 556076"/>
                <a:gd name="connsiteX10" fmla="*/ 406168 w 548303"/>
                <a:gd name="connsiteY10" fmla="*/ 531190 h 556076"/>
                <a:gd name="connsiteX11" fmla="*/ 375460 w 548303"/>
                <a:gd name="connsiteY11" fmla="*/ 544373 h 556076"/>
                <a:gd name="connsiteX12" fmla="*/ 346428 w 548303"/>
                <a:gd name="connsiteY12" fmla="*/ 553060 h 556076"/>
                <a:gd name="connsiteX13" fmla="*/ 318767 w 548303"/>
                <a:gd name="connsiteY13" fmla="*/ 555955 h 556076"/>
                <a:gd name="connsiteX14" fmla="*/ 290802 w 548303"/>
                <a:gd name="connsiteY14" fmla="*/ 555879 h 556076"/>
                <a:gd name="connsiteX15" fmla="*/ 248206 w 548303"/>
                <a:gd name="connsiteY15" fmla="*/ 555727 h 556076"/>
                <a:gd name="connsiteX16" fmla="*/ 206067 w 548303"/>
                <a:gd name="connsiteY16" fmla="*/ 548716 h 556076"/>
                <a:gd name="connsiteX17" fmla="*/ 162481 w 548303"/>
                <a:gd name="connsiteY17" fmla="*/ 529742 h 556076"/>
                <a:gd name="connsiteX18" fmla="*/ 137411 w 548303"/>
                <a:gd name="connsiteY18" fmla="*/ 520446 h 556076"/>
                <a:gd name="connsiteX19" fmla="*/ 97711 w 548303"/>
                <a:gd name="connsiteY19" fmla="*/ 499796 h 556076"/>
                <a:gd name="connsiteX20" fmla="*/ 64411 w 548303"/>
                <a:gd name="connsiteY20" fmla="*/ 466725 h 556076"/>
                <a:gd name="connsiteX21" fmla="*/ 49476 w 548303"/>
                <a:gd name="connsiteY21" fmla="*/ 451256 h 556076"/>
                <a:gd name="connsiteX22" fmla="*/ 39570 w 548303"/>
                <a:gd name="connsiteY22" fmla="*/ 434873 h 556076"/>
                <a:gd name="connsiteX23" fmla="*/ 27150 w 548303"/>
                <a:gd name="connsiteY23" fmla="*/ 406527 h 556076"/>
                <a:gd name="connsiteX24" fmla="*/ 19149 w 548303"/>
                <a:gd name="connsiteY24" fmla="*/ 379857 h 556076"/>
                <a:gd name="connsiteX25" fmla="*/ 16024 w 548303"/>
                <a:gd name="connsiteY25" fmla="*/ 352806 h 556076"/>
                <a:gd name="connsiteX26" fmla="*/ 16863 w 548303"/>
                <a:gd name="connsiteY26" fmla="*/ 347015 h 556076"/>
                <a:gd name="connsiteX27" fmla="*/ 13357 w 548303"/>
                <a:gd name="connsiteY27" fmla="*/ 342671 h 556076"/>
                <a:gd name="connsiteX28" fmla="*/ 7642 w 548303"/>
                <a:gd name="connsiteY28" fmla="*/ 336347 h 556076"/>
                <a:gd name="connsiteX29" fmla="*/ 2918 w 548303"/>
                <a:gd name="connsiteY29" fmla="*/ 316535 h 556076"/>
                <a:gd name="connsiteX30" fmla="*/ 4213 w 548303"/>
                <a:gd name="connsiteY30" fmla="*/ 298018 h 556076"/>
                <a:gd name="connsiteX31" fmla="*/ 10919 w 548303"/>
                <a:gd name="connsiteY31" fmla="*/ 269672 h 556076"/>
                <a:gd name="connsiteX32" fmla="*/ 18082 w 548303"/>
                <a:gd name="connsiteY32" fmla="*/ 255194 h 556076"/>
                <a:gd name="connsiteX33" fmla="*/ 27759 w 548303"/>
                <a:gd name="connsiteY33" fmla="*/ 236753 h 556076"/>
                <a:gd name="connsiteX34" fmla="*/ 30960 w 548303"/>
                <a:gd name="connsiteY34" fmla="*/ 231267 h 556076"/>
                <a:gd name="connsiteX35" fmla="*/ 36217 w 548303"/>
                <a:gd name="connsiteY35" fmla="*/ 213665 h 556076"/>
                <a:gd name="connsiteX36" fmla="*/ 41932 w 548303"/>
                <a:gd name="connsiteY36" fmla="*/ 188519 h 556076"/>
                <a:gd name="connsiteX37" fmla="*/ 66393 w 548303"/>
                <a:gd name="connsiteY37" fmla="*/ 141199 h 556076"/>
                <a:gd name="connsiteX38" fmla="*/ 77061 w 548303"/>
                <a:gd name="connsiteY38" fmla="*/ 128854 h 556076"/>
                <a:gd name="connsiteX39" fmla="*/ 91386 w 548303"/>
                <a:gd name="connsiteY39" fmla="*/ 112166 h 556076"/>
                <a:gd name="connsiteX40" fmla="*/ 126591 w 548303"/>
                <a:gd name="connsiteY40" fmla="*/ 82601 h 556076"/>
                <a:gd name="connsiteX41" fmla="*/ 150898 w 548303"/>
                <a:gd name="connsiteY41" fmla="*/ 69418 h 556076"/>
                <a:gd name="connsiteX42" fmla="*/ 186560 w 548303"/>
                <a:gd name="connsiteY42" fmla="*/ 57607 h 556076"/>
                <a:gd name="connsiteX43" fmla="*/ 204010 w 548303"/>
                <a:gd name="connsiteY43" fmla="*/ 49301 h 556076"/>
                <a:gd name="connsiteX44" fmla="*/ 222603 w 548303"/>
                <a:gd name="connsiteY44" fmla="*/ 44424 h 556076"/>
                <a:gd name="connsiteX45" fmla="*/ 224508 w 548303"/>
                <a:gd name="connsiteY45" fmla="*/ 47625 h 556076"/>
                <a:gd name="connsiteX46" fmla="*/ 224508 w 548303"/>
                <a:gd name="connsiteY46" fmla="*/ 57302 h 556076"/>
                <a:gd name="connsiteX47" fmla="*/ 229384 w 548303"/>
                <a:gd name="connsiteY47" fmla="*/ 58141 h 556076"/>
                <a:gd name="connsiteX48" fmla="*/ 237081 w 548303"/>
                <a:gd name="connsiteY48" fmla="*/ 50673 h 556076"/>
                <a:gd name="connsiteX49" fmla="*/ 249654 w 548303"/>
                <a:gd name="connsiteY49" fmla="*/ 38709 h 556076"/>
                <a:gd name="connsiteX50" fmla="*/ 254226 w 548303"/>
                <a:gd name="connsiteY50" fmla="*/ 38176 h 556076"/>
                <a:gd name="connsiteX51" fmla="*/ 253997 w 548303"/>
                <a:gd name="connsiteY51" fmla="*/ 42139 h 556076"/>
                <a:gd name="connsiteX52" fmla="*/ 242872 w 548303"/>
                <a:gd name="connsiteY52" fmla="*/ 64770 h 556076"/>
                <a:gd name="connsiteX53" fmla="*/ 237309 w 548303"/>
                <a:gd name="connsiteY53" fmla="*/ 84658 h 556076"/>
                <a:gd name="connsiteX54" fmla="*/ 240205 w 548303"/>
                <a:gd name="connsiteY54" fmla="*/ 89687 h 556076"/>
                <a:gd name="connsiteX55" fmla="*/ 244015 w 548303"/>
                <a:gd name="connsiteY55" fmla="*/ 87554 h 556076"/>
                <a:gd name="connsiteX56" fmla="*/ 250873 w 548303"/>
                <a:gd name="connsiteY56" fmla="*/ 76733 h 556076"/>
                <a:gd name="connsiteX57" fmla="*/ 271447 w 548303"/>
                <a:gd name="connsiteY57" fmla="*/ 45187 h 556076"/>
                <a:gd name="connsiteX58" fmla="*/ 289582 w 548303"/>
                <a:gd name="connsiteY58" fmla="*/ 22708 h 556076"/>
                <a:gd name="connsiteX59" fmla="*/ 314652 w 548303"/>
                <a:gd name="connsiteY59" fmla="*/ 2210 h 556076"/>
                <a:gd name="connsiteX60" fmla="*/ 317243 w 548303"/>
                <a:gd name="connsiteY60" fmla="*/ 914 h 556076"/>
                <a:gd name="connsiteX61" fmla="*/ 323644 w 548303"/>
                <a:gd name="connsiteY61" fmla="*/ 0 h 556076"/>
                <a:gd name="connsiteX62" fmla="*/ 320215 w 548303"/>
                <a:gd name="connsiteY62" fmla="*/ 3886 h 556076"/>
                <a:gd name="connsiteX63" fmla="*/ 305508 w 548303"/>
                <a:gd name="connsiteY63" fmla="*/ 22860 h 556076"/>
                <a:gd name="connsiteX64" fmla="*/ 283715 w 548303"/>
                <a:gd name="connsiteY64" fmla="*/ 54940 h 556076"/>
                <a:gd name="connsiteX65" fmla="*/ 276705 w 548303"/>
                <a:gd name="connsiteY65" fmla="*/ 72390 h 556076"/>
                <a:gd name="connsiteX66" fmla="*/ 276705 w 548303"/>
                <a:gd name="connsiteY66" fmla="*/ 77114 h 556076"/>
                <a:gd name="connsiteX67" fmla="*/ 285010 w 548303"/>
                <a:gd name="connsiteY67" fmla="*/ 79248 h 556076"/>
                <a:gd name="connsiteX68" fmla="*/ 296593 w 548303"/>
                <a:gd name="connsiteY68" fmla="*/ 67361 h 556076"/>
                <a:gd name="connsiteX69" fmla="*/ 310842 w 548303"/>
                <a:gd name="connsiteY69" fmla="*/ 52578 h 556076"/>
                <a:gd name="connsiteX70" fmla="*/ 319453 w 548303"/>
                <a:gd name="connsiteY70" fmla="*/ 43815 h 556076"/>
                <a:gd name="connsiteX71" fmla="*/ 334845 w 548303"/>
                <a:gd name="connsiteY71" fmla="*/ 29947 h 556076"/>
                <a:gd name="connsiteX72" fmla="*/ 366544 w 548303"/>
                <a:gd name="connsiteY72" fmla="*/ 11887 h 556076"/>
                <a:gd name="connsiteX73" fmla="*/ 381327 w 548303"/>
                <a:gd name="connsiteY73" fmla="*/ 7772 h 556076"/>
                <a:gd name="connsiteX74" fmla="*/ 389862 w 548303"/>
                <a:gd name="connsiteY74" fmla="*/ 13792 h 556076"/>
                <a:gd name="connsiteX75" fmla="*/ 396491 w 548303"/>
                <a:gd name="connsiteY75" fmla="*/ 53492 h 556076"/>
                <a:gd name="connsiteX76" fmla="*/ 397405 w 548303"/>
                <a:gd name="connsiteY76" fmla="*/ 68351 h 556076"/>
                <a:gd name="connsiteX77" fmla="*/ 396110 w 548303"/>
                <a:gd name="connsiteY77" fmla="*/ 77419 h 556076"/>
                <a:gd name="connsiteX78" fmla="*/ 399082 w 548303"/>
                <a:gd name="connsiteY78" fmla="*/ 86258 h 556076"/>
                <a:gd name="connsiteX79" fmla="*/ 403273 w 548303"/>
                <a:gd name="connsiteY79" fmla="*/ 86335 h 556076"/>
                <a:gd name="connsiteX80" fmla="*/ 411350 w 548303"/>
                <a:gd name="connsiteY80" fmla="*/ 72161 h 556076"/>
                <a:gd name="connsiteX81" fmla="*/ 412493 w 548303"/>
                <a:gd name="connsiteY81" fmla="*/ 35128 h 556076"/>
                <a:gd name="connsiteX82" fmla="*/ 412493 w 548303"/>
                <a:gd name="connsiteY82" fmla="*/ 34747 h 556076"/>
                <a:gd name="connsiteX83" fmla="*/ 413941 w 548303"/>
                <a:gd name="connsiteY83" fmla="*/ 31928 h 556076"/>
                <a:gd name="connsiteX84" fmla="*/ 416608 w 548303"/>
                <a:gd name="connsiteY84" fmla="*/ 34671 h 556076"/>
                <a:gd name="connsiteX85" fmla="*/ 421942 w 548303"/>
                <a:gd name="connsiteY85" fmla="*/ 58522 h 556076"/>
                <a:gd name="connsiteX86" fmla="*/ 425447 w 548303"/>
                <a:gd name="connsiteY86" fmla="*/ 86944 h 556076"/>
                <a:gd name="connsiteX87" fmla="*/ 430248 w 548303"/>
                <a:gd name="connsiteY87" fmla="*/ 91059 h 556076"/>
                <a:gd name="connsiteX88" fmla="*/ 434134 w 548303"/>
                <a:gd name="connsiteY88" fmla="*/ 88544 h 556076"/>
                <a:gd name="connsiteX89" fmla="*/ 441297 w 548303"/>
                <a:gd name="connsiteY89" fmla="*/ 64465 h 556076"/>
                <a:gd name="connsiteX90" fmla="*/ 442516 w 548303"/>
                <a:gd name="connsiteY90" fmla="*/ 56769 h 556076"/>
                <a:gd name="connsiteX91" fmla="*/ 446935 w 548303"/>
                <a:gd name="connsiteY91" fmla="*/ 56617 h 556076"/>
                <a:gd name="connsiteX92" fmla="*/ 460575 w 548303"/>
                <a:gd name="connsiteY92" fmla="*/ 73533 h 556076"/>
                <a:gd name="connsiteX93" fmla="*/ 485340 w 548303"/>
                <a:gd name="connsiteY93" fmla="*/ 104546 h 556076"/>
                <a:gd name="connsiteX94" fmla="*/ 502104 w 548303"/>
                <a:gd name="connsiteY94" fmla="*/ 131826 h 556076"/>
                <a:gd name="connsiteX95" fmla="*/ 504924 w 548303"/>
                <a:gd name="connsiteY95" fmla="*/ 140818 h 556076"/>
                <a:gd name="connsiteX96" fmla="*/ 505381 w 548303"/>
                <a:gd name="connsiteY96" fmla="*/ 143942 h 556076"/>
                <a:gd name="connsiteX97" fmla="*/ 509724 w 548303"/>
                <a:gd name="connsiteY97" fmla="*/ 181051 h 556076"/>
                <a:gd name="connsiteX98" fmla="*/ 509953 w 548303"/>
                <a:gd name="connsiteY98" fmla="*/ 187681 h 556076"/>
                <a:gd name="connsiteX99" fmla="*/ 515287 w 548303"/>
                <a:gd name="connsiteY99" fmla="*/ 193319 h 556076"/>
                <a:gd name="connsiteX100" fmla="*/ 520773 w 548303"/>
                <a:gd name="connsiteY100" fmla="*/ 189357 h 556076"/>
                <a:gd name="connsiteX101" fmla="*/ 520926 w 548303"/>
                <a:gd name="connsiteY101" fmla="*/ 167716 h 556076"/>
                <a:gd name="connsiteX102" fmla="*/ 521611 w 548303"/>
                <a:gd name="connsiteY102" fmla="*/ 152019 h 556076"/>
                <a:gd name="connsiteX103" fmla="*/ 523059 w 548303"/>
                <a:gd name="connsiteY103" fmla="*/ 150647 h 556076"/>
                <a:gd name="connsiteX104" fmla="*/ 524736 w 548303"/>
                <a:gd name="connsiteY104" fmla="*/ 152171 h 556076"/>
                <a:gd name="connsiteX105" fmla="*/ 525803 w 548303"/>
                <a:gd name="connsiteY105" fmla="*/ 159868 h 556076"/>
                <a:gd name="connsiteX106" fmla="*/ 532660 w 548303"/>
                <a:gd name="connsiteY106" fmla="*/ 196520 h 556076"/>
                <a:gd name="connsiteX107" fmla="*/ 540890 w 548303"/>
                <a:gd name="connsiteY107" fmla="*/ 231801 h 556076"/>
                <a:gd name="connsiteX108" fmla="*/ 541881 w 548303"/>
                <a:gd name="connsiteY108" fmla="*/ 248107 h 556076"/>
                <a:gd name="connsiteX109" fmla="*/ 542871 w 548303"/>
                <a:gd name="connsiteY109" fmla="*/ 261061 h 556076"/>
                <a:gd name="connsiteX110" fmla="*/ 540585 w 548303"/>
                <a:gd name="connsiteY110" fmla="*/ 277368 h 556076"/>
                <a:gd name="connsiteX111" fmla="*/ 538680 w 548303"/>
                <a:gd name="connsiteY111" fmla="*/ 287655 h 556076"/>
                <a:gd name="connsiteX112" fmla="*/ 535556 w 548303"/>
                <a:gd name="connsiteY112" fmla="*/ 303200 h 556076"/>
                <a:gd name="connsiteX113" fmla="*/ 535556 w 548303"/>
                <a:gd name="connsiteY113" fmla="*/ 303657 h 556076"/>
                <a:gd name="connsiteX114" fmla="*/ 527708 w 548303"/>
                <a:gd name="connsiteY114" fmla="*/ 327508 h 556076"/>
                <a:gd name="connsiteX115" fmla="*/ 530908 w 548303"/>
                <a:gd name="connsiteY115" fmla="*/ 333756 h 556076"/>
                <a:gd name="connsiteX116" fmla="*/ 539899 w 548303"/>
                <a:gd name="connsiteY116" fmla="*/ 331241 h 556076"/>
                <a:gd name="connsiteX117" fmla="*/ 544776 w 548303"/>
                <a:gd name="connsiteY117" fmla="*/ 324460 h 556076"/>
                <a:gd name="connsiteX118" fmla="*/ 547596 w 548303"/>
                <a:gd name="connsiteY118" fmla="*/ 322555 h 556076"/>
                <a:gd name="connsiteX119" fmla="*/ 514906 w 548303"/>
                <a:gd name="connsiteY119" fmla="*/ 293903 h 556076"/>
                <a:gd name="connsiteX120" fmla="*/ 514906 w 548303"/>
                <a:gd name="connsiteY120" fmla="*/ 273253 h 556076"/>
                <a:gd name="connsiteX121" fmla="*/ 509115 w 548303"/>
                <a:gd name="connsiteY121" fmla="*/ 254965 h 556076"/>
                <a:gd name="connsiteX122" fmla="*/ 464842 w 548303"/>
                <a:gd name="connsiteY122" fmla="*/ 227914 h 556076"/>
                <a:gd name="connsiteX123" fmla="*/ 441525 w 548303"/>
                <a:gd name="connsiteY123" fmla="*/ 224028 h 556076"/>
                <a:gd name="connsiteX124" fmla="*/ 438706 w 548303"/>
                <a:gd name="connsiteY124" fmla="*/ 214732 h 556076"/>
                <a:gd name="connsiteX125" fmla="*/ 435429 w 548303"/>
                <a:gd name="connsiteY125" fmla="*/ 209855 h 556076"/>
                <a:gd name="connsiteX126" fmla="*/ 425371 w 548303"/>
                <a:gd name="connsiteY126" fmla="*/ 216941 h 556076"/>
                <a:gd name="connsiteX127" fmla="*/ 418284 w 548303"/>
                <a:gd name="connsiteY127" fmla="*/ 225095 h 556076"/>
                <a:gd name="connsiteX128" fmla="*/ 416074 w 548303"/>
                <a:gd name="connsiteY128" fmla="*/ 226009 h 556076"/>
                <a:gd name="connsiteX129" fmla="*/ 398472 w 548303"/>
                <a:gd name="connsiteY129" fmla="*/ 230657 h 556076"/>
                <a:gd name="connsiteX130" fmla="*/ 394205 w 548303"/>
                <a:gd name="connsiteY130" fmla="*/ 227457 h 556076"/>
                <a:gd name="connsiteX131" fmla="*/ 393291 w 548303"/>
                <a:gd name="connsiteY131" fmla="*/ 208255 h 556076"/>
                <a:gd name="connsiteX132" fmla="*/ 388414 w 548303"/>
                <a:gd name="connsiteY132" fmla="*/ 203073 h 556076"/>
                <a:gd name="connsiteX133" fmla="*/ 381403 w 548303"/>
                <a:gd name="connsiteY133" fmla="*/ 207340 h 556076"/>
                <a:gd name="connsiteX134" fmla="*/ 371574 w 548303"/>
                <a:gd name="connsiteY134" fmla="*/ 222809 h 556076"/>
                <a:gd name="connsiteX135" fmla="*/ 368449 w 548303"/>
                <a:gd name="connsiteY135" fmla="*/ 224104 h 556076"/>
                <a:gd name="connsiteX136" fmla="*/ 360753 w 548303"/>
                <a:gd name="connsiteY136" fmla="*/ 235687 h 556076"/>
                <a:gd name="connsiteX137" fmla="*/ 361134 w 548303"/>
                <a:gd name="connsiteY137" fmla="*/ 238887 h 556076"/>
                <a:gd name="connsiteX138" fmla="*/ 359686 w 548303"/>
                <a:gd name="connsiteY138" fmla="*/ 241249 h 556076"/>
                <a:gd name="connsiteX139" fmla="*/ 357858 w 548303"/>
                <a:gd name="connsiteY139" fmla="*/ 239725 h 556076"/>
                <a:gd name="connsiteX140" fmla="*/ 355953 w 548303"/>
                <a:gd name="connsiteY140" fmla="*/ 233324 h 556076"/>
                <a:gd name="connsiteX141" fmla="*/ 350161 w 548303"/>
                <a:gd name="connsiteY141" fmla="*/ 228905 h 556076"/>
                <a:gd name="connsiteX142" fmla="*/ 345208 w 548303"/>
                <a:gd name="connsiteY142" fmla="*/ 233553 h 556076"/>
                <a:gd name="connsiteX143" fmla="*/ 346275 w 548303"/>
                <a:gd name="connsiteY143" fmla="*/ 238887 h 556076"/>
                <a:gd name="connsiteX144" fmla="*/ 358162 w 548303"/>
                <a:gd name="connsiteY144" fmla="*/ 255575 h 556076"/>
                <a:gd name="connsiteX145" fmla="*/ 359534 w 548303"/>
                <a:gd name="connsiteY145" fmla="*/ 262204 h 556076"/>
                <a:gd name="connsiteX146" fmla="*/ 353057 w 548303"/>
                <a:gd name="connsiteY146" fmla="*/ 263576 h 556076"/>
                <a:gd name="connsiteX147" fmla="*/ 345742 w 548303"/>
                <a:gd name="connsiteY147" fmla="*/ 267386 h 556076"/>
                <a:gd name="connsiteX148" fmla="*/ 349095 w 548303"/>
                <a:gd name="connsiteY148" fmla="*/ 272872 h 556076"/>
                <a:gd name="connsiteX149" fmla="*/ 353362 w 548303"/>
                <a:gd name="connsiteY149" fmla="*/ 275082 h 556076"/>
                <a:gd name="connsiteX150" fmla="*/ 355800 w 548303"/>
                <a:gd name="connsiteY150" fmla="*/ 278892 h 556076"/>
                <a:gd name="connsiteX151" fmla="*/ 356105 w 548303"/>
                <a:gd name="connsiteY151" fmla="*/ 294284 h 556076"/>
                <a:gd name="connsiteX152" fmla="*/ 361668 w 548303"/>
                <a:gd name="connsiteY152" fmla="*/ 314630 h 556076"/>
                <a:gd name="connsiteX153" fmla="*/ 372259 w 548303"/>
                <a:gd name="connsiteY153" fmla="*/ 332613 h 556076"/>
                <a:gd name="connsiteX154" fmla="*/ 387195 w 548303"/>
                <a:gd name="connsiteY154" fmla="*/ 347167 h 556076"/>
                <a:gd name="connsiteX155" fmla="*/ 415693 w 548303"/>
                <a:gd name="connsiteY155" fmla="*/ 358140 h 556076"/>
                <a:gd name="connsiteX156" fmla="*/ 427733 w 548303"/>
                <a:gd name="connsiteY156" fmla="*/ 359816 h 556076"/>
                <a:gd name="connsiteX157" fmla="*/ 440687 w 548303"/>
                <a:gd name="connsiteY157" fmla="*/ 360121 h 556076"/>
                <a:gd name="connsiteX158" fmla="*/ 478482 w 548303"/>
                <a:gd name="connsiteY158" fmla="*/ 348844 h 556076"/>
                <a:gd name="connsiteX159" fmla="*/ 498370 w 548303"/>
                <a:gd name="connsiteY159" fmla="*/ 332080 h 556076"/>
                <a:gd name="connsiteX160" fmla="*/ 507895 w 548303"/>
                <a:gd name="connsiteY160" fmla="*/ 316078 h 556076"/>
                <a:gd name="connsiteX161" fmla="*/ 514982 w 548303"/>
                <a:gd name="connsiteY161" fmla="*/ 293903 h 556076"/>
                <a:gd name="connsiteX162" fmla="*/ 443659 w 548303"/>
                <a:gd name="connsiteY162" fmla="*/ 152019 h 556076"/>
                <a:gd name="connsiteX163" fmla="*/ 441678 w 548303"/>
                <a:gd name="connsiteY163" fmla="*/ 127254 h 556076"/>
                <a:gd name="connsiteX164" fmla="*/ 433067 w 548303"/>
                <a:gd name="connsiteY164" fmla="*/ 117653 h 556076"/>
                <a:gd name="connsiteX165" fmla="*/ 416913 w 548303"/>
                <a:gd name="connsiteY165" fmla="*/ 109347 h 556076"/>
                <a:gd name="connsiteX166" fmla="*/ 400453 w 548303"/>
                <a:gd name="connsiteY166" fmla="*/ 108737 h 556076"/>
                <a:gd name="connsiteX167" fmla="*/ 389328 w 548303"/>
                <a:gd name="connsiteY167" fmla="*/ 110871 h 556076"/>
                <a:gd name="connsiteX168" fmla="*/ 388566 w 548303"/>
                <a:gd name="connsiteY168" fmla="*/ 126416 h 556076"/>
                <a:gd name="connsiteX169" fmla="*/ 404187 w 548303"/>
                <a:gd name="connsiteY169" fmla="*/ 144399 h 556076"/>
                <a:gd name="connsiteX170" fmla="*/ 432915 w 548303"/>
                <a:gd name="connsiteY170" fmla="*/ 154915 h 556076"/>
                <a:gd name="connsiteX171" fmla="*/ 443659 w 548303"/>
                <a:gd name="connsiteY171" fmla="*/ 151943 h 556076"/>
                <a:gd name="connsiteX172" fmla="*/ 273657 w 548303"/>
                <a:gd name="connsiteY172" fmla="*/ 523342 h 556076"/>
                <a:gd name="connsiteX173" fmla="*/ 281048 w 548303"/>
                <a:gd name="connsiteY173" fmla="*/ 514502 h 556076"/>
                <a:gd name="connsiteX174" fmla="*/ 270228 w 548303"/>
                <a:gd name="connsiteY174" fmla="*/ 510388 h 556076"/>
                <a:gd name="connsiteX175" fmla="*/ 259331 w 548303"/>
                <a:gd name="connsiteY175" fmla="*/ 510616 h 556076"/>
                <a:gd name="connsiteX176" fmla="*/ 251406 w 548303"/>
                <a:gd name="connsiteY176" fmla="*/ 504368 h 556076"/>
                <a:gd name="connsiteX177" fmla="*/ 253616 w 548303"/>
                <a:gd name="connsiteY177" fmla="*/ 497967 h 556076"/>
                <a:gd name="connsiteX178" fmla="*/ 262074 w 548303"/>
                <a:gd name="connsiteY178" fmla="*/ 495681 h 556076"/>
                <a:gd name="connsiteX179" fmla="*/ 270380 w 548303"/>
                <a:gd name="connsiteY179" fmla="*/ 487147 h 556076"/>
                <a:gd name="connsiteX180" fmla="*/ 260398 w 548303"/>
                <a:gd name="connsiteY180" fmla="*/ 482346 h 556076"/>
                <a:gd name="connsiteX181" fmla="*/ 227556 w 548303"/>
                <a:gd name="connsiteY181" fmla="*/ 460705 h 556076"/>
                <a:gd name="connsiteX182" fmla="*/ 242796 w 548303"/>
                <a:gd name="connsiteY182" fmla="*/ 443027 h 556076"/>
                <a:gd name="connsiteX183" fmla="*/ 267256 w 548303"/>
                <a:gd name="connsiteY183" fmla="*/ 454686 h 556076"/>
                <a:gd name="connsiteX184" fmla="*/ 271142 w 548303"/>
                <a:gd name="connsiteY184" fmla="*/ 458114 h 556076"/>
                <a:gd name="connsiteX185" fmla="*/ 275638 w 548303"/>
                <a:gd name="connsiteY185" fmla="*/ 455295 h 556076"/>
                <a:gd name="connsiteX186" fmla="*/ 272056 w 548303"/>
                <a:gd name="connsiteY186" fmla="*/ 443179 h 556076"/>
                <a:gd name="connsiteX187" fmla="*/ 250339 w 548303"/>
                <a:gd name="connsiteY187" fmla="*/ 433807 h 556076"/>
                <a:gd name="connsiteX188" fmla="*/ 227708 w 548303"/>
                <a:gd name="connsiteY188" fmla="*/ 437388 h 556076"/>
                <a:gd name="connsiteX189" fmla="*/ 218031 w 548303"/>
                <a:gd name="connsiteY189" fmla="*/ 449732 h 556076"/>
                <a:gd name="connsiteX190" fmla="*/ 216964 w 548303"/>
                <a:gd name="connsiteY190" fmla="*/ 464134 h 556076"/>
                <a:gd name="connsiteX191" fmla="*/ 220926 w 548303"/>
                <a:gd name="connsiteY191" fmla="*/ 476098 h 556076"/>
                <a:gd name="connsiteX192" fmla="*/ 235176 w 548303"/>
                <a:gd name="connsiteY192" fmla="*/ 487985 h 556076"/>
                <a:gd name="connsiteX193" fmla="*/ 237538 w 548303"/>
                <a:gd name="connsiteY193" fmla="*/ 493395 h 556076"/>
                <a:gd name="connsiteX194" fmla="*/ 237538 w 548303"/>
                <a:gd name="connsiteY194" fmla="*/ 507797 h 556076"/>
                <a:gd name="connsiteX195" fmla="*/ 247977 w 548303"/>
                <a:gd name="connsiteY195" fmla="*/ 520903 h 556076"/>
                <a:gd name="connsiteX196" fmla="*/ 273733 w 548303"/>
                <a:gd name="connsiteY196" fmla="*/ 523342 h 556076"/>
                <a:gd name="connsiteX197" fmla="*/ 263522 w 548303"/>
                <a:gd name="connsiteY197" fmla="*/ 361493 h 556076"/>
                <a:gd name="connsiteX198" fmla="*/ 261617 w 548303"/>
                <a:gd name="connsiteY198" fmla="*/ 355321 h 556076"/>
                <a:gd name="connsiteX199" fmla="*/ 255826 w 548303"/>
                <a:gd name="connsiteY199" fmla="*/ 357226 h 556076"/>
                <a:gd name="connsiteX200" fmla="*/ 252778 w 548303"/>
                <a:gd name="connsiteY200" fmla="*/ 360807 h 556076"/>
                <a:gd name="connsiteX201" fmla="*/ 243634 w 548303"/>
                <a:gd name="connsiteY201" fmla="*/ 380848 h 556076"/>
                <a:gd name="connsiteX202" fmla="*/ 252321 w 548303"/>
                <a:gd name="connsiteY202" fmla="*/ 406298 h 556076"/>
                <a:gd name="connsiteX203" fmla="*/ 262379 w 548303"/>
                <a:gd name="connsiteY203" fmla="*/ 407746 h 556076"/>
                <a:gd name="connsiteX204" fmla="*/ 260245 w 548303"/>
                <a:gd name="connsiteY204" fmla="*/ 398221 h 556076"/>
                <a:gd name="connsiteX205" fmla="*/ 256512 w 548303"/>
                <a:gd name="connsiteY205" fmla="*/ 379781 h 556076"/>
                <a:gd name="connsiteX206" fmla="*/ 263522 w 548303"/>
                <a:gd name="connsiteY206" fmla="*/ 361341 h 556076"/>
                <a:gd name="connsiteX207" fmla="*/ 178559 w 548303"/>
                <a:gd name="connsiteY207" fmla="*/ 318287 h 556076"/>
                <a:gd name="connsiteX208" fmla="*/ 181607 w 548303"/>
                <a:gd name="connsiteY208" fmla="*/ 281407 h 556076"/>
                <a:gd name="connsiteX209" fmla="*/ 159738 w 548303"/>
                <a:gd name="connsiteY209" fmla="*/ 244221 h 556076"/>
                <a:gd name="connsiteX210" fmla="*/ 127048 w 548303"/>
                <a:gd name="connsiteY210" fmla="*/ 228295 h 556076"/>
                <a:gd name="connsiteX211" fmla="*/ 121790 w 548303"/>
                <a:gd name="connsiteY211" fmla="*/ 223266 h 556076"/>
                <a:gd name="connsiteX212" fmla="*/ 121790 w 548303"/>
                <a:gd name="connsiteY212" fmla="*/ 213055 h 556076"/>
                <a:gd name="connsiteX213" fmla="*/ 118818 w 548303"/>
                <a:gd name="connsiteY213" fmla="*/ 209550 h 556076"/>
                <a:gd name="connsiteX214" fmla="*/ 115313 w 548303"/>
                <a:gd name="connsiteY214" fmla="*/ 209550 h 556076"/>
                <a:gd name="connsiteX215" fmla="*/ 103731 w 548303"/>
                <a:gd name="connsiteY215" fmla="*/ 225323 h 556076"/>
                <a:gd name="connsiteX216" fmla="*/ 99235 w 548303"/>
                <a:gd name="connsiteY216" fmla="*/ 231191 h 556076"/>
                <a:gd name="connsiteX217" fmla="*/ 89481 w 548303"/>
                <a:gd name="connsiteY217" fmla="*/ 235306 h 556076"/>
                <a:gd name="connsiteX218" fmla="*/ 83461 w 548303"/>
                <a:gd name="connsiteY218" fmla="*/ 231496 h 556076"/>
                <a:gd name="connsiteX219" fmla="*/ 83309 w 548303"/>
                <a:gd name="connsiteY219" fmla="*/ 214122 h 556076"/>
                <a:gd name="connsiteX220" fmla="*/ 80566 w 548303"/>
                <a:gd name="connsiteY220" fmla="*/ 209702 h 556076"/>
                <a:gd name="connsiteX221" fmla="*/ 74470 w 548303"/>
                <a:gd name="connsiteY221" fmla="*/ 210617 h 556076"/>
                <a:gd name="connsiteX222" fmla="*/ 64792 w 548303"/>
                <a:gd name="connsiteY222" fmla="*/ 217322 h 556076"/>
                <a:gd name="connsiteX223" fmla="*/ 60068 w 548303"/>
                <a:gd name="connsiteY223" fmla="*/ 222656 h 556076"/>
                <a:gd name="connsiteX224" fmla="*/ 51381 w 548303"/>
                <a:gd name="connsiteY224" fmla="*/ 249098 h 556076"/>
                <a:gd name="connsiteX225" fmla="*/ 49095 w 548303"/>
                <a:gd name="connsiteY225" fmla="*/ 251689 h 556076"/>
                <a:gd name="connsiteX226" fmla="*/ 47114 w 548303"/>
                <a:gd name="connsiteY226" fmla="*/ 248793 h 556076"/>
                <a:gd name="connsiteX227" fmla="*/ 39494 w 548303"/>
                <a:gd name="connsiteY227" fmla="*/ 234391 h 556076"/>
                <a:gd name="connsiteX228" fmla="*/ 35760 w 548303"/>
                <a:gd name="connsiteY228" fmla="*/ 231801 h 556076"/>
                <a:gd name="connsiteX229" fmla="*/ 32179 w 548303"/>
                <a:gd name="connsiteY229" fmla="*/ 234544 h 556076"/>
                <a:gd name="connsiteX230" fmla="*/ 33779 w 548303"/>
                <a:gd name="connsiteY230" fmla="*/ 247879 h 556076"/>
                <a:gd name="connsiteX231" fmla="*/ 40485 w 548303"/>
                <a:gd name="connsiteY231" fmla="*/ 257327 h 556076"/>
                <a:gd name="connsiteX232" fmla="*/ 40027 w 548303"/>
                <a:gd name="connsiteY232" fmla="*/ 262890 h 556076"/>
                <a:gd name="connsiteX233" fmla="*/ 33627 w 548303"/>
                <a:gd name="connsiteY233" fmla="*/ 265862 h 556076"/>
                <a:gd name="connsiteX234" fmla="*/ 26997 w 548303"/>
                <a:gd name="connsiteY234" fmla="*/ 267767 h 556076"/>
                <a:gd name="connsiteX235" fmla="*/ 27531 w 548303"/>
                <a:gd name="connsiteY235" fmla="*/ 273634 h 556076"/>
                <a:gd name="connsiteX236" fmla="*/ 32179 w 548303"/>
                <a:gd name="connsiteY236" fmla="*/ 288417 h 556076"/>
                <a:gd name="connsiteX237" fmla="*/ 32179 w 548303"/>
                <a:gd name="connsiteY237" fmla="*/ 291236 h 556076"/>
                <a:gd name="connsiteX238" fmla="*/ 35379 w 548303"/>
                <a:gd name="connsiteY238" fmla="*/ 309601 h 556076"/>
                <a:gd name="connsiteX239" fmla="*/ 39113 w 548303"/>
                <a:gd name="connsiteY239" fmla="*/ 326898 h 556076"/>
                <a:gd name="connsiteX240" fmla="*/ 64335 w 548303"/>
                <a:gd name="connsiteY240" fmla="*/ 351892 h 556076"/>
                <a:gd name="connsiteX241" fmla="*/ 80032 w 548303"/>
                <a:gd name="connsiteY241" fmla="*/ 357988 h 556076"/>
                <a:gd name="connsiteX242" fmla="*/ 90853 w 548303"/>
                <a:gd name="connsiteY242" fmla="*/ 359588 h 556076"/>
                <a:gd name="connsiteX243" fmla="*/ 118818 w 548303"/>
                <a:gd name="connsiteY243" fmla="*/ 359588 h 556076"/>
                <a:gd name="connsiteX244" fmla="*/ 123314 w 548303"/>
                <a:gd name="connsiteY244" fmla="*/ 358902 h 556076"/>
                <a:gd name="connsiteX245" fmla="*/ 143736 w 548303"/>
                <a:gd name="connsiteY245" fmla="*/ 355854 h 556076"/>
                <a:gd name="connsiteX246" fmla="*/ 171625 w 548303"/>
                <a:gd name="connsiteY246" fmla="*/ 338328 h 556076"/>
                <a:gd name="connsiteX247" fmla="*/ 178635 w 548303"/>
                <a:gd name="connsiteY247" fmla="*/ 317983 h 556076"/>
                <a:gd name="connsiteX248" fmla="*/ 137868 w 548303"/>
                <a:gd name="connsiteY248" fmla="*/ 142494 h 556076"/>
                <a:gd name="connsiteX249" fmla="*/ 139849 w 548303"/>
                <a:gd name="connsiteY249" fmla="*/ 126492 h 556076"/>
                <a:gd name="connsiteX250" fmla="*/ 106779 w 548303"/>
                <a:gd name="connsiteY250" fmla="*/ 118643 h 556076"/>
                <a:gd name="connsiteX251" fmla="*/ 67917 w 548303"/>
                <a:gd name="connsiteY251" fmla="*/ 149657 h 556076"/>
                <a:gd name="connsiteX252" fmla="*/ 72717 w 548303"/>
                <a:gd name="connsiteY252" fmla="*/ 165278 h 556076"/>
                <a:gd name="connsiteX253" fmla="*/ 90853 w 548303"/>
                <a:gd name="connsiteY253" fmla="*/ 168783 h 556076"/>
                <a:gd name="connsiteX254" fmla="*/ 98930 w 548303"/>
                <a:gd name="connsiteY254" fmla="*/ 167716 h 556076"/>
                <a:gd name="connsiteX255" fmla="*/ 137868 w 548303"/>
                <a:gd name="connsiteY255" fmla="*/ 142570 h 556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Lst>
              <a:rect l="l" t="t" r="r" b="b"/>
              <a:pathLst>
                <a:path w="548303" h="556076">
                  <a:moveTo>
                    <a:pt x="547519" y="322555"/>
                  </a:moveTo>
                  <a:cubicBezTo>
                    <a:pt x="547748" y="323545"/>
                    <a:pt x="548434" y="324536"/>
                    <a:pt x="548281" y="325450"/>
                  </a:cubicBezTo>
                  <a:cubicBezTo>
                    <a:pt x="547215" y="332080"/>
                    <a:pt x="546605" y="338785"/>
                    <a:pt x="544776" y="345186"/>
                  </a:cubicBezTo>
                  <a:cubicBezTo>
                    <a:pt x="542490" y="353035"/>
                    <a:pt x="538452" y="360426"/>
                    <a:pt x="536318" y="368351"/>
                  </a:cubicBezTo>
                  <a:cubicBezTo>
                    <a:pt x="531060" y="387858"/>
                    <a:pt x="521383" y="405841"/>
                    <a:pt x="512315" y="423977"/>
                  </a:cubicBezTo>
                  <a:cubicBezTo>
                    <a:pt x="507514" y="433502"/>
                    <a:pt x="500961" y="442417"/>
                    <a:pt x="496313" y="452018"/>
                  </a:cubicBezTo>
                  <a:cubicBezTo>
                    <a:pt x="491741" y="461543"/>
                    <a:pt x="484807" y="469697"/>
                    <a:pt x="478254" y="478003"/>
                  </a:cubicBezTo>
                  <a:cubicBezTo>
                    <a:pt x="477339" y="479222"/>
                    <a:pt x="476425" y="480365"/>
                    <a:pt x="475510" y="481584"/>
                  </a:cubicBezTo>
                  <a:cubicBezTo>
                    <a:pt x="472615" y="485470"/>
                    <a:pt x="468271" y="488594"/>
                    <a:pt x="464385" y="491795"/>
                  </a:cubicBezTo>
                  <a:cubicBezTo>
                    <a:pt x="458594" y="496519"/>
                    <a:pt x="452955" y="501472"/>
                    <a:pt x="446707" y="505587"/>
                  </a:cubicBezTo>
                  <a:cubicBezTo>
                    <a:pt x="433448" y="514426"/>
                    <a:pt x="420189" y="523342"/>
                    <a:pt x="406168" y="531190"/>
                  </a:cubicBezTo>
                  <a:cubicBezTo>
                    <a:pt x="396567" y="536524"/>
                    <a:pt x="386128" y="541020"/>
                    <a:pt x="375460" y="544373"/>
                  </a:cubicBezTo>
                  <a:cubicBezTo>
                    <a:pt x="365859" y="547421"/>
                    <a:pt x="356257" y="550697"/>
                    <a:pt x="346428" y="553060"/>
                  </a:cubicBezTo>
                  <a:cubicBezTo>
                    <a:pt x="337512" y="555117"/>
                    <a:pt x="328368" y="556412"/>
                    <a:pt x="318767" y="555955"/>
                  </a:cubicBezTo>
                  <a:cubicBezTo>
                    <a:pt x="309471" y="555498"/>
                    <a:pt x="300098" y="555879"/>
                    <a:pt x="290802" y="555879"/>
                  </a:cubicBezTo>
                  <a:cubicBezTo>
                    <a:pt x="276628" y="555879"/>
                    <a:pt x="262379" y="556412"/>
                    <a:pt x="248206" y="555727"/>
                  </a:cubicBezTo>
                  <a:cubicBezTo>
                    <a:pt x="233880" y="555041"/>
                    <a:pt x="219783" y="553288"/>
                    <a:pt x="206067" y="548716"/>
                  </a:cubicBezTo>
                  <a:cubicBezTo>
                    <a:pt x="190751" y="543611"/>
                    <a:pt x="176883" y="536296"/>
                    <a:pt x="162481" y="529742"/>
                  </a:cubicBezTo>
                  <a:cubicBezTo>
                    <a:pt x="154404" y="526085"/>
                    <a:pt x="145641" y="523799"/>
                    <a:pt x="137411" y="520446"/>
                  </a:cubicBezTo>
                  <a:cubicBezTo>
                    <a:pt x="123390" y="514807"/>
                    <a:pt x="110055" y="508254"/>
                    <a:pt x="97711" y="499796"/>
                  </a:cubicBezTo>
                  <a:cubicBezTo>
                    <a:pt x="84147" y="490499"/>
                    <a:pt x="75384" y="477850"/>
                    <a:pt x="64411" y="466725"/>
                  </a:cubicBezTo>
                  <a:cubicBezTo>
                    <a:pt x="59382" y="461620"/>
                    <a:pt x="53896" y="456819"/>
                    <a:pt x="49476" y="451256"/>
                  </a:cubicBezTo>
                  <a:cubicBezTo>
                    <a:pt x="45514" y="446227"/>
                    <a:pt x="42390" y="440588"/>
                    <a:pt x="39570" y="434873"/>
                  </a:cubicBezTo>
                  <a:cubicBezTo>
                    <a:pt x="35074" y="425577"/>
                    <a:pt x="30731" y="416128"/>
                    <a:pt x="27150" y="406527"/>
                  </a:cubicBezTo>
                  <a:cubicBezTo>
                    <a:pt x="23873" y="397840"/>
                    <a:pt x="22044" y="388696"/>
                    <a:pt x="19149" y="379857"/>
                  </a:cubicBezTo>
                  <a:cubicBezTo>
                    <a:pt x="16253" y="371018"/>
                    <a:pt x="15643" y="361950"/>
                    <a:pt x="16024" y="352806"/>
                  </a:cubicBezTo>
                  <a:cubicBezTo>
                    <a:pt x="16101" y="350825"/>
                    <a:pt x="17320" y="348767"/>
                    <a:pt x="16863" y="347015"/>
                  </a:cubicBezTo>
                  <a:cubicBezTo>
                    <a:pt x="16482" y="345415"/>
                    <a:pt x="14653" y="344043"/>
                    <a:pt x="13357" y="342671"/>
                  </a:cubicBezTo>
                  <a:cubicBezTo>
                    <a:pt x="11452" y="340538"/>
                    <a:pt x="8404" y="338709"/>
                    <a:pt x="7642" y="336347"/>
                  </a:cubicBezTo>
                  <a:cubicBezTo>
                    <a:pt x="5661" y="329870"/>
                    <a:pt x="5433" y="322859"/>
                    <a:pt x="2918" y="316535"/>
                  </a:cubicBezTo>
                  <a:cubicBezTo>
                    <a:pt x="251" y="309906"/>
                    <a:pt x="-2568" y="303886"/>
                    <a:pt x="4213" y="298018"/>
                  </a:cubicBezTo>
                  <a:cubicBezTo>
                    <a:pt x="1927" y="287731"/>
                    <a:pt x="9090" y="279197"/>
                    <a:pt x="10919" y="269672"/>
                  </a:cubicBezTo>
                  <a:cubicBezTo>
                    <a:pt x="11910" y="264643"/>
                    <a:pt x="15643" y="259994"/>
                    <a:pt x="18082" y="255194"/>
                  </a:cubicBezTo>
                  <a:cubicBezTo>
                    <a:pt x="21282" y="249022"/>
                    <a:pt x="24483" y="242926"/>
                    <a:pt x="27759" y="236753"/>
                  </a:cubicBezTo>
                  <a:cubicBezTo>
                    <a:pt x="28750" y="234848"/>
                    <a:pt x="29893" y="233096"/>
                    <a:pt x="30960" y="231267"/>
                  </a:cubicBezTo>
                  <a:cubicBezTo>
                    <a:pt x="32712" y="224714"/>
                    <a:pt x="34846" y="219304"/>
                    <a:pt x="36217" y="213665"/>
                  </a:cubicBezTo>
                  <a:cubicBezTo>
                    <a:pt x="38275" y="205283"/>
                    <a:pt x="38427" y="196291"/>
                    <a:pt x="41932" y="188519"/>
                  </a:cubicBezTo>
                  <a:cubicBezTo>
                    <a:pt x="49171" y="172364"/>
                    <a:pt x="57782" y="156743"/>
                    <a:pt x="66393" y="141199"/>
                  </a:cubicBezTo>
                  <a:cubicBezTo>
                    <a:pt x="68907" y="136627"/>
                    <a:pt x="73479" y="132969"/>
                    <a:pt x="77061" y="128854"/>
                  </a:cubicBezTo>
                  <a:cubicBezTo>
                    <a:pt x="81861" y="123292"/>
                    <a:pt x="86662" y="117805"/>
                    <a:pt x="91386" y="112166"/>
                  </a:cubicBezTo>
                  <a:cubicBezTo>
                    <a:pt x="101216" y="100508"/>
                    <a:pt x="112722" y="90449"/>
                    <a:pt x="126591" y="82601"/>
                  </a:cubicBezTo>
                  <a:cubicBezTo>
                    <a:pt x="134592" y="78105"/>
                    <a:pt x="142364" y="72847"/>
                    <a:pt x="150898" y="69418"/>
                  </a:cubicBezTo>
                  <a:cubicBezTo>
                    <a:pt x="162405" y="64770"/>
                    <a:pt x="174825" y="61798"/>
                    <a:pt x="186560" y="57607"/>
                  </a:cubicBezTo>
                  <a:cubicBezTo>
                    <a:pt x="192656" y="55474"/>
                    <a:pt x="198828" y="52807"/>
                    <a:pt x="204010" y="49301"/>
                  </a:cubicBezTo>
                  <a:cubicBezTo>
                    <a:pt x="209801" y="45491"/>
                    <a:pt x="216354" y="45720"/>
                    <a:pt x="222603" y="44424"/>
                  </a:cubicBezTo>
                  <a:cubicBezTo>
                    <a:pt x="224431" y="44044"/>
                    <a:pt x="226032" y="44958"/>
                    <a:pt x="224508" y="47625"/>
                  </a:cubicBezTo>
                  <a:cubicBezTo>
                    <a:pt x="222831" y="50597"/>
                    <a:pt x="220240" y="54254"/>
                    <a:pt x="224508" y="57302"/>
                  </a:cubicBezTo>
                  <a:cubicBezTo>
                    <a:pt x="225727" y="58141"/>
                    <a:pt x="228546" y="58750"/>
                    <a:pt x="229384" y="58141"/>
                  </a:cubicBezTo>
                  <a:cubicBezTo>
                    <a:pt x="232280" y="55931"/>
                    <a:pt x="234490" y="53188"/>
                    <a:pt x="237081" y="50673"/>
                  </a:cubicBezTo>
                  <a:cubicBezTo>
                    <a:pt x="241195" y="46634"/>
                    <a:pt x="245234" y="42519"/>
                    <a:pt x="249654" y="38709"/>
                  </a:cubicBezTo>
                  <a:cubicBezTo>
                    <a:pt x="250568" y="37948"/>
                    <a:pt x="252625" y="38329"/>
                    <a:pt x="254226" y="38176"/>
                  </a:cubicBezTo>
                  <a:cubicBezTo>
                    <a:pt x="254226" y="39472"/>
                    <a:pt x="254530" y="40996"/>
                    <a:pt x="253997" y="42139"/>
                  </a:cubicBezTo>
                  <a:cubicBezTo>
                    <a:pt x="250339" y="49682"/>
                    <a:pt x="245996" y="57074"/>
                    <a:pt x="242872" y="64770"/>
                  </a:cubicBezTo>
                  <a:cubicBezTo>
                    <a:pt x="240281" y="71171"/>
                    <a:pt x="238757" y="77953"/>
                    <a:pt x="237309" y="84658"/>
                  </a:cubicBezTo>
                  <a:cubicBezTo>
                    <a:pt x="237004" y="86106"/>
                    <a:pt x="239138" y="88011"/>
                    <a:pt x="240205" y="89687"/>
                  </a:cubicBezTo>
                  <a:cubicBezTo>
                    <a:pt x="241500" y="89002"/>
                    <a:pt x="242643" y="87935"/>
                    <a:pt x="244015" y="87554"/>
                  </a:cubicBezTo>
                  <a:cubicBezTo>
                    <a:pt x="249882" y="85801"/>
                    <a:pt x="248511" y="80315"/>
                    <a:pt x="250873" y="76733"/>
                  </a:cubicBezTo>
                  <a:cubicBezTo>
                    <a:pt x="258036" y="66370"/>
                    <a:pt x="264208" y="55474"/>
                    <a:pt x="271447" y="45187"/>
                  </a:cubicBezTo>
                  <a:cubicBezTo>
                    <a:pt x="276933" y="37414"/>
                    <a:pt x="283639" y="30251"/>
                    <a:pt x="289582" y="22708"/>
                  </a:cubicBezTo>
                  <a:cubicBezTo>
                    <a:pt x="296288" y="14173"/>
                    <a:pt x="304518" y="7239"/>
                    <a:pt x="314652" y="2210"/>
                  </a:cubicBezTo>
                  <a:cubicBezTo>
                    <a:pt x="315567" y="1753"/>
                    <a:pt x="316329" y="1067"/>
                    <a:pt x="317243" y="914"/>
                  </a:cubicBezTo>
                  <a:cubicBezTo>
                    <a:pt x="319377" y="457"/>
                    <a:pt x="321510" y="305"/>
                    <a:pt x="323644" y="0"/>
                  </a:cubicBezTo>
                  <a:cubicBezTo>
                    <a:pt x="322501" y="1296"/>
                    <a:pt x="321282" y="2591"/>
                    <a:pt x="320215" y="3886"/>
                  </a:cubicBezTo>
                  <a:cubicBezTo>
                    <a:pt x="315262" y="10134"/>
                    <a:pt x="310156" y="16383"/>
                    <a:pt x="305508" y="22860"/>
                  </a:cubicBezTo>
                  <a:cubicBezTo>
                    <a:pt x="297964" y="33452"/>
                    <a:pt x="290421" y="43967"/>
                    <a:pt x="283715" y="54940"/>
                  </a:cubicBezTo>
                  <a:cubicBezTo>
                    <a:pt x="280438" y="60274"/>
                    <a:pt x="278838" y="66523"/>
                    <a:pt x="276705" y="72390"/>
                  </a:cubicBezTo>
                  <a:cubicBezTo>
                    <a:pt x="276171" y="73838"/>
                    <a:pt x="276324" y="75667"/>
                    <a:pt x="276705" y="77114"/>
                  </a:cubicBezTo>
                  <a:cubicBezTo>
                    <a:pt x="277771" y="81382"/>
                    <a:pt x="281734" y="82525"/>
                    <a:pt x="285010" y="79248"/>
                  </a:cubicBezTo>
                  <a:cubicBezTo>
                    <a:pt x="288897" y="75286"/>
                    <a:pt x="292783" y="71323"/>
                    <a:pt x="296593" y="67361"/>
                  </a:cubicBezTo>
                  <a:cubicBezTo>
                    <a:pt x="301393" y="62408"/>
                    <a:pt x="306042" y="57455"/>
                    <a:pt x="310842" y="52578"/>
                  </a:cubicBezTo>
                  <a:cubicBezTo>
                    <a:pt x="313662" y="49606"/>
                    <a:pt x="316481" y="46634"/>
                    <a:pt x="319453" y="43815"/>
                  </a:cubicBezTo>
                  <a:cubicBezTo>
                    <a:pt x="324482" y="39091"/>
                    <a:pt x="329740" y="34595"/>
                    <a:pt x="334845" y="29947"/>
                  </a:cubicBezTo>
                  <a:cubicBezTo>
                    <a:pt x="343913" y="21869"/>
                    <a:pt x="355114" y="16612"/>
                    <a:pt x="366544" y="11887"/>
                  </a:cubicBezTo>
                  <a:cubicBezTo>
                    <a:pt x="371193" y="9982"/>
                    <a:pt x="375688" y="7849"/>
                    <a:pt x="381327" y="7772"/>
                  </a:cubicBezTo>
                  <a:cubicBezTo>
                    <a:pt x="386814" y="7696"/>
                    <a:pt x="388871" y="10134"/>
                    <a:pt x="389862" y="13792"/>
                  </a:cubicBezTo>
                  <a:cubicBezTo>
                    <a:pt x="393214" y="26822"/>
                    <a:pt x="397024" y="39853"/>
                    <a:pt x="396491" y="53492"/>
                  </a:cubicBezTo>
                  <a:cubicBezTo>
                    <a:pt x="396262" y="58446"/>
                    <a:pt x="397329" y="63398"/>
                    <a:pt x="397405" y="68351"/>
                  </a:cubicBezTo>
                  <a:cubicBezTo>
                    <a:pt x="397405" y="71399"/>
                    <a:pt x="397405" y="74676"/>
                    <a:pt x="396110" y="77419"/>
                  </a:cubicBezTo>
                  <a:cubicBezTo>
                    <a:pt x="394281" y="81382"/>
                    <a:pt x="396034" y="83972"/>
                    <a:pt x="399082" y="86258"/>
                  </a:cubicBezTo>
                  <a:cubicBezTo>
                    <a:pt x="399996" y="86944"/>
                    <a:pt x="402587" y="87021"/>
                    <a:pt x="403273" y="86335"/>
                  </a:cubicBezTo>
                  <a:cubicBezTo>
                    <a:pt x="407769" y="82525"/>
                    <a:pt x="411198" y="78029"/>
                    <a:pt x="411350" y="72161"/>
                  </a:cubicBezTo>
                  <a:cubicBezTo>
                    <a:pt x="411731" y="59817"/>
                    <a:pt x="412036" y="47473"/>
                    <a:pt x="412493" y="35128"/>
                  </a:cubicBezTo>
                  <a:cubicBezTo>
                    <a:pt x="412493" y="34976"/>
                    <a:pt x="412493" y="34823"/>
                    <a:pt x="412493" y="34747"/>
                  </a:cubicBezTo>
                  <a:cubicBezTo>
                    <a:pt x="412722" y="33833"/>
                    <a:pt x="413484" y="32842"/>
                    <a:pt x="413941" y="31928"/>
                  </a:cubicBezTo>
                  <a:cubicBezTo>
                    <a:pt x="414855" y="32842"/>
                    <a:pt x="416303" y="33604"/>
                    <a:pt x="416608" y="34671"/>
                  </a:cubicBezTo>
                  <a:cubicBezTo>
                    <a:pt x="418513" y="42596"/>
                    <a:pt x="420646" y="50521"/>
                    <a:pt x="421942" y="58522"/>
                  </a:cubicBezTo>
                  <a:cubicBezTo>
                    <a:pt x="423466" y="67971"/>
                    <a:pt x="423999" y="77496"/>
                    <a:pt x="425447" y="86944"/>
                  </a:cubicBezTo>
                  <a:cubicBezTo>
                    <a:pt x="425676" y="88544"/>
                    <a:pt x="428343" y="90145"/>
                    <a:pt x="430248" y="91059"/>
                  </a:cubicBezTo>
                  <a:cubicBezTo>
                    <a:pt x="430857" y="91364"/>
                    <a:pt x="432991" y="89611"/>
                    <a:pt x="434134" y="88544"/>
                  </a:cubicBezTo>
                  <a:cubicBezTo>
                    <a:pt x="441601" y="81763"/>
                    <a:pt x="439696" y="72695"/>
                    <a:pt x="441297" y="64465"/>
                  </a:cubicBezTo>
                  <a:cubicBezTo>
                    <a:pt x="441830" y="61874"/>
                    <a:pt x="441678" y="59207"/>
                    <a:pt x="442516" y="56769"/>
                  </a:cubicBezTo>
                  <a:cubicBezTo>
                    <a:pt x="443506" y="53797"/>
                    <a:pt x="445488" y="54864"/>
                    <a:pt x="446935" y="56617"/>
                  </a:cubicBezTo>
                  <a:cubicBezTo>
                    <a:pt x="451507" y="62256"/>
                    <a:pt x="456003" y="67894"/>
                    <a:pt x="460575" y="73533"/>
                  </a:cubicBezTo>
                  <a:cubicBezTo>
                    <a:pt x="468881" y="83820"/>
                    <a:pt x="477644" y="93878"/>
                    <a:pt x="485340" y="104546"/>
                  </a:cubicBezTo>
                  <a:cubicBezTo>
                    <a:pt x="491665" y="113233"/>
                    <a:pt x="496923" y="122530"/>
                    <a:pt x="502104" y="131826"/>
                  </a:cubicBezTo>
                  <a:cubicBezTo>
                    <a:pt x="503628" y="134569"/>
                    <a:pt x="504390" y="137693"/>
                    <a:pt x="504924" y="140818"/>
                  </a:cubicBezTo>
                  <a:cubicBezTo>
                    <a:pt x="505076" y="141884"/>
                    <a:pt x="505228" y="142875"/>
                    <a:pt x="505381" y="143942"/>
                  </a:cubicBezTo>
                  <a:cubicBezTo>
                    <a:pt x="507057" y="156286"/>
                    <a:pt x="508353" y="168707"/>
                    <a:pt x="509724" y="181051"/>
                  </a:cubicBezTo>
                  <a:cubicBezTo>
                    <a:pt x="509953" y="183261"/>
                    <a:pt x="509038" y="185776"/>
                    <a:pt x="509953" y="187681"/>
                  </a:cubicBezTo>
                  <a:cubicBezTo>
                    <a:pt x="510943" y="189891"/>
                    <a:pt x="513001" y="192557"/>
                    <a:pt x="515287" y="193319"/>
                  </a:cubicBezTo>
                  <a:cubicBezTo>
                    <a:pt x="517497" y="194005"/>
                    <a:pt x="519325" y="192100"/>
                    <a:pt x="520773" y="189357"/>
                  </a:cubicBezTo>
                  <a:cubicBezTo>
                    <a:pt x="524583" y="181966"/>
                    <a:pt x="520392" y="174879"/>
                    <a:pt x="520926" y="167716"/>
                  </a:cubicBezTo>
                  <a:cubicBezTo>
                    <a:pt x="521307" y="162458"/>
                    <a:pt x="521307" y="157277"/>
                    <a:pt x="521611" y="152019"/>
                  </a:cubicBezTo>
                  <a:cubicBezTo>
                    <a:pt x="521611" y="151562"/>
                    <a:pt x="522526" y="151105"/>
                    <a:pt x="523059" y="150647"/>
                  </a:cubicBezTo>
                  <a:cubicBezTo>
                    <a:pt x="523669" y="151181"/>
                    <a:pt x="524583" y="151562"/>
                    <a:pt x="524736" y="152171"/>
                  </a:cubicBezTo>
                  <a:cubicBezTo>
                    <a:pt x="525269" y="154686"/>
                    <a:pt x="525803" y="157277"/>
                    <a:pt x="525803" y="159868"/>
                  </a:cubicBezTo>
                  <a:cubicBezTo>
                    <a:pt x="525879" y="172441"/>
                    <a:pt x="529460" y="184404"/>
                    <a:pt x="532660" y="196520"/>
                  </a:cubicBezTo>
                  <a:cubicBezTo>
                    <a:pt x="535785" y="208178"/>
                    <a:pt x="541500" y="219380"/>
                    <a:pt x="540890" y="231801"/>
                  </a:cubicBezTo>
                  <a:cubicBezTo>
                    <a:pt x="540661" y="237211"/>
                    <a:pt x="541500" y="242697"/>
                    <a:pt x="541881" y="248107"/>
                  </a:cubicBezTo>
                  <a:cubicBezTo>
                    <a:pt x="542185" y="252451"/>
                    <a:pt x="543100" y="256794"/>
                    <a:pt x="542871" y="261061"/>
                  </a:cubicBezTo>
                  <a:cubicBezTo>
                    <a:pt x="542566" y="266548"/>
                    <a:pt x="541423" y="271958"/>
                    <a:pt x="540585" y="277368"/>
                  </a:cubicBezTo>
                  <a:cubicBezTo>
                    <a:pt x="540052" y="280797"/>
                    <a:pt x="539366" y="284226"/>
                    <a:pt x="538680" y="287655"/>
                  </a:cubicBezTo>
                  <a:cubicBezTo>
                    <a:pt x="537690" y="292837"/>
                    <a:pt x="536242" y="298018"/>
                    <a:pt x="535556" y="303200"/>
                  </a:cubicBezTo>
                  <a:cubicBezTo>
                    <a:pt x="535556" y="303352"/>
                    <a:pt x="535556" y="303505"/>
                    <a:pt x="535556" y="303657"/>
                  </a:cubicBezTo>
                  <a:cubicBezTo>
                    <a:pt x="534413" y="312039"/>
                    <a:pt x="530908" y="319659"/>
                    <a:pt x="527708" y="327508"/>
                  </a:cubicBezTo>
                  <a:cubicBezTo>
                    <a:pt x="527022" y="329108"/>
                    <a:pt x="529079" y="333070"/>
                    <a:pt x="530908" y="333756"/>
                  </a:cubicBezTo>
                  <a:cubicBezTo>
                    <a:pt x="533803" y="334823"/>
                    <a:pt x="537690" y="334518"/>
                    <a:pt x="539899" y="331241"/>
                  </a:cubicBezTo>
                  <a:cubicBezTo>
                    <a:pt x="541423" y="328956"/>
                    <a:pt x="543024" y="326669"/>
                    <a:pt x="544776" y="324460"/>
                  </a:cubicBezTo>
                  <a:cubicBezTo>
                    <a:pt x="545462" y="323621"/>
                    <a:pt x="546681" y="323164"/>
                    <a:pt x="547596" y="322555"/>
                  </a:cubicBezTo>
                  <a:close/>
                  <a:moveTo>
                    <a:pt x="514906" y="293903"/>
                  </a:moveTo>
                  <a:cubicBezTo>
                    <a:pt x="516049" y="287198"/>
                    <a:pt x="515896" y="280035"/>
                    <a:pt x="514906" y="273253"/>
                  </a:cubicBezTo>
                  <a:cubicBezTo>
                    <a:pt x="513991" y="267005"/>
                    <a:pt x="512772" y="260147"/>
                    <a:pt x="509115" y="254965"/>
                  </a:cubicBezTo>
                  <a:cubicBezTo>
                    <a:pt x="498904" y="240487"/>
                    <a:pt x="483588" y="231648"/>
                    <a:pt x="464842" y="227914"/>
                  </a:cubicBezTo>
                  <a:cubicBezTo>
                    <a:pt x="457146" y="226390"/>
                    <a:pt x="449298" y="225323"/>
                    <a:pt x="441525" y="224028"/>
                  </a:cubicBezTo>
                  <a:cubicBezTo>
                    <a:pt x="437106" y="223266"/>
                    <a:pt x="435886" y="221056"/>
                    <a:pt x="438706" y="214732"/>
                  </a:cubicBezTo>
                  <a:cubicBezTo>
                    <a:pt x="440458" y="210846"/>
                    <a:pt x="437182" y="210464"/>
                    <a:pt x="435429" y="209855"/>
                  </a:cubicBezTo>
                  <a:cubicBezTo>
                    <a:pt x="431619" y="208407"/>
                    <a:pt x="425066" y="213131"/>
                    <a:pt x="425371" y="216941"/>
                  </a:cubicBezTo>
                  <a:cubicBezTo>
                    <a:pt x="425752" y="221666"/>
                    <a:pt x="425142" y="225400"/>
                    <a:pt x="418284" y="225095"/>
                  </a:cubicBezTo>
                  <a:cubicBezTo>
                    <a:pt x="417598" y="225095"/>
                    <a:pt x="416836" y="225857"/>
                    <a:pt x="416074" y="226009"/>
                  </a:cubicBezTo>
                  <a:cubicBezTo>
                    <a:pt x="410207" y="227609"/>
                    <a:pt x="404416" y="229286"/>
                    <a:pt x="398472" y="230657"/>
                  </a:cubicBezTo>
                  <a:cubicBezTo>
                    <a:pt x="395881" y="231267"/>
                    <a:pt x="394281" y="230353"/>
                    <a:pt x="394205" y="227457"/>
                  </a:cubicBezTo>
                  <a:cubicBezTo>
                    <a:pt x="394053" y="221056"/>
                    <a:pt x="393214" y="214656"/>
                    <a:pt x="393291" y="208255"/>
                  </a:cubicBezTo>
                  <a:cubicBezTo>
                    <a:pt x="393291" y="204749"/>
                    <a:pt x="391538" y="203530"/>
                    <a:pt x="388414" y="203073"/>
                  </a:cubicBezTo>
                  <a:cubicBezTo>
                    <a:pt x="384604" y="202463"/>
                    <a:pt x="382927" y="204673"/>
                    <a:pt x="381403" y="207340"/>
                  </a:cubicBezTo>
                  <a:cubicBezTo>
                    <a:pt x="378279" y="212598"/>
                    <a:pt x="374926" y="217703"/>
                    <a:pt x="371574" y="222809"/>
                  </a:cubicBezTo>
                  <a:cubicBezTo>
                    <a:pt x="371116" y="223495"/>
                    <a:pt x="369592" y="223799"/>
                    <a:pt x="368449" y="224104"/>
                  </a:cubicBezTo>
                  <a:cubicBezTo>
                    <a:pt x="361896" y="225933"/>
                    <a:pt x="358239" y="229743"/>
                    <a:pt x="360753" y="235687"/>
                  </a:cubicBezTo>
                  <a:cubicBezTo>
                    <a:pt x="361134" y="236677"/>
                    <a:pt x="361287" y="237820"/>
                    <a:pt x="361134" y="238887"/>
                  </a:cubicBezTo>
                  <a:cubicBezTo>
                    <a:pt x="360982" y="239725"/>
                    <a:pt x="360220" y="240411"/>
                    <a:pt x="359686" y="241249"/>
                  </a:cubicBezTo>
                  <a:cubicBezTo>
                    <a:pt x="359077" y="240716"/>
                    <a:pt x="358086" y="240335"/>
                    <a:pt x="357858" y="239725"/>
                  </a:cubicBezTo>
                  <a:cubicBezTo>
                    <a:pt x="357019" y="237592"/>
                    <a:pt x="356105" y="235458"/>
                    <a:pt x="355953" y="233324"/>
                  </a:cubicBezTo>
                  <a:cubicBezTo>
                    <a:pt x="355724" y="229819"/>
                    <a:pt x="353667" y="228829"/>
                    <a:pt x="350161" y="228905"/>
                  </a:cubicBezTo>
                  <a:cubicBezTo>
                    <a:pt x="346656" y="228981"/>
                    <a:pt x="344980" y="230429"/>
                    <a:pt x="345208" y="233553"/>
                  </a:cubicBezTo>
                  <a:cubicBezTo>
                    <a:pt x="345361" y="235382"/>
                    <a:pt x="345285" y="237439"/>
                    <a:pt x="346275" y="238887"/>
                  </a:cubicBezTo>
                  <a:cubicBezTo>
                    <a:pt x="350085" y="244526"/>
                    <a:pt x="354429" y="249860"/>
                    <a:pt x="358162" y="255575"/>
                  </a:cubicBezTo>
                  <a:cubicBezTo>
                    <a:pt x="359382" y="257480"/>
                    <a:pt x="360220" y="260299"/>
                    <a:pt x="359534" y="262204"/>
                  </a:cubicBezTo>
                  <a:cubicBezTo>
                    <a:pt x="358696" y="264490"/>
                    <a:pt x="356257" y="264795"/>
                    <a:pt x="353057" y="263576"/>
                  </a:cubicBezTo>
                  <a:cubicBezTo>
                    <a:pt x="349933" y="262357"/>
                    <a:pt x="346351" y="264262"/>
                    <a:pt x="345742" y="267386"/>
                  </a:cubicBezTo>
                  <a:cubicBezTo>
                    <a:pt x="345437" y="269062"/>
                    <a:pt x="347571" y="271272"/>
                    <a:pt x="349095" y="272872"/>
                  </a:cubicBezTo>
                  <a:cubicBezTo>
                    <a:pt x="350085" y="273939"/>
                    <a:pt x="352219" y="274091"/>
                    <a:pt x="353362" y="275082"/>
                  </a:cubicBezTo>
                  <a:cubicBezTo>
                    <a:pt x="354505" y="276073"/>
                    <a:pt x="355724" y="277521"/>
                    <a:pt x="355800" y="278892"/>
                  </a:cubicBezTo>
                  <a:cubicBezTo>
                    <a:pt x="356105" y="283997"/>
                    <a:pt x="355267" y="289255"/>
                    <a:pt x="356105" y="294284"/>
                  </a:cubicBezTo>
                  <a:cubicBezTo>
                    <a:pt x="357248" y="301142"/>
                    <a:pt x="359001" y="308153"/>
                    <a:pt x="361668" y="314630"/>
                  </a:cubicBezTo>
                  <a:cubicBezTo>
                    <a:pt x="364335" y="320954"/>
                    <a:pt x="367916" y="327127"/>
                    <a:pt x="372259" y="332613"/>
                  </a:cubicBezTo>
                  <a:cubicBezTo>
                    <a:pt x="376450" y="338023"/>
                    <a:pt x="381175" y="343814"/>
                    <a:pt x="387195" y="347167"/>
                  </a:cubicBezTo>
                  <a:cubicBezTo>
                    <a:pt x="395881" y="351968"/>
                    <a:pt x="406016" y="354940"/>
                    <a:pt x="415693" y="358140"/>
                  </a:cubicBezTo>
                  <a:cubicBezTo>
                    <a:pt x="419427" y="359359"/>
                    <a:pt x="423694" y="359512"/>
                    <a:pt x="427733" y="359816"/>
                  </a:cubicBezTo>
                  <a:cubicBezTo>
                    <a:pt x="431924" y="360197"/>
                    <a:pt x="436191" y="360197"/>
                    <a:pt x="440687" y="360121"/>
                  </a:cubicBezTo>
                  <a:cubicBezTo>
                    <a:pt x="455089" y="360578"/>
                    <a:pt x="467281" y="355168"/>
                    <a:pt x="478482" y="348844"/>
                  </a:cubicBezTo>
                  <a:cubicBezTo>
                    <a:pt x="486102" y="344576"/>
                    <a:pt x="492579" y="338328"/>
                    <a:pt x="498370" y="332080"/>
                  </a:cubicBezTo>
                  <a:cubicBezTo>
                    <a:pt x="502638" y="327508"/>
                    <a:pt x="505457" y="321716"/>
                    <a:pt x="507895" y="316078"/>
                  </a:cubicBezTo>
                  <a:cubicBezTo>
                    <a:pt x="510943" y="308915"/>
                    <a:pt x="513687" y="301447"/>
                    <a:pt x="514982" y="293903"/>
                  </a:cubicBezTo>
                  <a:close/>
                  <a:moveTo>
                    <a:pt x="443659" y="152019"/>
                  </a:moveTo>
                  <a:cubicBezTo>
                    <a:pt x="448459" y="144628"/>
                    <a:pt x="448002" y="134341"/>
                    <a:pt x="441678" y="127254"/>
                  </a:cubicBezTo>
                  <a:cubicBezTo>
                    <a:pt x="438858" y="124130"/>
                    <a:pt x="436115" y="121006"/>
                    <a:pt x="433067" y="117653"/>
                  </a:cubicBezTo>
                  <a:cubicBezTo>
                    <a:pt x="429409" y="112395"/>
                    <a:pt x="421637" y="108204"/>
                    <a:pt x="416913" y="109347"/>
                  </a:cubicBezTo>
                  <a:cubicBezTo>
                    <a:pt x="411198" y="110719"/>
                    <a:pt x="406016" y="110261"/>
                    <a:pt x="400453" y="108737"/>
                  </a:cubicBezTo>
                  <a:cubicBezTo>
                    <a:pt x="396796" y="107747"/>
                    <a:pt x="390852" y="106451"/>
                    <a:pt x="389328" y="110871"/>
                  </a:cubicBezTo>
                  <a:cubicBezTo>
                    <a:pt x="387728" y="115672"/>
                    <a:pt x="388033" y="121234"/>
                    <a:pt x="388566" y="126416"/>
                  </a:cubicBezTo>
                  <a:cubicBezTo>
                    <a:pt x="389481" y="135103"/>
                    <a:pt x="396720" y="140589"/>
                    <a:pt x="404187" y="144399"/>
                  </a:cubicBezTo>
                  <a:cubicBezTo>
                    <a:pt x="413103" y="148971"/>
                    <a:pt x="423085" y="152019"/>
                    <a:pt x="432915" y="154915"/>
                  </a:cubicBezTo>
                  <a:cubicBezTo>
                    <a:pt x="436191" y="155905"/>
                    <a:pt x="440763" y="156286"/>
                    <a:pt x="443659" y="151943"/>
                  </a:cubicBezTo>
                  <a:close/>
                  <a:moveTo>
                    <a:pt x="273657" y="523342"/>
                  </a:moveTo>
                  <a:cubicBezTo>
                    <a:pt x="277543" y="522427"/>
                    <a:pt x="281886" y="517398"/>
                    <a:pt x="281048" y="514502"/>
                  </a:cubicBezTo>
                  <a:cubicBezTo>
                    <a:pt x="280057" y="510692"/>
                    <a:pt x="275714" y="509397"/>
                    <a:pt x="270228" y="510388"/>
                  </a:cubicBezTo>
                  <a:cubicBezTo>
                    <a:pt x="266646" y="511073"/>
                    <a:pt x="262531" y="511607"/>
                    <a:pt x="259331" y="510616"/>
                  </a:cubicBezTo>
                  <a:cubicBezTo>
                    <a:pt x="256207" y="509702"/>
                    <a:pt x="253083" y="507035"/>
                    <a:pt x="251406" y="504368"/>
                  </a:cubicBezTo>
                  <a:cubicBezTo>
                    <a:pt x="250492" y="502996"/>
                    <a:pt x="251940" y="499186"/>
                    <a:pt x="253616" y="497967"/>
                  </a:cubicBezTo>
                  <a:cubicBezTo>
                    <a:pt x="255673" y="496367"/>
                    <a:pt x="259102" y="495986"/>
                    <a:pt x="262074" y="495681"/>
                  </a:cubicBezTo>
                  <a:cubicBezTo>
                    <a:pt x="266722" y="495148"/>
                    <a:pt x="271066" y="490957"/>
                    <a:pt x="270380" y="487147"/>
                  </a:cubicBezTo>
                  <a:cubicBezTo>
                    <a:pt x="269694" y="483337"/>
                    <a:pt x="264970" y="480593"/>
                    <a:pt x="260398" y="482346"/>
                  </a:cubicBezTo>
                  <a:cubicBezTo>
                    <a:pt x="247977" y="487071"/>
                    <a:pt x="228394" y="473354"/>
                    <a:pt x="227556" y="460705"/>
                  </a:cubicBezTo>
                  <a:cubicBezTo>
                    <a:pt x="227098" y="454152"/>
                    <a:pt x="233499" y="444627"/>
                    <a:pt x="242796" y="443027"/>
                  </a:cubicBezTo>
                  <a:cubicBezTo>
                    <a:pt x="251863" y="441503"/>
                    <a:pt x="264132" y="447523"/>
                    <a:pt x="267256" y="454686"/>
                  </a:cubicBezTo>
                  <a:cubicBezTo>
                    <a:pt x="267942" y="456133"/>
                    <a:pt x="269770" y="458038"/>
                    <a:pt x="271142" y="458114"/>
                  </a:cubicBezTo>
                  <a:cubicBezTo>
                    <a:pt x="272590" y="458191"/>
                    <a:pt x="274723" y="456667"/>
                    <a:pt x="275638" y="455295"/>
                  </a:cubicBezTo>
                  <a:cubicBezTo>
                    <a:pt x="278991" y="450342"/>
                    <a:pt x="274723" y="446761"/>
                    <a:pt x="272056" y="443179"/>
                  </a:cubicBezTo>
                  <a:cubicBezTo>
                    <a:pt x="266951" y="436474"/>
                    <a:pt x="258340" y="434797"/>
                    <a:pt x="250339" y="433807"/>
                  </a:cubicBezTo>
                  <a:cubicBezTo>
                    <a:pt x="242796" y="432816"/>
                    <a:pt x="234033" y="431521"/>
                    <a:pt x="227708" y="437388"/>
                  </a:cubicBezTo>
                  <a:cubicBezTo>
                    <a:pt x="223974" y="440893"/>
                    <a:pt x="221231" y="445237"/>
                    <a:pt x="218031" y="449732"/>
                  </a:cubicBezTo>
                  <a:cubicBezTo>
                    <a:pt x="217650" y="454838"/>
                    <a:pt x="217269" y="459486"/>
                    <a:pt x="216964" y="464134"/>
                  </a:cubicBezTo>
                  <a:cubicBezTo>
                    <a:pt x="216659" y="468554"/>
                    <a:pt x="218412" y="472135"/>
                    <a:pt x="220926" y="476098"/>
                  </a:cubicBezTo>
                  <a:cubicBezTo>
                    <a:pt x="224431" y="481584"/>
                    <a:pt x="230451" y="484022"/>
                    <a:pt x="235176" y="487985"/>
                  </a:cubicBezTo>
                  <a:cubicBezTo>
                    <a:pt x="237081" y="489509"/>
                    <a:pt x="238376" y="490347"/>
                    <a:pt x="237538" y="493395"/>
                  </a:cubicBezTo>
                  <a:cubicBezTo>
                    <a:pt x="236319" y="497967"/>
                    <a:pt x="236319" y="503149"/>
                    <a:pt x="237538" y="507797"/>
                  </a:cubicBezTo>
                  <a:cubicBezTo>
                    <a:pt x="238909" y="513131"/>
                    <a:pt x="240586" y="519074"/>
                    <a:pt x="247977" y="520903"/>
                  </a:cubicBezTo>
                  <a:cubicBezTo>
                    <a:pt x="256435" y="522961"/>
                    <a:pt x="264817" y="525399"/>
                    <a:pt x="273733" y="523342"/>
                  </a:cubicBezTo>
                  <a:close/>
                  <a:moveTo>
                    <a:pt x="263522" y="361493"/>
                  </a:moveTo>
                  <a:cubicBezTo>
                    <a:pt x="264055" y="359740"/>
                    <a:pt x="262303" y="357378"/>
                    <a:pt x="261617" y="355321"/>
                  </a:cubicBezTo>
                  <a:cubicBezTo>
                    <a:pt x="259636" y="355930"/>
                    <a:pt x="257502" y="356235"/>
                    <a:pt x="255826" y="357226"/>
                  </a:cubicBezTo>
                  <a:cubicBezTo>
                    <a:pt x="254530" y="357988"/>
                    <a:pt x="253464" y="359436"/>
                    <a:pt x="252778" y="360807"/>
                  </a:cubicBezTo>
                  <a:cubicBezTo>
                    <a:pt x="249654" y="367284"/>
                    <a:pt x="246682" y="373837"/>
                    <a:pt x="243634" y="380848"/>
                  </a:cubicBezTo>
                  <a:cubicBezTo>
                    <a:pt x="242110" y="390906"/>
                    <a:pt x="245615" y="399059"/>
                    <a:pt x="252321" y="406298"/>
                  </a:cubicBezTo>
                  <a:cubicBezTo>
                    <a:pt x="255140" y="409346"/>
                    <a:pt x="259636" y="410871"/>
                    <a:pt x="262379" y="407746"/>
                  </a:cubicBezTo>
                  <a:cubicBezTo>
                    <a:pt x="266113" y="403479"/>
                    <a:pt x="262684" y="400660"/>
                    <a:pt x="260245" y="398221"/>
                  </a:cubicBezTo>
                  <a:cubicBezTo>
                    <a:pt x="254607" y="392582"/>
                    <a:pt x="254149" y="386486"/>
                    <a:pt x="256512" y="379781"/>
                  </a:cubicBezTo>
                  <a:cubicBezTo>
                    <a:pt x="258721" y="373609"/>
                    <a:pt x="261541" y="367589"/>
                    <a:pt x="263522" y="361341"/>
                  </a:cubicBezTo>
                  <a:close/>
                  <a:moveTo>
                    <a:pt x="178559" y="318287"/>
                  </a:moveTo>
                  <a:cubicBezTo>
                    <a:pt x="183055" y="306172"/>
                    <a:pt x="183817" y="293827"/>
                    <a:pt x="181607" y="281407"/>
                  </a:cubicBezTo>
                  <a:cubicBezTo>
                    <a:pt x="179016" y="266852"/>
                    <a:pt x="173758" y="253517"/>
                    <a:pt x="159738" y="244221"/>
                  </a:cubicBezTo>
                  <a:cubicBezTo>
                    <a:pt x="149679" y="237516"/>
                    <a:pt x="140078" y="230124"/>
                    <a:pt x="127048" y="228295"/>
                  </a:cubicBezTo>
                  <a:cubicBezTo>
                    <a:pt x="123924" y="227838"/>
                    <a:pt x="121561" y="226771"/>
                    <a:pt x="121790" y="223266"/>
                  </a:cubicBezTo>
                  <a:cubicBezTo>
                    <a:pt x="122019" y="219913"/>
                    <a:pt x="122095" y="216484"/>
                    <a:pt x="121790" y="213055"/>
                  </a:cubicBezTo>
                  <a:cubicBezTo>
                    <a:pt x="121638" y="211760"/>
                    <a:pt x="120114" y="210388"/>
                    <a:pt x="118818" y="209550"/>
                  </a:cubicBezTo>
                  <a:cubicBezTo>
                    <a:pt x="117980" y="209017"/>
                    <a:pt x="115770" y="209093"/>
                    <a:pt x="115313" y="209550"/>
                  </a:cubicBezTo>
                  <a:cubicBezTo>
                    <a:pt x="111351" y="214732"/>
                    <a:pt x="107541" y="219989"/>
                    <a:pt x="103731" y="225323"/>
                  </a:cubicBezTo>
                  <a:cubicBezTo>
                    <a:pt x="102283" y="227305"/>
                    <a:pt x="101292" y="229896"/>
                    <a:pt x="99235" y="231191"/>
                  </a:cubicBezTo>
                  <a:cubicBezTo>
                    <a:pt x="96339" y="233096"/>
                    <a:pt x="92834" y="234163"/>
                    <a:pt x="89481" y="235306"/>
                  </a:cubicBezTo>
                  <a:cubicBezTo>
                    <a:pt x="85519" y="236677"/>
                    <a:pt x="83461" y="235306"/>
                    <a:pt x="83461" y="231496"/>
                  </a:cubicBezTo>
                  <a:cubicBezTo>
                    <a:pt x="83461" y="225704"/>
                    <a:pt x="83614" y="219913"/>
                    <a:pt x="83309" y="214122"/>
                  </a:cubicBezTo>
                  <a:cubicBezTo>
                    <a:pt x="83309" y="212522"/>
                    <a:pt x="81937" y="210160"/>
                    <a:pt x="80566" y="209702"/>
                  </a:cubicBezTo>
                  <a:cubicBezTo>
                    <a:pt x="78889" y="209169"/>
                    <a:pt x="76146" y="209702"/>
                    <a:pt x="74470" y="210617"/>
                  </a:cubicBezTo>
                  <a:cubicBezTo>
                    <a:pt x="71041" y="212522"/>
                    <a:pt x="67764" y="214884"/>
                    <a:pt x="64792" y="217322"/>
                  </a:cubicBezTo>
                  <a:cubicBezTo>
                    <a:pt x="62887" y="218846"/>
                    <a:pt x="60754" y="220599"/>
                    <a:pt x="60068" y="222656"/>
                  </a:cubicBezTo>
                  <a:cubicBezTo>
                    <a:pt x="57249" y="231496"/>
                    <a:pt x="56944" y="240944"/>
                    <a:pt x="51381" y="249098"/>
                  </a:cubicBezTo>
                  <a:cubicBezTo>
                    <a:pt x="50695" y="250012"/>
                    <a:pt x="49857" y="250851"/>
                    <a:pt x="49095" y="251689"/>
                  </a:cubicBezTo>
                  <a:cubicBezTo>
                    <a:pt x="48409" y="250774"/>
                    <a:pt x="47647" y="249784"/>
                    <a:pt x="47114" y="248793"/>
                  </a:cubicBezTo>
                  <a:cubicBezTo>
                    <a:pt x="44599" y="243992"/>
                    <a:pt x="42237" y="239116"/>
                    <a:pt x="39494" y="234391"/>
                  </a:cubicBezTo>
                  <a:cubicBezTo>
                    <a:pt x="38808" y="233172"/>
                    <a:pt x="36979" y="231801"/>
                    <a:pt x="35760" y="231801"/>
                  </a:cubicBezTo>
                  <a:cubicBezTo>
                    <a:pt x="34541" y="231801"/>
                    <a:pt x="32865" y="233324"/>
                    <a:pt x="32179" y="234544"/>
                  </a:cubicBezTo>
                  <a:cubicBezTo>
                    <a:pt x="29740" y="239192"/>
                    <a:pt x="30807" y="243688"/>
                    <a:pt x="33779" y="247879"/>
                  </a:cubicBezTo>
                  <a:cubicBezTo>
                    <a:pt x="36065" y="251003"/>
                    <a:pt x="38732" y="253975"/>
                    <a:pt x="40485" y="257327"/>
                  </a:cubicBezTo>
                  <a:cubicBezTo>
                    <a:pt x="41323" y="258851"/>
                    <a:pt x="41170" y="261671"/>
                    <a:pt x="40027" y="262890"/>
                  </a:cubicBezTo>
                  <a:cubicBezTo>
                    <a:pt x="38656" y="264414"/>
                    <a:pt x="35913" y="265100"/>
                    <a:pt x="33627" y="265862"/>
                  </a:cubicBezTo>
                  <a:cubicBezTo>
                    <a:pt x="31417" y="266624"/>
                    <a:pt x="28216" y="266395"/>
                    <a:pt x="26997" y="267767"/>
                  </a:cubicBezTo>
                  <a:cubicBezTo>
                    <a:pt x="25930" y="268986"/>
                    <a:pt x="26311" y="272263"/>
                    <a:pt x="27531" y="273634"/>
                  </a:cubicBezTo>
                  <a:cubicBezTo>
                    <a:pt x="31569" y="278054"/>
                    <a:pt x="34312" y="282550"/>
                    <a:pt x="32179" y="288417"/>
                  </a:cubicBezTo>
                  <a:cubicBezTo>
                    <a:pt x="31874" y="289255"/>
                    <a:pt x="32026" y="290322"/>
                    <a:pt x="32179" y="291236"/>
                  </a:cubicBezTo>
                  <a:cubicBezTo>
                    <a:pt x="33169" y="297332"/>
                    <a:pt x="34236" y="303505"/>
                    <a:pt x="35379" y="309601"/>
                  </a:cubicBezTo>
                  <a:cubicBezTo>
                    <a:pt x="36446" y="315392"/>
                    <a:pt x="36827" y="321488"/>
                    <a:pt x="39113" y="326898"/>
                  </a:cubicBezTo>
                  <a:cubicBezTo>
                    <a:pt x="43761" y="338023"/>
                    <a:pt x="53591" y="345567"/>
                    <a:pt x="64335" y="351892"/>
                  </a:cubicBezTo>
                  <a:cubicBezTo>
                    <a:pt x="68907" y="354559"/>
                    <a:pt x="74546" y="355854"/>
                    <a:pt x="80032" y="357988"/>
                  </a:cubicBezTo>
                  <a:cubicBezTo>
                    <a:pt x="83842" y="358673"/>
                    <a:pt x="87348" y="359512"/>
                    <a:pt x="90853" y="359588"/>
                  </a:cubicBezTo>
                  <a:cubicBezTo>
                    <a:pt x="100149" y="359816"/>
                    <a:pt x="109522" y="359664"/>
                    <a:pt x="118818" y="359588"/>
                  </a:cubicBezTo>
                  <a:cubicBezTo>
                    <a:pt x="120342" y="359588"/>
                    <a:pt x="121790" y="359131"/>
                    <a:pt x="123314" y="358902"/>
                  </a:cubicBezTo>
                  <a:cubicBezTo>
                    <a:pt x="130096" y="357835"/>
                    <a:pt x="136954" y="356616"/>
                    <a:pt x="143736" y="355854"/>
                  </a:cubicBezTo>
                  <a:cubicBezTo>
                    <a:pt x="156461" y="354330"/>
                    <a:pt x="166215" y="348539"/>
                    <a:pt x="171625" y="338328"/>
                  </a:cubicBezTo>
                  <a:cubicBezTo>
                    <a:pt x="174978" y="332003"/>
                    <a:pt x="176197" y="324764"/>
                    <a:pt x="178635" y="317983"/>
                  </a:cubicBezTo>
                  <a:close/>
                  <a:moveTo>
                    <a:pt x="137868" y="142494"/>
                  </a:moveTo>
                  <a:cubicBezTo>
                    <a:pt x="141602" y="137312"/>
                    <a:pt x="142821" y="131750"/>
                    <a:pt x="139849" y="126492"/>
                  </a:cubicBezTo>
                  <a:cubicBezTo>
                    <a:pt x="135049" y="117958"/>
                    <a:pt x="116075" y="113843"/>
                    <a:pt x="106779" y="118643"/>
                  </a:cubicBezTo>
                  <a:cubicBezTo>
                    <a:pt x="91310" y="126492"/>
                    <a:pt x="78966" y="137389"/>
                    <a:pt x="67917" y="149657"/>
                  </a:cubicBezTo>
                  <a:cubicBezTo>
                    <a:pt x="63649" y="154381"/>
                    <a:pt x="66240" y="163373"/>
                    <a:pt x="72717" y="165278"/>
                  </a:cubicBezTo>
                  <a:cubicBezTo>
                    <a:pt x="78432" y="166954"/>
                    <a:pt x="84452" y="167640"/>
                    <a:pt x="90853" y="168783"/>
                  </a:cubicBezTo>
                  <a:cubicBezTo>
                    <a:pt x="93901" y="168478"/>
                    <a:pt x="96720" y="168631"/>
                    <a:pt x="98930" y="167716"/>
                  </a:cubicBezTo>
                  <a:cubicBezTo>
                    <a:pt x="113713" y="161544"/>
                    <a:pt x="128572" y="155524"/>
                    <a:pt x="137868" y="142570"/>
                  </a:cubicBezTo>
                  <a:close/>
                </a:path>
              </a:pathLst>
            </a:custGeom>
            <a:solidFill>
              <a:srgbClr val="FFFFFF"/>
            </a:solidFill>
            <a:ln w="7620" cap="flat">
              <a:noFill/>
              <a:prstDash val="solid"/>
              <a:miter/>
            </a:ln>
          </p:spPr>
          <p:txBody>
            <a:bodyPr rtlCol="0" anchor="ctr"/>
            <a:lstStyle/>
            <a:p>
              <a:endParaRPr lang="ja-JP" altLang="en-US"/>
            </a:p>
          </p:txBody>
        </p:sp>
        <p:sp>
          <p:nvSpPr>
            <p:cNvPr id="89" name="フリーフォーム: 図形 88">
              <a:extLst>
                <a:ext uri="{FF2B5EF4-FFF2-40B4-BE49-F238E27FC236}">
                  <a16:creationId xmlns:a16="http://schemas.microsoft.com/office/drawing/2014/main" id="{A9319013-9035-45B2-599D-D162CCCB64A0}"/>
                </a:ext>
              </a:extLst>
            </p:cNvPr>
            <p:cNvSpPr/>
            <p:nvPr/>
          </p:nvSpPr>
          <p:spPr>
            <a:xfrm>
              <a:off x="2767562" y="2523184"/>
              <a:ext cx="170596" cy="157190"/>
            </a:xfrm>
            <a:custGeom>
              <a:avLst/>
              <a:gdLst>
                <a:gd name="connsiteX0" fmla="*/ 169795 w 170596"/>
                <a:gd name="connsiteY0" fmla="*/ 70282 h 157190"/>
                <a:gd name="connsiteX1" fmla="*/ 169795 w 170596"/>
                <a:gd name="connsiteY1" fmla="*/ 90932 h 157190"/>
                <a:gd name="connsiteX2" fmla="*/ 162708 w 170596"/>
                <a:gd name="connsiteY2" fmla="*/ 113107 h 157190"/>
                <a:gd name="connsiteX3" fmla="*/ 153183 w 170596"/>
                <a:gd name="connsiteY3" fmla="*/ 129109 h 157190"/>
                <a:gd name="connsiteX4" fmla="*/ 133295 w 170596"/>
                <a:gd name="connsiteY4" fmla="*/ 145873 h 157190"/>
                <a:gd name="connsiteX5" fmla="*/ 95500 w 170596"/>
                <a:gd name="connsiteY5" fmla="*/ 157150 h 157190"/>
                <a:gd name="connsiteX6" fmla="*/ 82546 w 170596"/>
                <a:gd name="connsiteY6" fmla="*/ 156845 h 157190"/>
                <a:gd name="connsiteX7" fmla="*/ 70506 w 170596"/>
                <a:gd name="connsiteY7" fmla="*/ 155169 h 157190"/>
                <a:gd name="connsiteX8" fmla="*/ 42008 w 170596"/>
                <a:gd name="connsiteY8" fmla="*/ 144196 h 157190"/>
                <a:gd name="connsiteX9" fmla="*/ 27072 w 170596"/>
                <a:gd name="connsiteY9" fmla="*/ 129642 h 157190"/>
                <a:gd name="connsiteX10" fmla="*/ 16481 w 170596"/>
                <a:gd name="connsiteY10" fmla="*/ 111659 h 157190"/>
                <a:gd name="connsiteX11" fmla="*/ 10918 w 170596"/>
                <a:gd name="connsiteY11" fmla="*/ 91313 h 157190"/>
                <a:gd name="connsiteX12" fmla="*/ 10613 w 170596"/>
                <a:gd name="connsiteY12" fmla="*/ 75921 h 157190"/>
                <a:gd name="connsiteX13" fmla="*/ 8175 w 170596"/>
                <a:gd name="connsiteY13" fmla="*/ 72111 h 157190"/>
                <a:gd name="connsiteX14" fmla="*/ 3908 w 170596"/>
                <a:gd name="connsiteY14" fmla="*/ 69901 h 157190"/>
                <a:gd name="connsiteX15" fmla="*/ 555 w 170596"/>
                <a:gd name="connsiteY15" fmla="*/ 64415 h 157190"/>
                <a:gd name="connsiteX16" fmla="*/ 7870 w 170596"/>
                <a:gd name="connsiteY16" fmla="*/ 60605 h 157190"/>
                <a:gd name="connsiteX17" fmla="*/ 14347 w 170596"/>
                <a:gd name="connsiteY17" fmla="*/ 59233 h 157190"/>
                <a:gd name="connsiteX18" fmla="*/ 12975 w 170596"/>
                <a:gd name="connsiteY18" fmla="*/ 52604 h 157190"/>
                <a:gd name="connsiteX19" fmla="*/ 1088 w 170596"/>
                <a:gd name="connsiteY19" fmla="*/ 35916 h 157190"/>
                <a:gd name="connsiteX20" fmla="*/ 21 w 170596"/>
                <a:gd name="connsiteY20" fmla="*/ 30582 h 157190"/>
                <a:gd name="connsiteX21" fmla="*/ 4974 w 170596"/>
                <a:gd name="connsiteY21" fmla="*/ 25934 h 157190"/>
                <a:gd name="connsiteX22" fmla="*/ 10766 w 170596"/>
                <a:gd name="connsiteY22" fmla="*/ 30353 h 157190"/>
                <a:gd name="connsiteX23" fmla="*/ 12671 w 170596"/>
                <a:gd name="connsiteY23" fmla="*/ 36754 h 157190"/>
                <a:gd name="connsiteX24" fmla="*/ 14499 w 170596"/>
                <a:gd name="connsiteY24" fmla="*/ 38278 h 157190"/>
                <a:gd name="connsiteX25" fmla="*/ 15947 w 170596"/>
                <a:gd name="connsiteY25" fmla="*/ 35916 h 157190"/>
                <a:gd name="connsiteX26" fmla="*/ 15566 w 170596"/>
                <a:gd name="connsiteY26" fmla="*/ 32716 h 157190"/>
                <a:gd name="connsiteX27" fmla="*/ 23262 w 170596"/>
                <a:gd name="connsiteY27" fmla="*/ 21133 h 157190"/>
                <a:gd name="connsiteX28" fmla="*/ 26387 w 170596"/>
                <a:gd name="connsiteY28" fmla="*/ 19838 h 157190"/>
                <a:gd name="connsiteX29" fmla="*/ 36216 w 170596"/>
                <a:gd name="connsiteY29" fmla="*/ 4369 h 157190"/>
                <a:gd name="connsiteX30" fmla="*/ 43227 w 170596"/>
                <a:gd name="connsiteY30" fmla="*/ 102 h 157190"/>
                <a:gd name="connsiteX31" fmla="*/ 48104 w 170596"/>
                <a:gd name="connsiteY31" fmla="*/ 5284 h 157190"/>
                <a:gd name="connsiteX32" fmla="*/ 49018 w 170596"/>
                <a:gd name="connsiteY32" fmla="*/ 24486 h 157190"/>
                <a:gd name="connsiteX33" fmla="*/ 53285 w 170596"/>
                <a:gd name="connsiteY33" fmla="*/ 27686 h 157190"/>
                <a:gd name="connsiteX34" fmla="*/ 70887 w 170596"/>
                <a:gd name="connsiteY34" fmla="*/ 23038 h 157190"/>
                <a:gd name="connsiteX35" fmla="*/ 73097 w 170596"/>
                <a:gd name="connsiteY35" fmla="*/ 22124 h 157190"/>
                <a:gd name="connsiteX36" fmla="*/ 80184 w 170596"/>
                <a:gd name="connsiteY36" fmla="*/ 13970 h 157190"/>
                <a:gd name="connsiteX37" fmla="*/ 90242 w 170596"/>
                <a:gd name="connsiteY37" fmla="*/ 6884 h 157190"/>
                <a:gd name="connsiteX38" fmla="*/ 93519 w 170596"/>
                <a:gd name="connsiteY38" fmla="*/ 11761 h 157190"/>
                <a:gd name="connsiteX39" fmla="*/ 96338 w 170596"/>
                <a:gd name="connsiteY39" fmla="*/ 21057 h 157190"/>
                <a:gd name="connsiteX40" fmla="*/ 119655 w 170596"/>
                <a:gd name="connsiteY40" fmla="*/ 24943 h 157190"/>
                <a:gd name="connsiteX41" fmla="*/ 163928 w 170596"/>
                <a:gd name="connsiteY41" fmla="*/ 51994 h 157190"/>
                <a:gd name="connsiteX42" fmla="*/ 169719 w 170596"/>
                <a:gd name="connsiteY42" fmla="*/ 70282 h 157190"/>
                <a:gd name="connsiteX43" fmla="*/ 159203 w 170596"/>
                <a:gd name="connsiteY43" fmla="*/ 94285 h 157190"/>
                <a:gd name="connsiteX44" fmla="*/ 156079 w 170596"/>
                <a:gd name="connsiteY44" fmla="*/ 57938 h 157190"/>
                <a:gd name="connsiteX45" fmla="*/ 140077 w 170596"/>
                <a:gd name="connsiteY45" fmla="*/ 42241 h 157190"/>
                <a:gd name="connsiteX46" fmla="*/ 124151 w 170596"/>
                <a:gd name="connsiteY46" fmla="*/ 35078 h 157190"/>
                <a:gd name="connsiteX47" fmla="*/ 121941 w 170596"/>
                <a:gd name="connsiteY47" fmla="*/ 34925 h 157190"/>
                <a:gd name="connsiteX48" fmla="*/ 123008 w 170596"/>
                <a:gd name="connsiteY48" fmla="*/ 36830 h 157190"/>
                <a:gd name="connsiteX49" fmla="*/ 129257 w 170596"/>
                <a:gd name="connsiteY49" fmla="*/ 40640 h 157190"/>
                <a:gd name="connsiteX50" fmla="*/ 138248 w 170596"/>
                <a:gd name="connsiteY50" fmla="*/ 53975 h 157190"/>
                <a:gd name="connsiteX51" fmla="*/ 140153 w 170596"/>
                <a:gd name="connsiteY51" fmla="*/ 74473 h 157190"/>
                <a:gd name="connsiteX52" fmla="*/ 117369 w 170596"/>
                <a:gd name="connsiteY52" fmla="*/ 112040 h 157190"/>
                <a:gd name="connsiteX53" fmla="*/ 71573 w 170596"/>
                <a:gd name="connsiteY53" fmla="*/ 124384 h 157190"/>
                <a:gd name="connsiteX54" fmla="*/ 59838 w 170596"/>
                <a:gd name="connsiteY54" fmla="*/ 119888 h 157190"/>
                <a:gd name="connsiteX55" fmla="*/ 44370 w 170596"/>
                <a:gd name="connsiteY55" fmla="*/ 107239 h 157190"/>
                <a:gd name="connsiteX56" fmla="*/ 36521 w 170596"/>
                <a:gd name="connsiteY56" fmla="*/ 99086 h 157190"/>
                <a:gd name="connsiteX57" fmla="*/ 24634 w 170596"/>
                <a:gd name="connsiteY57" fmla="*/ 79121 h 157190"/>
                <a:gd name="connsiteX58" fmla="*/ 22272 w 170596"/>
                <a:gd name="connsiteY58" fmla="*/ 77521 h 157190"/>
                <a:gd name="connsiteX59" fmla="*/ 21357 w 170596"/>
                <a:gd name="connsiteY59" fmla="*/ 79807 h 157190"/>
                <a:gd name="connsiteX60" fmla="*/ 22348 w 170596"/>
                <a:gd name="connsiteY60" fmla="*/ 89485 h 157190"/>
                <a:gd name="connsiteX61" fmla="*/ 42008 w 170596"/>
                <a:gd name="connsiteY61" fmla="*/ 129032 h 157190"/>
                <a:gd name="connsiteX62" fmla="*/ 70887 w 170596"/>
                <a:gd name="connsiteY62" fmla="*/ 144958 h 157190"/>
                <a:gd name="connsiteX63" fmla="*/ 91690 w 170596"/>
                <a:gd name="connsiteY63" fmla="*/ 147092 h 157190"/>
                <a:gd name="connsiteX64" fmla="*/ 118589 w 170596"/>
                <a:gd name="connsiteY64" fmla="*/ 140767 h 157190"/>
                <a:gd name="connsiteX65" fmla="*/ 145182 w 170596"/>
                <a:gd name="connsiteY65" fmla="*/ 122098 h 157190"/>
                <a:gd name="connsiteX66" fmla="*/ 158975 w 170596"/>
                <a:gd name="connsiteY66" fmla="*/ 94285 h 157190"/>
                <a:gd name="connsiteX67" fmla="*/ 111959 w 170596"/>
                <a:gd name="connsiteY67" fmla="*/ 83998 h 157190"/>
                <a:gd name="connsiteX68" fmla="*/ 112874 w 170596"/>
                <a:gd name="connsiteY68" fmla="*/ 73711 h 157190"/>
                <a:gd name="connsiteX69" fmla="*/ 110207 w 170596"/>
                <a:gd name="connsiteY69" fmla="*/ 83693 h 157190"/>
                <a:gd name="connsiteX70" fmla="*/ 110892 w 170596"/>
                <a:gd name="connsiteY70" fmla="*/ 85065 h 157190"/>
                <a:gd name="connsiteX71" fmla="*/ 111959 w 170596"/>
                <a:gd name="connsiteY71" fmla="*/ 84074 h 157190"/>
                <a:gd name="connsiteX72" fmla="*/ 107082 w 170596"/>
                <a:gd name="connsiteY72" fmla="*/ 52070 h 157190"/>
                <a:gd name="connsiteX73" fmla="*/ 110207 w 170596"/>
                <a:gd name="connsiteY73" fmla="*/ 49251 h 157190"/>
                <a:gd name="connsiteX74" fmla="*/ 105711 w 170596"/>
                <a:gd name="connsiteY74" fmla="*/ 45289 h 157190"/>
                <a:gd name="connsiteX75" fmla="*/ 102891 w 170596"/>
                <a:gd name="connsiteY75" fmla="*/ 45289 h 157190"/>
                <a:gd name="connsiteX76" fmla="*/ 102968 w 170596"/>
                <a:gd name="connsiteY76" fmla="*/ 47498 h 157190"/>
                <a:gd name="connsiteX77" fmla="*/ 107082 w 170596"/>
                <a:gd name="connsiteY77" fmla="*/ 52070 h 157190"/>
                <a:gd name="connsiteX78" fmla="*/ 109064 w 170596"/>
                <a:gd name="connsiteY78" fmla="*/ 87199 h 157190"/>
                <a:gd name="connsiteX79" fmla="*/ 108530 w 170596"/>
                <a:gd name="connsiteY79" fmla="*/ 86132 h 157190"/>
                <a:gd name="connsiteX80" fmla="*/ 105939 w 170596"/>
                <a:gd name="connsiteY80" fmla="*/ 89866 h 157190"/>
                <a:gd name="connsiteX81" fmla="*/ 106473 w 170596"/>
                <a:gd name="connsiteY81" fmla="*/ 90780 h 157190"/>
                <a:gd name="connsiteX82" fmla="*/ 109064 w 170596"/>
                <a:gd name="connsiteY82" fmla="*/ 87122 h 157190"/>
                <a:gd name="connsiteX83" fmla="*/ 96186 w 170596"/>
                <a:gd name="connsiteY83" fmla="*/ 110440 h 157190"/>
                <a:gd name="connsiteX84" fmla="*/ 98091 w 170596"/>
                <a:gd name="connsiteY84" fmla="*/ 108154 h 157190"/>
                <a:gd name="connsiteX85" fmla="*/ 93671 w 170596"/>
                <a:gd name="connsiteY85" fmla="*/ 108001 h 157190"/>
                <a:gd name="connsiteX86" fmla="*/ 92300 w 170596"/>
                <a:gd name="connsiteY86" fmla="*/ 110592 h 157190"/>
                <a:gd name="connsiteX87" fmla="*/ 96186 w 170596"/>
                <a:gd name="connsiteY87" fmla="*/ 110363 h 157190"/>
                <a:gd name="connsiteX88" fmla="*/ 94890 w 170596"/>
                <a:gd name="connsiteY88" fmla="*/ 30582 h 157190"/>
                <a:gd name="connsiteX89" fmla="*/ 96262 w 170596"/>
                <a:gd name="connsiteY89" fmla="*/ 30201 h 157190"/>
                <a:gd name="connsiteX90" fmla="*/ 94205 w 170596"/>
                <a:gd name="connsiteY90" fmla="*/ 27229 h 157190"/>
                <a:gd name="connsiteX91" fmla="*/ 94890 w 170596"/>
                <a:gd name="connsiteY91" fmla="*/ 30582 h 157190"/>
                <a:gd name="connsiteX92" fmla="*/ 93671 w 170596"/>
                <a:gd name="connsiteY92" fmla="*/ 79274 h 157190"/>
                <a:gd name="connsiteX93" fmla="*/ 94205 w 170596"/>
                <a:gd name="connsiteY93" fmla="*/ 76912 h 157190"/>
                <a:gd name="connsiteX94" fmla="*/ 91004 w 170596"/>
                <a:gd name="connsiteY94" fmla="*/ 76988 h 157190"/>
                <a:gd name="connsiteX95" fmla="*/ 92604 w 170596"/>
                <a:gd name="connsiteY95" fmla="*/ 82169 h 157190"/>
                <a:gd name="connsiteX96" fmla="*/ 93671 w 170596"/>
                <a:gd name="connsiteY96" fmla="*/ 79274 h 157190"/>
                <a:gd name="connsiteX97" fmla="*/ 82241 w 170596"/>
                <a:gd name="connsiteY97" fmla="*/ 57023 h 157190"/>
                <a:gd name="connsiteX98" fmla="*/ 83232 w 170596"/>
                <a:gd name="connsiteY98" fmla="*/ 55652 h 157190"/>
                <a:gd name="connsiteX99" fmla="*/ 81251 w 170596"/>
                <a:gd name="connsiteY99" fmla="*/ 55423 h 157190"/>
                <a:gd name="connsiteX100" fmla="*/ 74621 w 170596"/>
                <a:gd name="connsiteY100" fmla="*/ 60224 h 157190"/>
                <a:gd name="connsiteX101" fmla="*/ 75231 w 170596"/>
                <a:gd name="connsiteY101" fmla="*/ 65558 h 157190"/>
                <a:gd name="connsiteX102" fmla="*/ 78126 w 170596"/>
                <a:gd name="connsiteY102" fmla="*/ 64415 h 157190"/>
                <a:gd name="connsiteX103" fmla="*/ 82241 w 170596"/>
                <a:gd name="connsiteY103" fmla="*/ 56947 h 157190"/>
                <a:gd name="connsiteX104" fmla="*/ 79346 w 170596"/>
                <a:gd name="connsiteY104" fmla="*/ 84379 h 157190"/>
                <a:gd name="connsiteX105" fmla="*/ 79879 w 170596"/>
                <a:gd name="connsiteY105" fmla="*/ 81560 h 157190"/>
                <a:gd name="connsiteX106" fmla="*/ 76831 w 170596"/>
                <a:gd name="connsiteY106" fmla="*/ 77445 h 157190"/>
                <a:gd name="connsiteX107" fmla="*/ 73859 w 170596"/>
                <a:gd name="connsiteY107" fmla="*/ 80798 h 157190"/>
                <a:gd name="connsiteX108" fmla="*/ 77593 w 170596"/>
                <a:gd name="connsiteY108" fmla="*/ 84074 h 157190"/>
                <a:gd name="connsiteX109" fmla="*/ 79346 w 170596"/>
                <a:gd name="connsiteY109" fmla="*/ 84379 h 157190"/>
                <a:gd name="connsiteX110" fmla="*/ 64258 w 170596"/>
                <a:gd name="connsiteY110" fmla="*/ 90323 h 157190"/>
                <a:gd name="connsiteX111" fmla="*/ 61820 w 170596"/>
                <a:gd name="connsiteY111" fmla="*/ 88875 h 157190"/>
                <a:gd name="connsiteX112" fmla="*/ 61058 w 170596"/>
                <a:gd name="connsiteY112" fmla="*/ 90247 h 157190"/>
                <a:gd name="connsiteX113" fmla="*/ 64258 w 170596"/>
                <a:gd name="connsiteY113" fmla="*/ 90247 h 157190"/>
                <a:gd name="connsiteX114" fmla="*/ 62124 w 170596"/>
                <a:gd name="connsiteY114" fmla="*/ 77902 h 157190"/>
                <a:gd name="connsiteX115" fmla="*/ 62124 w 170596"/>
                <a:gd name="connsiteY115" fmla="*/ 64643 h 157190"/>
                <a:gd name="connsiteX116" fmla="*/ 60981 w 170596"/>
                <a:gd name="connsiteY116" fmla="*/ 62129 h 157190"/>
                <a:gd name="connsiteX117" fmla="*/ 58086 w 170596"/>
                <a:gd name="connsiteY117" fmla="*/ 64034 h 157190"/>
                <a:gd name="connsiteX118" fmla="*/ 59534 w 170596"/>
                <a:gd name="connsiteY118" fmla="*/ 78283 h 157190"/>
                <a:gd name="connsiteX119" fmla="*/ 62201 w 170596"/>
                <a:gd name="connsiteY119" fmla="*/ 77902 h 157190"/>
                <a:gd name="connsiteX120" fmla="*/ 62124 w 170596"/>
                <a:gd name="connsiteY120" fmla="*/ 38964 h 157190"/>
                <a:gd name="connsiteX121" fmla="*/ 57324 w 170596"/>
                <a:gd name="connsiteY121" fmla="*/ 38278 h 157190"/>
                <a:gd name="connsiteX122" fmla="*/ 53895 w 170596"/>
                <a:gd name="connsiteY122" fmla="*/ 41936 h 157190"/>
                <a:gd name="connsiteX123" fmla="*/ 56790 w 170596"/>
                <a:gd name="connsiteY123" fmla="*/ 42469 h 157190"/>
                <a:gd name="connsiteX124" fmla="*/ 62124 w 170596"/>
                <a:gd name="connsiteY124" fmla="*/ 39040 h 157190"/>
                <a:gd name="connsiteX125" fmla="*/ 50390 w 170596"/>
                <a:gd name="connsiteY125" fmla="*/ 84608 h 157190"/>
                <a:gd name="connsiteX126" fmla="*/ 52066 w 170596"/>
                <a:gd name="connsiteY126" fmla="*/ 82322 h 157190"/>
                <a:gd name="connsiteX127" fmla="*/ 48866 w 170596"/>
                <a:gd name="connsiteY127" fmla="*/ 81255 h 157190"/>
                <a:gd name="connsiteX128" fmla="*/ 50390 w 170596"/>
                <a:gd name="connsiteY128" fmla="*/ 84608 h 157190"/>
                <a:gd name="connsiteX129" fmla="*/ 42770 w 170596"/>
                <a:gd name="connsiteY129" fmla="*/ 55652 h 157190"/>
                <a:gd name="connsiteX130" fmla="*/ 41550 w 170596"/>
                <a:gd name="connsiteY130" fmla="*/ 52832 h 157190"/>
                <a:gd name="connsiteX131" fmla="*/ 39112 w 170596"/>
                <a:gd name="connsiteY131" fmla="*/ 54509 h 157190"/>
                <a:gd name="connsiteX132" fmla="*/ 33245 w 170596"/>
                <a:gd name="connsiteY132" fmla="*/ 72797 h 157190"/>
                <a:gd name="connsiteX133" fmla="*/ 33321 w 170596"/>
                <a:gd name="connsiteY133" fmla="*/ 74168 h 157190"/>
                <a:gd name="connsiteX134" fmla="*/ 35912 w 170596"/>
                <a:gd name="connsiteY134" fmla="*/ 76454 h 157190"/>
                <a:gd name="connsiteX135" fmla="*/ 37436 w 170596"/>
                <a:gd name="connsiteY135" fmla="*/ 73711 h 157190"/>
                <a:gd name="connsiteX136" fmla="*/ 38579 w 170596"/>
                <a:gd name="connsiteY136" fmla="*/ 68377 h 157190"/>
                <a:gd name="connsiteX137" fmla="*/ 42693 w 170596"/>
                <a:gd name="connsiteY137" fmla="*/ 55652 h 157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170596" h="157190">
                  <a:moveTo>
                    <a:pt x="169795" y="70282"/>
                  </a:moveTo>
                  <a:cubicBezTo>
                    <a:pt x="170786" y="77064"/>
                    <a:pt x="170938" y="84227"/>
                    <a:pt x="169795" y="90932"/>
                  </a:cubicBezTo>
                  <a:cubicBezTo>
                    <a:pt x="168500" y="98476"/>
                    <a:pt x="165756" y="105944"/>
                    <a:pt x="162708" y="113107"/>
                  </a:cubicBezTo>
                  <a:cubicBezTo>
                    <a:pt x="160346" y="118745"/>
                    <a:pt x="157451" y="124537"/>
                    <a:pt x="153183" y="129109"/>
                  </a:cubicBezTo>
                  <a:cubicBezTo>
                    <a:pt x="147392" y="135357"/>
                    <a:pt x="140915" y="141605"/>
                    <a:pt x="133295" y="145873"/>
                  </a:cubicBezTo>
                  <a:cubicBezTo>
                    <a:pt x="122018" y="152197"/>
                    <a:pt x="109826" y="157607"/>
                    <a:pt x="95500" y="157150"/>
                  </a:cubicBezTo>
                  <a:cubicBezTo>
                    <a:pt x="91004" y="157226"/>
                    <a:pt x="86737" y="157226"/>
                    <a:pt x="82546" y="156845"/>
                  </a:cubicBezTo>
                  <a:cubicBezTo>
                    <a:pt x="78507" y="156464"/>
                    <a:pt x="74240" y="156388"/>
                    <a:pt x="70506" y="155169"/>
                  </a:cubicBezTo>
                  <a:cubicBezTo>
                    <a:pt x="60829" y="151892"/>
                    <a:pt x="50771" y="148921"/>
                    <a:pt x="42008" y="144196"/>
                  </a:cubicBezTo>
                  <a:cubicBezTo>
                    <a:pt x="35988" y="140843"/>
                    <a:pt x="31263" y="135052"/>
                    <a:pt x="27072" y="129642"/>
                  </a:cubicBezTo>
                  <a:cubicBezTo>
                    <a:pt x="22805" y="124079"/>
                    <a:pt x="19148" y="117983"/>
                    <a:pt x="16481" y="111659"/>
                  </a:cubicBezTo>
                  <a:cubicBezTo>
                    <a:pt x="13737" y="105106"/>
                    <a:pt x="12061" y="98171"/>
                    <a:pt x="10918" y="91313"/>
                  </a:cubicBezTo>
                  <a:cubicBezTo>
                    <a:pt x="10080" y="86284"/>
                    <a:pt x="10918" y="81026"/>
                    <a:pt x="10613" y="75921"/>
                  </a:cubicBezTo>
                  <a:cubicBezTo>
                    <a:pt x="10613" y="74626"/>
                    <a:pt x="9318" y="73102"/>
                    <a:pt x="8175" y="72111"/>
                  </a:cubicBezTo>
                  <a:cubicBezTo>
                    <a:pt x="7032" y="71120"/>
                    <a:pt x="4898" y="70968"/>
                    <a:pt x="3908" y="69901"/>
                  </a:cubicBezTo>
                  <a:cubicBezTo>
                    <a:pt x="2384" y="68301"/>
                    <a:pt x="326" y="66091"/>
                    <a:pt x="555" y="64415"/>
                  </a:cubicBezTo>
                  <a:cubicBezTo>
                    <a:pt x="1164" y="61291"/>
                    <a:pt x="4746" y="59386"/>
                    <a:pt x="7870" y="60605"/>
                  </a:cubicBezTo>
                  <a:cubicBezTo>
                    <a:pt x="11070" y="61824"/>
                    <a:pt x="13509" y="61443"/>
                    <a:pt x="14347" y="59233"/>
                  </a:cubicBezTo>
                  <a:cubicBezTo>
                    <a:pt x="15033" y="57328"/>
                    <a:pt x="14195" y="54433"/>
                    <a:pt x="12975" y="52604"/>
                  </a:cubicBezTo>
                  <a:cubicBezTo>
                    <a:pt x="9242" y="46889"/>
                    <a:pt x="4898" y="41555"/>
                    <a:pt x="1088" y="35916"/>
                  </a:cubicBezTo>
                  <a:cubicBezTo>
                    <a:pt x="98" y="34468"/>
                    <a:pt x="174" y="32411"/>
                    <a:pt x="21" y="30582"/>
                  </a:cubicBezTo>
                  <a:cubicBezTo>
                    <a:pt x="-207" y="27534"/>
                    <a:pt x="1393" y="26010"/>
                    <a:pt x="4974" y="25934"/>
                  </a:cubicBezTo>
                  <a:cubicBezTo>
                    <a:pt x="8556" y="25858"/>
                    <a:pt x="10537" y="26848"/>
                    <a:pt x="10766" y="30353"/>
                  </a:cubicBezTo>
                  <a:cubicBezTo>
                    <a:pt x="10918" y="32563"/>
                    <a:pt x="11909" y="34697"/>
                    <a:pt x="12671" y="36754"/>
                  </a:cubicBezTo>
                  <a:cubicBezTo>
                    <a:pt x="12899" y="37364"/>
                    <a:pt x="13890" y="37745"/>
                    <a:pt x="14499" y="38278"/>
                  </a:cubicBezTo>
                  <a:cubicBezTo>
                    <a:pt x="15033" y="37516"/>
                    <a:pt x="15795" y="36754"/>
                    <a:pt x="15947" y="35916"/>
                  </a:cubicBezTo>
                  <a:cubicBezTo>
                    <a:pt x="16100" y="34925"/>
                    <a:pt x="15947" y="33706"/>
                    <a:pt x="15566" y="32716"/>
                  </a:cubicBezTo>
                  <a:cubicBezTo>
                    <a:pt x="13052" y="26696"/>
                    <a:pt x="16785" y="22886"/>
                    <a:pt x="23262" y="21133"/>
                  </a:cubicBezTo>
                  <a:cubicBezTo>
                    <a:pt x="24329" y="20828"/>
                    <a:pt x="25853" y="20600"/>
                    <a:pt x="26387" y="19838"/>
                  </a:cubicBezTo>
                  <a:cubicBezTo>
                    <a:pt x="29816" y="14732"/>
                    <a:pt x="33168" y="9627"/>
                    <a:pt x="36216" y="4369"/>
                  </a:cubicBezTo>
                  <a:cubicBezTo>
                    <a:pt x="37817" y="1702"/>
                    <a:pt x="39493" y="-508"/>
                    <a:pt x="43227" y="102"/>
                  </a:cubicBezTo>
                  <a:cubicBezTo>
                    <a:pt x="46351" y="559"/>
                    <a:pt x="48180" y="1778"/>
                    <a:pt x="48104" y="5284"/>
                  </a:cubicBezTo>
                  <a:cubicBezTo>
                    <a:pt x="48027" y="11684"/>
                    <a:pt x="48866" y="18085"/>
                    <a:pt x="49018" y="24486"/>
                  </a:cubicBezTo>
                  <a:cubicBezTo>
                    <a:pt x="49018" y="27382"/>
                    <a:pt x="50694" y="28296"/>
                    <a:pt x="53285" y="27686"/>
                  </a:cubicBezTo>
                  <a:cubicBezTo>
                    <a:pt x="59229" y="26315"/>
                    <a:pt x="65020" y="24638"/>
                    <a:pt x="70887" y="23038"/>
                  </a:cubicBezTo>
                  <a:cubicBezTo>
                    <a:pt x="71649" y="22810"/>
                    <a:pt x="72411" y="22048"/>
                    <a:pt x="73097" y="22124"/>
                  </a:cubicBezTo>
                  <a:cubicBezTo>
                    <a:pt x="79879" y="22429"/>
                    <a:pt x="80489" y="18771"/>
                    <a:pt x="80184" y="13970"/>
                  </a:cubicBezTo>
                  <a:cubicBezTo>
                    <a:pt x="79879" y="10160"/>
                    <a:pt x="86432" y="5436"/>
                    <a:pt x="90242" y="6884"/>
                  </a:cubicBezTo>
                  <a:cubicBezTo>
                    <a:pt x="91919" y="7493"/>
                    <a:pt x="95195" y="7874"/>
                    <a:pt x="93519" y="11761"/>
                  </a:cubicBezTo>
                  <a:cubicBezTo>
                    <a:pt x="90699" y="18085"/>
                    <a:pt x="91919" y="20295"/>
                    <a:pt x="96338" y="21057"/>
                  </a:cubicBezTo>
                  <a:cubicBezTo>
                    <a:pt x="104111" y="22352"/>
                    <a:pt x="111959" y="23419"/>
                    <a:pt x="119655" y="24943"/>
                  </a:cubicBezTo>
                  <a:cubicBezTo>
                    <a:pt x="138401" y="28677"/>
                    <a:pt x="153641" y="37516"/>
                    <a:pt x="163928" y="51994"/>
                  </a:cubicBezTo>
                  <a:cubicBezTo>
                    <a:pt x="167585" y="57176"/>
                    <a:pt x="168804" y="64034"/>
                    <a:pt x="169719" y="70282"/>
                  </a:cubicBezTo>
                  <a:close/>
                  <a:moveTo>
                    <a:pt x="159203" y="94285"/>
                  </a:moveTo>
                  <a:cubicBezTo>
                    <a:pt x="163470" y="81865"/>
                    <a:pt x="161718" y="69749"/>
                    <a:pt x="156079" y="57938"/>
                  </a:cubicBezTo>
                  <a:cubicBezTo>
                    <a:pt x="152802" y="51004"/>
                    <a:pt x="146402" y="46660"/>
                    <a:pt x="140077" y="42241"/>
                  </a:cubicBezTo>
                  <a:cubicBezTo>
                    <a:pt x="135353" y="38964"/>
                    <a:pt x="130628" y="35459"/>
                    <a:pt x="124151" y="35078"/>
                  </a:cubicBezTo>
                  <a:cubicBezTo>
                    <a:pt x="123389" y="35078"/>
                    <a:pt x="122703" y="35002"/>
                    <a:pt x="121941" y="34925"/>
                  </a:cubicBezTo>
                  <a:cubicBezTo>
                    <a:pt x="122246" y="35611"/>
                    <a:pt x="122399" y="36449"/>
                    <a:pt x="123008" y="36830"/>
                  </a:cubicBezTo>
                  <a:cubicBezTo>
                    <a:pt x="124989" y="38202"/>
                    <a:pt x="127199" y="39269"/>
                    <a:pt x="129257" y="40640"/>
                  </a:cubicBezTo>
                  <a:cubicBezTo>
                    <a:pt x="134362" y="43993"/>
                    <a:pt x="135048" y="49784"/>
                    <a:pt x="138248" y="53975"/>
                  </a:cubicBezTo>
                  <a:cubicBezTo>
                    <a:pt x="143582" y="60910"/>
                    <a:pt x="142668" y="67234"/>
                    <a:pt x="140153" y="74473"/>
                  </a:cubicBezTo>
                  <a:cubicBezTo>
                    <a:pt x="135429" y="88418"/>
                    <a:pt x="129638" y="101448"/>
                    <a:pt x="117369" y="112040"/>
                  </a:cubicBezTo>
                  <a:cubicBezTo>
                    <a:pt x="104111" y="123470"/>
                    <a:pt x="89252" y="127661"/>
                    <a:pt x="71573" y="124384"/>
                  </a:cubicBezTo>
                  <a:cubicBezTo>
                    <a:pt x="67458" y="123622"/>
                    <a:pt x="63115" y="122174"/>
                    <a:pt x="59838" y="119888"/>
                  </a:cubicBezTo>
                  <a:cubicBezTo>
                    <a:pt x="54581" y="116155"/>
                    <a:pt x="50161" y="111506"/>
                    <a:pt x="44370" y="107239"/>
                  </a:cubicBezTo>
                  <a:cubicBezTo>
                    <a:pt x="41703" y="104572"/>
                    <a:pt x="38579" y="102134"/>
                    <a:pt x="36521" y="99086"/>
                  </a:cubicBezTo>
                  <a:cubicBezTo>
                    <a:pt x="32254" y="92609"/>
                    <a:pt x="28673" y="85751"/>
                    <a:pt x="24634" y="79121"/>
                  </a:cubicBezTo>
                  <a:cubicBezTo>
                    <a:pt x="24177" y="78436"/>
                    <a:pt x="23110" y="78055"/>
                    <a:pt x="22272" y="77521"/>
                  </a:cubicBezTo>
                  <a:cubicBezTo>
                    <a:pt x="21967" y="78283"/>
                    <a:pt x="21357" y="79045"/>
                    <a:pt x="21357" y="79807"/>
                  </a:cubicBezTo>
                  <a:cubicBezTo>
                    <a:pt x="21586" y="83008"/>
                    <a:pt x="22119" y="86208"/>
                    <a:pt x="22348" y="89485"/>
                  </a:cubicBezTo>
                  <a:cubicBezTo>
                    <a:pt x="23339" y="104877"/>
                    <a:pt x="31568" y="117450"/>
                    <a:pt x="42008" y="129032"/>
                  </a:cubicBezTo>
                  <a:cubicBezTo>
                    <a:pt x="49551" y="137338"/>
                    <a:pt x="60372" y="141301"/>
                    <a:pt x="70887" y="144958"/>
                  </a:cubicBezTo>
                  <a:cubicBezTo>
                    <a:pt x="77212" y="147168"/>
                    <a:pt x="84832" y="147549"/>
                    <a:pt x="91690" y="147092"/>
                  </a:cubicBezTo>
                  <a:cubicBezTo>
                    <a:pt x="100910" y="146482"/>
                    <a:pt x="110054" y="144882"/>
                    <a:pt x="118589" y="140767"/>
                  </a:cubicBezTo>
                  <a:cubicBezTo>
                    <a:pt x="128723" y="135890"/>
                    <a:pt x="138172" y="130404"/>
                    <a:pt x="145182" y="122098"/>
                  </a:cubicBezTo>
                  <a:cubicBezTo>
                    <a:pt x="152193" y="113792"/>
                    <a:pt x="155622" y="104039"/>
                    <a:pt x="158975" y="94285"/>
                  </a:cubicBezTo>
                  <a:close/>
                  <a:moveTo>
                    <a:pt x="111959" y="83998"/>
                  </a:moveTo>
                  <a:cubicBezTo>
                    <a:pt x="112645" y="80569"/>
                    <a:pt x="113255" y="77140"/>
                    <a:pt x="112874" y="73711"/>
                  </a:cubicBezTo>
                  <a:cubicBezTo>
                    <a:pt x="111959" y="77064"/>
                    <a:pt x="111045" y="80341"/>
                    <a:pt x="110207" y="83693"/>
                  </a:cubicBezTo>
                  <a:cubicBezTo>
                    <a:pt x="110130" y="84074"/>
                    <a:pt x="110664" y="84608"/>
                    <a:pt x="110892" y="85065"/>
                  </a:cubicBezTo>
                  <a:cubicBezTo>
                    <a:pt x="111273" y="84760"/>
                    <a:pt x="111883" y="84455"/>
                    <a:pt x="111959" y="84074"/>
                  </a:cubicBezTo>
                  <a:close/>
                  <a:moveTo>
                    <a:pt x="107082" y="52070"/>
                  </a:moveTo>
                  <a:cubicBezTo>
                    <a:pt x="109140" y="53518"/>
                    <a:pt x="110588" y="52756"/>
                    <a:pt x="110207" y="49251"/>
                  </a:cubicBezTo>
                  <a:cubicBezTo>
                    <a:pt x="108683" y="47879"/>
                    <a:pt x="107311" y="46432"/>
                    <a:pt x="105711" y="45289"/>
                  </a:cubicBezTo>
                  <a:cubicBezTo>
                    <a:pt x="105101" y="44908"/>
                    <a:pt x="103882" y="45289"/>
                    <a:pt x="102891" y="45289"/>
                  </a:cubicBezTo>
                  <a:cubicBezTo>
                    <a:pt x="102891" y="46051"/>
                    <a:pt x="102587" y="46965"/>
                    <a:pt x="102968" y="47498"/>
                  </a:cubicBezTo>
                  <a:cubicBezTo>
                    <a:pt x="104187" y="49099"/>
                    <a:pt x="105406" y="50927"/>
                    <a:pt x="107082" y="52070"/>
                  </a:cubicBezTo>
                  <a:close/>
                  <a:moveTo>
                    <a:pt x="109064" y="87199"/>
                  </a:moveTo>
                  <a:cubicBezTo>
                    <a:pt x="109064" y="87199"/>
                    <a:pt x="108683" y="86513"/>
                    <a:pt x="108530" y="86132"/>
                  </a:cubicBezTo>
                  <a:cubicBezTo>
                    <a:pt x="107692" y="87351"/>
                    <a:pt x="106778" y="88646"/>
                    <a:pt x="105939" y="89866"/>
                  </a:cubicBezTo>
                  <a:cubicBezTo>
                    <a:pt x="105939" y="90018"/>
                    <a:pt x="105939" y="90170"/>
                    <a:pt x="106473" y="90780"/>
                  </a:cubicBezTo>
                  <a:cubicBezTo>
                    <a:pt x="107387" y="89561"/>
                    <a:pt x="108302" y="88342"/>
                    <a:pt x="109064" y="87122"/>
                  </a:cubicBezTo>
                  <a:close/>
                  <a:moveTo>
                    <a:pt x="96186" y="110440"/>
                  </a:moveTo>
                  <a:cubicBezTo>
                    <a:pt x="97024" y="110135"/>
                    <a:pt x="97405" y="108916"/>
                    <a:pt x="98091" y="108154"/>
                  </a:cubicBezTo>
                  <a:cubicBezTo>
                    <a:pt x="96948" y="108154"/>
                    <a:pt x="95881" y="108077"/>
                    <a:pt x="93671" y="108001"/>
                  </a:cubicBezTo>
                  <a:cubicBezTo>
                    <a:pt x="93214" y="108839"/>
                    <a:pt x="92757" y="109754"/>
                    <a:pt x="92300" y="110592"/>
                  </a:cubicBezTo>
                  <a:cubicBezTo>
                    <a:pt x="93595" y="110592"/>
                    <a:pt x="95043" y="110821"/>
                    <a:pt x="96186" y="110363"/>
                  </a:cubicBezTo>
                  <a:close/>
                  <a:moveTo>
                    <a:pt x="94890" y="30582"/>
                  </a:moveTo>
                  <a:cubicBezTo>
                    <a:pt x="95348" y="30430"/>
                    <a:pt x="95805" y="30277"/>
                    <a:pt x="96262" y="30201"/>
                  </a:cubicBezTo>
                  <a:cubicBezTo>
                    <a:pt x="95729" y="29058"/>
                    <a:pt x="95271" y="27915"/>
                    <a:pt x="94205" y="27229"/>
                  </a:cubicBezTo>
                  <a:cubicBezTo>
                    <a:pt x="94433" y="28372"/>
                    <a:pt x="94662" y="29439"/>
                    <a:pt x="94890" y="30582"/>
                  </a:cubicBezTo>
                  <a:close/>
                  <a:moveTo>
                    <a:pt x="93671" y="79274"/>
                  </a:moveTo>
                  <a:cubicBezTo>
                    <a:pt x="93900" y="78512"/>
                    <a:pt x="94052" y="77750"/>
                    <a:pt x="94205" y="76912"/>
                  </a:cubicBezTo>
                  <a:cubicBezTo>
                    <a:pt x="93138" y="76912"/>
                    <a:pt x="91690" y="76531"/>
                    <a:pt x="91004" y="76988"/>
                  </a:cubicBezTo>
                  <a:cubicBezTo>
                    <a:pt x="88566" y="78740"/>
                    <a:pt x="86889" y="80798"/>
                    <a:pt x="92604" y="82169"/>
                  </a:cubicBezTo>
                  <a:cubicBezTo>
                    <a:pt x="92985" y="81179"/>
                    <a:pt x="93366" y="80264"/>
                    <a:pt x="93671" y="79274"/>
                  </a:cubicBezTo>
                  <a:close/>
                  <a:moveTo>
                    <a:pt x="82241" y="57023"/>
                  </a:moveTo>
                  <a:cubicBezTo>
                    <a:pt x="82470" y="56566"/>
                    <a:pt x="82927" y="56109"/>
                    <a:pt x="83232" y="55652"/>
                  </a:cubicBezTo>
                  <a:cubicBezTo>
                    <a:pt x="82546" y="55576"/>
                    <a:pt x="81708" y="55195"/>
                    <a:pt x="81251" y="55423"/>
                  </a:cubicBezTo>
                  <a:cubicBezTo>
                    <a:pt x="78888" y="56947"/>
                    <a:pt x="76145" y="58243"/>
                    <a:pt x="74621" y="60224"/>
                  </a:cubicBezTo>
                  <a:cubicBezTo>
                    <a:pt x="73707" y="61367"/>
                    <a:pt x="74850" y="63729"/>
                    <a:pt x="75231" y="65558"/>
                  </a:cubicBezTo>
                  <a:cubicBezTo>
                    <a:pt x="75231" y="65710"/>
                    <a:pt x="77136" y="65482"/>
                    <a:pt x="78126" y="64415"/>
                  </a:cubicBezTo>
                  <a:cubicBezTo>
                    <a:pt x="79498" y="61900"/>
                    <a:pt x="80870" y="59386"/>
                    <a:pt x="82241" y="56947"/>
                  </a:cubicBezTo>
                  <a:close/>
                  <a:moveTo>
                    <a:pt x="79346" y="84379"/>
                  </a:moveTo>
                  <a:cubicBezTo>
                    <a:pt x="79650" y="83465"/>
                    <a:pt x="80260" y="82322"/>
                    <a:pt x="79879" y="81560"/>
                  </a:cubicBezTo>
                  <a:cubicBezTo>
                    <a:pt x="79117" y="80036"/>
                    <a:pt x="77898" y="78817"/>
                    <a:pt x="76831" y="77445"/>
                  </a:cubicBezTo>
                  <a:cubicBezTo>
                    <a:pt x="75840" y="78283"/>
                    <a:pt x="74850" y="79045"/>
                    <a:pt x="73859" y="80798"/>
                  </a:cubicBezTo>
                  <a:cubicBezTo>
                    <a:pt x="75078" y="81865"/>
                    <a:pt x="76298" y="83084"/>
                    <a:pt x="77593" y="84074"/>
                  </a:cubicBezTo>
                  <a:cubicBezTo>
                    <a:pt x="77974" y="84379"/>
                    <a:pt x="79346" y="84455"/>
                    <a:pt x="79346" y="84379"/>
                  </a:cubicBezTo>
                  <a:close/>
                  <a:moveTo>
                    <a:pt x="64258" y="90323"/>
                  </a:moveTo>
                  <a:cubicBezTo>
                    <a:pt x="63420" y="89866"/>
                    <a:pt x="62658" y="89408"/>
                    <a:pt x="61820" y="88875"/>
                  </a:cubicBezTo>
                  <a:lnTo>
                    <a:pt x="61058" y="90247"/>
                  </a:lnTo>
                  <a:cubicBezTo>
                    <a:pt x="62124" y="90551"/>
                    <a:pt x="63191" y="90932"/>
                    <a:pt x="64258" y="90247"/>
                  </a:cubicBezTo>
                  <a:close/>
                  <a:moveTo>
                    <a:pt x="62124" y="77902"/>
                  </a:moveTo>
                  <a:cubicBezTo>
                    <a:pt x="62124" y="73483"/>
                    <a:pt x="62124" y="69063"/>
                    <a:pt x="62124" y="64643"/>
                  </a:cubicBezTo>
                  <a:cubicBezTo>
                    <a:pt x="62124" y="63805"/>
                    <a:pt x="61362" y="62967"/>
                    <a:pt x="60981" y="62129"/>
                  </a:cubicBezTo>
                  <a:cubicBezTo>
                    <a:pt x="59991" y="62738"/>
                    <a:pt x="58010" y="63424"/>
                    <a:pt x="58086" y="64034"/>
                  </a:cubicBezTo>
                  <a:cubicBezTo>
                    <a:pt x="58314" y="68834"/>
                    <a:pt x="58924" y="73559"/>
                    <a:pt x="59534" y="78283"/>
                  </a:cubicBezTo>
                  <a:cubicBezTo>
                    <a:pt x="59534" y="78359"/>
                    <a:pt x="60905" y="78283"/>
                    <a:pt x="62201" y="77902"/>
                  </a:cubicBezTo>
                  <a:close/>
                  <a:moveTo>
                    <a:pt x="62124" y="38964"/>
                  </a:moveTo>
                  <a:cubicBezTo>
                    <a:pt x="60905" y="38735"/>
                    <a:pt x="59610" y="38507"/>
                    <a:pt x="57324" y="38278"/>
                  </a:cubicBezTo>
                  <a:cubicBezTo>
                    <a:pt x="56181" y="39497"/>
                    <a:pt x="55038" y="40717"/>
                    <a:pt x="53895" y="41936"/>
                  </a:cubicBezTo>
                  <a:cubicBezTo>
                    <a:pt x="54885" y="42164"/>
                    <a:pt x="56105" y="42774"/>
                    <a:pt x="56790" y="42469"/>
                  </a:cubicBezTo>
                  <a:cubicBezTo>
                    <a:pt x="58695" y="41555"/>
                    <a:pt x="60372" y="40183"/>
                    <a:pt x="62124" y="39040"/>
                  </a:cubicBezTo>
                  <a:close/>
                  <a:moveTo>
                    <a:pt x="50390" y="84608"/>
                  </a:moveTo>
                  <a:lnTo>
                    <a:pt x="52066" y="82322"/>
                  </a:lnTo>
                  <a:cubicBezTo>
                    <a:pt x="50999" y="81941"/>
                    <a:pt x="49932" y="81636"/>
                    <a:pt x="48866" y="81255"/>
                  </a:cubicBezTo>
                  <a:cubicBezTo>
                    <a:pt x="49170" y="82169"/>
                    <a:pt x="49551" y="83160"/>
                    <a:pt x="50390" y="84608"/>
                  </a:cubicBezTo>
                  <a:close/>
                  <a:moveTo>
                    <a:pt x="42770" y="55652"/>
                  </a:moveTo>
                  <a:cubicBezTo>
                    <a:pt x="42998" y="54814"/>
                    <a:pt x="42008" y="53747"/>
                    <a:pt x="41550" y="52832"/>
                  </a:cubicBezTo>
                  <a:cubicBezTo>
                    <a:pt x="40941" y="53213"/>
                    <a:pt x="40331" y="53594"/>
                    <a:pt x="39112" y="54509"/>
                  </a:cubicBezTo>
                  <a:cubicBezTo>
                    <a:pt x="33321" y="59614"/>
                    <a:pt x="36674" y="67082"/>
                    <a:pt x="33245" y="72797"/>
                  </a:cubicBezTo>
                  <a:cubicBezTo>
                    <a:pt x="33016" y="73178"/>
                    <a:pt x="33092" y="73864"/>
                    <a:pt x="33321" y="74168"/>
                  </a:cubicBezTo>
                  <a:cubicBezTo>
                    <a:pt x="34083" y="75007"/>
                    <a:pt x="35073" y="75692"/>
                    <a:pt x="35912" y="76454"/>
                  </a:cubicBezTo>
                  <a:cubicBezTo>
                    <a:pt x="36445" y="75540"/>
                    <a:pt x="37131" y="74702"/>
                    <a:pt x="37436" y="73711"/>
                  </a:cubicBezTo>
                  <a:cubicBezTo>
                    <a:pt x="37969" y="71959"/>
                    <a:pt x="38045" y="70130"/>
                    <a:pt x="38579" y="68377"/>
                  </a:cubicBezTo>
                  <a:cubicBezTo>
                    <a:pt x="39874" y="64110"/>
                    <a:pt x="41474" y="59919"/>
                    <a:pt x="42693" y="55652"/>
                  </a:cubicBezTo>
                  <a:close/>
                </a:path>
              </a:pathLst>
            </a:custGeom>
            <a:solidFill>
              <a:srgbClr val="040000"/>
            </a:solidFill>
            <a:ln w="7620" cap="flat">
              <a:noFill/>
              <a:prstDash val="solid"/>
              <a:miter/>
            </a:ln>
          </p:spPr>
          <p:txBody>
            <a:bodyPr rtlCol="0" anchor="ctr"/>
            <a:lstStyle/>
            <a:p>
              <a:endParaRPr lang="ja-JP" altLang="en-US"/>
            </a:p>
          </p:txBody>
        </p:sp>
        <p:sp>
          <p:nvSpPr>
            <p:cNvPr id="90" name="フリーフォーム: 図形 89">
              <a:extLst>
                <a:ext uri="{FF2B5EF4-FFF2-40B4-BE49-F238E27FC236}">
                  <a16:creationId xmlns:a16="http://schemas.microsoft.com/office/drawing/2014/main" id="{189E94EE-E961-9AB2-0F6D-BE09D069263F}"/>
                </a:ext>
              </a:extLst>
            </p:cNvPr>
            <p:cNvSpPr/>
            <p:nvPr/>
          </p:nvSpPr>
          <p:spPr>
            <a:xfrm>
              <a:off x="2826867" y="2341623"/>
              <a:ext cx="110719" cy="119408"/>
            </a:xfrm>
            <a:custGeom>
              <a:avLst/>
              <a:gdLst>
                <a:gd name="connsiteX0" fmla="*/ 103327 w 110719"/>
                <a:gd name="connsiteY0" fmla="*/ 99063 h 119408"/>
                <a:gd name="connsiteX1" fmla="*/ 110719 w 110719"/>
                <a:gd name="connsiteY1" fmla="*/ 118799 h 119408"/>
                <a:gd name="connsiteX2" fmla="*/ 100508 w 110719"/>
                <a:gd name="connsiteY2" fmla="*/ 119408 h 119408"/>
                <a:gd name="connsiteX3" fmla="*/ 97688 w 110719"/>
                <a:gd name="connsiteY3" fmla="*/ 110417 h 119408"/>
                <a:gd name="connsiteX4" fmla="*/ 80924 w 110719"/>
                <a:gd name="connsiteY4" fmla="*/ 83137 h 119408"/>
                <a:gd name="connsiteX5" fmla="*/ 56159 w 110719"/>
                <a:gd name="connsiteY5" fmla="*/ 52124 h 119408"/>
                <a:gd name="connsiteX6" fmla="*/ 42520 w 110719"/>
                <a:gd name="connsiteY6" fmla="*/ 35207 h 119408"/>
                <a:gd name="connsiteX7" fmla="*/ 38100 w 110719"/>
                <a:gd name="connsiteY7" fmla="*/ 35360 h 119408"/>
                <a:gd name="connsiteX8" fmla="*/ 36881 w 110719"/>
                <a:gd name="connsiteY8" fmla="*/ 43056 h 119408"/>
                <a:gd name="connsiteX9" fmla="*/ 29718 w 110719"/>
                <a:gd name="connsiteY9" fmla="*/ 67135 h 119408"/>
                <a:gd name="connsiteX10" fmla="*/ 25832 w 110719"/>
                <a:gd name="connsiteY10" fmla="*/ 69650 h 119408"/>
                <a:gd name="connsiteX11" fmla="*/ 21031 w 110719"/>
                <a:gd name="connsiteY11" fmla="*/ 65535 h 119408"/>
                <a:gd name="connsiteX12" fmla="*/ 17526 w 110719"/>
                <a:gd name="connsiteY12" fmla="*/ 37112 h 119408"/>
                <a:gd name="connsiteX13" fmla="*/ 12192 w 110719"/>
                <a:gd name="connsiteY13" fmla="*/ 13262 h 119408"/>
                <a:gd name="connsiteX14" fmla="*/ 9525 w 110719"/>
                <a:gd name="connsiteY14" fmla="*/ 10518 h 119408"/>
                <a:gd name="connsiteX15" fmla="*/ 8077 w 110719"/>
                <a:gd name="connsiteY15" fmla="*/ 13338 h 119408"/>
                <a:gd name="connsiteX16" fmla="*/ 0 w 110719"/>
                <a:gd name="connsiteY16" fmla="*/ 12423 h 119408"/>
                <a:gd name="connsiteX17" fmla="*/ 1524 w 110719"/>
                <a:gd name="connsiteY17" fmla="*/ 9147 h 119408"/>
                <a:gd name="connsiteX18" fmla="*/ 2362 w 110719"/>
                <a:gd name="connsiteY18" fmla="*/ 4651 h 119408"/>
                <a:gd name="connsiteX19" fmla="*/ 10211 w 110719"/>
                <a:gd name="connsiteY19" fmla="*/ 3 h 119408"/>
                <a:gd name="connsiteX20" fmla="*/ 19660 w 110719"/>
                <a:gd name="connsiteY20" fmla="*/ 6099 h 119408"/>
                <a:gd name="connsiteX21" fmla="*/ 25222 w 110719"/>
                <a:gd name="connsiteY21" fmla="*/ 30864 h 119408"/>
                <a:gd name="connsiteX22" fmla="*/ 27356 w 110719"/>
                <a:gd name="connsiteY22" fmla="*/ 35436 h 119408"/>
                <a:gd name="connsiteX23" fmla="*/ 29261 w 110719"/>
                <a:gd name="connsiteY23" fmla="*/ 31169 h 119408"/>
                <a:gd name="connsiteX24" fmla="*/ 40157 w 110719"/>
                <a:gd name="connsiteY24" fmla="*/ 22253 h 119408"/>
                <a:gd name="connsiteX25" fmla="*/ 47549 w 110719"/>
                <a:gd name="connsiteY25" fmla="*/ 25682 h 119408"/>
                <a:gd name="connsiteX26" fmla="*/ 54940 w 110719"/>
                <a:gd name="connsiteY26" fmla="*/ 33378 h 119408"/>
                <a:gd name="connsiteX27" fmla="*/ 81305 w 110719"/>
                <a:gd name="connsiteY27" fmla="*/ 67059 h 119408"/>
                <a:gd name="connsiteX28" fmla="*/ 90145 w 110719"/>
                <a:gd name="connsiteY28" fmla="*/ 77193 h 119408"/>
                <a:gd name="connsiteX29" fmla="*/ 103175 w 110719"/>
                <a:gd name="connsiteY29" fmla="*/ 99139 h 119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10719" h="119408">
                  <a:moveTo>
                    <a:pt x="103327" y="99063"/>
                  </a:moveTo>
                  <a:cubicBezTo>
                    <a:pt x="107061" y="105311"/>
                    <a:pt x="110795" y="111483"/>
                    <a:pt x="110719" y="118799"/>
                  </a:cubicBezTo>
                  <a:lnTo>
                    <a:pt x="100508" y="119408"/>
                  </a:lnTo>
                  <a:cubicBezTo>
                    <a:pt x="99974" y="116284"/>
                    <a:pt x="99212" y="113160"/>
                    <a:pt x="97688" y="110417"/>
                  </a:cubicBezTo>
                  <a:cubicBezTo>
                    <a:pt x="92583" y="101120"/>
                    <a:pt x="87249" y="91824"/>
                    <a:pt x="80924" y="83137"/>
                  </a:cubicBezTo>
                  <a:cubicBezTo>
                    <a:pt x="73228" y="72469"/>
                    <a:pt x="64465" y="62487"/>
                    <a:pt x="56159" y="52124"/>
                  </a:cubicBezTo>
                  <a:cubicBezTo>
                    <a:pt x="51587" y="46485"/>
                    <a:pt x="47092" y="40846"/>
                    <a:pt x="42520" y="35207"/>
                  </a:cubicBezTo>
                  <a:cubicBezTo>
                    <a:pt x="41072" y="33378"/>
                    <a:pt x="39091" y="32388"/>
                    <a:pt x="38100" y="35360"/>
                  </a:cubicBezTo>
                  <a:cubicBezTo>
                    <a:pt x="37262" y="37798"/>
                    <a:pt x="37414" y="40541"/>
                    <a:pt x="36881" y="43056"/>
                  </a:cubicBezTo>
                  <a:cubicBezTo>
                    <a:pt x="35281" y="51286"/>
                    <a:pt x="37186" y="60353"/>
                    <a:pt x="29718" y="67135"/>
                  </a:cubicBezTo>
                  <a:cubicBezTo>
                    <a:pt x="28575" y="68202"/>
                    <a:pt x="26441" y="69955"/>
                    <a:pt x="25832" y="69650"/>
                  </a:cubicBezTo>
                  <a:cubicBezTo>
                    <a:pt x="23927" y="68735"/>
                    <a:pt x="21260" y="67135"/>
                    <a:pt x="21031" y="65535"/>
                  </a:cubicBezTo>
                  <a:cubicBezTo>
                    <a:pt x="19583" y="56086"/>
                    <a:pt x="19050" y="46561"/>
                    <a:pt x="17526" y="37112"/>
                  </a:cubicBezTo>
                  <a:cubicBezTo>
                    <a:pt x="16231" y="29111"/>
                    <a:pt x="14097" y="21186"/>
                    <a:pt x="12192" y="13262"/>
                  </a:cubicBezTo>
                  <a:cubicBezTo>
                    <a:pt x="11963" y="12271"/>
                    <a:pt x="10439" y="11433"/>
                    <a:pt x="9525" y="10518"/>
                  </a:cubicBezTo>
                  <a:cubicBezTo>
                    <a:pt x="9068" y="11433"/>
                    <a:pt x="8306" y="12347"/>
                    <a:pt x="8077" y="13338"/>
                  </a:cubicBezTo>
                  <a:lnTo>
                    <a:pt x="0" y="12423"/>
                  </a:lnTo>
                  <a:cubicBezTo>
                    <a:pt x="533" y="11357"/>
                    <a:pt x="1219" y="10290"/>
                    <a:pt x="1524" y="9147"/>
                  </a:cubicBezTo>
                  <a:cubicBezTo>
                    <a:pt x="1905" y="7699"/>
                    <a:pt x="1753" y="6099"/>
                    <a:pt x="2362" y="4651"/>
                  </a:cubicBezTo>
                  <a:cubicBezTo>
                    <a:pt x="3581" y="1375"/>
                    <a:pt x="6401" y="-73"/>
                    <a:pt x="10211" y="3"/>
                  </a:cubicBezTo>
                  <a:cubicBezTo>
                    <a:pt x="15011" y="3"/>
                    <a:pt x="18136" y="2518"/>
                    <a:pt x="19660" y="6099"/>
                  </a:cubicBezTo>
                  <a:cubicBezTo>
                    <a:pt x="23089" y="14024"/>
                    <a:pt x="25679" y="22177"/>
                    <a:pt x="25222" y="30864"/>
                  </a:cubicBezTo>
                  <a:cubicBezTo>
                    <a:pt x="25222" y="32388"/>
                    <a:pt x="26594" y="33912"/>
                    <a:pt x="27356" y="35436"/>
                  </a:cubicBezTo>
                  <a:cubicBezTo>
                    <a:pt x="28042" y="33988"/>
                    <a:pt x="29261" y="32616"/>
                    <a:pt x="29261" y="31169"/>
                  </a:cubicBezTo>
                  <a:cubicBezTo>
                    <a:pt x="29642" y="24387"/>
                    <a:pt x="32614" y="21568"/>
                    <a:pt x="40157" y="22253"/>
                  </a:cubicBezTo>
                  <a:cubicBezTo>
                    <a:pt x="42748" y="22482"/>
                    <a:pt x="45568" y="24006"/>
                    <a:pt x="47549" y="25682"/>
                  </a:cubicBezTo>
                  <a:cubicBezTo>
                    <a:pt x="50368" y="27892"/>
                    <a:pt x="52807" y="30635"/>
                    <a:pt x="54940" y="33378"/>
                  </a:cubicBezTo>
                  <a:cubicBezTo>
                    <a:pt x="63779" y="44580"/>
                    <a:pt x="72390" y="55934"/>
                    <a:pt x="81305" y="67059"/>
                  </a:cubicBezTo>
                  <a:cubicBezTo>
                    <a:pt x="84049" y="70564"/>
                    <a:pt x="87782" y="73536"/>
                    <a:pt x="90145" y="77193"/>
                  </a:cubicBezTo>
                  <a:cubicBezTo>
                    <a:pt x="94793" y="84356"/>
                    <a:pt x="98831" y="91824"/>
                    <a:pt x="103175" y="99139"/>
                  </a:cubicBezTo>
                  <a:close/>
                </a:path>
              </a:pathLst>
            </a:custGeom>
            <a:solidFill>
              <a:srgbClr val="040000"/>
            </a:solidFill>
            <a:ln w="7620" cap="flat">
              <a:noFill/>
              <a:prstDash val="solid"/>
              <a:miter/>
            </a:ln>
          </p:spPr>
          <p:txBody>
            <a:bodyPr rtlCol="0" anchor="ctr"/>
            <a:lstStyle/>
            <a:p>
              <a:endParaRPr lang="ja-JP" altLang="en-US"/>
            </a:p>
          </p:txBody>
        </p:sp>
        <p:sp>
          <p:nvSpPr>
            <p:cNvPr id="91" name="フリーフォーム: 図形 90">
              <a:extLst>
                <a:ext uri="{FF2B5EF4-FFF2-40B4-BE49-F238E27FC236}">
                  <a16:creationId xmlns:a16="http://schemas.microsoft.com/office/drawing/2014/main" id="{8AB97E1A-B55D-9FB0-E09B-4DA0B21ED839}"/>
                </a:ext>
              </a:extLst>
            </p:cNvPr>
            <p:cNvSpPr/>
            <p:nvPr/>
          </p:nvSpPr>
          <p:spPr>
            <a:xfrm>
              <a:off x="2789148" y="2558110"/>
              <a:ext cx="139991" cy="112337"/>
            </a:xfrm>
            <a:custGeom>
              <a:avLst/>
              <a:gdLst>
                <a:gd name="connsiteX0" fmla="*/ 134493 w 139991"/>
                <a:gd name="connsiteY0" fmla="*/ 23013 h 112337"/>
                <a:gd name="connsiteX1" fmla="*/ 137617 w 139991"/>
                <a:gd name="connsiteY1" fmla="*/ 59360 h 112337"/>
                <a:gd name="connsiteX2" fmla="*/ 123825 w 139991"/>
                <a:gd name="connsiteY2" fmla="*/ 87173 h 112337"/>
                <a:gd name="connsiteX3" fmla="*/ 97231 w 139991"/>
                <a:gd name="connsiteY3" fmla="*/ 105842 h 112337"/>
                <a:gd name="connsiteX4" fmla="*/ 70333 w 139991"/>
                <a:gd name="connsiteY4" fmla="*/ 112166 h 112337"/>
                <a:gd name="connsiteX5" fmla="*/ 49530 w 139991"/>
                <a:gd name="connsiteY5" fmla="*/ 110033 h 112337"/>
                <a:gd name="connsiteX6" fmla="*/ 20650 w 139991"/>
                <a:gd name="connsiteY6" fmla="*/ 94107 h 112337"/>
                <a:gd name="connsiteX7" fmla="*/ 991 w 139991"/>
                <a:gd name="connsiteY7" fmla="*/ 54559 h 112337"/>
                <a:gd name="connsiteX8" fmla="*/ 0 w 139991"/>
                <a:gd name="connsiteY8" fmla="*/ 44882 h 112337"/>
                <a:gd name="connsiteX9" fmla="*/ 914 w 139991"/>
                <a:gd name="connsiteY9" fmla="*/ 42596 h 112337"/>
                <a:gd name="connsiteX10" fmla="*/ 3277 w 139991"/>
                <a:gd name="connsiteY10" fmla="*/ 44196 h 112337"/>
                <a:gd name="connsiteX11" fmla="*/ 15164 w 139991"/>
                <a:gd name="connsiteY11" fmla="*/ 64161 h 112337"/>
                <a:gd name="connsiteX12" fmla="*/ 23012 w 139991"/>
                <a:gd name="connsiteY12" fmla="*/ 72314 h 112337"/>
                <a:gd name="connsiteX13" fmla="*/ 38481 w 139991"/>
                <a:gd name="connsiteY13" fmla="*/ 84963 h 112337"/>
                <a:gd name="connsiteX14" fmla="*/ 50216 w 139991"/>
                <a:gd name="connsiteY14" fmla="*/ 89459 h 112337"/>
                <a:gd name="connsiteX15" fmla="*/ 96012 w 139991"/>
                <a:gd name="connsiteY15" fmla="*/ 77114 h 112337"/>
                <a:gd name="connsiteX16" fmla="*/ 118796 w 139991"/>
                <a:gd name="connsiteY16" fmla="*/ 39548 h 112337"/>
                <a:gd name="connsiteX17" fmla="*/ 116891 w 139991"/>
                <a:gd name="connsiteY17" fmla="*/ 19050 h 112337"/>
                <a:gd name="connsiteX18" fmla="*/ 107899 w 139991"/>
                <a:gd name="connsiteY18" fmla="*/ 5715 h 112337"/>
                <a:gd name="connsiteX19" fmla="*/ 101651 w 139991"/>
                <a:gd name="connsiteY19" fmla="*/ 1905 h 112337"/>
                <a:gd name="connsiteX20" fmla="*/ 100584 w 139991"/>
                <a:gd name="connsiteY20" fmla="*/ 0 h 112337"/>
                <a:gd name="connsiteX21" fmla="*/ 102794 w 139991"/>
                <a:gd name="connsiteY21" fmla="*/ 153 h 112337"/>
                <a:gd name="connsiteX22" fmla="*/ 118720 w 139991"/>
                <a:gd name="connsiteY22" fmla="*/ 7315 h 112337"/>
                <a:gd name="connsiteX23" fmla="*/ 134722 w 139991"/>
                <a:gd name="connsiteY23" fmla="*/ 23013 h 112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9991" h="112337">
                  <a:moveTo>
                    <a:pt x="134493" y="23013"/>
                  </a:moveTo>
                  <a:cubicBezTo>
                    <a:pt x="140132" y="34823"/>
                    <a:pt x="141884" y="47016"/>
                    <a:pt x="137617" y="59360"/>
                  </a:cubicBezTo>
                  <a:cubicBezTo>
                    <a:pt x="134264" y="69113"/>
                    <a:pt x="130759" y="78943"/>
                    <a:pt x="123825" y="87173"/>
                  </a:cubicBezTo>
                  <a:cubicBezTo>
                    <a:pt x="116815" y="95479"/>
                    <a:pt x="107366" y="100965"/>
                    <a:pt x="97231" y="105842"/>
                  </a:cubicBezTo>
                  <a:cubicBezTo>
                    <a:pt x="88697" y="109957"/>
                    <a:pt x="79553" y="111557"/>
                    <a:pt x="70333" y="112166"/>
                  </a:cubicBezTo>
                  <a:cubicBezTo>
                    <a:pt x="63475" y="112624"/>
                    <a:pt x="55855" y="112243"/>
                    <a:pt x="49530" y="110033"/>
                  </a:cubicBezTo>
                  <a:cubicBezTo>
                    <a:pt x="39014" y="106375"/>
                    <a:pt x="28118" y="102413"/>
                    <a:pt x="20650" y="94107"/>
                  </a:cubicBezTo>
                  <a:cubicBezTo>
                    <a:pt x="10211" y="82525"/>
                    <a:pt x="1981" y="69952"/>
                    <a:pt x="991" y="54559"/>
                  </a:cubicBezTo>
                  <a:cubicBezTo>
                    <a:pt x="762" y="51359"/>
                    <a:pt x="229" y="48158"/>
                    <a:pt x="0" y="44882"/>
                  </a:cubicBezTo>
                  <a:cubicBezTo>
                    <a:pt x="0" y="44120"/>
                    <a:pt x="533" y="43358"/>
                    <a:pt x="914" y="42596"/>
                  </a:cubicBezTo>
                  <a:cubicBezTo>
                    <a:pt x="1753" y="43129"/>
                    <a:pt x="2819" y="43434"/>
                    <a:pt x="3277" y="44196"/>
                  </a:cubicBezTo>
                  <a:cubicBezTo>
                    <a:pt x="7239" y="50826"/>
                    <a:pt x="10897" y="57683"/>
                    <a:pt x="15164" y="64161"/>
                  </a:cubicBezTo>
                  <a:cubicBezTo>
                    <a:pt x="17145" y="67208"/>
                    <a:pt x="20345" y="69571"/>
                    <a:pt x="23012" y="72314"/>
                  </a:cubicBezTo>
                  <a:cubicBezTo>
                    <a:pt x="28804" y="76581"/>
                    <a:pt x="33223" y="81229"/>
                    <a:pt x="38481" y="84963"/>
                  </a:cubicBezTo>
                  <a:cubicBezTo>
                    <a:pt x="41758" y="87249"/>
                    <a:pt x="46101" y="88697"/>
                    <a:pt x="50216" y="89459"/>
                  </a:cubicBezTo>
                  <a:cubicBezTo>
                    <a:pt x="67894" y="92736"/>
                    <a:pt x="82829" y="88621"/>
                    <a:pt x="96012" y="77114"/>
                  </a:cubicBezTo>
                  <a:cubicBezTo>
                    <a:pt x="108204" y="66523"/>
                    <a:pt x="113995" y="53493"/>
                    <a:pt x="118796" y="39548"/>
                  </a:cubicBezTo>
                  <a:cubicBezTo>
                    <a:pt x="121234" y="32309"/>
                    <a:pt x="122225" y="26061"/>
                    <a:pt x="116891" y="19050"/>
                  </a:cubicBezTo>
                  <a:cubicBezTo>
                    <a:pt x="113690" y="14859"/>
                    <a:pt x="113005" y="9068"/>
                    <a:pt x="107899" y="5715"/>
                  </a:cubicBezTo>
                  <a:cubicBezTo>
                    <a:pt x="105842" y="4420"/>
                    <a:pt x="103632" y="3277"/>
                    <a:pt x="101651" y="1905"/>
                  </a:cubicBezTo>
                  <a:cubicBezTo>
                    <a:pt x="101041" y="1524"/>
                    <a:pt x="100965" y="610"/>
                    <a:pt x="100584" y="0"/>
                  </a:cubicBezTo>
                  <a:cubicBezTo>
                    <a:pt x="101346" y="0"/>
                    <a:pt x="102032" y="153"/>
                    <a:pt x="102794" y="153"/>
                  </a:cubicBezTo>
                  <a:cubicBezTo>
                    <a:pt x="109271" y="457"/>
                    <a:pt x="113995" y="3963"/>
                    <a:pt x="118720" y="7315"/>
                  </a:cubicBezTo>
                  <a:cubicBezTo>
                    <a:pt x="124968" y="11735"/>
                    <a:pt x="131445" y="16078"/>
                    <a:pt x="134722" y="23013"/>
                  </a:cubicBezTo>
                  <a:close/>
                </a:path>
              </a:pathLst>
            </a:custGeom>
            <a:solidFill>
              <a:srgbClr val="FFFFFF"/>
            </a:solidFill>
            <a:ln w="7620" cap="flat">
              <a:noFill/>
              <a:prstDash val="solid"/>
              <a:miter/>
            </a:ln>
          </p:spPr>
          <p:txBody>
            <a:bodyPr rtlCol="0" anchor="ctr"/>
            <a:lstStyle/>
            <a:p>
              <a:endParaRPr lang="ja-JP" altLang="en-US"/>
            </a:p>
          </p:txBody>
        </p:sp>
        <p:sp>
          <p:nvSpPr>
            <p:cNvPr id="92" name="フリーフォーム: 図形 91">
              <a:extLst>
                <a:ext uri="{FF2B5EF4-FFF2-40B4-BE49-F238E27FC236}">
                  <a16:creationId xmlns:a16="http://schemas.microsoft.com/office/drawing/2014/main" id="{C76C1ADB-2C3C-4AB6-60AC-39D5167991D4}"/>
                </a:ext>
              </a:extLst>
            </p:cNvPr>
            <p:cNvSpPr/>
            <p:nvPr/>
          </p:nvSpPr>
          <p:spPr>
            <a:xfrm>
              <a:off x="2834182" y="2918307"/>
              <a:ext cx="92210" cy="179222"/>
            </a:xfrm>
            <a:custGeom>
              <a:avLst/>
              <a:gdLst>
                <a:gd name="connsiteX0" fmla="*/ 89154 w 92210"/>
                <a:gd name="connsiteY0" fmla="*/ 119482 h 179222"/>
                <a:gd name="connsiteX1" fmla="*/ 90449 w 92210"/>
                <a:gd name="connsiteY1" fmla="*/ 133121 h 179222"/>
                <a:gd name="connsiteX2" fmla="*/ 86639 w 92210"/>
                <a:gd name="connsiteY2" fmla="*/ 134569 h 179222"/>
                <a:gd name="connsiteX3" fmla="*/ 60579 w 92210"/>
                <a:gd name="connsiteY3" fmla="*/ 140360 h 179222"/>
                <a:gd name="connsiteX4" fmla="*/ 35128 w 92210"/>
                <a:gd name="connsiteY4" fmla="*/ 158115 h 179222"/>
                <a:gd name="connsiteX5" fmla="*/ 6553 w 92210"/>
                <a:gd name="connsiteY5" fmla="*/ 179222 h 179222"/>
                <a:gd name="connsiteX6" fmla="*/ 0 w 92210"/>
                <a:gd name="connsiteY6" fmla="*/ 172136 h 179222"/>
                <a:gd name="connsiteX7" fmla="*/ 19202 w 92210"/>
                <a:gd name="connsiteY7" fmla="*/ 157048 h 179222"/>
                <a:gd name="connsiteX8" fmla="*/ 48768 w 92210"/>
                <a:gd name="connsiteY8" fmla="*/ 135407 h 179222"/>
                <a:gd name="connsiteX9" fmla="*/ 69037 w 92210"/>
                <a:gd name="connsiteY9" fmla="*/ 123825 h 179222"/>
                <a:gd name="connsiteX10" fmla="*/ 74676 w 92210"/>
                <a:gd name="connsiteY10" fmla="*/ 122225 h 179222"/>
                <a:gd name="connsiteX11" fmla="*/ 76200 w 92210"/>
                <a:gd name="connsiteY11" fmla="*/ 119634 h 179222"/>
                <a:gd name="connsiteX12" fmla="*/ 72923 w 92210"/>
                <a:gd name="connsiteY12" fmla="*/ 110795 h 179222"/>
                <a:gd name="connsiteX13" fmla="*/ 59588 w 92210"/>
                <a:gd name="connsiteY13" fmla="*/ 43053 h 179222"/>
                <a:gd name="connsiteX14" fmla="*/ 59588 w 92210"/>
                <a:gd name="connsiteY14" fmla="*/ 33299 h 179222"/>
                <a:gd name="connsiteX15" fmla="*/ 60350 w 92210"/>
                <a:gd name="connsiteY15" fmla="*/ 16764 h 179222"/>
                <a:gd name="connsiteX16" fmla="*/ 59131 w 92210"/>
                <a:gd name="connsiteY16" fmla="*/ 5715 h 179222"/>
                <a:gd name="connsiteX17" fmla="*/ 68123 w 92210"/>
                <a:gd name="connsiteY17" fmla="*/ 0 h 179222"/>
                <a:gd name="connsiteX18" fmla="*/ 78410 w 92210"/>
                <a:gd name="connsiteY18" fmla="*/ 9982 h 179222"/>
                <a:gd name="connsiteX19" fmla="*/ 75819 w 92210"/>
                <a:gd name="connsiteY19" fmla="*/ 19355 h 179222"/>
                <a:gd name="connsiteX20" fmla="*/ 71399 w 92210"/>
                <a:gd name="connsiteY20" fmla="*/ 29565 h 179222"/>
                <a:gd name="connsiteX21" fmla="*/ 71552 w 92210"/>
                <a:gd name="connsiteY21" fmla="*/ 62027 h 179222"/>
                <a:gd name="connsiteX22" fmla="*/ 78257 w 92210"/>
                <a:gd name="connsiteY22" fmla="*/ 92507 h 179222"/>
                <a:gd name="connsiteX23" fmla="*/ 87325 w 92210"/>
                <a:gd name="connsiteY23" fmla="*/ 116815 h 179222"/>
                <a:gd name="connsiteX24" fmla="*/ 89078 w 92210"/>
                <a:gd name="connsiteY24" fmla="*/ 119482 h 179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2210" h="179222">
                  <a:moveTo>
                    <a:pt x="89154" y="119482"/>
                  </a:moveTo>
                  <a:cubicBezTo>
                    <a:pt x="94031" y="123672"/>
                    <a:pt x="91973" y="128473"/>
                    <a:pt x="90449" y="133121"/>
                  </a:cubicBezTo>
                  <a:cubicBezTo>
                    <a:pt x="90221" y="133883"/>
                    <a:pt x="87478" y="134950"/>
                    <a:pt x="86639" y="134569"/>
                  </a:cubicBezTo>
                  <a:cubicBezTo>
                    <a:pt x="76048" y="129845"/>
                    <a:pt x="68199" y="135941"/>
                    <a:pt x="60579" y="140360"/>
                  </a:cubicBezTo>
                  <a:cubicBezTo>
                    <a:pt x="51587" y="145542"/>
                    <a:pt x="43434" y="152019"/>
                    <a:pt x="35128" y="158115"/>
                  </a:cubicBezTo>
                  <a:cubicBezTo>
                    <a:pt x="25527" y="165049"/>
                    <a:pt x="16078" y="172212"/>
                    <a:pt x="6553" y="179222"/>
                  </a:cubicBezTo>
                  <a:lnTo>
                    <a:pt x="0" y="172136"/>
                  </a:lnTo>
                  <a:cubicBezTo>
                    <a:pt x="6629" y="167411"/>
                    <a:pt x="12649" y="161925"/>
                    <a:pt x="19202" y="157048"/>
                  </a:cubicBezTo>
                  <a:cubicBezTo>
                    <a:pt x="28956" y="149733"/>
                    <a:pt x="38786" y="142494"/>
                    <a:pt x="48768" y="135407"/>
                  </a:cubicBezTo>
                  <a:cubicBezTo>
                    <a:pt x="55016" y="130912"/>
                    <a:pt x="60198" y="124815"/>
                    <a:pt x="69037" y="123825"/>
                  </a:cubicBezTo>
                  <a:cubicBezTo>
                    <a:pt x="70942" y="123596"/>
                    <a:pt x="72923" y="122987"/>
                    <a:pt x="74676" y="122225"/>
                  </a:cubicBezTo>
                  <a:cubicBezTo>
                    <a:pt x="75514" y="121844"/>
                    <a:pt x="76429" y="120320"/>
                    <a:pt x="76200" y="119634"/>
                  </a:cubicBezTo>
                  <a:cubicBezTo>
                    <a:pt x="75362" y="116662"/>
                    <a:pt x="74143" y="113767"/>
                    <a:pt x="72923" y="110795"/>
                  </a:cubicBezTo>
                  <a:cubicBezTo>
                    <a:pt x="63779" y="88925"/>
                    <a:pt x="58903" y="66446"/>
                    <a:pt x="59588" y="43053"/>
                  </a:cubicBezTo>
                  <a:cubicBezTo>
                    <a:pt x="59665" y="39776"/>
                    <a:pt x="59512" y="36576"/>
                    <a:pt x="59588" y="33299"/>
                  </a:cubicBezTo>
                  <a:cubicBezTo>
                    <a:pt x="59817" y="27813"/>
                    <a:pt x="60503" y="22250"/>
                    <a:pt x="60350" y="16764"/>
                  </a:cubicBezTo>
                  <a:cubicBezTo>
                    <a:pt x="60274" y="13106"/>
                    <a:pt x="63551" y="9144"/>
                    <a:pt x="59131" y="5715"/>
                  </a:cubicBezTo>
                  <a:lnTo>
                    <a:pt x="68123" y="0"/>
                  </a:lnTo>
                  <a:cubicBezTo>
                    <a:pt x="71704" y="3277"/>
                    <a:pt x="75209" y="6553"/>
                    <a:pt x="78410" y="9982"/>
                  </a:cubicBezTo>
                  <a:cubicBezTo>
                    <a:pt x="81229" y="12954"/>
                    <a:pt x="80772" y="16916"/>
                    <a:pt x="75819" y="19355"/>
                  </a:cubicBezTo>
                  <a:cubicBezTo>
                    <a:pt x="71476" y="21488"/>
                    <a:pt x="71476" y="25908"/>
                    <a:pt x="71399" y="29565"/>
                  </a:cubicBezTo>
                  <a:cubicBezTo>
                    <a:pt x="71095" y="40386"/>
                    <a:pt x="70409" y="51282"/>
                    <a:pt x="71552" y="62027"/>
                  </a:cubicBezTo>
                  <a:cubicBezTo>
                    <a:pt x="72619" y="72237"/>
                    <a:pt x="75362" y="82448"/>
                    <a:pt x="78257" y="92507"/>
                  </a:cubicBezTo>
                  <a:cubicBezTo>
                    <a:pt x="80620" y="100736"/>
                    <a:pt x="84201" y="108737"/>
                    <a:pt x="87325" y="116815"/>
                  </a:cubicBezTo>
                  <a:cubicBezTo>
                    <a:pt x="87706" y="117805"/>
                    <a:pt x="88240" y="118796"/>
                    <a:pt x="89078" y="119482"/>
                  </a:cubicBezTo>
                  <a:close/>
                </a:path>
              </a:pathLst>
            </a:custGeom>
            <a:solidFill>
              <a:srgbClr val="040000"/>
            </a:solidFill>
            <a:ln w="7620" cap="flat">
              <a:noFill/>
              <a:prstDash val="solid"/>
              <a:miter/>
            </a:ln>
          </p:spPr>
          <p:txBody>
            <a:bodyPr rtlCol="0" anchor="ctr"/>
            <a:lstStyle/>
            <a:p>
              <a:endParaRPr lang="ja-JP" altLang="en-US"/>
            </a:p>
          </p:txBody>
        </p:sp>
        <p:sp>
          <p:nvSpPr>
            <p:cNvPr id="93" name="フリーフォーム: 図形 92">
              <a:extLst>
                <a:ext uri="{FF2B5EF4-FFF2-40B4-BE49-F238E27FC236}">
                  <a16:creationId xmlns:a16="http://schemas.microsoft.com/office/drawing/2014/main" id="{25168B3B-D755-5933-B801-AA7A5CC5409B}"/>
                </a:ext>
              </a:extLst>
            </p:cNvPr>
            <p:cNvSpPr/>
            <p:nvPr/>
          </p:nvSpPr>
          <p:spPr>
            <a:xfrm>
              <a:off x="2746342" y="2189817"/>
              <a:ext cx="175724" cy="138442"/>
            </a:xfrm>
            <a:custGeom>
              <a:avLst/>
              <a:gdLst>
                <a:gd name="connsiteX0" fmla="*/ 169527 w 175724"/>
                <a:gd name="connsiteY0" fmla="*/ 60292 h 138442"/>
                <a:gd name="connsiteX1" fmla="*/ 175242 w 175724"/>
                <a:gd name="connsiteY1" fmla="*/ 78885 h 138442"/>
                <a:gd name="connsiteX2" fmla="*/ 163964 w 175724"/>
                <a:gd name="connsiteY2" fmla="*/ 82009 h 138442"/>
                <a:gd name="connsiteX3" fmla="*/ 129598 w 175724"/>
                <a:gd name="connsiteY3" fmla="*/ 75456 h 138442"/>
                <a:gd name="connsiteX4" fmla="*/ 125026 w 175724"/>
                <a:gd name="connsiteY4" fmla="*/ 80866 h 138442"/>
                <a:gd name="connsiteX5" fmla="*/ 132646 w 175724"/>
                <a:gd name="connsiteY5" fmla="*/ 110127 h 138442"/>
                <a:gd name="connsiteX6" fmla="*/ 138666 w 175724"/>
                <a:gd name="connsiteY6" fmla="*/ 128415 h 138442"/>
                <a:gd name="connsiteX7" fmla="*/ 137446 w 175724"/>
                <a:gd name="connsiteY7" fmla="*/ 136416 h 138442"/>
                <a:gd name="connsiteX8" fmla="*/ 133865 w 175724"/>
                <a:gd name="connsiteY8" fmla="*/ 138397 h 138442"/>
                <a:gd name="connsiteX9" fmla="*/ 127464 w 175724"/>
                <a:gd name="connsiteY9" fmla="*/ 133673 h 138442"/>
                <a:gd name="connsiteX10" fmla="*/ 120759 w 175724"/>
                <a:gd name="connsiteY10" fmla="*/ 106012 h 138442"/>
                <a:gd name="connsiteX11" fmla="*/ 112758 w 175724"/>
                <a:gd name="connsiteY11" fmla="*/ 83152 h 138442"/>
                <a:gd name="connsiteX12" fmla="*/ 98889 w 175724"/>
                <a:gd name="connsiteY12" fmla="*/ 75532 h 138442"/>
                <a:gd name="connsiteX13" fmla="*/ 90203 w 175724"/>
                <a:gd name="connsiteY13" fmla="*/ 70350 h 138442"/>
                <a:gd name="connsiteX14" fmla="*/ 94698 w 175724"/>
                <a:gd name="connsiteY14" fmla="*/ 62730 h 138442"/>
                <a:gd name="connsiteX15" fmla="*/ 98813 w 175724"/>
                <a:gd name="connsiteY15" fmla="*/ 58082 h 138442"/>
                <a:gd name="connsiteX16" fmla="*/ 90660 w 175724"/>
                <a:gd name="connsiteY16" fmla="*/ 58311 h 138442"/>
                <a:gd name="connsiteX17" fmla="*/ 81211 w 175724"/>
                <a:gd name="connsiteY17" fmla="*/ 77209 h 138442"/>
                <a:gd name="connsiteX18" fmla="*/ 75420 w 175724"/>
                <a:gd name="connsiteY18" fmla="*/ 94201 h 138442"/>
                <a:gd name="connsiteX19" fmla="*/ 69248 w 175724"/>
                <a:gd name="connsiteY19" fmla="*/ 89324 h 138442"/>
                <a:gd name="connsiteX20" fmla="*/ 70543 w 175724"/>
                <a:gd name="connsiteY20" fmla="*/ 81552 h 138442"/>
                <a:gd name="connsiteX21" fmla="*/ 68105 w 175724"/>
                <a:gd name="connsiteY21" fmla="*/ 86276 h 138442"/>
                <a:gd name="connsiteX22" fmla="*/ 61856 w 175724"/>
                <a:gd name="connsiteY22" fmla="*/ 84524 h 138442"/>
                <a:gd name="connsiteX23" fmla="*/ 62923 w 175724"/>
                <a:gd name="connsiteY23" fmla="*/ 82619 h 138442"/>
                <a:gd name="connsiteX24" fmla="*/ 63075 w 175724"/>
                <a:gd name="connsiteY24" fmla="*/ 82161 h 138442"/>
                <a:gd name="connsiteX25" fmla="*/ 67952 w 175724"/>
                <a:gd name="connsiteY25" fmla="*/ 73322 h 138442"/>
                <a:gd name="connsiteX26" fmla="*/ 57208 w 175724"/>
                <a:gd name="connsiteY26" fmla="*/ 62959 h 138442"/>
                <a:gd name="connsiteX27" fmla="*/ 42349 w 175724"/>
                <a:gd name="connsiteY27" fmla="*/ 52444 h 138442"/>
                <a:gd name="connsiteX28" fmla="*/ 16669 w 175724"/>
                <a:gd name="connsiteY28" fmla="*/ 34155 h 138442"/>
                <a:gd name="connsiteX29" fmla="*/ 363 w 175724"/>
                <a:gd name="connsiteY29" fmla="*/ 12972 h 138442"/>
                <a:gd name="connsiteX30" fmla="*/ 7830 w 175724"/>
                <a:gd name="connsiteY30" fmla="*/ 18 h 138442"/>
                <a:gd name="connsiteX31" fmla="*/ 35796 w 175724"/>
                <a:gd name="connsiteY31" fmla="*/ 10381 h 138442"/>
                <a:gd name="connsiteX32" fmla="*/ 49283 w 175724"/>
                <a:gd name="connsiteY32" fmla="*/ 20439 h 138442"/>
                <a:gd name="connsiteX33" fmla="*/ 74963 w 175724"/>
                <a:gd name="connsiteY33" fmla="*/ 56330 h 138442"/>
                <a:gd name="connsiteX34" fmla="*/ 77096 w 175724"/>
                <a:gd name="connsiteY34" fmla="*/ 59073 h 138442"/>
                <a:gd name="connsiteX35" fmla="*/ 79154 w 175724"/>
                <a:gd name="connsiteY35" fmla="*/ 57244 h 138442"/>
                <a:gd name="connsiteX36" fmla="*/ 101404 w 175724"/>
                <a:gd name="connsiteY36" fmla="*/ 48557 h 138442"/>
                <a:gd name="connsiteX37" fmla="*/ 113367 w 175724"/>
                <a:gd name="connsiteY37" fmla="*/ 42156 h 138442"/>
                <a:gd name="connsiteX38" fmla="*/ 115501 w 175724"/>
                <a:gd name="connsiteY38" fmla="*/ 37737 h 138442"/>
                <a:gd name="connsiteX39" fmla="*/ 120530 w 175724"/>
                <a:gd name="connsiteY39" fmla="*/ 34460 h 138442"/>
                <a:gd name="connsiteX40" fmla="*/ 123273 w 175724"/>
                <a:gd name="connsiteY40" fmla="*/ 41090 h 138442"/>
                <a:gd name="connsiteX41" fmla="*/ 122054 w 175724"/>
                <a:gd name="connsiteY41" fmla="*/ 45281 h 138442"/>
                <a:gd name="connsiteX42" fmla="*/ 124493 w 175724"/>
                <a:gd name="connsiteY42" fmla="*/ 48557 h 138442"/>
                <a:gd name="connsiteX43" fmla="*/ 142400 w 175724"/>
                <a:gd name="connsiteY43" fmla="*/ 47719 h 138442"/>
                <a:gd name="connsiteX44" fmla="*/ 169679 w 175724"/>
                <a:gd name="connsiteY44" fmla="*/ 60292 h 138442"/>
                <a:gd name="connsiteX45" fmla="*/ 164040 w 175724"/>
                <a:gd name="connsiteY45" fmla="*/ 71570 h 138442"/>
                <a:gd name="connsiteX46" fmla="*/ 157868 w 175724"/>
                <a:gd name="connsiteY46" fmla="*/ 62349 h 138442"/>
                <a:gd name="connsiteX47" fmla="*/ 155277 w 175724"/>
                <a:gd name="connsiteY47" fmla="*/ 61130 h 138442"/>
                <a:gd name="connsiteX48" fmla="*/ 142628 w 175724"/>
                <a:gd name="connsiteY48" fmla="*/ 57320 h 138442"/>
                <a:gd name="connsiteX49" fmla="*/ 120454 w 175724"/>
                <a:gd name="connsiteY49" fmla="*/ 57473 h 138442"/>
                <a:gd name="connsiteX50" fmla="*/ 117787 w 175724"/>
                <a:gd name="connsiteY50" fmla="*/ 63874 h 138442"/>
                <a:gd name="connsiteX51" fmla="*/ 126093 w 175724"/>
                <a:gd name="connsiteY51" fmla="*/ 67684 h 138442"/>
                <a:gd name="connsiteX52" fmla="*/ 153220 w 175724"/>
                <a:gd name="connsiteY52" fmla="*/ 71494 h 138442"/>
                <a:gd name="connsiteX53" fmla="*/ 164040 w 175724"/>
                <a:gd name="connsiteY53" fmla="*/ 71646 h 138442"/>
                <a:gd name="connsiteX54" fmla="*/ 64828 w 175724"/>
                <a:gd name="connsiteY54" fmla="*/ 59911 h 138442"/>
                <a:gd name="connsiteX55" fmla="*/ 64676 w 175724"/>
                <a:gd name="connsiteY55" fmla="*/ 56406 h 138442"/>
                <a:gd name="connsiteX56" fmla="*/ 37244 w 175724"/>
                <a:gd name="connsiteY56" fmla="*/ 21278 h 138442"/>
                <a:gd name="connsiteX57" fmla="*/ 19718 w 175724"/>
                <a:gd name="connsiteY57" fmla="*/ 9543 h 138442"/>
                <a:gd name="connsiteX58" fmla="*/ 13850 w 175724"/>
                <a:gd name="connsiteY58" fmla="*/ 9390 h 138442"/>
                <a:gd name="connsiteX59" fmla="*/ 11412 w 175724"/>
                <a:gd name="connsiteY59" fmla="*/ 15029 h 138442"/>
                <a:gd name="connsiteX60" fmla="*/ 26728 w 175724"/>
                <a:gd name="connsiteY60" fmla="*/ 30955 h 138442"/>
                <a:gd name="connsiteX61" fmla="*/ 62694 w 175724"/>
                <a:gd name="connsiteY61" fmla="*/ 59225 h 138442"/>
                <a:gd name="connsiteX62" fmla="*/ 64828 w 175724"/>
                <a:gd name="connsiteY62" fmla="*/ 59911 h 138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175724" h="138442">
                  <a:moveTo>
                    <a:pt x="169527" y="60292"/>
                  </a:moveTo>
                  <a:cubicBezTo>
                    <a:pt x="174632" y="65550"/>
                    <a:pt x="176766" y="71874"/>
                    <a:pt x="175242" y="78885"/>
                  </a:cubicBezTo>
                  <a:cubicBezTo>
                    <a:pt x="174556" y="82009"/>
                    <a:pt x="169603" y="83152"/>
                    <a:pt x="163964" y="82009"/>
                  </a:cubicBezTo>
                  <a:cubicBezTo>
                    <a:pt x="152534" y="79723"/>
                    <a:pt x="141104" y="77437"/>
                    <a:pt x="129598" y="75456"/>
                  </a:cubicBezTo>
                  <a:cubicBezTo>
                    <a:pt x="124416" y="74541"/>
                    <a:pt x="123654" y="75989"/>
                    <a:pt x="125026" y="80866"/>
                  </a:cubicBezTo>
                  <a:cubicBezTo>
                    <a:pt x="127769" y="90544"/>
                    <a:pt x="129903" y="100373"/>
                    <a:pt x="132646" y="110127"/>
                  </a:cubicBezTo>
                  <a:cubicBezTo>
                    <a:pt x="134399" y="116299"/>
                    <a:pt x="137142" y="122243"/>
                    <a:pt x="138666" y="128415"/>
                  </a:cubicBezTo>
                  <a:cubicBezTo>
                    <a:pt x="139275" y="130853"/>
                    <a:pt x="138285" y="133825"/>
                    <a:pt x="137446" y="136416"/>
                  </a:cubicBezTo>
                  <a:cubicBezTo>
                    <a:pt x="137142" y="137406"/>
                    <a:pt x="134475" y="138702"/>
                    <a:pt x="133865" y="138397"/>
                  </a:cubicBezTo>
                  <a:cubicBezTo>
                    <a:pt x="131427" y="137178"/>
                    <a:pt x="128074" y="135654"/>
                    <a:pt x="127464" y="133673"/>
                  </a:cubicBezTo>
                  <a:cubicBezTo>
                    <a:pt x="124797" y="124529"/>
                    <a:pt x="123273" y="115156"/>
                    <a:pt x="120759" y="106012"/>
                  </a:cubicBezTo>
                  <a:cubicBezTo>
                    <a:pt x="118625" y="98240"/>
                    <a:pt x="115958" y="90620"/>
                    <a:pt x="112758" y="83152"/>
                  </a:cubicBezTo>
                  <a:cubicBezTo>
                    <a:pt x="110548" y="77818"/>
                    <a:pt x="104909" y="75532"/>
                    <a:pt x="98889" y="75532"/>
                  </a:cubicBezTo>
                  <a:cubicBezTo>
                    <a:pt x="94089" y="75532"/>
                    <a:pt x="91574" y="73551"/>
                    <a:pt x="90203" y="70350"/>
                  </a:cubicBezTo>
                  <a:cubicBezTo>
                    <a:pt x="88755" y="66769"/>
                    <a:pt x="91193" y="64559"/>
                    <a:pt x="94698" y="62730"/>
                  </a:cubicBezTo>
                  <a:cubicBezTo>
                    <a:pt x="96451" y="61816"/>
                    <a:pt x="97441" y="59682"/>
                    <a:pt x="98813" y="58082"/>
                  </a:cubicBezTo>
                  <a:cubicBezTo>
                    <a:pt x="96070" y="58082"/>
                    <a:pt x="92870" y="57320"/>
                    <a:pt x="90660" y="58311"/>
                  </a:cubicBezTo>
                  <a:cubicBezTo>
                    <a:pt x="83421" y="61587"/>
                    <a:pt x="79992" y="69817"/>
                    <a:pt x="81211" y="77209"/>
                  </a:cubicBezTo>
                  <a:cubicBezTo>
                    <a:pt x="82278" y="83685"/>
                    <a:pt x="80144" y="89629"/>
                    <a:pt x="75420" y="94201"/>
                  </a:cubicBezTo>
                  <a:lnTo>
                    <a:pt x="69248" y="89324"/>
                  </a:lnTo>
                  <a:cubicBezTo>
                    <a:pt x="71381" y="88943"/>
                    <a:pt x="72676" y="82619"/>
                    <a:pt x="70543" y="81552"/>
                  </a:cubicBezTo>
                  <a:cubicBezTo>
                    <a:pt x="69705" y="83152"/>
                    <a:pt x="68866" y="84676"/>
                    <a:pt x="68105" y="86276"/>
                  </a:cubicBezTo>
                  <a:lnTo>
                    <a:pt x="61856" y="84524"/>
                  </a:lnTo>
                  <a:cubicBezTo>
                    <a:pt x="62237" y="83914"/>
                    <a:pt x="62542" y="83228"/>
                    <a:pt x="62923" y="82619"/>
                  </a:cubicBezTo>
                  <a:cubicBezTo>
                    <a:pt x="62923" y="82466"/>
                    <a:pt x="62923" y="82314"/>
                    <a:pt x="63075" y="82161"/>
                  </a:cubicBezTo>
                  <a:cubicBezTo>
                    <a:pt x="64828" y="79190"/>
                    <a:pt x="68943" y="75151"/>
                    <a:pt x="67952" y="73322"/>
                  </a:cubicBezTo>
                  <a:cubicBezTo>
                    <a:pt x="65742" y="69284"/>
                    <a:pt x="61170" y="66083"/>
                    <a:pt x="57208" y="62959"/>
                  </a:cubicBezTo>
                  <a:cubicBezTo>
                    <a:pt x="52484" y="59225"/>
                    <a:pt x="47302" y="55949"/>
                    <a:pt x="42349" y="52444"/>
                  </a:cubicBezTo>
                  <a:cubicBezTo>
                    <a:pt x="33738" y="46347"/>
                    <a:pt x="24975" y="40480"/>
                    <a:pt x="16669" y="34155"/>
                  </a:cubicBezTo>
                  <a:cubicBezTo>
                    <a:pt x="9202" y="28440"/>
                    <a:pt x="3030" y="21735"/>
                    <a:pt x="363" y="12972"/>
                  </a:cubicBezTo>
                  <a:cubicBezTo>
                    <a:pt x="-1161" y="7866"/>
                    <a:pt x="2268" y="1618"/>
                    <a:pt x="7830" y="18"/>
                  </a:cubicBezTo>
                  <a:cubicBezTo>
                    <a:pt x="19032" y="-363"/>
                    <a:pt x="27261" y="5428"/>
                    <a:pt x="35796" y="10381"/>
                  </a:cubicBezTo>
                  <a:cubicBezTo>
                    <a:pt x="40673" y="13200"/>
                    <a:pt x="44940" y="16934"/>
                    <a:pt x="49283" y="20439"/>
                  </a:cubicBezTo>
                  <a:cubicBezTo>
                    <a:pt x="61475" y="30345"/>
                    <a:pt x="69629" y="42537"/>
                    <a:pt x="74963" y="56330"/>
                  </a:cubicBezTo>
                  <a:cubicBezTo>
                    <a:pt x="75344" y="57320"/>
                    <a:pt x="76334" y="58159"/>
                    <a:pt x="77096" y="59073"/>
                  </a:cubicBezTo>
                  <a:cubicBezTo>
                    <a:pt x="77782" y="58463"/>
                    <a:pt x="78696" y="57930"/>
                    <a:pt x="79154" y="57244"/>
                  </a:cubicBezTo>
                  <a:cubicBezTo>
                    <a:pt x="83573" y="50843"/>
                    <a:pt x="92793" y="47262"/>
                    <a:pt x="101404" y="48557"/>
                  </a:cubicBezTo>
                  <a:cubicBezTo>
                    <a:pt x="106662" y="49395"/>
                    <a:pt x="111462" y="46805"/>
                    <a:pt x="113367" y="42156"/>
                  </a:cubicBezTo>
                  <a:cubicBezTo>
                    <a:pt x="113977" y="40632"/>
                    <a:pt x="114358" y="38880"/>
                    <a:pt x="115501" y="37737"/>
                  </a:cubicBezTo>
                  <a:cubicBezTo>
                    <a:pt x="116796" y="36365"/>
                    <a:pt x="118854" y="35527"/>
                    <a:pt x="120530" y="34460"/>
                  </a:cubicBezTo>
                  <a:cubicBezTo>
                    <a:pt x="121521" y="36670"/>
                    <a:pt x="122740" y="38804"/>
                    <a:pt x="123273" y="41090"/>
                  </a:cubicBezTo>
                  <a:cubicBezTo>
                    <a:pt x="123502" y="42385"/>
                    <a:pt x="121902" y="43909"/>
                    <a:pt x="122054" y="45281"/>
                  </a:cubicBezTo>
                  <a:cubicBezTo>
                    <a:pt x="122206" y="46424"/>
                    <a:pt x="123654" y="47490"/>
                    <a:pt x="124493" y="48557"/>
                  </a:cubicBezTo>
                  <a:cubicBezTo>
                    <a:pt x="130208" y="44595"/>
                    <a:pt x="136532" y="46424"/>
                    <a:pt x="142400" y="47719"/>
                  </a:cubicBezTo>
                  <a:cubicBezTo>
                    <a:pt x="152534" y="49929"/>
                    <a:pt x="162516" y="52977"/>
                    <a:pt x="169679" y="60292"/>
                  </a:cubicBezTo>
                  <a:close/>
                  <a:moveTo>
                    <a:pt x="164040" y="71570"/>
                  </a:moveTo>
                  <a:cubicBezTo>
                    <a:pt x="161983" y="68445"/>
                    <a:pt x="160078" y="65321"/>
                    <a:pt x="157868" y="62349"/>
                  </a:cubicBezTo>
                  <a:cubicBezTo>
                    <a:pt x="157411" y="61740"/>
                    <a:pt x="156192" y="61435"/>
                    <a:pt x="155277" y="61130"/>
                  </a:cubicBezTo>
                  <a:cubicBezTo>
                    <a:pt x="151467" y="59835"/>
                    <a:pt x="147581" y="58539"/>
                    <a:pt x="142628" y="57320"/>
                  </a:cubicBezTo>
                  <a:cubicBezTo>
                    <a:pt x="135237" y="53815"/>
                    <a:pt x="127693" y="55491"/>
                    <a:pt x="120454" y="57473"/>
                  </a:cubicBezTo>
                  <a:cubicBezTo>
                    <a:pt x="117939" y="58159"/>
                    <a:pt x="115425" y="60292"/>
                    <a:pt x="117787" y="63874"/>
                  </a:cubicBezTo>
                  <a:cubicBezTo>
                    <a:pt x="119844" y="67074"/>
                    <a:pt x="122816" y="67912"/>
                    <a:pt x="126093" y="67684"/>
                  </a:cubicBezTo>
                  <a:cubicBezTo>
                    <a:pt x="135541" y="67074"/>
                    <a:pt x="144305" y="69360"/>
                    <a:pt x="153220" y="71494"/>
                  </a:cubicBezTo>
                  <a:cubicBezTo>
                    <a:pt x="156573" y="72332"/>
                    <a:pt x="160459" y="71646"/>
                    <a:pt x="164040" y="71646"/>
                  </a:cubicBezTo>
                  <a:close/>
                  <a:moveTo>
                    <a:pt x="64828" y="59911"/>
                  </a:moveTo>
                  <a:cubicBezTo>
                    <a:pt x="64828" y="58692"/>
                    <a:pt x="65133" y="57396"/>
                    <a:pt x="64676" y="56406"/>
                  </a:cubicBezTo>
                  <a:cubicBezTo>
                    <a:pt x="58579" y="42842"/>
                    <a:pt x="50350" y="30498"/>
                    <a:pt x="37244" y="21278"/>
                  </a:cubicBezTo>
                  <a:cubicBezTo>
                    <a:pt x="31452" y="17239"/>
                    <a:pt x="25737" y="13200"/>
                    <a:pt x="19718" y="9543"/>
                  </a:cubicBezTo>
                  <a:cubicBezTo>
                    <a:pt x="18270" y="8705"/>
                    <a:pt x="14917" y="8476"/>
                    <a:pt x="13850" y="9390"/>
                  </a:cubicBezTo>
                  <a:cubicBezTo>
                    <a:pt x="12250" y="10610"/>
                    <a:pt x="10650" y="13734"/>
                    <a:pt x="11412" y="15029"/>
                  </a:cubicBezTo>
                  <a:cubicBezTo>
                    <a:pt x="14917" y="21201"/>
                    <a:pt x="19337" y="26840"/>
                    <a:pt x="26728" y="30955"/>
                  </a:cubicBezTo>
                  <a:cubicBezTo>
                    <a:pt x="38691" y="40404"/>
                    <a:pt x="50731" y="49853"/>
                    <a:pt x="62694" y="59225"/>
                  </a:cubicBezTo>
                  <a:cubicBezTo>
                    <a:pt x="63228" y="59606"/>
                    <a:pt x="64142" y="59682"/>
                    <a:pt x="64828" y="59911"/>
                  </a:cubicBezTo>
                  <a:close/>
                </a:path>
              </a:pathLst>
            </a:custGeom>
            <a:solidFill>
              <a:srgbClr val="040000"/>
            </a:solidFill>
            <a:ln w="7620" cap="flat">
              <a:noFill/>
              <a:prstDash val="solid"/>
              <a:miter/>
            </a:ln>
          </p:spPr>
          <p:txBody>
            <a:bodyPr rtlCol="0" anchor="ctr"/>
            <a:lstStyle/>
            <a:p>
              <a:endParaRPr lang="ja-JP" altLang="en-US"/>
            </a:p>
          </p:txBody>
        </p:sp>
        <p:sp>
          <p:nvSpPr>
            <p:cNvPr id="94" name="フリーフォーム: 図形 93">
              <a:extLst>
                <a:ext uri="{FF2B5EF4-FFF2-40B4-BE49-F238E27FC236}">
                  <a16:creationId xmlns:a16="http://schemas.microsoft.com/office/drawing/2014/main" id="{E576B867-233C-CCF1-E587-500070186A09}"/>
                </a:ext>
              </a:extLst>
            </p:cNvPr>
            <p:cNvSpPr/>
            <p:nvPr/>
          </p:nvSpPr>
          <p:spPr>
            <a:xfrm>
              <a:off x="2895904" y="2119198"/>
              <a:ext cx="20362" cy="43531"/>
            </a:xfrm>
            <a:custGeom>
              <a:avLst/>
              <a:gdLst>
                <a:gd name="connsiteX0" fmla="*/ 20193 w 20362"/>
                <a:gd name="connsiteY0" fmla="*/ 76 h 43531"/>
                <a:gd name="connsiteX1" fmla="*/ 20193 w 20362"/>
                <a:gd name="connsiteY1" fmla="*/ 7315 h 43531"/>
                <a:gd name="connsiteX2" fmla="*/ 4039 w 20362"/>
                <a:gd name="connsiteY2" fmla="*/ 42291 h 43531"/>
                <a:gd name="connsiteX3" fmla="*/ 1600 w 20362"/>
                <a:gd name="connsiteY3" fmla="*/ 43510 h 43531"/>
                <a:gd name="connsiteX4" fmla="*/ 0 w 20362"/>
                <a:gd name="connsiteY4" fmla="*/ 41377 h 43531"/>
                <a:gd name="connsiteX5" fmla="*/ 1372 w 20362"/>
                <a:gd name="connsiteY5" fmla="*/ 36195 h 43531"/>
                <a:gd name="connsiteX6" fmla="*/ 4648 w 20362"/>
                <a:gd name="connsiteY6" fmla="*/ 30251 h 43531"/>
                <a:gd name="connsiteX7" fmla="*/ 15926 w 20362"/>
                <a:gd name="connsiteY7" fmla="*/ 6782 h 43531"/>
                <a:gd name="connsiteX8" fmla="*/ 20041 w 20362"/>
                <a:gd name="connsiteY8" fmla="*/ 0 h 4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362" h="43531">
                  <a:moveTo>
                    <a:pt x="20193" y="76"/>
                  </a:moveTo>
                  <a:cubicBezTo>
                    <a:pt x="20193" y="2515"/>
                    <a:pt x="20574" y="4953"/>
                    <a:pt x="20193" y="7315"/>
                  </a:cubicBezTo>
                  <a:cubicBezTo>
                    <a:pt x="18517" y="20346"/>
                    <a:pt x="10211" y="30937"/>
                    <a:pt x="4039" y="42291"/>
                  </a:cubicBezTo>
                  <a:cubicBezTo>
                    <a:pt x="3658" y="42977"/>
                    <a:pt x="2286" y="43663"/>
                    <a:pt x="1600" y="43510"/>
                  </a:cubicBezTo>
                  <a:cubicBezTo>
                    <a:pt x="914" y="43358"/>
                    <a:pt x="0" y="42139"/>
                    <a:pt x="0" y="41377"/>
                  </a:cubicBezTo>
                  <a:cubicBezTo>
                    <a:pt x="152" y="39624"/>
                    <a:pt x="610" y="37795"/>
                    <a:pt x="1372" y="36195"/>
                  </a:cubicBezTo>
                  <a:cubicBezTo>
                    <a:pt x="2286" y="34138"/>
                    <a:pt x="3658" y="32309"/>
                    <a:pt x="4648" y="30251"/>
                  </a:cubicBezTo>
                  <a:cubicBezTo>
                    <a:pt x="8458" y="22479"/>
                    <a:pt x="12192" y="14631"/>
                    <a:pt x="15926" y="6782"/>
                  </a:cubicBezTo>
                  <a:cubicBezTo>
                    <a:pt x="17297" y="3886"/>
                    <a:pt x="18669" y="1905"/>
                    <a:pt x="20041" y="0"/>
                  </a:cubicBezTo>
                  <a:close/>
                </a:path>
              </a:pathLst>
            </a:custGeom>
            <a:solidFill>
              <a:srgbClr val="898989"/>
            </a:solidFill>
            <a:ln w="7620" cap="flat">
              <a:noFill/>
              <a:prstDash val="solid"/>
              <a:miter/>
            </a:ln>
          </p:spPr>
          <p:txBody>
            <a:bodyPr rtlCol="0" anchor="ctr"/>
            <a:lstStyle/>
            <a:p>
              <a:endParaRPr lang="ja-JP" altLang="en-US"/>
            </a:p>
          </p:txBody>
        </p:sp>
        <p:sp>
          <p:nvSpPr>
            <p:cNvPr id="95" name="フリーフォーム: 図形 94">
              <a:extLst>
                <a:ext uri="{FF2B5EF4-FFF2-40B4-BE49-F238E27FC236}">
                  <a16:creationId xmlns:a16="http://schemas.microsoft.com/office/drawing/2014/main" id="{64A7C6CB-E5DA-979B-11EC-B74E718B49B8}"/>
                </a:ext>
              </a:extLst>
            </p:cNvPr>
            <p:cNvSpPr/>
            <p:nvPr/>
          </p:nvSpPr>
          <p:spPr>
            <a:xfrm>
              <a:off x="2817178" y="2077364"/>
              <a:ext cx="94379" cy="127558"/>
            </a:xfrm>
            <a:custGeom>
              <a:avLst/>
              <a:gdLst>
                <a:gd name="connsiteX0" fmla="*/ 92366 w 94379"/>
                <a:gd name="connsiteY0" fmla="*/ 27508 h 127558"/>
                <a:gd name="connsiteX1" fmla="*/ 93357 w 94379"/>
                <a:gd name="connsiteY1" fmla="*/ 36652 h 127558"/>
                <a:gd name="connsiteX2" fmla="*/ 74459 w 94379"/>
                <a:gd name="connsiteY2" fmla="*/ 74066 h 127558"/>
                <a:gd name="connsiteX3" fmla="*/ 67906 w 94379"/>
                <a:gd name="connsiteY3" fmla="*/ 90754 h 127558"/>
                <a:gd name="connsiteX4" fmla="*/ 60895 w 94379"/>
                <a:gd name="connsiteY4" fmla="*/ 105308 h 127558"/>
                <a:gd name="connsiteX5" fmla="*/ 52437 w 94379"/>
                <a:gd name="connsiteY5" fmla="*/ 108433 h 127558"/>
                <a:gd name="connsiteX6" fmla="*/ 24319 w 94379"/>
                <a:gd name="connsiteY6" fmla="*/ 119024 h 127558"/>
                <a:gd name="connsiteX7" fmla="*/ 19900 w 94379"/>
                <a:gd name="connsiteY7" fmla="*/ 125121 h 127558"/>
                <a:gd name="connsiteX8" fmla="*/ 19062 w 94379"/>
                <a:gd name="connsiteY8" fmla="*/ 127559 h 127558"/>
                <a:gd name="connsiteX9" fmla="*/ 16928 w 94379"/>
                <a:gd name="connsiteY9" fmla="*/ 125425 h 127558"/>
                <a:gd name="connsiteX10" fmla="*/ 15023 w 94379"/>
                <a:gd name="connsiteY10" fmla="*/ 122758 h 127558"/>
                <a:gd name="connsiteX11" fmla="*/ 164 w 94379"/>
                <a:gd name="connsiteY11" fmla="*/ 102718 h 127558"/>
                <a:gd name="connsiteX12" fmla="*/ 12 w 94379"/>
                <a:gd name="connsiteY12" fmla="*/ 100813 h 127558"/>
                <a:gd name="connsiteX13" fmla="*/ 1840 w 94379"/>
                <a:gd name="connsiteY13" fmla="*/ 101498 h 127558"/>
                <a:gd name="connsiteX14" fmla="*/ 14337 w 94379"/>
                <a:gd name="connsiteY14" fmla="*/ 111328 h 127558"/>
                <a:gd name="connsiteX15" fmla="*/ 27977 w 94379"/>
                <a:gd name="connsiteY15" fmla="*/ 110033 h 127558"/>
                <a:gd name="connsiteX16" fmla="*/ 52513 w 94379"/>
                <a:gd name="connsiteY16" fmla="*/ 93878 h 127558"/>
                <a:gd name="connsiteX17" fmla="*/ 68515 w 94379"/>
                <a:gd name="connsiteY17" fmla="*/ 68351 h 127558"/>
                <a:gd name="connsiteX18" fmla="*/ 75297 w 94379"/>
                <a:gd name="connsiteY18" fmla="*/ 34138 h 127558"/>
                <a:gd name="connsiteX19" fmla="*/ 70116 w 94379"/>
                <a:gd name="connsiteY19" fmla="*/ 2972 h 127558"/>
                <a:gd name="connsiteX20" fmla="*/ 70116 w 94379"/>
                <a:gd name="connsiteY20" fmla="*/ 0 h 127558"/>
                <a:gd name="connsiteX21" fmla="*/ 72325 w 94379"/>
                <a:gd name="connsiteY21" fmla="*/ 1981 h 127558"/>
                <a:gd name="connsiteX22" fmla="*/ 92290 w 94379"/>
                <a:gd name="connsiteY22" fmla="*/ 27508 h 1275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379" h="127558">
                  <a:moveTo>
                    <a:pt x="92366" y="27508"/>
                  </a:moveTo>
                  <a:cubicBezTo>
                    <a:pt x="94500" y="30251"/>
                    <a:pt x="95109" y="33223"/>
                    <a:pt x="93357" y="36652"/>
                  </a:cubicBezTo>
                  <a:cubicBezTo>
                    <a:pt x="86880" y="49073"/>
                    <a:pt x="80555" y="61493"/>
                    <a:pt x="74459" y="74066"/>
                  </a:cubicBezTo>
                  <a:cubicBezTo>
                    <a:pt x="71868" y="79477"/>
                    <a:pt x="70268" y="85192"/>
                    <a:pt x="67906" y="90754"/>
                  </a:cubicBezTo>
                  <a:cubicBezTo>
                    <a:pt x="65848" y="95707"/>
                    <a:pt x="64020" y="100889"/>
                    <a:pt x="60895" y="105308"/>
                  </a:cubicBezTo>
                  <a:cubicBezTo>
                    <a:pt x="59600" y="107213"/>
                    <a:pt x="55409" y="107671"/>
                    <a:pt x="52437" y="108433"/>
                  </a:cubicBezTo>
                  <a:cubicBezTo>
                    <a:pt x="42607" y="111023"/>
                    <a:pt x="32092" y="112243"/>
                    <a:pt x="24319" y="119024"/>
                  </a:cubicBezTo>
                  <a:cubicBezTo>
                    <a:pt x="22414" y="120701"/>
                    <a:pt x="21271" y="123063"/>
                    <a:pt x="19900" y="125121"/>
                  </a:cubicBezTo>
                  <a:cubicBezTo>
                    <a:pt x="19443" y="125806"/>
                    <a:pt x="19366" y="126721"/>
                    <a:pt x="19062" y="127559"/>
                  </a:cubicBezTo>
                  <a:cubicBezTo>
                    <a:pt x="18376" y="126873"/>
                    <a:pt x="17614" y="126187"/>
                    <a:pt x="16928" y="125425"/>
                  </a:cubicBezTo>
                  <a:cubicBezTo>
                    <a:pt x="16242" y="124587"/>
                    <a:pt x="15633" y="123673"/>
                    <a:pt x="15023" y="122758"/>
                  </a:cubicBezTo>
                  <a:cubicBezTo>
                    <a:pt x="9689" y="115748"/>
                    <a:pt x="4888" y="109271"/>
                    <a:pt x="164" y="102718"/>
                  </a:cubicBezTo>
                  <a:cubicBezTo>
                    <a:pt x="-141" y="102261"/>
                    <a:pt x="88" y="101422"/>
                    <a:pt x="12" y="100813"/>
                  </a:cubicBezTo>
                  <a:cubicBezTo>
                    <a:pt x="621" y="101041"/>
                    <a:pt x="1307" y="101118"/>
                    <a:pt x="1840" y="101498"/>
                  </a:cubicBezTo>
                  <a:cubicBezTo>
                    <a:pt x="6031" y="104775"/>
                    <a:pt x="10299" y="107976"/>
                    <a:pt x="14337" y="111328"/>
                  </a:cubicBezTo>
                  <a:cubicBezTo>
                    <a:pt x="19519" y="115596"/>
                    <a:pt x="24091" y="112243"/>
                    <a:pt x="27977" y="110033"/>
                  </a:cubicBezTo>
                  <a:cubicBezTo>
                    <a:pt x="36511" y="105080"/>
                    <a:pt x="44893" y="99822"/>
                    <a:pt x="52513" y="93878"/>
                  </a:cubicBezTo>
                  <a:cubicBezTo>
                    <a:pt x="61048" y="87249"/>
                    <a:pt x="65086" y="77876"/>
                    <a:pt x="68515" y="68351"/>
                  </a:cubicBezTo>
                  <a:cubicBezTo>
                    <a:pt x="72554" y="57226"/>
                    <a:pt x="75526" y="45873"/>
                    <a:pt x="75297" y="34138"/>
                  </a:cubicBezTo>
                  <a:cubicBezTo>
                    <a:pt x="75145" y="23622"/>
                    <a:pt x="73849" y="13106"/>
                    <a:pt x="70116" y="2972"/>
                  </a:cubicBezTo>
                  <a:cubicBezTo>
                    <a:pt x="69811" y="2058"/>
                    <a:pt x="70116" y="991"/>
                    <a:pt x="70116" y="0"/>
                  </a:cubicBezTo>
                  <a:cubicBezTo>
                    <a:pt x="70878" y="686"/>
                    <a:pt x="71792" y="1219"/>
                    <a:pt x="72325" y="1981"/>
                  </a:cubicBezTo>
                  <a:cubicBezTo>
                    <a:pt x="79031" y="10439"/>
                    <a:pt x="85737" y="18974"/>
                    <a:pt x="92290" y="27508"/>
                  </a:cubicBezTo>
                  <a:close/>
                </a:path>
              </a:pathLst>
            </a:custGeom>
            <a:solidFill>
              <a:srgbClr val="898989"/>
            </a:solidFill>
            <a:ln w="7620" cap="flat">
              <a:noFill/>
              <a:prstDash val="solid"/>
              <a:miter/>
            </a:ln>
          </p:spPr>
          <p:txBody>
            <a:bodyPr rtlCol="0" anchor="ctr"/>
            <a:lstStyle/>
            <a:p>
              <a:endParaRPr lang="ja-JP" altLang="en-US"/>
            </a:p>
          </p:txBody>
        </p:sp>
        <p:sp>
          <p:nvSpPr>
            <p:cNvPr id="96" name="フリーフォーム: 図形 95">
              <a:extLst>
                <a:ext uri="{FF2B5EF4-FFF2-40B4-BE49-F238E27FC236}">
                  <a16:creationId xmlns:a16="http://schemas.microsoft.com/office/drawing/2014/main" id="{D5962F70-C8EE-225C-328E-3E3C1DD9565D}"/>
                </a:ext>
              </a:extLst>
            </p:cNvPr>
            <p:cNvSpPr/>
            <p:nvPr/>
          </p:nvSpPr>
          <p:spPr>
            <a:xfrm>
              <a:off x="2522009" y="2863081"/>
              <a:ext cx="388525" cy="427844"/>
            </a:xfrm>
            <a:custGeom>
              <a:avLst/>
              <a:gdLst>
                <a:gd name="connsiteX0" fmla="*/ 388373 w 388525"/>
                <a:gd name="connsiteY0" fmla="*/ 174708 h 427844"/>
                <a:gd name="connsiteX1" fmla="*/ 386849 w 388525"/>
                <a:gd name="connsiteY1" fmla="*/ 177298 h 427844"/>
                <a:gd name="connsiteX2" fmla="*/ 381210 w 388525"/>
                <a:gd name="connsiteY2" fmla="*/ 178899 h 427844"/>
                <a:gd name="connsiteX3" fmla="*/ 360941 w 388525"/>
                <a:gd name="connsiteY3" fmla="*/ 190481 h 427844"/>
                <a:gd name="connsiteX4" fmla="*/ 331376 w 388525"/>
                <a:gd name="connsiteY4" fmla="*/ 212122 h 427844"/>
                <a:gd name="connsiteX5" fmla="*/ 312173 w 388525"/>
                <a:gd name="connsiteY5" fmla="*/ 227209 h 427844"/>
                <a:gd name="connsiteX6" fmla="*/ 287103 w 388525"/>
                <a:gd name="connsiteY6" fmla="*/ 244354 h 427844"/>
                <a:gd name="connsiteX7" fmla="*/ 270187 w 388525"/>
                <a:gd name="connsiteY7" fmla="*/ 265690 h 427844"/>
                <a:gd name="connsiteX8" fmla="*/ 268053 w 388525"/>
                <a:gd name="connsiteY8" fmla="*/ 272015 h 427844"/>
                <a:gd name="connsiteX9" fmla="*/ 272092 w 388525"/>
                <a:gd name="connsiteY9" fmla="*/ 279483 h 427844"/>
                <a:gd name="connsiteX10" fmla="*/ 278950 w 388525"/>
                <a:gd name="connsiteY10" fmla="*/ 284588 h 427844"/>
                <a:gd name="connsiteX11" fmla="*/ 284665 w 388525"/>
                <a:gd name="connsiteY11" fmla="*/ 291065 h 427844"/>
                <a:gd name="connsiteX12" fmla="*/ 284665 w 388525"/>
                <a:gd name="connsiteY12" fmla="*/ 300743 h 427844"/>
                <a:gd name="connsiteX13" fmla="*/ 257157 w 388525"/>
                <a:gd name="connsiteY13" fmla="*/ 330003 h 427844"/>
                <a:gd name="connsiteX14" fmla="*/ 241155 w 388525"/>
                <a:gd name="connsiteY14" fmla="*/ 347453 h 427844"/>
                <a:gd name="connsiteX15" fmla="*/ 206027 w 388525"/>
                <a:gd name="connsiteY15" fmla="*/ 388449 h 427844"/>
                <a:gd name="connsiteX16" fmla="*/ 198559 w 388525"/>
                <a:gd name="connsiteY16" fmla="*/ 401403 h 427844"/>
                <a:gd name="connsiteX17" fmla="*/ 182938 w 388525"/>
                <a:gd name="connsiteY17" fmla="*/ 422358 h 427844"/>
                <a:gd name="connsiteX18" fmla="*/ 179357 w 388525"/>
                <a:gd name="connsiteY18" fmla="*/ 427844 h 427844"/>
                <a:gd name="connsiteX19" fmla="*/ 175089 w 388525"/>
                <a:gd name="connsiteY19" fmla="*/ 421519 h 427844"/>
                <a:gd name="connsiteX20" fmla="*/ 159087 w 388525"/>
                <a:gd name="connsiteY20" fmla="*/ 399498 h 427844"/>
                <a:gd name="connsiteX21" fmla="*/ 158935 w 388525"/>
                <a:gd name="connsiteY21" fmla="*/ 399269 h 427844"/>
                <a:gd name="connsiteX22" fmla="*/ 150629 w 388525"/>
                <a:gd name="connsiteY22" fmla="*/ 385629 h 427844"/>
                <a:gd name="connsiteX23" fmla="*/ 111539 w 388525"/>
                <a:gd name="connsiteY23" fmla="*/ 343795 h 427844"/>
                <a:gd name="connsiteX24" fmla="*/ 72219 w 388525"/>
                <a:gd name="connsiteY24" fmla="*/ 316897 h 427844"/>
                <a:gd name="connsiteX25" fmla="*/ 65438 w 388525"/>
                <a:gd name="connsiteY25" fmla="*/ 311487 h 427844"/>
                <a:gd name="connsiteX26" fmla="*/ 66352 w 388525"/>
                <a:gd name="connsiteY26" fmla="*/ 301809 h 427844"/>
                <a:gd name="connsiteX27" fmla="*/ 79382 w 388525"/>
                <a:gd name="connsiteY27" fmla="*/ 278949 h 427844"/>
                <a:gd name="connsiteX28" fmla="*/ 106662 w 388525"/>
                <a:gd name="connsiteY28" fmla="*/ 276358 h 427844"/>
                <a:gd name="connsiteX29" fmla="*/ 115349 w 388525"/>
                <a:gd name="connsiteY29" fmla="*/ 275063 h 427844"/>
                <a:gd name="connsiteX30" fmla="*/ 113901 w 388525"/>
                <a:gd name="connsiteY30" fmla="*/ 265309 h 427844"/>
                <a:gd name="connsiteX31" fmla="*/ 92336 w 388525"/>
                <a:gd name="connsiteY31" fmla="*/ 253194 h 427844"/>
                <a:gd name="connsiteX32" fmla="*/ 58351 w 388525"/>
                <a:gd name="connsiteY32" fmla="*/ 233991 h 427844"/>
                <a:gd name="connsiteX33" fmla="*/ 23299 w 388525"/>
                <a:gd name="connsiteY33" fmla="*/ 215018 h 427844"/>
                <a:gd name="connsiteX34" fmla="*/ 2420 w 388525"/>
                <a:gd name="connsiteY34" fmla="*/ 203664 h 427844"/>
                <a:gd name="connsiteX35" fmla="*/ 58 w 388525"/>
                <a:gd name="connsiteY35" fmla="*/ 197110 h 427844"/>
                <a:gd name="connsiteX36" fmla="*/ 5240 w 388525"/>
                <a:gd name="connsiteY36" fmla="*/ 168002 h 427844"/>
                <a:gd name="connsiteX37" fmla="*/ 10497 w 388525"/>
                <a:gd name="connsiteY37" fmla="*/ 134169 h 427844"/>
                <a:gd name="connsiteX38" fmla="*/ 12707 w 388525"/>
                <a:gd name="connsiteY38" fmla="*/ 102927 h 427844"/>
                <a:gd name="connsiteX39" fmla="*/ 19184 w 388525"/>
                <a:gd name="connsiteY39" fmla="*/ 71380 h 427844"/>
                <a:gd name="connsiteX40" fmla="*/ 16517 w 388525"/>
                <a:gd name="connsiteY40" fmla="*/ 66428 h 427844"/>
                <a:gd name="connsiteX41" fmla="*/ 16212 w 388525"/>
                <a:gd name="connsiteY41" fmla="*/ 63837 h 427844"/>
                <a:gd name="connsiteX42" fmla="*/ 50655 w 388525"/>
                <a:gd name="connsiteY42" fmla="*/ 41358 h 427844"/>
                <a:gd name="connsiteX43" fmla="*/ 73667 w 388525"/>
                <a:gd name="connsiteY43" fmla="*/ 23984 h 427844"/>
                <a:gd name="connsiteX44" fmla="*/ 90965 w 388525"/>
                <a:gd name="connsiteY44" fmla="*/ 14154 h 427844"/>
                <a:gd name="connsiteX45" fmla="*/ 94394 w 388525"/>
                <a:gd name="connsiteY45" fmla="*/ 14078 h 427844"/>
                <a:gd name="connsiteX46" fmla="*/ 94851 w 388525"/>
                <a:gd name="connsiteY46" fmla="*/ 17126 h 427844"/>
                <a:gd name="connsiteX47" fmla="*/ 91803 w 388525"/>
                <a:gd name="connsiteY47" fmla="*/ 30766 h 427844"/>
                <a:gd name="connsiteX48" fmla="*/ 88602 w 388525"/>
                <a:gd name="connsiteY48" fmla="*/ 62998 h 427844"/>
                <a:gd name="connsiteX49" fmla="*/ 88450 w 388525"/>
                <a:gd name="connsiteY49" fmla="*/ 81820 h 427844"/>
                <a:gd name="connsiteX50" fmla="*/ 86469 w 388525"/>
                <a:gd name="connsiteY50" fmla="*/ 85554 h 427844"/>
                <a:gd name="connsiteX51" fmla="*/ 84335 w 388525"/>
                <a:gd name="connsiteY51" fmla="*/ 82353 h 427844"/>
                <a:gd name="connsiteX52" fmla="*/ 82125 w 388525"/>
                <a:gd name="connsiteY52" fmla="*/ 73133 h 427844"/>
                <a:gd name="connsiteX53" fmla="*/ 72981 w 388525"/>
                <a:gd name="connsiteY53" fmla="*/ 68409 h 427844"/>
                <a:gd name="connsiteX54" fmla="*/ 69248 w 388525"/>
                <a:gd name="connsiteY54" fmla="*/ 74581 h 427844"/>
                <a:gd name="connsiteX55" fmla="*/ 77553 w 388525"/>
                <a:gd name="connsiteY55" fmla="*/ 97365 h 427844"/>
                <a:gd name="connsiteX56" fmla="*/ 95689 w 388525"/>
                <a:gd name="connsiteY56" fmla="*/ 127388 h 427844"/>
                <a:gd name="connsiteX57" fmla="*/ 110167 w 388525"/>
                <a:gd name="connsiteY57" fmla="*/ 146361 h 427844"/>
                <a:gd name="connsiteX58" fmla="*/ 125636 w 388525"/>
                <a:gd name="connsiteY58" fmla="*/ 171203 h 427844"/>
                <a:gd name="connsiteX59" fmla="*/ 140418 w 388525"/>
                <a:gd name="connsiteY59" fmla="*/ 196348 h 427844"/>
                <a:gd name="connsiteX60" fmla="*/ 160916 w 388525"/>
                <a:gd name="connsiteY60" fmla="*/ 242754 h 427844"/>
                <a:gd name="connsiteX61" fmla="*/ 165488 w 388525"/>
                <a:gd name="connsiteY61" fmla="*/ 258756 h 427844"/>
                <a:gd name="connsiteX62" fmla="*/ 174404 w 388525"/>
                <a:gd name="connsiteY62" fmla="*/ 270720 h 427844"/>
                <a:gd name="connsiteX63" fmla="*/ 185453 w 388525"/>
                <a:gd name="connsiteY63" fmla="*/ 267824 h 427844"/>
                <a:gd name="connsiteX64" fmla="*/ 199473 w 388525"/>
                <a:gd name="connsiteY64" fmla="*/ 235668 h 427844"/>
                <a:gd name="connsiteX65" fmla="*/ 215628 w 388525"/>
                <a:gd name="connsiteY65" fmla="*/ 207702 h 427844"/>
                <a:gd name="connsiteX66" fmla="*/ 255252 w 388525"/>
                <a:gd name="connsiteY66" fmla="*/ 150628 h 427844"/>
                <a:gd name="connsiteX67" fmla="*/ 268663 w 388525"/>
                <a:gd name="connsiteY67" fmla="*/ 129064 h 427844"/>
                <a:gd name="connsiteX68" fmla="*/ 276816 w 388525"/>
                <a:gd name="connsiteY68" fmla="*/ 116110 h 427844"/>
                <a:gd name="connsiteX69" fmla="*/ 291523 w 388525"/>
                <a:gd name="connsiteY69" fmla="*/ 97669 h 427844"/>
                <a:gd name="connsiteX70" fmla="*/ 300743 w 388525"/>
                <a:gd name="connsiteY70" fmla="*/ 94850 h 427844"/>
                <a:gd name="connsiteX71" fmla="*/ 306306 w 388525"/>
                <a:gd name="connsiteY71" fmla="*/ 89592 h 427844"/>
                <a:gd name="connsiteX72" fmla="*/ 310344 w 388525"/>
                <a:gd name="connsiteY72" fmla="*/ 79686 h 427844"/>
                <a:gd name="connsiteX73" fmla="*/ 316288 w 388525"/>
                <a:gd name="connsiteY73" fmla="*/ 75419 h 427844"/>
                <a:gd name="connsiteX74" fmla="*/ 307449 w 388525"/>
                <a:gd name="connsiteY74" fmla="*/ 69552 h 427844"/>
                <a:gd name="connsiteX75" fmla="*/ 302191 w 388525"/>
                <a:gd name="connsiteY75" fmla="*/ 64370 h 427844"/>
                <a:gd name="connsiteX76" fmla="*/ 297924 w 388525"/>
                <a:gd name="connsiteY76" fmla="*/ 38767 h 427844"/>
                <a:gd name="connsiteX77" fmla="*/ 295028 w 388525"/>
                <a:gd name="connsiteY77" fmla="*/ 9735 h 427844"/>
                <a:gd name="connsiteX78" fmla="*/ 297314 w 388525"/>
                <a:gd name="connsiteY78" fmla="*/ 6382 h 427844"/>
                <a:gd name="connsiteX79" fmla="*/ 312021 w 388525"/>
                <a:gd name="connsiteY79" fmla="*/ 57 h 427844"/>
                <a:gd name="connsiteX80" fmla="*/ 317050 w 388525"/>
                <a:gd name="connsiteY80" fmla="*/ 2572 h 427844"/>
                <a:gd name="connsiteX81" fmla="*/ 332138 w 388525"/>
                <a:gd name="connsiteY81" fmla="*/ 22765 h 427844"/>
                <a:gd name="connsiteX82" fmla="*/ 371457 w 388525"/>
                <a:gd name="connsiteY82" fmla="*/ 60560 h 427844"/>
                <a:gd name="connsiteX83" fmla="*/ 372676 w 388525"/>
                <a:gd name="connsiteY83" fmla="*/ 71609 h 427844"/>
                <a:gd name="connsiteX84" fmla="*/ 371914 w 388525"/>
                <a:gd name="connsiteY84" fmla="*/ 88144 h 427844"/>
                <a:gd name="connsiteX85" fmla="*/ 371914 w 388525"/>
                <a:gd name="connsiteY85" fmla="*/ 97898 h 427844"/>
                <a:gd name="connsiteX86" fmla="*/ 385249 w 388525"/>
                <a:gd name="connsiteY86" fmla="*/ 165640 h 427844"/>
                <a:gd name="connsiteX87" fmla="*/ 388526 w 388525"/>
                <a:gd name="connsiteY87" fmla="*/ 174479 h 4278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388525" h="427844">
                  <a:moveTo>
                    <a:pt x="388373" y="174708"/>
                  </a:moveTo>
                  <a:cubicBezTo>
                    <a:pt x="388602" y="175470"/>
                    <a:pt x="387687" y="176918"/>
                    <a:pt x="386849" y="177298"/>
                  </a:cubicBezTo>
                  <a:cubicBezTo>
                    <a:pt x="385097" y="178137"/>
                    <a:pt x="383192" y="178746"/>
                    <a:pt x="381210" y="178899"/>
                  </a:cubicBezTo>
                  <a:cubicBezTo>
                    <a:pt x="372371" y="179889"/>
                    <a:pt x="367190" y="185985"/>
                    <a:pt x="360941" y="190481"/>
                  </a:cubicBezTo>
                  <a:cubicBezTo>
                    <a:pt x="350959" y="197568"/>
                    <a:pt x="341129" y="204807"/>
                    <a:pt x="331376" y="212122"/>
                  </a:cubicBezTo>
                  <a:cubicBezTo>
                    <a:pt x="324822" y="216999"/>
                    <a:pt x="318803" y="222485"/>
                    <a:pt x="312173" y="227209"/>
                  </a:cubicBezTo>
                  <a:cubicBezTo>
                    <a:pt x="303944" y="233077"/>
                    <a:pt x="294800" y="238030"/>
                    <a:pt x="287103" y="244354"/>
                  </a:cubicBezTo>
                  <a:cubicBezTo>
                    <a:pt x="279864" y="250222"/>
                    <a:pt x="270568" y="255175"/>
                    <a:pt x="270187" y="265690"/>
                  </a:cubicBezTo>
                  <a:cubicBezTo>
                    <a:pt x="270187" y="267824"/>
                    <a:pt x="269273" y="270186"/>
                    <a:pt x="268053" y="272015"/>
                  </a:cubicBezTo>
                  <a:cubicBezTo>
                    <a:pt x="265082" y="276587"/>
                    <a:pt x="268587" y="278644"/>
                    <a:pt x="272092" y="279483"/>
                  </a:cubicBezTo>
                  <a:cubicBezTo>
                    <a:pt x="275597" y="280321"/>
                    <a:pt x="277350" y="281769"/>
                    <a:pt x="278950" y="284588"/>
                  </a:cubicBezTo>
                  <a:cubicBezTo>
                    <a:pt x="280245" y="287026"/>
                    <a:pt x="282531" y="289084"/>
                    <a:pt x="284665" y="291065"/>
                  </a:cubicBezTo>
                  <a:cubicBezTo>
                    <a:pt x="289694" y="295789"/>
                    <a:pt x="289770" y="296170"/>
                    <a:pt x="284665" y="300743"/>
                  </a:cubicBezTo>
                  <a:cubicBezTo>
                    <a:pt x="275369" y="310648"/>
                    <a:pt x="266148" y="320326"/>
                    <a:pt x="257157" y="330003"/>
                  </a:cubicBezTo>
                  <a:cubicBezTo>
                    <a:pt x="251747" y="335794"/>
                    <a:pt x="246413" y="341586"/>
                    <a:pt x="241155" y="347453"/>
                  </a:cubicBezTo>
                  <a:cubicBezTo>
                    <a:pt x="229115" y="360864"/>
                    <a:pt x="217457" y="374656"/>
                    <a:pt x="206027" y="388449"/>
                  </a:cubicBezTo>
                  <a:cubicBezTo>
                    <a:pt x="202826" y="392335"/>
                    <a:pt x="201378" y="397288"/>
                    <a:pt x="198559" y="401403"/>
                  </a:cubicBezTo>
                  <a:cubicBezTo>
                    <a:pt x="193606" y="408565"/>
                    <a:pt x="188120" y="415423"/>
                    <a:pt x="182938" y="422358"/>
                  </a:cubicBezTo>
                  <a:cubicBezTo>
                    <a:pt x="181643" y="424110"/>
                    <a:pt x="180500" y="426015"/>
                    <a:pt x="179357" y="427844"/>
                  </a:cubicBezTo>
                  <a:cubicBezTo>
                    <a:pt x="177909" y="425710"/>
                    <a:pt x="176537" y="423577"/>
                    <a:pt x="175089" y="421519"/>
                  </a:cubicBezTo>
                  <a:cubicBezTo>
                    <a:pt x="169755" y="414204"/>
                    <a:pt x="164193" y="406965"/>
                    <a:pt x="159087" y="399498"/>
                  </a:cubicBezTo>
                  <a:cubicBezTo>
                    <a:pt x="159087" y="399498"/>
                    <a:pt x="159011" y="399345"/>
                    <a:pt x="158935" y="399269"/>
                  </a:cubicBezTo>
                  <a:cubicBezTo>
                    <a:pt x="155887" y="394849"/>
                    <a:pt x="153601" y="390049"/>
                    <a:pt x="150629" y="385629"/>
                  </a:cubicBezTo>
                  <a:cubicBezTo>
                    <a:pt x="139961" y="369932"/>
                    <a:pt x="127236" y="355606"/>
                    <a:pt x="111539" y="343795"/>
                  </a:cubicBezTo>
                  <a:cubicBezTo>
                    <a:pt x="98966" y="334270"/>
                    <a:pt x="85326" y="325888"/>
                    <a:pt x="72219" y="316897"/>
                  </a:cubicBezTo>
                  <a:cubicBezTo>
                    <a:pt x="69781" y="315220"/>
                    <a:pt x="66200" y="313696"/>
                    <a:pt x="65438" y="311487"/>
                  </a:cubicBezTo>
                  <a:cubicBezTo>
                    <a:pt x="64447" y="308591"/>
                    <a:pt x="65133" y="304857"/>
                    <a:pt x="66352" y="301809"/>
                  </a:cubicBezTo>
                  <a:cubicBezTo>
                    <a:pt x="69552" y="293732"/>
                    <a:pt x="72067" y="285121"/>
                    <a:pt x="79382" y="278949"/>
                  </a:cubicBezTo>
                  <a:cubicBezTo>
                    <a:pt x="89060" y="270796"/>
                    <a:pt x="96146" y="271024"/>
                    <a:pt x="106662" y="276358"/>
                  </a:cubicBezTo>
                  <a:cubicBezTo>
                    <a:pt x="110624" y="278340"/>
                    <a:pt x="113063" y="278263"/>
                    <a:pt x="115349" y="275063"/>
                  </a:cubicBezTo>
                  <a:cubicBezTo>
                    <a:pt x="118778" y="270110"/>
                    <a:pt x="118168" y="267672"/>
                    <a:pt x="113901" y="265309"/>
                  </a:cubicBezTo>
                  <a:cubicBezTo>
                    <a:pt x="106738" y="261271"/>
                    <a:pt x="99499" y="257232"/>
                    <a:pt x="92336" y="253194"/>
                  </a:cubicBezTo>
                  <a:cubicBezTo>
                    <a:pt x="80982" y="246793"/>
                    <a:pt x="69705" y="240392"/>
                    <a:pt x="58351" y="233991"/>
                  </a:cubicBezTo>
                  <a:cubicBezTo>
                    <a:pt x="46769" y="227514"/>
                    <a:pt x="35034" y="221342"/>
                    <a:pt x="23299" y="215018"/>
                  </a:cubicBezTo>
                  <a:cubicBezTo>
                    <a:pt x="16289" y="211284"/>
                    <a:pt x="9050" y="207855"/>
                    <a:pt x="2420" y="203664"/>
                  </a:cubicBezTo>
                  <a:cubicBezTo>
                    <a:pt x="668" y="202597"/>
                    <a:pt x="-247" y="199244"/>
                    <a:pt x="58" y="197110"/>
                  </a:cubicBezTo>
                  <a:cubicBezTo>
                    <a:pt x="1506" y="187357"/>
                    <a:pt x="3563" y="177679"/>
                    <a:pt x="5240" y="168002"/>
                  </a:cubicBezTo>
                  <a:cubicBezTo>
                    <a:pt x="7145" y="156724"/>
                    <a:pt x="9202" y="145447"/>
                    <a:pt x="10497" y="134169"/>
                  </a:cubicBezTo>
                  <a:cubicBezTo>
                    <a:pt x="11717" y="123806"/>
                    <a:pt x="12021" y="113367"/>
                    <a:pt x="12707" y="102927"/>
                  </a:cubicBezTo>
                  <a:cubicBezTo>
                    <a:pt x="13393" y="92183"/>
                    <a:pt x="14688" y="81591"/>
                    <a:pt x="19184" y="71380"/>
                  </a:cubicBezTo>
                  <a:cubicBezTo>
                    <a:pt x="19718" y="70238"/>
                    <a:pt x="17355" y="68180"/>
                    <a:pt x="16517" y="66428"/>
                  </a:cubicBezTo>
                  <a:cubicBezTo>
                    <a:pt x="16136" y="65665"/>
                    <a:pt x="15831" y="64141"/>
                    <a:pt x="16212" y="63837"/>
                  </a:cubicBezTo>
                  <a:cubicBezTo>
                    <a:pt x="27642" y="56293"/>
                    <a:pt x="39377" y="49130"/>
                    <a:pt x="50655" y="41358"/>
                  </a:cubicBezTo>
                  <a:cubicBezTo>
                    <a:pt x="58580" y="35871"/>
                    <a:pt x="65742" y="29470"/>
                    <a:pt x="73667" y="23984"/>
                  </a:cubicBezTo>
                  <a:cubicBezTo>
                    <a:pt x="79077" y="20250"/>
                    <a:pt x="85173" y="17278"/>
                    <a:pt x="90965" y="14154"/>
                  </a:cubicBezTo>
                  <a:cubicBezTo>
                    <a:pt x="91879" y="13697"/>
                    <a:pt x="93708" y="13545"/>
                    <a:pt x="94394" y="14078"/>
                  </a:cubicBezTo>
                  <a:cubicBezTo>
                    <a:pt x="95079" y="14611"/>
                    <a:pt x="95079" y="16135"/>
                    <a:pt x="94851" y="17126"/>
                  </a:cubicBezTo>
                  <a:cubicBezTo>
                    <a:pt x="93936" y="21698"/>
                    <a:pt x="92336" y="26194"/>
                    <a:pt x="91803" y="30766"/>
                  </a:cubicBezTo>
                  <a:cubicBezTo>
                    <a:pt x="90507" y="41510"/>
                    <a:pt x="89364" y="52254"/>
                    <a:pt x="88602" y="62998"/>
                  </a:cubicBezTo>
                  <a:cubicBezTo>
                    <a:pt x="88145" y="69247"/>
                    <a:pt x="88602" y="75495"/>
                    <a:pt x="88450" y="81820"/>
                  </a:cubicBezTo>
                  <a:cubicBezTo>
                    <a:pt x="88450" y="83039"/>
                    <a:pt x="87155" y="84334"/>
                    <a:pt x="86469" y="85554"/>
                  </a:cubicBezTo>
                  <a:cubicBezTo>
                    <a:pt x="85707" y="84487"/>
                    <a:pt x="84716" y="83496"/>
                    <a:pt x="84335" y="82353"/>
                  </a:cubicBezTo>
                  <a:cubicBezTo>
                    <a:pt x="83421" y="79305"/>
                    <a:pt x="83040" y="76181"/>
                    <a:pt x="82125" y="73133"/>
                  </a:cubicBezTo>
                  <a:cubicBezTo>
                    <a:pt x="80830" y="69094"/>
                    <a:pt x="77325" y="67799"/>
                    <a:pt x="72981" y="68409"/>
                  </a:cubicBezTo>
                  <a:cubicBezTo>
                    <a:pt x="68867" y="68942"/>
                    <a:pt x="69629" y="71914"/>
                    <a:pt x="69248" y="74581"/>
                  </a:cubicBezTo>
                  <a:cubicBezTo>
                    <a:pt x="68028" y="83420"/>
                    <a:pt x="72600" y="90278"/>
                    <a:pt x="77553" y="97365"/>
                  </a:cubicBezTo>
                  <a:cubicBezTo>
                    <a:pt x="84259" y="107042"/>
                    <a:pt x="91498" y="116796"/>
                    <a:pt x="95689" y="127388"/>
                  </a:cubicBezTo>
                  <a:cubicBezTo>
                    <a:pt x="98813" y="135312"/>
                    <a:pt x="106128" y="139579"/>
                    <a:pt x="110167" y="146361"/>
                  </a:cubicBezTo>
                  <a:cubicBezTo>
                    <a:pt x="115120" y="154743"/>
                    <a:pt x="121902" y="162439"/>
                    <a:pt x="125636" y="171203"/>
                  </a:cubicBezTo>
                  <a:cubicBezTo>
                    <a:pt x="129446" y="180270"/>
                    <a:pt x="136608" y="187433"/>
                    <a:pt x="140418" y="196348"/>
                  </a:cubicBezTo>
                  <a:cubicBezTo>
                    <a:pt x="147048" y="211893"/>
                    <a:pt x="154515" y="227133"/>
                    <a:pt x="160916" y="242754"/>
                  </a:cubicBezTo>
                  <a:cubicBezTo>
                    <a:pt x="162974" y="247860"/>
                    <a:pt x="161907" y="253879"/>
                    <a:pt x="165488" y="258756"/>
                  </a:cubicBezTo>
                  <a:cubicBezTo>
                    <a:pt x="168384" y="262795"/>
                    <a:pt x="170975" y="267062"/>
                    <a:pt x="174404" y="270720"/>
                  </a:cubicBezTo>
                  <a:cubicBezTo>
                    <a:pt x="177299" y="273768"/>
                    <a:pt x="184691" y="272015"/>
                    <a:pt x="185453" y="267824"/>
                  </a:cubicBezTo>
                  <a:cubicBezTo>
                    <a:pt x="187586" y="256165"/>
                    <a:pt x="194749" y="246336"/>
                    <a:pt x="199473" y="235668"/>
                  </a:cubicBezTo>
                  <a:cubicBezTo>
                    <a:pt x="203817" y="225990"/>
                    <a:pt x="209532" y="216694"/>
                    <a:pt x="215628" y="207702"/>
                  </a:cubicBezTo>
                  <a:cubicBezTo>
                    <a:pt x="228582" y="188500"/>
                    <a:pt x="242298" y="169831"/>
                    <a:pt x="255252" y="150628"/>
                  </a:cubicBezTo>
                  <a:cubicBezTo>
                    <a:pt x="259976" y="143542"/>
                    <a:pt x="264320" y="136303"/>
                    <a:pt x="268663" y="129064"/>
                  </a:cubicBezTo>
                  <a:cubicBezTo>
                    <a:pt x="271330" y="124720"/>
                    <a:pt x="273997" y="120377"/>
                    <a:pt x="276816" y="116110"/>
                  </a:cubicBezTo>
                  <a:cubicBezTo>
                    <a:pt x="281084" y="109633"/>
                    <a:pt x="286418" y="103689"/>
                    <a:pt x="291523" y="97669"/>
                  </a:cubicBezTo>
                  <a:cubicBezTo>
                    <a:pt x="293657" y="95155"/>
                    <a:pt x="296019" y="92640"/>
                    <a:pt x="300743" y="94850"/>
                  </a:cubicBezTo>
                  <a:cubicBezTo>
                    <a:pt x="304248" y="96450"/>
                    <a:pt x="307754" y="93098"/>
                    <a:pt x="306306" y="89592"/>
                  </a:cubicBezTo>
                  <a:cubicBezTo>
                    <a:pt x="304477" y="85096"/>
                    <a:pt x="305391" y="81972"/>
                    <a:pt x="310344" y="79686"/>
                  </a:cubicBezTo>
                  <a:cubicBezTo>
                    <a:pt x="312554" y="78619"/>
                    <a:pt x="314307" y="76867"/>
                    <a:pt x="316288" y="75419"/>
                  </a:cubicBezTo>
                  <a:cubicBezTo>
                    <a:pt x="313392" y="73362"/>
                    <a:pt x="310573" y="69856"/>
                    <a:pt x="307449" y="69552"/>
                  </a:cubicBezTo>
                  <a:cubicBezTo>
                    <a:pt x="302877" y="69171"/>
                    <a:pt x="302572" y="68028"/>
                    <a:pt x="302191" y="64370"/>
                  </a:cubicBezTo>
                  <a:cubicBezTo>
                    <a:pt x="301277" y="55836"/>
                    <a:pt x="299067" y="47378"/>
                    <a:pt x="297924" y="38767"/>
                  </a:cubicBezTo>
                  <a:cubicBezTo>
                    <a:pt x="296628" y="29089"/>
                    <a:pt x="295790" y="19412"/>
                    <a:pt x="295028" y="9735"/>
                  </a:cubicBezTo>
                  <a:cubicBezTo>
                    <a:pt x="294952" y="8668"/>
                    <a:pt x="296171" y="6991"/>
                    <a:pt x="297314" y="6382"/>
                  </a:cubicBezTo>
                  <a:cubicBezTo>
                    <a:pt x="302115" y="4020"/>
                    <a:pt x="306915" y="1734"/>
                    <a:pt x="312021" y="57"/>
                  </a:cubicBezTo>
                  <a:cubicBezTo>
                    <a:pt x="313240" y="-324"/>
                    <a:pt x="315983" y="1276"/>
                    <a:pt x="317050" y="2572"/>
                  </a:cubicBezTo>
                  <a:cubicBezTo>
                    <a:pt x="322308" y="9201"/>
                    <a:pt x="327718" y="15754"/>
                    <a:pt x="332138" y="22765"/>
                  </a:cubicBezTo>
                  <a:cubicBezTo>
                    <a:pt x="341815" y="38310"/>
                    <a:pt x="356979" y="49130"/>
                    <a:pt x="371457" y="60560"/>
                  </a:cubicBezTo>
                  <a:cubicBezTo>
                    <a:pt x="375876" y="63989"/>
                    <a:pt x="372600" y="67951"/>
                    <a:pt x="372676" y="71609"/>
                  </a:cubicBezTo>
                  <a:cubicBezTo>
                    <a:pt x="372752" y="77095"/>
                    <a:pt x="372066" y="82658"/>
                    <a:pt x="371914" y="88144"/>
                  </a:cubicBezTo>
                  <a:cubicBezTo>
                    <a:pt x="371762" y="91421"/>
                    <a:pt x="371914" y="94621"/>
                    <a:pt x="371914" y="97898"/>
                  </a:cubicBezTo>
                  <a:cubicBezTo>
                    <a:pt x="371228" y="121291"/>
                    <a:pt x="376105" y="143770"/>
                    <a:pt x="385249" y="165640"/>
                  </a:cubicBezTo>
                  <a:cubicBezTo>
                    <a:pt x="386468" y="168535"/>
                    <a:pt x="387687" y="171431"/>
                    <a:pt x="388526" y="174479"/>
                  </a:cubicBezTo>
                  <a:close/>
                </a:path>
              </a:pathLst>
            </a:custGeom>
            <a:solidFill>
              <a:srgbClr val="FFFFFF"/>
            </a:solidFill>
            <a:ln w="7620" cap="flat">
              <a:noFill/>
              <a:prstDash val="solid"/>
              <a:miter/>
            </a:ln>
          </p:spPr>
          <p:txBody>
            <a:bodyPr rtlCol="0" anchor="ctr"/>
            <a:lstStyle/>
            <a:p>
              <a:endParaRPr lang="ja-JP" altLang="en-US"/>
            </a:p>
          </p:txBody>
        </p:sp>
        <p:sp>
          <p:nvSpPr>
            <p:cNvPr id="97" name="フリーフォーム: 図形 96">
              <a:extLst>
                <a:ext uri="{FF2B5EF4-FFF2-40B4-BE49-F238E27FC236}">
                  <a16:creationId xmlns:a16="http://schemas.microsoft.com/office/drawing/2014/main" id="{CB3178EF-8BF9-ACE1-B9C8-16E52ADBFC60}"/>
                </a:ext>
              </a:extLst>
            </p:cNvPr>
            <p:cNvSpPr/>
            <p:nvPr/>
          </p:nvSpPr>
          <p:spPr>
            <a:xfrm>
              <a:off x="2768574" y="2798368"/>
              <a:ext cx="141122" cy="194233"/>
            </a:xfrm>
            <a:custGeom>
              <a:avLst/>
              <a:gdLst>
                <a:gd name="connsiteX0" fmla="*/ 136398 w 141122"/>
                <a:gd name="connsiteY0" fmla="*/ 5106 h 194233"/>
                <a:gd name="connsiteX1" fmla="*/ 141122 w 141122"/>
                <a:gd name="connsiteY1" fmla="*/ 8534 h 194233"/>
                <a:gd name="connsiteX2" fmla="*/ 128854 w 141122"/>
                <a:gd name="connsiteY2" fmla="*/ 20346 h 194233"/>
                <a:gd name="connsiteX3" fmla="*/ 90678 w 141122"/>
                <a:gd name="connsiteY3" fmla="*/ 49835 h 194233"/>
                <a:gd name="connsiteX4" fmla="*/ 87706 w 141122"/>
                <a:gd name="connsiteY4" fmla="*/ 51511 h 194233"/>
                <a:gd name="connsiteX5" fmla="*/ 84506 w 141122"/>
                <a:gd name="connsiteY5" fmla="*/ 62256 h 194233"/>
                <a:gd name="connsiteX6" fmla="*/ 105080 w 141122"/>
                <a:gd name="connsiteY6" fmla="*/ 93802 h 194233"/>
                <a:gd name="connsiteX7" fmla="*/ 122987 w 141122"/>
                <a:gd name="connsiteY7" fmla="*/ 110338 h 194233"/>
                <a:gd name="connsiteX8" fmla="*/ 133731 w 141122"/>
                <a:gd name="connsiteY8" fmla="*/ 120015 h 194233"/>
                <a:gd name="connsiteX9" fmla="*/ 124739 w 141122"/>
                <a:gd name="connsiteY9" fmla="*/ 125730 h 194233"/>
                <a:gd name="connsiteX10" fmla="*/ 85420 w 141122"/>
                <a:gd name="connsiteY10" fmla="*/ 87935 h 194233"/>
                <a:gd name="connsiteX11" fmla="*/ 70333 w 141122"/>
                <a:gd name="connsiteY11" fmla="*/ 67742 h 194233"/>
                <a:gd name="connsiteX12" fmla="*/ 65303 w 141122"/>
                <a:gd name="connsiteY12" fmla="*/ 65227 h 194233"/>
                <a:gd name="connsiteX13" fmla="*/ 50597 w 141122"/>
                <a:gd name="connsiteY13" fmla="*/ 71552 h 194233"/>
                <a:gd name="connsiteX14" fmla="*/ 48311 w 141122"/>
                <a:gd name="connsiteY14" fmla="*/ 74905 h 194233"/>
                <a:gd name="connsiteX15" fmla="*/ 51206 w 141122"/>
                <a:gd name="connsiteY15" fmla="*/ 103937 h 194233"/>
                <a:gd name="connsiteX16" fmla="*/ 55474 w 141122"/>
                <a:gd name="connsiteY16" fmla="*/ 129540 h 194233"/>
                <a:gd name="connsiteX17" fmla="*/ 60731 w 141122"/>
                <a:gd name="connsiteY17" fmla="*/ 134722 h 194233"/>
                <a:gd name="connsiteX18" fmla="*/ 69571 w 141122"/>
                <a:gd name="connsiteY18" fmla="*/ 140589 h 194233"/>
                <a:gd name="connsiteX19" fmla="*/ 63627 w 141122"/>
                <a:gd name="connsiteY19" fmla="*/ 144856 h 194233"/>
                <a:gd name="connsiteX20" fmla="*/ 59588 w 141122"/>
                <a:gd name="connsiteY20" fmla="*/ 154762 h 194233"/>
                <a:gd name="connsiteX21" fmla="*/ 54026 w 141122"/>
                <a:gd name="connsiteY21" fmla="*/ 160020 h 194233"/>
                <a:gd name="connsiteX22" fmla="*/ 44806 w 141122"/>
                <a:gd name="connsiteY22" fmla="*/ 162839 h 194233"/>
                <a:gd name="connsiteX23" fmla="*/ 30099 w 141122"/>
                <a:gd name="connsiteY23" fmla="*/ 181280 h 194233"/>
                <a:gd name="connsiteX24" fmla="*/ 21946 w 141122"/>
                <a:gd name="connsiteY24" fmla="*/ 194234 h 194233"/>
                <a:gd name="connsiteX25" fmla="*/ 11963 w 141122"/>
                <a:gd name="connsiteY25" fmla="*/ 191110 h 194233"/>
                <a:gd name="connsiteX26" fmla="*/ 12344 w 141122"/>
                <a:gd name="connsiteY26" fmla="*/ 190805 h 194233"/>
                <a:gd name="connsiteX27" fmla="*/ 24689 w 141122"/>
                <a:gd name="connsiteY27" fmla="*/ 170993 h 194233"/>
                <a:gd name="connsiteX28" fmla="*/ 45187 w 141122"/>
                <a:gd name="connsiteY28" fmla="*/ 144171 h 194233"/>
                <a:gd name="connsiteX29" fmla="*/ 46482 w 141122"/>
                <a:gd name="connsiteY29" fmla="*/ 141199 h 194233"/>
                <a:gd name="connsiteX30" fmla="*/ 42748 w 141122"/>
                <a:gd name="connsiteY30" fmla="*/ 124435 h 194233"/>
                <a:gd name="connsiteX31" fmla="*/ 32995 w 141122"/>
                <a:gd name="connsiteY31" fmla="*/ 81686 h 194233"/>
                <a:gd name="connsiteX32" fmla="*/ 29413 w 141122"/>
                <a:gd name="connsiteY32" fmla="*/ 79096 h 194233"/>
                <a:gd name="connsiteX33" fmla="*/ 11887 w 141122"/>
                <a:gd name="connsiteY33" fmla="*/ 84049 h 194233"/>
                <a:gd name="connsiteX34" fmla="*/ 10287 w 141122"/>
                <a:gd name="connsiteY34" fmla="*/ 79629 h 194233"/>
                <a:gd name="connsiteX35" fmla="*/ 9601 w 141122"/>
                <a:gd name="connsiteY35" fmla="*/ 77419 h 194233"/>
                <a:gd name="connsiteX36" fmla="*/ 0 w 141122"/>
                <a:gd name="connsiteY36" fmla="*/ 75057 h 194233"/>
                <a:gd name="connsiteX37" fmla="*/ 29032 w 141122"/>
                <a:gd name="connsiteY37" fmla="*/ 66370 h 194233"/>
                <a:gd name="connsiteX38" fmla="*/ 59741 w 141122"/>
                <a:gd name="connsiteY38" fmla="*/ 53188 h 194233"/>
                <a:gd name="connsiteX39" fmla="*/ 100279 w 141122"/>
                <a:gd name="connsiteY39" fmla="*/ 27584 h 194233"/>
                <a:gd name="connsiteX40" fmla="*/ 117958 w 141122"/>
                <a:gd name="connsiteY40" fmla="*/ 13792 h 194233"/>
                <a:gd name="connsiteX41" fmla="*/ 129083 w 141122"/>
                <a:gd name="connsiteY41" fmla="*/ 3581 h 194233"/>
                <a:gd name="connsiteX42" fmla="*/ 131826 w 141122"/>
                <a:gd name="connsiteY42" fmla="*/ 0 h 194233"/>
                <a:gd name="connsiteX43" fmla="*/ 137160 w 141122"/>
                <a:gd name="connsiteY43" fmla="*/ 3277 h 194233"/>
                <a:gd name="connsiteX44" fmla="*/ 136093 w 141122"/>
                <a:gd name="connsiteY44" fmla="*/ 5258 h 19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41122" h="194233">
                  <a:moveTo>
                    <a:pt x="136398" y="5106"/>
                  </a:moveTo>
                  <a:lnTo>
                    <a:pt x="141122" y="8534"/>
                  </a:lnTo>
                  <a:cubicBezTo>
                    <a:pt x="137389" y="12726"/>
                    <a:pt x="133350" y="16688"/>
                    <a:pt x="128854" y="20346"/>
                  </a:cubicBezTo>
                  <a:cubicBezTo>
                    <a:pt x="116434" y="30480"/>
                    <a:pt x="103480" y="40005"/>
                    <a:pt x="90678" y="49835"/>
                  </a:cubicBezTo>
                  <a:cubicBezTo>
                    <a:pt x="89764" y="50521"/>
                    <a:pt x="88773" y="51054"/>
                    <a:pt x="87706" y="51511"/>
                  </a:cubicBezTo>
                  <a:cubicBezTo>
                    <a:pt x="80924" y="54788"/>
                    <a:pt x="80620" y="56083"/>
                    <a:pt x="84506" y="62256"/>
                  </a:cubicBezTo>
                  <a:cubicBezTo>
                    <a:pt x="91288" y="72771"/>
                    <a:pt x="97384" y="83744"/>
                    <a:pt x="105080" y="93802"/>
                  </a:cubicBezTo>
                  <a:cubicBezTo>
                    <a:pt x="109880" y="100051"/>
                    <a:pt x="116967" y="104851"/>
                    <a:pt x="122987" y="110338"/>
                  </a:cubicBezTo>
                  <a:cubicBezTo>
                    <a:pt x="126568" y="113614"/>
                    <a:pt x="130150" y="116738"/>
                    <a:pt x="133731" y="120015"/>
                  </a:cubicBezTo>
                  <a:lnTo>
                    <a:pt x="124739" y="125730"/>
                  </a:lnTo>
                  <a:cubicBezTo>
                    <a:pt x="110261" y="114300"/>
                    <a:pt x="95098" y="103480"/>
                    <a:pt x="85420" y="87935"/>
                  </a:cubicBezTo>
                  <a:cubicBezTo>
                    <a:pt x="81001" y="80848"/>
                    <a:pt x="75590" y="74371"/>
                    <a:pt x="70333" y="67742"/>
                  </a:cubicBezTo>
                  <a:cubicBezTo>
                    <a:pt x="69266" y="66446"/>
                    <a:pt x="66523" y="64846"/>
                    <a:pt x="65303" y="65227"/>
                  </a:cubicBezTo>
                  <a:cubicBezTo>
                    <a:pt x="60274" y="66904"/>
                    <a:pt x="55397" y="69190"/>
                    <a:pt x="50597" y="71552"/>
                  </a:cubicBezTo>
                  <a:cubicBezTo>
                    <a:pt x="49454" y="72085"/>
                    <a:pt x="48235" y="73838"/>
                    <a:pt x="48311" y="74905"/>
                  </a:cubicBezTo>
                  <a:cubicBezTo>
                    <a:pt x="49073" y="84582"/>
                    <a:pt x="49911" y="94259"/>
                    <a:pt x="51206" y="103937"/>
                  </a:cubicBezTo>
                  <a:cubicBezTo>
                    <a:pt x="52349" y="112471"/>
                    <a:pt x="54559" y="120929"/>
                    <a:pt x="55474" y="129540"/>
                  </a:cubicBezTo>
                  <a:cubicBezTo>
                    <a:pt x="55855" y="133121"/>
                    <a:pt x="56159" y="134264"/>
                    <a:pt x="60731" y="134722"/>
                  </a:cubicBezTo>
                  <a:cubicBezTo>
                    <a:pt x="63856" y="135026"/>
                    <a:pt x="66599" y="138532"/>
                    <a:pt x="69571" y="140589"/>
                  </a:cubicBezTo>
                  <a:cubicBezTo>
                    <a:pt x="67589" y="142037"/>
                    <a:pt x="65837" y="143866"/>
                    <a:pt x="63627" y="144856"/>
                  </a:cubicBezTo>
                  <a:cubicBezTo>
                    <a:pt x="58750" y="147142"/>
                    <a:pt x="57760" y="150266"/>
                    <a:pt x="59588" y="154762"/>
                  </a:cubicBezTo>
                  <a:cubicBezTo>
                    <a:pt x="61036" y="158268"/>
                    <a:pt x="57607" y="161620"/>
                    <a:pt x="54026" y="160020"/>
                  </a:cubicBezTo>
                  <a:cubicBezTo>
                    <a:pt x="49301" y="157810"/>
                    <a:pt x="47015" y="160325"/>
                    <a:pt x="44806" y="162839"/>
                  </a:cubicBezTo>
                  <a:cubicBezTo>
                    <a:pt x="39700" y="168859"/>
                    <a:pt x="34366" y="174803"/>
                    <a:pt x="30099" y="181280"/>
                  </a:cubicBezTo>
                  <a:cubicBezTo>
                    <a:pt x="27280" y="185547"/>
                    <a:pt x="24613" y="189814"/>
                    <a:pt x="21946" y="194234"/>
                  </a:cubicBezTo>
                  <a:lnTo>
                    <a:pt x="11963" y="191110"/>
                  </a:lnTo>
                  <a:cubicBezTo>
                    <a:pt x="11963" y="191110"/>
                    <a:pt x="12268" y="190881"/>
                    <a:pt x="12344" y="190805"/>
                  </a:cubicBezTo>
                  <a:cubicBezTo>
                    <a:pt x="16459" y="184176"/>
                    <a:pt x="20117" y="177394"/>
                    <a:pt x="24689" y="170993"/>
                  </a:cubicBezTo>
                  <a:cubicBezTo>
                    <a:pt x="31242" y="161849"/>
                    <a:pt x="38329" y="153086"/>
                    <a:pt x="45187" y="144171"/>
                  </a:cubicBezTo>
                  <a:cubicBezTo>
                    <a:pt x="45872" y="143332"/>
                    <a:pt x="46711" y="142113"/>
                    <a:pt x="46482" y="141199"/>
                  </a:cubicBezTo>
                  <a:cubicBezTo>
                    <a:pt x="45415" y="135636"/>
                    <a:pt x="43967" y="130073"/>
                    <a:pt x="42748" y="124435"/>
                  </a:cubicBezTo>
                  <a:cubicBezTo>
                    <a:pt x="39548" y="110185"/>
                    <a:pt x="36424" y="95860"/>
                    <a:pt x="32995" y="81686"/>
                  </a:cubicBezTo>
                  <a:cubicBezTo>
                    <a:pt x="32766" y="80620"/>
                    <a:pt x="30328" y="78943"/>
                    <a:pt x="29413" y="79096"/>
                  </a:cubicBezTo>
                  <a:cubicBezTo>
                    <a:pt x="23546" y="80620"/>
                    <a:pt x="17755" y="82372"/>
                    <a:pt x="11887" y="84049"/>
                  </a:cubicBezTo>
                  <a:lnTo>
                    <a:pt x="10287" y="79629"/>
                  </a:lnTo>
                  <a:cubicBezTo>
                    <a:pt x="11582" y="79248"/>
                    <a:pt x="12040" y="78562"/>
                    <a:pt x="9601" y="77419"/>
                  </a:cubicBezTo>
                  <a:lnTo>
                    <a:pt x="0" y="75057"/>
                  </a:lnTo>
                  <a:cubicBezTo>
                    <a:pt x="9830" y="72771"/>
                    <a:pt x="19431" y="69418"/>
                    <a:pt x="29032" y="66370"/>
                  </a:cubicBezTo>
                  <a:cubicBezTo>
                    <a:pt x="39700" y="63018"/>
                    <a:pt x="50140" y="58522"/>
                    <a:pt x="59741" y="53188"/>
                  </a:cubicBezTo>
                  <a:cubicBezTo>
                    <a:pt x="73762" y="45339"/>
                    <a:pt x="87020" y="36424"/>
                    <a:pt x="100279" y="27584"/>
                  </a:cubicBezTo>
                  <a:cubicBezTo>
                    <a:pt x="106528" y="23393"/>
                    <a:pt x="112166" y="18517"/>
                    <a:pt x="117958" y="13792"/>
                  </a:cubicBezTo>
                  <a:cubicBezTo>
                    <a:pt x="121844" y="10592"/>
                    <a:pt x="126187" y="7468"/>
                    <a:pt x="129083" y="3581"/>
                  </a:cubicBezTo>
                  <a:cubicBezTo>
                    <a:pt x="129997" y="2362"/>
                    <a:pt x="130912" y="1219"/>
                    <a:pt x="131826" y="0"/>
                  </a:cubicBezTo>
                  <a:lnTo>
                    <a:pt x="137160" y="3277"/>
                  </a:lnTo>
                  <a:cubicBezTo>
                    <a:pt x="136703" y="3810"/>
                    <a:pt x="136322" y="4420"/>
                    <a:pt x="136093" y="5258"/>
                  </a:cubicBezTo>
                  <a:close/>
                </a:path>
              </a:pathLst>
            </a:custGeom>
            <a:solidFill>
              <a:srgbClr val="040000"/>
            </a:solidFill>
            <a:ln w="7620" cap="flat">
              <a:noFill/>
              <a:prstDash val="solid"/>
              <a:miter/>
            </a:ln>
          </p:spPr>
          <p:txBody>
            <a:bodyPr rtlCol="0" anchor="ctr"/>
            <a:lstStyle/>
            <a:p>
              <a:endParaRPr lang="ja-JP" altLang="en-US"/>
            </a:p>
          </p:txBody>
        </p:sp>
        <p:sp>
          <p:nvSpPr>
            <p:cNvPr id="98" name="フリーフォーム: 図形 97">
              <a:extLst>
                <a:ext uri="{FF2B5EF4-FFF2-40B4-BE49-F238E27FC236}">
                  <a16:creationId xmlns:a16="http://schemas.microsoft.com/office/drawing/2014/main" id="{202E82A4-5E4F-D4B2-528A-89B4477199F0}"/>
                </a:ext>
              </a:extLst>
            </p:cNvPr>
            <p:cNvSpPr/>
            <p:nvPr/>
          </p:nvSpPr>
          <p:spPr>
            <a:xfrm>
              <a:off x="2863218" y="2244949"/>
              <a:ext cx="47164" cy="16625"/>
            </a:xfrm>
            <a:custGeom>
              <a:avLst/>
              <a:gdLst>
                <a:gd name="connsiteX0" fmla="*/ 40992 w 47164"/>
                <a:gd name="connsiteY0" fmla="*/ 7141 h 16625"/>
                <a:gd name="connsiteX1" fmla="*/ 47165 w 47164"/>
                <a:gd name="connsiteY1" fmla="*/ 16361 h 16625"/>
                <a:gd name="connsiteX2" fmla="*/ 36344 w 47164"/>
                <a:gd name="connsiteY2" fmla="*/ 16209 h 16625"/>
                <a:gd name="connsiteX3" fmla="*/ 9217 w 47164"/>
                <a:gd name="connsiteY3" fmla="*/ 12399 h 16625"/>
                <a:gd name="connsiteX4" fmla="*/ 911 w 47164"/>
                <a:gd name="connsiteY4" fmla="*/ 8589 h 16625"/>
                <a:gd name="connsiteX5" fmla="*/ 3578 w 47164"/>
                <a:gd name="connsiteY5" fmla="*/ 2188 h 16625"/>
                <a:gd name="connsiteX6" fmla="*/ 25752 w 47164"/>
                <a:gd name="connsiteY6" fmla="*/ 2036 h 16625"/>
                <a:gd name="connsiteX7" fmla="*/ 38402 w 47164"/>
                <a:gd name="connsiteY7" fmla="*/ 5846 h 16625"/>
                <a:gd name="connsiteX8" fmla="*/ 40992 w 47164"/>
                <a:gd name="connsiteY8" fmla="*/ 7065 h 16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164" h="16625">
                  <a:moveTo>
                    <a:pt x="40992" y="7141"/>
                  </a:moveTo>
                  <a:cubicBezTo>
                    <a:pt x="43126" y="10189"/>
                    <a:pt x="45107" y="13313"/>
                    <a:pt x="47165" y="16361"/>
                  </a:cubicBezTo>
                  <a:cubicBezTo>
                    <a:pt x="43507" y="16361"/>
                    <a:pt x="39697" y="17047"/>
                    <a:pt x="36344" y="16209"/>
                  </a:cubicBezTo>
                  <a:cubicBezTo>
                    <a:pt x="27429" y="14075"/>
                    <a:pt x="18666" y="11866"/>
                    <a:pt x="9217" y="12399"/>
                  </a:cubicBezTo>
                  <a:cubicBezTo>
                    <a:pt x="5864" y="12627"/>
                    <a:pt x="2892" y="11789"/>
                    <a:pt x="911" y="8589"/>
                  </a:cubicBezTo>
                  <a:cubicBezTo>
                    <a:pt x="-1375" y="4931"/>
                    <a:pt x="1063" y="2874"/>
                    <a:pt x="3578" y="2188"/>
                  </a:cubicBezTo>
                  <a:cubicBezTo>
                    <a:pt x="10817" y="207"/>
                    <a:pt x="18361" y="-1469"/>
                    <a:pt x="25752" y="2036"/>
                  </a:cubicBezTo>
                  <a:cubicBezTo>
                    <a:pt x="30705" y="3331"/>
                    <a:pt x="34515" y="4550"/>
                    <a:pt x="38402" y="5846"/>
                  </a:cubicBezTo>
                  <a:cubicBezTo>
                    <a:pt x="39316" y="6151"/>
                    <a:pt x="40535" y="6455"/>
                    <a:pt x="40992" y="7065"/>
                  </a:cubicBezTo>
                  <a:close/>
                </a:path>
              </a:pathLst>
            </a:custGeom>
            <a:solidFill>
              <a:srgbClr val="898989"/>
            </a:solidFill>
            <a:ln w="7620" cap="flat">
              <a:noFill/>
              <a:prstDash val="solid"/>
              <a:miter/>
            </a:ln>
          </p:spPr>
          <p:txBody>
            <a:bodyPr rtlCol="0" anchor="ctr"/>
            <a:lstStyle/>
            <a:p>
              <a:endParaRPr lang="ja-JP" altLang="en-US"/>
            </a:p>
          </p:txBody>
        </p:sp>
        <p:sp>
          <p:nvSpPr>
            <p:cNvPr id="99" name="フリーフォーム: 図形 98">
              <a:extLst>
                <a:ext uri="{FF2B5EF4-FFF2-40B4-BE49-F238E27FC236}">
                  <a16:creationId xmlns:a16="http://schemas.microsoft.com/office/drawing/2014/main" id="{F6B4B6BC-F690-3098-334D-BBCE2CBC5EA5}"/>
                </a:ext>
              </a:extLst>
            </p:cNvPr>
            <p:cNvSpPr/>
            <p:nvPr/>
          </p:nvSpPr>
          <p:spPr>
            <a:xfrm>
              <a:off x="2782048" y="2071072"/>
              <a:ext cx="101152" cy="109056"/>
            </a:xfrm>
            <a:custGeom>
              <a:avLst/>
              <a:gdLst>
                <a:gd name="connsiteX0" fmla="*/ 98845 w 101152"/>
                <a:gd name="connsiteY0" fmla="*/ 18865 h 109056"/>
                <a:gd name="connsiteX1" fmla="*/ 96330 w 101152"/>
                <a:gd name="connsiteY1" fmla="*/ 66947 h 109056"/>
                <a:gd name="connsiteX2" fmla="*/ 82309 w 101152"/>
                <a:gd name="connsiteY2" fmla="*/ 92246 h 109056"/>
                <a:gd name="connsiteX3" fmla="*/ 56401 w 101152"/>
                <a:gd name="connsiteY3" fmla="*/ 108781 h 109056"/>
                <a:gd name="connsiteX4" fmla="*/ 47562 w 101152"/>
                <a:gd name="connsiteY4" fmla="*/ 106571 h 109056"/>
                <a:gd name="connsiteX5" fmla="*/ 33465 w 101152"/>
                <a:gd name="connsiteY5" fmla="*/ 98799 h 109056"/>
                <a:gd name="connsiteX6" fmla="*/ 19596 w 101152"/>
                <a:gd name="connsiteY6" fmla="*/ 89426 h 109056"/>
                <a:gd name="connsiteX7" fmla="*/ 11824 w 101152"/>
                <a:gd name="connsiteY7" fmla="*/ 84397 h 109056"/>
                <a:gd name="connsiteX8" fmla="*/ 20740 w 101152"/>
                <a:gd name="connsiteY8" fmla="*/ 84092 h 109056"/>
                <a:gd name="connsiteX9" fmla="*/ 32322 w 101152"/>
                <a:gd name="connsiteY9" fmla="*/ 89121 h 109056"/>
                <a:gd name="connsiteX10" fmla="*/ 39942 w 101152"/>
                <a:gd name="connsiteY10" fmla="*/ 90874 h 109056"/>
                <a:gd name="connsiteX11" fmla="*/ 68898 w 101152"/>
                <a:gd name="connsiteY11" fmla="*/ 76548 h 109056"/>
                <a:gd name="connsiteX12" fmla="*/ 77204 w 101152"/>
                <a:gd name="connsiteY12" fmla="*/ 48659 h 109056"/>
                <a:gd name="connsiteX13" fmla="*/ 63716 w 101152"/>
                <a:gd name="connsiteY13" fmla="*/ 16884 h 109056"/>
                <a:gd name="connsiteX14" fmla="*/ 45505 w 101152"/>
                <a:gd name="connsiteY14" fmla="*/ 15588 h 109056"/>
                <a:gd name="connsiteX15" fmla="*/ 28893 w 101152"/>
                <a:gd name="connsiteY15" fmla="*/ 24732 h 109056"/>
                <a:gd name="connsiteX16" fmla="*/ 17615 w 101152"/>
                <a:gd name="connsiteY16" fmla="*/ 43859 h 109056"/>
                <a:gd name="connsiteX17" fmla="*/ 26302 w 101152"/>
                <a:gd name="connsiteY17" fmla="*/ 71138 h 109056"/>
                <a:gd name="connsiteX18" fmla="*/ 36665 w 101152"/>
                <a:gd name="connsiteY18" fmla="*/ 78606 h 109056"/>
                <a:gd name="connsiteX19" fmla="*/ 47105 w 101152"/>
                <a:gd name="connsiteY19" fmla="*/ 77310 h 109056"/>
                <a:gd name="connsiteX20" fmla="*/ 59144 w 101152"/>
                <a:gd name="connsiteY20" fmla="*/ 36772 h 109056"/>
                <a:gd name="connsiteX21" fmla="*/ 53886 w 101152"/>
                <a:gd name="connsiteY21" fmla="*/ 27247 h 109056"/>
                <a:gd name="connsiteX22" fmla="*/ 52667 w 101152"/>
                <a:gd name="connsiteY22" fmla="*/ 23590 h 109056"/>
                <a:gd name="connsiteX23" fmla="*/ 57925 w 101152"/>
                <a:gd name="connsiteY23" fmla="*/ 24504 h 109056"/>
                <a:gd name="connsiteX24" fmla="*/ 66460 w 101152"/>
                <a:gd name="connsiteY24" fmla="*/ 39896 h 109056"/>
                <a:gd name="connsiteX25" fmla="*/ 60059 w 101152"/>
                <a:gd name="connsiteY25" fmla="*/ 73805 h 109056"/>
                <a:gd name="connsiteX26" fmla="*/ 40704 w 101152"/>
                <a:gd name="connsiteY26" fmla="*/ 84168 h 109056"/>
                <a:gd name="connsiteX27" fmla="*/ 26455 w 101152"/>
                <a:gd name="connsiteY27" fmla="*/ 78835 h 109056"/>
                <a:gd name="connsiteX28" fmla="*/ 6719 w 101152"/>
                <a:gd name="connsiteY28" fmla="*/ 60546 h 109056"/>
                <a:gd name="connsiteX29" fmla="*/ 2909 w 101152"/>
                <a:gd name="connsiteY29" fmla="*/ 33495 h 109056"/>
                <a:gd name="connsiteX30" fmla="*/ 24854 w 101152"/>
                <a:gd name="connsiteY30" fmla="*/ 11397 h 109056"/>
                <a:gd name="connsiteX31" fmla="*/ 52896 w 101152"/>
                <a:gd name="connsiteY31" fmla="*/ 2711 h 109056"/>
                <a:gd name="connsiteX32" fmla="*/ 72936 w 101152"/>
                <a:gd name="connsiteY32" fmla="*/ 44 h 109056"/>
                <a:gd name="connsiteX33" fmla="*/ 98692 w 101152"/>
                <a:gd name="connsiteY33" fmla="*/ 18789 h 109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1152" h="109056">
                  <a:moveTo>
                    <a:pt x="98845" y="18865"/>
                  </a:moveTo>
                  <a:cubicBezTo>
                    <a:pt x="103340" y="35096"/>
                    <a:pt x="100597" y="51021"/>
                    <a:pt x="96330" y="66947"/>
                  </a:cubicBezTo>
                  <a:cubicBezTo>
                    <a:pt x="93739" y="76472"/>
                    <a:pt x="89929" y="85540"/>
                    <a:pt x="82309" y="92246"/>
                  </a:cubicBezTo>
                  <a:cubicBezTo>
                    <a:pt x="74841" y="98875"/>
                    <a:pt x="65469" y="103828"/>
                    <a:pt x="56401" y="108781"/>
                  </a:cubicBezTo>
                  <a:cubicBezTo>
                    <a:pt x="54572" y="109772"/>
                    <a:pt x="50305" y="107867"/>
                    <a:pt x="47562" y="106571"/>
                  </a:cubicBezTo>
                  <a:cubicBezTo>
                    <a:pt x="42685" y="104285"/>
                    <a:pt x="38037" y="101618"/>
                    <a:pt x="33465" y="98799"/>
                  </a:cubicBezTo>
                  <a:cubicBezTo>
                    <a:pt x="28741" y="95827"/>
                    <a:pt x="24321" y="92398"/>
                    <a:pt x="19596" y="89426"/>
                  </a:cubicBezTo>
                  <a:cubicBezTo>
                    <a:pt x="17006" y="87750"/>
                    <a:pt x="14415" y="85997"/>
                    <a:pt x="11824" y="84397"/>
                  </a:cubicBezTo>
                  <a:lnTo>
                    <a:pt x="20740" y="84092"/>
                  </a:lnTo>
                  <a:cubicBezTo>
                    <a:pt x="24321" y="86073"/>
                    <a:pt x="28207" y="87750"/>
                    <a:pt x="32322" y="89121"/>
                  </a:cubicBezTo>
                  <a:cubicBezTo>
                    <a:pt x="34989" y="90036"/>
                    <a:pt x="37503" y="90569"/>
                    <a:pt x="39942" y="90874"/>
                  </a:cubicBezTo>
                  <a:cubicBezTo>
                    <a:pt x="52210" y="92398"/>
                    <a:pt x="61735" y="86683"/>
                    <a:pt x="68898" y="76548"/>
                  </a:cubicBezTo>
                  <a:cubicBezTo>
                    <a:pt x="74994" y="68014"/>
                    <a:pt x="78347" y="58565"/>
                    <a:pt x="77204" y="48659"/>
                  </a:cubicBezTo>
                  <a:cubicBezTo>
                    <a:pt x="75985" y="37153"/>
                    <a:pt x="74156" y="25495"/>
                    <a:pt x="63716" y="16884"/>
                  </a:cubicBezTo>
                  <a:cubicBezTo>
                    <a:pt x="59601" y="13531"/>
                    <a:pt x="50229" y="12845"/>
                    <a:pt x="45505" y="15588"/>
                  </a:cubicBezTo>
                  <a:cubicBezTo>
                    <a:pt x="40018" y="18713"/>
                    <a:pt x="34379" y="21608"/>
                    <a:pt x="28893" y="24732"/>
                  </a:cubicBezTo>
                  <a:cubicBezTo>
                    <a:pt x="21197" y="29152"/>
                    <a:pt x="18606" y="36315"/>
                    <a:pt x="17615" y="43859"/>
                  </a:cubicBezTo>
                  <a:cubicBezTo>
                    <a:pt x="16320" y="53917"/>
                    <a:pt x="19978" y="63061"/>
                    <a:pt x="26302" y="71138"/>
                  </a:cubicBezTo>
                  <a:cubicBezTo>
                    <a:pt x="28741" y="74262"/>
                    <a:pt x="32855" y="76548"/>
                    <a:pt x="36665" y="78606"/>
                  </a:cubicBezTo>
                  <a:cubicBezTo>
                    <a:pt x="40171" y="80435"/>
                    <a:pt x="43981" y="79825"/>
                    <a:pt x="47105" y="77310"/>
                  </a:cubicBezTo>
                  <a:cubicBezTo>
                    <a:pt x="56401" y="69843"/>
                    <a:pt x="63716" y="48888"/>
                    <a:pt x="59144" y="36772"/>
                  </a:cubicBezTo>
                  <a:cubicBezTo>
                    <a:pt x="57925" y="33419"/>
                    <a:pt x="55563" y="30447"/>
                    <a:pt x="53886" y="27247"/>
                  </a:cubicBezTo>
                  <a:cubicBezTo>
                    <a:pt x="53277" y="26104"/>
                    <a:pt x="53048" y="24809"/>
                    <a:pt x="52667" y="23590"/>
                  </a:cubicBezTo>
                  <a:cubicBezTo>
                    <a:pt x="54496" y="23894"/>
                    <a:pt x="57392" y="23590"/>
                    <a:pt x="57925" y="24504"/>
                  </a:cubicBezTo>
                  <a:cubicBezTo>
                    <a:pt x="61126" y="29457"/>
                    <a:pt x="64936" y="34486"/>
                    <a:pt x="66460" y="39896"/>
                  </a:cubicBezTo>
                  <a:cubicBezTo>
                    <a:pt x="69812" y="51860"/>
                    <a:pt x="68746" y="63899"/>
                    <a:pt x="60059" y="73805"/>
                  </a:cubicBezTo>
                  <a:cubicBezTo>
                    <a:pt x="54268" y="80435"/>
                    <a:pt x="48171" y="84550"/>
                    <a:pt x="40704" y="84168"/>
                  </a:cubicBezTo>
                  <a:cubicBezTo>
                    <a:pt x="36437" y="83940"/>
                    <a:pt x="31712" y="82340"/>
                    <a:pt x="26455" y="78835"/>
                  </a:cubicBezTo>
                  <a:cubicBezTo>
                    <a:pt x="18911" y="73881"/>
                    <a:pt x="13196" y="66719"/>
                    <a:pt x="6719" y="60546"/>
                  </a:cubicBezTo>
                  <a:cubicBezTo>
                    <a:pt x="-1892" y="52393"/>
                    <a:pt x="-1130" y="43173"/>
                    <a:pt x="2909" y="33495"/>
                  </a:cubicBezTo>
                  <a:cubicBezTo>
                    <a:pt x="7024" y="23590"/>
                    <a:pt x="15786" y="17341"/>
                    <a:pt x="24854" y="11397"/>
                  </a:cubicBezTo>
                  <a:cubicBezTo>
                    <a:pt x="33160" y="5987"/>
                    <a:pt x="42609" y="3396"/>
                    <a:pt x="52896" y="2711"/>
                  </a:cubicBezTo>
                  <a:cubicBezTo>
                    <a:pt x="59601" y="2253"/>
                    <a:pt x="66231" y="348"/>
                    <a:pt x="72936" y="44"/>
                  </a:cubicBezTo>
                  <a:cubicBezTo>
                    <a:pt x="90005" y="-642"/>
                    <a:pt x="95416" y="6825"/>
                    <a:pt x="98692" y="18789"/>
                  </a:cubicBezTo>
                  <a:close/>
                </a:path>
              </a:pathLst>
            </a:custGeom>
            <a:solidFill>
              <a:srgbClr val="898989"/>
            </a:solidFill>
            <a:ln w="7620" cap="flat">
              <a:noFill/>
              <a:prstDash val="solid"/>
              <a:miter/>
            </a:ln>
          </p:spPr>
          <p:txBody>
            <a:bodyPr rtlCol="0" anchor="ctr"/>
            <a:lstStyle/>
            <a:p>
              <a:endParaRPr lang="ja-JP" altLang="en-US"/>
            </a:p>
          </p:txBody>
        </p:sp>
        <p:sp>
          <p:nvSpPr>
            <p:cNvPr id="100" name="フリーフォーム: 図形 99">
              <a:extLst>
                <a:ext uri="{FF2B5EF4-FFF2-40B4-BE49-F238E27FC236}">
                  <a16:creationId xmlns:a16="http://schemas.microsoft.com/office/drawing/2014/main" id="{7984396B-90F8-63F8-3E0E-2A23D97EC1C3}"/>
                </a:ext>
              </a:extLst>
            </p:cNvPr>
            <p:cNvSpPr/>
            <p:nvPr/>
          </p:nvSpPr>
          <p:spPr>
            <a:xfrm>
              <a:off x="2691844" y="2031440"/>
              <a:ext cx="189429" cy="126962"/>
            </a:xfrm>
            <a:custGeom>
              <a:avLst/>
              <a:gdLst>
                <a:gd name="connsiteX0" fmla="*/ 188896 w 189429"/>
                <a:gd name="connsiteY0" fmla="*/ 35255 h 126962"/>
                <a:gd name="connsiteX1" fmla="*/ 189430 w 189429"/>
                <a:gd name="connsiteY1" fmla="*/ 37846 h 126962"/>
                <a:gd name="connsiteX2" fmla="*/ 186839 w 189429"/>
                <a:gd name="connsiteY2" fmla="*/ 37084 h 126962"/>
                <a:gd name="connsiteX3" fmla="*/ 158569 w 189429"/>
                <a:gd name="connsiteY3" fmla="*/ 31903 h 126962"/>
                <a:gd name="connsiteX4" fmla="*/ 142338 w 189429"/>
                <a:gd name="connsiteY4" fmla="*/ 33808 h 126962"/>
                <a:gd name="connsiteX5" fmla="*/ 95932 w 189429"/>
                <a:gd name="connsiteY5" fmla="*/ 54686 h 126962"/>
                <a:gd name="connsiteX6" fmla="*/ 81226 w 189429"/>
                <a:gd name="connsiteY6" fmla="*/ 90729 h 126962"/>
                <a:gd name="connsiteX7" fmla="*/ 85417 w 189429"/>
                <a:gd name="connsiteY7" fmla="*/ 99187 h 126962"/>
                <a:gd name="connsiteX8" fmla="*/ 111020 w 189429"/>
                <a:gd name="connsiteY8" fmla="*/ 123648 h 126962"/>
                <a:gd name="connsiteX9" fmla="*/ 102104 w 189429"/>
                <a:gd name="connsiteY9" fmla="*/ 123952 h 126962"/>
                <a:gd name="connsiteX10" fmla="*/ 85036 w 189429"/>
                <a:gd name="connsiteY10" fmla="*/ 118390 h 126962"/>
                <a:gd name="connsiteX11" fmla="*/ 72539 w 189429"/>
                <a:gd name="connsiteY11" fmla="*/ 123266 h 126962"/>
                <a:gd name="connsiteX12" fmla="*/ 49603 w 189429"/>
                <a:gd name="connsiteY12" fmla="*/ 126543 h 126962"/>
                <a:gd name="connsiteX13" fmla="*/ 42973 w 189429"/>
                <a:gd name="connsiteY13" fmla="*/ 126543 h 126962"/>
                <a:gd name="connsiteX14" fmla="*/ 8531 w 189429"/>
                <a:gd name="connsiteY14" fmla="*/ 125324 h 126962"/>
                <a:gd name="connsiteX15" fmla="*/ 911 w 189429"/>
                <a:gd name="connsiteY15" fmla="*/ 115418 h 126962"/>
                <a:gd name="connsiteX16" fmla="*/ 8455 w 189429"/>
                <a:gd name="connsiteY16" fmla="*/ 75565 h 126962"/>
                <a:gd name="connsiteX17" fmla="*/ 30857 w 189429"/>
                <a:gd name="connsiteY17" fmla="*/ 51334 h 126962"/>
                <a:gd name="connsiteX18" fmla="*/ 64614 w 189429"/>
                <a:gd name="connsiteY18" fmla="*/ 27178 h 126962"/>
                <a:gd name="connsiteX19" fmla="*/ 84578 w 189429"/>
                <a:gd name="connsiteY19" fmla="*/ 14910 h 126962"/>
                <a:gd name="connsiteX20" fmla="*/ 102866 w 189429"/>
                <a:gd name="connsiteY20" fmla="*/ 3556 h 126962"/>
                <a:gd name="connsiteX21" fmla="*/ 133651 w 189429"/>
                <a:gd name="connsiteY21" fmla="*/ 1042 h 126962"/>
                <a:gd name="connsiteX22" fmla="*/ 151634 w 189429"/>
                <a:gd name="connsiteY22" fmla="*/ 3785 h 126962"/>
                <a:gd name="connsiteX23" fmla="*/ 176399 w 189429"/>
                <a:gd name="connsiteY23" fmla="*/ 19253 h 126962"/>
                <a:gd name="connsiteX24" fmla="*/ 188820 w 189429"/>
                <a:gd name="connsiteY24" fmla="*/ 35179 h 126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89429" h="126962">
                  <a:moveTo>
                    <a:pt x="188896" y="35255"/>
                  </a:moveTo>
                  <a:cubicBezTo>
                    <a:pt x="189430" y="35941"/>
                    <a:pt x="189277" y="37008"/>
                    <a:pt x="189430" y="37846"/>
                  </a:cubicBezTo>
                  <a:cubicBezTo>
                    <a:pt x="188515" y="37618"/>
                    <a:pt x="187525" y="37541"/>
                    <a:pt x="186839" y="37084"/>
                  </a:cubicBezTo>
                  <a:cubicBezTo>
                    <a:pt x="178381" y="30988"/>
                    <a:pt x="168932" y="29921"/>
                    <a:pt x="158569" y="31903"/>
                  </a:cubicBezTo>
                  <a:cubicBezTo>
                    <a:pt x="153235" y="32893"/>
                    <a:pt x="147824" y="33427"/>
                    <a:pt x="142338" y="33808"/>
                  </a:cubicBezTo>
                  <a:cubicBezTo>
                    <a:pt x="123669" y="35103"/>
                    <a:pt x="108581" y="43028"/>
                    <a:pt x="95932" y="54686"/>
                  </a:cubicBezTo>
                  <a:cubicBezTo>
                    <a:pt x="85188" y="64593"/>
                    <a:pt x="79092" y="76480"/>
                    <a:pt x="81226" y="90729"/>
                  </a:cubicBezTo>
                  <a:cubicBezTo>
                    <a:pt x="81683" y="93701"/>
                    <a:pt x="83664" y="96520"/>
                    <a:pt x="85417" y="99187"/>
                  </a:cubicBezTo>
                  <a:cubicBezTo>
                    <a:pt x="92046" y="109246"/>
                    <a:pt x="100276" y="117704"/>
                    <a:pt x="111020" y="123648"/>
                  </a:cubicBezTo>
                  <a:lnTo>
                    <a:pt x="102104" y="123952"/>
                  </a:lnTo>
                  <a:cubicBezTo>
                    <a:pt x="96999" y="120828"/>
                    <a:pt x="91513" y="118313"/>
                    <a:pt x="85036" y="118390"/>
                  </a:cubicBezTo>
                  <a:cubicBezTo>
                    <a:pt x="80845" y="118390"/>
                    <a:pt x="76730" y="121514"/>
                    <a:pt x="72539" y="123266"/>
                  </a:cubicBezTo>
                  <a:cubicBezTo>
                    <a:pt x="65300" y="129286"/>
                    <a:pt x="57146" y="126010"/>
                    <a:pt x="49603" y="126543"/>
                  </a:cubicBezTo>
                  <a:cubicBezTo>
                    <a:pt x="47393" y="126696"/>
                    <a:pt x="45183" y="126619"/>
                    <a:pt x="42973" y="126543"/>
                  </a:cubicBezTo>
                  <a:cubicBezTo>
                    <a:pt x="31467" y="126238"/>
                    <a:pt x="19885" y="126543"/>
                    <a:pt x="8531" y="125324"/>
                  </a:cubicBezTo>
                  <a:cubicBezTo>
                    <a:pt x="3654" y="124791"/>
                    <a:pt x="1673" y="119685"/>
                    <a:pt x="911" y="115418"/>
                  </a:cubicBezTo>
                  <a:cubicBezTo>
                    <a:pt x="-1528" y="101397"/>
                    <a:pt x="911" y="87986"/>
                    <a:pt x="8455" y="75565"/>
                  </a:cubicBezTo>
                  <a:cubicBezTo>
                    <a:pt x="14093" y="66269"/>
                    <a:pt x="21104" y="57887"/>
                    <a:pt x="30857" y="51334"/>
                  </a:cubicBezTo>
                  <a:cubicBezTo>
                    <a:pt x="42364" y="43638"/>
                    <a:pt x="53184" y="35027"/>
                    <a:pt x="64614" y="27178"/>
                  </a:cubicBezTo>
                  <a:cubicBezTo>
                    <a:pt x="71015" y="22759"/>
                    <a:pt x="77949" y="19025"/>
                    <a:pt x="84578" y="14910"/>
                  </a:cubicBezTo>
                  <a:cubicBezTo>
                    <a:pt x="90674" y="11100"/>
                    <a:pt x="96389" y="6680"/>
                    <a:pt x="102866" y="3556"/>
                  </a:cubicBezTo>
                  <a:cubicBezTo>
                    <a:pt x="112544" y="-1168"/>
                    <a:pt x="123212" y="-254"/>
                    <a:pt x="133651" y="1042"/>
                  </a:cubicBezTo>
                  <a:cubicBezTo>
                    <a:pt x="139671" y="1804"/>
                    <a:pt x="145691" y="2566"/>
                    <a:pt x="151634" y="3785"/>
                  </a:cubicBezTo>
                  <a:cubicBezTo>
                    <a:pt x="162074" y="5995"/>
                    <a:pt x="170227" y="11481"/>
                    <a:pt x="176399" y="19253"/>
                  </a:cubicBezTo>
                  <a:cubicBezTo>
                    <a:pt x="180590" y="24511"/>
                    <a:pt x="184781" y="29845"/>
                    <a:pt x="188820" y="35179"/>
                  </a:cubicBezTo>
                  <a:close/>
                </a:path>
              </a:pathLst>
            </a:custGeom>
            <a:solidFill>
              <a:srgbClr val="898989"/>
            </a:solidFill>
            <a:ln w="7620" cap="flat">
              <a:noFill/>
              <a:prstDash val="solid"/>
              <a:miter/>
            </a:ln>
          </p:spPr>
          <p:txBody>
            <a:bodyPr rtlCol="0" anchor="ctr"/>
            <a:lstStyle/>
            <a:p>
              <a:endParaRPr lang="ja-JP" altLang="en-US"/>
            </a:p>
          </p:txBody>
        </p:sp>
        <p:sp>
          <p:nvSpPr>
            <p:cNvPr id="101" name="フリーフォーム: 図形 100">
              <a:extLst>
                <a:ext uri="{FF2B5EF4-FFF2-40B4-BE49-F238E27FC236}">
                  <a16:creationId xmlns:a16="http://schemas.microsoft.com/office/drawing/2014/main" id="{5B01D73B-0314-04BB-8121-AF4C47CA9417}"/>
                </a:ext>
              </a:extLst>
            </p:cNvPr>
            <p:cNvSpPr/>
            <p:nvPr/>
          </p:nvSpPr>
          <p:spPr>
            <a:xfrm>
              <a:off x="2810589" y="2428129"/>
              <a:ext cx="58752" cy="47812"/>
            </a:xfrm>
            <a:custGeom>
              <a:avLst/>
              <a:gdLst>
                <a:gd name="connsiteX0" fmla="*/ 53540 w 58752"/>
                <a:gd name="connsiteY0" fmla="*/ 19415 h 47812"/>
                <a:gd name="connsiteX1" fmla="*/ 55521 w 58752"/>
                <a:gd name="connsiteY1" fmla="*/ 44180 h 47812"/>
                <a:gd name="connsiteX2" fmla="*/ 44777 w 58752"/>
                <a:gd name="connsiteY2" fmla="*/ 47152 h 47812"/>
                <a:gd name="connsiteX3" fmla="*/ 16050 w 58752"/>
                <a:gd name="connsiteY3" fmla="*/ 36636 h 47812"/>
                <a:gd name="connsiteX4" fmla="*/ 429 w 58752"/>
                <a:gd name="connsiteY4" fmla="*/ 18653 h 47812"/>
                <a:gd name="connsiteX5" fmla="*/ 1191 w 58752"/>
                <a:gd name="connsiteY5" fmla="*/ 3108 h 47812"/>
                <a:gd name="connsiteX6" fmla="*/ 12316 w 58752"/>
                <a:gd name="connsiteY6" fmla="*/ 975 h 47812"/>
                <a:gd name="connsiteX7" fmla="*/ 28775 w 58752"/>
                <a:gd name="connsiteY7" fmla="*/ 1584 h 47812"/>
                <a:gd name="connsiteX8" fmla="*/ 44929 w 58752"/>
                <a:gd name="connsiteY8" fmla="*/ 9890 h 47812"/>
                <a:gd name="connsiteX9" fmla="*/ 53540 w 58752"/>
                <a:gd name="connsiteY9" fmla="*/ 19491 h 47812"/>
                <a:gd name="connsiteX10" fmla="*/ 32966 w 58752"/>
                <a:gd name="connsiteY10" fmla="*/ 27797 h 47812"/>
                <a:gd name="connsiteX11" fmla="*/ 38071 w 58752"/>
                <a:gd name="connsiteY11" fmla="*/ 29930 h 47812"/>
                <a:gd name="connsiteX12" fmla="*/ 36319 w 58752"/>
                <a:gd name="connsiteY12" fmla="*/ 25054 h 47812"/>
                <a:gd name="connsiteX13" fmla="*/ 35557 w 58752"/>
                <a:gd name="connsiteY13" fmla="*/ 24368 h 47812"/>
                <a:gd name="connsiteX14" fmla="*/ 32661 w 58752"/>
                <a:gd name="connsiteY14" fmla="*/ 23454 h 47812"/>
                <a:gd name="connsiteX15" fmla="*/ 32966 w 58752"/>
                <a:gd name="connsiteY15" fmla="*/ 27797 h 478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752" h="47812">
                  <a:moveTo>
                    <a:pt x="53540" y="19415"/>
                  </a:moveTo>
                  <a:cubicBezTo>
                    <a:pt x="59865" y="26502"/>
                    <a:pt x="60322" y="36789"/>
                    <a:pt x="55521" y="44180"/>
                  </a:cubicBezTo>
                  <a:cubicBezTo>
                    <a:pt x="52626" y="48600"/>
                    <a:pt x="48054" y="48142"/>
                    <a:pt x="44777" y="47152"/>
                  </a:cubicBezTo>
                  <a:cubicBezTo>
                    <a:pt x="34947" y="44256"/>
                    <a:pt x="24965" y="41132"/>
                    <a:pt x="16050" y="36636"/>
                  </a:cubicBezTo>
                  <a:cubicBezTo>
                    <a:pt x="8582" y="32826"/>
                    <a:pt x="1343" y="27416"/>
                    <a:pt x="429" y="18653"/>
                  </a:cubicBezTo>
                  <a:cubicBezTo>
                    <a:pt x="-105" y="13471"/>
                    <a:pt x="-410" y="7909"/>
                    <a:pt x="1191" y="3108"/>
                  </a:cubicBezTo>
                  <a:cubicBezTo>
                    <a:pt x="2715" y="-1311"/>
                    <a:pt x="8658" y="-16"/>
                    <a:pt x="12316" y="975"/>
                  </a:cubicBezTo>
                  <a:cubicBezTo>
                    <a:pt x="17955" y="2422"/>
                    <a:pt x="23136" y="2956"/>
                    <a:pt x="28775" y="1584"/>
                  </a:cubicBezTo>
                  <a:cubicBezTo>
                    <a:pt x="33576" y="441"/>
                    <a:pt x="41272" y="4632"/>
                    <a:pt x="44929" y="9890"/>
                  </a:cubicBezTo>
                  <a:cubicBezTo>
                    <a:pt x="47977" y="13243"/>
                    <a:pt x="50721" y="16367"/>
                    <a:pt x="53540" y="19491"/>
                  </a:cubicBezTo>
                  <a:close/>
                  <a:moveTo>
                    <a:pt x="32966" y="27797"/>
                  </a:moveTo>
                  <a:cubicBezTo>
                    <a:pt x="34642" y="28483"/>
                    <a:pt x="36395" y="29245"/>
                    <a:pt x="38071" y="29930"/>
                  </a:cubicBezTo>
                  <a:cubicBezTo>
                    <a:pt x="37462" y="28330"/>
                    <a:pt x="36928" y="26654"/>
                    <a:pt x="36319" y="25054"/>
                  </a:cubicBezTo>
                  <a:cubicBezTo>
                    <a:pt x="36243" y="24749"/>
                    <a:pt x="35862" y="24520"/>
                    <a:pt x="35557" y="24368"/>
                  </a:cubicBezTo>
                  <a:cubicBezTo>
                    <a:pt x="34566" y="23987"/>
                    <a:pt x="33271" y="23149"/>
                    <a:pt x="32661" y="23454"/>
                  </a:cubicBezTo>
                  <a:cubicBezTo>
                    <a:pt x="30528" y="24444"/>
                    <a:pt x="30147" y="25892"/>
                    <a:pt x="32966" y="27797"/>
                  </a:cubicBezTo>
                  <a:close/>
                </a:path>
              </a:pathLst>
            </a:custGeom>
            <a:solidFill>
              <a:srgbClr val="040000"/>
            </a:solidFill>
            <a:ln w="7620" cap="flat">
              <a:noFill/>
              <a:prstDash val="solid"/>
              <a:miter/>
            </a:ln>
          </p:spPr>
          <p:txBody>
            <a:bodyPr rtlCol="0" anchor="ctr"/>
            <a:lstStyle/>
            <a:p>
              <a:endParaRPr lang="ja-JP" altLang="en-US"/>
            </a:p>
          </p:txBody>
        </p:sp>
        <p:sp>
          <p:nvSpPr>
            <p:cNvPr id="102" name="フリーフォーム: 図形 101">
              <a:extLst>
                <a:ext uri="{FF2B5EF4-FFF2-40B4-BE49-F238E27FC236}">
                  <a16:creationId xmlns:a16="http://schemas.microsoft.com/office/drawing/2014/main" id="{B416AA83-2B1B-E62D-62EB-7F7F5CFCD7B5}"/>
                </a:ext>
              </a:extLst>
            </p:cNvPr>
            <p:cNvSpPr/>
            <p:nvPr/>
          </p:nvSpPr>
          <p:spPr>
            <a:xfrm>
              <a:off x="2799633" y="2085070"/>
              <a:ext cx="59891" cy="77100"/>
            </a:xfrm>
            <a:custGeom>
              <a:avLst/>
              <a:gdLst>
                <a:gd name="connsiteX0" fmla="*/ 59695 w 59891"/>
                <a:gd name="connsiteY0" fmla="*/ 34661 h 77100"/>
                <a:gd name="connsiteX1" fmla="*/ 51390 w 59891"/>
                <a:gd name="connsiteY1" fmla="*/ 62550 h 77100"/>
                <a:gd name="connsiteX2" fmla="*/ 22434 w 59891"/>
                <a:gd name="connsiteY2" fmla="*/ 76875 h 77100"/>
                <a:gd name="connsiteX3" fmla="*/ 23348 w 59891"/>
                <a:gd name="connsiteY3" fmla="*/ 70246 h 77100"/>
                <a:gd name="connsiteX4" fmla="*/ 42703 w 59891"/>
                <a:gd name="connsiteY4" fmla="*/ 59883 h 77100"/>
                <a:gd name="connsiteX5" fmla="*/ 49104 w 59891"/>
                <a:gd name="connsiteY5" fmla="*/ 25974 h 77100"/>
                <a:gd name="connsiteX6" fmla="*/ 40569 w 59891"/>
                <a:gd name="connsiteY6" fmla="*/ 10581 h 77100"/>
                <a:gd name="connsiteX7" fmla="*/ 35311 w 59891"/>
                <a:gd name="connsiteY7" fmla="*/ 9667 h 77100"/>
                <a:gd name="connsiteX8" fmla="*/ 36531 w 59891"/>
                <a:gd name="connsiteY8" fmla="*/ 13325 h 77100"/>
                <a:gd name="connsiteX9" fmla="*/ 41788 w 59891"/>
                <a:gd name="connsiteY9" fmla="*/ 22850 h 77100"/>
                <a:gd name="connsiteX10" fmla="*/ 29749 w 59891"/>
                <a:gd name="connsiteY10" fmla="*/ 63388 h 77100"/>
                <a:gd name="connsiteX11" fmla="*/ 19309 w 59891"/>
                <a:gd name="connsiteY11" fmla="*/ 64683 h 77100"/>
                <a:gd name="connsiteX12" fmla="*/ 8946 w 59891"/>
                <a:gd name="connsiteY12" fmla="*/ 57216 h 77100"/>
                <a:gd name="connsiteX13" fmla="*/ 259 w 59891"/>
                <a:gd name="connsiteY13" fmla="*/ 29936 h 77100"/>
                <a:gd name="connsiteX14" fmla="*/ 11537 w 59891"/>
                <a:gd name="connsiteY14" fmla="*/ 10810 h 77100"/>
                <a:gd name="connsiteX15" fmla="*/ 28149 w 59891"/>
                <a:gd name="connsiteY15" fmla="*/ 1666 h 77100"/>
                <a:gd name="connsiteX16" fmla="*/ 46360 w 59891"/>
                <a:gd name="connsiteY16" fmla="*/ 2961 h 77100"/>
                <a:gd name="connsiteX17" fmla="*/ 59848 w 59891"/>
                <a:gd name="connsiteY17" fmla="*/ 34737 h 77100"/>
                <a:gd name="connsiteX18" fmla="*/ 29825 w 59891"/>
                <a:gd name="connsiteY18" fmla="*/ 48758 h 77100"/>
                <a:gd name="connsiteX19" fmla="*/ 30130 w 59891"/>
                <a:gd name="connsiteY19" fmla="*/ 21021 h 77100"/>
                <a:gd name="connsiteX20" fmla="*/ 20986 w 59891"/>
                <a:gd name="connsiteY20" fmla="*/ 19421 h 77100"/>
                <a:gd name="connsiteX21" fmla="*/ 15957 w 59891"/>
                <a:gd name="connsiteY21" fmla="*/ 30012 h 77100"/>
                <a:gd name="connsiteX22" fmla="*/ 13213 w 59891"/>
                <a:gd name="connsiteY22" fmla="*/ 37328 h 77100"/>
                <a:gd name="connsiteX23" fmla="*/ 11461 w 59891"/>
                <a:gd name="connsiteY23" fmla="*/ 44338 h 77100"/>
                <a:gd name="connsiteX24" fmla="*/ 16033 w 59891"/>
                <a:gd name="connsiteY24" fmla="*/ 52415 h 77100"/>
                <a:gd name="connsiteX25" fmla="*/ 28682 w 59891"/>
                <a:gd name="connsiteY25" fmla="*/ 50663 h 77100"/>
                <a:gd name="connsiteX26" fmla="*/ 29825 w 59891"/>
                <a:gd name="connsiteY26" fmla="*/ 48681 h 77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9891" h="77100">
                  <a:moveTo>
                    <a:pt x="59695" y="34661"/>
                  </a:moveTo>
                  <a:cubicBezTo>
                    <a:pt x="60762" y="44567"/>
                    <a:pt x="57409" y="54015"/>
                    <a:pt x="51390" y="62550"/>
                  </a:cubicBezTo>
                  <a:cubicBezTo>
                    <a:pt x="44227" y="72685"/>
                    <a:pt x="34702" y="78323"/>
                    <a:pt x="22434" y="76875"/>
                  </a:cubicBezTo>
                  <a:lnTo>
                    <a:pt x="23348" y="70246"/>
                  </a:lnTo>
                  <a:cubicBezTo>
                    <a:pt x="30739" y="70551"/>
                    <a:pt x="36912" y="66512"/>
                    <a:pt x="42703" y="59883"/>
                  </a:cubicBezTo>
                  <a:cubicBezTo>
                    <a:pt x="51313" y="49977"/>
                    <a:pt x="52456" y="37861"/>
                    <a:pt x="49104" y="25974"/>
                  </a:cubicBezTo>
                  <a:cubicBezTo>
                    <a:pt x="47580" y="20487"/>
                    <a:pt x="43770" y="15535"/>
                    <a:pt x="40569" y="10581"/>
                  </a:cubicBezTo>
                  <a:cubicBezTo>
                    <a:pt x="39960" y="9667"/>
                    <a:pt x="37064" y="9972"/>
                    <a:pt x="35311" y="9667"/>
                  </a:cubicBezTo>
                  <a:cubicBezTo>
                    <a:pt x="35692" y="10886"/>
                    <a:pt x="35921" y="12182"/>
                    <a:pt x="36531" y="13325"/>
                  </a:cubicBezTo>
                  <a:cubicBezTo>
                    <a:pt x="38207" y="16525"/>
                    <a:pt x="40569" y="19497"/>
                    <a:pt x="41788" y="22850"/>
                  </a:cubicBezTo>
                  <a:cubicBezTo>
                    <a:pt x="46284" y="35042"/>
                    <a:pt x="39045" y="55920"/>
                    <a:pt x="29749" y="63388"/>
                  </a:cubicBezTo>
                  <a:cubicBezTo>
                    <a:pt x="26625" y="65903"/>
                    <a:pt x="22815" y="66512"/>
                    <a:pt x="19309" y="64683"/>
                  </a:cubicBezTo>
                  <a:cubicBezTo>
                    <a:pt x="15499" y="62702"/>
                    <a:pt x="11385" y="60416"/>
                    <a:pt x="8946" y="57216"/>
                  </a:cubicBezTo>
                  <a:cubicBezTo>
                    <a:pt x="2622" y="49139"/>
                    <a:pt x="-1036" y="39995"/>
                    <a:pt x="259" y="29936"/>
                  </a:cubicBezTo>
                  <a:cubicBezTo>
                    <a:pt x="1250" y="22392"/>
                    <a:pt x="3841" y="15230"/>
                    <a:pt x="11537" y="10810"/>
                  </a:cubicBezTo>
                  <a:cubicBezTo>
                    <a:pt x="17023" y="7686"/>
                    <a:pt x="22662" y="4790"/>
                    <a:pt x="28149" y="1666"/>
                  </a:cubicBezTo>
                  <a:cubicBezTo>
                    <a:pt x="32873" y="-1001"/>
                    <a:pt x="42246" y="-391"/>
                    <a:pt x="46360" y="2961"/>
                  </a:cubicBezTo>
                  <a:cubicBezTo>
                    <a:pt x="56800" y="11496"/>
                    <a:pt x="58552" y="23231"/>
                    <a:pt x="59848" y="34737"/>
                  </a:cubicBezTo>
                  <a:close/>
                  <a:moveTo>
                    <a:pt x="29825" y="48758"/>
                  </a:moveTo>
                  <a:cubicBezTo>
                    <a:pt x="33330" y="39537"/>
                    <a:pt x="35997" y="30317"/>
                    <a:pt x="30130" y="21021"/>
                  </a:cubicBezTo>
                  <a:cubicBezTo>
                    <a:pt x="27615" y="16982"/>
                    <a:pt x="24720" y="16449"/>
                    <a:pt x="20986" y="19421"/>
                  </a:cubicBezTo>
                  <a:cubicBezTo>
                    <a:pt x="17481" y="22240"/>
                    <a:pt x="15957" y="25669"/>
                    <a:pt x="15957" y="30012"/>
                  </a:cubicBezTo>
                  <a:cubicBezTo>
                    <a:pt x="15957" y="32527"/>
                    <a:pt x="15195" y="36261"/>
                    <a:pt x="13213" y="37328"/>
                  </a:cubicBezTo>
                  <a:cubicBezTo>
                    <a:pt x="9251" y="39537"/>
                    <a:pt x="10546" y="41900"/>
                    <a:pt x="11461" y="44338"/>
                  </a:cubicBezTo>
                  <a:cubicBezTo>
                    <a:pt x="12451" y="46929"/>
                    <a:pt x="14128" y="49367"/>
                    <a:pt x="16033" y="52415"/>
                  </a:cubicBezTo>
                  <a:cubicBezTo>
                    <a:pt x="22738" y="59273"/>
                    <a:pt x="24415" y="57978"/>
                    <a:pt x="28682" y="50663"/>
                  </a:cubicBezTo>
                  <a:cubicBezTo>
                    <a:pt x="29063" y="49977"/>
                    <a:pt x="29520" y="49367"/>
                    <a:pt x="29825" y="48681"/>
                  </a:cubicBezTo>
                  <a:close/>
                </a:path>
              </a:pathLst>
            </a:custGeom>
            <a:solidFill>
              <a:srgbClr val="040000"/>
            </a:solidFill>
            <a:ln w="7620" cap="flat">
              <a:noFill/>
              <a:prstDash val="solid"/>
              <a:miter/>
            </a:ln>
          </p:spPr>
          <p:txBody>
            <a:bodyPr rtlCol="0" anchor="ctr"/>
            <a:lstStyle/>
            <a:p>
              <a:endParaRPr lang="ja-JP" altLang="en-US"/>
            </a:p>
          </p:txBody>
        </p:sp>
        <p:sp>
          <p:nvSpPr>
            <p:cNvPr id="103" name="フリーフォーム: 図形 102">
              <a:extLst>
                <a:ext uri="{FF2B5EF4-FFF2-40B4-BE49-F238E27FC236}">
                  <a16:creationId xmlns:a16="http://schemas.microsoft.com/office/drawing/2014/main" id="{A2D53247-FB4E-C62D-E197-83D515CD9BF2}"/>
                </a:ext>
              </a:extLst>
            </p:cNvPr>
            <p:cNvSpPr/>
            <p:nvPr/>
          </p:nvSpPr>
          <p:spPr>
            <a:xfrm>
              <a:off x="2779090" y="3090214"/>
              <a:ext cx="61645" cy="108889"/>
            </a:xfrm>
            <a:custGeom>
              <a:avLst/>
              <a:gdLst>
                <a:gd name="connsiteX0" fmla="*/ 55093 w 61645"/>
                <a:gd name="connsiteY0" fmla="*/ 152 h 108889"/>
                <a:gd name="connsiteX1" fmla="*/ 61646 w 61645"/>
                <a:gd name="connsiteY1" fmla="*/ 7239 h 108889"/>
                <a:gd name="connsiteX2" fmla="*/ 52730 w 61645"/>
                <a:gd name="connsiteY2" fmla="*/ 13792 h 108889"/>
                <a:gd name="connsiteX3" fmla="*/ 36424 w 61645"/>
                <a:gd name="connsiteY3" fmla="*/ 24689 h 108889"/>
                <a:gd name="connsiteX4" fmla="*/ 35509 w 61645"/>
                <a:gd name="connsiteY4" fmla="*/ 54635 h 108889"/>
                <a:gd name="connsiteX5" fmla="*/ 48844 w 61645"/>
                <a:gd name="connsiteY5" fmla="*/ 65761 h 108889"/>
                <a:gd name="connsiteX6" fmla="*/ 47320 w 61645"/>
                <a:gd name="connsiteY6" fmla="*/ 77952 h 108889"/>
                <a:gd name="connsiteX7" fmla="*/ 36271 w 61645"/>
                <a:gd name="connsiteY7" fmla="*/ 84049 h 108889"/>
                <a:gd name="connsiteX8" fmla="*/ 8611 w 61645"/>
                <a:gd name="connsiteY8" fmla="*/ 108890 h 108889"/>
                <a:gd name="connsiteX9" fmla="*/ 0 w 61645"/>
                <a:gd name="connsiteY9" fmla="*/ 102794 h 108889"/>
                <a:gd name="connsiteX10" fmla="*/ 27508 w 61645"/>
                <a:gd name="connsiteY10" fmla="*/ 73533 h 108889"/>
                <a:gd name="connsiteX11" fmla="*/ 27508 w 61645"/>
                <a:gd name="connsiteY11" fmla="*/ 63856 h 108889"/>
                <a:gd name="connsiteX12" fmla="*/ 21793 w 61645"/>
                <a:gd name="connsiteY12" fmla="*/ 57379 h 108889"/>
                <a:gd name="connsiteX13" fmla="*/ 14935 w 61645"/>
                <a:gd name="connsiteY13" fmla="*/ 52273 h 108889"/>
                <a:gd name="connsiteX14" fmla="*/ 10897 w 61645"/>
                <a:gd name="connsiteY14" fmla="*/ 44806 h 108889"/>
                <a:gd name="connsiteX15" fmla="*/ 13030 w 61645"/>
                <a:gd name="connsiteY15" fmla="*/ 38481 h 108889"/>
                <a:gd name="connsiteX16" fmla="*/ 29947 w 61645"/>
                <a:gd name="connsiteY16" fmla="*/ 17145 h 108889"/>
                <a:gd name="connsiteX17" fmla="*/ 55016 w 61645"/>
                <a:gd name="connsiteY17" fmla="*/ 0 h 10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1645" h="108889">
                  <a:moveTo>
                    <a:pt x="55093" y="152"/>
                  </a:moveTo>
                  <a:lnTo>
                    <a:pt x="61646" y="7239"/>
                  </a:lnTo>
                  <a:cubicBezTo>
                    <a:pt x="58674" y="9449"/>
                    <a:pt x="55702" y="11582"/>
                    <a:pt x="52730" y="13792"/>
                  </a:cubicBezTo>
                  <a:cubicBezTo>
                    <a:pt x="47473" y="17602"/>
                    <a:pt x="41605" y="20726"/>
                    <a:pt x="36424" y="24689"/>
                  </a:cubicBezTo>
                  <a:cubicBezTo>
                    <a:pt x="24308" y="33985"/>
                    <a:pt x="26518" y="44044"/>
                    <a:pt x="35509" y="54635"/>
                  </a:cubicBezTo>
                  <a:cubicBezTo>
                    <a:pt x="39167" y="58902"/>
                    <a:pt x="44272" y="62179"/>
                    <a:pt x="48844" y="65761"/>
                  </a:cubicBezTo>
                  <a:cubicBezTo>
                    <a:pt x="52730" y="68885"/>
                    <a:pt x="51816" y="75895"/>
                    <a:pt x="47320" y="77952"/>
                  </a:cubicBezTo>
                  <a:cubicBezTo>
                    <a:pt x="43510" y="79705"/>
                    <a:pt x="39548" y="81610"/>
                    <a:pt x="36271" y="84049"/>
                  </a:cubicBezTo>
                  <a:cubicBezTo>
                    <a:pt x="26137" y="91592"/>
                    <a:pt x="16916" y="99822"/>
                    <a:pt x="8611" y="108890"/>
                  </a:cubicBezTo>
                  <a:lnTo>
                    <a:pt x="0" y="102794"/>
                  </a:lnTo>
                  <a:cubicBezTo>
                    <a:pt x="8992" y="93116"/>
                    <a:pt x="18212" y="83439"/>
                    <a:pt x="27508" y="73533"/>
                  </a:cubicBezTo>
                  <a:cubicBezTo>
                    <a:pt x="32537" y="68961"/>
                    <a:pt x="32537" y="68656"/>
                    <a:pt x="27508" y="63856"/>
                  </a:cubicBezTo>
                  <a:cubicBezTo>
                    <a:pt x="25375" y="61874"/>
                    <a:pt x="23089" y="59817"/>
                    <a:pt x="21793" y="57379"/>
                  </a:cubicBezTo>
                  <a:cubicBezTo>
                    <a:pt x="20269" y="54559"/>
                    <a:pt x="18440" y="53111"/>
                    <a:pt x="14935" y="52273"/>
                  </a:cubicBezTo>
                  <a:cubicBezTo>
                    <a:pt x="11430" y="51359"/>
                    <a:pt x="7925" y="49301"/>
                    <a:pt x="10897" y="44806"/>
                  </a:cubicBezTo>
                  <a:cubicBezTo>
                    <a:pt x="12116" y="42977"/>
                    <a:pt x="12954" y="40614"/>
                    <a:pt x="13030" y="38481"/>
                  </a:cubicBezTo>
                  <a:cubicBezTo>
                    <a:pt x="13411" y="27965"/>
                    <a:pt x="22708" y="23012"/>
                    <a:pt x="29947" y="17145"/>
                  </a:cubicBezTo>
                  <a:cubicBezTo>
                    <a:pt x="37719" y="10820"/>
                    <a:pt x="46863" y="5944"/>
                    <a:pt x="55016" y="0"/>
                  </a:cubicBezTo>
                  <a:close/>
                </a:path>
              </a:pathLst>
            </a:custGeom>
            <a:solidFill>
              <a:srgbClr val="040000"/>
            </a:solidFill>
            <a:ln w="7620" cap="flat">
              <a:noFill/>
              <a:prstDash val="solid"/>
              <a:miter/>
            </a:ln>
          </p:spPr>
          <p:txBody>
            <a:bodyPr rtlCol="0" anchor="ctr"/>
            <a:lstStyle/>
            <a:p>
              <a:endParaRPr lang="ja-JP" altLang="en-US"/>
            </a:p>
          </p:txBody>
        </p:sp>
        <p:sp>
          <p:nvSpPr>
            <p:cNvPr id="104" name="フリーフォーム: 図形 103">
              <a:extLst>
                <a:ext uri="{FF2B5EF4-FFF2-40B4-BE49-F238E27FC236}">
                  <a16:creationId xmlns:a16="http://schemas.microsoft.com/office/drawing/2014/main" id="{1C9AE031-CDE4-EA83-F6C8-D48EA684416A}"/>
                </a:ext>
              </a:extLst>
            </p:cNvPr>
            <p:cNvSpPr/>
            <p:nvPr/>
          </p:nvSpPr>
          <p:spPr>
            <a:xfrm>
              <a:off x="2714929" y="2311917"/>
              <a:ext cx="120167" cy="95052"/>
            </a:xfrm>
            <a:custGeom>
              <a:avLst/>
              <a:gdLst>
                <a:gd name="connsiteX0" fmla="*/ 120167 w 120167"/>
                <a:gd name="connsiteY0" fmla="*/ 43044 h 95052"/>
                <a:gd name="connsiteX1" fmla="*/ 120167 w 120167"/>
                <a:gd name="connsiteY1" fmla="*/ 43425 h 95052"/>
                <a:gd name="connsiteX2" fmla="*/ 119024 w 120167"/>
                <a:gd name="connsiteY2" fmla="*/ 80458 h 95052"/>
                <a:gd name="connsiteX3" fmla="*/ 110947 w 120167"/>
                <a:gd name="connsiteY3" fmla="*/ 94631 h 95052"/>
                <a:gd name="connsiteX4" fmla="*/ 106756 w 120167"/>
                <a:gd name="connsiteY4" fmla="*/ 94555 h 95052"/>
                <a:gd name="connsiteX5" fmla="*/ 103784 w 120167"/>
                <a:gd name="connsiteY5" fmla="*/ 85716 h 95052"/>
                <a:gd name="connsiteX6" fmla="*/ 105080 w 120167"/>
                <a:gd name="connsiteY6" fmla="*/ 76648 h 95052"/>
                <a:gd name="connsiteX7" fmla="*/ 104165 w 120167"/>
                <a:gd name="connsiteY7" fmla="*/ 61789 h 95052"/>
                <a:gd name="connsiteX8" fmla="*/ 97536 w 120167"/>
                <a:gd name="connsiteY8" fmla="*/ 22089 h 95052"/>
                <a:gd name="connsiteX9" fmla="*/ 89002 w 120167"/>
                <a:gd name="connsiteY9" fmla="*/ 16069 h 95052"/>
                <a:gd name="connsiteX10" fmla="*/ 74219 w 120167"/>
                <a:gd name="connsiteY10" fmla="*/ 20184 h 95052"/>
                <a:gd name="connsiteX11" fmla="*/ 42520 w 120167"/>
                <a:gd name="connsiteY11" fmla="*/ 38243 h 95052"/>
                <a:gd name="connsiteX12" fmla="*/ 27127 w 120167"/>
                <a:gd name="connsiteY12" fmla="*/ 52112 h 95052"/>
                <a:gd name="connsiteX13" fmla="*/ 18517 w 120167"/>
                <a:gd name="connsiteY13" fmla="*/ 60875 h 95052"/>
                <a:gd name="connsiteX14" fmla="*/ 4267 w 120167"/>
                <a:gd name="connsiteY14" fmla="*/ 75657 h 95052"/>
                <a:gd name="connsiteX15" fmla="*/ 0 w 120167"/>
                <a:gd name="connsiteY15" fmla="*/ 72381 h 95052"/>
                <a:gd name="connsiteX16" fmla="*/ 15316 w 120167"/>
                <a:gd name="connsiteY16" fmla="*/ 53255 h 95052"/>
                <a:gd name="connsiteX17" fmla="*/ 48387 w 120167"/>
                <a:gd name="connsiteY17" fmla="*/ 23918 h 95052"/>
                <a:gd name="connsiteX18" fmla="*/ 75590 w 120167"/>
                <a:gd name="connsiteY18" fmla="*/ 4868 h 95052"/>
                <a:gd name="connsiteX19" fmla="*/ 80924 w 120167"/>
                <a:gd name="connsiteY19" fmla="*/ 2124 h 95052"/>
                <a:gd name="connsiteX20" fmla="*/ 99822 w 120167"/>
                <a:gd name="connsiteY20" fmla="*/ 67 h 95052"/>
                <a:gd name="connsiteX21" fmla="*/ 103937 w 120167"/>
                <a:gd name="connsiteY21" fmla="*/ 4868 h 95052"/>
                <a:gd name="connsiteX22" fmla="*/ 103937 w 120167"/>
                <a:gd name="connsiteY22" fmla="*/ 9821 h 95052"/>
                <a:gd name="connsiteX23" fmla="*/ 106985 w 120167"/>
                <a:gd name="connsiteY23" fmla="*/ 18736 h 95052"/>
                <a:gd name="connsiteX24" fmla="*/ 110338 w 120167"/>
                <a:gd name="connsiteY24" fmla="*/ 39005 h 95052"/>
                <a:gd name="connsiteX25" fmla="*/ 111938 w 120167"/>
                <a:gd name="connsiteY25" fmla="*/ 42129 h 95052"/>
                <a:gd name="connsiteX26" fmla="*/ 120015 w 120167"/>
                <a:gd name="connsiteY26" fmla="*/ 43044 h 950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20167" h="95052">
                  <a:moveTo>
                    <a:pt x="120167" y="43044"/>
                  </a:moveTo>
                  <a:cubicBezTo>
                    <a:pt x="120167" y="43044"/>
                    <a:pt x="120167" y="43349"/>
                    <a:pt x="120167" y="43425"/>
                  </a:cubicBezTo>
                  <a:cubicBezTo>
                    <a:pt x="119710" y="55769"/>
                    <a:pt x="119405" y="68114"/>
                    <a:pt x="119024" y="80458"/>
                  </a:cubicBezTo>
                  <a:cubicBezTo>
                    <a:pt x="118872" y="86326"/>
                    <a:pt x="115367" y="90745"/>
                    <a:pt x="110947" y="94631"/>
                  </a:cubicBezTo>
                  <a:cubicBezTo>
                    <a:pt x="110185" y="95241"/>
                    <a:pt x="107594" y="95165"/>
                    <a:pt x="106756" y="94555"/>
                  </a:cubicBezTo>
                  <a:cubicBezTo>
                    <a:pt x="103708" y="92345"/>
                    <a:pt x="101956" y="89754"/>
                    <a:pt x="103784" y="85716"/>
                  </a:cubicBezTo>
                  <a:cubicBezTo>
                    <a:pt x="105004" y="82973"/>
                    <a:pt x="105156" y="79696"/>
                    <a:pt x="105080" y="76648"/>
                  </a:cubicBezTo>
                  <a:cubicBezTo>
                    <a:pt x="105080" y="71695"/>
                    <a:pt x="104013" y="66742"/>
                    <a:pt x="104165" y="61789"/>
                  </a:cubicBezTo>
                  <a:cubicBezTo>
                    <a:pt x="104699" y="48149"/>
                    <a:pt x="100889" y="35195"/>
                    <a:pt x="97536" y="22089"/>
                  </a:cubicBezTo>
                  <a:cubicBezTo>
                    <a:pt x="96622" y="18507"/>
                    <a:pt x="94488" y="15993"/>
                    <a:pt x="89002" y="16069"/>
                  </a:cubicBezTo>
                  <a:cubicBezTo>
                    <a:pt x="83363" y="16221"/>
                    <a:pt x="78867" y="18279"/>
                    <a:pt x="74219" y="20184"/>
                  </a:cubicBezTo>
                  <a:cubicBezTo>
                    <a:pt x="62789" y="24908"/>
                    <a:pt x="51587" y="30166"/>
                    <a:pt x="42520" y="38243"/>
                  </a:cubicBezTo>
                  <a:cubicBezTo>
                    <a:pt x="37338" y="42815"/>
                    <a:pt x="32156" y="47387"/>
                    <a:pt x="27127" y="52112"/>
                  </a:cubicBezTo>
                  <a:cubicBezTo>
                    <a:pt x="24155" y="54931"/>
                    <a:pt x="21336" y="57903"/>
                    <a:pt x="18517" y="60875"/>
                  </a:cubicBezTo>
                  <a:cubicBezTo>
                    <a:pt x="13716" y="65751"/>
                    <a:pt x="9068" y="70781"/>
                    <a:pt x="4267" y="75657"/>
                  </a:cubicBezTo>
                  <a:lnTo>
                    <a:pt x="0" y="72381"/>
                  </a:lnTo>
                  <a:cubicBezTo>
                    <a:pt x="5182" y="66056"/>
                    <a:pt x="9906" y="59351"/>
                    <a:pt x="15316" y="53255"/>
                  </a:cubicBezTo>
                  <a:cubicBezTo>
                    <a:pt x="24994" y="42282"/>
                    <a:pt x="35585" y="32071"/>
                    <a:pt x="48387" y="23918"/>
                  </a:cubicBezTo>
                  <a:cubicBezTo>
                    <a:pt x="57531" y="18050"/>
                    <a:pt x="66218" y="11573"/>
                    <a:pt x="75590" y="4868"/>
                  </a:cubicBezTo>
                  <a:cubicBezTo>
                    <a:pt x="77343" y="3953"/>
                    <a:pt x="79019" y="2429"/>
                    <a:pt x="80924" y="2124"/>
                  </a:cubicBezTo>
                  <a:cubicBezTo>
                    <a:pt x="87173" y="1210"/>
                    <a:pt x="93497" y="753"/>
                    <a:pt x="99822" y="67"/>
                  </a:cubicBezTo>
                  <a:cubicBezTo>
                    <a:pt x="104318" y="-466"/>
                    <a:pt x="104089" y="2277"/>
                    <a:pt x="103937" y="4868"/>
                  </a:cubicBezTo>
                  <a:cubicBezTo>
                    <a:pt x="103937" y="6544"/>
                    <a:pt x="103556" y="8221"/>
                    <a:pt x="103937" y="9821"/>
                  </a:cubicBezTo>
                  <a:cubicBezTo>
                    <a:pt x="104775" y="12792"/>
                    <a:pt x="106375" y="15688"/>
                    <a:pt x="106985" y="18736"/>
                  </a:cubicBezTo>
                  <a:cubicBezTo>
                    <a:pt x="108280" y="25442"/>
                    <a:pt x="109118" y="32300"/>
                    <a:pt x="110338" y="39005"/>
                  </a:cubicBezTo>
                  <a:cubicBezTo>
                    <a:pt x="110490" y="40072"/>
                    <a:pt x="111404" y="41063"/>
                    <a:pt x="111938" y="42129"/>
                  </a:cubicBezTo>
                  <a:lnTo>
                    <a:pt x="120015" y="43044"/>
                  </a:lnTo>
                  <a:close/>
                </a:path>
              </a:pathLst>
            </a:custGeom>
            <a:solidFill>
              <a:srgbClr val="040000"/>
            </a:solidFill>
            <a:ln w="7620" cap="flat">
              <a:noFill/>
              <a:prstDash val="solid"/>
              <a:miter/>
            </a:ln>
          </p:spPr>
          <p:txBody>
            <a:bodyPr rtlCol="0" anchor="ctr"/>
            <a:lstStyle/>
            <a:p>
              <a:endParaRPr lang="ja-JP" altLang="en-US"/>
            </a:p>
          </p:txBody>
        </p:sp>
        <p:sp>
          <p:nvSpPr>
            <p:cNvPr id="105" name="フリーフォーム: 図形 104">
              <a:extLst>
                <a:ext uri="{FF2B5EF4-FFF2-40B4-BE49-F238E27FC236}">
                  <a16:creationId xmlns:a16="http://schemas.microsoft.com/office/drawing/2014/main" id="{233CD329-3D47-3D4C-DC4F-DEAF32224036}"/>
                </a:ext>
              </a:extLst>
            </p:cNvPr>
            <p:cNvSpPr/>
            <p:nvPr/>
          </p:nvSpPr>
          <p:spPr>
            <a:xfrm>
              <a:off x="2810107" y="2102678"/>
              <a:ext cx="23102" cy="39384"/>
            </a:xfrm>
            <a:custGeom>
              <a:avLst/>
              <a:gdLst>
                <a:gd name="connsiteX0" fmla="*/ 19656 w 23102"/>
                <a:gd name="connsiteY0" fmla="*/ 3414 h 39384"/>
                <a:gd name="connsiteX1" fmla="*/ 19351 w 23102"/>
                <a:gd name="connsiteY1" fmla="*/ 31151 h 39384"/>
                <a:gd name="connsiteX2" fmla="*/ 18208 w 23102"/>
                <a:gd name="connsiteY2" fmla="*/ 33132 h 39384"/>
                <a:gd name="connsiteX3" fmla="*/ 5559 w 23102"/>
                <a:gd name="connsiteY3" fmla="*/ 34884 h 39384"/>
                <a:gd name="connsiteX4" fmla="*/ 987 w 23102"/>
                <a:gd name="connsiteY4" fmla="*/ 26807 h 39384"/>
                <a:gd name="connsiteX5" fmla="*/ 2739 w 23102"/>
                <a:gd name="connsiteY5" fmla="*/ 19797 h 39384"/>
                <a:gd name="connsiteX6" fmla="*/ 5482 w 23102"/>
                <a:gd name="connsiteY6" fmla="*/ 12481 h 39384"/>
                <a:gd name="connsiteX7" fmla="*/ 10512 w 23102"/>
                <a:gd name="connsiteY7" fmla="*/ 1890 h 39384"/>
                <a:gd name="connsiteX8" fmla="*/ 19656 w 23102"/>
                <a:gd name="connsiteY8" fmla="*/ 3490 h 39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102" h="39384">
                  <a:moveTo>
                    <a:pt x="19656" y="3414"/>
                  </a:moveTo>
                  <a:cubicBezTo>
                    <a:pt x="25523" y="12710"/>
                    <a:pt x="22856" y="21930"/>
                    <a:pt x="19351" y="31151"/>
                  </a:cubicBezTo>
                  <a:cubicBezTo>
                    <a:pt x="19122" y="31836"/>
                    <a:pt x="18589" y="32446"/>
                    <a:pt x="18208" y="33132"/>
                  </a:cubicBezTo>
                  <a:cubicBezTo>
                    <a:pt x="13941" y="40447"/>
                    <a:pt x="12264" y="41742"/>
                    <a:pt x="5559" y="34884"/>
                  </a:cubicBezTo>
                  <a:cubicBezTo>
                    <a:pt x="3654" y="31913"/>
                    <a:pt x="1977" y="29474"/>
                    <a:pt x="987" y="26807"/>
                  </a:cubicBezTo>
                  <a:cubicBezTo>
                    <a:pt x="-4" y="24369"/>
                    <a:pt x="-1223" y="22006"/>
                    <a:pt x="2739" y="19797"/>
                  </a:cubicBezTo>
                  <a:cubicBezTo>
                    <a:pt x="4644" y="18730"/>
                    <a:pt x="5406" y="14996"/>
                    <a:pt x="5482" y="12481"/>
                  </a:cubicBezTo>
                  <a:cubicBezTo>
                    <a:pt x="5482" y="8138"/>
                    <a:pt x="7006" y="4709"/>
                    <a:pt x="10512" y="1890"/>
                  </a:cubicBezTo>
                  <a:cubicBezTo>
                    <a:pt x="14322" y="-1082"/>
                    <a:pt x="17141" y="-549"/>
                    <a:pt x="19656" y="3490"/>
                  </a:cubicBezTo>
                  <a:close/>
                </a:path>
              </a:pathLst>
            </a:custGeom>
            <a:solidFill>
              <a:srgbClr val="898989"/>
            </a:solidFill>
            <a:ln w="7620" cap="flat">
              <a:noFill/>
              <a:prstDash val="solid"/>
              <a:miter/>
            </a:ln>
          </p:spPr>
          <p:txBody>
            <a:bodyPr rtlCol="0" anchor="ctr"/>
            <a:lstStyle/>
            <a:p>
              <a:endParaRPr lang="ja-JP" altLang="en-US"/>
            </a:p>
          </p:txBody>
        </p:sp>
        <p:sp>
          <p:nvSpPr>
            <p:cNvPr id="106" name="フリーフォーム: 図形 105">
              <a:extLst>
                <a:ext uri="{FF2B5EF4-FFF2-40B4-BE49-F238E27FC236}">
                  <a16:creationId xmlns:a16="http://schemas.microsoft.com/office/drawing/2014/main" id="{08FDBDE1-0185-3A20-134C-D4F37B271ED6}"/>
                </a:ext>
              </a:extLst>
            </p:cNvPr>
            <p:cNvSpPr/>
            <p:nvPr/>
          </p:nvSpPr>
          <p:spPr>
            <a:xfrm>
              <a:off x="2778346" y="2274265"/>
              <a:ext cx="43339" cy="35114"/>
            </a:xfrm>
            <a:custGeom>
              <a:avLst/>
              <a:gdLst>
                <a:gd name="connsiteX0" fmla="*/ 37167 w 43339"/>
                <a:gd name="connsiteY0" fmla="*/ 4877 h 35114"/>
                <a:gd name="connsiteX1" fmla="*/ 43339 w 43339"/>
                <a:gd name="connsiteY1" fmla="*/ 9754 h 35114"/>
                <a:gd name="connsiteX2" fmla="*/ 41587 w 43339"/>
                <a:gd name="connsiteY2" fmla="*/ 11354 h 35114"/>
                <a:gd name="connsiteX3" fmla="*/ 18422 w 43339"/>
                <a:gd name="connsiteY3" fmla="*/ 28118 h 35114"/>
                <a:gd name="connsiteX4" fmla="*/ 7678 w 43339"/>
                <a:gd name="connsiteY4" fmla="*/ 34900 h 35114"/>
                <a:gd name="connsiteX5" fmla="*/ 1353 w 43339"/>
                <a:gd name="connsiteY5" fmla="*/ 33299 h 35114"/>
                <a:gd name="connsiteX6" fmla="*/ 1963 w 43339"/>
                <a:gd name="connsiteY6" fmla="*/ 27813 h 35114"/>
                <a:gd name="connsiteX7" fmla="*/ 7601 w 43339"/>
                <a:gd name="connsiteY7" fmla="*/ 23774 h 35114"/>
                <a:gd name="connsiteX8" fmla="*/ 29928 w 43339"/>
                <a:gd name="connsiteY8" fmla="*/ 0 h 35114"/>
                <a:gd name="connsiteX9" fmla="*/ 36176 w 43339"/>
                <a:gd name="connsiteY9" fmla="*/ 1753 h 35114"/>
                <a:gd name="connsiteX10" fmla="*/ 35491 w 43339"/>
                <a:gd name="connsiteY10" fmla="*/ 3353 h 35114"/>
                <a:gd name="connsiteX11" fmla="*/ 37319 w 43339"/>
                <a:gd name="connsiteY11" fmla="*/ 4801 h 35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3339" h="35114">
                  <a:moveTo>
                    <a:pt x="37167" y="4877"/>
                  </a:moveTo>
                  <a:lnTo>
                    <a:pt x="43339" y="9754"/>
                  </a:lnTo>
                  <a:cubicBezTo>
                    <a:pt x="42806" y="10287"/>
                    <a:pt x="42196" y="10821"/>
                    <a:pt x="41587" y="11354"/>
                  </a:cubicBezTo>
                  <a:cubicBezTo>
                    <a:pt x="34271" y="17374"/>
                    <a:pt x="26194" y="22631"/>
                    <a:pt x="18422" y="28118"/>
                  </a:cubicBezTo>
                  <a:cubicBezTo>
                    <a:pt x="14993" y="30556"/>
                    <a:pt x="11564" y="33147"/>
                    <a:pt x="7678" y="34900"/>
                  </a:cubicBezTo>
                  <a:cubicBezTo>
                    <a:pt x="6154" y="35586"/>
                    <a:pt x="2801" y="34519"/>
                    <a:pt x="1353" y="33299"/>
                  </a:cubicBezTo>
                  <a:cubicBezTo>
                    <a:pt x="-323" y="31928"/>
                    <a:pt x="-781" y="29489"/>
                    <a:pt x="1963" y="27813"/>
                  </a:cubicBezTo>
                  <a:cubicBezTo>
                    <a:pt x="3944" y="26594"/>
                    <a:pt x="5773" y="25146"/>
                    <a:pt x="7601" y="23774"/>
                  </a:cubicBezTo>
                  <a:cubicBezTo>
                    <a:pt x="16593" y="16993"/>
                    <a:pt x="24518" y="9373"/>
                    <a:pt x="29928" y="0"/>
                  </a:cubicBezTo>
                  <a:lnTo>
                    <a:pt x="36176" y="1753"/>
                  </a:lnTo>
                  <a:cubicBezTo>
                    <a:pt x="35948" y="2286"/>
                    <a:pt x="35719" y="2819"/>
                    <a:pt x="35491" y="3353"/>
                  </a:cubicBezTo>
                  <a:cubicBezTo>
                    <a:pt x="35414" y="3658"/>
                    <a:pt x="36786" y="4877"/>
                    <a:pt x="37319" y="4801"/>
                  </a:cubicBezTo>
                  <a:close/>
                </a:path>
              </a:pathLst>
            </a:custGeom>
            <a:solidFill>
              <a:srgbClr val="040000"/>
            </a:solidFill>
            <a:ln w="7620" cap="flat">
              <a:noFill/>
              <a:prstDash val="solid"/>
              <a:miter/>
            </a:ln>
          </p:spPr>
          <p:txBody>
            <a:bodyPr rtlCol="0" anchor="ctr"/>
            <a:lstStyle/>
            <a:p>
              <a:endParaRPr lang="ja-JP" altLang="en-US"/>
            </a:p>
          </p:txBody>
        </p:sp>
        <p:sp>
          <p:nvSpPr>
            <p:cNvPr id="107" name="フリーフォーム: 図形 106">
              <a:extLst>
                <a:ext uri="{FF2B5EF4-FFF2-40B4-BE49-F238E27FC236}">
                  <a16:creationId xmlns:a16="http://schemas.microsoft.com/office/drawing/2014/main" id="{79F44226-9AE2-34CD-76B3-0393CCFC3BEA}"/>
                </a:ext>
              </a:extLst>
            </p:cNvPr>
            <p:cNvSpPr/>
            <p:nvPr/>
          </p:nvSpPr>
          <p:spPr>
            <a:xfrm>
              <a:off x="2616907" y="2877062"/>
              <a:ext cx="198319" cy="141778"/>
            </a:xfrm>
            <a:custGeom>
              <a:avLst/>
              <a:gdLst>
                <a:gd name="connsiteX0" fmla="*/ 198302 w 198319"/>
                <a:gd name="connsiteY0" fmla="*/ 62200 h 141778"/>
                <a:gd name="connsiteX1" fmla="*/ 197006 w 198319"/>
                <a:gd name="connsiteY1" fmla="*/ 65172 h 141778"/>
                <a:gd name="connsiteX2" fmla="*/ 176509 w 198319"/>
                <a:gd name="connsiteY2" fmla="*/ 91995 h 141778"/>
                <a:gd name="connsiteX3" fmla="*/ 164164 w 198319"/>
                <a:gd name="connsiteY3" fmla="*/ 111806 h 141778"/>
                <a:gd name="connsiteX4" fmla="*/ 163783 w 198319"/>
                <a:gd name="connsiteY4" fmla="*/ 112111 h 141778"/>
                <a:gd name="connsiteX5" fmla="*/ 144428 w 198319"/>
                <a:gd name="connsiteY5" fmla="*/ 123236 h 141778"/>
                <a:gd name="connsiteX6" fmla="*/ 126521 w 198319"/>
                <a:gd name="connsiteY6" fmla="*/ 131923 h 141778"/>
                <a:gd name="connsiteX7" fmla="*/ 94594 w 198319"/>
                <a:gd name="connsiteY7" fmla="*/ 141525 h 141778"/>
                <a:gd name="connsiteX8" fmla="*/ 37672 w 198319"/>
                <a:gd name="connsiteY8" fmla="*/ 129333 h 141778"/>
                <a:gd name="connsiteX9" fmla="*/ 10621 w 198319"/>
                <a:gd name="connsiteY9" fmla="*/ 105177 h 141778"/>
                <a:gd name="connsiteX10" fmla="*/ 4297 w 198319"/>
                <a:gd name="connsiteY10" fmla="*/ 96033 h 141778"/>
                <a:gd name="connsiteX11" fmla="*/ 868 w 198319"/>
                <a:gd name="connsiteY11" fmla="*/ 75535 h 141778"/>
                <a:gd name="connsiteX12" fmla="*/ 1782 w 198319"/>
                <a:gd name="connsiteY12" fmla="*/ 67915 h 141778"/>
                <a:gd name="connsiteX13" fmla="*/ 2163 w 198319"/>
                <a:gd name="connsiteY13" fmla="*/ 60143 h 141778"/>
                <a:gd name="connsiteX14" fmla="*/ 5516 w 198319"/>
                <a:gd name="connsiteY14" fmla="*/ 37511 h 141778"/>
                <a:gd name="connsiteX15" fmla="*/ 8564 w 198319"/>
                <a:gd name="connsiteY15" fmla="*/ 18995 h 141778"/>
                <a:gd name="connsiteX16" fmla="*/ 10621 w 198319"/>
                <a:gd name="connsiteY16" fmla="*/ 9775 h 141778"/>
                <a:gd name="connsiteX17" fmla="*/ 17708 w 198319"/>
                <a:gd name="connsiteY17" fmla="*/ 5736 h 141778"/>
                <a:gd name="connsiteX18" fmla="*/ 53065 w 198319"/>
                <a:gd name="connsiteY18" fmla="*/ 11223 h 141778"/>
                <a:gd name="connsiteX19" fmla="*/ 62742 w 198319"/>
                <a:gd name="connsiteY19" fmla="*/ 10460 h 141778"/>
                <a:gd name="connsiteX20" fmla="*/ 78896 w 198319"/>
                <a:gd name="connsiteY20" fmla="*/ 11299 h 141778"/>
                <a:gd name="connsiteX21" fmla="*/ 92308 w 198319"/>
                <a:gd name="connsiteY21" fmla="*/ 10460 h 141778"/>
                <a:gd name="connsiteX22" fmla="*/ 135665 w 198319"/>
                <a:gd name="connsiteY22" fmla="*/ 11146 h 141778"/>
                <a:gd name="connsiteX23" fmla="*/ 154258 w 198319"/>
                <a:gd name="connsiteY23" fmla="*/ 7565 h 141778"/>
                <a:gd name="connsiteX24" fmla="*/ 163707 w 198319"/>
                <a:gd name="connsiteY24" fmla="*/ 4974 h 141778"/>
                <a:gd name="connsiteX25" fmla="*/ 181233 w 198319"/>
                <a:gd name="connsiteY25" fmla="*/ 21 h 141778"/>
                <a:gd name="connsiteX26" fmla="*/ 184814 w 198319"/>
                <a:gd name="connsiteY26" fmla="*/ 2612 h 141778"/>
                <a:gd name="connsiteX27" fmla="*/ 194568 w 198319"/>
                <a:gd name="connsiteY27" fmla="*/ 45360 h 141778"/>
                <a:gd name="connsiteX28" fmla="*/ 198302 w 198319"/>
                <a:gd name="connsiteY28" fmla="*/ 62124 h 141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98319" h="141778">
                  <a:moveTo>
                    <a:pt x="198302" y="62200"/>
                  </a:moveTo>
                  <a:cubicBezTo>
                    <a:pt x="198454" y="63115"/>
                    <a:pt x="197616" y="64258"/>
                    <a:pt x="197006" y="65172"/>
                  </a:cubicBezTo>
                  <a:cubicBezTo>
                    <a:pt x="190148" y="74088"/>
                    <a:pt x="183062" y="82850"/>
                    <a:pt x="176509" y="91995"/>
                  </a:cubicBezTo>
                  <a:cubicBezTo>
                    <a:pt x="171937" y="98319"/>
                    <a:pt x="168279" y="105177"/>
                    <a:pt x="164164" y="111806"/>
                  </a:cubicBezTo>
                  <a:cubicBezTo>
                    <a:pt x="164088" y="111959"/>
                    <a:pt x="163936" y="112035"/>
                    <a:pt x="163783" y="112111"/>
                  </a:cubicBezTo>
                  <a:cubicBezTo>
                    <a:pt x="157306" y="115845"/>
                    <a:pt x="150982" y="119731"/>
                    <a:pt x="144428" y="123236"/>
                  </a:cubicBezTo>
                  <a:cubicBezTo>
                    <a:pt x="138637" y="126361"/>
                    <a:pt x="132694" y="129333"/>
                    <a:pt x="126521" y="131923"/>
                  </a:cubicBezTo>
                  <a:cubicBezTo>
                    <a:pt x="116311" y="136191"/>
                    <a:pt x="107167" y="143201"/>
                    <a:pt x="94594" y="141525"/>
                  </a:cubicBezTo>
                  <a:cubicBezTo>
                    <a:pt x="75239" y="138934"/>
                    <a:pt x="55960" y="137029"/>
                    <a:pt x="37672" y="129333"/>
                  </a:cubicBezTo>
                  <a:cubicBezTo>
                    <a:pt x="24871" y="123998"/>
                    <a:pt x="16412" y="116150"/>
                    <a:pt x="10621" y="105177"/>
                  </a:cubicBezTo>
                  <a:cubicBezTo>
                    <a:pt x="8869" y="101977"/>
                    <a:pt x="6430" y="99081"/>
                    <a:pt x="4297" y="96033"/>
                  </a:cubicBezTo>
                  <a:cubicBezTo>
                    <a:pt x="410" y="88946"/>
                    <a:pt x="-1114" y="82698"/>
                    <a:pt x="868" y="75535"/>
                  </a:cubicBezTo>
                  <a:cubicBezTo>
                    <a:pt x="1553" y="73097"/>
                    <a:pt x="1706" y="70506"/>
                    <a:pt x="1782" y="67915"/>
                  </a:cubicBezTo>
                  <a:cubicBezTo>
                    <a:pt x="1858" y="65325"/>
                    <a:pt x="1782" y="62734"/>
                    <a:pt x="2163" y="60143"/>
                  </a:cubicBezTo>
                  <a:cubicBezTo>
                    <a:pt x="3077" y="52599"/>
                    <a:pt x="4373" y="45055"/>
                    <a:pt x="5516" y="37511"/>
                  </a:cubicBezTo>
                  <a:cubicBezTo>
                    <a:pt x="6506" y="31339"/>
                    <a:pt x="7421" y="25167"/>
                    <a:pt x="8564" y="18995"/>
                  </a:cubicBezTo>
                  <a:cubicBezTo>
                    <a:pt x="9097" y="15871"/>
                    <a:pt x="10240" y="12899"/>
                    <a:pt x="10621" y="9775"/>
                  </a:cubicBezTo>
                  <a:cubicBezTo>
                    <a:pt x="11078" y="5431"/>
                    <a:pt x="14203" y="5203"/>
                    <a:pt x="17708" y="5736"/>
                  </a:cubicBezTo>
                  <a:cubicBezTo>
                    <a:pt x="29519" y="7489"/>
                    <a:pt x="41254" y="9622"/>
                    <a:pt x="53065" y="11223"/>
                  </a:cubicBezTo>
                  <a:cubicBezTo>
                    <a:pt x="56189" y="11603"/>
                    <a:pt x="59542" y="10384"/>
                    <a:pt x="62742" y="10460"/>
                  </a:cubicBezTo>
                  <a:cubicBezTo>
                    <a:pt x="68152" y="10460"/>
                    <a:pt x="73486" y="11299"/>
                    <a:pt x="78896" y="11299"/>
                  </a:cubicBezTo>
                  <a:cubicBezTo>
                    <a:pt x="83392" y="11299"/>
                    <a:pt x="87888" y="10384"/>
                    <a:pt x="92308" y="10460"/>
                  </a:cubicBezTo>
                  <a:cubicBezTo>
                    <a:pt x="106709" y="10613"/>
                    <a:pt x="121187" y="11451"/>
                    <a:pt x="135665" y="11146"/>
                  </a:cubicBezTo>
                  <a:cubicBezTo>
                    <a:pt x="141914" y="10994"/>
                    <a:pt x="148162" y="9165"/>
                    <a:pt x="154258" y="7565"/>
                  </a:cubicBezTo>
                  <a:cubicBezTo>
                    <a:pt x="157382" y="6727"/>
                    <a:pt x="160507" y="5888"/>
                    <a:pt x="163707" y="4974"/>
                  </a:cubicBezTo>
                  <a:cubicBezTo>
                    <a:pt x="169498" y="3298"/>
                    <a:pt x="175289" y="1545"/>
                    <a:pt x="181233" y="21"/>
                  </a:cubicBezTo>
                  <a:cubicBezTo>
                    <a:pt x="182147" y="-207"/>
                    <a:pt x="184586" y="1469"/>
                    <a:pt x="184814" y="2612"/>
                  </a:cubicBezTo>
                  <a:cubicBezTo>
                    <a:pt x="188243" y="16861"/>
                    <a:pt x="191368" y="31111"/>
                    <a:pt x="194568" y="45360"/>
                  </a:cubicBezTo>
                  <a:cubicBezTo>
                    <a:pt x="195787" y="50923"/>
                    <a:pt x="197235" y="56485"/>
                    <a:pt x="198302" y="62124"/>
                  </a:cubicBezTo>
                  <a:close/>
                </a:path>
              </a:pathLst>
            </a:custGeom>
            <a:solidFill>
              <a:srgbClr val="FFFFFF"/>
            </a:solidFill>
            <a:ln w="7620" cap="flat">
              <a:noFill/>
              <a:prstDash val="solid"/>
              <a:miter/>
            </a:ln>
          </p:spPr>
          <p:txBody>
            <a:bodyPr rtlCol="0" anchor="ctr"/>
            <a:lstStyle/>
            <a:p>
              <a:endParaRPr lang="ja-JP" altLang="en-US"/>
            </a:p>
          </p:txBody>
        </p:sp>
        <p:sp>
          <p:nvSpPr>
            <p:cNvPr id="108" name="フリーフォーム: 図形 107">
              <a:extLst>
                <a:ext uri="{FF2B5EF4-FFF2-40B4-BE49-F238E27FC236}">
                  <a16:creationId xmlns:a16="http://schemas.microsoft.com/office/drawing/2014/main" id="{6F018EBB-39DD-5360-E53F-F243396C6761}"/>
                </a:ext>
              </a:extLst>
            </p:cNvPr>
            <p:cNvSpPr/>
            <p:nvPr/>
          </p:nvSpPr>
          <p:spPr>
            <a:xfrm>
              <a:off x="2757564" y="2198574"/>
              <a:ext cx="53683" cy="51078"/>
            </a:xfrm>
            <a:custGeom>
              <a:avLst/>
              <a:gdLst>
                <a:gd name="connsiteX0" fmla="*/ 53454 w 53683"/>
                <a:gd name="connsiteY0" fmla="*/ 47573 h 51078"/>
                <a:gd name="connsiteX1" fmla="*/ 53606 w 53683"/>
                <a:gd name="connsiteY1" fmla="*/ 51078 h 51078"/>
                <a:gd name="connsiteX2" fmla="*/ 51473 w 53683"/>
                <a:gd name="connsiteY2" fmla="*/ 50393 h 51078"/>
                <a:gd name="connsiteX3" fmla="*/ 15506 w 53683"/>
                <a:gd name="connsiteY3" fmla="*/ 22122 h 51078"/>
                <a:gd name="connsiteX4" fmla="*/ 190 w 53683"/>
                <a:gd name="connsiteY4" fmla="*/ 6196 h 51078"/>
                <a:gd name="connsiteX5" fmla="*/ 2628 w 53683"/>
                <a:gd name="connsiteY5" fmla="*/ 558 h 51078"/>
                <a:gd name="connsiteX6" fmla="*/ 8496 w 53683"/>
                <a:gd name="connsiteY6" fmla="*/ 710 h 51078"/>
                <a:gd name="connsiteX7" fmla="*/ 26022 w 53683"/>
                <a:gd name="connsiteY7" fmla="*/ 12445 h 51078"/>
                <a:gd name="connsiteX8" fmla="*/ 53454 w 53683"/>
                <a:gd name="connsiteY8" fmla="*/ 47573 h 510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3683" h="51078">
                  <a:moveTo>
                    <a:pt x="53454" y="47573"/>
                  </a:moveTo>
                  <a:cubicBezTo>
                    <a:pt x="53911" y="48564"/>
                    <a:pt x="53530" y="49935"/>
                    <a:pt x="53606" y="51078"/>
                  </a:cubicBezTo>
                  <a:cubicBezTo>
                    <a:pt x="52844" y="50850"/>
                    <a:pt x="51930" y="50773"/>
                    <a:pt x="51473" y="50393"/>
                  </a:cubicBezTo>
                  <a:cubicBezTo>
                    <a:pt x="39433" y="41020"/>
                    <a:pt x="27470" y="31571"/>
                    <a:pt x="15506" y="22122"/>
                  </a:cubicBezTo>
                  <a:cubicBezTo>
                    <a:pt x="8115" y="18008"/>
                    <a:pt x="3695" y="12293"/>
                    <a:pt x="190" y="6196"/>
                  </a:cubicBezTo>
                  <a:cubicBezTo>
                    <a:pt x="-572" y="4977"/>
                    <a:pt x="1104" y="1853"/>
                    <a:pt x="2628" y="558"/>
                  </a:cubicBezTo>
                  <a:cubicBezTo>
                    <a:pt x="3695" y="-281"/>
                    <a:pt x="7048" y="-128"/>
                    <a:pt x="8496" y="710"/>
                  </a:cubicBezTo>
                  <a:cubicBezTo>
                    <a:pt x="14516" y="4368"/>
                    <a:pt x="20307" y="8406"/>
                    <a:pt x="26022" y="12445"/>
                  </a:cubicBezTo>
                  <a:cubicBezTo>
                    <a:pt x="39204" y="21665"/>
                    <a:pt x="47358" y="33933"/>
                    <a:pt x="53454" y="47573"/>
                  </a:cubicBezTo>
                  <a:close/>
                </a:path>
              </a:pathLst>
            </a:custGeom>
            <a:solidFill>
              <a:srgbClr val="898989"/>
            </a:solidFill>
            <a:ln w="7620" cap="flat">
              <a:noFill/>
              <a:prstDash val="solid"/>
              <a:miter/>
            </a:ln>
          </p:spPr>
          <p:txBody>
            <a:bodyPr rtlCol="0" anchor="ctr"/>
            <a:lstStyle/>
            <a:p>
              <a:endParaRPr lang="ja-JP" altLang="en-US"/>
            </a:p>
          </p:txBody>
        </p:sp>
        <p:sp>
          <p:nvSpPr>
            <p:cNvPr id="109" name="フリーフォーム: 図形 108">
              <a:extLst>
                <a:ext uri="{FF2B5EF4-FFF2-40B4-BE49-F238E27FC236}">
                  <a16:creationId xmlns:a16="http://schemas.microsoft.com/office/drawing/2014/main" id="{E21511B1-DA7B-D3A5-8874-6C7E21034E35}"/>
                </a:ext>
              </a:extLst>
            </p:cNvPr>
            <p:cNvSpPr/>
            <p:nvPr/>
          </p:nvSpPr>
          <p:spPr>
            <a:xfrm>
              <a:off x="2591057" y="2931499"/>
              <a:ext cx="199614" cy="203991"/>
            </a:xfrm>
            <a:custGeom>
              <a:avLst/>
              <a:gdLst>
                <a:gd name="connsiteX0" fmla="*/ 189633 w 199614"/>
                <a:gd name="connsiteY0" fmla="*/ 57674 h 203991"/>
                <a:gd name="connsiteX1" fmla="*/ 199615 w 199614"/>
                <a:gd name="connsiteY1" fmla="*/ 60798 h 203991"/>
                <a:gd name="connsiteX2" fmla="*/ 186204 w 199614"/>
                <a:gd name="connsiteY2" fmla="*/ 82363 h 203991"/>
                <a:gd name="connsiteX3" fmla="*/ 146580 w 199614"/>
                <a:gd name="connsiteY3" fmla="*/ 139437 h 203991"/>
                <a:gd name="connsiteX4" fmla="*/ 130425 w 199614"/>
                <a:gd name="connsiteY4" fmla="*/ 167402 h 203991"/>
                <a:gd name="connsiteX5" fmla="*/ 116404 w 199614"/>
                <a:gd name="connsiteY5" fmla="*/ 199558 h 203991"/>
                <a:gd name="connsiteX6" fmla="*/ 105355 w 199614"/>
                <a:gd name="connsiteY6" fmla="*/ 202454 h 203991"/>
                <a:gd name="connsiteX7" fmla="*/ 96440 w 199614"/>
                <a:gd name="connsiteY7" fmla="*/ 190491 h 203991"/>
                <a:gd name="connsiteX8" fmla="*/ 91868 w 199614"/>
                <a:gd name="connsiteY8" fmla="*/ 174488 h 203991"/>
                <a:gd name="connsiteX9" fmla="*/ 71370 w 199614"/>
                <a:gd name="connsiteY9" fmla="*/ 128083 h 203991"/>
                <a:gd name="connsiteX10" fmla="*/ 56587 w 199614"/>
                <a:gd name="connsiteY10" fmla="*/ 102937 h 203991"/>
                <a:gd name="connsiteX11" fmla="*/ 41119 w 199614"/>
                <a:gd name="connsiteY11" fmla="*/ 78096 h 203991"/>
                <a:gd name="connsiteX12" fmla="*/ 26641 w 199614"/>
                <a:gd name="connsiteY12" fmla="*/ 59122 h 203991"/>
                <a:gd name="connsiteX13" fmla="*/ 8505 w 199614"/>
                <a:gd name="connsiteY13" fmla="*/ 29099 h 203991"/>
                <a:gd name="connsiteX14" fmla="*/ 199 w 199614"/>
                <a:gd name="connsiteY14" fmla="*/ 6315 h 203991"/>
                <a:gd name="connsiteX15" fmla="*/ 3933 w 199614"/>
                <a:gd name="connsiteY15" fmla="*/ 143 h 203991"/>
                <a:gd name="connsiteX16" fmla="*/ 13077 w 199614"/>
                <a:gd name="connsiteY16" fmla="*/ 4867 h 203991"/>
                <a:gd name="connsiteX17" fmla="*/ 15287 w 199614"/>
                <a:gd name="connsiteY17" fmla="*/ 14088 h 203991"/>
                <a:gd name="connsiteX18" fmla="*/ 17421 w 199614"/>
                <a:gd name="connsiteY18" fmla="*/ 17288 h 203991"/>
                <a:gd name="connsiteX19" fmla="*/ 19402 w 199614"/>
                <a:gd name="connsiteY19" fmla="*/ 13554 h 203991"/>
                <a:gd name="connsiteX20" fmla="*/ 27708 w 199614"/>
                <a:gd name="connsiteY20" fmla="*/ 13554 h 203991"/>
                <a:gd name="connsiteX21" fmla="*/ 26793 w 199614"/>
                <a:gd name="connsiteY21" fmla="*/ 21174 h 203991"/>
                <a:gd name="connsiteX22" fmla="*/ 30222 w 199614"/>
                <a:gd name="connsiteY22" fmla="*/ 41672 h 203991"/>
                <a:gd name="connsiteX23" fmla="*/ 36547 w 199614"/>
                <a:gd name="connsiteY23" fmla="*/ 50816 h 203991"/>
                <a:gd name="connsiteX24" fmla="*/ 63598 w 199614"/>
                <a:gd name="connsiteY24" fmla="*/ 74971 h 203991"/>
                <a:gd name="connsiteX25" fmla="*/ 120519 w 199614"/>
                <a:gd name="connsiteY25" fmla="*/ 87163 h 203991"/>
                <a:gd name="connsiteX26" fmla="*/ 152447 w 199614"/>
                <a:gd name="connsiteY26" fmla="*/ 77562 h 203991"/>
                <a:gd name="connsiteX27" fmla="*/ 170354 w 199614"/>
                <a:gd name="connsiteY27" fmla="*/ 68875 h 203991"/>
                <a:gd name="connsiteX28" fmla="*/ 189709 w 199614"/>
                <a:gd name="connsiteY28" fmla="*/ 57750 h 203991"/>
                <a:gd name="connsiteX29" fmla="*/ 175688 w 199614"/>
                <a:gd name="connsiteY29" fmla="*/ 82439 h 203991"/>
                <a:gd name="connsiteX30" fmla="*/ 176983 w 199614"/>
                <a:gd name="connsiteY30" fmla="*/ 79238 h 203991"/>
                <a:gd name="connsiteX31" fmla="*/ 173021 w 199614"/>
                <a:gd name="connsiteY31" fmla="*/ 79315 h 203991"/>
                <a:gd name="connsiteX32" fmla="*/ 159229 w 199614"/>
                <a:gd name="connsiteY32" fmla="*/ 85106 h 203991"/>
                <a:gd name="connsiteX33" fmla="*/ 154200 w 199614"/>
                <a:gd name="connsiteY33" fmla="*/ 88154 h 203991"/>
                <a:gd name="connsiteX34" fmla="*/ 160067 w 199614"/>
                <a:gd name="connsiteY34" fmla="*/ 88840 h 203991"/>
                <a:gd name="connsiteX35" fmla="*/ 163267 w 199614"/>
                <a:gd name="connsiteY35" fmla="*/ 88840 h 203991"/>
                <a:gd name="connsiteX36" fmla="*/ 175688 w 199614"/>
                <a:gd name="connsiteY36" fmla="*/ 82363 h 203991"/>
                <a:gd name="connsiteX37" fmla="*/ 160143 w 199614"/>
                <a:gd name="connsiteY37" fmla="*/ 103165 h 203991"/>
                <a:gd name="connsiteX38" fmla="*/ 162277 w 199614"/>
                <a:gd name="connsiteY38" fmla="*/ 100422 h 203991"/>
                <a:gd name="connsiteX39" fmla="*/ 157324 w 199614"/>
                <a:gd name="connsiteY39" fmla="*/ 98517 h 203991"/>
                <a:gd name="connsiteX40" fmla="*/ 140331 w 199614"/>
                <a:gd name="connsiteY40" fmla="*/ 98136 h 203991"/>
                <a:gd name="connsiteX41" fmla="*/ 123491 w 199614"/>
                <a:gd name="connsiteY41" fmla="*/ 100651 h 203991"/>
                <a:gd name="connsiteX42" fmla="*/ 93697 w 199614"/>
                <a:gd name="connsiteY42" fmla="*/ 108957 h 203991"/>
                <a:gd name="connsiteX43" fmla="*/ 79676 w 199614"/>
                <a:gd name="connsiteY43" fmla="*/ 111014 h 203991"/>
                <a:gd name="connsiteX44" fmla="*/ 78152 w 199614"/>
                <a:gd name="connsiteY44" fmla="*/ 113986 h 203991"/>
                <a:gd name="connsiteX45" fmla="*/ 86382 w 199614"/>
                <a:gd name="connsiteY45" fmla="*/ 132883 h 203991"/>
                <a:gd name="connsiteX46" fmla="*/ 106194 w 199614"/>
                <a:gd name="connsiteY46" fmla="*/ 183328 h 203991"/>
                <a:gd name="connsiteX47" fmla="*/ 110385 w 199614"/>
                <a:gd name="connsiteY47" fmla="*/ 184928 h 203991"/>
                <a:gd name="connsiteX48" fmla="*/ 122196 w 199614"/>
                <a:gd name="connsiteY48" fmla="*/ 158258 h 203991"/>
                <a:gd name="connsiteX49" fmla="*/ 160143 w 199614"/>
                <a:gd name="connsiteY49" fmla="*/ 103089 h 203991"/>
                <a:gd name="connsiteX50" fmla="*/ 106803 w 199614"/>
                <a:gd name="connsiteY50" fmla="*/ 96460 h 203991"/>
                <a:gd name="connsiteX51" fmla="*/ 110156 w 199614"/>
                <a:gd name="connsiteY51" fmla="*/ 94021 h 203991"/>
                <a:gd name="connsiteX52" fmla="*/ 106498 w 199614"/>
                <a:gd name="connsiteY52" fmla="*/ 92802 h 203991"/>
                <a:gd name="connsiteX53" fmla="*/ 96897 w 199614"/>
                <a:gd name="connsiteY53" fmla="*/ 93488 h 203991"/>
                <a:gd name="connsiteX54" fmla="*/ 66112 w 199614"/>
                <a:gd name="connsiteY54" fmla="*/ 86325 h 203991"/>
                <a:gd name="connsiteX55" fmla="*/ 62531 w 199614"/>
                <a:gd name="connsiteY55" fmla="*/ 88459 h 203991"/>
                <a:gd name="connsiteX56" fmla="*/ 69313 w 199614"/>
                <a:gd name="connsiteY56" fmla="*/ 98212 h 203991"/>
                <a:gd name="connsiteX57" fmla="*/ 77161 w 199614"/>
                <a:gd name="connsiteY57" fmla="*/ 99355 h 203991"/>
                <a:gd name="connsiteX58" fmla="*/ 85162 w 199614"/>
                <a:gd name="connsiteY58" fmla="*/ 99355 h 203991"/>
                <a:gd name="connsiteX59" fmla="*/ 98650 w 199614"/>
                <a:gd name="connsiteY59" fmla="*/ 97450 h 203991"/>
                <a:gd name="connsiteX60" fmla="*/ 106727 w 199614"/>
                <a:gd name="connsiteY60" fmla="*/ 96383 h 203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199614" h="203991">
                  <a:moveTo>
                    <a:pt x="189633" y="57674"/>
                  </a:moveTo>
                  <a:lnTo>
                    <a:pt x="199615" y="60798"/>
                  </a:lnTo>
                  <a:cubicBezTo>
                    <a:pt x="195195" y="68037"/>
                    <a:pt x="190928" y="75352"/>
                    <a:pt x="186204" y="82363"/>
                  </a:cubicBezTo>
                  <a:cubicBezTo>
                    <a:pt x="173250" y="101565"/>
                    <a:pt x="159534" y="120234"/>
                    <a:pt x="146580" y="139437"/>
                  </a:cubicBezTo>
                  <a:cubicBezTo>
                    <a:pt x="140560" y="148428"/>
                    <a:pt x="134769" y="157648"/>
                    <a:pt x="130425" y="167402"/>
                  </a:cubicBezTo>
                  <a:cubicBezTo>
                    <a:pt x="125701" y="178070"/>
                    <a:pt x="118538" y="187900"/>
                    <a:pt x="116404" y="199558"/>
                  </a:cubicBezTo>
                  <a:cubicBezTo>
                    <a:pt x="115642" y="203750"/>
                    <a:pt x="108251" y="205502"/>
                    <a:pt x="105355" y="202454"/>
                  </a:cubicBezTo>
                  <a:cubicBezTo>
                    <a:pt x="101926" y="198796"/>
                    <a:pt x="99412" y="194529"/>
                    <a:pt x="96440" y="190491"/>
                  </a:cubicBezTo>
                  <a:cubicBezTo>
                    <a:pt x="92859" y="185614"/>
                    <a:pt x="93925" y="179594"/>
                    <a:pt x="91868" y="174488"/>
                  </a:cubicBezTo>
                  <a:cubicBezTo>
                    <a:pt x="85467" y="158868"/>
                    <a:pt x="78000" y="143628"/>
                    <a:pt x="71370" y="128083"/>
                  </a:cubicBezTo>
                  <a:cubicBezTo>
                    <a:pt x="67560" y="119167"/>
                    <a:pt x="60397" y="112005"/>
                    <a:pt x="56587" y="102937"/>
                  </a:cubicBezTo>
                  <a:cubicBezTo>
                    <a:pt x="52930" y="94174"/>
                    <a:pt x="46148" y="86478"/>
                    <a:pt x="41119" y="78096"/>
                  </a:cubicBezTo>
                  <a:cubicBezTo>
                    <a:pt x="37080" y="71314"/>
                    <a:pt x="29765" y="67123"/>
                    <a:pt x="26641" y="59122"/>
                  </a:cubicBezTo>
                  <a:cubicBezTo>
                    <a:pt x="22450" y="48530"/>
                    <a:pt x="15211" y="38776"/>
                    <a:pt x="8505" y="29099"/>
                  </a:cubicBezTo>
                  <a:cubicBezTo>
                    <a:pt x="3552" y="22012"/>
                    <a:pt x="-1020" y="15154"/>
                    <a:pt x="199" y="6315"/>
                  </a:cubicBezTo>
                  <a:cubicBezTo>
                    <a:pt x="580" y="3648"/>
                    <a:pt x="-182" y="676"/>
                    <a:pt x="3933" y="143"/>
                  </a:cubicBezTo>
                  <a:cubicBezTo>
                    <a:pt x="8277" y="-467"/>
                    <a:pt x="11782" y="829"/>
                    <a:pt x="13077" y="4867"/>
                  </a:cubicBezTo>
                  <a:cubicBezTo>
                    <a:pt x="14068" y="7915"/>
                    <a:pt x="14449" y="11040"/>
                    <a:pt x="15287" y="14088"/>
                  </a:cubicBezTo>
                  <a:cubicBezTo>
                    <a:pt x="15668" y="15231"/>
                    <a:pt x="16659" y="16221"/>
                    <a:pt x="17421" y="17288"/>
                  </a:cubicBezTo>
                  <a:cubicBezTo>
                    <a:pt x="18106" y="16069"/>
                    <a:pt x="19402" y="14850"/>
                    <a:pt x="19402" y="13554"/>
                  </a:cubicBezTo>
                  <a:lnTo>
                    <a:pt x="27708" y="13554"/>
                  </a:lnTo>
                  <a:cubicBezTo>
                    <a:pt x="27708" y="16145"/>
                    <a:pt x="27479" y="18660"/>
                    <a:pt x="26793" y="21174"/>
                  </a:cubicBezTo>
                  <a:cubicBezTo>
                    <a:pt x="24812" y="28337"/>
                    <a:pt x="26336" y="34585"/>
                    <a:pt x="30222" y="41672"/>
                  </a:cubicBezTo>
                  <a:cubicBezTo>
                    <a:pt x="32356" y="44720"/>
                    <a:pt x="34870" y="47616"/>
                    <a:pt x="36547" y="50816"/>
                  </a:cubicBezTo>
                  <a:cubicBezTo>
                    <a:pt x="42338" y="61789"/>
                    <a:pt x="50796" y="69637"/>
                    <a:pt x="63598" y="74971"/>
                  </a:cubicBezTo>
                  <a:cubicBezTo>
                    <a:pt x="81810" y="82591"/>
                    <a:pt x="101164" y="84496"/>
                    <a:pt x="120519" y="87163"/>
                  </a:cubicBezTo>
                  <a:cubicBezTo>
                    <a:pt x="133092" y="88840"/>
                    <a:pt x="142236" y="81829"/>
                    <a:pt x="152447" y="77562"/>
                  </a:cubicBezTo>
                  <a:cubicBezTo>
                    <a:pt x="158543" y="74971"/>
                    <a:pt x="164487" y="72000"/>
                    <a:pt x="170354" y="68875"/>
                  </a:cubicBezTo>
                  <a:cubicBezTo>
                    <a:pt x="176907" y="65370"/>
                    <a:pt x="183232" y="61484"/>
                    <a:pt x="189709" y="57750"/>
                  </a:cubicBezTo>
                  <a:close/>
                  <a:moveTo>
                    <a:pt x="175688" y="82439"/>
                  </a:moveTo>
                  <a:cubicBezTo>
                    <a:pt x="176526" y="81982"/>
                    <a:pt x="176602" y="80305"/>
                    <a:pt x="176983" y="79238"/>
                  </a:cubicBezTo>
                  <a:cubicBezTo>
                    <a:pt x="175612" y="79238"/>
                    <a:pt x="174164" y="78858"/>
                    <a:pt x="173021" y="79315"/>
                  </a:cubicBezTo>
                  <a:cubicBezTo>
                    <a:pt x="168373" y="81143"/>
                    <a:pt x="163725" y="83048"/>
                    <a:pt x="159229" y="85106"/>
                  </a:cubicBezTo>
                  <a:cubicBezTo>
                    <a:pt x="157400" y="85944"/>
                    <a:pt x="155876" y="87163"/>
                    <a:pt x="154200" y="88154"/>
                  </a:cubicBezTo>
                  <a:cubicBezTo>
                    <a:pt x="156181" y="88383"/>
                    <a:pt x="158086" y="88687"/>
                    <a:pt x="160067" y="88840"/>
                  </a:cubicBezTo>
                  <a:cubicBezTo>
                    <a:pt x="160753" y="88840"/>
                    <a:pt x="161515" y="88840"/>
                    <a:pt x="163267" y="88840"/>
                  </a:cubicBezTo>
                  <a:cubicBezTo>
                    <a:pt x="167458" y="86706"/>
                    <a:pt x="171649" y="84725"/>
                    <a:pt x="175688" y="82363"/>
                  </a:cubicBezTo>
                  <a:close/>
                  <a:moveTo>
                    <a:pt x="160143" y="103165"/>
                  </a:moveTo>
                  <a:cubicBezTo>
                    <a:pt x="160829" y="102251"/>
                    <a:pt x="161591" y="101337"/>
                    <a:pt x="162277" y="100422"/>
                  </a:cubicBezTo>
                  <a:cubicBezTo>
                    <a:pt x="160600" y="99736"/>
                    <a:pt x="159000" y="98593"/>
                    <a:pt x="157324" y="98517"/>
                  </a:cubicBezTo>
                  <a:cubicBezTo>
                    <a:pt x="151609" y="98288"/>
                    <a:pt x="145665" y="99432"/>
                    <a:pt x="140331" y="98136"/>
                  </a:cubicBezTo>
                  <a:cubicBezTo>
                    <a:pt x="133854" y="96612"/>
                    <a:pt x="128444" y="97831"/>
                    <a:pt x="123491" y="100651"/>
                  </a:cubicBezTo>
                  <a:cubicBezTo>
                    <a:pt x="114347" y="106061"/>
                    <a:pt x="104060" y="107585"/>
                    <a:pt x="93697" y="108957"/>
                  </a:cubicBezTo>
                  <a:cubicBezTo>
                    <a:pt x="88972" y="109566"/>
                    <a:pt x="84324" y="110100"/>
                    <a:pt x="79676" y="111014"/>
                  </a:cubicBezTo>
                  <a:cubicBezTo>
                    <a:pt x="78914" y="111166"/>
                    <a:pt x="77847" y="113224"/>
                    <a:pt x="78152" y="113986"/>
                  </a:cubicBezTo>
                  <a:cubicBezTo>
                    <a:pt x="80743" y="120310"/>
                    <a:pt x="83334" y="126711"/>
                    <a:pt x="86382" y="132883"/>
                  </a:cubicBezTo>
                  <a:cubicBezTo>
                    <a:pt x="94383" y="149266"/>
                    <a:pt x="104060" y="165116"/>
                    <a:pt x="106194" y="183328"/>
                  </a:cubicBezTo>
                  <a:cubicBezTo>
                    <a:pt x="106346" y="184776"/>
                    <a:pt x="106879" y="187747"/>
                    <a:pt x="110385" y="184928"/>
                  </a:cubicBezTo>
                  <a:cubicBezTo>
                    <a:pt x="114271" y="176013"/>
                    <a:pt x="117776" y="166945"/>
                    <a:pt x="122196" y="158258"/>
                  </a:cubicBezTo>
                  <a:cubicBezTo>
                    <a:pt x="132254" y="138446"/>
                    <a:pt x="146961" y="121148"/>
                    <a:pt x="160143" y="103089"/>
                  </a:cubicBezTo>
                  <a:close/>
                  <a:moveTo>
                    <a:pt x="106803" y="96460"/>
                  </a:moveTo>
                  <a:cubicBezTo>
                    <a:pt x="108099" y="96155"/>
                    <a:pt x="109089" y="94860"/>
                    <a:pt x="110156" y="94021"/>
                  </a:cubicBezTo>
                  <a:cubicBezTo>
                    <a:pt x="108937" y="93564"/>
                    <a:pt x="107718" y="92802"/>
                    <a:pt x="106498" y="92802"/>
                  </a:cubicBezTo>
                  <a:cubicBezTo>
                    <a:pt x="103298" y="92802"/>
                    <a:pt x="99869" y="94098"/>
                    <a:pt x="96897" y="93488"/>
                  </a:cubicBezTo>
                  <a:cubicBezTo>
                    <a:pt x="86534" y="91354"/>
                    <a:pt x="76399" y="88611"/>
                    <a:pt x="66112" y="86325"/>
                  </a:cubicBezTo>
                  <a:cubicBezTo>
                    <a:pt x="65122" y="86097"/>
                    <a:pt x="62455" y="88306"/>
                    <a:pt x="62531" y="88459"/>
                  </a:cubicBezTo>
                  <a:cubicBezTo>
                    <a:pt x="64588" y="91888"/>
                    <a:pt x="66341" y="95545"/>
                    <a:pt x="69313" y="98212"/>
                  </a:cubicBezTo>
                  <a:cubicBezTo>
                    <a:pt x="70837" y="99584"/>
                    <a:pt x="74494" y="99203"/>
                    <a:pt x="77161" y="99355"/>
                  </a:cubicBezTo>
                  <a:cubicBezTo>
                    <a:pt x="79447" y="99508"/>
                    <a:pt x="81810" y="99355"/>
                    <a:pt x="85162" y="99355"/>
                  </a:cubicBezTo>
                  <a:cubicBezTo>
                    <a:pt x="89658" y="98746"/>
                    <a:pt x="94154" y="98060"/>
                    <a:pt x="98650" y="97450"/>
                  </a:cubicBezTo>
                  <a:cubicBezTo>
                    <a:pt x="101317" y="97069"/>
                    <a:pt x="104136" y="96993"/>
                    <a:pt x="106727" y="96383"/>
                  </a:cubicBezTo>
                  <a:close/>
                </a:path>
              </a:pathLst>
            </a:custGeom>
            <a:solidFill>
              <a:srgbClr val="040000"/>
            </a:solidFill>
            <a:ln w="7620" cap="flat">
              <a:noFill/>
              <a:prstDash val="solid"/>
              <a:miter/>
            </a:ln>
          </p:spPr>
          <p:txBody>
            <a:bodyPr rtlCol="0" anchor="ctr"/>
            <a:lstStyle/>
            <a:p>
              <a:endParaRPr lang="ja-JP" altLang="en-US"/>
            </a:p>
          </p:txBody>
        </p:sp>
        <p:sp>
          <p:nvSpPr>
            <p:cNvPr id="110" name="フリーフォーム: 図形 109">
              <a:extLst>
                <a:ext uri="{FF2B5EF4-FFF2-40B4-BE49-F238E27FC236}">
                  <a16:creationId xmlns:a16="http://schemas.microsoft.com/office/drawing/2014/main" id="{C5691141-AA02-4679-E050-E2190D6BFE24}"/>
                </a:ext>
              </a:extLst>
            </p:cNvPr>
            <p:cNvSpPr/>
            <p:nvPr/>
          </p:nvSpPr>
          <p:spPr>
            <a:xfrm>
              <a:off x="2672638" y="3193160"/>
              <a:ext cx="115138" cy="123340"/>
            </a:xfrm>
            <a:custGeom>
              <a:avLst/>
              <a:gdLst>
                <a:gd name="connsiteX0" fmla="*/ 106528 w 115138"/>
                <a:gd name="connsiteY0" fmla="*/ 0 h 123340"/>
                <a:gd name="connsiteX1" fmla="*/ 115138 w 115138"/>
                <a:gd name="connsiteY1" fmla="*/ 6096 h 123340"/>
                <a:gd name="connsiteX2" fmla="*/ 104546 w 115138"/>
                <a:gd name="connsiteY2" fmla="*/ 18974 h 123340"/>
                <a:gd name="connsiteX3" fmla="*/ 89992 w 115138"/>
                <a:gd name="connsiteY3" fmla="*/ 35128 h 123340"/>
                <a:gd name="connsiteX4" fmla="*/ 62103 w 115138"/>
                <a:gd name="connsiteY4" fmla="*/ 70180 h 123340"/>
                <a:gd name="connsiteX5" fmla="*/ 40615 w 115138"/>
                <a:gd name="connsiteY5" fmla="*/ 101422 h 123340"/>
                <a:gd name="connsiteX6" fmla="*/ 36195 w 115138"/>
                <a:gd name="connsiteY6" fmla="*/ 114148 h 123340"/>
                <a:gd name="connsiteX7" fmla="*/ 30099 w 115138"/>
                <a:gd name="connsiteY7" fmla="*/ 122682 h 123340"/>
                <a:gd name="connsiteX8" fmla="*/ 22936 w 115138"/>
                <a:gd name="connsiteY8" fmla="*/ 122301 h 123340"/>
                <a:gd name="connsiteX9" fmla="*/ 21107 w 115138"/>
                <a:gd name="connsiteY9" fmla="*/ 116053 h 123340"/>
                <a:gd name="connsiteX10" fmla="*/ 18136 w 115138"/>
                <a:gd name="connsiteY10" fmla="*/ 104013 h 123340"/>
                <a:gd name="connsiteX11" fmla="*/ 0 w 115138"/>
                <a:gd name="connsiteY11" fmla="*/ 74448 h 123340"/>
                <a:gd name="connsiteX12" fmla="*/ 8382 w 115138"/>
                <a:gd name="connsiteY12" fmla="*/ 69647 h 123340"/>
                <a:gd name="connsiteX13" fmla="*/ 24384 w 115138"/>
                <a:gd name="connsiteY13" fmla="*/ 91669 h 123340"/>
                <a:gd name="connsiteX14" fmla="*/ 28651 w 115138"/>
                <a:gd name="connsiteY14" fmla="*/ 97993 h 123340"/>
                <a:gd name="connsiteX15" fmla="*/ 32233 w 115138"/>
                <a:gd name="connsiteY15" fmla="*/ 92507 h 123340"/>
                <a:gd name="connsiteX16" fmla="*/ 47854 w 115138"/>
                <a:gd name="connsiteY16" fmla="*/ 71552 h 123340"/>
                <a:gd name="connsiteX17" fmla="*/ 55321 w 115138"/>
                <a:gd name="connsiteY17" fmla="*/ 58598 h 123340"/>
                <a:gd name="connsiteX18" fmla="*/ 90449 w 115138"/>
                <a:gd name="connsiteY18" fmla="*/ 17602 h 123340"/>
                <a:gd name="connsiteX19" fmla="*/ 106451 w 115138"/>
                <a:gd name="connsiteY19" fmla="*/ 153 h 12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15138" h="123340">
                  <a:moveTo>
                    <a:pt x="106528" y="0"/>
                  </a:moveTo>
                  <a:lnTo>
                    <a:pt x="115138" y="6096"/>
                  </a:lnTo>
                  <a:cubicBezTo>
                    <a:pt x="111404" y="10211"/>
                    <a:pt x="107823" y="14554"/>
                    <a:pt x="104546" y="18974"/>
                  </a:cubicBezTo>
                  <a:cubicBezTo>
                    <a:pt x="100279" y="24689"/>
                    <a:pt x="94564" y="29566"/>
                    <a:pt x="89992" y="35128"/>
                  </a:cubicBezTo>
                  <a:cubicBezTo>
                    <a:pt x="80467" y="46711"/>
                    <a:pt x="71018" y="58293"/>
                    <a:pt x="62103" y="70180"/>
                  </a:cubicBezTo>
                  <a:cubicBezTo>
                    <a:pt x="54483" y="80315"/>
                    <a:pt x="47396" y="90754"/>
                    <a:pt x="40615" y="101422"/>
                  </a:cubicBezTo>
                  <a:cubicBezTo>
                    <a:pt x="38252" y="105156"/>
                    <a:pt x="38100" y="110033"/>
                    <a:pt x="36195" y="114148"/>
                  </a:cubicBezTo>
                  <a:cubicBezTo>
                    <a:pt x="34747" y="117272"/>
                    <a:pt x="32766" y="120472"/>
                    <a:pt x="30099" y="122682"/>
                  </a:cubicBezTo>
                  <a:cubicBezTo>
                    <a:pt x="28804" y="123749"/>
                    <a:pt x="24536" y="123444"/>
                    <a:pt x="22936" y="122301"/>
                  </a:cubicBezTo>
                  <a:cubicBezTo>
                    <a:pt x="21412" y="121234"/>
                    <a:pt x="20650" y="117958"/>
                    <a:pt x="21107" y="116053"/>
                  </a:cubicBezTo>
                  <a:cubicBezTo>
                    <a:pt x="22250" y="111405"/>
                    <a:pt x="20498" y="107747"/>
                    <a:pt x="18136" y="104013"/>
                  </a:cubicBezTo>
                  <a:cubicBezTo>
                    <a:pt x="11963" y="94260"/>
                    <a:pt x="6477" y="84049"/>
                    <a:pt x="0" y="74448"/>
                  </a:cubicBezTo>
                  <a:lnTo>
                    <a:pt x="8382" y="69647"/>
                  </a:lnTo>
                  <a:cubicBezTo>
                    <a:pt x="13564" y="77115"/>
                    <a:pt x="19050" y="84353"/>
                    <a:pt x="24384" y="91669"/>
                  </a:cubicBezTo>
                  <a:cubicBezTo>
                    <a:pt x="25908" y="93726"/>
                    <a:pt x="27280" y="95860"/>
                    <a:pt x="28651" y="97993"/>
                  </a:cubicBezTo>
                  <a:cubicBezTo>
                    <a:pt x="29870" y="96165"/>
                    <a:pt x="30937" y="94260"/>
                    <a:pt x="32233" y="92507"/>
                  </a:cubicBezTo>
                  <a:cubicBezTo>
                    <a:pt x="37414" y="85496"/>
                    <a:pt x="42901" y="78638"/>
                    <a:pt x="47854" y="71552"/>
                  </a:cubicBezTo>
                  <a:cubicBezTo>
                    <a:pt x="50749" y="67437"/>
                    <a:pt x="52197" y="62484"/>
                    <a:pt x="55321" y="58598"/>
                  </a:cubicBezTo>
                  <a:cubicBezTo>
                    <a:pt x="66751" y="44730"/>
                    <a:pt x="78334" y="31013"/>
                    <a:pt x="90449" y="17602"/>
                  </a:cubicBezTo>
                  <a:cubicBezTo>
                    <a:pt x="95707" y="11735"/>
                    <a:pt x="101041" y="5944"/>
                    <a:pt x="106451" y="153"/>
                  </a:cubicBezTo>
                  <a:close/>
                </a:path>
              </a:pathLst>
            </a:custGeom>
            <a:solidFill>
              <a:srgbClr val="040000"/>
            </a:solidFill>
            <a:ln w="7620" cap="flat">
              <a:noFill/>
              <a:prstDash val="solid"/>
              <a:miter/>
            </a:ln>
          </p:spPr>
          <p:txBody>
            <a:bodyPr rtlCol="0" anchor="ctr"/>
            <a:lstStyle/>
            <a:p>
              <a:endParaRPr lang="ja-JP" altLang="en-US"/>
            </a:p>
          </p:txBody>
        </p:sp>
        <p:sp>
          <p:nvSpPr>
            <p:cNvPr id="111" name="フリーフォーム: 図形 110">
              <a:extLst>
                <a:ext uri="{FF2B5EF4-FFF2-40B4-BE49-F238E27FC236}">
                  <a16:creationId xmlns:a16="http://schemas.microsoft.com/office/drawing/2014/main" id="{BBB77240-8EC5-1AFA-468E-8B918BE49473}"/>
                </a:ext>
              </a:extLst>
            </p:cNvPr>
            <p:cNvSpPr/>
            <p:nvPr/>
          </p:nvSpPr>
          <p:spPr>
            <a:xfrm>
              <a:off x="2306889" y="2295448"/>
              <a:ext cx="473724" cy="828446"/>
            </a:xfrm>
            <a:custGeom>
              <a:avLst/>
              <a:gdLst>
                <a:gd name="connsiteX0" fmla="*/ 472124 w 473724"/>
                <a:gd name="connsiteY0" fmla="*/ 582321 h 828446"/>
                <a:gd name="connsiteX1" fmla="*/ 473724 w 473724"/>
                <a:gd name="connsiteY1" fmla="*/ 586740 h 828446"/>
                <a:gd name="connsiteX2" fmla="*/ 464275 w 473724"/>
                <a:gd name="connsiteY2" fmla="*/ 589331 h 828446"/>
                <a:gd name="connsiteX3" fmla="*/ 445683 w 473724"/>
                <a:gd name="connsiteY3" fmla="*/ 592912 h 828446"/>
                <a:gd name="connsiteX4" fmla="*/ 402325 w 473724"/>
                <a:gd name="connsiteY4" fmla="*/ 592226 h 828446"/>
                <a:gd name="connsiteX5" fmla="*/ 388914 w 473724"/>
                <a:gd name="connsiteY5" fmla="*/ 593065 h 828446"/>
                <a:gd name="connsiteX6" fmla="*/ 372759 w 473724"/>
                <a:gd name="connsiteY6" fmla="*/ 592226 h 828446"/>
                <a:gd name="connsiteX7" fmla="*/ 363082 w 473724"/>
                <a:gd name="connsiteY7" fmla="*/ 592988 h 828446"/>
                <a:gd name="connsiteX8" fmla="*/ 327725 w 473724"/>
                <a:gd name="connsiteY8" fmla="*/ 587502 h 828446"/>
                <a:gd name="connsiteX9" fmla="*/ 320638 w 473724"/>
                <a:gd name="connsiteY9" fmla="*/ 591541 h 828446"/>
                <a:gd name="connsiteX10" fmla="*/ 318581 w 473724"/>
                <a:gd name="connsiteY10" fmla="*/ 600761 h 828446"/>
                <a:gd name="connsiteX11" fmla="*/ 315533 w 473724"/>
                <a:gd name="connsiteY11" fmla="*/ 619278 h 828446"/>
                <a:gd name="connsiteX12" fmla="*/ 312180 w 473724"/>
                <a:gd name="connsiteY12" fmla="*/ 641909 h 828446"/>
                <a:gd name="connsiteX13" fmla="*/ 311799 w 473724"/>
                <a:gd name="connsiteY13" fmla="*/ 649681 h 828446"/>
                <a:gd name="connsiteX14" fmla="*/ 303493 w 473724"/>
                <a:gd name="connsiteY14" fmla="*/ 649681 h 828446"/>
                <a:gd name="connsiteX15" fmla="*/ 303646 w 473724"/>
                <a:gd name="connsiteY15" fmla="*/ 630860 h 828446"/>
                <a:gd name="connsiteX16" fmla="*/ 306846 w 473724"/>
                <a:gd name="connsiteY16" fmla="*/ 598627 h 828446"/>
                <a:gd name="connsiteX17" fmla="*/ 309894 w 473724"/>
                <a:gd name="connsiteY17" fmla="*/ 584988 h 828446"/>
                <a:gd name="connsiteX18" fmla="*/ 309437 w 473724"/>
                <a:gd name="connsiteY18" fmla="*/ 581939 h 828446"/>
                <a:gd name="connsiteX19" fmla="*/ 306008 w 473724"/>
                <a:gd name="connsiteY19" fmla="*/ 582016 h 828446"/>
                <a:gd name="connsiteX20" fmla="*/ 288711 w 473724"/>
                <a:gd name="connsiteY20" fmla="*/ 591846 h 828446"/>
                <a:gd name="connsiteX21" fmla="*/ 265698 w 473724"/>
                <a:gd name="connsiteY21" fmla="*/ 609219 h 828446"/>
                <a:gd name="connsiteX22" fmla="*/ 231256 w 473724"/>
                <a:gd name="connsiteY22" fmla="*/ 631698 h 828446"/>
                <a:gd name="connsiteX23" fmla="*/ 231561 w 473724"/>
                <a:gd name="connsiteY23" fmla="*/ 634289 h 828446"/>
                <a:gd name="connsiteX24" fmla="*/ 234228 w 473724"/>
                <a:gd name="connsiteY24" fmla="*/ 639242 h 828446"/>
                <a:gd name="connsiteX25" fmla="*/ 227751 w 473724"/>
                <a:gd name="connsiteY25" fmla="*/ 670789 h 828446"/>
                <a:gd name="connsiteX26" fmla="*/ 225541 w 473724"/>
                <a:gd name="connsiteY26" fmla="*/ 702031 h 828446"/>
                <a:gd name="connsiteX27" fmla="*/ 220283 w 473724"/>
                <a:gd name="connsiteY27" fmla="*/ 735863 h 828446"/>
                <a:gd name="connsiteX28" fmla="*/ 215101 w 473724"/>
                <a:gd name="connsiteY28" fmla="*/ 764972 h 828446"/>
                <a:gd name="connsiteX29" fmla="*/ 217464 w 473724"/>
                <a:gd name="connsiteY29" fmla="*/ 771525 h 828446"/>
                <a:gd name="connsiteX30" fmla="*/ 238342 w 473724"/>
                <a:gd name="connsiteY30" fmla="*/ 782879 h 828446"/>
                <a:gd name="connsiteX31" fmla="*/ 273394 w 473724"/>
                <a:gd name="connsiteY31" fmla="*/ 801853 h 828446"/>
                <a:gd name="connsiteX32" fmla="*/ 307380 w 473724"/>
                <a:gd name="connsiteY32" fmla="*/ 821055 h 828446"/>
                <a:gd name="connsiteX33" fmla="*/ 302122 w 473724"/>
                <a:gd name="connsiteY33" fmla="*/ 828446 h 828446"/>
                <a:gd name="connsiteX34" fmla="*/ 221959 w 473724"/>
                <a:gd name="connsiteY34" fmla="*/ 785622 h 828446"/>
                <a:gd name="connsiteX35" fmla="*/ 211139 w 473724"/>
                <a:gd name="connsiteY35" fmla="*/ 782574 h 828446"/>
                <a:gd name="connsiteX36" fmla="*/ 203214 w 473724"/>
                <a:gd name="connsiteY36" fmla="*/ 771449 h 828446"/>
                <a:gd name="connsiteX37" fmla="*/ 208472 w 473724"/>
                <a:gd name="connsiteY37" fmla="*/ 743255 h 828446"/>
                <a:gd name="connsiteX38" fmla="*/ 211977 w 473724"/>
                <a:gd name="connsiteY38" fmla="*/ 724433 h 828446"/>
                <a:gd name="connsiteX39" fmla="*/ 213806 w 473724"/>
                <a:gd name="connsiteY39" fmla="*/ 714146 h 828446"/>
                <a:gd name="connsiteX40" fmla="*/ 215940 w 473724"/>
                <a:gd name="connsiteY40" fmla="*/ 684809 h 828446"/>
                <a:gd name="connsiteX41" fmla="*/ 218149 w 473724"/>
                <a:gd name="connsiteY41" fmla="*/ 647700 h 828446"/>
                <a:gd name="connsiteX42" fmla="*/ 220131 w 473724"/>
                <a:gd name="connsiteY42" fmla="*/ 641833 h 828446"/>
                <a:gd name="connsiteX43" fmla="*/ 220207 w 473724"/>
                <a:gd name="connsiteY43" fmla="*/ 639699 h 828446"/>
                <a:gd name="connsiteX44" fmla="*/ 217692 w 473724"/>
                <a:gd name="connsiteY44" fmla="*/ 640004 h 828446"/>
                <a:gd name="connsiteX45" fmla="*/ 208015 w 473724"/>
                <a:gd name="connsiteY45" fmla="*/ 646786 h 828446"/>
                <a:gd name="connsiteX46" fmla="*/ 201004 w 473724"/>
                <a:gd name="connsiteY46" fmla="*/ 645490 h 828446"/>
                <a:gd name="connsiteX47" fmla="*/ 201766 w 473724"/>
                <a:gd name="connsiteY47" fmla="*/ 639928 h 828446"/>
                <a:gd name="connsiteX48" fmla="*/ 227522 w 473724"/>
                <a:gd name="connsiteY48" fmla="*/ 622935 h 828446"/>
                <a:gd name="connsiteX49" fmla="*/ 257240 w 473724"/>
                <a:gd name="connsiteY49" fmla="*/ 601675 h 828446"/>
                <a:gd name="connsiteX50" fmla="*/ 272632 w 473724"/>
                <a:gd name="connsiteY50" fmla="*/ 589864 h 828446"/>
                <a:gd name="connsiteX51" fmla="*/ 283986 w 473724"/>
                <a:gd name="connsiteY51" fmla="*/ 579882 h 828446"/>
                <a:gd name="connsiteX52" fmla="*/ 289625 w 473724"/>
                <a:gd name="connsiteY52" fmla="*/ 577063 h 828446"/>
                <a:gd name="connsiteX53" fmla="*/ 292902 w 473724"/>
                <a:gd name="connsiteY53" fmla="*/ 575310 h 828446"/>
                <a:gd name="connsiteX54" fmla="*/ 289701 w 473724"/>
                <a:gd name="connsiteY54" fmla="*/ 572796 h 828446"/>
                <a:gd name="connsiteX55" fmla="*/ 257240 w 473724"/>
                <a:gd name="connsiteY55" fmla="*/ 559841 h 828446"/>
                <a:gd name="connsiteX56" fmla="*/ 222036 w 473724"/>
                <a:gd name="connsiteY56" fmla="*/ 543535 h 828446"/>
                <a:gd name="connsiteX57" fmla="*/ 195747 w 473724"/>
                <a:gd name="connsiteY57" fmla="*/ 526542 h 828446"/>
                <a:gd name="connsiteX58" fmla="*/ 177459 w 473724"/>
                <a:gd name="connsiteY58" fmla="*/ 506654 h 828446"/>
                <a:gd name="connsiteX59" fmla="*/ 166867 w 473724"/>
                <a:gd name="connsiteY59" fmla="*/ 495300 h 828446"/>
                <a:gd name="connsiteX60" fmla="*/ 148579 w 473724"/>
                <a:gd name="connsiteY60" fmla="*/ 473431 h 828446"/>
                <a:gd name="connsiteX61" fmla="*/ 143473 w 473724"/>
                <a:gd name="connsiteY61" fmla="*/ 470992 h 828446"/>
                <a:gd name="connsiteX62" fmla="*/ 137377 w 473724"/>
                <a:gd name="connsiteY62" fmla="*/ 469926 h 828446"/>
                <a:gd name="connsiteX63" fmla="*/ 116041 w 473724"/>
                <a:gd name="connsiteY63" fmla="*/ 465353 h 828446"/>
                <a:gd name="connsiteX64" fmla="*/ 89448 w 473724"/>
                <a:gd name="connsiteY64" fmla="*/ 455676 h 828446"/>
                <a:gd name="connsiteX65" fmla="*/ 61787 w 473724"/>
                <a:gd name="connsiteY65" fmla="*/ 438303 h 828446"/>
                <a:gd name="connsiteX66" fmla="*/ 30926 w 473724"/>
                <a:gd name="connsiteY66" fmla="*/ 406832 h 828446"/>
                <a:gd name="connsiteX67" fmla="*/ 23154 w 473724"/>
                <a:gd name="connsiteY67" fmla="*/ 389687 h 828446"/>
                <a:gd name="connsiteX68" fmla="*/ 17210 w 473724"/>
                <a:gd name="connsiteY68" fmla="*/ 358445 h 828446"/>
                <a:gd name="connsiteX69" fmla="*/ 27878 w 473724"/>
                <a:gd name="connsiteY69" fmla="*/ 323621 h 828446"/>
                <a:gd name="connsiteX70" fmla="*/ 26583 w 473724"/>
                <a:gd name="connsiteY70" fmla="*/ 315849 h 828446"/>
                <a:gd name="connsiteX71" fmla="*/ 14162 w 473724"/>
                <a:gd name="connsiteY71" fmla="*/ 289789 h 828446"/>
                <a:gd name="connsiteX72" fmla="*/ 5170 w 473724"/>
                <a:gd name="connsiteY72" fmla="*/ 262509 h 828446"/>
                <a:gd name="connsiteX73" fmla="*/ 141 w 473724"/>
                <a:gd name="connsiteY73" fmla="*/ 229972 h 828446"/>
                <a:gd name="connsiteX74" fmla="*/ 2580 w 473724"/>
                <a:gd name="connsiteY74" fmla="*/ 224257 h 828446"/>
                <a:gd name="connsiteX75" fmla="*/ 14924 w 473724"/>
                <a:gd name="connsiteY75" fmla="*/ 207798 h 828446"/>
                <a:gd name="connsiteX76" fmla="*/ 37708 w 473724"/>
                <a:gd name="connsiteY76" fmla="*/ 161696 h 828446"/>
                <a:gd name="connsiteX77" fmla="*/ 48071 w 473724"/>
                <a:gd name="connsiteY77" fmla="*/ 145009 h 828446"/>
                <a:gd name="connsiteX78" fmla="*/ 50433 w 473724"/>
                <a:gd name="connsiteY78" fmla="*/ 141123 h 828446"/>
                <a:gd name="connsiteX79" fmla="*/ 56529 w 473724"/>
                <a:gd name="connsiteY79" fmla="*/ 144094 h 828446"/>
                <a:gd name="connsiteX80" fmla="*/ 42127 w 473724"/>
                <a:gd name="connsiteY80" fmla="*/ 175565 h 828446"/>
                <a:gd name="connsiteX81" fmla="*/ 28411 w 473724"/>
                <a:gd name="connsiteY81" fmla="*/ 204521 h 828446"/>
                <a:gd name="connsiteX82" fmla="*/ 14010 w 473724"/>
                <a:gd name="connsiteY82" fmla="*/ 225933 h 828446"/>
                <a:gd name="connsiteX83" fmla="*/ 10885 w 473724"/>
                <a:gd name="connsiteY83" fmla="*/ 235687 h 828446"/>
                <a:gd name="connsiteX84" fmla="*/ 12943 w 473724"/>
                <a:gd name="connsiteY84" fmla="*/ 251155 h 828446"/>
                <a:gd name="connsiteX85" fmla="*/ 21477 w 473724"/>
                <a:gd name="connsiteY85" fmla="*/ 276682 h 828446"/>
                <a:gd name="connsiteX86" fmla="*/ 38470 w 473724"/>
                <a:gd name="connsiteY86" fmla="*/ 310972 h 828446"/>
                <a:gd name="connsiteX87" fmla="*/ 41899 w 473724"/>
                <a:gd name="connsiteY87" fmla="*/ 312115 h 828446"/>
                <a:gd name="connsiteX88" fmla="*/ 65140 w 473724"/>
                <a:gd name="connsiteY88" fmla="*/ 304343 h 828446"/>
                <a:gd name="connsiteX89" fmla="*/ 70245 w 473724"/>
                <a:gd name="connsiteY89" fmla="*/ 302057 h 828446"/>
                <a:gd name="connsiteX90" fmla="*/ 72379 w 473724"/>
                <a:gd name="connsiteY90" fmla="*/ 283769 h 828446"/>
                <a:gd name="connsiteX91" fmla="*/ 64606 w 473724"/>
                <a:gd name="connsiteY91" fmla="*/ 244450 h 828446"/>
                <a:gd name="connsiteX92" fmla="*/ 67197 w 473724"/>
                <a:gd name="connsiteY92" fmla="*/ 221666 h 828446"/>
                <a:gd name="connsiteX93" fmla="*/ 74589 w 473724"/>
                <a:gd name="connsiteY93" fmla="*/ 191872 h 828446"/>
                <a:gd name="connsiteX94" fmla="*/ 74970 w 473724"/>
                <a:gd name="connsiteY94" fmla="*/ 179832 h 828446"/>
                <a:gd name="connsiteX95" fmla="*/ 84495 w 473724"/>
                <a:gd name="connsiteY95" fmla="*/ 159944 h 828446"/>
                <a:gd name="connsiteX96" fmla="*/ 103621 w 473724"/>
                <a:gd name="connsiteY96" fmla="*/ 129693 h 828446"/>
                <a:gd name="connsiteX97" fmla="*/ 109869 w 473724"/>
                <a:gd name="connsiteY97" fmla="*/ 117729 h 828446"/>
                <a:gd name="connsiteX98" fmla="*/ 120842 w 473724"/>
                <a:gd name="connsiteY98" fmla="*/ 84963 h 828446"/>
                <a:gd name="connsiteX99" fmla="*/ 130443 w 473724"/>
                <a:gd name="connsiteY99" fmla="*/ 68961 h 828446"/>
                <a:gd name="connsiteX100" fmla="*/ 154141 w 473724"/>
                <a:gd name="connsiteY100" fmla="*/ 40005 h 828446"/>
                <a:gd name="connsiteX101" fmla="*/ 187822 w 473724"/>
                <a:gd name="connsiteY101" fmla="*/ 16840 h 828446"/>
                <a:gd name="connsiteX102" fmla="*/ 218454 w 473724"/>
                <a:gd name="connsiteY102" fmla="*/ 0 h 828446"/>
                <a:gd name="connsiteX103" fmla="*/ 221502 w 473724"/>
                <a:gd name="connsiteY103" fmla="*/ 4724 h 828446"/>
                <a:gd name="connsiteX104" fmla="*/ 218835 w 473724"/>
                <a:gd name="connsiteY104" fmla="*/ 6172 h 828446"/>
                <a:gd name="connsiteX105" fmla="*/ 172277 w 473724"/>
                <a:gd name="connsiteY105" fmla="*/ 35966 h 828446"/>
                <a:gd name="connsiteX106" fmla="*/ 149874 w 473724"/>
                <a:gd name="connsiteY106" fmla="*/ 56541 h 828446"/>
                <a:gd name="connsiteX107" fmla="*/ 134634 w 473724"/>
                <a:gd name="connsiteY107" fmla="*/ 79553 h 828446"/>
                <a:gd name="connsiteX108" fmla="*/ 120918 w 473724"/>
                <a:gd name="connsiteY108" fmla="*/ 107442 h 828446"/>
                <a:gd name="connsiteX109" fmla="*/ 121528 w 473724"/>
                <a:gd name="connsiteY109" fmla="*/ 112319 h 828446"/>
                <a:gd name="connsiteX110" fmla="*/ 125185 w 473724"/>
                <a:gd name="connsiteY110" fmla="*/ 108890 h 828446"/>
                <a:gd name="connsiteX111" fmla="*/ 137454 w 473724"/>
                <a:gd name="connsiteY111" fmla="*/ 97460 h 828446"/>
                <a:gd name="connsiteX112" fmla="*/ 141721 w 473724"/>
                <a:gd name="connsiteY112" fmla="*/ 99974 h 828446"/>
                <a:gd name="connsiteX113" fmla="*/ 139587 w 473724"/>
                <a:gd name="connsiteY113" fmla="*/ 101803 h 828446"/>
                <a:gd name="connsiteX114" fmla="*/ 126862 w 473724"/>
                <a:gd name="connsiteY114" fmla="*/ 114224 h 828446"/>
                <a:gd name="connsiteX115" fmla="*/ 125414 w 473724"/>
                <a:gd name="connsiteY115" fmla="*/ 117729 h 828446"/>
                <a:gd name="connsiteX116" fmla="*/ 128386 w 473724"/>
                <a:gd name="connsiteY116" fmla="*/ 115596 h 828446"/>
                <a:gd name="connsiteX117" fmla="*/ 134025 w 473724"/>
                <a:gd name="connsiteY117" fmla="*/ 110643 h 828446"/>
                <a:gd name="connsiteX118" fmla="*/ 144083 w 473724"/>
                <a:gd name="connsiteY118" fmla="*/ 102565 h 828446"/>
                <a:gd name="connsiteX119" fmla="*/ 159628 w 473724"/>
                <a:gd name="connsiteY119" fmla="*/ 89535 h 828446"/>
                <a:gd name="connsiteX120" fmla="*/ 163819 w 473724"/>
                <a:gd name="connsiteY120" fmla="*/ 93574 h 828446"/>
                <a:gd name="connsiteX121" fmla="*/ 157037 w 473724"/>
                <a:gd name="connsiteY121" fmla="*/ 99593 h 828446"/>
                <a:gd name="connsiteX122" fmla="*/ 123052 w 473724"/>
                <a:gd name="connsiteY122" fmla="*/ 128397 h 828446"/>
                <a:gd name="connsiteX123" fmla="*/ 106440 w 473724"/>
                <a:gd name="connsiteY123" fmla="*/ 148438 h 828446"/>
                <a:gd name="connsiteX124" fmla="*/ 87619 w 473724"/>
                <a:gd name="connsiteY124" fmla="*/ 182118 h 828446"/>
                <a:gd name="connsiteX125" fmla="*/ 80837 w 473724"/>
                <a:gd name="connsiteY125" fmla="*/ 208331 h 828446"/>
                <a:gd name="connsiteX126" fmla="*/ 74970 w 473724"/>
                <a:gd name="connsiteY126" fmla="*/ 247803 h 828446"/>
                <a:gd name="connsiteX127" fmla="*/ 77560 w 473724"/>
                <a:gd name="connsiteY127" fmla="*/ 261138 h 828446"/>
                <a:gd name="connsiteX128" fmla="*/ 81523 w 473724"/>
                <a:gd name="connsiteY128" fmla="*/ 301676 h 828446"/>
                <a:gd name="connsiteX129" fmla="*/ 84647 w 473724"/>
                <a:gd name="connsiteY129" fmla="*/ 306248 h 828446"/>
                <a:gd name="connsiteX130" fmla="*/ 105907 w 473724"/>
                <a:gd name="connsiteY130" fmla="*/ 313411 h 828446"/>
                <a:gd name="connsiteX131" fmla="*/ 110022 w 473724"/>
                <a:gd name="connsiteY131" fmla="*/ 312420 h 828446"/>
                <a:gd name="connsiteX132" fmla="*/ 113374 w 473724"/>
                <a:gd name="connsiteY132" fmla="*/ 303657 h 828446"/>
                <a:gd name="connsiteX133" fmla="*/ 119928 w 473724"/>
                <a:gd name="connsiteY133" fmla="*/ 285064 h 828446"/>
                <a:gd name="connsiteX134" fmla="*/ 140959 w 473724"/>
                <a:gd name="connsiteY134" fmla="*/ 241173 h 828446"/>
                <a:gd name="connsiteX135" fmla="*/ 144159 w 473724"/>
                <a:gd name="connsiteY135" fmla="*/ 228600 h 828446"/>
                <a:gd name="connsiteX136" fmla="*/ 150331 w 473724"/>
                <a:gd name="connsiteY136" fmla="*/ 207798 h 828446"/>
                <a:gd name="connsiteX137" fmla="*/ 166943 w 473724"/>
                <a:gd name="connsiteY137" fmla="*/ 173355 h 828446"/>
                <a:gd name="connsiteX138" fmla="*/ 180888 w 473724"/>
                <a:gd name="connsiteY138" fmla="*/ 153619 h 828446"/>
                <a:gd name="connsiteX139" fmla="*/ 188127 w 473724"/>
                <a:gd name="connsiteY139" fmla="*/ 146761 h 828446"/>
                <a:gd name="connsiteX140" fmla="*/ 207862 w 473724"/>
                <a:gd name="connsiteY140" fmla="*/ 122530 h 828446"/>
                <a:gd name="connsiteX141" fmla="*/ 249010 w 473724"/>
                <a:gd name="connsiteY141" fmla="*/ 93269 h 828446"/>
                <a:gd name="connsiteX142" fmla="*/ 287187 w 473724"/>
                <a:gd name="connsiteY142" fmla="*/ 77648 h 828446"/>
                <a:gd name="connsiteX143" fmla="*/ 315762 w 473724"/>
                <a:gd name="connsiteY143" fmla="*/ 66523 h 828446"/>
                <a:gd name="connsiteX144" fmla="*/ 351347 w 473724"/>
                <a:gd name="connsiteY144" fmla="*/ 61417 h 828446"/>
                <a:gd name="connsiteX145" fmla="*/ 355919 w 473724"/>
                <a:gd name="connsiteY145" fmla="*/ 60046 h 828446"/>
                <a:gd name="connsiteX146" fmla="*/ 363996 w 473724"/>
                <a:gd name="connsiteY146" fmla="*/ 52121 h 828446"/>
                <a:gd name="connsiteX147" fmla="*/ 374283 w 473724"/>
                <a:gd name="connsiteY147" fmla="*/ 53340 h 828446"/>
                <a:gd name="connsiteX148" fmla="*/ 378550 w 473724"/>
                <a:gd name="connsiteY148" fmla="*/ 64237 h 828446"/>
                <a:gd name="connsiteX149" fmla="*/ 379846 w 473724"/>
                <a:gd name="connsiteY149" fmla="*/ 67056 h 828446"/>
                <a:gd name="connsiteX150" fmla="*/ 381598 w 473724"/>
                <a:gd name="connsiteY150" fmla="*/ 65684 h 828446"/>
                <a:gd name="connsiteX151" fmla="*/ 393562 w 473724"/>
                <a:gd name="connsiteY151" fmla="*/ 48692 h 828446"/>
                <a:gd name="connsiteX152" fmla="*/ 412612 w 473724"/>
                <a:gd name="connsiteY152" fmla="*/ 27584 h 828446"/>
                <a:gd name="connsiteX153" fmla="*/ 419698 w 473724"/>
                <a:gd name="connsiteY153" fmla="*/ 23241 h 828446"/>
                <a:gd name="connsiteX154" fmla="*/ 447969 w 473724"/>
                <a:gd name="connsiteY154" fmla="*/ 12726 h 828446"/>
                <a:gd name="connsiteX155" fmla="*/ 457113 w 473724"/>
                <a:gd name="connsiteY155" fmla="*/ 17450 h 828446"/>
                <a:gd name="connsiteX156" fmla="*/ 452769 w 473724"/>
                <a:gd name="connsiteY156" fmla="*/ 24232 h 828446"/>
                <a:gd name="connsiteX157" fmla="*/ 451626 w 473724"/>
                <a:gd name="connsiteY157" fmla="*/ 25222 h 828446"/>
                <a:gd name="connsiteX158" fmla="*/ 444692 w 473724"/>
                <a:gd name="connsiteY158" fmla="*/ 31699 h 828446"/>
                <a:gd name="connsiteX159" fmla="*/ 433033 w 473724"/>
                <a:gd name="connsiteY159" fmla="*/ 47320 h 828446"/>
                <a:gd name="connsiteX160" fmla="*/ 404839 w 473724"/>
                <a:gd name="connsiteY160" fmla="*/ 85268 h 828446"/>
                <a:gd name="connsiteX161" fmla="*/ 404077 w 473724"/>
                <a:gd name="connsiteY161" fmla="*/ 87859 h 828446"/>
                <a:gd name="connsiteX162" fmla="*/ 405525 w 473724"/>
                <a:gd name="connsiteY162" fmla="*/ 90068 h 828446"/>
                <a:gd name="connsiteX163" fmla="*/ 407964 w 473724"/>
                <a:gd name="connsiteY163" fmla="*/ 89078 h 828446"/>
                <a:gd name="connsiteX164" fmla="*/ 412231 w 473724"/>
                <a:gd name="connsiteY164" fmla="*/ 92354 h 828446"/>
                <a:gd name="connsiteX165" fmla="*/ 400648 w 473724"/>
                <a:gd name="connsiteY165" fmla="*/ 104242 h 828446"/>
                <a:gd name="connsiteX166" fmla="*/ 392343 w 473724"/>
                <a:gd name="connsiteY166" fmla="*/ 102108 h 828446"/>
                <a:gd name="connsiteX167" fmla="*/ 392343 w 473724"/>
                <a:gd name="connsiteY167" fmla="*/ 97384 h 828446"/>
                <a:gd name="connsiteX168" fmla="*/ 399353 w 473724"/>
                <a:gd name="connsiteY168" fmla="*/ 79934 h 828446"/>
                <a:gd name="connsiteX169" fmla="*/ 421146 w 473724"/>
                <a:gd name="connsiteY169" fmla="*/ 47854 h 828446"/>
                <a:gd name="connsiteX170" fmla="*/ 435853 w 473724"/>
                <a:gd name="connsiteY170" fmla="*/ 28880 h 828446"/>
                <a:gd name="connsiteX171" fmla="*/ 439282 w 473724"/>
                <a:gd name="connsiteY171" fmla="*/ 24994 h 828446"/>
                <a:gd name="connsiteX172" fmla="*/ 432881 w 473724"/>
                <a:gd name="connsiteY172" fmla="*/ 25908 h 828446"/>
                <a:gd name="connsiteX173" fmla="*/ 430290 w 473724"/>
                <a:gd name="connsiteY173" fmla="*/ 27203 h 828446"/>
                <a:gd name="connsiteX174" fmla="*/ 405220 w 473724"/>
                <a:gd name="connsiteY174" fmla="*/ 47701 h 828446"/>
                <a:gd name="connsiteX175" fmla="*/ 387085 w 473724"/>
                <a:gd name="connsiteY175" fmla="*/ 70180 h 828446"/>
                <a:gd name="connsiteX176" fmla="*/ 366511 w 473724"/>
                <a:gd name="connsiteY176" fmla="*/ 101727 h 828446"/>
                <a:gd name="connsiteX177" fmla="*/ 359653 w 473724"/>
                <a:gd name="connsiteY177" fmla="*/ 112548 h 828446"/>
                <a:gd name="connsiteX178" fmla="*/ 355843 w 473724"/>
                <a:gd name="connsiteY178" fmla="*/ 114681 h 828446"/>
                <a:gd name="connsiteX179" fmla="*/ 352947 w 473724"/>
                <a:gd name="connsiteY179" fmla="*/ 109652 h 828446"/>
                <a:gd name="connsiteX180" fmla="*/ 358510 w 473724"/>
                <a:gd name="connsiteY180" fmla="*/ 89764 h 828446"/>
                <a:gd name="connsiteX181" fmla="*/ 369635 w 473724"/>
                <a:gd name="connsiteY181" fmla="*/ 67132 h 828446"/>
                <a:gd name="connsiteX182" fmla="*/ 369864 w 473724"/>
                <a:gd name="connsiteY182" fmla="*/ 63170 h 828446"/>
                <a:gd name="connsiteX183" fmla="*/ 365292 w 473724"/>
                <a:gd name="connsiteY183" fmla="*/ 63703 h 828446"/>
                <a:gd name="connsiteX184" fmla="*/ 352719 w 473724"/>
                <a:gd name="connsiteY184" fmla="*/ 75667 h 828446"/>
                <a:gd name="connsiteX185" fmla="*/ 345022 w 473724"/>
                <a:gd name="connsiteY185" fmla="*/ 83134 h 828446"/>
                <a:gd name="connsiteX186" fmla="*/ 340146 w 473724"/>
                <a:gd name="connsiteY186" fmla="*/ 82296 h 828446"/>
                <a:gd name="connsiteX187" fmla="*/ 340146 w 473724"/>
                <a:gd name="connsiteY187" fmla="*/ 72619 h 828446"/>
                <a:gd name="connsiteX188" fmla="*/ 338241 w 473724"/>
                <a:gd name="connsiteY188" fmla="*/ 69418 h 828446"/>
                <a:gd name="connsiteX189" fmla="*/ 319648 w 473724"/>
                <a:gd name="connsiteY189" fmla="*/ 74295 h 828446"/>
                <a:gd name="connsiteX190" fmla="*/ 302198 w 473724"/>
                <a:gd name="connsiteY190" fmla="*/ 82601 h 828446"/>
                <a:gd name="connsiteX191" fmla="*/ 266536 w 473724"/>
                <a:gd name="connsiteY191" fmla="*/ 94412 h 828446"/>
                <a:gd name="connsiteX192" fmla="*/ 242229 w 473724"/>
                <a:gd name="connsiteY192" fmla="*/ 107594 h 828446"/>
                <a:gd name="connsiteX193" fmla="*/ 207024 w 473724"/>
                <a:gd name="connsiteY193" fmla="*/ 137160 h 828446"/>
                <a:gd name="connsiteX194" fmla="*/ 192699 w 473724"/>
                <a:gd name="connsiteY194" fmla="*/ 153848 h 828446"/>
                <a:gd name="connsiteX195" fmla="*/ 182031 w 473724"/>
                <a:gd name="connsiteY195" fmla="*/ 166192 h 828446"/>
                <a:gd name="connsiteX196" fmla="*/ 157570 w 473724"/>
                <a:gd name="connsiteY196" fmla="*/ 213513 h 828446"/>
                <a:gd name="connsiteX197" fmla="*/ 151855 w 473724"/>
                <a:gd name="connsiteY197" fmla="*/ 238658 h 828446"/>
                <a:gd name="connsiteX198" fmla="*/ 146598 w 473724"/>
                <a:gd name="connsiteY198" fmla="*/ 256261 h 828446"/>
                <a:gd name="connsiteX199" fmla="*/ 143397 w 473724"/>
                <a:gd name="connsiteY199" fmla="*/ 261747 h 828446"/>
                <a:gd name="connsiteX200" fmla="*/ 133720 w 473724"/>
                <a:gd name="connsiteY200" fmla="*/ 280188 h 828446"/>
                <a:gd name="connsiteX201" fmla="*/ 126557 w 473724"/>
                <a:gd name="connsiteY201" fmla="*/ 294666 h 828446"/>
                <a:gd name="connsiteX202" fmla="*/ 119851 w 473724"/>
                <a:gd name="connsiteY202" fmla="*/ 323012 h 828446"/>
                <a:gd name="connsiteX203" fmla="*/ 118556 w 473724"/>
                <a:gd name="connsiteY203" fmla="*/ 341528 h 828446"/>
                <a:gd name="connsiteX204" fmla="*/ 123280 w 473724"/>
                <a:gd name="connsiteY204" fmla="*/ 361341 h 828446"/>
                <a:gd name="connsiteX205" fmla="*/ 128995 w 473724"/>
                <a:gd name="connsiteY205" fmla="*/ 367665 h 828446"/>
                <a:gd name="connsiteX206" fmla="*/ 132501 w 473724"/>
                <a:gd name="connsiteY206" fmla="*/ 372008 h 828446"/>
                <a:gd name="connsiteX207" fmla="*/ 131662 w 473724"/>
                <a:gd name="connsiteY207" fmla="*/ 377800 h 828446"/>
                <a:gd name="connsiteX208" fmla="*/ 134787 w 473724"/>
                <a:gd name="connsiteY208" fmla="*/ 404851 h 828446"/>
                <a:gd name="connsiteX209" fmla="*/ 142788 w 473724"/>
                <a:gd name="connsiteY209" fmla="*/ 431521 h 828446"/>
                <a:gd name="connsiteX210" fmla="*/ 155208 w 473724"/>
                <a:gd name="connsiteY210" fmla="*/ 459867 h 828446"/>
                <a:gd name="connsiteX211" fmla="*/ 165114 w 473724"/>
                <a:gd name="connsiteY211" fmla="*/ 476250 h 828446"/>
                <a:gd name="connsiteX212" fmla="*/ 180049 w 473724"/>
                <a:gd name="connsiteY212" fmla="*/ 491719 h 828446"/>
                <a:gd name="connsiteX213" fmla="*/ 213349 w 473724"/>
                <a:gd name="connsiteY213" fmla="*/ 524789 h 828446"/>
                <a:gd name="connsiteX214" fmla="*/ 253049 w 473724"/>
                <a:gd name="connsiteY214" fmla="*/ 545440 h 828446"/>
                <a:gd name="connsiteX215" fmla="*/ 278119 w 473724"/>
                <a:gd name="connsiteY215" fmla="*/ 554736 h 828446"/>
                <a:gd name="connsiteX216" fmla="*/ 321705 w 473724"/>
                <a:gd name="connsiteY216" fmla="*/ 573710 h 828446"/>
                <a:gd name="connsiteX217" fmla="*/ 363844 w 473724"/>
                <a:gd name="connsiteY217" fmla="*/ 580720 h 828446"/>
                <a:gd name="connsiteX218" fmla="*/ 406440 w 473724"/>
                <a:gd name="connsiteY218" fmla="*/ 580873 h 828446"/>
                <a:gd name="connsiteX219" fmla="*/ 434405 w 473724"/>
                <a:gd name="connsiteY219" fmla="*/ 580949 h 828446"/>
                <a:gd name="connsiteX220" fmla="*/ 462066 w 473724"/>
                <a:gd name="connsiteY220" fmla="*/ 578053 h 828446"/>
                <a:gd name="connsiteX221" fmla="*/ 471667 w 473724"/>
                <a:gd name="connsiteY221" fmla="*/ 580416 h 828446"/>
                <a:gd name="connsiteX222" fmla="*/ 467400 w 473724"/>
                <a:gd name="connsiteY222" fmla="*/ 583311 h 828446"/>
                <a:gd name="connsiteX223" fmla="*/ 470981 w 473724"/>
                <a:gd name="connsiteY223" fmla="*/ 582854 h 828446"/>
                <a:gd name="connsiteX224" fmla="*/ 472353 w 473724"/>
                <a:gd name="connsiteY224" fmla="*/ 582549 h 828446"/>
                <a:gd name="connsiteX225" fmla="*/ 141111 w 473724"/>
                <a:gd name="connsiteY225" fmla="*/ 458800 h 828446"/>
                <a:gd name="connsiteX226" fmla="*/ 140425 w 473724"/>
                <a:gd name="connsiteY226" fmla="*/ 454304 h 828446"/>
                <a:gd name="connsiteX227" fmla="*/ 133720 w 473724"/>
                <a:gd name="connsiteY227" fmla="*/ 438683 h 828446"/>
                <a:gd name="connsiteX228" fmla="*/ 126633 w 473724"/>
                <a:gd name="connsiteY228" fmla="*/ 419786 h 828446"/>
                <a:gd name="connsiteX229" fmla="*/ 121909 w 473724"/>
                <a:gd name="connsiteY229" fmla="*/ 398069 h 828446"/>
                <a:gd name="connsiteX230" fmla="*/ 117184 w 473724"/>
                <a:gd name="connsiteY230" fmla="*/ 376885 h 828446"/>
                <a:gd name="connsiteX231" fmla="*/ 110555 w 473724"/>
                <a:gd name="connsiteY231" fmla="*/ 357378 h 828446"/>
                <a:gd name="connsiteX232" fmla="*/ 104916 w 473724"/>
                <a:gd name="connsiteY232" fmla="*/ 338861 h 828446"/>
                <a:gd name="connsiteX233" fmla="*/ 102706 w 473724"/>
                <a:gd name="connsiteY233" fmla="*/ 331089 h 828446"/>
                <a:gd name="connsiteX234" fmla="*/ 100725 w 473724"/>
                <a:gd name="connsiteY234" fmla="*/ 323241 h 828446"/>
                <a:gd name="connsiteX235" fmla="*/ 77027 w 473724"/>
                <a:gd name="connsiteY235" fmla="*/ 316001 h 828446"/>
                <a:gd name="connsiteX236" fmla="*/ 70169 w 473724"/>
                <a:gd name="connsiteY236" fmla="*/ 314782 h 828446"/>
                <a:gd name="connsiteX237" fmla="*/ 63311 w 473724"/>
                <a:gd name="connsiteY237" fmla="*/ 313334 h 828446"/>
                <a:gd name="connsiteX238" fmla="*/ 36641 w 473724"/>
                <a:gd name="connsiteY238" fmla="*/ 331013 h 828446"/>
                <a:gd name="connsiteX239" fmla="*/ 29554 w 473724"/>
                <a:gd name="connsiteY239" fmla="*/ 373990 h 828446"/>
                <a:gd name="connsiteX240" fmla="*/ 43956 w 473724"/>
                <a:gd name="connsiteY240" fmla="*/ 403555 h 828446"/>
                <a:gd name="connsiteX241" fmla="*/ 58663 w 473724"/>
                <a:gd name="connsiteY241" fmla="*/ 420929 h 828446"/>
                <a:gd name="connsiteX242" fmla="*/ 77713 w 473724"/>
                <a:gd name="connsiteY242" fmla="*/ 436245 h 828446"/>
                <a:gd name="connsiteX243" fmla="*/ 111317 w 473724"/>
                <a:gd name="connsiteY243" fmla="*/ 453619 h 828446"/>
                <a:gd name="connsiteX244" fmla="*/ 136996 w 473724"/>
                <a:gd name="connsiteY244" fmla="*/ 458191 h 828446"/>
                <a:gd name="connsiteX245" fmla="*/ 141187 w 473724"/>
                <a:gd name="connsiteY245" fmla="*/ 458724 h 828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Lst>
              <a:rect l="l" t="t" r="r" b="b"/>
              <a:pathLst>
                <a:path w="473724" h="828446">
                  <a:moveTo>
                    <a:pt x="472124" y="582321"/>
                  </a:moveTo>
                  <a:lnTo>
                    <a:pt x="473724" y="586740"/>
                  </a:lnTo>
                  <a:cubicBezTo>
                    <a:pt x="470600" y="587654"/>
                    <a:pt x="467476" y="588493"/>
                    <a:pt x="464275" y="589331"/>
                  </a:cubicBezTo>
                  <a:cubicBezTo>
                    <a:pt x="458179" y="590931"/>
                    <a:pt x="451931" y="592760"/>
                    <a:pt x="445683" y="592912"/>
                  </a:cubicBezTo>
                  <a:cubicBezTo>
                    <a:pt x="431281" y="593217"/>
                    <a:pt x="416803" y="592379"/>
                    <a:pt x="402325" y="592226"/>
                  </a:cubicBezTo>
                  <a:cubicBezTo>
                    <a:pt x="397829" y="592226"/>
                    <a:pt x="393333" y="593065"/>
                    <a:pt x="388914" y="593065"/>
                  </a:cubicBezTo>
                  <a:cubicBezTo>
                    <a:pt x="383503" y="593065"/>
                    <a:pt x="378169" y="592303"/>
                    <a:pt x="372759" y="592226"/>
                  </a:cubicBezTo>
                  <a:cubicBezTo>
                    <a:pt x="369559" y="592226"/>
                    <a:pt x="366206" y="593446"/>
                    <a:pt x="363082" y="592988"/>
                  </a:cubicBezTo>
                  <a:cubicBezTo>
                    <a:pt x="351271" y="591388"/>
                    <a:pt x="339536" y="589255"/>
                    <a:pt x="327725" y="587502"/>
                  </a:cubicBezTo>
                  <a:cubicBezTo>
                    <a:pt x="324220" y="586969"/>
                    <a:pt x="321096" y="587197"/>
                    <a:pt x="320638" y="591541"/>
                  </a:cubicBezTo>
                  <a:cubicBezTo>
                    <a:pt x="320257" y="594665"/>
                    <a:pt x="319114" y="597713"/>
                    <a:pt x="318581" y="600761"/>
                  </a:cubicBezTo>
                  <a:cubicBezTo>
                    <a:pt x="317514" y="606933"/>
                    <a:pt x="316524" y="613105"/>
                    <a:pt x="315533" y="619278"/>
                  </a:cubicBezTo>
                  <a:cubicBezTo>
                    <a:pt x="314390" y="626821"/>
                    <a:pt x="313095" y="634365"/>
                    <a:pt x="312180" y="641909"/>
                  </a:cubicBezTo>
                  <a:cubicBezTo>
                    <a:pt x="311875" y="644423"/>
                    <a:pt x="311875" y="647091"/>
                    <a:pt x="311799" y="649681"/>
                  </a:cubicBezTo>
                  <a:lnTo>
                    <a:pt x="303493" y="649681"/>
                  </a:lnTo>
                  <a:cubicBezTo>
                    <a:pt x="303722" y="643433"/>
                    <a:pt x="303189" y="637108"/>
                    <a:pt x="303646" y="630860"/>
                  </a:cubicBezTo>
                  <a:cubicBezTo>
                    <a:pt x="304408" y="620116"/>
                    <a:pt x="305551" y="609295"/>
                    <a:pt x="306846" y="598627"/>
                  </a:cubicBezTo>
                  <a:cubicBezTo>
                    <a:pt x="307456" y="594055"/>
                    <a:pt x="308980" y="589559"/>
                    <a:pt x="309894" y="584988"/>
                  </a:cubicBezTo>
                  <a:cubicBezTo>
                    <a:pt x="310123" y="583997"/>
                    <a:pt x="310047" y="582397"/>
                    <a:pt x="309437" y="581939"/>
                  </a:cubicBezTo>
                  <a:cubicBezTo>
                    <a:pt x="308827" y="581482"/>
                    <a:pt x="306922" y="581558"/>
                    <a:pt x="306008" y="582016"/>
                  </a:cubicBezTo>
                  <a:cubicBezTo>
                    <a:pt x="300141" y="585140"/>
                    <a:pt x="294045" y="588112"/>
                    <a:pt x="288711" y="591846"/>
                  </a:cubicBezTo>
                  <a:cubicBezTo>
                    <a:pt x="280786" y="597332"/>
                    <a:pt x="273699" y="603809"/>
                    <a:pt x="265698" y="609219"/>
                  </a:cubicBezTo>
                  <a:cubicBezTo>
                    <a:pt x="254421" y="616991"/>
                    <a:pt x="242686" y="624154"/>
                    <a:pt x="231256" y="631698"/>
                  </a:cubicBezTo>
                  <a:cubicBezTo>
                    <a:pt x="230875" y="632003"/>
                    <a:pt x="231256" y="633451"/>
                    <a:pt x="231561" y="634289"/>
                  </a:cubicBezTo>
                  <a:cubicBezTo>
                    <a:pt x="232399" y="636041"/>
                    <a:pt x="234685" y="638099"/>
                    <a:pt x="234228" y="639242"/>
                  </a:cubicBezTo>
                  <a:cubicBezTo>
                    <a:pt x="229656" y="649376"/>
                    <a:pt x="228436" y="660044"/>
                    <a:pt x="227751" y="670789"/>
                  </a:cubicBezTo>
                  <a:cubicBezTo>
                    <a:pt x="227065" y="681228"/>
                    <a:pt x="226760" y="691668"/>
                    <a:pt x="225541" y="702031"/>
                  </a:cubicBezTo>
                  <a:cubicBezTo>
                    <a:pt x="224245" y="713384"/>
                    <a:pt x="222188" y="724662"/>
                    <a:pt x="220283" y="735863"/>
                  </a:cubicBezTo>
                  <a:cubicBezTo>
                    <a:pt x="218607" y="745617"/>
                    <a:pt x="216549" y="755218"/>
                    <a:pt x="215101" y="764972"/>
                  </a:cubicBezTo>
                  <a:cubicBezTo>
                    <a:pt x="214797" y="767106"/>
                    <a:pt x="215787" y="770458"/>
                    <a:pt x="217464" y="771525"/>
                  </a:cubicBezTo>
                  <a:cubicBezTo>
                    <a:pt x="224169" y="775640"/>
                    <a:pt x="231332" y="779145"/>
                    <a:pt x="238342" y="782879"/>
                  </a:cubicBezTo>
                  <a:cubicBezTo>
                    <a:pt x="250001" y="789127"/>
                    <a:pt x="261812" y="795376"/>
                    <a:pt x="273394" y="801853"/>
                  </a:cubicBezTo>
                  <a:cubicBezTo>
                    <a:pt x="284748" y="808177"/>
                    <a:pt x="296026" y="814578"/>
                    <a:pt x="307380" y="821055"/>
                  </a:cubicBezTo>
                  <a:lnTo>
                    <a:pt x="302122" y="828446"/>
                  </a:lnTo>
                  <a:cubicBezTo>
                    <a:pt x="274614" y="815416"/>
                    <a:pt x="248477" y="800253"/>
                    <a:pt x="221959" y="785622"/>
                  </a:cubicBezTo>
                  <a:cubicBezTo>
                    <a:pt x="218835" y="783869"/>
                    <a:pt x="214797" y="783336"/>
                    <a:pt x="211139" y="782574"/>
                  </a:cubicBezTo>
                  <a:cubicBezTo>
                    <a:pt x="204510" y="781203"/>
                    <a:pt x="201995" y="777240"/>
                    <a:pt x="203214" y="771449"/>
                  </a:cubicBezTo>
                  <a:cubicBezTo>
                    <a:pt x="205272" y="762076"/>
                    <a:pt x="206796" y="752704"/>
                    <a:pt x="208472" y="743255"/>
                  </a:cubicBezTo>
                  <a:cubicBezTo>
                    <a:pt x="209615" y="737006"/>
                    <a:pt x="210834" y="730758"/>
                    <a:pt x="211977" y="724433"/>
                  </a:cubicBezTo>
                  <a:cubicBezTo>
                    <a:pt x="212587" y="721004"/>
                    <a:pt x="213501" y="717576"/>
                    <a:pt x="213806" y="714146"/>
                  </a:cubicBezTo>
                  <a:cubicBezTo>
                    <a:pt x="214644" y="704393"/>
                    <a:pt x="215330" y="694639"/>
                    <a:pt x="215940" y="684809"/>
                  </a:cubicBezTo>
                  <a:cubicBezTo>
                    <a:pt x="216702" y="672465"/>
                    <a:pt x="217311" y="660044"/>
                    <a:pt x="218149" y="647700"/>
                  </a:cubicBezTo>
                  <a:cubicBezTo>
                    <a:pt x="218302" y="645719"/>
                    <a:pt x="219521" y="643814"/>
                    <a:pt x="220131" y="641833"/>
                  </a:cubicBezTo>
                  <a:cubicBezTo>
                    <a:pt x="220359" y="641147"/>
                    <a:pt x="220207" y="640461"/>
                    <a:pt x="220207" y="639699"/>
                  </a:cubicBezTo>
                  <a:cubicBezTo>
                    <a:pt x="219369" y="639775"/>
                    <a:pt x="218302" y="639623"/>
                    <a:pt x="217692" y="640004"/>
                  </a:cubicBezTo>
                  <a:cubicBezTo>
                    <a:pt x="214416" y="642214"/>
                    <a:pt x="211063" y="644347"/>
                    <a:pt x="208015" y="646786"/>
                  </a:cubicBezTo>
                  <a:cubicBezTo>
                    <a:pt x="204814" y="649224"/>
                    <a:pt x="202986" y="647319"/>
                    <a:pt x="201004" y="645490"/>
                  </a:cubicBezTo>
                  <a:cubicBezTo>
                    <a:pt x="198718" y="643357"/>
                    <a:pt x="199480" y="641452"/>
                    <a:pt x="201766" y="639928"/>
                  </a:cubicBezTo>
                  <a:cubicBezTo>
                    <a:pt x="210301" y="634213"/>
                    <a:pt x="219064" y="628726"/>
                    <a:pt x="227522" y="622935"/>
                  </a:cubicBezTo>
                  <a:cubicBezTo>
                    <a:pt x="237580" y="616001"/>
                    <a:pt x="247410" y="608838"/>
                    <a:pt x="257240" y="601675"/>
                  </a:cubicBezTo>
                  <a:cubicBezTo>
                    <a:pt x="262498" y="597865"/>
                    <a:pt x="267603" y="593903"/>
                    <a:pt x="272632" y="589864"/>
                  </a:cubicBezTo>
                  <a:cubicBezTo>
                    <a:pt x="276519" y="586664"/>
                    <a:pt x="280100" y="583083"/>
                    <a:pt x="283986" y="579882"/>
                  </a:cubicBezTo>
                  <a:cubicBezTo>
                    <a:pt x="285510" y="578663"/>
                    <a:pt x="287720" y="577977"/>
                    <a:pt x="289625" y="577063"/>
                  </a:cubicBezTo>
                  <a:cubicBezTo>
                    <a:pt x="290692" y="576529"/>
                    <a:pt x="291835" y="575920"/>
                    <a:pt x="292902" y="575310"/>
                  </a:cubicBezTo>
                  <a:cubicBezTo>
                    <a:pt x="291835" y="574472"/>
                    <a:pt x="290920" y="573329"/>
                    <a:pt x="289701" y="572796"/>
                  </a:cubicBezTo>
                  <a:cubicBezTo>
                    <a:pt x="278881" y="568452"/>
                    <a:pt x="267908" y="564413"/>
                    <a:pt x="257240" y="559841"/>
                  </a:cubicBezTo>
                  <a:cubicBezTo>
                    <a:pt x="245353" y="554736"/>
                    <a:pt x="233389" y="549554"/>
                    <a:pt x="222036" y="543535"/>
                  </a:cubicBezTo>
                  <a:cubicBezTo>
                    <a:pt x="212739" y="538582"/>
                    <a:pt x="203671" y="533095"/>
                    <a:pt x="195747" y="526542"/>
                  </a:cubicBezTo>
                  <a:cubicBezTo>
                    <a:pt x="188736" y="520827"/>
                    <a:pt x="183478" y="513359"/>
                    <a:pt x="177459" y="506654"/>
                  </a:cubicBezTo>
                  <a:cubicBezTo>
                    <a:pt x="173953" y="502844"/>
                    <a:pt x="170220" y="499186"/>
                    <a:pt x="166867" y="495300"/>
                  </a:cubicBezTo>
                  <a:cubicBezTo>
                    <a:pt x="160695" y="488061"/>
                    <a:pt x="154827" y="480593"/>
                    <a:pt x="148579" y="473431"/>
                  </a:cubicBezTo>
                  <a:cubicBezTo>
                    <a:pt x="147512" y="472135"/>
                    <a:pt x="145302" y="471526"/>
                    <a:pt x="143473" y="470992"/>
                  </a:cubicBezTo>
                  <a:cubicBezTo>
                    <a:pt x="141568" y="470383"/>
                    <a:pt x="139359" y="470383"/>
                    <a:pt x="137377" y="469926"/>
                  </a:cubicBezTo>
                  <a:cubicBezTo>
                    <a:pt x="130291" y="468401"/>
                    <a:pt x="123280" y="466116"/>
                    <a:pt x="116041" y="465353"/>
                  </a:cubicBezTo>
                  <a:cubicBezTo>
                    <a:pt x="105983" y="464363"/>
                    <a:pt x="97601" y="460324"/>
                    <a:pt x="89448" y="455676"/>
                  </a:cubicBezTo>
                  <a:cubicBezTo>
                    <a:pt x="79999" y="450190"/>
                    <a:pt x="69864" y="445161"/>
                    <a:pt x="61787" y="438303"/>
                  </a:cubicBezTo>
                  <a:cubicBezTo>
                    <a:pt x="50509" y="428701"/>
                    <a:pt x="40375" y="417881"/>
                    <a:pt x="30926" y="406832"/>
                  </a:cubicBezTo>
                  <a:cubicBezTo>
                    <a:pt x="26887" y="402108"/>
                    <a:pt x="25440" y="395554"/>
                    <a:pt x="23154" y="389687"/>
                  </a:cubicBezTo>
                  <a:cubicBezTo>
                    <a:pt x="19191" y="379628"/>
                    <a:pt x="15991" y="369265"/>
                    <a:pt x="17210" y="358445"/>
                  </a:cubicBezTo>
                  <a:cubicBezTo>
                    <a:pt x="18582" y="346405"/>
                    <a:pt x="19725" y="334213"/>
                    <a:pt x="27878" y="323621"/>
                  </a:cubicBezTo>
                  <a:cubicBezTo>
                    <a:pt x="29097" y="322021"/>
                    <a:pt x="28183" y="317678"/>
                    <a:pt x="26583" y="315849"/>
                  </a:cubicBezTo>
                  <a:cubicBezTo>
                    <a:pt x="19496" y="308229"/>
                    <a:pt x="17362" y="298856"/>
                    <a:pt x="14162" y="289789"/>
                  </a:cubicBezTo>
                  <a:cubicBezTo>
                    <a:pt x="11038" y="280721"/>
                    <a:pt x="7609" y="271729"/>
                    <a:pt x="5170" y="262509"/>
                  </a:cubicBezTo>
                  <a:cubicBezTo>
                    <a:pt x="2351" y="251841"/>
                    <a:pt x="-697" y="241097"/>
                    <a:pt x="141" y="229972"/>
                  </a:cubicBezTo>
                  <a:cubicBezTo>
                    <a:pt x="294" y="227991"/>
                    <a:pt x="1360" y="225933"/>
                    <a:pt x="2580" y="224257"/>
                  </a:cubicBezTo>
                  <a:cubicBezTo>
                    <a:pt x="6542" y="218694"/>
                    <a:pt x="10962" y="213360"/>
                    <a:pt x="14924" y="207798"/>
                  </a:cubicBezTo>
                  <a:cubicBezTo>
                    <a:pt x="25059" y="193472"/>
                    <a:pt x="33212" y="178461"/>
                    <a:pt x="37708" y="161696"/>
                  </a:cubicBezTo>
                  <a:cubicBezTo>
                    <a:pt x="39308" y="155753"/>
                    <a:pt x="44566" y="150571"/>
                    <a:pt x="48071" y="145009"/>
                  </a:cubicBezTo>
                  <a:cubicBezTo>
                    <a:pt x="48909" y="143713"/>
                    <a:pt x="49671" y="142418"/>
                    <a:pt x="50433" y="141123"/>
                  </a:cubicBezTo>
                  <a:lnTo>
                    <a:pt x="56529" y="144094"/>
                  </a:lnTo>
                  <a:cubicBezTo>
                    <a:pt x="49138" y="153619"/>
                    <a:pt x="45556" y="164744"/>
                    <a:pt x="42127" y="175565"/>
                  </a:cubicBezTo>
                  <a:cubicBezTo>
                    <a:pt x="38851" y="185852"/>
                    <a:pt x="32907" y="194843"/>
                    <a:pt x="28411" y="204521"/>
                  </a:cubicBezTo>
                  <a:cubicBezTo>
                    <a:pt x="24830" y="212141"/>
                    <a:pt x="18582" y="218694"/>
                    <a:pt x="14010" y="225933"/>
                  </a:cubicBezTo>
                  <a:cubicBezTo>
                    <a:pt x="12181" y="228829"/>
                    <a:pt x="10885" y="232410"/>
                    <a:pt x="10885" y="235687"/>
                  </a:cubicBezTo>
                  <a:cubicBezTo>
                    <a:pt x="10885" y="240868"/>
                    <a:pt x="11571" y="246126"/>
                    <a:pt x="12943" y="251155"/>
                  </a:cubicBezTo>
                  <a:cubicBezTo>
                    <a:pt x="15305" y="259766"/>
                    <a:pt x="17972" y="268376"/>
                    <a:pt x="21477" y="276682"/>
                  </a:cubicBezTo>
                  <a:cubicBezTo>
                    <a:pt x="26430" y="288341"/>
                    <a:pt x="27954" y="301523"/>
                    <a:pt x="38470" y="310972"/>
                  </a:cubicBezTo>
                  <a:cubicBezTo>
                    <a:pt x="39308" y="311734"/>
                    <a:pt x="41594" y="312420"/>
                    <a:pt x="41899" y="312115"/>
                  </a:cubicBezTo>
                  <a:cubicBezTo>
                    <a:pt x="48300" y="306172"/>
                    <a:pt x="56224" y="304267"/>
                    <a:pt x="65140" y="304343"/>
                  </a:cubicBezTo>
                  <a:cubicBezTo>
                    <a:pt x="66892" y="304343"/>
                    <a:pt x="70017" y="303048"/>
                    <a:pt x="70245" y="302057"/>
                  </a:cubicBezTo>
                  <a:cubicBezTo>
                    <a:pt x="71388" y="296037"/>
                    <a:pt x="72988" y="289789"/>
                    <a:pt x="72379" y="283769"/>
                  </a:cubicBezTo>
                  <a:cubicBezTo>
                    <a:pt x="71160" y="270510"/>
                    <a:pt x="65292" y="258089"/>
                    <a:pt x="64606" y="244450"/>
                  </a:cubicBezTo>
                  <a:cubicBezTo>
                    <a:pt x="64225" y="236449"/>
                    <a:pt x="65368" y="229133"/>
                    <a:pt x="67197" y="221666"/>
                  </a:cubicBezTo>
                  <a:cubicBezTo>
                    <a:pt x="69712" y="211760"/>
                    <a:pt x="72455" y="201854"/>
                    <a:pt x="74589" y="191872"/>
                  </a:cubicBezTo>
                  <a:cubicBezTo>
                    <a:pt x="75427" y="187986"/>
                    <a:pt x="73674" y="183490"/>
                    <a:pt x="74970" y="179832"/>
                  </a:cubicBezTo>
                  <a:cubicBezTo>
                    <a:pt x="77408" y="172974"/>
                    <a:pt x="80685" y="166345"/>
                    <a:pt x="84495" y="159944"/>
                  </a:cubicBezTo>
                  <a:cubicBezTo>
                    <a:pt x="90514" y="149733"/>
                    <a:pt x="97296" y="139827"/>
                    <a:pt x="103621" y="129693"/>
                  </a:cubicBezTo>
                  <a:cubicBezTo>
                    <a:pt x="106059" y="125806"/>
                    <a:pt x="108955" y="121920"/>
                    <a:pt x="109869" y="117729"/>
                  </a:cubicBezTo>
                  <a:cubicBezTo>
                    <a:pt x="112460" y="106451"/>
                    <a:pt x="115508" y="95403"/>
                    <a:pt x="120842" y="84963"/>
                  </a:cubicBezTo>
                  <a:cubicBezTo>
                    <a:pt x="123661" y="79477"/>
                    <a:pt x="127090" y="74219"/>
                    <a:pt x="130443" y="68961"/>
                  </a:cubicBezTo>
                  <a:cubicBezTo>
                    <a:pt x="136996" y="58446"/>
                    <a:pt x="143245" y="47625"/>
                    <a:pt x="154141" y="40005"/>
                  </a:cubicBezTo>
                  <a:cubicBezTo>
                    <a:pt x="165267" y="32156"/>
                    <a:pt x="176011" y="23774"/>
                    <a:pt x="187822" y="16840"/>
                  </a:cubicBezTo>
                  <a:cubicBezTo>
                    <a:pt x="197880" y="11049"/>
                    <a:pt x="208091" y="5410"/>
                    <a:pt x="218454" y="0"/>
                  </a:cubicBezTo>
                  <a:lnTo>
                    <a:pt x="221502" y="4724"/>
                  </a:lnTo>
                  <a:cubicBezTo>
                    <a:pt x="220588" y="5182"/>
                    <a:pt x="219673" y="5639"/>
                    <a:pt x="218835" y="6172"/>
                  </a:cubicBezTo>
                  <a:cubicBezTo>
                    <a:pt x="202986" y="15621"/>
                    <a:pt x="187212" y="25375"/>
                    <a:pt x="172277" y="35966"/>
                  </a:cubicBezTo>
                  <a:cubicBezTo>
                    <a:pt x="163895" y="41834"/>
                    <a:pt x="156427" y="48997"/>
                    <a:pt x="149874" y="56541"/>
                  </a:cubicBezTo>
                  <a:cubicBezTo>
                    <a:pt x="143854" y="63551"/>
                    <a:pt x="139130" y="71552"/>
                    <a:pt x="134634" y="79553"/>
                  </a:cubicBezTo>
                  <a:cubicBezTo>
                    <a:pt x="129529" y="88621"/>
                    <a:pt x="125262" y="98069"/>
                    <a:pt x="120918" y="107442"/>
                  </a:cubicBezTo>
                  <a:cubicBezTo>
                    <a:pt x="120309" y="108814"/>
                    <a:pt x="121299" y="110719"/>
                    <a:pt x="121528" y="112319"/>
                  </a:cubicBezTo>
                  <a:cubicBezTo>
                    <a:pt x="122747" y="111176"/>
                    <a:pt x="123966" y="110033"/>
                    <a:pt x="125185" y="108890"/>
                  </a:cubicBezTo>
                  <a:cubicBezTo>
                    <a:pt x="129300" y="105156"/>
                    <a:pt x="133339" y="101270"/>
                    <a:pt x="137454" y="97460"/>
                  </a:cubicBezTo>
                  <a:lnTo>
                    <a:pt x="141721" y="99974"/>
                  </a:lnTo>
                  <a:cubicBezTo>
                    <a:pt x="141035" y="100584"/>
                    <a:pt x="140273" y="101194"/>
                    <a:pt x="139587" y="101803"/>
                  </a:cubicBezTo>
                  <a:cubicBezTo>
                    <a:pt x="135320" y="105918"/>
                    <a:pt x="130977" y="110033"/>
                    <a:pt x="126862" y="114224"/>
                  </a:cubicBezTo>
                  <a:cubicBezTo>
                    <a:pt x="126024" y="115138"/>
                    <a:pt x="125871" y="116586"/>
                    <a:pt x="125414" y="117729"/>
                  </a:cubicBezTo>
                  <a:cubicBezTo>
                    <a:pt x="126405" y="117043"/>
                    <a:pt x="127471" y="116358"/>
                    <a:pt x="128386" y="115596"/>
                  </a:cubicBezTo>
                  <a:cubicBezTo>
                    <a:pt x="130291" y="113995"/>
                    <a:pt x="132043" y="112243"/>
                    <a:pt x="134025" y="110643"/>
                  </a:cubicBezTo>
                  <a:cubicBezTo>
                    <a:pt x="137301" y="107899"/>
                    <a:pt x="140806" y="105308"/>
                    <a:pt x="144083" y="102565"/>
                  </a:cubicBezTo>
                  <a:cubicBezTo>
                    <a:pt x="149341" y="98222"/>
                    <a:pt x="154522" y="93878"/>
                    <a:pt x="159628" y="89535"/>
                  </a:cubicBezTo>
                  <a:lnTo>
                    <a:pt x="163819" y="93574"/>
                  </a:lnTo>
                  <a:cubicBezTo>
                    <a:pt x="161609" y="95631"/>
                    <a:pt x="159323" y="97612"/>
                    <a:pt x="157037" y="99593"/>
                  </a:cubicBezTo>
                  <a:cubicBezTo>
                    <a:pt x="145683" y="109271"/>
                    <a:pt x="133872" y="118415"/>
                    <a:pt x="123052" y="128397"/>
                  </a:cubicBezTo>
                  <a:cubicBezTo>
                    <a:pt x="116651" y="134341"/>
                    <a:pt x="110326" y="140513"/>
                    <a:pt x="106440" y="148438"/>
                  </a:cubicBezTo>
                  <a:cubicBezTo>
                    <a:pt x="100801" y="159944"/>
                    <a:pt x="93029" y="170536"/>
                    <a:pt x="87619" y="182118"/>
                  </a:cubicBezTo>
                  <a:cubicBezTo>
                    <a:pt x="83809" y="190348"/>
                    <a:pt x="83047" y="199644"/>
                    <a:pt x="80837" y="208331"/>
                  </a:cubicBezTo>
                  <a:cubicBezTo>
                    <a:pt x="77484" y="221437"/>
                    <a:pt x="73293" y="234239"/>
                    <a:pt x="74970" y="247803"/>
                  </a:cubicBezTo>
                  <a:cubicBezTo>
                    <a:pt x="75503" y="252298"/>
                    <a:pt x="75579" y="257175"/>
                    <a:pt x="77560" y="261138"/>
                  </a:cubicBezTo>
                  <a:cubicBezTo>
                    <a:pt x="84114" y="274320"/>
                    <a:pt x="83580" y="287884"/>
                    <a:pt x="81523" y="301676"/>
                  </a:cubicBezTo>
                  <a:cubicBezTo>
                    <a:pt x="81294" y="303048"/>
                    <a:pt x="83123" y="305638"/>
                    <a:pt x="84647" y="306248"/>
                  </a:cubicBezTo>
                  <a:cubicBezTo>
                    <a:pt x="91581" y="308915"/>
                    <a:pt x="98744" y="311201"/>
                    <a:pt x="105907" y="313411"/>
                  </a:cubicBezTo>
                  <a:cubicBezTo>
                    <a:pt x="107050" y="313792"/>
                    <a:pt x="109641" y="313182"/>
                    <a:pt x="110022" y="312420"/>
                  </a:cubicBezTo>
                  <a:cubicBezTo>
                    <a:pt x="111469" y="309601"/>
                    <a:pt x="112384" y="306553"/>
                    <a:pt x="113374" y="303657"/>
                  </a:cubicBezTo>
                  <a:cubicBezTo>
                    <a:pt x="115508" y="297409"/>
                    <a:pt x="116651" y="290779"/>
                    <a:pt x="119928" y="285064"/>
                  </a:cubicBezTo>
                  <a:cubicBezTo>
                    <a:pt x="128081" y="270815"/>
                    <a:pt x="137301" y="257099"/>
                    <a:pt x="140959" y="241173"/>
                  </a:cubicBezTo>
                  <a:cubicBezTo>
                    <a:pt x="141949" y="236982"/>
                    <a:pt x="144464" y="232715"/>
                    <a:pt x="144159" y="228600"/>
                  </a:cubicBezTo>
                  <a:cubicBezTo>
                    <a:pt x="143702" y="220904"/>
                    <a:pt x="147055" y="214503"/>
                    <a:pt x="150331" y="207798"/>
                  </a:cubicBezTo>
                  <a:cubicBezTo>
                    <a:pt x="155894" y="196291"/>
                    <a:pt x="161076" y="184709"/>
                    <a:pt x="166943" y="173355"/>
                  </a:cubicBezTo>
                  <a:cubicBezTo>
                    <a:pt x="170601" y="166268"/>
                    <a:pt x="173572" y="158725"/>
                    <a:pt x="180888" y="153619"/>
                  </a:cubicBezTo>
                  <a:cubicBezTo>
                    <a:pt x="183631" y="151714"/>
                    <a:pt x="186145" y="149352"/>
                    <a:pt x="188127" y="146761"/>
                  </a:cubicBezTo>
                  <a:cubicBezTo>
                    <a:pt x="194527" y="138532"/>
                    <a:pt x="200395" y="130150"/>
                    <a:pt x="207862" y="122530"/>
                  </a:cubicBezTo>
                  <a:cubicBezTo>
                    <a:pt x="219673" y="110566"/>
                    <a:pt x="234913" y="102565"/>
                    <a:pt x="249010" y="93269"/>
                  </a:cubicBezTo>
                  <a:cubicBezTo>
                    <a:pt x="260364" y="85801"/>
                    <a:pt x="273928" y="81915"/>
                    <a:pt x="287187" y="77648"/>
                  </a:cubicBezTo>
                  <a:cubicBezTo>
                    <a:pt x="296864" y="74524"/>
                    <a:pt x="307075" y="72466"/>
                    <a:pt x="315762" y="66523"/>
                  </a:cubicBezTo>
                  <a:cubicBezTo>
                    <a:pt x="326125" y="59436"/>
                    <a:pt x="338088" y="55474"/>
                    <a:pt x="351347" y="61417"/>
                  </a:cubicBezTo>
                  <a:cubicBezTo>
                    <a:pt x="352414" y="61874"/>
                    <a:pt x="354776" y="60960"/>
                    <a:pt x="355919" y="60046"/>
                  </a:cubicBezTo>
                  <a:cubicBezTo>
                    <a:pt x="358815" y="57607"/>
                    <a:pt x="361101" y="54559"/>
                    <a:pt x="363996" y="52121"/>
                  </a:cubicBezTo>
                  <a:cubicBezTo>
                    <a:pt x="367806" y="48844"/>
                    <a:pt x="370854" y="49606"/>
                    <a:pt x="374283" y="53340"/>
                  </a:cubicBezTo>
                  <a:cubicBezTo>
                    <a:pt x="377255" y="56617"/>
                    <a:pt x="378855" y="60046"/>
                    <a:pt x="378550" y="64237"/>
                  </a:cubicBezTo>
                  <a:cubicBezTo>
                    <a:pt x="378550" y="65151"/>
                    <a:pt x="379389" y="66142"/>
                    <a:pt x="379846" y="67056"/>
                  </a:cubicBezTo>
                  <a:cubicBezTo>
                    <a:pt x="380455" y="66599"/>
                    <a:pt x="381217" y="66218"/>
                    <a:pt x="381598" y="65684"/>
                  </a:cubicBezTo>
                  <a:cubicBezTo>
                    <a:pt x="385561" y="59969"/>
                    <a:pt x="388914" y="53873"/>
                    <a:pt x="393562" y="48692"/>
                  </a:cubicBezTo>
                  <a:cubicBezTo>
                    <a:pt x="399886" y="41605"/>
                    <a:pt x="403849" y="32842"/>
                    <a:pt x="412612" y="27584"/>
                  </a:cubicBezTo>
                  <a:cubicBezTo>
                    <a:pt x="414974" y="26137"/>
                    <a:pt x="417260" y="24613"/>
                    <a:pt x="419698" y="23241"/>
                  </a:cubicBezTo>
                  <a:cubicBezTo>
                    <a:pt x="428385" y="18136"/>
                    <a:pt x="436539" y="12192"/>
                    <a:pt x="447969" y="12726"/>
                  </a:cubicBezTo>
                  <a:cubicBezTo>
                    <a:pt x="452312" y="12954"/>
                    <a:pt x="456046" y="14249"/>
                    <a:pt x="457113" y="17450"/>
                  </a:cubicBezTo>
                  <a:cubicBezTo>
                    <a:pt x="457722" y="19203"/>
                    <a:pt x="454369" y="21946"/>
                    <a:pt x="452769" y="24232"/>
                  </a:cubicBezTo>
                  <a:cubicBezTo>
                    <a:pt x="452464" y="24613"/>
                    <a:pt x="452007" y="24918"/>
                    <a:pt x="451626" y="25222"/>
                  </a:cubicBezTo>
                  <a:cubicBezTo>
                    <a:pt x="449264" y="27356"/>
                    <a:pt x="446597" y="29261"/>
                    <a:pt x="444692" y="31699"/>
                  </a:cubicBezTo>
                  <a:cubicBezTo>
                    <a:pt x="440653" y="36805"/>
                    <a:pt x="437758" y="42901"/>
                    <a:pt x="433033" y="47320"/>
                  </a:cubicBezTo>
                  <a:cubicBezTo>
                    <a:pt x="420994" y="58446"/>
                    <a:pt x="412459" y="71552"/>
                    <a:pt x="404839" y="85268"/>
                  </a:cubicBezTo>
                  <a:cubicBezTo>
                    <a:pt x="404382" y="86030"/>
                    <a:pt x="404001" y="87021"/>
                    <a:pt x="404077" y="87859"/>
                  </a:cubicBezTo>
                  <a:cubicBezTo>
                    <a:pt x="404154" y="88697"/>
                    <a:pt x="404763" y="89764"/>
                    <a:pt x="405525" y="90068"/>
                  </a:cubicBezTo>
                  <a:cubicBezTo>
                    <a:pt x="406059" y="90297"/>
                    <a:pt x="407506" y="89688"/>
                    <a:pt x="407964" y="89078"/>
                  </a:cubicBezTo>
                  <a:lnTo>
                    <a:pt x="412231" y="92354"/>
                  </a:lnTo>
                  <a:cubicBezTo>
                    <a:pt x="408421" y="96317"/>
                    <a:pt x="404535" y="100356"/>
                    <a:pt x="400648" y="104242"/>
                  </a:cubicBezTo>
                  <a:cubicBezTo>
                    <a:pt x="397372" y="107518"/>
                    <a:pt x="393486" y="106375"/>
                    <a:pt x="392343" y="102108"/>
                  </a:cubicBezTo>
                  <a:cubicBezTo>
                    <a:pt x="391962" y="100584"/>
                    <a:pt x="391809" y="98831"/>
                    <a:pt x="392343" y="97384"/>
                  </a:cubicBezTo>
                  <a:cubicBezTo>
                    <a:pt x="394476" y="91516"/>
                    <a:pt x="396076" y="85268"/>
                    <a:pt x="399353" y="79934"/>
                  </a:cubicBezTo>
                  <a:cubicBezTo>
                    <a:pt x="406059" y="68961"/>
                    <a:pt x="413679" y="58446"/>
                    <a:pt x="421146" y="47854"/>
                  </a:cubicBezTo>
                  <a:cubicBezTo>
                    <a:pt x="425794" y="41377"/>
                    <a:pt x="430900" y="35204"/>
                    <a:pt x="435853" y="28880"/>
                  </a:cubicBezTo>
                  <a:cubicBezTo>
                    <a:pt x="436920" y="27508"/>
                    <a:pt x="438139" y="26289"/>
                    <a:pt x="439282" y="24994"/>
                  </a:cubicBezTo>
                  <a:cubicBezTo>
                    <a:pt x="437148" y="25298"/>
                    <a:pt x="434938" y="25451"/>
                    <a:pt x="432881" y="25908"/>
                  </a:cubicBezTo>
                  <a:cubicBezTo>
                    <a:pt x="431967" y="26061"/>
                    <a:pt x="431128" y="26746"/>
                    <a:pt x="430290" y="27203"/>
                  </a:cubicBezTo>
                  <a:cubicBezTo>
                    <a:pt x="420156" y="32233"/>
                    <a:pt x="411926" y="39167"/>
                    <a:pt x="405220" y="47701"/>
                  </a:cubicBezTo>
                  <a:cubicBezTo>
                    <a:pt x="399277" y="55245"/>
                    <a:pt x="392571" y="62332"/>
                    <a:pt x="387085" y="70180"/>
                  </a:cubicBezTo>
                  <a:cubicBezTo>
                    <a:pt x="379846" y="80467"/>
                    <a:pt x="373674" y="91364"/>
                    <a:pt x="366511" y="101727"/>
                  </a:cubicBezTo>
                  <a:cubicBezTo>
                    <a:pt x="364072" y="105232"/>
                    <a:pt x="365520" y="110719"/>
                    <a:pt x="359653" y="112548"/>
                  </a:cubicBezTo>
                  <a:cubicBezTo>
                    <a:pt x="358281" y="112928"/>
                    <a:pt x="357138" y="113995"/>
                    <a:pt x="355843" y="114681"/>
                  </a:cubicBezTo>
                  <a:cubicBezTo>
                    <a:pt x="354852" y="113005"/>
                    <a:pt x="352642" y="111100"/>
                    <a:pt x="352947" y="109652"/>
                  </a:cubicBezTo>
                  <a:cubicBezTo>
                    <a:pt x="354395" y="102946"/>
                    <a:pt x="355919" y="96164"/>
                    <a:pt x="358510" y="89764"/>
                  </a:cubicBezTo>
                  <a:cubicBezTo>
                    <a:pt x="361634" y="81991"/>
                    <a:pt x="365977" y="74676"/>
                    <a:pt x="369635" y="67132"/>
                  </a:cubicBezTo>
                  <a:cubicBezTo>
                    <a:pt x="370168" y="65989"/>
                    <a:pt x="369787" y="64541"/>
                    <a:pt x="369864" y="63170"/>
                  </a:cubicBezTo>
                  <a:cubicBezTo>
                    <a:pt x="368340" y="63322"/>
                    <a:pt x="366206" y="62941"/>
                    <a:pt x="365292" y="63703"/>
                  </a:cubicBezTo>
                  <a:cubicBezTo>
                    <a:pt x="360948" y="67513"/>
                    <a:pt x="356833" y="71628"/>
                    <a:pt x="352719" y="75667"/>
                  </a:cubicBezTo>
                  <a:cubicBezTo>
                    <a:pt x="350128" y="78181"/>
                    <a:pt x="347918" y="81001"/>
                    <a:pt x="345022" y="83134"/>
                  </a:cubicBezTo>
                  <a:cubicBezTo>
                    <a:pt x="344184" y="83744"/>
                    <a:pt x="341365" y="83134"/>
                    <a:pt x="340146" y="82296"/>
                  </a:cubicBezTo>
                  <a:cubicBezTo>
                    <a:pt x="335878" y="79248"/>
                    <a:pt x="338469" y="75667"/>
                    <a:pt x="340146" y="72619"/>
                  </a:cubicBezTo>
                  <a:cubicBezTo>
                    <a:pt x="341670" y="69952"/>
                    <a:pt x="340146" y="69037"/>
                    <a:pt x="338241" y="69418"/>
                  </a:cubicBezTo>
                  <a:cubicBezTo>
                    <a:pt x="331992" y="70714"/>
                    <a:pt x="325363" y="70409"/>
                    <a:pt x="319648" y="74295"/>
                  </a:cubicBezTo>
                  <a:cubicBezTo>
                    <a:pt x="314390" y="77800"/>
                    <a:pt x="308294" y="80467"/>
                    <a:pt x="302198" y="82601"/>
                  </a:cubicBezTo>
                  <a:cubicBezTo>
                    <a:pt x="290387" y="86792"/>
                    <a:pt x="278043" y="89764"/>
                    <a:pt x="266536" y="94412"/>
                  </a:cubicBezTo>
                  <a:cubicBezTo>
                    <a:pt x="257926" y="97841"/>
                    <a:pt x="250230" y="103099"/>
                    <a:pt x="242229" y="107594"/>
                  </a:cubicBezTo>
                  <a:cubicBezTo>
                    <a:pt x="228360" y="115443"/>
                    <a:pt x="216854" y="125425"/>
                    <a:pt x="207024" y="137160"/>
                  </a:cubicBezTo>
                  <a:cubicBezTo>
                    <a:pt x="202300" y="142799"/>
                    <a:pt x="197499" y="148285"/>
                    <a:pt x="192699" y="153848"/>
                  </a:cubicBezTo>
                  <a:cubicBezTo>
                    <a:pt x="189117" y="157963"/>
                    <a:pt x="184545" y="161620"/>
                    <a:pt x="182031" y="166192"/>
                  </a:cubicBezTo>
                  <a:cubicBezTo>
                    <a:pt x="173420" y="181737"/>
                    <a:pt x="164809" y="197434"/>
                    <a:pt x="157570" y="213513"/>
                  </a:cubicBezTo>
                  <a:cubicBezTo>
                    <a:pt x="154065" y="221285"/>
                    <a:pt x="153913" y="230276"/>
                    <a:pt x="151855" y="238658"/>
                  </a:cubicBezTo>
                  <a:cubicBezTo>
                    <a:pt x="150484" y="244297"/>
                    <a:pt x="148350" y="249784"/>
                    <a:pt x="146598" y="256261"/>
                  </a:cubicBezTo>
                  <a:cubicBezTo>
                    <a:pt x="145531" y="258089"/>
                    <a:pt x="144388" y="259918"/>
                    <a:pt x="143397" y="261747"/>
                  </a:cubicBezTo>
                  <a:cubicBezTo>
                    <a:pt x="140121" y="267843"/>
                    <a:pt x="136920" y="274015"/>
                    <a:pt x="133720" y="280188"/>
                  </a:cubicBezTo>
                  <a:cubicBezTo>
                    <a:pt x="131205" y="284988"/>
                    <a:pt x="127471" y="289636"/>
                    <a:pt x="126557" y="294666"/>
                  </a:cubicBezTo>
                  <a:cubicBezTo>
                    <a:pt x="124728" y="304191"/>
                    <a:pt x="117565" y="312725"/>
                    <a:pt x="119851" y="323012"/>
                  </a:cubicBezTo>
                  <a:cubicBezTo>
                    <a:pt x="113070" y="328879"/>
                    <a:pt x="115889" y="334823"/>
                    <a:pt x="118556" y="341528"/>
                  </a:cubicBezTo>
                  <a:cubicBezTo>
                    <a:pt x="121071" y="347777"/>
                    <a:pt x="121299" y="354863"/>
                    <a:pt x="123280" y="361341"/>
                  </a:cubicBezTo>
                  <a:cubicBezTo>
                    <a:pt x="124042" y="363779"/>
                    <a:pt x="127090" y="365531"/>
                    <a:pt x="128995" y="367665"/>
                  </a:cubicBezTo>
                  <a:cubicBezTo>
                    <a:pt x="130291" y="369037"/>
                    <a:pt x="132120" y="370408"/>
                    <a:pt x="132501" y="372008"/>
                  </a:cubicBezTo>
                  <a:cubicBezTo>
                    <a:pt x="132958" y="373761"/>
                    <a:pt x="131739" y="375818"/>
                    <a:pt x="131662" y="377800"/>
                  </a:cubicBezTo>
                  <a:cubicBezTo>
                    <a:pt x="131281" y="386944"/>
                    <a:pt x="131891" y="395935"/>
                    <a:pt x="134787" y="404851"/>
                  </a:cubicBezTo>
                  <a:cubicBezTo>
                    <a:pt x="137682" y="413690"/>
                    <a:pt x="139587" y="422834"/>
                    <a:pt x="142788" y="431521"/>
                  </a:cubicBezTo>
                  <a:cubicBezTo>
                    <a:pt x="146369" y="441122"/>
                    <a:pt x="150712" y="450571"/>
                    <a:pt x="155208" y="459867"/>
                  </a:cubicBezTo>
                  <a:cubicBezTo>
                    <a:pt x="157951" y="465582"/>
                    <a:pt x="161076" y="471221"/>
                    <a:pt x="165114" y="476250"/>
                  </a:cubicBezTo>
                  <a:cubicBezTo>
                    <a:pt x="169458" y="481813"/>
                    <a:pt x="175020" y="486613"/>
                    <a:pt x="180049" y="491719"/>
                  </a:cubicBezTo>
                  <a:cubicBezTo>
                    <a:pt x="191022" y="502844"/>
                    <a:pt x="199785" y="515493"/>
                    <a:pt x="213349" y="524789"/>
                  </a:cubicBezTo>
                  <a:cubicBezTo>
                    <a:pt x="225693" y="533248"/>
                    <a:pt x="239028" y="539801"/>
                    <a:pt x="253049" y="545440"/>
                  </a:cubicBezTo>
                  <a:cubicBezTo>
                    <a:pt x="261279" y="548793"/>
                    <a:pt x="270042" y="551078"/>
                    <a:pt x="278119" y="554736"/>
                  </a:cubicBezTo>
                  <a:cubicBezTo>
                    <a:pt x="292521" y="561289"/>
                    <a:pt x="306465" y="568604"/>
                    <a:pt x="321705" y="573710"/>
                  </a:cubicBezTo>
                  <a:cubicBezTo>
                    <a:pt x="335421" y="578206"/>
                    <a:pt x="349518" y="580034"/>
                    <a:pt x="363844" y="580720"/>
                  </a:cubicBezTo>
                  <a:cubicBezTo>
                    <a:pt x="378017" y="581406"/>
                    <a:pt x="392190" y="580873"/>
                    <a:pt x="406440" y="580873"/>
                  </a:cubicBezTo>
                  <a:cubicBezTo>
                    <a:pt x="415736" y="580873"/>
                    <a:pt x="425109" y="580492"/>
                    <a:pt x="434405" y="580949"/>
                  </a:cubicBezTo>
                  <a:cubicBezTo>
                    <a:pt x="444006" y="581406"/>
                    <a:pt x="453150" y="580111"/>
                    <a:pt x="462066" y="578053"/>
                  </a:cubicBezTo>
                  <a:lnTo>
                    <a:pt x="471667" y="580416"/>
                  </a:lnTo>
                  <a:cubicBezTo>
                    <a:pt x="470219" y="581406"/>
                    <a:pt x="468847" y="582321"/>
                    <a:pt x="467400" y="583311"/>
                  </a:cubicBezTo>
                  <a:cubicBezTo>
                    <a:pt x="468619" y="583159"/>
                    <a:pt x="469838" y="583083"/>
                    <a:pt x="470981" y="582854"/>
                  </a:cubicBezTo>
                  <a:cubicBezTo>
                    <a:pt x="471438" y="582778"/>
                    <a:pt x="471972" y="582701"/>
                    <a:pt x="472353" y="582549"/>
                  </a:cubicBezTo>
                  <a:close/>
                  <a:moveTo>
                    <a:pt x="141111" y="458800"/>
                  </a:moveTo>
                  <a:cubicBezTo>
                    <a:pt x="140883" y="457276"/>
                    <a:pt x="141035" y="455676"/>
                    <a:pt x="140425" y="454304"/>
                  </a:cubicBezTo>
                  <a:cubicBezTo>
                    <a:pt x="138292" y="449351"/>
                    <a:pt x="135930" y="444475"/>
                    <a:pt x="133720" y="438683"/>
                  </a:cubicBezTo>
                  <a:cubicBezTo>
                    <a:pt x="131358" y="432435"/>
                    <a:pt x="128462" y="426187"/>
                    <a:pt x="126633" y="419786"/>
                  </a:cubicBezTo>
                  <a:cubicBezTo>
                    <a:pt x="124576" y="412623"/>
                    <a:pt x="123433" y="405308"/>
                    <a:pt x="121909" y="398069"/>
                  </a:cubicBezTo>
                  <a:cubicBezTo>
                    <a:pt x="120461" y="390982"/>
                    <a:pt x="120690" y="383134"/>
                    <a:pt x="117184" y="376885"/>
                  </a:cubicBezTo>
                  <a:cubicBezTo>
                    <a:pt x="113603" y="370484"/>
                    <a:pt x="111774" y="364008"/>
                    <a:pt x="110555" y="357378"/>
                  </a:cubicBezTo>
                  <a:cubicBezTo>
                    <a:pt x="109336" y="350977"/>
                    <a:pt x="107736" y="344805"/>
                    <a:pt x="104916" y="338861"/>
                  </a:cubicBezTo>
                  <a:cubicBezTo>
                    <a:pt x="103773" y="336423"/>
                    <a:pt x="103392" y="333680"/>
                    <a:pt x="102706" y="331089"/>
                  </a:cubicBezTo>
                  <a:cubicBezTo>
                    <a:pt x="102021" y="328422"/>
                    <a:pt x="102173" y="325450"/>
                    <a:pt x="100725" y="323241"/>
                  </a:cubicBezTo>
                  <a:cubicBezTo>
                    <a:pt x="97753" y="318592"/>
                    <a:pt x="82894" y="314782"/>
                    <a:pt x="77027" y="316001"/>
                  </a:cubicBezTo>
                  <a:cubicBezTo>
                    <a:pt x="74970" y="316459"/>
                    <a:pt x="72455" y="315316"/>
                    <a:pt x="70169" y="314782"/>
                  </a:cubicBezTo>
                  <a:cubicBezTo>
                    <a:pt x="67883" y="314325"/>
                    <a:pt x="65368" y="312953"/>
                    <a:pt x="63311" y="313334"/>
                  </a:cubicBezTo>
                  <a:cubicBezTo>
                    <a:pt x="51500" y="315544"/>
                    <a:pt x="43423" y="322936"/>
                    <a:pt x="36641" y="331013"/>
                  </a:cubicBezTo>
                  <a:cubicBezTo>
                    <a:pt x="25821" y="343891"/>
                    <a:pt x="27421" y="359131"/>
                    <a:pt x="29554" y="373990"/>
                  </a:cubicBezTo>
                  <a:cubicBezTo>
                    <a:pt x="31155" y="384963"/>
                    <a:pt x="36412" y="394716"/>
                    <a:pt x="43956" y="403555"/>
                  </a:cubicBezTo>
                  <a:cubicBezTo>
                    <a:pt x="48909" y="409346"/>
                    <a:pt x="53176" y="415671"/>
                    <a:pt x="58663" y="420929"/>
                  </a:cubicBezTo>
                  <a:cubicBezTo>
                    <a:pt x="64454" y="426491"/>
                    <a:pt x="71236" y="431216"/>
                    <a:pt x="77713" y="436245"/>
                  </a:cubicBezTo>
                  <a:cubicBezTo>
                    <a:pt x="87695" y="443941"/>
                    <a:pt x="99201" y="449580"/>
                    <a:pt x="111317" y="453619"/>
                  </a:cubicBezTo>
                  <a:cubicBezTo>
                    <a:pt x="119394" y="456286"/>
                    <a:pt x="128386" y="456743"/>
                    <a:pt x="136996" y="458191"/>
                  </a:cubicBezTo>
                  <a:cubicBezTo>
                    <a:pt x="138368" y="458419"/>
                    <a:pt x="139740" y="458572"/>
                    <a:pt x="141187" y="458724"/>
                  </a:cubicBezTo>
                  <a:close/>
                </a:path>
              </a:pathLst>
            </a:custGeom>
            <a:solidFill>
              <a:srgbClr val="040000"/>
            </a:solidFill>
            <a:ln w="7620" cap="flat">
              <a:noFill/>
              <a:prstDash val="solid"/>
              <a:miter/>
            </a:ln>
          </p:spPr>
          <p:txBody>
            <a:bodyPr rtlCol="0" anchor="ctr"/>
            <a:lstStyle/>
            <a:p>
              <a:endParaRPr lang="ja-JP" altLang="en-US"/>
            </a:p>
          </p:txBody>
        </p:sp>
        <p:sp>
          <p:nvSpPr>
            <p:cNvPr id="112" name="フリーフォーム: 図形 111">
              <a:extLst>
                <a:ext uri="{FF2B5EF4-FFF2-40B4-BE49-F238E27FC236}">
                  <a16:creationId xmlns:a16="http://schemas.microsoft.com/office/drawing/2014/main" id="{BCBA582D-77E4-6234-F96B-31B77B444F2D}"/>
                </a:ext>
              </a:extLst>
            </p:cNvPr>
            <p:cNvSpPr/>
            <p:nvPr/>
          </p:nvSpPr>
          <p:spPr>
            <a:xfrm>
              <a:off x="2745257" y="3010665"/>
              <a:ext cx="22783" cy="9750"/>
            </a:xfrm>
            <a:custGeom>
              <a:avLst/>
              <a:gdLst>
                <a:gd name="connsiteX0" fmla="*/ 22784 w 22783"/>
                <a:gd name="connsiteY0" fmla="*/ 72 h 9750"/>
                <a:gd name="connsiteX1" fmla="*/ 21488 w 22783"/>
                <a:gd name="connsiteY1" fmla="*/ 3273 h 9750"/>
                <a:gd name="connsiteX2" fmla="*/ 9068 w 22783"/>
                <a:gd name="connsiteY2" fmla="*/ 9750 h 9750"/>
                <a:gd name="connsiteX3" fmla="*/ 5867 w 22783"/>
                <a:gd name="connsiteY3" fmla="*/ 9750 h 9750"/>
                <a:gd name="connsiteX4" fmla="*/ 0 w 22783"/>
                <a:gd name="connsiteY4" fmla="*/ 9064 h 9750"/>
                <a:gd name="connsiteX5" fmla="*/ 5029 w 22783"/>
                <a:gd name="connsiteY5" fmla="*/ 6016 h 9750"/>
                <a:gd name="connsiteX6" fmla="*/ 18821 w 22783"/>
                <a:gd name="connsiteY6" fmla="*/ 225 h 9750"/>
                <a:gd name="connsiteX7" fmla="*/ 22784 w 22783"/>
                <a:gd name="connsiteY7" fmla="*/ 149 h 9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783" h="9750">
                  <a:moveTo>
                    <a:pt x="22784" y="72"/>
                  </a:moveTo>
                  <a:cubicBezTo>
                    <a:pt x="22327" y="1139"/>
                    <a:pt x="22327" y="2816"/>
                    <a:pt x="21488" y="3273"/>
                  </a:cubicBezTo>
                  <a:cubicBezTo>
                    <a:pt x="17450" y="5635"/>
                    <a:pt x="13259" y="7616"/>
                    <a:pt x="9068" y="9750"/>
                  </a:cubicBezTo>
                  <a:cubicBezTo>
                    <a:pt x="7315" y="9750"/>
                    <a:pt x="6553" y="9750"/>
                    <a:pt x="5867" y="9750"/>
                  </a:cubicBezTo>
                  <a:cubicBezTo>
                    <a:pt x="3886" y="9521"/>
                    <a:pt x="1981" y="9293"/>
                    <a:pt x="0" y="9064"/>
                  </a:cubicBezTo>
                  <a:cubicBezTo>
                    <a:pt x="1676" y="7997"/>
                    <a:pt x="3200" y="6854"/>
                    <a:pt x="5029" y="6016"/>
                  </a:cubicBezTo>
                  <a:cubicBezTo>
                    <a:pt x="9601" y="3959"/>
                    <a:pt x="14173" y="1977"/>
                    <a:pt x="18821" y="225"/>
                  </a:cubicBezTo>
                  <a:cubicBezTo>
                    <a:pt x="19964" y="-232"/>
                    <a:pt x="21488" y="149"/>
                    <a:pt x="22784" y="149"/>
                  </a:cubicBezTo>
                  <a:close/>
                </a:path>
              </a:pathLst>
            </a:custGeom>
            <a:solidFill>
              <a:srgbClr val="FFFFFF"/>
            </a:solidFill>
            <a:ln w="7620" cap="flat">
              <a:noFill/>
              <a:prstDash val="solid"/>
              <a:miter/>
            </a:ln>
          </p:spPr>
          <p:txBody>
            <a:bodyPr rtlCol="0" anchor="ctr"/>
            <a:lstStyle/>
            <a:p>
              <a:endParaRPr lang="ja-JP" altLang="en-US"/>
            </a:p>
          </p:txBody>
        </p:sp>
        <p:sp>
          <p:nvSpPr>
            <p:cNvPr id="113" name="フリーフォーム: 図形 112">
              <a:extLst>
                <a:ext uri="{FF2B5EF4-FFF2-40B4-BE49-F238E27FC236}">
                  <a16:creationId xmlns:a16="http://schemas.microsoft.com/office/drawing/2014/main" id="{9F997111-A53F-3F3F-9D92-8FF6F3E15634}"/>
                </a:ext>
              </a:extLst>
            </p:cNvPr>
            <p:cNvSpPr/>
            <p:nvPr/>
          </p:nvSpPr>
          <p:spPr>
            <a:xfrm>
              <a:off x="2669156" y="3029126"/>
              <a:ext cx="84178" cy="88625"/>
            </a:xfrm>
            <a:custGeom>
              <a:avLst/>
              <a:gdLst>
                <a:gd name="connsiteX0" fmla="*/ 84178 w 84178"/>
                <a:gd name="connsiteY0" fmla="*/ 2872 h 88625"/>
                <a:gd name="connsiteX1" fmla="*/ 82045 w 84178"/>
                <a:gd name="connsiteY1" fmla="*/ 5615 h 88625"/>
                <a:gd name="connsiteX2" fmla="*/ 44097 w 84178"/>
                <a:gd name="connsiteY2" fmla="*/ 60784 h 88625"/>
                <a:gd name="connsiteX3" fmla="*/ 32286 w 84178"/>
                <a:gd name="connsiteY3" fmla="*/ 87454 h 88625"/>
                <a:gd name="connsiteX4" fmla="*/ 28095 w 84178"/>
                <a:gd name="connsiteY4" fmla="*/ 85854 h 88625"/>
                <a:gd name="connsiteX5" fmla="*/ 8283 w 84178"/>
                <a:gd name="connsiteY5" fmla="*/ 35409 h 88625"/>
                <a:gd name="connsiteX6" fmla="*/ 53 w 84178"/>
                <a:gd name="connsiteY6" fmla="*/ 16512 h 88625"/>
                <a:gd name="connsiteX7" fmla="*/ 1577 w 84178"/>
                <a:gd name="connsiteY7" fmla="*/ 13540 h 88625"/>
                <a:gd name="connsiteX8" fmla="*/ 15598 w 84178"/>
                <a:gd name="connsiteY8" fmla="*/ 11482 h 88625"/>
                <a:gd name="connsiteX9" fmla="*/ 45392 w 84178"/>
                <a:gd name="connsiteY9" fmla="*/ 3177 h 88625"/>
                <a:gd name="connsiteX10" fmla="*/ 62233 w 84178"/>
                <a:gd name="connsiteY10" fmla="*/ 662 h 88625"/>
                <a:gd name="connsiteX11" fmla="*/ 79225 w 84178"/>
                <a:gd name="connsiteY11" fmla="*/ 1043 h 88625"/>
                <a:gd name="connsiteX12" fmla="*/ 84178 w 84178"/>
                <a:gd name="connsiteY12" fmla="*/ 2948 h 88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178" h="88625">
                  <a:moveTo>
                    <a:pt x="84178" y="2872"/>
                  </a:moveTo>
                  <a:cubicBezTo>
                    <a:pt x="83492" y="3786"/>
                    <a:pt x="82730" y="4624"/>
                    <a:pt x="82045" y="5615"/>
                  </a:cubicBezTo>
                  <a:cubicBezTo>
                    <a:pt x="68862" y="23751"/>
                    <a:pt x="54155" y="41048"/>
                    <a:pt x="44097" y="60784"/>
                  </a:cubicBezTo>
                  <a:cubicBezTo>
                    <a:pt x="39677" y="69471"/>
                    <a:pt x="36172" y="78538"/>
                    <a:pt x="32286" y="87454"/>
                  </a:cubicBezTo>
                  <a:cubicBezTo>
                    <a:pt x="28857" y="90273"/>
                    <a:pt x="28324" y="87301"/>
                    <a:pt x="28095" y="85854"/>
                  </a:cubicBezTo>
                  <a:cubicBezTo>
                    <a:pt x="26038" y="67566"/>
                    <a:pt x="16284" y="51792"/>
                    <a:pt x="8283" y="35409"/>
                  </a:cubicBezTo>
                  <a:cubicBezTo>
                    <a:pt x="5311" y="29237"/>
                    <a:pt x="2644" y="22836"/>
                    <a:pt x="53" y="16512"/>
                  </a:cubicBezTo>
                  <a:cubicBezTo>
                    <a:pt x="-251" y="15749"/>
                    <a:pt x="815" y="13692"/>
                    <a:pt x="1577" y="13540"/>
                  </a:cubicBezTo>
                  <a:cubicBezTo>
                    <a:pt x="6226" y="12625"/>
                    <a:pt x="10950" y="12092"/>
                    <a:pt x="15598" y="11482"/>
                  </a:cubicBezTo>
                  <a:cubicBezTo>
                    <a:pt x="26038" y="10111"/>
                    <a:pt x="36248" y="8587"/>
                    <a:pt x="45392" y="3177"/>
                  </a:cubicBezTo>
                  <a:cubicBezTo>
                    <a:pt x="50269" y="357"/>
                    <a:pt x="55756" y="-862"/>
                    <a:pt x="62233" y="662"/>
                  </a:cubicBezTo>
                  <a:cubicBezTo>
                    <a:pt x="67567" y="1957"/>
                    <a:pt x="73586" y="814"/>
                    <a:pt x="79225" y="1043"/>
                  </a:cubicBezTo>
                  <a:cubicBezTo>
                    <a:pt x="80902" y="1119"/>
                    <a:pt x="82502" y="2262"/>
                    <a:pt x="84178" y="2948"/>
                  </a:cubicBezTo>
                  <a:close/>
                </a:path>
              </a:pathLst>
            </a:custGeom>
            <a:solidFill>
              <a:srgbClr val="FFFFFF"/>
            </a:solidFill>
            <a:ln w="7620" cap="flat">
              <a:noFill/>
              <a:prstDash val="solid"/>
              <a:miter/>
            </a:ln>
          </p:spPr>
          <p:txBody>
            <a:bodyPr rtlCol="0" anchor="ctr"/>
            <a:lstStyle/>
            <a:p>
              <a:endParaRPr lang="ja-JP" altLang="en-US"/>
            </a:p>
          </p:txBody>
        </p:sp>
        <p:sp>
          <p:nvSpPr>
            <p:cNvPr id="114" name="フリーフォーム: 図形 113">
              <a:extLst>
                <a:ext uri="{FF2B5EF4-FFF2-40B4-BE49-F238E27FC236}">
                  <a16:creationId xmlns:a16="http://schemas.microsoft.com/office/drawing/2014/main" id="{2AE4B442-57D6-F036-78E0-0D0A7290A7C1}"/>
                </a:ext>
              </a:extLst>
            </p:cNvPr>
            <p:cNvSpPr/>
            <p:nvPr/>
          </p:nvSpPr>
          <p:spPr>
            <a:xfrm>
              <a:off x="2719196" y="3303574"/>
              <a:ext cx="2057" cy="3505"/>
            </a:xfrm>
            <a:custGeom>
              <a:avLst/>
              <a:gdLst>
                <a:gd name="connsiteX0" fmla="*/ 2057 w 2057"/>
                <a:gd name="connsiteY0" fmla="*/ 0 h 3505"/>
                <a:gd name="connsiteX1" fmla="*/ 1143 w 2057"/>
                <a:gd name="connsiteY1" fmla="*/ 3505 h 3505"/>
                <a:gd name="connsiteX2" fmla="*/ 0 w 2057"/>
                <a:gd name="connsiteY2" fmla="*/ 838 h 3505"/>
                <a:gd name="connsiteX3" fmla="*/ 2057 w 2057"/>
                <a:gd name="connsiteY3" fmla="*/ 0 h 3505"/>
              </a:gdLst>
              <a:ahLst/>
              <a:cxnLst>
                <a:cxn ang="0">
                  <a:pos x="connsiteX0" y="connsiteY0"/>
                </a:cxn>
                <a:cxn ang="0">
                  <a:pos x="connsiteX1" y="connsiteY1"/>
                </a:cxn>
                <a:cxn ang="0">
                  <a:pos x="connsiteX2" y="connsiteY2"/>
                </a:cxn>
                <a:cxn ang="0">
                  <a:pos x="connsiteX3" y="connsiteY3"/>
                </a:cxn>
              </a:cxnLst>
              <a:rect l="l" t="t" r="r" b="b"/>
              <a:pathLst>
                <a:path w="2057" h="3505">
                  <a:moveTo>
                    <a:pt x="2057" y="0"/>
                  </a:moveTo>
                  <a:cubicBezTo>
                    <a:pt x="1829" y="1067"/>
                    <a:pt x="1600" y="2134"/>
                    <a:pt x="1143" y="3505"/>
                  </a:cubicBezTo>
                  <a:cubicBezTo>
                    <a:pt x="533" y="2743"/>
                    <a:pt x="76" y="1829"/>
                    <a:pt x="0" y="838"/>
                  </a:cubicBezTo>
                  <a:cubicBezTo>
                    <a:pt x="0" y="609"/>
                    <a:pt x="1372" y="305"/>
                    <a:pt x="2057" y="0"/>
                  </a:cubicBezTo>
                  <a:close/>
                </a:path>
              </a:pathLst>
            </a:custGeom>
            <a:solidFill>
              <a:srgbClr val="040000"/>
            </a:solidFill>
            <a:ln w="7620" cap="flat">
              <a:noFill/>
              <a:prstDash val="solid"/>
              <a:miter/>
            </a:ln>
          </p:spPr>
          <p:txBody>
            <a:bodyPr rtlCol="0" anchor="ctr"/>
            <a:lstStyle/>
            <a:p>
              <a:endParaRPr lang="ja-JP" altLang="en-US"/>
            </a:p>
          </p:txBody>
        </p:sp>
        <p:sp>
          <p:nvSpPr>
            <p:cNvPr id="115" name="フリーフォーム: 図形 114">
              <a:extLst>
                <a:ext uri="{FF2B5EF4-FFF2-40B4-BE49-F238E27FC236}">
                  <a16:creationId xmlns:a16="http://schemas.microsoft.com/office/drawing/2014/main" id="{0359CE2C-89F9-DA03-9F46-D2B097F9C70D}"/>
                </a:ext>
              </a:extLst>
            </p:cNvPr>
            <p:cNvSpPr/>
            <p:nvPr/>
          </p:nvSpPr>
          <p:spPr>
            <a:xfrm>
              <a:off x="2525267" y="2215370"/>
              <a:ext cx="181482" cy="84802"/>
            </a:xfrm>
            <a:custGeom>
              <a:avLst/>
              <a:gdLst>
                <a:gd name="connsiteX0" fmla="*/ 179832 w 181482"/>
                <a:gd name="connsiteY0" fmla="*/ 22319 h 84802"/>
                <a:gd name="connsiteX1" fmla="*/ 181204 w 181482"/>
                <a:gd name="connsiteY1" fmla="*/ 27272 h 84802"/>
                <a:gd name="connsiteX2" fmla="*/ 167945 w 181482"/>
                <a:gd name="connsiteY2" fmla="*/ 38397 h 84802"/>
                <a:gd name="connsiteX3" fmla="*/ 151409 w 181482"/>
                <a:gd name="connsiteY3" fmla="*/ 43045 h 84802"/>
                <a:gd name="connsiteX4" fmla="*/ 126797 w 181482"/>
                <a:gd name="connsiteY4" fmla="*/ 48684 h 84802"/>
                <a:gd name="connsiteX5" fmla="*/ 88087 w 181482"/>
                <a:gd name="connsiteY5" fmla="*/ 51732 h 84802"/>
                <a:gd name="connsiteX6" fmla="*/ 59512 w 181482"/>
                <a:gd name="connsiteY6" fmla="*/ 59276 h 84802"/>
                <a:gd name="connsiteX7" fmla="*/ 23012 w 181482"/>
                <a:gd name="connsiteY7" fmla="*/ 76268 h 84802"/>
                <a:gd name="connsiteX8" fmla="*/ 3048 w 181482"/>
                <a:gd name="connsiteY8" fmla="*/ 84802 h 84802"/>
                <a:gd name="connsiteX9" fmla="*/ 0 w 181482"/>
                <a:gd name="connsiteY9" fmla="*/ 80078 h 84802"/>
                <a:gd name="connsiteX10" fmla="*/ 24308 w 181482"/>
                <a:gd name="connsiteY10" fmla="*/ 67734 h 84802"/>
                <a:gd name="connsiteX11" fmla="*/ 69723 w 181482"/>
                <a:gd name="connsiteY11" fmla="*/ 48074 h 84802"/>
                <a:gd name="connsiteX12" fmla="*/ 97917 w 181482"/>
                <a:gd name="connsiteY12" fmla="*/ 43274 h 84802"/>
                <a:gd name="connsiteX13" fmla="*/ 129540 w 181482"/>
                <a:gd name="connsiteY13" fmla="*/ 40987 h 84802"/>
                <a:gd name="connsiteX14" fmla="*/ 165964 w 181482"/>
                <a:gd name="connsiteY14" fmla="*/ 29710 h 84802"/>
                <a:gd name="connsiteX15" fmla="*/ 168402 w 181482"/>
                <a:gd name="connsiteY15" fmla="*/ 26967 h 84802"/>
                <a:gd name="connsiteX16" fmla="*/ 166116 w 181482"/>
                <a:gd name="connsiteY16" fmla="*/ 24071 h 84802"/>
                <a:gd name="connsiteX17" fmla="*/ 157124 w 181482"/>
                <a:gd name="connsiteY17" fmla="*/ 23690 h 84802"/>
                <a:gd name="connsiteX18" fmla="*/ 148361 w 181482"/>
                <a:gd name="connsiteY18" fmla="*/ 20261 h 84802"/>
                <a:gd name="connsiteX19" fmla="*/ 147828 w 181482"/>
                <a:gd name="connsiteY19" fmla="*/ 20261 h 84802"/>
                <a:gd name="connsiteX20" fmla="*/ 133655 w 181482"/>
                <a:gd name="connsiteY20" fmla="*/ 21252 h 84802"/>
                <a:gd name="connsiteX21" fmla="*/ 92507 w 181482"/>
                <a:gd name="connsiteY21" fmla="*/ 27119 h 84802"/>
                <a:gd name="connsiteX22" fmla="*/ 52959 w 181482"/>
                <a:gd name="connsiteY22" fmla="*/ 38549 h 84802"/>
                <a:gd name="connsiteX23" fmla="*/ 36119 w 181482"/>
                <a:gd name="connsiteY23" fmla="*/ 47236 h 84802"/>
                <a:gd name="connsiteX24" fmla="*/ 27508 w 181482"/>
                <a:gd name="connsiteY24" fmla="*/ 46017 h 84802"/>
                <a:gd name="connsiteX25" fmla="*/ 30023 w 181482"/>
                <a:gd name="connsiteY25" fmla="*/ 39616 h 84802"/>
                <a:gd name="connsiteX26" fmla="*/ 63932 w 181482"/>
                <a:gd name="connsiteY26" fmla="*/ 21709 h 84802"/>
                <a:gd name="connsiteX27" fmla="*/ 118339 w 181482"/>
                <a:gd name="connsiteY27" fmla="*/ 754 h 84802"/>
                <a:gd name="connsiteX28" fmla="*/ 146380 w 181482"/>
                <a:gd name="connsiteY28" fmla="*/ 4716 h 84802"/>
                <a:gd name="connsiteX29" fmla="*/ 167259 w 181482"/>
                <a:gd name="connsiteY29" fmla="*/ 15079 h 84802"/>
                <a:gd name="connsiteX30" fmla="*/ 179832 w 181482"/>
                <a:gd name="connsiteY30" fmla="*/ 22395 h 84802"/>
                <a:gd name="connsiteX31" fmla="*/ 144018 w 181482"/>
                <a:gd name="connsiteY31" fmla="*/ 12717 h 84802"/>
                <a:gd name="connsiteX32" fmla="*/ 141199 w 181482"/>
                <a:gd name="connsiteY32" fmla="*/ 10660 h 84802"/>
                <a:gd name="connsiteX33" fmla="*/ 129616 w 181482"/>
                <a:gd name="connsiteY33" fmla="*/ 8679 h 84802"/>
                <a:gd name="connsiteX34" fmla="*/ 117119 w 181482"/>
                <a:gd name="connsiteY34" fmla="*/ 9441 h 84802"/>
                <a:gd name="connsiteX35" fmla="*/ 87782 w 181482"/>
                <a:gd name="connsiteY35" fmla="*/ 17442 h 84802"/>
                <a:gd name="connsiteX36" fmla="*/ 83058 w 181482"/>
                <a:gd name="connsiteY36" fmla="*/ 20261 h 84802"/>
                <a:gd name="connsiteX37" fmla="*/ 88316 w 181482"/>
                <a:gd name="connsiteY37" fmla="*/ 21023 h 84802"/>
                <a:gd name="connsiteX38" fmla="*/ 92812 w 181482"/>
                <a:gd name="connsiteY38" fmla="*/ 20490 h 84802"/>
                <a:gd name="connsiteX39" fmla="*/ 122453 w 181482"/>
                <a:gd name="connsiteY39" fmla="*/ 15461 h 84802"/>
                <a:gd name="connsiteX40" fmla="*/ 140665 w 181482"/>
                <a:gd name="connsiteY40" fmla="*/ 14317 h 84802"/>
                <a:gd name="connsiteX41" fmla="*/ 143942 w 181482"/>
                <a:gd name="connsiteY41" fmla="*/ 12717 h 84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81482" h="84802">
                  <a:moveTo>
                    <a:pt x="179832" y="22319"/>
                  </a:moveTo>
                  <a:cubicBezTo>
                    <a:pt x="181051" y="23233"/>
                    <a:pt x="181966" y="26281"/>
                    <a:pt x="181204" y="27272"/>
                  </a:cubicBezTo>
                  <a:cubicBezTo>
                    <a:pt x="177851" y="31844"/>
                    <a:pt x="174650" y="36797"/>
                    <a:pt x="167945" y="38397"/>
                  </a:cubicBezTo>
                  <a:cubicBezTo>
                    <a:pt x="162306" y="39692"/>
                    <a:pt x="156210" y="40454"/>
                    <a:pt x="151409" y="43045"/>
                  </a:cubicBezTo>
                  <a:cubicBezTo>
                    <a:pt x="143637" y="47236"/>
                    <a:pt x="135026" y="47464"/>
                    <a:pt x="126797" y="48684"/>
                  </a:cubicBezTo>
                  <a:cubicBezTo>
                    <a:pt x="114071" y="50589"/>
                    <a:pt x="101041" y="51122"/>
                    <a:pt x="88087" y="51732"/>
                  </a:cubicBezTo>
                  <a:cubicBezTo>
                    <a:pt x="77800" y="52189"/>
                    <a:pt x="68504" y="55694"/>
                    <a:pt x="59512" y="59276"/>
                  </a:cubicBezTo>
                  <a:cubicBezTo>
                    <a:pt x="47015" y="64229"/>
                    <a:pt x="35204" y="70629"/>
                    <a:pt x="23012" y="76268"/>
                  </a:cubicBezTo>
                  <a:cubicBezTo>
                    <a:pt x="16459" y="79240"/>
                    <a:pt x="9373" y="81526"/>
                    <a:pt x="3048" y="84802"/>
                  </a:cubicBezTo>
                  <a:lnTo>
                    <a:pt x="0" y="80078"/>
                  </a:lnTo>
                  <a:cubicBezTo>
                    <a:pt x="8001" y="75887"/>
                    <a:pt x="16154" y="71772"/>
                    <a:pt x="24308" y="67734"/>
                  </a:cubicBezTo>
                  <a:cubicBezTo>
                    <a:pt x="39014" y="60495"/>
                    <a:pt x="53188" y="51884"/>
                    <a:pt x="69723" y="48074"/>
                  </a:cubicBezTo>
                  <a:cubicBezTo>
                    <a:pt x="78943" y="45941"/>
                    <a:pt x="88468" y="44340"/>
                    <a:pt x="97917" y="43274"/>
                  </a:cubicBezTo>
                  <a:cubicBezTo>
                    <a:pt x="108433" y="42131"/>
                    <a:pt x="119329" y="43045"/>
                    <a:pt x="129540" y="40987"/>
                  </a:cubicBezTo>
                  <a:cubicBezTo>
                    <a:pt x="141961" y="38397"/>
                    <a:pt x="153848" y="33672"/>
                    <a:pt x="165964" y="29710"/>
                  </a:cubicBezTo>
                  <a:cubicBezTo>
                    <a:pt x="167107" y="29329"/>
                    <a:pt x="168402" y="27957"/>
                    <a:pt x="168402" y="26967"/>
                  </a:cubicBezTo>
                  <a:cubicBezTo>
                    <a:pt x="168402" y="25976"/>
                    <a:pt x="167107" y="24909"/>
                    <a:pt x="166116" y="24071"/>
                  </a:cubicBezTo>
                  <a:cubicBezTo>
                    <a:pt x="163220" y="21709"/>
                    <a:pt x="160553" y="22699"/>
                    <a:pt x="157124" y="23690"/>
                  </a:cubicBezTo>
                  <a:cubicBezTo>
                    <a:pt x="154838" y="24376"/>
                    <a:pt x="151333" y="21480"/>
                    <a:pt x="148361" y="20261"/>
                  </a:cubicBezTo>
                  <a:cubicBezTo>
                    <a:pt x="148209" y="20261"/>
                    <a:pt x="147980" y="20261"/>
                    <a:pt x="147828" y="20261"/>
                  </a:cubicBezTo>
                  <a:cubicBezTo>
                    <a:pt x="143104" y="20566"/>
                    <a:pt x="138303" y="20642"/>
                    <a:pt x="133655" y="21252"/>
                  </a:cubicBezTo>
                  <a:cubicBezTo>
                    <a:pt x="119939" y="23004"/>
                    <a:pt x="105994" y="24300"/>
                    <a:pt x="92507" y="27119"/>
                  </a:cubicBezTo>
                  <a:cubicBezTo>
                    <a:pt x="79096" y="29939"/>
                    <a:pt x="65913" y="34206"/>
                    <a:pt x="52959" y="38549"/>
                  </a:cubicBezTo>
                  <a:cubicBezTo>
                    <a:pt x="47015" y="40530"/>
                    <a:pt x="41910" y="44645"/>
                    <a:pt x="36119" y="47236"/>
                  </a:cubicBezTo>
                  <a:cubicBezTo>
                    <a:pt x="33452" y="48455"/>
                    <a:pt x="30023" y="49293"/>
                    <a:pt x="27508" y="46017"/>
                  </a:cubicBezTo>
                  <a:cubicBezTo>
                    <a:pt x="24917" y="42664"/>
                    <a:pt x="27737" y="40835"/>
                    <a:pt x="30023" y="39616"/>
                  </a:cubicBezTo>
                  <a:cubicBezTo>
                    <a:pt x="41224" y="33444"/>
                    <a:pt x="52349" y="27195"/>
                    <a:pt x="63932" y="21709"/>
                  </a:cubicBezTo>
                  <a:cubicBezTo>
                    <a:pt x="81458" y="13479"/>
                    <a:pt x="98374" y="3878"/>
                    <a:pt x="118339" y="754"/>
                  </a:cubicBezTo>
                  <a:cubicBezTo>
                    <a:pt x="128092" y="-770"/>
                    <a:pt x="137770" y="-237"/>
                    <a:pt x="146380" y="4716"/>
                  </a:cubicBezTo>
                  <a:cubicBezTo>
                    <a:pt x="153086" y="8602"/>
                    <a:pt x="158877" y="13479"/>
                    <a:pt x="167259" y="15079"/>
                  </a:cubicBezTo>
                  <a:cubicBezTo>
                    <a:pt x="171831" y="15994"/>
                    <a:pt x="175946" y="19499"/>
                    <a:pt x="179832" y="22395"/>
                  </a:cubicBezTo>
                  <a:close/>
                  <a:moveTo>
                    <a:pt x="144018" y="12717"/>
                  </a:moveTo>
                  <a:cubicBezTo>
                    <a:pt x="143104" y="12032"/>
                    <a:pt x="142265" y="10889"/>
                    <a:pt x="141199" y="10660"/>
                  </a:cubicBezTo>
                  <a:cubicBezTo>
                    <a:pt x="137541" y="9974"/>
                    <a:pt x="133807" y="9593"/>
                    <a:pt x="129616" y="8679"/>
                  </a:cubicBezTo>
                  <a:cubicBezTo>
                    <a:pt x="125425" y="8907"/>
                    <a:pt x="121082" y="8526"/>
                    <a:pt x="117119" y="9441"/>
                  </a:cubicBezTo>
                  <a:cubicBezTo>
                    <a:pt x="107213" y="11803"/>
                    <a:pt x="97536" y="14622"/>
                    <a:pt x="87782" y="17442"/>
                  </a:cubicBezTo>
                  <a:cubicBezTo>
                    <a:pt x="86030" y="17975"/>
                    <a:pt x="84658" y="19271"/>
                    <a:pt x="83058" y="20261"/>
                  </a:cubicBezTo>
                  <a:cubicBezTo>
                    <a:pt x="84811" y="20566"/>
                    <a:pt x="86563" y="20947"/>
                    <a:pt x="88316" y="21023"/>
                  </a:cubicBezTo>
                  <a:cubicBezTo>
                    <a:pt x="89840" y="21023"/>
                    <a:pt x="91288" y="20718"/>
                    <a:pt x="92812" y="20490"/>
                  </a:cubicBezTo>
                  <a:cubicBezTo>
                    <a:pt x="102718" y="18813"/>
                    <a:pt x="112547" y="16832"/>
                    <a:pt x="122453" y="15461"/>
                  </a:cubicBezTo>
                  <a:cubicBezTo>
                    <a:pt x="128473" y="14622"/>
                    <a:pt x="134569" y="14775"/>
                    <a:pt x="140665" y="14317"/>
                  </a:cubicBezTo>
                  <a:cubicBezTo>
                    <a:pt x="141808" y="14241"/>
                    <a:pt x="142875" y="13251"/>
                    <a:pt x="143942" y="12717"/>
                  </a:cubicBezTo>
                  <a:close/>
                </a:path>
              </a:pathLst>
            </a:custGeom>
            <a:solidFill>
              <a:srgbClr val="040000"/>
            </a:solidFill>
            <a:ln w="7620" cap="flat">
              <a:noFill/>
              <a:prstDash val="solid"/>
              <a:miter/>
            </a:ln>
          </p:spPr>
          <p:txBody>
            <a:bodyPr rtlCol="0" anchor="ctr"/>
            <a:lstStyle/>
            <a:p>
              <a:endParaRPr lang="ja-JP" altLang="en-US"/>
            </a:p>
          </p:txBody>
        </p:sp>
        <p:sp>
          <p:nvSpPr>
            <p:cNvPr id="116" name="フリーフォーム: 図形 115">
              <a:extLst>
                <a:ext uri="{FF2B5EF4-FFF2-40B4-BE49-F238E27FC236}">
                  <a16:creationId xmlns:a16="http://schemas.microsoft.com/office/drawing/2014/main" id="{824D02D8-F716-D37D-E028-FE8CE117E2A9}"/>
                </a:ext>
              </a:extLst>
            </p:cNvPr>
            <p:cNvSpPr/>
            <p:nvPr/>
          </p:nvSpPr>
          <p:spPr>
            <a:xfrm>
              <a:off x="2639304" y="2753130"/>
              <a:ext cx="64299" cy="91171"/>
            </a:xfrm>
            <a:custGeom>
              <a:avLst/>
              <a:gdLst>
                <a:gd name="connsiteX0" fmla="*/ 64195 w 64299"/>
                <a:gd name="connsiteY0" fmla="*/ 81586 h 91171"/>
                <a:gd name="connsiteX1" fmla="*/ 56803 w 64299"/>
                <a:gd name="connsiteY1" fmla="*/ 90425 h 91171"/>
                <a:gd name="connsiteX2" fmla="*/ 31048 w 64299"/>
                <a:gd name="connsiteY2" fmla="*/ 87987 h 91171"/>
                <a:gd name="connsiteX3" fmla="*/ 20608 w 64299"/>
                <a:gd name="connsiteY3" fmla="*/ 74880 h 91171"/>
                <a:gd name="connsiteX4" fmla="*/ 20608 w 64299"/>
                <a:gd name="connsiteY4" fmla="*/ 60479 h 91171"/>
                <a:gd name="connsiteX5" fmla="*/ 18246 w 64299"/>
                <a:gd name="connsiteY5" fmla="*/ 55068 h 91171"/>
                <a:gd name="connsiteX6" fmla="*/ 3997 w 64299"/>
                <a:gd name="connsiteY6" fmla="*/ 43181 h 91171"/>
                <a:gd name="connsiteX7" fmla="*/ 34 w 64299"/>
                <a:gd name="connsiteY7" fmla="*/ 31218 h 91171"/>
                <a:gd name="connsiteX8" fmla="*/ 1101 w 64299"/>
                <a:gd name="connsiteY8" fmla="*/ 16816 h 91171"/>
                <a:gd name="connsiteX9" fmla="*/ 10779 w 64299"/>
                <a:gd name="connsiteY9" fmla="*/ 4472 h 91171"/>
                <a:gd name="connsiteX10" fmla="*/ 33410 w 64299"/>
                <a:gd name="connsiteY10" fmla="*/ 890 h 91171"/>
                <a:gd name="connsiteX11" fmla="*/ 55127 w 64299"/>
                <a:gd name="connsiteY11" fmla="*/ 10263 h 91171"/>
                <a:gd name="connsiteX12" fmla="*/ 58708 w 64299"/>
                <a:gd name="connsiteY12" fmla="*/ 22379 h 91171"/>
                <a:gd name="connsiteX13" fmla="*/ 54213 w 64299"/>
                <a:gd name="connsiteY13" fmla="*/ 25198 h 91171"/>
                <a:gd name="connsiteX14" fmla="*/ 50326 w 64299"/>
                <a:gd name="connsiteY14" fmla="*/ 21769 h 91171"/>
                <a:gd name="connsiteX15" fmla="*/ 25866 w 64299"/>
                <a:gd name="connsiteY15" fmla="*/ 10110 h 91171"/>
                <a:gd name="connsiteX16" fmla="*/ 10626 w 64299"/>
                <a:gd name="connsiteY16" fmla="*/ 27789 h 91171"/>
                <a:gd name="connsiteX17" fmla="*/ 43468 w 64299"/>
                <a:gd name="connsiteY17" fmla="*/ 49430 h 91171"/>
                <a:gd name="connsiteX18" fmla="*/ 53451 w 64299"/>
                <a:gd name="connsiteY18" fmla="*/ 54230 h 91171"/>
                <a:gd name="connsiteX19" fmla="*/ 45145 w 64299"/>
                <a:gd name="connsiteY19" fmla="*/ 62765 h 91171"/>
                <a:gd name="connsiteX20" fmla="*/ 36687 w 64299"/>
                <a:gd name="connsiteY20" fmla="*/ 65051 h 91171"/>
                <a:gd name="connsiteX21" fmla="*/ 34477 w 64299"/>
                <a:gd name="connsiteY21" fmla="*/ 71451 h 91171"/>
                <a:gd name="connsiteX22" fmla="*/ 42402 w 64299"/>
                <a:gd name="connsiteY22" fmla="*/ 77700 h 91171"/>
                <a:gd name="connsiteX23" fmla="*/ 53298 w 64299"/>
                <a:gd name="connsiteY23" fmla="*/ 77471 h 91171"/>
                <a:gd name="connsiteX24" fmla="*/ 64119 w 64299"/>
                <a:gd name="connsiteY24" fmla="*/ 81586 h 911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4299" h="91171">
                  <a:moveTo>
                    <a:pt x="64195" y="81586"/>
                  </a:moveTo>
                  <a:cubicBezTo>
                    <a:pt x="65033" y="84482"/>
                    <a:pt x="60690" y="89587"/>
                    <a:pt x="56803" y="90425"/>
                  </a:cubicBezTo>
                  <a:cubicBezTo>
                    <a:pt x="47888" y="92406"/>
                    <a:pt x="39506" y="90044"/>
                    <a:pt x="31048" y="87987"/>
                  </a:cubicBezTo>
                  <a:cubicBezTo>
                    <a:pt x="23656" y="86158"/>
                    <a:pt x="22056" y="80138"/>
                    <a:pt x="20608" y="74880"/>
                  </a:cubicBezTo>
                  <a:cubicBezTo>
                    <a:pt x="19465" y="70308"/>
                    <a:pt x="19465" y="65051"/>
                    <a:pt x="20608" y="60479"/>
                  </a:cubicBezTo>
                  <a:cubicBezTo>
                    <a:pt x="21447" y="57354"/>
                    <a:pt x="20075" y="56593"/>
                    <a:pt x="18246" y="55068"/>
                  </a:cubicBezTo>
                  <a:cubicBezTo>
                    <a:pt x="13446" y="51182"/>
                    <a:pt x="7502" y="48668"/>
                    <a:pt x="3997" y="43181"/>
                  </a:cubicBezTo>
                  <a:cubicBezTo>
                    <a:pt x="1482" y="39295"/>
                    <a:pt x="-270" y="35638"/>
                    <a:pt x="34" y="31218"/>
                  </a:cubicBezTo>
                  <a:cubicBezTo>
                    <a:pt x="339" y="26570"/>
                    <a:pt x="720" y="21921"/>
                    <a:pt x="1101" y="16816"/>
                  </a:cubicBezTo>
                  <a:cubicBezTo>
                    <a:pt x="4302" y="12320"/>
                    <a:pt x="7045" y="7977"/>
                    <a:pt x="10779" y="4472"/>
                  </a:cubicBezTo>
                  <a:cubicBezTo>
                    <a:pt x="17103" y="-1396"/>
                    <a:pt x="25866" y="-177"/>
                    <a:pt x="33410" y="890"/>
                  </a:cubicBezTo>
                  <a:cubicBezTo>
                    <a:pt x="41335" y="1957"/>
                    <a:pt x="49945" y="3633"/>
                    <a:pt x="55127" y="10263"/>
                  </a:cubicBezTo>
                  <a:cubicBezTo>
                    <a:pt x="57870" y="13768"/>
                    <a:pt x="62061" y="17426"/>
                    <a:pt x="58708" y="22379"/>
                  </a:cubicBezTo>
                  <a:cubicBezTo>
                    <a:pt x="57794" y="23750"/>
                    <a:pt x="55660" y="25274"/>
                    <a:pt x="54213" y="25198"/>
                  </a:cubicBezTo>
                  <a:cubicBezTo>
                    <a:pt x="52841" y="25198"/>
                    <a:pt x="51012" y="23217"/>
                    <a:pt x="50326" y="21769"/>
                  </a:cubicBezTo>
                  <a:cubicBezTo>
                    <a:pt x="47202" y="14683"/>
                    <a:pt x="34934" y="8586"/>
                    <a:pt x="25866" y="10110"/>
                  </a:cubicBezTo>
                  <a:cubicBezTo>
                    <a:pt x="16570" y="11634"/>
                    <a:pt x="10169" y="21236"/>
                    <a:pt x="10626" y="27789"/>
                  </a:cubicBezTo>
                  <a:cubicBezTo>
                    <a:pt x="11464" y="40438"/>
                    <a:pt x="31124" y="54154"/>
                    <a:pt x="43468" y="49430"/>
                  </a:cubicBezTo>
                  <a:cubicBezTo>
                    <a:pt x="48040" y="47677"/>
                    <a:pt x="52765" y="50420"/>
                    <a:pt x="53451" y="54230"/>
                  </a:cubicBezTo>
                  <a:cubicBezTo>
                    <a:pt x="54136" y="58040"/>
                    <a:pt x="49793" y="62231"/>
                    <a:pt x="45145" y="62765"/>
                  </a:cubicBezTo>
                  <a:cubicBezTo>
                    <a:pt x="42249" y="63069"/>
                    <a:pt x="38820" y="63527"/>
                    <a:pt x="36687" y="65051"/>
                  </a:cubicBezTo>
                  <a:cubicBezTo>
                    <a:pt x="35010" y="66346"/>
                    <a:pt x="33562" y="70080"/>
                    <a:pt x="34477" y="71451"/>
                  </a:cubicBezTo>
                  <a:cubicBezTo>
                    <a:pt x="36153" y="74042"/>
                    <a:pt x="39277" y="76709"/>
                    <a:pt x="42402" y="77700"/>
                  </a:cubicBezTo>
                  <a:cubicBezTo>
                    <a:pt x="45678" y="78690"/>
                    <a:pt x="49793" y="78081"/>
                    <a:pt x="53298" y="77471"/>
                  </a:cubicBezTo>
                  <a:cubicBezTo>
                    <a:pt x="58785" y="76481"/>
                    <a:pt x="63052" y="77776"/>
                    <a:pt x="64119" y="81586"/>
                  </a:cubicBezTo>
                  <a:close/>
                </a:path>
              </a:pathLst>
            </a:custGeom>
            <a:solidFill>
              <a:srgbClr val="040000"/>
            </a:solidFill>
            <a:ln w="7620" cap="flat">
              <a:noFill/>
              <a:prstDash val="solid"/>
              <a:miter/>
            </a:ln>
          </p:spPr>
          <p:txBody>
            <a:bodyPr rtlCol="0" anchor="ctr"/>
            <a:lstStyle/>
            <a:p>
              <a:endParaRPr lang="ja-JP" altLang="en-US"/>
            </a:p>
          </p:txBody>
        </p:sp>
        <p:sp>
          <p:nvSpPr>
            <p:cNvPr id="117" name="フリーフォーム: 図形 116">
              <a:extLst>
                <a:ext uri="{FF2B5EF4-FFF2-40B4-BE49-F238E27FC236}">
                  <a16:creationId xmlns:a16="http://schemas.microsoft.com/office/drawing/2014/main" id="{40DB1B86-0DDA-C2BF-EA7E-891E50E76042}"/>
                </a:ext>
              </a:extLst>
            </p:cNvPr>
            <p:cNvSpPr/>
            <p:nvPr/>
          </p:nvSpPr>
          <p:spPr>
            <a:xfrm>
              <a:off x="2653665" y="3017960"/>
              <a:ext cx="47625" cy="13114"/>
            </a:xfrm>
            <a:custGeom>
              <a:avLst/>
              <a:gdLst>
                <a:gd name="connsiteX0" fmla="*/ 47549 w 47625"/>
                <a:gd name="connsiteY0" fmla="*/ 7637 h 13114"/>
                <a:gd name="connsiteX1" fmla="*/ 44196 w 47625"/>
                <a:gd name="connsiteY1" fmla="*/ 10075 h 13114"/>
                <a:gd name="connsiteX2" fmla="*/ 36119 w 47625"/>
                <a:gd name="connsiteY2" fmla="*/ 11142 h 13114"/>
                <a:gd name="connsiteX3" fmla="*/ 22631 w 47625"/>
                <a:gd name="connsiteY3" fmla="*/ 13047 h 13114"/>
                <a:gd name="connsiteX4" fmla="*/ 14630 w 47625"/>
                <a:gd name="connsiteY4" fmla="*/ 13047 h 13114"/>
                <a:gd name="connsiteX5" fmla="*/ 6782 w 47625"/>
                <a:gd name="connsiteY5" fmla="*/ 11904 h 13114"/>
                <a:gd name="connsiteX6" fmla="*/ 0 w 47625"/>
                <a:gd name="connsiteY6" fmla="*/ 2150 h 13114"/>
                <a:gd name="connsiteX7" fmla="*/ 3581 w 47625"/>
                <a:gd name="connsiteY7" fmla="*/ 17 h 13114"/>
                <a:gd name="connsiteX8" fmla="*/ 34366 w 47625"/>
                <a:gd name="connsiteY8" fmla="*/ 7179 h 13114"/>
                <a:gd name="connsiteX9" fmla="*/ 43967 w 47625"/>
                <a:gd name="connsiteY9" fmla="*/ 6494 h 13114"/>
                <a:gd name="connsiteX10" fmla="*/ 47625 w 47625"/>
                <a:gd name="connsiteY10" fmla="*/ 7713 h 1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7625" h="13114">
                  <a:moveTo>
                    <a:pt x="47549" y="7637"/>
                  </a:moveTo>
                  <a:cubicBezTo>
                    <a:pt x="46406" y="8475"/>
                    <a:pt x="45415" y="9770"/>
                    <a:pt x="44196" y="10075"/>
                  </a:cubicBezTo>
                  <a:cubicBezTo>
                    <a:pt x="41605" y="10685"/>
                    <a:pt x="38786" y="10761"/>
                    <a:pt x="36119" y="11142"/>
                  </a:cubicBezTo>
                  <a:cubicBezTo>
                    <a:pt x="31623" y="11751"/>
                    <a:pt x="27127" y="12437"/>
                    <a:pt x="22631" y="13047"/>
                  </a:cubicBezTo>
                  <a:cubicBezTo>
                    <a:pt x="19279" y="13047"/>
                    <a:pt x="16916" y="13199"/>
                    <a:pt x="14630" y="13047"/>
                  </a:cubicBezTo>
                  <a:cubicBezTo>
                    <a:pt x="11887" y="12894"/>
                    <a:pt x="8230" y="13275"/>
                    <a:pt x="6782" y="11904"/>
                  </a:cubicBezTo>
                  <a:cubicBezTo>
                    <a:pt x="3810" y="9237"/>
                    <a:pt x="1981" y="5503"/>
                    <a:pt x="0" y="2150"/>
                  </a:cubicBezTo>
                  <a:cubicBezTo>
                    <a:pt x="0" y="1998"/>
                    <a:pt x="2591" y="-212"/>
                    <a:pt x="3581" y="17"/>
                  </a:cubicBezTo>
                  <a:cubicBezTo>
                    <a:pt x="13868" y="2302"/>
                    <a:pt x="24079" y="5046"/>
                    <a:pt x="34366" y="7179"/>
                  </a:cubicBezTo>
                  <a:cubicBezTo>
                    <a:pt x="37338" y="7789"/>
                    <a:pt x="40767" y="6570"/>
                    <a:pt x="43967" y="6494"/>
                  </a:cubicBezTo>
                  <a:cubicBezTo>
                    <a:pt x="45187" y="6494"/>
                    <a:pt x="46406" y="7332"/>
                    <a:pt x="47625" y="7713"/>
                  </a:cubicBezTo>
                  <a:close/>
                </a:path>
              </a:pathLst>
            </a:custGeom>
            <a:solidFill>
              <a:srgbClr val="FFFFFF"/>
            </a:solidFill>
            <a:ln w="7620" cap="flat">
              <a:noFill/>
              <a:prstDash val="solid"/>
              <a:miter/>
            </a:ln>
          </p:spPr>
          <p:txBody>
            <a:bodyPr rtlCol="0" anchor="ctr"/>
            <a:lstStyle/>
            <a:p>
              <a:endParaRPr lang="ja-JP" altLang="en-US"/>
            </a:p>
          </p:txBody>
        </p:sp>
        <p:sp>
          <p:nvSpPr>
            <p:cNvPr id="118" name="フリーフォーム: 図形 117">
              <a:extLst>
                <a:ext uri="{FF2B5EF4-FFF2-40B4-BE49-F238E27FC236}">
                  <a16:creationId xmlns:a16="http://schemas.microsoft.com/office/drawing/2014/main" id="{9DA69E0F-0F7D-E4CA-7830-067AF6993FA6}"/>
                </a:ext>
              </a:extLst>
            </p:cNvPr>
            <p:cNvSpPr/>
            <p:nvPr/>
          </p:nvSpPr>
          <p:spPr>
            <a:xfrm>
              <a:off x="2665732" y="2675610"/>
              <a:ext cx="20749" cy="54297"/>
            </a:xfrm>
            <a:custGeom>
              <a:avLst/>
              <a:gdLst>
                <a:gd name="connsiteX0" fmla="*/ 18336 w 20749"/>
                <a:gd name="connsiteY0" fmla="*/ 0 h 54297"/>
                <a:gd name="connsiteX1" fmla="*/ 20241 w 20749"/>
                <a:gd name="connsiteY1" fmla="*/ 6172 h 54297"/>
                <a:gd name="connsiteX2" fmla="*/ 13231 w 20749"/>
                <a:gd name="connsiteY2" fmla="*/ 24612 h 54297"/>
                <a:gd name="connsiteX3" fmla="*/ 16965 w 20749"/>
                <a:gd name="connsiteY3" fmla="*/ 43053 h 54297"/>
                <a:gd name="connsiteX4" fmla="*/ 19098 w 20749"/>
                <a:gd name="connsiteY4" fmla="*/ 52578 h 54297"/>
                <a:gd name="connsiteX5" fmla="*/ 9040 w 20749"/>
                <a:gd name="connsiteY5" fmla="*/ 51130 h 54297"/>
                <a:gd name="connsiteX6" fmla="*/ 353 w 20749"/>
                <a:gd name="connsiteY6" fmla="*/ 25679 h 54297"/>
                <a:gd name="connsiteX7" fmla="*/ 9497 w 20749"/>
                <a:gd name="connsiteY7" fmla="*/ 5639 h 54297"/>
                <a:gd name="connsiteX8" fmla="*/ 12545 w 20749"/>
                <a:gd name="connsiteY8" fmla="*/ 2057 h 54297"/>
                <a:gd name="connsiteX9" fmla="*/ 18336 w 20749"/>
                <a:gd name="connsiteY9" fmla="*/ 152 h 5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749" h="54297">
                  <a:moveTo>
                    <a:pt x="18336" y="0"/>
                  </a:moveTo>
                  <a:cubicBezTo>
                    <a:pt x="19022" y="2057"/>
                    <a:pt x="20775" y="4419"/>
                    <a:pt x="20241" y="6172"/>
                  </a:cubicBezTo>
                  <a:cubicBezTo>
                    <a:pt x="18336" y="12421"/>
                    <a:pt x="15441" y="18440"/>
                    <a:pt x="13231" y="24612"/>
                  </a:cubicBezTo>
                  <a:cubicBezTo>
                    <a:pt x="10869" y="31242"/>
                    <a:pt x="11326" y="37414"/>
                    <a:pt x="16965" y="43053"/>
                  </a:cubicBezTo>
                  <a:cubicBezTo>
                    <a:pt x="19403" y="45491"/>
                    <a:pt x="22832" y="48311"/>
                    <a:pt x="19098" y="52578"/>
                  </a:cubicBezTo>
                  <a:cubicBezTo>
                    <a:pt x="16355" y="55702"/>
                    <a:pt x="11935" y="54178"/>
                    <a:pt x="9040" y="51130"/>
                  </a:cubicBezTo>
                  <a:cubicBezTo>
                    <a:pt x="2334" y="43891"/>
                    <a:pt x="-1171" y="35662"/>
                    <a:pt x="353" y="25679"/>
                  </a:cubicBezTo>
                  <a:cubicBezTo>
                    <a:pt x="3401" y="18669"/>
                    <a:pt x="6373" y="12116"/>
                    <a:pt x="9497" y="5639"/>
                  </a:cubicBezTo>
                  <a:cubicBezTo>
                    <a:pt x="10183" y="4267"/>
                    <a:pt x="11250" y="2819"/>
                    <a:pt x="12545" y="2057"/>
                  </a:cubicBezTo>
                  <a:cubicBezTo>
                    <a:pt x="14221" y="1067"/>
                    <a:pt x="16355" y="762"/>
                    <a:pt x="18336" y="152"/>
                  </a:cubicBezTo>
                  <a:close/>
                </a:path>
              </a:pathLst>
            </a:custGeom>
            <a:solidFill>
              <a:srgbClr val="040000"/>
            </a:solidFill>
            <a:ln w="7620" cap="flat">
              <a:noFill/>
              <a:prstDash val="solid"/>
              <a:miter/>
            </a:ln>
          </p:spPr>
          <p:txBody>
            <a:bodyPr rtlCol="0" anchor="ctr"/>
            <a:lstStyle/>
            <a:p>
              <a:endParaRPr lang="ja-JP" altLang="en-US"/>
            </a:p>
          </p:txBody>
        </p:sp>
        <p:sp>
          <p:nvSpPr>
            <p:cNvPr id="119" name="フリーフォーム: 図形 118">
              <a:extLst>
                <a:ext uri="{FF2B5EF4-FFF2-40B4-BE49-F238E27FC236}">
                  <a16:creationId xmlns:a16="http://schemas.microsoft.com/office/drawing/2014/main" id="{5B06E99C-286F-F93E-F5A0-067973F505B4}"/>
                </a:ext>
              </a:extLst>
            </p:cNvPr>
            <p:cNvSpPr/>
            <p:nvPr/>
          </p:nvSpPr>
          <p:spPr>
            <a:xfrm>
              <a:off x="2673934" y="3293211"/>
              <a:ext cx="9296" cy="14020"/>
            </a:xfrm>
            <a:custGeom>
              <a:avLst/>
              <a:gdLst>
                <a:gd name="connsiteX0" fmla="*/ 9220 w 9296"/>
                <a:gd name="connsiteY0" fmla="*/ 12040 h 14020"/>
                <a:gd name="connsiteX1" fmla="*/ 8687 w 9296"/>
                <a:gd name="connsiteY1" fmla="*/ 14021 h 14020"/>
                <a:gd name="connsiteX2" fmla="*/ 7239 w 9296"/>
                <a:gd name="connsiteY2" fmla="*/ 12649 h 14020"/>
                <a:gd name="connsiteX3" fmla="*/ 0 w 9296"/>
                <a:gd name="connsiteY3" fmla="*/ 0 h 14020"/>
                <a:gd name="connsiteX4" fmla="*/ 9296 w 9296"/>
                <a:gd name="connsiteY4" fmla="*/ 12040 h 140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96" h="14020">
                  <a:moveTo>
                    <a:pt x="9220" y="12040"/>
                  </a:moveTo>
                  <a:cubicBezTo>
                    <a:pt x="9449" y="12497"/>
                    <a:pt x="8839" y="13335"/>
                    <a:pt x="8687" y="14021"/>
                  </a:cubicBezTo>
                  <a:cubicBezTo>
                    <a:pt x="8153" y="13564"/>
                    <a:pt x="7544" y="13183"/>
                    <a:pt x="7239" y="12649"/>
                  </a:cubicBezTo>
                  <a:cubicBezTo>
                    <a:pt x="4724" y="8534"/>
                    <a:pt x="2210" y="4343"/>
                    <a:pt x="0" y="0"/>
                  </a:cubicBezTo>
                  <a:cubicBezTo>
                    <a:pt x="6020" y="2210"/>
                    <a:pt x="6706" y="7696"/>
                    <a:pt x="9296" y="12040"/>
                  </a:cubicBezTo>
                  <a:close/>
                </a:path>
              </a:pathLst>
            </a:custGeom>
            <a:solidFill>
              <a:srgbClr val="040000"/>
            </a:solidFill>
            <a:ln w="7620" cap="flat">
              <a:noFill/>
              <a:prstDash val="solid"/>
              <a:miter/>
            </a:ln>
          </p:spPr>
          <p:txBody>
            <a:bodyPr rtlCol="0" anchor="ctr"/>
            <a:lstStyle/>
            <a:p>
              <a:endParaRPr lang="ja-JP" altLang="en-US"/>
            </a:p>
          </p:txBody>
        </p:sp>
        <p:sp>
          <p:nvSpPr>
            <p:cNvPr id="120" name="フリーフォーム: 図形 119">
              <a:extLst>
                <a:ext uri="{FF2B5EF4-FFF2-40B4-BE49-F238E27FC236}">
                  <a16:creationId xmlns:a16="http://schemas.microsoft.com/office/drawing/2014/main" id="{7A6A1B78-2AF5-C922-A565-D2735F585147}"/>
                </a:ext>
              </a:extLst>
            </p:cNvPr>
            <p:cNvSpPr/>
            <p:nvPr/>
          </p:nvSpPr>
          <p:spPr>
            <a:xfrm>
              <a:off x="2569840" y="3116351"/>
              <a:ext cx="111103" cy="151180"/>
            </a:xfrm>
            <a:custGeom>
              <a:avLst/>
              <a:gdLst>
                <a:gd name="connsiteX0" fmla="*/ 111104 w 111103"/>
                <a:gd name="connsiteY0" fmla="*/ 146380 h 151180"/>
                <a:gd name="connsiteX1" fmla="*/ 102722 w 111103"/>
                <a:gd name="connsiteY1" fmla="*/ 151181 h 151180"/>
                <a:gd name="connsiteX2" fmla="*/ 95864 w 111103"/>
                <a:gd name="connsiteY2" fmla="*/ 141808 h 151180"/>
                <a:gd name="connsiteX3" fmla="*/ 52201 w 111103"/>
                <a:gd name="connsiteY3" fmla="*/ 95860 h 151180"/>
                <a:gd name="connsiteX4" fmla="*/ 13187 w 111103"/>
                <a:gd name="connsiteY4" fmla="*/ 70561 h 151180"/>
                <a:gd name="connsiteX5" fmla="*/ 3814 w 111103"/>
                <a:gd name="connsiteY5" fmla="*/ 66599 h 151180"/>
                <a:gd name="connsiteX6" fmla="*/ 1071 w 111103"/>
                <a:gd name="connsiteY6" fmla="*/ 56464 h 151180"/>
                <a:gd name="connsiteX7" fmla="*/ 12882 w 111103"/>
                <a:gd name="connsiteY7" fmla="*/ 30709 h 151180"/>
                <a:gd name="connsiteX8" fmla="*/ 29875 w 111103"/>
                <a:gd name="connsiteY8" fmla="*/ 11887 h 151180"/>
                <a:gd name="connsiteX9" fmla="*/ 38180 w 111103"/>
                <a:gd name="connsiteY9" fmla="*/ 10211 h 151180"/>
                <a:gd name="connsiteX10" fmla="*/ 41381 w 111103"/>
                <a:gd name="connsiteY10" fmla="*/ 9068 h 151180"/>
                <a:gd name="connsiteX11" fmla="*/ 39095 w 111103"/>
                <a:gd name="connsiteY11" fmla="*/ 7391 h 151180"/>
                <a:gd name="connsiteX12" fmla="*/ 44353 w 111103"/>
                <a:gd name="connsiteY12" fmla="*/ 0 h 151180"/>
                <a:gd name="connsiteX13" fmla="*/ 65917 w 111103"/>
                <a:gd name="connsiteY13" fmla="*/ 12116 h 151180"/>
                <a:gd name="connsiteX14" fmla="*/ 67365 w 111103"/>
                <a:gd name="connsiteY14" fmla="*/ 21869 h 151180"/>
                <a:gd name="connsiteX15" fmla="*/ 58678 w 111103"/>
                <a:gd name="connsiteY15" fmla="*/ 23165 h 151180"/>
                <a:gd name="connsiteX16" fmla="*/ 31399 w 111103"/>
                <a:gd name="connsiteY16" fmla="*/ 25756 h 151180"/>
                <a:gd name="connsiteX17" fmla="*/ 18368 w 111103"/>
                <a:gd name="connsiteY17" fmla="*/ 48616 h 151180"/>
                <a:gd name="connsiteX18" fmla="*/ 17454 w 111103"/>
                <a:gd name="connsiteY18" fmla="*/ 58293 h 151180"/>
                <a:gd name="connsiteX19" fmla="*/ 24236 w 111103"/>
                <a:gd name="connsiteY19" fmla="*/ 63703 h 151180"/>
                <a:gd name="connsiteX20" fmla="*/ 63555 w 111103"/>
                <a:gd name="connsiteY20" fmla="*/ 90602 h 151180"/>
                <a:gd name="connsiteX21" fmla="*/ 102646 w 111103"/>
                <a:gd name="connsiteY21" fmla="*/ 132436 h 151180"/>
                <a:gd name="connsiteX22" fmla="*/ 110951 w 111103"/>
                <a:gd name="connsiteY22" fmla="*/ 146076 h 151180"/>
                <a:gd name="connsiteX23" fmla="*/ 111104 w 111103"/>
                <a:gd name="connsiteY23" fmla="*/ 146304 h 151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1103" h="151180">
                  <a:moveTo>
                    <a:pt x="111104" y="146380"/>
                  </a:moveTo>
                  <a:lnTo>
                    <a:pt x="102722" y="151181"/>
                  </a:lnTo>
                  <a:cubicBezTo>
                    <a:pt x="100588" y="147981"/>
                    <a:pt x="98302" y="144856"/>
                    <a:pt x="95864" y="141808"/>
                  </a:cubicBezTo>
                  <a:cubicBezTo>
                    <a:pt x="82834" y="125425"/>
                    <a:pt x="69803" y="108737"/>
                    <a:pt x="52201" y="95860"/>
                  </a:cubicBezTo>
                  <a:cubicBezTo>
                    <a:pt x="39781" y="86792"/>
                    <a:pt x="26293" y="78791"/>
                    <a:pt x="13187" y="70561"/>
                  </a:cubicBezTo>
                  <a:cubicBezTo>
                    <a:pt x="10367" y="68809"/>
                    <a:pt x="6786" y="68199"/>
                    <a:pt x="3814" y="66599"/>
                  </a:cubicBezTo>
                  <a:cubicBezTo>
                    <a:pt x="-224" y="64465"/>
                    <a:pt x="-910" y="60503"/>
                    <a:pt x="1071" y="56464"/>
                  </a:cubicBezTo>
                  <a:cubicBezTo>
                    <a:pt x="5186" y="47930"/>
                    <a:pt x="8996" y="39319"/>
                    <a:pt x="12882" y="30709"/>
                  </a:cubicBezTo>
                  <a:cubicBezTo>
                    <a:pt x="16387" y="22860"/>
                    <a:pt x="20654" y="15469"/>
                    <a:pt x="29875" y="11887"/>
                  </a:cubicBezTo>
                  <a:cubicBezTo>
                    <a:pt x="32465" y="10897"/>
                    <a:pt x="35437" y="10821"/>
                    <a:pt x="38180" y="10211"/>
                  </a:cubicBezTo>
                  <a:cubicBezTo>
                    <a:pt x="39247" y="9982"/>
                    <a:pt x="40314" y="9449"/>
                    <a:pt x="41381" y="9068"/>
                  </a:cubicBezTo>
                  <a:cubicBezTo>
                    <a:pt x="40619" y="8534"/>
                    <a:pt x="39933" y="7772"/>
                    <a:pt x="39095" y="7391"/>
                  </a:cubicBezTo>
                  <a:lnTo>
                    <a:pt x="44353" y="0"/>
                  </a:lnTo>
                  <a:cubicBezTo>
                    <a:pt x="51515" y="4039"/>
                    <a:pt x="58754" y="8153"/>
                    <a:pt x="65917" y="12116"/>
                  </a:cubicBezTo>
                  <a:cubicBezTo>
                    <a:pt x="70184" y="14478"/>
                    <a:pt x="70794" y="16993"/>
                    <a:pt x="67365" y="21869"/>
                  </a:cubicBezTo>
                  <a:cubicBezTo>
                    <a:pt x="65155" y="25070"/>
                    <a:pt x="62641" y="25222"/>
                    <a:pt x="58678" y="23165"/>
                  </a:cubicBezTo>
                  <a:cubicBezTo>
                    <a:pt x="48163" y="17754"/>
                    <a:pt x="41076" y="17602"/>
                    <a:pt x="31399" y="25756"/>
                  </a:cubicBezTo>
                  <a:cubicBezTo>
                    <a:pt x="24083" y="31928"/>
                    <a:pt x="21645" y="40538"/>
                    <a:pt x="18368" y="48616"/>
                  </a:cubicBezTo>
                  <a:cubicBezTo>
                    <a:pt x="17149" y="51587"/>
                    <a:pt x="16540" y="55397"/>
                    <a:pt x="17454" y="58293"/>
                  </a:cubicBezTo>
                  <a:cubicBezTo>
                    <a:pt x="18216" y="60503"/>
                    <a:pt x="21797" y="62027"/>
                    <a:pt x="24236" y="63703"/>
                  </a:cubicBezTo>
                  <a:cubicBezTo>
                    <a:pt x="37342" y="72695"/>
                    <a:pt x="50982" y="81077"/>
                    <a:pt x="63555" y="90602"/>
                  </a:cubicBezTo>
                  <a:cubicBezTo>
                    <a:pt x="79252" y="102489"/>
                    <a:pt x="91978" y="116738"/>
                    <a:pt x="102646" y="132436"/>
                  </a:cubicBezTo>
                  <a:cubicBezTo>
                    <a:pt x="105617" y="136855"/>
                    <a:pt x="107903" y="141656"/>
                    <a:pt x="110951" y="146076"/>
                  </a:cubicBezTo>
                  <a:cubicBezTo>
                    <a:pt x="110951" y="146076"/>
                    <a:pt x="111028" y="146228"/>
                    <a:pt x="111104" y="146304"/>
                  </a:cubicBezTo>
                  <a:close/>
                </a:path>
              </a:pathLst>
            </a:custGeom>
            <a:solidFill>
              <a:srgbClr val="040000"/>
            </a:solidFill>
            <a:ln w="7620" cap="flat">
              <a:noFill/>
              <a:prstDash val="solid"/>
              <a:miter/>
            </a:ln>
          </p:spPr>
          <p:txBody>
            <a:bodyPr rtlCol="0" anchor="ctr"/>
            <a:lstStyle/>
            <a:p>
              <a:endParaRPr lang="ja-JP" altLang="en-US"/>
            </a:p>
          </p:txBody>
        </p:sp>
        <p:sp>
          <p:nvSpPr>
            <p:cNvPr id="121" name="フリーフォーム: 図形 120">
              <a:extLst>
                <a:ext uri="{FF2B5EF4-FFF2-40B4-BE49-F238E27FC236}">
                  <a16:creationId xmlns:a16="http://schemas.microsoft.com/office/drawing/2014/main" id="{DC7D6A92-53A6-3C45-A113-CA96476FCA2A}"/>
                </a:ext>
              </a:extLst>
            </p:cNvPr>
            <p:cNvSpPr/>
            <p:nvPr/>
          </p:nvSpPr>
          <p:spPr>
            <a:xfrm>
              <a:off x="2608402" y="2224049"/>
              <a:ext cx="60883" cy="12354"/>
            </a:xfrm>
            <a:custGeom>
              <a:avLst/>
              <a:gdLst>
                <a:gd name="connsiteX0" fmla="*/ 58064 w 60883"/>
                <a:gd name="connsiteY0" fmla="*/ 1981 h 12354"/>
                <a:gd name="connsiteX1" fmla="*/ 60884 w 60883"/>
                <a:gd name="connsiteY1" fmla="*/ 4039 h 12354"/>
                <a:gd name="connsiteX2" fmla="*/ 57607 w 60883"/>
                <a:gd name="connsiteY2" fmla="*/ 5639 h 12354"/>
                <a:gd name="connsiteX3" fmla="*/ 39395 w 60883"/>
                <a:gd name="connsiteY3" fmla="*/ 6782 h 12354"/>
                <a:gd name="connsiteX4" fmla="*/ 9754 w 60883"/>
                <a:gd name="connsiteY4" fmla="*/ 11811 h 12354"/>
                <a:gd name="connsiteX5" fmla="*/ 5258 w 60883"/>
                <a:gd name="connsiteY5" fmla="*/ 12344 h 12354"/>
                <a:gd name="connsiteX6" fmla="*/ 0 w 60883"/>
                <a:gd name="connsiteY6" fmla="*/ 11583 h 12354"/>
                <a:gd name="connsiteX7" fmla="*/ 4724 w 60883"/>
                <a:gd name="connsiteY7" fmla="*/ 8763 h 12354"/>
                <a:gd name="connsiteX8" fmla="*/ 34061 w 60883"/>
                <a:gd name="connsiteY8" fmla="*/ 762 h 12354"/>
                <a:gd name="connsiteX9" fmla="*/ 46558 w 60883"/>
                <a:gd name="connsiteY9" fmla="*/ 0 h 12354"/>
                <a:gd name="connsiteX10" fmla="*/ 58141 w 60883"/>
                <a:gd name="connsiteY10" fmla="*/ 1981 h 123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0883" h="12354">
                  <a:moveTo>
                    <a:pt x="58064" y="1981"/>
                  </a:moveTo>
                  <a:cubicBezTo>
                    <a:pt x="59131" y="2210"/>
                    <a:pt x="59969" y="3353"/>
                    <a:pt x="60884" y="4039"/>
                  </a:cubicBezTo>
                  <a:cubicBezTo>
                    <a:pt x="59817" y="4572"/>
                    <a:pt x="58750" y="5563"/>
                    <a:pt x="57607" y="5639"/>
                  </a:cubicBezTo>
                  <a:cubicBezTo>
                    <a:pt x="51511" y="6096"/>
                    <a:pt x="45415" y="5944"/>
                    <a:pt x="39395" y="6782"/>
                  </a:cubicBezTo>
                  <a:cubicBezTo>
                    <a:pt x="29489" y="8153"/>
                    <a:pt x="19660" y="10135"/>
                    <a:pt x="9754" y="11811"/>
                  </a:cubicBezTo>
                  <a:cubicBezTo>
                    <a:pt x="8230" y="12040"/>
                    <a:pt x="6782" y="12421"/>
                    <a:pt x="5258" y="12344"/>
                  </a:cubicBezTo>
                  <a:cubicBezTo>
                    <a:pt x="3505" y="12344"/>
                    <a:pt x="1753" y="11811"/>
                    <a:pt x="0" y="11583"/>
                  </a:cubicBezTo>
                  <a:cubicBezTo>
                    <a:pt x="1600" y="10668"/>
                    <a:pt x="2972" y="9296"/>
                    <a:pt x="4724" y="8763"/>
                  </a:cubicBezTo>
                  <a:cubicBezTo>
                    <a:pt x="14478" y="5944"/>
                    <a:pt x="24155" y="3048"/>
                    <a:pt x="34061" y="762"/>
                  </a:cubicBezTo>
                  <a:cubicBezTo>
                    <a:pt x="38024" y="-152"/>
                    <a:pt x="42367" y="229"/>
                    <a:pt x="46558" y="0"/>
                  </a:cubicBezTo>
                  <a:cubicBezTo>
                    <a:pt x="50749" y="914"/>
                    <a:pt x="54483" y="1296"/>
                    <a:pt x="58141" y="1981"/>
                  </a:cubicBezTo>
                  <a:close/>
                </a:path>
              </a:pathLst>
            </a:custGeom>
            <a:solidFill>
              <a:srgbClr val="898989"/>
            </a:solidFill>
            <a:ln w="7620" cap="flat">
              <a:noFill/>
              <a:prstDash val="solid"/>
              <a:miter/>
            </a:ln>
          </p:spPr>
          <p:txBody>
            <a:bodyPr rtlCol="0" anchor="ctr"/>
            <a:lstStyle/>
            <a:p>
              <a:endParaRPr lang="ja-JP" altLang="en-US"/>
            </a:p>
          </p:txBody>
        </p:sp>
        <p:sp>
          <p:nvSpPr>
            <p:cNvPr id="122" name="フリーフォーム: 図形 121">
              <a:extLst>
                <a:ext uri="{FF2B5EF4-FFF2-40B4-BE49-F238E27FC236}">
                  <a16:creationId xmlns:a16="http://schemas.microsoft.com/office/drawing/2014/main" id="{C5D78D5D-A5D3-1440-5A89-27A2BAE7C066}"/>
                </a:ext>
              </a:extLst>
            </p:cNvPr>
            <p:cNvSpPr/>
            <p:nvPr/>
          </p:nvSpPr>
          <p:spPr>
            <a:xfrm>
              <a:off x="2623489" y="3229771"/>
              <a:ext cx="3352" cy="3622"/>
            </a:xfrm>
            <a:custGeom>
              <a:avLst/>
              <a:gdLst>
                <a:gd name="connsiteX0" fmla="*/ 3353 w 3352"/>
                <a:gd name="connsiteY0" fmla="*/ 3623 h 3622"/>
                <a:gd name="connsiteX1" fmla="*/ 2667 w 3352"/>
                <a:gd name="connsiteY1" fmla="*/ 3013 h 3622"/>
                <a:gd name="connsiteX2" fmla="*/ 0 w 3352"/>
                <a:gd name="connsiteY2" fmla="*/ 346 h 3622"/>
                <a:gd name="connsiteX3" fmla="*/ 1829 w 3352"/>
                <a:gd name="connsiteY3" fmla="*/ 41 h 3622"/>
                <a:gd name="connsiteX4" fmla="*/ 3353 w 3352"/>
                <a:gd name="connsiteY4" fmla="*/ 3623 h 36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52" h="3622">
                  <a:moveTo>
                    <a:pt x="3353" y="3623"/>
                  </a:moveTo>
                  <a:lnTo>
                    <a:pt x="2667" y="3013"/>
                  </a:lnTo>
                  <a:cubicBezTo>
                    <a:pt x="1753" y="2175"/>
                    <a:pt x="838" y="1261"/>
                    <a:pt x="0" y="346"/>
                  </a:cubicBezTo>
                  <a:cubicBezTo>
                    <a:pt x="610" y="194"/>
                    <a:pt x="1753" y="-111"/>
                    <a:pt x="1829" y="41"/>
                  </a:cubicBezTo>
                  <a:cubicBezTo>
                    <a:pt x="2515" y="1261"/>
                    <a:pt x="3048" y="2556"/>
                    <a:pt x="3353" y="3623"/>
                  </a:cubicBezTo>
                  <a:close/>
                </a:path>
              </a:pathLst>
            </a:custGeom>
            <a:solidFill>
              <a:srgbClr val="040000"/>
            </a:solidFill>
            <a:ln w="7620" cap="flat">
              <a:noFill/>
              <a:prstDash val="solid"/>
              <a:miter/>
            </a:ln>
          </p:spPr>
          <p:txBody>
            <a:bodyPr rtlCol="0" anchor="ctr"/>
            <a:lstStyle/>
            <a:p>
              <a:endParaRPr lang="ja-JP" altLang="en-US"/>
            </a:p>
          </p:txBody>
        </p:sp>
        <p:sp>
          <p:nvSpPr>
            <p:cNvPr id="123" name="フリーフォーム: 図形 122">
              <a:extLst>
                <a:ext uri="{FF2B5EF4-FFF2-40B4-BE49-F238E27FC236}">
                  <a16:creationId xmlns:a16="http://schemas.microsoft.com/office/drawing/2014/main" id="{A1493F6C-A1FD-3E26-CD42-D14CAA02B75E}"/>
                </a:ext>
              </a:extLst>
            </p:cNvPr>
            <p:cNvSpPr/>
            <p:nvPr/>
          </p:nvSpPr>
          <p:spPr>
            <a:xfrm>
              <a:off x="2613126" y="3219450"/>
              <a:ext cx="8000" cy="7162"/>
            </a:xfrm>
            <a:custGeom>
              <a:avLst/>
              <a:gdLst>
                <a:gd name="connsiteX0" fmla="*/ 5258 w 8000"/>
                <a:gd name="connsiteY0" fmla="*/ 3581 h 7162"/>
                <a:gd name="connsiteX1" fmla="*/ 8001 w 8000"/>
                <a:gd name="connsiteY1" fmla="*/ 7163 h 7162"/>
                <a:gd name="connsiteX2" fmla="*/ 4267 w 8000"/>
                <a:gd name="connsiteY2" fmla="*/ 4648 h 7162"/>
                <a:gd name="connsiteX3" fmla="*/ 3200 w 8000"/>
                <a:gd name="connsiteY3" fmla="*/ 3658 h 7162"/>
                <a:gd name="connsiteX4" fmla="*/ 0 w 8000"/>
                <a:gd name="connsiteY4" fmla="*/ 0 h 7162"/>
                <a:gd name="connsiteX5" fmla="*/ 4648 w 8000"/>
                <a:gd name="connsiteY5" fmla="*/ 3048 h 7162"/>
                <a:gd name="connsiteX6" fmla="*/ 5258 w 8000"/>
                <a:gd name="connsiteY6" fmla="*/ 3581 h 7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00" h="7162">
                  <a:moveTo>
                    <a:pt x="5258" y="3581"/>
                  </a:moveTo>
                  <a:cubicBezTo>
                    <a:pt x="6172" y="4801"/>
                    <a:pt x="7087" y="5944"/>
                    <a:pt x="8001" y="7163"/>
                  </a:cubicBezTo>
                  <a:cubicBezTo>
                    <a:pt x="6782" y="6324"/>
                    <a:pt x="5486" y="5486"/>
                    <a:pt x="4267" y="4648"/>
                  </a:cubicBezTo>
                  <a:cubicBezTo>
                    <a:pt x="3886" y="4343"/>
                    <a:pt x="3505" y="4039"/>
                    <a:pt x="3200" y="3658"/>
                  </a:cubicBezTo>
                  <a:cubicBezTo>
                    <a:pt x="2134" y="2438"/>
                    <a:pt x="1067" y="1219"/>
                    <a:pt x="0" y="0"/>
                  </a:cubicBezTo>
                  <a:cubicBezTo>
                    <a:pt x="1448" y="914"/>
                    <a:pt x="2896" y="1829"/>
                    <a:pt x="4648" y="3048"/>
                  </a:cubicBezTo>
                  <a:cubicBezTo>
                    <a:pt x="5029" y="3353"/>
                    <a:pt x="5182" y="3505"/>
                    <a:pt x="5258" y="3581"/>
                  </a:cubicBezTo>
                  <a:close/>
                </a:path>
              </a:pathLst>
            </a:custGeom>
            <a:solidFill>
              <a:srgbClr val="040000"/>
            </a:solidFill>
            <a:ln w="7620" cap="flat">
              <a:noFill/>
              <a:prstDash val="solid"/>
              <a:miter/>
            </a:ln>
          </p:spPr>
          <p:txBody>
            <a:bodyPr rtlCol="0" anchor="ctr"/>
            <a:lstStyle/>
            <a:p>
              <a:endParaRPr lang="ja-JP" altLang="en-US"/>
            </a:p>
          </p:txBody>
        </p:sp>
        <p:sp>
          <p:nvSpPr>
            <p:cNvPr id="124" name="フリーフォーム: 図形 123">
              <a:extLst>
                <a:ext uri="{FF2B5EF4-FFF2-40B4-BE49-F238E27FC236}">
                  <a16:creationId xmlns:a16="http://schemas.microsoft.com/office/drawing/2014/main" id="{DD1374C1-3EB4-0130-FCB8-B8C5620C3186}"/>
                </a:ext>
              </a:extLst>
            </p:cNvPr>
            <p:cNvSpPr/>
            <p:nvPr/>
          </p:nvSpPr>
          <p:spPr>
            <a:xfrm>
              <a:off x="2448781" y="2529668"/>
              <a:ext cx="156454" cy="150505"/>
            </a:xfrm>
            <a:custGeom>
              <a:avLst/>
              <a:gdLst>
                <a:gd name="connsiteX0" fmla="*/ 155277 w 156454"/>
                <a:gd name="connsiteY0" fmla="*/ 71952 h 150505"/>
                <a:gd name="connsiteX1" fmla="*/ 152229 w 156454"/>
                <a:gd name="connsiteY1" fmla="*/ 108833 h 150505"/>
                <a:gd name="connsiteX2" fmla="*/ 145219 w 156454"/>
                <a:gd name="connsiteY2" fmla="*/ 129178 h 150505"/>
                <a:gd name="connsiteX3" fmla="*/ 117330 w 156454"/>
                <a:gd name="connsiteY3" fmla="*/ 146704 h 150505"/>
                <a:gd name="connsiteX4" fmla="*/ 96908 w 156454"/>
                <a:gd name="connsiteY4" fmla="*/ 149752 h 150505"/>
                <a:gd name="connsiteX5" fmla="*/ 92412 w 156454"/>
                <a:gd name="connsiteY5" fmla="*/ 150438 h 150505"/>
                <a:gd name="connsiteX6" fmla="*/ 64447 w 156454"/>
                <a:gd name="connsiteY6" fmla="*/ 150438 h 150505"/>
                <a:gd name="connsiteX7" fmla="*/ 53627 w 156454"/>
                <a:gd name="connsiteY7" fmla="*/ 148838 h 150505"/>
                <a:gd name="connsiteX8" fmla="*/ 37929 w 156454"/>
                <a:gd name="connsiteY8" fmla="*/ 142742 h 150505"/>
                <a:gd name="connsiteX9" fmla="*/ 12707 w 156454"/>
                <a:gd name="connsiteY9" fmla="*/ 117748 h 150505"/>
                <a:gd name="connsiteX10" fmla="*/ 8973 w 156454"/>
                <a:gd name="connsiteY10" fmla="*/ 100451 h 150505"/>
                <a:gd name="connsiteX11" fmla="*/ 5773 w 156454"/>
                <a:gd name="connsiteY11" fmla="*/ 82087 h 150505"/>
                <a:gd name="connsiteX12" fmla="*/ 5773 w 156454"/>
                <a:gd name="connsiteY12" fmla="*/ 79267 h 150505"/>
                <a:gd name="connsiteX13" fmla="*/ 1125 w 156454"/>
                <a:gd name="connsiteY13" fmla="*/ 64484 h 150505"/>
                <a:gd name="connsiteX14" fmla="*/ 591 w 156454"/>
                <a:gd name="connsiteY14" fmla="*/ 58617 h 150505"/>
                <a:gd name="connsiteX15" fmla="*/ 7221 w 156454"/>
                <a:gd name="connsiteY15" fmla="*/ 56712 h 150505"/>
                <a:gd name="connsiteX16" fmla="*/ 13622 w 156454"/>
                <a:gd name="connsiteY16" fmla="*/ 53740 h 150505"/>
                <a:gd name="connsiteX17" fmla="*/ 14079 w 156454"/>
                <a:gd name="connsiteY17" fmla="*/ 48177 h 150505"/>
                <a:gd name="connsiteX18" fmla="*/ 7373 w 156454"/>
                <a:gd name="connsiteY18" fmla="*/ 38729 h 150505"/>
                <a:gd name="connsiteX19" fmla="*/ 5773 w 156454"/>
                <a:gd name="connsiteY19" fmla="*/ 25394 h 150505"/>
                <a:gd name="connsiteX20" fmla="*/ 9354 w 156454"/>
                <a:gd name="connsiteY20" fmla="*/ 22651 h 150505"/>
                <a:gd name="connsiteX21" fmla="*/ 13088 w 156454"/>
                <a:gd name="connsiteY21" fmla="*/ 25241 h 150505"/>
                <a:gd name="connsiteX22" fmla="*/ 20708 w 156454"/>
                <a:gd name="connsiteY22" fmla="*/ 39643 h 150505"/>
                <a:gd name="connsiteX23" fmla="*/ 22689 w 156454"/>
                <a:gd name="connsiteY23" fmla="*/ 42539 h 150505"/>
                <a:gd name="connsiteX24" fmla="*/ 24975 w 156454"/>
                <a:gd name="connsiteY24" fmla="*/ 39948 h 150505"/>
                <a:gd name="connsiteX25" fmla="*/ 33662 w 156454"/>
                <a:gd name="connsiteY25" fmla="*/ 13507 h 150505"/>
                <a:gd name="connsiteX26" fmla="*/ 38387 w 156454"/>
                <a:gd name="connsiteY26" fmla="*/ 8172 h 150505"/>
                <a:gd name="connsiteX27" fmla="*/ 48064 w 156454"/>
                <a:gd name="connsiteY27" fmla="*/ 1467 h 150505"/>
                <a:gd name="connsiteX28" fmla="*/ 54160 w 156454"/>
                <a:gd name="connsiteY28" fmla="*/ 552 h 150505"/>
                <a:gd name="connsiteX29" fmla="*/ 56903 w 156454"/>
                <a:gd name="connsiteY29" fmla="*/ 4972 h 150505"/>
                <a:gd name="connsiteX30" fmla="*/ 57056 w 156454"/>
                <a:gd name="connsiteY30" fmla="*/ 22346 h 150505"/>
                <a:gd name="connsiteX31" fmla="*/ 63075 w 156454"/>
                <a:gd name="connsiteY31" fmla="*/ 26156 h 150505"/>
                <a:gd name="connsiteX32" fmla="*/ 72829 w 156454"/>
                <a:gd name="connsiteY32" fmla="*/ 22041 h 150505"/>
                <a:gd name="connsiteX33" fmla="*/ 77325 w 156454"/>
                <a:gd name="connsiteY33" fmla="*/ 16174 h 150505"/>
                <a:gd name="connsiteX34" fmla="*/ 88907 w 156454"/>
                <a:gd name="connsiteY34" fmla="*/ 400 h 150505"/>
                <a:gd name="connsiteX35" fmla="*/ 92412 w 156454"/>
                <a:gd name="connsiteY35" fmla="*/ 400 h 150505"/>
                <a:gd name="connsiteX36" fmla="*/ 95384 w 156454"/>
                <a:gd name="connsiteY36" fmla="*/ 3905 h 150505"/>
                <a:gd name="connsiteX37" fmla="*/ 95384 w 156454"/>
                <a:gd name="connsiteY37" fmla="*/ 14116 h 150505"/>
                <a:gd name="connsiteX38" fmla="*/ 100642 w 156454"/>
                <a:gd name="connsiteY38" fmla="*/ 19145 h 150505"/>
                <a:gd name="connsiteX39" fmla="*/ 133332 w 156454"/>
                <a:gd name="connsiteY39" fmla="*/ 35071 h 150505"/>
                <a:gd name="connsiteX40" fmla="*/ 155201 w 156454"/>
                <a:gd name="connsiteY40" fmla="*/ 72257 h 150505"/>
                <a:gd name="connsiteX41" fmla="*/ 146591 w 156454"/>
                <a:gd name="connsiteY41" fmla="*/ 91307 h 150505"/>
                <a:gd name="connsiteX42" fmla="*/ 137447 w 156454"/>
                <a:gd name="connsiteY42" fmla="*/ 47949 h 150505"/>
                <a:gd name="connsiteX43" fmla="*/ 135237 w 156454"/>
                <a:gd name="connsiteY43" fmla="*/ 45663 h 150505"/>
                <a:gd name="connsiteX44" fmla="*/ 134018 w 156454"/>
                <a:gd name="connsiteY44" fmla="*/ 48559 h 150505"/>
                <a:gd name="connsiteX45" fmla="*/ 134018 w 156454"/>
                <a:gd name="connsiteY45" fmla="*/ 51378 h 150505"/>
                <a:gd name="connsiteX46" fmla="*/ 137370 w 156454"/>
                <a:gd name="connsiteY46" fmla="*/ 77210 h 150505"/>
                <a:gd name="connsiteX47" fmla="*/ 117711 w 156454"/>
                <a:gd name="connsiteY47" fmla="*/ 106318 h 150505"/>
                <a:gd name="connsiteX48" fmla="*/ 90812 w 156454"/>
                <a:gd name="connsiteY48" fmla="*/ 118586 h 150505"/>
                <a:gd name="connsiteX49" fmla="*/ 70391 w 156454"/>
                <a:gd name="connsiteY49" fmla="*/ 115538 h 150505"/>
                <a:gd name="connsiteX50" fmla="*/ 57284 w 156454"/>
                <a:gd name="connsiteY50" fmla="*/ 109442 h 150505"/>
                <a:gd name="connsiteX51" fmla="*/ 41206 w 156454"/>
                <a:gd name="connsiteY51" fmla="*/ 101441 h 150505"/>
                <a:gd name="connsiteX52" fmla="*/ 31757 w 156454"/>
                <a:gd name="connsiteY52" fmla="*/ 85897 h 150505"/>
                <a:gd name="connsiteX53" fmla="*/ 31148 w 156454"/>
                <a:gd name="connsiteY53" fmla="*/ 64713 h 150505"/>
                <a:gd name="connsiteX54" fmla="*/ 32138 w 156454"/>
                <a:gd name="connsiteY54" fmla="*/ 55569 h 150505"/>
                <a:gd name="connsiteX55" fmla="*/ 29395 w 156454"/>
                <a:gd name="connsiteY55" fmla="*/ 50387 h 150505"/>
                <a:gd name="connsiteX56" fmla="*/ 28252 w 156454"/>
                <a:gd name="connsiteY56" fmla="*/ 56026 h 150505"/>
                <a:gd name="connsiteX57" fmla="*/ 26195 w 156454"/>
                <a:gd name="connsiteY57" fmla="*/ 60751 h 150505"/>
                <a:gd name="connsiteX58" fmla="*/ 20861 w 156454"/>
                <a:gd name="connsiteY58" fmla="*/ 66313 h 150505"/>
                <a:gd name="connsiteX59" fmla="*/ 21546 w 156454"/>
                <a:gd name="connsiteY59" fmla="*/ 75229 h 150505"/>
                <a:gd name="connsiteX60" fmla="*/ 18498 w 156454"/>
                <a:gd name="connsiteY60" fmla="*/ 85134 h 150505"/>
                <a:gd name="connsiteX61" fmla="*/ 20632 w 156454"/>
                <a:gd name="connsiteY61" fmla="*/ 96793 h 150505"/>
                <a:gd name="connsiteX62" fmla="*/ 24899 w 156454"/>
                <a:gd name="connsiteY62" fmla="*/ 115767 h 150505"/>
                <a:gd name="connsiteX63" fmla="*/ 34881 w 156454"/>
                <a:gd name="connsiteY63" fmla="*/ 126816 h 150505"/>
                <a:gd name="connsiteX64" fmla="*/ 51417 w 156454"/>
                <a:gd name="connsiteY64" fmla="*/ 137255 h 150505"/>
                <a:gd name="connsiteX65" fmla="*/ 89364 w 156454"/>
                <a:gd name="connsiteY65" fmla="*/ 140837 h 150505"/>
                <a:gd name="connsiteX66" fmla="*/ 115501 w 156454"/>
                <a:gd name="connsiteY66" fmla="*/ 136493 h 150505"/>
                <a:gd name="connsiteX67" fmla="*/ 140190 w 156454"/>
                <a:gd name="connsiteY67" fmla="*/ 115919 h 150505"/>
                <a:gd name="connsiteX68" fmla="*/ 146514 w 156454"/>
                <a:gd name="connsiteY68" fmla="*/ 91535 h 150505"/>
                <a:gd name="connsiteX69" fmla="*/ 125026 w 156454"/>
                <a:gd name="connsiteY69" fmla="*/ 48025 h 150505"/>
                <a:gd name="connsiteX70" fmla="*/ 125026 w 156454"/>
                <a:gd name="connsiteY70" fmla="*/ 44520 h 150505"/>
                <a:gd name="connsiteX71" fmla="*/ 116034 w 156454"/>
                <a:gd name="connsiteY71" fmla="*/ 36519 h 150505"/>
                <a:gd name="connsiteX72" fmla="*/ 97289 w 156454"/>
                <a:gd name="connsiteY72" fmla="*/ 30880 h 150505"/>
                <a:gd name="connsiteX73" fmla="*/ 91803 w 156454"/>
                <a:gd name="connsiteY73" fmla="*/ 30880 h 150505"/>
                <a:gd name="connsiteX74" fmla="*/ 82964 w 156454"/>
                <a:gd name="connsiteY74" fmla="*/ 31794 h 150505"/>
                <a:gd name="connsiteX75" fmla="*/ 81592 w 156454"/>
                <a:gd name="connsiteY75" fmla="*/ 32785 h 150505"/>
                <a:gd name="connsiteX76" fmla="*/ 83497 w 156454"/>
                <a:gd name="connsiteY76" fmla="*/ 33623 h 150505"/>
                <a:gd name="connsiteX77" fmla="*/ 93708 w 156454"/>
                <a:gd name="connsiteY77" fmla="*/ 32861 h 150505"/>
                <a:gd name="connsiteX78" fmla="*/ 122130 w 156454"/>
                <a:gd name="connsiteY78" fmla="*/ 46425 h 150505"/>
                <a:gd name="connsiteX79" fmla="*/ 125026 w 156454"/>
                <a:gd name="connsiteY79" fmla="*/ 47873 h 150505"/>
                <a:gd name="connsiteX80" fmla="*/ 102928 w 156454"/>
                <a:gd name="connsiteY80" fmla="*/ 64332 h 150505"/>
                <a:gd name="connsiteX81" fmla="*/ 101861 w 156454"/>
                <a:gd name="connsiteY81" fmla="*/ 62884 h 150505"/>
                <a:gd name="connsiteX82" fmla="*/ 96984 w 156454"/>
                <a:gd name="connsiteY82" fmla="*/ 66466 h 150505"/>
                <a:gd name="connsiteX83" fmla="*/ 96603 w 156454"/>
                <a:gd name="connsiteY83" fmla="*/ 68675 h 150505"/>
                <a:gd name="connsiteX84" fmla="*/ 98127 w 156454"/>
                <a:gd name="connsiteY84" fmla="*/ 70047 h 150505"/>
                <a:gd name="connsiteX85" fmla="*/ 102928 w 156454"/>
                <a:gd name="connsiteY85" fmla="*/ 64332 h 150505"/>
                <a:gd name="connsiteX86" fmla="*/ 87612 w 156454"/>
                <a:gd name="connsiteY86" fmla="*/ 88182 h 150505"/>
                <a:gd name="connsiteX87" fmla="*/ 96451 w 156454"/>
                <a:gd name="connsiteY87" fmla="*/ 81324 h 150505"/>
                <a:gd name="connsiteX88" fmla="*/ 93403 w 156454"/>
                <a:gd name="connsiteY88" fmla="*/ 81020 h 150505"/>
                <a:gd name="connsiteX89" fmla="*/ 87536 w 156454"/>
                <a:gd name="connsiteY89" fmla="*/ 84372 h 150505"/>
                <a:gd name="connsiteX90" fmla="*/ 84869 w 156454"/>
                <a:gd name="connsiteY90" fmla="*/ 86049 h 150505"/>
                <a:gd name="connsiteX91" fmla="*/ 87688 w 156454"/>
                <a:gd name="connsiteY91" fmla="*/ 88106 h 150505"/>
                <a:gd name="connsiteX92" fmla="*/ 68409 w 156454"/>
                <a:gd name="connsiteY92" fmla="*/ 82239 h 150505"/>
                <a:gd name="connsiteX93" fmla="*/ 69629 w 156454"/>
                <a:gd name="connsiteY93" fmla="*/ 80029 h 150505"/>
                <a:gd name="connsiteX94" fmla="*/ 67724 w 156454"/>
                <a:gd name="connsiteY94" fmla="*/ 77286 h 150505"/>
                <a:gd name="connsiteX95" fmla="*/ 65895 w 156454"/>
                <a:gd name="connsiteY95" fmla="*/ 75991 h 150505"/>
                <a:gd name="connsiteX96" fmla="*/ 66352 w 156454"/>
                <a:gd name="connsiteY96" fmla="*/ 81706 h 150505"/>
                <a:gd name="connsiteX97" fmla="*/ 68333 w 156454"/>
                <a:gd name="connsiteY97" fmla="*/ 82239 h 150505"/>
                <a:gd name="connsiteX98" fmla="*/ 68714 w 156454"/>
                <a:gd name="connsiteY98" fmla="*/ 57245 h 150505"/>
                <a:gd name="connsiteX99" fmla="*/ 69324 w 156454"/>
                <a:gd name="connsiteY99" fmla="*/ 55797 h 150505"/>
                <a:gd name="connsiteX100" fmla="*/ 64980 w 156454"/>
                <a:gd name="connsiteY100" fmla="*/ 56941 h 150505"/>
                <a:gd name="connsiteX101" fmla="*/ 64828 w 156454"/>
                <a:gd name="connsiteY101" fmla="*/ 58464 h 150505"/>
                <a:gd name="connsiteX102" fmla="*/ 68790 w 156454"/>
                <a:gd name="connsiteY102" fmla="*/ 57245 h 150505"/>
                <a:gd name="connsiteX103" fmla="*/ 48369 w 156454"/>
                <a:gd name="connsiteY103" fmla="*/ 25241 h 150505"/>
                <a:gd name="connsiteX104" fmla="*/ 47378 w 156454"/>
                <a:gd name="connsiteY104" fmla="*/ 22346 h 150505"/>
                <a:gd name="connsiteX105" fmla="*/ 45549 w 156454"/>
                <a:gd name="connsiteY105" fmla="*/ 20441 h 150505"/>
                <a:gd name="connsiteX106" fmla="*/ 44254 w 156454"/>
                <a:gd name="connsiteY106" fmla="*/ 23794 h 150505"/>
                <a:gd name="connsiteX107" fmla="*/ 44254 w 156454"/>
                <a:gd name="connsiteY107" fmla="*/ 25699 h 150505"/>
                <a:gd name="connsiteX108" fmla="*/ 47150 w 156454"/>
                <a:gd name="connsiteY108" fmla="*/ 29127 h 150505"/>
                <a:gd name="connsiteX109" fmla="*/ 48369 w 156454"/>
                <a:gd name="connsiteY109" fmla="*/ 25317 h 150505"/>
                <a:gd name="connsiteX110" fmla="*/ 42578 w 156454"/>
                <a:gd name="connsiteY110" fmla="*/ 43377 h 150505"/>
                <a:gd name="connsiteX111" fmla="*/ 39301 w 156454"/>
                <a:gd name="connsiteY111" fmla="*/ 41548 h 150505"/>
                <a:gd name="connsiteX112" fmla="*/ 36786 w 156454"/>
                <a:gd name="connsiteY112" fmla="*/ 46654 h 150505"/>
                <a:gd name="connsiteX113" fmla="*/ 38463 w 156454"/>
                <a:gd name="connsiteY113" fmla="*/ 49092 h 150505"/>
                <a:gd name="connsiteX114" fmla="*/ 41282 w 156454"/>
                <a:gd name="connsiteY114" fmla="*/ 46349 h 150505"/>
                <a:gd name="connsiteX115" fmla="*/ 42578 w 156454"/>
                <a:gd name="connsiteY115" fmla="*/ 43377 h 150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Lst>
              <a:rect l="l" t="t" r="r" b="b"/>
              <a:pathLst>
                <a:path w="156454" h="150505">
                  <a:moveTo>
                    <a:pt x="155277" y="71952"/>
                  </a:moveTo>
                  <a:cubicBezTo>
                    <a:pt x="157487" y="84372"/>
                    <a:pt x="156649" y="96717"/>
                    <a:pt x="152229" y="108833"/>
                  </a:cubicBezTo>
                  <a:cubicBezTo>
                    <a:pt x="149791" y="115614"/>
                    <a:pt x="148572" y="122854"/>
                    <a:pt x="145219" y="129178"/>
                  </a:cubicBezTo>
                  <a:cubicBezTo>
                    <a:pt x="139733" y="139389"/>
                    <a:pt x="130055" y="145104"/>
                    <a:pt x="117330" y="146704"/>
                  </a:cubicBezTo>
                  <a:cubicBezTo>
                    <a:pt x="110472" y="147542"/>
                    <a:pt x="103690" y="148762"/>
                    <a:pt x="96908" y="149752"/>
                  </a:cubicBezTo>
                  <a:cubicBezTo>
                    <a:pt x="95384" y="149981"/>
                    <a:pt x="93936" y="150438"/>
                    <a:pt x="92412" y="150438"/>
                  </a:cubicBezTo>
                  <a:cubicBezTo>
                    <a:pt x="83116" y="150438"/>
                    <a:pt x="73743" y="150590"/>
                    <a:pt x="64447" y="150438"/>
                  </a:cubicBezTo>
                  <a:cubicBezTo>
                    <a:pt x="60942" y="150438"/>
                    <a:pt x="57437" y="149524"/>
                    <a:pt x="53627" y="148838"/>
                  </a:cubicBezTo>
                  <a:cubicBezTo>
                    <a:pt x="48216" y="146704"/>
                    <a:pt x="42578" y="145409"/>
                    <a:pt x="37929" y="142742"/>
                  </a:cubicBezTo>
                  <a:cubicBezTo>
                    <a:pt x="27185" y="136417"/>
                    <a:pt x="17355" y="128873"/>
                    <a:pt x="12707" y="117748"/>
                  </a:cubicBezTo>
                  <a:cubicBezTo>
                    <a:pt x="10421" y="112338"/>
                    <a:pt x="10116" y="106242"/>
                    <a:pt x="8973" y="100451"/>
                  </a:cubicBezTo>
                  <a:cubicBezTo>
                    <a:pt x="7830" y="94355"/>
                    <a:pt x="6840" y="88182"/>
                    <a:pt x="5773" y="82087"/>
                  </a:cubicBezTo>
                  <a:cubicBezTo>
                    <a:pt x="5621" y="81172"/>
                    <a:pt x="5468" y="80105"/>
                    <a:pt x="5773" y="79267"/>
                  </a:cubicBezTo>
                  <a:cubicBezTo>
                    <a:pt x="7907" y="73400"/>
                    <a:pt x="5163" y="68904"/>
                    <a:pt x="1125" y="64484"/>
                  </a:cubicBezTo>
                  <a:cubicBezTo>
                    <a:pt x="-94" y="63113"/>
                    <a:pt x="-399" y="59836"/>
                    <a:pt x="591" y="58617"/>
                  </a:cubicBezTo>
                  <a:cubicBezTo>
                    <a:pt x="1734" y="57245"/>
                    <a:pt x="4935" y="57474"/>
                    <a:pt x="7221" y="56712"/>
                  </a:cubicBezTo>
                  <a:cubicBezTo>
                    <a:pt x="9507" y="55950"/>
                    <a:pt x="12250" y="55264"/>
                    <a:pt x="13622" y="53740"/>
                  </a:cubicBezTo>
                  <a:cubicBezTo>
                    <a:pt x="14688" y="52521"/>
                    <a:pt x="14841" y="49702"/>
                    <a:pt x="14079" y="48177"/>
                  </a:cubicBezTo>
                  <a:cubicBezTo>
                    <a:pt x="12326" y="44825"/>
                    <a:pt x="9583" y="41853"/>
                    <a:pt x="7373" y="38729"/>
                  </a:cubicBezTo>
                  <a:cubicBezTo>
                    <a:pt x="4401" y="34538"/>
                    <a:pt x="3335" y="30042"/>
                    <a:pt x="5773" y="25394"/>
                  </a:cubicBezTo>
                  <a:cubicBezTo>
                    <a:pt x="6459" y="24174"/>
                    <a:pt x="8135" y="22651"/>
                    <a:pt x="9354" y="22651"/>
                  </a:cubicBezTo>
                  <a:cubicBezTo>
                    <a:pt x="10574" y="22651"/>
                    <a:pt x="12402" y="24022"/>
                    <a:pt x="13088" y="25241"/>
                  </a:cubicBezTo>
                  <a:cubicBezTo>
                    <a:pt x="15831" y="29966"/>
                    <a:pt x="18117" y="34842"/>
                    <a:pt x="20708" y="39643"/>
                  </a:cubicBezTo>
                  <a:cubicBezTo>
                    <a:pt x="21242" y="40634"/>
                    <a:pt x="22004" y="41548"/>
                    <a:pt x="22689" y="42539"/>
                  </a:cubicBezTo>
                  <a:cubicBezTo>
                    <a:pt x="23451" y="41701"/>
                    <a:pt x="24290" y="40862"/>
                    <a:pt x="24975" y="39948"/>
                  </a:cubicBezTo>
                  <a:cubicBezTo>
                    <a:pt x="30538" y="31871"/>
                    <a:pt x="30843" y="22346"/>
                    <a:pt x="33662" y="13507"/>
                  </a:cubicBezTo>
                  <a:cubicBezTo>
                    <a:pt x="34272" y="11449"/>
                    <a:pt x="36482" y="9697"/>
                    <a:pt x="38387" y="8172"/>
                  </a:cubicBezTo>
                  <a:cubicBezTo>
                    <a:pt x="41435" y="5734"/>
                    <a:pt x="44635" y="3448"/>
                    <a:pt x="48064" y="1467"/>
                  </a:cubicBezTo>
                  <a:cubicBezTo>
                    <a:pt x="49740" y="552"/>
                    <a:pt x="52407" y="-57"/>
                    <a:pt x="54160" y="552"/>
                  </a:cubicBezTo>
                  <a:cubicBezTo>
                    <a:pt x="55532" y="1010"/>
                    <a:pt x="56827" y="3372"/>
                    <a:pt x="56903" y="4972"/>
                  </a:cubicBezTo>
                  <a:cubicBezTo>
                    <a:pt x="57208" y="10763"/>
                    <a:pt x="56979" y="16554"/>
                    <a:pt x="57056" y="22346"/>
                  </a:cubicBezTo>
                  <a:cubicBezTo>
                    <a:pt x="57056" y="26156"/>
                    <a:pt x="59113" y="27527"/>
                    <a:pt x="63075" y="26156"/>
                  </a:cubicBezTo>
                  <a:cubicBezTo>
                    <a:pt x="66428" y="25013"/>
                    <a:pt x="70010" y="23870"/>
                    <a:pt x="72829" y="22041"/>
                  </a:cubicBezTo>
                  <a:cubicBezTo>
                    <a:pt x="74886" y="20669"/>
                    <a:pt x="75877" y="18155"/>
                    <a:pt x="77325" y="16174"/>
                  </a:cubicBezTo>
                  <a:cubicBezTo>
                    <a:pt x="81135" y="10916"/>
                    <a:pt x="84945" y="5582"/>
                    <a:pt x="88907" y="400"/>
                  </a:cubicBezTo>
                  <a:cubicBezTo>
                    <a:pt x="89288" y="-133"/>
                    <a:pt x="91574" y="-133"/>
                    <a:pt x="92412" y="400"/>
                  </a:cubicBezTo>
                  <a:cubicBezTo>
                    <a:pt x="93708" y="1238"/>
                    <a:pt x="95232" y="2610"/>
                    <a:pt x="95384" y="3905"/>
                  </a:cubicBezTo>
                  <a:cubicBezTo>
                    <a:pt x="95765" y="7258"/>
                    <a:pt x="95689" y="10687"/>
                    <a:pt x="95384" y="14116"/>
                  </a:cubicBezTo>
                  <a:cubicBezTo>
                    <a:pt x="95156" y="17621"/>
                    <a:pt x="97518" y="18764"/>
                    <a:pt x="100642" y="19145"/>
                  </a:cubicBezTo>
                  <a:cubicBezTo>
                    <a:pt x="113748" y="20898"/>
                    <a:pt x="123273" y="28289"/>
                    <a:pt x="133332" y="35071"/>
                  </a:cubicBezTo>
                  <a:cubicBezTo>
                    <a:pt x="147276" y="44367"/>
                    <a:pt x="152610" y="57779"/>
                    <a:pt x="155201" y="72257"/>
                  </a:cubicBezTo>
                  <a:close/>
                  <a:moveTo>
                    <a:pt x="146591" y="91307"/>
                  </a:moveTo>
                  <a:cubicBezTo>
                    <a:pt x="148343" y="76219"/>
                    <a:pt x="145829" y="61512"/>
                    <a:pt x="137447" y="47949"/>
                  </a:cubicBezTo>
                  <a:cubicBezTo>
                    <a:pt x="136913" y="47111"/>
                    <a:pt x="135999" y="46425"/>
                    <a:pt x="135237" y="45663"/>
                  </a:cubicBezTo>
                  <a:cubicBezTo>
                    <a:pt x="134856" y="46654"/>
                    <a:pt x="134246" y="47568"/>
                    <a:pt x="134018" y="48559"/>
                  </a:cubicBezTo>
                  <a:cubicBezTo>
                    <a:pt x="133865" y="49473"/>
                    <a:pt x="133560" y="50692"/>
                    <a:pt x="134018" y="51378"/>
                  </a:cubicBezTo>
                  <a:cubicBezTo>
                    <a:pt x="139123" y="59607"/>
                    <a:pt x="138361" y="68218"/>
                    <a:pt x="137370" y="77210"/>
                  </a:cubicBezTo>
                  <a:cubicBezTo>
                    <a:pt x="135999" y="90011"/>
                    <a:pt x="128684" y="99460"/>
                    <a:pt x="117711" y="106318"/>
                  </a:cubicBezTo>
                  <a:cubicBezTo>
                    <a:pt x="109557" y="111424"/>
                    <a:pt x="100185" y="115234"/>
                    <a:pt x="90812" y="118586"/>
                  </a:cubicBezTo>
                  <a:cubicBezTo>
                    <a:pt x="83878" y="121101"/>
                    <a:pt x="76791" y="121025"/>
                    <a:pt x="70391" y="115538"/>
                  </a:cubicBezTo>
                  <a:cubicBezTo>
                    <a:pt x="66962" y="112643"/>
                    <a:pt x="61704" y="111500"/>
                    <a:pt x="57284" y="109442"/>
                  </a:cubicBezTo>
                  <a:cubicBezTo>
                    <a:pt x="51874" y="106852"/>
                    <a:pt x="46311" y="104566"/>
                    <a:pt x="41206" y="101441"/>
                  </a:cubicBezTo>
                  <a:cubicBezTo>
                    <a:pt x="35186" y="97784"/>
                    <a:pt x="34424" y="91459"/>
                    <a:pt x="31757" y="85897"/>
                  </a:cubicBezTo>
                  <a:cubicBezTo>
                    <a:pt x="28252" y="78505"/>
                    <a:pt x="28709" y="71876"/>
                    <a:pt x="31148" y="64713"/>
                  </a:cubicBezTo>
                  <a:cubicBezTo>
                    <a:pt x="32138" y="61817"/>
                    <a:pt x="32367" y="58617"/>
                    <a:pt x="32138" y="55569"/>
                  </a:cubicBezTo>
                  <a:cubicBezTo>
                    <a:pt x="31986" y="53816"/>
                    <a:pt x="30309" y="52140"/>
                    <a:pt x="29395" y="50387"/>
                  </a:cubicBezTo>
                  <a:cubicBezTo>
                    <a:pt x="28938" y="52292"/>
                    <a:pt x="27414" y="54731"/>
                    <a:pt x="28252" y="56026"/>
                  </a:cubicBezTo>
                  <a:cubicBezTo>
                    <a:pt x="30157" y="58922"/>
                    <a:pt x="27566" y="59455"/>
                    <a:pt x="26195" y="60751"/>
                  </a:cubicBezTo>
                  <a:cubicBezTo>
                    <a:pt x="24290" y="62579"/>
                    <a:pt x="21318" y="64256"/>
                    <a:pt x="20861" y="66313"/>
                  </a:cubicBezTo>
                  <a:cubicBezTo>
                    <a:pt x="20175" y="69132"/>
                    <a:pt x="22842" y="72942"/>
                    <a:pt x="21546" y="75229"/>
                  </a:cubicBezTo>
                  <a:cubicBezTo>
                    <a:pt x="19641" y="78505"/>
                    <a:pt x="17889" y="81401"/>
                    <a:pt x="18498" y="85134"/>
                  </a:cubicBezTo>
                  <a:cubicBezTo>
                    <a:pt x="19108" y="89021"/>
                    <a:pt x="19794" y="92907"/>
                    <a:pt x="20632" y="96793"/>
                  </a:cubicBezTo>
                  <a:cubicBezTo>
                    <a:pt x="21927" y="102813"/>
                    <a:pt x="23451" y="108833"/>
                    <a:pt x="24899" y="115767"/>
                  </a:cubicBezTo>
                  <a:cubicBezTo>
                    <a:pt x="28252" y="119424"/>
                    <a:pt x="32138" y="122777"/>
                    <a:pt x="34881" y="126816"/>
                  </a:cubicBezTo>
                  <a:cubicBezTo>
                    <a:pt x="38844" y="132531"/>
                    <a:pt x="45473" y="134360"/>
                    <a:pt x="51417" y="137255"/>
                  </a:cubicBezTo>
                  <a:cubicBezTo>
                    <a:pt x="63456" y="143199"/>
                    <a:pt x="76639" y="141065"/>
                    <a:pt x="89364" y="140837"/>
                  </a:cubicBezTo>
                  <a:cubicBezTo>
                    <a:pt x="98127" y="140684"/>
                    <a:pt x="106738" y="137332"/>
                    <a:pt x="115501" y="136493"/>
                  </a:cubicBezTo>
                  <a:cubicBezTo>
                    <a:pt x="129750" y="135046"/>
                    <a:pt x="136227" y="126435"/>
                    <a:pt x="140190" y="115919"/>
                  </a:cubicBezTo>
                  <a:cubicBezTo>
                    <a:pt x="143162" y="108071"/>
                    <a:pt x="145600" y="99841"/>
                    <a:pt x="146514" y="91535"/>
                  </a:cubicBezTo>
                  <a:close/>
                  <a:moveTo>
                    <a:pt x="125026" y="48025"/>
                  </a:moveTo>
                  <a:cubicBezTo>
                    <a:pt x="125026" y="46806"/>
                    <a:pt x="125559" y="45206"/>
                    <a:pt x="125026" y="44520"/>
                  </a:cubicBezTo>
                  <a:cubicBezTo>
                    <a:pt x="122207" y="41701"/>
                    <a:pt x="119540" y="38500"/>
                    <a:pt x="116034" y="36519"/>
                  </a:cubicBezTo>
                  <a:cubicBezTo>
                    <a:pt x="110396" y="33319"/>
                    <a:pt x="104528" y="30118"/>
                    <a:pt x="97289" y="30880"/>
                  </a:cubicBezTo>
                  <a:cubicBezTo>
                    <a:pt x="95841" y="31032"/>
                    <a:pt x="94317" y="30880"/>
                    <a:pt x="91803" y="30880"/>
                  </a:cubicBezTo>
                  <a:cubicBezTo>
                    <a:pt x="88526" y="28975"/>
                    <a:pt x="85631" y="29509"/>
                    <a:pt x="82964" y="31794"/>
                  </a:cubicBezTo>
                  <a:cubicBezTo>
                    <a:pt x="82583" y="32176"/>
                    <a:pt x="82049" y="32480"/>
                    <a:pt x="81592" y="32785"/>
                  </a:cubicBezTo>
                  <a:cubicBezTo>
                    <a:pt x="82278" y="33090"/>
                    <a:pt x="82887" y="33699"/>
                    <a:pt x="83497" y="33623"/>
                  </a:cubicBezTo>
                  <a:cubicBezTo>
                    <a:pt x="86926" y="33395"/>
                    <a:pt x="90584" y="32176"/>
                    <a:pt x="93708" y="32861"/>
                  </a:cubicBezTo>
                  <a:cubicBezTo>
                    <a:pt x="104376" y="35224"/>
                    <a:pt x="114434" y="38881"/>
                    <a:pt x="122130" y="46425"/>
                  </a:cubicBezTo>
                  <a:cubicBezTo>
                    <a:pt x="122816" y="47111"/>
                    <a:pt x="124035" y="47416"/>
                    <a:pt x="125026" y="47873"/>
                  </a:cubicBezTo>
                  <a:close/>
                  <a:moveTo>
                    <a:pt x="102928" y="64332"/>
                  </a:moveTo>
                  <a:cubicBezTo>
                    <a:pt x="102928" y="64332"/>
                    <a:pt x="102242" y="63417"/>
                    <a:pt x="101861" y="62884"/>
                  </a:cubicBezTo>
                  <a:cubicBezTo>
                    <a:pt x="100261" y="64103"/>
                    <a:pt x="98585" y="65246"/>
                    <a:pt x="96984" y="66466"/>
                  </a:cubicBezTo>
                  <a:cubicBezTo>
                    <a:pt x="96680" y="66694"/>
                    <a:pt x="96680" y="67304"/>
                    <a:pt x="96603" y="68675"/>
                  </a:cubicBezTo>
                  <a:lnTo>
                    <a:pt x="98127" y="70047"/>
                  </a:lnTo>
                  <a:cubicBezTo>
                    <a:pt x="99804" y="68142"/>
                    <a:pt x="101404" y="66313"/>
                    <a:pt x="102928" y="64332"/>
                  </a:cubicBezTo>
                  <a:close/>
                  <a:moveTo>
                    <a:pt x="87612" y="88182"/>
                  </a:moveTo>
                  <a:cubicBezTo>
                    <a:pt x="90355" y="88944"/>
                    <a:pt x="96908" y="83915"/>
                    <a:pt x="96451" y="81324"/>
                  </a:cubicBezTo>
                  <a:cubicBezTo>
                    <a:pt x="96451" y="80944"/>
                    <a:pt x="94775" y="80791"/>
                    <a:pt x="93403" y="81020"/>
                  </a:cubicBezTo>
                  <a:cubicBezTo>
                    <a:pt x="91422" y="82087"/>
                    <a:pt x="89517" y="83229"/>
                    <a:pt x="87536" y="84372"/>
                  </a:cubicBezTo>
                  <a:cubicBezTo>
                    <a:pt x="86621" y="84906"/>
                    <a:pt x="85707" y="85516"/>
                    <a:pt x="84869" y="86049"/>
                  </a:cubicBezTo>
                  <a:cubicBezTo>
                    <a:pt x="85783" y="86735"/>
                    <a:pt x="86621" y="87802"/>
                    <a:pt x="87688" y="88106"/>
                  </a:cubicBezTo>
                  <a:close/>
                  <a:moveTo>
                    <a:pt x="68409" y="82239"/>
                  </a:moveTo>
                  <a:cubicBezTo>
                    <a:pt x="69095" y="81706"/>
                    <a:pt x="69705" y="80791"/>
                    <a:pt x="69629" y="80029"/>
                  </a:cubicBezTo>
                  <a:cubicBezTo>
                    <a:pt x="69629" y="79267"/>
                    <a:pt x="68714" y="78505"/>
                    <a:pt x="67724" y="77286"/>
                  </a:cubicBezTo>
                  <a:cubicBezTo>
                    <a:pt x="67114" y="76905"/>
                    <a:pt x="66504" y="76448"/>
                    <a:pt x="65895" y="75991"/>
                  </a:cubicBezTo>
                  <a:cubicBezTo>
                    <a:pt x="66047" y="77896"/>
                    <a:pt x="66047" y="79801"/>
                    <a:pt x="66352" y="81706"/>
                  </a:cubicBezTo>
                  <a:cubicBezTo>
                    <a:pt x="66352" y="82010"/>
                    <a:pt x="68105" y="82467"/>
                    <a:pt x="68333" y="82239"/>
                  </a:cubicBezTo>
                  <a:close/>
                  <a:moveTo>
                    <a:pt x="68714" y="57245"/>
                  </a:moveTo>
                  <a:cubicBezTo>
                    <a:pt x="69171" y="57093"/>
                    <a:pt x="69476" y="56636"/>
                    <a:pt x="69324" y="55797"/>
                  </a:cubicBezTo>
                  <a:cubicBezTo>
                    <a:pt x="67876" y="56179"/>
                    <a:pt x="66428" y="56407"/>
                    <a:pt x="64980" y="56941"/>
                  </a:cubicBezTo>
                  <a:cubicBezTo>
                    <a:pt x="64752" y="57017"/>
                    <a:pt x="64828" y="57931"/>
                    <a:pt x="64828" y="58464"/>
                  </a:cubicBezTo>
                  <a:cubicBezTo>
                    <a:pt x="66123" y="58084"/>
                    <a:pt x="67495" y="57702"/>
                    <a:pt x="68790" y="57245"/>
                  </a:cubicBezTo>
                  <a:close/>
                  <a:moveTo>
                    <a:pt x="48369" y="25241"/>
                  </a:moveTo>
                  <a:cubicBezTo>
                    <a:pt x="48369" y="24327"/>
                    <a:pt x="47835" y="23260"/>
                    <a:pt x="47378" y="22346"/>
                  </a:cubicBezTo>
                  <a:cubicBezTo>
                    <a:pt x="46921" y="21584"/>
                    <a:pt x="46159" y="21050"/>
                    <a:pt x="45549" y="20441"/>
                  </a:cubicBezTo>
                  <a:cubicBezTo>
                    <a:pt x="45092" y="21279"/>
                    <a:pt x="44635" y="22041"/>
                    <a:pt x="44254" y="23794"/>
                  </a:cubicBezTo>
                  <a:cubicBezTo>
                    <a:pt x="44254" y="24403"/>
                    <a:pt x="44025" y="25165"/>
                    <a:pt x="44254" y="25699"/>
                  </a:cubicBezTo>
                  <a:cubicBezTo>
                    <a:pt x="45092" y="26918"/>
                    <a:pt x="46159" y="27984"/>
                    <a:pt x="47150" y="29127"/>
                  </a:cubicBezTo>
                  <a:cubicBezTo>
                    <a:pt x="47607" y="27832"/>
                    <a:pt x="48293" y="26613"/>
                    <a:pt x="48369" y="25317"/>
                  </a:cubicBezTo>
                  <a:close/>
                  <a:moveTo>
                    <a:pt x="42578" y="43377"/>
                  </a:moveTo>
                  <a:lnTo>
                    <a:pt x="39301" y="41548"/>
                  </a:lnTo>
                  <a:cubicBezTo>
                    <a:pt x="38387" y="43224"/>
                    <a:pt x="37320" y="44901"/>
                    <a:pt x="36786" y="46654"/>
                  </a:cubicBezTo>
                  <a:cubicBezTo>
                    <a:pt x="36634" y="47339"/>
                    <a:pt x="37853" y="48254"/>
                    <a:pt x="38463" y="49092"/>
                  </a:cubicBezTo>
                  <a:cubicBezTo>
                    <a:pt x="39453" y="48177"/>
                    <a:pt x="40520" y="47339"/>
                    <a:pt x="41282" y="46349"/>
                  </a:cubicBezTo>
                  <a:cubicBezTo>
                    <a:pt x="41816" y="45663"/>
                    <a:pt x="41816" y="44672"/>
                    <a:pt x="42578" y="43377"/>
                  </a:cubicBezTo>
                  <a:close/>
                </a:path>
              </a:pathLst>
            </a:custGeom>
            <a:solidFill>
              <a:srgbClr val="040000"/>
            </a:solidFill>
            <a:ln w="7620" cap="flat">
              <a:noFill/>
              <a:prstDash val="solid"/>
              <a:miter/>
            </a:ln>
          </p:spPr>
          <p:txBody>
            <a:bodyPr rtlCol="0" anchor="ctr"/>
            <a:lstStyle/>
            <a:p>
              <a:endParaRPr lang="ja-JP" altLang="en-US"/>
            </a:p>
          </p:txBody>
        </p:sp>
        <p:sp>
          <p:nvSpPr>
            <p:cNvPr id="125" name="フリーフォーム: 図形 124">
              <a:extLst>
                <a:ext uri="{FF2B5EF4-FFF2-40B4-BE49-F238E27FC236}">
                  <a16:creationId xmlns:a16="http://schemas.microsoft.com/office/drawing/2014/main" id="{D1A4E5EE-28F3-2846-CF0A-B179845BE191}"/>
                </a:ext>
              </a:extLst>
            </p:cNvPr>
            <p:cNvSpPr/>
            <p:nvPr/>
          </p:nvSpPr>
          <p:spPr>
            <a:xfrm>
              <a:off x="2467236" y="2575102"/>
              <a:ext cx="128662" cy="95731"/>
            </a:xfrm>
            <a:custGeom>
              <a:avLst/>
              <a:gdLst>
                <a:gd name="connsiteX0" fmla="*/ 118992 w 128662"/>
                <a:gd name="connsiteY0" fmla="*/ 2514 h 95731"/>
                <a:gd name="connsiteX1" fmla="*/ 128136 w 128662"/>
                <a:gd name="connsiteY1" fmla="*/ 45872 h 95731"/>
                <a:gd name="connsiteX2" fmla="*/ 121811 w 128662"/>
                <a:gd name="connsiteY2" fmla="*/ 70256 h 95731"/>
                <a:gd name="connsiteX3" fmla="*/ 97122 w 128662"/>
                <a:gd name="connsiteY3" fmla="*/ 90830 h 95731"/>
                <a:gd name="connsiteX4" fmla="*/ 70986 w 128662"/>
                <a:gd name="connsiteY4" fmla="*/ 95174 h 95731"/>
                <a:gd name="connsiteX5" fmla="*/ 33038 w 128662"/>
                <a:gd name="connsiteY5" fmla="*/ 91592 h 95731"/>
                <a:gd name="connsiteX6" fmla="*/ 16503 w 128662"/>
                <a:gd name="connsiteY6" fmla="*/ 81153 h 95731"/>
                <a:gd name="connsiteX7" fmla="*/ 6520 w 128662"/>
                <a:gd name="connsiteY7" fmla="*/ 70104 h 95731"/>
                <a:gd name="connsiteX8" fmla="*/ 2253 w 128662"/>
                <a:gd name="connsiteY8" fmla="*/ 51130 h 95731"/>
                <a:gd name="connsiteX9" fmla="*/ 120 w 128662"/>
                <a:gd name="connsiteY9" fmla="*/ 39472 h 95731"/>
                <a:gd name="connsiteX10" fmla="*/ 3168 w 128662"/>
                <a:gd name="connsiteY10" fmla="*/ 29566 h 95731"/>
                <a:gd name="connsiteX11" fmla="*/ 2482 w 128662"/>
                <a:gd name="connsiteY11" fmla="*/ 20650 h 95731"/>
                <a:gd name="connsiteX12" fmla="*/ 7816 w 128662"/>
                <a:gd name="connsiteY12" fmla="*/ 15088 h 95731"/>
                <a:gd name="connsiteX13" fmla="*/ 9873 w 128662"/>
                <a:gd name="connsiteY13" fmla="*/ 10363 h 95731"/>
                <a:gd name="connsiteX14" fmla="*/ 11016 w 128662"/>
                <a:gd name="connsiteY14" fmla="*/ 4724 h 95731"/>
                <a:gd name="connsiteX15" fmla="*/ 13759 w 128662"/>
                <a:gd name="connsiteY15" fmla="*/ 9906 h 95731"/>
                <a:gd name="connsiteX16" fmla="*/ 12769 w 128662"/>
                <a:gd name="connsiteY16" fmla="*/ 19050 h 95731"/>
                <a:gd name="connsiteX17" fmla="*/ 13378 w 128662"/>
                <a:gd name="connsiteY17" fmla="*/ 40234 h 95731"/>
                <a:gd name="connsiteX18" fmla="*/ 22827 w 128662"/>
                <a:gd name="connsiteY18" fmla="*/ 55778 h 95731"/>
                <a:gd name="connsiteX19" fmla="*/ 38905 w 128662"/>
                <a:gd name="connsiteY19" fmla="*/ 63779 h 95731"/>
                <a:gd name="connsiteX20" fmla="*/ 52012 w 128662"/>
                <a:gd name="connsiteY20" fmla="*/ 69875 h 95731"/>
                <a:gd name="connsiteX21" fmla="*/ 72433 w 128662"/>
                <a:gd name="connsiteY21" fmla="*/ 72923 h 95731"/>
                <a:gd name="connsiteX22" fmla="*/ 99332 w 128662"/>
                <a:gd name="connsiteY22" fmla="*/ 60655 h 95731"/>
                <a:gd name="connsiteX23" fmla="*/ 118992 w 128662"/>
                <a:gd name="connsiteY23" fmla="*/ 31547 h 95731"/>
                <a:gd name="connsiteX24" fmla="*/ 115639 w 128662"/>
                <a:gd name="connsiteY24" fmla="*/ 5715 h 95731"/>
                <a:gd name="connsiteX25" fmla="*/ 115639 w 128662"/>
                <a:gd name="connsiteY25" fmla="*/ 2896 h 95731"/>
                <a:gd name="connsiteX26" fmla="*/ 116858 w 128662"/>
                <a:gd name="connsiteY26" fmla="*/ 0 h 95731"/>
                <a:gd name="connsiteX27" fmla="*/ 119068 w 128662"/>
                <a:gd name="connsiteY27" fmla="*/ 2286 h 9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8662" h="95731">
                  <a:moveTo>
                    <a:pt x="118992" y="2514"/>
                  </a:moveTo>
                  <a:cubicBezTo>
                    <a:pt x="127374" y="16078"/>
                    <a:pt x="129888" y="30785"/>
                    <a:pt x="128136" y="45872"/>
                  </a:cubicBezTo>
                  <a:cubicBezTo>
                    <a:pt x="127221" y="54102"/>
                    <a:pt x="124707" y="62332"/>
                    <a:pt x="121811" y="70256"/>
                  </a:cubicBezTo>
                  <a:cubicBezTo>
                    <a:pt x="117849" y="80848"/>
                    <a:pt x="111372" y="89459"/>
                    <a:pt x="97122" y="90830"/>
                  </a:cubicBezTo>
                  <a:cubicBezTo>
                    <a:pt x="88359" y="91745"/>
                    <a:pt x="79749" y="95021"/>
                    <a:pt x="70986" y="95174"/>
                  </a:cubicBezTo>
                  <a:cubicBezTo>
                    <a:pt x="58336" y="95402"/>
                    <a:pt x="45078" y="97536"/>
                    <a:pt x="33038" y="91592"/>
                  </a:cubicBezTo>
                  <a:cubicBezTo>
                    <a:pt x="27094" y="88697"/>
                    <a:pt x="20465" y="86868"/>
                    <a:pt x="16503" y="81153"/>
                  </a:cubicBezTo>
                  <a:cubicBezTo>
                    <a:pt x="13759" y="77114"/>
                    <a:pt x="9873" y="73762"/>
                    <a:pt x="6520" y="70104"/>
                  </a:cubicBezTo>
                  <a:cubicBezTo>
                    <a:pt x="5073" y="63170"/>
                    <a:pt x="3625" y="57150"/>
                    <a:pt x="2253" y="51130"/>
                  </a:cubicBezTo>
                  <a:cubicBezTo>
                    <a:pt x="1415" y="47244"/>
                    <a:pt x="729" y="43358"/>
                    <a:pt x="120" y="39472"/>
                  </a:cubicBezTo>
                  <a:cubicBezTo>
                    <a:pt x="-490" y="35814"/>
                    <a:pt x="1339" y="32842"/>
                    <a:pt x="3168" y="29566"/>
                  </a:cubicBezTo>
                  <a:cubicBezTo>
                    <a:pt x="4463" y="27279"/>
                    <a:pt x="1872" y="23469"/>
                    <a:pt x="2482" y="20650"/>
                  </a:cubicBezTo>
                  <a:cubicBezTo>
                    <a:pt x="3015" y="18517"/>
                    <a:pt x="5911" y="16840"/>
                    <a:pt x="7816" y="15088"/>
                  </a:cubicBezTo>
                  <a:cubicBezTo>
                    <a:pt x="9187" y="13792"/>
                    <a:pt x="11778" y="13335"/>
                    <a:pt x="9873" y="10363"/>
                  </a:cubicBezTo>
                  <a:cubicBezTo>
                    <a:pt x="9035" y="9144"/>
                    <a:pt x="10559" y="6629"/>
                    <a:pt x="11016" y="4724"/>
                  </a:cubicBezTo>
                  <a:cubicBezTo>
                    <a:pt x="12007" y="6477"/>
                    <a:pt x="13683" y="8153"/>
                    <a:pt x="13759" y="9906"/>
                  </a:cubicBezTo>
                  <a:cubicBezTo>
                    <a:pt x="13988" y="12954"/>
                    <a:pt x="13759" y="16154"/>
                    <a:pt x="12769" y="19050"/>
                  </a:cubicBezTo>
                  <a:cubicBezTo>
                    <a:pt x="10330" y="26289"/>
                    <a:pt x="9873" y="32918"/>
                    <a:pt x="13378" y="40234"/>
                  </a:cubicBezTo>
                  <a:cubicBezTo>
                    <a:pt x="16045" y="45796"/>
                    <a:pt x="16807" y="52121"/>
                    <a:pt x="22827" y="55778"/>
                  </a:cubicBezTo>
                  <a:cubicBezTo>
                    <a:pt x="27856" y="58826"/>
                    <a:pt x="33495" y="61189"/>
                    <a:pt x="38905" y="63779"/>
                  </a:cubicBezTo>
                  <a:cubicBezTo>
                    <a:pt x="43325" y="65837"/>
                    <a:pt x="48583" y="66980"/>
                    <a:pt x="52012" y="69875"/>
                  </a:cubicBezTo>
                  <a:cubicBezTo>
                    <a:pt x="58413" y="75362"/>
                    <a:pt x="65499" y="75438"/>
                    <a:pt x="72433" y="72923"/>
                  </a:cubicBezTo>
                  <a:cubicBezTo>
                    <a:pt x="81730" y="69571"/>
                    <a:pt x="91102" y="65837"/>
                    <a:pt x="99332" y="60655"/>
                  </a:cubicBezTo>
                  <a:cubicBezTo>
                    <a:pt x="110305" y="53721"/>
                    <a:pt x="117620" y="44348"/>
                    <a:pt x="118992" y="31547"/>
                  </a:cubicBezTo>
                  <a:cubicBezTo>
                    <a:pt x="119982" y="22555"/>
                    <a:pt x="120744" y="13944"/>
                    <a:pt x="115639" y="5715"/>
                  </a:cubicBezTo>
                  <a:cubicBezTo>
                    <a:pt x="115182" y="5029"/>
                    <a:pt x="115410" y="3810"/>
                    <a:pt x="115639" y="2896"/>
                  </a:cubicBezTo>
                  <a:cubicBezTo>
                    <a:pt x="115867" y="1905"/>
                    <a:pt x="116401" y="991"/>
                    <a:pt x="116858" y="0"/>
                  </a:cubicBezTo>
                  <a:cubicBezTo>
                    <a:pt x="117620" y="762"/>
                    <a:pt x="118534" y="1448"/>
                    <a:pt x="119068" y="2286"/>
                  </a:cubicBezTo>
                  <a:close/>
                </a:path>
              </a:pathLst>
            </a:custGeom>
            <a:solidFill>
              <a:srgbClr val="FFFFFF"/>
            </a:solidFill>
            <a:ln w="7620" cap="flat">
              <a:noFill/>
              <a:prstDash val="solid"/>
              <a:miter/>
            </a:ln>
          </p:spPr>
          <p:txBody>
            <a:bodyPr rtlCol="0" anchor="ctr"/>
            <a:lstStyle/>
            <a:p>
              <a:endParaRPr lang="ja-JP" altLang="en-US"/>
            </a:p>
          </p:txBody>
        </p:sp>
        <p:sp>
          <p:nvSpPr>
            <p:cNvPr id="126" name="フリーフォーム: 図形 125">
              <a:extLst>
                <a:ext uri="{FF2B5EF4-FFF2-40B4-BE49-F238E27FC236}">
                  <a16:creationId xmlns:a16="http://schemas.microsoft.com/office/drawing/2014/main" id="{BB2B38B4-73EB-BDCF-B10A-375CA9DBC83C}"/>
                </a:ext>
              </a:extLst>
            </p:cNvPr>
            <p:cNvSpPr/>
            <p:nvPr/>
          </p:nvSpPr>
          <p:spPr>
            <a:xfrm>
              <a:off x="2488277" y="2436715"/>
              <a:ext cx="75688" cy="52129"/>
            </a:xfrm>
            <a:custGeom>
              <a:avLst/>
              <a:gdLst>
                <a:gd name="connsiteX0" fmla="*/ 74024 w 75688"/>
                <a:gd name="connsiteY0" fmla="*/ 9914 h 52129"/>
                <a:gd name="connsiteX1" fmla="*/ 72043 w 75688"/>
                <a:gd name="connsiteY1" fmla="*/ 25916 h 52129"/>
                <a:gd name="connsiteX2" fmla="*/ 33105 w 75688"/>
                <a:gd name="connsiteY2" fmla="*/ 51063 h 52129"/>
                <a:gd name="connsiteX3" fmla="*/ 25028 w 75688"/>
                <a:gd name="connsiteY3" fmla="*/ 52129 h 52129"/>
                <a:gd name="connsiteX4" fmla="*/ 6892 w 75688"/>
                <a:gd name="connsiteY4" fmla="*/ 48624 h 52129"/>
                <a:gd name="connsiteX5" fmla="*/ 2091 w 75688"/>
                <a:gd name="connsiteY5" fmla="*/ 33003 h 52129"/>
                <a:gd name="connsiteX6" fmla="*/ 40953 w 75688"/>
                <a:gd name="connsiteY6" fmla="*/ 1990 h 52129"/>
                <a:gd name="connsiteX7" fmla="*/ 74024 w 75688"/>
                <a:gd name="connsiteY7" fmla="*/ 9838 h 52129"/>
                <a:gd name="connsiteX8" fmla="*/ 61375 w 75688"/>
                <a:gd name="connsiteY8" fmla="*/ 16315 h 52129"/>
                <a:gd name="connsiteX9" fmla="*/ 65490 w 75688"/>
                <a:gd name="connsiteY9" fmla="*/ 15249 h 52129"/>
                <a:gd name="connsiteX10" fmla="*/ 62823 w 75688"/>
                <a:gd name="connsiteY10" fmla="*/ 12201 h 52129"/>
                <a:gd name="connsiteX11" fmla="*/ 56193 w 75688"/>
                <a:gd name="connsiteY11" fmla="*/ 12353 h 52129"/>
                <a:gd name="connsiteX12" fmla="*/ 57108 w 75688"/>
                <a:gd name="connsiteY12" fmla="*/ 14791 h 52129"/>
                <a:gd name="connsiteX13" fmla="*/ 61299 w 75688"/>
                <a:gd name="connsiteY13" fmla="*/ 16315 h 52129"/>
                <a:gd name="connsiteX14" fmla="*/ 17103 w 75688"/>
                <a:gd name="connsiteY14" fmla="*/ 40699 h 52129"/>
                <a:gd name="connsiteX15" fmla="*/ 23885 w 75688"/>
                <a:gd name="connsiteY15" fmla="*/ 41233 h 52129"/>
                <a:gd name="connsiteX16" fmla="*/ 18627 w 75688"/>
                <a:gd name="connsiteY16" fmla="*/ 35441 h 52129"/>
                <a:gd name="connsiteX17" fmla="*/ 12531 w 75688"/>
                <a:gd name="connsiteY17" fmla="*/ 38109 h 52129"/>
                <a:gd name="connsiteX18" fmla="*/ 17103 w 75688"/>
                <a:gd name="connsiteY18" fmla="*/ 40699 h 5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5688" h="52129">
                  <a:moveTo>
                    <a:pt x="74024" y="9914"/>
                  </a:moveTo>
                  <a:cubicBezTo>
                    <a:pt x="76996" y="15172"/>
                    <a:pt x="75777" y="20811"/>
                    <a:pt x="72043" y="25916"/>
                  </a:cubicBezTo>
                  <a:cubicBezTo>
                    <a:pt x="62670" y="38871"/>
                    <a:pt x="47888" y="44966"/>
                    <a:pt x="33105" y="51063"/>
                  </a:cubicBezTo>
                  <a:cubicBezTo>
                    <a:pt x="30895" y="51977"/>
                    <a:pt x="28152" y="51748"/>
                    <a:pt x="25028" y="52129"/>
                  </a:cubicBezTo>
                  <a:cubicBezTo>
                    <a:pt x="18627" y="50986"/>
                    <a:pt x="12531" y="50301"/>
                    <a:pt x="6892" y="48624"/>
                  </a:cubicBezTo>
                  <a:cubicBezTo>
                    <a:pt x="415" y="46719"/>
                    <a:pt x="-2176" y="37804"/>
                    <a:pt x="2091" y="33003"/>
                  </a:cubicBezTo>
                  <a:cubicBezTo>
                    <a:pt x="13064" y="20735"/>
                    <a:pt x="25485" y="9838"/>
                    <a:pt x="40953" y="1990"/>
                  </a:cubicBezTo>
                  <a:cubicBezTo>
                    <a:pt x="50326" y="-2735"/>
                    <a:pt x="69300" y="1380"/>
                    <a:pt x="74024" y="9838"/>
                  </a:cubicBezTo>
                  <a:close/>
                  <a:moveTo>
                    <a:pt x="61375" y="16315"/>
                  </a:moveTo>
                  <a:cubicBezTo>
                    <a:pt x="63128" y="16925"/>
                    <a:pt x="65566" y="19059"/>
                    <a:pt x="65490" y="15249"/>
                  </a:cubicBezTo>
                  <a:cubicBezTo>
                    <a:pt x="65490" y="14182"/>
                    <a:pt x="63966" y="12429"/>
                    <a:pt x="62823" y="12201"/>
                  </a:cubicBezTo>
                  <a:cubicBezTo>
                    <a:pt x="60765" y="11819"/>
                    <a:pt x="58403" y="12201"/>
                    <a:pt x="56193" y="12353"/>
                  </a:cubicBezTo>
                  <a:cubicBezTo>
                    <a:pt x="56498" y="13191"/>
                    <a:pt x="56498" y="14410"/>
                    <a:pt x="57108" y="14791"/>
                  </a:cubicBezTo>
                  <a:cubicBezTo>
                    <a:pt x="58098" y="15477"/>
                    <a:pt x="59546" y="15553"/>
                    <a:pt x="61299" y="16315"/>
                  </a:cubicBezTo>
                  <a:close/>
                  <a:moveTo>
                    <a:pt x="17103" y="40699"/>
                  </a:moveTo>
                  <a:cubicBezTo>
                    <a:pt x="19389" y="40852"/>
                    <a:pt x="21675" y="41080"/>
                    <a:pt x="23885" y="41233"/>
                  </a:cubicBezTo>
                  <a:cubicBezTo>
                    <a:pt x="22284" y="39480"/>
                    <a:pt x="20760" y="37728"/>
                    <a:pt x="18627" y="35441"/>
                  </a:cubicBezTo>
                  <a:cubicBezTo>
                    <a:pt x="15274" y="33918"/>
                    <a:pt x="13064" y="35441"/>
                    <a:pt x="12531" y="38109"/>
                  </a:cubicBezTo>
                  <a:cubicBezTo>
                    <a:pt x="11845" y="41309"/>
                    <a:pt x="15045" y="40547"/>
                    <a:pt x="17103" y="40699"/>
                  </a:cubicBezTo>
                  <a:close/>
                </a:path>
              </a:pathLst>
            </a:custGeom>
            <a:solidFill>
              <a:srgbClr val="040000"/>
            </a:solidFill>
            <a:ln w="7620" cap="flat">
              <a:noFill/>
              <a:prstDash val="solid"/>
              <a:miter/>
            </a:ln>
          </p:spPr>
          <p:txBody>
            <a:bodyPr rtlCol="0" anchor="ctr"/>
            <a:lstStyle/>
            <a:p>
              <a:endParaRPr lang="ja-JP" altLang="en-US"/>
            </a:p>
          </p:txBody>
        </p:sp>
        <p:sp>
          <p:nvSpPr>
            <p:cNvPr id="127" name="フリーフォーム: 図形 126">
              <a:extLst>
                <a:ext uri="{FF2B5EF4-FFF2-40B4-BE49-F238E27FC236}">
                  <a16:creationId xmlns:a16="http://schemas.microsoft.com/office/drawing/2014/main" id="{D4EDE5B8-0C1D-3CDA-A44B-55955C74FDE9}"/>
                </a:ext>
              </a:extLst>
            </p:cNvPr>
            <p:cNvSpPr/>
            <p:nvPr/>
          </p:nvSpPr>
          <p:spPr>
            <a:xfrm>
              <a:off x="2444343" y="2324234"/>
              <a:ext cx="112947" cy="71036"/>
            </a:xfrm>
            <a:custGeom>
              <a:avLst/>
              <a:gdLst>
                <a:gd name="connsiteX0" fmla="*/ 112852 w 112947"/>
                <a:gd name="connsiteY0" fmla="*/ 2989 h 71036"/>
                <a:gd name="connsiteX1" fmla="*/ 110414 w 112947"/>
                <a:gd name="connsiteY1" fmla="*/ 7485 h 71036"/>
                <a:gd name="connsiteX2" fmla="*/ 107137 w 112947"/>
                <a:gd name="connsiteY2" fmla="*/ 9543 h 71036"/>
                <a:gd name="connsiteX3" fmla="*/ 76276 w 112947"/>
                <a:gd name="connsiteY3" fmla="*/ 25926 h 71036"/>
                <a:gd name="connsiteX4" fmla="*/ 53797 w 112947"/>
                <a:gd name="connsiteY4" fmla="*/ 42004 h 71036"/>
                <a:gd name="connsiteX5" fmla="*/ 37719 w 112947"/>
                <a:gd name="connsiteY5" fmla="*/ 54501 h 71036"/>
                <a:gd name="connsiteX6" fmla="*/ 26441 w 112947"/>
                <a:gd name="connsiteY6" fmla="*/ 64559 h 71036"/>
                <a:gd name="connsiteX7" fmla="*/ 22250 w 112947"/>
                <a:gd name="connsiteY7" fmla="*/ 60520 h 71036"/>
                <a:gd name="connsiteX8" fmla="*/ 23165 w 112947"/>
                <a:gd name="connsiteY8" fmla="*/ 59758 h 71036"/>
                <a:gd name="connsiteX9" fmla="*/ 23927 w 112947"/>
                <a:gd name="connsiteY9" fmla="*/ 57853 h 71036"/>
                <a:gd name="connsiteX10" fmla="*/ 21412 w 112947"/>
                <a:gd name="connsiteY10" fmla="*/ 57625 h 71036"/>
                <a:gd name="connsiteX11" fmla="*/ 18440 w 112947"/>
                <a:gd name="connsiteY11" fmla="*/ 59225 h 71036"/>
                <a:gd name="connsiteX12" fmla="*/ 4267 w 112947"/>
                <a:gd name="connsiteY12" fmla="*/ 71036 h 71036"/>
                <a:gd name="connsiteX13" fmla="*/ 0 w 112947"/>
                <a:gd name="connsiteY13" fmla="*/ 68522 h 71036"/>
                <a:gd name="connsiteX14" fmla="*/ 12725 w 112947"/>
                <a:gd name="connsiteY14" fmla="*/ 57701 h 71036"/>
                <a:gd name="connsiteX15" fmla="*/ 40462 w 112947"/>
                <a:gd name="connsiteY15" fmla="*/ 40404 h 71036"/>
                <a:gd name="connsiteX16" fmla="*/ 96164 w 112947"/>
                <a:gd name="connsiteY16" fmla="*/ 4971 h 71036"/>
                <a:gd name="connsiteX17" fmla="*/ 104927 w 112947"/>
                <a:gd name="connsiteY17" fmla="*/ 856 h 71036"/>
                <a:gd name="connsiteX18" fmla="*/ 112776 w 112947"/>
                <a:gd name="connsiteY18" fmla="*/ 2913 h 71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2947" h="71036">
                  <a:moveTo>
                    <a:pt x="112852" y="2989"/>
                  </a:moveTo>
                  <a:cubicBezTo>
                    <a:pt x="113386" y="3904"/>
                    <a:pt x="111557" y="6114"/>
                    <a:pt x="110414" y="7485"/>
                  </a:cubicBezTo>
                  <a:cubicBezTo>
                    <a:pt x="109652" y="8400"/>
                    <a:pt x="108280" y="8933"/>
                    <a:pt x="107137" y="9543"/>
                  </a:cubicBezTo>
                  <a:cubicBezTo>
                    <a:pt x="96850" y="14953"/>
                    <a:pt x="86182" y="19982"/>
                    <a:pt x="76276" y="25926"/>
                  </a:cubicBezTo>
                  <a:cubicBezTo>
                    <a:pt x="68351" y="30650"/>
                    <a:pt x="61189" y="36517"/>
                    <a:pt x="53797" y="42004"/>
                  </a:cubicBezTo>
                  <a:cubicBezTo>
                    <a:pt x="48311" y="46042"/>
                    <a:pt x="42901" y="50157"/>
                    <a:pt x="37719" y="54501"/>
                  </a:cubicBezTo>
                  <a:cubicBezTo>
                    <a:pt x="33909" y="57777"/>
                    <a:pt x="30175" y="61130"/>
                    <a:pt x="26441" y="64559"/>
                  </a:cubicBezTo>
                  <a:lnTo>
                    <a:pt x="22250" y="60520"/>
                  </a:lnTo>
                  <a:lnTo>
                    <a:pt x="23165" y="59758"/>
                  </a:lnTo>
                  <a:cubicBezTo>
                    <a:pt x="23622" y="59301"/>
                    <a:pt x="23698" y="58463"/>
                    <a:pt x="23927" y="57853"/>
                  </a:cubicBezTo>
                  <a:cubicBezTo>
                    <a:pt x="23089" y="57777"/>
                    <a:pt x="22174" y="57396"/>
                    <a:pt x="21412" y="57625"/>
                  </a:cubicBezTo>
                  <a:cubicBezTo>
                    <a:pt x="20345" y="57930"/>
                    <a:pt x="19279" y="58539"/>
                    <a:pt x="18440" y="59225"/>
                  </a:cubicBezTo>
                  <a:cubicBezTo>
                    <a:pt x="13792" y="63035"/>
                    <a:pt x="9220" y="66845"/>
                    <a:pt x="4267" y="71036"/>
                  </a:cubicBezTo>
                  <a:lnTo>
                    <a:pt x="0" y="68522"/>
                  </a:lnTo>
                  <a:cubicBezTo>
                    <a:pt x="4115" y="64712"/>
                    <a:pt x="8230" y="61054"/>
                    <a:pt x="12725" y="57701"/>
                  </a:cubicBezTo>
                  <a:cubicBezTo>
                    <a:pt x="21336" y="51224"/>
                    <a:pt x="31318" y="46347"/>
                    <a:pt x="40462" y="40404"/>
                  </a:cubicBezTo>
                  <a:cubicBezTo>
                    <a:pt x="58903" y="28364"/>
                    <a:pt x="75590" y="14191"/>
                    <a:pt x="96164" y="4971"/>
                  </a:cubicBezTo>
                  <a:cubicBezTo>
                    <a:pt x="99136" y="3675"/>
                    <a:pt x="102108" y="2380"/>
                    <a:pt x="104927" y="856"/>
                  </a:cubicBezTo>
                  <a:cubicBezTo>
                    <a:pt x="108433" y="-973"/>
                    <a:pt x="111176" y="322"/>
                    <a:pt x="112776" y="2913"/>
                  </a:cubicBezTo>
                  <a:close/>
                </a:path>
              </a:pathLst>
            </a:custGeom>
            <a:solidFill>
              <a:srgbClr val="040000"/>
            </a:solidFill>
            <a:ln w="7620" cap="flat">
              <a:noFill/>
              <a:prstDash val="solid"/>
              <a:miter/>
            </a:ln>
          </p:spPr>
          <p:txBody>
            <a:bodyPr rtlCol="0" anchor="ctr"/>
            <a:lstStyle/>
            <a:p>
              <a:endParaRPr lang="ja-JP" altLang="en-US"/>
            </a:p>
          </p:txBody>
        </p:sp>
        <p:sp>
          <p:nvSpPr>
            <p:cNvPr id="128" name="フリーフォーム: 図形 127">
              <a:extLst>
                <a:ext uri="{FF2B5EF4-FFF2-40B4-BE49-F238E27FC236}">
                  <a16:creationId xmlns:a16="http://schemas.microsoft.com/office/drawing/2014/main" id="{F568487C-5DEC-6DA9-9DF7-8144A895A158}"/>
                </a:ext>
              </a:extLst>
            </p:cNvPr>
            <p:cNvSpPr/>
            <p:nvPr/>
          </p:nvSpPr>
          <p:spPr>
            <a:xfrm>
              <a:off x="2334798" y="2608790"/>
              <a:ext cx="113202" cy="145458"/>
            </a:xfrm>
            <a:custGeom>
              <a:avLst/>
              <a:gdLst>
                <a:gd name="connsiteX0" fmla="*/ 112517 w 113202"/>
                <a:gd name="connsiteY0" fmla="*/ 140963 h 145458"/>
                <a:gd name="connsiteX1" fmla="*/ 113203 w 113202"/>
                <a:gd name="connsiteY1" fmla="*/ 145459 h 145458"/>
                <a:gd name="connsiteX2" fmla="*/ 109012 w 113202"/>
                <a:gd name="connsiteY2" fmla="*/ 144925 h 145458"/>
                <a:gd name="connsiteX3" fmla="*/ 83332 w 113202"/>
                <a:gd name="connsiteY3" fmla="*/ 140353 h 145458"/>
                <a:gd name="connsiteX4" fmla="*/ 49728 w 113202"/>
                <a:gd name="connsiteY4" fmla="*/ 122980 h 145458"/>
                <a:gd name="connsiteX5" fmla="*/ 30678 w 113202"/>
                <a:gd name="connsiteY5" fmla="*/ 107663 h 145458"/>
                <a:gd name="connsiteX6" fmla="*/ 15971 w 113202"/>
                <a:gd name="connsiteY6" fmla="*/ 90290 h 145458"/>
                <a:gd name="connsiteX7" fmla="*/ 1570 w 113202"/>
                <a:gd name="connsiteY7" fmla="*/ 60724 h 145458"/>
                <a:gd name="connsiteX8" fmla="*/ 8656 w 113202"/>
                <a:gd name="connsiteY8" fmla="*/ 17747 h 145458"/>
                <a:gd name="connsiteX9" fmla="*/ 35326 w 113202"/>
                <a:gd name="connsiteY9" fmla="*/ 69 h 145458"/>
                <a:gd name="connsiteX10" fmla="*/ 42184 w 113202"/>
                <a:gd name="connsiteY10" fmla="*/ 1517 h 145458"/>
                <a:gd name="connsiteX11" fmla="*/ 49042 w 113202"/>
                <a:gd name="connsiteY11" fmla="*/ 2736 h 145458"/>
                <a:gd name="connsiteX12" fmla="*/ 72740 w 113202"/>
                <a:gd name="connsiteY12" fmla="*/ 9975 h 145458"/>
                <a:gd name="connsiteX13" fmla="*/ 74722 w 113202"/>
                <a:gd name="connsiteY13" fmla="*/ 17824 h 145458"/>
                <a:gd name="connsiteX14" fmla="*/ 76931 w 113202"/>
                <a:gd name="connsiteY14" fmla="*/ 25596 h 145458"/>
                <a:gd name="connsiteX15" fmla="*/ 82570 w 113202"/>
                <a:gd name="connsiteY15" fmla="*/ 44113 h 145458"/>
                <a:gd name="connsiteX16" fmla="*/ 89200 w 113202"/>
                <a:gd name="connsiteY16" fmla="*/ 63620 h 145458"/>
                <a:gd name="connsiteX17" fmla="*/ 93924 w 113202"/>
                <a:gd name="connsiteY17" fmla="*/ 84803 h 145458"/>
                <a:gd name="connsiteX18" fmla="*/ 98648 w 113202"/>
                <a:gd name="connsiteY18" fmla="*/ 106520 h 145458"/>
                <a:gd name="connsiteX19" fmla="*/ 105735 w 113202"/>
                <a:gd name="connsiteY19" fmla="*/ 125418 h 145458"/>
                <a:gd name="connsiteX20" fmla="*/ 112441 w 113202"/>
                <a:gd name="connsiteY20" fmla="*/ 141039 h 145458"/>
                <a:gd name="connsiteX21" fmla="*/ 84399 w 113202"/>
                <a:gd name="connsiteY21" fmla="*/ 109721 h 145458"/>
                <a:gd name="connsiteX22" fmla="*/ 86990 w 113202"/>
                <a:gd name="connsiteY22" fmla="*/ 100120 h 145458"/>
                <a:gd name="connsiteX23" fmla="*/ 73274 w 113202"/>
                <a:gd name="connsiteY23" fmla="*/ 65601 h 145458"/>
                <a:gd name="connsiteX24" fmla="*/ 64054 w 113202"/>
                <a:gd name="connsiteY24" fmla="*/ 44646 h 145458"/>
                <a:gd name="connsiteX25" fmla="*/ 53462 w 113202"/>
                <a:gd name="connsiteY25" fmla="*/ 37940 h 145458"/>
                <a:gd name="connsiteX26" fmla="*/ 47518 w 113202"/>
                <a:gd name="connsiteY26" fmla="*/ 42893 h 145458"/>
                <a:gd name="connsiteX27" fmla="*/ 50185 w 113202"/>
                <a:gd name="connsiteY27" fmla="*/ 46703 h 145458"/>
                <a:gd name="connsiteX28" fmla="*/ 59101 w 113202"/>
                <a:gd name="connsiteY28" fmla="*/ 58515 h 145458"/>
                <a:gd name="connsiteX29" fmla="*/ 67635 w 113202"/>
                <a:gd name="connsiteY29" fmla="*/ 74821 h 145458"/>
                <a:gd name="connsiteX30" fmla="*/ 68397 w 113202"/>
                <a:gd name="connsiteY30" fmla="*/ 79393 h 145458"/>
                <a:gd name="connsiteX31" fmla="*/ 64358 w 113202"/>
                <a:gd name="connsiteY31" fmla="*/ 77488 h 145458"/>
                <a:gd name="connsiteX32" fmla="*/ 43708 w 113202"/>
                <a:gd name="connsiteY32" fmla="*/ 64230 h 145458"/>
                <a:gd name="connsiteX33" fmla="*/ 35250 w 113202"/>
                <a:gd name="connsiteY33" fmla="*/ 65296 h 145458"/>
                <a:gd name="connsiteX34" fmla="*/ 33345 w 113202"/>
                <a:gd name="connsiteY34" fmla="*/ 69563 h 145458"/>
                <a:gd name="connsiteX35" fmla="*/ 39974 w 113202"/>
                <a:gd name="connsiteY35" fmla="*/ 74288 h 145458"/>
                <a:gd name="connsiteX36" fmla="*/ 50414 w 113202"/>
                <a:gd name="connsiteY36" fmla="*/ 77869 h 145458"/>
                <a:gd name="connsiteX37" fmla="*/ 73807 w 113202"/>
                <a:gd name="connsiteY37" fmla="*/ 103930 h 145458"/>
                <a:gd name="connsiteX38" fmla="*/ 79065 w 113202"/>
                <a:gd name="connsiteY38" fmla="*/ 109264 h 145458"/>
                <a:gd name="connsiteX39" fmla="*/ 84399 w 113202"/>
                <a:gd name="connsiteY39" fmla="*/ 109568 h 145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3202" h="145458">
                  <a:moveTo>
                    <a:pt x="112517" y="140963"/>
                  </a:moveTo>
                  <a:cubicBezTo>
                    <a:pt x="113126" y="142335"/>
                    <a:pt x="112974" y="143935"/>
                    <a:pt x="113203" y="145459"/>
                  </a:cubicBezTo>
                  <a:cubicBezTo>
                    <a:pt x="111831" y="145306"/>
                    <a:pt x="110383" y="145154"/>
                    <a:pt x="109012" y="144925"/>
                  </a:cubicBezTo>
                  <a:cubicBezTo>
                    <a:pt x="100401" y="143477"/>
                    <a:pt x="91409" y="143020"/>
                    <a:pt x="83332" y="140353"/>
                  </a:cubicBezTo>
                  <a:cubicBezTo>
                    <a:pt x="71140" y="136315"/>
                    <a:pt x="59634" y="130676"/>
                    <a:pt x="49728" y="122980"/>
                  </a:cubicBezTo>
                  <a:cubicBezTo>
                    <a:pt x="43251" y="117950"/>
                    <a:pt x="36469" y="113226"/>
                    <a:pt x="30678" y="107663"/>
                  </a:cubicBezTo>
                  <a:cubicBezTo>
                    <a:pt x="25192" y="102330"/>
                    <a:pt x="20848" y="96081"/>
                    <a:pt x="15971" y="90290"/>
                  </a:cubicBezTo>
                  <a:cubicBezTo>
                    <a:pt x="8428" y="81451"/>
                    <a:pt x="3170" y="71697"/>
                    <a:pt x="1570" y="60724"/>
                  </a:cubicBezTo>
                  <a:cubicBezTo>
                    <a:pt x="-564" y="45865"/>
                    <a:pt x="-2240" y="30702"/>
                    <a:pt x="8656" y="17747"/>
                  </a:cubicBezTo>
                  <a:cubicBezTo>
                    <a:pt x="15438" y="9747"/>
                    <a:pt x="23515" y="2279"/>
                    <a:pt x="35326" y="69"/>
                  </a:cubicBezTo>
                  <a:cubicBezTo>
                    <a:pt x="37384" y="-312"/>
                    <a:pt x="39898" y="983"/>
                    <a:pt x="42184" y="1517"/>
                  </a:cubicBezTo>
                  <a:cubicBezTo>
                    <a:pt x="44470" y="1974"/>
                    <a:pt x="46985" y="3193"/>
                    <a:pt x="49042" y="2736"/>
                  </a:cubicBezTo>
                  <a:cubicBezTo>
                    <a:pt x="54910" y="1517"/>
                    <a:pt x="69692" y="5327"/>
                    <a:pt x="72740" y="9975"/>
                  </a:cubicBezTo>
                  <a:cubicBezTo>
                    <a:pt x="74188" y="12185"/>
                    <a:pt x="74036" y="15157"/>
                    <a:pt x="74722" y="17824"/>
                  </a:cubicBezTo>
                  <a:cubicBezTo>
                    <a:pt x="75407" y="20415"/>
                    <a:pt x="75712" y="23158"/>
                    <a:pt x="76931" y="25596"/>
                  </a:cubicBezTo>
                  <a:cubicBezTo>
                    <a:pt x="79827" y="31540"/>
                    <a:pt x="81427" y="37712"/>
                    <a:pt x="82570" y="44113"/>
                  </a:cubicBezTo>
                  <a:cubicBezTo>
                    <a:pt x="83789" y="50742"/>
                    <a:pt x="85618" y="57219"/>
                    <a:pt x="89200" y="63620"/>
                  </a:cubicBezTo>
                  <a:cubicBezTo>
                    <a:pt x="92705" y="69792"/>
                    <a:pt x="92476" y="77641"/>
                    <a:pt x="93924" y="84803"/>
                  </a:cubicBezTo>
                  <a:cubicBezTo>
                    <a:pt x="95448" y="92042"/>
                    <a:pt x="96591" y="99358"/>
                    <a:pt x="98648" y="106520"/>
                  </a:cubicBezTo>
                  <a:cubicBezTo>
                    <a:pt x="100477" y="112921"/>
                    <a:pt x="103297" y="119093"/>
                    <a:pt x="105735" y="125418"/>
                  </a:cubicBezTo>
                  <a:cubicBezTo>
                    <a:pt x="108021" y="131285"/>
                    <a:pt x="110383" y="136162"/>
                    <a:pt x="112441" y="141039"/>
                  </a:cubicBezTo>
                  <a:close/>
                  <a:moveTo>
                    <a:pt x="84399" y="109721"/>
                  </a:moveTo>
                  <a:cubicBezTo>
                    <a:pt x="85694" y="106673"/>
                    <a:pt x="87904" y="102939"/>
                    <a:pt x="86990" y="100120"/>
                  </a:cubicBezTo>
                  <a:cubicBezTo>
                    <a:pt x="82951" y="88461"/>
                    <a:pt x="78074" y="77031"/>
                    <a:pt x="73274" y="65601"/>
                  </a:cubicBezTo>
                  <a:cubicBezTo>
                    <a:pt x="70378" y="58591"/>
                    <a:pt x="67406" y="51580"/>
                    <a:pt x="64054" y="44646"/>
                  </a:cubicBezTo>
                  <a:cubicBezTo>
                    <a:pt x="62149" y="40684"/>
                    <a:pt x="59253" y="36721"/>
                    <a:pt x="53462" y="37940"/>
                  </a:cubicBezTo>
                  <a:cubicBezTo>
                    <a:pt x="51100" y="38474"/>
                    <a:pt x="49042" y="40912"/>
                    <a:pt x="47518" y="42893"/>
                  </a:cubicBezTo>
                  <a:cubicBezTo>
                    <a:pt x="47137" y="43351"/>
                    <a:pt x="49042" y="45560"/>
                    <a:pt x="50185" y="46703"/>
                  </a:cubicBezTo>
                  <a:cubicBezTo>
                    <a:pt x="53767" y="50209"/>
                    <a:pt x="58339" y="52952"/>
                    <a:pt x="59101" y="58515"/>
                  </a:cubicBezTo>
                  <a:cubicBezTo>
                    <a:pt x="62149" y="64077"/>
                    <a:pt x="64968" y="69411"/>
                    <a:pt x="67635" y="74821"/>
                  </a:cubicBezTo>
                  <a:cubicBezTo>
                    <a:pt x="68321" y="76193"/>
                    <a:pt x="68168" y="77869"/>
                    <a:pt x="68397" y="79393"/>
                  </a:cubicBezTo>
                  <a:cubicBezTo>
                    <a:pt x="67025" y="78784"/>
                    <a:pt x="65273" y="78403"/>
                    <a:pt x="64358" y="77488"/>
                  </a:cubicBezTo>
                  <a:cubicBezTo>
                    <a:pt x="58720" y="71545"/>
                    <a:pt x="51328" y="67582"/>
                    <a:pt x="43708" y="64230"/>
                  </a:cubicBezTo>
                  <a:cubicBezTo>
                    <a:pt x="41575" y="63315"/>
                    <a:pt x="37841" y="64382"/>
                    <a:pt x="35250" y="65296"/>
                  </a:cubicBezTo>
                  <a:cubicBezTo>
                    <a:pt x="34107" y="65753"/>
                    <a:pt x="32888" y="68420"/>
                    <a:pt x="33345" y="69563"/>
                  </a:cubicBezTo>
                  <a:cubicBezTo>
                    <a:pt x="34336" y="72002"/>
                    <a:pt x="35936" y="74135"/>
                    <a:pt x="39974" y="74288"/>
                  </a:cubicBezTo>
                  <a:cubicBezTo>
                    <a:pt x="43556" y="74440"/>
                    <a:pt x="47823" y="75736"/>
                    <a:pt x="50414" y="77869"/>
                  </a:cubicBezTo>
                  <a:cubicBezTo>
                    <a:pt x="59786" y="85337"/>
                    <a:pt x="68092" y="93719"/>
                    <a:pt x="73807" y="103930"/>
                  </a:cubicBezTo>
                  <a:cubicBezTo>
                    <a:pt x="74950" y="105987"/>
                    <a:pt x="76931" y="107968"/>
                    <a:pt x="79065" y="109264"/>
                  </a:cubicBezTo>
                  <a:cubicBezTo>
                    <a:pt x="80360" y="110102"/>
                    <a:pt x="84170" y="110102"/>
                    <a:pt x="84399" y="109568"/>
                  </a:cubicBezTo>
                  <a:close/>
                </a:path>
              </a:pathLst>
            </a:custGeom>
            <a:solidFill>
              <a:srgbClr val="FFFFFF"/>
            </a:solidFill>
            <a:ln w="7620" cap="flat">
              <a:noFill/>
              <a:prstDash val="solid"/>
              <a:miter/>
            </a:ln>
          </p:spPr>
          <p:txBody>
            <a:bodyPr rtlCol="0" anchor="ctr"/>
            <a:lstStyle/>
            <a:p>
              <a:endParaRPr lang="ja-JP" altLang="en-US"/>
            </a:p>
          </p:txBody>
        </p:sp>
        <p:sp>
          <p:nvSpPr>
            <p:cNvPr id="129" name="フリーフォーム: 図形 128">
              <a:extLst>
                <a:ext uri="{FF2B5EF4-FFF2-40B4-BE49-F238E27FC236}">
                  <a16:creationId xmlns:a16="http://schemas.microsoft.com/office/drawing/2014/main" id="{FA66F524-A6D4-90FE-CF17-2199CA39C704}"/>
                </a:ext>
              </a:extLst>
            </p:cNvPr>
            <p:cNvSpPr/>
            <p:nvPr/>
          </p:nvSpPr>
          <p:spPr>
            <a:xfrm>
              <a:off x="2367968" y="2646709"/>
              <a:ext cx="53991" cy="72189"/>
            </a:xfrm>
            <a:custGeom>
              <a:avLst/>
              <a:gdLst>
                <a:gd name="connsiteX0" fmla="*/ 53743 w 53991"/>
                <a:gd name="connsiteY0" fmla="*/ 62277 h 72189"/>
                <a:gd name="connsiteX1" fmla="*/ 51153 w 53991"/>
                <a:gd name="connsiteY1" fmla="*/ 71878 h 72189"/>
                <a:gd name="connsiteX2" fmla="*/ 45819 w 53991"/>
                <a:gd name="connsiteY2" fmla="*/ 71573 h 72189"/>
                <a:gd name="connsiteX3" fmla="*/ 40561 w 53991"/>
                <a:gd name="connsiteY3" fmla="*/ 66239 h 72189"/>
                <a:gd name="connsiteX4" fmla="*/ 17167 w 53991"/>
                <a:gd name="connsiteY4" fmla="*/ 40179 h 72189"/>
                <a:gd name="connsiteX5" fmla="*/ 6728 w 53991"/>
                <a:gd name="connsiteY5" fmla="*/ 36598 h 72189"/>
                <a:gd name="connsiteX6" fmla="*/ 99 w 53991"/>
                <a:gd name="connsiteY6" fmla="*/ 31873 h 72189"/>
                <a:gd name="connsiteX7" fmla="*/ 2004 w 53991"/>
                <a:gd name="connsiteY7" fmla="*/ 27606 h 72189"/>
                <a:gd name="connsiteX8" fmla="*/ 10462 w 53991"/>
                <a:gd name="connsiteY8" fmla="*/ 26539 h 72189"/>
                <a:gd name="connsiteX9" fmla="*/ 31112 w 53991"/>
                <a:gd name="connsiteY9" fmla="*/ 39798 h 72189"/>
                <a:gd name="connsiteX10" fmla="*/ 35151 w 53991"/>
                <a:gd name="connsiteY10" fmla="*/ 41703 h 72189"/>
                <a:gd name="connsiteX11" fmla="*/ 34389 w 53991"/>
                <a:gd name="connsiteY11" fmla="*/ 37131 h 72189"/>
                <a:gd name="connsiteX12" fmla="*/ 25854 w 53991"/>
                <a:gd name="connsiteY12" fmla="*/ 20824 h 72189"/>
                <a:gd name="connsiteX13" fmla="*/ 16939 w 53991"/>
                <a:gd name="connsiteY13" fmla="*/ 9013 h 72189"/>
                <a:gd name="connsiteX14" fmla="*/ 14272 w 53991"/>
                <a:gd name="connsiteY14" fmla="*/ 5203 h 72189"/>
                <a:gd name="connsiteX15" fmla="*/ 20215 w 53991"/>
                <a:gd name="connsiteY15" fmla="*/ 250 h 72189"/>
                <a:gd name="connsiteX16" fmla="*/ 30807 w 53991"/>
                <a:gd name="connsiteY16" fmla="*/ 6956 h 72189"/>
                <a:gd name="connsiteX17" fmla="*/ 40027 w 53991"/>
                <a:gd name="connsiteY17" fmla="*/ 27911 h 72189"/>
                <a:gd name="connsiteX18" fmla="*/ 53743 w 53991"/>
                <a:gd name="connsiteY18" fmla="*/ 62429 h 72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991" h="72189">
                  <a:moveTo>
                    <a:pt x="53743" y="62277"/>
                  </a:moveTo>
                  <a:cubicBezTo>
                    <a:pt x="54734" y="65020"/>
                    <a:pt x="52524" y="68754"/>
                    <a:pt x="51153" y="71878"/>
                  </a:cubicBezTo>
                  <a:cubicBezTo>
                    <a:pt x="50924" y="72335"/>
                    <a:pt x="47190" y="72335"/>
                    <a:pt x="45819" y="71573"/>
                  </a:cubicBezTo>
                  <a:cubicBezTo>
                    <a:pt x="43685" y="70278"/>
                    <a:pt x="41704" y="68297"/>
                    <a:pt x="40561" y="66239"/>
                  </a:cubicBezTo>
                  <a:cubicBezTo>
                    <a:pt x="34846" y="56028"/>
                    <a:pt x="26540" y="47646"/>
                    <a:pt x="17167" y="40179"/>
                  </a:cubicBezTo>
                  <a:cubicBezTo>
                    <a:pt x="14500" y="38045"/>
                    <a:pt x="10309" y="36750"/>
                    <a:pt x="6728" y="36598"/>
                  </a:cubicBezTo>
                  <a:cubicBezTo>
                    <a:pt x="2689" y="36445"/>
                    <a:pt x="1089" y="34388"/>
                    <a:pt x="99" y="31873"/>
                  </a:cubicBezTo>
                  <a:cubicBezTo>
                    <a:pt x="-359" y="30730"/>
                    <a:pt x="861" y="28063"/>
                    <a:pt x="2004" y="27606"/>
                  </a:cubicBezTo>
                  <a:cubicBezTo>
                    <a:pt x="4594" y="26691"/>
                    <a:pt x="8328" y="25548"/>
                    <a:pt x="10462" y="26539"/>
                  </a:cubicBezTo>
                  <a:cubicBezTo>
                    <a:pt x="18082" y="29892"/>
                    <a:pt x="25397" y="33854"/>
                    <a:pt x="31112" y="39798"/>
                  </a:cubicBezTo>
                  <a:cubicBezTo>
                    <a:pt x="32026" y="40788"/>
                    <a:pt x="33779" y="41093"/>
                    <a:pt x="35151" y="41703"/>
                  </a:cubicBezTo>
                  <a:cubicBezTo>
                    <a:pt x="34922" y="40179"/>
                    <a:pt x="35074" y="38503"/>
                    <a:pt x="34389" y="37131"/>
                  </a:cubicBezTo>
                  <a:cubicBezTo>
                    <a:pt x="31798" y="31721"/>
                    <a:pt x="28902" y="26387"/>
                    <a:pt x="25854" y="20824"/>
                  </a:cubicBezTo>
                  <a:cubicBezTo>
                    <a:pt x="25092" y="15261"/>
                    <a:pt x="20520" y="12442"/>
                    <a:pt x="16939" y="9013"/>
                  </a:cubicBezTo>
                  <a:cubicBezTo>
                    <a:pt x="15796" y="7870"/>
                    <a:pt x="13891" y="5660"/>
                    <a:pt x="14272" y="5203"/>
                  </a:cubicBezTo>
                  <a:cubicBezTo>
                    <a:pt x="15872" y="3222"/>
                    <a:pt x="17853" y="783"/>
                    <a:pt x="20215" y="250"/>
                  </a:cubicBezTo>
                  <a:cubicBezTo>
                    <a:pt x="26007" y="-1045"/>
                    <a:pt x="28902" y="2917"/>
                    <a:pt x="30807" y="6956"/>
                  </a:cubicBezTo>
                  <a:cubicBezTo>
                    <a:pt x="34160" y="13814"/>
                    <a:pt x="37132" y="20824"/>
                    <a:pt x="40027" y="27911"/>
                  </a:cubicBezTo>
                  <a:cubicBezTo>
                    <a:pt x="44752" y="39341"/>
                    <a:pt x="49705" y="50771"/>
                    <a:pt x="53743" y="62429"/>
                  </a:cubicBezTo>
                  <a:close/>
                </a:path>
              </a:pathLst>
            </a:custGeom>
            <a:solidFill>
              <a:srgbClr val="040000"/>
            </a:solidFill>
            <a:ln w="7620" cap="flat">
              <a:noFill/>
              <a:prstDash val="solid"/>
              <a:miter/>
            </a:ln>
          </p:spPr>
          <p:txBody>
            <a:bodyPr rtlCol="0" anchor="ctr"/>
            <a:lstStyle/>
            <a:p>
              <a:endParaRPr lang="ja-JP" altLang="en-US"/>
            </a:p>
          </p:txBody>
        </p:sp>
      </p:grpSp>
      <p:grpSp>
        <p:nvGrpSpPr>
          <p:cNvPr id="130" name="グラフィックス 5">
            <a:extLst>
              <a:ext uri="{FF2B5EF4-FFF2-40B4-BE49-F238E27FC236}">
                <a16:creationId xmlns:a16="http://schemas.microsoft.com/office/drawing/2014/main" id="{E4A4C4A6-8DA2-D3E0-422F-8F4476CCE2DE}"/>
              </a:ext>
            </a:extLst>
          </p:cNvPr>
          <p:cNvGrpSpPr/>
          <p:nvPr/>
        </p:nvGrpSpPr>
        <p:grpSpPr>
          <a:xfrm>
            <a:off x="916316" y="4832203"/>
            <a:ext cx="1098537" cy="1751652"/>
            <a:chOff x="6859985" y="3898976"/>
            <a:chExt cx="638507" cy="1444276"/>
          </a:xfrm>
        </p:grpSpPr>
        <p:sp>
          <p:nvSpPr>
            <p:cNvPr id="131" name="フリーフォーム: 図形 130">
              <a:extLst>
                <a:ext uri="{FF2B5EF4-FFF2-40B4-BE49-F238E27FC236}">
                  <a16:creationId xmlns:a16="http://schemas.microsoft.com/office/drawing/2014/main" id="{C0E5EDE2-C0EE-A3F8-FFE7-05A5A2C5B61B}"/>
                </a:ext>
              </a:extLst>
            </p:cNvPr>
            <p:cNvSpPr/>
            <p:nvPr/>
          </p:nvSpPr>
          <p:spPr>
            <a:xfrm>
              <a:off x="6859985" y="3898976"/>
              <a:ext cx="595236" cy="1444276"/>
            </a:xfrm>
            <a:custGeom>
              <a:avLst/>
              <a:gdLst>
                <a:gd name="connsiteX0" fmla="*/ 12347 w 595236"/>
                <a:gd name="connsiteY0" fmla="*/ 234970 h 1444276"/>
                <a:gd name="connsiteX1" fmla="*/ 710 w 595236"/>
                <a:gd name="connsiteY1" fmla="*/ 318240 h 1444276"/>
                <a:gd name="connsiteX2" fmla="*/ 4011 w 595236"/>
                <a:gd name="connsiteY2" fmla="*/ 375514 h 1444276"/>
                <a:gd name="connsiteX3" fmla="*/ 11356 w 595236"/>
                <a:gd name="connsiteY3" fmla="*/ 466376 h 1444276"/>
                <a:gd name="connsiteX4" fmla="*/ 21920 w 595236"/>
                <a:gd name="connsiteY4" fmla="*/ 559549 h 1444276"/>
                <a:gd name="connsiteX5" fmla="*/ 40158 w 595236"/>
                <a:gd name="connsiteY5" fmla="*/ 614017 h 1444276"/>
                <a:gd name="connsiteX6" fmla="*/ 57902 w 595236"/>
                <a:gd name="connsiteY6" fmla="*/ 636465 h 1444276"/>
                <a:gd name="connsiteX7" fmla="*/ 59305 w 595236"/>
                <a:gd name="connsiteY7" fmla="*/ 641003 h 1444276"/>
                <a:gd name="connsiteX8" fmla="*/ 56416 w 595236"/>
                <a:gd name="connsiteY8" fmla="*/ 643232 h 1444276"/>
                <a:gd name="connsiteX9" fmla="*/ 34876 w 595236"/>
                <a:gd name="connsiteY9" fmla="*/ 649834 h 1444276"/>
                <a:gd name="connsiteX10" fmla="*/ 29017 w 595236"/>
                <a:gd name="connsiteY10" fmla="*/ 654125 h 1444276"/>
                <a:gd name="connsiteX11" fmla="*/ 29017 w 595236"/>
                <a:gd name="connsiteY11" fmla="*/ 658416 h 1444276"/>
                <a:gd name="connsiteX12" fmla="*/ 61945 w 595236"/>
                <a:gd name="connsiteY12" fmla="*/ 675665 h 1444276"/>
                <a:gd name="connsiteX13" fmla="*/ 103209 w 595236"/>
                <a:gd name="connsiteY13" fmla="*/ 677811 h 1444276"/>
                <a:gd name="connsiteX14" fmla="*/ 126977 w 595236"/>
                <a:gd name="connsiteY14" fmla="*/ 668485 h 1444276"/>
                <a:gd name="connsiteX15" fmla="*/ 129370 w 595236"/>
                <a:gd name="connsiteY15" fmla="*/ 671786 h 1444276"/>
                <a:gd name="connsiteX16" fmla="*/ 126729 w 595236"/>
                <a:gd name="connsiteY16" fmla="*/ 703972 h 1444276"/>
                <a:gd name="connsiteX17" fmla="*/ 126151 w 595236"/>
                <a:gd name="connsiteY17" fmla="*/ 711399 h 1444276"/>
                <a:gd name="connsiteX18" fmla="*/ 123428 w 595236"/>
                <a:gd name="connsiteY18" fmla="*/ 766857 h 1444276"/>
                <a:gd name="connsiteX19" fmla="*/ 117239 w 595236"/>
                <a:gd name="connsiteY19" fmla="*/ 866633 h 1444276"/>
                <a:gd name="connsiteX20" fmla="*/ 116991 w 595236"/>
                <a:gd name="connsiteY20" fmla="*/ 898818 h 1444276"/>
                <a:gd name="connsiteX21" fmla="*/ 110058 w 595236"/>
                <a:gd name="connsiteY21" fmla="*/ 1013613 h 1444276"/>
                <a:gd name="connsiteX22" fmla="*/ 103456 w 595236"/>
                <a:gd name="connsiteY22" fmla="*/ 1120321 h 1444276"/>
                <a:gd name="connsiteX23" fmla="*/ 99413 w 595236"/>
                <a:gd name="connsiteY23" fmla="*/ 1202435 h 1444276"/>
                <a:gd name="connsiteX24" fmla="*/ 91407 w 595236"/>
                <a:gd name="connsiteY24" fmla="*/ 1340833 h 1444276"/>
                <a:gd name="connsiteX25" fmla="*/ 91160 w 595236"/>
                <a:gd name="connsiteY25" fmla="*/ 1400500 h 1444276"/>
                <a:gd name="connsiteX26" fmla="*/ 82660 w 595236"/>
                <a:gd name="connsiteY26" fmla="*/ 1436895 h 1444276"/>
                <a:gd name="connsiteX27" fmla="*/ 81257 w 595236"/>
                <a:gd name="connsiteY27" fmla="*/ 1443909 h 1444276"/>
                <a:gd name="connsiteX28" fmla="*/ 86456 w 595236"/>
                <a:gd name="connsiteY28" fmla="*/ 1443909 h 1444276"/>
                <a:gd name="connsiteX29" fmla="*/ 119797 w 595236"/>
                <a:gd name="connsiteY29" fmla="*/ 1443414 h 1444276"/>
                <a:gd name="connsiteX30" fmla="*/ 153303 w 595236"/>
                <a:gd name="connsiteY30" fmla="*/ 1442589 h 1444276"/>
                <a:gd name="connsiteX31" fmla="*/ 183590 w 595236"/>
                <a:gd name="connsiteY31" fmla="*/ 1437472 h 1444276"/>
                <a:gd name="connsiteX32" fmla="*/ 222213 w 595236"/>
                <a:gd name="connsiteY32" fmla="*/ 1431448 h 1444276"/>
                <a:gd name="connsiteX33" fmla="*/ 250768 w 595236"/>
                <a:gd name="connsiteY33" fmla="*/ 1427652 h 1444276"/>
                <a:gd name="connsiteX34" fmla="*/ 290958 w 595236"/>
                <a:gd name="connsiteY34" fmla="*/ 1427404 h 1444276"/>
                <a:gd name="connsiteX35" fmla="*/ 342538 w 595236"/>
                <a:gd name="connsiteY35" fmla="*/ 1422535 h 1444276"/>
                <a:gd name="connsiteX36" fmla="*/ 356319 w 595236"/>
                <a:gd name="connsiteY36" fmla="*/ 1421379 h 1444276"/>
                <a:gd name="connsiteX37" fmla="*/ 362509 w 595236"/>
                <a:gd name="connsiteY37" fmla="*/ 1410321 h 1444276"/>
                <a:gd name="connsiteX38" fmla="*/ 361271 w 595236"/>
                <a:gd name="connsiteY38" fmla="*/ 1376980 h 1444276"/>
                <a:gd name="connsiteX39" fmla="*/ 358383 w 595236"/>
                <a:gd name="connsiteY39" fmla="*/ 1332498 h 1444276"/>
                <a:gd name="connsiteX40" fmla="*/ 359621 w 595236"/>
                <a:gd name="connsiteY40" fmla="*/ 1306502 h 1444276"/>
                <a:gd name="connsiteX41" fmla="*/ 358465 w 595236"/>
                <a:gd name="connsiteY41" fmla="*/ 1298744 h 1444276"/>
                <a:gd name="connsiteX42" fmla="*/ 357062 w 595236"/>
                <a:gd name="connsiteY42" fmla="*/ 1280753 h 1444276"/>
                <a:gd name="connsiteX43" fmla="*/ 355164 w 595236"/>
                <a:gd name="connsiteY43" fmla="*/ 1270272 h 1444276"/>
                <a:gd name="connsiteX44" fmla="*/ 352853 w 595236"/>
                <a:gd name="connsiteY44" fmla="*/ 1230989 h 1444276"/>
                <a:gd name="connsiteX45" fmla="*/ 354339 w 595236"/>
                <a:gd name="connsiteY45" fmla="*/ 1170580 h 1444276"/>
                <a:gd name="connsiteX46" fmla="*/ 352358 w 595236"/>
                <a:gd name="connsiteY46" fmla="*/ 1090281 h 1444276"/>
                <a:gd name="connsiteX47" fmla="*/ 350708 w 595236"/>
                <a:gd name="connsiteY47" fmla="*/ 1085659 h 1444276"/>
                <a:gd name="connsiteX48" fmla="*/ 353513 w 595236"/>
                <a:gd name="connsiteY48" fmla="*/ 1074436 h 1444276"/>
                <a:gd name="connsiteX49" fmla="*/ 411530 w 595236"/>
                <a:gd name="connsiteY49" fmla="*/ 1040435 h 1444276"/>
                <a:gd name="connsiteX50" fmla="*/ 444458 w 595236"/>
                <a:gd name="connsiteY50" fmla="*/ 1012458 h 1444276"/>
                <a:gd name="connsiteX51" fmla="*/ 475901 w 595236"/>
                <a:gd name="connsiteY51" fmla="*/ 987287 h 1444276"/>
                <a:gd name="connsiteX52" fmla="*/ 514111 w 595236"/>
                <a:gd name="connsiteY52" fmla="*/ 955679 h 1444276"/>
                <a:gd name="connsiteX53" fmla="*/ 544399 w 595236"/>
                <a:gd name="connsiteY53" fmla="*/ 955844 h 1444276"/>
                <a:gd name="connsiteX54" fmla="*/ 569157 w 595236"/>
                <a:gd name="connsiteY54" fmla="*/ 969626 h 1444276"/>
                <a:gd name="connsiteX55" fmla="*/ 589458 w 595236"/>
                <a:gd name="connsiteY55" fmla="*/ 954111 h 1444276"/>
                <a:gd name="connsiteX56" fmla="*/ 594740 w 595236"/>
                <a:gd name="connsiteY56" fmla="*/ 932241 h 1444276"/>
                <a:gd name="connsiteX57" fmla="*/ 594328 w 595236"/>
                <a:gd name="connsiteY57" fmla="*/ 917469 h 1444276"/>
                <a:gd name="connsiteX58" fmla="*/ 593337 w 595236"/>
                <a:gd name="connsiteY58" fmla="*/ 908969 h 1444276"/>
                <a:gd name="connsiteX59" fmla="*/ 591934 w 595236"/>
                <a:gd name="connsiteY59" fmla="*/ 876123 h 1444276"/>
                <a:gd name="connsiteX60" fmla="*/ 587478 w 595236"/>
                <a:gd name="connsiteY60" fmla="*/ 858958 h 1444276"/>
                <a:gd name="connsiteX61" fmla="*/ 564288 w 595236"/>
                <a:gd name="connsiteY61" fmla="*/ 842947 h 1444276"/>
                <a:gd name="connsiteX62" fmla="*/ 548690 w 595236"/>
                <a:gd name="connsiteY62" fmla="*/ 847981 h 1444276"/>
                <a:gd name="connsiteX63" fmla="*/ 545554 w 595236"/>
                <a:gd name="connsiteY63" fmla="*/ 848146 h 1444276"/>
                <a:gd name="connsiteX64" fmla="*/ 546297 w 595236"/>
                <a:gd name="connsiteY64" fmla="*/ 843855 h 1444276"/>
                <a:gd name="connsiteX65" fmla="*/ 555540 w 595236"/>
                <a:gd name="connsiteY65" fmla="*/ 799126 h 1444276"/>
                <a:gd name="connsiteX66" fmla="*/ 553477 w 595236"/>
                <a:gd name="connsiteY66" fmla="*/ 785591 h 1444276"/>
                <a:gd name="connsiteX67" fmla="*/ 543986 w 595236"/>
                <a:gd name="connsiteY67" fmla="*/ 774945 h 1444276"/>
                <a:gd name="connsiteX68" fmla="*/ 538209 w 595236"/>
                <a:gd name="connsiteY68" fmla="*/ 779236 h 1444276"/>
                <a:gd name="connsiteX69" fmla="*/ 535651 w 595236"/>
                <a:gd name="connsiteY69" fmla="*/ 783775 h 1444276"/>
                <a:gd name="connsiteX70" fmla="*/ 521044 w 595236"/>
                <a:gd name="connsiteY70" fmla="*/ 829082 h 1444276"/>
                <a:gd name="connsiteX71" fmla="*/ 503383 w 595236"/>
                <a:gd name="connsiteY71" fmla="*/ 863661 h 1444276"/>
                <a:gd name="connsiteX72" fmla="*/ 489023 w 595236"/>
                <a:gd name="connsiteY72" fmla="*/ 872492 h 1444276"/>
                <a:gd name="connsiteX73" fmla="*/ 446192 w 595236"/>
                <a:gd name="connsiteY73" fmla="*/ 897332 h 1444276"/>
                <a:gd name="connsiteX74" fmla="*/ 400059 w 595236"/>
                <a:gd name="connsiteY74" fmla="*/ 920027 h 1444276"/>
                <a:gd name="connsiteX75" fmla="*/ 382976 w 595236"/>
                <a:gd name="connsiteY75" fmla="*/ 928940 h 1444276"/>
                <a:gd name="connsiteX76" fmla="*/ 365975 w 595236"/>
                <a:gd name="connsiteY76" fmla="*/ 937688 h 1444276"/>
                <a:gd name="connsiteX77" fmla="*/ 360363 w 595236"/>
                <a:gd name="connsiteY77" fmla="*/ 935872 h 1444276"/>
                <a:gd name="connsiteX78" fmla="*/ 306721 w 595236"/>
                <a:gd name="connsiteY78" fmla="*/ 831476 h 1444276"/>
                <a:gd name="connsiteX79" fmla="*/ 271069 w 595236"/>
                <a:gd name="connsiteY79" fmla="*/ 756871 h 1444276"/>
                <a:gd name="connsiteX80" fmla="*/ 245898 w 595236"/>
                <a:gd name="connsiteY80" fmla="*/ 708428 h 1444276"/>
                <a:gd name="connsiteX81" fmla="*/ 244743 w 595236"/>
                <a:gd name="connsiteY81" fmla="*/ 705044 h 1444276"/>
                <a:gd name="connsiteX82" fmla="*/ 247714 w 595236"/>
                <a:gd name="connsiteY82" fmla="*/ 703311 h 1444276"/>
                <a:gd name="connsiteX83" fmla="*/ 255719 w 595236"/>
                <a:gd name="connsiteY83" fmla="*/ 707025 h 1444276"/>
                <a:gd name="connsiteX84" fmla="*/ 303337 w 595236"/>
                <a:gd name="connsiteY84" fmla="*/ 755138 h 1444276"/>
                <a:gd name="connsiteX85" fmla="*/ 311012 w 595236"/>
                <a:gd name="connsiteY85" fmla="*/ 768425 h 1444276"/>
                <a:gd name="connsiteX86" fmla="*/ 321411 w 595236"/>
                <a:gd name="connsiteY86" fmla="*/ 797310 h 1444276"/>
                <a:gd name="connsiteX87" fmla="*/ 329581 w 595236"/>
                <a:gd name="connsiteY87" fmla="*/ 802756 h 1444276"/>
                <a:gd name="connsiteX88" fmla="*/ 333954 w 595236"/>
                <a:gd name="connsiteY88" fmla="*/ 794091 h 1444276"/>
                <a:gd name="connsiteX89" fmla="*/ 331479 w 595236"/>
                <a:gd name="connsiteY89" fmla="*/ 746803 h 1444276"/>
                <a:gd name="connsiteX90" fmla="*/ 331479 w 595236"/>
                <a:gd name="connsiteY90" fmla="*/ 731205 h 1444276"/>
                <a:gd name="connsiteX91" fmla="*/ 313488 w 595236"/>
                <a:gd name="connsiteY91" fmla="*/ 706695 h 1444276"/>
                <a:gd name="connsiteX92" fmla="*/ 306308 w 595236"/>
                <a:gd name="connsiteY92" fmla="*/ 691097 h 1444276"/>
                <a:gd name="connsiteX93" fmla="*/ 310352 w 595236"/>
                <a:gd name="connsiteY93" fmla="*/ 669310 h 1444276"/>
                <a:gd name="connsiteX94" fmla="*/ 311920 w 595236"/>
                <a:gd name="connsiteY94" fmla="*/ 664936 h 1444276"/>
                <a:gd name="connsiteX95" fmla="*/ 314478 w 595236"/>
                <a:gd name="connsiteY95" fmla="*/ 667742 h 1444276"/>
                <a:gd name="connsiteX96" fmla="*/ 331314 w 595236"/>
                <a:gd name="connsiteY96" fmla="*/ 706365 h 1444276"/>
                <a:gd name="connsiteX97" fmla="*/ 362426 w 595236"/>
                <a:gd name="connsiteY97" fmla="*/ 777586 h 1444276"/>
                <a:gd name="connsiteX98" fmla="*/ 376044 w 595236"/>
                <a:gd name="connsiteY98" fmla="*/ 799373 h 1444276"/>
                <a:gd name="connsiteX99" fmla="*/ 383058 w 595236"/>
                <a:gd name="connsiteY99" fmla="*/ 800446 h 1444276"/>
                <a:gd name="connsiteX100" fmla="*/ 418463 w 595236"/>
                <a:gd name="connsiteY100" fmla="*/ 778989 h 1444276"/>
                <a:gd name="connsiteX101" fmla="*/ 448502 w 595236"/>
                <a:gd name="connsiteY101" fmla="*/ 759595 h 1444276"/>
                <a:gd name="connsiteX102" fmla="*/ 460964 w 595236"/>
                <a:gd name="connsiteY102" fmla="*/ 764464 h 1444276"/>
                <a:gd name="connsiteX103" fmla="*/ 469134 w 595236"/>
                <a:gd name="connsiteY103" fmla="*/ 796319 h 1444276"/>
                <a:gd name="connsiteX104" fmla="*/ 464512 w 595236"/>
                <a:gd name="connsiteY104" fmla="*/ 818684 h 1444276"/>
                <a:gd name="connsiteX105" fmla="*/ 399811 w 595236"/>
                <a:gd name="connsiteY105" fmla="*/ 883551 h 1444276"/>
                <a:gd name="connsiteX106" fmla="*/ 376786 w 595236"/>
                <a:gd name="connsiteY106" fmla="*/ 905915 h 1444276"/>
                <a:gd name="connsiteX107" fmla="*/ 374888 w 595236"/>
                <a:gd name="connsiteY107" fmla="*/ 912765 h 1444276"/>
                <a:gd name="connsiteX108" fmla="*/ 379097 w 595236"/>
                <a:gd name="connsiteY108" fmla="*/ 914086 h 1444276"/>
                <a:gd name="connsiteX109" fmla="*/ 380170 w 595236"/>
                <a:gd name="connsiteY109" fmla="*/ 913755 h 1444276"/>
                <a:gd name="connsiteX110" fmla="*/ 394200 w 595236"/>
                <a:gd name="connsiteY110" fmla="*/ 902532 h 1444276"/>
                <a:gd name="connsiteX111" fmla="*/ 443221 w 595236"/>
                <a:gd name="connsiteY111" fmla="*/ 853015 h 1444276"/>
                <a:gd name="connsiteX112" fmla="*/ 469216 w 595236"/>
                <a:gd name="connsiteY112" fmla="*/ 825699 h 1444276"/>
                <a:gd name="connsiteX113" fmla="*/ 477304 w 595236"/>
                <a:gd name="connsiteY113" fmla="*/ 826029 h 1444276"/>
                <a:gd name="connsiteX114" fmla="*/ 481596 w 595236"/>
                <a:gd name="connsiteY114" fmla="*/ 824131 h 1444276"/>
                <a:gd name="connsiteX115" fmla="*/ 497441 w 595236"/>
                <a:gd name="connsiteY115" fmla="*/ 802096 h 1444276"/>
                <a:gd name="connsiteX116" fmla="*/ 524592 w 595236"/>
                <a:gd name="connsiteY116" fmla="*/ 782124 h 1444276"/>
                <a:gd name="connsiteX117" fmla="*/ 528471 w 595236"/>
                <a:gd name="connsiteY117" fmla="*/ 777998 h 1444276"/>
                <a:gd name="connsiteX118" fmla="*/ 532597 w 595236"/>
                <a:gd name="connsiteY118" fmla="*/ 769003 h 1444276"/>
                <a:gd name="connsiteX119" fmla="*/ 541593 w 595236"/>
                <a:gd name="connsiteY119" fmla="*/ 755056 h 1444276"/>
                <a:gd name="connsiteX120" fmla="*/ 553889 w 595236"/>
                <a:gd name="connsiteY120" fmla="*/ 738468 h 1444276"/>
                <a:gd name="connsiteX121" fmla="*/ 554550 w 595236"/>
                <a:gd name="connsiteY121" fmla="*/ 728235 h 1444276"/>
                <a:gd name="connsiteX122" fmla="*/ 555705 w 595236"/>
                <a:gd name="connsiteY122" fmla="*/ 715443 h 1444276"/>
                <a:gd name="connsiteX123" fmla="*/ 553642 w 595236"/>
                <a:gd name="connsiteY123" fmla="*/ 686393 h 1444276"/>
                <a:gd name="connsiteX124" fmla="*/ 544976 w 595236"/>
                <a:gd name="connsiteY124" fmla="*/ 685651 h 1444276"/>
                <a:gd name="connsiteX125" fmla="*/ 539612 w 595236"/>
                <a:gd name="connsiteY125" fmla="*/ 685733 h 1444276"/>
                <a:gd name="connsiteX126" fmla="*/ 541510 w 595236"/>
                <a:gd name="connsiteY126" fmla="*/ 679213 h 1444276"/>
                <a:gd name="connsiteX127" fmla="*/ 545554 w 595236"/>
                <a:gd name="connsiteY127" fmla="*/ 659407 h 1444276"/>
                <a:gd name="connsiteX128" fmla="*/ 536806 w 595236"/>
                <a:gd name="connsiteY128" fmla="*/ 651237 h 1444276"/>
                <a:gd name="connsiteX129" fmla="*/ 498596 w 595236"/>
                <a:gd name="connsiteY129" fmla="*/ 682432 h 1444276"/>
                <a:gd name="connsiteX130" fmla="*/ 496038 w 595236"/>
                <a:gd name="connsiteY130" fmla="*/ 684413 h 1444276"/>
                <a:gd name="connsiteX131" fmla="*/ 494718 w 595236"/>
                <a:gd name="connsiteY131" fmla="*/ 679709 h 1444276"/>
                <a:gd name="connsiteX132" fmla="*/ 490261 w 595236"/>
                <a:gd name="connsiteY132" fmla="*/ 664359 h 1444276"/>
                <a:gd name="connsiteX133" fmla="*/ 477634 w 595236"/>
                <a:gd name="connsiteY133" fmla="*/ 674014 h 1444276"/>
                <a:gd name="connsiteX134" fmla="*/ 469051 w 595236"/>
                <a:gd name="connsiteY134" fmla="*/ 705540 h 1444276"/>
                <a:gd name="connsiteX135" fmla="*/ 463027 w 595236"/>
                <a:gd name="connsiteY135" fmla="*/ 736735 h 1444276"/>
                <a:gd name="connsiteX136" fmla="*/ 459396 w 595236"/>
                <a:gd name="connsiteY136" fmla="*/ 743089 h 1444276"/>
                <a:gd name="connsiteX137" fmla="*/ 421021 w 595236"/>
                <a:gd name="connsiteY137" fmla="*/ 766115 h 1444276"/>
                <a:gd name="connsiteX138" fmla="*/ 390568 w 595236"/>
                <a:gd name="connsiteY138" fmla="*/ 781795 h 1444276"/>
                <a:gd name="connsiteX139" fmla="*/ 368946 w 595236"/>
                <a:gd name="connsiteY139" fmla="*/ 772964 h 1444276"/>
                <a:gd name="connsiteX140" fmla="*/ 334780 w 595236"/>
                <a:gd name="connsiteY140" fmla="*/ 696792 h 1444276"/>
                <a:gd name="connsiteX141" fmla="*/ 320090 w 595236"/>
                <a:gd name="connsiteY141" fmla="*/ 665266 h 1444276"/>
                <a:gd name="connsiteX142" fmla="*/ 318109 w 595236"/>
                <a:gd name="connsiteY142" fmla="*/ 657096 h 1444276"/>
                <a:gd name="connsiteX143" fmla="*/ 323226 w 595236"/>
                <a:gd name="connsiteY143" fmla="*/ 657757 h 1444276"/>
                <a:gd name="connsiteX144" fmla="*/ 361106 w 595236"/>
                <a:gd name="connsiteY144" fmla="*/ 663368 h 1444276"/>
                <a:gd name="connsiteX145" fmla="*/ 386855 w 595236"/>
                <a:gd name="connsiteY145" fmla="*/ 667990 h 1444276"/>
                <a:gd name="connsiteX146" fmla="*/ 418793 w 595236"/>
                <a:gd name="connsiteY146" fmla="*/ 663781 h 1444276"/>
                <a:gd name="connsiteX147" fmla="*/ 427458 w 595236"/>
                <a:gd name="connsiteY147" fmla="*/ 643314 h 1444276"/>
                <a:gd name="connsiteX148" fmla="*/ 425312 w 595236"/>
                <a:gd name="connsiteY148" fmla="*/ 630605 h 1444276"/>
                <a:gd name="connsiteX149" fmla="*/ 431502 w 595236"/>
                <a:gd name="connsiteY149" fmla="*/ 619711 h 1444276"/>
                <a:gd name="connsiteX150" fmla="*/ 438104 w 595236"/>
                <a:gd name="connsiteY150" fmla="*/ 617979 h 1444276"/>
                <a:gd name="connsiteX151" fmla="*/ 446192 w 595236"/>
                <a:gd name="connsiteY151" fmla="*/ 611706 h 1444276"/>
                <a:gd name="connsiteX152" fmla="*/ 440332 w 595236"/>
                <a:gd name="connsiteY152" fmla="*/ 601968 h 1444276"/>
                <a:gd name="connsiteX153" fmla="*/ 429438 w 595236"/>
                <a:gd name="connsiteY153" fmla="*/ 599988 h 1444276"/>
                <a:gd name="connsiteX154" fmla="*/ 429438 w 595236"/>
                <a:gd name="connsiteY154" fmla="*/ 604444 h 1444276"/>
                <a:gd name="connsiteX155" fmla="*/ 431997 w 595236"/>
                <a:gd name="connsiteY155" fmla="*/ 609065 h 1444276"/>
                <a:gd name="connsiteX156" fmla="*/ 426467 w 595236"/>
                <a:gd name="connsiteY156" fmla="*/ 611789 h 1444276"/>
                <a:gd name="connsiteX157" fmla="*/ 411118 w 595236"/>
                <a:gd name="connsiteY157" fmla="*/ 615007 h 1444276"/>
                <a:gd name="connsiteX158" fmla="*/ 405836 w 595236"/>
                <a:gd name="connsiteY158" fmla="*/ 619216 h 1444276"/>
                <a:gd name="connsiteX159" fmla="*/ 411035 w 595236"/>
                <a:gd name="connsiteY159" fmla="*/ 624085 h 1444276"/>
                <a:gd name="connsiteX160" fmla="*/ 418050 w 595236"/>
                <a:gd name="connsiteY160" fmla="*/ 633824 h 1444276"/>
                <a:gd name="connsiteX161" fmla="*/ 420030 w 595236"/>
                <a:gd name="connsiteY161" fmla="*/ 644552 h 1444276"/>
                <a:gd name="connsiteX162" fmla="*/ 415491 w 595236"/>
                <a:gd name="connsiteY162" fmla="*/ 654290 h 1444276"/>
                <a:gd name="connsiteX163" fmla="*/ 384214 w 595236"/>
                <a:gd name="connsiteY163" fmla="*/ 656684 h 1444276"/>
                <a:gd name="connsiteX164" fmla="*/ 342455 w 595236"/>
                <a:gd name="connsiteY164" fmla="*/ 651237 h 1444276"/>
                <a:gd name="connsiteX165" fmla="*/ 289390 w 595236"/>
                <a:gd name="connsiteY165" fmla="*/ 646615 h 1444276"/>
                <a:gd name="connsiteX166" fmla="*/ 283696 w 595236"/>
                <a:gd name="connsiteY166" fmla="*/ 644469 h 1444276"/>
                <a:gd name="connsiteX167" fmla="*/ 238553 w 595236"/>
                <a:gd name="connsiteY167" fmla="*/ 631017 h 1444276"/>
                <a:gd name="connsiteX168" fmla="*/ 221553 w 595236"/>
                <a:gd name="connsiteY168" fmla="*/ 623920 h 1444276"/>
                <a:gd name="connsiteX169" fmla="*/ 220728 w 595236"/>
                <a:gd name="connsiteY169" fmla="*/ 617070 h 1444276"/>
                <a:gd name="connsiteX170" fmla="*/ 227000 w 595236"/>
                <a:gd name="connsiteY170" fmla="*/ 595779 h 1444276"/>
                <a:gd name="connsiteX171" fmla="*/ 236738 w 595236"/>
                <a:gd name="connsiteY171" fmla="*/ 585628 h 1444276"/>
                <a:gd name="connsiteX172" fmla="*/ 241854 w 595236"/>
                <a:gd name="connsiteY172" fmla="*/ 580098 h 1444276"/>
                <a:gd name="connsiteX173" fmla="*/ 237068 w 595236"/>
                <a:gd name="connsiteY173" fmla="*/ 576220 h 1444276"/>
                <a:gd name="connsiteX174" fmla="*/ 211980 w 595236"/>
                <a:gd name="connsiteY174" fmla="*/ 553608 h 1444276"/>
                <a:gd name="connsiteX175" fmla="*/ 189285 w 595236"/>
                <a:gd name="connsiteY175" fmla="*/ 499800 h 1444276"/>
                <a:gd name="connsiteX176" fmla="*/ 200261 w 595236"/>
                <a:gd name="connsiteY176" fmla="*/ 450201 h 1444276"/>
                <a:gd name="connsiteX177" fmla="*/ 240452 w 595236"/>
                <a:gd name="connsiteY177" fmla="*/ 451686 h 1444276"/>
                <a:gd name="connsiteX178" fmla="*/ 268593 w 595236"/>
                <a:gd name="connsiteY178" fmla="*/ 501368 h 1444276"/>
                <a:gd name="connsiteX179" fmla="*/ 295580 w 595236"/>
                <a:gd name="connsiteY179" fmla="*/ 536606 h 1444276"/>
                <a:gd name="connsiteX180" fmla="*/ 299789 w 595236"/>
                <a:gd name="connsiteY180" fmla="*/ 536442 h 1444276"/>
                <a:gd name="connsiteX181" fmla="*/ 300119 w 595236"/>
                <a:gd name="connsiteY181" fmla="*/ 531490 h 1444276"/>
                <a:gd name="connsiteX182" fmla="*/ 296487 w 595236"/>
                <a:gd name="connsiteY182" fmla="*/ 524063 h 1444276"/>
                <a:gd name="connsiteX183" fmla="*/ 273627 w 595236"/>
                <a:gd name="connsiteY183" fmla="*/ 454245 h 1444276"/>
                <a:gd name="connsiteX184" fmla="*/ 269749 w 595236"/>
                <a:gd name="connsiteY184" fmla="*/ 400437 h 1444276"/>
                <a:gd name="connsiteX185" fmla="*/ 280890 w 595236"/>
                <a:gd name="connsiteY185" fmla="*/ 336891 h 1444276"/>
                <a:gd name="connsiteX186" fmla="*/ 304575 w 595236"/>
                <a:gd name="connsiteY186" fmla="*/ 322696 h 1444276"/>
                <a:gd name="connsiteX187" fmla="*/ 342538 w 595236"/>
                <a:gd name="connsiteY187" fmla="*/ 323027 h 1444276"/>
                <a:gd name="connsiteX188" fmla="*/ 352523 w 595236"/>
                <a:gd name="connsiteY188" fmla="*/ 323687 h 1444276"/>
                <a:gd name="connsiteX189" fmla="*/ 357310 w 595236"/>
                <a:gd name="connsiteY189" fmla="*/ 333590 h 1444276"/>
                <a:gd name="connsiteX190" fmla="*/ 356072 w 595236"/>
                <a:gd name="connsiteY190" fmla="*/ 353232 h 1444276"/>
                <a:gd name="connsiteX191" fmla="*/ 360363 w 595236"/>
                <a:gd name="connsiteY191" fmla="*/ 356120 h 1444276"/>
                <a:gd name="connsiteX192" fmla="*/ 380253 w 595236"/>
                <a:gd name="connsiteY192" fmla="*/ 351498 h 1444276"/>
                <a:gd name="connsiteX193" fmla="*/ 428036 w 595236"/>
                <a:gd name="connsiteY193" fmla="*/ 348115 h 1444276"/>
                <a:gd name="connsiteX194" fmla="*/ 435876 w 595236"/>
                <a:gd name="connsiteY194" fmla="*/ 357688 h 1444276"/>
                <a:gd name="connsiteX195" fmla="*/ 435050 w 595236"/>
                <a:gd name="connsiteY195" fmla="*/ 373698 h 1444276"/>
                <a:gd name="connsiteX196" fmla="*/ 430842 w 595236"/>
                <a:gd name="connsiteY196" fmla="*/ 376009 h 1444276"/>
                <a:gd name="connsiteX197" fmla="*/ 420443 w 595236"/>
                <a:gd name="connsiteY197" fmla="*/ 373615 h 1444276"/>
                <a:gd name="connsiteX198" fmla="*/ 416977 w 595236"/>
                <a:gd name="connsiteY198" fmla="*/ 373781 h 1444276"/>
                <a:gd name="connsiteX199" fmla="*/ 361766 w 595236"/>
                <a:gd name="connsiteY199" fmla="*/ 372956 h 1444276"/>
                <a:gd name="connsiteX200" fmla="*/ 351533 w 595236"/>
                <a:gd name="connsiteY200" fmla="*/ 385417 h 1444276"/>
                <a:gd name="connsiteX201" fmla="*/ 347489 w 595236"/>
                <a:gd name="connsiteY201" fmla="*/ 412898 h 1444276"/>
                <a:gd name="connsiteX202" fmla="*/ 346499 w 595236"/>
                <a:gd name="connsiteY202" fmla="*/ 432952 h 1444276"/>
                <a:gd name="connsiteX203" fmla="*/ 357145 w 595236"/>
                <a:gd name="connsiteY203" fmla="*/ 442113 h 1444276"/>
                <a:gd name="connsiteX204" fmla="*/ 421763 w 595236"/>
                <a:gd name="connsiteY204" fmla="*/ 445497 h 1444276"/>
                <a:gd name="connsiteX205" fmla="*/ 437031 w 595236"/>
                <a:gd name="connsiteY205" fmla="*/ 456885 h 1444276"/>
                <a:gd name="connsiteX206" fmla="*/ 475736 w 595236"/>
                <a:gd name="connsiteY206" fmla="*/ 529840 h 1444276"/>
                <a:gd name="connsiteX207" fmla="*/ 473921 w 595236"/>
                <a:gd name="connsiteY207" fmla="*/ 539908 h 1444276"/>
                <a:gd name="connsiteX208" fmla="*/ 442395 w 595236"/>
                <a:gd name="connsiteY208" fmla="*/ 553937 h 1444276"/>
                <a:gd name="connsiteX209" fmla="*/ 436040 w 595236"/>
                <a:gd name="connsiteY209" fmla="*/ 572341 h 1444276"/>
                <a:gd name="connsiteX210" fmla="*/ 438681 w 595236"/>
                <a:gd name="connsiteY210" fmla="*/ 580264 h 1444276"/>
                <a:gd name="connsiteX211" fmla="*/ 431997 w 595236"/>
                <a:gd name="connsiteY211" fmla="*/ 579933 h 1444276"/>
                <a:gd name="connsiteX212" fmla="*/ 403525 w 595236"/>
                <a:gd name="connsiteY212" fmla="*/ 584307 h 1444276"/>
                <a:gd name="connsiteX213" fmla="*/ 399068 w 595236"/>
                <a:gd name="connsiteY213" fmla="*/ 588599 h 1444276"/>
                <a:gd name="connsiteX214" fmla="*/ 403690 w 595236"/>
                <a:gd name="connsiteY214" fmla="*/ 593385 h 1444276"/>
                <a:gd name="connsiteX215" fmla="*/ 427870 w 595236"/>
                <a:gd name="connsiteY215" fmla="*/ 594871 h 1444276"/>
                <a:gd name="connsiteX216" fmla="*/ 430759 w 595236"/>
                <a:gd name="connsiteY216" fmla="*/ 592312 h 1444276"/>
                <a:gd name="connsiteX217" fmla="*/ 444788 w 595236"/>
                <a:gd name="connsiteY217" fmla="*/ 587278 h 1444276"/>
                <a:gd name="connsiteX218" fmla="*/ 446687 w 595236"/>
                <a:gd name="connsiteY218" fmla="*/ 575642 h 1444276"/>
                <a:gd name="connsiteX219" fmla="*/ 443798 w 595236"/>
                <a:gd name="connsiteY219" fmla="*/ 571598 h 1444276"/>
                <a:gd name="connsiteX220" fmla="*/ 438847 w 595236"/>
                <a:gd name="connsiteY220" fmla="*/ 566069 h 1444276"/>
                <a:gd name="connsiteX221" fmla="*/ 446192 w 595236"/>
                <a:gd name="connsiteY221" fmla="*/ 562025 h 1444276"/>
                <a:gd name="connsiteX222" fmla="*/ 486217 w 595236"/>
                <a:gd name="connsiteY222" fmla="*/ 542796 h 1444276"/>
                <a:gd name="connsiteX223" fmla="*/ 486877 w 595236"/>
                <a:gd name="connsiteY223" fmla="*/ 534213 h 1444276"/>
                <a:gd name="connsiteX224" fmla="*/ 473838 w 595236"/>
                <a:gd name="connsiteY224" fmla="*/ 514737 h 1444276"/>
                <a:gd name="connsiteX225" fmla="*/ 443633 w 595236"/>
                <a:gd name="connsiteY225" fmla="*/ 452181 h 1444276"/>
                <a:gd name="connsiteX226" fmla="*/ 444624 w 595236"/>
                <a:gd name="connsiteY226" fmla="*/ 446074 h 1444276"/>
                <a:gd name="connsiteX227" fmla="*/ 451721 w 595236"/>
                <a:gd name="connsiteY227" fmla="*/ 416365 h 1444276"/>
                <a:gd name="connsiteX228" fmla="*/ 452628 w 595236"/>
                <a:gd name="connsiteY228" fmla="*/ 397219 h 1444276"/>
                <a:gd name="connsiteX229" fmla="*/ 453454 w 595236"/>
                <a:gd name="connsiteY229" fmla="*/ 376256 h 1444276"/>
                <a:gd name="connsiteX230" fmla="*/ 449575 w 595236"/>
                <a:gd name="connsiteY230" fmla="*/ 371800 h 1444276"/>
                <a:gd name="connsiteX231" fmla="*/ 442890 w 595236"/>
                <a:gd name="connsiteY231" fmla="*/ 360906 h 1444276"/>
                <a:gd name="connsiteX232" fmla="*/ 444293 w 595236"/>
                <a:gd name="connsiteY232" fmla="*/ 332022 h 1444276"/>
                <a:gd name="connsiteX233" fmla="*/ 442808 w 595236"/>
                <a:gd name="connsiteY233" fmla="*/ 326410 h 1444276"/>
                <a:gd name="connsiteX234" fmla="*/ 438764 w 595236"/>
                <a:gd name="connsiteY234" fmla="*/ 328803 h 1444276"/>
                <a:gd name="connsiteX235" fmla="*/ 423827 w 595236"/>
                <a:gd name="connsiteY235" fmla="*/ 333012 h 1444276"/>
                <a:gd name="connsiteX236" fmla="*/ 404350 w 595236"/>
                <a:gd name="connsiteY236" fmla="*/ 329794 h 1444276"/>
                <a:gd name="connsiteX237" fmla="*/ 381490 w 595236"/>
                <a:gd name="connsiteY237" fmla="*/ 326658 h 1444276"/>
                <a:gd name="connsiteX238" fmla="*/ 376621 w 595236"/>
                <a:gd name="connsiteY238" fmla="*/ 324347 h 1444276"/>
                <a:gd name="connsiteX239" fmla="*/ 374723 w 595236"/>
                <a:gd name="connsiteY239" fmla="*/ 320716 h 1444276"/>
                <a:gd name="connsiteX240" fmla="*/ 378107 w 595236"/>
                <a:gd name="connsiteY240" fmla="*/ 319148 h 1444276"/>
                <a:gd name="connsiteX241" fmla="*/ 415244 w 595236"/>
                <a:gd name="connsiteY241" fmla="*/ 320798 h 1444276"/>
                <a:gd name="connsiteX242" fmla="*/ 431172 w 595236"/>
                <a:gd name="connsiteY242" fmla="*/ 319973 h 1444276"/>
                <a:gd name="connsiteX243" fmla="*/ 450153 w 595236"/>
                <a:gd name="connsiteY243" fmla="*/ 325420 h 1444276"/>
                <a:gd name="connsiteX244" fmla="*/ 459148 w 595236"/>
                <a:gd name="connsiteY244" fmla="*/ 319973 h 1444276"/>
                <a:gd name="connsiteX245" fmla="*/ 465255 w 595236"/>
                <a:gd name="connsiteY245" fmla="*/ 255519 h 1444276"/>
                <a:gd name="connsiteX246" fmla="*/ 463192 w 595236"/>
                <a:gd name="connsiteY246" fmla="*/ 206911 h 1444276"/>
                <a:gd name="connsiteX247" fmla="*/ 438351 w 595236"/>
                <a:gd name="connsiteY247" fmla="*/ 105898 h 1444276"/>
                <a:gd name="connsiteX248" fmla="*/ 419040 w 595236"/>
                <a:gd name="connsiteY248" fmla="*/ 58362 h 1444276"/>
                <a:gd name="connsiteX249" fmla="*/ 372495 w 595236"/>
                <a:gd name="connsiteY249" fmla="*/ 8929 h 1444276"/>
                <a:gd name="connsiteX250" fmla="*/ 337668 w 595236"/>
                <a:gd name="connsiteY250" fmla="*/ 7938 h 1444276"/>
                <a:gd name="connsiteX251" fmla="*/ 310847 w 595236"/>
                <a:gd name="connsiteY251" fmla="*/ 6865 h 1444276"/>
                <a:gd name="connsiteX252" fmla="*/ 281055 w 595236"/>
                <a:gd name="connsiteY252" fmla="*/ 5545 h 1444276"/>
                <a:gd name="connsiteX253" fmla="*/ 241194 w 595236"/>
                <a:gd name="connsiteY253" fmla="*/ 17264 h 1444276"/>
                <a:gd name="connsiteX254" fmla="*/ 219572 w 595236"/>
                <a:gd name="connsiteY254" fmla="*/ 34017 h 1444276"/>
                <a:gd name="connsiteX255" fmla="*/ 204222 w 595236"/>
                <a:gd name="connsiteY255" fmla="*/ 32119 h 1444276"/>
                <a:gd name="connsiteX256" fmla="*/ 183178 w 595236"/>
                <a:gd name="connsiteY256" fmla="*/ 10166 h 1444276"/>
                <a:gd name="connsiteX257" fmla="*/ 168900 w 595236"/>
                <a:gd name="connsiteY257" fmla="*/ 1749 h 1444276"/>
                <a:gd name="connsiteX258" fmla="*/ 126729 w 595236"/>
                <a:gd name="connsiteY258" fmla="*/ 8021 h 1444276"/>
                <a:gd name="connsiteX259" fmla="*/ 113277 w 595236"/>
                <a:gd name="connsiteY259" fmla="*/ 13137 h 1444276"/>
                <a:gd name="connsiteX260" fmla="*/ 74985 w 595236"/>
                <a:gd name="connsiteY260" fmla="*/ 49202 h 1444276"/>
                <a:gd name="connsiteX261" fmla="*/ 50887 w 595236"/>
                <a:gd name="connsiteY261" fmla="*/ 94344 h 1444276"/>
                <a:gd name="connsiteX262" fmla="*/ 32318 w 595236"/>
                <a:gd name="connsiteY262" fmla="*/ 159375 h 1444276"/>
                <a:gd name="connsiteX263" fmla="*/ 12924 w 595236"/>
                <a:gd name="connsiteY263" fmla="*/ 234475 h 1444276"/>
                <a:gd name="connsiteX264" fmla="*/ 7560 w 595236"/>
                <a:gd name="connsiteY264" fmla="*/ 296783 h 1444276"/>
                <a:gd name="connsiteX265" fmla="*/ 15730 w 595236"/>
                <a:gd name="connsiteY265" fmla="*/ 243305 h 1444276"/>
                <a:gd name="connsiteX266" fmla="*/ 30337 w 595236"/>
                <a:gd name="connsiteY266" fmla="*/ 196100 h 1444276"/>
                <a:gd name="connsiteX267" fmla="*/ 40653 w 595236"/>
                <a:gd name="connsiteY267" fmla="*/ 147161 h 1444276"/>
                <a:gd name="connsiteX268" fmla="*/ 54848 w 595236"/>
                <a:gd name="connsiteY268" fmla="*/ 99791 h 1444276"/>
                <a:gd name="connsiteX269" fmla="*/ 97515 w 595236"/>
                <a:gd name="connsiteY269" fmla="*/ 33769 h 1444276"/>
                <a:gd name="connsiteX270" fmla="*/ 113442 w 595236"/>
                <a:gd name="connsiteY270" fmla="*/ 22133 h 1444276"/>
                <a:gd name="connsiteX271" fmla="*/ 134652 w 595236"/>
                <a:gd name="connsiteY271" fmla="*/ 14293 h 1444276"/>
                <a:gd name="connsiteX272" fmla="*/ 162793 w 595236"/>
                <a:gd name="connsiteY272" fmla="*/ 10001 h 1444276"/>
                <a:gd name="connsiteX273" fmla="*/ 200096 w 595236"/>
                <a:gd name="connsiteY273" fmla="*/ 40289 h 1444276"/>
                <a:gd name="connsiteX274" fmla="*/ 206698 w 595236"/>
                <a:gd name="connsiteY274" fmla="*/ 59023 h 1444276"/>
                <a:gd name="connsiteX275" fmla="*/ 210164 w 595236"/>
                <a:gd name="connsiteY275" fmla="*/ 64304 h 1444276"/>
                <a:gd name="connsiteX276" fmla="*/ 212310 w 595236"/>
                <a:gd name="connsiteY276" fmla="*/ 58775 h 1444276"/>
                <a:gd name="connsiteX277" fmla="*/ 214785 w 595236"/>
                <a:gd name="connsiteY277" fmla="*/ 51595 h 1444276"/>
                <a:gd name="connsiteX278" fmla="*/ 230961 w 595236"/>
                <a:gd name="connsiteY278" fmla="*/ 35255 h 1444276"/>
                <a:gd name="connsiteX279" fmla="*/ 288400 w 595236"/>
                <a:gd name="connsiteY279" fmla="*/ 15613 h 1444276"/>
                <a:gd name="connsiteX280" fmla="*/ 327683 w 595236"/>
                <a:gd name="connsiteY280" fmla="*/ 18749 h 1444276"/>
                <a:gd name="connsiteX281" fmla="*/ 367626 w 595236"/>
                <a:gd name="connsiteY281" fmla="*/ 17264 h 1444276"/>
                <a:gd name="connsiteX282" fmla="*/ 388587 w 595236"/>
                <a:gd name="connsiteY282" fmla="*/ 27332 h 1444276"/>
                <a:gd name="connsiteX283" fmla="*/ 411282 w 595236"/>
                <a:gd name="connsiteY283" fmla="*/ 60673 h 1444276"/>
                <a:gd name="connsiteX284" fmla="*/ 435628 w 595236"/>
                <a:gd name="connsiteY284" fmla="*/ 118689 h 1444276"/>
                <a:gd name="connsiteX285" fmla="*/ 450648 w 595236"/>
                <a:gd name="connsiteY285" fmla="*/ 161026 h 1444276"/>
                <a:gd name="connsiteX286" fmla="*/ 457333 w 595236"/>
                <a:gd name="connsiteY286" fmla="*/ 239757 h 1444276"/>
                <a:gd name="connsiteX287" fmla="*/ 454692 w 595236"/>
                <a:gd name="connsiteY287" fmla="*/ 308997 h 1444276"/>
                <a:gd name="connsiteX288" fmla="*/ 450070 w 595236"/>
                <a:gd name="connsiteY288" fmla="*/ 319148 h 1444276"/>
                <a:gd name="connsiteX289" fmla="*/ 446274 w 595236"/>
                <a:gd name="connsiteY289" fmla="*/ 310483 h 1444276"/>
                <a:gd name="connsiteX290" fmla="*/ 445201 w 595236"/>
                <a:gd name="connsiteY290" fmla="*/ 303715 h 1444276"/>
                <a:gd name="connsiteX291" fmla="*/ 447099 w 595236"/>
                <a:gd name="connsiteY291" fmla="*/ 263855 h 1444276"/>
                <a:gd name="connsiteX292" fmla="*/ 447347 w 595236"/>
                <a:gd name="connsiteY292" fmla="*/ 251558 h 1444276"/>
                <a:gd name="connsiteX293" fmla="*/ 441735 w 595236"/>
                <a:gd name="connsiteY293" fmla="*/ 262699 h 1444276"/>
                <a:gd name="connsiteX294" fmla="*/ 439754 w 595236"/>
                <a:gd name="connsiteY294" fmla="*/ 267651 h 1444276"/>
                <a:gd name="connsiteX295" fmla="*/ 438764 w 595236"/>
                <a:gd name="connsiteY295" fmla="*/ 261379 h 1444276"/>
                <a:gd name="connsiteX296" fmla="*/ 442148 w 595236"/>
                <a:gd name="connsiteY296" fmla="*/ 243305 h 1444276"/>
                <a:gd name="connsiteX297" fmla="*/ 439012 w 595236"/>
                <a:gd name="connsiteY297" fmla="*/ 191644 h 1444276"/>
                <a:gd name="connsiteX298" fmla="*/ 419948 w 595236"/>
                <a:gd name="connsiteY298" fmla="*/ 115554 h 1444276"/>
                <a:gd name="connsiteX299" fmla="*/ 410540 w 595236"/>
                <a:gd name="connsiteY299" fmla="*/ 99048 h 1444276"/>
                <a:gd name="connsiteX300" fmla="*/ 384131 w 595236"/>
                <a:gd name="connsiteY300" fmla="*/ 72474 h 1444276"/>
                <a:gd name="connsiteX301" fmla="*/ 364077 w 595236"/>
                <a:gd name="connsiteY301" fmla="*/ 67688 h 1444276"/>
                <a:gd name="connsiteX302" fmla="*/ 304410 w 595236"/>
                <a:gd name="connsiteY302" fmla="*/ 57619 h 1444276"/>
                <a:gd name="connsiteX303" fmla="*/ 288647 w 595236"/>
                <a:gd name="connsiteY303" fmla="*/ 59353 h 1444276"/>
                <a:gd name="connsiteX304" fmla="*/ 246063 w 595236"/>
                <a:gd name="connsiteY304" fmla="*/ 57537 h 1444276"/>
                <a:gd name="connsiteX305" fmla="*/ 230300 w 595236"/>
                <a:gd name="connsiteY305" fmla="*/ 63644 h 1444276"/>
                <a:gd name="connsiteX306" fmla="*/ 220232 w 595236"/>
                <a:gd name="connsiteY306" fmla="*/ 81222 h 1444276"/>
                <a:gd name="connsiteX307" fmla="*/ 214538 w 595236"/>
                <a:gd name="connsiteY307" fmla="*/ 92611 h 1444276"/>
                <a:gd name="connsiteX308" fmla="*/ 221305 w 595236"/>
                <a:gd name="connsiteY308" fmla="*/ 109694 h 1444276"/>
                <a:gd name="connsiteX309" fmla="*/ 232941 w 595236"/>
                <a:gd name="connsiteY309" fmla="*/ 105815 h 1444276"/>
                <a:gd name="connsiteX310" fmla="*/ 261413 w 595236"/>
                <a:gd name="connsiteY310" fmla="*/ 100534 h 1444276"/>
                <a:gd name="connsiteX311" fmla="*/ 299211 w 595236"/>
                <a:gd name="connsiteY311" fmla="*/ 110437 h 1444276"/>
                <a:gd name="connsiteX312" fmla="*/ 324959 w 595236"/>
                <a:gd name="connsiteY312" fmla="*/ 129088 h 1444276"/>
                <a:gd name="connsiteX313" fmla="*/ 362426 w 595236"/>
                <a:gd name="connsiteY313" fmla="*/ 181740 h 1444276"/>
                <a:gd name="connsiteX314" fmla="*/ 368699 w 595236"/>
                <a:gd name="connsiteY314" fmla="*/ 205261 h 1444276"/>
                <a:gd name="connsiteX315" fmla="*/ 370514 w 595236"/>
                <a:gd name="connsiteY315" fmla="*/ 216484 h 1444276"/>
                <a:gd name="connsiteX316" fmla="*/ 364902 w 595236"/>
                <a:gd name="connsiteY316" fmla="*/ 209717 h 1444276"/>
                <a:gd name="connsiteX317" fmla="*/ 363417 w 595236"/>
                <a:gd name="connsiteY317" fmla="*/ 207654 h 1444276"/>
                <a:gd name="connsiteX318" fmla="*/ 316211 w 595236"/>
                <a:gd name="connsiteY318" fmla="*/ 150545 h 1444276"/>
                <a:gd name="connsiteX319" fmla="*/ 282293 w 595236"/>
                <a:gd name="connsiteY319" fmla="*/ 122403 h 1444276"/>
                <a:gd name="connsiteX320" fmla="*/ 268758 w 595236"/>
                <a:gd name="connsiteY320" fmla="*/ 112005 h 1444276"/>
                <a:gd name="connsiteX321" fmla="*/ 260588 w 595236"/>
                <a:gd name="connsiteY321" fmla="*/ 112087 h 1444276"/>
                <a:gd name="connsiteX322" fmla="*/ 265045 w 595236"/>
                <a:gd name="connsiteY322" fmla="*/ 118277 h 1444276"/>
                <a:gd name="connsiteX323" fmla="*/ 285016 w 595236"/>
                <a:gd name="connsiteY323" fmla="*/ 142292 h 1444276"/>
                <a:gd name="connsiteX324" fmla="*/ 303089 w 595236"/>
                <a:gd name="connsiteY324" fmla="*/ 189415 h 1444276"/>
                <a:gd name="connsiteX325" fmla="*/ 318439 w 595236"/>
                <a:gd name="connsiteY325" fmla="*/ 259068 h 1444276"/>
                <a:gd name="connsiteX326" fmla="*/ 316789 w 595236"/>
                <a:gd name="connsiteY326" fmla="*/ 264680 h 1444276"/>
                <a:gd name="connsiteX327" fmla="*/ 314231 w 595236"/>
                <a:gd name="connsiteY327" fmla="*/ 261131 h 1444276"/>
                <a:gd name="connsiteX328" fmla="*/ 304080 w 595236"/>
                <a:gd name="connsiteY328" fmla="*/ 235713 h 1444276"/>
                <a:gd name="connsiteX329" fmla="*/ 276433 w 595236"/>
                <a:gd name="connsiteY329" fmla="*/ 167463 h 1444276"/>
                <a:gd name="connsiteX330" fmla="*/ 256214 w 595236"/>
                <a:gd name="connsiteY330" fmla="*/ 125870 h 1444276"/>
                <a:gd name="connsiteX331" fmla="*/ 249612 w 595236"/>
                <a:gd name="connsiteY331" fmla="*/ 121661 h 1444276"/>
                <a:gd name="connsiteX332" fmla="*/ 249612 w 595236"/>
                <a:gd name="connsiteY332" fmla="*/ 131894 h 1444276"/>
                <a:gd name="connsiteX333" fmla="*/ 261661 w 595236"/>
                <a:gd name="connsiteY333" fmla="*/ 187517 h 1444276"/>
                <a:gd name="connsiteX334" fmla="*/ 264962 w 595236"/>
                <a:gd name="connsiteY334" fmla="*/ 243883 h 1444276"/>
                <a:gd name="connsiteX335" fmla="*/ 265952 w 595236"/>
                <a:gd name="connsiteY335" fmla="*/ 256262 h 1444276"/>
                <a:gd name="connsiteX336" fmla="*/ 270409 w 595236"/>
                <a:gd name="connsiteY336" fmla="*/ 261379 h 1444276"/>
                <a:gd name="connsiteX337" fmla="*/ 272885 w 595236"/>
                <a:gd name="connsiteY337" fmla="*/ 255355 h 1444276"/>
                <a:gd name="connsiteX338" fmla="*/ 272637 w 595236"/>
                <a:gd name="connsiteY338" fmla="*/ 234393 h 1444276"/>
                <a:gd name="connsiteX339" fmla="*/ 265045 w 595236"/>
                <a:gd name="connsiteY339" fmla="*/ 166473 h 1444276"/>
                <a:gd name="connsiteX340" fmla="*/ 264137 w 595236"/>
                <a:gd name="connsiteY340" fmla="*/ 157477 h 1444276"/>
                <a:gd name="connsiteX341" fmla="*/ 270161 w 595236"/>
                <a:gd name="connsiteY341" fmla="*/ 164327 h 1444276"/>
                <a:gd name="connsiteX342" fmla="*/ 295910 w 595236"/>
                <a:gd name="connsiteY342" fmla="*/ 233567 h 1444276"/>
                <a:gd name="connsiteX343" fmla="*/ 317284 w 595236"/>
                <a:gd name="connsiteY343" fmla="*/ 281020 h 1444276"/>
                <a:gd name="connsiteX344" fmla="*/ 322401 w 595236"/>
                <a:gd name="connsiteY344" fmla="*/ 286467 h 1444276"/>
                <a:gd name="connsiteX345" fmla="*/ 324794 w 595236"/>
                <a:gd name="connsiteY345" fmla="*/ 276399 h 1444276"/>
                <a:gd name="connsiteX346" fmla="*/ 316046 w 595236"/>
                <a:gd name="connsiteY346" fmla="*/ 207241 h 1444276"/>
                <a:gd name="connsiteX347" fmla="*/ 296405 w 595236"/>
                <a:gd name="connsiteY347" fmla="*/ 147904 h 1444276"/>
                <a:gd name="connsiteX348" fmla="*/ 295497 w 595236"/>
                <a:gd name="connsiteY348" fmla="*/ 143200 h 1444276"/>
                <a:gd name="connsiteX349" fmla="*/ 299376 w 595236"/>
                <a:gd name="connsiteY349" fmla="*/ 144355 h 1444276"/>
                <a:gd name="connsiteX350" fmla="*/ 330571 w 595236"/>
                <a:gd name="connsiteY350" fmla="*/ 175963 h 1444276"/>
                <a:gd name="connsiteX351" fmla="*/ 353018 w 595236"/>
                <a:gd name="connsiteY351" fmla="*/ 205921 h 1444276"/>
                <a:gd name="connsiteX352" fmla="*/ 369771 w 595236"/>
                <a:gd name="connsiteY352" fmla="*/ 240087 h 1444276"/>
                <a:gd name="connsiteX353" fmla="*/ 373568 w 595236"/>
                <a:gd name="connsiteY353" fmla="*/ 248174 h 1444276"/>
                <a:gd name="connsiteX354" fmla="*/ 381243 w 595236"/>
                <a:gd name="connsiteY354" fmla="*/ 271200 h 1444276"/>
                <a:gd name="connsiteX355" fmla="*/ 384048 w 595236"/>
                <a:gd name="connsiteY355" fmla="*/ 279865 h 1444276"/>
                <a:gd name="connsiteX356" fmla="*/ 388010 w 595236"/>
                <a:gd name="connsiteY356" fmla="*/ 271365 h 1444276"/>
                <a:gd name="connsiteX357" fmla="*/ 384874 w 595236"/>
                <a:gd name="connsiteY357" fmla="*/ 235300 h 1444276"/>
                <a:gd name="connsiteX358" fmla="*/ 366058 w 595236"/>
                <a:gd name="connsiteY358" fmla="*/ 162677 h 1444276"/>
                <a:gd name="connsiteX359" fmla="*/ 361106 w 595236"/>
                <a:gd name="connsiteY359" fmla="*/ 144191 h 1444276"/>
                <a:gd name="connsiteX360" fmla="*/ 325454 w 595236"/>
                <a:gd name="connsiteY360" fmla="*/ 91951 h 1444276"/>
                <a:gd name="connsiteX361" fmla="*/ 320668 w 595236"/>
                <a:gd name="connsiteY361" fmla="*/ 91951 h 1444276"/>
                <a:gd name="connsiteX362" fmla="*/ 321080 w 595236"/>
                <a:gd name="connsiteY362" fmla="*/ 97067 h 1444276"/>
                <a:gd name="connsiteX363" fmla="*/ 337833 w 595236"/>
                <a:gd name="connsiteY363" fmla="*/ 123889 h 1444276"/>
                <a:gd name="connsiteX364" fmla="*/ 338494 w 595236"/>
                <a:gd name="connsiteY364" fmla="*/ 129088 h 1444276"/>
                <a:gd name="connsiteX365" fmla="*/ 334615 w 595236"/>
                <a:gd name="connsiteY365" fmla="*/ 128923 h 1444276"/>
                <a:gd name="connsiteX366" fmla="*/ 282788 w 595236"/>
                <a:gd name="connsiteY366" fmla="*/ 96160 h 1444276"/>
                <a:gd name="connsiteX367" fmla="*/ 243752 w 595236"/>
                <a:gd name="connsiteY367" fmla="*/ 94179 h 1444276"/>
                <a:gd name="connsiteX368" fmla="*/ 223781 w 595236"/>
                <a:gd name="connsiteY368" fmla="*/ 101194 h 1444276"/>
                <a:gd name="connsiteX369" fmla="*/ 220893 w 595236"/>
                <a:gd name="connsiteY369" fmla="*/ 96160 h 1444276"/>
                <a:gd name="connsiteX370" fmla="*/ 237645 w 595236"/>
                <a:gd name="connsiteY370" fmla="*/ 67935 h 1444276"/>
                <a:gd name="connsiteX371" fmla="*/ 252500 w 595236"/>
                <a:gd name="connsiteY371" fmla="*/ 66285 h 1444276"/>
                <a:gd name="connsiteX372" fmla="*/ 255389 w 595236"/>
                <a:gd name="connsiteY372" fmla="*/ 66450 h 1444276"/>
                <a:gd name="connsiteX373" fmla="*/ 263559 w 595236"/>
                <a:gd name="connsiteY373" fmla="*/ 69669 h 1444276"/>
                <a:gd name="connsiteX374" fmla="*/ 255884 w 595236"/>
                <a:gd name="connsiteY374" fmla="*/ 75280 h 1444276"/>
                <a:gd name="connsiteX375" fmla="*/ 253243 w 595236"/>
                <a:gd name="connsiteY375" fmla="*/ 75776 h 1444276"/>
                <a:gd name="connsiteX376" fmla="*/ 228237 w 595236"/>
                <a:gd name="connsiteY376" fmla="*/ 90713 h 1444276"/>
                <a:gd name="connsiteX377" fmla="*/ 225927 w 595236"/>
                <a:gd name="connsiteY377" fmla="*/ 95169 h 1444276"/>
                <a:gd name="connsiteX378" fmla="*/ 230796 w 595236"/>
                <a:gd name="connsiteY378" fmla="*/ 96325 h 1444276"/>
                <a:gd name="connsiteX379" fmla="*/ 234344 w 595236"/>
                <a:gd name="connsiteY379" fmla="*/ 94014 h 1444276"/>
                <a:gd name="connsiteX380" fmla="*/ 273792 w 595236"/>
                <a:gd name="connsiteY380" fmla="*/ 75115 h 1444276"/>
                <a:gd name="connsiteX381" fmla="*/ 305483 w 595236"/>
                <a:gd name="connsiteY381" fmla="*/ 67440 h 1444276"/>
                <a:gd name="connsiteX382" fmla="*/ 341877 w 595236"/>
                <a:gd name="connsiteY382" fmla="*/ 70824 h 1444276"/>
                <a:gd name="connsiteX383" fmla="*/ 372082 w 595236"/>
                <a:gd name="connsiteY383" fmla="*/ 93189 h 1444276"/>
                <a:gd name="connsiteX384" fmla="*/ 414171 w 595236"/>
                <a:gd name="connsiteY384" fmla="*/ 140559 h 1444276"/>
                <a:gd name="connsiteX385" fmla="*/ 428943 w 595236"/>
                <a:gd name="connsiteY385" fmla="*/ 171012 h 1444276"/>
                <a:gd name="connsiteX386" fmla="*/ 431914 w 595236"/>
                <a:gd name="connsiteY386" fmla="*/ 258408 h 1444276"/>
                <a:gd name="connsiteX387" fmla="*/ 431832 w 595236"/>
                <a:gd name="connsiteY387" fmla="*/ 260224 h 1444276"/>
                <a:gd name="connsiteX388" fmla="*/ 431337 w 595236"/>
                <a:gd name="connsiteY388" fmla="*/ 295215 h 1444276"/>
                <a:gd name="connsiteX389" fmla="*/ 416564 w 595236"/>
                <a:gd name="connsiteY389" fmla="*/ 311885 h 1444276"/>
                <a:gd name="connsiteX390" fmla="*/ 369276 w 595236"/>
                <a:gd name="connsiteY390" fmla="*/ 311555 h 1444276"/>
                <a:gd name="connsiteX391" fmla="*/ 341052 w 595236"/>
                <a:gd name="connsiteY391" fmla="*/ 313949 h 1444276"/>
                <a:gd name="connsiteX392" fmla="*/ 304410 w 595236"/>
                <a:gd name="connsiteY392" fmla="*/ 313866 h 1444276"/>
                <a:gd name="connsiteX393" fmla="*/ 280065 w 595236"/>
                <a:gd name="connsiteY393" fmla="*/ 311060 h 1444276"/>
                <a:gd name="connsiteX394" fmla="*/ 275608 w 595236"/>
                <a:gd name="connsiteY394" fmla="*/ 318900 h 1444276"/>
                <a:gd name="connsiteX395" fmla="*/ 275113 w 595236"/>
                <a:gd name="connsiteY395" fmla="*/ 330371 h 1444276"/>
                <a:gd name="connsiteX396" fmla="*/ 263311 w 595236"/>
                <a:gd name="connsiteY396" fmla="*/ 402500 h 1444276"/>
                <a:gd name="connsiteX397" fmla="*/ 264715 w 595236"/>
                <a:gd name="connsiteY397" fmla="*/ 432127 h 1444276"/>
                <a:gd name="connsiteX398" fmla="*/ 271977 w 595236"/>
                <a:gd name="connsiteY398" fmla="*/ 484532 h 1444276"/>
                <a:gd name="connsiteX399" fmla="*/ 272224 w 595236"/>
                <a:gd name="connsiteY399" fmla="*/ 491464 h 1444276"/>
                <a:gd name="connsiteX400" fmla="*/ 267768 w 595236"/>
                <a:gd name="connsiteY400" fmla="*/ 487338 h 1444276"/>
                <a:gd name="connsiteX401" fmla="*/ 241772 w 595236"/>
                <a:gd name="connsiteY401" fmla="*/ 442031 h 1444276"/>
                <a:gd name="connsiteX402" fmla="*/ 190770 w 595236"/>
                <a:gd name="connsiteY402" fmla="*/ 449623 h 1444276"/>
                <a:gd name="connsiteX403" fmla="*/ 188624 w 595236"/>
                <a:gd name="connsiteY403" fmla="*/ 530252 h 1444276"/>
                <a:gd name="connsiteX404" fmla="*/ 215611 w 595236"/>
                <a:gd name="connsiteY404" fmla="*/ 570113 h 1444276"/>
                <a:gd name="connsiteX405" fmla="*/ 222378 w 595236"/>
                <a:gd name="connsiteY405" fmla="*/ 583895 h 1444276"/>
                <a:gd name="connsiteX406" fmla="*/ 216436 w 595236"/>
                <a:gd name="connsiteY406" fmla="*/ 606095 h 1444276"/>
                <a:gd name="connsiteX407" fmla="*/ 195062 w 595236"/>
                <a:gd name="connsiteY407" fmla="*/ 630853 h 1444276"/>
                <a:gd name="connsiteX408" fmla="*/ 166177 w 595236"/>
                <a:gd name="connsiteY408" fmla="*/ 639023 h 1444276"/>
                <a:gd name="connsiteX409" fmla="*/ 133826 w 595236"/>
                <a:gd name="connsiteY409" fmla="*/ 652557 h 1444276"/>
                <a:gd name="connsiteX410" fmla="*/ 111297 w 595236"/>
                <a:gd name="connsiteY410" fmla="*/ 665927 h 1444276"/>
                <a:gd name="connsiteX411" fmla="*/ 100733 w 595236"/>
                <a:gd name="connsiteY411" fmla="*/ 666174 h 1444276"/>
                <a:gd name="connsiteX412" fmla="*/ 53775 w 595236"/>
                <a:gd name="connsiteY412" fmla="*/ 659985 h 1444276"/>
                <a:gd name="connsiteX413" fmla="*/ 49071 w 595236"/>
                <a:gd name="connsiteY413" fmla="*/ 656931 h 1444276"/>
                <a:gd name="connsiteX414" fmla="*/ 54270 w 595236"/>
                <a:gd name="connsiteY414" fmla="*/ 652722 h 1444276"/>
                <a:gd name="connsiteX415" fmla="*/ 70281 w 595236"/>
                <a:gd name="connsiteY415" fmla="*/ 649256 h 1444276"/>
                <a:gd name="connsiteX416" fmla="*/ 75480 w 595236"/>
                <a:gd name="connsiteY416" fmla="*/ 643892 h 1444276"/>
                <a:gd name="connsiteX417" fmla="*/ 71353 w 595236"/>
                <a:gd name="connsiteY417" fmla="*/ 638198 h 1444276"/>
                <a:gd name="connsiteX418" fmla="*/ 49236 w 595236"/>
                <a:gd name="connsiteY418" fmla="*/ 614182 h 1444276"/>
                <a:gd name="connsiteX419" fmla="*/ 30255 w 595236"/>
                <a:gd name="connsiteY419" fmla="*/ 566646 h 1444276"/>
                <a:gd name="connsiteX420" fmla="*/ 27862 w 595236"/>
                <a:gd name="connsiteY420" fmla="*/ 537432 h 1444276"/>
                <a:gd name="connsiteX421" fmla="*/ 22415 w 595236"/>
                <a:gd name="connsiteY421" fmla="*/ 503431 h 1444276"/>
                <a:gd name="connsiteX422" fmla="*/ 13420 w 595236"/>
                <a:gd name="connsiteY422" fmla="*/ 411991 h 1444276"/>
                <a:gd name="connsiteX423" fmla="*/ 10118 w 595236"/>
                <a:gd name="connsiteY423" fmla="*/ 368747 h 1444276"/>
                <a:gd name="connsiteX424" fmla="*/ 7478 w 595236"/>
                <a:gd name="connsiteY424" fmla="*/ 336066 h 1444276"/>
                <a:gd name="connsiteX425" fmla="*/ 7890 w 595236"/>
                <a:gd name="connsiteY425" fmla="*/ 296618 h 1444276"/>
                <a:gd name="connsiteX426" fmla="*/ 98917 w 595236"/>
                <a:gd name="connsiteY426" fmla="*/ 1301880 h 1444276"/>
                <a:gd name="connsiteX427" fmla="*/ 103374 w 595236"/>
                <a:gd name="connsiteY427" fmla="*/ 1235941 h 1444276"/>
                <a:gd name="connsiteX428" fmla="*/ 109233 w 595236"/>
                <a:gd name="connsiteY428" fmla="*/ 1143676 h 1444276"/>
                <a:gd name="connsiteX429" fmla="*/ 110141 w 595236"/>
                <a:gd name="connsiteY429" fmla="*/ 1098946 h 1444276"/>
                <a:gd name="connsiteX430" fmla="*/ 115340 w 595236"/>
                <a:gd name="connsiteY430" fmla="*/ 1019555 h 1444276"/>
                <a:gd name="connsiteX431" fmla="*/ 124253 w 595236"/>
                <a:gd name="connsiteY431" fmla="*/ 866220 h 1444276"/>
                <a:gd name="connsiteX432" fmla="*/ 125656 w 595236"/>
                <a:gd name="connsiteY432" fmla="*/ 837666 h 1444276"/>
                <a:gd name="connsiteX433" fmla="*/ 130360 w 595236"/>
                <a:gd name="connsiteY433" fmla="*/ 768013 h 1444276"/>
                <a:gd name="connsiteX434" fmla="*/ 130030 w 595236"/>
                <a:gd name="connsiteY434" fmla="*/ 748949 h 1444276"/>
                <a:gd name="connsiteX435" fmla="*/ 132011 w 595236"/>
                <a:gd name="connsiteY435" fmla="*/ 732526 h 1444276"/>
                <a:gd name="connsiteX436" fmla="*/ 133909 w 595236"/>
                <a:gd name="connsiteY436" fmla="*/ 700340 h 1444276"/>
                <a:gd name="connsiteX437" fmla="*/ 136055 w 595236"/>
                <a:gd name="connsiteY437" fmla="*/ 672941 h 1444276"/>
                <a:gd name="connsiteX438" fmla="*/ 141997 w 595236"/>
                <a:gd name="connsiteY438" fmla="*/ 658582 h 1444276"/>
                <a:gd name="connsiteX439" fmla="*/ 169726 w 595236"/>
                <a:gd name="connsiteY439" fmla="*/ 648514 h 1444276"/>
                <a:gd name="connsiteX440" fmla="*/ 206451 w 595236"/>
                <a:gd name="connsiteY440" fmla="*/ 635557 h 1444276"/>
                <a:gd name="connsiteX441" fmla="*/ 219655 w 595236"/>
                <a:gd name="connsiteY441" fmla="*/ 632751 h 1444276"/>
                <a:gd name="connsiteX442" fmla="*/ 241854 w 595236"/>
                <a:gd name="connsiteY442" fmla="*/ 653135 h 1444276"/>
                <a:gd name="connsiteX443" fmla="*/ 247879 w 595236"/>
                <a:gd name="connsiteY443" fmla="*/ 661965 h 1444276"/>
                <a:gd name="connsiteX444" fmla="*/ 264879 w 595236"/>
                <a:gd name="connsiteY444" fmla="*/ 682762 h 1444276"/>
                <a:gd name="connsiteX445" fmla="*/ 262981 w 595236"/>
                <a:gd name="connsiteY445" fmla="*/ 690024 h 1444276"/>
                <a:gd name="connsiteX446" fmla="*/ 244743 w 595236"/>
                <a:gd name="connsiteY446" fmla="*/ 695719 h 1444276"/>
                <a:gd name="connsiteX447" fmla="*/ 234922 w 595236"/>
                <a:gd name="connsiteY447" fmla="*/ 693904 h 1444276"/>
                <a:gd name="connsiteX448" fmla="*/ 229228 w 595236"/>
                <a:gd name="connsiteY448" fmla="*/ 692913 h 1444276"/>
                <a:gd name="connsiteX449" fmla="*/ 230383 w 595236"/>
                <a:gd name="connsiteY449" fmla="*/ 700670 h 1444276"/>
                <a:gd name="connsiteX450" fmla="*/ 241937 w 595236"/>
                <a:gd name="connsiteY450" fmla="*/ 718001 h 1444276"/>
                <a:gd name="connsiteX451" fmla="*/ 279404 w 595236"/>
                <a:gd name="connsiteY451" fmla="*/ 791615 h 1444276"/>
                <a:gd name="connsiteX452" fmla="*/ 307464 w 595236"/>
                <a:gd name="connsiteY452" fmla="*/ 849632 h 1444276"/>
                <a:gd name="connsiteX453" fmla="*/ 342042 w 595236"/>
                <a:gd name="connsiteY453" fmla="*/ 916479 h 1444276"/>
                <a:gd name="connsiteX454" fmla="*/ 358795 w 595236"/>
                <a:gd name="connsiteY454" fmla="*/ 948747 h 1444276"/>
                <a:gd name="connsiteX455" fmla="*/ 363169 w 595236"/>
                <a:gd name="connsiteY455" fmla="*/ 952048 h 1444276"/>
                <a:gd name="connsiteX456" fmla="*/ 383553 w 595236"/>
                <a:gd name="connsiteY456" fmla="*/ 941154 h 1444276"/>
                <a:gd name="connsiteX457" fmla="*/ 412355 w 595236"/>
                <a:gd name="connsiteY457" fmla="*/ 924649 h 1444276"/>
                <a:gd name="connsiteX458" fmla="*/ 448502 w 595236"/>
                <a:gd name="connsiteY458" fmla="*/ 906906 h 1444276"/>
                <a:gd name="connsiteX459" fmla="*/ 490921 w 595236"/>
                <a:gd name="connsiteY459" fmla="*/ 882725 h 1444276"/>
                <a:gd name="connsiteX460" fmla="*/ 497936 w 595236"/>
                <a:gd name="connsiteY460" fmla="*/ 885449 h 1444276"/>
                <a:gd name="connsiteX461" fmla="*/ 516092 w 595236"/>
                <a:gd name="connsiteY461" fmla="*/ 929766 h 1444276"/>
                <a:gd name="connsiteX462" fmla="*/ 510645 w 595236"/>
                <a:gd name="connsiteY462" fmla="*/ 949324 h 1444276"/>
                <a:gd name="connsiteX463" fmla="*/ 461789 w 595236"/>
                <a:gd name="connsiteY463" fmla="*/ 986214 h 1444276"/>
                <a:gd name="connsiteX464" fmla="*/ 444293 w 595236"/>
                <a:gd name="connsiteY464" fmla="*/ 1000079 h 1444276"/>
                <a:gd name="connsiteX465" fmla="*/ 402947 w 595236"/>
                <a:gd name="connsiteY465" fmla="*/ 1035813 h 1444276"/>
                <a:gd name="connsiteX466" fmla="*/ 338576 w 595236"/>
                <a:gd name="connsiteY466" fmla="*/ 1072537 h 1444276"/>
                <a:gd name="connsiteX467" fmla="*/ 329168 w 595236"/>
                <a:gd name="connsiteY467" fmla="*/ 1070227 h 1444276"/>
                <a:gd name="connsiteX468" fmla="*/ 303007 w 595236"/>
                <a:gd name="connsiteY468" fmla="*/ 1042580 h 1444276"/>
                <a:gd name="connsiteX469" fmla="*/ 238306 w 595236"/>
                <a:gd name="connsiteY469" fmla="*/ 977796 h 1444276"/>
                <a:gd name="connsiteX470" fmla="*/ 229393 w 595236"/>
                <a:gd name="connsiteY470" fmla="*/ 962117 h 1444276"/>
                <a:gd name="connsiteX471" fmla="*/ 223286 w 595236"/>
                <a:gd name="connsiteY471" fmla="*/ 958815 h 1444276"/>
                <a:gd name="connsiteX472" fmla="*/ 222213 w 595236"/>
                <a:gd name="connsiteY472" fmla="*/ 966408 h 1444276"/>
                <a:gd name="connsiteX473" fmla="*/ 227660 w 595236"/>
                <a:gd name="connsiteY473" fmla="*/ 976559 h 1444276"/>
                <a:gd name="connsiteX474" fmla="*/ 287327 w 595236"/>
                <a:gd name="connsiteY474" fmla="*/ 1037216 h 1444276"/>
                <a:gd name="connsiteX475" fmla="*/ 321163 w 595236"/>
                <a:gd name="connsiteY475" fmla="*/ 1075426 h 1444276"/>
                <a:gd name="connsiteX476" fmla="*/ 338411 w 595236"/>
                <a:gd name="connsiteY476" fmla="*/ 1083266 h 1444276"/>
                <a:gd name="connsiteX477" fmla="*/ 345013 w 595236"/>
                <a:gd name="connsiteY477" fmla="*/ 1092592 h 1444276"/>
                <a:gd name="connsiteX478" fmla="*/ 339319 w 595236"/>
                <a:gd name="connsiteY478" fmla="*/ 1099854 h 1444276"/>
                <a:gd name="connsiteX479" fmla="*/ 328920 w 595236"/>
                <a:gd name="connsiteY479" fmla="*/ 1105796 h 1444276"/>
                <a:gd name="connsiteX480" fmla="*/ 329333 w 595236"/>
                <a:gd name="connsiteY480" fmla="*/ 1131297 h 1444276"/>
                <a:gd name="connsiteX481" fmla="*/ 332304 w 595236"/>
                <a:gd name="connsiteY481" fmla="*/ 1147307 h 1444276"/>
                <a:gd name="connsiteX482" fmla="*/ 340309 w 595236"/>
                <a:gd name="connsiteY482" fmla="*/ 1165050 h 1444276"/>
                <a:gd name="connsiteX483" fmla="*/ 347737 w 595236"/>
                <a:gd name="connsiteY483" fmla="*/ 1184279 h 1444276"/>
                <a:gd name="connsiteX484" fmla="*/ 346169 w 595236"/>
                <a:gd name="connsiteY484" fmla="*/ 1244689 h 1444276"/>
                <a:gd name="connsiteX485" fmla="*/ 345096 w 595236"/>
                <a:gd name="connsiteY485" fmla="*/ 1257893 h 1444276"/>
                <a:gd name="connsiteX486" fmla="*/ 346334 w 595236"/>
                <a:gd name="connsiteY486" fmla="*/ 1295196 h 1444276"/>
                <a:gd name="connsiteX487" fmla="*/ 351285 w 595236"/>
                <a:gd name="connsiteY487" fmla="*/ 1312939 h 1444276"/>
                <a:gd name="connsiteX488" fmla="*/ 354174 w 595236"/>
                <a:gd name="connsiteY488" fmla="*/ 1374009 h 1444276"/>
                <a:gd name="connsiteX489" fmla="*/ 354504 w 595236"/>
                <a:gd name="connsiteY489" fmla="*/ 1397694 h 1444276"/>
                <a:gd name="connsiteX490" fmla="*/ 343363 w 595236"/>
                <a:gd name="connsiteY490" fmla="*/ 1413044 h 1444276"/>
                <a:gd name="connsiteX491" fmla="*/ 335522 w 595236"/>
                <a:gd name="connsiteY491" fmla="*/ 1412714 h 1444276"/>
                <a:gd name="connsiteX492" fmla="*/ 277589 w 595236"/>
                <a:gd name="connsiteY492" fmla="*/ 1417253 h 1444276"/>
                <a:gd name="connsiteX493" fmla="*/ 238058 w 595236"/>
                <a:gd name="connsiteY493" fmla="*/ 1417336 h 1444276"/>
                <a:gd name="connsiteX494" fmla="*/ 234757 w 595236"/>
                <a:gd name="connsiteY494" fmla="*/ 1418079 h 1444276"/>
                <a:gd name="connsiteX495" fmla="*/ 210824 w 595236"/>
                <a:gd name="connsiteY495" fmla="*/ 1423443 h 1444276"/>
                <a:gd name="connsiteX496" fmla="*/ 176411 w 595236"/>
                <a:gd name="connsiteY496" fmla="*/ 1429137 h 1444276"/>
                <a:gd name="connsiteX497" fmla="*/ 134157 w 595236"/>
                <a:gd name="connsiteY497" fmla="*/ 1434584 h 1444276"/>
                <a:gd name="connsiteX498" fmla="*/ 105602 w 595236"/>
                <a:gd name="connsiteY498" fmla="*/ 1431613 h 1444276"/>
                <a:gd name="connsiteX499" fmla="*/ 96029 w 595236"/>
                <a:gd name="connsiteY499" fmla="*/ 1416345 h 1444276"/>
                <a:gd name="connsiteX500" fmla="*/ 97762 w 595236"/>
                <a:gd name="connsiteY500" fmla="*/ 1380281 h 1444276"/>
                <a:gd name="connsiteX501" fmla="*/ 98917 w 595236"/>
                <a:gd name="connsiteY501" fmla="*/ 1301798 h 1444276"/>
                <a:gd name="connsiteX502" fmla="*/ 245073 w 595236"/>
                <a:gd name="connsiteY502" fmla="*/ 649421 h 1444276"/>
                <a:gd name="connsiteX503" fmla="*/ 242762 w 595236"/>
                <a:gd name="connsiteY503" fmla="*/ 643479 h 1444276"/>
                <a:gd name="connsiteX504" fmla="*/ 247796 w 595236"/>
                <a:gd name="connsiteY504" fmla="*/ 643149 h 1444276"/>
                <a:gd name="connsiteX505" fmla="*/ 259928 w 595236"/>
                <a:gd name="connsiteY505" fmla="*/ 645625 h 1444276"/>
                <a:gd name="connsiteX506" fmla="*/ 272472 w 595236"/>
                <a:gd name="connsiteY506" fmla="*/ 656931 h 1444276"/>
                <a:gd name="connsiteX507" fmla="*/ 299706 w 595236"/>
                <a:gd name="connsiteY507" fmla="*/ 735497 h 1444276"/>
                <a:gd name="connsiteX508" fmla="*/ 300614 w 595236"/>
                <a:gd name="connsiteY508" fmla="*/ 744575 h 1444276"/>
                <a:gd name="connsiteX509" fmla="*/ 295167 w 595236"/>
                <a:gd name="connsiteY509" fmla="*/ 738716 h 1444276"/>
                <a:gd name="connsiteX510" fmla="*/ 281880 w 595236"/>
                <a:gd name="connsiteY510" fmla="*/ 721550 h 1444276"/>
                <a:gd name="connsiteX511" fmla="*/ 264962 w 595236"/>
                <a:gd name="connsiteY511" fmla="*/ 706613 h 1444276"/>
                <a:gd name="connsiteX512" fmla="*/ 258525 w 595236"/>
                <a:gd name="connsiteY512" fmla="*/ 701001 h 1444276"/>
                <a:gd name="connsiteX513" fmla="*/ 265622 w 595236"/>
                <a:gd name="connsiteY513" fmla="*/ 698607 h 1444276"/>
                <a:gd name="connsiteX514" fmla="*/ 269418 w 595236"/>
                <a:gd name="connsiteY514" fmla="*/ 696957 h 1444276"/>
                <a:gd name="connsiteX515" fmla="*/ 276021 w 595236"/>
                <a:gd name="connsiteY515" fmla="*/ 693656 h 1444276"/>
                <a:gd name="connsiteX516" fmla="*/ 272967 w 595236"/>
                <a:gd name="connsiteY516" fmla="*/ 684165 h 1444276"/>
                <a:gd name="connsiteX517" fmla="*/ 245238 w 595236"/>
                <a:gd name="connsiteY517" fmla="*/ 649339 h 1444276"/>
                <a:gd name="connsiteX518" fmla="*/ 282540 w 595236"/>
                <a:gd name="connsiteY518" fmla="*/ 668237 h 1444276"/>
                <a:gd name="connsiteX519" fmla="*/ 276763 w 595236"/>
                <a:gd name="connsiteY519" fmla="*/ 657921 h 1444276"/>
                <a:gd name="connsiteX520" fmla="*/ 287079 w 595236"/>
                <a:gd name="connsiteY520" fmla="*/ 654785 h 1444276"/>
                <a:gd name="connsiteX521" fmla="*/ 304492 w 595236"/>
                <a:gd name="connsiteY521" fmla="*/ 663781 h 1444276"/>
                <a:gd name="connsiteX522" fmla="*/ 302429 w 595236"/>
                <a:gd name="connsiteY522" fmla="*/ 681937 h 1444276"/>
                <a:gd name="connsiteX523" fmla="*/ 299211 w 595236"/>
                <a:gd name="connsiteY523" fmla="*/ 687054 h 1444276"/>
                <a:gd name="connsiteX524" fmla="*/ 296570 w 595236"/>
                <a:gd name="connsiteY524" fmla="*/ 680782 h 1444276"/>
                <a:gd name="connsiteX525" fmla="*/ 294672 w 595236"/>
                <a:gd name="connsiteY525" fmla="*/ 667907 h 1444276"/>
                <a:gd name="connsiteX526" fmla="*/ 290546 w 595236"/>
                <a:gd name="connsiteY526" fmla="*/ 664441 h 1444276"/>
                <a:gd name="connsiteX527" fmla="*/ 290133 w 595236"/>
                <a:gd name="connsiteY527" fmla="*/ 670961 h 1444276"/>
                <a:gd name="connsiteX528" fmla="*/ 296735 w 595236"/>
                <a:gd name="connsiteY528" fmla="*/ 702569 h 1444276"/>
                <a:gd name="connsiteX529" fmla="*/ 295002 w 595236"/>
                <a:gd name="connsiteY529" fmla="*/ 707603 h 1444276"/>
                <a:gd name="connsiteX530" fmla="*/ 292526 w 595236"/>
                <a:gd name="connsiteY530" fmla="*/ 702816 h 1444276"/>
                <a:gd name="connsiteX531" fmla="*/ 282458 w 595236"/>
                <a:gd name="connsiteY531" fmla="*/ 668237 h 1444276"/>
                <a:gd name="connsiteX532" fmla="*/ 297808 w 595236"/>
                <a:gd name="connsiteY532" fmla="*/ 715526 h 1444276"/>
                <a:gd name="connsiteX533" fmla="*/ 300284 w 595236"/>
                <a:gd name="connsiteY533" fmla="*/ 713627 h 1444276"/>
                <a:gd name="connsiteX534" fmla="*/ 305235 w 595236"/>
                <a:gd name="connsiteY534" fmla="*/ 713792 h 1444276"/>
                <a:gd name="connsiteX535" fmla="*/ 323804 w 595236"/>
                <a:gd name="connsiteY535" fmla="*/ 737230 h 1444276"/>
                <a:gd name="connsiteX536" fmla="*/ 325702 w 595236"/>
                <a:gd name="connsiteY536" fmla="*/ 756459 h 1444276"/>
                <a:gd name="connsiteX537" fmla="*/ 328590 w 595236"/>
                <a:gd name="connsiteY537" fmla="*/ 783363 h 1444276"/>
                <a:gd name="connsiteX538" fmla="*/ 327600 w 595236"/>
                <a:gd name="connsiteY538" fmla="*/ 788479 h 1444276"/>
                <a:gd name="connsiteX539" fmla="*/ 324299 w 595236"/>
                <a:gd name="connsiteY539" fmla="*/ 784683 h 1444276"/>
                <a:gd name="connsiteX540" fmla="*/ 323061 w 595236"/>
                <a:gd name="connsiteY540" fmla="*/ 779814 h 1444276"/>
                <a:gd name="connsiteX541" fmla="*/ 309939 w 595236"/>
                <a:gd name="connsiteY541" fmla="*/ 740448 h 1444276"/>
                <a:gd name="connsiteX542" fmla="*/ 299953 w 595236"/>
                <a:gd name="connsiteY542" fmla="*/ 721550 h 1444276"/>
                <a:gd name="connsiteX543" fmla="*/ 297725 w 595236"/>
                <a:gd name="connsiteY543" fmla="*/ 715526 h 1444276"/>
                <a:gd name="connsiteX544" fmla="*/ 366801 w 595236"/>
                <a:gd name="connsiteY544" fmla="*/ 83285 h 1444276"/>
                <a:gd name="connsiteX545" fmla="*/ 364490 w 595236"/>
                <a:gd name="connsiteY545" fmla="*/ 79242 h 1444276"/>
                <a:gd name="connsiteX546" fmla="*/ 370349 w 595236"/>
                <a:gd name="connsiteY546" fmla="*/ 77013 h 1444276"/>
                <a:gd name="connsiteX547" fmla="*/ 392054 w 595236"/>
                <a:gd name="connsiteY547" fmla="*/ 86917 h 1444276"/>
                <a:gd name="connsiteX548" fmla="*/ 415327 w 595236"/>
                <a:gd name="connsiteY548" fmla="*/ 121991 h 1444276"/>
                <a:gd name="connsiteX549" fmla="*/ 420443 w 595236"/>
                <a:gd name="connsiteY549" fmla="*/ 134122 h 1444276"/>
                <a:gd name="connsiteX550" fmla="*/ 420690 w 595236"/>
                <a:gd name="connsiteY550" fmla="*/ 139321 h 1444276"/>
                <a:gd name="connsiteX551" fmla="*/ 417307 w 595236"/>
                <a:gd name="connsiteY551" fmla="*/ 137341 h 1444276"/>
                <a:gd name="connsiteX552" fmla="*/ 410210 w 595236"/>
                <a:gd name="connsiteY552" fmla="*/ 127107 h 1444276"/>
                <a:gd name="connsiteX553" fmla="*/ 366883 w 595236"/>
                <a:gd name="connsiteY553" fmla="*/ 83368 h 1444276"/>
                <a:gd name="connsiteX554" fmla="*/ 357558 w 595236"/>
                <a:gd name="connsiteY554" fmla="*/ 431550 h 1444276"/>
                <a:gd name="connsiteX555" fmla="*/ 354834 w 595236"/>
                <a:gd name="connsiteY555" fmla="*/ 426763 h 1444276"/>
                <a:gd name="connsiteX556" fmla="*/ 357722 w 595236"/>
                <a:gd name="connsiteY556" fmla="*/ 391607 h 1444276"/>
                <a:gd name="connsiteX557" fmla="*/ 364985 w 595236"/>
                <a:gd name="connsiteY557" fmla="*/ 382941 h 1444276"/>
                <a:gd name="connsiteX558" fmla="*/ 422836 w 595236"/>
                <a:gd name="connsiteY558" fmla="*/ 384014 h 1444276"/>
                <a:gd name="connsiteX559" fmla="*/ 427458 w 595236"/>
                <a:gd name="connsiteY559" fmla="*/ 382694 h 1444276"/>
                <a:gd name="connsiteX560" fmla="*/ 443716 w 595236"/>
                <a:gd name="connsiteY560" fmla="*/ 392019 h 1444276"/>
                <a:gd name="connsiteX561" fmla="*/ 442973 w 595236"/>
                <a:gd name="connsiteY561" fmla="*/ 430147 h 1444276"/>
                <a:gd name="connsiteX562" fmla="*/ 437444 w 595236"/>
                <a:gd name="connsiteY562" fmla="*/ 435429 h 1444276"/>
                <a:gd name="connsiteX563" fmla="*/ 383553 w 595236"/>
                <a:gd name="connsiteY563" fmla="*/ 436831 h 1444276"/>
                <a:gd name="connsiteX564" fmla="*/ 357640 w 595236"/>
                <a:gd name="connsiteY564" fmla="*/ 431550 h 1444276"/>
                <a:gd name="connsiteX565" fmla="*/ 362922 w 595236"/>
                <a:gd name="connsiteY565" fmla="*/ 332187 h 1444276"/>
                <a:gd name="connsiteX566" fmla="*/ 361766 w 595236"/>
                <a:gd name="connsiteY566" fmla="*/ 328143 h 1444276"/>
                <a:gd name="connsiteX567" fmla="*/ 366223 w 595236"/>
                <a:gd name="connsiteY567" fmla="*/ 326740 h 1444276"/>
                <a:gd name="connsiteX568" fmla="*/ 377199 w 595236"/>
                <a:gd name="connsiteY568" fmla="*/ 330949 h 1444276"/>
                <a:gd name="connsiteX569" fmla="*/ 379344 w 595236"/>
                <a:gd name="connsiteY569" fmla="*/ 331114 h 1444276"/>
                <a:gd name="connsiteX570" fmla="*/ 385039 w 595236"/>
                <a:gd name="connsiteY570" fmla="*/ 332765 h 1444276"/>
                <a:gd name="connsiteX571" fmla="*/ 379180 w 595236"/>
                <a:gd name="connsiteY571" fmla="*/ 334746 h 1444276"/>
                <a:gd name="connsiteX572" fmla="*/ 369771 w 595236"/>
                <a:gd name="connsiteY572" fmla="*/ 341430 h 1444276"/>
                <a:gd name="connsiteX573" fmla="*/ 365397 w 595236"/>
                <a:gd name="connsiteY573" fmla="*/ 345474 h 1444276"/>
                <a:gd name="connsiteX574" fmla="*/ 363417 w 595236"/>
                <a:gd name="connsiteY574" fmla="*/ 338459 h 1444276"/>
                <a:gd name="connsiteX575" fmla="*/ 363004 w 595236"/>
                <a:gd name="connsiteY575" fmla="*/ 332270 h 1444276"/>
                <a:gd name="connsiteX576" fmla="*/ 338163 w 595236"/>
                <a:gd name="connsiteY576" fmla="*/ 1133608 h 1444276"/>
                <a:gd name="connsiteX577" fmla="*/ 334120 w 595236"/>
                <a:gd name="connsiteY577" fmla="*/ 1112151 h 1444276"/>
                <a:gd name="connsiteX578" fmla="*/ 339979 w 595236"/>
                <a:gd name="connsiteY578" fmla="*/ 1110913 h 1444276"/>
                <a:gd name="connsiteX579" fmla="*/ 344353 w 595236"/>
                <a:gd name="connsiteY579" fmla="*/ 1132865 h 1444276"/>
                <a:gd name="connsiteX580" fmla="*/ 338163 w 595236"/>
                <a:gd name="connsiteY580" fmla="*/ 1133608 h 1444276"/>
                <a:gd name="connsiteX581" fmla="*/ 338989 w 595236"/>
                <a:gd name="connsiteY581" fmla="*/ 1151351 h 1444276"/>
                <a:gd name="connsiteX582" fmla="*/ 336926 w 595236"/>
                <a:gd name="connsiteY582" fmla="*/ 1146069 h 1444276"/>
                <a:gd name="connsiteX583" fmla="*/ 341877 w 595236"/>
                <a:gd name="connsiteY583" fmla="*/ 1143841 h 1444276"/>
                <a:gd name="connsiteX584" fmla="*/ 348232 w 595236"/>
                <a:gd name="connsiteY584" fmla="*/ 1147307 h 1444276"/>
                <a:gd name="connsiteX585" fmla="*/ 342702 w 595236"/>
                <a:gd name="connsiteY585" fmla="*/ 1158696 h 1444276"/>
                <a:gd name="connsiteX586" fmla="*/ 339071 w 595236"/>
                <a:gd name="connsiteY586" fmla="*/ 1151268 h 1444276"/>
                <a:gd name="connsiteX587" fmla="*/ 470207 w 595236"/>
                <a:gd name="connsiteY587" fmla="*/ 774697 h 1444276"/>
                <a:gd name="connsiteX588" fmla="*/ 466658 w 595236"/>
                <a:gd name="connsiteY588" fmla="*/ 750104 h 1444276"/>
                <a:gd name="connsiteX589" fmla="*/ 481183 w 595236"/>
                <a:gd name="connsiteY589" fmla="*/ 681607 h 1444276"/>
                <a:gd name="connsiteX590" fmla="*/ 485144 w 595236"/>
                <a:gd name="connsiteY590" fmla="*/ 673849 h 1444276"/>
                <a:gd name="connsiteX591" fmla="*/ 487950 w 595236"/>
                <a:gd name="connsiteY591" fmla="*/ 683505 h 1444276"/>
                <a:gd name="connsiteX592" fmla="*/ 486465 w 595236"/>
                <a:gd name="connsiteY592" fmla="*/ 695059 h 1444276"/>
                <a:gd name="connsiteX593" fmla="*/ 482008 w 595236"/>
                <a:gd name="connsiteY593" fmla="*/ 725181 h 1444276"/>
                <a:gd name="connsiteX594" fmla="*/ 483493 w 595236"/>
                <a:gd name="connsiteY594" fmla="*/ 731701 h 1444276"/>
                <a:gd name="connsiteX595" fmla="*/ 487125 w 595236"/>
                <a:gd name="connsiteY595" fmla="*/ 727822 h 1444276"/>
                <a:gd name="connsiteX596" fmla="*/ 497276 w 595236"/>
                <a:gd name="connsiteY596" fmla="*/ 701991 h 1444276"/>
                <a:gd name="connsiteX597" fmla="*/ 530782 w 595236"/>
                <a:gd name="connsiteY597" fmla="*/ 663368 h 1444276"/>
                <a:gd name="connsiteX598" fmla="*/ 536146 w 595236"/>
                <a:gd name="connsiteY598" fmla="*/ 668155 h 1444276"/>
                <a:gd name="connsiteX599" fmla="*/ 521951 w 595236"/>
                <a:gd name="connsiteY599" fmla="*/ 697204 h 1444276"/>
                <a:gd name="connsiteX600" fmla="*/ 503465 w 595236"/>
                <a:gd name="connsiteY600" fmla="*/ 712472 h 1444276"/>
                <a:gd name="connsiteX601" fmla="*/ 497771 w 595236"/>
                <a:gd name="connsiteY601" fmla="*/ 723448 h 1444276"/>
                <a:gd name="connsiteX602" fmla="*/ 508169 w 595236"/>
                <a:gd name="connsiteY602" fmla="*/ 720312 h 1444276"/>
                <a:gd name="connsiteX603" fmla="*/ 540603 w 595236"/>
                <a:gd name="connsiteY603" fmla="*/ 696131 h 1444276"/>
                <a:gd name="connsiteX604" fmla="*/ 550836 w 595236"/>
                <a:gd name="connsiteY604" fmla="*/ 697122 h 1444276"/>
                <a:gd name="connsiteX605" fmla="*/ 548278 w 595236"/>
                <a:gd name="connsiteY605" fmla="*/ 711647 h 1444276"/>
                <a:gd name="connsiteX606" fmla="*/ 536806 w 595236"/>
                <a:gd name="connsiteY606" fmla="*/ 721715 h 1444276"/>
                <a:gd name="connsiteX607" fmla="*/ 510893 w 595236"/>
                <a:gd name="connsiteY607" fmla="*/ 741026 h 1444276"/>
                <a:gd name="connsiteX608" fmla="*/ 507674 w 595236"/>
                <a:gd name="connsiteY608" fmla="*/ 744327 h 1444276"/>
                <a:gd name="connsiteX609" fmla="*/ 505776 w 595236"/>
                <a:gd name="connsiteY609" fmla="*/ 750022 h 1444276"/>
                <a:gd name="connsiteX610" fmla="*/ 511058 w 595236"/>
                <a:gd name="connsiteY610" fmla="*/ 750517 h 1444276"/>
                <a:gd name="connsiteX611" fmla="*/ 537136 w 595236"/>
                <a:gd name="connsiteY611" fmla="*/ 734176 h 1444276"/>
                <a:gd name="connsiteX612" fmla="*/ 546875 w 595236"/>
                <a:gd name="connsiteY612" fmla="*/ 733434 h 1444276"/>
                <a:gd name="connsiteX613" fmla="*/ 542088 w 595236"/>
                <a:gd name="connsiteY613" fmla="*/ 745235 h 1444276"/>
                <a:gd name="connsiteX614" fmla="*/ 519723 w 595236"/>
                <a:gd name="connsiteY614" fmla="*/ 761823 h 1444276"/>
                <a:gd name="connsiteX615" fmla="*/ 514524 w 595236"/>
                <a:gd name="connsiteY615" fmla="*/ 766857 h 1444276"/>
                <a:gd name="connsiteX616" fmla="*/ 521208 w 595236"/>
                <a:gd name="connsiteY616" fmla="*/ 768755 h 1444276"/>
                <a:gd name="connsiteX617" fmla="*/ 524592 w 595236"/>
                <a:gd name="connsiteY617" fmla="*/ 769581 h 1444276"/>
                <a:gd name="connsiteX618" fmla="*/ 523107 w 595236"/>
                <a:gd name="connsiteY618" fmla="*/ 773377 h 1444276"/>
                <a:gd name="connsiteX619" fmla="*/ 510810 w 595236"/>
                <a:gd name="connsiteY619" fmla="*/ 782867 h 1444276"/>
                <a:gd name="connsiteX620" fmla="*/ 482834 w 595236"/>
                <a:gd name="connsiteY620" fmla="*/ 799868 h 1444276"/>
                <a:gd name="connsiteX621" fmla="*/ 475736 w 595236"/>
                <a:gd name="connsiteY621" fmla="*/ 795824 h 1444276"/>
                <a:gd name="connsiteX622" fmla="*/ 470207 w 595236"/>
                <a:gd name="connsiteY622" fmla="*/ 774697 h 1444276"/>
                <a:gd name="connsiteX623" fmla="*/ 506849 w 595236"/>
                <a:gd name="connsiteY623" fmla="*/ 882725 h 1444276"/>
                <a:gd name="connsiteX624" fmla="*/ 509820 w 595236"/>
                <a:gd name="connsiteY624" fmla="*/ 863826 h 1444276"/>
                <a:gd name="connsiteX625" fmla="*/ 526325 w 595236"/>
                <a:gd name="connsiteY625" fmla="*/ 837170 h 1444276"/>
                <a:gd name="connsiteX626" fmla="*/ 540025 w 595236"/>
                <a:gd name="connsiteY626" fmla="*/ 792358 h 1444276"/>
                <a:gd name="connsiteX627" fmla="*/ 543903 w 595236"/>
                <a:gd name="connsiteY627" fmla="*/ 784106 h 1444276"/>
                <a:gd name="connsiteX628" fmla="*/ 548443 w 595236"/>
                <a:gd name="connsiteY628" fmla="*/ 793596 h 1444276"/>
                <a:gd name="connsiteX629" fmla="*/ 548278 w 595236"/>
                <a:gd name="connsiteY629" fmla="*/ 799126 h 1444276"/>
                <a:gd name="connsiteX630" fmla="*/ 538209 w 595236"/>
                <a:gd name="connsiteY630" fmla="*/ 852933 h 1444276"/>
                <a:gd name="connsiteX631" fmla="*/ 538869 w 595236"/>
                <a:gd name="connsiteY631" fmla="*/ 860443 h 1444276"/>
                <a:gd name="connsiteX632" fmla="*/ 544481 w 595236"/>
                <a:gd name="connsiteY632" fmla="*/ 861103 h 1444276"/>
                <a:gd name="connsiteX633" fmla="*/ 558676 w 595236"/>
                <a:gd name="connsiteY633" fmla="*/ 853511 h 1444276"/>
                <a:gd name="connsiteX634" fmla="*/ 569322 w 595236"/>
                <a:gd name="connsiteY634" fmla="*/ 853098 h 1444276"/>
                <a:gd name="connsiteX635" fmla="*/ 563380 w 595236"/>
                <a:gd name="connsiteY635" fmla="*/ 860195 h 1444276"/>
                <a:gd name="connsiteX636" fmla="*/ 561564 w 595236"/>
                <a:gd name="connsiteY636" fmla="*/ 865972 h 1444276"/>
                <a:gd name="connsiteX637" fmla="*/ 566021 w 595236"/>
                <a:gd name="connsiteY637" fmla="*/ 865642 h 1444276"/>
                <a:gd name="connsiteX638" fmla="*/ 576007 w 595236"/>
                <a:gd name="connsiteY638" fmla="*/ 861433 h 1444276"/>
                <a:gd name="connsiteX639" fmla="*/ 582113 w 595236"/>
                <a:gd name="connsiteY639" fmla="*/ 868861 h 1444276"/>
                <a:gd name="connsiteX640" fmla="*/ 575594 w 595236"/>
                <a:gd name="connsiteY640" fmla="*/ 872162 h 1444276"/>
                <a:gd name="connsiteX641" fmla="*/ 564700 w 595236"/>
                <a:gd name="connsiteY641" fmla="*/ 873895 h 1444276"/>
                <a:gd name="connsiteX642" fmla="*/ 561234 w 595236"/>
                <a:gd name="connsiteY642" fmla="*/ 879342 h 1444276"/>
                <a:gd name="connsiteX643" fmla="*/ 581784 w 595236"/>
                <a:gd name="connsiteY643" fmla="*/ 887842 h 1444276"/>
                <a:gd name="connsiteX644" fmla="*/ 588056 w 595236"/>
                <a:gd name="connsiteY644" fmla="*/ 892711 h 1444276"/>
                <a:gd name="connsiteX645" fmla="*/ 576749 w 595236"/>
                <a:gd name="connsiteY645" fmla="*/ 904430 h 1444276"/>
                <a:gd name="connsiteX646" fmla="*/ 560244 w 595236"/>
                <a:gd name="connsiteY646" fmla="*/ 898323 h 1444276"/>
                <a:gd name="connsiteX647" fmla="*/ 554797 w 595236"/>
                <a:gd name="connsiteY647" fmla="*/ 903935 h 1444276"/>
                <a:gd name="connsiteX648" fmla="*/ 556778 w 595236"/>
                <a:gd name="connsiteY648" fmla="*/ 907153 h 1444276"/>
                <a:gd name="connsiteX649" fmla="*/ 578235 w 595236"/>
                <a:gd name="connsiteY649" fmla="*/ 914003 h 1444276"/>
                <a:gd name="connsiteX650" fmla="*/ 589046 w 595236"/>
                <a:gd name="connsiteY650" fmla="*/ 932324 h 1444276"/>
                <a:gd name="connsiteX651" fmla="*/ 585745 w 595236"/>
                <a:gd name="connsiteY651" fmla="*/ 937936 h 1444276"/>
                <a:gd name="connsiteX652" fmla="*/ 582939 w 595236"/>
                <a:gd name="connsiteY652" fmla="*/ 935377 h 1444276"/>
                <a:gd name="connsiteX653" fmla="*/ 566516 w 595236"/>
                <a:gd name="connsiteY653" fmla="*/ 924897 h 1444276"/>
                <a:gd name="connsiteX654" fmla="*/ 561399 w 595236"/>
                <a:gd name="connsiteY654" fmla="*/ 928610 h 1444276"/>
                <a:gd name="connsiteX655" fmla="*/ 562555 w 595236"/>
                <a:gd name="connsiteY655" fmla="*/ 933562 h 1444276"/>
                <a:gd name="connsiteX656" fmla="*/ 573861 w 595236"/>
                <a:gd name="connsiteY656" fmla="*/ 940247 h 1444276"/>
                <a:gd name="connsiteX657" fmla="*/ 581206 w 595236"/>
                <a:gd name="connsiteY657" fmla="*/ 949242 h 1444276"/>
                <a:gd name="connsiteX658" fmla="*/ 573283 w 595236"/>
                <a:gd name="connsiteY658" fmla="*/ 958403 h 1444276"/>
                <a:gd name="connsiteX659" fmla="*/ 556118 w 595236"/>
                <a:gd name="connsiteY659" fmla="*/ 954194 h 1444276"/>
                <a:gd name="connsiteX660" fmla="*/ 540190 w 595236"/>
                <a:gd name="connsiteY660" fmla="*/ 942310 h 1444276"/>
                <a:gd name="connsiteX661" fmla="*/ 509820 w 595236"/>
                <a:gd name="connsiteY661" fmla="*/ 888915 h 1444276"/>
                <a:gd name="connsiteX662" fmla="*/ 507097 w 595236"/>
                <a:gd name="connsiteY662" fmla="*/ 882890 h 1444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Lst>
              <a:rect l="l" t="t" r="r" b="b"/>
              <a:pathLst>
                <a:path w="595236" h="1444276">
                  <a:moveTo>
                    <a:pt x="12347" y="234970"/>
                  </a:moveTo>
                  <a:cubicBezTo>
                    <a:pt x="958" y="260471"/>
                    <a:pt x="-1435" y="289190"/>
                    <a:pt x="710" y="318240"/>
                  </a:cubicBezTo>
                  <a:cubicBezTo>
                    <a:pt x="2031" y="337304"/>
                    <a:pt x="1370" y="356780"/>
                    <a:pt x="4011" y="375514"/>
                  </a:cubicBezTo>
                  <a:cubicBezTo>
                    <a:pt x="8220" y="405471"/>
                    <a:pt x="5910" y="436336"/>
                    <a:pt x="11356" y="466376"/>
                  </a:cubicBezTo>
                  <a:cubicBezTo>
                    <a:pt x="16886" y="496746"/>
                    <a:pt x="18619" y="528436"/>
                    <a:pt x="21920" y="559549"/>
                  </a:cubicBezTo>
                  <a:cubicBezTo>
                    <a:pt x="24148" y="580098"/>
                    <a:pt x="31658" y="597429"/>
                    <a:pt x="40158" y="614017"/>
                  </a:cubicBezTo>
                  <a:cubicBezTo>
                    <a:pt x="44697" y="622930"/>
                    <a:pt x="48411" y="633741"/>
                    <a:pt x="57902" y="636465"/>
                  </a:cubicBezTo>
                  <a:cubicBezTo>
                    <a:pt x="58644" y="636630"/>
                    <a:pt x="59305" y="639435"/>
                    <a:pt x="59305" y="641003"/>
                  </a:cubicBezTo>
                  <a:cubicBezTo>
                    <a:pt x="59305" y="641746"/>
                    <a:pt x="57489" y="642819"/>
                    <a:pt x="56416" y="643232"/>
                  </a:cubicBezTo>
                  <a:cubicBezTo>
                    <a:pt x="49236" y="645460"/>
                    <a:pt x="42056" y="647441"/>
                    <a:pt x="34876" y="649834"/>
                  </a:cubicBezTo>
                  <a:cubicBezTo>
                    <a:pt x="32731" y="650577"/>
                    <a:pt x="30668" y="652310"/>
                    <a:pt x="29017" y="654125"/>
                  </a:cubicBezTo>
                  <a:cubicBezTo>
                    <a:pt x="28439" y="654703"/>
                    <a:pt x="29017" y="658416"/>
                    <a:pt x="29017" y="658416"/>
                  </a:cubicBezTo>
                  <a:cubicBezTo>
                    <a:pt x="41644" y="658994"/>
                    <a:pt x="50474" y="671373"/>
                    <a:pt x="61945" y="675665"/>
                  </a:cubicBezTo>
                  <a:cubicBezTo>
                    <a:pt x="75480" y="680616"/>
                    <a:pt x="89262" y="679709"/>
                    <a:pt x="103209" y="677811"/>
                  </a:cubicBezTo>
                  <a:cubicBezTo>
                    <a:pt x="111626" y="676655"/>
                    <a:pt x="120127" y="677068"/>
                    <a:pt x="126977" y="668485"/>
                  </a:cubicBezTo>
                  <a:cubicBezTo>
                    <a:pt x="126977" y="668485"/>
                    <a:pt x="129370" y="670713"/>
                    <a:pt x="129370" y="671786"/>
                  </a:cubicBezTo>
                  <a:cubicBezTo>
                    <a:pt x="128627" y="682515"/>
                    <a:pt x="127637" y="693243"/>
                    <a:pt x="126729" y="703972"/>
                  </a:cubicBezTo>
                  <a:cubicBezTo>
                    <a:pt x="126564" y="706365"/>
                    <a:pt x="126317" y="708841"/>
                    <a:pt x="126151" y="711399"/>
                  </a:cubicBezTo>
                  <a:cubicBezTo>
                    <a:pt x="125244" y="729885"/>
                    <a:pt x="124501" y="748371"/>
                    <a:pt x="123428" y="766857"/>
                  </a:cubicBezTo>
                  <a:cubicBezTo>
                    <a:pt x="121447" y="800116"/>
                    <a:pt x="119137" y="833374"/>
                    <a:pt x="117239" y="866633"/>
                  </a:cubicBezTo>
                  <a:cubicBezTo>
                    <a:pt x="116661" y="877361"/>
                    <a:pt x="117569" y="888089"/>
                    <a:pt x="116991" y="898818"/>
                  </a:cubicBezTo>
                  <a:cubicBezTo>
                    <a:pt x="114845" y="937111"/>
                    <a:pt x="112369" y="975403"/>
                    <a:pt x="110058" y="1013613"/>
                  </a:cubicBezTo>
                  <a:cubicBezTo>
                    <a:pt x="107913" y="1049183"/>
                    <a:pt x="105520" y="1084669"/>
                    <a:pt x="103456" y="1120321"/>
                  </a:cubicBezTo>
                  <a:cubicBezTo>
                    <a:pt x="101888" y="1147720"/>
                    <a:pt x="100898" y="1175036"/>
                    <a:pt x="99413" y="1202435"/>
                  </a:cubicBezTo>
                  <a:cubicBezTo>
                    <a:pt x="96854" y="1248568"/>
                    <a:pt x="93636" y="1294701"/>
                    <a:pt x="91407" y="1340833"/>
                  </a:cubicBezTo>
                  <a:cubicBezTo>
                    <a:pt x="90417" y="1360640"/>
                    <a:pt x="91243" y="1380611"/>
                    <a:pt x="91160" y="1400500"/>
                  </a:cubicBezTo>
                  <a:cubicBezTo>
                    <a:pt x="91160" y="1413622"/>
                    <a:pt x="87529" y="1425506"/>
                    <a:pt x="82660" y="1436895"/>
                  </a:cubicBezTo>
                  <a:cubicBezTo>
                    <a:pt x="81752" y="1438958"/>
                    <a:pt x="81752" y="1441516"/>
                    <a:pt x="81257" y="1443909"/>
                  </a:cubicBezTo>
                  <a:cubicBezTo>
                    <a:pt x="82990" y="1443909"/>
                    <a:pt x="84970" y="1444735"/>
                    <a:pt x="86456" y="1443909"/>
                  </a:cubicBezTo>
                  <a:cubicBezTo>
                    <a:pt x="97762" y="1437967"/>
                    <a:pt x="108573" y="1442011"/>
                    <a:pt x="119797" y="1443414"/>
                  </a:cubicBezTo>
                  <a:cubicBezTo>
                    <a:pt x="130855" y="1444735"/>
                    <a:pt x="142162" y="1443662"/>
                    <a:pt x="153303" y="1442589"/>
                  </a:cubicBezTo>
                  <a:cubicBezTo>
                    <a:pt x="163454" y="1441599"/>
                    <a:pt x="173522" y="1439123"/>
                    <a:pt x="183590" y="1437472"/>
                  </a:cubicBezTo>
                  <a:cubicBezTo>
                    <a:pt x="196465" y="1435327"/>
                    <a:pt x="209339" y="1433346"/>
                    <a:pt x="222213" y="1431448"/>
                  </a:cubicBezTo>
                  <a:cubicBezTo>
                    <a:pt x="231786" y="1430045"/>
                    <a:pt x="241277" y="1428147"/>
                    <a:pt x="250768" y="1427652"/>
                  </a:cubicBezTo>
                  <a:cubicBezTo>
                    <a:pt x="264137" y="1427074"/>
                    <a:pt x="277589" y="1428229"/>
                    <a:pt x="290958" y="1427404"/>
                  </a:cubicBezTo>
                  <a:cubicBezTo>
                    <a:pt x="308206" y="1426413"/>
                    <a:pt x="325372" y="1424186"/>
                    <a:pt x="342538" y="1422535"/>
                  </a:cubicBezTo>
                  <a:cubicBezTo>
                    <a:pt x="347159" y="1422040"/>
                    <a:pt x="351698" y="1421545"/>
                    <a:pt x="356319" y="1421379"/>
                  </a:cubicBezTo>
                  <a:cubicBezTo>
                    <a:pt x="362096" y="1421132"/>
                    <a:pt x="362674" y="1415850"/>
                    <a:pt x="362509" y="1410321"/>
                  </a:cubicBezTo>
                  <a:cubicBezTo>
                    <a:pt x="362261" y="1399180"/>
                    <a:pt x="361931" y="1388039"/>
                    <a:pt x="361271" y="1376980"/>
                  </a:cubicBezTo>
                  <a:cubicBezTo>
                    <a:pt x="360446" y="1362125"/>
                    <a:pt x="358960" y="1347353"/>
                    <a:pt x="358383" y="1332498"/>
                  </a:cubicBezTo>
                  <a:cubicBezTo>
                    <a:pt x="358135" y="1323915"/>
                    <a:pt x="359373" y="1315250"/>
                    <a:pt x="359621" y="1306502"/>
                  </a:cubicBezTo>
                  <a:cubicBezTo>
                    <a:pt x="359703" y="1303944"/>
                    <a:pt x="359456" y="1300890"/>
                    <a:pt x="358465" y="1298744"/>
                  </a:cubicBezTo>
                  <a:cubicBezTo>
                    <a:pt x="355824" y="1293050"/>
                    <a:pt x="351450" y="1288346"/>
                    <a:pt x="357062" y="1280753"/>
                  </a:cubicBezTo>
                  <a:cubicBezTo>
                    <a:pt x="358053" y="1279350"/>
                    <a:pt x="355412" y="1273986"/>
                    <a:pt x="355164" y="1270272"/>
                  </a:cubicBezTo>
                  <a:cubicBezTo>
                    <a:pt x="354256" y="1257233"/>
                    <a:pt x="352936" y="1244194"/>
                    <a:pt x="352853" y="1230989"/>
                  </a:cubicBezTo>
                  <a:cubicBezTo>
                    <a:pt x="352853" y="1210853"/>
                    <a:pt x="353266" y="1190716"/>
                    <a:pt x="354339" y="1170580"/>
                  </a:cubicBezTo>
                  <a:cubicBezTo>
                    <a:pt x="355742" y="1143594"/>
                    <a:pt x="352771" y="1117102"/>
                    <a:pt x="352358" y="1090281"/>
                  </a:cubicBezTo>
                  <a:cubicBezTo>
                    <a:pt x="352358" y="1088713"/>
                    <a:pt x="351450" y="1086980"/>
                    <a:pt x="350708" y="1085659"/>
                  </a:cubicBezTo>
                  <a:cubicBezTo>
                    <a:pt x="346004" y="1077572"/>
                    <a:pt x="346251" y="1078397"/>
                    <a:pt x="353513" y="1074436"/>
                  </a:cubicBezTo>
                  <a:cubicBezTo>
                    <a:pt x="372990" y="1063625"/>
                    <a:pt x="392632" y="1052978"/>
                    <a:pt x="411530" y="1040435"/>
                  </a:cubicBezTo>
                  <a:cubicBezTo>
                    <a:pt x="423084" y="1032760"/>
                    <a:pt x="433400" y="1021618"/>
                    <a:pt x="444458" y="1012458"/>
                  </a:cubicBezTo>
                  <a:cubicBezTo>
                    <a:pt x="454857" y="1003793"/>
                    <a:pt x="465420" y="995705"/>
                    <a:pt x="475901" y="987287"/>
                  </a:cubicBezTo>
                  <a:cubicBezTo>
                    <a:pt x="488693" y="976889"/>
                    <a:pt x="501650" y="966820"/>
                    <a:pt x="514111" y="955679"/>
                  </a:cubicBezTo>
                  <a:cubicBezTo>
                    <a:pt x="523849" y="947014"/>
                    <a:pt x="534660" y="945529"/>
                    <a:pt x="544399" y="955844"/>
                  </a:cubicBezTo>
                  <a:cubicBezTo>
                    <a:pt x="551826" y="963684"/>
                    <a:pt x="560326" y="966820"/>
                    <a:pt x="569157" y="969626"/>
                  </a:cubicBezTo>
                  <a:cubicBezTo>
                    <a:pt x="574109" y="971194"/>
                    <a:pt x="587478" y="960878"/>
                    <a:pt x="589458" y="954111"/>
                  </a:cubicBezTo>
                  <a:cubicBezTo>
                    <a:pt x="591522" y="946931"/>
                    <a:pt x="593585" y="939669"/>
                    <a:pt x="594740" y="932241"/>
                  </a:cubicBezTo>
                  <a:cubicBezTo>
                    <a:pt x="595483" y="927538"/>
                    <a:pt x="594658" y="922421"/>
                    <a:pt x="594328" y="917469"/>
                  </a:cubicBezTo>
                  <a:cubicBezTo>
                    <a:pt x="594163" y="914581"/>
                    <a:pt x="592595" y="911280"/>
                    <a:pt x="593337" y="908969"/>
                  </a:cubicBezTo>
                  <a:cubicBezTo>
                    <a:pt x="596886" y="897415"/>
                    <a:pt x="594905" y="886851"/>
                    <a:pt x="591934" y="876123"/>
                  </a:cubicBezTo>
                  <a:cubicBezTo>
                    <a:pt x="590366" y="870511"/>
                    <a:pt x="588798" y="864734"/>
                    <a:pt x="587478" y="858958"/>
                  </a:cubicBezTo>
                  <a:cubicBezTo>
                    <a:pt x="584177" y="844102"/>
                    <a:pt x="576172" y="838573"/>
                    <a:pt x="564288" y="842947"/>
                  </a:cubicBezTo>
                  <a:cubicBezTo>
                    <a:pt x="559089" y="844845"/>
                    <a:pt x="553889" y="846413"/>
                    <a:pt x="548690" y="847981"/>
                  </a:cubicBezTo>
                  <a:cubicBezTo>
                    <a:pt x="547700" y="848311"/>
                    <a:pt x="546627" y="848064"/>
                    <a:pt x="545554" y="848146"/>
                  </a:cubicBezTo>
                  <a:cubicBezTo>
                    <a:pt x="545802" y="846743"/>
                    <a:pt x="545802" y="845093"/>
                    <a:pt x="546297" y="843855"/>
                  </a:cubicBezTo>
                  <a:cubicBezTo>
                    <a:pt x="552404" y="829908"/>
                    <a:pt x="555623" y="814971"/>
                    <a:pt x="555540" y="799126"/>
                  </a:cubicBezTo>
                  <a:cubicBezTo>
                    <a:pt x="555540" y="794504"/>
                    <a:pt x="555210" y="789222"/>
                    <a:pt x="553477" y="785591"/>
                  </a:cubicBezTo>
                  <a:cubicBezTo>
                    <a:pt x="551166" y="781052"/>
                    <a:pt x="547700" y="776265"/>
                    <a:pt x="543986" y="774945"/>
                  </a:cubicBezTo>
                  <a:cubicBezTo>
                    <a:pt x="542666" y="774450"/>
                    <a:pt x="540107" y="776595"/>
                    <a:pt x="538209" y="779236"/>
                  </a:cubicBezTo>
                  <a:cubicBezTo>
                    <a:pt x="537136" y="780639"/>
                    <a:pt x="536146" y="782290"/>
                    <a:pt x="535651" y="783775"/>
                  </a:cubicBezTo>
                  <a:cubicBezTo>
                    <a:pt x="530369" y="798630"/>
                    <a:pt x="526738" y="814475"/>
                    <a:pt x="521044" y="829082"/>
                  </a:cubicBezTo>
                  <a:cubicBezTo>
                    <a:pt x="516257" y="841379"/>
                    <a:pt x="510233" y="853098"/>
                    <a:pt x="503383" y="863661"/>
                  </a:cubicBezTo>
                  <a:cubicBezTo>
                    <a:pt x="500247" y="868448"/>
                    <a:pt x="494057" y="870511"/>
                    <a:pt x="489023" y="872492"/>
                  </a:cubicBezTo>
                  <a:cubicBezTo>
                    <a:pt x="473921" y="878517"/>
                    <a:pt x="460386" y="888750"/>
                    <a:pt x="446192" y="897332"/>
                  </a:cubicBezTo>
                  <a:cubicBezTo>
                    <a:pt x="431337" y="906411"/>
                    <a:pt x="415409" y="912352"/>
                    <a:pt x="400059" y="920027"/>
                  </a:cubicBezTo>
                  <a:cubicBezTo>
                    <a:pt x="394282" y="922916"/>
                    <a:pt x="388670" y="925970"/>
                    <a:pt x="382976" y="928940"/>
                  </a:cubicBezTo>
                  <a:cubicBezTo>
                    <a:pt x="377364" y="931911"/>
                    <a:pt x="371669" y="934882"/>
                    <a:pt x="365975" y="937688"/>
                  </a:cubicBezTo>
                  <a:cubicBezTo>
                    <a:pt x="364407" y="938431"/>
                    <a:pt x="361271" y="937523"/>
                    <a:pt x="360363" y="935872"/>
                  </a:cubicBezTo>
                  <a:cubicBezTo>
                    <a:pt x="342372" y="901212"/>
                    <a:pt x="324299" y="866467"/>
                    <a:pt x="306721" y="831476"/>
                  </a:cubicBezTo>
                  <a:cubicBezTo>
                    <a:pt x="294424" y="806965"/>
                    <a:pt x="282210" y="782372"/>
                    <a:pt x="271069" y="756871"/>
                  </a:cubicBezTo>
                  <a:cubicBezTo>
                    <a:pt x="263559" y="739789"/>
                    <a:pt x="256462" y="722623"/>
                    <a:pt x="245898" y="708428"/>
                  </a:cubicBezTo>
                  <a:cubicBezTo>
                    <a:pt x="245320" y="707603"/>
                    <a:pt x="245156" y="706200"/>
                    <a:pt x="244743" y="705044"/>
                  </a:cubicBezTo>
                  <a:cubicBezTo>
                    <a:pt x="245733" y="704384"/>
                    <a:pt x="246888" y="703064"/>
                    <a:pt x="247714" y="703311"/>
                  </a:cubicBezTo>
                  <a:cubicBezTo>
                    <a:pt x="250437" y="704219"/>
                    <a:pt x="253573" y="704879"/>
                    <a:pt x="255719" y="707025"/>
                  </a:cubicBezTo>
                  <a:cubicBezTo>
                    <a:pt x="271729" y="722788"/>
                    <a:pt x="287657" y="738716"/>
                    <a:pt x="303337" y="755138"/>
                  </a:cubicBezTo>
                  <a:cubicBezTo>
                    <a:pt x="306555" y="758522"/>
                    <a:pt x="309032" y="763556"/>
                    <a:pt x="311012" y="768425"/>
                  </a:cubicBezTo>
                  <a:cubicBezTo>
                    <a:pt x="314726" y="777833"/>
                    <a:pt x="317367" y="788067"/>
                    <a:pt x="321411" y="797310"/>
                  </a:cubicBezTo>
                  <a:cubicBezTo>
                    <a:pt x="322731" y="800363"/>
                    <a:pt x="326692" y="802674"/>
                    <a:pt x="329581" y="802756"/>
                  </a:cubicBezTo>
                  <a:cubicBezTo>
                    <a:pt x="330984" y="802756"/>
                    <a:pt x="334037" y="796980"/>
                    <a:pt x="333954" y="794091"/>
                  </a:cubicBezTo>
                  <a:cubicBezTo>
                    <a:pt x="333542" y="778246"/>
                    <a:pt x="332222" y="762566"/>
                    <a:pt x="331479" y="746803"/>
                  </a:cubicBezTo>
                  <a:cubicBezTo>
                    <a:pt x="331231" y="741604"/>
                    <a:pt x="331974" y="736239"/>
                    <a:pt x="331479" y="731205"/>
                  </a:cubicBezTo>
                  <a:cubicBezTo>
                    <a:pt x="330076" y="717424"/>
                    <a:pt x="322484" y="710574"/>
                    <a:pt x="313488" y="706695"/>
                  </a:cubicBezTo>
                  <a:cubicBezTo>
                    <a:pt x="303750" y="702404"/>
                    <a:pt x="303750" y="703147"/>
                    <a:pt x="306308" y="691097"/>
                  </a:cubicBezTo>
                  <a:cubicBezTo>
                    <a:pt x="307876" y="683918"/>
                    <a:pt x="308949" y="676573"/>
                    <a:pt x="310352" y="669310"/>
                  </a:cubicBezTo>
                  <a:cubicBezTo>
                    <a:pt x="310682" y="667742"/>
                    <a:pt x="311342" y="666422"/>
                    <a:pt x="311920" y="664936"/>
                  </a:cubicBezTo>
                  <a:cubicBezTo>
                    <a:pt x="312828" y="665844"/>
                    <a:pt x="313983" y="666504"/>
                    <a:pt x="314478" y="667742"/>
                  </a:cubicBezTo>
                  <a:cubicBezTo>
                    <a:pt x="320173" y="680534"/>
                    <a:pt x="325784" y="693490"/>
                    <a:pt x="331314" y="706365"/>
                  </a:cubicBezTo>
                  <a:cubicBezTo>
                    <a:pt x="341629" y="730133"/>
                    <a:pt x="351698" y="754148"/>
                    <a:pt x="362426" y="777586"/>
                  </a:cubicBezTo>
                  <a:cubicBezTo>
                    <a:pt x="366058" y="785591"/>
                    <a:pt x="371092" y="792606"/>
                    <a:pt x="376044" y="799373"/>
                  </a:cubicBezTo>
                  <a:cubicBezTo>
                    <a:pt x="377364" y="801106"/>
                    <a:pt x="381490" y="801766"/>
                    <a:pt x="383058" y="800446"/>
                  </a:cubicBezTo>
                  <a:cubicBezTo>
                    <a:pt x="394034" y="790790"/>
                    <a:pt x="405671" y="783858"/>
                    <a:pt x="418463" y="778989"/>
                  </a:cubicBezTo>
                  <a:cubicBezTo>
                    <a:pt x="428943" y="774945"/>
                    <a:pt x="439012" y="767270"/>
                    <a:pt x="448502" y="759595"/>
                  </a:cubicBezTo>
                  <a:cubicBezTo>
                    <a:pt x="457828" y="752002"/>
                    <a:pt x="458158" y="751590"/>
                    <a:pt x="460964" y="764464"/>
                  </a:cubicBezTo>
                  <a:cubicBezTo>
                    <a:pt x="463275" y="775192"/>
                    <a:pt x="465750" y="786086"/>
                    <a:pt x="469134" y="796319"/>
                  </a:cubicBezTo>
                  <a:cubicBezTo>
                    <a:pt x="472270" y="805810"/>
                    <a:pt x="470042" y="813072"/>
                    <a:pt x="464512" y="818684"/>
                  </a:cubicBezTo>
                  <a:cubicBezTo>
                    <a:pt x="443056" y="840554"/>
                    <a:pt x="421433" y="862093"/>
                    <a:pt x="399811" y="883551"/>
                  </a:cubicBezTo>
                  <a:cubicBezTo>
                    <a:pt x="392219" y="891143"/>
                    <a:pt x="384296" y="898240"/>
                    <a:pt x="376786" y="905915"/>
                  </a:cubicBezTo>
                  <a:cubicBezTo>
                    <a:pt x="375548" y="907236"/>
                    <a:pt x="375466" y="910454"/>
                    <a:pt x="374888" y="912765"/>
                  </a:cubicBezTo>
                  <a:cubicBezTo>
                    <a:pt x="376208" y="913095"/>
                    <a:pt x="377776" y="914086"/>
                    <a:pt x="379097" y="914086"/>
                  </a:cubicBezTo>
                  <a:cubicBezTo>
                    <a:pt x="379510" y="914086"/>
                    <a:pt x="379839" y="914086"/>
                    <a:pt x="380170" y="913755"/>
                  </a:cubicBezTo>
                  <a:cubicBezTo>
                    <a:pt x="385039" y="910454"/>
                    <a:pt x="389825" y="906823"/>
                    <a:pt x="394200" y="902532"/>
                  </a:cubicBezTo>
                  <a:cubicBezTo>
                    <a:pt x="410622" y="886192"/>
                    <a:pt x="426963" y="869603"/>
                    <a:pt x="443221" y="853015"/>
                  </a:cubicBezTo>
                  <a:cubicBezTo>
                    <a:pt x="451969" y="844020"/>
                    <a:pt x="460469" y="834695"/>
                    <a:pt x="469216" y="825699"/>
                  </a:cubicBezTo>
                  <a:cubicBezTo>
                    <a:pt x="471857" y="822975"/>
                    <a:pt x="474911" y="818271"/>
                    <a:pt x="477304" y="826029"/>
                  </a:cubicBezTo>
                  <a:cubicBezTo>
                    <a:pt x="477304" y="826194"/>
                    <a:pt x="481596" y="824544"/>
                    <a:pt x="481596" y="824131"/>
                  </a:cubicBezTo>
                  <a:cubicBezTo>
                    <a:pt x="480358" y="808533"/>
                    <a:pt x="490591" y="807296"/>
                    <a:pt x="497441" y="802096"/>
                  </a:cubicBezTo>
                  <a:cubicBezTo>
                    <a:pt x="506436" y="795329"/>
                    <a:pt x="515844" y="789470"/>
                    <a:pt x="524592" y="782124"/>
                  </a:cubicBezTo>
                  <a:cubicBezTo>
                    <a:pt x="525913" y="781052"/>
                    <a:pt x="527233" y="779649"/>
                    <a:pt x="528471" y="777998"/>
                  </a:cubicBezTo>
                  <a:cubicBezTo>
                    <a:pt x="530451" y="775275"/>
                    <a:pt x="532185" y="771974"/>
                    <a:pt x="532597" y="769003"/>
                  </a:cubicBezTo>
                  <a:cubicBezTo>
                    <a:pt x="533587" y="761080"/>
                    <a:pt x="537962" y="759100"/>
                    <a:pt x="541593" y="755056"/>
                  </a:cubicBezTo>
                  <a:cubicBezTo>
                    <a:pt x="546049" y="750104"/>
                    <a:pt x="550341" y="744575"/>
                    <a:pt x="553889" y="738468"/>
                  </a:cubicBezTo>
                  <a:cubicBezTo>
                    <a:pt x="555292" y="736075"/>
                    <a:pt x="555787" y="729720"/>
                    <a:pt x="554550" y="728235"/>
                  </a:cubicBezTo>
                  <a:cubicBezTo>
                    <a:pt x="550010" y="722788"/>
                    <a:pt x="552982" y="719404"/>
                    <a:pt x="555705" y="715443"/>
                  </a:cubicBezTo>
                  <a:cubicBezTo>
                    <a:pt x="561812" y="706447"/>
                    <a:pt x="561069" y="692418"/>
                    <a:pt x="553642" y="686393"/>
                  </a:cubicBezTo>
                  <a:cubicBezTo>
                    <a:pt x="551496" y="684660"/>
                    <a:pt x="547947" y="685733"/>
                    <a:pt x="544976" y="685651"/>
                  </a:cubicBezTo>
                  <a:cubicBezTo>
                    <a:pt x="543244" y="685568"/>
                    <a:pt x="541428" y="685651"/>
                    <a:pt x="539612" y="685733"/>
                  </a:cubicBezTo>
                  <a:cubicBezTo>
                    <a:pt x="540272" y="683588"/>
                    <a:pt x="541015" y="681442"/>
                    <a:pt x="541510" y="679213"/>
                  </a:cubicBezTo>
                  <a:cubicBezTo>
                    <a:pt x="542996" y="672694"/>
                    <a:pt x="544894" y="666174"/>
                    <a:pt x="545554" y="659407"/>
                  </a:cubicBezTo>
                  <a:cubicBezTo>
                    <a:pt x="546132" y="652887"/>
                    <a:pt x="541758" y="649256"/>
                    <a:pt x="536806" y="651237"/>
                  </a:cubicBezTo>
                  <a:cubicBezTo>
                    <a:pt x="522034" y="657096"/>
                    <a:pt x="507014" y="662625"/>
                    <a:pt x="498596" y="682432"/>
                  </a:cubicBezTo>
                  <a:cubicBezTo>
                    <a:pt x="498184" y="683422"/>
                    <a:pt x="496945" y="683752"/>
                    <a:pt x="496038" y="684413"/>
                  </a:cubicBezTo>
                  <a:cubicBezTo>
                    <a:pt x="495543" y="682762"/>
                    <a:pt x="494305" y="680616"/>
                    <a:pt x="494718" y="679709"/>
                  </a:cubicBezTo>
                  <a:cubicBezTo>
                    <a:pt x="498349" y="671786"/>
                    <a:pt x="495130" y="666669"/>
                    <a:pt x="490261" y="664359"/>
                  </a:cubicBezTo>
                  <a:cubicBezTo>
                    <a:pt x="484236" y="661553"/>
                    <a:pt x="479945" y="667082"/>
                    <a:pt x="477634" y="674014"/>
                  </a:cubicBezTo>
                  <a:cubicBezTo>
                    <a:pt x="474333" y="684330"/>
                    <a:pt x="471527" y="694894"/>
                    <a:pt x="469051" y="705540"/>
                  </a:cubicBezTo>
                  <a:cubicBezTo>
                    <a:pt x="466658" y="715856"/>
                    <a:pt x="465173" y="726419"/>
                    <a:pt x="463027" y="736735"/>
                  </a:cubicBezTo>
                  <a:cubicBezTo>
                    <a:pt x="462532" y="739128"/>
                    <a:pt x="461046" y="742099"/>
                    <a:pt x="459396" y="743089"/>
                  </a:cubicBezTo>
                  <a:cubicBezTo>
                    <a:pt x="446687" y="751012"/>
                    <a:pt x="433977" y="758852"/>
                    <a:pt x="421021" y="766115"/>
                  </a:cubicBezTo>
                  <a:cubicBezTo>
                    <a:pt x="411035" y="771727"/>
                    <a:pt x="400636" y="776183"/>
                    <a:pt x="390568" y="781795"/>
                  </a:cubicBezTo>
                  <a:cubicBezTo>
                    <a:pt x="376703" y="789552"/>
                    <a:pt x="376621" y="789800"/>
                    <a:pt x="368946" y="772964"/>
                  </a:cubicBezTo>
                  <a:cubicBezTo>
                    <a:pt x="357475" y="747628"/>
                    <a:pt x="346251" y="722128"/>
                    <a:pt x="334780" y="696792"/>
                  </a:cubicBezTo>
                  <a:cubicBezTo>
                    <a:pt x="329993" y="686228"/>
                    <a:pt x="324877" y="675912"/>
                    <a:pt x="320090" y="665266"/>
                  </a:cubicBezTo>
                  <a:cubicBezTo>
                    <a:pt x="319017" y="662873"/>
                    <a:pt x="318770" y="659820"/>
                    <a:pt x="318109" y="657096"/>
                  </a:cubicBezTo>
                  <a:cubicBezTo>
                    <a:pt x="319760" y="657344"/>
                    <a:pt x="321493" y="657509"/>
                    <a:pt x="323226" y="657757"/>
                  </a:cubicBezTo>
                  <a:cubicBezTo>
                    <a:pt x="335853" y="659655"/>
                    <a:pt x="348479" y="661305"/>
                    <a:pt x="361106" y="663368"/>
                  </a:cubicBezTo>
                  <a:cubicBezTo>
                    <a:pt x="369689" y="664771"/>
                    <a:pt x="378189" y="668073"/>
                    <a:pt x="386855" y="667990"/>
                  </a:cubicBezTo>
                  <a:cubicBezTo>
                    <a:pt x="397500" y="667990"/>
                    <a:pt x="408229" y="666174"/>
                    <a:pt x="418793" y="663781"/>
                  </a:cubicBezTo>
                  <a:cubicBezTo>
                    <a:pt x="428943" y="661470"/>
                    <a:pt x="429521" y="658994"/>
                    <a:pt x="427458" y="643314"/>
                  </a:cubicBezTo>
                  <a:cubicBezTo>
                    <a:pt x="426880" y="639023"/>
                    <a:pt x="425890" y="634896"/>
                    <a:pt x="425312" y="630605"/>
                  </a:cubicBezTo>
                  <a:cubicBezTo>
                    <a:pt x="424404" y="624251"/>
                    <a:pt x="427210" y="621115"/>
                    <a:pt x="431502" y="619711"/>
                  </a:cubicBezTo>
                  <a:cubicBezTo>
                    <a:pt x="433647" y="618969"/>
                    <a:pt x="436123" y="619134"/>
                    <a:pt x="438104" y="617979"/>
                  </a:cubicBezTo>
                  <a:cubicBezTo>
                    <a:pt x="440910" y="616410"/>
                    <a:pt x="443551" y="613852"/>
                    <a:pt x="446192" y="611706"/>
                  </a:cubicBezTo>
                  <a:cubicBezTo>
                    <a:pt x="444293" y="608322"/>
                    <a:pt x="442973" y="603619"/>
                    <a:pt x="440332" y="601968"/>
                  </a:cubicBezTo>
                  <a:cubicBezTo>
                    <a:pt x="437196" y="599988"/>
                    <a:pt x="433070" y="600483"/>
                    <a:pt x="429438" y="599988"/>
                  </a:cubicBezTo>
                  <a:cubicBezTo>
                    <a:pt x="429438" y="601473"/>
                    <a:pt x="429026" y="603206"/>
                    <a:pt x="429438" y="604444"/>
                  </a:cubicBezTo>
                  <a:cubicBezTo>
                    <a:pt x="430016" y="606177"/>
                    <a:pt x="431089" y="607580"/>
                    <a:pt x="431997" y="609065"/>
                  </a:cubicBezTo>
                  <a:cubicBezTo>
                    <a:pt x="430181" y="610056"/>
                    <a:pt x="428365" y="611294"/>
                    <a:pt x="426467" y="611789"/>
                  </a:cubicBezTo>
                  <a:cubicBezTo>
                    <a:pt x="421351" y="612944"/>
                    <a:pt x="416152" y="613604"/>
                    <a:pt x="411118" y="615007"/>
                  </a:cubicBezTo>
                  <a:cubicBezTo>
                    <a:pt x="409219" y="615503"/>
                    <a:pt x="407569" y="617731"/>
                    <a:pt x="405836" y="619216"/>
                  </a:cubicBezTo>
                  <a:cubicBezTo>
                    <a:pt x="407569" y="620867"/>
                    <a:pt x="409219" y="623838"/>
                    <a:pt x="411035" y="624085"/>
                  </a:cubicBezTo>
                  <a:cubicBezTo>
                    <a:pt x="415904" y="624663"/>
                    <a:pt x="418050" y="627056"/>
                    <a:pt x="418050" y="633824"/>
                  </a:cubicBezTo>
                  <a:cubicBezTo>
                    <a:pt x="418050" y="637455"/>
                    <a:pt x="420361" y="641169"/>
                    <a:pt x="420030" y="644552"/>
                  </a:cubicBezTo>
                  <a:cubicBezTo>
                    <a:pt x="419618" y="648183"/>
                    <a:pt x="417307" y="654043"/>
                    <a:pt x="415491" y="654290"/>
                  </a:cubicBezTo>
                  <a:cubicBezTo>
                    <a:pt x="405093" y="655941"/>
                    <a:pt x="394530" y="657344"/>
                    <a:pt x="384214" y="656684"/>
                  </a:cubicBezTo>
                  <a:cubicBezTo>
                    <a:pt x="370267" y="655858"/>
                    <a:pt x="356402" y="652722"/>
                    <a:pt x="342455" y="651237"/>
                  </a:cubicBezTo>
                  <a:cubicBezTo>
                    <a:pt x="324794" y="649339"/>
                    <a:pt x="307051" y="648183"/>
                    <a:pt x="289390" y="646615"/>
                  </a:cubicBezTo>
                  <a:cubicBezTo>
                    <a:pt x="287410" y="646450"/>
                    <a:pt x="285346" y="645790"/>
                    <a:pt x="283696" y="644469"/>
                  </a:cubicBezTo>
                  <a:cubicBezTo>
                    <a:pt x="269831" y="633576"/>
                    <a:pt x="253326" y="636712"/>
                    <a:pt x="238553" y="631017"/>
                  </a:cubicBezTo>
                  <a:cubicBezTo>
                    <a:pt x="232859" y="628872"/>
                    <a:pt x="227082" y="626726"/>
                    <a:pt x="221553" y="623920"/>
                  </a:cubicBezTo>
                  <a:cubicBezTo>
                    <a:pt x="220645" y="623508"/>
                    <a:pt x="220232" y="619216"/>
                    <a:pt x="220728" y="617070"/>
                  </a:cubicBezTo>
                  <a:cubicBezTo>
                    <a:pt x="222461" y="609808"/>
                    <a:pt x="224028" y="602133"/>
                    <a:pt x="227000" y="595779"/>
                  </a:cubicBezTo>
                  <a:cubicBezTo>
                    <a:pt x="228980" y="591405"/>
                    <a:pt x="233437" y="589011"/>
                    <a:pt x="236738" y="585628"/>
                  </a:cubicBezTo>
                  <a:cubicBezTo>
                    <a:pt x="238471" y="583895"/>
                    <a:pt x="240121" y="581996"/>
                    <a:pt x="241854" y="580098"/>
                  </a:cubicBezTo>
                  <a:cubicBezTo>
                    <a:pt x="240286" y="578861"/>
                    <a:pt x="238636" y="577623"/>
                    <a:pt x="237068" y="576220"/>
                  </a:cubicBezTo>
                  <a:cubicBezTo>
                    <a:pt x="228650" y="568710"/>
                    <a:pt x="220067" y="561612"/>
                    <a:pt x="211980" y="553608"/>
                  </a:cubicBezTo>
                  <a:cubicBezTo>
                    <a:pt x="198363" y="540320"/>
                    <a:pt x="191017" y="521257"/>
                    <a:pt x="189285" y="499800"/>
                  </a:cubicBezTo>
                  <a:cubicBezTo>
                    <a:pt x="187882" y="482387"/>
                    <a:pt x="187139" y="462910"/>
                    <a:pt x="200261" y="450201"/>
                  </a:cubicBezTo>
                  <a:cubicBezTo>
                    <a:pt x="213217" y="437574"/>
                    <a:pt x="227577" y="435924"/>
                    <a:pt x="240452" y="451686"/>
                  </a:cubicBezTo>
                  <a:cubicBezTo>
                    <a:pt x="252253" y="466211"/>
                    <a:pt x="257700" y="486430"/>
                    <a:pt x="268593" y="501368"/>
                  </a:cubicBezTo>
                  <a:cubicBezTo>
                    <a:pt x="277341" y="513416"/>
                    <a:pt x="286419" y="524970"/>
                    <a:pt x="295580" y="536606"/>
                  </a:cubicBezTo>
                  <a:cubicBezTo>
                    <a:pt x="296322" y="537515"/>
                    <a:pt x="298633" y="537267"/>
                    <a:pt x="299789" y="536442"/>
                  </a:cubicBezTo>
                  <a:cubicBezTo>
                    <a:pt x="300366" y="536029"/>
                    <a:pt x="300531" y="532976"/>
                    <a:pt x="300119" y="531490"/>
                  </a:cubicBezTo>
                  <a:cubicBezTo>
                    <a:pt x="299293" y="528849"/>
                    <a:pt x="297973" y="526208"/>
                    <a:pt x="296487" y="524063"/>
                  </a:cubicBezTo>
                  <a:cubicBezTo>
                    <a:pt x="282705" y="504504"/>
                    <a:pt x="274948" y="481478"/>
                    <a:pt x="273627" y="454245"/>
                  </a:cubicBezTo>
                  <a:cubicBezTo>
                    <a:pt x="272802" y="436254"/>
                    <a:pt x="268758" y="418180"/>
                    <a:pt x="269749" y="400437"/>
                  </a:cubicBezTo>
                  <a:cubicBezTo>
                    <a:pt x="270904" y="378980"/>
                    <a:pt x="272059" y="356615"/>
                    <a:pt x="280890" y="336891"/>
                  </a:cubicBezTo>
                  <a:cubicBezTo>
                    <a:pt x="286832" y="323604"/>
                    <a:pt x="293186" y="321128"/>
                    <a:pt x="304575" y="322696"/>
                  </a:cubicBezTo>
                  <a:cubicBezTo>
                    <a:pt x="317119" y="324430"/>
                    <a:pt x="329911" y="323027"/>
                    <a:pt x="342538" y="323027"/>
                  </a:cubicBezTo>
                  <a:cubicBezTo>
                    <a:pt x="345921" y="323027"/>
                    <a:pt x="349387" y="322531"/>
                    <a:pt x="352523" y="323687"/>
                  </a:cubicBezTo>
                  <a:cubicBezTo>
                    <a:pt x="355659" y="324925"/>
                    <a:pt x="360033" y="325337"/>
                    <a:pt x="357310" y="333590"/>
                  </a:cubicBezTo>
                  <a:cubicBezTo>
                    <a:pt x="355412" y="339284"/>
                    <a:pt x="356237" y="346547"/>
                    <a:pt x="356072" y="353232"/>
                  </a:cubicBezTo>
                  <a:cubicBezTo>
                    <a:pt x="355907" y="357936"/>
                    <a:pt x="357805" y="356945"/>
                    <a:pt x="360363" y="356120"/>
                  </a:cubicBezTo>
                  <a:cubicBezTo>
                    <a:pt x="366965" y="354057"/>
                    <a:pt x="373650" y="351581"/>
                    <a:pt x="380253" y="351498"/>
                  </a:cubicBezTo>
                  <a:cubicBezTo>
                    <a:pt x="396180" y="351251"/>
                    <a:pt x="412108" y="354304"/>
                    <a:pt x="428036" y="348115"/>
                  </a:cubicBezTo>
                  <a:cubicBezTo>
                    <a:pt x="434638" y="345557"/>
                    <a:pt x="436371" y="348527"/>
                    <a:pt x="435876" y="357688"/>
                  </a:cubicBezTo>
                  <a:cubicBezTo>
                    <a:pt x="435628" y="362970"/>
                    <a:pt x="435545" y="368417"/>
                    <a:pt x="435050" y="373698"/>
                  </a:cubicBezTo>
                  <a:cubicBezTo>
                    <a:pt x="434720" y="376999"/>
                    <a:pt x="434225" y="379228"/>
                    <a:pt x="430842" y="376009"/>
                  </a:cubicBezTo>
                  <a:cubicBezTo>
                    <a:pt x="428201" y="373615"/>
                    <a:pt x="423992" y="374193"/>
                    <a:pt x="420443" y="373615"/>
                  </a:cubicBezTo>
                  <a:cubicBezTo>
                    <a:pt x="419288" y="373451"/>
                    <a:pt x="418132" y="373781"/>
                    <a:pt x="416977" y="373781"/>
                  </a:cubicBezTo>
                  <a:cubicBezTo>
                    <a:pt x="398573" y="373533"/>
                    <a:pt x="380170" y="373286"/>
                    <a:pt x="361766" y="372956"/>
                  </a:cubicBezTo>
                  <a:cubicBezTo>
                    <a:pt x="354999" y="372790"/>
                    <a:pt x="352441" y="376339"/>
                    <a:pt x="351533" y="385417"/>
                  </a:cubicBezTo>
                  <a:cubicBezTo>
                    <a:pt x="350542" y="394660"/>
                    <a:pt x="348562" y="403655"/>
                    <a:pt x="347489" y="412898"/>
                  </a:cubicBezTo>
                  <a:cubicBezTo>
                    <a:pt x="346747" y="419501"/>
                    <a:pt x="346416" y="426268"/>
                    <a:pt x="346499" y="432952"/>
                  </a:cubicBezTo>
                  <a:cubicBezTo>
                    <a:pt x="346581" y="441948"/>
                    <a:pt x="353431" y="440793"/>
                    <a:pt x="357145" y="442113"/>
                  </a:cubicBezTo>
                  <a:cubicBezTo>
                    <a:pt x="378271" y="449953"/>
                    <a:pt x="400059" y="447560"/>
                    <a:pt x="421763" y="445497"/>
                  </a:cubicBezTo>
                  <a:cubicBezTo>
                    <a:pt x="430594" y="444672"/>
                    <a:pt x="433070" y="446322"/>
                    <a:pt x="437031" y="456885"/>
                  </a:cubicBezTo>
                  <a:cubicBezTo>
                    <a:pt x="447182" y="483707"/>
                    <a:pt x="457910" y="510116"/>
                    <a:pt x="475736" y="529840"/>
                  </a:cubicBezTo>
                  <a:cubicBezTo>
                    <a:pt x="479202" y="533718"/>
                    <a:pt x="478130" y="537927"/>
                    <a:pt x="473921" y="539908"/>
                  </a:cubicBezTo>
                  <a:cubicBezTo>
                    <a:pt x="463439" y="544777"/>
                    <a:pt x="452959" y="549646"/>
                    <a:pt x="442395" y="553937"/>
                  </a:cubicBezTo>
                  <a:cubicBezTo>
                    <a:pt x="431997" y="558146"/>
                    <a:pt x="430924" y="560952"/>
                    <a:pt x="436040" y="572341"/>
                  </a:cubicBezTo>
                  <a:cubicBezTo>
                    <a:pt x="437113" y="574817"/>
                    <a:pt x="437774" y="577623"/>
                    <a:pt x="438681" y="580264"/>
                  </a:cubicBezTo>
                  <a:cubicBezTo>
                    <a:pt x="436453" y="580181"/>
                    <a:pt x="434142" y="579686"/>
                    <a:pt x="431997" y="579933"/>
                  </a:cubicBezTo>
                  <a:cubicBezTo>
                    <a:pt x="422506" y="581254"/>
                    <a:pt x="413016" y="582574"/>
                    <a:pt x="403525" y="584307"/>
                  </a:cubicBezTo>
                  <a:cubicBezTo>
                    <a:pt x="401957" y="584555"/>
                    <a:pt x="400554" y="587113"/>
                    <a:pt x="399068" y="588599"/>
                  </a:cubicBezTo>
                  <a:cubicBezTo>
                    <a:pt x="400554" y="590249"/>
                    <a:pt x="401957" y="593138"/>
                    <a:pt x="403690" y="593385"/>
                  </a:cubicBezTo>
                  <a:cubicBezTo>
                    <a:pt x="411695" y="594541"/>
                    <a:pt x="419535" y="601061"/>
                    <a:pt x="427870" y="594871"/>
                  </a:cubicBezTo>
                  <a:cubicBezTo>
                    <a:pt x="428861" y="594211"/>
                    <a:pt x="429769" y="593303"/>
                    <a:pt x="430759" y="592312"/>
                  </a:cubicBezTo>
                  <a:cubicBezTo>
                    <a:pt x="434142" y="588599"/>
                    <a:pt x="440085" y="589094"/>
                    <a:pt x="444788" y="587278"/>
                  </a:cubicBezTo>
                  <a:cubicBezTo>
                    <a:pt x="450648" y="584885"/>
                    <a:pt x="451060" y="580841"/>
                    <a:pt x="446687" y="575642"/>
                  </a:cubicBezTo>
                  <a:cubicBezTo>
                    <a:pt x="445614" y="574404"/>
                    <a:pt x="444871" y="572836"/>
                    <a:pt x="443798" y="571598"/>
                  </a:cubicBezTo>
                  <a:cubicBezTo>
                    <a:pt x="442230" y="569700"/>
                    <a:pt x="440497" y="567885"/>
                    <a:pt x="438847" y="566069"/>
                  </a:cubicBezTo>
                  <a:cubicBezTo>
                    <a:pt x="441322" y="564666"/>
                    <a:pt x="443716" y="562437"/>
                    <a:pt x="446192" y="562025"/>
                  </a:cubicBezTo>
                  <a:cubicBezTo>
                    <a:pt x="460469" y="559301"/>
                    <a:pt x="473591" y="551792"/>
                    <a:pt x="486217" y="542796"/>
                  </a:cubicBezTo>
                  <a:cubicBezTo>
                    <a:pt x="487290" y="541971"/>
                    <a:pt x="487868" y="535947"/>
                    <a:pt x="486877" y="534213"/>
                  </a:cubicBezTo>
                  <a:cubicBezTo>
                    <a:pt x="482916" y="527281"/>
                    <a:pt x="478377" y="521009"/>
                    <a:pt x="473838" y="514737"/>
                  </a:cubicBezTo>
                  <a:cubicBezTo>
                    <a:pt x="460716" y="496498"/>
                    <a:pt x="451391" y="475042"/>
                    <a:pt x="443633" y="452181"/>
                  </a:cubicBezTo>
                  <a:cubicBezTo>
                    <a:pt x="443056" y="450613"/>
                    <a:pt x="443633" y="446982"/>
                    <a:pt x="444624" y="446074"/>
                  </a:cubicBezTo>
                  <a:cubicBezTo>
                    <a:pt x="452628" y="438234"/>
                    <a:pt x="450978" y="426846"/>
                    <a:pt x="451721" y="416365"/>
                  </a:cubicBezTo>
                  <a:cubicBezTo>
                    <a:pt x="452216" y="410010"/>
                    <a:pt x="452381" y="403573"/>
                    <a:pt x="452628" y="397219"/>
                  </a:cubicBezTo>
                  <a:cubicBezTo>
                    <a:pt x="452959" y="390203"/>
                    <a:pt x="453537" y="383189"/>
                    <a:pt x="453454" y="376256"/>
                  </a:cubicBezTo>
                  <a:cubicBezTo>
                    <a:pt x="453454" y="374606"/>
                    <a:pt x="450978" y="371883"/>
                    <a:pt x="449575" y="371800"/>
                  </a:cubicBezTo>
                  <a:cubicBezTo>
                    <a:pt x="443963" y="371388"/>
                    <a:pt x="442478" y="367756"/>
                    <a:pt x="442890" y="360906"/>
                  </a:cubicBezTo>
                  <a:cubicBezTo>
                    <a:pt x="443551" y="351334"/>
                    <a:pt x="443963" y="341678"/>
                    <a:pt x="444293" y="332022"/>
                  </a:cubicBezTo>
                  <a:cubicBezTo>
                    <a:pt x="444293" y="330124"/>
                    <a:pt x="443303" y="328226"/>
                    <a:pt x="442808" y="326410"/>
                  </a:cubicBezTo>
                  <a:cubicBezTo>
                    <a:pt x="441405" y="327153"/>
                    <a:pt x="439754" y="327566"/>
                    <a:pt x="438764" y="328803"/>
                  </a:cubicBezTo>
                  <a:cubicBezTo>
                    <a:pt x="434308" y="334498"/>
                    <a:pt x="430016" y="335736"/>
                    <a:pt x="423827" y="333012"/>
                  </a:cubicBezTo>
                  <a:cubicBezTo>
                    <a:pt x="417802" y="330289"/>
                    <a:pt x="410870" y="330702"/>
                    <a:pt x="404350" y="329794"/>
                  </a:cubicBezTo>
                  <a:cubicBezTo>
                    <a:pt x="396758" y="328721"/>
                    <a:pt x="389082" y="327813"/>
                    <a:pt x="381490" y="326658"/>
                  </a:cubicBezTo>
                  <a:cubicBezTo>
                    <a:pt x="379839" y="326410"/>
                    <a:pt x="378024" y="325420"/>
                    <a:pt x="376621" y="324347"/>
                  </a:cubicBezTo>
                  <a:cubicBezTo>
                    <a:pt x="375713" y="323687"/>
                    <a:pt x="375301" y="321954"/>
                    <a:pt x="374723" y="320716"/>
                  </a:cubicBezTo>
                  <a:cubicBezTo>
                    <a:pt x="375878" y="320138"/>
                    <a:pt x="377034" y="319065"/>
                    <a:pt x="378107" y="319148"/>
                  </a:cubicBezTo>
                  <a:cubicBezTo>
                    <a:pt x="390486" y="319643"/>
                    <a:pt x="402865" y="320468"/>
                    <a:pt x="415244" y="320798"/>
                  </a:cubicBezTo>
                  <a:cubicBezTo>
                    <a:pt x="420526" y="320881"/>
                    <a:pt x="425972" y="319230"/>
                    <a:pt x="431172" y="319973"/>
                  </a:cubicBezTo>
                  <a:cubicBezTo>
                    <a:pt x="437608" y="320881"/>
                    <a:pt x="444046" y="322779"/>
                    <a:pt x="450153" y="325420"/>
                  </a:cubicBezTo>
                  <a:cubicBezTo>
                    <a:pt x="455022" y="327566"/>
                    <a:pt x="457663" y="325998"/>
                    <a:pt x="459148" y="319973"/>
                  </a:cubicBezTo>
                  <a:cubicBezTo>
                    <a:pt x="464430" y="298846"/>
                    <a:pt x="466823" y="277554"/>
                    <a:pt x="465255" y="255519"/>
                  </a:cubicBezTo>
                  <a:cubicBezTo>
                    <a:pt x="464100" y="239344"/>
                    <a:pt x="463852" y="223086"/>
                    <a:pt x="463192" y="206911"/>
                  </a:cubicBezTo>
                  <a:cubicBezTo>
                    <a:pt x="461707" y="170104"/>
                    <a:pt x="454857" y="136185"/>
                    <a:pt x="438351" y="105898"/>
                  </a:cubicBezTo>
                  <a:cubicBezTo>
                    <a:pt x="430429" y="91456"/>
                    <a:pt x="425065" y="74538"/>
                    <a:pt x="419040" y="58362"/>
                  </a:cubicBezTo>
                  <a:cubicBezTo>
                    <a:pt x="409302" y="32284"/>
                    <a:pt x="393952" y="14788"/>
                    <a:pt x="372495" y="8929"/>
                  </a:cubicBezTo>
                  <a:cubicBezTo>
                    <a:pt x="361354" y="5875"/>
                    <a:pt x="349305" y="8268"/>
                    <a:pt x="337668" y="7938"/>
                  </a:cubicBezTo>
                  <a:cubicBezTo>
                    <a:pt x="328755" y="7773"/>
                    <a:pt x="319760" y="7278"/>
                    <a:pt x="310847" y="6865"/>
                  </a:cubicBezTo>
                  <a:cubicBezTo>
                    <a:pt x="300862" y="6370"/>
                    <a:pt x="290876" y="3894"/>
                    <a:pt x="281055" y="5545"/>
                  </a:cubicBezTo>
                  <a:cubicBezTo>
                    <a:pt x="267603" y="7691"/>
                    <a:pt x="254151" y="11734"/>
                    <a:pt x="241194" y="17264"/>
                  </a:cubicBezTo>
                  <a:cubicBezTo>
                    <a:pt x="233519" y="20565"/>
                    <a:pt x="226257" y="27332"/>
                    <a:pt x="219572" y="34017"/>
                  </a:cubicBezTo>
                  <a:cubicBezTo>
                    <a:pt x="211319" y="42270"/>
                    <a:pt x="209091" y="43342"/>
                    <a:pt x="204222" y="32119"/>
                  </a:cubicBezTo>
                  <a:cubicBezTo>
                    <a:pt x="199270" y="20647"/>
                    <a:pt x="190688" y="16521"/>
                    <a:pt x="183178" y="10166"/>
                  </a:cubicBezTo>
                  <a:cubicBezTo>
                    <a:pt x="178804" y="6535"/>
                    <a:pt x="173852" y="3564"/>
                    <a:pt x="168900" y="1749"/>
                  </a:cubicBezTo>
                  <a:cubicBezTo>
                    <a:pt x="154458" y="-3368"/>
                    <a:pt x="140594" y="3977"/>
                    <a:pt x="126729" y="8021"/>
                  </a:cubicBezTo>
                  <a:cubicBezTo>
                    <a:pt x="122190" y="9341"/>
                    <a:pt x="117816" y="12230"/>
                    <a:pt x="113277" y="13137"/>
                  </a:cubicBezTo>
                  <a:cubicBezTo>
                    <a:pt x="95947" y="16603"/>
                    <a:pt x="85878" y="34595"/>
                    <a:pt x="74985" y="49202"/>
                  </a:cubicBezTo>
                  <a:cubicBezTo>
                    <a:pt x="65329" y="62159"/>
                    <a:pt x="58727" y="79077"/>
                    <a:pt x="50887" y="94344"/>
                  </a:cubicBezTo>
                  <a:cubicBezTo>
                    <a:pt x="40736" y="113986"/>
                    <a:pt x="37022" y="136598"/>
                    <a:pt x="32318" y="159375"/>
                  </a:cubicBezTo>
                  <a:cubicBezTo>
                    <a:pt x="26376" y="185041"/>
                    <a:pt x="23488" y="210872"/>
                    <a:pt x="12924" y="234475"/>
                  </a:cubicBezTo>
                  <a:close/>
                  <a:moveTo>
                    <a:pt x="7560" y="296783"/>
                  </a:moveTo>
                  <a:cubicBezTo>
                    <a:pt x="5084" y="277719"/>
                    <a:pt x="8138" y="259151"/>
                    <a:pt x="15730" y="243305"/>
                  </a:cubicBezTo>
                  <a:cubicBezTo>
                    <a:pt x="22827" y="228368"/>
                    <a:pt x="26954" y="212358"/>
                    <a:pt x="30337" y="196100"/>
                  </a:cubicBezTo>
                  <a:cubicBezTo>
                    <a:pt x="33721" y="179842"/>
                    <a:pt x="36362" y="163172"/>
                    <a:pt x="40653" y="147161"/>
                  </a:cubicBezTo>
                  <a:cubicBezTo>
                    <a:pt x="44862" y="131068"/>
                    <a:pt x="47751" y="113490"/>
                    <a:pt x="54848" y="99791"/>
                  </a:cubicBezTo>
                  <a:cubicBezTo>
                    <a:pt x="67144" y="76023"/>
                    <a:pt x="79111" y="51017"/>
                    <a:pt x="97515" y="33769"/>
                  </a:cubicBezTo>
                  <a:cubicBezTo>
                    <a:pt x="102466" y="29148"/>
                    <a:pt x="107913" y="25021"/>
                    <a:pt x="113442" y="22133"/>
                  </a:cubicBezTo>
                  <a:cubicBezTo>
                    <a:pt x="120292" y="18667"/>
                    <a:pt x="127472" y="16026"/>
                    <a:pt x="134652" y="14293"/>
                  </a:cubicBezTo>
                  <a:cubicBezTo>
                    <a:pt x="143977" y="11982"/>
                    <a:pt x="154211" y="7360"/>
                    <a:pt x="162793" y="10001"/>
                  </a:cubicBezTo>
                  <a:cubicBezTo>
                    <a:pt x="177236" y="14375"/>
                    <a:pt x="190853" y="23783"/>
                    <a:pt x="200096" y="40289"/>
                  </a:cubicBezTo>
                  <a:cubicBezTo>
                    <a:pt x="203149" y="45653"/>
                    <a:pt x="204305" y="52833"/>
                    <a:pt x="206698" y="59023"/>
                  </a:cubicBezTo>
                  <a:cubicBezTo>
                    <a:pt x="207441" y="61086"/>
                    <a:pt x="209009" y="62571"/>
                    <a:pt x="210164" y="64304"/>
                  </a:cubicBezTo>
                  <a:cubicBezTo>
                    <a:pt x="210907" y="62406"/>
                    <a:pt x="211649" y="60673"/>
                    <a:pt x="212310" y="58775"/>
                  </a:cubicBezTo>
                  <a:cubicBezTo>
                    <a:pt x="213135" y="56382"/>
                    <a:pt x="213382" y="53163"/>
                    <a:pt x="214785" y="51595"/>
                  </a:cubicBezTo>
                  <a:cubicBezTo>
                    <a:pt x="219985" y="45818"/>
                    <a:pt x="225101" y="39629"/>
                    <a:pt x="230961" y="35255"/>
                  </a:cubicBezTo>
                  <a:cubicBezTo>
                    <a:pt x="248786" y="21803"/>
                    <a:pt x="268428" y="16439"/>
                    <a:pt x="288400" y="15613"/>
                  </a:cubicBezTo>
                  <a:cubicBezTo>
                    <a:pt x="301439" y="15035"/>
                    <a:pt x="314561" y="18749"/>
                    <a:pt x="327683" y="18749"/>
                  </a:cubicBezTo>
                  <a:cubicBezTo>
                    <a:pt x="340970" y="18749"/>
                    <a:pt x="354339" y="11900"/>
                    <a:pt x="367626" y="17264"/>
                  </a:cubicBezTo>
                  <a:cubicBezTo>
                    <a:pt x="374723" y="20152"/>
                    <a:pt x="382398" y="22380"/>
                    <a:pt x="388587" y="27332"/>
                  </a:cubicBezTo>
                  <a:cubicBezTo>
                    <a:pt x="398491" y="35255"/>
                    <a:pt x="405918" y="46726"/>
                    <a:pt x="411282" y="60673"/>
                  </a:cubicBezTo>
                  <a:cubicBezTo>
                    <a:pt x="418875" y="80397"/>
                    <a:pt x="427045" y="99708"/>
                    <a:pt x="435628" y="118689"/>
                  </a:cubicBezTo>
                  <a:cubicBezTo>
                    <a:pt x="441735" y="132224"/>
                    <a:pt x="448419" y="145098"/>
                    <a:pt x="450648" y="161026"/>
                  </a:cubicBezTo>
                  <a:cubicBezTo>
                    <a:pt x="454279" y="187022"/>
                    <a:pt x="455930" y="213266"/>
                    <a:pt x="457333" y="239757"/>
                  </a:cubicBezTo>
                  <a:cubicBezTo>
                    <a:pt x="458571" y="263194"/>
                    <a:pt x="457580" y="285972"/>
                    <a:pt x="454692" y="308997"/>
                  </a:cubicBezTo>
                  <a:cubicBezTo>
                    <a:pt x="454279" y="312546"/>
                    <a:pt x="451638" y="315682"/>
                    <a:pt x="450070" y="319148"/>
                  </a:cubicBezTo>
                  <a:cubicBezTo>
                    <a:pt x="448833" y="316259"/>
                    <a:pt x="447347" y="313536"/>
                    <a:pt x="446274" y="310483"/>
                  </a:cubicBezTo>
                  <a:cubicBezTo>
                    <a:pt x="445531" y="308419"/>
                    <a:pt x="445119" y="305943"/>
                    <a:pt x="445201" y="303715"/>
                  </a:cubicBezTo>
                  <a:cubicBezTo>
                    <a:pt x="445779" y="290429"/>
                    <a:pt x="446522" y="277224"/>
                    <a:pt x="447099" y="263855"/>
                  </a:cubicBezTo>
                  <a:cubicBezTo>
                    <a:pt x="447264" y="259811"/>
                    <a:pt x="447264" y="255684"/>
                    <a:pt x="447347" y="251558"/>
                  </a:cubicBezTo>
                  <a:cubicBezTo>
                    <a:pt x="445449" y="255272"/>
                    <a:pt x="443633" y="258985"/>
                    <a:pt x="441735" y="262699"/>
                  </a:cubicBezTo>
                  <a:cubicBezTo>
                    <a:pt x="440992" y="264267"/>
                    <a:pt x="440415" y="266000"/>
                    <a:pt x="439754" y="267651"/>
                  </a:cubicBezTo>
                  <a:cubicBezTo>
                    <a:pt x="439342" y="265505"/>
                    <a:pt x="438434" y="263277"/>
                    <a:pt x="438764" y="261379"/>
                  </a:cubicBezTo>
                  <a:cubicBezTo>
                    <a:pt x="439754" y="255272"/>
                    <a:pt x="442313" y="249247"/>
                    <a:pt x="442148" y="243305"/>
                  </a:cubicBezTo>
                  <a:cubicBezTo>
                    <a:pt x="441735" y="225975"/>
                    <a:pt x="440827" y="208727"/>
                    <a:pt x="439012" y="191644"/>
                  </a:cubicBezTo>
                  <a:cubicBezTo>
                    <a:pt x="436206" y="164740"/>
                    <a:pt x="431419" y="138496"/>
                    <a:pt x="419948" y="115554"/>
                  </a:cubicBezTo>
                  <a:cubicBezTo>
                    <a:pt x="417059" y="109859"/>
                    <a:pt x="413511" y="104660"/>
                    <a:pt x="410540" y="99048"/>
                  </a:cubicBezTo>
                  <a:cubicBezTo>
                    <a:pt x="404020" y="86256"/>
                    <a:pt x="396675" y="75033"/>
                    <a:pt x="384131" y="72474"/>
                  </a:cubicBezTo>
                  <a:cubicBezTo>
                    <a:pt x="377364" y="71154"/>
                    <a:pt x="370267" y="70906"/>
                    <a:pt x="364077" y="67688"/>
                  </a:cubicBezTo>
                  <a:cubicBezTo>
                    <a:pt x="344848" y="57454"/>
                    <a:pt x="324547" y="58527"/>
                    <a:pt x="304410" y="57619"/>
                  </a:cubicBezTo>
                  <a:cubicBezTo>
                    <a:pt x="299211" y="57454"/>
                    <a:pt x="293681" y="57454"/>
                    <a:pt x="288647" y="59353"/>
                  </a:cubicBezTo>
                  <a:cubicBezTo>
                    <a:pt x="274122" y="65047"/>
                    <a:pt x="260011" y="59930"/>
                    <a:pt x="246063" y="57537"/>
                  </a:cubicBezTo>
                  <a:cubicBezTo>
                    <a:pt x="239131" y="56382"/>
                    <a:pt x="234097" y="58032"/>
                    <a:pt x="230300" y="63644"/>
                  </a:cubicBezTo>
                  <a:cubicBezTo>
                    <a:pt x="226587" y="69091"/>
                    <a:pt x="223368" y="75115"/>
                    <a:pt x="220232" y="81222"/>
                  </a:cubicBezTo>
                  <a:cubicBezTo>
                    <a:pt x="218252" y="85018"/>
                    <a:pt x="216436" y="88815"/>
                    <a:pt x="214538" y="92611"/>
                  </a:cubicBezTo>
                  <a:cubicBezTo>
                    <a:pt x="210577" y="100368"/>
                    <a:pt x="214208" y="109859"/>
                    <a:pt x="221305" y="109694"/>
                  </a:cubicBezTo>
                  <a:cubicBezTo>
                    <a:pt x="225184" y="109694"/>
                    <a:pt x="229228" y="107713"/>
                    <a:pt x="232941" y="105815"/>
                  </a:cubicBezTo>
                  <a:cubicBezTo>
                    <a:pt x="242267" y="101111"/>
                    <a:pt x="251593" y="97975"/>
                    <a:pt x="261413" y="100534"/>
                  </a:cubicBezTo>
                  <a:cubicBezTo>
                    <a:pt x="274040" y="103752"/>
                    <a:pt x="287079" y="105320"/>
                    <a:pt x="299211" y="110437"/>
                  </a:cubicBezTo>
                  <a:cubicBezTo>
                    <a:pt x="308371" y="114398"/>
                    <a:pt x="316294" y="123063"/>
                    <a:pt x="324959" y="129088"/>
                  </a:cubicBezTo>
                  <a:cubicBezTo>
                    <a:pt x="342042" y="140972"/>
                    <a:pt x="355907" y="156817"/>
                    <a:pt x="362426" y="181740"/>
                  </a:cubicBezTo>
                  <a:cubicBezTo>
                    <a:pt x="364490" y="189580"/>
                    <a:pt x="366718" y="197420"/>
                    <a:pt x="368699" y="205261"/>
                  </a:cubicBezTo>
                  <a:cubicBezTo>
                    <a:pt x="369606" y="208892"/>
                    <a:pt x="369937" y="212688"/>
                    <a:pt x="370514" y="216484"/>
                  </a:cubicBezTo>
                  <a:cubicBezTo>
                    <a:pt x="368616" y="214173"/>
                    <a:pt x="366718" y="211945"/>
                    <a:pt x="364902" y="209717"/>
                  </a:cubicBezTo>
                  <a:cubicBezTo>
                    <a:pt x="364407" y="209057"/>
                    <a:pt x="363912" y="208397"/>
                    <a:pt x="363417" y="207654"/>
                  </a:cubicBezTo>
                  <a:cubicBezTo>
                    <a:pt x="349552" y="185949"/>
                    <a:pt x="334120" y="166390"/>
                    <a:pt x="316211" y="150545"/>
                  </a:cubicBezTo>
                  <a:cubicBezTo>
                    <a:pt x="305153" y="140724"/>
                    <a:pt x="293599" y="131729"/>
                    <a:pt x="282293" y="122403"/>
                  </a:cubicBezTo>
                  <a:cubicBezTo>
                    <a:pt x="277836" y="118772"/>
                    <a:pt x="273462" y="114728"/>
                    <a:pt x="268758" y="112005"/>
                  </a:cubicBezTo>
                  <a:cubicBezTo>
                    <a:pt x="266530" y="110684"/>
                    <a:pt x="263311" y="112005"/>
                    <a:pt x="260588" y="112087"/>
                  </a:cubicBezTo>
                  <a:cubicBezTo>
                    <a:pt x="262074" y="114151"/>
                    <a:pt x="263477" y="116379"/>
                    <a:pt x="265045" y="118277"/>
                  </a:cubicBezTo>
                  <a:cubicBezTo>
                    <a:pt x="271812" y="126199"/>
                    <a:pt x="280147" y="132637"/>
                    <a:pt x="285016" y="142292"/>
                  </a:cubicBezTo>
                  <a:cubicBezTo>
                    <a:pt x="292444" y="156817"/>
                    <a:pt x="298551" y="172910"/>
                    <a:pt x="303089" y="189415"/>
                  </a:cubicBezTo>
                  <a:cubicBezTo>
                    <a:pt x="309279" y="212110"/>
                    <a:pt x="313571" y="235713"/>
                    <a:pt x="318439" y="259068"/>
                  </a:cubicBezTo>
                  <a:cubicBezTo>
                    <a:pt x="318770" y="260554"/>
                    <a:pt x="317367" y="262782"/>
                    <a:pt x="316789" y="264680"/>
                  </a:cubicBezTo>
                  <a:cubicBezTo>
                    <a:pt x="315964" y="263525"/>
                    <a:pt x="314808" y="262534"/>
                    <a:pt x="314231" y="261131"/>
                  </a:cubicBezTo>
                  <a:cubicBezTo>
                    <a:pt x="310764" y="252714"/>
                    <a:pt x="307464" y="244213"/>
                    <a:pt x="304080" y="235713"/>
                  </a:cubicBezTo>
                  <a:cubicBezTo>
                    <a:pt x="294919" y="212935"/>
                    <a:pt x="286006" y="189910"/>
                    <a:pt x="276433" y="167463"/>
                  </a:cubicBezTo>
                  <a:cubicBezTo>
                    <a:pt x="270244" y="153103"/>
                    <a:pt x="263229" y="139486"/>
                    <a:pt x="256214" y="125870"/>
                  </a:cubicBezTo>
                  <a:cubicBezTo>
                    <a:pt x="254976" y="123559"/>
                    <a:pt x="251923" y="122981"/>
                    <a:pt x="249612" y="121661"/>
                  </a:cubicBezTo>
                  <a:cubicBezTo>
                    <a:pt x="249612" y="125127"/>
                    <a:pt x="248952" y="128758"/>
                    <a:pt x="249612" y="131894"/>
                  </a:cubicBezTo>
                  <a:cubicBezTo>
                    <a:pt x="253573" y="150462"/>
                    <a:pt x="259020" y="168618"/>
                    <a:pt x="261661" y="187517"/>
                  </a:cubicBezTo>
                  <a:cubicBezTo>
                    <a:pt x="264219" y="205921"/>
                    <a:pt x="263972" y="224984"/>
                    <a:pt x="264962" y="243883"/>
                  </a:cubicBezTo>
                  <a:cubicBezTo>
                    <a:pt x="265127" y="248009"/>
                    <a:pt x="264962" y="252383"/>
                    <a:pt x="265952" y="256262"/>
                  </a:cubicBezTo>
                  <a:cubicBezTo>
                    <a:pt x="266447" y="258408"/>
                    <a:pt x="268841" y="259728"/>
                    <a:pt x="270409" y="261379"/>
                  </a:cubicBezTo>
                  <a:cubicBezTo>
                    <a:pt x="271317" y="259398"/>
                    <a:pt x="272802" y="257335"/>
                    <a:pt x="272885" y="255355"/>
                  </a:cubicBezTo>
                  <a:cubicBezTo>
                    <a:pt x="273049" y="248340"/>
                    <a:pt x="272719" y="241407"/>
                    <a:pt x="272637" y="234393"/>
                  </a:cubicBezTo>
                  <a:cubicBezTo>
                    <a:pt x="272142" y="211285"/>
                    <a:pt x="270739" y="188425"/>
                    <a:pt x="265045" y="166473"/>
                  </a:cubicBezTo>
                  <a:cubicBezTo>
                    <a:pt x="264302" y="163667"/>
                    <a:pt x="264467" y="160448"/>
                    <a:pt x="264137" y="157477"/>
                  </a:cubicBezTo>
                  <a:cubicBezTo>
                    <a:pt x="266200" y="159705"/>
                    <a:pt x="269088" y="161439"/>
                    <a:pt x="270161" y="164327"/>
                  </a:cubicBezTo>
                  <a:cubicBezTo>
                    <a:pt x="278909" y="187270"/>
                    <a:pt x="286832" y="210790"/>
                    <a:pt x="295910" y="233567"/>
                  </a:cubicBezTo>
                  <a:cubicBezTo>
                    <a:pt x="302347" y="249825"/>
                    <a:pt x="309939" y="265340"/>
                    <a:pt x="317284" y="281020"/>
                  </a:cubicBezTo>
                  <a:cubicBezTo>
                    <a:pt x="318357" y="283331"/>
                    <a:pt x="320668" y="284652"/>
                    <a:pt x="322401" y="286467"/>
                  </a:cubicBezTo>
                  <a:cubicBezTo>
                    <a:pt x="323226" y="283083"/>
                    <a:pt x="325124" y="279452"/>
                    <a:pt x="324794" y="276399"/>
                  </a:cubicBezTo>
                  <a:cubicBezTo>
                    <a:pt x="322236" y="253291"/>
                    <a:pt x="319843" y="230019"/>
                    <a:pt x="316046" y="207241"/>
                  </a:cubicBezTo>
                  <a:cubicBezTo>
                    <a:pt x="312498" y="185867"/>
                    <a:pt x="305318" y="166225"/>
                    <a:pt x="296405" y="147904"/>
                  </a:cubicBezTo>
                  <a:cubicBezTo>
                    <a:pt x="295744" y="146666"/>
                    <a:pt x="295744" y="144768"/>
                    <a:pt x="295497" y="143200"/>
                  </a:cubicBezTo>
                  <a:cubicBezTo>
                    <a:pt x="296817" y="143530"/>
                    <a:pt x="298385" y="143448"/>
                    <a:pt x="299376" y="144355"/>
                  </a:cubicBezTo>
                  <a:cubicBezTo>
                    <a:pt x="309857" y="154754"/>
                    <a:pt x="320668" y="164657"/>
                    <a:pt x="330571" y="175963"/>
                  </a:cubicBezTo>
                  <a:cubicBezTo>
                    <a:pt x="338576" y="185206"/>
                    <a:pt x="344931" y="197008"/>
                    <a:pt x="353018" y="205921"/>
                  </a:cubicBezTo>
                  <a:cubicBezTo>
                    <a:pt x="361436" y="215246"/>
                    <a:pt x="367130" y="226140"/>
                    <a:pt x="369771" y="240087"/>
                  </a:cubicBezTo>
                  <a:cubicBezTo>
                    <a:pt x="370349" y="243140"/>
                    <a:pt x="371669" y="246772"/>
                    <a:pt x="373568" y="248174"/>
                  </a:cubicBezTo>
                  <a:cubicBezTo>
                    <a:pt x="380748" y="253374"/>
                    <a:pt x="381325" y="261792"/>
                    <a:pt x="381243" y="271200"/>
                  </a:cubicBezTo>
                  <a:cubicBezTo>
                    <a:pt x="381243" y="274171"/>
                    <a:pt x="383058" y="276977"/>
                    <a:pt x="384048" y="279865"/>
                  </a:cubicBezTo>
                  <a:cubicBezTo>
                    <a:pt x="385452" y="276977"/>
                    <a:pt x="388175" y="274005"/>
                    <a:pt x="388010" y="271365"/>
                  </a:cubicBezTo>
                  <a:cubicBezTo>
                    <a:pt x="387515" y="259316"/>
                    <a:pt x="387515" y="246689"/>
                    <a:pt x="384874" y="235300"/>
                  </a:cubicBezTo>
                  <a:cubicBezTo>
                    <a:pt x="379262" y="210790"/>
                    <a:pt x="375548" y="185371"/>
                    <a:pt x="366058" y="162677"/>
                  </a:cubicBezTo>
                  <a:cubicBezTo>
                    <a:pt x="363747" y="156982"/>
                    <a:pt x="364077" y="148812"/>
                    <a:pt x="361106" y="144191"/>
                  </a:cubicBezTo>
                  <a:cubicBezTo>
                    <a:pt x="349717" y="126199"/>
                    <a:pt x="337586" y="109117"/>
                    <a:pt x="325454" y="91951"/>
                  </a:cubicBezTo>
                  <a:cubicBezTo>
                    <a:pt x="324711" y="90960"/>
                    <a:pt x="322318" y="91951"/>
                    <a:pt x="320668" y="91951"/>
                  </a:cubicBezTo>
                  <a:cubicBezTo>
                    <a:pt x="320833" y="93684"/>
                    <a:pt x="320420" y="95994"/>
                    <a:pt x="321080" y="97067"/>
                  </a:cubicBezTo>
                  <a:cubicBezTo>
                    <a:pt x="326610" y="106063"/>
                    <a:pt x="332304" y="114893"/>
                    <a:pt x="337833" y="123889"/>
                  </a:cubicBezTo>
                  <a:cubicBezTo>
                    <a:pt x="338576" y="125044"/>
                    <a:pt x="338329" y="127272"/>
                    <a:pt x="338494" y="129088"/>
                  </a:cubicBezTo>
                  <a:cubicBezTo>
                    <a:pt x="337173" y="129088"/>
                    <a:pt x="335440" y="129748"/>
                    <a:pt x="334615" y="128923"/>
                  </a:cubicBezTo>
                  <a:cubicBezTo>
                    <a:pt x="318687" y="114398"/>
                    <a:pt x="302759" y="99873"/>
                    <a:pt x="282788" y="96160"/>
                  </a:cubicBezTo>
                  <a:cubicBezTo>
                    <a:pt x="269914" y="93684"/>
                    <a:pt x="257039" y="89557"/>
                    <a:pt x="243752" y="94179"/>
                  </a:cubicBezTo>
                  <a:cubicBezTo>
                    <a:pt x="237068" y="96572"/>
                    <a:pt x="230466" y="98966"/>
                    <a:pt x="223781" y="101194"/>
                  </a:cubicBezTo>
                  <a:cubicBezTo>
                    <a:pt x="219655" y="102514"/>
                    <a:pt x="218499" y="100946"/>
                    <a:pt x="220893" y="96160"/>
                  </a:cubicBezTo>
                  <a:cubicBezTo>
                    <a:pt x="225927" y="86174"/>
                    <a:pt x="230961" y="75776"/>
                    <a:pt x="237645" y="67935"/>
                  </a:cubicBezTo>
                  <a:cubicBezTo>
                    <a:pt x="240616" y="64469"/>
                    <a:pt x="247466" y="66697"/>
                    <a:pt x="252500" y="66285"/>
                  </a:cubicBezTo>
                  <a:cubicBezTo>
                    <a:pt x="253491" y="66285"/>
                    <a:pt x="254481" y="66120"/>
                    <a:pt x="255389" y="66450"/>
                  </a:cubicBezTo>
                  <a:cubicBezTo>
                    <a:pt x="258112" y="67440"/>
                    <a:pt x="260836" y="68596"/>
                    <a:pt x="263559" y="69669"/>
                  </a:cubicBezTo>
                  <a:cubicBezTo>
                    <a:pt x="261001" y="71567"/>
                    <a:pt x="258442" y="73465"/>
                    <a:pt x="255884" y="75280"/>
                  </a:cubicBezTo>
                  <a:cubicBezTo>
                    <a:pt x="255141" y="75776"/>
                    <a:pt x="253986" y="75280"/>
                    <a:pt x="253243" y="75776"/>
                  </a:cubicBezTo>
                  <a:cubicBezTo>
                    <a:pt x="244908" y="80727"/>
                    <a:pt x="236573" y="85596"/>
                    <a:pt x="228237" y="90713"/>
                  </a:cubicBezTo>
                  <a:cubicBezTo>
                    <a:pt x="227164" y="91373"/>
                    <a:pt x="226669" y="93601"/>
                    <a:pt x="225927" y="95169"/>
                  </a:cubicBezTo>
                  <a:cubicBezTo>
                    <a:pt x="227495" y="95582"/>
                    <a:pt x="229145" y="96490"/>
                    <a:pt x="230796" y="96325"/>
                  </a:cubicBezTo>
                  <a:cubicBezTo>
                    <a:pt x="231951" y="96160"/>
                    <a:pt x="233107" y="94592"/>
                    <a:pt x="234344" y="94014"/>
                  </a:cubicBezTo>
                  <a:cubicBezTo>
                    <a:pt x="247466" y="87577"/>
                    <a:pt x="260423" y="80314"/>
                    <a:pt x="273792" y="75115"/>
                  </a:cubicBezTo>
                  <a:cubicBezTo>
                    <a:pt x="284108" y="71071"/>
                    <a:pt x="294919" y="67935"/>
                    <a:pt x="305483" y="67440"/>
                  </a:cubicBezTo>
                  <a:cubicBezTo>
                    <a:pt x="317614" y="66780"/>
                    <a:pt x="329828" y="68761"/>
                    <a:pt x="341877" y="70824"/>
                  </a:cubicBezTo>
                  <a:cubicBezTo>
                    <a:pt x="354091" y="72887"/>
                    <a:pt x="362179" y="85349"/>
                    <a:pt x="372082" y="93189"/>
                  </a:cubicBezTo>
                  <a:cubicBezTo>
                    <a:pt x="388092" y="105898"/>
                    <a:pt x="401297" y="123063"/>
                    <a:pt x="414171" y="140559"/>
                  </a:cubicBezTo>
                  <a:cubicBezTo>
                    <a:pt x="420608" y="149307"/>
                    <a:pt x="427210" y="158137"/>
                    <a:pt x="428943" y="171012"/>
                  </a:cubicBezTo>
                  <a:cubicBezTo>
                    <a:pt x="432822" y="199814"/>
                    <a:pt x="438269" y="228616"/>
                    <a:pt x="431914" y="258408"/>
                  </a:cubicBezTo>
                  <a:cubicBezTo>
                    <a:pt x="431749" y="258985"/>
                    <a:pt x="431832" y="259646"/>
                    <a:pt x="431832" y="260224"/>
                  </a:cubicBezTo>
                  <a:cubicBezTo>
                    <a:pt x="431667" y="271942"/>
                    <a:pt x="432162" y="283661"/>
                    <a:pt x="431337" y="295215"/>
                  </a:cubicBezTo>
                  <a:cubicBezTo>
                    <a:pt x="430264" y="311060"/>
                    <a:pt x="428613" y="312133"/>
                    <a:pt x="416564" y="311885"/>
                  </a:cubicBezTo>
                  <a:cubicBezTo>
                    <a:pt x="400802" y="311555"/>
                    <a:pt x="385039" y="311225"/>
                    <a:pt x="369276" y="311555"/>
                  </a:cubicBezTo>
                  <a:cubicBezTo>
                    <a:pt x="359868" y="311720"/>
                    <a:pt x="350460" y="313536"/>
                    <a:pt x="341052" y="313949"/>
                  </a:cubicBezTo>
                  <a:cubicBezTo>
                    <a:pt x="328838" y="314361"/>
                    <a:pt x="316624" y="314361"/>
                    <a:pt x="304410" y="313866"/>
                  </a:cubicBezTo>
                  <a:cubicBezTo>
                    <a:pt x="296322" y="313536"/>
                    <a:pt x="288235" y="311555"/>
                    <a:pt x="280065" y="311060"/>
                  </a:cubicBezTo>
                  <a:cubicBezTo>
                    <a:pt x="276681" y="310812"/>
                    <a:pt x="274453" y="313123"/>
                    <a:pt x="275608" y="318900"/>
                  </a:cubicBezTo>
                  <a:cubicBezTo>
                    <a:pt x="276351" y="322449"/>
                    <a:pt x="276268" y="327071"/>
                    <a:pt x="275113" y="330371"/>
                  </a:cubicBezTo>
                  <a:cubicBezTo>
                    <a:pt x="267108" y="353397"/>
                    <a:pt x="263889" y="377660"/>
                    <a:pt x="263311" y="402500"/>
                  </a:cubicBezTo>
                  <a:cubicBezTo>
                    <a:pt x="263064" y="412321"/>
                    <a:pt x="263724" y="422307"/>
                    <a:pt x="264715" y="432127"/>
                  </a:cubicBezTo>
                  <a:cubicBezTo>
                    <a:pt x="266447" y="449788"/>
                    <a:pt x="266117" y="468026"/>
                    <a:pt x="271977" y="484532"/>
                  </a:cubicBezTo>
                  <a:cubicBezTo>
                    <a:pt x="272637" y="486430"/>
                    <a:pt x="272142" y="489153"/>
                    <a:pt x="272224" y="491464"/>
                  </a:cubicBezTo>
                  <a:cubicBezTo>
                    <a:pt x="270739" y="490144"/>
                    <a:pt x="268676" y="489236"/>
                    <a:pt x="267768" y="487338"/>
                  </a:cubicBezTo>
                  <a:cubicBezTo>
                    <a:pt x="259763" y="471658"/>
                    <a:pt x="253243" y="454822"/>
                    <a:pt x="241772" y="442031"/>
                  </a:cubicBezTo>
                  <a:cubicBezTo>
                    <a:pt x="227907" y="426433"/>
                    <a:pt x="200756" y="431220"/>
                    <a:pt x="190770" y="449623"/>
                  </a:cubicBezTo>
                  <a:cubicBezTo>
                    <a:pt x="176328" y="476362"/>
                    <a:pt x="180206" y="503348"/>
                    <a:pt x="188624" y="530252"/>
                  </a:cubicBezTo>
                  <a:cubicBezTo>
                    <a:pt x="194071" y="547665"/>
                    <a:pt x="204800" y="558806"/>
                    <a:pt x="215611" y="570113"/>
                  </a:cubicBezTo>
                  <a:cubicBezTo>
                    <a:pt x="218747" y="573414"/>
                    <a:pt x="222625" y="579356"/>
                    <a:pt x="222378" y="583895"/>
                  </a:cubicBezTo>
                  <a:cubicBezTo>
                    <a:pt x="222048" y="591405"/>
                    <a:pt x="218499" y="598667"/>
                    <a:pt x="216436" y="606095"/>
                  </a:cubicBezTo>
                  <a:cubicBezTo>
                    <a:pt x="212722" y="619547"/>
                    <a:pt x="205130" y="627386"/>
                    <a:pt x="195062" y="630853"/>
                  </a:cubicBezTo>
                  <a:cubicBezTo>
                    <a:pt x="185571" y="634154"/>
                    <a:pt x="175833" y="636299"/>
                    <a:pt x="166177" y="639023"/>
                  </a:cubicBezTo>
                  <a:cubicBezTo>
                    <a:pt x="155118" y="642242"/>
                    <a:pt x="143400" y="643067"/>
                    <a:pt x="133826" y="652557"/>
                  </a:cubicBezTo>
                  <a:cubicBezTo>
                    <a:pt x="126977" y="659325"/>
                    <a:pt x="119962" y="665266"/>
                    <a:pt x="111297" y="665927"/>
                  </a:cubicBezTo>
                  <a:cubicBezTo>
                    <a:pt x="107748" y="666174"/>
                    <a:pt x="104199" y="665762"/>
                    <a:pt x="100733" y="666174"/>
                  </a:cubicBezTo>
                  <a:cubicBezTo>
                    <a:pt x="84723" y="668155"/>
                    <a:pt x="68548" y="670878"/>
                    <a:pt x="53775" y="659985"/>
                  </a:cubicBezTo>
                  <a:cubicBezTo>
                    <a:pt x="52290" y="658830"/>
                    <a:pt x="50639" y="657921"/>
                    <a:pt x="49071" y="656931"/>
                  </a:cubicBezTo>
                  <a:cubicBezTo>
                    <a:pt x="50804" y="655446"/>
                    <a:pt x="52372" y="653217"/>
                    <a:pt x="54270" y="652722"/>
                  </a:cubicBezTo>
                  <a:cubicBezTo>
                    <a:pt x="59552" y="651237"/>
                    <a:pt x="65081" y="650907"/>
                    <a:pt x="70281" y="649256"/>
                  </a:cubicBezTo>
                  <a:cubicBezTo>
                    <a:pt x="72179" y="648678"/>
                    <a:pt x="73747" y="645790"/>
                    <a:pt x="75480" y="643892"/>
                  </a:cubicBezTo>
                  <a:cubicBezTo>
                    <a:pt x="74077" y="641994"/>
                    <a:pt x="72839" y="639848"/>
                    <a:pt x="71353" y="638198"/>
                  </a:cubicBezTo>
                  <a:cubicBezTo>
                    <a:pt x="63926" y="630192"/>
                    <a:pt x="55343" y="623590"/>
                    <a:pt x="49236" y="614182"/>
                  </a:cubicBezTo>
                  <a:cubicBezTo>
                    <a:pt x="40406" y="600483"/>
                    <a:pt x="33556" y="584473"/>
                    <a:pt x="30255" y="566646"/>
                  </a:cubicBezTo>
                  <a:cubicBezTo>
                    <a:pt x="28522" y="557238"/>
                    <a:pt x="29100" y="547088"/>
                    <a:pt x="27862" y="537432"/>
                  </a:cubicBezTo>
                  <a:cubicBezTo>
                    <a:pt x="26376" y="526043"/>
                    <a:pt x="22745" y="514902"/>
                    <a:pt x="22415" y="503431"/>
                  </a:cubicBezTo>
                  <a:cubicBezTo>
                    <a:pt x="21507" y="472483"/>
                    <a:pt x="12181" y="443516"/>
                    <a:pt x="13420" y="411991"/>
                  </a:cubicBezTo>
                  <a:cubicBezTo>
                    <a:pt x="13997" y="397631"/>
                    <a:pt x="11356" y="383189"/>
                    <a:pt x="10118" y="368747"/>
                  </a:cubicBezTo>
                  <a:cubicBezTo>
                    <a:pt x="9211" y="357853"/>
                    <a:pt x="7973" y="346959"/>
                    <a:pt x="7478" y="336066"/>
                  </a:cubicBezTo>
                  <a:cubicBezTo>
                    <a:pt x="6982" y="323274"/>
                    <a:pt x="7230" y="310400"/>
                    <a:pt x="7890" y="296618"/>
                  </a:cubicBezTo>
                  <a:close/>
                  <a:moveTo>
                    <a:pt x="98917" y="1301880"/>
                  </a:moveTo>
                  <a:cubicBezTo>
                    <a:pt x="99743" y="1279928"/>
                    <a:pt x="101971" y="1257976"/>
                    <a:pt x="103374" y="1235941"/>
                  </a:cubicBezTo>
                  <a:cubicBezTo>
                    <a:pt x="105437" y="1205158"/>
                    <a:pt x="107583" y="1174459"/>
                    <a:pt x="109233" y="1143676"/>
                  </a:cubicBezTo>
                  <a:cubicBezTo>
                    <a:pt x="110058" y="1128738"/>
                    <a:pt x="109399" y="1113801"/>
                    <a:pt x="110141" y="1098946"/>
                  </a:cubicBezTo>
                  <a:cubicBezTo>
                    <a:pt x="111544" y="1072455"/>
                    <a:pt x="113690" y="1045964"/>
                    <a:pt x="115340" y="1019555"/>
                  </a:cubicBezTo>
                  <a:cubicBezTo>
                    <a:pt x="118394" y="968388"/>
                    <a:pt x="121365" y="917304"/>
                    <a:pt x="124253" y="866220"/>
                  </a:cubicBezTo>
                  <a:cubicBezTo>
                    <a:pt x="124831" y="856647"/>
                    <a:pt x="125078" y="847156"/>
                    <a:pt x="125656" y="837666"/>
                  </a:cubicBezTo>
                  <a:cubicBezTo>
                    <a:pt x="127224" y="814475"/>
                    <a:pt x="128957" y="791203"/>
                    <a:pt x="130360" y="768013"/>
                  </a:cubicBezTo>
                  <a:cubicBezTo>
                    <a:pt x="130773" y="761741"/>
                    <a:pt x="129783" y="755303"/>
                    <a:pt x="130030" y="748949"/>
                  </a:cubicBezTo>
                  <a:cubicBezTo>
                    <a:pt x="130278" y="743502"/>
                    <a:pt x="131598" y="738055"/>
                    <a:pt x="132011" y="732526"/>
                  </a:cubicBezTo>
                  <a:cubicBezTo>
                    <a:pt x="132836" y="721797"/>
                    <a:pt x="133166" y="711069"/>
                    <a:pt x="133909" y="700340"/>
                  </a:cubicBezTo>
                  <a:cubicBezTo>
                    <a:pt x="134569" y="691180"/>
                    <a:pt x="137045" y="681607"/>
                    <a:pt x="136055" y="672941"/>
                  </a:cubicBezTo>
                  <a:cubicBezTo>
                    <a:pt x="135064" y="664606"/>
                    <a:pt x="137788" y="662213"/>
                    <a:pt x="141997" y="658582"/>
                  </a:cubicBezTo>
                  <a:cubicBezTo>
                    <a:pt x="150580" y="651237"/>
                    <a:pt x="160318" y="651237"/>
                    <a:pt x="169726" y="648514"/>
                  </a:cubicBezTo>
                  <a:cubicBezTo>
                    <a:pt x="182105" y="644965"/>
                    <a:pt x="194236" y="639765"/>
                    <a:pt x="206451" y="635557"/>
                  </a:cubicBezTo>
                  <a:cubicBezTo>
                    <a:pt x="210824" y="634071"/>
                    <a:pt x="215693" y="631595"/>
                    <a:pt x="219655" y="632751"/>
                  </a:cubicBezTo>
                  <a:cubicBezTo>
                    <a:pt x="228898" y="635474"/>
                    <a:pt x="236160" y="643149"/>
                    <a:pt x="241854" y="653135"/>
                  </a:cubicBezTo>
                  <a:cubicBezTo>
                    <a:pt x="243670" y="656271"/>
                    <a:pt x="245733" y="659242"/>
                    <a:pt x="247879" y="661965"/>
                  </a:cubicBezTo>
                  <a:cubicBezTo>
                    <a:pt x="253491" y="668980"/>
                    <a:pt x="259102" y="675995"/>
                    <a:pt x="264879" y="682762"/>
                  </a:cubicBezTo>
                  <a:cubicBezTo>
                    <a:pt x="268841" y="687466"/>
                    <a:pt x="267438" y="688869"/>
                    <a:pt x="262981" y="690024"/>
                  </a:cubicBezTo>
                  <a:cubicBezTo>
                    <a:pt x="256874" y="691593"/>
                    <a:pt x="250768" y="693573"/>
                    <a:pt x="244743" y="695719"/>
                  </a:cubicBezTo>
                  <a:cubicBezTo>
                    <a:pt x="241111" y="697039"/>
                    <a:pt x="237811" y="699102"/>
                    <a:pt x="234922" y="693904"/>
                  </a:cubicBezTo>
                  <a:cubicBezTo>
                    <a:pt x="234097" y="692500"/>
                    <a:pt x="231126" y="693243"/>
                    <a:pt x="229228" y="692913"/>
                  </a:cubicBezTo>
                  <a:cubicBezTo>
                    <a:pt x="229558" y="695554"/>
                    <a:pt x="229228" y="698772"/>
                    <a:pt x="230383" y="700670"/>
                  </a:cubicBezTo>
                  <a:cubicBezTo>
                    <a:pt x="234014" y="706695"/>
                    <a:pt x="238636" y="711729"/>
                    <a:pt x="241937" y="718001"/>
                  </a:cubicBezTo>
                  <a:cubicBezTo>
                    <a:pt x="254646" y="742347"/>
                    <a:pt x="267108" y="766940"/>
                    <a:pt x="279404" y="791615"/>
                  </a:cubicBezTo>
                  <a:cubicBezTo>
                    <a:pt x="288895" y="810762"/>
                    <a:pt x="297890" y="830486"/>
                    <a:pt x="307464" y="849632"/>
                  </a:cubicBezTo>
                  <a:cubicBezTo>
                    <a:pt x="318770" y="872079"/>
                    <a:pt x="330571" y="894196"/>
                    <a:pt x="342042" y="916479"/>
                  </a:cubicBezTo>
                  <a:cubicBezTo>
                    <a:pt x="347654" y="927290"/>
                    <a:pt x="353101" y="938101"/>
                    <a:pt x="358795" y="948747"/>
                  </a:cubicBezTo>
                  <a:cubicBezTo>
                    <a:pt x="359703" y="950397"/>
                    <a:pt x="362096" y="952543"/>
                    <a:pt x="363169" y="952048"/>
                  </a:cubicBezTo>
                  <a:cubicBezTo>
                    <a:pt x="370101" y="948829"/>
                    <a:pt x="376786" y="945033"/>
                    <a:pt x="383553" y="941154"/>
                  </a:cubicBezTo>
                  <a:cubicBezTo>
                    <a:pt x="393209" y="935708"/>
                    <a:pt x="402617" y="929601"/>
                    <a:pt x="412355" y="924649"/>
                  </a:cubicBezTo>
                  <a:cubicBezTo>
                    <a:pt x="424404" y="918459"/>
                    <a:pt x="437526" y="915323"/>
                    <a:pt x="448502" y="906906"/>
                  </a:cubicBezTo>
                  <a:cubicBezTo>
                    <a:pt x="462119" y="896425"/>
                    <a:pt x="476479" y="889823"/>
                    <a:pt x="490921" y="882725"/>
                  </a:cubicBezTo>
                  <a:cubicBezTo>
                    <a:pt x="492819" y="881735"/>
                    <a:pt x="496945" y="883303"/>
                    <a:pt x="497936" y="885449"/>
                  </a:cubicBezTo>
                  <a:cubicBezTo>
                    <a:pt x="504290" y="899973"/>
                    <a:pt x="509738" y="915241"/>
                    <a:pt x="516092" y="929766"/>
                  </a:cubicBezTo>
                  <a:cubicBezTo>
                    <a:pt x="520713" y="940329"/>
                    <a:pt x="518320" y="943630"/>
                    <a:pt x="510645" y="949324"/>
                  </a:cubicBezTo>
                  <a:cubicBezTo>
                    <a:pt x="494305" y="961456"/>
                    <a:pt x="478047" y="973835"/>
                    <a:pt x="461789" y="986214"/>
                  </a:cubicBezTo>
                  <a:cubicBezTo>
                    <a:pt x="455930" y="990671"/>
                    <a:pt x="449823" y="994880"/>
                    <a:pt x="444293" y="1000079"/>
                  </a:cubicBezTo>
                  <a:cubicBezTo>
                    <a:pt x="430924" y="1012870"/>
                    <a:pt x="418463" y="1026735"/>
                    <a:pt x="402947" y="1035813"/>
                  </a:cubicBezTo>
                  <a:cubicBezTo>
                    <a:pt x="381573" y="1048357"/>
                    <a:pt x="361436" y="1064780"/>
                    <a:pt x="338576" y="1072537"/>
                  </a:cubicBezTo>
                  <a:cubicBezTo>
                    <a:pt x="335688" y="1073528"/>
                    <a:pt x="331479" y="1072455"/>
                    <a:pt x="329168" y="1070227"/>
                  </a:cubicBezTo>
                  <a:cubicBezTo>
                    <a:pt x="320173" y="1061479"/>
                    <a:pt x="311837" y="1051493"/>
                    <a:pt x="303007" y="1042580"/>
                  </a:cubicBezTo>
                  <a:cubicBezTo>
                    <a:pt x="281467" y="1020958"/>
                    <a:pt x="259680" y="999749"/>
                    <a:pt x="238306" y="977796"/>
                  </a:cubicBezTo>
                  <a:cubicBezTo>
                    <a:pt x="234592" y="974000"/>
                    <a:pt x="228980" y="970946"/>
                    <a:pt x="229393" y="962117"/>
                  </a:cubicBezTo>
                  <a:cubicBezTo>
                    <a:pt x="229393" y="961126"/>
                    <a:pt x="225432" y="959971"/>
                    <a:pt x="223286" y="958815"/>
                  </a:cubicBezTo>
                  <a:cubicBezTo>
                    <a:pt x="222873" y="961374"/>
                    <a:pt x="221553" y="964510"/>
                    <a:pt x="222213" y="966408"/>
                  </a:cubicBezTo>
                  <a:cubicBezTo>
                    <a:pt x="223451" y="970121"/>
                    <a:pt x="225266" y="974083"/>
                    <a:pt x="227660" y="976559"/>
                  </a:cubicBezTo>
                  <a:cubicBezTo>
                    <a:pt x="247466" y="996943"/>
                    <a:pt x="267603" y="1016667"/>
                    <a:pt x="287327" y="1037216"/>
                  </a:cubicBezTo>
                  <a:cubicBezTo>
                    <a:pt x="298963" y="1049347"/>
                    <a:pt x="310352" y="1061974"/>
                    <a:pt x="321163" y="1075426"/>
                  </a:cubicBezTo>
                  <a:cubicBezTo>
                    <a:pt x="326279" y="1081863"/>
                    <a:pt x="330323" y="1087062"/>
                    <a:pt x="338411" y="1083266"/>
                  </a:cubicBezTo>
                  <a:cubicBezTo>
                    <a:pt x="343363" y="1080955"/>
                    <a:pt x="344601" y="1087227"/>
                    <a:pt x="345013" y="1092592"/>
                  </a:cubicBezTo>
                  <a:cubicBezTo>
                    <a:pt x="345343" y="1098038"/>
                    <a:pt x="344270" y="1101752"/>
                    <a:pt x="339319" y="1099854"/>
                  </a:cubicBezTo>
                  <a:cubicBezTo>
                    <a:pt x="334615" y="1098204"/>
                    <a:pt x="331231" y="1101340"/>
                    <a:pt x="328920" y="1105796"/>
                  </a:cubicBezTo>
                  <a:cubicBezTo>
                    <a:pt x="324629" y="1114296"/>
                    <a:pt x="327930" y="1122797"/>
                    <a:pt x="329333" y="1131297"/>
                  </a:cubicBezTo>
                  <a:cubicBezTo>
                    <a:pt x="330323" y="1136661"/>
                    <a:pt x="331314" y="1141943"/>
                    <a:pt x="332304" y="1147307"/>
                  </a:cubicBezTo>
                  <a:cubicBezTo>
                    <a:pt x="333542" y="1154405"/>
                    <a:pt x="333954" y="1163482"/>
                    <a:pt x="340309" y="1165050"/>
                  </a:cubicBezTo>
                  <a:cubicBezTo>
                    <a:pt x="348974" y="1167114"/>
                    <a:pt x="348315" y="1174376"/>
                    <a:pt x="347737" y="1184279"/>
                  </a:cubicBezTo>
                  <a:cubicBezTo>
                    <a:pt x="347242" y="1204416"/>
                    <a:pt x="346747" y="1224553"/>
                    <a:pt x="346169" y="1244689"/>
                  </a:cubicBezTo>
                  <a:cubicBezTo>
                    <a:pt x="346004" y="1249145"/>
                    <a:pt x="346581" y="1254262"/>
                    <a:pt x="345096" y="1257893"/>
                  </a:cubicBezTo>
                  <a:cubicBezTo>
                    <a:pt x="339566" y="1271180"/>
                    <a:pt x="341795" y="1283064"/>
                    <a:pt x="346334" y="1295196"/>
                  </a:cubicBezTo>
                  <a:cubicBezTo>
                    <a:pt x="348397" y="1300807"/>
                    <a:pt x="350873" y="1306832"/>
                    <a:pt x="351285" y="1312939"/>
                  </a:cubicBezTo>
                  <a:cubicBezTo>
                    <a:pt x="352688" y="1333241"/>
                    <a:pt x="353349" y="1353625"/>
                    <a:pt x="354174" y="1374009"/>
                  </a:cubicBezTo>
                  <a:cubicBezTo>
                    <a:pt x="354504" y="1381932"/>
                    <a:pt x="354174" y="1389854"/>
                    <a:pt x="354504" y="1397694"/>
                  </a:cubicBezTo>
                  <a:cubicBezTo>
                    <a:pt x="354917" y="1408340"/>
                    <a:pt x="351450" y="1413292"/>
                    <a:pt x="343363" y="1413044"/>
                  </a:cubicBezTo>
                  <a:cubicBezTo>
                    <a:pt x="340722" y="1413044"/>
                    <a:pt x="338081" y="1412549"/>
                    <a:pt x="335522" y="1412714"/>
                  </a:cubicBezTo>
                  <a:cubicBezTo>
                    <a:pt x="316211" y="1414200"/>
                    <a:pt x="296900" y="1416180"/>
                    <a:pt x="277589" y="1417253"/>
                  </a:cubicBezTo>
                  <a:cubicBezTo>
                    <a:pt x="264384" y="1417913"/>
                    <a:pt x="251263" y="1417336"/>
                    <a:pt x="238058" y="1417336"/>
                  </a:cubicBezTo>
                  <a:cubicBezTo>
                    <a:pt x="236985" y="1417336"/>
                    <a:pt x="235830" y="1417831"/>
                    <a:pt x="234757" y="1418079"/>
                  </a:cubicBezTo>
                  <a:cubicBezTo>
                    <a:pt x="226752" y="1419894"/>
                    <a:pt x="218830" y="1421957"/>
                    <a:pt x="210824" y="1423443"/>
                  </a:cubicBezTo>
                  <a:cubicBezTo>
                    <a:pt x="199353" y="1425588"/>
                    <a:pt x="187882" y="1427486"/>
                    <a:pt x="176411" y="1429137"/>
                  </a:cubicBezTo>
                  <a:cubicBezTo>
                    <a:pt x="162381" y="1431200"/>
                    <a:pt x="148269" y="1433841"/>
                    <a:pt x="134157" y="1434584"/>
                  </a:cubicBezTo>
                  <a:cubicBezTo>
                    <a:pt x="124666" y="1435079"/>
                    <a:pt x="115093" y="1432521"/>
                    <a:pt x="105602" y="1431613"/>
                  </a:cubicBezTo>
                  <a:cubicBezTo>
                    <a:pt x="98340" y="1430953"/>
                    <a:pt x="95286" y="1426001"/>
                    <a:pt x="96029" y="1416345"/>
                  </a:cubicBezTo>
                  <a:cubicBezTo>
                    <a:pt x="96854" y="1404296"/>
                    <a:pt x="97515" y="1392330"/>
                    <a:pt x="97762" y="1380281"/>
                  </a:cubicBezTo>
                  <a:cubicBezTo>
                    <a:pt x="98257" y="1354120"/>
                    <a:pt x="97927" y="1327876"/>
                    <a:pt x="98917" y="1301798"/>
                  </a:cubicBezTo>
                  <a:close/>
                  <a:moveTo>
                    <a:pt x="245073" y="649421"/>
                  </a:moveTo>
                  <a:cubicBezTo>
                    <a:pt x="243918" y="647936"/>
                    <a:pt x="243505" y="645460"/>
                    <a:pt x="242762" y="643479"/>
                  </a:cubicBezTo>
                  <a:cubicBezTo>
                    <a:pt x="244495" y="643396"/>
                    <a:pt x="246146" y="642901"/>
                    <a:pt x="247796" y="643149"/>
                  </a:cubicBezTo>
                  <a:cubicBezTo>
                    <a:pt x="251923" y="643810"/>
                    <a:pt x="255967" y="644305"/>
                    <a:pt x="259928" y="645625"/>
                  </a:cubicBezTo>
                  <a:cubicBezTo>
                    <a:pt x="265045" y="647358"/>
                    <a:pt x="269831" y="648926"/>
                    <a:pt x="272472" y="656931"/>
                  </a:cubicBezTo>
                  <a:cubicBezTo>
                    <a:pt x="281137" y="683340"/>
                    <a:pt x="290628" y="709253"/>
                    <a:pt x="299706" y="735497"/>
                  </a:cubicBezTo>
                  <a:cubicBezTo>
                    <a:pt x="300614" y="738138"/>
                    <a:pt x="300366" y="741521"/>
                    <a:pt x="300614" y="744575"/>
                  </a:cubicBezTo>
                  <a:cubicBezTo>
                    <a:pt x="298963" y="742924"/>
                    <a:pt x="297395" y="741357"/>
                    <a:pt x="295167" y="738716"/>
                  </a:cubicBezTo>
                  <a:cubicBezTo>
                    <a:pt x="290710" y="732939"/>
                    <a:pt x="286667" y="726667"/>
                    <a:pt x="281880" y="721550"/>
                  </a:cubicBezTo>
                  <a:cubicBezTo>
                    <a:pt x="276599" y="715938"/>
                    <a:pt x="270656" y="711564"/>
                    <a:pt x="264962" y="706613"/>
                  </a:cubicBezTo>
                  <a:cubicBezTo>
                    <a:pt x="262816" y="704715"/>
                    <a:pt x="260670" y="702899"/>
                    <a:pt x="258525" y="701001"/>
                  </a:cubicBezTo>
                  <a:cubicBezTo>
                    <a:pt x="260918" y="700258"/>
                    <a:pt x="263311" y="699515"/>
                    <a:pt x="265622" y="698607"/>
                  </a:cubicBezTo>
                  <a:cubicBezTo>
                    <a:pt x="266860" y="698195"/>
                    <a:pt x="268181" y="697534"/>
                    <a:pt x="269418" y="696957"/>
                  </a:cubicBezTo>
                  <a:lnTo>
                    <a:pt x="276021" y="693656"/>
                  </a:lnTo>
                  <a:cubicBezTo>
                    <a:pt x="275030" y="690437"/>
                    <a:pt x="274617" y="686393"/>
                    <a:pt x="272967" y="684165"/>
                  </a:cubicBezTo>
                  <a:cubicBezTo>
                    <a:pt x="263889" y="672281"/>
                    <a:pt x="254481" y="660975"/>
                    <a:pt x="245238" y="649339"/>
                  </a:cubicBezTo>
                  <a:close/>
                  <a:moveTo>
                    <a:pt x="282540" y="668237"/>
                  </a:moveTo>
                  <a:cubicBezTo>
                    <a:pt x="281302" y="664359"/>
                    <a:pt x="278744" y="661305"/>
                    <a:pt x="276763" y="657921"/>
                  </a:cubicBezTo>
                  <a:cubicBezTo>
                    <a:pt x="280230" y="656766"/>
                    <a:pt x="283860" y="654208"/>
                    <a:pt x="287079" y="654785"/>
                  </a:cubicBezTo>
                  <a:cubicBezTo>
                    <a:pt x="293104" y="655941"/>
                    <a:pt x="300531" y="652970"/>
                    <a:pt x="304492" y="663781"/>
                  </a:cubicBezTo>
                  <a:cubicBezTo>
                    <a:pt x="303832" y="669888"/>
                    <a:pt x="303420" y="675995"/>
                    <a:pt x="302429" y="681937"/>
                  </a:cubicBezTo>
                  <a:cubicBezTo>
                    <a:pt x="302099" y="683835"/>
                    <a:pt x="300284" y="685403"/>
                    <a:pt x="299211" y="687054"/>
                  </a:cubicBezTo>
                  <a:cubicBezTo>
                    <a:pt x="298303" y="684990"/>
                    <a:pt x="296982" y="683092"/>
                    <a:pt x="296570" y="680782"/>
                  </a:cubicBezTo>
                  <a:cubicBezTo>
                    <a:pt x="295744" y="676573"/>
                    <a:pt x="295744" y="672034"/>
                    <a:pt x="294672" y="667907"/>
                  </a:cubicBezTo>
                  <a:cubicBezTo>
                    <a:pt x="294259" y="666257"/>
                    <a:pt x="291948" y="665596"/>
                    <a:pt x="290546" y="664441"/>
                  </a:cubicBezTo>
                  <a:cubicBezTo>
                    <a:pt x="290380" y="666587"/>
                    <a:pt x="289885" y="668898"/>
                    <a:pt x="290133" y="670961"/>
                  </a:cubicBezTo>
                  <a:cubicBezTo>
                    <a:pt x="291701" y="681772"/>
                    <a:pt x="298798" y="690437"/>
                    <a:pt x="296735" y="702569"/>
                  </a:cubicBezTo>
                  <a:cubicBezTo>
                    <a:pt x="296487" y="704384"/>
                    <a:pt x="295580" y="705952"/>
                    <a:pt x="295002" y="707603"/>
                  </a:cubicBezTo>
                  <a:cubicBezTo>
                    <a:pt x="294176" y="706035"/>
                    <a:pt x="293021" y="704549"/>
                    <a:pt x="292526" y="702816"/>
                  </a:cubicBezTo>
                  <a:cubicBezTo>
                    <a:pt x="289142" y="691263"/>
                    <a:pt x="286089" y="679626"/>
                    <a:pt x="282458" y="668237"/>
                  </a:cubicBezTo>
                  <a:close/>
                  <a:moveTo>
                    <a:pt x="297808" y="715526"/>
                  </a:moveTo>
                  <a:cubicBezTo>
                    <a:pt x="297808" y="715526"/>
                    <a:pt x="299376" y="713792"/>
                    <a:pt x="300284" y="713627"/>
                  </a:cubicBezTo>
                  <a:cubicBezTo>
                    <a:pt x="301934" y="713380"/>
                    <a:pt x="303585" y="713627"/>
                    <a:pt x="305235" y="713792"/>
                  </a:cubicBezTo>
                  <a:cubicBezTo>
                    <a:pt x="316871" y="715030"/>
                    <a:pt x="322401" y="722045"/>
                    <a:pt x="323804" y="737230"/>
                  </a:cubicBezTo>
                  <a:cubicBezTo>
                    <a:pt x="324382" y="743667"/>
                    <a:pt x="325042" y="750022"/>
                    <a:pt x="325702" y="756459"/>
                  </a:cubicBezTo>
                  <a:cubicBezTo>
                    <a:pt x="326692" y="765454"/>
                    <a:pt x="327765" y="774367"/>
                    <a:pt x="328590" y="783363"/>
                  </a:cubicBezTo>
                  <a:cubicBezTo>
                    <a:pt x="328755" y="784931"/>
                    <a:pt x="327930" y="786746"/>
                    <a:pt x="327600" y="788479"/>
                  </a:cubicBezTo>
                  <a:cubicBezTo>
                    <a:pt x="326445" y="787242"/>
                    <a:pt x="325289" y="786086"/>
                    <a:pt x="324299" y="784683"/>
                  </a:cubicBezTo>
                  <a:cubicBezTo>
                    <a:pt x="323721" y="783858"/>
                    <a:pt x="323391" y="782702"/>
                    <a:pt x="323061" y="779814"/>
                  </a:cubicBezTo>
                  <a:cubicBezTo>
                    <a:pt x="318687" y="766692"/>
                    <a:pt x="314313" y="753570"/>
                    <a:pt x="309939" y="740448"/>
                  </a:cubicBezTo>
                  <a:cubicBezTo>
                    <a:pt x="307546" y="733351"/>
                    <a:pt x="307794" y="723943"/>
                    <a:pt x="299953" y="721550"/>
                  </a:cubicBezTo>
                  <a:cubicBezTo>
                    <a:pt x="298798" y="721220"/>
                    <a:pt x="298221" y="717753"/>
                    <a:pt x="297725" y="715526"/>
                  </a:cubicBezTo>
                  <a:close/>
                  <a:moveTo>
                    <a:pt x="366801" y="83285"/>
                  </a:moveTo>
                  <a:cubicBezTo>
                    <a:pt x="365728" y="82708"/>
                    <a:pt x="365233" y="80645"/>
                    <a:pt x="364490" y="79242"/>
                  </a:cubicBezTo>
                  <a:cubicBezTo>
                    <a:pt x="366223" y="78169"/>
                    <a:pt x="367873" y="77096"/>
                    <a:pt x="370349" y="77013"/>
                  </a:cubicBezTo>
                  <a:cubicBezTo>
                    <a:pt x="377612" y="80232"/>
                    <a:pt x="385287" y="82460"/>
                    <a:pt x="392054" y="86917"/>
                  </a:cubicBezTo>
                  <a:cubicBezTo>
                    <a:pt x="403195" y="94344"/>
                    <a:pt x="407569" y="110189"/>
                    <a:pt x="415327" y="121991"/>
                  </a:cubicBezTo>
                  <a:cubicBezTo>
                    <a:pt x="417554" y="125457"/>
                    <a:pt x="418958" y="129913"/>
                    <a:pt x="420443" y="134122"/>
                  </a:cubicBezTo>
                  <a:cubicBezTo>
                    <a:pt x="420938" y="135608"/>
                    <a:pt x="420608" y="137588"/>
                    <a:pt x="420690" y="139321"/>
                  </a:cubicBezTo>
                  <a:cubicBezTo>
                    <a:pt x="419535" y="138661"/>
                    <a:pt x="418132" y="138414"/>
                    <a:pt x="417307" y="137341"/>
                  </a:cubicBezTo>
                  <a:cubicBezTo>
                    <a:pt x="414749" y="134040"/>
                    <a:pt x="412438" y="130656"/>
                    <a:pt x="410210" y="127107"/>
                  </a:cubicBezTo>
                  <a:cubicBezTo>
                    <a:pt x="398326" y="108291"/>
                    <a:pt x="384626" y="92446"/>
                    <a:pt x="366883" y="83368"/>
                  </a:cubicBezTo>
                  <a:close/>
                  <a:moveTo>
                    <a:pt x="357558" y="431550"/>
                  </a:moveTo>
                  <a:cubicBezTo>
                    <a:pt x="356402" y="431302"/>
                    <a:pt x="354669" y="428331"/>
                    <a:pt x="354834" y="426763"/>
                  </a:cubicBezTo>
                  <a:cubicBezTo>
                    <a:pt x="355577" y="414962"/>
                    <a:pt x="357145" y="403326"/>
                    <a:pt x="357722" y="391607"/>
                  </a:cubicBezTo>
                  <a:cubicBezTo>
                    <a:pt x="358053" y="384674"/>
                    <a:pt x="359703" y="382776"/>
                    <a:pt x="364985" y="382941"/>
                  </a:cubicBezTo>
                  <a:cubicBezTo>
                    <a:pt x="384214" y="383684"/>
                    <a:pt x="403607" y="383767"/>
                    <a:pt x="422836" y="384014"/>
                  </a:cubicBezTo>
                  <a:cubicBezTo>
                    <a:pt x="424322" y="384014"/>
                    <a:pt x="425890" y="383189"/>
                    <a:pt x="427458" y="382694"/>
                  </a:cubicBezTo>
                  <a:cubicBezTo>
                    <a:pt x="436453" y="379970"/>
                    <a:pt x="443303" y="383189"/>
                    <a:pt x="443716" y="392019"/>
                  </a:cubicBezTo>
                  <a:cubicBezTo>
                    <a:pt x="444293" y="404646"/>
                    <a:pt x="443716" y="417438"/>
                    <a:pt x="442973" y="430147"/>
                  </a:cubicBezTo>
                  <a:cubicBezTo>
                    <a:pt x="442890" y="432045"/>
                    <a:pt x="439342" y="435346"/>
                    <a:pt x="437444" y="435429"/>
                  </a:cubicBezTo>
                  <a:cubicBezTo>
                    <a:pt x="419948" y="436254"/>
                    <a:pt x="402452" y="436502"/>
                    <a:pt x="383553" y="436831"/>
                  </a:cubicBezTo>
                  <a:cubicBezTo>
                    <a:pt x="374888" y="435181"/>
                    <a:pt x="366223" y="433613"/>
                    <a:pt x="357640" y="431550"/>
                  </a:cubicBezTo>
                  <a:close/>
                  <a:moveTo>
                    <a:pt x="362922" y="332187"/>
                  </a:moveTo>
                  <a:cubicBezTo>
                    <a:pt x="362757" y="330784"/>
                    <a:pt x="362096" y="329546"/>
                    <a:pt x="361766" y="328143"/>
                  </a:cubicBezTo>
                  <a:cubicBezTo>
                    <a:pt x="363252" y="327648"/>
                    <a:pt x="364820" y="326410"/>
                    <a:pt x="366223" y="326740"/>
                  </a:cubicBezTo>
                  <a:cubicBezTo>
                    <a:pt x="369689" y="327483"/>
                    <a:pt x="373155" y="328886"/>
                    <a:pt x="377199" y="330949"/>
                  </a:cubicBezTo>
                  <a:cubicBezTo>
                    <a:pt x="377942" y="330949"/>
                    <a:pt x="378602" y="330949"/>
                    <a:pt x="379344" y="331114"/>
                  </a:cubicBezTo>
                  <a:cubicBezTo>
                    <a:pt x="381243" y="331609"/>
                    <a:pt x="383141" y="332270"/>
                    <a:pt x="385039" y="332765"/>
                  </a:cubicBezTo>
                  <a:cubicBezTo>
                    <a:pt x="383058" y="333507"/>
                    <a:pt x="381078" y="334580"/>
                    <a:pt x="379180" y="334746"/>
                  </a:cubicBezTo>
                  <a:cubicBezTo>
                    <a:pt x="375136" y="334911"/>
                    <a:pt x="370596" y="332765"/>
                    <a:pt x="369771" y="341430"/>
                  </a:cubicBezTo>
                  <a:cubicBezTo>
                    <a:pt x="369606" y="342998"/>
                    <a:pt x="366965" y="344154"/>
                    <a:pt x="365397" y="345474"/>
                  </a:cubicBezTo>
                  <a:cubicBezTo>
                    <a:pt x="364737" y="343163"/>
                    <a:pt x="363829" y="340852"/>
                    <a:pt x="363417" y="338459"/>
                  </a:cubicBezTo>
                  <a:cubicBezTo>
                    <a:pt x="363004" y="336478"/>
                    <a:pt x="363252" y="334333"/>
                    <a:pt x="363004" y="332270"/>
                  </a:cubicBezTo>
                  <a:close/>
                  <a:moveTo>
                    <a:pt x="338163" y="1133608"/>
                  </a:moveTo>
                  <a:cubicBezTo>
                    <a:pt x="336183" y="1126923"/>
                    <a:pt x="334863" y="1119990"/>
                    <a:pt x="334120" y="1112151"/>
                  </a:cubicBezTo>
                  <a:cubicBezTo>
                    <a:pt x="336100" y="1111656"/>
                    <a:pt x="338576" y="1110005"/>
                    <a:pt x="339979" y="1110913"/>
                  </a:cubicBezTo>
                  <a:cubicBezTo>
                    <a:pt x="343610" y="1113471"/>
                    <a:pt x="346747" y="1128491"/>
                    <a:pt x="344353" y="1132865"/>
                  </a:cubicBezTo>
                  <a:cubicBezTo>
                    <a:pt x="343528" y="1134351"/>
                    <a:pt x="338411" y="1134433"/>
                    <a:pt x="338163" y="1133608"/>
                  </a:cubicBezTo>
                  <a:close/>
                  <a:moveTo>
                    <a:pt x="338989" y="1151351"/>
                  </a:moveTo>
                  <a:cubicBezTo>
                    <a:pt x="338246" y="1149700"/>
                    <a:pt x="337586" y="1147885"/>
                    <a:pt x="336926" y="1146069"/>
                  </a:cubicBezTo>
                  <a:cubicBezTo>
                    <a:pt x="338576" y="1145244"/>
                    <a:pt x="340392" y="1143511"/>
                    <a:pt x="341877" y="1143841"/>
                  </a:cubicBezTo>
                  <a:cubicBezTo>
                    <a:pt x="344106" y="1144253"/>
                    <a:pt x="346169" y="1146069"/>
                    <a:pt x="348232" y="1147307"/>
                  </a:cubicBezTo>
                  <a:cubicBezTo>
                    <a:pt x="346581" y="1151433"/>
                    <a:pt x="344931" y="1155560"/>
                    <a:pt x="342702" y="1158696"/>
                  </a:cubicBezTo>
                  <a:cubicBezTo>
                    <a:pt x="341465" y="1156220"/>
                    <a:pt x="340227" y="1153827"/>
                    <a:pt x="339071" y="1151268"/>
                  </a:cubicBezTo>
                  <a:close/>
                  <a:moveTo>
                    <a:pt x="470207" y="774697"/>
                  </a:moveTo>
                  <a:cubicBezTo>
                    <a:pt x="468639" y="766527"/>
                    <a:pt x="465420" y="757697"/>
                    <a:pt x="466658" y="750104"/>
                  </a:cubicBezTo>
                  <a:cubicBezTo>
                    <a:pt x="470455" y="726996"/>
                    <a:pt x="476066" y="704384"/>
                    <a:pt x="481183" y="681607"/>
                  </a:cubicBezTo>
                  <a:cubicBezTo>
                    <a:pt x="481761" y="678718"/>
                    <a:pt x="483824" y="676407"/>
                    <a:pt x="485144" y="673849"/>
                  </a:cubicBezTo>
                  <a:cubicBezTo>
                    <a:pt x="486134" y="677068"/>
                    <a:pt x="487785" y="680204"/>
                    <a:pt x="487950" y="683505"/>
                  </a:cubicBezTo>
                  <a:cubicBezTo>
                    <a:pt x="488115" y="687218"/>
                    <a:pt x="487043" y="691180"/>
                    <a:pt x="486465" y="695059"/>
                  </a:cubicBezTo>
                  <a:cubicBezTo>
                    <a:pt x="484979" y="705127"/>
                    <a:pt x="483246" y="715030"/>
                    <a:pt x="482008" y="725181"/>
                  </a:cubicBezTo>
                  <a:cubicBezTo>
                    <a:pt x="481761" y="727244"/>
                    <a:pt x="482916" y="729555"/>
                    <a:pt x="483493" y="731701"/>
                  </a:cubicBezTo>
                  <a:cubicBezTo>
                    <a:pt x="484732" y="730463"/>
                    <a:pt x="486465" y="729473"/>
                    <a:pt x="487125" y="727822"/>
                  </a:cubicBezTo>
                  <a:cubicBezTo>
                    <a:pt x="490674" y="719322"/>
                    <a:pt x="494387" y="710904"/>
                    <a:pt x="497276" y="701991"/>
                  </a:cubicBezTo>
                  <a:cubicBezTo>
                    <a:pt x="503713" y="681772"/>
                    <a:pt x="514772" y="669063"/>
                    <a:pt x="530782" y="663368"/>
                  </a:cubicBezTo>
                  <a:cubicBezTo>
                    <a:pt x="534496" y="662130"/>
                    <a:pt x="535981" y="663368"/>
                    <a:pt x="536146" y="668155"/>
                  </a:cubicBezTo>
                  <a:cubicBezTo>
                    <a:pt x="536394" y="675417"/>
                    <a:pt x="526903" y="693656"/>
                    <a:pt x="521951" y="697204"/>
                  </a:cubicBezTo>
                  <a:cubicBezTo>
                    <a:pt x="515514" y="701661"/>
                    <a:pt x="509160" y="706613"/>
                    <a:pt x="503465" y="712472"/>
                  </a:cubicBezTo>
                  <a:cubicBezTo>
                    <a:pt x="500907" y="715113"/>
                    <a:pt x="495130" y="717094"/>
                    <a:pt x="497771" y="723448"/>
                  </a:cubicBezTo>
                  <a:cubicBezTo>
                    <a:pt x="498266" y="724686"/>
                    <a:pt x="505033" y="722540"/>
                    <a:pt x="508169" y="720312"/>
                  </a:cubicBezTo>
                  <a:cubicBezTo>
                    <a:pt x="519145" y="712637"/>
                    <a:pt x="529792" y="704137"/>
                    <a:pt x="540603" y="696131"/>
                  </a:cubicBezTo>
                  <a:cubicBezTo>
                    <a:pt x="544069" y="693573"/>
                    <a:pt x="547700" y="691263"/>
                    <a:pt x="550836" y="697122"/>
                  </a:cubicBezTo>
                  <a:cubicBezTo>
                    <a:pt x="553807" y="702651"/>
                    <a:pt x="552569" y="706778"/>
                    <a:pt x="548278" y="711647"/>
                  </a:cubicBezTo>
                  <a:cubicBezTo>
                    <a:pt x="544481" y="715030"/>
                    <a:pt x="540767" y="718579"/>
                    <a:pt x="536806" y="721715"/>
                  </a:cubicBezTo>
                  <a:cubicBezTo>
                    <a:pt x="528306" y="728482"/>
                    <a:pt x="521539" y="739458"/>
                    <a:pt x="510893" y="741026"/>
                  </a:cubicBezTo>
                  <a:cubicBezTo>
                    <a:pt x="509738" y="741191"/>
                    <a:pt x="508417" y="742924"/>
                    <a:pt x="507674" y="744327"/>
                  </a:cubicBezTo>
                  <a:cubicBezTo>
                    <a:pt x="506766" y="745978"/>
                    <a:pt x="506354" y="748123"/>
                    <a:pt x="505776" y="750022"/>
                  </a:cubicBezTo>
                  <a:cubicBezTo>
                    <a:pt x="507509" y="750269"/>
                    <a:pt x="509655" y="751425"/>
                    <a:pt x="511058" y="750517"/>
                  </a:cubicBezTo>
                  <a:cubicBezTo>
                    <a:pt x="519806" y="745235"/>
                    <a:pt x="528306" y="739128"/>
                    <a:pt x="537136" y="734176"/>
                  </a:cubicBezTo>
                  <a:cubicBezTo>
                    <a:pt x="539942" y="732608"/>
                    <a:pt x="543573" y="733599"/>
                    <a:pt x="546875" y="733434"/>
                  </a:cubicBezTo>
                  <a:cubicBezTo>
                    <a:pt x="545307" y="737478"/>
                    <a:pt x="544564" y="743089"/>
                    <a:pt x="542088" y="745235"/>
                  </a:cubicBezTo>
                  <a:cubicBezTo>
                    <a:pt x="534991" y="751507"/>
                    <a:pt x="527151" y="756294"/>
                    <a:pt x="519723" y="761823"/>
                  </a:cubicBezTo>
                  <a:cubicBezTo>
                    <a:pt x="517825" y="763143"/>
                    <a:pt x="516257" y="765124"/>
                    <a:pt x="514524" y="766857"/>
                  </a:cubicBezTo>
                  <a:cubicBezTo>
                    <a:pt x="516752" y="767518"/>
                    <a:pt x="518981" y="768095"/>
                    <a:pt x="521208" y="768755"/>
                  </a:cubicBezTo>
                  <a:cubicBezTo>
                    <a:pt x="522364" y="769086"/>
                    <a:pt x="523437" y="769250"/>
                    <a:pt x="524592" y="769581"/>
                  </a:cubicBezTo>
                  <a:cubicBezTo>
                    <a:pt x="524097" y="770901"/>
                    <a:pt x="523932" y="772717"/>
                    <a:pt x="523107" y="773377"/>
                  </a:cubicBezTo>
                  <a:cubicBezTo>
                    <a:pt x="519063" y="776678"/>
                    <a:pt x="515019" y="780061"/>
                    <a:pt x="510810" y="782867"/>
                  </a:cubicBezTo>
                  <a:cubicBezTo>
                    <a:pt x="501567" y="788810"/>
                    <a:pt x="492324" y="794834"/>
                    <a:pt x="482834" y="799868"/>
                  </a:cubicBezTo>
                  <a:cubicBezTo>
                    <a:pt x="481018" y="800858"/>
                    <a:pt x="476727" y="798300"/>
                    <a:pt x="475736" y="795824"/>
                  </a:cubicBezTo>
                  <a:cubicBezTo>
                    <a:pt x="473260" y="789222"/>
                    <a:pt x="471610" y="781960"/>
                    <a:pt x="470207" y="774697"/>
                  </a:cubicBezTo>
                  <a:close/>
                  <a:moveTo>
                    <a:pt x="506849" y="882725"/>
                  </a:moveTo>
                  <a:cubicBezTo>
                    <a:pt x="504456" y="877031"/>
                    <a:pt x="505858" y="866467"/>
                    <a:pt x="509820" y="863826"/>
                  </a:cubicBezTo>
                  <a:cubicBezTo>
                    <a:pt x="518320" y="858050"/>
                    <a:pt x="522776" y="847899"/>
                    <a:pt x="526325" y="837170"/>
                  </a:cubicBezTo>
                  <a:cubicBezTo>
                    <a:pt x="531194" y="822398"/>
                    <a:pt x="535403" y="807213"/>
                    <a:pt x="540025" y="792358"/>
                  </a:cubicBezTo>
                  <a:cubicBezTo>
                    <a:pt x="540933" y="789387"/>
                    <a:pt x="542583" y="786829"/>
                    <a:pt x="543903" y="784106"/>
                  </a:cubicBezTo>
                  <a:cubicBezTo>
                    <a:pt x="545471" y="787242"/>
                    <a:pt x="547287" y="790212"/>
                    <a:pt x="548443" y="793596"/>
                  </a:cubicBezTo>
                  <a:cubicBezTo>
                    <a:pt x="549020" y="795081"/>
                    <a:pt x="548607" y="797310"/>
                    <a:pt x="548278" y="799126"/>
                  </a:cubicBezTo>
                  <a:cubicBezTo>
                    <a:pt x="544976" y="817116"/>
                    <a:pt x="541510" y="835025"/>
                    <a:pt x="538209" y="852933"/>
                  </a:cubicBezTo>
                  <a:cubicBezTo>
                    <a:pt x="537796" y="855409"/>
                    <a:pt x="537796" y="859040"/>
                    <a:pt x="538869" y="860443"/>
                  </a:cubicBezTo>
                  <a:cubicBezTo>
                    <a:pt x="539942" y="861846"/>
                    <a:pt x="542748" y="861846"/>
                    <a:pt x="544481" y="861103"/>
                  </a:cubicBezTo>
                  <a:cubicBezTo>
                    <a:pt x="549268" y="858875"/>
                    <a:pt x="553807" y="855244"/>
                    <a:pt x="558676" y="853511"/>
                  </a:cubicBezTo>
                  <a:cubicBezTo>
                    <a:pt x="561977" y="852273"/>
                    <a:pt x="565773" y="853181"/>
                    <a:pt x="569322" y="853098"/>
                  </a:cubicBezTo>
                  <a:cubicBezTo>
                    <a:pt x="567259" y="855491"/>
                    <a:pt x="565113" y="857554"/>
                    <a:pt x="563380" y="860195"/>
                  </a:cubicBezTo>
                  <a:cubicBezTo>
                    <a:pt x="562389" y="861681"/>
                    <a:pt x="562142" y="863992"/>
                    <a:pt x="561564" y="865972"/>
                  </a:cubicBezTo>
                  <a:cubicBezTo>
                    <a:pt x="563050" y="865972"/>
                    <a:pt x="564618" y="866220"/>
                    <a:pt x="566021" y="865642"/>
                  </a:cubicBezTo>
                  <a:cubicBezTo>
                    <a:pt x="569404" y="864239"/>
                    <a:pt x="572788" y="861103"/>
                    <a:pt x="576007" y="861433"/>
                  </a:cubicBezTo>
                  <a:cubicBezTo>
                    <a:pt x="578152" y="861516"/>
                    <a:pt x="580050" y="866220"/>
                    <a:pt x="582113" y="868861"/>
                  </a:cubicBezTo>
                  <a:cubicBezTo>
                    <a:pt x="579968" y="870016"/>
                    <a:pt x="577822" y="871584"/>
                    <a:pt x="575594" y="872162"/>
                  </a:cubicBezTo>
                  <a:cubicBezTo>
                    <a:pt x="571963" y="873069"/>
                    <a:pt x="568249" y="872657"/>
                    <a:pt x="564700" y="873895"/>
                  </a:cubicBezTo>
                  <a:cubicBezTo>
                    <a:pt x="563215" y="874390"/>
                    <a:pt x="560904" y="878517"/>
                    <a:pt x="561234" y="879342"/>
                  </a:cubicBezTo>
                  <a:cubicBezTo>
                    <a:pt x="564700" y="887182"/>
                    <a:pt x="575016" y="891143"/>
                    <a:pt x="581784" y="887842"/>
                  </a:cubicBezTo>
                  <a:cubicBezTo>
                    <a:pt x="585497" y="885944"/>
                    <a:pt x="587561" y="887594"/>
                    <a:pt x="588056" y="892711"/>
                  </a:cubicBezTo>
                  <a:cubicBezTo>
                    <a:pt x="588963" y="903027"/>
                    <a:pt x="584507" y="907566"/>
                    <a:pt x="576749" y="904430"/>
                  </a:cubicBezTo>
                  <a:cubicBezTo>
                    <a:pt x="571220" y="902202"/>
                    <a:pt x="565856" y="899643"/>
                    <a:pt x="560244" y="898323"/>
                  </a:cubicBezTo>
                  <a:cubicBezTo>
                    <a:pt x="558676" y="897993"/>
                    <a:pt x="556530" y="901789"/>
                    <a:pt x="554797" y="903935"/>
                  </a:cubicBezTo>
                  <a:cubicBezTo>
                    <a:pt x="554797" y="904182"/>
                    <a:pt x="555870" y="906823"/>
                    <a:pt x="556778" y="907153"/>
                  </a:cubicBezTo>
                  <a:cubicBezTo>
                    <a:pt x="563875" y="909629"/>
                    <a:pt x="571138" y="911609"/>
                    <a:pt x="578235" y="914003"/>
                  </a:cubicBezTo>
                  <a:cubicBezTo>
                    <a:pt x="585827" y="916644"/>
                    <a:pt x="590614" y="924732"/>
                    <a:pt x="589046" y="932324"/>
                  </a:cubicBezTo>
                  <a:cubicBezTo>
                    <a:pt x="588633" y="934470"/>
                    <a:pt x="587065" y="936286"/>
                    <a:pt x="585745" y="937936"/>
                  </a:cubicBezTo>
                  <a:cubicBezTo>
                    <a:pt x="585580" y="938101"/>
                    <a:pt x="584012" y="936120"/>
                    <a:pt x="582939" y="935377"/>
                  </a:cubicBezTo>
                  <a:cubicBezTo>
                    <a:pt x="577492" y="931746"/>
                    <a:pt x="572128" y="927868"/>
                    <a:pt x="566516" y="924897"/>
                  </a:cubicBezTo>
                  <a:cubicBezTo>
                    <a:pt x="565361" y="924319"/>
                    <a:pt x="562802" y="926795"/>
                    <a:pt x="561399" y="928610"/>
                  </a:cubicBezTo>
                  <a:cubicBezTo>
                    <a:pt x="560904" y="929188"/>
                    <a:pt x="561730" y="932902"/>
                    <a:pt x="562555" y="933562"/>
                  </a:cubicBezTo>
                  <a:cubicBezTo>
                    <a:pt x="566186" y="936120"/>
                    <a:pt x="570395" y="937441"/>
                    <a:pt x="573861" y="940247"/>
                  </a:cubicBezTo>
                  <a:cubicBezTo>
                    <a:pt x="576667" y="942475"/>
                    <a:pt x="578730" y="946188"/>
                    <a:pt x="581206" y="949242"/>
                  </a:cubicBezTo>
                  <a:cubicBezTo>
                    <a:pt x="578565" y="952460"/>
                    <a:pt x="575924" y="958237"/>
                    <a:pt x="573283" y="958403"/>
                  </a:cubicBezTo>
                  <a:cubicBezTo>
                    <a:pt x="567589" y="958650"/>
                    <a:pt x="561482" y="956917"/>
                    <a:pt x="556118" y="954194"/>
                  </a:cubicBezTo>
                  <a:cubicBezTo>
                    <a:pt x="550506" y="951305"/>
                    <a:pt x="545719" y="945693"/>
                    <a:pt x="540190" y="942310"/>
                  </a:cubicBezTo>
                  <a:cubicBezTo>
                    <a:pt x="522942" y="931994"/>
                    <a:pt x="516009" y="911692"/>
                    <a:pt x="509820" y="888915"/>
                  </a:cubicBezTo>
                  <a:cubicBezTo>
                    <a:pt x="508912" y="886851"/>
                    <a:pt x="507922" y="884953"/>
                    <a:pt x="507097" y="88289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2" name="フリーフォーム: 図形 131">
              <a:extLst>
                <a:ext uri="{FF2B5EF4-FFF2-40B4-BE49-F238E27FC236}">
                  <a16:creationId xmlns:a16="http://schemas.microsoft.com/office/drawing/2014/main" id="{CE91B855-E166-A7C5-8E9A-303DA444EAE1}"/>
                </a:ext>
              </a:extLst>
            </p:cNvPr>
            <p:cNvSpPr/>
            <p:nvPr/>
          </p:nvSpPr>
          <p:spPr>
            <a:xfrm>
              <a:off x="6866619" y="3965117"/>
              <a:ext cx="427782" cy="602105"/>
            </a:xfrm>
            <a:custGeom>
              <a:avLst/>
              <a:gdLst>
                <a:gd name="connsiteX0" fmla="*/ 9013 w 427782"/>
                <a:gd name="connsiteY0" fmla="*/ 177246 h 602105"/>
                <a:gd name="connsiteX1" fmla="*/ 843 w 427782"/>
                <a:gd name="connsiteY1" fmla="*/ 230724 h 602105"/>
                <a:gd name="connsiteX2" fmla="*/ 430 w 427782"/>
                <a:gd name="connsiteY2" fmla="*/ 270172 h 602105"/>
                <a:gd name="connsiteX3" fmla="*/ 3071 w 427782"/>
                <a:gd name="connsiteY3" fmla="*/ 302852 h 602105"/>
                <a:gd name="connsiteX4" fmla="*/ 6372 w 427782"/>
                <a:gd name="connsiteY4" fmla="*/ 346097 h 602105"/>
                <a:gd name="connsiteX5" fmla="*/ 15368 w 427782"/>
                <a:gd name="connsiteY5" fmla="*/ 437537 h 602105"/>
                <a:gd name="connsiteX6" fmla="*/ 20814 w 427782"/>
                <a:gd name="connsiteY6" fmla="*/ 471538 h 602105"/>
                <a:gd name="connsiteX7" fmla="*/ 23208 w 427782"/>
                <a:gd name="connsiteY7" fmla="*/ 500753 h 602105"/>
                <a:gd name="connsiteX8" fmla="*/ 42189 w 427782"/>
                <a:gd name="connsiteY8" fmla="*/ 548288 h 602105"/>
                <a:gd name="connsiteX9" fmla="*/ 64306 w 427782"/>
                <a:gd name="connsiteY9" fmla="*/ 572303 h 602105"/>
                <a:gd name="connsiteX10" fmla="*/ 68433 w 427782"/>
                <a:gd name="connsiteY10" fmla="*/ 577998 h 602105"/>
                <a:gd name="connsiteX11" fmla="*/ 63233 w 427782"/>
                <a:gd name="connsiteY11" fmla="*/ 583362 h 602105"/>
                <a:gd name="connsiteX12" fmla="*/ 47223 w 427782"/>
                <a:gd name="connsiteY12" fmla="*/ 586828 h 602105"/>
                <a:gd name="connsiteX13" fmla="*/ 42024 w 427782"/>
                <a:gd name="connsiteY13" fmla="*/ 591037 h 602105"/>
                <a:gd name="connsiteX14" fmla="*/ 46728 w 427782"/>
                <a:gd name="connsiteY14" fmla="*/ 594091 h 602105"/>
                <a:gd name="connsiteX15" fmla="*/ 93686 w 427782"/>
                <a:gd name="connsiteY15" fmla="*/ 600280 h 602105"/>
                <a:gd name="connsiteX16" fmla="*/ 104249 w 427782"/>
                <a:gd name="connsiteY16" fmla="*/ 600032 h 602105"/>
                <a:gd name="connsiteX17" fmla="*/ 126779 w 427782"/>
                <a:gd name="connsiteY17" fmla="*/ 586663 h 602105"/>
                <a:gd name="connsiteX18" fmla="*/ 159130 w 427782"/>
                <a:gd name="connsiteY18" fmla="*/ 573129 h 602105"/>
                <a:gd name="connsiteX19" fmla="*/ 188014 w 427782"/>
                <a:gd name="connsiteY19" fmla="*/ 564958 h 602105"/>
                <a:gd name="connsiteX20" fmla="*/ 209389 w 427782"/>
                <a:gd name="connsiteY20" fmla="*/ 540200 h 602105"/>
                <a:gd name="connsiteX21" fmla="*/ 215331 w 427782"/>
                <a:gd name="connsiteY21" fmla="*/ 518000 h 602105"/>
                <a:gd name="connsiteX22" fmla="*/ 208564 w 427782"/>
                <a:gd name="connsiteY22" fmla="*/ 504219 h 602105"/>
                <a:gd name="connsiteX23" fmla="*/ 181577 w 427782"/>
                <a:gd name="connsiteY23" fmla="*/ 464358 h 602105"/>
                <a:gd name="connsiteX24" fmla="*/ 183723 w 427782"/>
                <a:gd name="connsiteY24" fmla="*/ 383729 h 602105"/>
                <a:gd name="connsiteX25" fmla="*/ 234725 w 427782"/>
                <a:gd name="connsiteY25" fmla="*/ 376136 h 602105"/>
                <a:gd name="connsiteX26" fmla="*/ 260720 w 427782"/>
                <a:gd name="connsiteY26" fmla="*/ 421444 h 602105"/>
                <a:gd name="connsiteX27" fmla="*/ 265177 w 427782"/>
                <a:gd name="connsiteY27" fmla="*/ 425571 h 602105"/>
                <a:gd name="connsiteX28" fmla="*/ 264929 w 427782"/>
                <a:gd name="connsiteY28" fmla="*/ 418638 h 602105"/>
                <a:gd name="connsiteX29" fmla="*/ 257667 w 427782"/>
                <a:gd name="connsiteY29" fmla="*/ 366234 h 602105"/>
                <a:gd name="connsiteX30" fmla="*/ 256264 w 427782"/>
                <a:gd name="connsiteY30" fmla="*/ 336606 h 602105"/>
                <a:gd name="connsiteX31" fmla="*/ 268065 w 427782"/>
                <a:gd name="connsiteY31" fmla="*/ 264478 h 602105"/>
                <a:gd name="connsiteX32" fmla="*/ 268561 w 427782"/>
                <a:gd name="connsiteY32" fmla="*/ 253006 h 602105"/>
                <a:gd name="connsiteX33" fmla="*/ 273017 w 427782"/>
                <a:gd name="connsiteY33" fmla="*/ 245166 h 602105"/>
                <a:gd name="connsiteX34" fmla="*/ 297362 w 427782"/>
                <a:gd name="connsiteY34" fmla="*/ 247972 h 602105"/>
                <a:gd name="connsiteX35" fmla="*/ 334005 w 427782"/>
                <a:gd name="connsiteY35" fmla="*/ 248054 h 602105"/>
                <a:gd name="connsiteX36" fmla="*/ 362229 w 427782"/>
                <a:gd name="connsiteY36" fmla="*/ 245661 h 602105"/>
                <a:gd name="connsiteX37" fmla="*/ 409517 w 427782"/>
                <a:gd name="connsiteY37" fmla="*/ 245991 h 602105"/>
                <a:gd name="connsiteX38" fmla="*/ 424289 w 427782"/>
                <a:gd name="connsiteY38" fmla="*/ 229321 h 602105"/>
                <a:gd name="connsiteX39" fmla="*/ 424784 w 427782"/>
                <a:gd name="connsiteY39" fmla="*/ 194330 h 602105"/>
                <a:gd name="connsiteX40" fmla="*/ 424867 w 427782"/>
                <a:gd name="connsiteY40" fmla="*/ 192514 h 602105"/>
                <a:gd name="connsiteX41" fmla="*/ 421896 w 427782"/>
                <a:gd name="connsiteY41" fmla="*/ 105118 h 602105"/>
                <a:gd name="connsiteX42" fmla="*/ 407124 w 427782"/>
                <a:gd name="connsiteY42" fmla="*/ 74665 h 602105"/>
                <a:gd name="connsiteX43" fmla="*/ 365035 w 427782"/>
                <a:gd name="connsiteY43" fmla="*/ 27295 h 602105"/>
                <a:gd name="connsiteX44" fmla="*/ 334830 w 427782"/>
                <a:gd name="connsiteY44" fmla="*/ 4930 h 602105"/>
                <a:gd name="connsiteX45" fmla="*/ 298435 w 427782"/>
                <a:gd name="connsiteY45" fmla="*/ 1546 h 602105"/>
                <a:gd name="connsiteX46" fmla="*/ 266745 w 427782"/>
                <a:gd name="connsiteY46" fmla="*/ 9221 h 602105"/>
                <a:gd name="connsiteX47" fmla="*/ 227297 w 427782"/>
                <a:gd name="connsiteY47" fmla="*/ 28120 h 602105"/>
                <a:gd name="connsiteX48" fmla="*/ 223748 w 427782"/>
                <a:gd name="connsiteY48" fmla="*/ 30431 h 602105"/>
                <a:gd name="connsiteX49" fmla="*/ 218880 w 427782"/>
                <a:gd name="connsiteY49" fmla="*/ 29275 h 602105"/>
                <a:gd name="connsiteX50" fmla="*/ 221190 w 427782"/>
                <a:gd name="connsiteY50" fmla="*/ 24819 h 602105"/>
                <a:gd name="connsiteX51" fmla="*/ 246196 w 427782"/>
                <a:gd name="connsiteY51" fmla="*/ 9881 h 602105"/>
                <a:gd name="connsiteX52" fmla="*/ 248837 w 427782"/>
                <a:gd name="connsiteY52" fmla="*/ 9386 h 602105"/>
                <a:gd name="connsiteX53" fmla="*/ 256512 w 427782"/>
                <a:gd name="connsiteY53" fmla="*/ 3775 h 602105"/>
                <a:gd name="connsiteX54" fmla="*/ 248341 w 427782"/>
                <a:gd name="connsiteY54" fmla="*/ 556 h 602105"/>
                <a:gd name="connsiteX55" fmla="*/ 245453 w 427782"/>
                <a:gd name="connsiteY55" fmla="*/ 391 h 602105"/>
                <a:gd name="connsiteX56" fmla="*/ 230598 w 427782"/>
                <a:gd name="connsiteY56" fmla="*/ 2041 h 602105"/>
                <a:gd name="connsiteX57" fmla="*/ 213845 w 427782"/>
                <a:gd name="connsiteY57" fmla="*/ 30266 h 602105"/>
                <a:gd name="connsiteX58" fmla="*/ 216734 w 427782"/>
                <a:gd name="connsiteY58" fmla="*/ 35300 h 602105"/>
                <a:gd name="connsiteX59" fmla="*/ 236705 w 427782"/>
                <a:gd name="connsiteY59" fmla="*/ 28285 h 602105"/>
                <a:gd name="connsiteX60" fmla="*/ 275740 w 427782"/>
                <a:gd name="connsiteY60" fmla="*/ 30266 h 602105"/>
                <a:gd name="connsiteX61" fmla="*/ 327568 w 427782"/>
                <a:gd name="connsiteY61" fmla="*/ 63029 h 602105"/>
                <a:gd name="connsiteX62" fmla="*/ 331446 w 427782"/>
                <a:gd name="connsiteY62" fmla="*/ 63194 h 602105"/>
                <a:gd name="connsiteX63" fmla="*/ 330786 w 427782"/>
                <a:gd name="connsiteY63" fmla="*/ 57995 h 602105"/>
                <a:gd name="connsiteX64" fmla="*/ 314033 w 427782"/>
                <a:gd name="connsiteY64" fmla="*/ 31173 h 602105"/>
                <a:gd name="connsiteX65" fmla="*/ 313621 w 427782"/>
                <a:gd name="connsiteY65" fmla="*/ 26057 h 602105"/>
                <a:gd name="connsiteX66" fmla="*/ 318407 w 427782"/>
                <a:gd name="connsiteY66" fmla="*/ 26057 h 602105"/>
                <a:gd name="connsiteX67" fmla="*/ 354059 w 427782"/>
                <a:gd name="connsiteY67" fmla="*/ 78296 h 602105"/>
                <a:gd name="connsiteX68" fmla="*/ 359010 w 427782"/>
                <a:gd name="connsiteY68" fmla="*/ 96782 h 602105"/>
                <a:gd name="connsiteX69" fmla="*/ 377826 w 427782"/>
                <a:gd name="connsiteY69" fmla="*/ 169406 h 602105"/>
                <a:gd name="connsiteX70" fmla="*/ 380962 w 427782"/>
                <a:gd name="connsiteY70" fmla="*/ 205470 h 602105"/>
                <a:gd name="connsiteX71" fmla="*/ 377001 w 427782"/>
                <a:gd name="connsiteY71" fmla="*/ 213971 h 602105"/>
                <a:gd name="connsiteX72" fmla="*/ 374195 w 427782"/>
                <a:gd name="connsiteY72" fmla="*/ 205306 h 602105"/>
                <a:gd name="connsiteX73" fmla="*/ 366520 w 427782"/>
                <a:gd name="connsiteY73" fmla="*/ 182280 h 602105"/>
                <a:gd name="connsiteX74" fmla="*/ 362724 w 427782"/>
                <a:gd name="connsiteY74" fmla="*/ 174193 h 602105"/>
                <a:gd name="connsiteX75" fmla="*/ 345971 w 427782"/>
                <a:gd name="connsiteY75" fmla="*/ 140027 h 602105"/>
                <a:gd name="connsiteX76" fmla="*/ 323524 w 427782"/>
                <a:gd name="connsiteY76" fmla="*/ 110069 h 602105"/>
                <a:gd name="connsiteX77" fmla="*/ 292328 w 427782"/>
                <a:gd name="connsiteY77" fmla="*/ 78461 h 602105"/>
                <a:gd name="connsiteX78" fmla="*/ 288450 w 427782"/>
                <a:gd name="connsiteY78" fmla="*/ 77306 h 602105"/>
                <a:gd name="connsiteX79" fmla="*/ 289358 w 427782"/>
                <a:gd name="connsiteY79" fmla="*/ 82010 h 602105"/>
                <a:gd name="connsiteX80" fmla="*/ 308999 w 427782"/>
                <a:gd name="connsiteY80" fmla="*/ 141347 h 602105"/>
                <a:gd name="connsiteX81" fmla="*/ 317747 w 427782"/>
                <a:gd name="connsiteY81" fmla="*/ 210505 h 602105"/>
                <a:gd name="connsiteX82" fmla="*/ 315354 w 427782"/>
                <a:gd name="connsiteY82" fmla="*/ 220573 h 602105"/>
                <a:gd name="connsiteX83" fmla="*/ 310237 w 427782"/>
                <a:gd name="connsiteY83" fmla="*/ 215126 h 602105"/>
                <a:gd name="connsiteX84" fmla="*/ 288862 w 427782"/>
                <a:gd name="connsiteY84" fmla="*/ 167673 h 602105"/>
                <a:gd name="connsiteX85" fmla="*/ 263114 w 427782"/>
                <a:gd name="connsiteY85" fmla="*/ 98433 h 602105"/>
                <a:gd name="connsiteX86" fmla="*/ 257090 w 427782"/>
                <a:gd name="connsiteY86" fmla="*/ 91583 h 602105"/>
                <a:gd name="connsiteX87" fmla="*/ 257997 w 427782"/>
                <a:gd name="connsiteY87" fmla="*/ 100579 h 602105"/>
                <a:gd name="connsiteX88" fmla="*/ 265590 w 427782"/>
                <a:gd name="connsiteY88" fmla="*/ 168499 h 602105"/>
                <a:gd name="connsiteX89" fmla="*/ 265838 w 427782"/>
                <a:gd name="connsiteY89" fmla="*/ 189460 h 602105"/>
                <a:gd name="connsiteX90" fmla="*/ 263361 w 427782"/>
                <a:gd name="connsiteY90" fmla="*/ 195485 h 602105"/>
                <a:gd name="connsiteX91" fmla="*/ 258905 w 427782"/>
                <a:gd name="connsiteY91" fmla="*/ 190368 h 602105"/>
                <a:gd name="connsiteX92" fmla="*/ 257915 w 427782"/>
                <a:gd name="connsiteY92" fmla="*/ 177989 h 602105"/>
                <a:gd name="connsiteX93" fmla="*/ 254614 w 427782"/>
                <a:gd name="connsiteY93" fmla="*/ 121623 h 602105"/>
                <a:gd name="connsiteX94" fmla="*/ 242565 w 427782"/>
                <a:gd name="connsiteY94" fmla="*/ 66000 h 602105"/>
                <a:gd name="connsiteX95" fmla="*/ 242565 w 427782"/>
                <a:gd name="connsiteY95" fmla="*/ 55766 h 602105"/>
                <a:gd name="connsiteX96" fmla="*/ 249167 w 427782"/>
                <a:gd name="connsiteY96" fmla="*/ 59975 h 602105"/>
                <a:gd name="connsiteX97" fmla="*/ 269386 w 427782"/>
                <a:gd name="connsiteY97" fmla="*/ 101569 h 602105"/>
                <a:gd name="connsiteX98" fmla="*/ 297033 w 427782"/>
                <a:gd name="connsiteY98" fmla="*/ 169819 h 602105"/>
                <a:gd name="connsiteX99" fmla="*/ 307183 w 427782"/>
                <a:gd name="connsiteY99" fmla="*/ 195237 h 602105"/>
                <a:gd name="connsiteX100" fmla="*/ 309742 w 427782"/>
                <a:gd name="connsiteY100" fmla="*/ 198786 h 602105"/>
                <a:gd name="connsiteX101" fmla="*/ 311392 w 427782"/>
                <a:gd name="connsiteY101" fmla="*/ 193174 h 602105"/>
                <a:gd name="connsiteX102" fmla="*/ 296042 w 427782"/>
                <a:gd name="connsiteY102" fmla="*/ 123521 h 602105"/>
                <a:gd name="connsiteX103" fmla="*/ 277969 w 427782"/>
                <a:gd name="connsiteY103" fmla="*/ 76398 h 602105"/>
                <a:gd name="connsiteX104" fmla="*/ 257997 w 427782"/>
                <a:gd name="connsiteY104" fmla="*/ 52383 h 602105"/>
                <a:gd name="connsiteX105" fmla="*/ 253541 w 427782"/>
                <a:gd name="connsiteY105" fmla="*/ 46193 h 602105"/>
                <a:gd name="connsiteX106" fmla="*/ 261711 w 427782"/>
                <a:gd name="connsiteY106" fmla="*/ 46111 h 602105"/>
                <a:gd name="connsiteX107" fmla="*/ 275245 w 427782"/>
                <a:gd name="connsiteY107" fmla="*/ 56509 h 602105"/>
                <a:gd name="connsiteX108" fmla="*/ 309164 w 427782"/>
                <a:gd name="connsiteY108" fmla="*/ 84651 h 602105"/>
                <a:gd name="connsiteX109" fmla="*/ 356370 w 427782"/>
                <a:gd name="connsiteY109" fmla="*/ 141760 h 602105"/>
                <a:gd name="connsiteX110" fmla="*/ 357855 w 427782"/>
                <a:gd name="connsiteY110" fmla="*/ 143823 h 602105"/>
                <a:gd name="connsiteX111" fmla="*/ 363467 w 427782"/>
                <a:gd name="connsiteY111" fmla="*/ 150590 h 602105"/>
                <a:gd name="connsiteX112" fmla="*/ 361651 w 427782"/>
                <a:gd name="connsiteY112" fmla="*/ 139366 h 602105"/>
                <a:gd name="connsiteX113" fmla="*/ 355379 w 427782"/>
                <a:gd name="connsiteY113" fmla="*/ 115846 h 602105"/>
                <a:gd name="connsiteX114" fmla="*/ 317912 w 427782"/>
                <a:gd name="connsiteY114" fmla="*/ 63194 h 602105"/>
                <a:gd name="connsiteX115" fmla="*/ 292164 w 427782"/>
                <a:gd name="connsiteY115" fmla="*/ 44543 h 602105"/>
                <a:gd name="connsiteX116" fmla="*/ 254366 w 427782"/>
                <a:gd name="connsiteY116" fmla="*/ 34640 h 602105"/>
                <a:gd name="connsiteX117" fmla="*/ 225894 w 427782"/>
                <a:gd name="connsiteY117" fmla="*/ 39921 h 602105"/>
                <a:gd name="connsiteX118" fmla="*/ 214258 w 427782"/>
                <a:gd name="connsiteY118" fmla="*/ 43800 h 602105"/>
                <a:gd name="connsiteX119" fmla="*/ 207491 w 427782"/>
                <a:gd name="connsiteY119" fmla="*/ 26717 h 602105"/>
                <a:gd name="connsiteX120" fmla="*/ 213185 w 427782"/>
                <a:gd name="connsiteY120" fmla="*/ 15328 h 602105"/>
                <a:gd name="connsiteX121" fmla="*/ 209224 w 427782"/>
                <a:gd name="connsiteY121" fmla="*/ 11697 h 602105"/>
                <a:gd name="connsiteX122" fmla="*/ 205758 w 427782"/>
                <a:gd name="connsiteY122" fmla="*/ 17144 h 602105"/>
                <a:gd name="connsiteX123" fmla="*/ 201384 w 427782"/>
                <a:gd name="connsiteY123" fmla="*/ 18959 h 602105"/>
                <a:gd name="connsiteX124" fmla="*/ 179761 w 427782"/>
                <a:gd name="connsiteY124" fmla="*/ 30183 h 602105"/>
                <a:gd name="connsiteX125" fmla="*/ 130576 w 427782"/>
                <a:gd name="connsiteY125" fmla="*/ 81680 h 602105"/>
                <a:gd name="connsiteX126" fmla="*/ 101279 w 427782"/>
                <a:gd name="connsiteY126" fmla="*/ 121788 h 602105"/>
                <a:gd name="connsiteX127" fmla="*/ 86341 w 427782"/>
                <a:gd name="connsiteY127" fmla="*/ 149435 h 602105"/>
                <a:gd name="connsiteX128" fmla="*/ 67112 w 427782"/>
                <a:gd name="connsiteY128" fmla="*/ 193834 h 602105"/>
                <a:gd name="connsiteX129" fmla="*/ 44665 w 427782"/>
                <a:gd name="connsiteY129" fmla="*/ 272070 h 602105"/>
                <a:gd name="connsiteX130" fmla="*/ 44665 w 427782"/>
                <a:gd name="connsiteY130" fmla="*/ 295755 h 602105"/>
                <a:gd name="connsiteX131" fmla="*/ 41776 w 427782"/>
                <a:gd name="connsiteY131" fmla="*/ 331572 h 602105"/>
                <a:gd name="connsiteX132" fmla="*/ 42932 w 427782"/>
                <a:gd name="connsiteY132" fmla="*/ 393385 h 602105"/>
                <a:gd name="connsiteX133" fmla="*/ 45903 w 427782"/>
                <a:gd name="connsiteY133" fmla="*/ 421279 h 602105"/>
                <a:gd name="connsiteX134" fmla="*/ 66039 w 427782"/>
                <a:gd name="connsiteY134" fmla="*/ 493242 h 602105"/>
                <a:gd name="connsiteX135" fmla="*/ 84855 w 427782"/>
                <a:gd name="connsiteY135" fmla="*/ 539127 h 602105"/>
                <a:gd name="connsiteX136" fmla="*/ 85598 w 427782"/>
                <a:gd name="connsiteY136" fmla="*/ 543254 h 602105"/>
                <a:gd name="connsiteX137" fmla="*/ 85020 w 427782"/>
                <a:gd name="connsiteY137" fmla="*/ 549938 h 602105"/>
                <a:gd name="connsiteX138" fmla="*/ 79409 w 427782"/>
                <a:gd name="connsiteY138" fmla="*/ 548701 h 602105"/>
                <a:gd name="connsiteX139" fmla="*/ 71899 w 427782"/>
                <a:gd name="connsiteY139" fmla="*/ 540036 h 602105"/>
                <a:gd name="connsiteX140" fmla="*/ 53908 w 427782"/>
                <a:gd name="connsiteY140" fmla="*/ 493985 h 602105"/>
                <a:gd name="connsiteX141" fmla="*/ 38063 w 427782"/>
                <a:gd name="connsiteY141" fmla="*/ 430027 h 602105"/>
                <a:gd name="connsiteX142" fmla="*/ 36165 w 427782"/>
                <a:gd name="connsiteY142" fmla="*/ 383069 h 602105"/>
                <a:gd name="connsiteX143" fmla="*/ 33854 w 427782"/>
                <a:gd name="connsiteY143" fmla="*/ 347500 h 602105"/>
                <a:gd name="connsiteX144" fmla="*/ 29562 w 427782"/>
                <a:gd name="connsiteY144" fmla="*/ 282468 h 602105"/>
                <a:gd name="connsiteX145" fmla="*/ 30965 w 427782"/>
                <a:gd name="connsiteY145" fmla="*/ 255812 h 602105"/>
                <a:gd name="connsiteX146" fmla="*/ 31873 w 427782"/>
                <a:gd name="connsiteY146" fmla="*/ 239884 h 602105"/>
                <a:gd name="connsiteX147" fmla="*/ 43014 w 427782"/>
                <a:gd name="connsiteY147" fmla="*/ 187562 h 602105"/>
                <a:gd name="connsiteX148" fmla="*/ 50524 w 427782"/>
                <a:gd name="connsiteY148" fmla="*/ 168086 h 602105"/>
                <a:gd name="connsiteX149" fmla="*/ 56714 w 427782"/>
                <a:gd name="connsiteY149" fmla="*/ 167261 h 602105"/>
                <a:gd name="connsiteX150" fmla="*/ 56466 w 427782"/>
                <a:gd name="connsiteY150" fmla="*/ 172212 h 602105"/>
                <a:gd name="connsiteX151" fmla="*/ 47306 w 427782"/>
                <a:gd name="connsiteY151" fmla="*/ 196640 h 602105"/>
                <a:gd name="connsiteX152" fmla="*/ 39218 w 427782"/>
                <a:gd name="connsiteY152" fmla="*/ 237161 h 602105"/>
                <a:gd name="connsiteX153" fmla="*/ 36247 w 427782"/>
                <a:gd name="connsiteY153" fmla="*/ 266376 h 602105"/>
                <a:gd name="connsiteX154" fmla="*/ 35009 w 427782"/>
                <a:gd name="connsiteY154" fmla="*/ 308629 h 602105"/>
                <a:gd name="connsiteX155" fmla="*/ 37567 w 427782"/>
                <a:gd name="connsiteY155" fmla="*/ 316057 h 602105"/>
                <a:gd name="connsiteX156" fmla="*/ 39878 w 427782"/>
                <a:gd name="connsiteY156" fmla="*/ 307804 h 602105"/>
                <a:gd name="connsiteX157" fmla="*/ 43014 w 427782"/>
                <a:gd name="connsiteY157" fmla="*/ 251108 h 602105"/>
                <a:gd name="connsiteX158" fmla="*/ 62573 w 427782"/>
                <a:gd name="connsiteY158" fmla="*/ 188635 h 602105"/>
                <a:gd name="connsiteX159" fmla="*/ 72394 w 427782"/>
                <a:gd name="connsiteY159" fmla="*/ 167508 h 602105"/>
                <a:gd name="connsiteX160" fmla="*/ 113080 w 427782"/>
                <a:gd name="connsiteY160" fmla="*/ 91748 h 602105"/>
                <a:gd name="connsiteX161" fmla="*/ 147246 w 427782"/>
                <a:gd name="connsiteY161" fmla="*/ 50732 h 602105"/>
                <a:gd name="connsiteX162" fmla="*/ 158305 w 427782"/>
                <a:gd name="connsiteY162" fmla="*/ 39344 h 602105"/>
                <a:gd name="connsiteX163" fmla="*/ 161358 w 427782"/>
                <a:gd name="connsiteY163" fmla="*/ 36042 h 602105"/>
                <a:gd name="connsiteX164" fmla="*/ 157149 w 427782"/>
                <a:gd name="connsiteY164" fmla="*/ 33814 h 602105"/>
                <a:gd name="connsiteX165" fmla="*/ 152115 w 427782"/>
                <a:gd name="connsiteY165" fmla="*/ 35960 h 602105"/>
                <a:gd name="connsiteX166" fmla="*/ 130905 w 427782"/>
                <a:gd name="connsiteY166" fmla="*/ 51970 h 602105"/>
                <a:gd name="connsiteX167" fmla="*/ 79244 w 427782"/>
                <a:gd name="connsiteY167" fmla="*/ 99341 h 602105"/>
                <a:gd name="connsiteX168" fmla="*/ 46150 w 427782"/>
                <a:gd name="connsiteY168" fmla="*/ 154799 h 602105"/>
                <a:gd name="connsiteX169" fmla="*/ 28242 w 427782"/>
                <a:gd name="connsiteY169" fmla="*/ 221316 h 602105"/>
                <a:gd name="connsiteX170" fmla="*/ 24281 w 427782"/>
                <a:gd name="connsiteY170" fmla="*/ 232457 h 602105"/>
                <a:gd name="connsiteX171" fmla="*/ 22713 w 427782"/>
                <a:gd name="connsiteY171" fmla="*/ 220821 h 602105"/>
                <a:gd name="connsiteX172" fmla="*/ 28159 w 427782"/>
                <a:gd name="connsiteY172" fmla="*/ 165115 h 602105"/>
                <a:gd name="connsiteX173" fmla="*/ 30718 w 427782"/>
                <a:gd name="connsiteY173" fmla="*/ 142503 h 602105"/>
                <a:gd name="connsiteX174" fmla="*/ 32533 w 427782"/>
                <a:gd name="connsiteY174" fmla="*/ 133177 h 602105"/>
                <a:gd name="connsiteX175" fmla="*/ 23373 w 427782"/>
                <a:gd name="connsiteY175" fmla="*/ 129876 h 602105"/>
                <a:gd name="connsiteX176" fmla="*/ 8766 w 427782"/>
                <a:gd name="connsiteY176" fmla="*/ 177081 h 602105"/>
                <a:gd name="connsiteX177" fmla="*/ 67442 w 427782"/>
                <a:gd name="connsiteY177" fmla="*/ 367306 h 602105"/>
                <a:gd name="connsiteX178" fmla="*/ 69588 w 427782"/>
                <a:gd name="connsiteY178" fmla="*/ 291877 h 602105"/>
                <a:gd name="connsiteX179" fmla="*/ 75365 w 427782"/>
                <a:gd name="connsiteY179" fmla="*/ 235758 h 602105"/>
                <a:gd name="connsiteX180" fmla="*/ 86919 w 427782"/>
                <a:gd name="connsiteY180" fmla="*/ 194659 h 602105"/>
                <a:gd name="connsiteX181" fmla="*/ 108706 w 427782"/>
                <a:gd name="connsiteY181" fmla="*/ 133424 h 602105"/>
                <a:gd name="connsiteX182" fmla="*/ 124221 w 427782"/>
                <a:gd name="connsiteY182" fmla="*/ 110152 h 602105"/>
                <a:gd name="connsiteX183" fmla="*/ 158057 w 427782"/>
                <a:gd name="connsiteY183" fmla="*/ 68228 h 602105"/>
                <a:gd name="connsiteX184" fmla="*/ 178771 w 427782"/>
                <a:gd name="connsiteY184" fmla="*/ 59480 h 602105"/>
                <a:gd name="connsiteX185" fmla="*/ 181825 w 427782"/>
                <a:gd name="connsiteY185" fmla="*/ 64184 h 602105"/>
                <a:gd name="connsiteX186" fmla="*/ 178111 w 427782"/>
                <a:gd name="connsiteY186" fmla="*/ 81185 h 602105"/>
                <a:gd name="connsiteX187" fmla="*/ 173407 w 427782"/>
                <a:gd name="connsiteY187" fmla="*/ 95710 h 602105"/>
                <a:gd name="connsiteX188" fmla="*/ 167960 w 427782"/>
                <a:gd name="connsiteY188" fmla="*/ 123356 h 602105"/>
                <a:gd name="connsiteX189" fmla="*/ 158387 w 427782"/>
                <a:gd name="connsiteY189" fmla="*/ 167838 h 602105"/>
                <a:gd name="connsiteX190" fmla="*/ 148071 w 427782"/>
                <a:gd name="connsiteY190" fmla="*/ 221563 h 602105"/>
                <a:gd name="connsiteX191" fmla="*/ 139489 w 427782"/>
                <a:gd name="connsiteY191" fmla="*/ 264725 h 602105"/>
                <a:gd name="connsiteX192" fmla="*/ 144935 w 427782"/>
                <a:gd name="connsiteY192" fmla="*/ 280405 h 602105"/>
                <a:gd name="connsiteX193" fmla="*/ 150877 w 427782"/>
                <a:gd name="connsiteY193" fmla="*/ 290804 h 602105"/>
                <a:gd name="connsiteX194" fmla="*/ 151868 w 427782"/>
                <a:gd name="connsiteY194" fmla="*/ 303183 h 602105"/>
                <a:gd name="connsiteX195" fmla="*/ 154343 w 427782"/>
                <a:gd name="connsiteY195" fmla="*/ 370855 h 602105"/>
                <a:gd name="connsiteX196" fmla="*/ 155994 w 427782"/>
                <a:gd name="connsiteY196" fmla="*/ 396686 h 602105"/>
                <a:gd name="connsiteX197" fmla="*/ 159790 w 427782"/>
                <a:gd name="connsiteY197" fmla="*/ 435226 h 602105"/>
                <a:gd name="connsiteX198" fmla="*/ 172334 w 427782"/>
                <a:gd name="connsiteY198" fmla="*/ 486970 h 602105"/>
                <a:gd name="connsiteX199" fmla="*/ 185786 w 427782"/>
                <a:gd name="connsiteY199" fmla="*/ 515360 h 602105"/>
                <a:gd name="connsiteX200" fmla="*/ 185704 w 427782"/>
                <a:gd name="connsiteY200" fmla="*/ 522209 h 602105"/>
                <a:gd name="connsiteX201" fmla="*/ 181495 w 427782"/>
                <a:gd name="connsiteY201" fmla="*/ 520146 h 602105"/>
                <a:gd name="connsiteX202" fmla="*/ 168455 w 427782"/>
                <a:gd name="connsiteY202" fmla="*/ 497039 h 602105"/>
                <a:gd name="connsiteX203" fmla="*/ 147741 w 427782"/>
                <a:gd name="connsiteY203" fmla="*/ 449256 h 602105"/>
                <a:gd name="connsiteX204" fmla="*/ 134949 w 427782"/>
                <a:gd name="connsiteY204" fmla="*/ 386618 h 602105"/>
                <a:gd name="connsiteX205" fmla="*/ 132391 w 427782"/>
                <a:gd name="connsiteY205" fmla="*/ 379355 h 602105"/>
                <a:gd name="connsiteX206" fmla="*/ 130823 w 427782"/>
                <a:gd name="connsiteY206" fmla="*/ 386618 h 602105"/>
                <a:gd name="connsiteX207" fmla="*/ 134289 w 427782"/>
                <a:gd name="connsiteY207" fmla="*/ 439105 h 602105"/>
                <a:gd name="connsiteX208" fmla="*/ 150960 w 427782"/>
                <a:gd name="connsiteY208" fmla="*/ 496296 h 602105"/>
                <a:gd name="connsiteX209" fmla="*/ 151207 w 427782"/>
                <a:gd name="connsiteY209" fmla="*/ 503228 h 602105"/>
                <a:gd name="connsiteX210" fmla="*/ 146668 w 427782"/>
                <a:gd name="connsiteY210" fmla="*/ 502485 h 602105"/>
                <a:gd name="connsiteX211" fmla="*/ 136353 w 427782"/>
                <a:gd name="connsiteY211" fmla="*/ 481441 h 602105"/>
                <a:gd name="connsiteX212" fmla="*/ 127274 w 427782"/>
                <a:gd name="connsiteY212" fmla="*/ 427056 h 602105"/>
                <a:gd name="connsiteX213" fmla="*/ 126037 w 427782"/>
                <a:gd name="connsiteY213" fmla="*/ 369865 h 602105"/>
                <a:gd name="connsiteX214" fmla="*/ 128760 w 427782"/>
                <a:gd name="connsiteY214" fmla="*/ 338421 h 602105"/>
                <a:gd name="connsiteX215" fmla="*/ 134289 w 427782"/>
                <a:gd name="connsiteY215" fmla="*/ 256555 h 602105"/>
                <a:gd name="connsiteX216" fmla="*/ 135197 w 427782"/>
                <a:gd name="connsiteY216" fmla="*/ 251356 h 602105"/>
                <a:gd name="connsiteX217" fmla="*/ 143862 w 427782"/>
                <a:gd name="connsiteY217" fmla="*/ 207204 h 602105"/>
                <a:gd name="connsiteX218" fmla="*/ 154756 w 427782"/>
                <a:gd name="connsiteY218" fmla="*/ 151910 h 602105"/>
                <a:gd name="connsiteX219" fmla="*/ 160450 w 427782"/>
                <a:gd name="connsiteY219" fmla="*/ 129216 h 602105"/>
                <a:gd name="connsiteX220" fmla="*/ 169033 w 427782"/>
                <a:gd name="connsiteY220" fmla="*/ 76398 h 602105"/>
                <a:gd name="connsiteX221" fmla="*/ 169693 w 427782"/>
                <a:gd name="connsiteY221" fmla="*/ 72024 h 602105"/>
                <a:gd name="connsiteX222" fmla="*/ 166227 w 427782"/>
                <a:gd name="connsiteY222" fmla="*/ 74665 h 602105"/>
                <a:gd name="connsiteX223" fmla="*/ 158470 w 427782"/>
                <a:gd name="connsiteY223" fmla="*/ 87292 h 602105"/>
                <a:gd name="connsiteX224" fmla="*/ 149391 w 427782"/>
                <a:gd name="connsiteY224" fmla="*/ 101899 h 602105"/>
                <a:gd name="connsiteX225" fmla="*/ 114731 w 427782"/>
                <a:gd name="connsiteY225" fmla="*/ 206626 h 602105"/>
                <a:gd name="connsiteX226" fmla="*/ 98885 w 427782"/>
                <a:gd name="connsiteY226" fmla="*/ 284944 h 602105"/>
                <a:gd name="connsiteX227" fmla="*/ 90962 w 427782"/>
                <a:gd name="connsiteY227" fmla="*/ 353855 h 602105"/>
                <a:gd name="connsiteX228" fmla="*/ 102764 w 427782"/>
                <a:gd name="connsiteY228" fmla="*/ 450989 h 602105"/>
                <a:gd name="connsiteX229" fmla="*/ 131978 w 427782"/>
                <a:gd name="connsiteY229" fmla="*/ 520394 h 602105"/>
                <a:gd name="connsiteX230" fmla="*/ 137921 w 427782"/>
                <a:gd name="connsiteY230" fmla="*/ 534093 h 602105"/>
                <a:gd name="connsiteX231" fmla="*/ 137343 w 427782"/>
                <a:gd name="connsiteY231" fmla="*/ 539375 h 602105"/>
                <a:gd name="connsiteX232" fmla="*/ 133546 w 427782"/>
                <a:gd name="connsiteY232" fmla="*/ 538632 h 602105"/>
                <a:gd name="connsiteX233" fmla="*/ 113905 w 427782"/>
                <a:gd name="connsiteY233" fmla="*/ 523365 h 602105"/>
                <a:gd name="connsiteX234" fmla="*/ 93273 w 427782"/>
                <a:gd name="connsiteY234" fmla="*/ 489611 h 602105"/>
                <a:gd name="connsiteX235" fmla="*/ 75282 w 427782"/>
                <a:gd name="connsiteY235" fmla="*/ 447852 h 602105"/>
                <a:gd name="connsiteX236" fmla="*/ 67772 w 427782"/>
                <a:gd name="connsiteY236" fmla="*/ 367141 h 602105"/>
                <a:gd name="connsiteX237" fmla="*/ 100288 w 427782"/>
                <a:gd name="connsiteY237" fmla="*/ 554890 h 602105"/>
                <a:gd name="connsiteX238" fmla="*/ 100618 w 427782"/>
                <a:gd name="connsiteY238" fmla="*/ 549443 h 602105"/>
                <a:gd name="connsiteX239" fmla="*/ 109861 w 427782"/>
                <a:gd name="connsiteY239" fmla="*/ 555551 h 602105"/>
                <a:gd name="connsiteX240" fmla="*/ 106643 w 427782"/>
                <a:gd name="connsiteY240" fmla="*/ 562483 h 602105"/>
                <a:gd name="connsiteX241" fmla="*/ 100288 w 427782"/>
                <a:gd name="connsiteY241" fmla="*/ 554890 h 602105"/>
                <a:gd name="connsiteX242" fmla="*/ 196515 w 427782"/>
                <a:gd name="connsiteY242" fmla="*/ 122118 h 602105"/>
                <a:gd name="connsiteX243" fmla="*/ 197670 w 427782"/>
                <a:gd name="connsiteY243" fmla="*/ 114939 h 602105"/>
                <a:gd name="connsiteX244" fmla="*/ 202044 w 427782"/>
                <a:gd name="connsiteY244" fmla="*/ 121045 h 602105"/>
                <a:gd name="connsiteX245" fmla="*/ 204190 w 427782"/>
                <a:gd name="connsiteY245" fmla="*/ 140192 h 602105"/>
                <a:gd name="connsiteX246" fmla="*/ 207078 w 427782"/>
                <a:gd name="connsiteY246" fmla="*/ 168168 h 602105"/>
                <a:gd name="connsiteX247" fmla="*/ 207738 w 427782"/>
                <a:gd name="connsiteY247" fmla="*/ 176091 h 602105"/>
                <a:gd name="connsiteX248" fmla="*/ 220200 w 427782"/>
                <a:gd name="connsiteY248" fmla="*/ 230641 h 602105"/>
                <a:gd name="connsiteX249" fmla="*/ 225564 w 427782"/>
                <a:gd name="connsiteY249" fmla="*/ 258370 h 602105"/>
                <a:gd name="connsiteX250" fmla="*/ 228535 w 427782"/>
                <a:gd name="connsiteY250" fmla="*/ 261589 h 602105"/>
                <a:gd name="connsiteX251" fmla="*/ 229938 w 427782"/>
                <a:gd name="connsiteY251" fmla="*/ 257133 h 602105"/>
                <a:gd name="connsiteX252" fmla="*/ 228370 w 427782"/>
                <a:gd name="connsiteY252" fmla="*/ 233117 h 602105"/>
                <a:gd name="connsiteX253" fmla="*/ 225729 w 427782"/>
                <a:gd name="connsiteY253" fmla="*/ 165527 h 602105"/>
                <a:gd name="connsiteX254" fmla="*/ 209141 w 427782"/>
                <a:gd name="connsiteY254" fmla="*/ 109409 h 602105"/>
                <a:gd name="connsiteX255" fmla="*/ 207408 w 427782"/>
                <a:gd name="connsiteY255" fmla="*/ 103385 h 602105"/>
                <a:gd name="connsiteX256" fmla="*/ 213928 w 427782"/>
                <a:gd name="connsiteY256" fmla="*/ 104870 h 602105"/>
                <a:gd name="connsiteX257" fmla="*/ 222346 w 427782"/>
                <a:gd name="connsiteY257" fmla="*/ 120880 h 602105"/>
                <a:gd name="connsiteX258" fmla="*/ 234972 w 427782"/>
                <a:gd name="connsiteY258" fmla="*/ 217520 h 602105"/>
                <a:gd name="connsiteX259" fmla="*/ 234559 w 427782"/>
                <a:gd name="connsiteY259" fmla="*/ 258123 h 602105"/>
                <a:gd name="connsiteX260" fmla="*/ 235798 w 427782"/>
                <a:gd name="connsiteY260" fmla="*/ 342713 h 602105"/>
                <a:gd name="connsiteX261" fmla="*/ 231671 w 427782"/>
                <a:gd name="connsiteY261" fmla="*/ 350305 h 602105"/>
                <a:gd name="connsiteX262" fmla="*/ 229196 w 427782"/>
                <a:gd name="connsiteY262" fmla="*/ 340567 h 602105"/>
                <a:gd name="connsiteX263" fmla="*/ 228370 w 427782"/>
                <a:gd name="connsiteY263" fmla="*/ 299139 h 602105"/>
                <a:gd name="connsiteX264" fmla="*/ 218384 w 427782"/>
                <a:gd name="connsiteY264" fmla="*/ 251768 h 602105"/>
                <a:gd name="connsiteX265" fmla="*/ 209637 w 427782"/>
                <a:gd name="connsiteY265" fmla="*/ 208277 h 602105"/>
                <a:gd name="connsiteX266" fmla="*/ 207573 w 427782"/>
                <a:gd name="connsiteY266" fmla="*/ 204233 h 602105"/>
                <a:gd name="connsiteX267" fmla="*/ 205510 w 427782"/>
                <a:gd name="connsiteY267" fmla="*/ 208689 h 602105"/>
                <a:gd name="connsiteX268" fmla="*/ 206170 w 427782"/>
                <a:gd name="connsiteY268" fmla="*/ 223049 h 602105"/>
                <a:gd name="connsiteX269" fmla="*/ 209967 w 427782"/>
                <a:gd name="connsiteY269" fmla="*/ 287255 h 602105"/>
                <a:gd name="connsiteX270" fmla="*/ 207656 w 427782"/>
                <a:gd name="connsiteY270" fmla="*/ 296333 h 602105"/>
                <a:gd name="connsiteX271" fmla="*/ 203117 w 427782"/>
                <a:gd name="connsiteY271" fmla="*/ 288905 h 602105"/>
                <a:gd name="connsiteX272" fmla="*/ 200228 w 427782"/>
                <a:gd name="connsiteY272" fmla="*/ 258205 h 602105"/>
                <a:gd name="connsiteX273" fmla="*/ 199485 w 427782"/>
                <a:gd name="connsiteY273" fmla="*/ 180465 h 602105"/>
                <a:gd name="connsiteX274" fmla="*/ 196762 w 427782"/>
                <a:gd name="connsiteY274" fmla="*/ 122201 h 602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Lst>
              <a:rect l="l" t="t" r="r" b="b"/>
              <a:pathLst>
                <a:path w="427782" h="602105">
                  <a:moveTo>
                    <a:pt x="9013" y="177246"/>
                  </a:moveTo>
                  <a:cubicBezTo>
                    <a:pt x="1420" y="193091"/>
                    <a:pt x="-1633" y="211660"/>
                    <a:pt x="843" y="230724"/>
                  </a:cubicBezTo>
                  <a:cubicBezTo>
                    <a:pt x="183" y="244506"/>
                    <a:pt x="-65" y="257380"/>
                    <a:pt x="430" y="270172"/>
                  </a:cubicBezTo>
                  <a:cubicBezTo>
                    <a:pt x="843" y="281066"/>
                    <a:pt x="2163" y="291959"/>
                    <a:pt x="3071" y="302852"/>
                  </a:cubicBezTo>
                  <a:cubicBezTo>
                    <a:pt x="4309" y="317212"/>
                    <a:pt x="6950" y="331737"/>
                    <a:pt x="6372" y="346097"/>
                  </a:cubicBezTo>
                  <a:cubicBezTo>
                    <a:pt x="5134" y="377540"/>
                    <a:pt x="14460" y="406589"/>
                    <a:pt x="15368" y="437537"/>
                  </a:cubicBezTo>
                  <a:cubicBezTo>
                    <a:pt x="15698" y="448925"/>
                    <a:pt x="19329" y="460067"/>
                    <a:pt x="20814" y="471538"/>
                  </a:cubicBezTo>
                  <a:cubicBezTo>
                    <a:pt x="22052" y="481194"/>
                    <a:pt x="21475" y="491344"/>
                    <a:pt x="23208" y="500753"/>
                  </a:cubicBezTo>
                  <a:cubicBezTo>
                    <a:pt x="26509" y="518578"/>
                    <a:pt x="33359" y="534589"/>
                    <a:pt x="42189" y="548288"/>
                  </a:cubicBezTo>
                  <a:cubicBezTo>
                    <a:pt x="48296" y="557696"/>
                    <a:pt x="56879" y="564381"/>
                    <a:pt x="64306" y="572303"/>
                  </a:cubicBezTo>
                  <a:cubicBezTo>
                    <a:pt x="65792" y="573954"/>
                    <a:pt x="67030" y="576100"/>
                    <a:pt x="68433" y="577998"/>
                  </a:cubicBezTo>
                  <a:cubicBezTo>
                    <a:pt x="66699" y="579896"/>
                    <a:pt x="65214" y="582785"/>
                    <a:pt x="63233" y="583362"/>
                  </a:cubicBezTo>
                  <a:cubicBezTo>
                    <a:pt x="57952" y="585012"/>
                    <a:pt x="52505" y="585343"/>
                    <a:pt x="47223" y="586828"/>
                  </a:cubicBezTo>
                  <a:cubicBezTo>
                    <a:pt x="45325" y="587323"/>
                    <a:pt x="43757" y="589634"/>
                    <a:pt x="42024" y="591037"/>
                  </a:cubicBezTo>
                  <a:cubicBezTo>
                    <a:pt x="43592" y="592028"/>
                    <a:pt x="45242" y="593018"/>
                    <a:pt x="46728" y="594091"/>
                  </a:cubicBezTo>
                  <a:cubicBezTo>
                    <a:pt x="61583" y="604984"/>
                    <a:pt x="77676" y="602261"/>
                    <a:pt x="93686" y="600280"/>
                  </a:cubicBezTo>
                  <a:cubicBezTo>
                    <a:pt x="97152" y="599868"/>
                    <a:pt x="100701" y="600280"/>
                    <a:pt x="104249" y="600032"/>
                  </a:cubicBezTo>
                  <a:cubicBezTo>
                    <a:pt x="112997" y="599373"/>
                    <a:pt x="119929" y="593513"/>
                    <a:pt x="126779" y="586663"/>
                  </a:cubicBezTo>
                  <a:cubicBezTo>
                    <a:pt x="136353" y="577173"/>
                    <a:pt x="148071" y="576265"/>
                    <a:pt x="159130" y="573129"/>
                  </a:cubicBezTo>
                  <a:cubicBezTo>
                    <a:pt x="168786" y="570323"/>
                    <a:pt x="178524" y="568260"/>
                    <a:pt x="188014" y="564958"/>
                  </a:cubicBezTo>
                  <a:cubicBezTo>
                    <a:pt x="198083" y="561492"/>
                    <a:pt x="205675" y="553652"/>
                    <a:pt x="209389" y="540200"/>
                  </a:cubicBezTo>
                  <a:cubicBezTo>
                    <a:pt x="211452" y="532773"/>
                    <a:pt x="215001" y="525511"/>
                    <a:pt x="215331" y="518000"/>
                  </a:cubicBezTo>
                  <a:cubicBezTo>
                    <a:pt x="215578" y="513462"/>
                    <a:pt x="211782" y="507602"/>
                    <a:pt x="208564" y="504219"/>
                  </a:cubicBezTo>
                  <a:cubicBezTo>
                    <a:pt x="197753" y="492912"/>
                    <a:pt x="187024" y="481771"/>
                    <a:pt x="181577" y="464358"/>
                  </a:cubicBezTo>
                  <a:cubicBezTo>
                    <a:pt x="173159" y="437372"/>
                    <a:pt x="169281" y="410468"/>
                    <a:pt x="183723" y="383729"/>
                  </a:cubicBezTo>
                  <a:cubicBezTo>
                    <a:pt x="193708" y="365325"/>
                    <a:pt x="220860" y="360457"/>
                    <a:pt x="234725" y="376136"/>
                  </a:cubicBezTo>
                  <a:cubicBezTo>
                    <a:pt x="246113" y="389011"/>
                    <a:pt x="252633" y="405764"/>
                    <a:pt x="260720" y="421444"/>
                  </a:cubicBezTo>
                  <a:cubicBezTo>
                    <a:pt x="261629" y="423342"/>
                    <a:pt x="263692" y="424250"/>
                    <a:pt x="265177" y="425571"/>
                  </a:cubicBezTo>
                  <a:cubicBezTo>
                    <a:pt x="265177" y="423260"/>
                    <a:pt x="265672" y="420536"/>
                    <a:pt x="264929" y="418638"/>
                  </a:cubicBezTo>
                  <a:cubicBezTo>
                    <a:pt x="259070" y="402050"/>
                    <a:pt x="259400" y="383894"/>
                    <a:pt x="257667" y="366234"/>
                  </a:cubicBezTo>
                  <a:cubicBezTo>
                    <a:pt x="256677" y="356413"/>
                    <a:pt x="256017" y="346509"/>
                    <a:pt x="256264" y="336606"/>
                  </a:cubicBezTo>
                  <a:cubicBezTo>
                    <a:pt x="256842" y="311765"/>
                    <a:pt x="260143" y="287585"/>
                    <a:pt x="268065" y="264478"/>
                  </a:cubicBezTo>
                  <a:cubicBezTo>
                    <a:pt x="269221" y="261176"/>
                    <a:pt x="269304" y="256555"/>
                    <a:pt x="268561" y="253006"/>
                  </a:cubicBezTo>
                  <a:cubicBezTo>
                    <a:pt x="267406" y="247229"/>
                    <a:pt x="269633" y="244919"/>
                    <a:pt x="273017" y="245166"/>
                  </a:cubicBezTo>
                  <a:cubicBezTo>
                    <a:pt x="281105" y="245661"/>
                    <a:pt x="289192" y="247559"/>
                    <a:pt x="297362" y="247972"/>
                  </a:cubicBezTo>
                  <a:cubicBezTo>
                    <a:pt x="309577" y="248467"/>
                    <a:pt x="321791" y="248467"/>
                    <a:pt x="334005" y="248054"/>
                  </a:cubicBezTo>
                  <a:cubicBezTo>
                    <a:pt x="343413" y="247725"/>
                    <a:pt x="352821" y="245909"/>
                    <a:pt x="362229" y="245661"/>
                  </a:cubicBezTo>
                  <a:cubicBezTo>
                    <a:pt x="377992" y="245414"/>
                    <a:pt x="393755" y="245661"/>
                    <a:pt x="409517" y="245991"/>
                  </a:cubicBezTo>
                  <a:cubicBezTo>
                    <a:pt x="421566" y="246239"/>
                    <a:pt x="423216" y="245249"/>
                    <a:pt x="424289" y="229321"/>
                  </a:cubicBezTo>
                  <a:cubicBezTo>
                    <a:pt x="425115" y="217685"/>
                    <a:pt x="424620" y="205966"/>
                    <a:pt x="424784" y="194330"/>
                  </a:cubicBezTo>
                  <a:cubicBezTo>
                    <a:pt x="424784" y="193752"/>
                    <a:pt x="424784" y="193091"/>
                    <a:pt x="424867" y="192514"/>
                  </a:cubicBezTo>
                  <a:cubicBezTo>
                    <a:pt x="431222" y="162722"/>
                    <a:pt x="425775" y="133920"/>
                    <a:pt x="421896" y="105118"/>
                  </a:cubicBezTo>
                  <a:cubicBezTo>
                    <a:pt x="420163" y="92326"/>
                    <a:pt x="413561" y="83413"/>
                    <a:pt x="407124" y="74665"/>
                  </a:cubicBezTo>
                  <a:cubicBezTo>
                    <a:pt x="394250" y="57170"/>
                    <a:pt x="381045" y="40004"/>
                    <a:pt x="365035" y="27295"/>
                  </a:cubicBezTo>
                  <a:cubicBezTo>
                    <a:pt x="355131" y="19455"/>
                    <a:pt x="347044" y="7076"/>
                    <a:pt x="334830" y="4930"/>
                  </a:cubicBezTo>
                  <a:cubicBezTo>
                    <a:pt x="322781" y="2867"/>
                    <a:pt x="310567" y="886"/>
                    <a:pt x="298435" y="1546"/>
                  </a:cubicBezTo>
                  <a:cubicBezTo>
                    <a:pt x="287872" y="2041"/>
                    <a:pt x="277061" y="5260"/>
                    <a:pt x="266745" y="9221"/>
                  </a:cubicBezTo>
                  <a:cubicBezTo>
                    <a:pt x="253376" y="14420"/>
                    <a:pt x="240419" y="21683"/>
                    <a:pt x="227297" y="28120"/>
                  </a:cubicBezTo>
                  <a:cubicBezTo>
                    <a:pt x="226059" y="28698"/>
                    <a:pt x="224904" y="30266"/>
                    <a:pt x="223748" y="30431"/>
                  </a:cubicBezTo>
                  <a:cubicBezTo>
                    <a:pt x="222180" y="30513"/>
                    <a:pt x="220530" y="29688"/>
                    <a:pt x="218880" y="29275"/>
                  </a:cubicBezTo>
                  <a:cubicBezTo>
                    <a:pt x="219622" y="27790"/>
                    <a:pt x="220200" y="25479"/>
                    <a:pt x="221190" y="24819"/>
                  </a:cubicBezTo>
                  <a:cubicBezTo>
                    <a:pt x="229443" y="19620"/>
                    <a:pt x="237778" y="14751"/>
                    <a:pt x="246196" y="9881"/>
                  </a:cubicBezTo>
                  <a:cubicBezTo>
                    <a:pt x="247021" y="9386"/>
                    <a:pt x="248094" y="9881"/>
                    <a:pt x="248837" y="9386"/>
                  </a:cubicBezTo>
                  <a:cubicBezTo>
                    <a:pt x="251477" y="7653"/>
                    <a:pt x="253954" y="5672"/>
                    <a:pt x="256512" y="3775"/>
                  </a:cubicBezTo>
                  <a:cubicBezTo>
                    <a:pt x="253788" y="2702"/>
                    <a:pt x="251065" y="1546"/>
                    <a:pt x="248341" y="556"/>
                  </a:cubicBezTo>
                  <a:cubicBezTo>
                    <a:pt x="247434" y="226"/>
                    <a:pt x="246443" y="308"/>
                    <a:pt x="245453" y="391"/>
                  </a:cubicBezTo>
                  <a:cubicBezTo>
                    <a:pt x="240419" y="721"/>
                    <a:pt x="233569" y="-1507"/>
                    <a:pt x="230598" y="2041"/>
                  </a:cubicBezTo>
                  <a:cubicBezTo>
                    <a:pt x="223914" y="9881"/>
                    <a:pt x="218880" y="20280"/>
                    <a:pt x="213845" y="30266"/>
                  </a:cubicBezTo>
                  <a:cubicBezTo>
                    <a:pt x="211452" y="35052"/>
                    <a:pt x="212608" y="36620"/>
                    <a:pt x="216734" y="35300"/>
                  </a:cubicBezTo>
                  <a:cubicBezTo>
                    <a:pt x="223419" y="33154"/>
                    <a:pt x="230103" y="30678"/>
                    <a:pt x="236705" y="28285"/>
                  </a:cubicBezTo>
                  <a:cubicBezTo>
                    <a:pt x="249992" y="23581"/>
                    <a:pt x="262866" y="27790"/>
                    <a:pt x="275740" y="30266"/>
                  </a:cubicBezTo>
                  <a:cubicBezTo>
                    <a:pt x="295712" y="34062"/>
                    <a:pt x="311723" y="48587"/>
                    <a:pt x="327568" y="63029"/>
                  </a:cubicBezTo>
                  <a:cubicBezTo>
                    <a:pt x="328475" y="63854"/>
                    <a:pt x="330126" y="63194"/>
                    <a:pt x="331446" y="63194"/>
                  </a:cubicBezTo>
                  <a:cubicBezTo>
                    <a:pt x="331281" y="61461"/>
                    <a:pt x="331529" y="59233"/>
                    <a:pt x="330786" y="57995"/>
                  </a:cubicBezTo>
                  <a:cubicBezTo>
                    <a:pt x="325257" y="48999"/>
                    <a:pt x="319562" y="40169"/>
                    <a:pt x="314033" y="31173"/>
                  </a:cubicBezTo>
                  <a:cubicBezTo>
                    <a:pt x="313373" y="30018"/>
                    <a:pt x="313703" y="27790"/>
                    <a:pt x="313621" y="26057"/>
                  </a:cubicBezTo>
                  <a:cubicBezTo>
                    <a:pt x="315271" y="26057"/>
                    <a:pt x="317664" y="24984"/>
                    <a:pt x="318407" y="26057"/>
                  </a:cubicBezTo>
                  <a:cubicBezTo>
                    <a:pt x="330539" y="43222"/>
                    <a:pt x="342670" y="60388"/>
                    <a:pt x="354059" y="78296"/>
                  </a:cubicBezTo>
                  <a:cubicBezTo>
                    <a:pt x="357030" y="83000"/>
                    <a:pt x="356699" y="91088"/>
                    <a:pt x="359010" y="96782"/>
                  </a:cubicBezTo>
                  <a:cubicBezTo>
                    <a:pt x="368501" y="119477"/>
                    <a:pt x="372297" y="144896"/>
                    <a:pt x="377826" y="169406"/>
                  </a:cubicBezTo>
                  <a:cubicBezTo>
                    <a:pt x="380385" y="180795"/>
                    <a:pt x="380385" y="193422"/>
                    <a:pt x="380962" y="205470"/>
                  </a:cubicBezTo>
                  <a:cubicBezTo>
                    <a:pt x="381128" y="208194"/>
                    <a:pt x="378404" y="211083"/>
                    <a:pt x="377001" y="213971"/>
                  </a:cubicBezTo>
                  <a:cubicBezTo>
                    <a:pt x="376011" y="211083"/>
                    <a:pt x="374195" y="208194"/>
                    <a:pt x="374195" y="205306"/>
                  </a:cubicBezTo>
                  <a:cubicBezTo>
                    <a:pt x="374278" y="195898"/>
                    <a:pt x="373700" y="187480"/>
                    <a:pt x="366520" y="182280"/>
                  </a:cubicBezTo>
                  <a:cubicBezTo>
                    <a:pt x="364705" y="180960"/>
                    <a:pt x="363302" y="177246"/>
                    <a:pt x="362724" y="174193"/>
                  </a:cubicBezTo>
                  <a:cubicBezTo>
                    <a:pt x="360001" y="160246"/>
                    <a:pt x="354389" y="149352"/>
                    <a:pt x="345971" y="140027"/>
                  </a:cubicBezTo>
                  <a:cubicBezTo>
                    <a:pt x="337884" y="131031"/>
                    <a:pt x="331529" y="119230"/>
                    <a:pt x="323524" y="110069"/>
                  </a:cubicBezTo>
                  <a:cubicBezTo>
                    <a:pt x="313621" y="98763"/>
                    <a:pt x="302892" y="88860"/>
                    <a:pt x="292328" y="78461"/>
                  </a:cubicBezTo>
                  <a:cubicBezTo>
                    <a:pt x="291421" y="77554"/>
                    <a:pt x="289770" y="77636"/>
                    <a:pt x="288450" y="77306"/>
                  </a:cubicBezTo>
                  <a:cubicBezTo>
                    <a:pt x="288780" y="78874"/>
                    <a:pt x="288697" y="80690"/>
                    <a:pt x="289358" y="82010"/>
                  </a:cubicBezTo>
                  <a:cubicBezTo>
                    <a:pt x="298271" y="100331"/>
                    <a:pt x="305368" y="120055"/>
                    <a:pt x="308999" y="141347"/>
                  </a:cubicBezTo>
                  <a:cubicBezTo>
                    <a:pt x="312796" y="164125"/>
                    <a:pt x="315189" y="187397"/>
                    <a:pt x="317747" y="210505"/>
                  </a:cubicBezTo>
                  <a:cubicBezTo>
                    <a:pt x="318077" y="213558"/>
                    <a:pt x="316262" y="217189"/>
                    <a:pt x="315354" y="220573"/>
                  </a:cubicBezTo>
                  <a:cubicBezTo>
                    <a:pt x="313621" y="218757"/>
                    <a:pt x="311310" y="217520"/>
                    <a:pt x="310237" y="215126"/>
                  </a:cubicBezTo>
                  <a:cubicBezTo>
                    <a:pt x="302892" y="199446"/>
                    <a:pt x="295299" y="184014"/>
                    <a:pt x="288862" y="167673"/>
                  </a:cubicBezTo>
                  <a:cubicBezTo>
                    <a:pt x="279867" y="144896"/>
                    <a:pt x="271862" y="121458"/>
                    <a:pt x="263114" y="98433"/>
                  </a:cubicBezTo>
                  <a:cubicBezTo>
                    <a:pt x="262041" y="95545"/>
                    <a:pt x="259153" y="93894"/>
                    <a:pt x="257090" y="91583"/>
                  </a:cubicBezTo>
                  <a:cubicBezTo>
                    <a:pt x="257420" y="94554"/>
                    <a:pt x="257254" y="97773"/>
                    <a:pt x="257997" y="100579"/>
                  </a:cubicBezTo>
                  <a:cubicBezTo>
                    <a:pt x="263692" y="122531"/>
                    <a:pt x="265095" y="145391"/>
                    <a:pt x="265590" y="168499"/>
                  </a:cubicBezTo>
                  <a:cubicBezTo>
                    <a:pt x="265755" y="175513"/>
                    <a:pt x="266085" y="182446"/>
                    <a:pt x="265838" y="189460"/>
                  </a:cubicBezTo>
                  <a:cubicBezTo>
                    <a:pt x="265838" y="191441"/>
                    <a:pt x="264270" y="193504"/>
                    <a:pt x="263361" y="195485"/>
                  </a:cubicBezTo>
                  <a:cubicBezTo>
                    <a:pt x="261793" y="193752"/>
                    <a:pt x="259483" y="192431"/>
                    <a:pt x="258905" y="190368"/>
                  </a:cubicBezTo>
                  <a:cubicBezTo>
                    <a:pt x="257997" y="186489"/>
                    <a:pt x="258162" y="182115"/>
                    <a:pt x="257915" y="177989"/>
                  </a:cubicBezTo>
                  <a:cubicBezTo>
                    <a:pt x="256842" y="159173"/>
                    <a:pt x="257172" y="140027"/>
                    <a:pt x="254614" y="121623"/>
                  </a:cubicBezTo>
                  <a:cubicBezTo>
                    <a:pt x="251973" y="102724"/>
                    <a:pt x="246526" y="84568"/>
                    <a:pt x="242565" y="66000"/>
                  </a:cubicBezTo>
                  <a:cubicBezTo>
                    <a:pt x="241905" y="62864"/>
                    <a:pt x="242565" y="59150"/>
                    <a:pt x="242565" y="55766"/>
                  </a:cubicBezTo>
                  <a:cubicBezTo>
                    <a:pt x="244793" y="57087"/>
                    <a:pt x="247929" y="57665"/>
                    <a:pt x="249167" y="59975"/>
                  </a:cubicBezTo>
                  <a:cubicBezTo>
                    <a:pt x="256182" y="73592"/>
                    <a:pt x="263279" y="87209"/>
                    <a:pt x="269386" y="101569"/>
                  </a:cubicBezTo>
                  <a:cubicBezTo>
                    <a:pt x="278959" y="124016"/>
                    <a:pt x="287872" y="147041"/>
                    <a:pt x="297033" y="169819"/>
                  </a:cubicBezTo>
                  <a:cubicBezTo>
                    <a:pt x="300416" y="178319"/>
                    <a:pt x="303717" y="186737"/>
                    <a:pt x="307183" y="195237"/>
                  </a:cubicBezTo>
                  <a:cubicBezTo>
                    <a:pt x="307761" y="196640"/>
                    <a:pt x="308834" y="197631"/>
                    <a:pt x="309742" y="198786"/>
                  </a:cubicBezTo>
                  <a:cubicBezTo>
                    <a:pt x="310319" y="196888"/>
                    <a:pt x="311723" y="194742"/>
                    <a:pt x="311392" y="193174"/>
                  </a:cubicBezTo>
                  <a:cubicBezTo>
                    <a:pt x="306523" y="169819"/>
                    <a:pt x="302232" y="146216"/>
                    <a:pt x="296042" y="123521"/>
                  </a:cubicBezTo>
                  <a:cubicBezTo>
                    <a:pt x="291503" y="106933"/>
                    <a:pt x="285314" y="90923"/>
                    <a:pt x="277969" y="76398"/>
                  </a:cubicBezTo>
                  <a:cubicBezTo>
                    <a:pt x="273099" y="66825"/>
                    <a:pt x="264765" y="60388"/>
                    <a:pt x="257997" y="52383"/>
                  </a:cubicBezTo>
                  <a:cubicBezTo>
                    <a:pt x="256429" y="50485"/>
                    <a:pt x="255027" y="48256"/>
                    <a:pt x="253541" y="46193"/>
                  </a:cubicBezTo>
                  <a:cubicBezTo>
                    <a:pt x="256347" y="46111"/>
                    <a:pt x="259483" y="44790"/>
                    <a:pt x="261711" y="46111"/>
                  </a:cubicBezTo>
                  <a:cubicBezTo>
                    <a:pt x="266497" y="48917"/>
                    <a:pt x="270872" y="52878"/>
                    <a:pt x="275245" y="56509"/>
                  </a:cubicBezTo>
                  <a:cubicBezTo>
                    <a:pt x="286634" y="65835"/>
                    <a:pt x="298105" y="74830"/>
                    <a:pt x="309164" y="84651"/>
                  </a:cubicBezTo>
                  <a:cubicBezTo>
                    <a:pt x="327073" y="100496"/>
                    <a:pt x="342505" y="120055"/>
                    <a:pt x="356370" y="141760"/>
                  </a:cubicBezTo>
                  <a:cubicBezTo>
                    <a:pt x="356865" y="142503"/>
                    <a:pt x="357277" y="143163"/>
                    <a:pt x="357855" y="143823"/>
                  </a:cubicBezTo>
                  <a:cubicBezTo>
                    <a:pt x="359671" y="146134"/>
                    <a:pt x="361651" y="148362"/>
                    <a:pt x="363467" y="150590"/>
                  </a:cubicBezTo>
                  <a:cubicBezTo>
                    <a:pt x="362889" y="146794"/>
                    <a:pt x="362559" y="142998"/>
                    <a:pt x="361651" y="139366"/>
                  </a:cubicBezTo>
                  <a:cubicBezTo>
                    <a:pt x="359671" y="131444"/>
                    <a:pt x="357442" y="123686"/>
                    <a:pt x="355379" y="115846"/>
                  </a:cubicBezTo>
                  <a:cubicBezTo>
                    <a:pt x="348860" y="90923"/>
                    <a:pt x="334995" y="75160"/>
                    <a:pt x="317912" y="63194"/>
                  </a:cubicBezTo>
                  <a:cubicBezTo>
                    <a:pt x="309246" y="57170"/>
                    <a:pt x="301324" y="48504"/>
                    <a:pt x="292164" y="44543"/>
                  </a:cubicBezTo>
                  <a:cubicBezTo>
                    <a:pt x="280032" y="39426"/>
                    <a:pt x="266993" y="37858"/>
                    <a:pt x="254366" y="34640"/>
                  </a:cubicBezTo>
                  <a:cubicBezTo>
                    <a:pt x="244545" y="32081"/>
                    <a:pt x="235220" y="35217"/>
                    <a:pt x="225894" y="39921"/>
                  </a:cubicBezTo>
                  <a:cubicBezTo>
                    <a:pt x="222180" y="41819"/>
                    <a:pt x="218137" y="43718"/>
                    <a:pt x="214258" y="43800"/>
                  </a:cubicBezTo>
                  <a:cubicBezTo>
                    <a:pt x="207160" y="43965"/>
                    <a:pt x="203529" y="34475"/>
                    <a:pt x="207491" y="26717"/>
                  </a:cubicBezTo>
                  <a:cubicBezTo>
                    <a:pt x="209389" y="22921"/>
                    <a:pt x="211287" y="19124"/>
                    <a:pt x="213185" y="15328"/>
                  </a:cubicBezTo>
                  <a:lnTo>
                    <a:pt x="209224" y="11697"/>
                  </a:lnTo>
                  <a:cubicBezTo>
                    <a:pt x="208151" y="13678"/>
                    <a:pt x="207078" y="15658"/>
                    <a:pt x="205758" y="17144"/>
                  </a:cubicBezTo>
                  <a:cubicBezTo>
                    <a:pt x="204685" y="18382"/>
                    <a:pt x="202869" y="18217"/>
                    <a:pt x="201384" y="18959"/>
                  </a:cubicBezTo>
                  <a:cubicBezTo>
                    <a:pt x="194122" y="22508"/>
                    <a:pt x="185869" y="24324"/>
                    <a:pt x="179761" y="30183"/>
                  </a:cubicBezTo>
                  <a:cubicBezTo>
                    <a:pt x="162843" y="46358"/>
                    <a:pt x="146338" y="63524"/>
                    <a:pt x="130576" y="81680"/>
                  </a:cubicBezTo>
                  <a:cubicBezTo>
                    <a:pt x="119929" y="93811"/>
                    <a:pt x="110522" y="107841"/>
                    <a:pt x="101279" y="121788"/>
                  </a:cubicBezTo>
                  <a:cubicBezTo>
                    <a:pt x="95666" y="130288"/>
                    <a:pt x="90797" y="139779"/>
                    <a:pt x="86341" y="149435"/>
                  </a:cubicBezTo>
                  <a:cubicBezTo>
                    <a:pt x="79656" y="163959"/>
                    <a:pt x="74292" y="179640"/>
                    <a:pt x="67112" y="193834"/>
                  </a:cubicBezTo>
                  <a:cubicBezTo>
                    <a:pt x="54898" y="217850"/>
                    <a:pt x="48048" y="244176"/>
                    <a:pt x="44665" y="272070"/>
                  </a:cubicBezTo>
                  <a:cubicBezTo>
                    <a:pt x="43757" y="279827"/>
                    <a:pt x="45160" y="287915"/>
                    <a:pt x="44665" y="295755"/>
                  </a:cubicBezTo>
                  <a:cubicBezTo>
                    <a:pt x="44004" y="307722"/>
                    <a:pt x="41859" y="319688"/>
                    <a:pt x="41776" y="331572"/>
                  </a:cubicBezTo>
                  <a:cubicBezTo>
                    <a:pt x="41611" y="352204"/>
                    <a:pt x="42189" y="372836"/>
                    <a:pt x="42932" y="393385"/>
                  </a:cubicBezTo>
                  <a:cubicBezTo>
                    <a:pt x="43262" y="402793"/>
                    <a:pt x="43675" y="412531"/>
                    <a:pt x="45903" y="421279"/>
                  </a:cubicBezTo>
                  <a:cubicBezTo>
                    <a:pt x="52092" y="445459"/>
                    <a:pt x="59189" y="469310"/>
                    <a:pt x="66039" y="493242"/>
                  </a:cubicBezTo>
                  <a:cubicBezTo>
                    <a:pt x="70743" y="509665"/>
                    <a:pt x="73797" y="527243"/>
                    <a:pt x="84855" y="539127"/>
                  </a:cubicBezTo>
                  <a:cubicBezTo>
                    <a:pt x="85516" y="539788"/>
                    <a:pt x="85598" y="541851"/>
                    <a:pt x="85598" y="543254"/>
                  </a:cubicBezTo>
                  <a:cubicBezTo>
                    <a:pt x="85598" y="545482"/>
                    <a:pt x="85268" y="547711"/>
                    <a:pt x="85020" y="549938"/>
                  </a:cubicBezTo>
                  <a:cubicBezTo>
                    <a:pt x="83122" y="549609"/>
                    <a:pt x="80894" y="549938"/>
                    <a:pt x="79409" y="548701"/>
                  </a:cubicBezTo>
                  <a:cubicBezTo>
                    <a:pt x="76768" y="546472"/>
                    <a:pt x="74622" y="543254"/>
                    <a:pt x="71899" y="540036"/>
                  </a:cubicBezTo>
                  <a:cubicBezTo>
                    <a:pt x="65709" y="524273"/>
                    <a:pt x="60510" y="508593"/>
                    <a:pt x="53908" y="493985"/>
                  </a:cubicBezTo>
                  <a:cubicBezTo>
                    <a:pt x="44912" y="474179"/>
                    <a:pt x="39961" y="452804"/>
                    <a:pt x="38063" y="430027"/>
                  </a:cubicBezTo>
                  <a:cubicBezTo>
                    <a:pt x="36825" y="414512"/>
                    <a:pt x="36907" y="398667"/>
                    <a:pt x="36165" y="383069"/>
                  </a:cubicBezTo>
                  <a:cubicBezTo>
                    <a:pt x="35587" y="371185"/>
                    <a:pt x="34597" y="359384"/>
                    <a:pt x="33854" y="347500"/>
                  </a:cubicBezTo>
                  <a:cubicBezTo>
                    <a:pt x="32533" y="325795"/>
                    <a:pt x="26591" y="304916"/>
                    <a:pt x="29562" y="282468"/>
                  </a:cubicBezTo>
                  <a:cubicBezTo>
                    <a:pt x="30718" y="273721"/>
                    <a:pt x="30553" y="264725"/>
                    <a:pt x="30965" y="255812"/>
                  </a:cubicBezTo>
                  <a:cubicBezTo>
                    <a:pt x="31213" y="250530"/>
                    <a:pt x="30883" y="244919"/>
                    <a:pt x="31873" y="239884"/>
                  </a:cubicBezTo>
                  <a:cubicBezTo>
                    <a:pt x="35257" y="222389"/>
                    <a:pt x="38888" y="204893"/>
                    <a:pt x="43014" y="187562"/>
                  </a:cubicBezTo>
                  <a:cubicBezTo>
                    <a:pt x="44665" y="180712"/>
                    <a:pt x="47553" y="174193"/>
                    <a:pt x="50524" y="168086"/>
                  </a:cubicBezTo>
                  <a:cubicBezTo>
                    <a:pt x="51184" y="166683"/>
                    <a:pt x="54568" y="167508"/>
                    <a:pt x="56714" y="167261"/>
                  </a:cubicBezTo>
                  <a:cubicBezTo>
                    <a:pt x="56714" y="168911"/>
                    <a:pt x="56961" y="170809"/>
                    <a:pt x="56466" y="172212"/>
                  </a:cubicBezTo>
                  <a:cubicBezTo>
                    <a:pt x="53495" y="180382"/>
                    <a:pt x="49534" y="188140"/>
                    <a:pt x="47306" y="196640"/>
                  </a:cubicBezTo>
                  <a:cubicBezTo>
                    <a:pt x="43922" y="209845"/>
                    <a:pt x="41446" y="223462"/>
                    <a:pt x="39218" y="237161"/>
                  </a:cubicBezTo>
                  <a:cubicBezTo>
                    <a:pt x="37650" y="246734"/>
                    <a:pt x="36825" y="256555"/>
                    <a:pt x="36247" y="266376"/>
                  </a:cubicBezTo>
                  <a:cubicBezTo>
                    <a:pt x="35504" y="280405"/>
                    <a:pt x="35174" y="294518"/>
                    <a:pt x="35009" y="308629"/>
                  </a:cubicBezTo>
                  <a:cubicBezTo>
                    <a:pt x="35009" y="311105"/>
                    <a:pt x="36660" y="313581"/>
                    <a:pt x="37567" y="316057"/>
                  </a:cubicBezTo>
                  <a:cubicBezTo>
                    <a:pt x="38393" y="313333"/>
                    <a:pt x="39713" y="310610"/>
                    <a:pt x="39878" y="307804"/>
                  </a:cubicBezTo>
                  <a:cubicBezTo>
                    <a:pt x="40951" y="288905"/>
                    <a:pt x="40621" y="269759"/>
                    <a:pt x="43014" y="251108"/>
                  </a:cubicBezTo>
                  <a:cubicBezTo>
                    <a:pt x="45903" y="228826"/>
                    <a:pt x="51762" y="207286"/>
                    <a:pt x="62573" y="188635"/>
                  </a:cubicBezTo>
                  <a:cubicBezTo>
                    <a:pt x="66370" y="182033"/>
                    <a:pt x="69918" y="175018"/>
                    <a:pt x="72394" y="167508"/>
                  </a:cubicBezTo>
                  <a:cubicBezTo>
                    <a:pt x="82050" y="138624"/>
                    <a:pt x="96822" y="114361"/>
                    <a:pt x="113080" y="91748"/>
                  </a:cubicBezTo>
                  <a:cubicBezTo>
                    <a:pt x="123643" y="77058"/>
                    <a:pt x="135692" y="64184"/>
                    <a:pt x="147246" y="50732"/>
                  </a:cubicBezTo>
                  <a:cubicBezTo>
                    <a:pt x="150712" y="46606"/>
                    <a:pt x="154591" y="43140"/>
                    <a:pt x="158305" y="39344"/>
                  </a:cubicBezTo>
                  <a:cubicBezTo>
                    <a:pt x="159377" y="38271"/>
                    <a:pt x="160368" y="37115"/>
                    <a:pt x="161358" y="36042"/>
                  </a:cubicBezTo>
                  <a:cubicBezTo>
                    <a:pt x="159955" y="35217"/>
                    <a:pt x="158552" y="33814"/>
                    <a:pt x="157149" y="33814"/>
                  </a:cubicBezTo>
                  <a:cubicBezTo>
                    <a:pt x="155416" y="33814"/>
                    <a:pt x="153600" y="34805"/>
                    <a:pt x="152115" y="35960"/>
                  </a:cubicBezTo>
                  <a:cubicBezTo>
                    <a:pt x="145018" y="41242"/>
                    <a:pt x="138333" y="47844"/>
                    <a:pt x="130905" y="51970"/>
                  </a:cubicBezTo>
                  <a:cubicBezTo>
                    <a:pt x="111099" y="63029"/>
                    <a:pt x="95171" y="80937"/>
                    <a:pt x="79244" y="99341"/>
                  </a:cubicBezTo>
                  <a:cubicBezTo>
                    <a:pt x="65462" y="115268"/>
                    <a:pt x="54320" y="133259"/>
                    <a:pt x="46150" y="154799"/>
                  </a:cubicBezTo>
                  <a:cubicBezTo>
                    <a:pt x="38145" y="176173"/>
                    <a:pt x="32781" y="198538"/>
                    <a:pt x="28242" y="221316"/>
                  </a:cubicBezTo>
                  <a:cubicBezTo>
                    <a:pt x="27499" y="225195"/>
                    <a:pt x="25683" y="228743"/>
                    <a:pt x="24281" y="232457"/>
                  </a:cubicBezTo>
                  <a:cubicBezTo>
                    <a:pt x="23703" y="228578"/>
                    <a:pt x="22382" y="224617"/>
                    <a:pt x="22713" y="220821"/>
                  </a:cubicBezTo>
                  <a:cubicBezTo>
                    <a:pt x="24281" y="202252"/>
                    <a:pt x="26261" y="183683"/>
                    <a:pt x="28159" y="165115"/>
                  </a:cubicBezTo>
                  <a:cubicBezTo>
                    <a:pt x="28902" y="157605"/>
                    <a:pt x="29480" y="149930"/>
                    <a:pt x="30718" y="142503"/>
                  </a:cubicBezTo>
                  <a:cubicBezTo>
                    <a:pt x="31213" y="139366"/>
                    <a:pt x="31873" y="136313"/>
                    <a:pt x="32533" y="133177"/>
                  </a:cubicBezTo>
                  <a:lnTo>
                    <a:pt x="23373" y="129876"/>
                  </a:lnTo>
                  <a:cubicBezTo>
                    <a:pt x="19989" y="146216"/>
                    <a:pt x="15863" y="162144"/>
                    <a:pt x="8766" y="177081"/>
                  </a:cubicBezTo>
                  <a:close/>
                  <a:moveTo>
                    <a:pt x="67442" y="367306"/>
                  </a:moveTo>
                  <a:cubicBezTo>
                    <a:pt x="67030" y="342218"/>
                    <a:pt x="68185" y="316965"/>
                    <a:pt x="69588" y="291877"/>
                  </a:cubicBezTo>
                  <a:cubicBezTo>
                    <a:pt x="70578" y="273225"/>
                    <a:pt x="73137" y="254739"/>
                    <a:pt x="75365" y="235758"/>
                  </a:cubicBezTo>
                  <a:cubicBezTo>
                    <a:pt x="79491" y="221728"/>
                    <a:pt x="83535" y="208359"/>
                    <a:pt x="86919" y="194659"/>
                  </a:cubicBezTo>
                  <a:cubicBezTo>
                    <a:pt x="92283" y="173203"/>
                    <a:pt x="98885" y="152241"/>
                    <a:pt x="108706" y="133424"/>
                  </a:cubicBezTo>
                  <a:cubicBezTo>
                    <a:pt x="113080" y="125007"/>
                    <a:pt x="118692" y="117414"/>
                    <a:pt x="124221" y="110152"/>
                  </a:cubicBezTo>
                  <a:cubicBezTo>
                    <a:pt x="135280" y="95957"/>
                    <a:pt x="149969" y="87044"/>
                    <a:pt x="158057" y="68228"/>
                  </a:cubicBezTo>
                  <a:cubicBezTo>
                    <a:pt x="162514" y="57830"/>
                    <a:pt x="170849" y="57665"/>
                    <a:pt x="178771" y="59480"/>
                  </a:cubicBezTo>
                  <a:cubicBezTo>
                    <a:pt x="180009" y="59810"/>
                    <a:pt x="181990" y="62781"/>
                    <a:pt x="181825" y="64184"/>
                  </a:cubicBezTo>
                  <a:cubicBezTo>
                    <a:pt x="180999" y="69879"/>
                    <a:pt x="179597" y="75656"/>
                    <a:pt x="178111" y="81185"/>
                  </a:cubicBezTo>
                  <a:cubicBezTo>
                    <a:pt x="176791" y="86136"/>
                    <a:pt x="174563" y="90758"/>
                    <a:pt x="173407" y="95710"/>
                  </a:cubicBezTo>
                  <a:cubicBezTo>
                    <a:pt x="171344" y="104788"/>
                    <a:pt x="169859" y="114196"/>
                    <a:pt x="167960" y="123356"/>
                  </a:cubicBezTo>
                  <a:cubicBezTo>
                    <a:pt x="164907" y="138211"/>
                    <a:pt x="161358" y="152983"/>
                    <a:pt x="158387" y="167838"/>
                  </a:cubicBezTo>
                  <a:cubicBezTo>
                    <a:pt x="154756" y="185664"/>
                    <a:pt x="151537" y="203655"/>
                    <a:pt x="148071" y="221563"/>
                  </a:cubicBezTo>
                  <a:cubicBezTo>
                    <a:pt x="145265" y="235923"/>
                    <a:pt x="142047" y="250283"/>
                    <a:pt x="139489" y="264725"/>
                  </a:cubicBezTo>
                  <a:cubicBezTo>
                    <a:pt x="138251" y="271410"/>
                    <a:pt x="138251" y="277517"/>
                    <a:pt x="144935" y="280405"/>
                  </a:cubicBezTo>
                  <a:cubicBezTo>
                    <a:pt x="147576" y="281561"/>
                    <a:pt x="149639" y="286842"/>
                    <a:pt x="150877" y="290804"/>
                  </a:cubicBezTo>
                  <a:cubicBezTo>
                    <a:pt x="151950" y="294518"/>
                    <a:pt x="151702" y="298974"/>
                    <a:pt x="151868" y="303183"/>
                  </a:cubicBezTo>
                  <a:cubicBezTo>
                    <a:pt x="152693" y="325795"/>
                    <a:pt x="153435" y="348325"/>
                    <a:pt x="154343" y="370855"/>
                  </a:cubicBezTo>
                  <a:cubicBezTo>
                    <a:pt x="154673" y="379520"/>
                    <a:pt x="155251" y="388103"/>
                    <a:pt x="155994" y="396686"/>
                  </a:cubicBezTo>
                  <a:cubicBezTo>
                    <a:pt x="157149" y="409560"/>
                    <a:pt x="158634" y="422352"/>
                    <a:pt x="159790" y="435226"/>
                  </a:cubicBezTo>
                  <a:cubicBezTo>
                    <a:pt x="161358" y="453712"/>
                    <a:pt x="164659" y="471290"/>
                    <a:pt x="172334" y="486970"/>
                  </a:cubicBezTo>
                  <a:cubicBezTo>
                    <a:pt x="176956" y="496296"/>
                    <a:pt x="181495" y="505704"/>
                    <a:pt x="185786" y="515360"/>
                  </a:cubicBezTo>
                  <a:cubicBezTo>
                    <a:pt x="186529" y="517010"/>
                    <a:pt x="185786" y="519899"/>
                    <a:pt x="185704" y="522209"/>
                  </a:cubicBezTo>
                  <a:cubicBezTo>
                    <a:pt x="184301" y="521549"/>
                    <a:pt x="182238" y="521467"/>
                    <a:pt x="181495" y="520146"/>
                  </a:cubicBezTo>
                  <a:cubicBezTo>
                    <a:pt x="176956" y="512637"/>
                    <a:pt x="172169" y="505291"/>
                    <a:pt x="168455" y="497039"/>
                  </a:cubicBezTo>
                  <a:cubicBezTo>
                    <a:pt x="161193" y="481441"/>
                    <a:pt x="154508" y="465348"/>
                    <a:pt x="147741" y="449256"/>
                  </a:cubicBezTo>
                  <a:cubicBezTo>
                    <a:pt x="139571" y="429862"/>
                    <a:pt x="138416" y="407827"/>
                    <a:pt x="134949" y="386618"/>
                  </a:cubicBezTo>
                  <a:cubicBezTo>
                    <a:pt x="134537" y="383977"/>
                    <a:pt x="133216" y="381748"/>
                    <a:pt x="132391" y="379355"/>
                  </a:cubicBezTo>
                  <a:cubicBezTo>
                    <a:pt x="131813" y="381831"/>
                    <a:pt x="130740" y="384307"/>
                    <a:pt x="130823" y="386618"/>
                  </a:cubicBezTo>
                  <a:cubicBezTo>
                    <a:pt x="131731" y="404196"/>
                    <a:pt x="131071" y="422352"/>
                    <a:pt x="134289" y="439105"/>
                  </a:cubicBezTo>
                  <a:cubicBezTo>
                    <a:pt x="138085" y="458746"/>
                    <a:pt x="138498" y="480863"/>
                    <a:pt x="150960" y="496296"/>
                  </a:cubicBezTo>
                  <a:cubicBezTo>
                    <a:pt x="151868" y="497451"/>
                    <a:pt x="151125" y="500917"/>
                    <a:pt x="151207" y="503228"/>
                  </a:cubicBezTo>
                  <a:cubicBezTo>
                    <a:pt x="149639" y="502980"/>
                    <a:pt x="147328" y="503558"/>
                    <a:pt x="146668" y="502485"/>
                  </a:cubicBezTo>
                  <a:cubicBezTo>
                    <a:pt x="142955" y="495719"/>
                    <a:pt x="138580" y="489116"/>
                    <a:pt x="136353" y="481441"/>
                  </a:cubicBezTo>
                  <a:cubicBezTo>
                    <a:pt x="131153" y="464111"/>
                    <a:pt x="127439" y="446120"/>
                    <a:pt x="127274" y="427056"/>
                  </a:cubicBezTo>
                  <a:cubicBezTo>
                    <a:pt x="127027" y="407992"/>
                    <a:pt x="125954" y="388929"/>
                    <a:pt x="126037" y="369865"/>
                  </a:cubicBezTo>
                  <a:cubicBezTo>
                    <a:pt x="126037" y="359384"/>
                    <a:pt x="128017" y="348985"/>
                    <a:pt x="128760" y="338421"/>
                  </a:cubicBezTo>
                  <a:cubicBezTo>
                    <a:pt x="130740" y="311105"/>
                    <a:pt x="132391" y="283871"/>
                    <a:pt x="134289" y="256555"/>
                  </a:cubicBezTo>
                  <a:cubicBezTo>
                    <a:pt x="134454" y="254739"/>
                    <a:pt x="134867" y="253089"/>
                    <a:pt x="135197" y="251356"/>
                  </a:cubicBezTo>
                  <a:cubicBezTo>
                    <a:pt x="138085" y="236666"/>
                    <a:pt x="140974" y="221894"/>
                    <a:pt x="143862" y="207204"/>
                  </a:cubicBezTo>
                  <a:cubicBezTo>
                    <a:pt x="147494" y="188800"/>
                    <a:pt x="150960" y="170314"/>
                    <a:pt x="154756" y="151910"/>
                  </a:cubicBezTo>
                  <a:cubicBezTo>
                    <a:pt x="156324" y="144236"/>
                    <a:pt x="159048" y="136973"/>
                    <a:pt x="160450" y="129216"/>
                  </a:cubicBezTo>
                  <a:cubicBezTo>
                    <a:pt x="163586" y="111720"/>
                    <a:pt x="166227" y="93977"/>
                    <a:pt x="169033" y="76398"/>
                  </a:cubicBezTo>
                  <a:cubicBezTo>
                    <a:pt x="169281" y="74913"/>
                    <a:pt x="169445" y="73427"/>
                    <a:pt x="169693" y="72024"/>
                  </a:cubicBezTo>
                  <a:cubicBezTo>
                    <a:pt x="168538" y="72850"/>
                    <a:pt x="167052" y="73427"/>
                    <a:pt x="166227" y="74665"/>
                  </a:cubicBezTo>
                  <a:cubicBezTo>
                    <a:pt x="163504" y="78792"/>
                    <a:pt x="161028" y="83166"/>
                    <a:pt x="158470" y="87292"/>
                  </a:cubicBezTo>
                  <a:cubicBezTo>
                    <a:pt x="155416" y="92161"/>
                    <a:pt x="151372" y="96452"/>
                    <a:pt x="149391" y="101899"/>
                  </a:cubicBezTo>
                  <a:cubicBezTo>
                    <a:pt x="136848" y="136313"/>
                    <a:pt x="121910" y="169324"/>
                    <a:pt x="114731" y="206626"/>
                  </a:cubicBezTo>
                  <a:cubicBezTo>
                    <a:pt x="109696" y="232787"/>
                    <a:pt x="103259" y="258618"/>
                    <a:pt x="98885" y="284944"/>
                  </a:cubicBezTo>
                  <a:cubicBezTo>
                    <a:pt x="95171" y="307639"/>
                    <a:pt x="93521" y="330829"/>
                    <a:pt x="90962" y="353855"/>
                  </a:cubicBezTo>
                  <a:cubicBezTo>
                    <a:pt x="87166" y="388103"/>
                    <a:pt x="91953" y="420619"/>
                    <a:pt x="102764" y="450989"/>
                  </a:cubicBezTo>
                  <a:cubicBezTo>
                    <a:pt x="111264" y="474922"/>
                    <a:pt x="122158" y="497369"/>
                    <a:pt x="131978" y="520394"/>
                  </a:cubicBezTo>
                  <a:cubicBezTo>
                    <a:pt x="133959" y="524933"/>
                    <a:pt x="136187" y="529389"/>
                    <a:pt x="137921" y="534093"/>
                  </a:cubicBezTo>
                  <a:cubicBezTo>
                    <a:pt x="138416" y="535414"/>
                    <a:pt x="137590" y="537642"/>
                    <a:pt x="137343" y="539375"/>
                  </a:cubicBezTo>
                  <a:cubicBezTo>
                    <a:pt x="136105" y="539127"/>
                    <a:pt x="134619" y="539375"/>
                    <a:pt x="133546" y="538632"/>
                  </a:cubicBezTo>
                  <a:cubicBezTo>
                    <a:pt x="126862" y="533763"/>
                    <a:pt x="119187" y="530132"/>
                    <a:pt x="113905" y="523365"/>
                  </a:cubicBezTo>
                  <a:cubicBezTo>
                    <a:pt x="106065" y="513379"/>
                    <a:pt x="99380" y="501578"/>
                    <a:pt x="93273" y="489611"/>
                  </a:cubicBezTo>
                  <a:cubicBezTo>
                    <a:pt x="86588" y="476324"/>
                    <a:pt x="79739" y="462625"/>
                    <a:pt x="75282" y="447852"/>
                  </a:cubicBezTo>
                  <a:cubicBezTo>
                    <a:pt x="67607" y="422269"/>
                    <a:pt x="68267" y="394375"/>
                    <a:pt x="67772" y="367141"/>
                  </a:cubicBezTo>
                  <a:close/>
                  <a:moveTo>
                    <a:pt x="100288" y="554890"/>
                  </a:moveTo>
                  <a:cubicBezTo>
                    <a:pt x="99711" y="553900"/>
                    <a:pt x="100453" y="551342"/>
                    <a:pt x="100618" y="549443"/>
                  </a:cubicBezTo>
                  <a:cubicBezTo>
                    <a:pt x="103754" y="551424"/>
                    <a:pt x="107550" y="552497"/>
                    <a:pt x="109861" y="555551"/>
                  </a:cubicBezTo>
                  <a:cubicBezTo>
                    <a:pt x="112337" y="558934"/>
                    <a:pt x="110604" y="562153"/>
                    <a:pt x="106643" y="562483"/>
                  </a:cubicBezTo>
                  <a:cubicBezTo>
                    <a:pt x="104249" y="559677"/>
                    <a:pt x="102021" y="557614"/>
                    <a:pt x="100288" y="554890"/>
                  </a:cubicBezTo>
                  <a:close/>
                  <a:moveTo>
                    <a:pt x="196515" y="122118"/>
                  </a:moveTo>
                  <a:cubicBezTo>
                    <a:pt x="196432" y="119808"/>
                    <a:pt x="197340" y="117332"/>
                    <a:pt x="197670" y="114939"/>
                  </a:cubicBezTo>
                  <a:cubicBezTo>
                    <a:pt x="199156" y="116919"/>
                    <a:pt x="201549" y="118652"/>
                    <a:pt x="202044" y="121045"/>
                  </a:cubicBezTo>
                  <a:cubicBezTo>
                    <a:pt x="203199" y="127318"/>
                    <a:pt x="203447" y="133837"/>
                    <a:pt x="204190" y="140192"/>
                  </a:cubicBezTo>
                  <a:cubicBezTo>
                    <a:pt x="205180" y="149187"/>
                    <a:pt x="206170" y="158183"/>
                    <a:pt x="207078" y="168168"/>
                  </a:cubicBezTo>
                  <a:cubicBezTo>
                    <a:pt x="207243" y="171469"/>
                    <a:pt x="207243" y="173863"/>
                    <a:pt x="207738" y="176091"/>
                  </a:cubicBezTo>
                  <a:cubicBezTo>
                    <a:pt x="211865" y="194247"/>
                    <a:pt x="216156" y="212403"/>
                    <a:pt x="220200" y="230641"/>
                  </a:cubicBezTo>
                  <a:cubicBezTo>
                    <a:pt x="222180" y="239802"/>
                    <a:pt x="223583" y="249210"/>
                    <a:pt x="225564" y="258370"/>
                  </a:cubicBezTo>
                  <a:cubicBezTo>
                    <a:pt x="225812" y="259691"/>
                    <a:pt x="227462" y="260516"/>
                    <a:pt x="228535" y="261589"/>
                  </a:cubicBezTo>
                  <a:cubicBezTo>
                    <a:pt x="229030" y="260104"/>
                    <a:pt x="230021" y="258536"/>
                    <a:pt x="229938" y="257133"/>
                  </a:cubicBezTo>
                  <a:cubicBezTo>
                    <a:pt x="229525" y="249127"/>
                    <a:pt x="228700" y="241122"/>
                    <a:pt x="228370" y="233117"/>
                  </a:cubicBezTo>
                  <a:cubicBezTo>
                    <a:pt x="227462" y="210587"/>
                    <a:pt x="227462" y="187892"/>
                    <a:pt x="225729" y="165527"/>
                  </a:cubicBezTo>
                  <a:cubicBezTo>
                    <a:pt x="224079" y="145061"/>
                    <a:pt x="217312" y="126657"/>
                    <a:pt x="209141" y="109409"/>
                  </a:cubicBezTo>
                  <a:cubicBezTo>
                    <a:pt x="208233" y="107593"/>
                    <a:pt x="207903" y="105365"/>
                    <a:pt x="207408" y="103385"/>
                  </a:cubicBezTo>
                  <a:cubicBezTo>
                    <a:pt x="209637" y="103880"/>
                    <a:pt x="212772" y="103220"/>
                    <a:pt x="213928" y="104870"/>
                  </a:cubicBezTo>
                  <a:cubicBezTo>
                    <a:pt x="217229" y="109657"/>
                    <a:pt x="220282" y="115021"/>
                    <a:pt x="222346" y="120880"/>
                  </a:cubicBezTo>
                  <a:cubicBezTo>
                    <a:pt x="232744" y="151415"/>
                    <a:pt x="236623" y="183766"/>
                    <a:pt x="234972" y="217520"/>
                  </a:cubicBezTo>
                  <a:cubicBezTo>
                    <a:pt x="234312" y="231054"/>
                    <a:pt x="233569" y="244753"/>
                    <a:pt x="234559" y="258123"/>
                  </a:cubicBezTo>
                  <a:cubicBezTo>
                    <a:pt x="236540" y="286265"/>
                    <a:pt x="238025" y="314406"/>
                    <a:pt x="235798" y="342713"/>
                  </a:cubicBezTo>
                  <a:cubicBezTo>
                    <a:pt x="235550" y="345354"/>
                    <a:pt x="233074" y="347747"/>
                    <a:pt x="231671" y="350305"/>
                  </a:cubicBezTo>
                  <a:cubicBezTo>
                    <a:pt x="230764" y="347005"/>
                    <a:pt x="228453" y="343043"/>
                    <a:pt x="229196" y="340567"/>
                  </a:cubicBezTo>
                  <a:cubicBezTo>
                    <a:pt x="233404" y="326373"/>
                    <a:pt x="230021" y="312508"/>
                    <a:pt x="228370" y="299139"/>
                  </a:cubicBezTo>
                  <a:cubicBezTo>
                    <a:pt x="226307" y="283046"/>
                    <a:pt x="221768" y="267531"/>
                    <a:pt x="218384" y="251768"/>
                  </a:cubicBezTo>
                  <a:cubicBezTo>
                    <a:pt x="215331" y="237243"/>
                    <a:pt x="212608" y="222719"/>
                    <a:pt x="209637" y="208277"/>
                  </a:cubicBezTo>
                  <a:cubicBezTo>
                    <a:pt x="209306" y="206791"/>
                    <a:pt x="208316" y="205553"/>
                    <a:pt x="207573" y="204233"/>
                  </a:cubicBezTo>
                  <a:cubicBezTo>
                    <a:pt x="206831" y="205718"/>
                    <a:pt x="205510" y="207204"/>
                    <a:pt x="205510" y="208689"/>
                  </a:cubicBezTo>
                  <a:cubicBezTo>
                    <a:pt x="205510" y="213476"/>
                    <a:pt x="205923" y="218180"/>
                    <a:pt x="206170" y="223049"/>
                  </a:cubicBezTo>
                  <a:cubicBezTo>
                    <a:pt x="206996" y="244506"/>
                    <a:pt x="205675" y="266210"/>
                    <a:pt x="209967" y="287255"/>
                  </a:cubicBezTo>
                  <a:cubicBezTo>
                    <a:pt x="210544" y="289731"/>
                    <a:pt x="208481" y="293279"/>
                    <a:pt x="207656" y="296333"/>
                  </a:cubicBezTo>
                  <a:cubicBezTo>
                    <a:pt x="206088" y="293857"/>
                    <a:pt x="203529" y="291711"/>
                    <a:pt x="203117" y="288905"/>
                  </a:cubicBezTo>
                  <a:cubicBezTo>
                    <a:pt x="201714" y="278755"/>
                    <a:pt x="200476" y="268439"/>
                    <a:pt x="200228" y="258205"/>
                  </a:cubicBezTo>
                  <a:cubicBezTo>
                    <a:pt x="199651" y="232292"/>
                    <a:pt x="200063" y="206296"/>
                    <a:pt x="199485" y="180465"/>
                  </a:cubicBezTo>
                  <a:cubicBezTo>
                    <a:pt x="199073" y="160989"/>
                    <a:pt x="197588" y="141677"/>
                    <a:pt x="196762" y="122201"/>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3" name="フリーフォーム: 図形 132">
              <a:extLst>
                <a:ext uri="{FF2B5EF4-FFF2-40B4-BE49-F238E27FC236}">
                  <a16:creationId xmlns:a16="http://schemas.microsoft.com/office/drawing/2014/main" id="{7074D646-2D23-09B2-0BD0-8CB4608B3323}"/>
                </a:ext>
              </a:extLst>
            </p:cNvPr>
            <p:cNvSpPr/>
            <p:nvPr/>
          </p:nvSpPr>
          <p:spPr>
            <a:xfrm>
              <a:off x="6890240" y="3908507"/>
              <a:ext cx="427353" cy="309946"/>
            </a:xfrm>
            <a:custGeom>
              <a:avLst/>
              <a:gdLst>
                <a:gd name="connsiteX0" fmla="*/ 10316 w 427353"/>
                <a:gd name="connsiteY0" fmla="*/ 137630 h 309946"/>
                <a:gd name="connsiteX1" fmla="*/ 0 w 427353"/>
                <a:gd name="connsiteY1" fmla="*/ 186569 h 309946"/>
                <a:gd name="connsiteX2" fmla="*/ 9161 w 427353"/>
                <a:gd name="connsiteY2" fmla="*/ 189870 h 309946"/>
                <a:gd name="connsiteX3" fmla="*/ 30288 w 427353"/>
                <a:gd name="connsiteY3" fmla="*/ 129047 h 309946"/>
                <a:gd name="connsiteX4" fmla="*/ 61153 w 427353"/>
                <a:gd name="connsiteY4" fmla="*/ 72434 h 309946"/>
                <a:gd name="connsiteX5" fmla="*/ 77658 w 427353"/>
                <a:gd name="connsiteY5" fmla="*/ 50399 h 309946"/>
                <a:gd name="connsiteX6" fmla="*/ 138976 w 427353"/>
                <a:gd name="connsiteY6" fmla="*/ 44292 h 309946"/>
                <a:gd name="connsiteX7" fmla="*/ 150199 w 427353"/>
                <a:gd name="connsiteY7" fmla="*/ 52957 h 309946"/>
                <a:gd name="connsiteX8" fmla="*/ 150695 w 427353"/>
                <a:gd name="connsiteY8" fmla="*/ 61045 h 309946"/>
                <a:gd name="connsiteX9" fmla="*/ 145578 w 427353"/>
                <a:gd name="connsiteY9" fmla="*/ 60715 h 309946"/>
                <a:gd name="connsiteX10" fmla="*/ 108606 w 427353"/>
                <a:gd name="connsiteY10" fmla="*/ 47676 h 309946"/>
                <a:gd name="connsiteX11" fmla="*/ 69570 w 427353"/>
                <a:gd name="connsiteY11" fmla="*/ 70701 h 309946"/>
                <a:gd name="connsiteX12" fmla="*/ 38293 w 427353"/>
                <a:gd name="connsiteY12" fmla="*/ 125251 h 309946"/>
                <a:gd name="connsiteX13" fmla="*/ 9161 w 427353"/>
                <a:gd name="connsiteY13" fmla="*/ 219745 h 309946"/>
                <a:gd name="connsiteX14" fmla="*/ 9573 w 427353"/>
                <a:gd name="connsiteY14" fmla="*/ 225769 h 309946"/>
                <a:gd name="connsiteX15" fmla="*/ 13122 w 427353"/>
                <a:gd name="connsiteY15" fmla="*/ 222220 h 309946"/>
                <a:gd name="connsiteX16" fmla="*/ 14937 w 427353"/>
                <a:gd name="connsiteY16" fmla="*/ 216526 h 309946"/>
                <a:gd name="connsiteX17" fmla="*/ 59420 w 427353"/>
                <a:gd name="connsiteY17" fmla="*/ 140354 h 309946"/>
                <a:gd name="connsiteX18" fmla="*/ 98290 w 427353"/>
                <a:gd name="connsiteY18" fmla="*/ 106105 h 309946"/>
                <a:gd name="connsiteX19" fmla="*/ 131383 w 427353"/>
                <a:gd name="connsiteY19" fmla="*/ 84400 h 309946"/>
                <a:gd name="connsiteX20" fmla="*/ 145578 w 427353"/>
                <a:gd name="connsiteY20" fmla="*/ 79449 h 309946"/>
                <a:gd name="connsiteX21" fmla="*/ 179579 w 427353"/>
                <a:gd name="connsiteY21" fmla="*/ 64099 h 309946"/>
                <a:gd name="connsiteX22" fmla="*/ 186841 w 427353"/>
                <a:gd name="connsiteY22" fmla="*/ 66409 h 309946"/>
                <a:gd name="connsiteX23" fmla="*/ 185769 w 427353"/>
                <a:gd name="connsiteY23" fmla="*/ 68390 h 309946"/>
                <a:gd name="connsiteX24" fmla="*/ 189730 w 427353"/>
                <a:gd name="connsiteY24" fmla="*/ 72021 h 309946"/>
                <a:gd name="connsiteX25" fmla="*/ 199798 w 427353"/>
                <a:gd name="connsiteY25" fmla="*/ 54443 h 309946"/>
                <a:gd name="connsiteX26" fmla="*/ 215561 w 427353"/>
                <a:gd name="connsiteY26" fmla="*/ 48336 h 309946"/>
                <a:gd name="connsiteX27" fmla="*/ 258145 w 427353"/>
                <a:gd name="connsiteY27" fmla="*/ 50151 h 309946"/>
                <a:gd name="connsiteX28" fmla="*/ 273907 w 427353"/>
                <a:gd name="connsiteY28" fmla="*/ 48418 h 309946"/>
                <a:gd name="connsiteX29" fmla="*/ 333574 w 427353"/>
                <a:gd name="connsiteY29" fmla="*/ 58487 h 309946"/>
                <a:gd name="connsiteX30" fmla="*/ 353629 w 427353"/>
                <a:gd name="connsiteY30" fmla="*/ 63273 h 309946"/>
                <a:gd name="connsiteX31" fmla="*/ 380037 w 427353"/>
                <a:gd name="connsiteY31" fmla="*/ 89847 h 309946"/>
                <a:gd name="connsiteX32" fmla="*/ 389445 w 427353"/>
                <a:gd name="connsiteY32" fmla="*/ 106352 h 309946"/>
                <a:gd name="connsiteX33" fmla="*/ 408509 w 427353"/>
                <a:gd name="connsiteY33" fmla="*/ 182442 h 309946"/>
                <a:gd name="connsiteX34" fmla="*/ 411645 w 427353"/>
                <a:gd name="connsiteY34" fmla="*/ 234104 h 309946"/>
                <a:gd name="connsiteX35" fmla="*/ 408262 w 427353"/>
                <a:gd name="connsiteY35" fmla="*/ 252178 h 309946"/>
                <a:gd name="connsiteX36" fmla="*/ 409252 w 427353"/>
                <a:gd name="connsiteY36" fmla="*/ 258450 h 309946"/>
                <a:gd name="connsiteX37" fmla="*/ 411233 w 427353"/>
                <a:gd name="connsiteY37" fmla="*/ 253498 h 309946"/>
                <a:gd name="connsiteX38" fmla="*/ 416844 w 427353"/>
                <a:gd name="connsiteY38" fmla="*/ 242357 h 309946"/>
                <a:gd name="connsiteX39" fmla="*/ 416597 w 427353"/>
                <a:gd name="connsiteY39" fmla="*/ 254654 h 309946"/>
                <a:gd name="connsiteX40" fmla="*/ 414699 w 427353"/>
                <a:gd name="connsiteY40" fmla="*/ 294514 h 309946"/>
                <a:gd name="connsiteX41" fmla="*/ 415771 w 427353"/>
                <a:gd name="connsiteY41" fmla="*/ 301281 h 309946"/>
                <a:gd name="connsiteX42" fmla="*/ 419568 w 427353"/>
                <a:gd name="connsiteY42" fmla="*/ 309947 h 309946"/>
                <a:gd name="connsiteX43" fmla="*/ 424189 w 427353"/>
                <a:gd name="connsiteY43" fmla="*/ 299796 h 309946"/>
                <a:gd name="connsiteX44" fmla="*/ 426830 w 427353"/>
                <a:gd name="connsiteY44" fmla="*/ 230556 h 309946"/>
                <a:gd name="connsiteX45" fmla="*/ 420146 w 427353"/>
                <a:gd name="connsiteY45" fmla="*/ 151825 h 309946"/>
                <a:gd name="connsiteX46" fmla="*/ 405126 w 427353"/>
                <a:gd name="connsiteY46" fmla="*/ 109488 h 309946"/>
                <a:gd name="connsiteX47" fmla="*/ 380780 w 427353"/>
                <a:gd name="connsiteY47" fmla="*/ 51472 h 309946"/>
                <a:gd name="connsiteX48" fmla="*/ 358085 w 427353"/>
                <a:gd name="connsiteY48" fmla="*/ 18131 h 309946"/>
                <a:gd name="connsiteX49" fmla="*/ 337123 w 427353"/>
                <a:gd name="connsiteY49" fmla="*/ 8063 h 309946"/>
                <a:gd name="connsiteX50" fmla="*/ 297180 w 427353"/>
                <a:gd name="connsiteY50" fmla="*/ 9548 h 309946"/>
                <a:gd name="connsiteX51" fmla="*/ 257897 w 427353"/>
                <a:gd name="connsiteY51" fmla="*/ 6412 h 309946"/>
                <a:gd name="connsiteX52" fmla="*/ 200459 w 427353"/>
                <a:gd name="connsiteY52" fmla="*/ 26054 h 309946"/>
                <a:gd name="connsiteX53" fmla="*/ 184283 w 427353"/>
                <a:gd name="connsiteY53" fmla="*/ 42394 h 309946"/>
                <a:gd name="connsiteX54" fmla="*/ 181807 w 427353"/>
                <a:gd name="connsiteY54" fmla="*/ 49574 h 309946"/>
                <a:gd name="connsiteX55" fmla="*/ 179662 w 427353"/>
                <a:gd name="connsiteY55" fmla="*/ 55103 h 309946"/>
                <a:gd name="connsiteX56" fmla="*/ 176196 w 427353"/>
                <a:gd name="connsiteY56" fmla="*/ 49822 h 309946"/>
                <a:gd name="connsiteX57" fmla="*/ 169593 w 427353"/>
                <a:gd name="connsiteY57" fmla="*/ 31088 h 309946"/>
                <a:gd name="connsiteX58" fmla="*/ 132291 w 427353"/>
                <a:gd name="connsiteY58" fmla="*/ 800 h 309946"/>
                <a:gd name="connsiteX59" fmla="*/ 104149 w 427353"/>
                <a:gd name="connsiteY59" fmla="*/ 5092 h 309946"/>
                <a:gd name="connsiteX60" fmla="*/ 82940 w 427353"/>
                <a:gd name="connsiteY60" fmla="*/ 12932 h 309946"/>
                <a:gd name="connsiteX61" fmla="*/ 67012 w 427353"/>
                <a:gd name="connsiteY61" fmla="*/ 24568 h 309946"/>
                <a:gd name="connsiteX62" fmla="*/ 24346 w 427353"/>
                <a:gd name="connsiteY62" fmla="*/ 90590 h 309946"/>
                <a:gd name="connsiteX63" fmla="*/ 10151 w 427353"/>
                <a:gd name="connsiteY63" fmla="*/ 137960 h 309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427353" h="309946">
                  <a:moveTo>
                    <a:pt x="10316" y="137630"/>
                  </a:moveTo>
                  <a:cubicBezTo>
                    <a:pt x="6107" y="153641"/>
                    <a:pt x="3384" y="170229"/>
                    <a:pt x="0" y="186569"/>
                  </a:cubicBezTo>
                  <a:lnTo>
                    <a:pt x="9161" y="189870"/>
                  </a:lnTo>
                  <a:cubicBezTo>
                    <a:pt x="13865" y="168330"/>
                    <a:pt x="21705" y="148276"/>
                    <a:pt x="30288" y="129047"/>
                  </a:cubicBezTo>
                  <a:cubicBezTo>
                    <a:pt x="39118" y="109076"/>
                    <a:pt x="50424" y="90837"/>
                    <a:pt x="61153" y="72434"/>
                  </a:cubicBezTo>
                  <a:cubicBezTo>
                    <a:pt x="65939" y="64264"/>
                    <a:pt x="71056" y="55186"/>
                    <a:pt x="77658" y="50399"/>
                  </a:cubicBezTo>
                  <a:cubicBezTo>
                    <a:pt x="97300" y="36122"/>
                    <a:pt x="118179" y="34224"/>
                    <a:pt x="138976" y="44292"/>
                  </a:cubicBezTo>
                  <a:cubicBezTo>
                    <a:pt x="143020" y="46273"/>
                    <a:pt x="146898" y="49409"/>
                    <a:pt x="150199" y="52957"/>
                  </a:cubicBezTo>
                  <a:cubicBezTo>
                    <a:pt x="151355" y="54113"/>
                    <a:pt x="150529" y="58239"/>
                    <a:pt x="150695" y="61045"/>
                  </a:cubicBezTo>
                  <a:cubicBezTo>
                    <a:pt x="148961" y="60963"/>
                    <a:pt x="146651" y="61870"/>
                    <a:pt x="145578" y="60715"/>
                  </a:cubicBezTo>
                  <a:cubicBezTo>
                    <a:pt x="134767" y="49491"/>
                    <a:pt x="122553" y="45282"/>
                    <a:pt x="108606" y="47676"/>
                  </a:cubicBezTo>
                  <a:cubicBezTo>
                    <a:pt x="93833" y="50234"/>
                    <a:pt x="79474" y="52710"/>
                    <a:pt x="69570" y="70701"/>
                  </a:cubicBezTo>
                  <a:cubicBezTo>
                    <a:pt x="59420" y="89104"/>
                    <a:pt x="47371" y="106022"/>
                    <a:pt x="38293" y="125251"/>
                  </a:cubicBezTo>
                  <a:cubicBezTo>
                    <a:pt x="24428" y="154383"/>
                    <a:pt x="15020" y="186321"/>
                    <a:pt x="9161" y="219745"/>
                  </a:cubicBezTo>
                  <a:cubicBezTo>
                    <a:pt x="8830" y="221643"/>
                    <a:pt x="9408" y="223789"/>
                    <a:pt x="9573" y="225769"/>
                  </a:cubicBezTo>
                  <a:cubicBezTo>
                    <a:pt x="10811" y="224614"/>
                    <a:pt x="12297" y="223706"/>
                    <a:pt x="13122" y="222220"/>
                  </a:cubicBezTo>
                  <a:cubicBezTo>
                    <a:pt x="14030" y="220652"/>
                    <a:pt x="14360" y="218424"/>
                    <a:pt x="14937" y="216526"/>
                  </a:cubicBezTo>
                  <a:cubicBezTo>
                    <a:pt x="23520" y="184918"/>
                    <a:pt x="40686" y="161481"/>
                    <a:pt x="59420" y="140354"/>
                  </a:cubicBezTo>
                  <a:cubicBezTo>
                    <a:pt x="71138" y="127067"/>
                    <a:pt x="84921" y="116586"/>
                    <a:pt x="98290" y="106105"/>
                  </a:cubicBezTo>
                  <a:cubicBezTo>
                    <a:pt x="108853" y="97770"/>
                    <a:pt x="120159" y="91002"/>
                    <a:pt x="131383" y="84400"/>
                  </a:cubicBezTo>
                  <a:cubicBezTo>
                    <a:pt x="135757" y="81759"/>
                    <a:pt x="140956" y="81512"/>
                    <a:pt x="145578" y="79449"/>
                  </a:cubicBezTo>
                  <a:cubicBezTo>
                    <a:pt x="156967" y="74497"/>
                    <a:pt x="168190" y="68885"/>
                    <a:pt x="179579" y="64099"/>
                  </a:cubicBezTo>
                  <a:cubicBezTo>
                    <a:pt x="181642" y="63273"/>
                    <a:pt x="184366" y="65584"/>
                    <a:pt x="186841" y="66409"/>
                  </a:cubicBezTo>
                  <a:cubicBezTo>
                    <a:pt x="186512" y="67070"/>
                    <a:pt x="186098" y="67647"/>
                    <a:pt x="185769" y="68390"/>
                  </a:cubicBezTo>
                  <a:lnTo>
                    <a:pt x="189730" y="72021"/>
                  </a:lnTo>
                  <a:cubicBezTo>
                    <a:pt x="192866" y="65914"/>
                    <a:pt x="196084" y="59890"/>
                    <a:pt x="199798" y="54443"/>
                  </a:cubicBezTo>
                  <a:cubicBezTo>
                    <a:pt x="203594" y="48831"/>
                    <a:pt x="208629" y="47181"/>
                    <a:pt x="215561" y="48336"/>
                  </a:cubicBezTo>
                  <a:cubicBezTo>
                    <a:pt x="229508" y="50729"/>
                    <a:pt x="243620" y="55763"/>
                    <a:pt x="258145" y="50151"/>
                  </a:cubicBezTo>
                  <a:cubicBezTo>
                    <a:pt x="263096" y="48254"/>
                    <a:pt x="268626" y="48254"/>
                    <a:pt x="273907" y="48418"/>
                  </a:cubicBezTo>
                  <a:cubicBezTo>
                    <a:pt x="294044" y="49326"/>
                    <a:pt x="314428" y="48336"/>
                    <a:pt x="333574" y="58487"/>
                  </a:cubicBezTo>
                  <a:cubicBezTo>
                    <a:pt x="339682" y="61705"/>
                    <a:pt x="346862" y="61953"/>
                    <a:pt x="353629" y="63273"/>
                  </a:cubicBezTo>
                  <a:cubicBezTo>
                    <a:pt x="366173" y="65832"/>
                    <a:pt x="373518" y="77055"/>
                    <a:pt x="380037" y="89847"/>
                  </a:cubicBezTo>
                  <a:cubicBezTo>
                    <a:pt x="383008" y="95541"/>
                    <a:pt x="386557" y="100658"/>
                    <a:pt x="389445" y="106352"/>
                  </a:cubicBezTo>
                  <a:cubicBezTo>
                    <a:pt x="400999" y="129295"/>
                    <a:pt x="405703" y="155621"/>
                    <a:pt x="408509" y="182442"/>
                  </a:cubicBezTo>
                  <a:cubicBezTo>
                    <a:pt x="410325" y="199526"/>
                    <a:pt x="411150" y="216856"/>
                    <a:pt x="411645" y="234104"/>
                  </a:cubicBezTo>
                  <a:cubicBezTo>
                    <a:pt x="411810" y="240046"/>
                    <a:pt x="409252" y="246071"/>
                    <a:pt x="408262" y="252178"/>
                  </a:cubicBezTo>
                  <a:cubicBezTo>
                    <a:pt x="407931" y="254076"/>
                    <a:pt x="408839" y="256304"/>
                    <a:pt x="409252" y="258450"/>
                  </a:cubicBezTo>
                  <a:cubicBezTo>
                    <a:pt x="409912" y="256799"/>
                    <a:pt x="410490" y="255066"/>
                    <a:pt x="411233" y="253498"/>
                  </a:cubicBezTo>
                  <a:cubicBezTo>
                    <a:pt x="413048" y="249785"/>
                    <a:pt x="414946" y="246071"/>
                    <a:pt x="416844" y="242357"/>
                  </a:cubicBezTo>
                  <a:cubicBezTo>
                    <a:pt x="416844" y="246483"/>
                    <a:pt x="416844" y="250610"/>
                    <a:pt x="416597" y="254654"/>
                  </a:cubicBezTo>
                  <a:cubicBezTo>
                    <a:pt x="416019" y="267941"/>
                    <a:pt x="415276" y="281227"/>
                    <a:pt x="414699" y="294514"/>
                  </a:cubicBezTo>
                  <a:cubicBezTo>
                    <a:pt x="414699" y="296742"/>
                    <a:pt x="415111" y="299218"/>
                    <a:pt x="415771" y="301281"/>
                  </a:cubicBezTo>
                  <a:cubicBezTo>
                    <a:pt x="416844" y="304335"/>
                    <a:pt x="418330" y="307058"/>
                    <a:pt x="419568" y="309947"/>
                  </a:cubicBezTo>
                  <a:cubicBezTo>
                    <a:pt x="421136" y="306563"/>
                    <a:pt x="423777" y="303345"/>
                    <a:pt x="424189" y="299796"/>
                  </a:cubicBezTo>
                  <a:cubicBezTo>
                    <a:pt x="427078" y="276771"/>
                    <a:pt x="428068" y="253993"/>
                    <a:pt x="426830" y="230556"/>
                  </a:cubicBezTo>
                  <a:cubicBezTo>
                    <a:pt x="425427" y="204064"/>
                    <a:pt x="423859" y="177821"/>
                    <a:pt x="420146" y="151825"/>
                  </a:cubicBezTo>
                  <a:cubicBezTo>
                    <a:pt x="417917" y="135897"/>
                    <a:pt x="411233" y="123023"/>
                    <a:pt x="405126" y="109488"/>
                  </a:cubicBezTo>
                  <a:cubicBezTo>
                    <a:pt x="396543" y="90507"/>
                    <a:pt x="388372" y="71196"/>
                    <a:pt x="380780" y="51472"/>
                  </a:cubicBezTo>
                  <a:cubicBezTo>
                    <a:pt x="375416" y="37442"/>
                    <a:pt x="367988" y="26054"/>
                    <a:pt x="358085" y="18131"/>
                  </a:cubicBezTo>
                  <a:cubicBezTo>
                    <a:pt x="351896" y="13180"/>
                    <a:pt x="344221" y="10951"/>
                    <a:pt x="337123" y="8063"/>
                  </a:cubicBezTo>
                  <a:cubicBezTo>
                    <a:pt x="323836" y="2698"/>
                    <a:pt x="310467" y="9631"/>
                    <a:pt x="297180" y="9548"/>
                  </a:cubicBezTo>
                  <a:cubicBezTo>
                    <a:pt x="284058" y="9548"/>
                    <a:pt x="271019" y="5834"/>
                    <a:pt x="257897" y="6412"/>
                  </a:cubicBezTo>
                  <a:cubicBezTo>
                    <a:pt x="237926" y="7238"/>
                    <a:pt x="218284" y="12602"/>
                    <a:pt x="200459" y="26054"/>
                  </a:cubicBezTo>
                  <a:cubicBezTo>
                    <a:pt x="194599" y="30428"/>
                    <a:pt x="189482" y="36617"/>
                    <a:pt x="184283" y="42394"/>
                  </a:cubicBezTo>
                  <a:cubicBezTo>
                    <a:pt x="182880" y="43962"/>
                    <a:pt x="182632" y="47181"/>
                    <a:pt x="181807" y="49574"/>
                  </a:cubicBezTo>
                  <a:cubicBezTo>
                    <a:pt x="181147" y="51472"/>
                    <a:pt x="180404" y="53205"/>
                    <a:pt x="179662" y="55103"/>
                  </a:cubicBezTo>
                  <a:cubicBezTo>
                    <a:pt x="178424" y="53370"/>
                    <a:pt x="176938" y="51885"/>
                    <a:pt x="176196" y="49822"/>
                  </a:cubicBezTo>
                  <a:cubicBezTo>
                    <a:pt x="173885" y="43632"/>
                    <a:pt x="172647" y="36452"/>
                    <a:pt x="169593" y="31088"/>
                  </a:cubicBezTo>
                  <a:cubicBezTo>
                    <a:pt x="160350" y="14665"/>
                    <a:pt x="146733" y="5257"/>
                    <a:pt x="132291" y="800"/>
                  </a:cubicBezTo>
                  <a:cubicBezTo>
                    <a:pt x="123708" y="-1840"/>
                    <a:pt x="113557" y="2698"/>
                    <a:pt x="104149" y="5092"/>
                  </a:cubicBezTo>
                  <a:cubicBezTo>
                    <a:pt x="96969" y="6825"/>
                    <a:pt x="89790" y="9383"/>
                    <a:pt x="82940" y="12932"/>
                  </a:cubicBezTo>
                  <a:cubicBezTo>
                    <a:pt x="77328" y="15820"/>
                    <a:pt x="71881" y="19947"/>
                    <a:pt x="67012" y="24568"/>
                  </a:cubicBezTo>
                  <a:cubicBezTo>
                    <a:pt x="48609" y="41734"/>
                    <a:pt x="36642" y="66740"/>
                    <a:pt x="24346" y="90590"/>
                  </a:cubicBezTo>
                  <a:cubicBezTo>
                    <a:pt x="17248" y="104289"/>
                    <a:pt x="14442" y="121868"/>
                    <a:pt x="10151" y="137960"/>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4" name="フリーフォーム: 図形 133">
              <a:extLst>
                <a:ext uri="{FF2B5EF4-FFF2-40B4-BE49-F238E27FC236}">
                  <a16:creationId xmlns:a16="http://schemas.microsoft.com/office/drawing/2014/main" id="{AB3DF775-56B5-AC37-1E83-6A2E0C9547F0}"/>
                </a:ext>
              </a:extLst>
            </p:cNvPr>
            <p:cNvSpPr/>
            <p:nvPr/>
          </p:nvSpPr>
          <p:spPr>
            <a:xfrm>
              <a:off x="6889445" y="3946476"/>
              <a:ext cx="187636" cy="568662"/>
            </a:xfrm>
            <a:custGeom>
              <a:avLst/>
              <a:gdLst>
                <a:gd name="connsiteX0" fmla="*/ 52 w 187636"/>
                <a:gd name="connsiteY0" fmla="*/ 239545 h 568662"/>
                <a:gd name="connsiteX1" fmla="*/ 1620 w 187636"/>
                <a:gd name="connsiteY1" fmla="*/ 251181 h 568662"/>
                <a:gd name="connsiteX2" fmla="*/ 5582 w 187636"/>
                <a:gd name="connsiteY2" fmla="*/ 240040 h 568662"/>
                <a:gd name="connsiteX3" fmla="*/ 23490 w 187636"/>
                <a:gd name="connsiteY3" fmla="*/ 173523 h 568662"/>
                <a:gd name="connsiteX4" fmla="*/ 56583 w 187636"/>
                <a:gd name="connsiteY4" fmla="*/ 118065 h 568662"/>
                <a:gd name="connsiteX5" fmla="*/ 108245 w 187636"/>
                <a:gd name="connsiteY5" fmla="*/ 70694 h 568662"/>
                <a:gd name="connsiteX6" fmla="*/ 129455 w 187636"/>
                <a:gd name="connsiteY6" fmla="*/ 54684 h 568662"/>
                <a:gd name="connsiteX7" fmla="*/ 134489 w 187636"/>
                <a:gd name="connsiteY7" fmla="*/ 52538 h 568662"/>
                <a:gd name="connsiteX8" fmla="*/ 138698 w 187636"/>
                <a:gd name="connsiteY8" fmla="*/ 54766 h 568662"/>
                <a:gd name="connsiteX9" fmla="*/ 135644 w 187636"/>
                <a:gd name="connsiteY9" fmla="*/ 58067 h 568662"/>
                <a:gd name="connsiteX10" fmla="*/ 124586 w 187636"/>
                <a:gd name="connsiteY10" fmla="*/ 69456 h 568662"/>
                <a:gd name="connsiteX11" fmla="*/ 90419 w 187636"/>
                <a:gd name="connsiteY11" fmla="*/ 110472 h 568662"/>
                <a:gd name="connsiteX12" fmla="*/ 49734 w 187636"/>
                <a:gd name="connsiteY12" fmla="*/ 186232 h 568662"/>
                <a:gd name="connsiteX13" fmla="*/ 39913 w 187636"/>
                <a:gd name="connsiteY13" fmla="*/ 207359 h 568662"/>
                <a:gd name="connsiteX14" fmla="*/ 20354 w 187636"/>
                <a:gd name="connsiteY14" fmla="*/ 269832 h 568662"/>
                <a:gd name="connsiteX15" fmla="*/ 17218 w 187636"/>
                <a:gd name="connsiteY15" fmla="*/ 326528 h 568662"/>
                <a:gd name="connsiteX16" fmla="*/ 14907 w 187636"/>
                <a:gd name="connsiteY16" fmla="*/ 334781 h 568662"/>
                <a:gd name="connsiteX17" fmla="*/ 12349 w 187636"/>
                <a:gd name="connsiteY17" fmla="*/ 327353 h 568662"/>
                <a:gd name="connsiteX18" fmla="*/ 13587 w 187636"/>
                <a:gd name="connsiteY18" fmla="*/ 285100 h 568662"/>
                <a:gd name="connsiteX19" fmla="*/ 16558 w 187636"/>
                <a:gd name="connsiteY19" fmla="*/ 255885 h 568662"/>
                <a:gd name="connsiteX20" fmla="*/ 24645 w 187636"/>
                <a:gd name="connsiteY20" fmla="*/ 215364 h 568662"/>
                <a:gd name="connsiteX21" fmla="*/ 33806 w 187636"/>
                <a:gd name="connsiteY21" fmla="*/ 190936 h 568662"/>
                <a:gd name="connsiteX22" fmla="*/ 34053 w 187636"/>
                <a:gd name="connsiteY22" fmla="*/ 185984 h 568662"/>
                <a:gd name="connsiteX23" fmla="*/ 27864 w 187636"/>
                <a:gd name="connsiteY23" fmla="*/ 186810 h 568662"/>
                <a:gd name="connsiteX24" fmla="*/ 20354 w 187636"/>
                <a:gd name="connsiteY24" fmla="*/ 206286 h 568662"/>
                <a:gd name="connsiteX25" fmla="*/ 9213 w 187636"/>
                <a:gd name="connsiteY25" fmla="*/ 258608 h 568662"/>
                <a:gd name="connsiteX26" fmla="*/ 8305 w 187636"/>
                <a:gd name="connsiteY26" fmla="*/ 274536 h 568662"/>
                <a:gd name="connsiteX27" fmla="*/ 6902 w 187636"/>
                <a:gd name="connsiteY27" fmla="*/ 301192 h 568662"/>
                <a:gd name="connsiteX28" fmla="*/ 11193 w 187636"/>
                <a:gd name="connsiteY28" fmla="*/ 366224 h 568662"/>
                <a:gd name="connsiteX29" fmla="*/ 13504 w 187636"/>
                <a:gd name="connsiteY29" fmla="*/ 401793 h 568662"/>
                <a:gd name="connsiteX30" fmla="*/ 15402 w 187636"/>
                <a:gd name="connsiteY30" fmla="*/ 448751 h 568662"/>
                <a:gd name="connsiteX31" fmla="*/ 31247 w 187636"/>
                <a:gd name="connsiteY31" fmla="*/ 512709 h 568662"/>
                <a:gd name="connsiteX32" fmla="*/ 49238 w 187636"/>
                <a:gd name="connsiteY32" fmla="*/ 558759 h 568662"/>
                <a:gd name="connsiteX33" fmla="*/ 56748 w 187636"/>
                <a:gd name="connsiteY33" fmla="*/ 567425 h 568662"/>
                <a:gd name="connsiteX34" fmla="*/ 62360 w 187636"/>
                <a:gd name="connsiteY34" fmla="*/ 568662 h 568662"/>
                <a:gd name="connsiteX35" fmla="*/ 62938 w 187636"/>
                <a:gd name="connsiteY35" fmla="*/ 561978 h 568662"/>
                <a:gd name="connsiteX36" fmla="*/ 62195 w 187636"/>
                <a:gd name="connsiteY36" fmla="*/ 557851 h 568662"/>
                <a:gd name="connsiteX37" fmla="*/ 43379 w 187636"/>
                <a:gd name="connsiteY37" fmla="*/ 511966 h 568662"/>
                <a:gd name="connsiteX38" fmla="*/ 23242 w 187636"/>
                <a:gd name="connsiteY38" fmla="*/ 440003 h 568662"/>
                <a:gd name="connsiteX39" fmla="*/ 20271 w 187636"/>
                <a:gd name="connsiteY39" fmla="*/ 412109 h 568662"/>
                <a:gd name="connsiteX40" fmla="*/ 19116 w 187636"/>
                <a:gd name="connsiteY40" fmla="*/ 350296 h 568662"/>
                <a:gd name="connsiteX41" fmla="*/ 22004 w 187636"/>
                <a:gd name="connsiteY41" fmla="*/ 314479 h 568662"/>
                <a:gd name="connsiteX42" fmla="*/ 22004 w 187636"/>
                <a:gd name="connsiteY42" fmla="*/ 290794 h 568662"/>
                <a:gd name="connsiteX43" fmla="*/ 44452 w 187636"/>
                <a:gd name="connsiteY43" fmla="*/ 212558 h 568662"/>
                <a:gd name="connsiteX44" fmla="*/ 63681 w 187636"/>
                <a:gd name="connsiteY44" fmla="*/ 168159 h 568662"/>
                <a:gd name="connsiteX45" fmla="*/ 78618 w 187636"/>
                <a:gd name="connsiteY45" fmla="*/ 140512 h 568662"/>
                <a:gd name="connsiteX46" fmla="*/ 107915 w 187636"/>
                <a:gd name="connsiteY46" fmla="*/ 100404 h 568662"/>
                <a:gd name="connsiteX47" fmla="*/ 157101 w 187636"/>
                <a:gd name="connsiteY47" fmla="*/ 48907 h 568662"/>
                <a:gd name="connsiteX48" fmla="*/ 178723 w 187636"/>
                <a:gd name="connsiteY48" fmla="*/ 37683 h 568662"/>
                <a:gd name="connsiteX49" fmla="*/ 183097 w 187636"/>
                <a:gd name="connsiteY49" fmla="*/ 35868 h 568662"/>
                <a:gd name="connsiteX50" fmla="*/ 186563 w 187636"/>
                <a:gd name="connsiteY50" fmla="*/ 30421 h 568662"/>
                <a:gd name="connsiteX51" fmla="*/ 187636 w 187636"/>
                <a:gd name="connsiteY51" fmla="*/ 28440 h 568662"/>
                <a:gd name="connsiteX52" fmla="*/ 180374 w 187636"/>
                <a:gd name="connsiteY52" fmla="*/ 26129 h 568662"/>
                <a:gd name="connsiteX53" fmla="*/ 146373 w 187636"/>
                <a:gd name="connsiteY53" fmla="*/ 41480 h 568662"/>
                <a:gd name="connsiteX54" fmla="*/ 132178 w 187636"/>
                <a:gd name="connsiteY54" fmla="*/ 46431 h 568662"/>
                <a:gd name="connsiteX55" fmla="*/ 99085 w 187636"/>
                <a:gd name="connsiteY55" fmla="*/ 68136 h 568662"/>
                <a:gd name="connsiteX56" fmla="*/ 60215 w 187636"/>
                <a:gd name="connsiteY56" fmla="*/ 102384 h 568662"/>
                <a:gd name="connsiteX57" fmla="*/ 15732 w 187636"/>
                <a:gd name="connsiteY57" fmla="*/ 178557 h 568662"/>
                <a:gd name="connsiteX58" fmla="*/ 13917 w 187636"/>
                <a:gd name="connsiteY58" fmla="*/ 184251 h 568662"/>
                <a:gd name="connsiteX59" fmla="*/ 10368 w 187636"/>
                <a:gd name="connsiteY59" fmla="*/ 187800 h 568662"/>
                <a:gd name="connsiteX60" fmla="*/ 9956 w 187636"/>
                <a:gd name="connsiteY60" fmla="*/ 181776 h 568662"/>
                <a:gd name="connsiteX61" fmla="*/ 39088 w 187636"/>
                <a:gd name="connsiteY61" fmla="*/ 87282 h 568662"/>
                <a:gd name="connsiteX62" fmla="*/ 70365 w 187636"/>
                <a:gd name="connsiteY62" fmla="*/ 32732 h 568662"/>
                <a:gd name="connsiteX63" fmla="*/ 109401 w 187636"/>
                <a:gd name="connsiteY63" fmla="*/ 9707 h 568662"/>
                <a:gd name="connsiteX64" fmla="*/ 146373 w 187636"/>
                <a:gd name="connsiteY64" fmla="*/ 22746 h 568662"/>
                <a:gd name="connsiteX65" fmla="*/ 151489 w 187636"/>
                <a:gd name="connsiteY65" fmla="*/ 23076 h 568662"/>
                <a:gd name="connsiteX66" fmla="*/ 150994 w 187636"/>
                <a:gd name="connsiteY66" fmla="*/ 14988 h 568662"/>
                <a:gd name="connsiteX67" fmla="*/ 139771 w 187636"/>
                <a:gd name="connsiteY67" fmla="*/ 6323 h 568662"/>
                <a:gd name="connsiteX68" fmla="*/ 78453 w 187636"/>
                <a:gd name="connsiteY68" fmla="*/ 12430 h 568662"/>
                <a:gd name="connsiteX69" fmla="*/ 61948 w 187636"/>
                <a:gd name="connsiteY69" fmla="*/ 34465 h 568662"/>
                <a:gd name="connsiteX70" fmla="*/ 31082 w 187636"/>
                <a:gd name="connsiteY70" fmla="*/ 91078 h 568662"/>
                <a:gd name="connsiteX71" fmla="*/ 9956 w 187636"/>
                <a:gd name="connsiteY71" fmla="*/ 151901 h 568662"/>
                <a:gd name="connsiteX72" fmla="*/ 8140 w 187636"/>
                <a:gd name="connsiteY72" fmla="*/ 161226 h 568662"/>
                <a:gd name="connsiteX73" fmla="*/ 5582 w 187636"/>
                <a:gd name="connsiteY73" fmla="*/ 183839 h 568662"/>
                <a:gd name="connsiteX74" fmla="*/ 135 w 187636"/>
                <a:gd name="connsiteY74" fmla="*/ 239545 h 568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Lst>
              <a:rect l="l" t="t" r="r" b="b"/>
              <a:pathLst>
                <a:path w="187636" h="568662">
                  <a:moveTo>
                    <a:pt x="52" y="239545"/>
                  </a:moveTo>
                  <a:cubicBezTo>
                    <a:pt x="-278" y="243341"/>
                    <a:pt x="1043" y="247302"/>
                    <a:pt x="1620" y="251181"/>
                  </a:cubicBezTo>
                  <a:cubicBezTo>
                    <a:pt x="2941" y="247467"/>
                    <a:pt x="4756" y="243919"/>
                    <a:pt x="5582" y="240040"/>
                  </a:cubicBezTo>
                  <a:cubicBezTo>
                    <a:pt x="10121" y="217262"/>
                    <a:pt x="15485" y="194897"/>
                    <a:pt x="23490" y="173523"/>
                  </a:cubicBezTo>
                  <a:cubicBezTo>
                    <a:pt x="31660" y="151901"/>
                    <a:pt x="42801" y="133992"/>
                    <a:pt x="56583" y="118065"/>
                  </a:cubicBezTo>
                  <a:cubicBezTo>
                    <a:pt x="72511" y="99661"/>
                    <a:pt x="88439" y="81753"/>
                    <a:pt x="108245" y="70694"/>
                  </a:cubicBezTo>
                  <a:cubicBezTo>
                    <a:pt x="115673" y="66568"/>
                    <a:pt x="122357" y="59966"/>
                    <a:pt x="129455" y="54684"/>
                  </a:cubicBezTo>
                  <a:cubicBezTo>
                    <a:pt x="131023" y="53529"/>
                    <a:pt x="132838" y="52538"/>
                    <a:pt x="134489" y="52538"/>
                  </a:cubicBezTo>
                  <a:cubicBezTo>
                    <a:pt x="135892" y="52538"/>
                    <a:pt x="137295" y="53941"/>
                    <a:pt x="138698" y="54766"/>
                  </a:cubicBezTo>
                  <a:cubicBezTo>
                    <a:pt x="137708" y="55839"/>
                    <a:pt x="136635" y="56995"/>
                    <a:pt x="135644" y="58067"/>
                  </a:cubicBezTo>
                  <a:cubicBezTo>
                    <a:pt x="131931" y="61781"/>
                    <a:pt x="128052" y="65330"/>
                    <a:pt x="124586" y="69456"/>
                  </a:cubicBezTo>
                  <a:cubicBezTo>
                    <a:pt x="113032" y="82908"/>
                    <a:pt x="100983" y="95782"/>
                    <a:pt x="90419" y="110472"/>
                  </a:cubicBezTo>
                  <a:cubicBezTo>
                    <a:pt x="74162" y="133085"/>
                    <a:pt x="59307" y="157265"/>
                    <a:pt x="49734" y="186232"/>
                  </a:cubicBezTo>
                  <a:cubicBezTo>
                    <a:pt x="47258" y="193742"/>
                    <a:pt x="43709" y="200757"/>
                    <a:pt x="39913" y="207359"/>
                  </a:cubicBezTo>
                  <a:cubicBezTo>
                    <a:pt x="29102" y="226010"/>
                    <a:pt x="23242" y="247550"/>
                    <a:pt x="20354" y="269832"/>
                  </a:cubicBezTo>
                  <a:cubicBezTo>
                    <a:pt x="17878" y="288401"/>
                    <a:pt x="18291" y="307629"/>
                    <a:pt x="17218" y="326528"/>
                  </a:cubicBezTo>
                  <a:cubicBezTo>
                    <a:pt x="17053" y="329334"/>
                    <a:pt x="15732" y="332057"/>
                    <a:pt x="14907" y="334781"/>
                  </a:cubicBezTo>
                  <a:cubicBezTo>
                    <a:pt x="13999" y="332387"/>
                    <a:pt x="12349" y="329912"/>
                    <a:pt x="12349" y="327353"/>
                  </a:cubicBezTo>
                  <a:cubicBezTo>
                    <a:pt x="12514" y="313241"/>
                    <a:pt x="12844" y="299129"/>
                    <a:pt x="13587" y="285100"/>
                  </a:cubicBezTo>
                  <a:cubicBezTo>
                    <a:pt x="14082" y="275279"/>
                    <a:pt x="14907" y="265458"/>
                    <a:pt x="16558" y="255885"/>
                  </a:cubicBezTo>
                  <a:cubicBezTo>
                    <a:pt x="18786" y="242185"/>
                    <a:pt x="21344" y="228568"/>
                    <a:pt x="24645" y="215364"/>
                  </a:cubicBezTo>
                  <a:cubicBezTo>
                    <a:pt x="26791" y="206864"/>
                    <a:pt x="30835" y="199106"/>
                    <a:pt x="33806" y="190936"/>
                  </a:cubicBezTo>
                  <a:cubicBezTo>
                    <a:pt x="34301" y="189533"/>
                    <a:pt x="33971" y="187635"/>
                    <a:pt x="34053" y="185984"/>
                  </a:cubicBezTo>
                  <a:cubicBezTo>
                    <a:pt x="31908" y="186150"/>
                    <a:pt x="28607" y="185407"/>
                    <a:pt x="27864" y="186810"/>
                  </a:cubicBezTo>
                  <a:cubicBezTo>
                    <a:pt x="24893" y="192917"/>
                    <a:pt x="22004" y="199436"/>
                    <a:pt x="20354" y="206286"/>
                  </a:cubicBezTo>
                  <a:cubicBezTo>
                    <a:pt x="16227" y="223534"/>
                    <a:pt x="12597" y="241030"/>
                    <a:pt x="9213" y="258608"/>
                  </a:cubicBezTo>
                  <a:cubicBezTo>
                    <a:pt x="8223" y="263725"/>
                    <a:pt x="8553" y="269254"/>
                    <a:pt x="8305" y="274536"/>
                  </a:cubicBezTo>
                  <a:cubicBezTo>
                    <a:pt x="7892" y="283449"/>
                    <a:pt x="8057" y="292362"/>
                    <a:pt x="6902" y="301192"/>
                  </a:cubicBezTo>
                  <a:cubicBezTo>
                    <a:pt x="3931" y="323640"/>
                    <a:pt x="9873" y="344519"/>
                    <a:pt x="11193" y="366224"/>
                  </a:cubicBezTo>
                  <a:cubicBezTo>
                    <a:pt x="11936" y="378108"/>
                    <a:pt x="12926" y="389909"/>
                    <a:pt x="13504" y="401793"/>
                  </a:cubicBezTo>
                  <a:cubicBezTo>
                    <a:pt x="14247" y="417391"/>
                    <a:pt x="14164" y="433153"/>
                    <a:pt x="15402" y="448751"/>
                  </a:cubicBezTo>
                  <a:cubicBezTo>
                    <a:pt x="17218" y="471528"/>
                    <a:pt x="22252" y="492903"/>
                    <a:pt x="31247" y="512709"/>
                  </a:cubicBezTo>
                  <a:cubicBezTo>
                    <a:pt x="37850" y="527234"/>
                    <a:pt x="43049" y="542997"/>
                    <a:pt x="49238" y="558759"/>
                  </a:cubicBezTo>
                  <a:cubicBezTo>
                    <a:pt x="51962" y="562060"/>
                    <a:pt x="54108" y="565196"/>
                    <a:pt x="56748" y="567425"/>
                  </a:cubicBezTo>
                  <a:cubicBezTo>
                    <a:pt x="58234" y="568662"/>
                    <a:pt x="60462" y="568333"/>
                    <a:pt x="62360" y="568662"/>
                  </a:cubicBezTo>
                  <a:cubicBezTo>
                    <a:pt x="62608" y="566435"/>
                    <a:pt x="62938" y="564206"/>
                    <a:pt x="62938" y="561978"/>
                  </a:cubicBezTo>
                  <a:cubicBezTo>
                    <a:pt x="62938" y="560575"/>
                    <a:pt x="62938" y="558512"/>
                    <a:pt x="62195" y="557851"/>
                  </a:cubicBezTo>
                  <a:cubicBezTo>
                    <a:pt x="51137" y="546050"/>
                    <a:pt x="48083" y="528389"/>
                    <a:pt x="43379" y="511966"/>
                  </a:cubicBezTo>
                  <a:cubicBezTo>
                    <a:pt x="36529" y="488034"/>
                    <a:pt x="29432" y="464183"/>
                    <a:pt x="23242" y="440003"/>
                  </a:cubicBezTo>
                  <a:cubicBezTo>
                    <a:pt x="21014" y="431255"/>
                    <a:pt x="20602" y="421434"/>
                    <a:pt x="20271" y="412109"/>
                  </a:cubicBezTo>
                  <a:cubicBezTo>
                    <a:pt x="19529" y="391560"/>
                    <a:pt x="18868" y="370928"/>
                    <a:pt x="19116" y="350296"/>
                  </a:cubicBezTo>
                  <a:cubicBezTo>
                    <a:pt x="19199" y="338330"/>
                    <a:pt x="21344" y="326446"/>
                    <a:pt x="22004" y="314479"/>
                  </a:cubicBezTo>
                  <a:cubicBezTo>
                    <a:pt x="22500" y="306639"/>
                    <a:pt x="21014" y="298551"/>
                    <a:pt x="22004" y="290794"/>
                  </a:cubicBezTo>
                  <a:cubicBezTo>
                    <a:pt x="25388" y="262900"/>
                    <a:pt x="32238" y="236656"/>
                    <a:pt x="44452" y="212558"/>
                  </a:cubicBezTo>
                  <a:cubicBezTo>
                    <a:pt x="51632" y="198446"/>
                    <a:pt x="56996" y="182766"/>
                    <a:pt x="63681" y="168159"/>
                  </a:cubicBezTo>
                  <a:cubicBezTo>
                    <a:pt x="68137" y="158503"/>
                    <a:pt x="72924" y="149012"/>
                    <a:pt x="78618" y="140512"/>
                  </a:cubicBezTo>
                  <a:cubicBezTo>
                    <a:pt x="87944" y="126565"/>
                    <a:pt x="97352" y="112535"/>
                    <a:pt x="107915" y="100404"/>
                  </a:cubicBezTo>
                  <a:cubicBezTo>
                    <a:pt x="123678" y="82248"/>
                    <a:pt x="140183" y="65082"/>
                    <a:pt x="157101" y="48907"/>
                  </a:cubicBezTo>
                  <a:cubicBezTo>
                    <a:pt x="163208" y="43048"/>
                    <a:pt x="171461" y="41314"/>
                    <a:pt x="178723" y="37683"/>
                  </a:cubicBezTo>
                  <a:cubicBezTo>
                    <a:pt x="180209" y="36941"/>
                    <a:pt x="182107" y="37106"/>
                    <a:pt x="183097" y="35868"/>
                  </a:cubicBezTo>
                  <a:cubicBezTo>
                    <a:pt x="184500" y="34300"/>
                    <a:pt x="185491" y="32319"/>
                    <a:pt x="186563" y="30421"/>
                  </a:cubicBezTo>
                  <a:cubicBezTo>
                    <a:pt x="186893" y="29761"/>
                    <a:pt x="187224" y="29101"/>
                    <a:pt x="187636" y="28440"/>
                  </a:cubicBezTo>
                  <a:cubicBezTo>
                    <a:pt x="185243" y="27615"/>
                    <a:pt x="182437" y="25222"/>
                    <a:pt x="180374" y="26129"/>
                  </a:cubicBezTo>
                  <a:cubicBezTo>
                    <a:pt x="168985" y="30834"/>
                    <a:pt x="157762" y="36445"/>
                    <a:pt x="146373" y="41480"/>
                  </a:cubicBezTo>
                  <a:cubicBezTo>
                    <a:pt x="141669" y="43543"/>
                    <a:pt x="136552" y="43708"/>
                    <a:pt x="132178" y="46431"/>
                  </a:cubicBezTo>
                  <a:cubicBezTo>
                    <a:pt x="120954" y="53116"/>
                    <a:pt x="109648" y="59883"/>
                    <a:pt x="99085" y="68136"/>
                  </a:cubicBezTo>
                  <a:cubicBezTo>
                    <a:pt x="85716" y="78617"/>
                    <a:pt x="72016" y="89098"/>
                    <a:pt x="60215" y="102384"/>
                  </a:cubicBezTo>
                  <a:cubicBezTo>
                    <a:pt x="41481" y="123512"/>
                    <a:pt x="24233" y="146949"/>
                    <a:pt x="15732" y="178557"/>
                  </a:cubicBezTo>
                  <a:cubicBezTo>
                    <a:pt x="15237" y="180455"/>
                    <a:pt x="14907" y="182683"/>
                    <a:pt x="13917" y="184251"/>
                  </a:cubicBezTo>
                  <a:cubicBezTo>
                    <a:pt x="13092" y="185737"/>
                    <a:pt x="11606" y="186645"/>
                    <a:pt x="10368" y="187800"/>
                  </a:cubicBezTo>
                  <a:cubicBezTo>
                    <a:pt x="10203" y="185819"/>
                    <a:pt x="9543" y="183591"/>
                    <a:pt x="9956" y="181776"/>
                  </a:cubicBezTo>
                  <a:cubicBezTo>
                    <a:pt x="15815" y="148352"/>
                    <a:pt x="25223" y="116414"/>
                    <a:pt x="39088" y="87282"/>
                  </a:cubicBezTo>
                  <a:cubicBezTo>
                    <a:pt x="48166" y="68053"/>
                    <a:pt x="60215" y="51135"/>
                    <a:pt x="70365" y="32732"/>
                  </a:cubicBezTo>
                  <a:cubicBezTo>
                    <a:pt x="80269" y="14741"/>
                    <a:pt x="94628" y="12182"/>
                    <a:pt x="109401" y="9707"/>
                  </a:cubicBezTo>
                  <a:cubicBezTo>
                    <a:pt x="123348" y="7313"/>
                    <a:pt x="135479" y="11522"/>
                    <a:pt x="146373" y="22746"/>
                  </a:cubicBezTo>
                  <a:cubicBezTo>
                    <a:pt x="147446" y="23819"/>
                    <a:pt x="149756" y="22993"/>
                    <a:pt x="151489" y="23076"/>
                  </a:cubicBezTo>
                  <a:cubicBezTo>
                    <a:pt x="151407" y="20270"/>
                    <a:pt x="152150" y="16144"/>
                    <a:pt x="150994" y="14988"/>
                  </a:cubicBezTo>
                  <a:cubicBezTo>
                    <a:pt x="147611" y="11440"/>
                    <a:pt x="143815" y="8304"/>
                    <a:pt x="139771" y="6323"/>
                  </a:cubicBezTo>
                  <a:cubicBezTo>
                    <a:pt x="118974" y="-3745"/>
                    <a:pt x="98095" y="-1847"/>
                    <a:pt x="78453" y="12430"/>
                  </a:cubicBezTo>
                  <a:cubicBezTo>
                    <a:pt x="71851" y="17217"/>
                    <a:pt x="66652" y="26295"/>
                    <a:pt x="61948" y="34465"/>
                  </a:cubicBezTo>
                  <a:cubicBezTo>
                    <a:pt x="51137" y="52868"/>
                    <a:pt x="39913" y="71107"/>
                    <a:pt x="31082" y="91078"/>
                  </a:cubicBezTo>
                  <a:cubicBezTo>
                    <a:pt x="22500" y="110307"/>
                    <a:pt x="14660" y="130361"/>
                    <a:pt x="9956" y="151901"/>
                  </a:cubicBezTo>
                  <a:cubicBezTo>
                    <a:pt x="9295" y="155037"/>
                    <a:pt x="8635" y="158090"/>
                    <a:pt x="8140" y="161226"/>
                  </a:cubicBezTo>
                  <a:cubicBezTo>
                    <a:pt x="6820" y="168654"/>
                    <a:pt x="6324" y="176329"/>
                    <a:pt x="5582" y="183839"/>
                  </a:cubicBezTo>
                  <a:cubicBezTo>
                    <a:pt x="3683" y="202407"/>
                    <a:pt x="1703" y="220976"/>
                    <a:pt x="135" y="239545"/>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5" name="フリーフォーム: 図形 134">
              <a:extLst>
                <a:ext uri="{FF2B5EF4-FFF2-40B4-BE49-F238E27FC236}">
                  <a16:creationId xmlns:a16="http://schemas.microsoft.com/office/drawing/2014/main" id="{6B27EC3E-6186-18BD-EA66-F890F215381A}"/>
                </a:ext>
              </a:extLst>
            </p:cNvPr>
            <p:cNvSpPr/>
            <p:nvPr/>
          </p:nvSpPr>
          <p:spPr>
            <a:xfrm>
              <a:off x="6933950" y="4023884"/>
              <a:ext cx="118471" cy="480773"/>
            </a:xfrm>
            <a:custGeom>
              <a:avLst/>
              <a:gdLst>
                <a:gd name="connsiteX0" fmla="*/ 2257 w 118471"/>
                <a:gd name="connsiteY0" fmla="*/ 233110 h 480773"/>
                <a:gd name="connsiteX1" fmla="*/ 111 w 118471"/>
                <a:gd name="connsiteY1" fmla="*/ 308539 h 480773"/>
                <a:gd name="connsiteX2" fmla="*/ 7621 w 118471"/>
                <a:gd name="connsiteY2" fmla="*/ 389251 h 480773"/>
                <a:gd name="connsiteX3" fmla="*/ 25612 w 118471"/>
                <a:gd name="connsiteY3" fmla="*/ 431010 h 480773"/>
                <a:gd name="connsiteX4" fmla="*/ 46244 w 118471"/>
                <a:gd name="connsiteY4" fmla="*/ 464764 h 480773"/>
                <a:gd name="connsiteX5" fmla="*/ 65886 w 118471"/>
                <a:gd name="connsiteY5" fmla="*/ 480031 h 480773"/>
                <a:gd name="connsiteX6" fmla="*/ 69681 w 118471"/>
                <a:gd name="connsiteY6" fmla="*/ 480774 h 480773"/>
                <a:gd name="connsiteX7" fmla="*/ 70259 w 118471"/>
                <a:gd name="connsiteY7" fmla="*/ 475492 h 480773"/>
                <a:gd name="connsiteX8" fmla="*/ 64317 w 118471"/>
                <a:gd name="connsiteY8" fmla="*/ 461792 h 480773"/>
                <a:gd name="connsiteX9" fmla="*/ 35103 w 118471"/>
                <a:gd name="connsiteY9" fmla="*/ 392387 h 480773"/>
                <a:gd name="connsiteX10" fmla="*/ 23301 w 118471"/>
                <a:gd name="connsiteY10" fmla="*/ 295253 h 480773"/>
                <a:gd name="connsiteX11" fmla="*/ 31224 w 118471"/>
                <a:gd name="connsiteY11" fmla="*/ 226343 h 480773"/>
                <a:gd name="connsiteX12" fmla="*/ 47069 w 118471"/>
                <a:gd name="connsiteY12" fmla="*/ 148024 h 480773"/>
                <a:gd name="connsiteX13" fmla="*/ 81731 w 118471"/>
                <a:gd name="connsiteY13" fmla="*/ 43298 h 480773"/>
                <a:gd name="connsiteX14" fmla="*/ 90808 w 118471"/>
                <a:gd name="connsiteY14" fmla="*/ 28690 h 480773"/>
                <a:gd name="connsiteX15" fmla="*/ 98566 w 118471"/>
                <a:gd name="connsiteY15" fmla="*/ 16064 h 480773"/>
                <a:gd name="connsiteX16" fmla="*/ 102032 w 118471"/>
                <a:gd name="connsiteY16" fmla="*/ 13423 h 480773"/>
                <a:gd name="connsiteX17" fmla="*/ 101372 w 118471"/>
                <a:gd name="connsiteY17" fmla="*/ 17797 h 480773"/>
                <a:gd name="connsiteX18" fmla="*/ 92789 w 118471"/>
                <a:gd name="connsiteY18" fmla="*/ 70614 h 480773"/>
                <a:gd name="connsiteX19" fmla="*/ 87095 w 118471"/>
                <a:gd name="connsiteY19" fmla="*/ 93309 h 480773"/>
                <a:gd name="connsiteX20" fmla="*/ 76201 w 118471"/>
                <a:gd name="connsiteY20" fmla="*/ 148602 h 480773"/>
                <a:gd name="connsiteX21" fmla="*/ 67536 w 118471"/>
                <a:gd name="connsiteY21" fmla="*/ 192754 h 480773"/>
                <a:gd name="connsiteX22" fmla="*/ 66628 w 118471"/>
                <a:gd name="connsiteY22" fmla="*/ 197953 h 480773"/>
                <a:gd name="connsiteX23" fmla="*/ 61099 w 118471"/>
                <a:gd name="connsiteY23" fmla="*/ 279820 h 480773"/>
                <a:gd name="connsiteX24" fmla="*/ 58375 w 118471"/>
                <a:gd name="connsiteY24" fmla="*/ 311263 h 480773"/>
                <a:gd name="connsiteX25" fmla="*/ 59613 w 118471"/>
                <a:gd name="connsiteY25" fmla="*/ 368454 h 480773"/>
                <a:gd name="connsiteX26" fmla="*/ 68691 w 118471"/>
                <a:gd name="connsiteY26" fmla="*/ 422840 h 480773"/>
                <a:gd name="connsiteX27" fmla="*/ 79007 w 118471"/>
                <a:gd name="connsiteY27" fmla="*/ 443884 h 480773"/>
                <a:gd name="connsiteX28" fmla="*/ 83546 w 118471"/>
                <a:gd name="connsiteY28" fmla="*/ 444627 h 480773"/>
                <a:gd name="connsiteX29" fmla="*/ 83299 w 118471"/>
                <a:gd name="connsiteY29" fmla="*/ 437694 h 480773"/>
                <a:gd name="connsiteX30" fmla="*/ 66628 w 118471"/>
                <a:gd name="connsiteY30" fmla="*/ 380503 h 480773"/>
                <a:gd name="connsiteX31" fmla="*/ 63162 w 118471"/>
                <a:gd name="connsiteY31" fmla="*/ 328016 h 480773"/>
                <a:gd name="connsiteX32" fmla="*/ 64730 w 118471"/>
                <a:gd name="connsiteY32" fmla="*/ 320754 h 480773"/>
                <a:gd name="connsiteX33" fmla="*/ 67288 w 118471"/>
                <a:gd name="connsiteY33" fmla="*/ 328016 h 480773"/>
                <a:gd name="connsiteX34" fmla="*/ 80080 w 118471"/>
                <a:gd name="connsiteY34" fmla="*/ 390654 h 480773"/>
                <a:gd name="connsiteX35" fmla="*/ 100794 w 118471"/>
                <a:gd name="connsiteY35" fmla="*/ 438437 h 480773"/>
                <a:gd name="connsiteX36" fmla="*/ 113834 w 118471"/>
                <a:gd name="connsiteY36" fmla="*/ 461545 h 480773"/>
                <a:gd name="connsiteX37" fmla="*/ 118043 w 118471"/>
                <a:gd name="connsiteY37" fmla="*/ 463608 h 480773"/>
                <a:gd name="connsiteX38" fmla="*/ 118125 w 118471"/>
                <a:gd name="connsiteY38" fmla="*/ 456758 h 480773"/>
                <a:gd name="connsiteX39" fmla="*/ 104673 w 118471"/>
                <a:gd name="connsiteY39" fmla="*/ 428369 h 480773"/>
                <a:gd name="connsiteX40" fmla="*/ 92129 w 118471"/>
                <a:gd name="connsiteY40" fmla="*/ 376624 h 480773"/>
                <a:gd name="connsiteX41" fmla="*/ 88333 w 118471"/>
                <a:gd name="connsiteY41" fmla="*/ 338084 h 480773"/>
                <a:gd name="connsiteX42" fmla="*/ 86682 w 118471"/>
                <a:gd name="connsiteY42" fmla="*/ 312253 h 480773"/>
                <a:gd name="connsiteX43" fmla="*/ 84206 w 118471"/>
                <a:gd name="connsiteY43" fmla="*/ 244581 h 480773"/>
                <a:gd name="connsiteX44" fmla="*/ 83216 w 118471"/>
                <a:gd name="connsiteY44" fmla="*/ 232202 h 480773"/>
                <a:gd name="connsiteX45" fmla="*/ 77274 w 118471"/>
                <a:gd name="connsiteY45" fmla="*/ 221804 h 480773"/>
                <a:gd name="connsiteX46" fmla="*/ 71827 w 118471"/>
                <a:gd name="connsiteY46" fmla="*/ 206124 h 480773"/>
                <a:gd name="connsiteX47" fmla="*/ 80410 w 118471"/>
                <a:gd name="connsiteY47" fmla="*/ 162962 h 480773"/>
                <a:gd name="connsiteX48" fmla="*/ 90726 w 118471"/>
                <a:gd name="connsiteY48" fmla="*/ 109237 h 480773"/>
                <a:gd name="connsiteX49" fmla="*/ 100299 w 118471"/>
                <a:gd name="connsiteY49" fmla="*/ 64755 h 480773"/>
                <a:gd name="connsiteX50" fmla="*/ 105746 w 118471"/>
                <a:gd name="connsiteY50" fmla="*/ 37108 h 480773"/>
                <a:gd name="connsiteX51" fmla="*/ 110450 w 118471"/>
                <a:gd name="connsiteY51" fmla="*/ 22583 h 480773"/>
                <a:gd name="connsiteX52" fmla="*/ 114164 w 118471"/>
                <a:gd name="connsiteY52" fmla="*/ 5583 h 480773"/>
                <a:gd name="connsiteX53" fmla="*/ 111110 w 118471"/>
                <a:gd name="connsiteY53" fmla="*/ 879 h 480773"/>
                <a:gd name="connsiteX54" fmla="*/ 90396 w 118471"/>
                <a:gd name="connsiteY54" fmla="*/ 9627 h 480773"/>
                <a:gd name="connsiteX55" fmla="*/ 56560 w 118471"/>
                <a:gd name="connsiteY55" fmla="*/ 51550 h 480773"/>
                <a:gd name="connsiteX56" fmla="*/ 41045 w 118471"/>
                <a:gd name="connsiteY56" fmla="*/ 74823 h 480773"/>
                <a:gd name="connsiteX57" fmla="*/ 19258 w 118471"/>
                <a:gd name="connsiteY57" fmla="*/ 136058 h 480773"/>
                <a:gd name="connsiteX58" fmla="*/ 7704 w 118471"/>
                <a:gd name="connsiteY58" fmla="*/ 177156 h 480773"/>
                <a:gd name="connsiteX59" fmla="*/ 1927 w 118471"/>
                <a:gd name="connsiteY59" fmla="*/ 233275 h 480773"/>
                <a:gd name="connsiteX60" fmla="*/ 8859 w 118471"/>
                <a:gd name="connsiteY60" fmla="*/ 212561 h 480773"/>
                <a:gd name="connsiteX61" fmla="*/ 10675 w 118471"/>
                <a:gd name="connsiteY61" fmla="*/ 202162 h 480773"/>
                <a:gd name="connsiteX62" fmla="*/ 11335 w 118471"/>
                <a:gd name="connsiteY62" fmla="*/ 190856 h 480773"/>
                <a:gd name="connsiteX63" fmla="*/ 26932 w 118471"/>
                <a:gd name="connsiteY63" fmla="*/ 132674 h 480773"/>
                <a:gd name="connsiteX64" fmla="*/ 67123 w 118471"/>
                <a:gd name="connsiteY64" fmla="*/ 49817 h 480773"/>
                <a:gd name="connsiteX65" fmla="*/ 72240 w 118471"/>
                <a:gd name="connsiteY65" fmla="*/ 46269 h 480773"/>
                <a:gd name="connsiteX66" fmla="*/ 70754 w 118471"/>
                <a:gd name="connsiteY66" fmla="*/ 53696 h 480773"/>
                <a:gd name="connsiteX67" fmla="*/ 58045 w 118471"/>
                <a:gd name="connsiteY67" fmla="*/ 85634 h 480773"/>
                <a:gd name="connsiteX68" fmla="*/ 38899 w 118471"/>
                <a:gd name="connsiteY68" fmla="*/ 153306 h 480773"/>
                <a:gd name="connsiteX69" fmla="*/ 31389 w 118471"/>
                <a:gd name="connsiteY69" fmla="*/ 189371 h 480773"/>
                <a:gd name="connsiteX70" fmla="*/ 25364 w 118471"/>
                <a:gd name="connsiteY70" fmla="*/ 225352 h 480773"/>
                <a:gd name="connsiteX71" fmla="*/ 22063 w 118471"/>
                <a:gd name="connsiteY71" fmla="*/ 259271 h 480773"/>
                <a:gd name="connsiteX72" fmla="*/ 17112 w 118471"/>
                <a:gd name="connsiteY72" fmla="*/ 336764 h 480773"/>
                <a:gd name="connsiteX73" fmla="*/ 32297 w 118471"/>
                <a:gd name="connsiteY73" fmla="*/ 402786 h 480773"/>
                <a:gd name="connsiteX74" fmla="*/ 54497 w 118471"/>
                <a:gd name="connsiteY74" fmla="*/ 453622 h 480773"/>
                <a:gd name="connsiteX75" fmla="*/ 55322 w 118471"/>
                <a:gd name="connsiteY75" fmla="*/ 460802 h 480773"/>
                <a:gd name="connsiteX76" fmla="*/ 50123 w 118471"/>
                <a:gd name="connsiteY76" fmla="*/ 458904 h 480773"/>
                <a:gd name="connsiteX77" fmla="*/ 29739 w 118471"/>
                <a:gd name="connsiteY77" fmla="*/ 424820 h 480773"/>
                <a:gd name="connsiteX78" fmla="*/ 11252 w 118471"/>
                <a:gd name="connsiteY78" fmla="*/ 376955 h 480773"/>
                <a:gd name="connsiteX79" fmla="*/ 6053 w 118471"/>
                <a:gd name="connsiteY79" fmla="*/ 298719 h 480773"/>
                <a:gd name="connsiteX80" fmla="*/ 7786 w 118471"/>
                <a:gd name="connsiteY80" fmla="*/ 261747 h 480773"/>
                <a:gd name="connsiteX81" fmla="*/ 8859 w 118471"/>
                <a:gd name="connsiteY81" fmla="*/ 212643 h 480773"/>
                <a:gd name="connsiteX82" fmla="*/ 77026 w 118471"/>
                <a:gd name="connsiteY82" fmla="*/ 355580 h 480773"/>
                <a:gd name="connsiteX83" fmla="*/ 72075 w 118471"/>
                <a:gd name="connsiteY83" fmla="*/ 234925 h 480773"/>
                <a:gd name="connsiteX84" fmla="*/ 74551 w 118471"/>
                <a:gd name="connsiteY84" fmla="*/ 228818 h 480773"/>
                <a:gd name="connsiteX85" fmla="*/ 78017 w 118471"/>
                <a:gd name="connsiteY85" fmla="*/ 234348 h 480773"/>
                <a:gd name="connsiteX86" fmla="*/ 79502 w 118471"/>
                <a:gd name="connsiteY86" fmla="*/ 256547 h 480773"/>
                <a:gd name="connsiteX87" fmla="*/ 81153 w 118471"/>
                <a:gd name="connsiteY87" fmla="*/ 315389 h 480773"/>
                <a:gd name="connsiteX88" fmla="*/ 87425 w 118471"/>
                <a:gd name="connsiteY88" fmla="*/ 382814 h 480773"/>
                <a:gd name="connsiteX89" fmla="*/ 86600 w 118471"/>
                <a:gd name="connsiteY89" fmla="*/ 389664 h 480773"/>
                <a:gd name="connsiteX90" fmla="*/ 83381 w 118471"/>
                <a:gd name="connsiteY90" fmla="*/ 384960 h 480773"/>
                <a:gd name="connsiteX91" fmla="*/ 81401 w 118471"/>
                <a:gd name="connsiteY91" fmla="*/ 380008 h 480773"/>
                <a:gd name="connsiteX92" fmla="*/ 77026 w 118471"/>
                <a:gd name="connsiteY92" fmla="*/ 355580 h 4807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18471" h="480773">
                  <a:moveTo>
                    <a:pt x="2257" y="233110"/>
                  </a:moveTo>
                  <a:cubicBezTo>
                    <a:pt x="854" y="258198"/>
                    <a:pt x="-384" y="283451"/>
                    <a:pt x="111" y="308539"/>
                  </a:cubicBezTo>
                  <a:cubicBezTo>
                    <a:pt x="606" y="335774"/>
                    <a:pt x="-54" y="363668"/>
                    <a:pt x="7621" y="389251"/>
                  </a:cubicBezTo>
                  <a:cubicBezTo>
                    <a:pt x="12078" y="404023"/>
                    <a:pt x="18927" y="417723"/>
                    <a:pt x="25612" y="431010"/>
                  </a:cubicBezTo>
                  <a:cubicBezTo>
                    <a:pt x="31719" y="442976"/>
                    <a:pt x="38404" y="454778"/>
                    <a:pt x="46244" y="464764"/>
                  </a:cubicBezTo>
                  <a:cubicBezTo>
                    <a:pt x="51526" y="471530"/>
                    <a:pt x="59201" y="475162"/>
                    <a:pt x="65886" y="480031"/>
                  </a:cubicBezTo>
                  <a:cubicBezTo>
                    <a:pt x="66958" y="480774"/>
                    <a:pt x="68444" y="480526"/>
                    <a:pt x="69681" y="480774"/>
                  </a:cubicBezTo>
                  <a:cubicBezTo>
                    <a:pt x="69847" y="478958"/>
                    <a:pt x="70754" y="476812"/>
                    <a:pt x="70259" y="475492"/>
                  </a:cubicBezTo>
                  <a:cubicBezTo>
                    <a:pt x="68526" y="470788"/>
                    <a:pt x="66298" y="466414"/>
                    <a:pt x="64317" y="461792"/>
                  </a:cubicBezTo>
                  <a:cubicBezTo>
                    <a:pt x="54497" y="438685"/>
                    <a:pt x="43603" y="416238"/>
                    <a:pt x="35103" y="392387"/>
                  </a:cubicBezTo>
                  <a:cubicBezTo>
                    <a:pt x="24374" y="362017"/>
                    <a:pt x="19505" y="329502"/>
                    <a:pt x="23301" y="295253"/>
                  </a:cubicBezTo>
                  <a:cubicBezTo>
                    <a:pt x="25860" y="272310"/>
                    <a:pt x="27510" y="249038"/>
                    <a:pt x="31224" y="226343"/>
                  </a:cubicBezTo>
                  <a:cubicBezTo>
                    <a:pt x="35598" y="200017"/>
                    <a:pt x="41952" y="174186"/>
                    <a:pt x="47069" y="148024"/>
                  </a:cubicBezTo>
                  <a:cubicBezTo>
                    <a:pt x="54332" y="110722"/>
                    <a:pt x="69186" y="77629"/>
                    <a:pt x="81731" y="43298"/>
                  </a:cubicBezTo>
                  <a:cubicBezTo>
                    <a:pt x="83711" y="37851"/>
                    <a:pt x="87755" y="33559"/>
                    <a:pt x="90808" y="28690"/>
                  </a:cubicBezTo>
                  <a:cubicBezTo>
                    <a:pt x="93367" y="24481"/>
                    <a:pt x="95843" y="20107"/>
                    <a:pt x="98566" y="16064"/>
                  </a:cubicBezTo>
                  <a:cubicBezTo>
                    <a:pt x="99391" y="14826"/>
                    <a:pt x="100877" y="14248"/>
                    <a:pt x="102032" y="13423"/>
                  </a:cubicBezTo>
                  <a:cubicBezTo>
                    <a:pt x="101785" y="14826"/>
                    <a:pt x="101702" y="16311"/>
                    <a:pt x="101372" y="17797"/>
                  </a:cubicBezTo>
                  <a:cubicBezTo>
                    <a:pt x="98566" y="35458"/>
                    <a:pt x="95925" y="53118"/>
                    <a:pt x="92789" y="70614"/>
                  </a:cubicBezTo>
                  <a:cubicBezTo>
                    <a:pt x="91386" y="78289"/>
                    <a:pt x="88663" y="85634"/>
                    <a:pt x="87095" y="93309"/>
                  </a:cubicBezTo>
                  <a:cubicBezTo>
                    <a:pt x="83299" y="111713"/>
                    <a:pt x="79833" y="130116"/>
                    <a:pt x="76201" y="148602"/>
                  </a:cubicBezTo>
                  <a:cubicBezTo>
                    <a:pt x="73313" y="163292"/>
                    <a:pt x="70424" y="178064"/>
                    <a:pt x="67536" y="192754"/>
                  </a:cubicBezTo>
                  <a:cubicBezTo>
                    <a:pt x="67206" y="194487"/>
                    <a:pt x="66711" y="196220"/>
                    <a:pt x="66628" y="197953"/>
                  </a:cubicBezTo>
                  <a:cubicBezTo>
                    <a:pt x="64813" y="225270"/>
                    <a:pt x="63079" y="252586"/>
                    <a:pt x="61099" y="279820"/>
                  </a:cubicBezTo>
                  <a:cubicBezTo>
                    <a:pt x="60356" y="290301"/>
                    <a:pt x="58458" y="300782"/>
                    <a:pt x="58375" y="311263"/>
                  </a:cubicBezTo>
                  <a:cubicBezTo>
                    <a:pt x="58293" y="330327"/>
                    <a:pt x="59366" y="349390"/>
                    <a:pt x="59613" y="368454"/>
                  </a:cubicBezTo>
                  <a:cubicBezTo>
                    <a:pt x="59861" y="387518"/>
                    <a:pt x="63575" y="405509"/>
                    <a:pt x="68691" y="422840"/>
                  </a:cubicBezTo>
                  <a:cubicBezTo>
                    <a:pt x="71002" y="430515"/>
                    <a:pt x="75293" y="437117"/>
                    <a:pt x="79007" y="443884"/>
                  </a:cubicBezTo>
                  <a:cubicBezTo>
                    <a:pt x="79667" y="445040"/>
                    <a:pt x="81978" y="444462"/>
                    <a:pt x="83546" y="444627"/>
                  </a:cubicBezTo>
                  <a:cubicBezTo>
                    <a:pt x="83546" y="442316"/>
                    <a:pt x="84206" y="438850"/>
                    <a:pt x="83299" y="437694"/>
                  </a:cubicBezTo>
                  <a:cubicBezTo>
                    <a:pt x="70837" y="422262"/>
                    <a:pt x="70424" y="400145"/>
                    <a:pt x="66628" y="380503"/>
                  </a:cubicBezTo>
                  <a:cubicBezTo>
                    <a:pt x="63409" y="363750"/>
                    <a:pt x="63987" y="345594"/>
                    <a:pt x="63162" y="328016"/>
                  </a:cubicBezTo>
                  <a:cubicBezTo>
                    <a:pt x="62997" y="325705"/>
                    <a:pt x="64152" y="323147"/>
                    <a:pt x="64730" y="320754"/>
                  </a:cubicBezTo>
                  <a:cubicBezTo>
                    <a:pt x="65638" y="323147"/>
                    <a:pt x="66876" y="325458"/>
                    <a:pt x="67288" y="328016"/>
                  </a:cubicBezTo>
                  <a:cubicBezTo>
                    <a:pt x="70672" y="349226"/>
                    <a:pt x="71910" y="371343"/>
                    <a:pt x="80080" y="390654"/>
                  </a:cubicBezTo>
                  <a:cubicBezTo>
                    <a:pt x="86847" y="406747"/>
                    <a:pt x="93532" y="422757"/>
                    <a:pt x="100794" y="438437"/>
                  </a:cubicBezTo>
                  <a:cubicBezTo>
                    <a:pt x="104591" y="446608"/>
                    <a:pt x="109295" y="454035"/>
                    <a:pt x="113834" y="461545"/>
                  </a:cubicBezTo>
                  <a:cubicBezTo>
                    <a:pt x="114659" y="462865"/>
                    <a:pt x="116639" y="462948"/>
                    <a:pt x="118043" y="463608"/>
                  </a:cubicBezTo>
                  <a:cubicBezTo>
                    <a:pt x="118043" y="461297"/>
                    <a:pt x="118950" y="458409"/>
                    <a:pt x="118125" y="456758"/>
                  </a:cubicBezTo>
                  <a:cubicBezTo>
                    <a:pt x="113834" y="447103"/>
                    <a:pt x="109295" y="437694"/>
                    <a:pt x="104673" y="428369"/>
                  </a:cubicBezTo>
                  <a:cubicBezTo>
                    <a:pt x="96998" y="412689"/>
                    <a:pt x="93697" y="395111"/>
                    <a:pt x="92129" y="376624"/>
                  </a:cubicBezTo>
                  <a:cubicBezTo>
                    <a:pt x="90974" y="363750"/>
                    <a:pt x="89488" y="350876"/>
                    <a:pt x="88333" y="338084"/>
                  </a:cubicBezTo>
                  <a:cubicBezTo>
                    <a:pt x="87590" y="329502"/>
                    <a:pt x="87095" y="320918"/>
                    <a:pt x="86682" y="312253"/>
                  </a:cubicBezTo>
                  <a:cubicBezTo>
                    <a:pt x="85774" y="289724"/>
                    <a:pt x="85114" y="267194"/>
                    <a:pt x="84206" y="244581"/>
                  </a:cubicBezTo>
                  <a:cubicBezTo>
                    <a:pt x="84041" y="240455"/>
                    <a:pt x="84372" y="235916"/>
                    <a:pt x="83216" y="232202"/>
                  </a:cubicBezTo>
                  <a:cubicBezTo>
                    <a:pt x="81978" y="228241"/>
                    <a:pt x="79915" y="222959"/>
                    <a:pt x="77274" y="221804"/>
                  </a:cubicBezTo>
                  <a:cubicBezTo>
                    <a:pt x="70590" y="218915"/>
                    <a:pt x="70672" y="212808"/>
                    <a:pt x="71827" y="206124"/>
                  </a:cubicBezTo>
                  <a:cubicBezTo>
                    <a:pt x="74468" y="191681"/>
                    <a:pt x="77604" y="177404"/>
                    <a:pt x="80410" y="162962"/>
                  </a:cubicBezTo>
                  <a:cubicBezTo>
                    <a:pt x="83876" y="145054"/>
                    <a:pt x="87177" y="127063"/>
                    <a:pt x="90726" y="109237"/>
                  </a:cubicBezTo>
                  <a:cubicBezTo>
                    <a:pt x="93697" y="94382"/>
                    <a:pt x="97246" y="79610"/>
                    <a:pt x="100299" y="64755"/>
                  </a:cubicBezTo>
                  <a:cubicBezTo>
                    <a:pt x="102197" y="55594"/>
                    <a:pt x="103683" y="46186"/>
                    <a:pt x="105746" y="37108"/>
                  </a:cubicBezTo>
                  <a:cubicBezTo>
                    <a:pt x="106901" y="32074"/>
                    <a:pt x="109047" y="27535"/>
                    <a:pt x="110450" y="22583"/>
                  </a:cubicBezTo>
                  <a:cubicBezTo>
                    <a:pt x="111935" y="17054"/>
                    <a:pt x="113339" y="11360"/>
                    <a:pt x="114164" y="5583"/>
                  </a:cubicBezTo>
                  <a:cubicBezTo>
                    <a:pt x="114411" y="4180"/>
                    <a:pt x="112430" y="1209"/>
                    <a:pt x="111110" y="879"/>
                  </a:cubicBezTo>
                  <a:cubicBezTo>
                    <a:pt x="103187" y="-937"/>
                    <a:pt x="94853" y="-772"/>
                    <a:pt x="90396" y="9627"/>
                  </a:cubicBezTo>
                  <a:cubicBezTo>
                    <a:pt x="82308" y="28525"/>
                    <a:pt x="67618" y="37356"/>
                    <a:pt x="56560" y="51550"/>
                  </a:cubicBezTo>
                  <a:cubicBezTo>
                    <a:pt x="50948" y="58813"/>
                    <a:pt x="45418" y="66405"/>
                    <a:pt x="41045" y="74823"/>
                  </a:cubicBezTo>
                  <a:cubicBezTo>
                    <a:pt x="31224" y="93639"/>
                    <a:pt x="24622" y="114518"/>
                    <a:pt x="19258" y="136058"/>
                  </a:cubicBezTo>
                  <a:cubicBezTo>
                    <a:pt x="15792" y="149758"/>
                    <a:pt x="11748" y="163127"/>
                    <a:pt x="7704" y="177156"/>
                  </a:cubicBezTo>
                  <a:cubicBezTo>
                    <a:pt x="5476" y="196138"/>
                    <a:pt x="2917" y="214624"/>
                    <a:pt x="1927" y="233275"/>
                  </a:cubicBezTo>
                  <a:close/>
                  <a:moveTo>
                    <a:pt x="8859" y="212561"/>
                  </a:moveTo>
                  <a:cubicBezTo>
                    <a:pt x="8859" y="209755"/>
                    <a:pt x="10015" y="206866"/>
                    <a:pt x="10675" y="202162"/>
                  </a:cubicBezTo>
                  <a:cubicBezTo>
                    <a:pt x="10840" y="198366"/>
                    <a:pt x="10427" y="194405"/>
                    <a:pt x="11335" y="190856"/>
                  </a:cubicBezTo>
                  <a:cubicBezTo>
                    <a:pt x="16369" y="171380"/>
                    <a:pt x="21651" y="151986"/>
                    <a:pt x="26932" y="132674"/>
                  </a:cubicBezTo>
                  <a:cubicBezTo>
                    <a:pt x="35516" y="101149"/>
                    <a:pt x="45666" y="70779"/>
                    <a:pt x="67123" y="49817"/>
                  </a:cubicBezTo>
                  <a:cubicBezTo>
                    <a:pt x="68691" y="48332"/>
                    <a:pt x="70590" y="47424"/>
                    <a:pt x="72240" y="46269"/>
                  </a:cubicBezTo>
                  <a:cubicBezTo>
                    <a:pt x="71745" y="48744"/>
                    <a:pt x="71580" y="51468"/>
                    <a:pt x="70754" y="53696"/>
                  </a:cubicBezTo>
                  <a:cubicBezTo>
                    <a:pt x="66545" y="64425"/>
                    <a:pt x="61511" y="74575"/>
                    <a:pt x="58045" y="85634"/>
                  </a:cubicBezTo>
                  <a:cubicBezTo>
                    <a:pt x="51113" y="107916"/>
                    <a:pt x="44841" y="130529"/>
                    <a:pt x="38899" y="153306"/>
                  </a:cubicBezTo>
                  <a:cubicBezTo>
                    <a:pt x="35763" y="165025"/>
                    <a:pt x="33617" y="177239"/>
                    <a:pt x="31389" y="189371"/>
                  </a:cubicBezTo>
                  <a:cubicBezTo>
                    <a:pt x="29161" y="201337"/>
                    <a:pt x="27015" y="213303"/>
                    <a:pt x="25364" y="225352"/>
                  </a:cubicBezTo>
                  <a:cubicBezTo>
                    <a:pt x="23879" y="236576"/>
                    <a:pt x="23879" y="248130"/>
                    <a:pt x="22063" y="259271"/>
                  </a:cubicBezTo>
                  <a:cubicBezTo>
                    <a:pt x="17937" y="284937"/>
                    <a:pt x="15049" y="310768"/>
                    <a:pt x="17112" y="336764"/>
                  </a:cubicBezTo>
                  <a:cubicBezTo>
                    <a:pt x="18927" y="360037"/>
                    <a:pt x="23631" y="382319"/>
                    <a:pt x="32297" y="402786"/>
                  </a:cubicBezTo>
                  <a:cubicBezTo>
                    <a:pt x="39477" y="419869"/>
                    <a:pt x="47152" y="436539"/>
                    <a:pt x="54497" y="453622"/>
                  </a:cubicBezTo>
                  <a:cubicBezTo>
                    <a:pt x="55322" y="455521"/>
                    <a:pt x="55074" y="458409"/>
                    <a:pt x="55322" y="460802"/>
                  </a:cubicBezTo>
                  <a:cubicBezTo>
                    <a:pt x="53506" y="460224"/>
                    <a:pt x="51113" y="460389"/>
                    <a:pt x="50123" y="458904"/>
                  </a:cubicBezTo>
                  <a:cubicBezTo>
                    <a:pt x="43108" y="447845"/>
                    <a:pt x="35433" y="437117"/>
                    <a:pt x="29739" y="424820"/>
                  </a:cubicBezTo>
                  <a:cubicBezTo>
                    <a:pt x="22559" y="409635"/>
                    <a:pt x="15049" y="393955"/>
                    <a:pt x="11252" y="376955"/>
                  </a:cubicBezTo>
                  <a:cubicBezTo>
                    <a:pt x="5641" y="351866"/>
                    <a:pt x="5641" y="325127"/>
                    <a:pt x="6053" y="298719"/>
                  </a:cubicBezTo>
                  <a:cubicBezTo>
                    <a:pt x="6301" y="286422"/>
                    <a:pt x="7374" y="274126"/>
                    <a:pt x="7786" y="261747"/>
                  </a:cubicBezTo>
                  <a:cubicBezTo>
                    <a:pt x="8282" y="245406"/>
                    <a:pt x="8364" y="228984"/>
                    <a:pt x="8859" y="212643"/>
                  </a:cubicBezTo>
                  <a:close/>
                  <a:moveTo>
                    <a:pt x="77026" y="355580"/>
                  </a:moveTo>
                  <a:cubicBezTo>
                    <a:pt x="67866" y="316132"/>
                    <a:pt x="65886" y="275942"/>
                    <a:pt x="72075" y="234925"/>
                  </a:cubicBezTo>
                  <a:cubicBezTo>
                    <a:pt x="72405" y="232780"/>
                    <a:pt x="73725" y="230882"/>
                    <a:pt x="74551" y="228818"/>
                  </a:cubicBezTo>
                  <a:cubicBezTo>
                    <a:pt x="75788" y="230634"/>
                    <a:pt x="77769" y="232284"/>
                    <a:pt x="78017" y="234348"/>
                  </a:cubicBezTo>
                  <a:cubicBezTo>
                    <a:pt x="78842" y="241693"/>
                    <a:pt x="79255" y="249120"/>
                    <a:pt x="79502" y="256547"/>
                  </a:cubicBezTo>
                  <a:cubicBezTo>
                    <a:pt x="80080" y="276189"/>
                    <a:pt x="79833" y="295913"/>
                    <a:pt x="81153" y="315389"/>
                  </a:cubicBezTo>
                  <a:cubicBezTo>
                    <a:pt x="82556" y="338002"/>
                    <a:pt x="85362" y="360367"/>
                    <a:pt x="87425" y="382814"/>
                  </a:cubicBezTo>
                  <a:cubicBezTo>
                    <a:pt x="87590" y="385042"/>
                    <a:pt x="86930" y="387353"/>
                    <a:pt x="86600" y="389664"/>
                  </a:cubicBezTo>
                  <a:cubicBezTo>
                    <a:pt x="85527" y="388096"/>
                    <a:pt x="84289" y="386693"/>
                    <a:pt x="83381" y="384960"/>
                  </a:cubicBezTo>
                  <a:cubicBezTo>
                    <a:pt x="82721" y="383805"/>
                    <a:pt x="82556" y="382319"/>
                    <a:pt x="81401" y="380008"/>
                  </a:cubicBezTo>
                  <a:cubicBezTo>
                    <a:pt x="79915" y="371838"/>
                    <a:pt x="78924" y="363585"/>
                    <a:pt x="77026" y="35558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6" name="フリーフォーム: 図形 135">
              <a:extLst>
                <a:ext uri="{FF2B5EF4-FFF2-40B4-BE49-F238E27FC236}">
                  <a16:creationId xmlns:a16="http://schemas.microsoft.com/office/drawing/2014/main" id="{EBBFD2A7-FB7A-D5C8-DB2F-25070FB5F0A9}"/>
                </a:ext>
              </a:extLst>
            </p:cNvPr>
            <p:cNvSpPr/>
            <p:nvPr/>
          </p:nvSpPr>
          <p:spPr>
            <a:xfrm>
              <a:off x="6939896" y="4069987"/>
              <a:ext cx="66376" cy="414533"/>
            </a:xfrm>
            <a:custGeom>
              <a:avLst/>
              <a:gdLst>
                <a:gd name="connsiteX0" fmla="*/ 4812 w 66376"/>
                <a:gd name="connsiteY0" fmla="*/ 155976 h 414533"/>
                <a:gd name="connsiteX1" fmla="*/ 2996 w 66376"/>
                <a:gd name="connsiteY1" fmla="*/ 166375 h 414533"/>
                <a:gd name="connsiteX2" fmla="*/ 1923 w 66376"/>
                <a:gd name="connsiteY2" fmla="*/ 215478 h 414533"/>
                <a:gd name="connsiteX3" fmla="*/ 190 w 66376"/>
                <a:gd name="connsiteY3" fmla="*/ 252450 h 414533"/>
                <a:gd name="connsiteX4" fmla="*/ 5389 w 66376"/>
                <a:gd name="connsiteY4" fmla="*/ 330686 h 414533"/>
                <a:gd name="connsiteX5" fmla="*/ 23876 w 66376"/>
                <a:gd name="connsiteY5" fmla="*/ 378551 h 414533"/>
                <a:gd name="connsiteX6" fmla="*/ 44260 w 66376"/>
                <a:gd name="connsiteY6" fmla="*/ 412635 h 414533"/>
                <a:gd name="connsiteX7" fmla="*/ 49459 w 66376"/>
                <a:gd name="connsiteY7" fmla="*/ 414534 h 414533"/>
                <a:gd name="connsiteX8" fmla="*/ 48634 w 66376"/>
                <a:gd name="connsiteY8" fmla="*/ 407354 h 414533"/>
                <a:gd name="connsiteX9" fmla="*/ 26434 w 66376"/>
                <a:gd name="connsiteY9" fmla="*/ 356517 h 414533"/>
                <a:gd name="connsiteX10" fmla="*/ 11249 w 66376"/>
                <a:gd name="connsiteY10" fmla="*/ 290495 h 414533"/>
                <a:gd name="connsiteX11" fmla="*/ 16200 w 66376"/>
                <a:gd name="connsiteY11" fmla="*/ 213002 h 414533"/>
                <a:gd name="connsiteX12" fmla="*/ 19501 w 66376"/>
                <a:gd name="connsiteY12" fmla="*/ 179084 h 414533"/>
                <a:gd name="connsiteX13" fmla="*/ 25526 w 66376"/>
                <a:gd name="connsiteY13" fmla="*/ 143102 h 414533"/>
                <a:gd name="connsiteX14" fmla="*/ 33036 w 66376"/>
                <a:gd name="connsiteY14" fmla="*/ 107038 h 414533"/>
                <a:gd name="connsiteX15" fmla="*/ 52182 w 66376"/>
                <a:gd name="connsiteY15" fmla="*/ 39365 h 414533"/>
                <a:gd name="connsiteX16" fmla="*/ 64891 w 66376"/>
                <a:gd name="connsiteY16" fmla="*/ 7427 h 414533"/>
                <a:gd name="connsiteX17" fmla="*/ 66377 w 66376"/>
                <a:gd name="connsiteY17" fmla="*/ 0 h 414533"/>
                <a:gd name="connsiteX18" fmla="*/ 61260 w 66376"/>
                <a:gd name="connsiteY18" fmla="*/ 3549 h 414533"/>
                <a:gd name="connsiteX19" fmla="*/ 21070 w 66376"/>
                <a:gd name="connsiteY19" fmla="*/ 86406 h 414533"/>
                <a:gd name="connsiteX20" fmla="*/ 5472 w 66376"/>
                <a:gd name="connsiteY20" fmla="*/ 144587 h 414533"/>
                <a:gd name="connsiteX21" fmla="*/ 4812 w 66376"/>
                <a:gd name="connsiteY21" fmla="*/ 155894 h 414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376" h="414533">
                  <a:moveTo>
                    <a:pt x="4812" y="155976"/>
                  </a:moveTo>
                  <a:cubicBezTo>
                    <a:pt x="4069" y="160680"/>
                    <a:pt x="3079" y="163568"/>
                    <a:pt x="2996" y="166375"/>
                  </a:cubicBezTo>
                  <a:cubicBezTo>
                    <a:pt x="2501" y="182715"/>
                    <a:pt x="2418" y="199138"/>
                    <a:pt x="1923" y="215478"/>
                  </a:cubicBezTo>
                  <a:cubicBezTo>
                    <a:pt x="1511" y="227857"/>
                    <a:pt x="438" y="240154"/>
                    <a:pt x="190" y="252450"/>
                  </a:cubicBezTo>
                  <a:cubicBezTo>
                    <a:pt x="-305" y="278859"/>
                    <a:pt x="-222" y="305680"/>
                    <a:pt x="5389" y="330686"/>
                  </a:cubicBezTo>
                  <a:cubicBezTo>
                    <a:pt x="9186" y="347686"/>
                    <a:pt x="16696" y="363367"/>
                    <a:pt x="23876" y="378551"/>
                  </a:cubicBezTo>
                  <a:cubicBezTo>
                    <a:pt x="29652" y="390766"/>
                    <a:pt x="37245" y="401494"/>
                    <a:pt x="44260" y="412635"/>
                  </a:cubicBezTo>
                  <a:cubicBezTo>
                    <a:pt x="45250" y="414121"/>
                    <a:pt x="47644" y="413956"/>
                    <a:pt x="49459" y="414534"/>
                  </a:cubicBezTo>
                  <a:cubicBezTo>
                    <a:pt x="49211" y="412140"/>
                    <a:pt x="49459" y="409334"/>
                    <a:pt x="48634" y="407354"/>
                  </a:cubicBezTo>
                  <a:cubicBezTo>
                    <a:pt x="41371" y="390353"/>
                    <a:pt x="33696" y="373600"/>
                    <a:pt x="26434" y="356517"/>
                  </a:cubicBezTo>
                  <a:cubicBezTo>
                    <a:pt x="17851" y="336050"/>
                    <a:pt x="13147" y="313768"/>
                    <a:pt x="11249" y="290495"/>
                  </a:cubicBezTo>
                  <a:cubicBezTo>
                    <a:pt x="9186" y="264417"/>
                    <a:pt x="12074" y="238668"/>
                    <a:pt x="16200" y="213002"/>
                  </a:cubicBezTo>
                  <a:cubicBezTo>
                    <a:pt x="18016" y="201861"/>
                    <a:pt x="18016" y="190307"/>
                    <a:pt x="19501" y="179084"/>
                  </a:cubicBezTo>
                  <a:cubicBezTo>
                    <a:pt x="21152" y="167034"/>
                    <a:pt x="23298" y="154986"/>
                    <a:pt x="25526" y="143102"/>
                  </a:cubicBezTo>
                  <a:cubicBezTo>
                    <a:pt x="27754" y="131053"/>
                    <a:pt x="29983" y="118839"/>
                    <a:pt x="33036" y="107038"/>
                  </a:cubicBezTo>
                  <a:cubicBezTo>
                    <a:pt x="39060" y="84260"/>
                    <a:pt x="45333" y="61648"/>
                    <a:pt x="52182" y="39365"/>
                  </a:cubicBezTo>
                  <a:cubicBezTo>
                    <a:pt x="55566" y="28307"/>
                    <a:pt x="60682" y="18156"/>
                    <a:pt x="64891" y="7427"/>
                  </a:cubicBezTo>
                  <a:cubicBezTo>
                    <a:pt x="65799" y="5199"/>
                    <a:pt x="65882" y="2558"/>
                    <a:pt x="66377" y="0"/>
                  </a:cubicBezTo>
                  <a:cubicBezTo>
                    <a:pt x="64644" y="1155"/>
                    <a:pt x="62746" y="2063"/>
                    <a:pt x="61260" y="3549"/>
                  </a:cubicBezTo>
                  <a:cubicBezTo>
                    <a:pt x="39803" y="24593"/>
                    <a:pt x="29652" y="54880"/>
                    <a:pt x="21070" y="86406"/>
                  </a:cubicBezTo>
                  <a:cubicBezTo>
                    <a:pt x="15788" y="105800"/>
                    <a:pt x="10506" y="125111"/>
                    <a:pt x="5472" y="144587"/>
                  </a:cubicBezTo>
                  <a:cubicBezTo>
                    <a:pt x="4564" y="148053"/>
                    <a:pt x="4977" y="152097"/>
                    <a:pt x="4812" y="155894"/>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7" name="フリーフォーム: 図形 136">
              <a:extLst>
                <a:ext uri="{FF2B5EF4-FFF2-40B4-BE49-F238E27FC236}">
                  <a16:creationId xmlns:a16="http://schemas.microsoft.com/office/drawing/2014/main" id="{FDFDFE21-D0D5-CBC0-3438-39C2484E4407}"/>
                </a:ext>
              </a:extLst>
            </p:cNvPr>
            <p:cNvSpPr/>
            <p:nvPr/>
          </p:nvSpPr>
          <p:spPr>
            <a:xfrm>
              <a:off x="6966655" y="4514560"/>
              <a:ext cx="10991" cy="13039"/>
            </a:xfrm>
            <a:custGeom>
              <a:avLst/>
              <a:gdLst>
                <a:gd name="connsiteX0" fmla="*/ 582 w 10991"/>
                <a:gd name="connsiteY0" fmla="*/ 0 h 13039"/>
                <a:gd name="connsiteX1" fmla="*/ 252 w 10991"/>
                <a:gd name="connsiteY1" fmla="*/ 5447 h 13039"/>
                <a:gd name="connsiteX2" fmla="*/ 6607 w 10991"/>
                <a:gd name="connsiteY2" fmla="*/ 13039 h 13039"/>
                <a:gd name="connsiteX3" fmla="*/ 9825 w 10991"/>
                <a:gd name="connsiteY3" fmla="*/ 6107 h 13039"/>
                <a:gd name="connsiteX4" fmla="*/ 582 w 10991"/>
                <a:gd name="connsiteY4" fmla="*/ 0 h 130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91" h="13039">
                  <a:moveTo>
                    <a:pt x="582" y="0"/>
                  </a:moveTo>
                  <a:cubicBezTo>
                    <a:pt x="417" y="1898"/>
                    <a:pt x="-408" y="4457"/>
                    <a:pt x="252" y="5447"/>
                  </a:cubicBezTo>
                  <a:cubicBezTo>
                    <a:pt x="1903" y="8171"/>
                    <a:pt x="4214" y="10234"/>
                    <a:pt x="6607" y="13039"/>
                  </a:cubicBezTo>
                  <a:cubicBezTo>
                    <a:pt x="10650" y="12709"/>
                    <a:pt x="12301" y="9491"/>
                    <a:pt x="9825" y="6107"/>
                  </a:cubicBezTo>
                  <a:cubicBezTo>
                    <a:pt x="7514" y="3053"/>
                    <a:pt x="3718" y="1898"/>
                    <a:pt x="582"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8" name="フリーフォーム: 図形 137">
              <a:extLst>
                <a:ext uri="{FF2B5EF4-FFF2-40B4-BE49-F238E27FC236}">
                  <a16:creationId xmlns:a16="http://schemas.microsoft.com/office/drawing/2014/main" id="{814FAB14-7F3C-4FB8-F77A-9C36870E4C86}"/>
                </a:ext>
              </a:extLst>
            </p:cNvPr>
            <p:cNvSpPr/>
            <p:nvPr/>
          </p:nvSpPr>
          <p:spPr>
            <a:xfrm>
              <a:off x="6955842" y="4531676"/>
              <a:ext cx="422521" cy="802175"/>
            </a:xfrm>
            <a:custGeom>
              <a:avLst/>
              <a:gdLst>
                <a:gd name="connsiteX0" fmla="*/ 7435 w 422521"/>
                <a:gd name="connsiteY0" fmla="*/ 603406 h 802175"/>
                <a:gd name="connsiteX1" fmla="*/ 2978 w 422521"/>
                <a:gd name="connsiteY1" fmla="*/ 669345 h 802175"/>
                <a:gd name="connsiteX2" fmla="*/ 1823 w 422521"/>
                <a:gd name="connsiteY2" fmla="*/ 747828 h 802175"/>
                <a:gd name="connsiteX3" fmla="*/ 90 w 422521"/>
                <a:gd name="connsiteY3" fmla="*/ 783892 h 802175"/>
                <a:gd name="connsiteX4" fmla="*/ 9662 w 422521"/>
                <a:gd name="connsiteY4" fmla="*/ 799160 h 802175"/>
                <a:gd name="connsiteX5" fmla="*/ 38217 w 422521"/>
                <a:gd name="connsiteY5" fmla="*/ 802131 h 802175"/>
                <a:gd name="connsiteX6" fmla="*/ 80471 w 422521"/>
                <a:gd name="connsiteY6" fmla="*/ 796684 h 802175"/>
                <a:gd name="connsiteX7" fmla="*/ 114885 w 422521"/>
                <a:gd name="connsiteY7" fmla="*/ 790990 h 802175"/>
                <a:gd name="connsiteX8" fmla="*/ 138818 w 422521"/>
                <a:gd name="connsiteY8" fmla="*/ 785625 h 802175"/>
                <a:gd name="connsiteX9" fmla="*/ 142118 w 422521"/>
                <a:gd name="connsiteY9" fmla="*/ 784882 h 802175"/>
                <a:gd name="connsiteX10" fmla="*/ 181649 w 422521"/>
                <a:gd name="connsiteY10" fmla="*/ 784800 h 802175"/>
                <a:gd name="connsiteX11" fmla="*/ 239583 w 422521"/>
                <a:gd name="connsiteY11" fmla="*/ 780261 h 802175"/>
                <a:gd name="connsiteX12" fmla="*/ 247423 w 422521"/>
                <a:gd name="connsiteY12" fmla="*/ 780591 h 802175"/>
                <a:gd name="connsiteX13" fmla="*/ 258564 w 422521"/>
                <a:gd name="connsiteY13" fmla="*/ 765241 h 802175"/>
                <a:gd name="connsiteX14" fmla="*/ 258234 w 422521"/>
                <a:gd name="connsiteY14" fmla="*/ 741556 h 802175"/>
                <a:gd name="connsiteX15" fmla="*/ 255346 w 422521"/>
                <a:gd name="connsiteY15" fmla="*/ 680486 h 802175"/>
                <a:gd name="connsiteX16" fmla="*/ 250394 w 422521"/>
                <a:gd name="connsiteY16" fmla="*/ 662742 h 802175"/>
                <a:gd name="connsiteX17" fmla="*/ 249156 w 422521"/>
                <a:gd name="connsiteY17" fmla="*/ 625441 h 802175"/>
                <a:gd name="connsiteX18" fmla="*/ 250229 w 422521"/>
                <a:gd name="connsiteY18" fmla="*/ 612236 h 802175"/>
                <a:gd name="connsiteX19" fmla="*/ 251797 w 422521"/>
                <a:gd name="connsiteY19" fmla="*/ 551826 h 802175"/>
                <a:gd name="connsiteX20" fmla="*/ 244370 w 422521"/>
                <a:gd name="connsiteY20" fmla="*/ 532598 h 802175"/>
                <a:gd name="connsiteX21" fmla="*/ 236365 w 422521"/>
                <a:gd name="connsiteY21" fmla="*/ 514854 h 802175"/>
                <a:gd name="connsiteX22" fmla="*/ 233393 w 422521"/>
                <a:gd name="connsiteY22" fmla="*/ 498844 h 802175"/>
                <a:gd name="connsiteX23" fmla="*/ 232981 w 422521"/>
                <a:gd name="connsiteY23" fmla="*/ 473343 h 802175"/>
                <a:gd name="connsiteX24" fmla="*/ 243379 w 422521"/>
                <a:gd name="connsiteY24" fmla="*/ 467401 h 802175"/>
                <a:gd name="connsiteX25" fmla="*/ 249074 w 422521"/>
                <a:gd name="connsiteY25" fmla="*/ 460139 h 802175"/>
                <a:gd name="connsiteX26" fmla="*/ 242472 w 422521"/>
                <a:gd name="connsiteY26" fmla="*/ 450813 h 802175"/>
                <a:gd name="connsiteX27" fmla="*/ 225223 w 422521"/>
                <a:gd name="connsiteY27" fmla="*/ 442973 h 802175"/>
                <a:gd name="connsiteX28" fmla="*/ 191387 w 422521"/>
                <a:gd name="connsiteY28" fmla="*/ 404763 h 802175"/>
                <a:gd name="connsiteX29" fmla="*/ 131720 w 422521"/>
                <a:gd name="connsiteY29" fmla="*/ 344106 h 802175"/>
                <a:gd name="connsiteX30" fmla="*/ 126273 w 422521"/>
                <a:gd name="connsiteY30" fmla="*/ 333955 h 802175"/>
                <a:gd name="connsiteX31" fmla="*/ 127346 w 422521"/>
                <a:gd name="connsiteY31" fmla="*/ 326362 h 802175"/>
                <a:gd name="connsiteX32" fmla="*/ 133453 w 422521"/>
                <a:gd name="connsiteY32" fmla="*/ 329663 h 802175"/>
                <a:gd name="connsiteX33" fmla="*/ 142366 w 422521"/>
                <a:gd name="connsiteY33" fmla="*/ 345344 h 802175"/>
                <a:gd name="connsiteX34" fmla="*/ 207068 w 422521"/>
                <a:gd name="connsiteY34" fmla="*/ 410127 h 802175"/>
                <a:gd name="connsiteX35" fmla="*/ 233229 w 422521"/>
                <a:gd name="connsiteY35" fmla="*/ 437774 h 802175"/>
                <a:gd name="connsiteX36" fmla="*/ 242637 w 422521"/>
                <a:gd name="connsiteY36" fmla="*/ 440085 h 802175"/>
                <a:gd name="connsiteX37" fmla="*/ 307008 w 422521"/>
                <a:gd name="connsiteY37" fmla="*/ 403360 h 802175"/>
                <a:gd name="connsiteX38" fmla="*/ 348354 w 422521"/>
                <a:gd name="connsiteY38" fmla="*/ 367626 h 802175"/>
                <a:gd name="connsiteX39" fmla="*/ 365850 w 422521"/>
                <a:gd name="connsiteY39" fmla="*/ 353761 h 802175"/>
                <a:gd name="connsiteX40" fmla="*/ 414706 w 422521"/>
                <a:gd name="connsiteY40" fmla="*/ 316872 h 802175"/>
                <a:gd name="connsiteX41" fmla="*/ 420152 w 422521"/>
                <a:gd name="connsiteY41" fmla="*/ 297313 h 802175"/>
                <a:gd name="connsiteX42" fmla="*/ 401997 w 422521"/>
                <a:gd name="connsiteY42" fmla="*/ 252996 h 802175"/>
                <a:gd name="connsiteX43" fmla="*/ 394981 w 422521"/>
                <a:gd name="connsiteY43" fmla="*/ 250272 h 802175"/>
                <a:gd name="connsiteX44" fmla="*/ 352562 w 422521"/>
                <a:gd name="connsiteY44" fmla="*/ 274453 h 802175"/>
                <a:gd name="connsiteX45" fmla="*/ 316416 w 422521"/>
                <a:gd name="connsiteY45" fmla="*/ 292196 h 802175"/>
                <a:gd name="connsiteX46" fmla="*/ 287614 w 422521"/>
                <a:gd name="connsiteY46" fmla="*/ 308702 h 802175"/>
                <a:gd name="connsiteX47" fmla="*/ 267230 w 422521"/>
                <a:gd name="connsiteY47" fmla="*/ 319595 h 802175"/>
                <a:gd name="connsiteX48" fmla="*/ 262856 w 422521"/>
                <a:gd name="connsiteY48" fmla="*/ 316294 h 802175"/>
                <a:gd name="connsiteX49" fmla="*/ 246103 w 422521"/>
                <a:gd name="connsiteY49" fmla="*/ 284026 h 802175"/>
                <a:gd name="connsiteX50" fmla="*/ 211524 w 422521"/>
                <a:gd name="connsiteY50" fmla="*/ 217179 h 802175"/>
                <a:gd name="connsiteX51" fmla="*/ 183465 w 422521"/>
                <a:gd name="connsiteY51" fmla="*/ 159163 h 802175"/>
                <a:gd name="connsiteX52" fmla="*/ 145997 w 422521"/>
                <a:gd name="connsiteY52" fmla="*/ 85548 h 802175"/>
                <a:gd name="connsiteX53" fmla="*/ 134443 w 422521"/>
                <a:gd name="connsiteY53" fmla="*/ 68218 h 802175"/>
                <a:gd name="connsiteX54" fmla="*/ 133288 w 422521"/>
                <a:gd name="connsiteY54" fmla="*/ 60460 h 802175"/>
                <a:gd name="connsiteX55" fmla="*/ 138983 w 422521"/>
                <a:gd name="connsiteY55" fmla="*/ 61450 h 802175"/>
                <a:gd name="connsiteX56" fmla="*/ 148803 w 422521"/>
                <a:gd name="connsiteY56" fmla="*/ 63266 h 802175"/>
                <a:gd name="connsiteX57" fmla="*/ 167042 w 422521"/>
                <a:gd name="connsiteY57" fmla="*/ 57572 h 802175"/>
                <a:gd name="connsiteX58" fmla="*/ 168940 w 422521"/>
                <a:gd name="connsiteY58" fmla="*/ 50309 h 802175"/>
                <a:gd name="connsiteX59" fmla="*/ 151939 w 422521"/>
                <a:gd name="connsiteY59" fmla="*/ 29512 h 802175"/>
                <a:gd name="connsiteX60" fmla="*/ 145915 w 422521"/>
                <a:gd name="connsiteY60" fmla="*/ 20682 h 802175"/>
                <a:gd name="connsiteX61" fmla="*/ 123715 w 422521"/>
                <a:gd name="connsiteY61" fmla="*/ 298 h 802175"/>
                <a:gd name="connsiteX62" fmla="*/ 110511 w 422521"/>
                <a:gd name="connsiteY62" fmla="*/ 3104 h 802175"/>
                <a:gd name="connsiteX63" fmla="*/ 73786 w 422521"/>
                <a:gd name="connsiteY63" fmla="*/ 16060 h 802175"/>
                <a:gd name="connsiteX64" fmla="*/ 46057 w 422521"/>
                <a:gd name="connsiteY64" fmla="*/ 26129 h 802175"/>
                <a:gd name="connsiteX65" fmla="*/ 40115 w 422521"/>
                <a:gd name="connsiteY65" fmla="*/ 40489 h 802175"/>
                <a:gd name="connsiteX66" fmla="*/ 37969 w 422521"/>
                <a:gd name="connsiteY66" fmla="*/ 67888 h 802175"/>
                <a:gd name="connsiteX67" fmla="*/ 36071 w 422521"/>
                <a:gd name="connsiteY67" fmla="*/ 100073 h 802175"/>
                <a:gd name="connsiteX68" fmla="*/ 34091 w 422521"/>
                <a:gd name="connsiteY68" fmla="*/ 116496 h 802175"/>
                <a:gd name="connsiteX69" fmla="*/ 34421 w 422521"/>
                <a:gd name="connsiteY69" fmla="*/ 135559 h 802175"/>
                <a:gd name="connsiteX70" fmla="*/ 29717 w 422521"/>
                <a:gd name="connsiteY70" fmla="*/ 205212 h 802175"/>
                <a:gd name="connsiteX71" fmla="*/ 28314 w 422521"/>
                <a:gd name="connsiteY71" fmla="*/ 233767 h 802175"/>
                <a:gd name="connsiteX72" fmla="*/ 19401 w 422521"/>
                <a:gd name="connsiteY72" fmla="*/ 387102 h 802175"/>
                <a:gd name="connsiteX73" fmla="*/ 14201 w 422521"/>
                <a:gd name="connsiteY73" fmla="*/ 466493 h 802175"/>
                <a:gd name="connsiteX74" fmla="*/ 13294 w 422521"/>
                <a:gd name="connsiteY74" fmla="*/ 511223 h 802175"/>
                <a:gd name="connsiteX75" fmla="*/ 7435 w 422521"/>
                <a:gd name="connsiteY75" fmla="*/ 603488 h 802175"/>
                <a:gd name="connsiteX76" fmla="*/ 75519 w 422521"/>
                <a:gd name="connsiteY76" fmla="*/ 560987 h 802175"/>
                <a:gd name="connsiteX77" fmla="*/ 79811 w 422521"/>
                <a:gd name="connsiteY77" fmla="*/ 519806 h 802175"/>
                <a:gd name="connsiteX78" fmla="*/ 92933 w 422521"/>
                <a:gd name="connsiteY78" fmla="*/ 513616 h 802175"/>
                <a:gd name="connsiteX79" fmla="*/ 111171 w 422521"/>
                <a:gd name="connsiteY79" fmla="*/ 519146 h 802175"/>
                <a:gd name="connsiteX80" fmla="*/ 150701 w 422521"/>
                <a:gd name="connsiteY80" fmla="*/ 509077 h 802175"/>
                <a:gd name="connsiteX81" fmla="*/ 167290 w 422521"/>
                <a:gd name="connsiteY81" fmla="*/ 520796 h 802175"/>
                <a:gd name="connsiteX82" fmla="*/ 171251 w 422521"/>
                <a:gd name="connsiteY82" fmla="*/ 528719 h 802175"/>
                <a:gd name="connsiteX83" fmla="*/ 171663 w 422521"/>
                <a:gd name="connsiteY83" fmla="*/ 541345 h 802175"/>
                <a:gd name="connsiteX84" fmla="*/ 167290 w 422521"/>
                <a:gd name="connsiteY84" fmla="*/ 556778 h 802175"/>
                <a:gd name="connsiteX85" fmla="*/ 168032 w 422521"/>
                <a:gd name="connsiteY85" fmla="*/ 625110 h 802175"/>
                <a:gd name="connsiteX86" fmla="*/ 168280 w 422521"/>
                <a:gd name="connsiteY86" fmla="*/ 644009 h 802175"/>
                <a:gd name="connsiteX87" fmla="*/ 166381 w 422521"/>
                <a:gd name="connsiteY87" fmla="*/ 694268 h 802175"/>
                <a:gd name="connsiteX88" fmla="*/ 148390 w 422521"/>
                <a:gd name="connsiteY88" fmla="*/ 720924 h 802175"/>
                <a:gd name="connsiteX89" fmla="*/ 134856 w 422521"/>
                <a:gd name="connsiteY89" fmla="*/ 720264 h 802175"/>
                <a:gd name="connsiteX90" fmla="*/ 100278 w 422521"/>
                <a:gd name="connsiteY90" fmla="*/ 725381 h 802175"/>
                <a:gd name="connsiteX91" fmla="*/ 87981 w 422521"/>
                <a:gd name="connsiteY91" fmla="*/ 715395 h 802175"/>
                <a:gd name="connsiteX92" fmla="*/ 81544 w 422521"/>
                <a:gd name="connsiteY92" fmla="*/ 663485 h 802175"/>
                <a:gd name="connsiteX93" fmla="*/ 76510 w 422521"/>
                <a:gd name="connsiteY93" fmla="*/ 598949 h 802175"/>
                <a:gd name="connsiteX94" fmla="*/ 75602 w 422521"/>
                <a:gd name="connsiteY94" fmla="*/ 560904 h 802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422521" h="802175">
                  <a:moveTo>
                    <a:pt x="7435" y="603406"/>
                  </a:moveTo>
                  <a:cubicBezTo>
                    <a:pt x="6031" y="625358"/>
                    <a:pt x="3803" y="647310"/>
                    <a:pt x="2978" y="669345"/>
                  </a:cubicBezTo>
                  <a:cubicBezTo>
                    <a:pt x="1988" y="695506"/>
                    <a:pt x="2318" y="721667"/>
                    <a:pt x="1823" y="747828"/>
                  </a:cubicBezTo>
                  <a:cubicBezTo>
                    <a:pt x="1575" y="759877"/>
                    <a:pt x="915" y="771844"/>
                    <a:pt x="90" y="783892"/>
                  </a:cubicBezTo>
                  <a:cubicBezTo>
                    <a:pt x="-571" y="793631"/>
                    <a:pt x="2400" y="798582"/>
                    <a:pt x="9662" y="799160"/>
                  </a:cubicBezTo>
                  <a:cubicBezTo>
                    <a:pt x="19236" y="799985"/>
                    <a:pt x="28726" y="802543"/>
                    <a:pt x="38217" y="802131"/>
                  </a:cubicBezTo>
                  <a:cubicBezTo>
                    <a:pt x="52247" y="801388"/>
                    <a:pt x="66359" y="798830"/>
                    <a:pt x="80471" y="796684"/>
                  </a:cubicBezTo>
                  <a:cubicBezTo>
                    <a:pt x="91942" y="795034"/>
                    <a:pt x="103413" y="793135"/>
                    <a:pt x="114885" y="790990"/>
                  </a:cubicBezTo>
                  <a:cubicBezTo>
                    <a:pt x="122890" y="789504"/>
                    <a:pt x="130895" y="787441"/>
                    <a:pt x="138818" y="785625"/>
                  </a:cubicBezTo>
                  <a:cubicBezTo>
                    <a:pt x="139973" y="785378"/>
                    <a:pt x="141046" y="784965"/>
                    <a:pt x="142118" y="784882"/>
                  </a:cubicBezTo>
                  <a:cubicBezTo>
                    <a:pt x="155240" y="784882"/>
                    <a:pt x="168445" y="785460"/>
                    <a:pt x="181649" y="784800"/>
                  </a:cubicBezTo>
                  <a:cubicBezTo>
                    <a:pt x="200960" y="783727"/>
                    <a:pt x="220272" y="781747"/>
                    <a:pt x="239583" y="780261"/>
                  </a:cubicBezTo>
                  <a:cubicBezTo>
                    <a:pt x="242224" y="780096"/>
                    <a:pt x="244782" y="780509"/>
                    <a:pt x="247423" y="780591"/>
                  </a:cubicBezTo>
                  <a:cubicBezTo>
                    <a:pt x="255511" y="780756"/>
                    <a:pt x="258977" y="775887"/>
                    <a:pt x="258564" y="765241"/>
                  </a:cubicBezTo>
                  <a:cubicBezTo>
                    <a:pt x="258234" y="757319"/>
                    <a:pt x="258564" y="749396"/>
                    <a:pt x="258234" y="741556"/>
                  </a:cubicBezTo>
                  <a:cubicBezTo>
                    <a:pt x="257409" y="721172"/>
                    <a:pt x="256749" y="700788"/>
                    <a:pt x="255346" y="680486"/>
                  </a:cubicBezTo>
                  <a:cubicBezTo>
                    <a:pt x="254933" y="674379"/>
                    <a:pt x="252458" y="668437"/>
                    <a:pt x="250394" y="662742"/>
                  </a:cubicBezTo>
                  <a:cubicBezTo>
                    <a:pt x="245938" y="650611"/>
                    <a:pt x="243627" y="638727"/>
                    <a:pt x="249156" y="625441"/>
                  </a:cubicBezTo>
                  <a:cubicBezTo>
                    <a:pt x="250642" y="621809"/>
                    <a:pt x="250064" y="616693"/>
                    <a:pt x="250229" y="612236"/>
                  </a:cubicBezTo>
                  <a:cubicBezTo>
                    <a:pt x="250807" y="592099"/>
                    <a:pt x="251302" y="571963"/>
                    <a:pt x="251797" y="551826"/>
                  </a:cubicBezTo>
                  <a:cubicBezTo>
                    <a:pt x="252375" y="541923"/>
                    <a:pt x="253035" y="534661"/>
                    <a:pt x="244370" y="532598"/>
                  </a:cubicBezTo>
                  <a:cubicBezTo>
                    <a:pt x="238015" y="531030"/>
                    <a:pt x="237602" y="522034"/>
                    <a:pt x="236365" y="514854"/>
                  </a:cubicBezTo>
                  <a:cubicBezTo>
                    <a:pt x="235374" y="509490"/>
                    <a:pt x="234384" y="504208"/>
                    <a:pt x="233393" y="498844"/>
                  </a:cubicBezTo>
                  <a:cubicBezTo>
                    <a:pt x="231908" y="490426"/>
                    <a:pt x="228607" y="481843"/>
                    <a:pt x="232981" y="473343"/>
                  </a:cubicBezTo>
                  <a:cubicBezTo>
                    <a:pt x="235292" y="468886"/>
                    <a:pt x="238675" y="465668"/>
                    <a:pt x="243379" y="467401"/>
                  </a:cubicBezTo>
                  <a:cubicBezTo>
                    <a:pt x="248331" y="469216"/>
                    <a:pt x="249404" y="465586"/>
                    <a:pt x="249074" y="460139"/>
                  </a:cubicBezTo>
                  <a:cubicBezTo>
                    <a:pt x="248744" y="454774"/>
                    <a:pt x="247423" y="448420"/>
                    <a:pt x="242472" y="450813"/>
                  </a:cubicBezTo>
                  <a:cubicBezTo>
                    <a:pt x="234384" y="454609"/>
                    <a:pt x="230340" y="449410"/>
                    <a:pt x="225223" y="442973"/>
                  </a:cubicBezTo>
                  <a:cubicBezTo>
                    <a:pt x="214495" y="429521"/>
                    <a:pt x="203106" y="416895"/>
                    <a:pt x="191387" y="404763"/>
                  </a:cubicBezTo>
                  <a:cubicBezTo>
                    <a:pt x="171663" y="384214"/>
                    <a:pt x="151527" y="364490"/>
                    <a:pt x="131720" y="344106"/>
                  </a:cubicBezTo>
                  <a:cubicBezTo>
                    <a:pt x="129327" y="341630"/>
                    <a:pt x="127429" y="337751"/>
                    <a:pt x="126273" y="333955"/>
                  </a:cubicBezTo>
                  <a:cubicBezTo>
                    <a:pt x="125696" y="332056"/>
                    <a:pt x="126934" y="328920"/>
                    <a:pt x="127346" y="326362"/>
                  </a:cubicBezTo>
                  <a:cubicBezTo>
                    <a:pt x="129492" y="327435"/>
                    <a:pt x="133536" y="328673"/>
                    <a:pt x="133453" y="329663"/>
                  </a:cubicBezTo>
                  <a:cubicBezTo>
                    <a:pt x="133041" y="338576"/>
                    <a:pt x="138652" y="341630"/>
                    <a:pt x="142366" y="345344"/>
                  </a:cubicBezTo>
                  <a:cubicBezTo>
                    <a:pt x="163741" y="367378"/>
                    <a:pt x="185528" y="388505"/>
                    <a:pt x="207068" y="410127"/>
                  </a:cubicBezTo>
                  <a:cubicBezTo>
                    <a:pt x="215980" y="419040"/>
                    <a:pt x="224233" y="429026"/>
                    <a:pt x="233229" y="437774"/>
                  </a:cubicBezTo>
                  <a:cubicBezTo>
                    <a:pt x="235539" y="440002"/>
                    <a:pt x="239748" y="441075"/>
                    <a:pt x="242637" y="440085"/>
                  </a:cubicBezTo>
                  <a:cubicBezTo>
                    <a:pt x="265496" y="432327"/>
                    <a:pt x="285633" y="415904"/>
                    <a:pt x="307008" y="403360"/>
                  </a:cubicBezTo>
                  <a:cubicBezTo>
                    <a:pt x="322523" y="394200"/>
                    <a:pt x="334985" y="380418"/>
                    <a:pt x="348354" y="367626"/>
                  </a:cubicBezTo>
                  <a:cubicBezTo>
                    <a:pt x="353801" y="362344"/>
                    <a:pt x="359907" y="358218"/>
                    <a:pt x="365850" y="353761"/>
                  </a:cubicBezTo>
                  <a:cubicBezTo>
                    <a:pt x="382107" y="341382"/>
                    <a:pt x="398365" y="328920"/>
                    <a:pt x="414706" y="316872"/>
                  </a:cubicBezTo>
                  <a:cubicBezTo>
                    <a:pt x="422463" y="311177"/>
                    <a:pt x="424774" y="307876"/>
                    <a:pt x="420152" y="297313"/>
                  </a:cubicBezTo>
                  <a:cubicBezTo>
                    <a:pt x="413798" y="282788"/>
                    <a:pt x="408351" y="267521"/>
                    <a:pt x="401997" y="252996"/>
                  </a:cubicBezTo>
                  <a:cubicBezTo>
                    <a:pt x="401088" y="250850"/>
                    <a:pt x="396962" y="249282"/>
                    <a:pt x="394981" y="250272"/>
                  </a:cubicBezTo>
                  <a:cubicBezTo>
                    <a:pt x="380622" y="257370"/>
                    <a:pt x="366180" y="263972"/>
                    <a:pt x="352562" y="274453"/>
                  </a:cubicBezTo>
                  <a:cubicBezTo>
                    <a:pt x="341587" y="282871"/>
                    <a:pt x="328465" y="286007"/>
                    <a:pt x="316416" y="292196"/>
                  </a:cubicBezTo>
                  <a:cubicBezTo>
                    <a:pt x="306677" y="297230"/>
                    <a:pt x="297270" y="303255"/>
                    <a:pt x="287614" y="308702"/>
                  </a:cubicBezTo>
                  <a:cubicBezTo>
                    <a:pt x="280846" y="312580"/>
                    <a:pt x="274162" y="316377"/>
                    <a:pt x="267230" y="319595"/>
                  </a:cubicBezTo>
                  <a:cubicBezTo>
                    <a:pt x="266157" y="320090"/>
                    <a:pt x="263764" y="317945"/>
                    <a:pt x="262856" y="316294"/>
                  </a:cubicBezTo>
                  <a:cubicBezTo>
                    <a:pt x="257161" y="305648"/>
                    <a:pt x="251715" y="294755"/>
                    <a:pt x="246103" y="284026"/>
                  </a:cubicBezTo>
                  <a:cubicBezTo>
                    <a:pt x="234631" y="261744"/>
                    <a:pt x="222830" y="239709"/>
                    <a:pt x="211524" y="217179"/>
                  </a:cubicBezTo>
                  <a:cubicBezTo>
                    <a:pt x="201950" y="198115"/>
                    <a:pt x="192955" y="178391"/>
                    <a:pt x="183465" y="159163"/>
                  </a:cubicBezTo>
                  <a:cubicBezTo>
                    <a:pt x="171168" y="134487"/>
                    <a:pt x="158706" y="109894"/>
                    <a:pt x="145997" y="85548"/>
                  </a:cubicBezTo>
                  <a:cubicBezTo>
                    <a:pt x="142696" y="79276"/>
                    <a:pt x="138075" y="74242"/>
                    <a:pt x="134443" y="68218"/>
                  </a:cubicBezTo>
                  <a:cubicBezTo>
                    <a:pt x="133371" y="66402"/>
                    <a:pt x="133701" y="63101"/>
                    <a:pt x="133288" y="60460"/>
                  </a:cubicBezTo>
                  <a:cubicBezTo>
                    <a:pt x="135186" y="60790"/>
                    <a:pt x="138157" y="59965"/>
                    <a:pt x="138983" y="61450"/>
                  </a:cubicBezTo>
                  <a:cubicBezTo>
                    <a:pt x="141954" y="66650"/>
                    <a:pt x="145172" y="64586"/>
                    <a:pt x="148803" y="63266"/>
                  </a:cubicBezTo>
                  <a:cubicBezTo>
                    <a:pt x="154828" y="61120"/>
                    <a:pt x="160935" y="59140"/>
                    <a:pt x="167042" y="57572"/>
                  </a:cubicBezTo>
                  <a:cubicBezTo>
                    <a:pt x="171498" y="56416"/>
                    <a:pt x="172901" y="54931"/>
                    <a:pt x="168940" y="50309"/>
                  </a:cubicBezTo>
                  <a:cubicBezTo>
                    <a:pt x="163081" y="43542"/>
                    <a:pt x="157469" y="36527"/>
                    <a:pt x="151939" y="29512"/>
                  </a:cubicBezTo>
                  <a:cubicBezTo>
                    <a:pt x="149794" y="26789"/>
                    <a:pt x="147648" y="23818"/>
                    <a:pt x="145915" y="20682"/>
                  </a:cubicBezTo>
                  <a:cubicBezTo>
                    <a:pt x="140220" y="10696"/>
                    <a:pt x="132958" y="3021"/>
                    <a:pt x="123715" y="298"/>
                  </a:cubicBezTo>
                  <a:cubicBezTo>
                    <a:pt x="119754" y="-858"/>
                    <a:pt x="114885" y="1618"/>
                    <a:pt x="110511" y="3104"/>
                  </a:cubicBezTo>
                  <a:cubicBezTo>
                    <a:pt x="98296" y="7313"/>
                    <a:pt x="86165" y="12594"/>
                    <a:pt x="73786" y="16060"/>
                  </a:cubicBezTo>
                  <a:cubicBezTo>
                    <a:pt x="64378" y="18784"/>
                    <a:pt x="54722" y="18784"/>
                    <a:pt x="46057" y="26129"/>
                  </a:cubicBezTo>
                  <a:cubicBezTo>
                    <a:pt x="41848" y="29760"/>
                    <a:pt x="39042" y="32153"/>
                    <a:pt x="40115" y="40489"/>
                  </a:cubicBezTo>
                  <a:cubicBezTo>
                    <a:pt x="41188" y="49236"/>
                    <a:pt x="38712" y="58727"/>
                    <a:pt x="37969" y="67888"/>
                  </a:cubicBezTo>
                  <a:cubicBezTo>
                    <a:pt x="37227" y="78616"/>
                    <a:pt x="36814" y="89345"/>
                    <a:pt x="36071" y="100073"/>
                  </a:cubicBezTo>
                  <a:cubicBezTo>
                    <a:pt x="35659" y="105602"/>
                    <a:pt x="34256" y="110967"/>
                    <a:pt x="34091" y="116496"/>
                  </a:cubicBezTo>
                  <a:cubicBezTo>
                    <a:pt x="33843" y="122768"/>
                    <a:pt x="34833" y="129205"/>
                    <a:pt x="34421" y="135559"/>
                  </a:cubicBezTo>
                  <a:cubicBezTo>
                    <a:pt x="33018" y="158832"/>
                    <a:pt x="31202" y="182022"/>
                    <a:pt x="29717" y="205212"/>
                  </a:cubicBezTo>
                  <a:cubicBezTo>
                    <a:pt x="29139" y="214703"/>
                    <a:pt x="28809" y="224276"/>
                    <a:pt x="28314" y="233767"/>
                  </a:cubicBezTo>
                  <a:cubicBezTo>
                    <a:pt x="25343" y="284851"/>
                    <a:pt x="22454" y="336018"/>
                    <a:pt x="19401" y="387102"/>
                  </a:cubicBezTo>
                  <a:cubicBezTo>
                    <a:pt x="17750" y="413593"/>
                    <a:pt x="15605" y="440002"/>
                    <a:pt x="14201" y="466493"/>
                  </a:cubicBezTo>
                  <a:cubicBezTo>
                    <a:pt x="13376" y="481348"/>
                    <a:pt x="14037" y="496286"/>
                    <a:pt x="13294" y="511223"/>
                  </a:cubicBezTo>
                  <a:cubicBezTo>
                    <a:pt x="11643" y="542005"/>
                    <a:pt x="9498" y="572706"/>
                    <a:pt x="7435" y="603488"/>
                  </a:cubicBezTo>
                  <a:close/>
                  <a:moveTo>
                    <a:pt x="75519" y="560987"/>
                  </a:moveTo>
                  <a:cubicBezTo>
                    <a:pt x="76097" y="547205"/>
                    <a:pt x="77252" y="533175"/>
                    <a:pt x="79811" y="519806"/>
                  </a:cubicBezTo>
                  <a:cubicBezTo>
                    <a:pt x="81874" y="508830"/>
                    <a:pt x="86000" y="507179"/>
                    <a:pt x="92933" y="513616"/>
                  </a:cubicBezTo>
                  <a:cubicBezTo>
                    <a:pt x="98627" y="518898"/>
                    <a:pt x="104899" y="520383"/>
                    <a:pt x="111171" y="519146"/>
                  </a:cubicBezTo>
                  <a:cubicBezTo>
                    <a:pt x="124375" y="516587"/>
                    <a:pt x="137579" y="512791"/>
                    <a:pt x="150701" y="509077"/>
                  </a:cubicBezTo>
                  <a:cubicBezTo>
                    <a:pt x="160935" y="506106"/>
                    <a:pt x="164483" y="508582"/>
                    <a:pt x="167290" y="520796"/>
                  </a:cubicBezTo>
                  <a:cubicBezTo>
                    <a:pt x="167949" y="523767"/>
                    <a:pt x="169683" y="526408"/>
                    <a:pt x="171251" y="528719"/>
                  </a:cubicBezTo>
                  <a:cubicBezTo>
                    <a:pt x="174139" y="532845"/>
                    <a:pt x="174964" y="535981"/>
                    <a:pt x="171663" y="541345"/>
                  </a:cubicBezTo>
                  <a:cubicBezTo>
                    <a:pt x="169105" y="545389"/>
                    <a:pt x="167290" y="551579"/>
                    <a:pt x="167290" y="556778"/>
                  </a:cubicBezTo>
                  <a:cubicBezTo>
                    <a:pt x="167124" y="579556"/>
                    <a:pt x="167702" y="602333"/>
                    <a:pt x="168032" y="625110"/>
                  </a:cubicBezTo>
                  <a:cubicBezTo>
                    <a:pt x="168115" y="631382"/>
                    <a:pt x="168445" y="637737"/>
                    <a:pt x="168280" y="644009"/>
                  </a:cubicBezTo>
                  <a:cubicBezTo>
                    <a:pt x="167702" y="660845"/>
                    <a:pt x="165391" y="677762"/>
                    <a:pt x="166381" y="694268"/>
                  </a:cubicBezTo>
                  <a:cubicBezTo>
                    <a:pt x="167454" y="712754"/>
                    <a:pt x="162750" y="721584"/>
                    <a:pt x="148390" y="720924"/>
                  </a:cubicBezTo>
                  <a:lnTo>
                    <a:pt x="134856" y="720264"/>
                  </a:lnTo>
                  <a:cubicBezTo>
                    <a:pt x="122807" y="721915"/>
                    <a:pt x="111501" y="723235"/>
                    <a:pt x="100278" y="725381"/>
                  </a:cubicBezTo>
                  <a:cubicBezTo>
                    <a:pt x="94665" y="726454"/>
                    <a:pt x="89054" y="723070"/>
                    <a:pt x="87981" y="715395"/>
                  </a:cubicBezTo>
                  <a:cubicBezTo>
                    <a:pt x="85588" y="698147"/>
                    <a:pt x="83277" y="680899"/>
                    <a:pt x="81544" y="663485"/>
                  </a:cubicBezTo>
                  <a:cubicBezTo>
                    <a:pt x="79481" y="642111"/>
                    <a:pt x="77830" y="620571"/>
                    <a:pt x="76510" y="598949"/>
                  </a:cubicBezTo>
                  <a:cubicBezTo>
                    <a:pt x="75684" y="586322"/>
                    <a:pt x="75024" y="573613"/>
                    <a:pt x="75602" y="56090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9" name="フリーフォーム: 図形 138">
              <a:extLst>
                <a:ext uri="{FF2B5EF4-FFF2-40B4-BE49-F238E27FC236}">
                  <a16:creationId xmlns:a16="http://schemas.microsoft.com/office/drawing/2014/main" id="{7100C730-D278-AEEE-D7D2-DD248F287657}"/>
                </a:ext>
              </a:extLst>
            </p:cNvPr>
            <p:cNvSpPr/>
            <p:nvPr/>
          </p:nvSpPr>
          <p:spPr>
            <a:xfrm>
              <a:off x="7002476" y="4252620"/>
              <a:ext cx="19007" cy="160845"/>
            </a:xfrm>
            <a:custGeom>
              <a:avLst/>
              <a:gdLst>
                <a:gd name="connsiteX0" fmla="*/ 3631 w 19007"/>
                <a:gd name="connsiteY0" fmla="*/ 6107 h 160845"/>
                <a:gd name="connsiteX1" fmla="*/ 8583 w 19007"/>
                <a:gd name="connsiteY1" fmla="*/ 126761 h 160845"/>
                <a:gd name="connsiteX2" fmla="*/ 12957 w 19007"/>
                <a:gd name="connsiteY2" fmla="*/ 151190 h 160845"/>
                <a:gd name="connsiteX3" fmla="*/ 14938 w 19007"/>
                <a:gd name="connsiteY3" fmla="*/ 156141 h 160845"/>
                <a:gd name="connsiteX4" fmla="*/ 18156 w 19007"/>
                <a:gd name="connsiteY4" fmla="*/ 160845 h 160845"/>
                <a:gd name="connsiteX5" fmla="*/ 18981 w 19007"/>
                <a:gd name="connsiteY5" fmla="*/ 153996 h 160845"/>
                <a:gd name="connsiteX6" fmla="*/ 12709 w 19007"/>
                <a:gd name="connsiteY6" fmla="*/ 86571 h 160845"/>
                <a:gd name="connsiteX7" fmla="*/ 11059 w 19007"/>
                <a:gd name="connsiteY7" fmla="*/ 27729 h 160845"/>
                <a:gd name="connsiteX8" fmla="*/ 9573 w 19007"/>
                <a:gd name="connsiteY8" fmla="*/ 5529 h 160845"/>
                <a:gd name="connsiteX9" fmla="*/ 6107 w 19007"/>
                <a:gd name="connsiteY9" fmla="*/ 0 h 160845"/>
                <a:gd name="connsiteX10" fmla="*/ 3631 w 19007"/>
                <a:gd name="connsiteY10" fmla="*/ 6107 h 160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007" h="160845">
                  <a:moveTo>
                    <a:pt x="3631" y="6107"/>
                  </a:moveTo>
                  <a:cubicBezTo>
                    <a:pt x="-2641" y="47123"/>
                    <a:pt x="-660" y="87314"/>
                    <a:pt x="8583" y="126761"/>
                  </a:cubicBezTo>
                  <a:cubicBezTo>
                    <a:pt x="10481" y="134684"/>
                    <a:pt x="11471" y="143020"/>
                    <a:pt x="12957" y="151190"/>
                  </a:cubicBezTo>
                  <a:cubicBezTo>
                    <a:pt x="14029" y="153501"/>
                    <a:pt x="14277" y="154986"/>
                    <a:pt x="14938" y="156141"/>
                  </a:cubicBezTo>
                  <a:cubicBezTo>
                    <a:pt x="15845" y="157874"/>
                    <a:pt x="17083" y="159360"/>
                    <a:pt x="18156" y="160845"/>
                  </a:cubicBezTo>
                  <a:cubicBezTo>
                    <a:pt x="18486" y="158535"/>
                    <a:pt x="19146" y="156224"/>
                    <a:pt x="18981" y="153996"/>
                  </a:cubicBezTo>
                  <a:cubicBezTo>
                    <a:pt x="16918" y="131548"/>
                    <a:pt x="14195" y="109184"/>
                    <a:pt x="12709" y="86571"/>
                  </a:cubicBezTo>
                  <a:cubicBezTo>
                    <a:pt x="11471" y="67095"/>
                    <a:pt x="11636" y="47370"/>
                    <a:pt x="11059" y="27729"/>
                  </a:cubicBezTo>
                  <a:cubicBezTo>
                    <a:pt x="10811" y="20302"/>
                    <a:pt x="10398" y="12874"/>
                    <a:pt x="9573" y="5529"/>
                  </a:cubicBezTo>
                  <a:cubicBezTo>
                    <a:pt x="9325" y="3466"/>
                    <a:pt x="7262" y="1816"/>
                    <a:pt x="6107" y="0"/>
                  </a:cubicBezTo>
                  <a:cubicBezTo>
                    <a:pt x="5199" y="2063"/>
                    <a:pt x="3961" y="3962"/>
                    <a:pt x="3631" y="6107"/>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0" name="フリーフォーム: 図形 139">
              <a:extLst>
                <a:ext uri="{FF2B5EF4-FFF2-40B4-BE49-F238E27FC236}">
                  <a16:creationId xmlns:a16="http://schemas.microsoft.com/office/drawing/2014/main" id="{ADE7E03E-28F6-EA78-6EFF-C6440C51443C}"/>
                </a:ext>
              </a:extLst>
            </p:cNvPr>
            <p:cNvSpPr/>
            <p:nvPr/>
          </p:nvSpPr>
          <p:spPr>
            <a:xfrm>
              <a:off x="7063114" y="4068419"/>
              <a:ext cx="40148" cy="246921"/>
            </a:xfrm>
            <a:custGeom>
              <a:avLst/>
              <a:gdLst>
                <a:gd name="connsiteX0" fmla="*/ 1175 w 40148"/>
                <a:gd name="connsiteY0" fmla="*/ 11636 h 246921"/>
                <a:gd name="connsiteX1" fmla="*/ 20 w 40148"/>
                <a:gd name="connsiteY1" fmla="*/ 18816 h 246921"/>
                <a:gd name="connsiteX2" fmla="*/ 2743 w 40148"/>
                <a:gd name="connsiteY2" fmla="*/ 77080 h 246921"/>
                <a:gd name="connsiteX3" fmla="*/ 3486 w 40148"/>
                <a:gd name="connsiteY3" fmla="*/ 154821 h 246921"/>
                <a:gd name="connsiteX4" fmla="*/ 6375 w 40148"/>
                <a:gd name="connsiteY4" fmla="*/ 185521 h 246921"/>
                <a:gd name="connsiteX5" fmla="*/ 10913 w 40148"/>
                <a:gd name="connsiteY5" fmla="*/ 192948 h 246921"/>
                <a:gd name="connsiteX6" fmla="*/ 13224 w 40148"/>
                <a:gd name="connsiteY6" fmla="*/ 183870 h 246921"/>
                <a:gd name="connsiteX7" fmla="*/ 9428 w 40148"/>
                <a:gd name="connsiteY7" fmla="*/ 119664 h 246921"/>
                <a:gd name="connsiteX8" fmla="*/ 8768 w 40148"/>
                <a:gd name="connsiteY8" fmla="*/ 105304 h 246921"/>
                <a:gd name="connsiteX9" fmla="*/ 10831 w 40148"/>
                <a:gd name="connsiteY9" fmla="*/ 100848 h 246921"/>
                <a:gd name="connsiteX10" fmla="*/ 12894 w 40148"/>
                <a:gd name="connsiteY10" fmla="*/ 104892 h 246921"/>
                <a:gd name="connsiteX11" fmla="*/ 21642 w 40148"/>
                <a:gd name="connsiteY11" fmla="*/ 148384 h 246921"/>
                <a:gd name="connsiteX12" fmla="*/ 31628 w 40148"/>
                <a:gd name="connsiteY12" fmla="*/ 195754 h 246921"/>
                <a:gd name="connsiteX13" fmla="*/ 32453 w 40148"/>
                <a:gd name="connsiteY13" fmla="*/ 237182 h 246921"/>
                <a:gd name="connsiteX14" fmla="*/ 34929 w 40148"/>
                <a:gd name="connsiteY14" fmla="*/ 246921 h 246921"/>
                <a:gd name="connsiteX15" fmla="*/ 39055 w 40148"/>
                <a:gd name="connsiteY15" fmla="*/ 239328 h 246921"/>
                <a:gd name="connsiteX16" fmla="*/ 37817 w 40148"/>
                <a:gd name="connsiteY16" fmla="*/ 154738 h 246921"/>
                <a:gd name="connsiteX17" fmla="*/ 38230 w 40148"/>
                <a:gd name="connsiteY17" fmla="*/ 114135 h 246921"/>
                <a:gd name="connsiteX18" fmla="*/ 25603 w 40148"/>
                <a:gd name="connsiteY18" fmla="*/ 17496 h 246921"/>
                <a:gd name="connsiteX19" fmla="*/ 17186 w 40148"/>
                <a:gd name="connsiteY19" fmla="*/ 1485 h 246921"/>
                <a:gd name="connsiteX20" fmla="*/ 10666 w 40148"/>
                <a:gd name="connsiteY20" fmla="*/ 0 h 246921"/>
                <a:gd name="connsiteX21" fmla="*/ 12399 w 40148"/>
                <a:gd name="connsiteY21" fmla="*/ 6024 h 246921"/>
                <a:gd name="connsiteX22" fmla="*/ 28987 w 40148"/>
                <a:gd name="connsiteY22" fmla="*/ 62143 h 246921"/>
                <a:gd name="connsiteX23" fmla="*/ 31628 w 40148"/>
                <a:gd name="connsiteY23" fmla="*/ 129733 h 246921"/>
                <a:gd name="connsiteX24" fmla="*/ 33196 w 40148"/>
                <a:gd name="connsiteY24" fmla="*/ 153748 h 246921"/>
                <a:gd name="connsiteX25" fmla="*/ 31793 w 40148"/>
                <a:gd name="connsiteY25" fmla="*/ 158205 h 246921"/>
                <a:gd name="connsiteX26" fmla="*/ 28822 w 40148"/>
                <a:gd name="connsiteY26" fmla="*/ 154986 h 246921"/>
                <a:gd name="connsiteX27" fmla="*/ 23458 w 40148"/>
                <a:gd name="connsiteY27" fmla="*/ 127257 h 246921"/>
                <a:gd name="connsiteX28" fmla="*/ 10996 w 40148"/>
                <a:gd name="connsiteY28" fmla="*/ 72706 h 246921"/>
                <a:gd name="connsiteX29" fmla="*/ 10336 w 40148"/>
                <a:gd name="connsiteY29" fmla="*/ 64784 h 246921"/>
                <a:gd name="connsiteX30" fmla="*/ 7447 w 40148"/>
                <a:gd name="connsiteY30" fmla="*/ 36807 h 246921"/>
                <a:gd name="connsiteX31" fmla="*/ 5302 w 40148"/>
                <a:gd name="connsiteY31" fmla="*/ 17661 h 246921"/>
                <a:gd name="connsiteX32" fmla="*/ 928 w 40148"/>
                <a:gd name="connsiteY32" fmla="*/ 11554 h 24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40148" h="246921">
                  <a:moveTo>
                    <a:pt x="1175" y="11636"/>
                  </a:moveTo>
                  <a:cubicBezTo>
                    <a:pt x="763" y="14029"/>
                    <a:pt x="-145" y="16423"/>
                    <a:pt x="20" y="18816"/>
                  </a:cubicBezTo>
                  <a:cubicBezTo>
                    <a:pt x="845" y="38210"/>
                    <a:pt x="2330" y="57604"/>
                    <a:pt x="2743" y="77080"/>
                  </a:cubicBezTo>
                  <a:cubicBezTo>
                    <a:pt x="3321" y="102911"/>
                    <a:pt x="2908" y="128907"/>
                    <a:pt x="3486" y="154821"/>
                  </a:cubicBezTo>
                  <a:cubicBezTo>
                    <a:pt x="3651" y="165054"/>
                    <a:pt x="4889" y="175370"/>
                    <a:pt x="6375" y="185521"/>
                  </a:cubicBezTo>
                  <a:cubicBezTo>
                    <a:pt x="6787" y="188327"/>
                    <a:pt x="9345" y="190472"/>
                    <a:pt x="10913" y="192948"/>
                  </a:cubicBezTo>
                  <a:cubicBezTo>
                    <a:pt x="11739" y="189895"/>
                    <a:pt x="13802" y="186429"/>
                    <a:pt x="13224" y="183870"/>
                  </a:cubicBezTo>
                  <a:cubicBezTo>
                    <a:pt x="8933" y="162826"/>
                    <a:pt x="10171" y="141121"/>
                    <a:pt x="9428" y="119664"/>
                  </a:cubicBezTo>
                  <a:cubicBezTo>
                    <a:pt x="9180" y="114878"/>
                    <a:pt x="8768" y="110091"/>
                    <a:pt x="8768" y="105304"/>
                  </a:cubicBezTo>
                  <a:cubicBezTo>
                    <a:pt x="8768" y="103819"/>
                    <a:pt x="10171" y="102251"/>
                    <a:pt x="10831" y="100848"/>
                  </a:cubicBezTo>
                  <a:cubicBezTo>
                    <a:pt x="11574" y="102168"/>
                    <a:pt x="12564" y="103406"/>
                    <a:pt x="12894" y="104892"/>
                  </a:cubicBezTo>
                  <a:cubicBezTo>
                    <a:pt x="15865" y="119417"/>
                    <a:pt x="18588" y="133941"/>
                    <a:pt x="21642" y="148384"/>
                  </a:cubicBezTo>
                  <a:cubicBezTo>
                    <a:pt x="24943" y="164146"/>
                    <a:pt x="29565" y="179661"/>
                    <a:pt x="31628" y="195754"/>
                  </a:cubicBezTo>
                  <a:cubicBezTo>
                    <a:pt x="33361" y="209206"/>
                    <a:pt x="36662" y="222988"/>
                    <a:pt x="32453" y="237182"/>
                  </a:cubicBezTo>
                  <a:cubicBezTo>
                    <a:pt x="31710" y="239659"/>
                    <a:pt x="34021" y="243620"/>
                    <a:pt x="34929" y="246921"/>
                  </a:cubicBezTo>
                  <a:cubicBezTo>
                    <a:pt x="36414" y="244363"/>
                    <a:pt x="38890" y="241969"/>
                    <a:pt x="39055" y="239328"/>
                  </a:cubicBezTo>
                  <a:cubicBezTo>
                    <a:pt x="41283" y="211022"/>
                    <a:pt x="39715" y="182880"/>
                    <a:pt x="37817" y="154738"/>
                  </a:cubicBezTo>
                  <a:cubicBezTo>
                    <a:pt x="36909" y="141369"/>
                    <a:pt x="37570" y="127669"/>
                    <a:pt x="38230" y="114135"/>
                  </a:cubicBezTo>
                  <a:cubicBezTo>
                    <a:pt x="39881" y="80381"/>
                    <a:pt x="36002" y="48031"/>
                    <a:pt x="25603" y="17496"/>
                  </a:cubicBezTo>
                  <a:cubicBezTo>
                    <a:pt x="23622" y="11636"/>
                    <a:pt x="20486" y="6272"/>
                    <a:pt x="17186" y="1485"/>
                  </a:cubicBezTo>
                  <a:cubicBezTo>
                    <a:pt x="16030" y="-248"/>
                    <a:pt x="12894" y="413"/>
                    <a:pt x="10666" y="0"/>
                  </a:cubicBezTo>
                  <a:cubicBezTo>
                    <a:pt x="11243" y="1981"/>
                    <a:pt x="11574" y="4209"/>
                    <a:pt x="12399" y="6024"/>
                  </a:cubicBezTo>
                  <a:cubicBezTo>
                    <a:pt x="20569" y="23272"/>
                    <a:pt x="27336" y="41676"/>
                    <a:pt x="28987" y="62143"/>
                  </a:cubicBezTo>
                  <a:cubicBezTo>
                    <a:pt x="30802" y="84508"/>
                    <a:pt x="30802" y="107203"/>
                    <a:pt x="31628" y="129733"/>
                  </a:cubicBezTo>
                  <a:cubicBezTo>
                    <a:pt x="31958" y="137738"/>
                    <a:pt x="32783" y="145660"/>
                    <a:pt x="33196" y="153748"/>
                  </a:cubicBezTo>
                  <a:cubicBezTo>
                    <a:pt x="33196" y="155151"/>
                    <a:pt x="32288" y="156719"/>
                    <a:pt x="31793" y="158205"/>
                  </a:cubicBezTo>
                  <a:cubicBezTo>
                    <a:pt x="30802" y="157132"/>
                    <a:pt x="29152" y="156306"/>
                    <a:pt x="28822" y="154986"/>
                  </a:cubicBezTo>
                  <a:cubicBezTo>
                    <a:pt x="26841" y="145825"/>
                    <a:pt x="25438" y="136417"/>
                    <a:pt x="23458" y="127257"/>
                  </a:cubicBezTo>
                  <a:cubicBezTo>
                    <a:pt x="19414" y="109018"/>
                    <a:pt x="15122" y="90862"/>
                    <a:pt x="10996" y="72706"/>
                  </a:cubicBezTo>
                  <a:cubicBezTo>
                    <a:pt x="10501" y="70478"/>
                    <a:pt x="10501" y="68085"/>
                    <a:pt x="10336" y="64784"/>
                  </a:cubicBezTo>
                  <a:cubicBezTo>
                    <a:pt x="9345" y="54798"/>
                    <a:pt x="8355" y="45802"/>
                    <a:pt x="7447" y="36807"/>
                  </a:cubicBezTo>
                  <a:cubicBezTo>
                    <a:pt x="6787" y="30370"/>
                    <a:pt x="6457" y="23850"/>
                    <a:pt x="5302" y="17661"/>
                  </a:cubicBezTo>
                  <a:cubicBezTo>
                    <a:pt x="4889" y="15267"/>
                    <a:pt x="2413" y="13617"/>
                    <a:pt x="928" y="1155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1" name="フリーフォーム: 図形 140">
              <a:extLst>
                <a:ext uri="{FF2B5EF4-FFF2-40B4-BE49-F238E27FC236}">
                  <a16:creationId xmlns:a16="http://schemas.microsoft.com/office/drawing/2014/main" id="{2D8139CC-C8D3-B6CB-3096-046236DFB773}"/>
                </a:ext>
              </a:extLst>
            </p:cNvPr>
            <p:cNvSpPr/>
            <p:nvPr/>
          </p:nvSpPr>
          <p:spPr>
            <a:xfrm>
              <a:off x="7047876" y="4221840"/>
              <a:ext cx="288878" cy="334398"/>
            </a:xfrm>
            <a:custGeom>
              <a:avLst/>
              <a:gdLst>
                <a:gd name="connsiteX0" fmla="*/ 11710 w 288878"/>
                <a:gd name="connsiteY0" fmla="*/ 127749 h 334398"/>
                <a:gd name="connsiteX1" fmla="*/ 733 w 288878"/>
                <a:gd name="connsiteY1" fmla="*/ 177348 h 334398"/>
                <a:gd name="connsiteX2" fmla="*/ 23428 w 288878"/>
                <a:gd name="connsiteY2" fmla="*/ 231156 h 334398"/>
                <a:gd name="connsiteX3" fmla="*/ 48516 w 288878"/>
                <a:gd name="connsiteY3" fmla="*/ 253768 h 334398"/>
                <a:gd name="connsiteX4" fmla="*/ 53303 w 288878"/>
                <a:gd name="connsiteY4" fmla="*/ 257647 h 334398"/>
                <a:gd name="connsiteX5" fmla="*/ 48186 w 288878"/>
                <a:gd name="connsiteY5" fmla="*/ 263176 h 334398"/>
                <a:gd name="connsiteX6" fmla="*/ 38448 w 288878"/>
                <a:gd name="connsiteY6" fmla="*/ 273327 h 334398"/>
                <a:gd name="connsiteX7" fmla="*/ 32176 w 288878"/>
                <a:gd name="connsiteY7" fmla="*/ 294619 h 334398"/>
                <a:gd name="connsiteX8" fmla="*/ 33002 w 288878"/>
                <a:gd name="connsiteY8" fmla="*/ 301469 h 334398"/>
                <a:gd name="connsiteX9" fmla="*/ 50002 w 288878"/>
                <a:gd name="connsiteY9" fmla="*/ 308566 h 334398"/>
                <a:gd name="connsiteX10" fmla="*/ 95144 w 288878"/>
                <a:gd name="connsiteY10" fmla="*/ 322018 h 334398"/>
                <a:gd name="connsiteX11" fmla="*/ 100839 w 288878"/>
                <a:gd name="connsiteY11" fmla="*/ 324164 h 334398"/>
                <a:gd name="connsiteX12" fmla="*/ 153904 w 288878"/>
                <a:gd name="connsiteY12" fmla="*/ 328785 h 334398"/>
                <a:gd name="connsiteX13" fmla="*/ 195662 w 288878"/>
                <a:gd name="connsiteY13" fmla="*/ 334232 h 334398"/>
                <a:gd name="connsiteX14" fmla="*/ 226940 w 288878"/>
                <a:gd name="connsiteY14" fmla="*/ 331839 h 334398"/>
                <a:gd name="connsiteX15" fmla="*/ 231479 w 288878"/>
                <a:gd name="connsiteY15" fmla="*/ 322100 h 334398"/>
                <a:gd name="connsiteX16" fmla="*/ 229499 w 288878"/>
                <a:gd name="connsiteY16" fmla="*/ 311372 h 334398"/>
                <a:gd name="connsiteX17" fmla="*/ 222484 w 288878"/>
                <a:gd name="connsiteY17" fmla="*/ 301634 h 334398"/>
                <a:gd name="connsiteX18" fmla="*/ 217284 w 288878"/>
                <a:gd name="connsiteY18" fmla="*/ 296765 h 334398"/>
                <a:gd name="connsiteX19" fmla="*/ 222566 w 288878"/>
                <a:gd name="connsiteY19" fmla="*/ 292556 h 334398"/>
                <a:gd name="connsiteX20" fmla="*/ 237916 w 288878"/>
                <a:gd name="connsiteY20" fmla="*/ 289337 h 334398"/>
                <a:gd name="connsiteX21" fmla="*/ 243446 w 288878"/>
                <a:gd name="connsiteY21" fmla="*/ 286614 h 334398"/>
                <a:gd name="connsiteX22" fmla="*/ 240887 w 288878"/>
                <a:gd name="connsiteY22" fmla="*/ 281992 h 334398"/>
                <a:gd name="connsiteX23" fmla="*/ 240887 w 288878"/>
                <a:gd name="connsiteY23" fmla="*/ 277536 h 334398"/>
                <a:gd name="connsiteX24" fmla="*/ 238906 w 288878"/>
                <a:gd name="connsiteY24" fmla="*/ 272584 h 334398"/>
                <a:gd name="connsiteX25" fmla="*/ 214726 w 288878"/>
                <a:gd name="connsiteY25" fmla="*/ 271099 h 334398"/>
                <a:gd name="connsiteX26" fmla="*/ 210104 w 288878"/>
                <a:gd name="connsiteY26" fmla="*/ 266313 h 334398"/>
                <a:gd name="connsiteX27" fmla="*/ 214561 w 288878"/>
                <a:gd name="connsiteY27" fmla="*/ 262021 h 334398"/>
                <a:gd name="connsiteX28" fmla="*/ 243033 w 288878"/>
                <a:gd name="connsiteY28" fmla="*/ 257647 h 334398"/>
                <a:gd name="connsiteX29" fmla="*/ 249717 w 288878"/>
                <a:gd name="connsiteY29" fmla="*/ 257977 h 334398"/>
                <a:gd name="connsiteX30" fmla="*/ 247077 w 288878"/>
                <a:gd name="connsiteY30" fmla="*/ 250054 h 334398"/>
                <a:gd name="connsiteX31" fmla="*/ 253431 w 288878"/>
                <a:gd name="connsiteY31" fmla="*/ 231651 h 334398"/>
                <a:gd name="connsiteX32" fmla="*/ 284957 w 288878"/>
                <a:gd name="connsiteY32" fmla="*/ 217621 h 334398"/>
                <a:gd name="connsiteX33" fmla="*/ 286772 w 288878"/>
                <a:gd name="connsiteY33" fmla="*/ 207553 h 334398"/>
                <a:gd name="connsiteX34" fmla="*/ 248067 w 288878"/>
                <a:gd name="connsiteY34" fmla="*/ 134599 h 334398"/>
                <a:gd name="connsiteX35" fmla="*/ 232799 w 288878"/>
                <a:gd name="connsiteY35" fmla="*/ 123210 h 334398"/>
                <a:gd name="connsiteX36" fmla="*/ 168181 w 288878"/>
                <a:gd name="connsiteY36" fmla="*/ 119827 h 334398"/>
                <a:gd name="connsiteX37" fmla="*/ 157535 w 288878"/>
                <a:gd name="connsiteY37" fmla="*/ 110666 h 334398"/>
                <a:gd name="connsiteX38" fmla="*/ 158525 w 288878"/>
                <a:gd name="connsiteY38" fmla="*/ 90612 h 334398"/>
                <a:gd name="connsiteX39" fmla="*/ 162569 w 288878"/>
                <a:gd name="connsiteY39" fmla="*/ 63130 h 334398"/>
                <a:gd name="connsiteX40" fmla="*/ 172803 w 288878"/>
                <a:gd name="connsiteY40" fmla="*/ 50669 h 334398"/>
                <a:gd name="connsiteX41" fmla="*/ 228013 w 288878"/>
                <a:gd name="connsiteY41" fmla="*/ 51494 h 334398"/>
                <a:gd name="connsiteX42" fmla="*/ 231479 w 288878"/>
                <a:gd name="connsiteY42" fmla="*/ 51329 h 334398"/>
                <a:gd name="connsiteX43" fmla="*/ 241878 w 288878"/>
                <a:gd name="connsiteY43" fmla="*/ 53723 h 334398"/>
                <a:gd name="connsiteX44" fmla="*/ 246086 w 288878"/>
                <a:gd name="connsiteY44" fmla="*/ 51412 h 334398"/>
                <a:gd name="connsiteX45" fmla="*/ 246912 w 288878"/>
                <a:gd name="connsiteY45" fmla="*/ 35401 h 334398"/>
                <a:gd name="connsiteX46" fmla="*/ 239072 w 288878"/>
                <a:gd name="connsiteY46" fmla="*/ 25828 h 334398"/>
                <a:gd name="connsiteX47" fmla="*/ 191289 w 288878"/>
                <a:gd name="connsiteY47" fmla="*/ 29212 h 334398"/>
                <a:gd name="connsiteX48" fmla="*/ 171399 w 288878"/>
                <a:gd name="connsiteY48" fmla="*/ 33833 h 334398"/>
                <a:gd name="connsiteX49" fmla="*/ 167108 w 288878"/>
                <a:gd name="connsiteY49" fmla="*/ 30945 h 334398"/>
                <a:gd name="connsiteX50" fmla="*/ 168346 w 288878"/>
                <a:gd name="connsiteY50" fmla="*/ 11304 h 334398"/>
                <a:gd name="connsiteX51" fmla="*/ 163559 w 288878"/>
                <a:gd name="connsiteY51" fmla="*/ 1400 h 334398"/>
                <a:gd name="connsiteX52" fmla="*/ 153574 w 288878"/>
                <a:gd name="connsiteY52" fmla="*/ 740 h 334398"/>
                <a:gd name="connsiteX53" fmla="*/ 115611 w 288878"/>
                <a:gd name="connsiteY53" fmla="*/ 410 h 334398"/>
                <a:gd name="connsiteX54" fmla="*/ 91926 w 288878"/>
                <a:gd name="connsiteY54" fmla="*/ 14605 h 334398"/>
                <a:gd name="connsiteX55" fmla="*/ 80785 w 288878"/>
                <a:gd name="connsiteY55" fmla="*/ 78150 h 334398"/>
                <a:gd name="connsiteX56" fmla="*/ 84663 w 288878"/>
                <a:gd name="connsiteY56" fmla="*/ 131958 h 334398"/>
                <a:gd name="connsiteX57" fmla="*/ 107523 w 288878"/>
                <a:gd name="connsiteY57" fmla="*/ 201776 h 334398"/>
                <a:gd name="connsiteX58" fmla="*/ 111155 w 288878"/>
                <a:gd name="connsiteY58" fmla="*/ 209203 h 334398"/>
                <a:gd name="connsiteX59" fmla="*/ 110825 w 288878"/>
                <a:gd name="connsiteY59" fmla="*/ 214155 h 334398"/>
                <a:gd name="connsiteX60" fmla="*/ 106616 w 288878"/>
                <a:gd name="connsiteY60" fmla="*/ 214320 h 334398"/>
                <a:gd name="connsiteX61" fmla="*/ 79629 w 288878"/>
                <a:gd name="connsiteY61" fmla="*/ 179081 h 334398"/>
                <a:gd name="connsiteX62" fmla="*/ 51488 w 288878"/>
                <a:gd name="connsiteY62" fmla="*/ 129400 h 334398"/>
                <a:gd name="connsiteX63" fmla="*/ 11297 w 288878"/>
                <a:gd name="connsiteY63" fmla="*/ 127914 h 334398"/>
                <a:gd name="connsiteX64" fmla="*/ 14268 w 288878"/>
                <a:gd name="connsiteY64" fmla="*/ 153333 h 334398"/>
                <a:gd name="connsiteX65" fmla="*/ 15505 w 288878"/>
                <a:gd name="connsiteY65" fmla="*/ 149784 h 334398"/>
                <a:gd name="connsiteX66" fmla="*/ 18312 w 288878"/>
                <a:gd name="connsiteY66" fmla="*/ 149619 h 334398"/>
                <a:gd name="connsiteX67" fmla="*/ 35395 w 288878"/>
                <a:gd name="connsiteY67" fmla="*/ 168352 h 334398"/>
                <a:gd name="connsiteX68" fmla="*/ 38778 w 288878"/>
                <a:gd name="connsiteY68" fmla="*/ 171488 h 334398"/>
                <a:gd name="connsiteX69" fmla="*/ 39026 w 288878"/>
                <a:gd name="connsiteY69" fmla="*/ 165547 h 334398"/>
                <a:gd name="connsiteX70" fmla="*/ 34570 w 288878"/>
                <a:gd name="connsiteY70" fmla="*/ 142934 h 334398"/>
                <a:gd name="connsiteX71" fmla="*/ 35725 w 288878"/>
                <a:gd name="connsiteY71" fmla="*/ 138230 h 334398"/>
                <a:gd name="connsiteX72" fmla="*/ 38366 w 288878"/>
                <a:gd name="connsiteY72" fmla="*/ 140623 h 334398"/>
                <a:gd name="connsiteX73" fmla="*/ 45381 w 288878"/>
                <a:gd name="connsiteY73" fmla="*/ 160760 h 334398"/>
                <a:gd name="connsiteX74" fmla="*/ 49094 w 288878"/>
                <a:gd name="connsiteY74" fmla="*/ 193524 h 334398"/>
                <a:gd name="connsiteX75" fmla="*/ 49507 w 288878"/>
                <a:gd name="connsiteY75" fmla="*/ 212505 h 334398"/>
                <a:gd name="connsiteX76" fmla="*/ 46536 w 288878"/>
                <a:gd name="connsiteY76" fmla="*/ 219767 h 334398"/>
                <a:gd name="connsiteX77" fmla="*/ 42575 w 288878"/>
                <a:gd name="connsiteY77" fmla="*/ 213990 h 334398"/>
                <a:gd name="connsiteX78" fmla="*/ 41502 w 288878"/>
                <a:gd name="connsiteY78" fmla="*/ 204417 h 334398"/>
                <a:gd name="connsiteX79" fmla="*/ 21118 w 288878"/>
                <a:gd name="connsiteY79" fmla="*/ 165052 h 334398"/>
                <a:gd name="connsiteX80" fmla="*/ 14185 w 288878"/>
                <a:gd name="connsiteY80" fmla="*/ 153250 h 334398"/>
                <a:gd name="connsiteX81" fmla="*/ 184026 w 288878"/>
                <a:gd name="connsiteY81" fmla="*/ 265982 h 334398"/>
                <a:gd name="connsiteX82" fmla="*/ 184604 w 288878"/>
                <a:gd name="connsiteY82" fmla="*/ 252695 h 334398"/>
                <a:gd name="connsiteX83" fmla="*/ 205400 w 288878"/>
                <a:gd name="connsiteY83" fmla="*/ 235365 h 334398"/>
                <a:gd name="connsiteX84" fmla="*/ 212415 w 288878"/>
                <a:gd name="connsiteY84" fmla="*/ 237263 h 334398"/>
                <a:gd name="connsiteX85" fmla="*/ 209279 w 288878"/>
                <a:gd name="connsiteY85" fmla="*/ 244195 h 334398"/>
                <a:gd name="connsiteX86" fmla="*/ 197643 w 288878"/>
                <a:gd name="connsiteY86" fmla="*/ 253438 h 334398"/>
                <a:gd name="connsiteX87" fmla="*/ 196983 w 288878"/>
                <a:gd name="connsiteY87" fmla="*/ 265240 h 334398"/>
                <a:gd name="connsiteX88" fmla="*/ 202430 w 288878"/>
                <a:gd name="connsiteY88" fmla="*/ 271429 h 334398"/>
                <a:gd name="connsiteX89" fmla="*/ 204823 w 288878"/>
                <a:gd name="connsiteY89" fmla="*/ 279847 h 334398"/>
                <a:gd name="connsiteX90" fmla="*/ 196983 w 288878"/>
                <a:gd name="connsiteY90" fmla="*/ 279599 h 334398"/>
                <a:gd name="connsiteX91" fmla="*/ 184026 w 288878"/>
                <a:gd name="connsiteY91" fmla="*/ 265899 h 334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288878" h="334398">
                  <a:moveTo>
                    <a:pt x="11710" y="127749"/>
                  </a:moveTo>
                  <a:cubicBezTo>
                    <a:pt x="-1412" y="140541"/>
                    <a:pt x="-670" y="159935"/>
                    <a:pt x="733" y="177348"/>
                  </a:cubicBezTo>
                  <a:cubicBezTo>
                    <a:pt x="2467" y="198805"/>
                    <a:pt x="9812" y="217951"/>
                    <a:pt x="23428" y="231156"/>
                  </a:cubicBezTo>
                  <a:cubicBezTo>
                    <a:pt x="31516" y="239161"/>
                    <a:pt x="40099" y="246258"/>
                    <a:pt x="48516" y="253768"/>
                  </a:cubicBezTo>
                  <a:cubicBezTo>
                    <a:pt x="50084" y="255171"/>
                    <a:pt x="51652" y="256327"/>
                    <a:pt x="53303" y="257647"/>
                  </a:cubicBezTo>
                  <a:cubicBezTo>
                    <a:pt x="51570" y="259545"/>
                    <a:pt x="49920" y="261443"/>
                    <a:pt x="48186" y="263176"/>
                  </a:cubicBezTo>
                  <a:cubicBezTo>
                    <a:pt x="44886" y="266560"/>
                    <a:pt x="40511" y="268953"/>
                    <a:pt x="38448" y="273327"/>
                  </a:cubicBezTo>
                  <a:cubicBezTo>
                    <a:pt x="35477" y="279682"/>
                    <a:pt x="33909" y="287357"/>
                    <a:pt x="32176" y="294619"/>
                  </a:cubicBezTo>
                  <a:cubicBezTo>
                    <a:pt x="31681" y="296682"/>
                    <a:pt x="32176" y="300973"/>
                    <a:pt x="33002" y="301469"/>
                  </a:cubicBezTo>
                  <a:cubicBezTo>
                    <a:pt x="38531" y="304275"/>
                    <a:pt x="44308" y="306421"/>
                    <a:pt x="50002" y="308566"/>
                  </a:cubicBezTo>
                  <a:cubicBezTo>
                    <a:pt x="64857" y="314261"/>
                    <a:pt x="81362" y="311125"/>
                    <a:pt x="95144" y="322018"/>
                  </a:cubicBezTo>
                  <a:cubicBezTo>
                    <a:pt x="96795" y="323338"/>
                    <a:pt x="98941" y="323999"/>
                    <a:pt x="100839" y="324164"/>
                  </a:cubicBezTo>
                  <a:cubicBezTo>
                    <a:pt x="118500" y="325732"/>
                    <a:pt x="136243" y="326970"/>
                    <a:pt x="153904" y="328785"/>
                  </a:cubicBezTo>
                  <a:cubicBezTo>
                    <a:pt x="167851" y="330271"/>
                    <a:pt x="181633" y="333407"/>
                    <a:pt x="195662" y="334232"/>
                  </a:cubicBezTo>
                  <a:cubicBezTo>
                    <a:pt x="206061" y="334892"/>
                    <a:pt x="216542" y="333489"/>
                    <a:pt x="226940" y="331839"/>
                  </a:cubicBezTo>
                  <a:cubicBezTo>
                    <a:pt x="228756" y="331591"/>
                    <a:pt x="231067" y="325732"/>
                    <a:pt x="231479" y="322100"/>
                  </a:cubicBezTo>
                  <a:cubicBezTo>
                    <a:pt x="231892" y="318717"/>
                    <a:pt x="229499" y="315003"/>
                    <a:pt x="229499" y="311372"/>
                  </a:cubicBezTo>
                  <a:cubicBezTo>
                    <a:pt x="229499" y="304687"/>
                    <a:pt x="227353" y="302294"/>
                    <a:pt x="222484" y="301634"/>
                  </a:cubicBezTo>
                  <a:cubicBezTo>
                    <a:pt x="220586" y="301469"/>
                    <a:pt x="219018" y="298498"/>
                    <a:pt x="217284" y="296765"/>
                  </a:cubicBezTo>
                  <a:cubicBezTo>
                    <a:pt x="219018" y="295279"/>
                    <a:pt x="220668" y="293134"/>
                    <a:pt x="222566" y="292556"/>
                  </a:cubicBezTo>
                  <a:cubicBezTo>
                    <a:pt x="227683" y="291071"/>
                    <a:pt x="232799" y="290493"/>
                    <a:pt x="237916" y="289337"/>
                  </a:cubicBezTo>
                  <a:cubicBezTo>
                    <a:pt x="239815" y="288842"/>
                    <a:pt x="241630" y="287604"/>
                    <a:pt x="243446" y="286614"/>
                  </a:cubicBezTo>
                  <a:cubicBezTo>
                    <a:pt x="242538" y="285046"/>
                    <a:pt x="241383" y="283643"/>
                    <a:pt x="240887" y="281992"/>
                  </a:cubicBezTo>
                  <a:cubicBezTo>
                    <a:pt x="240474" y="280755"/>
                    <a:pt x="240887" y="279021"/>
                    <a:pt x="240887" y="277536"/>
                  </a:cubicBezTo>
                  <a:lnTo>
                    <a:pt x="238906" y="272584"/>
                  </a:lnTo>
                  <a:cubicBezTo>
                    <a:pt x="230572" y="278774"/>
                    <a:pt x="222731" y="272254"/>
                    <a:pt x="214726" y="271099"/>
                  </a:cubicBezTo>
                  <a:cubicBezTo>
                    <a:pt x="213075" y="270851"/>
                    <a:pt x="211672" y="268045"/>
                    <a:pt x="210104" y="266313"/>
                  </a:cubicBezTo>
                  <a:cubicBezTo>
                    <a:pt x="211590" y="264827"/>
                    <a:pt x="212993" y="262351"/>
                    <a:pt x="214561" y="262021"/>
                  </a:cubicBezTo>
                  <a:cubicBezTo>
                    <a:pt x="223969" y="260205"/>
                    <a:pt x="233542" y="258885"/>
                    <a:pt x="243033" y="257647"/>
                  </a:cubicBezTo>
                  <a:cubicBezTo>
                    <a:pt x="245261" y="257317"/>
                    <a:pt x="247489" y="257895"/>
                    <a:pt x="249717" y="257977"/>
                  </a:cubicBezTo>
                  <a:cubicBezTo>
                    <a:pt x="248892" y="255336"/>
                    <a:pt x="248149" y="252448"/>
                    <a:pt x="247077" y="250054"/>
                  </a:cubicBezTo>
                  <a:cubicBezTo>
                    <a:pt x="241960" y="238666"/>
                    <a:pt x="243115" y="235860"/>
                    <a:pt x="253431" y="231651"/>
                  </a:cubicBezTo>
                  <a:cubicBezTo>
                    <a:pt x="263995" y="227359"/>
                    <a:pt x="274558" y="222491"/>
                    <a:pt x="284957" y="217621"/>
                  </a:cubicBezTo>
                  <a:cubicBezTo>
                    <a:pt x="289166" y="215641"/>
                    <a:pt x="290321" y="211432"/>
                    <a:pt x="286772" y="207553"/>
                  </a:cubicBezTo>
                  <a:cubicBezTo>
                    <a:pt x="268946" y="187829"/>
                    <a:pt x="258218" y="161338"/>
                    <a:pt x="248067" y="134599"/>
                  </a:cubicBezTo>
                  <a:cubicBezTo>
                    <a:pt x="244023" y="124035"/>
                    <a:pt x="241630" y="122303"/>
                    <a:pt x="232799" y="123210"/>
                  </a:cubicBezTo>
                  <a:cubicBezTo>
                    <a:pt x="211095" y="125273"/>
                    <a:pt x="189308" y="127584"/>
                    <a:pt x="168181" y="119827"/>
                  </a:cubicBezTo>
                  <a:cubicBezTo>
                    <a:pt x="164467" y="118424"/>
                    <a:pt x="157617" y="119662"/>
                    <a:pt x="157535" y="110666"/>
                  </a:cubicBezTo>
                  <a:cubicBezTo>
                    <a:pt x="157535" y="103981"/>
                    <a:pt x="157783" y="97214"/>
                    <a:pt x="158525" y="90612"/>
                  </a:cubicBezTo>
                  <a:cubicBezTo>
                    <a:pt x="159598" y="81369"/>
                    <a:pt x="161578" y="72374"/>
                    <a:pt x="162569" y="63130"/>
                  </a:cubicBezTo>
                  <a:cubicBezTo>
                    <a:pt x="163477" y="54053"/>
                    <a:pt x="166035" y="50587"/>
                    <a:pt x="172803" y="50669"/>
                  </a:cubicBezTo>
                  <a:cubicBezTo>
                    <a:pt x="191206" y="50999"/>
                    <a:pt x="209609" y="51247"/>
                    <a:pt x="228013" y="51494"/>
                  </a:cubicBezTo>
                  <a:cubicBezTo>
                    <a:pt x="229168" y="51494"/>
                    <a:pt x="230324" y="51164"/>
                    <a:pt x="231479" y="51329"/>
                  </a:cubicBezTo>
                  <a:cubicBezTo>
                    <a:pt x="235028" y="51989"/>
                    <a:pt x="239319" y="51329"/>
                    <a:pt x="241878" y="53723"/>
                  </a:cubicBezTo>
                  <a:cubicBezTo>
                    <a:pt x="245344" y="56941"/>
                    <a:pt x="245839" y="54713"/>
                    <a:pt x="246086" y="51412"/>
                  </a:cubicBezTo>
                  <a:cubicBezTo>
                    <a:pt x="246664" y="46130"/>
                    <a:pt x="246747" y="40766"/>
                    <a:pt x="246912" y="35401"/>
                  </a:cubicBezTo>
                  <a:cubicBezTo>
                    <a:pt x="247324" y="26241"/>
                    <a:pt x="245591" y="23270"/>
                    <a:pt x="239072" y="25828"/>
                  </a:cubicBezTo>
                  <a:cubicBezTo>
                    <a:pt x="223144" y="31935"/>
                    <a:pt x="207216" y="28882"/>
                    <a:pt x="191289" y="29212"/>
                  </a:cubicBezTo>
                  <a:cubicBezTo>
                    <a:pt x="184686" y="29212"/>
                    <a:pt x="178001" y="31770"/>
                    <a:pt x="171399" y="33833"/>
                  </a:cubicBezTo>
                  <a:cubicBezTo>
                    <a:pt x="168758" y="34659"/>
                    <a:pt x="166943" y="35567"/>
                    <a:pt x="167108" y="30945"/>
                  </a:cubicBezTo>
                  <a:cubicBezTo>
                    <a:pt x="167355" y="24343"/>
                    <a:pt x="166448" y="16998"/>
                    <a:pt x="168346" y="11304"/>
                  </a:cubicBezTo>
                  <a:cubicBezTo>
                    <a:pt x="171152" y="3051"/>
                    <a:pt x="166695" y="2638"/>
                    <a:pt x="163559" y="1400"/>
                  </a:cubicBezTo>
                  <a:cubicBezTo>
                    <a:pt x="160506" y="245"/>
                    <a:pt x="156957" y="740"/>
                    <a:pt x="153574" y="740"/>
                  </a:cubicBezTo>
                  <a:cubicBezTo>
                    <a:pt x="140864" y="740"/>
                    <a:pt x="128073" y="2061"/>
                    <a:pt x="115611" y="410"/>
                  </a:cubicBezTo>
                  <a:cubicBezTo>
                    <a:pt x="104222" y="-1158"/>
                    <a:pt x="97868" y="1400"/>
                    <a:pt x="91926" y="14605"/>
                  </a:cubicBezTo>
                  <a:cubicBezTo>
                    <a:pt x="83095" y="34411"/>
                    <a:pt x="82023" y="56776"/>
                    <a:pt x="80785" y="78150"/>
                  </a:cubicBezTo>
                  <a:cubicBezTo>
                    <a:pt x="79794" y="95894"/>
                    <a:pt x="83838" y="113967"/>
                    <a:pt x="84663" y="131958"/>
                  </a:cubicBezTo>
                  <a:cubicBezTo>
                    <a:pt x="85984" y="159192"/>
                    <a:pt x="93741" y="182135"/>
                    <a:pt x="107523" y="201776"/>
                  </a:cubicBezTo>
                  <a:cubicBezTo>
                    <a:pt x="109009" y="203922"/>
                    <a:pt x="110247" y="206562"/>
                    <a:pt x="111155" y="209203"/>
                  </a:cubicBezTo>
                  <a:cubicBezTo>
                    <a:pt x="111567" y="210607"/>
                    <a:pt x="111484" y="213660"/>
                    <a:pt x="110825" y="214155"/>
                  </a:cubicBezTo>
                  <a:cubicBezTo>
                    <a:pt x="109669" y="214980"/>
                    <a:pt x="107358" y="215228"/>
                    <a:pt x="106616" y="214320"/>
                  </a:cubicBezTo>
                  <a:cubicBezTo>
                    <a:pt x="97455" y="202684"/>
                    <a:pt x="88377" y="191130"/>
                    <a:pt x="79629" y="179081"/>
                  </a:cubicBezTo>
                  <a:cubicBezTo>
                    <a:pt x="68653" y="164144"/>
                    <a:pt x="63289" y="143842"/>
                    <a:pt x="51488" y="129400"/>
                  </a:cubicBezTo>
                  <a:cubicBezTo>
                    <a:pt x="38696" y="113637"/>
                    <a:pt x="24254" y="115288"/>
                    <a:pt x="11297" y="127914"/>
                  </a:cubicBezTo>
                  <a:close/>
                  <a:moveTo>
                    <a:pt x="14268" y="153333"/>
                  </a:moveTo>
                  <a:cubicBezTo>
                    <a:pt x="13938" y="152755"/>
                    <a:pt x="14763" y="150444"/>
                    <a:pt x="15505" y="149784"/>
                  </a:cubicBezTo>
                  <a:cubicBezTo>
                    <a:pt x="16166" y="149124"/>
                    <a:pt x="17734" y="148959"/>
                    <a:pt x="18312" y="149619"/>
                  </a:cubicBezTo>
                  <a:cubicBezTo>
                    <a:pt x="24089" y="155726"/>
                    <a:pt x="29700" y="162081"/>
                    <a:pt x="35395" y="168352"/>
                  </a:cubicBezTo>
                  <a:cubicBezTo>
                    <a:pt x="36468" y="169508"/>
                    <a:pt x="37623" y="170416"/>
                    <a:pt x="38778" y="171488"/>
                  </a:cubicBezTo>
                  <a:cubicBezTo>
                    <a:pt x="38861" y="169508"/>
                    <a:pt x="39356" y="167362"/>
                    <a:pt x="39026" y="165547"/>
                  </a:cubicBezTo>
                  <a:cubicBezTo>
                    <a:pt x="37705" y="157954"/>
                    <a:pt x="35890" y="150527"/>
                    <a:pt x="34570" y="142934"/>
                  </a:cubicBezTo>
                  <a:cubicBezTo>
                    <a:pt x="34322" y="141614"/>
                    <a:pt x="35312" y="139798"/>
                    <a:pt x="35725" y="138230"/>
                  </a:cubicBezTo>
                  <a:cubicBezTo>
                    <a:pt x="36633" y="139055"/>
                    <a:pt x="37953" y="139551"/>
                    <a:pt x="38366" y="140623"/>
                  </a:cubicBezTo>
                  <a:cubicBezTo>
                    <a:pt x="40759" y="147143"/>
                    <a:pt x="42822" y="153745"/>
                    <a:pt x="45381" y="160760"/>
                  </a:cubicBezTo>
                  <a:cubicBezTo>
                    <a:pt x="46866" y="172066"/>
                    <a:pt x="48186" y="182795"/>
                    <a:pt x="49094" y="193524"/>
                  </a:cubicBezTo>
                  <a:cubicBezTo>
                    <a:pt x="49672" y="199796"/>
                    <a:pt x="49837" y="206150"/>
                    <a:pt x="49507" y="212505"/>
                  </a:cubicBezTo>
                  <a:cubicBezTo>
                    <a:pt x="49424" y="214980"/>
                    <a:pt x="47526" y="217373"/>
                    <a:pt x="46536" y="219767"/>
                  </a:cubicBezTo>
                  <a:cubicBezTo>
                    <a:pt x="45133" y="217869"/>
                    <a:pt x="43318" y="216301"/>
                    <a:pt x="42575" y="213990"/>
                  </a:cubicBezTo>
                  <a:cubicBezTo>
                    <a:pt x="41750" y="211102"/>
                    <a:pt x="41750" y="207635"/>
                    <a:pt x="41502" y="204417"/>
                  </a:cubicBezTo>
                  <a:cubicBezTo>
                    <a:pt x="39768" y="186674"/>
                    <a:pt x="35890" y="171406"/>
                    <a:pt x="21118" y="165052"/>
                  </a:cubicBezTo>
                  <a:cubicBezTo>
                    <a:pt x="18064" y="163731"/>
                    <a:pt x="16331" y="157459"/>
                    <a:pt x="14185" y="153250"/>
                  </a:cubicBezTo>
                  <a:close/>
                  <a:moveTo>
                    <a:pt x="184026" y="265982"/>
                  </a:moveTo>
                  <a:cubicBezTo>
                    <a:pt x="181550" y="262433"/>
                    <a:pt x="179982" y="256822"/>
                    <a:pt x="184604" y="252695"/>
                  </a:cubicBezTo>
                  <a:cubicBezTo>
                    <a:pt x="191453" y="246671"/>
                    <a:pt x="198221" y="240646"/>
                    <a:pt x="205400" y="235365"/>
                  </a:cubicBezTo>
                  <a:cubicBezTo>
                    <a:pt x="206968" y="234209"/>
                    <a:pt x="210022" y="236520"/>
                    <a:pt x="212415" y="237263"/>
                  </a:cubicBezTo>
                  <a:cubicBezTo>
                    <a:pt x="211343" y="239573"/>
                    <a:pt x="210765" y="242709"/>
                    <a:pt x="209279" y="244195"/>
                  </a:cubicBezTo>
                  <a:cubicBezTo>
                    <a:pt x="205648" y="247661"/>
                    <a:pt x="201604" y="250550"/>
                    <a:pt x="197643" y="253438"/>
                  </a:cubicBezTo>
                  <a:cubicBezTo>
                    <a:pt x="192361" y="257399"/>
                    <a:pt x="192114" y="260123"/>
                    <a:pt x="196983" y="265240"/>
                  </a:cubicBezTo>
                  <a:cubicBezTo>
                    <a:pt x="199046" y="267550"/>
                    <a:pt x="201191" y="269118"/>
                    <a:pt x="202430" y="271429"/>
                  </a:cubicBezTo>
                  <a:cubicBezTo>
                    <a:pt x="203750" y="273822"/>
                    <a:pt x="204080" y="276958"/>
                    <a:pt x="204823" y="279847"/>
                  </a:cubicBezTo>
                  <a:cubicBezTo>
                    <a:pt x="202182" y="279847"/>
                    <a:pt x="198881" y="281167"/>
                    <a:pt x="196983" y="279599"/>
                  </a:cubicBezTo>
                  <a:cubicBezTo>
                    <a:pt x="192279" y="275803"/>
                    <a:pt x="187740" y="271264"/>
                    <a:pt x="184026" y="26589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2" name="フリーフォーム: 図形 141">
              <a:extLst>
                <a:ext uri="{FF2B5EF4-FFF2-40B4-BE49-F238E27FC236}">
                  <a16:creationId xmlns:a16="http://schemas.microsoft.com/office/drawing/2014/main" id="{E11FD12F-B213-731D-62A6-E906064B9255}"/>
                </a:ext>
              </a:extLst>
            </p:cNvPr>
            <p:cNvSpPr/>
            <p:nvPr/>
          </p:nvSpPr>
          <p:spPr>
            <a:xfrm>
              <a:off x="7062151" y="4360070"/>
              <a:ext cx="35510" cy="81536"/>
            </a:xfrm>
            <a:custGeom>
              <a:avLst/>
              <a:gdLst>
                <a:gd name="connsiteX0" fmla="*/ 1313 w 35510"/>
                <a:gd name="connsiteY0" fmla="*/ 11471 h 81536"/>
                <a:gd name="connsiteX1" fmla="*/ 75 w 35510"/>
                <a:gd name="connsiteY1" fmla="*/ 15020 h 81536"/>
                <a:gd name="connsiteX2" fmla="*/ 7007 w 35510"/>
                <a:gd name="connsiteY2" fmla="*/ 26821 h 81536"/>
                <a:gd name="connsiteX3" fmla="*/ 27391 w 35510"/>
                <a:gd name="connsiteY3" fmla="*/ 66187 h 81536"/>
                <a:gd name="connsiteX4" fmla="*/ 28464 w 35510"/>
                <a:gd name="connsiteY4" fmla="*/ 75760 h 81536"/>
                <a:gd name="connsiteX5" fmla="*/ 32425 w 35510"/>
                <a:gd name="connsiteY5" fmla="*/ 81537 h 81536"/>
                <a:gd name="connsiteX6" fmla="*/ 35396 w 35510"/>
                <a:gd name="connsiteY6" fmla="*/ 74274 h 81536"/>
                <a:gd name="connsiteX7" fmla="*/ 34984 w 35510"/>
                <a:gd name="connsiteY7" fmla="*/ 55293 h 81536"/>
                <a:gd name="connsiteX8" fmla="*/ 31270 w 35510"/>
                <a:gd name="connsiteY8" fmla="*/ 22530 h 81536"/>
                <a:gd name="connsiteX9" fmla="*/ 24255 w 35510"/>
                <a:gd name="connsiteY9" fmla="*/ 2393 h 81536"/>
                <a:gd name="connsiteX10" fmla="*/ 21614 w 35510"/>
                <a:gd name="connsiteY10" fmla="*/ 0 h 81536"/>
                <a:gd name="connsiteX11" fmla="*/ 20459 w 35510"/>
                <a:gd name="connsiteY11" fmla="*/ 4704 h 81536"/>
                <a:gd name="connsiteX12" fmla="*/ 24916 w 35510"/>
                <a:gd name="connsiteY12" fmla="*/ 27316 h 81536"/>
                <a:gd name="connsiteX13" fmla="*/ 24668 w 35510"/>
                <a:gd name="connsiteY13" fmla="*/ 33258 h 81536"/>
                <a:gd name="connsiteX14" fmla="*/ 21284 w 35510"/>
                <a:gd name="connsiteY14" fmla="*/ 30122 h 81536"/>
                <a:gd name="connsiteX15" fmla="*/ 4201 w 35510"/>
                <a:gd name="connsiteY15" fmla="*/ 11389 h 81536"/>
                <a:gd name="connsiteX16" fmla="*/ 1395 w 35510"/>
                <a:gd name="connsiteY16" fmla="*/ 11553 h 81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510" h="81536">
                  <a:moveTo>
                    <a:pt x="1313" y="11471"/>
                  </a:moveTo>
                  <a:cubicBezTo>
                    <a:pt x="570" y="12214"/>
                    <a:pt x="-255" y="14442"/>
                    <a:pt x="75" y="15020"/>
                  </a:cubicBezTo>
                  <a:cubicBezTo>
                    <a:pt x="2221" y="19229"/>
                    <a:pt x="3953" y="25501"/>
                    <a:pt x="7007" y="26821"/>
                  </a:cubicBezTo>
                  <a:cubicBezTo>
                    <a:pt x="21697" y="33093"/>
                    <a:pt x="25658" y="48443"/>
                    <a:pt x="27391" y="66187"/>
                  </a:cubicBezTo>
                  <a:cubicBezTo>
                    <a:pt x="27639" y="69405"/>
                    <a:pt x="27639" y="72872"/>
                    <a:pt x="28464" y="75760"/>
                  </a:cubicBezTo>
                  <a:cubicBezTo>
                    <a:pt x="29124" y="78071"/>
                    <a:pt x="31023" y="79638"/>
                    <a:pt x="32425" y="81537"/>
                  </a:cubicBezTo>
                  <a:cubicBezTo>
                    <a:pt x="33498" y="79061"/>
                    <a:pt x="35314" y="76750"/>
                    <a:pt x="35396" y="74274"/>
                  </a:cubicBezTo>
                  <a:cubicBezTo>
                    <a:pt x="35644" y="68002"/>
                    <a:pt x="35479" y="61565"/>
                    <a:pt x="34984" y="55293"/>
                  </a:cubicBezTo>
                  <a:cubicBezTo>
                    <a:pt x="34076" y="44482"/>
                    <a:pt x="32755" y="33753"/>
                    <a:pt x="31270" y="22530"/>
                  </a:cubicBezTo>
                  <a:cubicBezTo>
                    <a:pt x="28712" y="15515"/>
                    <a:pt x="26648" y="8830"/>
                    <a:pt x="24255" y="2393"/>
                  </a:cubicBezTo>
                  <a:cubicBezTo>
                    <a:pt x="23843" y="1238"/>
                    <a:pt x="22522" y="742"/>
                    <a:pt x="21614" y="0"/>
                  </a:cubicBezTo>
                  <a:cubicBezTo>
                    <a:pt x="21202" y="1568"/>
                    <a:pt x="20212" y="3383"/>
                    <a:pt x="20459" y="4704"/>
                  </a:cubicBezTo>
                  <a:cubicBezTo>
                    <a:pt x="21780" y="12296"/>
                    <a:pt x="23595" y="19724"/>
                    <a:pt x="24916" y="27316"/>
                  </a:cubicBezTo>
                  <a:cubicBezTo>
                    <a:pt x="25246" y="29132"/>
                    <a:pt x="24750" y="31278"/>
                    <a:pt x="24668" y="33258"/>
                  </a:cubicBezTo>
                  <a:cubicBezTo>
                    <a:pt x="23512" y="32185"/>
                    <a:pt x="22357" y="31278"/>
                    <a:pt x="21284" y="30122"/>
                  </a:cubicBezTo>
                  <a:cubicBezTo>
                    <a:pt x="15590" y="23850"/>
                    <a:pt x="9978" y="17496"/>
                    <a:pt x="4201" y="11389"/>
                  </a:cubicBezTo>
                  <a:cubicBezTo>
                    <a:pt x="3624" y="10728"/>
                    <a:pt x="2056" y="10894"/>
                    <a:pt x="1395" y="1155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3" name="フリーフォーム: 図形 142">
              <a:extLst>
                <a:ext uri="{FF2B5EF4-FFF2-40B4-BE49-F238E27FC236}">
                  <a16:creationId xmlns:a16="http://schemas.microsoft.com/office/drawing/2014/main" id="{6B9E343D-B52B-ABCB-EFAF-CB0AA0CA5309}"/>
                </a:ext>
              </a:extLst>
            </p:cNvPr>
            <p:cNvSpPr/>
            <p:nvPr/>
          </p:nvSpPr>
          <p:spPr>
            <a:xfrm>
              <a:off x="7031143" y="5039696"/>
              <a:ext cx="98417" cy="217637"/>
            </a:xfrm>
            <a:custGeom>
              <a:avLst/>
              <a:gdLst>
                <a:gd name="connsiteX0" fmla="*/ 4510 w 98417"/>
                <a:gd name="connsiteY0" fmla="*/ 11786 h 217637"/>
                <a:gd name="connsiteX1" fmla="*/ 219 w 98417"/>
                <a:gd name="connsiteY1" fmla="*/ 52967 h 217637"/>
                <a:gd name="connsiteX2" fmla="*/ 1126 w 98417"/>
                <a:gd name="connsiteY2" fmla="*/ 91012 h 217637"/>
                <a:gd name="connsiteX3" fmla="*/ 6160 w 98417"/>
                <a:gd name="connsiteY3" fmla="*/ 155548 h 217637"/>
                <a:gd name="connsiteX4" fmla="*/ 12598 w 98417"/>
                <a:gd name="connsiteY4" fmla="*/ 207458 h 217637"/>
                <a:gd name="connsiteX5" fmla="*/ 24894 w 98417"/>
                <a:gd name="connsiteY5" fmla="*/ 217444 h 217637"/>
                <a:gd name="connsiteX6" fmla="*/ 59473 w 98417"/>
                <a:gd name="connsiteY6" fmla="*/ 212327 h 217637"/>
                <a:gd name="connsiteX7" fmla="*/ 73007 w 98417"/>
                <a:gd name="connsiteY7" fmla="*/ 212987 h 217637"/>
                <a:gd name="connsiteX8" fmla="*/ 90998 w 98417"/>
                <a:gd name="connsiteY8" fmla="*/ 186331 h 217637"/>
                <a:gd name="connsiteX9" fmla="*/ 92896 w 98417"/>
                <a:gd name="connsiteY9" fmla="*/ 136071 h 217637"/>
                <a:gd name="connsiteX10" fmla="*/ 92648 w 98417"/>
                <a:gd name="connsiteY10" fmla="*/ 117173 h 217637"/>
                <a:gd name="connsiteX11" fmla="*/ 91906 w 98417"/>
                <a:gd name="connsiteY11" fmla="*/ 48841 h 217637"/>
                <a:gd name="connsiteX12" fmla="*/ 96280 w 98417"/>
                <a:gd name="connsiteY12" fmla="*/ 33408 h 217637"/>
                <a:gd name="connsiteX13" fmla="*/ 95867 w 98417"/>
                <a:gd name="connsiteY13" fmla="*/ 20781 h 217637"/>
                <a:gd name="connsiteX14" fmla="*/ 91906 w 98417"/>
                <a:gd name="connsiteY14" fmla="*/ 12859 h 217637"/>
                <a:gd name="connsiteX15" fmla="*/ 75318 w 98417"/>
                <a:gd name="connsiteY15" fmla="*/ 1140 h 217637"/>
                <a:gd name="connsiteX16" fmla="*/ 35788 w 98417"/>
                <a:gd name="connsiteY16" fmla="*/ 11208 h 217637"/>
                <a:gd name="connsiteX17" fmla="*/ 17549 w 98417"/>
                <a:gd name="connsiteY17" fmla="*/ 5679 h 217637"/>
                <a:gd name="connsiteX18" fmla="*/ 4427 w 98417"/>
                <a:gd name="connsiteY18" fmla="*/ 11868 h 217637"/>
                <a:gd name="connsiteX19" fmla="*/ 4592 w 98417"/>
                <a:gd name="connsiteY19" fmla="*/ 48676 h 217637"/>
                <a:gd name="connsiteX20" fmla="*/ 11937 w 98417"/>
                <a:gd name="connsiteY20" fmla="*/ 38607 h 217637"/>
                <a:gd name="connsiteX21" fmla="*/ 50807 w 98417"/>
                <a:gd name="connsiteY21" fmla="*/ 42156 h 217637"/>
                <a:gd name="connsiteX22" fmla="*/ 63022 w 98417"/>
                <a:gd name="connsiteY22" fmla="*/ 40588 h 217637"/>
                <a:gd name="connsiteX23" fmla="*/ 76969 w 98417"/>
                <a:gd name="connsiteY23" fmla="*/ 34811 h 217637"/>
                <a:gd name="connsiteX24" fmla="*/ 86212 w 98417"/>
                <a:gd name="connsiteY24" fmla="*/ 44879 h 217637"/>
                <a:gd name="connsiteX25" fmla="*/ 85799 w 98417"/>
                <a:gd name="connsiteY25" fmla="*/ 53297 h 217637"/>
                <a:gd name="connsiteX26" fmla="*/ 87697 w 98417"/>
                <a:gd name="connsiteY26" fmla="*/ 127489 h 217637"/>
                <a:gd name="connsiteX27" fmla="*/ 84066 w 98417"/>
                <a:gd name="connsiteY27" fmla="*/ 176840 h 217637"/>
                <a:gd name="connsiteX28" fmla="*/ 84726 w 98417"/>
                <a:gd name="connsiteY28" fmla="*/ 191200 h 217637"/>
                <a:gd name="connsiteX29" fmla="*/ 78371 w 98417"/>
                <a:gd name="connsiteY29" fmla="*/ 203909 h 217637"/>
                <a:gd name="connsiteX30" fmla="*/ 51715 w 98417"/>
                <a:gd name="connsiteY30" fmla="*/ 204651 h 217637"/>
                <a:gd name="connsiteX31" fmla="*/ 29928 w 98417"/>
                <a:gd name="connsiteY31" fmla="*/ 206962 h 217637"/>
                <a:gd name="connsiteX32" fmla="*/ 18539 w 98417"/>
                <a:gd name="connsiteY32" fmla="*/ 202506 h 217637"/>
                <a:gd name="connsiteX33" fmla="*/ 8389 w 98417"/>
                <a:gd name="connsiteY33" fmla="*/ 118494 h 217637"/>
                <a:gd name="connsiteX34" fmla="*/ 4592 w 98417"/>
                <a:gd name="connsiteY34" fmla="*/ 48758 h 217637"/>
                <a:gd name="connsiteX35" fmla="*/ 7068 w 98417"/>
                <a:gd name="connsiteY35" fmla="*/ 27383 h 217637"/>
                <a:gd name="connsiteX36" fmla="*/ 9544 w 98417"/>
                <a:gd name="connsiteY36" fmla="*/ 16490 h 217637"/>
                <a:gd name="connsiteX37" fmla="*/ 16641 w 98417"/>
                <a:gd name="connsiteY37" fmla="*/ 15995 h 217637"/>
                <a:gd name="connsiteX38" fmla="*/ 30175 w 98417"/>
                <a:gd name="connsiteY38" fmla="*/ 20369 h 217637"/>
                <a:gd name="connsiteX39" fmla="*/ 48002 w 98417"/>
                <a:gd name="connsiteY39" fmla="*/ 21359 h 217637"/>
                <a:gd name="connsiteX40" fmla="*/ 55099 w 98417"/>
                <a:gd name="connsiteY40" fmla="*/ 21689 h 217637"/>
                <a:gd name="connsiteX41" fmla="*/ 69046 w 98417"/>
                <a:gd name="connsiteY41" fmla="*/ 15912 h 217637"/>
                <a:gd name="connsiteX42" fmla="*/ 80517 w 98417"/>
                <a:gd name="connsiteY42" fmla="*/ 11868 h 217637"/>
                <a:gd name="connsiteX43" fmla="*/ 83158 w 98417"/>
                <a:gd name="connsiteY43" fmla="*/ 15912 h 217637"/>
                <a:gd name="connsiteX44" fmla="*/ 75483 w 98417"/>
                <a:gd name="connsiteY44" fmla="*/ 25568 h 217637"/>
                <a:gd name="connsiteX45" fmla="*/ 38263 w 98417"/>
                <a:gd name="connsiteY45" fmla="*/ 33821 h 217637"/>
                <a:gd name="connsiteX46" fmla="*/ 8966 w 98417"/>
                <a:gd name="connsiteY46" fmla="*/ 28869 h 217637"/>
                <a:gd name="connsiteX47" fmla="*/ 6985 w 98417"/>
                <a:gd name="connsiteY47" fmla="*/ 27383 h 21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8417" h="217637">
                  <a:moveTo>
                    <a:pt x="4510" y="11786"/>
                  </a:moveTo>
                  <a:cubicBezTo>
                    <a:pt x="1951" y="25238"/>
                    <a:pt x="796" y="39185"/>
                    <a:pt x="219" y="52967"/>
                  </a:cubicBezTo>
                  <a:cubicBezTo>
                    <a:pt x="-359" y="65676"/>
                    <a:pt x="301" y="78385"/>
                    <a:pt x="1126" y="91012"/>
                  </a:cubicBezTo>
                  <a:cubicBezTo>
                    <a:pt x="2446" y="112551"/>
                    <a:pt x="4097" y="134091"/>
                    <a:pt x="6160" y="155548"/>
                  </a:cubicBezTo>
                  <a:cubicBezTo>
                    <a:pt x="7893" y="172961"/>
                    <a:pt x="10204" y="190209"/>
                    <a:pt x="12598" y="207458"/>
                  </a:cubicBezTo>
                  <a:cubicBezTo>
                    <a:pt x="13670" y="215133"/>
                    <a:pt x="19200" y="218516"/>
                    <a:pt x="24894" y="217444"/>
                  </a:cubicBezTo>
                  <a:cubicBezTo>
                    <a:pt x="36118" y="215298"/>
                    <a:pt x="47424" y="213977"/>
                    <a:pt x="59473" y="212327"/>
                  </a:cubicBezTo>
                  <a:lnTo>
                    <a:pt x="73007" y="212987"/>
                  </a:lnTo>
                  <a:cubicBezTo>
                    <a:pt x="87367" y="213647"/>
                    <a:pt x="92153" y="204817"/>
                    <a:pt x="90998" y="186331"/>
                  </a:cubicBezTo>
                  <a:cubicBezTo>
                    <a:pt x="90008" y="169825"/>
                    <a:pt x="92319" y="152825"/>
                    <a:pt x="92896" y="136071"/>
                  </a:cubicBezTo>
                  <a:cubicBezTo>
                    <a:pt x="93144" y="129800"/>
                    <a:pt x="92814" y="123445"/>
                    <a:pt x="92648" y="117173"/>
                  </a:cubicBezTo>
                  <a:cubicBezTo>
                    <a:pt x="92319" y="94395"/>
                    <a:pt x="91741" y="71618"/>
                    <a:pt x="91906" y="48841"/>
                  </a:cubicBezTo>
                  <a:cubicBezTo>
                    <a:pt x="91906" y="43642"/>
                    <a:pt x="93721" y="37452"/>
                    <a:pt x="96280" y="33408"/>
                  </a:cubicBezTo>
                  <a:cubicBezTo>
                    <a:pt x="99581" y="28044"/>
                    <a:pt x="98756" y="24908"/>
                    <a:pt x="95867" y="20781"/>
                  </a:cubicBezTo>
                  <a:cubicBezTo>
                    <a:pt x="94216" y="18470"/>
                    <a:pt x="92566" y="15830"/>
                    <a:pt x="91906" y="12859"/>
                  </a:cubicBezTo>
                  <a:cubicBezTo>
                    <a:pt x="89100" y="645"/>
                    <a:pt x="85551" y="-1831"/>
                    <a:pt x="75318" y="1140"/>
                  </a:cubicBezTo>
                  <a:cubicBezTo>
                    <a:pt x="62196" y="4854"/>
                    <a:pt x="48992" y="8650"/>
                    <a:pt x="35788" y="11208"/>
                  </a:cubicBezTo>
                  <a:cubicBezTo>
                    <a:pt x="29516" y="12446"/>
                    <a:pt x="23243" y="10961"/>
                    <a:pt x="17549" y="5679"/>
                  </a:cubicBezTo>
                  <a:cubicBezTo>
                    <a:pt x="10617" y="-758"/>
                    <a:pt x="6490" y="893"/>
                    <a:pt x="4427" y="11868"/>
                  </a:cubicBezTo>
                  <a:close/>
                  <a:moveTo>
                    <a:pt x="4592" y="48676"/>
                  </a:moveTo>
                  <a:cubicBezTo>
                    <a:pt x="4345" y="42899"/>
                    <a:pt x="6325" y="37039"/>
                    <a:pt x="11937" y="38607"/>
                  </a:cubicBezTo>
                  <a:cubicBezTo>
                    <a:pt x="24729" y="42238"/>
                    <a:pt x="37768" y="41743"/>
                    <a:pt x="50807" y="42156"/>
                  </a:cubicBezTo>
                  <a:cubicBezTo>
                    <a:pt x="54851" y="42321"/>
                    <a:pt x="59060" y="41743"/>
                    <a:pt x="63022" y="40588"/>
                  </a:cubicBezTo>
                  <a:cubicBezTo>
                    <a:pt x="67808" y="39185"/>
                    <a:pt x="72347" y="36544"/>
                    <a:pt x="76969" y="34811"/>
                  </a:cubicBezTo>
                  <a:cubicBezTo>
                    <a:pt x="84561" y="32005"/>
                    <a:pt x="86707" y="34481"/>
                    <a:pt x="86212" y="44879"/>
                  </a:cubicBezTo>
                  <a:cubicBezTo>
                    <a:pt x="86046" y="47685"/>
                    <a:pt x="85716" y="50574"/>
                    <a:pt x="85799" y="53297"/>
                  </a:cubicBezTo>
                  <a:cubicBezTo>
                    <a:pt x="86459" y="78055"/>
                    <a:pt x="87780" y="102813"/>
                    <a:pt x="87697" y="127489"/>
                  </a:cubicBezTo>
                  <a:cubicBezTo>
                    <a:pt x="87614" y="143252"/>
                    <a:pt x="85386" y="159097"/>
                    <a:pt x="84066" y="176840"/>
                  </a:cubicBezTo>
                  <a:cubicBezTo>
                    <a:pt x="84314" y="181627"/>
                    <a:pt x="84726" y="186413"/>
                    <a:pt x="84726" y="191200"/>
                  </a:cubicBezTo>
                  <a:cubicBezTo>
                    <a:pt x="84726" y="197059"/>
                    <a:pt x="85056" y="203661"/>
                    <a:pt x="78371" y="203909"/>
                  </a:cubicBezTo>
                  <a:cubicBezTo>
                    <a:pt x="69458" y="204239"/>
                    <a:pt x="60628" y="204074"/>
                    <a:pt x="51715" y="204651"/>
                  </a:cubicBezTo>
                  <a:cubicBezTo>
                    <a:pt x="44453" y="205064"/>
                    <a:pt x="37108" y="207045"/>
                    <a:pt x="29928" y="206962"/>
                  </a:cubicBezTo>
                  <a:cubicBezTo>
                    <a:pt x="26049" y="206880"/>
                    <a:pt x="19695" y="210676"/>
                    <a:pt x="18539" y="202506"/>
                  </a:cubicBezTo>
                  <a:cubicBezTo>
                    <a:pt x="14743" y="174612"/>
                    <a:pt x="11030" y="146635"/>
                    <a:pt x="8389" y="118494"/>
                  </a:cubicBezTo>
                  <a:cubicBezTo>
                    <a:pt x="6243" y="95386"/>
                    <a:pt x="5500" y="72031"/>
                    <a:pt x="4592" y="48758"/>
                  </a:cubicBezTo>
                  <a:close/>
                  <a:moveTo>
                    <a:pt x="7068" y="27383"/>
                  </a:moveTo>
                  <a:cubicBezTo>
                    <a:pt x="7728" y="23670"/>
                    <a:pt x="7811" y="19131"/>
                    <a:pt x="9544" y="16490"/>
                  </a:cubicBezTo>
                  <a:cubicBezTo>
                    <a:pt x="10617" y="14839"/>
                    <a:pt x="14248" y="15417"/>
                    <a:pt x="16641" y="15995"/>
                  </a:cubicBezTo>
                  <a:cubicBezTo>
                    <a:pt x="21180" y="17150"/>
                    <a:pt x="25637" y="19543"/>
                    <a:pt x="30175" y="20369"/>
                  </a:cubicBezTo>
                  <a:cubicBezTo>
                    <a:pt x="35622" y="21277"/>
                    <a:pt x="41069" y="21029"/>
                    <a:pt x="48002" y="21359"/>
                  </a:cubicBezTo>
                  <a:cubicBezTo>
                    <a:pt x="50395" y="21442"/>
                    <a:pt x="52788" y="21772"/>
                    <a:pt x="55099" y="21689"/>
                  </a:cubicBezTo>
                  <a:cubicBezTo>
                    <a:pt x="60051" y="21524"/>
                    <a:pt x="65662" y="24495"/>
                    <a:pt x="69046" y="15912"/>
                  </a:cubicBezTo>
                  <a:cubicBezTo>
                    <a:pt x="71604" y="9475"/>
                    <a:pt x="76391" y="11208"/>
                    <a:pt x="80517" y="11868"/>
                  </a:cubicBezTo>
                  <a:cubicBezTo>
                    <a:pt x="81508" y="12034"/>
                    <a:pt x="83158" y="15500"/>
                    <a:pt x="83158" y="15912"/>
                  </a:cubicBezTo>
                  <a:cubicBezTo>
                    <a:pt x="80765" y="19379"/>
                    <a:pt x="78537" y="23588"/>
                    <a:pt x="75483" y="25568"/>
                  </a:cubicBezTo>
                  <a:cubicBezTo>
                    <a:pt x="63682" y="32995"/>
                    <a:pt x="50890" y="33903"/>
                    <a:pt x="38263" y="33821"/>
                  </a:cubicBezTo>
                  <a:cubicBezTo>
                    <a:pt x="28443" y="33656"/>
                    <a:pt x="18787" y="30685"/>
                    <a:pt x="8966" y="28869"/>
                  </a:cubicBezTo>
                  <a:cubicBezTo>
                    <a:pt x="8223" y="28704"/>
                    <a:pt x="6985" y="27796"/>
                    <a:pt x="6985" y="2738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4" name="フリーフォーム: 図形 143">
              <a:extLst>
                <a:ext uri="{FF2B5EF4-FFF2-40B4-BE49-F238E27FC236}">
                  <a16:creationId xmlns:a16="http://schemas.microsoft.com/office/drawing/2014/main" id="{F383B7DC-954E-A844-8A29-30C119EF645C}"/>
                </a:ext>
              </a:extLst>
            </p:cNvPr>
            <p:cNvSpPr/>
            <p:nvPr/>
          </p:nvSpPr>
          <p:spPr>
            <a:xfrm>
              <a:off x="7035797" y="5073351"/>
              <a:ext cx="83129" cy="174034"/>
            </a:xfrm>
            <a:custGeom>
              <a:avLst/>
              <a:gdLst>
                <a:gd name="connsiteX0" fmla="*/ 7365 w 83129"/>
                <a:gd name="connsiteY0" fmla="*/ 4951 h 174034"/>
                <a:gd name="connsiteX1" fmla="*/ 20 w 83129"/>
                <a:gd name="connsiteY1" fmla="*/ 15020 h 174034"/>
                <a:gd name="connsiteX2" fmla="*/ 3817 w 83129"/>
                <a:gd name="connsiteY2" fmla="*/ 84756 h 174034"/>
                <a:gd name="connsiteX3" fmla="*/ 13968 w 83129"/>
                <a:gd name="connsiteY3" fmla="*/ 168768 h 174034"/>
                <a:gd name="connsiteX4" fmla="*/ 25356 w 83129"/>
                <a:gd name="connsiteY4" fmla="*/ 173224 h 174034"/>
                <a:gd name="connsiteX5" fmla="*/ 47144 w 83129"/>
                <a:gd name="connsiteY5" fmla="*/ 170914 h 174034"/>
                <a:gd name="connsiteX6" fmla="*/ 73800 w 83129"/>
                <a:gd name="connsiteY6" fmla="*/ 170171 h 174034"/>
                <a:gd name="connsiteX7" fmla="*/ 80154 w 83129"/>
                <a:gd name="connsiteY7" fmla="*/ 157462 h 174034"/>
                <a:gd name="connsiteX8" fmla="*/ 79494 w 83129"/>
                <a:gd name="connsiteY8" fmla="*/ 143102 h 174034"/>
                <a:gd name="connsiteX9" fmla="*/ 83125 w 83129"/>
                <a:gd name="connsiteY9" fmla="*/ 93751 h 174034"/>
                <a:gd name="connsiteX10" fmla="*/ 81227 w 83129"/>
                <a:gd name="connsiteY10" fmla="*/ 19559 h 174034"/>
                <a:gd name="connsiteX11" fmla="*/ 81640 w 83129"/>
                <a:gd name="connsiteY11" fmla="*/ 11141 h 174034"/>
                <a:gd name="connsiteX12" fmla="*/ 72397 w 83129"/>
                <a:gd name="connsiteY12" fmla="*/ 1073 h 174034"/>
                <a:gd name="connsiteX13" fmla="*/ 58450 w 83129"/>
                <a:gd name="connsiteY13" fmla="*/ 6850 h 174034"/>
                <a:gd name="connsiteX14" fmla="*/ 46235 w 83129"/>
                <a:gd name="connsiteY14" fmla="*/ 8418 h 174034"/>
                <a:gd name="connsiteX15" fmla="*/ 7365 w 83129"/>
                <a:gd name="connsiteY15" fmla="*/ 4869 h 17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3129" h="174034">
                  <a:moveTo>
                    <a:pt x="7365" y="4951"/>
                  </a:moveTo>
                  <a:cubicBezTo>
                    <a:pt x="1754" y="3383"/>
                    <a:pt x="-227" y="9243"/>
                    <a:pt x="20" y="15020"/>
                  </a:cubicBezTo>
                  <a:cubicBezTo>
                    <a:pt x="1011" y="38293"/>
                    <a:pt x="1671" y="61648"/>
                    <a:pt x="3817" y="84756"/>
                  </a:cubicBezTo>
                  <a:cubicBezTo>
                    <a:pt x="6457" y="112897"/>
                    <a:pt x="10171" y="140956"/>
                    <a:pt x="13968" y="168768"/>
                  </a:cubicBezTo>
                  <a:cubicBezTo>
                    <a:pt x="15123" y="176938"/>
                    <a:pt x="21477" y="173142"/>
                    <a:pt x="25356" y="173224"/>
                  </a:cubicBezTo>
                  <a:cubicBezTo>
                    <a:pt x="32536" y="173307"/>
                    <a:pt x="39881" y="171326"/>
                    <a:pt x="47144" y="170914"/>
                  </a:cubicBezTo>
                  <a:cubicBezTo>
                    <a:pt x="55974" y="170336"/>
                    <a:pt x="64887" y="170501"/>
                    <a:pt x="73800" y="170171"/>
                  </a:cubicBezTo>
                  <a:cubicBezTo>
                    <a:pt x="80402" y="169924"/>
                    <a:pt x="80072" y="163321"/>
                    <a:pt x="80154" y="157462"/>
                  </a:cubicBezTo>
                  <a:cubicBezTo>
                    <a:pt x="80154" y="152675"/>
                    <a:pt x="79741" y="147971"/>
                    <a:pt x="79494" y="143102"/>
                  </a:cubicBezTo>
                  <a:cubicBezTo>
                    <a:pt x="80814" y="125359"/>
                    <a:pt x="83043" y="109596"/>
                    <a:pt x="83125" y="93751"/>
                  </a:cubicBezTo>
                  <a:cubicBezTo>
                    <a:pt x="83208" y="68993"/>
                    <a:pt x="81970" y="44234"/>
                    <a:pt x="81227" y="19559"/>
                  </a:cubicBezTo>
                  <a:cubicBezTo>
                    <a:pt x="81145" y="16753"/>
                    <a:pt x="81475" y="13865"/>
                    <a:pt x="81640" y="11141"/>
                  </a:cubicBezTo>
                  <a:cubicBezTo>
                    <a:pt x="82135" y="743"/>
                    <a:pt x="79989" y="-1733"/>
                    <a:pt x="72397" y="1073"/>
                  </a:cubicBezTo>
                  <a:cubicBezTo>
                    <a:pt x="67693" y="2806"/>
                    <a:pt x="63154" y="5447"/>
                    <a:pt x="58450" y="6850"/>
                  </a:cubicBezTo>
                  <a:cubicBezTo>
                    <a:pt x="54488" y="8088"/>
                    <a:pt x="50279" y="8583"/>
                    <a:pt x="46235" y="8418"/>
                  </a:cubicBezTo>
                  <a:cubicBezTo>
                    <a:pt x="33279" y="8005"/>
                    <a:pt x="20157" y="8418"/>
                    <a:pt x="7365" y="486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5" name="フリーフォーム: 図形 144">
              <a:extLst>
                <a:ext uri="{FF2B5EF4-FFF2-40B4-BE49-F238E27FC236}">
                  <a16:creationId xmlns:a16="http://schemas.microsoft.com/office/drawing/2014/main" id="{B9F3A9D7-F54E-B95D-1A9B-512DCC08CB64}"/>
                </a:ext>
              </a:extLst>
            </p:cNvPr>
            <p:cNvSpPr/>
            <p:nvPr/>
          </p:nvSpPr>
          <p:spPr>
            <a:xfrm>
              <a:off x="7102417" y="4542213"/>
              <a:ext cx="57851" cy="101502"/>
            </a:xfrm>
            <a:custGeom>
              <a:avLst/>
              <a:gdLst>
                <a:gd name="connsiteX0" fmla="*/ 165 w 57851"/>
                <a:gd name="connsiteY0" fmla="*/ 325 h 101502"/>
                <a:gd name="connsiteX1" fmla="*/ 2476 w 57851"/>
                <a:gd name="connsiteY1" fmla="*/ 6267 h 101502"/>
                <a:gd name="connsiteX2" fmla="*/ 30205 w 57851"/>
                <a:gd name="connsiteY2" fmla="*/ 41093 h 101502"/>
                <a:gd name="connsiteX3" fmla="*/ 33258 w 57851"/>
                <a:gd name="connsiteY3" fmla="*/ 50584 h 101502"/>
                <a:gd name="connsiteX4" fmla="*/ 26656 w 57851"/>
                <a:gd name="connsiteY4" fmla="*/ 53885 h 101502"/>
                <a:gd name="connsiteX5" fmla="*/ 22860 w 57851"/>
                <a:gd name="connsiteY5" fmla="*/ 55535 h 101502"/>
                <a:gd name="connsiteX6" fmla="*/ 15762 w 57851"/>
                <a:gd name="connsiteY6" fmla="*/ 57928 h 101502"/>
                <a:gd name="connsiteX7" fmla="*/ 22200 w 57851"/>
                <a:gd name="connsiteY7" fmla="*/ 63541 h 101502"/>
                <a:gd name="connsiteX8" fmla="*/ 39118 w 57851"/>
                <a:gd name="connsiteY8" fmla="*/ 78478 h 101502"/>
                <a:gd name="connsiteX9" fmla="*/ 52404 w 57851"/>
                <a:gd name="connsiteY9" fmla="*/ 95643 h 101502"/>
                <a:gd name="connsiteX10" fmla="*/ 57852 w 57851"/>
                <a:gd name="connsiteY10" fmla="*/ 101503 h 101502"/>
                <a:gd name="connsiteX11" fmla="*/ 56943 w 57851"/>
                <a:gd name="connsiteY11" fmla="*/ 92425 h 101502"/>
                <a:gd name="connsiteX12" fmla="*/ 29710 w 57851"/>
                <a:gd name="connsiteY12" fmla="*/ 13859 h 101502"/>
                <a:gd name="connsiteX13" fmla="*/ 17166 w 57851"/>
                <a:gd name="connsiteY13" fmla="*/ 2553 h 101502"/>
                <a:gd name="connsiteX14" fmla="*/ 5034 w 57851"/>
                <a:gd name="connsiteY14" fmla="*/ 77 h 101502"/>
                <a:gd name="connsiteX15" fmla="*/ 0 w 57851"/>
                <a:gd name="connsiteY15" fmla="*/ 407 h 101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7851" h="101502">
                  <a:moveTo>
                    <a:pt x="165" y="325"/>
                  </a:moveTo>
                  <a:cubicBezTo>
                    <a:pt x="908" y="2305"/>
                    <a:pt x="1320" y="4781"/>
                    <a:pt x="2476" y="6267"/>
                  </a:cubicBezTo>
                  <a:cubicBezTo>
                    <a:pt x="11636" y="17903"/>
                    <a:pt x="21127" y="29209"/>
                    <a:pt x="30205" y="41093"/>
                  </a:cubicBezTo>
                  <a:cubicBezTo>
                    <a:pt x="31938" y="43321"/>
                    <a:pt x="32268" y="47283"/>
                    <a:pt x="33258" y="50584"/>
                  </a:cubicBezTo>
                  <a:lnTo>
                    <a:pt x="26656" y="53885"/>
                  </a:lnTo>
                  <a:cubicBezTo>
                    <a:pt x="25418" y="54462"/>
                    <a:pt x="24180" y="55123"/>
                    <a:pt x="22860" y="55535"/>
                  </a:cubicBezTo>
                  <a:cubicBezTo>
                    <a:pt x="20467" y="56443"/>
                    <a:pt x="18073" y="57186"/>
                    <a:pt x="15762" y="57928"/>
                  </a:cubicBezTo>
                  <a:cubicBezTo>
                    <a:pt x="17908" y="59827"/>
                    <a:pt x="20054" y="61642"/>
                    <a:pt x="22200" y="63541"/>
                  </a:cubicBezTo>
                  <a:cubicBezTo>
                    <a:pt x="27894" y="68492"/>
                    <a:pt x="33836" y="72948"/>
                    <a:pt x="39118" y="78478"/>
                  </a:cubicBezTo>
                  <a:cubicBezTo>
                    <a:pt x="43904" y="83512"/>
                    <a:pt x="48031" y="89784"/>
                    <a:pt x="52404" y="95643"/>
                  </a:cubicBezTo>
                  <a:cubicBezTo>
                    <a:pt x="54633" y="98284"/>
                    <a:pt x="56284" y="99852"/>
                    <a:pt x="57852" y="101503"/>
                  </a:cubicBezTo>
                  <a:cubicBezTo>
                    <a:pt x="57604" y="98449"/>
                    <a:pt x="57852" y="95066"/>
                    <a:pt x="56943" y="92425"/>
                  </a:cubicBezTo>
                  <a:cubicBezTo>
                    <a:pt x="47948" y="66181"/>
                    <a:pt x="38375" y="40268"/>
                    <a:pt x="29710" y="13859"/>
                  </a:cubicBezTo>
                  <a:cubicBezTo>
                    <a:pt x="27069" y="5854"/>
                    <a:pt x="22282" y="4286"/>
                    <a:pt x="17166" y="2553"/>
                  </a:cubicBezTo>
                  <a:cubicBezTo>
                    <a:pt x="13204" y="1232"/>
                    <a:pt x="9078" y="737"/>
                    <a:pt x="5034" y="77"/>
                  </a:cubicBezTo>
                  <a:cubicBezTo>
                    <a:pt x="3383" y="-170"/>
                    <a:pt x="1651" y="242"/>
                    <a:pt x="0" y="407"/>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6" name="フリーフォーム: 図形 145">
              <a:extLst>
                <a:ext uri="{FF2B5EF4-FFF2-40B4-BE49-F238E27FC236}">
                  <a16:creationId xmlns:a16="http://schemas.microsoft.com/office/drawing/2014/main" id="{1D34CB52-7890-3083-CF2A-8192300B125D}"/>
                </a:ext>
              </a:extLst>
            </p:cNvPr>
            <p:cNvSpPr/>
            <p:nvPr/>
          </p:nvSpPr>
          <p:spPr>
            <a:xfrm>
              <a:off x="7104067" y="4564325"/>
              <a:ext cx="225786" cy="272931"/>
            </a:xfrm>
            <a:custGeom>
              <a:avLst/>
              <a:gdLst>
                <a:gd name="connsiteX0" fmla="*/ 165 w 225786"/>
                <a:gd name="connsiteY0" fmla="*/ 40025 h 272931"/>
                <a:gd name="connsiteX1" fmla="*/ 1320 w 225786"/>
                <a:gd name="connsiteY1" fmla="*/ 43409 h 272931"/>
                <a:gd name="connsiteX2" fmla="*/ 26491 w 225786"/>
                <a:gd name="connsiteY2" fmla="*/ 91853 h 272931"/>
                <a:gd name="connsiteX3" fmla="*/ 62143 w 225786"/>
                <a:gd name="connsiteY3" fmla="*/ 166457 h 272931"/>
                <a:gd name="connsiteX4" fmla="*/ 115785 w 225786"/>
                <a:gd name="connsiteY4" fmla="*/ 270854 h 272931"/>
                <a:gd name="connsiteX5" fmla="*/ 121397 w 225786"/>
                <a:gd name="connsiteY5" fmla="*/ 272669 h 272931"/>
                <a:gd name="connsiteX6" fmla="*/ 138398 w 225786"/>
                <a:gd name="connsiteY6" fmla="*/ 263921 h 272931"/>
                <a:gd name="connsiteX7" fmla="*/ 134354 w 225786"/>
                <a:gd name="connsiteY7" fmla="*/ 249149 h 272931"/>
                <a:gd name="connsiteX8" fmla="*/ 130145 w 225786"/>
                <a:gd name="connsiteY8" fmla="*/ 247829 h 272931"/>
                <a:gd name="connsiteX9" fmla="*/ 132043 w 225786"/>
                <a:gd name="connsiteY9" fmla="*/ 240979 h 272931"/>
                <a:gd name="connsiteX10" fmla="*/ 155068 w 225786"/>
                <a:gd name="connsiteY10" fmla="*/ 218614 h 272931"/>
                <a:gd name="connsiteX11" fmla="*/ 219770 w 225786"/>
                <a:gd name="connsiteY11" fmla="*/ 153748 h 272931"/>
                <a:gd name="connsiteX12" fmla="*/ 224391 w 225786"/>
                <a:gd name="connsiteY12" fmla="*/ 131383 h 272931"/>
                <a:gd name="connsiteX13" fmla="*/ 216221 w 225786"/>
                <a:gd name="connsiteY13" fmla="*/ 99528 h 272931"/>
                <a:gd name="connsiteX14" fmla="*/ 203759 w 225786"/>
                <a:gd name="connsiteY14" fmla="*/ 94658 h 272931"/>
                <a:gd name="connsiteX15" fmla="*/ 173719 w 225786"/>
                <a:gd name="connsiteY15" fmla="*/ 114052 h 272931"/>
                <a:gd name="connsiteX16" fmla="*/ 138315 w 225786"/>
                <a:gd name="connsiteY16" fmla="*/ 135509 h 272931"/>
                <a:gd name="connsiteX17" fmla="*/ 131300 w 225786"/>
                <a:gd name="connsiteY17" fmla="*/ 134436 h 272931"/>
                <a:gd name="connsiteX18" fmla="*/ 117683 w 225786"/>
                <a:gd name="connsiteY18" fmla="*/ 112649 h 272931"/>
                <a:gd name="connsiteX19" fmla="*/ 86571 w 225786"/>
                <a:gd name="connsiteY19" fmla="*/ 41429 h 272931"/>
                <a:gd name="connsiteX20" fmla="*/ 69735 w 225786"/>
                <a:gd name="connsiteY20" fmla="*/ 2806 h 272931"/>
                <a:gd name="connsiteX21" fmla="*/ 67177 w 225786"/>
                <a:gd name="connsiteY21" fmla="*/ 0 h 272931"/>
                <a:gd name="connsiteX22" fmla="*/ 65609 w 225786"/>
                <a:gd name="connsiteY22" fmla="*/ 4374 h 272931"/>
                <a:gd name="connsiteX23" fmla="*/ 61565 w 225786"/>
                <a:gd name="connsiteY23" fmla="*/ 26161 h 272931"/>
                <a:gd name="connsiteX24" fmla="*/ 68745 w 225786"/>
                <a:gd name="connsiteY24" fmla="*/ 41759 h 272931"/>
                <a:gd name="connsiteX25" fmla="*/ 86736 w 225786"/>
                <a:gd name="connsiteY25" fmla="*/ 66269 h 272931"/>
                <a:gd name="connsiteX26" fmla="*/ 86736 w 225786"/>
                <a:gd name="connsiteY26" fmla="*/ 81867 h 272931"/>
                <a:gd name="connsiteX27" fmla="*/ 89212 w 225786"/>
                <a:gd name="connsiteY27" fmla="*/ 129155 h 272931"/>
                <a:gd name="connsiteX28" fmla="*/ 84838 w 225786"/>
                <a:gd name="connsiteY28" fmla="*/ 137820 h 272931"/>
                <a:gd name="connsiteX29" fmla="*/ 76667 w 225786"/>
                <a:gd name="connsiteY29" fmla="*/ 132373 h 272931"/>
                <a:gd name="connsiteX30" fmla="*/ 66269 w 225786"/>
                <a:gd name="connsiteY30" fmla="*/ 103489 h 272931"/>
                <a:gd name="connsiteX31" fmla="*/ 58594 w 225786"/>
                <a:gd name="connsiteY31" fmla="*/ 90202 h 272931"/>
                <a:gd name="connsiteX32" fmla="*/ 10976 w 225786"/>
                <a:gd name="connsiteY32" fmla="*/ 42089 h 272931"/>
                <a:gd name="connsiteX33" fmla="*/ 2971 w 225786"/>
                <a:gd name="connsiteY33" fmla="*/ 38375 h 272931"/>
                <a:gd name="connsiteX34" fmla="*/ 0 w 225786"/>
                <a:gd name="connsiteY34" fmla="*/ 40108 h 272931"/>
                <a:gd name="connsiteX35" fmla="*/ 76585 w 225786"/>
                <a:gd name="connsiteY35" fmla="*/ 163569 h 272931"/>
                <a:gd name="connsiteX36" fmla="*/ 81867 w 225786"/>
                <a:gd name="connsiteY36" fmla="*/ 151602 h 272931"/>
                <a:gd name="connsiteX37" fmla="*/ 96887 w 225786"/>
                <a:gd name="connsiteY37" fmla="*/ 160928 h 272931"/>
                <a:gd name="connsiteX38" fmla="*/ 100270 w 225786"/>
                <a:gd name="connsiteY38" fmla="*/ 174875 h 272931"/>
                <a:gd name="connsiteX39" fmla="*/ 99858 w 225786"/>
                <a:gd name="connsiteY39" fmla="*/ 181312 h 272931"/>
                <a:gd name="connsiteX40" fmla="*/ 92513 w 225786"/>
                <a:gd name="connsiteY40" fmla="*/ 194764 h 272931"/>
                <a:gd name="connsiteX41" fmla="*/ 81949 w 225786"/>
                <a:gd name="connsiteY41" fmla="*/ 189235 h 272931"/>
                <a:gd name="connsiteX42" fmla="*/ 76502 w 225786"/>
                <a:gd name="connsiteY42" fmla="*/ 163569 h 272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25786" h="272931">
                  <a:moveTo>
                    <a:pt x="165" y="40025"/>
                  </a:moveTo>
                  <a:cubicBezTo>
                    <a:pt x="577" y="41181"/>
                    <a:pt x="742" y="42584"/>
                    <a:pt x="1320" y="43409"/>
                  </a:cubicBezTo>
                  <a:cubicBezTo>
                    <a:pt x="11884" y="57604"/>
                    <a:pt x="18981" y="74770"/>
                    <a:pt x="26491" y="91853"/>
                  </a:cubicBezTo>
                  <a:cubicBezTo>
                    <a:pt x="37632" y="117271"/>
                    <a:pt x="49846" y="141864"/>
                    <a:pt x="62143" y="166457"/>
                  </a:cubicBezTo>
                  <a:cubicBezTo>
                    <a:pt x="79721" y="201448"/>
                    <a:pt x="97712" y="236192"/>
                    <a:pt x="115785" y="270854"/>
                  </a:cubicBezTo>
                  <a:cubicBezTo>
                    <a:pt x="116611" y="272505"/>
                    <a:pt x="119829" y="273412"/>
                    <a:pt x="121397" y="272669"/>
                  </a:cubicBezTo>
                  <a:cubicBezTo>
                    <a:pt x="127091" y="269864"/>
                    <a:pt x="132786" y="266892"/>
                    <a:pt x="138398" y="263921"/>
                  </a:cubicBezTo>
                  <a:lnTo>
                    <a:pt x="134354" y="249149"/>
                  </a:lnTo>
                  <a:cubicBezTo>
                    <a:pt x="133116" y="249149"/>
                    <a:pt x="131548" y="248076"/>
                    <a:pt x="130145" y="247829"/>
                  </a:cubicBezTo>
                  <a:cubicBezTo>
                    <a:pt x="130805" y="245518"/>
                    <a:pt x="130888" y="242217"/>
                    <a:pt x="132043" y="240979"/>
                  </a:cubicBezTo>
                  <a:cubicBezTo>
                    <a:pt x="139553" y="233304"/>
                    <a:pt x="147393" y="226207"/>
                    <a:pt x="155068" y="218614"/>
                  </a:cubicBezTo>
                  <a:cubicBezTo>
                    <a:pt x="176690" y="197075"/>
                    <a:pt x="198312" y="175617"/>
                    <a:pt x="219770" y="153748"/>
                  </a:cubicBezTo>
                  <a:cubicBezTo>
                    <a:pt x="225299" y="148136"/>
                    <a:pt x="227445" y="140791"/>
                    <a:pt x="224391" y="131383"/>
                  </a:cubicBezTo>
                  <a:cubicBezTo>
                    <a:pt x="221090" y="121150"/>
                    <a:pt x="218614" y="110256"/>
                    <a:pt x="216221" y="99528"/>
                  </a:cubicBezTo>
                  <a:cubicBezTo>
                    <a:pt x="213415" y="86653"/>
                    <a:pt x="213084" y="87149"/>
                    <a:pt x="203759" y="94658"/>
                  </a:cubicBezTo>
                  <a:cubicBezTo>
                    <a:pt x="194269" y="102333"/>
                    <a:pt x="184200" y="110009"/>
                    <a:pt x="173719" y="114052"/>
                  </a:cubicBezTo>
                  <a:cubicBezTo>
                    <a:pt x="160928" y="118921"/>
                    <a:pt x="149374" y="125854"/>
                    <a:pt x="138315" y="135509"/>
                  </a:cubicBezTo>
                  <a:cubicBezTo>
                    <a:pt x="136747" y="136912"/>
                    <a:pt x="132621" y="136252"/>
                    <a:pt x="131300" y="134436"/>
                  </a:cubicBezTo>
                  <a:cubicBezTo>
                    <a:pt x="126349" y="127669"/>
                    <a:pt x="121314" y="120655"/>
                    <a:pt x="117683" y="112649"/>
                  </a:cubicBezTo>
                  <a:cubicBezTo>
                    <a:pt x="106955" y="89212"/>
                    <a:pt x="96969" y="65196"/>
                    <a:pt x="86571" y="41429"/>
                  </a:cubicBezTo>
                  <a:cubicBezTo>
                    <a:pt x="80959" y="28472"/>
                    <a:pt x="75347" y="15598"/>
                    <a:pt x="69735" y="2806"/>
                  </a:cubicBezTo>
                  <a:cubicBezTo>
                    <a:pt x="69240" y="1651"/>
                    <a:pt x="68002" y="990"/>
                    <a:pt x="67177" y="0"/>
                  </a:cubicBezTo>
                  <a:cubicBezTo>
                    <a:pt x="66682" y="1485"/>
                    <a:pt x="65939" y="2806"/>
                    <a:pt x="65609" y="4374"/>
                  </a:cubicBezTo>
                  <a:cubicBezTo>
                    <a:pt x="64206" y="11636"/>
                    <a:pt x="63133" y="18981"/>
                    <a:pt x="61565" y="26161"/>
                  </a:cubicBezTo>
                  <a:cubicBezTo>
                    <a:pt x="59007" y="38210"/>
                    <a:pt x="59089" y="37550"/>
                    <a:pt x="68745" y="41759"/>
                  </a:cubicBezTo>
                  <a:cubicBezTo>
                    <a:pt x="77740" y="45720"/>
                    <a:pt x="85333" y="52487"/>
                    <a:pt x="86736" y="66269"/>
                  </a:cubicBezTo>
                  <a:cubicBezTo>
                    <a:pt x="87231" y="71386"/>
                    <a:pt x="86488" y="76750"/>
                    <a:pt x="86736" y="81867"/>
                  </a:cubicBezTo>
                  <a:cubicBezTo>
                    <a:pt x="87561" y="97630"/>
                    <a:pt x="88799" y="113392"/>
                    <a:pt x="89212" y="129155"/>
                  </a:cubicBezTo>
                  <a:cubicBezTo>
                    <a:pt x="89212" y="132126"/>
                    <a:pt x="86240" y="137903"/>
                    <a:pt x="84838" y="137820"/>
                  </a:cubicBezTo>
                  <a:cubicBezTo>
                    <a:pt x="81949" y="137655"/>
                    <a:pt x="77988" y="135427"/>
                    <a:pt x="76667" y="132373"/>
                  </a:cubicBezTo>
                  <a:cubicBezTo>
                    <a:pt x="72624" y="123130"/>
                    <a:pt x="69983" y="112897"/>
                    <a:pt x="66269" y="103489"/>
                  </a:cubicBezTo>
                  <a:cubicBezTo>
                    <a:pt x="64371" y="98620"/>
                    <a:pt x="61895" y="93503"/>
                    <a:pt x="58594" y="90202"/>
                  </a:cubicBezTo>
                  <a:cubicBezTo>
                    <a:pt x="42914" y="73779"/>
                    <a:pt x="26986" y="57852"/>
                    <a:pt x="10976" y="42089"/>
                  </a:cubicBezTo>
                  <a:cubicBezTo>
                    <a:pt x="8830" y="39943"/>
                    <a:pt x="5694" y="39283"/>
                    <a:pt x="2971" y="38375"/>
                  </a:cubicBezTo>
                  <a:cubicBezTo>
                    <a:pt x="2145" y="38127"/>
                    <a:pt x="990" y="39448"/>
                    <a:pt x="0" y="40108"/>
                  </a:cubicBezTo>
                  <a:close/>
                  <a:moveTo>
                    <a:pt x="76585" y="163569"/>
                  </a:moveTo>
                  <a:cubicBezTo>
                    <a:pt x="75677" y="158039"/>
                    <a:pt x="77245" y="153418"/>
                    <a:pt x="81867" y="151602"/>
                  </a:cubicBezTo>
                  <a:cubicBezTo>
                    <a:pt x="88551" y="148961"/>
                    <a:pt x="93916" y="152180"/>
                    <a:pt x="96887" y="160928"/>
                  </a:cubicBezTo>
                  <a:cubicBezTo>
                    <a:pt x="98290" y="165054"/>
                    <a:pt x="99115" y="169593"/>
                    <a:pt x="100270" y="174875"/>
                  </a:cubicBezTo>
                  <a:cubicBezTo>
                    <a:pt x="100105" y="177681"/>
                    <a:pt x="100518" y="179909"/>
                    <a:pt x="99858" y="181312"/>
                  </a:cubicBezTo>
                  <a:cubicBezTo>
                    <a:pt x="97629" y="186098"/>
                    <a:pt x="95896" y="192371"/>
                    <a:pt x="92513" y="194764"/>
                  </a:cubicBezTo>
                  <a:cubicBezTo>
                    <a:pt x="88964" y="197239"/>
                    <a:pt x="83682" y="195341"/>
                    <a:pt x="81949" y="189235"/>
                  </a:cubicBezTo>
                  <a:cubicBezTo>
                    <a:pt x="79638" y="180899"/>
                    <a:pt x="77988" y="172234"/>
                    <a:pt x="76502" y="16356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7" name="フリーフォーム: 図形 146">
              <a:extLst>
                <a:ext uri="{FF2B5EF4-FFF2-40B4-BE49-F238E27FC236}">
                  <a16:creationId xmlns:a16="http://schemas.microsoft.com/office/drawing/2014/main" id="{89DD9009-0016-E8BD-224A-7DF02CEE674E}"/>
                </a:ext>
              </a:extLst>
            </p:cNvPr>
            <p:cNvSpPr/>
            <p:nvPr/>
          </p:nvSpPr>
          <p:spPr>
            <a:xfrm>
              <a:off x="7136583" y="4553677"/>
              <a:ext cx="27811" cy="52901"/>
            </a:xfrm>
            <a:custGeom>
              <a:avLst/>
              <a:gdLst>
                <a:gd name="connsiteX0" fmla="*/ 0 w 27811"/>
                <a:gd name="connsiteY0" fmla="*/ 3220 h 52901"/>
                <a:gd name="connsiteX1" fmla="*/ 5776 w 27811"/>
                <a:gd name="connsiteY1" fmla="*/ 13536 h 52901"/>
                <a:gd name="connsiteX2" fmla="*/ 15845 w 27811"/>
                <a:gd name="connsiteY2" fmla="*/ 48115 h 52901"/>
                <a:gd name="connsiteX3" fmla="*/ 18321 w 27811"/>
                <a:gd name="connsiteY3" fmla="*/ 52901 h 52901"/>
                <a:gd name="connsiteX4" fmla="*/ 20054 w 27811"/>
                <a:gd name="connsiteY4" fmla="*/ 47867 h 52901"/>
                <a:gd name="connsiteX5" fmla="*/ 13451 w 27811"/>
                <a:gd name="connsiteY5" fmla="*/ 16259 h 52901"/>
                <a:gd name="connsiteX6" fmla="*/ 13864 w 27811"/>
                <a:gd name="connsiteY6" fmla="*/ 9740 h 52901"/>
                <a:gd name="connsiteX7" fmla="*/ 17991 w 27811"/>
                <a:gd name="connsiteY7" fmla="*/ 13206 h 52901"/>
                <a:gd name="connsiteX8" fmla="*/ 19889 w 27811"/>
                <a:gd name="connsiteY8" fmla="*/ 26080 h 52901"/>
                <a:gd name="connsiteX9" fmla="*/ 22530 w 27811"/>
                <a:gd name="connsiteY9" fmla="*/ 32352 h 52901"/>
                <a:gd name="connsiteX10" fmla="*/ 25748 w 27811"/>
                <a:gd name="connsiteY10" fmla="*/ 27236 h 52901"/>
                <a:gd name="connsiteX11" fmla="*/ 27812 w 27811"/>
                <a:gd name="connsiteY11" fmla="*/ 9079 h 52901"/>
                <a:gd name="connsiteX12" fmla="*/ 10398 w 27811"/>
                <a:gd name="connsiteY12" fmla="*/ 84 h 52901"/>
                <a:gd name="connsiteX13" fmla="*/ 82 w 27811"/>
                <a:gd name="connsiteY13" fmla="*/ 3220 h 52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7811" h="52901">
                  <a:moveTo>
                    <a:pt x="0" y="3220"/>
                  </a:moveTo>
                  <a:cubicBezTo>
                    <a:pt x="1981" y="6686"/>
                    <a:pt x="4621" y="9740"/>
                    <a:pt x="5776" y="13536"/>
                  </a:cubicBezTo>
                  <a:cubicBezTo>
                    <a:pt x="9408" y="24925"/>
                    <a:pt x="12461" y="36643"/>
                    <a:pt x="15845" y="48115"/>
                  </a:cubicBezTo>
                  <a:cubicBezTo>
                    <a:pt x="16423" y="49848"/>
                    <a:pt x="17496" y="51333"/>
                    <a:pt x="18321" y="52901"/>
                  </a:cubicBezTo>
                  <a:cubicBezTo>
                    <a:pt x="18899" y="51251"/>
                    <a:pt x="19806" y="49600"/>
                    <a:pt x="20054" y="47867"/>
                  </a:cubicBezTo>
                  <a:cubicBezTo>
                    <a:pt x="22117" y="35653"/>
                    <a:pt x="15019" y="27070"/>
                    <a:pt x="13451" y="16259"/>
                  </a:cubicBezTo>
                  <a:cubicBezTo>
                    <a:pt x="13122" y="14279"/>
                    <a:pt x="13699" y="11968"/>
                    <a:pt x="13864" y="9740"/>
                  </a:cubicBezTo>
                  <a:cubicBezTo>
                    <a:pt x="15267" y="10895"/>
                    <a:pt x="17578" y="11638"/>
                    <a:pt x="17991" y="13206"/>
                  </a:cubicBezTo>
                  <a:cubicBezTo>
                    <a:pt x="19064" y="17250"/>
                    <a:pt x="19064" y="21871"/>
                    <a:pt x="19889" y="26080"/>
                  </a:cubicBezTo>
                  <a:cubicBezTo>
                    <a:pt x="20301" y="28391"/>
                    <a:pt x="21622" y="30289"/>
                    <a:pt x="22530" y="32352"/>
                  </a:cubicBezTo>
                  <a:cubicBezTo>
                    <a:pt x="23603" y="30702"/>
                    <a:pt x="25418" y="29133"/>
                    <a:pt x="25748" y="27236"/>
                  </a:cubicBezTo>
                  <a:cubicBezTo>
                    <a:pt x="26739" y="21293"/>
                    <a:pt x="27151" y="15186"/>
                    <a:pt x="27812" y="9079"/>
                  </a:cubicBezTo>
                  <a:cubicBezTo>
                    <a:pt x="23850" y="-1732"/>
                    <a:pt x="16423" y="1239"/>
                    <a:pt x="10398" y="84"/>
                  </a:cubicBezTo>
                  <a:cubicBezTo>
                    <a:pt x="7180" y="-494"/>
                    <a:pt x="3549" y="2065"/>
                    <a:pt x="82" y="322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8" name="フリーフォーム: 図形 147">
              <a:extLst>
                <a:ext uri="{FF2B5EF4-FFF2-40B4-BE49-F238E27FC236}">
                  <a16:creationId xmlns:a16="http://schemas.microsoft.com/office/drawing/2014/main" id="{100C8942-C189-BB70-F5D4-0B47616A67D7}"/>
                </a:ext>
              </a:extLst>
            </p:cNvPr>
            <p:cNvSpPr/>
            <p:nvPr/>
          </p:nvSpPr>
          <p:spPr>
            <a:xfrm>
              <a:off x="7157627" y="4612498"/>
              <a:ext cx="30886" cy="74956"/>
            </a:xfrm>
            <a:custGeom>
              <a:avLst/>
              <a:gdLst>
                <a:gd name="connsiteX0" fmla="*/ 2476 w 30886"/>
                <a:gd name="connsiteY0" fmla="*/ 105 h 74956"/>
                <a:gd name="connsiteX1" fmla="*/ 0 w 30886"/>
                <a:gd name="connsiteY1" fmla="*/ 2003 h 74956"/>
                <a:gd name="connsiteX2" fmla="*/ 2228 w 30886"/>
                <a:gd name="connsiteY2" fmla="*/ 8027 h 74956"/>
                <a:gd name="connsiteX3" fmla="*/ 12214 w 30886"/>
                <a:gd name="connsiteY3" fmla="*/ 26926 h 74956"/>
                <a:gd name="connsiteX4" fmla="*/ 25336 w 30886"/>
                <a:gd name="connsiteY4" fmla="*/ 66292 h 74956"/>
                <a:gd name="connsiteX5" fmla="*/ 26573 w 30886"/>
                <a:gd name="connsiteY5" fmla="*/ 71161 h 74956"/>
                <a:gd name="connsiteX6" fmla="*/ 29875 w 30886"/>
                <a:gd name="connsiteY6" fmla="*/ 74957 h 74956"/>
                <a:gd name="connsiteX7" fmla="*/ 30865 w 30886"/>
                <a:gd name="connsiteY7" fmla="*/ 69840 h 74956"/>
                <a:gd name="connsiteX8" fmla="*/ 27977 w 30886"/>
                <a:gd name="connsiteY8" fmla="*/ 42936 h 74956"/>
                <a:gd name="connsiteX9" fmla="*/ 26078 w 30886"/>
                <a:gd name="connsiteY9" fmla="*/ 23708 h 74956"/>
                <a:gd name="connsiteX10" fmla="*/ 7510 w 30886"/>
                <a:gd name="connsiteY10" fmla="*/ 270 h 74956"/>
                <a:gd name="connsiteX11" fmla="*/ 2558 w 30886"/>
                <a:gd name="connsiteY11" fmla="*/ 105 h 7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886" h="74956">
                  <a:moveTo>
                    <a:pt x="2476" y="105"/>
                  </a:moveTo>
                  <a:cubicBezTo>
                    <a:pt x="1651" y="270"/>
                    <a:pt x="0" y="1755"/>
                    <a:pt x="0" y="2003"/>
                  </a:cubicBezTo>
                  <a:cubicBezTo>
                    <a:pt x="578" y="4148"/>
                    <a:pt x="1156" y="7697"/>
                    <a:pt x="2228" y="8027"/>
                  </a:cubicBezTo>
                  <a:cubicBezTo>
                    <a:pt x="10068" y="10338"/>
                    <a:pt x="9821" y="19829"/>
                    <a:pt x="12214" y="26926"/>
                  </a:cubicBezTo>
                  <a:cubicBezTo>
                    <a:pt x="16588" y="40048"/>
                    <a:pt x="20962" y="53169"/>
                    <a:pt x="25336" y="66292"/>
                  </a:cubicBezTo>
                  <a:cubicBezTo>
                    <a:pt x="25666" y="69180"/>
                    <a:pt x="25996" y="70335"/>
                    <a:pt x="26573" y="71161"/>
                  </a:cubicBezTo>
                  <a:cubicBezTo>
                    <a:pt x="27564" y="72564"/>
                    <a:pt x="28719" y="73719"/>
                    <a:pt x="29875" y="74957"/>
                  </a:cubicBezTo>
                  <a:cubicBezTo>
                    <a:pt x="30205" y="73306"/>
                    <a:pt x="31030" y="71491"/>
                    <a:pt x="30865" y="69840"/>
                  </a:cubicBezTo>
                  <a:cubicBezTo>
                    <a:pt x="30040" y="60927"/>
                    <a:pt x="28884" y="51932"/>
                    <a:pt x="27977" y="42936"/>
                  </a:cubicBezTo>
                  <a:cubicBezTo>
                    <a:pt x="27316" y="36499"/>
                    <a:pt x="26656" y="30145"/>
                    <a:pt x="26078" y="23708"/>
                  </a:cubicBezTo>
                  <a:cubicBezTo>
                    <a:pt x="24676" y="8523"/>
                    <a:pt x="19064" y="1508"/>
                    <a:pt x="7510" y="270"/>
                  </a:cubicBezTo>
                  <a:cubicBezTo>
                    <a:pt x="5859" y="105"/>
                    <a:pt x="4209" y="-143"/>
                    <a:pt x="2558" y="10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9" name="フリーフォーム: 図形 148">
              <a:extLst>
                <a:ext uri="{FF2B5EF4-FFF2-40B4-BE49-F238E27FC236}">
                  <a16:creationId xmlns:a16="http://schemas.microsoft.com/office/drawing/2014/main" id="{978ED8A1-4555-A0AE-1D29-E3768CA55E62}"/>
                </a:ext>
              </a:extLst>
            </p:cNvPr>
            <p:cNvSpPr/>
            <p:nvPr/>
          </p:nvSpPr>
          <p:spPr>
            <a:xfrm>
              <a:off x="7180489" y="4715030"/>
              <a:ext cx="24025" cy="45098"/>
            </a:xfrm>
            <a:custGeom>
              <a:avLst/>
              <a:gdLst>
                <a:gd name="connsiteX0" fmla="*/ 5528 w 24025"/>
                <a:gd name="connsiteY0" fmla="*/ 897 h 45098"/>
                <a:gd name="connsiteX1" fmla="*/ 246 w 24025"/>
                <a:gd name="connsiteY1" fmla="*/ 12863 h 45098"/>
                <a:gd name="connsiteX2" fmla="*/ 5693 w 24025"/>
                <a:gd name="connsiteY2" fmla="*/ 38529 h 45098"/>
                <a:gd name="connsiteX3" fmla="*/ 16256 w 24025"/>
                <a:gd name="connsiteY3" fmla="*/ 44058 h 45098"/>
                <a:gd name="connsiteX4" fmla="*/ 23601 w 24025"/>
                <a:gd name="connsiteY4" fmla="*/ 30606 h 45098"/>
                <a:gd name="connsiteX5" fmla="*/ 24014 w 24025"/>
                <a:gd name="connsiteY5" fmla="*/ 24169 h 45098"/>
                <a:gd name="connsiteX6" fmla="*/ 20630 w 24025"/>
                <a:gd name="connsiteY6" fmla="*/ 10222 h 45098"/>
                <a:gd name="connsiteX7" fmla="*/ 5611 w 24025"/>
                <a:gd name="connsiteY7" fmla="*/ 897 h 45098"/>
                <a:gd name="connsiteX8" fmla="*/ 13615 w 24025"/>
                <a:gd name="connsiteY8" fmla="*/ 36053 h 45098"/>
                <a:gd name="connsiteX9" fmla="*/ 9242 w 24025"/>
                <a:gd name="connsiteY9" fmla="*/ 15834 h 45098"/>
                <a:gd name="connsiteX10" fmla="*/ 17577 w 24025"/>
                <a:gd name="connsiteY10" fmla="*/ 31432 h 45098"/>
                <a:gd name="connsiteX11" fmla="*/ 13615 w 24025"/>
                <a:gd name="connsiteY11" fmla="*/ 36053 h 45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4025" h="45098">
                  <a:moveTo>
                    <a:pt x="5528" y="897"/>
                  </a:moveTo>
                  <a:cubicBezTo>
                    <a:pt x="906" y="2712"/>
                    <a:pt x="-662" y="7333"/>
                    <a:pt x="246" y="12863"/>
                  </a:cubicBezTo>
                  <a:cubicBezTo>
                    <a:pt x="1732" y="21528"/>
                    <a:pt x="3300" y="30276"/>
                    <a:pt x="5693" y="38529"/>
                  </a:cubicBezTo>
                  <a:cubicBezTo>
                    <a:pt x="7426" y="44553"/>
                    <a:pt x="12708" y="46534"/>
                    <a:pt x="16256" y="44058"/>
                  </a:cubicBezTo>
                  <a:cubicBezTo>
                    <a:pt x="19558" y="41665"/>
                    <a:pt x="21373" y="35475"/>
                    <a:pt x="23601" y="30606"/>
                  </a:cubicBezTo>
                  <a:cubicBezTo>
                    <a:pt x="24261" y="29203"/>
                    <a:pt x="23931" y="26975"/>
                    <a:pt x="24014" y="24169"/>
                  </a:cubicBezTo>
                  <a:cubicBezTo>
                    <a:pt x="22941" y="18887"/>
                    <a:pt x="22033" y="14431"/>
                    <a:pt x="20630" y="10222"/>
                  </a:cubicBezTo>
                  <a:cubicBezTo>
                    <a:pt x="17742" y="1474"/>
                    <a:pt x="12377" y="-1744"/>
                    <a:pt x="5611" y="897"/>
                  </a:cubicBezTo>
                  <a:close/>
                  <a:moveTo>
                    <a:pt x="13615" y="36053"/>
                  </a:moveTo>
                  <a:cubicBezTo>
                    <a:pt x="10892" y="36053"/>
                    <a:pt x="7261" y="21198"/>
                    <a:pt x="9242" y="15834"/>
                  </a:cubicBezTo>
                  <a:cubicBezTo>
                    <a:pt x="16752" y="16412"/>
                    <a:pt x="15513" y="25572"/>
                    <a:pt x="17577" y="31432"/>
                  </a:cubicBezTo>
                  <a:cubicBezTo>
                    <a:pt x="17824" y="32091"/>
                    <a:pt x="14936" y="35971"/>
                    <a:pt x="13615" y="3605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0" name="フリーフォーム: 図形 149">
              <a:extLst>
                <a:ext uri="{FF2B5EF4-FFF2-40B4-BE49-F238E27FC236}">
                  <a16:creationId xmlns:a16="http://schemas.microsoft.com/office/drawing/2014/main" id="{A7C8FF0D-8D51-E36C-541D-560CC5A1177A}"/>
                </a:ext>
              </a:extLst>
            </p:cNvPr>
            <p:cNvSpPr/>
            <p:nvPr/>
          </p:nvSpPr>
          <p:spPr>
            <a:xfrm>
              <a:off x="7189214" y="4730864"/>
              <a:ext cx="8949" cy="20219"/>
            </a:xfrm>
            <a:custGeom>
              <a:avLst/>
              <a:gdLst>
                <a:gd name="connsiteX0" fmla="*/ 599 w 8949"/>
                <a:gd name="connsiteY0" fmla="*/ 0 h 20219"/>
                <a:gd name="connsiteX1" fmla="*/ 4973 w 8949"/>
                <a:gd name="connsiteY1" fmla="*/ 20219 h 20219"/>
                <a:gd name="connsiteX2" fmla="*/ 8934 w 8949"/>
                <a:gd name="connsiteY2" fmla="*/ 15598 h 20219"/>
                <a:gd name="connsiteX3" fmla="*/ 599 w 8949"/>
                <a:gd name="connsiteY3" fmla="*/ 0 h 20219"/>
              </a:gdLst>
              <a:ahLst/>
              <a:cxnLst>
                <a:cxn ang="0">
                  <a:pos x="connsiteX0" y="connsiteY0"/>
                </a:cxn>
                <a:cxn ang="0">
                  <a:pos x="connsiteX1" y="connsiteY1"/>
                </a:cxn>
                <a:cxn ang="0">
                  <a:pos x="connsiteX2" y="connsiteY2"/>
                </a:cxn>
                <a:cxn ang="0">
                  <a:pos x="connsiteX3" y="connsiteY3"/>
                </a:cxn>
              </a:cxnLst>
              <a:rect l="l" t="t" r="r" b="b"/>
              <a:pathLst>
                <a:path w="8949" h="20219">
                  <a:moveTo>
                    <a:pt x="599" y="0"/>
                  </a:moveTo>
                  <a:cubicBezTo>
                    <a:pt x="-1464" y="5364"/>
                    <a:pt x="2250" y="20219"/>
                    <a:pt x="4973" y="20219"/>
                  </a:cubicBezTo>
                  <a:cubicBezTo>
                    <a:pt x="6376" y="20219"/>
                    <a:pt x="9182" y="16258"/>
                    <a:pt x="8934" y="15598"/>
                  </a:cubicBezTo>
                  <a:cubicBezTo>
                    <a:pt x="6871" y="9738"/>
                    <a:pt x="8109" y="578"/>
                    <a:pt x="599" y="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1" name="フリーフォーム: 図形 150">
              <a:extLst>
                <a:ext uri="{FF2B5EF4-FFF2-40B4-BE49-F238E27FC236}">
                  <a16:creationId xmlns:a16="http://schemas.microsoft.com/office/drawing/2014/main" id="{A8D3D513-776C-A0CC-73A4-0BB06C351AD7}"/>
                </a:ext>
              </a:extLst>
            </p:cNvPr>
            <p:cNvSpPr/>
            <p:nvPr/>
          </p:nvSpPr>
          <p:spPr>
            <a:xfrm>
              <a:off x="7224309" y="3975906"/>
              <a:ext cx="56295" cy="62308"/>
            </a:xfrm>
            <a:custGeom>
              <a:avLst/>
              <a:gdLst>
                <a:gd name="connsiteX0" fmla="*/ 83 w 56295"/>
                <a:gd name="connsiteY0" fmla="*/ 2311 h 62308"/>
                <a:gd name="connsiteX1" fmla="*/ 2394 w 56295"/>
                <a:gd name="connsiteY1" fmla="*/ 6355 h 62308"/>
                <a:gd name="connsiteX2" fmla="*/ 45720 w 56295"/>
                <a:gd name="connsiteY2" fmla="*/ 50094 h 62308"/>
                <a:gd name="connsiteX3" fmla="*/ 52818 w 56295"/>
                <a:gd name="connsiteY3" fmla="*/ 60327 h 62308"/>
                <a:gd name="connsiteX4" fmla="*/ 56201 w 56295"/>
                <a:gd name="connsiteY4" fmla="*/ 62308 h 62308"/>
                <a:gd name="connsiteX5" fmla="*/ 55954 w 56295"/>
                <a:gd name="connsiteY5" fmla="*/ 57109 h 62308"/>
                <a:gd name="connsiteX6" fmla="*/ 50837 w 56295"/>
                <a:gd name="connsiteY6" fmla="*/ 44977 h 62308"/>
                <a:gd name="connsiteX7" fmla="*/ 27564 w 56295"/>
                <a:gd name="connsiteY7" fmla="*/ 9903 h 62308"/>
                <a:gd name="connsiteX8" fmla="*/ 5860 w 56295"/>
                <a:gd name="connsiteY8" fmla="*/ 0 h 62308"/>
                <a:gd name="connsiteX9" fmla="*/ 0 w 56295"/>
                <a:gd name="connsiteY9" fmla="*/ 2228 h 62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295" h="62308">
                  <a:moveTo>
                    <a:pt x="83" y="2311"/>
                  </a:moveTo>
                  <a:cubicBezTo>
                    <a:pt x="826" y="3714"/>
                    <a:pt x="1321" y="5777"/>
                    <a:pt x="2394" y="6355"/>
                  </a:cubicBezTo>
                  <a:cubicBezTo>
                    <a:pt x="20137" y="15433"/>
                    <a:pt x="33836" y="31278"/>
                    <a:pt x="45720" y="50094"/>
                  </a:cubicBezTo>
                  <a:cubicBezTo>
                    <a:pt x="47949" y="53643"/>
                    <a:pt x="50342" y="57109"/>
                    <a:pt x="52818" y="60327"/>
                  </a:cubicBezTo>
                  <a:cubicBezTo>
                    <a:pt x="53643" y="61400"/>
                    <a:pt x="55046" y="61648"/>
                    <a:pt x="56201" y="62308"/>
                  </a:cubicBezTo>
                  <a:cubicBezTo>
                    <a:pt x="56201" y="60575"/>
                    <a:pt x="56531" y="58512"/>
                    <a:pt x="55954" y="57109"/>
                  </a:cubicBezTo>
                  <a:cubicBezTo>
                    <a:pt x="54468" y="52982"/>
                    <a:pt x="53065" y="48444"/>
                    <a:pt x="50837" y="44977"/>
                  </a:cubicBezTo>
                  <a:cubicBezTo>
                    <a:pt x="43162" y="33176"/>
                    <a:pt x="38705" y="17331"/>
                    <a:pt x="27564" y="9903"/>
                  </a:cubicBezTo>
                  <a:cubicBezTo>
                    <a:pt x="20797" y="5447"/>
                    <a:pt x="13122" y="3219"/>
                    <a:pt x="5860" y="0"/>
                  </a:cubicBezTo>
                  <a:cubicBezTo>
                    <a:pt x="3467" y="0"/>
                    <a:pt x="1733" y="1156"/>
                    <a:pt x="0" y="2228"/>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2" name="フリーフォーム: 図形 151">
              <a:extLst>
                <a:ext uri="{FF2B5EF4-FFF2-40B4-BE49-F238E27FC236}">
                  <a16:creationId xmlns:a16="http://schemas.microsoft.com/office/drawing/2014/main" id="{29B6616D-63FA-FAD5-D5A6-A1CAAC27BBB4}"/>
                </a:ext>
              </a:extLst>
            </p:cNvPr>
            <p:cNvSpPr/>
            <p:nvPr/>
          </p:nvSpPr>
          <p:spPr>
            <a:xfrm>
              <a:off x="7214653" y="4280690"/>
              <a:ext cx="89117" cy="55034"/>
            </a:xfrm>
            <a:custGeom>
              <a:avLst/>
              <a:gdLst>
                <a:gd name="connsiteX0" fmla="*/ 83 w 89117"/>
                <a:gd name="connsiteY0" fmla="*/ 44966 h 55034"/>
                <a:gd name="connsiteX1" fmla="*/ 2806 w 89117"/>
                <a:gd name="connsiteY1" fmla="*/ 49752 h 55034"/>
                <a:gd name="connsiteX2" fmla="*/ 28720 w 89117"/>
                <a:gd name="connsiteY2" fmla="*/ 55034 h 55034"/>
                <a:gd name="connsiteX3" fmla="*/ 82610 w 89117"/>
                <a:gd name="connsiteY3" fmla="*/ 53631 h 55034"/>
                <a:gd name="connsiteX4" fmla="*/ 88139 w 89117"/>
                <a:gd name="connsiteY4" fmla="*/ 48350 h 55034"/>
                <a:gd name="connsiteX5" fmla="*/ 88882 w 89117"/>
                <a:gd name="connsiteY5" fmla="*/ 10222 h 55034"/>
                <a:gd name="connsiteX6" fmla="*/ 72624 w 89117"/>
                <a:gd name="connsiteY6" fmla="*/ 897 h 55034"/>
                <a:gd name="connsiteX7" fmla="*/ 68002 w 89117"/>
                <a:gd name="connsiteY7" fmla="*/ 2217 h 55034"/>
                <a:gd name="connsiteX8" fmla="*/ 10151 w 89117"/>
                <a:gd name="connsiteY8" fmla="*/ 1144 h 55034"/>
                <a:gd name="connsiteX9" fmla="*/ 2889 w 89117"/>
                <a:gd name="connsiteY9" fmla="*/ 9810 h 55034"/>
                <a:gd name="connsiteX10" fmla="*/ 0 w 89117"/>
                <a:gd name="connsiteY10" fmla="*/ 44966 h 55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9117" h="55034">
                  <a:moveTo>
                    <a:pt x="83" y="44966"/>
                  </a:moveTo>
                  <a:cubicBezTo>
                    <a:pt x="0" y="46534"/>
                    <a:pt x="1651" y="49505"/>
                    <a:pt x="2806" y="49752"/>
                  </a:cubicBezTo>
                  <a:cubicBezTo>
                    <a:pt x="11471" y="51816"/>
                    <a:pt x="20054" y="53301"/>
                    <a:pt x="28720" y="55034"/>
                  </a:cubicBezTo>
                  <a:cubicBezTo>
                    <a:pt x="47618" y="54704"/>
                    <a:pt x="65114" y="54457"/>
                    <a:pt x="82610" y="53631"/>
                  </a:cubicBezTo>
                  <a:cubicBezTo>
                    <a:pt x="84590" y="53631"/>
                    <a:pt x="88056" y="50330"/>
                    <a:pt x="88139" y="48350"/>
                  </a:cubicBezTo>
                  <a:cubicBezTo>
                    <a:pt x="88882" y="35641"/>
                    <a:pt x="89460" y="22848"/>
                    <a:pt x="88882" y="10222"/>
                  </a:cubicBezTo>
                  <a:cubicBezTo>
                    <a:pt x="88469" y="1474"/>
                    <a:pt x="81619" y="-1744"/>
                    <a:pt x="72624" y="897"/>
                  </a:cubicBezTo>
                  <a:cubicBezTo>
                    <a:pt x="71056" y="1392"/>
                    <a:pt x="69570" y="2217"/>
                    <a:pt x="68002" y="2217"/>
                  </a:cubicBezTo>
                  <a:cubicBezTo>
                    <a:pt x="48691" y="1969"/>
                    <a:pt x="29380" y="1887"/>
                    <a:pt x="10151" y="1144"/>
                  </a:cubicBezTo>
                  <a:cubicBezTo>
                    <a:pt x="4869" y="897"/>
                    <a:pt x="3219" y="2877"/>
                    <a:pt x="2889" y="9810"/>
                  </a:cubicBezTo>
                  <a:cubicBezTo>
                    <a:pt x="2394" y="21528"/>
                    <a:pt x="826" y="33247"/>
                    <a:pt x="0" y="44966"/>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3" name="フリーフォーム: 図形 152">
              <a:extLst>
                <a:ext uri="{FF2B5EF4-FFF2-40B4-BE49-F238E27FC236}">
                  <a16:creationId xmlns:a16="http://schemas.microsoft.com/office/drawing/2014/main" id="{5AB5C074-6862-94D2-3FCC-9E7696F46DDD}"/>
                </a:ext>
              </a:extLst>
            </p:cNvPr>
            <p:cNvSpPr/>
            <p:nvPr/>
          </p:nvSpPr>
          <p:spPr>
            <a:xfrm>
              <a:off x="7221503" y="4225599"/>
              <a:ext cx="23272" cy="18767"/>
            </a:xfrm>
            <a:custGeom>
              <a:avLst/>
              <a:gdLst>
                <a:gd name="connsiteX0" fmla="*/ 83 w 23272"/>
                <a:gd name="connsiteY0" fmla="*/ 1520 h 18767"/>
                <a:gd name="connsiteX1" fmla="*/ 1238 w 23272"/>
                <a:gd name="connsiteY1" fmla="*/ 5564 h 18767"/>
                <a:gd name="connsiteX2" fmla="*/ 1651 w 23272"/>
                <a:gd name="connsiteY2" fmla="*/ 11753 h 18767"/>
                <a:gd name="connsiteX3" fmla="*/ 3631 w 23272"/>
                <a:gd name="connsiteY3" fmla="*/ 18768 h 18767"/>
                <a:gd name="connsiteX4" fmla="*/ 8005 w 23272"/>
                <a:gd name="connsiteY4" fmla="*/ 14724 h 18767"/>
                <a:gd name="connsiteX5" fmla="*/ 17413 w 23272"/>
                <a:gd name="connsiteY5" fmla="*/ 8039 h 18767"/>
                <a:gd name="connsiteX6" fmla="*/ 23273 w 23272"/>
                <a:gd name="connsiteY6" fmla="*/ 6059 h 18767"/>
                <a:gd name="connsiteX7" fmla="*/ 17578 w 23272"/>
                <a:gd name="connsiteY7" fmla="*/ 4408 h 18767"/>
                <a:gd name="connsiteX8" fmla="*/ 15433 w 23272"/>
                <a:gd name="connsiteY8" fmla="*/ 4243 h 18767"/>
                <a:gd name="connsiteX9" fmla="*/ 4456 w 23272"/>
                <a:gd name="connsiteY9" fmla="*/ 34 h 18767"/>
                <a:gd name="connsiteX10" fmla="*/ 0 w 23272"/>
                <a:gd name="connsiteY10" fmla="*/ 1437 h 18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3272" h="18767">
                  <a:moveTo>
                    <a:pt x="83" y="1520"/>
                  </a:moveTo>
                  <a:cubicBezTo>
                    <a:pt x="495" y="2923"/>
                    <a:pt x="1073" y="4161"/>
                    <a:pt x="1238" y="5564"/>
                  </a:cubicBezTo>
                  <a:cubicBezTo>
                    <a:pt x="1485" y="7627"/>
                    <a:pt x="1238" y="9773"/>
                    <a:pt x="1651" y="11753"/>
                  </a:cubicBezTo>
                  <a:cubicBezTo>
                    <a:pt x="2146" y="14146"/>
                    <a:pt x="2971" y="16457"/>
                    <a:pt x="3631" y="18768"/>
                  </a:cubicBezTo>
                  <a:cubicBezTo>
                    <a:pt x="5199" y="17447"/>
                    <a:pt x="7840" y="16292"/>
                    <a:pt x="8005" y="14724"/>
                  </a:cubicBezTo>
                  <a:cubicBezTo>
                    <a:pt x="8830" y="6059"/>
                    <a:pt x="13369" y="8205"/>
                    <a:pt x="17413" y="8039"/>
                  </a:cubicBezTo>
                  <a:cubicBezTo>
                    <a:pt x="19394" y="7957"/>
                    <a:pt x="21374" y="6801"/>
                    <a:pt x="23273" y="6059"/>
                  </a:cubicBezTo>
                  <a:cubicBezTo>
                    <a:pt x="21374" y="5481"/>
                    <a:pt x="19476" y="4903"/>
                    <a:pt x="17578" y="4408"/>
                  </a:cubicBezTo>
                  <a:cubicBezTo>
                    <a:pt x="16918" y="4243"/>
                    <a:pt x="16175" y="4325"/>
                    <a:pt x="15433" y="4243"/>
                  </a:cubicBezTo>
                  <a:cubicBezTo>
                    <a:pt x="11306" y="2180"/>
                    <a:pt x="7923" y="777"/>
                    <a:pt x="4456" y="34"/>
                  </a:cubicBezTo>
                  <a:cubicBezTo>
                    <a:pt x="3053" y="-213"/>
                    <a:pt x="1485" y="942"/>
                    <a:pt x="0" y="1437"/>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4" name="フリーフォーム: 図形 153">
              <a:extLst>
                <a:ext uri="{FF2B5EF4-FFF2-40B4-BE49-F238E27FC236}">
                  <a16:creationId xmlns:a16="http://schemas.microsoft.com/office/drawing/2014/main" id="{EA440D13-8ED1-7A54-316E-47CFD1DA3DD4}"/>
                </a:ext>
              </a:extLst>
            </p:cNvPr>
            <p:cNvSpPr/>
            <p:nvPr/>
          </p:nvSpPr>
          <p:spPr>
            <a:xfrm>
              <a:off x="7193939" y="5009505"/>
              <a:ext cx="11036" cy="23518"/>
            </a:xfrm>
            <a:custGeom>
              <a:avLst/>
              <a:gdLst>
                <a:gd name="connsiteX0" fmla="*/ 0 w 11036"/>
                <a:gd name="connsiteY0" fmla="*/ 1539 h 23518"/>
                <a:gd name="connsiteX1" fmla="*/ 4044 w 11036"/>
                <a:gd name="connsiteY1" fmla="*/ 22995 h 23518"/>
                <a:gd name="connsiteX2" fmla="*/ 10234 w 11036"/>
                <a:gd name="connsiteY2" fmla="*/ 22253 h 23518"/>
                <a:gd name="connsiteX3" fmla="*/ 5860 w 11036"/>
                <a:gd name="connsiteY3" fmla="*/ 300 h 23518"/>
                <a:gd name="connsiteX4" fmla="*/ 0 w 11036"/>
                <a:gd name="connsiteY4" fmla="*/ 1539 h 235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36" h="23518">
                  <a:moveTo>
                    <a:pt x="0" y="1539"/>
                  </a:moveTo>
                  <a:cubicBezTo>
                    <a:pt x="743" y="9379"/>
                    <a:pt x="2063" y="16311"/>
                    <a:pt x="4044" y="22995"/>
                  </a:cubicBezTo>
                  <a:cubicBezTo>
                    <a:pt x="4292" y="23821"/>
                    <a:pt x="9408" y="23738"/>
                    <a:pt x="10234" y="22253"/>
                  </a:cubicBezTo>
                  <a:cubicBezTo>
                    <a:pt x="12544" y="17961"/>
                    <a:pt x="9491" y="2859"/>
                    <a:pt x="5860" y="300"/>
                  </a:cubicBezTo>
                  <a:cubicBezTo>
                    <a:pt x="4457" y="-690"/>
                    <a:pt x="1981" y="1043"/>
                    <a:pt x="0" y="153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5" name="フリーフォーム: 図形 154">
              <a:extLst>
                <a:ext uri="{FF2B5EF4-FFF2-40B4-BE49-F238E27FC236}">
                  <a16:creationId xmlns:a16="http://schemas.microsoft.com/office/drawing/2014/main" id="{5E12301C-E9C7-AAEB-1B73-BF355A569F45}"/>
                </a:ext>
              </a:extLst>
            </p:cNvPr>
            <p:cNvSpPr/>
            <p:nvPr/>
          </p:nvSpPr>
          <p:spPr>
            <a:xfrm>
              <a:off x="7229517" y="4456938"/>
              <a:ext cx="30774" cy="45330"/>
            </a:xfrm>
            <a:custGeom>
              <a:avLst/>
              <a:gdLst>
                <a:gd name="connsiteX0" fmla="*/ 2963 w 30774"/>
                <a:gd name="connsiteY0" fmla="*/ 17598 h 45330"/>
                <a:gd name="connsiteX1" fmla="*/ 2385 w 30774"/>
                <a:gd name="connsiteY1" fmla="*/ 30884 h 45330"/>
                <a:gd name="connsiteX2" fmla="*/ 15342 w 30774"/>
                <a:gd name="connsiteY2" fmla="*/ 44584 h 45330"/>
                <a:gd name="connsiteX3" fmla="*/ 23182 w 30774"/>
                <a:gd name="connsiteY3" fmla="*/ 44831 h 45330"/>
                <a:gd name="connsiteX4" fmla="*/ 20789 w 30774"/>
                <a:gd name="connsiteY4" fmla="*/ 36413 h 45330"/>
                <a:gd name="connsiteX5" fmla="*/ 15342 w 30774"/>
                <a:gd name="connsiteY5" fmla="*/ 30224 h 45330"/>
                <a:gd name="connsiteX6" fmla="*/ 16002 w 30774"/>
                <a:gd name="connsiteY6" fmla="*/ 18423 h 45330"/>
                <a:gd name="connsiteX7" fmla="*/ 27639 w 30774"/>
                <a:gd name="connsiteY7" fmla="*/ 9180 h 45330"/>
                <a:gd name="connsiteX8" fmla="*/ 30775 w 30774"/>
                <a:gd name="connsiteY8" fmla="*/ 2248 h 45330"/>
                <a:gd name="connsiteX9" fmla="*/ 23760 w 30774"/>
                <a:gd name="connsiteY9" fmla="*/ 349 h 45330"/>
                <a:gd name="connsiteX10" fmla="*/ 2963 w 30774"/>
                <a:gd name="connsiteY10" fmla="*/ 17680 h 45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774" h="45330">
                  <a:moveTo>
                    <a:pt x="2963" y="17598"/>
                  </a:moveTo>
                  <a:cubicBezTo>
                    <a:pt x="-1658" y="21724"/>
                    <a:pt x="-90" y="27336"/>
                    <a:pt x="2385" y="30884"/>
                  </a:cubicBezTo>
                  <a:cubicBezTo>
                    <a:pt x="6099" y="36166"/>
                    <a:pt x="10638" y="40788"/>
                    <a:pt x="15342" y="44584"/>
                  </a:cubicBezTo>
                  <a:cubicBezTo>
                    <a:pt x="17323" y="46152"/>
                    <a:pt x="20541" y="44749"/>
                    <a:pt x="23182" y="44831"/>
                  </a:cubicBezTo>
                  <a:cubicBezTo>
                    <a:pt x="22439" y="41943"/>
                    <a:pt x="22027" y="38724"/>
                    <a:pt x="20789" y="36413"/>
                  </a:cubicBezTo>
                  <a:cubicBezTo>
                    <a:pt x="19551" y="34103"/>
                    <a:pt x="17405" y="32535"/>
                    <a:pt x="15342" y="30224"/>
                  </a:cubicBezTo>
                  <a:cubicBezTo>
                    <a:pt x="10473" y="25107"/>
                    <a:pt x="10721" y="22384"/>
                    <a:pt x="16002" y="18423"/>
                  </a:cubicBezTo>
                  <a:cubicBezTo>
                    <a:pt x="19964" y="15534"/>
                    <a:pt x="24007" y="12728"/>
                    <a:pt x="27639" y="9180"/>
                  </a:cubicBezTo>
                  <a:cubicBezTo>
                    <a:pt x="29124" y="7694"/>
                    <a:pt x="29702" y="4641"/>
                    <a:pt x="30775" y="2248"/>
                  </a:cubicBezTo>
                  <a:cubicBezTo>
                    <a:pt x="28381" y="1505"/>
                    <a:pt x="25328" y="-888"/>
                    <a:pt x="23760" y="349"/>
                  </a:cubicBezTo>
                  <a:cubicBezTo>
                    <a:pt x="16580" y="5548"/>
                    <a:pt x="9812" y="11655"/>
                    <a:pt x="2963" y="1768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6" name="フリーフォーム: 図形 155">
              <a:extLst>
                <a:ext uri="{FF2B5EF4-FFF2-40B4-BE49-F238E27FC236}">
                  <a16:creationId xmlns:a16="http://schemas.microsoft.com/office/drawing/2014/main" id="{14790754-D1DC-48B4-8967-CECA7D39FC5A}"/>
                </a:ext>
              </a:extLst>
            </p:cNvPr>
            <p:cNvSpPr/>
            <p:nvPr/>
          </p:nvSpPr>
          <p:spPr>
            <a:xfrm>
              <a:off x="7326195" y="4561823"/>
              <a:ext cx="86109" cy="137129"/>
            </a:xfrm>
            <a:custGeom>
              <a:avLst/>
              <a:gdLst>
                <a:gd name="connsiteX0" fmla="*/ 282 w 86109"/>
                <a:gd name="connsiteY0" fmla="*/ 87174 h 137129"/>
                <a:gd name="connsiteX1" fmla="*/ 3831 w 86109"/>
                <a:gd name="connsiteY1" fmla="*/ 111767 h 137129"/>
                <a:gd name="connsiteX2" fmla="*/ 9360 w 86109"/>
                <a:gd name="connsiteY2" fmla="*/ 132894 h 137129"/>
                <a:gd name="connsiteX3" fmla="*/ 16458 w 86109"/>
                <a:gd name="connsiteY3" fmla="*/ 136938 h 137129"/>
                <a:gd name="connsiteX4" fmla="*/ 44434 w 86109"/>
                <a:gd name="connsiteY4" fmla="*/ 119937 h 137129"/>
                <a:gd name="connsiteX5" fmla="*/ 56731 w 86109"/>
                <a:gd name="connsiteY5" fmla="*/ 110447 h 137129"/>
                <a:gd name="connsiteX6" fmla="*/ 58216 w 86109"/>
                <a:gd name="connsiteY6" fmla="*/ 106651 h 137129"/>
                <a:gd name="connsiteX7" fmla="*/ 54833 w 86109"/>
                <a:gd name="connsiteY7" fmla="*/ 105826 h 137129"/>
                <a:gd name="connsiteX8" fmla="*/ 48148 w 86109"/>
                <a:gd name="connsiteY8" fmla="*/ 103927 h 137129"/>
                <a:gd name="connsiteX9" fmla="*/ 53348 w 86109"/>
                <a:gd name="connsiteY9" fmla="*/ 98893 h 137129"/>
                <a:gd name="connsiteX10" fmla="*/ 75712 w 86109"/>
                <a:gd name="connsiteY10" fmla="*/ 82305 h 137129"/>
                <a:gd name="connsiteX11" fmla="*/ 80499 w 86109"/>
                <a:gd name="connsiteY11" fmla="*/ 70504 h 137129"/>
                <a:gd name="connsiteX12" fmla="*/ 70761 w 86109"/>
                <a:gd name="connsiteY12" fmla="*/ 71247 h 137129"/>
                <a:gd name="connsiteX13" fmla="*/ 44682 w 86109"/>
                <a:gd name="connsiteY13" fmla="*/ 87587 h 137129"/>
                <a:gd name="connsiteX14" fmla="*/ 39400 w 86109"/>
                <a:gd name="connsiteY14" fmla="*/ 87092 h 137129"/>
                <a:gd name="connsiteX15" fmla="*/ 41298 w 86109"/>
                <a:gd name="connsiteY15" fmla="*/ 81397 h 137129"/>
                <a:gd name="connsiteX16" fmla="*/ 44517 w 86109"/>
                <a:gd name="connsiteY16" fmla="*/ 78096 h 137129"/>
                <a:gd name="connsiteX17" fmla="*/ 70430 w 86109"/>
                <a:gd name="connsiteY17" fmla="*/ 58785 h 137129"/>
                <a:gd name="connsiteX18" fmla="*/ 81902 w 86109"/>
                <a:gd name="connsiteY18" fmla="*/ 48716 h 137129"/>
                <a:gd name="connsiteX19" fmla="*/ 84460 w 86109"/>
                <a:gd name="connsiteY19" fmla="*/ 34192 h 137129"/>
                <a:gd name="connsiteX20" fmla="*/ 74227 w 86109"/>
                <a:gd name="connsiteY20" fmla="*/ 33201 h 137129"/>
                <a:gd name="connsiteX21" fmla="*/ 41794 w 86109"/>
                <a:gd name="connsiteY21" fmla="*/ 57382 h 137129"/>
                <a:gd name="connsiteX22" fmla="*/ 31395 w 86109"/>
                <a:gd name="connsiteY22" fmla="*/ 60518 h 137129"/>
                <a:gd name="connsiteX23" fmla="*/ 37089 w 86109"/>
                <a:gd name="connsiteY23" fmla="*/ 49542 h 137129"/>
                <a:gd name="connsiteX24" fmla="*/ 55575 w 86109"/>
                <a:gd name="connsiteY24" fmla="*/ 34274 h 137129"/>
                <a:gd name="connsiteX25" fmla="*/ 69770 w 86109"/>
                <a:gd name="connsiteY25" fmla="*/ 5225 h 137129"/>
                <a:gd name="connsiteX26" fmla="*/ 64406 w 86109"/>
                <a:gd name="connsiteY26" fmla="*/ 438 h 137129"/>
                <a:gd name="connsiteX27" fmla="*/ 30900 w 86109"/>
                <a:gd name="connsiteY27" fmla="*/ 39061 h 137129"/>
                <a:gd name="connsiteX28" fmla="*/ 20749 w 86109"/>
                <a:gd name="connsiteY28" fmla="*/ 64892 h 137129"/>
                <a:gd name="connsiteX29" fmla="*/ 17118 w 86109"/>
                <a:gd name="connsiteY29" fmla="*/ 68770 h 137129"/>
                <a:gd name="connsiteX30" fmla="*/ 15633 w 86109"/>
                <a:gd name="connsiteY30" fmla="*/ 62251 h 137129"/>
                <a:gd name="connsiteX31" fmla="*/ 20089 w 86109"/>
                <a:gd name="connsiteY31" fmla="*/ 32128 h 137129"/>
                <a:gd name="connsiteX32" fmla="*/ 21574 w 86109"/>
                <a:gd name="connsiteY32" fmla="*/ 20575 h 137129"/>
                <a:gd name="connsiteX33" fmla="*/ 18769 w 86109"/>
                <a:gd name="connsiteY33" fmla="*/ 10919 h 137129"/>
                <a:gd name="connsiteX34" fmla="*/ 14807 w 86109"/>
                <a:gd name="connsiteY34" fmla="*/ 18677 h 137129"/>
                <a:gd name="connsiteX35" fmla="*/ 282 w 86109"/>
                <a:gd name="connsiteY35" fmla="*/ 87174 h 137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86109" h="137129">
                  <a:moveTo>
                    <a:pt x="282" y="87174"/>
                  </a:moveTo>
                  <a:cubicBezTo>
                    <a:pt x="-955" y="94767"/>
                    <a:pt x="2181" y="103680"/>
                    <a:pt x="3831" y="111767"/>
                  </a:cubicBezTo>
                  <a:cubicBezTo>
                    <a:pt x="5234" y="119030"/>
                    <a:pt x="6802" y="126292"/>
                    <a:pt x="9360" y="132894"/>
                  </a:cubicBezTo>
                  <a:cubicBezTo>
                    <a:pt x="10351" y="135370"/>
                    <a:pt x="14642" y="137846"/>
                    <a:pt x="16458" y="136938"/>
                  </a:cubicBezTo>
                  <a:cubicBezTo>
                    <a:pt x="25948" y="131904"/>
                    <a:pt x="35191" y="125880"/>
                    <a:pt x="44434" y="119937"/>
                  </a:cubicBezTo>
                  <a:cubicBezTo>
                    <a:pt x="48726" y="117132"/>
                    <a:pt x="52687" y="113830"/>
                    <a:pt x="56731" y="110447"/>
                  </a:cubicBezTo>
                  <a:cubicBezTo>
                    <a:pt x="57556" y="109787"/>
                    <a:pt x="57721" y="107971"/>
                    <a:pt x="58216" y="106651"/>
                  </a:cubicBezTo>
                  <a:cubicBezTo>
                    <a:pt x="57061" y="106321"/>
                    <a:pt x="55988" y="106155"/>
                    <a:pt x="54833" y="105826"/>
                  </a:cubicBezTo>
                  <a:cubicBezTo>
                    <a:pt x="52605" y="105165"/>
                    <a:pt x="50294" y="104587"/>
                    <a:pt x="48148" y="103927"/>
                  </a:cubicBezTo>
                  <a:cubicBezTo>
                    <a:pt x="49881" y="102194"/>
                    <a:pt x="51449" y="100296"/>
                    <a:pt x="53348" y="98893"/>
                  </a:cubicBezTo>
                  <a:cubicBezTo>
                    <a:pt x="60775" y="93364"/>
                    <a:pt x="68615" y="88577"/>
                    <a:pt x="75712" y="82305"/>
                  </a:cubicBezTo>
                  <a:cubicBezTo>
                    <a:pt x="78188" y="80159"/>
                    <a:pt x="78931" y="74547"/>
                    <a:pt x="80499" y="70504"/>
                  </a:cubicBezTo>
                  <a:cubicBezTo>
                    <a:pt x="77197" y="70669"/>
                    <a:pt x="73566" y="69679"/>
                    <a:pt x="70761" y="71247"/>
                  </a:cubicBezTo>
                  <a:cubicBezTo>
                    <a:pt x="61930" y="76281"/>
                    <a:pt x="53430" y="82388"/>
                    <a:pt x="44682" y="87587"/>
                  </a:cubicBezTo>
                  <a:cubicBezTo>
                    <a:pt x="43279" y="88495"/>
                    <a:pt x="41133" y="87339"/>
                    <a:pt x="39400" y="87092"/>
                  </a:cubicBezTo>
                  <a:cubicBezTo>
                    <a:pt x="39978" y="85111"/>
                    <a:pt x="40391" y="83048"/>
                    <a:pt x="41298" y="81397"/>
                  </a:cubicBezTo>
                  <a:cubicBezTo>
                    <a:pt x="42041" y="79912"/>
                    <a:pt x="43444" y="78261"/>
                    <a:pt x="44517" y="78096"/>
                  </a:cubicBezTo>
                  <a:cubicBezTo>
                    <a:pt x="55246" y="76528"/>
                    <a:pt x="62013" y="65552"/>
                    <a:pt x="70430" y="58785"/>
                  </a:cubicBezTo>
                  <a:cubicBezTo>
                    <a:pt x="74392" y="55649"/>
                    <a:pt x="78106" y="52100"/>
                    <a:pt x="81902" y="48716"/>
                  </a:cubicBezTo>
                  <a:cubicBezTo>
                    <a:pt x="86276" y="43848"/>
                    <a:pt x="87431" y="39639"/>
                    <a:pt x="84460" y="34192"/>
                  </a:cubicBezTo>
                  <a:cubicBezTo>
                    <a:pt x="81241" y="28332"/>
                    <a:pt x="77693" y="30643"/>
                    <a:pt x="74227" y="33201"/>
                  </a:cubicBezTo>
                  <a:cubicBezTo>
                    <a:pt x="63416" y="41207"/>
                    <a:pt x="52770" y="49707"/>
                    <a:pt x="41794" y="57382"/>
                  </a:cubicBezTo>
                  <a:cubicBezTo>
                    <a:pt x="38575" y="59693"/>
                    <a:pt x="31890" y="61756"/>
                    <a:pt x="31395" y="60518"/>
                  </a:cubicBezTo>
                  <a:cubicBezTo>
                    <a:pt x="28754" y="54163"/>
                    <a:pt x="34531" y="52183"/>
                    <a:pt x="37089" y="49542"/>
                  </a:cubicBezTo>
                  <a:cubicBezTo>
                    <a:pt x="42866" y="43682"/>
                    <a:pt x="49221" y="38813"/>
                    <a:pt x="55575" y="34274"/>
                  </a:cubicBezTo>
                  <a:cubicBezTo>
                    <a:pt x="60609" y="30808"/>
                    <a:pt x="70018" y="12487"/>
                    <a:pt x="69770" y="5225"/>
                  </a:cubicBezTo>
                  <a:cubicBezTo>
                    <a:pt x="69605" y="521"/>
                    <a:pt x="68037" y="-800"/>
                    <a:pt x="64406" y="438"/>
                  </a:cubicBezTo>
                  <a:cubicBezTo>
                    <a:pt x="48396" y="6133"/>
                    <a:pt x="37337" y="18924"/>
                    <a:pt x="30900" y="39061"/>
                  </a:cubicBezTo>
                  <a:cubicBezTo>
                    <a:pt x="28012" y="47974"/>
                    <a:pt x="24298" y="56391"/>
                    <a:pt x="20749" y="64892"/>
                  </a:cubicBezTo>
                  <a:cubicBezTo>
                    <a:pt x="20006" y="66543"/>
                    <a:pt x="18356" y="67533"/>
                    <a:pt x="17118" y="68770"/>
                  </a:cubicBezTo>
                  <a:cubicBezTo>
                    <a:pt x="16623" y="66625"/>
                    <a:pt x="15385" y="64232"/>
                    <a:pt x="15633" y="62251"/>
                  </a:cubicBezTo>
                  <a:cubicBezTo>
                    <a:pt x="16870" y="52183"/>
                    <a:pt x="18603" y="42197"/>
                    <a:pt x="20089" y="32128"/>
                  </a:cubicBezTo>
                  <a:cubicBezTo>
                    <a:pt x="20667" y="28250"/>
                    <a:pt x="21822" y="24371"/>
                    <a:pt x="21574" y="20575"/>
                  </a:cubicBezTo>
                  <a:cubicBezTo>
                    <a:pt x="21409" y="17274"/>
                    <a:pt x="19759" y="14138"/>
                    <a:pt x="18769" y="10919"/>
                  </a:cubicBezTo>
                  <a:cubicBezTo>
                    <a:pt x="17448" y="13478"/>
                    <a:pt x="15385" y="15871"/>
                    <a:pt x="14807" y="18677"/>
                  </a:cubicBezTo>
                  <a:cubicBezTo>
                    <a:pt x="9690" y="41454"/>
                    <a:pt x="4161" y="64067"/>
                    <a:pt x="282" y="8717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7" name="フリーフォーム: 図形 156">
              <a:extLst>
                <a:ext uri="{FF2B5EF4-FFF2-40B4-BE49-F238E27FC236}">
                  <a16:creationId xmlns:a16="http://schemas.microsoft.com/office/drawing/2014/main" id="{A2F8964E-2C13-02CB-C1A2-D10F661CD0EA}"/>
                </a:ext>
              </a:extLst>
            </p:cNvPr>
            <p:cNvSpPr/>
            <p:nvPr/>
          </p:nvSpPr>
          <p:spPr>
            <a:xfrm>
              <a:off x="7365577" y="4682916"/>
              <a:ext cx="83420" cy="174320"/>
            </a:xfrm>
            <a:custGeom>
              <a:avLst/>
              <a:gdLst>
                <a:gd name="connsiteX0" fmla="*/ 4145 w 83420"/>
                <a:gd name="connsiteY0" fmla="*/ 79886 h 174320"/>
                <a:gd name="connsiteX1" fmla="*/ 1174 w 83420"/>
                <a:gd name="connsiteY1" fmla="*/ 98785 h 174320"/>
                <a:gd name="connsiteX2" fmla="*/ 3897 w 83420"/>
                <a:gd name="connsiteY2" fmla="*/ 104809 h 174320"/>
                <a:gd name="connsiteX3" fmla="*/ 34267 w 83420"/>
                <a:gd name="connsiteY3" fmla="*/ 158204 h 174320"/>
                <a:gd name="connsiteX4" fmla="*/ 50195 w 83420"/>
                <a:gd name="connsiteY4" fmla="*/ 170088 h 174320"/>
                <a:gd name="connsiteX5" fmla="*/ 67360 w 83420"/>
                <a:gd name="connsiteY5" fmla="*/ 174297 h 174320"/>
                <a:gd name="connsiteX6" fmla="*/ 75283 w 83420"/>
                <a:gd name="connsiteY6" fmla="*/ 165137 h 174320"/>
                <a:gd name="connsiteX7" fmla="*/ 67938 w 83420"/>
                <a:gd name="connsiteY7" fmla="*/ 156141 h 174320"/>
                <a:gd name="connsiteX8" fmla="*/ 56632 w 83420"/>
                <a:gd name="connsiteY8" fmla="*/ 149456 h 174320"/>
                <a:gd name="connsiteX9" fmla="*/ 55477 w 83420"/>
                <a:gd name="connsiteY9" fmla="*/ 144505 h 174320"/>
                <a:gd name="connsiteX10" fmla="*/ 60593 w 83420"/>
                <a:gd name="connsiteY10" fmla="*/ 140791 h 174320"/>
                <a:gd name="connsiteX11" fmla="*/ 77016 w 83420"/>
                <a:gd name="connsiteY11" fmla="*/ 151272 h 174320"/>
                <a:gd name="connsiteX12" fmla="*/ 79822 w 83420"/>
                <a:gd name="connsiteY12" fmla="*/ 153831 h 174320"/>
                <a:gd name="connsiteX13" fmla="*/ 83123 w 83420"/>
                <a:gd name="connsiteY13" fmla="*/ 148219 h 174320"/>
                <a:gd name="connsiteX14" fmla="*/ 72312 w 83420"/>
                <a:gd name="connsiteY14" fmla="*/ 129898 h 174320"/>
                <a:gd name="connsiteX15" fmla="*/ 50855 w 83420"/>
                <a:gd name="connsiteY15" fmla="*/ 123048 h 174320"/>
                <a:gd name="connsiteX16" fmla="*/ 48875 w 83420"/>
                <a:gd name="connsiteY16" fmla="*/ 119829 h 174320"/>
                <a:gd name="connsiteX17" fmla="*/ 54321 w 83420"/>
                <a:gd name="connsiteY17" fmla="*/ 114218 h 174320"/>
                <a:gd name="connsiteX18" fmla="*/ 70826 w 83420"/>
                <a:gd name="connsiteY18" fmla="*/ 120325 h 174320"/>
                <a:gd name="connsiteX19" fmla="*/ 82133 w 83420"/>
                <a:gd name="connsiteY19" fmla="*/ 108605 h 174320"/>
                <a:gd name="connsiteX20" fmla="*/ 75861 w 83420"/>
                <a:gd name="connsiteY20" fmla="*/ 103737 h 174320"/>
                <a:gd name="connsiteX21" fmla="*/ 55311 w 83420"/>
                <a:gd name="connsiteY21" fmla="*/ 95236 h 174320"/>
                <a:gd name="connsiteX22" fmla="*/ 58778 w 83420"/>
                <a:gd name="connsiteY22" fmla="*/ 89790 h 174320"/>
                <a:gd name="connsiteX23" fmla="*/ 69671 w 83420"/>
                <a:gd name="connsiteY23" fmla="*/ 88056 h 174320"/>
                <a:gd name="connsiteX24" fmla="*/ 76191 w 83420"/>
                <a:gd name="connsiteY24" fmla="*/ 84755 h 174320"/>
                <a:gd name="connsiteX25" fmla="*/ 70084 w 83420"/>
                <a:gd name="connsiteY25" fmla="*/ 77328 h 174320"/>
                <a:gd name="connsiteX26" fmla="*/ 60098 w 83420"/>
                <a:gd name="connsiteY26" fmla="*/ 81537 h 174320"/>
                <a:gd name="connsiteX27" fmla="*/ 55642 w 83420"/>
                <a:gd name="connsiteY27" fmla="*/ 81867 h 174320"/>
                <a:gd name="connsiteX28" fmla="*/ 57457 w 83420"/>
                <a:gd name="connsiteY28" fmla="*/ 76090 h 174320"/>
                <a:gd name="connsiteX29" fmla="*/ 63399 w 83420"/>
                <a:gd name="connsiteY29" fmla="*/ 68993 h 174320"/>
                <a:gd name="connsiteX30" fmla="*/ 52753 w 83420"/>
                <a:gd name="connsiteY30" fmla="*/ 69405 h 174320"/>
                <a:gd name="connsiteX31" fmla="*/ 38559 w 83420"/>
                <a:gd name="connsiteY31" fmla="*/ 76998 h 174320"/>
                <a:gd name="connsiteX32" fmla="*/ 32947 w 83420"/>
                <a:gd name="connsiteY32" fmla="*/ 76338 h 174320"/>
                <a:gd name="connsiteX33" fmla="*/ 32286 w 83420"/>
                <a:gd name="connsiteY33" fmla="*/ 68828 h 174320"/>
                <a:gd name="connsiteX34" fmla="*/ 42355 w 83420"/>
                <a:gd name="connsiteY34" fmla="*/ 15020 h 174320"/>
                <a:gd name="connsiteX35" fmla="*/ 42520 w 83420"/>
                <a:gd name="connsiteY35" fmla="*/ 9491 h 174320"/>
                <a:gd name="connsiteX36" fmla="*/ 37981 w 83420"/>
                <a:gd name="connsiteY36" fmla="*/ 0 h 174320"/>
                <a:gd name="connsiteX37" fmla="*/ 34102 w 83420"/>
                <a:gd name="connsiteY37" fmla="*/ 8253 h 174320"/>
                <a:gd name="connsiteX38" fmla="*/ 20403 w 83420"/>
                <a:gd name="connsiteY38" fmla="*/ 53065 h 174320"/>
                <a:gd name="connsiteX39" fmla="*/ 3897 w 83420"/>
                <a:gd name="connsiteY39" fmla="*/ 79721 h 174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83420" h="174320">
                  <a:moveTo>
                    <a:pt x="4145" y="79886"/>
                  </a:moveTo>
                  <a:cubicBezTo>
                    <a:pt x="183" y="82610"/>
                    <a:pt x="-1219" y="93090"/>
                    <a:pt x="1174" y="98785"/>
                  </a:cubicBezTo>
                  <a:cubicBezTo>
                    <a:pt x="1999" y="100848"/>
                    <a:pt x="2989" y="102829"/>
                    <a:pt x="3897" y="104809"/>
                  </a:cubicBezTo>
                  <a:cubicBezTo>
                    <a:pt x="10087" y="127587"/>
                    <a:pt x="17101" y="147888"/>
                    <a:pt x="34267" y="158204"/>
                  </a:cubicBezTo>
                  <a:cubicBezTo>
                    <a:pt x="39796" y="161588"/>
                    <a:pt x="44583" y="167200"/>
                    <a:pt x="50195" y="170088"/>
                  </a:cubicBezTo>
                  <a:cubicBezTo>
                    <a:pt x="55559" y="172812"/>
                    <a:pt x="61583" y="174545"/>
                    <a:pt x="67360" y="174297"/>
                  </a:cubicBezTo>
                  <a:cubicBezTo>
                    <a:pt x="70001" y="174215"/>
                    <a:pt x="72642" y="168438"/>
                    <a:pt x="75283" y="165137"/>
                  </a:cubicBezTo>
                  <a:cubicBezTo>
                    <a:pt x="72890" y="162083"/>
                    <a:pt x="70744" y="158369"/>
                    <a:pt x="67938" y="156141"/>
                  </a:cubicBezTo>
                  <a:cubicBezTo>
                    <a:pt x="64472" y="153335"/>
                    <a:pt x="60263" y="151932"/>
                    <a:pt x="56632" y="149456"/>
                  </a:cubicBezTo>
                  <a:cubicBezTo>
                    <a:pt x="55724" y="148796"/>
                    <a:pt x="54981" y="145083"/>
                    <a:pt x="55477" y="144505"/>
                  </a:cubicBezTo>
                  <a:cubicBezTo>
                    <a:pt x="56879" y="142772"/>
                    <a:pt x="59438" y="140213"/>
                    <a:pt x="60593" y="140791"/>
                  </a:cubicBezTo>
                  <a:cubicBezTo>
                    <a:pt x="66205" y="143762"/>
                    <a:pt x="71569" y="147641"/>
                    <a:pt x="77016" y="151272"/>
                  </a:cubicBezTo>
                  <a:cubicBezTo>
                    <a:pt x="78089" y="151932"/>
                    <a:pt x="79657" y="153995"/>
                    <a:pt x="79822" y="153831"/>
                  </a:cubicBezTo>
                  <a:cubicBezTo>
                    <a:pt x="81142" y="152180"/>
                    <a:pt x="82710" y="150364"/>
                    <a:pt x="83123" y="148219"/>
                  </a:cubicBezTo>
                  <a:cubicBezTo>
                    <a:pt x="84691" y="140626"/>
                    <a:pt x="79905" y="132456"/>
                    <a:pt x="72312" y="129898"/>
                  </a:cubicBezTo>
                  <a:cubicBezTo>
                    <a:pt x="65215" y="127422"/>
                    <a:pt x="57952" y="125441"/>
                    <a:pt x="50855" y="123048"/>
                  </a:cubicBezTo>
                  <a:cubicBezTo>
                    <a:pt x="50030" y="122718"/>
                    <a:pt x="48875" y="120077"/>
                    <a:pt x="48875" y="119829"/>
                  </a:cubicBezTo>
                  <a:cubicBezTo>
                    <a:pt x="50607" y="117684"/>
                    <a:pt x="52836" y="113887"/>
                    <a:pt x="54321" y="114218"/>
                  </a:cubicBezTo>
                  <a:cubicBezTo>
                    <a:pt x="59933" y="115455"/>
                    <a:pt x="65380" y="118096"/>
                    <a:pt x="70826" y="120325"/>
                  </a:cubicBezTo>
                  <a:cubicBezTo>
                    <a:pt x="78584" y="123461"/>
                    <a:pt x="83041" y="118921"/>
                    <a:pt x="82133" y="108605"/>
                  </a:cubicBezTo>
                  <a:cubicBezTo>
                    <a:pt x="81720" y="103489"/>
                    <a:pt x="79574" y="101839"/>
                    <a:pt x="75861" y="103737"/>
                  </a:cubicBezTo>
                  <a:cubicBezTo>
                    <a:pt x="69094" y="107120"/>
                    <a:pt x="58778" y="103076"/>
                    <a:pt x="55311" y="95236"/>
                  </a:cubicBezTo>
                  <a:cubicBezTo>
                    <a:pt x="54981" y="94494"/>
                    <a:pt x="57292" y="90285"/>
                    <a:pt x="58778" y="89790"/>
                  </a:cubicBezTo>
                  <a:cubicBezTo>
                    <a:pt x="62326" y="88551"/>
                    <a:pt x="66040" y="88964"/>
                    <a:pt x="69671" y="88056"/>
                  </a:cubicBezTo>
                  <a:cubicBezTo>
                    <a:pt x="71899" y="87479"/>
                    <a:pt x="74045" y="85910"/>
                    <a:pt x="76191" y="84755"/>
                  </a:cubicBezTo>
                  <a:cubicBezTo>
                    <a:pt x="74210" y="82115"/>
                    <a:pt x="72312" y="77410"/>
                    <a:pt x="70084" y="77328"/>
                  </a:cubicBezTo>
                  <a:cubicBezTo>
                    <a:pt x="66865" y="77081"/>
                    <a:pt x="63482" y="80216"/>
                    <a:pt x="60098" y="81537"/>
                  </a:cubicBezTo>
                  <a:cubicBezTo>
                    <a:pt x="58695" y="82115"/>
                    <a:pt x="57127" y="81784"/>
                    <a:pt x="55642" y="81867"/>
                  </a:cubicBezTo>
                  <a:cubicBezTo>
                    <a:pt x="56220" y="79886"/>
                    <a:pt x="56467" y="77658"/>
                    <a:pt x="57457" y="76090"/>
                  </a:cubicBezTo>
                  <a:cubicBezTo>
                    <a:pt x="59190" y="73449"/>
                    <a:pt x="61419" y="71386"/>
                    <a:pt x="63399" y="68993"/>
                  </a:cubicBezTo>
                  <a:cubicBezTo>
                    <a:pt x="59851" y="68993"/>
                    <a:pt x="56054" y="68167"/>
                    <a:pt x="52753" y="69405"/>
                  </a:cubicBezTo>
                  <a:cubicBezTo>
                    <a:pt x="47884" y="71138"/>
                    <a:pt x="43427" y="74770"/>
                    <a:pt x="38559" y="76998"/>
                  </a:cubicBezTo>
                  <a:cubicBezTo>
                    <a:pt x="36825" y="77740"/>
                    <a:pt x="33937" y="77740"/>
                    <a:pt x="32947" y="76338"/>
                  </a:cubicBezTo>
                  <a:cubicBezTo>
                    <a:pt x="31874" y="74935"/>
                    <a:pt x="31874" y="71304"/>
                    <a:pt x="32286" y="68828"/>
                  </a:cubicBezTo>
                  <a:cubicBezTo>
                    <a:pt x="35505" y="50836"/>
                    <a:pt x="38971" y="32928"/>
                    <a:pt x="42355" y="15020"/>
                  </a:cubicBezTo>
                  <a:cubicBezTo>
                    <a:pt x="42685" y="13204"/>
                    <a:pt x="43098" y="10894"/>
                    <a:pt x="42520" y="9491"/>
                  </a:cubicBezTo>
                  <a:cubicBezTo>
                    <a:pt x="41282" y="6107"/>
                    <a:pt x="39549" y="3136"/>
                    <a:pt x="37981" y="0"/>
                  </a:cubicBezTo>
                  <a:cubicBezTo>
                    <a:pt x="36661" y="2806"/>
                    <a:pt x="35010" y="5364"/>
                    <a:pt x="34102" y="8253"/>
                  </a:cubicBezTo>
                  <a:cubicBezTo>
                    <a:pt x="29398" y="23190"/>
                    <a:pt x="25272" y="38375"/>
                    <a:pt x="20403" y="53065"/>
                  </a:cubicBezTo>
                  <a:cubicBezTo>
                    <a:pt x="16854" y="63793"/>
                    <a:pt x="12398" y="73862"/>
                    <a:pt x="3897" y="79721"/>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8" name="フリーフォーム: 図形 157">
              <a:extLst>
                <a:ext uri="{FF2B5EF4-FFF2-40B4-BE49-F238E27FC236}">
                  <a16:creationId xmlns:a16="http://schemas.microsoft.com/office/drawing/2014/main" id="{9720C183-C385-BB5F-01C5-3DDE0F5CA266}"/>
                </a:ext>
              </a:extLst>
            </p:cNvPr>
            <p:cNvSpPr/>
            <p:nvPr/>
          </p:nvSpPr>
          <p:spPr>
            <a:xfrm>
              <a:off x="7416597" y="4880611"/>
              <a:ext cx="65632" cy="51968"/>
            </a:xfrm>
            <a:custGeom>
              <a:avLst/>
              <a:gdLst>
                <a:gd name="connsiteX0" fmla="*/ 0 w 65632"/>
                <a:gd name="connsiteY0" fmla="*/ 33298 h 51968"/>
                <a:gd name="connsiteX1" fmla="*/ 990 w 65632"/>
                <a:gd name="connsiteY1" fmla="*/ 37837 h 51968"/>
                <a:gd name="connsiteX2" fmla="*/ 34414 w 65632"/>
                <a:gd name="connsiteY2" fmla="*/ 45595 h 51968"/>
                <a:gd name="connsiteX3" fmla="*/ 60327 w 65632"/>
                <a:gd name="connsiteY3" fmla="*/ 26366 h 51968"/>
                <a:gd name="connsiteX4" fmla="*/ 64784 w 65632"/>
                <a:gd name="connsiteY4" fmla="*/ 2351 h 51968"/>
                <a:gd name="connsiteX5" fmla="*/ 60079 w 65632"/>
                <a:gd name="connsiteY5" fmla="*/ 205 h 51968"/>
                <a:gd name="connsiteX6" fmla="*/ 52734 w 65632"/>
                <a:gd name="connsiteY6" fmla="*/ 9118 h 51968"/>
                <a:gd name="connsiteX7" fmla="*/ 40355 w 65632"/>
                <a:gd name="connsiteY7" fmla="*/ 29337 h 51968"/>
                <a:gd name="connsiteX8" fmla="*/ 13452 w 65632"/>
                <a:gd name="connsiteY8" fmla="*/ 37673 h 51968"/>
                <a:gd name="connsiteX9" fmla="*/ 4044 w 65632"/>
                <a:gd name="connsiteY9" fmla="*/ 32226 h 51968"/>
                <a:gd name="connsiteX10" fmla="*/ 83 w 65632"/>
                <a:gd name="connsiteY10" fmla="*/ 33216 h 51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5632" h="51968">
                  <a:moveTo>
                    <a:pt x="0" y="33298"/>
                  </a:moveTo>
                  <a:cubicBezTo>
                    <a:pt x="330" y="34784"/>
                    <a:pt x="413" y="36600"/>
                    <a:pt x="990" y="37837"/>
                  </a:cubicBezTo>
                  <a:cubicBezTo>
                    <a:pt x="9326" y="53848"/>
                    <a:pt x="21787" y="55993"/>
                    <a:pt x="34414" y="45595"/>
                  </a:cubicBezTo>
                  <a:cubicBezTo>
                    <a:pt x="42749" y="38663"/>
                    <a:pt x="51662" y="32886"/>
                    <a:pt x="60327" y="26366"/>
                  </a:cubicBezTo>
                  <a:cubicBezTo>
                    <a:pt x="63876" y="23643"/>
                    <a:pt x="67259" y="6312"/>
                    <a:pt x="64784" y="2351"/>
                  </a:cubicBezTo>
                  <a:cubicBezTo>
                    <a:pt x="63876" y="865"/>
                    <a:pt x="60987" y="-537"/>
                    <a:pt x="60079" y="205"/>
                  </a:cubicBezTo>
                  <a:cubicBezTo>
                    <a:pt x="57274" y="2599"/>
                    <a:pt x="52652" y="6312"/>
                    <a:pt x="52734" y="9118"/>
                  </a:cubicBezTo>
                  <a:cubicBezTo>
                    <a:pt x="53065" y="21249"/>
                    <a:pt x="46463" y="25128"/>
                    <a:pt x="40355" y="29337"/>
                  </a:cubicBezTo>
                  <a:cubicBezTo>
                    <a:pt x="32021" y="35032"/>
                    <a:pt x="23933" y="43037"/>
                    <a:pt x="13452" y="37673"/>
                  </a:cubicBezTo>
                  <a:cubicBezTo>
                    <a:pt x="10068" y="35527"/>
                    <a:pt x="7180" y="33546"/>
                    <a:pt x="4044" y="32226"/>
                  </a:cubicBezTo>
                  <a:cubicBezTo>
                    <a:pt x="2888" y="31813"/>
                    <a:pt x="1403" y="32886"/>
                    <a:pt x="83" y="33216"/>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9" name="フリーフォーム: 図形 158">
              <a:extLst>
                <a:ext uri="{FF2B5EF4-FFF2-40B4-BE49-F238E27FC236}">
                  <a16:creationId xmlns:a16="http://schemas.microsoft.com/office/drawing/2014/main" id="{F1154220-CF20-CEDC-AEDB-BD5D5CED2920}"/>
                </a:ext>
              </a:extLst>
            </p:cNvPr>
            <p:cNvSpPr/>
            <p:nvPr/>
          </p:nvSpPr>
          <p:spPr>
            <a:xfrm>
              <a:off x="7415772" y="4930642"/>
              <a:ext cx="82720" cy="54494"/>
            </a:xfrm>
            <a:custGeom>
              <a:avLst/>
              <a:gdLst>
                <a:gd name="connsiteX0" fmla="*/ 3879 w 82720"/>
                <a:gd name="connsiteY0" fmla="*/ 47225 h 54494"/>
                <a:gd name="connsiteX1" fmla="*/ 0 w 82720"/>
                <a:gd name="connsiteY1" fmla="*/ 50114 h 54494"/>
                <a:gd name="connsiteX2" fmla="*/ 4126 w 82720"/>
                <a:gd name="connsiteY2" fmla="*/ 54488 h 54494"/>
                <a:gd name="connsiteX3" fmla="*/ 28142 w 82720"/>
                <a:gd name="connsiteY3" fmla="*/ 49949 h 54494"/>
                <a:gd name="connsiteX4" fmla="*/ 67672 w 82720"/>
                <a:gd name="connsiteY4" fmla="*/ 32783 h 54494"/>
                <a:gd name="connsiteX5" fmla="*/ 82115 w 82720"/>
                <a:gd name="connsiteY5" fmla="*/ 10171 h 54494"/>
                <a:gd name="connsiteX6" fmla="*/ 82362 w 82720"/>
                <a:gd name="connsiteY6" fmla="*/ 3238 h 54494"/>
                <a:gd name="connsiteX7" fmla="*/ 78071 w 82720"/>
                <a:gd name="connsiteY7" fmla="*/ 102 h 54494"/>
                <a:gd name="connsiteX8" fmla="*/ 73779 w 82720"/>
                <a:gd name="connsiteY8" fmla="*/ 6374 h 54494"/>
                <a:gd name="connsiteX9" fmla="*/ 66434 w 82720"/>
                <a:gd name="connsiteY9" fmla="*/ 18258 h 54494"/>
                <a:gd name="connsiteX10" fmla="*/ 6520 w 82720"/>
                <a:gd name="connsiteY10" fmla="*/ 47060 h 54494"/>
                <a:gd name="connsiteX11" fmla="*/ 3714 w 82720"/>
                <a:gd name="connsiteY11" fmla="*/ 47143 h 54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720" h="54494">
                  <a:moveTo>
                    <a:pt x="3879" y="47225"/>
                  </a:moveTo>
                  <a:cubicBezTo>
                    <a:pt x="2558" y="47886"/>
                    <a:pt x="1321" y="49123"/>
                    <a:pt x="0" y="50114"/>
                  </a:cubicBezTo>
                  <a:cubicBezTo>
                    <a:pt x="1403" y="51599"/>
                    <a:pt x="2806" y="54653"/>
                    <a:pt x="4126" y="54488"/>
                  </a:cubicBezTo>
                  <a:cubicBezTo>
                    <a:pt x="12132" y="53415"/>
                    <a:pt x="20384" y="52754"/>
                    <a:pt x="28142" y="49949"/>
                  </a:cubicBezTo>
                  <a:cubicBezTo>
                    <a:pt x="41346" y="45245"/>
                    <a:pt x="54303" y="38890"/>
                    <a:pt x="67672" y="32783"/>
                  </a:cubicBezTo>
                  <a:cubicBezTo>
                    <a:pt x="74935" y="27337"/>
                    <a:pt x="80134" y="20487"/>
                    <a:pt x="82115" y="10171"/>
                  </a:cubicBezTo>
                  <a:cubicBezTo>
                    <a:pt x="82527" y="7860"/>
                    <a:pt x="83105" y="5054"/>
                    <a:pt x="82362" y="3238"/>
                  </a:cubicBezTo>
                  <a:cubicBezTo>
                    <a:pt x="81702" y="1505"/>
                    <a:pt x="78978" y="-475"/>
                    <a:pt x="78071" y="102"/>
                  </a:cubicBezTo>
                  <a:cubicBezTo>
                    <a:pt x="76255" y="1340"/>
                    <a:pt x="73862" y="4064"/>
                    <a:pt x="73779" y="6374"/>
                  </a:cubicBezTo>
                  <a:cubicBezTo>
                    <a:pt x="73367" y="12977"/>
                    <a:pt x="70726" y="16195"/>
                    <a:pt x="66434" y="18258"/>
                  </a:cubicBezTo>
                  <a:cubicBezTo>
                    <a:pt x="46463" y="27832"/>
                    <a:pt x="26491" y="37487"/>
                    <a:pt x="6520" y="47060"/>
                  </a:cubicBezTo>
                  <a:cubicBezTo>
                    <a:pt x="5694" y="47473"/>
                    <a:pt x="4621" y="46730"/>
                    <a:pt x="3714" y="4714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grpSp>
        <p:nvGrpSpPr>
          <p:cNvPr id="160" name="グラフィックス 4396">
            <a:extLst>
              <a:ext uri="{FF2B5EF4-FFF2-40B4-BE49-F238E27FC236}">
                <a16:creationId xmlns:a16="http://schemas.microsoft.com/office/drawing/2014/main" id="{7EFE86D2-D3BC-8746-FC8A-17B79F72E4B0}"/>
              </a:ext>
            </a:extLst>
          </p:cNvPr>
          <p:cNvGrpSpPr/>
          <p:nvPr/>
        </p:nvGrpSpPr>
        <p:grpSpPr>
          <a:xfrm rot="14554664">
            <a:off x="1439988" y="3738377"/>
            <a:ext cx="285827" cy="391175"/>
            <a:chOff x="8069361" y="6807588"/>
            <a:chExt cx="1305127" cy="1465441"/>
          </a:xfrm>
        </p:grpSpPr>
        <p:sp>
          <p:nvSpPr>
            <p:cNvPr id="161" name="フリーフォーム: 図形 160">
              <a:extLst>
                <a:ext uri="{FF2B5EF4-FFF2-40B4-BE49-F238E27FC236}">
                  <a16:creationId xmlns:a16="http://schemas.microsoft.com/office/drawing/2014/main" id="{B7E3A2CC-D288-A0E3-BDAE-07191DBA2277}"/>
                </a:ext>
              </a:extLst>
            </p:cNvPr>
            <p:cNvSpPr/>
            <p:nvPr/>
          </p:nvSpPr>
          <p:spPr>
            <a:xfrm>
              <a:off x="8069361" y="6807588"/>
              <a:ext cx="1305127" cy="1465441"/>
            </a:xfrm>
            <a:custGeom>
              <a:avLst/>
              <a:gdLst>
                <a:gd name="connsiteX0" fmla="*/ 1302916 w 1305127"/>
                <a:gd name="connsiteY0" fmla="*/ 539789 h 1465441"/>
                <a:gd name="connsiteX1" fmla="*/ 1304916 w 1305127"/>
                <a:gd name="connsiteY1" fmla="*/ 591891 h 1465441"/>
                <a:gd name="connsiteX2" fmla="*/ 1293581 w 1305127"/>
                <a:gd name="connsiteY2" fmla="*/ 693904 h 1465441"/>
                <a:gd name="connsiteX3" fmla="*/ 1279484 w 1305127"/>
                <a:gd name="connsiteY3" fmla="*/ 760198 h 1465441"/>
                <a:gd name="connsiteX4" fmla="*/ 1265006 w 1305127"/>
                <a:gd name="connsiteY4" fmla="*/ 819158 h 1465441"/>
                <a:gd name="connsiteX5" fmla="*/ 1256624 w 1305127"/>
                <a:gd name="connsiteY5" fmla="*/ 837255 h 1465441"/>
                <a:gd name="connsiteX6" fmla="*/ 1222144 w 1305127"/>
                <a:gd name="connsiteY6" fmla="*/ 932600 h 1465441"/>
                <a:gd name="connsiteX7" fmla="*/ 1193569 w 1305127"/>
                <a:gd name="connsiteY7" fmla="*/ 1001561 h 1465441"/>
                <a:gd name="connsiteX8" fmla="*/ 1159565 w 1305127"/>
                <a:gd name="connsiteY8" fmla="*/ 1081190 h 1465441"/>
                <a:gd name="connsiteX9" fmla="*/ 1124703 w 1305127"/>
                <a:gd name="connsiteY9" fmla="*/ 1172059 h 1465441"/>
                <a:gd name="connsiteX10" fmla="*/ 1090889 w 1305127"/>
                <a:gd name="connsiteY10" fmla="*/ 1251783 h 1465441"/>
                <a:gd name="connsiteX11" fmla="*/ 1076602 w 1305127"/>
                <a:gd name="connsiteY11" fmla="*/ 1310648 h 1465441"/>
                <a:gd name="connsiteX12" fmla="*/ 1055170 w 1305127"/>
                <a:gd name="connsiteY12" fmla="*/ 1339032 h 1465441"/>
                <a:gd name="connsiteX13" fmla="*/ 988876 w 1305127"/>
                <a:gd name="connsiteY13" fmla="*/ 1390658 h 1465441"/>
                <a:gd name="connsiteX14" fmla="*/ 923821 w 1305127"/>
                <a:gd name="connsiteY14" fmla="*/ 1420566 h 1465441"/>
                <a:gd name="connsiteX15" fmla="*/ 858956 w 1305127"/>
                <a:gd name="connsiteY15" fmla="*/ 1443998 h 1465441"/>
                <a:gd name="connsiteX16" fmla="*/ 821141 w 1305127"/>
                <a:gd name="connsiteY16" fmla="*/ 1449617 h 1465441"/>
                <a:gd name="connsiteX17" fmla="*/ 742084 w 1305127"/>
                <a:gd name="connsiteY17" fmla="*/ 1462952 h 1465441"/>
                <a:gd name="connsiteX18" fmla="*/ 693697 w 1305127"/>
                <a:gd name="connsiteY18" fmla="*/ 1463905 h 1465441"/>
                <a:gd name="connsiteX19" fmla="*/ 647596 w 1305127"/>
                <a:gd name="connsiteY19" fmla="*/ 1460952 h 1465441"/>
                <a:gd name="connsiteX20" fmla="*/ 536439 w 1305127"/>
                <a:gd name="connsiteY20" fmla="*/ 1435139 h 1465441"/>
                <a:gd name="connsiteX21" fmla="*/ 473383 w 1305127"/>
                <a:gd name="connsiteY21" fmla="*/ 1394182 h 1465441"/>
                <a:gd name="connsiteX22" fmla="*/ 419853 w 1305127"/>
                <a:gd name="connsiteY22" fmla="*/ 1328840 h 1465441"/>
                <a:gd name="connsiteX23" fmla="*/ 396231 w 1305127"/>
                <a:gd name="connsiteY23" fmla="*/ 1285406 h 1465441"/>
                <a:gd name="connsiteX24" fmla="*/ 390421 w 1305127"/>
                <a:gd name="connsiteY24" fmla="*/ 1190347 h 1465441"/>
                <a:gd name="connsiteX25" fmla="*/ 390135 w 1305127"/>
                <a:gd name="connsiteY25" fmla="*/ 1144341 h 1465441"/>
                <a:gd name="connsiteX26" fmla="*/ 374990 w 1305127"/>
                <a:gd name="connsiteY26" fmla="*/ 1127006 h 1465441"/>
                <a:gd name="connsiteX27" fmla="*/ 314030 w 1305127"/>
                <a:gd name="connsiteY27" fmla="*/ 1097097 h 1465441"/>
                <a:gd name="connsiteX28" fmla="*/ 189538 w 1305127"/>
                <a:gd name="connsiteY28" fmla="*/ 1030422 h 1465441"/>
                <a:gd name="connsiteX29" fmla="*/ 131055 w 1305127"/>
                <a:gd name="connsiteY29" fmla="*/ 984607 h 1465441"/>
                <a:gd name="connsiteX30" fmla="*/ 71333 w 1305127"/>
                <a:gd name="connsiteY30" fmla="*/ 938411 h 1465441"/>
                <a:gd name="connsiteX31" fmla="*/ 58093 w 1305127"/>
                <a:gd name="connsiteY31" fmla="*/ 922409 h 1465441"/>
                <a:gd name="connsiteX32" fmla="*/ 1515 w 1305127"/>
                <a:gd name="connsiteY32" fmla="*/ 830588 h 1465441"/>
                <a:gd name="connsiteX33" fmla="*/ 1229 w 1305127"/>
                <a:gd name="connsiteY33" fmla="*/ 807347 h 1465441"/>
                <a:gd name="connsiteX34" fmla="*/ 45425 w 1305127"/>
                <a:gd name="connsiteY34" fmla="*/ 773628 h 1465441"/>
                <a:gd name="connsiteX35" fmla="*/ 151820 w 1305127"/>
                <a:gd name="connsiteY35" fmla="*/ 804775 h 1465441"/>
                <a:gd name="connsiteX36" fmla="*/ 276121 w 1305127"/>
                <a:gd name="connsiteY36" fmla="*/ 857829 h 1465441"/>
                <a:gd name="connsiteX37" fmla="*/ 320412 w 1305127"/>
                <a:gd name="connsiteY37" fmla="*/ 872021 h 1465441"/>
                <a:gd name="connsiteX38" fmla="*/ 330604 w 1305127"/>
                <a:gd name="connsiteY38" fmla="*/ 872688 h 1465441"/>
                <a:gd name="connsiteX39" fmla="*/ 324793 w 1305127"/>
                <a:gd name="connsiteY39" fmla="*/ 862211 h 1465441"/>
                <a:gd name="connsiteX40" fmla="*/ 283265 w 1305127"/>
                <a:gd name="connsiteY40" fmla="*/ 828016 h 1465441"/>
                <a:gd name="connsiteX41" fmla="*/ 154391 w 1305127"/>
                <a:gd name="connsiteY41" fmla="*/ 678283 h 1465441"/>
                <a:gd name="connsiteX42" fmla="*/ 111243 w 1305127"/>
                <a:gd name="connsiteY42" fmla="*/ 621514 h 1465441"/>
                <a:gd name="connsiteX43" fmla="*/ 48854 w 1305127"/>
                <a:gd name="connsiteY43" fmla="*/ 527693 h 1465441"/>
                <a:gd name="connsiteX44" fmla="*/ 37996 w 1305127"/>
                <a:gd name="connsiteY44" fmla="*/ 431490 h 1465441"/>
                <a:gd name="connsiteX45" fmla="*/ 44282 w 1305127"/>
                <a:gd name="connsiteY45" fmla="*/ 399391 h 1465441"/>
                <a:gd name="connsiteX46" fmla="*/ 103528 w 1305127"/>
                <a:gd name="connsiteY46" fmla="*/ 373388 h 1465441"/>
                <a:gd name="connsiteX47" fmla="*/ 165345 w 1305127"/>
                <a:gd name="connsiteY47" fmla="*/ 418346 h 1465441"/>
                <a:gd name="connsiteX48" fmla="*/ 249451 w 1305127"/>
                <a:gd name="connsiteY48" fmla="*/ 485687 h 1465441"/>
                <a:gd name="connsiteX49" fmla="*/ 316031 w 1305127"/>
                <a:gd name="connsiteY49" fmla="*/ 543695 h 1465441"/>
                <a:gd name="connsiteX50" fmla="*/ 396802 w 1305127"/>
                <a:gd name="connsiteY50" fmla="*/ 608846 h 1465441"/>
                <a:gd name="connsiteX51" fmla="*/ 533201 w 1305127"/>
                <a:gd name="connsiteY51" fmla="*/ 698762 h 1465441"/>
                <a:gd name="connsiteX52" fmla="*/ 576825 w 1305127"/>
                <a:gd name="connsiteY52" fmla="*/ 725241 h 1465441"/>
                <a:gd name="connsiteX53" fmla="*/ 589303 w 1305127"/>
                <a:gd name="connsiteY53" fmla="*/ 725717 h 1465441"/>
                <a:gd name="connsiteX54" fmla="*/ 585873 w 1305127"/>
                <a:gd name="connsiteY54" fmla="*/ 716097 h 1465441"/>
                <a:gd name="connsiteX55" fmla="*/ 534248 w 1305127"/>
                <a:gd name="connsiteY55" fmla="*/ 616370 h 1465441"/>
                <a:gd name="connsiteX56" fmla="*/ 507292 w 1305127"/>
                <a:gd name="connsiteY56" fmla="*/ 565507 h 1465441"/>
                <a:gd name="connsiteX57" fmla="*/ 481004 w 1305127"/>
                <a:gd name="connsiteY57" fmla="*/ 521311 h 1465441"/>
                <a:gd name="connsiteX58" fmla="*/ 468335 w 1305127"/>
                <a:gd name="connsiteY58" fmla="*/ 493688 h 1465441"/>
                <a:gd name="connsiteX59" fmla="*/ 401851 w 1305127"/>
                <a:gd name="connsiteY59" fmla="*/ 342336 h 1465441"/>
                <a:gd name="connsiteX60" fmla="*/ 386515 w 1305127"/>
                <a:gd name="connsiteY60" fmla="*/ 217940 h 1465441"/>
                <a:gd name="connsiteX61" fmla="*/ 411566 w 1305127"/>
                <a:gd name="connsiteY61" fmla="*/ 150788 h 1465441"/>
                <a:gd name="connsiteX62" fmla="*/ 470336 w 1305127"/>
                <a:gd name="connsiteY62" fmla="*/ 144502 h 1465441"/>
                <a:gd name="connsiteX63" fmla="*/ 536915 w 1305127"/>
                <a:gd name="connsiteY63" fmla="*/ 218606 h 1465441"/>
                <a:gd name="connsiteX64" fmla="*/ 571586 w 1305127"/>
                <a:gd name="connsiteY64" fmla="*/ 276233 h 1465441"/>
                <a:gd name="connsiteX65" fmla="*/ 618449 w 1305127"/>
                <a:gd name="connsiteY65" fmla="*/ 354909 h 1465441"/>
                <a:gd name="connsiteX66" fmla="*/ 647214 w 1305127"/>
                <a:gd name="connsiteY66" fmla="*/ 415107 h 1465441"/>
                <a:gd name="connsiteX67" fmla="*/ 736178 w 1305127"/>
                <a:gd name="connsiteY67" fmla="*/ 583033 h 1465441"/>
                <a:gd name="connsiteX68" fmla="*/ 764944 w 1305127"/>
                <a:gd name="connsiteY68" fmla="*/ 643231 h 1465441"/>
                <a:gd name="connsiteX69" fmla="*/ 776659 w 1305127"/>
                <a:gd name="connsiteY69" fmla="*/ 655328 h 1465441"/>
                <a:gd name="connsiteX70" fmla="*/ 777898 w 1305127"/>
                <a:gd name="connsiteY70" fmla="*/ 640945 h 1465441"/>
                <a:gd name="connsiteX71" fmla="*/ 769040 w 1305127"/>
                <a:gd name="connsiteY71" fmla="*/ 539123 h 1465441"/>
                <a:gd name="connsiteX72" fmla="*/ 751989 w 1305127"/>
                <a:gd name="connsiteY72" fmla="*/ 443777 h 1465441"/>
                <a:gd name="connsiteX73" fmla="*/ 740845 w 1305127"/>
                <a:gd name="connsiteY73" fmla="*/ 301188 h 1465441"/>
                <a:gd name="connsiteX74" fmla="*/ 746656 w 1305127"/>
                <a:gd name="connsiteY74" fmla="*/ 176030 h 1465441"/>
                <a:gd name="connsiteX75" fmla="*/ 752656 w 1305127"/>
                <a:gd name="connsiteY75" fmla="*/ 117356 h 1465441"/>
                <a:gd name="connsiteX76" fmla="*/ 769420 w 1305127"/>
                <a:gd name="connsiteY76" fmla="*/ 65254 h 1465441"/>
                <a:gd name="connsiteX77" fmla="*/ 851717 w 1305127"/>
                <a:gd name="connsiteY77" fmla="*/ 8 h 1465441"/>
                <a:gd name="connsiteX78" fmla="*/ 869052 w 1305127"/>
                <a:gd name="connsiteY78" fmla="*/ 6294 h 1465441"/>
                <a:gd name="connsiteX79" fmla="*/ 910009 w 1305127"/>
                <a:gd name="connsiteY79" fmla="*/ 71159 h 1465441"/>
                <a:gd name="connsiteX80" fmla="*/ 912486 w 1305127"/>
                <a:gd name="connsiteY80" fmla="*/ 78779 h 1465441"/>
                <a:gd name="connsiteX81" fmla="*/ 938680 w 1305127"/>
                <a:gd name="connsiteY81" fmla="*/ 199271 h 1465441"/>
                <a:gd name="connsiteX82" fmla="*/ 952586 w 1305127"/>
                <a:gd name="connsiteY82" fmla="*/ 272804 h 1465441"/>
                <a:gd name="connsiteX83" fmla="*/ 955634 w 1305127"/>
                <a:gd name="connsiteY83" fmla="*/ 319190 h 1465441"/>
                <a:gd name="connsiteX84" fmla="*/ 961921 w 1305127"/>
                <a:gd name="connsiteY84" fmla="*/ 465971 h 1465441"/>
                <a:gd name="connsiteX85" fmla="*/ 974589 w 1305127"/>
                <a:gd name="connsiteY85" fmla="*/ 537027 h 1465441"/>
                <a:gd name="connsiteX86" fmla="*/ 996020 w 1305127"/>
                <a:gd name="connsiteY86" fmla="*/ 640754 h 1465441"/>
                <a:gd name="connsiteX87" fmla="*/ 1014022 w 1305127"/>
                <a:gd name="connsiteY87" fmla="*/ 706858 h 1465441"/>
                <a:gd name="connsiteX88" fmla="*/ 1016023 w 1305127"/>
                <a:gd name="connsiteY88" fmla="*/ 716097 h 1465441"/>
                <a:gd name="connsiteX89" fmla="*/ 1024595 w 1305127"/>
                <a:gd name="connsiteY89" fmla="*/ 727527 h 1465441"/>
                <a:gd name="connsiteX90" fmla="*/ 1030120 w 1305127"/>
                <a:gd name="connsiteY90" fmla="*/ 717621 h 1465441"/>
                <a:gd name="connsiteX91" fmla="*/ 1058790 w 1305127"/>
                <a:gd name="connsiteY91" fmla="*/ 647327 h 1465441"/>
                <a:gd name="connsiteX92" fmla="*/ 1084888 w 1305127"/>
                <a:gd name="connsiteY92" fmla="*/ 581699 h 1465441"/>
                <a:gd name="connsiteX93" fmla="*/ 1099081 w 1305127"/>
                <a:gd name="connsiteY93" fmla="*/ 558839 h 1465441"/>
                <a:gd name="connsiteX94" fmla="*/ 1180329 w 1305127"/>
                <a:gd name="connsiteY94" fmla="*/ 488926 h 1465441"/>
                <a:gd name="connsiteX95" fmla="*/ 1258434 w 1305127"/>
                <a:gd name="connsiteY95" fmla="*/ 479115 h 1465441"/>
                <a:gd name="connsiteX96" fmla="*/ 1302916 w 1305127"/>
                <a:gd name="connsiteY96" fmla="*/ 539789 h 1465441"/>
                <a:gd name="connsiteX97" fmla="*/ 1253386 w 1305127"/>
                <a:gd name="connsiteY97" fmla="*/ 573413 h 1465441"/>
                <a:gd name="connsiteX98" fmla="*/ 1238813 w 1305127"/>
                <a:gd name="connsiteY98" fmla="*/ 538456 h 1465441"/>
                <a:gd name="connsiteX99" fmla="*/ 1209285 w 1305127"/>
                <a:gd name="connsiteY99" fmla="*/ 540456 h 1465441"/>
                <a:gd name="connsiteX100" fmla="*/ 1162422 w 1305127"/>
                <a:gd name="connsiteY100" fmla="*/ 572841 h 1465441"/>
                <a:gd name="connsiteX101" fmla="*/ 1102605 w 1305127"/>
                <a:gd name="connsiteY101" fmla="*/ 673425 h 1465441"/>
                <a:gd name="connsiteX102" fmla="*/ 1060504 w 1305127"/>
                <a:gd name="connsiteY102" fmla="*/ 762865 h 1465441"/>
                <a:gd name="connsiteX103" fmla="*/ 1035549 w 1305127"/>
                <a:gd name="connsiteY103" fmla="*/ 832016 h 1465441"/>
                <a:gd name="connsiteX104" fmla="*/ 1004783 w 1305127"/>
                <a:gd name="connsiteY104" fmla="*/ 860496 h 1465441"/>
                <a:gd name="connsiteX105" fmla="*/ 968017 w 1305127"/>
                <a:gd name="connsiteY105" fmla="*/ 861830 h 1465441"/>
                <a:gd name="connsiteX106" fmla="*/ 890102 w 1305127"/>
                <a:gd name="connsiteY106" fmla="*/ 895262 h 1465441"/>
                <a:gd name="connsiteX107" fmla="*/ 737321 w 1305127"/>
                <a:gd name="connsiteY107" fmla="*/ 980511 h 1465441"/>
                <a:gd name="connsiteX108" fmla="*/ 695411 w 1305127"/>
                <a:gd name="connsiteY108" fmla="*/ 974129 h 1465441"/>
                <a:gd name="connsiteX109" fmla="*/ 696078 w 1305127"/>
                <a:gd name="connsiteY109" fmla="*/ 945650 h 1465441"/>
                <a:gd name="connsiteX110" fmla="*/ 722653 w 1305127"/>
                <a:gd name="connsiteY110" fmla="*/ 921647 h 1465441"/>
                <a:gd name="connsiteX111" fmla="*/ 756276 w 1305127"/>
                <a:gd name="connsiteY111" fmla="*/ 909455 h 1465441"/>
                <a:gd name="connsiteX112" fmla="*/ 778183 w 1305127"/>
                <a:gd name="connsiteY112" fmla="*/ 896501 h 1465441"/>
                <a:gd name="connsiteX113" fmla="*/ 868671 w 1305127"/>
                <a:gd name="connsiteY113" fmla="*/ 851638 h 1465441"/>
                <a:gd name="connsiteX114" fmla="*/ 931155 w 1305127"/>
                <a:gd name="connsiteY114" fmla="*/ 825825 h 1465441"/>
                <a:gd name="connsiteX115" fmla="*/ 966397 w 1305127"/>
                <a:gd name="connsiteY115" fmla="*/ 798679 h 1465441"/>
                <a:gd name="connsiteX116" fmla="*/ 962968 w 1305127"/>
                <a:gd name="connsiteY116" fmla="*/ 742577 h 1465441"/>
                <a:gd name="connsiteX117" fmla="*/ 952777 w 1305127"/>
                <a:gd name="connsiteY117" fmla="*/ 693523 h 1465441"/>
                <a:gd name="connsiteX118" fmla="*/ 938680 w 1305127"/>
                <a:gd name="connsiteY118" fmla="*/ 611227 h 1465441"/>
                <a:gd name="connsiteX119" fmla="*/ 924392 w 1305127"/>
                <a:gd name="connsiteY119" fmla="*/ 550934 h 1465441"/>
                <a:gd name="connsiteX120" fmla="*/ 915534 w 1305127"/>
                <a:gd name="connsiteY120" fmla="*/ 457779 h 1465441"/>
                <a:gd name="connsiteX121" fmla="*/ 909438 w 1305127"/>
                <a:gd name="connsiteY121" fmla="*/ 344622 h 1465441"/>
                <a:gd name="connsiteX122" fmla="*/ 898103 w 1305127"/>
                <a:gd name="connsiteY122" fmla="*/ 238228 h 1465441"/>
                <a:gd name="connsiteX123" fmla="*/ 888007 w 1305127"/>
                <a:gd name="connsiteY123" fmla="*/ 173172 h 1465441"/>
                <a:gd name="connsiteX124" fmla="*/ 852383 w 1305127"/>
                <a:gd name="connsiteY124" fmla="*/ 67635 h 1465441"/>
                <a:gd name="connsiteX125" fmla="*/ 839906 w 1305127"/>
                <a:gd name="connsiteY125" fmla="*/ 66492 h 1465441"/>
                <a:gd name="connsiteX126" fmla="*/ 818474 w 1305127"/>
                <a:gd name="connsiteY126" fmla="*/ 93162 h 1465441"/>
                <a:gd name="connsiteX127" fmla="*/ 794852 w 1305127"/>
                <a:gd name="connsiteY127" fmla="*/ 200318 h 1465441"/>
                <a:gd name="connsiteX128" fmla="*/ 783803 w 1305127"/>
                <a:gd name="connsiteY128" fmla="*/ 323191 h 1465441"/>
                <a:gd name="connsiteX129" fmla="*/ 786470 w 1305127"/>
                <a:gd name="connsiteY129" fmla="*/ 371102 h 1465441"/>
                <a:gd name="connsiteX130" fmla="*/ 800663 w 1305127"/>
                <a:gd name="connsiteY130" fmla="*/ 464828 h 1465441"/>
                <a:gd name="connsiteX131" fmla="*/ 800853 w 1305127"/>
                <a:gd name="connsiteY131" fmla="*/ 479687 h 1465441"/>
                <a:gd name="connsiteX132" fmla="*/ 801139 w 1305127"/>
                <a:gd name="connsiteY132" fmla="*/ 501785 h 1465441"/>
                <a:gd name="connsiteX133" fmla="*/ 809139 w 1305127"/>
                <a:gd name="connsiteY133" fmla="*/ 522835 h 1465441"/>
                <a:gd name="connsiteX134" fmla="*/ 814950 w 1305127"/>
                <a:gd name="connsiteY134" fmla="*/ 576746 h 1465441"/>
                <a:gd name="connsiteX135" fmla="*/ 815331 w 1305127"/>
                <a:gd name="connsiteY135" fmla="*/ 624371 h 1465441"/>
                <a:gd name="connsiteX136" fmla="*/ 823237 w 1305127"/>
                <a:gd name="connsiteY136" fmla="*/ 739243 h 1465441"/>
                <a:gd name="connsiteX137" fmla="*/ 813331 w 1305127"/>
                <a:gd name="connsiteY137" fmla="*/ 761150 h 1465441"/>
                <a:gd name="connsiteX138" fmla="*/ 780184 w 1305127"/>
                <a:gd name="connsiteY138" fmla="*/ 756388 h 1465441"/>
                <a:gd name="connsiteX139" fmla="*/ 744370 w 1305127"/>
                <a:gd name="connsiteY139" fmla="*/ 706858 h 1465441"/>
                <a:gd name="connsiteX140" fmla="*/ 714747 w 1305127"/>
                <a:gd name="connsiteY140" fmla="*/ 642659 h 1465441"/>
                <a:gd name="connsiteX141" fmla="*/ 688458 w 1305127"/>
                <a:gd name="connsiteY141" fmla="*/ 585890 h 1465441"/>
                <a:gd name="connsiteX142" fmla="*/ 608258 w 1305127"/>
                <a:gd name="connsiteY142" fmla="*/ 428633 h 1465441"/>
                <a:gd name="connsiteX143" fmla="*/ 575968 w 1305127"/>
                <a:gd name="connsiteY143" fmla="*/ 369959 h 1465441"/>
                <a:gd name="connsiteX144" fmla="*/ 523295 w 1305127"/>
                <a:gd name="connsiteY144" fmla="*/ 285091 h 1465441"/>
                <a:gd name="connsiteX145" fmla="*/ 469288 w 1305127"/>
                <a:gd name="connsiteY145" fmla="*/ 205271 h 1465441"/>
                <a:gd name="connsiteX146" fmla="*/ 472240 w 1305127"/>
                <a:gd name="connsiteY146" fmla="*/ 187364 h 1465441"/>
                <a:gd name="connsiteX147" fmla="*/ 476241 w 1305127"/>
                <a:gd name="connsiteY147" fmla="*/ 179744 h 1465441"/>
                <a:gd name="connsiteX148" fmla="*/ 467954 w 1305127"/>
                <a:gd name="connsiteY148" fmla="*/ 176315 h 1465441"/>
                <a:gd name="connsiteX149" fmla="*/ 448618 w 1305127"/>
                <a:gd name="connsiteY149" fmla="*/ 191651 h 1465441"/>
                <a:gd name="connsiteX150" fmla="*/ 434045 w 1305127"/>
                <a:gd name="connsiteY150" fmla="*/ 247467 h 1465441"/>
                <a:gd name="connsiteX151" fmla="*/ 459572 w 1305127"/>
                <a:gd name="connsiteY151" fmla="*/ 358052 h 1465441"/>
                <a:gd name="connsiteX152" fmla="*/ 488814 w 1305127"/>
                <a:gd name="connsiteY152" fmla="*/ 432443 h 1465441"/>
                <a:gd name="connsiteX153" fmla="*/ 525485 w 1305127"/>
                <a:gd name="connsiteY153" fmla="*/ 496641 h 1465441"/>
                <a:gd name="connsiteX154" fmla="*/ 606829 w 1305127"/>
                <a:gd name="connsiteY154" fmla="*/ 663424 h 1465441"/>
                <a:gd name="connsiteX155" fmla="*/ 641976 w 1305127"/>
                <a:gd name="connsiteY155" fmla="*/ 744386 h 1465441"/>
                <a:gd name="connsiteX156" fmla="*/ 634547 w 1305127"/>
                <a:gd name="connsiteY156" fmla="*/ 779724 h 1465441"/>
                <a:gd name="connsiteX157" fmla="*/ 600923 w 1305127"/>
                <a:gd name="connsiteY157" fmla="*/ 784868 h 1465441"/>
                <a:gd name="connsiteX158" fmla="*/ 502625 w 1305127"/>
                <a:gd name="connsiteY158" fmla="*/ 738195 h 1465441"/>
                <a:gd name="connsiteX159" fmla="*/ 424711 w 1305127"/>
                <a:gd name="connsiteY159" fmla="*/ 690951 h 1465441"/>
                <a:gd name="connsiteX160" fmla="*/ 420901 w 1305127"/>
                <a:gd name="connsiteY160" fmla="*/ 689903 h 1465441"/>
                <a:gd name="connsiteX161" fmla="*/ 358512 w 1305127"/>
                <a:gd name="connsiteY161" fmla="*/ 640088 h 1465441"/>
                <a:gd name="connsiteX162" fmla="*/ 253737 w 1305127"/>
                <a:gd name="connsiteY162" fmla="*/ 545123 h 1465441"/>
                <a:gd name="connsiteX163" fmla="*/ 205922 w 1305127"/>
                <a:gd name="connsiteY163" fmla="*/ 508262 h 1465441"/>
                <a:gd name="connsiteX164" fmla="*/ 190491 w 1305127"/>
                <a:gd name="connsiteY164" fmla="*/ 497689 h 1465441"/>
                <a:gd name="connsiteX165" fmla="*/ 132008 w 1305127"/>
                <a:gd name="connsiteY165" fmla="*/ 447683 h 1465441"/>
                <a:gd name="connsiteX166" fmla="*/ 108004 w 1305127"/>
                <a:gd name="connsiteY166" fmla="*/ 429680 h 1465441"/>
                <a:gd name="connsiteX167" fmla="*/ 87049 w 1305127"/>
                <a:gd name="connsiteY167" fmla="*/ 437110 h 1465441"/>
                <a:gd name="connsiteX168" fmla="*/ 99813 w 1305127"/>
                <a:gd name="connsiteY168" fmla="*/ 516072 h 1465441"/>
                <a:gd name="connsiteX169" fmla="*/ 126292 w 1305127"/>
                <a:gd name="connsiteY169" fmla="*/ 562554 h 1465441"/>
                <a:gd name="connsiteX170" fmla="*/ 192015 w 1305127"/>
                <a:gd name="connsiteY170" fmla="*/ 646469 h 1465441"/>
                <a:gd name="connsiteX171" fmla="*/ 240592 w 1305127"/>
                <a:gd name="connsiteY171" fmla="*/ 707048 h 1465441"/>
                <a:gd name="connsiteX172" fmla="*/ 300314 w 1305127"/>
                <a:gd name="connsiteY172" fmla="*/ 771723 h 1465441"/>
                <a:gd name="connsiteX173" fmla="*/ 355559 w 1305127"/>
                <a:gd name="connsiteY173" fmla="*/ 825825 h 1465441"/>
                <a:gd name="connsiteX174" fmla="*/ 402613 w 1305127"/>
                <a:gd name="connsiteY174" fmla="*/ 861163 h 1465441"/>
                <a:gd name="connsiteX175" fmla="*/ 437093 w 1305127"/>
                <a:gd name="connsiteY175" fmla="*/ 902882 h 1465441"/>
                <a:gd name="connsiteX176" fmla="*/ 407090 w 1305127"/>
                <a:gd name="connsiteY176" fmla="*/ 944221 h 1465441"/>
                <a:gd name="connsiteX177" fmla="*/ 355940 w 1305127"/>
                <a:gd name="connsiteY177" fmla="*/ 936029 h 1465441"/>
                <a:gd name="connsiteX178" fmla="*/ 218971 w 1305127"/>
                <a:gd name="connsiteY178" fmla="*/ 892786 h 1465441"/>
                <a:gd name="connsiteX179" fmla="*/ 133913 w 1305127"/>
                <a:gd name="connsiteY179" fmla="*/ 848685 h 1465441"/>
                <a:gd name="connsiteX180" fmla="*/ 77334 w 1305127"/>
                <a:gd name="connsiteY180" fmla="*/ 826206 h 1465441"/>
                <a:gd name="connsiteX181" fmla="*/ 70286 w 1305127"/>
                <a:gd name="connsiteY181" fmla="*/ 832207 h 1465441"/>
                <a:gd name="connsiteX182" fmla="*/ 84954 w 1305127"/>
                <a:gd name="connsiteY182" fmla="*/ 867830 h 1465441"/>
                <a:gd name="connsiteX183" fmla="*/ 113148 w 1305127"/>
                <a:gd name="connsiteY183" fmla="*/ 899358 h 1465441"/>
                <a:gd name="connsiteX184" fmla="*/ 165154 w 1305127"/>
                <a:gd name="connsiteY184" fmla="*/ 942983 h 1465441"/>
                <a:gd name="connsiteX185" fmla="*/ 278311 w 1305127"/>
                <a:gd name="connsiteY185" fmla="*/ 1016420 h 1465441"/>
                <a:gd name="connsiteX186" fmla="*/ 376514 w 1305127"/>
                <a:gd name="connsiteY186" fmla="*/ 1066808 h 1465441"/>
                <a:gd name="connsiteX187" fmla="*/ 443856 w 1305127"/>
                <a:gd name="connsiteY187" fmla="*/ 1094811 h 1465441"/>
                <a:gd name="connsiteX188" fmla="*/ 452619 w 1305127"/>
                <a:gd name="connsiteY188" fmla="*/ 1100717 h 1465441"/>
                <a:gd name="connsiteX189" fmla="*/ 460429 w 1305127"/>
                <a:gd name="connsiteY189" fmla="*/ 1158152 h 1465441"/>
                <a:gd name="connsiteX190" fmla="*/ 465478 w 1305127"/>
                <a:gd name="connsiteY190" fmla="*/ 1296170 h 1465441"/>
                <a:gd name="connsiteX191" fmla="*/ 483004 w 1305127"/>
                <a:gd name="connsiteY191" fmla="*/ 1324840 h 1465441"/>
                <a:gd name="connsiteX192" fmla="*/ 528533 w 1305127"/>
                <a:gd name="connsiteY192" fmla="*/ 1367893 h 1465441"/>
                <a:gd name="connsiteX193" fmla="*/ 599971 w 1305127"/>
                <a:gd name="connsiteY193" fmla="*/ 1396563 h 1465441"/>
                <a:gd name="connsiteX194" fmla="*/ 685981 w 1305127"/>
                <a:gd name="connsiteY194" fmla="*/ 1405993 h 1465441"/>
                <a:gd name="connsiteX195" fmla="*/ 761514 w 1305127"/>
                <a:gd name="connsiteY195" fmla="*/ 1401135 h 1465441"/>
                <a:gd name="connsiteX196" fmla="*/ 875053 w 1305127"/>
                <a:gd name="connsiteY196" fmla="*/ 1377037 h 1465441"/>
                <a:gd name="connsiteX197" fmla="*/ 952872 w 1305127"/>
                <a:gd name="connsiteY197" fmla="*/ 1343128 h 1465441"/>
                <a:gd name="connsiteX198" fmla="*/ 960111 w 1305127"/>
                <a:gd name="connsiteY198" fmla="*/ 1339985 h 1465441"/>
                <a:gd name="connsiteX199" fmla="*/ 995734 w 1305127"/>
                <a:gd name="connsiteY199" fmla="*/ 1293312 h 1465441"/>
                <a:gd name="connsiteX200" fmla="*/ 1019928 w 1305127"/>
                <a:gd name="connsiteY200" fmla="*/ 1261403 h 1465441"/>
                <a:gd name="connsiteX201" fmla="*/ 1038502 w 1305127"/>
                <a:gd name="connsiteY201" fmla="*/ 1239591 h 1465441"/>
                <a:gd name="connsiteX202" fmla="*/ 1049646 w 1305127"/>
                <a:gd name="connsiteY202" fmla="*/ 1206730 h 1465441"/>
                <a:gd name="connsiteX203" fmla="*/ 1092699 w 1305127"/>
                <a:gd name="connsiteY203" fmla="*/ 1116433 h 1465441"/>
                <a:gd name="connsiteX204" fmla="*/ 1110701 w 1305127"/>
                <a:gd name="connsiteY204" fmla="*/ 1064712 h 1465441"/>
                <a:gd name="connsiteX205" fmla="*/ 1130323 w 1305127"/>
                <a:gd name="connsiteY205" fmla="*/ 1023755 h 1465441"/>
                <a:gd name="connsiteX206" fmla="*/ 1158802 w 1305127"/>
                <a:gd name="connsiteY206" fmla="*/ 951841 h 1465441"/>
                <a:gd name="connsiteX207" fmla="*/ 1204142 w 1305127"/>
                <a:gd name="connsiteY207" fmla="*/ 827825 h 1465441"/>
                <a:gd name="connsiteX208" fmla="*/ 1239574 w 1305127"/>
                <a:gd name="connsiteY208" fmla="*/ 660090 h 1465441"/>
                <a:gd name="connsiteX209" fmla="*/ 1240336 w 1305127"/>
                <a:gd name="connsiteY209" fmla="*/ 656090 h 1465441"/>
                <a:gd name="connsiteX210" fmla="*/ 1251195 w 1305127"/>
                <a:gd name="connsiteY210" fmla="*/ 585414 h 1465441"/>
                <a:gd name="connsiteX211" fmla="*/ 1253576 w 1305127"/>
                <a:gd name="connsiteY211" fmla="*/ 573508 h 1465441"/>
                <a:gd name="connsiteX212" fmla="*/ 105147 w 1305127"/>
                <a:gd name="connsiteY212" fmla="*/ 944221 h 1465441"/>
                <a:gd name="connsiteX213" fmla="*/ 106957 w 1305127"/>
                <a:gd name="connsiteY213" fmla="*/ 942316 h 1465441"/>
                <a:gd name="connsiteX214" fmla="*/ 98289 w 1305127"/>
                <a:gd name="connsiteY214" fmla="*/ 936982 h 1465441"/>
                <a:gd name="connsiteX215" fmla="*/ 105052 w 1305127"/>
                <a:gd name="connsiteY215" fmla="*/ 944221 h 14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1305127" h="1465441">
                  <a:moveTo>
                    <a:pt x="1302916" y="539789"/>
                  </a:moveTo>
                  <a:cubicBezTo>
                    <a:pt x="1301487" y="556934"/>
                    <a:pt x="1306155" y="574651"/>
                    <a:pt x="1304916" y="591891"/>
                  </a:cubicBezTo>
                  <a:cubicBezTo>
                    <a:pt x="1302440" y="625991"/>
                    <a:pt x="1298534" y="660090"/>
                    <a:pt x="1293581" y="693904"/>
                  </a:cubicBezTo>
                  <a:cubicBezTo>
                    <a:pt x="1290343" y="716192"/>
                    <a:pt x="1284533" y="738195"/>
                    <a:pt x="1279484" y="760198"/>
                  </a:cubicBezTo>
                  <a:cubicBezTo>
                    <a:pt x="1275008" y="779915"/>
                    <a:pt x="1270340" y="799631"/>
                    <a:pt x="1265006" y="819158"/>
                  </a:cubicBezTo>
                  <a:cubicBezTo>
                    <a:pt x="1263387" y="825063"/>
                    <a:pt x="1259482" y="830302"/>
                    <a:pt x="1256624" y="837255"/>
                  </a:cubicBezTo>
                  <a:cubicBezTo>
                    <a:pt x="1245194" y="870021"/>
                    <a:pt x="1234050" y="901454"/>
                    <a:pt x="1222144" y="932600"/>
                  </a:cubicBezTo>
                  <a:cubicBezTo>
                    <a:pt x="1213190" y="955841"/>
                    <a:pt x="1203284" y="978606"/>
                    <a:pt x="1193569" y="1001561"/>
                  </a:cubicBezTo>
                  <a:cubicBezTo>
                    <a:pt x="1182330" y="1028136"/>
                    <a:pt x="1170328" y="1054425"/>
                    <a:pt x="1159565" y="1081190"/>
                  </a:cubicBezTo>
                  <a:cubicBezTo>
                    <a:pt x="1147468" y="1111289"/>
                    <a:pt x="1136800" y="1141960"/>
                    <a:pt x="1124703" y="1172059"/>
                  </a:cubicBezTo>
                  <a:cubicBezTo>
                    <a:pt x="1113940" y="1198824"/>
                    <a:pt x="1100795" y="1224732"/>
                    <a:pt x="1090889" y="1251783"/>
                  </a:cubicBezTo>
                  <a:cubicBezTo>
                    <a:pt x="1084031" y="1270643"/>
                    <a:pt x="1079364" y="1290740"/>
                    <a:pt x="1076602" y="1310648"/>
                  </a:cubicBezTo>
                  <a:cubicBezTo>
                    <a:pt x="1074601" y="1325316"/>
                    <a:pt x="1064315" y="1331507"/>
                    <a:pt x="1055170" y="1339032"/>
                  </a:cubicBezTo>
                  <a:cubicBezTo>
                    <a:pt x="1033548" y="1356844"/>
                    <a:pt x="1012499" y="1375799"/>
                    <a:pt x="988876" y="1390658"/>
                  </a:cubicBezTo>
                  <a:cubicBezTo>
                    <a:pt x="968874" y="1403326"/>
                    <a:pt x="945919" y="1411517"/>
                    <a:pt x="923821" y="1420566"/>
                  </a:cubicBezTo>
                  <a:cubicBezTo>
                    <a:pt x="902580" y="1429234"/>
                    <a:pt x="880958" y="1437330"/>
                    <a:pt x="858956" y="1443998"/>
                  </a:cubicBezTo>
                  <a:cubicBezTo>
                    <a:pt x="846859" y="1447712"/>
                    <a:pt x="833714" y="1447712"/>
                    <a:pt x="821141" y="1449617"/>
                  </a:cubicBezTo>
                  <a:cubicBezTo>
                    <a:pt x="794757" y="1453713"/>
                    <a:pt x="768182" y="1454666"/>
                    <a:pt x="742084" y="1462952"/>
                  </a:cubicBezTo>
                  <a:cubicBezTo>
                    <a:pt x="727320" y="1467620"/>
                    <a:pt x="709889" y="1464381"/>
                    <a:pt x="693697" y="1463905"/>
                  </a:cubicBezTo>
                  <a:cubicBezTo>
                    <a:pt x="678266" y="1463524"/>
                    <a:pt x="662836" y="1463048"/>
                    <a:pt x="647596" y="1460952"/>
                  </a:cubicBezTo>
                  <a:cubicBezTo>
                    <a:pt x="609877" y="1455713"/>
                    <a:pt x="570538" y="1456285"/>
                    <a:pt x="536439" y="1435139"/>
                  </a:cubicBezTo>
                  <a:cubicBezTo>
                    <a:pt x="515103" y="1421900"/>
                    <a:pt x="491576" y="1411041"/>
                    <a:pt x="473383" y="1394182"/>
                  </a:cubicBezTo>
                  <a:cubicBezTo>
                    <a:pt x="452905" y="1375322"/>
                    <a:pt x="436426" y="1351605"/>
                    <a:pt x="419853" y="1328840"/>
                  </a:cubicBezTo>
                  <a:cubicBezTo>
                    <a:pt x="410232" y="1315601"/>
                    <a:pt x="401279" y="1300837"/>
                    <a:pt x="396231" y="1285406"/>
                  </a:cubicBezTo>
                  <a:cubicBezTo>
                    <a:pt x="386134" y="1254641"/>
                    <a:pt x="385372" y="1222637"/>
                    <a:pt x="390421" y="1190347"/>
                  </a:cubicBezTo>
                  <a:cubicBezTo>
                    <a:pt x="392802" y="1175297"/>
                    <a:pt x="392326" y="1159391"/>
                    <a:pt x="390135" y="1144341"/>
                  </a:cubicBezTo>
                  <a:cubicBezTo>
                    <a:pt x="389183" y="1137674"/>
                    <a:pt x="381086" y="1128053"/>
                    <a:pt x="374990" y="1127006"/>
                  </a:cubicBezTo>
                  <a:cubicBezTo>
                    <a:pt x="351463" y="1122815"/>
                    <a:pt x="334128" y="1107194"/>
                    <a:pt x="314030" y="1097097"/>
                  </a:cubicBezTo>
                  <a:cubicBezTo>
                    <a:pt x="272025" y="1075856"/>
                    <a:pt x="230020" y="1054330"/>
                    <a:pt x="189538" y="1030422"/>
                  </a:cubicBezTo>
                  <a:cubicBezTo>
                    <a:pt x="168488" y="1017944"/>
                    <a:pt x="150581" y="999847"/>
                    <a:pt x="131055" y="984607"/>
                  </a:cubicBezTo>
                  <a:cubicBezTo>
                    <a:pt x="111243" y="969081"/>
                    <a:pt x="90955" y="954222"/>
                    <a:pt x="71333" y="938411"/>
                  </a:cubicBezTo>
                  <a:cubicBezTo>
                    <a:pt x="65999" y="934124"/>
                    <a:pt x="61998" y="928124"/>
                    <a:pt x="58093" y="922409"/>
                  </a:cubicBezTo>
                  <a:cubicBezTo>
                    <a:pt x="37805" y="892691"/>
                    <a:pt x="10373" y="867259"/>
                    <a:pt x="1515" y="830588"/>
                  </a:cubicBezTo>
                  <a:cubicBezTo>
                    <a:pt x="-200" y="823158"/>
                    <a:pt x="-676" y="814586"/>
                    <a:pt x="1229" y="807347"/>
                  </a:cubicBezTo>
                  <a:cubicBezTo>
                    <a:pt x="5992" y="788678"/>
                    <a:pt x="26661" y="775247"/>
                    <a:pt x="45425" y="773628"/>
                  </a:cubicBezTo>
                  <a:cubicBezTo>
                    <a:pt x="85145" y="770294"/>
                    <a:pt x="118005" y="785725"/>
                    <a:pt x="151820" y="804775"/>
                  </a:cubicBezTo>
                  <a:cubicBezTo>
                    <a:pt x="190967" y="826873"/>
                    <a:pt x="231734" y="846971"/>
                    <a:pt x="276121" y="857829"/>
                  </a:cubicBezTo>
                  <a:cubicBezTo>
                    <a:pt x="291170" y="861544"/>
                    <a:pt x="305648" y="867449"/>
                    <a:pt x="320412" y="872021"/>
                  </a:cubicBezTo>
                  <a:cubicBezTo>
                    <a:pt x="323555" y="872974"/>
                    <a:pt x="327175" y="872498"/>
                    <a:pt x="330604" y="872688"/>
                  </a:cubicBezTo>
                  <a:cubicBezTo>
                    <a:pt x="328698" y="869164"/>
                    <a:pt x="327651" y="864687"/>
                    <a:pt x="324793" y="862211"/>
                  </a:cubicBezTo>
                  <a:cubicBezTo>
                    <a:pt x="311077" y="850590"/>
                    <a:pt x="294980" y="841256"/>
                    <a:pt x="283265" y="828016"/>
                  </a:cubicBezTo>
                  <a:cubicBezTo>
                    <a:pt x="239545" y="778772"/>
                    <a:pt x="196777" y="728670"/>
                    <a:pt x="154391" y="678283"/>
                  </a:cubicBezTo>
                  <a:cubicBezTo>
                    <a:pt x="139056" y="660090"/>
                    <a:pt x="127530" y="638564"/>
                    <a:pt x="111243" y="621514"/>
                  </a:cubicBezTo>
                  <a:cubicBezTo>
                    <a:pt x="84859" y="593701"/>
                    <a:pt x="64951" y="561411"/>
                    <a:pt x="48854" y="527693"/>
                  </a:cubicBezTo>
                  <a:cubicBezTo>
                    <a:pt x="34757" y="498165"/>
                    <a:pt x="25994" y="465494"/>
                    <a:pt x="37996" y="431490"/>
                  </a:cubicBezTo>
                  <a:cubicBezTo>
                    <a:pt x="41615" y="421298"/>
                    <a:pt x="40758" y="409583"/>
                    <a:pt x="44282" y="399391"/>
                  </a:cubicBezTo>
                  <a:cubicBezTo>
                    <a:pt x="50854" y="380436"/>
                    <a:pt x="80382" y="357481"/>
                    <a:pt x="103528" y="373388"/>
                  </a:cubicBezTo>
                  <a:cubicBezTo>
                    <a:pt x="124578" y="387770"/>
                    <a:pt x="145152" y="402725"/>
                    <a:pt x="165345" y="418346"/>
                  </a:cubicBezTo>
                  <a:cubicBezTo>
                    <a:pt x="193729" y="440348"/>
                    <a:pt x="221828" y="462732"/>
                    <a:pt x="249451" y="485687"/>
                  </a:cubicBezTo>
                  <a:cubicBezTo>
                    <a:pt x="272025" y="504452"/>
                    <a:pt x="293456" y="524740"/>
                    <a:pt x="316031" y="543695"/>
                  </a:cubicBezTo>
                  <a:cubicBezTo>
                    <a:pt x="342510" y="565983"/>
                    <a:pt x="368513" y="589129"/>
                    <a:pt x="396802" y="608846"/>
                  </a:cubicBezTo>
                  <a:cubicBezTo>
                    <a:pt x="441379" y="640088"/>
                    <a:pt x="487576" y="669044"/>
                    <a:pt x="533201" y="698762"/>
                  </a:cubicBezTo>
                  <a:cubicBezTo>
                    <a:pt x="547488" y="708001"/>
                    <a:pt x="561966" y="716954"/>
                    <a:pt x="576825" y="725241"/>
                  </a:cubicBezTo>
                  <a:cubicBezTo>
                    <a:pt x="580063" y="727051"/>
                    <a:pt x="585112" y="725622"/>
                    <a:pt x="589303" y="725717"/>
                  </a:cubicBezTo>
                  <a:cubicBezTo>
                    <a:pt x="588160" y="722479"/>
                    <a:pt x="587493" y="719145"/>
                    <a:pt x="585873" y="716097"/>
                  </a:cubicBezTo>
                  <a:cubicBezTo>
                    <a:pt x="568729" y="682855"/>
                    <a:pt x="551584" y="649517"/>
                    <a:pt x="534248" y="616370"/>
                  </a:cubicBezTo>
                  <a:cubicBezTo>
                    <a:pt x="525295" y="599321"/>
                    <a:pt x="514722" y="583128"/>
                    <a:pt x="507292" y="565507"/>
                  </a:cubicBezTo>
                  <a:cubicBezTo>
                    <a:pt x="500530" y="549314"/>
                    <a:pt x="493481" y="534265"/>
                    <a:pt x="481004" y="521311"/>
                  </a:cubicBezTo>
                  <a:cubicBezTo>
                    <a:pt x="474431" y="514453"/>
                    <a:pt x="473002" y="502737"/>
                    <a:pt x="468335" y="493688"/>
                  </a:cubicBezTo>
                  <a:cubicBezTo>
                    <a:pt x="442904" y="444730"/>
                    <a:pt x="422996" y="393295"/>
                    <a:pt x="401851" y="342336"/>
                  </a:cubicBezTo>
                  <a:cubicBezTo>
                    <a:pt x="384992" y="301569"/>
                    <a:pt x="382420" y="259754"/>
                    <a:pt x="386515" y="217940"/>
                  </a:cubicBezTo>
                  <a:cubicBezTo>
                    <a:pt x="388706" y="194984"/>
                    <a:pt x="393945" y="169648"/>
                    <a:pt x="411566" y="150788"/>
                  </a:cubicBezTo>
                  <a:cubicBezTo>
                    <a:pt x="432807" y="128024"/>
                    <a:pt x="448047" y="134120"/>
                    <a:pt x="470336" y="144502"/>
                  </a:cubicBezTo>
                  <a:cubicBezTo>
                    <a:pt x="502816" y="159742"/>
                    <a:pt x="517484" y="191555"/>
                    <a:pt x="536915" y="218606"/>
                  </a:cubicBezTo>
                  <a:cubicBezTo>
                    <a:pt x="549965" y="236799"/>
                    <a:pt x="560156" y="256992"/>
                    <a:pt x="571586" y="276233"/>
                  </a:cubicBezTo>
                  <a:cubicBezTo>
                    <a:pt x="587207" y="302426"/>
                    <a:pt x="603686" y="328144"/>
                    <a:pt x="618449" y="354909"/>
                  </a:cubicBezTo>
                  <a:cubicBezTo>
                    <a:pt x="629117" y="374340"/>
                    <a:pt x="636928" y="395390"/>
                    <a:pt x="647214" y="415107"/>
                  </a:cubicBezTo>
                  <a:cubicBezTo>
                    <a:pt x="676552" y="471209"/>
                    <a:pt x="706746" y="526931"/>
                    <a:pt x="736178" y="583033"/>
                  </a:cubicBezTo>
                  <a:cubicBezTo>
                    <a:pt x="746465" y="602750"/>
                    <a:pt x="754942" y="623324"/>
                    <a:pt x="764944" y="643231"/>
                  </a:cubicBezTo>
                  <a:cubicBezTo>
                    <a:pt x="767325" y="647993"/>
                    <a:pt x="772754" y="651327"/>
                    <a:pt x="776659" y="655328"/>
                  </a:cubicBezTo>
                  <a:cubicBezTo>
                    <a:pt x="777136" y="650565"/>
                    <a:pt x="778279" y="645707"/>
                    <a:pt x="777898" y="640945"/>
                  </a:cubicBezTo>
                  <a:cubicBezTo>
                    <a:pt x="775231" y="606941"/>
                    <a:pt x="773421" y="572936"/>
                    <a:pt x="769040" y="539123"/>
                  </a:cubicBezTo>
                  <a:cubicBezTo>
                    <a:pt x="764849" y="507119"/>
                    <a:pt x="758943" y="475305"/>
                    <a:pt x="751989" y="443777"/>
                  </a:cubicBezTo>
                  <a:cubicBezTo>
                    <a:pt x="741512" y="396724"/>
                    <a:pt x="738750" y="349194"/>
                    <a:pt x="740845" y="301188"/>
                  </a:cubicBezTo>
                  <a:cubicBezTo>
                    <a:pt x="742560" y="259469"/>
                    <a:pt x="744370" y="217749"/>
                    <a:pt x="746656" y="176030"/>
                  </a:cubicBezTo>
                  <a:cubicBezTo>
                    <a:pt x="747704" y="156408"/>
                    <a:pt x="748751" y="136501"/>
                    <a:pt x="752656" y="117356"/>
                  </a:cubicBezTo>
                  <a:cubicBezTo>
                    <a:pt x="756276" y="99544"/>
                    <a:pt x="763610" y="82589"/>
                    <a:pt x="769420" y="65254"/>
                  </a:cubicBezTo>
                  <a:cubicBezTo>
                    <a:pt x="777802" y="39917"/>
                    <a:pt x="825999" y="960"/>
                    <a:pt x="851717" y="8"/>
                  </a:cubicBezTo>
                  <a:cubicBezTo>
                    <a:pt x="857431" y="-183"/>
                    <a:pt x="863718" y="3246"/>
                    <a:pt x="869052" y="6294"/>
                  </a:cubicBezTo>
                  <a:cubicBezTo>
                    <a:pt x="894008" y="20582"/>
                    <a:pt x="905247" y="43823"/>
                    <a:pt x="910009" y="71159"/>
                  </a:cubicBezTo>
                  <a:cubicBezTo>
                    <a:pt x="910486" y="73731"/>
                    <a:pt x="911629" y="76208"/>
                    <a:pt x="912486" y="78779"/>
                  </a:cubicBezTo>
                  <a:cubicBezTo>
                    <a:pt x="926583" y="117832"/>
                    <a:pt x="932108" y="158599"/>
                    <a:pt x="938680" y="199271"/>
                  </a:cubicBezTo>
                  <a:cubicBezTo>
                    <a:pt x="942680" y="223940"/>
                    <a:pt x="948776" y="248134"/>
                    <a:pt x="952586" y="272804"/>
                  </a:cubicBezTo>
                  <a:cubicBezTo>
                    <a:pt x="954967" y="288044"/>
                    <a:pt x="954967" y="303665"/>
                    <a:pt x="955634" y="319190"/>
                  </a:cubicBezTo>
                  <a:cubicBezTo>
                    <a:pt x="957634" y="368149"/>
                    <a:pt x="958397" y="417107"/>
                    <a:pt x="961921" y="465971"/>
                  </a:cubicBezTo>
                  <a:cubicBezTo>
                    <a:pt x="963540" y="489878"/>
                    <a:pt x="969922" y="513405"/>
                    <a:pt x="974589" y="537027"/>
                  </a:cubicBezTo>
                  <a:cubicBezTo>
                    <a:pt x="981447" y="571698"/>
                    <a:pt x="988210" y="606369"/>
                    <a:pt x="996020" y="640754"/>
                  </a:cubicBezTo>
                  <a:cubicBezTo>
                    <a:pt x="1001068" y="663043"/>
                    <a:pt x="1007926" y="684855"/>
                    <a:pt x="1014022" y="706858"/>
                  </a:cubicBezTo>
                  <a:cubicBezTo>
                    <a:pt x="1014880" y="709906"/>
                    <a:pt x="1014594" y="713430"/>
                    <a:pt x="1016023" y="716097"/>
                  </a:cubicBezTo>
                  <a:cubicBezTo>
                    <a:pt x="1018309" y="720193"/>
                    <a:pt x="1021642" y="723717"/>
                    <a:pt x="1024595" y="727527"/>
                  </a:cubicBezTo>
                  <a:cubicBezTo>
                    <a:pt x="1026500" y="724289"/>
                    <a:pt x="1028691" y="721050"/>
                    <a:pt x="1030120" y="717621"/>
                  </a:cubicBezTo>
                  <a:cubicBezTo>
                    <a:pt x="1039740" y="694190"/>
                    <a:pt x="1049360" y="670758"/>
                    <a:pt x="1058790" y="647327"/>
                  </a:cubicBezTo>
                  <a:cubicBezTo>
                    <a:pt x="1067553" y="625514"/>
                    <a:pt x="1075649" y="603321"/>
                    <a:pt x="1084888" y="581699"/>
                  </a:cubicBezTo>
                  <a:cubicBezTo>
                    <a:pt x="1088413" y="573508"/>
                    <a:pt x="1093175" y="565412"/>
                    <a:pt x="1099081" y="558839"/>
                  </a:cubicBezTo>
                  <a:cubicBezTo>
                    <a:pt x="1123084" y="531884"/>
                    <a:pt x="1147563" y="504737"/>
                    <a:pt x="1180329" y="488926"/>
                  </a:cubicBezTo>
                  <a:cubicBezTo>
                    <a:pt x="1204427" y="477305"/>
                    <a:pt x="1231002" y="471495"/>
                    <a:pt x="1258434" y="479115"/>
                  </a:cubicBezTo>
                  <a:cubicBezTo>
                    <a:pt x="1277103" y="484259"/>
                    <a:pt x="1304726" y="518453"/>
                    <a:pt x="1302916" y="539789"/>
                  </a:cubicBezTo>
                  <a:close/>
                  <a:moveTo>
                    <a:pt x="1253386" y="573413"/>
                  </a:moveTo>
                  <a:cubicBezTo>
                    <a:pt x="1255672" y="564269"/>
                    <a:pt x="1247290" y="540170"/>
                    <a:pt x="1238813" y="538456"/>
                  </a:cubicBezTo>
                  <a:cubicBezTo>
                    <a:pt x="1229288" y="536551"/>
                    <a:pt x="1217381" y="536170"/>
                    <a:pt x="1209285" y="540456"/>
                  </a:cubicBezTo>
                  <a:cubicBezTo>
                    <a:pt x="1192616" y="549314"/>
                    <a:pt x="1177472" y="561316"/>
                    <a:pt x="1162422" y="572841"/>
                  </a:cubicBezTo>
                  <a:cubicBezTo>
                    <a:pt x="1129180" y="598178"/>
                    <a:pt x="1115559" y="636373"/>
                    <a:pt x="1102605" y="673425"/>
                  </a:cubicBezTo>
                  <a:cubicBezTo>
                    <a:pt x="1091556" y="705048"/>
                    <a:pt x="1076982" y="734004"/>
                    <a:pt x="1060504" y="762865"/>
                  </a:cubicBezTo>
                  <a:cubicBezTo>
                    <a:pt x="1048407" y="783915"/>
                    <a:pt x="1035454" y="805442"/>
                    <a:pt x="1035549" y="832016"/>
                  </a:cubicBezTo>
                  <a:cubicBezTo>
                    <a:pt x="1035644" y="849542"/>
                    <a:pt x="1022024" y="860401"/>
                    <a:pt x="1004783" y="860496"/>
                  </a:cubicBezTo>
                  <a:cubicBezTo>
                    <a:pt x="992496" y="860591"/>
                    <a:pt x="979066" y="857924"/>
                    <a:pt x="968017" y="861830"/>
                  </a:cubicBezTo>
                  <a:cubicBezTo>
                    <a:pt x="941442" y="871259"/>
                    <a:pt x="915724" y="883261"/>
                    <a:pt x="890102" y="895262"/>
                  </a:cubicBezTo>
                  <a:cubicBezTo>
                    <a:pt x="837238" y="920027"/>
                    <a:pt x="783232" y="942697"/>
                    <a:pt x="737321" y="980511"/>
                  </a:cubicBezTo>
                  <a:cubicBezTo>
                    <a:pt x="726939" y="989084"/>
                    <a:pt x="699221" y="984893"/>
                    <a:pt x="695411" y="974129"/>
                  </a:cubicBezTo>
                  <a:cubicBezTo>
                    <a:pt x="692363" y="965557"/>
                    <a:pt x="691792" y="952984"/>
                    <a:pt x="696078" y="945650"/>
                  </a:cubicBezTo>
                  <a:cubicBezTo>
                    <a:pt x="701888" y="935744"/>
                    <a:pt x="712461" y="927552"/>
                    <a:pt x="722653" y="921647"/>
                  </a:cubicBezTo>
                  <a:cubicBezTo>
                    <a:pt x="732749" y="915741"/>
                    <a:pt x="745322" y="914122"/>
                    <a:pt x="756276" y="909455"/>
                  </a:cubicBezTo>
                  <a:cubicBezTo>
                    <a:pt x="763991" y="906121"/>
                    <a:pt x="770659" y="900311"/>
                    <a:pt x="778183" y="896501"/>
                  </a:cubicBezTo>
                  <a:cubicBezTo>
                    <a:pt x="808187" y="881261"/>
                    <a:pt x="838191" y="865925"/>
                    <a:pt x="868671" y="851638"/>
                  </a:cubicBezTo>
                  <a:cubicBezTo>
                    <a:pt x="889054" y="842113"/>
                    <a:pt x="910295" y="834493"/>
                    <a:pt x="931155" y="825825"/>
                  </a:cubicBezTo>
                  <a:cubicBezTo>
                    <a:pt x="945442" y="819920"/>
                    <a:pt x="964492" y="817253"/>
                    <a:pt x="966397" y="798679"/>
                  </a:cubicBezTo>
                  <a:cubicBezTo>
                    <a:pt x="968302" y="780296"/>
                    <a:pt x="965445" y="761150"/>
                    <a:pt x="962968" y="742577"/>
                  </a:cubicBezTo>
                  <a:cubicBezTo>
                    <a:pt x="960778" y="726003"/>
                    <a:pt x="955825" y="709906"/>
                    <a:pt x="952777" y="693523"/>
                  </a:cubicBezTo>
                  <a:cubicBezTo>
                    <a:pt x="947823" y="666091"/>
                    <a:pt x="944109" y="638468"/>
                    <a:pt x="938680" y="611227"/>
                  </a:cubicBezTo>
                  <a:cubicBezTo>
                    <a:pt x="934679" y="590939"/>
                    <a:pt x="927250" y="571317"/>
                    <a:pt x="924392" y="550934"/>
                  </a:cubicBezTo>
                  <a:cubicBezTo>
                    <a:pt x="920011" y="520073"/>
                    <a:pt x="917629" y="488926"/>
                    <a:pt x="915534" y="457779"/>
                  </a:cubicBezTo>
                  <a:cubicBezTo>
                    <a:pt x="912962" y="420155"/>
                    <a:pt x="912295" y="382246"/>
                    <a:pt x="909438" y="344622"/>
                  </a:cubicBezTo>
                  <a:cubicBezTo>
                    <a:pt x="906676" y="309094"/>
                    <a:pt x="902390" y="273566"/>
                    <a:pt x="898103" y="238228"/>
                  </a:cubicBezTo>
                  <a:cubicBezTo>
                    <a:pt x="895436" y="216416"/>
                    <a:pt x="892865" y="194508"/>
                    <a:pt x="888007" y="173172"/>
                  </a:cubicBezTo>
                  <a:cubicBezTo>
                    <a:pt x="879815" y="137453"/>
                    <a:pt x="870576" y="101925"/>
                    <a:pt x="852383" y="67635"/>
                  </a:cubicBezTo>
                  <a:cubicBezTo>
                    <a:pt x="848097" y="67159"/>
                    <a:pt x="841811" y="64587"/>
                    <a:pt x="839906" y="66492"/>
                  </a:cubicBezTo>
                  <a:cubicBezTo>
                    <a:pt x="831904" y="74588"/>
                    <a:pt x="822761" y="82970"/>
                    <a:pt x="818474" y="93162"/>
                  </a:cubicBezTo>
                  <a:cubicBezTo>
                    <a:pt x="804187" y="127262"/>
                    <a:pt x="800567" y="164028"/>
                    <a:pt x="794852" y="200318"/>
                  </a:cubicBezTo>
                  <a:cubicBezTo>
                    <a:pt x="788470" y="241085"/>
                    <a:pt x="784470" y="281948"/>
                    <a:pt x="783803" y="323191"/>
                  </a:cubicBezTo>
                  <a:cubicBezTo>
                    <a:pt x="783613" y="339098"/>
                    <a:pt x="785804" y="355100"/>
                    <a:pt x="786470" y="371102"/>
                  </a:cubicBezTo>
                  <a:cubicBezTo>
                    <a:pt x="787613" y="402915"/>
                    <a:pt x="791709" y="434157"/>
                    <a:pt x="800663" y="464828"/>
                  </a:cubicBezTo>
                  <a:cubicBezTo>
                    <a:pt x="801996" y="469400"/>
                    <a:pt x="800853" y="474734"/>
                    <a:pt x="800853" y="479687"/>
                  </a:cubicBezTo>
                  <a:cubicBezTo>
                    <a:pt x="800853" y="487021"/>
                    <a:pt x="799710" y="494641"/>
                    <a:pt x="801139" y="501785"/>
                  </a:cubicBezTo>
                  <a:cubicBezTo>
                    <a:pt x="802567" y="509024"/>
                    <a:pt x="807997" y="515596"/>
                    <a:pt x="809139" y="522835"/>
                  </a:cubicBezTo>
                  <a:cubicBezTo>
                    <a:pt x="811997" y="540647"/>
                    <a:pt x="813902" y="558649"/>
                    <a:pt x="814950" y="576746"/>
                  </a:cubicBezTo>
                  <a:cubicBezTo>
                    <a:pt x="815902" y="592558"/>
                    <a:pt x="814283" y="608560"/>
                    <a:pt x="815331" y="624371"/>
                  </a:cubicBezTo>
                  <a:cubicBezTo>
                    <a:pt x="817712" y="662662"/>
                    <a:pt x="821522" y="700857"/>
                    <a:pt x="823237" y="739243"/>
                  </a:cubicBezTo>
                  <a:cubicBezTo>
                    <a:pt x="823618" y="746768"/>
                    <a:pt x="817998" y="760293"/>
                    <a:pt x="813331" y="761150"/>
                  </a:cubicBezTo>
                  <a:cubicBezTo>
                    <a:pt x="802758" y="763055"/>
                    <a:pt x="789233" y="761912"/>
                    <a:pt x="780184" y="756388"/>
                  </a:cubicBezTo>
                  <a:cubicBezTo>
                    <a:pt x="762086" y="745339"/>
                    <a:pt x="753418" y="725527"/>
                    <a:pt x="744370" y="706858"/>
                  </a:cubicBezTo>
                  <a:cubicBezTo>
                    <a:pt x="734178" y="685617"/>
                    <a:pt x="724557" y="664091"/>
                    <a:pt x="714747" y="642659"/>
                  </a:cubicBezTo>
                  <a:cubicBezTo>
                    <a:pt x="706079" y="623705"/>
                    <a:pt x="699793" y="603035"/>
                    <a:pt x="688458" y="585890"/>
                  </a:cubicBezTo>
                  <a:cubicBezTo>
                    <a:pt x="655787" y="536360"/>
                    <a:pt x="633213" y="481973"/>
                    <a:pt x="608258" y="428633"/>
                  </a:cubicBezTo>
                  <a:cubicBezTo>
                    <a:pt x="598733" y="408440"/>
                    <a:pt x="587398" y="389104"/>
                    <a:pt x="575968" y="369959"/>
                  </a:cubicBezTo>
                  <a:cubicBezTo>
                    <a:pt x="558918" y="341384"/>
                    <a:pt x="541297" y="312999"/>
                    <a:pt x="523295" y="285091"/>
                  </a:cubicBezTo>
                  <a:cubicBezTo>
                    <a:pt x="505864" y="258040"/>
                    <a:pt x="488338" y="230989"/>
                    <a:pt x="469288" y="205271"/>
                  </a:cubicBezTo>
                  <a:cubicBezTo>
                    <a:pt x="462334" y="195937"/>
                    <a:pt x="460905" y="192032"/>
                    <a:pt x="472240" y="187364"/>
                  </a:cubicBezTo>
                  <a:cubicBezTo>
                    <a:pt x="474241" y="186507"/>
                    <a:pt x="475003" y="182411"/>
                    <a:pt x="476241" y="179744"/>
                  </a:cubicBezTo>
                  <a:cubicBezTo>
                    <a:pt x="473383" y="178506"/>
                    <a:pt x="469478" y="175363"/>
                    <a:pt x="467954" y="176315"/>
                  </a:cubicBezTo>
                  <a:cubicBezTo>
                    <a:pt x="461001" y="180697"/>
                    <a:pt x="452619" y="184983"/>
                    <a:pt x="448618" y="191651"/>
                  </a:cubicBezTo>
                  <a:cubicBezTo>
                    <a:pt x="438617" y="208510"/>
                    <a:pt x="434426" y="227941"/>
                    <a:pt x="434045" y="247467"/>
                  </a:cubicBezTo>
                  <a:cubicBezTo>
                    <a:pt x="433093" y="286424"/>
                    <a:pt x="444713" y="322619"/>
                    <a:pt x="459572" y="358052"/>
                  </a:cubicBezTo>
                  <a:cubicBezTo>
                    <a:pt x="469859" y="382627"/>
                    <a:pt x="477479" y="408440"/>
                    <a:pt x="488814" y="432443"/>
                  </a:cubicBezTo>
                  <a:cubicBezTo>
                    <a:pt x="499292" y="454636"/>
                    <a:pt x="514436" y="474638"/>
                    <a:pt x="525485" y="496641"/>
                  </a:cubicBezTo>
                  <a:cubicBezTo>
                    <a:pt x="553203" y="551981"/>
                    <a:pt x="579587" y="607893"/>
                    <a:pt x="606829" y="663424"/>
                  </a:cubicBezTo>
                  <a:cubicBezTo>
                    <a:pt x="619782" y="689808"/>
                    <a:pt x="639690" y="712573"/>
                    <a:pt x="641976" y="744386"/>
                  </a:cubicBezTo>
                  <a:cubicBezTo>
                    <a:pt x="642929" y="758007"/>
                    <a:pt x="644738" y="772390"/>
                    <a:pt x="634547" y="779724"/>
                  </a:cubicBezTo>
                  <a:cubicBezTo>
                    <a:pt x="626260" y="785725"/>
                    <a:pt x="611591" y="787154"/>
                    <a:pt x="600923" y="784868"/>
                  </a:cubicBezTo>
                  <a:cubicBezTo>
                    <a:pt x="564919" y="776962"/>
                    <a:pt x="533772" y="757721"/>
                    <a:pt x="502625" y="738195"/>
                  </a:cubicBezTo>
                  <a:cubicBezTo>
                    <a:pt x="476907" y="722003"/>
                    <a:pt x="454619" y="700000"/>
                    <a:pt x="424711" y="690951"/>
                  </a:cubicBezTo>
                  <a:cubicBezTo>
                    <a:pt x="423472" y="690570"/>
                    <a:pt x="421663" y="690665"/>
                    <a:pt x="420901" y="689903"/>
                  </a:cubicBezTo>
                  <a:cubicBezTo>
                    <a:pt x="402803" y="669806"/>
                    <a:pt x="379562" y="656471"/>
                    <a:pt x="358512" y="640088"/>
                  </a:cubicBezTo>
                  <a:cubicBezTo>
                    <a:pt x="321460" y="611227"/>
                    <a:pt x="288979" y="576556"/>
                    <a:pt x="253737" y="545123"/>
                  </a:cubicBezTo>
                  <a:cubicBezTo>
                    <a:pt x="238782" y="531693"/>
                    <a:pt x="222019" y="520358"/>
                    <a:pt x="205922" y="508262"/>
                  </a:cubicBezTo>
                  <a:cubicBezTo>
                    <a:pt x="200873" y="504452"/>
                    <a:pt x="193444" y="502547"/>
                    <a:pt x="190491" y="497689"/>
                  </a:cubicBezTo>
                  <a:cubicBezTo>
                    <a:pt x="176489" y="474353"/>
                    <a:pt x="150010" y="466256"/>
                    <a:pt x="132008" y="447683"/>
                  </a:cubicBezTo>
                  <a:cubicBezTo>
                    <a:pt x="125149" y="440539"/>
                    <a:pt x="116291" y="435300"/>
                    <a:pt x="108004" y="429680"/>
                  </a:cubicBezTo>
                  <a:cubicBezTo>
                    <a:pt x="95146" y="421108"/>
                    <a:pt x="92098" y="422441"/>
                    <a:pt x="87049" y="437110"/>
                  </a:cubicBezTo>
                  <a:cubicBezTo>
                    <a:pt x="77239" y="465685"/>
                    <a:pt x="89526" y="491021"/>
                    <a:pt x="99813" y="516072"/>
                  </a:cubicBezTo>
                  <a:cubicBezTo>
                    <a:pt x="106576" y="532550"/>
                    <a:pt x="114672" y="549505"/>
                    <a:pt x="126292" y="562554"/>
                  </a:cubicBezTo>
                  <a:cubicBezTo>
                    <a:pt x="149915" y="589224"/>
                    <a:pt x="172203" y="616656"/>
                    <a:pt x="192015" y="646469"/>
                  </a:cubicBezTo>
                  <a:cubicBezTo>
                    <a:pt x="206302" y="667901"/>
                    <a:pt x="223162" y="687903"/>
                    <a:pt x="240592" y="707048"/>
                  </a:cubicBezTo>
                  <a:cubicBezTo>
                    <a:pt x="260309" y="728765"/>
                    <a:pt x="276121" y="753530"/>
                    <a:pt x="300314" y="771723"/>
                  </a:cubicBezTo>
                  <a:cubicBezTo>
                    <a:pt x="320793" y="787058"/>
                    <a:pt x="336509" y="808490"/>
                    <a:pt x="355559" y="825825"/>
                  </a:cubicBezTo>
                  <a:cubicBezTo>
                    <a:pt x="370133" y="838970"/>
                    <a:pt x="385372" y="852495"/>
                    <a:pt x="402613" y="861163"/>
                  </a:cubicBezTo>
                  <a:cubicBezTo>
                    <a:pt x="421377" y="870497"/>
                    <a:pt x="431092" y="883928"/>
                    <a:pt x="437093" y="902882"/>
                  </a:cubicBezTo>
                  <a:cubicBezTo>
                    <a:pt x="444999" y="927838"/>
                    <a:pt x="435093" y="947078"/>
                    <a:pt x="407090" y="944221"/>
                  </a:cubicBezTo>
                  <a:cubicBezTo>
                    <a:pt x="389945" y="942411"/>
                    <a:pt x="372418" y="940887"/>
                    <a:pt x="355940" y="936029"/>
                  </a:cubicBezTo>
                  <a:cubicBezTo>
                    <a:pt x="309934" y="922694"/>
                    <a:pt x="263643" y="909740"/>
                    <a:pt x="218971" y="892786"/>
                  </a:cubicBezTo>
                  <a:cubicBezTo>
                    <a:pt x="189348" y="881546"/>
                    <a:pt x="162392" y="863258"/>
                    <a:pt x="133913" y="848685"/>
                  </a:cubicBezTo>
                  <a:cubicBezTo>
                    <a:pt x="115815" y="839351"/>
                    <a:pt x="99622" y="824682"/>
                    <a:pt x="77334" y="826206"/>
                  </a:cubicBezTo>
                  <a:cubicBezTo>
                    <a:pt x="74667" y="826397"/>
                    <a:pt x="69904" y="831064"/>
                    <a:pt x="70286" y="832207"/>
                  </a:cubicBezTo>
                  <a:cubicBezTo>
                    <a:pt x="74572" y="844399"/>
                    <a:pt x="78096" y="857258"/>
                    <a:pt x="84954" y="867830"/>
                  </a:cubicBezTo>
                  <a:cubicBezTo>
                    <a:pt x="92574" y="879546"/>
                    <a:pt x="102766" y="889928"/>
                    <a:pt x="113148" y="899358"/>
                  </a:cubicBezTo>
                  <a:cubicBezTo>
                    <a:pt x="129817" y="914693"/>
                    <a:pt x="146676" y="930124"/>
                    <a:pt x="165154" y="942983"/>
                  </a:cubicBezTo>
                  <a:cubicBezTo>
                    <a:pt x="202111" y="968510"/>
                    <a:pt x="239640" y="993656"/>
                    <a:pt x="278311" y="1016420"/>
                  </a:cubicBezTo>
                  <a:cubicBezTo>
                    <a:pt x="309934" y="1035089"/>
                    <a:pt x="343463" y="1050520"/>
                    <a:pt x="376514" y="1066808"/>
                  </a:cubicBezTo>
                  <a:cubicBezTo>
                    <a:pt x="398326" y="1077476"/>
                    <a:pt x="418329" y="1092906"/>
                    <a:pt x="443856" y="1094811"/>
                  </a:cubicBezTo>
                  <a:cubicBezTo>
                    <a:pt x="446999" y="1095097"/>
                    <a:pt x="451476" y="1097859"/>
                    <a:pt x="452619" y="1100717"/>
                  </a:cubicBezTo>
                  <a:cubicBezTo>
                    <a:pt x="460144" y="1119005"/>
                    <a:pt x="468811" y="1135864"/>
                    <a:pt x="460429" y="1158152"/>
                  </a:cubicBezTo>
                  <a:cubicBezTo>
                    <a:pt x="443094" y="1204158"/>
                    <a:pt x="438141" y="1251116"/>
                    <a:pt x="465478" y="1296170"/>
                  </a:cubicBezTo>
                  <a:cubicBezTo>
                    <a:pt x="471288" y="1305695"/>
                    <a:pt x="475670" y="1316648"/>
                    <a:pt x="483004" y="1324840"/>
                  </a:cubicBezTo>
                  <a:cubicBezTo>
                    <a:pt x="497101" y="1340366"/>
                    <a:pt x="510626" y="1358844"/>
                    <a:pt x="528533" y="1367893"/>
                  </a:cubicBezTo>
                  <a:cubicBezTo>
                    <a:pt x="551012" y="1379323"/>
                    <a:pt x="572539" y="1395039"/>
                    <a:pt x="599971" y="1396563"/>
                  </a:cubicBezTo>
                  <a:cubicBezTo>
                    <a:pt x="628736" y="1398278"/>
                    <a:pt x="657216" y="1405040"/>
                    <a:pt x="685981" y="1405993"/>
                  </a:cubicBezTo>
                  <a:cubicBezTo>
                    <a:pt x="711032" y="1406850"/>
                    <a:pt x="736274" y="1401326"/>
                    <a:pt x="761514" y="1401135"/>
                  </a:cubicBezTo>
                  <a:cubicBezTo>
                    <a:pt x="801139" y="1400754"/>
                    <a:pt x="837905" y="1387229"/>
                    <a:pt x="875053" y="1377037"/>
                  </a:cubicBezTo>
                  <a:cubicBezTo>
                    <a:pt x="902104" y="1369607"/>
                    <a:pt x="932108" y="1366559"/>
                    <a:pt x="952872" y="1343128"/>
                  </a:cubicBezTo>
                  <a:cubicBezTo>
                    <a:pt x="954491" y="1341318"/>
                    <a:pt x="957825" y="1341318"/>
                    <a:pt x="960111" y="1339985"/>
                  </a:cubicBezTo>
                  <a:cubicBezTo>
                    <a:pt x="978590" y="1329507"/>
                    <a:pt x="991924" y="1314839"/>
                    <a:pt x="995734" y="1293312"/>
                  </a:cubicBezTo>
                  <a:cubicBezTo>
                    <a:pt x="998497" y="1278263"/>
                    <a:pt x="1005164" y="1268071"/>
                    <a:pt x="1019928" y="1261403"/>
                  </a:cubicBezTo>
                  <a:cubicBezTo>
                    <a:pt x="1027929" y="1257784"/>
                    <a:pt x="1034215" y="1247973"/>
                    <a:pt x="1038502" y="1239591"/>
                  </a:cubicBezTo>
                  <a:cubicBezTo>
                    <a:pt x="1043740" y="1229399"/>
                    <a:pt x="1044883" y="1217207"/>
                    <a:pt x="1049646" y="1206730"/>
                  </a:cubicBezTo>
                  <a:cubicBezTo>
                    <a:pt x="1063648" y="1176440"/>
                    <a:pt x="1079174" y="1146818"/>
                    <a:pt x="1092699" y="1116433"/>
                  </a:cubicBezTo>
                  <a:cubicBezTo>
                    <a:pt x="1100033" y="1099859"/>
                    <a:pt x="1103938" y="1081667"/>
                    <a:pt x="1110701" y="1064712"/>
                  </a:cubicBezTo>
                  <a:cubicBezTo>
                    <a:pt x="1116321" y="1050710"/>
                    <a:pt x="1124417" y="1037756"/>
                    <a:pt x="1130323" y="1023755"/>
                  </a:cubicBezTo>
                  <a:cubicBezTo>
                    <a:pt x="1140324" y="1000037"/>
                    <a:pt x="1149754" y="975939"/>
                    <a:pt x="1158802" y="951841"/>
                  </a:cubicBezTo>
                  <a:cubicBezTo>
                    <a:pt x="1174328" y="910598"/>
                    <a:pt x="1190806" y="869735"/>
                    <a:pt x="1204142" y="827825"/>
                  </a:cubicBezTo>
                  <a:cubicBezTo>
                    <a:pt x="1221382" y="773247"/>
                    <a:pt x="1240336" y="718669"/>
                    <a:pt x="1239574" y="660090"/>
                  </a:cubicBezTo>
                  <a:cubicBezTo>
                    <a:pt x="1239574" y="658757"/>
                    <a:pt x="1239956" y="657423"/>
                    <a:pt x="1240336" y="656090"/>
                  </a:cubicBezTo>
                  <a:cubicBezTo>
                    <a:pt x="1246623" y="632944"/>
                    <a:pt x="1253672" y="609989"/>
                    <a:pt x="1251195" y="585414"/>
                  </a:cubicBezTo>
                  <a:cubicBezTo>
                    <a:pt x="1250814" y="581509"/>
                    <a:pt x="1252529" y="577413"/>
                    <a:pt x="1253576" y="573508"/>
                  </a:cubicBezTo>
                  <a:close/>
                  <a:moveTo>
                    <a:pt x="105147" y="944221"/>
                  </a:moveTo>
                  <a:cubicBezTo>
                    <a:pt x="105718" y="943554"/>
                    <a:pt x="106385" y="942983"/>
                    <a:pt x="106957" y="942316"/>
                  </a:cubicBezTo>
                  <a:cubicBezTo>
                    <a:pt x="104575" y="940030"/>
                    <a:pt x="102194" y="937744"/>
                    <a:pt x="98289" y="936982"/>
                  </a:cubicBezTo>
                  <a:cubicBezTo>
                    <a:pt x="100575" y="939363"/>
                    <a:pt x="102766" y="941840"/>
                    <a:pt x="105052" y="944221"/>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2" name="フリーフォーム: 図形 161">
              <a:extLst>
                <a:ext uri="{FF2B5EF4-FFF2-40B4-BE49-F238E27FC236}">
                  <a16:creationId xmlns:a16="http://schemas.microsoft.com/office/drawing/2014/main" id="{F7322F2B-2F06-2AA2-4EEB-6023D840D9BE}"/>
                </a:ext>
              </a:extLst>
            </p:cNvPr>
            <p:cNvSpPr/>
            <p:nvPr/>
          </p:nvSpPr>
          <p:spPr>
            <a:xfrm>
              <a:off x="8139340" y="6873291"/>
              <a:ext cx="1183693" cy="1340284"/>
            </a:xfrm>
            <a:custGeom>
              <a:avLst/>
              <a:gdLst>
                <a:gd name="connsiteX0" fmla="*/ 1168739 w 1183693"/>
                <a:gd name="connsiteY0" fmla="*/ 472753 h 1340284"/>
                <a:gd name="connsiteX1" fmla="*/ 1183312 w 1183693"/>
                <a:gd name="connsiteY1" fmla="*/ 507709 h 1340284"/>
                <a:gd name="connsiteX2" fmla="*/ 1180931 w 1183693"/>
                <a:gd name="connsiteY2" fmla="*/ 519616 h 1340284"/>
                <a:gd name="connsiteX3" fmla="*/ 1170072 w 1183693"/>
                <a:gd name="connsiteY3" fmla="*/ 590291 h 1340284"/>
                <a:gd name="connsiteX4" fmla="*/ 1169310 w 1183693"/>
                <a:gd name="connsiteY4" fmla="*/ 594292 h 1340284"/>
                <a:gd name="connsiteX5" fmla="*/ 1133877 w 1183693"/>
                <a:gd name="connsiteY5" fmla="*/ 762027 h 1340284"/>
                <a:gd name="connsiteX6" fmla="*/ 1088538 w 1183693"/>
                <a:gd name="connsiteY6" fmla="*/ 886042 h 1340284"/>
                <a:gd name="connsiteX7" fmla="*/ 1060058 w 1183693"/>
                <a:gd name="connsiteY7" fmla="*/ 957956 h 1340284"/>
                <a:gd name="connsiteX8" fmla="*/ 1040437 w 1183693"/>
                <a:gd name="connsiteY8" fmla="*/ 998914 h 1340284"/>
                <a:gd name="connsiteX9" fmla="*/ 1022435 w 1183693"/>
                <a:gd name="connsiteY9" fmla="*/ 1050634 h 1340284"/>
                <a:gd name="connsiteX10" fmla="*/ 979382 w 1183693"/>
                <a:gd name="connsiteY10" fmla="*/ 1140931 h 1340284"/>
                <a:gd name="connsiteX11" fmla="*/ 968238 w 1183693"/>
                <a:gd name="connsiteY11" fmla="*/ 1173793 h 1340284"/>
                <a:gd name="connsiteX12" fmla="*/ 949664 w 1183693"/>
                <a:gd name="connsiteY12" fmla="*/ 1195605 h 1340284"/>
                <a:gd name="connsiteX13" fmla="*/ 925470 w 1183693"/>
                <a:gd name="connsiteY13" fmla="*/ 1227514 h 1340284"/>
                <a:gd name="connsiteX14" fmla="*/ 889847 w 1183693"/>
                <a:gd name="connsiteY14" fmla="*/ 1274186 h 1340284"/>
                <a:gd name="connsiteX15" fmla="*/ 882607 w 1183693"/>
                <a:gd name="connsiteY15" fmla="*/ 1277330 h 1340284"/>
                <a:gd name="connsiteX16" fmla="*/ 804788 w 1183693"/>
                <a:gd name="connsiteY16" fmla="*/ 1311238 h 1340284"/>
                <a:gd name="connsiteX17" fmla="*/ 691250 w 1183693"/>
                <a:gd name="connsiteY17" fmla="*/ 1335337 h 1340284"/>
                <a:gd name="connsiteX18" fmla="*/ 615717 w 1183693"/>
                <a:gd name="connsiteY18" fmla="*/ 1340194 h 1340284"/>
                <a:gd name="connsiteX19" fmla="*/ 529706 w 1183693"/>
                <a:gd name="connsiteY19" fmla="*/ 1330765 h 1340284"/>
                <a:gd name="connsiteX20" fmla="*/ 458269 w 1183693"/>
                <a:gd name="connsiteY20" fmla="*/ 1302094 h 1340284"/>
                <a:gd name="connsiteX21" fmla="*/ 412740 w 1183693"/>
                <a:gd name="connsiteY21" fmla="*/ 1259041 h 1340284"/>
                <a:gd name="connsiteX22" fmla="*/ 395213 w 1183693"/>
                <a:gd name="connsiteY22" fmla="*/ 1230371 h 1340284"/>
                <a:gd name="connsiteX23" fmla="*/ 390165 w 1183693"/>
                <a:gd name="connsiteY23" fmla="*/ 1092354 h 1340284"/>
                <a:gd name="connsiteX24" fmla="*/ 382355 w 1183693"/>
                <a:gd name="connsiteY24" fmla="*/ 1034918 h 1340284"/>
                <a:gd name="connsiteX25" fmla="*/ 373591 w 1183693"/>
                <a:gd name="connsiteY25" fmla="*/ 1029013 h 1340284"/>
                <a:gd name="connsiteX26" fmla="*/ 306250 w 1183693"/>
                <a:gd name="connsiteY26" fmla="*/ 1001009 h 1340284"/>
                <a:gd name="connsiteX27" fmla="*/ 208047 w 1183693"/>
                <a:gd name="connsiteY27" fmla="*/ 950622 h 1340284"/>
                <a:gd name="connsiteX28" fmla="*/ 94890 w 1183693"/>
                <a:gd name="connsiteY28" fmla="*/ 877184 h 1340284"/>
                <a:gd name="connsiteX29" fmla="*/ 42884 w 1183693"/>
                <a:gd name="connsiteY29" fmla="*/ 833560 h 1340284"/>
                <a:gd name="connsiteX30" fmla="*/ 14689 w 1183693"/>
                <a:gd name="connsiteY30" fmla="*/ 802032 h 1340284"/>
                <a:gd name="connsiteX31" fmla="*/ 21 w 1183693"/>
                <a:gd name="connsiteY31" fmla="*/ 766408 h 1340284"/>
                <a:gd name="connsiteX32" fmla="*/ 7070 w 1183693"/>
                <a:gd name="connsiteY32" fmla="*/ 760408 h 1340284"/>
                <a:gd name="connsiteX33" fmla="*/ 63648 w 1183693"/>
                <a:gd name="connsiteY33" fmla="*/ 782887 h 1340284"/>
                <a:gd name="connsiteX34" fmla="*/ 148706 w 1183693"/>
                <a:gd name="connsiteY34" fmla="*/ 826987 h 1340284"/>
                <a:gd name="connsiteX35" fmla="*/ 285676 w 1183693"/>
                <a:gd name="connsiteY35" fmla="*/ 870231 h 1340284"/>
                <a:gd name="connsiteX36" fmla="*/ 336825 w 1183693"/>
                <a:gd name="connsiteY36" fmla="*/ 878422 h 1340284"/>
                <a:gd name="connsiteX37" fmla="*/ 366829 w 1183693"/>
                <a:gd name="connsiteY37" fmla="*/ 837084 h 1340284"/>
                <a:gd name="connsiteX38" fmla="*/ 332349 w 1183693"/>
                <a:gd name="connsiteY38" fmla="*/ 795364 h 1340284"/>
                <a:gd name="connsiteX39" fmla="*/ 285295 w 1183693"/>
                <a:gd name="connsiteY39" fmla="*/ 760027 h 1340284"/>
                <a:gd name="connsiteX40" fmla="*/ 230050 w 1183693"/>
                <a:gd name="connsiteY40" fmla="*/ 705925 h 1340284"/>
                <a:gd name="connsiteX41" fmla="*/ 170328 w 1183693"/>
                <a:gd name="connsiteY41" fmla="*/ 641250 h 1340284"/>
                <a:gd name="connsiteX42" fmla="*/ 121751 w 1183693"/>
                <a:gd name="connsiteY42" fmla="*/ 580671 h 1340284"/>
                <a:gd name="connsiteX43" fmla="*/ 56028 w 1183693"/>
                <a:gd name="connsiteY43" fmla="*/ 496756 h 1340284"/>
                <a:gd name="connsiteX44" fmla="*/ 29548 w 1183693"/>
                <a:gd name="connsiteY44" fmla="*/ 450274 h 1340284"/>
                <a:gd name="connsiteX45" fmla="*/ 16785 w 1183693"/>
                <a:gd name="connsiteY45" fmla="*/ 371311 h 1340284"/>
                <a:gd name="connsiteX46" fmla="*/ 37740 w 1183693"/>
                <a:gd name="connsiteY46" fmla="*/ 363882 h 1340284"/>
                <a:gd name="connsiteX47" fmla="*/ 61743 w 1183693"/>
                <a:gd name="connsiteY47" fmla="*/ 381884 h 1340284"/>
                <a:gd name="connsiteX48" fmla="*/ 120227 w 1183693"/>
                <a:gd name="connsiteY48" fmla="*/ 431890 h 1340284"/>
                <a:gd name="connsiteX49" fmla="*/ 135657 w 1183693"/>
                <a:gd name="connsiteY49" fmla="*/ 442463 h 1340284"/>
                <a:gd name="connsiteX50" fmla="*/ 183473 w 1183693"/>
                <a:gd name="connsiteY50" fmla="*/ 479325 h 1340284"/>
                <a:gd name="connsiteX51" fmla="*/ 288248 w 1183693"/>
                <a:gd name="connsiteY51" fmla="*/ 574289 h 1340284"/>
                <a:gd name="connsiteX52" fmla="*/ 350636 w 1183693"/>
                <a:gd name="connsiteY52" fmla="*/ 624105 h 1340284"/>
                <a:gd name="connsiteX53" fmla="*/ 354447 w 1183693"/>
                <a:gd name="connsiteY53" fmla="*/ 625153 h 1340284"/>
                <a:gd name="connsiteX54" fmla="*/ 432361 w 1183693"/>
                <a:gd name="connsiteY54" fmla="*/ 672397 h 1340284"/>
                <a:gd name="connsiteX55" fmla="*/ 530659 w 1183693"/>
                <a:gd name="connsiteY55" fmla="*/ 719069 h 1340284"/>
                <a:gd name="connsiteX56" fmla="*/ 564282 w 1183693"/>
                <a:gd name="connsiteY56" fmla="*/ 713926 h 1340284"/>
                <a:gd name="connsiteX57" fmla="*/ 571712 w 1183693"/>
                <a:gd name="connsiteY57" fmla="*/ 678588 h 1340284"/>
                <a:gd name="connsiteX58" fmla="*/ 536565 w 1183693"/>
                <a:gd name="connsiteY58" fmla="*/ 597625 h 1340284"/>
                <a:gd name="connsiteX59" fmla="*/ 455221 w 1183693"/>
                <a:gd name="connsiteY59" fmla="*/ 430843 h 1340284"/>
                <a:gd name="connsiteX60" fmla="*/ 418550 w 1183693"/>
                <a:gd name="connsiteY60" fmla="*/ 366644 h 1340284"/>
                <a:gd name="connsiteX61" fmla="*/ 389308 w 1183693"/>
                <a:gd name="connsiteY61" fmla="*/ 292254 h 1340284"/>
                <a:gd name="connsiteX62" fmla="*/ 363781 w 1183693"/>
                <a:gd name="connsiteY62" fmla="*/ 181669 h 1340284"/>
                <a:gd name="connsiteX63" fmla="*/ 378354 w 1183693"/>
                <a:gd name="connsiteY63" fmla="*/ 125852 h 1340284"/>
                <a:gd name="connsiteX64" fmla="*/ 397690 w 1183693"/>
                <a:gd name="connsiteY64" fmla="*/ 110517 h 1340284"/>
                <a:gd name="connsiteX65" fmla="*/ 405977 w 1183693"/>
                <a:gd name="connsiteY65" fmla="*/ 113946 h 1340284"/>
                <a:gd name="connsiteX66" fmla="*/ 401976 w 1183693"/>
                <a:gd name="connsiteY66" fmla="*/ 121566 h 1340284"/>
                <a:gd name="connsiteX67" fmla="*/ 399024 w 1183693"/>
                <a:gd name="connsiteY67" fmla="*/ 139473 h 1340284"/>
                <a:gd name="connsiteX68" fmla="*/ 453030 w 1183693"/>
                <a:gd name="connsiteY68" fmla="*/ 219292 h 1340284"/>
                <a:gd name="connsiteX69" fmla="*/ 505704 w 1183693"/>
                <a:gd name="connsiteY69" fmla="*/ 304160 h 1340284"/>
                <a:gd name="connsiteX70" fmla="*/ 537993 w 1183693"/>
                <a:gd name="connsiteY70" fmla="*/ 362834 h 1340284"/>
                <a:gd name="connsiteX71" fmla="*/ 618194 w 1183693"/>
                <a:gd name="connsiteY71" fmla="*/ 520092 h 1340284"/>
                <a:gd name="connsiteX72" fmla="*/ 644482 w 1183693"/>
                <a:gd name="connsiteY72" fmla="*/ 576861 h 1340284"/>
                <a:gd name="connsiteX73" fmla="*/ 674106 w 1183693"/>
                <a:gd name="connsiteY73" fmla="*/ 641059 h 1340284"/>
                <a:gd name="connsiteX74" fmla="*/ 709920 w 1183693"/>
                <a:gd name="connsiteY74" fmla="*/ 690589 h 1340284"/>
                <a:gd name="connsiteX75" fmla="*/ 743067 w 1183693"/>
                <a:gd name="connsiteY75" fmla="*/ 695352 h 1340284"/>
                <a:gd name="connsiteX76" fmla="*/ 752972 w 1183693"/>
                <a:gd name="connsiteY76" fmla="*/ 673444 h 1340284"/>
                <a:gd name="connsiteX77" fmla="*/ 745066 w 1183693"/>
                <a:gd name="connsiteY77" fmla="*/ 558573 h 1340284"/>
                <a:gd name="connsiteX78" fmla="*/ 744686 w 1183693"/>
                <a:gd name="connsiteY78" fmla="*/ 510948 h 1340284"/>
                <a:gd name="connsiteX79" fmla="*/ 738875 w 1183693"/>
                <a:gd name="connsiteY79" fmla="*/ 457036 h 1340284"/>
                <a:gd name="connsiteX80" fmla="*/ 730874 w 1183693"/>
                <a:gd name="connsiteY80" fmla="*/ 435986 h 1340284"/>
                <a:gd name="connsiteX81" fmla="*/ 730589 w 1183693"/>
                <a:gd name="connsiteY81" fmla="*/ 413888 h 1340284"/>
                <a:gd name="connsiteX82" fmla="*/ 730398 w 1183693"/>
                <a:gd name="connsiteY82" fmla="*/ 399029 h 1340284"/>
                <a:gd name="connsiteX83" fmla="*/ 716206 w 1183693"/>
                <a:gd name="connsiteY83" fmla="*/ 305303 h 1340284"/>
                <a:gd name="connsiteX84" fmla="*/ 713539 w 1183693"/>
                <a:gd name="connsiteY84" fmla="*/ 257392 h 1340284"/>
                <a:gd name="connsiteX85" fmla="*/ 724588 w 1183693"/>
                <a:gd name="connsiteY85" fmla="*/ 134520 h 1340284"/>
                <a:gd name="connsiteX86" fmla="*/ 748210 w 1183693"/>
                <a:gd name="connsiteY86" fmla="*/ 27364 h 1340284"/>
                <a:gd name="connsiteX87" fmla="*/ 769641 w 1183693"/>
                <a:gd name="connsiteY87" fmla="*/ 694 h 1340284"/>
                <a:gd name="connsiteX88" fmla="*/ 782119 w 1183693"/>
                <a:gd name="connsiteY88" fmla="*/ 1837 h 1340284"/>
                <a:gd name="connsiteX89" fmla="*/ 817742 w 1183693"/>
                <a:gd name="connsiteY89" fmla="*/ 107374 h 1340284"/>
                <a:gd name="connsiteX90" fmla="*/ 827839 w 1183693"/>
                <a:gd name="connsiteY90" fmla="*/ 172429 h 1340284"/>
                <a:gd name="connsiteX91" fmla="*/ 839173 w 1183693"/>
                <a:gd name="connsiteY91" fmla="*/ 278824 h 1340284"/>
                <a:gd name="connsiteX92" fmla="*/ 845270 w 1183693"/>
                <a:gd name="connsiteY92" fmla="*/ 391981 h 1340284"/>
                <a:gd name="connsiteX93" fmla="*/ 854128 w 1183693"/>
                <a:gd name="connsiteY93" fmla="*/ 485135 h 1340284"/>
                <a:gd name="connsiteX94" fmla="*/ 868415 w 1183693"/>
                <a:gd name="connsiteY94" fmla="*/ 545428 h 1340284"/>
                <a:gd name="connsiteX95" fmla="*/ 882513 w 1183693"/>
                <a:gd name="connsiteY95" fmla="*/ 627724 h 1340284"/>
                <a:gd name="connsiteX96" fmla="*/ 892704 w 1183693"/>
                <a:gd name="connsiteY96" fmla="*/ 676778 h 1340284"/>
                <a:gd name="connsiteX97" fmla="*/ 896133 w 1183693"/>
                <a:gd name="connsiteY97" fmla="*/ 732880 h 1340284"/>
                <a:gd name="connsiteX98" fmla="*/ 860891 w 1183693"/>
                <a:gd name="connsiteY98" fmla="*/ 760027 h 1340284"/>
                <a:gd name="connsiteX99" fmla="*/ 798407 w 1183693"/>
                <a:gd name="connsiteY99" fmla="*/ 785839 h 1340284"/>
                <a:gd name="connsiteX100" fmla="*/ 707919 w 1183693"/>
                <a:gd name="connsiteY100" fmla="*/ 830702 h 1340284"/>
                <a:gd name="connsiteX101" fmla="*/ 686012 w 1183693"/>
                <a:gd name="connsiteY101" fmla="*/ 843656 h 1340284"/>
                <a:gd name="connsiteX102" fmla="*/ 652388 w 1183693"/>
                <a:gd name="connsiteY102" fmla="*/ 855848 h 1340284"/>
                <a:gd name="connsiteX103" fmla="*/ 625814 w 1183693"/>
                <a:gd name="connsiteY103" fmla="*/ 879851 h 1340284"/>
                <a:gd name="connsiteX104" fmla="*/ 625147 w 1183693"/>
                <a:gd name="connsiteY104" fmla="*/ 908331 h 1340284"/>
                <a:gd name="connsiteX105" fmla="*/ 667057 w 1183693"/>
                <a:gd name="connsiteY105" fmla="*/ 914713 h 1340284"/>
                <a:gd name="connsiteX106" fmla="*/ 819838 w 1183693"/>
                <a:gd name="connsiteY106" fmla="*/ 829464 h 1340284"/>
                <a:gd name="connsiteX107" fmla="*/ 897752 w 1183693"/>
                <a:gd name="connsiteY107" fmla="*/ 796031 h 1340284"/>
                <a:gd name="connsiteX108" fmla="*/ 934519 w 1183693"/>
                <a:gd name="connsiteY108" fmla="*/ 794698 h 1340284"/>
                <a:gd name="connsiteX109" fmla="*/ 965285 w 1183693"/>
                <a:gd name="connsiteY109" fmla="*/ 766218 h 1340284"/>
                <a:gd name="connsiteX110" fmla="*/ 990240 w 1183693"/>
                <a:gd name="connsiteY110" fmla="*/ 697066 h 1340284"/>
                <a:gd name="connsiteX111" fmla="*/ 1032341 w 1183693"/>
                <a:gd name="connsiteY111" fmla="*/ 607627 h 1340284"/>
                <a:gd name="connsiteX112" fmla="*/ 1092157 w 1183693"/>
                <a:gd name="connsiteY112" fmla="*/ 507043 h 1340284"/>
                <a:gd name="connsiteX113" fmla="*/ 1139021 w 1183693"/>
                <a:gd name="connsiteY113" fmla="*/ 474658 h 1340284"/>
                <a:gd name="connsiteX114" fmla="*/ 1168548 w 1183693"/>
                <a:gd name="connsiteY114" fmla="*/ 472657 h 1340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183693" h="1340284">
                  <a:moveTo>
                    <a:pt x="1168739" y="472753"/>
                  </a:moveTo>
                  <a:cubicBezTo>
                    <a:pt x="1177216" y="474467"/>
                    <a:pt x="1185598" y="498565"/>
                    <a:pt x="1183312" y="507709"/>
                  </a:cubicBezTo>
                  <a:cubicBezTo>
                    <a:pt x="1182264" y="511710"/>
                    <a:pt x="1180550" y="515806"/>
                    <a:pt x="1180931" y="519616"/>
                  </a:cubicBezTo>
                  <a:cubicBezTo>
                    <a:pt x="1183407" y="544190"/>
                    <a:pt x="1176359" y="567145"/>
                    <a:pt x="1170072" y="590291"/>
                  </a:cubicBezTo>
                  <a:cubicBezTo>
                    <a:pt x="1169691" y="591625"/>
                    <a:pt x="1169310" y="592958"/>
                    <a:pt x="1169310" y="594292"/>
                  </a:cubicBezTo>
                  <a:cubicBezTo>
                    <a:pt x="1170072" y="652870"/>
                    <a:pt x="1151117" y="707449"/>
                    <a:pt x="1133877" y="762027"/>
                  </a:cubicBezTo>
                  <a:cubicBezTo>
                    <a:pt x="1120638" y="803937"/>
                    <a:pt x="1104064" y="844894"/>
                    <a:pt x="1088538" y="886042"/>
                  </a:cubicBezTo>
                  <a:cubicBezTo>
                    <a:pt x="1079490" y="910141"/>
                    <a:pt x="1070060" y="934144"/>
                    <a:pt x="1060058" y="957956"/>
                  </a:cubicBezTo>
                  <a:cubicBezTo>
                    <a:pt x="1054153" y="971863"/>
                    <a:pt x="1046057" y="984817"/>
                    <a:pt x="1040437" y="998914"/>
                  </a:cubicBezTo>
                  <a:cubicBezTo>
                    <a:pt x="1033674" y="1015868"/>
                    <a:pt x="1029769" y="1033966"/>
                    <a:pt x="1022435" y="1050634"/>
                  </a:cubicBezTo>
                  <a:cubicBezTo>
                    <a:pt x="1008909" y="1081114"/>
                    <a:pt x="993288" y="1110642"/>
                    <a:pt x="979382" y="1140931"/>
                  </a:cubicBezTo>
                  <a:cubicBezTo>
                    <a:pt x="974619" y="1151409"/>
                    <a:pt x="973381" y="1163601"/>
                    <a:pt x="968238" y="1173793"/>
                  </a:cubicBezTo>
                  <a:cubicBezTo>
                    <a:pt x="963951" y="1182270"/>
                    <a:pt x="957664" y="1191985"/>
                    <a:pt x="949664" y="1195605"/>
                  </a:cubicBezTo>
                  <a:cubicBezTo>
                    <a:pt x="934900" y="1202272"/>
                    <a:pt x="928233" y="1212464"/>
                    <a:pt x="925470" y="1227514"/>
                  </a:cubicBezTo>
                  <a:cubicBezTo>
                    <a:pt x="921565" y="1249040"/>
                    <a:pt x="908230" y="1263709"/>
                    <a:pt x="889847" y="1274186"/>
                  </a:cubicBezTo>
                  <a:cubicBezTo>
                    <a:pt x="887561" y="1275520"/>
                    <a:pt x="884227" y="1275520"/>
                    <a:pt x="882607" y="1277330"/>
                  </a:cubicBezTo>
                  <a:cubicBezTo>
                    <a:pt x="861938" y="1300666"/>
                    <a:pt x="831840" y="1303809"/>
                    <a:pt x="804788" y="1311238"/>
                  </a:cubicBezTo>
                  <a:cubicBezTo>
                    <a:pt x="767546" y="1321430"/>
                    <a:pt x="730779" y="1334956"/>
                    <a:pt x="691250" y="1335337"/>
                  </a:cubicBezTo>
                  <a:cubicBezTo>
                    <a:pt x="666104" y="1335527"/>
                    <a:pt x="640863" y="1341052"/>
                    <a:pt x="615717" y="1340194"/>
                  </a:cubicBezTo>
                  <a:cubicBezTo>
                    <a:pt x="586952" y="1339242"/>
                    <a:pt x="558472" y="1332479"/>
                    <a:pt x="529706" y="1330765"/>
                  </a:cubicBezTo>
                  <a:cubicBezTo>
                    <a:pt x="502370" y="1329241"/>
                    <a:pt x="480748" y="1313524"/>
                    <a:pt x="458269" y="1302094"/>
                  </a:cubicBezTo>
                  <a:cubicBezTo>
                    <a:pt x="440362" y="1293046"/>
                    <a:pt x="426836" y="1274567"/>
                    <a:pt x="412740" y="1259041"/>
                  </a:cubicBezTo>
                  <a:cubicBezTo>
                    <a:pt x="405405" y="1250850"/>
                    <a:pt x="401119" y="1239991"/>
                    <a:pt x="395213" y="1230371"/>
                  </a:cubicBezTo>
                  <a:cubicBezTo>
                    <a:pt x="367877" y="1185318"/>
                    <a:pt x="372830" y="1138360"/>
                    <a:pt x="390165" y="1092354"/>
                  </a:cubicBezTo>
                  <a:cubicBezTo>
                    <a:pt x="398547" y="1070065"/>
                    <a:pt x="389879" y="1053206"/>
                    <a:pt x="382355" y="1034918"/>
                  </a:cubicBezTo>
                  <a:cubicBezTo>
                    <a:pt x="381212" y="1032156"/>
                    <a:pt x="376735" y="1029298"/>
                    <a:pt x="373591" y="1029013"/>
                  </a:cubicBezTo>
                  <a:cubicBezTo>
                    <a:pt x="348064" y="1027012"/>
                    <a:pt x="328062" y="1011677"/>
                    <a:pt x="306250" y="1001009"/>
                  </a:cubicBezTo>
                  <a:cubicBezTo>
                    <a:pt x="273198" y="984817"/>
                    <a:pt x="239670" y="969291"/>
                    <a:pt x="208047" y="950622"/>
                  </a:cubicBezTo>
                  <a:cubicBezTo>
                    <a:pt x="169376" y="927857"/>
                    <a:pt x="131942" y="902711"/>
                    <a:pt x="94890" y="877184"/>
                  </a:cubicBezTo>
                  <a:cubicBezTo>
                    <a:pt x="76316" y="864325"/>
                    <a:pt x="59552" y="848895"/>
                    <a:pt x="42884" y="833560"/>
                  </a:cubicBezTo>
                  <a:cubicBezTo>
                    <a:pt x="32501" y="824130"/>
                    <a:pt x="22310" y="813748"/>
                    <a:pt x="14689" y="802032"/>
                  </a:cubicBezTo>
                  <a:cubicBezTo>
                    <a:pt x="7832" y="791364"/>
                    <a:pt x="4308" y="778505"/>
                    <a:pt x="21" y="766408"/>
                  </a:cubicBezTo>
                  <a:cubicBezTo>
                    <a:pt x="-360" y="765361"/>
                    <a:pt x="4498" y="760598"/>
                    <a:pt x="7070" y="760408"/>
                  </a:cubicBezTo>
                  <a:cubicBezTo>
                    <a:pt x="29263" y="758884"/>
                    <a:pt x="45551" y="773647"/>
                    <a:pt x="63648" y="782887"/>
                  </a:cubicBezTo>
                  <a:cubicBezTo>
                    <a:pt x="92128" y="797460"/>
                    <a:pt x="119084" y="815748"/>
                    <a:pt x="148706" y="826987"/>
                  </a:cubicBezTo>
                  <a:cubicBezTo>
                    <a:pt x="193379" y="843942"/>
                    <a:pt x="239670" y="856896"/>
                    <a:pt x="285676" y="870231"/>
                  </a:cubicBezTo>
                  <a:cubicBezTo>
                    <a:pt x="302154" y="874993"/>
                    <a:pt x="319680" y="876613"/>
                    <a:pt x="336825" y="878422"/>
                  </a:cubicBezTo>
                  <a:cubicBezTo>
                    <a:pt x="364829" y="881280"/>
                    <a:pt x="374640" y="862039"/>
                    <a:pt x="366829" y="837084"/>
                  </a:cubicBezTo>
                  <a:cubicBezTo>
                    <a:pt x="360828" y="818034"/>
                    <a:pt x="351113" y="804699"/>
                    <a:pt x="332349" y="795364"/>
                  </a:cubicBezTo>
                  <a:cubicBezTo>
                    <a:pt x="315108" y="786697"/>
                    <a:pt x="299868" y="773171"/>
                    <a:pt x="285295" y="760027"/>
                  </a:cubicBezTo>
                  <a:cubicBezTo>
                    <a:pt x="266245" y="742786"/>
                    <a:pt x="250529" y="721260"/>
                    <a:pt x="230050" y="705925"/>
                  </a:cubicBezTo>
                  <a:cubicBezTo>
                    <a:pt x="205856" y="687732"/>
                    <a:pt x="189950" y="662967"/>
                    <a:pt x="170328" y="641250"/>
                  </a:cubicBezTo>
                  <a:cubicBezTo>
                    <a:pt x="152993" y="622105"/>
                    <a:pt x="136133" y="602102"/>
                    <a:pt x="121751" y="580671"/>
                  </a:cubicBezTo>
                  <a:cubicBezTo>
                    <a:pt x="101939" y="550858"/>
                    <a:pt x="79650" y="523426"/>
                    <a:pt x="56028" y="496756"/>
                  </a:cubicBezTo>
                  <a:cubicBezTo>
                    <a:pt x="44407" y="483706"/>
                    <a:pt x="36311" y="466657"/>
                    <a:pt x="29548" y="450274"/>
                  </a:cubicBezTo>
                  <a:cubicBezTo>
                    <a:pt x="19262" y="425223"/>
                    <a:pt x="7070" y="399886"/>
                    <a:pt x="16785" y="371311"/>
                  </a:cubicBezTo>
                  <a:cubicBezTo>
                    <a:pt x="21833" y="356738"/>
                    <a:pt x="24881" y="355405"/>
                    <a:pt x="37740" y="363882"/>
                  </a:cubicBezTo>
                  <a:cubicBezTo>
                    <a:pt x="46122" y="369406"/>
                    <a:pt x="54885" y="374740"/>
                    <a:pt x="61743" y="381884"/>
                  </a:cubicBezTo>
                  <a:cubicBezTo>
                    <a:pt x="79650" y="400363"/>
                    <a:pt x="106130" y="408459"/>
                    <a:pt x="120227" y="431890"/>
                  </a:cubicBezTo>
                  <a:cubicBezTo>
                    <a:pt x="123179" y="436748"/>
                    <a:pt x="130609" y="438653"/>
                    <a:pt x="135657" y="442463"/>
                  </a:cubicBezTo>
                  <a:cubicBezTo>
                    <a:pt x="151754" y="454560"/>
                    <a:pt x="168518" y="465895"/>
                    <a:pt x="183473" y="479325"/>
                  </a:cubicBezTo>
                  <a:cubicBezTo>
                    <a:pt x="218620" y="510757"/>
                    <a:pt x="251195" y="545333"/>
                    <a:pt x="288248" y="574289"/>
                  </a:cubicBezTo>
                  <a:cubicBezTo>
                    <a:pt x="309203" y="590672"/>
                    <a:pt x="332539" y="604007"/>
                    <a:pt x="350636" y="624105"/>
                  </a:cubicBezTo>
                  <a:cubicBezTo>
                    <a:pt x="351399" y="624962"/>
                    <a:pt x="353208" y="624772"/>
                    <a:pt x="354447" y="625153"/>
                  </a:cubicBezTo>
                  <a:cubicBezTo>
                    <a:pt x="384355" y="634201"/>
                    <a:pt x="406643" y="656204"/>
                    <a:pt x="432361" y="672397"/>
                  </a:cubicBezTo>
                  <a:cubicBezTo>
                    <a:pt x="463413" y="691923"/>
                    <a:pt x="494559" y="711163"/>
                    <a:pt x="530659" y="719069"/>
                  </a:cubicBezTo>
                  <a:cubicBezTo>
                    <a:pt x="541232" y="721355"/>
                    <a:pt x="555900" y="719926"/>
                    <a:pt x="564282" y="713926"/>
                  </a:cubicBezTo>
                  <a:cubicBezTo>
                    <a:pt x="574474" y="706591"/>
                    <a:pt x="572759" y="692209"/>
                    <a:pt x="571712" y="678588"/>
                  </a:cubicBezTo>
                  <a:cubicBezTo>
                    <a:pt x="569521" y="646774"/>
                    <a:pt x="549518" y="624105"/>
                    <a:pt x="536565" y="597625"/>
                  </a:cubicBezTo>
                  <a:cubicBezTo>
                    <a:pt x="509323" y="542095"/>
                    <a:pt x="482843" y="486183"/>
                    <a:pt x="455221" y="430843"/>
                  </a:cubicBezTo>
                  <a:cubicBezTo>
                    <a:pt x="444172" y="408840"/>
                    <a:pt x="429122" y="388837"/>
                    <a:pt x="418550" y="366644"/>
                  </a:cubicBezTo>
                  <a:cubicBezTo>
                    <a:pt x="407215" y="342641"/>
                    <a:pt x="399595" y="316828"/>
                    <a:pt x="389308" y="292254"/>
                  </a:cubicBezTo>
                  <a:cubicBezTo>
                    <a:pt x="374544" y="256821"/>
                    <a:pt x="362923" y="220626"/>
                    <a:pt x="363781" y="181669"/>
                  </a:cubicBezTo>
                  <a:cubicBezTo>
                    <a:pt x="364257" y="162047"/>
                    <a:pt x="368353" y="142711"/>
                    <a:pt x="378354" y="125852"/>
                  </a:cubicBezTo>
                  <a:cubicBezTo>
                    <a:pt x="382259" y="119185"/>
                    <a:pt x="390737" y="114898"/>
                    <a:pt x="397690" y="110517"/>
                  </a:cubicBezTo>
                  <a:cubicBezTo>
                    <a:pt x="399214" y="109564"/>
                    <a:pt x="403215" y="112708"/>
                    <a:pt x="405977" y="113946"/>
                  </a:cubicBezTo>
                  <a:cubicBezTo>
                    <a:pt x="404738" y="116518"/>
                    <a:pt x="403976" y="120709"/>
                    <a:pt x="401976" y="121566"/>
                  </a:cubicBezTo>
                  <a:cubicBezTo>
                    <a:pt x="390641" y="126233"/>
                    <a:pt x="392070" y="130138"/>
                    <a:pt x="399024" y="139473"/>
                  </a:cubicBezTo>
                  <a:cubicBezTo>
                    <a:pt x="418169" y="165286"/>
                    <a:pt x="435599" y="192337"/>
                    <a:pt x="453030" y="219292"/>
                  </a:cubicBezTo>
                  <a:cubicBezTo>
                    <a:pt x="471033" y="247296"/>
                    <a:pt x="488654" y="275585"/>
                    <a:pt x="505704" y="304160"/>
                  </a:cubicBezTo>
                  <a:cubicBezTo>
                    <a:pt x="517133" y="323305"/>
                    <a:pt x="528563" y="342641"/>
                    <a:pt x="537993" y="362834"/>
                  </a:cubicBezTo>
                  <a:cubicBezTo>
                    <a:pt x="563044" y="416174"/>
                    <a:pt x="585523" y="470562"/>
                    <a:pt x="618194" y="520092"/>
                  </a:cubicBezTo>
                  <a:cubicBezTo>
                    <a:pt x="629529" y="537332"/>
                    <a:pt x="635720" y="557906"/>
                    <a:pt x="644482" y="576861"/>
                  </a:cubicBezTo>
                  <a:cubicBezTo>
                    <a:pt x="654293" y="598292"/>
                    <a:pt x="663914" y="619819"/>
                    <a:pt x="674106" y="641059"/>
                  </a:cubicBezTo>
                  <a:cubicBezTo>
                    <a:pt x="683059" y="659728"/>
                    <a:pt x="691822" y="679636"/>
                    <a:pt x="709920" y="690589"/>
                  </a:cubicBezTo>
                  <a:cubicBezTo>
                    <a:pt x="718873" y="696019"/>
                    <a:pt x="732399" y="697257"/>
                    <a:pt x="743067" y="695352"/>
                  </a:cubicBezTo>
                  <a:cubicBezTo>
                    <a:pt x="747638" y="694495"/>
                    <a:pt x="753258" y="680969"/>
                    <a:pt x="752972" y="673444"/>
                  </a:cubicBezTo>
                  <a:cubicBezTo>
                    <a:pt x="751258" y="635059"/>
                    <a:pt x="747448" y="596863"/>
                    <a:pt x="745066" y="558573"/>
                  </a:cubicBezTo>
                  <a:cubicBezTo>
                    <a:pt x="744114" y="542761"/>
                    <a:pt x="745638" y="526759"/>
                    <a:pt x="744686" y="510948"/>
                  </a:cubicBezTo>
                  <a:cubicBezTo>
                    <a:pt x="743638" y="492946"/>
                    <a:pt x="741638" y="474848"/>
                    <a:pt x="738875" y="457036"/>
                  </a:cubicBezTo>
                  <a:cubicBezTo>
                    <a:pt x="737733" y="449797"/>
                    <a:pt x="732399" y="443225"/>
                    <a:pt x="730874" y="435986"/>
                  </a:cubicBezTo>
                  <a:cubicBezTo>
                    <a:pt x="729446" y="428938"/>
                    <a:pt x="730589" y="421318"/>
                    <a:pt x="730589" y="413888"/>
                  </a:cubicBezTo>
                  <a:cubicBezTo>
                    <a:pt x="730589" y="408935"/>
                    <a:pt x="731732" y="403601"/>
                    <a:pt x="730398" y="399029"/>
                  </a:cubicBezTo>
                  <a:cubicBezTo>
                    <a:pt x="721445" y="368454"/>
                    <a:pt x="717349" y="337117"/>
                    <a:pt x="716206" y="305303"/>
                  </a:cubicBezTo>
                  <a:cubicBezTo>
                    <a:pt x="715634" y="289301"/>
                    <a:pt x="713349" y="273299"/>
                    <a:pt x="713539" y="257392"/>
                  </a:cubicBezTo>
                  <a:cubicBezTo>
                    <a:pt x="714110" y="216149"/>
                    <a:pt x="718111" y="175287"/>
                    <a:pt x="724588" y="134520"/>
                  </a:cubicBezTo>
                  <a:cubicBezTo>
                    <a:pt x="730303" y="98230"/>
                    <a:pt x="733922" y="61463"/>
                    <a:pt x="748210" y="27364"/>
                  </a:cubicBezTo>
                  <a:cubicBezTo>
                    <a:pt x="752496" y="17172"/>
                    <a:pt x="761640" y="8790"/>
                    <a:pt x="769641" y="694"/>
                  </a:cubicBezTo>
                  <a:cubicBezTo>
                    <a:pt x="771546" y="-1211"/>
                    <a:pt x="777832" y="1360"/>
                    <a:pt x="782119" y="1837"/>
                  </a:cubicBezTo>
                  <a:cubicBezTo>
                    <a:pt x="800312" y="36222"/>
                    <a:pt x="809551" y="71655"/>
                    <a:pt x="817742" y="107374"/>
                  </a:cubicBezTo>
                  <a:cubicBezTo>
                    <a:pt x="822600" y="128710"/>
                    <a:pt x="825172" y="150712"/>
                    <a:pt x="827839" y="172429"/>
                  </a:cubicBezTo>
                  <a:cubicBezTo>
                    <a:pt x="832125" y="207862"/>
                    <a:pt x="836411" y="243295"/>
                    <a:pt x="839173" y="278824"/>
                  </a:cubicBezTo>
                  <a:cubicBezTo>
                    <a:pt x="842126" y="316447"/>
                    <a:pt x="842698" y="354262"/>
                    <a:pt x="845270" y="391981"/>
                  </a:cubicBezTo>
                  <a:cubicBezTo>
                    <a:pt x="847365" y="423032"/>
                    <a:pt x="849747" y="454274"/>
                    <a:pt x="854128" y="485135"/>
                  </a:cubicBezTo>
                  <a:cubicBezTo>
                    <a:pt x="856985" y="505519"/>
                    <a:pt x="864415" y="525140"/>
                    <a:pt x="868415" y="545428"/>
                  </a:cubicBezTo>
                  <a:cubicBezTo>
                    <a:pt x="873749" y="572765"/>
                    <a:pt x="877559" y="600388"/>
                    <a:pt x="882513" y="627724"/>
                  </a:cubicBezTo>
                  <a:cubicBezTo>
                    <a:pt x="885465" y="644203"/>
                    <a:pt x="890513" y="660300"/>
                    <a:pt x="892704" y="676778"/>
                  </a:cubicBezTo>
                  <a:cubicBezTo>
                    <a:pt x="895180" y="695352"/>
                    <a:pt x="898038" y="714402"/>
                    <a:pt x="896133" y="732880"/>
                  </a:cubicBezTo>
                  <a:cubicBezTo>
                    <a:pt x="894228" y="751454"/>
                    <a:pt x="875178" y="754121"/>
                    <a:pt x="860891" y="760027"/>
                  </a:cubicBezTo>
                  <a:cubicBezTo>
                    <a:pt x="840126" y="768694"/>
                    <a:pt x="818790" y="776314"/>
                    <a:pt x="798407" y="785839"/>
                  </a:cubicBezTo>
                  <a:cubicBezTo>
                    <a:pt x="767927" y="800127"/>
                    <a:pt x="737923" y="815462"/>
                    <a:pt x="707919" y="830702"/>
                  </a:cubicBezTo>
                  <a:cubicBezTo>
                    <a:pt x="700395" y="834512"/>
                    <a:pt x="693727" y="840322"/>
                    <a:pt x="686012" y="843656"/>
                  </a:cubicBezTo>
                  <a:cubicBezTo>
                    <a:pt x="675058" y="848323"/>
                    <a:pt x="662485" y="849943"/>
                    <a:pt x="652388" y="855848"/>
                  </a:cubicBezTo>
                  <a:cubicBezTo>
                    <a:pt x="642197" y="861849"/>
                    <a:pt x="631624" y="869945"/>
                    <a:pt x="625814" y="879851"/>
                  </a:cubicBezTo>
                  <a:cubicBezTo>
                    <a:pt x="621527" y="887090"/>
                    <a:pt x="622099" y="899758"/>
                    <a:pt x="625147" y="908331"/>
                  </a:cubicBezTo>
                  <a:cubicBezTo>
                    <a:pt x="628957" y="919094"/>
                    <a:pt x="656675" y="923190"/>
                    <a:pt x="667057" y="914713"/>
                  </a:cubicBezTo>
                  <a:cubicBezTo>
                    <a:pt x="712967" y="876994"/>
                    <a:pt x="766974" y="854229"/>
                    <a:pt x="819838" y="829464"/>
                  </a:cubicBezTo>
                  <a:cubicBezTo>
                    <a:pt x="845460" y="817462"/>
                    <a:pt x="871178" y="805461"/>
                    <a:pt x="897752" y="796031"/>
                  </a:cubicBezTo>
                  <a:cubicBezTo>
                    <a:pt x="908801" y="792126"/>
                    <a:pt x="922232" y="794793"/>
                    <a:pt x="934519" y="794698"/>
                  </a:cubicBezTo>
                  <a:cubicBezTo>
                    <a:pt x="951759" y="794602"/>
                    <a:pt x="965380" y="783649"/>
                    <a:pt x="965285" y="766218"/>
                  </a:cubicBezTo>
                  <a:cubicBezTo>
                    <a:pt x="965094" y="739738"/>
                    <a:pt x="978048" y="718212"/>
                    <a:pt x="990240" y="697066"/>
                  </a:cubicBezTo>
                  <a:cubicBezTo>
                    <a:pt x="1006814" y="668301"/>
                    <a:pt x="1021291" y="639250"/>
                    <a:pt x="1032341" y="607627"/>
                  </a:cubicBezTo>
                  <a:cubicBezTo>
                    <a:pt x="1045295" y="570574"/>
                    <a:pt x="1058915" y="532379"/>
                    <a:pt x="1092157" y="507043"/>
                  </a:cubicBezTo>
                  <a:cubicBezTo>
                    <a:pt x="1107302" y="495517"/>
                    <a:pt x="1122447" y="483516"/>
                    <a:pt x="1139021" y="474658"/>
                  </a:cubicBezTo>
                  <a:cubicBezTo>
                    <a:pt x="1147117" y="470371"/>
                    <a:pt x="1159023" y="470752"/>
                    <a:pt x="1168548" y="472657"/>
                  </a:cubicBezTo>
                  <a:close/>
                </a:path>
              </a:pathLst>
            </a:custGeom>
            <a:solidFill>
              <a:srgbClr val="FFFFFF"/>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grpSp>
        <p:nvGrpSpPr>
          <p:cNvPr id="163" name="グラフィックス 4396">
            <a:extLst>
              <a:ext uri="{FF2B5EF4-FFF2-40B4-BE49-F238E27FC236}">
                <a16:creationId xmlns:a16="http://schemas.microsoft.com/office/drawing/2014/main" id="{38FF848A-4E66-1A39-BD30-DD798CD60D82}"/>
              </a:ext>
            </a:extLst>
          </p:cNvPr>
          <p:cNvGrpSpPr/>
          <p:nvPr/>
        </p:nvGrpSpPr>
        <p:grpSpPr>
          <a:xfrm rot="7113528">
            <a:off x="2239215" y="3761869"/>
            <a:ext cx="321943" cy="369964"/>
            <a:chOff x="9609619" y="6799491"/>
            <a:chExt cx="1305317" cy="1465441"/>
          </a:xfrm>
        </p:grpSpPr>
        <p:sp>
          <p:nvSpPr>
            <p:cNvPr id="164" name="フリーフォーム: 図形 163">
              <a:extLst>
                <a:ext uri="{FF2B5EF4-FFF2-40B4-BE49-F238E27FC236}">
                  <a16:creationId xmlns:a16="http://schemas.microsoft.com/office/drawing/2014/main" id="{AF261BD5-62EF-F152-9989-17164EF52187}"/>
                </a:ext>
              </a:extLst>
            </p:cNvPr>
            <p:cNvSpPr/>
            <p:nvPr/>
          </p:nvSpPr>
          <p:spPr>
            <a:xfrm>
              <a:off x="9609619" y="6799491"/>
              <a:ext cx="1305317" cy="1465441"/>
            </a:xfrm>
            <a:custGeom>
              <a:avLst/>
              <a:gdLst>
                <a:gd name="connsiteX0" fmla="*/ 2212 w 1305317"/>
                <a:gd name="connsiteY0" fmla="*/ 539789 h 1465441"/>
                <a:gd name="connsiteX1" fmla="*/ 211 w 1305317"/>
                <a:gd name="connsiteY1" fmla="*/ 591986 h 1465441"/>
                <a:gd name="connsiteX2" fmla="*/ 11546 w 1305317"/>
                <a:gd name="connsiteY2" fmla="*/ 693999 h 1465441"/>
                <a:gd name="connsiteX3" fmla="*/ 25643 w 1305317"/>
                <a:gd name="connsiteY3" fmla="*/ 760293 h 1465441"/>
                <a:gd name="connsiteX4" fmla="*/ 40121 w 1305317"/>
                <a:gd name="connsiteY4" fmla="*/ 819253 h 1465441"/>
                <a:gd name="connsiteX5" fmla="*/ 48599 w 1305317"/>
                <a:gd name="connsiteY5" fmla="*/ 837350 h 1465441"/>
                <a:gd name="connsiteX6" fmla="*/ 83079 w 1305317"/>
                <a:gd name="connsiteY6" fmla="*/ 932696 h 1465441"/>
                <a:gd name="connsiteX7" fmla="*/ 111654 w 1305317"/>
                <a:gd name="connsiteY7" fmla="*/ 1001657 h 1465441"/>
                <a:gd name="connsiteX8" fmla="*/ 145658 w 1305317"/>
                <a:gd name="connsiteY8" fmla="*/ 1081286 h 1465441"/>
                <a:gd name="connsiteX9" fmla="*/ 180520 w 1305317"/>
                <a:gd name="connsiteY9" fmla="*/ 1172154 h 1465441"/>
                <a:gd name="connsiteX10" fmla="*/ 214333 w 1305317"/>
                <a:gd name="connsiteY10" fmla="*/ 1251878 h 1465441"/>
                <a:gd name="connsiteX11" fmla="*/ 228716 w 1305317"/>
                <a:gd name="connsiteY11" fmla="*/ 1310743 h 1465441"/>
                <a:gd name="connsiteX12" fmla="*/ 250147 w 1305317"/>
                <a:gd name="connsiteY12" fmla="*/ 1339127 h 1465441"/>
                <a:gd name="connsiteX13" fmla="*/ 316442 w 1305317"/>
                <a:gd name="connsiteY13" fmla="*/ 1390753 h 1465441"/>
                <a:gd name="connsiteX14" fmla="*/ 381402 w 1305317"/>
                <a:gd name="connsiteY14" fmla="*/ 1420566 h 1465441"/>
                <a:gd name="connsiteX15" fmla="*/ 446267 w 1305317"/>
                <a:gd name="connsiteY15" fmla="*/ 1443998 h 1465441"/>
                <a:gd name="connsiteX16" fmla="*/ 484081 w 1305317"/>
                <a:gd name="connsiteY16" fmla="*/ 1449617 h 1465441"/>
                <a:gd name="connsiteX17" fmla="*/ 563139 w 1305317"/>
                <a:gd name="connsiteY17" fmla="*/ 1462952 h 1465441"/>
                <a:gd name="connsiteX18" fmla="*/ 611526 w 1305317"/>
                <a:gd name="connsiteY18" fmla="*/ 1463905 h 1465441"/>
                <a:gd name="connsiteX19" fmla="*/ 657627 w 1305317"/>
                <a:gd name="connsiteY19" fmla="*/ 1460952 h 1465441"/>
                <a:gd name="connsiteX20" fmla="*/ 768784 w 1305317"/>
                <a:gd name="connsiteY20" fmla="*/ 1435139 h 1465441"/>
                <a:gd name="connsiteX21" fmla="*/ 831839 w 1305317"/>
                <a:gd name="connsiteY21" fmla="*/ 1394182 h 1465441"/>
                <a:gd name="connsiteX22" fmla="*/ 885465 w 1305317"/>
                <a:gd name="connsiteY22" fmla="*/ 1328745 h 1465441"/>
                <a:gd name="connsiteX23" fmla="*/ 909087 w 1305317"/>
                <a:gd name="connsiteY23" fmla="*/ 1285311 h 1465441"/>
                <a:gd name="connsiteX24" fmla="*/ 914897 w 1305317"/>
                <a:gd name="connsiteY24" fmla="*/ 1190156 h 1465441"/>
                <a:gd name="connsiteX25" fmla="*/ 915182 w 1305317"/>
                <a:gd name="connsiteY25" fmla="*/ 1144151 h 1465441"/>
                <a:gd name="connsiteX26" fmla="*/ 930328 w 1305317"/>
                <a:gd name="connsiteY26" fmla="*/ 1126815 h 1465441"/>
                <a:gd name="connsiteX27" fmla="*/ 991288 w 1305317"/>
                <a:gd name="connsiteY27" fmla="*/ 1096907 h 1465441"/>
                <a:gd name="connsiteX28" fmla="*/ 1115779 w 1305317"/>
                <a:gd name="connsiteY28" fmla="*/ 1030232 h 1465441"/>
                <a:gd name="connsiteX29" fmla="*/ 1174168 w 1305317"/>
                <a:gd name="connsiteY29" fmla="*/ 984416 h 1465441"/>
                <a:gd name="connsiteX30" fmla="*/ 1233985 w 1305317"/>
                <a:gd name="connsiteY30" fmla="*/ 938220 h 1465441"/>
                <a:gd name="connsiteX31" fmla="*/ 1247225 w 1305317"/>
                <a:gd name="connsiteY31" fmla="*/ 922218 h 1465441"/>
                <a:gd name="connsiteX32" fmla="*/ 1303803 w 1305317"/>
                <a:gd name="connsiteY32" fmla="*/ 830397 h 1465441"/>
                <a:gd name="connsiteX33" fmla="*/ 1304089 w 1305317"/>
                <a:gd name="connsiteY33" fmla="*/ 807061 h 1465441"/>
                <a:gd name="connsiteX34" fmla="*/ 1259893 w 1305317"/>
                <a:gd name="connsiteY34" fmla="*/ 773342 h 1465441"/>
                <a:gd name="connsiteX35" fmla="*/ 1153498 w 1305317"/>
                <a:gd name="connsiteY35" fmla="*/ 804489 h 1465441"/>
                <a:gd name="connsiteX36" fmla="*/ 1029197 w 1305317"/>
                <a:gd name="connsiteY36" fmla="*/ 857543 h 1465441"/>
                <a:gd name="connsiteX37" fmla="*/ 984906 w 1305317"/>
                <a:gd name="connsiteY37" fmla="*/ 871736 h 1465441"/>
                <a:gd name="connsiteX38" fmla="*/ 974714 w 1305317"/>
                <a:gd name="connsiteY38" fmla="*/ 872402 h 1465441"/>
                <a:gd name="connsiteX39" fmla="*/ 980525 w 1305317"/>
                <a:gd name="connsiteY39" fmla="*/ 861925 h 1465441"/>
                <a:gd name="connsiteX40" fmla="*/ 1022054 w 1305317"/>
                <a:gd name="connsiteY40" fmla="*/ 827730 h 1465441"/>
                <a:gd name="connsiteX41" fmla="*/ 1150926 w 1305317"/>
                <a:gd name="connsiteY41" fmla="*/ 677997 h 1465441"/>
                <a:gd name="connsiteX42" fmla="*/ 1194075 w 1305317"/>
                <a:gd name="connsiteY42" fmla="*/ 621228 h 1465441"/>
                <a:gd name="connsiteX43" fmla="*/ 1256464 w 1305317"/>
                <a:gd name="connsiteY43" fmla="*/ 527407 h 1465441"/>
                <a:gd name="connsiteX44" fmla="*/ 1267323 w 1305317"/>
                <a:gd name="connsiteY44" fmla="*/ 431204 h 1465441"/>
                <a:gd name="connsiteX45" fmla="*/ 1261036 w 1305317"/>
                <a:gd name="connsiteY45" fmla="*/ 399105 h 1465441"/>
                <a:gd name="connsiteX46" fmla="*/ 1201790 w 1305317"/>
                <a:gd name="connsiteY46" fmla="*/ 373102 h 1465441"/>
                <a:gd name="connsiteX47" fmla="*/ 1140069 w 1305317"/>
                <a:gd name="connsiteY47" fmla="*/ 417965 h 1465441"/>
                <a:gd name="connsiteX48" fmla="*/ 1055962 w 1305317"/>
                <a:gd name="connsiteY48" fmla="*/ 485402 h 1465441"/>
                <a:gd name="connsiteX49" fmla="*/ 989382 w 1305317"/>
                <a:gd name="connsiteY49" fmla="*/ 543409 h 1465441"/>
                <a:gd name="connsiteX50" fmla="*/ 908611 w 1305317"/>
                <a:gd name="connsiteY50" fmla="*/ 608560 h 1465441"/>
                <a:gd name="connsiteX51" fmla="*/ 772213 w 1305317"/>
                <a:gd name="connsiteY51" fmla="*/ 698476 h 1465441"/>
                <a:gd name="connsiteX52" fmla="*/ 728588 w 1305317"/>
                <a:gd name="connsiteY52" fmla="*/ 724955 h 1465441"/>
                <a:gd name="connsiteX53" fmla="*/ 716110 w 1305317"/>
                <a:gd name="connsiteY53" fmla="*/ 725432 h 1465441"/>
                <a:gd name="connsiteX54" fmla="*/ 719540 w 1305317"/>
                <a:gd name="connsiteY54" fmla="*/ 715907 h 1465441"/>
                <a:gd name="connsiteX55" fmla="*/ 771165 w 1305317"/>
                <a:gd name="connsiteY55" fmla="*/ 616180 h 1465441"/>
                <a:gd name="connsiteX56" fmla="*/ 798121 w 1305317"/>
                <a:gd name="connsiteY56" fmla="*/ 565316 h 1465441"/>
                <a:gd name="connsiteX57" fmla="*/ 824409 w 1305317"/>
                <a:gd name="connsiteY57" fmla="*/ 521216 h 1465441"/>
                <a:gd name="connsiteX58" fmla="*/ 837078 w 1305317"/>
                <a:gd name="connsiteY58" fmla="*/ 493593 h 1465441"/>
                <a:gd name="connsiteX59" fmla="*/ 903562 w 1305317"/>
                <a:gd name="connsiteY59" fmla="*/ 342241 h 1465441"/>
                <a:gd name="connsiteX60" fmla="*/ 918897 w 1305317"/>
                <a:gd name="connsiteY60" fmla="*/ 217844 h 1465441"/>
                <a:gd name="connsiteX61" fmla="*/ 893847 w 1305317"/>
                <a:gd name="connsiteY61" fmla="*/ 150693 h 1465441"/>
                <a:gd name="connsiteX62" fmla="*/ 835078 w 1305317"/>
                <a:gd name="connsiteY62" fmla="*/ 144407 h 1465441"/>
                <a:gd name="connsiteX63" fmla="*/ 768498 w 1305317"/>
                <a:gd name="connsiteY63" fmla="*/ 218511 h 1465441"/>
                <a:gd name="connsiteX64" fmla="*/ 733827 w 1305317"/>
                <a:gd name="connsiteY64" fmla="*/ 276137 h 1465441"/>
                <a:gd name="connsiteX65" fmla="*/ 686964 w 1305317"/>
                <a:gd name="connsiteY65" fmla="*/ 354814 h 1465441"/>
                <a:gd name="connsiteX66" fmla="*/ 658199 w 1305317"/>
                <a:gd name="connsiteY66" fmla="*/ 415012 h 1465441"/>
                <a:gd name="connsiteX67" fmla="*/ 569235 w 1305317"/>
                <a:gd name="connsiteY67" fmla="*/ 582938 h 1465441"/>
                <a:gd name="connsiteX68" fmla="*/ 540469 w 1305317"/>
                <a:gd name="connsiteY68" fmla="*/ 643136 h 1465441"/>
                <a:gd name="connsiteX69" fmla="*/ 528754 w 1305317"/>
                <a:gd name="connsiteY69" fmla="*/ 655232 h 1465441"/>
                <a:gd name="connsiteX70" fmla="*/ 527515 w 1305317"/>
                <a:gd name="connsiteY70" fmla="*/ 640850 h 1465441"/>
                <a:gd name="connsiteX71" fmla="*/ 536373 w 1305317"/>
                <a:gd name="connsiteY71" fmla="*/ 539027 h 1465441"/>
                <a:gd name="connsiteX72" fmla="*/ 553518 w 1305317"/>
                <a:gd name="connsiteY72" fmla="*/ 443682 h 1465441"/>
                <a:gd name="connsiteX73" fmla="*/ 564663 w 1305317"/>
                <a:gd name="connsiteY73" fmla="*/ 301188 h 1465441"/>
                <a:gd name="connsiteX74" fmla="*/ 558853 w 1305317"/>
                <a:gd name="connsiteY74" fmla="*/ 176030 h 1465441"/>
                <a:gd name="connsiteX75" fmla="*/ 552852 w 1305317"/>
                <a:gd name="connsiteY75" fmla="*/ 117356 h 1465441"/>
                <a:gd name="connsiteX76" fmla="*/ 536088 w 1305317"/>
                <a:gd name="connsiteY76" fmla="*/ 65254 h 1465441"/>
                <a:gd name="connsiteX77" fmla="*/ 453792 w 1305317"/>
                <a:gd name="connsiteY77" fmla="*/ 8 h 1465441"/>
                <a:gd name="connsiteX78" fmla="*/ 436456 w 1305317"/>
                <a:gd name="connsiteY78" fmla="*/ 6294 h 1465441"/>
                <a:gd name="connsiteX79" fmla="*/ 395499 w 1305317"/>
                <a:gd name="connsiteY79" fmla="*/ 71159 h 1465441"/>
                <a:gd name="connsiteX80" fmla="*/ 393022 w 1305317"/>
                <a:gd name="connsiteY80" fmla="*/ 78779 h 1465441"/>
                <a:gd name="connsiteX81" fmla="*/ 366829 w 1305317"/>
                <a:gd name="connsiteY81" fmla="*/ 199271 h 1465441"/>
                <a:gd name="connsiteX82" fmla="*/ 352922 w 1305317"/>
                <a:gd name="connsiteY82" fmla="*/ 272804 h 1465441"/>
                <a:gd name="connsiteX83" fmla="*/ 349874 w 1305317"/>
                <a:gd name="connsiteY83" fmla="*/ 319190 h 1465441"/>
                <a:gd name="connsiteX84" fmla="*/ 343588 w 1305317"/>
                <a:gd name="connsiteY84" fmla="*/ 465971 h 1465441"/>
                <a:gd name="connsiteX85" fmla="*/ 330919 w 1305317"/>
                <a:gd name="connsiteY85" fmla="*/ 537027 h 1465441"/>
                <a:gd name="connsiteX86" fmla="*/ 309488 w 1305317"/>
                <a:gd name="connsiteY86" fmla="*/ 640754 h 1465441"/>
                <a:gd name="connsiteX87" fmla="*/ 291486 w 1305317"/>
                <a:gd name="connsiteY87" fmla="*/ 706858 h 1465441"/>
                <a:gd name="connsiteX88" fmla="*/ 289486 w 1305317"/>
                <a:gd name="connsiteY88" fmla="*/ 716097 h 1465441"/>
                <a:gd name="connsiteX89" fmla="*/ 280913 w 1305317"/>
                <a:gd name="connsiteY89" fmla="*/ 727527 h 1465441"/>
                <a:gd name="connsiteX90" fmla="*/ 275389 w 1305317"/>
                <a:gd name="connsiteY90" fmla="*/ 717621 h 1465441"/>
                <a:gd name="connsiteX91" fmla="*/ 246718 w 1305317"/>
                <a:gd name="connsiteY91" fmla="*/ 647327 h 1465441"/>
                <a:gd name="connsiteX92" fmla="*/ 220620 w 1305317"/>
                <a:gd name="connsiteY92" fmla="*/ 581699 h 1465441"/>
                <a:gd name="connsiteX93" fmla="*/ 206428 w 1305317"/>
                <a:gd name="connsiteY93" fmla="*/ 558839 h 1465441"/>
                <a:gd name="connsiteX94" fmla="*/ 125179 w 1305317"/>
                <a:gd name="connsiteY94" fmla="*/ 488926 h 1465441"/>
                <a:gd name="connsiteX95" fmla="*/ 47074 w 1305317"/>
                <a:gd name="connsiteY95" fmla="*/ 479115 h 1465441"/>
                <a:gd name="connsiteX96" fmla="*/ 2593 w 1305317"/>
                <a:gd name="connsiteY96" fmla="*/ 539789 h 1465441"/>
                <a:gd name="connsiteX97" fmla="*/ 51741 w 1305317"/>
                <a:gd name="connsiteY97" fmla="*/ 573413 h 1465441"/>
                <a:gd name="connsiteX98" fmla="*/ 66315 w 1305317"/>
                <a:gd name="connsiteY98" fmla="*/ 538456 h 1465441"/>
                <a:gd name="connsiteX99" fmla="*/ 95842 w 1305317"/>
                <a:gd name="connsiteY99" fmla="*/ 540456 h 1465441"/>
                <a:gd name="connsiteX100" fmla="*/ 142706 w 1305317"/>
                <a:gd name="connsiteY100" fmla="*/ 572841 h 1465441"/>
                <a:gd name="connsiteX101" fmla="*/ 202522 w 1305317"/>
                <a:gd name="connsiteY101" fmla="*/ 673425 h 1465441"/>
                <a:gd name="connsiteX102" fmla="*/ 244623 w 1305317"/>
                <a:gd name="connsiteY102" fmla="*/ 762865 h 1465441"/>
                <a:gd name="connsiteX103" fmla="*/ 269578 w 1305317"/>
                <a:gd name="connsiteY103" fmla="*/ 831921 h 1465441"/>
                <a:gd name="connsiteX104" fmla="*/ 300344 w 1305317"/>
                <a:gd name="connsiteY104" fmla="*/ 860496 h 1465441"/>
                <a:gd name="connsiteX105" fmla="*/ 337111 w 1305317"/>
                <a:gd name="connsiteY105" fmla="*/ 861830 h 1465441"/>
                <a:gd name="connsiteX106" fmla="*/ 415025 w 1305317"/>
                <a:gd name="connsiteY106" fmla="*/ 895262 h 1465441"/>
                <a:gd name="connsiteX107" fmla="*/ 567901 w 1305317"/>
                <a:gd name="connsiteY107" fmla="*/ 980511 h 1465441"/>
                <a:gd name="connsiteX108" fmla="*/ 609811 w 1305317"/>
                <a:gd name="connsiteY108" fmla="*/ 974129 h 1465441"/>
                <a:gd name="connsiteX109" fmla="*/ 609145 w 1305317"/>
                <a:gd name="connsiteY109" fmla="*/ 945650 h 1465441"/>
                <a:gd name="connsiteX110" fmla="*/ 582570 w 1305317"/>
                <a:gd name="connsiteY110" fmla="*/ 921647 h 1465441"/>
                <a:gd name="connsiteX111" fmla="*/ 548947 w 1305317"/>
                <a:gd name="connsiteY111" fmla="*/ 909455 h 1465441"/>
                <a:gd name="connsiteX112" fmla="*/ 527039 w 1305317"/>
                <a:gd name="connsiteY112" fmla="*/ 896501 h 1465441"/>
                <a:gd name="connsiteX113" fmla="*/ 436552 w 1305317"/>
                <a:gd name="connsiteY113" fmla="*/ 851638 h 1465441"/>
                <a:gd name="connsiteX114" fmla="*/ 374068 w 1305317"/>
                <a:gd name="connsiteY114" fmla="*/ 825825 h 1465441"/>
                <a:gd name="connsiteX115" fmla="*/ 338825 w 1305317"/>
                <a:gd name="connsiteY115" fmla="*/ 798679 h 1465441"/>
                <a:gd name="connsiteX116" fmla="*/ 342254 w 1305317"/>
                <a:gd name="connsiteY116" fmla="*/ 742577 h 1465441"/>
                <a:gd name="connsiteX117" fmla="*/ 352446 w 1305317"/>
                <a:gd name="connsiteY117" fmla="*/ 693523 h 1465441"/>
                <a:gd name="connsiteX118" fmla="*/ 366543 w 1305317"/>
                <a:gd name="connsiteY118" fmla="*/ 611227 h 1465441"/>
                <a:gd name="connsiteX119" fmla="*/ 380831 w 1305317"/>
                <a:gd name="connsiteY119" fmla="*/ 550934 h 1465441"/>
                <a:gd name="connsiteX120" fmla="*/ 389689 w 1305317"/>
                <a:gd name="connsiteY120" fmla="*/ 457779 h 1465441"/>
                <a:gd name="connsiteX121" fmla="*/ 395784 w 1305317"/>
                <a:gd name="connsiteY121" fmla="*/ 344622 h 1465441"/>
                <a:gd name="connsiteX122" fmla="*/ 407119 w 1305317"/>
                <a:gd name="connsiteY122" fmla="*/ 238228 h 1465441"/>
                <a:gd name="connsiteX123" fmla="*/ 417216 w 1305317"/>
                <a:gd name="connsiteY123" fmla="*/ 173077 h 1465441"/>
                <a:gd name="connsiteX124" fmla="*/ 452840 w 1305317"/>
                <a:gd name="connsiteY124" fmla="*/ 67540 h 1465441"/>
                <a:gd name="connsiteX125" fmla="*/ 465317 w 1305317"/>
                <a:gd name="connsiteY125" fmla="*/ 66397 h 1465441"/>
                <a:gd name="connsiteX126" fmla="*/ 486749 w 1305317"/>
                <a:gd name="connsiteY126" fmla="*/ 93067 h 1465441"/>
                <a:gd name="connsiteX127" fmla="*/ 510370 w 1305317"/>
                <a:gd name="connsiteY127" fmla="*/ 200223 h 1465441"/>
                <a:gd name="connsiteX128" fmla="*/ 521419 w 1305317"/>
                <a:gd name="connsiteY128" fmla="*/ 323096 h 1465441"/>
                <a:gd name="connsiteX129" fmla="*/ 518752 w 1305317"/>
                <a:gd name="connsiteY129" fmla="*/ 371006 h 1465441"/>
                <a:gd name="connsiteX130" fmla="*/ 504560 w 1305317"/>
                <a:gd name="connsiteY130" fmla="*/ 464732 h 1465441"/>
                <a:gd name="connsiteX131" fmla="*/ 504370 w 1305317"/>
                <a:gd name="connsiteY131" fmla="*/ 479591 h 1465441"/>
                <a:gd name="connsiteX132" fmla="*/ 504084 w 1305317"/>
                <a:gd name="connsiteY132" fmla="*/ 501689 h 1465441"/>
                <a:gd name="connsiteX133" fmla="*/ 496083 w 1305317"/>
                <a:gd name="connsiteY133" fmla="*/ 522740 h 1465441"/>
                <a:gd name="connsiteX134" fmla="*/ 490273 w 1305317"/>
                <a:gd name="connsiteY134" fmla="*/ 576651 h 1465441"/>
                <a:gd name="connsiteX135" fmla="*/ 489891 w 1305317"/>
                <a:gd name="connsiteY135" fmla="*/ 624276 h 1465441"/>
                <a:gd name="connsiteX136" fmla="*/ 481986 w 1305317"/>
                <a:gd name="connsiteY136" fmla="*/ 739148 h 1465441"/>
                <a:gd name="connsiteX137" fmla="*/ 491892 w 1305317"/>
                <a:gd name="connsiteY137" fmla="*/ 761055 h 1465441"/>
                <a:gd name="connsiteX138" fmla="*/ 525039 w 1305317"/>
                <a:gd name="connsiteY138" fmla="*/ 756293 h 1465441"/>
                <a:gd name="connsiteX139" fmla="*/ 560853 w 1305317"/>
                <a:gd name="connsiteY139" fmla="*/ 706763 h 1465441"/>
                <a:gd name="connsiteX140" fmla="*/ 590475 w 1305317"/>
                <a:gd name="connsiteY140" fmla="*/ 642564 h 1465441"/>
                <a:gd name="connsiteX141" fmla="*/ 616765 w 1305317"/>
                <a:gd name="connsiteY141" fmla="*/ 585795 h 1465441"/>
                <a:gd name="connsiteX142" fmla="*/ 696965 w 1305317"/>
                <a:gd name="connsiteY142" fmla="*/ 428537 h 1465441"/>
                <a:gd name="connsiteX143" fmla="*/ 729255 w 1305317"/>
                <a:gd name="connsiteY143" fmla="*/ 369863 h 1465441"/>
                <a:gd name="connsiteX144" fmla="*/ 781928 w 1305317"/>
                <a:gd name="connsiteY144" fmla="*/ 284996 h 1465441"/>
                <a:gd name="connsiteX145" fmla="*/ 835935 w 1305317"/>
                <a:gd name="connsiteY145" fmla="*/ 205081 h 1465441"/>
                <a:gd name="connsiteX146" fmla="*/ 832982 w 1305317"/>
                <a:gd name="connsiteY146" fmla="*/ 187174 h 1465441"/>
                <a:gd name="connsiteX147" fmla="*/ 828982 w 1305317"/>
                <a:gd name="connsiteY147" fmla="*/ 179649 h 1465441"/>
                <a:gd name="connsiteX148" fmla="*/ 837268 w 1305317"/>
                <a:gd name="connsiteY148" fmla="*/ 176220 h 1465441"/>
                <a:gd name="connsiteX149" fmla="*/ 856604 w 1305317"/>
                <a:gd name="connsiteY149" fmla="*/ 191555 h 1465441"/>
                <a:gd name="connsiteX150" fmla="*/ 871177 w 1305317"/>
                <a:gd name="connsiteY150" fmla="*/ 247467 h 1465441"/>
                <a:gd name="connsiteX151" fmla="*/ 845651 w 1305317"/>
                <a:gd name="connsiteY151" fmla="*/ 358052 h 1465441"/>
                <a:gd name="connsiteX152" fmla="*/ 816409 w 1305317"/>
                <a:gd name="connsiteY152" fmla="*/ 432538 h 1465441"/>
                <a:gd name="connsiteX153" fmla="*/ 779832 w 1305317"/>
                <a:gd name="connsiteY153" fmla="*/ 496736 h 1465441"/>
                <a:gd name="connsiteX154" fmla="*/ 698489 w 1305317"/>
                <a:gd name="connsiteY154" fmla="*/ 663519 h 1465441"/>
                <a:gd name="connsiteX155" fmla="*/ 663342 w 1305317"/>
                <a:gd name="connsiteY155" fmla="*/ 744482 h 1465441"/>
                <a:gd name="connsiteX156" fmla="*/ 670772 w 1305317"/>
                <a:gd name="connsiteY156" fmla="*/ 779819 h 1465441"/>
                <a:gd name="connsiteX157" fmla="*/ 704395 w 1305317"/>
                <a:gd name="connsiteY157" fmla="*/ 784868 h 1465441"/>
                <a:gd name="connsiteX158" fmla="*/ 802693 w 1305317"/>
                <a:gd name="connsiteY158" fmla="*/ 738195 h 1465441"/>
                <a:gd name="connsiteX159" fmla="*/ 880607 w 1305317"/>
                <a:gd name="connsiteY159" fmla="*/ 690951 h 1465441"/>
                <a:gd name="connsiteX160" fmla="*/ 884417 w 1305317"/>
                <a:gd name="connsiteY160" fmla="*/ 689903 h 1465441"/>
                <a:gd name="connsiteX161" fmla="*/ 946806 w 1305317"/>
                <a:gd name="connsiteY161" fmla="*/ 640088 h 1465441"/>
                <a:gd name="connsiteX162" fmla="*/ 1051486 w 1305317"/>
                <a:gd name="connsiteY162" fmla="*/ 545219 h 1465441"/>
                <a:gd name="connsiteX163" fmla="*/ 1099301 w 1305317"/>
                <a:gd name="connsiteY163" fmla="*/ 508357 h 1465441"/>
                <a:gd name="connsiteX164" fmla="*/ 1114732 w 1305317"/>
                <a:gd name="connsiteY164" fmla="*/ 497784 h 1465441"/>
                <a:gd name="connsiteX165" fmla="*/ 1173120 w 1305317"/>
                <a:gd name="connsiteY165" fmla="*/ 447778 h 1465441"/>
                <a:gd name="connsiteX166" fmla="*/ 1197219 w 1305317"/>
                <a:gd name="connsiteY166" fmla="*/ 429776 h 1465441"/>
                <a:gd name="connsiteX167" fmla="*/ 1218173 w 1305317"/>
                <a:gd name="connsiteY167" fmla="*/ 437205 h 1465441"/>
                <a:gd name="connsiteX168" fmla="*/ 1205410 w 1305317"/>
                <a:gd name="connsiteY168" fmla="*/ 516167 h 1465441"/>
                <a:gd name="connsiteX169" fmla="*/ 1178930 w 1305317"/>
                <a:gd name="connsiteY169" fmla="*/ 562649 h 1465441"/>
                <a:gd name="connsiteX170" fmla="*/ 1113112 w 1305317"/>
                <a:gd name="connsiteY170" fmla="*/ 646565 h 1465441"/>
                <a:gd name="connsiteX171" fmla="*/ 1064630 w 1305317"/>
                <a:gd name="connsiteY171" fmla="*/ 707144 h 1465441"/>
                <a:gd name="connsiteX172" fmla="*/ 1004813 w 1305317"/>
                <a:gd name="connsiteY172" fmla="*/ 771818 h 1465441"/>
                <a:gd name="connsiteX173" fmla="*/ 949569 w 1305317"/>
                <a:gd name="connsiteY173" fmla="*/ 825920 h 1465441"/>
                <a:gd name="connsiteX174" fmla="*/ 902515 w 1305317"/>
                <a:gd name="connsiteY174" fmla="*/ 861163 h 1465441"/>
                <a:gd name="connsiteX175" fmla="*/ 868034 w 1305317"/>
                <a:gd name="connsiteY175" fmla="*/ 902978 h 1465441"/>
                <a:gd name="connsiteX176" fmla="*/ 898038 w 1305317"/>
                <a:gd name="connsiteY176" fmla="*/ 944221 h 1465441"/>
                <a:gd name="connsiteX177" fmla="*/ 949187 w 1305317"/>
                <a:gd name="connsiteY177" fmla="*/ 936125 h 1465441"/>
                <a:gd name="connsiteX178" fmla="*/ 1086157 w 1305317"/>
                <a:gd name="connsiteY178" fmla="*/ 892881 h 1465441"/>
                <a:gd name="connsiteX179" fmla="*/ 1171214 w 1305317"/>
                <a:gd name="connsiteY179" fmla="*/ 848780 h 1465441"/>
                <a:gd name="connsiteX180" fmla="*/ 1227794 w 1305317"/>
                <a:gd name="connsiteY180" fmla="*/ 826301 h 1465441"/>
                <a:gd name="connsiteX181" fmla="*/ 1234842 w 1305317"/>
                <a:gd name="connsiteY181" fmla="*/ 832302 h 1465441"/>
                <a:gd name="connsiteX182" fmla="*/ 1220173 w 1305317"/>
                <a:gd name="connsiteY182" fmla="*/ 867926 h 1465441"/>
                <a:gd name="connsiteX183" fmla="*/ 1192075 w 1305317"/>
                <a:gd name="connsiteY183" fmla="*/ 899549 h 1465441"/>
                <a:gd name="connsiteX184" fmla="*/ 1140069 w 1305317"/>
                <a:gd name="connsiteY184" fmla="*/ 943173 h 1465441"/>
                <a:gd name="connsiteX185" fmla="*/ 1026912 w 1305317"/>
                <a:gd name="connsiteY185" fmla="*/ 1016611 h 1465441"/>
                <a:gd name="connsiteX186" fmla="*/ 928708 w 1305317"/>
                <a:gd name="connsiteY186" fmla="*/ 1066903 h 1465441"/>
                <a:gd name="connsiteX187" fmla="*/ 861366 w 1305317"/>
                <a:gd name="connsiteY187" fmla="*/ 1095002 h 1465441"/>
                <a:gd name="connsiteX188" fmla="*/ 852604 w 1305317"/>
                <a:gd name="connsiteY188" fmla="*/ 1100907 h 1465441"/>
                <a:gd name="connsiteX189" fmla="*/ 844793 w 1305317"/>
                <a:gd name="connsiteY189" fmla="*/ 1158343 h 1465441"/>
                <a:gd name="connsiteX190" fmla="*/ 839650 w 1305317"/>
                <a:gd name="connsiteY190" fmla="*/ 1296265 h 1465441"/>
                <a:gd name="connsiteX191" fmla="*/ 822219 w 1305317"/>
                <a:gd name="connsiteY191" fmla="*/ 1324935 h 1465441"/>
                <a:gd name="connsiteX192" fmla="*/ 776690 w 1305317"/>
                <a:gd name="connsiteY192" fmla="*/ 1367988 h 1465441"/>
                <a:gd name="connsiteX193" fmla="*/ 705252 w 1305317"/>
                <a:gd name="connsiteY193" fmla="*/ 1396658 h 1465441"/>
                <a:gd name="connsiteX194" fmla="*/ 619241 w 1305317"/>
                <a:gd name="connsiteY194" fmla="*/ 1406088 h 1465441"/>
                <a:gd name="connsiteX195" fmla="*/ 543708 w 1305317"/>
                <a:gd name="connsiteY195" fmla="*/ 1401230 h 1465441"/>
                <a:gd name="connsiteX196" fmla="*/ 430170 w 1305317"/>
                <a:gd name="connsiteY196" fmla="*/ 1377132 h 1465441"/>
                <a:gd name="connsiteX197" fmla="*/ 352446 w 1305317"/>
                <a:gd name="connsiteY197" fmla="*/ 1343223 h 1465441"/>
                <a:gd name="connsiteX198" fmla="*/ 345207 w 1305317"/>
                <a:gd name="connsiteY198" fmla="*/ 1340175 h 1465441"/>
                <a:gd name="connsiteX199" fmla="*/ 309583 w 1305317"/>
                <a:gd name="connsiteY199" fmla="*/ 1293503 h 1465441"/>
                <a:gd name="connsiteX200" fmla="*/ 285390 w 1305317"/>
                <a:gd name="connsiteY200" fmla="*/ 1261594 h 1465441"/>
                <a:gd name="connsiteX201" fmla="*/ 266816 w 1305317"/>
                <a:gd name="connsiteY201" fmla="*/ 1239782 h 1465441"/>
                <a:gd name="connsiteX202" fmla="*/ 255672 w 1305317"/>
                <a:gd name="connsiteY202" fmla="*/ 1206920 h 1465441"/>
                <a:gd name="connsiteX203" fmla="*/ 212619 w 1305317"/>
                <a:gd name="connsiteY203" fmla="*/ 1116528 h 1465441"/>
                <a:gd name="connsiteX204" fmla="*/ 194616 w 1305317"/>
                <a:gd name="connsiteY204" fmla="*/ 1064903 h 1465441"/>
                <a:gd name="connsiteX205" fmla="*/ 174995 w 1305317"/>
                <a:gd name="connsiteY205" fmla="*/ 1023945 h 1465441"/>
                <a:gd name="connsiteX206" fmla="*/ 146515 w 1305317"/>
                <a:gd name="connsiteY206" fmla="*/ 952031 h 1465441"/>
                <a:gd name="connsiteX207" fmla="*/ 101272 w 1305317"/>
                <a:gd name="connsiteY207" fmla="*/ 828016 h 1465441"/>
                <a:gd name="connsiteX208" fmla="*/ 65839 w 1305317"/>
                <a:gd name="connsiteY208" fmla="*/ 660281 h 1465441"/>
                <a:gd name="connsiteX209" fmla="*/ 65077 w 1305317"/>
                <a:gd name="connsiteY209" fmla="*/ 656280 h 1465441"/>
                <a:gd name="connsiteX210" fmla="*/ 54218 w 1305317"/>
                <a:gd name="connsiteY210" fmla="*/ 585605 h 1465441"/>
                <a:gd name="connsiteX211" fmla="*/ 51837 w 1305317"/>
                <a:gd name="connsiteY211" fmla="*/ 573698 h 1465441"/>
                <a:gd name="connsiteX212" fmla="*/ 1199980 w 1305317"/>
                <a:gd name="connsiteY212" fmla="*/ 944221 h 1465441"/>
                <a:gd name="connsiteX213" fmla="*/ 1198171 w 1305317"/>
                <a:gd name="connsiteY213" fmla="*/ 942411 h 1465441"/>
                <a:gd name="connsiteX214" fmla="*/ 1206744 w 1305317"/>
                <a:gd name="connsiteY214" fmla="*/ 937077 h 1465441"/>
                <a:gd name="connsiteX215" fmla="*/ 1199980 w 1305317"/>
                <a:gd name="connsiteY215" fmla="*/ 944316 h 14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1305317" h="1465441">
                  <a:moveTo>
                    <a:pt x="2212" y="539789"/>
                  </a:moveTo>
                  <a:cubicBezTo>
                    <a:pt x="3640" y="557030"/>
                    <a:pt x="-1027" y="574746"/>
                    <a:pt x="211" y="591986"/>
                  </a:cubicBezTo>
                  <a:cubicBezTo>
                    <a:pt x="2688" y="626086"/>
                    <a:pt x="6688" y="660185"/>
                    <a:pt x="11546" y="693999"/>
                  </a:cubicBezTo>
                  <a:cubicBezTo>
                    <a:pt x="14784" y="716288"/>
                    <a:pt x="20595" y="738195"/>
                    <a:pt x="25643" y="760293"/>
                  </a:cubicBezTo>
                  <a:cubicBezTo>
                    <a:pt x="30215" y="780010"/>
                    <a:pt x="34883" y="799727"/>
                    <a:pt x="40121" y="819253"/>
                  </a:cubicBezTo>
                  <a:cubicBezTo>
                    <a:pt x="41740" y="825158"/>
                    <a:pt x="45646" y="830397"/>
                    <a:pt x="48599" y="837350"/>
                  </a:cubicBezTo>
                  <a:cubicBezTo>
                    <a:pt x="60028" y="870116"/>
                    <a:pt x="71173" y="901549"/>
                    <a:pt x="83079" y="932696"/>
                  </a:cubicBezTo>
                  <a:cubicBezTo>
                    <a:pt x="92033" y="955937"/>
                    <a:pt x="101938" y="978701"/>
                    <a:pt x="111654" y="1001657"/>
                  </a:cubicBezTo>
                  <a:cubicBezTo>
                    <a:pt x="122893" y="1028231"/>
                    <a:pt x="134895" y="1054520"/>
                    <a:pt x="145658" y="1081286"/>
                  </a:cubicBezTo>
                  <a:cubicBezTo>
                    <a:pt x="157755" y="1111385"/>
                    <a:pt x="168423" y="1142055"/>
                    <a:pt x="180520" y="1172154"/>
                  </a:cubicBezTo>
                  <a:cubicBezTo>
                    <a:pt x="191283" y="1198919"/>
                    <a:pt x="204427" y="1224827"/>
                    <a:pt x="214333" y="1251878"/>
                  </a:cubicBezTo>
                  <a:cubicBezTo>
                    <a:pt x="221192" y="1270738"/>
                    <a:pt x="225859" y="1290836"/>
                    <a:pt x="228716" y="1310743"/>
                  </a:cubicBezTo>
                  <a:cubicBezTo>
                    <a:pt x="230717" y="1325411"/>
                    <a:pt x="241003" y="1331603"/>
                    <a:pt x="250147" y="1339127"/>
                  </a:cubicBezTo>
                  <a:cubicBezTo>
                    <a:pt x="271769" y="1356939"/>
                    <a:pt x="292819" y="1375894"/>
                    <a:pt x="316442" y="1390753"/>
                  </a:cubicBezTo>
                  <a:cubicBezTo>
                    <a:pt x="336444" y="1403326"/>
                    <a:pt x="359304" y="1411613"/>
                    <a:pt x="381402" y="1420566"/>
                  </a:cubicBezTo>
                  <a:cubicBezTo>
                    <a:pt x="402643" y="1429234"/>
                    <a:pt x="424265" y="1437330"/>
                    <a:pt x="446267" y="1443998"/>
                  </a:cubicBezTo>
                  <a:cubicBezTo>
                    <a:pt x="458364" y="1447712"/>
                    <a:pt x="471508" y="1447712"/>
                    <a:pt x="484081" y="1449617"/>
                  </a:cubicBezTo>
                  <a:cubicBezTo>
                    <a:pt x="510466" y="1453618"/>
                    <a:pt x="537040" y="1454666"/>
                    <a:pt x="563139" y="1462952"/>
                  </a:cubicBezTo>
                  <a:cubicBezTo>
                    <a:pt x="577903" y="1467620"/>
                    <a:pt x="595238" y="1464381"/>
                    <a:pt x="611526" y="1463905"/>
                  </a:cubicBezTo>
                  <a:cubicBezTo>
                    <a:pt x="626956" y="1463524"/>
                    <a:pt x="642387" y="1463048"/>
                    <a:pt x="657627" y="1460952"/>
                  </a:cubicBezTo>
                  <a:cubicBezTo>
                    <a:pt x="695346" y="1455713"/>
                    <a:pt x="734684" y="1456285"/>
                    <a:pt x="768784" y="1435139"/>
                  </a:cubicBezTo>
                  <a:cubicBezTo>
                    <a:pt x="790120" y="1421900"/>
                    <a:pt x="813741" y="1411041"/>
                    <a:pt x="831839" y="1394182"/>
                  </a:cubicBezTo>
                  <a:cubicBezTo>
                    <a:pt x="852413" y="1375322"/>
                    <a:pt x="868796" y="1351605"/>
                    <a:pt x="885465" y="1328745"/>
                  </a:cubicBezTo>
                  <a:cubicBezTo>
                    <a:pt x="895085" y="1315505"/>
                    <a:pt x="904039" y="1300742"/>
                    <a:pt x="909087" y="1285311"/>
                  </a:cubicBezTo>
                  <a:cubicBezTo>
                    <a:pt x="919088" y="1254450"/>
                    <a:pt x="919945" y="1222541"/>
                    <a:pt x="914897" y="1190156"/>
                  </a:cubicBezTo>
                  <a:cubicBezTo>
                    <a:pt x="912516" y="1175202"/>
                    <a:pt x="912896" y="1159200"/>
                    <a:pt x="915182" y="1144151"/>
                  </a:cubicBezTo>
                  <a:cubicBezTo>
                    <a:pt x="916231" y="1137483"/>
                    <a:pt x="924232" y="1127863"/>
                    <a:pt x="930328" y="1126815"/>
                  </a:cubicBezTo>
                  <a:cubicBezTo>
                    <a:pt x="953854" y="1122624"/>
                    <a:pt x="971189" y="1107003"/>
                    <a:pt x="991288" y="1096907"/>
                  </a:cubicBezTo>
                  <a:cubicBezTo>
                    <a:pt x="1033293" y="1075666"/>
                    <a:pt x="1075298" y="1054139"/>
                    <a:pt x="1115779" y="1030232"/>
                  </a:cubicBezTo>
                  <a:cubicBezTo>
                    <a:pt x="1136829" y="1017754"/>
                    <a:pt x="1154736" y="999656"/>
                    <a:pt x="1174168" y="984416"/>
                  </a:cubicBezTo>
                  <a:cubicBezTo>
                    <a:pt x="1193979" y="968891"/>
                    <a:pt x="1214268" y="954032"/>
                    <a:pt x="1233985" y="938220"/>
                  </a:cubicBezTo>
                  <a:cubicBezTo>
                    <a:pt x="1239318" y="933934"/>
                    <a:pt x="1243319" y="927933"/>
                    <a:pt x="1247225" y="922218"/>
                  </a:cubicBezTo>
                  <a:cubicBezTo>
                    <a:pt x="1267513" y="892405"/>
                    <a:pt x="1294945" y="867068"/>
                    <a:pt x="1303803" y="830397"/>
                  </a:cubicBezTo>
                  <a:cubicBezTo>
                    <a:pt x="1305518" y="822968"/>
                    <a:pt x="1305993" y="814395"/>
                    <a:pt x="1304089" y="807061"/>
                  </a:cubicBezTo>
                  <a:cubicBezTo>
                    <a:pt x="1299326" y="788392"/>
                    <a:pt x="1278657" y="774962"/>
                    <a:pt x="1259893" y="773342"/>
                  </a:cubicBezTo>
                  <a:cubicBezTo>
                    <a:pt x="1220173" y="769913"/>
                    <a:pt x="1187312" y="785439"/>
                    <a:pt x="1153498" y="804489"/>
                  </a:cubicBezTo>
                  <a:cubicBezTo>
                    <a:pt x="1114350" y="826492"/>
                    <a:pt x="1073583" y="846685"/>
                    <a:pt x="1029197" y="857543"/>
                  </a:cubicBezTo>
                  <a:cubicBezTo>
                    <a:pt x="1014147" y="861258"/>
                    <a:pt x="999670" y="867164"/>
                    <a:pt x="984906" y="871736"/>
                  </a:cubicBezTo>
                  <a:cubicBezTo>
                    <a:pt x="981763" y="872688"/>
                    <a:pt x="978144" y="872212"/>
                    <a:pt x="974714" y="872402"/>
                  </a:cubicBezTo>
                  <a:cubicBezTo>
                    <a:pt x="976619" y="868878"/>
                    <a:pt x="977667" y="864401"/>
                    <a:pt x="980525" y="861925"/>
                  </a:cubicBezTo>
                  <a:cubicBezTo>
                    <a:pt x="994240" y="850304"/>
                    <a:pt x="1010338" y="840970"/>
                    <a:pt x="1022054" y="827730"/>
                  </a:cubicBezTo>
                  <a:cubicBezTo>
                    <a:pt x="1065869" y="778486"/>
                    <a:pt x="1108540" y="728384"/>
                    <a:pt x="1150926" y="677997"/>
                  </a:cubicBezTo>
                  <a:cubicBezTo>
                    <a:pt x="1166167" y="659804"/>
                    <a:pt x="1177787" y="638278"/>
                    <a:pt x="1194075" y="621228"/>
                  </a:cubicBezTo>
                  <a:cubicBezTo>
                    <a:pt x="1220459" y="593415"/>
                    <a:pt x="1240366" y="561125"/>
                    <a:pt x="1256464" y="527407"/>
                  </a:cubicBezTo>
                  <a:cubicBezTo>
                    <a:pt x="1270465" y="497975"/>
                    <a:pt x="1279324" y="465209"/>
                    <a:pt x="1267323" y="431204"/>
                  </a:cubicBezTo>
                  <a:cubicBezTo>
                    <a:pt x="1263703" y="421013"/>
                    <a:pt x="1264560" y="409297"/>
                    <a:pt x="1261036" y="399105"/>
                  </a:cubicBezTo>
                  <a:cubicBezTo>
                    <a:pt x="1254464" y="380150"/>
                    <a:pt x="1225031" y="357195"/>
                    <a:pt x="1201790" y="373102"/>
                  </a:cubicBezTo>
                  <a:cubicBezTo>
                    <a:pt x="1180835" y="387485"/>
                    <a:pt x="1160166" y="402439"/>
                    <a:pt x="1140069" y="417965"/>
                  </a:cubicBezTo>
                  <a:cubicBezTo>
                    <a:pt x="1111683" y="439967"/>
                    <a:pt x="1083585" y="462351"/>
                    <a:pt x="1055962" y="485402"/>
                  </a:cubicBezTo>
                  <a:cubicBezTo>
                    <a:pt x="1033388" y="504166"/>
                    <a:pt x="1011957" y="524454"/>
                    <a:pt x="989382" y="543409"/>
                  </a:cubicBezTo>
                  <a:cubicBezTo>
                    <a:pt x="962903" y="565697"/>
                    <a:pt x="936900" y="588843"/>
                    <a:pt x="908611" y="608560"/>
                  </a:cubicBezTo>
                  <a:cubicBezTo>
                    <a:pt x="864034" y="639802"/>
                    <a:pt x="817837" y="668758"/>
                    <a:pt x="772213" y="698476"/>
                  </a:cubicBezTo>
                  <a:cubicBezTo>
                    <a:pt x="757925" y="707715"/>
                    <a:pt x="743447" y="716669"/>
                    <a:pt x="728588" y="724955"/>
                  </a:cubicBezTo>
                  <a:cubicBezTo>
                    <a:pt x="725350" y="726765"/>
                    <a:pt x="720301" y="725336"/>
                    <a:pt x="716110" y="725432"/>
                  </a:cubicBezTo>
                  <a:cubicBezTo>
                    <a:pt x="717253" y="722288"/>
                    <a:pt x="718015" y="718859"/>
                    <a:pt x="719540" y="715907"/>
                  </a:cubicBezTo>
                  <a:cubicBezTo>
                    <a:pt x="736685" y="682664"/>
                    <a:pt x="753829" y="649327"/>
                    <a:pt x="771165" y="616180"/>
                  </a:cubicBezTo>
                  <a:cubicBezTo>
                    <a:pt x="780118" y="599225"/>
                    <a:pt x="790691" y="582938"/>
                    <a:pt x="798121" y="565316"/>
                  </a:cubicBezTo>
                  <a:cubicBezTo>
                    <a:pt x="804883" y="549124"/>
                    <a:pt x="811932" y="534170"/>
                    <a:pt x="824409" y="521216"/>
                  </a:cubicBezTo>
                  <a:cubicBezTo>
                    <a:pt x="830982" y="514358"/>
                    <a:pt x="832411" y="502642"/>
                    <a:pt x="837078" y="493593"/>
                  </a:cubicBezTo>
                  <a:cubicBezTo>
                    <a:pt x="862509" y="444539"/>
                    <a:pt x="882417" y="393200"/>
                    <a:pt x="903562" y="342241"/>
                  </a:cubicBezTo>
                  <a:cubicBezTo>
                    <a:pt x="920517" y="301474"/>
                    <a:pt x="922993" y="259659"/>
                    <a:pt x="918897" y="217844"/>
                  </a:cubicBezTo>
                  <a:cubicBezTo>
                    <a:pt x="916611" y="194984"/>
                    <a:pt x="911469" y="169553"/>
                    <a:pt x="893847" y="150693"/>
                  </a:cubicBezTo>
                  <a:cubicBezTo>
                    <a:pt x="872606" y="127928"/>
                    <a:pt x="857366" y="134024"/>
                    <a:pt x="835078" y="144407"/>
                  </a:cubicBezTo>
                  <a:cubicBezTo>
                    <a:pt x="802502" y="159647"/>
                    <a:pt x="787929" y="191365"/>
                    <a:pt x="768498" y="218511"/>
                  </a:cubicBezTo>
                  <a:cubicBezTo>
                    <a:pt x="755448" y="236704"/>
                    <a:pt x="745257" y="256897"/>
                    <a:pt x="733827" y="276137"/>
                  </a:cubicBezTo>
                  <a:cubicBezTo>
                    <a:pt x="718111" y="302331"/>
                    <a:pt x="701728" y="328049"/>
                    <a:pt x="686964" y="354814"/>
                  </a:cubicBezTo>
                  <a:cubicBezTo>
                    <a:pt x="676296" y="374245"/>
                    <a:pt x="668485" y="395295"/>
                    <a:pt x="658199" y="415012"/>
                  </a:cubicBezTo>
                  <a:cubicBezTo>
                    <a:pt x="628861" y="471114"/>
                    <a:pt x="598667" y="526835"/>
                    <a:pt x="569235" y="582938"/>
                  </a:cubicBezTo>
                  <a:cubicBezTo>
                    <a:pt x="558948" y="602559"/>
                    <a:pt x="550471" y="623228"/>
                    <a:pt x="540469" y="643136"/>
                  </a:cubicBezTo>
                  <a:cubicBezTo>
                    <a:pt x="538088" y="647898"/>
                    <a:pt x="532659" y="651232"/>
                    <a:pt x="528754" y="655232"/>
                  </a:cubicBezTo>
                  <a:cubicBezTo>
                    <a:pt x="528277" y="650470"/>
                    <a:pt x="527135" y="645612"/>
                    <a:pt x="527515" y="640850"/>
                  </a:cubicBezTo>
                  <a:cubicBezTo>
                    <a:pt x="530183" y="606845"/>
                    <a:pt x="531992" y="572841"/>
                    <a:pt x="536373" y="539027"/>
                  </a:cubicBezTo>
                  <a:cubicBezTo>
                    <a:pt x="540565" y="507023"/>
                    <a:pt x="546470" y="475210"/>
                    <a:pt x="553518" y="443682"/>
                  </a:cubicBezTo>
                  <a:cubicBezTo>
                    <a:pt x="563996" y="396629"/>
                    <a:pt x="566758" y="349099"/>
                    <a:pt x="564663" y="301188"/>
                  </a:cubicBezTo>
                  <a:cubicBezTo>
                    <a:pt x="562949" y="259469"/>
                    <a:pt x="561139" y="217749"/>
                    <a:pt x="558853" y="176030"/>
                  </a:cubicBezTo>
                  <a:cubicBezTo>
                    <a:pt x="557709" y="156408"/>
                    <a:pt x="556757" y="136501"/>
                    <a:pt x="552852" y="117356"/>
                  </a:cubicBezTo>
                  <a:cubicBezTo>
                    <a:pt x="549233" y="99544"/>
                    <a:pt x="541803" y="82589"/>
                    <a:pt x="536088" y="65254"/>
                  </a:cubicBezTo>
                  <a:cubicBezTo>
                    <a:pt x="527706" y="39917"/>
                    <a:pt x="479510" y="960"/>
                    <a:pt x="453792" y="8"/>
                  </a:cubicBezTo>
                  <a:cubicBezTo>
                    <a:pt x="448077" y="-183"/>
                    <a:pt x="441790" y="3246"/>
                    <a:pt x="436456" y="6294"/>
                  </a:cubicBezTo>
                  <a:cubicBezTo>
                    <a:pt x="411501" y="20486"/>
                    <a:pt x="400261" y="43823"/>
                    <a:pt x="395499" y="71159"/>
                  </a:cubicBezTo>
                  <a:cubicBezTo>
                    <a:pt x="395023" y="73731"/>
                    <a:pt x="393880" y="76208"/>
                    <a:pt x="393022" y="78779"/>
                  </a:cubicBezTo>
                  <a:cubicBezTo>
                    <a:pt x="378926" y="117737"/>
                    <a:pt x="373401" y="158599"/>
                    <a:pt x="366829" y="199271"/>
                  </a:cubicBezTo>
                  <a:cubicBezTo>
                    <a:pt x="362828" y="223845"/>
                    <a:pt x="356732" y="248134"/>
                    <a:pt x="352922" y="272804"/>
                  </a:cubicBezTo>
                  <a:cubicBezTo>
                    <a:pt x="350541" y="288139"/>
                    <a:pt x="350541" y="303760"/>
                    <a:pt x="349874" y="319190"/>
                  </a:cubicBezTo>
                  <a:cubicBezTo>
                    <a:pt x="347874" y="368149"/>
                    <a:pt x="347016" y="417203"/>
                    <a:pt x="343588" y="465971"/>
                  </a:cubicBezTo>
                  <a:cubicBezTo>
                    <a:pt x="341873" y="489878"/>
                    <a:pt x="335587" y="513405"/>
                    <a:pt x="330919" y="537027"/>
                  </a:cubicBezTo>
                  <a:cubicBezTo>
                    <a:pt x="324061" y="571698"/>
                    <a:pt x="317298" y="606369"/>
                    <a:pt x="309488" y="640754"/>
                  </a:cubicBezTo>
                  <a:cubicBezTo>
                    <a:pt x="304440" y="663043"/>
                    <a:pt x="297487" y="684855"/>
                    <a:pt x="291486" y="706858"/>
                  </a:cubicBezTo>
                  <a:cubicBezTo>
                    <a:pt x="290629" y="709906"/>
                    <a:pt x="290915" y="713525"/>
                    <a:pt x="289486" y="716097"/>
                  </a:cubicBezTo>
                  <a:cubicBezTo>
                    <a:pt x="287200" y="720193"/>
                    <a:pt x="283866" y="723717"/>
                    <a:pt x="280913" y="727527"/>
                  </a:cubicBezTo>
                  <a:cubicBezTo>
                    <a:pt x="279008" y="724193"/>
                    <a:pt x="276817" y="721050"/>
                    <a:pt x="275389" y="717621"/>
                  </a:cubicBezTo>
                  <a:cubicBezTo>
                    <a:pt x="265673" y="694190"/>
                    <a:pt x="256148" y="670758"/>
                    <a:pt x="246718" y="647327"/>
                  </a:cubicBezTo>
                  <a:cubicBezTo>
                    <a:pt x="237956" y="625514"/>
                    <a:pt x="229859" y="603321"/>
                    <a:pt x="220620" y="581699"/>
                  </a:cubicBezTo>
                  <a:cubicBezTo>
                    <a:pt x="217096" y="573508"/>
                    <a:pt x="212333" y="565412"/>
                    <a:pt x="206428" y="558839"/>
                  </a:cubicBezTo>
                  <a:cubicBezTo>
                    <a:pt x="182425" y="531884"/>
                    <a:pt x="157945" y="504737"/>
                    <a:pt x="125179" y="488926"/>
                  </a:cubicBezTo>
                  <a:cubicBezTo>
                    <a:pt x="100986" y="477305"/>
                    <a:pt x="74506" y="471495"/>
                    <a:pt x="47074" y="479115"/>
                  </a:cubicBezTo>
                  <a:cubicBezTo>
                    <a:pt x="28406" y="484354"/>
                    <a:pt x="783" y="518453"/>
                    <a:pt x="2593" y="539789"/>
                  </a:cubicBezTo>
                  <a:close/>
                  <a:moveTo>
                    <a:pt x="51741" y="573413"/>
                  </a:moveTo>
                  <a:cubicBezTo>
                    <a:pt x="49456" y="564269"/>
                    <a:pt x="57838" y="540170"/>
                    <a:pt x="66315" y="538456"/>
                  </a:cubicBezTo>
                  <a:cubicBezTo>
                    <a:pt x="75745" y="536551"/>
                    <a:pt x="87746" y="536170"/>
                    <a:pt x="95842" y="540456"/>
                  </a:cubicBezTo>
                  <a:cubicBezTo>
                    <a:pt x="112511" y="549314"/>
                    <a:pt x="127656" y="561316"/>
                    <a:pt x="142706" y="572841"/>
                  </a:cubicBezTo>
                  <a:cubicBezTo>
                    <a:pt x="175948" y="598178"/>
                    <a:pt x="189568" y="636373"/>
                    <a:pt x="202522" y="673425"/>
                  </a:cubicBezTo>
                  <a:cubicBezTo>
                    <a:pt x="213572" y="705048"/>
                    <a:pt x="228049" y="734099"/>
                    <a:pt x="244623" y="762865"/>
                  </a:cubicBezTo>
                  <a:cubicBezTo>
                    <a:pt x="256720" y="783915"/>
                    <a:pt x="269673" y="805442"/>
                    <a:pt x="269578" y="831921"/>
                  </a:cubicBezTo>
                  <a:cubicBezTo>
                    <a:pt x="269483" y="849447"/>
                    <a:pt x="283104" y="860306"/>
                    <a:pt x="300344" y="860496"/>
                  </a:cubicBezTo>
                  <a:cubicBezTo>
                    <a:pt x="312631" y="860591"/>
                    <a:pt x="326062" y="857924"/>
                    <a:pt x="337111" y="861830"/>
                  </a:cubicBezTo>
                  <a:cubicBezTo>
                    <a:pt x="363685" y="871259"/>
                    <a:pt x="389403" y="883356"/>
                    <a:pt x="415025" y="895262"/>
                  </a:cubicBezTo>
                  <a:cubicBezTo>
                    <a:pt x="467984" y="920027"/>
                    <a:pt x="521991" y="942792"/>
                    <a:pt x="567901" y="980511"/>
                  </a:cubicBezTo>
                  <a:cubicBezTo>
                    <a:pt x="578284" y="989084"/>
                    <a:pt x="606001" y="984893"/>
                    <a:pt x="609811" y="974129"/>
                  </a:cubicBezTo>
                  <a:cubicBezTo>
                    <a:pt x="612764" y="965557"/>
                    <a:pt x="613431" y="952984"/>
                    <a:pt x="609145" y="945650"/>
                  </a:cubicBezTo>
                  <a:cubicBezTo>
                    <a:pt x="603335" y="935744"/>
                    <a:pt x="592762" y="927552"/>
                    <a:pt x="582570" y="921647"/>
                  </a:cubicBezTo>
                  <a:cubicBezTo>
                    <a:pt x="572474" y="915741"/>
                    <a:pt x="559901" y="914122"/>
                    <a:pt x="548947" y="909455"/>
                  </a:cubicBezTo>
                  <a:cubicBezTo>
                    <a:pt x="541231" y="906216"/>
                    <a:pt x="534564" y="900311"/>
                    <a:pt x="527039" y="896501"/>
                  </a:cubicBezTo>
                  <a:cubicBezTo>
                    <a:pt x="497035" y="881261"/>
                    <a:pt x="467032" y="865925"/>
                    <a:pt x="436552" y="851638"/>
                  </a:cubicBezTo>
                  <a:cubicBezTo>
                    <a:pt x="416168" y="842113"/>
                    <a:pt x="394927" y="834493"/>
                    <a:pt x="374068" y="825825"/>
                  </a:cubicBezTo>
                  <a:cubicBezTo>
                    <a:pt x="359780" y="819920"/>
                    <a:pt x="340826" y="817253"/>
                    <a:pt x="338825" y="798679"/>
                  </a:cubicBezTo>
                  <a:cubicBezTo>
                    <a:pt x="336920" y="780296"/>
                    <a:pt x="339683" y="761150"/>
                    <a:pt x="342254" y="742577"/>
                  </a:cubicBezTo>
                  <a:cubicBezTo>
                    <a:pt x="344445" y="726098"/>
                    <a:pt x="349398" y="709906"/>
                    <a:pt x="352446" y="693523"/>
                  </a:cubicBezTo>
                  <a:cubicBezTo>
                    <a:pt x="357399" y="666186"/>
                    <a:pt x="361114" y="638564"/>
                    <a:pt x="366543" y="611227"/>
                  </a:cubicBezTo>
                  <a:cubicBezTo>
                    <a:pt x="370543" y="590939"/>
                    <a:pt x="377973" y="571317"/>
                    <a:pt x="380831" y="550934"/>
                  </a:cubicBezTo>
                  <a:cubicBezTo>
                    <a:pt x="385212" y="520073"/>
                    <a:pt x="387498" y="488926"/>
                    <a:pt x="389689" y="457779"/>
                  </a:cubicBezTo>
                  <a:cubicBezTo>
                    <a:pt x="392260" y="420060"/>
                    <a:pt x="392832" y="382246"/>
                    <a:pt x="395784" y="344622"/>
                  </a:cubicBezTo>
                  <a:cubicBezTo>
                    <a:pt x="398547" y="309094"/>
                    <a:pt x="402833" y="273566"/>
                    <a:pt x="407119" y="238228"/>
                  </a:cubicBezTo>
                  <a:cubicBezTo>
                    <a:pt x="409786" y="216416"/>
                    <a:pt x="412358" y="194508"/>
                    <a:pt x="417216" y="173077"/>
                  </a:cubicBezTo>
                  <a:cubicBezTo>
                    <a:pt x="425408" y="137453"/>
                    <a:pt x="434647" y="101925"/>
                    <a:pt x="452840" y="67540"/>
                  </a:cubicBezTo>
                  <a:cubicBezTo>
                    <a:pt x="457125" y="67064"/>
                    <a:pt x="463412" y="64492"/>
                    <a:pt x="465317" y="66397"/>
                  </a:cubicBezTo>
                  <a:cubicBezTo>
                    <a:pt x="473318" y="74493"/>
                    <a:pt x="482558" y="82875"/>
                    <a:pt x="486749" y="93067"/>
                  </a:cubicBezTo>
                  <a:cubicBezTo>
                    <a:pt x="501036" y="127166"/>
                    <a:pt x="504656" y="163933"/>
                    <a:pt x="510370" y="200223"/>
                  </a:cubicBezTo>
                  <a:cubicBezTo>
                    <a:pt x="516752" y="240990"/>
                    <a:pt x="520753" y="281852"/>
                    <a:pt x="521419" y="323096"/>
                  </a:cubicBezTo>
                  <a:cubicBezTo>
                    <a:pt x="521610" y="339098"/>
                    <a:pt x="519419" y="355004"/>
                    <a:pt x="518752" y="371006"/>
                  </a:cubicBezTo>
                  <a:cubicBezTo>
                    <a:pt x="517610" y="402820"/>
                    <a:pt x="513514" y="434062"/>
                    <a:pt x="504560" y="464732"/>
                  </a:cubicBezTo>
                  <a:cubicBezTo>
                    <a:pt x="503227" y="469304"/>
                    <a:pt x="504370" y="474638"/>
                    <a:pt x="504370" y="479591"/>
                  </a:cubicBezTo>
                  <a:cubicBezTo>
                    <a:pt x="504370" y="487021"/>
                    <a:pt x="505513" y="494546"/>
                    <a:pt x="504084" y="501689"/>
                  </a:cubicBezTo>
                  <a:cubicBezTo>
                    <a:pt x="502655" y="508928"/>
                    <a:pt x="497226" y="515501"/>
                    <a:pt x="496083" y="522740"/>
                  </a:cubicBezTo>
                  <a:cubicBezTo>
                    <a:pt x="493321" y="540551"/>
                    <a:pt x="491320" y="558649"/>
                    <a:pt x="490273" y="576651"/>
                  </a:cubicBezTo>
                  <a:cubicBezTo>
                    <a:pt x="489320" y="592463"/>
                    <a:pt x="490844" y="608465"/>
                    <a:pt x="489891" y="624276"/>
                  </a:cubicBezTo>
                  <a:cubicBezTo>
                    <a:pt x="487510" y="662662"/>
                    <a:pt x="483701" y="700857"/>
                    <a:pt x="481986" y="739148"/>
                  </a:cubicBezTo>
                  <a:cubicBezTo>
                    <a:pt x="481605" y="746672"/>
                    <a:pt x="487225" y="760198"/>
                    <a:pt x="491892" y="761055"/>
                  </a:cubicBezTo>
                  <a:cubicBezTo>
                    <a:pt x="502464" y="762960"/>
                    <a:pt x="515990" y="761817"/>
                    <a:pt x="525039" y="756293"/>
                  </a:cubicBezTo>
                  <a:cubicBezTo>
                    <a:pt x="543136" y="745244"/>
                    <a:pt x="551804" y="725432"/>
                    <a:pt x="560853" y="706763"/>
                  </a:cubicBezTo>
                  <a:cubicBezTo>
                    <a:pt x="571045" y="685522"/>
                    <a:pt x="580665" y="664091"/>
                    <a:pt x="590475" y="642564"/>
                  </a:cubicBezTo>
                  <a:cubicBezTo>
                    <a:pt x="599143" y="623609"/>
                    <a:pt x="605430" y="602940"/>
                    <a:pt x="616765" y="585795"/>
                  </a:cubicBezTo>
                  <a:cubicBezTo>
                    <a:pt x="649435" y="536265"/>
                    <a:pt x="672009" y="481877"/>
                    <a:pt x="696965" y="428537"/>
                  </a:cubicBezTo>
                  <a:cubicBezTo>
                    <a:pt x="706395" y="408344"/>
                    <a:pt x="717825" y="389009"/>
                    <a:pt x="729255" y="369863"/>
                  </a:cubicBezTo>
                  <a:cubicBezTo>
                    <a:pt x="746305" y="341288"/>
                    <a:pt x="763926" y="312904"/>
                    <a:pt x="781928" y="284996"/>
                  </a:cubicBezTo>
                  <a:cubicBezTo>
                    <a:pt x="799359" y="257945"/>
                    <a:pt x="816885" y="230894"/>
                    <a:pt x="835935" y="205081"/>
                  </a:cubicBezTo>
                  <a:cubicBezTo>
                    <a:pt x="842793" y="195746"/>
                    <a:pt x="844317" y="191841"/>
                    <a:pt x="832982" y="187174"/>
                  </a:cubicBezTo>
                  <a:cubicBezTo>
                    <a:pt x="830982" y="186317"/>
                    <a:pt x="830220" y="182221"/>
                    <a:pt x="828982" y="179649"/>
                  </a:cubicBezTo>
                  <a:cubicBezTo>
                    <a:pt x="831839" y="178411"/>
                    <a:pt x="835840" y="175268"/>
                    <a:pt x="837268" y="176220"/>
                  </a:cubicBezTo>
                  <a:cubicBezTo>
                    <a:pt x="844222" y="180602"/>
                    <a:pt x="852699" y="184888"/>
                    <a:pt x="856604" y="191555"/>
                  </a:cubicBezTo>
                  <a:cubicBezTo>
                    <a:pt x="866606" y="208510"/>
                    <a:pt x="870701" y="227846"/>
                    <a:pt x="871177" y="247467"/>
                  </a:cubicBezTo>
                  <a:cubicBezTo>
                    <a:pt x="872130" y="286424"/>
                    <a:pt x="860414" y="322524"/>
                    <a:pt x="845651" y="358052"/>
                  </a:cubicBezTo>
                  <a:cubicBezTo>
                    <a:pt x="835363" y="382722"/>
                    <a:pt x="827743" y="408440"/>
                    <a:pt x="816409" y="432538"/>
                  </a:cubicBezTo>
                  <a:cubicBezTo>
                    <a:pt x="805931" y="454731"/>
                    <a:pt x="790786" y="474734"/>
                    <a:pt x="779832" y="496736"/>
                  </a:cubicBezTo>
                  <a:cubicBezTo>
                    <a:pt x="752115" y="551981"/>
                    <a:pt x="725731" y="607988"/>
                    <a:pt x="698489" y="663519"/>
                  </a:cubicBezTo>
                  <a:cubicBezTo>
                    <a:pt x="685535" y="689903"/>
                    <a:pt x="665628" y="712668"/>
                    <a:pt x="663342" y="744482"/>
                  </a:cubicBezTo>
                  <a:cubicBezTo>
                    <a:pt x="662390" y="758102"/>
                    <a:pt x="660580" y="772485"/>
                    <a:pt x="670772" y="779819"/>
                  </a:cubicBezTo>
                  <a:cubicBezTo>
                    <a:pt x="679153" y="785820"/>
                    <a:pt x="693822" y="787249"/>
                    <a:pt x="704395" y="784868"/>
                  </a:cubicBezTo>
                  <a:cubicBezTo>
                    <a:pt x="740494" y="776962"/>
                    <a:pt x="771641" y="757721"/>
                    <a:pt x="802693" y="738195"/>
                  </a:cubicBezTo>
                  <a:cubicBezTo>
                    <a:pt x="828410" y="722003"/>
                    <a:pt x="850698" y="700000"/>
                    <a:pt x="880607" y="690951"/>
                  </a:cubicBezTo>
                  <a:cubicBezTo>
                    <a:pt x="881845" y="690570"/>
                    <a:pt x="883655" y="690665"/>
                    <a:pt x="884417" y="689903"/>
                  </a:cubicBezTo>
                  <a:cubicBezTo>
                    <a:pt x="902610" y="669806"/>
                    <a:pt x="925851" y="656471"/>
                    <a:pt x="946806" y="640088"/>
                  </a:cubicBezTo>
                  <a:cubicBezTo>
                    <a:pt x="983858" y="611227"/>
                    <a:pt x="1016339" y="576556"/>
                    <a:pt x="1051486" y="545219"/>
                  </a:cubicBezTo>
                  <a:cubicBezTo>
                    <a:pt x="1066439" y="531788"/>
                    <a:pt x="1083204" y="520454"/>
                    <a:pt x="1099301" y="508357"/>
                  </a:cubicBezTo>
                  <a:cubicBezTo>
                    <a:pt x="1104350" y="504547"/>
                    <a:pt x="1111874" y="502642"/>
                    <a:pt x="1114732" y="497784"/>
                  </a:cubicBezTo>
                  <a:cubicBezTo>
                    <a:pt x="1128733" y="474448"/>
                    <a:pt x="1155213" y="466352"/>
                    <a:pt x="1173120" y="447778"/>
                  </a:cubicBezTo>
                  <a:cubicBezTo>
                    <a:pt x="1179978" y="440634"/>
                    <a:pt x="1188837" y="435300"/>
                    <a:pt x="1197219" y="429776"/>
                  </a:cubicBezTo>
                  <a:cubicBezTo>
                    <a:pt x="1210077" y="421203"/>
                    <a:pt x="1213125" y="422537"/>
                    <a:pt x="1218173" y="437205"/>
                  </a:cubicBezTo>
                  <a:cubicBezTo>
                    <a:pt x="1227984" y="465780"/>
                    <a:pt x="1215697" y="491117"/>
                    <a:pt x="1205410" y="516167"/>
                  </a:cubicBezTo>
                  <a:cubicBezTo>
                    <a:pt x="1198646" y="532646"/>
                    <a:pt x="1190550" y="549600"/>
                    <a:pt x="1178930" y="562649"/>
                  </a:cubicBezTo>
                  <a:cubicBezTo>
                    <a:pt x="1155213" y="589415"/>
                    <a:pt x="1133020" y="616751"/>
                    <a:pt x="1113112" y="646565"/>
                  </a:cubicBezTo>
                  <a:cubicBezTo>
                    <a:pt x="1098825" y="668091"/>
                    <a:pt x="1081965" y="688094"/>
                    <a:pt x="1064630" y="707144"/>
                  </a:cubicBezTo>
                  <a:cubicBezTo>
                    <a:pt x="1044914" y="728861"/>
                    <a:pt x="1029102" y="753626"/>
                    <a:pt x="1004813" y="771818"/>
                  </a:cubicBezTo>
                  <a:cubicBezTo>
                    <a:pt x="984429" y="787154"/>
                    <a:pt x="968714" y="808585"/>
                    <a:pt x="949569" y="825920"/>
                  </a:cubicBezTo>
                  <a:cubicBezTo>
                    <a:pt x="935090" y="839065"/>
                    <a:pt x="919755" y="852590"/>
                    <a:pt x="902515" y="861163"/>
                  </a:cubicBezTo>
                  <a:cubicBezTo>
                    <a:pt x="883751" y="870497"/>
                    <a:pt x="874035" y="883928"/>
                    <a:pt x="868034" y="902978"/>
                  </a:cubicBezTo>
                  <a:cubicBezTo>
                    <a:pt x="860128" y="927933"/>
                    <a:pt x="870035" y="947174"/>
                    <a:pt x="898038" y="944221"/>
                  </a:cubicBezTo>
                  <a:cubicBezTo>
                    <a:pt x="915182" y="942411"/>
                    <a:pt x="932709" y="940887"/>
                    <a:pt x="949187" y="936125"/>
                  </a:cubicBezTo>
                  <a:cubicBezTo>
                    <a:pt x="995193" y="922790"/>
                    <a:pt x="1041484" y="909836"/>
                    <a:pt x="1086157" y="892881"/>
                  </a:cubicBezTo>
                  <a:cubicBezTo>
                    <a:pt x="1115779" y="881642"/>
                    <a:pt x="1142735" y="863354"/>
                    <a:pt x="1171214" y="848780"/>
                  </a:cubicBezTo>
                  <a:cubicBezTo>
                    <a:pt x="1189312" y="839541"/>
                    <a:pt x="1205505" y="824777"/>
                    <a:pt x="1227794" y="826301"/>
                  </a:cubicBezTo>
                  <a:cubicBezTo>
                    <a:pt x="1230365" y="826492"/>
                    <a:pt x="1235223" y="831159"/>
                    <a:pt x="1234842" y="832302"/>
                  </a:cubicBezTo>
                  <a:cubicBezTo>
                    <a:pt x="1230556" y="844399"/>
                    <a:pt x="1227032" y="857353"/>
                    <a:pt x="1220173" y="867926"/>
                  </a:cubicBezTo>
                  <a:cubicBezTo>
                    <a:pt x="1212649" y="879641"/>
                    <a:pt x="1202457" y="890024"/>
                    <a:pt x="1192075" y="899549"/>
                  </a:cubicBezTo>
                  <a:cubicBezTo>
                    <a:pt x="1175406" y="914884"/>
                    <a:pt x="1158547" y="930314"/>
                    <a:pt x="1140069" y="943173"/>
                  </a:cubicBezTo>
                  <a:cubicBezTo>
                    <a:pt x="1103112" y="968700"/>
                    <a:pt x="1065582" y="993751"/>
                    <a:pt x="1026912" y="1016611"/>
                  </a:cubicBezTo>
                  <a:cubicBezTo>
                    <a:pt x="995288" y="1035280"/>
                    <a:pt x="961664" y="1050710"/>
                    <a:pt x="928708" y="1066903"/>
                  </a:cubicBezTo>
                  <a:cubicBezTo>
                    <a:pt x="906896" y="1077666"/>
                    <a:pt x="886893" y="1093001"/>
                    <a:pt x="861366" y="1095002"/>
                  </a:cubicBezTo>
                  <a:cubicBezTo>
                    <a:pt x="858224" y="1095192"/>
                    <a:pt x="853747" y="1098050"/>
                    <a:pt x="852604" y="1100907"/>
                  </a:cubicBezTo>
                  <a:cubicBezTo>
                    <a:pt x="845079" y="1119195"/>
                    <a:pt x="836411" y="1136054"/>
                    <a:pt x="844793" y="1158343"/>
                  </a:cubicBezTo>
                  <a:cubicBezTo>
                    <a:pt x="862129" y="1204349"/>
                    <a:pt x="867082" y="1251307"/>
                    <a:pt x="839650" y="1296265"/>
                  </a:cubicBezTo>
                  <a:cubicBezTo>
                    <a:pt x="833840" y="1305885"/>
                    <a:pt x="829553" y="1316839"/>
                    <a:pt x="822219" y="1324935"/>
                  </a:cubicBezTo>
                  <a:cubicBezTo>
                    <a:pt x="808122" y="1340461"/>
                    <a:pt x="794597" y="1358939"/>
                    <a:pt x="776690" y="1367988"/>
                  </a:cubicBezTo>
                  <a:cubicBezTo>
                    <a:pt x="754210" y="1379418"/>
                    <a:pt x="732684" y="1395039"/>
                    <a:pt x="705252" y="1396658"/>
                  </a:cubicBezTo>
                  <a:cubicBezTo>
                    <a:pt x="676486" y="1398278"/>
                    <a:pt x="648007" y="1405136"/>
                    <a:pt x="619241" y="1406088"/>
                  </a:cubicBezTo>
                  <a:cubicBezTo>
                    <a:pt x="594190" y="1406945"/>
                    <a:pt x="568949" y="1401421"/>
                    <a:pt x="543708" y="1401230"/>
                  </a:cubicBezTo>
                  <a:cubicBezTo>
                    <a:pt x="504084" y="1400849"/>
                    <a:pt x="467413" y="1387324"/>
                    <a:pt x="430170" y="1377132"/>
                  </a:cubicBezTo>
                  <a:cubicBezTo>
                    <a:pt x="403119" y="1369703"/>
                    <a:pt x="373115" y="1366655"/>
                    <a:pt x="352446" y="1343223"/>
                  </a:cubicBezTo>
                  <a:cubicBezTo>
                    <a:pt x="350827" y="1341413"/>
                    <a:pt x="347493" y="1341413"/>
                    <a:pt x="345207" y="1340175"/>
                  </a:cubicBezTo>
                  <a:cubicBezTo>
                    <a:pt x="326728" y="1329698"/>
                    <a:pt x="313393" y="1315029"/>
                    <a:pt x="309583" y="1293503"/>
                  </a:cubicBezTo>
                  <a:cubicBezTo>
                    <a:pt x="306821" y="1278453"/>
                    <a:pt x="300154" y="1268261"/>
                    <a:pt x="285390" y="1261594"/>
                  </a:cubicBezTo>
                  <a:cubicBezTo>
                    <a:pt x="277484" y="1257974"/>
                    <a:pt x="271102" y="1248259"/>
                    <a:pt x="266816" y="1239782"/>
                  </a:cubicBezTo>
                  <a:cubicBezTo>
                    <a:pt x="261673" y="1229590"/>
                    <a:pt x="260434" y="1217398"/>
                    <a:pt x="255672" y="1206920"/>
                  </a:cubicBezTo>
                  <a:cubicBezTo>
                    <a:pt x="241670" y="1176631"/>
                    <a:pt x="226144" y="1147008"/>
                    <a:pt x="212619" y="1116528"/>
                  </a:cubicBezTo>
                  <a:cubicBezTo>
                    <a:pt x="205190" y="1099955"/>
                    <a:pt x="201379" y="1081762"/>
                    <a:pt x="194616" y="1064903"/>
                  </a:cubicBezTo>
                  <a:cubicBezTo>
                    <a:pt x="188997" y="1050901"/>
                    <a:pt x="180806" y="1037852"/>
                    <a:pt x="174995" y="1023945"/>
                  </a:cubicBezTo>
                  <a:cubicBezTo>
                    <a:pt x="164994" y="1000228"/>
                    <a:pt x="155564" y="976130"/>
                    <a:pt x="146515" y="952031"/>
                  </a:cubicBezTo>
                  <a:cubicBezTo>
                    <a:pt x="131085" y="910788"/>
                    <a:pt x="114511" y="869926"/>
                    <a:pt x="101272" y="828016"/>
                  </a:cubicBezTo>
                  <a:cubicBezTo>
                    <a:pt x="84031" y="773438"/>
                    <a:pt x="65077" y="718859"/>
                    <a:pt x="65839" y="660281"/>
                  </a:cubicBezTo>
                  <a:cubicBezTo>
                    <a:pt x="65839" y="658947"/>
                    <a:pt x="65457" y="657614"/>
                    <a:pt x="65077" y="656280"/>
                  </a:cubicBezTo>
                  <a:cubicBezTo>
                    <a:pt x="58790" y="633134"/>
                    <a:pt x="51741" y="610179"/>
                    <a:pt x="54218" y="585605"/>
                  </a:cubicBezTo>
                  <a:cubicBezTo>
                    <a:pt x="54599" y="581699"/>
                    <a:pt x="52884" y="577604"/>
                    <a:pt x="51837" y="573698"/>
                  </a:cubicBezTo>
                  <a:close/>
                  <a:moveTo>
                    <a:pt x="1199980" y="944221"/>
                  </a:moveTo>
                  <a:cubicBezTo>
                    <a:pt x="1199409" y="943649"/>
                    <a:pt x="1198742" y="942983"/>
                    <a:pt x="1198171" y="942411"/>
                  </a:cubicBezTo>
                  <a:cubicBezTo>
                    <a:pt x="1200552" y="940125"/>
                    <a:pt x="1202933" y="937839"/>
                    <a:pt x="1206744" y="937077"/>
                  </a:cubicBezTo>
                  <a:cubicBezTo>
                    <a:pt x="1204552" y="939458"/>
                    <a:pt x="1202266" y="941935"/>
                    <a:pt x="1199980" y="944316"/>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5" name="フリーフォーム: 図形 164">
              <a:extLst>
                <a:ext uri="{FF2B5EF4-FFF2-40B4-BE49-F238E27FC236}">
                  <a16:creationId xmlns:a16="http://schemas.microsoft.com/office/drawing/2014/main" id="{CDAF2B80-2643-011D-8CD7-D240832C0BBF}"/>
                </a:ext>
              </a:extLst>
            </p:cNvPr>
            <p:cNvSpPr/>
            <p:nvPr/>
          </p:nvSpPr>
          <p:spPr>
            <a:xfrm>
              <a:off x="9661074" y="6865004"/>
              <a:ext cx="1183407" cy="1340475"/>
            </a:xfrm>
            <a:custGeom>
              <a:avLst/>
              <a:gdLst>
                <a:gd name="connsiteX0" fmla="*/ 14955 w 1183407"/>
                <a:gd name="connsiteY0" fmla="*/ 473038 h 1340475"/>
                <a:gd name="connsiteX1" fmla="*/ 382 w 1183407"/>
                <a:gd name="connsiteY1" fmla="*/ 507995 h 1340475"/>
                <a:gd name="connsiteX2" fmla="*/ 2763 w 1183407"/>
                <a:gd name="connsiteY2" fmla="*/ 519901 h 1340475"/>
                <a:gd name="connsiteX3" fmla="*/ 13621 w 1183407"/>
                <a:gd name="connsiteY3" fmla="*/ 590577 h 1340475"/>
                <a:gd name="connsiteX4" fmla="*/ 14384 w 1183407"/>
                <a:gd name="connsiteY4" fmla="*/ 594577 h 1340475"/>
                <a:gd name="connsiteX5" fmla="*/ 49816 w 1183407"/>
                <a:gd name="connsiteY5" fmla="*/ 762313 h 1340475"/>
                <a:gd name="connsiteX6" fmla="*/ 95060 w 1183407"/>
                <a:gd name="connsiteY6" fmla="*/ 886328 h 1340475"/>
                <a:gd name="connsiteX7" fmla="*/ 123540 w 1183407"/>
                <a:gd name="connsiteY7" fmla="*/ 958242 h 1340475"/>
                <a:gd name="connsiteX8" fmla="*/ 143161 w 1183407"/>
                <a:gd name="connsiteY8" fmla="*/ 999199 h 1340475"/>
                <a:gd name="connsiteX9" fmla="*/ 161164 w 1183407"/>
                <a:gd name="connsiteY9" fmla="*/ 1050825 h 1340475"/>
                <a:gd name="connsiteX10" fmla="*/ 204217 w 1183407"/>
                <a:gd name="connsiteY10" fmla="*/ 1141217 h 1340475"/>
                <a:gd name="connsiteX11" fmla="*/ 215361 w 1183407"/>
                <a:gd name="connsiteY11" fmla="*/ 1174078 h 1340475"/>
                <a:gd name="connsiteX12" fmla="*/ 233935 w 1183407"/>
                <a:gd name="connsiteY12" fmla="*/ 1195891 h 1340475"/>
                <a:gd name="connsiteX13" fmla="*/ 258128 w 1183407"/>
                <a:gd name="connsiteY13" fmla="*/ 1227799 h 1340475"/>
                <a:gd name="connsiteX14" fmla="*/ 293751 w 1183407"/>
                <a:gd name="connsiteY14" fmla="*/ 1274472 h 1340475"/>
                <a:gd name="connsiteX15" fmla="*/ 300991 w 1183407"/>
                <a:gd name="connsiteY15" fmla="*/ 1277520 h 1340475"/>
                <a:gd name="connsiteX16" fmla="*/ 378715 w 1183407"/>
                <a:gd name="connsiteY16" fmla="*/ 1311429 h 1340475"/>
                <a:gd name="connsiteX17" fmla="*/ 492253 w 1183407"/>
                <a:gd name="connsiteY17" fmla="*/ 1335527 h 1340475"/>
                <a:gd name="connsiteX18" fmla="*/ 567786 w 1183407"/>
                <a:gd name="connsiteY18" fmla="*/ 1340385 h 1340475"/>
                <a:gd name="connsiteX19" fmla="*/ 653797 w 1183407"/>
                <a:gd name="connsiteY19" fmla="*/ 1330955 h 1340475"/>
                <a:gd name="connsiteX20" fmla="*/ 725234 w 1183407"/>
                <a:gd name="connsiteY20" fmla="*/ 1302285 h 1340475"/>
                <a:gd name="connsiteX21" fmla="*/ 770764 w 1183407"/>
                <a:gd name="connsiteY21" fmla="*/ 1259232 h 1340475"/>
                <a:gd name="connsiteX22" fmla="*/ 788195 w 1183407"/>
                <a:gd name="connsiteY22" fmla="*/ 1230562 h 1340475"/>
                <a:gd name="connsiteX23" fmla="*/ 793338 w 1183407"/>
                <a:gd name="connsiteY23" fmla="*/ 1092640 h 1340475"/>
                <a:gd name="connsiteX24" fmla="*/ 801148 w 1183407"/>
                <a:gd name="connsiteY24" fmla="*/ 1035204 h 1340475"/>
                <a:gd name="connsiteX25" fmla="*/ 809911 w 1183407"/>
                <a:gd name="connsiteY25" fmla="*/ 1029298 h 1340475"/>
                <a:gd name="connsiteX26" fmla="*/ 877253 w 1183407"/>
                <a:gd name="connsiteY26" fmla="*/ 1001200 h 1340475"/>
                <a:gd name="connsiteX27" fmla="*/ 975456 w 1183407"/>
                <a:gd name="connsiteY27" fmla="*/ 950908 h 1340475"/>
                <a:gd name="connsiteX28" fmla="*/ 1088613 w 1183407"/>
                <a:gd name="connsiteY28" fmla="*/ 877470 h 1340475"/>
                <a:gd name="connsiteX29" fmla="*/ 1140620 w 1183407"/>
                <a:gd name="connsiteY29" fmla="*/ 833845 h 1340475"/>
                <a:gd name="connsiteX30" fmla="*/ 1168718 w 1183407"/>
                <a:gd name="connsiteY30" fmla="*/ 802223 h 1340475"/>
                <a:gd name="connsiteX31" fmla="*/ 1183387 w 1183407"/>
                <a:gd name="connsiteY31" fmla="*/ 766599 h 1340475"/>
                <a:gd name="connsiteX32" fmla="*/ 1176338 w 1183407"/>
                <a:gd name="connsiteY32" fmla="*/ 760598 h 1340475"/>
                <a:gd name="connsiteX33" fmla="*/ 1119759 w 1183407"/>
                <a:gd name="connsiteY33" fmla="*/ 783077 h 1340475"/>
                <a:gd name="connsiteX34" fmla="*/ 1034702 w 1183407"/>
                <a:gd name="connsiteY34" fmla="*/ 827178 h 1340475"/>
                <a:gd name="connsiteX35" fmla="*/ 897732 w 1183407"/>
                <a:gd name="connsiteY35" fmla="*/ 870421 h 1340475"/>
                <a:gd name="connsiteX36" fmla="*/ 846583 w 1183407"/>
                <a:gd name="connsiteY36" fmla="*/ 878518 h 1340475"/>
                <a:gd name="connsiteX37" fmla="*/ 816579 w 1183407"/>
                <a:gd name="connsiteY37" fmla="*/ 837274 h 1340475"/>
                <a:gd name="connsiteX38" fmla="*/ 851059 w 1183407"/>
                <a:gd name="connsiteY38" fmla="*/ 795460 h 1340475"/>
                <a:gd name="connsiteX39" fmla="*/ 898113 w 1183407"/>
                <a:gd name="connsiteY39" fmla="*/ 760217 h 1340475"/>
                <a:gd name="connsiteX40" fmla="*/ 953358 w 1183407"/>
                <a:gd name="connsiteY40" fmla="*/ 706115 h 1340475"/>
                <a:gd name="connsiteX41" fmla="*/ 1013175 w 1183407"/>
                <a:gd name="connsiteY41" fmla="*/ 641440 h 1340475"/>
                <a:gd name="connsiteX42" fmla="*/ 1061657 w 1183407"/>
                <a:gd name="connsiteY42" fmla="*/ 580861 h 1340475"/>
                <a:gd name="connsiteX43" fmla="*/ 1127475 w 1183407"/>
                <a:gd name="connsiteY43" fmla="*/ 496946 h 1340475"/>
                <a:gd name="connsiteX44" fmla="*/ 1153955 w 1183407"/>
                <a:gd name="connsiteY44" fmla="*/ 450464 h 1340475"/>
                <a:gd name="connsiteX45" fmla="*/ 1166718 w 1183407"/>
                <a:gd name="connsiteY45" fmla="*/ 371502 h 1340475"/>
                <a:gd name="connsiteX46" fmla="*/ 1145763 w 1183407"/>
                <a:gd name="connsiteY46" fmla="*/ 364072 h 1340475"/>
                <a:gd name="connsiteX47" fmla="*/ 1121665 w 1183407"/>
                <a:gd name="connsiteY47" fmla="*/ 382075 h 1340475"/>
                <a:gd name="connsiteX48" fmla="*/ 1063277 w 1183407"/>
                <a:gd name="connsiteY48" fmla="*/ 432081 h 1340475"/>
                <a:gd name="connsiteX49" fmla="*/ 1047846 w 1183407"/>
                <a:gd name="connsiteY49" fmla="*/ 442654 h 1340475"/>
                <a:gd name="connsiteX50" fmla="*/ 1000030 w 1183407"/>
                <a:gd name="connsiteY50" fmla="*/ 479515 h 1340475"/>
                <a:gd name="connsiteX51" fmla="*/ 895351 w 1183407"/>
                <a:gd name="connsiteY51" fmla="*/ 574384 h 1340475"/>
                <a:gd name="connsiteX52" fmla="*/ 832962 w 1183407"/>
                <a:gd name="connsiteY52" fmla="*/ 624200 h 1340475"/>
                <a:gd name="connsiteX53" fmla="*/ 829152 w 1183407"/>
                <a:gd name="connsiteY53" fmla="*/ 625248 h 1340475"/>
                <a:gd name="connsiteX54" fmla="*/ 751237 w 1183407"/>
                <a:gd name="connsiteY54" fmla="*/ 672492 h 1340475"/>
                <a:gd name="connsiteX55" fmla="*/ 652939 w 1183407"/>
                <a:gd name="connsiteY55" fmla="*/ 719164 h 1340475"/>
                <a:gd name="connsiteX56" fmla="*/ 619316 w 1183407"/>
                <a:gd name="connsiteY56" fmla="*/ 714116 h 1340475"/>
                <a:gd name="connsiteX57" fmla="*/ 611887 w 1183407"/>
                <a:gd name="connsiteY57" fmla="*/ 678778 h 1340475"/>
                <a:gd name="connsiteX58" fmla="*/ 647034 w 1183407"/>
                <a:gd name="connsiteY58" fmla="*/ 597816 h 1340475"/>
                <a:gd name="connsiteX59" fmla="*/ 728377 w 1183407"/>
                <a:gd name="connsiteY59" fmla="*/ 431033 h 1340475"/>
                <a:gd name="connsiteX60" fmla="*/ 764953 w 1183407"/>
                <a:gd name="connsiteY60" fmla="*/ 366835 h 1340475"/>
                <a:gd name="connsiteX61" fmla="*/ 794195 w 1183407"/>
                <a:gd name="connsiteY61" fmla="*/ 292349 h 1340475"/>
                <a:gd name="connsiteX62" fmla="*/ 819722 w 1183407"/>
                <a:gd name="connsiteY62" fmla="*/ 181764 h 1340475"/>
                <a:gd name="connsiteX63" fmla="*/ 805149 w 1183407"/>
                <a:gd name="connsiteY63" fmla="*/ 125852 h 1340475"/>
                <a:gd name="connsiteX64" fmla="*/ 785813 w 1183407"/>
                <a:gd name="connsiteY64" fmla="*/ 110517 h 1340475"/>
                <a:gd name="connsiteX65" fmla="*/ 777527 w 1183407"/>
                <a:gd name="connsiteY65" fmla="*/ 113946 h 1340475"/>
                <a:gd name="connsiteX66" fmla="*/ 781527 w 1183407"/>
                <a:gd name="connsiteY66" fmla="*/ 121471 h 1340475"/>
                <a:gd name="connsiteX67" fmla="*/ 784480 w 1183407"/>
                <a:gd name="connsiteY67" fmla="*/ 139378 h 1340475"/>
                <a:gd name="connsiteX68" fmla="*/ 730473 w 1183407"/>
                <a:gd name="connsiteY68" fmla="*/ 219292 h 1340475"/>
                <a:gd name="connsiteX69" fmla="*/ 677800 w 1183407"/>
                <a:gd name="connsiteY69" fmla="*/ 304160 h 1340475"/>
                <a:gd name="connsiteX70" fmla="*/ 645510 w 1183407"/>
                <a:gd name="connsiteY70" fmla="*/ 362834 h 1340475"/>
                <a:gd name="connsiteX71" fmla="*/ 565309 w 1183407"/>
                <a:gd name="connsiteY71" fmla="*/ 520092 h 1340475"/>
                <a:gd name="connsiteX72" fmla="*/ 539020 w 1183407"/>
                <a:gd name="connsiteY72" fmla="*/ 576861 h 1340475"/>
                <a:gd name="connsiteX73" fmla="*/ 509398 w 1183407"/>
                <a:gd name="connsiteY73" fmla="*/ 641059 h 1340475"/>
                <a:gd name="connsiteX74" fmla="*/ 473583 w 1183407"/>
                <a:gd name="connsiteY74" fmla="*/ 690589 h 1340475"/>
                <a:gd name="connsiteX75" fmla="*/ 440437 w 1183407"/>
                <a:gd name="connsiteY75" fmla="*/ 695352 h 1340475"/>
                <a:gd name="connsiteX76" fmla="*/ 430531 w 1183407"/>
                <a:gd name="connsiteY76" fmla="*/ 673444 h 1340475"/>
                <a:gd name="connsiteX77" fmla="*/ 438436 w 1183407"/>
                <a:gd name="connsiteY77" fmla="*/ 558573 h 1340475"/>
                <a:gd name="connsiteX78" fmla="*/ 438818 w 1183407"/>
                <a:gd name="connsiteY78" fmla="*/ 510948 h 1340475"/>
                <a:gd name="connsiteX79" fmla="*/ 444628 w 1183407"/>
                <a:gd name="connsiteY79" fmla="*/ 457036 h 1340475"/>
                <a:gd name="connsiteX80" fmla="*/ 452629 w 1183407"/>
                <a:gd name="connsiteY80" fmla="*/ 435986 h 1340475"/>
                <a:gd name="connsiteX81" fmla="*/ 452914 w 1183407"/>
                <a:gd name="connsiteY81" fmla="*/ 413888 h 1340475"/>
                <a:gd name="connsiteX82" fmla="*/ 453105 w 1183407"/>
                <a:gd name="connsiteY82" fmla="*/ 399029 h 1340475"/>
                <a:gd name="connsiteX83" fmla="*/ 467297 w 1183407"/>
                <a:gd name="connsiteY83" fmla="*/ 305303 h 1340475"/>
                <a:gd name="connsiteX84" fmla="*/ 469964 w 1183407"/>
                <a:gd name="connsiteY84" fmla="*/ 257392 h 1340475"/>
                <a:gd name="connsiteX85" fmla="*/ 458915 w 1183407"/>
                <a:gd name="connsiteY85" fmla="*/ 134520 h 1340475"/>
                <a:gd name="connsiteX86" fmla="*/ 435293 w 1183407"/>
                <a:gd name="connsiteY86" fmla="*/ 27364 h 1340475"/>
                <a:gd name="connsiteX87" fmla="*/ 413862 w 1183407"/>
                <a:gd name="connsiteY87" fmla="*/ 694 h 1340475"/>
                <a:gd name="connsiteX88" fmla="*/ 401384 w 1183407"/>
                <a:gd name="connsiteY88" fmla="*/ 1837 h 1340475"/>
                <a:gd name="connsiteX89" fmla="*/ 365760 w 1183407"/>
                <a:gd name="connsiteY89" fmla="*/ 107374 h 1340475"/>
                <a:gd name="connsiteX90" fmla="*/ 355664 w 1183407"/>
                <a:gd name="connsiteY90" fmla="*/ 172525 h 1340475"/>
                <a:gd name="connsiteX91" fmla="*/ 344329 w 1183407"/>
                <a:gd name="connsiteY91" fmla="*/ 278919 h 1340475"/>
                <a:gd name="connsiteX92" fmla="*/ 338234 w 1183407"/>
                <a:gd name="connsiteY92" fmla="*/ 392076 h 1340475"/>
                <a:gd name="connsiteX93" fmla="*/ 329375 w 1183407"/>
                <a:gd name="connsiteY93" fmla="*/ 485231 h 1340475"/>
                <a:gd name="connsiteX94" fmla="*/ 315088 w 1183407"/>
                <a:gd name="connsiteY94" fmla="*/ 545524 h 1340475"/>
                <a:gd name="connsiteX95" fmla="*/ 300991 w 1183407"/>
                <a:gd name="connsiteY95" fmla="*/ 627820 h 1340475"/>
                <a:gd name="connsiteX96" fmla="*/ 290799 w 1183407"/>
                <a:gd name="connsiteY96" fmla="*/ 676873 h 1340475"/>
                <a:gd name="connsiteX97" fmla="*/ 287370 w 1183407"/>
                <a:gd name="connsiteY97" fmla="*/ 732976 h 1340475"/>
                <a:gd name="connsiteX98" fmla="*/ 322612 w 1183407"/>
                <a:gd name="connsiteY98" fmla="*/ 760122 h 1340475"/>
                <a:gd name="connsiteX99" fmla="*/ 385096 w 1183407"/>
                <a:gd name="connsiteY99" fmla="*/ 785935 h 1340475"/>
                <a:gd name="connsiteX100" fmla="*/ 475584 w 1183407"/>
                <a:gd name="connsiteY100" fmla="*/ 830798 h 1340475"/>
                <a:gd name="connsiteX101" fmla="*/ 497491 w 1183407"/>
                <a:gd name="connsiteY101" fmla="*/ 843752 h 1340475"/>
                <a:gd name="connsiteX102" fmla="*/ 531115 w 1183407"/>
                <a:gd name="connsiteY102" fmla="*/ 855944 h 1340475"/>
                <a:gd name="connsiteX103" fmla="*/ 557689 w 1183407"/>
                <a:gd name="connsiteY103" fmla="*/ 879946 h 1340475"/>
                <a:gd name="connsiteX104" fmla="*/ 558356 w 1183407"/>
                <a:gd name="connsiteY104" fmla="*/ 908426 h 1340475"/>
                <a:gd name="connsiteX105" fmla="*/ 516446 w 1183407"/>
                <a:gd name="connsiteY105" fmla="*/ 914808 h 1340475"/>
                <a:gd name="connsiteX106" fmla="*/ 363570 w 1183407"/>
                <a:gd name="connsiteY106" fmla="*/ 829559 h 1340475"/>
                <a:gd name="connsiteX107" fmla="*/ 285655 w 1183407"/>
                <a:gd name="connsiteY107" fmla="*/ 796127 h 1340475"/>
                <a:gd name="connsiteX108" fmla="*/ 248889 w 1183407"/>
                <a:gd name="connsiteY108" fmla="*/ 794793 h 1340475"/>
                <a:gd name="connsiteX109" fmla="*/ 218123 w 1183407"/>
                <a:gd name="connsiteY109" fmla="*/ 766218 h 1340475"/>
                <a:gd name="connsiteX110" fmla="*/ 193167 w 1183407"/>
                <a:gd name="connsiteY110" fmla="*/ 697162 h 1340475"/>
                <a:gd name="connsiteX111" fmla="*/ 151067 w 1183407"/>
                <a:gd name="connsiteY111" fmla="*/ 607722 h 1340475"/>
                <a:gd name="connsiteX112" fmla="*/ 91250 w 1183407"/>
                <a:gd name="connsiteY112" fmla="*/ 507138 h 1340475"/>
                <a:gd name="connsiteX113" fmla="*/ 44387 w 1183407"/>
                <a:gd name="connsiteY113" fmla="*/ 474753 h 1340475"/>
                <a:gd name="connsiteX114" fmla="*/ 14860 w 1183407"/>
                <a:gd name="connsiteY114" fmla="*/ 472753 h 134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183407" h="1340475">
                  <a:moveTo>
                    <a:pt x="14955" y="473038"/>
                  </a:moveTo>
                  <a:cubicBezTo>
                    <a:pt x="6478" y="474753"/>
                    <a:pt x="-1904" y="498851"/>
                    <a:pt x="382" y="507995"/>
                  </a:cubicBezTo>
                  <a:cubicBezTo>
                    <a:pt x="1334" y="511996"/>
                    <a:pt x="3144" y="516091"/>
                    <a:pt x="2763" y="519901"/>
                  </a:cubicBezTo>
                  <a:cubicBezTo>
                    <a:pt x="286" y="544476"/>
                    <a:pt x="7240" y="567431"/>
                    <a:pt x="13621" y="590577"/>
                  </a:cubicBezTo>
                  <a:cubicBezTo>
                    <a:pt x="14002" y="591910"/>
                    <a:pt x="14384" y="593244"/>
                    <a:pt x="14384" y="594577"/>
                  </a:cubicBezTo>
                  <a:cubicBezTo>
                    <a:pt x="13621" y="653156"/>
                    <a:pt x="32576" y="707734"/>
                    <a:pt x="49816" y="762313"/>
                  </a:cubicBezTo>
                  <a:cubicBezTo>
                    <a:pt x="63056" y="804223"/>
                    <a:pt x="79630" y="845180"/>
                    <a:pt x="95060" y="886328"/>
                  </a:cubicBezTo>
                  <a:cubicBezTo>
                    <a:pt x="104109" y="910427"/>
                    <a:pt x="113539" y="934429"/>
                    <a:pt x="123540" y="958242"/>
                  </a:cubicBezTo>
                  <a:cubicBezTo>
                    <a:pt x="129350" y="972148"/>
                    <a:pt x="137542" y="985102"/>
                    <a:pt x="143161" y="999199"/>
                  </a:cubicBezTo>
                  <a:cubicBezTo>
                    <a:pt x="149924" y="1016059"/>
                    <a:pt x="153734" y="1034252"/>
                    <a:pt x="161164" y="1050825"/>
                  </a:cubicBezTo>
                  <a:cubicBezTo>
                    <a:pt x="174689" y="1081305"/>
                    <a:pt x="190310" y="1110832"/>
                    <a:pt x="204217" y="1141217"/>
                  </a:cubicBezTo>
                  <a:cubicBezTo>
                    <a:pt x="208979" y="1151599"/>
                    <a:pt x="210218" y="1163887"/>
                    <a:pt x="215361" y="1174078"/>
                  </a:cubicBezTo>
                  <a:cubicBezTo>
                    <a:pt x="219647" y="1182556"/>
                    <a:pt x="226029" y="1192271"/>
                    <a:pt x="233935" y="1195891"/>
                  </a:cubicBezTo>
                  <a:cubicBezTo>
                    <a:pt x="248698" y="1202558"/>
                    <a:pt x="255366" y="1212750"/>
                    <a:pt x="258128" y="1227799"/>
                  </a:cubicBezTo>
                  <a:cubicBezTo>
                    <a:pt x="262034" y="1249326"/>
                    <a:pt x="275368" y="1263994"/>
                    <a:pt x="293751" y="1274472"/>
                  </a:cubicBezTo>
                  <a:cubicBezTo>
                    <a:pt x="296038" y="1275806"/>
                    <a:pt x="299371" y="1275806"/>
                    <a:pt x="300991" y="1277520"/>
                  </a:cubicBezTo>
                  <a:cubicBezTo>
                    <a:pt x="321660" y="1300952"/>
                    <a:pt x="351759" y="1303999"/>
                    <a:pt x="378715" y="1311429"/>
                  </a:cubicBezTo>
                  <a:cubicBezTo>
                    <a:pt x="415957" y="1321621"/>
                    <a:pt x="452724" y="1335146"/>
                    <a:pt x="492253" y="1335527"/>
                  </a:cubicBezTo>
                  <a:cubicBezTo>
                    <a:pt x="517494" y="1335718"/>
                    <a:pt x="542735" y="1341242"/>
                    <a:pt x="567786" y="1340385"/>
                  </a:cubicBezTo>
                  <a:cubicBezTo>
                    <a:pt x="596552" y="1339432"/>
                    <a:pt x="625031" y="1332574"/>
                    <a:pt x="653797" y="1330955"/>
                  </a:cubicBezTo>
                  <a:cubicBezTo>
                    <a:pt x="681134" y="1329336"/>
                    <a:pt x="702660" y="1313715"/>
                    <a:pt x="725234" y="1302285"/>
                  </a:cubicBezTo>
                  <a:cubicBezTo>
                    <a:pt x="743141" y="1293236"/>
                    <a:pt x="756667" y="1274758"/>
                    <a:pt x="770764" y="1259232"/>
                  </a:cubicBezTo>
                  <a:cubicBezTo>
                    <a:pt x="778098" y="1251040"/>
                    <a:pt x="782384" y="1240182"/>
                    <a:pt x="788195" y="1230562"/>
                  </a:cubicBezTo>
                  <a:cubicBezTo>
                    <a:pt x="815627" y="1185604"/>
                    <a:pt x="810673" y="1138550"/>
                    <a:pt x="793338" y="1092640"/>
                  </a:cubicBezTo>
                  <a:cubicBezTo>
                    <a:pt x="784956" y="1070351"/>
                    <a:pt x="793624" y="1053492"/>
                    <a:pt x="801148" y="1035204"/>
                  </a:cubicBezTo>
                  <a:cubicBezTo>
                    <a:pt x="802291" y="1032442"/>
                    <a:pt x="806768" y="1029584"/>
                    <a:pt x="809911" y="1029298"/>
                  </a:cubicBezTo>
                  <a:cubicBezTo>
                    <a:pt x="835438" y="1027298"/>
                    <a:pt x="855440" y="1011963"/>
                    <a:pt x="877253" y="1001200"/>
                  </a:cubicBezTo>
                  <a:cubicBezTo>
                    <a:pt x="910305" y="985007"/>
                    <a:pt x="943833" y="969577"/>
                    <a:pt x="975456" y="950908"/>
                  </a:cubicBezTo>
                  <a:cubicBezTo>
                    <a:pt x="1014127" y="928048"/>
                    <a:pt x="1051561" y="902997"/>
                    <a:pt x="1088613" y="877470"/>
                  </a:cubicBezTo>
                  <a:cubicBezTo>
                    <a:pt x="1107187" y="864611"/>
                    <a:pt x="1123951" y="849181"/>
                    <a:pt x="1140620" y="833845"/>
                  </a:cubicBezTo>
                  <a:cubicBezTo>
                    <a:pt x="1151001" y="824320"/>
                    <a:pt x="1161194" y="813938"/>
                    <a:pt x="1168718" y="802223"/>
                  </a:cubicBezTo>
                  <a:cubicBezTo>
                    <a:pt x="1175577" y="791650"/>
                    <a:pt x="1179101" y="778696"/>
                    <a:pt x="1183387" y="766599"/>
                  </a:cubicBezTo>
                  <a:cubicBezTo>
                    <a:pt x="1183768" y="765551"/>
                    <a:pt x="1178910" y="760789"/>
                    <a:pt x="1176338" y="760598"/>
                  </a:cubicBezTo>
                  <a:cubicBezTo>
                    <a:pt x="1154145" y="759074"/>
                    <a:pt x="1137857" y="773838"/>
                    <a:pt x="1119759" y="783077"/>
                  </a:cubicBezTo>
                  <a:cubicBezTo>
                    <a:pt x="1091280" y="797650"/>
                    <a:pt x="1064324" y="815938"/>
                    <a:pt x="1034702" y="827178"/>
                  </a:cubicBezTo>
                  <a:cubicBezTo>
                    <a:pt x="989933" y="844132"/>
                    <a:pt x="943642" y="857086"/>
                    <a:pt x="897732" y="870421"/>
                  </a:cubicBezTo>
                  <a:cubicBezTo>
                    <a:pt x="881254" y="875184"/>
                    <a:pt x="863727" y="876803"/>
                    <a:pt x="846583" y="878518"/>
                  </a:cubicBezTo>
                  <a:cubicBezTo>
                    <a:pt x="818579" y="881375"/>
                    <a:pt x="808673" y="862230"/>
                    <a:pt x="816579" y="837274"/>
                  </a:cubicBezTo>
                  <a:cubicBezTo>
                    <a:pt x="822580" y="818224"/>
                    <a:pt x="832295" y="804889"/>
                    <a:pt x="851059" y="795460"/>
                  </a:cubicBezTo>
                  <a:cubicBezTo>
                    <a:pt x="868300" y="786887"/>
                    <a:pt x="883635" y="773362"/>
                    <a:pt x="898113" y="760217"/>
                  </a:cubicBezTo>
                  <a:cubicBezTo>
                    <a:pt x="917259" y="742882"/>
                    <a:pt x="932974" y="721450"/>
                    <a:pt x="953358" y="706115"/>
                  </a:cubicBezTo>
                  <a:cubicBezTo>
                    <a:pt x="977552" y="688018"/>
                    <a:pt x="993459" y="663157"/>
                    <a:pt x="1013175" y="641440"/>
                  </a:cubicBezTo>
                  <a:cubicBezTo>
                    <a:pt x="1030510" y="622295"/>
                    <a:pt x="1047369" y="602293"/>
                    <a:pt x="1061657" y="580861"/>
                  </a:cubicBezTo>
                  <a:cubicBezTo>
                    <a:pt x="1081470" y="551048"/>
                    <a:pt x="1103758" y="523711"/>
                    <a:pt x="1127475" y="496946"/>
                  </a:cubicBezTo>
                  <a:cubicBezTo>
                    <a:pt x="1139095" y="483897"/>
                    <a:pt x="1147191" y="466942"/>
                    <a:pt x="1153955" y="450464"/>
                  </a:cubicBezTo>
                  <a:cubicBezTo>
                    <a:pt x="1164146" y="425413"/>
                    <a:pt x="1176434" y="400077"/>
                    <a:pt x="1166718" y="371502"/>
                  </a:cubicBezTo>
                  <a:cubicBezTo>
                    <a:pt x="1161669" y="356833"/>
                    <a:pt x="1158622" y="355500"/>
                    <a:pt x="1145763" y="364072"/>
                  </a:cubicBezTo>
                  <a:cubicBezTo>
                    <a:pt x="1137381" y="369597"/>
                    <a:pt x="1128618" y="374931"/>
                    <a:pt x="1121665" y="382075"/>
                  </a:cubicBezTo>
                  <a:cubicBezTo>
                    <a:pt x="1103758" y="400553"/>
                    <a:pt x="1077278" y="408649"/>
                    <a:pt x="1063277" y="432081"/>
                  </a:cubicBezTo>
                  <a:cubicBezTo>
                    <a:pt x="1060323" y="436939"/>
                    <a:pt x="1052895" y="438844"/>
                    <a:pt x="1047846" y="442654"/>
                  </a:cubicBezTo>
                  <a:cubicBezTo>
                    <a:pt x="1031748" y="454750"/>
                    <a:pt x="1014984" y="466085"/>
                    <a:pt x="1000030" y="479515"/>
                  </a:cubicBezTo>
                  <a:cubicBezTo>
                    <a:pt x="964884" y="510948"/>
                    <a:pt x="932403" y="545524"/>
                    <a:pt x="895351" y="574384"/>
                  </a:cubicBezTo>
                  <a:cubicBezTo>
                    <a:pt x="874396" y="590767"/>
                    <a:pt x="851059" y="604102"/>
                    <a:pt x="832962" y="624200"/>
                  </a:cubicBezTo>
                  <a:cubicBezTo>
                    <a:pt x="832200" y="625057"/>
                    <a:pt x="830486" y="624867"/>
                    <a:pt x="829152" y="625248"/>
                  </a:cubicBezTo>
                  <a:cubicBezTo>
                    <a:pt x="799243" y="634392"/>
                    <a:pt x="776955" y="656395"/>
                    <a:pt x="751237" y="672492"/>
                  </a:cubicBezTo>
                  <a:cubicBezTo>
                    <a:pt x="720186" y="692018"/>
                    <a:pt x="689039" y="711259"/>
                    <a:pt x="652939" y="719164"/>
                  </a:cubicBezTo>
                  <a:cubicBezTo>
                    <a:pt x="642367" y="721546"/>
                    <a:pt x="627698" y="720022"/>
                    <a:pt x="619316" y="714116"/>
                  </a:cubicBezTo>
                  <a:cubicBezTo>
                    <a:pt x="609125" y="706687"/>
                    <a:pt x="610934" y="692399"/>
                    <a:pt x="611887" y="678778"/>
                  </a:cubicBezTo>
                  <a:cubicBezTo>
                    <a:pt x="614077" y="646965"/>
                    <a:pt x="634080" y="624200"/>
                    <a:pt x="647034" y="597816"/>
                  </a:cubicBezTo>
                  <a:cubicBezTo>
                    <a:pt x="674275" y="542285"/>
                    <a:pt x="700660" y="486373"/>
                    <a:pt x="728377" y="431033"/>
                  </a:cubicBezTo>
                  <a:cubicBezTo>
                    <a:pt x="739427" y="409031"/>
                    <a:pt x="754476" y="389028"/>
                    <a:pt x="764953" y="366835"/>
                  </a:cubicBezTo>
                  <a:cubicBezTo>
                    <a:pt x="776288" y="342832"/>
                    <a:pt x="783908" y="317019"/>
                    <a:pt x="794195" y="292349"/>
                  </a:cubicBezTo>
                  <a:cubicBezTo>
                    <a:pt x="808959" y="256916"/>
                    <a:pt x="820579" y="220721"/>
                    <a:pt x="819722" y="181764"/>
                  </a:cubicBezTo>
                  <a:cubicBezTo>
                    <a:pt x="819246" y="162142"/>
                    <a:pt x="815055" y="142807"/>
                    <a:pt x="805149" y="125852"/>
                  </a:cubicBezTo>
                  <a:cubicBezTo>
                    <a:pt x="801244" y="119185"/>
                    <a:pt x="792766" y="114994"/>
                    <a:pt x="785813" y="110517"/>
                  </a:cubicBezTo>
                  <a:cubicBezTo>
                    <a:pt x="784384" y="109564"/>
                    <a:pt x="780384" y="112708"/>
                    <a:pt x="777527" y="113946"/>
                  </a:cubicBezTo>
                  <a:cubicBezTo>
                    <a:pt x="778860" y="116518"/>
                    <a:pt x="779526" y="120709"/>
                    <a:pt x="781527" y="121471"/>
                  </a:cubicBezTo>
                  <a:cubicBezTo>
                    <a:pt x="792766" y="126138"/>
                    <a:pt x="791338" y="130043"/>
                    <a:pt x="784480" y="139378"/>
                  </a:cubicBezTo>
                  <a:cubicBezTo>
                    <a:pt x="765334" y="165190"/>
                    <a:pt x="747904" y="192241"/>
                    <a:pt x="730473" y="219292"/>
                  </a:cubicBezTo>
                  <a:cubicBezTo>
                    <a:pt x="712375" y="247296"/>
                    <a:pt x="694850" y="275585"/>
                    <a:pt x="677800" y="304160"/>
                  </a:cubicBezTo>
                  <a:cubicBezTo>
                    <a:pt x="666369" y="323306"/>
                    <a:pt x="654940" y="342641"/>
                    <a:pt x="645510" y="362834"/>
                  </a:cubicBezTo>
                  <a:cubicBezTo>
                    <a:pt x="620459" y="416174"/>
                    <a:pt x="597980" y="470562"/>
                    <a:pt x="565309" y="520092"/>
                  </a:cubicBezTo>
                  <a:cubicBezTo>
                    <a:pt x="553975" y="537237"/>
                    <a:pt x="547784" y="557906"/>
                    <a:pt x="539020" y="576861"/>
                  </a:cubicBezTo>
                  <a:cubicBezTo>
                    <a:pt x="529210" y="598292"/>
                    <a:pt x="519589" y="619819"/>
                    <a:pt x="509398" y="641059"/>
                  </a:cubicBezTo>
                  <a:cubicBezTo>
                    <a:pt x="500349" y="659728"/>
                    <a:pt x="491681" y="679636"/>
                    <a:pt x="473583" y="690589"/>
                  </a:cubicBezTo>
                  <a:cubicBezTo>
                    <a:pt x="464535" y="696114"/>
                    <a:pt x="451105" y="697257"/>
                    <a:pt x="440437" y="695352"/>
                  </a:cubicBezTo>
                  <a:cubicBezTo>
                    <a:pt x="435865" y="694495"/>
                    <a:pt x="430245" y="680969"/>
                    <a:pt x="430531" y="673444"/>
                  </a:cubicBezTo>
                  <a:cubicBezTo>
                    <a:pt x="432245" y="635059"/>
                    <a:pt x="436055" y="596863"/>
                    <a:pt x="438436" y="558573"/>
                  </a:cubicBezTo>
                  <a:cubicBezTo>
                    <a:pt x="439389" y="542761"/>
                    <a:pt x="437865" y="526759"/>
                    <a:pt x="438818" y="510948"/>
                  </a:cubicBezTo>
                  <a:cubicBezTo>
                    <a:pt x="439865" y="492946"/>
                    <a:pt x="441866" y="474848"/>
                    <a:pt x="444628" y="457036"/>
                  </a:cubicBezTo>
                  <a:cubicBezTo>
                    <a:pt x="445771" y="449797"/>
                    <a:pt x="451200" y="443225"/>
                    <a:pt x="452629" y="435986"/>
                  </a:cubicBezTo>
                  <a:cubicBezTo>
                    <a:pt x="454057" y="428842"/>
                    <a:pt x="452914" y="421318"/>
                    <a:pt x="452914" y="413888"/>
                  </a:cubicBezTo>
                  <a:cubicBezTo>
                    <a:pt x="452914" y="408935"/>
                    <a:pt x="451771" y="403601"/>
                    <a:pt x="453105" y="399029"/>
                  </a:cubicBezTo>
                  <a:cubicBezTo>
                    <a:pt x="462059" y="368454"/>
                    <a:pt x="466154" y="337117"/>
                    <a:pt x="467297" y="305303"/>
                  </a:cubicBezTo>
                  <a:cubicBezTo>
                    <a:pt x="467869" y="289301"/>
                    <a:pt x="470155" y="273299"/>
                    <a:pt x="469964" y="257392"/>
                  </a:cubicBezTo>
                  <a:cubicBezTo>
                    <a:pt x="469392" y="216244"/>
                    <a:pt x="465392" y="175382"/>
                    <a:pt x="458915" y="134520"/>
                  </a:cubicBezTo>
                  <a:cubicBezTo>
                    <a:pt x="453200" y="98230"/>
                    <a:pt x="449581" y="61463"/>
                    <a:pt x="435293" y="27364"/>
                  </a:cubicBezTo>
                  <a:cubicBezTo>
                    <a:pt x="431007" y="17172"/>
                    <a:pt x="421863" y="8790"/>
                    <a:pt x="413862" y="694"/>
                  </a:cubicBezTo>
                  <a:cubicBezTo>
                    <a:pt x="411957" y="-1211"/>
                    <a:pt x="405670" y="1360"/>
                    <a:pt x="401384" y="1837"/>
                  </a:cubicBezTo>
                  <a:cubicBezTo>
                    <a:pt x="383191" y="36222"/>
                    <a:pt x="373952" y="71750"/>
                    <a:pt x="365760" y="107374"/>
                  </a:cubicBezTo>
                  <a:cubicBezTo>
                    <a:pt x="360903" y="128710"/>
                    <a:pt x="358236" y="150712"/>
                    <a:pt x="355664" y="172525"/>
                  </a:cubicBezTo>
                  <a:cubicBezTo>
                    <a:pt x="351378" y="207958"/>
                    <a:pt x="346996" y="243391"/>
                    <a:pt x="344329" y="278919"/>
                  </a:cubicBezTo>
                  <a:cubicBezTo>
                    <a:pt x="341376" y="316543"/>
                    <a:pt x="340805" y="354357"/>
                    <a:pt x="338234" y="392076"/>
                  </a:cubicBezTo>
                  <a:cubicBezTo>
                    <a:pt x="336138" y="423127"/>
                    <a:pt x="333757" y="454369"/>
                    <a:pt x="329375" y="485231"/>
                  </a:cubicBezTo>
                  <a:cubicBezTo>
                    <a:pt x="326517" y="505614"/>
                    <a:pt x="319088" y="525235"/>
                    <a:pt x="315088" y="545524"/>
                  </a:cubicBezTo>
                  <a:cubicBezTo>
                    <a:pt x="309754" y="572860"/>
                    <a:pt x="305944" y="600483"/>
                    <a:pt x="300991" y="627820"/>
                  </a:cubicBezTo>
                  <a:cubicBezTo>
                    <a:pt x="298038" y="644298"/>
                    <a:pt x="292990" y="660395"/>
                    <a:pt x="290799" y="676873"/>
                  </a:cubicBezTo>
                  <a:cubicBezTo>
                    <a:pt x="288323" y="695447"/>
                    <a:pt x="285465" y="714592"/>
                    <a:pt x="287370" y="732976"/>
                  </a:cubicBezTo>
                  <a:cubicBezTo>
                    <a:pt x="289275" y="751549"/>
                    <a:pt x="308325" y="754216"/>
                    <a:pt x="322612" y="760122"/>
                  </a:cubicBezTo>
                  <a:cubicBezTo>
                    <a:pt x="343472" y="768694"/>
                    <a:pt x="364713" y="776410"/>
                    <a:pt x="385096" y="785935"/>
                  </a:cubicBezTo>
                  <a:cubicBezTo>
                    <a:pt x="415577" y="800127"/>
                    <a:pt x="445580" y="815557"/>
                    <a:pt x="475584" y="830798"/>
                  </a:cubicBezTo>
                  <a:cubicBezTo>
                    <a:pt x="483108" y="834607"/>
                    <a:pt x="489776" y="840418"/>
                    <a:pt x="497491" y="843752"/>
                  </a:cubicBezTo>
                  <a:cubicBezTo>
                    <a:pt x="508445" y="848419"/>
                    <a:pt x="521018" y="850038"/>
                    <a:pt x="531115" y="855944"/>
                  </a:cubicBezTo>
                  <a:cubicBezTo>
                    <a:pt x="541307" y="861944"/>
                    <a:pt x="551879" y="870040"/>
                    <a:pt x="557689" y="879946"/>
                  </a:cubicBezTo>
                  <a:cubicBezTo>
                    <a:pt x="561976" y="887185"/>
                    <a:pt x="561404" y="899854"/>
                    <a:pt x="558356" y="908426"/>
                  </a:cubicBezTo>
                  <a:cubicBezTo>
                    <a:pt x="554546" y="919189"/>
                    <a:pt x="526828" y="923285"/>
                    <a:pt x="516446" y="914808"/>
                  </a:cubicBezTo>
                  <a:cubicBezTo>
                    <a:pt x="470535" y="877089"/>
                    <a:pt x="416529" y="854324"/>
                    <a:pt x="363570" y="829559"/>
                  </a:cubicBezTo>
                  <a:cubicBezTo>
                    <a:pt x="337948" y="817653"/>
                    <a:pt x="312230" y="805556"/>
                    <a:pt x="285655" y="796127"/>
                  </a:cubicBezTo>
                  <a:cubicBezTo>
                    <a:pt x="274607" y="792221"/>
                    <a:pt x="261176" y="794888"/>
                    <a:pt x="248889" y="794793"/>
                  </a:cubicBezTo>
                  <a:cubicBezTo>
                    <a:pt x="231649" y="794698"/>
                    <a:pt x="218028" y="783744"/>
                    <a:pt x="218123" y="766218"/>
                  </a:cubicBezTo>
                  <a:cubicBezTo>
                    <a:pt x="218314" y="739738"/>
                    <a:pt x="205360" y="718212"/>
                    <a:pt x="193167" y="697162"/>
                  </a:cubicBezTo>
                  <a:cubicBezTo>
                    <a:pt x="176594" y="668396"/>
                    <a:pt x="162116" y="639345"/>
                    <a:pt x="151067" y="607722"/>
                  </a:cubicBezTo>
                  <a:cubicBezTo>
                    <a:pt x="138113" y="570670"/>
                    <a:pt x="124493" y="532474"/>
                    <a:pt x="91250" y="507138"/>
                  </a:cubicBezTo>
                  <a:cubicBezTo>
                    <a:pt x="76105" y="495613"/>
                    <a:pt x="60960" y="483611"/>
                    <a:pt x="44387" y="474753"/>
                  </a:cubicBezTo>
                  <a:cubicBezTo>
                    <a:pt x="36291" y="470467"/>
                    <a:pt x="24289" y="470848"/>
                    <a:pt x="14860" y="472753"/>
                  </a:cubicBezTo>
                  <a:close/>
                </a:path>
              </a:pathLst>
            </a:custGeom>
            <a:solidFill>
              <a:srgbClr val="FFFFFF"/>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pic>
        <p:nvPicPr>
          <p:cNvPr id="166" name="グラフィックス 165">
            <a:extLst>
              <a:ext uri="{FF2B5EF4-FFF2-40B4-BE49-F238E27FC236}">
                <a16:creationId xmlns:a16="http://schemas.microsoft.com/office/drawing/2014/main" id="{F2211684-7E72-57E2-B1F7-3632D584F957}"/>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729742">
            <a:off x="8853292" y="2588125"/>
            <a:ext cx="1314634" cy="1760272"/>
          </a:xfrm>
          <a:prstGeom prst="rect">
            <a:avLst/>
          </a:prstGeom>
        </p:spPr>
      </p:pic>
      <p:sp>
        <p:nvSpPr>
          <p:cNvPr id="167" name="思考の吹き出し: 雲形 166">
            <a:extLst>
              <a:ext uri="{FF2B5EF4-FFF2-40B4-BE49-F238E27FC236}">
                <a16:creationId xmlns:a16="http://schemas.microsoft.com/office/drawing/2014/main" id="{4A9E7EC5-1F31-73C6-7EB3-91E3E27DA4EE}"/>
              </a:ext>
            </a:extLst>
          </p:cNvPr>
          <p:cNvSpPr/>
          <p:nvPr/>
        </p:nvSpPr>
        <p:spPr>
          <a:xfrm>
            <a:off x="10495188" y="2439135"/>
            <a:ext cx="1369575" cy="1114954"/>
          </a:xfrm>
          <a:prstGeom prst="cloudCallout">
            <a:avLst>
              <a:gd name="adj1" fmla="val -72542"/>
              <a:gd name="adj2" fmla="val 43373"/>
            </a:avLst>
          </a:prstGeom>
          <a:solidFill>
            <a:schemeClr val="accent6">
              <a:lumMod val="40000"/>
              <a:lumOff val="60000"/>
            </a:schemeClr>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chemeClr val="tx1"/>
                </a:solidFill>
              </a:rPr>
              <a:t>えっ</a:t>
            </a:r>
            <a:r>
              <a:rPr kumimoji="1" lang="en-US" altLang="ja-JP" dirty="0">
                <a:solidFill>
                  <a:schemeClr val="tx1"/>
                </a:solidFill>
              </a:rPr>
              <a:t>???</a:t>
            </a:r>
            <a:endParaRPr kumimoji="1" lang="ja-JP" altLang="en-US" dirty="0">
              <a:solidFill>
                <a:schemeClr val="tx1"/>
              </a:solidFill>
            </a:endParaRPr>
          </a:p>
        </p:txBody>
      </p:sp>
      <p:pic>
        <p:nvPicPr>
          <p:cNvPr id="9" name="グラフィックス 8">
            <a:extLst>
              <a:ext uri="{FF2B5EF4-FFF2-40B4-BE49-F238E27FC236}">
                <a16:creationId xmlns:a16="http://schemas.microsoft.com/office/drawing/2014/main" id="{51565FA5-1669-1C8C-7FD4-59CC67830835}"/>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618292" y="1248318"/>
            <a:ext cx="5557828" cy="820648"/>
          </a:xfrm>
          <a:prstGeom prst="rect">
            <a:avLst/>
          </a:prstGeom>
        </p:spPr>
      </p:pic>
      <p:sp>
        <p:nvSpPr>
          <p:cNvPr id="169" name="テキスト ボックス 168">
            <a:extLst>
              <a:ext uri="{FF2B5EF4-FFF2-40B4-BE49-F238E27FC236}">
                <a16:creationId xmlns:a16="http://schemas.microsoft.com/office/drawing/2014/main" id="{0D696C83-9F90-3D61-CD10-D33E49040C26}"/>
              </a:ext>
            </a:extLst>
          </p:cNvPr>
          <p:cNvSpPr txBox="1"/>
          <p:nvPr/>
        </p:nvSpPr>
        <p:spPr>
          <a:xfrm>
            <a:off x="1356726" y="1296775"/>
            <a:ext cx="6170400" cy="646331"/>
          </a:xfrm>
          <a:prstGeom prst="rect">
            <a:avLst/>
          </a:prstGeom>
          <a:noFill/>
        </p:spPr>
        <p:txBody>
          <a:bodyPr wrap="square">
            <a:spAutoFit/>
          </a:bodyPr>
          <a:lstStyle/>
          <a:p>
            <a:pPr algn="ctr"/>
            <a:r>
              <a:rPr kumimoji="1" lang="ja-JP" altLang="en-US" dirty="0">
                <a:solidFill>
                  <a:schemeClr val="tx1"/>
                </a:solidFill>
              </a:rPr>
              <a:t>治験センター長！</a:t>
            </a:r>
            <a:r>
              <a:rPr lang="en-US" altLang="ja-JP" dirty="0">
                <a:solidFill>
                  <a:schemeClr val="tx1"/>
                </a:solidFill>
              </a:rPr>
              <a:t>CQMS</a:t>
            </a:r>
            <a:r>
              <a:rPr lang="ja-JP" altLang="en-US" dirty="0">
                <a:solidFill>
                  <a:schemeClr val="tx1"/>
                </a:solidFill>
              </a:rPr>
              <a:t>導入の</a:t>
            </a:r>
            <a:r>
              <a:rPr lang="en-US" altLang="ja-JP" dirty="0">
                <a:solidFill>
                  <a:schemeClr val="tx1"/>
                </a:solidFill>
              </a:rPr>
              <a:t>Project</a:t>
            </a:r>
            <a:r>
              <a:rPr lang="ja-JP" altLang="en-US" dirty="0">
                <a:solidFill>
                  <a:schemeClr val="tx1"/>
                </a:solidFill>
              </a:rPr>
              <a:t>に</a:t>
            </a:r>
            <a:endParaRPr lang="en-US" altLang="ja-JP" dirty="0">
              <a:solidFill>
                <a:schemeClr val="tx1"/>
              </a:solidFill>
            </a:endParaRPr>
          </a:p>
          <a:p>
            <a:pPr algn="ctr"/>
            <a:r>
              <a:rPr lang="ja-JP" altLang="en-US" dirty="0">
                <a:solidFill>
                  <a:schemeClr val="tx1"/>
                </a:solidFill>
              </a:rPr>
              <a:t>参加依頼していたメンバーから了解してもらいました</a:t>
            </a:r>
            <a:r>
              <a:rPr lang="en-US" altLang="ja-JP" dirty="0">
                <a:solidFill>
                  <a:schemeClr val="tx1"/>
                </a:solidFill>
              </a:rPr>
              <a:t>‼</a:t>
            </a:r>
            <a:endParaRPr lang="ja-JP" altLang="en-US" dirty="0"/>
          </a:p>
        </p:txBody>
      </p:sp>
      <p:pic>
        <p:nvPicPr>
          <p:cNvPr id="177" name="グラフィックス 176">
            <a:extLst>
              <a:ext uri="{FF2B5EF4-FFF2-40B4-BE49-F238E27FC236}">
                <a16:creationId xmlns:a16="http://schemas.microsoft.com/office/drawing/2014/main" id="{CC2538D9-5826-47F6-1AEB-5C2D712C73C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180516" y="2070751"/>
            <a:ext cx="3124200" cy="676380"/>
          </a:xfrm>
          <a:prstGeom prst="rect">
            <a:avLst/>
          </a:prstGeom>
        </p:spPr>
      </p:pic>
      <p:sp>
        <p:nvSpPr>
          <p:cNvPr id="178" name="テキスト ボックス 177">
            <a:extLst>
              <a:ext uri="{FF2B5EF4-FFF2-40B4-BE49-F238E27FC236}">
                <a16:creationId xmlns:a16="http://schemas.microsoft.com/office/drawing/2014/main" id="{F81E5301-7244-AD29-EB88-B5A0940E655A}"/>
              </a:ext>
            </a:extLst>
          </p:cNvPr>
          <p:cNvSpPr txBox="1"/>
          <p:nvPr/>
        </p:nvSpPr>
        <p:spPr>
          <a:xfrm>
            <a:off x="5105004" y="2220324"/>
            <a:ext cx="3124200" cy="369332"/>
          </a:xfrm>
          <a:prstGeom prst="rect">
            <a:avLst/>
          </a:prstGeom>
          <a:noFill/>
        </p:spPr>
        <p:txBody>
          <a:bodyPr wrap="square">
            <a:spAutoFit/>
          </a:bodyPr>
          <a:lstStyle/>
          <a:p>
            <a:pPr algn="ctr"/>
            <a:r>
              <a:rPr kumimoji="1" lang="ja-JP" altLang="en-US" dirty="0">
                <a:solidFill>
                  <a:schemeClr val="tx1"/>
                </a:solidFill>
              </a:rPr>
              <a:t>良かったやん、頑張ってね</a:t>
            </a:r>
            <a:r>
              <a:rPr kumimoji="1" lang="en-US" altLang="ja-JP" dirty="0">
                <a:solidFill>
                  <a:schemeClr val="tx1"/>
                </a:solidFill>
              </a:rPr>
              <a:t>…</a:t>
            </a:r>
            <a:endParaRPr kumimoji="1" lang="ja-JP" altLang="en-US" dirty="0">
              <a:solidFill>
                <a:schemeClr val="tx1"/>
              </a:solidFill>
            </a:endParaRPr>
          </a:p>
        </p:txBody>
      </p:sp>
      <p:pic>
        <p:nvPicPr>
          <p:cNvPr id="180" name="グラフィックス 179">
            <a:extLst>
              <a:ext uri="{FF2B5EF4-FFF2-40B4-BE49-F238E27FC236}">
                <a16:creationId xmlns:a16="http://schemas.microsoft.com/office/drawing/2014/main" id="{55AC2399-4375-A87E-A05D-C724653FD7BA}"/>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2503394" y="2784730"/>
            <a:ext cx="4240678" cy="676380"/>
          </a:xfrm>
          <a:prstGeom prst="rect">
            <a:avLst/>
          </a:prstGeom>
        </p:spPr>
      </p:pic>
      <p:sp>
        <p:nvSpPr>
          <p:cNvPr id="182" name="テキスト ボックス 181">
            <a:extLst>
              <a:ext uri="{FF2B5EF4-FFF2-40B4-BE49-F238E27FC236}">
                <a16:creationId xmlns:a16="http://schemas.microsoft.com/office/drawing/2014/main" id="{40F66283-30A8-4155-CB8C-7264BCC4B693}"/>
              </a:ext>
            </a:extLst>
          </p:cNvPr>
          <p:cNvSpPr txBox="1"/>
          <p:nvPr/>
        </p:nvSpPr>
        <p:spPr>
          <a:xfrm>
            <a:off x="2676656" y="2911824"/>
            <a:ext cx="3960440" cy="369332"/>
          </a:xfrm>
          <a:prstGeom prst="rect">
            <a:avLst/>
          </a:prstGeom>
          <a:noFill/>
        </p:spPr>
        <p:txBody>
          <a:bodyPr wrap="square">
            <a:spAutoFit/>
          </a:bodyPr>
          <a:lstStyle/>
          <a:p>
            <a:pPr algn="ctr"/>
            <a:r>
              <a:rPr kumimoji="1" lang="ja-JP" altLang="en-US" dirty="0">
                <a:solidFill>
                  <a:schemeClr val="tx1"/>
                </a:solidFill>
              </a:rPr>
              <a:t>治験センター長も役割</a:t>
            </a:r>
            <a:r>
              <a:rPr lang="ja-JP" altLang="en-US" dirty="0">
                <a:solidFill>
                  <a:schemeClr val="tx1"/>
                </a:solidFill>
              </a:rPr>
              <a:t>有りますからね</a:t>
            </a:r>
            <a:r>
              <a:rPr kumimoji="1" lang="en-US" altLang="ja-JP" dirty="0">
                <a:solidFill>
                  <a:schemeClr val="tx1"/>
                </a:solidFill>
              </a:rPr>
              <a:t>…</a:t>
            </a:r>
            <a:endParaRPr kumimoji="1" lang="ja-JP" altLang="en-US" dirty="0">
              <a:solidFill>
                <a:schemeClr val="tx1"/>
              </a:solidFill>
            </a:endParaRPr>
          </a:p>
        </p:txBody>
      </p:sp>
      <p:pic>
        <p:nvPicPr>
          <p:cNvPr id="183" name="グラフィックス 182">
            <a:extLst>
              <a:ext uri="{FF2B5EF4-FFF2-40B4-BE49-F238E27FC236}">
                <a16:creationId xmlns:a16="http://schemas.microsoft.com/office/drawing/2014/main" id="{47BF3196-E1EC-509F-14BC-690D8FFFEDA8}"/>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228242" y="3513706"/>
            <a:ext cx="3309066" cy="676380"/>
          </a:xfrm>
          <a:prstGeom prst="rect">
            <a:avLst/>
          </a:prstGeom>
        </p:spPr>
      </p:pic>
      <p:sp>
        <p:nvSpPr>
          <p:cNvPr id="185" name="テキスト ボックス 184">
            <a:extLst>
              <a:ext uri="{FF2B5EF4-FFF2-40B4-BE49-F238E27FC236}">
                <a16:creationId xmlns:a16="http://schemas.microsoft.com/office/drawing/2014/main" id="{E83885A1-2727-D5B5-B274-0F29E468DD0A}"/>
              </a:ext>
            </a:extLst>
          </p:cNvPr>
          <p:cNvSpPr txBox="1"/>
          <p:nvPr/>
        </p:nvSpPr>
        <p:spPr>
          <a:xfrm>
            <a:off x="5305895" y="3657491"/>
            <a:ext cx="3057529" cy="369332"/>
          </a:xfrm>
          <a:prstGeom prst="rect">
            <a:avLst/>
          </a:prstGeom>
          <a:noFill/>
        </p:spPr>
        <p:txBody>
          <a:bodyPr wrap="square">
            <a:spAutoFit/>
          </a:bodyPr>
          <a:lstStyle/>
          <a:p>
            <a:pPr algn="ctr"/>
            <a:r>
              <a:rPr kumimoji="1" lang="ja-JP" altLang="en-US" dirty="0">
                <a:solidFill>
                  <a:schemeClr val="tx1"/>
                </a:solidFill>
              </a:rPr>
              <a:t>具体的に何したらいいの</a:t>
            </a:r>
            <a:r>
              <a:rPr kumimoji="1" lang="en-US" altLang="ja-JP" dirty="0">
                <a:solidFill>
                  <a:schemeClr val="tx1"/>
                </a:solidFill>
              </a:rPr>
              <a:t>…</a:t>
            </a:r>
            <a:endParaRPr kumimoji="1" lang="ja-JP" altLang="en-US" dirty="0">
              <a:solidFill>
                <a:schemeClr val="tx1"/>
              </a:solidFill>
            </a:endParaRPr>
          </a:p>
        </p:txBody>
      </p:sp>
      <p:pic>
        <p:nvPicPr>
          <p:cNvPr id="186" name="グラフィックス 185">
            <a:extLst>
              <a:ext uri="{FF2B5EF4-FFF2-40B4-BE49-F238E27FC236}">
                <a16:creationId xmlns:a16="http://schemas.microsoft.com/office/drawing/2014/main" id="{5AAAD86D-D731-B343-6A32-97BC9A34997B}"/>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6816080" y="6016329"/>
            <a:ext cx="2267558" cy="676380"/>
          </a:xfrm>
          <a:prstGeom prst="rect">
            <a:avLst/>
          </a:prstGeom>
        </p:spPr>
      </p:pic>
      <p:sp>
        <p:nvSpPr>
          <p:cNvPr id="188" name="テキスト ボックス 187">
            <a:extLst>
              <a:ext uri="{FF2B5EF4-FFF2-40B4-BE49-F238E27FC236}">
                <a16:creationId xmlns:a16="http://schemas.microsoft.com/office/drawing/2014/main" id="{F45E9B20-0146-4614-68D5-F2DB589FA68D}"/>
              </a:ext>
            </a:extLst>
          </p:cNvPr>
          <p:cNvSpPr txBox="1"/>
          <p:nvPr/>
        </p:nvSpPr>
        <p:spPr>
          <a:xfrm>
            <a:off x="7044345" y="6169853"/>
            <a:ext cx="1638271" cy="369332"/>
          </a:xfrm>
          <a:prstGeom prst="rect">
            <a:avLst/>
          </a:prstGeom>
          <a:noFill/>
        </p:spPr>
        <p:txBody>
          <a:bodyPr wrap="square">
            <a:spAutoFit/>
          </a:bodyPr>
          <a:lstStyle/>
          <a:p>
            <a:pPr algn="ctr"/>
            <a:r>
              <a:rPr kumimoji="1" lang="ja-JP" altLang="en-US" dirty="0">
                <a:solidFill>
                  <a:schemeClr val="tx1"/>
                </a:solidFill>
              </a:rPr>
              <a:t>了解</a:t>
            </a:r>
            <a:r>
              <a:rPr lang="ja-JP" altLang="en-US" dirty="0">
                <a:solidFill>
                  <a:schemeClr val="tx1"/>
                </a:solidFill>
              </a:rPr>
              <a:t>しました</a:t>
            </a:r>
            <a:endParaRPr kumimoji="1" lang="ja-JP" altLang="en-US" dirty="0">
              <a:solidFill>
                <a:schemeClr val="tx1"/>
              </a:solidFill>
            </a:endParaRPr>
          </a:p>
        </p:txBody>
      </p:sp>
      <p:pic>
        <p:nvPicPr>
          <p:cNvPr id="189" name="グラフィックス 188">
            <a:extLst>
              <a:ext uri="{FF2B5EF4-FFF2-40B4-BE49-F238E27FC236}">
                <a16:creationId xmlns:a16="http://schemas.microsoft.com/office/drawing/2014/main" id="{A95ABB9C-8B1B-539F-EA18-710137E609A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056093" y="4260871"/>
            <a:ext cx="6329366" cy="1715864"/>
          </a:xfrm>
          <a:prstGeom prst="rect">
            <a:avLst/>
          </a:prstGeom>
        </p:spPr>
      </p:pic>
      <p:sp>
        <p:nvSpPr>
          <p:cNvPr id="191" name="テキスト ボックス 190">
            <a:extLst>
              <a:ext uri="{FF2B5EF4-FFF2-40B4-BE49-F238E27FC236}">
                <a16:creationId xmlns:a16="http://schemas.microsoft.com/office/drawing/2014/main" id="{3CC8C3E0-7BB9-4002-6E96-BF3ECBBDF620}"/>
              </a:ext>
            </a:extLst>
          </p:cNvPr>
          <p:cNvSpPr txBox="1"/>
          <p:nvPr/>
        </p:nvSpPr>
        <p:spPr>
          <a:xfrm>
            <a:off x="2262987" y="4385477"/>
            <a:ext cx="6025059" cy="1477328"/>
          </a:xfrm>
          <a:prstGeom prst="rect">
            <a:avLst/>
          </a:prstGeom>
          <a:noFill/>
        </p:spPr>
        <p:txBody>
          <a:bodyPr wrap="square">
            <a:spAutoFit/>
          </a:bodyPr>
          <a:lstStyle/>
          <a:p>
            <a:pPr algn="ctr"/>
            <a:r>
              <a:rPr lang="ja-JP" altLang="en-US" dirty="0">
                <a:solidFill>
                  <a:schemeClr val="tx1"/>
                </a:solidFill>
              </a:rPr>
              <a:t>メンバーが活動しやすいように、各部門長への協力要請、</a:t>
            </a:r>
            <a:endParaRPr lang="en-US" altLang="ja-JP" dirty="0">
              <a:solidFill>
                <a:schemeClr val="tx1"/>
              </a:solidFill>
            </a:endParaRPr>
          </a:p>
          <a:p>
            <a:pPr algn="ctr"/>
            <a:r>
              <a:rPr kumimoji="1" lang="ja-JP" altLang="en-US" dirty="0">
                <a:solidFill>
                  <a:schemeClr val="tx1"/>
                </a:solidFill>
              </a:rPr>
              <a:t>必要な管理者会議への説明をお願いします。</a:t>
            </a:r>
            <a:endParaRPr kumimoji="1" lang="en-US" altLang="ja-JP" dirty="0">
              <a:solidFill>
                <a:schemeClr val="tx1"/>
              </a:solidFill>
            </a:endParaRPr>
          </a:p>
          <a:p>
            <a:pPr algn="ctr"/>
            <a:r>
              <a:rPr kumimoji="1" lang="en-US" altLang="ja-JP" dirty="0">
                <a:solidFill>
                  <a:schemeClr val="tx1"/>
                </a:solidFill>
              </a:rPr>
              <a:t>CQMS</a:t>
            </a:r>
            <a:r>
              <a:rPr kumimoji="1" lang="ja-JP" altLang="en-US" dirty="0">
                <a:solidFill>
                  <a:schemeClr val="tx1"/>
                </a:solidFill>
              </a:rPr>
              <a:t>の説明資料、広報・啓発活動</a:t>
            </a:r>
            <a:r>
              <a:rPr lang="ja-JP" altLang="en-US" dirty="0">
                <a:solidFill>
                  <a:schemeClr val="tx1"/>
                </a:solidFill>
              </a:rPr>
              <a:t>資料は準備しますので、頑張ってくださいね</a:t>
            </a:r>
            <a:r>
              <a:rPr lang="en-US" altLang="ja-JP" dirty="0">
                <a:solidFill>
                  <a:schemeClr val="tx1"/>
                </a:solidFill>
              </a:rPr>
              <a:t>‼</a:t>
            </a:r>
          </a:p>
          <a:p>
            <a:pPr algn="ctr"/>
            <a:r>
              <a:rPr kumimoji="1" lang="ja-JP" altLang="en-US" dirty="0">
                <a:solidFill>
                  <a:schemeClr val="tx1"/>
                </a:solidFill>
              </a:rPr>
              <a:t>あと、マニュアルを作るので、承認もお願いします。</a:t>
            </a:r>
          </a:p>
        </p:txBody>
      </p:sp>
    </p:spTree>
    <p:extLst>
      <p:ext uri="{BB962C8B-B14F-4D97-AF65-F5344CB8AC3E}">
        <p14:creationId xmlns:p14="http://schemas.microsoft.com/office/powerpoint/2010/main" val="1784990758"/>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 name="テキスト プレースホルダー 1">
            <a:extLst>
              <a:ext uri="{FF2B5EF4-FFF2-40B4-BE49-F238E27FC236}">
                <a16:creationId xmlns:a16="http://schemas.microsoft.com/office/drawing/2014/main" id="{485BB0F3-F453-B836-A18B-582EFB603777}"/>
              </a:ext>
            </a:extLst>
          </p:cNvPr>
          <p:cNvSpPr>
            <a:spLocks noGrp="1"/>
          </p:cNvSpPr>
          <p:nvPr>
            <p:ph type="body" sz="quarter" idx="13"/>
          </p:nvPr>
        </p:nvSpPr>
        <p:spPr>
          <a:xfrm>
            <a:off x="119063" y="309563"/>
            <a:ext cx="10591196" cy="616964"/>
          </a:xfrm>
        </p:spPr>
        <p:txBody>
          <a:bodyPr/>
          <a:lstStyle/>
          <a:p>
            <a:r>
              <a:rPr lang="ja-JP" altLang="en-US" dirty="0"/>
              <a:t>③何から始めるか？：組織の現状分析をしてみよう！</a:t>
            </a:r>
            <a:endParaRPr kumimoji="1" lang="ja-JP" altLang="en-US" dirty="0"/>
          </a:p>
        </p:txBody>
      </p:sp>
      <p:grpSp>
        <p:nvGrpSpPr>
          <p:cNvPr id="2" name="グラフィックス 3">
            <a:extLst>
              <a:ext uri="{FF2B5EF4-FFF2-40B4-BE49-F238E27FC236}">
                <a16:creationId xmlns:a16="http://schemas.microsoft.com/office/drawing/2014/main" id="{6220952E-0683-367C-E62B-B56DF406519A}"/>
              </a:ext>
            </a:extLst>
          </p:cNvPr>
          <p:cNvGrpSpPr/>
          <p:nvPr/>
        </p:nvGrpSpPr>
        <p:grpSpPr>
          <a:xfrm>
            <a:off x="1010077" y="1205704"/>
            <a:ext cx="822368" cy="1504891"/>
            <a:chOff x="3280228" y="2022424"/>
            <a:chExt cx="683215" cy="1281047"/>
          </a:xfrm>
        </p:grpSpPr>
        <p:sp>
          <p:nvSpPr>
            <p:cNvPr id="9" name="フリーフォーム: 図形 8">
              <a:extLst>
                <a:ext uri="{FF2B5EF4-FFF2-40B4-BE49-F238E27FC236}">
                  <a16:creationId xmlns:a16="http://schemas.microsoft.com/office/drawing/2014/main" id="{8165B71C-6193-DF40-302B-06D98D1F5913}"/>
                </a:ext>
              </a:extLst>
            </p:cNvPr>
            <p:cNvSpPr/>
            <p:nvPr/>
          </p:nvSpPr>
          <p:spPr>
            <a:xfrm>
              <a:off x="3285607" y="2022424"/>
              <a:ext cx="677835" cy="1240178"/>
            </a:xfrm>
            <a:custGeom>
              <a:avLst/>
              <a:gdLst>
                <a:gd name="connsiteX0" fmla="*/ 677249 w 677835"/>
                <a:gd name="connsiteY0" fmla="*/ 1106348 h 1240178"/>
                <a:gd name="connsiteX1" fmla="*/ 676411 w 677835"/>
                <a:gd name="connsiteY1" fmla="*/ 1117168 h 1240178"/>
                <a:gd name="connsiteX2" fmla="*/ 676411 w 677835"/>
                <a:gd name="connsiteY2" fmla="*/ 1118769 h 1240178"/>
                <a:gd name="connsiteX3" fmla="*/ 674811 w 677835"/>
                <a:gd name="connsiteY3" fmla="*/ 1132256 h 1240178"/>
                <a:gd name="connsiteX4" fmla="*/ 673211 w 677835"/>
                <a:gd name="connsiteY4" fmla="*/ 1141247 h 1240178"/>
                <a:gd name="connsiteX5" fmla="*/ 664448 w 677835"/>
                <a:gd name="connsiteY5" fmla="*/ 1159764 h 1240178"/>
                <a:gd name="connsiteX6" fmla="*/ 662314 w 677835"/>
                <a:gd name="connsiteY6" fmla="*/ 1163726 h 1240178"/>
                <a:gd name="connsiteX7" fmla="*/ 660942 w 677835"/>
                <a:gd name="connsiteY7" fmla="*/ 1166394 h 1240178"/>
                <a:gd name="connsiteX8" fmla="*/ 644483 w 677835"/>
                <a:gd name="connsiteY8" fmla="*/ 1186053 h 1240178"/>
                <a:gd name="connsiteX9" fmla="*/ 635339 w 677835"/>
                <a:gd name="connsiteY9" fmla="*/ 1193978 h 1240178"/>
                <a:gd name="connsiteX10" fmla="*/ 620176 w 677835"/>
                <a:gd name="connsiteY10" fmla="*/ 1205560 h 1240178"/>
                <a:gd name="connsiteX11" fmla="*/ 605012 w 677835"/>
                <a:gd name="connsiteY11" fmla="*/ 1214628 h 1240178"/>
                <a:gd name="connsiteX12" fmla="*/ 595258 w 677835"/>
                <a:gd name="connsiteY12" fmla="*/ 1221029 h 1240178"/>
                <a:gd name="connsiteX13" fmla="*/ 579637 w 677835"/>
                <a:gd name="connsiteY13" fmla="*/ 1227887 h 1240178"/>
                <a:gd name="connsiteX14" fmla="*/ 575141 w 677835"/>
                <a:gd name="connsiteY14" fmla="*/ 1230020 h 1240178"/>
                <a:gd name="connsiteX15" fmla="*/ 549691 w 677835"/>
                <a:gd name="connsiteY15" fmla="*/ 1237793 h 1240178"/>
                <a:gd name="connsiteX16" fmla="*/ 544356 w 677835"/>
                <a:gd name="connsiteY16" fmla="*/ 1239241 h 1240178"/>
                <a:gd name="connsiteX17" fmla="*/ 538413 w 677835"/>
                <a:gd name="connsiteY17" fmla="*/ 1238021 h 1240178"/>
                <a:gd name="connsiteX18" fmla="*/ 537879 w 677835"/>
                <a:gd name="connsiteY18" fmla="*/ 1237945 h 1240178"/>
                <a:gd name="connsiteX19" fmla="*/ 536965 w 677835"/>
                <a:gd name="connsiteY19" fmla="*/ 1233526 h 1240178"/>
                <a:gd name="connsiteX20" fmla="*/ 550148 w 677835"/>
                <a:gd name="connsiteY20" fmla="*/ 1229944 h 1240178"/>
                <a:gd name="connsiteX21" fmla="*/ 570341 w 677835"/>
                <a:gd name="connsiteY21" fmla="*/ 1222858 h 1240178"/>
                <a:gd name="connsiteX22" fmla="*/ 582456 w 677835"/>
                <a:gd name="connsiteY22" fmla="*/ 1218057 h 1240178"/>
                <a:gd name="connsiteX23" fmla="*/ 596172 w 677835"/>
                <a:gd name="connsiteY23" fmla="*/ 1210589 h 1240178"/>
                <a:gd name="connsiteX24" fmla="*/ 605393 w 677835"/>
                <a:gd name="connsiteY24" fmla="*/ 1207618 h 1240178"/>
                <a:gd name="connsiteX25" fmla="*/ 607069 w 677835"/>
                <a:gd name="connsiteY25" fmla="*/ 1206322 h 1240178"/>
                <a:gd name="connsiteX26" fmla="*/ 608364 w 677835"/>
                <a:gd name="connsiteY26" fmla="*/ 1203274 h 1240178"/>
                <a:gd name="connsiteX27" fmla="*/ 613698 w 677835"/>
                <a:gd name="connsiteY27" fmla="*/ 1200531 h 1240178"/>
                <a:gd name="connsiteX28" fmla="*/ 627643 w 677835"/>
                <a:gd name="connsiteY28" fmla="*/ 1189863 h 1240178"/>
                <a:gd name="connsiteX29" fmla="*/ 634196 w 677835"/>
                <a:gd name="connsiteY29" fmla="*/ 1183615 h 1240178"/>
                <a:gd name="connsiteX30" fmla="*/ 644407 w 677835"/>
                <a:gd name="connsiteY30" fmla="*/ 1173404 h 1240178"/>
                <a:gd name="connsiteX31" fmla="*/ 650351 w 677835"/>
                <a:gd name="connsiteY31" fmla="*/ 1166241 h 1240178"/>
                <a:gd name="connsiteX32" fmla="*/ 652332 w 677835"/>
                <a:gd name="connsiteY32" fmla="*/ 1162279 h 1240178"/>
                <a:gd name="connsiteX33" fmla="*/ 662009 w 677835"/>
                <a:gd name="connsiteY33" fmla="*/ 1149629 h 1240178"/>
                <a:gd name="connsiteX34" fmla="*/ 665514 w 677835"/>
                <a:gd name="connsiteY34" fmla="*/ 1139724 h 1240178"/>
                <a:gd name="connsiteX35" fmla="*/ 666810 w 677835"/>
                <a:gd name="connsiteY35" fmla="*/ 1130579 h 1240178"/>
                <a:gd name="connsiteX36" fmla="*/ 669096 w 677835"/>
                <a:gd name="connsiteY36" fmla="*/ 1112901 h 1240178"/>
                <a:gd name="connsiteX37" fmla="*/ 667801 w 677835"/>
                <a:gd name="connsiteY37" fmla="*/ 1095451 h 1240178"/>
                <a:gd name="connsiteX38" fmla="*/ 667801 w 677835"/>
                <a:gd name="connsiteY38" fmla="*/ 1081811 h 1240178"/>
                <a:gd name="connsiteX39" fmla="*/ 667801 w 677835"/>
                <a:gd name="connsiteY39" fmla="*/ 1080287 h 1240178"/>
                <a:gd name="connsiteX40" fmla="*/ 668715 w 677835"/>
                <a:gd name="connsiteY40" fmla="*/ 1069772 h 1240178"/>
                <a:gd name="connsiteX41" fmla="*/ 667801 w 677835"/>
                <a:gd name="connsiteY41" fmla="*/ 1064819 h 1240178"/>
                <a:gd name="connsiteX42" fmla="*/ 663914 w 677835"/>
                <a:gd name="connsiteY42" fmla="*/ 1041044 h 1240178"/>
                <a:gd name="connsiteX43" fmla="*/ 661400 w 677835"/>
                <a:gd name="connsiteY43" fmla="*/ 1031443 h 1240178"/>
                <a:gd name="connsiteX44" fmla="*/ 659037 w 677835"/>
                <a:gd name="connsiteY44" fmla="*/ 1023214 h 1240178"/>
                <a:gd name="connsiteX45" fmla="*/ 656828 w 677835"/>
                <a:gd name="connsiteY45" fmla="*/ 1018184 h 1240178"/>
                <a:gd name="connsiteX46" fmla="*/ 654389 w 677835"/>
                <a:gd name="connsiteY46" fmla="*/ 1008964 h 1240178"/>
                <a:gd name="connsiteX47" fmla="*/ 647836 w 677835"/>
                <a:gd name="connsiteY47" fmla="*/ 993877 h 1240178"/>
                <a:gd name="connsiteX48" fmla="*/ 644636 w 677835"/>
                <a:gd name="connsiteY48" fmla="*/ 986714 h 1240178"/>
                <a:gd name="connsiteX49" fmla="*/ 641435 w 677835"/>
                <a:gd name="connsiteY49" fmla="*/ 980999 h 1240178"/>
                <a:gd name="connsiteX50" fmla="*/ 637244 w 677835"/>
                <a:gd name="connsiteY50" fmla="*/ 974674 h 1240178"/>
                <a:gd name="connsiteX51" fmla="*/ 625509 w 677835"/>
                <a:gd name="connsiteY51" fmla="*/ 953186 h 1240178"/>
                <a:gd name="connsiteX52" fmla="*/ 624443 w 677835"/>
                <a:gd name="connsiteY52" fmla="*/ 950976 h 1240178"/>
                <a:gd name="connsiteX53" fmla="*/ 621242 w 677835"/>
                <a:gd name="connsiteY53" fmla="*/ 943585 h 1240178"/>
                <a:gd name="connsiteX54" fmla="*/ 616746 w 677835"/>
                <a:gd name="connsiteY54" fmla="*/ 934745 h 1240178"/>
                <a:gd name="connsiteX55" fmla="*/ 613013 w 677835"/>
                <a:gd name="connsiteY55" fmla="*/ 927125 h 1240178"/>
                <a:gd name="connsiteX56" fmla="*/ 610269 w 677835"/>
                <a:gd name="connsiteY56" fmla="*/ 921791 h 1240178"/>
                <a:gd name="connsiteX57" fmla="*/ 599373 w 677835"/>
                <a:gd name="connsiteY57" fmla="*/ 904799 h 1240178"/>
                <a:gd name="connsiteX58" fmla="*/ 598382 w 677835"/>
                <a:gd name="connsiteY58" fmla="*/ 902589 h 1240178"/>
                <a:gd name="connsiteX59" fmla="*/ 592058 w 677835"/>
                <a:gd name="connsiteY59" fmla="*/ 889330 h 1240178"/>
                <a:gd name="connsiteX60" fmla="*/ 586266 w 677835"/>
                <a:gd name="connsiteY60" fmla="*/ 883082 h 1240178"/>
                <a:gd name="connsiteX61" fmla="*/ 582228 w 677835"/>
                <a:gd name="connsiteY61" fmla="*/ 876148 h 1240178"/>
                <a:gd name="connsiteX62" fmla="*/ 570112 w 677835"/>
                <a:gd name="connsiteY62" fmla="*/ 856488 h 1240178"/>
                <a:gd name="connsiteX63" fmla="*/ 567902 w 677835"/>
                <a:gd name="connsiteY63" fmla="*/ 853135 h 1240178"/>
                <a:gd name="connsiteX64" fmla="*/ 564168 w 677835"/>
                <a:gd name="connsiteY64" fmla="*/ 847115 h 1240178"/>
                <a:gd name="connsiteX65" fmla="*/ 561501 w 677835"/>
                <a:gd name="connsiteY65" fmla="*/ 842315 h 1240178"/>
                <a:gd name="connsiteX66" fmla="*/ 552357 w 677835"/>
                <a:gd name="connsiteY66" fmla="*/ 828904 h 1240178"/>
                <a:gd name="connsiteX67" fmla="*/ 543290 w 677835"/>
                <a:gd name="connsiteY67" fmla="*/ 817093 h 1240178"/>
                <a:gd name="connsiteX68" fmla="*/ 535898 w 677835"/>
                <a:gd name="connsiteY68" fmla="*/ 808330 h 1240178"/>
                <a:gd name="connsiteX69" fmla="*/ 528583 w 677835"/>
                <a:gd name="connsiteY69" fmla="*/ 797890 h 1240178"/>
                <a:gd name="connsiteX70" fmla="*/ 523935 w 677835"/>
                <a:gd name="connsiteY70" fmla="*/ 790727 h 1240178"/>
                <a:gd name="connsiteX71" fmla="*/ 521420 w 677835"/>
                <a:gd name="connsiteY71" fmla="*/ 784708 h 1240178"/>
                <a:gd name="connsiteX72" fmla="*/ 521115 w 677835"/>
                <a:gd name="connsiteY72" fmla="*/ 780288 h 1240178"/>
                <a:gd name="connsiteX73" fmla="*/ 520582 w 677835"/>
                <a:gd name="connsiteY73" fmla="*/ 777164 h 1240178"/>
                <a:gd name="connsiteX74" fmla="*/ 518144 w 677835"/>
                <a:gd name="connsiteY74" fmla="*/ 777545 h 1240178"/>
                <a:gd name="connsiteX75" fmla="*/ 514715 w 677835"/>
                <a:gd name="connsiteY75" fmla="*/ 780593 h 1240178"/>
                <a:gd name="connsiteX76" fmla="*/ 498941 w 677835"/>
                <a:gd name="connsiteY76" fmla="*/ 796138 h 1240178"/>
                <a:gd name="connsiteX77" fmla="*/ 492693 w 677835"/>
                <a:gd name="connsiteY77" fmla="*/ 803148 h 1240178"/>
                <a:gd name="connsiteX78" fmla="*/ 476310 w 677835"/>
                <a:gd name="connsiteY78" fmla="*/ 815492 h 1240178"/>
                <a:gd name="connsiteX79" fmla="*/ 470214 w 677835"/>
                <a:gd name="connsiteY79" fmla="*/ 820293 h 1240178"/>
                <a:gd name="connsiteX80" fmla="*/ 460917 w 677835"/>
                <a:gd name="connsiteY80" fmla="*/ 829894 h 1240178"/>
                <a:gd name="connsiteX81" fmla="*/ 455279 w 677835"/>
                <a:gd name="connsiteY81" fmla="*/ 839419 h 1240178"/>
                <a:gd name="connsiteX82" fmla="*/ 453831 w 677835"/>
                <a:gd name="connsiteY82" fmla="*/ 840943 h 1240178"/>
                <a:gd name="connsiteX83" fmla="*/ 446668 w 677835"/>
                <a:gd name="connsiteY83" fmla="*/ 849249 h 1240178"/>
                <a:gd name="connsiteX84" fmla="*/ 445677 w 677835"/>
                <a:gd name="connsiteY84" fmla="*/ 851459 h 1240178"/>
                <a:gd name="connsiteX85" fmla="*/ 444306 w 677835"/>
                <a:gd name="connsiteY85" fmla="*/ 853592 h 1240178"/>
                <a:gd name="connsiteX86" fmla="*/ 438286 w 677835"/>
                <a:gd name="connsiteY86" fmla="*/ 858622 h 1240178"/>
                <a:gd name="connsiteX87" fmla="*/ 428761 w 677835"/>
                <a:gd name="connsiteY87" fmla="*/ 870204 h 1240178"/>
                <a:gd name="connsiteX88" fmla="*/ 420379 w 677835"/>
                <a:gd name="connsiteY88" fmla="*/ 882929 h 1240178"/>
                <a:gd name="connsiteX89" fmla="*/ 421903 w 677835"/>
                <a:gd name="connsiteY89" fmla="*/ 887273 h 1240178"/>
                <a:gd name="connsiteX90" fmla="*/ 432800 w 677835"/>
                <a:gd name="connsiteY90" fmla="*/ 892378 h 1240178"/>
                <a:gd name="connsiteX91" fmla="*/ 452078 w 677835"/>
                <a:gd name="connsiteY91" fmla="*/ 898093 h 1240178"/>
                <a:gd name="connsiteX92" fmla="*/ 458555 w 677835"/>
                <a:gd name="connsiteY92" fmla="*/ 906018 h 1240178"/>
                <a:gd name="connsiteX93" fmla="*/ 451926 w 677835"/>
                <a:gd name="connsiteY93" fmla="*/ 911885 h 1240178"/>
                <a:gd name="connsiteX94" fmla="*/ 446287 w 677835"/>
                <a:gd name="connsiteY94" fmla="*/ 916457 h 1240178"/>
                <a:gd name="connsiteX95" fmla="*/ 447811 w 677835"/>
                <a:gd name="connsiteY95" fmla="*/ 920801 h 1240178"/>
                <a:gd name="connsiteX96" fmla="*/ 451926 w 677835"/>
                <a:gd name="connsiteY96" fmla="*/ 919429 h 1240178"/>
                <a:gd name="connsiteX97" fmla="*/ 460613 w 677835"/>
                <a:gd name="connsiteY97" fmla="*/ 918362 h 1240178"/>
                <a:gd name="connsiteX98" fmla="*/ 467699 w 677835"/>
                <a:gd name="connsiteY98" fmla="*/ 916534 h 1240178"/>
                <a:gd name="connsiteX99" fmla="*/ 474100 w 677835"/>
                <a:gd name="connsiteY99" fmla="*/ 915314 h 1240178"/>
                <a:gd name="connsiteX100" fmla="*/ 480501 w 677835"/>
                <a:gd name="connsiteY100" fmla="*/ 914552 h 1240178"/>
                <a:gd name="connsiteX101" fmla="*/ 486825 w 677835"/>
                <a:gd name="connsiteY101" fmla="*/ 911581 h 1240178"/>
                <a:gd name="connsiteX102" fmla="*/ 489111 w 677835"/>
                <a:gd name="connsiteY102" fmla="*/ 908304 h 1240178"/>
                <a:gd name="connsiteX103" fmla="*/ 492693 w 677835"/>
                <a:gd name="connsiteY103" fmla="*/ 908914 h 1240178"/>
                <a:gd name="connsiteX104" fmla="*/ 497493 w 677835"/>
                <a:gd name="connsiteY104" fmla="*/ 913028 h 1240178"/>
                <a:gd name="connsiteX105" fmla="*/ 501837 w 677835"/>
                <a:gd name="connsiteY105" fmla="*/ 922172 h 1240178"/>
                <a:gd name="connsiteX106" fmla="*/ 513648 w 677835"/>
                <a:gd name="connsiteY106" fmla="*/ 935965 h 1240178"/>
                <a:gd name="connsiteX107" fmla="*/ 514029 w 677835"/>
                <a:gd name="connsiteY107" fmla="*/ 936346 h 1240178"/>
                <a:gd name="connsiteX108" fmla="*/ 516010 w 677835"/>
                <a:gd name="connsiteY108" fmla="*/ 949376 h 1240178"/>
                <a:gd name="connsiteX109" fmla="*/ 513800 w 677835"/>
                <a:gd name="connsiteY109" fmla="*/ 964387 h 1240178"/>
                <a:gd name="connsiteX110" fmla="*/ 512886 w 677835"/>
                <a:gd name="connsiteY110" fmla="*/ 974141 h 1240178"/>
                <a:gd name="connsiteX111" fmla="*/ 511057 w 677835"/>
                <a:gd name="connsiteY111" fmla="*/ 985418 h 1240178"/>
                <a:gd name="connsiteX112" fmla="*/ 509838 w 677835"/>
                <a:gd name="connsiteY112" fmla="*/ 996086 h 1240178"/>
                <a:gd name="connsiteX113" fmla="*/ 509533 w 677835"/>
                <a:gd name="connsiteY113" fmla="*/ 1002716 h 1240178"/>
                <a:gd name="connsiteX114" fmla="*/ 509990 w 677835"/>
                <a:gd name="connsiteY114" fmla="*/ 1005535 h 1240178"/>
                <a:gd name="connsiteX115" fmla="*/ 517305 w 677835"/>
                <a:gd name="connsiteY115" fmla="*/ 1012012 h 1240178"/>
                <a:gd name="connsiteX116" fmla="*/ 523935 w 677835"/>
                <a:gd name="connsiteY116" fmla="*/ 1020547 h 1240178"/>
                <a:gd name="connsiteX117" fmla="*/ 531936 w 677835"/>
                <a:gd name="connsiteY117" fmla="*/ 1032815 h 1240178"/>
                <a:gd name="connsiteX118" fmla="*/ 539327 w 677835"/>
                <a:gd name="connsiteY118" fmla="*/ 1043254 h 1240178"/>
                <a:gd name="connsiteX119" fmla="*/ 541004 w 677835"/>
                <a:gd name="connsiteY119" fmla="*/ 1045235 h 1240178"/>
                <a:gd name="connsiteX120" fmla="*/ 543290 w 677835"/>
                <a:gd name="connsiteY120" fmla="*/ 1052932 h 1240178"/>
                <a:gd name="connsiteX121" fmla="*/ 549386 w 677835"/>
                <a:gd name="connsiteY121" fmla="*/ 1062761 h 1240178"/>
                <a:gd name="connsiteX122" fmla="*/ 561806 w 677835"/>
                <a:gd name="connsiteY122" fmla="*/ 1073125 h 1240178"/>
                <a:gd name="connsiteX123" fmla="*/ 566226 w 677835"/>
                <a:gd name="connsiteY123" fmla="*/ 1076630 h 1240178"/>
                <a:gd name="connsiteX124" fmla="*/ 576894 w 677835"/>
                <a:gd name="connsiteY124" fmla="*/ 1084783 h 1240178"/>
                <a:gd name="connsiteX125" fmla="*/ 589238 w 677835"/>
                <a:gd name="connsiteY125" fmla="*/ 1094004 h 1240178"/>
                <a:gd name="connsiteX126" fmla="*/ 587867 w 677835"/>
                <a:gd name="connsiteY126" fmla="*/ 1102843 h 1240178"/>
                <a:gd name="connsiteX127" fmla="*/ 581313 w 677835"/>
                <a:gd name="connsiteY127" fmla="*/ 1100938 h 1240178"/>
                <a:gd name="connsiteX128" fmla="*/ 577580 w 677835"/>
                <a:gd name="connsiteY128" fmla="*/ 1098118 h 1240178"/>
                <a:gd name="connsiteX129" fmla="*/ 574532 w 677835"/>
                <a:gd name="connsiteY129" fmla="*/ 1096442 h 1240178"/>
                <a:gd name="connsiteX130" fmla="*/ 557082 w 677835"/>
                <a:gd name="connsiteY130" fmla="*/ 1082421 h 1240178"/>
                <a:gd name="connsiteX131" fmla="*/ 545423 w 677835"/>
                <a:gd name="connsiteY131" fmla="*/ 1074039 h 1240178"/>
                <a:gd name="connsiteX132" fmla="*/ 542147 w 677835"/>
                <a:gd name="connsiteY132" fmla="*/ 1075639 h 1240178"/>
                <a:gd name="connsiteX133" fmla="*/ 541004 w 677835"/>
                <a:gd name="connsiteY133" fmla="*/ 1087755 h 1240178"/>
                <a:gd name="connsiteX134" fmla="*/ 539251 w 677835"/>
                <a:gd name="connsiteY134" fmla="*/ 1094004 h 1240178"/>
                <a:gd name="connsiteX135" fmla="*/ 531326 w 677835"/>
                <a:gd name="connsiteY135" fmla="*/ 1111225 h 1240178"/>
                <a:gd name="connsiteX136" fmla="*/ 522944 w 677835"/>
                <a:gd name="connsiteY136" fmla="*/ 1124407 h 1240178"/>
                <a:gd name="connsiteX137" fmla="*/ 518296 w 677835"/>
                <a:gd name="connsiteY137" fmla="*/ 1129970 h 1240178"/>
                <a:gd name="connsiteX138" fmla="*/ 493607 w 677835"/>
                <a:gd name="connsiteY138" fmla="*/ 1143381 h 1240178"/>
                <a:gd name="connsiteX139" fmla="*/ 491169 w 677835"/>
                <a:gd name="connsiteY139" fmla="*/ 1142771 h 1240178"/>
                <a:gd name="connsiteX140" fmla="*/ 488578 w 677835"/>
                <a:gd name="connsiteY140" fmla="*/ 1142390 h 1240178"/>
                <a:gd name="connsiteX141" fmla="*/ 488578 w 677835"/>
                <a:gd name="connsiteY141" fmla="*/ 1142543 h 1240178"/>
                <a:gd name="connsiteX142" fmla="*/ 486216 w 677835"/>
                <a:gd name="connsiteY142" fmla="*/ 1142238 h 1240178"/>
                <a:gd name="connsiteX143" fmla="*/ 484844 w 677835"/>
                <a:gd name="connsiteY143" fmla="*/ 1136904 h 1240178"/>
                <a:gd name="connsiteX144" fmla="*/ 475776 w 677835"/>
                <a:gd name="connsiteY144" fmla="*/ 1131722 h 1240178"/>
                <a:gd name="connsiteX145" fmla="*/ 464956 w 677835"/>
                <a:gd name="connsiteY145" fmla="*/ 1127684 h 1240178"/>
                <a:gd name="connsiteX146" fmla="*/ 446516 w 677835"/>
                <a:gd name="connsiteY146" fmla="*/ 1105891 h 1240178"/>
                <a:gd name="connsiteX147" fmla="*/ 446516 w 677835"/>
                <a:gd name="connsiteY147" fmla="*/ 1100099 h 1240178"/>
                <a:gd name="connsiteX148" fmla="*/ 447659 w 677835"/>
                <a:gd name="connsiteY148" fmla="*/ 1095375 h 1240178"/>
                <a:gd name="connsiteX149" fmla="*/ 450478 w 677835"/>
                <a:gd name="connsiteY149" fmla="*/ 1077925 h 1240178"/>
                <a:gd name="connsiteX150" fmla="*/ 449792 w 677835"/>
                <a:gd name="connsiteY150" fmla="*/ 1069391 h 1240178"/>
                <a:gd name="connsiteX151" fmla="*/ 441334 w 677835"/>
                <a:gd name="connsiteY151" fmla="*/ 1052398 h 1240178"/>
                <a:gd name="connsiteX152" fmla="*/ 443010 w 677835"/>
                <a:gd name="connsiteY152" fmla="*/ 1044473 h 1240178"/>
                <a:gd name="connsiteX153" fmla="*/ 446973 w 677835"/>
                <a:gd name="connsiteY153" fmla="*/ 1040130 h 1240178"/>
                <a:gd name="connsiteX154" fmla="*/ 454212 w 677835"/>
                <a:gd name="connsiteY154" fmla="*/ 1036853 h 1240178"/>
                <a:gd name="connsiteX155" fmla="*/ 456117 w 677835"/>
                <a:gd name="connsiteY155" fmla="*/ 1030605 h 1240178"/>
                <a:gd name="connsiteX156" fmla="*/ 449716 w 677835"/>
                <a:gd name="connsiteY156" fmla="*/ 1022985 h 1240178"/>
                <a:gd name="connsiteX157" fmla="*/ 446363 w 677835"/>
                <a:gd name="connsiteY157" fmla="*/ 1006450 h 1240178"/>
                <a:gd name="connsiteX158" fmla="*/ 446820 w 677835"/>
                <a:gd name="connsiteY158" fmla="*/ 1003935 h 1240178"/>
                <a:gd name="connsiteX159" fmla="*/ 448421 w 677835"/>
                <a:gd name="connsiteY159" fmla="*/ 1000277 h 1240178"/>
                <a:gd name="connsiteX160" fmla="*/ 452535 w 677835"/>
                <a:gd name="connsiteY160" fmla="*/ 996010 h 1240178"/>
                <a:gd name="connsiteX161" fmla="*/ 467699 w 677835"/>
                <a:gd name="connsiteY161" fmla="*/ 990752 h 1240178"/>
                <a:gd name="connsiteX162" fmla="*/ 470976 w 677835"/>
                <a:gd name="connsiteY162" fmla="*/ 991286 h 1240178"/>
                <a:gd name="connsiteX163" fmla="*/ 485225 w 677835"/>
                <a:gd name="connsiteY163" fmla="*/ 993572 h 1240178"/>
                <a:gd name="connsiteX164" fmla="*/ 498103 w 677835"/>
                <a:gd name="connsiteY164" fmla="*/ 997915 h 1240178"/>
                <a:gd name="connsiteX165" fmla="*/ 501837 w 677835"/>
                <a:gd name="connsiteY165" fmla="*/ 996467 h 1240178"/>
                <a:gd name="connsiteX166" fmla="*/ 502065 w 677835"/>
                <a:gd name="connsiteY166" fmla="*/ 991743 h 1240178"/>
                <a:gd name="connsiteX167" fmla="*/ 504199 w 677835"/>
                <a:gd name="connsiteY167" fmla="*/ 976503 h 1240178"/>
                <a:gd name="connsiteX168" fmla="*/ 505266 w 677835"/>
                <a:gd name="connsiteY168" fmla="*/ 971093 h 1240178"/>
                <a:gd name="connsiteX169" fmla="*/ 504275 w 677835"/>
                <a:gd name="connsiteY169" fmla="*/ 948385 h 1240178"/>
                <a:gd name="connsiteX170" fmla="*/ 500999 w 677835"/>
                <a:gd name="connsiteY170" fmla="*/ 945261 h 1240178"/>
                <a:gd name="connsiteX171" fmla="*/ 490559 w 677835"/>
                <a:gd name="connsiteY171" fmla="*/ 944423 h 1240178"/>
                <a:gd name="connsiteX172" fmla="*/ 471966 w 677835"/>
                <a:gd name="connsiteY172" fmla="*/ 942061 h 1240178"/>
                <a:gd name="connsiteX173" fmla="*/ 465489 w 677835"/>
                <a:gd name="connsiteY173" fmla="*/ 941299 h 1240178"/>
                <a:gd name="connsiteX174" fmla="*/ 449183 w 677835"/>
                <a:gd name="connsiteY174" fmla="*/ 939927 h 1240178"/>
                <a:gd name="connsiteX175" fmla="*/ 448116 w 677835"/>
                <a:gd name="connsiteY175" fmla="*/ 939927 h 1240178"/>
                <a:gd name="connsiteX176" fmla="*/ 419846 w 677835"/>
                <a:gd name="connsiteY176" fmla="*/ 940994 h 1240178"/>
                <a:gd name="connsiteX177" fmla="*/ 417407 w 677835"/>
                <a:gd name="connsiteY177" fmla="*/ 940460 h 1240178"/>
                <a:gd name="connsiteX178" fmla="*/ 404529 w 677835"/>
                <a:gd name="connsiteY178" fmla="*/ 939165 h 1240178"/>
                <a:gd name="connsiteX179" fmla="*/ 396300 w 677835"/>
                <a:gd name="connsiteY179" fmla="*/ 939927 h 1240178"/>
                <a:gd name="connsiteX180" fmla="*/ 377783 w 677835"/>
                <a:gd name="connsiteY180" fmla="*/ 939013 h 1240178"/>
                <a:gd name="connsiteX181" fmla="*/ 360867 w 677835"/>
                <a:gd name="connsiteY181" fmla="*/ 940003 h 1240178"/>
                <a:gd name="connsiteX182" fmla="*/ 352713 w 677835"/>
                <a:gd name="connsiteY182" fmla="*/ 940003 h 1240178"/>
                <a:gd name="connsiteX183" fmla="*/ 344027 w 677835"/>
                <a:gd name="connsiteY183" fmla="*/ 941299 h 1240178"/>
                <a:gd name="connsiteX184" fmla="*/ 332368 w 677835"/>
                <a:gd name="connsiteY184" fmla="*/ 943127 h 1240178"/>
                <a:gd name="connsiteX185" fmla="*/ 321014 w 677835"/>
                <a:gd name="connsiteY185" fmla="*/ 943737 h 1240178"/>
                <a:gd name="connsiteX186" fmla="*/ 308060 w 677835"/>
                <a:gd name="connsiteY186" fmla="*/ 946328 h 1240178"/>
                <a:gd name="connsiteX187" fmla="*/ 282381 w 677835"/>
                <a:gd name="connsiteY187" fmla="*/ 948538 h 1240178"/>
                <a:gd name="connsiteX188" fmla="*/ 260511 w 677835"/>
                <a:gd name="connsiteY188" fmla="*/ 950824 h 1240178"/>
                <a:gd name="connsiteX189" fmla="*/ 250148 w 677835"/>
                <a:gd name="connsiteY189" fmla="*/ 951967 h 1240178"/>
                <a:gd name="connsiteX190" fmla="*/ 235746 w 677835"/>
                <a:gd name="connsiteY190" fmla="*/ 953033 h 1240178"/>
                <a:gd name="connsiteX191" fmla="*/ 232013 w 677835"/>
                <a:gd name="connsiteY191" fmla="*/ 953033 h 1240178"/>
                <a:gd name="connsiteX192" fmla="*/ 224240 w 677835"/>
                <a:gd name="connsiteY192" fmla="*/ 954024 h 1240178"/>
                <a:gd name="connsiteX193" fmla="*/ 211667 w 677835"/>
                <a:gd name="connsiteY193" fmla="*/ 955167 h 1240178"/>
                <a:gd name="connsiteX194" fmla="*/ 208543 w 677835"/>
                <a:gd name="connsiteY194" fmla="*/ 956462 h 1240178"/>
                <a:gd name="connsiteX195" fmla="*/ 204200 w 677835"/>
                <a:gd name="connsiteY195" fmla="*/ 957377 h 1240178"/>
                <a:gd name="connsiteX196" fmla="*/ 199323 w 677835"/>
                <a:gd name="connsiteY196" fmla="*/ 956234 h 1240178"/>
                <a:gd name="connsiteX197" fmla="*/ 181873 w 677835"/>
                <a:gd name="connsiteY197" fmla="*/ 957377 h 1240178"/>
                <a:gd name="connsiteX198" fmla="*/ 178139 w 677835"/>
                <a:gd name="connsiteY198" fmla="*/ 959739 h 1240178"/>
                <a:gd name="connsiteX199" fmla="*/ 174710 w 677835"/>
                <a:gd name="connsiteY199" fmla="*/ 959587 h 1240178"/>
                <a:gd name="connsiteX200" fmla="*/ 175167 w 677835"/>
                <a:gd name="connsiteY200" fmla="*/ 958444 h 1240178"/>
                <a:gd name="connsiteX201" fmla="*/ 170291 w 677835"/>
                <a:gd name="connsiteY201" fmla="*/ 958367 h 1240178"/>
                <a:gd name="connsiteX202" fmla="*/ 169148 w 677835"/>
                <a:gd name="connsiteY202" fmla="*/ 959053 h 1240178"/>
                <a:gd name="connsiteX203" fmla="*/ 170138 w 677835"/>
                <a:gd name="connsiteY203" fmla="*/ 960501 h 1240178"/>
                <a:gd name="connsiteX204" fmla="*/ 170443 w 677835"/>
                <a:gd name="connsiteY204" fmla="*/ 960806 h 1240178"/>
                <a:gd name="connsiteX205" fmla="*/ 167852 w 677835"/>
                <a:gd name="connsiteY205" fmla="*/ 961111 h 1240178"/>
                <a:gd name="connsiteX206" fmla="*/ 164271 w 677835"/>
                <a:gd name="connsiteY206" fmla="*/ 957148 h 1240178"/>
                <a:gd name="connsiteX207" fmla="*/ 165566 w 677835"/>
                <a:gd name="connsiteY207" fmla="*/ 954024 h 1240178"/>
                <a:gd name="connsiteX208" fmla="*/ 170519 w 677835"/>
                <a:gd name="connsiteY208" fmla="*/ 952881 h 1240178"/>
                <a:gd name="connsiteX209" fmla="*/ 172196 w 677835"/>
                <a:gd name="connsiteY209" fmla="*/ 950290 h 1240178"/>
                <a:gd name="connsiteX210" fmla="*/ 172653 w 677835"/>
                <a:gd name="connsiteY210" fmla="*/ 947928 h 1240178"/>
                <a:gd name="connsiteX211" fmla="*/ 179511 w 677835"/>
                <a:gd name="connsiteY211" fmla="*/ 940003 h 1240178"/>
                <a:gd name="connsiteX212" fmla="*/ 184845 w 677835"/>
                <a:gd name="connsiteY212" fmla="*/ 933907 h 1240178"/>
                <a:gd name="connsiteX213" fmla="*/ 192312 w 677835"/>
                <a:gd name="connsiteY213" fmla="*/ 927278 h 1240178"/>
                <a:gd name="connsiteX214" fmla="*/ 205495 w 677835"/>
                <a:gd name="connsiteY214" fmla="*/ 922020 h 1240178"/>
                <a:gd name="connsiteX215" fmla="*/ 214182 w 677835"/>
                <a:gd name="connsiteY215" fmla="*/ 923696 h 1240178"/>
                <a:gd name="connsiteX216" fmla="*/ 229117 w 677835"/>
                <a:gd name="connsiteY216" fmla="*/ 926897 h 1240178"/>
                <a:gd name="connsiteX217" fmla="*/ 239099 w 677835"/>
                <a:gd name="connsiteY217" fmla="*/ 928192 h 1240178"/>
                <a:gd name="connsiteX218" fmla="*/ 241614 w 677835"/>
                <a:gd name="connsiteY218" fmla="*/ 928573 h 1240178"/>
                <a:gd name="connsiteX219" fmla="*/ 253806 w 677835"/>
                <a:gd name="connsiteY219" fmla="*/ 926973 h 1240178"/>
                <a:gd name="connsiteX220" fmla="*/ 254339 w 677835"/>
                <a:gd name="connsiteY220" fmla="*/ 925144 h 1240178"/>
                <a:gd name="connsiteX221" fmla="*/ 243366 w 677835"/>
                <a:gd name="connsiteY221" fmla="*/ 916381 h 1240178"/>
                <a:gd name="connsiteX222" fmla="*/ 233613 w 677835"/>
                <a:gd name="connsiteY222" fmla="*/ 911962 h 1240178"/>
                <a:gd name="connsiteX223" fmla="*/ 232851 w 677835"/>
                <a:gd name="connsiteY223" fmla="*/ 911200 h 1240178"/>
                <a:gd name="connsiteX224" fmla="*/ 233994 w 677835"/>
                <a:gd name="connsiteY224" fmla="*/ 904418 h 1240178"/>
                <a:gd name="connsiteX225" fmla="*/ 240471 w 677835"/>
                <a:gd name="connsiteY225" fmla="*/ 901751 h 1240178"/>
                <a:gd name="connsiteX226" fmla="*/ 250148 w 677835"/>
                <a:gd name="connsiteY226" fmla="*/ 897636 h 1240178"/>
                <a:gd name="connsiteX227" fmla="*/ 259521 w 677835"/>
                <a:gd name="connsiteY227" fmla="*/ 892835 h 1240178"/>
                <a:gd name="connsiteX228" fmla="*/ 267903 w 677835"/>
                <a:gd name="connsiteY228" fmla="*/ 891464 h 1240178"/>
                <a:gd name="connsiteX229" fmla="*/ 270875 w 677835"/>
                <a:gd name="connsiteY229" fmla="*/ 891083 h 1240178"/>
                <a:gd name="connsiteX230" fmla="*/ 269808 w 677835"/>
                <a:gd name="connsiteY230" fmla="*/ 887806 h 1240178"/>
                <a:gd name="connsiteX231" fmla="*/ 257997 w 677835"/>
                <a:gd name="connsiteY231" fmla="*/ 875995 h 1240178"/>
                <a:gd name="connsiteX232" fmla="*/ 250453 w 677835"/>
                <a:gd name="connsiteY232" fmla="*/ 868451 h 1240178"/>
                <a:gd name="connsiteX233" fmla="*/ 235746 w 677835"/>
                <a:gd name="connsiteY233" fmla="*/ 850849 h 1240178"/>
                <a:gd name="connsiteX234" fmla="*/ 220202 w 677835"/>
                <a:gd name="connsiteY234" fmla="*/ 836371 h 1240178"/>
                <a:gd name="connsiteX235" fmla="*/ 217154 w 677835"/>
                <a:gd name="connsiteY235" fmla="*/ 834542 h 1240178"/>
                <a:gd name="connsiteX236" fmla="*/ 192389 w 677835"/>
                <a:gd name="connsiteY236" fmla="*/ 823798 h 1240178"/>
                <a:gd name="connsiteX237" fmla="*/ 187359 w 677835"/>
                <a:gd name="connsiteY237" fmla="*/ 821588 h 1240178"/>
                <a:gd name="connsiteX238" fmla="*/ 168690 w 677835"/>
                <a:gd name="connsiteY238" fmla="*/ 814349 h 1240178"/>
                <a:gd name="connsiteX239" fmla="*/ 150402 w 677835"/>
                <a:gd name="connsiteY239" fmla="*/ 802386 h 1240178"/>
                <a:gd name="connsiteX240" fmla="*/ 143392 w 677835"/>
                <a:gd name="connsiteY240" fmla="*/ 801472 h 1240178"/>
                <a:gd name="connsiteX241" fmla="*/ 142401 w 677835"/>
                <a:gd name="connsiteY241" fmla="*/ 802691 h 1240178"/>
                <a:gd name="connsiteX242" fmla="*/ 139049 w 677835"/>
                <a:gd name="connsiteY242" fmla="*/ 801853 h 1240178"/>
                <a:gd name="connsiteX243" fmla="*/ 140954 w 677835"/>
                <a:gd name="connsiteY243" fmla="*/ 798652 h 1240178"/>
                <a:gd name="connsiteX244" fmla="*/ 140420 w 677835"/>
                <a:gd name="connsiteY244" fmla="*/ 793699 h 1240178"/>
                <a:gd name="connsiteX245" fmla="*/ 131048 w 677835"/>
                <a:gd name="connsiteY245" fmla="*/ 780898 h 1240178"/>
                <a:gd name="connsiteX246" fmla="*/ 125485 w 677835"/>
                <a:gd name="connsiteY246" fmla="*/ 773506 h 1240178"/>
                <a:gd name="connsiteX247" fmla="*/ 121218 w 677835"/>
                <a:gd name="connsiteY247" fmla="*/ 767182 h 1240178"/>
                <a:gd name="connsiteX248" fmla="*/ 119389 w 677835"/>
                <a:gd name="connsiteY248" fmla="*/ 765277 h 1240178"/>
                <a:gd name="connsiteX249" fmla="*/ 107349 w 677835"/>
                <a:gd name="connsiteY249" fmla="*/ 747751 h 1240178"/>
                <a:gd name="connsiteX250" fmla="*/ 97520 w 677835"/>
                <a:gd name="connsiteY250" fmla="*/ 727024 h 1240178"/>
                <a:gd name="connsiteX251" fmla="*/ 96072 w 677835"/>
                <a:gd name="connsiteY251" fmla="*/ 724967 h 1240178"/>
                <a:gd name="connsiteX252" fmla="*/ 75269 w 677835"/>
                <a:gd name="connsiteY252" fmla="*/ 714985 h 1240178"/>
                <a:gd name="connsiteX253" fmla="*/ 69173 w 677835"/>
                <a:gd name="connsiteY253" fmla="*/ 712851 h 1240178"/>
                <a:gd name="connsiteX254" fmla="*/ 60334 w 677835"/>
                <a:gd name="connsiteY254" fmla="*/ 710641 h 1240178"/>
                <a:gd name="connsiteX255" fmla="*/ 54695 w 677835"/>
                <a:gd name="connsiteY255" fmla="*/ 708584 h 1240178"/>
                <a:gd name="connsiteX256" fmla="*/ 39989 w 677835"/>
                <a:gd name="connsiteY256" fmla="*/ 704317 h 1240178"/>
                <a:gd name="connsiteX257" fmla="*/ 31911 w 677835"/>
                <a:gd name="connsiteY257" fmla="*/ 697840 h 1240178"/>
                <a:gd name="connsiteX258" fmla="*/ 28254 w 677835"/>
                <a:gd name="connsiteY258" fmla="*/ 694563 h 1240178"/>
                <a:gd name="connsiteX259" fmla="*/ 22691 w 677835"/>
                <a:gd name="connsiteY259" fmla="*/ 683895 h 1240178"/>
                <a:gd name="connsiteX260" fmla="*/ 20100 w 677835"/>
                <a:gd name="connsiteY260" fmla="*/ 678561 h 1240178"/>
                <a:gd name="connsiteX261" fmla="*/ 16290 w 677835"/>
                <a:gd name="connsiteY261" fmla="*/ 666674 h 1240178"/>
                <a:gd name="connsiteX262" fmla="*/ 15300 w 677835"/>
                <a:gd name="connsiteY262" fmla="*/ 657377 h 1240178"/>
                <a:gd name="connsiteX263" fmla="*/ 14462 w 677835"/>
                <a:gd name="connsiteY263" fmla="*/ 644195 h 1240178"/>
                <a:gd name="connsiteX264" fmla="*/ 14081 w 677835"/>
                <a:gd name="connsiteY264" fmla="*/ 636346 h 1240178"/>
                <a:gd name="connsiteX265" fmla="*/ 13319 w 677835"/>
                <a:gd name="connsiteY265" fmla="*/ 628650 h 1240178"/>
                <a:gd name="connsiteX266" fmla="*/ 14081 w 677835"/>
                <a:gd name="connsiteY266" fmla="*/ 622173 h 1240178"/>
                <a:gd name="connsiteX267" fmla="*/ 14157 w 677835"/>
                <a:gd name="connsiteY267" fmla="*/ 615163 h 1240178"/>
                <a:gd name="connsiteX268" fmla="*/ 14004 w 677835"/>
                <a:gd name="connsiteY268" fmla="*/ 609067 h 1240178"/>
                <a:gd name="connsiteX269" fmla="*/ 19796 w 677835"/>
                <a:gd name="connsiteY269" fmla="*/ 592226 h 1240178"/>
                <a:gd name="connsiteX270" fmla="*/ 22234 w 677835"/>
                <a:gd name="connsiteY270" fmla="*/ 588645 h 1240178"/>
                <a:gd name="connsiteX271" fmla="*/ 29321 w 677835"/>
                <a:gd name="connsiteY271" fmla="*/ 580949 h 1240178"/>
                <a:gd name="connsiteX272" fmla="*/ 40370 w 677835"/>
                <a:gd name="connsiteY272" fmla="*/ 579120 h 1240178"/>
                <a:gd name="connsiteX273" fmla="*/ 44332 w 677835"/>
                <a:gd name="connsiteY273" fmla="*/ 576072 h 1240178"/>
                <a:gd name="connsiteX274" fmla="*/ 50580 w 677835"/>
                <a:gd name="connsiteY274" fmla="*/ 566242 h 1240178"/>
                <a:gd name="connsiteX275" fmla="*/ 54924 w 677835"/>
                <a:gd name="connsiteY275" fmla="*/ 561137 h 1240178"/>
                <a:gd name="connsiteX276" fmla="*/ 67497 w 677835"/>
                <a:gd name="connsiteY276" fmla="*/ 552450 h 1240178"/>
                <a:gd name="connsiteX277" fmla="*/ 73669 w 677835"/>
                <a:gd name="connsiteY277" fmla="*/ 547726 h 1240178"/>
                <a:gd name="connsiteX278" fmla="*/ 94624 w 677835"/>
                <a:gd name="connsiteY278" fmla="*/ 529057 h 1240178"/>
                <a:gd name="connsiteX279" fmla="*/ 100110 w 677835"/>
                <a:gd name="connsiteY279" fmla="*/ 522808 h 1240178"/>
                <a:gd name="connsiteX280" fmla="*/ 108340 w 677835"/>
                <a:gd name="connsiteY280" fmla="*/ 519303 h 1240178"/>
                <a:gd name="connsiteX281" fmla="*/ 109407 w 677835"/>
                <a:gd name="connsiteY281" fmla="*/ 520522 h 1240178"/>
                <a:gd name="connsiteX282" fmla="*/ 105597 w 677835"/>
                <a:gd name="connsiteY282" fmla="*/ 536677 h 1240178"/>
                <a:gd name="connsiteX283" fmla="*/ 98739 w 677835"/>
                <a:gd name="connsiteY283" fmla="*/ 551078 h 1240178"/>
                <a:gd name="connsiteX284" fmla="*/ 93710 w 677835"/>
                <a:gd name="connsiteY284" fmla="*/ 560375 h 1240178"/>
                <a:gd name="connsiteX285" fmla="*/ 91119 w 677835"/>
                <a:gd name="connsiteY285" fmla="*/ 566242 h 1240178"/>
                <a:gd name="connsiteX286" fmla="*/ 90509 w 677835"/>
                <a:gd name="connsiteY286" fmla="*/ 569747 h 1240178"/>
                <a:gd name="connsiteX287" fmla="*/ 91424 w 677835"/>
                <a:gd name="connsiteY287" fmla="*/ 572643 h 1240178"/>
                <a:gd name="connsiteX288" fmla="*/ 94319 w 677835"/>
                <a:gd name="connsiteY288" fmla="*/ 571424 h 1240178"/>
                <a:gd name="connsiteX289" fmla="*/ 99348 w 677835"/>
                <a:gd name="connsiteY289" fmla="*/ 566776 h 1240178"/>
                <a:gd name="connsiteX290" fmla="*/ 110626 w 677835"/>
                <a:gd name="connsiteY290" fmla="*/ 557022 h 1240178"/>
                <a:gd name="connsiteX291" fmla="*/ 111007 w 677835"/>
                <a:gd name="connsiteY291" fmla="*/ 556108 h 1240178"/>
                <a:gd name="connsiteX292" fmla="*/ 124571 w 677835"/>
                <a:gd name="connsiteY292" fmla="*/ 543535 h 1240178"/>
                <a:gd name="connsiteX293" fmla="*/ 138515 w 677835"/>
                <a:gd name="connsiteY293" fmla="*/ 529971 h 1240178"/>
                <a:gd name="connsiteX294" fmla="*/ 147354 w 677835"/>
                <a:gd name="connsiteY294" fmla="*/ 520370 h 1240178"/>
                <a:gd name="connsiteX295" fmla="*/ 157032 w 677835"/>
                <a:gd name="connsiteY295" fmla="*/ 508178 h 1240178"/>
                <a:gd name="connsiteX296" fmla="*/ 166252 w 677835"/>
                <a:gd name="connsiteY296" fmla="*/ 495910 h 1240178"/>
                <a:gd name="connsiteX297" fmla="*/ 169300 w 677835"/>
                <a:gd name="connsiteY297" fmla="*/ 492862 h 1240178"/>
                <a:gd name="connsiteX298" fmla="*/ 195513 w 677835"/>
                <a:gd name="connsiteY298" fmla="*/ 461696 h 1240178"/>
                <a:gd name="connsiteX299" fmla="*/ 208010 w 677835"/>
                <a:gd name="connsiteY299" fmla="*/ 450190 h 1240178"/>
                <a:gd name="connsiteX300" fmla="*/ 224926 w 677835"/>
                <a:gd name="connsiteY300" fmla="*/ 437617 h 1240178"/>
                <a:gd name="connsiteX301" fmla="*/ 243138 w 677835"/>
                <a:gd name="connsiteY301" fmla="*/ 425348 h 1240178"/>
                <a:gd name="connsiteX302" fmla="*/ 252663 w 677835"/>
                <a:gd name="connsiteY302" fmla="*/ 413080 h 1240178"/>
                <a:gd name="connsiteX303" fmla="*/ 254796 w 677835"/>
                <a:gd name="connsiteY303" fmla="*/ 402641 h 1240178"/>
                <a:gd name="connsiteX304" fmla="*/ 255863 w 677835"/>
                <a:gd name="connsiteY304" fmla="*/ 399364 h 1240178"/>
                <a:gd name="connsiteX305" fmla="*/ 258911 w 677835"/>
                <a:gd name="connsiteY305" fmla="*/ 391516 h 1240178"/>
                <a:gd name="connsiteX306" fmla="*/ 262188 w 677835"/>
                <a:gd name="connsiteY306" fmla="*/ 384200 h 1240178"/>
                <a:gd name="connsiteX307" fmla="*/ 268131 w 677835"/>
                <a:gd name="connsiteY307" fmla="*/ 371018 h 1240178"/>
                <a:gd name="connsiteX308" fmla="*/ 270798 w 677835"/>
                <a:gd name="connsiteY308" fmla="*/ 363550 h 1240178"/>
                <a:gd name="connsiteX309" fmla="*/ 280857 w 677835"/>
                <a:gd name="connsiteY309" fmla="*/ 349987 h 1240178"/>
                <a:gd name="connsiteX310" fmla="*/ 288477 w 677835"/>
                <a:gd name="connsiteY310" fmla="*/ 348767 h 1240178"/>
                <a:gd name="connsiteX311" fmla="*/ 297926 w 677835"/>
                <a:gd name="connsiteY311" fmla="*/ 344881 h 1240178"/>
                <a:gd name="connsiteX312" fmla="*/ 303260 w 677835"/>
                <a:gd name="connsiteY312" fmla="*/ 330937 h 1240178"/>
                <a:gd name="connsiteX313" fmla="*/ 305774 w 677835"/>
                <a:gd name="connsiteY313" fmla="*/ 327203 h 1240178"/>
                <a:gd name="connsiteX314" fmla="*/ 308898 w 677835"/>
                <a:gd name="connsiteY314" fmla="*/ 321488 h 1240178"/>
                <a:gd name="connsiteX315" fmla="*/ 313394 w 677835"/>
                <a:gd name="connsiteY315" fmla="*/ 309905 h 1240178"/>
                <a:gd name="connsiteX316" fmla="*/ 317661 w 677835"/>
                <a:gd name="connsiteY316" fmla="*/ 310820 h 1240178"/>
                <a:gd name="connsiteX317" fmla="*/ 318652 w 677835"/>
                <a:gd name="connsiteY317" fmla="*/ 318516 h 1240178"/>
                <a:gd name="connsiteX318" fmla="*/ 320176 w 677835"/>
                <a:gd name="connsiteY318" fmla="*/ 322097 h 1240178"/>
                <a:gd name="connsiteX319" fmla="*/ 324138 w 677835"/>
                <a:gd name="connsiteY319" fmla="*/ 320573 h 1240178"/>
                <a:gd name="connsiteX320" fmla="*/ 329396 w 677835"/>
                <a:gd name="connsiteY320" fmla="*/ 314173 h 1240178"/>
                <a:gd name="connsiteX321" fmla="*/ 331835 w 677835"/>
                <a:gd name="connsiteY321" fmla="*/ 310896 h 1240178"/>
                <a:gd name="connsiteX322" fmla="*/ 343417 w 677835"/>
                <a:gd name="connsiteY322" fmla="*/ 313792 h 1240178"/>
                <a:gd name="connsiteX323" fmla="*/ 346617 w 677835"/>
                <a:gd name="connsiteY323" fmla="*/ 323774 h 1240178"/>
                <a:gd name="connsiteX324" fmla="*/ 346465 w 677835"/>
                <a:gd name="connsiteY324" fmla="*/ 328346 h 1240178"/>
                <a:gd name="connsiteX325" fmla="*/ 346694 w 677835"/>
                <a:gd name="connsiteY325" fmla="*/ 334137 h 1240178"/>
                <a:gd name="connsiteX326" fmla="*/ 346541 w 677835"/>
                <a:gd name="connsiteY326" fmla="*/ 339395 h 1240178"/>
                <a:gd name="connsiteX327" fmla="*/ 344484 w 677835"/>
                <a:gd name="connsiteY327" fmla="*/ 346634 h 1240178"/>
                <a:gd name="connsiteX328" fmla="*/ 344484 w 677835"/>
                <a:gd name="connsiteY328" fmla="*/ 348234 h 1240178"/>
                <a:gd name="connsiteX329" fmla="*/ 347989 w 677835"/>
                <a:gd name="connsiteY329" fmla="*/ 349682 h 1240178"/>
                <a:gd name="connsiteX330" fmla="*/ 354085 w 677835"/>
                <a:gd name="connsiteY330" fmla="*/ 341452 h 1240178"/>
                <a:gd name="connsiteX331" fmla="*/ 360562 w 677835"/>
                <a:gd name="connsiteY331" fmla="*/ 327355 h 1240178"/>
                <a:gd name="connsiteX332" fmla="*/ 364067 w 677835"/>
                <a:gd name="connsiteY332" fmla="*/ 320192 h 1240178"/>
                <a:gd name="connsiteX333" fmla="*/ 368258 w 677835"/>
                <a:gd name="connsiteY333" fmla="*/ 314401 h 1240178"/>
                <a:gd name="connsiteX334" fmla="*/ 372297 w 677835"/>
                <a:gd name="connsiteY334" fmla="*/ 312725 h 1240178"/>
                <a:gd name="connsiteX335" fmla="*/ 372754 w 677835"/>
                <a:gd name="connsiteY335" fmla="*/ 316306 h 1240178"/>
                <a:gd name="connsiteX336" fmla="*/ 373440 w 677835"/>
                <a:gd name="connsiteY336" fmla="*/ 319202 h 1240178"/>
                <a:gd name="connsiteX337" fmla="*/ 373897 w 677835"/>
                <a:gd name="connsiteY337" fmla="*/ 322174 h 1240178"/>
                <a:gd name="connsiteX338" fmla="*/ 371916 w 677835"/>
                <a:gd name="connsiteY338" fmla="*/ 323698 h 1240178"/>
                <a:gd name="connsiteX339" fmla="*/ 370544 w 677835"/>
                <a:gd name="connsiteY339" fmla="*/ 325222 h 1240178"/>
                <a:gd name="connsiteX340" fmla="*/ 361400 w 677835"/>
                <a:gd name="connsiteY340" fmla="*/ 340843 h 1240178"/>
                <a:gd name="connsiteX341" fmla="*/ 354085 w 677835"/>
                <a:gd name="connsiteY341" fmla="*/ 361569 h 1240178"/>
                <a:gd name="connsiteX342" fmla="*/ 349970 w 677835"/>
                <a:gd name="connsiteY342" fmla="*/ 371094 h 1240178"/>
                <a:gd name="connsiteX343" fmla="*/ 344865 w 677835"/>
                <a:gd name="connsiteY343" fmla="*/ 371551 h 1240178"/>
                <a:gd name="connsiteX344" fmla="*/ 341207 w 677835"/>
                <a:gd name="connsiteY344" fmla="*/ 363855 h 1240178"/>
                <a:gd name="connsiteX345" fmla="*/ 338845 w 677835"/>
                <a:gd name="connsiteY345" fmla="*/ 352501 h 1240178"/>
                <a:gd name="connsiteX346" fmla="*/ 338312 w 677835"/>
                <a:gd name="connsiteY346" fmla="*/ 342595 h 1240178"/>
                <a:gd name="connsiteX347" fmla="*/ 339150 w 677835"/>
                <a:gd name="connsiteY347" fmla="*/ 334899 h 1240178"/>
                <a:gd name="connsiteX348" fmla="*/ 340293 w 677835"/>
                <a:gd name="connsiteY348" fmla="*/ 323469 h 1240178"/>
                <a:gd name="connsiteX349" fmla="*/ 338007 w 677835"/>
                <a:gd name="connsiteY349" fmla="*/ 321107 h 1240178"/>
                <a:gd name="connsiteX350" fmla="*/ 336407 w 677835"/>
                <a:gd name="connsiteY350" fmla="*/ 321031 h 1240178"/>
                <a:gd name="connsiteX351" fmla="*/ 329472 w 677835"/>
                <a:gd name="connsiteY351" fmla="*/ 322936 h 1240178"/>
                <a:gd name="connsiteX352" fmla="*/ 325967 w 677835"/>
                <a:gd name="connsiteY352" fmla="*/ 332918 h 1240178"/>
                <a:gd name="connsiteX353" fmla="*/ 323529 w 677835"/>
                <a:gd name="connsiteY353" fmla="*/ 337185 h 1240178"/>
                <a:gd name="connsiteX354" fmla="*/ 319566 w 677835"/>
                <a:gd name="connsiteY354" fmla="*/ 345262 h 1240178"/>
                <a:gd name="connsiteX355" fmla="*/ 317509 w 677835"/>
                <a:gd name="connsiteY355" fmla="*/ 349758 h 1240178"/>
                <a:gd name="connsiteX356" fmla="*/ 315299 w 677835"/>
                <a:gd name="connsiteY356" fmla="*/ 360731 h 1240178"/>
                <a:gd name="connsiteX357" fmla="*/ 312480 w 677835"/>
                <a:gd name="connsiteY357" fmla="*/ 364312 h 1240178"/>
                <a:gd name="connsiteX358" fmla="*/ 308898 w 677835"/>
                <a:gd name="connsiteY358" fmla="*/ 360959 h 1240178"/>
                <a:gd name="connsiteX359" fmla="*/ 308898 w 677835"/>
                <a:gd name="connsiteY359" fmla="*/ 356845 h 1240178"/>
                <a:gd name="connsiteX360" fmla="*/ 310651 w 677835"/>
                <a:gd name="connsiteY360" fmla="*/ 349606 h 1240178"/>
                <a:gd name="connsiteX361" fmla="*/ 312480 w 677835"/>
                <a:gd name="connsiteY361" fmla="*/ 341909 h 1240178"/>
                <a:gd name="connsiteX362" fmla="*/ 310575 w 677835"/>
                <a:gd name="connsiteY362" fmla="*/ 338328 h 1240178"/>
                <a:gd name="connsiteX363" fmla="*/ 307832 w 677835"/>
                <a:gd name="connsiteY363" fmla="*/ 336652 h 1240178"/>
                <a:gd name="connsiteX364" fmla="*/ 305546 w 677835"/>
                <a:gd name="connsiteY364" fmla="*/ 341071 h 1240178"/>
                <a:gd name="connsiteX365" fmla="*/ 302193 w 677835"/>
                <a:gd name="connsiteY365" fmla="*/ 354787 h 1240178"/>
                <a:gd name="connsiteX366" fmla="*/ 294192 w 677835"/>
                <a:gd name="connsiteY366" fmla="*/ 357911 h 1240178"/>
                <a:gd name="connsiteX367" fmla="*/ 292744 w 677835"/>
                <a:gd name="connsiteY367" fmla="*/ 357530 h 1240178"/>
                <a:gd name="connsiteX368" fmla="*/ 287791 w 677835"/>
                <a:gd name="connsiteY368" fmla="*/ 355854 h 1240178"/>
                <a:gd name="connsiteX369" fmla="*/ 281619 w 677835"/>
                <a:gd name="connsiteY369" fmla="*/ 361721 h 1240178"/>
                <a:gd name="connsiteX370" fmla="*/ 281085 w 677835"/>
                <a:gd name="connsiteY370" fmla="*/ 363093 h 1240178"/>
                <a:gd name="connsiteX371" fmla="*/ 276285 w 677835"/>
                <a:gd name="connsiteY371" fmla="*/ 369037 h 1240178"/>
                <a:gd name="connsiteX372" fmla="*/ 274837 w 677835"/>
                <a:gd name="connsiteY372" fmla="*/ 375742 h 1240178"/>
                <a:gd name="connsiteX373" fmla="*/ 273770 w 677835"/>
                <a:gd name="connsiteY373" fmla="*/ 377876 h 1240178"/>
                <a:gd name="connsiteX374" fmla="*/ 268589 w 677835"/>
                <a:gd name="connsiteY374" fmla="*/ 388696 h 1240178"/>
                <a:gd name="connsiteX375" fmla="*/ 266074 w 677835"/>
                <a:gd name="connsiteY375" fmla="*/ 394106 h 1240178"/>
                <a:gd name="connsiteX376" fmla="*/ 259902 w 677835"/>
                <a:gd name="connsiteY376" fmla="*/ 413614 h 1240178"/>
                <a:gd name="connsiteX377" fmla="*/ 249767 w 677835"/>
                <a:gd name="connsiteY377" fmla="*/ 428777 h 1240178"/>
                <a:gd name="connsiteX378" fmla="*/ 231936 w 677835"/>
                <a:gd name="connsiteY378" fmla="*/ 441960 h 1240178"/>
                <a:gd name="connsiteX379" fmla="*/ 228355 w 677835"/>
                <a:gd name="connsiteY379" fmla="*/ 443789 h 1240178"/>
                <a:gd name="connsiteX380" fmla="*/ 223554 w 677835"/>
                <a:gd name="connsiteY380" fmla="*/ 446227 h 1240178"/>
                <a:gd name="connsiteX381" fmla="*/ 214029 w 677835"/>
                <a:gd name="connsiteY381" fmla="*/ 454533 h 1240178"/>
                <a:gd name="connsiteX382" fmla="*/ 200999 w 677835"/>
                <a:gd name="connsiteY382" fmla="*/ 467335 h 1240178"/>
                <a:gd name="connsiteX383" fmla="*/ 200618 w 677835"/>
                <a:gd name="connsiteY383" fmla="*/ 467716 h 1240178"/>
                <a:gd name="connsiteX384" fmla="*/ 185759 w 677835"/>
                <a:gd name="connsiteY384" fmla="*/ 484784 h 1240178"/>
                <a:gd name="connsiteX385" fmla="*/ 168005 w 677835"/>
                <a:gd name="connsiteY385" fmla="*/ 505435 h 1240178"/>
                <a:gd name="connsiteX386" fmla="*/ 144306 w 677835"/>
                <a:gd name="connsiteY386" fmla="*/ 534391 h 1240178"/>
                <a:gd name="connsiteX387" fmla="*/ 130590 w 677835"/>
                <a:gd name="connsiteY387" fmla="*/ 548030 h 1240178"/>
                <a:gd name="connsiteX388" fmla="*/ 121751 w 677835"/>
                <a:gd name="connsiteY388" fmla="*/ 557708 h 1240178"/>
                <a:gd name="connsiteX389" fmla="*/ 109788 w 677835"/>
                <a:gd name="connsiteY389" fmla="*/ 567766 h 1240178"/>
                <a:gd name="connsiteX390" fmla="*/ 99044 w 677835"/>
                <a:gd name="connsiteY390" fmla="*/ 577063 h 1240178"/>
                <a:gd name="connsiteX391" fmla="*/ 85404 w 677835"/>
                <a:gd name="connsiteY391" fmla="*/ 589559 h 1240178"/>
                <a:gd name="connsiteX392" fmla="*/ 85785 w 677835"/>
                <a:gd name="connsiteY392" fmla="*/ 599465 h 1240178"/>
                <a:gd name="connsiteX393" fmla="*/ 87309 w 677835"/>
                <a:gd name="connsiteY393" fmla="*/ 603961 h 1240178"/>
                <a:gd name="connsiteX394" fmla="*/ 80375 w 677835"/>
                <a:gd name="connsiteY394" fmla="*/ 606171 h 1240178"/>
                <a:gd name="connsiteX395" fmla="*/ 71764 w 677835"/>
                <a:gd name="connsiteY395" fmla="*/ 603885 h 1240178"/>
                <a:gd name="connsiteX396" fmla="*/ 62849 w 677835"/>
                <a:gd name="connsiteY396" fmla="*/ 598551 h 1240178"/>
                <a:gd name="connsiteX397" fmla="*/ 58658 w 677835"/>
                <a:gd name="connsiteY397" fmla="*/ 593446 h 1240178"/>
                <a:gd name="connsiteX398" fmla="*/ 47075 w 677835"/>
                <a:gd name="connsiteY398" fmla="*/ 590169 h 1240178"/>
                <a:gd name="connsiteX399" fmla="*/ 40065 w 677835"/>
                <a:gd name="connsiteY399" fmla="*/ 588645 h 1240178"/>
                <a:gd name="connsiteX400" fmla="*/ 37931 w 677835"/>
                <a:gd name="connsiteY400" fmla="*/ 588416 h 1240178"/>
                <a:gd name="connsiteX401" fmla="*/ 31149 w 677835"/>
                <a:gd name="connsiteY401" fmla="*/ 592836 h 1240178"/>
                <a:gd name="connsiteX402" fmla="*/ 29625 w 677835"/>
                <a:gd name="connsiteY402" fmla="*/ 594284 h 1240178"/>
                <a:gd name="connsiteX403" fmla="*/ 22844 w 677835"/>
                <a:gd name="connsiteY403" fmla="*/ 606933 h 1240178"/>
                <a:gd name="connsiteX404" fmla="*/ 22615 w 677835"/>
                <a:gd name="connsiteY404" fmla="*/ 610972 h 1240178"/>
                <a:gd name="connsiteX405" fmla="*/ 22615 w 677835"/>
                <a:gd name="connsiteY405" fmla="*/ 616382 h 1240178"/>
                <a:gd name="connsiteX406" fmla="*/ 22615 w 677835"/>
                <a:gd name="connsiteY406" fmla="*/ 620344 h 1240178"/>
                <a:gd name="connsiteX407" fmla="*/ 21777 w 677835"/>
                <a:gd name="connsiteY407" fmla="*/ 621563 h 1240178"/>
                <a:gd name="connsiteX408" fmla="*/ 21548 w 677835"/>
                <a:gd name="connsiteY408" fmla="*/ 625450 h 1240178"/>
                <a:gd name="connsiteX409" fmla="*/ 21929 w 677835"/>
                <a:gd name="connsiteY409" fmla="*/ 632231 h 1240178"/>
                <a:gd name="connsiteX410" fmla="*/ 22005 w 677835"/>
                <a:gd name="connsiteY410" fmla="*/ 635051 h 1240178"/>
                <a:gd name="connsiteX411" fmla="*/ 22767 w 677835"/>
                <a:gd name="connsiteY411" fmla="*/ 648995 h 1240178"/>
                <a:gd name="connsiteX412" fmla="*/ 23682 w 677835"/>
                <a:gd name="connsiteY412" fmla="*/ 656539 h 1240178"/>
                <a:gd name="connsiteX413" fmla="*/ 23682 w 677835"/>
                <a:gd name="connsiteY413" fmla="*/ 661035 h 1240178"/>
                <a:gd name="connsiteX414" fmla="*/ 25663 w 677835"/>
                <a:gd name="connsiteY414" fmla="*/ 665455 h 1240178"/>
                <a:gd name="connsiteX415" fmla="*/ 28178 w 677835"/>
                <a:gd name="connsiteY415" fmla="*/ 673760 h 1240178"/>
                <a:gd name="connsiteX416" fmla="*/ 30387 w 677835"/>
                <a:gd name="connsiteY416" fmla="*/ 681838 h 1240178"/>
                <a:gd name="connsiteX417" fmla="*/ 41208 w 677835"/>
                <a:gd name="connsiteY417" fmla="*/ 692963 h 1240178"/>
                <a:gd name="connsiteX418" fmla="*/ 61248 w 677835"/>
                <a:gd name="connsiteY418" fmla="*/ 701954 h 1240178"/>
                <a:gd name="connsiteX419" fmla="*/ 65744 w 677835"/>
                <a:gd name="connsiteY419" fmla="*/ 702869 h 1240178"/>
                <a:gd name="connsiteX420" fmla="*/ 71764 w 677835"/>
                <a:gd name="connsiteY420" fmla="*/ 703936 h 1240178"/>
                <a:gd name="connsiteX421" fmla="*/ 84794 w 677835"/>
                <a:gd name="connsiteY421" fmla="*/ 706984 h 1240178"/>
                <a:gd name="connsiteX422" fmla="*/ 86394 w 677835"/>
                <a:gd name="connsiteY422" fmla="*/ 705231 h 1240178"/>
                <a:gd name="connsiteX423" fmla="*/ 85480 w 677835"/>
                <a:gd name="connsiteY423" fmla="*/ 703478 h 1240178"/>
                <a:gd name="connsiteX424" fmla="*/ 77784 w 677835"/>
                <a:gd name="connsiteY424" fmla="*/ 684581 h 1240178"/>
                <a:gd name="connsiteX425" fmla="*/ 75269 w 677835"/>
                <a:gd name="connsiteY425" fmla="*/ 679171 h 1240178"/>
                <a:gd name="connsiteX426" fmla="*/ 75269 w 677835"/>
                <a:gd name="connsiteY426" fmla="*/ 673837 h 1240178"/>
                <a:gd name="connsiteX427" fmla="*/ 81594 w 677835"/>
                <a:gd name="connsiteY427" fmla="*/ 668426 h 1240178"/>
                <a:gd name="connsiteX428" fmla="*/ 82965 w 677835"/>
                <a:gd name="connsiteY428" fmla="*/ 670255 h 1240178"/>
                <a:gd name="connsiteX429" fmla="*/ 82280 w 677835"/>
                <a:gd name="connsiteY429" fmla="*/ 673075 h 1240178"/>
                <a:gd name="connsiteX430" fmla="*/ 88680 w 677835"/>
                <a:gd name="connsiteY430" fmla="*/ 691972 h 1240178"/>
                <a:gd name="connsiteX431" fmla="*/ 88985 w 677835"/>
                <a:gd name="connsiteY431" fmla="*/ 692887 h 1240178"/>
                <a:gd name="connsiteX432" fmla="*/ 95234 w 677835"/>
                <a:gd name="connsiteY432" fmla="*/ 704317 h 1240178"/>
                <a:gd name="connsiteX433" fmla="*/ 98510 w 677835"/>
                <a:gd name="connsiteY433" fmla="*/ 708889 h 1240178"/>
                <a:gd name="connsiteX434" fmla="*/ 106664 w 677835"/>
                <a:gd name="connsiteY434" fmla="*/ 722224 h 1240178"/>
                <a:gd name="connsiteX435" fmla="*/ 109331 w 677835"/>
                <a:gd name="connsiteY435" fmla="*/ 728624 h 1240178"/>
                <a:gd name="connsiteX436" fmla="*/ 112531 w 677835"/>
                <a:gd name="connsiteY436" fmla="*/ 739750 h 1240178"/>
                <a:gd name="connsiteX437" fmla="*/ 116570 w 677835"/>
                <a:gd name="connsiteY437" fmla="*/ 747217 h 1240178"/>
                <a:gd name="connsiteX438" fmla="*/ 119999 w 677835"/>
                <a:gd name="connsiteY438" fmla="*/ 754380 h 1240178"/>
                <a:gd name="connsiteX439" fmla="*/ 122970 w 677835"/>
                <a:gd name="connsiteY439" fmla="*/ 758038 h 1240178"/>
                <a:gd name="connsiteX440" fmla="*/ 129905 w 677835"/>
                <a:gd name="connsiteY440" fmla="*/ 764743 h 1240178"/>
                <a:gd name="connsiteX441" fmla="*/ 135924 w 677835"/>
                <a:gd name="connsiteY441" fmla="*/ 771982 h 1240178"/>
                <a:gd name="connsiteX442" fmla="*/ 138591 w 677835"/>
                <a:gd name="connsiteY442" fmla="*/ 776783 h 1240178"/>
                <a:gd name="connsiteX443" fmla="*/ 154670 w 677835"/>
                <a:gd name="connsiteY443" fmla="*/ 791108 h 1240178"/>
                <a:gd name="connsiteX444" fmla="*/ 158022 w 677835"/>
                <a:gd name="connsiteY444" fmla="*/ 794156 h 1240178"/>
                <a:gd name="connsiteX445" fmla="*/ 162290 w 677835"/>
                <a:gd name="connsiteY445" fmla="*/ 798576 h 1240178"/>
                <a:gd name="connsiteX446" fmla="*/ 178368 w 677835"/>
                <a:gd name="connsiteY446" fmla="*/ 808177 h 1240178"/>
                <a:gd name="connsiteX447" fmla="*/ 193913 w 677835"/>
                <a:gd name="connsiteY447" fmla="*/ 813664 h 1240178"/>
                <a:gd name="connsiteX448" fmla="*/ 201380 w 677835"/>
                <a:gd name="connsiteY448" fmla="*/ 816407 h 1240178"/>
                <a:gd name="connsiteX449" fmla="*/ 210067 w 677835"/>
                <a:gd name="connsiteY449" fmla="*/ 821588 h 1240178"/>
                <a:gd name="connsiteX450" fmla="*/ 213648 w 677835"/>
                <a:gd name="connsiteY450" fmla="*/ 822122 h 1240178"/>
                <a:gd name="connsiteX451" fmla="*/ 222030 w 677835"/>
                <a:gd name="connsiteY451" fmla="*/ 825627 h 1240178"/>
                <a:gd name="connsiteX452" fmla="*/ 223707 w 677835"/>
                <a:gd name="connsiteY452" fmla="*/ 826389 h 1240178"/>
                <a:gd name="connsiteX453" fmla="*/ 243062 w 677835"/>
                <a:gd name="connsiteY453" fmla="*/ 830732 h 1240178"/>
                <a:gd name="connsiteX454" fmla="*/ 254263 w 677835"/>
                <a:gd name="connsiteY454" fmla="*/ 834161 h 1240178"/>
                <a:gd name="connsiteX455" fmla="*/ 264855 w 677835"/>
                <a:gd name="connsiteY455" fmla="*/ 837362 h 1240178"/>
                <a:gd name="connsiteX456" fmla="*/ 273161 w 677835"/>
                <a:gd name="connsiteY456" fmla="*/ 839572 h 1240178"/>
                <a:gd name="connsiteX457" fmla="*/ 292896 w 677835"/>
                <a:gd name="connsiteY457" fmla="*/ 844372 h 1240178"/>
                <a:gd name="connsiteX458" fmla="*/ 298154 w 677835"/>
                <a:gd name="connsiteY458" fmla="*/ 844677 h 1240178"/>
                <a:gd name="connsiteX459" fmla="*/ 303488 w 677835"/>
                <a:gd name="connsiteY459" fmla="*/ 846353 h 1240178"/>
                <a:gd name="connsiteX460" fmla="*/ 305165 w 677835"/>
                <a:gd name="connsiteY460" fmla="*/ 846582 h 1240178"/>
                <a:gd name="connsiteX461" fmla="*/ 311337 w 677835"/>
                <a:gd name="connsiteY461" fmla="*/ 844906 h 1240178"/>
                <a:gd name="connsiteX462" fmla="*/ 329396 w 677835"/>
                <a:gd name="connsiteY462" fmla="*/ 845744 h 1240178"/>
                <a:gd name="connsiteX463" fmla="*/ 342655 w 677835"/>
                <a:gd name="connsiteY463" fmla="*/ 847725 h 1240178"/>
                <a:gd name="connsiteX464" fmla="*/ 344027 w 677835"/>
                <a:gd name="connsiteY464" fmla="*/ 847725 h 1240178"/>
                <a:gd name="connsiteX465" fmla="*/ 350504 w 677835"/>
                <a:gd name="connsiteY465" fmla="*/ 844982 h 1240178"/>
                <a:gd name="connsiteX466" fmla="*/ 357895 w 677835"/>
                <a:gd name="connsiteY466" fmla="*/ 843839 h 1240178"/>
                <a:gd name="connsiteX467" fmla="*/ 369096 w 677835"/>
                <a:gd name="connsiteY467" fmla="*/ 842391 h 1240178"/>
                <a:gd name="connsiteX468" fmla="*/ 379688 w 677835"/>
                <a:gd name="connsiteY468" fmla="*/ 839267 h 1240178"/>
                <a:gd name="connsiteX469" fmla="*/ 388680 w 677835"/>
                <a:gd name="connsiteY469" fmla="*/ 838048 h 1240178"/>
                <a:gd name="connsiteX470" fmla="*/ 394471 w 677835"/>
                <a:gd name="connsiteY470" fmla="*/ 835457 h 1240178"/>
                <a:gd name="connsiteX471" fmla="*/ 402396 w 677835"/>
                <a:gd name="connsiteY471" fmla="*/ 831037 h 1240178"/>
                <a:gd name="connsiteX472" fmla="*/ 407806 w 677835"/>
                <a:gd name="connsiteY472" fmla="*/ 831647 h 1240178"/>
                <a:gd name="connsiteX473" fmla="*/ 411387 w 677835"/>
                <a:gd name="connsiteY473" fmla="*/ 832485 h 1240178"/>
                <a:gd name="connsiteX474" fmla="*/ 420684 w 677835"/>
                <a:gd name="connsiteY474" fmla="*/ 828599 h 1240178"/>
                <a:gd name="connsiteX475" fmla="*/ 422970 w 677835"/>
                <a:gd name="connsiteY475" fmla="*/ 827608 h 1240178"/>
                <a:gd name="connsiteX476" fmla="*/ 433485 w 677835"/>
                <a:gd name="connsiteY476" fmla="*/ 824179 h 1240178"/>
                <a:gd name="connsiteX477" fmla="*/ 436914 w 677835"/>
                <a:gd name="connsiteY477" fmla="*/ 822350 h 1240178"/>
                <a:gd name="connsiteX478" fmla="*/ 446897 w 677835"/>
                <a:gd name="connsiteY478" fmla="*/ 819912 h 1240178"/>
                <a:gd name="connsiteX479" fmla="*/ 461375 w 677835"/>
                <a:gd name="connsiteY479" fmla="*/ 813130 h 1240178"/>
                <a:gd name="connsiteX480" fmla="*/ 463356 w 677835"/>
                <a:gd name="connsiteY480" fmla="*/ 811378 h 1240178"/>
                <a:gd name="connsiteX481" fmla="*/ 475091 w 677835"/>
                <a:gd name="connsiteY481" fmla="*/ 805967 h 1240178"/>
                <a:gd name="connsiteX482" fmla="*/ 477834 w 677835"/>
                <a:gd name="connsiteY482" fmla="*/ 803986 h 1240178"/>
                <a:gd name="connsiteX483" fmla="*/ 483396 w 677835"/>
                <a:gd name="connsiteY483" fmla="*/ 799033 h 1240178"/>
                <a:gd name="connsiteX484" fmla="*/ 490178 w 677835"/>
                <a:gd name="connsiteY484" fmla="*/ 793318 h 1240178"/>
                <a:gd name="connsiteX485" fmla="*/ 496122 w 677835"/>
                <a:gd name="connsiteY485" fmla="*/ 787222 h 1240178"/>
                <a:gd name="connsiteX486" fmla="*/ 505723 w 677835"/>
                <a:gd name="connsiteY486" fmla="*/ 776707 h 1240178"/>
                <a:gd name="connsiteX487" fmla="*/ 512048 w 677835"/>
                <a:gd name="connsiteY487" fmla="*/ 772287 h 1240178"/>
                <a:gd name="connsiteX488" fmla="*/ 516924 w 677835"/>
                <a:gd name="connsiteY488" fmla="*/ 768629 h 1240178"/>
                <a:gd name="connsiteX489" fmla="*/ 528583 w 677835"/>
                <a:gd name="connsiteY489" fmla="*/ 753008 h 1240178"/>
                <a:gd name="connsiteX490" fmla="*/ 535289 w 677835"/>
                <a:gd name="connsiteY490" fmla="*/ 742874 h 1240178"/>
                <a:gd name="connsiteX491" fmla="*/ 537346 w 677835"/>
                <a:gd name="connsiteY491" fmla="*/ 739445 h 1240178"/>
                <a:gd name="connsiteX492" fmla="*/ 540775 w 677835"/>
                <a:gd name="connsiteY492" fmla="*/ 735787 h 1240178"/>
                <a:gd name="connsiteX493" fmla="*/ 544890 w 677835"/>
                <a:gd name="connsiteY493" fmla="*/ 729844 h 1240178"/>
                <a:gd name="connsiteX494" fmla="*/ 546566 w 677835"/>
                <a:gd name="connsiteY494" fmla="*/ 728701 h 1240178"/>
                <a:gd name="connsiteX495" fmla="*/ 548090 w 677835"/>
                <a:gd name="connsiteY495" fmla="*/ 728015 h 1240178"/>
                <a:gd name="connsiteX496" fmla="*/ 552434 w 677835"/>
                <a:gd name="connsiteY496" fmla="*/ 718490 h 1240178"/>
                <a:gd name="connsiteX497" fmla="*/ 557463 w 677835"/>
                <a:gd name="connsiteY497" fmla="*/ 709346 h 1240178"/>
                <a:gd name="connsiteX498" fmla="*/ 561197 w 677835"/>
                <a:gd name="connsiteY498" fmla="*/ 700126 h 1240178"/>
                <a:gd name="connsiteX499" fmla="*/ 565464 w 677835"/>
                <a:gd name="connsiteY499" fmla="*/ 691744 h 1240178"/>
                <a:gd name="connsiteX500" fmla="*/ 570569 w 677835"/>
                <a:gd name="connsiteY500" fmla="*/ 681304 h 1240178"/>
                <a:gd name="connsiteX501" fmla="*/ 574074 w 677835"/>
                <a:gd name="connsiteY501" fmla="*/ 670484 h 1240178"/>
                <a:gd name="connsiteX502" fmla="*/ 574074 w 677835"/>
                <a:gd name="connsiteY502" fmla="*/ 668884 h 1240178"/>
                <a:gd name="connsiteX503" fmla="*/ 577351 w 677835"/>
                <a:gd name="connsiteY503" fmla="*/ 654406 h 1240178"/>
                <a:gd name="connsiteX504" fmla="*/ 578570 w 677835"/>
                <a:gd name="connsiteY504" fmla="*/ 651053 h 1240178"/>
                <a:gd name="connsiteX505" fmla="*/ 583752 w 677835"/>
                <a:gd name="connsiteY505" fmla="*/ 653263 h 1240178"/>
                <a:gd name="connsiteX506" fmla="*/ 584742 w 677835"/>
                <a:gd name="connsiteY506" fmla="*/ 657606 h 1240178"/>
                <a:gd name="connsiteX507" fmla="*/ 581009 w 677835"/>
                <a:gd name="connsiteY507" fmla="*/ 670560 h 1240178"/>
                <a:gd name="connsiteX508" fmla="*/ 578342 w 677835"/>
                <a:gd name="connsiteY508" fmla="*/ 678637 h 1240178"/>
                <a:gd name="connsiteX509" fmla="*/ 577808 w 677835"/>
                <a:gd name="connsiteY509" fmla="*/ 681076 h 1240178"/>
                <a:gd name="connsiteX510" fmla="*/ 578723 w 677835"/>
                <a:gd name="connsiteY510" fmla="*/ 686410 h 1240178"/>
                <a:gd name="connsiteX511" fmla="*/ 580856 w 677835"/>
                <a:gd name="connsiteY511" fmla="*/ 685876 h 1240178"/>
                <a:gd name="connsiteX512" fmla="*/ 584590 w 677835"/>
                <a:gd name="connsiteY512" fmla="*/ 684962 h 1240178"/>
                <a:gd name="connsiteX513" fmla="*/ 596325 w 677835"/>
                <a:gd name="connsiteY513" fmla="*/ 676885 h 1240178"/>
                <a:gd name="connsiteX514" fmla="*/ 599678 w 677835"/>
                <a:gd name="connsiteY514" fmla="*/ 674751 h 1240178"/>
                <a:gd name="connsiteX515" fmla="*/ 609279 w 677835"/>
                <a:gd name="connsiteY515" fmla="*/ 668198 h 1240178"/>
                <a:gd name="connsiteX516" fmla="*/ 615680 w 677835"/>
                <a:gd name="connsiteY516" fmla="*/ 660730 h 1240178"/>
                <a:gd name="connsiteX517" fmla="*/ 619871 w 677835"/>
                <a:gd name="connsiteY517" fmla="*/ 654406 h 1240178"/>
                <a:gd name="connsiteX518" fmla="*/ 626424 w 677835"/>
                <a:gd name="connsiteY518" fmla="*/ 642595 h 1240178"/>
                <a:gd name="connsiteX519" fmla="*/ 630691 w 677835"/>
                <a:gd name="connsiteY519" fmla="*/ 635127 h 1240178"/>
                <a:gd name="connsiteX520" fmla="*/ 631301 w 677835"/>
                <a:gd name="connsiteY520" fmla="*/ 633755 h 1240178"/>
                <a:gd name="connsiteX521" fmla="*/ 637473 w 677835"/>
                <a:gd name="connsiteY521" fmla="*/ 616382 h 1240178"/>
                <a:gd name="connsiteX522" fmla="*/ 638844 w 677835"/>
                <a:gd name="connsiteY522" fmla="*/ 610514 h 1240178"/>
                <a:gd name="connsiteX523" fmla="*/ 640902 w 677835"/>
                <a:gd name="connsiteY523" fmla="*/ 605485 h 1240178"/>
                <a:gd name="connsiteX524" fmla="*/ 640597 w 677835"/>
                <a:gd name="connsiteY524" fmla="*/ 596722 h 1240178"/>
                <a:gd name="connsiteX525" fmla="*/ 638082 w 677835"/>
                <a:gd name="connsiteY525" fmla="*/ 586511 h 1240178"/>
                <a:gd name="connsiteX526" fmla="*/ 631148 w 677835"/>
                <a:gd name="connsiteY526" fmla="*/ 567766 h 1240178"/>
                <a:gd name="connsiteX527" fmla="*/ 626957 w 677835"/>
                <a:gd name="connsiteY527" fmla="*/ 564871 h 1240178"/>
                <a:gd name="connsiteX528" fmla="*/ 617432 w 677835"/>
                <a:gd name="connsiteY528" fmla="*/ 560603 h 1240178"/>
                <a:gd name="connsiteX529" fmla="*/ 598763 w 677835"/>
                <a:gd name="connsiteY529" fmla="*/ 565709 h 1240178"/>
                <a:gd name="connsiteX530" fmla="*/ 597925 w 677835"/>
                <a:gd name="connsiteY530" fmla="*/ 568985 h 1240178"/>
                <a:gd name="connsiteX531" fmla="*/ 598763 w 677835"/>
                <a:gd name="connsiteY531" fmla="*/ 575081 h 1240178"/>
                <a:gd name="connsiteX532" fmla="*/ 589696 w 677835"/>
                <a:gd name="connsiteY532" fmla="*/ 584454 h 1240178"/>
                <a:gd name="connsiteX533" fmla="*/ 582837 w 677835"/>
                <a:gd name="connsiteY533" fmla="*/ 586435 h 1240178"/>
                <a:gd name="connsiteX534" fmla="*/ 581390 w 677835"/>
                <a:gd name="connsiteY534" fmla="*/ 588569 h 1240178"/>
                <a:gd name="connsiteX535" fmla="*/ 579637 w 677835"/>
                <a:gd name="connsiteY535" fmla="*/ 590702 h 1240178"/>
                <a:gd name="connsiteX536" fmla="*/ 579637 w 677835"/>
                <a:gd name="connsiteY536" fmla="*/ 587807 h 1240178"/>
                <a:gd name="connsiteX537" fmla="*/ 580171 w 677835"/>
                <a:gd name="connsiteY537" fmla="*/ 585445 h 1240178"/>
                <a:gd name="connsiteX538" fmla="*/ 581161 w 677835"/>
                <a:gd name="connsiteY538" fmla="*/ 578587 h 1240178"/>
                <a:gd name="connsiteX539" fmla="*/ 577046 w 677835"/>
                <a:gd name="connsiteY539" fmla="*/ 562737 h 1240178"/>
                <a:gd name="connsiteX540" fmla="*/ 548624 w 677835"/>
                <a:gd name="connsiteY540" fmla="*/ 540868 h 1240178"/>
                <a:gd name="connsiteX541" fmla="*/ 535517 w 677835"/>
                <a:gd name="connsiteY541" fmla="*/ 529666 h 1240178"/>
                <a:gd name="connsiteX542" fmla="*/ 527135 w 677835"/>
                <a:gd name="connsiteY542" fmla="*/ 520217 h 1240178"/>
                <a:gd name="connsiteX543" fmla="*/ 524011 w 677835"/>
                <a:gd name="connsiteY543" fmla="*/ 516788 h 1240178"/>
                <a:gd name="connsiteX544" fmla="*/ 520430 w 677835"/>
                <a:gd name="connsiteY544" fmla="*/ 514426 h 1240178"/>
                <a:gd name="connsiteX545" fmla="*/ 519591 w 677835"/>
                <a:gd name="connsiteY545" fmla="*/ 513359 h 1240178"/>
                <a:gd name="connsiteX546" fmla="*/ 510752 w 677835"/>
                <a:gd name="connsiteY546" fmla="*/ 506730 h 1240178"/>
                <a:gd name="connsiteX547" fmla="*/ 504199 w 677835"/>
                <a:gd name="connsiteY547" fmla="*/ 501777 h 1240178"/>
                <a:gd name="connsiteX548" fmla="*/ 491093 w 677835"/>
                <a:gd name="connsiteY548" fmla="*/ 490423 h 1240178"/>
                <a:gd name="connsiteX549" fmla="*/ 478443 w 677835"/>
                <a:gd name="connsiteY549" fmla="*/ 477012 h 1240178"/>
                <a:gd name="connsiteX550" fmla="*/ 462746 w 677835"/>
                <a:gd name="connsiteY550" fmla="*/ 450113 h 1240178"/>
                <a:gd name="connsiteX551" fmla="*/ 454059 w 677835"/>
                <a:gd name="connsiteY551" fmla="*/ 434873 h 1240178"/>
                <a:gd name="connsiteX552" fmla="*/ 452383 w 677835"/>
                <a:gd name="connsiteY552" fmla="*/ 430682 h 1240178"/>
                <a:gd name="connsiteX553" fmla="*/ 451088 w 677835"/>
                <a:gd name="connsiteY553" fmla="*/ 427482 h 1240178"/>
                <a:gd name="connsiteX554" fmla="*/ 447125 w 677835"/>
                <a:gd name="connsiteY554" fmla="*/ 419938 h 1240178"/>
                <a:gd name="connsiteX555" fmla="*/ 442629 w 677835"/>
                <a:gd name="connsiteY555" fmla="*/ 408356 h 1240178"/>
                <a:gd name="connsiteX556" fmla="*/ 440420 w 677835"/>
                <a:gd name="connsiteY556" fmla="*/ 406070 h 1240178"/>
                <a:gd name="connsiteX557" fmla="*/ 431657 w 677835"/>
                <a:gd name="connsiteY557" fmla="*/ 397307 h 1240178"/>
                <a:gd name="connsiteX558" fmla="*/ 423884 w 677835"/>
                <a:gd name="connsiteY558" fmla="*/ 387096 h 1240178"/>
                <a:gd name="connsiteX559" fmla="*/ 417788 w 677835"/>
                <a:gd name="connsiteY559" fmla="*/ 378333 h 1240178"/>
                <a:gd name="connsiteX560" fmla="*/ 411159 w 677835"/>
                <a:gd name="connsiteY560" fmla="*/ 370256 h 1240178"/>
                <a:gd name="connsiteX561" fmla="*/ 405596 w 677835"/>
                <a:gd name="connsiteY561" fmla="*/ 363017 h 1240178"/>
                <a:gd name="connsiteX562" fmla="*/ 385251 w 677835"/>
                <a:gd name="connsiteY562" fmla="*/ 339166 h 1240178"/>
                <a:gd name="connsiteX563" fmla="*/ 375726 w 677835"/>
                <a:gd name="connsiteY563" fmla="*/ 323240 h 1240178"/>
                <a:gd name="connsiteX564" fmla="*/ 375573 w 677835"/>
                <a:gd name="connsiteY564" fmla="*/ 321793 h 1240178"/>
                <a:gd name="connsiteX565" fmla="*/ 377174 w 677835"/>
                <a:gd name="connsiteY565" fmla="*/ 320573 h 1240178"/>
                <a:gd name="connsiteX566" fmla="*/ 379155 w 677835"/>
                <a:gd name="connsiteY566" fmla="*/ 309067 h 1240178"/>
                <a:gd name="connsiteX567" fmla="*/ 378698 w 677835"/>
                <a:gd name="connsiteY567" fmla="*/ 305486 h 1240178"/>
                <a:gd name="connsiteX568" fmla="*/ 382431 w 677835"/>
                <a:gd name="connsiteY568" fmla="*/ 304038 h 1240178"/>
                <a:gd name="connsiteX569" fmla="*/ 386318 w 677835"/>
                <a:gd name="connsiteY569" fmla="*/ 313106 h 1240178"/>
                <a:gd name="connsiteX570" fmla="*/ 387384 w 677835"/>
                <a:gd name="connsiteY570" fmla="*/ 319964 h 1240178"/>
                <a:gd name="connsiteX571" fmla="*/ 392490 w 677835"/>
                <a:gd name="connsiteY571" fmla="*/ 330784 h 1240178"/>
                <a:gd name="connsiteX572" fmla="*/ 403539 w 677835"/>
                <a:gd name="connsiteY572" fmla="*/ 349910 h 1240178"/>
                <a:gd name="connsiteX573" fmla="*/ 408644 w 677835"/>
                <a:gd name="connsiteY573" fmla="*/ 354101 h 1240178"/>
                <a:gd name="connsiteX574" fmla="*/ 421065 w 677835"/>
                <a:gd name="connsiteY574" fmla="*/ 368351 h 1240178"/>
                <a:gd name="connsiteX575" fmla="*/ 424570 w 677835"/>
                <a:gd name="connsiteY575" fmla="*/ 372237 h 1240178"/>
                <a:gd name="connsiteX576" fmla="*/ 430590 w 677835"/>
                <a:gd name="connsiteY576" fmla="*/ 380467 h 1240178"/>
                <a:gd name="connsiteX577" fmla="*/ 437676 w 677835"/>
                <a:gd name="connsiteY577" fmla="*/ 389382 h 1240178"/>
                <a:gd name="connsiteX578" fmla="*/ 439581 w 677835"/>
                <a:gd name="connsiteY578" fmla="*/ 391287 h 1240178"/>
                <a:gd name="connsiteX579" fmla="*/ 454212 w 677835"/>
                <a:gd name="connsiteY579" fmla="*/ 414376 h 1240178"/>
                <a:gd name="connsiteX580" fmla="*/ 458708 w 677835"/>
                <a:gd name="connsiteY580" fmla="*/ 423291 h 1240178"/>
                <a:gd name="connsiteX581" fmla="*/ 461451 w 677835"/>
                <a:gd name="connsiteY581" fmla="*/ 430225 h 1240178"/>
                <a:gd name="connsiteX582" fmla="*/ 475395 w 677835"/>
                <a:gd name="connsiteY582" fmla="*/ 456743 h 1240178"/>
                <a:gd name="connsiteX583" fmla="*/ 490178 w 677835"/>
                <a:gd name="connsiteY583" fmla="*/ 477012 h 1240178"/>
                <a:gd name="connsiteX584" fmla="*/ 498865 w 677835"/>
                <a:gd name="connsiteY584" fmla="*/ 484632 h 1240178"/>
                <a:gd name="connsiteX585" fmla="*/ 508771 w 677835"/>
                <a:gd name="connsiteY585" fmla="*/ 493319 h 1240178"/>
                <a:gd name="connsiteX586" fmla="*/ 515400 w 677835"/>
                <a:gd name="connsiteY586" fmla="*/ 498272 h 1240178"/>
                <a:gd name="connsiteX587" fmla="*/ 525383 w 677835"/>
                <a:gd name="connsiteY587" fmla="*/ 505587 h 1240178"/>
                <a:gd name="connsiteX588" fmla="*/ 534146 w 677835"/>
                <a:gd name="connsiteY588" fmla="*/ 513207 h 1240178"/>
                <a:gd name="connsiteX589" fmla="*/ 535289 w 677835"/>
                <a:gd name="connsiteY589" fmla="*/ 514350 h 1240178"/>
                <a:gd name="connsiteX590" fmla="*/ 544890 w 677835"/>
                <a:gd name="connsiteY590" fmla="*/ 525932 h 1240178"/>
                <a:gd name="connsiteX591" fmla="*/ 548090 w 677835"/>
                <a:gd name="connsiteY591" fmla="*/ 528447 h 1240178"/>
                <a:gd name="connsiteX592" fmla="*/ 561349 w 677835"/>
                <a:gd name="connsiteY592" fmla="*/ 539191 h 1240178"/>
                <a:gd name="connsiteX593" fmla="*/ 567140 w 677835"/>
                <a:gd name="connsiteY593" fmla="*/ 544754 h 1240178"/>
                <a:gd name="connsiteX594" fmla="*/ 580399 w 677835"/>
                <a:gd name="connsiteY594" fmla="*/ 553136 h 1240178"/>
                <a:gd name="connsiteX595" fmla="*/ 587333 w 677835"/>
                <a:gd name="connsiteY595" fmla="*/ 557403 h 1240178"/>
                <a:gd name="connsiteX596" fmla="*/ 591448 w 677835"/>
                <a:gd name="connsiteY596" fmla="*/ 558698 h 1240178"/>
                <a:gd name="connsiteX597" fmla="*/ 594953 w 677835"/>
                <a:gd name="connsiteY597" fmla="*/ 556717 h 1240178"/>
                <a:gd name="connsiteX598" fmla="*/ 597544 w 677835"/>
                <a:gd name="connsiteY598" fmla="*/ 555422 h 1240178"/>
                <a:gd name="connsiteX599" fmla="*/ 600973 w 677835"/>
                <a:gd name="connsiteY599" fmla="*/ 554736 h 1240178"/>
                <a:gd name="connsiteX600" fmla="*/ 614308 w 677835"/>
                <a:gd name="connsiteY600" fmla="*/ 550393 h 1240178"/>
                <a:gd name="connsiteX601" fmla="*/ 620937 w 677835"/>
                <a:gd name="connsiteY601" fmla="*/ 552069 h 1240178"/>
                <a:gd name="connsiteX602" fmla="*/ 635873 w 677835"/>
                <a:gd name="connsiteY602" fmla="*/ 560451 h 1240178"/>
                <a:gd name="connsiteX603" fmla="*/ 638463 w 677835"/>
                <a:gd name="connsiteY603" fmla="*/ 561975 h 1240178"/>
                <a:gd name="connsiteX604" fmla="*/ 644331 w 677835"/>
                <a:gd name="connsiteY604" fmla="*/ 560451 h 1240178"/>
                <a:gd name="connsiteX605" fmla="*/ 648522 w 677835"/>
                <a:gd name="connsiteY605" fmla="*/ 553517 h 1240178"/>
                <a:gd name="connsiteX606" fmla="*/ 648827 w 677835"/>
                <a:gd name="connsiteY606" fmla="*/ 549554 h 1240178"/>
                <a:gd name="connsiteX607" fmla="*/ 649512 w 677835"/>
                <a:gd name="connsiteY607" fmla="*/ 539039 h 1240178"/>
                <a:gd name="connsiteX608" fmla="*/ 654999 w 677835"/>
                <a:gd name="connsiteY608" fmla="*/ 521894 h 1240178"/>
                <a:gd name="connsiteX609" fmla="*/ 655151 w 677835"/>
                <a:gd name="connsiteY609" fmla="*/ 512445 h 1240178"/>
                <a:gd name="connsiteX610" fmla="*/ 655151 w 677835"/>
                <a:gd name="connsiteY610" fmla="*/ 507416 h 1240178"/>
                <a:gd name="connsiteX611" fmla="*/ 646693 w 677835"/>
                <a:gd name="connsiteY611" fmla="*/ 494995 h 1240178"/>
                <a:gd name="connsiteX612" fmla="*/ 640902 w 677835"/>
                <a:gd name="connsiteY612" fmla="*/ 493243 h 1240178"/>
                <a:gd name="connsiteX613" fmla="*/ 631529 w 677835"/>
                <a:gd name="connsiteY613" fmla="*/ 484327 h 1240178"/>
                <a:gd name="connsiteX614" fmla="*/ 627872 w 677835"/>
                <a:gd name="connsiteY614" fmla="*/ 478155 h 1240178"/>
                <a:gd name="connsiteX615" fmla="*/ 623833 w 677835"/>
                <a:gd name="connsiteY615" fmla="*/ 476174 h 1240178"/>
                <a:gd name="connsiteX616" fmla="*/ 605316 w 677835"/>
                <a:gd name="connsiteY616" fmla="*/ 451637 h 1240178"/>
                <a:gd name="connsiteX617" fmla="*/ 602116 w 677835"/>
                <a:gd name="connsiteY617" fmla="*/ 444932 h 1240178"/>
                <a:gd name="connsiteX618" fmla="*/ 605393 w 677835"/>
                <a:gd name="connsiteY618" fmla="*/ 443713 h 1240178"/>
                <a:gd name="connsiteX619" fmla="*/ 605545 w 677835"/>
                <a:gd name="connsiteY619" fmla="*/ 444017 h 1240178"/>
                <a:gd name="connsiteX620" fmla="*/ 621547 w 677835"/>
                <a:gd name="connsiteY620" fmla="*/ 467563 h 1240178"/>
                <a:gd name="connsiteX621" fmla="*/ 624671 w 677835"/>
                <a:gd name="connsiteY621" fmla="*/ 471602 h 1240178"/>
                <a:gd name="connsiteX622" fmla="*/ 630996 w 677835"/>
                <a:gd name="connsiteY622" fmla="*/ 474497 h 1240178"/>
                <a:gd name="connsiteX623" fmla="*/ 634349 w 677835"/>
                <a:gd name="connsiteY623" fmla="*/ 476555 h 1240178"/>
                <a:gd name="connsiteX624" fmla="*/ 650351 w 677835"/>
                <a:gd name="connsiteY624" fmla="*/ 485394 h 1240178"/>
                <a:gd name="connsiteX625" fmla="*/ 653170 w 677835"/>
                <a:gd name="connsiteY625" fmla="*/ 484937 h 1240178"/>
                <a:gd name="connsiteX626" fmla="*/ 657894 w 677835"/>
                <a:gd name="connsiteY626" fmla="*/ 473278 h 1240178"/>
                <a:gd name="connsiteX627" fmla="*/ 657285 w 677835"/>
                <a:gd name="connsiteY627" fmla="*/ 471754 h 1240178"/>
                <a:gd name="connsiteX628" fmla="*/ 655227 w 677835"/>
                <a:gd name="connsiteY628" fmla="*/ 465658 h 1240178"/>
                <a:gd name="connsiteX629" fmla="*/ 652865 w 677835"/>
                <a:gd name="connsiteY629" fmla="*/ 457810 h 1240178"/>
                <a:gd name="connsiteX630" fmla="*/ 650732 w 677835"/>
                <a:gd name="connsiteY630" fmla="*/ 450037 h 1240178"/>
                <a:gd name="connsiteX631" fmla="*/ 650198 w 677835"/>
                <a:gd name="connsiteY631" fmla="*/ 448666 h 1240178"/>
                <a:gd name="connsiteX632" fmla="*/ 647455 w 677835"/>
                <a:gd name="connsiteY632" fmla="*/ 441579 h 1240178"/>
                <a:gd name="connsiteX633" fmla="*/ 646693 w 677835"/>
                <a:gd name="connsiteY633" fmla="*/ 439826 h 1240178"/>
                <a:gd name="connsiteX634" fmla="*/ 641740 w 677835"/>
                <a:gd name="connsiteY634" fmla="*/ 430530 h 1240178"/>
                <a:gd name="connsiteX635" fmla="*/ 636939 w 677835"/>
                <a:gd name="connsiteY635" fmla="*/ 419710 h 1240178"/>
                <a:gd name="connsiteX636" fmla="*/ 633815 w 677835"/>
                <a:gd name="connsiteY636" fmla="*/ 410718 h 1240178"/>
                <a:gd name="connsiteX637" fmla="*/ 629396 w 677835"/>
                <a:gd name="connsiteY637" fmla="*/ 404927 h 1240178"/>
                <a:gd name="connsiteX638" fmla="*/ 626195 w 677835"/>
                <a:gd name="connsiteY638" fmla="*/ 398907 h 1240178"/>
                <a:gd name="connsiteX639" fmla="*/ 619185 w 677835"/>
                <a:gd name="connsiteY639" fmla="*/ 386715 h 1240178"/>
                <a:gd name="connsiteX640" fmla="*/ 615451 w 677835"/>
                <a:gd name="connsiteY640" fmla="*/ 380771 h 1240178"/>
                <a:gd name="connsiteX641" fmla="*/ 603716 w 677835"/>
                <a:gd name="connsiteY641" fmla="*/ 366751 h 1240178"/>
                <a:gd name="connsiteX642" fmla="*/ 583447 w 677835"/>
                <a:gd name="connsiteY642" fmla="*/ 346786 h 1240178"/>
                <a:gd name="connsiteX643" fmla="*/ 581237 w 677835"/>
                <a:gd name="connsiteY643" fmla="*/ 344576 h 1240178"/>
                <a:gd name="connsiteX644" fmla="*/ 568512 w 677835"/>
                <a:gd name="connsiteY644" fmla="*/ 331394 h 1240178"/>
                <a:gd name="connsiteX645" fmla="*/ 563178 w 677835"/>
                <a:gd name="connsiteY645" fmla="*/ 326365 h 1240178"/>
                <a:gd name="connsiteX646" fmla="*/ 555634 w 677835"/>
                <a:gd name="connsiteY646" fmla="*/ 317068 h 1240178"/>
                <a:gd name="connsiteX647" fmla="*/ 541232 w 677835"/>
                <a:gd name="connsiteY647" fmla="*/ 303886 h 1240178"/>
                <a:gd name="connsiteX648" fmla="*/ 533917 w 677835"/>
                <a:gd name="connsiteY648" fmla="*/ 294513 h 1240178"/>
                <a:gd name="connsiteX649" fmla="*/ 523325 w 677835"/>
                <a:gd name="connsiteY649" fmla="*/ 285064 h 1240178"/>
                <a:gd name="connsiteX650" fmla="*/ 517077 w 677835"/>
                <a:gd name="connsiteY650" fmla="*/ 280797 h 1240178"/>
                <a:gd name="connsiteX651" fmla="*/ 511209 w 677835"/>
                <a:gd name="connsiteY651" fmla="*/ 275234 h 1240178"/>
                <a:gd name="connsiteX652" fmla="*/ 502523 w 677835"/>
                <a:gd name="connsiteY652" fmla="*/ 270129 h 1240178"/>
                <a:gd name="connsiteX653" fmla="*/ 496960 w 677835"/>
                <a:gd name="connsiteY653" fmla="*/ 267614 h 1240178"/>
                <a:gd name="connsiteX654" fmla="*/ 491702 w 677835"/>
                <a:gd name="connsiteY654" fmla="*/ 263576 h 1240178"/>
                <a:gd name="connsiteX655" fmla="*/ 475243 w 677835"/>
                <a:gd name="connsiteY655" fmla="*/ 251155 h 1240178"/>
                <a:gd name="connsiteX656" fmla="*/ 471738 w 677835"/>
                <a:gd name="connsiteY656" fmla="*/ 246736 h 1240178"/>
                <a:gd name="connsiteX657" fmla="*/ 464042 w 677835"/>
                <a:gd name="connsiteY657" fmla="*/ 241859 h 1240178"/>
                <a:gd name="connsiteX658" fmla="*/ 458022 w 677835"/>
                <a:gd name="connsiteY658" fmla="*/ 238430 h 1240178"/>
                <a:gd name="connsiteX659" fmla="*/ 458936 w 677835"/>
                <a:gd name="connsiteY659" fmla="*/ 237287 h 1240178"/>
                <a:gd name="connsiteX660" fmla="*/ 458250 w 677835"/>
                <a:gd name="connsiteY660" fmla="*/ 235915 h 1240178"/>
                <a:gd name="connsiteX661" fmla="*/ 445906 w 677835"/>
                <a:gd name="connsiteY661" fmla="*/ 236601 h 1240178"/>
                <a:gd name="connsiteX662" fmla="*/ 443925 w 677835"/>
                <a:gd name="connsiteY662" fmla="*/ 240259 h 1240178"/>
                <a:gd name="connsiteX663" fmla="*/ 456041 w 677835"/>
                <a:gd name="connsiteY663" fmla="*/ 258928 h 1240178"/>
                <a:gd name="connsiteX664" fmla="*/ 483092 w 677835"/>
                <a:gd name="connsiteY664" fmla="*/ 289179 h 1240178"/>
                <a:gd name="connsiteX665" fmla="*/ 487283 w 677835"/>
                <a:gd name="connsiteY665" fmla="*/ 296037 h 1240178"/>
                <a:gd name="connsiteX666" fmla="*/ 493531 w 677835"/>
                <a:gd name="connsiteY666" fmla="*/ 305410 h 1240178"/>
                <a:gd name="connsiteX667" fmla="*/ 496960 w 677835"/>
                <a:gd name="connsiteY667" fmla="*/ 317754 h 1240178"/>
                <a:gd name="connsiteX668" fmla="*/ 499170 w 677835"/>
                <a:gd name="connsiteY668" fmla="*/ 330860 h 1240178"/>
                <a:gd name="connsiteX669" fmla="*/ 499170 w 677835"/>
                <a:gd name="connsiteY669" fmla="*/ 334061 h 1240178"/>
                <a:gd name="connsiteX670" fmla="*/ 498789 w 677835"/>
                <a:gd name="connsiteY670" fmla="*/ 337642 h 1240178"/>
                <a:gd name="connsiteX671" fmla="*/ 498103 w 677835"/>
                <a:gd name="connsiteY671" fmla="*/ 334442 h 1240178"/>
                <a:gd name="connsiteX672" fmla="*/ 497036 w 677835"/>
                <a:gd name="connsiteY672" fmla="*/ 328270 h 1240178"/>
                <a:gd name="connsiteX673" fmla="*/ 495207 w 677835"/>
                <a:gd name="connsiteY673" fmla="*/ 327127 h 1240178"/>
                <a:gd name="connsiteX674" fmla="*/ 493836 w 677835"/>
                <a:gd name="connsiteY674" fmla="*/ 328574 h 1240178"/>
                <a:gd name="connsiteX675" fmla="*/ 494826 w 677835"/>
                <a:gd name="connsiteY675" fmla="*/ 341071 h 1240178"/>
                <a:gd name="connsiteX676" fmla="*/ 495207 w 677835"/>
                <a:gd name="connsiteY676" fmla="*/ 342824 h 1240178"/>
                <a:gd name="connsiteX677" fmla="*/ 492921 w 677835"/>
                <a:gd name="connsiteY677" fmla="*/ 343281 h 1240178"/>
                <a:gd name="connsiteX678" fmla="*/ 491474 w 677835"/>
                <a:gd name="connsiteY678" fmla="*/ 335356 h 1240178"/>
                <a:gd name="connsiteX679" fmla="*/ 490026 w 677835"/>
                <a:gd name="connsiteY679" fmla="*/ 323088 h 1240178"/>
                <a:gd name="connsiteX680" fmla="*/ 490559 w 677835"/>
                <a:gd name="connsiteY680" fmla="*/ 318897 h 1240178"/>
                <a:gd name="connsiteX681" fmla="*/ 485454 w 677835"/>
                <a:gd name="connsiteY681" fmla="*/ 306476 h 1240178"/>
                <a:gd name="connsiteX682" fmla="*/ 474329 w 677835"/>
                <a:gd name="connsiteY682" fmla="*/ 291160 h 1240178"/>
                <a:gd name="connsiteX683" fmla="*/ 465032 w 677835"/>
                <a:gd name="connsiteY683" fmla="*/ 280035 h 1240178"/>
                <a:gd name="connsiteX684" fmla="*/ 454593 w 677835"/>
                <a:gd name="connsiteY684" fmla="*/ 269215 h 1240178"/>
                <a:gd name="connsiteX685" fmla="*/ 439124 w 677835"/>
                <a:gd name="connsiteY685" fmla="*/ 247650 h 1240178"/>
                <a:gd name="connsiteX686" fmla="*/ 433485 w 677835"/>
                <a:gd name="connsiteY686" fmla="*/ 238658 h 1240178"/>
                <a:gd name="connsiteX687" fmla="*/ 430895 w 677835"/>
                <a:gd name="connsiteY687" fmla="*/ 233782 h 1240178"/>
                <a:gd name="connsiteX688" fmla="*/ 429980 w 677835"/>
                <a:gd name="connsiteY688" fmla="*/ 232029 h 1240178"/>
                <a:gd name="connsiteX689" fmla="*/ 422132 w 677835"/>
                <a:gd name="connsiteY689" fmla="*/ 218618 h 1240178"/>
                <a:gd name="connsiteX690" fmla="*/ 423732 w 677835"/>
                <a:gd name="connsiteY690" fmla="*/ 214122 h 1240178"/>
                <a:gd name="connsiteX691" fmla="*/ 428532 w 677835"/>
                <a:gd name="connsiteY691" fmla="*/ 213284 h 1240178"/>
                <a:gd name="connsiteX692" fmla="*/ 440115 w 677835"/>
                <a:gd name="connsiteY692" fmla="*/ 219304 h 1240178"/>
                <a:gd name="connsiteX693" fmla="*/ 448344 w 677835"/>
                <a:gd name="connsiteY693" fmla="*/ 225933 h 1240178"/>
                <a:gd name="connsiteX694" fmla="*/ 450630 w 677835"/>
                <a:gd name="connsiteY694" fmla="*/ 227609 h 1240178"/>
                <a:gd name="connsiteX695" fmla="*/ 467775 w 677835"/>
                <a:gd name="connsiteY695" fmla="*/ 235763 h 1240178"/>
                <a:gd name="connsiteX696" fmla="*/ 483244 w 677835"/>
                <a:gd name="connsiteY696" fmla="*/ 245745 h 1240178"/>
                <a:gd name="connsiteX697" fmla="*/ 500999 w 677835"/>
                <a:gd name="connsiteY697" fmla="*/ 257404 h 1240178"/>
                <a:gd name="connsiteX698" fmla="*/ 508161 w 677835"/>
                <a:gd name="connsiteY698" fmla="*/ 262433 h 1240178"/>
                <a:gd name="connsiteX699" fmla="*/ 535593 w 677835"/>
                <a:gd name="connsiteY699" fmla="*/ 283845 h 1240178"/>
                <a:gd name="connsiteX700" fmla="*/ 552053 w 677835"/>
                <a:gd name="connsiteY700" fmla="*/ 301219 h 1240178"/>
                <a:gd name="connsiteX701" fmla="*/ 559901 w 677835"/>
                <a:gd name="connsiteY701" fmla="*/ 308153 h 1240178"/>
                <a:gd name="connsiteX702" fmla="*/ 571407 w 677835"/>
                <a:gd name="connsiteY702" fmla="*/ 319583 h 1240178"/>
                <a:gd name="connsiteX703" fmla="*/ 572169 w 677835"/>
                <a:gd name="connsiteY703" fmla="*/ 320345 h 1240178"/>
                <a:gd name="connsiteX704" fmla="*/ 592743 w 677835"/>
                <a:gd name="connsiteY704" fmla="*/ 340690 h 1240178"/>
                <a:gd name="connsiteX705" fmla="*/ 596858 w 677835"/>
                <a:gd name="connsiteY705" fmla="*/ 343814 h 1240178"/>
                <a:gd name="connsiteX706" fmla="*/ 601430 w 677835"/>
                <a:gd name="connsiteY706" fmla="*/ 348310 h 1240178"/>
                <a:gd name="connsiteX707" fmla="*/ 604021 w 677835"/>
                <a:gd name="connsiteY707" fmla="*/ 350901 h 1240178"/>
                <a:gd name="connsiteX708" fmla="*/ 615527 w 677835"/>
                <a:gd name="connsiteY708" fmla="*/ 363931 h 1240178"/>
                <a:gd name="connsiteX709" fmla="*/ 622842 w 677835"/>
                <a:gd name="connsiteY709" fmla="*/ 375971 h 1240178"/>
                <a:gd name="connsiteX710" fmla="*/ 628176 w 677835"/>
                <a:gd name="connsiteY710" fmla="*/ 388239 h 1240178"/>
                <a:gd name="connsiteX711" fmla="*/ 630310 w 677835"/>
                <a:gd name="connsiteY711" fmla="*/ 391135 h 1240178"/>
                <a:gd name="connsiteX712" fmla="*/ 633129 w 677835"/>
                <a:gd name="connsiteY712" fmla="*/ 394640 h 1240178"/>
                <a:gd name="connsiteX713" fmla="*/ 633587 w 677835"/>
                <a:gd name="connsiteY713" fmla="*/ 390525 h 1240178"/>
                <a:gd name="connsiteX714" fmla="*/ 631072 w 677835"/>
                <a:gd name="connsiteY714" fmla="*/ 385115 h 1240178"/>
                <a:gd name="connsiteX715" fmla="*/ 630462 w 677835"/>
                <a:gd name="connsiteY715" fmla="*/ 383362 h 1240178"/>
                <a:gd name="connsiteX716" fmla="*/ 629548 w 677835"/>
                <a:gd name="connsiteY716" fmla="*/ 370027 h 1240178"/>
                <a:gd name="connsiteX717" fmla="*/ 629243 w 677835"/>
                <a:gd name="connsiteY717" fmla="*/ 360807 h 1240178"/>
                <a:gd name="connsiteX718" fmla="*/ 627110 w 677835"/>
                <a:gd name="connsiteY718" fmla="*/ 351511 h 1240178"/>
                <a:gd name="connsiteX719" fmla="*/ 627110 w 677835"/>
                <a:gd name="connsiteY719" fmla="*/ 342367 h 1240178"/>
                <a:gd name="connsiteX720" fmla="*/ 626119 w 677835"/>
                <a:gd name="connsiteY720" fmla="*/ 335280 h 1240178"/>
                <a:gd name="connsiteX721" fmla="*/ 627110 w 677835"/>
                <a:gd name="connsiteY721" fmla="*/ 328727 h 1240178"/>
                <a:gd name="connsiteX722" fmla="*/ 622385 w 677835"/>
                <a:gd name="connsiteY722" fmla="*/ 318364 h 1240178"/>
                <a:gd name="connsiteX723" fmla="*/ 618347 w 677835"/>
                <a:gd name="connsiteY723" fmla="*/ 310363 h 1240178"/>
                <a:gd name="connsiteX724" fmla="*/ 613089 w 677835"/>
                <a:gd name="connsiteY724" fmla="*/ 302971 h 1240178"/>
                <a:gd name="connsiteX725" fmla="*/ 606307 w 677835"/>
                <a:gd name="connsiteY725" fmla="*/ 293980 h 1240178"/>
                <a:gd name="connsiteX726" fmla="*/ 605164 w 677835"/>
                <a:gd name="connsiteY726" fmla="*/ 291846 h 1240178"/>
                <a:gd name="connsiteX727" fmla="*/ 598306 w 677835"/>
                <a:gd name="connsiteY727" fmla="*/ 281788 h 1240178"/>
                <a:gd name="connsiteX728" fmla="*/ 591829 w 677835"/>
                <a:gd name="connsiteY728" fmla="*/ 273101 h 1240178"/>
                <a:gd name="connsiteX729" fmla="*/ 581618 w 677835"/>
                <a:gd name="connsiteY729" fmla="*/ 259004 h 1240178"/>
                <a:gd name="connsiteX730" fmla="*/ 580323 w 677835"/>
                <a:gd name="connsiteY730" fmla="*/ 257404 h 1240178"/>
                <a:gd name="connsiteX731" fmla="*/ 570112 w 677835"/>
                <a:gd name="connsiteY731" fmla="*/ 245593 h 1240178"/>
                <a:gd name="connsiteX732" fmla="*/ 563178 w 677835"/>
                <a:gd name="connsiteY732" fmla="*/ 235458 h 1240178"/>
                <a:gd name="connsiteX733" fmla="*/ 561578 w 677835"/>
                <a:gd name="connsiteY733" fmla="*/ 233401 h 1240178"/>
                <a:gd name="connsiteX734" fmla="*/ 559673 w 677835"/>
                <a:gd name="connsiteY734" fmla="*/ 231496 h 1240178"/>
                <a:gd name="connsiteX735" fmla="*/ 557844 w 677835"/>
                <a:gd name="connsiteY735" fmla="*/ 227990 h 1240178"/>
                <a:gd name="connsiteX736" fmla="*/ 555558 w 677835"/>
                <a:gd name="connsiteY736" fmla="*/ 225171 h 1240178"/>
                <a:gd name="connsiteX737" fmla="*/ 554262 w 677835"/>
                <a:gd name="connsiteY737" fmla="*/ 222123 h 1240178"/>
                <a:gd name="connsiteX738" fmla="*/ 553424 w 677835"/>
                <a:gd name="connsiteY738" fmla="*/ 221056 h 1240178"/>
                <a:gd name="connsiteX739" fmla="*/ 542832 w 677835"/>
                <a:gd name="connsiteY739" fmla="*/ 209474 h 1240178"/>
                <a:gd name="connsiteX740" fmla="*/ 537117 w 677835"/>
                <a:gd name="connsiteY740" fmla="*/ 198349 h 1240178"/>
                <a:gd name="connsiteX741" fmla="*/ 535898 w 677835"/>
                <a:gd name="connsiteY741" fmla="*/ 196215 h 1240178"/>
                <a:gd name="connsiteX742" fmla="*/ 527973 w 677835"/>
                <a:gd name="connsiteY742" fmla="*/ 186080 h 1240178"/>
                <a:gd name="connsiteX743" fmla="*/ 524163 w 677835"/>
                <a:gd name="connsiteY743" fmla="*/ 179070 h 1240178"/>
                <a:gd name="connsiteX744" fmla="*/ 511362 w 677835"/>
                <a:gd name="connsiteY744" fmla="*/ 171145 h 1240178"/>
                <a:gd name="connsiteX745" fmla="*/ 500237 w 677835"/>
                <a:gd name="connsiteY745" fmla="*/ 167869 h 1240178"/>
                <a:gd name="connsiteX746" fmla="*/ 494141 w 677835"/>
                <a:gd name="connsiteY746" fmla="*/ 165659 h 1240178"/>
                <a:gd name="connsiteX747" fmla="*/ 487968 w 677835"/>
                <a:gd name="connsiteY747" fmla="*/ 162458 h 1240178"/>
                <a:gd name="connsiteX748" fmla="*/ 480653 w 677835"/>
                <a:gd name="connsiteY748" fmla="*/ 156896 h 1240178"/>
                <a:gd name="connsiteX749" fmla="*/ 475548 w 677835"/>
                <a:gd name="connsiteY749" fmla="*/ 148742 h 1240178"/>
                <a:gd name="connsiteX750" fmla="*/ 475929 w 677835"/>
                <a:gd name="connsiteY750" fmla="*/ 145237 h 1240178"/>
                <a:gd name="connsiteX751" fmla="*/ 475014 w 677835"/>
                <a:gd name="connsiteY751" fmla="*/ 142342 h 1240178"/>
                <a:gd name="connsiteX752" fmla="*/ 471204 w 677835"/>
                <a:gd name="connsiteY752" fmla="*/ 132131 h 1240178"/>
                <a:gd name="connsiteX753" fmla="*/ 468995 w 677835"/>
                <a:gd name="connsiteY753" fmla="*/ 129921 h 1240178"/>
                <a:gd name="connsiteX754" fmla="*/ 468080 w 677835"/>
                <a:gd name="connsiteY754" fmla="*/ 125654 h 1240178"/>
                <a:gd name="connsiteX755" fmla="*/ 464651 w 677835"/>
                <a:gd name="connsiteY755" fmla="*/ 122453 h 1240178"/>
                <a:gd name="connsiteX756" fmla="*/ 457184 w 677835"/>
                <a:gd name="connsiteY756" fmla="*/ 122301 h 1240178"/>
                <a:gd name="connsiteX757" fmla="*/ 447354 w 677835"/>
                <a:gd name="connsiteY757" fmla="*/ 124816 h 1240178"/>
                <a:gd name="connsiteX758" fmla="*/ 444763 w 677835"/>
                <a:gd name="connsiteY758" fmla="*/ 126416 h 1240178"/>
                <a:gd name="connsiteX759" fmla="*/ 437676 w 677835"/>
                <a:gd name="connsiteY759" fmla="*/ 133655 h 1240178"/>
                <a:gd name="connsiteX760" fmla="*/ 426932 w 677835"/>
                <a:gd name="connsiteY760" fmla="*/ 144170 h 1240178"/>
                <a:gd name="connsiteX761" fmla="*/ 421751 w 677835"/>
                <a:gd name="connsiteY761" fmla="*/ 147295 h 1240178"/>
                <a:gd name="connsiteX762" fmla="*/ 420303 w 677835"/>
                <a:gd name="connsiteY762" fmla="*/ 146990 h 1240178"/>
                <a:gd name="connsiteX763" fmla="*/ 420989 w 677835"/>
                <a:gd name="connsiteY763" fmla="*/ 145847 h 1240178"/>
                <a:gd name="connsiteX764" fmla="*/ 422513 w 677835"/>
                <a:gd name="connsiteY764" fmla="*/ 144323 h 1240178"/>
                <a:gd name="connsiteX765" fmla="*/ 424341 w 677835"/>
                <a:gd name="connsiteY765" fmla="*/ 143561 h 1240178"/>
                <a:gd name="connsiteX766" fmla="*/ 423275 w 677835"/>
                <a:gd name="connsiteY766" fmla="*/ 141351 h 1240178"/>
                <a:gd name="connsiteX767" fmla="*/ 422817 w 677835"/>
                <a:gd name="connsiteY767" fmla="*/ 139903 h 1240178"/>
                <a:gd name="connsiteX768" fmla="*/ 419160 w 677835"/>
                <a:gd name="connsiteY768" fmla="*/ 141656 h 1240178"/>
                <a:gd name="connsiteX769" fmla="*/ 419236 w 677835"/>
                <a:gd name="connsiteY769" fmla="*/ 139979 h 1240178"/>
                <a:gd name="connsiteX770" fmla="*/ 430361 w 677835"/>
                <a:gd name="connsiteY770" fmla="*/ 130988 h 1240178"/>
                <a:gd name="connsiteX771" fmla="*/ 431352 w 677835"/>
                <a:gd name="connsiteY771" fmla="*/ 129235 h 1240178"/>
                <a:gd name="connsiteX772" fmla="*/ 425332 w 677835"/>
                <a:gd name="connsiteY772" fmla="*/ 125578 h 1240178"/>
                <a:gd name="connsiteX773" fmla="*/ 422132 w 677835"/>
                <a:gd name="connsiteY773" fmla="*/ 125273 h 1240178"/>
                <a:gd name="connsiteX774" fmla="*/ 422284 w 677835"/>
                <a:gd name="connsiteY774" fmla="*/ 126644 h 1240178"/>
                <a:gd name="connsiteX775" fmla="*/ 424799 w 677835"/>
                <a:gd name="connsiteY775" fmla="*/ 125882 h 1240178"/>
                <a:gd name="connsiteX776" fmla="*/ 425332 w 677835"/>
                <a:gd name="connsiteY776" fmla="*/ 126111 h 1240178"/>
                <a:gd name="connsiteX777" fmla="*/ 419998 w 677835"/>
                <a:gd name="connsiteY777" fmla="*/ 128854 h 1240178"/>
                <a:gd name="connsiteX778" fmla="*/ 412683 w 677835"/>
                <a:gd name="connsiteY778" fmla="*/ 131369 h 1240178"/>
                <a:gd name="connsiteX779" fmla="*/ 409101 w 677835"/>
                <a:gd name="connsiteY779" fmla="*/ 134264 h 1240178"/>
                <a:gd name="connsiteX780" fmla="*/ 400719 w 677835"/>
                <a:gd name="connsiteY780" fmla="*/ 143332 h 1240178"/>
                <a:gd name="connsiteX781" fmla="*/ 400872 w 677835"/>
                <a:gd name="connsiteY781" fmla="*/ 147218 h 1240178"/>
                <a:gd name="connsiteX782" fmla="*/ 402548 w 677835"/>
                <a:gd name="connsiteY782" fmla="*/ 144170 h 1240178"/>
                <a:gd name="connsiteX783" fmla="*/ 402548 w 677835"/>
                <a:gd name="connsiteY783" fmla="*/ 143637 h 1240178"/>
                <a:gd name="connsiteX784" fmla="*/ 404301 w 677835"/>
                <a:gd name="connsiteY784" fmla="*/ 141961 h 1240178"/>
                <a:gd name="connsiteX785" fmla="*/ 404682 w 677835"/>
                <a:gd name="connsiteY785" fmla="*/ 143942 h 1240178"/>
                <a:gd name="connsiteX786" fmla="*/ 406663 w 677835"/>
                <a:gd name="connsiteY786" fmla="*/ 145237 h 1240178"/>
                <a:gd name="connsiteX787" fmla="*/ 418779 w 677835"/>
                <a:gd name="connsiteY787" fmla="*/ 141808 h 1240178"/>
                <a:gd name="connsiteX788" fmla="*/ 418779 w 677835"/>
                <a:gd name="connsiteY788" fmla="*/ 143408 h 1240178"/>
                <a:gd name="connsiteX789" fmla="*/ 412302 w 677835"/>
                <a:gd name="connsiteY789" fmla="*/ 148590 h 1240178"/>
                <a:gd name="connsiteX790" fmla="*/ 406282 w 677835"/>
                <a:gd name="connsiteY790" fmla="*/ 154457 h 1240178"/>
                <a:gd name="connsiteX791" fmla="*/ 391271 w 677835"/>
                <a:gd name="connsiteY791" fmla="*/ 161163 h 1240178"/>
                <a:gd name="connsiteX792" fmla="*/ 387537 w 677835"/>
                <a:gd name="connsiteY792" fmla="*/ 160706 h 1240178"/>
                <a:gd name="connsiteX793" fmla="*/ 384336 w 677835"/>
                <a:gd name="connsiteY793" fmla="*/ 163449 h 1240178"/>
                <a:gd name="connsiteX794" fmla="*/ 380755 w 677835"/>
                <a:gd name="connsiteY794" fmla="*/ 165125 h 1240178"/>
                <a:gd name="connsiteX795" fmla="*/ 379231 w 677835"/>
                <a:gd name="connsiteY795" fmla="*/ 166497 h 1240178"/>
                <a:gd name="connsiteX796" fmla="*/ 370011 w 677835"/>
                <a:gd name="connsiteY796" fmla="*/ 170459 h 1240178"/>
                <a:gd name="connsiteX797" fmla="*/ 360714 w 677835"/>
                <a:gd name="connsiteY797" fmla="*/ 171983 h 1240178"/>
                <a:gd name="connsiteX798" fmla="*/ 358657 w 677835"/>
                <a:gd name="connsiteY798" fmla="*/ 172136 h 1240178"/>
                <a:gd name="connsiteX799" fmla="*/ 346236 w 677835"/>
                <a:gd name="connsiteY799" fmla="*/ 171298 h 1240178"/>
                <a:gd name="connsiteX800" fmla="*/ 344179 w 677835"/>
                <a:gd name="connsiteY800" fmla="*/ 169621 h 1240178"/>
                <a:gd name="connsiteX801" fmla="*/ 338464 w 677835"/>
                <a:gd name="connsiteY801" fmla="*/ 165583 h 1240178"/>
                <a:gd name="connsiteX802" fmla="*/ 326882 w 677835"/>
                <a:gd name="connsiteY802" fmla="*/ 152248 h 1240178"/>
                <a:gd name="connsiteX803" fmla="*/ 326196 w 677835"/>
                <a:gd name="connsiteY803" fmla="*/ 150419 h 1240178"/>
                <a:gd name="connsiteX804" fmla="*/ 320252 w 677835"/>
                <a:gd name="connsiteY804" fmla="*/ 133426 h 1240178"/>
                <a:gd name="connsiteX805" fmla="*/ 317052 w 677835"/>
                <a:gd name="connsiteY805" fmla="*/ 118110 h 1240178"/>
                <a:gd name="connsiteX806" fmla="*/ 314385 w 677835"/>
                <a:gd name="connsiteY806" fmla="*/ 114986 h 1240178"/>
                <a:gd name="connsiteX807" fmla="*/ 298764 w 677835"/>
                <a:gd name="connsiteY807" fmla="*/ 107061 h 1240178"/>
                <a:gd name="connsiteX808" fmla="*/ 292973 w 677835"/>
                <a:gd name="connsiteY808" fmla="*/ 107442 h 1240178"/>
                <a:gd name="connsiteX809" fmla="*/ 286191 w 677835"/>
                <a:gd name="connsiteY809" fmla="*/ 105385 h 1240178"/>
                <a:gd name="connsiteX810" fmla="*/ 281771 w 677835"/>
                <a:gd name="connsiteY810" fmla="*/ 103099 h 1240178"/>
                <a:gd name="connsiteX811" fmla="*/ 277199 w 677835"/>
                <a:gd name="connsiteY811" fmla="*/ 99974 h 1240178"/>
                <a:gd name="connsiteX812" fmla="*/ 271560 w 677835"/>
                <a:gd name="connsiteY812" fmla="*/ 99212 h 1240178"/>
                <a:gd name="connsiteX813" fmla="*/ 248167 w 677835"/>
                <a:gd name="connsiteY813" fmla="*/ 95631 h 1240178"/>
                <a:gd name="connsiteX814" fmla="*/ 230641 w 677835"/>
                <a:gd name="connsiteY814" fmla="*/ 97765 h 1240178"/>
                <a:gd name="connsiteX815" fmla="*/ 229117 w 677835"/>
                <a:gd name="connsiteY815" fmla="*/ 100965 h 1240178"/>
                <a:gd name="connsiteX816" fmla="*/ 224621 w 677835"/>
                <a:gd name="connsiteY816" fmla="*/ 104242 h 1240178"/>
                <a:gd name="connsiteX817" fmla="*/ 219440 w 677835"/>
                <a:gd name="connsiteY817" fmla="*/ 110642 h 1240178"/>
                <a:gd name="connsiteX818" fmla="*/ 215934 w 677835"/>
                <a:gd name="connsiteY818" fmla="*/ 115062 h 1240178"/>
                <a:gd name="connsiteX819" fmla="*/ 213191 w 677835"/>
                <a:gd name="connsiteY819" fmla="*/ 117577 h 1240178"/>
                <a:gd name="connsiteX820" fmla="*/ 204962 w 677835"/>
                <a:gd name="connsiteY820" fmla="*/ 122758 h 1240178"/>
                <a:gd name="connsiteX821" fmla="*/ 199628 w 677835"/>
                <a:gd name="connsiteY821" fmla="*/ 126644 h 1240178"/>
                <a:gd name="connsiteX822" fmla="*/ 190636 w 677835"/>
                <a:gd name="connsiteY822" fmla="*/ 128930 h 1240178"/>
                <a:gd name="connsiteX823" fmla="*/ 188655 w 677835"/>
                <a:gd name="connsiteY823" fmla="*/ 129083 h 1240178"/>
                <a:gd name="connsiteX824" fmla="*/ 182635 w 677835"/>
                <a:gd name="connsiteY824" fmla="*/ 132817 h 1240178"/>
                <a:gd name="connsiteX825" fmla="*/ 180882 w 677835"/>
                <a:gd name="connsiteY825" fmla="*/ 133579 h 1240178"/>
                <a:gd name="connsiteX826" fmla="*/ 176539 w 677835"/>
                <a:gd name="connsiteY826" fmla="*/ 135560 h 1240178"/>
                <a:gd name="connsiteX827" fmla="*/ 170519 w 677835"/>
                <a:gd name="connsiteY827" fmla="*/ 137312 h 1240178"/>
                <a:gd name="connsiteX828" fmla="*/ 165033 w 677835"/>
                <a:gd name="connsiteY828" fmla="*/ 138836 h 1240178"/>
                <a:gd name="connsiteX829" fmla="*/ 161451 w 677835"/>
                <a:gd name="connsiteY829" fmla="*/ 144170 h 1240178"/>
                <a:gd name="connsiteX830" fmla="*/ 157946 w 677835"/>
                <a:gd name="connsiteY830" fmla="*/ 149733 h 1240178"/>
                <a:gd name="connsiteX831" fmla="*/ 155508 w 677835"/>
                <a:gd name="connsiteY831" fmla="*/ 154153 h 1240178"/>
                <a:gd name="connsiteX832" fmla="*/ 152536 w 677835"/>
                <a:gd name="connsiteY832" fmla="*/ 158191 h 1240178"/>
                <a:gd name="connsiteX833" fmla="*/ 149107 w 677835"/>
                <a:gd name="connsiteY833" fmla="*/ 163220 h 1240178"/>
                <a:gd name="connsiteX834" fmla="*/ 148345 w 677835"/>
                <a:gd name="connsiteY834" fmla="*/ 164363 h 1240178"/>
                <a:gd name="connsiteX835" fmla="*/ 141182 w 677835"/>
                <a:gd name="connsiteY835" fmla="*/ 172822 h 1240178"/>
                <a:gd name="connsiteX836" fmla="*/ 140801 w 677835"/>
                <a:gd name="connsiteY836" fmla="*/ 173203 h 1240178"/>
                <a:gd name="connsiteX837" fmla="*/ 133257 w 677835"/>
                <a:gd name="connsiteY837" fmla="*/ 180670 h 1240178"/>
                <a:gd name="connsiteX838" fmla="*/ 129066 w 677835"/>
                <a:gd name="connsiteY838" fmla="*/ 184785 h 1240178"/>
                <a:gd name="connsiteX839" fmla="*/ 127390 w 677835"/>
                <a:gd name="connsiteY839" fmla="*/ 186157 h 1240178"/>
                <a:gd name="connsiteX840" fmla="*/ 124494 w 677835"/>
                <a:gd name="connsiteY840" fmla="*/ 190348 h 1240178"/>
                <a:gd name="connsiteX841" fmla="*/ 113598 w 677835"/>
                <a:gd name="connsiteY841" fmla="*/ 201168 h 1240178"/>
                <a:gd name="connsiteX842" fmla="*/ 108797 w 677835"/>
                <a:gd name="connsiteY842" fmla="*/ 205207 h 1240178"/>
                <a:gd name="connsiteX843" fmla="*/ 102549 w 677835"/>
                <a:gd name="connsiteY843" fmla="*/ 214122 h 1240178"/>
                <a:gd name="connsiteX844" fmla="*/ 99272 w 677835"/>
                <a:gd name="connsiteY844" fmla="*/ 221971 h 1240178"/>
                <a:gd name="connsiteX845" fmla="*/ 90433 w 677835"/>
                <a:gd name="connsiteY845" fmla="*/ 237668 h 1240178"/>
                <a:gd name="connsiteX846" fmla="*/ 87766 w 677835"/>
                <a:gd name="connsiteY846" fmla="*/ 241935 h 1240178"/>
                <a:gd name="connsiteX847" fmla="*/ 87309 w 677835"/>
                <a:gd name="connsiteY847" fmla="*/ 244373 h 1240178"/>
                <a:gd name="connsiteX848" fmla="*/ 86852 w 677835"/>
                <a:gd name="connsiteY848" fmla="*/ 247117 h 1240178"/>
                <a:gd name="connsiteX849" fmla="*/ 80603 w 677835"/>
                <a:gd name="connsiteY849" fmla="*/ 254584 h 1240178"/>
                <a:gd name="connsiteX850" fmla="*/ 78546 w 677835"/>
                <a:gd name="connsiteY850" fmla="*/ 266090 h 1240178"/>
                <a:gd name="connsiteX851" fmla="*/ 77555 w 677835"/>
                <a:gd name="connsiteY851" fmla="*/ 268834 h 1240178"/>
                <a:gd name="connsiteX852" fmla="*/ 75269 w 677835"/>
                <a:gd name="connsiteY852" fmla="*/ 276758 h 1240178"/>
                <a:gd name="connsiteX853" fmla="*/ 74660 w 677835"/>
                <a:gd name="connsiteY853" fmla="*/ 277444 h 1240178"/>
                <a:gd name="connsiteX854" fmla="*/ 65820 w 677835"/>
                <a:gd name="connsiteY854" fmla="*/ 288341 h 1240178"/>
                <a:gd name="connsiteX855" fmla="*/ 65516 w 677835"/>
                <a:gd name="connsiteY855" fmla="*/ 291084 h 1240178"/>
                <a:gd name="connsiteX856" fmla="*/ 61934 w 677835"/>
                <a:gd name="connsiteY856" fmla="*/ 295427 h 1240178"/>
                <a:gd name="connsiteX857" fmla="*/ 55838 w 677835"/>
                <a:gd name="connsiteY857" fmla="*/ 304190 h 1240178"/>
                <a:gd name="connsiteX858" fmla="*/ 55076 w 677835"/>
                <a:gd name="connsiteY858" fmla="*/ 305486 h 1240178"/>
                <a:gd name="connsiteX859" fmla="*/ 47228 w 677835"/>
                <a:gd name="connsiteY859" fmla="*/ 312344 h 1240178"/>
                <a:gd name="connsiteX860" fmla="*/ 38846 w 677835"/>
                <a:gd name="connsiteY860" fmla="*/ 321793 h 1240178"/>
                <a:gd name="connsiteX861" fmla="*/ 36331 w 677835"/>
                <a:gd name="connsiteY861" fmla="*/ 323698 h 1240178"/>
                <a:gd name="connsiteX862" fmla="*/ 35493 w 677835"/>
                <a:gd name="connsiteY862" fmla="*/ 325374 h 1240178"/>
                <a:gd name="connsiteX863" fmla="*/ 34731 w 677835"/>
                <a:gd name="connsiteY863" fmla="*/ 328193 h 1240178"/>
                <a:gd name="connsiteX864" fmla="*/ 25053 w 677835"/>
                <a:gd name="connsiteY864" fmla="*/ 339623 h 1240178"/>
                <a:gd name="connsiteX865" fmla="*/ 22920 w 677835"/>
                <a:gd name="connsiteY865" fmla="*/ 344500 h 1240178"/>
                <a:gd name="connsiteX866" fmla="*/ 18424 w 677835"/>
                <a:gd name="connsiteY866" fmla="*/ 350520 h 1240178"/>
                <a:gd name="connsiteX867" fmla="*/ 18500 w 677835"/>
                <a:gd name="connsiteY867" fmla="*/ 352806 h 1240178"/>
                <a:gd name="connsiteX868" fmla="*/ 16976 w 677835"/>
                <a:gd name="connsiteY868" fmla="*/ 356083 h 1240178"/>
                <a:gd name="connsiteX869" fmla="*/ 14081 w 677835"/>
                <a:gd name="connsiteY869" fmla="*/ 361340 h 1240178"/>
                <a:gd name="connsiteX870" fmla="*/ 14385 w 677835"/>
                <a:gd name="connsiteY870" fmla="*/ 366979 h 1240178"/>
                <a:gd name="connsiteX871" fmla="*/ 11490 w 677835"/>
                <a:gd name="connsiteY871" fmla="*/ 371094 h 1240178"/>
                <a:gd name="connsiteX872" fmla="*/ 12023 w 677835"/>
                <a:gd name="connsiteY872" fmla="*/ 380695 h 1240178"/>
                <a:gd name="connsiteX873" fmla="*/ 11642 w 677835"/>
                <a:gd name="connsiteY873" fmla="*/ 398831 h 1240178"/>
                <a:gd name="connsiteX874" fmla="*/ 11337 w 677835"/>
                <a:gd name="connsiteY874" fmla="*/ 408051 h 1240178"/>
                <a:gd name="connsiteX875" fmla="*/ 10347 w 677835"/>
                <a:gd name="connsiteY875" fmla="*/ 414680 h 1240178"/>
                <a:gd name="connsiteX876" fmla="*/ 10728 w 677835"/>
                <a:gd name="connsiteY876" fmla="*/ 417119 h 1240178"/>
                <a:gd name="connsiteX877" fmla="*/ 11033 w 677835"/>
                <a:gd name="connsiteY877" fmla="*/ 437388 h 1240178"/>
                <a:gd name="connsiteX878" fmla="*/ 10347 w 677835"/>
                <a:gd name="connsiteY878" fmla="*/ 439674 h 1240178"/>
                <a:gd name="connsiteX879" fmla="*/ 10347 w 677835"/>
                <a:gd name="connsiteY879" fmla="*/ 449809 h 1240178"/>
                <a:gd name="connsiteX880" fmla="*/ 10652 w 677835"/>
                <a:gd name="connsiteY880" fmla="*/ 456057 h 1240178"/>
                <a:gd name="connsiteX881" fmla="*/ 10194 w 677835"/>
                <a:gd name="connsiteY881" fmla="*/ 462001 h 1240178"/>
                <a:gd name="connsiteX882" fmla="*/ 8899 w 677835"/>
                <a:gd name="connsiteY882" fmla="*/ 467868 h 1240178"/>
                <a:gd name="connsiteX883" fmla="*/ 9204 w 677835"/>
                <a:gd name="connsiteY883" fmla="*/ 474650 h 1240178"/>
                <a:gd name="connsiteX884" fmla="*/ 8213 w 677835"/>
                <a:gd name="connsiteY884" fmla="*/ 479755 h 1240178"/>
                <a:gd name="connsiteX885" fmla="*/ 7146 w 677835"/>
                <a:gd name="connsiteY885" fmla="*/ 485775 h 1240178"/>
                <a:gd name="connsiteX886" fmla="*/ 7680 w 677835"/>
                <a:gd name="connsiteY886" fmla="*/ 487070 h 1240178"/>
                <a:gd name="connsiteX887" fmla="*/ 9280 w 677835"/>
                <a:gd name="connsiteY887" fmla="*/ 490271 h 1240178"/>
                <a:gd name="connsiteX888" fmla="*/ 10347 w 677835"/>
                <a:gd name="connsiteY888" fmla="*/ 496824 h 1240178"/>
                <a:gd name="connsiteX889" fmla="*/ 11490 w 677835"/>
                <a:gd name="connsiteY889" fmla="*/ 507873 h 1240178"/>
                <a:gd name="connsiteX890" fmla="*/ 11490 w 677835"/>
                <a:gd name="connsiteY890" fmla="*/ 508940 h 1240178"/>
                <a:gd name="connsiteX891" fmla="*/ 12557 w 677835"/>
                <a:gd name="connsiteY891" fmla="*/ 514579 h 1240178"/>
                <a:gd name="connsiteX892" fmla="*/ 13395 w 677835"/>
                <a:gd name="connsiteY892" fmla="*/ 520141 h 1240178"/>
                <a:gd name="connsiteX893" fmla="*/ 12861 w 677835"/>
                <a:gd name="connsiteY893" fmla="*/ 528371 h 1240178"/>
                <a:gd name="connsiteX894" fmla="*/ 12709 w 677835"/>
                <a:gd name="connsiteY894" fmla="*/ 530809 h 1240178"/>
                <a:gd name="connsiteX895" fmla="*/ 13700 w 677835"/>
                <a:gd name="connsiteY895" fmla="*/ 540334 h 1240178"/>
                <a:gd name="connsiteX896" fmla="*/ 14081 w 677835"/>
                <a:gd name="connsiteY896" fmla="*/ 555955 h 1240178"/>
                <a:gd name="connsiteX897" fmla="*/ 14690 w 677835"/>
                <a:gd name="connsiteY897" fmla="*/ 562661 h 1240178"/>
                <a:gd name="connsiteX898" fmla="*/ 16519 w 677835"/>
                <a:gd name="connsiteY898" fmla="*/ 572338 h 1240178"/>
                <a:gd name="connsiteX899" fmla="*/ 12023 w 677835"/>
                <a:gd name="connsiteY899" fmla="*/ 585140 h 1240178"/>
                <a:gd name="connsiteX900" fmla="*/ 11490 w 677835"/>
                <a:gd name="connsiteY900" fmla="*/ 585216 h 1240178"/>
                <a:gd name="connsiteX901" fmla="*/ 7223 w 677835"/>
                <a:gd name="connsiteY901" fmla="*/ 581863 h 1240178"/>
                <a:gd name="connsiteX902" fmla="*/ 7223 w 677835"/>
                <a:gd name="connsiteY902" fmla="*/ 580263 h 1240178"/>
                <a:gd name="connsiteX903" fmla="*/ 5241 w 677835"/>
                <a:gd name="connsiteY903" fmla="*/ 557936 h 1240178"/>
                <a:gd name="connsiteX904" fmla="*/ 4937 w 677835"/>
                <a:gd name="connsiteY904" fmla="*/ 549250 h 1240178"/>
                <a:gd name="connsiteX905" fmla="*/ 4937 w 677835"/>
                <a:gd name="connsiteY905" fmla="*/ 539572 h 1240178"/>
                <a:gd name="connsiteX906" fmla="*/ 4937 w 677835"/>
                <a:gd name="connsiteY906" fmla="*/ 523951 h 1240178"/>
                <a:gd name="connsiteX907" fmla="*/ 2879 w 677835"/>
                <a:gd name="connsiteY907" fmla="*/ 510311 h 1240178"/>
                <a:gd name="connsiteX908" fmla="*/ 1660 w 677835"/>
                <a:gd name="connsiteY908" fmla="*/ 496824 h 1240178"/>
                <a:gd name="connsiteX909" fmla="*/ 593 w 677835"/>
                <a:gd name="connsiteY909" fmla="*/ 489204 h 1240178"/>
                <a:gd name="connsiteX910" fmla="*/ 441 w 677835"/>
                <a:gd name="connsiteY910" fmla="*/ 480365 h 1240178"/>
                <a:gd name="connsiteX911" fmla="*/ 441 w 677835"/>
                <a:gd name="connsiteY911" fmla="*/ 471830 h 1240178"/>
                <a:gd name="connsiteX912" fmla="*/ 822 w 677835"/>
                <a:gd name="connsiteY912" fmla="*/ 464744 h 1240178"/>
                <a:gd name="connsiteX913" fmla="*/ 2651 w 677835"/>
                <a:gd name="connsiteY913" fmla="*/ 448818 h 1240178"/>
                <a:gd name="connsiteX914" fmla="*/ 2651 w 677835"/>
                <a:gd name="connsiteY914" fmla="*/ 445618 h 1240178"/>
                <a:gd name="connsiteX915" fmla="*/ 3794 w 677835"/>
                <a:gd name="connsiteY915" fmla="*/ 371323 h 1240178"/>
                <a:gd name="connsiteX916" fmla="*/ 4784 w 677835"/>
                <a:gd name="connsiteY916" fmla="*/ 367436 h 1240178"/>
                <a:gd name="connsiteX917" fmla="*/ 10423 w 677835"/>
                <a:gd name="connsiteY917" fmla="*/ 351511 h 1240178"/>
                <a:gd name="connsiteX918" fmla="*/ 17281 w 677835"/>
                <a:gd name="connsiteY918" fmla="*/ 336042 h 1240178"/>
                <a:gd name="connsiteX919" fmla="*/ 27339 w 677835"/>
                <a:gd name="connsiteY919" fmla="*/ 323545 h 1240178"/>
                <a:gd name="connsiteX920" fmla="*/ 33893 w 677835"/>
                <a:gd name="connsiteY920" fmla="*/ 316001 h 1240178"/>
                <a:gd name="connsiteX921" fmla="*/ 37474 w 677835"/>
                <a:gd name="connsiteY921" fmla="*/ 313030 h 1240178"/>
                <a:gd name="connsiteX922" fmla="*/ 43341 w 677835"/>
                <a:gd name="connsiteY922" fmla="*/ 306476 h 1240178"/>
                <a:gd name="connsiteX923" fmla="*/ 46085 w 677835"/>
                <a:gd name="connsiteY923" fmla="*/ 302819 h 1240178"/>
                <a:gd name="connsiteX924" fmla="*/ 58962 w 677835"/>
                <a:gd name="connsiteY924" fmla="*/ 287731 h 1240178"/>
                <a:gd name="connsiteX925" fmla="*/ 65439 w 677835"/>
                <a:gd name="connsiteY925" fmla="*/ 278054 h 1240178"/>
                <a:gd name="connsiteX926" fmla="*/ 71993 w 677835"/>
                <a:gd name="connsiteY926" fmla="*/ 258166 h 1240178"/>
                <a:gd name="connsiteX927" fmla="*/ 79689 w 677835"/>
                <a:gd name="connsiteY927" fmla="*/ 243535 h 1240178"/>
                <a:gd name="connsiteX928" fmla="*/ 82889 w 677835"/>
                <a:gd name="connsiteY928" fmla="*/ 237896 h 1240178"/>
                <a:gd name="connsiteX929" fmla="*/ 86242 w 677835"/>
                <a:gd name="connsiteY929" fmla="*/ 231267 h 1240178"/>
                <a:gd name="connsiteX930" fmla="*/ 92567 w 677835"/>
                <a:gd name="connsiteY930" fmla="*/ 218770 h 1240178"/>
                <a:gd name="connsiteX931" fmla="*/ 101634 w 677835"/>
                <a:gd name="connsiteY931" fmla="*/ 203606 h 1240178"/>
                <a:gd name="connsiteX932" fmla="*/ 118398 w 677835"/>
                <a:gd name="connsiteY932" fmla="*/ 186919 h 1240178"/>
                <a:gd name="connsiteX933" fmla="*/ 127390 w 677835"/>
                <a:gd name="connsiteY933" fmla="*/ 178918 h 1240178"/>
                <a:gd name="connsiteX934" fmla="*/ 131657 w 677835"/>
                <a:gd name="connsiteY934" fmla="*/ 173812 h 1240178"/>
                <a:gd name="connsiteX935" fmla="*/ 145373 w 677835"/>
                <a:gd name="connsiteY935" fmla="*/ 157886 h 1240178"/>
                <a:gd name="connsiteX936" fmla="*/ 156803 w 677835"/>
                <a:gd name="connsiteY936" fmla="*/ 137312 h 1240178"/>
                <a:gd name="connsiteX937" fmla="*/ 162594 w 677835"/>
                <a:gd name="connsiteY937" fmla="*/ 132359 h 1240178"/>
                <a:gd name="connsiteX938" fmla="*/ 164804 w 677835"/>
                <a:gd name="connsiteY938" fmla="*/ 131293 h 1240178"/>
                <a:gd name="connsiteX939" fmla="*/ 171510 w 677835"/>
                <a:gd name="connsiteY939" fmla="*/ 129311 h 1240178"/>
                <a:gd name="connsiteX940" fmla="*/ 189950 w 677835"/>
                <a:gd name="connsiteY940" fmla="*/ 122682 h 1240178"/>
                <a:gd name="connsiteX941" fmla="*/ 199018 w 677835"/>
                <a:gd name="connsiteY941" fmla="*/ 118491 h 1240178"/>
                <a:gd name="connsiteX942" fmla="*/ 213953 w 677835"/>
                <a:gd name="connsiteY942" fmla="*/ 106147 h 1240178"/>
                <a:gd name="connsiteX943" fmla="*/ 230793 w 677835"/>
                <a:gd name="connsiteY943" fmla="*/ 89535 h 1240178"/>
                <a:gd name="connsiteX944" fmla="*/ 233537 w 677835"/>
                <a:gd name="connsiteY944" fmla="*/ 88316 h 1240178"/>
                <a:gd name="connsiteX945" fmla="*/ 254263 w 677835"/>
                <a:gd name="connsiteY945" fmla="*/ 86792 h 1240178"/>
                <a:gd name="connsiteX946" fmla="*/ 275751 w 677835"/>
                <a:gd name="connsiteY946" fmla="*/ 91440 h 1240178"/>
                <a:gd name="connsiteX947" fmla="*/ 286115 w 677835"/>
                <a:gd name="connsiteY947" fmla="*/ 92583 h 1240178"/>
                <a:gd name="connsiteX948" fmla="*/ 290839 w 677835"/>
                <a:gd name="connsiteY948" fmla="*/ 94183 h 1240178"/>
                <a:gd name="connsiteX949" fmla="*/ 301050 w 677835"/>
                <a:gd name="connsiteY949" fmla="*/ 99746 h 1240178"/>
                <a:gd name="connsiteX950" fmla="*/ 302421 w 677835"/>
                <a:gd name="connsiteY950" fmla="*/ 99974 h 1240178"/>
                <a:gd name="connsiteX951" fmla="*/ 306460 w 677835"/>
                <a:gd name="connsiteY951" fmla="*/ 100127 h 1240178"/>
                <a:gd name="connsiteX952" fmla="*/ 312099 w 677835"/>
                <a:gd name="connsiteY952" fmla="*/ 102108 h 1240178"/>
                <a:gd name="connsiteX953" fmla="*/ 313928 w 677835"/>
                <a:gd name="connsiteY953" fmla="*/ 101498 h 1240178"/>
                <a:gd name="connsiteX954" fmla="*/ 318271 w 677835"/>
                <a:gd name="connsiteY954" fmla="*/ 93040 h 1240178"/>
                <a:gd name="connsiteX955" fmla="*/ 319262 w 677835"/>
                <a:gd name="connsiteY955" fmla="*/ 70942 h 1240178"/>
                <a:gd name="connsiteX956" fmla="*/ 320100 w 677835"/>
                <a:gd name="connsiteY956" fmla="*/ 68580 h 1240178"/>
                <a:gd name="connsiteX957" fmla="*/ 324672 w 677835"/>
                <a:gd name="connsiteY957" fmla="*/ 54864 h 1240178"/>
                <a:gd name="connsiteX958" fmla="*/ 326958 w 677835"/>
                <a:gd name="connsiteY958" fmla="*/ 49911 h 1240178"/>
                <a:gd name="connsiteX959" fmla="*/ 328787 w 677835"/>
                <a:gd name="connsiteY959" fmla="*/ 46406 h 1240178"/>
                <a:gd name="connsiteX960" fmla="*/ 332444 w 677835"/>
                <a:gd name="connsiteY960" fmla="*/ 38252 h 1240178"/>
                <a:gd name="connsiteX961" fmla="*/ 342807 w 677835"/>
                <a:gd name="connsiteY961" fmla="*/ 22936 h 1240178"/>
                <a:gd name="connsiteX962" fmla="*/ 358276 w 677835"/>
                <a:gd name="connsiteY962" fmla="*/ 10668 h 1240178"/>
                <a:gd name="connsiteX963" fmla="*/ 365515 w 677835"/>
                <a:gd name="connsiteY963" fmla="*/ 7239 h 1240178"/>
                <a:gd name="connsiteX964" fmla="*/ 374811 w 677835"/>
                <a:gd name="connsiteY964" fmla="*/ 2667 h 1240178"/>
                <a:gd name="connsiteX965" fmla="*/ 384489 w 677835"/>
                <a:gd name="connsiteY965" fmla="*/ 305 h 1240178"/>
                <a:gd name="connsiteX966" fmla="*/ 388146 w 677835"/>
                <a:gd name="connsiteY966" fmla="*/ 0 h 1240178"/>
                <a:gd name="connsiteX967" fmla="*/ 409406 w 677835"/>
                <a:gd name="connsiteY967" fmla="*/ 1143 h 1240178"/>
                <a:gd name="connsiteX968" fmla="*/ 414969 w 677835"/>
                <a:gd name="connsiteY968" fmla="*/ 3200 h 1240178"/>
                <a:gd name="connsiteX969" fmla="*/ 432266 w 677835"/>
                <a:gd name="connsiteY969" fmla="*/ 15316 h 1240178"/>
                <a:gd name="connsiteX970" fmla="*/ 445525 w 677835"/>
                <a:gd name="connsiteY970" fmla="*/ 34671 h 1240178"/>
                <a:gd name="connsiteX971" fmla="*/ 450554 w 677835"/>
                <a:gd name="connsiteY971" fmla="*/ 47092 h 1240178"/>
                <a:gd name="connsiteX972" fmla="*/ 453755 w 677835"/>
                <a:gd name="connsiteY972" fmla="*/ 55397 h 1240178"/>
                <a:gd name="connsiteX973" fmla="*/ 455736 w 677835"/>
                <a:gd name="connsiteY973" fmla="*/ 63703 h 1240178"/>
                <a:gd name="connsiteX974" fmla="*/ 457946 w 677835"/>
                <a:gd name="connsiteY974" fmla="*/ 80543 h 1240178"/>
                <a:gd name="connsiteX975" fmla="*/ 459012 w 677835"/>
                <a:gd name="connsiteY975" fmla="*/ 81001 h 1240178"/>
                <a:gd name="connsiteX976" fmla="*/ 467242 w 677835"/>
                <a:gd name="connsiteY976" fmla="*/ 78638 h 1240178"/>
                <a:gd name="connsiteX977" fmla="*/ 472271 w 677835"/>
                <a:gd name="connsiteY977" fmla="*/ 74371 h 1240178"/>
                <a:gd name="connsiteX978" fmla="*/ 472652 w 677835"/>
                <a:gd name="connsiteY978" fmla="*/ 73076 h 1240178"/>
                <a:gd name="connsiteX979" fmla="*/ 472043 w 677835"/>
                <a:gd name="connsiteY979" fmla="*/ 74066 h 1240178"/>
                <a:gd name="connsiteX980" fmla="*/ 470366 w 677835"/>
                <a:gd name="connsiteY980" fmla="*/ 75209 h 1240178"/>
                <a:gd name="connsiteX981" fmla="*/ 469223 w 677835"/>
                <a:gd name="connsiteY981" fmla="*/ 76124 h 1240178"/>
                <a:gd name="connsiteX982" fmla="*/ 469223 w 677835"/>
                <a:gd name="connsiteY982" fmla="*/ 74295 h 1240178"/>
                <a:gd name="connsiteX983" fmla="*/ 471890 w 677835"/>
                <a:gd name="connsiteY983" fmla="*/ 70561 h 1240178"/>
                <a:gd name="connsiteX984" fmla="*/ 481644 w 677835"/>
                <a:gd name="connsiteY984" fmla="*/ 61722 h 1240178"/>
                <a:gd name="connsiteX985" fmla="*/ 484387 w 677835"/>
                <a:gd name="connsiteY985" fmla="*/ 58141 h 1240178"/>
                <a:gd name="connsiteX986" fmla="*/ 492007 w 677835"/>
                <a:gd name="connsiteY986" fmla="*/ 51816 h 1240178"/>
                <a:gd name="connsiteX987" fmla="*/ 499703 w 677835"/>
                <a:gd name="connsiteY987" fmla="*/ 46711 h 1240178"/>
                <a:gd name="connsiteX988" fmla="*/ 509914 w 677835"/>
                <a:gd name="connsiteY988" fmla="*/ 40157 h 1240178"/>
                <a:gd name="connsiteX989" fmla="*/ 523325 w 677835"/>
                <a:gd name="connsiteY989" fmla="*/ 33376 h 1240178"/>
                <a:gd name="connsiteX990" fmla="*/ 540318 w 677835"/>
                <a:gd name="connsiteY990" fmla="*/ 29794 h 1240178"/>
                <a:gd name="connsiteX991" fmla="*/ 553424 w 677835"/>
                <a:gd name="connsiteY991" fmla="*/ 32233 h 1240178"/>
                <a:gd name="connsiteX992" fmla="*/ 570417 w 677835"/>
                <a:gd name="connsiteY992" fmla="*/ 40767 h 1240178"/>
                <a:gd name="connsiteX993" fmla="*/ 575217 w 677835"/>
                <a:gd name="connsiteY993" fmla="*/ 45872 h 1240178"/>
                <a:gd name="connsiteX994" fmla="*/ 584438 w 677835"/>
                <a:gd name="connsiteY994" fmla="*/ 59284 h 1240178"/>
                <a:gd name="connsiteX995" fmla="*/ 585809 w 677835"/>
                <a:gd name="connsiteY995" fmla="*/ 61951 h 1240178"/>
                <a:gd name="connsiteX996" fmla="*/ 589924 w 677835"/>
                <a:gd name="connsiteY996" fmla="*/ 70485 h 1240178"/>
                <a:gd name="connsiteX997" fmla="*/ 594420 w 677835"/>
                <a:gd name="connsiteY997" fmla="*/ 85801 h 1240178"/>
                <a:gd name="connsiteX998" fmla="*/ 595487 w 677835"/>
                <a:gd name="connsiteY998" fmla="*/ 93421 h 1240178"/>
                <a:gd name="connsiteX999" fmla="*/ 596325 w 677835"/>
                <a:gd name="connsiteY999" fmla="*/ 100584 h 1240178"/>
                <a:gd name="connsiteX1000" fmla="*/ 595258 w 677835"/>
                <a:gd name="connsiteY1000" fmla="*/ 108052 h 1240178"/>
                <a:gd name="connsiteX1001" fmla="*/ 588781 w 677835"/>
                <a:gd name="connsiteY1001" fmla="*/ 127940 h 1240178"/>
                <a:gd name="connsiteX1002" fmla="*/ 582456 w 677835"/>
                <a:gd name="connsiteY1002" fmla="*/ 139370 h 1240178"/>
                <a:gd name="connsiteX1003" fmla="*/ 574684 w 677835"/>
                <a:gd name="connsiteY1003" fmla="*/ 149047 h 1240178"/>
                <a:gd name="connsiteX1004" fmla="*/ 567293 w 677835"/>
                <a:gd name="connsiteY1004" fmla="*/ 155829 h 1240178"/>
                <a:gd name="connsiteX1005" fmla="*/ 564245 w 677835"/>
                <a:gd name="connsiteY1005" fmla="*/ 156134 h 1240178"/>
                <a:gd name="connsiteX1006" fmla="*/ 561197 w 677835"/>
                <a:gd name="connsiteY1006" fmla="*/ 155753 h 1240178"/>
                <a:gd name="connsiteX1007" fmla="*/ 561197 w 677835"/>
                <a:gd name="connsiteY1007" fmla="*/ 153924 h 1240178"/>
                <a:gd name="connsiteX1008" fmla="*/ 568893 w 677835"/>
                <a:gd name="connsiteY1008" fmla="*/ 144170 h 1240178"/>
                <a:gd name="connsiteX1009" fmla="*/ 581466 w 677835"/>
                <a:gd name="connsiteY1009" fmla="*/ 122987 h 1240178"/>
                <a:gd name="connsiteX1010" fmla="*/ 586266 w 677835"/>
                <a:gd name="connsiteY1010" fmla="*/ 109423 h 1240178"/>
                <a:gd name="connsiteX1011" fmla="*/ 586876 w 677835"/>
                <a:gd name="connsiteY1011" fmla="*/ 92735 h 1240178"/>
                <a:gd name="connsiteX1012" fmla="*/ 586876 w 677835"/>
                <a:gd name="connsiteY1012" fmla="*/ 91135 h 1240178"/>
                <a:gd name="connsiteX1013" fmla="*/ 581390 w 677835"/>
                <a:gd name="connsiteY1013" fmla="*/ 74600 h 1240178"/>
                <a:gd name="connsiteX1014" fmla="*/ 580399 w 677835"/>
                <a:gd name="connsiteY1014" fmla="*/ 72923 h 1240178"/>
                <a:gd name="connsiteX1015" fmla="*/ 577732 w 677835"/>
                <a:gd name="connsiteY1015" fmla="*/ 65684 h 1240178"/>
                <a:gd name="connsiteX1016" fmla="*/ 576970 w 677835"/>
                <a:gd name="connsiteY1016" fmla="*/ 64922 h 1240178"/>
                <a:gd name="connsiteX1017" fmla="*/ 565921 w 677835"/>
                <a:gd name="connsiteY1017" fmla="*/ 50749 h 1240178"/>
                <a:gd name="connsiteX1018" fmla="*/ 565540 w 677835"/>
                <a:gd name="connsiteY1018" fmla="*/ 50368 h 1240178"/>
                <a:gd name="connsiteX1019" fmla="*/ 565311 w 677835"/>
                <a:gd name="connsiteY1019" fmla="*/ 46177 h 1240178"/>
                <a:gd name="connsiteX1020" fmla="*/ 561044 w 677835"/>
                <a:gd name="connsiteY1020" fmla="*/ 44044 h 1240178"/>
                <a:gd name="connsiteX1021" fmla="*/ 557311 w 677835"/>
                <a:gd name="connsiteY1021" fmla="*/ 42443 h 1240178"/>
                <a:gd name="connsiteX1022" fmla="*/ 554034 w 677835"/>
                <a:gd name="connsiteY1022" fmla="*/ 42139 h 1240178"/>
                <a:gd name="connsiteX1023" fmla="*/ 553881 w 677835"/>
                <a:gd name="connsiteY1023" fmla="*/ 40843 h 1240178"/>
                <a:gd name="connsiteX1024" fmla="*/ 555253 w 677835"/>
                <a:gd name="connsiteY1024" fmla="*/ 40310 h 1240178"/>
                <a:gd name="connsiteX1025" fmla="*/ 553958 w 677835"/>
                <a:gd name="connsiteY1025" fmla="*/ 39776 h 1240178"/>
                <a:gd name="connsiteX1026" fmla="*/ 552053 w 677835"/>
                <a:gd name="connsiteY1026" fmla="*/ 40310 h 1240178"/>
                <a:gd name="connsiteX1027" fmla="*/ 544585 w 677835"/>
                <a:gd name="connsiteY1027" fmla="*/ 39776 h 1240178"/>
                <a:gd name="connsiteX1028" fmla="*/ 540242 w 677835"/>
                <a:gd name="connsiteY1028" fmla="*/ 38786 h 1240178"/>
                <a:gd name="connsiteX1029" fmla="*/ 530031 w 677835"/>
                <a:gd name="connsiteY1029" fmla="*/ 41605 h 1240178"/>
                <a:gd name="connsiteX1030" fmla="*/ 527440 w 677835"/>
                <a:gd name="connsiteY1030" fmla="*/ 41834 h 1240178"/>
                <a:gd name="connsiteX1031" fmla="*/ 526068 w 677835"/>
                <a:gd name="connsiteY1031" fmla="*/ 41300 h 1240178"/>
                <a:gd name="connsiteX1032" fmla="*/ 527516 w 677835"/>
                <a:gd name="connsiteY1032" fmla="*/ 40767 h 1240178"/>
                <a:gd name="connsiteX1033" fmla="*/ 529269 w 677835"/>
                <a:gd name="connsiteY1033" fmla="*/ 40157 h 1240178"/>
                <a:gd name="connsiteX1034" fmla="*/ 527288 w 677835"/>
                <a:gd name="connsiteY1034" fmla="*/ 39700 h 1240178"/>
                <a:gd name="connsiteX1035" fmla="*/ 525687 w 677835"/>
                <a:gd name="connsiteY1035" fmla="*/ 39700 h 1240178"/>
                <a:gd name="connsiteX1036" fmla="*/ 513114 w 677835"/>
                <a:gd name="connsiteY1036" fmla="*/ 47168 h 1240178"/>
                <a:gd name="connsiteX1037" fmla="*/ 512124 w 677835"/>
                <a:gd name="connsiteY1037" fmla="*/ 47854 h 1240178"/>
                <a:gd name="connsiteX1038" fmla="*/ 513572 w 677835"/>
                <a:gd name="connsiteY1038" fmla="*/ 48234 h 1240178"/>
                <a:gd name="connsiteX1039" fmla="*/ 512886 w 677835"/>
                <a:gd name="connsiteY1039" fmla="*/ 49301 h 1240178"/>
                <a:gd name="connsiteX1040" fmla="*/ 510371 w 677835"/>
                <a:gd name="connsiteY1040" fmla="*/ 52426 h 1240178"/>
                <a:gd name="connsiteX1041" fmla="*/ 510371 w 677835"/>
                <a:gd name="connsiteY1041" fmla="*/ 54559 h 1240178"/>
                <a:gd name="connsiteX1042" fmla="*/ 514029 w 677835"/>
                <a:gd name="connsiteY1042" fmla="*/ 55321 h 1240178"/>
                <a:gd name="connsiteX1043" fmla="*/ 538794 w 677835"/>
                <a:gd name="connsiteY1043" fmla="*/ 55093 h 1240178"/>
                <a:gd name="connsiteX1044" fmla="*/ 556929 w 677835"/>
                <a:gd name="connsiteY1044" fmla="*/ 64618 h 1240178"/>
                <a:gd name="connsiteX1045" fmla="*/ 569883 w 677835"/>
                <a:gd name="connsiteY1045" fmla="*/ 80772 h 1240178"/>
                <a:gd name="connsiteX1046" fmla="*/ 572627 w 677835"/>
                <a:gd name="connsiteY1046" fmla="*/ 91364 h 1240178"/>
                <a:gd name="connsiteX1047" fmla="*/ 572779 w 677835"/>
                <a:gd name="connsiteY1047" fmla="*/ 105842 h 1240178"/>
                <a:gd name="connsiteX1048" fmla="*/ 570569 w 677835"/>
                <a:gd name="connsiteY1048" fmla="*/ 114605 h 1240178"/>
                <a:gd name="connsiteX1049" fmla="*/ 568359 w 677835"/>
                <a:gd name="connsiteY1049" fmla="*/ 122834 h 1240178"/>
                <a:gd name="connsiteX1050" fmla="*/ 567674 w 677835"/>
                <a:gd name="connsiteY1050" fmla="*/ 124511 h 1240178"/>
                <a:gd name="connsiteX1051" fmla="*/ 564245 w 677835"/>
                <a:gd name="connsiteY1051" fmla="*/ 130150 h 1240178"/>
                <a:gd name="connsiteX1052" fmla="*/ 556320 w 677835"/>
                <a:gd name="connsiteY1052" fmla="*/ 141427 h 1240178"/>
                <a:gd name="connsiteX1053" fmla="*/ 548014 w 677835"/>
                <a:gd name="connsiteY1053" fmla="*/ 148666 h 1240178"/>
                <a:gd name="connsiteX1054" fmla="*/ 547633 w 677835"/>
                <a:gd name="connsiteY1054" fmla="*/ 153619 h 1240178"/>
                <a:gd name="connsiteX1055" fmla="*/ 547481 w 677835"/>
                <a:gd name="connsiteY1055" fmla="*/ 158877 h 1240178"/>
                <a:gd name="connsiteX1056" fmla="*/ 545652 w 677835"/>
                <a:gd name="connsiteY1056" fmla="*/ 159715 h 1240178"/>
                <a:gd name="connsiteX1057" fmla="*/ 543594 w 677835"/>
                <a:gd name="connsiteY1057" fmla="*/ 162611 h 1240178"/>
                <a:gd name="connsiteX1058" fmla="*/ 546566 w 677835"/>
                <a:gd name="connsiteY1058" fmla="*/ 162230 h 1240178"/>
                <a:gd name="connsiteX1059" fmla="*/ 547938 w 677835"/>
                <a:gd name="connsiteY1059" fmla="*/ 162763 h 1240178"/>
                <a:gd name="connsiteX1060" fmla="*/ 546795 w 677835"/>
                <a:gd name="connsiteY1060" fmla="*/ 163906 h 1240178"/>
                <a:gd name="connsiteX1061" fmla="*/ 545881 w 677835"/>
                <a:gd name="connsiteY1061" fmla="*/ 164363 h 1240178"/>
                <a:gd name="connsiteX1062" fmla="*/ 540927 w 677835"/>
                <a:gd name="connsiteY1062" fmla="*/ 163449 h 1240178"/>
                <a:gd name="connsiteX1063" fmla="*/ 537956 w 677835"/>
                <a:gd name="connsiteY1063" fmla="*/ 166421 h 1240178"/>
                <a:gd name="connsiteX1064" fmla="*/ 534451 w 677835"/>
                <a:gd name="connsiteY1064" fmla="*/ 176251 h 1240178"/>
                <a:gd name="connsiteX1065" fmla="*/ 543594 w 677835"/>
                <a:gd name="connsiteY1065" fmla="*/ 193472 h 1240178"/>
                <a:gd name="connsiteX1066" fmla="*/ 546871 w 677835"/>
                <a:gd name="connsiteY1066" fmla="*/ 198044 h 1240178"/>
                <a:gd name="connsiteX1067" fmla="*/ 557006 w 677835"/>
                <a:gd name="connsiteY1067" fmla="*/ 210617 h 1240178"/>
                <a:gd name="connsiteX1068" fmla="*/ 564549 w 677835"/>
                <a:gd name="connsiteY1068" fmla="*/ 221971 h 1240178"/>
                <a:gd name="connsiteX1069" fmla="*/ 571712 w 677835"/>
                <a:gd name="connsiteY1069" fmla="*/ 231419 h 1240178"/>
                <a:gd name="connsiteX1070" fmla="*/ 582837 w 677835"/>
                <a:gd name="connsiteY1070" fmla="*/ 245669 h 1240178"/>
                <a:gd name="connsiteX1071" fmla="*/ 602192 w 677835"/>
                <a:gd name="connsiteY1071" fmla="*/ 273177 h 1240178"/>
                <a:gd name="connsiteX1072" fmla="*/ 616746 w 677835"/>
                <a:gd name="connsiteY1072" fmla="*/ 292608 h 1240178"/>
                <a:gd name="connsiteX1073" fmla="*/ 628176 w 677835"/>
                <a:gd name="connsiteY1073" fmla="*/ 308229 h 1240178"/>
                <a:gd name="connsiteX1074" fmla="*/ 630310 w 677835"/>
                <a:gd name="connsiteY1074" fmla="*/ 311048 h 1240178"/>
                <a:gd name="connsiteX1075" fmla="*/ 633663 w 677835"/>
                <a:gd name="connsiteY1075" fmla="*/ 319430 h 1240178"/>
                <a:gd name="connsiteX1076" fmla="*/ 634577 w 677835"/>
                <a:gd name="connsiteY1076" fmla="*/ 325450 h 1240178"/>
                <a:gd name="connsiteX1077" fmla="*/ 634806 w 677835"/>
                <a:gd name="connsiteY1077" fmla="*/ 337033 h 1240178"/>
                <a:gd name="connsiteX1078" fmla="*/ 635644 w 677835"/>
                <a:gd name="connsiteY1078" fmla="*/ 342443 h 1240178"/>
                <a:gd name="connsiteX1079" fmla="*/ 638844 w 677835"/>
                <a:gd name="connsiteY1079" fmla="*/ 364998 h 1240178"/>
                <a:gd name="connsiteX1080" fmla="*/ 643112 w 677835"/>
                <a:gd name="connsiteY1080" fmla="*/ 381000 h 1240178"/>
                <a:gd name="connsiteX1081" fmla="*/ 645702 w 677835"/>
                <a:gd name="connsiteY1081" fmla="*/ 390754 h 1240178"/>
                <a:gd name="connsiteX1082" fmla="*/ 647912 w 677835"/>
                <a:gd name="connsiteY1082" fmla="*/ 395097 h 1240178"/>
                <a:gd name="connsiteX1083" fmla="*/ 657285 w 677835"/>
                <a:gd name="connsiteY1083" fmla="*/ 413309 h 1240178"/>
                <a:gd name="connsiteX1084" fmla="*/ 663152 w 677835"/>
                <a:gd name="connsiteY1084" fmla="*/ 430759 h 1240178"/>
                <a:gd name="connsiteX1085" fmla="*/ 664981 w 677835"/>
                <a:gd name="connsiteY1085" fmla="*/ 440741 h 1240178"/>
                <a:gd name="connsiteX1086" fmla="*/ 667038 w 677835"/>
                <a:gd name="connsiteY1086" fmla="*/ 460324 h 1240178"/>
                <a:gd name="connsiteX1087" fmla="*/ 666734 w 677835"/>
                <a:gd name="connsiteY1087" fmla="*/ 473202 h 1240178"/>
                <a:gd name="connsiteX1088" fmla="*/ 666276 w 677835"/>
                <a:gd name="connsiteY1088" fmla="*/ 480136 h 1240178"/>
                <a:gd name="connsiteX1089" fmla="*/ 665057 w 677835"/>
                <a:gd name="connsiteY1089" fmla="*/ 497967 h 1240178"/>
                <a:gd name="connsiteX1090" fmla="*/ 663914 w 677835"/>
                <a:gd name="connsiteY1090" fmla="*/ 517398 h 1240178"/>
                <a:gd name="connsiteX1091" fmla="*/ 662847 w 677835"/>
                <a:gd name="connsiteY1091" fmla="*/ 522351 h 1240178"/>
                <a:gd name="connsiteX1092" fmla="*/ 658352 w 677835"/>
                <a:gd name="connsiteY1092" fmla="*/ 540410 h 1240178"/>
                <a:gd name="connsiteX1093" fmla="*/ 657437 w 677835"/>
                <a:gd name="connsiteY1093" fmla="*/ 545973 h 1240178"/>
                <a:gd name="connsiteX1094" fmla="*/ 657056 w 677835"/>
                <a:gd name="connsiteY1094" fmla="*/ 550621 h 1240178"/>
                <a:gd name="connsiteX1095" fmla="*/ 656675 w 677835"/>
                <a:gd name="connsiteY1095" fmla="*/ 551764 h 1240178"/>
                <a:gd name="connsiteX1096" fmla="*/ 653170 w 677835"/>
                <a:gd name="connsiteY1096" fmla="*/ 563728 h 1240178"/>
                <a:gd name="connsiteX1097" fmla="*/ 649360 w 677835"/>
                <a:gd name="connsiteY1097" fmla="*/ 569671 h 1240178"/>
                <a:gd name="connsiteX1098" fmla="*/ 647150 w 677835"/>
                <a:gd name="connsiteY1098" fmla="*/ 570890 h 1240178"/>
                <a:gd name="connsiteX1099" fmla="*/ 645321 w 677835"/>
                <a:gd name="connsiteY1099" fmla="*/ 576910 h 1240178"/>
                <a:gd name="connsiteX1100" fmla="*/ 647607 w 677835"/>
                <a:gd name="connsiteY1100" fmla="*/ 589940 h 1240178"/>
                <a:gd name="connsiteX1101" fmla="*/ 648598 w 677835"/>
                <a:gd name="connsiteY1101" fmla="*/ 596494 h 1240178"/>
                <a:gd name="connsiteX1102" fmla="*/ 647912 w 677835"/>
                <a:gd name="connsiteY1102" fmla="*/ 601828 h 1240178"/>
                <a:gd name="connsiteX1103" fmla="*/ 648598 w 677835"/>
                <a:gd name="connsiteY1103" fmla="*/ 607390 h 1240178"/>
                <a:gd name="connsiteX1104" fmla="*/ 648217 w 677835"/>
                <a:gd name="connsiteY1104" fmla="*/ 609371 h 1240178"/>
                <a:gd name="connsiteX1105" fmla="*/ 644788 w 677835"/>
                <a:gd name="connsiteY1105" fmla="*/ 617144 h 1240178"/>
                <a:gd name="connsiteX1106" fmla="*/ 633282 w 677835"/>
                <a:gd name="connsiteY1106" fmla="*/ 642518 h 1240178"/>
                <a:gd name="connsiteX1107" fmla="*/ 628176 w 677835"/>
                <a:gd name="connsiteY1107" fmla="*/ 653339 h 1240178"/>
                <a:gd name="connsiteX1108" fmla="*/ 624824 w 677835"/>
                <a:gd name="connsiteY1108" fmla="*/ 659511 h 1240178"/>
                <a:gd name="connsiteX1109" fmla="*/ 622233 w 677835"/>
                <a:gd name="connsiteY1109" fmla="*/ 663321 h 1240178"/>
                <a:gd name="connsiteX1110" fmla="*/ 598992 w 677835"/>
                <a:gd name="connsiteY1110" fmla="*/ 685190 h 1240178"/>
                <a:gd name="connsiteX1111" fmla="*/ 582533 w 677835"/>
                <a:gd name="connsiteY1111" fmla="*/ 695096 h 1240178"/>
                <a:gd name="connsiteX1112" fmla="*/ 571560 w 677835"/>
                <a:gd name="connsiteY1112" fmla="*/ 701192 h 1240178"/>
                <a:gd name="connsiteX1113" fmla="*/ 568436 w 677835"/>
                <a:gd name="connsiteY1113" fmla="*/ 705002 h 1240178"/>
                <a:gd name="connsiteX1114" fmla="*/ 562721 w 677835"/>
                <a:gd name="connsiteY1114" fmla="*/ 716585 h 1240178"/>
                <a:gd name="connsiteX1115" fmla="*/ 557082 w 677835"/>
                <a:gd name="connsiteY1115" fmla="*/ 726110 h 1240178"/>
                <a:gd name="connsiteX1116" fmla="*/ 553272 w 677835"/>
                <a:gd name="connsiteY1116" fmla="*/ 733196 h 1240178"/>
                <a:gd name="connsiteX1117" fmla="*/ 549691 w 677835"/>
                <a:gd name="connsiteY1117" fmla="*/ 736473 h 1240178"/>
                <a:gd name="connsiteX1118" fmla="*/ 536051 w 677835"/>
                <a:gd name="connsiteY1118" fmla="*/ 754532 h 1240178"/>
                <a:gd name="connsiteX1119" fmla="*/ 524011 w 677835"/>
                <a:gd name="connsiteY1119" fmla="*/ 770534 h 1240178"/>
                <a:gd name="connsiteX1120" fmla="*/ 523706 w 677835"/>
                <a:gd name="connsiteY1120" fmla="*/ 773582 h 1240178"/>
                <a:gd name="connsiteX1121" fmla="*/ 540242 w 677835"/>
                <a:gd name="connsiteY1121" fmla="*/ 796366 h 1240178"/>
                <a:gd name="connsiteX1122" fmla="*/ 552357 w 677835"/>
                <a:gd name="connsiteY1122" fmla="*/ 811759 h 1240178"/>
                <a:gd name="connsiteX1123" fmla="*/ 556396 w 677835"/>
                <a:gd name="connsiteY1123" fmla="*/ 817093 h 1240178"/>
                <a:gd name="connsiteX1124" fmla="*/ 569198 w 677835"/>
                <a:gd name="connsiteY1124" fmla="*/ 837133 h 1240178"/>
                <a:gd name="connsiteX1125" fmla="*/ 583371 w 677835"/>
                <a:gd name="connsiteY1125" fmla="*/ 859841 h 1240178"/>
                <a:gd name="connsiteX1126" fmla="*/ 593658 w 677835"/>
                <a:gd name="connsiteY1126" fmla="*/ 874471 h 1240178"/>
                <a:gd name="connsiteX1127" fmla="*/ 599830 w 677835"/>
                <a:gd name="connsiteY1127" fmla="*/ 884225 h 1240178"/>
                <a:gd name="connsiteX1128" fmla="*/ 608593 w 677835"/>
                <a:gd name="connsiteY1128" fmla="*/ 899998 h 1240178"/>
                <a:gd name="connsiteX1129" fmla="*/ 616213 w 677835"/>
                <a:gd name="connsiteY1129" fmla="*/ 911352 h 1240178"/>
                <a:gd name="connsiteX1130" fmla="*/ 621699 w 677835"/>
                <a:gd name="connsiteY1130" fmla="*/ 921487 h 1240178"/>
                <a:gd name="connsiteX1131" fmla="*/ 635492 w 677835"/>
                <a:gd name="connsiteY1131" fmla="*/ 950290 h 1240178"/>
                <a:gd name="connsiteX1132" fmla="*/ 644407 w 677835"/>
                <a:gd name="connsiteY1132" fmla="*/ 967054 h 1240178"/>
                <a:gd name="connsiteX1133" fmla="*/ 647531 w 677835"/>
                <a:gd name="connsiteY1133" fmla="*/ 971702 h 1240178"/>
                <a:gd name="connsiteX1134" fmla="*/ 649436 w 677835"/>
                <a:gd name="connsiteY1134" fmla="*/ 974674 h 1240178"/>
                <a:gd name="connsiteX1135" fmla="*/ 657361 w 677835"/>
                <a:gd name="connsiteY1135" fmla="*/ 992962 h 1240178"/>
                <a:gd name="connsiteX1136" fmla="*/ 659799 w 677835"/>
                <a:gd name="connsiteY1136" fmla="*/ 1000049 h 1240178"/>
                <a:gd name="connsiteX1137" fmla="*/ 668029 w 677835"/>
                <a:gd name="connsiteY1137" fmla="*/ 1020318 h 1240178"/>
                <a:gd name="connsiteX1138" fmla="*/ 671534 w 677835"/>
                <a:gd name="connsiteY1138" fmla="*/ 1038301 h 1240178"/>
                <a:gd name="connsiteX1139" fmla="*/ 673744 w 677835"/>
                <a:gd name="connsiteY1139" fmla="*/ 1050341 h 1240178"/>
                <a:gd name="connsiteX1140" fmla="*/ 675573 w 677835"/>
                <a:gd name="connsiteY1140" fmla="*/ 1058570 h 1240178"/>
                <a:gd name="connsiteX1141" fmla="*/ 675878 w 677835"/>
                <a:gd name="connsiteY1141" fmla="*/ 1080364 h 1240178"/>
                <a:gd name="connsiteX1142" fmla="*/ 675725 w 677835"/>
                <a:gd name="connsiteY1142" fmla="*/ 1089431 h 1240178"/>
                <a:gd name="connsiteX1143" fmla="*/ 676563 w 677835"/>
                <a:gd name="connsiteY1143" fmla="*/ 1105738 h 1240178"/>
                <a:gd name="connsiteX1144" fmla="*/ 644941 w 677835"/>
                <a:gd name="connsiteY1144" fmla="*/ 563651 h 1240178"/>
                <a:gd name="connsiteX1145" fmla="*/ 645550 w 677835"/>
                <a:gd name="connsiteY1145" fmla="*/ 564109 h 1240178"/>
                <a:gd name="connsiteX1146" fmla="*/ 644941 w 677835"/>
                <a:gd name="connsiteY1146" fmla="*/ 563651 h 1240178"/>
                <a:gd name="connsiteX1147" fmla="*/ 603716 w 677835"/>
                <a:gd name="connsiteY1147" fmla="*/ 358140 h 1240178"/>
                <a:gd name="connsiteX1148" fmla="*/ 604402 w 677835"/>
                <a:gd name="connsiteY1148" fmla="*/ 358597 h 1240178"/>
                <a:gd name="connsiteX1149" fmla="*/ 603716 w 677835"/>
                <a:gd name="connsiteY1149" fmla="*/ 358140 h 1240178"/>
                <a:gd name="connsiteX1150" fmla="*/ 582609 w 677835"/>
                <a:gd name="connsiteY1150" fmla="*/ 688924 h 1240178"/>
                <a:gd name="connsiteX1151" fmla="*/ 583066 w 677835"/>
                <a:gd name="connsiteY1151" fmla="*/ 688315 h 1240178"/>
                <a:gd name="connsiteX1152" fmla="*/ 582609 w 677835"/>
                <a:gd name="connsiteY1152" fmla="*/ 688924 h 1240178"/>
                <a:gd name="connsiteX1153" fmla="*/ 564626 w 677835"/>
                <a:gd name="connsiteY1153" fmla="*/ 101879 h 1240178"/>
                <a:gd name="connsiteX1154" fmla="*/ 565007 w 677835"/>
                <a:gd name="connsiteY1154" fmla="*/ 94640 h 1240178"/>
                <a:gd name="connsiteX1155" fmla="*/ 551443 w 677835"/>
                <a:gd name="connsiteY1155" fmla="*/ 71628 h 1240178"/>
                <a:gd name="connsiteX1156" fmla="*/ 549233 w 677835"/>
                <a:gd name="connsiteY1156" fmla="*/ 70485 h 1240178"/>
                <a:gd name="connsiteX1157" fmla="*/ 547481 w 677835"/>
                <a:gd name="connsiteY1157" fmla="*/ 69723 h 1240178"/>
                <a:gd name="connsiteX1158" fmla="*/ 549538 w 677835"/>
                <a:gd name="connsiteY1158" fmla="*/ 68580 h 1240178"/>
                <a:gd name="connsiteX1159" fmla="*/ 545728 w 677835"/>
                <a:gd name="connsiteY1159" fmla="*/ 66142 h 1240178"/>
                <a:gd name="connsiteX1160" fmla="*/ 537346 w 677835"/>
                <a:gd name="connsiteY1160" fmla="*/ 64237 h 1240178"/>
                <a:gd name="connsiteX1161" fmla="*/ 523706 w 677835"/>
                <a:gd name="connsiteY1161" fmla="*/ 61722 h 1240178"/>
                <a:gd name="connsiteX1162" fmla="*/ 520582 w 677835"/>
                <a:gd name="connsiteY1162" fmla="*/ 62332 h 1240178"/>
                <a:gd name="connsiteX1163" fmla="*/ 503666 w 677835"/>
                <a:gd name="connsiteY1163" fmla="*/ 67285 h 1240178"/>
                <a:gd name="connsiteX1164" fmla="*/ 491169 w 677835"/>
                <a:gd name="connsiteY1164" fmla="*/ 78334 h 1240178"/>
                <a:gd name="connsiteX1165" fmla="*/ 478215 w 677835"/>
                <a:gd name="connsiteY1165" fmla="*/ 99365 h 1240178"/>
                <a:gd name="connsiteX1166" fmla="*/ 478215 w 677835"/>
                <a:gd name="connsiteY1166" fmla="*/ 102032 h 1240178"/>
                <a:gd name="connsiteX1167" fmla="*/ 478977 w 677835"/>
                <a:gd name="connsiteY1167" fmla="*/ 102794 h 1240178"/>
                <a:gd name="connsiteX1168" fmla="*/ 482711 w 677835"/>
                <a:gd name="connsiteY1168" fmla="*/ 103937 h 1240178"/>
                <a:gd name="connsiteX1169" fmla="*/ 481491 w 677835"/>
                <a:gd name="connsiteY1169" fmla="*/ 100965 h 1240178"/>
                <a:gd name="connsiteX1170" fmla="*/ 481491 w 677835"/>
                <a:gd name="connsiteY1170" fmla="*/ 98831 h 1240178"/>
                <a:gd name="connsiteX1171" fmla="*/ 483473 w 677835"/>
                <a:gd name="connsiteY1171" fmla="*/ 99441 h 1240178"/>
                <a:gd name="connsiteX1172" fmla="*/ 489492 w 677835"/>
                <a:gd name="connsiteY1172" fmla="*/ 99289 h 1240178"/>
                <a:gd name="connsiteX1173" fmla="*/ 498027 w 677835"/>
                <a:gd name="connsiteY1173" fmla="*/ 92278 h 1240178"/>
                <a:gd name="connsiteX1174" fmla="*/ 501151 w 677835"/>
                <a:gd name="connsiteY1174" fmla="*/ 90830 h 1240178"/>
                <a:gd name="connsiteX1175" fmla="*/ 507323 w 677835"/>
                <a:gd name="connsiteY1175" fmla="*/ 88697 h 1240178"/>
                <a:gd name="connsiteX1176" fmla="*/ 513876 w 677835"/>
                <a:gd name="connsiteY1176" fmla="*/ 87706 h 1240178"/>
                <a:gd name="connsiteX1177" fmla="*/ 523173 w 677835"/>
                <a:gd name="connsiteY1177" fmla="*/ 89916 h 1240178"/>
                <a:gd name="connsiteX1178" fmla="*/ 529955 w 677835"/>
                <a:gd name="connsiteY1178" fmla="*/ 96012 h 1240178"/>
                <a:gd name="connsiteX1179" fmla="*/ 530259 w 677835"/>
                <a:gd name="connsiteY1179" fmla="*/ 117653 h 1240178"/>
                <a:gd name="connsiteX1180" fmla="*/ 528126 w 677835"/>
                <a:gd name="connsiteY1180" fmla="*/ 126416 h 1240178"/>
                <a:gd name="connsiteX1181" fmla="*/ 522944 w 677835"/>
                <a:gd name="connsiteY1181" fmla="*/ 132359 h 1240178"/>
                <a:gd name="connsiteX1182" fmla="*/ 518372 w 677835"/>
                <a:gd name="connsiteY1182" fmla="*/ 136627 h 1240178"/>
                <a:gd name="connsiteX1183" fmla="*/ 516010 w 677835"/>
                <a:gd name="connsiteY1183" fmla="*/ 140970 h 1240178"/>
                <a:gd name="connsiteX1184" fmla="*/ 515172 w 677835"/>
                <a:gd name="connsiteY1184" fmla="*/ 144323 h 1240178"/>
                <a:gd name="connsiteX1185" fmla="*/ 524392 w 677835"/>
                <a:gd name="connsiteY1185" fmla="*/ 156591 h 1240178"/>
                <a:gd name="connsiteX1186" fmla="*/ 528964 w 677835"/>
                <a:gd name="connsiteY1186" fmla="*/ 159868 h 1240178"/>
                <a:gd name="connsiteX1187" fmla="*/ 532241 w 677835"/>
                <a:gd name="connsiteY1187" fmla="*/ 161163 h 1240178"/>
                <a:gd name="connsiteX1188" fmla="*/ 539708 w 677835"/>
                <a:gd name="connsiteY1188" fmla="*/ 155981 h 1240178"/>
                <a:gd name="connsiteX1189" fmla="*/ 539937 w 677835"/>
                <a:gd name="connsiteY1189" fmla="*/ 154000 h 1240178"/>
                <a:gd name="connsiteX1190" fmla="*/ 543976 w 677835"/>
                <a:gd name="connsiteY1190" fmla="*/ 143713 h 1240178"/>
                <a:gd name="connsiteX1191" fmla="*/ 557387 w 677835"/>
                <a:gd name="connsiteY1191" fmla="*/ 129921 h 1240178"/>
                <a:gd name="connsiteX1192" fmla="*/ 560206 w 677835"/>
                <a:gd name="connsiteY1192" fmla="*/ 124130 h 1240178"/>
                <a:gd name="connsiteX1193" fmla="*/ 562873 w 677835"/>
                <a:gd name="connsiteY1193" fmla="*/ 117119 h 1240178"/>
                <a:gd name="connsiteX1194" fmla="*/ 564092 w 677835"/>
                <a:gd name="connsiteY1194" fmla="*/ 109576 h 1240178"/>
                <a:gd name="connsiteX1195" fmla="*/ 564854 w 677835"/>
                <a:gd name="connsiteY1195" fmla="*/ 101879 h 1240178"/>
                <a:gd name="connsiteX1196" fmla="*/ 533155 w 677835"/>
                <a:gd name="connsiteY1196" fmla="*/ 1074115 h 1240178"/>
                <a:gd name="connsiteX1197" fmla="*/ 533384 w 677835"/>
                <a:gd name="connsiteY1197" fmla="*/ 1064743 h 1240178"/>
                <a:gd name="connsiteX1198" fmla="*/ 528354 w 677835"/>
                <a:gd name="connsiteY1198" fmla="*/ 1053236 h 1240178"/>
                <a:gd name="connsiteX1199" fmla="*/ 526602 w 677835"/>
                <a:gd name="connsiteY1199" fmla="*/ 1045693 h 1240178"/>
                <a:gd name="connsiteX1200" fmla="*/ 524011 w 677835"/>
                <a:gd name="connsiteY1200" fmla="*/ 1037158 h 1240178"/>
                <a:gd name="connsiteX1201" fmla="*/ 514562 w 677835"/>
                <a:gd name="connsiteY1201" fmla="*/ 1025500 h 1240178"/>
                <a:gd name="connsiteX1202" fmla="*/ 506942 w 677835"/>
                <a:gd name="connsiteY1202" fmla="*/ 1016432 h 1240178"/>
                <a:gd name="connsiteX1203" fmla="*/ 486444 w 677835"/>
                <a:gd name="connsiteY1203" fmla="*/ 1004621 h 1240178"/>
                <a:gd name="connsiteX1204" fmla="*/ 467394 w 677835"/>
                <a:gd name="connsiteY1204" fmla="*/ 1000887 h 1240178"/>
                <a:gd name="connsiteX1205" fmla="*/ 463432 w 677835"/>
                <a:gd name="connsiteY1205" fmla="*/ 1000887 h 1240178"/>
                <a:gd name="connsiteX1206" fmla="*/ 458479 w 677835"/>
                <a:gd name="connsiteY1206" fmla="*/ 1002030 h 1240178"/>
                <a:gd name="connsiteX1207" fmla="*/ 454364 w 677835"/>
                <a:gd name="connsiteY1207" fmla="*/ 1013993 h 1240178"/>
                <a:gd name="connsiteX1208" fmla="*/ 458555 w 677835"/>
                <a:gd name="connsiteY1208" fmla="*/ 1019785 h 1240178"/>
                <a:gd name="connsiteX1209" fmla="*/ 468766 w 677835"/>
                <a:gd name="connsiteY1209" fmla="*/ 1029995 h 1240178"/>
                <a:gd name="connsiteX1210" fmla="*/ 476157 w 677835"/>
                <a:gd name="connsiteY1210" fmla="*/ 1033272 h 1240178"/>
                <a:gd name="connsiteX1211" fmla="*/ 479510 w 677835"/>
                <a:gd name="connsiteY1211" fmla="*/ 1034186 h 1240178"/>
                <a:gd name="connsiteX1212" fmla="*/ 487816 w 677835"/>
                <a:gd name="connsiteY1212" fmla="*/ 1037692 h 1240178"/>
                <a:gd name="connsiteX1213" fmla="*/ 490788 w 677835"/>
                <a:gd name="connsiteY1213" fmla="*/ 1041349 h 1240178"/>
                <a:gd name="connsiteX1214" fmla="*/ 487740 w 677835"/>
                <a:gd name="connsiteY1214" fmla="*/ 1045997 h 1240178"/>
                <a:gd name="connsiteX1215" fmla="*/ 477300 w 677835"/>
                <a:gd name="connsiteY1215" fmla="*/ 1045312 h 1240178"/>
                <a:gd name="connsiteX1216" fmla="*/ 454212 w 677835"/>
                <a:gd name="connsiteY1216" fmla="*/ 1044931 h 1240178"/>
                <a:gd name="connsiteX1217" fmla="*/ 450478 w 677835"/>
                <a:gd name="connsiteY1217" fmla="*/ 1053770 h 1240178"/>
                <a:gd name="connsiteX1218" fmla="*/ 460689 w 677835"/>
                <a:gd name="connsiteY1218" fmla="*/ 1066190 h 1240178"/>
                <a:gd name="connsiteX1219" fmla="*/ 466099 w 677835"/>
                <a:gd name="connsiteY1219" fmla="*/ 1067562 h 1240178"/>
                <a:gd name="connsiteX1220" fmla="*/ 472119 w 677835"/>
                <a:gd name="connsiteY1220" fmla="*/ 1066419 h 1240178"/>
                <a:gd name="connsiteX1221" fmla="*/ 479510 w 677835"/>
                <a:gd name="connsiteY1221" fmla="*/ 1068705 h 1240178"/>
                <a:gd name="connsiteX1222" fmla="*/ 477986 w 677835"/>
                <a:gd name="connsiteY1222" fmla="*/ 1072896 h 1240178"/>
                <a:gd name="connsiteX1223" fmla="*/ 477986 w 677835"/>
                <a:gd name="connsiteY1223" fmla="*/ 1074496 h 1240178"/>
                <a:gd name="connsiteX1224" fmla="*/ 474329 w 677835"/>
                <a:gd name="connsiteY1224" fmla="*/ 1077239 h 1240178"/>
                <a:gd name="connsiteX1225" fmla="*/ 465566 w 677835"/>
                <a:gd name="connsiteY1225" fmla="*/ 1078382 h 1240178"/>
                <a:gd name="connsiteX1226" fmla="*/ 457336 w 677835"/>
                <a:gd name="connsiteY1226" fmla="*/ 1086917 h 1240178"/>
                <a:gd name="connsiteX1227" fmla="*/ 463356 w 677835"/>
                <a:gd name="connsiteY1227" fmla="*/ 1091413 h 1240178"/>
                <a:gd name="connsiteX1228" fmla="*/ 469223 w 677835"/>
                <a:gd name="connsiteY1228" fmla="*/ 1092022 h 1240178"/>
                <a:gd name="connsiteX1229" fmla="*/ 472347 w 677835"/>
                <a:gd name="connsiteY1229" fmla="*/ 1094842 h 1240178"/>
                <a:gd name="connsiteX1230" fmla="*/ 470900 w 677835"/>
                <a:gd name="connsiteY1230" fmla="*/ 1100099 h 1240178"/>
                <a:gd name="connsiteX1231" fmla="*/ 457336 w 677835"/>
                <a:gd name="connsiteY1231" fmla="*/ 1101700 h 1240178"/>
                <a:gd name="connsiteX1232" fmla="*/ 454059 w 677835"/>
                <a:gd name="connsiteY1232" fmla="*/ 1101700 h 1240178"/>
                <a:gd name="connsiteX1233" fmla="*/ 455279 w 677835"/>
                <a:gd name="connsiteY1233" fmla="*/ 1104900 h 1240178"/>
                <a:gd name="connsiteX1234" fmla="*/ 459393 w 677835"/>
                <a:gd name="connsiteY1234" fmla="*/ 1108558 h 1240178"/>
                <a:gd name="connsiteX1235" fmla="*/ 461679 w 677835"/>
                <a:gd name="connsiteY1235" fmla="*/ 1112444 h 1240178"/>
                <a:gd name="connsiteX1236" fmla="*/ 476767 w 677835"/>
                <a:gd name="connsiteY1236" fmla="*/ 1121588 h 1240178"/>
                <a:gd name="connsiteX1237" fmla="*/ 486521 w 677835"/>
                <a:gd name="connsiteY1237" fmla="*/ 1125398 h 1240178"/>
                <a:gd name="connsiteX1238" fmla="*/ 495817 w 677835"/>
                <a:gd name="connsiteY1238" fmla="*/ 1131494 h 1240178"/>
                <a:gd name="connsiteX1239" fmla="*/ 501989 w 677835"/>
                <a:gd name="connsiteY1239" fmla="*/ 1131494 h 1240178"/>
                <a:gd name="connsiteX1240" fmla="*/ 515248 w 677835"/>
                <a:gd name="connsiteY1240" fmla="*/ 1119302 h 1240178"/>
                <a:gd name="connsiteX1241" fmla="*/ 521192 w 677835"/>
                <a:gd name="connsiteY1241" fmla="*/ 1113206 h 1240178"/>
                <a:gd name="connsiteX1242" fmla="*/ 529726 w 677835"/>
                <a:gd name="connsiteY1242" fmla="*/ 1094156 h 1240178"/>
                <a:gd name="connsiteX1243" fmla="*/ 532469 w 677835"/>
                <a:gd name="connsiteY1243" fmla="*/ 1083335 h 1240178"/>
                <a:gd name="connsiteX1244" fmla="*/ 533003 w 677835"/>
                <a:gd name="connsiteY1244" fmla="*/ 1074039 h 1240178"/>
                <a:gd name="connsiteX1245" fmla="*/ 528964 w 677835"/>
                <a:gd name="connsiteY1245" fmla="*/ 1047750 h 1240178"/>
                <a:gd name="connsiteX1246" fmla="*/ 529574 w 677835"/>
                <a:gd name="connsiteY1246" fmla="*/ 1048207 h 1240178"/>
                <a:gd name="connsiteX1247" fmla="*/ 528964 w 677835"/>
                <a:gd name="connsiteY1247" fmla="*/ 1047750 h 1240178"/>
                <a:gd name="connsiteX1248" fmla="*/ 522258 w 677835"/>
                <a:gd name="connsiteY1248" fmla="*/ 115748 h 1240178"/>
                <a:gd name="connsiteX1249" fmla="*/ 517153 w 677835"/>
                <a:gd name="connsiteY1249" fmla="*/ 96850 h 1240178"/>
                <a:gd name="connsiteX1250" fmla="*/ 516010 w 677835"/>
                <a:gd name="connsiteY1250" fmla="*/ 96622 h 1240178"/>
                <a:gd name="connsiteX1251" fmla="*/ 516010 w 677835"/>
                <a:gd name="connsiteY1251" fmla="*/ 97612 h 1240178"/>
                <a:gd name="connsiteX1252" fmla="*/ 515248 w 677835"/>
                <a:gd name="connsiteY1252" fmla="*/ 99136 h 1240178"/>
                <a:gd name="connsiteX1253" fmla="*/ 509304 w 677835"/>
                <a:gd name="connsiteY1253" fmla="*/ 102184 h 1240178"/>
                <a:gd name="connsiteX1254" fmla="*/ 504732 w 677835"/>
                <a:gd name="connsiteY1254" fmla="*/ 112090 h 1240178"/>
                <a:gd name="connsiteX1255" fmla="*/ 500846 w 677835"/>
                <a:gd name="connsiteY1255" fmla="*/ 111709 h 1240178"/>
                <a:gd name="connsiteX1256" fmla="*/ 501761 w 677835"/>
                <a:gd name="connsiteY1256" fmla="*/ 106147 h 1240178"/>
                <a:gd name="connsiteX1257" fmla="*/ 502599 w 677835"/>
                <a:gd name="connsiteY1257" fmla="*/ 104699 h 1240178"/>
                <a:gd name="connsiteX1258" fmla="*/ 504123 w 677835"/>
                <a:gd name="connsiteY1258" fmla="*/ 103784 h 1240178"/>
                <a:gd name="connsiteX1259" fmla="*/ 502827 w 677835"/>
                <a:gd name="connsiteY1259" fmla="*/ 102641 h 1240178"/>
                <a:gd name="connsiteX1260" fmla="*/ 495436 w 677835"/>
                <a:gd name="connsiteY1260" fmla="*/ 104470 h 1240178"/>
                <a:gd name="connsiteX1261" fmla="*/ 490712 w 677835"/>
                <a:gd name="connsiteY1261" fmla="*/ 108737 h 1240178"/>
                <a:gd name="connsiteX1262" fmla="*/ 486673 w 677835"/>
                <a:gd name="connsiteY1262" fmla="*/ 112395 h 1240178"/>
                <a:gd name="connsiteX1263" fmla="*/ 486521 w 677835"/>
                <a:gd name="connsiteY1263" fmla="*/ 117958 h 1240178"/>
                <a:gd name="connsiteX1264" fmla="*/ 489416 w 677835"/>
                <a:gd name="connsiteY1264" fmla="*/ 122834 h 1240178"/>
                <a:gd name="connsiteX1265" fmla="*/ 499779 w 677835"/>
                <a:gd name="connsiteY1265" fmla="*/ 131216 h 1240178"/>
                <a:gd name="connsiteX1266" fmla="*/ 505952 w 677835"/>
                <a:gd name="connsiteY1266" fmla="*/ 137008 h 1240178"/>
                <a:gd name="connsiteX1267" fmla="*/ 514410 w 677835"/>
                <a:gd name="connsiteY1267" fmla="*/ 132893 h 1240178"/>
                <a:gd name="connsiteX1268" fmla="*/ 516543 w 677835"/>
                <a:gd name="connsiteY1268" fmla="*/ 131674 h 1240178"/>
                <a:gd name="connsiteX1269" fmla="*/ 521725 w 677835"/>
                <a:gd name="connsiteY1269" fmla="*/ 127406 h 1240178"/>
                <a:gd name="connsiteX1270" fmla="*/ 521496 w 677835"/>
                <a:gd name="connsiteY1270" fmla="*/ 123901 h 1240178"/>
                <a:gd name="connsiteX1271" fmla="*/ 522335 w 677835"/>
                <a:gd name="connsiteY1271" fmla="*/ 115672 h 1240178"/>
                <a:gd name="connsiteX1272" fmla="*/ 503818 w 677835"/>
                <a:gd name="connsiteY1272" fmla="*/ 158191 h 1240178"/>
                <a:gd name="connsiteX1273" fmla="*/ 503818 w 677835"/>
                <a:gd name="connsiteY1273" fmla="*/ 154610 h 1240178"/>
                <a:gd name="connsiteX1274" fmla="*/ 502294 w 677835"/>
                <a:gd name="connsiteY1274" fmla="*/ 153162 h 1240178"/>
                <a:gd name="connsiteX1275" fmla="*/ 496274 w 677835"/>
                <a:gd name="connsiteY1275" fmla="*/ 143866 h 1240178"/>
                <a:gd name="connsiteX1276" fmla="*/ 494293 w 677835"/>
                <a:gd name="connsiteY1276" fmla="*/ 140741 h 1240178"/>
                <a:gd name="connsiteX1277" fmla="*/ 487968 w 677835"/>
                <a:gd name="connsiteY1277" fmla="*/ 137693 h 1240178"/>
                <a:gd name="connsiteX1278" fmla="*/ 486140 w 677835"/>
                <a:gd name="connsiteY1278" fmla="*/ 137008 h 1240178"/>
                <a:gd name="connsiteX1279" fmla="*/ 485682 w 677835"/>
                <a:gd name="connsiteY1279" fmla="*/ 139446 h 1240178"/>
                <a:gd name="connsiteX1280" fmla="*/ 488273 w 677835"/>
                <a:gd name="connsiteY1280" fmla="*/ 147523 h 1240178"/>
                <a:gd name="connsiteX1281" fmla="*/ 501227 w 677835"/>
                <a:gd name="connsiteY1281" fmla="*/ 157429 h 1240178"/>
                <a:gd name="connsiteX1282" fmla="*/ 503894 w 677835"/>
                <a:gd name="connsiteY1282" fmla="*/ 158115 h 1240178"/>
                <a:gd name="connsiteX1283" fmla="*/ 496960 w 677835"/>
                <a:gd name="connsiteY1283" fmla="*/ 931012 h 1240178"/>
                <a:gd name="connsiteX1284" fmla="*/ 497417 w 677835"/>
                <a:gd name="connsiteY1284" fmla="*/ 930402 h 1240178"/>
                <a:gd name="connsiteX1285" fmla="*/ 496960 w 677835"/>
                <a:gd name="connsiteY1285" fmla="*/ 931012 h 1240178"/>
                <a:gd name="connsiteX1286" fmla="*/ 494141 w 677835"/>
                <a:gd name="connsiteY1286" fmla="*/ 934136 h 1240178"/>
                <a:gd name="connsiteX1287" fmla="*/ 495284 w 677835"/>
                <a:gd name="connsiteY1287" fmla="*/ 932459 h 1240178"/>
                <a:gd name="connsiteX1288" fmla="*/ 490254 w 677835"/>
                <a:gd name="connsiteY1288" fmla="*/ 923849 h 1240178"/>
                <a:gd name="connsiteX1289" fmla="*/ 486521 w 677835"/>
                <a:gd name="connsiteY1289" fmla="*/ 921791 h 1240178"/>
                <a:gd name="connsiteX1290" fmla="*/ 482939 w 677835"/>
                <a:gd name="connsiteY1290" fmla="*/ 922401 h 1240178"/>
                <a:gd name="connsiteX1291" fmla="*/ 484920 w 677835"/>
                <a:gd name="connsiteY1291" fmla="*/ 933069 h 1240178"/>
                <a:gd name="connsiteX1292" fmla="*/ 494141 w 677835"/>
                <a:gd name="connsiteY1292" fmla="*/ 934212 h 1240178"/>
                <a:gd name="connsiteX1293" fmla="*/ 491016 w 677835"/>
                <a:gd name="connsiteY1293" fmla="*/ 106375 h 1240178"/>
                <a:gd name="connsiteX1294" fmla="*/ 488959 w 677835"/>
                <a:gd name="connsiteY1294" fmla="*/ 106299 h 1240178"/>
                <a:gd name="connsiteX1295" fmla="*/ 489416 w 677835"/>
                <a:gd name="connsiteY1295" fmla="*/ 107975 h 1240178"/>
                <a:gd name="connsiteX1296" fmla="*/ 491016 w 677835"/>
                <a:gd name="connsiteY1296" fmla="*/ 106375 h 1240178"/>
                <a:gd name="connsiteX1297" fmla="*/ 479663 w 677835"/>
                <a:gd name="connsiteY1297" fmla="*/ 80010 h 1240178"/>
                <a:gd name="connsiteX1298" fmla="*/ 479739 w 677835"/>
                <a:gd name="connsiteY1298" fmla="*/ 77953 h 1240178"/>
                <a:gd name="connsiteX1299" fmla="*/ 478062 w 677835"/>
                <a:gd name="connsiteY1299" fmla="*/ 78410 h 1240178"/>
                <a:gd name="connsiteX1300" fmla="*/ 479663 w 677835"/>
                <a:gd name="connsiteY1300" fmla="*/ 80010 h 1240178"/>
                <a:gd name="connsiteX1301" fmla="*/ 473186 w 677835"/>
                <a:gd name="connsiteY1301" fmla="*/ 91745 h 1240178"/>
                <a:gd name="connsiteX1302" fmla="*/ 473871 w 677835"/>
                <a:gd name="connsiteY1302" fmla="*/ 88697 h 1240178"/>
                <a:gd name="connsiteX1303" fmla="*/ 470061 w 677835"/>
                <a:gd name="connsiteY1303" fmla="*/ 87630 h 1240178"/>
                <a:gd name="connsiteX1304" fmla="*/ 468461 w 677835"/>
                <a:gd name="connsiteY1304" fmla="*/ 88392 h 1240178"/>
                <a:gd name="connsiteX1305" fmla="*/ 466099 w 677835"/>
                <a:gd name="connsiteY1305" fmla="*/ 88468 h 1240178"/>
                <a:gd name="connsiteX1306" fmla="*/ 464270 w 677835"/>
                <a:gd name="connsiteY1306" fmla="*/ 91897 h 1240178"/>
                <a:gd name="connsiteX1307" fmla="*/ 462289 w 677835"/>
                <a:gd name="connsiteY1307" fmla="*/ 97231 h 1240178"/>
                <a:gd name="connsiteX1308" fmla="*/ 458022 w 677835"/>
                <a:gd name="connsiteY1308" fmla="*/ 104623 h 1240178"/>
                <a:gd name="connsiteX1309" fmla="*/ 460079 w 677835"/>
                <a:gd name="connsiteY1309" fmla="*/ 110109 h 1240178"/>
                <a:gd name="connsiteX1310" fmla="*/ 464804 w 677835"/>
                <a:gd name="connsiteY1310" fmla="*/ 108585 h 1240178"/>
                <a:gd name="connsiteX1311" fmla="*/ 466023 w 677835"/>
                <a:gd name="connsiteY1311" fmla="*/ 105994 h 1240178"/>
                <a:gd name="connsiteX1312" fmla="*/ 468309 w 677835"/>
                <a:gd name="connsiteY1312" fmla="*/ 100051 h 1240178"/>
                <a:gd name="connsiteX1313" fmla="*/ 473109 w 677835"/>
                <a:gd name="connsiteY1313" fmla="*/ 91821 h 1240178"/>
                <a:gd name="connsiteX1314" fmla="*/ 468233 w 677835"/>
                <a:gd name="connsiteY1314" fmla="*/ 105308 h 1240178"/>
                <a:gd name="connsiteX1315" fmla="*/ 468918 w 677835"/>
                <a:gd name="connsiteY1315" fmla="*/ 105766 h 1240178"/>
                <a:gd name="connsiteX1316" fmla="*/ 468233 w 677835"/>
                <a:gd name="connsiteY1316" fmla="*/ 105308 h 1240178"/>
                <a:gd name="connsiteX1317" fmla="*/ 468233 w 677835"/>
                <a:gd name="connsiteY1317" fmla="*/ 1040740 h 1240178"/>
                <a:gd name="connsiteX1318" fmla="*/ 467699 w 677835"/>
                <a:gd name="connsiteY1318" fmla="*/ 1039673 h 1240178"/>
                <a:gd name="connsiteX1319" fmla="*/ 468233 w 677835"/>
                <a:gd name="connsiteY1319" fmla="*/ 1040740 h 1240178"/>
                <a:gd name="connsiteX1320" fmla="*/ 460613 w 677835"/>
                <a:gd name="connsiteY1320" fmla="*/ 111785 h 1240178"/>
                <a:gd name="connsiteX1321" fmla="*/ 461298 w 677835"/>
                <a:gd name="connsiteY1321" fmla="*/ 112243 h 1240178"/>
                <a:gd name="connsiteX1322" fmla="*/ 460613 w 677835"/>
                <a:gd name="connsiteY1322" fmla="*/ 111785 h 1240178"/>
                <a:gd name="connsiteX1323" fmla="*/ 452840 w 677835"/>
                <a:gd name="connsiteY1323" fmla="*/ 828446 h 1240178"/>
                <a:gd name="connsiteX1324" fmla="*/ 452688 w 677835"/>
                <a:gd name="connsiteY1324" fmla="*/ 827075 h 1240178"/>
                <a:gd name="connsiteX1325" fmla="*/ 451316 w 677835"/>
                <a:gd name="connsiteY1325" fmla="*/ 826846 h 1240178"/>
                <a:gd name="connsiteX1326" fmla="*/ 442782 w 677835"/>
                <a:gd name="connsiteY1326" fmla="*/ 829818 h 1240178"/>
                <a:gd name="connsiteX1327" fmla="*/ 434781 w 677835"/>
                <a:gd name="connsiteY1327" fmla="*/ 831418 h 1240178"/>
                <a:gd name="connsiteX1328" fmla="*/ 424951 w 677835"/>
                <a:gd name="connsiteY1328" fmla="*/ 836371 h 1240178"/>
                <a:gd name="connsiteX1329" fmla="*/ 416569 w 677835"/>
                <a:gd name="connsiteY1329" fmla="*/ 839419 h 1240178"/>
                <a:gd name="connsiteX1330" fmla="*/ 405063 w 677835"/>
                <a:gd name="connsiteY1330" fmla="*/ 841934 h 1240178"/>
                <a:gd name="connsiteX1331" fmla="*/ 391804 w 677835"/>
                <a:gd name="connsiteY1331" fmla="*/ 851383 h 1240178"/>
                <a:gd name="connsiteX1332" fmla="*/ 384717 w 677835"/>
                <a:gd name="connsiteY1332" fmla="*/ 864565 h 1240178"/>
                <a:gd name="connsiteX1333" fmla="*/ 382508 w 677835"/>
                <a:gd name="connsiteY1333" fmla="*/ 871195 h 1240178"/>
                <a:gd name="connsiteX1334" fmla="*/ 381822 w 677835"/>
                <a:gd name="connsiteY1334" fmla="*/ 873023 h 1240178"/>
                <a:gd name="connsiteX1335" fmla="*/ 376335 w 677835"/>
                <a:gd name="connsiteY1335" fmla="*/ 887425 h 1240178"/>
                <a:gd name="connsiteX1336" fmla="*/ 371840 w 677835"/>
                <a:gd name="connsiteY1336" fmla="*/ 902284 h 1240178"/>
                <a:gd name="connsiteX1337" fmla="*/ 367649 w 677835"/>
                <a:gd name="connsiteY1337" fmla="*/ 913409 h 1240178"/>
                <a:gd name="connsiteX1338" fmla="*/ 363610 w 677835"/>
                <a:gd name="connsiteY1338" fmla="*/ 921487 h 1240178"/>
                <a:gd name="connsiteX1339" fmla="*/ 362467 w 677835"/>
                <a:gd name="connsiteY1339" fmla="*/ 924382 h 1240178"/>
                <a:gd name="connsiteX1340" fmla="*/ 367344 w 677835"/>
                <a:gd name="connsiteY1340" fmla="*/ 928345 h 1240178"/>
                <a:gd name="connsiteX1341" fmla="*/ 378088 w 677835"/>
                <a:gd name="connsiteY1341" fmla="*/ 927659 h 1240178"/>
                <a:gd name="connsiteX1342" fmla="*/ 387613 w 677835"/>
                <a:gd name="connsiteY1342" fmla="*/ 928573 h 1240178"/>
                <a:gd name="connsiteX1343" fmla="*/ 396986 w 677835"/>
                <a:gd name="connsiteY1343" fmla="*/ 926744 h 1240178"/>
                <a:gd name="connsiteX1344" fmla="*/ 403310 w 677835"/>
                <a:gd name="connsiteY1344" fmla="*/ 926135 h 1240178"/>
                <a:gd name="connsiteX1345" fmla="*/ 413140 w 677835"/>
                <a:gd name="connsiteY1345" fmla="*/ 926059 h 1240178"/>
                <a:gd name="connsiteX1346" fmla="*/ 419160 w 677835"/>
                <a:gd name="connsiteY1346" fmla="*/ 926592 h 1240178"/>
                <a:gd name="connsiteX1347" fmla="*/ 422894 w 677835"/>
                <a:gd name="connsiteY1347" fmla="*/ 925220 h 1240178"/>
                <a:gd name="connsiteX1348" fmla="*/ 424646 w 677835"/>
                <a:gd name="connsiteY1348" fmla="*/ 924611 h 1240178"/>
                <a:gd name="connsiteX1349" fmla="*/ 434400 w 677835"/>
                <a:gd name="connsiteY1349" fmla="*/ 917448 h 1240178"/>
                <a:gd name="connsiteX1350" fmla="*/ 443010 w 677835"/>
                <a:gd name="connsiteY1350" fmla="*/ 909447 h 1240178"/>
                <a:gd name="connsiteX1351" fmla="*/ 446516 w 677835"/>
                <a:gd name="connsiteY1351" fmla="*/ 906704 h 1240178"/>
                <a:gd name="connsiteX1352" fmla="*/ 442782 w 677835"/>
                <a:gd name="connsiteY1352" fmla="*/ 906170 h 1240178"/>
                <a:gd name="connsiteX1353" fmla="*/ 442020 w 677835"/>
                <a:gd name="connsiteY1353" fmla="*/ 905408 h 1240178"/>
                <a:gd name="connsiteX1354" fmla="*/ 434857 w 677835"/>
                <a:gd name="connsiteY1354" fmla="*/ 903046 h 1240178"/>
                <a:gd name="connsiteX1355" fmla="*/ 429142 w 677835"/>
                <a:gd name="connsiteY1355" fmla="*/ 901217 h 1240178"/>
                <a:gd name="connsiteX1356" fmla="*/ 419922 w 677835"/>
                <a:gd name="connsiteY1356" fmla="*/ 897407 h 1240178"/>
                <a:gd name="connsiteX1357" fmla="*/ 409863 w 677835"/>
                <a:gd name="connsiteY1357" fmla="*/ 891692 h 1240178"/>
                <a:gd name="connsiteX1358" fmla="*/ 409482 w 677835"/>
                <a:gd name="connsiteY1358" fmla="*/ 882548 h 1240178"/>
                <a:gd name="connsiteX1359" fmla="*/ 417407 w 677835"/>
                <a:gd name="connsiteY1359" fmla="*/ 871271 h 1240178"/>
                <a:gd name="connsiteX1360" fmla="*/ 418550 w 677835"/>
                <a:gd name="connsiteY1360" fmla="*/ 870128 h 1240178"/>
                <a:gd name="connsiteX1361" fmla="*/ 427694 w 677835"/>
                <a:gd name="connsiteY1361" fmla="*/ 862051 h 1240178"/>
                <a:gd name="connsiteX1362" fmla="*/ 427694 w 677835"/>
                <a:gd name="connsiteY1362" fmla="*/ 861060 h 1240178"/>
                <a:gd name="connsiteX1363" fmla="*/ 426627 w 677835"/>
                <a:gd name="connsiteY1363" fmla="*/ 862051 h 1240178"/>
                <a:gd name="connsiteX1364" fmla="*/ 427923 w 677835"/>
                <a:gd name="connsiteY1364" fmla="*/ 859003 h 1240178"/>
                <a:gd name="connsiteX1365" fmla="*/ 429447 w 677835"/>
                <a:gd name="connsiteY1365" fmla="*/ 858774 h 1240178"/>
                <a:gd name="connsiteX1366" fmla="*/ 438743 w 677835"/>
                <a:gd name="connsiteY1366" fmla="*/ 847115 h 1240178"/>
                <a:gd name="connsiteX1367" fmla="*/ 445754 w 677835"/>
                <a:gd name="connsiteY1367" fmla="*/ 838124 h 1240178"/>
                <a:gd name="connsiteX1368" fmla="*/ 448497 w 677835"/>
                <a:gd name="connsiteY1368" fmla="*/ 834161 h 1240178"/>
                <a:gd name="connsiteX1369" fmla="*/ 451011 w 677835"/>
                <a:gd name="connsiteY1369" fmla="*/ 833323 h 1240178"/>
                <a:gd name="connsiteX1370" fmla="*/ 453069 w 677835"/>
                <a:gd name="connsiteY1370" fmla="*/ 828294 h 1240178"/>
                <a:gd name="connsiteX1371" fmla="*/ 450783 w 677835"/>
                <a:gd name="connsiteY1371" fmla="*/ 87401 h 1240178"/>
                <a:gd name="connsiteX1372" fmla="*/ 447735 w 677835"/>
                <a:gd name="connsiteY1372" fmla="*/ 67513 h 1240178"/>
                <a:gd name="connsiteX1373" fmla="*/ 446516 w 677835"/>
                <a:gd name="connsiteY1373" fmla="*/ 58903 h 1240178"/>
                <a:gd name="connsiteX1374" fmla="*/ 445601 w 677835"/>
                <a:gd name="connsiteY1374" fmla="*/ 54940 h 1240178"/>
                <a:gd name="connsiteX1375" fmla="*/ 435390 w 677835"/>
                <a:gd name="connsiteY1375" fmla="*/ 33833 h 1240178"/>
                <a:gd name="connsiteX1376" fmla="*/ 430056 w 677835"/>
                <a:gd name="connsiteY1376" fmla="*/ 25908 h 1240178"/>
                <a:gd name="connsiteX1377" fmla="*/ 412302 w 677835"/>
                <a:gd name="connsiteY1377" fmla="*/ 12116 h 1240178"/>
                <a:gd name="connsiteX1378" fmla="*/ 398357 w 677835"/>
                <a:gd name="connsiteY1378" fmla="*/ 9220 h 1240178"/>
                <a:gd name="connsiteX1379" fmla="*/ 378698 w 677835"/>
                <a:gd name="connsiteY1379" fmla="*/ 10134 h 1240178"/>
                <a:gd name="connsiteX1380" fmla="*/ 370925 w 677835"/>
                <a:gd name="connsiteY1380" fmla="*/ 13640 h 1240178"/>
                <a:gd name="connsiteX1381" fmla="*/ 368487 w 677835"/>
                <a:gd name="connsiteY1381" fmla="*/ 16002 h 1240178"/>
                <a:gd name="connsiteX1382" fmla="*/ 352485 w 677835"/>
                <a:gd name="connsiteY1382" fmla="*/ 25451 h 1240178"/>
                <a:gd name="connsiteX1383" fmla="*/ 350961 w 677835"/>
                <a:gd name="connsiteY1383" fmla="*/ 26975 h 1240178"/>
                <a:gd name="connsiteX1384" fmla="*/ 343646 w 677835"/>
                <a:gd name="connsiteY1384" fmla="*/ 36119 h 1240178"/>
                <a:gd name="connsiteX1385" fmla="*/ 337778 w 677835"/>
                <a:gd name="connsiteY1385" fmla="*/ 46634 h 1240178"/>
                <a:gd name="connsiteX1386" fmla="*/ 332978 w 677835"/>
                <a:gd name="connsiteY1386" fmla="*/ 54254 h 1240178"/>
                <a:gd name="connsiteX1387" fmla="*/ 330539 w 677835"/>
                <a:gd name="connsiteY1387" fmla="*/ 64618 h 1240178"/>
                <a:gd name="connsiteX1388" fmla="*/ 330006 w 677835"/>
                <a:gd name="connsiteY1388" fmla="*/ 65989 h 1240178"/>
                <a:gd name="connsiteX1389" fmla="*/ 327339 w 677835"/>
                <a:gd name="connsiteY1389" fmla="*/ 75667 h 1240178"/>
                <a:gd name="connsiteX1390" fmla="*/ 331149 w 677835"/>
                <a:gd name="connsiteY1390" fmla="*/ 77876 h 1240178"/>
                <a:gd name="connsiteX1391" fmla="*/ 331682 w 677835"/>
                <a:gd name="connsiteY1391" fmla="*/ 77876 h 1240178"/>
                <a:gd name="connsiteX1392" fmla="*/ 334959 w 677835"/>
                <a:gd name="connsiteY1392" fmla="*/ 74828 h 1240178"/>
                <a:gd name="connsiteX1393" fmla="*/ 335492 w 677835"/>
                <a:gd name="connsiteY1393" fmla="*/ 73457 h 1240178"/>
                <a:gd name="connsiteX1394" fmla="*/ 345093 w 677835"/>
                <a:gd name="connsiteY1394" fmla="*/ 56464 h 1240178"/>
                <a:gd name="connsiteX1395" fmla="*/ 349894 w 677835"/>
                <a:gd name="connsiteY1395" fmla="*/ 50902 h 1240178"/>
                <a:gd name="connsiteX1396" fmla="*/ 364220 w 677835"/>
                <a:gd name="connsiteY1396" fmla="*/ 32080 h 1240178"/>
                <a:gd name="connsiteX1397" fmla="*/ 384032 w 677835"/>
                <a:gd name="connsiteY1397" fmla="*/ 18517 h 1240178"/>
                <a:gd name="connsiteX1398" fmla="*/ 393099 w 677835"/>
                <a:gd name="connsiteY1398" fmla="*/ 17221 h 1240178"/>
                <a:gd name="connsiteX1399" fmla="*/ 410016 w 677835"/>
                <a:gd name="connsiteY1399" fmla="*/ 23622 h 1240178"/>
                <a:gd name="connsiteX1400" fmla="*/ 421370 w 677835"/>
                <a:gd name="connsiteY1400" fmla="*/ 35662 h 1240178"/>
                <a:gd name="connsiteX1401" fmla="*/ 428837 w 677835"/>
                <a:gd name="connsiteY1401" fmla="*/ 53035 h 1240178"/>
                <a:gd name="connsiteX1402" fmla="*/ 429294 w 677835"/>
                <a:gd name="connsiteY1402" fmla="*/ 66523 h 1240178"/>
                <a:gd name="connsiteX1403" fmla="*/ 430056 w 677835"/>
                <a:gd name="connsiteY1403" fmla="*/ 68047 h 1240178"/>
                <a:gd name="connsiteX1404" fmla="*/ 431047 w 677835"/>
                <a:gd name="connsiteY1404" fmla="*/ 70180 h 1240178"/>
                <a:gd name="connsiteX1405" fmla="*/ 430437 w 677835"/>
                <a:gd name="connsiteY1405" fmla="*/ 73609 h 1240178"/>
                <a:gd name="connsiteX1406" fmla="*/ 432419 w 677835"/>
                <a:gd name="connsiteY1406" fmla="*/ 88544 h 1240178"/>
                <a:gd name="connsiteX1407" fmla="*/ 430590 w 677835"/>
                <a:gd name="connsiteY1407" fmla="*/ 91440 h 1240178"/>
                <a:gd name="connsiteX1408" fmla="*/ 428380 w 677835"/>
                <a:gd name="connsiteY1408" fmla="*/ 90983 h 1240178"/>
                <a:gd name="connsiteX1409" fmla="*/ 429142 w 677835"/>
                <a:gd name="connsiteY1409" fmla="*/ 93116 h 1240178"/>
                <a:gd name="connsiteX1410" fmla="*/ 428075 w 677835"/>
                <a:gd name="connsiteY1410" fmla="*/ 96622 h 1240178"/>
                <a:gd name="connsiteX1411" fmla="*/ 421293 w 677835"/>
                <a:gd name="connsiteY1411" fmla="*/ 111100 h 1240178"/>
                <a:gd name="connsiteX1412" fmla="*/ 421446 w 677835"/>
                <a:gd name="connsiteY1412" fmla="*/ 115824 h 1240178"/>
                <a:gd name="connsiteX1413" fmla="*/ 424951 w 677835"/>
                <a:gd name="connsiteY1413" fmla="*/ 117881 h 1240178"/>
                <a:gd name="connsiteX1414" fmla="*/ 428609 w 677835"/>
                <a:gd name="connsiteY1414" fmla="*/ 116510 h 1240178"/>
                <a:gd name="connsiteX1415" fmla="*/ 437448 w 677835"/>
                <a:gd name="connsiteY1415" fmla="*/ 114452 h 1240178"/>
                <a:gd name="connsiteX1416" fmla="*/ 445906 w 677835"/>
                <a:gd name="connsiteY1416" fmla="*/ 107823 h 1240178"/>
                <a:gd name="connsiteX1417" fmla="*/ 450783 w 677835"/>
                <a:gd name="connsiteY1417" fmla="*/ 87249 h 1240178"/>
                <a:gd name="connsiteX1418" fmla="*/ 425942 w 677835"/>
                <a:gd name="connsiteY1418" fmla="*/ 141961 h 1240178"/>
                <a:gd name="connsiteX1419" fmla="*/ 425256 w 677835"/>
                <a:gd name="connsiteY1419" fmla="*/ 141503 h 1240178"/>
                <a:gd name="connsiteX1420" fmla="*/ 425942 w 677835"/>
                <a:gd name="connsiteY1420" fmla="*/ 141961 h 1240178"/>
                <a:gd name="connsiteX1421" fmla="*/ 418169 w 677835"/>
                <a:gd name="connsiteY1421" fmla="*/ 69342 h 1240178"/>
                <a:gd name="connsiteX1422" fmla="*/ 423122 w 677835"/>
                <a:gd name="connsiteY1422" fmla="*/ 61722 h 1240178"/>
                <a:gd name="connsiteX1423" fmla="*/ 419769 w 677835"/>
                <a:gd name="connsiteY1423" fmla="*/ 53949 h 1240178"/>
                <a:gd name="connsiteX1424" fmla="*/ 412835 w 677835"/>
                <a:gd name="connsiteY1424" fmla="*/ 39091 h 1240178"/>
                <a:gd name="connsiteX1425" fmla="*/ 405596 w 677835"/>
                <a:gd name="connsiteY1425" fmla="*/ 31318 h 1240178"/>
                <a:gd name="connsiteX1426" fmla="*/ 399881 w 677835"/>
                <a:gd name="connsiteY1426" fmla="*/ 28194 h 1240178"/>
                <a:gd name="connsiteX1427" fmla="*/ 386851 w 677835"/>
                <a:gd name="connsiteY1427" fmla="*/ 25222 h 1240178"/>
                <a:gd name="connsiteX1428" fmla="*/ 381746 w 677835"/>
                <a:gd name="connsiteY1428" fmla="*/ 28499 h 1240178"/>
                <a:gd name="connsiteX1429" fmla="*/ 373973 w 677835"/>
                <a:gd name="connsiteY1429" fmla="*/ 33299 h 1240178"/>
                <a:gd name="connsiteX1430" fmla="*/ 365058 w 677835"/>
                <a:gd name="connsiteY1430" fmla="*/ 43586 h 1240178"/>
                <a:gd name="connsiteX1431" fmla="*/ 354009 w 677835"/>
                <a:gd name="connsiteY1431" fmla="*/ 59436 h 1240178"/>
                <a:gd name="connsiteX1432" fmla="*/ 352561 w 677835"/>
                <a:gd name="connsiteY1432" fmla="*/ 60960 h 1240178"/>
                <a:gd name="connsiteX1433" fmla="*/ 345398 w 677835"/>
                <a:gd name="connsiteY1433" fmla="*/ 71476 h 1240178"/>
                <a:gd name="connsiteX1434" fmla="*/ 338007 w 677835"/>
                <a:gd name="connsiteY1434" fmla="*/ 85649 h 1240178"/>
                <a:gd name="connsiteX1435" fmla="*/ 332673 w 677835"/>
                <a:gd name="connsiteY1435" fmla="*/ 97917 h 1240178"/>
                <a:gd name="connsiteX1436" fmla="*/ 332368 w 677835"/>
                <a:gd name="connsiteY1436" fmla="*/ 113538 h 1240178"/>
                <a:gd name="connsiteX1437" fmla="*/ 333130 w 677835"/>
                <a:gd name="connsiteY1437" fmla="*/ 115367 h 1240178"/>
                <a:gd name="connsiteX1438" fmla="*/ 339455 w 677835"/>
                <a:gd name="connsiteY1438" fmla="*/ 121006 h 1240178"/>
                <a:gd name="connsiteX1439" fmla="*/ 352028 w 677835"/>
                <a:gd name="connsiteY1439" fmla="*/ 131064 h 1240178"/>
                <a:gd name="connsiteX1440" fmla="*/ 352409 w 677835"/>
                <a:gd name="connsiteY1440" fmla="*/ 134417 h 1240178"/>
                <a:gd name="connsiteX1441" fmla="*/ 347989 w 677835"/>
                <a:gd name="connsiteY1441" fmla="*/ 138608 h 1240178"/>
                <a:gd name="connsiteX1442" fmla="*/ 342807 w 677835"/>
                <a:gd name="connsiteY1442" fmla="*/ 136017 h 1240178"/>
                <a:gd name="connsiteX1443" fmla="*/ 341055 w 677835"/>
                <a:gd name="connsiteY1443" fmla="*/ 135026 h 1240178"/>
                <a:gd name="connsiteX1444" fmla="*/ 336102 w 677835"/>
                <a:gd name="connsiteY1444" fmla="*/ 133883 h 1240178"/>
                <a:gd name="connsiteX1445" fmla="*/ 333816 w 677835"/>
                <a:gd name="connsiteY1445" fmla="*/ 138074 h 1240178"/>
                <a:gd name="connsiteX1446" fmla="*/ 336711 w 677835"/>
                <a:gd name="connsiteY1446" fmla="*/ 145009 h 1240178"/>
                <a:gd name="connsiteX1447" fmla="*/ 338235 w 677835"/>
                <a:gd name="connsiteY1447" fmla="*/ 151333 h 1240178"/>
                <a:gd name="connsiteX1448" fmla="*/ 352637 w 677835"/>
                <a:gd name="connsiteY1448" fmla="*/ 161773 h 1240178"/>
                <a:gd name="connsiteX1449" fmla="*/ 357819 w 677835"/>
                <a:gd name="connsiteY1449" fmla="*/ 157048 h 1240178"/>
                <a:gd name="connsiteX1450" fmla="*/ 358428 w 677835"/>
                <a:gd name="connsiteY1450" fmla="*/ 156439 h 1240178"/>
                <a:gd name="connsiteX1451" fmla="*/ 359114 w 677835"/>
                <a:gd name="connsiteY1451" fmla="*/ 154076 h 1240178"/>
                <a:gd name="connsiteX1452" fmla="*/ 356142 w 677835"/>
                <a:gd name="connsiteY1452" fmla="*/ 149962 h 1240178"/>
                <a:gd name="connsiteX1453" fmla="*/ 352256 w 677835"/>
                <a:gd name="connsiteY1453" fmla="*/ 144018 h 1240178"/>
                <a:gd name="connsiteX1454" fmla="*/ 351723 w 677835"/>
                <a:gd name="connsiteY1454" fmla="*/ 142494 h 1240178"/>
                <a:gd name="connsiteX1455" fmla="*/ 353171 w 677835"/>
                <a:gd name="connsiteY1455" fmla="*/ 142799 h 1240178"/>
                <a:gd name="connsiteX1456" fmla="*/ 361324 w 677835"/>
                <a:gd name="connsiteY1456" fmla="*/ 141580 h 1240178"/>
                <a:gd name="connsiteX1457" fmla="*/ 362162 w 677835"/>
                <a:gd name="connsiteY1457" fmla="*/ 135712 h 1240178"/>
                <a:gd name="connsiteX1458" fmla="*/ 363153 w 677835"/>
                <a:gd name="connsiteY1458" fmla="*/ 133807 h 1240178"/>
                <a:gd name="connsiteX1459" fmla="*/ 364220 w 677835"/>
                <a:gd name="connsiteY1459" fmla="*/ 132436 h 1240178"/>
                <a:gd name="connsiteX1460" fmla="*/ 364982 w 677835"/>
                <a:gd name="connsiteY1460" fmla="*/ 130454 h 1240178"/>
                <a:gd name="connsiteX1461" fmla="*/ 369782 w 677835"/>
                <a:gd name="connsiteY1461" fmla="*/ 126721 h 1240178"/>
                <a:gd name="connsiteX1462" fmla="*/ 371687 w 677835"/>
                <a:gd name="connsiteY1462" fmla="*/ 125197 h 1240178"/>
                <a:gd name="connsiteX1463" fmla="*/ 376488 w 677835"/>
                <a:gd name="connsiteY1463" fmla="*/ 123444 h 1240178"/>
                <a:gd name="connsiteX1464" fmla="*/ 379917 w 677835"/>
                <a:gd name="connsiteY1464" fmla="*/ 122987 h 1240178"/>
                <a:gd name="connsiteX1465" fmla="*/ 381136 w 677835"/>
                <a:gd name="connsiteY1465" fmla="*/ 122987 h 1240178"/>
                <a:gd name="connsiteX1466" fmla="*/ 380603 w 677835"/>
                <a:gd name="connsiteY1466" fmla="*/ 126111 h 1240178"/>
                <a:gd name="connsiteX1467" fmla="*/ 381593 w 677835"/>
                <a:gd name="connsiteY1467" fmla="*/ 127864 h 1240178"/>
                <a:gd name="connsiteX1468" fmla="*/ 393709 w 677835"/>
                <a:gd name="connsiteY1468" fmla="*/ 130912 h 1240178"/>
                <a:gd name="connsiteX1469" fmla="*/ 400796 w 677835"/>
                <a:gd name="connsiteY1469" fmla="*/ 127102 h 1240178"/>
                <a:gd name="connsiteX1470" fmla="*/ 409940 w 677835"/>
                <a:gd name="connsiteY1470" fmla="*/ 118186 h 1240178"/>
                <a:gd name="connsiteX1471" fmla="*/ 415197 w 677835"/>
                <a:gd name="connsiteY1471" fmla="*/ 101041 h 1240178"/>
                <a:gd name="connsiteX1472" fmla="*/ 416188 w 677835"/>
                <a:gd name="connsiteY1472" fmla="*/ 97231 h 1240178"/>
                <a:gd name="connsiteX1473" fmla="*/ 418169 w 677835"/>
                <a:gd name="connsiteY1473" fmla="*/ 91516 h 1240178"/>
                <a:gd name="connsiteX1474" fmla="*/ 417788 w 677835"/>
                <a:gd name="connsiteY1474" fmla="*/ 81001 h 1240178"/>
                <a:gd name="connsiteX1475" fmla="*/ 411692 w 677835"/>
                <a:gd name="connsiteY1475" fmla="*/ 74981 h 1240178"/>
                <a:gd name="connsiteX1476" fmla="*/ 410244 w 677835"/>
                <a:gd name="connsiteY1476" fmla="*/ 74676 h 1240178"/>
                <a:gd name="connsiteX1477" fmla="*/ 409711 w 677835"/>
                <a:gd name="connsiteY1477" fmla="*/ 75971 h 1240178"/>
                <a:gd name="connsiteX1478" fmla="*/ 408111 w 677835"/>
                <a:gd name="connsiteY1478" fmla="*/ 80924 h 1240178"/>
                <a:gd name="connsiteX1479" fmla="*/ 405596 w 677835"/>
                <a:gd name="connsiteY1479" fmla="*/ 83515 h 1240178"/>
                <a:gd name="connsiteX1480" fmla="*/ 401177 w 677835"/>
                <a:gd name="connsiteY1480" fmla="*/ 88773 h 1240178"/>
                <a:gd name="connsiteX1481" fmla="*/ 396605 w 677835"/>
                <a:gd name="connsiteY1481" fmla="*/ 93269 h 1240178"/>
                <a:gd name="connsiteX1482" fmla="*/ 394928 w 677835"/>
                <a:gd name="connsiteY1482" fmla="*/ 95250 h 1240178"/>
                <a:gd name="connsiteX1483" fmla="*/ 390204 w 677835"/>
                <a:gd name="connsiteY1483" fmla="*/ 103480 h 1240178"/>
                <a:gd name="connsiteX1484" fmla="*/ 382584 w 677835"/>
                <a:gd name="connsiteY1484" fmla="*/ 116053 h 1240178"/>
                <a:gd name="connsiteX1485" fmla="*/ 379917 w 677835"/>
                <a:gd name="connsiteY1485" fmla="*/ 118720 h 1240178"/>
                <a:gd name="connsiteX1486" fmla="*/ 379383 w 677835"/>
                <a:gd name="connsiteY1486" fmla="*/ 114605 h 1240178"/>
                <a:gd name="connsiteX1487" fmla="*/ 378012 w 677835"/>
                <a:gd name="connsiteY1487" fmla="*/ 109271 h 1240178"/>
                <a:gd name="connsiteX1488" fmla="*/ 378317 w 677835"/>
                <a:gd name="connsiteY1488" fmla="*/ 107366 h 1240178"/>
                <a:gd name="connsiteX1489" fmla="*/ 380526 w 677835"/>
                <a:gd name="connsiteY1489" fmla="*/ 102946 h 1240178"/>
                <a:gd name="connsiteX1490" fmla="*/ 387689 w 677835"/>
                <a:gd name="connsiteY1490" fmla="*/ 94412 h 1240178"/>
                <a:gd name="connsiteX1491" fmla="*/ 392947 w 677835"/>
                <a:gd name="connsiteY1491" fmla="*/ 88621 h 1240178"/>
                <a:gd name="connsiteX1492" fmla="*/ 393404 w 677835"/>
                <a:gd name="connsiteY1492" fmla="*/ 86868 h 1240178"/>
                <a:gd name="connsiteX1493" fmla="*/ 392718 w 677835"/>
                <a:gd name="connsiteY1493" fmla="*/ 86716 h 1240178"/>
                <a:gd name="connsiteX1494" fmla="*/ 391880 w 677835"/>
                <a:gd name="connsiteY1494" fmla="*/ 88621 h 1240178"/>
                <a:gd name="connsiteX1495" fmla="*/ 389137 w 677835"/>
                <a:gd name="connsiteY1495" fmla="*/ 90221 h 1240178"/>
                <a:gd name="connsiteX1496" fmla="*/ 392490 w 677835"/>
                <a:gd name="connsiteY1496" fmla="*/ 83515 h 1240178"/>
                <a:gd name="connsiteX1497" fmla="*/ 400567 w 677835"/>
                <a:gd name="connsiteY1497" fmla="*/ 74447 h 1240178"/>
                <a:gd name="connsiteX1498" fmla="*/ 401177 w 677835"/>
                <a:gd name="connsiteY1498" fmla="*/ 70714 h 1240178"/>
                <a:gd name="connsiteX1499" fmla="*/ 393023 w 677835"/>
                <a:gd name="connsiteY1499" fmla="*/ 69266 h 1240178"/>
                <a:gd name="connsiteX1500" fmla="*/ 384489 w 677835"/>
                <a:gd name="connsiteY1500" fmla="*/ 73533 h 1240178"/>
                <a:gd name="connsiteX1501" fmla="*/ 384108 w 677835"/>
                <a:gd name="connsiteY1501" fmla="*/ 73762 h 1240178"/>
                <a:gd name="connsiteX1502" fmla="*/ 378698 w 677835"/>
                <a:gd name="connsiteY1502" fmla="*/ 80620 h 1240178"/>
                <a:gd name="connsiteX1503" fmla="*/ 375192 w 677835"/>
                <a:gd name="connsiteY1503" fmla="*/ 85039 h 1240178"/>
                <a:gd name="connsiteX1504" fmla="*/ 372678 w 677835"/>
                <a:gd name="connsiteY1504" fmla="*/ 90373 h 1240178"/>
                <a:gd name="connsiteX1505" fmla="*/ 367725 w 677835"/>
                <a:gd name="connsiteY1505" fmla="*/ 100127 h 1240178"/>
                <a:gd name="connsiteX1506" fmla="*/ 364296 w 677835"/>
                <a:gd name="connsiteY1506" fmla="*/ 111100 h 1240178"/>
                <a:gd name="connsiteX1507" fmla="*/ 363915 w 677835"/>
                <a:gd name="connsiteY1507" fmla="*/ 112014 h 1240178"/>
                <a:gd name="connsiteX1508" fmla="*/ 363229 w 677835"/>
                <a:gd name="connsiteY1508" fmla="*/ 111023 h 1240178"/>
                <a:gd name="connsiteX1509" fmla="*/ 362086 w 677835"/>
                <a:gd name="connsiteY1509" fmla="*/ 101041 h 1240178"/>
                <a:gd name="connsiteX1510" fmla="*/ 362315 w 677835"/>
                <a:gd name="connsiteY1510" fmla="*/ 100584 h 1240178"/>
                <a:gd name="connsiteX1511" fmla="*/ 366658 w 677835"/>
                <a:gd name="connsiteY1511" fmla="*/ 91669 h 1240178"/>
                <a:gd name="connsiteX1512" fmla="*/ 368639 w 677835"/>
                <a:gd name="connsiteY1512" fmla="*/ 82525 h 1240178"/>
                <a:gd name="connsiteX1513" fmla="*/ 369706 w 677835"/>
                <a:gd name="connsiteY1513" fmla="*/ 81382 h 1240178"/>
                <a:gd name="connsiteX1514" fmla="*/ 374964 w 677835"/>
                <a:gd name="connsiteY1514" fmla="*/ 76124 h 1240178"/>
                <a:gd name="connsiteX1515" fmla="*/ 380374 w 677835"/>
                <a:gd name="connsiteY1515" fmla="*/ 68656 h 1240178"/>
                <a:gd name="connsiteX1516" fmla="*/ 387537 w 677835"/>
                <a:gd name="connsiteY1516" fmla="*/ 63856 h 1240178"/>
                <a:gd name="connsiteX1517" fmla="*/ 391499 w 677835"/>
                <a:gd name="connsiteY1517" fmla="*/ 60655 h 1240178"/>
                <a:gd name="connsiteX1518" fmla="*/ 402396 w 677835"/>
                <a:gd name="connsiteY1518" fmla="*/ 59436 h 1240178"/>
                <a:gd name="connsiteX1519" fmla="*/ 406053 w 677835"/>
                <a:gd name="connsiteY1519" fmla="*/ 59588 h 1240178"/>
                <a:gd name="connsiteX1520" fmla="*/ 416112 w 677835"/>
                <a:gd name="connsiteY1520" fmla="*/ 67666 h 1240178"/>
                <a:gd name="connsiteX1521" fmla="*/ 418245 w 677835"/>
                <a:gd name="connsiteY1521" fmla="*/ 69113 h 1240178"/>
                <a:gd name="connsiteX1522" fmla="*/ 386013 w 677835"/>
                <a:gd name="connsiteY1522" fmla="*/ 849630 h 1240178"/>
                <a:gd name="connsiteX1523" fmla="*/ 386699 w 677835"/>
                <a:gd name="connsiteY1523" fmla="*/ 848487 h 1240178"/>
                <a:gd name="connsiteX1524" fmla="*/ 385708 w 677835"/>
                <a:gd name="connsiteY1524" fmla="*/ 848182 h 1240178"/>
                <a:gd name="connsiteX1525" fmla="*/ 375345 w 677835"/>
                <a:gd name="connsiteY1525" fmla="*/ 849249 h 1240178"/>
                <a:gd name="connsiteX1526" fmla="*/ 360181 w 677835"/>
                <a:gd name="connsiteY1526" fmla="*/ 851840 h 1240178"/>
                <a:gd name="connsiteX1527" fmla="*/ 334730 w 677835"/>
                <a:gd name="connsiteY1527" fmla="*/ 855574 h 1240178"/>
                <a:gd name="connsiteX1528" fmla="*/ 321090 w 677835"/>
                <a:gd name="connsiteY1528" fmla="*/ 854735 h 1240178"/>
                <a:gd name="connsiteX1529" fmla="*/ 317357 w 677835"/>
                <a:gd name="connsiteY1529" fmla="*/ 854735 h 1240178"/>
                <a:gd name="connsiteX1530" fmla="*/ 310727 w 677835"/>
                <a:gd name="connsiteY1530" fmla="*/ 855726 h 1240178"/>
                <a:gd name="connsiteX1531" fmla="*/ 300364 w 677835"/>
                <a:gd name="connsiteY1531" fmla="*/ 854659 h 1240178"/>
                <a:gd name="connsiteX1532" fmla="*/ 298078 w 677835"/>
                <a:gd name="connsiteY1532" fmla="*/ 857098 h 1240178"/>
                <a:gd name="connsiteX1533" fmla="*/ 299450 w 677835"/>
                <a:gd name="connsiteY1533" fmla="*/ 866242 h 1240178"/>
                <a:gd name="connsiteX1534" fmla="*/ 302574 w 677835"/>
                <a:gd name="connsiteY1534" fmla="*/ 873481 h 1240178"/>
                <a:gd name="connsiteX1535" fmla="*/ 315299 w 677835"/>
                <a:gd name="connsiteY1535" fmla="*/ 891997 h 1240178"/>
                <a:gd name="connsiteX1536" fmla="*/ 321167 w 677835"/>
                <a:gd name="connsiteY1536" fmla="*/ 904570 h 1240178"/>
                <a:gd name="connsiteX1537" fmla="*/ 329320 w 677835"/>
                <a:gd name="connsiteY1537" fmla="*/ 922782 h 1240178"/>
                <a:gd name="connsiteX1538" fmla="*/ 333511 w 677835"/>
                <a:gd name="connsiteY1538" fmla="*/ 926668 h 1240178"/>
                <a:gd name="connsiteX1539" fmla="*/ 351494 w 677835"/>
                <a:gd name="connsiteY1539" fmla="*/ 926744 h 1240178"/>
                <a:gd name="connsiteX1540" fmla="*/ 354314 w 677835"/>
                <a:gd name="connsiteY1540" fmla="*/ 924992 h 1240178"/>
                <a:gd name="connsiteX1541" fmla="*/ 359267 w 677835"/>
                <a:gd name="connsiteY1541" fmla="*/ 911733 h 1240178"/>
                <a:gd name="connsiteX1542" fmla="*/ 363915 w 677835"/>
                <a:gd name="connsiteY1542" fmla="*/ 902894 h 1240178"/>
                <a:gd name="connsiteX1543" fmla="*/ 367191 w 677835"/>
                <a:gd name="connsiteY1543" fmla="*/ 893369 h 1240178"/>
                <a:gd name="connsiteX1544" fmla="*/ 370316 w 677835"/>
                <a:gd name="connsiteY1544" fmla="*/ 882396 h 1240178"/>
                <a:gd name="connsiteX1545" fmla="*/ 376945 w 677835"/>
                <a:gd name="connsiteY1545" fmla="*/ 867385 h 1240178"/>
                <a:gd name="connsiteX1546" fmla="*/ 382203 w 677835"/>
                <a:gd name="connsiteY1546" fmla="*/ 856640 h 1240178"/>
                <a:gd name="connsiteX1547" fmla="*/ 383574 w 677835"/>
                <a:gd name="connsiteY1547" fmla="*/ 853516 h 1240178"/>
                <a:gd name="connsiteX1548" fmla="*/ 386013 w 677835"/>
                <a:gd name="connsiteY1548" fmla="*/ 849706 h 1240178"/>
                <a:gd name="connsiteX1549" fmla="*/ 386394 w 677835"/>
                <a:gd name="connsiteY1549" fmla="*/ 153238 h 1240178"/>
                <a:gd name="connsiteX1550" fmla="*/ 384260 w 677835"/>
                <a:gd name="connsiteY1550" fmla="*/ 153238 h 1240178"/>
                <a:gd name="connsiteX1551" fmla="*/ 381669 w 677835"/>
                <a:gd name="connsiteY1551" fmla="*/ 154534 h 1240178"/>
                <a:gd name="connsiteX1552" fmla="*/ 384946 w 677835"/>
                <a:gd name="connsiteY1552" fmla="*/ 156286 h 1240178"/>
                <a:gd name="connsiteX1553" fmla="*/ 386394 w 677835"/>
                <a:gd name="connsiteY1553" fmla="*/ 153238 h 1240178"/>
                <a:gd name="connsiteX1554" fmla="*/ 368487 w 677835"/>
                <a:gd name="connsiteY1554" fmla="*/ 13944 h 1240178"/>
                <a:gd name="connsiteX1555" fmla="*/ 369554 w 677835"/>
                <a:gd name="connsiteY1555" fmla="*/ 12878 h 1240178"/>
                <a:gd name="connsiteX1556" fmla="*/ 367877 w 677835"/>
                <a:gd name="connsiteY1556" fmla="*/ 12421 h 1240178"/>
                <a:gd name="connsiteX1557" fmla="*/ 368487 w 677835"/>
                <a:gd name="connsiteY1557" fmla="*/ 13944 h 1240178"/>
                <a:gd name="connsiteX1558" fmla="*/ 323529 w 677835"/>
                <a:gd name="connsiteY1558" fmla="*/ 324307 h 1240178"/>
                <a:gd name="connsiteX1559" fmla="*/ 323986 w 677835"/>
                <a:gd name="connsiteY1559" fmla="*/ 323698 h 1240178"/>
                <a:gd name="connsiteX1560" fmla="*/ 323529 w 677835"/>
                <a:gd name="connsiteY1560" fmla="*/ 324307 h 1240178"/>
                <a:gd name="connsiteX1561" fmla="*/ 317204 w 677835"/>
                <a:gd name="connsiteY1561" fmla="*/ 925754 h 1240178"/>
                <a:gd name="connsiteX1562" fmla="*/ 319033 w 677835"/>
                <a:gd name="connsiteY1562" fmla="*/ 921182 h 1240178"/>
                <a:gd name="connsiteX1563" fmla="*/ 313547 w 677835"/>
                <a:gd name="connsiteY1563" fmla="*/ 907923 h 1240178"/>
                <a:gd name="connsiteX1564" fmla="*/ 309432 w 677835"/>
                <a:gd name="connsiteY1564" fmla="*/ 900989 h 1240178"/>
                <a:gd name="connsiteX1565" fmla="*/ 299069 w 677835"/>
                <a:gd name="connsiteY1565" fmla="*/ 883234 h 1240178"/>
                <a:gd name="connsiteX1566" fmla="*/ 288401 w 677835"/>
                <a:gd name="connsiteY1566" fmla="*/ 863422 h 1240178"/>
                <a:gd name="connsiteX1567" fmla="*/ 285886 w 677835"/>
                <a:gd name="connsiteY1567" fmla="*/ 856336 h 1240178"/>
                <a:gd name="connsiteX1568" fmla="*/ 277885 w 677835"/>
                <a:gd name="connsiteY1568" fmla="*/ 851383 h 1240178"/>
                <a:gd name="connsiteX1569" fmla="*/ 266150 w 677835"/>
                <a:gd name="connsiteY1569" fmla="*/ 847115 h 1240178"/>
                <a:gd name="connsiteX1570" fmla="*/ 251139 w 677835"/>
                <a:gd name="connsiteY1570" fmla="*/ 842620 h 1240178"/>
                <a:gd name="connsiteX1571" fmla="*/ 243290 w 677835"/>
                <a:gd name="connsiteY1571" fmla="*/ 839648 h 1240178"/>
                <a:gd name="connsiteX1572" fmla="*/ 240852 w 677835"/>
                <a:gd name="connsiteY1572" fmla="*/ 840105 h 1240178"/>
                <a:gd name="connsiteX1573" fmla="*/ 240776 w 677835"/>
                <a:gd name="connsiteY1573" fmla="*/ 842086 h 1240178"/>
                <a:gd name="connsiteX1574" fmla="*/ 244890 w 677835"/>
                <a:gd name="connsiteY1574" fmla="*/ 847268 h 1240178"/>
                <a:gd name="connsiteX1575" fmla="*/ 252663 w 677835"/>
                <a:gd name="connsiteY1575" fmla="*/ 855955 h 1240178"/>
                <a:gd name="connsiteX1576" fmla="*/ 263483 w 677835"/>
                <a:gd name="connsiteY1576" fmla="*/ 868375 h 1240178"/>
                <a:gd name="connsiteX1577" fmla="*/ 286343 w 677835"/>
                <a:gd name="connsiteY1577" fmla="*/ 888492 h 1240178"/>
                <a:gd name="connsiteX1578" fmla="*/ 288324 w 677835"/>
                <a:gd name="connsiteY1578" fmla="*/ 893445 h 1240178"/>
                <a:gd name="connsiteX1579" fmla="*/ 282762 w 677835"/>
                <a:gd name="connsiteY1579" fmla="*/ 897636 h 1240178"/>
                <a:gd name="connsiteX1580" fmla="*/ 266684 w 677835"/>
                <a:gd name="connsiteY1580" fmla="*/ 900455 h 1240178"/>
                <a:gd name="connsiteX1581" fmla="*/ 251215 w 677835"/>
                <a:gd name="connsiteY1581" fmla="*/ 906094 h 1240178"/>
                <a:gd name="connsiteX1582" fmla="*/ 248396 w 677835"/>
                <a:gd name="connsiteY1582" fmla="*/ 906856 h 1240178"/>
                <a:gd name="connsiteX1583" fmla="*/ 249767 w 677835"/>
                <a:gd name="connsiteY1583" fmla="*/ 910057 h 1240178"/>
                <a:gd name="connsiteX1584" fmla="*/ 263255 w 677835"/>
                <a:gd name="connsiteY1584" fmla="*/ 921487 h 1240178"/>
                <a:gd name="connsiteX1585" fmla="*/ 264017 w 677835"/>
                <a:gd name="connsiteY1585" fmla="*/ 922249 h 1240178"/>
                <a:gd name="connsiteX1586" fmla="*/ 282990 w 677835"/>
                <a:gd name="connsiteY1586" fmla="*/ 925906 h 1240178"/>
                <a:gd name="connsiteX1587" fmla="*/ 295944 w 677835"/>
                <a:gd name="connsiteY1587" fmla="*/ 925220 h 1240178"/>
                <a:gd name="connsiteX1588" fmla="*/ 302879 w 677835"/>
                <a:gd name="connsiteY1588" fmla="*/ 925601 h 1240178"/>
                <a:gd name="connsiteX1589" fmla="*/ 304403 w 677835"/>
                <a:gd name="connsiteY1589" fmla="*/ 925830 h 1240178"/>
                <a:gd name="connsiteX1590" fmla="*/ 317357 w 677835"/>
                <a:gd name="connsiteY1590" fmla="*/ 925678 h 1240178"/>
                <a:gd name="connsiteX1591" fmla="*/ 291601 w 677835"/>
                <a:gd name="connsiteY1591" fmla="*/ 935888 h 1240178"/>
                <a:gd name="connsiteX1592" fmla="*/ 292211 w 677835"/>
                <a:gd name="connsiteY1592" fmla="*/ 936346 h 1240178"/>
                <a:gd name="connsiteX1593" fmla="*/ 291601 w 677835"/>
                <a:gd name="connsiteY1593" fmla="*/ 935888 h 1240178"/>
                <a:gd name="connsiteX1594" fmla="*/ 268665 w 677835"/>
                <a:gd name="connsiteY1594" fmla="*/ 939317 h 1240178"/>
                <a:gd name="connsiteX1595" fmla="*/ 268284 w 677835"/>
                <a:gd name="connsiteY1595" fmla="*/ 938555 h 1240178"/>
                <a:gd name="connsiteX1596" fmla="*/ 263940 w 677835"/>
                <a:gd name="connsiteY1596" fmla="*/ 938555 h 1240178"/>
                <a:gd name="connsiteX1597" fmla="*/ 267750 w 677835"/>
                <a:gd name="connsiteY1597" fmla="*/ 939622 h 1240178"/>
                <a:gd name="connsiteX1598" fmla="*/ 268665 w 677835"/>
                <a:gd name="connsiteY1598" fmla="*/ 939317 h 1240178"/>
                <a:gd name="connsiteX1599" fmla="*/ 257768 w 677835"/>
                <a:gd name="connsiteY1599" fmla="*/ 938860 h 1240178"/>
                <a:gd name="connsiteX1600" fmla="*/ 255711 w 677835"/>
                <a:gd name="connsiteY1600" fmla="*/ 938632 h 1240178"/>
                <a:gd name="connsiteX1601" fmla="*/ 229041 w 677835"/>
                <a:gd name="connsiteY1601" fmla="*/ 936498 h 1240178"/>
                <a:gd name="connsiteX1602" fmla="*/ 227974 w 677835"/>
                <a:gd name="connsiteY1602" fmla="*/ 936498 h 1240178"/>
                <a:gd name="connsiteX1603" fmla="*/ 212429 w 677835"/>
                <a:gd name="connsiteY1603" fmla="*/ 933602 h 1240178"/>
                <a:gd name="connsiteX1604" fmla="*/ 202599 w 677835"/>
                <a:gd name="connsiteY1604" fmla="*/ 931240 h 1240178"/>
                <a:gd name="connsiteX1605" fmla="*/ 199323 w 677835"/>
                <a:gd name="connsiteY1605" fmla="*/ 932002 h 1240178"/>
                <a:gd name="connsiteX1606" fmla="*/ 190712 w 677835"/>
                <a:gd name="connsiteY1606" fmla="*/ 943432 h 1240178"/>
                <a:gd name="connsiteX1607" fmla="*/ 192008 w 677835"/>
                <a:gd name="connsiteY1607" fmla="*/ 946099 h 1240178"/>
                <a:gd name="connsiteX1608" fmla="*/ 217916 w 677835"/>
                <a:gd name="connsiteY1608" fmla="*/ 945642 h 1240178"/>
                <a:gd name="connsiteX1609" fmla="*/ 223478 w 677835"/>
                <a:gd name="connsiteY1609" fmla="*/ 944194 h 1240178"/>
                <a:gd name="connsiteX1610" fmla="*/ 229955 w 677835"/>
                <a:gd name="connsiteY1610" fmla="*/ 944499 h 1240178"/>
                <a:gd name="connsiteX1611" fmla="*/ 240090 w 677835"/>
                <a:gd name="connsiteY1611" fmla="*/ 943737 h 1240178"/>
                <a:gd name="connsiteX1612" fmla="*/ 245043 w 677835"/>
                <a:gd name="connsiteY1612" fmla="*/ 943585 h 1240178"/>
                <a:gd name="connsiteX1613" fmla="*/ 256473 w 677835"/>
                <a:gd name="connsiteY1613" fmla="*/ 940765 h 1240178"/>
                <a:gd name="connsiteX1614" fmla="*/ 257844 w 677835"/>
                <a:gd name="connsiteY1614" fmla="*/ 938860 h 1240178"/>
                <a:gd name="connsiteX1615" fmla="*/ 95462 w 677835"/>
                <a:gd name="connsiteY1615" fmla="*/ 542544 h 1240178"/>
                <a:gd name="connsiteX1616" fmla="*/ 93100 w 677835"/>
                <a:gd name="connsiteY1616" fmla="*/ 537820 h 1240178"/>
                <a:gd name="connsiteX1617" fmla="*/ 88223 w 677835"/>
                <a:gd name="connsiteY1617" fmla="*/ 538810 h 1240178"/>
                <a:gd name="connsiteX1618" fmla="*/ 83346 w 677835"/>
                <a:gd name="connsiteY1618" fmla="*/ 546430 h 1240178"/>
                <a:gd name="connsiteX1619" fmla="*/ 73898 w 677835"/>
                <a:gd name="connsiteY1619" fmla="*/ 555574 h 1240178"/>
                <a:gd name="connsiteX1620" fmla="*/ 67573 w 677835"/>
                <a:gd name="connsiteY1620" fmla="*/ 559384 h 1240178"/>
                <a:gd name="connsiteX1621" fmla="*/ 60182 w 677835"/>
                <a:gd name="connsiteY1621" fmla="*/ 567461 h 1240178"/>
                <a:gd name="connsiteX1622" fmla="*/ 58810 w 677835"/>
                <a:gd name="connsiteY1622" fmla="*/ 568985 h 1240178"/>
                <a:gd name="connsiteX1623" fmla="*/ 54390 w 677835"/>
                <a:gd name="connsiteY1623" fmla="*/ 575081 h 1240178"/>
                <a:gd name="connsiteX1624" fmla="*/ 53400 w 677835"/>
                <a:gd name="connsiteY1624" fmla="*/ 579653 h 1240178"/>
                <a:gd name="connsiteX1625" fmla="*/ 56524 w 677835"/>
                <a:gd name="connsiteY1625" fmla="*/ 582854 h 1240178"/>
                <a:gd name="connsiteX1626" fmla="*/ 57667 w 677835"/>
                <a:gd name="connsiteY1626" fmla="*/ 583997 h 1240178"/>
                <a:gd name="connsiteX1627" fmla="*/ 67344 w 677835"/>
                <a:gd name="connsiteY1627" fmla="*/ 586588 h 1240178"/>
                <a:gd name="connsiteX1628" fmla="*/ 74964 w 677835"/>
                <a:gd name="connsiteY1628" fmla="*/ 581101 h 1240178"/>
                <a:gd name="connsiteX1629" fmla="*/ 76184 w 677835"/>
                <a:gd name="connsiteY1629" fmla="*/ 578434 h 1240178"/>
                <a:gd name="connsiteX1630" fmla="*/ 80375 w 677835"/>
                <a:gd name="connsiteY1630" fmla="*/ 571043 h 1240178"/>
                <a:gd name="connsiteX1631" fmla="*/ 88680 w 677835"/>
                <a:gd name="connsiteY1631" fmla="*/ 556184 h 1240178"/>
                <a:gd name="connsiteX1632" fmla="*/ 95538 w 677835"/>
                <a:gd name="connsiteY1632" fmla="*/ 542392 h 124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Lst>
              <a:rect l="l" t="t" r="r" b="b"/>
              <a:pathLst>
                <a:path w="677835" h="1240178">
                  <a:moveTo>
                    <a:pt x="677249" y="1106348"/>
                  </a:moveTo>
                  <a:cubicBezTo>
                    <a:pt x="677935" y="1109701"/>
                    <a:pt x="678392" y="1113663"/>
                    <a:pt x="676411" y="1117168"/>
                  </a:cubicBezTo>
                  <a:cubicBezTo>
                    <a:pt x="676182" y="1117549"/>
                    <a:pt x="676259" y="1118311"/>
                    <a:pt x="676411" y="1118769"/>
                  </a:cubicBezTo>
                  <a:cubicBezTo>
                    <a:pt x="678316" y="1123569"/>
                    <a:pt x="675801" y="1127836"/>
                    <a:pt x="674811" y="1132256"/>
                  </a:cubicBezTo>
                  <a:cubicBezTo>
                    <a:pt x="674125" y="1135228"/>
                    <a:pt x="673516" y="1138199"/>
                    <a:pt x="673211" y="1141247"/>
                  </a:cubicBezTo>
                  <a:cubicBezTo>
                    <a:pt x="672449" y="1148486"/>
                    <a:pt x="668715" y="1154201"/>
                    <a:pt x="664448" y="1159764"/>
                  </a:cubicBezTo>
                  <a:cubicBezTo>
                    <a:pt x="663533" y="1160907"/>
                    <a:pt x="663000" y="1162355"/>
                    <a:pt x="662314" y="1163726"/>
                  </a:cubicBezTo>
                  <a:cubicBezTo>
                    <a:pt x="661857" y="1164641"/>
                    <a:pt x="661628" y="1165784"/>
                    <a:pt x="660942" y="1166394"/>
                  </a:cubicBezTo>
                  <a:cubicBezTo>
                    <a:pt x="654084" y="1171804"/>
                    <a:pt x="651036" y="1180338"/>
                    <a:pt x="644483" y="1186053"/>
                  </a:cubicBezTo>
                  <a:cubicBezTo>
                    <a:pt x="641435" y="1188720"/>
                    <a:pt x="638463" y="1191463"/>
                    <a:pt x="635339" y="1193978"/>
                  </a:cubicBezTo>
                  <a:cubicBezTo>
                    <a:pt x="630386" y="1197940"/>
                    <a:pt x="625662" y="1202436"/>
                    <a:pt x="620176" y="1205560"/>
                  </a:cubicBezTo>
                  <a:cubicBezTo>
                    <a:pt x="614994" y="1208456"/>
                    <a:pt x="610651" y="1212494"/>
                    <a:pt x="605012" y="1214628"/>
                  </a:cubicBezTo>
                  <a:cubicBezTo>
                    <a:pt x="601430" y="1216000"/>
                    <a:pt x="598154" y="1218514"/>
                    <a:pt x="595258" y="1221029"/>
                  </a:cubicBezTo>
                  <a:cubicBezTo>
                    <a:pt x="590686" y="1224915"/>
                    <a:pt x="584742" y="1225449"/>
                    <a:pt x="579637" y="1227887"/>
                  </a:cubicBezTo>
                  <a:cubicBezTo>
                    <a:pt x="578189" y="1228573"/>
                    <a:pt x="576589" y="1229106"/>
                    <a:pt x="575141" y="1230020"/>
                  </a:cubicBezTo>
                  <a:cubicBezTo>
                    <a:pt x="567369" y="1234821"/>
                    <a:pt x="558834" y="1237412"/>
                    <a:pt x="549691" y="1237793"/>
                  </a:cubicBezTo>
                  <a:cubicBezTo>
                    <a:pt x="547862" y="1237869"/>
                    <a:pt x="546109" y="1238707"/>
                    <a:pt x="544356" y="1239241"/>
                  </a:cubicBezTo>
                  <a:cubicBezTo>
                    <a:pt x="542147" y="1239850"/>
                    <a:pt x="539784" y="1241527"/>
                    <a:pt x="538413" y="1238021"/>
                  </a:cubicBezTo>
                  <a:cubicBezTo>
                    <a:pt x="538413" y="1237945"/>
                    <a:pt x="538184" y="1237945"/>
                    <a:pt x="537879" y="1237945"/>
                  </a:cubicBezTo>
                  <a:lnTo>
                    <a:pt x="536965" y="1233526"/>
                  </a:lnTo>
                  <a:cubicBezTo>
                    <a:pt x="541232" y="1232154"/>
                    <a:pt x="545347" y="1230020"/>
                    <a:pt x="550148" y="1229944"/>
                  </a:cubicBezTo>
                  <a:cubicBezTo>
                    <a:pt x="557234" y="1229792"/>
                    <a:pt x="563864" y="1225906"/>
                    <a:pt x="570341" y="1222858"/>
                  </a:cubicBezTo>
                  <a:cubicBezTo>
                    <a:pt x="574227" y="1221029"/>
                    <a:pt x="578342" y="1219505"/>
                    <a:pt x="582456" y="1218057"/>
                  </a:cubicBezTo>
                  <a:cubicBezTo>
                    <a:pt x="587105" y="1216381"/>
                    <a:pt x="592439" y="1214857"/>
                    <a:pt x="596172" y="1210589"/>
                  </a:cubicBezTo>
                  <a:cubicBezTo>
                    <a:pt x="598382" y="1208075"/>
                    <a:pt x="601659" y="1206779"/>
                    <a:pt x="605393" y="1207618"/>
                  </a:cubicBezTo>
                  <a:cubicBezTo>
                    <a:pt x="605850" y="1207694"/>
                    <a:pt x="606536" y="1206779"/>
                    <a:pt x="607069" y="1206322"/>
                  </a:cubicBezTo>
                  <a:cubicBezTo>
                    <a:pt x="605545" y="1204494"/>
                    <a:pt x="606536" y="1203960"/>
                    <a:pt x="608364" y="1203274"/>
                  </a:cubicBezTo>
                  <a:cubicBezTo>
                    <a:pt x="610269" y="1202665"/>
                    <a:pt x="612098" y="1201674"/>
                    <a:pt x="613698" y="1200531"/>
                  </a:cubicBezTo>
                  <a:cubicBezTo>
                    <a:pt x="618423" y="1197102"/>
                    <a:pt x="623147" y="1193521"/>
                    <a:pt x="627643" y="1189863"/>
                  </a:cubicBezTo>
                  <a:cubicBezTo>
                    <a:pt x="630005" y="1187958"/>
                    <a:pt x="631682" y="1185139"/>
                    <a:pt x="634196" y="1183615"/>
                  </a:cubicBezTo>
                  <a:cubicBezTo>
                    <a:pt x="638540" y="1180948"/>
                    <a:pt x="641816" y="1177671"/>
                    <a:pt x="644407" y="1173404"/>
                  </a:cubicBezTo>
                  <a:cubicBezTo>
                    <a:pt x="646007" y="1170813"/>
                    <a:pt x="648446" y="1168679"/>
                    <a:pt x="650351" y="1166241"/>
                  </a:cubicBezTo>
                  <a:cubicBezTo>
                    <a:pt x="651265" y="1165098"/>
                    <a:pt x="651341" y="1163193"/>
                    <a:pt x="652332" y="1162279"/>
                  </a:cubicBezTo>
                  <a:cubicBezTo>
                    <a:pt x="656447" y="1158697"/>
                    <a:pt x="658961" y="1153973"/>
                    <a:pt x="662009" y="1149629"/>
                  </a:cubicBezTo>
                  <a:cubicBezTo>
                    <a:pt x="664295" y="1146429"/>
                    <a:pt x="664981" y="1143229"/>
                    <a:pt x="665514" y="1139724"/>
                  </a:cubicBezTo>
                  <a:cubicBezTo>
                    <a:pt x="665972" y="1136675"/>
                    <a:pt x="666505" y="1133627"/>
                    <a:pt x="666810" y="1130579"/>
                  </a:cubicBezTo>
                  <a:cubicBezTo>
                    <a:pt x="667343" y="1124712"/>
                    <a:pt x="670391" y="1119302"/>
                    <a:pt x="669096" y="1112901"/>
                  </a:cubicBezTo>
                  <a:cubicBezTo>
                    <a:pt x="667953" y="1107262"/>
                    <a:pt x="668258" y="1101242"/>
                    <a:pt x="667801" y="1095451"/>
                  </a:cubicBezTo>
                  <a:cubicBezTo>
                    <a:pt x="667419" y="1090955"/>
                    <a:pt x="669553" y="1086384"/>
                    <a:pt x="667801" y="1081811"/>
                  </a:cubicBezTo>
                  <a:cubicBezTo>
                    <a:pt x="667648" y="1081354"/>
                    <a:pt x="667572" y="1080516"/>
                    <a:pt x="667801" y="1080287"/>
                  </a:cubicBezTo>
                  <a:cubicBezTo>
                    <a:pt x="671534" y="1077087"/>
                    <a:pt x="668410" y="1073201"/>
                    <a:pt x="668715" y="1069772"/>
                  </a:cubicBezTo>
                  <a:cubicBezTo>
                    <a:pt x="668867" y="1068172"/>
                    <a:pt x="667648" y="1066419"/>
                    <a:pt x="667801" y="1064819"/>
                  </a:cubicBezTo>
                  <a:cubicBezTo>
                    <a:pt x="668639" y="1056513"/>
                    <a:pt x="665057" y="1049045"/>
                    <a:pt x="663914" y="1041044"/>
                  </a:cubicBezTo>
                  <a:cubicBezTo>
                    <a:pt x="663457" y="1037768"/>
                    <a:pt x="661552" y="1034644"/>
                    <a:pt x="661400" y="1031443"/>
                  </a:cubicBezTo>
                  <a:cubicBezTo>
                    <a:pt x="661323" y="1028319"/>
                    <a:pt x="660257" y="1025804"/>
                    <a:pt x="659037" y="1023214"/>
                  </a:cubicBezTo>
                  <a:cubicBezTo>
                    <a:pt x="658199" y="1021613"/>
                    <a:pt x="657818" y="1019785"/>
                    <a:pt x="656828" y="1018184"/>
                  </a:cubicBezTo>
                  <a:cubicBezTo>
                    <a:pt x="655151" y="1015289"/>
                    <a:pt x="654770" y="1012165"/>
                    <a:pt x="654389" y="1008964"/>
                  </a:cubicBezTo>
                  <a:cubicBezTo>
                    <a:pt x="653703" y="1003325"/>
                    <a:pt x="649665" y="999058"/>
                    <a:pt x="647836" y="993877"/>
                  </a:cubicBezTo>
                  <a:cubicBezTo>
                    <a:pt x="646998" y="991362"/>
                    <a:pt x="646464" y="988162"/>
                    <a:pt x="644636" y="986714"/>
                  </a:cubicBezTo>
                  <a:cubicBezTo>
                    <a:pt x="642502" y="985037"/>
                    <a:pt x="642654" y="982751"/>
                    <a:pt x="641435" y="980999"/>
                  </a:cubicBezTo>
                  <a:cubicBezTo>
                    <a:pt x="639987" y="978941"/>
                    <a:pt x="638540" y="976808"/>
                    <a:pt x="637244" y="974674"/>
                  </a:cubicBezTo>
                  <a:cubicBezTo>
                    <a:pt x="632825" y="967740"/>
                    <a:pt x="630691" y="959663"/>
                    <a:pt x="625509" y="953186"/>
                  </a:cubicBezTo>
                  <a:cubicBezTo>
                    <a:pt x="624976" y="952576"/>
                    <a:pt x="624366" y="951662"/>
                    <a:pt x="624443" y="950976"/>
                  </a:cubicBezTo>
                  <a:cubicBezTo>
                    <a:pt x="624900" y="947776"/>
                    <a:pt x="623147" y="945871"/>
                    <a:pt x="621242" y="943585"/>
                  </a:cubicBezTo>
                  <a:cubicBezTo>
                    <a:pt x="619185" y="941070"/>
                    <a:pt x="618194" y="937717"/>
                    <a:pt x="616746" y="934745"/>
                  </a:cubicBezTo>
                  <a:cubicBezTo>
                    <a:pt x="615527" y="932231"/>
                    <a:pt x="614308" y="929640"/>
                    <a:pt x="613013" y="927125"/>
                  </a:cubicBezTo>
                  <a:cubicBezTo>
                    <a:pt x="612098" y="925373"/>
                    <a:pt x="610955" y="923620"/>
                    <a:pt x="610269" y="921791"/>
                  </a:cubicBezTo>
                  <a:cubicBezTo>
                    <a:pt x="608364" y="916686"/>
                    <a:pt x="603183" y="908609"/>
                    <a:pt x="599373" y="904799"/>
                  </a:cubicBezTo>
                  <a:cubicBezTo>
                    <a:pt x="598839" y="904265"/>
                    <a:pt x="598535" y="903351"/>
                    <a:pt x="598382" y="902589"/>
                  </a:cubicBezTo>
                  <a:cubicBezTo>
                    <a:pt x="597468" y="897636"/>
                    <a:pt x="593277" y="894359"/>
                    <a:pt x="592058" y="889330"/>
                  </a:cubicBezTo>
                  <a:cubicBezTo>
                    <a:pt x="591524" y="886968"/>
                    <a:pt x="587867" y="885444"/>
                    <a:pt x="586266" y="883082"/>
                  </a:cubicBezTo>
                  <a:cubicBezTo>
                    <a:pt x="584819" y="880872"/>
                    <a:pt x="584285" y="878357"/>
                    <a:pt x="582228" y="876148"/>
                  </a:cubicBezTo>
                  <a:cubicBezTo>
                    <a:pt x="576894" y="870433"/>
                    <a:pt x="572398" y="864108"/>
                    <a:pt x="570112" y="856488"/>
                  </a:cubicBezTo>
                  <a:cubicBezTo>
                    <a:pt x="569731" y="855269"/>
                    <a:pt x="568588" y="854278"/>
                    <a:pt x="567902" y="853135"/>
                  </a:cubicBezTo>
                  <a:cubicBezTo>
                    <a:pt x="566607" y="851154"/>
                    <a:pt x="565083" y="849325"/>
                    <a:pt x="564168" y="847115"/>
                  </a:cubicBezTo>
                  <a:cubicBezTo>
                    <a:pt x="563406" y="845363"/>
                    <a:pt x="562644" y="843839"/>
                    <a:pt x="561501" y="842315"/>
                  </a:cubicBezTo>
                  <a:cubicBezTo>
                    <a:pt x="558225" y="838048"/>
                    <a:pt x="554948" y="833628"/>
                    <a:pt x="552357" y="828904"/>
                  </a:cubicBezTo>
                  <a:cubicBezTo>
                    <a:pt x="549919" y="824484"/>
                    <a:pt x="547023" y="820369"/>
                    <a:pt x="543290" y="817093"/>
                  </a:cubicBezTo>
                  <a:cubicBezTo>
                    <a:pt x="540318" y="814502"/>
                    <a:pt x="538261" y="811301"/>
                    <a:pt x="535898" y="808330"/>
                  </a:cubicBezTo>
                  <a:cubicBezTo>
                    <a:pt x="533231" y="804977"/>
                    <a:pt x="531021" y="801395"/>
                    <a:pt x="528583" y="797890"/>
                  </a:cubicBezTo>
                  <a:cubicBezTo>
                    <a:pt x="526907" y="795528"/>
                    <a:pt x="524392" y="793318"/>
                    <a:pt x="523935" y="790727"/>
                  </a:cubicBezTo>
                  <a:cubicBezTo>
                    <a:pt x="523554" y="788365"/>
                    <a:pt x="522258" y="786689"/>
                    <a:pt x="521420" y="784708"/>
                  </a:cubicBezTo>
                  <a:cubicBezTo>
                    <a:pt x="520811" y="783260"/>
                    <a:pt x="518067" y="782193"/>
                    <a:pt x="521115" y="780288"/>
                  </a:cubicBezTo>
                  <a:cubicBezTo>
                    <a:pt x="521496" y="780059"/>
                    <a:pt x="521039" y="778078"/>
                    <a:pt x="520582" y="777164"/>
                  </a:cubicBezTo>
                  <a:cubicBezTo>
                    <a:pt x="519668" y="775335"/>
                    <a:pt x="519134" y="777773"/>
                    <a:pt x="518144" y="777545"/>
                  </a:cubicBezTo>
                  <a:cubicBezTo>
                    <a:pt x="515629" y="776859"/>
                    <a:pt x="515858" y="779526"/>
                    <a:pt x="514715" y="780593"/>
                  </a:cubicBezTo>
                  <a:cubicBezTo>
                    <a:pt x="509304" y="785622"/>
                    <a:pt x="504123" y="790880"/>
                    <a:pt x="498941" y="796138"/>
                  </a:cubicBezTo>
                  <a:cubicBezTo>
                    <a:pt x="496731" y="798347"/>
                    <a:pt x="495284" y="801700"/>
                    <a:pt x="492693" y="803148"/>
                  </a:cubicBezTo>
                  <a:cubicBezTo>
                    <a:pt x="486597" y="806577"/>
                    <a:pt x="482330" y="812140"/>
                    <a:pt x="476310" y="815492"/>
                  </a:cubicBezTo>
                  <a:cubicBezTo>
                    <a:pt x="474100" y="816712"/>
                    <a:pt x="472424" y="818998"/>
                    <a:pt x="470214" y="820293"/>
                  </a:cubicBezTo>
                  <a:cubicBezTo>
                    <a:pt x="466175" y="822655"/>
                    <a:pt x="463356" y="826084"/>
                    <a:pt x="460917" y="829894"/>
                  </a:cubicBezTo>
                  <a:cubicBezTo>
                    <a:pt x="458936" y="832942"/>
                    <a:pt x="455736" y="835381"/>
                    <a:pt x="455279" y="839419"/>
                  </a:cubicBezTo>
                  <a:cubicBezTo>
                    <a:pt x="455279" y="839953"/>
                    <a:pt x="454288" y="840410"/>
                    <a:pt x="453831" y="840943"/>
                  </a:cubicBezTo>
                  <a:cubicBezTo>
                    <a:pt x="451545" y="843839"/>
                    <a:pt x="450173" y="847420"/>
                    <a:pt x="446668" y="849249"/>
                  </a:cubicBezTo>
                  <a:cubicBezTo>
                    <a:pt x="446135" y="849554"/>
                    <a:pt x="446058" y="850773"/>
                    <a:pt x="445677" y="851459"/>
                  </a:cubicBezTo>
                  <a:cubicBezTo>
                    <a:pt x="445296" y="852221"/>
                    <a:pt x="444915" y="853059"/>
                    <a:pt x="444306" y="853592"/>
                  </a:cubicBezTo>
                  <a:cubicBezTo>
                    <a:pt x="442325" y="855345"/>
                    <a:pt x="440191" y="856793"/>
                    <a:pt x="438286" y="858622"/>
                  </a:cubicBezTo>
                  <a:cubicBezTo>
                    <a:pt x="434628" y="862051"/>
                    <a:pt x="431047" y="865556"/>
                    <a:pt x="428761" y="870204"/>
                  </a:cubicBezTo>
                  <a:cubicBezTo>
                    <a:pt x="426475" y="874776"/>
                    <a:pt x="424189" y="879272"/>
                    <a:pt x="420379" y="882929"/>
                  </a:cubicBezTo>
                  <a:cubicBezTo>
                    <a:pt x="418779" y="884453"/>
                    <a:pt x="419388" y="885901"/>
                    <a:pt x="421903" y="887273"/>
                  </a:cubicBezTo>
                  <a:cubicBezTo>
                    <a:pt x="425408" y="889178"/>
                    <a:pt x="428761" y="891311"/>
                    <a:pt x="432800" y="892378"/>
                  </a:cubicBezTo>
                  <a:cubicBezTo>
                    <a:pt x="439277" y="894131"/>
                    <a:pt x="445373" y="896950"/>
                    <a:pt x="452078" y="898093"/>
                  </a:cubicBezTo>
                  <a:cubicBezTo>
                    <a:pt x="456574" y="898855"/>
                    <a:pt x="460384" y="903275"/>
                    <a:pt x="458555" y="906018"/>
                  </a:cubicBezTo>
                  <a:cubicBezTo>
                    <a:pt x="456955" y="908380"/>
                    <a:pt x="454517" y="910895"/>
                    <a:pt x="451926" y="911885"/>
                  </a:cubicBezTo>
                  <a:cubicBezTo>
                    <a:pt x="449259" y="912876"/>
                    <a:pt x="447963" y="914857"/>
                    <a:pt x="446287" y="916457"/>
                  </a:cubicBezTo>
                  <a:cubicBezTo>
                    <a:pt x="444687" y="918058"/>
                    <a:pt x="446135" y="919429"/>
                    <a:pt x="447811" y="920801"/>
                  </a:cubicBezTo>
                  <a:cubicBezTo>
                    <a:pt x="450402" y="922858"/>
                    <a:pt x="450021" y="919124"/>
                    <a:pt x="451926" y="919429"/>
                  </a:cubicBezTo>
                  <a:cubicBezTo>
                    <a:pt x="454745" y="919810"/>
                    <a:pt x="458022" y="919429"/>
                    <a:pt x="460613" y="918362"/>
                  </a:cubicBezTo>
                  <a:cubicBezTo>
                    <a:pt x="462899" y="917372"/>
                    <a:pt x="465489" y="919048"/>
                    <a:pt x="467699" y="916534"/>
                  </a:cubicBezTo>
                  <a:cubicBezTo>
                    <a:pt x="468842" y="915238"/>
                    <a:pt x="471890" y="915619"/>
                    <a:pt x="474100" y="915314"/>
                  </a:cubicBezTo>
                  <a:cubicBezTo>
                    <a:pt x="476234" y="915010"/>
                    <a:pt x="478443" y="915162"/>
                    <a:pt x="480501" y="914552"/>
                  </a:cubicBezTo>
                  <a:cubicBezTo>
                    <a:pt x="482711" y="913867"/>
                    <a:pt x="484768" y="912724"/>
                    <a:pt x="486825" y="911581"/>
                  </a:cubicBezTo>
                  <a:cubicBezTo>
                    <a:pt x="487740" y="911047"/>
                    <a:pt x="488349" y="910133"/>
                    <a:pt x="489111" y="908304"/>
                  </a:cubicBezTo>
                  <a:cubicBezTo>
                    <a:pt x="490331" y="908456"/>
                    <a:pt x="491778" y="908304"/>
                    <a:pt x="492693" y="908914"/>
                  </a:cubicBezTo>
                  <a:cubicBezTo>
                    <a:pt x="494522" y="910057"/>
                    <a:pt x="497417" y="911581"/>
                    <a:pt x="497493" y="913028"/>
                  </a:cubicBezTo>
                  <a:cubicBezTo>
                    <a:pt x="497646" y="916915"/>
                    <a:pt x="499551" y="919353"/>
                    <a:pt x="501837" y="922172"/>
                  </a:cubicBezTo>
                  <a:cubicBezTo>
                    <a:pt x="505723" y="926821"/>
                    <a:pt x="506866" y="933755"/>
                    <a:pt x="513648" y="935965"/>
                  </a:cubicBezTo>
                  <a:cubicBezTo>
                    <a:pt x="513800" y="935965"/>
                    <a:pt x="513953" y="936193"/>
                    <a:pt x="514029" y="936346"/>
                  </a:cubicBezTo>
                  <a:cubicBezTo>
                    <a:pt x="514638" y="940689"/>
                    <a:pt x="517382" y="944728"/>
                    <a:pt x="516010" y="949376"/>
                  </a:cubicBezTo>
                  <a:cubicBezTo>
                    <a:pt x="514638" y="954253"/>
                    <a:pt x="512429" y="958901"/>
                    <a:pt x="513800" y="964387"/>
                  </a:cubicBezTo>
                  <a:cubicBezTo>
                    <a:pt x="514562" y="967359"/>
                    <a:pt x="513343" y="970864"/>
                    <a:pt x="512886" y="974141"/>
                  </a:cubicBezTo>
                  <a:cubicBezTo>
                    <a:pt x="512352" y="977875"/>
                    <a:pt x="511133" y="981532"/>
                    <a:pt x="511057" y="985418"/>
                  </a:cubicBezTo>
                  <a:cubicBezTo>
                    <a:pt x="510981" y="989000"/>
                    <a:pt x="509685" y="992581"/>
                    <a:pt x="509838" y="996086"/>
                  </a:cubicBezTo>
                  <a:cubicBezTo>
                    <a:pt x="509914" y="998372"/>
                    <a:pt x="509838" y="1000582"/>
                    <a:pt x="509533" y="1002716"/>
                  </a:cubicBezTo>
                  <a:cubicBezTo>
                    <a:pt x="509381" y="1003859"/>
                    <a:pt x="508847" y="1004545"/>
                    <a:pt x="509990" y="1005535"/>
                  </a:cubicBezTo>
                  <a:cubicBezTo>
                    <a:pt x="512505" y="1007669"/>
                    <a:pt x="514638" y="1010260"/>
                    <a:pt x="517305" y="1012012"/>
                  </a:cubicBezTo>
                  <a:cubicBezTo>
                    <a:pt x="520658" y="1014146"/>
                    <a:pt x="521725" y="1017803"/>
                    <a:pt x="523935" y="1020547"/>
                  </a:cubicBezTo>
                  <a:cubicBezTo>
                    <a:pt x="526983" y="1024357"/>
                    <a:pt x="529726" y="1028471"/>
                    <a:pt x="531936" y="1032815"/>
                  </a:cubicBezTo>
                  <a:cubicBezTo>
                    <a:pt x="533993" y="1036701"/>
                    <a:pt x="535898" y="1040435"/>
                    <a:pt x="539327" y="1043254"/>
                  </a:cubicBezTo>
                  <a:cubicBezTo>
                    <a:pt x="540013" y="1043788"/>
                    <a:pt x="540775" y="1044473"/>
                    <a:pt x="541004" y="1045235"/>
                  </a:cubicBezTo>
                  <a:cubicBezTo>
                    <a:pt x="541842" y="1047750"/>
                    <a:pt x="542147" y="1050569"/>
                    <a:pt x="543290" y="1052932"/>
                  </a:cubicBezTo>
                  <a:cubicBezTo>
                    <a:pt x="544966" y="1056361"/>
                    <a:pt x="546719" y="1060018"/>
                    <a:pt x="549386" y="1062761"/>
                  </a:cubicBezTo>
                  <a:cubicBezTo>
                    <a:pt x="553119" y="1066648"/>
                    <a:pt x="557615" y="1069772"/>
                    <a:pt x="561806" y="1073125"/>
                  </a:cubicBezTo>
                  <a:cubicBezTo>
                    <a:pt x="563254" y="1074344"/>
                    <a:pt x="565159" y="1075182"/>
                    <a:pt x="566226" y="1076630"/>
                  </a:cubicBezTo>
                  <a:cubicBezTo>
                    <a:pt x="569121" y="1080287"/>
                    <a:pt x="573008" y="1082574"/>
                    <a:pt x="576894" y="1084783"/>
                  </a:cubicBezTo>
                  <a:cubicBezTo>
                    <a:pt x="581466" y="1087374"/>
                    <a:pt x="585581" y="1090422"/>
                    <a:pt x="589238" y="1094004"/>
                  </a:cubicBezTo>
                  <a:cubicBezTo>
                    <a:pt x="591524" y="1096213"/>
                    <a:pt x="590762" y="1100633"/>
                    <a:pt x="587867" y="1102843"/>
                  </a:cubicBezTo>
                  <a:cubicBezTo>
                    <a:pt x="585809" y="1104443"/>
                    <a:pt x="582761" y="1103909"/>
                    <a:pt x="581313" y="1100938"/>
                  </a:cubicBezTo>
                  <a:cubicBezTo>
                    <a:pt x="580399" y="1099033"/>
                    <a:pt x="579561" y="1098271"/>
                    <a:pt x="577580" y="1098118"/>
                  </a:cubicBezTo>
                  <a:cubicBezTo>
                    <a:pt x="576513" y="1098118"/>
                    <a:pt x="575446" y="1097204"/>
                    <a:pt x="574532" y="1096442"/>
                  </a:cubicBezTo>
                  <a:cubicBezTo>
                    <a:pt x="568664" y="1091794"/>
                    <a:pt x="562949" y="1086993"/>
                    <a:pt x="557082" y="1082421"/>
                  </a:cubicBezTo>
                  <a:cubicBezTo>
                    <a:pt x="553272" y="1079449"/>
                    <a:pt x="549386" y="1076782"/>
                    <a:pt x="545423" y="1074039"/>
                  </a:cubicBezTo>
                  <a:cubicBezTo>
                    <a:pt x="543518" y="1072744"/>
                    <a:pt x="542375" y="1073353"/>
                    <a:pt x="542147" y="1075639"/>
                  </a:cubicBezTo>
                  <a:cubicBezTo>
                    <a:pt x="541766" y="1079678"/>
                    <a:pt x="541537" y="1083716"/>
                    <a:pt x="541004" y="1087755"/>
                  </a:cubicBezTo>
                  <a:cubicBezTo>
                    <a:pt x="540699" y="1089889"/>
                    <a:pt x="540089" y="1092022"/>
                    <a:pt x="539251" y="1094004"/>
                  </a:cubicBezTo>
                  <a:cubicBezTo>
                    <a:pt x="536736" y="1099795"/>
                    <a:pt x="533841" y="1105434"/>
                    <a:pt x="531326" y="1111225"/>
                  </a:cubicBezTo>
                  <a:cubicBezTo>
                    <a:pt x="529193" y="1116025"/>
                    <a:pt x="527897" y="1121207"/>
                    <a:pt x="522944" y="1124407"/>
                  </a:cubicBezTo>
                  <a:cubicBezTo>
                    <a:pt x="520963" y="1125626"/>
                    <a:pt x="519591" y="1127912"/>
                    <a:pt x="518296" y="1129970"/>
                  </a:cubicBezTo>
                  <a:cubicBezTo>
                    <a:pt x="512581" y="1139114"/>
                    <a:pt x="504123" y="1143076"/>
                    <a:pt x="493607" y="1143381"/>
                  </a:cubicBezTo>
                  <a:cubicBezTo>
                    <a:pt x="492769" y="1143381"/>
                    <a:pt x="491855" y="1143152"/>
                    <a:pt x="491169" y="1142771"/>
                  </a:cubicBezTo>
                  <a:cubicBezTo>
                    <a:pt x="490254" y="1142314"/>
                    <a:pt x="489569" y="1140409"/>
                    <a:pt x="488578" y="1142390"/>
                  </a:cubicBezTo>
                  <a:cubicBezTo>
                    <a:pt x="488578" y="1142390"/>
                    <a:pt x="488578" y="1142543"/>
                    <a:pt x="488578" y="1142543"/>
                  </a:cubicBezTo>
                  <a:lnTo>
                    <a:pt x="486216" y="1142238"/>
                  </a:lnTo>
                  <a:cubicBezTo>
                    <a:pt x="486521" y="1140257"/>
                    <a:pt x="486140" y="1138276"/>
                    <a:pt x="484844" y="1136904"/>
                  </a:cubicBezTo>
                  <a:cubicBezTo>
                    <a:pt x="482634" y="1134389"/>
                    <a:pt x="479053" y="1132256"/>
                    <a:pt x="475776" y="1131722"/>
                  </a:cubicBezTo>
                  <a:cubicBezTo>
                    <a:pt x="471662" y="1131113"/>
                    <a:pt x="468461" y="1129284"/>
                    <a:pt x="464956" y="1127684"/>
                  </a:cubicBezTo>
                  <a:cubicBezTo>
                    <a:pt x="455202" y="1123340"/>
                    <a:pt x="449487" y="1115720"/>
                    <a:pt x="446516" y="1105891"/>
                  </a:cubicBezTo>
                  <a:cubicBezTo>
                    <a:pt x="445982" y="1104138"/>
                    <a:pt x="446211" y="1102004"/>
                    <a:pt x="446516" y="1100099"/>
                  </a:cubicBezTo>
                  <a:cubicBezTo>
                    <a:pt x="446668" y="1098499"/>
                    <a:pt x="448116" y="1096670"/>
                    <a:pt x="447659" y="1095375"/>
                  </a:cubicBezTo>
                  <a:cubicBezTo>
                    <a:pt x="445296" y="1088898"/>
                    <a:pt x="447659" y="1083335"/>
                    <a:pt x="450478" y="1077925"/>
                  </a:cubicBezTo>
                  <a:cubicBezTo>
                    <a:pt x="452764" y="1073582"/>
                    <a:pt x="452993" y="1072667"/>
                    <a:pt x="449792" y="1069391"/>
                  </a:cubicBezTo>
                  <a:cubicBezTo>
                    <a:pt x="445373" y="1064895"/>
                    <a:pt x="441791" y="1060018"/>
                    <a:pt x="441334" y="1052398"/>
                  </a:cubicBezTo>
                  <a:cubicBezTo>
                    <a:pt x="441867" y="1049731"/>
                    <a:pt x="442020" y="1046912"/>
                    <a:pt x="443010" y="1044473"/>
                  </a:cubicBezTo>
                  <a:cubicBezTo>
                    <a:pt x="443696" y="1042721"/>
                    <a:pt x="445373" y="1041121"/>
                    <a:pt x="446973" y="1040130"/>
                  </a:cubicBezTo>
                  <a:cubicBezTo>
                    <a:pt x="449183" y="1038682"/>
                    <a:pt x="451773" y="1037844"/>
                    <a:pt x="454212" y="1036853"/>
                  </a:cubicBezTo>
                  <a:cubicBezTo>
                    <a:pt x="457488" y="1035482"/>
                    <a:pt x="458250" y="1033272"/>
                    <a:pt x="456117" y="1030605"/>
                  </a:cubicBezTo>
                  <a:cubicBezTo>
                    <a:pt x="454059" y="1028014"/>
                    <a:pt x="451469" y="1025728"/>
                    <a:pt x="449716" y="1022985"/>
                  </a:cubicBezTo>
                  <a:cubicBezTo>
                    <a:pt x="446439" y="1018032"/>
                    <a:pt x="442401" y="1013003"/>
                    <a:pt x="446363" y="1006450"/>
                  </a:cubicBezTo>
                  <a:cubicBezTo>
                    <a:pt x="446744" y="1005764"/>
                    <a:pt x="446516" y="1004773"/>
                    <a:pt x="446820" y="1003935"/>
                  </a:cubicBezTo>
                  <a:cubicBezTo>
                    <a:pt x="447201" y="1002640"/>
                    <a:pt x="447582" y="1001344"/>
                    <a:pt x="448421" y="1000277"/>
                  </a:cubicBezTo>
                  <a:cubicBezTo>
                    <a:pt x="449640" y="998753"/>
                    <a:pt x="451392" y="997610"/>
                    <a:pt x="452535" y="996010"/>
                  </a:cubicBezTo>
                  <a:cubicBezTo>
                    <a:pt x="456422" y="990752"/>
                    <a:pt x="462518" y="992124"/>
                    <a:pt x="467699" y="990752"/>
                  </a:cubicBezTo>
                  <a:cubicBezTo>
                    <a:pt x="468690" y="990524"/>
                    <a:pt x="469909" y="991362"/>
                    <a:pt x="470976" y="991286"/>
                  </a:cubicBezTo>
                  <a:cubicBezTo>
                    <a:pt x="475929" y="990981"/>
                    <a:pt x="480425" y="993267"/>
                    <a:pt x="485225" y="993572"/>
                  </a:cubicBezTo>
                  <a:cubicBezTo>
                    <a:pt x="490026" y="993877"/>
                    <a:pt x="493607" y="996848"/>
                    <a:pt x="498103" y="997915"/>
                  </a:cubicBezTo>
                  <a:cubicBezTo>
                    <a:pt x="500465" y="998525"/>
                    <a:pt x="501303" y="998906"/>
                    <a:pt x="501837" y="996467"/>
                  </a:cubicBezTo>
                  <a:cubicBezTo>
                    <a:pt x="502218" y="994943"/>
                    <a:pt x="502065" y="993267"/>
                    <a:pt x="502065" y="991743"/>
                  </a:cubicBezTo>
                  <a:cubicBezTo>
                    <a:pt x="502065" y="986561"/>
                    <a:pt x="501684" y="981380"/>
                    <a:pt x="504199" y="976503"/>
                  </a:cubicBezTo>
                  <a:cubicBezTo>
                    <a:pt x="504961" y="974903"/>
                    <a:pt x="505342" y="972845"/>
                    <a:pt x="505266" y="971093"/>
                  </a:cubicBezTo>
                  <a:cubicBezTo>
                    <a:pt x="505037" y="963549"/>
                    <a:pt x="504580" y="955929"/>
                    <a:pt x="504275" y="948385"/>
                  </a:cubicBezTo>
                  <a:cubicBezTo>
                    <a:pt x="504275" y="946175"/>
                    <a:pt x="503208" y="945261"/>
                    <a:pt x="500999" y="945261"/>
                  </a:cubicBezTo>
                  <a:cubicBezTo>
                    <a:pt x="497493" y="945261"/>
                    <a:pt x="494064" y="944804"/>
                    <a:pt x="490559" y="944423"/>
                  </a:cubicBezTo>
                  <a:cubicBezTo>
                    <a:pt x="484387" y="943661"/>
                    <a:pt x="478139" y="943280"/>
                    <a:pt x="471966" y="942061"/>
                  </a:cubicBezTo>
                  <a:cubicBezTo>
                    <a:pt x="469833" y="941680"/>
                    <a:pt x="467547" y="940994"/>
                    <a:pt x="465489" y="941299"/>
                  </a:cubicBezTo>
                  <a:cubicBezTo>
                    <a:pt x="459927" y="942061"/>
                    <a:pt x="454517" y="941756"/>
                    <a:pt x="449183" y="939927"/>
                  </a:cubicBezTo>
                  <a:cubicBezTo>
                    <a:pt x="448878" y="939851"/>
                    <a:pt x="448497" y="939927"/>
                    <a:pt x="448116" y="939927"/>
                  </a:cubicBezTo>
                  <a:cubicBezTo>
                    <a:pt x="438743" y="940613"/>
                    <a:pt x="429218" y="938555"/>
                    <a:pt x="419846" y="940994"/>
                  </a:cubicBezTo>
                  <a:cubicBezTo>
                    <a:pt x="419160" y="941146"/>
                    <a:pt x="418245" y="940537"/>
                    <a:pt x="417407" y="940460"/>
                  </a:cubicBezTo>
                  <a:cubicBezTo>
                    <a:pt x="413064" y="939927"/>
                    <a:pt x="408720" y="938632"/>
                    <a:pt x="404529" y="939165"/>
                  </a:cubicBezTo>
                  <a:cubicBezTo>
                    <a:pt x="401786" y="939546"/>
                    <a:pt x="399043" y="940003"/>
                    <a:pt x="396300" y="939927"/>
                  </a:cubicBezTo>
                  <a:cubicBezTo>
                    <a:pt x="390128" y="939775"/>
                    <a:pt x="383955" y="939013"/>
                    <a:pt x="377783" y="939013"/>
                  </a:cubicBezTo>
                  <a:cubicBezTo>
                    <a:pt x="372144" y="939013"/>
                    <a:pt x="366506" y="939698"/>
                    <a:pt x="360867" y="940003"/>
                  </a:cubicBezTo>
                  <a:cubicBezTo>
                    <a:pt x="358200" y="940156"/>
                    <a:pt x="355457" y="939851"/>
                    <a:pt x="352713" y="940003"/>
                  </a:cubicBezTo>
                  <a:cubicBezTo>
                    <a:pt x="349818" y="940232"/>
                    <a:pt x="346922" y="940841"/>
                    <a:pt x="344027" y="941299"/>
                  </a:cubicBezTo>
                  <a:cubicBezTo>
                    <a:pt x="340140" y="941908"/>
                    <a:pt x="336254" y="942823"/>
                    <a:pt x="332368" y="943127"/>
                  </a:cubicBezTo>
                  <a:cubicBezTo>
                    <a:pt x="330006" y="943280"/>
                    <a:pt x="322691" y="943356"/>
                    <a:pt x="321014" y="943737"/>
                  </a:cubicBezTo>
                  <a:cubicBezTo>
                    <a:pt x="316671" y="944651"/>
                    <a:pt x="312404" y="946175"/>
                    <a:pt x="308060" y="946328"/>
                  </a:cubicBezTo>
                  <a:cubicBezTo>
                    <a:pt x="299450" y="946556"/>
                    <a:pt x="290915" y="947014"/>
                    <a:pt x="282381" y="948538"/>
                  </a:cubicBezTo>
                  <a:cubicBezTo>
                    <a:pt x="275218" y="949833"/>
                    <a:pt x="267827" y="950062"/>
                    <a:pt x="260511" y="950824"/>
                  </a:cubicBezTo>
                  <a:cubicBezTo>
                    <a:pt x="257082" y="951128"/>
                    <a:pt x="253577" y="951281"/>
                    <a:pt x="250148" y="951967"/>
                  </a:cubicBezTo>
                  <a:cubicBezTo>
                    <a:pt x="245348" y="952805"/>
                    <a:pt x="240776" y="955396"/>
                    <a:pt x="235746" y="953033"/>
                  </a:cubicBezTo>
                  <a:cubicBezTo>
                    <a:pt x="234680" y="952576"/>
                    <a:pt x="232927" y="952500"/>
                    <a:pt x="232013" y="953033"/>
                  </a:cubicBezTo>
                  <a:cubicBezTo>
                    <a:pt x="229498" y="954557"/>
                    <a:pt x="226831" y="953795"/>
                    <a:pt x="224240" y="954024"/>
                  </a:cubicBezTo>
                  <a:cubicBezTo>
                    <a:pt x="220049" y="954405"/>
                    <a:pt x="215858" y="954634"/>
                    <a:pt x="211667" y="955167"/>
                  </a:cubicBezTo>
                  <a:cubicBezTo>
                    <a:pt x="210524" y="955319"/>
                    <a:pt x="208619" y="955929"/>
                    <a:pt x="208543" y="956462"/>
                  </a:cubicBezTo>
                  <a:cubicBezTo>
                    <a:pt x="207857" y="961568"/>
                    <a:pt x="206105" y="958520"/>
                    <a:pt x="204200" y="957377"/>
                  </a:cubicBezTo>
                  <a:cubicBezTo>
                    <a:pt x="202828" y="956539"/>
                    <a:pt x="200923" y="956234"/>
                    <a:pt x="199323" y="956234"/>
                  </a:cubicBezTo>
                  <a:cubicBezTo>
                    <a:pt x="193532" y="956462"/>
                    <a:pt x="187664" y="956691"/>
                    <a:pt x="181873" y="957377"/>
                  </a:cubicBezTo>
                  <a:cubicBezTo>
                    <a:pt x="180578" y="957529"/>
                    <a:pt x="178749" y="958672"/>
                    <a:pt x="178139" y="959739"/>
                  </a:cubicBezTo>
                  <a:lnTo>
                    <a:pt x="174710" y="959587"/>
                  </a:lnTo>
                  <a:cubicBezTo>
                    <a:pt x="174939" y="959206"/>
                    <a:pt x="175244" y="958748"/>
                    <a:pt x="175167" y="958444"/>
                  </a:cubicBezTo>
                  <a:cubicBezTo>
                    <a:pt x="173720" y="955548"/>
                    <a:pt x="171967" y="959053"/>
                    <a:pt x="170291" y="958367"/>
                  </a:cubicBezTo>
                  <a:cubicBezTo>
                    <a:pt x="170062" y="958291"/>
                    <a:pt x="169529" y="958825"/>
                    <a:pt x="169148" y="959053"/>
                  </a:cubicBezTo>
                  <a:cubicBezTo>
                    <a:pt x="169452" y="959510"/>
                    <a:pt x="169757" y="960044"/>
                    <a:pt x="170138" y="960501"/>
                  </a:cubicBezTo>
                  <a:cubicBezTo>
                    <a:pt x="170214" y="960653"/>
                    <a:pt x="170367" y="960730"/>
                    <a:pt x="170443" y="960806"/>
                  </a:cubicBezTo>
                  <a:lnTo>
                    <a:pt x="167852" y="961111"/>
                  </a:lnTo>
                  <a:cubicBezTo>
                    <a:pt x="166785" y="959587"/>
                    <a:pt x="165566" y="958367"/>
                    <a:pt x="164271" y="957148"/>
                  </a:cubicBezTo>
                  <a:cubicBezTo>
                    <a:pt x="162975" y="955929"/>
                    <a:pt x="163737" y="954481"/>
                    <a:pt x="165566" y="954024"/>
                  </a:cubicBezTo>
                  <a:cubicBezTo>
                    <a:pt x="167243" y="953719"/>
                    <a:pt x="168995" y="953567"/>
                    <a:pt x="170519" y="952881"/>
                  </a:cubicBezTo>
                  <a:cubicBezTo>
                    <a:pt x="171357" y="952500"/>
                    <a:pt x="172348" y="950366"/>
                    <a:pt x="172196" y="950290"/>
                  </a:cubicBezTo>
                  <a:cubicBezTo>
                    <a:pt x="170748" y="949071"/>
                    <a:pt x="171967" y="948233"/>
                    <a:pt x="172653" y="947928"/>
                  </a:cubicBezTo>
                  <a:cubicBezTo>
                    <a:pt x="176539" y="946556"/>
                    <a:pt x="177377" y="942746"/>
                    <a:pt x="179511" y="940003"/>
                  </a:cubicBezTo>
                  <a:cubicBezTo>
                    <a:pt x="181187" y="937793"/>
                    <a:pt x="182635" y="934669"/>
                    <a:pt x="184845" y="933907"/>
                  </a:cubicBezTo>
                  <a:cubicBezTo>
                    <a:pt x="188579" y="932612"/>
                    <a:pt x="190407" y="930173"/>
                    <a:pt x="192312" y="927278"/>
                  </a:cubicBezTo>
                  <a:cubicBezTo>
                    <a:pt x="194979" y="923392"/>
                    <a:pt x="202295" y="920267"/>
                    <a:pt x="205495" y="922020"/>
                  </a:cubicBezTo>
                  <a:cubicBezTo>
                    <a:pt x="208314" y="923544"/>
                    <a:pt x="211286" y="923544"/>
                    <a:pt x="214182" y="923696"/>
                  </a:cubicBezTo>
                  <a:cubicBezTo>
                    <a:pt x="219363" y="924077"/>
                    <a:pt x="224088" y="926059"/>
                    <a:pt x="229117" y="926897"/>
                  </a:cubicBezTo>
                  <a:cubicBezTo>
                    <a:pt x="232394" y="927430"/>
                    <a:pt x="235442" y="929945"/>
                    <a:pt x="239099" y="928192"/>
                  </a:cubicBezTo>
                  <a:cubicBezTo>
                    <a:pt x="239709" y="927887"/>
                    <a:pt x="240776" y="928497"/>
                    <a:pt x="241614" y="928573"/>
                  </a:cubicBezTo>
                  <a:cubicBezTo>
                    <a:pt x="245805" y="929030"/>
                    <a:pt x="249996" y="929107"/>
                    <a:pt x="253806" y="926973"/>
                  </a:cubicBezTo>
                  <a:cubicBezTo>
                    <a:pt x="254187" y="926744"/>
                    <a:pt x="254492" y="925297"/>
                    <a:pt x="254339" y="925144"/>
                  </a:cubicBezTo>
                  <a:cubicBezTo>
                    <a:pt x="250758" y="922096"/>
                    <a:pt x="247253" y="918972"/>
                    <a:pt x="243366" y="916381"/>
                  </a:cubicBezTo>
                  <a:cubicBezTo>
                    <a:pt x="240623" y="914629"/>
                    <a:pt x="237270" y="913790"/>
                    <a:pt x="233613" y="911962"/>
                  </a:cubicBezTo>
                  <a:cubicBezTo>
                    <a:pt x="233384" y="911733"/>
                    <a:pt x="233079" y="911504"/>
                    <a:pt x="232851" y="911200"/>
                  </a:cubicBezTo>
                  <a:cubicBezTo>
                    <a:pt x="230260" y="907237"/>
                    <a:pt x="230412" y="906932"/>
                    <a:pt x="233994" y="904418"/>
                  </a:cubicBezTo>
                  <a:cubicBezTo>
                    <a:pt x="235975" y="902970"/>
                    <a:pt x="238185" y="902513"/>
                    <a:pt x="240471" y="901751"/>
                  </a:cubicBezTo>
                  <a:cubicBezTo>
                    <a:pt x="243824" y="900684"/>
                    <a:pt x="246948" y="899160"/>
                    <a:pt x="250148" y="897636"/>
                  </a:cubicBezTo>
                  <a:cubicBezTo>
                    <a:pt x="253349" y="896112"/>
                    <a:pt x="256244" y="894055"/>
                    <a:pt x="259521" y="892835"/>
                  </a:cubicBezTo>
                  <a:cubicBezTo>
                    <a:pt x="262112" y="891845"/>
                    <a:pt x="264550" y="888797"/>
                    <a:pt x="267903" y="891464"/>
                  </a:cubicBezTo>
                  <a:cubicBezTo>
                    <a:pt x="268436" y="891921"/>
                    <a:pt x="269884" y="891235"/>
                    <a:pt x="270875" y="891083"/>
                  </a:cubicBezTo>
                  <a:cubicBezTo>
                    <a:pt x="270570" y="890016"/>
                    <a:pt x="270570" y="888568"/>
                    <a:pt x="269808" y="887806"/>
                  </a:cubicBezTo>
                  <a:cubicBezTo>
                    <a:pt x="265998" y="883768"/>
                    <a:pt x="261959" y="879881"/>
                    <a:pt x="257997" y="875995"/>
                  </a:cubicBezTo>
                  <a:cubicBezTo>
                    <a:pt x="255482" y="873481"/>
                    <a:pt x="252739" y="871118"/>
                    <a:pt x="250453" y="868451"/>
                  </a:cubicBezTo>
                  <a:cubicBezTo>
                    <a:pt x="245500" y="862660"/>
                    <a:pt x="241004" y="856488"/>
                    <a:pt x="235746" y="850849"/>
                  </a:cubicBezTo>
                  <a:cubicBezTo>
                    <a:pt x="230946" y="845668"/>
                    <a:pt x="225459" y="841096"/>
                    <a:pt x="220202" y="836371"/>
                  </a:cubicBezTo>
                  <a:cubicBezTo>
                    <a:pt x="219363" y="835609"/>
                    <a:pt x="218220" y="835000"/>
                    <a:pt x="217154" y="834542"/>
                  </a:cubicBezTo>
                  <a:cubicBezTo>
                    <a:pt x="208924" y="830961"/>
                    <a:pt x="200618" y="827380"/>
                    <a:pt x="192389" y="823798"/>
                  </a:cubicBezTo>
                  <a:cubicBezTo>
                    <a:pt x="190712" y="823036"/>
                    <a:pt x="188960" y="822427"/>
                    <a:pt x="187359" y="821588"/>
                  </a:cubicBezTo>
                  <a:cubicBezTo>
                    <a:pt x="181416" y="818540"/>
                    <a:pt x="174405" y="818312"/>
                    <a:pt x="168690" y="814349"/>
                  </a:cubicBezTo>
                  <a:cubicBezTo>
                    <a:pt x="162747" y="810158"/>
                    <a:pt x="156346" y="806653"/>
                    <a:pt x="150402" y="802386"/>
                  </a:cubicBezTo>
                  <a:cubicBezTo>
                    <a:pt x="147964" y="800633"/>
                    <a:pt x="145754" y="801167"/>
                    <a:pt x="143392" y="801472"/>
                  </a:cubicBezTo>
                  <a:cubicBezTo>
                    <a:pt x="143087" y="801472"/>
                    <a:pt x="142630" y="802081"/>
                    <a:pt x="142401" y="802691"/>
                  </a:cubicBezTo>
                  <a:lnTo>
                    <a:pt x="139049" y="801853"/>
                  </a:lnTo>
                  <a:cubicBezTo>
                    <a:pt x="139582" y="800710"/>
                    <a:pt x="140192" y="799643"/>
                    <a:pt x="140954" y="798652"/>
                  </a:cubicBezTo>
                  <a:cubicBezTo>
                    <a:pt x="142478" y="796595"/>
                    <a:pt x="142173" y="795299"/>
                    <a:pt x="140420" y="793699"/>
                  </a:cubicBezTo>
                  <a:cubicBezTo>
                    <a:pt x="136534" y="790042"/>
                    <a:pt x="133638" y="785622"/>
                    <a:pt x="131048" y="780898"/>
                  </a:cubicBezTo>
                  <a:cubicBezTo>
                    <a:pt x="129600" y="778231"/>
                    <a:pt x="127466" y="775792"/>
                    <a:pt x="125485" y="773506"/>
                  </a:cubicBezTo>
                  <a:cubicBezTo>
                    <a:pt x="123809" y="771525"/>
                    <a:pt x="121827" y="769849"/>
                    <a:pt x="121218" y="767182"/>
                  </a:cubicBezTo>
                  <a:cubicBezTo>
                    <a:pt x="121065" y="766420"/>
                    <a:pt x="120075" y="765734"/>
                    <a:pt x="119389" y="765277"/>
                  </a:cubicBezTo>
                  <a:cubicBezTo>
                    <a:pt x="112836" y="761162"/>
                    <a:pt x="110016" y="754456"/>
                    <a:pt x="107349" y="747751"/>
                  </a:cubicBezTo>
                  <a:cubicBezTo>
                    <a:pt x="104530" y="740664"/>
                    <a:pt x="101482" y="733654"/>
                    <a:pt x="97520" y="727024"/>
                  </a:cubicBezTo>
                  <a:cubicBezTo>
                    <a:pt x="97062" y="726338"/>
                    <a:pt x="96681" y="725348"/>
                    <a:pt x="96072" y="724967"/>
                  </a:cubicBezTo>
                  <a:cubicBezTo>
                    <a:pt x="89519" y="720928"/>
                    <a:pt x="83499" y="715823"/>
                    <a:pt x="75269" y="714985"/>
                  </a:cubicBezTo>
                  <a:cubicBezTo>
                    <a:pt x="73136" y="714756"/>
                    <a:pt x="71078" y="713765"/>
                    <a:pt x="69173" y="712851"/>
                  </a:cubicBezTo>
                  <a:cubicBezTo>
                    <a:pt x="66354" y="711479"/>
                    <a:pt x="63458" y="710794"/>
                    <a:pt x="60334" y="710641"/>
                  </a:cubicBezTo>
                  <a:cubicBezTo>
                    <a:pt x="58429" y="710565"/>
                    <a:pt x="56524" y="709346"/>
                    <a:pt x="54695" y="708584"/>
                  </a:cubicBezTo>
                  <a:cubicBezTo>
                    <a:pt x="49971" y="706526"/>
                    <a:pt x="44561" y="707136"/>
                    <a:pt x="39989" y="704317"/>
                  </a:cubicBezTo>
                  <a:cubicBezTo>
                    <a:pt x="37017" y="702488"/>
                    <a:pt x="33969" y="700811"/>
                    <a:pt x="31911" y="697840"/>
                  </a:cubicBezTo>
                  <a:cubicBezTo>
                    <a:pt x="30997" y="696544"/>
                    <a:pt x="29321" y="695782"/>
                    <a:pt x="28254" y="694563"/>
                  </a:cubicBezTo>
                  <a:cubicBezTo>
                    <a:pt x="25511" y="691515"/>
                    <a:pt x="23606" y="688010"/>
                    <a:pt x="22691" y="683895"/>
                  </a:cubicBezTo>
                  <a:cubicBezTo>
                    <a:pt x="22234" y="681990"/>
                    <a:pt x="21396" y="680009"/>
                    <a:pt x="20100" y="678561"/>
                  </a:cubicBezTo>
                  <a:cubicBezTo>
                    <a:pt x="16976" y="675056"/>
                    <a:pt x="16595" y="670941"/>
                    <a:pt x="16290" y="666674"/>
                  </a:cubicBezTo>
                  <a:cubicBezTo>
                    <a:pt x="16062" y="663550"/>
                    <a:pt x="16290" y="660502"/>
                    <a:pt x="15300" y="657377"/>
                  </a:cubicBezTo>
                  <a:cubicBezTo>
                    <a:pt x="13928" y="653110"/>
                    <a:pt x="15071" y="648614"/>
                    <a:pt x="14462" y="644195"/>
                  </a:cubicBezTo>
                  <a:cubicBezTo>
                    <a:pt x="14157" y="641604"/>
                    <a:pt x="14233" y="638937"/>
                    <a:pt x="14081" y="636346"/>
                  </a:cubicBezTo>
                  <a:cubicBezTo>
                    <a:pt x="13852" y="633755"/>
                    <a:pt x="13319" y="631165"/>
                    <a:pt x="13319" y="628650"/>
                  </a:cubicBezTo>
                  <a:cubicBezTo>
                    <a:pt x="13319" y="626516"/>
                    <a:pt x="13928" y="624383"/>
                    <a:pt x="14081" y="622173"/>
                  </a:cubicBezTo>
                  <a:cubicBezTo>
                    <a:pt x="14233" y="619887"/>
                    <a:pt x="13928" y="617525"/>
                    <a:pt x="14157" y="615163"/>
                  </a:cubicBezTo>
                  <a:cubicBezTo>
                    <a:pt x="14309" y="613105"/>
                    <a:pt x="13471" y="611200"/>
                    <a:pt x="14004" y="609067"/>
                  </a:cubicBezTo>
                  <a:cubicBezTo>
                    <a:pt x="15452" y="603199"/>
                    <a:pt x="16748" y="597484"/>
                    <a:pt x="19796" y="592226"/>
                  </a:cubicBezTo>
                  <a:cubicBezTo>
                    <a:pt x="20481" y="591007"/>
                    <a:pt x="21320" y="589864"/>
                    <a:pt x="22234" y="588645"/>
                  </a:cubicBezTo>
                  <a:cubicBezTo>
                    <a:pt x="24444" y="585902"/>
                    <a:pt x="26120" y="582854"/>
                    <a:pt x="29321" y="580949"/>
                  </a:cubicBezTo>
                  <a:cubicBezTo>
                    <a:pt x="31454" y="579653"/>
                    <a:pt x="37703" y="578587"/>
                    <a:pt x="40370" y="579120"/>
                  </a:cubicBezTo>
                  <a:cubicBezTo>
                    <a:pt x="42808" y="579577"/>
                    <a:pt x="43951" y="577825"/>
                    <a:pt x="44332" y="576072"/>
                  </a:cubicBezTo>
                  <a:cubicBezTo>
                    <a:pt x="45323" y="572033"/>
                    <a:pt x="47685" y="569062"/>
                    <a:pt x="50580" y="566242"/>
                  </a:cubicBezTo>
                  <a:cubicBezTo>
                    <a:pt x="52181" y="564642"/>
                    <a:pt x="53095" y="562280"/>
                    <a:pt x="54924" y="561137"/>
                  </a:cubicBezTo>
                  <a:cubicBezTo>
                    <a:pt x="59267" y="558394"/>
                    <a:pt x="62620" y="554431"/>
                    <a:pt x="67497" y="552450"/>
                  </a:cubicBezTo>
                  <a:cubicBezTo>
                    <a:pt x="69783" y="551536"/>
                    <a:pt x="71688" y="549402"/>
                    <a:pt x="73669" y="547726"/>
                  </a:cubicBezTo>
                  <a:cubicBezTo>
                    <a:pt x="80679" y="541553"/>
                    <a:pt x="87690" y="535381"/>
                    <a:pt x="94624" y="529057"/>
                  </a:cubicBezTo>
                  <a:cubicBezTo>
                    <a:pt x="96681" y="527152"/>
                    <a:pt x="97901" y="524408"/>
                    <a:pt x="100110" y="522808"/>
                  </a:cubicBezTo>
                  <a:cubicBezTo>
                    <a:pt x="102473" y="521132"/>
                    <a:pt x="105521" y="520370"/>
                    <a:pt x="108340" y="519303"/>
                  </a:cubicBezTo>
                  <a:cubicBezTo>
                    <a:pt x="108569" y="519227"/>
                    <a:pt x="109483" y="520141"/>
                    <a:pt x="109407" y="520522"/>
                  </a:cubicBezTo>
                  <a:cubicBezTo>
                    <a:pt x="108416" y="526009"/>
                    <a:pt x="108645" y="531647"/>
                    <a:pt x="105597" y="536677"/>
                  </a:cubicBezTo>
                  <a:cubicBezTo>
                    <a:pt x="102854" y="541249"/>
                    <a:pt x="100644" y="546125"/>
                    <a:pt x="98739" y="551078"/>
                  </a:cubicBezTo>
                  <a:cubicBezTo>
                    <a:pt x="97443" y="554431"/>
                    <a:pt x="96072" y="557555"/>
                    <a:pt x="93710" y="560375"/>
                  </a:cubicBezTo>
                  <a:cubicBezTo>
                    <a:pt x="92338" y="561975"/>
                    <a:pt x="91805" y="564261"/>
                    <a:pt x="91119" y="566242"/>
                  </a:cubicBezTo>
                  <a:cubicBezTo>
                    <a:pt x="90738" y="567385"/>
                    <a:pt x="91119" y="568833"/>
                    <a:pt x="90509" y="569747"/>
                  </a:cubicBezTo>
                  <a:cubicBezTo>
                    <a:pt x="89290" y="571424"/>
                    <a:pt x="90509" y="572414"/>
                    <a:pt x="91424" y="572643"/>
                  </a:cubicBezTo>
                  <a:cubicBezTo>
                    <a:pt x="92262" y="572872"/>
                    <a:pt x="93557" y="572110"/>
                    <a:pt x="94319" y="571424"/>
                  </a:cubicBezTo>
                  <a:cubicBezTo>
                    <a:pt x="96072" y="569976"/>
                    <a:pt x="97367" y="567766"/>
                    <a:pt x="99348" y="566776"/>
                  </a:cubicBezTo>
                  <a:cubicBezTo>
                    <a:pt x="103997" y="564413"/>
                    <a:pt x="108492" y="562204"/>
                    <a:pt x="110626" y="557022"/>
                  </a:cubicBezTo>
                  <a:cubicBezTo>
                    <a:pt x="110778" y="556717"/>
                    <a:pt x="110778" y="556184"/>
                    <a:pt x="111007" y="556108"/>
                  </a:cubicBezTo>
                  <a:cubicBezTo>
                    <a:pt x="117103" y="553593"/>
                    <a:pt x="119922" y="547573"/>
                    <a:pt x="124571" y="543535"/>
                  </a:cubicBezTo>
                  <a:cubicBezTo>
                    <a:pt x="129447" y="539267"/>
                    <a:pt x="133638" y="534314"/>
                    <a:pt x="138515" y="529971"/>
                  </a:cubicBezTo>
                  <a:cubicBezTo>
                    <a:pt x="141868" y="526999"/>
                    <a:pt x="144230" y="523265"/>
                    <a:pt x="147354" y="520370"/>
                  </a:cubicBezTo>
                  <a:cubicBezTo>
                    <a:pt x="151317" y="516712"/>
                    <a:pt x="153755" y="512216"/>
                    <a:pt x="157032" y="508178"/>
                  </a:cubicBezTo>
                  <a:cubicBezTo>
                    <a:pt x="160232" y="504215"/>
                    <a:pt x="163128" y="499948"/>
                    <a:pt x="166252" y="495910"/>
                  </a:cubicBezTo>
                  <a:cubicBezTo>
                    <a:pt x="167090" y="494767"/>
                    <a:pt x="168309" y="493852"/>
                    <a:pt x="169300" y="492862"/>
                  </a:cubicBezTo>
                  <a:cubicBezTo>
                    <a:pt x="179054" y="483260"/>
                    <a:pt x="187588" y="472821"/>
                    <a:pt x="195513" y="461696"/>
                  </a:cubicBezTo>
                  <a:cubicBezTo>
                    <a:pt x="198713" y="457200"/>
                    <a:pt x="203590" y="453771"/>
                    <a:pt x="208010" y="450190"/>
                  </a:cubicBezTo>
                  <a:cubicBezTo>
                    <a:pt x="213496" y="445770"/>
                    <a:pt x="219211" y="441731"/>
                    <a:pt x="224926" y="437617"/>
                  </a:cubicBezTo>
                  <a:cubicBezTo>
                    <a:pt x="230870" y="433349"/>
                    <a:pt x="236508" y="428320"/>
                    <a:pt x="243138" y="425348"/>
                  </a:cubicBezTo>
                  <a:cubicBezTo>
                    <a:pt x="249081" y="422681"/>
                    <a:pt x="250224" y="417805"/>
                    <a:pt x="252663" y="413080"/>
                  </a:cubicBezTo>
                  <a:cubicBezTo>
                    <a:pt x="254415" y="409651"/>
                    <a:pt x="254873" y="406298"/>
                    <a:pt x="254796" y="402641"/>
                  </a:cubicBezTo>
                  <a:cubicBezTo>
                    <a:pt x="254796" y="401574"/>
                    <a:pt x="255482" y="400431"/>
                    <a:pt x="255863" y="399364"/>
                  </a:cubicBezTo>
                  <a:cubicBezTo>
                    <a:pt x="256930" y="396773"/>
                    <a:pt x="258378" y="394183"/>
                    <a:pt x="258911" y="391516"/>
                  </a:cubicBezTo>
                  <a:cubicBezTo>
                    <a:pt x="259521" y="388772"/>
                    <a:pt x="260435" y="386410"/>
                    <a:pt x="262188" y="384200"/>
                  </a:cubicBezTo>
                  <a:cubicBezTo>
                    <a:pt x="265236" y="380390"/>
                    <a:pt x="267446" y="376047"/>
                    <a:pt x="268131" y="371018"/>
                  </a:cubicBezTo>
                  <a:cubicBezTo>
                    <a:pt x="268512" y="368427"/>
                    <a:pt x="270341" y="366141"/>
                    <a:pt x="270798" y="363550"/>
                  </a:cubicBezTo>
                  <a:cubicBezTo>
                    <a:pt x="271865" y="357302"/>
                    <a:pt x="276513" y="353644"/>
                    <a:pt x="280857" y="349987"/>
                  </a:cubicBezTo>
                  <a:cubicBezTo>
                    <a:pt x="282457" y="348615"/>
                    <a:pt x="285353" y="347396"/>
                    <a:pt x="288477" y="348767"/>
                  </a:cubicBezTo>
                  <a:cubicBezTo>
                    <a:pt x="292668" y="350596"/>
                    <a:pt x="295944" y="349148"/>
                    <a:pt x="297926" y="344881"/>
                  </a:cubicBezTo>
                  <a:cubicBezTo>
                    <a:pt x="300059" y="340385"/>
                    <a:pt x="301888" y="335737"/>
                    <a:pt x="303260" y="330937"/>
                  </a:cubicBezTo>
                  <a:cubicBezTo>
                    <a:pt x="303793" y="329184"/>
                    <a:pt x="304555" y="327584"/>
                    <a:pt x="305774" y="327203"/>
                  </a:cubicBezTo>
                  <a:cubicBezTo>
                    <a:pt x="308898" y="326136"/>
                    <a:pt x="309127" y="324079"/>
                    <a:pt x="308898" y="321488"/>
                  </a:cubicBezTo>
                  <a:cubicBezTo>
                    <a:pt x="308441" y="316916"/>
                    <a:pt x="310651" y="313258"/>
                    <a:pt x="313394" y="309905"/>
                  </a:cubicBezTo>
                  <a:cubicBezTo>
                    <a:pt x="315528" y="307315"/>
                    <a:pt x="315985" y="307848"/>
                    <a:pt x="317661" y="310820"/>
                  </a:cubicBezTo>
                  <a:cubicBezTo>
                    <a:pt x="319109" y="313487"/>
                    <a:pt x="318119" y="316001"/>
                    <a:pt x="318652" y="318516"/>
                  </a:cubicBezTo>
                  <a:cubicBezTo>
                    <a:pt x="318957" y="319811"/>
                    <a:pt x="319262" y="321488"/>
                    <a:pt x="320176" y="322097"/>
                  </a:cubicBezTo>
                  <a:cubicBezTo>
                    <a:pt x="321776" y="323164"/>
                    <a:pt x="323148" y="321869"/>
                    <a:pt x="324138" y="320573"/>
                  </a:cubicBezTo>
                  <a:cubicBezTo>
                    <a:pt x="325891" y="318440"/>
                    <a:pt x="327644" y="316306"/>
                    <a:pt x="329396" y="314173"/>
                  </a:cubicBezTo>
                  <a:cubicBezTo>
                    <a:pt x="330234" y="313106"/>
                    <a:pt x="330920" y="311887"/>
                    <a:pt x="331835" y="310896"/>
                  </a:cubicBezTo>
                  <a:cubicBezTo>
                    <a:pt x="337931" y="304343"/>
                    <a:pt x="340750" y="307848"/>
                    <a:pt x="343417" y="313792"/>
                  </a:cubicBezTo>
                  <a:cubicBezTo>
                    <a:pt x="344865" y="316916"/>
                    <a:pt x="345246" y="320573"/>
                    <a:pt x="346617" y="323774"/>
                  </a:cubicBezTo>
                  <a:cubicBezTo>
                    <a:pt x="347379" y="325450"/>
                    <a:pt x="345322" y="326517"/>
                    <a:pt x="346465" y="328346"/>
                  </a:cubicBezTo>
                  <a:cubicBezTo>
                    <a:pt x="347379" y="329794"/>
                    <a:pt x="346694" y="332156"/>
                    <a:pt x="346694" y="334137"/>
                  </a:cubicBezTo>
                  <a:cubicBezTo>
                    <a:pt x="346694" y="335890"/>
                    <a:pt x="347303" y="338099"/>
                    <a:pt x="346541" y="339395"/>
                  </a:cubicBezTo>
                  <a:cubicBezTo>
                    <a:pt x="345170" y="341757"/>
                    <a:pt x="344103" y="343891"/>
                    <a:pt x="344484" y="346634"/>
                  </a:cubicBezTo>
                  <a:cubicBezTo>
                    <a:pt x="344484" y="347167"/>
                    <a:pt x="344331" y="347853"/>
                    <a:pt x="344484" y="348234"/>
                  </a:cubicBezTo>
                  <a:cubicBezTo>
                    <a:pt x="345246" y="349529"/>
                    <a:pt x="345627" y="350977"/>
                    <a:pt x="347989" y="349682"/>
                  </a:cubicBezTo>
                  <a:cubicBezTo>
                    <a:pt x="351494" y="347777"/>
                    <a:pt x="353399" y="344653"/>
                    <a:pt x="354085" y="341452"/>
                  </a:cubicBezTo>
                  <a:cubicBezTo>
                    <a:pt x="355152" y="336118"/>
                    <a:pt x="358047" y="331927"/>
                    <a:pt x="360562" y="327355"/>
                  </a:cubicBezTo>
                  <a:cubicBezTo>
                    <a:pt x="361781" y="324993"/>
                    <a:pt x="362772" y="322555"/>
                    <a:pt x="364067" y="320192"/>
                  </a:cubicBezTo>
                  <a:cubicBezTo>
                    <a:pt x="365286" y="318135"/>
                    <a:pt x="366582" y="316078"/>
                    <a:pt x="368258" y="314401"/>
                  </a:cubicBezTo>
                  <a:cubicBezTo>
                    <a:pt x="369173" y="313487"/>
                    <a:pt x="370925" y="313258"/>
                    <a:pt x="372297" y="312725"/>
                  </a:cubicBezTo>
                  <a:cubicBezTo>
                    <a:pt x="372449" y="313944"/>
                    <a:pt x="372525" y="315163"/>
                    <a:pt x="372754" y="316306"/>
                  </a:cubicBezTo>
                  <a:cubicBezTo>
                    <a:pt x="372906" y="317297"/>
                    <a:pt x="373287" y="318211"/>
                    <a:pt x="373440" y="319202"/>
                  </a:cubicBezTo>
                  <a:cubicBezTo>
                    <a:pt x="373592" y="320192"/>
                    <a:pt x="374126" y="321259"/>
                    <a:pt x="373897" y="322174"/>
                  </a:cubicBezTo>
                  <a:cubicBezTo>
                    <a:pt x="373745" y="322859"/>
                    <a:pt x="373211" y="323393"/>
                    <a:pt x="371916" y="323698"/>
                  </a:cubicBezTo>
                  <a:cubicBezTo>
                    <a:pt x="371382" y="323850"/>
                    <a:pt x="370925" y="324612"/>
                    <a:pt x="370544" y="325222"/>
                  </a:cubicBezTo>
                  <a:cubicBezTo>
                    <a:pt x="367420" y="330403"/>
                    <a:pt x="363381" y="335204"/>
                    <a:pt x="361400" y="340843"/>
                  </a:cubicBezTo>
                  <a:cubicBezTo>
                    <a:pt x="358962" y="347701"/>
                    <a:pt x="354847" y="354025"/>
                    <a:pt x="354085" y="361569"/>
                  </a:cubicBezTo>
                  <a:cubicBezTo>
                    <a:pt x="353780" y="364846"/>
                    <a:pt x="351723" y="368122"/>
                    <a:pt x="349970" y="371094"/>
                  </a:cubicBezTo>
                  <a:cubicBezTo>
                    <a:pt x="348446" y="373609"/>
                    <a:pt x="346998" y="373456"/>
                    <a:pt x="344865" y="371551"/>
                  </a:cubicBezTo>
                  <a:cubicBezTo>
                    <a:pt x="342579" y="369494"/>
                    <a:pt x="341436" y="367132"/>
                    <a:pt x="341207" y="363855"/>
                  </a:cubicBezTo>
                  <a:cubicBezTo>
                    <a:pt x="340902" y="360045"/>
                    <a:pt x="339455" y="356311"/>
                    <a:pt x="338845" y="352501"/>
                  </a:cubicBezTo>
                  <a:cubicBezTo>
                    <a:pt x="338312" y="349225"/>
                    <a:pt x="337550" y="345719"/>
                    <a:pt x="338312" y="342595"/>
                  </a:cubicBezTo>
                  <a:cubicBezTo>
                    <a:pt x="338997" y="340004"/>
                    <a:pt x="338921" y="337490"/>
                    <a:pt x="339150" y="334899"/>
                  </a:cubicBezTo>
                  <a:cubicBezTo>
                    <a:pt x="339531" y="331089"/>
                    <a:pt x="339836" y="327279"/>
                    <a:pt x="340293" y="323469"/>
                  </a:cubicBezTo>
                  <a:cubicBezTo>
                    <a:pt x="340445" y="321716"/>
                    <a:pt x="340064" y="320726"/>
                    <a:pt x="338007" y="321107"/>
                  </a:cubicBezTo>
                  <a:cubicBezTo>
                    <a:pt x="337473" y="321183"/>
                    <a:pt x="336864" y="321259"/>
                    <a:pt x="336407" y="321031"/>
                  </a:cubicBezTo>
                  <a:cubicBezTo>
                    <a:pt x="331530" y="318668"/>
                    <a:pt x="331301" y="318592"/>
                    <a:pt x="329472" y="322936"/>
                  </a:cubicBezTo>
                  <a:cubicBezTo>
                    <a:pt x="328101" y="326136"/>
                    <a:pt x="325281" y="328803"/>
                    <a:pt x="325967" y="332918"/>
                  </a:cubicBezTo>
                  <a:cubicBezTo>
                    <a:pt x="326196" y="334137"/>
                    <a:pt x="324519" y="335890"/>
                    <a:pt x="323529" y="337185"/>
                  </a:cubicBezTo>
                  <a:cubicBezTo>
                    <a:pt x="321624" y="339623"/>
                    <a:pt x="320024" y="342138"/>
                    <a:pt x="319566" y="345262"/>
                  </a:cubicBezTo>
                  <a:cubicBezTo>
                    <a:pt x="319338" y="346862"/>
                    <a:pt x="318119" y="348234"/>
                    <a:pt x="317509" y="349758"/>
                  </a:cubicBezTo>
                  <a:cubicBezTo>
                    <a:pt x="316137" y="353263"/>
                    <a:pt x="314766" y="356768"/>
                    <a:pt x="315299" y="360731"/>
                  </a:cubicBezTo>
                  <a:cubicBezTo>
                    <a:pt x="315528" y="362788"/>
                    <a:pt x="314766" y="363931"/>
                    <a:pt x="312480" y="364312"/>
                  </a:cubicBezTo>
                  <a:cubicBezTo>
                    <a:pt x="309508" y="364769"/>
                    <a:pt x="309584" y="362407"/>
                    <a:pt x="308898" y="360959"/>
                  </a:cubicBezTo>
                  <a:cubicBezTo>
                    <a:pt x="308365" y="359740"/>
                    <a:pt x="308213" y="357607"/>
                    <a:pt x="308898" y="356845"/>
                  </a:cubicBezTo>
                  <a:cubicBezTo>
                    <a:pt x="310880" y="354711"/>
                    <a:pt x="307755" y="351892"/>
                    <a:pt x="310651" y="349606"/>
                  </a:cubicBezTo>
                  <a:cubicBezTo>
                    <a:pt x="312251" y="348310"/>
                    <a:pt x="311489" y="344348"/>
                    <a:pt x="312480" y="341909"/>
                  </a:cubicBezTo>
                  <a:cubicBezTo>
                    <a:pt x="313470" y="339471"/>
                    <a:pt x="313851" y="338328"/>
                    <a:pt x="310575" y="338328"/>
                  </a:cubicBezTo>
                  <a:cubicBezTo>
                    <a:pt x="309660" y="338328"/>
                    <a:pt x="308746" y="337185"/>
                    <a:pt x="307832" y="336652"/>
                  </a:cubicBezTo>
                  <a:cubicBezTo>
                    <a:pt x="307070" y="338099"/>
                    <a:pt x="306003" y="339471"/>
                    <a:pt x="305546" y="341071"/>
                  </a:cubicBezTo>
                  <a:cubicBezTo>
                    <a:pt x="304326" y="345567"/>
                    <a:pt x="303412" y="350215"/>
                    <a:pt x="302193" y="354787"/>
                  </a:cubicBezTo>
                  <a:cubicBezTo>
                    <a:pt x="301431" y="357530"/>
                    <a:pt x="296935" y="359131"/>
                    <a:pt x="294192" y="357911"/>
                  </a:cubicBezTo>
                  <a:cubicBezTo>
                    <a:pt x="293735" y="357683"/>
                    <a:pt x="293201" y="357683"/>
                    <a:pt x="292744" y="357530"/>
                  </a:cubicBezTo>
                  <a:cubicBezTo>
                    <a:pt x="290991" y="356921"/>
                    <a:pt x="288324" y="355321"/>
                    <a:pt x="287791" y="355854"/>
                  </a:cubicBezTo>
                  <a:cubicBezTo>
                    <a:pt x="285810" y="357835"/>
                    <a:pt x="282000" y="358064"/>
                    <a:pt x="281619" y="361721"/>
                  </a:cubicBezTo>
                  <a:cubicBezTo>
                    <a:pt x="281619" y="362179"/>
                    <a:pt x="281466" y="362788"/>
                    <a:pt x="281085" y="363093"/>
                  </a:cubicBezTo>
                  <a:cubicBezTo>
                    <a:pt x="279104" y="364846"/>
                    <a:pt x="275447" y="365379"/>
                    <a:pt x="276285" y="369037"/>
                  </a:cubicBezTo>
                  <a:cubicBezTo>
                    <a:pt x="276818" y="371627"/>
                    <a:pt x="273465" y="373075"/>
                    <a:pt x="274837" y="375742"/>
                  </a:cubicBezTo>
                  <a:cubicBezTo>
                    <a:pt x="275066" y="376199"/>
                    <a:pt x="274304" y="377342"/>
                    <a:pt x="273770" y="377876"/>
                  </a:cubicBezTo>
                  <a:cubicBezTo>
                    <a:pt x="270494" y="380771"/>
                    <a:pt x="269884" y="384886"/>
                    <a:pt x="268589" y="388696"/>
                  </a:cubicBezTo>
                  <a:cubicBezTo>
                    <a:pt x="267979" y="390525"/>
                    <a:pt x="266988" y="392354"/>
                    <a:pt x="266074" y="394106"/>
                  </a:cubicBezTo>
                  <a:cubicBezTo>
                    <a:pt x="263026" y="400279"/>
                    <a:pt x="261273" y="406908"/>
                    <a:pt x="259902" y="413614"/>
                  </a:cubicBezTo>
                  <a:cubicBezTo>
                    <a:pt x="258530" y="419938"/>
                    <a:pt x="255330" y="425044"/>
                    <a:pt x="249767" y="428777"/>
                  </a:cubicBezTo>
                  <a:cubicBezTo>
                    <a:pt x="243671" y="432892"/>
                    <a:pt x="237880" y="437540"/>
                    <a:pt x="231936" y="441960"/>
                  </a:cubicBezTo>
                  <a:cubicBezTo>
                    <a:pt x="230870" y="442722"/>
                    <a:pt x="229574" y="443179"/>
                    <a:pt x="228355" y="443789"/>
                  </a:cubicBezTo>
                  <a:cubicBezTo>
                    <a:pt x="226679" y="444627"/>
                    <a:pt x="224164" y="445008"/>
                    <a:pt x="223554" y="446227"/>
                  </a:cubicBezTo>
                  <a:cubicBezTo>
                    <a:pt x="221497" y="450494"/>
                    <a:pt x="217230" y="451866"/>
                    <a:pt x="214029" y="454533"/>
                  </a:cubicBezTo>
                  <a:cubicBezTo>
                    <a:pt x="209381" y="458419"/>
                    <a:pt x="205343" y="462991"/>
                    <a:pt x="200999" y="467335"/>
                  </a:cubicBezTo>
                  <a:cubicBezTo>
                    <a:pt x="200847" y="467487"/>
                    <a:pt x="200694" y="467563"/>
                    <a:pt x="200618" y="467716"/>
                  </a:cubicBezTo>
                  <a:cubicBezTo>
                    <a:pt x="195665" y="473354"/>
                    <a:pt x="190331" y="478765"/>
                    <a:pt x="185759" y="484784"/>
                  </a:cubicBezTo>
                  <a:cubicBezTo>
                    <a:pt x="180273" y="492023"/>
                    <a:pt x="172653" y="497434"/>
                    <a:pt x="168005" y="505435"/>
                  </a:cubicBezTo>
                  <a:cubicBezTo>
                    <a:pt x="161680" y="516331"/>
                    <a:pt x="153298" y="525628"/>
                    <a:pt x="144306" y="534391"/>
                  </a:cubicBezTo>
                  <a:cubicBezTo>
                    <a:pt x="139734" y="538886"/>
                    <a:pt x="135086" y="543382"/>
                    <a:pt x="130590" y="548030"/>
                  </a:cubicBezTo>
                  <a:cubicBezTo>
                    <a:pt x="127542" y="551155"/>
                    <a:pt x="124952" y="554736"/>
                    <a:pt x="121751" y="557708"/>
                  </a:cubicBezTo>
                  <a:cubicBezTo>
                    <a:pt x="117941" y="561289"/>
                    <a:pt x="113293" y="563956"/>
                    <a:pt x="109788" y="567766"/>
                  </a:cubicBezTo>
                  <a:cubicBezTo>
                    <a:pt x="106511" y="571348"/>
                    <a:pt x="102473" y="573786"/>
                    <a:pt x="99044" y="577063"/>
                  </a:cubicBezTo>
                  <a:cubicBezTo>
                    <a:pt x="94624" y="581330"/>
                    <a:pt x="89976" y="585445"/>
                    <a:pt x="85404" y="589559"/>
                  </a:cubicBezTo>
                  <a:cubicBezTo>
                    <a:pt x="82737" y="591922"/>
                    <a:pt x="82813" y="596036"/>
                    <a:pt x="85785" y="599465"/>
                  </a:cubicBezTo>
                  <a:cubicBezTo>
                    <a:pt x="86928" y="600837"/>
                    <a:pt x="88147" y="601675"/>
                    <a:pt x="87309" y="603961"/>
                  </a:cubicBezTo>
                  <a:cubicBezTo>
                    <a:pt x="85328" y="609219"/>
                    <a:pt x="85023" y="609219"/>
                    <a:pt x="80375" y="606171"/>
                  </a:cubicBezTo>
                  <a:cubicBezTo>
                    <a:pt x="78012" y="604647"/>
                    <a:pt x="75879" y="601523"/>
                    <a:pt x="71764" y="603885"/>
                  </a:cubicBezTo>
                  <a:cubicBezTo>
                    <a:pt x="69097" y="605409"/>
                    <a:pt x="63458" y="601828"/>
                    <a:pt x="62849" y="598551"/>
                  </a:cubicBezTo>
                  <a:cubicBezTo>
                    <a:pt x="62315" y="595808"/>
                    <a:pt x="60486" y="594284"/>
                    <a:pt x="58658" y="593446"/>
                  </a:cubicBezTo>
                  <a:cubicBezTo>
                    <a:pt x="55000" y="591845"/>
                    <a:pt x="50961" y="590931"/>
                    <a:pt x="47075" y="590169"/>
                  </a:cubicBezTo>
                  <a:cubicBezTo>
                    <a:pt x="44713" y="589712"/>
                    <a:pt x="42198" y="590321"/>
                    <a:pt x="40065" y="588645"/>
                  </a:cubicBezTo>
                  <a:cubicBezTo>
                    <a:pt x="39531" y="588264"/>
                    <a:pt x="38388" y="588112"/>
                    <a:pt x="37931" y="588416"/>
                  </a:cubicBezTo>
                  <a:cubicBezTo>
                    <a:pt x="35645" y="589864"/>
                    <a:pt x="32445" y="589940"/>
                    <a:pt x="31149" y="592836"/>
                  </a:cubicBezTo>
                  <a:cubicBezTo>
                    <a:pt x="30845" y="593446"/>
                    <a:pt x="30235" y="594131"/>
                    <a:pt x="29625" y="594284"/>
                  </a:cubicBezTo>
                  <a:cubicBezTo>
                    <a:pt x="22691" y="596113"/>
                    <a:pt x="23834" y="602056"/>
                    <a:pt x="22844" y="606933"/>
                  </a:cubicBezTo>
                  <a:cubicBezTo>
                    <a:pt x="22615" y="608228"/>
                    <a:pt x="22615" y="609600"/>
                    <a:pt x="22615" y="610972"/>
                  </a:cubicBezTo>
                  <a:cubicBezTo>
                    <a:pt x="22615" y="612800"/>
                    <a:pt x="22615" y="614553"/>
                    <a:pt x="22615" y="616382"/>
                  </a:cubicBezTo>
                  <a:cubicBezTo>
                    <a:pt x="22615" y="617677"/>
                    <a:pt x="21167" y="618973"/>
                    <a:pt x="22615" y="620344"/>
                  </a:cubicBezTo>
                  <a:cubicBezTo>
                    <a:pt x="22615" y="620344"/>
                    <a:pt x="22158" y="621259"/>
                    <a:pt x="21777" y="621563"/>
                  </a:cubicBezTo>
                  <a:cubicBezTo>
                    <a:pt x="19796" y="622783"/>
                    <a:pt x="20634" y="624002"/>
                    <a:pt x="21548" y="625450"/>
                  </a:cubicBezTo>
                  <a:cubicBezTo>
                    <a:pt x="22844" y="627583"/>
                    <a:pt x="23225" y="629793"/>
                    <a:pt x="21929" y="632231"/>
                  </a:cubicBezTo>
                  <a:cubicBezTo>
                    <a:pt x="21548" y="632993"/>
                    <a:pt x="21701" y="634213"/>
                    <a:pt x="22005" y="635051"/>
                  </a:cubicBezTo>
                  <a:cubicBezTo>
                    <a:pt x="23758" y="639623"/>
                    <a:pt x="24520" y="644119"/>
                    <a:pt x="22767" y="648995"/>
                  </a:cubicBezTo>
                  <a:cubicBezTo>
                    <a:pt x="22005" y="651205"/>
                    <a:pt x="21777" y="654329"/>
                    <a:pt x="23682" y="656539"/>
                  </a:cubicBezTo>
                  <a:cubicBezTo>
                    <a:pt x="25130" y="658216"/>
                    <a:pt x="23148" y="659587"/>
                    <a:pt x="23682" y="661035"/>
                  </a:cubicBezTo>
                  <a:cubicBezTo>
                    <a:pt x="24215" y="662559"/>
                    <a:pt x="25968" y="664312"/>
                    <a:pt x="25663" y="665455"/>
                  </a:cubicBezTo>
                  <a:cubicBezTo>
                    <a:pt x="24749" y="668884"/>
                    <a:pt x="28254" y="670560"/>
                    <a:pt x="28178" y="673760"/>
                  </a:cubicBezTo>
                  <a:cubicBezTo>
                    <a:pt x="28101" y="676427"/>
                    <a:pt x="28787" y="679780"/>
                    <a:pt x="30387" y="681838"/>
                  </a:cubicBezTo>
                  <a:cubicBezTo>
                    <a:pt x="33512" y="685952"/>
                    <a:pt x="36941" y="690296"/>
                    <a:pt x="41208" y="692963"/>
                  </a:cubicBezTo>
                  <a:cubicBezTo>
                    <a:pt x="47380" y="696849"/>
                    <a:pt x="54162" y="699821"/>
                    <a:pt x="61248" y="701954"/>
                  </a:cubicBezTo>
                  <a:cubicBezTo>
                    <a:pt x="62696" y="702412"/>
                    <a:pt x="64220" y="702564"/>
                    <a:pt x="65744" y="702869"/>
                  </a:cubicBezTo>
                  <a:cubicBezTo>
                    <a:pt x="67802" y="703250"/>
                    <a:pt x="69783" y="703478"/>
                    <a:pt x="71764" y="703936"/>
                  </a:cubicBezTo>
                  <a:cubicBezTo>
                    <a:pt x="76107" y="704926"/>
                    <a:pt x="80375" y="706069"/>
                    <a:pt x="84794" y="706984"/>
                  </a:cubicBezTo>
                  <a:cubicBezTo>
                    <a:pt x="85251" y="707060"/>
                    <a:pt x="86166" y="705917"/>
                    <a:pt x="86394" y="705231"/>
                  </a:cubicBezTo>
                  <a:cubicBezTo>
                    <a:pt x="86547" y="704850"/>
                    <a:pt x="85861" y="704012"/>
                    <a:pt x="85480" y="703478"/>
                  </a:cubicBezTo>
                  <a:cubicBezTo>
                    <a:pt x="81289" y="697840"/>
                    <a:pt x="80375" y="690905"/>
                    <a:pt x="77784" y="684581"/>
                  </a:cubicBezTo>
                  <a:cubicBezTo>
                    <a:pt x="77022" y="682752"/>
                    <a:pt x="75726" y="681076"/>
                    <a:pt x="75269" y="679171"/>
                  </a:cubicBezTo>
                  <a:cubicBezTo>
                    <a:pt x="74812" y="677494"/>
                    <a:pt x="74431" y="675056"/>
                    <a:pt x="75269" y="673837"/>
                  </a:cubicBezTo>
                  <a:cubicBezTo>
                    <a:pt x="76869" y="671703"/>
                    <a:pt x="79384" y="670179"/>
                    <a:pt x="81594" y="668426"/>
                  </a:cubicBezTo>
                  <a:cubicBezTo>
                    <a:pt x="82051" y="669036"/>
                    <a:pt x="82965" y="669646"/>
                    <a:pt x="82965" y="670255"/>
                  </a:cubicBezTo>
                  <a:cubicBezTo>
                    <a:pt x="82965" y="671170"/>
                    <a:pt x="81899" y="672541"/>
                    <a:pt x="82280" y="673075"/>
                  </a:cubicBezTo>
                  <a:cubicBezTo>
                    <a:pt x="86090" y="678866"/>
                    <a:pt x="86852" y="685571"/>
                    <a:pt x="88680" y="691972"/>
                  </a:cubicBezTo>
                  <a:cubicBezTo>
                    <a:pt x="88757" y="692277"/>
                    <a:pt x="88757" y="692734"/>
                    <a:pt x="88985" y="692887"/>
                  </a:cubicBezTo>
                  <a:cubicBezTo>
                    <a:pt x="93100" y="695630"/>
                    <a:pt x="93786" y="700126"/>
                    <a:pt x="95234" y="704317"/>
                  </a:cubicBezTo>
                  <a:cubicBezTo>
                    <a:pt x="95843" y="705993"/>
                    <a:pt x="97596" y="707212"/>
                    <a:pt x="98510" y="708889"/>
                  </a:cubicBezTo>
                  <a:cubicBezTo>
                    <a:pt x="100949" y="713461"/>
                    <a:pt x="105292" y="716890"/>
                    <a:pt x="106664" y="722224"/>
                  </a:cubicBezTo>
                  <a:cubicBezTo>
                    <a:pt x="107197" y="724433"/>
                    <a:pt x="108035" y="726796"/>
                    <a:pt x="109331" y="728624"/>
                  </a:cubicBezTo>
                  <a:cubicBezTo>
                    <a:pt x="111845" y="732053"/>
                    <a:pt x="110702" y="736244"/>
                    <a:pt x="112531" y="739750"/>
                  </a:cubicBezTo>
                  <a:cubicBezTo>
                    <a:pt x="113826" y="742264"/>
                    <a:pt x="115274" y="744703"/>
                    <a:pt x="116570" y="747217"/>
                  </a:cubicBezTo>
                  <a:cubicBezTo>
                    <a:pt x="117789" y="749579"/>
                    <a:pt x="119389" y="751865"/>
                    <a:pt x="119999" y="754380"/>
                  </a:cubicBezTo>
                  <a:cubicBezTo>
                    <a:pt x="120456" y="756437"/>
                    <a:pt x="121446" y="756971"/>
                    <a:pt x="122970" y="758038"/>
                  </a:cubicBezTo>
                  <a:cubicBezTo>
                    <a:pt x="125561" y="759866"/>
                    <a:pt x="127695" y="762381"/>
                    <a:pt x="129905" y="764743"/>
                  </a:cubicBezTo>
                  <a:cubicBezTo>
                    <a:pt x="132038" y="767029"/>
                    <a:pt x="134324" y="769315"/>
                    <a:pt x="135924" y="771982"/>
                  </a:cubicBezTo>
                  <a:cubicBezTo>
                    <a:pt x="136839" y="773506"/>
                    <a:pt x="137601" y="775183"/>
                    <a:pt x="138591" y="776783"/>
                  </a:cubicBezTo>
                  <a:cubicBezTo>
                    <a:pt x="142706" y="783031"/>
                    <a:pt x="148269" y="787451"/>
                    <a:pt x="154670" y="791108"/>
                  </a:cubicBezTo>
                  <a:cubicBezTo>
                    <a:pt x="155965" y="791870"/>
                    <a:pt x="156956" y="793090"/>
                    <a:pt x="158022" y="794156"/>
                  </a:cubicBezTo>
                  <a:cubicBezTo>
                    <a:pt x="159470" y="795604"/>
                    <a:pt x="160994" y="796976"/>
                    <a:pt x="162290" y="798576"/>
                  </a:cubicBezTo>
                  <a:cubicBezTo>
                    <a:pt x="166404" y="803834"/>
                    <a:pt x="173491" y="804139"/>
                    <a:pt x="178368" y="808177"/>
                  </a:cubicBezTo>
                  <a:cubicBezTo>
                    <a:pt x="182787" y="811835"/>
                    <a:pt x="188350" y="812749"/>
                    <a:pt x="193913" y="813664"/>
                  </a:cubicBezTo>
                  <a:cubicBezTo>
                    <a:pt x="196503" y="814045"/>
                    <a:pt x="199094" y="815188"/>
                    <a:pt x="201380" y="816407"/>
                  </a:cubicBezTo>
                  <a:cubicBezTo>
                    <a:pt x="204352" y="817931"/>
                    <a:pt x="207095" y="819988"/>
                    <a:pt x="210067" y="821588"/>
                  </a:cubicBezTo>
                  <a:cubicBezTo>
                    <a:pt x="211058" y="822122"/>
                    <a:pt x="212429" y="822122"/>
                    <a:pt x="213648" y="822122"/>
                  </a:cubicBezTo>
                  <a:cubicBezTo>
                    <a:pt x="217001" y="822122"/>
                    <a:pt x="219821" y="822960"/>
                    <a:pt x="222030" y="825627"/>
                  </a:cubicBezTo>
                  <a:cubicBezTo>
                    <a:pt x="222411" y="826084"/>
                    <a:pt x="223173" y="826389"/>
                    <a:pt x="223707" y="826389"/>
                  </a:cubicBezTo>
                  <a:cubicBezTo>
                    <a:pt x="230565" y="826008"/>
                    <a:pt x="236432" y="830123"/>
                    <a:pt x="243062" y="830732"/>
                  </a:cubicBezTo>
                  <a:cubicBezTo>
                    <a:pt x="246110" y="834390"/>
                    <a:pt x="250834" y="832561"/>
                    <a:pt x="254263" y="834161"/>
                  </a:cubicBezTo>
                  <a:cubicBezTo>
                    <a:pt x="257768" y="835838"/>
                    <a:pt x="261578" y="835762"/>
                    <a:pt x="264855" y="837362"/>
                  </a:cubicBezTo>
                  <a:cubicBezTo>
                    <a:pt x="267598" y="838657"/>
                    <a:pt x="270875" y="838352"/>
                    <a:pt x="273161" y="839572"/>
                  </a:cubicBezTo>
                  <a:cubicBezTo>
                    <a:pt x="279409" y="842924"/>
                    <a:pt x="287105" y="839495"/>
                    <a:pt x="292896" y="844372"/>
                  </a:cubicBezTo>
                  <a:cubicBezTo>
                    <a:pt x="293963" y="845287"/>
                    <a:pt x="296325" y="844677"/>
                    <a:pt x="298154" y="844677"/>
                  </a:cubicBezTo>
                  <a:cubicBezTo>
                    <a:pt x="300059" y="844677"/>
                    <a:pt x="302117" y="844220"/>
                    <a:pt x="303488" y="846353"/>
                  </a:cubicBezTo>
                  <a:cubicBezTo>
                    <a:pt x="303717" y="846658"/>
                    <a:pt x="305165" y="846658"/>
                    <a:pt x="305165" y="846582"/>
                  </a:cubicBezTo>
                  <a:cubicBezTo>
                    <a:pt x="306308" y="842848"/>
                    <a:pt x="309737" y="844448"/>
                    <a:pt x="311337" y="844906"/>
                  </a:cubicBezTo>
                  <a:cubicBezTo>
                    <a:pt x="317357" y="846582"/>
                    <a:pt x="323376" y="845515"/>
                    <a:pt x="329396" y="845744"/>
                  </a:cubicBezTo>
                  <a:cubicBezTo>
                    <a:pt x="333892" y="845896"/>
                    <a:pt x="338312" y="846582"/>
                    <a:pt x="342655" y="847725"/>
                  </a:cubicBezTo>
                  <a:cubicBezTo>
                    <a:pt x="343112" y="847877"/>
                    <a:pt x="344027" y="847877"/>
                    <a:pt x="344027" y="847725"/>
                  </a:cubicBezTo>
                  <a:cubicBezTo>
                    <a:pt x="344789" y="843839"/>
                    <a:pt x="348446" y="846582"/>
                    <a:pt x="350504" y="844982"/>
                  </a:cubicBezTo>
                  <a:cubicBezTo>
                    <a:pt x="352256" y="843610"/>
                    <a:pt x="355914" y="842924"/>
                    <a:pt x="357895" y="843839"/>
                  </a:cubicBezTo>
                  <a:cubicBezTo>
                    <a:pt x="362238" y="845820"/>
                    <a:pt x="365439" y="842848"/>
                    <a:pt x="369096" y="842391"/>
                  </a:cubicBezTo>
                  <a:cubicBezTo>
                    <a:pt x="372678" y="841934"/>
                    <a:pt x="376259" y="840562"/>
                    <a:pt x="379688" y="839267"/>
                  </a:cubicBezTo>
                  <a:cubicBezTo>
                    <a:pt x="382812" y="838124"/>
                    <a:pt x="385556" y="838048"/>
                    <a:pt x="388680" y="838048"/>
                  </a:cubicBezTo>
                  <a:cubicBezTo>
                    <a:pt x="390585" y="838048"/>
                    <a:pt x="392566" y="836447"/>
                    <a:pt x="394471" y="835457"/>
                  </a:cubicBezTo>
                  <a:cubicBezTo>
                    <a:pt x="397138" y="834009"/>
                    <a:pt x="399576" y="832028"/>
                    <a:pt x="402396" y="831037"/>
                  </a:cubicBezTo>
                  <a:cubicBezTo>
                    <a:pt x="403920" y="830504"/>
                    <a:pt x="405977" y="831342"/>
                    <a:pt x="407806" y="831647"/>
                  </a:cubicBezTo>
                  <a:cubicBezTo>
                    <a:pt x="409025" y="831875"/>
                    <a:pt x="411311" y="832485"/>
                    <a:pt x="411387" y="832485"/>
                  </a:cubicBezTo>
                  <a:cubicBezTo>
                    <a:pt x="412911" y="827456"/>
                    <a:pt x="418093" y="831113"/>
                    <a:pt x="420684" y="828599"/>
                  </a:cubicBezTo>
                  <a:cubicBezTo>
                    <a:pt x="421217" y="828065"/>
                    <a:pt x="422360" y="828142"/>
                    <a:pt x="422970" y="827608"/>
                  </a:cubicBezTo>
                  <a:cubicBezTo>
                    <a:pt x="425942" y="824636"/>
                    <a:pt x="429447" y="823874"/>
                    <a:pt x="433485" y="824179"/>
                  </a:cubicBezTo>
                  <a:cubicBezTo>
                    <a:pt x="434933" y="824332"/>
                    <a:pt x="436838" y="824865"/>
                    <a:pt x="436914" y="822350"/>
                  </a:cubicBezTo>
                  <a:cubicBezTo>
                    <a:pt x="440267" y="821665"/>
                    <a:pt x="442858" y="817931"/>
                    <a:pt x="446897" y="819912"/>
                  </a:cubicBezTo>
                  <a:cubicBezTo>
                    <a:pt x="451164" y="816559"/>
                    <a:pt x="457412" y="817321"/>
                    <a:pt x="461375" y="813130"/>
                  </a:cubicBezTo>
                  <a:cubicBezTo>
                    <a:pt x="461984" y="812521"/>
                    <a:pt x="462594" y="811759"/>
                    <a:pt x="463356" y="811378"/>
                  </a:cubicBezTo>
                  <a:cubicBezTo>
                    <a:pt x="467242" y="809549"/>
                    <a:pt x="471204" y="807796"/>
                    <a:pt x="475091" y="805967"/>
                  </a:cubicBezTo>
                  <a:cubicBezTo>
                    <a:pt x="476081" y="805510"/>
                    <a:pt x="476996" y="804748"/>
                    <a:pt x="477834" y="803986"/>
                  </a:cubicBezTo>
                  <a:cubicBezTo>
                    <a:pt x="479739" y="802310"/>
                    <a:pt x="481263" y="800100"/>
                    <a:pt x="483396" y="799033"/>
                  </a:cubicBezTo>
                  <a:cubicBezTo>
                    <a:pt x="486216" y="797662"/>
                    <a:pt x="488349" y="795833"/>
                    <a:pt x="490178" y="793318"/>
                  </a:cubicBezTo>
                  <a:cubicBezTo>
                    <a:pt x="491855" y="791108"/>
                    <a:pt x="494217" y="789356"/>
                    <a:pt x="496122" y="787222"/>
                  </a:cubicBezTo>
                  <a:cubicBezTo>
                    <a:pt x="499398" y="783717"/>
                    <a:pt x="502446" y="780059"/>
                    <a:pt x="505723" y="776707"/>
                  </a:cubicBezTo>
                  <a:cubicBezTo>
                    <a:pt x="507476" y="774878"/>
                    <a:pt x="509000" y="772820"/>
                    <a:pt x="512048" y="772287"/>
                  </a:cubicBezTo>
                  <a:cubicBezTo>
                    <a:pt x="513876" y="771982"/>
                    <a:pt x="515629" y="770153"/>
                    <a:pt x="516924" y="768629"/>
                  </a:cubicBezTo>
                  <a:cubicBezTo>
                    <a:pt x="521192" y="763753"/>
                    <a:pt x="526068" y="759333"/>
                    <a:pt x="528583" y="753008"/>
                  </a:cubicBezTo>
                  <a:cubicBezTo>
                    <a:pt x="530031" y="749275"/>
                    <a:pt x="532164" y="745617"/>
                    <a:pt x="535289" y="742874"/>
                  </a:cubicBezTo>
                  <a:cubicBezTo>
                    <a:pt x="536279" y="742036"/>
                    <a:pt x="536584" y="740512"/>
                    <a:pt x="537346" y="739445"/>
                  </a:cubicBezTo>
                  <a:cubicBezTo>
                    <a:pt x="538337" y="738149"/>
                    <a:pt x="538108" y="736321"/>
                    <a:pt x="540775" y="735787"/>
                  </a:cubicBezTo>
                  <a:cubicBezTo>
                    <a:pt x="542451" y="735406"/>
                    <a:pt x="543518" y="731901"/>
                    <a:pt x="544890" y="729844"/>
                  </a:cubicBezTo>
                  <a:cubicBezTo>
                    <a:pt x="545271" y="729310"/>
                    <a:pt x="546109" y="728624"/>
                    <a:pt x="546566" y="728701"/>
                  </a:cubicBezTo>
                  <a:cubicBezTo>
                    <a:pt x="548090" y="729082"/>
                    <a:pt x="548090" y="729158"/>
                    <a:pt x="548090" y="728015"/>
                  </a:cubicBezTo>
                  <a:cubicBezTo>
                    <a:pt x="548319" y="724281"/>
                    <a:pt x="550376" y="721309"/>
                    <a:pt x="552434" y="718490"/>
                  </a:cubicBezTo>
                  <a:cubicBezTo>
                    <a:pt x="554491" y="715594"/>
                    <a:pt x="555177" y="711708"/>
                    <a:pt x="557463" y="709346"/>
                  </a:cubicBezTo>
                  <a:cubicBezTo>
                    <a:pt x="560282" y="706526"/>
                    <a:pt x="560282" y="703326"/>
                    <a:pt x="561197" y="700126"/>
                  </a:cubicBezTo>
                  <a:cubicBezTo>
                    <a:pt x="562035" y="697154"/>
                    <a:pt x="563635" y="694258"/>
                    <a:pt x="565464" y="691744"/>
                  </a:cubicBezTo>
                  <a:cubicBezTo>
                    <a:pt x="567750" y="688543"/>
                    <a:pt x="567826" y="684581"/>
                    <a:pt x="570569" y="681304"/>
                  </a:cubicBezTo>
                  <a:cubicBezTo>
                    <a:pt x="572855" y="678637"/>
                    <a:pt x="573008" y="674141"/>
                    <a:pt x="574074" y="670484"/>
                  </a:cubicBezTo>
                  <a:cubicBezTo>
                    <a:pt x="574227" y="670027"/>
                    <a:pt x="573846" y="669188"/>
                    <a:pt x="574074" y="668884"/>
                  </a:cubicBezTo>
                  <a:cubicBezTo>
                    <a:pt x="578494" y="664769"/>
                    <a:pt x="576589" y="659282"/>
                    <a:pt x="577351" y="654406"/>
                  </a:cubicBezTo>
                  <a:cubicBezTo>
                    <a:pt x="577503" y="653263"/>
                    <a:pt x="576056" y="651281"/>
                    <a:pt x="578570" y="651053"/>
                  </a:cubicBezTo>
                  <a:cubicBezTo>
                    <a:pt x="580628" y="650900"/>
                    <a:pt x="582761" y="650977"/>
                    <a:pt x="583752" y="653263"/>
                  </a:cubicBezTo>
                  <a:cubicBezTo>
                    <a:pt x="584285" y="654634"/>
                    <a:pt x="585123" y="656311"/>
                    <a:pt x="584742" y="657606"/>
                  </a:cubicBezTo>
                  <a:cubicBezTo>
                    <a:pt x="583676" y="661949"/>
                    <a:pt x="583371" y="666521"/>
                    <a:pt x="581009" y="670560"/>
                  </a:cubicBezTo>
                  <a:cubicBezTo>
                    <a:pt x="579637" y="672922"/>
                    <a:pt x="579180" y="675894"/>
                    <a:pt x="578342" y="678637"/>
                  </a:cubicBezTo>
                  <a:cubicBezTo>
                    <a:pt x="578113" y="679475"/>
                    <a:pt x="578342" y="680542"/>
                    <a:pt x="577808" y="681076"/>
                  </a:cubicBezTo>
                  <a:cubicBezTo>
                    <a:pt x="575751" y="683362"/>
                    <a:pt x="576970" y="684809"/>
                    <a:pt x="578723" y="686410"/>
                  </a:cubicBezTo>
                  <a:cubicBezTo>
                    <a:pt x="579942" y="687553"/>
                    <a:pt x="580323" y="687857"/>
                    <a:pt x="580856" y="685876"/>
                  </a:cubicBezTo>
                  <a:cubicBezTo>
                    <a:pt x="581009" y="685267"/>
                    <a:pt x="583752" y="685800"/>
                    <a:pt x="584590" y="684962"/>
                  </a:cubicBezTo>
                  <a:cubicBezTo>
                    <a:pt x="588095" y="681685"/>
                    <a:pt x="593582" y="681304"/>
                    <a:pt x="596325" y="676885"/>
                  </a:cubicBezTo>
                  <a:cubicBezTo>
                    <a:pt x="596934" y="675818"/>
                    <a:pt x="598458" y="675132"/>
                    <a:pt x="599678" y="674751"/>
                  </a:cubicBezTo>
                  <a:cubicBezTo>
                    <a:pt x="603488" y="673379"/>
                    <a:pt x="606688" y="671170"/>
                    <a:pt x="609279" y="668198"/>
                  </a:cubicBezTo>
                  <a:cubicBezTo>
                    <a:pt x="611489" y="665759"/>
                    <a:pt x="613698" y="663321"/>
                    <a:pt x="615680" y="660730"/>
                  </a:cubicBezTo>
                  <a:cubicBezTo>
                    <a:pt x="617280" y="658749"/>
                    <a:pt x="618651" y="656615"/>
                    <a:pt x="619871" y="654406"/>
                  </a:cubicBezTo>
                  <a:cubicBezTo>
                    <a:pt x="622081" y="650519"/>
                    <a:pt x="623223" y="646024"/>
                    <a:pt x="626424" y="642595"/>
                  </a:cubicBezTo>
                  <a:cubicBezTo>
                    <a:pt x="625509" y="638785"/>
                    <a:pt x="629777" y="637870"/>
                    <a:pt x="630691" y="635127"/>
                  </a:cubicBezTo>
                  <a:cubicBezTo>
                    <a:pt x="630843" y="634670"/>
                    <a:pt x="631301" y="634213"/>
                    <a:pt x="631301" y="633755"/>
                  </a:cubicBezTo>
                  <a:cubicBezTo>
                    <a:pt x="631224" y="627202"/>
                    <a:pt x="635339" y="622173"/>
                    <a:pt x="637473" y="616382"/>
                  </a:cubicBezTo>
                  <a:cubicBezTo>
                    <a:pt x="638159" y="614477"/>
                    <a:pt x="638463" y="612496"/>
                    <a:pt x="638844" y="610514"/>
                  </a:cubicBezTo>
                  <a:cubicBezTo>
                    <a:pt x="639226" y="608686"/>
                    <a:pt x="637778" y="606247"/>
                    <a:pt x="640902" y="605485"/>
                  </a:cubicBezTo>
                  <a:cubicBezTo>
                    <a:pt x="640902" y="602513"/>
                    <a:pt x="642045" y="598703"/>
                    <a:pt x="640597" y="596722"/>
                  </a:cubicBezTo>
                  <a:cubicBezTo>
                    <a:pt x="638159" y="593369"/>
                    <a:pt x="638311" y="589712"/>
                    <a:pt x="638082" y="586511"/>
                  </a:cubicBezTo>
                  <a:cubicBezTo>
                    <a:pt x="637625" y="579349"/>
                    <a:pt x="634730" y="573481"/>
                    <a:pt x="631148" y="567766"/>
                  </a:cubicBezTo>
                  <a:cubicBezTo>
                    <a:pt x="630310" y="566471"/>
                    <a:pt x="629015" y="565404"/>
                    <a:pt x="626957" y="564871"/>
                  </a:cubicBezTo>
                  <a:cubicBezTo>
                    <a:pt x="623604" y="564032"/>
                    <a:pt x="620709" y="561518"/>
                    <a:pt x="617432" y="560603"/>
                  </a:cubicBezTo>
                  <a:cubicBezTo>
                    <a:pt x="609660" y="558317"/>
                    <a:pt x="602802" y="559613"/>
                    <a:pt x="598763" y="565709"/>
                  </a:cubicBezTo>
                  <a:cubicBezTo>
                    <a:pt x="598154" y="566623"/>
                    <a:pt x="597849" y="567919"/>
                    <a:pt x="597925" y="568985"/>
                  </a:cubicBezTo>
                  <a:cubicBezTo>
                    <a:pt x="598001" y="571043"/>
                    <a:pt x="598687" y="573024"/>
                    <a:pt x="598763" y="575081"/>
                  </a:cubicBezTo>
                  <a:cubicBezTo>
                    <a:pt x="598839" y="581025"/>
                    <a:pt x="595715" y="584225"/>
                    <a:pt x="589696" y="584454"/>
                  </a:cubicBezTo>
                  <a:cubicBezTo>
                    <a:pt x="587257" y="584530"/>
                    <a:pt x="584895" y="584225"/>
                    <a:pt x="582837" y="586435"/>
                  </a:cubicBezTo>
                  <a:cubicBezTo>
                    <a:pt x="582228" y="587121"/>
                    <a:pt x="581694" y="587578"/>
                    <a:pt x="581390" y="588569"/>
                  </a:cubicBezTo>
                  <a:cubicBezTo>
                    <a:pt x="581161" y="589407"/>
                    <a:pt x="580247" y="590017"/>
                    <a:pt x="579637" y="590702"/>
                  </a:cubicBezTo>
                  <a:cubicBezTo>
                    <a:pt x="579637" y="589712"/>
                    <a:pt x="579637" y="588721"/>
                    <a:pt x="579637" y="587807"/>
                  </a:cubicBezTo>
                  <a:cubicBezTo>
                    <a:pt x="579713" y="586969"/>
                    <a:pt x="580551" y="585826"/>
                    <a:pt x="580171" y="585445"/>
                  </a:cubicBezTo>
                  <a:cubicBezTo>
                    <a:pt x="577961" y="582701"/>
                    <a:pt x="580171" y="580873"/>
                    <a:pt x="581161" y="578587"/>
                  </a:cubicBezTo>
                  <a:cubicBezTo>
                    <a:pt x="583447" y="572795"/>
                    <a:pt x="583523" y="567233"/>
                    <a:pt x="577046" y="562737"/>
                  </a:cubicBezTo>
                  <a:cubicBezTo>
                    <a:pt x="567216" y="555955"/>
                    <a:pt x="556625" y="550088"/>
                    <a:pt x="548624" y="540868"/>
                  </a:cubicBezTo>
                  <a:cubicBezTo>
                    <a:pt x="544890" y="536600"/>
                    <a:pt x="539708" y="533552"/>
                    <a:pt x="535517" y="529666"/>
                  </a:cubicBezTo>
                  <a:cubicBezTo>
                    <a:pt x="532469" y="526847"/>
                    <a:pt x="529955" y="523418"/>
                    <a:pt x="527135" y="520217"/>
                  </a:cubicBezTo>
                  <a:cubicBezTo>
                    <a:pt x="526068" y="519074"/>
                    <a:pt x="524544" y="518084"/>
                    <a:pt x="524011" y="516788"/>
                  </a:cubicBezTo>
                  <a:cubicBezTo>
                    <a:pt x="523249" y="514960"/>
                    <a:pt x="522258" y="514426"/>
                    <a:pt x="520430" y="514426"/>
                  </a:cubicBezTo>
                  <a:cubicBezTo>
                    <a:pt x="520125" y="514426"/>
                    <a:pt x="519820" y="513817"/>
                    <a:pt x="519591" y="513359"/>
                  </a:cubicBezTo>
                  <a:cubicBezTo>
                    <a:pt x="517305" y="510235"/>
                    <a:pt x="514867" y="507797"/>
                    <a:pt x="510752" y="506730"/>
                  </a:cubicBezTo>
                  <a:cubicBezTo>
                    <a:pt x="508314" y="506120"/>
                    <a:pt x="506333" y="503530"/>
                    <a:pt x="504199" y="501777"/>
                  </a:cubicBezTo>
                  <a:cubicBezTo>
                    <a:pt x="499703" y="498196"/>
                    <a:pt x="496198" y="493624"/>
                    <a:pt x="491093" y="490423"/>
                  </a:cubicBezTo>
                  <a:cubicBezTo>
                    <a:pt x="485987" y="487223"/>
                    <a:pt x="481644" y="482117"/>
                    <a:pt x="478443" y="477012"/>
                  </a:cubicBezTo>
                  <a:cubicBezTo>
                    <a:pt x="472957" y="468249"/>
                    <a:pt x="466175" y="460248"/>
                    <a:pt x="462746" y="450113"/>
                  </a:cubicBezTo>
                  <a:cubicBezTo>
                    <a:pt x="460917" y="444703"/>
                    <a:pt x="457184" y="439826"/>
                    <a:pt x="454059" y="434873"/>
                  </a:cubicBezTo>
                  <a:cubicBezTo>
                    <a:pt x="453145" y="433502"/>
                    <a:pt x="452459" y="432359"/>
                    <a:pt x="452383" y="430682"/>
                  </a:cubicBezTo>
                  <a:cubicBezTo>
                    <a:pt x="452383" y="429616"/>
                    <a:pt x="451621" y="428549"/>
                    <a:pt x="451088" y="427482"/>
                  </a:cubicBezTo>
                  <a:cubicBezTo>
                    <a:pt x="449792" y="424967"/>
                    <a:pt x="448192" y="422529"/>
                    <a:pt x="447125" y="419938"/>
                  </a:cubicBezTo>
                  <a:cubicBezTo>
                    <a:pt x="445449" y="416128"/>
                    <a:pt x="444230" y="412166"/>
                    <a:pt x="442629" y="408356"/>
                  </a:cubicBezTo>
                  <a:cubicBezTo>
                    <a:pt x="442248" y="407441"/>
                    <a:pt x="441182" y="406832"/>
                    <a:pt x="440420" y="406070"/>
                  </a:cubicBezTo>
                  <a:cubicBezTo>
                    <a:pt x="437448" y="403174"/>
                    <a:pt x="434400" y="400355"/>
                    <a:pt x="431657" y="397307"/>
                  </a:cubicBezTo>
                  <a:cubicBezTo>
                    <a:pt x="428761" y="394106"/>
                    <a:pt x="425027" y="390906"/>
                    <a:pt x="423884" y="387096"/>
                  </a:cubicBezTo>
                  <a:cubicBezTo>
                    <a:pt x="422741" y="383134"/>
                    <a:pt x="420303" y="380771"/>
                    <a:pt x="417788" y="378333"/>
                  </a:cubicBezTo>
                  <a:cubicBezTo>
                    <a:pt x="415274" y="375895"/>
                    <a:pt x="414131" y="372466"/>
                    <a:pt x="411159" y="370256"/>
                  </a:cubicBezTo>
                  <a:cubicBezTo>
                    <a:pt x="408797" y="368579"/>
                    <a:pt x="407882" y="364922"/>
                    <a:pt x="405596" y="363017"/>
                  </a:cubicBezTo>
                  <a:cubicBezTo>
                    <a:pt x="397443" y="356159"/>
                    <a:pt x="392033" y="347091"/>
                    <a:pt x="385251" y="339166"/>
                  </a:cubicBezTo>
                  <a:cubicBezTo>
                    <a:pt x="381288" y="334518"/>
                    <a:pt x="378698" y="328651"/>
                    <a:pt x="375726" y="323240"/>
                  </a:cubicBezTo>
                  <a:cubicBezTo>
                    <a:pt x="375497" y="322859"/>
                    <a:pt x="375345" y="322326"/>
                    <a:pt x="375573" y="321793"/>
                  </a:cubicBezTo>
                  <a:cubicBezTo>
                    <a:pt x="375726" y="321335"/>
                    <a:pt x="376183" y="320878"/>
                    <a:pt x="377174" y="320573"/>
                  </a:cubicBezTo>
                  <a:cubicBezTo>
                    <a:pt x="381593" y="319126"/>
                    <a:pt x="382965" y="311963"/>
                    <a:pt x="379155" y="309067"/>
                  </a:cubicBezTo>
                  <a:cubicBezTo>
                    <a:pt x="377021" y="307467"/>
                    <a:pt x="377707" y="306553"/>
                    <a:pt x="378698" y="305486"/>
                  </a:cubicBezTo>
                  <a:cubicBezTo>
                    <a:pt x="379536" y="304571"/>
                    <a:pt x="379993" y="302590"/>
                    <a:pt x="382431" y="304038"/>
                  </a:cubicBezTo>
                  <a:cubicBezTo>
                    <a:pt x="386318" y="306324"/>
                    <a:pt x="387765" y="308000"/>
                    <a:pt x="386318" y="313106"/>
                  </a:cubicBezTo>
                  <a:cubicBezTo>
                    <a:pt x="385556" y="315849"/>
                    <a:pt x="386318" y="317830"/>
                    <a:pt x="387384" y="319964"/>
                  </a:cubicBezTo>
                  <a:cubicBezTo>
                    <a:pt x="389213" y="323469"/>
                    <a:pt x="391271" y="327127"/>
                    <a:pt x="392490" y="330784"/>
                  </a:cubicBezTo>
                  <a:cubicBezTo>
                    <a:pt x="394852" y="338099"/>
                    <a:pt x="399957" y="343510"/>
                    <a:pt x="403539" y="349910"/>
                  </a:cubicBezTo>
                  <a:cubicBezTo>
                    <a:pt x="404606" y="351739"/>
                    <a:pt x="405672" y="354254"/>
                    <a:pt x="408644" y="354101"/>
                  </a:cubicBezTo>
                  <a:cubicBezTo>
                    <a:pt x="412911" y="358750"/>
                    <a:pt x="418245" y="362483"/>
                    <a:pt x="421065" y="368351"/>
                  </a:cubicBezTo>
                  <a:cubicBezTo>
                    <a:pt x="421903" y="370027"/>
                    <a:pt x="423427" y="370942"/>
                    <a:pt x="424570" y="372237"/>
                  </a:cubicBezTo>
                  <a:cubicBezTo>
                    <a:pt x="426856" y="374752"/>
                    <a:pt x="429371" y="377419"/>
                    <a:pt x="430590" y="380467"/>
                  </a:cubicBezTo>
                  <a:cubicBezTo>
                    <a:pt x="432114" y="384277"/>
                    <a:pt x="435086" y="386563"/>
                    <a:pt x="437676" y="389382"/>
                  </a:cubicBezTo>
                  <a:cubicBezTo>
                    <a:pt x="438286" y="390068"/>
                    <a:pt x="438896" y="390754"/>
                    <a:pt x="439581" y="391287"/>
                  </a:cubicBezTo>
                  <a:cubicBezTo>
                    <a:pt x="447278" y="397231"/>
                    <a:pt x="450707" y="405765"/>
                    <a:pt x="454212" y="414376"/>
                  </a:cubicBezTo>
                  <a:cubicBezTo>
                    <a:pt x="455431" y="417424"/>
                    <a:pt x="457336" y="420243"/>
                    <a:pt x="458708" y="423291"/>
                  </a:cubicBezTo>
                  <a:cubicBezTo>
                    <a:pt x="459774" y="425577"/>
                    <a:pt x="460308" y="428015"/>
                    <a:pt x="461451" y="430225"/>
                  </a:cubicBezTo>
                  <a:cubicBezTo>
                    <a:pt x="465947" y="439141"/>
                    <a:pt x="470214" y="448208"/>
                    <a:pt x="475395" y="456743"/>
                  </a:cubicBezTo>
                  <a:cubicBezTo>
                    <a:pt x="479739" y="463829"/>
                    <a:pt x="484158" y="471068"/>
                    <a:pt x="490178" y="477012"/>
                  </a:cubicBezTo>
                  <a:cubicBezTo>
                    <a:pt x="492921" y="479679"/>
                    <a:pt x="495969" y="482117"/>
                    <a:pt x="498865" y="484632"/>
                  </a:cubicBezTo>
                  <a:cubicBezTo>
                    <a:pt x="502142" y="487528"/>
                    <a:pt x="505418" y="490499"/>
                    <a:pt x="508771" y="493319"/>
                  </a:cubicBezTo>
                  <a:cubicBezTo>
                    <a:pt x="510905" y="495071"/>
                    <a:pt x="513191" y="496595"/>
                    <a:pt x="515400" y="498272"/>
                  </a:cubicBezTo>
                  <a:cubicBezTo>
                    <a:pt x="518753" y="500710"/>
                    <a:pt x="522106" y="502996"/>
                    <a:pt x="525383" y="505587"/>
                  </a:cubicBezTo>
                  <a:cubicBezTo>
                    <a:pt x="528431" y="507949"/>
                    <a:pt x="531250" y="510616"/>
                    <a:pt x="534146" y="513207"/>
                  </a:cubicBezTo>
                  <a:cubicBezTo>
                    <a:pt x="534527" y="513588"/>
                    <a:pt x="535060" y="513893"/>
                    <a:pt x="535289" y="514350"/>
                  </a:cubicBezTo>
                  <a:cubicBezTo>
                    <a:pt x="537422" y="519074"/>
                    <a:pt x="542528" y="521360"/>
                    <a:pt x="544890" y="525932"/>
                  </a:cubicBezTo>
                  <a:cubicBezTo>
                    <a:pt x="545423" y="527075"/>
                    <a:pt x="547023" y="527609"/>
                    <a:pt x="548090" y="528447"/>
                  </a:cubicBezTo>
                  <a:cubicBezTo>
                    <a:pt x="552510" y="532028"/>
                    <a:pt x="557006" y="535534"/>
                    <a:pt x="561349" y="539191"/>
                  </a:cubicBezTo>
                  <a:cubicBezTo>
                    <a:pt x="563406" y="540944"/>
                    <a:pt x="564931" y="543230"/>
                    <a:pt x="567140" y="544754"/>
                  </a:cubicBezTo>
                  <a:cubicBezTo>
                    <a:pt x="571407" y="547802"/>
                    <a:pt x="575979" y="550393"/>
                    <a:pt x="580399" y="553136"/>
                  </a:cubicBezTo>
                  <a:cubicBezTo>
                    <a:pt x="582685" y="554584"/>
                    <a:pt x="585047" y="555879"/>
                    <a:pt x="587333" y="557403"/>
                  </a:cubicBezTo>
                  <a:cubicBezTo>
                    <a:pt x="588629" y="558241"/>
                    <a:pt x="589238" y="559994"/>
                    <a:pt x="591448" y="558698"/>
                  </a:cubicBezTo>
                  <a:cubicBezTo>
                    <a:pt x="592515" y="558013"/>
                    <a:pt x="594572" y="559156"/>
                    <a:pt x="594953" y="556717"/>
                  </a:cubicBezTo>
                  <a:cubicBezTo>
                    <a:pt x="594953" y="556184"/>
                    <a:pt x="596630" y="555727"/>
                    <a:pt x="597544" y="555422"/>
                  </a:cubicBezTo>
                  <a:cubicBezTo>
                    <a:pt x="598687" y="555117"/>
                    <a:pt x="600287" y="555422"/>
                    <a:pt x="600973" y="554736"/>
                  </a:cubicBezTo>
                  <a:cubicBezTo>
                    <a:pt x="604783" y="551231"/>
                    <a:pt x="609736" y="551002"/>
                    <a:pt x="614308" y="550393"/>
                  </a:cubicBezTo>
                  <a:cubicBezTo>
                    <a:pt x="616366" y="550088"/>
                    <a:pt x="618728" y="551459"/>
                    <a:pt x="620937" y="552069"/>
                  </a:cubicBezTo>
                  <a:cubicBezTo>
                    <a:pt x="626576" y="553669"/>
                    <a:pt x="631224" y="557098"/>
                    <a:pt x="635873" y="560451"/>
                  </a:cubicBezTo>
                  <a:cubicBezTo>
                    <a:pt x="636711" y="561061"/>
                    <a:pt x="637625" y="561442"/>
                    <a:pt x="638463" y="561975"/>
                  </a:cubicBezTo>
                  <a:cubicBezTo>
                    <a:pt x="642045" y="564261"/>
                    <a:pt x="642121" y="564261"/>
                    <a:pt x="644331" y="560451"/>
                  </a:cubicBezTo>
                  <a:cubicBezTo>
                    <a:pt x="645702" y="558089"/>
                    <a:pt x="647455" y="556031"/>
                    <a:pt x="648522" y="553517"/>
                  </a:cubicBezTo>
                  <a:cubicBezTo>
                    <a:pt x="648979" y="552450"/>
                    <a:pt x="651113" y="551002"/>
                    <a:pt x="648827" y="549554"/>
                  </a:cubicBezTo>
                  <a:cubicBezTo>
                    <a:pt x="650503" y="546202"/>
                    <a:pt x="648217" y="542773"/>
                    <a:pt x="649512" y="539039"/>
                  </a:cubicBezTo>
                  <a:cubicBezTo>
                    <a:pt x="651494" y="533400"/>
                    <a:pt x="653399" y="527685"/>
                    <a:pt x="654999" y="521894"/>
                  </a:cubicBezTo>
                  <a:cubicBezTo>
                    <a:pt x="655837" y="518998"/>
                    <a:pt x="657285" y="515645"/>
                    <a:pt x="655151" y="512445"/>
                  </a:cubicBezTo>
                  <a:cubicBezTo>
                    <a:pt x="654084" y="510845"/>
                    <a:pt x="656980" y="509092"/>
                    <a:pt x="655151" y="507416"/>
                  </a:cubicBezTo>
                  <a:cubicBezTo>
                    <a:pt x="656294" y="499948"/>
                    <a:pt x="653856" y="496443"/>
                    <a:pt x="646693" y="494995"/>
                  </a:cubicBezTo>
                  <a:cubicBezTo>
                    <a:pt x="644712" y="494614"/>
                    <a:pt x="642807" y="493928"/>
                    <a:pt x="640902" y="493243"/>
                  </a:cubicBezTo>
                  <a:cubicBezTo>
                    <a:pt x="636482" y="491642"/>
                    <a:pt x="633815" y="487832"/>
                    <a:pt x="631529" y="484327"/>
                  </a:cubicBezTo>
                  <a:cubicBezTo>
                    <a:pt x="630310" y="482422"/>
                    <a:pt x="626119" y="481813"/>
                    <a:pt x="627872" y="478155"/>
                  </a:cubicBezTo>
                  <a:cubicBezTo>
                    <a:pt x="626500" y="477545"/>
                    <a:pt x="624900" y="477164"/>
                    <a:pt x="623833" y="476174"/>
                  </a:cubicBezTo>
                  <a:cubicBezTo>
                    <a:pt x="616137" y="469163"/>
                    <a:pt x="610193" y="460781"/>
                    <a:pt x="605316" y="451637"/>
                  </a:cubicBezTo>
                  <a:cubicBezTo>
                    <a:pt x="604173" y="449428"/>
                    <a:pt x="602802" y="447218"/>
                    <a:pt x="602116" y="444932"/>
                  </a:cubicBezTo>
                  <a:lnTo>
                    <a:pt x="605393" y="443713"/>
                  </a:lnTo>
                  <a:cubicBezTo>
                    <a:pt x="605393" y="443713"/>
                    <a:pt x="605393" y="443941"/>
                    <a:pt x="605545" y="444017"/>
                  </a:cubicBezTo>
                  <a:cubicBezTo>
                    <a:pt x="610879" y="451866"/>
                    <a:pt x="614156" y="461086"/>
                    <a:pt x="621547" y="467563"/>
                  </a:cubicBezTo>
                  <a:cubicBezTo>
                    <a:pt x="622842" y="468706"/>
                    <a:pt x="623528" y="470306"/>
                    <a:pt x="624671" y="471602"/>
                  </a:cubicBezTo>
                  <a:cubicBezTo>
                    <a:pt x="626348" y="473507"/>
                    <a:pt x="628100" y="475412"/>
                    <a:pt x="630996" y="474497"/>
                  </a:cubicBezTo>
                  <a:cubicBezTo>
                    <a:pt x="633206" y="473812"/>
                    <a:pt x="633282" y="476555"/>
                    <a:pt x="634349" y="476555"/>
                  </a:cubicBezTo>
                  <a:cubicBezTo>
                    <a:pt x="641435" y="476555"/>
                    <a:pt x="645245" y="482117"/>
                    <a:pt x="650351" y="485394"/>
                  </a:cubicBezTo>
                  <a:cubicBezTo>
                    <a:pt x="651722" y="486308"/>
                    <a:pt x="651722" y="486232"/>
                    <a:pt x="653170" y="484937"/>
                  </a:cubicBezTo>
                  <a:cubicBezTo>
                    <a:pt x="656904" y="481584"/>
                    <a:pt x="656980" y="477393"/>
                    <a:pt x="657894" y="473278"/>
                  </a:cubicBezTo>
                  <a:cubicBezTo>
                    <a:pt x="657971" y="472821"/>
                    <a:pt x="657513" y="472288"/>
                    <a:pt x="657285" y="471754"/>
                  </a:cubicBezTo>
                  <a:cubicBezTo>
                    <a:pt x="656523" y="469697"/>
                    <a:pt x="655227" y="467639"/>
                    <a:pt x="655227" y="465658"/>
                  </a:cubicBezTo>
                  <a:cubicBezTo>
                    <a:pt x="655227" y="462610"/>
                    <a:pt x="653703" y="460324"/>
                    <a:pt x="652865" y="457810"/>
                  </a:cubicBezTo>
                  <a:cubicBezTo>
                    <a:pt x="652027" y="455295"/>
                    <a:pt x="649893" y="453085"/>
                    <a:pt x="650732" y="450037"/>
                  </a:cubicBezTo>
                  <a:cubicBezTo>
                    <a:pt x="650808" y="449656"/>
                    <a:pt x="650579" y="448894"/>
                    <a:pt x="650198" y="448666"/>
                  </a:cubicBezTo>
                  <a:cubicBezTo>
                    <a:pt x="647226" y="447065"/>
                    <a:pt x="645702" y="445008"/>
                    <a:pt x="647455" y="441579"/>
                  </a:cubicBezTo>
                  <a:cubicBezTo>
                    <a:pt x="647607" y="441198"/>
                    <a:pt x="647150" y="440207"/>
                    <a:pt x="646693" y="439826"/>
                  </a:cubicBezTo>
                  <a:cubicBezTo>
                    <a:pt x="643950" y="437312"/>
                    <a:pt x="642578" y="434035"/>
                    <a:pt x="641740" y="430530"/>
                  </a:cubicBezTo>
                  <a:cubicBezTo>
                    <a:pt x="640749" y="426644"/>
                    <a:pt x="637549" y="423520"/>
                    <a:pt x="636939" y="419710"/>
                  </a:cubicBezTo>
                  <a:cubicBezTo>
                    <a:pt x="636406" y="416357"/>
                    <a:pt x="635339" y="413614"/>
                    <a:pt x="633815" y="410718"/>
                  </a:cubicBezTo>
                  <a:cubicBezTo>
                    <a:pt x="632672" y="408584"/>
                    <a:pt x="631986" y="406375"/>
                    <a:pt x="629396" y="404927"/>
                  </a:cubicBezTo>
                  <a:cubicBezTo>
                    <a:pt x="627719" y="404012"/>
                    <a:pt x="627491" y="400812"/>
                    <a:pt x="626195" y="398907"/>
                  </a:cubicBezTo>
                  <a:cubicBezTo>
                    <a:pt x="623528" y="395021"/>
                    <a:pt x="620404" y="391516"/>
                    <a:pt x="619185" y="386715"/>
                  </a:cubicBezTo>
                  <a:cubicBezTo>
                    <a:pt x="618651" y="384581"/>
                    <a:pt x="616899" y="382600"/>
                    <a:pt x="615451" y="380771"/>
                  </a:cubicBezTo>
                  <a:cubicBezTo>
                    <a:pt x="611565" y="376047"/>
                    <a:pt x="607069" y="371780"/>
                    <a:pt x="603716" y="366751"/>
                  </a:cubicBezTo>
                  <a:cubicBezTo>
                    <a:pt x="598382" y="358597"/>
                    <a:pt x="591143" y="352501"/>
                    <a:pt x="583447" y="346786"/>
                  </a:cubicBezTo>
                  <a:cubicBezTo>
                    <a:pt x="582609" y="346177"/>
                    <a:pt x="581847" y="345415"/>
                    <a:pt x="581237" y="344576"/>
                  </a:cubicBezTo>
                  <a:cubicBezTo>
                    <a:pt x="577656" y="339547"/>
                    <a:pt x="573693" y="334899"/>
                    <a:pt x="568512" y="331394"/>
                  </a:cubicBezTo>
                  <a:cubicBezTo>
                    <a:pt x="566531" y="330022"/>
                    <a:pt x="564321" y="328422"/>
                    <a:pt x="563178" y="326365"/>
                  </a:cubicBezTo>
                  <a:cubicBezTo>
                    <a:pt x="561273" y="322707"/>
                    <a:pt x="558530" y="319888"/>
                    <a:pt x="555634" y="317068"/>
                  </a:cubicBezTo>
                  <a:cubicBezTo>
                    <a:pt x="550986" y="312496"/>
                    <a:pt x="547404" y="306857"/>
                    <a:pt x="541232" y="303886"/>
                  </a:cubicBezTo>
                  <a:cubicBezTo>
                    <a:pt x="540089" y="299771"/>
                    <a:pt x="536813" y="297256"/>
                    <a:pt x="533917" y="294513"/>
                  </a:cubicBezTo>
                  <a:cubicBezTo>
                    <a:pt x="530488" y="291236"/>
                    <a:pt x="526602" y="288417"/>
                    <a:pt x="523325" y="285064"/>
                  </a:cubicBezTo>
                  <a:cubicBezTo>
                    <a:pt x="521420" y="283159"/>
                    <a:pt x="519134" y="282245"/>
                    <a:pt x="517077" y="280797"/>
                  </a:cubicBezTo>
                  <a:cubicBezTo>
                    <a:pt x="514867" y="279273"/>
                    <a:pt x="513343" y="276835"/>
                    <a:pt x="511209" y="275234"/>
                  </a:cubicBezTo>
                  <a:cubicBezTo>
                    <a:pt x="508542" y="273253"/>
                    <a:pt x="505571" y="271577"/>
                    <a:pt x="502523" y="270129"/>
                  </a:cubicBezTo>
                  <a:cubicBezTo>
                    <a:pt x="500770" y="269291"/>
                    <a:pt x="499475" y="267691"/>
                    <a:pt x="496960" y="267614"/>
                  </a:cubicBezTo>
                  <a:cubicBezTo>
                    <a:pt x="495207" y="267614"/>
                    <a:pt x="493531" y="264871"/>
                    <a:pt x="491702" y="263576"/>
                  </a:cubicBezTo>
                  <a:cubicBezTo>
                    <a:pt x="486063" y="259613"/>
                    <a:pt x="480044" y="256108"/>
                    <a:pt x="475243" y="251155"/>
                  </a:cubicBezTo>
                  <a:cubicBezTo>
                    <a:pt x="473948" y="249784"/>
                    <a:pt x="473109" y="247955"/>
                    <a:pt x="471738" y="246736"/>
                  </a:cubicBezTo>
                  <a:cubicBezTo>
                    <a:pt x="469528" y="244678"/>
                    <a:pt x="468461" y="241173"/>
                    <a:pt x="464042" y="241859"/>
                  </a:cubicBezTo>
                  <a:cubicBezTo>
                    <a:pt x="462213" y="242087"/>
                    <a:pt x="460079" y="239649"/>
                    <a:pt x="458022" y="238430"/>
                  </a:cubicBezTo>
                  <a:cubicBezTo>
                    <a:pt x="458327" y="238049"/>
                    <a:pt x="458936" y="237668"/>
                    <a:pt x="458936" y="237287"/>
                  </a:cubicBezTo>
                  <a:cubicBezTo>
                    <a:pt x="458936" y="236830"/>
                    <a:pt x="458403" y="235915"/>
                    <a:pt x="458250" y="235915"/>
                  </a:cubicBezTo>
                  <a:cubicBezTo>
                    <a:pt x="454212" y="237134"/>
                    <a:pt x="449945" y="234315"/>
                    <a:pt x="445906" y="236601"/>
                  </a:cubicBezTo>
                  <a:cubicBezTo>
                    <a:pt x="444382" y="237439"/>
                    <a:pt x="442858" y="238811"/>
                    <a:pt x="443925" y="240259"/>
                  </a:cubicBezTo>
                  <a:cubicBezTo>
                    <a:pt x="448268" y="246278"/>
                    <a:pt x="450249" y="253975"/>
                    <a:pt x="456041" y="258928"/>
                  </a:cubicBezTo>
                  <a:cubicBezTo>
                    <a:pt x="466480" y="267843"/>
                    <a:pt x="473795" y="279349"/>
                    <a:pt x="483092" y="289179"/>
                  </a:cubicBezTo>
                  <a:cubicBezTo>
                    <a:pt x="484920" y="291084"/>
                    <a:pt x="485759" y="293827"/>
                    <a:pt x="487283" y="296037"/>
                  </a:cubicBezTo>
                  <a:cubicBezTo>
                    <a:pt x="489416" y="299085"/>
                    <a:pt x="490407" y="302590"/>
                    <a:pt x="493531" y="305410"/>
                  </a:cubicBezTo>
                  <a:cubicBezTo>
                    <a:pt x="496655" y="308153"/>
                    <a:pt x="496731" y="313411"/>
                    <a:pt x="496960" y="317754"/>
                  </a:cubicBezTo>
                  <a:cubicBezTo>
                    <a:pt x="497189" y="322250"/>
                    <a:pt x="497874" y="326593"/>
                    <a:pt x="499170" y="330860"/>
                  </a:cubicBezTo>
                  <a:cubicBezTo>
                    <a:pt x="499475" y="331851"/>
                    <a:pt x="499246" y="332994"/>
                    <a:pt x="499170" y="334061"/>
                  </a:cubicBezTo>
                  <a:cubicBezTo>
                    <a:pt x="499170" y="335280"/>
                    <a:pt x="498941" y="336423"/>
                    <a:pt x="498789" y="337642"/>
                  </a:cubicBezTo>
                  <a:cubicBezTo>
                    <a:pt x="498560" y="336575"/>
                    <a:pt x="498484" y="335432"/>
                    <a:pt x="498103" y="334442"/>
                  </a:cubicBezTo>
                  <a:cubicBezTo>
                    <a:pt x="497417" y="332461"/>
                    <a:pt x="494598" y="330784"/>
                    <a:pt x="497036" y="328270"/>
                  </a:cubicBezTo>
                  <a:cubicBezTo>
                    <a:pt x="496427" y="327889"/>
                    <a:pt x="495817" y="327127"/>
                    <a:pt x="495207" y="327127"/>
                  </a:cubicBezTo>
                  <a:cubicBezTo>
                    <a:pt x="494674" y="327127"/>
                    <a:pt x="493683" y="328270"/>
                    <a:pt x="493836" y="328574"/>
                  </a:cubicBezTo>
                  <a:cubicBezTo>
                    <a:pt x="495588" y="332613"/>
                    <a:pt x="494598" y="336880"/>
                    <a:pt x="494826" y="341071"/>
                  </a:cubicBezTo>
                  <a:cubicBezTo>
                    <a:pt x="494826" y="341757"/>
                    <a:pt x="494979" y="342367"/>
                    <a:pt x="495207" y="342824"/>
                  </a:cubicBezTo>
                  <a:lnTo>
                    <a:pt x="492921" y="343281"/>
                  </a:lnTo>
                  <a:cubicBezTo>
                    <a:pt x="492083" y="340766"/>
                    <a:pt x="491474" y="338176"/>
                    <a:pt x="491474" y="335356"/>
                  </a:cubicBezTo>
                  <a:cubicBezTo>
                    <a:pt x="491474" y="331241"/>
                    <a:pt x="491093" y="327050"/>
                    <a:pt x="490026" y="323088"/>
                  </a:cubicBezTo>
                  <a:cubicBezTo>
                    <a:pt x="489492" y="321335"/>
                    <a:pt x="491397" y="320650"/>
                    <a:pt x="490559" y="318897"/>
                  </a:cubicBezTo>
                  <a:cubicBezTo>
                    <a:pt x="488654" y="314858"/>
                    <a:pt x="487283" y="310591"/>
                    <a:pt x="485454" y="306476"/>
                  </a:cubicBezTo>
                  <a:cubicBezTo>
                    <a:pt x="482787" y="300609"/>
                    <a:pt x="478367" y="296037"/>
                    <a:pt x="474329" y="291160"/>
                  </a:cubicBezTo>
                  <a:cubicBezTo>
                    <a:pt x="471204" y="287426"/>
                    <a:pt x="467547" y="284455"/>
                    <a:pt x="465032" y="280035"/>
                  </a:cubicBezTo>
                  <a:cubicBezTo>
                    <a:pt x="462594" y="275844"/>
                    <a:pt x="457869" y="273025"/>
                    <a:pt x="454593" y="269215"/>
                  </a:cubicBezTo>
                  <a:cubicBezTo>
                    <a:pt x="448802" y="262509"/>
                    <a:pt x="443087" y="255651"/>
                    <a:pt x="439124" y="247650"/>
                  </a:cubicBezTo>
                  <a:cubicBezTo>
                    <a:pt x="437524" y="244526"/>
                    <a:pt x="435314" y="241706"/>
                    <a:pt x="433485" y="238658"/>
                  </a:cubicBezTo>
                  <a:cubicBezTo>
                    <a:pt x="432495" y="237134"/>
                    <a:pt x="431733" y="235458"/>
                    <a:pt x="430895" y="233782"/>
                  </a:cubicBezTo>
                  <a:cubicBezTo>
                    <a:pt x="430590" y="233172"/>
                    <a:pt x="430437" y="232334"/>
                    <a:pt x="429980" y="232029"/>
                  </a:cubicBezTo>
                  <a:cubicBezTo>
                    <a:pt x="424646" y="229057"/>
                    <a:pt x="424265" y="223418"/>
                    <a:pt x="422132" y="218618"/>
                  </a:cubicBezTo>
                  <a:cubicBezTo>
                    <a:pt x="421065" y="216256"/>
                    <a:pt x="422589" y="215494"/>
                    <a:pt x="423732" y="214122"/>
                  </a:cubicBezTo>
                  <a:cubicBezTo>
                    <a:pt x="425103" y="212446"/>
                    <a:pt x="426932" y="212522"/>
                    <a:pt x="428532" y="213284"/>
                  </a:cubicBezTo>
                  <a:cubicBezTo>
                    <a:pt x="432419" y="215189"/>
                    <a:pt x="436229" y="217322"/>
                    <a:pt x="440115" y="219304"/>
                  </a:cubicBezTo>
                  <a:cubicBezTo>
                    <a:pt x="443315" y="220980"/>
                    <a:pt x="446516" y="222580"/>
                    <a:pt x="448344" y="225933"/>
                  </a:cubicBezTo>
                  <a:cubicBezTo>
                    <a:pt x="448725" y="226695"/>
                    <a:pt x="449792" y="227152"/>
                    <a:pt x="450630" y="227609"/>
                  </a:cubicBezTo>
                  <a:cubicBezTo>
                    <a:pt x="456345" y="230276"/>
                    <a:pt x="462670" y="232105"/>
                    <a:pt x="467775" y="235763"/>
                  </a:cubicBezTo>
                  <a:cubicBezTo>
                    <a:pt x="472805" y="239344"/>
                    <a:pt x="478748" y="241173"/>
                    <a:pt x="483244" y="245745"/>
                  </a:cubicBezTo>
                  <a:cubicBezTo>
                    <a:pt x="488197" y="250774"/>
                    <a:pt x="494217" y="254813"/>
                    <a:pt x="500999" y="257404"/>
                  </a:cubicBezTo>
                  <a:cubicBezTo>
                    <a:pt x="503666" y="258470"/>
                    <a:pt x="505799" y="260680"/>
                    <a:pt x="508161" y="262433"/>
                  </a:cubicBezTo>
                  <a:cubicBezTo>
                    <a:pt x="517382" y="269443"/>
                    <a:pt x="527592" y="275158"/>
                    <a:pt x="535593" y="283845"/>
                  </a:cubicBezTo>
                  <a:cubicBezTo>
                    <a:pt x="540927" y="289712"/>
                    <a:pt x="547100" y="294894"/>
                    <a:pt x="552053" y="301219"/>
                  </a:cubicBezTo>
                  <a:cubicBezTo>
                    <a:pt x="554186" y="303886"/>
                    <a:pt x="557387" y="305714"/>
                    <a:pt x="559901" y="308153"/>
                  </a:cubicBezTo>
                  <a:cubicBezTo>
                    <a:pt x="563787" y="311887"/>
                    <a:pt x="567597" y="315773"/>
                    <a:pt x="571407" y="319583"/>
                  </a:cubicBezTo>
                  <a:cubicBezTo>
                    <a:pt x="571636" y="319811"/>
                    <a:pt x="571865" y="320116"/>
                    <a:pt x="572169" y="320345"/>
                  </a:cubicBezTo>
                  <a:cubicBezTo>
                    <a:pt x="580475" y="325679"/>
                    <a:pt x="585886" y="333908"/>
                    <a:pt x="592743" y="340690"/>
                  </a:cubicBezTo>
                  <a:cubicBezTo>
                    <a:pt x="593963" y="341909"/>
                    <a:pt x="595563" y="342671"/>
                    <a:pt x="596858" y="343814"/>
                  </a:cubicBezTo>
                  <a:cubicBezTo>
                    <a:pt x="598458" y="345186"/>
                    <a:pt x="599906" y="346786"/>
                    <a:pt x="601430" y="348310"/>
                  </a:cubicBezTo>
                  <a:cubicBezTo>
                    <a:pt x="602268" y="349148"/>
                    <a:pt x="603183" y="349987"/>
                    <a:pt x="604021" y="350901"/>
                  </a:cubicBezTo>
                  <a:cubicBezTo>
                    <a:pt x="607983" y="355168"/>
                    <a:pt x="613165" y="358902"/>
                    <a:pt x="615527" y="363931"/>
                  </a:cubicBezTo>
                  <a:cubicBezTo>
                    <a:pt x="617585" y="368275"/>
                    <a:pt x="621395" y="371323"/>
                    <a:pt x="622842" y="375971"/>
                  </a:cubicBezTo>
                  <a:cubicBezTo>
                    <a:pt x="624214" y="380238"/>
                    <a:pt x="626348" y="384200"/>
                    <a:pt x="628176" y="388239"/>
                  </a:cubicBezTo>
                  <a:cubicBezTo>
                    <a:pt x="628710" y="389306"/>
                    <a:pt x="629548" y="390144"/>
                    <a:pt x="630310" y="391135"/>
                  </a:cubicBezTo>
                  <a:cubicBezTo>
                    <a:pt x="631224" y="392354"/>
                    <a:pt x="632139" y="393497"/>
                    <a:pt x="633129" y="394640"/>
                  </a:cubicBezTo>
                  <a:cubicBezTo>
                    <a:pt x="633282" y="393268"/>
                    <a:pt x="633511" y="391897"/>
                    <a:pt x="633587" y="390525"/>
                  </a:cubicBezTo>
                  <a:cubicBezTo>
                    <a:pt x="633663" y="388391"/>
                    <a:pt x="634120" y="385953"/>
                    <a:pt x="631072" y="385115"/>
                  </a:cubicBezTo>
                  <a:cubicBezTo>
                    <a:pt x="630691" y="385039"/>
                    <a:pt x="630234" y="383743"/>
                    <a:pt x="630462" y="383362"/>
                  </a:cubicBezTo>
                  <a:cubicBezTo>
                    <a:pt x="632901" y="378714"/>
                    <a:pt x="631453" y="373990"/>
                    <a:pt x="629548" y="370027"/>
                  </a:cubicBezTo>
                  <a:cubicBezTo>
                    <a:pt x="627948" y="366598"/>
                    <a:pt x="632520" y="363703"/>
                    <a:pt x="629243" y="360807"/>
                  </a:cubicBezTo>
                  <a:cubicBezTo>
                    <a:pt x="626348" y="358216"/>
                    <a:pt x="627110" y="354711"/>
                    <a:pt x="627110" y="351511"/>
                  </a:cubicBezTo>
                  <a:cubicBezTo>
                    <a:pt x="627110" y="348463"/>
                    <a:pt x="627262" y="345415"/>
                    <a:pt x="627110" y="342367"/>
                  </a:cubicBezTo>
                  <a:cubicBezTo>
                    <a:pt x="626957" y="340004"/>
                    <a:pt x="626195" y="337642"/>
                    <a:pt x="626119" y="335280"/>
                  </a:cubicBezTo>
                  <a:cubicBezTo>
                    <a:pt x="626119" y="333070"/>
                    <a:pt x="626957" y="330937"/>
                    <a:pt x="627110" y="328727"/>
                  </a:cubicBezTo>
                  <a:cubicBezTo>
                    <a:pt x="627338" y="324536"/>
                    <a:pt x="626500" y="320650"/>
                    <a:pt x="622385" y="318364"/>
                  </a:cubicBezTo>
                  <a:cubicBezTo>
                    <a:pt x="622690" y="314935"/>
                    <a:pt x="618347" y="313944"/>
                    <a:pt x="618347" y="310363"/>
                  </a:cubicBezTo>
                  <a:cubicBezTo>
                    <a:pt x="618347" y="307010"/>
                    <a:pt x="615527" y="304800"/>
                    <a:pt x="613089" y="302971"/>
                  </a:cubicBezTo>
                  <a:cubicBezTo>
                    <a:pt x="609965" y="300533"/>
                    <a:pt x="608060" y="297332"/>
                    <a:pt x="606307" y="293980"/>
                  </a:cubicBezTo>
                  <a:cubicBezTo>
                    <a:pt x="605926" y="293218"/>
                    <a:pt x="605697" y="292075"/>
                    <a:pt x="605164" y="291846"/>
                  </a:cubicBezTo>
                  <a:cubicBezTo>
                    <a:pt x="600363" y="290093"/>
                    <a:pt x="600440" y="285293"/>
                    <a:pt x="598306" y="281788"/>
                  </a:cubicBezTo>
                  <a:cubicBezTo>
                    <a:pt x="596401" y="278740"/>
                    <a:pt x="593963" y="275996"/>
                    <a:pt x="591829" y="273101"/>
                  </a:cubicBezTo>
                  <a:cubicBezTo>
                    <a:pt x="588400" y="268453"/>
                    <a:pt x="585047" y="263728"/>
                    <a:pt x="581618" y="259004"/>
                  </a:cubicBezTo>
                  <a:cubicBezTo>
                    <a:pt x="581237" y="258470"/>
                    <a:pt x="580856" y="257785"/>
                    <a:pt x="580323" y="257404"/>
                  </a:cubicBezTo>
                  <a:cubicBezTo>
                    <a:pt x="576056" y="254127"/>
                    <a:pt x="574227" y="248336"/>
                    <a:pt x="570112" y="245593"/>
                  </a:cubicBezTo>
                  <a:cubicBezTo>
                    <a:pt x="565997" y="242849"/>
                    <a:pt x="565007" y="239192"/>
                    <a:pt x="563178" y="235458"/>
                  </a:cubicBezTo>
                  <a:cubicBezTo>
                    <a:pt x="562797" y="234696"/>
                    <a:pt x="562187" y="234086"/>
                    <a:pt x="561578" y="233401"/>
                  </a:cubicBezTo>
                  <a:cubicBezTo>
                    <a:pt x="560968" y="232715"/>
                    <a:pt x="560206" y="232181"/>
                    <a:pt x="559673" y="231496"/>
                  </a:cubicBezTo>
                  <a:cubicBezTo>
                    <a:pt x="558911" y="230429"/>
                    <a:pt x="557691" y="229057"/>
                    <a:pt x="557844" y="227990"/>
                  </a:cubicBezTo>
                  <a:cubicBezTo>
                    <a:pt x="558225" y="225781"/>
                    <a:pt x="556244" y="226085"/>
                    <a:pt x="555558" y="225171"/>
                  </a:cubicBezTo>
                  <a:cubicBezTo>
                    <a:pt x="554948" y="224333"/>
                    <a:pt x="552205" y="224180"/>
                    <a:pt x="554262" y="222123"/>
                  </a:cubicBezTo>
                  <a:cubicBezTo>
                    <a:pt x="554262" y="222047"/>
                    <a:pt x="553805" y="221285"/>
                    <a:pt x="553424" y="221056"/>
                  </a:cubicBezTo>
                  <a:cubicBezTo>
                    <a:pt x="548928" y="218008"/>
                    <a:pt x="545195" y="214427"/>
                    <a:pt x="542832" y="209474"/>
                  </a:cubicBezTo>
                  <a:cubicBezTo>
                    <a:pt x="541080" y="205740"/>
                    <a:pt x="539022" y="202082"/>
                    <a:pt x="537117" y="198349"/>
                  </a:cubicBezTo>
                  <a:cubicBezTo>
                    <a:pt x="536736" y="197587"/>
                    <a:pt x="536508" y="196596"/>
                    <a:pt x="535898" y="196215"/>
                  </a:cubicBezTo>
                  <a:cubicBezTo>
                    <a:pt x="532164" y="193624"/>
                    <a:pt x="530412" y="189586"/>
                    <a:pt x="527973" y="186080"/>
                  </a:cubicBezTo>
                  <a:cubicBezTo>
                    <a:pt x="526449" y="183871"/>
                    <a:pt x="525078" y="181508"/>
                    <a:pt x="524163" y="179070"/>
                  </a:cubicBezTo>
                  <a:cubicBezTo>
                    <a:pt x="521954" y="172974"/>
                    <a:pt x="516543" y="171983"/>
                    <a:pt x="511362" y="171145"/>
                  </a:cubicBezTo>
                  <a:cubicBezTo>
                    <a:pt x="507399" y="170536"/>
                    <a:pt x="503666" y="170078"/>
                    <a:pt x="500237" y="167869"/>
                  </a:cubicBezTo>
                  <a:cubicBezTo>
                    <a:pt x="498484" y="166726"/>
                    <a:pt x="496122" y="166497"/>
                    <a:pt x="494141" y="165659"/>
                  </a:cubicBezTo>
                  <a:cubicBezTo>
                    <a:pt x="492007" y="164744"/>
                    <a:pt x="489645" y="163982"/>
                    <a:pt x="487968" y="162458"/>
                  </a:cubicBezTo>
                  <a:cubicBezTo>
                    <a:pt x="485682" y="160401"/>
                    <a:pt x="482025" y="160553"/>
                    <a:pt x="480653" y="156896"/>
                  </a:cubicBezTo>
                  <a:cubicBezTo>
                    <a:pt x="479510" y="154000"/>
                    <a:pt x="476996" y="151562"/>
                    <a:pt x="475548" y="148742"/>
                  </a:cubicBezTo>
                  <a:cubicBezTo>
                    <a:pt x="475319" y="148361"/>
                    <a:pt x="471509" y="145771"/>
                    <a:pt x="475929" y="145237"/>
                  </a:cubicBezTo>
                  <a:cubicBezTo>
                    <a:pt x="475624" y="144247"/>
                    <a:pt x="475700" y="142875"/>
                    <a:pt x="475014" y="142342"/>
                  </a:cubicBezTo>
                  <a:cubicBezTo>
                    <a:pt x="471662" y="139598"/>
                    <a:pt x="471052" y="135788"/>
                    <a:pt x="471204" y="132131"/>
                  </a:cubicBezTo>
                  <a:cubicBezTo>
                    <a:pt x="471281" y="129769"/>
                    <a:pt x="467852" y="131216"/>
                    <a:pt x="468995" y="129921"/>
                  </a:cubicBezTo>
                  <a:cubicBezTo>
                    <a:pt x="470900" y="127711"/>
                    <a:pt x="469223" y="126873"/>
                    <a:pt x="468080" y="125654"/>
                  </a:cubicBezTo>
                  <a:cubicBezTo>
                    <a:pt x="466937" y="124511"/>
                    <a:pt x="465947" y="122758"/>
                    <a:pt x="464651" y="122453"/>
                  </a:cubicBezTo>
                  <a:cubicBezTo>
                    <a:pt x="462213" y="121920"/>
                    <a:pt x="459012" y="121234"/>
                    <a:pt x="457184" y="122301"/>
                  </a:cubicBezTo>
                  <a:cubicBezTo>
                    <a:pt x="453983" y="124130"/>
                    <a:pt x="450935" y="124968"/>
                    <a:pt x="447354" y="124816"/>
                  </a:cubicBezTo>
                  <a:cubicBezTo>
                    <a:pt x="446058" y="124816"/>
                    <a:pt x="445601" y="125197"/>
                    <a:pt x="444763" y="126416"/>
                  </a:cubicBezTo>
                  <a:cubicBezTo>
                    <a:pt x="442858" y="129159"/>
                    <a:pt x="440115" y="131293"/>
                    <a:pt x="437676" y="133655"/>
                  </a:cubicBezTo>
                  <a:cubicBezTo>
                    <a:pt x="434095" y="137160"/>
                    <a:pt x="430666" y="140818"/>
                    <a:pt x="426932" y="144170"/>
                  </a:cubicBezTo>
                  <a:cubicBezTo>
                    <a:pt x="425484" y="145542"/>
                    <a:pt x="423503" y="146304"/>
                    <a:pt x="421751" y="147295"/>
                  </a:cubicBezTo>
                  <a:cubicBezTo>
                    <a:pt x="421370" y="147447"/>
                    <a:pt x="420760" y="147142"/>
                    <a:pt x="420303" y="146990"/>
                  </a:cubicBezTo>
                  <a:cubicBezTo>
                    <a:pt x="420531" y="146609"/>
                    <a:pt x="420760" y="146228"/>
                    <a:pt x="420989" y="145847"/>
                  </a:cubicBezTo>
                  <a:cubicBezTo>
                    <a:pt x="421446" y="145313"/>
                    <a:pt x="421979" y="144704"/>
                    <a:pt x="422513" y="144323"/>
                  </a:cubicBezTo>
                  <a:cubicBezTo>
                    <a:pt x="423046" y="143942"/>
                    <a:pt x="423732" y="143789"/>
                    <a:pt x="424341" y="143561"/>
                  </a:cubicBezTo>
                  <a:cubicBezTo>
                    <a:pt x="423960" y="142799"/>
                    <a:pt x="423656" y="142113"/>
                    <a:pt x="423275" y="141351"/>
                  </a:cubicBezTo>
                  <a:cubicBezTo>
                    <a:pt x="423046" y="140894"/>
                    <a:pt x="422970" y="140360"/>
                    <a:pt x="422817" y="139903"/>
                  </a:cubicBezTo>
                  <a:cubicBezTo>
                    <a:pt x="421674" y="140589"/>
                    <a:pt x="420608" y="141275"/>
                    <a:pt x="419160" y="141656"/>
                  </a:cubicBezTo>
                  <a:cubicBezTo>
                    <a:pt x="419007" y="140894"/>
                    <a:pt x="418931" y="140208"/>
                    <a:pt x="419236" y="139979"/>
                  </a:cubicBezTo>
                  <a:cubicBezTo>
                    <a:pt x="422970" y="136931"/>
                    <a:pt x="426704" y="134036"/>
                    <a:pt x="430361" y="130988"/>
                  </a:cubicBezTo>
                  <a:cubicBezTo>
                    <a:pt x="430895" y="130607"/>
                    <a:pt x="431352" y="129311"/>
                    <a:pt x="431352" y="129235"/>
                  </a:cubicBezTo>
                  <a:cubicBezTo>
                    <a:pt x="429371" y="128016"/>
                    <a:pt x="427389" y="126949"/>
                    <a:pt x="425332" y="125578"/>
                  </a:cubicBezTo>
                  <a:cubicBezTo>
                    <a:pt x="424265" y="125273"/>
                    <a:pt x="423198" y="125273"/>
                    <a:pt x="422132" y="125273"/>
                  </a:cubicBezTo>
                  <a:cubicBezTo>
                    <a:pt x="422132" y="125730"/>
                    <a:pt x="422208" y="126187"/>
                    <a:pt x="422284" y="126644"/>
                  </a:cubicBezTo>
                  <a:cubicBezTo>
                    <a:pt x="423122" y="126416"/>
                    <a:pt x="423960" y="126111"/>
                    <a:pt x="424799" y="125882"/>
                  </a:cubicBezTo>
                  <a:cubicBezTo>
                    <a:pt x="424951" y="125882"/>
                    <a:pt x="425103" y="125882"/>
                    <a:pt x="425332" y="126111"/>
                  </a:cubicBezTo>
                  <a:cubicBezTo>
                    <a:pt x="423579" y="127254"/>
                    <a:pt x="421522" y="129235"/>
                    <a:pt x="419998" y="128854"/>
                  </a:cubicBezTo>
                  <a:cubicBezTo>
                    <a:pt x="416721" y="128168"/>
                    <a:pt x="414816" y="129845"/>
                    <a:pt x="412683" y="131369"/>
                  </a:cubicBezTo>
                  <a:cubicBezTo>
                    <a:pt x="411387" y="132283"/>
                    <a:pt x="410473" y="133960"/>
                    <a:pt x="409101" y="134264"/>
                  </a:cubicBezTo>
                  <a:cubicBezTo>
                    <a:pt x="404301" y="135560"/>
                    <a:pt x="403082" y="139979"/>
                    <a:pt x="400719" y="143332"/>
                  </a:cubicBezTo>
                  <a:cubicBezTo>
                    <a:pt x="400110" y="144170"/>
                    <a:pt x="400796" y="145923"/>
                    <a:pt x="400872" y="147218"/>
                  </a:cubicBezTo>
                  <a:cubicBezTo>
                    <a:pt x="401405" y="146228"/>
                    <a:pt x="402015" y="145237"/>
                    <a:pt x="402548" y="144170"/>
                  </a:cubicBezTo>
                  <a:cubicBezTo>
                    <a:pt x="402548" y="144018"/>
                    <a:pt x="402548" y="143713"/>
                    <a:pt x="402548" y="143637"/>
                  </a:cubicBezTo>
                  <a:cubicBezTo>
                    <a:pt x="403082" y="143027"/>
                    <a:pt x="403691" y="142494"/>
                    <a:pt x="404301" y="141961"/>
                  </a:cubicBezTo>
                  <a:cubicBezTo>
                    <a:pt x="404453" y="142646"/>
                    <a:pt x="404758" y="143332"/>
                    <a:pt x="404682" y="143942"/>
                  </a:cubicBezTo>
                  <a:cubicBezTo>
                    <a:pt x="404453" y="146075"/>
                    <a:pt x="404987" y="145313"/>
                    <a:pt x="406663" y="145237"/>
                  </a:cubicBezTo>
                  <a:cubicBezTo>
                    <a:pt x="411083" y="145009"/>
                    <a:pt x="414816" y="143256"/>
                    <a:pt x="418779" y="141808"/>
                  </a:cubicBezTo>
                  <a:cubicBezTo>
                    <a:pt x="418779" y="142342"/>
                    <a:pt x="418931" y="142951"/>
                    <a:pt x="418779" y="143408"/>
                  </a:cubicBezTo>
                  <a:cubicBezTo>
                    <a:pt x="417483" y="146152"/>
                    <a:pt x="413902" y="145847"/>
                    <a:pt x="412302" y="148590"/>
                  </a:cubicBezTo>
                  <a:cubicBezTo>
                    <a:pt x="410930" y="150952"/>
                    <a:pt x="408644" y="153924"/>
                    <a:pt x="406282" y="154457"/>
                  </a:cubicBezTo>
                  <a:cubicBezTo>
                    <a:pt x="400719" y="155753"/>
                    <a:pt x="397062" y="160782"/>
                    <a:pt x="391271" y="161163"/>
                  </a:cubicBezTo>
                  <a:cubicBezTo>
                    <a:pt x="389518" y="163830"/>
                    <a:pt x="388375" y="159106"/>
                    <a:pt x="387537" y="160706"/>
                  </a:cubicBezTo>
                  <a:cubicBezTo>
                    <a:pt x="386699" y="162230"/>
                    <a:pt x="386241" y="163220"/>
                    <a:pt x="384336" y="163449"/>
                  </a:cubicBezTo>
                  <a:cubicBezTo>
                    <a:pt x="383117" y="163601"/>
                    <a:pt x="381898" y="164516"/>
                    <a:pt x="380755" y="165125"/>
                  </a:cubicBezTo>
                  <a:cubicBezTo>
                    <a:pt x="380145" y="165506"/>
                    <a:pt x="379536" y="166573"/>
                    <a:pt x="379231" y="166497"/>
                  </a:cubicBezTo>
                  <a:cubicBezTo>
                    <a:pt x="374964" y="165202"/>
                    <a:pt x="373059" y="169088"/>
                    <a:pt x="370011" y="170459"/>
                  </a:cubicBezTo>
                  <a:cubicBezTo>
                    <a:pt x="367115" y="171755"/>
                    <a:pt x="363915" y="172364"/>
                    <a:pt x="360714" y="171983"/>
                  </a:cubicBezTo>
                  <a:cubicBezTo>
                    <a:pt x="360029" y="171907"/>
                    <a:pt x="359190" y="171831"/>
                    <a:pt x="358657" y="172136"/>
                  </a:cubicBezTo>
                  <a:cubicBezTo>
                    <a:pt x="354314" y="174574"/>
                    <a:pt x="350351" y="171907"/>
                    <a:pt x="346236" y="171298"/>
                  </a:cubicBezTo>
                  <a:cubicBezTo>
                    <a:pt x="345474" y="171145"/>
                    <a:pt x="344865" y="170155"/>
                    <a:pt x="344179" y="169621"/>
                  </a:cubicBezTo>
                  <a:cubicBezTo>
                    <a:pt x="342274" y="168250"/>
                    <a:pt x="340521" y="166649"/>
                    <a:pt x="338464" y="165583"/>
                  </a:cubicBezTo>
                  <a:cubicBezTo>
                    <a:pt x="336254" y="164440"/>
                    <a:pt x="327491" y="154762"/>
                    <a:pt x="326882" y="152248"/>
                  </a:cubicBezTo>
                  <a:cubicBezTo>
                    <a:pt x="326729" y="151638"/>
                    <a:pt x="326653" y="150800"/>
                    <a:pt x="326196" y="150419"/>
                  </a:cubicBezTo>
                  <a:cubicBezTo>
                    <a:pt x="321471" y="145694"/>
                    <a:pt x="320709" y="139751"/>
                    <a:pt x="320252" y="133426"/>
                  </a:cubicBezTo>
                  <a:cubicBezTo>
                    <a:pt x="319795" y="128245"/>
                    <a:pt x="318347" y="123139"/>
                    <a:pt x="317052" y="118110"/>
                  </a:cubicBezTo>
                  <a:cubicBezTo>
                    <a:pt x="316747" y="116891"/>
                    <a:pt x="315528" y="115672"/>
                    <a:pt x="314385" y="114986"/>
                  </a:cubicBezTo>
                  <a:cubicBezTo>
                    <a:pt x="309356" y="111938"/>
                    <a:pt x="304174" y="109118"/>
                    <a:pt x="298764" y="107061"/>
                  </a:cubicBezTo>
                  <a:cubicBezTo>
                    <a:pt x="297087" y="106451"/>
                    <a:pt x="294954" y="107290"/>
                    <a:pt x="292973" y="107442"/>
                  </a:cubicBezTo>
                  <a:cubicBezTo>
                    <a:pt x="290458" y="107671"/>
                    <a:pt x="288248" y="107137"/>
                    <a:pt x="286191" y="105385"/>
                  </a:cubicBezTo>
                  <a:cubicBezTo>
                    <a:pt x="284972" y="104318"/>
                    <a:pt x="283143" y="104013"/>
                    <a:pt x="281771" y="103099"/>
                  </a:cubicBezTo>
                  <a:cubicBezTo>
                    <a:pt x="280171" y="102184"/>
                    <a:pt x="278876" y="100660"/>
                    <a:pt x="277199" y="99974"/>
                  </a:cubicBezTo>
                  <a:cubicBezTo>
                    <a:pt x="275447" y="99365"/>
                    <a:pt x="273389" y="99593"/>
                    <a:pt x="271560" y="99212"/>
                  </a:cubicBezTo>
                  <a:cubicBezTo>
                    <a:pt x="263788" y="97765"/>
                    <a:pt x="256168" y="95098"/>
                    <a:pt x="248167" y="95631"/>
                  </a:cubicBezTo>
                  <a:cubicBezTo>
                    <a:pt x="242300" y="96012"/>
                    <a:pt x="236432" y="96926"/>
                    <a:pt x="230641" y="97765"/>
                  </a:cubicBezTo>
                  <a:cubicBezTo>
                    <a:pt x="229269" y="97993"/>
                    <a:pt x="227288" y="98679"/>
                    <a:pt x="229117" y="100965"/>
                  </a:cubicBezTo>
                  <a:cubicBezTo>
                    <a:pt x="227745" y="102032"/>
                    <a:pt x="225993" y="102946"/>
                    <a:pt x="224621" y="104242"/>
                  </a:cubicBezTo>
                  <a:cubicBezTo>
                    <a:pt x="222640" y="106070"/>
                    <a:pt x="219821" y="107061"/>
                    <a:pt x="219440" y="110642"/>
                  </a:cubicBezTo>
                  <a:cubicBezTo>
                    <a:pt x="219287" y="112014"/>
                    <a:pt x="218297" y="114300"/>
                    <a:pt x="215934" y="115062"/>
                  </a:cubicBezTo>
                  <a:cubicBezTo>
                    <a:pt x="214868" y="115367"/>
                    <a:pt x="214182" y="116815"/>
                    <a:pt x="213191" y="117577"/>
                  </a:cubicBezTo>
                  <a:cubicBezTo>
                    <a:pt x="210753" y="119634"/>
                    <a:pt x="209153" y="122758"/>
                    <a:pt x="204962" y="122758"/>
                  </a:cubicBezTo>
                  <a:cubicBezTo>
                    <a:pt x="203209" y="122758"/>
                    <a:pt x="201533" y="125501"/>
                    <a:pt x="199628" y="126644"/>
                  </a:cubicBezTo>
                  <a:cubicBezTo>
                    <a:pt x="196884" y="128321"/>
                    <a:pt x="194294" y="130607"/>
                    <a:pt x="190636" y="128930"/>
                  </a:cubicBezTo>
                  <a:cubicBezTo>
                    <a:pt x="190103" y="128702"/>
                    <a:pt x="188655" y="128930"/>
                    <a:pt x="188655" y="129083"/>
                  </a:cubicBezTo>
                  <a:cubicBezTo>
                    <a:pt x="188198" y="132893"/>
                    <a:pt x="184616" y="131521"/>
                    <a:pt x="182635" y="132817"/>
                  </a:cubicBezTo>
                  <a:cubicBezTo>
                    <a:pt x="182102" y="133198"/>
                    <a:pt x="180882" y="133274"/>
                    <a:pt x="180882" y="133579"/>
                  </a:cubicBezTo>
                  <a:cubicBezTo>
                    <a:pt x="180730" y="137312"/>
                    <a:pt x="179358" y="136703"/>
                    <a:pt x="176539" y="135560"/>
                  </a:cubicBezTo>
                  <a:cubicBezTo>
                    <a:pt x="175015" y="134950"/>
                    <a:pt x="171586" y="133655"/>
                    <a:pt x="170519" y="137312"/>
                  </a:cubicBezTo>
                  <a:cubicBezTo>
                    <a:pt x="167928" y="134645"/>
                    <a:pt x="166557" y="138151"/>
                    <a:pt x="165033" y="138836"/>
                  </a:cubicBezTo>
                  <a:cubicBezTo>
                    <a:pt x="163356" y="139598"/>
                    <a:pt x="162594" y="142342"/>
                    <a:pt x="161451" y="144170"/>
                  </a:cubicBezTo>
                  <a:cubicBezTo>
                    <a:pt x="160308" y="145999"/>
                    <a:pt x="159242" y="147980"/>
                    <a:pt x="157946" y="149733"/>
                  </a:cubicBezTo>
                  <a:cubicBezTo>
                    <a:pt x="156879" y="151105"/>
                    <a:pt x="155660" y="152095"/>
                    <a:pt x="155508" y="154153"/>
                  </a:cubicBezTo>
                  <a:cubicBezTo>
                    <a:pt x="155432" y="155600"/>
                    <a:pt x="153908" y="157353"/>
                    <a:pt x="152536" y="158191"/>
                  </a:cubicBezTo>
                  <a:cubicBezTo>
                    <a:pt x="150555" y="159487"/>
                    <a:pt x="148497" y="160325"/>
                    <a:pt x="149107" y="163220"/>
                  </a:cubicBezTo>
                  <a:cubicBezTo>
                    <a:pt x="149107" y="163525"/>
                    <a:pt x="148726" y="164059"/>
                    <a:pt x="148345" y="164363"/>
                  </a:cubicBezTo>
                  <a:cubicBezTo>
                    <a:pt x="145068" y="166421"/>
                    <a:pt x="142020" y="168631"/>
                    <a:pt x="141182" y="172822"/>
                  </a:cubicBezTo>
                  <a:cubicBezTo>
                    <a:pt x="141182" y="172974"/>
                    <a:pt x="140954" y="173050"/>
                    <a:pt x="140801" y="173203"/>
                  </a:cubicBezTo>
                  <a:cubicBezTo>
                    <a:pt x="138287" y="175717"/>
                    <a:pt x="135772" y="178232"/>
                    <a:pt x="133257" y="180670"/>
                  </a:cubicBezTo>
                  <a:cubicBezTo>
                    <a:pt x="131886" y="182042"/>
                    <a:pt x="130514" y="183413"/>
                    <a:pt x="129066" y="184785"/>
                  </a:cubicBezTo>
                  <a:cubicBezTo>
                    <a:pt x="128533" y="185242"/>
                    <a:pt x="127847" y="185623"/>
                    <a:pt x="127390" y="186157"/>
                  </a:cubicBezTo>
                  <a:cubicBezTo>
                    <a:pt x="126399" y="187528"/>
                    <a:pt x="125637" y="189128"/>
                    <a:pt x="124494" y="190348"/>
                  </a:cubicBezTo>
                  <a:cubicBezTo>
                    <a:pt x="120913" y="194081"/>
                    <a:pt x="117255" y="197663"/>
                    <a:pt x="113598" y="201168"/>
                  </a:cubicBezTo>
                  <a:cubicBezTo>
                    <a:pt x="112074" y="202616"/>
                    <a:pt x="110550" y="204064"/>
                    <a:pt x="108797" y="205207"/>
                  </a:cubicBezTo>
                  <a:cubicBezTo>
                    <a:pt x="103692" y="208636"/>
                    <a:pt x="103463" y="208483"/>
                    <a:pt x="102549" y="214122"/>
                  </a:cubicBezTo>
                  <a:cubicBezTo>
                    <a:pt x="102092" y="217170"/>
                    <a:pt x="100339" y="219380"/>
                    <a:pt x="99272" y="221971"/>
                  </a:cubicBezTo>
                  <a:cubicBezTo>
                    <a:pt x="96910" y="227533"/>
                    <a:pt x="91805" y="231496"/>
                    <a:pt x="90433" y="237668"/>
                  </a:cubicBezTo>
                  <a:cubicBezTo>
                    <a:pt x="90128" y="239192"/>
                    <a:pt x="88604" y="240487"/>
                    <a:pt x="87766" y="241935"/>
                  </a:cubicBezTo>
                  <a:cubicBezTo>
                    <a:pt x="87385" y="242621"/>
                    <a:pt x="87156" y="243611"/>
                    <a:pt x="87309" y="244373"/>
                  </a:cubicBezTo>
                  <a:cubicBezTo>
                    <a:pt x="87614" y="246050"/>
                    <a:pt x="87690" y="246355"/>
                    <a:pt x="86852" y="247117"/>
                  </a:cubicBezTo>
                  <a:cubicBezTo>
                    <a:pt x="84413" y="249326"/>
                    <a:pt x="80451" y="250850"/>
                    <a:pt x="80603" y="254584"/>
                  </a:cubicBezTo>
                  <a:cubicBezTo>
                    <a:pt x="80756" y="258623"/>
                    <a:pt x="76412" y="261747"/>
                    <a:pt x="78546" y="266090"/>
                  </a:cubicBezTo>
                  <a:cubicBezTo>
                    <a:pt x="78851" y="266700"/>
                    <a:pt x="77784" y="267843"/>
                    <a:pt x="77555" y="268834"/>
                  </a:cubicBezTo>
                  <a:cubicBezTo>
                    <a:pt x="77022" y="271501"/>
                    <a:pt x="73059" y="273253"/>
                    <a:pt x="75269" y="276758"/>
                  </a:cubicBezTo>
                  <a:cubicBezTo>
                    <a:pt x="75269" y="276835"/>
                    <a:pt x="74888" y="277292"/>
                    <a:pt x="74660" y="277444"/>
                  </a:cubicBezTo>
                  <a:cubicBezTo>
                    <a:pt x="70545" y="280111"/>
                    <a:pt x="69326" y="285217"/>
                    <a:pt x="65820" y="288341"/>
                  </a:cubicBezTo>
                  <a:cubicBezTo>
                    <a:pt x="64601" y="289484"/>
                    <a:pt x="65820" y="290551"/>
                    <a:pt x="65516" y="291084"/>
                  </a:cubicBezTo>
                  <a:cubicBezTo>
                    <a:pt x="64677" y="292684"/>
                    <a:pt x="63382" y="294208"/>
                    <a:pt x="61934" y="295427"/>
                  </a:cubicBezTo>
                  <a:cubicBezTo>
                    <a:pt x="58048" y="298933"/>
                    <a:pt x="57210" y="299999"/>
                    <a:pt x="55838" y="304190"/>
                  </a:cubicBezTo>
                  <a:cubicBezTo>
                    <a:pt x="55686" y="304648"/>
                    <a:pt x="55457" y="305181"/>
                    <a:pt x="55076" y="305486"/>
                  </a:cubicBezTo>
                  <a:cubicBezTo>
                    <a:pt x="52485" y="307772"/>
                    <a:pt x="49666" y="309905"/>
                    <a:pt x="47228" y="312344"/>
                  </a:cubicBezTo>
                  <a:cubicBezTo>
                    <a:pt x="44256" y="315316"/>
                    <a:pt x="41436" y="318516"/>
                    <a:pt x="38846" y="321793"/>
                  </a:cubicBezTo>
                  <a:cubicBezTo>
                    <a:pt x="38084" y="322707"/>
                    <a:pt x="37931" y="323850"/>
                    <a:pt x="36331" y="323698"/>
                  </a:cubicBezTo>
                  <a:cubicBezTo>
                    <a:pt x="36102" y="323698"/>
                    <a:pt x="35340" y="325222"/>
                    <a:pt x="35493" y="325374"/>
                  </a:cubicBezTo>
                  <a:cubicBezTo>
                    <a:pt x="36864" y="326898"/>
                    <a:pt x="36026" y="326974"/>
                    <a:pt x="34731" y="328193"/>
                  </a:cubicBezTo>
                  <a:cubicBezTo>
                    <a:pt x="31073" y="331622"/>
                    <a:pt x="28254" y="335813"/>
                    <a:pt x="25053" y="339623"/>
                  </a:cubicBezTo>
                  <a:cubicBezTo>
                    <a:pt x="23834" y="341071"/>
                    <a:pt x="22615" y="341909"/>
                    <a:pt x="22920" y="344500"/>
                  </a:cubicBezTo>
                  <a:cubicBezTo>
                    <a:pt x="23148" y="346329"/>
                    <a:pt x="19948" y="348463"/>
                    <a:pt x="18424" y="350520"/>
                  </a:cubicBezTo>
                  <a:cubicBezTo>
                    <a:pt x="17967" y="351130"/>
                    <a:pt x="14919" y="352196"/>
                    <a:pt x="18500" y="352806"/>
                  </a:cubicBezTo>
                  <a:cubicBezTo>
                    <a:pt x="17967" y="353949"/>
                    <a:pt x="17814" y="355321"/>
                    <a:pt x="16976" y="356083"/>
                  </a:cubicBezTo>
                  <a:cubicBezTo>
                    <a:pt x="15300" y="357530"/>
                    <a:pt x="14233" y="359359"/>
                    <a:pt x="14081" y="361340"/>
                  </a:cubicBezTo>
                  <a:cubicBezTo>
                    <a:pt x="13852" y="363245"/>
                    <a:pt x="15300" y="365989"/>
                    <a:pt x="14385" y="366979"/>
                  </a:cubicBezTo>
                  <a:cubicBezTo>
                    <a:pt x="13242" y="368275"/>
                    <a:pt x="11566" y="369494"/>
                    <a:pt x="11490" y="371094"/>
                  </a:cubicBezTo>
                  <a:cubicBezTo>
                    <a:pt x="11261" y="374294"/>
                    <a:pt x="9813" y="377647"/>
                    <a:pt x="12023" y="380695"/>
                  </a:cubicBezTo>
                  <a:cubicBezTo>
                    <a:pt x="11185" y="386715"/>
                    <a:pt x="13623" y="392659"/>
                    <a:pt x="11642" y="398831"/>
                  </a:cubicBezTo>
                  <a:cubicBezTo>
                    <a:pt x="10804" y="401498"/>
                    <a:pt x="11490" y="405003"/>
                    <a:pt x="11337" y="408051"/>
                  </a:cubicBezTo>
                  <a:cubicBezTo>
                    <a:pt x="11185" y="410261"/>
                    <a:pt x="12328" y="412623"/>
                    <a:pt x="10347" y="414680"/>
                  </a:cubicBezTo>
                  <a:cubicBezTo>
                    <a:pt x="9966" y="415061"/>
                    <a:pt x="10347" y="416357"/>
                    <a:pt x="10728" y="417119"/>
                  </a:cubicBezTo>
                  <a:cubicBezTo>
                    <a:pt x="13700" y="423824"/>
                    <a:pt x="12480" y="430606"/>
                    <a:pt x="11033" y="437388"/>
                  </a:cubicBezTo>
                  <a:cubicBezTo>
                    <a:pt x="10880" y="438150"/>
                    <a:pt x="10042" y="439217"/>
                    <a:pt x="10347" y="439674"/>
                  </a:cubicBezTo>
                  <a:cubicBezTo>
                    <a:pt x="12480" y="443103"/>
                    <a:pt x="10575" y="446380"/>
                    <a:pt x="10347" y="449809"/>
                  </a:cubicBezTo>
                  <a:cubicBezTo>
                    <a:pt x="10194" y="451866"/>
                    <a:pt x="10880" y="454000"/>
                    <a:pt x="10652" y="456057"/>
                  </a:cubicBezTo>
                  <a:cubicBezTo>
                    <a:pt x="10423" y="458038"/>
                    <a:pt x="9890" y="459867"/>
                    <a:pt x="10194" y="462001"/>
                  </a:cubicBezTo>
                  <a:cubicBezTo>
                    <a:pt x="10423" y="463906"/>
                    <a:pt x="9051" y="465887"/>
                    <a:pt x="8899" y="467868"/>
                  </a:cubicBezTo>
                  <a:cubicBezTo>
                    <a:pt x="8747" y="470078"/>
                    <a:pt x="9356" y="472364"/>
                    <a:pt x="9204" y="474650"/>
                  </a:cubicBezTo>
                  <a:cubicBezTo>
                    <a:pt x="9204" y="476402"/>
                    <a:pt x="8518" y="478079"/>
                    <a:pt x="8213" y="479755"/>
                  </a:cubicBezTo>
                  <a:cubicBezTo>
                    <a:pt x="7832" y="481736"/>
                    <a:pt x="7451" y="483718"/>
                    <a:pt x="7146" y="485775"/>
                  </a:cubicBezTo>
                  <a:cubicBezTo>
                    <a:pt x="7146" y="486232"/>
                    <a:pt x="7527" y="487070"/>
                    <a:pt x="7680" y="487070"/>
                  </a:cubicBezTo>
                  <a:cubicBezTo>
                    <a:pt x="11566" y="486461"/>
                    <a:pt x="9051" y="489128"/>
                    <a:pt x="9280" y="490271"/>
                  </a:cubicBezTo>
                  <a:cubicBezTo>
                    <a:pt x="9737" y="492481"/>
                    <a:pt x="10118" y="494614"/>
                    <a:pt x="10347" y="496824"/>
                  </a:cubicBezTo>
                  <a:cubicBezTo>
                    <a:pt x="10804" y="500482"/>
                    <a:pt x="13319" y="503987"/>
                    <a:pt x="11490" y="507873"/>
                  </a:cubicBezTo>
                  <a:cubicBezTo>
                    <a:pt x="11337" y="508178"/>
                    <a:pt x="11337" y="508864"/>
                    <a:pt x="11490" y="508940"/>
                  </a:cubicBezTo>
                  <a:cubicBezTo>
                    <a:pt x="15071" y="510235"/>
                    <a:pt x="12176" y="512674"/>
                    <a:pt x="12557" y="514579"/>
                  </a:cubicBezTo>
                  <a:cubicBezTo>
                    <a:pt x="12938" y="516407"/>
                    <a:pt x="12709" y="518160"/>
                    <a:pt x="13395" y="520141"/>
                  </a:cubicBezTo>
                  <a:cubicBezTo>
                    <a:pt x="14233" y="522503"/>
                    <a:pt x="13166" y="525551"/>
                    <a:pt x="12861" y="528371"/>
                  </a:cubicBezTo>
                  <a:cubicBezTo>
                    <a:pt x="12861" y="529209"/>
                    <a:pt x="12328" y="530428"/>
                    <a:pt x="12709" y="530809"/>
                  </a:cubicBezTo>
                  <a:cubicBezTo>
                    <a:pt x="15300" y="533857"/>
                    <a:pt x="11718" y="537362"/>
                    <a:pt x="13700" y="540334"/>
                  </a:cubicBezTo>
                  <a:cubicBezTo>
                    <a:pt x="10880" y="545592"/>
                    <a:pt x="13547" y="550774"/>
                    <a:pt x="14081" y="555955"/>
                  </a:cubicBezTo>
                  <a:cubicBezTo>
                    <a:pt x="14309" y="558165"/>
                    <a:pt x="14843" y="560451"/>
                    <a:pt x="14690" y="562661"/>
                  </a:cubicBezTo>
                  <a:cubicBezTo>
                    <a:pt x="14385" y="566014"/>
                    <a:pt x="14690" y="568909"/>
                    <a:pt x="16519" y="572338"/>
                  </a:cubicBezTo>
                  <a:cubicBezTo>
                    <a:pt x="18043" y="575310"/>
                    <a:pt x="14995" y="583997"/>
                    <a:pt x="12023" y="585140"/>
                  </a:cubicBezTo>
                  <a:cubicBezTo>
                    <a:pt x="11871" y="585140"/>
                    <a:pt x="11642" y="585216"/>
                    <a:pt x="11490" y="585216"/>
                  </a:cubicBezTo>
                  <a:cubicBezTo>
                    <a:pt x="9966" y="585216"/>
                    <a:pt x="7604" y="583463"/>
                    <a:pt x="7223" y="581863"/>
                  </a:cubicBezTo>
                  <a:cubicBezTo>
                    <a:pt x="7146" y="581330"/>
                    <a:pt x="7223" y="580796"/>
                    <a:pt x="7223" y="580263"/>
                  </a:cubicBezTo>
                  <a:cubicBezTo>
                    <a:pt x="7451" y="572719"/>
                    <a:pt x="6689" y="565328"/>
                    <a:pt x="5241" y="557936"/>
                  </a:cubicBezTo>
                  <a:cubicBezTo>
                    <a:pt x="7756" y="554965"/>
                    <a:pt x="4632" y="552221"/>
                    <a:pt x="4937" y="549250"/>
                  </a:cubicBezTo>
                  <a:cubicBezTo>
                    <a:pt x="5318" y="546049"/>
                    <a:pt x="4937" y="542773"/>
                    <a:pt x="4937" y="539572"/>
                  </a:cubicBezTo>
                  <a:cubicBezTo>
                    <a:pt x="4937" y="534391"/>
                    <a:pt x="4937" y="529209"/>
                    <a:pt x="4937" y="523951"/>
                  </a:cubicBezTo>
                  <a:cubicBezTo>
                    <a:pt x="4937" y="519303"/>
                    <a:pt x="3794" y="514807"/>
                    <a:pt x="2879" y="510311"/>
                  </a:cubicBezTo>
                  <a:cubicBezTo>
                    <a:pt x="1965" y="505892"/>
                    <a:pt x="2117" y="501320"/>
                    <a:pt x="1660" y="496824"/>
                  </a:cubicBezTo>
                  <a:cubicBezTo>
                    <a:pt x="1431" y="494309"/>
                    <a:pt x="974" y="491719"/>
                    <a:pt x="593" y="489204"/>
                  </a:cubicBezTo>
                  <a:cubicBezTo>
                    <a:pt x="136" y="486308"/>
                    <a:pt x="-397" y="483489"/>
                    <a:pt x="441" y="480365"/>
                  </a:cubicBezTo>
                  <a:cubicBezTo>
                    <a:pt x="1127" y="477698"/>
                    <a:pt x="898" y="474650"/>
                    <a:pt x="441" y="471830"/>
                  </a:cubicBezTo>
                  <a:cubicBezTo>
                    <a:pt x="136" y="469392"/>
                    <a:pt x="212" y="466573"/>
                    <a:pt x="822" y="464744"/>
                  </a:cubicBezTo>
                  <a:cubicBezTo>
                    <a:pt x="2574" y="459486"/>
                    <a:pt x="60" y="453923"/>
                    <a:pt x="2651" y="448818"/>
                  </a:cubicBezTo>
                  <a:cubicBezTo>
                    <a:pt x="3108" y="447980"/>
                    <a:pt x="2651" y="446684"/>
                    <a:pt x="2651" y="445618"/>
                  </a:cubicBezTo>
                  <a:cubicBezTo>
                    <a:pt x="3032" y="420853"/>
                    <a:pt x="3336" y="396088"/>
                    <a:pt x="3794" y="371323"/>
                  </a:cubicBezTo>
                  <a:cubicBezTo>
                    <a:pt x="3794" y="370027"/>
                    <a:pt x="4327" y="368732"/>
                    <a:pt x="4784" y="367436"/>
                  </a:cubicBezTo>
                  <a:cubicBezTo>
                    <a:pt x="6613" y="362102"/>
                    <a:pt x="7908" y="356464"/>
                    <a:pt x="10423" y="351511"/>
                  </a:cubicBezTo>
                  <a:cubicBezTo>
                    <a:pt x="13014" y="346405"/>
                    <a:pt x="14919" y="341147"/>
                    <a:pt x="17281" y="336042"/>
                  </a:cubicBezTo>
                  <a:cubicBezTo>
                    <a:pt x="19491" y="331318"/>
                    <a:pt x="23910" y="327660"/>
                    <a:pt x="27339" y="323545"/>
                  </a:cubicBezTo>
                  <a:cubicBezTo>
                    <a:pt x="29473" y="321031"/>
                    <a:pt x="31607" y="318440"/>
                    <a:pt x="33893" y="316001"/>
                  </a:cubicBezTo>
                  <a:cubicBezTo>
                    <a:pt x="34959" y="314858"/>
                    <a:pt x="36407" y="314173"/>
                    <a:pt x="37474" y="313030"/>
                  </a:cubicBezTo>
                  <a:cubicBezTo>
                    <a:pt x="39531" y="310896"/>
                    <a:pt x="41436" y="308762"/>
                    <a:pt x="43341" y="306476"/>
                  </a:cubicBezTo>
                  <a:cubicBezTo>
                    <a:pt x="44332" y="305333"/>
                    <a:pt x="44865" y="303657"/>
                    <a:pt x="46085" y="302819"/>
                  </a:cubicBezTo>
                  <a:cubicBezTo>
                    <a:pt x="51723" y="298933"/>
                    <a:pt x="54771" y="292837"/>
                    <a:pt x="58962" y="287731"/>
                  </a:cubicBezTo>
                  <a:cubicBezTo>
                    <a:pt x="61401" y="284683"/>
                    <a:pt x="63611" y="281407"/>
                    <a:pt x="65439" y="278054"/>
                  </a:cubicBezTo>
                  <a:cubicBezTo>
                    <a:pt x="68868" y="271882"/>
                    <a:pt x="70621" y="265024"/>
                    <a:pt x="71993" y="258166"/>
                  </a:cubicBezTo>
                  <a:cubicBezTo>
                    <a:pt x="73136" y="252451"/>
                    <a:pt x="75422" y="247650"/>
                    <a:pt x="79689" y="243535"/>
                  </a:cubicBezTo>
                  <a:cubicBezTo>
                    <a:pt x="81213" y="242087"/>
                    <a:pt x="81899" y="239801"/>
                    <a:pt x="82889" y="237896"/>
                  </a:cubicBezTo>
                  <a:cubicBezTo>
                    <a:pt x="84032" y="235687"/>
                    <a:pt x="84642" y="233020"/>
                    <a:pt x="86242" y="231267"/>
                  </a:cubicBezTo>
                  <a:cubicBezTo>
                    <a:pt x="89671" y="227609"/>
                    <a:pt x="91652" y="223342"/>
                    <a:pt x="92567" y="218770"/>
                  </a:cubicBezTo>
                  <a:cubicBezTo>
                    <a:pt x="93786" y="212522"/>
                    <a:pt x="97215" y="207874"/>
                    <a:pt x="101634" y="203606"/>
                  </a:cubicBezTo>
                  <a:cubicBezTo>
                    <a:pt x="107273" y="198120"/>
                    <a:pt x="112912" y="192557"/>
                    <a:pt x="118398" y="186919"/>
                  </a:cubicBezTo>
                  <a:cubicBezTo>
                    <a:pt x="121218" y="184023"/>
                    <a:pt x="123732" y="180975"/>
                    <a:pt x="127390" y="178918"/>
                  </a:cubicBezTo>
                  <a:cubicBezTo>
                    <a:pt x="129219" y="177851"/>
                    <a:pt x="130209" y="175489"/>
                    <a:pt x="131657" y="173812"/>
                  </a:cubicBezTo>
                  <a:cubicBezTo>
                    <a:pt x="136229" y="168478"/>
                    <a:pt x="141258" y="163525"/>
                    <a:pt x="145373" y="157886"/>
                  </a:cubicBezTo>
                  <a:cubicBezTo>
                    <a:pt x="150021" y="151562"/>
                    <a:pt x="155508" y="145694"/>
                    <a:pt x="156803" y="137312"/>
                  </a:cubicBezTo>
                  <a:cubicBezTo>
                    <a:pt x="157108" y="135103"/>
                    <a:pt x="158784" y="131902"/>
                    <a:pt x="162594" y="132359"/>
                  </a:cubicBezTo>
                  <a:cubicBezTo>
                    <a:pt x="163280" y="132436"/>
                    <a:pt x="164042" y="131521"/>
                    <a:pt x="164804" y="131293"/>
                  </a:cubicBezTo>
                  <a:cubicBezTo>
                    <a:pt x="167014" y="130531"/>
                    <a:pt x="169224" y="129388"/>
                    <a:pt x="171510" y="129311"/>
                  </a:cubicBezTo>
                  <a:cubicBezTo>
                    <a:pt x="178368" y="128930"/>
                    <a:pt x="184388" y="126873"/>
                    <a:pt x="189950" y="122682"/>
                  </a:cubicBezTo>
                  <a:cubicBezTo>
                    <a:pt x="192541" y="120701"/>
                    <a:pt x="195894" y="119786"/>
                    <a:pt x="199018" y="118491"/>
                  </a:cubicBezTo>
                  <a:cubicBezTo>
                    <a:pt x="205343" y="115976"/>
                    <a:pt x="209305" y="110642"/>
                    <a:pt x="213953" y="106147"/>
                  </a:cubicBezTo>
                  <a:cubicBezTo>
                    <a:pt x="219668" y="100660"/>
                    <a:pt x="225155" y="95021"/>
                    <a:pt x="230793" y="89535"/>
                  </a:cubicBezTo>
                  <a:cubicBezTo>
                    <a:pt x="231479" y="88925"/>
                    <a:pt x="232546" y="88697"/>
                    <a:pt x="233537" y="88316"/>
                  </a:cubicBezTo>
                  <a:cubicBezTo>
                    <a:pt x="238337" y="86716"/>
                    <a:pt x="249920" y="85877"/>
                    <a:pt x="254263" y="86792"/>
                  </a:cubicBezTo>
                  <a:cubicBezTo>
                    <a:pt x="261426" y="88392"/>
                    <a:pt x="268589" y="90145"/>
                    <a:pt x="275751" y="91440"/>
                  </a:cubicBezTo>
                  <a:cubicBezTo>
                    <a:pt x="279104" y="92050"/>
                    <a:pt x="282762" y="91059"/>
                    <a:pt x="286115" y="92583"/>
                  </a:cubicBezTo>
                  <a:cubicBezTo>
                    <a:pt x="287639" y="93269"/>
                    <a:pt x="289696" y="93193"/>
                    <a:pt x="290839" y="94183"/>
                  </a:cubicBezTo>
                  <a:cubicBezTo>
                    <a:pt x="293811" y="96850"/>
                    <a:pt x="298611" y="96241"/>
                    <a:pt x="301050" y="99746"/>
                  </a:cubicBezTo>
                  <a:cubicBezTo>
                    <a:pt x="301278" y="100051"/>
                    <a:pt x="302345" y="100127"/>
                    <a:pt x="302421" y="99974"/>
                  </a:cubicBezTo>
                  <a:cubicBezTo>
                    <a:pt x="303869" y="97688"/>
                    <a:pt x="305165" y="99822"/>
                    <a:pt x="306460" y="100127"/>
                  </a:cubicBezTo>
                  <a:cubicBezTo>
                    <a:pt x="308365" y="100584"/>
                    <a:pt x="310194" y="101575"/>
                    <a:pt x="312099" y="102108"/>
                  </a:cubicBezTo>
                  <a:cubicBezTo>
                    <a:pt x="312632" y="102260"/>
                    <a:pt x="313470" y="101879"/>
                    <a:pt x="313928" y="101498"/>
                  </a:cubicBezTo>
                  <a:cubicBezTo>
                    <a:pt x="316518" y="99289"/>
                    <a:pt x="318347" y="97003"/>
                    <a:pt x="318271" y="93040"/>
                  </a:cubicBezTo>
                  <a:cubicBezTo>
                    <a:pt x="318119" y="85649"/>
                    <a:pt x="318804" y="78257"/>
                    <a:pt x="319262" y="70942"/>
                  </a:cubicBezTo>
                  <a:cubicBezTo>
                    <a:pt x="319262" y="70180"/>
                    <a:pt x="319871" y="69418"/>
                    <a:pt x="320100" y="68580"/>
                  </a:cubicBezTo>
                  <a:cubicBezTo>
                    <a:pt x="321548" y="64008"/>
                    <a:pt x="323605" y="59588"/>
                    <a:pt x="324672" y="54864"/>
                  </a:cubicBezTo>
                  <a:cubicBezTo>
                    <a:pt x="325053" y="53111"/>
                    <a:pt x="326120" y="51511"/>
                    <a:pt x="326958" y="49911"/>
                  </a:cubicBezTo>
                  <a:cubicBezTo>
                    <a:pt x="327567" y="48692"/>
                    <a:pt x="328939" y="47473"/>
                    <a:pt x="328787" y="46406"/>
                  </a:cubicBezTo>
                  <a:cubicBezTo>
                    <a:pt x="328253" y="42824"/>
                    <a:pt x="330615" y="40081"/>
                    <a:pt x="332444" y="38252"/>
                  </a:cubicBezTo>
                  <a:cubicBezTo>
                    <a:pt x="337092" y="33833"/>
                    <a:pt x="339074" y="27889"/>
                    <a:pt x="342807" y="22936"/>
                  </a:cubicBezTo>
                  <a:cubicBezTo>
                    <a:pt x="346998" y="17297"/>
                    <a:pt x="351266" y="12649"/>
                    <a:pt x="358276" y="10668"/>
                  </a:cubicBezTo>
                  <a:cubicBezTo>
                    <a:pt x="360791" y="9982"/>
                    <a:pt x="363153" y="8458"/>
                    <a:pt x="365515" y="7239"/>
                  </a:cubicBezTo>
                  <a:cubicBezTo>
                    <a:pt x="368639" y="5639"/>
                    <a:pt x="371763" y="2591"/>
                    <a:pt x="374811" y="2667"/>
                  </a:cubicBezTo>
                  <a:cubicBezTo>
                    <a:pt x="378545" y="2743"/>
                    <a:pt x="381212" y="914"/>
                    <a:pt x="384489" y="305"/>
                  </a:cubicBezTo>
                  <a:cubicBezTo>
                    <a:pt x="385708" y="76"/>
                    <a:pt x="386927" y="0"/>
                    <a:pt x="388146" y="0"/>
                  </a:cubicBezTo>
                  <a:cubicBezTo>
                    <a:pt x="395233" y="305"/>
                    <a:pt x="402320" y="533"/>
                    <a:pt x="409406" y="1143"/>
                  </a:cubicBezTo>
                  <a:cubicBezTo>
                    <a:pt x="411311" y="1295"/>
                    <a:pt x="413216" y="2438"/>
                    <a:pt x="414969" y="3200"/>
                  </a:cubicBezTo>
                  <a:cubicBezTo>
                    <a:pt x="421522" y="6096"/>
                    <a:pt x="427389" y="9373"/>
                    <a:pt x="432266" y="15316"/>
                  </a:cubicBezTo>
                  <a:cubicBezTo>
                    <a:pt x="437295" y="21488"/>
                    <a:pt x="441715" y="27813"/>
                    <a:pt x="445525" y="34671"/>
                  </a:cubicBezTo>
                  <a:cubicBezTo>
                    <a:pt x="447659" y="38481"/>
                    <a:pt x="449564" y="42596"/>
                    <a:pt x="450554" y="47092"/>
                  </a:cubicBezTo>
                  <a:cubicBezTo>
                    <a:pt x="451164" y="49835"/>
                    <a:pt x="453297" y="52349"/>
                    <a:pt x="453755" y="55397"/>
                  </a:cubicBezTo>
                  <a:cubicBezTo>
                    <a:pt x="454212" y="58217"/>
                    <a:pt x="455279" y="60884"/>
                    <a:pt x="455736" y="63703"/>
                  </a:cubicBezTo>
                  <a:cubicBezTo>
                    <a:pt x="456574" y="69266"/>
                    <a:pt x="457184" y="74905"/>
                    <a:pt x="457946" y="80543"/>
                  </a:cubicBezTo>
                  <a:cubicBezTo>
                    <a:pt x="457946" y="80772"/>
                    <a:pt x="458936" y="81077"/>
                    <a:pt x="459012" y="81001"/>
                  </a:cubicBezTo>
                  <a:cubicBezTo>
                    <a:pt x="461146" y="78257"/>
                    <a:pt x="464499" y="79477"/>
                    <a:pt x="467242" y="78638"/>
                  </a:cubicBezTo>
                  <a:cubicBezTo>
                    <a:pt x="469757" y="77876"/>
                    <a:pt x="471357" y="77114"/>
                    <a:pt x="472271" y="74371"/>
                  </a:cubicBezTo>
                  <a:cubicBezTo>
                    <a:pt x="472576" y="73762"/>
                    <a:pt x="472576" y="73457"/>
                    <a:pt x="472652" y="73076"/>
                  </a:cubicBezTo>
                  <a:cubicBezTo>
                    <a:pt x="472424" y="73381"/>
                    <a:pt x="472195" y="73762"/>
                    <a:pt x="472043" y="74066"/>
                  </a:cubicBezTo>
                  <a:cubicBezTo>
                    <a:pt x="471509" y="74447"/>
                    <a:pt x="470900" y="74828"/>
                    <a:pt x="470366" y="75209"/>
                  </a:cubicBezTo>
                  <a:cubicBezTo>
                    <a:pt x="469985" y="75514"/>
                    <a:pt x="469604" y="75819"/>
                    <a:pt x="469223" y="76124"/>
                  </a:cubicBezTo>
                  <a:cubicBezTo>
                    <a:pt x="469223" y="75514"/>
                    <a:pt x="468918" y="74752"/>
                    <a:pt x="469223" y="74295"/>
                  </a:cubicBezTo>
                  <a:cubicBezTo>
                    <a:pt x="469985" y="73000"/>
                    <a:pt x="470747" y="71476"/>
                    <a:pt x="471890" y="70561"/>
                  </a:cubicBezTo>
                  <a:cubicBezTo>
                    <a:pt x="475319" y="67894"/>
                    <a:pt x="477072" y="63322"/>
                    <a:pt x="481644" y="61722"/>
                  </a:cubicBezTo>
                  <a:cubicBezTo>
                    <a:pt x="482863" y="61265"/>
                    <a:pt x="483320" y="59207"/>
                    <a:pt x="484387" y="58141"/>
                  </a:cubicBezTo>
                  <a:cubicBezTo>
                    <a:pt x="486825" y="55854"/>
                    <a:pt x="489111" y="53111"/>
                    <a:pt x="492007" y="51816"/>
                  </a:cubicBezTo>
                  <a:cubicBezTo>
                    <a:pt x="494903" y="50597"/>
                    <a:pt x="496198" y="47549"/>
                    <a:pt x="499703" y="46711"/>
                  </a:cubicBezTo>
                  <a:cubicBezTo>
                    <a:pt x="503437" y="45872"/>
                    <a:pt x="506714" y="42672"/>
                    <a:pt x="509914" y="40157"/>
                  </a:cubicBezTo>
                  <a:cubicBezTo>
                    <a:pt x="513953" y="36957"/>
                    <a:pt x="518525" y="34899"/>
                    <a:pt x="523325" y="33376"/>
                  </a:cubicBezTo>
                  <a:cubicBezTo>
                    <a:pt x="528888" y="31623"/>
                    <a:pt x="534298" y="29870"/>
                    <a:pt x="540318" y="29794"/>
                  </a:cubicBezTo>
                  <a:cubicBezTo>
                    <a:pt x="544966" y="29794"/>
                    <a:pt x="549386" y="30632"/>
                    <a:pt x="553424" y="32233"/>
                  </a:cubicBezTo>
                  <a:cubicBezTo>
                    <a:pt x="559292" y="34519"/>
                    <a:pt x="564931" y="37643"/>
                    <a:pt x="570417" y="40767"/>
                  </a:cubicBezTo>
                  <a:cubicBezTo>
                    <a:pt x="572398" y="41910"/>
                    <a:pt x="573846" y="43967"/>
                    <a:pt x="575217" y="45872"/>
                  </a:cubicBezTo>
                  <a:cubicBezTo>
                    <a:pt x="578418" y="50216"/>
                    <a:pt x="581390" y="54788"/>
                    <a:pt x="584438" y="59284"/>
                  </a:cubicBezTo>
                  <a:cubicBezTo>
                    <a:pt x="584971" y="60122"/>
                    <a:pt x="585276" y="61112"/>
                    <a:pt x="585809" y="61951"/>
                  </a:cubicBezTo>
                  <a:cubicBezTo>
                    <a:pt x="587486" y="64618"/>
                    <a:pt x="588324" y="67742"/>
                    <a:pt x="589924" y="70485"/>
                  </a:cubicBezTo>
                  <a:cubicBezTo>
                    <a:pt x="592591" y="75057"/>
                    <a:pt x="593734" y="80467"/>
                    <a:pt x="594420" y="85801"/>
                  </a:cubicBezTo>
                  <a:cubicBezTo>
                    <a:pt x="594725" y="88316"/>
                    <a:pt x="595106" y="90907"/>
                    <a:pt x="595487" y="93421"/>
                  </a:cubicBezTo>
                  <a:cubicBezTo>
                    <a:pt x="595868" y="95783"/>
                    <a:pt x="595334" y="98069"/>
                    <a:pt x="596325" y="100584"/>
                  </a:cubicBezTo>
                  <a:cubicBezTo>
                    <a:pt x="597087" y="102641"/>
                    <a:pt x="596325" y="105766"/>
                    <a:pt x="595258" y="108052"/>
                  </a:cubicBezTo>
                  <a:cubicBezTo>
                    <a:pt x="592439" y="114529"/>
                    <a:pt x="591372" y="121539"/>
                    <a:pt x="588781" y="127940"/>
                  </a:cubicBezTo>
                  <a:cubicBezTo>
                    <a:pt x="587181" y="131826"/>
                    <a:pt x="585581" y="136017"/>
                    <a:pt x="582456" y="139370"/>
                  </a:cubicBezTo>
                  <a:cubicBezTo>
                    <a:pt x="579637" y="142342"/>
                    <a:pt x="577427" y="145923"/>
                    <a:pt x="574684" y="149047"/>
                  </a:cubicBezTo>
                  <a:cubicBezTo>
                    <a:pt x="572474" y="151486"/>
                    <a:pt x="569960" y="153772"/>
                    <a:pt x="567293" y="155829"/>
                  </a:cubicBezTo>
                  <a:cubicBezTo>
                    <a:pt x="566302" y="156591"/>
                    <a:pt x="565311" y="156439"/>
                    <a:pt x="564245" y="156134"/>
                  </a:cubicBezTo>
                  <a:cubicBezTo>
                    <a:pt x="563254" y="155905"/>
                    <a:pt x="562187" y="155524"/>
                    <a:pt x="561197" y="155753"/>
                  </a:cubicBezTo>
                  <a:cubicBezTo>
                    <a:pt x="561197" y="155143"/>
                    <a:pt x="560892" y="154305"/>
                    <a:pt x="561197" y="153924"/>
                  </a:cubicBezTo>
                  <a:cubicBezTo>
                    <a:pt x="563711" y="150647"/>
                    <a:pt x="565997" y="147142"/>
                    <a:pt x="568893" y="144170"/>
                  </a:cubicBezTo>
                  <a:cubicBezTo>
                    <a:pt x="574836" y="138074"/>
                    <a:pt x="580551" y="131978"/>
                    <a:pt x="581466" y="122987"/>
                  </a:cubicBezTo>
                  <a:cubicBezTo>
                    <a:pt x="584819" y="119101"/>
                    <a:pt x="585504" y="114071"/>
                    <a:pt x="586266" y="109423"/>
                  </a:cubicBezTo>
                  <a:cubicBezTo>
                    <a:pt x="587105" y="104013"/>
                    <a:pt x="589848" y="98374"/>
                    <a:pt x="586876" y="92735"/>
                  </a:cubicBezTo>
                  <a:cubicBezTo>
                    <a:pt x="586647" y="92354"/>
                    <a:pt x="586800" y="91669"/>
                    <a:pt x="586876" y="91135"/>
                  </a:cubicBezTo>
                  <a:cubicBezTo>
                    <a:pt x="588019" y="84658"/>
                    <a:pt x="585581" y="79324"/>
                    <a:pt x="581390" y="74600"/>
                  </a:cubicBezTo>
                  <a:cubicBezTo>
                    <a:pt x="580932" y="74143"/>
                    <a:pt x="580247" y="73152"/>
                    <a:pt x="580399" y="72923"/>
                  </a:cubicBezTo>
                  <a:cubicBezTo>
                    <a:pt x="582761" y="69266"/>
                    <a:pt x="579561" y="67742"/>
                    <a:pt x="577732" y="65684"/>
                  </a:cubicBezTo>
                  <a:cubicBezTo>
                    <a:pt x="577503" y="65456"/>
                    <a:pt x="577046" y="65227"/>
                    <a:pt x="576970" y="64922"/>
                  </a:cubicBezTo>
                  <a:cubicBezTo>
                    <a:pt x="575598" y="58445"/>
                    <a:pt x="568664" y="56159"/>
                    <a:pt x="565921" y="50749"/>
                  </a:cubicBezTo>
                  <a:cubicBezTo>
                    <a:pt x="565921" y="50597"/>
                    <a:pt x="565616" y="50521"/>
                    <a:pt x="565540" y="50368"/>
                  </a:cubicBezTo>
                  <a:cubicBezTo>
                    <a:pt x="565159" y="48997"/>
                    <a:pt x="567750" y="47473"/>
                    <a:pt x="565311" y="46177"/>
                  </a:cubicBezTo>
                  <a:cubicBezTo>
                    <a:pt x="563940" y="45491"/>
                    <a:pt x="562644" y="44729"/>
                    <a:pt x="561044" y="44044"/>
                  </a:cubicBezTo>
                  <a:cubicBezTo>
                    <a:pt x="559977" y="42824"/>
                    <a:pt x="559596" y="40996"/>
                    <a:pt x="557311" y="42443"/>
                  </a:cubicBezTo>
                  <a:cubicBezTo>
                    <a:pt x="556548" y="42901"/>
                    <a:pt x="555101" y="42443"/>
                    <a:pt x="554034" y="42139"/>
                  </a:cubicBezTo>
                  <a:cubicBezTo>
                    <a:pt x="553881" y="42139"/>
                    <a:pt x="553653" y="41072"/>
                    <a:pt x="553881" y="40843"/>
                  </a:cubicBezTo>
                  <a:cubicBezTo>
                    <a:pt x="554110" y="40538"/>
                    <a:pt x="554796" y="40462"/>
                    <a:pt x="555253" y="40310"/>
                  </a:cubicBezTo>
                  <a:cubicBezTo>
                    <a:pt x="554796" y="40081"/>
                    <a:pt x="554415" y="39776"/>
                    <a:pt x="553958" y="39776"/>
                  </a:cubicBezTo>
                  <a:cubicBezTo>
                    <a:pt x="553272" y="39776"/>
                    <a:pt x="552662" y="40081"/>
                    <a:pt x="552053" y="40310"/>
                  </a:cubicBezTo>
                  <a:cubicBezTo>
                    <a:pt x="549462" y="41224"/>
                    <a:pt x="547023" y="41072"/>
                    <a:pt x="544585" y="39776"/>
                  </a:cubicBezTo>
                  <a:cubicBezTo>
                    <a:pt x="543290" y="39091"/>
                    <a:pt x="541308" y="38329"/>
                    <a:pt x="540242" y="38786"/>
                  </a:cubicBezTo>
                  <a:cubicBezTo>
                    <a:pt x="536965" y="40234"/>
                    <a:pt x="532774" y="38329"/>
                    <a:pt x="530031" y="41605"/>
                  </a:cubicBezTo>
                  <a:cubicBezTo>
                    <a:pt x="529650" y="42062"/>
                    <a:pt x="528354" y="41834"/>
                    <a:pt x="527440" y="41834"/>
                  </a:cubicBezTo>
                  <a:cubicBezTo>
                    <a:pt x="526983" y="41834"/>
                    <a:pt x="526526" y="41453"/>
                    <a:pt x="526068" y="41300"/>
                  </a:cubicBezTo>
                  <a:lnTo>
                    <a:pt x="527516" y="40767"/>
                  </a:lnTo>
                  <a:cubicBezTo>
                    <a:pt x="528050" y="40538"/>
                    <a:pt x="528659" y="40310"/>
                    <a:pt x="529269" y="40157"/>
                  </a:cubicBezTo>
                  <a:cubicBezTo>
                    <a:pt x="528583" y="40005"/>
                    <a:pt x="527973" y="39776"/>
                    <a:pt x="527288" y="39700"/>
                  </a:cubicBezTo>
                  <a:cubicBezTo>
                    <a:pt x="526754" y="39624"/>
                    <a:pt x="525764" y="39548"/>
                    <a:pt x="525687" y="39700"/>
                  </a:cubicBezTo>
                  <a:cubicBezTo>
                    <a:pt x="523554" y="45644"/>
                    <a:pt x="516467" y="43358"/>
                    <a:pt x="513114" y="47168"/>
                  </a:cubicBezTo>
                  <a:cubicBezTo>
                    <a:pt x="512886" y="47473"/>
                    <a:pt x="512429" y="47625"/>
                    <a:pt x="512124" y="47854"/>
                  </a:cubicBezTo>
                  <a:cubicBezTo>
                    <a:pt x="512581" y="48006"/>
                    <a:pt x="513114" y="48082"/>
                    <a:pt x="513572" y="48234"/>
                  </a:cubicBezTo>
                  <a:cubicBezTo>
                    <a:pt x="513343" y="48616"/>
                    <a:pt x="513191" y="48997"/>
                    <a:pt x="512886" y="49301"/>
                  </a:cubicBezTo>
                  <a:cubicBezTo>
                    <a:pt x="511819" y="50139"/>
                    <a:pt x="509381" y="49911"/>
                    <a:pt x="510371" y="52426"/>
                  </a:cubicBezTo>
                  <a:cubicBezTo>
                    <a:pt x="510600" y="53035"/>
                    <a:pt x="510066" y="54483"/>
                    <a:pt x="510371" y="54559"/>
                  </a:cubicBezTo>
                  <a:cubicBezTo>
                    <a:pt x="511514" y="55016"/>
                    <a:pt x="513038" y="55702"/>
                    <a:pt x="514029" y="55321"/>
                  </a:cubicBezTo>
                  <a:cubicBezTo>
                    <a:pt x="522258" y="51892"/>
                    <a:pt x="530641" y="53340"/>
                    <a:pt x="538794" y="55093"/>
                  </a:cubicBezTo>
                  <a:cubicBezTo>
                    <a:pt x="545576" y="56540"/>
                    <a:pt x="551976" y="59741"/>
                    <a:pt x="556929" y="64618"/>
                  </a:cubicBezTo>
                  <a:cubicBezTo>
                    <a:pt x="561882" y="69418"/>
                    <a:pt x="566150" y="74981"/>
                    <a:pt x="569883" y="80772"/>
                  </a:cubicBezTo>
                  <a:cubicBezTo>
                    <a:pt x="571788" y="83668"/>
                    <a:pt x="572246" y="87782"/>
                    <a:pt x="572627" y="91364"/>
                  </a:cubicBezTo>
                  <a:cubicBezTo>
                    <a:pt x="573084" y="96164"/>
                    <a:pt x="572627" y="101041"/>
                    <a:pt x="572779" y="105842"/>
                  </a:cubicBezTo>
                  <a:cubicBezTo>
                    <a:pt x="572855" y="109042"/>
                    <a:pt x="572017" y="111862"/>
                    <a:pt x="570569" y="114605"/>
                  </a:cubicBezTo>
                  <a:cubicBezTo>
                    <a:pt x="569198" y="117196"/>
                    <a:pt x="567902" y="119786"/>
                    <a:pt x="568359" y="122834"/>
                  </a:cubicBezTo>
                  <a:cubicBezTo>
                    <a:pt x="568436" y="123368"/>
                    <a:pt x="568055" y="124282"/>
                    <a:pt x="567674" y="124511"/>
                  </a:cubicBezTo>
                  <a:cubicBezTo>
                    <a:pt x="565235" y="125654"/>
                    <a:pt x="564778" y="128168"/>
                    <a:pt x="564245" y="130150"/>
                  </a:cubicBezTo>
                  <a:cubicBezTo>
                    <a:pt x="562949" y="135026"/>
                    <a:pt x="559749" y="138227"/>
                    <a:pt x="556320" y="141427"/>
                  </a:cubicBezTo>
                  <a:cubicBezTo>
                    <a:pt x="553653" y="143942"/>
                    <a:pt x="550757" y="146228"/>
                    <a:pt x="548014" y="148666"/>
                  </a:cubicBezTo>
                  <a:cubicBezTo>
                    <a:pt x="546338" y="150190"/>
                    <a:pt x="546185" y="151867"/>
                    <a:pt x="547633" y="153619"/>
                  </a:cubicBezTo>
                  <a:cubicBezTo>
                    <a:pt x="549538" y="155905"/>
                    <a:pt x="549538" y="157429"/>
                    <a:pt x="547481" y="158877"/>
                  </a:cubicBezTo>
                  <a:cubicBezTo>
                    <a:pt x="546947" y="159258"/>
                    <a:pt x="546109" y="159258"/>
                    <a:pt x="545652" y="159715"/>
                  </a:cubicBezTo>
                  <a:cubicBezTo>
                    <a:pt x="544890" y="160553"/>
                    <a:pt x="544280" y="161620"/>
                    <a:pt x="543594" y="162611"/>
                  </a:cubicBezTo>
                  <a:cubicBezTo>
                    <a:pt x="544585" y="162458"/>
                    <a:pt x="545576" y="162306"/>
                    <a:pt x="546566" y="162230"/>
                  </a:cubicBezTo>
                  <a:cubicBezTo>
                    <a:pt x="547023" y="162230"/>
                    <a:pt x="547481" y="162535"/>
                    <a:pt x="547938" y="162763"/>
                  </a:cubicBezTo>
                  <a:cubicBezTo>
                    <a:pt x="547557" y="163144"/>
                    <a:pt x="547176" y="163525"/>
                    <a:pt x="546795" y="163906"/>
                  </a:cubicBezTo>
                  <a:cubicBezTo>
                    <a:pt x="546566" y="164135"/>
                    <a:pt x="546185" y="164363"/>
                    <a:pt x="545881" y="164363"/>
                  </a:cubicBezTo>
                  <a:cubicBezTo>
                    <a:pt x="544204" y="164059"/>
                    <a:pt x="542451" y="163144"/>
                    <a:pt x="540927" y="163449"/>
                  </a:cubicBezTo>
                  <a:cubicBezTo>
                    <a:pt x="539784" y="163678"/>
                    <a:pt x="539175" y="165811"/>
                    <a:pt x="537956" y="166421"/>
                  </a:cubicBezTo>
                  <a:cubicBezTo>
                    <a:pt x="533079" y="168859"/>
                    <a:pt x="532012" y="171526"/>
                    <a:pt x="534451" y="176251"/>
                  </a:cubicBezTo>
                  <a:cubicBezTo>
                    <a:pt x="537422" y="181966"/>
                    <a:pt x="540470" y="187757"/>
                    <a:pt x="543594" y="193472"/>
                  </a:cubicBezTo>
                  <a:cubicBezTo>
                    <a:pt x="544509" y="195072"/>
                    <a:pt x="545652" y="196596"/>
                    <a:pt x="546871" y="198044"/>
                  </a:cubicBezTo>
                  <a:cubicBezTo>
                    <a:pt x="550224" y="202235"/>
                    <a:pt x="553958" y="206121"/>
                    <a:pt x="557006" y="210617"/>
                  </a:cubicBezTo>
                  <a:cubicBezTo>
                    <a:pt x="559520" y="214351"/>
                    <a:pt x="562644" y="217703"/>
                    <a:pt x="564549" y="221971"/>
                  </a:cubicBezTo>
                  <a:cubicBezTo>
                    <a:pt x="566150" y="225476"/>
                    <a:pt x="569198" y="228371"/>
                    <a:pt x="571712" y="231419"/>
                  </a:cubicBezTo>
                  <a:cubicBezTo>
                    <a:pt x="575522" y="236068"/>
                    <a:pt x="577884" y="241859"/>
                    <a:pt x="582837" y="245669"/>
                  </a:cubicBezTo>
                  <a:cubicBezTo>
                    <a:pt x="587943" y="255803"/>
                    <a:pt x="597925" y="262509"/>
                    <a:pt x="602192" y="273177"/>
                  </a:cubicBezTo>
                  <a:cubicBezTo>
                    <a:pt x="608288" y="278663"/>
                    <a:pt x="610651" y="286893"/>
                    <a:pt x="616746" y="292608"/>
                  </a:cubicBezTo>
                  <a:cubicBezTo>
                    <a:pt x="621395" y="296951"/>
                    <a:pt x="624443" y="302971"/>
                    <a:pt x="628176" y="308229"/>
                  </a:cubicBezTo>
                  <a:cubicBezTo>
                    <a:pt x="628862" y="309220"/>
                    <a:pt x="629472" y="310286"/>
                    <a:pt x="630310" y="311048"/>
                  </a:cubicBezTo>
                  <a:cubicBezTo>
                    <a:pt x="632825" y="313334"/>
                    <a:pt x="633815" y="316078"/>
                    <a:pt x="633663" y="319430"/>
                  </a:cubicBezTo>
                  <a:cubicBezTo>
                    <a:pt x="633663" y="321412"/>
                    <a:pt x="634653" y="323469"/>
                    <a:pt x="634577" y="325450"/>
                  </a:cubicBezTo>
                  <a:cubicBezTo>
                    <a:pt x="634425" y="329260"/>
                    <a:pt x="637016" y="332994"/>
                    <a:pt x="634806" y="337033"/>
                  </a:cubicBezTo>
                  <a:cubicBezTo>
                    <a:pt x="634120" y="338328"/>
                    <a:pt x="635873" y="340690"/>
                    <a:pt x="635644" y="342443"/>
                  </a:cubicBezTo>
                  <a:cubicBezTo>
                    <a:pt x="634653" y="350291"/>
                    <a:pt x="637016" y="357530"/>
                    <a:pt x="638844" y="364998"/>
                  </a:cubicBezTo>
                  <a:cubicBezTo>
                    <a:pt x="640140" y="370408"/>
                    <a:pt x="641131" y="375818"/>
                    <a:pt x="643112" y="381000"/>
                  </a:cubicBezTo>
                  <a:cubicBezTo>
                    <a:pt x="644255" y="384124"/>
                    <a:pt x="646464" y="386944"/>
                    <a:pt x="645702" y="390754"/>
                  </a:cubicBezTo>
                  <a:cubicBezTo>
                    <a:pt x="645474" y="392049"/>
                    <a:pt x="646769" y="394030"/>
                    <a:pt x="647912" y="395097"/>
                  </a:cubicBezTo>
                  <a:cubicBezTo>
                    <a:pt x="653094" y="400202"/>
                    <a:pt x="654161" y="407289"/>
                    <a:pt x="657285" y="413309"/>
                  </a:cubicBezTo>
                  <a:cubicBezTo>
                    <a:pt x="660028" y="418719"/>
                    <a:pt x="661400" y="424891"/>
                    <a:pt x="663152" y="430759"/>
                  </a:cubicBezTo>
                  <a:cubicBezTo>
                    <a:pt x="664067" y="433959"/>
                    <a:pt x="664905" y="437388"/>
                    <a:pt x="664981" y="440741"/>
                  </a:cubicBezTo>
                  <a:cubicBezTo>
                    <a:pt x="665133" y="447370"/>
                    <a:pt x="665972" y="453847"/>
                    <a:pt x="667038" y="460324"/>
                  </a:cubicBezTo>
                  <a:cubicBezTo>
                    <a:pt x="667724" y="464439"/>
                    <a:pt x="668562" y="468782"/>
                    <a:pt x="666734" y="473202"/>
                  </a:cubicBezTo>
                  <a:cubicBezTo>
                    <a:pt x="665972" y="475107"/>
                    <a:pt x="666734" y="477774"/>
                    <a:pt x="666276" y="480136"/>
                  </a:cubicBezTo>
                  <a:cubicBezTo>
                    <a:pt x="665438" y="486004"/>
                    <a:pt x="665362" y="492023"/>
                    <a:pt x="665057" y="497967"/>
                  </a:cubicBezTo>
                  <a:cubicBezTo>
                    <a:pt x="664676" y="504444"/>
                    <a:pt x="664371" y="510921"/>
                    <a:pt x="663914" y="517398"/>
                  </a:cubicBezTo>
                  <a:cubicBezTo>
                    <a:pt x="663838" y="519074"/>
                    <a:pt x="663381" y="520751"/>
                    <a:pt x="662847" y="522351"/>
                  </a:cubicBezTo>
                  <a:cubicBezTo>
                    <a:pt x="660866" y="528218"/>
                    <a:pt x="659418" y="534314"/>
                    <a:pt x="658352" y="540410"/>
                  </a:cubicBezTo>
                  <a:cubicBezTo>
                    <a:pt x="658047" y="542239"/>
                    <a:pt x="657666" y="544068"/>
                    <a:pt x="657437" y="545973"/>
                  </a:cubicBezTo>
                  <a:cubicBezTo>
                    <a:pt x="657209" y="547497"/>
                    <a:pt x="657209" y="549097"/>
                    <a:pt x="657056" y="550621"/>
                  </a:cubicBezTo>
                  <a:cubicBezTo>
                    <a:pt x="657056" y="551002"/>
                    <a:pt x="656828" y="551383"/>
                    <a:pt x="656675" y="551764"/>
                  </a:cubicBezTo>
                  <a:cubicBezTo>
                    <a:pt x="655456" y="555727"/>
                    <a:pt x="654008" y="559689"/>
                    <a:pt x="653170" y="563728"/>
                  </a:cubicBezTo>
                  <a:cubicBezTo>
                    <a:pt x="652637" y="566318"/>
                    <a:pt x="651113" y="568071"/>
                    <a:pt x="649360" y="569671"/>
                  </a:cubicBezTo>
                  <a:cubicBezTo>
                    <a:pt x="648751" y="570205"/>
                    <a:pt x="647836" y="570357"/>
                    <a:pt x="647150" y="570890"/>
                  </a:cubicBezTo>
                  <a:cubicBezTo>
                    <a:pt x="645017" y="572414"/>
                    <a:pt x="644407" y="574015"/>
                    <a:pt x="645321" y="576910"/>
                  </a:cubicBezTo>
                  <a:cubicBezTo>
                    <a:pt x="646617" y="581101"/>
                    <a:pt x="646922" y="585597"/>
                    <a:pt x="647607" y="589940"/>
                  </a:cubicBezTo>
                  <a:cubicBezTo>
                    <a:pt x="647988" y="592150"/>
                    <a:pt x="648522" y="594284"/>
                    <a:pt x="648598" y="596494"/>
                  </a:cubicBezTo>
                  <a:cubicBezTo>
                    <a:pt x="648598" y="598246"/>
                    <a:pt x="647912" y="600075"/>
                    <a:pt x="647912" y="601828"/>
                  </a:cubicBezTo>
                  <a:cubicBezTo>
                    <a:pt x="647912" y="603733"/>
                    <a:pt x="648446" y="605561"/>
                    <a:pt x="648598" y="607390"/>
                  </a:cubicBezTo>
                  <a:cubicBezTo>
                    <a:pt x="648598" y="608076"/>
                    <a:pt x="648598" y="609067"/>
                    <a:pt x="648217" y="609371"/>
                  </a:cubicBezTo>
                  <a:cubicBezTo>
                    <a:pt x="645702" y="611429"/>
                    <a:pt x="645702" y="614477"/>
                    <a:pt x="644788" y="617144"/>
                  </a:cubicBezTo>
                  <a:cubicBezTo>
                    <a:pt x="641969" y="626059"/>
                    <a:pt x="637168" y="634136"/>
                    <a:pt x="633282" y="642518"/>
                  </a:cubicBezTo>
                  <a:cubicBezTo>
                    <a:pt x="631606" y="646176"/>
                    <a:pt x="629167" y="649529"/>
                    <a:pt x="628176" y="653339"/>
                  </a:cubicBezTo>
                  <a:cubicBezTo>
                    <a:pt x="627491" y="655853"/>
                    <a:pt x="625662" y="657301"/>
                    <a:pt x="624824" y="659511"/>
                  </a:cubicBezTo>
                  <a:cubicBezTo>
                    <a:pt x="624290" y="660883"/>
                    <a:pt x="622995" y="661949"/>
                    <a:pt x="622233" y="663321"/>
                  </a:cubicBezTo>
                  <a:cubicBezTo>
                    <a:pt x="616670" y="672922"/>
                    <a:pt x="607679" y="678942"/>
                    <a:pt x="598992" y="685190"/>
                  </a:cubicBezTo>
                  <a:cubicBezTo>
                    <a:pt x="593810" y="688924"/>
                    <a:pt x="588171" y="691972"/>
                    <a:pt x="582533" y="695096"/>
                  </a:cubicBezTo>
                  <a:cubicBezTo>
                    <a:pt x="578875" y="697154"/>
                    <a:pt x="574608" y="698144"/>
                    <a:pt x="571560" y="701192"/>
                  </a:cubicBezTo>
                  <a:cubicBezTo>
                    <a:pt x="570417" y="702335"/>
                    <a:pt x="569121" y="703555"/>
                    <a:pt x="568436" y="705002"/>
                  </a:cubicBezTo>
                  <a:cubicBezTo>
                    <a:pt x="566531" y="708889"/>
                    <a:pt x="564626" y="712851"/>
                    <a:pt x="562721" y="716585"/>
                  </a:cubicBezTo>
                  <a:cubicBezTo>
                    <a:pt x="561044" y="719709"/>
                    <a:pt x="558149" y="722681"/>
                    <a:pt x="557082" y="726110"/>
                  </a:cubicBezTo>
                  <a:cubicBezTo>
                    <a:pt x="556244" y="728853"/>
                    <a:pt x="555253" y="731215"/>
                    <a:pt x="553272" y="733196"/>
                  </a:cubicBezTo>
                  <a:cubicBezTo>
                    <a:pt x="552129" y="734339"/>
                    <a:pt x="550681" y="735254"/>
                    <a:pt x="549691" y="736473"/>
                  </a:cubicBezTo>
                  <a:cubicBezTo>
                    <a:pt x="545042" y="742417"/>
                    <a:pt x="540089" y="748208"/>
                    <a:pt x="536051" y="754532"/>
                  </a:cubicBezTo>
                  <a:cubicBezTo>
                    <a:pt x="532393" y="760247"/>
                    <a:pt x="529193" y="766115"/>
                    <a:pt x="524011" y="770534"/>
                  </a:cubicBezTo>
                  <a:cubicBezTo>
                    <a:pt x="522868" y="771449"/>
                    <a:pt x="522716" y="772135"/>
                    <a:pt x="523706" y="773582"/>
                  </a:cubicBezTo>
                  <a:cubicBezTo>
                    <a:pt x="529345" y="781126"/>
                    <a:pt x="534679" y="788822"/>
                    <a:pt x="540242" y="796366"/>
                  </a:cubicBezTo>
                  <a:cubicBezTo>
                    <a:pt x="544128" y="801624"/>
                    <a:pt x="547481" y="807263"/>
                    <a:pt x="552357" y="811759"/>
                  </a:cubicBezTo>
                  <a:cubicBezTo>
                    <a:pt x="553958" y="813206"/>
                    <a:pt x="555482" y="815111"/>
                    <a:pt x="556396" y="817093"/>
                  </a:cubicBezTo>
                  <a:cubicBezTo>
                    <a:pt x="559901" y="824255"/>
                    <a:pt x="564778" y="830580"/>
                    <a:pt x="569198" y="837133"/>
                  </a:cubicBezTo>
                  <a:cubicBezTo>
                    <a:pt x="574151" y="844525"/>
                    <a:pt x="578799" y="852145"/>
                    <a:pt x="583371" y="859841"/>
                  </a:cubicBezTo>
                  <a:cubicBezTo>
                    <a:pt x="586495" y="864946"/>
                    <a:pt x="589162" y="870204"/>
                    <a:pt x="593658" y="874471"/>
                  </a:cubicBezTo>
                  <a:cubicBezTo>
                    <a:pt x="596325" y="877062"/>
                    <a:pt x="597925" y="880872"/>
                    <a:pt x="599830" y="884225"/>
                  </a:cubicBezTo>
                  <a:cubicBezTo>
                    <a:pt x="602802" y="889483"/>
                    <a:pt x="605545" y="894817"/>
                    <a:pt x="608593" y="899998"/>
                  </a:cubicBezTo>
                  <a:cubicBezTo>
                    <a:pt x="610879" y="903884"/>
                    <a:pt x="613165" y="907999"/>
                    <a:pt x="616213" y="911352"/>
                  </a:cubicBezTo>
                  <a:cubicBezTo>
                    <a:pt x="618956" y="914400"/>
                    <a:pt x="619871" y="918134"/>
                    <a:pt x="621699" y="921487"/>
                  </a:cubicBezTo>
                  <a:cubicBezTo>
                    <a:pt x="626805" y="930859"/>
                    <a:pt x="629091" y="941451"/>
                    <a:pt x="635492" y="950290"/>
                  </a:cubicBezTo>
                  <a:cubicBezTo>
                    <a:pt x="639226" y="955319"/>
                    <a:pt x="641435" y="961492"/>
                    <a:pt x="644407" y="967054"/>
                  </a:cubicBezTo>
                  <a:cubicBezTo>
                    <a:pt x="645245" y="968731"/>
                    <a:pt x="646464" y="970178"/>
                    <a:pt x="647531" y="971702"/>
                  </a:cubicBezTo>
                  <a:cubicBezTo>
                    <a:pt x="648217" y="972693"/>
                    <a:pt x="649131" y="973607"/>
                    <a:pt x="649436" y="974674"/>
                  </a:cubicBezTo>
                  <a:cubicBezTo>
                    <a:pt x="650960" y="981227"/>
                    <a:pt x="654999" y="986714"/>
                    <a:pt x="657361" y="992962"/>
                  </a:cubicBezTo>
                  <a:cubicBezTo>
                    <a:pt x="658276" y="995248"/>
                    <a:pt x="658885" y="997687"/>
                    <a:pt x="659799" y="1000049"/>
                  </a:cubicBezTo>
                  <a:cubicBezTo>
                    <a:pt x="662543" y="1006831"/>
                    <a:pt x="665896" y="1013384"/>
                    <a:pt x="668029" y="1020318"/>
                  </a:cubicBezTo>
                  <a:cubicBezTo>
                    <a:pt x="669858" y="1026109"/>
                    <a:pt x="669934" y="1032434"/>
                    <a:pt x="671534" y="1038301"/>
                  </a:cubicBezTo>
                  <a:cubicBezTo>
                    <a:pt x="672677" y="1042264"/>
                    <a:pt x="673668" y="1046150"/>
                    <a:pt x="673744" y="1050341"/>
                  </a:cubicBezTo>
                  <a:cubicBezTo>
                    <a:pt x="673744" y="1053084"/>
                    <a:pt x="675954" y="1055904"/>
                    <a:pt x="675573" y="1058570"/>
                  </a:cubicBezTo>
                  <a:cubicBezTo>
                    <a:pt x="674735" y="1065886"/>
                    <a:pt x="678545" y="1072972"/>
                    <a:pt x="675878" y="1080364"/>
                  </a:cubicBezTo>
                  <a:cubicBezTo>
                    <a:pt x="674887" y="1083031"/>
                    <a:pt x="675649" y="1086384"/>
                    <a:pt x="675725" y="1089431"/>
                  </a:cubicBezTo>
                  <a:cubicBezTo>
                    <a:pt x="675954" y="1094842"/>
                    <a:pt x="675421" y="1100252"/>
                    <a:pt x="676563" y="1105738"/>
                  </a:cubicBezTo>
                  <a:close/>
                  <a:moveTo>
                    <a:pt x="644941" y="563651"/>
                  </a:moveTo>
                  <a:cubicBezTo>
                    <a:pt x="644941" y="563651"/>
                    <a:pt x="645398" y="563956"/>
                    <a:pt x="645550" y="564109"/>
                  </a:cubicBezTo>
                  <a:cubicBezTo>
                    <a:pt x="645550" y="563804"/>
                    <a:pt x="645550" y="563499"/>
                    <a:pt x="644941" y="563651"/>
                  </a:cubicBezTo>
                  <a:close/>
                  <a:moveTo>
                    <a:pt x="603716" y="358140"/>
                  </a:moveTo>
                  <a:cubicBezTo>
                    <a:pt x="603716" y="358140"/>
                    <a:pt x="604173" y="358445"/>
                    <a:pt x="604402" y="358597"/>
                  </a:cubicBezTo>
                  <a:cubicBezTo>
                    <a:pt x="604402" y="358292"/>
                    <a:pt x="604402" y="357988"/>
                    <a:pt x="603716" y="358140"/>
                  </a:cubicBezTo>
                  <a:close/>
                  <a:moveTo>
                    <a:pt x="582609" y="688924"/>
                  </a:moveTo>
                  <a:cubicBezTo>
                    <a:pt x="582609" y="688924"/>
                    <a:pt x="582914" y="688467"/>
                    <a:pt x="583066" y="688315"/>
                  </a:cubicBezTo>
                  <a:cubicBezTo>
                    <a:pt x="582761" y="688315"/>
                    <a:pt x="582456" y="688391"/>
                    <a:pt x="582609" y="688924"/>
                  </a:cubicBezTo>
                  <a:close/>
                  <a:moveTo>
                    <a:pt x="564626" y="101879"/>
                  </a:moveTo>
                  <a:cubicBezTo>
                    <a:pt x="564626" y="99517"/>
                    <a:pt x="565235" y="97231"/>
                    <a:pt x="565007" y="94640"/>
                  </a:cubicBezTo>
                  <a:cubicBezTo>
                    <a:pt x="563940" y="84734"/>
                    <a:pt x="557006" y="78638"/>
                    <a:pt x="551443" y="71628"/>
                  </a:cubicBezTo>
                  <a:cubicBezTo>
                    <a:pt x="550986" y="71018"/>
                    <a:pt x="549995" y="70866"/>
                    <a:pt x="549233" y="70485"/>
                  </a:cubicBezTo>
                  <a:cubicBezTo>
                    <a:pt x="548624" y="70180"/>
                    <a:pt x="548014" y="69952"/>
                    <a:pt x="547481" y="69723"/>
                  </a:cubicBezTo>
                  <a:cubicBezTo>
                    <a:pt x="548166" y="69342"/>
                    <a:pt x="548852" y="68961"/>
                    <a:pt x="549538" y="68580"/>
                  </a:cubicBezTo>
                  <a:cubicBezTo>
                    <a:pt x="548243" y="67742"/>
                    <a:pt x="547023" y="66218"/>
                    <a:pt x="545728" y="66142"/>
                  </a:cubicBezTo>
                  <a:cubicBezTo>
                    <a:pt x="542756" y="65913"/>
                    <a:pt x="540089" y="64846"/>
                    <a:pt x="537346" y="64237"/>
                  </a:cubicBezTo>
                  <a:cubicBezTo>
                    <a:pt x="532850" y="63246"/>
                    <a:pt x="528659" y="60503"/>
                    <a:pt x="523706" y="61722"/>
                  </a:cubicBezTo>
                  <a:cubicBezTo>
                    <a:pt x="522639" y="61951"/>
                    <a:pt x="521496" y="62636"/>
                    <a:pt x="520582" y="62332"/>
                  </a:cubicBezTo>
                  <a:cubicBezTo>
                    <a:pt x="513876" y="60350"/>
                    <a:pt x="509000" y="65075"/>
                    <a:pt x="503666" y="67285"/>
                  </a:cubicBezTo>
                  <a:cubicBezTo>
                    <a:pt x="498484" y="69418"/>
                    <a:pt x="495055" y="74295"/>
                    <a:pt x="491169" y="78334"/>
                  </a:cubicBezTo>
                  <a:cubicBezTo>
                    <a:pt x="485301" y="84430"/>
                    <a:pt x="482634" y="92431"/>
                    <a:pt x="478215" y="99365"/>
                  </a:cubicBezTo>
                  <a:cubicBezTo>
                    <a:pt x="477986" y="99746"/>
                    <a:pt x="478215" y="100432"/>
                    <a:pt x="478215" y="102032"/>
                  </a:cubicBezTo>
                  <a:cubicBezTo>
                    <a:pt x="478443" y="102260"/>
                    <a:pt x="478672" y="102641"/>
                    <a:pt x="478977" y="102794"/>
                  </a:cubicBezTo>
                  <a:cubicBezTo>
                    <a:pt x="480196" y="103327"/>
                    <a:pt x="481187" y="105232"/>
                    <a:pt x="482711" y="103937"/>
                  </a:cubicBezTo>
                  <a:cubicBezTo>
                    <a:pt x="484768" y="102184"/>
                    <a:pt x="481644" y="102032"/>
                    <a:pt x="481491" y="100965"/>
                  </a:cubicBezTo>
                  <a:cubicBezTo>
                    <a:pt x="481415" y="100279"/>
                    <a:pt x="481491" y="99517"/>
                    <a:pt x="481491" y="98831"/>
                  </a:cubicBezTo>
                  <a:cubicBezTo>
                    <a:pt x="482177" y="98984"/>
                    <a:pt x="483015" y="98984"/>
                    <a:pt x="483473" y="99441"/>
                  </a:cubicBezTo>
                  <a:cubicBezTo>
                    <a:pt x="485606" y="101346"/>
                    <a:pt x="488121" y="100736"/>
                    <a:pt x="489492" y="99289"/>
                  </a:cubicBezTo>
                  <a:cubicBezTo>
                    <a:pt x="492007" y="96545"/>
                    <a:pt x="496503" y="96241"/>
                    <a:pt x="498027" y="92278"/>
                  </a:cubicBezTo>
                  <a:cubicBezTo>
                    <a:pt x="498332" y="91516"/>
                    <a:pt x="500008" y="91211"/>
                    <a:pt x="501151" y="90830"/>
                  </a:cubicBezTo>
                  <a:cubicBezTo>
                    <a:pt x="503208" y="90068"/>
                    <a:pt x="505190" y="89230"/>
                    <a:pt x="507323" y="88697"/>
                  </a:cubicBezTo>
                  <a:cubicBezTo>
                    <a:pt x="509457" y="88163"/>
                    <a:pt x="511743" y="87478"/>
                    <a:pt x="513876" y="87706"/>
                  </a:cubicBezTo>
                  <a:cubicBezTo>
                    <a:pt x="517077" y="88011"/>
                    <a:pt x="520430" y="88544"/>
                    <a:pt x="523173" y="89916"/>
                  </a:cubicBezTo>
                  <a:cubicBezTo>
                    <a:pt x="525840" y="91288"/>
                    <a:pt x="529269" y="93497"/>
                    <a:pt x="529955" y="96012"/>
                  </a:cubicBezTo>
                  <a:cubicBezTo>
                    <a:pt x="531860" y="103022"/>
                    <a:pt x="532317" y="110414"/>
                    <a:pt x="530259" y="117653"/>
                  </a:cubicBezTo>
                  <a:cubicBezTo>
                    <a:pt x="529421" y="120548"/>
                    <a:pt x="528659" y="123444"/>
                    <a:pt x="528126" y="126416"/>
                  </a:cubicBezTo>
                  <a:cubicBezTo>
                    <a:pt x="527592" y="129616"/>
                    <a:pt x="524849" y="132359"/>
                    <a:pt x="522944" y="132359"/>
                  </a:cubicBezTo>
                  <a:cubicBezTo>
                    <a:pt x="519363" y="132436"/>
                    <a:pt x="519515" y="134950"/>
                    <a:pt x="518372" y="136627"/>
                  </a:cubicBezTo>
                  <a:cubicBezTo>
                    <a:pt x="517458" y="137998"/>
                    <a:pt x="516620" y="139446"/>
                    <a:pt x="516010" y="140970"/>
                  </a:cubicBezTo>
                  <a:cubicBezTo>
                    <a:pt x="515553" y="142037"/>
                    <a:pt x="514867" y="143408"/>
                    <a:pt x="515172" y="144323"/>
                  </a:cubicBezTo>
                  <a:cubicBezTo>
                    <a:pt x="517153" y="149200"/>
                    <a:pt x="517915" y="154915"/>
                    <a:pt x="524392" y="156591"/>
                  </a:cubicBezTo>
                  <a:cubicBezTo>
                    <a:pt x="526068" y="157048"/>
                    <a:pt x="527364" y="158877"/>
                    <a:pt x="528964" y="159868"/>
                  </a:cubicBezTo>
                  <a:cubicBezTo>
                    <a:pt x="529955" y="160477"/>
                    <a:pt x="531555" y="161468"/>
                    <a:pt x="532241" y="161163"/>
                  </a:cubicBezTo>
                  <a:cubicBezTo>
                    <a:pt x="534908" y="159715"/>
                    <a:pt x="537346" y="157810"/>
                    <a:pt x="539708" y="155981"/>
                  </a:cubicBezTo>
                  <a:cubicBezTo>
                    <a:pt x="540089" y="155677"/>
                    <a:pt x="540166" y="154534"/>
                    <a:pt x="539937" y="154000"/>
                  </a:cubicBezTo>
                  <a:cubicBezTo>
                    <a:pt x="537879" y="149276"/>
                    <a:pt x="541613" y="145999"/>
                    <a:pt x="543976" y="143713"/>
                  </a:cubicBezTo>
                  <a:cubicBezTo>
                    <a:pt x="548624" y="139217"/>
                    <a:pt x="553881" y="135484"/>
                    <a:pt x="557387" y="129921"/>
                  </a:cubicBezTo>
                  <a:cubicBezTo>
                    <a:pt x="558530" y="128092"/>
                    <a:pt x="558911" y="125806"/>
                    <a:pt x="560206" y="124130"/>
                  </a:cubicBezTo>
                  <a:cubicBezTo>
                    <a:pt x="561882" y="121996"/>
                    <a:pt x="562873" y="119863"/>
                    <a:pt x="562873" y="117119"/>
                  </a:cubicBezTo>
                  <a:cubicBezTo>
                    <a:pt x="562873" y="114605"/>
                    <a:pt x="562949" y="111785"/>
                    <a:pt x="564092" y="109576"/>
                  </a:cubicBezTo>
                  <a:cubicBezTo>
                    <a:pt x="565464" y="106909"/>
                    <a:pt x="564854" y="104394"/>
                    <a:pt x="564854" y="101879"/>
                  </a:cubicBezTo>
                  <a:close/>
                  <a:moveTo>
                    <a:pt x="533155" y="1074115"/>
                  </a:moveTo>
                  <a:cubicBezTo>
                    <a:pt x="533079" y="1070991"/>
                    <a:pt x="534679" y="1068019"/>
                    <a:pt x="533384" y="1064743"/>
                  </a:cubicBezTo>
                  <a:cubicBezTo>
                    <a:pt x="531860" y="1060856"/>
                    <a:pt x="532164" y="1056437"/>
                    <a:pt x="528354" y="1053236"/>
                  </a:cubicBezTo>
                  <a:cubicBezTo>
                    <a:pt x="526754" y="1051941"/>
                    <a:pt x="525230" y="1049045"/>
                    <a:pt x="526602" y="1045693"/>
                  </a:cubicBezTo>
                  <a:cubicBezTo>
                    <a:pt x="527669" y="1042949"/>
                    <a:pt x="526907" y="1039825"/>
                    <a:pt x="524011" y="1037158"/>
                  </a:cubicBezTo>
                  <a:cubicBezTo>
                    <a:pt x="520277" y="1033805"/>
                    <a:pt x="516696" y="1029919"/>
                    <a:pt x="514562" y="1025500"/>
                  </a:cubicBezTo>
                  <a:cubicBezTo>
                    <a:pt x="512657" y="1021613"/>
                    <a:pt x="510066" y="1018565"/>
                    <a:pt x="506942" y="1016432"/>
                  </a:cubicBezTo>
                  <a:cubicBezTo>
                    <a:pt x="500465" y="1012012"/>
                    <a:pt x="493531" y="1008050"/>
                    <a:pt x="486444" y="1004621"/>
                  </a:cubicBezTo>
                  <a:cubicBezTo>
                    <a:pt x="480577" y="1001801"/>
                    <a:pt x="474024" y="1000811"/>
                    <a:pt x="467394" y="1000887"/>
                  </a:cubicBezTo>
                  <a:cubicBezTo>
                    <a:pt x="466404" y="1000887"/>
                    <a:pt x="465489" y="1002944"/>
                    <a:pt x="463432" y="1000887"/>
                  </a:cubicBezTo>
                  <a:cubicBezTo>
                    <a:pt x="461756" y="1001268"/>
                    <a:pt x="459927" y="1001268"/>
                    <a:pt x="458479" y="1002030"/>
                  </a:cubicBezTo>
                  <a:cubicBezTo>
                    <a:pt x="454059" y="1004316"/>
                    <a:pt x="451469" y="1011098"/>
                    <a:pt x="454364" y="1013993"/>
                  </a:cubicBezTo>
                  <a:cubicBezTo>
                    <a:pt x="456193" y="1015746"/>
                    <a:pt x="456879" y="1018108"/>
                    <a:pt x="458555" y="1019785"/>
                  </a:cubicBezTo>
                  <a:cubicBezTo>
                    <a:pt x="461984" y="1023214"/>
                    <a:pt x="465489" y="1026490"/>
                    <a:pt x="468766" y="1029995"/>
                  </a:cubicBezTo>
                  <a:cubicBezTo>
                    <a:pt x="470823" y="1032205"/>
                    <a:pt x="472957" y="1033653"/>
                    <a:pt x="476157" y="1033272"/>
                  </a:cubicBezTo>
                  <a:cubicBezTo>
                    <a:pt x="477224" y="1033120"/>
                    <a:pt x="478443" y="1033729"/>
                    <a:pt x="479510" y="1034186"/>
                  </a:cubicBezTo>
                  <a:cubicBezTo>
                    <a:pt x="482253" y="1035329"/>
                    <a:pt x="484692" y="1037082"/>
                    <a:pt x="487816" y="1037692"/>
                  </a:cubicBezTo>
                  <a:cubicBezTo>
                    <a:pt x="489035" y="1037920"/>
                    <a:pt x="490712" y="1040054"/>
                    <a:pt x="490788" y="1041349"/>
                  </a:cubicBezTo>
                  <a:cubicBezTo>
                    <a:pt x="490864" y="1043178"/>
                    <a:pt x="490026" y="1045921"/>
                    <a:pt x="487740" y="1045997"/>
                  </a:cubicBezTo>
                  <a:cubicBezTo>
                    <a:pt x="484311" y="1045997"/>
                    <a:pt x="480882" y="1046074"/>
                    <a:pt x="477300" y="1045312"/>
                  </a:cubicBezTo>
                  <a:cubicBezTo>
                    <a:pt x="469757" y="1043711"/>
                    <a:pt x="462060" y="1040816"/>
                    <a:pt x="454212" y="1044931"/>
                  </a:cubicBezTo>
                  <a:cubicBezTo>
                    <a:pt x="450021" y="1047140"/>
                    <a:pt x="448725" y="1049274"/>
                    <a:pt x="450478" y="1053770"/>
                  </a:cubicBezTo>
                  <a:cubicBezTo>
                    <a:pt x="452612" y="1059028"/>
                    <a:pt x="457107" y="1062152"/>
                    <a:pt x="460689" y="1066190"/>
                  </a:cubicBezTo>
                  <a:cubicBezTo>
                    <a:pt x="462365" y="1068019"/>
                    <a:pt x="464194" y="1067714"/>
                    <a:pt x="466099" y="1067562"/>
                  </a:cubicBezTo>
                  <a:cubicBezTo>
                    <a:pt x="468156" y="1067410"/>
                    <a:pt x="470138" y="1066952"/>
                    <a:pt x="472119" y="1066419"/>
                  </a:cubicBezTo>
                  <a:cubicBezTo>
                    <a:pt x="475167" y="1065581"/>
                    <a:pt x="477529" y="1067029"/>
                    <a:pt x="479510" y="1068705"/>
                  </a:cubicBezTo>
                  <a:cubicBezTo>
                    <a:pt x="481796" y="1070686"/>
                    <a:pt x="477910" y="1071220"/>
                    <a:pt x="477986" y="1072896"/>
                  </a:cubicBezTo>
                  <a:cubicBezTo>
                    <a:pt x="477986" y="1073429"/>
                    <a:pt x="478215" y="1074191"/>
                    <a:pt x="477986" y="1074496"/>
                  </a:cubicBezTo>
                  <a:cubicBezTo>
                    <a:pt x="476843" y="1075563"/>
                    <a:pt x="475700" y="1076935"/>
                    <a:pt x="474329" y="1077239"/>
                  </a:cubicBezTo>
                  <a:cubicBezTo>
                    <a:pt x="471509" y="1077925"/>
                    <a:pt x="468537" y="1078306"/>
                    <a:pt x="465566" y="1078382"/>
                  </a:cubicBezTo>
                  <a:cubicBezTo>
                    <a:pt x="458174" y="1078611"/>
                    <a:pt x="456879" y="1079830"/>
                    <a:pt x="457336" y="1086917"/>
                  </a:cubicBezTo>
                  <a:cubicBezTo>
                    <a:pt x="457565" y="1090194"/>
                    <a:pt x="459698" y="1091641"/>
                    <a:pt x="463356" y="1091413"/>
                  </a:cubicBezTo>
                  <a:cubicBezTo>
                    <a:pt x="465337" y="1091336"/>
                    <a:pt x="467394" y="1091413"/>
                    <a:pt x="469223" y="1092022"/>
                  </a:cubicBezTo>
                  <a:cubicBezTo>
                    <a:pt x="470519" y="1092403"/>
                    <a:pt x="472043" y="1093622"/>
                    <a:pt x="472347" y="1094842"/>
                  </a:cubicBezTo>
                  <a:cubicBezTo>
                    <a:pt x="472881" y="1096594"/>
                    <a:pt x="472881" y="1098575"/>
                    <a:pt x="470900" y="1100099"/>
                  </a:cubicBezTo>
                  <a:cubicBezTo>
                    <a:pt x="466632" y="1103300"/>
                    <a:pt x="461984" y="1102309"/>
                    <a:pt x="457336" y="1101700"/>
                  </a:cubicBezTo>
                  <a:cubicBezTo>
                    <a:pt x="456269" y="1101547"/>
                    <a:pt x="455126" y="1101700"/>
                    <a:pt x="454059" y="1101700"/>
                  </a:cubicBezTo>
                  <a:cubicBezTo>
                    <a:pt x="454440" y="1102766"/>
                    <a:pt x="454593" y="1104062"/>
                    <a:pt x="455279" y="1104900"/>
                  </a:cubicBezTo>
                  <a:cubicBezTo>
                    <a:pt x="456498" y="1106272"/>
                    <a:pt x="458174" y="1107186"/>
                    <a:pt x="459393" y="1108558"/>
                  </a:cubicBezTo>
                  <a:cubicBezTo>
                    <a:pt x="460384" y="1109701"/>
                    <a:pt x="460765" y="1111225"/>
                    <a:pt x="461679" y="1112444"/>
                  </a:cubicBezTo>
                  <a:cubicBezTo>
                    <a:pt x="465489" y="1117473"/>
                    <a:pt x="470823" y="1119911"/>
                    <a:pt x="476767" y="1121588"/>
                  </a:cubicBezTo>
                  <a:cubicBezTo>
                    <a:pt x="480120" y="1122502"/>
                    <a:pt x="483473" y="1123798"/>
                    <a:pt x="486521" y="1125398"/>
                  </a:cubicBezTo>
                  <a:cubicBezTo>
                    <a:pt x="489797" y="1127074"/>
                    <a:pt x="493226" y="1128979"/>
                    <a:pt x="495817" y="1131494"/>
                  </a:cubicBezTo>
                  <a:cubicBezTo>
                    <a:pt x="498332" y="1134009"/>
                    <a:pt x="499779" y="1132561"/>
                    <a:pt x="501989" y="1131494"/>
                  </a:cubicBezTo>
                  <a:cubicBezTo>
                    <a:pt x="507628" y="1128751"/>
                    <a:pt x="510676" y="1123264"/>
                    <a:pt x="515248" y="1119302"/>
                  </a:cubicBezTo>
                  <a:cubicBezTo>
                    <a:pt x="517382" y="1117397"/>
                    <a:pt x="519515" y="1115492"/>
                    <a:pt x="521192" y="1113206"/>
                  </a:cubicBezTo>
                  <a:cubicBezTo>
                    <a:pt x="525459" y="1107567"/>
                    <a:pt x="527211" y="1100633"/>
                    <a:pt x="529726" y="1094156"/>
                  </a:cubicBezTo>
                  <a:cubicBezTo>
                    <a:pt x="531021" y="1090803"/>
                    <a:pt x="532012" y="1087145"/>
                    <a:pt x="532469" y="1083335"/>
                  </a:cubicBezTo>
                  <a:cubicBezTo>
                    <a:pt x="532850" y="1080287"/>
                    <a:pt x="533079" y="1077087"/>
                    <a:pt x="533003" y="1074039"/>
                  </a:cubicBezTo>
                  <a:close/>
                  <a:moveTo>
                    <a:pt x="528964" y="1047750"/>
                  </a:moveTo>
                  <a:cubicBezTo>
                    <a:pt x="528964" y="1047750"/>
                    <a:pt x="529421" y="1048055"/>
                    <a:pt x="529574" y="1048207"/>
                  </a:cubicBezTo>
                  <a:cubicBezTo>
                    <a:pt x="529574" y="1047902"/>
                    <a:pt x="529574" y="1047598"/>
                    <a:pt x="528964" y="1047750"/>
                  </a:cubicBezTo>
                  <a:close/>
                  <a:moveTo>
                    <a:pt x="522258" y="115748"/>
                  </a:moveTo>
                  <a:cubicBezTo>
                    <a:pt x="524773" y="108585"/>
                    <a:pt x="524392" y="101651"/>
                    <a:pt x="517153" y="96850"/>
                  </a:cubicBezTo>
                  <a:cubicBezTo>
                    <a:pt x="516848" y="96622"/>
                    <a:pt x="516391" y="96698"/>
                    <a:pt x="516010" y="96622"/>
                  </a:cubicBezTo>
                  <a:cubicBezTo>
                    <a:pt x="516010" y="97003"/>
                    <a:pt x="515781" y="97460"/>
                    <a:pt x="516010" y="97612"/>
                  </a:cubicBezTo>
                  <a:cubicBezTo>
                    <a:pt x="517077" y="98831"/>
                    <a:pt x="517839" y="99898"/>
                    <a:pt x="515248" y="99136"/>
                  </a:cubicBezTo>
                  <a:cubicBezTo>
                    <a:pt x="510828" y="97917"/>
                    <a:pt x="510981" y="97917"/>
                    <a:pt x="509304" y="102184"/>
                  </a:cubicBezTo>
                  <a:cubicBezTo>
                    <a:pt x="507933" y="105537"/>
                    <a:pt x="506485" y="108966"/>
                    <a:pt x="504732" y="112090"/>
                  </a:cubicBezTo>
                  <a:cubicBezTo>
                    <a:pt x="503208" y="114757"/>
                    <a:pt x="502980" y="114681"/>
                    <a:pt x="500846" y="111709"/>
                  </a:cubicBezTo>
                  <a:cubicBezTo>
                    <a:pt x="502599" y="110109"/>
                    <a:pt x="504504" y="108509"/>
                    <a:pt x="501761" y="106147"/>
                  </a:cubicBezTo>
                  <a:cubicBezTo>
                    <a:pt x="499932" y="104546"/>
                    <a:pt x="501761" y="104927"/>
                    <a:pt x="502599" y="104699"/>
                  </a:cubicBezTo>
                  <a:cubicBezTo>
                    <a:pt x="503132" y="104546"/>
                    <a:pt x="503589" y="104089"/>
                    <a:pt x="504123" y="103784"/>
                  </a:cubicBezTo>
                  <a:cubicBezTo>
                    <a:pt x="503666" y="103403"/>
                    <a:pt x="503285" y="102946"/>
                    <a:pt x="502827" y="102641"/>
                  </a:cubicBezTo>
                  <a:cubicBezTo>
                    <a:pt x="499322" y="100736"/>
                    <a:pt x="497874" y="101270"/>
                    <a:pt x="495436" y="104470"/>
                  </a:cubicBezTo>
                  <a:cubicBezTo>
                    <a:pt x="494141" y="106147"/>
                    <a:pt x="492540" y="108280"/>
                    <a:pt x="490712" y="108737"/>
                  </a:cubicBezTo>
                  <a:cubicBezTo>
                    <a:pt x="488349" y="109347"/>
                    <a:pt x="487816" y="110871"/>
                    <a:pt x="486673" y="112395"/>
                  </a:cubicBezTo>
                  <a:cubicBezTo>
                    <a:pt x="485149" y="114529"/>
                    <a:pt x="487054" y="116662"/>
                    <a:pt x="486521" y="117958"/>
                  </a:cubicBezTo>
                  <a:cubicBezTo>
                    <a:pt x="485225" y="121387"/>
                    <a:pt x="487816" y="122225"/>
                    <a:pt x="489416" y="122834"/>
                  </a:cubicBezTo>
                  <a:cubicBezTo>
                    <a:pt x="496198" y="125501"/>
                    <a:pt x="497189" y="125959"/>
                    <a:pt x="499779" y="131216"/>
                  </a:cubicBezTo>
                  <a:cubicBezTo>
                    <a:pt x="501151" y="133960"/>
                    <a:pt x="502827" y="136474"/>
                    <a:pt x="505952" y="137008"/>
                  </a:cubicBezTo>
                  <a:cubicBezTo>
                    <a:pt x="509609" y="137617"/>
                    <a:pt x="513038" y="137312"/>
                    <a:pt x="514410" y="132893"/>
                  </a:cubicBezTo>
                  <a:cubicBezTo>
                    <a:pt x="514562" y="132359"/>
                    <a:pt x="515858" y="132207"/>
                    <a:pt x="516543" y="131674"/>
                  </a:cubicBezTo>
                  <a:cubicBezTo>
                    <a:pt x="518372" y="130302"/>
                    <a:pt x="520277" y="129083"/>
                    <a:pt x="521725" y="127406"/>
                  </a:cubicBezTo>
                  <a:cubicBezTo>
                    <a:pt x="522258" y="126797"/>
                    <a:pt x="521344" y="125120"/>
                    <a:pt x="521496" y="123901"/>
                  </a:cubicBezTo>
                  <a:cubicBezTo>
                    <a:pt x="521801" y="121158"/>
                    <a:pt x="521344" y="118567"/>
                    <a:pt x="522335" y="115672"/>
                  </a:cubicBezTo>
                  <a:close/>
                  <a:moveTo>
                    <a:pt x="503818" y="158191"/>
                  </a:moveTo>
                  <a:cubicBezTo>
                    <a:pt x="503818" y="156972"/>
                    <a:pt x="503970" y="155753"/>
                    <a:pt x="503818" y="154610"/>
                  </a:cubicBezTo>
                  <a:cubicBezTo>
                    <a:pt x="503742" y="154076"/>
                    <a:pt x="502827" y="153695"/>
                    <a:pt x="502294" y="153162"/>
                  </a:cubicBezTo>
                  <a:cubicBezTo>
                    <a:pt x="499551" y="150571"/>
                    <a:pt x="495360" y="148971"/>
                    <a:pt x="496274" y="143866"/>
                  </a:cubicBezTo>
                  <a:cubicBezTo>
                    <a:pt x="496427" y="143104"/>
                    <a:pt x="495360" y="142189"/>
                    <a:pt x="494293" y="140741"/>
                  </a:cubicBezTo>
                  <a:cubicBezTo>
                    <a:pt x="492159" y="139751"/>
                    <a:pt x="490102" y="138684"/>
                    <a:pt x="487968" y="137693"/>
                  </a:cubicBezTo>
                  <a:cubicBezTo>
                    <a:pt x="487359" y="137389"/>
                    <a:pt x="486749" y="137236"/>
                    <a:pt x="486140" y="137008"/>
                  </a:cubicBezTo>
                  <a:cubicBezTo>
                    <a:pt x="485987" y="137846"/>
                    <a:pt x="485454" y="138760"/>
                    <a:pt x="485682" y="139446"/>
                  </a:cubicBezTo>
                  <a:cubicBezTo>
                    <a:pt x="486368" y="142189"/>
                    <a:pt x="486825" y="145085"/>
                    <a:pt x="488273" y="147523"/>
                  </a:cubicBezTo>
                  <a:cubicBezTo>
                    <a:pt x="491169" y="152476"/>
                    <a:pt x="495588" y="155829"/>
                    <a:pt x="501227" y="157429"/>
                  </a:cubicBezTo>
                  <a:cubicBezTo>
                    <a:pt x="502142" y="157658"/>
                    <a:pt x="502980" y="157886"/>
                    <a:pt x="503894" y="158115"/>
                  </a:cubicBezTo>
                  <a:close/>
                  <a:moveTo>
                    <a:pt x="496960" y="931012"/>
                  </a:moveTo>
                  <a:cubicBezTo>
                    <a:pt x="496960" y="931012"/>
                    <a:pt x="497265" y="930554"/>
                    <a:pt x="497417" y="930402"/>
                  </a:cubicBezTo>
                  <a:cubicBezTo>
                    <a:pt x="497112" y="930402"/>
                    <a:pt x="496731" y="930402"/>
                    <a:pt x="496960" y="931012"/>
                  </a:cubicBezTo>
                  <a:close/>
                  <a:moveTo>
                    <a:pt x="494141" y="934136"/>
                  </a:moveTo>
                  <a:cubicBezTo>
                    <a:pt x="494522" y="934136"/>
                    <a:pt x="494903" y="933069"/>
                    <a:pt x="495284" y="932459"/>
                  </a:cubicBezTo>
                  <a:cubicBezTo>
                    <a:pt x="491931" y="930631"/>
                    <a:pt x="491474" y="926744"/>
                    <a:pt x="490254" y="923849"/>
                  </a:cubicBezTo>
                  <a:cubicBezTo>
                    <a:pt x="489264" y="921487"/>
                    <a:pt x="487206" y="923392"/>
                    <a:pt x="486521" y="921791"/>
                  </a:cubicBezTo>
                  <a:cubicBezTo>
                    <a:pt x="486521" y="921639"/>
                    <a:pt x="484844" y="922172"/>
                    <a:pt x="482939" y="922401"/>
                  </a:cubicBezTo>
                  <a:cubicBezTo>
                    <a:pt x="479891" y="926744"/>
                    <a:pt x="480729" y="930783"/>
                    <a:pt x="484920" y="933069"/>
                  </a:cubicBezTo>
                  <a:cubicBezTo>
                    <a:pt x="487892" y="934669"/>
                    <a:pt x="491016" y="934288"/>
                    <a:pt x="494141" y="934212"/>
                  </a:cubicBezTo>
                  <a:close/>
                  <a:moveTo>
                    <a:pt x="491016" y="106375"/>
                  </a:moveTo>
                  <a:cubicBezTo>
                    <a:pt x="490331" y="106375"/>
                    <a:pt x="489645" y="106375"/>
                    <a:pt x="488959" y="106299"/>
                  </a:cubicBezTo>
                  <a:cubicBezTo>
                    <a:pt x="489111" y="106832"/>
                    <a:pt x="489264" y="107442"/>
                    <a:pt x="489416" y="107975"/>
                  </a:cubicBezTo>
                  <a:cubicBezTo>
                    <a:pt x="489797" y="107594"/>
                    <a:pt x="490102" y="107290"/>
                    <a:pt x="491016" y="106375"/>
                  </a:cubicBezTo>
                  <a:close/>
                  <a:moveTo>
                    <a:pt x="479663" y="80010"/>
                  </a:moveTo>
                  <a:cubicBezTo>
                    <a:pt x="479663" y="79324"/>
                    <a:pt x="479663" y="78638"/>
                    <a:pt x="479739" y="77953"/>
                  </a:cubicBezTo>
                  <a:cubicBezTo>
                    <a:pt x="479205" y="78105"/>
                    <a:pt x="478596" y="78257"/>
                    <a:pt x="478062" y="78410"/>
                  </a:cubicBezTo>
                  <a:cubicBezTo>
                    <a:pt x="478443" y="78715"/>
                    <a:pt x="478748" y="79096"/>
                    <a:pt x="479663" y="80010"/>
                  </a:cubicBezTo>
                  <a:close/>
                  <a:moveTo>
                    <a:pt x="473186" y="91745"/>
                  </a:moveTo>
                  <a:cubicBezTo>
                    <a:pt x="473490" y="90678"/>
                    <a:pt x="475243" y="89764"/>
                    <a:pt x="473871" y="88697"/>
                  </a:cubicBezTo>
                  <a:cubicBezTo>
                    <a:pt x="472881" y="87935"/>
                    <a:pt x="471357" y="87782"/>
                    <a:pt x="470061" y="87630"/>
                  </a:cubicBezTo>
                  <a:cubicBezTo>
                    <a:pt x="469604" y="87554"/>
                    <a:pt x="468995" y="88087"/>
                    <a:pt x="468461" y="88392"/>
                  </a:cubicBezTo>
                  <a:cubicBezTo>
                    <a:pt x="467547" y="84582"/>
                    <a:pt x="466709" y="87478"/>
                    <a:pt x="466099" y="88468"/>
                  </a:cubicBezTo>
                  <a:cubicBezTo>
                    <a:pt x="465413" y="89611"/>
                    <a:pt x="465185" y="91135"/>
                    <a:pt x="464270" y="91897"/>
                  </a:cubicBezTo>
                  <a:cubicBezTo>
                    <a:pt x="462594" y="93269"/>
                    <a:pt x="462899" y="95021"/>
                    <a:pt x="462289" y="97231"/>
                  </a:cubicBezTo>
                  <a:cubicBezTo>
                    <a:pt x="459851" y="99136"/>
                    <a:pt x="458250" y="101346"/>
                    <a:pt x="458022" y="104623"/>
                  </a:cubicBezTo>
                  <a:cubicBezTo>
                    <a:pt x="457946" y="106451"/>
                    <a:pt x="458860" y="110185"/>
                    <a:pt x="460079" y="110109"/>
                  </a:cubicBezTo>
                  <a:cubicBezTo>
                    <a:pt x="461679" y="109957"/>
                    <a:pt x="463356" y="109423"/>
                    <a:pt x="464804" y="108585"/>
                  </a:cubicBezTo>
                  <a:cubicBezTo>
                    <a:pt x="465489" y="108204"/>
                    <a:pt x="465718" y="106909"/>
                    <a:pt x="466023" y="105994"/>
                  </a:cubicBezTo>
                  <a:cubicBezTo>
                    <a:pt x="466785" y="104013"/>
                    <a:pt x="466937" y="101498"/>
                    <a:pt x="468309" y="100051"/>
                  </a:cubicBezTo>
                  <a:cubicBezTo>
                    <a:pt x="470671" y="97612"/>
                    <a:pt x="472195" y="94945"/>
                    <a:pt x="473109" y="91821"/>
                  </a:cubicBezTo>
                  <a:close/>
                  <a:moveTo>
                    <a:pt x="468233" y="105308"/>
                  </a:moveTo>
                  <a:cubicBezTo>
                    <a:pt x="468233" y="105308"/>
                    <a:pt x="468690" y="105613"/>
                    <a:pt x="468918" y="105766"/>
                  </a:cubicBezTo>
                  <a:cubicBezTo>
                    <a:pt x="468918" y="105461"/>
                    <a:pt x="468918" y="105156"/>
                    <a:pt x="468233" y="105308"/>
                  </a:cubicBezTo>
                  <a:close/>
                  <a:moveTo>
                    <a:pt x="468233" y="1040740"/>
                  </a:moveTo>
                  <a:cubicBezTo>
                    <a:pt x="468233" y="1040740"/>
                    <a:pt x="468614" y="1040054"/>
                    <a:pt x="467699" y="1039673"/>
                  </a:cubicBezTo>
                  <a:cubicBezTo>
                    <a:pt x="467852" y="1040054"/>
                    <a:pt x="468080" y="1040359"/>
                    <a:pt x="468233" y="1040740"/>
                  </a:cubicBezTo>
                  <a:close/>
                  <a:moveTo>
                    <a:pt x="460613" y="111785"/>
                  </a:moveTo>
                  <a:cubicBezTo>
                    <a:pt x="460613" y="111785"/>
                    <a:pt x="461070" y="112090"/>
                    <a:pt x="461298" y="112243"/>
                  </a:cubicBezTo>
                  <a:cubicBezTo>
                    <a:pt x="461298" y="111938"/>
                    <a:pt x="461298" y="111633"/>
                    <a:pt x="460613" y="111785"/>
                  </a:cubicBezTo>
                  <a:close/>
                  <a:moveTo>
                    <a:pt x="452840" y="828446"/>
                  </a:moveTo>
                  <a:cubicBezTo>
                    <a:pt x="452993" y="828065"/>
                    <a:pt x="452993" y="827303"/>
                    <a:pt x="452688" y="827075"/>
                  </a:cubicBezTo>
                  <a:cubicBezTo>
                    <a:pt x="452383" y="826770"/>
                    <a:pt x="451392" y="826694"/>
                    <a:pt x="451316" y="826846"/>
                  </a:cubicBezTo>
                  <a:cubicBezTo>
                    <a:pt x="449335" y="830199"/>
                    <a:pt x="445525" y="828446"/>
                    <a:pt x="442782" y="829818"/>
                  </a:cubicBezTo>
                  <a:cubicBezTo>
                    <a:pt x="440420" y="830961"/>
                    <a:pt x="437295" y="830504"/>
                    <a:pt x="434781" y="831418"/>
                  </a:cubicBezTo>
                  <a:cubicBezTo>
                    <a:pt x="431352" y="832714"/>
                    <a:pt x="428228" y="834847"/>
                    <a:pt x="424951" y="836371"/>
                  </a:cubicBezTo>
                  <a:cubicBezTo>
                    <a:pt x="422208" y="837590"/>
                    <a:pt x="419388" y="839495"/>
                    <a:pt x="416569" y="839419"/>
                  </a:cubicBezTo>
                  <a:cubicBezTo>
                    <a:pt x="412378" y="839419"/>
                    <a:pt x="408644" y="840638"/>
                    <a:pt x="405063" y="841934"/>
                  </a:cubicBezTo>
                  <a:cubicBezTo>
                    <a:pt x="399881" y="843839"/>
                    <a:pt x="394547" y="845896"/>
                    <a:pt x="391804" y="851383"/>
                  </a:cubicBezTo>
                  <a:cubicBezTo>
                    <a:pt x="389594" y="855878"/>
                    <a:pt x="387156" y="860222"/>
                    <a:pt x="384717" y="864565"/>
                  </a:cubicBezTo>
                  <a:cubicBezTo>
                    <a:pt x="383574" y="866623"/>
                    <a:pt x="382203" y="868604"/>
                    <a:pt x="382508" y="871195"/>
                  </a:cubicBezTo>
                  <a:cubicBezTo>
                    <a:pt x="382584" y="871804"/>
                    <a:pt x="382279" y="872642"/>
                    <a:pt x="381822" y="873023"/>
                  </a:cubicBezTo>
                  <a:cubicBezTo>
                    <a:pt x="377783" y="876986"/>
                    <a:pt x="377783" y="882625"/>
                    <a:pt x="376335" y="887425"/>
                  </a:cubicBezTo>
                  <a:cubicBezTo>
                    <a:pt x="374811" y="892378"/>
                    <a:pt x="372906" y="897179"/>
                    <a:pt x="371840" y="902284"/>
                  </a:cubicBezTo>
                  <a:cubicBezTo>
                    <a:pt x="371001" y="906094"/>
                    <a:pt x="368258" y="909599"/>
                    <a:pt x="367649" y="913409"/>
                  </a:cubicBezTo>
                  <a:cubicBezTo>
                    <a:pt x="367115" y="916762"/>
                    <a:pt x="365896" y="919201"/>
                    <a:pt x="363610" y="921487"/>
                  </a:cubicBezTo>
                  <a:cubicBezTo>
                    <a:pt x="362848" y="922172"/>
                    <a:pt x="360943" y="922934"/>
                    <a:pt x="362467" y="924382"/>
                  </a:cubicBezTo>
                  <a:cubicBezTo>
                    <a:pt x="363991" y="925830"/>
                    <a:pt x="364601" y="929107"/>
                    <a:pt x="367344" y="928345"/>
                  </a:cubicBezTo>
                  <a:cubicBezTo>
                    <a:pt x="371001" y="927354"/>
                    <a:pt x="374430" y="927278"/>
                    <a:pt x="378088" y="927659"/>
                  </a:cubicBezTo>
                  <a:cubicBezTo>
                    <a:pt x="381288" y="928040"/>
                    <a:pt x="384336" y="927811"/>
                    <a:pt x="387613" y="928573"/>
                  </a:cubicBezTo>
                  <a:cubicBezTo>
                    <a:pt x="390432" y="929259"/>
                    <a:pt x="394166" y="928116"/>
                    <a:pt x="396986" y="926744"/>
                  </a:cubicBezTo>
                  <a:cubicBezTo>
                    <a:pt x="399272" y="925601"/>
                    <a:pt x="401024" y="925830"/>
                    <a:pt x="403310" y="926135"/>
                  </a:cubicBezTo>
                  <a:cubicBezTo>
                    <a:pt x="406511" y="926516"/>
                    <a:pt x="409863" y="926287"/>
                    <a:pt x="413140" y="926059"/>
                  </a:cubicBezTo>
                  <a:cubicBezTo>
                    <a:pt x="415197" y="925906"/>
                    <a:pt x="417102" y="925068"/>
                    <a:pt x="419160" y="926592"/>
                  </a:cubicBezTo>
                  <a:cubicBezTo>
                    <a:pt x="419769" y="927049"/>
                    <a:pt x="423351" y="930250"/>
                    <a:pt x="422894" y="925220"/>
                  </a:cubicBezTo>
                  <a:cubicBezTo>
                    <a:pt x="422894" y="925068"/>
                    <a:pt x="424037" y="924611"/>
                    <a:pt x="424646" y="924611"/>
                  </a:cubicBezTo>
                  <a:cubicBezTo>
                    <a:pt x="429599" y="924458"/>
                    <a:pt x="432800" y="920801"/>
                    <a:pt x="434400" y="917448"/>
                  </a:cubicBezTo>
                  <a:cubicBezTo>
                    <a:pt x="436457" y="913257"/>
                    <a:pt x="438972" y="910971"/>
                    <a:pt x="443010" y="909447"/>
                  </a:cubicBezTo>
                  <a:cubicBezTo>
                    <a:pt x="444306" y="908990"/>
                    <a:pt x="445373" y="907618"/>
                    <a:pt x="446516" y="906704"/>
                  </a:cubicBezTo>
                  <a:cubicBezTo>
                    <a:pt x="445449" y="905408"/>
                    <a:pt x="444306" y="904342"/>
                    <a:pt x="442782" y="906170"/>
                  </a:cubicBezTo>
                  <a:cubicBezTo>
                    <a:pt x="442553" y="905942"/>
                    <a:pt x="442325" y="905561"/>
                    <a:pt x="442020" y="905408"/>
                  </a:cubicBezTo>
                  <a:cubicBezTo>
                    <a:pt x="439658" y="904570"/>
                    <a:pt x="437295" y="903808"/>
                    <a:pt x="434857" y="903046"/>
                  </a:cubicBezTo>
                  <a:cubicBezTo>
                    <a:pt x="432952" y="902437"/>
                    <a:pt x="430971" y="901903"/>
                    <a:pt x="429142" y="901217"/>
                  </a:cubicBezTo>
                  <a:cubicBezTo>
                    <a:pt x="426018" y="899998"/>
                    <a:pt x="422894" y="898855"/>
                    <a:pt x="419922" y="897407"/>
                  </a:cubicBezTo>
                  <a:cubicBezTo>
                    <a:pt x="416493" y="895655"/>
                    <a:pt x="413064" y="893826"/>
                    <a:pt x="409863" y="891692"/>
                  </a:cubicBezTo>
                  <a:cubicBezTo>
                    <a:pt x="405444" y="888644"/>
                    <a:pt x="405139" y="885901"/>
                    <a:pt x="409482" y="882548"/>
                  </a:cubicBezTo>
                  <a:cubicBezTo>
                    <a:pt x="413369" y="879500"/>
                    <a:pt x="416950" y="876605"/>
                    <a:pt x="417407" y="871271"/>
                  </a:cubicBezTo>
                  <a:cubicBezTo>
                    <a:pt x="417407" y="870890"/>
                    <a:pt x="418093" y="870280"/>
                    <a:pt x="418550" y="870128"/>
                  </a:cubicBezTo>
                  <a:cubicBezTo>
                    <a:pt x="422894" y="868909"/>
                    <a:pt x="423808" y="864260"/>
                    <a:pt x="427694" y="862051"/>
                  </a:cubicBezTo>
                  <a:lnTo>
                    <a:pt x="427694" y="861060"/>
                  </a:lnTo>
                  <a:cubicBezTo>
                    <a:pt x="427694" y="861060"/>
                    <a:pt x="427389" y="861746"/>
                    <a:pt x="426627" y="862051"/>
                  </a:cubicBezTo>
                  <a:cubicBezTo>
                    <a:pt x="425180" y="860298"/>
                    <a:pt x="426780" y="859612"/>
                    <a:pt x="427923" y="859003"/>
                  </a:cubicBezTo>
                  <a:cubicBezTo>
                    <a:pt x="428151" y="858850"/>
                    <a:pt x="428761" y="860527"/>
                    <a:pt x="429447" y="858774"/>
                  </a:cubicBezTo>
                  <a:cubicBezTo>
                    <a:pt x="431352" y="854050"/>
                    <a:pt x="434628" y="850011"/>
                    <a:pt x="438743" y="847115"/>
                  </a:cubicBezTo>
                  <a:cubicBezTo>
                    <a:pt x="442096" y="844677"/>
                    <a:pt x="444915" y="842467"/>
                    <a:pt x="445754" y="838124"/>
                  </a:cubicBezTo>
                  <a:cubicBezTo>
                    <a:pt x="446058" y="836676"/>
                    <a:pt x="447506" y="835457"/>
                    <a:pt x="448497" y="834161"/>
                  </a:cubicBezTo>
                  <a:cubicBezTo>
                    <a:pt x="450097" y="836066"/>
                    <a:pt x="450630" y="834009"/>
                    <a:pt x="451011" y="833323"/>
                  </a:cubicBezTo>
                  <a:cubicBezTo>
                    <a:pt x="451926" y="831723"/>
                    <a:pt x="452459" y="829970"/>
                    <a:pt x="453069" y="828294"/>
                  </a:cubicBezTo>
                  <a:close/>
                  <a:moveTo>
                    <a:pt x="450783" y="87401"/>
                  </a:moveTo>
                  <a:cubicBezTo>
                    <a:pt x="451164" y="80620"/>
                    <a:pt x="450783" y="73914"/>
                    <a:pt x="447735" y="67513"/>
                  </a:cubicBezTo>
                  <a:cubicBezTo>
                    <a:pt x="446516" y="64999"/>
                    <a:pt x="446897" y="61798"/>
                    <a:pt x="446516" y="58903"/>
                  </a:cubicBezTo>
                  <a:cubicBezTo>
                    <a:pt x="446287" y="57531"/>
                    <a:pt x="445982" y="56236"/>
                    <a:pt x="445601" y="54940"/>
                  </a:cubicBezTo>
                  <a:cubicBezTo>
                    <a:pt x="443391" y="47320"/>
                    <a:pt x="439048" y="40767"/>
                    <a:pt x="435390" y="33833"/>
                  </a:cubicBezTo>
                  <a:cubicBezTo>
                    <a:pt x="433866" y="30937"/>
                    <a:pt x="431199" y="29184"/>
                    <a:pt x="430056" y="25908"/>
                  </a:cubicBezTo>
                  <a:cubicBezTo>
                    <a:pt x="428380" y="21107"/>
                    <a:pt x="417331" y="13640"/>
                    <a:pt x="412302" y="12116"/>
                  </a:cubicBezTo>
                  <a:cubicBezTo>
                    <a:pt x="407730" y="10820"/>
                    <a:pt x="403005" y="10744"/>
                    <a:pt x="398357" y="9220"/>
                  </a:cubicBezTo>
                  <a:cubicBezTo>
                    <a:pt x="391956" y="7010"/>
                    <a:pt x="385022" y="6629"/>
                    <a:pt x="378698" y="10134"/>
                  </a:cubicBezTo>
                  <a:cubicBezTo>
                    <a:pt x="376183" y="11506"/>
                    <a:pt x="374126" y="13640"/>
                    <a:pt x="370925" y="13640"/>
                  </a:cubicBezTo>
                  <a:cubicBezTo>
                    <a:pt x="370316" y="13640"/>
                    <a:pt x="369630" y="14783"/>
                    <a:pt x="368487" y="16002"/>
                  </a:cubicBezTo>
                  <a:cubicBezTo>
                    <a:pt x="362543" y="18136"/>
                    <a:pt x="356219" y="19583"/>
                    <a:pt x="352485" y="25451"/>
                  </a:cubicBezTo>
                  <a:cubicBezTo>
                    <a:pt x="352104" y="26060"/>
                    <a:pt x="351494" y="26518"/>
                    <a:pt x="350961" y="26975"/>
                  </a:cubicBezTo>
                  <a:cubicBezTo>
                    <a:pt x="347760" y="29489"/>
                    <a:pt x="345703" y="32842"/>
                    <a:pt x="343646" y="36119"/>
                  </a:cubicBezTo>
                  <a:cubicBezTo>
                    <a:pt x="341512" y="39548"/>
                    <a:pt x="340826" y="43586"/>
                    <a:pt x="337778" y="46634"/>
                  </a:cubicBezTo>
                  <a:cubicBezTo>
                    <a:pt x="335645" y="48768"/>
                    <a:pt x="333435" y="51511"/>
                    <a:pt x="332978" y="54254"/>
                  </a:cubicBezTo>
                  <a:cubicBezTo>
                    <a:pt x="332368" y="57759"/>
                    <a:pt x="329396" y="60731"/>
                    <a:pt x="330539" y="64618"/>
                  </a:cubicBezTo>
                  <a:cubicBezTo>
                    <a:pt x="330692" y="64999"/>
                    <a:pt x="330311" y="65608"/>
                    <a:pt x="330006" y="65989"/>
                  </a:cubicBezTo>
                  <a:cubicBezTo>
                    <a:pt x="327872" y="68885"/>
                    <a:pt x="327339" y="72161"/>
                    <a:pt x="327339" y="75667"/>
                  </a:cubicBezTo>
                  <a:cubicBezTo>
                    <a:pt x="327339" y="79324"/>
                    <a:pt x="327339" y="79324"/>
                    <a:pt x="331149" y="77876"/>
                  </a:cubicBezTo>
                  <a:cubicBezTo>
                    <a:pt x="331301" y="77876"/>
                    <a:pt x="331530" y="77876"/>
                    <a:pt x="331682" y="77876"/>
                  </a:cubicBezTo>
                  <a:cubicBezTo>
                    <a:pt x="334044" y="78257"/>
                    <a:pt x="335568" y="77800"/>
                    <a:pt x="334959" y="74828"/>
                  </a:cubicBezTo>
                  <a:cubicBezTo>
                    <a:pt x="334883" y="74447"/>
                    <a:pt x="335264" y="73914"/>
                    <a:pt x="335492" y="73457"/>
                  </a:cubicBezTo>
                  <a:cubicBezTo>
                    <a:pt x="338693" y="67742"/>
                    <a:pt x="341741" y="62027"/>
                    <a:pt x="345093" y="56464"/>
                  </a:cubicBezTo>
                  <a:cubicBezTo>
                    <a:pt x="346313" y="54407"/>
                    <a:pt x="348903" y="53035"/>
                    <a:pt x="349894" y="50902"/>
                  </a:cubicBezTo>
                  <a:cubicBezTo>
                    <a:pt x="353323" y="43510"/>
                    <a:pt x="359190" y="38100"/>
                    <a:pt x="364220" y="32080"/>
                  </a:cubicBezTo>
                  <a:cubicBezTo>
                    <a:pt x="369477" y="25756"/>
                    <a:pt x="376335" y="21641"/>
                    <a:pt x="384032" y="18517"/>
                  </a:cubicBezTo>
                  <a:cubicBezTo>
                    <a:pt x="387080" y="17297"/>
                    <a:pt x="389442" y="16688"/>
                    <a:pt x="393099" y="17221"/>
                  </a:cubicBezTo>
                  <a:cubicBezTo>
                    <a:pt x="399424" y="18212"/>
                    <a:pt x="404682" y="20345"/>
                    <a:pt x="410016" y="23622"/>
                  </a:cubicBezTo>
                  <a:cubicBezTo>
                    <a:pt x="415045" y="26670"/>
                    <a:pt x="418779" y="30937"/>
                    <a:pt x="421370" y="35662"/>
                  </a:cubicBezTo>
                  <a:cubicBezTo>
                    <a:pt x="424341" y="41148"/>
                    <a:pt x="427923" y="46482"/>
                    <a:pt x="428837" y="53035"/>
                  </a:cubicBezTo>
                  <a:cubicBezTo>
                    <a:pt x="429523" y="57607"/>
                    <a:pt x="431352" y="61874"/>
                    <a:pt x="429294" y="66523"/>
                  </a:cubicBezTo>
                  <a:cubicBezTo>
                    <a:pt x="429142" y="66904"/>
                    <a:pt x="429675" y="68047"/>
                    <a:pt x="430056" y="68047"/>
                  </a:cubicBezTo>
                  <a:cubicBezTo>
                    <a:pt x="431580" y="68351"/>
                    <a:pt x="431657" y="68885"/>
                    <a:pt x="431047" y="70180"/>
                  </a:cubicBezTo>
                  <a:cubicBezTo>
                    <a:pt x="430514" y="71247"/>
                    <a:pt x="430056" y="72695"/>
                    <a:pt x="430437" y="73609"/>
                  </a:cubicBezTo>
                  <a:cubicBezTo>
                    <a:pt x="432266" y="78410"/>
                    <a:pt x="430209" y="83744"/>
                    <a:pt x="432419" y="88544"/>
                  </a:cubicBezTo>
                  <a:cubicBezTo>
                    <a:pt x="433028" y="89840"/>
                    <a:pt x="432266" y="91288"/>
                    <a:pt x="430590" y="91440"/>
                  </a:cubicBezTo>
                  <a:cubicBezTo>
                    <a:pt x="429904" y="91516"/>
                    <a:pt x="429142" y="91135"/>
                    <a:pt x="428380" y="90983"/>
                  </a:cubicBezTo>
                  <a:cubicBezTo>
                    <a:pt x="428685" y="91669"/>
                    <a:pt x="429218" y="92431"/>
                    <a:pt x="429142" y="93116"/>
                  </a:cubicBezTo>
                  <a:cubicBezTo>
                    <a:pt x="428990" y="94336"/>
                    <a:pt x="428609" y="95479"/>
                    <a:pt x="428075" y="96622"/>
                  </a:cubicBezTo>
                  <a:cubicBezTo>
                    <a:pt x="425942" y="101498"/>
                    <a:pt x="425103" y="106909"/>
                    <a:pt x="421293" y="111100"/>
                  </a:cubicBezTo>
                  <a:cubicBezTo>
                    <a:pt x="420531" y="111938"/>
                    <a:pt x="421598" y="114224"/>
                    <a:pt x="421446" y="115824"/>
                  </a:cubicBezTo>
                  <a:cubicBezTo>
                    <a:pt x="421293" y="118720"/>
                    <a:pt x="423808" y="117119"/>
                    <a:pt x="424951" y="117881"/>
                  </a:cubicBezTo>
                  <a:cubicBezTo>
                    <a:pt x="425561" y="118262"/>
                    <a:pt x="427313" y="116815"/>
                    <a:pt x="428609" y="116510"/>
                  </a:cubicBezTo>
                  <a:cubicBezTo>
                    <a:pt x="431504" y="115672"/>
                    <a:pt x="434476" y="114452"/>
                    <a:pt x="437448" y="114452"/>
                  </a:cubicBezTo>
                  <a:cubicBezTo>
                    <a:pt x="442325" y="114452"/>
                    <a:pt x="444534" y="111252"/>
                    <a:pt x="445906" y="107823"/>
                  </a:cubicBezTo>
                  <a:cubicBezTo>
                    <a:pt x="448497" y="101270"/>
                    <a:pt x="450402" y="94336"/>
                    <a:pt x="450783" y="87249"/>
                  </a:cubicBezTo>
                  <a:close/>
                  <a:moveTo>
                    <a:pt x="425942" y="141961"/>
                  </a:moveTo>
                  <a:cubicBezTo>
                    <a:pt x="425942" y="141961"/>
                    <a:pt x="425484" y="141656"/>
                    <a:pt x="425256" y="141503"/>
                  </a:cubicBezTo>
                  <a:cubicBezTo>
                    <a:pt x="425256" y="141808"/>
                    <a:pt x="425256" y="142113"/>
                    <a:pt x="425942" y="141961"/>
                  </a:cubicBezTo>
                  <a:close/>
                  <a:moveTo>
                    <a:pt x="418169" y="69342"/>
                  </a:moveTo>
                  <a:cubicBezTo>
                    <a:pt x="422817" y="70028"/>
                    <a:pt x="425103" y="65684"/>
                    <a:pt x="423122" y="61722"/>
                  </a:cubicBezTo>
                  <a:cubicBezTo>
                    <a:pt x="421903" y="59207"/>
                    <a:pt x="420303" y="56693"/>
                    <a:pt x="419769" y="53949"/>
                  </a:cubicBezTo>
                  <a:cubicBezTo>
                    <a:pt x="418626" y="48387"/>
                    <a:pt x="416340" y="43358"/>
                    <a:pt x="412835" y="39091"/>
                  </a:cubicBezTo>
                  <a:cubicBezTo>
                    <a:pt x="410625" y="36424"/>
                    <a:pt x="409101" y="32918"/>
                    <a:pt x="405596" y="31318"/>
                  </a:cubicBezTo>
                  <a:cubicBezTo>
                    <a:pt x="403615" y="30404"/>
                    <a:pt x="401634" y="28727"/>
                    <a:pt x="399881" y="28194"/>
                  </a:cubicBezTo>
                  <a:cubicBezTo>
                    <a:pt x="395690" y="26899"/>
                    <a:pt x="391956" y="22555"/>
                    <a:pt x="386851" y="25222"/>
                  </a:cubicBezTo>
                  <a:cubicBezTo>
                    <a:pt x="385098" y="26137"/>
                    <a:pt x="383270" y="27203"/>
                    <a:pt x="381746" y="28499"/>
                  </a:cubicBezTo>
                  <a:cubicBezTo>
                    <a:pt x="379307" y="30404"/>
                    <a:pt x="375878" y="30556"/>
                    <a:pt x="373973" y="33299"/>
                  </a:cubicBezTo>
                  <a:cubicBezTo>
                    <a:pt x="371306" y="37033"/>
                    <a:pt x="367649" y="40005"/>
                    <a:pt x="365058" y="43586"/>
                  </a:cubicBezTo>
                  <a:cubicBezTo>
                    <a:pt x="361324" y="48768"/>
                    <a:pt x="354923" y="52273"/>
                    <a:pt x="354009" y="59436"/>
                  </a:cubicBezTo>
                  <a:cubicBezTo>
                    <a:pt x="354009" y="59969"/>
                    <a:pt x="353094" y="60503"/>
                    <a:pt x="352561" y="60960"/>
                  </a:cubicBezTo>
                  <a:cubicBezTo>
                    <a:pt x="349208" y="63779"/>
                    <a:pt x="347532" y="67894"/>
                    <a:pt x="345398" y="71476"/>
                  </a:cubicBezTo>
                  <a:cubicBezTo>
                    <a:pt x="342731" y="76048"/>
                    <a:pt x="339455" y="80315"/>
                    <a:pt x="338007" y="85649"/>
                  </a:cubicBezTo>
                  <a:cubicBezTo>
                    <a:pt x="336864" y="89916"/>
                    <a:pt x="334502" y="93878"/>
                    <a:pt x="332673" y="97917"/>
                  </a:cubicBezTo>
                  <a:cubicBezTo>
                    <a:pt x="332139" y="99136"/>
                    <a:pt x="331835" y="112471"/>
                    <a:pt x="332368" y="113538"/>
                  </a:cubicBezTo>
                  <a:cubicBezTo>
                    <a:pt x="332597" y="114148"/>
                    <a:pt x="332749" y="114910"/>
                    <a:pt x="333130" y="115367"/>
                  </a:cubicBezTo>
                  <a:cubicBezTo>
                    <a:pt x="335187" y="117272"/>
                    <a:pt x="337321" y="119101"/>
                    <a:pt x="339455" y="121006"/>
                  </a:cubicBezTo>
                  <a:cubicBezTo>
                    <a:pt x="343493" y="124587"/>
                    <a:pt x="347151" y="128549"/>
                    <a:pt x="352028" y="131064"/>
                  </a:cubicBezTo>
                  <a:cubicBezTo>
                    <a:pt x="353475" y="131826"/>
                    <a:pt x="353628" y="132817"/>
                    <a:pt x="352409" y="134417"/>
                  </a:cubicBezTo>
                  <a:cubicBezTo>
                    <a:pt x="350275" y="137312"/>
                    <a:pt x="349361" y="138608"/>
                    <a:pt x="347989" y="138608"/>
                  </a:cubicBezTo>
                  <a:cubicBezTo>
                    <a:pt x="346846" y="138608"/>
                    <a:pt x="345474" y="137693"/>
                    <a:pt x="342807" y="136017"/>
                  </a:cubicBezTo>
                  <a:cubicBezTo>
                    <a:pt x="342274" y="135636"/>
                    <a:pt x="341436" y="135560"/>
                    <a:pt x="341055" y="135026"/>
                  </a:cubicBezTo>
                  <a:cubicBezTo>
                    <a:pt x="339683" y="133198"/>
                    <a:pt x="337778" y="133731"/>
                    <a:pt x="336102" y="133883"/>
                  </a:cubicBezTo>
                  <a:cubicBezTo>
                    <a:pt x="334121" y="134036"/>
                    <a:pt x="333359" y="135865"/>
                    <a:pt x="333816" y="138074"/>
                  </a:cubicBezTo>
                  <a:cubicBezTo>
                    <a:pt x="334273" y="140589"/>
                    <a:pt x="335187" y="142799"/>
                    <a:pt x="336711" y="145009"/>
                  </a:cubicBezTo>
                  <a:cubicBezTo>
                    <a:pt x="337854" y="146685"/>
                    <a:pt x="337550" y="149276"/>
                    <a:pt x="338235" y="151333"/>
                  </a:cubicBezTo>
                  <a:cubicBezTo>
                    <a:pt x="339226" y="154686"/>
                    <a:pt x="348980" y="161620"/>
                    <a:pt x="352637" y="161773"/>
                  </a:cubicBezTo>
                  <a:cubicBezTo>
                    <a:pt x="355380" y="161925"/>
                    <a:pt x="357110" y="160348"/>
                    <a:pt x="357819" y="157048"/>
                  </a:cubicBezTo>
                  <a:cubicBezTo>
                    <a:pt x="357819" y="157048"/>
                    <a:pt x="358200" y="156515"/>
                    <a:pt x="358428" y="156439"/>
                  </a:cubicBezTo>
                  <a:cubicBezTo>
                    <a:pt x="360562" y="156134"/>
                    <a:pt x="360257" y="155296"/>
                    <a:pt x="359114" y="154076"/>
                  </a:cubicBezTo>
                  <a:cubicBezTo>
                    <a:pt x="357971" y="152781"/>
                    <a:pt x="356600" y="151486"/>
                    <a:pt x="356142" y="149962"/>
                  </a:cubicBezTo>
                  <a:cubicBezTo>
                    <a:pt x="355457" y="147447"/>
                    <a:pt x="354009" y="145694"/>
                    <a:pt x="352256" y="144018"/>
                  </a:cubicBezTo>
                  <a:cubicBezTo>
                    <a:pt x="351875" y="143713"/>
                    <a:pt x="351875" y="143027"/>
                    <a:pt x="351723" y="142494"/>
                  </a:cubicBezTo>
                  <a:cubicBezTo>
                    <a:pt x="352180" y="142570"/>
                    <a:pt x="352790" y="142570"/>
                    <a:pt x="353171" y="142799"/>
                  </a:cubicBezTo>
                  <a:cubicBezTo>
                    <a:pt x="356219" y="144475"/>
                    <a:pt x="358733" y="143332"/>
                    <a:pt x="361324" y="141580"/>
                  </a:cubicBezTo>
                  <a:cubicBezTo>
                    <a:pt x="363839" y="139903"/>
                    <a:pt x="363381" y="137998"/>
                    <a:pt x="362162" y="135712"/>
                  </a:cubicBezTo>
                  <a:cubicBezTo>
                    <a:pt x="361934" y="135331"/>
                    <a:pt x="362772" y="134417"/>
                    <a:pt x="363153" y="133807"/>
                  </a:cubicBezTo>
                  <a:cubicBezTo>
                    <a:pt x="363458" y="133350"/>
                    <a:pt x="364296" y="132740"/>
                    <a:pt x="364220" y="132436"/>
                  </a:cubicBezTo>
                  <a:cubicBezTo>
                    <a:pt x="363915" y="131521"/>
                    <a:pt x="362238" y="130531"/>
                    <a:pt x="364982" y="130454"/>
                  </a:cubicBezTo>
                  <a:cubicBezTo>
                    <a:pt x="367268" y="130454"/>
                    <a:pt x="369935" y="130302"/>
                    <a:pt x="369782" y="126721"/>
                  </a:cubicBezTo>
                  <a:cubicBezTo>
                    <a:pt x="369782" y="126187"/>
                    <a:pt x="371078" y="125197"/>
                    <a:pt x="371687" y="125197"/>
                  </a:cubicBezTo>
                  <a:cubicBezTo>
                    <a:pt x="373668" y="125273"/>
                    <a:pt x="374964" y="124511"/>
                    <a:pt x="376488" y="123444"/>
                  </a:cubicBezTo>
                  <a:cubicBezTo>
                    <a:pt x="377326" y="122834"/>
                    <a:pt x="378621" y="122987"/>
                    <a:pt x="379917" y="122987"/>
                  </a:cubicBezTo>
                  <a:cubicBezTo>
                    <a:pt x="380374" y="122987"/>
                    <a:pt x="380755" y="122987"/>
                    <a:pt x="381136" y="122987"/>
                  </a:cubicBezTo>
                  <a:cubicBezTo>
                    <a:pt x="380984" y="124054"/>
                    <a:pt x="380603" y="125044"/>
                    <a:pt x="380603" y="126111"/>
                  </a:cubicBezTo>
                  <a:cubicBezTo>
                    <a:pt x="380603" y="126721"/>
                    <a:pt x="381441" y="127178"/>
                    <a:pt x="381593" y="127864"/>
                  </a:cubicBezTo>
                  <a:cubicBezTo>
                    <a:pt x="383422" y="133883"/>
                    <a:pt x="387384" y="137693"/>
                    <a:pt x="393709" y="130912"/>
                  </a:cubicBezTo>
                  <a:cubicBezTo>
                    <a:pt x="395614" y="128854"/>
                    <a:pt x="397976" y="127864"/>
                    <a:pt x="400796" y="127102"/>
                  </a:cubicBezTo>
                  <a:cubicBezTo>
                    <a:pt x="405215" y="125959"/>
                    <a:pt x="409025" y="123825"/>
                    <a:pt x="409940" y="118186"/>
                  </a:cubicBezTo>
                  <a:cubicBezTo>
                    <a:pt x="410930" y="112319"/>
                    <a:pt x="413369" y="106756"/>
                    <a:pt x="415197" y="101041"/>
                  </a:cubicBezTo>
                  <a:cubicBezTo>
                    <a:pt x="415578" y="99746"/>
                    <a:pt x="416264" y="98450"/>
                    <a:pt x="416188" y="97231"/>
                  </a:cubicBezTo>
                  <a:cubicBezTo>
                    <a:pt x="416188" y="95021"/>
                    <a:pt x="417026" y="93269"/>
                    <a:pt x="418169" y="91516"/>
                  </a:cubicBezTo>
                  <a:cubicBezTo>
                    <a:pt x="420150" y="88468"/>
                    <a:pt x="420150" y="83668"/>
                    <a:pt x="417788" y="81001"/>
                  </a:cubicBezTo>
                  <a:cubicBezTo>
                    <a:pt x="415883" y="78867"/>
                    <a:pt x="413826" y="76962"/>
                    <a:pt x="411692" y="74981"/>
                  </a:cubicBezTo>
                  <a:cubicBezTo>
                    <a:pt x="411387" y="74676"/>
                    <a:pt x="410625" y="74524"/>
                    <a:pt x="410244" y="74676"/>
                  </a:cubicBezTo>
                  <a:cubicBezTo>
                    <a:pt x="409940" y="74828"/>
                    <a:pt x="409559" y="75743"/>
                    <a:pt x="409711" y="75971"/>
                  </a:cubicBezTo>
                  <a:cubicBezTo>
                    <a:pt x="411159" y="78257"/>
                    <a:pt x="409482" y="79553"/>
                    <a:pt x="408111" y="80924"/>
                  </a:cubicBezTo>
                  <a:cubicBezTo>
                    <a:pt x="407196" y="81839"/>
                    <a:pt x="405368" y="83134"/>
                    <a:pt x="405596" y="83515"/>
                  </a:cubicBezTo>
                  <a:cubicBezTo>
                    <a:pt x="407882" y="88468"/>
                    <a:pt x="402853" y="87401"/>
                    <a:pt x="401177" y="88773"/>
                  </a:cubicBezTo>
                  <a:cubicBezTo>
                    <a:pt x="399500" y="90145"/>
                    <a:pt x="396757" y="90221"/>
                    <a:pt x="396605" y="93269"/>
                  </a:cubicBezTo>
                  <a:cubicBezTo>
                    <a:pt x="396605" y="93955"/>
                    <a:pt x="395385" y="94488"/>
                    <a:pt x="394928" y="95250"/>
                  </a:cubicBezTo>
                  <a:cubicBezTo>
                    <a:pt x="393328" y="97993"/>
                    <a:pt x="391804" y="100813"/>
                    <a:pt x="390204" y="103480"/>
                  </a:cubicBezTo>
                  <a:cubicBezTo>
                    <a:pt x="387689" y="107671"/>
                    <a:pt x="385175" y="111862"/>
                    <a:pt x="382584" y="116053"/>
                  </a:cubicBezTo>
                  <a:cubicBezTo>
                    <a:pt x="381898" y="117119"/>
                    <a:pt x="380831" y="117805"/>
                    <a:pt x="379917" y="118720"/>
                  </a:cubicBezTo>
                  <a:cubicBezTo>
                    <a:pt x="379764" y="117348"/>
                    <a:pt x="379536" y="115976"/>
                    <a:pt x="379383" y="114605"/>
                  </a:cubicBezTo>
                  <a:cubicBezTo>
                    <a:pt x="379155" y="112776"/>
                    <a:pt x="380145" y="110566"/>
                    <a:pt x="378012" y="109271"/>
                  </a:cubicBezTo>
                  <a:cubicBezTo>
                    <a:pt x="376564" y="108356"/>
                    <a:pt x="378012" y="107975"/>
                    <a:pt x="378317" y="107366"/>
                  </a:cubicBezTo>
                  <a:cubicBezTo>
                    <a:pt x="379002" y="105842"/>
                    <a:pt x="379536" y="104242"/>
                    <a:pt x="380526" y="102946"/>
                  </a:cubicBezTo>
                  <a:cubicBezTo>
                    <a:pt x="382736" y="99898"/>
                    <a:pt x="384641" y="95631"/>
                    <a:pt x="387689" y="94412"/>
                  </a:cubicBezTo>
                  <a:cubicBezTo>
                    <a:pt x="391042" y="93116"/>
                    <a:pt x="391728" y="91288"/>
                    <a:pt x="392947" y="88621"/>
                  </a:cubicBezTo>
                  <a:cubicBezTo>
                    <a:pt x="393099" y="88087"/>
                    <a:pt x="393252" y="87478"/>
                    <a:pt x="393404" y="86868"/>
                  </a:cubicBezTo>
                  <a:cubicBezTo>
                    <a:pt x="393176" y="86868"/>
                    <a:pt x="392947" y="86792"/>
                    <a:pt x="392718" y="86716"/>
                  </a:cubicBezTo>
                  <a:cubicBezTo>
                    <a:pt x="392642" y="87325"/>
                    <a:pt x="392566" y="88011"/>
                    <a:pt x="391880" y="88621"/>
                  </a:cubicBezTo>
                  <a:cubicBezTo>
                    <a:pt x="390966" y="89306"/>
                    <a:pt x="390051" y="90068"/>
                    <a:pt x="389137" y="90221"/>
                  </a:cubicBezTo>
                  <a:cubicBezTo>
                    <a:pt x="388756" y="87249"/>
                    <a:pt x="391347" y="85725"/>
                    <a:pt x="392490" y="83515"/>
                  </a:cubicBezTo>
                  <a:cubicBezTo>
                    <a:pt x="394395" y="79858"/>
                    <a:pt x="396376" y="76276"/>
                    <a:pt x="400567" y="74447"/>
                  </a:cubicBezTo>
                  <a:cubicBezTo>
                    <a:pt x="402015" y="73838"/>
                    <a:pt x="402853" y="72619"/>
                    <a:pt x="401177" y="70714"/>
                  </a:cubicBezTo>
                  <a:cubicBezTo>
                    <a:pt x="398738" y="68047"/>
                    <a:pt x="395919" y="67056"/>
                    <a:pt x="393023" y="69266"/>
                  </a:cubicBezTo>
                  <a:cubicBezTo>
                    <a:pt x="390432" y="71247"/>
                    <a:pt x="388680" y="74676"/>
                    <a:pt x="384489" y="73533"/>
                  </a:cubicBezTo>
                  <a:cubicBezTo>
                    <a:pt x="384413" y="73533"/>
                    <a:pt x="384108" y="73685"/>
                    <a:pt x="384108" y="73762"/>
                  </a:cubicBezTo>
                  <a:cubicBezTo>
                    <a:pt x="383574" y="77114"/>
                    <a:pt x="379764" y="78181"/>
                    <a:pt x="378698" y="80620"/>
                  </a:cubicBezTo>
                  <a:cubicBezTo>
                    <a:pt x="377783" y="82677"/>
                    <a:pt x="376488" y="83591"/>
                    <a:pt x="375192" y="85039"/>
                  </a:cubicBezTo>
                  <a:cubicBezTo>
                    <a:pt x="373897" y="86411"/>
                    <a:pt x="373592" y="88621"/>
                    <a:pt x="372678" y="90373"/>
                  </a:cubicBezTo>
                  <a:cubicBezTo>
                    <a:pt x="371001" y="93650"/>
                    <a:pt x="368411" y="96698"/>
                    <a:pt x="367725" y="100127"/>
                  </a:cubicBezTo>
                  <a:cubicBezTo>
                    <a:pt x="366963" y="104013"/>
                    <a:pt x="365591" y="107518"/>
                    <a:pt x="364296" y="111100"/>
                  </a:cubicBezTo>
                  <a:lnTo>
                    <a:pt x="363915" y="112014"/>
                  </a:lnTo>
                  <a:cubicBezTo>
                    <a:pt x="363915" y="112014"/>
                    <a:pt x="363305" y="111404"/>
                    <a:pt x="363229" y="111023"/>
                  </a:cubicBezTo>
                  <a:cubicBezTo>
                    <a:pt x="362848" y="107671"/>
                    <a:pt x="362467" y="104394"/>
                    <a:pt x="362086" y="101041"/>
                  </a:cubicBezTo>
                  <a:cubicBezTo>
                    <a:pt x="362086" y="100889"/>
                    <a:pt x="362238" y="100736"/>
                    <a:pt x="362315" y="100584"/>
                  </a:cubicBezTo>
                  <a:cubicBezTo>
                    <a:pt x="364905" y="98146"/>
                    <a:pt x="365820" y="94640"/>
                    <a:pt x="366658" y="91669"/>
                  </a:cubicBezTo>
                  <a:cubicBezTo>
                    <a:pt x="367420" y="88773"/>
                    <a:pt x="371992" y="86335"/>
                    <a:pt x="368639" y="82525"/>
                  </a:cubicBezTo>
                  <a:cubicBezTo>
                    <a:pt x="368639" y="82525"/>
                    <a:pt x="369325" y="81839"/>
                    <a:pt x="369706" y="81382"/>
                  </a:cubicBezTo>
                  <a:cubicBezTo>
                    <a:pt x="371459" y="79629"/>
                    <a:pt x="373364" y="78029"/>
                    <a:pt x="374964" y="76124"/>
                  </a:cubicBezTo>
                  <a:cubicBezTo>
                    <a:pt x="376945" y="73762"/>
                    <a:pt x="379079" y="71399"/>
                    <a:pt x="380374" y="68656"/>
                  </a:cubicBezTo>
                  <a:cubicBezTo>
                    <a:pt x="381898" y="65379"/>
                    <a:pt x="385556" y="65989"/>
                    <a:pt x="387537" y="63856"/>
                  </a:cubicBezTo>
                  <a:cubicBezTo>
                    <a:pt x="388680" y="62560"/>
                    <a:pt x="389975" y="60960"/>
                    <a:pt x="391499" y="60655"/>
                  </a:cubicBezTo>
                  <a:cubicBezTo>
                    <a:pt x="395081" y="59893"/>
                    <a:pt x="398738" y="59741"/>
                    <a:pt x="402396" y="59436"/>
                  </a:cubicBezTo>
                  <a:cubicBezTo>
                    <a:pt x="403615" y="59360"/>
                    <a:pt x="405215" y="59055"/>
                    <a:pt x="406053" y="59588"/>
                  </a:cubicBezTo>
                  <a:cubicBezTo>
                    <a:pt x="409559" y="62027"/>
                    <a:pt x="413140" y="64618"/>
                    <a:pt x="416112" y="67666"/>
                  </a:cubicBezTo>
                  <a:cubicBezTo>
                    <a:pt x="416874" y="68351"/>
                    <a:pt x="417179" y="68961"/>
                    <a:pt x="418245" y="69113"/>
                  </a:cubicBezTo>
                  <a:close/>
                  <a:moveTo>
                    <a:pt x="386013" y="849630"/>
                  </a:moveTo>
                  <a:cubicBezTo>
                    <a:pt x="386013" y="849630"/>
                    <a:pt x="386470" y="848944"/>
                    <a:pt x="386699" y="848487"/>
                  </a:cubicBezTo>
                  <a:cubicBezTo>
                    <a:pt x="386394" y="848411"/>
                    <a:pt x="386013" y="848182"/>
                    <a:pt x="385708" y="848182"/>
                  </a:cubicBezTo>
                  <a:cubicBezTo>
                    <a:pt x="382279" y="848487"/>
                    <a:pt x="378774" y="848792"/>
                    <a:pt x="375345" y="849249"/>
                  </a:cubicBezTo>
                  <a:cubicBezTo>
                    <a:pt x="370239" y="849935"/>
                    <a:pt x="364829" y="849935"/>
                    <a:pt x="360181" y="851840"/>
                  </a:cubicBezTo>
                  <a:cubicBezTo>
                    <a:pt x="351875" y="855269"/>
                    <a:pt x="343188" y="854507"/>
                    <a:pt x="334730" y="855574"/>
                  </a:cubicBezTo>
                  <a:cubicBezTo>
                    <a:pt x="330234" y="856107"/>
                    <a:pt x="325586" y="856336"/>
                    <a:pt x="321090" y="854735"/>
                  </a:cubicBezTo>
                  <a:cubicBezTo>
                    <a:pt x="319947" y="854354"/>
                    <a:pt x="318576" y="854583"/>
                    <a:pt x="317357" y="854735"/>
                  </a:cubicBezTo>
                  <a:cubicBezTo>
                    <a:pt x="315147" y="855040"/>
                    <a:pt x="312937" y="855802"/>
                    <a:pt x="310727" y="855726"/>
                  </a:cubicBezTo>
                  <a:cubicBezTo>
                    <a:pt x="307222" y="855650"/>
                    <a:pt x="303793" y="855193"/>
                    <a:pt x="300364" y="854659"/>
                  </a:cubicBezTo>
                  <a:cubicBezTo>
                    <a:pt x="298307" y="854354"/>
                    <a:pt x="297849" y="855269"/>
                    <a:pt x="298078" y="857098"/>
                  </a:cubicBezTo>
                  <a:cubicBezTo>
                    <a:pt x="298535" y="860146"/>
                    <a:pt x="298688" y="863270"/>
                    <a:pt x="299450" y="866242"/>
                  </a:cubicBezTo>
                  <a:cubicBezTo>
                    <a:pt x="300135" y="868756"/>
                    <a:pt x="300821" y="871804"/>
                    <a:pt x="302574" y="873481"/>
                  </a:cubicBezTo>
                  <a:cubicBezTo>
                    <a:pt x="308060" y="878891"/>
                    <a:pt x="311413" y="885673"/>
                    <a:pt x="315299" y="891997"/>
                  </a:cubicBezTo>
                  <a:cubicBezTo>
                    <a:pt x="317738" y="895883"/>
                    <a:pt x="318728" y="900913"/>
                    <a:pt x="321167" y="904570"/>
                  </a:cubicBezTo>
                  <a:cubicBezTo>
                    <a:pt x="324977" y="910285"/>
                    <a:pt x="326805" y="916686"/>
                    <a:pt x="329320" y="922782"/>
                  </a:cubicBezTo>
                  <a:cubicBezTo>
                    <a:pt x="330311" y="925220"/>
                    <a:pt x="331987" y="926135"/>
                    <a:pt x="333511" y="926668"/>
                  </a:cubicBezTo>
                  <a:cubicBezTo>
                    <a:pt x="338616" y="928497"/>
                    <a:pt x="345855" y="928268"/>
                    <a:pt x="351494" y="926744"/>
                  </a:cubicBezTo>
                  <a:cubicBezTo>
                    <a:pt x="352561" y="926440"/>
                    <a:pt x="354085" y="925754"/>
                    <a:pt x="354314" y="924992"/>
                  </a:cubicBezTo>
                  <a:cubicBezTo>
                    <a:pt x="355609" y="920725"/>
                    <a:pt x="359419" y="917219"/>
                    <a:pt x="359267" y="911733"/>
                  </a:cubicBezTo>
                  <a:cubicBezTo>
                    <a:pt x="360791" y="908761"/>
                    <a:pt x="362162" y="905713"/>
                    <a:pt x="363915" y="902894"/>
                  </a:cubicBezTo>
                  <a:cubicBezTo>
                    <a:pt x="365744" y="899998"/>
                    <a:pt x="365058" y="896493"/>
                    <a:pt x="367191" y="893369"/>
                  </a:cubicBezTo>
                  <a:cubicBezTo>
                    <a:pt x="369249" y="890397"/>
                    <a:pt x="369706" y="886130"/>
                    <a:pt x="370316" y="882396"/>
                  </a:cubicBezTo>
                  <a:cubicBezTo>
                    <a:pt x="371306" y="876833"/>
                    <a:pt x="375421" y="872642"/>
                    <a:pt x="376945" y="867385"/>
                  </a:cubicBezTo>
                  <a:cubicBezTo>
                    <a:pt x="378088" y="863498"/>
                    <a:pt x="379002" y="859536"/>
                    <a:pt x="382203" y="856640"/>
                  </a:cubicBezTo>
                  <a:cubicBezTo>
                    <a:pt x="382965" y="855955"/>
                    <a:pt x="383651" y="854507"/>
                    <a:pt x="383574" y="853516"/>
                  </a:cubicBezTo>
                  <a:cubicBezTo>
                    <a:pt x="383422" y="851459"/>
                    <a:pt x="384336" y="850468"/>
                    <a:pt x="386013" y="849706"/>
                  </a:cubicBezTo>
                  <a:close/>
                  <a:moveTo>
                    <a:pt x="386394" y="153238"/>
                  </a:moveTo>
                  <a:cubicBezTo>
                    <a:pt x="385708" y="153238"/>
                    <a:pt x="384946" y="153086"/>
                    <a:pt x="384260" y="153238"/>
                  </a:cubicBezTo>
                  <a:cubicBezTo>
                    <a:pt x="383270" y="153467"/>
                    <a:pt x="381212" y="152324"/>
                    <a:pt x="381669" y="154534"/>
                  </a:cubicBezTo>
                  <a:cubicBezTo>
                    <a:pt x="381822" y="155372"/>
                    <a:pt x="383803" y="156210"/>
                    <a:pt x="384946" y="156286"/>
                  </a:cubicBezTo>
                  <a:cubicBezTo>
                    <a:pt x="385556" y="156286"/>
                    <a:pt x="386318" y="154686"/>
                    <a:pt x="386394" y="153238"/>
                  </a:cubicBezTo>
                  <a:close/>
                  <a:moveTo>
                    <a:pt x="368487" y="13944"/>
                  </a:moveTo>
                  <a:cubicBezTo>
                    <a:pt x="368487" y="13944"/>
                    <a:pt x="369173" y="13259"/>
                    <a:pt x="369554" y="12878"/>
                  </a:cubicBezTo>
                  <a:cubicBezTo>
                    <a:pt x="369020" y="12725"/>
                    <a:pt x="368411" y="12573"/>
                    <a:pt x="367877" y="12421"/>
                  </a:cubicBezTo>
                  <a:cubicBezTo>
                    <a:pt x="367877" y="13106"/>
                    <a:pt x="367877" y="13792"/>
                    <a:pt x="368487" y="13944"/>
                  </a:cubicBezTo>
                  <a:close/>
                  <a:moveTo>
                    <a:pt x="323529" y="324307"/>
                  </a:moveTo>
                  <a:cubicBezTo>
                    <a:pt x="323529" y="324307"/>
                    <a:pt x="323834" y="323850"/>
                    <a:pt x="323986" y="323698"/>
                  </a:cubicBezTo>
                  <a:cubicBezTo>
                    <a:pt x="323681" y="323698"/>
                    <a:pt x="323376" y="323698"/>
                    <a:pt x="323529" y="324307"/>
                  </a:cubicBezTo>
                  <a:close/>
                  <a:moveTo>
                    <a:pt x="317204" y="925754"/>
                  </a:moveTo>
                  <a:cubicBezTo>
                    <a:pt x="319947" y="924458"/>
                    <a:pt x="320252" y="924077"/>
                    <a:pt x="319033" y="921182"/>
                  </a:cubicBezTo>
                  <a:cubicBezTo>
                    <a:pt x="317128" y="916762"/>
                    <a:pt x="314537" y="912495"/>
                    <a:pt x="313547" y="907923"/>
                  </a:cubicBezTo>
                  <a:cubicBezTo>
                    <a:pt x="312937" y="904799"/>
                    <a:pt x="310194" y="903656"/>
                    <a:pt x="309432" y="900989"/>
                  </a:cubicBezTo>
                  <a:cubicBezTo>
                    <a:pt x="307527" y="894283"/>
                    <a:pt x="302802" y="888949"/>
                    <a:pt x="299069" y="883234"/>
                  </a:cubicBezTo>
                  <a:cubicBezTo>
                    <a:pt x="294878" y="876910"/>
                    <a:pt x="291372" y="870356"/>
                    <a:pt x="288401" y="863422"/>
                  </a:cubicBezTo>
                  <a:cubicBezTo>
                    <a:pt x="287410" y="861136"/>
                    <a:pt x="286724" y="858622"/>
                    <a:pt x="285886" y="856336"/>
                  </a:cubicBezTo>
                  <a:cubicBezTo>
                    <a:pt x="284743" y="853364"/>
                    <a:pt x="281390" y="851916"/>
                    <a:pt x="277885" y="851383"/>
                  </a:cubicBezTo>
                  <a:cubicBezTo>
                    <a:pt x="274075" y="850773"/>
                    <a:pt x="269960" y="850468"/>
                    <a:pt x="266150" y="847115"/>
                  </a:cubicBezTo>
                  <a:cubicBezTo>
                    <a:pt x="261197" y="845668"/>
                    <a:pt x="256854" y="842467"/>
                    <a:pt x="251139" y="842620"/>
                  </a:cubicBezTo>
                  <a:cubicBezTo>
                    <a:pt x="248548" y="842620"/>
                    <a:pt x="245957" y="840562"/>
                    <a:pt x="243290" y="839648"/>
                  </a:cubicBezTo>
                  <a:cubicBezTo>
                    <a:pt x="242604" y="839419"/>
                    <a:pt x="241461" y="839648"/>
                    <a:pt x="240852" y="840105"/>
                  </a:cubicBezTo>
                  <a:cubicBezTo>
                    <a:pt x="240471" y="840334"/>
                    <a:pt x="240395" y="841629"/>
                    <a:pt x="240776" y="842086"/>
                  </a:cubicBezTo>
                  <a:cubicBezTo>
                    <a:pt x="241995" y="843915"/>
                    <a:pt x="243062" y="846353"/>
                    <a:pt x="244890" y="847268"/>
                  </a:cubicBezTo>
                  <a:cubicBezTo>
                    <a:pt x="248777" y="849249"/>
                    <a:pt x="250224" y="852907"/>
                    <a:pt x="252663" y="855955"/>
                  </a:cubicBezTo>
                  <a:cubicBezTo>
                    <a:pt x="256092" y="860222"/>
                    <a:pt x="259826" y="864413"/>
                    <a:pt x="263483" y="868375"/>
                  </a:cubicBezTo>
                  <a:cubicBezTo>
                    <a:pt x="270265" y="875843"/>
                    <a:pt x="278571" y="881939"/>
                    <a:pt x="286343" y="888492"/>
                  </a:cubicBezTo>
                  <a:cubicBezTo>
                    <a:pt x="287943" y="889864"/>
                    <a:pt x="289315" y="891616"/>
                    <a:pt x="288324" y="893445"/>
                  </a:cubicBezTo>
                  <a:cubicBezTo>
                    <a:pt x="287258" y="895502"/>
                    <a:pt x="285810" y="897712"/>
                    <a:pt x="282762" y="897636"/>
                  </a:cubicBezTo>
                  <a:cubicBezTo>
                    <a:pt x="277199" y="897484"/>
                    <a:pt x="272094" y="898322"/>
                    <a:pt x="266684" y="900455"/>
                  </a:cubicBezTo>
                  <a:cubicBezTo>
                    <a:pt x="261654" y="902437"/>
                    <a:pt x="256625" y="905027"/>
                    <a:pt x="251215" y="906094"/>
                  </a:cubicBezTo>
                  <a:cubicBezTo>
                    <a:pt x="250301" y="906247"/>
                    <a:pt x="249386" y="906628"/>
                    <a:pt x="248396" y="906856"/>
                  </a:cubicBezTo>
                  <a:cubicBezTo>
                    <a:pt x="248853" y="907923"/>
                    <a:pt x="248929" y="909447"/>
                    <a:pt x="249767" y="910057"/>
                  </a:cubicBezTo>
                  <a:cubicBezTo>
                    <a:pt x="254415" y="913638"/>
                    <a:pt x="256397" y="920496"/>
                    <a:pt x="263255" y="921487"/>
                  </a:cubicBezTo>
                  <a:cubicBezTo>
                    <a:pt x="263559" y="921487"/>
                    <a:pt x="263788" y="921944"/>
                    <a:pt x="264017" y="922249"/>
                  </a:cubicBezTo>
                  <a:cubicBezTo>
                    <a:pt x="269503" y="927887"/>
                    <a:pt x="276437" y="927735"/>
                    <a:pt x="282990" y="925906"/>
                  </a:cubicBezTo>
                  <a:cubicBezTo>
                    <a:pt x="287410" y="924611"/>
                    <a:pt x="291677" y="925449"/>
                    <a:pt x="295944" y="925220"/>
                  </a:cubicBezTo>
                  <a:cubicBezTo>
                    <a:pt x="298002" y="925144"/>
                    <a:pt x="300364" y="927430"/>
                    <a:pt x="302879" y="925601"/>
                  </a:cubicBezTo>
                  <a:cubicBezTo>
                    <a:pt x="303183" y="925373"/>
                    <a:pt x="304022" y="925601"/>
                    <a:pt x="304403" y="925830"/>
                  </a:cubicBezTo>
                  <a:cubicBezTo>
                    <a:pt x="308822" y="929030"/>
                    <a:pt x="313013" y="927659"/>
                    <a:pt x="317357" y="925678"/>
                  </a:cubicBezTo>
                  <a:close/>
                  <a:moveTo>
                    <a:pt x="291601" y="935888"/>
                  </a:moveTo>
                  <a:cubicBezTo>
                    <a:pt x="291601" y="935888"/>
                    <a:pt x="292058" y="936193"/>
                    <a:pt x="292211" y="936346"/>
                  </a:cubicBezTo>
                  <a:cubicBezTo>
                    <a:pt x="292211" y="936041"/>
                    <a:pt x="292211" y="935736"/>
                    <a:pt x="291601" y="935888"/>
                  </a:cubicBezTo>
                  <a:close/>
                  <a:moveTo>
                    <a:pt x="268665" y="939317"/>
                  </a:moveTo>
                  <a:cubicBezTo>
                    <a:pt x="268665" y="939317"/>
                    <a:pt x="268436" y="938784"/>
                    <a:pt x="268284" y="938555"/>
                  </a:cubicBezTo>
                  <a:cubicBezTo>
                    <a:pt x="266988" y="937031"/>
                    <a:pt x="264702" y="937031"/>
                    <a:pt x="263940" y="938555"/>
                  </a:cubicBezTo>
                  <a:cubicBezTo>
                    <a:pt x="265160" y="938936"/>
                    <a:pt x="266455" y="939317"/>
                    <a:pt x="267750" y="939622"/>
                  </a:cubicBezTo>
                  <a:cubicBezTo>
                    <a:pt x="267979" y="939622"/>
                    <a:pt x="268360" y="939394"/>
                    <a:pt x="268665" y="939317"/>
                  </a:cubicBezTo>
                  <a:close/>
                  <a:moveTo>
                    <a:pt x="257768" y="938860"/>
                  </a:moveTo>
                  <a:cubicBezTo>
                    <a:pt x="257082" y="938784"/>
                    <a:pt x="256397" y="938632"/>
                    <a:pt x="255711" y="938632"/>
                  </a:cubicBezTo>
                  <a:cubicBezTo>
                    <a:pt x="246795" y="938098"/>
                    <a:pt x="237728" y="940156"/>
                    <a:pt x="229041" y="936498"/>
                  </a:cubicBezTo>
                  <a:cubicBezTo>
                    <a:pt x="228736" y="936346"/>
                    <a:pt x="228355" y="936498"/>
                    <a:pt x="227974" y="936498"/>
                  </a:cubicBezTo>
                  <a:cubicBezTo>
                    <a:pt x="222564" y="936879"/>
                    <a:pt x="217687" y="934136"/>
                    <a:pt x="212429" y="933602"/>
                  </a:cubicBezTo>
                  <a:cubicBezTo>
                    <a:pt x="209076" y="933298"/>
                    <a:pt x="205647" y="933221"/>
                    <a:pt x="202599" y="931240"/>
                  </a:cubicBezTo>
                  <a:cubicBezTo>
                    <a:pt x="201914" y="930783"/>
                    <a:pt x="200085" y="931316"/>
                    <a:pt x="199323" y="932002"/>
                  </a:cubicBezTo>
                  <a:cubicBezTo>
                    <a:pt x="195741" y="935279"/>
                    <a:pt x="192922" y="939089"/>
                    <a:pt x="190712" y="943432"/>
                  </a:cubicBezTo>
                  <a:cubicBezTo>
                    <a:pt x="189493" y="945794"/>
                    <a:pt x="190865" y="945794"/>
                    <a:pt x="192008" y="946099"/>
                  </a:cubicBezTo>
                  <a:cubicBezTo>
                    <a:pt x="200694" y="948690"/>
                    <a:pt x="209305" y="946099"/>
                    <a:pt x="217916" y="945642"/>
                  </a:cubicBezTo>
                  <a:cubicBezTo>
                    <a:pt x="219744" y="945566"/>
                    <a:pt x="221573" y="945185"/>
                    <a:pt x="223478" y="944194"/>
                  </a:cubicBezTo>
                  <a:cubicBezTo>
                    <a:pt x="224926" y="943432"/>
                    <a:pt x="227364" y="944651"/>
                    <a:pt x="229955" y="944499"/>
                  </a:cubicBezTo>
                  <a:cubicBezTo>
                    <a:pt x="233384" y="944347"/>
                    <a:pt x="237042" y="944804"/>
                    <a:pt x="240090" y="943737"/>
                  </a:cubicBezTo>
                  <a:cubicBezTo>
                    <a:pt x="241995" y="943051"/>
                    <a:pt x="243824" y="943204"/>
                    <a:pt x="245043" y="943585"/>
                  </a:cubicBezTo>
                  <a:cubicBezTo>
                    <a:pt x="249615" y="945032"/>
                    <a:pt x="253044" y="943051"/>
                    <a:pt x="256473" y="940765"/>
                  </a:cubicBezTo>
                  <a:cubicBezTo>
                    <a:pt x="257082" y="940384"/>
                    <a:pt x="257387" y="939546"/>
                    <a:pt x="257844" y="938860"/>
                  </a:cubicBezTo>
                  <a:close/>
                  <a:moveTo>
                    <a:pt x="95462" y="542544"/>
                  </a:moveTo>
                  <a:cubicBezTo>
                    <a:pt x="96453" y="540334"/>
                    <a:pt x="94776" y="538429"/>
                    <a:pt x="93100" y="537820"/>
                  </a:cubicBezTo>
                  <a:cubicBezTo>
                    <a:pt x="91728" y="537362"/>
                    <a:pt x="88223" y="538505"/>
                    <a:pt x="88223" y="538810"/>
                  </a:cubicBezTo>
                  <a:cubicBezTo>
                    <a:pt x="88376" y="542544"/>
                    <a:pt x="84642" y="543687"/>
                    <a:pt x="83346" y="546430"/>
                  </a:cubicBezTo>
                  <a:cubicBezTo>
                    <a:pt x="81441" y="550469"/>
                    <a:pt x="78241" y="553669"/>
                    <a:pt x="73898" y="555574"/>
                  </a:cubicBezTo>
                  <a:cubicBezTo>
                    <a:pt x="71612" y="556565"/>
                    <a:pt x="68487" y="557555"/>
                    <a:pt x="67573" y="559384"/>
                  </a:cubicBezTo>
                  <a:cubicBezTo>
                    <a:pt x="65820" y="563042"/>
                    <a:pt x="62849" y="565023"/>
                    <a:pt x="60182" y="567461"/>
                  </a:cubicBezTo>
                  <a:cubicBezTo>
                    <a:pt x="59648" y="567919"/>
                    <a:pt x="58734" y="568528"/>
                    <a:pt x="58810" y="568985"/>
                  </a:cubicBezTo>
                  <a:cubicBezTo>
                    <a:pt x="59039" y="572338"/>
                    <a:pt x="56372" y="574091"/>
                    <a:pt x="54390" y="575081"/>
                  </a:cubicBezTo>
                  <a:cubicBezTo>
                    <a:pt x="51266" y="576605"/>
                    <a:pt x="52638" y="578129"/>
                    <a:pt x="53400" y="579653"/>
                  </a:cubicBezTo>
                  <a:cubicBezTo>
                    <a:pt x="53933" y="580720"/>
                    <a:pt x="55076" y="581482"/>
                    <a:pt x="56524" y="582854"/>
                  </a:cubicBezTo>
                  <a:cubicBezTo>
                    <a:pt x="56905" y="583235"/>
                    <a:pt x="57210" y="583844"/>
                    <a:pt x="57667" y="583997"/>
                  </a:cubicBezTo>
                  <a:cubicBezTo>
                    <a:pt x="60867" y="584911"/>
                    <a:pt x="64068" y="585978"/>
                    <a:pt x="67344" y="586588"/>
                  </a:cubicBezTo>
                  <a:cubicBezTo>
                    <a:pt x="72450" y="587654"/>
                    <a:pt x="74202" y="586207"/>
                    <a:pt x="74964" y="581101"/>
                  </a:cubicBezTo>
                  <a:cubicBezTo>
                    <a:pt x="75117" y="580187"/>
                    <a:pt x="75650" y="579272"/>
                    <a:pt x="76184" y="578434"/>
                  </a:cubicBezTo>
                  <a:cubicBezTo>
                    <a:pt x="77555" y="575920"/>
                    <a:pt x="78927" y="573481"/>
                    <a:pt x="80375" y="571043"/>
                  </a:cubicBezTo>
                  <a:cubicBezTo>
                    <a:pt x="83194" y="566166"/>
                    <a:pt x="85404" y="560908"/>
                    <a:pt x="88680" y="556184"/>
                  </a:cubicBezTo>
                  <a:cubicBezTo>
                    <a:pt x="91576" y="551993"/>
                    <a:pt x="93405" y="547116"/>
                    <a:pt x="95538" y="542392"/>
                  </a:cubicBezTo>
                  <a:close/>
                </a:path>
              </a:pathLst>
            </a:custGeom>
            <a:solidFill>
              <a:srgbClr val="040000"/>
            </a:solidFill>
            <a:ln w="7620" cap="flat">
              <a:noFill/>
              <a:prstDash val="solid"/>
              <a:miter/>
            </a:ln>
          </p:spPr>
          <p:txBody>
            <a:bodyPr rtlCol="0" anchor="ctr"/>
            <a:lstStyle/>
            <a:p>
              <a:endParaRPr lang="ja-JP" altLang="en-US"/>
            </a:p>
          </p:txBody>
        </p:sp>
        <p:sp>
          <p:nvSpPr>
            <p:cNvPr id="10" name="フリーフォーム: 図形 9">
              <a:extLst>
                <a:ext uri="{FF2B5EF4-FFF2-40B4-BE49-F238E27FC236}">
                  <a16:creationId xmlns:a16="http://schemas.microsoft.com/office/drawing/2014/main" id="{46389219-DA00-F4F7-7D4D-780701A9B45D}"/>
                </a:ext>
              </a:extLst>
            </p:cNvPr>
            <p:cNvSpPr/>
            <p:nvPr/>
          </p:nvSpPr>
          <p:spPr>
            <a:xfrm>
              <a:off x="3704950" y="2798534"/>
              <a:ext cx="250155" cy="460691"/>
            </a:xfrm>
            <a:custGeom>
              <a:avLst/>
              <a:gdLst>
                <a:gd name="connsiteX0" fmla="*/ 249677 w 250155"/>
                <a:gd name="connsiteY0" fmla="*/ 336638 h 460691"/>
                <a:gd name="connsiteX1" fmla="*/ 247391 w 250155"/>
                <a:gd name="connsiteY1" fmla="*/ 354317 h 460691"/>
                <a:gd name="connsiteX2" fmla="*/ 246096 w 250155"/>
                <a:gd name="connsiteY2" fmla="*/ 363461 h 460691"/>
                <a:gd name="connsiteX3" fmla="*/ 242591 w 250155"/>
                <a:gd name="connsiteY3" fmla="*/ 373367 h 460691"/>
                <a:gd name="connsiteX4" fmla="*/ 232913 w 250155"/>
                <a:gd name="connsiteY4" fmla="*/ 386016 h 460691"/>
                <a:gd name="connsiteX5" fmla="*/ 230932 w 250155"/>
                <a:gd name="connsiteY5" fmla="*/ 389978 h 460691"/>
                <a:gd name="connsiteX6" fmla="*/ 224988 w 250155"/>
                <a:gd name="connsiteY6" fmla="*/ 397141 h 460691"/>
                <a:gd name="connsiteX7" fmla="*/ 214777 w 250155"/>
                <a:gd name="connsiteY7" fmla="*/ 407352 h 460691"/>
                <a:gd name="connsiteX8" fmla="*/ 208224 w 250155"/>
                <a:gd name="connsiteY8" fmla="*/ 413600 h 460691"/>
                <a:gd name="connsiteX9" fmla="*/ 194280 w 250155"/>
                <a:gd name="connsiteY9" fmla="*/ 424268 h 460691"/>
                <a:gd name="connsiteX10" fmla="*/ 188946 w 250155"/>
                <a:gd name="connsiteY10" fmla="*/ 427011 h 460691"/>
                <a:gd name="connsiteX11" fmla="*/ 187650 w 250155"/>
                <a:gd name="connsiteY11" fmla="*/ 430060 h 460691"/>
                <a:gd name="connsiteX12" fmla="*/ 185974 w 250155"/>
                <a:gd name="connsiteY12" fmla="*/ 431355 h 460691"/>
                <a:gd name="connsiteX13" fmla="*/ 176754 w 250155"/>
                <a:gd name="connsiteY13" fmla="*/ 434327 h 460691"/>
                <a:gd name="connsiteX14" fmla="*/ 163038 w 250155"/>
                <a:gd name="connsiteY14" fmla="*/ 441794 h 460691"/>
                <a:gd name="connsiteX15" fmla="*/ 150922 w 250155"/>
                <a:gd name="connsiteY15" fmla="*/ 446595 h 460691"/>
                <a:gd name="connsiteX16" fmla="*/ 130729 w 250155"/>
                <a:gd name="connsiteY16" fmla="*/ 453681 h 460691"/>
                <a:gd name="connsiteX17" fmla="*/ 117546 w 250155"/>
                <a:gd name="connsiteY17" fmla="*/ 457263 h 460691"/>
                <a:gd name="connsiteX18" fmla="*/ 110307 w 250155"/>
                <a:gd name="connsiteY18" fmla="*/ 458330 h 460691"/>
                <a:gd name="connsiteX19" fmla="*/ 109850 w 250155"/>
                <a:gd name="connsiteY19" fmla="*/ 458558 h 460691"/>
                <a:gd name="connsiteX20" fmla="*/ 98496 w 250155"/>
                <a:gd name="connsiteY20" fmla="*/ 460463 h 460691"/>
                <a:gd name="connsiteX21" fmla="*/ 86838 w 250155"/>
                <a:gd name="connsiteY21" fmla="*/ 457263 h 460691"/>
                <a:gd name="connsiteX22" fmla="*/ 83485 w 250155"/>
                <a:gd name="connsiteY22" fmla="*/ 456120 h 460691"/>
                <a:gd name="connsiteX23" fmla="*/ 77237 w 250155"/>
                <a:gd name="connsiteY23" fmla="*/ 449948 h 460691"/>
                <a:gd name="connsiteX24" fmla="*/ 75103 w 250155"/>
                <a:gd name="connsiteY24" fmla="*/ 445985 h 460691"/>
                <a:gd name="connsiteX25" fmla="*/ 63444 w 250155"/>
                <a:gd name="connsiteY25" fmla="*/ 435470 h 460691"/>
                <a:gd name="connsiteX26" fmla="*/ 58720 w 250155"/>
                <a:gd name="connsiteY26" fmla="*/ 426173 h 460691"/>
                <a:gd name="connsiteX27" fmla="*/ 63978 w 250155"/>
                <a:gd name="connsiteY27" fmla="*/ 402856 h 460691"/>
                <a:gd name="connsiteX28" fmla="*/ 67178 w 250155"/>
                <a:gd name="connsiteY28" fmla="*/ 392417 h 460691"/>
                <a:gd name="connsiteX29" fmla="*/ 70683 w 250155"/>
                <a:gd name="connsiteY29" fmla="*/ 378701 h 460691"/>
                <a:gd name="connsiteX30" fmla="*/ 74798 w 250155"/>
                <a:gd name="connsiteY30" fmla="*/ 369633 h 460691"/>
                <a:gd name="connsiteX31" fmla="*/ 73503 w 250155"/>
                <a:gd name="connsiteY31" fmla="*/ 368718 h 460691"/>
                <a:gd name="connsiteX32" fmla="*/ 70683 w 250155"/>
                <a:gd name="connsiteY32" fmla="*/ 368414 h 460691"/>
                <a:gd name="connsiteX33" fmla="*/ 69083 w 250155"/>
                <a:gd name="connsiteY33" fmla="*/ 366051 h 460691"/>
                <a:gd name="connsiteX34" fmla="*/ 69083 w 250155"/>
                <a:gd name="connsiteY34" fmla="*/ 365899 h 460691"/>
                <a:gd name="connsiteX35" fmla="*/ 71674 w 250155"/>
                <a:gd name="connsiteY35" fmla="*/ 366280 h 460691"/>
                <a:gd name="connsiteX36" fmla="*/ 74112 w 250155"/>
                <a:gd name="connsiteY36" fmla="*/ 366890 h 460691"/>
                <a:gd name="connsiteX37" fmla="*/ 98801 w 250155"/>
                <a:gd name="connsiteY37" fmla="*/ 353478 h 460691"/>
                <a:gd name="connsiteX38" fmla="*/ 103449 w 250155"/>
                <a:gd name="connsiteY38" fmla="*/ 347916 h 460691"/>
                <a:gd name="connsiteX39" fmla="*/ 111831 w 250155"/>
                <a:gd name="connsiteY39" fmla="*/ 334733 h 460691"/>
                <a:gd name="connsiteX40" fmla="*/ 119756 w 250155"/>
                <a:gd name="connsiteY40" fmla="*/ 317512 h 460691"/>
                <a:gd name="connsiteX41" fmla="*/ 121509 w 250155"/>
                <a:gd name="connsiteY41" fmla="*/ 311264 h 460691"/>
                <a:gd name="connsiteX42" fmla="*/ 122652 w 250155"/>
                <a:gd name="connsiteY42" fmla="*/ 299148 h 460691"/>
                <a:gd name="connsiteX43" fmla="*/ 125928 w 250155"/>
                <a:gd name="connsiteY43" fmla="*/ 297548 h 460691"/>
                <a:gd name="connsiteX44" fmla="*/ 137587 w 250155"/>
                <a:gd name="connsiteY44" fmla="*/ 305930 h 460691"/>
                <a:gd name="connsiteX45" fmla="*/ 155037 w 250155"/>
                <a:gd name="connsiteY45" fmla="*/ 319950 h 460691"/>
                <a:gd name="connsiteX46" fmla="*/ 158085 w 250155"/>
                <a:gd name="connsiteY46" fmla="*/ 321627 h 460691"/>
                <a:gd name="connsiteX47" fmla="*/ 161819 w 250155"/>
                <a:gd name="connsiteY47" fmla="*/ 324446 h 460691"/>
                <a:gd name="connsiteX48" fmla="*/ 168372 w 250155"/>
                <a:gd name="connsiteY48" fmla="*/ 326351 h 460691"/>
                <a:gd name="connsiteX49" fmla="*/ 169743 w 250155"/>
                <a:gd name="connsiteY49" fmla="*/ 317512 h 460691"/>
                <a:gd name="connsiteX50" fmla="*/ 157399 w 250155"/>
                <a:gd name="connsiteY50" fmla="*/ 308292 h 460691"/>
                <a:gd name="connsiteX51" fmla="*/ 146731 w 250155"/>
                <a:gd name="connsiteY51" fmla="*/ 300138 h 460691"/>
                <a:gd name="connsiteX52" fmla="*/ 142311 w 250155"/>
                <a:gd name="connsiteY52" fmla="*/ 296633 h 460691"/>
                <a:gd name="connsiteX53" fmla="*/ 129891 w 250155"/>
                <a:gd name="connsiteY53" fmla="*/ 286270 h 460691"/>
                <a:gd name="connsiteX54" fmla="*/ 123795 w 250155"/>
                <a:gd name="connsiteY54" fmla="*/ 276440 h 460691"/>
                <a:gd name="connsiteX55" fmla="*/ 121509 w 250155"/>
                <a:gd name="connsiteY55" fmla="*/ 268744 h 460691"/>
                <a:gd name="connsiteX56" fmla="*/ 119832 w 250155"/>
                <a:gd name="connsiteY56" fmla="*/ 266763 h 460691"/>
                <a:gd name="connsiteX57" fmla="*/ 112441 w 250155"/>
                <a:gd name="connsiteY57" fmla="*/ 256323 h 460691"/>
                <a:gd name="connsiteX58" fmla="*/ 104440 w 250155"/>
                <a:gd name="connsiteY58" fmla="*/ 244055 h 460691"/>
                <a:gd name="connsiteX59" fmla="*/ 97811 w 250155"/>
                <a:gd name="connsiteY59" fmla="*/ 235521 h 460691"/>
                <a:gd name="connsiteX60" fmla="*/ 90495 w 250155"/>
                <a:gd name="connsiteY60" fmla="*/ 229044 h 460691"/>
                <a:gd name="connsiteX61" fmla="*/ 90038 w 250155"/>
                <a:gd name="connsiteY61" fmla="*/ 226225 h 460691"/>
                <a:gd name="connsiteX62" fmla="*/ 90343 w 250155"/>
                <a:gd name="connsiteY62" fmla="*/ 219595 h 460691"/>
                <a:gd name="connsiteX63" fmla="*/ 91562 w 250155"/>
                <a:gd name="connsiteY63" fmla="*/ 208927 h 460691"/>
                <a:gd name="connsiteX64" fmla="*/ 93391 w 250155"/>
                <a:gd name="connsiteY64" fmla="*/ 197650 h 460691"/>
                <a:gd name="connsiteX65" fmla="*/ 94305 w 250155"/>
                <a:gd name="connsiteY65" fmla="*/ 187896 h 460691"/>
                <a:gd name="connsiteX66" fmla="*/ 96515 w 250155"/>
                <a:gd name="connsiteY66" fmla="*/ 172885 h 460691"/>
                <a:gd name="connsiteX67" fmla="*/ 94534 w 250155"/>
                <a:gd name="connsiteY67" fmla="*/ 159854 h 460691"/>
                <a:gd name="connsiteX68" fmla="*/ 94153 w 250155"/>
                <a:gd name="connsiteY68" fmla="*/ 159473 h 460691"/>
                <a:gd name="connsiteX69" fmla="*/ 82342 w 250155"/>
                <a:gd name="connsiteY69" fmla="*/ 145681 h 460691"/>
                <a:gd name="connsiteX70" fmla="*/ 77999 w 250155"/>
                <a:gd name="connsiteY70" fmla="*/ 136537 h 460691"/>
                <a:gd name="connsiteX71" fmla="*/ 73198 w 250155"/>
                <a:gd name="connsiteY71" fmla="*/ 132422 h 460691"/>
                <a:gd name="connsiteX72" fmla="*/ 69617 w 250155"/>
                <a:gd name="connsiteY72" fmla="*/ 131813 h 460691"/>
                <a:gd name="connsiteX73" fmla="*/ 67331 w 250155"/>
                <a:gd name="connsiteY73" fmla="*/ 135089 h 460691"/>
                <a:gd name="connsiteX74" fmla="*/ 61006 w 250155"/>
                <a:gd name="connsiteY74" fmla="*/ 138061 h 460691"/>
                <a:gd name="connsiteX75" fmla="*/ 54605 w 250155"/>
                <a:gd name="connsiteY75" fmla="*/ 138823 h 460691"/>
                <a:gd name="connsiteX76" fmla="*/ 48204 w 250155"/>
                <a:gd name="connsiteY76" fmla="*/ 140042 h 460691"/>
                <a:gd name="connsiteX77" fmla="*/ 41118 w 250155"/>
                <a:gd name="connsiteY77" fmla="*/ 141871 h 460691"/>
                <a:gd name="connsiteX78" fmla="*/ 32431 w 250155"/>
                <a:gd name="connsiteY78" fmla="*/ 142938 h 460691"/>
                <a:gd name="connsiteX79" fmla="*/ 28316 w 250155"/>
                <a:gd name="connsiteY79" fmla="*/ 144310 h 460691"/>
                <a:gd name="connsiteX80" fmla="*/ 26792 w 250155"/>
                <a:gd name="connsiteY80" fmla="*/ 139966 h 460691"/>
                <a:gd name="connsiteX81" fmla="*/ 32431 w 250155"/>
                <a:gd name="connsiteY81" fmla="*/ 135394 h 460691"/>
                <a:gd name="connsiteX82" fmla="*/ 39060 w 250155"/>
                <a:gd name="connsiteY82" fmla="*/ 129527 h 460691"/>
                <a:gd name="connsiteX83" fmla="*/ 32583 w 250155"/>
                <a:gd name="connsiteY83" fmla="*/ 121602 h 460691"/>
                <a:gd name="connsiteX84" fmla="*/ 13305 w 250155"/>
                <a:gd name="connsiteY84" fmla="*/ 115887 h 460691"/>
                <a:gd name="connsiteX85" fmla="*/ 2408 w 250155"/>
                <a:gd name="connsiteY85" fmla="*/ 110781 h 460691"/>
                <a:gd name="connsiteX86" fmla="*/ 884 w 250155"/>
                <a:gd name="connsiteY86" fmla="*/ 106438 h 460691"/>
                <a:gd name="connsiteX87" fmla="*/ 9266 w 250155"/>
                <a:gd name="connsiteY87" fmla="*/ 93713 h 460691"/>
                <a:gd name="connsiteX88" fmla="*/ 18791 w 250155"/>
                <a:gd name="connsiteY88" fmla="*/ 82130 h 460691"/>
                <a:gd name="connsiteX89" fmla="*/ 24811 w 250155"/>
                <a:gd name="connsiteY89" fmla="*/ 77101 h 460691"/>
                <a:gd name="connsiteX90" fmla="*/ 26182 w 250155"/>
                <a:gd name="connsiteY90" fmla="*/ 74967 h 460691"/>
                <a:gd name="connsiteX91" fmla="*/ 27173 w 250155"/>
                <a:gd name="connsiteY91" fmla="*/ 72758 h 460691"/>
                <a:gd name="connsiteX92" fmla="*/ 34336 w 250155"/>
                <a:gd name="connsiteY92" fmla="*/ 64452 h 460691"/>
                <a:gd name="connsiteX93" fmla="*/ 35784 w 250155"/>
                <a:gd name="connsiteY93" fmla="*/ 62928 h 460691"/>
                <a:gd name="connsiteX94" fmla="*/ 41422 w 250155"/>
                <a:gd name="connsiteY94" fmla="*/ 53403 h 460691"/>
                <a:gd name="connsiteX95" fmla="*/ 50719 w 250155"/>
                <a:gd name="connsiteY95" fmla="*/ 43802 h 460691"/>
                <a:gd name="connsiteX96" fmla="*/ 56815 w 250155"/>
                <a:gd name="connsiteY96" fmla="*/ 39001 h 460691"/>
                <a:gd name="connsiteX97" fmla="*/ 73198 w 250155"/>
                <a:gd name="connsiteY97" fmla="*/ 26657 h 460691"/>
                <a:gd name="connsiteX98" fmla="*/ 79446 w 250155"/>
                <a:gd name="connsiteY98" fmla="*/ 19646 h 460691"/>
                <a:gd name="connsiteX99" fmla="*/ 95220 w 250155"/>
                <a:gd name="connsiteY99" fmla="*/ 4101 h 460691"/>
                <a:gd name="connsiteX100" fmla="*/ 98649 w 250155"/>
                <a:gd name="connsiteY100" fmla="*/ 1053 h 460691"/>
                <a:gd name="connsiteX101" fmla="*/ 101087 w 250155"/>
                <a:gd name="connsiteY101" fmla="*/ 672 h 460691"/>
                <a:gd name="connsiteX102" fmla="*/ 101621 w 250155"/>
                <a:gd name="connsiteY102" fmla="*/ 3797 h 460691"/>
                <a:gd name="connsiteX103" fmla="*/ 101925 w 250155"/>
                <a:gd name="connsiteY103" fmla="*/ 8216 h 460691"/>
                <a:gd name="connsiteX104" fmla="*/ 104440 w 250155"/>
                <a:gd name="connsiteY104" fmla="*/ 14236 h 460691"/>
                <a:gd name="connsiteX105" fmla="*/ 109088 w 250155"/>
                <a:gd name="connsiteY105" fmla="*/ 21399 h 460691"/>
                <a:gd name="connsiteX106" fmla="*/ 116403 w 250155"/>
                <a:gd name="connsiteY106" fmla="*/ 31838 h 460691"/>
                <a:gd name="connsiteX107" fmla="*/ 123795 w 250155"/>
                <a:gd name="connsiteY107" fmla="*/ 40601 h 460691"/>
                <a:gd name="connsiteX108" fmla="*/ 132862 w 250155"/>
                <a:gd name="connsiteY108" fmla="*/ 52412 h 460691"/>
                <a:gd name="connsiteX109" fmla="*/ 142007 w 250155"/>
                <a:gd name="connsiteY109" fmla="*/ 65823 h 460691"/>
                <a:gd name="connsiteX110" fmla="*/ 144674 w 250155"/>
                <a:gd name="connsiteY110" fmla="*/ 70624 h 460691"/>
                <a:gd name="connsiteX111" fmla="*/ 148407 w 250155"/>
                <a:gd name="connsiteY111" fmla="*/ 76644 h 460691"/>
                <a:gd name="connsiteX112" fmla="*/ 150617 w 250155"/>
                <a:gd name="connsiteY112" fmla="*/ 79997 h 460691"/>
                <a:gd name="connsiteX113" fmla="*/ 162733 w 250155"/>
                <a:gd name="connsiteY113" fmla="*/ 99656 h 460691"/>
                <a:gd name="connsiteX114" fmla="*/ 166772 w 250155"/>
                <a:gd name="connsiteY114" fmla="*/ 106590 h 460691"/>
                <a:gd name="connsiteX115" fmla="*/ 172563 w 250155"/>
                <a:gd name="connsiteY115" fmla="*/ 112839 h 460691"/>
                <a:gd name="connsiteX116" fmla="*/ 178887 w 250155"/>
                <a:gd name="connsiteY116" fmla="*/ 126098 h 460691"/>
                <a:gd name="connsiteX117" fmla="*/ 179878 w 250155"/>
                <a:gd name="connsiteY117" fmla="*/ 128307 h 460691"/>
                <a:gd name="connsiteX118" fmla="*/ 190775 w 250155"/>
                <a:gd name="connsiteY118" fmla="*/ 145300 h 460691"/>
                <a:gd name="connsiteX119" fmla="*/ 193518 w 250155"/>
                <a:gd name="connsiteY119" fmla="*/ 150634 h 460691"/>
                <a:gd name="connsiteX120" fmla="*/ 197252 w 250155"/>
                <a:gd name="connsiteY120" fmla="*/ 158254 h 460691"/>
                <a:gd name="connsiteX121" fmla="*/ 201747 w 250155"/>
                <a:gd name="connsiteY121" fmla="*/ 167093 h 460691"/>
                <a:gd name="connsiteX122" fmla="*/ 204948 w 250155"/>
                <a:gd name="connsiteY122" fmla="*/ 174485 h 460691"/>
                <a:gd name="connsiteX123" fmla="*/ 206015 w 250155"/>
                <a:gd name="connsiteY123" fmla="*/ 176695 h 460691"/>
                <a:gd name="connsiteX124" fmla="*/ 217749 w 250155"/>
                <a:gd name="connsiteY124" fmla="*/ 198183 h 460691"/>
                <a:gd name="connsiteX125" fmla="*/ 221940 w 250155"/>
                <a:gd name="connsiteY125" fmla="*/ 204508 h 460691"/>
                <a:gd name="connsiteX126" fmla="*/ 225141 w 250155"/>
                <a:gd name="connsiteY126" fmla="*/ 210223 h 460691"/>
                <a:gd name="connsiteX127" fmla="*/ 228341 w 250155"/>
                <a:gd name="connsiteY127" fmla="*/ 217385 h 460691"/>
                <a:gd name="connsiteX128" fmla="*/ 234894 w 250155"/>
                <a:gd name="connsiteY128" fmla="*/ 232473 h 460691"/>
                <a:gd name="connsiteX129" fmla="*/ 237333 w 250155"/>
                <a:gd name="connsiteY129" fmla="*/ 241693 h 460691"/>
                <a:gd name="connsiteX130" fmla="*/ 239542 w 250155"/>
                <a:gd name="connsiteY130" fmla="*/ 246722 h 460691"/>
                <a:gd name="connsiteX131" fmla="*/ 241905 w 250155"/>
                <a:gd name="connsiteY131" fmla="*/ 254952 h 460691"/>
                <a:gd name="connsiteX132" fmla="*/ 244419 w 250155"/>
                <a:gd name="connsiteY132" fmla="*/ 264553 h 460691"/>
                <a:gd name="connsiteX133" fmla="*/ 248306 w 250155"/>
                <a:gd name="connsiteY133" fmla="*/ 288328 h 460691"/>
                <a:gd name="connsiteX134" fmla="*/ 249220 w 250155"/>
                <a:gd name="connsiteY134" fmla="*/ 293280 h 460691"/>
                <a:gd name="connsiteX135" fmla="*/ 248306 w 250155"/>
                <a:gd name="connsiteY135" fmla="*/ 303796 h 460691"/>
                <a:gd name="connsiteX136" fmla="*/ 248306 w 250155"/>
                <a:gd name="connsiteY136" fmla="*/ 305320 h 460691"/>
                <a:gd name="connsiteX137" fmla="*/ 248306 w 250155"/>
                <a:gd name="connsiteY137" fmla="*/ 318960 h 460691"/>
                <a:gd name="connsiteX138" fmla="*/ 249601 w 250155"/>
                <a:gd name="connsiteY138" fmla="*/ 336410 h 46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50155" h="460691">
                  <a:moveTo>
                    <a:pt x="249677" y="336638"/>
                  </a:moveTo>
                  <a:cubicBezTo>
                    <a:pt x="251049" y="343115"/>
                    <a:pt x="247925" y="348449"/>
                    <a:pt x="247391" y="354317"/>
                  </a:cubicBezTo>
                  <a:cubicBezTo>
                    <a:pt x="247086" y="357365"/>
                    <a:pt x="246629" y="360413"/>
                    <a:pt x="246096" y="363461"/>
                  </a:cubicBezTo>
                  <a:cubicBezTo>
                    <a:pt x="245562" y="366966"/>
                    <a:pt x="244877" y="370166"/>
                    <a:pt x="242591" y="373367"/>
                  </a:cubicBezTo>
                  <a:cubicBezTo>
                    <a:pt x="239466" y="377710"/>
                    <a:pt x="237028" y="382435"/>
                    <a:pt x="232913" y="386016"/>
                  </a:cubicBezTo>
                  <a:cubicBezTo>
                    <a:pt x="231846" y="386930"/>
                    <a:pt x="231770" y="388835"/>
                    <a:pt x="230932" y="389978"/>
                  </a:cubicBezTo>
                  <a:cubicBezTo>
                    <a:pt x="229027" y="392417"/>
                    <a:pt x="226589" y="394550"/>
                    <a:pt x="224988" y="397141"/>
                  </a:cubicBezTo>
                  <a:cubicBezTo>
                    <a:pt x="222321" y="401408"/>
                    <a:pt x="219045" y="404685"/>
                    <a:pt x="214777" y="407352"/>
                  </a:cubicBezTo>
                  <a:cubicBezTo>
                    <a:pt x="212263" y="408876"/>
                    <a:pt x="210587" y="411695"/>
                    <a:pt x="208224" y="413600"/>
                  </a:cubicBezTo>
                  <a:cubicBezTo>
                    <a:pt x="203652" y="417258"/>
                    <a:pt x="199004" y="420839"/>
                    <a:pt x="194280" y="424268"/>
                  </a:cubicBezTo>
                  <a:cubicBezTo>
                    <a:pt x="192680" y="425411"/>
                    <a:pt x="190851" y="426402"/>
                    <a:pt x="188946" y="427011"/>
                  </a:cubicBezTo>
                  <a:cubicBezTo>
                    <a:pt x="187117" y="427621"/>
                    <a:pt x="186126" y="428231"/>
                    <a:pt x="187650" y="430060"/>
                  </a:cubicBezTo>
                  <a:cubicBezTo>
                    <a:pt x="187117" y="430517"/>
                    <a:pt x="186431" y="431431"/>
                    <a:pt x="185974" y="431355"/>
                  </a:cubicBezTo>
                  <a:cubicBezTo>
                    <a:pt x="182240" y="430593"/>
                    <a:pt x="178964" y="431812"/>
                    <a:pt x="176754" y="434327"/>
                  </a:cubicBezTo>
                  <a:cubicBezTo>
                    <a:pt x="173020" y="438518"/>
                    <a:pt x="167686" y="440118"/>
                    <a:pt x="163038" y="441794"/>
                  </a:cubicBezTo>
                  <a:cubicBezTo>
                    <a:pt x="158923" y="443242"/>
                    <a:pt x="154808" y="444766"/>
                    <a:pt x="150922" y="446595"/>
                  </a:cubicBezTo>
                  <a:cubicBezTo>
                    <a:pt x="144369" y="449643"/>
                    <a:pt x="137739" y="453529"/>
                    <a:pt x="130729" y="453681"/>
                  </a:cubicBezTo>
                  <a:cubicBezTo>
                    <a:pt x="125928" y="453758"/>
                    <a:pt x="121890" y="455891"/>
                    <a:pt x="117546" y="457263"/>
                  </a:cubicBezTo>
                  <a:cubicBezTo>
                    <a:pt x="115184" y="458025"/>
                    <a:pt x="112822" y="458482"/>
                    <a:pt x="110307" y="458330"/>
                  </a:cubicBezTo>
                  <a:cubicBezTo>
                    <a:pt x="110155" y="458330"/>
                    <a:pt x="110002" y="458482"/>
                    <a:pt x="109850" y="458558"/>
                  </a:cubicBezTo>
                  <a:cubicBezTo>
                    <a:pt x="106497" y="461759"/>
                    <a:pt x="102382" y="460387"/>
                    <a:pt x="98496" y="460463"/>
                  </a:cubicBezTo>
                  <a:cubicBezTo>
                    <a:pt x="94305" y="460540"/>
                    <a:pt x="90495" y="459015"/>
                    <a:pt x="86838" y="457263"/>
                  </a:cubicBezTo>
                  <a:cubicBezTo>
                    <a:pt x="85771" y="456730"/>
                    <a:pt x="84628" y="456577"/>
                    <a:pt x="83485" y="456120"/>
                  </a:cubicBezTo>
                  <a:cubicBezTo>
                    <a:pt x="80437" y="455053"/>
                    <a:pt x="77770" y="453148"/>
                    <a:pt x="77237" y="449948"/>
                  </a:cubicBezTo>
                  <a:cubicBezTo>
                    <a:pt x="76932" y="448119"/>
                    <a:pt x="75712" y="447281"/>
                    <a:pt x="75103" y="445985"/>
                  </a:cubicBezTo>
                  <a:cubicBezTo>
                    <a:pt x="72588" y="440880"/>
                    <a:pt x="67483" y="438746"/>
                    <a:pt x="63444" y="435470"/>
                  </a:cubicBezTo>
                  <a:cubicBezTo>
                    <a:pt x="60549" y="433184"/>
                    <a:pt x="58644" y="429983"/>
                    <a:pt x="58720" y="426173"/>
                  </a:cubicBezTo>
                  <a:cubicBezTo>
                    <a:pt x="58872" y="418096"/>
                    <a:pt x="59863" y="410171"/>
                    <a:pt x="63978" y="402856"/>
                  </a:cubicBezTo>
                  <a:cubicBezTo>
                    <a:pt x="65730" y="399732"/>
                    <a:pt x="66873" y="395998"/>
                    <a:pt x="67178" y="392417"/>
                  </a:cubicBezTo>
                  <a:cubicBezTo>
                    <a:pt x="67559" y="387616"/>
                    <a:pt x="69159" y="383196"/>
                    <a:pt x="70683" y="378701"/>
                  </a:cubicBezTo>
                  <a:cubicBezTo>
                    <a:pt x="71750" y="375576"/>
                    <a:pt x="73503" y="372681"/>
                    <a:pt x="74798" y="369633"/>
                  </a:cubicBezTo>
                  <a:cubicBezTo>
                    <a:pt x="75179" y="368718"/>
                    <a:pt x="75408" y="367271"/>
                    <a:pt x="73503" y="368718"/>
                  </a:cubicBezTo>
                  <a:cubicBezTo>
                    <a:pt x="72969" y="369176"/>
                    <a:pt x="71369" y="368871"/>
                    <a:pt x="70683" y="368414"/>
                  </a:cubicBezTo>
                  <a:cubicBezTo>
                    <a:pt x="69997" y="367956"/>
                    <a:pt x="69083" y="366661"/>
                    <a:pt x="69083" y="366051"/>
                  </a:cubicBezTo>
                  <a:cubicBezTo>
                    <a:pt x="69083" y="366051"/>
                    <a:pt x="69083" y="365899"/>
                    <a:pt x="69083" y="365899"/>
                  </a:cubicBezTo>
                  <a:cubicBezTo>
                    <a:pt x="70074" y="363918"/>
                    <a:pt x="70760" y="365823"/>
                    <a:pt x="71674" y="366280"/>
                  </a:cubicBezTo>
                  <a:cubicBezTo>
                    <a:pt x="72360" y="366661"/>
                    <a:pt x="73274" y="366890"/>
                    <a:pt x="74112" y="366890"/>
                  </a:cubicBezTo>
                  <a:cubicBezTo>
                    <a:pt x="84628" y="366585"/>
                    <a:pt x="93086" y="362623"/>
                    <a:pt x="98801" y="353478"/>
                  </a:cubicBezTo>
                  <a:cubicBezTo>
                    <a:pt x="100097" y="351421"/>
                    <a:pt x="101468" y="349135"/>
                    <a:pt x="103449" y="347916"/>
                  </a:cubicBezTo>
                  <a:cubicBezTo>
                    <a:pt x="108402" y="344715"/>
                    <a:pt x="109698" y="339534"/>
                    <a:pt x="111831" y="334733"/>
                  </a:cubicBezTo>
                  <a:cubicBezTo>
                    <a:pt x="114346" y="328942"/>
                    <a:pt x="117242" y="323303"/>
                    <a:pt x="119756" y="317512"/>
                  </a:cubicBezTo>
                  <a:cubicBezTo>
                    <a:pt x="120594" y="315531"/>
                    <a:pt x="121204" y="313397"/>
                    <a:pt x="121509" y="311264"/>
                  </a:cubicBezTo>
                  <a:cubicBezTo>
                    <a:pt x="122042" y="307225"/>
                    <a:pt x="122271" y="303186"/>
                    <a:pt x="122652" y="299148"/>
                  </a:cubicBezTo>
                  <a:cubicBezTo>
                    <a:pt x="122880" y="296862"/>
                    <a:pt x="123947" y="296176"/>
                    <a:pt x="125928" y="297548"/>
                  </a:cubicBezTo>
                  <a:cubicBezTo>
                    <a:pt x="129891" y="300291"/>
                    <a:pt x="133853" y="302958"/>
                    <a:pt x="137587" y="305930"/>
                  </a:cubicBezTo>
                  <a:cubicBezTo>
                    <a:pt x="143454" y="310502"/>
                    <a:pt x="149246" y="315302"/>
                    <a:pt x="155037" y="319950"/>
                  </a:cubicBezTo>
                  <a:cubicBezTo>
                    <a:pt x="155951" y="320636"/>
                    <a:pt x="157018" y="321551"/>
                    <a:pt x="158085" y="321627"/>
                  </a:cubicBezTo>
                  <a:cubicBezTo>
                    <a:pt x="160142" y="321779"/>
                    <a:pt x="160904" y="322541"/>
                    <a:pt x="161819" y="324446"/>
                  </a:cubicBezTo>
                  <a:cubicBezTo>
                    <a:pt x="163266" y="327342"/>
                    <a:pt x="166314" y="327951"/>
                    <a:pt x="168372" y="326351"/>
                  </a:cubicBezTo>
                  <a:cubicBezTo>
                    <a:pt x="171267" y="324141"/>
                    <a:pt x="172029" y="319722"/>
                    <a:pt x="169743" y="317512"/>
                  </a:cubicBezTo>
                  <a:cubicBezTo>
                    <a:pt x="166010" y="313855"/>
                    <a:pt x="161895" y="310883"/>
                    <a:pt x="157399" y="308292"/>
                  </a:cubicBezTo>
                  <a:cubicBezTo>
                    <a:pt x="153513" y="306082"/>
                    <a:pt x="149627" y="303796"/>
                    <a:pt x="146731" y="300138"/>
                  </a:cubicBezTo>
                  <a:cubicBezTo>
                    <a:pt x="145588" y="298691"/>
                    <a:pt x="143759" y="297853"/>
                    <a:pt x="142311" y="296633"/>
                  </a:cubicBezTo>
                  <a:cubicBezTo>
                    <a:pt x="138120" y="293204"/>
                    <a:pt x="133625" y="290156"/>
                    <a:pt x="129891" y="286270"/>
                  </a:cubicBezTo>
                  <a:cubicBezTo>
                    <a:pt x="127300" y="283527"/>
                    <a:pt x="125471" y="279945"/>
                    <a:pt x="123795" y="276440"/>
                  </a:cubicBezTo>
                  <a:cubicBezTo>
                    <a:pt x="122652" y="274078"/>
                    <a:pt x="122347" y="271335"/>
                    <a:pt x="121509" y="268744"/>
                  </a:cubicBezTo>
                  <a:cubicBezTo>
                    <a:pt x="121280" y="267982"/>
                    <a:pt x="120442" y="267296"/>
                    <a:pt x="119832" y="266763"/>
                  </a:cubicBezTo>
                  <a:cubicBezTo>
                    <a:pt x="116403" y="263943"/>
                    <a:pt x="114498" y="260210"/>
                    <a:pt x="112441" y="256323"/>
                  </a:cubicBezTo>
                  <a:cubicBezTo>
                    <a:pt x="110231" y="251980"/>
                    <a:pt x="107412" y="247865"/>
                    <a:pt x="104440" y="244055"/>
                  </a:cubicBezTo>
                  <a:cubicBezTo>
                    <a:pt x="102230" y="241236"/>
                    <a:pt x="101163" y="237655"/>
                    <a:pt x="97811" y="235521"/>
                  </a:cubicBezTo>
                  <a:cubicBezTo>
                    <a:pt x="95067" y="233768"/>
                    <a:pt x="92934" y="231178"/>
                    <a:pt x="90495" y="229044"/>
                  </a:cubicBezTo>
                  <a:cubicBezTo>
                    <a:pt x="89352" y="228130"/>
                    <a:pt x="89886" y="227444"/>
                    <a:pt x="90038" y="226225"/>
                  </a:cubicBezTo>
                  <a:cubicBezTo>
                    <a:pt x="90343" y="224091"/>
                    <a:pt x="90495" y="221881"/>
                    <a:pt x="90343" y="219595"/>
                  </a:cubicBezTo>
                  <a:cubicBezTo>
                    <a:pt x="90191" y="216090"/>
                    <a:pt x="91486" y="212508"/>
                    <a:pt x="91562" y="208927"/>
                  </a:cubicBezTo>
                  <a:cubicBezTo>
                    <a:pt x="91638" y="205041"/>
                    <a:pt x="92857" y="201383"/>
                    <a:pt x="93391" y="197650"/>
                  </a:cubicBezTo>
                  <a:cubicBezTo>
                    <a:pt x="93848" y="194373"/>
                    <a:pt x="95067" y="190944"/>
                    <a:pt x="94305" y="187896"/>
                  </a:cubicBezTo>
                  <a:cubicBezTo>
                    <a:pt x="92934" y="182410"/>
                    <a:pt x="95144" y="177761"/>
                    <a:pt x="96515" y="172885"/>
                  </a:cubicBezTo>
                  <a:cubicBezTo>
                    <a:pt x="97811" y="168236"/>
                    <a:pt x="95144" y="164198"/>
                    <a:pt x="94534" y="159854"/>
                  </a:cubicBezTo>
                  <a:cubicBezTo>
                    <a:pt x="94534" y="159702"/>
                    <a:pt x="94305" y="159550"/>
                    <a:pt x="94153" y="159473"/>
                  </a:cubicBezTo>
                  <a:cubicBezTo>
                    <a:pt x="87371" y="157263"/>
                    <a:pt x="86152" y="150405"/>
                    <a:pt x="82342" y="145681"/>
                  </a:cubicBezTo>
                  <a:cubicBezTo>
                    <a:pt x="80056" y="142938"/>
                    <a:pt x="78151" y="140423"/>
                    <a:pt x="77999" y="136537"/>
                  </a:cubicBezTo>
                  <a:cubicBezTo>
                    <a:pt x="77999" y="135089"/>
                    <a:pt x="75027" y="133565"/>
                    <a:pt x="73198" y="132422"/>
                  </a:cubicBezTo>
                  <a:cubicBezTo>
                    <a:pt x="72207" y="131813"/>
                    <a:pt x="70836" y="131965"/>
                    <a:pt x="69617" y="131813"/>
                  </a:cubicBezTo>
                  <a:cubicBezTo>
                    <a:pt x="68855" y="133641"/>
                    <a:pt x="68245" y="134556"/>
                    <a:pt x="67331" y="135089"/>
                  </a:cubicBezTo>
                  <a:cubicBezTo>
                    <a:pt x="65273" y="136232"/>
                    <a:pt x="63216" y="137451"/>
                    <a:pt x="61006" y="138061"/>
                  </a:cubicBezTo>
                  <a:cubicBezTo>
                    <a:pt x="58949" y="138671"/>
                    <a:pt x="56739" y="138518"/>
                    <a:pt x="54605" y="138823"/>
                  </a:cubicBezTo>
                  <a:cubicBezTo>
                    <a:pt x="52395" y="139128"/>
                    <a:pt x="49271" y="138823"/>
                    <a:pt x="48204" y="140042"/>
                  </a:cubicBezTo>
                  <a:cubicBezTo>
                    <a:pt x="46071" y="142557"/>
                    <a:pt x="43404" y="140880"/>
                    <a:pt x="41118" y="141871"/>
                  </a:cubicBezTo>
                  <a:cubicBezTo>
                    <a:pt x="38527" y="143014"/>
                    <a:pt x="35250" y="143319"/>
                    <a:pt x="32431" y="142938"/>
                  </a:cubicBezTo>
                  <a:cubicBezTo>
                    <a:pt x="30526" y="142633"/>
                    <a:pt x="30831" y="146367"/>
                    <a:pt x="28316" y="144310"/>
                  </a:cubicBezTo>
                  <a:cubicBezTo>
                    <a:pt x="26564" y="142938"/>
                    <a:pt x="25116" y="141566"/>
                    <a:pt x="26792" y="139966"/>
                  </a:cubicBezTo>
                  <a:cubicBezTo>
                    <a:pt x="28469" y="138290"/>
                    <a:pt x="29764" y="136385"/>
                    <a:pt x="32431" y="135394"/>
                  </a:cubicBezTo>
                  <a:cubicBezTo>
                    <a:pt x="35022" y="134403"/>
                    <a:pt x="37460" y="131965"/>
                    <a:pt x="39060" y="129527"/>
                  </a:cubicBezTo>
                  <a:cubicBezTo>
                    <a:pt x="40889" y="126860"/>
                    <a:pt x="37079" y="122364"/>
                    <a:pt x="32583" y="121602"/>
                  </a:cubicBezTo>
                  <a:cubicBezTo>
                    <a:pt x="25878" y="120459"/>
                    <a:pt x="19782" y="117640"/>
                    <a:pt x="13305" y="115887"/>
                  </a:cubicBezTo>
                  <a:cubicBezTo>
                    <a:pt x="9266" y="114820"/>
                    <a:pt x="5913" y="112686"/>
                    <a:pt x="2408" y="110781"/>
                  </a:cubicBezTo>
                  <a:cubicBezTo>
                    <a:pt x="-106" y="109410"/>
                    <a:pt x="-716" y="107962"/>
                    <a:pt x="884" y="106438"/>
                  </a:cubicBezTo>
                  <a:cubicBezTo>
                    <a:pt x="4618" y="102780"/>
                    <a:pt x="6980" y="98285"/>
                    <a:pt x="9266" y="93713"/>
                  </a:cubicBezTo>
                  <a:cubicBezTo>
                    <a:pt x="11552" y="89141"/>
                    <a:pt x="15210" y="85635"/>
                    <a:pt x="18791" y="82130"/>
                  </a:cubicBezTo>
                  <a:cubicBezTo>
                    <a:pt x="20696" y="80301"/>
                    <a:pt x="22830" y="78854"/>
                    <a:pt x="24811" y="77101"/>
                  </a:cubicBezTo>
                  <a:cubicBezTo>
                    <a:pt x="25421" y="76568"/>
                    <a:pt x="25802" y="75730"/>
                    <a:pt x="26182" y="74967"/>
                  </a:cubicBezTo>
                  <a:cubicBezTo>
                    <a:pt x="26564" y="74205"/>
                    <a:pt x="26640" y="73062"/>
                    <a:pt x="27173" y="72758"/>
                  </a:cubicBezTo>
                  <a:cubicBezTo>
                    <a:pt x="30755" y="70929"/>
                    <a:pt x="32126" y="67347"/>
                    <a:pt x="34336" y="64452"/>
                  </a:cubicBezTo>
                  <a:cubicBezTo>
                    <a:pt x="34793" y="63918"/>
                    <a:pt x="35707" y="63461"/>
                    <a:pt x="35784" y="62928"/>
                  </a:cubicBezTo>
                  <a:cubicBezTo>
                    <a:pt x="36241" y="58889"/>
                    <a:pt x="39365" y="56451"/>
                    <a:pt x="41422" y="53403"/>
                  </a:cubicBezTo>
                  <a:cubicBezTo>
                    <a:pt x="43861" y="49669"/>
                    <a:pt x="46680" y="46164"/>
                    <a:pt x="50719" y="43802"/>
                  </a:cubicBezTo>
                  <a:cubicBezTo>
                    <a:pt x="52929" y="42506"/>
                    <a:pt x="54605" y="40220"/>
                    <a:pt x="56815" y="39001"/>
                  </a:cubicBezTo>
                  <a:cubicBezTo>
                    <a:pt x="62911" y="35648"/>
                    <a:pt x="67178" y="30086"/>
                    <a:pt x="73198" y="26657"/>
                  </a:cubicBezTo>
                  <a:cubicBezTo>
                    <a:pt x="75789" y="25209"/>
                    <a:pt x="77237" y="21932"/>
                    <a:pt x="79446" y="19646"/>
                  </a:cubicBezTo>
                  <a:cubicBezTo>
                    <a:pt x="84628" y="14388"/>
                    <a:pt x="89810" y="9131"/>
                    <a:pt x="95220" y="4101"/>
                  </a:cubicBezTo>
                  <a:cubicBezTo>
                    <a:pt x="96363" y="3035"/>
                    <a:pt x="96134" y="368"/>
                    <a:pt x="98649" y="1053"/>
                  </a:cubicBezTo>
                  <a:cubicBezTo>
                    <a:pt x="99639" y="1358"/>
                    <a:pt x="100173" y="-1156"/>
                    <a:pt x="101087" y="672"/>
                  </a:cubicBezTo>
                  <a:cubicBezTo>
                    <a:pt x="101544" y="1663"/>
                    <a:pt x="102002" y="3644"/>
                    <a:pt x="101621" y="3797"/>
                  </a:cubicBezTo>
                  <a:cubicBezTo>
                    <a:pt x="98572" y="5625"/>
                    <a:pt x="101316" y="6692"/>
                    <a:pt x="101925" y="8216"/>
                  </a:cubicBezTo>
                  <a:cubicBezTo>
                    <a:pt x="102764" y="10197"/>
                    <a:pt x="103983" y="11874"/>
                    <a:pt x="104440" y="14236"/>
                  </a:cubicBezTo>
                  <a:cubicBezTo>
                    <a:pt x="104897" y="16827"/>
                    <a:pt x="107412" y="19037"/>
                    <a:pt x="109088" y="21399"/>
                  </a:cubicBezTo>
                  <a:cubicBezTo>
                    <a:pt x="111527" y="24904"/>
                    <a:pt x="113736" y="28485"/>
                    <a:pt x="116403" y="31838"/>
                  </a:cubicBezTo>
                  <a:cubicBezTo>
                    <a:pt x="118766" y="34810"/>
                    <a:pt x="120823" y="38010"/>
                    <a:pt x="123795" y="40601"/>
                  </a:cubicBezTo>
                  <a:cubicBezTo>
                    <a:pt x="127529" y="43878"/>
                    <a:pt x="130424" y="47993"/>
                    <a:pt x="132862" y="52412"/>
                  </a:cubicBezTo>
                  <a:cubicBezTo>
                    <a:pt x="135453" y="57137"/>
                    <a:pt x="138730" y="61556"/>
                    <a:pt x="142007" y="65823"/>
                  </a:cubicBezTo>
                  <a:cubicBezTo>
                    <a:pt x="143226" y="67347"/>
                    <a:pt x="143988" y="68948"/>
                    <a:pt x="144674" y="70624"/>
                  </a:cubicBezTo>
                  <a:cubicBezTo>
                    <a:pt x="145588" y="72758"/>
                    <a:pt x="147112" y="74663"/>
                    <a:pt x="148407" y="76644"/>
                  </a:cubicBezTo>
                  <a:cubicBezTo>
                    <a:pt x="149169" y="77787"/>
                    <a:pt x="150236" y="78777"/>
                    <a:pt x="150617" y="79997"/>
                  </a:cubicBezTo>
                  <a:cubicBezTo>
                    <a:pt x="152979" y="87617"/>
                    <a:pt x="157475" y="94017"/>
                    <a:pt x="162733" y="99656"/>
                  </a:cubicBezTo>
                  <a:cubicBezTo>
                    <a:pt x="164790" y="101866"/>
                    <a:pt x="165324" y="104381"/>
                    <a:pt x="166772" y="106590"/>
                  </a:cubicBezTo>
                  <a:cubicBezTo>
                    <a:pt x="168372" y="108953"/>
                    <a:pt x="171953" y="110400"/>
                    <a:pt x="172563" y="112839"/>
                  </a:cubicBezTo>
                  <a:cubicBezTo>
                    <a:pt x="173706" y="117792"/>
                    <a:pt x="177973" y="121145"/>
                    <a:pt x="178887" y="126098"/>
                  </a:cubicBezTo>
                  <a:cubicBezTo>
                    <a:pt x="179040" y="126860"/>
                    <a:pt x="179345" y="127774"/>
                    <a:pt x="179878" y="128307"/>
                  </a:cubicBezTo>
                  <a:cubicBezTo>
                    <a:pt x="183688" y="132118"/>
                    <a:pt x="188870" y="140195"/>
                    <a:pt x="190775" y="145300"/>
                  </a:cubicBezTo>
                  <a:cubicBezTo>
                    <a:pt x="191460" y="147129"/>
                    <a:pt x="192680" y="148805"/>
                    <a:pt x="193518" y="150634"/>
                  </a:cubicBezTo>
                  <a:cubicBezTo>
                    <a:pt x="194737" y="153149"/>
                    <a:pt x="195956" y="155740"/>
                    <a:pt x="197252" y="158254"/>
                  </a:cubicBezTo>
                  <a:cubicBezTo>
                    <a:pt x="198699" y="161226"/>
                    <a:pt x="199690" y="164579"/>
                    <a:pt x="201747" y="167093"/>
                  </a:cubicBezTo>
                  <a:cubicBezTo>
                    <a:pt x="203576" y="169379"/>
                    <a:pt x="205405" y="171284"/>
                    <a:pt x="204948" y="174485"/>
                  </a:cubicBezTo>
                  <a:cubicBezTo>
                    <a:pt x="204872" y="175170"/>
                    <a:pt x="205481" y="176085"/>
                    <a:pt x="206015" y="176695"/>
                  </a:cubicBezTo>
                  <a:cubicBezTo>
                    <a:pt x="211196" y="183171"/>
                    <a:pt x="213406" y="191325"/>
                    <a:pt x="217749" y="198183"/>
                  </a:cubicBezTo>
                  <a:cubicBezTo>
                    <a:pt x="219121" y="200316"/>
                    <a:pt x="220492" y="202450"/>
                    <a:pt x="221940" y="204508"/>
                  </a:cubicBezTo>
                  <a:cubicBezTo>
                    <a:pt x="223160" y="206260"/>
                    <a:pt x="223007" y="208546"/>
                    <a:pt x="225141" y="210223"/>
                  </a:cubicBezTo>
                  <a:cubicBezTo>
                    <a:pt x="226970" y="211670"/>
                    <a:pt x="227503" y="214871"/>
                    <a:pt x="228341" y="217385"/>
                  </a:cubicBezTo>
                  <a:cubicBezTo>
                    <a:pt x="230170" y="222567"/>
                    <a:pt x="234209" y="226758"/>
                    <a:pt x="234894" y="232473"/>
                  </a:cubicBezTo>
                  <a:cubicBezTo>
                    <a:pt x="235275" y="235673"/>
                    <a:pt x="235656" y="238798"/>
                    <a:pt x="237333" y="241693"/>
                  </a:cubicBezTo>
                  <a:cubicBezTo>
                    <a:pt x="238247" y="243217"/>
                    <a:pt x="238704" y="245046"/>
                    <a:pt x="239542" y="246722"/>
                  </a:cubicBezTo>
                  <a:cubicBezTo>
                    <a:pt x="240838" y="249313"/>
                    <a:pt x="241829" y="251828"/>
                    <a:pt x="241905" y="254952"/>
                  </a:cubicBezTo>
                  <a:cubicBezTo>
                    <a:pt x="241981" y="258152"/>
                    <a:pt x="243962" y="261276"/>
                    <a:pt x="244419" y="264553"/>
                  </a:cubicBezTo>
                  <a:cubicBezTo>
                    <a:pt x="245562" y="272478"/>
                    <a:pt x="249220" y="280022"/>
                    <a:pt x="248306" y="288328"/>
                  </a:cubicBezTo>
                  <a:cubicBezTo>
                    <a:pt x="248153" y="289928"/>
                    <a:pt x="249372" y="291680"/>
                    <a:pt x="249220" y="293280"/>
                  </a:cubicBezTo>
                  <a:cubicBezTo>
                    <a:pt x="248915" y="296786"/>
                    <a:pt x="252039" y="300596"/>
                    <a:pt x="248306" y="303796"/>
                  </a:cubicBezTo>
                  <a:cubicBezTo>
                    <a:pt x="248001" y="304025"/>
                    <a:pt x="248077" y="304863"/>
                    <a:pt x="248306" y="305320"/>
                  </a:cubicBezTo>
                  <a:cubicBezTo>
                    <a:pt x="250058" y="309892"/>
                    <a:pt x="247925" y="314464"/>
                    <a:pt x="248306" y="318960"/>
                  </a:cubicBezTo>
                  <a:cubicBezTo>
                    <a:pt x="248763" y="324751"/>
                    <a:pt x="248458" y="330771"/>
                    <a:pt x="249601" y="336410"/>
                  </a:cubicBezTo>
                  <a:close/>
                </a:path>
              </a:pathLst>
            </a:custGeom>
            <a:solidFill>
              <a:srgbClr val="FFFFFF"/>
            </a:solidFill>
            <a:ln w="7620" cap="flat">
              <a:noFill/>
              <a:prstDash val="solid"/>
              <a:miter/>
            </a:ln>
          </p:spPr>
          <p:txBody>
            <a:bodyPr rtlCol="0" anchor="ctr"/>
            <a:lstStyle/>
            <a:p>
              <a:endParaRPr lang="ja-JP" altLang="en-US"/>
            </a:p>
          </p:txBody>
        </p:sp>
        <p:sp>
          <p:nvSpPr>
            <p:cNvPr id="11" name="フリーフォーム: 図形 10">
              <a:extLst>
                <a:ext uri="{FF2B5EF4-FFF2-40B4-BE49-F238E27FC236}">
                  <a16:creationId xmlns:a16="http://schemas.microsoft.com/office/drawing/2014/main" id="{D4E63DCB-AFE5-9D3B-C02D-1A03BCBF1214}"/>
                </a:ext>
              </a:extLst>
            </p:cNvPr>
            <p:cNvSpPr/>
            <p:nvPr/>
          </p:nvSpPr>
          <p:spPr>
            <a:xfrm>
              <a:off x="3729871" y="2258659"/>
              <a:ext cx="214324" cy="266620"/>
            </a:xfrm>
            <a:custGeom>
              <a:avLst/>
              <a:gdLst>
                <a:gd name="connsiteX0" fmla="*/ 213707 w 214324"/>
                <a:gd name="connsiteY0" fmla="*/ 235976 h 266620"/>
                <a:gd name="connsiteX1" fmla="*/ 214317 w 214324"/>
                <a:gd name="connsiteY1" fmla="*/ 237500 h 266620"/>
                <a:gd name="connsiteX2" fmla="*/ 209592 w 214324"/>
                <a:gd name="connsiteY2" fmla="*/ 249159 h 266620"/>
                <a:gd name="connsiteX3" fmla="*/ 206773 w 214324"/>
                <a:gd name="connsiteY3" fmla="*/ 249616 h 266620"/>
                <a:gd name="connsiteX4" fmla="*/ 190771 w 214324"/>
                <a:gd name="connsiteY4" fmla="*/ 240777 h 266620"/>
                <a:gd name="connsiteX5" fmla="*/ 187418 w 214324"/>
                <a:gd name="connsiteY5" fmla="*/ 238720 h 266620"/>
                <a:gd name="connsiteX6" fmla="*/ 181094 w 214324"/>
                <a:gd name="connsiteY6" fmla="*/ 235824 h 266620"/>
                <a:gd name="connsiteX7" fmla="*/ 177969 w 214324"/>
                <a:gd name="connsiteY7" fmla="*/ 231785 h 266620"/>
                <a:gd name="connsiteX8" fmla="*/ 161967 w 214324"/>
                <a:gd name="connsiteY8" fmla="*/ 208240 h 266620"/>
                <a:gd name="connsiteX9" fmla="*/ 161815 w 214324"/>
                <a:gd name="connsiteY9" fmla="*/ 207935 h 266620"/>
                <a:gd name="connsiteX10" fmla="*/ 161967 w 214324"/>
                <a:gd name="connsiteY10" fmla="*/ 205725 h 266620"/>
                <a:gd name="connsiteX11" fmla="*/ 164177 w 214324"/>
                <a:gd name="connsiteY11" fmla="*/ 206335 h 266620"/>
                <a:gd name="connsiteX12" fmla="*/ 165701 w 214324"/>
                <a:gd name="connsiteY12" fmla="*/ 207401 h 266620"/>
                <a:gd name="connsiteX13" fmla="*/ 166006 w 214324"/>
                <a:gd name="connsiteY13" fmla="*/ 205420 h 266620"/>
                <a:gd name="connsiteX14" fmla="*/ 163415 w 214324"/>
                <a:gd name="connsiteY14" fmla="*/ 197800 h 266620"/>
                <a:gd name="connsiteX15" fmla="*/ 156329 w 214324"/>
                <a:gd name="connsiteY15" fmla="*/ 184618 h 266620"/>
                <a:gd name="connsiteX16" fmla="*/ 154424 w 214324"/>
                <a:gd name="connsiteY16" fmla="*/ 179512 h 266620"/>
                <a:gd name="connsiteX17" fmla="*/ 145661 w 214324"/>
                <a:gd name="connsiteY17" fmla="*/ 167473 h 266620"/>
                <a:gd name="connsiteX18" fmla="*/ 127982 w 214324"/>
                <a:gd name="connsiteY18" fmla="*/ 147280 h 266620"/>
                <a:gd name="connsiteX19" fmla="*/ 117238 w 214324"/>
                <a:gd name="connsiteY19" fmla="*/ 132497 h 266620"/>
                <a:gd name="connsiteX20" fmla="*/ 108399 w 214324"/>
                <a:gd name="connsiteY20" fmla="*/ 111923 h 266620"/>
                <a:gd name="connsiteX21" fmla="*/ 100245 w 214324"/>
                <a:gd name="connsiteY21" fmla="*/ 101941 h 266620"/>
                <a:gd name="connsiteX22" fmla="*/ 94607 w 214324"/>
                <a:gd name="connsiteY22" fmla="*/ 104608 h 266620"/>
                <a:gd name="connsiteX23" fmla="*/ 96131 w 214324"/>
                <a:gd name="connsiteY23" fmla="*/ 112761 h 266620"/>
                <a:gd name="connsiteX24" fmla="*/ 97807 w 214324"/>
                <a:gd name="connsiteY24" fmla="*/ 116876 h 266620"/>
                <a:gd name="connsiteX25" fmla="*/ 101236 w 214324"/>
                <a:gd name="connsiteY25" fmla="*/ 126325 h 266620"/>
                <a:gd name="connsiteX26" fmla="*/ 104208 w 214324"/>
                <a:gd name="connsiteY26" fmla="*/ 132649 h 266620"/>
                <a:gd name="connsiteX27" fmla="*/ 106113 w 214324"/>
                <a:gd name="connsiteY27" fmla="*/ 136688 h 266620"/>
                <a:gd name="connsiteX28" fmla="*/ 111294 w 214324"/>
                <a:gd name="connsiteY28" fmla="*/ 145832 h 266620"/>
                <a:gd name="connsiteX29" fmla="*/ 114038 w 214324"/>
                <a:gd name="connsiteY29" fmla="*/ 155204 h 266620"/>
                <a:gd name="connsiteX30" fmla="*/ 115104 w 214324"/>
                <a:gd name="connsiteY30" fmla="*/ 156881 h 266620"/>
                <a:gd name="connsiteX31" fmla="*/ 120438 w 214324"/>
                <a:gd name="connsiteY31" fmla="*/ 168158 h 266620"/>
                <a:gd name="connsiteX32" fmla="*/ 126230 w 214324"/>
                <a:gd name="connsiteY32" fmla="*/ 186751 h 266620"/>
                <a:gd name="connsiteX33" fmla="*/ 129278 w 214324"/>
                <a:gd name="connsiteY33" fmla="*/ 197343 h 266620"/>
                <a:gd name="connsiteX34" fmla="*/ 130725 w 214324"/>
                <a:gd name="connsiteY34" fmla="*/ 199934 h 266620"/>
                <a:gd name="connsiteX35" fmla="*/ 132402 w 214324"/>
                <a:gd name="connsiteY35" fmla="*/ 203591 h 266620"/>
                <a:gd name="connsiteX36" fmla="*/ 134612 w 214324"/>
                <a:gd name="connsiteY36" fmla="*/ 213955 h 266620"/>
                <a:gd name="connsiteX37" fmla="*/ 136745 w 214324"/>
                <a:gd name="connsiteY37" fmla="*/ 220584 h 266620"/>
                <a:gd name="connsiteX38" fmla="*/ 139184 w 214324"/>
                <a:gd name="connsiteY38" fmla="*/ 233005 h 266620"/>
                <a:gd name="connsiteX39" fmla="*/ 140098 w 214324"/>
                <a:gd name="connsiteY39" fmla="*/ 239101 h 266620"/>
                <a:gd name="connsiteX40" fmla="*/ 142232 w 214324"/>
                <a:gd name="connsiteY40" fmla="*/ 254036 h 266620"/>
                <a:gd name="connsiteX41" fmla="*/ 143146 w 214324"/>
                <a:gd name="connsiteY41" fmla="*/ 258455 h 266620"/>
                <a:gd name="connsiteX42" fmla="*/ 140327 w 214324"/>
                <a:gd name="connsiteY42" fmla="*/ 265847 h 266620"/>
                <a:gd name="connsiteX43" fmla="*/ 135831 w 214324"/>
                <a:gd name="connsiteY43" fmla="*/ 265161 h 266620"/>
                <a:gd name="connsiteX44" fmla="*/ 134535 w 214324"/>
                <a:gd name="connsiteY44" fmla="*/ 264551 h 266620"/>
                <a:gd name="connsiteX45" fmla="*/ 128592 w 214324"/>
                <a:gd name="connsiteY45" fmla="*/ 260970 h 266620"/>
                <a:gd name="connsiteX46" fmla="*/ 123258 w 214324"/>
                <a:gd name="connsiteY46" fmla="*/ 258074 h 266620"/>
                <a:gd name="connsiteX47" fmla="*/ 121124 w 214324"/>
                <a:gd name="connsiteY47" fmla="*/ 258074 h 266620"/>
                <a:gd name="connsiteX48" fmla="*/ 119753 w 214324"/>
                <a:gd name="connsiteY48" fmla="*/ 257160 h 266620"/>
                <a:gd name="connsiteX49" fmla="*/ 122267 w 214324"/>
                <a:gd name="connsiteY49" fmla="*/ 242987 h 266620"/>
                <a:gd name="connsiteX50" fmla="*/ 121886 w 214324"/>
                <a:gd name="connsiteY50" fmla="*/ 242301 h 266620"/>
                <a:gd name="connsiteX51" fmla="*/ 120057 w 214324"/>
                <a:gd name="connsiteY51" fmla="*/ 237653 h 266620"/>
                <a:gd name="connsiteX52" fmla="*/ 119448 w 214324"/>
                <a:gd name="connsiteY52" fmla="*/ 234529 h 266620"/>
                <a:gd name="connsiteX53" fmla="*/ 119448 w 214324"/>
                <a:gd name="connsiteY53" fmla="*/ 231328 h 266620"/>
                <a:gd name="connsiteX54" fmla="*/ 115257 w 214324"/>
                <a:gd name="connsiteY54" fmla="*/ 217993 h 266620"/>
                <a:gd name="connsiteX55" fmla="*/ 114114 w 214324"/>
                <a:gd name="connsiteY55" fmla="*/ 215250 h 266620"/>
                <a:gd name="connsiteX56" fmla="*/ 111752 w 214324"/>
                <a:gd name="connsiteY56" fmla="*/ 202753 h 266620"/>
                <a:gd name="connsiteX57" fmla="*/ 109085 w 214324"/>
                <a:gd name="connsiteY57" fmla="*/ 192009 h 266620"/>
                <a:gd name="connsiteX58" fmla="*/ 102150 w 214324"/>
                <a:gd name="connsiteY58" fmla="*/ 168997 h 266620"/>
                <a:gd name="connsiteX59" fmla="*/ 100779 w 214324"/>
                <a:gd name="connsiteY59" fmla="*/ 166863 h 266620"/>
                <a:gd name="connsiteX60" fmla="*/ 90416 w 214324"/>
                <a:gd name="connsiteY60" fmla="*/ 152309 h 266620"/>
                <a:gd name="connsiteX61" fmla="*/ 83481 w 214324"/>
                <a:gd name="connsiteY61" fmla="*/ 148423 h 266620"/>
                <a:gd name="connsiteX62" fmla="*/ 76852 w 214324"/>
                <a:gd name="connsiteY62" fmla="*/ 149337 h 266620"/>
                <a:gd name="connsiteX63" fmla="*/ 73956 w 214324"/>
                <a:gd name="connsiteY63" fmla="*/ 148804 h 266620"/>
                <a:gd name="connsiteX64" fmla="*/ 64050 w 214324"/>
                <a:gd name="connsiteY64" fmla="*/ 135164 h 266620"/>
                <a:gd name="connsiteX65" fmla="*/ 58183 w 214324"/>
                <a:gd name="connsiteY65" fmla="*/ 123581 h 266620"/>
                <a:gd name="connsiteX66" fmla="*/ 57802 w 214324"/>
                <a:gd name="connsiteY66" fmla="*/ 122210 h 266620"/>
                <a:gd name="connsiteX67" fmla="*/ 57802 w 214324"/>
                <a:gd name="connsiteY67" fmla="*/ 113371 h 266620"/>
                <a:gd name="connsiteX68" fmla="*/ 53916 w 214324"/>
                <a:gd name="connsiteY68" fmla="*/ 108646 h 266620"/>
                <a:gd name="connsiteX69" fmla="*/ 51630 w 214324"/>
                <a:gd name="connsiteY69" fmla="*/ 107198 h 266620"/>
                <a:gd name="connsiteX70" fmla="*/ 51249 w 214324"/>
                <a:gd name="connsiteY70" fmla="*/ 105446 h 266620"/>
                <a:gd name="connsiteX71" fmla="*/ 50258 w 214324"/>
                <a:gd name="connsiteY71" fmla="*/ 92949 h 266620"/>
                <a:gd name="connsiteX72" fmla="*/ 51630 w 214324"/>
                <a:gd name="connsiteY72" fmla="*/ 91501 h 266620"/>
                <a:gd name="connsiteX73" fmla="*/ 53459 w 214324"/>
                <a:gd name="connsiteY73" fmla="*/ 92644 h 266620"/>
                <a:gd name="connsiteX74" fmla="*/ 54525 w 214324"/>
                <a:gd name="connsiteY74" fmla="*/ 98816 h 266620"/>
                <a:gd name="connsiteX75" fmla="*/ 55211 w 214324"/>
                <a:gd name="connsiteY75" fmla="*/ 102017 h 266620"/>
                <a:gd name="connsiteX76" fmla="*/ 55592 w 214324"/>
                <a:gd name="connsiteY76" fmla="*/ 98435 h 266620"/>
                <a:gd name="connsiteX77" fmla="*/ 55592 w 214324"/>
                <a:gd name="connsiteY77" fmla="*/ 95235 h 266620"/>
                <a:gd name="connsiteX78" fmla="*/ 53382 w 214324"/>
                <a:gd name="connsiteY78" fmla="*/ 82129 h 266620"/>
                <a:gd name="connsiteX79" fmla="*/ 49953 w 214324"/>
                <a:gd name="connsiteY79" fmla="*/ 69784 h 266620"/>
                <a:gd name="connsiteX80" fmla="*/ 43705 w 214324"/>
                <a:gd name="connsiteY80" fmla="*/ 60412 h 266620"/>
                <a:gd name="connsiteX81" fmla="*/ 39514 w 214324"/>
                <a:gd name="connsiteY81" fmla="*/ 53554 h 266620"/>
                <a:gd name="connsiteX82" fmla="*/ 12463 w 214324"/>
                <a:gd name="connsiteY82" fmla="*/ 23302 h 266620"/>
                <a:gd name="connsiteX83" fmla="*/ 347 w 214324"/>
                <a:gd name="connsiteY83" fmla="*/ 4633 h 266620"/>
                <a:gd name="connsiteX84" fmla="*/ 2328 w 214324"/>
                <a:gd name="connsiteY84" fmla="*/ 976 h 266620"/>
                <a:gd name="connsiteX85" fmla="*/ 14673 w 214324"/>
                <a:gd name="connsiteY85" fmla="*/ 290 h 266620"/>
                <a:gd name="connsiteX86" fmla="*/ 15359 w 214324"/>
                <a:gd name="connsiteY86" fmla="*/ 1661 h 266620"/>
                <a:gd name="connsiteX87" fmla="*/ 14444 w 214324"/>
                <a:gd name="connsiteY87" fmla="*/ 2804 h 266620"/>
                <a:gd name="connsiteX88" fmla="*/ 20464 w 214324"/>
                <a:gd name="connsiteY88" fmla="*/ 6233 h 266620"/>
                <a:gd name="connsiteX89" fmla="*/ 28160 w 214324"/>
                <a:gd name="connsiteY89" fmla="*/ 11110 h 266620"/>
                <a:gd name="connsiteX90" fmla="*/ 31665 w 214324"/>
                <a:gd name="connsiteY90" fmla="*/ 15530 h 266620"/>
                <a:gd name="connsiteX91" fmla="*/ 48125 w 214324"/>
                <a:gd name="connsiteY91" fmla="*/ 27950 h 266620"/>
                <a:gd name="connsiteX92" fmla="*/ 53382 w 214324"/>
                <a:gd name="connsiteY92" fmla="*/ 31989 h 266620"/>
                <a:gd name="connsiteX93" fmla="*/ 58945 w 214324"/>
                <a:gd name="connsiteY93" fmla="*/ 34504 h 266620"/>
                <a:gd name="connsiteX94" fmla="*/ 67632 w 214324"/>
                <a:gd name="connsiteY94" fmla="*/ 39609 h 266620"/>
                <a:gd name="connsiteX95" fmla="*/ 73499 w 214324"/>
                <a:gd name="connsiteY95" fmla="*/ 45172 h 266620"/>
                <a:gd name="connsiteX96" fmla="*/ 79748 w 214324"/>
                <a:gd name="connsiteY96" fmla="*/ 49439 h 266620"/>
                <a:gd name="connsiteX97" fmla="*/ 90339 w 214324"/>
                <a:gd name="connsiteY97" fmla="*/ 58888 h 266620"/>
                <a:gd name="connsiteX98" fmla="*/ 97655 w 214324"/>
                <a:gd name="connsiteY98" fmla="*/ 68260 h 266620"/>
                <a:gd name="connsiteX99" fmla="*/ 112056 w 214324"/>
                <a:gd name="connsiteY99" fmla="*/ 81443 h 266620"/>
                <a:gd name="connsiteX100" fmla="*/ 119600 w 214324"/>
                <a:gd name="connsiteY100" fmla="*/ 90739 h 266620"/>
                <a:gd name="connsiteX101" fmla="*/ 124934 w 214324"/>
                <a:gd name="connsiteY101" fmla="*/ 95768 h 266620"/>
                <a:gd name="connsiteX102" fmla="*/ 137660 w 214324"/>
                <a:gd name="connsiteY102" fmla="*/ 108951 h 266620"/>
                <a:gd name="connsiteX103" fmla="*/ 139869 w 214324"/>
                <a:gd name="connsiteY103" fmla="*/ 111161 h 266620"/>
                <a:gd name="connsiteX104" fmla="*/ 160139 w 214324"/>
                <a:gd name="connsiteY104" fmla="*/ 131125 h 266620"/>
                <a:gd name="connsiteX105" fmla="*/ 171873 w 214324"/>
                <a:gd name="connsiteY105" fmla="*/ 145146 h 266620"/>
                <a:gd name="connsiteX106" fmla="*/ 175607 w 214324"/>
                <a:gd name="connsiteY106" fmla="*/ 151090 h 266620"/>
                <a:gd name="connsiteX107" fmla="*/ 182618 w 214324"/>
                <a:gd name="connsiteY107" fmla="*/ 163282 h 266620"/>
                <a:gd name="connsiteX108" fmla="*/ 185818 w 214324"/>
                <a:gd name="connsiteY108" fmla="*/ 169301 h 266620"/>
                <a:gd name="connsiteX109" fmla="*/ 190238 w 214324"/>
                <a:gd name="connsiteY109" fmla="*/ 175093 h 266620"/>
                <a:gd name="connsiteX110" fmla="*/ 193362 w 214324"/>
                <a:gd name="connsiteY110" fmla="*/ 184084 h 266620"/>
                <a:gd name="connsiteX111" fmla="*/ 198162 w 214324"/>
                <a:gd name="connsiteY111" fmla="*/ 194905 h 266620"/>
                <a:gd name="connsiteX112" fmla="*/ 203115 w 214324"/>
                <a:gd name="connsiteY112" fmla="*/ 204201 h 266620"/>
                <a:gd name="connsiteX113" fmla="*/ 203877 w 214324"/>
                <a:gd name="connsiteY113" fmla="*/ 205954 h 266620"/>
                <a:gd name="connsiteX114" fmla="*/ 206621 w 214324"/>
                <a:gd name="connsiteY114" fmla="*/ 213040 h 266620"/>
                <a:gd name="connsiteX115" fmla="*/ 207154 w 214324"/>
                <a:gd name="connsiteY115" fmla="*/ 214412 h 266620"/>
                <a:gd name="connsiteX116" fmla="*/ 209288 w 214324"/>
                <a:gd name="connsiteY116" fmla="*/ 222184 h 266620"/>
                <a:gd name="connsiteX117" fmla="*/ 211650 w 214324"/>
                <a:gd name="connsiteY117" fmla="*/ 230033 h 266620"/>
                <a:gd name="connsiteX118" fmla="*/ 213707 w 214324"/>
                <a:gd name="connsiteY118" fmla="*/ 236129 h 26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4324" h="266620">
                  <a:moveTo>
                    <a:pt x="213707" y="235976"/>
                  </a:moveTo>
                  <a:cubicBezTo>
                    <a:pt x="213860" y="236510"/>
                    <a:pt x="214393" y="237043"/>
                    <a:pt x="214317" y="237500"/>
                  </a:cubicBezTo>
                  <a:cubicBezTo>
                    <a:pt x="213402" y="241615"/>
                    <a:pt x="213250" y="245806"/>
                    <a:pt x="209592" y="249159"/>
                  </a:cubicBezTo>
                  <a:cubicBezTo>
                    <a:pt x="208068" y="250531"/>
                    <a:pt x="208145" y="250531"/>
                    <a:pt x="206773" y="249616"/>
                  </a:cubicBezTo>
                  <a:cubicBezTo>
                    <a:pt x="201668" y="246340"/>
                    <a:pt x="197858" y="240701"/>
                    <a:pt x="190771" y="240777"/>
                  </a:cubicBezTo>
                  <a:cubicBezTo>
                    <a:pt x="189704" y="240777"/>
                    <a:pt x="189628" y="238034"/>
                    <a:pt x="187418" y="238720"/>
                  </a:cubicBezTo>
                  <a:cubicBezTo>
                    <a:pt x="184523" y="239634"/>
                    <a:pt x="182694" y="237729"/>
                    <a:pt x="181094" y="235824"/>
                  </a:cubicBezTo>
                  <a:cubicBezTo>
                    <a:pt x="179951" y="234529"/>
                    <a:pt x="179265" y="232852"/>
                    <a:pt x="177969" y="231785"/>
                  </a:cubicBezTo>
                  <a:cubicBezTo>
                    <a:pt x="170578" y="225308"/>
                    <a:pt x="167301" y="216088"/>
                    <a:pt x="161967" y="208240"/>
                  </a:cubicBezTo>
                  <a:cubicBezTo>
                    <a:pt x="161967" y="208163"/>
                    <a:pt x="161891" y="208011"/>
                    <a:pt x="161815" y="207935"/>
                  </a:cubicBezTo>
                  <a:cubicBezTo>
                    <a:pt x="161663" y="207325"/>
                    <a:pt x="161967" y="206411"/>
                    <a:pt x="161967" y="205725"/>
                  </a:cubicBezTo>
                  <a:cubicBezTo>
                    <a:pt x="162729" y="205877"/>
                    <a:pt x="163491" y="206030"/>
                    <a:pt x="164177" y="206335"/>
                  </a:cubicBezTo>
                  <a:cubicBezTo>
                    <a:pt x="164711" y="206563"/>
                    <a:pt x="165244" y="207020"/>
                    <a:pt x="165701" y="207401"/>
                  </a:cubicBezTo>
                  <a:cubicBezTo>
                    <a:pt x="165777" y="206716"/>
                    <a:pt x="166235" y="205954"/>
                    <a:pt x="166006" y="205420"/>
                  </a:cubicBezTo>
                  <a:cubicBezTo>
                    <a:pt x="164939" y="202982"/>
                    <a:pt x="165168" y="200239"/>
                    <a:pt x="163415" y="197800"/>
                  </a:cubicBezTo>
                  <a:cubicBezTo>
                    <a:pt x="160596" y="193762"/>
                    <a:pt x="158538" y="189113"/>
                    <a:pt x="156329" y="184618"/>
                  </a:cubicBezTo>
                  <a:cubicBezTo>
                    <a:pt x="155490" y="183017"/>
                    <a:pt x="155567" y="180731"/>
                    <a:pt x="154424" y="179512"/>
                  </a:cubicBezTo>
                  <a:cubicBezTo>
                    <a:pt x="150842" y="175931"/>
                    <a:pt x="150385" y="170140"/>
                    <a:pt x="145661" y="167473"/>
                  </a:cubicBezTo>
                  <a:cubicBezTo>
                    <a:pt x="141622" y="159091"/>
                    <a:pt x="133926" y="153985"/>
                    <a:pt x="127982" y="147280"/>
                  </a:cubicBezTo>
                  <a:cubicBezTo>
                    <a:pt x="123944" y="142784"/>
                    <a:pt x="119981" y="137907"/>
                    <a:pt x="117238" y="132497"/>
                  </a:cubicBezTo>
                  <a:cubicBezTo>
                    <a:pt x="113885" y="125867"/>
                    <a:pt x="109999" y="119467"/>
                    <a:pt x="108399" y="111923"/>
                  </a:cubicBezTo>
                  <a:cubicBezTo>
                    <a:pt x="107484" y="107656"/>
                    <a:pt x="104817" y="103846"/>
                    <a:pt x="100245" y="101941"/>
                  </a:cubicBezTo>
                  <a:cubicBezTo>
                    <a:pt x="97883" y="100950"/>
                    <a:pt x="93997" y="102626"/>
                    <a:pt x="94607" y="104608"/>
                  </a:cubicBezTo>
                  <a:cubicBezTo>
                    <a:pt x="95521" y="107351"/>
                    <a:pt x="95445" y="110170"/>
                    <a:pt x="96131" y="112761"/>
                  </a:cubicBezTo>
                  <a:cubicBezTo>
                    <a:pt x="96512" y="114056"/>
                    <a:pt x="97426" y="115352"/>
                    <a:pt x="97807" y="116876"/>
                  </a:cubicBezTo>
                  <a:cubicBezTo>
                    <a:pt x="98569" y="120152"/>
                    <a:pt x="99483" y="123581"/>
                    <a:pt x="101236" y="126325"/>
                  </a:cubicBezTo>
                  <a:cubicBezTo>
                    <a:pt x="102608" y="128382"/>
                    <a:pt x="103293" y="130516"/>
                    <a:pt x="104208" y="132649"/>
                  </a:cubicBezTo>
                  <a:cubicBezTo>
                    <a:pt x="104817" y="134021"/>
                    <a:pt x="105351" y="135469"/>
                    <a:pt x="106113" y="136688"/>
                  </a:cubicBezTo>
                  <a:cubicBezTo>
                    <a:pt x="107865" y="139736"/>
                    <a:pt x="109542" y="142860"/>
                    <a:pt x="111294" y="145832"/>
                  </a:cubicBezTo>
                  <a:cubicBezTo>
                    <a:pt x="113047" y="148880"/>
                    <a:pt x="114952" y="151471"/>
                    <a:pt x="114038" y="155204"/>
                  </a:cubicBezTo>
                  <a:cubicBezTo>
                    <a:pt x="113961" y="155662"/>
                    <a:pt x="114647" y="156347"/>
                    <a:pt x="115104" y="156881"/>
                  </a:cubicBezTo>
                  <a:cubicBezTo>
                    <a:pt x="117924" y="160157"/>
                    <a:pt x="119143" y="164120"/>
                    <a:pt x="120438" y="168158"/>
                  </a:cubicBezTo>
                  <a:cubicBezTo>
                    <a:pt x="122420" y="174331"/>
                    <a:pt x="124477" y="180503"/>
                    <a:pt x="126230" y="186751"/>
                  </a:cubicBezTo>
                  <a:cubicBezTo>
                    <a:pt x="127220" y="190256"/>
                    <a:pt x="129963" y="193228"/>
                    <a:pt x="129278" y="197343"/>
                  </a:cubicBezTo>
                  <a:cubicBezTo>
                    <a:pt x="129125" y="198105"/>
                    <a:pt x="130268" y="199019"/>
                    <a:pt x="130725" y="199934"/>
                  </a:cubicBezTo>
                  <a:cubicBezTo>
                    <a:pt x="131335" y="201153"/>
                    <a:pt x="132021" y="202296"/>
                    <a:pt x="132402" y="203591"/>
                  </a:cubicBezTo>
                  <a:cubicBezTo>
                    <a:pt x="133240" y="207020"/>
                    <a:pt x="133773" y="210526"/>
                    <a:pt x="134612" y="213955"/>
                  </a:cubicBezTo>
                  <a:cubicBezTo>
                    <a:pt x="135145" y="216241"/>
                    <a:pt x="136212" y="218374"/>
                    <a:pt x="136745" y="220584"/>
                  </a:cubicBezTo>
                  <a:cubicBezTo>
                    <a:pt x="137660" y="224699"/>
                    <a:pt x="138422" y="228890"/>
                    <a:pt x="139184" y="233005"/>
                  </a:cubicBezTo>
                  <a:cubicBezTo>
                    <a:pt x="139565" y="234986"/>
                    <a:pt x="139336" y="237272"/>
                    <a:pt x="140098" y="239101"/>
                  </a:cubicBezTo>
                  <a:cubicBezTo>
                    <a:pt x="142079" y="243901"/>
                    <a:pt x="142079" y="248930"/>
                    <a:pt x="142232" y="254036"/>
                  </a:cubicBezTo>
                  <a:cubicBezTo>
                    <a:pt x="142232" y="255560"/>
                    <a:pt x="142841" y="257008"/>
                    <a:pt x="143146" y="258455"/>
                  </a:cubicBezTo>
                  <a:cubicBezTo>
                    <a:pt x="143756" y="261503"/>
                    <a:pt x="142308" y="263713"/>
                    <a:pt x="140327" y="265847"/>
                  </a:cubicBezTo>
                  <a:cubicBezTo>
                    <a:pt x="138345" y="267980"/>
                    <a:pt x="137431" y="265009"/>
                    <a:pt x="135831" y="265161"/>
                  </a:cubicBezTo>
                  <a:cubicBezTo>
                    <a:pt x="135374" y="265161"/>
                    <a:pt x="134916" y="264475"/>
                    <a:pt x="134535" y="264551"/>
                  </a:cubicBezTo>
                  <a:cubicBezTo>
                    <a:pt x="131411" y="265161"/>
                    <a:pt x="129506" y="262875"/>
                    <a:pt x="128592" y="260970"/>
                  </a:cubicBezTo>
                  <a:cubicBezTo>
                    <a:pt x="127373" y="258227"/>
                    <a:pt x="125620" y="257922"/>
                    <a:pt x="123258" y="258074"/>
                  </a:cubicBezTo>
                  <a:cubicBezTo>
                    <a:pt x="122572" y="258074"/>
                    <a:pt x="121505" y="258379"/>
                    <a:pt x="121124" y="258074"/>
                  </a:cubicBezTo>
                  <a:cubicBezTo>
                    <a:pt x="120438" y="257389"/>
                    <a:pt x="119981" y="257160"/>
                    <a:pt x="119753" y="257160"/>
                  </a:cubicBezTo>
                  <a:lnTo>
                    <a:pt x="122267" y="242987"/>
                  </a:lnTo>
                  <a:cubicBezTo>
                    <a:pt x="122267" y="242987"/>
                    <a:pt x="122267" y="242377"/>
                    <a:pt x="121886" y="242301"/>
                  </a:cubicBezTo>
                  <a:lnTo>
                    <a:pt x="120057" y="237653"/>
                  </a:lnTo>
                  <a:cubicBezTo>
                    <a:pt x="119829" y="236586"/>
                    <a:pt x="119524" y="235595"/>
                    <a:pt x="119448" y="234529"/>
                  </a:cubicBezTo>
                  <a:cubicBezTo>
                    <a:pt x="119372" y="233462"/>
                    <a:pt x="119448" y="232395"/>
                    <a:pt x="119448" y="231328"/>
                  </a:cubicBezTo>
                  <a:cubicBezTo>
                    <a:pt x="119143" y="226528"/>
                    <a:pt x="117314" y="222184"/>
                    <a:pt x="115257" y="217993"/>
                  </a:cubicBezTo>
                  <a:cubicBezTo>
                    <a:pt x="114800" y="217079"/>
                    <a:pt x="114266" y="216241"/>
                    <a:pt x="114114" y="215250"/>
                  </a:cubicBezTo>
                  <a:cubicBezTo>
                    <a:pt x="113276" y="211059"/>
                    <a:pt x="113123" y="206716"/>
                    <a:pt x="111752" y="202753"/>
                  </a:cubicBezTo>
                  <a:cubicBezTo>
                    <a:pt x="110532" y="199248"/>
                    <a:pt x="110609" y="195590"/>
                    <a:pt x="109085" y="192009"/>
                  </a:cubicBezTo>
                  <a:cubicBezTo>
                    <a:pt x="105884" y="184694"/>
                    <a:pt x="102379" y="177302"/>
                    <a:pt x="102150" y="168997"/>
                  </a:cubicBezTo>
                  <a:cubicBezTo>
                    <a:pt x="102150" y="168311"/>
                    <a:pt x="101236" y="167549"/>
                    <a:pt x="100779" y="166863"/>
                  </a:cubicBezTo>
                  <a:cubicBezTo>
                    <a:pt x="97350" y="161986"/>
                    <a:pt x="93845" y="157186"/>
                    <a:pt x="90416" y="152309"/>
                  </a:cubicBezTo>
                  <a:cubicBezTo>
                    <a:pt x="88739" y="149794"/>
                    <a:pt x="86529" y="148194"/>
                    <a:pt x="83481" y="148423"/>
                  </a:cubicBezTo>
                  <a:cubicBezTo>
                    <a:pt x="81272" y="148575"/>
                    <a:pt x="79062" y="149108"/>
                    <a:pt x="76852" y="149337"/>
                  </a:cubicBezTo>
                  <a:cubicBezTo>
                    <a:pt x="75861" y="149413"/>
                    <a:pt x="74490" y="149337"/>
                    <a:pt x="73956" y="148804"/>
                  </a:cubicBezTo>
                  <a:cubicBezTo>
                    <a:pt x="70223" y="144536"/>
                    <a:pt x="65955" y="140955"/>
                    <a:pt x="64050" y="135164"/>
                  </a:cubicBezTo>
                  <a:cubicBezTo>
                    <a:pt x="62755" y="131201"/>
                    <a:pt x="62298" y="126325"/>
                    <a:pt x="58183" y="123581"/>
                  </a:cubicBezTo>
                  <a:cubicBezTo>
                    <a:pt x="57878" y="123353"/>
                    <a:pt x="57573" y="122362"/>
                    <a:pt x="57802" y="122210"/>
                  </a:cubicBezTo>
                  <a:cubicBezTo>
                    <a:pt x="60621" y="119238"/>
                    <a:pt x="57573" y="116342"/>
                    <a:pt x="57802" y="113371"/>
                  </a:cubicBezTo>
                  <a:cubicBezTo>
                    <a:pt x="57954" y="110627"/>
                    <a:pt x="56507" y="109180"/>
                    <a:pt x="53916" y="108646"/>
                  </a:cubicBezTo>
                  <a:cubicBezTo>
                    <a:pt x="52773" y="108418"/>
                    <a:pt x="52011" y="107960"/>
                    <a:pt x="51630" y="107198"/>
                  </a:cubicBezTo>
                  <a:cubicBezTo>
                    <a:pt x="51401" y="106741"/>
                    <a:pt x="51249" y="106132"/>
                    <a:pt x="51249" y="105446"/>
                  </a:cubicBezTo>
                  <a:cubicBezTo>
                    <a:pt x="51096" y="101255"/>
                    <a:pt x="52011" y="96988"/>
                    <a:pt x="50258" y="92949"/>
                  </a:cubicBezTo>
                  <a:cubicBezTo>
                    <a:pt x="50106" y="92720"/>
                    <a:pt x="51096" y="91577"/>
                    <a:pt x="51630" y="91501"/>
                  </a:cubicBezTo>
                  <a:cubicBezTo>
                    <a:pt x="52163" y="91501"/>
                    <a:pt x="52849" y="92187"/>
                    <a:pt x="53459" y="92644"/>
                  </a:cubicBezTo>
                  <a:cubicBezTo>
                    <a:pt x="51020" y="95159"/>
                    <a:pt x="53840" y="96835"/>
                    <a:pt x="54525" y="98816"/>
                  </a:cubicBezTo>
                  <a:cubicBezTo>
                    <a:pt x="54906" y="99883"/>
                    <a:pt x="54983" y="100950"/>
                    <a:pt x="55211" y="102017"/>
                  </a:cubicBezTo>
                  <a:cubicBezTo>
                    <a:pt x="55364" y="100798"/>
                    <a:pt x="55516" y="99655"/>
                    <a:pt x="55592" y="98435"/>
                  </a:cubicBezTo>
                  <a:cubicBezTo>
                    <a:pt x="55592" y="97369"/>
                    <a:pt x="55821" y="96226"/>
                    <a:pt x="55592" y="95235"/>
                  </a:cubicBezTo>
                  <a:cubicBezTo>
                    <a:pt x="54297" y="90968"/>
                    <a:pt x="53687" y="86624"/>
                    <a:pt x="53382" y="82129"/>
                  </a:cubicBezTo>
                  <a:cubicBezTo>
                    <a:pt x="53154" y="77785"/>
                    <a:pt x="53078" y="72527"/>
                    <a:pt x="49953" y="69784"/>
                  </a:cubicBezTo>
                  <a:cubicBezTo>
                    <a:pt x="46829" y="67041"/>
                    <a:pt x="45839" y="63460"/>
                    <a:pt x="43705" y="60412"/>
                  </a:cubicBezTo>
                  <a:cubicBezTo>
                    <a:pt x="42181" y="58202"/>
                    <a:pt x="41343" y="55459"/>
                    <a:pt x="39514" y="53554"/>
                  </a:cubicBezTo>
                  <a:cubicBezTo>
                    <a:pt x="30218" y="43724"/>
                    <a:pt x="22902" y="32141"/>
                    <a:pt x="12463" y="23302"/>
                  </a:cubicBezTo>
                  <a:cubicBezTo>
                    <a:pt x="6672" y="18349"/>
                    <a:pt x="4691" y="10653"/>
                    <a:pt x="347" y="4633"/>
                  </a:cubicBezTo>
                  <a:cubicBezTo>
                    <a:pt x="-720" y="3185"/>
                    <a:pt x="881" y="1890"/>
                    <a:pt x="2328" y="976"/>
                  </a:cubicBezTo>
                  <a:cubicBezTo>
                    <a:pt x="6443" y="-1387"/>
                    <a:pt x="10634" y="1433"/>
                    <a:pt x="14673" y="290"/>
                  </a:cubicBezTo>
                  <a:cubicBezTo>
                    <a:pt x="14749" y="290"/>
                    <a:pt x="15359" y="1204"/>
                    <a:pt x="15359" y="1661"/>
                  </a:cubicBezTo>
                  <a:cubicBezTo>
                    <a:pt x="15359" y="2042"/>
                    <a:pt x="14749" y="2423"/>
                    <a:pt x="14444" y="2804"/>
                  </a:cubicBezTo>
                  <a:cubicBezTo>
                    <a:pt x="16425" y="4024"/>
                    <a:pt x="18635" y="6538"/>
                    <a:pt x="20464" y="6233"/>
                  </a:cubicBezTo>
                  <a:cubicBezTo>
                    <a:pt x="24884" y="5624"/>
                    <a:pt x="25950" y="9129"/>
                    <a:pt x="28160" y="11110"/>
                  </a:cubicBezTo>
                  <a:cubicBezTo>
                    <a:pt x="29532" y="12329"/>
                    <a:pt x="30370" y="14158"/>
                    <a:pt x="31665" y="15530"/>
                  </a:cubicBezTo>
                  <a:cubicBezTo>
                    <a:pt x="36466" y="20559"/>
                    <a:pt x="42486" y="24064"/>
                    <a:pt x="48125" y="27950"/>
                  </a:cubicBezTo>
                  <a:cubicBezTo>
                    <a:pt x="49953" y="29246"/>
                    <a:pt x="51630" y="31913"/>
                    <a:pt x="53382" y="31989"/>
                  </a:cubicBezTo>
                  <a:cubicBezTo>
                    <a:pt x="55897" y="31989"/>
                    <a:pt x="57192" y="33665"/>
                    <a:pt x="58945" y="34504"/>
                  </a:cubicBezTo>
                  <a:cubicBezTo>
                    <a:pt x="61993" y="35951"/>
                    <a:pt x="64965" y="37628"/>
                    <a:pt x="67632" y="39609"/>
                  </a:cubicBezTo>
                  <a:cubicBezTo>
                    <a:pt x="69765" y="41209"/>
                    <a:pt x="71289" y="43648"/>
                    <a:pt x="73499" y="45172"/>
                  </a:cubicBezTo>
                  <a:cubicBezTo>
                    <a:pt x="75557" y="46619"/>
                    <a:pt x="77919" y="47534"/>
                    <a:pt x="79748" y="49439"/>
                  </a:cubicBezTo>
                  <a:cubicBezTo>
                    <a:pt x="83100" y="52792"/>
                    <a:pt x="86910" y="55687"/>
                    <a:pt x="90339" y="58888"/>
                  </a:cubicBezTo>
                  <a:cubicBezTo>
                    <a:pt x="93235" y="61631"/>
                    <a:pt x="96512" y="64145"/>
                    <a:pt x="97655" y="68260"/>
                  </a:cubicBezTo>
                  <a:cubicBezTo>
                    <a:pt x="103751" y="71232"/>
                    <a:pt x="107332" y="76871"/>
                    <a:pt x="112056" y="81443"/>
                  </a:cubicBezTo>
                  <a:cubicBezTo>
                    <a:pt x="114876" y="84262"/>
                    <a:pt x="117619" y="87082"/>
                    <a:pt x="119600" y="90739"/>
                  </a:cubicBezTo>
                  <a:cubicBezTo>
                    <a:pt x="120667" y="92797"/>
                    <a:pt x="122953" y="94397"/>
                    <a:pt x="124934" y="95768"/>
                  </a:cubicBezTo>
                  <a:cubicBezTo>
                    <a:pt x="130116" y="99350"/>
                    <a:pt x="134078" y="103922"/>
                    <a:pt x="137660" y="108951"/>
                  </a:cubicBezTo>
                  <a:cubicBezTo>
                    <a:pt x="138269" y="109789"/>
                    <a:pt x="139031" y="110551"/>
                    <a:pt x="139869" y="111161"/>
                  </a:cubicBezTo>
                  <a:cubicBezTo>
                    <a:pt x="147566" y="116876"/>
                    <a:pt x="154805" y="122972"/>
                    <a:pt x="160139" y="131125"/>
                  </a:cubicBezTo>
                  <a:cubicBezTo>
                    <a:pt x="163491" y="136231"/>
                    <a:pt x="167987" y="140422"/>
                    <a:pt x="171873" y="145146"/>
                  </a:cubicBezTo>
                  <a:cubicBezTo>
                    <a:pt x="173321" y="146975"/>
                    <a:pt x="175074" y="148956"/>
                    <a:pt x="175607" y="151090"/>
                  </a:cubicBezTo>
                  <a:cubicBezTo>
                    <a:pt x="176826" y="155890"/>
                    <a:pt x="179951" y="159395"/>
                    <a:pt x="182618" y="163282"/>
                  </a:cubicBezTo>
                  <a:cubicBezTo>
                    <a:pt x="183913" y="165187"/>
                    <a:pt x="184218" y="168387"/>
                    <a:pt x="185818" y="169301"/>
                  </a:cubicBezTo>
                  <a:cubicBezTo>
                    <a:pt x="188409" y="170749"/>
                    <a:pt x="189095" y="172883"/>
                    <a:pt x="190238" y="175093"/>
                  </a:cubicBezTo>
                  <a:cubicBezTo>
                    <a:pt x="191762" y="177912"/>
                    <a:pt x="192828" y="180731"/>
                    <a:pt x="193362" y="184084"/>
                  </a:cubicBezTo>
                  <a:cubicBezTo>
                    <a:pt x="193971" y="187818"/>
                    <a:pt x="197248" y="190942"/>
                    <a:pt x="198162" y="194905"/>
                  </a:cubicBezTo>
                  <a:cubicBezTo>
                    <a:pt x="199001" y="198410"/>
                    <a:pt x="200372" y="201686"/>
                    <a:pt x="203115" y="204201"/>
                  </a:cubicBezTo>
                  <a:cubicBezTo>
                    <a:pt x="203573" y="204582"/>
                    <a:pt x="204106" y="205573"/>
                    <a:pt x="203877" y="205954"/>
                  </a:cubicBezTo>
                  <a:cubicBezTo>
                    <a:pt x="202125" y="209383"/>
                    <a:pt x="203649" y="211440"/>
                    <a:pt x="206621" y="213040"/>
                  </a:cubicBezTo>
                  <a:cubicBezTo>
                    <a:pt x="206925" y="213193"/>
                    <a:pt x="207230" y="213955"/>
                    <a:pt x="207154" y="214412"/>
                  </a:cubicBezTo>
                  <a:cubicBezTo>
                    <a:pt x="206316" y="217460"/>
                    <a:pt x="208449" y="219593"/>
                    <a:pt x="209288" y="222184"/>
                  </a:cubicBezTo>
                  <a:cubicBezTo>
                    <a:pt x="210126" y="224775"/>
                    <a:pt x="211726" y="227061"/>
                    <a:pt x="211650" y="230033"/>
                  </a:cubicBezTo>
                  <a:cubicBezTo>
                    <a:pt x="211650" y="232014"/>
                    <a:pt x="212945" y="234071"/>
                    <a:pt x="213707" y="236129"/>
                  </a:cubicBezTo>
                  <a:close/>
                </a:path>
              </a:pathLst>
            </a:custGeom>
            <a:solidFill>
              <a:srgbClr val="898989"/>
            </a:solidFill>
            <a:ln w="7620" cap="flat">
              <a:noFill/>
              <a:prstDash val="solid"/>
              <a:miter/>
            </a:ln>
          </p:spPr>
          <p:txBody>
            <a:bodyPr rtlCol="0" anchor="ctr"/>
            <a:lstStyle/>
            <a:p>
              <a:endParaRPr lang="ja-JP" altLang="en-US"/>
            </a:p>
          </p:txBody>
        </p:sp>
        <p:sp>
          <p:nvSpPr>
            <p:cNvPr id="12" name="フリーフォーム: 図形 11">
              <a:extLst>
                <a:ext uri="{FF2B5EF4-FFF2-40B4-BE49-F238E27FC236}">
                  <a16:creationId xmlns:a16="http://schemas.microsoft.com/office/drawing/2014/main" id="{DA30AE9E-BCA9-500B-5825-672BCE2AB102}"/>
                </a:ext>
              </a:extLst>
            </p:cNvPr>
            <p:cNvSpPr/>
            <p:nvPr/>
          </p:nvSpPr>
          <p:spPr>
            <a:xfrm>
              <a:off x="3293431" y="2118595"/>
              <a:ext cx="649027" cy="495902"/>
            </a:xfrm>
            <a:custGeom>
              <a:avLst/>
              <a:gdLst>
                <a:gd name="connsiteX0" fmla="*/ 647937 w 649027"/>
                <a:gd name="connsiteY0" fmla="*/ 416579 h 495902"/>
                <a:gd name="connsiteX1" fmla="*/ 647785 w 649027"/>
                <a:gd name="connsiteY1" fmla="*/ 426027 h 495902"/>
                <a:gd name="connsiteX2" fmla="*/ 642298 w 649027"/>
                <a:gd name="connsiteY2" fmla="*/ 443172 h 495902"/>
                <a:gd name="connsiteX3" fmla="*/ 641613 w 649027"/>
                <a:gd name="connsiteY3" fmla="*/ 453688 h 495902"/>
                <a:gd name="connsiteX4" fmla="*/ 641308 w 649027"/>
                <a:gd name="connsiteY4" fmla="*/ 457650 h 495902"/>
                <a:gd name="connsiteX5" fmla="*/ 637117 w 649027"/>
                <a:gd name="connsiteY5" fmla="*/ 464585 h 495902"/>
                <a:gd name="connsiteX6" fmla="*/ 631249 w 649027"/>
                <a:gd name="connsiteY6" fmla="*/ 466109 h 495902"/>
                <a:gd name="connsiteX7" fmla="*/ 628659 w 649027"/>
                <a:gd name="connsiteY7" fmla="*/ 464585 h 495902"/>
                <a:gd name="connsiteX8" fmla="*/ 613723 w 649027"/>
                <a:gd name="connsiteY8" fmla="*/ 456203 h 495902"/>
                <a:gd name="connsiteX9" fmla="*/ 607094 w 649027"/>
                <a:gd name="connsiteY9" fmla="*/ 454526 h 495902"/>
                <a:gd name="connsiteX10" fmla="*/ 593759 w 649027"/>
                <a:gd name="connsiteY10" fmla="*/ 458870 h 495902"/>
                <a:gd name="connsiteX11" fmla="*/ 590330 w 649027"/>
                <a:gd name="connsiteY11" fmla="*/ 459555 h 495902"/>
                <a:gd name="connsiteX12" fmla="*/ 587739 w 649027"/>
                <a:gd name="connsiteY12" fmla="*/ 460851 h 495902"/>
                <a:gd name="connsiteX13" fmla="*/ 584234 w 649027"/>
                <a:gd name="connsiteY13" fmla="*/ 462832 h 495902"/>
                <a:gd name="connsiteX14" fmla="*/ 580119 w 649027"/>
                <a:gd name="connsiteY14" fmla="*/ 461537 h 495902"/>
                <a:gd name="connsiteX15" fmla="*/ 573185 w 649027"/>
                <a:gd name="connsiteY15" fmla="*/ 457270 h 495902"/>
                <a:gd name="connsiteX16" fmla="*/ 559926 w 649027"/>
                <a:gd name="connsiteY16" fmla="*/ 448887 h 495902"/>
                <a:gd name="connsiteX17" fmla="*/ 554135 w 649027"/>
                <a:gd name="connsiteY17" fmla="*/ 443325 h 495902"/>
                <a:gd name="connsiteX18" fmla="*/ 540876 w 649027"/>
                <a:gd name="connsiteY18" fmla="*/ 432581 h 495902"/>
                <a:gd name="connsiteX19" fmla="*/ 537676 w 649027"/>
                <a:gd name="connsiteY19" fmla="*/ 430066 h 495902"/>
                <a:gd name="connsiteX20" fmla="*/ 528074 w 649027"/>
                <a:gd name="connsiteY20" fmla="*/ 418484 h 495902"/>
                <a:gd name="connsiteX21" fmla="*/ 526931 w 649027"/>
                <a:gd name="connsiteY21" fmla="*/ 417341 h 495902"/>
                <a:gd name="connsiteX22" fmla="*/ 518169 w 649027"/>
                <a:gd name="connsiteY22" fmla="*/ 409721 h 495902"/>
                <a:gd name="connsiteX23" fmla="*/ 508186 w 649027"/>
                <a:gd name="connsiteY23" fmla="*/ 402405 h 495902"/>
                <a:gd name="connsiteX24" fmla="*/ 501557 w 649027"/>
                <a:gd name="connsiteY24" fmla="*/ 397452 h 495902"/>
                <a:gd name="connsiteX25" fmla="*/ 491651 w 649027"/>
                <a:gd name="connsiteY25" fmla="*/ 388766 h 495902"/>
                <a:gd name="connsiteX26" fmla="*/ 482964 w 649027"/>
                <a:gd name="connsiteY26" fmla="*/ 381146 h 495902"/>
                <a:gd name="connsiteX27" fmla="*/ 468181 w 649027"/>
                <a:gd name="connsiteY27" fmla="*/ 360877 h 495902"/>
                <a:gd name="connsiteX28" fmla="*/ 454237 w 649027"/>
                <a:gd name="connsiteY28" fmla="*/ 334359 h 495902"/>
                <a:gd name="connsiteX29" fmla="*/ 451494 w 649027"/>
                <a:gd name="connsiteY29" fmla="*/ 327425 h 495902"/>
                <a:gd name="connsiteX30" fmla="*/ 446998 w 649027"/>
                <a:gd name="connsiteY30" fmla="*/ 318509 h 495902"/>
                <a:gd name="connsiteX31" fmla="*/ 432367 w 649027"/>
                <a:gd name="connsiteY31" fmla="*/ 295421 h 495902"/>
                <a:gd name="connsiteX32" fmla="*/ 430462 w 649027"/>
                <a:gd name="connsiteY32" fmla="*/ 293516 h 495902"/>
                <a:gd name="connsiteX33" fmla="*/ 423376 w 649027"/>
                <a:gd name="connsiteY33" fmla="*/ 284600 h 495902"/>
                <a:gd name="connsiteX34" fmla="*/ 417356 w 649027"/>
                <a:gd name="connsiteY34" fmla="*/ 276371 h 495902"/>
                <a:gd name="connsiteX35" fmla="*/ 413851 w 649027"/>
                <a:gd name="connsiteY35" fmla="*/ 272485 h 495902"/>
                <a:gd name="connsiteX36" fmla="*/ 401430 w 649027"/>
                <a:gd name="connsiteY36" fmla="*/ 258235 h 495902"/>
                <a:gd name="connsiteX37" fmla="*/ 396325 w 649027"/>
                <a:gd name="connsiteY37" fmla="*/ 254044 h 495902"/>
                <a:gd name="connsiteX38" fmla="*/ 385276 w 649027"/>
                <a:gd name="connsiteY38" fmla="*/ 234918 h 495902"/>
                <a:gd name="connsiteX39" fmla="*/ 380170 w 649027"/>
                <a:gd name="connsiteY39" fmla="*/ 224097 h 495902"/>
                <a:gd name="connsiteX40" fmla="*/ 379104 w 649027"/>
                <a:gd name="connsiteY40" fmla="*/ 217240 h 495902"/>
                <a:gd name="connsiteX41" fmla="*/ 375217 w 649027"/>
                <a:gd name="connsiteY41" fmla="*/ 208172 h 495902"/>
                <a:gd name="connsiteX42" fmla="*/ 371484 w 649027"/>
                <a:gd name="connsiteY42" fmla="*/ 209620 h 495902"/>
                <a:gd name="connsiteX43" fmla="*/ 371941 w 649027"/>
                <a:gd name="connsiteY43" fmla="*/ 213201 h 495902"/>
                <a:gd name="connsiteX44" fmla="*/ 369959 w 649027"/>
                <a:gd name="connsiteY44" fmla="*/ 224707 h 495902"/>
                <a:gd name="connsiteX45" fmla="*/ 368359 w 649027"/>
                <a:gd name="connsiteY45" fmla="*/ 225926 h 495902"/>
                <a:gd name="connsiteX46" fmla="*/ 366378 w 649027"/>
                <a:gd name="connsiteY46" fmla="*/ 225926 h 495902"/>
                <a:gd name="connsiteX47" fmla="*/ 365921 w 649027"/>
                <a:gd name="connsiteY47" fmla="*/ 222878 h 495902"/>
                <a:gd name="connsiteX48" fmla="*/ 365235 w 649027"/>
                <a:gd name="connsiteY48" fmla="*/ 219983 h 495902"/>
                <a:gd name="connsiteX49" fmla="*/ 364778 w 649027"/>
                <a:gd name="connsiteY49" fmla="*/ 216401 h 495902"/>
                <a:gd name="connsiteX50" fmla="*/ 360739 w 649027"/>
                <a:gd name="connsiteY50" fmla="*/ 218078 h 495902"/>
                <a:gd name="connsiteX51" fmla="*/ 356548 w 649027"/>
                <a:gd name="connsiteY51" fmla="*/ 223869 h 495902"/>
                <a:gd name="connsiteX52" fmla="*/ 353043 w 649027"/>
                <a:gd name="connsiteY52" fmla="*/ 231032 h 495902"/>
                <a:gd name="connsiteX53" fmla="*/ 346566 w 649027"/>
                <a:gd name="connsiteY53" fmla="*/ 245129 h 495902"/>
                <a:gd name="connsiteX54" fmla="*/ 340470 w 649027"/>
                <a:gd name="connsiteY54" fmla="*/ 253358 h 495902"/>
                <a:gd name="connsiteX55" fmla="*/ 336965 w 649027"/>
                <a:gd name="connsiteY55" fmla="*/ 251910 h 495902"/>
                <a:gd name="connsiteX56" fmla="*/ 336965 w 649027"/>
                <a:gd name="connsiteY56" fmla="*/ 250310 h 495902"/>
                <a:gd name="connsiteX57" fmla="*/ 339022 w 649027"/>
                <a:gd name="connsiteY57" fmla="*/ 243071 h 495902"/>
                <a:gd name="connsiteX58" fmla="*/ 339175 w 649027"/>
                <a:gd name="connsiteY58" fmla="*/ 237813 h 495902"/>
                <a:gd name="connsiteX59" fmla="*/ 338946 w 649027"/>
                <a:gd name="connsiteY59" fmla="*/ 232022 h 495902"/>
                <a:gd name="connsiteX60" fmla="*/ 339099 w 649027"/>
                <a:gd name="connsiteY60" fmla="*/ 227450 h 495902"/>
                <a:gd name="connsiteX61" fmla="*/ 335898 w 649027"/>
                <a:gd name="connsiteY61" fmla="*/ 217468 h 495902"/>
                <a:gd name="connsiteX62" fmla="*/ 324316 w 649027"/>
                <a:gd name="connsiteY62" fmla="*/ 214572 h 495902"/>
                <a:gd name="connsiteX63" fmla="*/ 321877 w 649027"/>
                <a:gd name="connsiteY63" fmla="*/ 217849 h 495902"/>
                <a:gd name="connsiteX64" fmla="*/ 316619 w 649027"/>
                <a:gd name="connsiteY64" fmla="*/ 224250 h 495902"/>
                <a:gd name="connsiteX65" fmla="*/ 312657 w 649027"/>
                <a:gd name="connsiteY65" fmla="*/ 225774 h 495902"/>
                <a:gd name="connsiteX66" fmla="*/ 311133 w 649027"/>
                <a:gd name="connsiteY66" fmla="*/ 222192 h 495902"/>
                <a:gd name="connsiteX67" fmla="*/ 310143 w 649027"/>
                <a:gd name="connsiteY67" fmla="*/ 214496 h 495902"/>
                <a:gd name="connsiteX68" fmla="*/ 305875 w 649027"/>
                <a:gd name="connsiteY68" fmla="*/ 213582 h 495902"/>
                <a:gd name="connsiteX69" fmla="*/ 301379 w 649027"/>
                <a:gd name="connsiteY69" fmla="*/ 225164 h 495902"/>
                <a:gd name="connsiteX70" fmla="*/ 298255 w 649027"/>
                <a:gd name="connsiteY70" fmla="*/ 230879 h 495902"/>
                <a:gd name="connsiteX71" fmla="*/ 295741 w 649027"/>
                <a:gd name="connsiteY71" fmla="*/ 234613 h 495902"/>
                <a:gd name="connsiteX72" fmla="*/ 290407 w 649027"/>
                <a:gd name="connsiteY72" fmla="*/ 248558 h 495902"/>
                <a:gd name="connsiteX73" fmla="*/ 280958 w 649027"/>
                <a:gd name="connsiteY73" fmla="*/ 252444 h 495902"/>
                <a:gd name="connsiteX74" fmla="*/ 273338 w 649027"/>
                <a:gd name="connsiteY74" fmla="*/ 253663 h 495902"/>
                <a:gd name="connsiteX75" fmla="*/ 263279 w 649027"/>
                <a:gd name="connsiteY75" fmla="*/ 267227 h 495902"/>
                <a:gd name="connsiteX76" fmla="*/ 260612 w 649027"/>
                <a:gd name="connsiteY76" fmla="*/ 274694 h 495902"/>
                <a:gd name="connsiteX77" fmla="*/ 254669 w 649027"/>
                <a:gd name="connsiteY77" fmla="*/ 287877 h 495902"/>
                <a:gd name="connsiteX78" fmla="*/ 251392 w 649027"/>
                <a:gd name="connsiteY78" fmla="*/ 295192 h 495902"/>
                <a:gd name="connsiteX79" fmla="*/ 248344 w 649027"/>
                <a:gd name="connsiteY79" fmla="*/ 303041 h 495902"/>
                <a:gd name="connsiteX80" fmla="*/ 247277 w 649027"/>
                <a:gd name="connsiteY80" fmla="*/ 306317 h 495902"/>
                <a:gd name="connsiteX81" fmla="*/ 245144 w 649027"/>
                <a:gd name="connsiteY81" fmla="*/ 316757 h 495902"/>
                <a:gd name="connsiteX82" fmla="*/ 235619 w 649027"/>
                <a:gd name="connsiteY82" fmla="*/ 329025 h 495902"/>
                <a:gd name="connsiteX83" fmla="*/ 217407 w 649027"/>
                <a:gd name="connsiteY83" fmla="*/ 341293 h 495902"/>
                <a:gd name="connsiteX84" fmla="*/ 200491 w 649027"/>
                <a:gd name="connsiteY84" fmla="*/ 353866 h 495902"/>
                <a:gd name="connsiteX85" fmla="*/ 187994 w 649027"/>
                <a:gd name="connsiteY85" fmla="*/ 365372 h 495902"/>
                <a:gd name="connsiteX86" fmla="*/ 161781 w 649027"/>
                <a:gd name="connsiteY86" fmla="*/ 396538 h 495902"/>
                <a:gd name="connsiteX87" fmla="*/ 158733 w 649027"/>
                <a:gd name="connsiteY87" fmla="*/ 399586 h 495902"/>
                <a:gd name="connsiteX88" fmla="*/ 149513 w 649027"/>
                <a:gd name="connsiteY88" fmla="*/ 411854 h 495902"/>
                <a:gd name="connsiteX89" fmla="*/ 139835 w 649027"/>
                <a:gd name="connsiteY89" fmla="*/ 424046 h 495902"/>
                <a:gd name="connsiteX90" fmla="*/ 130996 w 649027"/>
                <a:gd name="connsiteY90" fmla="*/ 433647 h 495902"/>
                <a:gd name="connsiteX91" fmla="*/ 117052 w 649027"/>
                <a:gd name="connsiteY91" fmla="*/ 447211 h 495902"/>
                <a:gd name="connsiteX92" fmla="*/ 103488 w 649027"/>
                <a:gd name="connsiteY92" fmla="*/ 459784 h 495902"/>
                <a:gd name="connsiteX93" fmla="*/ 103107 w 649027"/>
                <a:gd name="connsiteY93" fmla="*/ 460698 h 495902"/>
                <a:gd name="connsiteX94" fmla="*/ 91829 w 649027"/>
                <a:gd name="connsiteY94" fmla="*/ 470452 h 495902"/>
                <a:gd name="connsiteX95" fmla="*/ 86800 w 649027"/>
                <a:gd name="connsiteY95" fmla="*/ 475100 h 495902"/>
                <a:gd name="connsiteX96" fmla="*/ 83905 w 649027"/>
                <a:gd name="connsiteY96" fmla="*/ 476320 h 495902"/>
                <a:gd name="connsiteX97" fmla="*/ 82990 w 649027"/>
                <a:gd name="connsiteY97" fmla="*/ 473424 h 495902"/>
                <a:gd name="connsiteX98" fmla="*/ 83600 w 649027"/>
                <a:gd name="connsiteY98" fmla="*/ 469919 h 495902"/>
                <a:gd name="connsiteX99" fmla="*/ 86191 w 649027"/>
                <a:gd name="connsiteY99" fmla="*/ 464051 h 495902"/>
                <a:gd name="connsiteX100" fmla="*/ 91220 w 649027"/>
                <a:gd name="connsiteY100" fmla="*/ 454755 h 495902"/>
                <a:gd name="connsiteX101" fmla="*/ 98078 w 649027"/>
                <a:gd name="connsiteY101" fmla="*/ 440353 h 495902"/>
                <a:gd name="connsiteX102" fmla="*/ 101888 w 649027"/>
                <a:gd name="connsiteY102" fmla="*/ 424199 h 495902"/>
                <a:gd name="connsiteX103" fmla="*/ 100821 w 649027"/>
                <a:gd name="connsiteY103" fmla="*/ 422980 h 495902"/>
                <a:gd name="connsiteX104" fmla="*/ 92591 w 649027"/>
                <a:gd name="connsiteY104" fmla="*/ 426485 h 495902"/>
                <a:gd name="connsiteX105" fmla="*/ 87105 w 649027"/>
                <a:gd name="connsiteY105" fmla="*/ 432733 h 495902"/>
                <a:gd name="connsiteX106" fmla="*/ 66150 w 649027"/>
                <a:gd name="connsiteY106" fmla="*/ 451402 h 495902"/>
                <a:gd name="connsiteX107" fmla="*/ 59978 w 649027"/>
                <a:gd name="connsiteY107" fmla="*/ 456127 h 495902"/>
                <a:gd name="connsiteX108" fmla="*/ 47405 w 649027"/>
                <a:gd name="connsiteY108" fmla="*/ 464813 h 495902"/>
                <a:gd name="connsiteX109" fmla="*/ 43061 w 649027"/>
                <a:gd name="connsiteY109" fmla="*/ 469919 h 495902"/>
                <a:gd name="connsiteX110" fmla="*/ 36813 w 649027"/>
                <a:gd name="connsiteY110" fmla="*/ 479748 h 495902"/>
                <a:gd name="connsiteX111" fmla="*/ 32851 w 649027"/>
                <a:gd name="connsiteY111" fmla="*/ 482797 h 495902"/>
                <a:gd name="connsiteX112" fmla="*/ 21802 w 649027"/>
                <a:gd name="connsiteY112" fmla="*/ 484625 h 495902"/>
                <a:gd name="connsiteX113" fmla="*/ 14715 w 649027"/>
                <a:gd name="connsiteY113" fmla="*/ 492322 h 495902"/>
                <a:gd name="connsiteX114" fmla="*/ 12277 w 649027"/>
                <a:gd name="connsiteY114" fmla="*/ 495903 h 495902"/>
                <a:gd name="connsiteX115" fmla="*/ 4352 w 649027"/>
                <a:gd name="connsiteY115" fmla="*/ 489655 h 495902"/>
                <a:gd name="connsiteX116" fmla="*/ 4885 w 649027"/>
                <a:gd name="connsiteY116" fmla="*/ 489578 h 495902"/>
                <a:gd name="connsiteX117" fmla="*/ 9381 w 649027"/>
                <a:gd name="connsiteY117" fmla="*/ 476777 h 495902"/>
                <a:gd name="connsiteX118" fmla="*/ 7552 w 649027"/>
                <a:gd name="connsiteY118" fmla="*/ 467099 h 495902"/>
                <a:gd name="connsiteX119" fmla="*/ 6943 w 649027"/>
                <a:gd name="connsiteY119" fmla="*/ 460394 h 495902"/>
                <a:gd name="connsiteX120" fmla="*/ 6562 w 649027"/>
                <a:gd name="connsiteY120" fmla="*/ 444773 h 495902"/>
                <a:gd name="connsiteX121" fmla="*/ 5571 w 649027"/>
                <a:gd name="connsiteY121" fmla="*/ 435248 h 495902"/>
                <a:gd name="connsiteX122" fmla="*/ 5724 w 649027"/>
                <a:gd name="connsiteY122" fmla="*/ 432809 h 495902"/>
                <a:gd name="connsiteX123" fmla="*/ 6257 w 649027"/>
                <a:gd name="connsiteY123" fmla="*/ 424580 h 495902"/>
                <a:gd name="connsiteX124" fmla="*/ 5419 w 649027"/>
                <a:gd name="connsiteY124" fmla="*/ 419017 h 495902"/>
                <a:gd name="connsiteX125" fmla="*/ 4352 w 649027"/>
                <a:gd name="connsiteY125" fmla="*/ 413378 h 495902"/>
                <a:gd name="connsiteX126" fmla="*/ 4352 w 649027"/>
                <a:gd name="connsiteY126" fmla="*/ 412312 h 495902"/>
                <a:gd name="connsiteX127" fmla="*/ 3209 w 649027"/>
                <a:gd name="connsiteY127" fmla="*/ 401262 h 495902"/>
                <a:gd name="connsiteX128" fmla="*/ 2142 w 649027"/>
                <a:gd name="connsiteY128" fmla="*/ 394709 h 495902"/>
                <a:gd name="connsiteX129" fmla="*/ 542 w 649027"/>
                <a:gd name="connsiteY129" fmla="*/ 391509 h 495902"/>
                <a:gd name="connsiteX130" fmla="*/ 9 w 649027"/>
                <a:gd name="connsiteY130" fmla="*/ 390213 h 495902"/>
                <a:gd name="connsiteX131" fmla="*/ 1075 w 649027"/>
                <a:gd name="connsiteY131" fmla="*/ 384194 h 495902"/>
                <a:gd name="connsiteX132" fmla="*/ 2066 w 649027"/>
                <a:gd name="connsiteY132" fmla="*/ 379088 h 495902"/>
                <a:gd name="connsiteX133" fmla="*/ 1761 w 649027"/>
                <a:gd name="connsiteY133" fmla="*/ 372307 h 495902"/>
                <a:gd name="connsiteX134" fmla="*/ 3056 w 649027"/>
                <a:gd name="connsiteY134" fmla="*/ 366439 h 495902"/>
                <a:gd name="connsiteX135" fmla="*/ 3514 w 649027"/>
                <a:gd name="connsiteY135" fmla="*/ 360495 h 495902"/>
                <a:gd name="connsiteX136" fmla="*/ 3209 w 649027"/>
                <a:gd name="connsiteY136" fmla="*/ 354247 h 495902"/>
                <a:gd name="connsiteX137" fmla="*/ 3209 w 649027"/>
                <a:gd name="connsiteY137" fmla="*/ 344112 h 495902"/>
                <a:gd name="connsiteX138" fmla="*/ 3895 w 649027"/>
                <a:gd name="connsiteY138" fmla="*/ 341827 h 495902"/>
                <a:gd name="connsiteX139" fmla="*/ 3590 w 649027"/>
                <a:gd name="connsiteY139" fmla="*/ 321557 h 495902"/>
                <a:gd name="connsiteX140" fmla="*/ 3209 w 649027"/>
                <a:gd name="connsiteY140" fmla="*/ 319119 h 495902"/>
                <a:gd name="connsiteX141" fmla="*/ 4199 w 649027"/>
                <a:gd name="connsiteY141" fmla="*/ 312490 h 495902"/>
                <a:gd name="connsiteX142" fmla="*/ 4504 w 649027"/>
                <a:gd name="connsiteY142" fmla="*/ 303269 h 495902"/>
                <a:gd name="connsiteX143" fmla="*/ 4885 w 649027"/>
                <a:gd name="connsiteY143" fmla="*/ 285134 h 495902"/>
                <a:gd name="connsiteX144" fmla="*/ 4352 w 649027"/>
                <a:gd name="connsiteY144" fmla="*/ 275532 h 495902"/>
                <a:gd name="connsiteX145" fmla="*/ 7247 w 649027"/>
                <a:gd name="connsiteY145" fmla="*/ 271418 h 495902"/>
                <a:gd name="connsiteX146" fmla="*/ 6943 w 649027"/>
                <a:gd name="connsiteY146" fmla="*/ 265779 h 495902"/>
                <a:gd name="connsiteX147" fmla="*/ 9838 w 649027"/>
                <a:gd name="connsiteY147" fmla="*/ 260521 h 495902"/>
                <a:gd name="connsiteX148" fmla="*/ 11362 w 649027"/>
                <a:gd name="connsiteY148" fmla="*/ 257245 h 495902"/>
                <a:gd name="connsiteX149" fmla="*/ 11286 w 649027"/>
                <a:gd name="connsiteY149" fmla="*/ 254958 h 495902"/>
                <a:gd name="connsiteX150" fmla="*/ 15782 w 649027"/>
                <a:gd name="connsiteY150" fmla="*/ 248939 h 495902"/>
                <a:gd name="connsiteX151" fmla="*/ 17915 w 649027"/>
                <a:gd name="connsiteY151" fmla="*/ 244062 h 495902"/>
                <a:gd name="connsiteX152" fmla="*/ 27593 w 649027"/>
                <a:gd name="connsiteY152" fmla="*/ 232632 h 495902"/>
                <a:gd name="connsiteX153" fmla="*/ 28355 w 649027"/>
                <a:gd name="connsiteY153" fmla="*/ 229812 h 495902"/>
                <a:gd name="connsiteX154" fmla="*/ 29193 w 649027"/>
                <a:gd name="connsiteY154" fmla="*/ 228136 h 495902"/>
                <a:gd name="connsiteX155" fmla="*/ 31708 w 649027"/>
                <a:gd name="connsiteY155" fmla="*/ 226231 h 495902"/>
                <a:gd name="connsiteX156" fmla="*/ 40090 w 649027"/>
                <a:gd name="connsiteY156" fmla="*/ 216782 h 495902"/>
                <a:gd name="connsiteX157" fmla="*/ 47938 w 649027"/>
                <a:gd name="connsiteY157" fmla="*/ 209924 h 495902"/>
                <a:gd name="connsiteX158" fmla="*/ 48700 w 649027"/>
                <a:gd name="connsiteY158" fmla="*/ 208629 h 495902"/>
                <a:gd name="connsiteX159" fmla="*/ 54796 w 649027"/>
                <a:gd name="connsiteY159" fmla="*/ 199866 h 495902"/>
                <a:gd name="connsiteX160" fmla="*/ 58378 w 649027"/>
                <a:gd name="connsiteY160" fmla="*/ 195522 h 495902"/>
                <a:gd name="connsiteX161" fmla="*/ 58682 w 649027"/>
                <a:gd name="connsiteY161" fmla="*/ 192779 h 495902"/>
                <a:gd name="connsiteX162" fmla="*/ 67522 w 649027"/>
                <a:gd name="connsiteY162" fmla="*/ 181883 h 495902"/>
                <a:gd name="connsiteX163" fmla="*/ 68131 w 649027"/>
                <a:gd name="connsiteY163" fmla="*/ 181197 h 495902"/>
                <a:gd name="connsiteX164" fmla="*/ 70417 w 649027"/>
                <a:gd name="connsiteY164" fmla="*/ 173272 h 495902"/>
                <a:gd name="connsiteX165" fmla="*/ 71408 w 649027"/>
                <a:gd name="connsiteY165" fmla="*/ 170529 h 495902"/>
                <a:gd name="connsiteX166" fmla="*/ 73465 w 649027"/>
                <a:gd name="connsiteY166" fmla="*/ 159023 h 495902"/>
                <a:gd name="connsiteX167" fmla="*/ 79714 w 649027"/>
                <a:gd name="connsiteY167" fmla="*/ 151555 h 495902"/>
                <a:gd name="connsiteX168" fmla="*/ 80171 w 649027"/>
                <a:gd name="connsiteY168" fmla="*/ 148812 h 495902"/>
                <a:gd name="connsiteX169" fmla="*/ 80628 w 649027"/>
                <a:gd name="connsiteY169" fmla="*/ 146373 h 495902"/>
                <a:gd name="connsiteX170" fmla="*/ 83295 w 649027"/>
                <a:gd name="connsiteY170" fmla="*/ 142106 h 495902"/>
                <a:gd name="connsiteX171" fmla="*/ 92134 w 649027"/>
                <a:gd name="connsiteY171" fmla="*/ 126409 h 495902"/>
                <a:gd name="connsiteX172" fmla="*/ 95411 w 649027"/>
                <a:gd name="connsiteY172" fmla="*/ 118560 h 495902"/>
                <a:gd name="connsiteX173" fmla="*/ 101659 w 649027"/>
                <a:gd name="connsiteY173" fmla="*/ 109645 h 495902"/>
                <a:gd name="connsiteX174" fmla="*/ 106460 w 649027"/>
                <a:gd name="connsiteY174" fmla="*/ 105607 h 495902"/>
                <a:gd name="connsiteX175" fmla="*/ 117356 w 649027"/>
                <a:gd name="connsiteY175" fmla="*/ 94786 h 495902"/>
                <a:gd name="connsiteX176" fmla="*/ 120252 w 649027"/>
                <a:gd name="connsiteY176" fmla="*/ 90595 h 495902"/>
                <a:gd name="connsiteX177" fmla="*/ 121929 w 649027"/>
                <a:gd name="connsiteY177" fmla="*/ 89223 h 495902"/>
                <a:gd name="connsiteX178" fmla="*/ 126119 w 649027"/>
                <a:gd name="connsiteY178" fmla="*/ 85109 h 495902"/>
                <a:gd name="connsiteX179" fmla="*/ 133663 w 649027"/>
                <a:gd name="connsiteY179" fmla="*/ 77641 h 495902"/>
                <a:gd name="connsiteX180" fmla="*/ 134044 w 649027"/>
                <a:gd name="connsiteY180" fmla="*/ 77260 h 495902"/>
                <a:gd name="connsiteX181" fmla="*/ 141207 w 649027"/>
                <a:gd name="connsiteY181" fmla="*/ 68802 h 495902"/>
                <a:gd name="connsiteX182" fmla="*/ 141969 w 649027"/>
                <a:gd name="connsiteY182" fmla="*/ 67659 h 495902"/>
                <a:gd name="connsiteX183" fmla="*/ 145398 w 649027"/>
                <a:gd name="connsiteY183" fmla="*/ 62630 h 495902"/>
                <a:gd name="connsiteX184" fmla="*/ 148370 w 649027"/>
                <a:gd name="connsiteY184" fmla="*/ 58591 h 495902"/>
                <a:gd name="connsiteX185" fmla="*/ 150808 w 649027"/>
                <a:gd name="connsiteY185" fmla="*/ 54172 h 495902"/>
                <a:gd name="connsiteX186" fmla="*/ 154314 w 649027"/>
                <a:gd name="connsiteY186" fmla="*/ 48609 h 495902"/>
                <a:gd name="connsiteX187" fmla="*/ 157895 w 649027"/>
                <a:gd name="connsiteY187" fmla="*/ 43275 h 495902"/>
                <a:gd name="connsiteX188" fmla="*/ 163381 w 649027"/>
                <a:gd name="connsiteY188" fmla="*/ 41751 h 495902"/>
                <a:gd name="connsiteX189" fmla="*/ 169401 w 649027"/>
                <a:gd name="connsiteY189" fmla="*/ 39998 h 495902"/>
                <a:gd name="connsiteX190" fmla="*/ 173744 w 649027"/>
                <a:gd name="connsiteY190" fmla="*/ 38017 h 495902"/>
                <a:gd name="connsiteX191" fmla="*/ 175497 w 649027"/>
                <a:gd name="connsiteY191" fmla="*/ 37255 h 495902"/>
                <a:gd name="connsiteX192" fmla="*/ 181517 w 649027"/>
                <a:gd name="connsiteY192" fmla="*/ 33521 h 495902"/>
                <a:gd name="connsiteX193" fmla="*/ 183498 w 649027"/>
                <a:gd name="connsiteY193" fmla="*/ 33369 h 495902"/>
                <a:gd name="connsiteX194" fmla="*/ 192490 w 649027"/>
                <a:gd name="connsiteY194" fmla="*/ 31083 h 495902"/>
                <a:gd name="connsiteX195" fmla="*/ 197824 w 649027"/>
                <a:gd name="connsiteY195" fmla="*/ 27197 h 495902"/>
                <a:gd name="connsiteX196" fmla="*/ 206053 w 649027"/>
                <a:gd name="connsiteY196" fmla="*/ 22015 h 495902"/>
                <a:gd name="connsiteX197" fmla="*/ 208796 w 649027"/>
                <a:gd name="connsiteY197" fmla="*/ 19500 h 495902"/>
                <a:gd name="connsiteX198" fmla="*/ 212302 w 649027"/>
                <a:gd name="connsiteY198" fmla="*/ 15081 h 495902"/>
                <a:gd name="connsiteX199" fmla="*/ 217483 w 649027"/>
                <a:gd name="connsiteY199" fmla="*/ 8680 h 495902"/>
                <a:gd name="connsiteX200" fmla="*/ 221979 w 649027"/>
                <a:gd name="connsiteY200" fmla="*/ 5403 h 495902"/>
                <a:gd name="connsiteX201" fmla="*/ 223503 w 649027"/>
                <a:gd name="connsiteY201" fmla="*/ 2203 h 495902"/>
                <a:gd name="connsiteX202" fmla="*/ 241029 w 649027"/>
                <a:gd name="connsiteY202" fmla="*/ 69 h 495902"/>
                <a:gd name="connsiteX203" fmla="*/ 264423 w 649027"/>
                <a:gd name="connsiteY203" fmla="*/ 3651 h 495902"/>
                <a:gd name="connsiteX204" fmla="*/ 270061 w 649027"/>
                <a:gd name="connsiteY204" fmla="*/ 4413 h 495902"/>
                <a:gd name="connsiteX205" fmla="*/ 274633 w 649027"/>
                <a:gd name="connsiteY205" fmla="*/ 7537 h 495902"/>
                <a:gd name="connsiteX206" fmla="*/ 279053 w 649027"/>
                <a:gd name="connsiteY206" fmla="*/ 9823 h 495902"/>
                <a:gd name="connsiteX207" fmla="*/ 285835 w 649027"/>
                <a:gd name="connsiteY207" fmla="*/ 11880 h 495902"/>
                <a:gd name="connsiteX208" fmla="*/ 291626 w 649027"/>
                <a:gd name="connsiteY208" fmla="*/ 11499 h 495902"/>
                <a:gd name="connsiteX209" fmla="*/ 307247 w 649027"/>
                <a:gd name="connsiteY209" fmla="*/ 19424 h 495902"/>
                <a:gd name="connsiteX210" fmla="*/ 309914 w 649027"/>
                <a:gd name="connsiteY210" fmla="*/ 22548 h 495902"/>
                <a:gd name="connsiteX211" fmla="*/ 313114 w 649027"/>
                <a:gd name="connsiteY211" fmla="*/ 37865 h 495902"/>
                <a:gd name="connsiteX212" fmla="*/ 319058 w 649027"/>
                <a:gd name="connsiteY212" fmla="*/ 54857 h 495902"/>
                <a:gd name="connsiteX213" fmla="*/ 319744 w 649027"/>
                <a:gd name="connsiteY213" fmla="*/ 56686 h 495902"/>
                <a:gd name="connsiteX214" fmla="*/ 331326 w 649027"/>
                <a:gd name="connsiteY214" fmla="*/ 70021 h 495902"/>
                <a:gd name="connsiteX215" fmla="*/ 337041 w 649027"/>
                <a:gd name="connsiteY215" fmla="*/ 74060 h 495902"/>
                <a:gd name="connsiteX216" fmla="*/ 339099 w 649027"/>
                <a:gd name="connsiteY216" fmla="*/ 75736 h 495902"/>
                <a:gd name="connsiteX217" fmla="*/ 351519 w 649027"/>
                <a:gd name="connsiteY217" fmla="*/ 76574 h 495902"/>
                <a:gd name="connsiteX218" fmla="*/ 353576 w 649027"/>
                <a:gd name="connsiteY218" fmla="*/ 76422 h 495902"/>
                <a:gd name="connsiteX219" fmla="*/ 362873 w 649027"/>
                <a:gd name="connsiteY219" fmla="*/ 74898 h 495902"/>
                <a:gd name="connsiteX220" fmla="*/ 372093 w 649027"/>
                <a:gd name="connsiteY220" fmla="*/ 70935 h 495902"/>
                <a:gd name="connsiteX221" fmla="*/ 373617 w 649027"/>
                <a:gd name="connsiteY221" fmla="*/ 69564 h 495902"/>
                <a:gd name="connsiteX222" fmla="*/ 377199 w 649027"/>
                <a:gd name="connsiteY222" fmla="*/ 67887 h 495902"/>
                <a:gd name="connsiteX223" fmla="*/ 380399 w 649027"/>
                <a:gd name="connsiteY223" fmla="*/ 65144 h 495902"/>
                <a:gd name="connsiteX224" fmla="*/ 384133 w 649027"/>
                <a:gd name="connsiteY224" fmla="*/ 65602 h 495902"/>
                <a:gd name="connsiteX225" fmla="*/ 399144 w 649027"/>
                <a:gd name="connsiteY225" fmla="*/ 58896 h 495902"/>
                <a:gd name="connsiteX226" fmla="*/ 405164 w 649027"/>
                <a:gd name="connsiteY226" fmla="*/ 53028 h 495902"/>
                <a:gd name="connsiteX227" fmla="*/ 411641 w 649027"/>
                <a:gd name="connsiteY227" fmla="*/ 47847 h 495902"/>
                <a:gd name="connsiteX228" fmla="*/ 411641 w 649027"/>
                <a:gd name="connsiteY228" fmla="*/ 46247 h 495902"/>
                <a:gd name="connsiteX229" fmla="*/ 411946 w 649027"/>
                <a:gd name="connsiteY229" fmla="*/ 45942 h 495902"/>
                <a:gd name="connsiteX230" fmla="*/ 415603 w 649027"/>
                <a:gd name="connsiteY230" fmla="*/ 44189 h 495902"/>
                <a:gd name="connsiteX231" fmla="*/ 416060 w 649027"/>
                <a:gd name="connsiteY231" fmla="*/ 45637 h 495902"/>
                <a:gd name="connsiteX232" fmla="*/ 417127 w 649027"/>
                <a:gd name="connsiteY232" fmla="*/ 47847 h 495902"/>
                <a:gd name="connsiteX233" fmla="*/ 415299 w 649027"/>
                <a:gd name="connsiteY233" fmla="*/ 48609 h 495902"/>
                <a:gd name="connsiteX234" fmla="*/ 413774 w 649027"/>
                <a:gd name="connsiteY234" fmla="*/ 50133 h 495902"/>
                <a:gd name="connsiteX235" fmla="*/ 413089 w 649027"/>
                <a:gd name="connsiteY235" fmla="*/ 51276 h 495902"/>
                <a:gd name="connsiteX236" fmla="*/ 414536 w 649027"/>
                <a:gd name="connsiteY236" fmla="*/ 51581 h 495902"/>
                <a:gd name="connsiteX237" fmla="*/ 419718 w 649027"/>
                <a:gd name="connsiteY237" fmla="*/ 48457 h 495902"/>
                <a:gd name="connsiteX238" fmla="*/ 430462 w 649027"/>
                <a:gd name="connsiteY238" fmla="*/ 37941 h 495902"/>
                <a:gd name="connsiteX239" fmla="*/ 437549 w 649027"/>
                <a:gd name="connsiteY239" fmla="*/ 30702 h 495902"/>
                <a:gd name="connsiteX240" fmla="*/ 440140 w 649027"/>
                <a:gd name="connsiteY240" fmla="*/ 29102 h 495902"/>
                <a:gd name="connsiteX241" fmla="*/ 449969 w 649027"/>
                <a:gd name="connsiteY241" fmla="*/ 26587 h 495902"/>
                <a:gd name="connsiteX242" fmla="*/ 457437 w 649027"/>
                <a:gd name="connsiteY242" fmla="*/ 26739 h 495902"/>
                <a:gd name="connsiteX243" fmla="*/ 460866 w 649027"/>
                <a:gd name="connsiteY243" fmla="*/ 29940 h 495902"/>
                <a:gd name="connsiteX244" fmla="*/ 461780 w 649027"/>
                <a:gd name="connsiteY244" fmla="*/ 34207 h 495902"/>
                <a:gd name="connsiteX245" fmla="*/ 463990 w 649027"/>
                <a:gd name="connsiteY245" fmla="*/ 36417 h 495902"/>
                <a:gd name="connsiteX246" fmla="*/ 467800 w 649027"/>
                <a:gd name="connsiteY246" fmla="*/ 46628 h 495902"/>
                <a:gd name="connsiteX247" fmla="*/ 468715 w 649027"/>
                <a:gd name="connsiteY247" fmla="*/ 49523 h 495902"/>
                <a:gd name="connsiteX248" fmla="*/ 468334 w 649027"/>
                <a:gd name="connsiteY248" fmla="*/ 53028 h 495902"/>
                <a:gd name="connsiteX249" fmla="*/ 473439 w 649027"/>
                <a:gd name="connsiteY249" fmla="*/ 61182 h 495902"/>
                <a:gd name="connsiteX250" fmla="*/ 480754 w 649027"/>
                <a:gd name="connsiteY250" fmla="*/ 66744 h 495902"/>
                <a:gd name="connsiteX251" fmla="*/ 486926 w 649027"/>
                <a:gd name="connsiteY251" fmla="*/ 69945 h 495902"/>
                <a:gd name="connsiteX252" fmla="*/ 493023 w 649027"/>
                <a:gd name="connsiteY252" fmla="*/ 72155 h 495902"/>
                <a:gd name="connsiteX253" fmla="*/ 504148 w 649027"/>
                <a:gd name="connsiteY253" fmla="*/ 75431 h 495902"/>
                <a:gd name="connsiteX254" fmla="*/ 516949 w 649027"/>
                <a:gd name="connsiteY254" fmla="*/ 83356 h 495902"/>
                <a:gd name="connsiteX255" fmla="*/ 520759 w 649027"/>
                <a:gd name="connsiteY255" fmla="*/ 90367 h 495902"/>
                <a:gd name="connsiteX256" fmla="*/ 528684 w 649027"/>
                <a:gd name="connsiteY256" fmla="*/ 100501 h 495902"/>
                <a:gd name="connsiteX257" fmla="*/ 529903 w 649027"/>
                <a:gd name="connsiteY257" fmla="*/ 102635 h 495902"/>
                <a:gd name="connsiteX258" fmla="*/ 535618 w 649027"/>
                <a:gd name="connsiteY258" fmla="*/ 113760 h 495902"/>
                <a:gd name="connsiteX259" fmla="*/ 546210 w 649027"/>
                <a:gd name="connsiteY259" fmla="*/ 125342 h 495902"/>
                <a:gd name="connsiteX260" fmla="*/ 547048 w 649027"/>
                <a:gd name="connsiteY260" fmla="*/ 126409 h 495902"/>
                <a:gd name="connsiteX261" fmla="*/ 548344 w 649027"/>
                <a:gd name="connsiteY261" fmla="*/ 129457 h 495902"/>
                <a:gd name="connsiteX262" fmla="*/ 550630 w 649027"/>
                <a:gd name="connsiteY262" fmla="*/ 132277 h 495902"/>
                <a:gd name="connsiteX263" fmla="*/ 552459 w 649027"/>
                <a:gd name="connsiteY263" fmla="*/ 135782 h 495902"/>
                <a:gd name="connsiteX264" fmla="*/ 554364 w 649027"/>
                <a:gd name="connsiteY264" fmla="*/ 137687 h 495902"/>
                <a:gd name="connsiteX265" fmla="*/ 555964 w 649027"/>
                <a:gd name="connsiteY265" fmla="*/ 139744 h 495902"/>
                <a:gd name="connsiteX266" fmla="*/ 562898 w 649027"/>
                <a:gd name="connsiteY266" fmla="*/ 149879 h 495902"/>
                <a:gd name="connsiteX267" fmla="*/ 573109 w 649027"/>
                <a:gd name="connsiteY267" fmla="*/ 161690 h 495902"/>
                <a:gd name="connsiteX268" fmla="*/ 574404 w 649027"/>
                <a:gd name="connsiteY268" fmla="*/ 163290 h 495902"/>
                <a:gd name="connsiteX269" fmla="*/ 584615 w 649027"/>
                <a:gd name="connsiteY269" fmla="*/ 177387 h 495902"/>
                <a:gd name="connsiteX270" fmla="*/ 591092 w 649027"/>
                <a:gd name="connsiteY270" fmla="*/ 186074 h 495902"/>
                <a:gd name="connsiteX271" fmla="*/ 597950 w 649027"/>
                <a:gd name="connsiteY271" fmla="*/ 196132 h 495902"/>
                <a:gd name="connsiteX272" fmla="*/ 599093 w 649027"/>
                <a:gd name="connsiteY272" fmla="*/ 198266 h 495902"/>
                <a:gd name="connsiteX273" fmla="*/ 605875 w 649027"/>
                <a:gd name="connsiteY273" fmla="*/ 207257 h 495902"/>
                <a:gd name="connsiteX274" fmla="*/ 611133 w 649027"/>
                <a:gd name="connsiteY274" fmla="*/ 214649 h 495902"/>
                <a:gd name="connsiteX275" fmla="*/ 615171 w 649027"/>
                <a:gd name="connsiteY275" fmla="*/ 222650 h 495902"/>
                <a:gd name="connsiteX276" fmla="*/ 619895 w 649027"/>
                <a:gd name="connsiteY276" fmla="*/ 233013 h 495902"/>
                <a:gd name="connsiteX277" fmla="*/ 618905 w 649027"/>
                <a:gd name="connsiteY277" fmla="*/ 239566 h 495902"/>
                <a:gd name="connsiteX278" fmla="*/ 619895 w 649027"/>
                <a:gd name="connsiteY278" fmla="*/ 246653 h 495902"/>
                <a:gd name="connsiteX279" fmla="*/ 619895 w 649027"/>
                <a:gd name="connsiteY279" fmla="*/ 255797 h 495902"/>
                <a:gd name="connsiteX280" fmla="*/ 622029 w 649027"/>
                <a:gd name="connsiteY280" fmla="*/ 265093 h 495902"/>
                <a:gd name="connsiteX281" fmla="*/ 622334 w 649027"/>
                <a:gd name="connsiteY281" fmla="*/ 274313 h 495902"/>
                <a:gd name="connsiteX282" fmla="*/ 623248 w 649027"/>
                <a:gd name="connsiteY282" fmla="*/ 287648 h 495902"/>
                <a:gd name="connsiteX283" fmla="*/ 623858 w 649027"/>
                <a:gd name="connsiteY283" fmla="*/ 289401 h 495902"/>
                <a:gd name="connsiteX284" fmla="*/ 626373 w 649027"/>
                <a:gd name="connsiteY284" fmla="*/ 294811 h 495902"/>
                <a:gd name="connsiteX285" fmla="*/ 625915 w 649027"/>
                <a:gd name="connsiteY285" fmla="*/ 298926 h 495902"/>
                <a:gd name="connsiteX286" fmla="*/ 623096 w 649027"/>
                <a:gd name="connsiteY286" fmla="*/ 295421 h 495902"/>
                <a:gd name="connsiteX287" fmla="*/ 620962 w 649027"/>
                <a:gd name="connsiteY287" fmla="*/ 292525 h 495902"/>
                <a:gd name="connsiteX288" fmla="*/ 615628 w 649027"/>
                <a:gd name="connsiteY288" fmla="*/ 280257 h 495902"/>
                <a:gd name="connsiteX289" fmla="*/ 608313 w 649027"/>
                <a:gd name="connsiteY289" fmla="*/ 268217 h 495902"/>
                <a:gd name="connsiteX290" fmla="*/ 596807 w 649027"/>
                <a:gd name="connsiteY290" fmla="*/ 255187 h 495902"/>
                <a:gd name="connsiteX291" fmla="*/ 594216 w 649027"/>
                <a:gd name="connsiteY291" fmla="*/ 252596 h 495902"/>
                <a:gd name="connsiteX292" fmla="*/ 589644 w 649027"/>
                <a:gd name="connsiteY292" fmla="*/ 248100 h 495902"/>
                <a:gd name="connsiteX293" fmla="*/ 585529 w 649027"/>
                <a:gd name="connsiteY293" fmla="*/ 244976 h 495902"/>
                <a:gd name="connsiteX294" fmla="*/ 564955 w 649027"/>
                <a:gd name="connsiteY294" fmla="*/ 224631 h 495902"/>
                <a:gd name="connsiteX295" fmla="*/ 564193 w 649027"/>
                <a:gd name="connsiteY295" fmla="*/ 223869 h 495902"/>
                <a:gd name="connsiteX296" fmla="*/ 552687 w 649027"/>
                <a:gd name="connsiteY296" fmla="*/ 212439 h 495902"/>
                <a:gd name="connsiteX297" fmla="*/ 544839 w 649027"/>
                <a:gd name="connsiteY297" fmla="*/ 205505 h 495902"/>
                <a:gd name="connsiteX298" fmla="*/ 528379 w 649027"/>
                <a:gd name="connsiteY298" fmla="*/ 188131 h 495902"/>
                <a:gd name="connsiteX299" fmla="*/ 500947 w 649027"/>
                <a:gd name="connsiteY299" fmla="*/ 166719 h 495902"/>
                <a:gd name="connsiteX300" fmla="*/ 493784 w 649027"/>
                <a:gd name="connsiteY300" fmla="*/ 161690 h 495902"/>
                <a:gd name="connsiteX301" fmla="*/ 476030 w 649027"/>
                <a:gd name="connsiteY301" fmla="*/ 150031 h 495902"/>
                <a:gd name="connsiteX302" fmla="*/ 460561 w 649027"/>
                <a:gd name="connsiteY302" fmla="*/ 140049 h 495902"/>
                <a:gd name="connsiteX303" fmla="*/ 443416 w 649027"/>
                <a:gd name="connsiteY303" fmla="*/ 131895 h 495902"/>
                <a:gd name="connsiteX304" fmla="*/ 441130 w 649027"/>
                <a:gd name="connsiteY304" fmla="*/ 130219 h 495902"/>
                <a:gd name="connsiteX305" fmla="*/ 432901 w 649027"/>
                <a:gd name="connsiteY305" fmla="*/ 123590 h 495902"/>
                <a:gd name="connsiteX306" fmla="*/ 421318 w 649027"/>
                <a:gd name="connsiteY306" fmla="*/ 117570 h 495902"/>
                <a:gd name="connsiteX307" fmla="*/ 416518 w 649027"/>
                <a:gd name="connsiteY307" fmla="*/ 118408 h 495902"/>
                <a:gd name="connsiteX308" fmla="*/ 414918 w 649027"/>
                <a:gd name="connsiteY308" fmla="*/ 122904 h 495902"/>
                <a:gd name="connsiteX309" fmla="*/ 422766 w 649027"/>
                <a:gd name="connsiteY309" fmla="*/ 136315 h 495902"/>
                <a:gd name="connsiteX310" fmla="*/ 423680 w 649027"/>
                <a:gd name="connsiteY310" fmla="*/ 138068 h 495902"/>
                <a:gd name="connsiteX311" fmla="*/ 426271 w 649027"/>
                <a:gd name="connsiteY311" fmla="*/ 142945 h 495902"/>
                <a:gd name="connsiteX312" fmla="*/ 431910 w 649027"/>
                <a:gd name="connsiteY312" fmla="*/ 151936 h 495902"/>
                <a:gd name="connsiteX313" fmla="*/ 447379 w 649027"/>
                <a:gd name="connsiteY313" fmla="*/ 173501 h 495902"/>
                <a:gd name="connsiteX314" fmla="*/ 457818 w 649027"/>
                <a:gd name="connsiteY314" fmla="*/ 184321 h 495902"/>
                <a:gd name="connsiteX315" fmla="*/ 467114 w 649027"/>
                <a:gd name="connsiteY315" fmla="*/ 195446 h 495902"/>
                <a:gd name="connsiteX316" fmla="*/ 478240 w 649027"/>
                <a:gd name="connsiteY316" fmla="*/ 210762 h 495902"/>
                <a:gd name="connsiteX317" fmla="*/ 483345 w 649027"/>
                <a:gd name="connsiteY317" fmla="*/ 223183 h 495902"/>
                <a:gd name="connsiteX318" fmla="*/ 482812 w 649027"/>
                <a:gd name="connsiteY318" fmla="*/ 227374 h 495902"/>
                <a:gd name="connsiteX319" fmla="*/ 484259 w 649027"/>
                <a:gd name="connsiteY319" fmla="*/ 239642 h 495902"/>
                <a:gd name="connsiteX320" fmla="*/ 485707 w 649027"/>
                <a:gd name="connsiteY320" fmla="*/ 247567 h 495902"/>
                <a:gd name="connsiteX321" fmla="*/ 486622 w 649027"/>
                <a:gd name="connsiteY321" fmla="*/ 250082 h 495902"/>
                <a:gd name="connsiteX322" fmla="*/ 486317 w 649027"/>
                <a:gd name="connsiteY322" fmla="*/ 252977 h 495902"/>
                <a:gd name="connsiteX323" fmla="*/ 481211 w 649027"/>
                <a:gd name="connsiteY323" fmla="*/ 252749 h 495902"/>
                <a:gd name="connsiteX324" fmla="*/ 475192 w 649027"/>
                <a:gd name="connsiteY324" fmla="*/ 240785 h 495902"/>
                <a:gd name="connsiteX325" fmla="*/ 468486 w 649027"/>
                <a:gd name="connsiteY325" fmla="*/ 228517 h 495902"/>
                <a:gd name="connsiteX326" fmla="*/ 460104 w 649027"/>
                <a:gd name="connsiteY326" fmla="*/ 216249 h 495902"/>
                <a:gd name="connsiteX327" fmla="*/ 454008 w 649027"/>
                <a:gd name="connsiteY327" fmla="*/ 209238 h 495902"/>
                <a:gd name="connsiteX328" fmla="*/ 451646 w 649027"/>
                <a:gd name="connsiteY328" fmla="*/ 206038 h 495902"/>
                <a:gd name="connsiteX329" fmla="*/ 441816 w 649027"/>
                <a:gd name="connsiteY329" fmla="*/ 197275 h 495902"/>
                <a:gd name="connsiteX330" fmla="*/ 427033 w 649027"/>
                <a:gd name="connsiteY330" fmla="*/ 183483 h 495902"/>
                <a:gd name="connsiteX331" fmla="*/ 423985 w 649027"/>
                <a:gd name="connsiteY331" fmla="*/ 180435 h 495902"/>
                <a:gd name="connsiteX332" fmla="*/ 403488 w 649027"/>
                <a:gd name="connsiteY332" fmla="*/ 162223 h 495902"/>
                <a:gd name="connsiteX333" fmla="*/ 401583 w 649027"/>
                <a:gd name="connsiteY333" fmla="*/ 160318 h 495902"/>
                <a:gd name="connsiteX334" fmla="*/ 379256 w 649027"/>
                <a:gd name="connsiteY334" fmla="*/ 143630 h 495902"/>
                <a:gd name="connsiteX335" fmla="*/ 371026 w 649027"/>
                <a:gd name="connsiteY335" fmla="*/ 139058 h 495902"/>
                <a:gd name="connsiteX336" fmla="*/ 357691 w 649027"/>
                <a:gd name="connsiteY336" fmla="*/ 140582 h 495902"/>
                <a:gd name="connsiteX337" fmla="*/ 349995 w 649027"/>
                <a:gd name="connsiteY337" fmla="*/ 142868 h 495902"/>
                <a:gd name="connsiteX338" fmla="*/ 337346 w 649027"/>
                <a:gd name="connsiteY338" fmla="*/ 150412 h 495902"/>
                <a:gd name="connsiteX339" fmla="*/ 315629 w 649027"/>
                <a:gd name="connsiteY339" fmla="*/ 163290 h 495902"/>
                <a:gd name="connsiteX340" fmla="*/ 291321 w 649027"/>
                <a:gd name="connsiteY340" fmla="*/ 177387 h 495902"/>
                <a:gd name="connsiteX341" fmla="*/ 278596 w 649027"/>
                <a:gd name="connsiteY341" fmla="*/ 167862 h 495902"/>
                <a:gd name="connsiteX342" fmla="*/ 283549 w 649027"/>
                <a:gd name="connsiteY342" fmla="*/ 165576 h 495902"/>
                <a:gd name="connsiteX343" fmla="*/ 284006 w 649027"/>
                <a:gd name="connsiteY343" fmla="*/ 161918 h 495902"/>
                <a:gd name="connsiteX344" fmla="*/ 275243 w 649027"/>
                <a:gd name="connsiteY344" fmla="*/ 158185 h 495902"/>
                <a:gd name="connsiteX345" fmla="*/ 267013 w 649027"/>
                <a:gd name="connsiteY345" fmla="*/ 157194 h 495902"/>
                <a:gd name="connsiteX346" fmla="*/ 264956 w 649027"/>
                <a:gd name="connsiteY346" fmla="*/ 157346 h 495902"/>
                <a:gd name="connsiteX347" fmla="*/ 254135 w 649027"/>
                <a:gd name="connsiteY347" fmla="*/ 159175 h 495902"/>
                <a:gd name="connsiteX348" fmla="*/ 237295 w 649027"/>
                <a:gd name="connsiteY348" fmla="*/ 163061 h 495902"/>
                <a:gd name="connsiteX349" fmla="*/ 215731 w 649027"/>
                <a:gd name="connsiteY349" fmla="*/ 173653 h 495902"/>
                <a:gd name="connsiteX350" fmla="*/ 209101 w 649027"/>
                <a:gd name="connsiteY350" fmla="*/ 177158 h 495902"/>
                <a:gd name="connsiteX351" fmla="*/ 185936 w 649027"/>
                <a:gd name="connsiteY351" fmla="*/ 194151 h 495902"/>
                <a:gd name="connsiteX352" fmla="*/ 160790 w 649027"/>
                <a:gd name="connsiteY352" fmla="*/ 214344 h 495902"/>
                <a:gd name="connsiteX353" fmla="*/ 158885 w 649027"/>
                <a:gd name="connsiteY353" fmla="*/ 216173 h 495902"/>
                <a:gd name="connsiteX354" fmla="*/ 141817 w 649027"/>
                <a:gd name="connsiteY354" fmla="*/ 228136 h 495902"/>
                <a:gd name="connsiteX355" fmla="*/ 114613 w 649027"/>
                <a:gd name="connsiteY355" fmla="*/ 252596 h 495902"/>
                <a:gd name="connsiteX356" fmla="*/ 106307 w 649027"/>
                <a:gd name="connsiteY356" fmla="*/ 262655 h 495902"/>
                <a:gd name="connsiteX357" fmla="*/ 105317 w 649027"/>
                <a:gd name="connsiteY357" fmla="*/ 263569 h 495902"/>
                <a:gd name="connsiteX358" fmla="*/ 98154 w 649027"/>
                <a:gd name="connsiteY358" fmla="*/ 268141 h 495902"/>
                <a:gd name="connsiteX359" fmla="*/ 89696 w 649027"/>
                <a:gd name="connsiteY359" fmla="*/ 276295 h 495902"/>
                <a:gd name="connsiteX360" fmla="*/ 87334 w 649027"/>
                <a:gd name="connsiteY360" fmla="*/ 279495 h 495902"/>
                <a:gd name="connsiteX361" fmla="*/ 76056 w 649027"/>
                <a:gd name="connsiteY361" fmla="*/ 288715 h 495902"/>
                <a:gd name="connsiteX362" fmla="*/ 74913 w 649027"/>
                <a:gd name="connsiteY362" fmla="*/ 290010 h 495902"/>
                <a:gd name="connsiteX363" fmla="*/ 73846 w 649027"/>
                <a:gd name="connsiteY363" fmla="*/ 287801 h 495902"/>
                <a:gd name="connsiteX364" fmla="*/ 74684 w 649027"/>
                <a:gd name="connsiteY364" fmla="*/ 284600 h 495902"/>
                <a:gd name="connsiteX365" fmla="*/ 73922 w 649027"/>
                <a:gd name="connsiteY365" fmla="*/ 276371 h 495902"/>
                <a:gd name="connsiteX366" fmla="*/ 76970 w 649027"/>
                <a:gd name="connsiteY366" fmla="*/ 269589 h 495902"/>
                <a:gd name="connsiteX367" fmla="*/ 78418 w 649027"/>
                <a:gd name="connsiteY367" fmla="*/ 271113 h 495902"/>
                <a:gd name="connsiteX368" fmla="*/ 83600 w 649027"/>
                <a:gd name="connsiteY368" fmla="*/ 258616 h 495902"/>
                <a:gd name="connsiteX369" fmla="*/ 84819 w 649027"/>
                <a:gd name="connsiteY369" fmla="*/ 255340 h 495902"/>
                <a:gd name="connsiteX370" fmla="*/ 92363 w 649027"/>
                <a:gd name="connsiteY370" fmla="*/ 240785 h 495902"/>
                <a:gd name="connsiteX371" fmla="*/ 94344 w 649027"/>
                <a:gd name="connsiteY371" fmla="*/ 238423 h 495902"/>
                <a:gd name="connsiteX372" fmla="*/ 97621 w 649027"/>
                <a:gd name="connsiteY372" fmla="*/ 234994 h 495902"/>
                <a:gd name="connsiteX373" fmla="*/ 106765 w 649027"/>
                <a:gd name="connsiteY373" fmla="*/ 221126 h 495902"/>
                <a:gd name="connsiteX374" fmla="*/ 110499 w 649027"/>
                <a:gd name="connsiteY374" fmla="*/ 215106 h 495902"/>
                <a:gd name="connsiteX375" fmla="*/ 113927 w 649027"/>
                <a:gd name="connsiteY375" fmla="*/ 210839 h 495902"/>
                <a:gd name="connsiteX376" fmla="*/ 118423 w 649027"/>
                <a:gd name="connsiteY376" fmla="*/ 203828 h 495902"/>
                <a:gd name="connsiteX377" fmla="*/ 119871 w 649027"/>
                <a:gd name="connsiteY377" fmla="*/ 201314 h 495902"/>
                <a:gd name="connsiteX378" fmla="*/ 127034 w 649027"/>
                <a:gd name="connsiteY378" fmla="*/ 194227 h 495902"/>
                <a:gd name="connsiteX379" fmla="*/ 130615 w 649027"/>
                <a:gd name="connsiteY379" fmla="*/ 190341 h 495902"/>
                <a:gd name="connsiteX380" fmla="*/ 141055 w 649027"/>
                <a:gd name="connsiteY380" fmla="*/ 178301 h 495902"/>
                <a:gd name="connsiteX381" fmla="*/ 141893 w 649027"/>
                <a:gd name="connsiteY381" fmla="*/ 177844 h 495902"/>
                <a:gd name="connsiteX382" fmla="*/ 144636 w 649027"/>
                <a:gd name="connsiteY382" fmla="*/ 176701 h 495902"/>
                <a:gd name="connsiteX383" fmla="*/ 149665 w 649027"/>
                <a:gd name="connsiteY383" fmla="*/ 171824 h 495902"/>
                <a:gd name="connsiteX384" fmla="*/ 154923 w 649027"/>
                <a:gd name="connsiteY384" fmla="*/ 168548 h 495902"/>
                <a:gd name="connsiteX385" fmla="*/ 162848 w 649027"/>
                <a:gd name="connsiteY385" fmla="*/ 161613 h 495902"/>
                <a:gd name="connsiteX386" fmla="*/ 170773 w 649027"/>
                <a:gd name="connsiteY386" fmla="*/ 155975 h 495902"/>
                <a:gd name="connsiteX387" fmla="*/ 172297 w 649027"/>
                <a:gd name="connsiteY387" fmla="*/ 155975 h 495902"/>
                <a:gd name="connsiteX388" fmla="*/ 177021 w 649027"/>
                <a:gd name="connsiteY388" fmla="*/ 154222 h 495902"/>
                <a:gd name="connsiteX389" fmla="*/ 183955 w 649027"/>
                <a:gd name="connsiteY389" fmla="*/ 151479 h 495902"/>
                <a:gd name="connsiteX390" fmla="*/ 189899 w 649027"/>
                <a:gd name="connsiteY390" fmla="*/ 147745 h 495902"/>
                <a:gd name="connsiteX391" fmla="*/ 191270 w 649027"/>
                <a:gd name="connsiteY391" fmla="*/ 147364 h 495902"/>
                <a:gd name="connsiteX392" fmla="*/ 196909 w 649027"/>
                <a:gd name="connsiteY392" fmla="*/ 145307 h 495902"/>
                <a:gd name="connsiteX393" fmla="*/ 204301 w 649027"/>
                <a:gd name="connsiteY393" fmla="*/ 141116 h 495902"/>
                <a:gd name="connsiteX394" fmla="*/ 217179 w 649027"/>
                <a:gd name="connsiteY394" fmla="*/ 135553 h 495902"/>
                <a:gd name="connsiteX395" fmla="*/ 237143 w 649027"/>
                <a:gd name="connsiteY395" fmla="*/ 130219 h 495902"/>
                <a:gd name="connsiteX396" fmla="*/ 242782 w 649027"/>
                <a:gd name="connsiteY396" fmla="*/ 129762 h 495902"/>
                <a:gd name="connsiteX397" fmla="*/ 247811 w 649027"/>
                <a:gd name="connsiteY397" fmla="*/ 128085 h 495902"/>
                <a:gd name="connsiteX398" fmla="*/ 249411 w 649027"/>
                <a:gd name="connsiteY398" fmla="*/ 128085 h 495902"/>
                <a:gd name="connsiteX399" fmla="*/ 270061 w 649027"/>
                <a:gd name="connsiteY399" fmla="*/ 124352 h 495902"/>
                <a:gd name="connsiteX400" fmla="*/ 274938 w 649027"/>
                <a:gd name="connsiteY400" fmla="*/ 123894 h 495902"/>
                <a:gd name="connsiteX401" fmla="*/ 277453 w 649027"/>
                <a:gd name="connsiteY401" fmla="*/ 122218 h 495902"/>
                <a:gd name="connsiteX402" fmla="*/ 274100 w 649027"/>
                <a:gd name="connsiteY402" fmla="*/ 122294 h 495902"/>
                <a:gd name="connsiteX403" fmla="*/ 271661 w 649027"/>
                <a:gd name="connsiteY403" fmla="*/ 122675 h 495902"/>
                <a:gd name="connsiteX404" fmla="*/ 265032 w 649027"/>
                <a:gd name="connsiteY404" fmla="*/ 121761 h 495902"/>
                <a:gd name="connsiteX405" fmla="*/ 247582 w 649027"/>
                <a:gd name="connsiteY405" fmla="*/ 122675 h 495902"/>
                <a:gd name="connsiteX406" fmla="*/ 226246 w 649027"/>
                <a:gd name="connsiteY406" fmla="*/ 124961 h 495902"/>
                <a:gd name="connsiteX407" fmla="*/ 225027 w 649027"/>
                <a:gd name="connsiteY407" fmla="*/ 125799 h 495902"/>
                <a:gd name="connsiteX408" fmla="*/ 205291 w 649027"/>
                <a:gd name="connsiteY408" fmla="*/ 134334 h 495902"/>
                <a:gd name="connsiteX409" fmla="*/ 184260 w 649027"/>
                <a:gd name="connsiteY409" fmla="*/ 143783 h 495902"/>
                <a:gd name="connsiteX410" fmla="*/ 171001 w 649027"/>
                <a:gd name="connsiteY410" fmla="*/ 149650 h 495902"/>
                <a:gd name="connsiteX411" fmla="*/ 164296 w 649027"/>
                <a:gd name="connsiteY411" fmla="*/ 152927 h 495902"/>
                <a:gd name="connsiteX412" fmla="*/ 150122 w 649027"/>
                <a:gd name="connsiteY412" fmla="*/ 163290 h 495902"/>
                <a:gd name="connsiteX413" fmla="*/ 140902 w 649027"/>
                <a:gd name="connsiteY413" fmla="*/ 170681 h 495902"/>
                <a:gd name="connsiteX414" fmla="*/ 121319 w 649027"/>
                <a:gd name="connsiteY414" fmla="*/ 191103 h 495902"/>
                <a:gd name="connsiteX415" fmla="*/ 115299 w 649027"/>
                <a:gd name="connsiteY415" fmla="*/ 198266 h 495902"/>
                <a:gd name="connsiteX416" fmla="*/ 98459 w 649027"/>
                <a:gd name="connsiteY416" fmla="*/ 219830 h 495902"/>
                <a:gd name="connsiteX417" fmla="*/ 89848 w 649027"/>
                <a:gd name="connsiteY417" fmla="*/ 235147 h 495902"/>
                <a:gd name="connsiteX418" fmla="*/ 87562 w 649027"/>
                <a:gd name="connsiteY418" fmla="*/ 238499 h 495902"/>
                <a:gd name="connsiteX419" fmla="*/ 80095 w 649027"/>
                <a:gd name="connsiteY419" fmla="*/ 252139 h 495902"/>
                <a:gd name="connsiteX420" fmla="*/ 77580 w 649027"/>
                <a:gd name="connsiteY420" fmla="*/ 258083 h 495902"/>
                <a:gd name="connsiteX421" fmla="*/ 63788 w 649027"/>
                <a:gd name="connsiteY421" fmla="*/ 291153 h 495902"/>
                <a:gd name="connsiteX422" fmla="*/ 65236 w 649027"/>
                <a:gd name="connsiteY422" fmla="*/ 297783 h 495902"/>
                <a:gd name="connsiteX423" fmla="*/ 71332 w 649027"/>
                <a:gd name="connsiteY423" fmla="*/ 297402 h 495902"/>
                <a:gd name="connsiteX424" fmla="*/ 85734 w 649027"/>
                <a:gd name="connsiteY424" fmla="*/ 286658 h 495902"/>
                <a:gd name="connsiteX425" fmla="*/ 86572 w 649027"/>
                <a:gd name="connsiteY425" fmla="*/ 286200 h 495902"/>
                <a:gd name="connsiteX426" fmla="*/ 95411 w 649027"/>
                <a:gd name="connsiteY426" fmla="*/ 280105 h 495902"/>
                <a:gd name="connsiteX427" fmla="*/ 104707 w 649027"/>
                <a:gd name="connsiteY427" fmla="*/ 268903 h 495902"/>
                <a:gd name="connsiteX428" fmla="*/ 118271 w 649027"/>
                <a:gd name="connsiteY428" fmla="*/ 256330 h 495902"/>
                <a:gd name="connsiteX429" fmla="*/ 121624 w 649027"/>
                <a:gd name="connsiteY429" fmla="*/ 252825 h 495902"/>
                <a:gd name="connsiteX430" fmla="*/ 126500 w 649027"/>
                <a:gd name="connsiteY430" fmla="*/ 249091 h 495902"/>
                <a:gd name="connsiteX431" fmla="*/ 130768 w 649027"/>
                <a:gd name="connsiteY431" fmla="*/ 246043 h 495902"/>
                <a:gd name="connsiteX432" fmla="*/ 141512 w 649027"/>
                <a:gd name="connsiteY432" fmla="*/ 235527 h 495902"/>
                <a:gd name="connsiteX433" fmla="*/ 143874 w 649027"/>
                <a:gd name="connsiteY433" fmla="*/ 233546 h 495902"/>
                <a:gd name="connsiteX434" fmla="*/ 149513 w 649027"/>
                <a:gd name="connsiteY434" fmla="*/ 229355 h 495902"/>
                <a:gd name="connsiteX435" fmla="*/ 150732 w 649027"/>
                <a:gd name="connsiteY435" fmla="*/ 228136 h 495902"/>
                <a:gd name="connsiteX436" fmla="*/ 168410 w 649027"/>
                <a:gd name="connsiteY436" fmla="*/ 214877 h 495902"/>
                <a:gd name="connsiteX437" fmla="*/ 182507 w 649027"/>
                <a:gd name="connsiteY437" fmla="*/ 203295 h 495902"/>
                <a:gd name="connsiteX438" fmla="*/ 193861 w 649027"/>
                <a:gd name="connsiteY438" fmla="*/ 195370 h 495902"/>
                <a:gd name="connsiteX439" fmla="*/ 198281 w 649027"/>
                <a:gd name="connsiteY439" fmla="*/ 191408 h 495902"/>
                <a:gd name="connsiteX440" fmla="*/ 202777 w 649027"/>
                <a:gd name="connsiteY440" fmla="*/ 187369 h 495902"/>
                <a:gd name="connsiteX441" fmla="*/ 215426 w 649027"/>
                <a:gd name="connsiteY441" fmla="*/ 180130 h 495902"/>
                <a:gd name="connsiteX442" fmla="*/ 235390 w 649027"/>
                <a:gd name="connsiteY442" fmla="*/ 169386 h 495902"/>
                <a:gd name="connsiteX443" fmla="*/ 248497 w 649027"/>
                <a:gd name="connsiteY443" fmla="*/ 165652 h 495902"/>
                <a:gd name="connsiteX444" fmla="*/ 254135 w 649027"/>
                <a:gd name="connsiteY444" fmla="*/ 165728 h 495902"/>
                <a:gd name="connsiteX445" fmla="*/ 259774 w 649027"/>
                <a:gd name="connsiteY445" fmla="*/ 163671 h 495902"/>
                <a:gd name="connsiteX446" fmla="*/ 264804 w 649027"/>
                <a:gd name="connsiteY446" fmla="*/ 164662 h 495902"/>
                <a:gd name="connsiteX447" fmla="*/ 271433 w 649027"/>
                <a:gd name="connsiteY447" fmla="*/ 169767 h 495902"/>
                <a:gd name="connsiteX448" fmla="*/ 271585 w 649027"/>
                <a:gd name="connsiteY448" fmla="*/ 169919 h 495902"/>
                <a:gd name="connsiteX449" fmla="*/ 271204 w 649027"/>
                <a:gd name="connsiteY449" fmla="*/ 171062 h 495902"/>
                <a:gd name="connsiteX450" fmla="*/ 257031 w 649027"/>
                <a:gd name="connsiteY450" fmla="*/ 171748 h 495902"/>
                <a:gd name="connsiteX451" fmla="*/ 243315 w 649027"/>
                <a:gd name="connsiteY451" fmla="*/ 177615 h 495902"/>
                <a:gd name="connsiteX452" fmla="*/ 242172 w 649027"/>
                <a:gd name="connsiteY452" fmla="*/ 178758 h 495902"/>
                <a:gd name="connsiteX453" fmla="*/ 241791 w 649027"/>
                <a:gd name="connsiteY453" fmla="*/ 180130 h 495902"/>
                <a:gd name="connsiteX454" fmla="*/ 231733 w 649027"/>
                <a:gd name="connsiteY454" fmla="*/ 185388 h 495902"/>
                <a:gd name="connsiteX455" fmla="*/ 229828 w 649027"/>
                <a:gd name="connsiteY455" fmla="*/ 186302 h 495902"/>
                <a:gd name="connsiteX456" fmla="*/ 229828 w 649027"/>
                <a:gd name="connsiteY456" fmla="*/ 186378 h 495902"/>
                <a:gd name="connsiteX457" fmla="*/ 226246 w 649027"/>
                <a:gd name="connsiteY457" fmla="*/ 188588 h 495902"/>
                <a:gd name="connsiteX458" fmla="*/ 223655 w 649027"/>
                <a:gd name="connsiteY458" fmla="*/ 189427 h 495902"/>
                <a:gd name="connsiteX459" fmla="*/ 220836 w 649027"/>
                <a:gd name="connsiteY459" fmla="*/ 191255 h 495902"/>
                <a:gd name="connsiteX460" fmla="*/ 220226 w 649027"/>
                <a:gd name="connsiteY460" fmla="*/ 191865 h 495902"/>
                <a:gd name="connsiteX461" fmla="*/ 220226 w 649027"/>
                <a:gd name="connsiteY461" fmla="*/ 192246 h 495902"/>
                <a:gd name="connsiteX462" fmla="*/ 219541 w 649027"/>
                <a:gd name="connsiteY462" fmla="*/ 194532 h 495902"/>
                <a:gd name="connsiteX463" fmla="*/ 218931 w 649027"/>
                <a:gd name="connsiteY463" fmla="*/ 194760 h 495902"/>
                <a:gd name="connsiteX464" fmla="*/ 219693 w 649027"/>
                <a:gd name="connsiteY464" fmla="*/ 194989 h 495902"/>
                <a:gd name="connsiteX465" fmla="*/ 220226 w 649027"/>
                <a:gd name="connsiteY465" fmla="*/ 196894 h 495902"/>
                <a:gd name="connsiteX466" fmla="*/ 212683 w 649027"/>
                <a:gd name="connsiteY466" fmla="*/ 202685 h 495902"/>
                <a:gd name="connsiteX467" fmla="*/ 203462 w 649027"/>
                <a:gd name="connsiteY467" fmla="*/ 210458 h 495902"/>
                <a:gd name="connsiteX468" fmla="*/ 185022 w 649027"/>
                <a:gd name="connsiteY468" fmla="*/ 229127 h 495902"/>
                <a:gd name="connsiteX469" fmla="*/ 177554 w 649027"/>
                <a:gd name="connsiteY469" fmla="*/ 240480 h 495902"/>
                <a:gd name="connsiteX470" fmla="*/ 162619 w 649027"/>
                <a:gd name="connsiteY470" fmla="*/ 260140 h 495902"/>
                <a:gd name="connsiteX471" fmla="*/ 153932 w 649027"/>
                <a:gd name="connsiteY471" fmla="*/ 273704 h 495902"/>
                <a:gd name="connsiteX472" fmla="*/ 142960 w 649027"/>
                <a:gd name="connsiteY472" fmla="*/ 291306 h 495902"/>
                <a:gd name="connsiteX473" fmla="*/ 136025 w 649027"/>
                <a:gd name="connsiteY473" fmla="*/ 302507 h 495902"/>
                <a:gd name="connsiteX474" fmla="*/ 134882 w 649027"/>
                <a:gd name="connsiteY474" fmla="*/ 304717 h 495902"/>
                <a:gd name="connsiteX475" fmla="*/ 129091 w 649027"/>
                <a:gd name="connsiteY475" fmla="*/ 321176 h 495902"/>
                <a:gd name="connsiteX476" fmla="*/ 125510 w 649027"/>
                <a:gd name="connsiteY476" fmla="*/ 329863 h 495902"/>
                <a:gd name="connsiteX477" fmla="*/ 121014 w 649027"/>
                <a:gd name="connsiteY477" fmla="*/ 335502 h 495902"/>
                <a:gd name="connsiteX478" fmla="*/ 112784 w 649027"/>
                <a:gd name="connsiteY478" fmla="*/ 349447 h 495902"/>
                <a:gd name="connsiteX479" fmla="*/ 112632 w 649027"/>
                <a:gd name="connsiteY479" fmla="*/ 355466 h 495902"/>
                <a:gd name="connsiteX480" fmla="*/ 117128 w 649027"/>
                <a:gd name="connsiteY480" fmla="*/ 357295 h 495902"/>
                <a:gd name="connsiteX481" fmla="*/ 121395 w 649027"/>
                <a:gd name="connsiteY481" fmla="*/ 353485 h 495902"/>
                <a:gd name="connsiteX482" fmla="*/ 122995 w 649027"/>
                <a:gd name="connsiteY482" fmla="*/ 349980 h 495902"/>
                <a:gd name="connsiteX483" fmla="*/ 127948 w 649027"/>
                <a:gd name="connsiteY483" fmla="*/ 343350 h 495902"/>
                <a:gd name="connsiteX484" fmla="*/ 129929 w 649027"/>
                <a:gd name="connsiteY484" fmla="*/ 341293 h 495902"/>
                <a:gd name="connsiteX485" fmla="*/ 134501 w 649027"/>
                <a:gd name="connsiteY485" fmla="*/ 337712 h 495902"/>
                <a:gd name="connsiteX486" fmla="*/ 144865 w 649027"/>
                <a:gd name="connsiteY486" fmla="*/ 324300 h 495902"/>
                <a:gd name="connsiteX487" fmla="*/ 154923 w 649027"/>
                <a:gd name="connsiteY487" fmla="*/ 311804 h 495902"/>
                <a:gd name="connsiteX488" fmla="*/ 167801 w 649027"/>
                <a:gd name="connsiteY488" fmla="*/ 299002 h 495902"/>
                <a:gd name="connsiteX489" fmla="*/ 180221 w 649027"/>
                <a:gd name="connsiteY489" fmla="*/ 287725 h 495902"/>
                <a:gd name="connsiteX490" fmla="*/ 190204 w 649027"/>
                <a:gd name="connsiteY490" fmla="*/ 278352 h 495902"/>
                <a:gd name="connsiteX491" fmla="*/ 200567 w 649027"/>
                <a:gd name="connsiteY491" fmla="*/ 267379 h 495902"/>
                <a:gd name="connsiteX492" fmla="*/ 209482 w 649027"/>
                <a:gd name="connsiteY492" fmla="*/ 256711 h 495902"/>
                <a:gd name="connsiteX493" fmla="*/ 214740 w 649027"/>
                <a:gd name="connsiteY493" fmla="*/ 254273 h 495902"/>
                <a:gd name="connsiteX494" fmla="*/ 218398 w 649027"/>
                <a:gd name="connsiteY494" fmla="*/ 248939 h 495902"/>
                <a:gd name="connsiteX495" fmla="*/ 227161 w 649027"/>
                <a:gd name="connsiteY495" fmla="*/ 241319 h 495902"/>
                <a:gd name="connsiteX496" fmla="*/ 240343 w 649027"/>
                <a:gd name="connsiteY496" fmla="*/ 229050 h 495902"/>
                <a:gd name="connsiteX497" fmla="*/ 259774 w 649027"/>
                <a:gd name="connsiteY497" fmla="*/ 210839 h 495902"/>
                <a:gd name="connsiteX498" fmla="*/ 262899 w 649027"/>
                <a:gd name="connsiteY498" fmla="*/ 207791 h 495902"/>
                <a:gd name="connsiteX499" fmla="*/ 282863 w 649027"/>
                <a:gd name="connsiteY499" fmla="*/ 191027 h 495902"/>
                <a:gd name="connsiteX500" fmla="*/ 296045 w 649027"/>
                <a:gd name="connsiteY500" fmla="*/ 181425 h 495902"/>
                <a:gd name="connsiteX501" fmla="*/ 303132 w 649027"/>
                <a:gd name="connsiteY501" fmla="*/ 177615 h 495902"/>
                <a:gd name="connsiteX502" fmla="*/ 310524 w 649027"/>
                <a:gd name="connsiteY502" fmla="*/ 173348 h 495902"/>
                <a:gd name="connsiteX503" fmla="*/ 316848 w 649027"/>
                <a:gd name="connsiteY503" fmla="*/ 169081 h 495902"/>
                <a:gd name="connsiteX504" fmla="*/ 335136 w 649027"/>
                <a:gd name="connsiteY504" fmla="*/ 157194 h 495902"/>
                <a:gd name="connsiteX505" fmla="*/ 349843 w 649027"/>
                <a:gd name="connsiteY505" fmla="*/ 149498 h 495902"/>
                <a:gd name="connsiteX506" fmla="*/ 352434 w 649027"/>
                <a:gd name="connsiteY506" fmla="*/ 149345 h 495902"/>
                <a:gd name="connsiteX507" fmla="*/ 365235 w 649027"/>
                <a:gd name="connsiteY507" fmla="*/ 148278 h 495902"/>
                <a:gd name="connsiteX508" fmla="*/ 370569 w 649027"/>
                <a:gd name="connsiteY508" fmla="*/ 148202 h 495902"/>
                <a:gd name="connsiteX509" fmla="*/ 378646 w 649027"/>
                <a:gd name="connsiteY509" fmla="*/ 155975 h 495902"/>
                <a:gd name="connsiteX510" fmla="*/ 380551 w 649027"/>
                <a:gd name="connsiteY510" fmla="*/ 157803 h 495902"/>
                <a:gd name="connsiteX511" fmla="*/ 389238 w 649027"/>
                <a:gd name="connsiteY511" fmla="*/ 164280 h 495902"/>
                <a:gd name="connsiteX512" fmla="*/ 391905 w 649027"/>
                <a:gd name="connsiteY512" fmla="*/ 165728 h 495902"/>
                <a:gd name="connsiteX513" fmla="*/ 398992 w 649027"/>
                <a:gd name="connsiteY513" fmla="*/ 171291 h 495902"/>
                <a:gd name="connsiteX514" fmla="*/ 403488 w 649027"/>
                <a:gd name="connsiteY514" fmla="*/ 175406 h 495902"/>
                <a:gd name="connsiteX515" fmla="*/ 419870 w 649027"/>
                <a:gd name="connsiteY515" fmla="*/ 189350 h 495902"/>
                <a:gd name="connsiteX516" fmla="*/ 434196 w 649027"/>
                <a:gd name="connsiteY516" fmla="*/ 202609 h 495902"/>
                <a:gd name="connsiteX517" fmla="*/ 440368 w 649027"/>
                <a:gd name="connsiteY517" fmla="*/ 208477 h 495902"/>
                <a:gd name="connsiteX518" fmla="*/ 448674 w 649027"/>
                <a:gd name="connsiteY518" fmla="*/ 217925 h 495902"/>
                <a:gd name="connsiteX519" fmla="*/ 450274 w 649027"/>
                <a:gd name="connsiteY519" fmla="*/ 220440 h 495902"/>
                <a:gd name="connsiteX520" fmla="*/ 459571 w 649027"/>
                <a:gd name="connsiteY520" fmla="*/ 231641 h 495902"/>
                <a:gd name="connsiteX521" fmla="*/ 467724 w 649027"/>
                <a:gd name="connsiteY521" fmla="*/ 245967 h 495902"/>
                <a:gd name="connsiteX522" fmla="*/ 479992 w 649027"/>
                <a:gd name="connsiteY522" fmla="*/ 266846 h 495902"/>
                <a:gd name="connsiteX523" fmla="*/ 495461 w 649027"/>
                <a:gd name="connsiteY523" fmla="*/ 289477 h 495902"/>
                <a:gd name="connsiteX524" fmla="*/ 507500 w 649027"/>
                <a:gd name="connsiteY524" fmla="*/ 293058 h 495902"/>
                <a:gd name="connsiteX525" fmla="*/ 510396 w 649027"/>
                <a:gd name="connsiteY525" fmla="*/ 293211 h 495902"/>
                <a:gd name="connsiteX526" fmla="*/ 520988 w 649027"/>
                <a:gd name="connsiteY526" fmla="*/ 300374 h 495902"/>
                <a:gd name="connsiteX527" fmla="*/ 528913 w 649027"/>
                <a:gd name="connsiteY527" fmla="*/ 311118 h 495902"/>
                <a:gd name="connsiteX528" fmla="*/ 534399 w 649027"/>
                <a:gd name="connsiteY528" fmla="*/ 322319 h 495902"/>
                <a:gd name="connsiteX529" fmla="*/ 534399 w 649027"/>
                <a:gd name="connsiteY529" fmla="*/ 323386 h 495902"/>
                <a:gd name="connsiteX530" fmla="*/ 539047 w 649027"/>
                <a:gd name="connsiteY530" fmla="*/ 340836 h 495902"/>
                <a:gd name="connsiteX531" fmla="*/ 541257 w 649027"/>
                <a:gd name="connsiteY531" fmla="*/ 352113 h 495902"/>
                <a:gd name="connsiteX532" fmla="*/ 545143 w 649027"/>
                <a:gd name="connsiteY532" fmla="*/ 359048 h 495902"/>
                <a:gd name="connsiteX533" fmla="*/ 551925 w 649027"/>
                <a:gd name="connsiteY533" fmla="*/ 370630 h 495902"/>
                <a:gd name="connsiteX534" fmla="*/ 554135 w 649027"/>
                <a:gd name="connsiteY534" fmla="*/ 375050 h 495902"/>
                <a:gd name="connsiteX535" fmla="*/ 556802 w 649027"/>
                <a:gd name="connsiteY535" fmla="*/ 377564 h 495902"/>
                <a:gd name="connsiteX536" fmla="*/ 558631 w 649027"/>
                <a:gd name="connsiteY536" fmla="*/ 382212 h 495902"/>
                <a:gd name="connsiteX537" fmla="*/ 559012 w 649027"/>
                <a:gd name="connsiteY537" fmla="*/ 382898 h 495902"/>
                <a:gd name="connsiteX538" fmla="*/ 556497 w 649027"/>
                <a:gd name="connsiteY538" fmla="*/ 397072 h 495902"/>
                <a:gd name="connsiteX539" fmla="*/ 556269 w 649027"/>
                <a:gd name="connsiteY539" fmla="*/ 398977 h 495902"/>
                <a:gd name="connsiteX540" fmla="*/ 561450 w 649027"/>
                <a:gd name="connsiteY540" fmla="*/ 407054 h 495902"/>
                <a:gd name="connsiteX541" fmla="*/ 575471 w 649027"/>
                <a:gd name="connsiteY541" fmla="*/ 418865 h 495902"/>
                <a:gd name="connsiteX542" fmla="*/ 586672 w 649027"/>
                <a:gd name="connsiteY542" fmla="*/ 416883 h 495902"/>
                <a:gd name="connsiteX543" fmla="*/ 588882 w 649027"/>
                <a:gd name="connsiteY543" fmla="*/ 406977 h 495902"/>
                <a:gd name="connsiteX544" fmla="*/ 588349 w 649027"/>
                <a:gd name="connsiteY544" fmla="*/ 393262 h 495902"/>
                <a:gd name="connsiteX545" fmla="*/ 586596 w 649027"/>
                <a:gd name="connsiteY545" fmla="*/ 380688 h 495902"/>
                <a:gd name="connsiteX546" fmla="*/ 584920 w 649027"/>
                <a:gd name="connsiteY546" fmla="*/ 373297 h 495902"/>
                <a:gd name="connsiteX547" fmla="*/ 584386 w 649027"/>
                <a:gd name="connsiteY547" fmla="*/ 370325 h 495902"/>
                <a:gd name="connsiteX548" fmla="*/ 582100 w 649027"/>
                <a:gd name="connsiteY548" fmla="*/ 355619 h 495902"/>
                <a:gd name="connsiteX549" fmla="*/ 581034 w 649027"/>
                <a:gd name="connsiteY549" fmla="*/ 353409 h 495902"/>
                <a:gd name="connsiteX550" fmla="*/ 580043 w 649027"/>
                <a:gd name="connsiteY550" fmla="*/ 350590 h 495902"/>
                <a:gd name="connsiteX551" fmla="*/ 575623 w 649027"/>
                <a:gd name="connsiteY551" fmla="*/ 333063 h 495902"/>
                <a:gd name="connsiteX552" fmla="*/ 570518 w 649027"/>
                <a:gd name="connsiteY552" fmla="*/ 320110 h 495902"/>
                <a:gd name="connsiteX553" fmla="*/ 565489 w 649027"/>
                <a:gd name="connsiteY553" fmla="*/ 307613 h 495902"/>
                <a:gd name="connsiteX554" fmla="*/ 565184 w 649027"/>
                <a:gd name="connsiteY554" fmla="*/ 302583 h 495902"/>
                <a:gd name="connsiteX555" fmla="*/ 566632 w 649027"/>
                <a:gd name="connsiteY555" fmla="*/ 301364 h 495902"/>
                <a:gd name="connsiteX556" fmla="*/ 567013 w 649027"/>
                <a:gd name="connsiteY556" fmla="*/ 302812 h 495902"/>
                <a:gd name="connsiteX557" fmla="*/ 568384 w 649027"/>
                <a:gd name="connsiteY557" fmla="*/ 306470 h 495902"/>
                <a:gd name="connsiteX558" fmla="*/ 575547 w 649027"/>
                <a:gd name="connsiteY558" fmla="*/ 311423 h 495902"/>
                <a:gd name="connsiteX559" fmla="*/ 585377 w 649027"/>
                <a:gd name="connsiteY559" fmla="*/ 326739 h 495902"/>
                <a:gd name="connsiteX560" fmla="*/ 587663 w 649027"/>
                <a:gd name="connsiteY560" fmla="*/ 332759 h 495902"/>
                <a:gd name="connsiteX561" fmla="*/ 589111 w 649027"/>
                <a:gd name="connsiteY561" fmla="*/ 336492 h 495902"/>
                <a:gd name="connsiteX562" fmla="*/ 595283 w 649027"/>
                <a:gd name="connsiteY562" fmla="*/ 348989 h 495902"/>
                <a:gd name="connsiteX563" fmla="*/ 598483 w 649027"/>
                <a:gd name="connsiteY563" fmla="*/ 355695 h 495902"/>
                <a:gd name="connsiteX564" fmla="*/ 617000 w 649027"/>
                <a:gd name="connsiteY564" fmla="*/ 380231 h 495902"/>
                <a:gd name="connsiteX565" fmla="*/ 621039 w 649027"/>
                <a:gd name="connsiteY565" fmla="*/ 382212 h 495902"/>
                <a:gd name="connsiteX566" fmla="*/ 624696 w 649027"/>
                <a:gd name="connsiteY566" fmla="*/ 388385 h 495902"/>
                <a:gd name="connsiteX567" fmla="*/ 634069 w 649027"/>
                <a:gd name="connsiteY567" fmla="*/ 397300 h 495902"/>
                <a:gd name="connsiteX568" fmla="*/ 639860 w 649027"/>
                <a:gd name="connsiteY568" fmla="*/ 399053 h 495902"/>
                <a:gd name="connsiteX569" fmla="*/ 648318 w 649027"/>
                <a:gd name="connsiteY569" fmla="*/ 411473 h 495902"/>
                <a:gd name="connsiteX570" fmla="*/ 648318 w 649027"/>
                <a:gd name="connsiteY570" fmla="*/ 416502 h 495902"/>
                <a:gd name="connsiteX571" fmla="*/ 543467 w 649027"/>
                <a:gd name="connsiteY571" fmla="*/ 362477 h 495902"/>
                <a:gd name="connsiteX572" fmla="*/ 543848 w 649027"/>
                <a:gd name="connsiteY572" fmla="*/ 361715 h 495902"/>
                <a:gd name="connsiteX573" fmla="*/ 541943 w 649027"/>
                <a:gd name="connsiteY573" fmla="*/ 360800 h 495902"/>
                <a:gd name="connsiteX574" fmla="*/ 543467 w 649027"/>
                <a:gd name="connsiteY574" fmla="*/ 362553 h 495902"/>
                <a:gd name="connsiteX575" fmla="*/ 408517 w 649027"/>
                <a:gd name="connsiteY575" fmla="*/ 55391 h 495902"/>
                <a:gd name="connsiteX576" fmla="*/ 409355 w 649027"/>
                <a:gd name="connsiteY576" fmla="*/ 53181 h 495902"/>
                <a:gd name="connsiteX577" fmla="*/ 406535 w 649027"/>
                <a:gd name="connsiteY577" fmla="*/ 54095 h 495902"/>
                <a:gd name="connsiteX578" fmla="*/ 408517 w 649027"/>
                <a:gd name="connsiteY578" fmla="*/ 55391 h 495902"/>
                <a:gd name="connsiteX579" fmla="*/ 336736 w 649027"/>
                <a:gd name="connsiteY579" fmla="*/ 118942 h 495902"/>
                <a:gd name="connsiteX580" fmla="*/ 335441 w 649027"/>
                <a:gd name="connsiteY580" fmla="*/ 115284 h 495902"/>
                <a:gd name="connsiteX581" fmla="*/ 330793 w 649027"/>
                <a:gd name="connsiteY581" fmla="*/ 110864 h 495902"/>
                <a:gd name="connsiteX582" fmla="*/ 322868 w 649027"/>
                <a:gd name="connsiteY582" fmla="*/ 102787 h 495902"/>
                <a:gd name="connsiteX583" fmla="*/ 313648 w 649027"/>
                <a:gd name="connsiteY583" fmla="*/ 92576 h 495902"/>
                <a:gd name="connsiteX584" fmla="*/ 308085 w 649027"/>
                <a:gd name="connsiteY584" fmla="*/ 89147 h 495902"/>
                <a:gd name="connsiteX585" fmla="*/ 288883 w 649027"/>
                <a:gd name="connsiteY585" fmla="*/ 66973 h 495902"/>
                <a:gd name="connsiteX586" fmla="*/ 285606 w 649027"/>
                <a:gd name="connsiteY586" fmla="*/ 64535 h 495902"/>
                <a:gd name="connsiteX587" fmla="*/ 272043 w 649027"/>
                <a:gd name="connsiteY587" fmla="*/ 58134 h 495902"/>
                <a:gd name="connsiteX588" fmla="*/ 257031 w 649027"/>
                <a:gd name="connsiteY588" fmla="*/ 54019 h 495902"/>
                <a:gd name="connsiteX589" fmla="*/ 237905 w 649027"/>
                <a:gd name="connsiteY589" fmla="*/ 55924 h 495902"/>
                <a:gd name="connsiteX590" fmla="*/ 233790 w 649027"/>
                <a:gd name="connsiteY590" fmla="*/ 57677 h 495902"/>
                <a:gd name="connsiteX591" fmla="*/ 229370 w 649027"/>
                <a:gd name="connsiteY591" fmla="*/ 57905 h 495902"/>
                <a:gd name="connsiteX592" fmla="*/ 210778 w 649027"/>
                <a:gd name="connsiteY592" fmla="*/ 66516 h 495902"/>
                <a:gd name="connsiteX593" fmla="*/ 202929 w 649027"/>
                <a:gd name="connsiteY593" fmla="*/ 69792 h 495902"/>
                <a:gd name="connsiteX594" fmla="*/ 192490 w 649027"/>
                <a:gd name="connsiteY594" fmla="*/ 72155 h 495902"/>
                <a:gd name="connsiteX595" fmla="*/ 190737 w 649027"/>
                <a:gd name="connsiteY595" fmla="*/ 74898 h 495902"/>
                <a:gd name="connsiteX596" fmla="*/ 192261 w 649027"/>
                <a:gd name="connsiteY596" fmla="*/ 77336 h 495902"/>
                <a:gd name="connsiteX597" fmla="*/ 202548 w 649027"/>
                <a:gd name="connsiteY597" fmla="*/ 75965 h 495902"/>
                <a:gd name="connsiteX598" fmla="*/ 204682 w 649027"/>
                <a:gd name="connsiteY598" fmla="*/ 75812 h 495902"/>
                <a:gd name="connsiteX599" fmla="*/ 209406 w 649027"/>
                <a:gd name="connsiteY599" fmla="*/ 76193 h 495902"/>
                <a:gd name="connsiteX600" fmla="*/ 224494 w 649027"/>
                <a:gd name="connsiteY600" fmla="*/ 72002 h 495902"/>
                <a:gd name="connsiteX601" fmla="*/ 225408 w 649027"/>
                <a:gd name="connsiteY601" fmla="*/ 70326 h 495902"/>
                <a:gd name="connsiteX602" fmla="*/ 225408 w 649027"/>
                <a:gd name="connsiteY602" fmla="*/ 69792 h 495902"/>
                <a:gd name="connsiteX603" fmla="*/ 230209 w 649027"/>
                <a:gd name="connsiteY603" fmla="*/ 66592 h 495902"/>
                <a:gd name="connsiteX604" fmla="*/ 233028 w 649027"/>
                <a:gd name="connsiteY604" fmla="*/ 67354 h 495902"/>
                <a:gd name="connsiteX605" fmla="*/ 234095 w 649027"/>
                <a:gd name="connsiteY605" fmla="*/ 63315 h 495902"/>
                <a:gd name="connsiteX606" fmla="*/ 234704 w 649027"/>
                <a:gd name="connsiteY606" fmla="*/ 62325 h 495902"/>
                <a:gd name="connsiteX607" fmla="*/ 234324 w 649027"/>
                <a:gd name="connsiteY607" fmla="*/ 63620 h 495902"/>
                <a:gd name="connsiteX608" fmla="*/ 235238 w 649027"/>
                <a:gd name="connsiteY608" fmla="*/ 66592 h 495902"/>
                <a:gd name="connsiteX609" fmla="*/ 238134 w 649027"/>
                <a:gd name="connsiteY609" fmla="*/ 67354 h 495902"/>
                <a:gd name="connsiteX610" fmla="*/ 242705 w 649027"/>
                <a:gd name="connsiteY610" fmla="*/ 65449 h 495902"/>
                <a:gd name="connsiteX611" fmla="*/ 244763 w 649027"/>
                <a:gd name="connsiteY611" fmla="*/ 64763 h 495902"/>
                <a:gd name="connsiteX612" fmla="*/ 243467 w 649027"/>
                <a:gd name="connsiteY612" fmla="*/ 67354 h 495902"/>
                <a:gd name="connsiteX613" fmla="*/ 242020 w 649027"/>
                <a:gd name="connsiteY613" fmla="*/ 67659 h 495902"/>
                <a:gd name="connsiteX614" fmla="*/ 238134 w 649027"/>
                <a:gd name="connsiteY614" fmla="*/ 69640 h 495902"/>
                <a:gd name="connsiteX615" fmla="*/ 234476 w 649027"/>
                <a:gd name="connsiteY615" fmla="*/ 71012 h 495902"/>
                <a:gd name="connsiteX616" fmla="*/ 230209 w 649027"/>
                <a:gd name="connsiteY616" fmla="*/ 70021 h 495902"/>
                <a:gd name="connsiteX617" fmla="*/ 229066 w 649027"/>
                <a:gd name="connsiteY617" fmla="*/ 71088 h 495902"/>
                <a:gd name="connsiteX618" fmla="*/ 229066 w 649027"/>
                <a:gd name="connsiteY618" fmla="*/ 71774 h 495902"/>
                <a:gd name="connsiteX619" fmla="*/ 236686 w 649027"/>
                <a:gd name="connsiteY619" fmla="*/ 73907 h 495902"/>
                <a:gd name="connsiteX620" fmla="*/ 252992 w 649027"/>
                <a:gd name="connsiteY620" fmla="*/ 74212 h 495902"/>
                <a:gd name="connsiteX621" fmla="*/ 257945 w 649027"/>
                <a:gd name="connsiteY621" fmla="*/ 75127 h 495902"/>
                <a:gd name="connsiteX622" fmla="*/ 268994 w 649027"/>
                <a:gd name="connsiteY622" fmla="*/ 75279 h 495902"/>
                <a:gd name="connsiteX623" fmla="*/ 273185 w 649027"/>
                <a:gd name="connsiteY623" fmla="*/ 77489 h 495902"/>
                <a:gd name="connsiteX624" fmla="*/ 274633 w 649027"/>
                <a:gd name="connsiteY624" fmla="*/ 78479 h 495902"/>
                <a:gd name="connsiteX625" fmla="*/ 283320 w 649027"/>
                <a:gd name="connsiteY625" fmla="*/ 79775 h 495902"/>
                <a:gd name="connsiteX626" fmla="*/ 292769 w 649027"/>
                <a:gd name="connsiteY626" fmla="*/ 86709 h 495902"/>
                <a:gd name="connsiteX627" fmla="*/ 296808 w 649027"/>
                <a:gd name="connsiteY627" fmla="*/ 97910 h 495902"/>
                <a:gd name="connsiteX628" fmla="*/ 300008 w 649027"/>
                <a:gd name="connsiteY628" fmla="*/ 107892 h 495902"/>
                <a:gd name="connsiteX629" fmla="*/ 303742 w 649027"/>
                <a:gd name="connsiteY629" fmla="*/ 108959 h 495902"/>
                <a:gd name="connsiteX630" fmla="*/ 305723 w 649027"/>
                <a:gd name="connsiteY630" fmla="*/ 103854 h 495902"/>
                <a:gd name="connsiteX631" fmla="*/ 307018 w 649027"/>
                <a:gd name="connsiteY631" fmla="*/ 102254 h 495902"/>
                <a:gd name="connsiteX632" fmla="*/ 313114 w 649027"/>
                <a:gd name="connsiteY632" fmla="*/ 102254 h 495902"/>
                <a:gd name="connsiteX633" fmla="*/ 318677 w 649027"/>
                <a:gd name="connsiteY633" fmla="*/ 107054 h 495902"/>
                <a:gd name="connsiteX634" fmla="*/ 319744 w 649027"/>
                <a:gd name="connsiteY634" fmla="*/ 116427 h 495902"/>
                <a:gd name="connsiteX635" fmla="*/ 312581 w 649027"/>
                <a:gd name="connsiteY635" fmla="*/ 117037 h 495902"/>
                <a:gd name="connsiteX636" fmla="*/ 311362 w 649027"/>
                <a:gd name="connsiteY636" fmla="*/ 116122 h 495902"/>
                <a:gd name="connsiteX637" fmla="*/ 304656 w 649027"/>
                <a:gd name="connsiteY637" fmla="*/ 117798 h 495902"/>
                <a:gd name="connsiteX638" fmla="*/ 298103 w 649027"/>
                <a:gd name="connsiteY638" fmla="*/ 120389 h 495902"/>
                <a:gd name="connsiteX639" fmla="*/ 294293 w 649027"/>
                <a:gd name="connsiteY639" fmla="*/ 120389 h 495902"/>
                <a:gd name="connsiteX640" fmla="*/ 292540 w 649027"/>
                <a:gd name="connsiteY640" fmla="*/ 121608 h 495902"/>
                <a:gd name="connsiteX641" fmla="*/ 295055 w 649027"/>
                <a:gd name="connsiteY641" fmla="*/ 122828 h 495902"/>
                <a:gd name="connsiteX642" fmla="*/ 300694 w 649027"/>
                <a:gd name="connsiteY642" fmla="*/ 123742 h 495902"/>
                <a:gd name="connsiteX643" fmla="*/ 304275 w 649027"/>
                <a:gd name="connsiteY643" fmla="*/ 125647 h 495902"/>
                <a:gd name="connsiteX644" fmla="*/ 314714 w 649027"/>
                <a:gd name="connsiteY644" fmla="*/ 125418 h 495902"/>
                <a:gd name="connsiteX645" fmla="*/ 326906 w 649027"/>
                <a:gd name="connsiteY645" fmla="*/ 122980 h 495902"/>
                <a:gd name="connsiteX646" fmla="*/ 333155 w 649027"/>
                <a:gd name="connsiteY646" fmla="*/ 121151 h 495902"/>
                <a:gd name="connsiteX647" fmla="*/ 336813 w 649027"/>
                <a:gd name="connsiteY647" fmla="*/ 118560 h 495902"/>
                <a:gd name="connsiteX648" fmla="*/ 290254 w 649027"/>
                <a:gd name="connsiteY648" fmla="*/ 123818 h 495902"/>
                <a:gd name="connsiteX649" fmla="*/ 290254 w 649027"/>
                <a:gd name="connsiteY649" fmla="*/ 122752 h 495902"/>
                <a:gd name="connsiteX650" fmla="*/ 290254 w 649027"/>
                <a:gd name="connsiteY650" fmla="*/ 123818 h 495902"/>
                <a:gd name="connsiteX651" fmla="*/ 233790 w 649027"/>
                <a:gd name="connsiteY651" fmla="*/ 68497 h 495902"/>
                <a:gd name="connsiteX652" fmla="*/ 232799 w 649027"/>
                <a:gd name="connsiteY652" fmla="*/ 68116 h 495902"/>
                <a:gd name="connsiteX653" fmla="*/ 233790 w 649027"/>
                <a:gd name="connsiteY653" fmla="*/ 68497 h 495902"/>
                <a:gd name="connsiteX654" fmla="*/ 222208 w 649027"/>
                <a:gd name="connsiteY654" fmla="*/ 5480 h 495902"/>
                <a:gd name="connsiteX655" fmla="*/ 222589 w 649027"/>
                <a:gd name="connsiteY655" fmla="*/ 4489 h 495902"/>
                <a:gd name="connsiteX656" fmla="*/ 222208 w 649027"/>
                <a:gd name="connsiteY656" fmla="*/ 5480 h 495902"/>
                <a:gd name="connsiteX657" fmla="*/ 149589 w 649027"/>
                <a:gd name="connsiteY657" fmla="*/ 174110 h 495902"/>
                <a:gd name="connsiteX658" fmla="*/ 150275 w 649027"/>
                <a:gd name="connsiteY658" fmla="*/ 173882 h 495902"/>
                <a:gd name="connsiteX659" fmla="*/ 149284 w 649027"/>
                <a:gd name="connsiteY659" fmla="*/ 172434 h 495902"/>
                <a:gd name="connsiteX660" fmla="*/ 149589 w 649027"/>
                <a:gd name="connsiteY660" fmla="*/ 174110 h 495902"/>
                <a:gd name="connsiteX661" fmla="*/ 87029 w 649027"/>
                <a:gd name="connsiteY661" fmla="*/ 138830 h 495902"/>
                <a:gd name="connsiteX662" fmla="*/ 88400 w 649027"/>
                <a:gd name="connsiteY662" fmla="*/ 137534 h 495902"/>
                <a:gd name="connsiteX663" fmla="*/ 86572 w 649027"/>
                <a:gd name="connsiteY663" fmla="*/ 137153 h 495902"/>
                <a:gd name="connsiteX664" fmla="*/ 87029 w 649027"/>
                <a:gd name="connsiteY664" fmla="*/ 138830 h 495902"/>
                <a:gd name="connsiteX665" fmla="*/ 76589 w 649027"/>
                <a:gd name="connsiteY665" fmla="*/ 273323 h 495902"/>
                <a:gd name="connsiteX666" fmla="*/ 77504 w 649027"/>
                <a:gd name="connsiteY666" fmla="*/ 271189 h 495902"/>
                <a:gd name="connsiteX667" fmla="*/ 75751 w 649027"/>
                <a:gd name="connsiteY667" fmla="*/ 272942 h 495902"/>
                <a:gd name="connsiteX668" fmla="*/ 76589 w 649027"/>
                <a:gd name="connsiteY668" fmla="*/ 273323 h 49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Lst>
              <a:rect l="l" t="t" r="r" b="b"/>
              <a:pathLst>
                <a:path w="649027" h="495902">
                  <a:moveTo>
                    <a:pt x="647937" y="416579"/>
                  </a:moveTo>
                  <a:cubicBezTo>
                    <a:pt x="650071" y="419779"/>
                    <a:pt x="648547" y="423132"/>
                    <a:pt x="647785" y="426027"/>
                  </a:cubicBezTo>
                  <a:cubicBezTo>
                    <a:pt x="646108" y="431742"/>
                    <a:pt x="644279" y="437457"/>
                    <a:pt x="642298" y="443172"/>
                  </a:cubicBezTo>
                  <a:cubicBezTo>
                    <a:pt x="641003" y="446906"/>
                    <a:pt x="643289" y="450335"/>
                    <a:pt x="641613" y="453688"/>
                  </a:cubicBezTo>
                  <a:cubicBezTo>
                    <a:pt x="643899" y="455136"/>
                    <a:pt x="641765" y="456584"/>
                    <a:pt x="641308" y="457650"/>
                  </a:cubicBezTo>
                  <a:cubicBezTo>
                    <a:pt x="640241" y="460089"/>
                    <a:pt x="638488" y="462222"/>
                    <a:pt x="637117" y="464585"/>
                  </a:cubicBezTo>
                  <a:cubicBezTo>
                    <a:pt x="634907" y="468318"/>
                    <a:pt x="634831" y="468395"/>
                    <a:pt x="631249" y="466109"/>
                  </a:cubicBezTo>
                  <a:cubicBezTo>
                    <a:pt x="630411" y="465575"/>
                    <a:pt x="629497" y="465194"/>
                    <a:pt x="628659" y="464585"/>
                  </a:cubicBezTo>
                  <a:cubicBezTo>
                    <a:pt x="623934" y="461308"/>
                    <a:pt x="619362" y="457803"/>
                    <a:pt x="613723" y="456203"/>
                  </a:cubicBezTo>
                  <a:cubicBezTo>
                    <a:pt x="611514" y="455593"/>
                    <a:pt x="609228" y="454222"/>
                    <a:pt x="607094" y="454526"/>
                  </a:cubicBezTo>
                  <a:cubicBezTo>
                    <a:pt x="602446" y="455136"/>
                    <a:pt x="597569" y="455365"/>
                    <a:pt x="593759" y="458870"/>
                  </a:cubicBezTo>
                  <a:cubicBezTo>
                    <a:pt x="592997" y="459555"/>
                    <a:pt x="591397" y="459251"/>
                    <a:pt x="590330" y="459555"/>
                  </a:cubicBezTo>
                  <a:cubicBezTo>
                    <a:pt x="589339" y="459860"/>
                    <a:pt x="587815" y="460317"/>
                    <a:pt x="587739" y="460851"/>
                  </a:cubicBezTo>
                  <a:cubicBezTo>
                    <a:pt x="587358" y="463365"/>
                    <a:pt x="585301" y="462222"/>
                    <a:pt x="584234" y="462832"/>
                  </a:cubicBezTo>
                  <a:cubicBezTo>
                    <a:pt x="582024" y="464204"/>
                    <a:pt x="581414" y="462451"/>
                    <a:pt x="580119" y="461537"/>
                  </a:cubicBezTo>
                  <a:cubicBezTo>
                    <a:pt x="577909" y="460013"/>
                    <a:pt x="575547" y="458717"/>
                    <a:pt x="573185" y="457270"/>
                  </a:cubicBezTo>
                  <a:cubicBezTo>
                    <a:pt x="568765" y="454526"/>
                    <a:pt x="564193" y="451859"/>
                    <a:pt x="559926" y="448887"/>
                  </a:cubicBezTo>
                  <a:cubicBezTo>
                    <a:pt x="557793" y="447363"/>
                    <a:pt x="556192" y="445077"/>
                    <a:pt x="554135" y="443325"/>
                  </a:cubicBezTo>
                  <a:cubicBezTo>
                    <a:pt x="549791" y="439667"/>
                    <a:pt x="545296" y="436162"/>
                    <a:pt x="540876" y="432581"/>
                  </a:cubicBezTo>
                  <a:cubicBezTo>
                    <a:pt x="539809" y="431742"/>
                    <a:pt x="538209" y="431133"/>
                    <a:pt x="537676" y="430066"/>
                  </a:cubicBezTo>
                  <a:cubicBezTo>
                    <a:pt x="535314" y="425494"/>
                    <a:pt x="530208" y="423284"/>
                    <a:pt x="528074" y="418484"/>
                  </a:cubicBezTo>
                  <a:cubicBezTo>
                    <a:pt x="527846" y="418027"/>
                    <a:pt x="527389" y="417722"/>
                    <a:pt x="526931" y="417341"/>
                  </a:cubicBezTo>
                  <a:cubicBezTo>
                    <a:pt x="524036" y="414826"/>
                    <a:pt x="521216" y="412159"/>
                    <a:pt x="518169" y="409721"/>
                  </a:cubicBezTo>
                  <a:cubicBezTo>
                    <a:pt x="514968" y="407206"/>
                    <a:pt x="511539" y="404844"/>
                    <a:pt x="508186" y="402405"/>
                  </a:cubicBezTo>
                  <a:cubicBezTo>
                    <a:pt x="505976" y="400805"/>
                    <a:pt x="503690" y="399205"/>
                    <a:pt x="501557" y="397452"/>
                  </a:cubicBezTo>
                  <a:cubicBezTo>
                    <a:pt x="498204" y="394633"/>
                    <a:pt x="494928" y="391661"/>
                    <a:pt x="491651" y="388766"/>
                  </a:cubicBezTo>
                  <a:cubicBezTo>
                    <a:pt x="488755" y="386251"/>
                    <a:pt x="485707" y="383813"/>
                    <a:pt x="482964" y="381146"/>
                  </a:cubicBezTo>
                  <a:cubicBezTo>
                    <a:pt x="476868" y="375202"/>
                    <a:pt x="472525" y="367963"/>
                    <a:pt x="468181" y="360877"/>
                  </a:cubicBezTo>
                  <a:cubicBezTo>
                    <a:pt x="463000" y="352418"/>
                    <a:pt x="458733" y="343274"/>
                    <a:pt x="454237" y="334359"/>
                  </a:cubicBezTo>
                  <a:cubicBezTo>
                    <a:pt x="453094" y="332149"/>
                    <a:pt x="452560" y="329711"/>
                    <a:pt x="451494" y="327425"/>
                  </a:cubicBezTo>
                  <a:cubicBezTo>
                    <a:pt x="450122" y="324377"/>
                    <a:pt x="448217" y="321633"/>
                    <a:pt x="446998" y="318509"/>
                  </a:cubicBezTo>
                  <a:cubicBezTo>
                    <a:pt x="443493" y="309975"/>
                    <a:pt x="440140" y="301364"/>
                    <a:pt x="432367" y="295421"/>
                  </a:cubicBezTo>
                  <a:cubicBezTo>
                    <a:pt x="431681" y="294887"/>
                    <a:pt x="431072" y="294202"/>
                    <a:pt x="430462" y="293516"/>
                  </a:cubicBezTo>
                  <a:cubicBezTo>
                    <a:pt x="427948" y="290696"/>
                    <a:pt x="424900" y="288410"/>
                    <a:pt x="423376" y="284600"/>
                  </a:cubicBezTo>
                  <a:cubicBezTo>
                    <a:pt x="422156" y="281552"/>
                    <a:pt x="419642" y="278885"/>
                    <a:pt x="417356" y="276371"/>
                  </a:cubicBezTo>
                  <a:cubicBezTo>
                    <a:pt x="416213" y="275075"/>
                    <a:pt x="414613" y="274161"/>
                    <a:pt x="413851" y="272485"/>
                  </a:cubicBezTo>
                  <a:cubicBezTo>
                    <a:pt x="411031" y="266617"/>
                    <a:pt x="405697" y="262883"/>
                    <a:pt x="401430" y="258235"/>
                  </a:cubicBezTo>
                  <a:cubicBezTo>
                    <a:pt x="398458" y="258387"/>
                    <a:pt x="397315" y="255873"/>
                    <a:pt x="396325" y="254044"/>
                  </a:cubicBezTo>
                  <a:cubicBezTo>
                    <a:pt x="392667" y="247643"/>
                    <a:pt x="387638" y="242233"/>
                    <a:pt x="385276" y="234918"/>
                  </a:cubicBezTo>
                  <a:cubicBezTo>
                    <a:pt x="384133" y="231337"/>
                    <a:pt x="381999" y="227679"/>
                    <a:pt x="380170" y="224097"/>
                  </a:cubicBezTo>
                  <a:cubicBezTo>
                    <a:pt x="379027" y="221964"/>
                    <a:pt x="378341" y="219983"/>
                    <a:pt x="379104" y="217240"/>
                  </a:cubicBezTo>
                  <a:cubicBezTo>
                    <a:pt x="380475" y="212134"/>
                    <a:pt x="379104" y="210534"/>
                    <a:pt x="375217" y="208172"/>
                  </a:cubicBezTo>
                  <a:cubicBezTo>
                    <a:pt x="372779" y="206724"/>
                    <a:pt x="372322" y="208705"/>
                    <a:pt x="371484" y="209620"/>
                  </a:cubicBezTo>
                  <a:cubicBezTo>
                    <a:pt x="370493" y="210686"/>
                    <a:pt x="369807" y="211525"/>
                    <a:pt x="371941" y="213201"/>
                  </a:cubicBezTo>
                  <a:cubicBezTo>
                    <a:pt x="375827" y="216097"/>
                    <a:pt x="374455" y="223259"/>
                    <a:pt x="369959" y="224707"/>
                  </a:cubicBezTo>
                  <a:cubicBezTo>
                    <a:pt x="368969" y="225012"/>
                    <a:pt x="368512" y="225469"/>
                    <a:pt x="368359" y="225926"/>
                  </a:cubicBezTo>
                  <a:lnTo>
                    <a:pt x="366378" y="225926"/>
                  </a:lnTo>
                  <a:cubicBezTo>
                    <a:pt x="366607" y="224936"/>
                    <a:pt x="366149" y="223869"/>
                    <a:pt x="365921" y="222878"/>
                  </a:cubicBezTo>
                  <a:cubicBezTo>
                    <a:pt x="365769" y="221888"/>
                    <a:pt x="365388" y="220973"/>
                    <a:pt x="365235" y="219983"/>
                  </a:cubicBezTo>
                  <a:cubicBezTo>
                    <a:pt x="365006" y="218763"/>
                    <a:pt x="364930" y="217620"/>
                    <a:pt x="364778" y="216401"/>
                  </a:cubicBezTo>
                  <a:cubicBezTo>
                    <a:pt x="363406" y="216935"/>
                    <a:pt x="361730" y="217163"/>
                    <a:pt x="360739" y="218078"/>
                  </a:cubicBezTo>
                  <a:cubicBezTo>
                    <a:pt x="359063" y="219754"/>
                    <a:pt x="357768" y="221812"/>
                    <a:pt x="356548" y="223869"/>
                  </a:cubicBezTo>
                  <a:cubicBezTo>
                    <a:pt x="355177" y="226155"/>
                    <a:pt x="354262" y="228670"/>
                    <a:pt x="353043" y="231032"/>
                  </a:cubicBezTo>
                  <a:cubicBezTo>
                    <a:pt x="350605" y="235604"/>
                    <a:pt x="347633" y="239795"/>
                    <a:pt x="346566" y="245129"/>
                  </a:cubicBezTo>
                  <a:cubicBezTo>
                    <a:pt x="345956" y="248329"/>
                    <a:pt x="343975" y="251453"/>
                    <a:pt x="340470" y="253358"/>
                  </a:cubicBezTo>
                  <a:cubicBezTo>
                    <a:pt x="338108" y="254654"/>
                    <a:pt x="337727" y="253206"/>
                    <a:pt x="336965" y="251910"/>
                  </a:cubicBezTo>
                  <a:cubicBezTo>
                    <a:pt x="336736" y="251530"/>
                    <a:pt x="336965" y="250844"/>
                    <a:pt x="336965" y="250310"/>
                  </a:cubicBezTo>
                  <a:cubicBezTo>
                    <a:pt x="336508" y="247567"/>
                    <a:pt x="337651" y="245357"/>
                    <a:pt x="339022" y="243071"/>
                  </a:cubicBezTo>
                  <a:cubicBezTo>
                    <a:pt x="339784" y="241700"/>
                    <a:pt x="339175" y="239566"/>
                    <a:pt x="339175" y="237813"/>
                  </a:cubicBezTo>
                  <a:cubicBezTo>
                    <a:pt x="339175" y="235832"/>
                    <a:pt x="339784" y="233470"/>
                    <a:pt x="338946" y="232022"/>
                  </a:cubicBezTo>
                  <a:cubicBezTo>
                    <a:pt x="337803" y="230193"/>
                    <a:pt x="339860" y="229127"/>
                    <a:pt x="339099" y="227450"/>
                  </a:cubicBezTo>
                  <a:cubicBezTo>
                    <a:pt x="337727" y="224250"/>
                    <a:pt x="337346" y="220668"/>
                    <a:pt x="335898" y="217468"/>
                  </a:cubicBezTo>
                  <a:cubicBezTo>
                    <a:pt x="333155" y="211525"/>
                    <a:pt x="330412" y="208019"/>
                    <a:pt x="324316" y="214572"/>
                  </a:cubicBezTo>
                  <a:cubicBezTo>
                    <a:pt x="323401" y="215563"/>
                    <a:pt x="322715" y="216782"/>
                    <a:pt x="321877" y="217849"/>
                  </a:cubicBezTo>
                  <a:cubicBezTo>
                    <a:pt x="320125" y="219983"/>
                    <a:pt x="318372" y="222116"/>
                    <a:pt x="316619" y="224250"/>
                  </a:cubicBezTo>
                  <a:cubicBezTo>
                    <a:pt x="315553" y="225545"/>
                    <a:pt x="314181" y="226841"/>
                    <a:pt x="312657" y="225774"/>
                  </a:cubicBezTo>
                  <a:cubicBezTo>
                    <a:pt x="311743" y="225164"/>
                    <a:pt x="311438" y="223488"/>
                    <a:pt x="311133" y="222192"/>
                  </a:cubicBezTo>
                  <a:cubicBezTo>
                    <a:pt x="310600" y="219678"/>
                    <a:pt x="311590" y="217163"/>
                    <a:pt x="310143" y="214496"/>
                  </a:cubicBezTo>
                  <a:cubicBezTo>
                    <a:pt x="308466" y="211525"/>
                    <a:pt x="308009" y="210991"/>
                    <a:pt x="305875" y="213582"/>
                  </a:cubicBezTo>
                  <a:cubicBezTo>
                    <a:pt x="303132" y="216935"/>
                    <a:pt x="300922" y="220592"/>
                    <a:pt x="301379" y="225164"/>
                  </a:cubicBezTo>
                  <a:cubicBezTo>
                    <a:pt x="301608" y="227755"/>
                    <a:pt x="301379" y="229889"/>
                    <a:pt x="298255" y="230879"/>
                  </a:cubicBezTo>
                  <a:cubicBezTo>
                    <a:pt x="297036" y="231260"/>
                    <a:pt x="296274" y="232860"/>
                    <a:pt x="295741" y="234613"/>
                  </a:cubicBezTo>
                  <a:cubicBezTo>
                    <a:pt x="294369" y="239337"/>
                    <a:pt x="292540" y="244062"/>
                    <a:pt x="290407" y="248558"/>
                  </a:cubicBezTo>
                  <a:cubicBezTo>
                    <a:pt x="288349" y="252825"/>
                    <a:pt x="285149" y="254273"/>
                    <a:pt x="280958" y="252444"/>
                  </a:cubicBezTo>
                  <a:cubicBezTo>
                    <a:pt x="277834" y="251072"/>
                    <a:pt x="274938" y="252292"/>
                    <a:pt x="273338" y="253663"/>
                  </a:cubicBezTo>
                  <a:cubicBezTo>
                    <a:pt x="268994" y="257245"/>
                    <a:pt x="264346" y="260902"/>
                    <a:pt x="263279" y="267227"/>
                  </a:cubicBezTo>
                  <a:cubicBezTo>
                    <a:pt x="262822" y="269817"/>
                    <a:pt x="260994" y="272103"/>
                    <a:pt x="260612" y="274694"/>
                  </a:cubicBezTo>
                  <a:cubicBezTo>
                    <a:pt x="259850" y="279723"/>
                    <a:pt x="257717" y="283991"/>
                    <a:pt x="254669" y="287877"/>
                  </a:cubicBezTo>
                  <a:cubicBezTo>
                    <a:pt x="252916" y="290087"/>
                    <a:pt x="251926" y="292449"/>
                    <a:pt x="251392" y="295192"/>
                  </a:cubicBezTo>
                  <a:cubicBezTo>
                    <a:pt x="250859" y="297859"/>
                    <a:pt x="249335" y="300450"/>
                    <a:pt x="248344" y="303041"/>
                  </a:cubicBezTo>
                  <a:cubicBezTo>
                    <a:pt x="247887" y="304107"/>
                    <a:pt x="247201" y="305250"/>
                    <a:pt x="247277" y="306317"/>
                  </a:cubicBezTo>
                  <a:cubicBezTo>
                    <a:pt x="247354" y="309975"/>
                    <a:pt x="246896" y="313404"/>
                    <a:pt x="245144" y="316757"/>
                  </a:cubicBezTo>
                  <a:cubicBezTo>
                    <a:pt x="242705" y="321481"/>
                    <a:pt x="241562" y="326282"/>
                    <a:pt x="235619" y="329025"/>
                  </a:cubicBezTo>
                  <a:cubicBezTo>
                    <a:pt x="229066" y="331997"/>
                    <a:pt x="223427" y="337026"/>
                    <a:pt x="217407" y="341293"/>
                  </a:cubicBezTo>
                  <a:cubicBezTo>
                    <a:pt x="211692" y="345408"/>
                    <a:pt x="205901" y="349447"/>
                    <a:pt x="200491" y="353866"/>
                  </a:cubicBezTo>
                  <a:cubicBezTo>
                    <a:pt x="196071" y="357447"/>
                    <a:pt x="191194" y="360877"/>
                    <a:pt x="187994" y="365372"/>
                  </a:cubicBezTo>
                  <a:cubicBezTo>
                    <a:pt x="180069" y="376497"/>
                    <a:pt x="171459" y="386937"/>
                    <a:pt x="161781" y="396538"/>
                  </a:cubicBezTo>
                  <a:cubicBezTo>
                    <a:pt x="160790" y="397529"/>
                    <a:pt x="159571" y="398443"/>
                    <a:pt x="158733" y="399586"/>
                  </a:cubicBezTo>
                  <a:cubicBezTo>
                    <a:pt x="155609" y="403625"/>
                    <a:pt x="152713" y="407892"/>
                    <a:pt x="149513" y="411854"/>
                  </a:cubicBezTo>
                  <a:cubicBezTo>
                    <a:pt x="146236" y="415893"/>
                    <a:pt x="143798" y="420389"/>
                    <a:pt x="139835" y="424046"/>
                  </a:cubicBezTo>
                  <a:cubicBezTo>
                    <a:pt x="136711" y="426942"/>
                    <a:pt x="134273" y="430752"/>
                    <a:pt x="130996" y="433647"/>
                  </a:cubicBezTo>
                  <a:cubicBezTo>
                    <a:pt x="126119" y="437991"/>
                    <a:pt x="121929" y="442944"/>
                    <a:pt x="117052" y="447211"/>
                  </a:cubicBezTo>
                  <a:cubicBezTo>
                    <a:pt x="112404" y="451250"/>
                    <a:pt x="109584" y="457270"/>
                    <a:pt x="103488" y="459784"/>
                  </a:cubicBezTo>
                  <a:cubicBezTo>
                    <a:pt x="103259" y="459860"/>
                    <a:pt x="103259" y="460394"/>
                    <a:pt x="103107" y="460698"/>
                  </a:cubicBezTo>
                  <a:cubicBezTo>
                    <a:pt x="101050" y="465880"/>
                    <a:pt x="96478" y="468090"/>
                    <a:pt x="91829" y="470452"/>
                  </a:cubicBezTo>
                  <a:cubicBezTo>
                    <a:pt x="89848" y="471443"/>
                    <a:pt x="88553" y="473652"/>
                    <a:pt x="86800" y="475100"/>
                  </a:cubicBezTo>
                  <a:cubicBezTo>
                    <a:pt x="86038" y="475786"/>
                    <a:pt x="84667" y="476548"/>
                    <a:pt x="83905" y="476320"/>
                  </a:cubicBezTo>
                  <a:cubicBezTo>
                    <a:pt x="82990" y="476091"/>
                    <a:pt x="81771" y="475024"/>
                    <a:pt x="82990" y="473424"/>
                  </a:cubicBezTo>
                  <a:cubicBezTo>
                    <a:pt x="83600" y="472586"/>
                    <a:pt x="83219" y="471062"/>
                    <a:pt x="83600" y="469919"/>
                  </a:cubicBezTo>
                  <a:cubicBezTo>
                    <a:pt x="84286" y="467861"/>
                    <a:pt x="84895" y="465575"/>
                    <a:pt x="86191" y="464051"/>
                  </a:cubicBezTo>
                  <a:cubicBezTo>
                    <a:pt x="88553" y="461232"/>
                    <a:pt x="89924" y="458108"/>
                    <a:pt x="91220" y="454755"/>
                  </a:cubicBezTo>
                  <a:cubicBezTo>
                    <a:pt x="93125" y="449802"/>
                    <a:pt x="95335" y="444925"/>
                    <a:pt x="98078" y="440353"/>
                  </a:cubicBezTo>
                  <a:cubicBezTo>
                    <a:pt x="101126" y="435248"/>
                    <a:pt x="100897" y="429609"/>
                    <a:pt x="101888" y="424199"/>
                  </a:cubicBezTo>
                  <a:cubicBezTo>
                    <a:pt x="101888" y="423818"/>
                    <a:pt x="100974" y="422903"/>
                    <a:pt x="100821" y="422980"/>
                  </a:cubicBezTo>
                  <a:cubicBezTo>
                    <a:pt x="98002" y="424046"/>
                    <a:pt x="94954" y="424808"/>
                    <a:pt x="92591" y="426485"/>
                  </a:cubicBezTo>
                  <a:cubicBezTo>
                    <a:pt x="90382" y="428085"/>
                    <a:pt x="89162" y="430828"/>
                    <a:pt x="87105" y="432733"/>
                  </a:cubicBezTo>
                  <a:cubicBezTo>
                    <a:pt x="80247" y="439058"/>
                    <a:pt x="73237" y="445230"/>
                    <a:pt x="66150" y="451402"/>
                  </a:cubicBezTo>
                  <a:cubicBezTo>
                    <a:pt x="64169" y="453078"/>
                    <a:pt x="62340" y="455212"/>
                    <a:pt x="59978" y="456127"/>
                  </a:cubicBezTo>
                  <a:cubicBezTo>
                    <a:pt x="55101" y="458108"/>
                    <a:pt x="51672" y="462070"/>
                    <a:pt x="47405" y="464813"/>
                  </a:cubicBezTo>
                  <a:cubicBezTo>
                    <a:pt x="45576" y="465956"/>
                    <a:pt x="44662" y="468395"/>
                    <a:pt x="43061" y="469919"/>
                  </a:cubicBezTo>
                  <a:cubicBezTo>
                    <a:pt x="40166" y="472738"/>
                    <a:pt x="37804" y="475710"/>
                    <a:pt x="36813" y="479748"/>
                  </a:cubicBezTo>
                  <a:cubicBezTo>
                    <a:pt x="36356" y="481501"/>
                    <a:pt x="35213" y="483254"/>
                    <a:pt x="32851" y="482797"/>
                  </a:cubicBezTo>
                  <a:cubicBezTo>
                    <a:pt x="30184" y="482263"/>
                    <a:pt x="23935" y="483330"/>
                    <a:pt x="21802" y="484625"/>
                  </a:cubicBezTo>
                  <a:cubicBezTo>
                    <a:pt x="18677" y="486530"/>
                    <a:pt x="16925" y="489578"/>
                    <a:pt x="14715" y="492322"/>
                  </a:cubicBezTo>
                  <a:cubicBezTo>
                    <a:pt x="13801" y="493465"/>
                    <a:pt x="12962" y="494684"/>
                    <a:pt x="12277" y="495903"/>
                  </a:cubicBezTo>
                  <a:lnTo>
                    <a:pt x="4352" y="489655"/>
                  </a:lnTo>
                  <a:cubicBezTo>
                    <a:pt x="4352" y="489655"/>
                    <a:pt x="4733" y="489655"/>
                    <a:pt x="4885" y="489578"/>
                  </a:cubicBezTo>
                  <a:cubicBezTo>
                    <a:pt x="7857" y="488435"/>
                    <a:pt x="10981" y="479748"/>
                    <a:pt x="9381" y="476777"/>
                  </a:cubicBezTo>
                  <a:cubicBezTo>
                    <a:pt x="7629" y="473272"/>
                    <a:pt x="7324" y="470376"/>
                    <a:pt x="7552" y="467099"/>
                  </a:cubicBezTo>
                  <a:cubicBezTo>
                    <a:pt x="7705" y="464890"/>
                    <a:pt x="7171" y="462680"/>
                    <a:pt x="6943" y="460394"/>
                  </a:cubicBezTo>
                  <a:cubicBezTo>
                    <a:pt x="6409" y="455212"/>
                    <a:pt x="3742" y="450030"/>
                    <a:pt x="6562" y="444773"/>
                  </a:cubicBezTo>
                  <a:cubicBezTo>
                    <a:pt x="4580" y="441801"/>
                    <a:pt x="8162" y="438296"/>
                    <a:pt x="5571" y="435248"/>
                  </a:cubicBezTo>
                  <a:cubicBezTo>
                    <a:pt x="5190" y="434790"/>
                    <a:pt x="5647" y="433647"/>
                    <a:pt x="5724" y="432809"/>
                  </a:cubicBezTo>
                  <a:cubicBezTo>
                    <a:pt x="5952" y="430066"/>
                    <a:pt x="7095" y="427018"/>
                    <a:pt x="6257" y="424580"/>
                  </a:cubicBezTo>
                  <a:cubicBezTo>
                    <a:pt x="5571" y="422598"/>
                    <a:pt x="5800" y="420846"/>
                    <a:pt x="5419" y="419017"/>
                  </a:cubicBezTo>
                  <a:cubicBezTo>
                    <a:pt x="5038" y="417188"/>
                    <a:pt x="7933" y="414674"/>
                    <a:pt x="4352" y="413378"/>
                  </a:cubicBezTo>
                  <a:cubicBezTo>
                    <a:pt x="4276" y="413378"/>
                    <a:pt x="4199" y="412692"/>
                    <a:pt x="4352" y="412312"/>
                  </a:cubicBezTo>
                  <a:cubicBezTo>
                    <a:pt x="6181" y="408425"/>
                    <a:pt x="3666" y="404920"/>
                    <a:pt x="3209" y="401262"/>
                  </a:cubicBezTo>
                  <a:cubicBezTo>
                    <a:pt x="2980" y="399053"/>
                    <a:pt x="2599" y="396919"/>
                    <a:pt x="2142" y="394709"/>
                  </a:cubicBezTo>
                  <a:cubicBezTo>
                    <a:pt x="1914" y="393566"/>
                    <a:pt x="4428" y="390899"/>
                    <a:pt x="542" y="391509"/>
                  </a:cubicBezTo>
                  <a:cubicBezTo>
                    <a:pt x="389" y="391509"/>
                    <a:pt x="-68" y="390671"/>
                    <a:pt x="9" y="390213"/>
                  </a:cubicBezTo>
                  <a:cubicBezTo>
                    <a:pt x="313" y="388232"/>
                    <a:pt x="694" y="386175"/>
                    <a:pt x="1075" y="384194"/>
                  </a:cubicBezTo>
                  <a:cubicBezTo>
                    <a:pt x="1380" y="382441"/>
                    <a:pt x="2066" y="380765"/>
                    <a:pt x="2066" y="379088"/>
                  </a:cubicBezTo>
                  <a:cubicBezTo>
                    <a:pt x="2142" y="376802"/>
                    <a:pt x="1532" y="374516"/>
                    <a:pt x="1761" y="372307"/>
                  </a:cubicBezTo>
                  <a:cubicBezTo>
                    <a:pt x="1914" y="370325"/>
                    <a:pt x="3285" y="368344"/>
                    <a:pt x="3056" y="366439"/>
                  </a:cubicBezTo>
                  <a:cubicBezTo>
                    <a:pt x="2828" y="364305"/>
                    <a:pt x="3361" y="362477"/>
                    <a:pt x="3514" y="360495"/>
                  </a:cubicBezTo>
                  <a:cubicBezTo>
                    <a:pt x="3742" y="358438"/>
                    <a:pt x="3056" y="356305"/>
                    <a:pt x="3209" y="354247"/>
                  </a:cubicBezTo>
                  <a:cubicBezTo>
                    <a:pt x="3437" y="350894"/>
                    <a:pt x="5419" y="347618"/>
                    <a:pt x="3209" y="344112"/>
                  </a:cubicBezTo>
                  <a:cubicBezTo>
                    <a:pt x="2904" y="343655"/>
                    <a:pt x="3742" y="342588"/>
                    <a:pt x="3895" y="341827"/>
                  </a:cubicBezTo>
                  <a:cubicBezTo>
                    <a:pt x="5342" y="335045"/>
                    <a:pt x="6562" y="328263"/>
                    <a:pt x="3590" y="321557"/>
                  </a:cubicBezTo>
                  <a:cubicBezTo>
                    <a:pt x="3285" y="320795"/>
                    <a:pt x="2828" y="319500"/>
                    <a:pt x="3209" y="319119"/>
                  </a:cubicBezTo>
                  <a:cubicBezTo>
                    <a:pt x="5114" y="317062"/>
                    <a:pt x="4047" y="314699"/>
                    <a:pt x="4199" y="312490"/>
                  </a:cubicBezTo>
                  <a:cubicBezTo>
                    <a:pt x="4352" y="309365"/>
                    <a:pt x="3666" y="305860"/>
                    <a:pt x="4504" y="303269"/>
                  </a:cubicBezTo>
                  <a:cubicBezTo>
                    <a:pt x="6485" y="297097"/>
                    <a:pt x="4047" y="291153"/>
                    <a:pt x="4885" y="285134"/>
                  </a:cubicBezTo>
                  <a:cubicBezTo>
                    <a:pt x="2675" y="282086"/>
                    <a:pt x="4123" y="278733"/>
                    <a:pt x="4352" y="275532"/>
                  </a:cubicBezTo>
                  <a:cubicBezTo>
                    <a:pt x="4504" y="273856"/>
                    <a:pt x="6104" y="272713"/>
                    <a:pt x="7247" y="271418"/>
                  </a:cubicBezTo>
                  <a:cubicBezTo>
                    <a:pt x="8162" y="270427"/>
                    <a:pt x="6714" y="267684"/>
                    <a:pt x="6943" y="265779"/>
                  </a:cubicBezTo>
                  <a:cubicBezTo>
                    <a:pt x="7171" y="263722"/>
                    <a:pt x="8238" y="261969"/>
                    <a:pt x="9838" y="260521"/>
                  </a:cubicBezTo>
                  <a:cubicBezTo>
                    <a:pt x="10676" y="259759"/>
                    <a:pt x="10905" y="258387"/>
                    <a:pt x="11362" y="257245"/>
                  </a:cubicBezTo>
                  <a:cubicBezTo>
                    <a:pt x="7781" y="256711"/>
                    <a:pt x="10829" y="255568"/>
                    <a:pt x="11286" y="254958"/>
                  </a:cubicBezTo>
                  <a:cubicBezTo>
                    <a:pt x="12810" y="252901"/>
                    <a:pt x="16010" y="250691"/>
                    <a:pt x="15782" y="248939"/>
                  </a:cubicBezTo>
                  <a:cubicBezTo>
                    <a:pt x="15477" y="246348"/>
                    <a:pt x="16696" y="245510"/>
                    <a:pt x="17915" y="244062"/>
                  </a:cubicBezTo>
                  <a:cubicBezTo>
                    <a:pt x="21116" y="240252"/>
                    <a:pt x="23935" y="236061"/>
                    <a:pt x="27593" y="232632"/>
                  </a:cubicBezTo>
                  <a:cubicBezTo>
                    <a:pt x="28888" y="231413"/>
                    <a:pt x="29726" y="231337"/>
                    <a:pt x="28355" y="229812"/>
                  </a:cubicBezTo>
                  <a:cubicBezTo>
                    <a:pt x="28202" y="229660"/>
                    <a:pt x="28964" y="228136"/>
                    <a:pt x="29193" y="228136"/>
                  </a:cubicBezTo>
                  <a:cubicBezTo>
                    <a:pt x="30793" y="228365"/>
                    <a:pt x="30946" y="227222"/>
                    <a:pt x="31708" y="226231"/>
                  </a:cubicBezTo>
                  <a:cubicBezTo>
                    <a:pt x="34299" y="222878"/>
                    <a:pt x="37118" y="219754"/>
                    <a:pt x="40090" y="216782"/>
                  </a:cubicBezTo>
                  <a:cubicBezTo>
                    <a:pt x="42528" y="214344"/>
                    <a:pt x="45347" y="212210"/>
                    <a:pt x="47938" y="209924"/>
                  </a:cubicBezTo>
                  <a:cubicBezTo>
                    <a:pt x="48319" y="209620"/>
                    <a:pt x="48548" y="209086"/>
                    <a:pt x="48700" y="208629"/>
                  </a:cubicBezTo>
                  <a:cubicBezTo>
                    <a:pt x="49996" y="204438"/>
                    <a:pt x="50834" y="203371"/>
                    <a:pt x="54796" y="199866"/>
                  </a:cubicBezTo>
                  <a:cubicBezTo>
                    <a:pt x="56168" y="198647"/>
                    <a:pt x="57539" y="197123"/>
                    <a:pt x="58378" y="195522"/>
                  </a:cubicBezTo>
                  <a:cubicBezTo>
                    <a:pt x="58682" y="194989"/>
                    <a:pt x="57463" y="193846"/>
                    <a:pt x="58682" y="192779"/>
                  </a:cubicBezTo>
                  <a:cubicBezTo>
                    <a:pt x="62188" y="189655"/>
                    <a:pt x="63407" y="184626"/>
                    <a:pt x="67522" y="181883"/>
                  </a:cubicBezTo>
                  <a:cubicBezTo>
                    <a:pt x="67826" y="181730"/>
                    <a:pt x="68207" y="181273"/>
                    <a:pt x="68131" y="181197"/>
                  </a:cubicBezTo>
                  <a:cubicBezTo>
                    <a:pt x="65921" y="177692"/>
                    <a:pt x="69884" y="175939"/>
                    <a:pt x="70417" y="173272"/>
                  </a:cubicBezTo>
                  <a:cubicBezTo>
                    <a:pt x="70570" y="172282"/>
                    <a:pt x="71636" y="171138"/>
                    <a:pt x="71408" y="170529"/>
                  </a:cubicBezTo>
                  <a:cubicBezTo>
                    <a:pt x="69274" y="166185"/>
                    <a:pt x="73618" y="163061"/>
                    <a:pt x="73465" y="159023"/>
                  </a:cubicBezTo>
                  <a:cubicBezTo>
                    <a:pt x="73313" y="155289"/>
                    <a:pt x="77275" y="153765"/>
                    <a:pt x="79714" y="151555"/>
                  </a:cubicBezTo>
                  <a:cubicBezTo>
                    <a:pt x="80552" y="150793"/>
                    <a:pt x="80476" y="150488"/>
                    <a:pt x="80171" y="148812"/>
                  </a:cubicBezTo>
                  <a:cubicBezTo>
                    <a:pt x="80019" y="148050"/>
                    <a:pt x="80171" y="147059"/>
                    <a:pt x="80628" y="146373"/>
                  </a:cubicBezTo>
                  <a:cubicBezTo>
                    <a:pt x="81390" y="144926"/>
                    <a:pt x="82914" y="143630"/>
                    <a:pt x="83295" y="142106"/>
                  </a:cubicBezTo>
                  <a:cubicBezTo>
                    <a:pt x="84590" y="135934"/>
                    <a:pt x="89696" y="131972"/>
                    <a:pt x="92134" y="126409"/>
                  </a:cubicBezTo>
                  <a:cubicBezTo>
                    <a:pt x="93277" y="123818"/>
                    <a:pt x="94954" y="121608"/>
                    <a:pt x="95411" y="118560"/>
                  </a:cubicBezTo>
                  <a:cubicBezTo>
                    <a:pt x="96249" y="112922"/>
                    <a:pt x="96554" y="112998"/>
                    <a:pt x="101659" y="109645"/>
                  </a:cubicBezTo>
                  <a:cubicBezTo>
                    <a:pt x="103412" y="108502"/>
                    <a:pt x="104936" y="107054"/>
                    <a:pt x="106460" y="105607"/>
                  </a:cubicBezTo>
                  <a:cubicBezTo>
                    <a:pt x="110117" y="102025"/>
                    <a:pt x="113775" y="98444"/>
                    <a:pt x="117356" y="94786"/>
                  </a:cubicBezTo>
                  <a:cubicBezTo>
                    <a:pt x="118499" y="93567"/>
                    <a:pt x="119261" y="91967"/>
                    <a:pt x="120252" y="90595"/>
                  </a:cubicBezTo>
                  <a:cubicBezTo>
                    <a:pt x="120709" y="90062"/>
                    <a:pt x="121395" y="89681"/>
                    <a:pt x="121929" y="89223"/>
                  </a:cubicBezTo>
                  <a:cubicBezTo>
                    <a:pt x="123300" y="87852"/>
                    <a:pt x="124672" y="86480"/>
                    <a:pt x="126119" y="85109"/>
                  </a:cubicBezTo>
                  <a:cubicBezTo>
                    <a:pt x="128634" y="82594"/>
                    <a:pt x="131149" y="80079"/>
                    <a:pt x="133663" y="77641"/>
                  </a:cubicBezTo>
                  <a:cubicBezTo>
                    <a:pt x="133816" y="77489"/>
                    <a:pt x="133968" y="77412"/>
                    <a:pt x="134044" y="77260"/>
                  </a:cubicBezTo>
                  <a:cubicBezTo>
                    <a:pt x="134806" y="73145"/>
                    <a:pt x="137930" y="70935"/>
                    <a:pt x="141207" y="68802"/>
                  </a:cubicBezTo>
                  <a:cubicBezTo>
                    <a:pt x="141588" y="68573"/>
                    <a:pt x="142045" y="68040"/>
                    <a:pt x="141969" y="67659"/>
                  </a:cubicBezTo>
                  <a:cubicBezTo>
                    <a:pt x="141359" y="64763"/>
                    <a:pt x="143417" y="63849"/>
                    <a:pt x="145398" y="62630"/>
                  </a:cubicBezTo>
                  <a:cubicBezTo>
                    <a:pt x="146770" y="61792"/>
                    <a:pt x="148217" y="60039"/>
                    <a:pt x="148370" y="58591"/>
                  </a:cubicBezTo>
                  <a:cubicBezTo>
                    <a:pt x="148522" y="56457"/>
                    <a:pt x="149741" y="55543"/>
                    <a:pt x="150808" y="54172"/>
                  </a:cubicBezTo>
                  <a:cubicBezTo>
                    <a:pt x="152104" y="52419"/>
                    <a:pt x="153170" y="50514"/>
                    <a:pt x="154314" y="48609"/>
                  </a:cubicBezTo>
                  <a:cubicBezTo>
                    <a:pt x="155456" y="46780"/>
                    <a:pt x="156219" y="44037"/>
                    <a:pt x="157895" y="43275"/>
                  </a:cubicBezTo>
                  <a:cubicBezTo>
                    <a:pt x="159419" y="42589"/>
                    <a:pt x="160790" y="39084"/>
                    <a:pt x="163381" y="41751"/>
                  </a:cubicBezTo>
                  <a:cubicBezTo>
                    <a:pt x="164448" y="38093"/>
                    <a:pt x="167877" y="39389"/>
                    <a:pt x="169401" y="39998"/>
                  </a:cubicBezTo>
                  <a:cubicBezTo>
                    <a:pt x="172144" y="41141"/>
                    <a:pt x="173592" y="41751"/>
                    <a:pt x="173744" y="38017"/>
                  </a:cubicBezTo>
                  <a:cubicBezTo>
                    <a:pt x="173744" y="37712"/>
                    <a:pt x="174964" y="37636"/>
                    <a:pt x="175497" y="37255"/>
                  </a:cubicBezTo>
                  <a:cubicBezTo>
                    <a:pt x="177478" y="35960"/>
                    <a:pt x="181060" y="37331"/>
                    <a:pt x="181517" y="33521"/>
                  </a:cubicBezTo>
                  <a:cubicBezTo>
                    <a:pt x="181517" y="33369"/>
                    <a:pt x="182965" y="33140"/>
                    <a:pt x="183498" y="33369"/>
                  </a:cubicBezTo>
                  <a:cubicBezTo>
                    <a:pt x="187156" y="34969"/>
                    <a:pt x="189823" y="32759"/>
                    <a:pt x="192490" y="31083"/>
                  </a:cubicBezTo>
                  <a:cubicBezTo>
                    <a:pt x="194395" y="29940"/>
                    <a:pt x="196071" y="27197"/>
                    <a:pt x="197824" y="27197"/>
                  </a:cubicBezTo>
                  <a:cubicBezTo>
                    <a:pt x="202015" y="27197"/>
                    <a:pt x="203539" y="24072"/>
                    <a:pt x="206053" y="22015"/>
                  </a:cubicBezTo>
                  <a:cubicBezTo>
                    <a:pt x="207044" y="21177"/>
                    <a:pt x="207730" y="19805"/>
                    <a:pt x="208796" y="19500"/>
                  </a:cubicBezTo>
                  <a:cubicBezTo>
                    <a:pt x="211159" y="18815"/>
                    <a:pt x="212149" y="16452"/>
                    <a:pt x="212302" y="15081"/>
                  </a:cubicBezTo>
                  <a:cubicBezTo>
                    <a:pt x="212683" y="11499"/>
                    <a:pt x="215502" y="10509"/>
                    <a:pt x="217483" y="8680"/>
                  </a:cubicBezTo>
                  <a:cubicBezTo>
                    <a:pt x="218855" y="7385"/>
                    <a:pt x="220684" y="6470"/>
                    <a:pt x="221979" y="5403"/>
                  </a:cubicBezTo>
                  <a:cubicBezTo>
                    <a:pt x="220226" y="3194"/>
                    <a:pt x="222131" y="2432"/>
                    <a:pt x="223503" y="2203"/>
                  </a:cubicBezTo>
                  <a:cubicBezTo>
                    <a:pt x="229294" y="1365"/>
                    <a:pt x="235162" y="450"/>
                    <a:pt x="241029" y="69"/>
                  </a:cubicBezTo>
                  <a:cubicBezTo>
                    <a:pt x="249030" y="-464"/>
                    <a:pt x="256650" y="2203"/>
                    <a:pt x="264423" y="3651"/>
                  </a:cubicBezTo>
                  <a:cubicBezTo>
                    <a:pt x="266328" y="3956"/>
                    <a:pt x="268309" y="3727"/>
                    <a:pt x="270061" y="4413"/>
                  </a:cubicBezTo>
                  <a:cubicBezTo>
                    <a:pt x="271738" y="5022"/>
                    <a:pt x="273033" y="6547"/>
                    <a:pt x="274633" y="7537"/>
                  </a:cubicBezTo>
                  <a:cubicBezTo>
                    <a:pt x="276081" y="8375"/>
                    <a:pt x="277910" y="8756"/>
                    <a:pt x="279053" y="9823"/>
                  </a:cubicBezTo>
                  <a:cubicBezTo>
                    <a:pt x="281110" y="11576"/>
                    <a:pt x="283320" y="12109"/>
                    <a:pt x="285835" y="11880"/>
                  </a:cubicBezTo>
                  <a:cubicBezTo>
                    <a:pt x="287740" y="11728"/>
                    <a:pt x="289949" y="10890"/>
                    <a:pt x="291626" y="11499"/>
                  </a:cubicBezTo>
                  <a:cubicBezTo>
                    <a:pt x="297112" y="13557"/>
                    <a:pt x="302218" y="16452"/>
                    <a:pt x="307247" y="19424"/>
                  </a:cubicBezTo>
                  <a:cubicBezTo>
                    <a:pt x="308390" y="20110"/>
                    <a:pt x="309609" y="21329"/>
                    <a:pt x="309914" y="22548"/>
                  </a:cubicBezTo>
                  <a:cubicBezTo>
                    <a:pt x="311209" y="27578"/>
                    <a:pt x="312657" y="32683"/>
                    <a:pt x="313114" y="37865"/>
                  </a:cubicBezTo>
                  <a:cubicBezTo>
                    <a:pt x="313648" y="44189"/>
                    <a:pt x="314334" y="50133"/>
                    <a:pt x="319058" y="54857"/>
                  </a:cubicBezTo>
                  <a:cubicBezTo>
                    <a:pt x="319515" y="55238"/>
                    <a:pt x="319591" y="56077"/>
                    <a:pt x="319744" y="56686"/>
                  </a:cubicBezTo>
                  <a:cubicBezTo>
                    <a:pt x="320353" y="59201"/>
                    <a:pt x="329116" y="68878"/>
                    <a:pt x="331326" y="70021"/>
                  </a:cubicBezTo>
                  <a:cubicBezTo>
                    <a:pt x="333384" y="71088"/>
                    <a:pt x="335212" y="72612"/>
                    <a:pt x="337041" y="74060"/>
                  </a:cubicBezTo>
                  <a:cubicBezTo>
                    <a:pt x="337727" y="74593"/>
                    <a:pt x="338336" y="75584"/>
                    <a:pt x="339099" y="75736"/>
                  </a:cubicBezTo>
                  <a:cubicBezTo>
                    <a:pt x="343213" y="76346"/>
                    <a:pt x="347176" y="79013"/>
                    <a:pt x="351519" y="76574"/>
                  </a:cubicBezTo>
                  <a:cubicBezTo>
                    <a:pt x="352053" y="76269"/>
                    <a:pt x="352891" y="76346"/>
                    <a:pt x="353576" y="76422"/>
                  </a:cubicBezTo>
                  <a:cubicBezTo>
                    <a:pt x="356777" y="76879"/>
                    <a:pt x="359977" y="76193"/>
                    <a:pt x="362873" y="74898"/>
                  </a:cubicBezTo>
                  <a:cubicBezTo>
                    <a:pt x="365921" y="73526"/>
                    <a:pt x="367826" y="69640"/>
                    <a:pt x="372093" y="70935"/>
                  </a:cubicBezTo>
                  <a:cubicBezTo>
                    <a:pt x="372474" y="71012"/>
                    <a:pt x="373084" y="69945"/>
                    <a:pt x="373617" y="69564"/>
                  </a:cubicBezTo>
                  <a:cubicBezTo>
                    <a:pt x="374760" y="68878"/>
                    <a:pt x="375979" y="67964"/>
                    <a:pt x="377199" y="67887"/>
                  </a:cubicBezTo>
                  <a:cubicBezTo>
                    <a:pt x="379104" y="67659"/>
                    <a:pt x="379637" y="66668"/>
                    <a:pt x="380399" y="65144"/>
                  </a:cubicBezTo>
                  <a:cubicBezTo>
                    <a:pt x="381237" y="63544"/>
                    <a:pt x="382380" y="68345"/>
                    <a:pt x="384133" y="65602"/>
                  </a:cubicBezTo>
                  <a:cubicBezTo>
                    <a:pt x="389924" y="65220"/>
                    <a:pt x="393581" y="60191"/>
                    <a:pt x="399144" y="58896"/>
                  </a:cubicBezTo>
                  <a:cubicBezTo>
                    <a:pt x="401506" y="58362"/>
                    <a:pt x="403792" y="55391"/>
                    <a:pt x="405164" y="53028"/>
                  </a:cubicBezTo>
                  <a:cubicBezTo>
                    <a:pt x="406764" y="50285"/>
                    <a:pt x="410345" y="50590"/>
                    <a:pt x="411641" y="47847"/>
                  </a:cubicBezTo>
                  <a:cubicBezTo>
                    <a:pt x="411869" y="47390"/>
                    <a:pt x="411641" y="46780"/>
                    <a:pt x="411641" y="46247"/>
                  </a:cubicBezTo>
                  <a:lnTo>
                    <a:pt x="411946" y="45942"/>
                  </a:lnTo>
                  <a:cubicBezTo>
                    <a:pt x="413317" y="45561"/>
                    <a:pt x="414460" y="44875"/>
                    <a:pt x="415603" y="44189"/>
                  </a:cubicBezTo>
                  <a:cubicBezTo>
                    <a:pt x="415756" y="44647"/>
                    <a:pt x="415832" y="45180"/>
                    <a:pt x="416060" y="45637"/>
                  </a:cubicBezTo>
                  <a:cubicBezTo>
                    <a:pt x="416365" y="46399"/>
                    <a:pt x="416746" y="47161"/>
                    <a:pt x="417127" y="47847"/>
                  </a:cubicBezTo>
                  <a:cubicBezTo>
                    <a:pt x="416518" y="48075"/>
                    <a:pt x="415832" y="48228"/>
                    <a:pt x="415299" y="48609"/>
                  </a:cubicBezTo>
                  <a:cubicBezTo>
                    <a:pt x="414689" y="48990"/>
                    <a:pt x="414232" y="49599"/>
                    <a:pt x="413774" y="50133"/>
                  </a:cubicBezTo>
                  <a:cubicBezTo>
                    <a:pt x="413470" y="50438"/>
                    <a:pt x="413317" y="50895"/>
                    <a:pt x="413089" y="51276"/>
                  </a:cubicBezTo>
                  <a:cubicBezTo>
                    <a:pt x="413622" y="51352"/>
                    <a:pt x="414232" y="51733"/>
                    <a:pt x="414536" y="51581"/>
                  </a:cubicBezTo>
                  <a:cubicBezTo>
                    <a:pt x="416289" y="50666"/>
                    <a:pt x="418270" y="49828"/>
                    <a:pt x="419718" y="48457"/>
                  </a:cubicBezTo>
                  <a:cubicBezTo>
                    <a:pt x="423452" y="45104"/>
                    <a:pt x="426881" y="41446"/>
                    <a:pt x="430462" y="37941"/>
                  </a:cubicBezTo>
                  <a:cubicBezTo>
                    <a:pt x="432824" y="35579"/>
                    <a:pt x="435644" y="33445"/>
                    <a:pt x="437549" y="30702"/>
                  </a:cubicBezTo>
                  <a:cubicBezTo>
                    <a:pt x="438387" y="29483"/>
                    <a:pt x="438844" y="29025"/>
                    <a:pt x="440140" y="29102"/>
                  </a:cubicBezTo>
                  <a:cubicBezTo>
                    <a:pt x="443645" y="29254"/>
                    <a:pt x="446769" y="28340"/>
                    <a:pt x="449969" y="26587"/>
                  </a:cubicBezTo>
                  <a:cubicBezTo>
                    <a:pt x="451874" y="25520"/>
                    <a:pt x="454999" y="26130"/>
                    <a:pt x="457437" y="26739"/>
                  </a:cubicBezTo>
                  <a:cubicBezTo>
                    <a:pt x="458733" y="27044"/>
                    <a:pt x="459723" y="28797"/>
                    <a:pt x="460866" y="29940"/>
                  </a:cubicBezTo>
                  <a:cubicBezTo>
                    <a:pt x="462085" y="31159"/>
                    <a:pt x="463685" y="31921"/>
                    <a:pt x="461780" y="34207"/>
                  </a:cubicBezTo>
                  <a:cubicBezTo>
                    <a:pt x="460638" y="35502"/>
                    <a:pt x="464066" y="34131"/>
                    <a:pt x="463990" y="36417"/>
                  </a:cubicBezTo>
                  <a:cubicBezTo>
                    <a:pt x="463838" y="40151"/>
                    <a:pt x="464524" y="43961"/>
                    <a:pt x="467800" y="46628"/>
                  </a:cubicBezTo>
                  <a:cubicBezTo>
                    <a:pt x="468410" y="47161"/>
                    <a:pt x="468410" y="48533"/>
                    <a:pt x="468715" y="49523"/>
                  </a:cubicBezTo>
                  <a:cubicBezTo>
                    <a:pt x="464295" y="50133"/>
                    <a:pt x="468105" y="52647"/>
                    <a:pt x="468334" y="53028"/>
                  </a:cubicBezTo>
                  <a:cubicBezTo>
                    <a:pt x="469781" y="55848"/>
                    <a:pt x="472296" y="58286"/>
                    <a:pt x="473439" y="61182"/>
                  </a:cubicBezTo>
                  <a:cubicBezTo>
                    <a:pt x="474811" y="64839"/>
                    <a:pt x="478468" y="64687"/>
                    <a:pt x="480754" y="66744"/>
                  </a:cubicBezTo>
                  <a:cubicBezTo>
                    <a:pt x="482431" y="68268"/>
                    <a:pt x="484793" y="69030"/>
                    <a:pt x="486926" y="69945"/>
                  </a:cubicBezTo>
                  <a:cubicBezTo>
                    <a:pt x="488908" y="70783"/>
                    <a:pt x="491270" y="71088"/>
                    <a:pt x="493023" y="72155"/>
                  </a:cubicBezTo>
                  <a:cubicBezTo>
                    <a:pt x="496451" y="74364"/>
                    <a:pt x="500261" y="74822"/>
                    <a:pt x="504148" y="75431"/>
                  </a:cubicBezTo>
                  <a:cubicBezTo>
                    <a:pt x="509329" y="76269"/>
                    <a:pt x="514739" y="77260"/>
                    <a:pt x="516949" y="83356"/>
                  </a:cubicBezTo>
                  <a:cubicBezTo>
                    <a:pt x="517864" y="85794"/>
                    <a:pt x="519235" y="88157"/>
                    <a:pt x="520759" y="90367"/>
                  </a:cubicBezTo>
                  <a:cubicBezTo>
                    <a:pt x="523198" y="93872"/>
                    <a:pt x="524950" y="97987"/>
                    <a:pt x="528684" y="100501"/>
                  </a:cubicBezTo>
                  <a:cubicBezTo>
                    <a:pt x="529294" y="100882"/>
                    <a:pt x="529522" y="101949"/>
                    <a:pt x="529903" y="102635"/>
                  </a:cubicBezTo>
                  <a:cubicBezTo>
                    <a:pt x="531808" y="106292"/>
                    <a:pt x="533789" y="109950"/>
                    <a:pt x="535618" y="113760"/>
                  </a:cubicBezTo>
                  <a:cubicBezTo>
                    <a:pt x="537980" y="118713"/>
                    <a:pt x="541714" y="122294"/>
                    <a:pt x="546210" y="125342"/>
                  </a:cubicBezTo>
                  <a:cubicBezTo>
                    <a:pt x="546591" y="125571"/>
                    <a:pt x="547048" y="126333"/>
                    <a:pt x="547048" y="126409"/>
                  </a:cubicBezTo>
                  <a:cubicBezTo>
                    <a:pt x="544915" y="128467"/>
                    <a:pt x="547734" y="128619"/>
                    <a:pt x="548344" y="129457"/>
                  </a:cubicBezTo>
                  <a:cubicBezTo>
                    <a:pt x="549029" y="130372"/>
                    <a:pt x="551011" y="130067"/>
                    <a:pt x="550630" y="132277"/>
                  </a:cubicBezTo>
                  <a:cubicBezTo>
                    <a:pt x="550477" y="133343"/>
                    <a:pt x="551696" y="134639"/>
                    <a:pt x="552459" y="135782"/>
                  </a:cubicBezTo>
                  <a:cubicBezTo>
                    <a:pt x="552992" y="136544"/>
                    <a:pt x="553754" y="137077"/>
                    <a:pt x="554364" y="137687"/>
                  </a:cubicBezTo>
                  <a:cubicBezTo>
                    <a:pt x="554897" y="138296"/>
                    <a:pt x="555583" y="138982"/>
                    <a:pt x="555964" y="139744"/>
                  </a:cubicBezTo>
                  <a:cubicBezTo>
                    <a:pt x="557716" y="143402"/>
                    <a:pt x="558707" y="147135"/>
                    <a:pt x="562898" y="149879"/>
                  </a:cubicBezTo>
                  <a:cubicBezTo>
                    <a:pt x="567013" y="152622"/>
                    <a:pt x="568841" y="158413"/>
                    <a:pt x="573109" y="161690"/>
                  </a:cubicBezTo>
                  <a:cubicBezTo>
                    <a:pt x="573642" y="162071"/>
                    <a:pt x="574023" y="162757"/>
                    <a:pt x="574404" y="163290"/>
                  </a:cubicBezTo>
                  <a:cubicBezTo>
                    <a:pt x="577833" y="168014"/>
                    <a:pt x="581186" y="172739"/>
                    <a:pt x="584615" y="177387"/>
                  </a:cubicBezTo>
                  <a:cubicBezTo>
                    <a:pt x="586749" y="180282"/>
                    <a:pt x="589187" y="183026"/>
                    <a:pt x="591092" y="186074"/>
                  </a:cubicBezTo>
                  <a:cubicBezTo>
                    <a:pt x="593225" y="189579"/>
                    <a:pt x="593149" y="194380"/>
                    <a:pt x="597950" y="196132"/>
                  </a:cubicBezTo>
                  <a:cubicBezTo>
                    <a:pt x="598559" y="196361"/>
                    <a:pt x="598712" y="197580"/>
                    <a:pt x="599093" y="198266"/>
                  </a:cubicBezTo>
                  <a:cubicBezTo>
                    <a:pt x="600845" y="201618"/>
                    <a:pt x="602750" y="204819"/>
                    <a:pt x="605875" y="207257"/>
                  </a:cubicBezTo>
                  <a:cubicBezTo>
                    <a:pt x="608313" y="209162"/>
                    <a:pt x="611133" y="211296"/>
                    <a:pt x="611133" y="214649"/>
                  </a:cubicBezTo>
                  <a:cubicBezTo>
                    <a:pt x="611133" y="218230"/>
                    <a:pt x="615476" y="219221"/>
                    <a:pt x="615171" y="222650"/>
                  </a:cubicBezTo>
                  <a:cubicBezTo>
                    <a:pt x="619286" y="224936"/>
                    <a:pt x="620124" y="228822"/>
                    <a:pt x="619895" y="233013"/>
                  </a:cubicBezTo>
                  <a:cubicBezTo>
                    <a:pt x="619819" y="235223"/>
                    <a:pt x="618905" y="237356"/>
                    <a:pt x="618905" y="239566"/>
                  </a:cubicBezTo>
                  <a:cubicBezTo>
                    <a:pt x="618905" y="241928"/>
                    <a:pt x="619743" y="244290"/>
                    <a:pt x="619895" y="246653"/>
                  </a:cubicBezTo>
                  <a:cubicBezTo>
                    <a:pt x="620048" y="249701"/>
                    <a:pt x="619895" y="252749"/>
                    <a:pt x="619895" y="255797"/>
                  </a:cubicBezTo>
                  <a:cubicBezTo>
                    <a:pt x="619895" y="259073"/>
                    <a:pt x="619210" y="262502"/>
                    <a:pt x="622029" y="265093"/>
                  </a:cubicBezTo>
                  <a:cubicBezTo>
                    <a:pt x="625306" y="267989"/>
                    <a:pt x="620658" y="270884"/>
                    <a:pt x="622334" y="274313"/>
                  </a:cubicBezTo>
                  <a:cubicBezTo>
                    <a:pt x="624239" y="278276"/>
                    <a:pt x="625687" y="283000"/>
                    <a:pt x="623248" y="287648"/>
                  </a:cubicBezTo>
                  <a:cubicBezTo>
                    <a:pt x="623020" y="288029"/>
                    <a:pt x="623477" y="289248"/>
                    <a:pt x="623858" y="289401"/>
                  </a:cubicBezTo>
                  <a:cubicBezTo>
                    <a:pt x="626906" y="290239"/>
                    <a:pt x="626449" y="292601"/>
                    <a:pt x="626373" y="294811"/>
                  </a:cubicBezTo>
                  <a:cubicBezTo>
                    <a:pt x="626373" y="296183"/>
                    <a:pt x="626068" y="297554"/>
                    <a:pt x="625915" y="298926"/>
                  </a:cubicBezTo>
                  <a:cubicBezTo>
                    <a:pt x="625001" y="297783"/>
                    <a:pt x="624010" y="296564"/>
                    <a:pt x="623096" y="295421"/>
                  </a:cubicBezTo>
                  <a:cubicBezTo>
                    <a:pt x="622334" y="294506"/>
                    <a:pt x="621419" y="293592"/>
                    <a:pt x="620962" y="292525"/>
                  </a:cubicBezTo>
                  <a:cubicBezTo>
                    <a:pt x="619057" y="288487"/>
                    <a:pt x="617000" y="284448"/>
                    <a:pt x="615628" y="280257"/>
                  </a:cubicBezTo>
                  <a:cubicBezTo>
                    <a:pt x="614180" y="275609"/>
                    <a:pt x="610370" y="272561"/>
                    <a:pt x="608313" y="268217"/>
                  </a:cubicBezTo>
                  <a:cubicBezTo>
                    <a:pt x="605951" y="263188"/>
                    <a:pt x="600769" y="259454"/>
                    <a:pt x="596807" y="255187"/>
                  </a:cubicBezTo>
                  <a:cubicBezTo>
                    <a:pt x="595969" y="254273"/>
                    <a:pt x="595054" y="253435"/>
                    <a:pt x="594216" y="252596"/>
                  </a:cubicBezTo>
                  <a:cubicBezTo>
                    <a:pt x="592692" y="251072"/>
                    <a:pt x="591244" y="249548"/>
                    <a:pt x="589644" y="248100"/>
                  </a:cubicBezTo>
                  <a:cubicBezTo>
                    <a:pt x="588349" y="246957"/>
                    <a:pt x="586749" y="246195"/>
                    <a:pt x="585529" y="244976"/>
                  </a:cubicBezTo>
                  <a:cubicBezTo>
                    <a:pt x="578671" y="238195"/>
                    <a:pt x="573261" y="229965"/>
                    <a:pt x="564955" y="224631"/>
                  </a:cubicBezTo>
                  <a:cubicBezTo>
                    <a:pt x="564650" y="224402"/>
                    <a:pt x="564422" y="224097"/>
                    <a:pt x="564193" y="223869"/>
                  </a:cubicBezTo>
                  <a:cubicBezTo>
                    <a:pt x="560383" y="220059"/>
                    <a:pt x="556573" y="216173"/>
                    <a:pt x="552687" y="212439"/>
                  </a:cubicBezTo>
                  <a:cubicBezTo>
                    <a:pt x="550173" y="210077"/>
                    <a:pt x="546972" y="208172"/>
                    <a:pt x="544839" y="205505"/>
                  </a:cubicBezTo>
                  <a:cubicBezTo>
                    <a:pt x="539885" y="199180"/>
                    <a:pt x="533789" y="193998"/>
                    <a:pt x="528379" y="188131"/>
                  </a:cubicBezTo>
                  <a:cubicBezTo>
                    <a:pt x="520454" y="179444"/>
                    <a:pt x="510244" y="173653"/>
                    <a:pt x="500947" y="166719"/>
                  </a:cubicBezTo>
                  <a:cubicBezTo>
                    <a:pt x="498585" y="164966"/>
                    <a:pt x="496451" y="162757"/>
                    <a:pt x="493784" y="161690"/>
                  </a:cubicBezTo>
                  <a:cubicBezTo>
                    <a:pt x="487003" y="159023"/>
                    <a:pt x="480983" y="154984"/>
                    <a:pt x="476030" y="150031"/>
                  </a:cubicBezTo>
                  <a:cubicBezTo>
                    <a:pt x="471458" y="145459"/>
                    <a:pt x="465514" y="143630"/>
                    <a:pt x="460561" y="140049"/>
                  </a:cubicBezTo>
                  <a:cubicBezTo>
                    <a:pt x="455456" y="136467"/>
                    <a:pt x="449208" y="134562"/>
                    <a:pt x="443416" y="131895"/>
                  </a:cubicBezTo>
                  <a:cubicBezTo>
                    <a:pt x="442578" y="131515"/>
                    <a:pt x="441511" y="130981"/>
                    <a:pt x="441130" y="130219"/>
                  </a:cubicBezTo>
                  <a:cubicBezTo>
                    <a:pt x="439301" y="126866"/>
                    <a:pt x="436101" y="125190"/>
                    <a:pt x="432901" y="123590"/>
                  </a:cubicBezTo>
                  <a:cubicBezTo>
                    <a:pt x="429014" y="121608"/>
                    <a:pt x="425204" y="119475"/>
                    <a:pt x="421318" y="117570"/>
                  </a:cubicBezTo>
                  <a:cubicBezTo>
                    <a:pt x="419718" y="116808"/>
                    <a:pt x="417965" y="116732"/>
                    <a:pt x="416518" y="118408"/>
                  </a:cubicBezTo>
                  <a:cubicBezTo>
                    <a:pt x="415451" y="119703"/>
                    <a:pt x="413851" y="120465"/>
                    <a:pt x="414918" y="122904"/>
                  </a:cubicBezTo>
                  <a:cubicBezTo>
                    <a:pt x="417051" y="127628"/>
                    <a:pt x="417432" y="133343"/>
                    <a:pt x="422766" y="136315"/>
                  </a:cubicBezTo>
                  <a:cubicBezTo>
                    <a:pt x="423223" y="136544"/>
                    <a:pt x="423376" y="137458"/>
                    <a:pt x="423680" y="138068"/>
                  </a:cubicBezTo>
                  <a:cubicBezTo>
                    <a:pt x="424519" y="139668"/>
                    <a:pt x="425281" y="141344"/>
                    <a:pt x="426271" y="142945"/>
                  </a:cubicBezTo>
                  <a:cubicBezTo>
                    <a:pt x="428100" y="145992"/>
                    <a:pt x="430386" y="148736"/>
                    <a:pt x="431910" y="151936"/>
                  </a:cubicBezTo>
                  <a:cubicBezTo>
                    <a:pt x="435873" y="160013"/>
                    <a:pt x="441588" y="166795"/>
                    <a:pt x="447379" y="173501"/>
                  </a:cubicBezTo>
                  <a:cubicBezTo>
                    <a:pt x="450655" y="177311"/>
                    <a:pt x="455380" y="180130"/>
                    <a:pt x="457818" y="184321"/>
                  </a:cubicBezTo>
                  <a:cubicBezTo>
                    <a:pt x="460333" y="188741"/>
                    <a:pt x="464066" y="191712"/>
                    <a:pt x="467114" y="195446"/>
                  </a:cubicBezTo>
                  <a:cubicBezTo>
                    <a:pt x="471153" y="200323"/>
                    <a:pt x="475649" y="204895"/>
                    <a:pt x="478240" y="210762"/>
                  </a:cubicBezTo>
                  <a:cubicBezTo>
                    <a:pt x="480069" y="214877"/>
                    <a:pt x="481440" y="219145"/>
                    <a:pt x="483345" y="223183"/>
                  </a:cubicBezTo>
                  <a:cubicBezTo>
                    <a:pt x="484183" y="224860"/>
                    <a:pt x="482278" y="225545"/>
                    <a:pt x="482812" y="227374"/>
                  </a:cubicBezTo>
                  <a:cubicBezTo>
                    <a:pt x="483879" y="231337"/>
                    <a:pt x="484259" y="235527"/>
                    <a:pt x="484259" y="239642"/>
                  </a:cubicBezTo>
                  <a:cubicBezTo>
                    <a:pt x="484259" y="242462"/>
                    <a:pt x="484869" y="245052"/>
                    <a:pt x="485707" y="247567"/>
                  </a:cubicBezTo>
                  <a:cubicBezTo>
                    <a:pt x="486012" y="248405"/>
                    <a:pt x="486241" y="249243"/>
                    <a:pt x="486622" y="250082"/>
                  </a:cubicBezTo>
                  <a:cubicBezTo>
                    <a:pt x="487003" y="251148"/>
                    <a:pt x="489213" y="251987"/>
                    <a:pt x="486317" y="252977"/>
                  </a:cubicBezTo>
                  <a:cubicBezTo>
                    <a:pt x="484412" y="253587"/>
                    <a:pt x="482659" y="255340"/>
                    <a:pt x="481211" y="252749"/>
                  </a:cubicBezTo>
                  <a:cubicBezTo>
                    <a:pt x="479002" y="248862"/>
                    <a:pt x="475954" y="244976"/>
                    <a:pt x="475192" y="240785"/>
                  </a:cubicBezTo>
                  <a:cubicBezTo>
                    <a:pt x="474277" y="235756"/>
                    <a:pt x="470620" y="232632"/>
                    <a:pt x="468486" y="228517"/>
                  </a:cubicBezTo>
                  <a:cubicBezTo>
                    <a:pt x="466353" y="224326"/>
                    <a:pt x="464448" y="219373"/>
                    <a:pt x="460104" y="216249"/>
                  </a:cubicBezTo>
                  <a:cubicBezTo>
                    <a:pt x="457666" y="214496"/>
                    <a:pt x="455913" y="211677"/>
                    <a:pt x="454008" y="209238"/>
                  </a:cubicBezTo>
                  <a:cubicBezTo>
                    <a:pt x="453170" y="208172"/>
                    <a:pt x="452713" y="206419"/>
                    <a:pt x="451646" y="206038"/>
                  </a:cubicBezTo>
                  <a:cubicBezTo>
                    <a:pt x="447150" y="204362"/>
                    <a:pt x="444864" y="200399"/>
                    <a:pt x="441816" y="197275"/>
                  </a:cubicBezTo>
                  <a:cubicBezTo>
                    <a:pt x="437092" y="192475"/>
                    <a:pt x="431986" y="188055"/>
                    <a:pt x="427033" y="183483"/>
                  </a:cubicBezTo>
                  <a:cubicBezTo>
                    <a:pt x="425966" y="182492"/>
                    <a:pt x="425052" y="181349"/>
                    <a:pt x="423985" y="180435"/>
                  </a:cubicBezTo>
                  <a:cubicBezTo>
                    <a:pt x="416899" y="174644"/>
                    <a:pt x="409050" y="169691"/>
                    <a:pt x="403488" y="162223"/>
                  </a:cubicBezTo>
                  <a:cubicBezTo>
                    <a:pt x="402954" y="161537"/>
                    <a:pt x="402344" y="160775"/>
                    <a:pt x="401583" y="160318"/>
                  </a:cubicBezTo>
                  <a:cubicBezTo>
                    <a:pt x="393277" y="155898"/>
                    <a:pt x="385885" y="150336"/>
                    <a:pt x="379256" y="143630"/>
                  </a:cubicBezTo>
                  <a:cubicBezTo>
                    <a:pt x="377046" y="141420"/>
                    <a:pt x="373922" y="139287"/>
                    <a:pt x="371026" y="139058"/>
                  </a:cubicBezTo>
                  <a:cubicBezTo>
                    <a:pt x="366607" y="138677"/>
                    <a:pt x="362111" y="139744"/>
                    <a:pt x="357691" y="140582"/>
                  </a:cubicBezTo>
                  <a:cubicBezTo>
                    <a:pt x="355100" y="141040"/>
                    <a:pt x="352357" y="141725"/>
                    <a:pt x="349995" y="142868"/>
                  </a:cubicBezTo>
                  <a:cubicBezTo>
                    <a:pt x="345575" y="145002"/>
                    <a:pt x="341461" y="147593"/>
                    <a:pt x="337346" y="150412"/>
                  </a:cubicBezTo>
                  <a:cubicBezTo>
                    <a:pt x="330412" y="155137"/>
                    <a:pt x="322411" y="157956"/>
                    <a:pt x="315629" y="163290"/>
                  </a:cubicBezTo>
                  <a:cubicBezTo>
                    <a:pt x="308390" y="169005"/>
                    <a:pt x="299398" y="172739"/>
                    <a:pt x="291321" y="177387"/>
                  </a:cubicBezTo>
                  <a:lnTo>
                    <a:pt x="278596" y="167862"/>
                  </a:lnTo>
                  <a:cubicBezTo>
                    <a:pt x="280272" y="167176"/>
                    <a:pt x="281949" y="166414"/>
                    <a:pt x="283549" y="165576"/>
                  </a:cubicBezTo>
                  <a:cubicBezTo>
                    <a:pt x="284996" y="164814"/>
                    <a:pt x="286139" y="163442"/>
                    <a:pt x="284006" y="161918"/>
                  </a:cubicBezTo>
                  <a:cubicBezTo>
                    <a:pt x="281415" y="159937"/>
                    <a:pt x="278748" y="158261"/>
                    <a:pt x="275243" y="158185"/>
                  </a:cubicBezTo>
                  <a:cubicBezTo>
                    <a:pt x="272500" y="158108"/>
                    <a:pt x="269604" y="159251"/>
                    <a:pt x="267013" y="157194"/>
                  </a:cubicBezTo>
                  <a:cubicBezTo>
                    <a:pt x="266632" y="156889"/>
                    <a:pt x="265489" y="156965"/>
                    <a:pt x="264956" y="157346"/>
                  </a:cubicBezTo>
                  <a:cubicBezTo>
                    <a:pt x="261679" y="159708"/>
                    <a:pt x="257717" y="158337"/>
                    <a:pt x="254135" y="159175"/>
                  </a:cubicBezTo>
                  <a:cubicBezTo>
                    <a:pt x="248573" y="160547"/>
                    <a:pt x="242782" y="161232"/>
                    <a:pt x="237295" y="163061"/>
                  </a:cubicBezTo>
                  <a:cubicBezTo>
                    <a:pt x="229599" y="165728"/>
                    <a:pt x="222360" y="168929"/>
                    <a:pt x="215731" y="173653"/>
                  </a:cubicBezTo>
                  <a:cubicBezTo>
                    <a:pt x="213749" y="175101"/>
                    <a:pt x="211082" y="175710"/>
                    <a:pt x="209101" y="177158"/>
                  </a:cubicBezTo>
                  <a:cubicBezTo>
                    <a:pt x="201329" y="182797"/>
                    <a:pt x="193937" y="188817"/>
                    <a:pt x="185936" y="194151"/>
                  </a:cubicBezTo>
                  <a:cubicBezTo>
                    <a:pt x="177021" y="200018"/>
                    <a:pt x="167191" y="205200"/>
                    <a:pt x="160790" y="214344"/>
                  </a:cubicBezTo>
                  <a:cubicBezTo>
                    <a:pt x="160257" y="215030"/>
                    <a:pt x="159647" y="215944"/>
                    <a:pt x="158885" y="216173"/>
                  </a:cubicBezTo>
                  <a:cubicBezTo>
                    <a:pt x="152180" y="218763"/>
                    <a:pt x="146922" y="223564"/>
                    <a:pt x="141817" y="228136"/>
                  </a:cubicBezTo>
                  <a:cubicBezTo>
                    <a:pt x="132673" y="236213"/>
                    <a:pt x="122386" y="242995"/>
                    <a:pt x="114613" y="252596"/>
                  </a:cubicBezTo>
                  <a:cubicBezTo>
                    <a:pt x="111870" y="255949"/>
                    <a:pt x="107831" y="258235"/>
                    <a:pt x="106307" y="262655"/>
                  </a:cubicBezTo>
                  <a:cubicBezTo>
                    <a:pt x="106155" y="263036"/>
                    <a:pt x="105774" y="263417"/>
                    <a:pt x="105317" y="263569"/>
                  </a:cubicBezTo>
                  <a:cubicBezTo>
                    <a:pt x="102574" y="264560"/>
                    <a:pt x="100516" y="266617"/>
                    <a:pt x="98154" y="268141"/>
                  </a:cubicBezTo>
                  <a:cubicBezTo>
                    <a:pt x="94954" y="270275"/>
                    <a:pt x="92439" y="273475"/>
                    <a:pt x="89696" y="276295"/>
                  </a:cubicBezTo>
                  <a:cubicBezTo>
                    <a:pt x="88781" y="277285"/>
                    <a:pt x="88248" y="279419"/>
                    <a:pt x="87334" y="279495"/>
                  </a:cubicBezTo>
                  <a:cubicBezTo>
                    <a:pt x="81542" y="280257"/>
                    <a:pt x="80019" y="285972"/>
                    <a:pt x="76056" y="288715"/>
                  </a:cubicBezTo>
                  <a:cubicBezTo>
                    <a:pt x="75599" y="289020"/>
                    <a:pt x="75294" y="289553"/>
                    <a:pt x="74913" y="290010"/>
                  </a:cubicBezTo>
                  <a:cubicBezTo>
                    <a:pt x="74532" y="289248"/>
                    <a:pt x="73770" y="288487"/>
                    <a:pt x="73846" y="287801"/>
                  </a:cubicBezTo>
                  <a:cubicBezTo>
                    <a:pt x="73846" y="286658"/>
                    <a:pt x="75065" y="285210"/>
                    <a:pt x="74684" y="284600"/>
                  </a:cubicBezTo>
                  <a:cubicBezTo>
                    <a:pt x="72932" y="281933"/>
                    <a:pt x="73770" y="279038"/>
                    <a:pt x="73922" y="276371"/>
                  </a:cubicBezTo>
                  <a:cubicBezTo>
                    <a:pt x="73999" y="273932"/>
                    <a:pt x="74761" y="271342"/>
                    <a:pt x="76970" y="269589"/>
                  </a:cubicBezTo>
                  <a:cubicBezTo>
                    <a:pt x="77732" y="269055"/>
                    <a:pt x="77732" y="268979"/>
                    <a:pt x="78418" y="271113"/>
                  </a:cubicBezTo>
                  <a:cubicBezTo>
                    <a:pt x="81619" y="267455"/>
                    <a:pt x="82228" y="262883"/>
                    <a:pt x="83600" y="258616"/>
                  </a:cubicBezTo>
                  <a:cubicBezTo>
                    <a:pt x="83981" y="257473"/>
                    <a:pt x="84438" y="256482"/>
                    <a:pt x="84819" y="255340"/>
                  </a:cubicBezTo>
                  <a:cubicBezTo>
                    <a:pt x="86648" y="250158"/>
                    <a:pt x="92210" y="246881"/>
                    <a:pt x="92363" y="240785"/>
                  </a:cubicBezTo>
                  <a:cubicBezTo>
                    <a:pt x="92363" y="239947"/>
                    <a:pt x="93658" y="239185"/>
                    <a:pt x="94344" y="238423"/>
                  </a:cubicBezTo>
                  <a:cubicBezTo>
                    <a:pt x="95411" y="237280"/>
                    <a:pt x="96782" y="236290"/>
                    <a:pt x="97621" y="234994"/>
                  </a:cubicBezTo>
                  <a:cubicBezTo>
                    <a:pt x="100669" y="230346"/>
                    <a:pt x="103031" y="225164"/>
                    <a:pt x="106765" y="221126"/>
                  </a:cubicBezTo>
                  <a:cubicBezTo>
                    <a:pt x="108517" y="219221"/>
                    <a:pt x="109889" y="217163"/>
                    <a:pt x="110499" y="215106"/>
                  </a:cubicBezTo>
                  <a:cubicBezTo>
                    <a:pt x="111184" y="212972"/>
                    <a:pt x="112251" y="211829"/>
                    <a:pt x="113927" y="210839"/>
                  </a:cubicBezTo>
                  <a:cubicBezTo>
                    <a:pt x="116594" y="209238"/>
                    <a:pt x="118804" y="207486"/>
                    <a:pt x="118423" y="203828"/>
                  </a:cubicBezTo>
                  <a:cubicBezTo>
                    <a:pt x="118347" y="203066"/>
                    <a:pt x="119261" y="201466"/>
                    <a:pt x="119871" y="201314"/>
                  </a:cubicBezTo>
                  <a:cubicBezTo>
                    <a:pt x="124138" y="200704"/>
                    <a:pt x="125281" y="197275"/>
                    <a:pt x="127034" y="194227"/>
                  </a:cubicBezTo>
                  <a:cubicBezTo>
                    <a:pt x="127872" y="192703"/>
                    <a:pt x="129472" y="191636"/>
                    <a:pt x="130615" y="190341"/>
                  </a:cubicBezTo>
                  <a:cubicBezTo>
                    <a:pt x="134197" y="186455"/>
                    <a:pt x="139454" y="183940"/>
                    <a:pt x="141055" y="178301"/>
                  </a:cubicBezTo>
                  <a:cubicBezTo>
                    <a:pt x="141055" y="178073"/>
                    <a:pt x="141817" y="177768"/>
                    <a:pt x="141893" y="177844"/>
                  </a:cubicBezTo>
                  <a:cubicBezTo>
                    <a:pt x="143874" y="179673"/>
                    <a:pt x="143798" y="177692"/>
                    <a:pt x="144636" y="176701"/>
                  </a:cubicBezTo>
                  <a:cubicBezTo>
                    <a:pt x="146084" y="174948"/>
                    <a:pt x="147989" y="173577"/>
                    <a:pt x="149665" y="171824"/>
                  </a:cubicBezTo>
                  <a:cubicBezTo>
                    <a:pt x="151799" y="171215"/>
                    <a:pt x="153399" y="170072"/>
                    <a:pt x="154923" y="168548"/>
                  </a:cubicBezTo>
                  <a:cubicBezTo>
                    <a:pt x="157438" y="166109"/>
                    <a:pt x="160257" y="163976"/>
                    <a:pt x="162848" y="161613"/>
                  </a:cubicBezTo>
                  <a:cubicBezTo>
                    <a:pt x="165286" y="159480"/>
                    <a:pt x="169934" y="160318"/>
                    <a:pt x="170773" y="155975"/>
                  </a:cubicBezTo>
                  <a:cubicBezTo>
                    <a:pt x="170773" y="155822"/>
                    <a:pt x="171763" y="155822"/>
                    <a:pt x="172297" y="155975"/>
                  </a:cubicBezTo>
                  <a:cubicBezTo>
                    <a:pt x="174278" y="156280"/>
                    <a:pt x="175497" y="155289"/>
                    <a:pt x="177021" y="154222"/>
                  </a:cubicBezTo>
                  <a:cubicBezTo>
                    <a:pt x="179079" y="152927"/>
                    <a:pt x="182050" y="152927"/>
                    <a:pt x="183955" y="151479"/>
                  </a:cubicBezTo>
                  <a:cubicBezTo>
                    <a:pt x="185860" y="149955"/>
                    <a:pt x="190280" y="152546"/>
                    <a:pt x="189899" y="147745"/>
                  </a:cubicBezTo>
                  <a:cubicBezTo>
                    <a:pt x="189899" y="147669"/>
                    <a:pt x="190813" y="147288"/>
                    <a:pt x="191270" y="147364"/>
                  </a:cubicBezTo>
                  <a:cubicBezTo>
                    <a:pt x="193556" y="147669"/>
                    <a:pt x="195157" y="146755"/>
                    <a:pt x="196909" y="145307"/>
                  </a:cubicBezTo>
                  <a:cubicBezTo>
                    <a:pt x="199119" y="143554"/>
                    <a:pt x="201634" y="141878"/>
                    <a:pt x="204301" y="141116"/>
                  </a:cubicBezTo>
                  <a:cubicBezTo>
                    <a:pt x="208873" y="139744"/>
                    <a:pt x="213216" y="138068"/>
                    <a:pt x="217179" y="135553"/>
                  </a:cubicBezTo>
                  <a:cubicBezTo>
                    <a:pt x="223274" y="131667"/>
                    <a:pt x="230437" y="131591"/>
                    <a:pt x="237143" y="130219"/>
                  </a:cubicBezTo>
                  <a:cubicBezTo>
                    <a:pt x="239048" y="129838"/>
                    <a:pt x="241181" y="129152"/>
                    <a:pt x="242782" y="129762"/>
                  </a:cubicBezTo>
                  <a:cubicBezTo>
                    <a:pt x="245296" y="130752"/>
                    <a:pt x="246287" y="129228"/>
                    <a:pt x="247811" y="128085"/>
                  </a:cubicBezTo>
                  <a:cubicBezTo>
                    <a:pt x="248192" y="127857"/>
                    <a:pt x="248954" y="128238"/>
                    <a:pt x="249411" y="128085"/>
                  </a:cubicBezTo>
                  <a:cubicBezTo>
                    <a:pt x="255964" y="125114"/>
                    <a:pt x="263432" y="127095"/>
                    <a:pt x="270061" y="124352"/>
                  </a:cubicBezTo>
                  <a:cubicBezTo>
                    <a:pt x="271357" y="123818"/>
                    <a:pt x="273338" y="125723"/>
                    <a:pt x="274938" y="123894"/>
                  </a:cubicBezTo>
                  <a:cubicBezTo>
                    <a:pt x="275548" y="123132"/>
                    <a:pt x="276614" y="122752"/>
                    <a:pt x="277453" y="122218"/>
                  </a:cubicBezTo>
                  <a:cubicBezTo>
                    <a:pt x="276310" y="122218"/>
                    <a:pt x="275243" y="122218"/>
                    <a:pt x="274100" y="122294"/>
                  </a:cubicBezTo>
                  <a:cubicBezTo>
                    <a:pt x="273262" y="122370"/>
                    <a:pt x="272043" y="122980"/>
                    <a:pt x="271661" y="122675"/>
                  </a:cubicBezTo>
                  <a:cubicBezTo>
                    <a:pt x="269604" y="120770"/>
                    <a:pt x="267166" y="121685"/>
                    <a:pt x="265032" y="121761"/>
                  </a:cubicBezTo>
                  <a:cubicBezTo>
                    <a:pt x="259241" y="121913"/>
                    <a:pt x="253374" y="122828"/>
                    <a:pt x="247582" y="122675"/>
                  </a:cubicBezTo>
                  <a:cubicBezTo>
                    <a:pt x="240343" y="122523"/>
                    <a:pt x="233561" y="126180"/>
                    <a:pt x="226246" y="124961"/>
                  </a:cubicBezTo>
                  <a:cubicBezTo>
                    <a:pt x="225865" y="124961"/>
                    <a:pt x="225484" y="125647"/>
                    <a:pt x="225027" y="125799"/>
                  </a:cubicBezTo>
                  <a:cubicBezTo>
                    <a:pt x="218169" y="128085"/>
                    <a:pt x="211844" y="131515"/>
                    <a:pt x="205291" y="134334"/>
                  </a:cubicBezTo>
                  <a:cubicBezTo>
                    <a:pt x="198205" y="137382"/>
                    <a:pt x="191728" y="141497"/>
                    <a:pt x="184260" y="143783"/>
                  </a:cubicBezTo>
                  <a:cubicBezTo>
                    <a:pt x="179688" y="145230"/>
                    <a:pt x="175421" y="147593"/>
                    <a:pt x="171001" y="149650"/>
                  </a:cubicBezTo>
                  <a:cubicBezTo>
                    <a:pt x="168715" y="150717"/>
                    <a:pt x="166124" y="151403"/>
                    <a:pt x="164296" y="152927"/>
                  </a:cubicBezTo>
                  <a:cubicBezTo>
                    <a:pt x="159800" y="156584"/>
                    <a:pt x="153856" y="158261"/>
                    <a:pt x="150122" y="163290"/>
                  </a:cubicBezTo>
                  <a:cubicBezTo>
                    <a:pt x="147913" y="166338"/>
                    <a:pt x="143722" y="167938"/>
                    <a:pt x="140902" y="170681"/>
                  </a:cubicBezTo>
                  <a:cubicBezTo>
                    <a:pt x="134197" y="177311"/>
                    <a:pt x="127796" y="184245"/>
                    <a:pt x="121319" y="191103"/>
                  </a:cubicBezTo>
                  <a:cubicBezTo>
                    <a:pt x="119185" y="193389"/>
                    <a:pt x="116671" y="195599"/>
                    <a:pt x="115299" y="198266"/>
                  </a:cubicBezTo>
                  <a:cubicBezTo>
                    <a:pt x="110956" y="206419"/>
                    <a:pt x="102802" y="211525"/>
                    <a:pt x="98459" y="219830"/>
                  </a:cubicBezTo>
                  <a:cubicBezTo>
                    <a:pt x="95792" y="225012"/>
                    <a:pt x="91220" y="229127"/>
                    <a:pt x="89848" y="235147"/>
                  </a:cubicBezTo>
                  <a:cubicBezTo>
                    <a:pt x="89544" y="236366"/>
                    <a:pt x="88553" y="237509"/>
                    <a:pt x="87562" y="238499"/>
                  </a:cubicBezTo>
                  <a:cubicBezTo>
                    <a:pt x="83829" y="242385"/>
                    <a:pt x="81390" y="246881"/>
                    <a:pt x="80095" y="252139"/>
                  </a:cubicBezTo>
                  <a:cubicBezTo>
                    <a:pt x="79637" y="254197"/>
                    <a:pt x="78647" y="256178"/>
                    <a:pt x="77580" y="258083"/>
                  </a:cubicBezTo>
                  <a:cubicBezTo>
                    <a:pt x="71789" y="268598"/>
                    <a:pt x="65007" y="278733"/>
                    <a:pt x="63788" y="291153"/>
                  </a:cubicBezTo>
                  <a:cubicBezTo>
                    <a:pt x="61045" y="294049"/>
                    <a:pt x="65464" y="295421"/>
                    <a:pt x="65236" y="297783"/>
                  </a:cubicBezTo>
                  <a:cubicBezTo>
                    <a:pt x="67293" y="297707"/>
                    <a:pt x="70036" y="298469"/>
                    <a:pt x="71332" y="297402"/>
                  </a:cubicBezTo>
                  <a:cubicBezTo>
                    <a:pt x="75980" y="293592"/>
                    <a:pt x="83524" y="293668"/>
                    <a:pt x="85734" y="286658"/>
                  </a:cubicBezTo>
                  <a:cubicBezTo>
                    <a:pt x="85734" y="286429"/>
                    <a:pt x="86267" y="286277"/>
                    <a:pt x="86572" y="286200"/>
                  </a:cubicBezTo>
                  <a:cubicBezTo>
                    <a:pt x="90458" y="285515"/>
                    <a:pt x="92972" y="282848"/>
                    <a:pt x="95411" y="280105"/>
                  </a:cubicBezTo>
                  <a:cubicBezTo>
                    <a:pt x="98611" y="276447"/>
                    <a:pt x="101354" y="272408"/>
                    <a:pt x="104707" y="268903"/>
                  </a:cubicBezTo>
                  <a:cubicBezTo>
                    <a:pt x="108974" y="264483"/>
                    <a:pt x="113775" y="260521"/>
                    <a:pt x="118271" y="256330"/>
                  </a:cubicBezTo>
                  <a:cubicBezTo>
                    <a:pt x="119414" y="255187"/>
                    <a:pt x="120404" y="253815"/>
                    <a:pt x="121624" y="252825"/>
                  </a:cubicBezTo>
                  <a:cubicBezTo>
                    <a:pt x="123224" y="251530"/>
                    <a:pt x="125281" y="250691"/>
                    <a:pt x="126500" y="249091"/>
                  </a:cubicBezTo>
                  <a:cubicBezTo>
                    <a:pt x="127720" y="247491"/>
                    <a:pt x="129472" y="247186"/>
                    <a:pt x="130768" y="246043"/>
                  </a:cubicBezTo>
                  <a:cubicBezTo>
                    <a:pt x="134501" y="242690"/>
                    <a:pt x="137930" y="239033"/>
                    <a:pt x="141512" y="235527"/>
                  </a:cubicBezTo>
                  <a:cubicBezTo>
                    <a:pt x="142274" y="234765"/>
                    <a:pt x="143112" y="233546"/>
                    <a:pt x="143874" y="233546"/>
                  </a:cubicBezTo>
                  <a:cubicBezTo>
                    <a:pt x="146922" y="233546"/>
                    <a:pt x="147913" y="231108"/>
                    <a:pt x="149513" y="229355"/>
                  </a:cubicBezTo>
                  <a:cubicBezTo>
                    <a:pt x="149894" y="228898"/>
                    <a:pt x="150199" y="228288"/>
                    <a:pt x="150732" y="228136"/>
                  </a:cubicBezTo>
                  <a:cubicBezTo>
                    <a:pt x="157666" y="225088"/>
                    <a:pt x="162010" y="218763"/>
                    <a:pt x="168410" y="214877"/>
                  </a:cubicBezTo>
                  <a:cubicBezTo>
                    <a:pt x="173516" y="211753"/>
                    <a:pt x="177174" y="206495"/>
                    <a:pt x="182507" y="203295"/>
                  </a:cubicBezTo>
                  <a:cubicBezTo>
                    <a:pt x="186470" y="200933"/>
                    <a:pt x="190127" y="198113"/>
                    <a:pt x="193861" y="195370"/>
                  </a:cubicBezTo>
                  <a:cubicBezTo>
                    <a:pt x="195461" y="194227"/>
                    <a:pt x="196833" y="192779"/>
                    <a:pt x="198281" y="191408"/>
                  </a:cubicBezTo>
                  <a:cubicBezTo>
                    <a:pt x="199805" y="190036"/>
                    <a:pt x="201024" y="188207"/>
                    <a:pt x="202777" y="187369"/>
                  </a:cubicBezTo>
                  <a:cubicBezTo>
                    <a:pt x="207120" y="185159"/>
                    <a:pt x="211464" y="182721"/>
                    <a:pt x="215426" y="180130"/>
                  </a:cubicBezTo>
                  <a:cubicBezTo>
                    <a:pt x="221827" y="175863"/>
                    <a:pt x="228151" y="171900"/>
                    <a:pt x="235390" y="169386"/>
                  </a:cubicBezTo>
                  <a:cubicBezTo>
                    <a:pt x="239657" y="167862"/>
                    <a:pt x="244229" y="167176"/>
                    <a:pt x="248497" y="165652"/>
                  </a:cubicBezTo>
                  <a:cubicBezTo>
                    <a:pt x="250554" y="164890"/>
                    <a:pt x="252230" y="166567"/>
                    <a:pt x="254135" y="165728"/>
                  </a:cubicBezTo>
                  <a:cubicBezTo>
                    <a:pt x="255964" y="164966"/>
                    <a:pt x="257793" y="163900"/>
                    <a:pt x="259774" y="163671"/>
                  </a:cubicBezTo>
                  <a:cubicBezTo>
                    <a:pt x="261451" y="163442"/>
                    <a:pt x="264041" y="163671"/>
                    <a:pt x="264804" y="164662"/>
                  </a:cubicBezTo>
                  <a:cubicBezTo>
                    <a:pt x="266556" y="167176"/>
                    <a:pt x="269985" y="167100"/>
                    <a:pt x="271433" y="169767"/>
                  </a:cubicBezTo>
                  <a:cubicBezTo>
                    <a:pt x="271433" y="169767"/>
                    <a:pt x="271433" y="169843"/>
                    <a:pt x="271585" y="169919"/>
                  </a:cubicBezTo>
                  <a:lnTo>
                    <a:pt x="271204" y="171062"/>
                  </a:lnTo>
                  <a:cubicBezTo>
                    <a:pt x="266251" y="168624"/>
                    <a:pt x="261527" y="170757"/>
                    <a:pt x="257031" y="171748"/>
                  </a:cubicBezTo>
                  <a:cubicBezTo>
                    <a:pt x="252230" y="172815"/>
                    <a:pt x="247887" y="175558"/>
                    <a:pt x="243315" y="177615"/>
                  </a:cubicBezTo>
                  <a:cubicBezTo>
                    <a:pt x="242858" y="177844"/>
                    <a:pt x="242477" y="178301"/>
                    <a:pt x="242172" y="178758"/>
                  </a:cubicBezTo>
                  <a:cubicBezTo>
                    <a:pt x="241944" y="179140"/>
                    <a:pt x="241639" y="179749"/>
                    <a:pt x="241791" y="180130"/>
                  </a:cubicBezTo>
                  <a:lnTo>
                    <a:pt x="231733" y="185388"/>
                  </a:lnTo>
                  <a:cubicBezTo>
                    <a:pt x="230894" y="185540"/>
                    <a:pt x="230361" y="185845"/>
                    <a:pt x="229828" y="186302"/>
                  </a:cubicBezTo>
                  <a:cubicBezTo>
                    <a:pt x="229828" y="186302"/>
                    <a:pt x="229828" y="186302"/>
                    <a:pt x="229828" y="186378"/>
                  </a:cubicBezTo>
                  <a:lnTo>
                    <a:pt x="226246" y="188588"/>
                  </a:lnTo>
                  <a:cubicBezTo>
                    <a:pt x="225332" y="188893"/>
                    <a:pt x="224417" y="189045"/>
                    <a:pt x="223655" y="189427"/>
                  </a:cubicBezTo>
                  <a:cubicBezTo>
                    <a:pt x="222741" y="189884"/>
                    <a:pt x="221979" y="190493"/>
                    <a:pt x="220836" y="191255"/>
                  </a:cubicBezTo>
                  <a:cubicBezTo>
                    <a:pt x="220455" y="191636"/>
                    <a:pt x="220303" y="191712"/>
                    <a:pt x="220226" y="191865"/>
                  </a:cubicBezTo>
                  <a:cubicBezTo>
                    <a:pt x="220226" y="191941"/>
                    <a:pt x="220226" y="192093"/>
                    <a:pt x="220226" y="192246"/>
                  </a:cubicBezTo>
                  <a:lnTo>
                    <a:pt x="219541" y="194532"/>
                  </a:lnTo>
                  <a:cubicBezTo>
                    <a:pt x="219541" y="194532"/>
                    <a:pt x="219084" y="194608"/>
                    <a:pt x="218931" y="194760"/>
                  </a:cubicBezTo>
                  <a:cubicBezTo>
                    <a:pt x="219160" y="194913"/>
                    <a:pt x="219464" y="194989"/>
                    <a:pt x="219693" y="194989"/>
                  </a:cubicBezTo>
                  <a:lnTo>
                    <a:pt x="220226" y="196894"/>
                  </a:lnTo>
                  <a:cubicBezTo>
                    <a:pt x="217179" y="198113"/>
                    <a:pt x="215045" y="200628"/>
                    <a:pt x="212683" y="202685"/>
                  </a:cubicBezTo>
                  <a:cubicBezTo>
                    <a:pt x="209635" y="205352"/>
                    <a:pt x="207044" y="208934"/>
                    <a:pt x="203462" y="210458"/>
                  </a:cubicBezTo>
                  <a:cubicBezTo>
                    <a:pt x="194623" y="214268"/>
                    <a:pt x="190280" y="222116"/>
                    <a:pt x="185022" y="229127"/>
                  </a:cubicBezTo>
                  <a:cubicBezTo>
                    <a:pt x="182279" y="232784"/>
                    <a:pt x="180755" y="237432"/>
                    <a:pt x="177554" y="240480"/>
                  </a:cubicBezTo>
                  <a:cubicBezTo>
                    <a:pt x="171459" y="246272"/>
                    <a:pt x="168106" y="253892"/>
                    <a:pt x="162619" y="260140"/>
                  </a:cubicBezTo>
                  <a:cubicBezTo>
                    <a:pt x="159114" y="264102"/>
                    <a:pt x="157361" y="269665"/>
                    <a:pt x="153932" y="273704"/>
                  </a:cubicBezTo>
                  <a:cubicBezTo>
                    <a:pt x="149284" y="279038"/>
                    <a:pt x="146084" y="285134"/>
                    <a:pt x="142960" y="291306"/>
                  </a:cubicBezTo>
                  <a:cubicBezTo>
                    <a:pt x="140979" y="295268"/>
                    <a:pt x="139759" y="299612"/>
                    <a:pt x="136025" y="302507"/>
                  </a:cubicBezTo>
                  <a:cubicBezTo>
                    <a:pt x="135416" y="302965"/>
                    <a:pt x="135035" y="303879"/>
                    <a:pt x="134882" y="304717"/>
                  </a:cubicBezTo>
                  <a:cubicBezTo>
                    <a:pt x="133892" y="310585"/>
                    <a:pt x="132063" y="315995"/>
                    <a:pt x="129091" y="321176"/>
                  </a:cubicBezTo>
                  <a:cubicBezTo>
                    <a:pt x="127491" y="323843"/>
                    <a:pt x="127262" y="327348"/>
                    <a:pt x="125510" y="329863"/>
                  </a:cubicBezTo>
                  <a:cubicBezTo>
                    <a:pt x="124214" y="331768"/>
                    <a:pt x="122157" y="333140"/>
                    <a:pt x="121014" y="335502"/>
                  </a:cubicBezTo>
                  <a:cubicBezTo>
                    <a:pt x="118804" y="340379"/>
                    <a:pt x="117661" y="345865"/>
                    <a:pt x="112784" y="349447"/>
                  </a:cubicBezTo>
                  <a:cubicBezTo>
                    <a:pt x="111108" y="350666"/>
                    <a:pt x="111184" y="353180"/>
                    <a:pt x="112632" y="355466"/>
                  </a:cubicBezTo>
                  <a:cubicBezTo>
                    <a:pt x="113851" y="357447"/>
                    <a:pt x="115375" y="357371"/>
                    <a:pt x="117128" y="357295"/>
                  </a:cubicBezTo>
                  <a:cubicBezTo>
                    <a:pt x="119642" y="357295"/>
                    <a:pt x="120709" y="355619"/>
                    <a:pt x="121395" y="353485"/>
                  </a:cubicBezTo>
                  <a:cubicBezTo>
                    <a:pt x="121776" y="352190"/>
                    <a:pt x="122157" y="350285"/>
                    <a:pt x="122995" y="349980"/>
                  </a:cubicBezTo>
                  <a:cubicBezTo>
                    <a:pt x="126196" y="348685"/>
                    <a:pt x="126958" y="346094"/>
                    <a:pt x="127948" y="343350"/>
                  </a:cubicBezTo>
                  <a:cubicBezTo>
                    <a:pt x="128253" y="342512"/>
                    <a:pt x="129244" y="341293"/>
                    <a:pt x="129929" y="341293"/>
                  </a:cubicBezTo>
                  <a:cubicBezTo>
                    <a:pt x="132444" y="341141"/>
                    <a:pt x="132977" y="338855"/>
                    <a:pt x="134501" y="337712"/>
                  </a:cubicBezTo>
                  <a:cubicBezTo>
                    <a:pt x="139302" y="334130"/>
                    <a:pt x="142731" y="330244"/>
                    <a:pt x="144865" y="324300"/>
                  </a:cubicBezTo>
                  <a:cubicBezTo>
                    <a:pt x="146541" y="319576"/>
                    <a:pt x="151265" y="315766"/>
                    <a:pt x="154923" y="311804"/>
                  </a:cubicBezTo>
                  <a:cubicBezTo>
                    <a:pt x="159038" y="307384"/>
                    <a:pt x="163381" y="303117"/>
                    <a:pt x="167801" y="299002"/>
                  </a:cubicBezTo>
                  <a:cubicBezTo>
                    <a:pt x="171916" y="295192"/>
                    <a:pt x="174659" y="289858"/>
                    <a:pt x="180221" y="287725"/>
                  </a:cubicBezTo>
                  <a:cubicBezTo>
                    <a:pt x="184794" y="285972"/>
                    <a:pt x="185708" y="280714"/>
                    <a:pt x="190204" y="278352"/>
                  </a:cubicBezTo>
                  <a:cubicBezTo>
                    <a:pt x="194471" y="276142"/>
                    <a:pt x="197443" y="271342"/>
                    <a:pt x="200567" y="267379"/>
                  </a:cubicBezTo>
                  <a:cubicBezTo>
                    <a:pt x="203462" y="263798"/>
                    <a:pt x="207425" y="261131"/>
                    <a:pt x="209482" y="256711"/>
                  </a:cubicBezTo>
                  <a:cubicBezTo>
                    <a:pt x="210092" y="255416"/>
                    <a:pt x="213369" y="255492"/>
                    <a:pt x="214740" y="254273"/>
                  </a:cubicBezTo>
                  <a:cubicBezTo>
                    <a:pt x="216340" y="252901"/>
                    <a:pt x="216721" y="249853"/>
                    <a:pt x="218398" y="248939"/>
                  </a:cubicBezTo>
                  <a:cubicBezTo>
                    <a:pt x="222055" y="247034"/>
                    <a:pt x="224494" y="244290"/>
                    <a:pt x="227161" y="241319"/>
                  </a:cubicBezTo>
                  <a:cubicBezTo>
                    <a:pt x="231123" y="236823"/>
                    <a:pt x="236000" y="233165"/>
                    <a:pt x="240343" y="229050"/>
                  </a:cubicBezTo>
                  <a:cubicBezTo>
                    <a:pt x="246820" y="223031"/>
                    <a:pt x="253297" y="216935"/>
                    <a:pt x="259774" y="210839"/>
                  </a:cubicBezTo>
                  <a:cubicBezTo>
                    <a:pt x="260841" y="209848"/>
                    <a:pt x="261679" y="208629"/>
                    <a:pt x="262899" y="207791"/>
                  </a:cubicBezTo>
                  <a:cubicBezTo>
                    <a:pt x="270290" y="203066"/>
                    <a:pt x="276691" y="197199"/>
                    <a:pt x="282863" y="191027"/>
                  </a:cubicBezTo>
                  <a:cubicBezTo>
                    <a:pt x="286749" y="187064"/>
                    <a:pt x="291474" y="184321"/>
                    <a:pt x="296045" y="181425"/>
                  </a:cubicBezTo>
                  <a:cubicBezTo>
                    <a:pt x="298255" y="179978"/>
                    <a:pt x="300999" y="179597"/>
                    <a:pt x="303132" y="177615"/>
                  </a:cubicBezTo>
                  <a:cubicBezTo>
                    <a:pt x="305189" y="175787"/>
                    <a:pt x="308085" y="174796"/>
                    <a:pt x="310524" y="173348"/>
                  </a:cubicBezTo>
                  <a:cubicBezTo>
                    <a:pt x="312733" y="171977"/>
                    <a:pt x="314714" y="170377"/>
                    <a:pt x="316848" y="169081"/>
                  </a:cubicBezTo>
                  <a:cubicBezTo>
                    <a:pt x="323020" y="165271"/>
                    <a:pt x="328659" y="160699"/>
                    <a:pt x="335136" y="157194"/>
                  </a:cubicBezTo>
                  <a:cubicBezTo>
                    <a:pt x="340013" y="154603"/>
                    <a:pt x="345042" y="152165"/>
                    <a:pt x="349843" y="149498"/>
                  </a:cubicBezTo>
                  <a:cubicBezTo>
                    <a:pt x="350529" y="149117"/>
                    <a:pt x="351595" y="149269"/>
                    <a:pt x="352434" y="149345"/>
                  </a:cubicBezTo>
                  <a:cubicBezTo>
                    <a:pt x="356777" y="149726"/>
                    <a:pt x="361044" y="150336"/>
                    <a:pt x="365235" y="148278"/>
                  </a:cubicBezTo>
                  <a:cubicBezTo>
                    <a:pt x="366759" y="147517"/>
                    <a:pt x="369426" y="147364"/>
                    <a:pt x="370569" y="148202"/>
                  </a:cubicBezTo>
                  <a:cubicBezTo>
                    <a:pt x="373541" y="150412"/>
                    <a:pt x="375979" y="153384"/>
                    <a:pt x="378646" y="155975"/>
                  </a:cubicBezTo>
                  <a:cubicBezTo>
                    <a:pt x="379256" y="156584"/>
                    <a:pt x="379865" y="157727"/>
                    <a:pt x="380551" y="157803"/>
                  </a:cubicBezTo>
                  <a:cubicBezTo>
                    <a:pt x="384742" y="158337"/>
                    <a:pt x="386343" y="162147"/>
                    <a:pt x="389238" y="164280"/>
                  </a:cubicBezTo>
                  <a:cubicBezTo>
                    <a:pt x="390000" y="164890"/>
                    <a:pt x="390914" y="165500"/>
                    <a:pt x="391905" y="165728"/>
                  </a:cubicBezTo>
                  <a:cubicBezTo>
                    <a:pt x="395029" y="166643"/>
                    <a:pt x="397239" y="168472"/>
                    <a:pt x="398992" y="171291"/>
                  </a:cubicBezTo>
                  <a:cubicBezTo>
                    <a:pt x="399982" y="172967"/>
                    <a:pt x="401887" y="174110"/>
                    <a:pt x="403488" y="175406"/>
                  </a:cubicBezTo>
                  <a:cubicBezTo>
                    <a:pt x="408974" y="180054"/>
                    <a:pt x="414613" y="184473"/>
                    <a:pt x="419870" y="189350"/>
                  </a:cubicBezTo>
                  <a:cubicBezTo>
                    <a:pt x="424595" y="193770"/>
                    <a:pt x="428329" y="199256"/>
                    <a:pt x="434196" y="202609"/>
                  </a:cubicBezTo>
                  <a:cubicBezTo>
                    <a:pt x="436558" y="203981"/>
                    <a:pt x="438082" y="206800"/>
                    <a:pt x="440368" y="208477"/>
                  </a:cubicBezTo>
                  <a:cubicBezTo>
                    <a:pt x="443874" y="211067"/>
                    <a:pt x="446159" y="214496"/>
                    <a:pt x="448674" y="217925"/>
                  </a:cubicBezTo>
                  <a:cubicBezTo>
                    <a:pt x="449284" y="218763"/>
                    <a:pt x="449512" y="220059"/>
                    <a:pt x="450274" y="220440"/>
                  </a:cubicBezTo>
                  <a:cubicBezTo>
                    <a:pt x="455151" y="222802"/>
                    <a:pt x="457361" y="227222"/>
                    <a:pt x="459571" y="231641"/>
                  </a:cubicBezTo>
                  <a:cubicBezTo>
                    <a:pt x="462009" y="236594"/>
                    <a:pt x="465057" y="241242"/>
                    <a:pt x="467724" y="245967"/>
                  </a:cubicBezTo>
                  <a:cubicBezTo>
                    <a:pt x="471686" y="252977"/>
                    <a:pt x="475268" y="260140"/>
                    <a:pt x="479992" y="266846"/>
                  </a:cubicBezTo>
                  <a:cubicBezTo>
                    <a:pt x="485250" y="274313"/>
                    <a:pt x="489060" y="282619"/>
                    <a:pt x="495461" y="289477"/>
                  </a:cubicBezTo>
                  <a:cubicBezTo>
                    <a:pt x="499271" y="293516"/>
                    <a:pt x="502624" y="294430"/>
                    <a:pt x="507500" y="293058"/>
                  </a:cubicBezTo>
                  <a:cubicBezTo>
                    <a:pt x="508415" y="292830"/>
                    <a:pt x="509634" y="292754"/>
                    <a:pt x="510396" y="293211"/>
                  </a:cubicBezTo>
                  <a:cubicBezTo>
                    <a:pt x="514054" y="295421"/>
                    <a:pt x="518321" y="296716"/>
                    <a:pt x="520988" y="300374"/>
                  </a:cubicBezTo>
                  <a:cubicBezTo>
                    <a:pt x="523655" y="303955"/>
                    <a:pt x="526550" y="307384"/>
                    <a:pt x="528913" y="311118"/>
                  </a:cubicBezTo>
                  <a:cubicBezTo>
                    <a:pt x="531046" y="314623"/>
                    <a:pt x="532646" y="318585"/>
                    <a:pt x="534399" y="322319"/>
                  </a:cubicBezTo>
                  <a:cubicBezTo>
                    <a:pt x="534551" y="322624"/>
                    <a:pt x="534399" y="323005"/>
                    <a:pt x="534399" y="323386"/>
                  </a:cubicBezTo>
                  <a:cubicBezTo>
                    <a:pt x="534399" y="329635"/>
                    <a:pt x="537828" y="334892"/>
                    <a:pt x="539047" y="340836"/>
                  </a:cubicBezTo>
                  <a:cubicBezTo>
                    <a:pt x="539276" y="342055"/>
                    <a:pt x="540724" y="350818"/>
                    <a:pt x="541257" y="352113"/>
                  </a:cubicBezTo>
                  <a:cubicBezTo>
                    <a:pt x="542171" y="354476"/>
                    <a:pt x="541867" y="357219"/>
                    <a:pt x="545143" y="359048"/>
                  </a:cubicBezTo>
                  <a:cubicBezTo>
                    <a:pt x="549182" y="361257"/>
                    <a:pt x="552001" y="365296"/>
                    <a:pt x="551925" y="370630"/>
                  </a:cubicBezTo>
                  <a:cubicBezTo>
                    <a:pt x="551925" y="372078"/>
                    <a:pt x="553220" y="373678"/>
                    <a:pt x="554135" y="375050"/>
                  </a:cubicBezTo>
                  <a:cubicBezTo>
                    <a:pt x="554821" y="376040"/>
                    <a:pt x="555888" y="376726"/>
                    <a:pt x="556802" y="377564"/>
                  </a:cubicBezTo>
                  <a:lnTo>
                    <a:pt x="558631" y="382212"/>
                  </a:lnTo>
                  <a:cubicBezTo>
                    <a:pt x="558631" y="382593"/>
                    <a:pt x="558783" y="382746"/>
                    <a:pt x="559012" y="382898"/>
                  </a:cubicBezTo>
                  <a:lnTo>
                    <a:pt x="556497" y="397072"/>
                  </a:lnTo>
                  <a:cubicBezTo>
                    <a:pt x="555888" y="397072"/>
                    <a:pt x="556040" y="398443"/>
                    <a:pt x="556269" y="398977"/>
                  </a:cubicBezTo>
                  <a:cubicBezTo>
                    <a:pt x="557411" y="402025"/>
                    <a:pt x="558859" y="404920"/>
                    <a:pt x="561450" y="407054"/>
                  </a:cubicBezTo>
                  <a:cubicBezTo>
                    <a:pt x="566174" y="410940"/>
                    <a:pt x="570899" y="414826"/>
                    <a:pt x="575471" y="418865"/>
                  </a:cubicBezTo>
                  <a:cubicBezTo>
                    <a:pt x="579205" y="422141"/>
                    <a:pt x="583777" y="421151"/>
                    <a:pt x="586672" y="416883"/>
                  </a:cubicBezTo>
                  <a:cubicBezTo>
                    <a:pt x="588882" y="413607"/>
                    <a:pt x="587739" y="410025"/>
                    <a:pt x="588882" y="406977"/>
                  </a:cubicBezTo>
                  <a:cubicBezTo>
                    <a:pt x="590711" y="402177"/>
                    <a:pt x="588425" y="397833"/>
                    <a:pt x="588349" y="393262"/>
                  </a:cubicBezTo>
                  <a:cubicBezTo>
                    <a:pt x="588349" y="389223"/>
                    <a:pt x="586749" y="384956"/>
                    <a:pt x="586596" y="380688"/>
                  </a:cubicBezTo>
                  <a:cubicBezTo>
                    <a:pt x="586444" y="378098"/>
                    <a:pt x="586368" y="375583"/>
                    <a:pt x="584920" y="373297"/>
                  </a:cubicBezTo>
                  <a:cubicBezTo>
                    <a:pt x="584386" y="372459"/>
                    <a:pt x="584310" y="371316"/>
                    <a:pt x="584386" y="370325"/>
                  </a:cubicBezTo>
                  <a:cubicBezTo>
                    <a:pt x="584691" y="365220"/>
                    <a:pt x="581110" y="360800"/>
                    <a:pt x="582100" y="355619"/>
                  </a:cubicBezTo>
                  <a:cubicBezTo>
                    <a:pt x="582253" y="355009"/>
                    <a:pt x="581414" y="354171"/>
                    <a:pt x="581034" y="353409"/>
                  </a:cubicBezTo>
                  <a:cubicBezTo>
                    <a:pt x="580653" y="352495"/>
                    <a:pt x="580043" y="351580"/>
                    <a:pt x="580043" y="350590"/>
                  </a:cubicBezTo>
                  <a:cubicBezTo>
                    <a:pt x="579890" y="344417"/>
                    <a:pt x="577376" y="338778"/>
                    <a:pt x="575623" y="333063"/>
                  </a:cubicBezTo>
                  <a:cubicBezTo>
                    <a:pt x="574252" y="328644"/>
                    <a:pt x="571661" y="324605"/>
                    <a:pt x="570518" y="320110"/>
                  </a:cubicBezTo>
                  <a:cubicBezTo>
                    <a:pt x="569375" y="315690"/>
                    <a:pt x="568003" y="311499"/>
                    <a:pt x="565489" y="307613"/>
                  </a:cubicBezTo>
                  <a:cubicBezTo>
                    <a:pt x="564727" y="306393"/>
                    <a:pt x="565108" y="304336"/>
                    <a:pt x="565184" y="302583"/>
                  </a:cubicBezTo>
                  <a:cubicBezTo>
                    <a:pt x="565184" y="302202"/>
                    <a:pt x="566174" y="301822"/>
                    <a:pt x="566632" y="301364"/>
                  </a:cubicBezTo>
                  <a:cubicBezTo>
                    <a:pt x="566784" y="301822"/>
                    <a:pt x="566784" y="302431"/>
                    <a:pt x="567013" y="302812"/>
                  </a:cubicBezTo>
                  <a:cubicBezTo>
                    <a:pt x="567775" y="303955"/>
                    <a:pt x="565413" y="306622"/>
                    <a:pt x="568384" y="306470"/>
                  </a:cubicBezTo>
                  <a:cubicBezTo>
                    <a:pt x="572270" y="306317"/>
                    <a:pt x="573642" y="309365"/>
                    <a:pt x="575547" y="311423"/>
                  </a:cubicBezTo>
                  <a:cubicBezTo>
                    <a:pt x="579662" y="315918"/>
                    <a:pt x="581186" y="322167"/>
                    <a:pt x="585377" y="326739"/>
                  </a:cubicBezTo>
                  <a:cubicBezTo>
                    <a:pt x="586749" y="328187"/>
                    <a:pt x="586901" y="330701"/>
                    <a:pt x="587663" y="332759"/>
                  </a:cubicBezTo>
                  <a:cubicBezTo>
                    <a:pt x="588120" y="333978"/>
                    <a:pt x="588425" y="335350"/>
                    <a:pt x="589111" y="336492"/>
                  </a:cubicBezTo>
                  <a:cubicBezTo>
                    <a:pt x="591625" y="340455"/>
                    <a:pt x="593911" y="344493"/>
                    <a:pt x="595283" y="348989"/>
                  </a:cubicBezTo>
                  <a:cubicBezTo>
                    <a:pt x="595969" y="351352"/>
                    <a:pt x="597340" y="353561"/>
                    <a:pt x="598483" y="355695"/>
                  </a:cubicBezTo>
                  <a:cubicBezTo>
                    <a:pt x="603360" y="364839"/>
                    <a:pt x="609304" y="373221"/>
                    <a:pt x="617000" y="380231"/>
                  </a:cubicBezTo>
                  <a:cubicBezTo>
                    <a:pt x="618067" y="381222"/>
                    <a:pt x="619667" y="381527"/>
                    <a:pt x="621039" y="382212"/>
                  </a:cubicBezTo>
                  <a:cubicBezTo>
                    <a:pt x="619286" y="385870"/>
                    <a:pt x="623477" y="386480"/>
                    <a:pt x="624696" y="388385"/>
                  </a:cubicBezTo>
                  <a:cubicBezTo>
                    <a:pt x="626982" y="391890"/>
                    <a:pt x="629649" y="395700"/>
                    <a:pt x="634069" y="397300"/>
                  </a:cubicBezTo>
                  <a:cubicBezTo>
                    <a:pt x="635974" y="397986"/>
                    <a:pt x="637879" y="398672"/>
                    <a:pt x="639860" y="399053"/>
                  </a:cubicBezTo>
                  <a:cubicBezTo>
                    <a:pt x="647023" y="400500"/>
                    <a:pt x="649461" y="403930"/>
                    <a:pt x="648318" y="411473"/>
                  </a:cubicBezTo>
                  <a:cubicBezTo>
                    <a:pt x="650147" y="413150"/>
                    <a:pt x="647251" y="414902"/>
                    <a:pt x="648318" y="416502"/>
                  </a:cubicBezTo>
                  <a:close/>
                  <a:moveTo>
                    <a:pt x="543467" y="362477"/>
                  </a:moveTo>
                  <a:cubicBezTo>
                    <a:pt x="543467" y="362477"/>
                    <a:pt x="543924" y="361715"/>
                    <a:pt x="543848" y="361715"/>
                  </a:cubicBezTo>
                  <a:cubicBezTo>
                    <a:pt x="543314" y="361257"/>
                    <a:pt x="542781" y="360877"/>
                    <a:pt x="541943" y="360800"/>
                  </a:cubicBezTo>
                  <a:cubicBezTo>
                    <a:pt x="542248" y="361562"/>
                    <a:pt x="542857" y="362020"/>
                    <a:pt x="543467" y="362553"/>
                  </a:cubicBezTo>
                  <a:close/>
                  <a:moveTo>
                    <a:pt x="408517" y="55391"/>
                  </a:moveTo>
                  <a:cubicBezTo>
                    <a:pt x="408821" y="54629"/>
                    <a:pt x="409050" y="53943"/>
                    <a:pt x="409355" y="53181"/>
                  </a:cubicBezTo>
                  <a:cubicBezTo>
                    <a:pt x="408517" y="53409"/>
                    <a:pt x="407602" y="53638"/>
                    <a:pt x="406535" y="54095"/>
                  </a:cubicBezTo>
                  <a:cubicBezTo>
                    <a:pt x="406993" y="54705"/>
                    <a:pt x="407755" y="55010"/>
                    <a:pt x="408517" y="55391"/>
                  </a:cubicBezTo>
                  <a:close/>
                  <a:moveTo>
                    <a:pt x="336736" y="118942"/>
                  </a:moveTo>
                  <a:cubicBezTo>
                    <a:pt x="337498" y="117722"/>
                    <a:pt x="336660" y="116351"/>
                    <a:pt x="335441" y="115284"/>
                  </a:cubicBezTo>
                  <a:cubicBezTo>
                    <a:pt x="333764" y="113912"/>
                    <a:pt x="332317" y="112388"/>
                    <a:pt x="330793" y="110864"/>
                  </a:cubicBezTo>
                  <a:cubicBezTo>
                    <a:pt x="328126" y="108197"/>
                    <a:pt x="325459" y="105530"/>
                    <a:pt x="322868" y="102787"/>
                  </a:cubicBezTo>
                  <a:cubicBezTo>
                    <a:pt x="319744" y="99434"/>
                    <a:pt x="316696" y="96005"/>
                    <a:pt x="313648" y="92576"/>
                  </a:cubicBezTo>
                  <a:cubicBezTo>
                    <a:pt x="310752" y="93033"/>
                    <a:pt x="309533" y="90747"/>
                    <a:pt x="308085" y="89147"/>
                  </a:cubicBezTo>
                  <a:cubicBezTo>
                    <a:pt x="301608" y="81832"/>
                    <a:pt x="295284" y="74364"/>
                    <a:pt x="288883" y="66973"/>
                  </a:cubicBezTo>
                  <a:cubicBezTo>
                    <a:pt x="287968" y="65982"/>
                    <a:pt x="286597" y="65449"/>
                    <a:pt x="285606" y="64535"/>
                  </a:cubicBezTo>
                  <a:cubicBezTo>
                    <a:pt x="281796" y="60953"/>
                    <a:pt x="276767" y="59658"/>
                    <a:pt x="272043" y="58134"/>
                  </a:cubicBezTo>
                  <a:cubicBezTo>
                    <a:pt x="267089" y="56534"/>
                    <a:pt x="262136" y="54400"/>
                    <a:pt x="257031" y="54019"/>
                  </a:cubicBezTo>
                  <a:cubicBezTo>
                    <a:pt x="250706" y="53562"/>
                    <a:pt x="244001" y="52419"/>
                    <a:pt x="237905" y="55924"/>
                  </a:cubicBezTo>
                  <a:cubicBezTo>
                    <a:pt x="236609" y="56686"/>
                    <a:pt x="235238" y="57372"/>
                    <a:pt x="233790" y="57677"/>
                  </a:cubicBezTo>
                  <a:cubicBezTo>
                    <a:pt x="232342" y="57982"/>
                    <a:pt x="230666" y="57372"/>
                    <a:pt x="229370" y="57905"/>
                  </a:cubicBezTo>
                  <a:cubicBezTo>
                    <a:pt x="223122" y="60648"/>
                    <a:pt x="216950" y="63697"/>
                    <a:pt x="210778" y="66516"/>
                  </a:cubicBezTo>
                  <a:cubicBezTo>
                    <a:pt x="208187" y="67735"/>
                    <a:pt x="205672" y="69030"/>
                    <a:pt x="202929" y="69792"/>
                  </a:cubicBezTo>
                  <a:cubicBezTo>
                    <a:pt x="199500" y="70783"/>
                    <a:pt x="195919" y="71164"/>
                    <a:pt x="192490" y="72155"/>
                  </a:cubicBezTo>
                  <a:cubicBezTo>
                    <a:pt x="191651" y="72383"/>
                    <a:pt x="190813" y="73907"/>
                    <a:pt x="190737" y="74898"/>
                  </a:cubicBezTo>
                  <a:cubicBezTo>
                    <a:pt x="190661" y="75660"/>
                    <a:pt x="191804" y="77336"/>
                    <a:pt x="192261" y="77336"/>
                  </a:cubicBezTo>
                  <a:cubicBezTo>
                    <a:pt x="195690" y="76803"/>
                    <a:pt x="199424" y="79013"/>
                    <a:pt x="202548" y="75965"/>
                  </a:cubicBezTo>
                  <a:cubicBezTo>
                    <a:pt x="202929" y="75584"/>
                    <a:pt x="204605" y="75660"/>
                    <a:pt x="204682" y="75812"/>
                  </a:cubicBezTo>
                  <a:cubicBezTo>
                    <a:pt x="205901" y="79927"/>
                    <a:pt x="208568" y="76803"/>
                    <a:pt x="209406" y="76193"/>
                  </a:cubicBezTo>
                  <a:cubicBezTo>
                    <a:pt x="214054" y="73069"/>
                    <a:pt x="219007" y="71850"/>
                    <a:pt x="224494" y="72002"/>
                  </a:cubicBezTo>
                  <a:cubicBezTo>
                    <a:pt x="225865" y="72002"/>
                    <a:pt x="225865" y="72002"/>
                    <a:pt x="225408" y="70326"/>
                  </a:cubicBezTo>
                  <a:cubicBezTo>
                    <a:pt x="225408" y="70173"/>
                    <a:pt x="225408" y="69945"/>
                    <a:pt x="225408" y="69792"/>
                  </a:cubicBezTo>
                  <a:cubicBezTo>
                    <a:pt x="225484" y="68802"/>
                    <a:pt x="229218" y="66363"/>
                    <a:pt x="230209" y="66592"/>
                  </a:cubicBezTo>
                  <a:cubicBezTo>
                    <a:pt x="231199" y="66897"/>
                    <a:pt x="232114" y="67278"/>
                    <a:pt x="233028" y="67354"/>
                  </a:cubicBezTo>
                  <a:cubicBezTo>
                    <a:pt x="230742" y="65068"/>
                    <a:pt x="232342" y="64154"/>
                    <a:pt x="234095" y="63315"/>
                  </a:cubicBezTo>
                  <a:cubicBezTo>
                    <a:pt x="234324" y="63011"/>
                    <a:pt x="234552" y="62630"/>
                    <a:pt x="234704" y="62325"/>
                  </a:cubicBezTo>
                  <a:cubicBezTo>
                    <a:pt x="234704" y="62630"/>
                    <a:pt x="234704" y="63011"/>
                    <a:pt x="234324" y="63620"/>
                  </a:cubicBezTo>
                  <a:cubicBezTo>
                    <a:pt x="234400" y="64839"/>
                    <a:pt x="234552" y="66059"/>
                    <a:pt x="235238" y="66592"/>
                  </a:cubicBezTo>
                  <a:cubicBezTo>
                    <a:pt x="235924" y="67202"/>
                    <a:pt x="237143" y="67125"/>
                    <a:pt x="238134" y="67354"/>
                  </a:cubicBezTo>
                  <a:cubicBezTo>
                    <a:pt x="238591" y="64154"/>
                    <a:pt x="241105" y="65982"/>
                    <a:pt x="242705" y="65449"/>
                  </a:cubicBezTo>
                  <a:cubicBezTo>
                    <a:pt x="243391" y="65220"/>
                    <a:pt x="244077" y="64992"/>
                    <a:pt x="244763" y="64763"/>
                  </a:cubicBezTo>
                  <a:cubicBezTo>
                    <a:pt x="244306" y="65602"/>
                    <a:pt x="244001" y="66592"/>
                    <a:pt x="243467" y="67354"/>
                  </a:cubicBezTo>
                  <a:cubicBezTo>
                    <a:pt x="243239" y="67659"/>
                    <a:pt x="242401" y="67354"/>
                    <a:pt x="242020" y="67659"/>
                  </a:cubicBezTo>
                  <a:cubicBezTo>
                    <a:pt x="240648" y="68345"/>
                    <a:pt x="238743" y="70021"/>
                    <a:pt x="238134" y="69640"/>
                  </a:cubicBezTo>
                  <a:cubicBezTo>
                    <a:pt x="236000" y="68345"/>
                    <a:pt x="236914" y="73450"/>
                    <a:pt x="234476" y="71012"/>
                  </a:cubicBezTo>
                  <a:cubicBezTo>
                    <a:pt x="233638" y="70097"/>
                    <a:pt x="231656" y="70173"/>
                    <a:pt x="230209" y="70021"/>
                  </a:cubicBezTo>
                  <a:cubicBezTo>
                    <a:pt x="229904" y="70021"/>
                    <a:pt x="229370" y="70707"/>
                    <a:pt x="229066" y="71088"/>
                  </a:cubicBezTo>
                  <a:cubicBezTo>
                    <a:pt x="228913" y="71240"/>
                    <a:pt x="228989" y="71774"/>
                    <a:pt x="229066" y="71774"/>
                  </a:cubicBezTo>
                  <a:cubicBezTo>
                    <a:pt x="231656" y="72612"/>
                    <a:pt x="234552" y="74517"/>
                    <a:pt x="236686" y="73907"/>
                  </a:cubicBezTo>
                  <a:cubicBezTo>
                    <a:pt x="242324" y="72155"/>
                    <a:pt x="247582" y="73983"/>
                    <a:pt x="252992" y="74212"/>
                  </a:cubicBezTo>
                  <a:cubicBezTo>
                    <a:pt x="254669" y="74212"/>
                    <a:pt x="256498" y="75584"/>
                    <a:pt x="257945" y="75127"/>
                  </a:cubicBezTo>
                  <a:cubicBezTo>
                    <a:pt x="261755" y="73983"/>
                    <a:pt x="265337" y="75355"/>
                    <a:pt x="268994" y="75279"/>
                  </a:cubicBezTo>
                  <a:cubicBezTo>
                    <a:pt x="270823" y="75279"/>
                    <a:pt x="272576" y="75203"/>
                    <a:pt x="273185" y="77489"/>
                  </a:cubicBezTo>
                  <a:cubicBezTo>
                    <a:pt x="273338" y="77946"/>
                    <a:pt x="274100" y="78403"/>
                    <a:pt x="274633" y="78479"/>
                  </a:cubicBezTo>
                  <a:cubicBezTo>
                    <a:pt x="277529" y="78937"/>
                    <a:pt x="280729" y="78632"/>
                    <a:pt x="283320" y="79775"/>
                  </a:cubicBezTo>
                  <a:cubicBezTo>
                    <a:pt x="286901" y="81375"/>
                    <a:pt x="291093" y="82594"/>
                    <a:pt x="292769" y="86709"/>
                  </a:cubicBezTo>
                  <a:cubicBezTo>
                    <a:pt x="294293" y="90367"/>
                    <a:pt x="296350" y="94100"/>
                    <a:pt x="296808" y="97910"/>
                  </a:cubicBezTo>
                  <a:cubicBezTo>
                    <a:pt x="297265" y="101644"/>
                    <a:pt x="299246" y="104540"/>
                    <a:pt x="300008" y="107892"/>
                  </a:cubicBezTo>
                  <a:cubicBezTo>
                    <a:pt x="300694" y="110788"/>
                    <a:pt x="302065" y="109950"/>
                    <a:pt x="303742" y="108959"/>
                  </a:cubicBezTo>
                  <a:cubicBezTo>
                    <a:pt x="305799" y="107740"/>
                    <a:pt x="305647" y="105759"/>
                    <a:pt x="305723" y="103854"/>
                  </a:cubicBezTo>
                  <a:cubicBezTo>
                    <a:pt x="305723" y="103320"/>
                    <a:pt x="306866" y="102254"/>
                    <a:pt x="307018" y="102254"/>
                  </a:cubicBezTo>
                  <a:cubicBezTo>
                    <a:pt x="309152" y="103473"/>
                    <a:pt x="311362" y="101111"/>
                    <a:pt x="313114" y="102254"/>
                  </a:cubicBezTo>
                  <a:cubicBezTo>
                    <a:pt x="315172" y="103549"/>
                    <a:pt x="316924" y="105378"/>
                    <a:pt x="318677" y="107054"/>
                  </a:cubicBezTo>
                  <a:cubicBezTo>
                    <a:pt x="321420" y="109874"/>
                    <a:pt x="319363" y="113303"/>
                    <a:pt x="319744" y="116427"/>
                  </a:cubicBezTo>
                  <a:cubicBezTo>
                    <a:pt x="317381" y="116655"/>
                    <a:pt x="315019" y="116884"/>
                    <a:pt x="312581" y="117037"/>
                  </a:cubicBezTo>
                  <a:cubicBezTo>
                    <a:pt x="312200" y="117037"/>
                    <a:pt x="311819" y="116198"/>
                    <a:pt x="311362" y="116122"/>
                  </a:cubicBezTo>
                  <a:cubicBezTo>
                    <a:pt x="308847" y="115741"/>
                    <a:pt x="305875" y="115817"/>
                    <a:pt x="304656" y="117798"/>
                  </a:cubicBezTo>
                  <a:cubicBezTo>
                    <a:pt x="302904" y="120694"/>
                    <a:pt x="300618" y="120389"/>
                    <a:pt x="298103" y="120389"/>
                  </a:cubicBezTo>
                  <a:cubicBezTo>
                    <a:pt x="296884" y="120389"/>
                    <a:pt x="295588" y="120237"/>
                    <a:pt x="294293" y="120389"/>
                  </a:cubicBezTo>
                  <a:cubicBezTo>
                    <a:pt x="293683" y="120465"/>
                    <a:pt x="293150" y="121227"/>
                    <a:pt x="292540" y="121608"/>
                  </a:cubicBezTo>
                  <a:cubicBezTo>
                    <a:pt x="293226" y="122218"/>
                    <a:pt x="293074" y="123894"/>
                    <a:pt x="295055" y="122828"/>
                  </a:cubicBezTo>
                  <a:cubicBezTo>
                    <a:pt x="296731" y="121913"/>
                    <a:pt x="299779" y="121380"/>
                    <a:pt x="300694" y="123742"/>
                  </a:cubicBezTo>
                  <a:cubicBezTo>
                    <a:pt x="301532" y="125952"/>
                    <a:pt x="302827" y="125571"/>
                    <a:pt x="304275" y="125647"/>
                  </a:cubicBezTo>
                  <a:cubicBezTo>
                    <a:pt x="307780" y="125876"/>
                    <a:pt x="311285" y="125571"/>
                    <a:pt x="314714" y="125418"/>
                  </a:cubicBezTo>
                  <a:cubicBezTo>
                    <a:pt x="318753" y="125266"/>
                    <a:pt x="322487" y="122828"/>
                    <a:pt x="326906" y="122980"/>
                  </a:cubicBezTo>
                  <a:cubicBezTo>
                    <a:pt x="328735" y="123056"/>
                    <a:pt x="330793" y="121304"/>
                    <a:pt x="333155" y="121151"/>
                  </a:cubicBezTo>
                  <a:cubicBezTo>
                    <a:pt x="334450" y="121151"/>
                    <a:pt x="336050" y="119780"/>
                    <a:pt x="336813" y="118560"/>
                  </a:cubicBezTo>
                  <a:close/>
                  <a:moveTo>
                    <a:pt x="290254" y="123818"/>
                  </a:moveTo>
                  <a:cubicBezTo>
                    <a:pt x="290254" y="123818"/>
                    <a:pt x="290635" y="123132"/>
                    <a:pt x="290254" y="122752"/>
                  </a:cubicBezTo>
                  <a:cubicBezTo>
                    <a:pt x="289873" y="123132"/>
                    <a:pt x="290102" y="123437"/>
                    <a:pt x="290254" y="123818"/>
                  </a:cubicBezTo>
                  <a:close/>
                  <a:moveTo>
                    <a:pt x="233790" y="68497"/>
                  </a:moveTo>
                  <a:cubicBezTo>
                    <a:pt x="233790" y="68497"/>
                    <a:pt x="233104" y="68116"/>
                    <a:pt x="232799" y="68116"/>
                  </a:cubicBezTo>
                  <a:cubicBezTo>
                    <a:pt x="233104" y="68421"/>
                    <a:pt x="233485" y="68421"/>
                    <a:pt x="233790" y="68497"/>
                  </a:cubicBezTo>
                  <a:close/>
                  <a:moveTo>
                    <a:pt x="222208" y="5480"/>
                  </a:moveTo>
                  <a:cubicBezTo>
                    <a:pt x="222208" y="5480"/>
                    <a:pt x="222512" y="4794"/>
                    <a:pt x="222589" y="4489"/>
                  </a:cubicBezTo>
                  <a:cubicBezTo>
                    <a:pt x="222360" y="4794"/>
                    <a:pt x="222208" y="5175"/>
                    <a:pt x="222208" y="5480"/>
                  </a:cubicBezTo>
                  <a:close/>
                  <a:moveTo>
                    <a:pt x="149589" y="174110"/>
                  </a:moveTo>
                  <a:cubicBezTo>
                    <a:pt x="149589" y="174110"/>
                    <a:pt x="150046" y="173958"/>
                    <a:pt x="150275" y="173882"/>
                  </a:cubicBezTo>
                  <a:cubicBezTo>
                    <a:pt x="149970" y="173348"/>
                    <a:pt x="149589" y="172739"/>
                    <a:pt x="149284" y="172434"/>
                  </a:cubicBezTo>
                  <a:cubicBezTo>
                    <a:pt x="149360" y="173120"/>
                    <a:pt x="149513" y="173653"/>
                    <a:pt x="149589" y="174110"/>
                  </a:cubicBezTo>
                  <a:close/>
                  <a:moveTo>
                    <a:pt x="87029" y="138830"/>
                  </a:moveTo>
                  <a:cubicBezTo>
                    <a:pt x="87029" y="138830"/>
                    <a:pt x="87715" y="138144"/>
                    <a:pt x="88400" y="137534"/>
                  </a:cubicBezTo>
                  <a:cubicBezTo>
                    <a:pt x="87943" y="137230"/>
                    <a:pt x="87257" y="137230"/>
                    <a:pt x="86572" y="137153"/>
                  </a:cubicBezTo>
                  <a:cubicBezTo>
                    <a:pt x="86724" y="137687"/>
                    <a:pt x="86876" y="138296"/>
                    <a:pt x="87029" y="138830"/>
                  </a:cubicBezTo>
                  <a:close/>
                  <a:moveTo>
                    <a:pt x="76589" y="273323"/>
                  </a:moveTo>
                  <a:cubicBezTo>
                    <a:pt x="77047" y="272637"/>
                    <a:pt x="77428" y="271875"/>
                    <a:pt x="77504" y="271189"/>
                  </a:cubicBezTo>
                  <a:cubicBezTo>
                    <a:pt x="76742" y="271799"/>
                    <a:pt x="76285" y="272408"/>
                    <a:pt x="75751" y="272942"/>
                  </a:cubicBezTo>
                  <a:cubicBezTo>
                    <a:pt x="76056" y="273094"/>
                    <a:pt x="76513" y="273323"/>
                    <a:pt x="76589" y="273323"/>
                  </a:cubicBezTo>
                  <a:close/>
                </a:path>
              </a:pathLst>
            </a:custGeom>
            <a:solidFill>
              <a:srgbClr val="898989"/>
            </a:solidFill>
            <a:ln w="7620" cap="flat">
              <a:noFill/>
              <a:prstDash val="solid"/>
              <a:miter/>
            </a:ln>
          </p:spPr>
          <p:txBody>
            <a:bodyPr rtlCol="0" anchor="ctr"/>
            <a:lstStyle/>
            <a:p>
              <a:endParaRPr lang="ja-JP" altLang="en-US"/>
            </a:p>
          </p:txBody>
        </p:sp>
        <p:sp>
          <p:nvSpPr>
            <p:cNvPr id="13" name="フリーフォーム: 図形 12">
              <a:extLst>
                <a:ext uri="{FF2B5EF4-FFF2-40B4-BE49-F238E27FC236}">
                  <a16:creationId xmlns:a16="http://schemas.microsoft.com/office/drawing/2014/main" id="{395F0F07-0AD6-2CC5-FBA4-1EB4C0CA7965}"/>
                </a:ext>
              </a:extLst>
            </p:cNvPr>
            <p:cNvSpPr/>
            <p:nvPr/>
          </p:nvSpPr>
          <p:spPr>
            <a:xfrm>
              <a:off x="3306782" y="2342181"/>
              <a:ext cx="620765" cy="528305"/>
            </a:xfrm>
            <a:custGeom>
              <a:avLst/>
              <a:gdLst>
                <a:gd name="connsiteX0" fmla="*/ 620032 w 620765"/>
                <a:gd name="connsiteY0" fmla="*/ 277269 h 528305"/>
                <a:gd name="connsiteX1" fmla="*/ 620337 w 620765"/>
                <a:gd name="connsiteY1" fmla="*/ 286032 h 528305"/>
                <a:gd name="connsiteX2" fmla="*/ 618279 w 620765"/>
                <a:gd name="connsiteY2" fmla="*/ 291062 h 528305"/>
                <a:gd name="connsiteX3" fmla="*/ 616908 w 620765"/>
                <a:gd name="connsiteY3" fmla="*/ 296929 h 528305"/>
                <a:gd name="connsiteX4" fmla="*/ 610736 w 620765"/>
                <a:gd name="connsiteY4" fmla="*/ 314302 h 528305"/>
                <a:gd name="connsiteX5" fmla="*/ 610126 w 620765"/>
                <a:gd name="connsiteY5" fmla="*/ 315674 h 528305"/>
                <a:gd name="connsiteX6" fmla="*/ 605859 w 620765"/>
                <a:gd name="connsiteY6" fmla="*/ 323142 h 528305"/>
                <a:gd name="connsiteX7" fmla="*/ 599306 w 620765"/>
                <a:gd name="connsiteY7" fmla="*/ 334953 h 528305"/>
                <a:gd name="connsiteX8" fmla="*/ 595115 w 620765"/>
                <a:gd name="connsiteY8" fmla="*/ 341277 h 528305"/>
                <a:gd name="connsiteX9" fmla="*/ 588714 w 620765"/>
                <a:gd name="connsiteY9" fmla="*/ 348745 h 528305"/>
                <a:gd name="connsiteX10" fmla="*/ 579113 w 620765"/>
                <a:gd name="connsiteY10" fmla="*/ 355298 h 528305"/>
                <a:gd name="connsiteX11" fmla="*/ 575760 w 620765"/>
                <a:gd name="connsiteY11" fmla="*/ 357432 h 528305"/>
                <a:gd name="connsiteX12" fmla="*/ 564025 w 620765"/>
                <a:gd name="connsiteY12" fmla="*/ 365509 h 528305"/>
                <a:gd name="connsiteX13" fmla="*/ 560291 w 620765"/>
                <a:gd name="connsiteY13" fmla="*/ 366423 h 528305"/>
                <a:gd name="connsiteX14" fmla="*/ 558158 w 620765"/>
                <a:gd name="connsiteY14" fmla="*/ 366957 h 528305"/>
                <a:gd name="connsiteX15" fmla="*/ 557243 w 620765"/>
                <a:gd name="connsiteY15" fmla="*/ 361623 h 528305"/>
                <a:gd name="connsiteX16" fmla="*/ 557777 w 620765"/>
                <a:gd name="connsiteY16" fmla="*/ 359184 h 528305"/>
                <a:gd name="connsiteX17" fmla="*/ 560444 w 620765"/>
                <a:gd name="connsiteY17" fmla="*/ 351107 h 528305"/>
                <a:gd name="connsiteX18" fmla="*/ 564177 w 620765"/>
                <a:gd name="connsiteY18" fmla="*/ 338153 h 528305"/>
                <a:gd name="connsiteX19" fmla="*/ 563187 w 620765"/>
                <a:gd name="connsiteY19" fmla="*/ 333810 h 528305"/>
                <a:gd name="connsiteX20" fmla="*/ 558005 w 620765"/>
                <a:gd name="connsiteY20" fmla="*/ 331600 h 528305"/>
                <a:gd name="connsiteX21" fmla="*/ 556786 w 620765"/>
                <a:gd name="connsiteY21" fmla="*/ 334953 h 528305"/>
                <a:gd name="connsiteX22" fmla="*/ 553509 w 620765"/>
                <a:gd name="connsiteY22" fmla="*/ 349431 h 528305"/>
                <a:gd name="connsiteX23" fmla="*/ 553509 w 620765"/>
                <a:gd name="connsiteY23" fmla="*/ 351031 h 528305"/>
                <a:gd name="connsiteX24" fmla="*/ 550004 w 620765"/>
                <a:gd name="connsiteY24" fmla="*/ 361851 h 528305"/>
                <a:gd name="connsiteX25" fmla="*/ 544899 w 620765"/>
                <a:gd name="connsiteY25" fmla="*/ 372291 h 528305"/>
                <a:gd name="connsiteX26" fmla="*/ 540632 w 620765"/>
                <a:gd name="connsiteY26" fmla="*/ 380673 h 528305"/>
                <a:gd name="connsiteX27" fmla="*/ 536898 w 620765"/>
                <a:gd name="connsiteY27" fmla="*/ 389893 h 528305"/>
                <a:gd name="connsiteX28" fmla="*/ 531869 w 620765"/>
                <a:gd name="connsiteY28" fmla="*/ 399037 h 528305"/>
                <a:gd name="connsiteX29" fmla="*/ 527525 w 620765"/>
                <a:gd name="connsiteY29" fmla="*/ 408562 h 528305"/>
                <a:gd name="connsiteX30" fmla="*/ 526001 w 620765"/>
                <a:gd name="connsiteY30" fmla="*/ 409248 h 528305"/>
                <a:gd name="connsiteX31" fmla="*/ 524325 w 620765"/>
                <a:gd name="connsiteY31" fmla="*/ 410391 h 528305"/>
                <a:gd name="connsiteX32" fmla="*/ 520210 w 620765"/>
                <a:gd name="connsiteY32" fmla="*/ 416334 h 528305"/>
                <a:gd name="connsiteX33" fmla="*/ 516781 w 620765"/>
                <a:gd name="connsiteY33" fmla="*/ 419992 h 528305"/>
                <a:gd name="connsiteX34" fmla="*/ 514724 w 620765"/>
                <a:gd name="connsiteY34" fmla="*/ 423421 h 528305"/>
                <a:gd name="connsiteX35" fmla="*/ 508018 w 620765"/>
                <a:gd name="connsiteY35" fmla="*/ 433555 h 528305"/>
                <a:gd name="connsiteX36" fmla="*/ 496359 w 620765"/>
                <a:gd name="connsiteY36" fmla="*/ 449177 h 528305"/>
                <a:gd name="connsiteX37" fmla="*/ 491483 w 620765"/>
                <a:gd name="connsiteY37" fmla="*/ 452834 h 528305"/>
                <a:gd name="connsiteX38" fmla="*/ 485158 w 620765"/>
                <a:gd name="connsiteY38" fmla="*/ 457254 h 528305"/>
                <a:gd name="connsiteX39" fmla="*/ 475557 w 620765"/>
                <a:gd name="connsiteY39" fmla="*/ 467769 h 528305"/>
                <a:gd name="connsiteX40" fmla="*/ 469613 w 620765"/>
                <a:gd name="connsiteY40" fmla="*/ 473865 h 528305"/>
                <a:gd name="connsiteX41" fmla="*/ 462831 w 620765"/>
                <a:gd name="connsiteY41" fmla="*/ 479580 h 528305"/>
                <a:gd name="connsiteX42" fmla="*/ 457269 w 620765"/>
                <a:gd name="connsiteY42" fmla="*/ 484533 h 528305"/>
                <a:gd name="connsiteX43" fmla="*/ 454526 w 620765"/>
                <a:gd name="connsiteY43" fmla="*/ 486515 h 528305"/>
                <a:gd name="connsiteX44" fmla="*/ 442791 w 620765"/>
                <a:gd name="connsiteY44" fmla="*/ 491925 h 528305"/>
                <a:gd name="connsiteX45" fmla="*/ 440810 w 620765"/>
                <a:gd name="connsiteY45" fmla="*/ 493677 h 528305"/>
                <a:gd name="connsiteX46" fmla="*/ 426332 w 620765"/>
                <a:gd name="connsiteY46" fmla="*/ 500459 h 528305"/>
                <a:gd name="connsiteX47" fmla="*/ 416349 w 620765"/>
                <a:gd name="connsiteY47" fmla="*/ 502897 h 528305"/>
                <a:gd name="connsiteX48" fmla="*/ 412920 w 620765"/>
                <a:gd name="connsiteY48" fmla="*/ 504726 h 528305"/>
                <a:gd name="connsiteX49" fmla="*/ 402405 w 620765"/>
                <a:gd name="connsiteY49" fmla="*/ 508155 h 528305"/>
                <a:gd name="connsiteX50" fmla="*/ 400119 w 620765"/>
                <a:gd name="connsiteY50" fmla="*/ 509146 h 528305"/>
                <a:gd name="connsiteX51" fmla="*/ 390822 w 620765"/>
                <a:gd name="connsiteY51" fmla="*/ 513032 h 528305"/>
                <a:gd name="connsiteX52" fmla="*/ 387241 w 620765"/>
                <a:gd name="connsiteY52" fmla="*/ 512194 h 528305"/>
                <a:gd name="connsiteX53" fmla="*/ 381831 w 620765"/>
                <a:gd name="connsiteY53" fmla="*/ 511584 h 528305"/>
                <a:gd name="connsiteX54" fmla="*/ 373906 w 620765"/>
                <a:gd name="connsiteY54" fmla="*/ 516004 h 528305"/>
                <a:gd name="connsiteX55" fmla="*/ 368115 w 620765"/>
                <a:gd name="connsiteY55" fmla="*/ 518595 h 528305"/>
                <a:gd name="connsiteX56" fmla="*/ 359123 w 620765"/>
                <a:gd name="connsiteY56" fmla="*/ 519814 h 528305"/>
                <a:gd name="connsiteX57" fmla="*/ 348531 w 620765"/>
                <a:gd name="connsiteY57" fmla="*/ 522938 h 528305"/>
                <a:gd name="connsiteX58" fmla="*/ 337330 w 620765"/>
                <a:gd name="connsiteY58" fmla="*/ 524386 h 528305"/>
                <a:gd name="connsiteX59" fmla="*/ 329939 w 620765"/>
                <a:gd name="connsiteY59" fmla="*/ 525529 h 528305"/>
                <a:gd name="connsiteX60" fmla="*/ 323462 w 620765"/>
                <a:gd name="connsiteY60" fmla="*/ 528272 h 528305"/>
                <a:gd name="connsiteX61" fmla="*/ 322090 w 620765"/>
                <a:gd name="connsiteY61" fmla="*/ 528272 h 528305"/>
                <a:gd name="connsiteX62" fmla="*/ 308831 w 620765"/>
                <a:gd name="connsiteY62" fmla="*/ 526291 h 528305"/>
                <a:gd name="connsiteX63" fmla="*/ 290772 w 620765"/>
                <a:gd name="connsiteY63" fmla="*/ 525453 h 528305"/>
                <a:gd name="connsiteX64" fmla="*/ 284600 w 620765"/>
                <a:gd name="connsiteY64" fmla="*/ 527129 h 528305"/>
                <a:gd name="connsiteX65" fmla="*/ 282923 w 620765"/>
                <a:gd name="connsiteY65" fmla="*/ 526900 h 528305"/>
                <a:gd name="connsiteX66" fmla="*/ 277589 w 620765"/>
                <a:gd name="connsiteY66" fmla="*/ 525224 h 528305"/>
                <a:gd name="connsiteX67" fmla="*/ 272331 w 620765"/>
                <a:gd name="connsiteY67" fmla="*/ 524919 h 528305"/>
                <a:gd name="connsiteX68" fmla="*/ 252596 w 620765"/>
                <a:gd name="connsiteY68" fmla="*/ 520119 h 528305"/>
                <a:gd name="connsiteX69" fmla="*/ 244290 w 620765"/>
                <a:gd name="connsiteY69" fmla="*/ 517909 h 528305"/>
                <a:gd name="connsiteX70" fmla="*/ 233698 w 620765"/>
                <a:gd name="connsiteY70" fmla="*/ 514709 h 528305"/>
                <a:gd name="connsiteX71" fmla="*/ 222497 w 620765"/>
                <a:gd name="connsiteY71" fmla="*/ 511280 h 528305"/>
                <a:gd name="connsiteX72" fmla="*/ 203142 w 620765"/>
                <a:gd name="connsiteY72" fmla="*/ 506936 h 528305"/>
                <a:gd name="connsiteX73" fmla="*/ 201465 w 620765"/>
                <a:gd name="connsiteY73" fmla="*/ 506174 h 528305"/>
                <a:gd name="connsiteX74" fmla="*/ 193083 w 620765"/>
                <a:gd name="connsiteY74" fmla="*/ 502669 h 528305"/>
                <a:gd name="connsiteX75" fmla="*/ 189502 w 620765"/>
                <a:gd name="connsiteY75" fmla="*/ 502135 h 528305"/>
                <a:gd name="connsiteX76" fmla="*/ 180815 w 620765"/>
                <a:gd name="connsiteY76" fmla="*/ 496954 h 528305"/>
                <a:gd name="connsiteX77" fmla="*/ 173348 w 620765"/>
                <a:gd name="connsiteY77" fmla="*/ 494211 h 528305"/>
                <a:gd name="connsiteX78" fmla="*/ 157803 w 620765"/>
                <a:gd name="connsiteY78" fmla="*/ 488724 h 528305"/>
                <a:gd name="connsiteX79" fmla="*/ 141725 w 620765"/>
                <a:gd name="connsiteY79" fmla="*/ 479123 h 528305"/>
                <a:gd name="connsiteX80" fmla="*/ 137457 w 620765"/>
                <a:gd name="connsiteY80" fmla="*/ 474704 h 528305"/>
                <a:gd name="connsiteX81" fmla="*/ 134105 w 620765"/>
                <a:gd name="connsiteY81" fmla="*/ 471655 h 528305"/>
                <a:gd name="connsiteX82" fmla="*/ 118026 w 620765"/>
                <a:gd name="connsiteY82" fmla="*/ 457330 h 528305"/>
                <a:gd name="connsiteX83" fmla="*/ 115359 w 620765"/>
                <a:gd name="connsiteY83" fmla="*/ 452529 h 528305"/>
                <a:gd name="connsiteX84" fmla="*/ 109340 w 620765"/>
                <a:gd name="connsiteY84" fmla="*/ 445290 h 528305"/>
                <a:gd name="connsiteX85" fmla="*/ 102405 w 620765"/>
                <a:gd name="connsiteY85" fmla="*/ 438585 h 528305"/>
                <a:gd name="connsiteX86" fmla="*/ 99434 w 620765"/>
                <a:gd name="connsiteY86" fmla="*/ 434927 h 528305"/>
                <a:gd name="connsiteX87" fmla="*/ 96005 w 620765"/>
                <a:gd name="connsiteY87" fmla="*/ 427764 h 528305"/>
                <a:gd name="connsiteX88" fmla="*/ 91966 w 620765"/>
                <a:gd name="connsiteY88" fmla="*/ 420297 h 528305"/>
                <a:gd name="connsiteX89" fmla="*/ 88766 w 620765"/>
                <a:gd name="connsiteY89" fmla="*/ 409172 h 528305"/>
                <a:gd name="connsiteX90" fmla="*/ 86099 w 620765"/>
                <a:gd name="connsiteY90" fmla="*/ 402771 h 528305"/>
                <a:gd name="connsiteX91" fmla="*/ 77945 w 620765"/>
                <a:gd name="connsiteY91" fmla="*/ 389436 h 528305"/>
                <a:gd name="connsiteX92" fmla="*/ 74669 w 620765"/>
                <a:gd name="connsiteY92" fmla="*/ 384864 h 528305"/>
                <a:gd name="connsiteX93" fmla="*/ 68420 w 620765"/>
                <a:gd name="connsiteY93" fmla="*/ 373434 h 528305"/>
                <a:gd name="connsiteX94" fmla="*/ 68115 w 620765"/>
                <a:gd name="connsiteY94" fmla="*/ 372519 h 528305"/>
                <a:gd name="connsiteX95" fmla="*/ 61715 w 620765"/>
                <a:gd name="connsiteY95" fmla="*/ 353622 h 528305"/>
                <a:gd name="connsiteX96" fmla="*/ 62400 w 620765"/>
                <a:gd name="connsiteY96" fmla="*/ 350802 h 528305"/>
                <a:gd name="connsiteX97" fmla="*/ 61029 w 620765"/>
                <a:gd name="connsiteY97" fmla="*/ 348974 h 528305"/>
                <a:gd name="connsiteX98" fmla="*/ 54704 w 620765"/>
                <a:gd name="connsiteY98" fmla="*/ 354384 h 528305"/>
                <a:gd name="connsiteX99" fmla="*/ 54704 w 620765"/>
                <a:gd name="connsiteY99" fmla="*/ 359718 h 528305"/>
                <a:gd name="connsiteX100" fmla="*/ 57219 w 620765"/>
                <a:gd name="connsiteY100" fmla="*/ 365128 h 528305"/>
                <a:gd name="connsiteX101" fmla="*/ 64915 w 620765"/>
                <a:gd name="connsiteY101" fmla="*/ 384025 h 528305"/>
                <a:gd name="connsiteX102" fmla="*/ 65829 w 620765"/>
                <a:gd name="connsiteY102" fmla="*/ 385778 h 528305"/>
                <a:gd name="connsiteX103" fmla="*/ 64229 w 620765"/>
                <a:gd name="connsiteY103" fmla="*/ 387531 h 528305"/>
                <a:gd name="connsiteX104" fmla="*/ 51199 w 620765"/>
                <a:gd name="connsiteY104" fmla="*/ 384483 h 528305"/>
                <a:gd name="connsiteX105" fmla="*/ 45179 w 620765"/>
                <a:gd name="connsiteY105" fmla="*/ 383416 h 528305"/>
                <a:gd name="connsiteX106" fmla="*/ 40683 w 620765"/>
                <a:gd name="connsiteY106" fmla="*/ 382502 h 528305"/>
                <a:gd name="connsiteX107" fmla="*/ 20643 w 620765"/>
                <a:gd name="connsiteY107" fmla="*/ 373510 h 528305"/>
                <a:gd name="connsiteX108" fmla="*/ 9822 w 620765"/>
                <a:gd name="connsiteY108" fmla="*/ 362385 h 528305"/>
                <a:gd name="connsiteX109" fmla="*/ 7613 w 620765"/>
                <a:gd name="connsiteY109" fmla="*/ 354307 h 528305"/>
                <a:gd name="connsiteX110" fmla="*/ 5098 w 620765"/>
                <a:gd name="connsiteY110" fmla="*/ 346002 h 528305"/>
                <a:gd name="connsiteX111" fmla="*/ 3117 w 620765"/>
                <a:gd name="connsiteY111" fmla="*/ 341582 h 528305"/>
                <a:gd name="connsiteX112" fmla="*/ 3117 w 620765"/>
                <a:gd name="connsiteY112" fmla="*/ 337086 h 528305"/>
                <a:gd name="connsiteX113" fmla="*/ 2202 w 620765"/>
                <a:gd name="connsiteY113" fmla="*/ 329542 h 528305"/>
                <a:gd name="connsiteX114" fmla="*/ 1440 w 620765"/>
                <a:gd name="connsiteY114" fmla="*/ 315598 h 528305"/>
                <a:gd name="connsiteX115" fmla="*/ 1364 w 620765"/>
                <a:gd name="connsiteY115" fmla="*/ 312779 h 528305"/>
                <a:gd name="connsiteX116" fmla="*/ 983 w 620765"/>
                <a:gd name="connsiteY116" fmla="*/ 305997 h 528305"/>
                <a:gd name="connsiteX117" fmla="*/ 1212 w 620765"/>
                <a:gd name="connsiteY117" fmla="*/ 302110 h 528305"/>
                <a:gd name="connsiteX118" fmla="*/ 2050 w 620765"/>
                <a:gd name="connsiteY118" fmla="*/ 300891 h 528305"/>
                <a:gd name="connsiteX119" fmla="*/ 2050 w 620765"/>
                <a:gd name="connsiteY119" fmla="*/ 296929 h 528305"/>
                <a:gd name="connsiteX120" fmla="*/ 2050 w 620765"/>
                <a:gd name="connsiteY120" fmla="*/ 291519 h 528305"/>
                <a:gd name="connsiteX121" fmla="*/ 2279 w 620765"/>
                <a:gd name="connsiteY121" fmla="*/ 287480 h 528305"/>
                <a:gd name="connsiteX122" fmla="*/ 9060 w 620765"/>
                <a:gd name="connsiteY122" fmla="*/ 274831 h 528305"/>
                <a:gd name="connsiteX123" fmla="*/ 10584 w 620765"/>
                <a:gd name="connsiteY123" fmla="*/ 273383 h 528305"/>
                <a:gd name="connsiteX124" fmla="*/ 17366 w 620765"/>
                <a:gd name="connsiteY124" fmla="*/ 268964 h 528305"/>
                <a:gd name="connsiteX125" fmla="*/ 19500 w 620765"/>
                <a:gd name="connsiteY125" fmla="*/ 269192 h 528305"/>
                <a:gd name="connsiteX126" fmla="*/ 26510 w 620765"/>
                <a:gd name="connsiteY126" fmla="*/ 270716 h 528305"/>
                <a:gd name="connsiteX127" fmla="*/ 38093 w 620765"/>
                <a:gd name="connsiteY127" fmla="*/ 273993 h 528305"/>
                <a:gd name="connsiteX128" fmla="*/ 42284 w 620765"/>
                <a:gd name="connsiteY128" fmla="*/ 279098 h 528305"/>
                <a:gd name="connsiteX129" fmla="*/ 51199 w 620765"/>
                <a:gd name="connsiteY129" fmla="*/ 284432 h 528305"/>
                <a:gd name="connsiteX130" fmla="*/ 59810 w 620765"/>
                <a:gd name="connsiteY130" fmla="*/ 286718 h 528305"/>
                <a:gd name="connsiteX131" fmla="*/ 66744 w 620765"/>
                <a:gd name="connsiteY131" fmla="*/ 284508 h 528305"/>
                <a:gd name="connsiteX132" fmla="*/ 65220 w 620765"/>
                <a:gd name="connsiteY132" fmla="*/ 280012 h 528305"/>
                <a:gd name="connsiteX133" fmla="*/ 64839 w 620765"/>
                <a:gd name="connsiteY133" fmla="*/ 270107 h 528305"/>
                <a:gd name="connsiteX134" fmla="*/ 78479 w 620765"/>
                <a:gd name="connsiteY134" fmla="*/ 257610 h 528305"/>
                <a:gd name="connsiteX135" fmla="*/ 89223 w 620765"/>
                <a:gd name="connsiteY135" fmla="*/ 248313 h 528305"/>
                <a:gd name="connsiteX136" fmla="*/ 101186 w 620765"/>
                <a:gd name="connsiteY136" fmla="*/ 238255 h 528305"/>
                <a:gd name="connsiteX137" fmla="*/ 110025 w 620765"/>
                <a:gd name="connsiteY137" fmla="*/ 228577 h 528305"/>
                <a:gd name="connsiteX138" fmla="*/ 123741 w 620765"/>
                <a:gd name="connsiteY138" fmla="*/ 214938 h 528305"/>
                <a:gd name="connsiteX139" fmla="*/ 147440 w 620765"/>
                <a:gd name="connsiteY139" fmla="*/ 185982 h 528305"/>
                <a:gd name="connsiteX140" fmla="*/ 165194 w 620765"/>
                <a:gd name="connsiteY140" fmla="*/ 165332 h 528305"/>
                <a:gd name="connsiteX141" fmla="*/ 180053 w 620765"/>
                <a:gd name="connsiteY141" fmla="*/ 148263 h 528305"/>
                <a:gd name="connsiteX142" fmla="*/ 180434 w 620765"/>
                <a:gd name="connsiteY142" fmla="*/ 147882 h 528305"/>
                <a:gd name="connsiteX143" fmla="*/ 193464 w 620765"/>
                <a:gd name="connsiteY143" fmla="*/ 135080 h 528305"/>
                <a:gd name="connsiteX144" fmla="*/ 202989 w 620765"/>
                <a:gd name="connsiteY144" fmla="*/ 126774 h 528305"/>
                <a:gd name="connsiteX145" fmla="*/ 207790 w 620765"/>
                <a:gd name="connsiteY145" fmla="*/ 124336 h 528305"/>
                <a:gd name="connsiteX146" fmla="*/ 211371 w 620765"/>
                <a:gd name="connsiteY146" fmla="*/ 122507 h 528305"/>
                <a:gd name="connsiteX147" fmla="*/ 229202 w 620765"/>
                <a:gd name="connsiteY147" fmla="*/ 109324 h 528305"/>
                <a:gd name="connsiteX148" fmla="*/ 239337 w 620765"/>
                <a:gd name="connsiteY148" fmla="*/ 94161 h 528305"/>
                <a:gd name="connsiteX149" fmla="*/ 245509 w 620765"/>
                <a:gd name="connsiteY149" fmla="*/ 74654 h 528305"/>
                <a:gd name="connsiteX150" fmla="*/ 248024 w 620765"/>
                <a:gd name="connsiteY150" fmla="*/ 69243 h 528305"/>
                <a:gd name="connsiteX151" fmla="*/ 253205 w 620765"/>
                <a:gd name="connsiteY151" fmla="*/ 58423 h 528305"/>
                <a:gd name="connsiteX152" fmla="*/ 254272 w 620765"/>
                <a:gd name="connsiteY152" fmla="*/ 56289 h 528305"/>
                <a:gd name="connsiteX153" fmla="*/ 255720 w 620765"/>
                <a:gd name="connsiteY153" fmla="*/ 49584 h 528305"/>
                <a:gd name="connsiteX154" fmla="*/ 260520 w 620765"/>
                <a:gd name="connsiteY154" fmla="*/ 43640 h 528305"/>
                <a:gd name="connsiteX155" fmla="*/ 261054 w 620765"/>
                <a:gd name="connsiteY155" fmla="*/ 42269 h 528305"/>
                <a:gd name="connsiteX156" fmla="*/ 267226 w 620765"/>
                <a:gd name="connsiteY156" fmla="*/ 36401 h 528305"/>
                <a:gd name="connsiteX157" fmla="*/ 272179 w 620765"/>
                <a:gd name="connsiteY157" fmla="*/ 38077 h 528305"/>
                <a:gd name="connsiteX158" fmla="*/ 273627 w 620765"/>
                <a:gd name="connsiteY158" fmla="*/ 38459 h 528305"/>
                <a:gd name="connsiteX159" fmla="*/ 281628 w 620765"/>
                <a:gd name="connsiteY159" fmla="*/ 35334 h 528305"/>
                <a:gd name="connsiteX160" fmla="*/ 284981 w 620765"/>
                <a:gd name="connsiteY160" fmla="*/ 21618 h 528305"/>
                <a:gd name="connsiteX161" fmla="*/ 287267 w 620765"/>
                <a:gd name="connsiteY161" fmla="*/ 17199 h 528305"/>
                <a:gd name="connsiteX162" fmla="*/ 290010 w 620765"/>
                <a:gd name="connsiteY162" fmla="*/ 18875 h 528305"/>
                <a:gd name="connsiteX163" fmla="*/ 291915 w 620765"/>
                <a:gd name="connsiteY163" fmla="*/ 22457 h 528305"/>
                <a:gd name="connsiteX164" fmla="*/ 290086 w 620765"/>
                <a:gd name="connsiteY164" fmla="*/ 30153 h 528305"/>
                <a:gd name="connsiteX165" fmla="*/ 288333 w 620765"/>
                <a:gd name="connsiteY165" fmla="*/ 37392 h 528305"/>
                <a:gd name="connsiteX166" fmla="*/ 288333 w 620765"/>
                <a:gd name="connsiteY166" fmla="*/ 41507 h 528305"/>
                <a:gd name="connsiteX167" fmla="*/ 291915 w 620765"/>
                <a:gd name="connsiteY167" fmla="*/ 44859 h 528305"/>
                <a:gd name="connsiteX168" fmla="*/ 294734 w 620765"/>
                <a:gd name="connsiteY168" fmla="*/ 41278 h 528305"/>
                <a:gd name="connsiteX169" fmla="*/ 296944 w 620765"/>
                <a:gd name="connsiteY169" fmla="*/ 30305 h 528305"/>
                <a:gd name="connsiteX170" fmla="*/ 299001 w 620765"/>
                <a:gd name="connsiteY170" fmla="*/ 25809 h 528305"/>
                <a:gd name="connsiteX171" fmla="*/ 302964 w 620765"/>
                <a:gd name="connsiteY171" fmla="*/ 17732 h 528305"/>
                <a:gd name="connsiteX172" fmla="*/ 305402 w 620765"/>
                <a:gd name="connsiteY172" fmla="*/ 13465 h 528305"/>
                <a:gd name="connsiteX173" fmla="*/ 308907 w 620765"/>
                <a:gd name="connsiteY173" fmla="*/ 3483 h 528305"/>
                <a:gd name="connsiteX174" fmla="*/ 315842 w 620765"/>
                <a:gd name="connsiteY174" fmla="*/ 1578 h 528305"/>
                <a:gd name="connsiteX175" fmla="*/ 317442 w 620765"/>
                <a:gd name="connsiteY175" fmla="*/ 1654 h 528305"/>
                <a:gd name="connsiteX176" fmla="*/ 319728 w 620765"/>
                <a:gd name="connsiteY176" fmla="*/ 4016 h 528305"/>
                <a:gd name="connsiteX177" fmla="*/ 318585 w 620765"/>
                <a:gd name="connsiteY177" fmla="*/ 15446 h 528305"/>
                <a:gd name="connsiteX178" fmla="*/ 317747 w 620765"/>
                <a:gd name="connsiteY178" fmla="*/ 23142 h 528305"/>
                <a:gd name="connsiteX179" fmla="*/ 318280 w 620765"/>
                <a:gd name="connsiteY179" fmla="*/ 33048 h 528305"/>
                <a:gd name="connsiteX180" fmla="*/ 320642 w 620765"/>
                <a:gd name="connsiteY180" fmla="*/ 44402 h 528305"/>
                <a:gd name="connsiteX181" fmla="*/ 324300 w 620765"/>
                <a:gd name="connsiteY181" fmla="*/ 52098 h 528305"/>
                <a:gd name="connsiteX182" fmla="*/ 329405 w 620765"/>
                <a:gd name="connsiteY182" fmla="*/ 51641 h 528305"/>
                <a:gd name="connsiteX183" fmla="*/ 333520 w 620765"/>
                <a:gd name="connsiteY183" fmla="*/ 42116 h 528305"/>
                <a:gd name="connsiteX184" fmla="*/ 340835 w 620765"/>
                <a:gd name="connsiteY184" fmla="*/ 21390 h 528305"/>
                <a:gd name="connsiteX185" fmla="*/ 349979 w 620765"/>
                <a:gd name="connsiteY185" fmla="*/ 5769 h 528305"/>
                <a:gd name="connsiteX186" fmla="*/ 351351 w 620765"/>
                <a:gd name="connsiteY186" fmla="*/ 4245 h 528305"/>
                <a:gd name="connsiteX187" fmla="*/ 353332 w 620765"/>
                <a:gd name="connsiteY187" fmla="*/ 2721 h 528305"/>
                <a:gd name="connsiteX188" fmla="*/ 355313 w 620765"/>
                <a:gd name="connsiteY188" fmla="*/ 2721 h 528305"/>
                <a:gd name="connsiteX189" fmla="*/ 355466 w 620765"/>
                <a:gd name="connsiteY189" fmla="*/ 4245 h 528305"/>
                <a:gd name="connsiteX190" fmla="*/ 364991 w 620765"/>
                <a:gd name="connsiteY190" fmla="*/ 20170 h 528305"/>
                <a:gd name="connsiteX191" fmla="*/ 385336 w 620765"/>
                <a:gd name="connsiteY191" fmla="*/ 44021 h 528305"/>
                <a:gd name="connsiteX192" fmla="*/ 390899 w 620765"/>
                <a:gd name="connsiteY192" fmla="*/ 51260 h 528305"/>
                <a:gd name="connsiteX193" fmla="*/ 397528 w 620765"/>
                <a:gd name="connsiteY193" fmla="*/ 59337 h 528305"/>
                <a:gd name="connsiteX194" fmla="*/ 403624 w 620765"/>
                <a:gd name="connsiteY194" fmla="*/ 68100 h 528305"/>
                <a:gd name="connsiteX195" fmla="*/ 411396 w 620765"/>
                <a:gd name="connsiteY195" fmla="*/ 78311 h 528305"/>
                <a:gd name="connsiteX196" fmla="*/ 420159 w 620765"/>
                <a:gd name="connsiteY196" fmla="*/ 87074 h 528305"/>
                <a:gd name="connsiteX197" fmla="*/ 422369 w 620765"/>
                <a:gd name="connsiteY197" fmla="*/ 89360 h 528305"/>
                <a:gd name="connsiteX198" fmla="*/ 426865 w 620765"/>
                <a:gd name="connsiteY198" fmla="*/ 100942 h 528305"/>
                <a:gd name="connsiteX199" fmla="*/ 430827 w 620765"/>
                <a:gd name="connsiteY199" fmla="*/ 108486 h 528305"/>
                <a:gd name="connsiteX200" fmla="*/ 432123 w 620765"/>
                <a:gd name="connsiteY200" fmla="*/ 111687 h 528305"/>
                <a:gd name="connsiteX201" fmla="*/ 433799 w 620765"/>
                <a:gd name="connsiteY201" fmla="*/ 115878 h 528305"/>
                <a:gd name="connsiteX202" fmla="*/ 442486 w 620765"/>
                <a:gd name="connsiteY202" fmla="*/ 131118 h 528305"/>
                <a:gd name="connsiteX203" fmla="*/ 458183 w 620765"/>
                <a:gd name="connsiteY203" fmla="*/ 158016 h 528305"/>
                <a:gd name="connsiteX204" fmla="*/ 470832 w 620765"/>
                <a:gd name="connsiteY204" fmla="*/ 171427 h 528305"/>
                <a:gd name="connsiteX205" fmla="*/ 483939 w 620765"/>
                <a:gd name="connsiteY205" fmla="*/ 182781 h 528305"/>
                <a:gd name="connsiteX206" fmla="*/ 490492 w 620765"/>
                <a:gd name="connsiteY206" fmla="*/ 187734 h 528305"/>
                <a:gd name="connsiteX207" fmla="*/ 499331 w 620765"/>
                <a:gd name="connsiteY207" fmla="*/ 194364 h 528305"/>
                <a:gd name="connsiteX208" fmla="*/ 500169 w 620765"/>
                <a:gd name="connsiteY208" fmla="*/ 195430 h 528305"/>
                <a:gd name="connsiteX209" fmla="*/ 503751 w 620765"/>
                <a:gd name="connsiteY209" fmla="*/ 197793 h 528305"/>
                <a:gd name="connsiteX210" fmla="*/ 506875 w 620765"/>
                <a:gd name="connsiteY210" fmla="*/ 201222 h 528305"/>
                <a:gd name="connsiteX211" fmla="*/ 515257 w 620765"/>
                <a:gd name="connsiteY211" fmla="*/ 210670 h 528305"/>
                <a:gd name="connsiteX212" fmla="*/ 528363 w 620765"/>
                <a:gd name="connsiteY212" fmla="*/ 221872 h 528305"/>
                <a:gd name="connsiteX213" fmla="*/ 556786 w 620765"/>
                <a:gd name="connsiteY213" fmla="*/ 243741 h 528305"/>
                <a:gd name="connsiteX214" fmla="*/ 560901 w 620765"/>
                <a:gd name="connsiteY214" fmla="*/ 259591 h 528305"/>
                <a:gd name="connsiteX215" fmla="*/ 559910 w 620765"/>
                <a:gd name="connsiteY215" fmla="*/ 266449 h 528305"/>
                <a:gd name="connsiteX216" fmla="*/ 559377 w 620765"/>
                <a:gd name="connsiteY216" fmla="*/ 268811 h 528305"/>
                <a:gd name="connsiteX217" fmla="*/ 559377 w 620765"/>
                <a:gd name="connsiteY217" fmla="*/ 271707 h 528305"/>
                <a:gd name="connsiteX218" fmla="*/ 561129 w 620765"/>
                <a:gd name="connsiteY218" fmla="*/ 269573 h 528305"/>
                <a:gd name="connsiteX219" fmla="*/ 562577 w 620765"/>
                <a:gd name="connsiteY219" fmla="*/ 267440 h 528305"/>
                <a:gd name="connsiteX220" fmla="*/ 569435 w 620765"/>
                <a:gd name="connsiteY220" fmla="*/ 265458 h 528305"/>
                <a:gd name="connsiteX221" fmla="*/ 578503 w 620765"/>
                <a:gd name="connsiteY221" fmla="*/ 256086 h 528305"/>
                <a:gd name="connsiteX222" fmla="*/ 577665 w 620765"/>
                <a:gd name="connsiteY222" fmla="*/ 249990 h 528305"/>
                <a:gd name="connsiteX223" fmla="*/ 578503 w 620765"/>
                <a:gd name="connsiteY223" fmla="*/ 246713 h 528305"/>
                <a:gd name="connsiteX224" fmla="*/ 597172 w 620765"/>
                <a:gd name="connsiteY224" fmla="*/ 241608 h 528305"/>
                <a:gd name="connsiteX225" fmla="*/ 606697 w 620765"/>
                <a:gd name="connsiteY225" fmla="*/ 245875 h 528305"/>
                <a:gd name="connsiteX226" fmla="*/ 610888 w 620765"/>
                <a:gd name="connsiteY226" fmla="*/ 248770 h 528305"/>
                <a:gd name="connsiteX227" fmla="*/ 617822 w 620765"/>
                <a:gd name="connsiteY227" fmla="*/ 267516 h 528305"/>
                <a:gd name="connsiteX228" fmla="*/ 620337 w 620765"/>
                <a:gd name="connsiteY228" fmla="*/ 277727 h 528305"/>
                <a:gd name="connsiteX229" fmla="*/ 501312 w 620765"/>
                <a:gd name="connsiteY229" fmla="*/ 286642 h 528305"/>
                <a:gd name="connsiteX230" fmla="*/ 501084 w 620765"/>
                <a:gd name="connsiteY230" fmla="*/ 284661 h 528305"/>
                <a:gd name="connsiteX231" fmla="*/ 496131 w 620765"/>
                <a:gd name="connsiteY231" fmla="*/ 277498 h 528305"/>
                <a:gd name="connsiteX232" fmla="*/ 475100 w 620765"/>
                <a:gd name="connsiteY232" fmla="*/ 272012 h 528305"/>
                <a:gd name="connsiteX233" fmla="*/ 464432 w 620765"/>
                <a:gd name="connsiteY233" fmla="*/ 273307 h 528305"/>
                <a:gd name="connsiteX234" fmla="*/ 445534 w 620765"/>
                <a:gd name="connsiteY234" fmla="*/ 271402 h 528305"/>
                <a:gd name="connsiteX235" fmla="*/ 444086 w 620765"/>
                <a:gd name="connsiteY235" fmla="*/ 271707 h 528305"/>
                <a:gd name="connsiteX236" fmla="*/ 440352 w 620765"/>
                <a:gd name="connsiteY236" fmla="*/ 271707 h 528305"/>
                <a:gd name="connsiteX237" fmla="*/ 424731 w 620765"/>
                <a:gd name="connsiteY237" fmla="*/ 272621 h 528305"/>
                <a:gd name="connsiteX238" fmla="*/ 413149 w 620765"/>
                <a:gd name="connsiteY238" fmla="*/ 277269 h 528305"/>
                <a:gd name="connsiteX239" fmla="*/ 396309 w 620765"/>
                <a:gd name="connsiteY239" fmla="*/ 284127 h 528305"/>
                <a:gd name="connsiteX240" fmla="*/ 394099 w 620765"/>
                <a:gd name="connsiteY240" fmla="*/ 283594 h 528305"/>
                <a:gd name="connsiteX241" fmla="*/ 385717 w 620765"/>
                <a:gd name="connsiteY241" fmla="*/ 287480 h 528305"/>
                <a:gd name="connsiteX242" fmla="*/ 377030 w 620765"/>
                <a:gd name="connsiteY242" fmla="*/ 292585 h 528305"/>
                <a:gd name="connsiteX243" fmla="*/ 373144 w 620765"/>
                <a:gd name="connsiteY243" fmla="*/ 298072 h 528305"/>
                <a:gd name="connsiteX244" fmla="*/ 375811 w 620765"/>
                <a:gd name="connsiteY244" fmla="*/ 302339 h 528305"/>
                <a:gd name="connsiteX245" fmla="*/ 377640 w 620765"/>
                <a:gd name="connsiteY245" fmla="*/ 302110 h 528305"/>
                <a:gd name="connsiteX246" fmla="*/ 379621 w 620765"/>
                <a:gd name="connsiteY246" fmla="*/ 303635 h 528305"/>
                <a:gd name="connsiteX247" fmla="*/ 388003 w 620765"/>
                <a:gd name="connsiteY247" fmla="*/ 308130 h 528305"/>
                <a:gd name="connsiteX248" fmla="*/ 402862 w 620765"/>
                <a:gd name="connsiteY248" fmla="*/ 315445 h 528305"/>
                <a:gd name="connsiteX249" fmla="*/ 407358 w 620765"/>
                <a:gd name="connsiteY249" fmla="*/ 317427 h 528305"/>
                <a:gd name="connsiteX250" fmla="*/ 425570 w 620765"/>
                <a:gd name="connsiteY250" fmla="*/ 321542 h 528305"/>
                <a:gd name="connsiteX251" fmla="*/ 439590 w 620765"/>
                <a:gd name="connsiteY251" fmla="*/ 322151 h 528305"/>
                <a:gd name="connsiteX252" fmla="*/ 459402 w 620765"/>
                <a:gd name="connsiteY252" fmla="*/ 317427 h 528305"/>
                <a:gd name="connsiteX253" fmla="*/ 479291 w 620765"/>
                <a:gd name="connsiteY253" fmla="*/ 310645 h 528305"/>
                <a:gd name="connsiteX254" fmla="*/ 489501 w 620765"/>
                <a:gd name="connsiteY254" fmla="*/ 303863 h 528305"/>
                <a:gd name="connsiteX255" fmla="*/ 495293 w 620765"/>
                <a:gd name="connsiteY255" fmla="*/ 297157 h 528305"/>
                <a:gd name="connsiteX256" fmla="*/ 501084 w 620765"/>
                <a:gd name="connsiteY256" fmla="*/ 286566 h 528305"/>
                <a:gd name="connsiteX257" fmla="*/ 415511 w 620765"/>
                <a:gd name="connsiteY257" fmla="*/ 170437 h 528305"/>
                <a:gd name="connsiteX258" fmla="*/ 404767 w 620765"/>
                <a:gd name="connsiteY258" fmla="*/ 161750 h 528305"/>
                <a:gd name="connsiteX259" fmla="*/ 394632 w 620765"/>
                <a:gd name="connsiteY259" fmla="*/ 164722 h 528305"/>
                <a:gd name="connsiteX260" fmla="*/ 368572 w 620765"/>
                <a:gd name="connsiteY260" fmla="*/ 178819 h 528305"/>
                <a:gd name="connsiteX261" fmla="*/ 363695 w 620765"/>
                <a:gd name="connsiteY261" fmla="*/ 182629 h 528305"/>
                <a:gd name="connsiteX262" fmla="*/ 362476 w 620765"/>
                <a:gd name="connsiteY262" fmla="*/ 186363 h 528305"/>
                <a:gd name="connsiteX263" fmla="*/ 364838 w 620765"/>
                <a:gd name="connsiteY263" fmla="*/ 192306 h 528305"/>
                <a:gd name="connsiteX264" fmla="*/ 371315 w 620765"/>
                <a:gd name="connsiteY264" fmla="*/ 195888 h 528305"/>
                <a:gd name="connsiteX265" fmla="*/ 383583 w 620765"/>
                <a:gd name="connsiteY265" fmla="*/ 194669 h 528305"/>
                <a:gd name="connsiteX266" fmla="*/ 399662 w 620765"/>
                <a:gd name="connsiteY266" fmla="*/ 187963 h 528305"/>
                <a:gd name="connsiteX267" fmla="*/ 411625 w 620765"/>
                <a:gd name="connsiteY267" fmla="*/ 176762 h 528305"/>
                <a:gd name="connsiteX268" fmla="*/ 415511 w 620765"/>
                <a:gd name="connsiteY268" fmla="*/ 170361 h 528305"/>
                <a:gd name="connsiteX269" fmla="*/ 370934 w 620765"/>
                <a:gd name="connsiteY269" fmla="*/ 411991 h 528305"/>
                <a:gd name="connsiteX270" fmla="*/ 368953 w 620765"/>
                <a:gd name="connsiteY270" fmla="*/ 410238 h 528305"/>
                <a:gd name="connsiteX271" fmla="*/ 339692 w 620765"/>
                <a:gd name="connsiteY271" fmla="*/ 392179 h 528305"/>
                <a:gd name="connsiteX272" fmla="*/ 327957 w 620765"/>
                <a:gd name="connsiteY272" fmla="*/ 383949 h 528305"/>
                <a:gd name="connsiteX273" fmla="*/ 312870 w 620765"/>
                <a:gd name="connsiteY273" fmla="*/ 381587 h 528305"/>
                <a:gd name="connsiteX274" fmla="*/ 297477 w 620765"/>
                <a:gd name="connsiteY274" fmla="*/ 394160 h 528305"/>
                <a:gd name="connsiteX275" fmla="*/ 291153 w 620765"/>
                <a:gd name="connsiteY275" fmla="*/ 400485 h 528305"/>
                <a:gd name="connsiteX276" fmla="*/ 281933 w 620765"/>
                <a:gd name="connsiteY276" fmla="*/ 410162 h 528305"/>
                <a:gd name="connsiteX277" fmla="*/ 276218 w 620765"/>
                <a:gd name="connsiteY277" fmla="*/ 414658 h 528305"/>
                <a:gd name="connsiteX278" fmla="*/ 271798 w 620765"/>
                <a:gd name="connsiteY278" fmla="*/ 416868 h 528305"/>
                <a:gd name="connsiteX279" fmla="*/ 271874 w 620765"/>
                <a:gd name="connsiteY279" fmla="*/ 423878 h 528305"/>
                <a:gd name="connsiteX280" fmla="*/ 274617 w 620765"/>
                <a:gd name="connsiteY280" fmla="*/ 425097 h 528305"/>
                <a:gd name="connsiteX281" fmla="*/ 285133 w 620765"/>
                <a:gd name="connsiteY281" fmla="*/ 426240 h 528305"/>
                <a:gd name="connsiteX282" fmla="*/ 291762 w 620765"/>
                <a:gd name="connsiteY282" fmla="*/ 423878 h 528305"/>
                <a:gd name="connsiteX283" fmla="*/ 294734 w 620765"/>
                <a:gd name="connsiteY283" fmla="*/ 421973 h 528305"/>
                <a:gd name="connsiteX284" fmla="*/ 308907 w 620765"/>
                <a:gd name="connsiteY284" fmla="*/ 420830 h 528305"/>
                <a:gd name="connsiteX285" fmla="*/ 323233 w 620765"/>
                <a:gd name="connsiteY285" fmla="*/ 421059 h 528305"/>
                <a:gd name="connsiteX286" fmla="*/ 340607 w 620765"/>
                <a:gd name="connsiteY286" fmla="*/ 419306 h 528305"/>
                <a:gd name="connsiteX287" fmla="*/ 345255 w 620765"/>
                <a:gd name="connsiteY287" fmla="*/ 417630 h 528305"/>
                <a:gd name="connsiteX288" fmla="*/ 366515 w 620765"/>
                <a:gd name="connsiteY288" fmla="*/ 415420 h 528305"/>
                <a:gd name="connsiteX289" fmla="*/ 368115 w 620765"/>
                <a:gd name="connsiteY289" fmla="*/ 415420 h 528305"/>
                <a:gd name="connsiteX290" fmla="*/ 370782 w 620765"/>
                <a:gd name="connsiteY290" fmla="*/ 411839 h 528305"/>
                <a:gd name="connsiteX291" fmla="*/ 358895 w 620765"/>
                <a:gd name="connsiteY291" fmla="*/ 442395 h 528305"/>
                <a:gd name="connsiteX292" fmla="*/ 362171 w 620765"/>
                <a:gd name="connsiteY292" fmla="*/ 436222 h 528305"/>
                <a:gd name="connsiteX293" fmla="*/ 356685 w 620765"/>
                <a:gd name="connsiteY293" fmla="*/ 434013 h 528305"/>
                <a:gd name="connsiteX294" fmla="*/ 354094 w 620765"/>
                <a:gd name="connsiteY294" fmla="*/ 436527 h 528305"/>
                <a:gd name="connsiteX295" fmla="*/ 349217 w 620765"/>
                <a:gd name="connsiteY295" fmla="*/ 438432 h 528305"/>
                <a:gd name="connsiteX296" fmla="*/ 340378 w 620765"/>
                <a:gd name="connsiteY296" fmla="*/ 439042 h 528305"/>
                <a:gd name="connsiteX297" fmla="*/ 332072 w 620765"/>
                <a:gd name="connsiteY297" fmla="*/ 439652 h 528305"/>
                <a:gd name="connsiteX298" fmla="*/ 322623 w 620765"/>
                <a:gd name="connsiteY298" fmla="*/ 439880 h 528305"/>
                <a:gd name="connsiteX299" fmla="*/ 315003 w 620765"/>
                <a:gd name="connsiteY299" fmla="*/ 440414 h 528305"/>
                <a:gd name="connsiteX300" fmla="*/ 306621 w 620765"/>
                <a:gd name="connsiteY300" fmla="*/ 440261 h 528305"/>
                <a:gd name="connsiteX301" fmla="*/ 301897 w 620765"/>
                <a:gd name="connsiteY301" fmla="*/ 440261 h 528305"/>
                <a:gd name="connsiteX302" fmla="*/ 296563 w 620765"/>
                <a:gd name="connsiteY302" fmla="*/ 439728 h 528305"/>
                <a:gd name="connsiteX303" fmla="*/ 291305 w 620765"/>
                <a:gd name="connsiteY303" fmla="*/ 439347 h 528305"/>
                <a:gd name="connsiteX304" fmla="*/ 285666 w 620765"/>
                <a:gd name="connsiteY304" fmla="*/ 441252 h 528305"/>
                <a:gd name="connsiteX305" fmla="*/ 280561 w 620765"/>
                <a:gd name="connsiteY305" fmla="*/ 441557 h 528305"/>
                <a:gd name="connsiteX306" fmla="*/ 274770 w 620765"/>
                <a:gd name="connsiteY306" fmla="*/ 440718 h 528305"/>
                <a:gd name="connsiteX307" fmla="*/ 274389 w 620765"/>
                <a:gd name="connsiteY307" fmla="*/ 440414 h 528305"/>
                <a:gd name="connsiteX308" fmla="*/ 271646 w 620765"/>
                <a:gd name="connsiteY308" fmla="*/ 447348 h 528305"/>
                <a:gd name="connsiteX309" fmla="*/ 275303 w 620765"/>
                <a:gd name="connsiteY309" fmla="*/ 450091 h 528305"/>
                <a:gd name="connsiteX310" fmla="*/ 291610 w 620765"/>
                <a:gd name="connsiteY310" fmla="*/ 449100 h 528305"/>
                <a:gd name="connsiteX311" fmla="*/ 307993 w 620765"/>
                <a:gd name="connsiteY311" fmla="*/ 450015 h 528305"/>
                <a:gd name="connsiteX312" fmla="*/ 322700 w 620765"/>
                <a:gd name="connsiteY312" fmla="*/ 449024 h 528305"/>
                <a:gd name="connsiteX313" fmla="*/ 342816 w 620765"/>
                <a:gd name="connsiteY313" fmla="*/ 447881 h 528305"/>
                <a:gd name="connsiteX314" fmla="*/ 353332 w 620765"/>
                <a:gd name="connsiteY314" fmla="*/ 444528 h 528305"/>
                <a:gd name="connsiteX315" fmla="*/ 359047 w 620765"/>
                <a:gd name="connsiteY315" fmla="*/ 442471 h 528305"/>
                <a:gd name="connsiteX316" fmla="*/ 351732 w 620765"/>
                <a:gd name="connsiteY316" fmla="*/ 437061 h 528305"/>
                <a:gd name="connsiteX317" fmla="*/ 351732 w 620765"/>
                <a:gd name="connsiteY317" fmla="*/ 435994 h 528305"/>
                <a:gd name="connsiteX318" fmla="*/ 351732 w 620765"/>
                <a:gd name="connsiteY318" fmla="*/ 437061 h 528305"/>
                <a:gd name="connsiteX319" fmla="*/ 309060 w 620765"/>
                <a:gd name="connsiteY319" fmla="*/ 356060 h 528305"/>
                <a:gd name="connsiteX320" fmla="*/ 311727 w 620765"/>
                <a:gd name="connsiteY320" fmla="*/ 351869 h 528305"/>
                <a:gd name="connsiteX321" fmla="*/ 307307 w 620765"/>
                <a:gd name="connsiteY321" fmla="*/ 344020 h 528305"/>
                <a:gd name="connsiteX322" fmla="*/ 297554 w 620765"/>
                <a:gd name="connsiteY322" fmla="*/ 336400 h 528305"/>
                <a:gd name="connsiteX323" fmla="*/ 296563 w 620765"/>
                <a:gd name="connsiteY323" fmla="*/ 334724 h 528305"/>
                <a:gd name="connsiteX324" fmla="*/ 296715 w 620765"/>
                <a:gd name="connsiteY324" fmla="*/ 324590 h 528305"/>
                <a:gd name="connsiteX325" fmla="*/ 298697 w 620765"/>
                <a:gd name="connsiteY325" fmla="*/ 311483 h 528305"/>
                <a:gd name="connsiteX326" fmla="*/ 295877 w 620765"/>
                <a:gd name="connsiteY326" fmla="*/ 306759 h 528305"/>
                <a:gd name="connsiteX327" fmla="*/ 294429 w 620765"/>
                <a:gd name="connsiteY327" fmla="*/ 304320 h 528305"/>
                <a:gd name="connsiteX328" fmla="*/ 296182 w 620765"/>
                <a:gd name="connsiteY328" fmla="*/ 299139 h 528305"/>
                <a:gd name="connsiteX329" fmla="*/ 296715 w 620765"/>
                <a:gd name="connsiteY329" fmla="*/ 287328 h 528305"/>
                <a:gd name="connsiteX330" fmla="*/ 290010 w 620765"/>
                <a:gd name="connsiteY330" fmla="*/ 292052 h 528305"/>
                <a:gd name="connsiteX331" fmla="*/ 291000 w 620765"/>
                <a:gd name="connsiteY331" fmla="*/ 299139 h 528305"/>
                <a:gd name="connsiteX332" fmla="*/ 291000 w 620765"/>
                <a:gd name="connsiteY332" fmla="*/ 301730 h 528305"/>
                <a:gd name="connsiteX333" fmla="*/ 290010 w 620765"/>
                <a:gd name="connsiteY333" fmla="*/ 309350 h 528305"/>
                <a:gd name="connsiteX334" fmla="*/ 289781 w 620765"/>
                <a:gd name="connsiteY334" fmla="*/ 313007 h 528305"/>
                <a:gd name="connsiteX335" fmla="*/ 289781 w 620765"/>
                <a:gd name="connsiteY335" fmla="*/ 322456 h 528305"/>
                <a:gd name="connsiteX336" fmla="*/ 289705 w 620765"/>
                <a:gd name="connsiteY336" fmla="*/ 330305 h 528305"/>
                <a:gd name="connsiteX337" fmla="*/ 287952 w 620765"/>
                <a:gd name="connsiteY337" fmla="*/ 340287 h 528305"/>
                <a:gd name="connsiteX338" fmla="*/ 288714 w 620765"/>
                <a:gd name="connsiteY338" fmla="*/ 342573 h 528305"/>
                <a:gd name="connsiteX339" fmla="*/ 293439 w 620765"/>
                <a:gd name="connsiteY339" fmla="*/ 346687 h 528305"/>
                <a:gd name="connsiteX340" fmla="*/ 299535 w 620765"/>
                <a:gd name="connsiteY340" fmla="*/ 351336 h 528305"/>
                <a:gd name="connsiteX341" fmla="*/ 304107 w 620765"/>
                <a:gd name="connsiteY341" fmla="*/ 355679 h 528305"/>
                <a:gd name="connsiteX342" fmla="*/ 309060 w 620765"/>
                <a:gd name="connsiteY342" fmla="*/ 355984 h 528305"/>
                <a:gd name="connsiteX343" fmla="*/ 258539 w 620765"/>
                <a:gd name="connsiteY343" fmla="*/ 47602 h 528305"/>
                <a:gd name="connsiteX344" fmla="*/ 257472 w 620765"/>
                <a:gd name="connsiteY344" fmla="*/ 47602 h 528305"/>
                <a:gd name="connsiteX345" fmla="*/ 258539 w 620765"/>
                <a:gd name="connsiteY345" fmla="*/ 47602 h 528305"/>
                <a:gd name="connsiteX346" fmla="*/ 235222 w 620765"/>
                <a:gd name="connsiteY346" fmla="*/ 302568 h 528305"/>
                <a:gd name="connsiteX347" fmla="*/ 230879 w 620765"/>
                <a:gd name="connsiteY347" fmla="*/ 291824 h 528305"/>
                <a:gd name="connsiteX348" fmla="*/ 222649 w 620765"/>
                <a:gd name="connsiteY348" fmla="*/ 290757 h 528305"/>
                <a:gd name="connsiteX349" fmla="*/ 216553 w 620765"/>
                <a:gd name="connsiteY349" fmla="*/ 283289 h 528305"/>
                <a:gd name="connsiteX350" fmla="*/ 216172 w 620765"/>
                <a:gd name="connsiteY350" fmla="*/ 282146 h 528305"/>
                <a:gd name="connsiteX351" fmla="*/ 205352 w 620765"/>
                <a:gd name="connsiteY351" fmla="*/ 282451 h 528305"/>
                <a:gd name="connsiteX352" fmla="*/ 197122 w 620765"/>
                <a:gd name="connsiteY352" fmla="*/ 282832 h 528305"/>
                <a:gd name="connsiteX353" fmla="*/ 186378 w 620765"/>
                <a:gd name="connsiteY353" fmla="*/ 282146 h 528305"/>
                <a:gd name="connsiteX354" fmla="*/ 179825 w 620765"/>
                <a:gd name="connsiteY354" fmla="*/ 283137 h 528305"/>
                <a:gd name="connsiteX355" fmla="*/ 168852 w 620765"/>
                <a:gd name="connsiteY355" fmla="*/ 285499 h 528305"/>
                <a:gd name="connsiteX356" fmla="*/ 167099 w 620765"/>
                <a:gd name="connsiteY356" fmla="*/ 286413 h 528305"/>
                <a:gd name="connsiteX357" fmla="*/ 149497 w 620765"/>
                <a:gd name="connsiteY357" fmla="*/ 289766 h 528305"/>
                <a:gd name="connsiteX358" fmla="*/ 136695 w 620765"/>
                <a:gd name="connsiteY358" fmla="*/ 294033 h 528305"/>
                <a:gd name="connsiteX359" fmla="*/ 127170 w 620765"/>
                <a:gd name="connsiteY359" fmla="*/ 297234 h 528305"/>
                <a:gd name="connsiteX360" fmla="*/ 125037 w 620765"/>
                <a:gd name="connsiteY360" fmla="*/ 298072 h 528305"/>
                <a:gd name="connsiteX361" fmla="*/ 113150 w 620765"/>
                <a:gd name="connsiteY361" fmla="*/ 308969 h 528305"/>
                <a:gd name="connsiteX362" fmla="*/ 111321 w 620765"/>
                <a:gd name="connsiteY362" fmla="*/ 318417 h 528305"/>
                <a:gd name="connsiteX363" fmla="*/ 121303 w 620765"/>
                <a:gd name="connsiteY363" fmla="*/ 324209 h 528305"/>
                <a:gd name="connsiteX364" fmla="*/ 137153 w 620765"/>
                <a:gd name="connsiteY364" fmla="*/ 326571 h 528305"/>
                <a:gd name="connsiteX365" fmla="*/ 153688 w 620765"/>
                <a:gd name="connsiteY365" fmla="*/ 329542 h 528305"/>
                <a:gd name="connsiteX366" fmla="*/ 155517 w 620765"/>
                <a:gd name="connsiteY366" fmla="*/ 330228 h 528305"/>
                <a:gd name="connsiteX367" fmla="*/ 161003 w 620765"/>
                <a:gd name="connsiteY367" fmla="*/ 330762 h 528305"/>
                <a:gd name="connsiteX368" fmla="*/ 169004 w 620765"/>
                <a:gd name="connsiteY368" fmla="*/ 330838 h 528305"/>
                <a:gd name="connsiteX369" fmla="*/ 187597 w 620765"/>
                <a:gd name="connsiteY369" fmla="*/ 331600 h 528305"/>
                <a:gd name="connsiteX370" fmla="*/ 188588 w 620765"/>
                <a:gd name="connsiteY370" fmla="*/ 331371 h 528305"/>
                <a:gd name="connsiteX371" fmla="*/ 195903 w 620765"/>
                <a:gd name="connsiteY371" fmla="*/ 329466 h 528305"/>
                <a:gd name="connsiteX372" fmla="*/ 199484 w 620765"/>
                <a:gd name="connsiteY372" fmla="*/ 329085 h 528305"/>
                <a:gd name="connsiteX373" fmla="*/ 216172 w 620765"/>
                <a:gd name="connsiteY373" fmla="*/ 322304 h 528305"/>
                <a:gd name="connsiteX374" fmla="*/ 217086 w 620765"/>
                <a:gd name="connsiteY374" fmla="*/ 321922 h 528305"/>
                <a:gd name="connsiteX375" fmla="*/ 221354 w 620765"/>
                <a:gd name="connsiteY375" fmla="*/ 317046 h 528305"/>
                <a:gd name="connsiteX376" fmla="*/ 216553 w 620765"/>
                <a:gd name="connsiteY376" fmla="*/ 317579 h 528305"/>
                <a:gd name="connsiteX377" fmla="*/ 214877 w 620765"/>
                <a:gd name="connsiteY377" fmla="*/ 316893 h 528305"/>
                <a:gd name="connsiteX378" fmla="*/ 216020 w 620765"/>
                <a:gd name="connsiteY378" fmla="*/ 315598 h 528305"/>
                <a:gd name="connsiteX379" fmla="*/ 230879 w 620765"/>
                <a:gd name="connsiteY379" fmla="*/ 308816 h 528305"/>
                <a:gd name="connsiteX380" fmla="*/ 234993 w 620765"/>
                <a:gd name="connsiteY380" fmla="*/ 302568 h 528305"/>
                <a:gd name="connsiteX381" fmla="*/ 225621 w 620765"/>
                <a:gd name="connsiteY381" fmla="*/ 201450 h 528305"/>
                <a:gd name="connsiteX382" fmla="*/ 222116 w 620765"/>
                <a:gd name="connsiteY382" fmla="*/ 194973 h 528305"/>
                <a:gd name="connsiteX383" fmla="*/ 215410 w 620765"/>
                <a:gd name="connsiteY383" fmla="*/ 192916 h 528305"/>
                <a:gd name="connsiteX384" fmla="*/ 201084 w 620765"/>
                <a:gd name="connsiteY384" fmla="*/ 189639 h 528305"/>
                <a:gd name="connsiteX385" fmla="*/ 198417 w 620765"/>
                <a:gd name="connsiteY385" fmla="*/ 189639 h 528305"/>
                <a:gd name="connsiteX386" fmla="*/ 185235 w 620765"/>
                <a:gd name="connsiteY386" fmla="*/ 187506 h 528305"/>
                <a:gd name="connsiteX387" fmla="*/ 180968 w 620765"/>
                <a:gd name="connsiteY387" fmla="*/ 187277 h 528305"/>
                <a:gd name="connsiteX388" fmla="*/ 171062 w 620765"/>
                <a:gd name="connsiteY388" fmla="*/ 189030 h 528305"/>
                <a:gd name="connsiteX389" fmla="*/ 169233 w 620765"/>
                <a:gd name="connsiteY389" fmla="*/ 196269 h 528305"/>
                <a:gd name="connsiteX390" fmla="*/ 177005 w 620765"/>
                <a:gd name="connsiteY390" fmla="*/ 205794 h 528305"/>
                <a:gd name="connsiteX391" fmla="*/ 182111 w 620765"/>
                <a:gd name="connsiteY391" fmla="*/ 208994 h 528305"/>
                <a:gd name="connsiteX392" fmla="*/ 192321 w 620765"/>
                <a:gd name="connsiteY392" fmla="*/ 211585 h 528305"/>
                <a:gd name="connsiteX393" fmla="*/ 207866 w 620765"/>
                <a:gd name="connsiteY393" fmla="*/ 210366 h 528305"/>
                <a:gd name="connsiteX394" fmla="*/ 212057 w 620765"/>
                <a:gd name="connsiteY394" fmla="*/ 209070 h 528305"/>
                <a:gd name="connsiteX395" fmla="*/ 217467 w 620765"/>
                <a:gd name="connsiteY395" fmla="*/ 207851 h 528305"/>
                <a:gd name="connsiteX396" fmla="*/ 225545 w 620765"/>
                <a:gd name="connsiteY396" fmla="*/ 201450 h 528305"/>
                <a:gd name="connsiteX397" fmla="*/ 225240 w 620765"/>
                <a:gd name="connsiteY397" fmla="*/ 115420 h 528305"/>
                <a:gd name="connsiteX398" fmla="*/ 225621 w 620765"/>
                <a:gd name="connsiteY398" fmla="*/ 114430 h 528305"/>
                <a:gd name="connsiteX399" fmla="*/ 225240 w 620765"/>
                <a:gd name="connsiteY399" fmla="*/ 115420 h 528305"/>
                <a:gd name="connsiteX400" fmla="*/ 224325 w 620765"/>
                <a:gd name="connsiteY400" fmla="*/ 116411 h 528305"/>
                <a:gd name="connsiteX401" fmla="*/ 224706 w 620765"/>
                <a:gd name="connsiteY401" fmla="*/ 115420 h 528305"/>
                <a:gd name="connsiteX402" fmla="*/ 224325 w 620765"/>
                <a:gd name="connsiteY402" fmla="*/ 116411 h 528305"/>
                <a:gd name="connsiteX403" fmla="*/ 220592 w 620765"/>
                <a:gd name="connsiteY403" fmla="*/ 510213 h 528305"/>
                <a:gd name="connsiteX404" fmla="*/ 220592 w 620765"/>
                <a:gd name="connsiteY404" fmla="*/ 509146 h 528305"/>
                <a:gd name="connsiteX405" fmla="*/ 220592 w 620765"/>
                <a:gd name="connsiteY405" fmla="*/ 510213 h 52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Lst>
              <a:rect l="l" t="t" r="r" b="b"/>
              <a:pathLst>
                <a:path w="620765" h="528305">
                  <a:moveTo>
                    <a:pt x="620032" y="277269"/>
                  </a:moveTo>
                  <a:cubicBezTo>
                    <a:pt x="621480" y="279250"/>
                    <a:pt x="620337" y="283060"/>
                    <a:pt x="620337" y="286032"/>
                  </a:cubicBezTo>
                  <a:cubicBezTo>
                    <a:pt x="617213" y="286718"/>
                    <a:pt x="618660" y="289233"/>
                    <a:pt x="618279" y="291062"/>
                  </a:cubicBezTo>
                  <a:cubicBezTo>
                    <a:pt x="617898" y="293043"/>
                    <a:pt x="617594" y="295024"/>
                    <a:pt x="616908" y="296929"/>
                  </a:cubicBezTo>
                  <a:cubicBezTo>
                    <a:pt x="614698" y="302720"/>
                    <a:pt x="610583" y="307749"/>
                    <a:pt x="610736" y="314302"/>
                  </a:cubicBezTo>
                  <a:cubicBezTo>
                    <a:pt x="610736" y="314760"/>
                    <a:pt x="610278" y="315141"/>
                    <a:pt x="610126" y="315674"/>
                  </a:cubicBezTo>
                  <a:cubicBezTo>
                    <a:pt x="609135" y="318417"/>
                    <a:pt x="604868" y="319332"/>
                    <a:pt x="605859" y="323142"/>
                  </a:cubicBezTo>
                  <a:cubicBezTo>
                    <a:pt x="602735" y="326571"/>
                    <a:pt x="601515" y="331067"/>
                    <a:pt x="599306" y="334953"/>
                  </a:cubicBezTo>
                  <a:cubicBezTo>
                    <a:pt x="598086" y="337162"/>
                    <a:pt x="596639" y="339296"/>
                    <a:pt x="595115" y="341277"/>
                  </a:cubicBezTo>
                  <a:cubicBezTo>
                    <a:pt x="593057" y="343868"/>
                    <a:pt x="590847" y="346307"/>
                    <a:pt x="588714" y="348745"/>
                  </a:cubicBezTo>
                  <a:cubicBezTo>
                    <a:pt x="586047" y="351717"/>
                    <a:pt x="582923" y="354003"/>
                    <a:pt x="579113" y="355298"/>
                  </a:cubicBezTo>
                  <a:cubicBezTo>
                    <a:pt x="577893" y="355755"/>
                    <a:pt x="576369" y="356441"/>
                    <a:pt x="575760" y="357432"/>
                  </a:cubicBezTo>
                  <a:cubicBezTo>
                    <a:pt x="573093" y="361927"/>
                    <a:pt x="567530" y="362232"/>
                    <a:pt x="564025" y="365509"/>
                  </a:cubicBezTo>
                  <a:cubicBezTo>
                    <a:pt x="563187" y="366271"/>
                    <a:pt x="560444" y="365814"/>
                    <a:pt x="560291" y="366423"/>
                  </a:cubicBezTo>
                  <a:cubicBezTo>
                    <a:pt x="559758" y="368405"/>
                    <a:pt x="559377" y="368100"/>
                    <a:pt x="558158" y="366957"/>
                  </a:cubicBezTo>
                  <a:cubicBezTo>
                    <a:pt x="556405" y="365357"/>
                    <a:pt x="555186" y="363909"/>
                    <a:pt x="557243" y="361623"/>
                  </a:cubicBezTo>
                  <a:cubicBezTo>
                    <a:pt x="557777" y="361089"/>
                    <a:pt x="557548" y="360022"/>
                    <a:pt x="557777" y="359184"/>
                  </a:cubicBezTo>
                  <a:cubicBezTo>
                    <a:pt x="558615" y="356517"/>
                    <a:pt x="558996" y="353545"/>
                    <a:pt x="560444" y="351107"/>
                  </a:cubicBezTo>
                  <a:cubicBezTo>
                    <a:pt x="562806" y="347069"/>
                    <a:pt x="563111" y="342497"/>
                    <a:pt x="564177" y="338153"/>
                  </a:cubicBezTo>
                  <a:cubicBezTo>
                    <a:pt x="564482" y="336858"/>
                    <a:pt x="563720" y="335181"/>
                    <a:pt x="563187" y="333810"/>
                  </a:cubicBezTo>
                  <a:cubicBezTo>
                    <a:pt x="562272" y="331524"/>
                    <a:pt x="560063" y="331447"/>
                    <a:pt x="558005" y="331600"/>
                  </a:cubicBezTo>
                  <a:cubicBezTo>
                    <a:pt x="555491" y="331829"/>
                    <a:pt x="556938" y="333810"/>
                    <a:pt x="556786" y="334953"/>
                  </a:cubicBezTo>
                  <a:cubicBezTo>
                    <a:pt x="556024" y="339830"/>
                    <a:pt x="557929" y="345316"/>
                    <a:pt x="553509" y="349431"/>
                  </a:cubicBezTo>
                  <a:cubicBezTo>
                    <a:pt x="553205" y="349659"/>
                    <a:pt x="553586" y="350497"/>
                    <a:pt x="553509" y="351031"/>
                  </a:cubicBezTo>
                  <a:cubicBezTo>
                    <a:pt x="552443" y="354689"/>
                    <a:pt x="552290" y="359184"/>
                    <a:pt x="550004" y="361851"/>
                  </a:cubicBezTo>
                  <a:cubicBezTo>
                    <a:pt x="547261" y="365052"/>
                    <a:pt x="547185" y="369090"/>
                    <a:pt x="544899" y="372291"/>
                  </a:cubicBezTo>
                  <a:cubicBezTo>
                    <a:pt x="543070" y="374805"/>
                    <a:pt x="541470" y="377701"/>
                    <a:pt x="540632" y="380673"/>
                  </a:cubicBezTo>
                  <a:cubicBezTo>
                    <a:pt x="539641" y="383873"/>
                    <a:pt x="539641" y="387074"/>
                    <a:pt x="536898" y="389893"/>
                  </a:cubicBezTo>
                  <a:cubicBezTo>
                    <a:pt x="534536" y="392255"/>
                    <a:pt x="533850" y="396065"/>
                    <a:pt x="531869" y="399037"/>
                  </a:cubicBezTo>
                  <a:cubicBezTo>
                    <a:pt x="529887" y="401856"/>
                    <a:pt x="527754" y="404828"/>
                    <a:pt x="527525" y="408562"/>
                  </a:cubicBezTo>
                  <a:cubicBezTo>
                    <a:pt x="527525" y="409781"/>
                    <a:pt x="527525" y="409629"/>
                    <a:pt x="526001" y="409248"/>
                  </a:cubicBezTo>
                  <a:cubicBezTo>
                    <a:pt x="525544" y="409172"/>
                    <a:pt x="524706" y="409857"/>
                    <a:pt x="524325" y="410391"/>
                  </a:cubicBezTo>
                  <a:cubicBezTo>
                    <a:pt x="522877" y="412448"/>
                    <a:pt x="521886" y="415953"/>
                    <a:pt x="520210" y="416334"/>
                  </a:cubicBezTo>
                  <a:cubicBezTo>
                    <a:pt x="517543" y="416868"/>
                    <a:pt x="517695" y="418697"/>
                    <a:pt x="516781" y="419992"/>
                  </a:cubicBezTo>
                  <a:cubicBezTo>
                    <a:pt x="515943" y="421059"/>
                    <a:pt x="515638" y="422583"/>
                    <a:pt x="514724" y="423421"/>
                  </a:cubicBezTo>
                  <a:cubicBezTo>
                    <a:pt x="511523" y="426240"/>
                    <a:pt x="509466" y="429822"/>
                    <a:pt x="508018" y="433555"/>
                  </a:cubicBezTo>
                  <a:cubicBezTo>
                    <a:pt x="505503" y="439880"/>
                    <a:pt x="500627" y="444300"/>
                    <a:pt x="496359" y="449177"/>
                  </a:cubicBezTo>
                  <a:cubicBezTo>
                    <a:pt x="494988" y="450700"/>
                    <a:pt x="493235" y="452605"/>
                    <a:pt x="491483" y="452834"/>
                  </a:cubicBezTo>
                  <a:cubicBezTo>
                    <a:pt x="488435" y="453291"/>
                    <a:pt x="486911" y="455425"/>
                    <a:pt x="485158" y="457254"/>
                  </a:cubicBezTo>
                  <a:cubicBezTo>
                    <a:pt x="481805" y="460683"/>
                    <a:pt x="478757" y="464340"/>
                    <a:pt x="475557" y="467769"/>
                  </a:cubicBezTo>
                  <a:cubicBezTo>
                    <a:pt x="473652" y="469827"/>
                    <a:pt x="471290" y="471579"/>
                    <a:pt x="469613" y="473865"/>
                  </a:cubicBezTo>
                  <a:cubicBezTo>
                    <a:pt x="467784" y="476380"/>
                    <a:pt x="465651" y="478209"/>
                    <a:pt x="462831" y="479580"/>
                  </a:cubicBezTo>
                  <a:cubicBezTo>
                    <a:pt x="460698" y="480647"/>
                    <a:pt x="459098" y="482857"/>
                    <a:pt x="457269" y="484533"/>
                  </a:cubicBezTo>
                  <a:cubicBezTo>
                    <a:pt x="456431" y="485295"/>
                    <a:pt x="455516" y="486057"/>
                    <a:pt x="454526" y="486515"/>
                  </a:cubicBezTo>
                  <a:cubicBezTo>
                    <a:pt x="450639" y="488343"/>
                    <a:pt x="446677" y="490096"/>
                    <a:pt x="442791" y="491925"/>
                  </a:cubicBezTo>
                  <a:cubicBezTo>
                    <a:pt x="442029" y="492306"/>
                    <a:pt x="441419" y="493068"/>
                    <a:pt x="440810" y="493677"/>
                  </a:cubicBezTo>
                  <a:cubicBezTo>
                    <a:pt x="436847" y="497868"/>
                    <a:pt x="430599" y="497106"/>
                    <a:pt x="426332" y="500459"/>
                  </a:cubicBezTo>
                  <a:cubicBezTo>
                    <a:pt x="422293" y="498478"/>
                    <a:pt x="419702" y="502212"/>
                    <a:pt x="416349" y="502897"/>
                  </a:cubicBezTo>
                  <a:cubicBezTo>
                    <a:pt x="416197" y="505412"/>
                    <a:pt x="414292" y="504879"/>
                    <a:pt x="412920" y="504726"/>
                  </a:cubicBezTo>
                  <a:cubicBezTo>
                    <a:pt x="408882" y="504345"/>
                    <a:pt x="405300" y="505184"/>
                    <a:pt x="402405" y="508155"/>
                  </a:cubicBezTo>
                  <a:cubicBezTo>
                    <a:pt x="401871" y="508689"/>
                    <a:pt x="400652" y="508612"/>
                    <a:pt x="400119" y="509146"/>
                  </a:cubicBezTo>
                  <a:cubicBezTo>
                    <a:pt x="397604" y="511737"/>
                    <a:pt x="392346" y="508003"/>
                    <a:pt x="390822" y="513032"/>
                  </a:cubicBezTo>
                  <a:cubicBezTo>
                    <a:pt x="390822" y="513032"/>
                    <a:pt x="388536" y="512422"/>
                    <a:pt x="387241" y="512194"/>
                  </a:cubicBezTo>
                  <a:cubicBezTo>
                    <a:pt x="385412" y="511889"/>
                    <a:pt x="383355" y="510975"/>
                    <a:pt x="381831" y="511584"/>
                  </a:cubicBezTo>
                  <a:cubicBezTo>
                    <a:pt x="379011" y="512575"/>
                    <a:pt x="376573" y="514556"/>
                    <a:pt x="373906" y="516004"/>
                  </a:cubicBezTo>
                  <a:cubicBezTo>
                    <a:pt x="372001" y="516995"/>
                    <a:pt x="370020" y="518595"/>
                    <a:pt x="368115" y="518595"/>
                  </a:cubicBezTo>
                  <a:cubicBezTo>
                    <a:pt x="364991" y="518595"/>
                    <a:pt x="362247" y="518595"/>
                    <a:pt x="359123" y="519814"/>
                  </a:cubicBezTo>
                  <a:cubicBezTo>
                    <a:pt x="355694" y="521109"/>
                    <a:pt x="352189" y="522481"/>
                    <a:pt x="348531" y="522938"/>
                  </a:cubicBezTo>
                  <a:cubicBezTo>
                    <a:pt x="344874" y="523395"/>
                    <a:pt x="341673" y="526367"/>
                    <a:pt x="337330" y="524386"/>
                  </a:cubicBezTo>
                  <a:cubicBezTo>
                    <a:pt x="335349" y="523472"/>
                    <a:pt x="331691" y="524157"/>
                    <a:pt x="329939" y="525529"/>
                  </a:cubicBezTo>
                  <a:cubicBezTo>
                    <a:pt x="327881" y="527129"/>
                    <a:pt x="324224" y="524386"/>
                    <a:pt x="323462" y="528272"/>
                  </a:cubicBezTo>
                  <a:cubicBezTo>
                    <a:pt x="323462" y="528348"/>
                    <a:pt x="322547" y="528272"/>
                    <a:pt x="322090" y="528272"/>
                  </a:cubicBezTo>
                  <a:cubicBezTo>
                    <a:pt x="317747" y="527129"/>
                    <a:pt x="313327" y="526443"/>
                    <a:pt x="308831" y="526291"/>
                  </a:cubicBezTo>
                  <a:cubicBezTo>
                    <a:pt x="302811" y="526062"/>
                    <a:pt x="296792" y="527129"/>
                    <a:pt x="290772" y="525453"/>
                  </a:cubicBezTo>
                  <a:cubicBezTo>
                    <a:pt x="289095" y="524995"/>
                    <a:pt x="285743" y="523319"/>
                    <a:pt x="284600" y="527129"/>
                  </a:cubicBezTo>
                  <a:cubicBezTo>
                    <a:pt x="284600" y="527205"/>
                    <a:pt x="283076" y="527205"/>
                    <a:pt x="282923" y="526900"/>
                  </a:cubicBezTo>
                  <a:cubicBezTo>
                    <a:pt x="281552" y="524843"/>
                    <a:pt x="279494" y="525300"/>
                    <a:pt x="277589" y="525224"/>
                  </a:cubicBezTo>
                  <a:cubicBezTo>
                    <a:pt x="275837" y="525224"/>
                    <a:pt x="273398" y="525757"/>
                    <a:pt x="272331" y="524919"/>
                  </a:cubicBezTo>
                  <a:cubicBezTo>
                    <a:pt x="266540" y="519966"/>
                    <a:pt x="258844" y="523472"/>
                    <a:pt x="252596" y="520119"/>
                  </a:cubicBezTo>
                  <a:cubicBezTo>
                    <a:pt x="250386" y="518900"/>
                    <a:pt x="247033" y="519204"/>
                    <a:pt x="244290" y="517909"/>
                  </a:cubicBezTo>
                  <a:cubicBezTo>
                    <a:pt x="241013" y="516385"/>
                    <a:pt x="237203" y="516461"/>
                    <a:pt x="233698" y="514709"/>
                  </a:cubicBezTo>
                  <a:cubicBezTo>
                    <a:pt x="230345" y="513108"/>
                    <a:pt x="225545" y="514861"/>
                    <a:pt x="222497" y="511280"/>
                  </a:cubicBezTo>
                  <a:cubicBezTo>
                    <a:pt x="215867" y="510670"/>
                    <a:pt x="210000" y="506555"/>
                    <a:pt x="203142" y="506936"/>
                  </a:cubicBezTo>
                  <a:cubicBezTo>
                    <a:pt x="202608" y="506936"/>
                    <a:pt x="201846" y="506631"/>
                    <a:pt x="201465" y="506174"/>
                  </a:cubicBezTo>
                  <a:cubicBezTo>
                    <a:pt x="199332" y="503507"/>
                    <a:pt x="196436" y="502593"/>
                    <a:pt x="193083" y="502669"/>
                  </a:cubicBezTo>
                  <a:cubicBezTo>
                    <a:pt x="191864" y="502669"/>
                    <a:pt x="190493" y="502669"/>
                    <a:pt x="189502" y="502135"/>
                  </a:cubicBezTo>
                  <a:cubicBezTo>
                    <a:pt x="186530" y="500535"/>
                    <a:pt x="183863" y="498478"/>
                    <a:pt x="180815" y="496954"/>
                  </a:cubicBezTo>
                  <a:cubicBezTo>
                    <a:pt x="178453" y="495735"/>
                    <a:pt x="175938" y="494668"/>
                    <a:pt x="173348" y="494211"/>
                  </a:cubicBezTo>
                  <a:cubicBezTo>
                    <a:pt x="167785" y="493296"/>
                    <a:pt x="162222" y="492306"/>
                    <a:pt x="157803" y="488724"/>
                  </a:cubicBezTo>
                  <a:cubicBezTo>
                    <a:pt x="152926" y="484686"/>
                    <a:pt x="145839" y="484381"/>
                    <a:pt x="141725" y="479123"/>
                  </a:cubicBezTo>
                  <a:cubicBezTo>
                    <a:pt x="140505" y="477523"/>
                    <a:pt x="138981" y="476075"/>
                    <a:pt x="137457" y="474704"/>
                  </a:cubicBezTo>
                  <a:cubicBezTo>
                    <a:pt x="136391" y="473637"/>
                    <a:pt x="135400" y="472417"/>
                    <a:pt x="134105" y="471655"/>
                  </a:cubicBezTo>
                  <a:cubicBezTo>
                    <a:pt x="127704" y="467998"/>
                    <a:pt x="122065" y="463578"/>
                    <a:pt x="118026" y="457330"/>
                  </a:cubicBezTo>
                  <a:cubicBezTo>
                    <a:pt x="116960" y="455730"/>
                    <a:pt x="116274" y="454053"/>
                    <a:pt x="115359" y="452529"/>
                  </a:cubicBezTo>
                  <a:cubicBezTo>
                    <a:pt x="113759" y="449939"/>
                    <a:pt x="111473" y="447576"/>
                    <a:pt x="109340" y="445290"/>
                  </a:cubicBezTo>
                  <a:cubicBezTo>
                    <a:pt x="107130" y="442928"/>
                    <a:pt x="104996" y="440414"/>
                    <a:pt x="102405" y="438585"/>
                  </a:cubicBezTo>
                  <a:cubicBezTo>
                    <a:pt x="100881" y="437518"/>
                    <a:pt x="99891" y="436985"/>
                    <a:pt x="99434" y="434927"/>
                  </a:cubicBezTo>
                  <a:cubicBezTo>
                    <a:pt x="98900" y="432412"/>
                    <a:pt x="97224" y="430127"/>
                    <a:pt x="96005" y="427764"/>
                  </a:cubicBezTo>
                  <a:cubicBezTo>
                    <a:pt x="94709" y="425250"/>
                    <a:pt x="93261" y="422811"/>
                    <a:pt x="91966" y="420297"/>
                  </a:cubicBezTo>
                  <a:cubicBezTo>
                    <a:pt x="90137" y="416792"/>
                    <a:pt x="91280" y="412600"/>
                    <a:pt x="88766" y="409172"/>
                  </a:cubicBezTo>
                  <a:cubicBezTo>
                    <a:pt x="87394" y="407343"/>
                    <a:pt x="86632" y="404980"/>
                    <a:pt x="86099" y="402771"/>
                  </a:cubicBezTo>
                  <a:cubicBezTo>
                    <a:pt x="84727" y="397437"/>
                    <a:pt x="80460" y="394008"/>
                    <a:pt x="77945" y="389436"/>
                  </a:cubicBezTo>
                  <a:cubicBezTo>
                    <a:pt x="77031" y="387759"/>
                    <a:pt x="75278" y="386540"/>
                    <a:pt x="74669" y="384864"/>
                  </a:cubicBezTo>
                  <a:cubicBezTo>
                    <a:pt x="73221" y="380673"/>
                    <a:pt x="72535" y="376177"/>
                    <a:pt x="68420" y="373434"/>
                  </a:cubicBezTo>
                  <a:cubicBezTo>
                    <a:pt x="68192" y="373281"/>
                    <a:pt x="68192" y="372824"/>
                    <a:pt x="68115" y="372519"/>
                  </a:cubicBezTo>
                  <a:cubicBezTo>
                    <a:pt x="66210" y="366119"/>
                    <a:pt x="65525" y="359413"/>
                    <a:pt x="61715" y="353622"/>
                  </a:cubicBezTo>
                  <a:cubicBezTo>
                    <a:pt x="61334" y="353088"/>
                    <a:pt x="62477" y="351717"/>
                    <a:pt x="62400" y="350802"/>
                  </a:cubicBezTo>
                  <a:cubicBezTo>
                    <a:pt x="62400" y="350193"/>
                    <a:pt x="61486" y="349583"/>
                    <a:pt x="61029" y="348974"/>
                  </a:cubicBezTo>
                  <a:cubicBezTo>
                    <a:pt x="58895" y="350726"/>
                    <a:pt x="56304" y="352250"/>
                    <a:pt x="54704" y="354384"/>
                  </a:cubicBezTo>
                  <a:cubicBezTo>
                    <a:pt x="53866" y="355603"/>
                    <a:pt x="54247" y="357965"/>
                    <a:pt x="54704" y="359718"/>
                  </a:cubicBezTo>
                  <a:cubicBezTo>
                    <a:pt x="55238" y="361623"/>
                    <a:pt x="56457" y="363299"/>
                    <a:pt x="57219" y="365128"/>
                  </a:cubicBezTo>
                  <a:cubicBezTo>
                    <a:pt x="59810" y="371376"/>
                    <a:pt x="60724" y="378387"/>
                    <a:pt x="64915" y="384025"/>
                  </a:cubicBezTo>
                  <a:cubicBezTo>
                    <a:pt x="65296" y="384559"/>
                    <a:pt x="65982" y="385321"/>
                    <a:pt x="65829" y="385778"/>
                  </a:cubicBezTo>
                  <a:cubicBezTo>
                    <a:pt x="65601" y="386464"/>
                    <a:pt x="64610" y="387607"/>
                    <a:pt x="64229" y="387531"/>
                  </a:cubicBezTo>
                  <a:cubicBezTo>
                    <a:pt x="59886" y="386616"/>
                    <a:pt x="55542" y="385473"/>
                    <a:pt x="51199" y="384483"/>
                  </a:cubicBezTo>
                  <a:cubicBezTo>
                    <a:pt x="49218" y="384025"/>
                    <a:pt x="47160" y="383797"/>
                    <a:pt x="45179" y="383416"/>
                  </a:cubicBezTo>
                  <a:cubicBezTo>
                    <a:pt x="43655" y="383111"/>
                    <a:pt x="42131" y="382959"/>
                    <a:pt x="40683" y="382502"/>
                  </a:cubicBezTo>
                  <a:cubicBezTo>
                    <a:pt x="33597" y="380368"/>
                    <a:pt x="26815" y="377396"/>
                    <a:pt x="20643" y="373510"/>
                  </a:cubicBezTo>
                  <a:cubicBezTo>
                    <a:pt x="16376" y="370843"/>
                    <a:pt x="12947" y="366500"/>
                    <a:pt x="9822" y="362385"/>
                  </a:cubicBezTo>
                  <a:cubicBezTo>
                    <a:pt x="8222" y="360251"/>
                    <a:pt x="7536" y="356975"/>
                    <a:pt x="7613" y="354307"/>
                  </a:cubicBezTo>
                  <a:cubicBezTo>
                    <a:pt x="7689" y="351107"/>
                    <a:pt x="4184" y="349431"/>
                    <a:pt x="5098" y="346002"/>
                  </a:cubicBezTo>
                  <a:cubicBezTo>
                    <a:pt x="5403" y="344782"/>
                    <a:pt x="3726" y="343106"/>
                    <a:pt x="3117" y="341582"/>
                  </a:cubicBezTo>
                  <a:cubicBezTo>
                    <a:pt x="2583" y="340134"/>
                    <a:pt x="4565" y="338763"/>
                    <a:pt x="3117" y="337086"/>
                  </a:cubicBezTo>
                  <a:cubicBezTo>
                    <a:pt x="1136" y="334877"/>
                    <a:pt x="1440" y="331752"/>
                    <a:pt x="2202" y="329542"/>
                  </a:cubicBezTo>
                  <a:cubicBezTo>
                    <a:pt x="3879" y="324590"/>
                    <a:pt x="3193" y="320170"/>
                    <a:pt x="1440" y="315598"/>
                  </a:cubicBezTo>
                  <a:cubicBezTo>
                    <a:pt x="1136" y="314760"/>
                    <a:pt x="907" y="313464"/>
                    <a:pt x="1364" y="312779"/>
                  </a:cubicBezTo>
                  <a:cubicBezTo>
                    <a:pt x="2660" y="310340"/>
                    <a:pt x="2279" y="308130"/>
                    <a:pt x="983" y="305997"/>
                  </a:cubicBezTo>
                  <a:cubicBezTo>
                    <a:pt x="69" y="304549"/>
                    <a:pt x="-769" y="303330"/>
                    <a:pt x="1212" y="302110"/>
                  </a:cubicBezTo>
                  <a:cubicBezTo>
                    <a:pt x="1593" y="301882"/>
                    <a:pt x="2126" y="300967"/>
                    <a:pt x="2050" y="300891"/>
                  </a:cubicBezTo>
                  <a:cubicBezTo>
                    <a:pt x="602" y="299520"/>
                    <a:pt x="2050" y="298224"/>
                    <a:pt x="2050" y="296929"/>
                  </a:cubicBezTo>
                  <a:cubicBezTo>
                    <a:pt x="2050" y="295100"/>
                    <a:pt x="2050" y="293347"/>
                    <a:pt x="2050" y="291519"/>
                  </a:cubicBezTo>
                  <a:cubicBezTo>
                    <a:pt x="2050" y="290147"/>
                    <a:pt x="2050" y="288775"/>
                    <a:pt x="2279" y="287480"/>
                  </a:cubicBezTo>
                  <a:cubicBezTo>
                    <a:pt x="3193" y="282603"/>
                    <a:pt x="2126" y="276584"/>
                    <a:pt x="9060" y="274831"/>
                  </a:cubicBezTo>
                  <a:cubicBezTo>
                    <a:pt x="9670" y="274679"/>
                    <a:pt x="10280" y="273993"/>
                    <a:pt x="10584" y="273383"/>
                  </a:cubicBezTo>
                  <a:cubicBezTo>
                    <a:pt x="11880" y="270411"/>
                    <a:pt x="15080" y="270411"/>
                    <a:pt x="17366" y="268964"/>
                  </a:cubicBezTo>
                  <a:cubicBezTo>
                    <a:pt x="17823" y="268659"/>
                    <a:pt x="19043" y="268811"/>
                    <a:pt x="19500" y="269192"/>
                  </a:cubicBezTo>
                  <a:cubicBezTo>
                    <a:pt x="21633" y="270792"/>
                    <a:pt x="24148" y="270259"/>
                    <a:pt x="26510" y="270716"/>
                  </a:cubicBezTo>
                  <a:cubicBezTo>
                    <a:pt x="30473" y="271478"/>
                    <a:pt x="34435" y="272392"/>
                    <a:pt x="38093" y="273993"/>
                  </a:cubicBezTo>
                  <a:cubicBezTo>
                    <a:pt x="39921" y="274755"/>
                    <a:pt x="41750" y="276355"/>
                    <a:pt x="42284" y="279098"/>
                  </a:cubicBezTo>
                  <a:cubicBezTo>
                    <a:pt x="42893" y="282451"/>
                    <a:pt x="48532" y="285956"/>
                    <a:pt x="51199" y="284432"/>
                  </a:cubicBezTo>
                  <a:cubicBezTo>
                    <a:pt x="55314" y="282070"/>
                    <a:pt x="57447" y="285194"/>
                    <a:pt x="59810" y="286718"/>
                  </a:cubicBezTo>
                  <a:cubicBezTo>
                    <a:pt x="64458" y="289766"/>
                    <a:pt x="64763" y="289766"/>
                    <a:pt x="66744" y="284508"/>
                  </a:cubicBezTo>
                  <a:cubicBezTo>
                    <a:pt x="67582" y="282222"/>
                    <a:pt x="66363" y="281384"/>
                    <a:pt x="65220" y="280012"/>
                  </a:cubicBezTo>
                  <a:cubicBezTo>
                    <a:pt x="62248" y="276584"/>
                    <a:pt x="62248" y="272392"/>
                    <a:pt x="64839" y="270107"/>
                  </a:cubicBezTo>
                  <a:cubicBezTo>
                    <a:pt x="69411" y="265992"/>
                    <a:pt x="74059" y="261877"/>
                    <a:pt x="78479" y="257610"/>
                  </a:cubicBezTo>
                  <a:cubicBezTo>
                    <a:pt x="81908" y="254333"/>
                    <a:pt x="86022" y="251895"/>
                    <a:pt x="89223" y="248313"/>
                  </a:cubicBezTo>
                  <a:cubicBezTo>
                    <a:pt x="92652" y="244503"/>
                    <a:pt x="97376" y="241760"/>
                    <a:pt x="101186" y="238255"/>
                  </a:cubicBezTo>
                  <a:cubicBezTo>
                    <a:pt x="104387" y="235283"/>
                    <a:pt x="106977" y="231702"/>
                    <a:pt x="110025" y="228577"/>
                  </a:cubicBezTo>
                  <a:cubicBezTo>
                    <a:pt x="114521" y="223929"/>
                    <a:pt x="119093" y="219434"/>
                    <a:pt x="123741" y="214938"/>
                  </a:cubicBezTo>
                  <a:cubicBezTo>
                    <a:pt x="132733" y="206175"/>
                    <a:pt x="141115" y="196878"/>
                    <a:pt x="147440" y="185982"/>
                  </a:cubicBezTo>
                  <a:cubicBezTo>
                    <a:pt x="152088" y="177981"/>
                    <a:pt x="159632" y="172570"/>
                    <a:pt x="165194" y="165332"/>
                  </a:cubicBezTo>
                  <a:cubicBezTo>
                    <a:pt x="169766" y="159312"/>
                    <a:pt x="175100" y="153902"/>
                    <a:pt x="180053" y="148263"/>
                  </a:cubicBezTo>
                  <a:cubicBezTo>
                    <a:pt x="180129" y="148110"/>
                    <a:pt x="180282" y="148034"/>
                    <a:pt x="180434" y="147882"/>
                  </a:cubicBezTo>
                  <a:cubicBezTo>
                    <a:pt x="184778" y="143614"/>
                    <a:pt x="188816" y="139042"/>
                    <a:pt x="193464" y="135080"/>
                  </a:cubicBezTo>
                  <a:cubicBezTo>
                    <a:pt x="196665" y="132337"/>
                    <a:pt x="200932" y="130965"/>
                    <a:pt x="202989" y="126774"/>
                  </a:cubicBezTo>
                  <a:cubicBezTo>
                    <a:pt x="203599" y="125479"/>
                    <a:pt x="206114" y="125098"/>
                    <a:pt x="207790" y="124336"/>
                  </a:cubicBezTo>
                  <a:cubicBezTo>
                    <a:pt x="209009" y="123726"/>
                    <a:pt x="210305" y="123269"/>
                    <a:pt x="211371" y="122507"/>
                  </a:cubicBezTo>
                  <a:cubicBezTo>
                    <a:pt x="217315" y="118164"/>
                    <a:pt x="223030" y="113439"/>
                    <a:pt x="229202" y="109324"/>
                  </a:cubicBezTo>
                  <a:cubicBezTo>
                    <a:pt x="234765" y="105591"/>
                    <a:pt x="238041" y="100485"/>
                    <a:pt x="239337" y="94161"/>
                  </a:cubicBezTo>
                  <a:cubicBezTo>
                    <a:pt x="240785" y="87455"/>
                    <a:pt x="242461" y="80826"/>
                    <a:pt x="245509" y="74654"/>
                  </a:cubicBezTo>
                  <a:cubicBezTo>
                    <a:pt x="246423" y="72901"/>
                    <a:pt x="247338" y="71072"/>
                    <a:pt x="248024" y="69243"/>
                  </a:cubicBezTo>
                  <a:cubicBezTo>
                    <a:pt x="249319" y="65433"/>
                    <a:pt x="249929" y="61319"/>
                    <a:pt x="253205" y="58423"/>
                  </a:cubicBezTo>
                  <a:cubicBezTo>
                    <a:pt x="253815" y="57889"/>
                    <a:pt x="254501" y="56670"/>
                    <a:pt x="254272" y="56289"/>
                  </a:cubicBezTo>
                  <a:cubicBezTo>
                    <a:pt x="252824" y="53622"/>
                    <a:pt x="256253" y="52174"/>
                    <a:pt x="255720" y="49584"/>
                  </a:cubicBezTo>
                  <a:cubicBezTo>
                    <a:pt x="254882" y="45850"/>
                    <a:pt x="258615" y="45393"/>
                    <a:pt x="260520" y="43640"/>
                  </a:cubicBezTo>
                  <a:cubicBezTo>
                    <a:pt x="260825" y="43335"/>
                    <a:pt x="260978" y="42726"/>
                    <a:pt x="261054" y="42269"/>
                  </a:cubicBezTo>
                  <a:cubicBezTo>
                    <a:pt x="261359" y="38611"/>
                    <a:pt x="265169" y="38382"/>
                    <a:pt x="267226" y="36401"/>
                  </a:cubicBezTo>
                  <a:cubicBezTo>
                    <a:pt x="267759" y="35868"/>
                    <a:pt x="270503" y="37468"/>
                    <a:pt x="272179" y="38077"/>
                  </a:cubicBezTo>
                  <a:cubicBezTo>
                    <a:pt x="272636" y="38230"/>
                    <a:pt x="273170" y="38306"/>
                    <a:pt x="273627" y="38459"/>
                  </a:cubicBezTo>
                  <a:cubicBezTo>
                    <a:pt x="276370" y="39678"/>
                    <a:pt x="280866" y="38077"/>
                    <a:pt x="281628" y="35334"/>
                  </a:cubicBezTo>
                  <a:cubicBezTo>
                    <a:pt x="282847" y="30839"/>
                    <a:pt x="283761" y="26190"/>
                    <a:pt x="284981" y="21618"/>
                  </a:cubicBezTo>
                  <a:cubicBezTo>
                    <a:pt x="285438" y="20018"/>
                    <a:pt x="286505" y="18647"/>
                    <a:pt x="287267" y="17199"/>
                  </a:cubicBezTo>
                  <a:cubicBezTo>
                    <a:pt x="288181" y="17808"/>
                    <a:pt x="289095" y="18875"/>
                    <a:pt x="290010" y="18875"/>
                  </a:cubicBezTo>
                  <a:cubicBezTo>
                    <a:pt x="293210" y="18875"/>
                    <a:pt x="292905" y="20018"/>
                    <a:pt x="291915" y="22457"/>
                  </a:cubicBezTo>
                  <a:cubicBezTo>
                    <a:pt x="290924" y="24895"/>
                    <a:pt x="291686" y="28857"/>
                    <a:pt x="290086" y="30153"/>
                  </a:cubicBezTo>
                  <a:cubicBezTo>
                    <a:pt x="287190" y="32439"/>
                    <a:pt x="290391" y="35258"/>
                    <a:pt x="288333" y="37392"/>
                  </a:cubicBezTo>
                  <a:cubicBezTo>
                    <a:pt x="287648" y="38154"/>
                    <a:pt x="287800" y="40364"/>
                    <a:pt x="288333" y="41507"/>
                  </a:cubicBezTo>
                  <a:cubicBezTo>
                    <a:pt x="288943" y="42954"/>
                    <a:pt x="288943" y="45317"/>
                    <a:pt x="291915" y="44859"/>
                  </a:cubicBezTo>
                  <a:cubicBezTo>
                    <a:pt x="294201" y="44478"/>
                    <a:pt x="294963" y="43335"/>
                    <a:pt x="294734" y="41278"/>
                  </a:cubicBezTo>
                  <a:cubicBezTo>
                    <a:pt x="294201" y="37392"/>
                    <a:pt x="295572" y="33887"/>
                    <a:pt x="296944" y="30305"/>
                  </a:cubicBezTo>
                  <a:cubicBezTo>
                    <a:pt x="297554" y="28781"/>
                    <a:pt x="298773" y="27409"/>
                    <a:pt x="299001" y="25809"/>
                  </a:cubicBezTo>
                  <a:cubicBezTo>
                    <a:pt x="299459" y="22609"/>
                    <a:pt x="300983" y="20094"/>
                    <a:pt x="302964" y="17732"/>
                  </a:cubicBezTo>
                  <a:cubicBezTo>
                    <a:pt x="304031" y="16437"/>
                    <a:pt x="305631" y="14684"/>
                    <a:pt x="305402" y="13465"/>
                  </a:cubicBezTo>
                  <a:cubicBezTo>
                    <a:pt x="304716" y="9350"/>
                    <a:pt x="307536" y="6683"/>
                    <a:pt x="308907" y="3483"/>
                  </a:cubicBezTo>
                  <a:cubicBezTo>
                    <a:pt x="310736" y="-861"/>
                    <a:pt x="310965" y="-708"/>
                    <a:pt x="315842" y="1578"/>
                  </a:cubicBezTo>
                  <a:cubicBezTo>
                    <a:pt x="316299" y="1806"/>
                    <a:pt x="316908" y="1730"/>
                    <a:pt x="317442" y="1654"/>
                  </a:cubicBezTo>
                  <a:cubicBezTo>
                    <a:pt x="319499" y="1273"/>
                    <a:pt x="319880" y="2264"/>
                    <a:pt x="319728" y="4016"/>
                  </a:cubicBezTo>
                  <a:cubicBezTo>
                    <a:pt x="319271" y="7826"/>
                    <a:pt x="318966" y="11636"/>
                    <a:pt x="318585" y="15446"/>
                  </a:cubicBezTo>
                  <a:cubicBezTo>
                    <a:pt x="318356" y="17961"/>
                    <a:pt x="318432" y="20475"/>
                    <a:pt x="317747" y="23142"/>
                  </a:cubicBezTo>
                  <a:cubicBezTo>
                    <a:pt x="316985" y="26190"/>
                    <a:pt x="317747" y="29772"/>
                    <a:pt x="318280" y="33048"/>
                  </a:cubicBezTo>
                  <a:cubicBezTo>
                    <a:pt x="318890" y="36858"/>
                    <a:pt x="320337" y="40592"/>
                    <a:pt x="320642" y="44402"/>
                  </a:cubicBezTo>
                  <a:cubicBezTo>
                    <a:pt x="320871" y="47679"/>
                    <a:pt x="322014" y="50041"/>
                    <a:pt x="324300" y="52098"/>
                  </a:cubicBezTo>
                  <a:cubicBezTo>
                    <a:pt x="326433" y="54003"/>
                    <a:pt x="327881" y="54156"/>
                    <a:pt x="329405" y="51641"/>
                  </a:cubicBezTo>
                  <a:cubicBezTo>
                    <a:pt x="331234" y="48669"/>
                    <a:pt x="333215" y="45393"/>
                    <a:pt x="333520" y="42116"/>
                  </a:cubicBezTo>
                  <a:cubicBezTo>
                    <a:pt x="334282" y="34572"/>
                    <a:pt x="338397" y="28248"/>
                    <a:pt x="340835" y="21390"/>
                  </a:cubicBezTo>
                  <a:cubicBezTo>
                    <a:pt x="342816" y="15827"/>
                    <a:pt x="346855" y="10950"/>
                    <a:pt x="349979" y="5769"/>
                  </a:cubicBezTo>
                  <a:cubicBezTo>
                    <a:pt x="350360" y="5159"/>
                    <a:pt x="350817" y="4321"/>
                    <a:pt x="351351" y="4245"/>
                  </a:cubicBezTo>
                  <a:cubicBezTo>
                    <a:pt x="352646" y="3940"/>
                    <a:pt x="353180" y="3407"/>
                    <a:pt x="353332" y="2721"/>
                  </a:cubicBezTo>
                  <a:lnTo>
                    <a:pt x="355313" y="2721"/>
                  </a:lnTo>
                  <a:cubicBezTo>
                    <a:pt x="355161" y="3330"/>
                    <a:pt x="355313" y="3864"/>
                    <a:pt x="355466" y="4245"/>
                  </a:cubicBezTo>
                  <a:cubicBezTo>
                    <a:pt x="358437" y="9655"/>
                    <a:pt x="361028" y="15522"/>
                    <a:pt x="364991" y="20170"/>
                  </a:cubicBezTo>
                  <a:cubicBezTo>
                    <a:pt x="371772" y="28095"/>
                    <a:pt x="377183" y="37163"/>
                    <a:pt x="385336" y="44021"/>
                  </a:cubicBezTo>
                  <a:cubicBezTo>
                    <a:pt x="387622" y="45926"/>
                    <a:pt x="388536" y="49584"/>
                    <a:pt x="390899" y="51260"/>
                  </a:cubicBezTo>
                  <a:cubicBezTo>
                    <a:pt x="393947" y="53470"/>
                    <a:pt x="395013" y="56899"/>
                    <a:pt x="397528" y="59337"/>
                  </a:cubicBezTo>
                  <a:cubicBezTo>
                    <a:pt x="400119" y="61776"/>
                    <a:pt x="402481" y="64138"/>
                    <a:pt x="403624" y="68100"/>
                  </a:cubicBezTo>
                  <a:cubicBezTo>
                    <a:pt x="404767" y="71910"/>
                    <a:pt x="408501" y="75111"/>
                    <a:pt x="411396" y="78311"/>
                  </a:cubicBezTo>
                  <a:cubicBezTo>
                    <a:pt x="414140" y="81435"/>
                    <a:pt x="417264" y="84179"/>
                    <a:pt x="420159" y="87074"/>
                  </a:cubicBezTo>
                  <a:cubicBezTo>
                    <a:pt x="420921" y="87836"/>
                    <a:pt x="421988" y="88446"/>
                    <a:pt x="422369" y="89360"/>
                  </a:cubicBezTo>
                  <a:cubicBezTo>
                    <a:pt x="423969" y="93170"/>
                    <a:pt x="425189" y="97132"/>
                    <a:pt x="426865" y="100942"/>
                  </a:cubicBezTo>
                  <a:cubicBezTo>
                    <a:pt x="428008" y="103533"/>
                    <a:pt x="429532" y="105972"/>
                    <a:pt x="430827" y="108486"/>
                  </a:cubicBezTo>
                  <a:cubicBezTo>
                    <a:pt x="431361" y="109553"/>
                    <a:pt x="432123" y="110620"/>
                    <a:pt x="432123" y="111687"/>
                  </a:cubicBezTo>
                  <a:cubicBezTo>
                    <a:pt x="432123" y="113363"/>
                    <a:pt x="432885" y="114506"/>
                    <a:pt x="433799" y="115878"/>
                  </a:cubicBezTo>
                  <a:cubicBezTo>
                    <a:pt x="437000" y="120831"/>
                    <a:pt x="440657" y="125631"/>
                    <a:pt x="442486" y="131118"/>
                  </a:cubicBezTo>
                  <a:cubicBezTo>
                    <a:pt x="445915" y="141252"/>
                    <a:pt x="452697" y="149177"/>
                    <a:pt x="458183" y="158016"/>
                  </a:cubicBezTo>
                  <a:cubicBezTo>
                    <a:pt x="461384" y="163198"/>
                    <a:pt x="465727" y="168303"/>
                    <a:pt x="470832" y="171427"/>
                  </a:cubicBezTo>
                  <a:cubicBezTo>
                    <a:pt x="475938" y="174628"/>
                    <a:pt x="479443" y="179124"/>
                    <a:pt x="483939" y="182781"/>
                  </a:cubicBezTo>
                  <a:cubicBezTo>
                    <a:pt x="486072" y="184534"/>
                    <a:pt x="488054" y="187049"/>
                    <a:pt x="490492" y="187734"/>
                  </a:cubicBezTo>
                  <a:cubicBezTo>
                    <a:pt x="494607" y="188801"/>
                    <a:pt x="497121" y="191239"/>
                    <a:pt x="499331" y="194364"/>
                  </a:cubicBezTo>
                  <a:cubicBezTo>
                    <a:pt x="499560" y="194745"/>
                    <a:pt x="499941" y="195430"/>
                    <a:pt x="500169" y="195430"/>
                  </a:cubicBezTo>
                  <a:cubicBezTo>
                    <a:pt x="501922" y="195430"/>
                    <a:pt x="502989" y="195888"/>
                    <a:pt x="503751" y="197793"/>
                  </a:cubicBezTo>
                  <a:cubicBezTo>
                    <a:pt x="504284" y="199164"/>
                    <a:pt x="505884" y="200079"/>
                    <a:pt x="506875" y="201222"/>
                  </a:cubicBezTo>
                  <a:cubicBezTo>
                    <a:pt x="509694" y="204346"/>
                    <a:pt x="512209" y="207775"/>
                    <a:pt x="515257" y="210670"/>
                  </a:cubicBezTo>
                  <a:cubicBezTo>
                    <a:pt x="519448" y="214557"/>
                    <a:pt x="524630" y="217605"/>
                    <a:pt x="528363" y="221872"/>
                  </a:cubicBezTo>
                  <a:cubicBezTo>
                    <a:pt x="536364" y="231092"/>
                    <a:pt x="546956" y="236959"/>
                    <a:pt x="556786" y="243741"/>
                  </a:cubicBezTo>
                  <a:cubicBezTo>
                    <a:pt x="563339" y="248237"/>
                    <a:pt x="563263" y="253724"/>
                    <a:pt x="560901" y="259591"/>
                  </a:cubicBezTo>
                  <a:cubicBezTo>
                    <a:pt x="559986" y="261877"/>
                    <a:pt x="557700" y="263706"/>
                    <a:pt x="559910" y="266449"/>
                  </a:cubicBezTo>
                  <a:cubicBezTo>
                    <a:pt x="560215" y="266830"/>
                    <a:pt x="559453" y="267973"/>
                    <a:pt x="559377" y="268811"/>
                  </a:cubicBezTo>
                  <a:cubicBezTo>
                    <a:pt x="559224" y="269725"/>
                    <a:pt x="559377" y="270716"/>
                    <a:pt x="559377" y="271707"/>
                  </a:cubicBezTo>
                  <a:cubicBezTo>
                    <a:pt x="559986" y="271021"/>
                    <a:pt x="560901" y="270411"/>
                    <a:pt x="561129" y="269573"/>
                  </a:cubicBezTo>
                  <a:cubicBezTo>
                    <a:pt x="561434" y="268582"/>
                    <a:pt x="561968" y="268125"/>
                    <a:pt x="562577" y="267440"/>
                  </a:cubicBezTo>
                  <a:cubicBezTo>
                    <a:pt x="564635" y="265154"/>
                    <a:pt x="566997" y="265535"/>
                    <a:pt x="569435" y="265458"/>
                  </a:cubicBezTo>
                  <a:cubicBezTo>
                    <a:pt x="575455" y="265230"/>
                    <a:pt x="578579" y="262029"/>
                    <a:pt x="578503" y="256086"/>
                  </a:cubicBezTo>
                  <a:cubicBezTo>
                    <a:pt x="578503" y="254028"/>
                    <a:pt x="577741" y="252047"/>
                    <a:pt x="577665" y="249990"/>
                  </a:cubicBezTo>
                  <a:cubicBezTo>
                    <a:pt x="577665" y="248923"/>
                    <a:pt x="577893" y="247627"/>
                    <a:pt x="578503" y="246713"/>
                  </a:cubicBezTo>
                  <a:cubicBezTo>
                    <a:pt x="582542" y="240617"/>
                    <a:pt x="589400" y="239322"/>
                    <a:pt x="597172" y="241608"/>
                  </a:cubicBezTo>
                  <a:cubicBezTo>
                    <a:pt x="600525" y="242598"/>
                    <a:pt x="603344" y="245037"/>
                    <a:pt x="606697" y="245875"/>
                  </a:cubicBezTo>
                  <a:cubicBezTo>
                    <a:pt x="608754" y="246408"/>
                    <a:pt x="610050" y="247399"/>
                    <a:pt x="610888" y="248770"/>
                  </a:cubicBezTo>
                  <a:cubicBezTo>
                    <a:pt x="614393" y="254562"/>
                    <a:pt x="617365" y="260429"/>
                    <a:pt x="617822" y="267516"/>
                  </a:cubicBezTo>
                  <a:cubicBezTo>
                    <a:pt x="618051" y="270716"/>
                    <a:pt x="617822" y="274450"/>
                    <a:pt x="620337" y="277727"/>
                  </a:cubicBezTo>
                  <a:close/>
                  <a:moveTo>
                    <a:pt x="501312" y="286642"/>
                  </a:moveTo>
                  <a:cubicBezTo>
                    <a:pt x="501617" y="286261"/>
                    <a:pt x="501465" y="285042"/>
                    <a:pt x="501084" y="284661"/>
                  </a:cubicBezTo>
                  <a:cubicBezTo>
                    <a:pt x="498950" y="282603"/>
                    <a:pt x="496740" y="280622"/>
                    <a:pt x="496131" y="277498"/>
                  </a:cubicBezTo>
                  <a:cubicBezTo>
                    <a:pt x="489730" y="273535"/>
                    <a:pt x="483329" y="269649"/>
                    <a:pt x="475100" y="272012"/>
                  </a:cubicBezTo>
                  <a:cubicBezTo>
                    <a:pt x="471671" y="273002"/>
                    <a:pt x="467632" y="274145"/>
                    <a:pt x="464432" y="273307"/>
                  </a:cubicBezTo>
                  <a:cubicBezTo>
                    <a:pt x="458183" y="271707"/>
                    <a:pt x="451630" y="273840"/>
                    <a:pt x="445534" y="271402"/>
                  </a:cubicBezTo>
                  <a:cubicBezTo>
                    <a:pt x="445153" y="271250"/>
                    <a:pt x="444543" y="271630"/>
                    <a:pt x="444086" y="271707"/>
                  </a:cubicBezTo>
                  <a:cubicBezTo>
                    <a:pt x="442867" y="271707"/>
                    <a:pt x="441648" y="271630"/>
                    <a:pt x="440352" y="271707"/>
                  </a:cubicBezTo>
                  <a:cubicBezTo>
                    <a:pt x="435171" y="272012"/>
                    <a:pt x="429913" y="272316"/>
                    <a:pt x="424731" y="272621"/>
                  </a:cubicBezTo>
                  <a:cubicBezTo>
                    <a:pt x="421836" y="276431"/>
                    <a:pt x="417035" y="276355"/>
                    <a:pt x="413149" y="277269"/>
                  </a:cubicBezTo>
                  <a:cubicBezTo>
                    <a:pt x="407053" y="278793"/>
                    <a:pt x="401490" y="280927"/>
                    <a:pt x="396309" y="284127"/>
                  </a:cubicBezTo>
                  <a:cubicBezTo>
                    <a:pt x="395699" y="283670"/>
                    <a:pt x="394709" y="283365"/>
                    <a:pt x="394099" y="283594"/>
                  </a:cubicBezTo>
                  <a:cubicBezTo>
                    <a:pt x="391432" y="284508"/>
                    <a:pt x="388917" y="285804"/>
                    <a:pt x="385717" y="287480"/>
                  </a:cubicBezTo>
                  <a:cubicBezTo>
                    <a:pt x="382821" y="289233"/>
                    <a:pt x="380154" y="291976"/>
                    <a:pt x="377030" y="292585"/>
                  </a:cubicBezTo>
                  <a:cubicBezTo>
                    <a:pt x="373068" y="293271"/>
                    <a:pt x="373296" y="295252"/>
                    <a:pt x="373144" y="298072"/>
                  </a:cubicBezTo>
                  <a:cubicBezTo>
                    <a:pt x="373068" y="300282"/>
                    <a:pt x="374439" y="301425"/>
                    <a:pt x="375811" y="302339"/>
                  </a:cubicBezTo>
                  <a:cubicBezTo>
                    <a:pt x="376954" y="303101"/>
                    <a:pt x="377411" y="302796"/>
                    <a:pt x="377640" y="302110"/>
                  </a:cubicBezTo>
                  <a:cubicBezTo>
                    <a:pt x="378097" y="302720"/>
                    <a:pt x="378783" y="303254"/>
                    <a:pt x="379621" y="303635"/>
                  </a:cubicBezTo>
                  <a:cubicBezTo>
                    <a:pt x="382517" y="305006"/>
                    <a:pt x="385565" y="306225"/>
                    <a:pt x="388003" y="308130"/>
                  </a:cubicBezTo>
                  <a:cubicBezTo>
                    <a:pt x="392499" y="311559"/>
                    <a:pt x="397528" y="313769"/>
                    <a:pt x="402862" y="315445"/>
                  </a:cubicBezTo>
                  <a:cubicBezTo>
                    <a:pt x="404462" y="315979"/>
                    <a:pt x="405910" y="317427"/>
                    <a:pt x="407358" y="317427"/>
                  </a:cubicBezTo>
                  <a:cubicBezTo>
                    <a:pt x="413606" y="317503"/>
                    <a:pt x="419474" y="319255"/>
                    <a:pt x="425570" y="321542"/>
                  </a:cubicBezTo>
                  <a:cubicBezTo>
                    <a:pt x="430446" y="321694"/>
                    <a:pt x="434790" y="322913"/>
                    <a:pt x="439590" y="322151"/>
                  </a:cubicBezTo>
                  <a:cubicBezTo>
                    <a:pt x="446372" y="321084"/>
                    <a:pt x="452925" y="319332"/>
                    <a:pt x="459402" y="317427"/>
                  </a:cubicBezTo>
                  <a:cubicBezTo>
                    <a:pt x="466108" y="315445"/>
                    <a:pt x="472737" y="313007"/>
                    <a:pt x="479291" y="310645"/>
                  </a:cubicBezTo>
                  <a:cubicBezTo>
                    <a:pt x="483253" y="309273"/>
                    <a:pt x="486834" y="307292"/>
                    <a:pt x="489501" y="303863"/>
                  </a:cubicBezTo>
                  <a:cubicBezTo>
                    <a:pt x="491330" y="301501"/>
                    <a:pt x="493083" y="299139"/>
                    <a:pt x="495293" y="297157"/>
                  </a:cubicBezTo>
                  <a:cubicBezTo>
                    <a:pt x="498493" y="294262"/>
                    <a:pt x="498645" y="289842"/>
                    <a:pt x="501084" y="286566"/>
                  </a:cubicBezTo>
                  <a:close/>
                  <a:moveTo>
                    <a:pt x="415511" y="170437"/>
                  </a:moveTo>
                  <a:cubicBezTo>
                    <a:pt x="416426" y="165865"/>
                    <a:pt x="409796" y="160607"/>
                    <a:pt x="404767" y="161750"/>
                  </a:cubicBezTo>
                  <a:cubicBezTo>
                    <a:pt x="401338" y="162512"/>
                    <a:pt x="398061" y="163960"/>
                    <a:pt x="394632" y="164722"/>
                  </a:cubicBezTo>
                  <a:cubicBezTo>
                    <a:pt x="384574" y="166932"/>
                    <a:pt x="377106" y="173866"/>
                    <a:pt x="368572" y="178819"/>
                  </a:cubicBezTo>
                  <a:cubicBezTo>
                    <a:pt x="366819" y="179886"/>
                    <a:pt x="365143" y="181181"/>
                    <a:pt x="363695" y="182629"/>
                  </a:cubicBezTo>
                  <a:cubicBezTo>
                    <a:pt x="362933" y="183391"/>
                    <a:pt x="362857" y="184762"/>
                    <a:pt x="362476" y="186363"/>
                  </a:cubicBezTo>
                  <a:cubicBezTo>
                    <a:pt x="363238" y="188725"/>
                    <a:pt x="363695" y="190859"/>
                    <a:pt x="364838" y="192306"/>
                  </a:cubicBezTo>
                  <a:cubicBezTo>
                    <a:pt x="366438" y="194287"/>
                    <a:pt x="368343" y="197335"/>
                    <a:pt x="371315" y="195888"/>
                  </a:cubicBezTo>
                  <a:cubicBezTo>
                    <a:pt x="375430" y="193830"/>
                    <a:pt x="379392" y="194669"/>
                    <a:pt x="383583" y="194669"/>
                  </a:cubicBezTo>
                  <a:cubicBezTo>
                    <a:pt x="389375" y="194669"/>
                    <a:pt x="395471" y="193830"/>
                    <a:pt x="399662" y="187963"/>
                  </a:cubicBezTo>
                  <a:cubicBezTo>
                    <a:pt x="402786" y="183619"/>
                    <a:pt x="407739" y="180648"/>
                    <a:pt x="411625" y="176762"/>
                  </a:cubicBezTo>
                  <a:cubicBezTo>
                    <a:pt x="413378" y="175009"/>
                    <a:pt x="415054" y="172647"/>
                    <a:pt x="415511" y="170361"/>
                  </a:cubicBezTo>
                  <a:close/>
                  <a:moveTo>
                    <a:pt x="370934" y="411991"/>
                  </a:moveTo>
                  <a:cubicBezTo>
                    <a:pt x="370934" y="411991"/>
                    <a:pt x="369791" y="410543"/>
                    <a:pt x="368953" y="410238"/>
                  </a:cubicBezTo>
                  <a:cubicBezTo>
                    <a:pt x="357980" y="406200"/>
                    <a:pt x="350132" y="397132"/>
                    <a:pt x="339692" y="392179"/>
                  </a:cubicBezTo>
                  <a:cubicBezTo>
                    <a:pt x="335425" y="390122"/>
                    <a:pt x="331920" y="386692"/>
                    <a:pt x="327957" y="383949"/>
                  </a:cubicBezTo>
                  <a:cubicBezTo>
                    <a:pt x="323309" y="380749"/>
                    <a:pt x="318280" y="378844"/>
                    <a:pt x="312870" y="381587"/>
                  </a:cubicBezTo>
                  <a:cubicBezTo>
                    <a:pt x="306850" y="384635"/>
                    <a:pt x="301668" y="388826"/>
                    <a:pt x="297477" y="394160"/>
                  </a:cubicBezTo>
                  <a:cubicBezTo>
                    <a:pt x="295649" y="396446"/>
                    <a:pt x="293286" y="398351"/>
                    <a:pt x="291153" y="400485"/>
                  </a:cubicBezTo>
                  <a:cubicBezTo>
                    <a:pt x="288029" y="403685"/>
                    <a:pt x="284676" y="406733"/>
                    <a:pt x="281933" y="410162"/>
                  </a:cubicBezTo>
                  <a:cubicBezTo>
                    <a:pt x="280332" y="412220"/>
                    <a:pt x="279418" y="414429"/>
                    <a:pt x="276218" y="414658"/>
                  </a:cubicBezTo>
                  <a:cubicBezTo>
                    <a:pt x="274694" y="414810"/>
                    <a:pt x="273170" y="415953"/>
                    <a:pt x="271798" y="416868"/>
                  </a:cubicBezTo>
                  <a:cubicBezTo>
                    <a:pt x="268445" y="419077"/>
                    <a:pt x="268521" y="421745"/>
                    <a:pt x="271874" y="423878"/>
                  </a:cubicBezTo>
                  <a:cubicBezTo>
                    <a:pt x="272712" y="424412"/>
                    <a:pt x="273627" y="424945"/>
                    <a:pt x="274617" y="425097"/>
                  </a:cubicBezTo>
                  <a:cubicBezTo>
                    <a:pt x="278123" y="425555"/>
                    <a:pt x="281628" y="425859"/>
                    <a:pt x="285133" y="426240"/>
                  </a:cubicBezTo>
                  <a:cubicBezTo>
                    <a:pt x="287724" y="426469"/>
                    <a:pt x="289857" y="425631"/>
                    <a:pt x="291762" y="423878"/>
                  </a:cubicBezTo>
                  <a:cubicBezTo>
                    <a:pt x="292601" y="423116"/>
                    <a:pt x="293667" y="422125"/>
                    <a:pt x="294734" y="421973"/>
                  </a:cubicBezTo>
                  <a:cubicBezTo>
                    <a:pt x="299459" y="421440"/>
                    <a:pt x="304183" y="421059"/>
                    <a:pt x="308907" y="420830"/>
                  </a:cubicBezTo>
                  <a:cubicBezTo>
                    <a:pt x="313632" y="420678"/>
                    <a:pt x="318280" y="420830"/>
                    <a:pt x="323233" y="421059"/>
                  </a:cubicBezTo>
                  <a:cubicBezTo>
                    <a:pt x="329405" y="422659"/>
                    <a:pt x="334968" y="420678"/>
                    <a:pt x="340607" y="419306"/>
                  </a:cubicBezTo>
                  <a:cubicBezTo>
                    <a:pt x="342207" y="418925"/>
                    <a:pt x="343731" y="417706"/>
                    <a:pt x="345255" y="417630"/>
                  </a:cubicBezTo>
                  <a:cubicBezTo>
                    <a:pt x="352418" y="417096"/>
                    <a:pt x="359276" y="414277"/>
                    <a:pt x="366515" y="415420"/>
                  </a:cubicBezTo>
                  <a:cubicBezTo>
                    <a:pt x="367048" y="415496"/>
                    <a:pt x="367810" y="415649"/>
                    <a:pt x="368115" y="415420"/>
                  </a:cubicBezTo>
                  <a:cubicBezTo>
                    <a:pt x="369105" y="414353"/>
                    <a:pt x="370096" y="413134"/>
                    <a:pt x="370782" y="411839"/>
                  </a:cubicBezTo>
                  <a:close/>
                  <a:moveTo>
                    <a:pt x="358895" y="442395"/>
                  </a:moveTo>
                  <a:cubicBezTo>
                    <a:pt x="361485" y="442319"/>
                    <a:pt x="363695" y="437899"/>
                    <a:pt x="362171" y="436222"/>
                  </a:cubicBezTo>
                  <a:cubicBezTo>
                    <a:pt x="360800" y="434699"/>
                    <a:pt x="358895" y="433403"/>
                    <a:pt x="356685" y="434013"/>
                  </a:cubicBezTo>
                  <a:cubicBezTo>
                    <a:pt x="355618" y="434317"/>
                    <a:pt x="354780" y="435537"/>
                    <a:pt x="354094" y="436527"/>
                  </a:cubicBezTo>
                  <a:cubicBezTo>
                    <a:pt x="352722" y="438509"/>
                    <a:pt x="351884" y="438585"/>
                    <a:pt x="349217" y="438432"/>
                  </a:cubicBezTo>
                  <a:cubicBezTo>
                    <a:pt x="346322" y="438280"/>
                    <a:pt x="343502" y="437899"/>
                    <a:pt x="340378" y="439042"/>
                  </a:cubicBezTo>
                  <a:cubicBezTo>
                    <a:pt x="337940" y="439956"/>
                    <a:pt x="334968" y="442090"/>
                    <a:pt x="332072" y="439652"/>
                  </a:cubicBezTo>
                  <a:cubicBezTo>
                    <a:pt x="328948" y="441099"/>
                    <a:pt x="326205" y="442471"/>
                    <a:pt x="322623" y="439880"/>
                  </a:cubicBezTo>
                  <a:cubicBezTo>
                    <a:pt x="321176" y="438813"/>
                    <a:pt x="317975" y="440185"/>
                    <a:pt x="315003" y="440414"/>
                  </a:cubicBezTo>
                  <a:cubicBezTo>
                    <a:pt x="311879" y="440566"/>
                    <a:pt x="309441" y="438356"/>
                    <a:pt x="306621" y="440261"/>
                  </a:cubicBezTo>
                  <a:cubicBezTo>
                    <a:pt x="305478" y="441023"/>
                    <a:pt x="303269" y="440795"/>
                    <a:pt x="301897" y="440261"/>
                  </a:cubicBezTo>
                  <a:cubicBezTo>
                    <a:pt x="300068" y="439575"/>
                    <a:pt x="298620" y="439118"/>
                    <a:pt x="296563" y="439728"/>
                  </a:cubicBezTo>
                  <a:cubicBezTo>
                    <a:pt x="295039" y="440185"/>
                    <a:pt x="293058" y="439194"/>
                    <a:pt x="291305" y="439347"/>
                  </a:cubicBezTo>
                  <a:cubicBezTo>
                    <a:pt x="289324" y="439575"/>
                    <a:pt x="287114" y="440032"/>
                    <a:pt x="285666" y="441252"/>
                  </a:cubicBezTo>
                  <a:cubicBezTo>
                    <a:pt x="283761" y="442852"/>
                    <a:pt x="282542" y="442471"/>
                    <a:pt x="280561" y="441557"/>
                  </a:cubicBezTo>
                  <a:cubicBezTo>
                    <a:pt x="278885" y="440795"/>
                    <a:pt x="276675" y="441023"/>
                    <a:pt x="274770" y="440718"/>
                  </a:cubicBezTo>
                  <a:cubicBezTo>
                    <a:pt x="274617" y="440718"/>
                    <a:pt x="274465" y="440337"/>
                    <a:pt x="274389" y="440414"/>
                  </a:cubicBezTo>
                  <a:cubicBezTo>
                    <a:pt x="272636" y="440947"/>
                    <a:pt x="271341" y="444376"/>
                    <a:pt x="271646" y="447348"/>
                  </a:cubicBezTo>
                  <a:cubicBezTo>
                    <a:pt x="271874" y="449634"/>
                    <a:pt x="273322" y="450167"/>
                    <a:pt x="275303" y="450091"/>
                  </a:cubicBezTo>
                  <a:cubicBezTo>
                    <a:pt x="280790" y="449710"/>
                    <a:pt x="286200" y="449100"/>
                    <a:pt x="291610" y="449100"/>
                  </a:cubicBezTo>
                  <a:cubicBezTo>
                    <a:pt x="297020" y="449100"/>
                    <a:pt x="302507" y="450015"/>
                    <a:pt x="307993" y="450015"/>
                  </a:cubicBezTo>
                  <a:cubicBezTo>
                    <a:pt x="312870" y="450015"/>
                    <a:pt x="317823" y="449329"/>
                    <a:pt x="322700" y="449024"/>
                  </a:cubicBezTo>
                  <a:cubicBezTo>
                    <a:pt x="329405" y="448719"/>
                    <a:pt x="336187" y="449786"/>
                    <a:pt x="342816" y="447881"/>
                  </a:cubicBezTo>
                  <a:cubicBezTo>
                    <a:pt x="346398" y="446890"/>
                    <a:pt x="350055" y="446205"/>
                    <a:pt x="353332" y="444528"/>
                  </a:cubicBezTo>
                  <a:cubicBezTo>
                    <a:pt x="355237" y="443538"/>
                    <a:pt x="356761" y="442547"/>
                    <a:pt x="359047" y="442471"/>
                  </a:cubicBezTo>
                  <a:close/>
                  <a:moveTo>
                    <a:pt x="351732" y="437061"/>
                  </a:moveTo>
                  <a:cubicBezTo>
                    <a:pt x="351732" y="437061"/>
                    <a:pt x="352113" y="436375"/>
                    <a:pt x="351732" y="435994"/>
                  </a:cubicBezTo>
                  <a:cubicBezTo>
                    <a:pt x="351351" y="436375"/>
                    <a:pt x="351579" y="436680"/>
                    <a:pt x="351732" y="437061"/>
                  </a:cubicBezTo>
                  <a:close/>
                  <a:moveTo>
                    <a:pt x="309060" y="356060"/>
                  </a:moveTo>
                  <a:cubicBezTo>
                    <a:pt x="310508" y="355450"/>
                    <a:pt x="311803" y="354079"/>
                    <a:pt x="311727" y="351869"/>
                  </a:cubicBezTo>
                  <a:cubicBezTo>
                    <a:pt x="311574" y="348364"/>
                    <a:pt x="309669" y="346078"/>
                    <a:pt x="307307" y="344020"/>
                  </a:cubicBezTo>
                  <a:cubicBezTo>
                    <a:pt x="304183" y="341354"/>
                    <a:pt x="300754" y="338915"/>
                    <a:pt x="297554" y="336400"/>
                  </a:cubicBezTo>
                  <a:cubicBezTo>
                    <a:pt x="297020" y="336020"/>
                    <a:pt x="296563" y="335257"/>
                    <a:pt x="296563" y="334724"/>
                  </a:cubicBezTo>
                  <a:cubicBezTo>
                    <a:pt x="296563" y="331371"/>
                    <a:pt x="296030" y="327866"/>
                    <a:pt x="296715" y="324590"/>
                  </a:cubicBezTo>
                  <a:cubicBezTo>
                    <a:pt x="297630" y="320246"/>
                    <a:pt x="298620" y="315979"/>
                    <a:pt x="298697" y="311483"/>
                  </a:cubicBezTo>
                  <a:cubicBezTo>
                    <a:pt x="298697" y="309350"/>
                    <a:pt x="298925" y="307292"/>
                    <a:pt x="295877" y="306759"/>
                  </a:cubicBezTo>
                  <a:cubicBezTo>
                    <a:pt x="295268" y="306682"/>
                    <a:pt x="294277" y="305082"/>
                    <a:pt x="294429" y="304320"/>
                  </a:cubicBezTo>
                  <a:cubicBezTo>
                    <a:pt x="294734" y="302568"/>
                    <a:pt x="295725" y="300891"/>
                    <a:pt x="296182" y="299139"/>
                  </a:cubicBezTo>
                  <a:cubicBezTo>
                    <a:pt x="297325" y="295329"/>
                    <a:pt x="298468" y="291519"/>
                    <a:pt x="296715" y="287328"/>
                  </a:cubicBezTo>
                  <a:cubicBezTo>
                    <a:pt x="289934" y="286032"/>
                    <a:pt x="289857" y="286032"/>
                    <a:pt x="290010" y="292052"/>
                  </a:cubicBezTo>
                  <a:cubicBezTo>
                    <a:pt x="290010" y="294414"/>
                    <a:pt x="289172" y="296929"/>
                    <a:pt x="291000" y="299139"/>
                  </a:cubicBezTo>
                  <a:cubicBezTo>
                    <a:pt x="291458" y="299672"/>
                    <a:pt x="291458" y="301120"/>
                    <a:pt x="291000" y="301730"/>
                  </a:cubicBezTo>
                  <a:cubicBezTo>
                    <a:pt x="289324" y="304168"/>
                    <a:pt x="290238" y="306835"/>
                    <a:pt x="290010" y="309350"/>
                  </a:cubicBezTo>
                  <a:cubicBezTo>
                    <a:pt x="289857" y="310569"/>
                    <a:pt x="290162" y="311940"/>
                    <a:pt x="289781" y="313007"/>
                  </a:cubicBezTo>
                  <a:cubicBezTo>
                    <a:pt x="288562" y="316207"/>
                    <a:pt x="288791" y="319179"/>
                    <a:pt x="289781" y="322456"/>
                  </a:cubicBezTo>
                  <a:cubicBezTo>
                    <a:pt x="290543" y="324818"/>
                    <a:pt x="290010" y="327714"/>
                    <a:pt x="289705" y="330305"/>
                  </a:cubicBezTo>
                  <a:cubicBezTo>
                    <a:pt x="289324" y="333657"/>
                    <a:pt x="288410" y="336934"/>
                    <a:pt x="287952" y="340287"/>
                  </a:cubicBezTo>
                  <a:cubicBezTo>
                    <a:pt x="287876" y="340972"/>
                    <a:pt x="288181" y="342039"/>
                    <a:pt x="288714" y="342573"/>
                  </a:cubicBezTo>
                  <a:cubicBezTo>
                    <a:pt x="290162" y="344020"/>
                    <a:pt x="291839" y="345392"/>
                    <a:pt x="293439" y="346687"/>
                  </a:cubicBezTo>
                  <a:cubicBezTo>
                    <a:pt x="295420" y="348288"/>
                    <a:pt x="297630" y="349735"/>
                    <a:pt x="299535" y="351336"/>
                  </a:cubicBezTo>
                  <a:cubicBezTo>
                    <a:pt x="301135" y="352707"/>
                    <a:pt x="302354" y="354689"/>
                    <a:pt x="304107" y="355679"/>
                  </a:cubicBezTo>
                  <a:cubicBezTo>
                    <a:pt x="305478" y="356441"/>
                    <a:pt x="307688" y="356594"/>
                    <a:pt x="309060" y="355984"/>
                  </a:cubicBezTo>
                  <a:close/>
                  <a:moveTo>
                    <a:pt x="258539" y="47602"/>
                  </a:moveTo>
                  <a:cubicBezTo>
                    <a:pt x="258539" y="47602"/>
                    <a:pt x="257777" y="47450"/>
                    <a:pt x="257472" y="47602"/>
                  </a:cubicBezTo>
                  <a:cubicBezTo>
                    <a:pt x="257853" y="47755"/>
                    <a:pt x="258234" y="47984"/>
                    <a:pt x="258539" y="47602"/>
                  </a:cubicBezTo>
                  <a:close/>
                  <a:moveTo>
                    <a:pt x="235222" y="302568"/>
                  </a:moveTo>
                  <a:cubicBezTo>
                    <a:pt x="238346" y="297386"/>
                    <a:pt x="236365" y="292585"/>
                    <a:pt x="230879" y="291824"/>
                  </a:cubicBezTo>
                  <a:cubicBezTo>
                    <a:pt x="228135" y="291442"/>
                    <a:pt x="225392" y="291062"/>
                    <a:pt x="222649" y="290757"/>
                  </a:cubicBezTo>
                  <a:cubicBezTo>
                    <a:pt x="218306" y="290223"/>
                    <a:pt x="216401" y="287937"/>
                    <a:pt x="216553" y="283289"/>
                  </a:cubicBezTo>
                  <a:cubicBezTo>
                    <a:pt x="216553" y="282908"/>
                    <a:pt x="216324" y="282146"/>
                    <a:pt x="216172" y="282146"/>
                  </a:cubicBezTo>
                  <a:cubicBezTo>
                    <a:pt x="212591" y="282299"/>
                    <a:pt x="209009" y="281384"/>
                    <a:pt x="205352" y="282451"/>
                  </a:cubicBezTo>
                  <a:cubicBezTo>
                    <a:pt x="202761" y="283213"/>
                    <a:pt x="199256" y="283899"/>
                    <a:pt x="197122" y="282832"/>
                  </a:cubicBezTo>
                  <a:cubicBezTo>
                    <a:pt x="193388" y="280851"/>
                    <a:pt x="189731" y="284661"/>
                    <a:pt x="186378" y="282146"/>
                  </a:cubicBezTo>
                  <a:cubicBezTo>
                    <a:pt x="184473" y="284204"/>
                    <a:pt x="181958" y="283213"/>
                    <a:pt x="179825" y="283137"/>
                  </a:cubicBezTo>
                  <a:cubicBezTo>
                    <a:pt x="175862" y="282908"/>
                    <a:pt x="172357" y="284204"/>
                    <a:pt x="168852" y="285499"/>
                  </a:cubicBezTo>
                  <a:cubicBezTo>
                    <a:pt x="168242" y="285727"/>
                    <a:pt x="167709" y="286261"/>
                    <a:pt x="167099" y="286413"/>
                  </a:cubicBezTo>
                  <a:cubicBezTo>
                    <a:pt x="161232" y="287556"/>
                    <a:pt x="155288" y="288318"/>
                    <a:pt x="149497" y="289766"/>
                  </a:cubicBezTo>
                  <a:cubicBezTo>
                    <a:pt x="145154" y="290909"/>
                    <a:pt x="140353" y="291062"/>
                    <a:pt x="136695" y="294033"/>
                  </a:cubicBezTo>
                  <a:cubicBezTo>
                    <a:pt x="133876" y="296319"/>
                    <a:pt x="130752" y="297310"/>
                    <a:pt x="127170" y="297234"/>
                  </a:cubicBezTo>
                  <a:cubicBezTo>
                    <a:pt x="126485" y="297234"/>
                    <a:pt x="125570" y="297615"/>
                    <a:pt x="125037" y="298072"/>
                  </a:cubicBezTo>
                  <a:cubicBezTo>
                    <a:pt x="121074" y="301653"/>
                    <a:pt x="117341" y="305616"/>
                    <a:pt x="113150" y="308969"/>
                  </a:cubicBezTo>
                  <a:cubicBezTo>
                    <a:pt x="109873" y="311559"/>
                    <a:pt x="108501" y="314607"/>
                    <a:pt x="111321" y="318417"/>
                  </a:cubicBezTo>
                  <a:cubicBezTo>
                    <a:pt x="113683" y="321618"/>
                    <a:pt x="117112" y="323523"/>
                    <a:pt x="121303" y="324209"/>
                  </a:cubicBezTo>
                  <a:cubicBezTo>
                    <a:pt x="126561" y="325047"/>
                    <a:pt x="131819" y="325961"/>
                    <a:pt x="137153" y="326571"/>
                  </a:cubicBezTo>
                  <a:cubicBezTo>
                    <a:pt x="142639" y="327180"/>
                    <a:pt x="147897" y="329924"/>
                    <a:pt x="153688" y="329542"/>
                  </a:cubicBezTo>
                  <a:cubicBezTo>
                    <a:pt x="154298" y="329542"/>
                    <a:pt x="154907" y="330152"/>
                    <a:pt x="155517" y="330228"/>
                  </a:cubicBezTo>
                  <a:cubicBezTo>
                    <a:pt x="157346" y="330457"/>
                    <a:pt x="158870" y="331295"/>
                    <a:pt x="161003" y="330762"/>
                  </a:cubicBezTo>
                  <a:cubicBezTo>
                    <a:pt x="163518" y="330152"/>
                    <a:pt x="166490" y="330228"/>
                    <a:pt x="169004" y="330838"/>
                  </a:cubicBezTo>
                  <a:cubicBezTo>
                    <a:pt x="175176" y="332514"/>
                    <a:pt x="181425" y="331143"/>
                    <a:pt x="187597" y="331600"/>
                  </a:cubicBezTo>
                  <a:cubicBezTo>
                    <a:pt x="187902" y="331600"/>
                    <a:pt x="188435" y="331600"/>
                    <a:pt x="188588" y="331371"/>
                  </a:cubicBezTo>
                  <a:cubicBezTo>
                    <a:pt x="190416" y="328476"/>
                    <a:pt x="193388" y="329695"/>
                    <a:pt x="195903" y="329466"/>
                  </a:cubicBezTo>
                  <a:cubicBezTo>
                    <a:pt x="197122" y="329314"/>
                    <a:pt x="198494" y="329542"/>
                    <a:pt x="199484" y="329085"/>
                  </a:cubicBezTo>
                  <a:cubicBezTo>
                    <a:pt x="204894" y="326495"/>
                    <a:pt x="210533" y="324513"/>
                    <a:pt x="216172" y="322304"/>
                  </a:cubicBezTo>
                  <a:cubicBezTo>
                    <a:pt x="216477" y="322151"/>
                    <a:pt x="216858" y="322151"/>
                    <a:pt x="217086" y="321922"/>
                  </a:cubicBezTo>
                  <a:cubicBezTo>
                    <a:pt x="218534" y="320322"/>
                    <a:pt x="219982" y="318646"/>
                    <a:pt x="221354" y="317046"/>
                  </a:cubicBezTo>
                  <a:cubicBezTo>
                    <a:pt x="219753" y="317274"/>
                    <a:pt x="218153" y="317503"/>
                    <a:pt x="216553" y="317579"/>
                  </a:cubicBezTo>
                  <a:cubicBezTo>
                    <a:pt x="216020" y="317579"/>
                    <a:pt x="215410" y="317122"/>
                    <a:pt x="214877" y="316893"/>
                  </a:cubicBezTo>
                  <a:cubicBezTo>
                    <a:pt x="215258" y="316436"/>
                    <a:pt x="215562" y="315598"/>
                    <a:pt x="216020" y="315598"/>
                  </a:cubicBezTo>
                  <a:cubicBezTo>
                    <a:pt x="221582" y="314988"/>
                    <a:pt x="226002" y="311712"/>
                    <a:pt x="230879" y="308816"/>
                  </a:cubicBezTo>
                  <a:cubicBezTo>
                    <a:pt x="232403" y="306606"/>
                    <a:pt x="233774" y="304625"/>
                    <a:pt x="234993" y="302568"/>
                  </a:cubicBezTo>
                  <a:close/>
                  <a:moveTo>
                    <a:pt x="225621" y="201450"/>
                  </a:moveTo>
                  <a:cubicBezTo>
                    <a:pt x="227069" y="197564"/>
                    <a:pt x="226230" y="195964"/>
                    <a:pt x="222116" y="194973"/>
                  </a:cubicBezTo>
                  <a:cubicBezTo>
                    <a:pt x="219830" y="194440"/>
                    <a:pt x="217696" y="193449"/>
                    <a:pt x="215410" y="192916"/>
                  </a:cubicBezTo>
                  <a:cubicBezTo>
                    <a:pt x="210686" y="191697"/>
                    <a:pt x="206342" y="188877"/>
                    <a:pt x="201084" y="189639"/>
                  </a:cubicBezTo>
                  <a:cubicBezTo>
                    <a:pt x="200170" y="189792"/>
                    <a:pt x="199256" y="189792"/>
                    <a:pt x="198417" y="189639"/>
                  </a:cubicBezTo>
                  <a:cubicBezTo>
                    <a:pt x="194074" y="188420"/>
                    <a:pt x="189731" y="187506"/>
                    <a:pt x="185235" y="187506"/>
                  </a:cubicBezTo>
                  <a:cubicBezTo>
                    <a:pt x="183787" y="187506"/>
                    <a:pt x="182187" y="187887"/>
                    <a:pt x="180968" y="187277"/>
                  </a:cubicBezTo>
                  <a:cubicBezTo>
                    <a:pt x="177158" y="185448"/>
                    <a:pt x="174110" y="187734"/>
                    <a:pt x="171062" y="189030"/>
                  </a:cubicBezTo>
                  <a:cubicBezTo>
                    <a:pt x="168318" y="190173"/>
                    <a:pt x="168090" y="193068"/>
                    <a:pt x="169233" y="196269"/>
                  </a:cubicBezTo>
                  <a:cubicBezTo>
                    <a:pt x="170757" y="200384"/>
                    <a:pt x="173729" y="203203"/>
                    <a:pt x="177005" y="205794"/>
                  </a:cubicBezTo>
                  <a:cubicBezTo>
                    <a:pt x="178605" y="207089"/>
                    <a:pt x="180282" y="208308"/>
                    <a:pt x="182111" y="208994"/>
                  </a:cubicBezTo>
                  <a:cubicBezTo>
                    <a:pt x="185463" y="210137"/>
                    <a:pt x="188892" y="210975"/>
                    <a:pt x="192321" y="211585"/>
                  </a:cubicBezTo>
                  <a:cubicBezTo>
                    <a:pt x="197427" y="212575"/>
                    <a:pt x="202685" y="213337"/>
                    <a:pt x="207866" y="210366"/>
                  </a:cubicBezTo>
                  <a:cubicBezTo>
                    <a:pt x="209466" y="209756"/>
                    <a:pt x="210686" y="209299"/>
                    <a:pt x="212057" y="209070"/>
                  </a:cubicBezTo>
                  <a:cubicBezTo>
                    <a:pt x="213886" y="208689"/>
                    <a:pt x="216020" y="208765"/>
                    <a:pt x="217467" y="207851"/>
                  </a:cubicBezTo>
                  <a:cubicBezTo>
                    <a:pt x="220363" y="206099"/>
                    <a:pt x="224173" y="205337"/>
                    <a:pt x="225545" y="201450"/>
                  </a:cubicBezTo>
                  <a:close/>
                  <a:moveTo>
                    <a:pt x="225240" y="115420"/>
                  </a:moveTo>
                  <a:cubicBezTo>
                    <a:pt x="225240" y="115420"/>
                    <a:pt x="225545" y="114735"/>
                    <a:pt x="225621" y="114430"/>
                  </a:cubicBezTo>
                  <a:cubicBezTo>
                    <a:pt x="225392" y="114735"/>
                    <a:pt x="225240" y="115116"/>
                    <a:pt x="225240" y="115420"/>
                  </a:cubicBezTo>
                  <a:close/>
                  <a:moveTo>
                    <a:pt x="224325" y="116411"/>
                  </a:moveTo>
                  <a:cubicBezTo>
                    <a:pt x="224325" y="116411"/>
                    <a:pt x="224783" y="115725"/>
                    <a:pt x="224706" y="115420"/>
                  </a:cubicBezTo>
                  <a:cubicBezTo>
                    <a:pt x="224402" y="115725"/>
                    <a:pt x="224402" y="116106"/>
                    <a:pt x="224325" y="116411"/>
                  </a:cubicBezTo>
                  <a:close/>
                  <a:moveTo>
                    <a:pt x="220592" y="510213"/>
                  </a:moveTo>
                  <a:cubicBezTo>
                    <a:pt x="220592" y="510213"/>
                    <a:pt x="220744" y="509527"/>
                    <a:pt x="220592" y="509146"/>
                  </a:cubicBezTo>
                  <a:cubicBezTo>
                    <a:pt x="220439" y="509527"/>
                    <a:pt x="220211" y="509832"/>
                    <a:pt x="220592" y="510213"/>
                  </a:cubicBezTo>
                  <a:close/>
                </a:path>
              </a:pathLst>
            </a:custGeom>
            <a:solidFill>
              <a:srgbClr val="FFFFFF"/>
            </a:solidFill>
            <a:ln w="7620" cap="flat">
              <a:noFill/>
              <a:prstDash val="solid"/>
              <a:miter/>
            </a:ln>
          </p:spPr>
          <p:txBody>
            <a:bodyPr rtlCol="0" anchor="ctr"/>
            <a:lstStyle/>
            <a:p>
              <a:endParaRPr lang="ja-JP" altLang="en-US"/>
            </a:p>
          </p:txBody>
        </p:sp>
        <p:sp>
          <p:nvSpPr>
            <p:cNvPr id="14" name="フリーフォーム: 図形 13">
              <a:extLst>
                <a:ext uri="{FF2B5EF4-FFF2-40B4-BE49-F238E27FC236}">
                  <a16:creationId xmlns:a16="http://schemas.microsoft.com/office/drawing/2014/main" id="{46493FA6-D49B-AA0D-F437-17BD79EB0FBD}"/>
                </a:ext>
              </a:extLst>
            </p:cNvPr>
            <p:cNvSpPr/>
            <p:nvPr/>
          </p:nvSpPr>
          <p:spPr>
            <a:xfrm>
              <a:off x="3824337" y="2360230"/>
              <a:ext cx="71534" cy="179286"/>
            </a:xfrm>
            <a:custGeom>
              <a:avLst/>
              <a:gdLst>
                <a:gd name="connsiteX0" fmla="*/ 71463 w 71534"/>
                <a:gd name="connsiteY0" fmla="*/ 103697 h 179286"/>
                <a:gd name="connsiteX1" fmla="*/ 71159 w 71534"/>
                <a:gd name="connsiteY1" fmla="*/ 105678 h 179286"/>
                <a:gd name="connsiteX2" fmla="*/ 69635 w 71534"/>
                <a:gd name="connsiteY2" fmla="*/ 104611 h 179286"/>
                <a:gd name="connsiteX3" fmla="*/ 67425 w 71534"/>
                <a:gd name="connsiteY3" fmla="*/ 104002 h 179286"/>
                <a:gd name="connsiteX4" fmla="*/ 67272 w 71534"/>
                <a:gd name="connsiteY4" fmla="*/ 106211 h 179286"/>
                <a:gd name="connsiteX5" fmla="*/ 63996 w 71534"/>
                <a:gd name="connsiteY5" fmla="*/ 107431 h 179286"/>
                <a:gd name="connsiteX6" fmla="*/ 57824 w 71534"/>
                <a:gd name="connsiteY6" fmla="*/ 94934 h 179286"/>
                <a:gd name="connsiteX7" fmla="*/ 56376 w 71534"/>
                <a:gd name="connsiteY7" fmla="*/ 91200 h 179286"/>
                <a:gd name="connsiteX8" fmla="*/ 54090 w 71534"/>
                <a:gd name="connsiteY8" fmla="*/ 85180 h 179286"/>
                <a:gd name="connsiteX9" fmla="*/ 44260 w 71534"/>
                <a:gd name="connsiteY9" fmla="*/ 69864 h 179286"/>
                <a:gd name="connsiteX10" fmla="*/ 37097 w 71534"/>
                <a:gd name="connsiteY10" fmla="*/ 64911 h 179286"/>
                <a:gd name="connsiteX11" fmla="*/ 35726 w 71534"/>
                <a:gd name="connsiteY11" fmla="*/ 61253 h 179286"/>
                <a:gd name="connsiteX12" fmla="*/ 35345 w 71534"/>
                <a:gd name="connsiteY12" fmla="*/ 59806 h 179286"/>
                <a:gd name="connsiteX13" fmla="*/ 33897 w 71534"/>
                <a:gd name="connsiteY13" fmla="*/ 61025 h 179286"/>
                <a:gd name="connsiteX14" fmla="*/ 34202 w 71534"/>
                <a:gd name="connsiteY14" fmla="*/ 66054 h 179286"/>
                <a:gd name="connsiteX15" fmla="*/ 39231 w 71534"/>
                <a:gd name="connsiteY15" fmla="*/ 78551 h 179286"/>
                <a:gd name="connsiteX16" fmla="*/ 44336 w 71534"/>
                <a:gd name="connsiteY16" fmla="*/ 91505 h 179286"/>
                <a:gd name="connsiteX17" fmla="*/ 48756 w 71534"/>
                <a:gd name="connsiteY17" fmla="*/ 109031 h 179286"/>
                <a:gd name="connsiteX18" fmla="*/ 49746 w 71534"/>
                <a:gd name="connsiteY18" fmla="*/ 111850 h 179286"/>
                <a:gd name="connsiteX19" fmla="*/ 50813 w 71534"/>
                <a:gd name="connsiteY19" fmla="*/ 114060 h 179286"/>
                <a:gd name="connsiteX20" fmla="*/ 53099 w 71534"/>
                <a:gd name="connsiteY20" fmla="*/ 128767 h 179286"/>
                <a:gd name="connsiteX21" fmla="*/ 53633 w 71534"/>
                <a:gd name="connsiteY21" fmla="*/ 131738 h 179286"/>
                <a:gd name="connsiteX22" fmla="*/ 55309 w 71534"/>
                <a:gd name="connsiteY22" fmla="*/ 139130 h 179286"/>
                <a:gd name="connsiteX23" fmla="*/ 57062 w 71534"/>
                <a:gd name="connsiteY23" fmla="*/ 151703 h 179286"/>
                <a:gd name="connsiteX24" fmla="*/ 57595 w 71534"/>
                <a:gd name="connsiteY24" fmla="*/ 165419 h 179286"/>
                <a:gd name="connsiteX25" fmla="*/ 55385 w 71534"/>
                <a:gd name="connsiteY25" fmla="*/ 175325 h 179286"/>
                <a:gd name="connsiteX26" fmla="*/ 44184 w 71534"/>
                <a:gd name="connsiteY26" fmla="*/ 177306 h 179286"/>
                <a:gd name="connsiteX27" fmla="*/ 30163 w 71534"/>
                <a:gd name="connsiteY27" fmla="*/ 165495 h 179286"/>
                <a:gd name="connsiteX28" fmla="*/ 24981 w 71534"/>
                <a:gd name="connsiteY28" fmla="*/ 157418 h 179286"/>
                <a:gd name="connsiteX29" fmla="*/ 25210 w 71534"/>
                <a:gd name="connsiteY29" fmla="*/ 155513 h 179286"/>
                <a:gd name="connsiteX30" fmla="*/ 26582 w 71534"/>
                <a:gd name="connsiteY30" fmla="*/ 156427 h 179286"/>
                <a:gd name="connsiteX31" fmla="*/ 28715 w 71534"/>
                <a:gd name="connsiteY31" fmla="*/ 156427 h 179286"/>
                <a:gd name="connsiteX32" fmla="*/ 34049 w 71534"/>
                <a:gd name="connsiteY32" fmla="*/ 159323 h 179286"/>
                <a:gd name="connsiteX33" fmla="*/ 39993 w 71534"/>
                <a:gd name="connsiteY33" fmla="*/ 162904 h 179286"/>
                <a:gd name="connsiteX34" fmla="*/ 41288 w 71534"/>
                <a:gd name="connsiteY34" fmla="*/ 163514 h 179286"/>
                <a:gd name="connsiteX35" fmla="*/ 45784 w 71534"/>
                <a:gd name="connsiteY35" fmla="*/ 164200 h 179286"/>
                <a:gd name="connsiteX36" fmla="*/ 48603 w 71534"/>
                <a:gd name="connsiteY36" fmla="*/ 156808 h 179286"/>
                <a:gd name="connsiteX37" fmla="*/ 47689 w 71534"/>
                <a:gd name="connsiteY37" fmla="*/ 152388 h 179286"/>
                <a:gd name="connsiteX38" fmla="*/ 45555 w 71534"/>
                <a:gd name="connsiteY38" fmla="*/ 137453 h 179286"/>
                <a:gd name="connsiteX39" fmla="*/ 44641 w 71534"/>
                <a:gd name="connsiteY39" fmla="*/ 131357 h 179286"/>
                <a:gd name="connsiteX40" fmla="*/ 42203 w 71534"/>
                <a:gd name="connsiteY40" fmla="*/ 118937 h 179286"/>
                <a:gd name="connsiteX41" fmla="*/ 40069 w 71534"/>
                <a:gd name="connsiteY41" fmla="*/ 112307 h 179286"/>
                <a:gd name="connsiteX42" fmla="*/ 37859 w 71534"/>
                <a:gd name="connsiteY42" fmla="*/ 101944 h 179286"/>
                <a:gd name="connsiteX43" fmla="*/ 36183 w 71534"/>
                <a:gd name="connsiteY43" fmla="*/ 98287 h 179286"/>
                <a:gd name="connsiteX44" fmla="*/ 34735 w 71534"/>
                <a:gd name="connsiteY44" fmla="*/ 95696 h 179286"/>
                <a:gd name="connsiteX45" fmla="*/ 31687 w 71534"/>
                <a:gd name="connsiteY45" fmla="*/ 85104 h 179286"/>
                <a:gd name="connsiteX46" fmla="*/ 25896 w 71534"/>
                <a:gd name="connsiteY46" fmla="*/ 66511 h 179286"/>
                <a:gd name="connsiteX47" fmla="*/ 20562 w 71534"/>
                <a:gd name="connsiteY47" fmla="*/ 55233 h 179286"/>
                <a:gd name="connsiteX48" fmla="*/ 19495 w 71534"/>
                <a:gd name="connsiteY48" fmla="*/ 53557 h 179286"/>
                <a:gd name="connsiteX49" fmla="*/ 16752 w 71534"/>
                <a:gd name="connsiteY49" fmla="*/ 44185 h 179286"/>
                <a:gd name="connsiteX50" fmla="*/ 11570 w 71534"/>
                <a:gd name="connsiteY50" fmla="*/ 35041 h 179286"/>
                <a:gd name="connsiteX51" fmla="*/ 9665 w 71534"/>
                <a:gd name="connsiteY51" fmla="*/ 31002 h 179286"/>
                <a:gd name="connsiteX52" fmla="*/ 6693 w 71534"/>
                <a:gd name="connsiteY52" fmla="*/ 24677 h 179286"/>
                <a:gd name="connsiteX53" fmla="*/ 3264 w 71534"/>
                <a:gd name="connsiteY53" fmla="*/ 15228 h 179286"/>
                <a:gd name="connsiteX54" fmla="*/ 1588 w 71534"/>
                <a:gd name="connsiteY54" fmla="*/ 11114 h 179286"/>
                <a:gd name="connsiteX55" fmla="*/ 64 w 71534"/>
                <a:gd name="connsiteY55" fmla="*/ 2960 h 179286"/>
                <a:gd name="connsiteX56" fmla="*/ 5703 w 71534"/>
                <a:gd name="connsiteY56" fmla="*/ 293 h 179286"/>
                <a:gd name="connsiteX57" fmla="*/ 13856 w 71534"/>
                <a:gd name="connsiteY57" fmla="*/ 10276 h 179286"/>
                <a:gd name="connsiteX58" fmla="*/ 22695 w 71534"/>
                <a:gd name="connsiteY58" fmla="*/ 30850 h 179286"/>
                <a:gd name="connsiteX59" fmla="*/ 33440 w 71534"/>
                <a:gd name="connsiteY59" fmla="*/ 45632 h 179286"/>
                <a:gd name="connsiteX60" fmla="*/ 51118 w 71534"/>
                <a:gd name="connsiteY60" fmla="*/ 65825 h 179286"/>
                <a:gd name="connsiteX61" fmla="*/ 59881 w 71534"/>
                <a:gd name="connsiteY61" fmla="*/ 77865 h 179286"/>
                <a:gd name="connsiteX62" fmla="*/ 61786 w 71534"/>
                <a:gd name="connsiteY62" fmla="*/ 82970 h 179286"/>
                <a:gd name="connsiteX63" fmla="*/ 68873 w 71534"/>
                <a:gd name="connsiteY63" fmla="*/ 96153 h 179286"/>
                <a:gd name="connsiteX64" fmla="*/ 71463 w 71534"/>
                <a:gd name="connsiteY64" fmla="*/ 103773 h 1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1534" h="179286">
                  <a:moveTo>
                    <a:pt x="71463" y="103697"/>
                  </a:moveTo>
                  <a:cubicBezTo>
                    <a:pt x="71692" y="104230"/>
                    <a:pt x="71311" y="104992"/>
                    <a:pt x="71159" y="105678"/>
                  </a:cubicBezTo>
                  <a:cubicBezTo>
                    <a:pt x="70625" y="105297"/>
                    <a:pt x="70168" y="104840"/>
                    <a:pt x="69635" y="104611"/>
                  </a:cubicBezTo>
                  <a:cubicBezTo>
                    <a:pt x="68949" y="104306"/>
                    <a:pt x="68187" y="104230"/>
                    <a:pt x="67425" y="104002"/>
                  </a:cubicBezTo>
                  <a:cubicBezTo>
                    <a:pt x="67425" y="104687"/>
                    <a:pt x="67120" y="105602"/>
                    <a:pt x="67272" y="106211"/>
                  </a:cubicBezTo>
                  <a:lnTo>
                    <a:pt x="63996" y="107431"/>
                  </a:lnTo>
                  <a:cubicBezTo>
                    <a:pt x="62624" y="102858"/>
                    <a:pt x="60338" y="98820"/>
                    <a:pt x="57824" y="94934"/>
                  </a:cubicBezTo>
                  <a:cubicBezTo>
                    <a:pt x="57138" y="93791"/>
                    <a:pt x="56833" y="92495"/>
                    <a:pt x="56376" y="91200"/>
                  </a:cubicBezTo>
                  <a:cubicBezTo>
                    <a:pt x="55614" y="89143"/>
                    <a:pt x="55461" y="86704"/>
                    <a:pt x="54090" y="85180"/>
                  </a:cubicBezTo>
                  <a:cubicBezTo>
                    <a:pt x="49899" y="80608"/>
                    <a:pt x="48451" y="74360"/>
                    <a:pt x="44260" y="69864"/>
                  </a:cubicBezTo>
                  <a:cubicBezTo>
                    <a:pt x="42355" y="67807"/>
                    <a:pt x="40983" y="64758"/>
                    <a:pt x="37097" y="64911"/>
                  </a:cubicBezTo>
                  <a:cubicBezTo>
                    <a:pt x="34049" y="65063"/>
                    <a:pt x="36488" y="62396"/>
                    <a:pt x="35726" y="61253"/>
                  </a:cubicBezTo>
                  <a:cubicBezTo>
                    <a:pt x="35497" y="60872"/>
                    <a:pt x="35421" y="60339"/>
                    <a:pt x="35345" y="59806"/>
                  </a:cubicBezTo>
                  <a:cubicBezTo>
                    <a:pt x="34811" y="60187"/>
                    <a:pt x="33897" y="60568"/>
                    <a:pt x="33897" y="61025"/>
                  </a:cubicBezTo>
                  <a:cubicBezTo>
                    <a:pt x="33821" y="62701"/>
                    <a:pt x="33363" y="64758"/>
                    <a:pt x="34202" y="66054"/>
                  </a:cubicBezTo>
                  <a:cubicBezTo>
                    <a:pt x="36640" y="69940"/>
                    <a:pt x="38088" y="74131"/>
                    <a:pt x="39231" y="78551"/>
                  </a:cubicBezTo>
                  <a:cubicBezTo>
                    <a:pt x="40374" y="82970"/>
                    <a:pt x="42965" y="87085"/>
                    <a:pt x="44336" y="91505"/>
                  </a:cubicBezTo>
                  <a:cubicBezTo>
                    <a:pt x="46165" y="97220"/>
                    <a:pt x="48680" y="102858"/>
                    <a:pt x="48756" y="109031"/>
                  </a:cubicBezTo>
                  <a:cubicBezTo>
                    <a:pt x="48756" y="109945"/>
                    <a:pt x="49365" y="110936"/>
                    <a:pt x="49746" y="111850"/>
                  </a:cubicBezTo>
                  <a:cubicBezTo>
                    <a:pt x="50051" y="112612"/>
                    <a:pt x="50889" y="113450"/>
                    <a:pt x="50813" y="114060"/>
                  </a:cubicBezTo>
                  <a:cubicBezTo>
                    <a:pt x="49823" y="119242"/>
                    <a:pt x="53404" y="123737"/>
                    <a:pt x="53099" y="128767"/>
                  </a:cubicBezTo>
                  <a:cubicBezTo>
                    <a:pt x="53099" y="129757"/>
                    <a:pt x="53099" y="130900"/>
                    <a:pt x="53633" y="131738"/>
                  </a:cubicBezTo>
                  <a:cubicBezTo>
                    <a:pt x="55080" y="134024"/>
                    <a:pt x="55157" y="136539"/>
                    <a:pt x="55309" y="139130"/>
                  </a:cubicBezTo>
                  <a:cubicBezTo>
                    <a:pt x="55538" y="143397"/>
                    <a:pt x="57062" y="147588"/>
                    <a:pt x="57062" y="151703"/>
                  </a:cubicBezTo>
                  <a:cubicBezTo>
                    <a:pt x="57062" y="156198"/>
                    <a:pt x="59424" y="160618"/>
                    <a:pt x="57595" y="165419"/>
                  </a:cubicBezTo>
                  <a:cubicBezTo>
                    <a:pt x="56452" y="168467"/>
                    <a:pt x="57595" y="172048"/>
                    <a:pt x="55385" y="175325"/>
                  </a:cubicBezTo>
                  <a:cubicBezTo>
                    <a:pt x="52490" y="179592"/>
                    <a:pt x="47918" y="180659"/>
                    <a:pt x="44184" y="177306"/>
                  </a:cubicBezTo>
                  <a:cubicBezTo>
                    <a:pt x="39612" y="173267"/>
                    <a:pt x="34887" y="169381"/>
                    <a:pt x="30163" y="165495"/>
                  </a:cubicBezTo>
                  <a:cubicBezTo>
                    <a:pt x="27572" y="163361"/>
                    <a:pt x="26048" y="160466"/>
                    <a:pt x="24981" y="157418"/>
                  </a:cubicBezTo>
                  <a:cubicBezTo>
                    <a:pt x="24753" y="156884"/>
                    <a:pt x="24524" y="155513"/>
                    <a:pt x="25210" y="155513"/>
                  </a:cubicBezTo>
                  <a:cubicBezTo>
                    <a:pt x="25515" y="155513"/>
                    <a:pt x="25896" y="155741"/>
                    <a:pt x="26582" y="156427"/>
                  </a:cubicBezTo>
                  <a:cubicBezTo>
                    <a:pt x="26963" y="156808"/>
                    <a:pt x="27953" y="156503"/>
                    <a:pt x="28715" y="156427"/>
                  </a:cubicBezTo>
                  <a:cubicBezTo>
                    <a:pt x="31154" y="156275"/>
                    <a:pt x="32830" y="156580"/>
                    <a:pt x="34049" y="159323"/>
                  </a:cubicBezTo>
                  <a:cubicBezTo>
                    <a:pt x="34964" y="161304"/>
                    <a:pt x="36869" y="163514"/>
                    <a:pt x="39993" y="162904"/>
                  </a:cubicBezTo>
                  <a:cubicBezTo>
                    <a:pt x="40374" y="162904"/>
                    <a:pt x="40907" y="163590"/>
                    <a:pt x="41288" y="163514"/>
                  </a:cubicBezTo>
                  <a:cubicBezTo>
                    <a:pt x="42888" y="163361"/>
                    <a:pt x="43803" y="166333"/>
                    <a:pt x="45784" y="164200"/>
                  </a:cubicBezTo>
                  <a:cubicBezTo>
                    <a:pt x="47765" y="162066"/>
                    <a:pt x="49213" y="159856"/>
                    <a:pt x="48603" y="156808"/>
                  </a:cubicBezTo>
                  <a:cubicBezTo>
                    <a:pt x="48299" y="155284"/>
                    <a:pt x="47689" y="153836"/>
                    <a:pt x="47689" y="152388"/>
                  </a:cubicBezTo>
                  <a:cubicBezTo>
                    <a:pt x="47537" y="147359"/>
                    <a:pt x="47537" y="142330"/>
                    <a:pt x="45555" y="137453"/>
                  </a:cubicBezTo>
                  <a:cubicBezTo>
                    <a:pt x="44793" y="135625"/>
                    <a:pt x="45022" y="133415"/>
                    <a:pt x="44641" y="131357"/>
                  </a:cubicBezTo>
                  <a:cubicBezTo>
                    <a:pt x="43879" y="127166"/>
                    <a:pt x="43117" y="123052"/>
                    <a:pt x="42203" y="118937"/>
                  </a:cubicBezTo>
                  <a:cubicBezTo>
                    <a:pt x="41669" y="116651"/>
                    <a:pt x="40679" y="114517"/>
                    <a:pt x="40069" y="112307"/>
                  </a:cubicBezTo>
                  <a:cubicBezTo>
                    <a:pt x="39231" y="108878"/>
                    <a:pt x="38697" y="105373"/>
                    <a:pt x="37859" y="101944"/>
                  </a:cubicBezTo>
                  <a:cubicBezTo>
                    <a:pt x="37554" y="100649"/>
                    <a:pt x="36792" y="99506"/>
                    <a:pt x="36183" y="98287"/>
                  </a:cubicBezTo>
                  <a:cubicBezTo>
                    <a:pt x="35726" y="97372"/>
                    <a:pt x="34659" y="96458"/>
                    <a:pt x="34735" y="95696"/>
                  </a:cubicBezTo>
                  <a:cubicBezTo>
                    <a:pt x="35421" y="91581"/>
                    <a:pt x="32678" y="88609"/>
                    <a:pt x="31687" y="85104"/>
                  </a:cubicBezTo>
                  <a:cubicBezTo>
                    <a:pt x="29934" y="78856"/>
                    <a:pt x="27877" y="72683"/>
                    <a:pt x="25896" y="66511"/>
                  </a:cubicBezTo>
                  <a:cubicBezTo>
                    <a:pt x="24600" y="62473"/>
                    <a:pt x="23381" y="58510"/>
                    <a:pt x="20562" y="55233"/>
                  </a:cubicBezTo>
                  <a:cubicBezTo>
                    <a:pt x="20105" y="54700"/>
                    <a:pt x="19419" y="54014"/>
                    <a:pt x="19495" y="53557"/>
                  </a:cubicBezTo>
                  <a:cubicBezTo>
                    <a:pt x="20409" y="49823"/>
                    <a:pt x="18504" y="47309"/>
                    <a:pt x="16752" y="44185"/>
                  </a:cubicBezTo>
                  <a:cubicBezTo>
                    <a:pt x="14999" y="41137"/>
                    <a:pt x="13399" y="38088"/>
                    <a:pt x="11570" y="35041"/>
                  </a:cubicBezTo>
                  <a:cubicBezTo>
                    <a:pt x="10808" y="33745"/>
                    <a:pt x="10275" y="32373"/>
                    <a:pt x="9665" y="31002"/>
                  </a:cubicBezTo>
                  <a:cubicBezTo>
                    <a:pt x="8751" y="28868"/>
                    <a:pt x="8065" y="26735"/>
                    <a:pt x="6693" y="24677"/>
                  </a:cubicBezTo>
                  <a:cubicBezTo>
                    <a:pt x="4941" y="21934"/>
                    <a:pt x="4026" y="18505"/>
                    <a:pt x="3264" y="15228"/>
                  </a:cubicBezTo>
                  <a:cubicBezTo>
                    <a:pt x="2883" y="13628"/>
                    <a:pt x="1969" y="12409"/>
                    <a:pt x="1588" y="11114"/>
                  </a:cubicBezTo>
                  <a:cubicBezTo>
                    <a:pt x="826" y="8523"/>
                    <a:pt x="902" y="5703"/>
                    <a:pt x="64" y="2960"/>
                  </a:cubicBezTo>
                  <a:cubicBezTo>
                    <a:pt x="-546" y="979"/>
                    <a:pt x="3341" y="-697"/>
                    <a:pt x="5703" y="293"/>
                  </a:cubicBezTo>
                  <a:cubicBezTo>
                    <a:pt x="10275" y="2198"/>
                    <a:pt x="12942" y="6008"/>
                    <a:pt x="13856" y="10276"/>
                  </a:cubicBezTo>
                  <a:cubicBezTo>
                    <a:pt x="15380" y="17819"/>
                    <a:pt x="19343" y="24220"/>
                    <a:pt x="22695" y="30850"/>
                  </a:cubicBezTo>
                  <a:cubicBezTo>
                    <a:pt x="25439" y="36183"/>
                    <a:pt x="29401" y="41060"/>
                    <a:pt x="33440" y="45632"/>
                  </a:cubicBezTo>
                  <a:cubicBezTo>
                    <a:pt x="39383" y="52338"/>
                    <a:pt x="47079" y="57443"/>
                    <a:pt x="51118" y="65825"/>
                  </a:cubicBezTo>
                  <a:cubicBezTo>
                    <a:pt x="55842" y="68492"/>
                    <a:pt x="56300" y="74283"/>
                    <a:pt x="59881" y="77865"/>
                  </a:cubicBezTo>
                  <a:cubicBezTo>
                    <a:pt x="61024" y="79008"/>
                    <a:pt x="61024" y="81294"/>
                    <a:pt x="61786" y="82970"/>
                  </a:cubicBezTo>
                  <a:cubicBezTo>
                    <a:pt x="63996" y="87466"/>
                    <a:pt x="66053" y="92114"/>
                    <a:pt x="68873" y="96153"/>
                  </a:cubicBezTo>
                  <a:cubicBezTo>
                    <a:pt x="70549" y="98591"/>
                    <a:pt x="70397" y="101258"/>
                    <a:pt x="71463" y="103773"/>
                  </a:cubicBezTo>
                  <a:close/>
                </a:path>
              </a:pathLst>
            </a:custGeom>
            <a:solidFill>
              <a:srgbClr val="040000"/>
            </a:solidFill>
            <a:ln w="7620" cap="flat">
              <a:noFill/>
              <a:prstDash val="solid"/>
              <a:miter/>
            </a:ln>
          </p:spPr>
          <p:txBody>
            <a:bodyPr rtlCol="0" anchor="ctr"/>
            <a:lstStyle/>
            <a:p>
              <a:endParaRPr lang="ja-JP" altLang="en-US"/>
            </a:p>
          </p:txBody>
        </p:sp>
        <p:sp>
          <p:nvSpPr>
            <p:cNvPr id="15" name="フリーフォーム: 図形 14">
              <a:extLst>
                <a:ext uri="{FF2B5EF4-FFF2-40B4-BE49-F238E27FC236}">
                  <a16:creationId xmlns:a16="http://schemas.microsoft.com/office/drawing/2014/main" id="{24AB4886-09ED-3EEF-AD33-A9D968E0DC7B}"/>
                </a:ext>
              </a:extLst>
            </p:cNvPr>
            <p:cNvSpPr/>
            <p:nvPr/>
          </p:nvSpPr>
          <p:spPr>
            <a:xfrm>
              <a:off x="3796230" y="2061833"/>
              <a:ext cx="78212" cy="124116"/>
            </a:xfrm>
            <a:custGeom>
              <a:avLst/>
              <a:gdLst>
                <a:gd name="connsiteX0" fmla="*/ 76863 w 78212"/>
                <a:gd name="connsiteY0" fmla="*/ 53936 h 124116"/>
                <a:gd name="connsiteX1" fmla="*/ 76254 w 78212"/>
                <a:gd name="connsiteY1" fmla="*/ 70624 h 124116"/>
                <a:gd name="connsiteX2" fmla="*/ 71453 w 78212"/>
                <a:gd name="connsiteY2" fmla="*/ 84187 h 124116"/>
                <a:gd name="connsiteX3" fmla="*/ 58880 w 78212"/>
                <a:gd name="connsiteY3" fmla="*/ 105371 h 124116"/>
                <a:gd name="connsiteX4" fmla="*/ 51184 w 78212"/>
                <a:gd name="connsiteY4" fmla="*/ 115124 h 124116"/>
                <a:gd name="connsiteX5" fmla="*/ 51184 w 78212"/>
                <a:gd name="connsiteY5" fmla="*/ 116953 h 124116"/>
                <a:gd name="connsiteX6" fmla="*/ 54232 w 78212"/>
                <a:gd name="connsiteY6" fmla="*/ 117334 h 124116"/>
                <a:gd name="connsiteX7" fmla="*/ 51489 w 78212"/>
                <a:gd name="connsiteY7" fmla="*/ 120535 h 124116"/>
                <a:gd name="connsiteX8" fmla="*/ 50955 w 78212"/>
                <a:gd name="connsiteY8" fmla="*/ 120916 h 124116"/>
                <a:gd name="connsiteX9" fmla="*/ 49279 w 78212"/>
                <a:gd name="connsiteY9" fmla="*/ 121449 h 124116"/>
                <a:gd name="connsiteX10" fmla="*/ 48898 w 78212"/>
                <a:gd name="connsiteY10" fmla="*/ 122440 h 124116"/>
                <a:gd name="connsiteX11" fmla="*/ 48441 w 78212"/>
                <a:gd name="connsiteY11" fmla="*/ 122668 h 124116"/>
                <a:gd name="connsiteX12" fmla="*/ 48441 w 78212"/>
                <a:gd name="connsiteY12" fmla="*/ 122440 h 124116"/>
                <a:gd name="connsiteX13" fmla="*/ 45545 w 78212"/>
                <a:gd name="connsiteY13" fmla="*/ 123964 h 124116"/>
                <a:gd name="connsiteX14" fmla="*/ 45545 w 78212"/>
                <a:gd name="connsiteY14" fmla="*/ 123964 h 124116"/>
                <a:gd name="connsiteX15" fmla="*/ 37773 w 78212"/>
                <a:gd name="connsiteY15" fmla="*/ 124116 h 124116"/>
                <a:gd name="connsiteX16" fmla="*/ 36401 w 78212"/>
                <a:gd name="connsiteY16" fmla="*/ 123583 h 124116"/>
                <a:gd name="connsiteX17" fmla="*/ 33429 w 78212"/>
                <a:gd name="connsiteY17" fmla="*/ 123964 h 124116"/>
                <a:gd name="connsiteX18" fmla="*/ 35487 w 78212"/>
                <a:gd name="connsiteY18" fmla="*/ 121068 h 124116"/>
                <a:gd name="connsiteX19" fmla="*/ 37315 w 78212"/>
                <a:gd name="connsiteY19" fmla="*/ 120230 h 124116"/>
                <a:gd name="connsiteX20" fmla="*/ 37468 w 78212"/>
                <a:gd name="connsiteY20" fmla="*/ 114972 h 124116"/>
                <a:gd name="connsiteX21" fmla="*/ 37849 w 78212"/>
                <a:gd name="connsiteY21" fmla="*/ 110019 h 124116"/>
                <a:gd name="connsiteX22" fmla="*/ 46155 w 78212"/>
                <a:gd name="connsiteY22" fmla="*/ 102780 h 124116"/>
                <a:gd name="connsiteX23" fmla="*/ 54079 w 78212"/>
                <a:gd name="connsiteY23" fmla="*/ 91502 h 124116"/>
                <a:gd name="connsiteX24" fmla="*/ 57509 w 78212"/>
                <a:gd name="connsiteY24" fmla="*/ 85864 h 124116"/>
                <a:gd name="connsiteX25" fmla="*/ 58194 w 78212"/>
                <a:gd name="connsiteY25" fmla="*/ 84187 h 124116"/>
                <a:gd name="connsiteX26" fmla="*/ 60404 w 78212"/>
                <a:gd name="connsiteY26" fmla="*/ 75958 h 124116"/>
                <a:gd name="connsiteX27" fmla="*/ 62614 w 78212"/>
                <a:gd name="connsiteY27" fmla="*/ 67195 h 124116"/>
                <a:gd name="connsiteX28" fmla="*/ 62461 w 78212"/>
                <a:gd name="connsiteY28" fmla="*/ 52717 h 124116"/>
                <a:gd name="connsiteX29" fmla="*/ 59718 w 78212"/>
                <a:gd name="connsiteY29" fmla="*/ 42125 h 124116"/>
                <a:gd name="connsiteX30" fmla="*/ 46764 w 78212"/>
                <a:gd name="connsiteY30" fmla="*/ 25970 h 124116"/>
                <a:gd name="connsiteX31" fmla="*/ 28629 w 78212"/>
                <a:gd name="connsiteY31" fmla="*/ 16445 h 124116"/>
                <a:gd name="connsiteX32" fmla="*/ 3864 w 78212"/>
                <a:gd name="connsiteY32" fmla="*/ 16674 h 124116"/>
                <a:gd name="connsiteX33" fmla="*/ 206 w 78212"/>
                <a:gd name="connsiteY33" fmla="*/ 15912 h 124116"/>
                <a:gd name="connsiteX34" fmla="*/ 206 w 78212"/>
                <a:gd name="connsiteY34" fmla="*/ 13779 h 124116"/>
                <a:gd name="connsiteX35" fmla="*/ 2721 w 78212"/>
                <a:gd name="connsiteY35" fmla="*/ 10654 h 124116"/>
                <a:gd name="connsiteX36" fmla="*/ 3406 w 78212"/>
                <a:gd name="connsiteY36" fmla="*/ 9587 h 124116"/>
                <a:gd name="connsiteX37" fmla="*/ 1959 w 78212"/>
                <a:gd name="connsiteY37" fmla="*/ 9207 h 124116"/>
                <a:gd name="connsiteX38" fmla="*/ 2949 w 78212"/>
                <a:gd name="connsiteY38" fmla="*/ 8521 h 124116"/>
                <a:gd name="connsiteX39" fmla="*/ 15522 w 78212"/>
                <a:gd name="connsiteY39" fmla="*/ 1053 h 124116"/>
                <a:gd name="connsiteX40" fmla="*/ 17122 w 78212"/>
                <a:gd name="connsiteY40" fmla="*/ 1053 h 124116"/>
                <a:gd name="connsiteX41" fmla="*/ 19104 w 78212"/>
                <a:gd name="connsiteY41" fmla="*/ 1510 h 124116"/>
                <a:gd name="connsiteX42" fmla="*/ 17351 w 78212"/>
                <a:gd name="connsiteY42" fmla="*/ 2120 h 124116"/>
                <a:gd name="connsiteX43" fmla="*/ 15903 w 78212"/>
                <a:gd name="connsiteY43" fmla="*/ 2653 h 124116"/>
                <a:gd name="connsiteX44" fmla="*/ 17275 w 78212"/>
                <a:gd name="connsiteY44" fmla="*/ 3187 h 124116"/>
                <a:gd name="connsiteX45" fmla="*/ 19866 w 78212"/>
                <a:gd name="connsiteY45" fmla="*/ 2958 h 124116"/>
                <a:gd name="connsiteX46" fmla="*/ 30076 w 78212"/>
                <a:gd name="connsiteY46" fmla="*/ 139 h 124116"/>
                <a:gd name="connsiteX47" fmla="*/ 34420 w 78212"/>
                <a:gd name="connsiteY47" fmla="*/ 1129 h 124116"/>
                <a:gd name="connsiteX48" fmla="*/ 41887 w 78212"/>
                <a:gd name="connsiteY48" fmla="*/ 1663 h 124116"/>
                <a:gd name="connsiteX49" fmla="*/ 43792 w 78212"/>
                <a:gd name="connsiteY49" fmla="*/ 1129 h 124116"/>
                <a:gd name="connsiteX50" fmla="*/ 45088 w 78212"/>
                <a:gd name="connsiteY50" fmla="*/ 1663 h 124116"/>
                <a:gd name="connsiteX51" fmla="*/ 43716 w 78212"/>
                <a:gd name="connsiteY51" fmla="*/ 2196 h 124116"/>
                <a:gd name="connsiteX52" fmla="*/ 43869 w 78212"/>
                <a:gd name="connsiteY52" fmla="*/ 3492 h 124116"/>
                <a:gd name="connsiteX53" fmla="*/ 47145 w 78212"/>
                <a:gd name="connsiteY53" fmla="*/ 3796 h 124116"/>
                <a:gd name="connsiteX54" fmla="*/ 50879 w 78212"/>
                <a:gd name="connsiteY54" fmla="*/ 5397 h 124116"/>
                <a:gd name="connsiteX55" fmla="*/ 55146 w 78212"/>
                <a:gd name="connsiteY55" fmla="*/ 7530 h 124116"/>
                <a:gd name="connsiteX56" fmla="*/ 55375 w 78212"/>
                <a:gd name="connsiteY56" fmla="*/ 11721 h 124116"/>
                <a:gd name="connsiteX57" fmla="*/ 55756 w 78212"/>
                <a:gd name="connsiteY57" fmla="*/ 12102 h 124116"/>
                <a:gd name="connsiteX58" fmla="*/ 66805 w 78212"/>
                <a:gd name="connsiteY58" fmla="*/ 26275 h 124116"/>
                <a:gd name="connsiteX59" fmla="*/ 67567 w 78212"/>
                <a:gd name="connsiteY59" fmla="*/ 27037 h 124116"/>
                <a:gd name="connsiteX60" fmla="*/ 70234 w 78212"/>
                <a:gd name="connsiteY60" fmla="*/ 34276 h 124116"/>
                <a:gd name="connsiteX61" fmla="*/ 71224 w 78212"/>
                <a:gd name="connsiteY61" fmla="*/ 35953 h 124116"/>
                <a:gd name="connsiteX62" fmla="*/ 76711 w 78212"/>
                <a:gd name="connsiteY62" fmla="*/ 52488 h 124116"/>
                <a:gd name="connsiteX63" fmla="*/ 76711 w 78212"/>
                <a:gd name="connsiteY63" fmla="*/ 54088 h 124116"/>
                <a:gd name="connsiteX64" fmla="*/ 50193 w 78212"/>
                <a:gd name="connsiteY64" fmla="*/ 6159 h 124116"/>
                <a:gd name="connsiteX65" fmla="*/ 50574 w 78212"/>
                <a:gd name="connsiteY65" fmla="*/ 5168 h 124116"/>
                <a:gd name="connsiteX66" fmla="*/ 50193 w 78212"/>
                <a:gd name="connsiteY66" fmla="*/ 6159 h 12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8212" h="124116">
                  <a:moveTo>
                    <a:pt x="76863" y="53936"/>
                  </a:moveTo>
                  <a:cubicBezTo>
                    <a:pt x="79835" y="59575"/>
                    <a:pt x="77092" y="65214"/>
                    <a:pt x="76254" y="70624"/>
                  </a:cubicBezTo>
                  <a:cubicBezTo>
                    <a:pt x="75568" y="75272"/>
                    <a:pt x="74806" y="80301"/>
                    <a:pt x="71453" y="84187"/>
                  </a:cubicBezTo>
                  <a:cubicBezTo>
                    <a:pt x="70539" y="93179"/>
                    <a:pt x="64747" y="99275"/>
                    <a:pt x="58880" y="105371"/>
                  </a:cubicBezTo>
                  <a:cubicBezTo>
                    <a:pt x="56061" y="108343"/>
                    <a:pt x="53699" y="111772"/>
                    <a:pt x="51184" y="115124"/>
                  </a:cubicBezTo>
                  <a:cubicBezTo>
                    <a:pt x="50879" y="115505"/>
                    <a:pt x="51184" y="116344"/>
                    <a:pt x="51184" y="116953"/>
                  </a:cubicBezTo>
                  <a:cubicBezTo>
                    <a:pt x="52174" y="116725"/>
                    <a:pt x="53241" y="117106"/>
                    <a:pt x="54232" y="117334"/>
                  </a:cubicBezTo>
                  <a:lnTo>
                    <a:pt x="51489" y="120535"/>
                  </a:lnTo>
                  <a:cubicBezTo>
                    <a:pt x="51489" y="120535"/>
                    <a:pt x="51031" y="120763"/>
                    <a:pt x="50955" y="120916"/>
                  </a:cubicBezTo>
                  <a:lnTo>
                    <a:pt x="49279" y="121449"/>
                  </a:lnTo>
                  <a:cubicBezTo>
                    <a:pt x="49279" y="121449"/>
                    <a:pt x="48898" y="122135"/>
                    <a:pt x="48898" y="122440"/>
                  </a:cubicBezTo>
                  <a:lnTo>
                    <a:pt x="48441" y="122668"/>
                  </a:lnTo>
                  <a:cubicBezTo>
                    <a:pt x="48441" y="122668"/>
                    <a:pt x="48441" y="122516"/>
                    <a:pt x="48441" y="122440"/>
                  </a:cubicBezTo>
                  <a:cubicBezTo>
                    <a:pt x="47298" y="122973"/>
                    <a:pt x="46459" y="123430"/>
                    <a:pt x="45545" y="123964"/>
                  </a:cubicBezTo>
                  <a:lnTo>
                    <a:pt x="45545" y="123964"/>
                  </a:lnTo>
                  <a:lnTo>
                    <a:pt x="37773" y="124116"/>
                  </a:lnTo>
                  <a:cubicBezTo>
                    <a:pt x="37315" y="123964"/>
                    <a:pt x="36858" y="123583"/>
                    <a:pt x="36401" y="123583"/>
                  </a:cubicBezTo>
                  <a:cubicBezTo>
                    <a:pt x="35410" y="123583"/>
                    <a:pt x="34420" y="123811"/>
                    <a:pt x="33429" y="123964"/>
                  </a:cubicBezTo>
                  <a:cubicBezTo>
                    <a:pt x="34115" y="122973"/>
                    <a:pt x="34725" y="121906"/>
                    <a:pt x="35487" y="121068"/>
                  </a:cubicBezTo>
                  <a:cubicBezTo>
                    <a:pt x="35868" y="120611"/>
                    <a:pt x="36782" y="120611"/>
                    <a:pt x="37315" y="120230"/>
                  </a:cubicBezTo>
                  <a:cubicBezTo>
                    <a:pt x="39373" y="118782"/>
                    <a:pt x="39373" y="117258"/>
                    <a:pt x="37468" y="114972"/>
                  </a:cubicBezTo>
                  <a:cubicBezTo>
                    <a:pt x="36020" y="113219"/>
                    <a:pt x="36172" y="111543"/>
                    <a:pt x="37849" y="110019"/>
                  </a:cubicBezTo>
                  <a:cubicBezTo>
                    <a:pt x="40592" y="107581"/>
                    <a:pt x="43488" y="105295"/>
                    <a:pt x="46155" y="102780"/>
                  </a:cubicBezTo>
                  <a:cubicBezTo>
                    <a:pt x="49584" y="99580"/>
                    <a:pt x="52784" y="96379"/>
                    <a:pt x="54079" y="91502"/>
                  </a:cubicBezTo>
                  <a:cubicBezTo>
                    <a:pt x="54613" y="89521"/>
                    <a:pt x="55070" y="87007"/>
                    <a:pt x="57509" y="85864"/>
                  </a:cubicBezTo>
                  <a:cubicBezTo>
                    <a:pt x="57966" y="85711"/>
                    <a:pt x="58347" y="84721"/>
                    <a:pt x="58194" y="84187"/>
                  </a:cubicBezTo>
                  <a:cubicBezTo>
                    <a:pt x="57737" y="81063"/>
                    <a:pt x="59109" y="78472"/>
                    <a:pt x="60404" y="75958"/>
                  </a:cubicBezTo>
                  <a:cubicBezTo>
                    <a:pt x="61852" y="73214"/>
                    <a:pt x="62690" y="70319"/>
                    <a:pt x="62614" y="67195"/>
                  </a:cubicBezTo>
                  <a:cubicBezTo>
                    <a:pt x="62461" y="62394"/>
                    <a:pt x="62919" y="57517"/>
                    <a:pt x="62461" y="52717"/>
                  </a:cubicBezTo>
                  <a:cubicBezTo>
                    <a:pt x="62157" y="49059"/>
                    <a:pt x="61623" y="45020"/>
                    <a:pt x="59718" y="42125"/>
                  </a:cubicBezTo>
                  <a:cubicBezTo>
                    <a:pt x="55984" y="36334"/>
                    <a:pt x="51641" y="30771"/>
                    <a:pt x="46764" y="25970"/>
                  </a:cubicBezTo>
                  <a:cubicBezTo>
                    <a:pt x="41811" y="21170"/>
                    <a:pt x="35410" y="17893"/>
                    <a:pt x="28629" y="16445"/>
                  </a:cubicBezTo>
                  <a:cubicBezTo>
                    <a:pt x="20475" y="14693"/>
                    <a:pt x="12093" y="13321"/>
                    <a:pt x="3864" y="16674"/>
                  </a:cubicBezTo>
                  <a:cubicBezTo>
                    <a:pt x="2873" y="17055"/>
                    <a:pt x="1425" y="16369"/>
                    <a:pt x="206" y="15912"/>
                  </a:cubicBezTo>
                  <a:cubicBezTo>
                    <a:pt x="-23" y="15836"/>
                    <a:pt x="511" y="14464"/>
                    <a:pt x="206" y="13779"/>
                  </a:cubicBezTo>
                  <a:cubicBezTo>
                    <a:pt x="-708" y="11188"/>
                    <a:pt x="1654" y="11492"/>
                    <a:pt x="2721" y="10654"/>
                  </a:cubicBezTo>
                  <a:cubicBezTo>
                    <a:pt x="3025" y="10426"/>
                    <a:pt x="3178" y="9969"/>
                    <a:pt x="3406" y="9587"/>
                  </a:cubicBezTo>
                  <a:cubicBezTo>
                    <a:pt x="2949" y="9435"/>
                    <a:pt x="2416" y="9359"/>
                    <a:pt x="1959" y="9207"/>
                  </a:cubicBezTo>
                  <a:cubicBezTo>
                    <a:pt x="2264" y="8978"/>
                    <a:pt x="2721" y="8825"/>
                    <a:pt x="2949" y="8521"/>
                  </a:cubicBezTo>
                  <a:cubicBezTo>
                    <a:pt x="6302" y="4711"/>
                    <a:pt x="13389" y="6997"/>
                    <a:pt x="15522" y="1053"/>
                  </a:cubicBezTo>
                  <a:cubicBezTo>
                    <a:pt x="15522" y="901"/>
                    <a:pt x="16589" y="977"/>
                    <a:pt x="17122" y="1053"/>
                  </a:cubicBezTo>
                  <a:cubicBezTo>
                    <a:pt x="17808" y="1129"/>
                    <a:pt x="18418" y="1358"/>
                    <a:pt x="19104" y="1510"/>
                  </a:cubicBezTo>
                  <a:cubicBezTo>
                    <a:pt x="18570" y="1739"/>
                    <a:pt x="17961" y="1891"/>
                    <a:pt x="17351" y="2120"/>
                  </a:cubicBezTo>
                  <a:lnTo>
                    <a:pt x="15903" y="2653"/>
                  </a:lnTo>
                  <a:cubicBezTo>
                    <a:pt x="16360" y="2806"/>
                    <a:pt x="16818" y="3187"/>
                    <a:pt x="17275" y="3187"/>
                  </a:cubicBezTo>
                  <a:cubicBezTo>
                    <a:pt x="18113" y="3187"/>
                    <a:pt x="19409" y="3415"/>
                    <a:pt x="19866" y="2958"/>
                  </a:cubicBezTo>
                  <a:cubicBezTo>
                    <a:pt x="22609" y="-318"/>
                    <a:pt x="26800" y="1587"/>
                    <a:pt x="30076" y="139"/>
                  </a:cubicBezTo>
                  <a:cubicBezTo>
                    <a:pt x="31143" y="-318"/>
                    <a:pt x="33124" y="444"/>
                    <a:pt x="34420" y="1129"/>
                  </a:cubicBezTo>
                  <a:cubicBezTo>
                    <a:pt x="36934" y="2425"/>
                    <a:pt x="39373" y="2577"/>
                    <a:pt x="41887" y="1663"/>
                  </a:cubicBezTo>
                  <a:cubicBezTo>
                    <a:pt x="42497" y="1434"/>
                    <a:pt x="43183" y="1205"/>
                    <a:pt x="43792" y="1129"/>
                  </a:cubicBezTo>
                  <a:cubicBezTo>
                    <a:pt x="44174" y="1129"/>
                    <a:pt x="44631" y="1510"/>
                    <a:pt x="45088" y="1663"/>
                  </a:cubicBezTo>
                  <a:cubicBezTo>
                    <a:pt x="44631" y="1815"/>
                    <a:pt x="43945" y="1891"/>
                    <a:pt x="43716" y="2196"/>
                  </a:cubicBezTo>
                  <a:cubicBezTo>
                    <a:pt x="43488" y="2501"/>
                    <a:pt x="43716" y="3492"/>
                    <a:pt x="43869" y="3492"/>
                  </a:cubicBezTo>
                  <a:cubicBezTo>
                    <a:pt x="44935" y="3720"/>
                    <a:pt x="46383" y="4254"/>
                    <a:pt x="47145" y="3796"/>
                  </a:cubicBezTo>
                  <a:cubicBezTo>
                    <a:pt x="49431" y="2349"/>
                    <a:pt x="49736" y="4177"/>
                    <a:pt x="50879" y="5397"/>
                  </a:cubicBezTo>
                  <a:cubicBezTo>
                    <a:pt x="52479" y="6082"/>
                    <a:pt x="53775" y="6844"/>
                    <a:pt x="55146" y="7530"/>
                  </a:cubicBezTo>
                  <a:cubicBezTo>
                    <a:pt x="57661" y="8825"/>
                    <a:pt x="55070" y="10349"/>
                    <a:pt x="55375" y="11721"/>
                  </a:cubicBezTo>
                  <a:cubicBezTo>
                    <a:pt x="55375" y="11874"/>
                    <a:pt x="55680" y="11950"/>
                    <a:pt x="55756" y="12102"/>
                  </a:cubicBezTo>
                  <a:cubicBezTo>
                    <a:pt x="58575" y="17512"/>
                    <a:pt x="65433" y="19798"/>
                    <a:pt x="66805" y="26275"/>
                  </a:cubicBezTo>
                  <a:cubicBezTo>
                    <a:pt x="66805" y="26580"/>
                    <a:pt x="67338" y="26809"/>
                    <a:pt x="67567" y="27037"/>
                  </a:cubicBezTo>
                  <a:cubicBezTo>
                    <a:pt x="69319" y="29095"/>
                    <a:pt x="72596" y="30619"/>
                    <a:pt x="70234" y="34276"/>
                  </a:cubicBezTo>
                  <a:cubicBezTo>
                    <a:pt x="70081" y="34505"/>
                    <a:pt x="70767" y="35495"/>
                    <a:pt x="71224" y="35953"/>
                  </a:cubicBezTo>
                  <a:cubicBezTo>
                    <a:pt x="75415" y="40677"/>
                    <a:pt x="77854" y="46011"/>
                    <a:pt x="76711" y="52488"/>
                  </a:cubicBezTo>
                  <a:cubicBezTo>
                    <a:pt x="76635" y="53022"/>
                    <a:pt x="76482" y="53707"/>
                    <a:pt x="76711" y="54088"/>
                  </a:cubicBezTo>
                  <a:close/>
                  <a:moveTo>
                    <a:pt x="50193" y="6159"/>
                  </a:moveTo>
                  <a:cubicBezTo>
                    <a:pt x="50193" y="6159"/>
                    <a:pt x="50574" y="5473"/>
                    <a:pt x="50574" y="5168"/>
                  </a:cubicBezTo>
                  <a:cubicBezTo>
                    <a:pt x="50269" y="5473"/>
                    <a:pt x="50269" y="5854"/>
                    <a:pt x="50193" y="6159"/>
                  </a:cubicBezTo>
                  <a:close/>
                </a:path>
              </a:pathLst>
            </a:custGeom>
            <a:solidFill>
              <a:srgbClr val="898989"/>
            </a:solidFill>
            <a:ln w="7620" cap="flat">
              <a:noFill/>
              <a:prstDash val="solid"/>
              <a:miter/>
            </a:ln>
          </p:spPr>
          <p:txBody>
            <a:bodyPr rtlCol="0" anchor="ctr"/>
            <a:lstStyle/>
            <a:p>
              <a:endParaRPr lang="ja-JP" altLang="en-US"/>
            </a:p>
          </p:txBody>
        </p:sp>
        <p:sp>
          <p:nvSpPr>
            <p:cNvPr id="16" name="フリーフォーム: 図形 15">
              <a:extLst>
                <a:ext uri="{FF2B5EF4-FFF2-40B4-BE49-F238E27FC236}">
                  <a16:creationId xmlns:a16="http://schemas.microsoft.com/office/drawing/2014/main" id="{459D82F3-8030-9B9C-EBBC-9130BAFDF234}"/>
                </a:ext>
              </a:extLst>
            </p:cNvPr>
            <p:cNvSpPr/>
            <p:nvPr/>
          </p:nvSpPr>
          <p:spPr>
            <a:xfrm>
              <a:off x="3851666" y="2500884"/>
              <a:ext cx="395" cy="685"/>
            </a:xfrm>
            <a:custGeom>
              <a:avLst/>
              <a:gdLst>
                <a:gd name="connsiteX0" fmla="*/ 15 w 395"/>
                <a:gd name="connsiteY0" fmla="*/ 0 h 685"/>
                <a:gd name="connsiteX1" fmla="*/ 396 w 395"/>
                <a:gd name="connsiteY1" fmla="*/ 686 h 685"/>
                <a:gd name="connsiteX2" fmla="*/ 15 w 395"/>
                <a:gd name="connsiteY2" fmla="*/ 0 h 685"/>
              </a:gdLst>
              <a:ahLst/>
              <a:cxnLst>
                <a:cxn ang="0">
                  <a:pos x="connsiteX0" y="connsiteY0"/>
                </a:cxn>
                <a:cxn ang="0">
                  <a:pos x="connsiteX1" y="connsiteY1"/>
                </a:cxn>
                <a:cxn ang="0">
                  <a:pos x="connsiteX2" y="connsiteY2"/>
                </a:cxn>
              </a:cxnLst>
              <a:rect l="l" t="t" r="r" b="b"/>
              <a:pathLst>
                <a:path w="395" h="685">
                  <a:moveTo>
                    <a:pt x="15" y="0"/>
                  </a:moveTo>
                  <a:cubicBezTo>
                    <a:pt x="15" y="0"/>
                    <a:pt x="396" y="381"/>
                    <a:pt x="396" y="686"/>
                  </a:cubicBezTo>
                  <a:cubicBezTo>
                    <a:pt x="167" y="533"/>
                    <a:pt x="-61" y="381"/>
                    <a:pt x="15" y="0"/>
                  </a:cubicBezTo>
                  <a:close/>
                </a:path>
              </a:pathLst>
            </a:custGeom>
            <a:solidFill>
              <a:srgbClr val="040000"/>
            </a:solidFill>
            <a:ln w="7620" cap="flat">
              <a:noFill/>
              <a:prstDash val="solid"/>
              <a:miter/>
            </a:ln>
          </p:spPr>
          <p:txBody>
            <a:bodyPr rtlCol="0" anchor="ctr"/>
            <a:lstStyle/>
            <a:p>
              <a:endParaRPr lang="ja-JP" altLang="en-US"/>
            </a:p>
          </p:txBody>
        </p:sp>
        <p:sp>
          <p:nvSpPr>
            <p:cNvPr id="17" name="フリーフォーム: 図形 16">
              <a:extLst>
                <a:ext uri="{FF2B5EF4-FFF2-40B4-BE49-F238E27FC236}">
                  <a16:creationId xmlns:a16="http://schemas.microsoft.com/office/drawing/2014/main" id="{5CBD31F8-BF1D-E845-A517-2ACA8A9E2634}"/>
                </a:ext>
              </a:extLst>
            </p:cNvPr>
            <p:cNvSpPr/>
            <p:nvPr/>
          </p:nvSpPr>
          <p:spPr>
            <a:xfrm>
              <a:off x="3763492" y="2083991"/>
              <a:ext cx="87194" cy="99832"/>
            </a:xfrm>
            <a:custGeom>
              <a:avLst/>
              <a:gdLst>
                <a:gd name="connsiteX0" fmla="*/ 87122 w 87194"/>
                <a:gd name="connsiteY0" fmla="*/ 33225 h 99832"/>
                <a:gd name="connsiteX1" fmla="*/ 86741 w 87194"/>
                <a:gd name="connsiteY1" fmla="*/ 40464 h 99832"/>
                <a:gd name="connsiteX2" fmla="*/ 85979 w 87194"/>
                <a:gd name="connsiteY2" fmla="*/ 48160 h 99832"/>
                <a:gd name="connsiteX3" fmla="*/ 84760 w 87194"/>
                <a:gd name="connsiteY3" fmla="*/ 55704 h 99832"/>
                <a:gd name="connsiteX4" fmla="*/ 82093 w 87194"/>
                <a:gd name="connsiteY4" fmla="*/ 62715 h 99832"/>
                <a:gd name="connsiteX5" fmla="*/ 79273 w 87194"/>
                <a:gd name="connsiteY5" fmla="*/ 68506 h 99832"/>
                <a:gd name="connsiteX6" fmla="*/ 65862 w 87194"/>
                <a:gd name="connsiteY6" fmla="*/ 82298 h 99832"/>
                <a:gd name="connsiteX7" fmla="*/ 61824 w 87194"/>
                <a:gd name="connsiteY7" fmla="*/ 92585 h 99832"/>
                <a:gd name="connsiteX8" fmla="*/ 61595 w 87194"/>
                <a:gd name="connsiteY8" fmla="*/ 94566 h 99832"/>
                <a:gd name="connsiteX9" fmla="*/ 54127 w 87194"/>
                <a:gd name="connsiteY9" fmla="*/ 99748 h 99832"/>
                <a:gd name="connsiteX10" fmla="*/ 50851 w 87194"/>
                <a:gd name="connsiteY10" fmla="*/ 98452 h 99832"/>
                <a:gd name="connsiteX11" fmla="*/ 46279 w 87194"/>
                <a:gd name="connsiteY11" fmla="*/ 95176 h 99832"/>
                <a:gd name="connsiteX12" fmla="*/ 37059 w 87194"/>
                <a:gd name="connsiteY12" fmla="*/ 82907 h 99832"/>
                <a:gd name="connsiteX13" fmla="*/ 37897 w 87194"/>
                <a:gd name="connsiteY13" fmla="*/ 79555 h 99832"/>
                <a:gd name="connsiteX14" fmla="*/ 40259 w 87194"/>
                <a:gd name="connsiteY14" fmla="*/ 75211 h 99832"/>
                <a:gd name="connsiteX15" fmla="*/ 44831 w 87194"/>
                <a:gd name="connsiteY15" fmla="*/ 70944 h 99832"/>
                <a:gd name="connsiteX16" fmla="*/ 50013 w 87194"/>
                <a:gd name="connsiteY16" fmla="*/ 65000 h 99832"/>
                <a:gd name="connsiteX17" fmla="*/ 52146 w 87194"/>
                <a:gd name="connsiteY17" fmla="*/ 56237 h 99832"/>
                <a:gd name="connsiteX18" fmla="*/ 51841 w 87194"/>
                <a:gd name="connsiteY18" fmla="*/ 34597 h 99832"/>
                <a:gd name="connsiteX19" fmla="*/ 45060 w 87194"/>
                <a:gd name="connsiteY19" fmla="*/ 28501 h 99832"/>
                <a:gd name="connsiteX20" fmla="*/ 35763 w 87194"/>
                <a:gd name="connsiteY20" fmla="*/ 26291 h 99832"/>
                <a:gd name="connsiteX21" fmla="*/ 29210 w 87194"/>
                <a:gd name="connsiteY21" fmla="*/ 27282 h 99832"/>
                <a:gd name="connsiteX22" fmla="*/ 23038 w 87194"/>
                <a:gd name="connsiteY22" fmla="*/ 29415 h 99832"/>
                <a:gd name="connsiteX23" fmla="*/ 19914 w 87194"/>
                <a:gd name="connsiteY23" fmla="*/ 30863 h 99832"/>
                <a:gd name="connsiteX24" fmla="*/ 11379 w 87194"/>
                <a:gd name="connsiteY24" fmla="*/ 37873 h 99832"/>
                <a:gd name="connsiteX25" fmla="*/ 5359 w 87194"/>
                <a:gd name="connsiteY25" fmla="*/ 38026 h 99832"/>
                <a:gd name="connsiteX26" fmla="*/ 3378 w 87194"/>
                <a:gd name="connsiteY26" fmla="*/ 37416 h 99832"/>
                <a:gd name="connsiteX27" fmla="*/ 3378 w 87194"/>
                <a:gd name="connsiteY27" fmla="*/ 39550 h 99832"/>
                <a:gd name="connsiteX28" fmla="*/ 4597 w 87194"/>
                <a:gd name="connsiteY28" fmla="*/ 42522 h 99832"/>
                <a:gd name="connsiteX29" fmla="*/ 864 w 87194"/>
                <a:gd name="connsiteY29" fmla="*/ 41379 h 99832"/>
                <a:gd name="connsiteX30" fmla="*/ 102 w 87194"/>
                <a:gd name="connsiteY30" fmla="*/ 40617 h 99832"/>
                <a:gd name="connsiteX31" fmla="*/ 102 w 87194"/>
                <a:gd name="connsiteY31" fmla="*/ 37950 h 99832"/>
                <a:gd name="connsiteX32" fmla="*/ 13056 w 87194"/>
                <a:gd name="connsiteY32" fmla="*/ 16918 h 99832"/>
                <a:gd name="connsiteX33" fmla="*/ 25552 w 87194"/>
                <a:gd name="connsiteY33" fmla="*/ 5869 h 99832"/>
                <a:gd name="connsiteX34" fmla="*/ 42469 w 87194"/>
                <a:gd name="connsiteY34" fmla="*/ 916 h 99832"/>
                <a:gd name="connsiteX35" fmla="*/ 45593 w 87194"/>
                <a:gd name="connsiteY35" fmla="*/ 307 h 99832"/>
                <a:gd name="connsiteX36" fmla="*/ 59233 w 87194"/>
                <a:gd name="connsiteY36" fmla="*/ 2821 h 99832"/>
                <a:gd name="connsiteX37" fmla="*/ 67615 w 87194"/>
                <a:gd name="connsiteY37" fmla="*/ 4726 h 99832"/>
                <a:gd name="connsiteX38" fmla="*/ 71425 w 87194"/>
                <a:gd name="connsiteY38" fmla="*/ 7165 h 99832"/>
                <a:gd name="connsiteX39" fmla="*/ 69367 w 87194"/>
                <a:gd name="connsiteY39" fmla="*/ 8308 h 99832"/>
                <a:gd name="connsiteX40" fmla="*/ 71120 w 87194"/>
                <a:gd name="connsiteY40" fmla="*/ 9070 h 99832"/>
                <a:gd name="connsiteX41" fmla="*/ 73330 w 87194"/>
                <a:gd name="connsiteY41" fmla="*/ 10213 h 99832"/>
                <a:gd name="connsiteX42" fmla="*/ 86893 w 87194"/>
                <a:gd name="connsiteY42" fmla="*/ 33225 h 9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7194" h="99832">
                  <a:moveTo>
                    <a:pt x="87122" y="33225"/>
                  </a:moveTo>
                  <a:cubicBezTo>
                    <a:pt x="87427" y="35816"/>
                    <a:pt x="86665" y="38026"/>
                    <a:pt x="86741" y="40464"/>
                  </a:cubicBezTo>
                  <a:cubicBezTo>
                    <a:pt x="86741" y="42979"/>
                    <a:pt x="87427" y="45570"/>
                    <a:pt x="85979" y="48160"/>
                  </a:cubicBezTo>
                  <a:cubicBezTo>
                    <a:pt x="84836" y="50294"/>
                    <a:pt x="84760" y="53190"/>
                    <a:pt x="84760" y="55704"/>
                  </a:cubicBezTo>
                  <a:cubicBezTo>
                    <a:pt x="84760" y="58524"/>
                    <a:pt x="83769" y="60581"/>
                    <a:pt x="82093" y="62715"/>
                  </a:cubicBezTo>
                  <a:cubicBezTo>
                    <a:pt x="80797" y="64391"/>
                    <a:pt x="80416" y="66677"/>
                    <a:pt x="79273" y="68506"/>
                  </a:cubicBezTo>
                  <a:cubicBezTo>
                    <a:pt x="75768" y="74068"/>
                    <a:pt x="70510" y="77878"/>
                    <a:pt x="65862" y="82298"/>
                  </a:cubicBezTo>
                  <a:cubicBezTo>
                    <a:pt x="63576" y="84508"/>
                    <a:pt x="59766" y="87860"/>
                    <a:pt x="61824" y="92585"/>
                  </a:cubicBezTo>
                  <a:cubicBezTo>
                    <a:pt x="62052" y="93118"/>
                    <a:pt x="61976" y="94261"/>
                    <a:pt x="61595" y="94566"/>
                  </a:cubicBezTo>
                  <a:cubicBezTo>
                    <a:pt x="59233" y="96395"/>
                    <a:pt x="56794" y="98300"/>
                    <a:pt x="54127" y="99748"/>
                  </a:cubicBezTo>
                  <a:cubicBezTo>
                    <a:pt x="53442" y="100129"/>
                    <a:pt x="51841" y="99138"/>
                    <a:pt x="50851" y="98452"/>
                  </a:cubicBezTo>
                  <a:cubicBezTo>
                    <a:pt x="49251" y="97462"/>
                    <a:pt x="47955" y="95633"/>
                    <a:pt x="46279" y="95176"/>
                  </a:cubicBezTo>
                  <a:cubicBezTo>
                    <a:pt x="39726" y="93499"/>
                    <a:pt x="38964" y="87784"/>
                    <a:pt x="37059" y="82907"/>
                  </a:cubicBezTo>
                  <a:cubicBezTo>
                    <a:pt x="36678" y="81993"/>
                    <a:pt x="37440" y="80622"/>
                    <a:pt x="37897" y="79555"/>
                  </a:cubicBezTo>
                  <a:cubicBezTo>
                    <a:pt x="38583" y="78031"/>
                    <a:pt x="39345" y="76507"/>
                    <a:pt x="40259" y="75211"/>
                  </a:cubicBezTo>
                  <a:cubicBezTo>
                    <a:pt x="41402" y="73535"/>
                    <a:pt x="41250" y="71020"/>
                    <a:pt x="44831" y="70944"/>
                  </a:cubicBezTo>
                  <a:cubicBezTo>
                    <a:pt x="46812" y="70944"/>
                    <a:pt x="49479" y="68125"/>
                    <a:pt x="50013" y="65000"/>
                  </a:cubicBezTo>
                  <a:cubicBezTo>
                    <a:pt x="50546" y="62029"/>
                    <a:pt x="51308" y="59133"/>
                    <a:pt x="52146" y="56237"/>
                  </a:cubicBezTo>
                  <a:cubicBezTo>
                    <a:pt x="54280" y="48999"/>
                    <a:pt x="53746" y="41607"/>
                    <a:pt x="51841" y="34597"/>
                  </a:cubicBezTo>
                  <a:cubicBezTo>
                    <a:pt x="51156" y="32082"/>
                    <a:pt x="47727" y="29872"/>
                    <a:pt x="45060" y="28501"/>
                  </a:cubicBezTo>
                  <a:cubicBezTo>
                    <a:pt x="42316" y="27053"/>
                    <a:pt x="38887" y="26596"/>
                    <a:pt x="35763" y="26291"/>
                  </a:cubicBezTo>
                  <a:cubicBezTo>
                    <a:pt x="33630" y="26062"/>
                    <a:pt x="31344" y="26748"/>
                    <a:pt x="29210" y="27282"/>
                  </a:cubicBezTo>
                  <a:cubicBezTo>
                    <a:pt x="27076" y="27815"/>
                    <a:pt x="25095" y="28653"/>
                    <a:pt x="23038" y="29415"/>
                  </a:cubicBezTo>
                  <a:cubicBezTo>
                    <a:pt x="21971" y="29796"/>
                    <a:pt x="20218" y="30101"/>
                    <a:pt x="19914" y="30863"/>
                  </a:cubicBezTo>
                  <a:cubicBezTo>
                    <a:pt x="18390" y="34825"/>
                    <a:pt x="13970" y="35130"/>
                    <a:pt x="11379" y="37873"/>
                  </a:cubicBezTo>
                  <a:cubicBezTo>
                    <a:pt x="10008" y="39321"/>
                    <a:pt x="7493" y="39931"/>
                    <a:pt x="5359" y="38026"/>
                  </a:cubicBezTo>
                  <a:cubicBezTo>
                    <a:pt x="4902" y="37645"/>
                    <a:pt x="4064" y="37645"/>
                    <a:pt x="3378" y="37416"/>
                  </a:cubicBezTo>
                  <a:cubicBezTo>
                    <a:pt x="3378" y="38102"/>
                    <a:pt x="3302" y="38864"/>
                    <a:pt x="3378" y="39550"/>
                  </a:cubicBezTo>
                  <a:cubicBezTo>
                    <a:pt x="3531" y="40693"/>
                    <a:pt x="6655" y="40769"/>
                    <a:pt x="4597" y="42522"/>
                  </a:cubicBezTo>
                  <a:cubicBezTo>
                    <a:pt x="3073" y="43817"/>
                    <a:pt x="2083" y="41836"/>
                    <a:pt x="864" y="41379"/>
                  </a:cubicBezTo>
                  <a:cubicBezTo>
                    <a:pt x="559" y="41226"/>
                    <a:pt x="330" y="40921"/>
                    <a:pt x="102" y="40617"/>
                  </a:cubicBezTo>
                  <a:cubicBezTo>
                    <a:pt x="102" y="39016"/>
                    <a:pt x="-127" y="38330"/>
                    <a:pt x="102" y="37950"/>
                  </a:cubicBezTo>
                  <a:cubicBezTo>
                    <a:pt x="4521" y="31015"/>
                    <a:pt x="7264" y="23014"/>
                    <a:pt x="13056" y="16918"/>
                  </a:cubicBezTo>
                  <a:cubicBezTo>
                    <a:pt x="16942" y="12880"/>
                    <a:pt x="20371" y="8003"/>
                    <a:pt x="25552" y="5869"/>
                  </a:cubicBezTo>
                  <a:cubicBezTo>
                    <a:pt x="30886" y="3659"/>
                    <a:pt x="35763" y="-1065"/>
                    <a:pt x="42469" y="916"/>
                  </a:cubicBezTo>
                  <a:cubicBezTo>
                    <a:pt x="43383" y="1145"/>
                    <a:pt x="44602" y="535"/>
                    <a:pt x="45593" y="307"/>
                  </a:cubicBezTo>
                  <a:cubicBezTo>
                    <a:pt x="50470" y="-913"/>
                    <a:pt x="54737" y="1831"/>
                    <a:pt x="59233" y="2821"/>
                  </a:cubicBezTo>
                  <a:cubicBezTo>
                    <a:pt x="62052" y="3431"/>
                    <a:pt x="64643" y="4574"/>
                    <a:pt x="67615" y="4726"/>
                  </a:cubicBezTo>
                  <a:cubicBezTo>
                    <a:pt x="68910" y="4802"/>
                    <a:pt x="70129" y="6327"/>
                    <a:pt x="71425" y="7165"/>
                  </a:cubicBezTo>
                  <a:cubicBezTo>
                    <a:pt x="70739" y="7546"/>
                    <a:pt x="70053" y="7927"/>
                    <a:pt x="69367" y="8308"/>
                  </a:cubicBezTo>
                  <a:cubicBezTo>
                    <a:pt x="69977" y="8536"/>
                    <a:pt x="70587" y="8765"/>
                    <a:pt x="71120" y="9070"/>
                  </a:cubicBezTo>
                  <a:cubicBezTo>
                    <a:pt x="71882" y="9451"/>
                    <a:pt x="72873" y="9603"/>
                    <a:pt x="73330" y="10213"/>
                  </a:cubicBezTo>
                  <a:cubicBezTo>
                    <a:pt x="78969" y="17223"/>
                    <a:pt x="85827" y="23319"/>
                    <a:pt x="86893" y="33225"/>
                  </a:cubicBezTo>
                  <a:close/>
                </a:path>
              </a:pathLst>
            </a:custGeom>
            <a:solidFill>
              <a:srgbClr val="898989"/>
            </a:solidFill>
            <a:ln w="7620" cap="flat">
              <a:noFill/>
              <a:prstDash val="solid"/>
              <a:miter/>
            </a:ln>
          </p:spPr>
          <p:txBody>
            <a:bodyPr rtlCol="0" anchor="ctr"/>
            <a:lstStyle/>
            <a:p>
              <a:endParaRPr lang="ja-JP" altLang="en-US"/>
            </a:p>
          </p:txBody>
        </p:sp>
        <p:sp>
          <p:nvSpPr>
            <p:cNvPr id="18" name="フリーフォーム: 図形 17">
              <a:extLst>
                <a:ext uri="{FF2B5EF4-FFF2-40B4-BE49-F238E27FC236}">
                  <a16:creationId xmlns:a16="http://schemas.microsoft.com/office/drawing/2014/main" id="{C59B7908-228A-EA4A-A02E-5395B64BB711}"/>
                </a:ext>
              </a:extLst>
            </p:cNvPr>
            <p:cNvSpPr/>
            <p:nvPr/>
          </p:nvSpPr>
          <p:spPr>
            <a:xfrm>
              <a:off x="3404616" y="2257730"/>
              <a:ext cx="445236" cy="238429"/>
            </a:xfrm>
            <a:custGeom>
              <a:avLst/>
              <a:gdLst>
                <a:gd name="connsiteX0" fmla="*/ 444627 w 445236"/>
                <a:gd name="connsiteY0" fmla="*/ 235305 h 238429"/>
                <a:gd name="connsiteX1" fmla="*/ 445237 w 445236"/>
                <a:gd name="connsiteY1" fmla="*/ 238429 h 238429"/>
                <a:gd name="connsiteX2" fmla="*/ 442570 w 445236"/>
                <a:gd name="connsiteY2" fmla="*/ 235915 h 238429"/>
                <a:gd name="connsiteX3" fmla="*/ 440360 w 445236"/>
                <a:gd name="connsiteY3" fmla="*/ 231495 h 238429"/>
                <a:gd name="connsiteX4" fmla="*/ 433578 w 445236"/>
                <a:gd name="connsiteY4" fmla="*/ 219913 h 238429"/>
                <a:gd name="connsiteX5" fmla="*/ 429692 w 445236"/>
                <a:gd name="connsiteY5" fmla="*/ 212978 h 238429"/>
                <a:gd name="connsiteX6" fmla="*/ 427482 w 445236"/>
                <a:gd name="connsiteY6" fmla="*/ 201701 h 238429"/>
                <a:gd name="connsiteX7" fmla="*/ 422834 w 445236"/>
                <a:gd name="connsiteY7" fmla="*/ 184251 h 238429"/>
                <a:gd name="connsiteX8" fmla="*/ 422834 w 445236"/>
                <a:gd name="connsiteY8" fmla="*/ 183184 h 238429"/>
                <a:gd name="connsiteX9" fmla="*/ 417347 w 445236"/>
                <a:gd name="connsiteY9" fmla="*/ 171983 h 238429"/>
                <a:gd name="connsiteX10" fmla="*/ 409423 w 445236"/>
                <a:gd name="connsiteY10" fmla="*/ 161239 h 238429"/>
                <a:gd name="connsiteX11" fmla="*/ 398831 w 445236"/>
                <a:gd name="connsiteY11" fmla="*/ 154076 h 238429"/>
                <a:gd name="connsiteX12" fmla="*/ 395935 w 445236"/>
                <a:gd name="connsiteY12" fmla="*/ 153923 h 238429"/>
                <a:gd name="connsiteX13" fmla="*/ 383896 w 445236"/>
                <a:gd name="connsiteY13" fmla="*/ 150342 h 238429"/>
                <a:gd name="connsiteX14" fmla="*/ 368427 w 445236"/>
                <a:gd name="connsiteY14" fmla="*/ 127711 h 238429"/>
                <a:gd name="connsiteX15" fmla="*/ 356159 w 445236"/>
                <a:gd name="connsiteY15" fmla="*/ 106832 h 238429"/>
                <a:gd name="connsiteX16" fmla="*/ 348005 w 445236"/>
                <a:gd name="connsiteY16" fmla="*/ 92506 h 238429"/>
                <a:gd name="connsiteX17" fmla="*/ 338709 w 445236"/>
                <a:gd name="connsiteY17" fmla="*/ 81305 h 238429"/>
                <a:gd name="connsiteX18" fmla="*/ 337109 w 445236"/>
                <a:gd name="connsiteY18" fmla="*/ 78790 h 238429"/>
                <a:gd name="connsiteX19" fmla="*/ 328803 w 445236"/>
                <a:gd name="connsiteY19" fmla="*/ 69342 h 238429"/>
                <a:gd name="connsiteX20" fmla="*/ 322631 w 445236"/>
                <a:gd name="connsiteY20" fmla="*/ 63474 h 238429"/>
                <a:gd name="connsiteX21" fmla="*/ 308305 w 445236"/>
                <a:gd name="connsiteY21" fmla="*/ 50215 h 238429"/>
                <a:gd name="connsiteX22" fmla="*/ 291922 w 445236"/>
                <a:gd name="connsiteY22" fmla="*/ 36271 h 238429"/>
                <a:gd name="connsiteX23" fmla="*/ 287426 w 445236"/>
                <a:gd name="connsiteY23" fmla="*/ 32156 h 238429"/>
                <a:gd name="connsiteX24" fmla="*/ 280340 w 445236"/>
                <a:gd name="connsiteY24" fmla="*/ 26593 h 238429"/>
                <a:gd name="connsiteX25" fmla="*/ 277673 w 445236"/>
                <a:gd name="connsiteY25" fmla="*/ 25146 h 238429"/>
                <a:gd name="connsiteX26" fmla="*/ 268986 w 445236"/>
                <a:gd name="connsiteY26" fmla="*/ 18668 h 238429"/>
                <a:gd name="connsiteX27" fmla="*/ 267081 w 445236"/>
                <a:gd name="connsiteY27" fmla="*/ 16840 h 238429"/>
                <a:gd name="connsiteX28" fmla="*/ 259004 w 445236"/>
                <a:gd name="connsiteY28" fmla="*/ 9067 h 238429"/>
                <a:gd name="connsiteX29" fmla="*/ 253670 w 445236"/>
                <a:gd name="connsiteY29" fmla="*/ 9143 h 238429"/>
                <a:gd name="connsiteX30" fmla="*/ 240868 w 445236"/>
                <a:gd name="connsiteY30" fmla="*/ 10210 h 238429"/>
                <a:gd name="connsiteX31" fmla="*/ 238277 w 445236"/>
                <a:gd name="connsiteY31" fmla="*/ 10363 h 238429"/>
                <a:gd name="connsiteX32" fmla="*/ 223571 w 445236"/>
                <a:gd name="connsiteY32" fmla="*/ 18059 h 238429"/>
                <a:gd name="connsiteX33" fmla="*/ 205283 w 445236"/>
                <a:gd name="connsiteY33" fmla="*/ 29946 h 238429"/>
                <a:gd name="connsiteX34" fmla="*/ 198958 w 445236"/>
                <a:gd name="connsiteY34" fmla="*/ 34213 h 238429"/>
                <a:gd name="connsiteX35" fmla="*/ 191567 w 445236"/>
                <a:gd name="connsiteY35" fmla="*/ 38481 h 238429"/>
                <a:gd name="connsiteX36" fmla="*/ 184480 w 445236"/>
                <a:gd name="connsiteY36" fmla="*/ 42291 h 238429"/>
                <a:gd name="connsiteX37" fmla="*/ 171298 w 445236"/>
                <a:gd name="connsiteY37" fmla="*/ 51892 h 238429"/>
                <a:gd name="connsiteX38" fmla="*/ 151333 w 445236"/>
                <a:gd name="connsiteY38" fmla="*/ 68656 h 238429"/>
                <a:gd name="connsiteX39" fmla="*/ 148209 w 445236"/>
                <a:gd name="connsiteY39" fmla="*/ 71704 h 238429"/>
                <a:gd name="connsiteX40" fmla="*/ 128778 w 445236"/>
                <a:gd name="connsiteY40" fmla="*/ 89916 h 238429"/>
                <a:gd name="connsiteX41" fmla="*/ 115595 w 445236"/>
                <a:gd name="connsiteY41" fmla="*/ 102184 h 238429"/>
                <a:gd name="connsiteX42" fmla="*/ 106832 w 445236"/>
                <a:gd name="connsiteY42" fmla="*/ 109804 h 238429"/>
                <a:gd name="connsiteX43" fmla="*/ 103175 w 445236"/>
                <a:gd name="connsiteY43" fmla="*/ 115138 h 238429"/>
                <a:gd name="connsiteX44" fmla="*/ 97917 w 445236"/>
                <a:gd name="connsiteY44" fmla="*/ 117576 h 238429"/>
                <a:gd name="connsiteX45" fmla="*/ 89002 w 445236"/>
                <a:gd name="connsiteY45" fmla="*/ 128244 h 238429"/>
                <a:gd name="connsiteX46" fmla="*/ 78638 w 445236"/>
                <a:gd name="connsiteY46" fmla="*/ 139217 h 238429"/>
                <a:gd name="connsiteX47" fmla="*/ 68656 w 445236"/>
                <a:gd name="connsiteY47" fmla="*/ 148590 h 238429"/>
                <a:gd name="connsiteX48" fmla="*/ 56236 w 445236"/>
                <a:gd name="connsiteY48" fmla="*/ 159867 h 238429"/>
                <a:gd name="connsiteX49" fmla="*/ 43358 w 445236"/>
                <a:gd name="connsiteY49" fmla="*/ 172669 h 238429"/>
                <a:gd name="connsiteX50" fmla="*/ 33299 w 445236"/>
                <a:gd name="connsiteY50" fmla="*/ 185166 h 238429"/>
                <a:gd name="connsiteX51" fmla="*/ 22936 w 445236"/>
                <a:gd name="connsiteY51" fmla="*/ 198577 h 238429"/>
                <a:gd name="connsiteX52" fmla="*/ 18364 w 445236"/>
                <a:gd name="connsiteY52" fmla="*/ 202158 h 238429"/>
                <a:gd name="connsiteX53" fmla="*/ 16383 w 445236"/>
                <a:gd name="connsiteY53" fmla="*/ 204216 h 238429"/>
                <a:gd name="connsiteX54" fmla="*/ 11430 w 445236"/>
                <a:gd name="connsiteY54" fmla="*/ 210845 h 238429"/>
                <a:gd name="connsiteX55" fmla="*/ 9830 w 445236"/>
                <a:gd name="connsiteY55" fmla="*/ 214350 h 238429"/>
                <a:gd name="connsiteX56" fmla="*/ 5563 w 445236"/>
                <a:gd name="connsiteY56" fmla="*/ 218160 h 238429"/>
                <a:gd name="connsiteX57" fmla="*/ 1067 w 445236"/>
                <a:gd name="connsiteY57" fmla="*/ 216331 h 238429"/>
                <a:gd name="connsiteX58" fmla="*/ 1219 w 445236"/>
                <a:gd name="connsiteY58" fmla="*/ 210312 h 238429"/>
                <a:gd name="connsiteX59" fmla="*/ 9449 w 445236"/>
                <a:gd name="connsiteY59" fmla="*/ 196367 h 238429"/>
                <a:gd name="connsiteX60" fmla="*/ 13945 w 445236"/>
                <a:gd name="connsiteY60" fmla="*/ 190728 h 238429"/>
                <a:gd name="connsiteX61" fmla="*/ 17526 w 445236"/>
                <a:gd name="connsiteY61" fmla="*/ 182041 h 238429"/>
                <a:gd name="connsiteX62" fmla="*/ 23317 w 445236"/>
                <a:gd name="connsiteY62" fmla="*/ 165582 h 238429"/>
                <a:gd name="connsiteX63" fmla="*/ 24460 w 445236"/>
                <a:gd name="connsiteY63" fmla="*/ 163372 h 238429"/>
                <a:gd name="connsiteX64" fmla="*/ 31394 w 445236"/>
                <a:gd name="connsiteY64" fmla="*/ 152171 h 238429"/>
                <a:gd name="connsiteX65" fmla="*/ 42367 w 445236"/>
                <a:gd name="connsiteY65" fmla="*/ 134569 h 238429"/>
                <a:gd name="connsiteX66" fmla="*/ 51054 w 445236"/>
                <a:gd name="connsiteY66" fmla="*/ 121005 h 238429"/>
                <a:gd name="connsiteX67" fmla="*/ 65989 w 445236"/>
                <a:gd name="connsiteY67" fmla="*/ 101346 h 238429"/>
                <a:gd name="connsiteX68" fmla="*/ 73457 w 445236"/>
                <a:gd name="connsiteY68" fmla="*/ 89992 h 238429"/>
                <a:gd name="connsiteX69" fmla="*/ 91897 w 445236"/>
                <a:gd name="connsiteY69" fmla="*/ 71323 h 238429"/>
                <a:gd name="connsiteX70" fmla="*/ 101117 w 445236"/>
                <a:gd name="connsiteY70" fmla="*/ 63550 h 238429"/>
                <a:gd name="connsiteX71" fmla="*/ 108661 w 445236"/>
                <a:gd name="connsiteY71" fmla="*/ 57759 h 238429"/>
                <a:gd name="connsiteX72" fmla="*/ 109347 w 445236"/>
                <a:gd name="connsiteY72" fmla="*/ 57531 h 238429"/>
                <a:gd name="connsiteX73" fmla="*/ 111709 w 445236"/>
                <a:gd name="connsiteY73" fmla="*/ 56768 h 238429"/>
                <a:gd name="connsiteX74" fmla="*/ 113919 w 445236"/>
                <a:gd name="connsiteY74" fmla="*/ 57531 h 238429"/>
                <a:gd name="connsiteX75" fmla="*/ 112243 w 445236"/>
                <a:gd name="connsiteY75" fmla="*/ 58902 h 238429"/>
                <a:gd name="connsiteX76" fmla="*/ 100813 w 445236"/>
                <a:gd name="connsiteY76" fmla="*/ 70256 h 238429"/>
                <a:gd name="connsiteX77" fmla="*/ 86487 w 445236"/>
                <a:gd name="connsiteY77" fmla="*/ 83515 h 238429"/>
                <a:gd name="connsiteX78" fmla="*/ 82982 w 445236"/>
                <a:gd name="connsiteY78" fmla="*/ 89001 h 238429"/>
                <a:gd name="connsiteX79" fmla="*/ 70409 w 445236"/>
                <a:gd name="connsiteY79" fmla="*/ 106375 h 238429"/>
                <a:gd name="connsiteX80" fmla="*/ 55474 w 445236"/>
                <a:gd name="connsiteY80" fmla="*/ 126187 h 238429"/>
                <a:gd name="connsiteX81" fmla="*/ 53188 w 445236"/>
                <a:gd name="connsiteY81" fmla="*/ 130073 h 238429"/>
                <a:gd name="connsiteX82" fmla="*/ 51511 w 445236"/>
                <a:gd name="connsiteY82" fmla="*/ 133197 h 238429"/>
                <a:gd name="connsiteX83" fmla="*/ 43282 w 445236"/>
                <a:gd name="connsiteY83" fmla="*/ 148132 h 238429"/>
                <a:gd name="connsiteX84" fmla="*/ 40386 w 445236"/>
                <a:gd name="connsiteY84" fmla="*/ 152781 h 238429"/>
                <a:gd name="connsiteX85" fmla="*/ 34061 w 445236"/>
                <a:gd name="connsiteY85" fmla="*/ 163144 h 238429"/>
                <a:gd name="connsiteX86" fmla="*/ 28880 w 445236"/>
                <a:gd name="connsiteY86" fmla="*/ 172821 h 238429"/>
                <a:gd name="connsiteX87" fmla="*/ 27127 w 445236"/>
                <a:gd name="connsiteY87" fmla="*/ 180898 h 238429"/>
                <a:gd name="connsiteX88" fmla="*/ 28880 w 445236"/>
                <a:gd name="connsiteY88" fmla="*/ 181432 h 238429"/>
                <a:gd name="connsiteX89" fmla="*/ 35738 w 445236"/>
                <a:gd name="connsiteY89" fmla="*/ 175336 h 238429"/>
                <a:gd name="connsiteX90" fmla="*/ 40691 w 445236"/>
                <a:gd name="connsiteY90" fmla="*/ 166649 h 238429"/>
                <a:gd name="connsiteX91" fmla="*/ 49301 w 445236"/>
                <a:gd name="connsiteY91" fmla="*/ 156743 h 238429"/>
                <a:gd name="connsiteX92" fmla="*/ 67132 w 445236"/>
                <a:gd name="connsiteY92" fmla="*/ 141198 h 238429"/>
                <a:gd name="connsiteX93" fmla="*/ 72161 w 445236"/>
                <a:gd name="connsiteY93" fmla="*/ 135255 h 238429"/>
                <a:gd name="connsiteX94" fmla="*/ 85420 w 445236"/>
                <a:gd name="connsiteY94" fmla="*/ 122986 h 238429"/>
                <a:gd name="connsiteX95" fmla="*/ 98450 w 445236"/>
                <a:gd name="connsiteY95" fmla="*/ 109118 h 238429"/>
                <a:gd name="connsiteX96" fmla="*/ 110719 w 445236"/>
                <a:gd name="connsiteY96" fmla="*/ 97612 h 238429"/>
                <a:gd name="connsiteX97" fmla="*/ 126340 w 445236"/>
                <a:gd name="connsiteY97" fmla="*/ 85572 h 238429"/>
                <a:gd name="connsiteX98" fmla="*/ 128626 w 445236"/>
                <a:gd name="connsiteY98" fmla="*/ 83286 h 238429"/>
                <a:gd name="connsiteX99" fmla="*/ 141122 w 445236"/>
                <a:gd name="connsiteY99" fmla="*/ 70713 h 238429"/>
                <a:gd name="connsiteX100" fmla="*/ 144628 w 445236"/>
                <a:gd name="connsiteY100" fmla="*/ 67513 h 238429"/>
                <a:gd name="connsiteX101" fmla="*/ 163144 w 445236"/>
                <a:gd name="connsiteY101" fmla="*/ 52273 h 238429"/>
                <a:gd name="connsiteX102" fmla="*/ 173431 w 445236"/>
                <a:gd name="connsiteY102" fmla="*/ 42672 h 238429"/>
                <a:gd name="connsiteX103" fmla="*/ 179527 w 445236"/>
                <a:gd name="connsiteY103" fmla="*/ 38404 h 238429"/>
                <a:gd name="connsiteX104" fmla="*/ 203835 w 445236"/>
                <a:gd name="connsiteY104" fmla="*/ 24307 h 238429"/>
                <a:gd name="connsiteX105" fmla="*/ 225552 w 445236"/>
                <a:gd name="connsiteY105" fmla="*/ 11430 h 238429"/>
                <a:gd name="connsiteX106" fmla="*/ 238201 w 445236"/>
                <a:gd name="connsiteY106" fmla="*/ 3886 h 238429"/>
                <a:gd name="connsiteX107" fmla="*/ 245897 w 445236"/>
                <a:gd name="connsiteY107" fmla="*/ 1600 h 238429"/>
                <a:gd name="connsiteX108" fmla="*/ 259232 w 445236"/>
                <a:gd name="connsiteY108" fmla="*/ 76 h 238429"/>
                <a:gd name="connsiteX109" fmla="*/ 267462 w 445236"/>
                <a:gd name="connsiteY109" fmla="*/ 4648 h 238429"/>
                <a:gd name="connsiteX110" fmla="*/ 289789 w 445236"/>
                <a:gd name="connsiteY110" fmla="*/ 21336 h 238429"/>
                <a:gd name="connsiteX111" fmla="*/ 291694 w 445236"/>
                <a:gd name="connsiteY111" fmla="*/ 23241 h 238429"/>
                <a:gd name="connsiteX112" fmla="*/ 312191 w 445236"/>
                <a:gd name="connsiteY112" fmla="*/ 41452 h 238429"/>
                <a:gd name="connsiteX113" fmla="*/ 315239 w 445236"/>
                <a:gd name="connsiteY113" fmla="*/ 44500 h 238429"/>
                <a:gd name="connsiteX114" fmla="*/ 330022 w 445236"/>
                <a:gd name="connsiteY114" fmla="*/ 58293 h 238429"/>
                <a:gd name="connsiteX115" fmla="*/ 339852 w 445236"/>
                <a:gd name="connsiteY115" fmla="*/ 67056 h 238429"/>
                <a:gd name="connsiteX116" fmla="*/ 342214 w 445236"/>
                <a:gd name="connsiteY116" fmla="*/ 70256 h 238429"/>
                <a:gd name="connsiteX117" fmla="*/ 348310 w 445236"/>
                <a:gd name="connsiteY117" fmla="*/ 77266 h 238429"/>
                <a:gd name="connsiteX118" fmla="*/ 356692 w 445236"/>
                <a:gd name="connsiteY118" fmla="*/ 89535 h 238429"/>
                <a:gd name="connsiteX119" fmla="*/ 363398 w 445236"/>
                <a:gd name="connsiteY119" fmla="*/ 101803 h 238429"/>
                <a:gd name="connsiteX120" fmla="*/ 369418 w 445236"/>
                <a:gd name="connsiteY120" fmla="*/ 113766 h 238429"/>
                <a:gd name="connsiteX121" fmla="*/ 374523 w 445236"/>
                <a:gd name="connsiteY121" fmla="*/ 113995 h 238429"/>
                <a:gd name="connsiteX122" fmla="*/ 374828 w 445236"/>
                <a:gd name="connsiteY122" fmla="*/ 111099 h 238429"/>
                <a:gd name="connsiteX123" fmla="*/ 373913 w 445236"/>
                <a:gd name="connsiteY123" fmla="*/ 108585 h 238429"/>
                <a:gd name="connsiteX124" fmla="*/ 376199 w 445236"/>
                <a:gd name="connsiteY124" fmla="*/ 108127 h 238429"/>
                <a:gd name="connsiteX125" fmla="*/ 378485 w 445236"/>
                <a:gd name="connsiteY125" fmla="*/ 109575 h 238429"/>
                <a:gd name="connsiteX126" fmla="*/ 382372 w 445236"/>
                <a:gd name="connsiteY126" fmla="*/ 114300 h 238429"/>
                <a:gd name="connsiteX127" fmla="*/ 382372 w 445236"/>
                <a:gd name="connsiteY127" fmla="*/ 123139 h 238429"/>
                <a:gd name="connsiteX128" fmla="*/ 382753 w 445236"/>
                <a:gd name="connsiteY128" fmla="*/ 124510 h 238429"/>
                <a:gd name="connsiteX129" fmla="*/ 388620 w 445236"/>
                <a:gd name="connsiteY129" fmla="*/ 136093 h 238429"/>
                <a:gd name="connsiteX130" fmla="*/ 398526 w 445236"/>
                <a:gd name="connsiteY130" fmla="*/ 149733 h 238429"/>
                <a:gd name="connsiteX131" fmla="*/ 401422 w 445236"/>
                <a:gd name="connsiteY131" fmla="*/ 150266 h 238429"/>
                <a:gd name="connsiteX132" fmla="*/ 408051 w 445236"/>
                <a:gd name="connsiteY132" fmla="*/ 149352 h 238429"/>
                <a:gd name="connsiteX133" fmla="*/ 414985 w 445236"/>
                <a:gd name="connsiteY133" fmla="*/ 153238 h 238429"/>
                <a:gd name="connsiteX134" fmla="*/ 425348 w 445236"/>
                <a:gd name="connsiteY134" fmla="*/ 167792 h 238429"/>
                <a:gd name="connsiteX135" fmla="*/ 426720 w 445236"/>
                <a:gd name="connsiteY135" fmla="*/ 169926 h 238429"/>
                <a:gd name="connsiteX136" fmla="*/ 433654 w 445236"/>
                <a:gd name="connsiteY136" fmla="*/ 192938 h 238429"/>
                <a:gd name="connsiteX137" fmla="*/ 436321 w 445236"/>
                <a:gd name="connsiteY137" fmla="*/ 203682 h 238429"/>
                <a:gd name="connsiteX138" fmla="*/ 438683 w 445236"/>
                <a:gd name="connsiteY138" fmla="*/ 216179 h 238429"/>
                <a:gd name="connsiteX139" fmla="*/ 439826 w 445236"/>
                <a:gd name="connsiteY139" fmla="*/ 218922 h 238429"/>
                <a:gd name="connsiteX140" fmla="*/ 444017 w 445236"/>
                <a:gd name="connsiteY140" fmla="*/ 232257 h 238429"/>
                <a:gd name="connsiteX141" fmla="*/ 444017 w 445236"/>
                <a:gd name="connsiteY141" fmla="*/ 235458 h 2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45236" h="238429">
                  <a:moveTo>
                    <a:pt x="444627" y="235305"/>
                  </a:moveTo>
                  <a:cubicBezTo>
                    <a:pt x="444703" y="236372"/>
                    <a:pt x="445008" y="237363"/>
                    <a:pt x="445237" y="238429"/>
                  </a:cubicBezTo>
                  <a:cubicBezTo>
                    <a:pt x="444322" y="237591"/>
                    <a:pt x="443255" y="236905"/>
                    <a:pt x="442570" y="235915"/>
                  </a:cubicBezTo>
                  <a:cubicBezTo>
                    <a:pt x="441655" y="234543"/>
                    <a:pt x="440360" y="232943"/>
                    <a:pt x="440360" y="231495"/>
                  </a:cubicBezTo>
                  <a:cubicBezTo>
                    <a:pt x="440436" y="226161"/>
                    <a:pt x="437617" y="222123"/>
                    <a:pt x="433578" y="219913"/>
                  </a:cubicBezTo>
                  <a:cubicBezTo>
                    <a:pt x="430301" y="218084"/>
                    <a:pt x="430682" y="215417"/>
                    <a:pt x="429692" y="212978"/>
                  </a:cubicBezTo>
                  <a:cubicBezTo>
                    <a:pt x="429158" y="211683"/>
                    <a:pt x="427787" y="202844"/>
                    <a:pt x="427482" y="201701"/>
                  </a:cubicBezTo>
                  <a:cubicBezTo>
                    <a:pt x="426263" y="195757"/>
                    <a:pt x="422758" y="190500"/>
                    <a:pt x="422834" y="184251"/>
                  </a:cubicBezTo>
                  <a:cubicBezTo>
                    <a:pt x="422834" y="183870"/>
                    <a:pt x="422986" y="183489"/>
                    <a:pt x="422834" y="183184"/>
                  </a:cubicBezTo>
                  <a:cubicBezTo>
                    <a:pt x="421081" y="179451"/>
                    <a:pt x="419481" y="175564"/>
                    <a:pt x="417347" y="171983"/>
                  </a:cubicBezTo>
                  <a:cubicBezTo>
                    <a:pt x="415061" y="168249"/>
                    <a:pt x="412090" y="164820"/>
                    <a:pt x="409423" y="161239"/>
                  </a:cubicBezTo>
                  <a:cubicBezTo>
                    <a:pt x="406756" y="157581"/>
                    <a:pt x="402488" y="156286"/>
                    <a:pt x="398831" y="154076"/>
                  </a:cubicBezTo>
                  <a:cubicBezTo>
                    <a:pt x="398069" y="153619"/>
                    <a:pt x="396850" y="153695"/>
                    <a:pt x="395935" y="153923"/>
                  </a:cubicBezTo>
                  <a:cubicBezTo>
                    <a:pt x="391135" y="155295"/>
                    <a:pt x="387706" y="154381"/>
                    <a:pt x="383896" y="150342"/>
                  </a:cubicBezTo>
                  <a:cubicBezTo>
                    <a:pt x="377495" y="143484"/>
                    <a:pt x="373685" y="135178"/>
                    <a:pt x="368427" y="127711"/>
                  </a:cubicBezTo>
                  <a:cubicBezTo>
                    <a:pt x="363703" y="121081"/>
                    <a:pt x="360121" y="113842"/>
                    <a:pt x="356159" y="106832"/>
                  </a:cubicBezTo>
                  <a:cubicBezTo>
                    <a:pt x="353492" y="102031"/>
                    <a:pt x="350444" y="97383"/>
                    <a:pt x="348005" y="92506"/>
                  </a:cubicBezTo>
                  <a:cubicBezTo>
                    <a:pt x="345796" y="88087"/>
                    <a:pt x="343586" y="83667"/>
                    <a:pt x="338709" y="81305"/>
                  </a:cubicBezTo>
                  <a:cubicBezTo>
                    <a:pt x="337947" y="80924"/>
                    <a:pt x="337718" y="79628"/>
                    <a:pt x="337109" y="78790"/>
                  </a:cubicBezTo>
                  <a:cubicBezTo>
                    <a:pt x="334594" y="75361"/>
                    <a:pt x="332308" y="71932"/>
                    <a:pt x="328803" y="69342"/>
                  </a:cubicBezTo>
                  <a:cubicBezTo>
                    <a:pt x="326517" y="67665"/>
                    <a:pt x="324993" y="64846"/>
                    <a:pt x="322631" y="63474"/>
                  </a:cubicBezTo>
                  <a:cubicBezTo>
                    <a:pt x="316687" y="60198"/>
                    <a:pt x="313030" y="54711"/>
                    <a:pt x="308305" y="50215"/>
                  </a:cubicBezTo>
                  <a:cubicBezTo>
                    <a:pt x="303047" y="45338"/>
                    <a:pt x="297409" y="40919"/>
                    <a:pt x="291922" y="36271"/>
                  </a:cubicBezTo>
                  <a:cubicBezTo>
                    <a:pt x="290322" y="34975"/>
                    <a:pt x="288417" y="33832"/>
                    <a:pt x="287426" y="32156"/>
                  </a:cubicBezTo>
                  <a:cubicBezTo>
                    <a:pt x="285674" y="29337"/>
                    <a:pt x="283464" y="27584"/>
                    <a:pt x="280340" y="26593"/>
                  </a:cubicBezTo>
                  <a:cubicBezTo>
                    <a:pt x="279425" y="26288"/>
                    <a:pt x="278511" y="25755"/>
                    <a:pt x="277673" y="25146"/>
                  </a:cubicBezTo>
                  <a:cubicBezTo>
                    <a:pt x="274853" y="22936"/>
                    <a:pt x="273177" y="19202"/>
                    <a:pt x="268986" y="18668"/>
                  </a:cubicBezTo>
                  <a:cubicBezTo>
                    <a:pt x="268300" y="18592"/>
                    <a:pt x="267691" y="17449"/>
                    <a:pt x="267081" y="16840"/>
                  </a:cubicBezTo>
                  <a:cubicBezTo>
                    <a:pt x="264414" y="14173"/>
                    <a:pt x="261976" y="11277"/>
                    <a:pt x="259004" y="9067"/>
                  </a:cubicBezTo>
                  <a:cubicBezTo>
                    <a:pt x="257861" y="8229"/>
                    <a:pt x="255194" y="8458"/>
                    <a:pt x="253670" y="9143"/>
                  </a:cubicBezTo>
                  <a:cubicBezTo>
                    <a:pt x="249479" y="11201"/>
                    <a:pt x="245212" y="10591"/>
                    <a:pt x="240868" y="10210"/>
                  </a:cubicBezTo>
                  <a:cubicBezTo>
                    <a:pt x="240030" y="10134"/>
                    <a:pt x="238963" y="9982"/>
                    <a:pt x="238277" y="10363"/>
                  </a:cubicBezTo>
                  <a:cubicBezTo>
                    <a:pt x="233477" y="13030"/>
                    <a:pt x="228448" y="15468"/>
                    <a:pt x="223571" y="18059"/>
                  </a:cubicBezTo>
                  <a:cubicBezTo>
                    <a:pt x="217094" y="21564"/>
                    <a:pt x="211455" y="26136"/>
                    <a:pt x="205283" y="29946"/>
                  </a:cubicBezTo>
                  <a:cubicBezTo>
                    <a:pt x="203073" y="31242"/>
                    <a:pt x="201092" y="32918"/>
                    <a:pt x="198958" y="34213"/>
                  </a:cubicBezTo>
                  <a:cubicBezTo>
                    <a:pt x="196520" y="35737"/>
                    <a:pt x="193624" y="36652"/>
                    <a:pt x="191567" y="38481"/>
                  </a:cubicBezTo>
                  <a:cubicBezTo>
                    <a:pt x="189433" y="40462"/>
                    <a:pt x="186690" y="40843"/>
                    <a:pt x="184480" y="42291"/>
                  </a:cubicBezTo>
                  <a:cubicBezTo>
                    <a:pt x="179908" y="45186"/>
                    <a:pt x="175184" y="48006"/>
                    <a:pt x="171298" y="51892"/>
                  </a:cubicBezTo>
                  <a:cubicBezTo>
                    <a:pt x="165125" y="58064"/>
                    <a:pt x="158725" y="63931"/>
                    <a:pt x="151333" y="68656"/>
                  </a:cubicBezTo>
                  <a:cubicBezTo>
                    <a:pt x="150114" y="69418"/>
                    <a:pt x="149276" y="70713"/>
                    <a:pt x="148209" y="71704"/>
                  </a:cubicBezTo>
                  <a:cubicBezTo>
                    <a:pt x="141732" y="77800"/>
                    <a:pt x="135255" y="83820"/>
                    <a:pt x="128778" y="89916"/>
                  </a:cubicBezTo>
                  <a:cubicBezTo>
                    <a:pt x="124358" y="94030"/>
                    <a:pt x="119558" y="97764"/>
                    <a:pt x="115595" y="102184"/>
                  </a:cubicBezTo>
                  <a:cubicBezTo>
                    <a:pt x="112928" y="105156"/>
                    <a:pt x="110566" y="107899"/>
                    <a:pt x="106832" y="109804"/>
                  </a:cubicBezTo>
                  <a:cubicBezTo>
                    <a:pt x="105156" y="110642"/>
                    <a:pt x="104775" y="113690"/>
                    <a:pt x="103175" y="115138"/>
                  </a:cubicBezTo>
                  <a:cubicBezTo>
                    <a:pt x="101803" y="116433"/>
                    <a:pt x="98527" y="116281"/>
                    <a:pt x="97917" y="117576"/>
                  </a:cubicBezTo>
                  <a:cubicBezTo>
                    <a:pt x="95783" y="121996"/>
                    <a:pt x="91821" y="124587"/>
                    <a:pt x="89002" y="128244"/>
                  </a:cubicBezTo>
                  <a:cubicBezTo>
                    <a:pt x="85877" y="132207"/>
                    <a:pt x="82829" y="137007"/>
                    <a:pt x="78638" y="139217"/>
                  </a:cubicBezTo>
                  <a:cubicBezTo>
                    <a:pt x="74143" y="141579"/>
                    <a:pt x="73304" y="146837"/>
                    <a:pt x="68656" y="148590"/>
                  </a:cubicBezTo>
                  <a:cubicBezTo>
                    <a:pt x="63094" y="150723"/>
                    <a:pt x="60274" y="156057"/>
                    <a:pt x="56236" y="159867"/>
                  </a:cubicBezTo>
                  <a:cubicBezTo>
                    <a:pt x="51816" y="163982"/>
                    <a:pt x="47473" y="168249"/>
                    <a:pt x="43358" y="172669"/>
                  </a:cubicBezTo>
                  <a:cubicBezTo>
                    <a:pt x="39700" y="176631"/>
                    <a:pt x="35052" y="180441"/>
                    <a:pt x="33299" y="185166"/>
                  </a:cubicBezTo>
                  <a:cubicBezTo>
                    <a:pt x="31166" y="191109"/>
                    <a:pt x="27737" y="194995"/>
                    <a:pt x="22936" y="198577"/>
                  </a:cubicBezTo>
                  <a:cubicBezTo>
                    <a:pt x="21412" y="199720"/>
                    <a:pt x="20879" y="202006"/>
                    <a:pt x="18364" y="202158"/>
                  </a:cubicBezTo>
                  <a:cubicBezTo>
                    <a:pt x="17678" y="202158"/>
                    <a:pt x="16688" y="203377"/>
                    <a:pt x="16383" y="204216"/>
                  </a:cubicBezTo>
                  <a:cubicBezTo>
                    <a:pt x="15392" y="206959"/>
                    <a:pt x="14630" y="209550"/>
                    <a:pt x="11430" y="210845"/>
                  </a:cubicBezTo>
                  <a:cubicBezTo>
                    <a:pt x="10592" y="211150"/>
                    <a:pt x="10211" y="213131"/>
                    <a:pt x="9830" y="214350"/>
                  </a:cubicBezTo>
                  <a:cubicBezTo>
                    <a:pt x="9144" y="216560"/>
                    <a:pt x="8153" y="218160"/>
                    <a:pt x="5563" y="218160"/>
                  </a:cubicBezTo>
                  <a:cubicBezTo>
                    <a:pt x="3810" y="218160"/>
                    <a:pt x="2210" y="218236"/>
                    <a:pt x="1067" y="216331"/>
                  </a:cubicBezTo>
                  <a:cubicBezTo>
                    <a:pt x="-305" y="214045"/>
                    <a:pt x="-457" y="211531"/>
                    <a:pt x="1219" y="210312"/>
                  </a:cubicBezTo>
                  <a:cubicBezTo>
                    <a:pt x="6020" y="206730"/>
                    <a:pt x="7163" y="201244"/>
                    <a:pt x="9449" y="196367"/>
                  </a:cubicBezTo>
                  <a:cubicBezTo>
                    <a:pt x="10516" y="194005"/>
                    <a:pt x="12573" y="192633"/>
                    <a:pt x="13945" y="190728"/>
                  </a:cubicBezTo>
                  <a:cubicBezTo>
                    <a:pt x="15697" y="188213"/>
                    <a:pt x="15926" y="184708"/>
                    <a:pt x="17526" y="182041"/>
                  </a:cubicBezTo>
                  <a:cubicBezTo>
                    <a:pt x="20498" y="176860"/>
                    <a:pt x="22403" y="171450"/>
                    <a:pt x="23317" y="165582"/>
                  </a:cubicBezTo>
                  <a:cubicBezTo>
                    <a:pt x="23470" y="164820"/>
                    <a:pt x="23851" y="163830"/>
                    <a:pt x="24460" y="163372"/>
                  </a:cubicBezTo>
                  <a:cubicBezTo>
                    <a:pt x="28194" y="160477"/>
                    <a:pt x="29413" y="156133"/>
                    <a:pt x="31394" y="152171"/>
                  </a:cubicBezTo>
                  <a:cubicBezTo>
                    <a:pt x="34442" y="145999"/>
                    <a:pt x="37719" y="139903"/>
                    <a:pt x="42367" y="134569"/>
                  </a:cubicBezTo>
                  <a:cubicBezTo>
                    <a:pt x="45796" y="130530"/>
                    <a:pt x="47549" y="125044"/>
                    <a:pt x="51054" y="121005"/>
                  </a:cubicBezTo>
                  <a:cubicBezTo>
                    <a:pt x="56464" y="114757"/>
                    <a:pt x="59893" y="107137"/>
                    <a:pt x="65989" y="101346"/>
                  </a:cubicBezTo>
                  <a:cubicBezTo>
                    <a:pt x="69190" y="98298"/>
                    <a:pt x="70714" y="93649"/>
                    <a:pt x="73457" y="89992"/>
                  </a:cubicBezTo>
                  <a:cubicBezTo>
                    <a:pt x="78715" y="82981"/>
                    <a:pt x="83058" y="75133"/>
                    <a:pt x="91897" y="71323"/>
                  </a:cubicBezTo>
                  <a:cubicBezTo>
                    <a:pt x="95402" y="69799"/>
                    <a:pt x="98069" y="66141"/>
                    <a:pt x="101117" y="63550"/>
                  </a:cubicBezTo>
                  <a:cubicBezTo>
                    <a:pt x="103556" y="61493"/>
                    <a:pt x="105613" y="58978"/>
                    <a:pt x="108661" y="57759"/>
                  </a:cubicBezTo>
                  <a:cubicBezTo>
                    <a:pt x="108890" y="57683"/>
                    <a:pt x="109118" y="57607"/>
                    <a:pt x="109347" y="57531"/>
                  </a:cubicBezTo>
                  <a:cubicBezTo>
                    <a:pt x="110109" y="57302"/>
                    <a:pt x="110947" y="56845"/>
                    <a:pt x="111709" y="56768"/>
                  </a:cubicBezTo>
                  <a:cubicBezTo>
                    <a:pt x="112471" y="56768"/>
                    <a:pt x="113157" y="57226"/>
                    <a:pt x="113919" y="57531"/>
                  </a:cubicBezTo>
                  <a:cubicBezTo>
                    <a:pt x="113386" y="57988"/>
                    <a:pt x="112776" y="58369"/>
                    <a:pt x="112243" y="58902"/>
                  </a:cubicBezTo>
                  <a:cubicBezTo>
                    <a:pt x="108433" y="62712"/>
                    <a:pt x="104699" y="66522"/>
                    <a:pt x="100813" y="70256"/>
                  </a:cubicBezTo>
                  <a:cubicBezTo>
                    <a:pt x="96088" y="74752"/>
                    <a:pt x="91135" y="78943"/>
                    <a:pt x="86487" y="83515"/>
                  </a:cubicBezTo>
                  <a:cubicBezTo>
                    <a:pt x="84963" y="85039"/>
                    <a:pt x="84201" y="87248"/>
                    <a:pt x="82982" y="89001"/>
                  </a:cubicBezTo>
                  <a:cubicBezTo>
                    <a:pt x="78867" y="94868"/>
                    <a:pt x="75209" y="101117"/>
                    <a:pt x="70409" y="106375"/>
                  </a:cubicBezTo>
                  <a:cubicBezTo>
                    <a:pt x="64770" y="112547"/>
                    <a:pt x="62103" y="120777"/>
                    <a:pt x="55474" y="126187"/>
                  </a:cubicBezTo>
                  <a:cubicBezTo>
                    <a:pt x="54407" y="127025"/>
                    <a:pt x="53950" y="128701"/>
                    <a:pt x="53188" y="130073"/>
                  </a:cubicBezTo>
                  <a:cubicBezTo>
                    <a:pt x="52654" y="131140"/>
                    <a:pt x="52273" y="132207"/>
                    <a:pt x="51511" y="133197"/>
                  </a:cubicBezTo>
                  <a:cubicBezTo>
                    <a:pt x="48006" y="137769"/>
                    <a:pt x="44425" y="142265"/>
                    <a:pt x="43282" y="148132"/>
                  </a:cubicBezTo>
                  <a:cubicBezTo>
                    <a:pt x="42977" y="149809"/>
                    <a:pt x="41605" y="151485"/>
                    <a:pt x="40386" y="152781"/>
                  </a:cubicBezTo>
                  <a:cubicBezTo>
                    <a:pt x="37414" y="155752"/>
                    <a:pt x="34976" y="158648"/>
                    <a:pt x="34061" y="163144"/>
                  </a:cubicBezTo>
                  <a:cubicBezTo>
                    <a:pt x="33376" y="166573"/>
                    <a:pt x="31775" y="170230"/>
                    <a:pt x="28880" y="172821"/>
                  </a:cubicBezTo>
                  <a:cubicBezTo>
                    <a:pt x="26365" y="175107"/>
                    <a:pt x="28651" y="178384"/>
                    <a:pt x="27127" y="180898"/>
                  </a:cubicBezTo>
                  <a:cubicBezTo>
                    <a:pt x="27737" y="181127"/>
                    <a:pt x="28346" y="181584"/>
                    <a:pt x="28880" y="181432"/>
                  </a:cubicBezTo>
                  <a:cubicBezTo>
                    <a:pt x="32080" y="180441"/>
                    <a:pt x="34976" y="178841"/>
                    <a:pt x="35738" y="175336"/>
                  </a:cubicBezTo>
                  <a:cubicBezTo>
                    <a:pt x="36576" y="171907"/>
                    <a:pt x="38710" y="169316"/>
                    <a:pt x="40691" y="166649"/>
                  </a:cubicBezTo>
                  <a:cubicBezTo>
                    <a:pt x="43282" y="163144"/>
                    <a:pt x="46863" y="160324"/>
                    <a:pt x="49301" y="156743"/>
                  </a:cubicBezTo>
                  <a:cubicBezTo>
                    <a:pt x="53950" y="149961"/>
                    <a:pt x="60884" y="146075"/>
                    <a:pt x="67132" y="141198"/>
                  </a:cubicBezTo>
                  <a:cubicBezTo>
                    <a:pt x="69113" y="139598"/>
                    <a:pt x="70333" y="137083"/>
                    <a:pt x="72161" y="135255"/>
                  </a:cubicBezTo>
                  <a:cubicBezTo>
                    <a:pt x="76505" y="131063"/>
                    <a:pt x="81153" y="127253"/>
                    <a:pt x="85420" y="122986"/>
                  </a:cubicBezTo>
                  <a:cubicBezTo>
                    <a:pt x="89916" y="118491"/>
                    <a:pt x="93955" y="113614"/>
                    <a:pt x="98450" y="109118"/>
                  </a:cubicBezTo>
                  <a:cubicBezTo>
                    <a:pt x="102413" y="105156"/>
                    <a:pt x="107442" y="102031"/>
                    <a:pt x="110719" y="97612"/>
                  </a:cubicBezTo>
                  <a:cubicBezTo>
                    <a:pt x="114910" y="92049"/>
                    <a:pt x="120320" y="88620"/>
                    <a:pt x="126340" y="85572"/>
                  </a:cubicBezTo>
                  <a:cubicBezTo>
                    <a:pt x="127254" y="85115"/>
                    <a:pt x="128245" y="84201"/>
                    <a:pt x="128626" y="83286"/>
                  </a:cubicBezTo>
                  <a:cubicBezTo>
                    <a:pt x="130912" y="77266"/>
                    <a:pt x="135636" y="73685"/>
                    <a:pt x="141122" y="70713"/>
                  </a:cubicBezTo>
                  <a:cubicBezTo>
                    <a:pt x="142494" y="69951"/>
                    <a:pt x="143637" y="68732"/>
                    <a:pt x="144628" y="67513"/>
                  </a:cubicBezTo>
                  <a:cubicBezTo>
                    <a:pt x="149809" y="61264"/>
                    <a:pt x="156820" y="57226"/>
                    <a:pt x="163144" y="52273"/>
                  </a:cubicBezTo>
                  <a:cubicBezTo>
                    <a:pt x="166802" y="49377"/>
                    <a:pt x="169926" y="45796"/>
                    <a:pt x="173431" y="42672"/>
                  </a:cubicBezTo>
                  <a:cubicBezTo>
                    <a:pt x="175260" y="40995"/>
                    <a:pt x="177394" y="39623"/>
                    <a:pt x="179527" y="38404"/>
                  </a:cubicBezTo>
                  <a:cubicBezTo>
                    <a:pt x="187681" y="33680"/>
                    <a:pt x="196596" y="30022"/>
                    <a:pt x="203835" y="24307"/>
                  </a:cubicBezTo>
                  <a:cubicBezTo>
                    <a:pt x="210617" y="18897"/>
                    <a:pt x="218694" y="16154"/>
                    <a:pt x="225552" y="11430"/>
                  </a:cubicBezTo>
                  <a:cubicBezTo>
                    <a:pt x="229667" y="8610"/>
                    <a:pt x="233782" y="6019"/>
                    <a:pt x="238201" y="3886"/>
                  </a:cubicBezTo>
                  <a:cubicBezTo>
                    <a:pt x="240563" y="2743"/>
                    <a:pt x="243230" y="2057"/>
                    <a:pt x="245897" y="1600"/>
                  </a:cubicBezTo>
                  <a:cubicBezTo>
                    <a:pt x="250317" y="838"/>
                    <a:pt x="254889" y="-305"/>
                    <a:pt x="259232" y="76"/>
                  </a:cubicBezTo>
                  <a:cubicBezTo>
                    <a:pt x="262128" y="304"/>
                    <a:pt x="265328" y="2514"/>
                    <a:pt x="267462" y="4648"/>
                  </a:cubicBezTo>
                  <a:cubicBezTo>
                    <a:pt x="274091" y="11353"/>
                    <a:pt x="281483" y="16840"/>
                    <a:pt x="289789" y="21336"/>
                  </a:cubicBezTo>
                  <a:cubicBezTo>
                    <a:pt x="290551" y="21717"/>
                    <a:pt x="291160" y="22478"/>
                    <a:pt x="291694" y="23241"/>
                  </a:cubicBezTo>
                  <a:cubicBezTo>
                    <a:pt x="297256" y="30708"/>
                    <a:pt x="305105" y="35661"/>
                    <a:pt x="312191" y="41452"/>
                  </a:cubicBezTo>
                  <a:cubicBezTo>
                    <a:pt x="313334" y="42367"/>
                    <a:pt x="314249" y="43510"/>
                    <a:pt x="315239" y="44500"/>
                  </a:cubicBezTo>
                  <a:cubicBezTo>
                    <a:pt x="320192" y="49072"/>
                    <a:pt x="325298" y="53492"/>
                    <a:pt x="330022" y="58293"/>
                  </a:cubicBezTo>
                  <a:cubicBezTo>
                    <a:pt x="333146" y="61417"/>
                    <a:pt x="335432" y="65379"/>
                    <a:pt x="339852" y="67056"/>
                  </a:cubicBezTo>
                  <a:cubicBezTo>
                    <a:pt x="340919" y="67437"/>
                    <a:pt x="341376" y="69265"/>
                    <a:pt x="342214" y="70256"/>
                  </a:cubicBezTo>
                  <a:cubicBezTo>
                    <a:pt x="344195" y="72694"/>
                    <a:pt x="345872" y="75514"/>
                    <a:pt x="348310" y="77266"/>
                  </a:cubicBezTo>
                  <a:cubicBezTo>
                    <a:pt x="352730" y="80391"/>
                    <a:pt x="354559" y="85267"/>
                    <a:pt x="356692" y="89535"/>
                  </a:cubicBezTo>
                  <a:cubicBezTo>
                    <a:pt x="358750" y="93649"/>
                    <a:pt x="362407" y="96773"/>
                    <a:pt x="363398" y="101803"/>
                  </a:cubicBezTo>
                  <a:cubicBezTo>
                    <a:pt x="364160" y="105994"/>
                    <a:pt x="367208" y="109880"/>
                    <a:pt x="369418" y="113766"/>
                  </a:cubicBezTo>
                  <a:cubicBezTo>
                    <a:pt x="370865" y="116357"/>
                    <a:pt x="372618" y="114681"/>
                    <a:pt x="374523" y="113995"/>
                  </a:cubicBezTo>
                  <a:cubicBezTo>
                    <a:pt x="377419" y="113004"/>
                    <a:pt x="375209" y="112166"/>
                    <a:pt x="374828" y="111099"/>
                  </a:cubicBezTo>
                  <a:cubicBezTo>
                    <a:pt x="374523" y="110261"/>
                    <a:pt x="374218" y="109423"/>
                    <a:pt x="373913" y="108585"/>
                  </a:cubicBezTo>
                  <a:lnTo>
                    <a:pt x="376199" y="108127"/>
                  </a:lnTo>
                  <a:cubicBezTo>
                    <a:pt x="376580" y="108889"/>
                    <a:pt x="377266" y="109347"/>
                    <a:pt x="378485" y="109575"/>
                  </a:cubicBezTo>
                  <a:cubicBezTo>
                    <a:pt x="381000" y="110032"/>
                    <a:pt x="382524" y="111556"/>
                    <a:pt x="382372" y="114300"/>
                  </a:cubicBezTo>
                  <a:cubicBezTo>
                    <a:pt x="382143" y="117195"/>
                    <a:pt x="385267" y="120167"/>
                    <a:pt x="382372" y="123139"/>
                  </a:cubicBezTo>
                  <a:cubicBezTo>
                    <a:pt x="382219" y="123291"/>
                    <a:pt x="382448" y="124282"/>
                    <a:pt x="382753" y="124510"/>
                  </a:cubicBezTo>
                  <a:cubicBezTo>
                    <a:pt x="386867" y="127253"/>
                    <a:pt x="387325" y="132130"/>
                    <a:pt x="388620" y="136093"/>
                  </a:cubicBezTo>
                  <a:cubicBezTo>
                    <a:pt x="390525" y="141884"/>
                    <a:pt x="394792" y="145542"/>
                    <a:pt x="398526" y="149733"/>
                  </a:cubicBezTo>
                  <a:cubicBezTo>
                    <a:pt x="399059" y="150342"/>
                    <a:pt x="400431" y="150342"/>
                    <a:pt x="401422" y="150266"/>
                  </a:cubicBezTo>
                  <a:cubicBezTo>
                    <a:pt x="403631" y="150113"/>
                    <a:pt x="405841" y="149580"/>
                    <a:pt x="408051" y="149352"/>
                  </a:cubicBezTo>
                  <a:cubicBezTo>
                    <a:pt x="411175" y="149123"/>
                    <a:pt x="413309" y="150723"/>
                    <a:pt x="414985" y="153238"/>
                  </a:cubicBezTo>
                  <a:cubicBezTo>
                    <a:pt x="418338" y="158191"/>
                    <a:pt x="421843" y="162991"/>
                    <a:pt x="425348" y="167792"/>
                  </a:cubicBezTo>
                  <a:cubicBezTo>
                    <a:pt x="425806" y="168478"/>
                    <a:pt x="426720" y="169163"/>
                    <a:pt x="426720" y="169926"/>
                  </a:cubicBezTo>
                  <a:cubicBezTo>
                    <a:pt x="426949" y="178155"/>
                    <a:pt x="430530" y="185623"/>
                    <a:pt x="433654" y="192938"/>
                  </a:cubicBezTo>
                  <a:cubicBezTo>
                    <a:pt x="435178" y="196519"/>
                    <a:pt x="435102" y="200177"/>
                    <a:pt x="436321" y="203682"/>
                  </a:cubicBezTo>
                  <a:cubicBezTo>
                    <a:pt x="437693" y="207645"/>
                    <a:pt x="437845" y="211988"/>
                    <a:pt x="438683" y="216179"/>
                  </a:cubicBezTo>
                  <a:cubicBezTo>
                    <a:pt x="438836" y="217093"/>
                    <a:pt x="439445" y="218008"/>
                    <a:pt x="439826" y="218922"/>
                  </a:cubicBezTo>
                  <a:cubicBezTo>
                    <a:pt x="441960" y="223113"/>
                    <a:pt x="443713" y="227457"/>
                    <a:pt x="444017" y="232257"/>
                  </a:cubicBezTo>
                  <a:cubicBezTo>
                    <a:pt x="444017" y="233324"/>
                    <a:pt x="444017" y="234391"/>
                    <a:pt x="444017" y="235458"/>
                  </a:cubicBezTo>
                  <a:close/>
                </a:path>
              </a:pathLst>
            </a:custGeom>
            <a:solidFill>
              <a:srgbClr val="040000"/>
            </a:solidFill>
            <a:ln w="7620" cap="flat">
              <a:noFill/>
              <a:prstDash val="solid"/>
              <a:miter/>
            </a:ln>
          </p:spPr>
          <p:txBody>
            <a:bodyPr rtlCol="0" anchor="ctr"/>
            <a:lstStyle/>
            <a:p>
              <a:endParaRPr lang="ja-JP" altLang="en-US"/>
            </a:p>
          </p:txBody>
        </p:sp>
        <p:sp>
          <p:nvSpPr>
            <p:cNvPr id="19" name="フリーフォーム: 図形 18">
              <a:extLst>
                <a:ext uri="{FF2B5EF4-FFF2-40B4-BE49-F238E27FC236}">
                  <a16:creationId xmlns:a16="http://schemas.microsoft.com/office/drawing/2014/main" id="{CFC900F7-D157-8F3D-3211-06FC031A2E6C}"/>
                </a:ext>
              </a:extLst>
            </p:cNvPr>
            <p:cNvSpPr/>
            <p:nvPr/>
          </p:nvSpPr>
          <p:spPr>
            <a:xfrm>
              <a:off x="3847261" y="2182367"/>
              <a:ext cx="685" cy="381"/>
            </a:xfrm>
            <a:custGeom>
              <a:avLst/>
              <a:gdLst>
                <a:gd name="connsiteX0" fmla="*/ 533 w 685"/>
                <a:gd name="connsiteY0" fmla="*/ 0 h 381"/>
                <a:gd name="connsiteX1" fmla="*/ 686 w 685"/>
                <a:gd name="connsiteY1" fmla="*/ 0 h 381"/>
                <a:gd name="connsiteX2" fmla="*/ 0 w 685"/>
                <a:gd name="connsiteY2" fmla="*/ 381 h 381"/>
                <a:gd name="connsiteX3" fmla="*/ 533 w 685"/>
                <a:gd name="connsiteY3" fmla="*/ 0 h 381"/>
              </a:gdLst>
              <a:ahLst/>
              <a:cxnLst>
                <a:cxn ang="0">
                  <a:pos x="connsiteX0" y="connsiteY0"/>
                </a:cxn>
                <a:cxn ang="0">
                  <a:pos x="connsiteX1" y="connsiteY1"/>
                </a:cxn>
                <a:cxn ang="0">
                  <a:pos x="connsiteX2" y="connsiteY2"/>
                </a:cxn>
                <a:cxn ang="0">
                  <a:pos x="connsiteX3" y="connsiteY3"/>
                </a:cxn>
              </a:cxnLst>
              <a:rect l="l" t="t" r="r" b="b"/>
              <a:pathLst>
                <a:path w="685" h="381">
                  <a:moveTo>
                    <a:pt x="533" y="0"/>
                  </a:moveTo>
                  <a:lnTo>
                    <a:pt x="686" y="0"/>
                  </a:lnTo>
                  <a:cubicBezTo>
                    <a:pt x="686" y="0"/>
                    <a:pt x="305" y="381"/>
                    <a:pt x="0" y="381"/>
                  </a:cubicBezTo>
                  <a:cubicBezTo>
                    <a:pt x="152" y="229"/>
                    <a:pt x="229" y="0"/>
                    <a:pt x="533" y="0"/>
                  </a:cubicBezTo>
                  <a:close/>
                </a:path>
              </a:pathLst>
            </a:custGeom>
            <a:solidFill>
              <a:srgbClr val="040000"/>
            </a:solidFill>
            <a:ln w="7620" cap="flat">
              <a:noFill/>
              <a:prstDash val="solid"/>
              <a:miter/>
            </a:ln>
          </p:spPr>
          <p:txBody>
            <a:bodyPr rtlCol="0" anchor="ctr"/>
            <a:lstStyle/>
            <a:p>
              <a:endParaRPr lang="ja-JP" altLang="en-US"/>
            </a:p>
          </p:txBody>
        </p:sp>
        <p:sp>
          <p:nvSpPr>
            <p:cNvPr id="20" name="フリーフォーム: 図形 19">
              <a:extLst>
                <a:ext uri="{FF2B5EF4-FFF2-40B4-BE49-F238E27FC236}">
                  <a16:creationId xmlns:a16="http://schemas.microsoft.com/office/drawing/2014/main" id="{0104781F-F8F5-98BB-36C4-03EBC2C2C538}"/>
                </a:ext>
              </a:extLst>
            </p:cNvPr>
            <p:cNvSpPr/>
            <p:nvPr/>
          </p:nvSpPr>
          <p:spPr>
            <a:xfrm>
              <a:off x="3846423" y="2067001"/>
              <a:ext cx="381" cy="990"/>
            </a:xfrm>
            <a:custGeom>
              <a:avLst/>
              <a:gdLst>
                <a:gd name="connsiteX0" fmla="*/ 381 w 381"/>
                <a:gd name="connsiteY0" fmla="*/ 0 h 990"/>
                <a:gd name="connsiteX1" fmla="*/ 0 w 381"/>
                <a:gd name="connsiteY1" fmla="*/ 991 h 990"/>
                <a:gd name="connsiteX2" fmla="*/ 381 w 381"/>
                <a:gd name="connsiteY2" fmla="*/ 0 h 990"/>
              </a:gdLst>
              <a:ahLst/>
              <a:cxnLst>
                <a:cxn ang="0">
                  <a:pos x="connsiteX0" y="connsiteY0"/>
                </a:cxn>
                <a:cxn ang="0">
                  <a:pos x="connsiteX1" y="connsiteY1"/>
                </a:cxn>
                <a:cxn ang="0">
                  <a:pos x="connsiteX2" y="connsiteY2"/>
                </a:cxn>
              </a:cxnLst>
              <a:rect l="l" t="t" r="r" b="b"/>
              <a:pathLst>
                <a:path w="381" h="990">
                  <a:moveTo>
                    <a:pt x="381" y="0"/>
                  </a:moveTo>
                  <a:cubicBezTo>
                    <a:pt x="381" y="0"/>
                    <a:pt x="229" y="686"/>
                    <a:pt x="0" y="991"/>
                  </a:cubicBezTo>
                  <a:cubicBezTo>
                    <a:pt x="0" y="686"/>
                    <a:pt x="0" y="305"/>
                    <a:pt x="381" y="0"/>
                  </a:cubicBezTo>
                  <a:close/>
                </a:path>
              </a:pathLst>
            </a:custGeom>
            <a:solidFill>
              <a:srgbClr val="040000"/>
            </a:solidFill>
            <a:ln w="7620" cap="flat">
              <a:noFill/>
              <a:prstDash val="solid"/>
              <a:miter/>
            </a:ln>
          </p:spPr>
          <p:txBody>
            <a:bodyPr rtlCol="0" anchor="ctr"/>
            <a:lstStyle/>
            <a:p>
              <a:endParaRPr lang="ja-JP" altLang="en-US"/>
            </a:p>
          </p:txBody>
        </p:sp>
        <p:sp>
          <p:nvSpPr>
            <p:cNvPr id="21" name="フリーフォーム: 図形 20">
              <a:extLst>
                <a:ext uri="{FF2B5EF4-FFF2-40B4-BE49-F238E27FC236}">
                  <a16:creationId xmlns:a16="http://schemas.microsoft.com/office/drawing/2014/main" id="{F0427852-F761-5608-E437-D37B3800D922}"/>
                </a:ext>
              </a:extLst>
            </p:cNvPr>
            <p:cNvSpPr/>
            <p:nvPr/>
          </p:nvSpPr>
          <p:spPr>
            <a:xfrm>
              <a:off x="3845128" y="2183282"/>
              <a:ext cx="381" cy="990"/>
            </a:xfrm>
            <a:custGeom>
              <a:avLst/>
              <a:gdLst>
                <a:gd name="connsiteX0" fmla="*/ 381 w 381"/>
                <a:gd name="connsiteY0" fmla="*/ 0 h 990"/>
                <a:gd name="connsiteX1" fmla="*/ 0 w 381"/>
                <a:gd name="connsiteY1" fmla="*/ 991 h 990"/>
                <a:gd name="connsiteX2" fmla="*/ 381 w 381"/>
                <a:gd name="connsiteY2" fmla="*/ 0 h 990"/>
              </a:gdLst>
              <a:ahLst/>
              <a:cxnLst>
                <a:cxn ang="0">
                  <a:pos x="connsiteX0" y="connsiteY0"/>
                </a:cxn>
                <a:cxn ang="0">
                  <a:pos x="connsiteX1" y="connsiteY1"/>
                </a:cxn>
                <a:cxn ang="0">
                  <a:pos x="connsiteX2" y="connsiteY2"/>
                </a:cxn>
              </a:cxnLst>
              <a:rect l="l" t="t" r="r" b="b"/>
              <a:pathLst>
                <a:path w="381" h="990">
                  <a:moveTo>
                    <a:pt x="381" y="0"/>
                  </a:moveTo>
                  <a:cubicBezTo>
                    <a:pt x="381" y="0"/>
                    <a:pt x="381" y="686"/>
                    <a:pt x="0" y="991"/>
                  </a:cubicBezTo>
                  <a:cubicBezTo>
                    <a:pt x="0" y="686"/>
                    <a:pt x="152" y="305"/>
                    <a:pt x="381" y="0"/>
                  </a:cubicBezTo>
                  <a:close/>
                </a:path>
              </a:pathLst>
            </a:custGeom>
            <a:solidFill>
              <a:srgbClr val="040000"/>
            </a:solidFill>
            <a:ln w="7620" cap="flat">
              <a:noFill/>
              <a:prstDash val="solid"/>
              <a:miter/>
            </a:ln>
          </p:spPr>
          <p:txBody>
            <a:bodyPr rtlCol="0" anchor="ctr"/>
            <a:lstStyle/>
            <a:p>
              <a:endParaRPr lang="ja-JP" altLang="en-US"/>
            </a:p>
          </p:txBody>
        </p:sp>
        <p:sp>
          <p:nvSpPr>
            <p:cNvPr id="22" name="フリーフォーム: 図形 21">
              <a:extLst>
                <a:ext uri="{FF2B5EF4-FFF2-40B4-BE49-F238E27FC236}">
                  <a16:creationId xmlns:a16="http://schemas.microsoft.com/office/drawing/2014/main" id="{D6991DE5-2AB4-2EE5-2AF4-D20FF0A727F6}"/>
                </a:ext>
              </a:extLst>
            </p:cNvPr>
            <p:cNvSpPr/>
            <p:nvPr/>
          </p:nvSpPr>
          <p:spPr>
            <a:xfrm>
              <a:off x="3841775" y="2184272"/>
              <a:ext cx="2895" cy="2133"/>
            </a:xfrm>
            <a:custGeom>
              <a:avLst/>
              <a:gdLst>
                <a:gd name="connsiteX0" fmla="*/ 2896 w 2895"/>
                <a:gd name="connsiteY0" fmla="*/ 229 h 2133"/>
                <a:gd name="connsiteX1" fmla="*/ 2743 w 2895"/>
                <a:gd name="connsiteY1" fmla="*/ 914 h 2133"/>
                <a:gd name="connsiteX2" fmla="*/ 533 w 2895"/>
                <a:gd name="connsiteY2" fmla="*/ 2134 h 2133"/>
                <a:gd name="connsiteX3" fmla="*/ 0 w 2895"/>
                <a:gd name="connsiteY3" fmla="*/ 1600 h 2133"/>
                <a:gd name="connsiteX4" fmla="*/ 0 w 2895"/>
                <a:gd name="connsiteY4" fmla="*/ 1600 h 2133"/>
                <a:gd name="connsiteX5" fmla="*/ 2896 w 2895"/>
                <a:gd name="connsiteY5" fmla="*/ 0 h 2133"/>
                <a:gd name="connsiteX6" fmla="*/ 2896 w 2895"/>
                <a:gd name="connsiteY6" fmla="*/ 229 h 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 h="2133">
                  <a:moveTo>
                    <a:pt x="2896" y="229"/>
                  </a:moveTo>
                  <a:cubicBezTo>
                    <a:pt x="2896" y="229"/>
                    <a:pt x="2896" y="762"/>
                    <a:pt x="2743" y="914"/>
                  </a:cubicBezTo>
                  <a:cubicBezTo>
                    <a:pt x="2057" y="1372"/>
                    <a:pt x="1295" y="1753"/>
                    <a:pt x="533" y="2134"/>
                  </a:cubicBezTo>
                  <a:cubicBezTo>
                    <a:pt x="533" y="2134"/>
                    <a:pt x="229" y="1829"/>
                    <a:pt x="0" y="1600"/>
                  </a:cubicBezTo>
                  <a:lnTo>
                    <a:pt x="0" y="1600"/>
                  </a:lnTo>
                  <a:cubicBezTo>
                    <a:pt x="838" y="1067"/>
                    <a:pt x="1753" y="533"/>
                    <a:pt x="2896" y="0"/>
                  </a:cubicBezTo>
                  <a:cubicBezTo>
                    <a:pt x="2896" y="0"/>
                    <a:pt x="2896" y="153"/>
                    <a:pt x="2896" y="229"/>
                  </a:cubicBezTo>
                  <a:close/>
                </a:path>
              </a:pathLst>
            </a:custGeom>
            <a:solidFill>
              <a:srgbClr val="040000"/>
            </a:solidFill>
            <a:ln w="7620" cap="flat">
              <a:noFill/>
              <a:prstDash val="solid"/>
              <a:miter/>
            </a:ln>
          </p:spPr>
          <p:txBody>
            <a:bodyPr rtlCol="0" anchor="ctr"/>
            <a:lstStyle/>
            <a:p>
              <a:endParaRPr lang="ja-JP" altLang="en-US"/>
            </a:p>
          </p:txBody>
        </p:sp>
        <p:sp>
          <p:nvSpPr>
            <p:cNvPr id="23" name="フリーフォーム: 図形 22">
              <a:extLst>
                <a:ext uri="{FF2B5EF4-FFF2-40B4-BE49-F238E27FC236}">
                  <a16:creationId xmlns:a16="http://schemas.microsoft.com/office/drawing/2014/main" id="{FDE9E00D-5616-C2A7-B88A-BD695850A182}"/>
                </a:ext>
              </a:extLst>
            </p:cNvPr>
            <p:cNvSpPr/>
            <p:nvPr/>
          </p:nvSpPr>
          <p:spPr>
            <a:xfrm>
              <a:off x="3835374" y="2479319"/>
              <a:ext cx="1905" cy="1752"/>
            </a:xfrm>
            <a:custGeom>
              <a:avLst/>
              <a:gdLst>
                <a:gd name="connsiteX0" fmla="*/ 1905 w 1905"/>
                <a:gd name="connsiteY0" fmla="*/ 991 h 1752"/>
                <a:gd name="connsiteX1" fmla="*/ 1524 w 1905"/>
                <a:gd name="connsiteY1" fmla="*/ 1753 h 1752"/>
                <a:gd name="connsiteX2" fmla="*/ 0 w 1905"/>
                <a:gd name="connsiteY2" fmla="*/ 0 h 1752"/>
                <a:gd name="connsiteX3" fmla="*/ 1905 w 1905"/>
                <a:gd name="connsiteY3" fmla="*/ 914 h 1752"/>
              </a:gdLst>
              <a:ahLst/>
              <a:cxnLst>
                <a:cxn ang="0">
                  <a:pos x="connsiteX0" y="connsiteY0"/>
                </a:cxn>
                <a:cxn ang="0">
                  <a:pos x="connsiteX1" y="connsiteY1"/>
                </a:cxn>
                <a:cxn ang="0">
                  <a:pos x="connsiteX2" y="connsiteY2"/>
                </a:cxn>
                <a:cxn ang="0">
                  <a:pos x="connsiteX3" y="connsiteY3"/>
                </a:cxn>
              </a:cxnLst>
              <a:rect l="l" t="t" r="r" b="b"/>
              <a:pathLst>
                <a:path w="1905" h="1752">
                  <a:moveTo>
                    <a:pt x="1905" y="991"/>
                  </a:moveTo>
                  <a:cubicBezTo>
                    <a:pt x="1905" y="991"/>
                    <a:pt x="1676" y="1524"/>
                    <a:pt x="1524" y="1753"/>
                  </a:cubicBezTo>
                  <a:cubicBezTo>
                    <a:pt x="914" y="1296"/>
                    <a:pt x="381" y="762"/>
                    <a:pt x="0" y="0"/>
                  </a:cubicBezTo>
                  <a:cubicBezTo>
                    <a:pt x="838" y="153"/>
                    <a:pt x="1372" y="457"/>
                    <a:pt x="1905" y="914"/>
                  </a:cubicBezTo>
                  <a:close/>
                </a:path>
              </a:pathLst>
            </a:custGeom>
            <a:solidFill>
              <a:srgbClr val="040000"/>
            </a:solidFill>
            <a:ln w="7620" cap="flat">
              <a:noFill/>
              <a:prstDash val="solid"/>
              <a:miter/>
            </a:ln>
          </p:spPr>
          <p:txBody>
            <a:bodyPr rtlCol="0" anchor="ctr"/>
            <a:lstStyle/>
            <a:p>
              <a:endParaRPr lang="ja-JP" altLang="en-US"/>
            </a:p>
          </p:txBody>
        </p:sp>
        <p:sp>
          <p:nvSpPr>
            <p:cNvPr id="24" name="フリーフォーム: 図形 23">
              <a:extLst>
                <a:ext uri="{FF2B5EF4-FFF2-40B4-BE49-F238E27FC236}">
                  <a16:creationId xmlns:a16="http://schemas.microsoft.com/office/drawing/2014/main" id="{8CF4AB1D-15DD-D83A-B2AA-964A49663C35}"/>
                </a:ext>
              </a:extLst>
            </p:cNvPr>
            <p:cNvSpPr/>
            <p:nvPr/>
          </p:nvSpPr>
          <p:spPr>
            <a:xfrm>
              <a:off x="3280228" y="2823895"/>
              <a:ext cx="543182" cy="479575"/>
            </a:xfrm>
            <a:custGeom>
              <a:avLst/>
              <a:gdLst>
                <a:gd name="connsiteX0" fmla="*/ 542269 w 543182"/>
                <a:gd name="connsiteY0" fmla="*/ 431978 h 479575"/>
                <a:gd name="connsiteX1" fmla="*/ 543183 w 543182"/>
                <a:gd name="connsiteY1" fmla="*/ 436397 h 479575"/>
                <a:gd name="connsiteX2" fmla="*/ 542269 w 543182"/>
                <a:gd name="connsiteY2" fmla="*/ 436397 h 479575"/>
                <a:gd name="connsiteX3" fmla="*/ 542650 w 543182"/>
                <a:gd name="connsiteY3" fmla="*/ 437541 h 479575"/>
                <a:gd name="connsiteX4" fmla="*/ 538611 w 543182"/>
                <a:gd name="connsiteY4" fmla="*/ 442646 h 479575"/>
                <a:gd name="connsiteX5" fmla="*/ 514760 w 543182"/>
                <a:gd name="connsiteY5" fmla="*/ 442646 h 479575"/>
                <a:gd name="connsiteX6" fmla="*/ 509884 w 543182"/>
                <a:gd name="connsiteY6" fmla="*/ 441427 h 479575"/>
                <a:gd name="connsiteX7" fmla="*/ 487252 w 543182"/>
                <a:gd name="connsiteY7" fmla="*/ 426720 h 479575"/>
                <a:gd name="connsiteX8" fmla="*/ 479480 w 543182"/>
                <a:gd name="connsiteY8" fmla="*/ 419862 h 479575"/>
                <a:gd name="connsiteX9" fmla="*/ 476127 w 543182"/>
                <a:gd name="connsiteY9" fmla="*/ 420472 h 479575"/>
                <a:gd name="connsiteX10" fmla="*/ 473765 w 543182"/>
                <a:gd name="connsiteY10" fmla="*/ 427558 h 479575"/>
                <a:gd name="connsiteX11" fmla="*/ 466907 w 543182"/>
                <a:gd name="connsiteY11" fmla="*/ 455371 h 479575"/>
                <a:gd name="connsiteX12" fmla="*/ 464621 w 543182"/>
                <a:gd name="connsiteY12" fmla="*/ 459791 h 479575"/>
                <a:gd name="connsiteX13" fmla="*/ 451895 w 543182"/>
                <a:gd name="connsiteY13" fmla="*/ 463906 h 479575"/>
                <a:gd name="connsiteX14" fmla="*/ 437113 w 543182"/>
                <a:gd name="connsiteY14" fmla="*/ 464591 h 479575"/>
                <a:gd name="connsiteX15" fmla="*/ 426521 w 543182"/>
                <a:gd name="connsiteY15" fmla="*/ 466268 h 479575"/>
                <a:gd name="connsiteX16" fmla="*/ 401299 w 543182"/>
                <a:gd name="connsiteY16" fmla="*/ 469544 h 479575"/>
                <a:gd name="connsiteX17" fmla="*/ 398022 w 543182"/>
                <a:gd name="connsiteY17" fmla="*/ 469544 h 479575"/>
                <a:gd name="connsiteX18" fmla="*/ 377448 w 543182"/>
                <a:gd name="connsiteY18" fmla="*/ 469544 h 479575"/>
                <a:gd name="connsiteX19" fmla="*/ 347044 w 543182"/>
                <a:gd name="connsiteY19" fmla="*/ 470764 h 479575"/>
                <a:gd name="connsiteX20" fmla="*/ 325632 w 543182"/>
                <a:gd name="connsiteY20" fmla="*/ 475183 h 479575"/>
                <a:gd name="connsiteX21" fmla="*/ 320755 w 543182"/>
                <a:gd name="connsiteY21" fmla="*/ 475488 h 479575"/>
                <a:gd name="connsiteX22" fmla="*/ 315497 w 543182"/>
                <a:gd name="connsiteY22" fmla="*/ 475945 h 479575"/>
                <a:gd name="connsiteX23" fmla="*/ 291875 w 543182"/>
                <a:gd name="connsiteY23" fmla="*/ 478841 h 479575"/>
                <a:gd name="connsiteX24" fmla="*/ 276940 w 543182"/>
                <a:gd name="connsiteY24" fmla="*/ 478307 h 479575"/>
                <a:gd name="connsiteX25" fmla="*/ 266577 w 543182"/>
                <a:gd name="connsiteY25" fmla="*/ 477088 h 479575"/>
                <a:gd name="connsiteX26" fmla="*/ 241050 w 543182"/>
                <a:gd name="connsiteY26" fmla="*/ 475945 h 479575"/>
                <a:gd name="connsiteX27" fmla="*/ 236630 w 543182"/>
                <a:gd name="connsiteY27" fmla="*/ 474878 h 479575"/>
                <a:gd name="connsiteX28" fmla="*/ 230001 w 543182"/>
                <a:gd name="connsiteY28" fmla="*/ 473812 h 479575"/>
                <a:gd name="connsiteX29" fmla="*/ 224515 w 543182"/>
                <a:gd name="connsiteY29" fmla="*/ 468554 h 479575"/>
                <a:gd name="connsiteX30" fmla="*/ 224210 w 543182"/>
                <a:gd name="connsiteY30" fmla="*/ 461391 h 479575"/>
                <a:gd name="connsiteX31" fmla="*/ 221390 w 543182"/>
                <a:gd name="connsiteY31" fmla="*/ 453009 h 479575"/>
                <a:gd name="connsiteX32" fmla="*/ 220628 w 543182"/>
                <a:gd name="connsiteY32" fmla="*/ 452247 h 479575"/>
                <a:gd name="connsiteX33" fmla="*/ 212780 w 543182"/>
                <a:gd name="connsiteY33" fmla="*/ 449123 h 479575"/>
                <a:gd name="connsiteX34" fmla="*/ 191749 w 543182"/>
                <a:gd name="connsiteY34" fmla="*/ 453390 h 479575"/>
                <a:gd name="connsiteX35" fmla="*/ 187862 w 543182"/>
                <a:gd name="connsiteY35" fmla="*/ 454381 h 479575"/>
                <a:gd name="connsiteX36" fmla="*/ 185043 w 543182"/>
                <a:gd name="connsiteY36" fmla="*/ 455371 h 479575"/>
                <a:gd name="connsiteX37" fmla="*/ 169041 w 543182"/>
                <a:gd name="connsiteY37" fmla="*/ 458724 h 479575"/>
                <a:gd name="connsiteX38" fmla="*/ 141152 w 543182"/>
                <a:gd name="connsiteY38" fmla="*/ 460781 h 479575"/>
                <a:gd name="connsiteX39" fmla="*/ 140618 w 543182"/>
                <a:gd name="connsiteY39" fmla="*/ 460781 h 479575"/>
                <a:gd name="connsiteX40" fmla="*/ 119130 w 543182"/>
                <a:gd name="connsiteY40" fmla="*/ 455143 h 479575"/>
                <a:gd name="connsiteX41" fmla="*/ 97565 w 543182"/>
                <a:gd name="connsiteY41" fmla="*/ 444322 h 479575"/>
                <a:gd name="connsiteX42" fmla="*/ 65333 w 543182"/>
                <a:gd name="connsiteY42" fmla="*/ 429463 h 479575"/>
                <a:gd name="connsiteX43" fmla="*/ 51617 w 543182"/>
                <a:gd name="connsiteY43" fmla="*/ 423367 h 479575"/>
                <a:gd name="connsiteX44" fmla="*/ 36986 w 543182"/>
                <a:gd name="connsiteY44" fmla="*/ 414223 h 479575"/>
                <a:gd name="connsiteX45" fmla="*/ 29519 w 543182"/>
                <a:gd name="connsiteY45" fmla="*/ 408813 h 479575"/>
                <a:gd name="connsiteX46" fmla="*/ 15498 w 543182"/>
                <a:gd name="connsiteY46" fmla="*/ 385039 h 479575"/>
                <a:gd name="connsiteX47" fmla="*/ 13288 w 543182"/>
                <a:gd name="connsiteY47" fmla="*/ 373609 h 479575"/>
                <a:gd name="connsiteX48" fmla="*/ 10774 w 543182"/>
                <a:gd name="connsiteY48" fmla="*/ 365455 h 479575"/>
                <a:gd name="connsiteX49" fmla="*/ 9173 w 543182"/>
                <a:gd name="connsiteY49" fmla="*/ 359664 h 479575"/>
                <a:gd name="connsiteX50" fmla="*/ 4678 w 543182"/>
                <a:gd name="connsiteY50" fmla="*/ 349682 h 479575"/>
                <a:gd name="connsiteX51" fmla="*/ 3154 w 543182"/>
                <a:gd name="connsiteY51" fmla="*/ 337642 h 479575"/>
                <a:gd name="connsiteX52" fmla="*/ 2163 w 543182"/>
                <a:gd name="connsiteY52" fmla="*/ 329870 h 479575"/>
                <a:gd name="connsiteX53" fmla="*/ 1249 w 543182"/>
                <a:gd name="connsiteY53" fmla="*/ 321640 h 479575"/>
                <a:gd name="connsiteX54" fmla="*/ 1020 w 543182"/>
                <a:gd name="connsiteY54" fmla="*/ 319049 h 479575"/>
                <a:gd name="connsiteX55" fmla="*/ 182 w 543182"/>
                <a:gd name="connsiteY55" fmla="*/ 303886 h 479575"/>
                <a:gd name="connsiteX56" fmla="*/ 1325 w 543182"/>
                <a:gd name="connsiteY56" fmla="*/ 287807 h 479575"/>
                <a:gd name="connsiteX57" fmla="*/ 1325 w 543182"/>
                <a:gd name="connsiteY57" fmla="*/ 279806 h 479575"/>
                <a:gd name="connsiteX58" fmla="*/ 1096 w 543182"/>
                <a:gd name="connsiteY58" fmla="*/ 271882 h 479575"/>
                <a:gd name="connsiteX59" fmla="*/ 3230 w 543182"/>
                <a:gd name="connsiteY59" fmla="*/ 254508 h 479575"/>
                <a:gd name="connsiteX60" fmla="*/ 4525 w 543182"/>
                <a:gd name="connsiteY60" fmla="*/ 251308 h 479575"/>
                <a:gd name="connsiteX61" fmla="*/ 8716 w 543182"/>
                <a:gd name="connsiteY61" fmla="*/ 241706 h 479575"/>
                <a:gd name="connsiteX62" fmla="*/ 11459 w 543182"/>
                <a:gd name="connsiteY62" fmla="*/ 235915 h 479575"/>
                <a:gd name="connsiteX63" fmla="*/ 16946 w 543182"/>
                <a:gd name="connsiteY63" fmla="*/ 223114 h 479575"/>
                <a:gd name="connsiteX64" fmla="*/ 22508 w 543182"/>
                <a:gd name="connsiteY64" fmla="*/ 210769 h 479575"/>
                <a:gd name="connsiteX65" fmla="*/ 24871 w 543182"/>
                <a:gd name="connsiteY65" fmla="*/ 205283 h 479575"/>
                <a:gd name="connsiteX66" fmla="*/ 27538 w 543182"/>
                <a:gd name="connsiteY66" fmla="*/ 200558 h 479575"/>
                <a:gd name="connsiteX67" fmla="*/ 34624 w 543182"/>
                <a:gd name="connsiteY67" fmla="*/ 187833 h 479575"/>
                <a:gd name="connsiteX68" fmla="*/ 37444 w 543182"/>
                <a:gd name="connsiteY68" fmla="*/ 184328 h 479575"/>
                <a:gd name="connsiteX69" fmla="*/ 40644 w 543182"/>
                <a:gd name="connsiteY69" fmla="*/ 179756 h 479575"/>
                <a:gd name="connsiteX70" fmla="*/ 46435 w 543182"/>
                <a:gd name="connsiteY70" fmla="*/ 168631 h 479575"/>
                <a:gd name="connsiteX71" fmla="*/ 53217 w 543182"/>
                <a:gd name="connsiteY71" fmla="*/ 160630 h 479575"/>
                <a:gd name="connsiteX72" fmla="*/ 57637 w 543182"/>
                <a:gd name="connsiteY72" fmla="*/ 152400 h 479575"/>
                <a:gd name="connsiteX73" fmla="*/ 73181 w 543182"/>
                <a:gd name="connsiteY73" fmla="*/ 125959 h 479575"/>
                <a:gd name="connsiteX74" fmla="*/ 79735 w 543182"/>
                <a:gd name="connsiteY74" fmla="*/ 115138 h 479575"/>
                <a:gd name="connsiteX75" fmla="*/ 81182 w 543182"/>
                <a:gd name="connsiteY75" fmla="*/ 109347 h 479575"/>
                <a:gd name="connsiteX76" fmla="*/ 82249 w 543182"/>
                <a:gd name="connsiteY76" fmla="*/ 105994 h 479575"/>
                <a:gd name="connsiteX77" fmla="*/ 86745 w 543182"/>
                <a:gd name="connsiteY77" fmla="*/ 96546 h 479575"/>
                <a:gd name="connsiteX78" fmla="*/ 91774 w 543182"/>
                <a:gd name="connsiteY78" fmla="*/ 87782 h 479575"/>
                <a:gd name="connsiteX79" fmla="*/ 100842 w 543182"/>
                <a:gd name="connsiteY79" fmla="*/ 73304 h 479575"/>
                <a:gd name="connsiteX80" fmla="*/ 108614 w 543182"/>
                <a:gd name="connsiteY80" fmla="*/ 62027 h 479575"/>
                <a:gd name="connsiteX81" fmla="*/ 119206 w 543182"/>
                <a:gd name="connsiteY81" fmla="*/ 47549 h 479575"/>
                <a:gd name="connsiteX82" fmla="*/ 125759 w 543182"/>
                <a:gd name="connsiteY82" fmla="*/ 38405 h 479575"/>
                <a:gd name="connsiteX83" fmla="*/ 134675 w 543182"/>
                <a:gd name="connsiteY83" fmla="*/ 23774 h 479575"/>
                <a:gd name="connsiteX84" fmla="*/ 139475 w 543182"/>
                <a:gd name="connsiteY84" fmla="*/ 13945 h 479575"/>
                <a:gd name="connsiteX85" fmla="*/ 142981 w 543182"/>
                <a:gd name="connsiteY85" fmla="*/ 3505 h 479575"/>
                <a:gd name="connsiteX86" fmla="*/ 144352 w 543182"/>
                <a:gd name="connsiteY86" fmla="*/ 0 h 479575"/>
                <a:gd name="connsiteX87" fmla="*/ 147705 w 543182"/>
                <a:gd name="connsiteY87" fmla="*/ 838 h 479575"/>
                <a:gd name="connsiteX88" fmla="*/ 147476 w 543182"/>
                <a:gd name="connsiteY88" fmla="*/ 2057 h 479575"/>
                <a:gd name="connsiteX89" fmla="*/ 144581 w 543182"/>
                <a:gd name="connsiteY89" fmla="*/ 20574 h 479575"/>
                <a:gd name="connsiteX90" fmla="*/ 137570 w 543182"/>
                <a:gd name="connsiteY90" fmla="*/ 32690 h 479575"/>
                <a:gd name="connsiteX91" fmla="*/ 130179 w 543182"/>
                <a:gd name="connsiteY91" fmla="*/ 44729 h 479575"/>
                <a:gd name="connsiteX92" fmla="*/ 121797 w 543182"/>
                <a:gd name="connsiteY92" fmla="*/ 56312 h 479575"/>
                <a:gd name="connsiteX93" fmla="*/ 108462 w 543182"/>
                <a:gd name="connsiteY93" fmla="*/ 73990 h 479575"/>
                <a:gd name="connsiteX94" fmla="*/ 102899 w 543182"/>
                <a:gd name="connsiteY94" fmla="*/ 83515 h 479575"/>
                <a:gd name="connsiteX95" fmla="*/ 93070 w 543182"/>
                <a:gd name="connsiteY95" fmla="*/ 99974 h 479575"/>
                <a:gd name="connsiteX96" fmla="*/ 87888 w 543182"/>
                <a:gd name="connsiteY96" fmla="*/ 111328 h 479575"/>
                <a:gd name="connsiteX97" fmla="*/ 78134 w 543182"/>
                <a:gd name="connsiteY97" fmla="*/ 129921 h 479575"/>
                <a:gd name="connsiteX98" fmla="*/ 73105 w 543182"/>
                <a:gd name="connsiteY98" fmla="*/ 139217 h 479575"/>
                <a:gd name="connsiteX99" fmla="*/ 69219 w 543182"/>
                <a:gd name="connsiteY99" fmla="*/ 145161 h 479575"/>
                <a:gd name="connsiteX100" fmla="*/ 59923 w 543182"/>
                <a:gd name="connsiteY100" fmla="*/ 161773 h 479575"/>
                <a:gd name="connsiteX101" fmla="*/ 49102 w 543182"/>
                <a:gd name="connsiteY101" fmla="*/ 178841 h 479575"/>
                <a:gd name="connsiteX102" fmla="*/ 39958 w 543182"/>
                <a:gd name="connsiteY102" fmla="*/ 193319 h 479575"/>
                <a:gd name="connsiteX103" fmla="*/ 29138 w 543182"/>
                <a:gd name="connsiteY103" fmla="*/ 213589 h 479575"/>
                <a:gd name="connsiteX104" fmla="*/ 21442 w 543182"/>
                <a:gd name="connsiteY104" fmla="*/ 231953 h 479575"/>
                <a:gd name="connsiteX105" fmla="*/ 17251 w 543182"/>
                <a:gd name="connsiteY105" fmla="*/ 239878 h 479575"/>
                <a:gd name="connsiteX106" fmla="*/ 12298 w 543182"/>
                <a:gd name="connsiteY106" fmla="*/ 253441 h 479575"/>
                <a:gd name="connsiteX107" fmla="*/ 9402 w 543182"/>
                <a:gd name="connsiteY107" fmla="*/ 266852 h 479575"/>
                <a:gd name="connsiteX108" fmla="*/ 8488 w 543182"/>
                <a:gd name="connsiteY108" fmla="*/ 275006 h 479575"/>
                <a:gd name="connsiteX109" fmla="*/ 9326 w 543182"/>
                <a:gd name="connsiteY109" fmla="*/ 282702 h 479575"/>
                <a:gd name="connsiteX110" fmla="*/ 9478 w 543182"/>
                <a:gd name="connsiteY110" fmla="*/ 286893 h 479575"/>
                <a:gd name="connsiteX111" fmla="*/ 8488 w 543182"/>
                <a:gd name="connsiteY111" fmla="*/ 293446 h 479575"/>
                <a:gd name="connsiteX112" fmla="*/ 8488 w 543182"/>
                <a:gd name="connsiteY112" fmla="*/ 303886 h 479575"/>
                <a:gd name="connsiteX113" fmla="*/ 9478 w 543182"/>
                <a:gd name="connsiteY113" fmla="*/ 316916 h 479575"/>
                <a:gd name="connsiteX114" fmla="*/ 11459 w 543182"/>
                <a:gd name="connsiteY114" fmla="*/ 324764 h 479575"/>
                <a:gd name="connsiteX115" fmla="*/ 11459 w 543182"/>
                <a:gd name="connsiteY115" fmla="*/ 327203 h 479575"/>
                <a:gd name="connsiteX116" fmla="*/ 11307 w 543182"/>
                <a:gd name="connsiteY116" fmla="*/ 334137 h 479575"/>
                <a:gd name="connsiteX117" fmla="*/ 12907 w 543182"/>
                <a:gd name="connsiteY117" fmla="*/ 342062 h 479575"/>
                <a:gd name="connsiteX118" fmla="*/ 17784 w 543182"/>
                <a:gd name="connsiteY118" fmla="*/ 360502 h 479575"/>
                <a:gd name="connsiteX119" fmla="*/ 20299 w 543182"/>
                <a:gd name="connsiteY119" fmla="*/ 368046 h 479575"/>
                <a:gd name="connsiteX120" fmla="*/ 24718 w 543182"/>
                <a:gd name="connsiteY120" fmla="*/ 386182 h 479575"/>
                <a:gd name="connsiteX121" fmla="*/ 34700 w 543182"/>
                <a:gd name="connsiteY121" fmla="*/ 401422 h 479575"/>
                <a:gd name="connsiteX122" fmla="*/ 39653 w 543182"/>
                <a:gd name="connsiteY122" fmla="*/ 405232 h 479575"/>
                <a:gd name="connsiteX123" fmla="*/ 47959 w 543182"/>
                <a:gd name="connsiteY123" fmla="*/ 411251 h 479575"/>
                <a:gd name="connsiteX124" fmla="*/ 59161 w 543182"/>
                <a:gd name="connsiteY124" fmla="*/ 418186 h 479575"/>
                <a:gd name="connsiteX125" fmla="*/ 60989 w 543182"/>
                <a:gd name="connsiteY125" fmla="*/ 419024 h 479575"/>
                <a:gd name="connsiteX126" fmla="*/ 77677 w 543182"/>
                <a:gd name="connsiteY126" fmla="*/ 424434 h 479575"/>
                <a:gd name="connsiteX127" fmla="*/ 93908 w 543182"/>
                <a:gd name="connsiteY127" fmla="*/ 430911 h 479575"/>
                <a:gd name="connsiteX128" fmla="*/ 97870 w 543182"/>
                <a:gd name="connsiteY128" fmla="*/ 433045 h 479575"/>
                <a:gd name="connsiteX129" fmla="*/ 114329 w 543182"/>
                <a:gd name="connsiteY129" fmla="*/ 442874 h 479575"/>
                <a:gd name="connsiteX130" fmla="*/ 122254 w 543182"/>
                <a:gd name="connsiteY130" fmla="*/ 445922 h 479575"/>
                <a:gd name="connsiteX131" fmla="*/ 145495 w 543182"/>
                <a:gd name="connsiteY131" fmla="*/ 451256 h 479575"/>
                <a:gd name="connsiteX132" fmla="*/ 166755 w 543182"/>
                <a:gd name="connsiteY132" fmla="*/ 450342 h 479575"/>
                <a:gd name="connsiteX133" fmla="*/ 173308 w 543182"/>
                <a:gd name="connsiteY133" fmla="*/ 451104 h 479575"/>
                <a:gd name="connsiteX134" fmla="*/ 178414 w 543182"/>
                <a:gd name="connsiteY134" fmla="*/ 447980 h 479575"/>
                <a:gd name="connsiteX135" fmla="*/ 190301 w 543182"/>
                <a:gd name="connsiteY135" fmla="*/ 444856 h 479575"/>
                <a:gd name="connsiteX136" fmla="*/ 196321 w 543182"/>
                <a:gd name="connsiteY136" fmla="*/ 443865 h 479575"/>
                <a:gd name="connsiteX137" fmla="*/ 212399 w 543182"/>
                <a:gd name="connsiteY137" fmla="*/ 439446 h 479575"/>
                <a:gd name="connsiteX138" fmla="*/ 215371 w 543182"/>
                <a:gd name="connsiteY138" fmla="*/ 436169 h 479575"/>
                <a:gd name="connsiteX139" fmla="*/ 213389 w 543182"/>
                <a:gd name="connsiteY139" fmla="*/ 427406 h 479575"/>
                <a:gd name="connsiteX140" fmla="*/ 212323 w 543182"/>
                <a:gd name="connsiteY140" fmla="*/ 423520 h 479575"/>
                <a:gd name="connsiteX141" fmla="*/ 208589 w 543182"/>
                <a:gd name="connsiteY141" fmla="*/ 409423 h 479575"/>
                <a:gd name="connsiteX142" fmla="*/ 206912 w 543182"/>
                <a:gd name="connsiteY142" fmla="*/ 404774 h 479575"/>
                <a:gd name="connsiteX143" fmla="*/ 205617 w 543182"/>
                <a:gd name="connsiteY143" fmla="*/ 392963 h 479575"/>
                <a:gd name="connsiteX144" fmla="*/ 201502 w 543182"/>
                <a:gd name="connsiteY144" fmla="*/ 375818 h 479575"/>
                <a:gd name="connsiteX145" fmla="*/ 199369 w 543182"/>
                <a:gd name="connsiteY145" fmla="*/ 363093 h 479575"/>
                <a:gd name="connsiteX146" fmla="*/ 200512 w 543182"/>
                <a:gd name="connsiteY146" fmla="*/ 359283 h 479575"/>
                <a:gd name="connsiteX147" fmla="*/ 196930 w 543182"/>
                <a:gd name="connsiteY147" fmla="*/ 352349 h 479575"/>
                <a:gd name="connsiteX148" fmla="*/ 193501 w 543182"/>
                <a:gd name="connsiteY148" fmla="*/ 351511 h 479575"/>
                <a:gd name="connsiteX149" fmla="*/ 179328 w 543182"/>
                <a:gd name="connsiteY149" fmla="*/ 345262 h 479575"/>
                <a:gd name="connsiteX150" fmla="*/ 167593 w 543182"/>
                <a:gd name="connsiteY150" fmla="*/ 334594 h 479575"/>
                <a:gd name="connsiteX151" fmla="*/ 159364 w 543182"/>
                <a:gd name="connsiteY151" fmla="*/ 320726 h 479575"/>
                <a:gd name="connsiteX152" fmla="*/ 157001 w 543182"/>
                <a:gd name="connsiteY152" fmla="*/ 315849 h 479575"/>
                <a:gd name="connsiteX153" fmla="*/ 148924 w 543182"/>
                <a:gd name="connsiteY153" fmla="*/ 299771 h 479575"/>
                <a:gd name="connsiteX154" fmla="*/ 146562 w 543182"/>
                <a:gd name="connsiteY154" fmla="*/ 299771 h 479575"/>
                <a:gd name="connsiteX155" fmla="*/ 140085 w 543182"/>
                <a:gd name="connsiteY155" fmla="*/ 308381 h 479575"/>
                <a:gd name="connsiteX156" fmla="*/ 129798 w 543182"/>
                <a:gd name="connsiteY156" fmla="*/ 321336 h 479575"/>
                <a:gd name="connsiteX157" fmla="*/ 114710 w 543182"/>
                <a:gd name="connsiteY157" fmla="*/ 337718 h 479575"/>
                <a:gd name="connsiteX158" fmla="*/ 107014 w 543182"/>
                <a:gd name="connsiteY158" fmla="*/ 336118 h 479575"/>
                <a:gd name="connsiteX159" fmla="*/ 107319 w 543182"/>
                <a:gd name="connsiteY159" fmla="*/ 333299 h 479575"/>
                <a:gd name="connsiteX160" fmla="*/ 123931 w 543182"/>
                <a:gd name="connsiteY160" fmla="*/ 315621 h 479575"/>
                <a:gd name="connsiteX161" fmla="*/ 128350 w 543182"/>
                <a:gd name="connsiteY161" fmla="*/ 308381 h 479575"/>
                <a:gd name="connsiteX162" fmla="*/ 139628 w 543182"/>
                <a:gd name="connsiteY162" fmla="*/ 294208 h 479575"/>
                <a:gd name="connsiteX163" fmla="*/ 147019 w 543182"/>
                <a:gd name="connsiteY163" fmla="*/ 283312 h 479575"/>
                <a:gd name="connsiteX164" fmla="*/ 155782 w 543182"/>
                <a:gd name="connsiteY164" fmla="*/ 265328 h 479575"/>
                <a:gd name="connsiteX165" fmla="*/ 158068 w 543182"/>
                <a:gd name="connsiteY165" fmla="*/ 256566 h 479575"/>
                <a:gd name="connsiteX166" fmla="*/ 160049 w 543182"/>
                <a:gd name="connsiteY166" fmla="*/ 254432 h 479575"/>
                <a:gd name="connsiteX167" fmla="*/ 162107 w 543182"/>
                <a:gd name="connsiteY167" fmla="*/ 252984 h 479575"/>
                <a:gd name="connsiteX168" fmla="*/ 169041 w 543182"/>
                <a:gd name="connsiteY168" fmla="*/ 240792 h 479575"/>
                <a:gd name="connsiteX169" fmla="*/ 175670 w 543182"/>
                <a:gd name="connsiteY169" fmla="*/ 228981 h 479575"/>
                <a:gd name="connsiteX170" fmla="*/ 178642 w 543182"/>
                <a:gd name="connsiteY170" fmla="*/ 217246 h 479575"/>
                <a:gd name="connsiteX171" fmla="*/ 178490 w 543182"/>
                <a:gd name="connsiteY171" fmla="*/ 207340 h 479575"/>
                <a:gd name="connsiteX172" fmla="*/ 177880 w 543182"/>
                <a:gd name="connsiteY172" fmla="*/ 203073 h 479575"/>
                <a:gd name="connsiteX173" fmla="*/ 177728 w 543182"/>
                <a:gd name="connsiteY173" fmla="*/ 195682 h 479575"/>
                <a:gd name="connsiteX174" fmla="*/ 176585 w 543182"/>
                <a:gd name="connsiteY174" fmla="*/ 188138 h 479575"/>
                <a:gd name="connsiteX175" fmla="*/ 173918 w 543182"/>
                <a:gd name="connsiteY175" fmla="*/ 165278 h 479575"/>
                <a:gd name="connsiteX176" fmla="*/ 173537 w 543182"/>
                <a:gd name="connsiteY176" fmla="*/ 159868 h 479575"/>
                <a:gd name="connsiteX177" fmla="*/ 173080 w 543182"/>
                <a:gd name="connsiteY177" fmla="*/ 159182 h 479575"/>
                <a:gd name="connsiteX178" fmla="*/ 175670 w 543182"/>
                <a:gd name="connsiteY178" fmla="*/ 158877 h 479575"/>
                <a:gd name="connsiteX179" fmla="*/ 179785 w 543182"/>
                <a:gd name="connsiteY179" fmla="*/ 158039 h 479575"/>
                <a:gd name="connsiteX180" fmla="*/ 179938 w 543182"/>
                <a:gd name="connsiteY180" fmla="*/ 157658 h 479575"/>
                <a:gd name="connsiteX181" fmla="*/ 183367 w 543182"/>
                <a:gd name="connsiteY181" fmla="*/ 157810 h 479575"/>
                <a:gd name="connsiteX182" fmla="*/ 183214 w 543182"/>
                <a:gd name="connsiteY182" fmla="*/ 158267 h 479575"/>
                <a:gd name="connsiteX183" fmla="*/ 182224 w 543182"/>
                <a:gd name="connsiteY183" fmla="*/ 170612 h 479575"/>
                <a:gd name="connsiteX184" fmla="*/ 182909 w 543182"/>
                <a:gd name="connsiteY184" fmla="*/ 177775 h 479575"/>
                <a:gd name="connsiteX185" fmla="*/ 183138 w 543182"/>
                <a:gd name="connsiteY185" fmla="*/ 185623 h 479575"/>
                <a:gd name="connsiteX186" fmla="*/ 185043 w 543182"/>
                <a:gd name="connsiteY186" fmla="*/ 188976 h 479575"/>
                <a:gd name="connsiteX187" fmla="*/ 185119 w 543182"/>
                <a:gd name="connsiteY187" fmla="*/ 192405 h 479575"/>
                <a:gd name="connsiteX188" fmla="*/ 187329 w 543182"/>
                <a:gd name="connsiteY188" fmla="*/ 212979 h 479575"/>
                <a:gd name="connsiteX189" fmla="*/ 194492 w 543182"/>
                <a:gd name="connsiteY189" fmla="*/ 216637 h 479575"/>
                <a:gd name="connsiteX190" fmla="*/ 203712 w 543182"/>
                <a:gd name="connsiteY190" fmla="*/ 211455 h 479575"/>
                <a:gd name="connsiteX191" fmla="*/ 219257 w 543182"/>
                <a:gd name="connsiteY191" fmla="*/ 205816 h 479575"/>
                <a:gd name="connsiteX192" fmla="*/ 226420 w 543182"/>
                <a:gd name="connsiteY192" fmla="*/ 206350 h 479575"/>
                <a:gd name="connsiteX193" fmla="*/ 228553 w 543182"/>
                <a:gd name="connsiteY193" fmla="*/ 206502 h 479575"/>
                <a:gd name="connsiteX194" fmla="*/ 234802 w 543182"/>
                <a:gd name="connsiteY194" fmla="*/ 205131 h 479575"/>
                <a:gd name="connsiteX195" fmla="*/ 251870 w 543182"/>
                <a:gd name="connsiteY195" fmla="*/ 206731 h 479575"/>
                <a:gd name="connsiteX196" fmla="*/ 260405 w 543182"/>
                <a:gd name="connsiteY196" fmla="*/ 207797 h 479575"/>
                <a:gd name="connsiteX197" fmla="*/ 261929 w 543182"/>
                <a:gd name="connsiteY197" fmla="*/ 208026 h 479575"/>
                <a:gd name="connsiteX198" fmla="*/ 270387 w 543182"/>
                <a:gd name="connsiteY198" fmla="*/ 214579 h 479575"/>
                <a:gd name="connsiteX199" fmla="*/ 270235 w 543182"/>
                <a:gd name="connsiteY199" fmla="*/ 217856 h 479575"/>
                <a:gd name="connsiteX200" fmla="*/ 261395 w 543182"/>
                <a:gd name="connsiteY200" fmla="*/ 228524 h 479575"/>
                <a:gd name="connsiteX201" fmla="*/ 258119 w 543182"/>
                <a:gd name="connsiteY201" fmla="*/ 231572 h 479575"/>
                <a:gd name="connsiteX202" fmla="*/ 253166 w 543182"/>
                <a:gd name="connsiteY202" fmla="*/ 236982 h 479575"/>
                <a:gd name="connsiteX203" fmla="*/ 249051 w 543182"/>
                <a:gd name="connsiteY203" fmla="*/ 240106 h 479575"/>
                <a:gd name="connsiteX204" fmla="*/ 250118 w 543182"/>
                <a:gd name="connsiteY204" fmla="*/ 245974 h 479575"/>
                <a:gd name="connsiteX205" fmla="*/ 260176 w 543182"/>
                <a:gd name="connsiteY205" fmla="*/ 254051 h 479575"/>
                <a:gd name="connsiteX206" fmla="*/ 263453 w 543182"/>
                <a:gd name="connsiteY206" fmla="*/ 261823 h 479575"/>
                <a:gd name="connsiteX207" fmla="*/ 260329 w 543182"/>
                <a:gd name="connsiteY207" fmla="*/ 268072 h 479575"/>
                <a:gd name="connsiteX208" fmla="*/ 249356 w 543182"/>
                <a:gd name="connsiteY208" fmla="*/ 277063 h 479575"/>
                <a:gd name="connsiteX209" fmla="*/ 246232 w 543182"/>
                <a:gd name="connsiteY209" fmla="*/ 280187 h 479575"/>
                <a:gd name="connsiteX210" fmla="*/ 249661 w 543182"/>
                <a:gd name="connsiteY210" fmla="*/ 282397 h 479575"/>
                <a:gd name="connsiteX211" fmla="*/ 251947 w 543182"/>
                <a:gd name="connsiteY211" fmla="*/ 283388 h 479575"/>
                <a:gd name="connsiteX212" fmla="*/ 259719 w 543182"/>
                <a:gd name="connsiteY212" fmla="*/ 296342 h 479575"/>
                <a:gd name="connsiteX213" fmla="*/ 251261 w 543182"/>
                <a:gd name="connsiteY213" fmla="*/ 308991 h 479575"/>
                <a:gd name="connsiteX214" fmla="*/ 250499 w 543182"/>
                <a:gd name="connsiteY214" fmla="*/ 315239 h 479575"/>
                <a:gd name="connsiteX215" fmla="*/ 252785 w 543182"/>
                <a:gd name="connsiteY215" fmla="*/ 317526 h 479575"/>
                <a:gd name="connsiteX216" fmla="*/ 253013 w 543182"/>
                <a:gd name="connsiteY216" fmla="*/ 324383 h 479575"/>
                <a:gd name="connsiteX217" fmla="*/ 240212 w 543182"/>
                <a:gd name="connsiteY217" fmla="*/ 338481 h 479575"/>
                <a:gd name="connsiteX218" fmla="*/ 224667 w 543182"/>
                <a:gd name="connsiteY218" fmla="*/ 346786 h 479575"/>
                <a:gd name="connsiteX219" fmla="*/ 209122 w 543182"/>
                <a:gd name="connsiteY219" fmla="*/ 351053 h 479575"/>
                <a:gd name="connsiteX220" fmla="*/ 206074 w 543182"/>
                <a:gd name="connsiteY220" fmla="*/ 355473 h 479575"/>
                <a:gd name="connsiteX221" fmla="*/ 207598 w 543182"/>
                <a:gd name="connsiteY221" fmla="*/ 362941 h 479575"/>
                <a:gd name="connsiteX222" fmla="*/ 213389 w 543182"/>
                <a:gd name="connsiteY222" fmla="*/ 387401 h 479575"/>
                <a:gd name="connsiteX223" fmla="*/ 216895 w 543182"/>
                <a:gd name="connsiteY223" fmla="*/ 406451 h 479575"/>
                <a:gd name="connsiteX224" fmla="*/ 219866 w 543182"/>
                <a:gd name="connsiteY224" fmla="*/ 421310 h 479575"/>
                <a:gd name="connsiteX225" fmla="*/ 223372 w 543182"/>
                <a:gd name="connsiteY225" fmla="*/ 434416 h 479575"/>
                <a:gd name="connsiteX226" fmla="*/ 230915 w 543182"/>
                <a:gd name="connsiteY226" fmla="*/ 458724 h 479575"/>
                <a:gd name="connsiteX227" fmla="*/ 238993 w 543182"/>
                <a:gd name="connsiteY227" fmla="*/ 465277 h 479575"/>
                <a:gd name="connsiteX228" fmla="*/ 249965 w 543182"/>
                <a:gd name="connsiteY228" fmla="*/ 466192 h 479575"/>
                <a:gd name="connsiteX229" fmla="*/ 259490 w 543182"/>
                <a:gd name="connsiteY229" fmla="*/ 466420 h 479575"/>
                <a:gd name="connsiteX230" fmla="*/ 261624 w 543182"/>
                <a:gd name="connsiteY230" fmla="*/ 466420 h 479575"/>
                <a:gd name="connsiteX231" fmla="*/ 271149 w 543182"/>
                <a:gd name="connsiteY231" fmla="*/ 467639 h 479575"/>
                <a:gd name="connsiteX232" fmla="*/ 278845 w 543182"/>
                <a:gd name="connsiteY232" fmla="*/ 468554 h 479575"/>
                <a:gd name="connsiteX233" fmla="*/ 286008 w 543182"/>
                <a:gd name="connsiteY233" fmla="*/ 469468 h 479575"/>
                <a:gd name="connsiteX234" fmla="*/ 293780 w 543182"/>
                <a:gd name="connsiteY234" fmla="*/ 468935 h 479575"/>
                <a:gd name="connsiteX235" fmla="*/ 305744 w 543182"/>
                <a:gd name="connsiteY235" fmla="*/ 466496 h 479575"/>
                <a:gd name="connsiteX236" fmla="*/ 322508 w 543182"/>
                <a:gd name="connsiteY236" fmla="*/ 466268 h 479575"/>
                <a:gd name="connsiteX237" fmla="*/ 338891 w 543182"/>
                <a:gd name="connsiteY237" fmla="*/ 462686 h 479575"/>
                <a:gd name="connsiteX238" fmla="*/ 356722 w 543182"/>
                <a:gd name="connsiteY238" fmla="*/ 460096 h 479575"/>
                <a:gd name="connsiteX239" fmla="*/ 359770 w 543182"/>
                <a:gd name="connsiteY239" fmla="*/ 460477 h 479575"/>
                <a:gd name="connsiteX240" fmla="*/ 367390 w 543182"/>
                <a:gd name="connsiteY240" fmla="*/ 460553 h 479575"/>
                <a:gd name="connsiteX241" fmla="*/ 377219 w 543182"/>
                <a:gd name="connsiteY241" fmla="*/ 460553 h 479575"/>
                <a:gd name="connsiteX242" fmla="*/ 381258 w 543182"/>
                <a:gd name="connsiteY242" fmla="*/ 460705 h 479575"/>
                <a:gd name="connsiteX243" fmla="*/ 393221 w 543182"/>
                <a:gd name="connsiteY243" fmla="*/ 460248 h 479575"/>
                <a:gd name="connsiteX244" fmla="*/ 395812 w 543182"/>
                <a:gd name="connsiteY244" fmla="*/ 460172 h 479575"/>
                <a:gd name="connsiteX245" fmla="*/ 402899 w 543182"/>
                <a:gd name="connsiteY245" fmla="*/ 458876 h 479575"/>
                <a:gd name="connsiteX246" fmla="*/ 408842 w 543182"/>
                <a:gd name="connsiteY246" fmla="*/ 458724 h 479575"/>
                <a:gd name="connsiteX247" fmla="*/ 423778 w 543182"/>
                <a:gd name="connsiteY247" fmla="*/ 456895 h 479575"/>
                <a:gd name="connsiteX248" fmla="*/ 435055 w 543182"/>
                <a:gd name="connsiteY248" fmla="*/ 456438 h 479575"/>
                <a:gd name="connsiteX249" fmla="*/ 444504 w 543182"/>
                <a:gd name="connsiteY249" fmla="*/ 454000 h 479575"/>
                <a:gd name="connsiteX250" fmla="*/ 449990 w 543182"/>
                <a:gd name="connsiteY250" fmla="*/ 454152 h 479575"/>
                <a:gd name="connsiteX251" fmla="*/ 459134 w 543182"/>
                <a:gd name="connsiteY251" fmla="*/ 451180 h 479575"/>
                <a:gd name="connsiteX252" fmla="*/ 463021 w 543182"/>
                <a:gd name="connsiteY252" fmla="*/ 438760 h 479575"/>
                <a:gd name="connsiteX253" fmla="*/ 465154 w 543182"/>
                <a:gd name="connsiteY253" fmla="*/ 427253 h 479575"/>
                <a:gd name="connsiteX254" fmla="*/ 468202 w 543182"/>
                <a:gd name="connsiteY254" fmla="*/ 415595 h 479575"/>
                <a:gd name="connsiteX255" fmla="*/ 467440 w 543182"/>
                <a:gd name="connsiteY255" fmla="*/ 409880 h 479575"/>
                <a:gd name="connsiteX256" fmla="*/ 468812 w 543182"/>
                <a:gd name="connsiteY256" fmla="*/ 403098 h 479575"/>
                <a:gd name="connsiteX257" fmla="*/ 473689 w 543182"/>
                <a:gd name="connsiteY257" fmla="*/ 396011 h 479575"/>
                <a:gd name="connsiteX258" fmla="*/ 479785 w 543182"/>
                <a:gd name="connsiteY258" fmla="*/ 375895 h 479575"/>
                <a:gd name="connsiteX259" fmla="*/ 482223 w 543182"/>
                <a:gd name="connsiteY259" fmla="*/ 369494 h 479575"/>
                <a:gd name="connsiteX260" fmla="*/ 482375 w 543182"/>
                <a:gd name="connsiteY260" fmla="*/ 366065 h 479575"/>
                <a:gd name="connsiteX261" fmla="*/ 483366 w 543182"/>
                <a:gd name="connsiteY261" fmla="*/ 361645 h 479575"/>
                <a:gd name="connsiteX262" fmla="*/ 486795 w 543182"/>
                <a:gd name="connsiteY262" fmla="*/ 352806 h 479575"/>
                <a:gd name="connsiteX263" fmla="*/ 490224 w 543182"/>
                <a:gd name="connsiteY263" fmla="*/ 343967 h 479575"/>
                <a:gd name="connsiteX264" fmla="*/ 491596 w 543182"/>
                <a:gd name="connsiteY264" fmla="*/ 340462 h 479575"/>
                <a:gd name="connsiteX265" fmla="*/ 493958 w 543182"/>
                <a:gd name="connsiteY265" fmla="*/ 340766 h 479575"/>
                <a:gd name="connsiteX266" fmla="*/ 495558 w 543182"/>
                <a:gd name="connsiteY266" fmla="*/ 343129 h 479575"/>
                <a:gd name="connsiteX267" fmla="*/ 498377 w 543182"/>
                <a:gd name="connsiteY267" fmla="*/ 343433 h 479575"/>
                <a:gd name="connsiteX268" fmla="*/ 499673 w 543182"/>
                <a:gd name="connsiteY268" fmla="*/ 344348 h 479575"/>
                <a:gd name="connsiteX269" fmla="*/ 495558 w 543182"/>
                <a:gd name="connsiteY269" fmla="*/ 353416 h 479575"/>
                <a:gd name="connsiteX270" fmla="*/ 492053 w 543182"/>
                <a:gd name="connsiteY270" fmla="*/ 367132 h 479575"/>
                <a:gd name="connsiteX271" fmla="*/ 488852 w 543182"/>
                <a:gd name="connsiteY271" fmla="*/ 377571 h 479575"/>
                <a:gd name="connsiteX272" fmla="*/ 483595 w 543182"/>
                <a:gd name="connsiteY272" fmla="*/ 400888 h 479575"/>
                <a:gd name="connsiteX273" fmla="*/ 488319 w 543182"/>
                <a:gd name="connsiteY273" fmla="*/ 410185 h 479575"/>
                <a:gd name="connsiteX274" fmla="*/ 499978 w 543182"/>
                <a:gd name="connsiteY274" fmla="*/ 420700 h 479575"/>
                <a:gd name="connsiteX275" fmla="*/ 502111 w 543182"/>
                <a:gd name="connsiteY275" fmla="*/ 424663 h 479575"/>
                <a:gd name="connsiteX276" fmla="*/ 508360 w 543182"/>
                <a:gd name="connsiteY276" fmla="*/ 430835 h 479575"/>
                <a:gd name="connsiteX277" fmla="*/ 511712 w 543182"/>
                <a:gd name="connsiteY277" fmla="*/ 431978 h 479575"/>
                <a:gd name="connsiteX278" fmla="*/ 523371 w 543182"/>
                <a:gd name="connsiteY278" fmla="*/ 435178 h 479575"/>
                <a:gd name="connsiteX279" fmla="*/ 534725 w 543182"/>
                <a:gd name="connsiteY279" fmla="*/ 433273 h 479575"/>
                <a:gd name="connsiteX280" fmla="*/ 535182 w 543182"/>
                <a:gd name="connsiteY280" fmla="*/ 433045 h 479575"/>
                <a:gd name="connsiteX281" fmla="*/ 542421 w 543182"/>
                <a:gd name="connsiteY281" fmla="*/ 431978 h 479575"/>
                <a:gd name="connsiteX282" fmla="*/ 256823 w 543182"/>
                <a:gd name="connsiteY282" fmla="*/ 222352 h 479575"/>
                <a:gd name="connsiteX283" fmla="*/ 260024 w 543182"/>
                <a:gd name="connsiteY283" fmla="*/ 217018 h 479575"/>
                <a:gd name="connsiteX284" fmla="*/ 255071 w 543182"/>
                <a:gd name="connsiteY284" fmla="*/ 214579 h 479575"/>
                <a:gd name="connsiteX285" fmla="*/ 248137 w 543182"/>
                <a:gd name="connsiteY285" fmla="*/ 214427 h 479575"/>
                <a:gd name="connsiteX286" fmla="*/ 234344 w 543182"/>
                <a:gd name="connsiteY286" fmla="*/ 212979 h 479575"/>
                <a:gd name="connsiteX287" fmla="*/ 221695 w 543182"/>
                <a:gd name="connsiteY287" fmla="*/ 214732 h 479575"/>
                <a:gd name="connsiteX288" fmla="*/ 207903 w 543182"/>
                <a:gd name="connsiteY288" fmla="*/ 219380 h 479575"/>
                <a:gd name="connsiteX289" fmla="*/ 195025 w 543182"/>
                <a:gd name="connsiteY289" fmla="*/ 225781 h 479575"/>
                <a:gd name="connsiteX290" fmla="*/ 192968 w 543182"/>
                <a:gd name="connsiteY290" fmla="*/ 229210 h 479575"/>
                <a:gd name="connsiteX291" fmla="*/ 190910 w 543182"/>
                <a:gd name="connsiteY291" fmla="*/ 234315 h 479575"/>
                <a:gd name="connsiteX292" fmla="*/ 189920 w 543182"/>
                <a:gd name="connsiteY292" fmla="*/ 237973 h 479575"/>
                <a:gd name="connsiteX293" fmla="*/ 186719 w 543182"/>
                <a:gd name="connsiteY293" fmla="*/ 241859 h 479575"/>
                <a:gd name="connsiteX294" fmla="*/ 183671 w 543182"/>
                <a:gd name="connsiteY294" fmla="*/ 241326 h 479575"/>
                <a:gd name="connsiteX295" fmla="*/ 181919 w 543182"/>
                <a:gd name="connsiteY295" fmla="*/ 239268 h 479575"/>
                <a:gd name="connsiteX296" fmla="*/ 179176 w 543182"/>
                <a:gd name="connsiteY296" fmla="*/ 241706 h 479575"/>
                <a:gd name="connsiteX297" fmla="*/ 177499 w 543182"/>
                <a:gd name="connsiteY297" fmla="*/ 245212 h 479575"/>
                <a:gd name="connsiteX298" fmla="*/ 169955 w 543182"/>
                <a:gd name="connsiteY298" fmla="*/ 253898 h 479575"/>
                <a:gd name="connsiteX299" fmla="*/ 164774 w 543182"/>
                <a:gd name="connsiteY299" fmla="*/ 267919 h 479575"/>
                <a:gd name="connsiteX300" fmla="*/ 162716 w 543182"/>
                <a:gd name="connsiteY300" fmla="*/ 274091 h 479575"/>
                <a:gd name="connsiteX301" fmla="*/ 162564 w 543182"/>
                <a:gd name="connsiteY301" fmla="*/ 276149 h 479575"/>
                <a:gd name="connsiteX302" fmla="*/ 161497 w 543182"/>
                <a:gd name="connsiteY302" fmla="*/ 279502 h 479575"/>
                <a:gd name="connsiteX303" fmla="*/ 161040 w 543182"/>
                <a:gd name="connsiteY303" fmla="*/ 299466 h 479575"/>
                <a:gd name="connsiteX304" fmla="*/ 162945 w 543182"/>
                <a:gd name="connsiteY304" fmla="*/ 304571 h 479575"/>
                <a:gd name="connsiteX305" fmla="*/ 169270 w 543182"/>
                <a:gd name="connsiteY305" fmla="*/ 317068 h 479575"/>
                <a:gd name="connsiteX306" fmla="*/ 176509 w 543182"/>
                <a:gd name="connsiteY306" fmla="*/ 329641 h 479575"/>
                <a:gd name="connsiteX307" fmla="*/ 193958 w 543182"/>
                <a:gd name="connsiteY307" fmla="*/ 341986 h 479575"/>
                <a:gd name="connsiteX308" fmla="*/ 208208 w 543182"/>
                <a:gd name="connsiteY308" fmla="*/ 342595 h 479575"/>
                <a:gd name="connsiteX309" fmla="*/ 208741 w 543182"/>
                <a:gd name="connsiteY309" fmla="*/ 342595 h 479575"/>
                <a:gd name="connsiteX310" fmla="*/ 231144 w 543182"/>
                <a:gd name="connsiteY310" fmla="*/ 334747 h 479575"/>
                <a:gd name="connsiteX311" fmla="*/ 241888 w 543182"/>
                <a:gd name="connsiteY311" fmla="*/ 325603 h 479575"/>
                <a:gd name="connsiteX312" fmla="*/ 240212 w 543182"/>
                <a:gd name="connsiteY312" fmla="*/ 317754 h 479575"/>
                <a:gd name="connsiteX313" fmla="*/ 231296 w 543182"/>
                <a:gd name="connsiteY313" fmla="*/ 315621 h 479575"/>
                <a:gd name="connsiteX314" fmla="*/ 228553 w 543182"/>
                <a:gd name="connsiteY314" fmla="*/ 314173 h 479575"/>
                <a:gd name="connsiteX315" fmla="*/ 228020 w 543182"/>
                <a:gd name="connsiteY315" fmla="*/ 310515 h 479575"/>
                <a:gd name="connsiteX316" fmla="*/ 232820 w 543182"/>
                <a:gd name="connsiteY316" fmla="*/ 308534 h 479575"/>
                <a:gd name="connsiteX317" fmla="*/ 241660 w 543182"/>
                <a:gd name="connsiteY317" fmla="*/ 307467 h 479575"/>
                <a:gd name="connsiteX318" fmla="*/ 250804 w 543182"/>
                <a:gd name="connsiteY318" fmla="*/ 298476 h 479575"/>
                <a:gd name="connsiteX319" fmla="*/ 246689 w 543182"/>
                <a:gd name="connsiteY319" fmla="*/ 288951 h 479575"/>
                <a:gd name="connsiteX320" fmla="*/ 231677 w 543182"/>
                <a:gd name="connsiteY320" fmla="*/ 290551 h 479575"/>
                <a:gd name="connsiteX321" fmla="*/ 227029 w 543182"/>
                <a:gd name="connsiteY321" fmla="*/ 290932 h 479575"/>
                <a:gd name="connsiteX322" fmla="*/ 224819 w 543182"/>
                <a:gd name="connsiteY322" fmla="*/ 286893 h 479575"/>
                <a:gd name="connsiteX323" fmla="*/ 229391 w 543182"/>
                <a:gd name="connsiteY323" fmla="*/ 281331 h 479575"/>
                <a:gd name="connsiteX324" fmla="*/ 238307 w 543182"/>
                <a:gd name="connsiteY324" fmla="*/ 275463 h 479575"/>
                <a:gd name="connsiteX325" fmla="*/ 244631 w 543182"/>
                <a:gd name="connsiteY325" fmla="*/ 271272 h 479575"/>
                <a:gd name="connsiteX326" fmla="*/ 247679 w 543182"/>
                <a:gd name="connsiteY326" fmla="*/ 268529 h 479575"/>
                <a:gd name="connsiteX327" fmla="*/ 253242 w 543182"/>
                <a:gd name="connsiteY327" fmla="*/ 264871 h 479575"/>
                <a:gd name="connsiteX328" fmla="*/ 253394 w 543182"/>
                <a:gd name="connsiteY328" fmla="*/ 258089 h 479575"/>
                <a:gd name="connsiteX329" fmla="*/ 242345 w 543182"/>
                <a:gd name="connsiteY329" fmla="*/ 253517 h 479575"/>
                <a:gd name="connsiteX330" fmla="*/ 229163 w 543182"/>
                <a:gd name="connsiteY330" fmla="*/ 256642 h 479575"/>
                <a:gd name="connsiteX331" fmla="*/ 221162 w 543182"/>
                <a:gd name="connsiteY331" fmla="*/ 260833 h 479575"/>
                <a:gd name="connsiteX332" fmla="*/ 218419 w 543182"/>
                <a:gd name="connsiteY332" fmla="*/ 261976 h 479575"/>
                <a:gd name="connsiteX333" fmla="*/ 213542 w 543182"/>
                <a:gd name="connsiteY333" fmla="*/ 261214 h 479575"/>
                <a:gd name="connsiteX334" fmla="*/ 211484 w 543182"/>
                <a:gd name="connsiteY334" fmla="*/ 256489 h 479575"/>
                <a:gd name="connsiteX335" fmla="*/ 218038 w 543182"/>
                <a:gd name="connsiteY335" fmla="*/ 251003 h 479575"/>
                <a:gd name="connsiteX336" fmla="*/ 231525 w 543182"/>
                <a:gd name="connsiteY336" fmla="*/ 245745 h 479575"/>
                <a:gd name="connsiteX337" fmla="*/ 239450 w 543182"/>
                <a:gd name="connsiteY337" fmla="*/ 240868 h 479575"/>
                <a:gd name="connsiteX338" fmla="*/ 241431 w 543182"/>
                <a:gd name="connsiteY338" fmla="*/ 237896 h 479575"/>
                <a:gd name="connsiteX339" fmla="*/ 251794 w 543182"/>
                <a:gd name="connsiteY339" fmla="*/ 226619 h 479575"/>
                <a:gd name="connsiteX340" fmla="*/ 256747 w 543182"/>
                <a:gd name="connsiteY340" fmla="*/ 222199 h 47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Lst>
              <a:rect l="l" t="t" r="r" b="b"/>
              <a:pathLst>
                <a:path w="543182" h="479575">
                  <a:moveTo>
                    <a:pt x="542269" y="431978"/>
                  </a:moveTo>
                  <a:lnTo>
                    <a:pt x="543183" y="436397"/>
                  </a:lnTo>
                  <a:cubicBezTo>
                    <a:pt x="543183" y="436397"/>
                    <a:pt x="542573" y="436397"/>
                    <a:pt x="542269" y="436397"/>
                  </a:cubicBezTo>
                  <a:cubicBezTo>
                    <a:pt x="542421" y="436778"/>
                    <a:pt x="542573" y="437159"/>
                    <a:pt x="542650" y="437541"/>
                  </a:cubicBezTo>
                  <a:cubicBezTo>
                    <a:pt x="543183" y="440436"/>
                    <a:pt x="541583" y="442646"/>
                    <a:pt x="538611" y="442646"/>
                  </a:cubicBezTo>
                  <a:cubicBezTo>
                    <a:pt x="530686" y="442722"/>
                    <a:pt x="522685" y="442722"/>
                    <a:pt x="514760" y="442646"/>
                  </a:cubicBezTo>
                  <a:cubicBezTo>
                    <a:pt x="513084" y="442646"/>
                    <a:pt x="511179" y="442341"/>
                    <a:pt x="509884" y="441427"/>
                  </a:cubicBezTo>
                  <a:cubicBezTo>
                    <a:pt x="502416" y="436474"/>
                    <a:pt x="493196" y="434188"/>
                    <a:pt x="487252" y="426720"/>
                  </a:cubicBezTo>
                  <a:cubicBezTo>
                    <a:pt x="485119" y="424053"/>
                    <a:pt x="481918" y="422224"/>
                    <a:pt x="479480" y="419862"/>
                  </a:cubicBezTo>
                  <a:cubicBezTo>
                    <a:pt x="477803" y="418186"/>
                    <a:pt x="476737" y="419252"/>
                    <a:pt x="476127" y="420472"/>
                  </a:cubicBezTo>
                  <a:cubicBezTo>
                    <a:pt x="475060" y="422681"/>
                    <a:pt x="474146" y="425120"/>
                    <a:pt x="473765" y="427558"/>
                  </a:cubicBezTo>
                  <a:cubicBezTo>
                    <a:pt x="472317" y="437083"/>
                    <a:pt x="470488" y="446456"/>
                    <a:pt x="466907" y="455371"/>
                  </a:cubicBezTo>
                  <a:cubicBezTo>
                    <a:pt x="466297" y="456895"/>
                    <a:pt x="465459" y="458343"/>
                    <a:pt x="464621" y="459791"/>
                  </a:cubicBezTo>
                  <a:cubicBezTo>
                    <a:pt x="461649" y="464972"/>
                    <a:pt x="456315" y="465430"/>
                    <a:pt x="451895" y="463906"/>
                  </a:cubicBezTo>
                  <a:cubicBezTo>
                    <a:pt x="446561" y="462001"/>
                    <a:pt x="441989" y="464515"/>
                    <a:pt x="437113" y="464591"/>
                  </a:cubicBezTo>
                  <a:cubicBezTo>
                    <a:pt x="433607" y="464591"/>
                    <a:pt x="430026" y="466192"/>
                    <a:pt x="426521" y="466268"/>
                  </a:cubicBezTo>
                  <a:cubicBezTo>
                    <a:pt x="417986" y="466496"/>
                    <a:pt x="409604" y="467792"/>
                    <a:pt x="401299" y="469544"/>
                  </a:cubicBezTo>
                  <a:cubicBezTo>
                    <a:pt x="400232" y="469773"/>
                    <a:pt x="399165" y="469544"/>
                    <a:pt x="398022" y="469544"/>
                  </a:cubicBezTo>
                  <a:cubicBezTo>
                    <a:pt x="391164" y="469544"/>
                    <a:pt x="384306" y="469392"/>
                    <a:pt x="377448" y="469544"/>
                  </a:cubicBezTo>
                  <a:cubicBezTo>
                    <a:pt x="367313" y="469773"/>
                    <a:pt x="357103" y="469697"/>
                    <a:pt x="347044" y="470764"/>
                  </a:cubicBezTo>
                  <a:cubicBezTo>
                    <a:pt x="339881" y="471526"/>
                    <a:pt x="332414" y="472059"/>
                    <a:pt x="325632" y="475183"/>
                  </a:cubicBezTo>
                  <a:cubicBezTo>
                    <a:pt x="323803" y="476021"/>
                    <a:pt x="322584" y="475869"/>
                    <a:pt x="320755" y="475488"/>
                  </a:cubicBezTo>
                  <a:cubicBezTo>
                    <a:pt x="319155" y="475107"/>
                    <a:pt x="317250" y="475945"/>
                    <a:pt x="315497" y="475945"/>
                  </a:cubicBezTo>
                  <a:cubicBezTo>
                    <a:pt x="307496" y="475945"/>
                    <a:pt x="299724" y="477774"/>
                    <a:pt x="291875" y="478841"/>
                  </a:cubicBezTo>
                  <a:cubicBezTo>
                    <a:pt x="287227" y="479527"/>
                    <a:pt x="281969" y="480289"/>
                    <a:pt x="276940" y="478307"/>
                  </a:cubicBezTo>
                  <a:cubicBezTo>
                    <a:pt x="273816" y="477088"/>
                    <a:pt x="270082" y="477241"/>
                    <a:pt x="266577" y="477088"/>
                  </a:cubicBezTo>
                  <a:cubicBezTo>
                    <a:pt x="258043" y="476631"/>
                    <a:pt x="249508" y="476402"/>
                    <a:pt x="241050" y="475945"/>
                  </a:cubicBezTo>
                  <a:cubicBezTo>
                    <a:pt x="239526" y="475869"/>
                    <a:pt x="238078" y="475183"/>
                    <a:pt x="236630" y="474878"/>
                  </a:cubicBezTo>
                  <a:cubicBezTo>
                    <a:pt x="234421" y="474497"/>
                    <a:pt x="232211" y="474040"/>
                    <a:pt x="230001" y="473812"/>
                  </a:cubicBezTo>
                  <a:cubicBezTo>
                    <a:pt x="226801" y="473507"/>
                    <a:pt x="224515" y="471602"/>
                    <a:pt x="224515" y="468554"/>
                  </a:cubicBezTo>
                  <a:cubicBezTo>
                    <a:pt x="224515" y="466192"/>
                    <a:pt x="224210" y="463753"/>
                    <a:pt x="224210" y="461391"/>
                  </a:cubicBezTo>
                  <a:cubicBezTo>
                    <a:pt x="224210" y="458572"/>
                    <a:pt x="222381" y="455752"/>
                    <a:pt x="221390" y="453009"/>
                  </a:cubicBezTo>
                  <a:cubicBezTo>
                    <a:pt x="221238" y="452704"/>
                    <a:pt x="220857" y="452552"/>
                    <a:pt x="220628" y="452247"/>
                  </a:cubicBezTo>
                  <a:cubicBezTo>
                    <a:pt x="217733" y="447218"/>
                    <a:pt x="217580" y="446913"/>
                    <a:pt x="212780" y="449123"/>
                  </a:cubicBezTo>
                  <a:cubicBezTo>
                    <a:pt x="206074" y="452247"/>
                    <a:pt x="199216" y="453847"/>
                    <a:pt x="191749" y="453390"/>
                  </a:cubicBezTo>
                  <a:cubicBezTo>
                    <a:pt x="190453" y="453314"/>
                    <a:pt x="189158" y="454000"/>
                    <a:pt x="187862" y="454381"/>
                  </a:cubicBezTo>
                  <a:cubicBezTo>
                    <a:pt x="186948" y="454686"/>
                    <a:pt x="185957" y="455447"/>
                    <a:pt x="185043" y="455371"/>
                  </a:cubicBezTo>
                  <a:cubicBezTo>
                    <a:pt x="179404" y="455143"/>
                    <a:pt x="174223" y="457048"/>
                    <a:pt x="169041" y="458724"/>
                  </a:cubicBezTo>
                  <a:cubicBezTo>
                    <a:pt x="159821" y="461772"/>
                    <a:pt x="150524" y="460477"/>
                    <a:pt x="141152" y="460781"/>
                  </a:cubicBezTo>
                  <a:cubicBezTo>
                    <a:pt x="140999" y="460781"/>
                    <a:pt x="140771" y="460858"/>
                    <a:pt x="140618" y="460781"/>
                  </a:cubicBezTo>
                  <a:cubicBezTo>
                    <a:pt x="134218" y="456286"/>
                    <a:pt x="126140" y="457962"/>
                    <a:pt x="119130" y="455143"/>
                  </a:cubicBezTo>
                  <a:cubicBezTo>
                    <a:pt x="111586" y="452095"/>
                    <a:pt x="104728" y="448056"/>
                    <a:pt x="97565" y="444322"/>
                  </a:cubicBezTo>
                  <a:cubicBezTo>
                    <a:pt x="87126" y="438836"/>
                    <a:pt x="76839" y="432892"/>
                    <a:pt x="65333" y="429463"/>
                  </a:cubicBezTo>
                  <a:cubicBezTo>
                    <a:pt x="60608" y="428016"/>
                    <a:pt x="56341" y="425044"/>
                    <a:pt x="51617" y="423367"/>
                  </a:cubicBezTo>
                  <a:cubicBezTo>
                    <a:pt x="45978" y="421386"/>
                    <a:pt x="41101" y="418491"/>
                    <a:pt x="36986" y="414223"/>
                  </a:cubicBezTo>
                  <a:cubicBezTo>
                    <a:pt x="34853" y="412090"/>
                    <a:pt x="31881" y="410794"/>
                    <a:pt x="29519" y="408813"/>
                  </a:cubicBezTo>
                  <a:cubicBezTo>
                    <a:pt x="22204" y="402488"/>
                    <a:pt x="18317" y="393954"/>
                    <a:pt x="15498" y="385039"/>
                  </a:cubicBezTo>
                  <a:cubicBezTo>
                    <a:pt x="14355" y="381457"/>
                    <a:pt x="13898" y="377419"/>
                    <a:pt x="13288" y="373609"/>
                  </a:cubicBezTo>
                  <a:cubicBezTo>
                    <a:pt x="12755" y="370713"/>
                    <a:pt x="11536" y="368198"/>
                    <a:pt x="10774" y="365455"/>
                  </a:cubicBezTo>
                  <a:cubicBezTo>
                    <a:pt x="10240" y="363550"/>
                    <a:pt x="10012" y="361417"/>
                    <a:pt x="9173" y="359664"/>
                  </a:cubicBezTo>
                  <a:cubicBezTo>
                    <a:pt x="7573" y="356387"/>
                    <a:pt x="7268" y="352501"/>
                    <a:pt x="4678" y="349682"/>
                  </a:cubicBezTo>
                  <a:cubicBezTo>
                    <a:pt x="4220" y="349225"/>
                    <a:pt x="3230" y="338481"/>
                    <a:pt x="3154" y="337642"/>
                  </a:cubicBezTo>
                  <a:cubicBezTo>
                    <a:pt x="2925" y="335051"/>
                    <a:pt x="2468" y="332461"/>
                    <a:pt x="2163" y="329870"/>
                  </a:cubicBezTo>
                  <a:cubicBezTo>
                    <a:pt x="1858" y="327127"/>
                    <a:pt x="1553" y="324383"/>
                    <a:pt x="1249" y="321640"/>
                  </a:cubicBezTo>
                  <a:cubicBezTo>
                    <a:pt x="1172" y="320802"/>
                    <a:pt x="1096" y="319888"/>
                    <a:pt x="1020" y="319049"/>
                  </a:cubicBezTo>
                  <a:cubicBezTo>
                    <a:pt x="715" y="314020"/>
                    <a:pt x="868" y="308991"/>
                    <a:pt x="182" y="303886"/>
                  </a:cubicBezTo>
                  <a:cubicBezTo>
                    <a:pt x="-504" y="298704"/>
                    <a:pt x="944" y="293218"/>
                    <a:pt x="1325" y="287807"/>
                  </a:cubicBezTo>
                  <a:cubicBezTo>
                    <a:pt x="1477" y="285141"/>
                    <a:pt x="1401" y="282473"/>
                    <a:pt x="1325" y="279806"/>
                  </a:cubicBezTo>
                  <a:cubicBezTo>
                    <a:pt x="1325" y="277139"/>
                    <a:pt x="791" y="274472"/>
                    <a:pt x="1096" y="271882"/>
                  </a:cubicBezTo>
                  <a:cubicBezTo>
                    <a:pt x="1630" y="266091"/>
                    <a:pt x="2392" y="260299"/>
                    <a:pt x="3230" y="254508"/>
                  </a:cubicBezTo>
                  <a:cubicBezTo>
                    <a:pt x="3382" y="253365"/>
                    <a:pt x="3916" y="252222"/>
                    <a:pt x="4525" y="251308"/>
                  </a:cubicBezTo>
                  <a:cubicBezTo>
                    <a:pt x="6506" y="248336"/>
                    <a:pt x="8411" y="245516"/>
                    <a:pt x="8716" y="241706"/>
                  </a:cubicBezTo>
                  <a:cubicBezTo>
                    <a:pt x="8869" y="239725"/>
                    <a:pt x="10012" y="237363"/>
                    <a:pt x="11459" y="235915"/>
                  </a:cubicBezTo>
                  <a:cubicBezTo>
                    <a:pt x="15041" y="232334"/>
                    <a:pt x="16184" y="227457"/>
                    <a:pt x="16946" y="223114"/>
                  </a:cubicBezTo>
                  <a:cubicBezTo>
                    <a:pt x="17708" y="218237"/>
                    <a:pt x="20375" y="214732"/>
                    <a:pt x="22508" y="210769"/>
                  </a:cubicBezTo>
                  <a:cubicBezTo>
                    <a:pt x="23423" y="209017"/>
                    <a:pt x="24032" y="207112"/>
                    <a:pt x="24871" y="205283"/>
                  </a:cubicBezTo>
                  <a:cubicBezTo>
                    <a:pt x="25633" y="203606"/>
                    <a:pt x="26318" y="201701"/>
                    <a:pt x="27538" y="200558"/>
                  </a:cubicBezTo>
                  <a:cubicBezTo>
                    <a:pt x="31348" y="197053"/>
                    <a:pt x="33024" y="192481"/>
                    <a:pt x="34624" y="187833"/>
                  </a:cubicBezTo>
                  <a:cubicBezTo>
                    <a:pt x="35081" y="186461"/>
                    <a:pt x="36224" y="184633"/>
                    <a:pt x="37444" y="184328"/>
                  </a:cubicBezTo>
                  <a:cubicBezTo>
                    <a:pt x="39958" y="183566"/>
                    <a:pt x="40339" y="181356"/>
                    <a:pt x="40644" y="179756"/>
                  </a:cubicBezTo>
                  <a:cubicBezTo>
                    <a:pt x="41406" y="175336"/>
                    <a:pt x="44302" y="172212"/>
                    <a:pt x="46435" y="168631"/>
                  </a:cubicBezTo>
                  <a:cubicBezTo>
                    <a:pt x="48264" y="165506"/>
                    <a:pt x="50398" y="162992"/>
                    <a:pt x="53217" y="160630"/>
                  </a:cubicBezTo>
                  <a:cubicBezTo>
                    <a:pt x="55427" y="158801"/>
                    <a:pt x="56036" y="155067"/>
                    <a:pt x="57637" y="152400"/>
                  </a:cubicBezTo>
                  <a:cubicBezTo>
                    <a:pt x="62818" y="143561"/>
                    <a:pt x="68305" y="134950"/>
                    <a:pt x="73181" y="125959"/>
                  </a:cubicBezTo>
                  <a:cubicBezTo>
                    <a:pt x="75163" y="122225"/>
                    <a:pt x="76763" y="118415"/>
                    <a:pt x="79735" y="115138"/>
                  </a:cubicBezTo>
                  <a:cubicBezTo>
                    <a:pt x="80878" y="113843"/>
                    <a:pt x="80725" y="111328"/>
                    <a:pt x="81182" y="109347"/>
                  </a:cubicBezTo>
                  <a:cubicBezTo>
                    <a:pt x="81487" y="108204"/>
                    <a:pt x="81792" y="107061"/>
                    <a:pt x="82249" y="105994"/>
                  </a:cubicBezTo>
                  <a:cubicBezTo>
                    <a:pt x="83697" y="102794"/>
                    <a:pt x="84916" y="99517"/>
                    <a:pt x="86745" y="96546"/>
                  </a:cubicBezTo>
                  <a:cubicBezTo>
                    <a:pt x="88574" y="93726"/>
                    <a:pt x="89793" y="90602"/>
                    <a:pt x="91774" y="87782"/>
                  </a:cubicBezTo>
                  <a:cubicBezTo>
                    <a:pt x="95051" y="83211"/>
                    <a:pt x="98632" y="78715"/>
                    <a:pt x="100842" y="73304"/>
                  </a:cubicBezTo>
                  <a:cubicBezTo>
                    <a:pt x="102442" y="69190"/>
                    <a:pt x="105643" y="65456"/>
                    <a:pt x="108614" y="62027"/>
                  </a:cubicBezTo>
                  <a:cubicBezTo>
                    <a:pt x="112501" y="57455"/>
                    <a:pt x="116539" y="53111"/>
                    <a:pt x="119206" y="47549"/>
                  </a:cubicBezTo>
                  <a:cubicBezTo>
                    <a:pt x="120806" y="44196"/>
                    <a:pt x="123702" y="41529"/>
                    <a:pt x="125759" y="38405"/>
                  </a:cubicBezTo>
                  <a:cubicBezTo>
                    <a:pt x="128960" y="33681"/>
                    <a:pt x="132846" y="29032"/>
                    <a:pt x="134675" y="23774"/>
                  </a:cubicBezTo>
                  <a:cubicBezTo>
                    <a:pt x="135970" y="20193"/>
                    <a:pt x="139094" y="17602"/>
                    <a:pt x="139475" y="13945"/>
                  </a:cubicBezTo>
                  <a:cubicBezTo>
                    <a:pt x="139856" y="10135"/>
                    <a:pt x="141838" y="7011"/>
                    <a:pt x="142981" y="3505"/>
                  </a:cubicBezTo>
                  <a:cubicBezTo>
                    <a:pt x="143362" y="2286"/>
                    <a:pt x="143819" y="1143"/>
                    <a:pt x="144352" y="0"/>
                  </a:cubicBezTo>
                  <a:lnTo>
                    <a:pt x="147705" y="838"/>
                  </a:lnTo>
                  <a:cubicBezTo>
                    <a:pt x="147476" y="1296"/>
                    <a:pt x="147324" y="1829"/>
                    <a:pt x="147476" y="2057"/>
                  </a:cubicBezTo>
                  <a:cubicBezTo>
                    <a:pt x="150296" y="8839"/>
                    <a:pt x="146486" y="14707"/>
                    <a:pt x="144581" y="20574"/>
                  </a:cubicBezTo>
                  <a:cubicBezTo>
                    <a:pt x="143133" y="24917"/>
                    <a:pt x="140009" y="28727"/>
                    <a:pt x="137570" y="32690"/>
                  </a:cubicBezTo>
                  <a:cubicBezTo>
                    <a:pt x="135132" y="36728"/>
                    <a:pt x="132846" y="40767"/>
                    <a:pt x="130179" y="44729"/>
                  </a:cubicBezTo>
                  <a:cubicBezTo>
                    <a:pt x="127512" y="48692"/>
                    <a:pt x="124616" y="52502"/>
                    <a:pt x="121797" y="56312"/>
                  </a:cubicBezTo>
                  <a:cubicBezTo>
                    <a:pt x="117377" y="62179"/>
                    <a:pt x="112729" y="67971"/>
                    <a:pt x="108462" y="73990"/>
                  </a:cubicBezTo>
                  <a:cubicBezTo>
                    <a:pt x="106328" y="76962"/>
                    <a:pt x="105262" y="80772"/>
                    <a:pt x="102899" y="83515"/>
                  </a:cubicBezTo>
                  <a:cubicBezTo>
                    <a:pt x="98632" y="88468"/>
                    <a:pt x="97718" y="95326"/>
                    <a:pt x="93070" y="99974"/>
                  </a:cubicBezTo>
                  <a:cubicBezTo>
                    <a:pt x="92993" y="104470"/>
                    <a:pt x="89564" y="107518"/>
                    <a:pt x="87888" y="111328"/>
                  </a:cubicBezTo>
                  <a:cubicBezTo>
                    <a:pt x="85069" y="117729"/>
                    <a:pt x="81182" y="123596"/>
                    <a:pt x="78134" y="129921"/>
                  </a:cubicBezTo>
                  <a:cubicBezTo>
                    <a:pt x="76610" y="133121"/>
                    <a:pt x="75620" y="136474"/>
                    <a:pt x="73105" y="139217"/>
                  </a:cubicBezTo>
                  <a:cubicBezTo>
                    <a:pt x="71505" y="140970"/>
                    <a:pt x="70362" y="143104"/>
                    <a:pt x="69219" y="145161"/>
                  </a:cubicBezTo>
                  <a:cubicBezTo>
                    <a:pt x="66095" y="150724"/>
                    <a:pt x="63275" y="156439"/>
                    <a:pt x="59923" y="161773"/>
                  </a:cubicBezTo>
                  <a:cubicBezTo>
                    <a:pt x="56341" y="167488"/>
                    <a:pt x="51998" y="172593"/>
                    <a:pt x="49102" y="178841"/>
                  </a:cubicBezTo>
                  <a:cubicBezTo>
                    <a:pt x="46740" y="184023"/>
                    <a:pt x="42778" y="188366"/>
                    <a:pt x="39958" y="193319"/>
                  </a:cubicBezTo>
                  <a:cubicBezTo>
                    <a:pt x="36148" y="199949"/>
                    <a:pt x="32414" y="206731"/>
                    <a:pt x="29138" y="213589"/>
                  </a:cubicBezTo>
                  <a:cubicBezTo>
                    <a:pt x="26242" y="219532"/>
                    <a:pt x="24109" y="225857"/>
                    <a:pt x="21442" y="231953"/>
                  </a:cubicBezTo>
                  <a:cubicBezTo>
                    <a:pt x="20222" y="234696"/>
                    <a:pt x="18013" y="237058"/>
                    <a:pt x="17251" y="239878"/>
                  </a:cubicBezTo>
                  <a:cubicBezTo>
                    <a:pt x="16108" y="244602"/>
                    <a:pt x="13669" y="248869"/>
                    <a:pt x="12298" y="253441"/>
                  </a:cubicBezTo>
                  <a:cubicBezTo>
                    <a:pt x="11002" y="257785"/>
                    <a:pt x="8945" y="261976"/>
                    <a:pt x="9402" y="266852"/>
                  </a:cubicBezTo>
                  <a:cubicBezTo>
                    <a:pt x="9631" y="269519"/>
                    <a:pt x="8564" y="272263"/>
                    <a:pt x="8488" y="275006"/>
                  </a:cubicBezTo>
                  <a:cubicBezTo>
                    <a:pt x="8488" y="277597"/>
                    <a:pt x="9097" y="280111"/>
                    <a:pt x="9326" y="282702"/>
                  </a:cubicBezTo>
                  <a:cubicBezTo>
                    <a:pt x="9478" y="284074"/>
                    <a:pt x="9631" y="285521"/>
                    <a:pt x="9478" y="286893"/>
                  </a:cubicBezTo>
                  <a:cubicBezTo>
                    <a:pt x="9250" y="289103"/>
                    <a:pt x="8411" y="291313"/>
                    <a:pt x="8488" y="293446"/>
                  </a:cubicBezTo>
                  <a:cubicBezTo>
                    <a:pt x="8716" y="296951"/>
                    <a:pt x="8488" y="300381"/>
                    <a:pt x="8488" y="303886"/>
                  </a:cubicBezTo>
                  <a:cubicBezTo>
                    <a:pt x="8488" y="308229"/>
                    <a:pt x="9097" y="312572"/>
                    <a:pt x="9478" y="316916"/>
                  </a:cubicBezTo>
                  <a:cubicBezTo>
                    <a:pt x="9707" y="319583"/>
                    <a:pt x="8335" y="322707"/>
                    <a:pt x="11459" y="324764"/>
                  </a:cubicBezTo>
                  <a:cubicBezTo>
                    <a:pt x="11840" y="324993"/>
                    <a:pt x="11764" y="326517"/>
                    <a:pt x="11459" y="327203"/>
                  </a:cubicBezTo>
                  <a:cubicBezTo>
                    <a:pt x="10164" y="329565"/>
                    <a:pt x="10545" y="331699"/>
                    <a:pt x="11307" y="334137"/>
                  </a:cubicBezTo>
                  <a:cubicBezTo>
                    <a:pt x="12069" y="336728"/>
                    <a:pt x="12221" y="339471"/>
                    <a:pt x="12907" y="342062"/>
                  </a:cubicBezTo>
                  <a:cubicBezTo>
                    <a:pt x="14355" y="348234"/>
                    <a:pt x="15422" y="354635"/>
                    <a:pt x="17784" y="360502"/>
                  </a:cubicBezTo>
                  <a:cubicBezTo>
                    <a:pt x="18775" y="362941"/>
                    <a:pt x="19765" y="365531"/>
                    <a:pt x="20299" y="368046"/>
                  </a:cubicBezTo>
                  <a:cubicBezTo>
                    <a:pt x="21670" y="374142"/>
                    <a:pt x="21823" y="380391"/>
                    <a:pt x="24718" y="386182"/>
                  </a:cubicBezTo>
                  <a:cubicBezTo>
                    <a:pt x="27461" y="391668"/>
                    <a:pt x="29747" y="397383"/>
                    <a:pt x="34700" y="401422"/>
                  </a:cubicBezTo>
                  <a:cubicBezTo>
                    <a:pt x="36301" y="402717"/>
                    <a:pt x="37977" y="404012"/>
                    <a:pt x="39653" y="405232"/>
                  </a:cubicBezTo>
                  <a:cubicBezTo>
                    <a:pt x="42397" y="407289"/>
                    <a:pt x="44987" y="409651"/>
                    <a:pt x="47959" y="411251"/>
                  </a:cubicBezTo>
                  <a:cubicBezTo>
                    <a:pt x="51845" y="413309"/>
                    <a:pt x="56189" y="414604"/>
                    <a:pt x="59161" y="418186"/>
                  </a:cubicBezTo>
                  <a:cubicBezTo>
                    <a:pt x="59542" y="418643"/>
                    <a:pt x="60304" y="419024"/>
                    <a:pt x="60989" y="419024"/>
                  </a:cubicBezTo>
                  <a:cubicBezTo>
                    <a:pt x="67162" y="419100"/>
                    <a:pt x="72191" y="422453"/>
                    <a:pt x="77677" y="424434"/>
                  </a:cubicBezTo>
                  <a:cubicBezTo>
                    <a:pt x="83164" y="426415"/>
                    <a:pt x="87964" y="429997"/>
                    <a:pt x="93908" y="430911"/>
                  </a:cubicBezTo>
                  <a:cubicBezTo>
                    <a:pt x="95356" y="431140"/>
                    <a:pt x="96727" y="432130"/>
                    <a:pt x="97870" y="433045"/>
                  </a:cubicBezTo>
                  <a:cubicBezTo>
                    <a:pt x="102823" y="437236"/>
                    <a:pt x="108310" y="440588"/>
                    <a:pt x="114329" y="442874"/>
                  </a:cubicBezTo>
                  <a:cubicBezTo>
                    <a:pt x="116996" y="443865"/>
                    <a:pt x="119740" y="444703"/>
                    <a:pt x="122254" y="445922"/>
                  </a:cubicBezTo>
                  <a:cubicBezTo>
                    <a:pt x="129646" y="449428"/>
                    <a:pt x="137342" y="451333"/>
                    <a:pt x="145495" y="451256"/>
                  </a:cubicBezTo>
                  <a:cubicBezTo>
                    <a:pt x="152582" y="451104"/>
                    <a:pt x="159668" y="452095"/>
                    <a:pt x="166755" y="450342"/>
                  </a:cubicBezTo>
                  <a:cubicBezTo>
                    <a:pt x="168736" y="449885"/>
                    <a:pt x="171251" y="451561"/>
                    <a:pt x="173308" y="451104"/>
                  </a:cubicBezTo>
                  <a:cubicBezTo>
                    <a:pt x="175061" y="450647"/>
                    <a:pt x="176051" y="448361"/>
                    <a:pt x="178414" y="447980"/>
                  </a:cubicBezTo>
                  <a:cubicBezTo>
                    <a:pt x="182452" y="447294"/>
                    <a:pt x="186338" y="445846"/>
                    <a:pt x="190301" y="444856"/>
                  </a:cubicBezTo>
                  <a:cubicBezTo>
                    <a:pt x="192282" y="444322"/>
                    <a:pt x="194339" y="443636"/>
                    <a:pt x="196321" y="443865"/>
                  </a:cubicBezTo>
                  <a:cubicBezTo>
                    <a:pt x="202340" y="444398"/>
                    <a:pt x="207370" y="442036"/>
                    <a:pt x="212399" y="439446"/>
                  </a:cubicBezTo>
                  <a:cubicBezTo>
                    <a:pt x="213694" y="438760"/>
                    <a:pt x="215447" y="437236"/>
                    <a:pt x="215371" y="436169"/>
                  </a:cubicBezTo>
                  <a:cubicBezTo>
                    <a:pt x="215142" y="433197"/>
                    <a:pt x="214151" y="430301"/>
                    <a:pt x="213389" y="427406"/>
                  </a:cubicBezTo>
                  <a:cubicBezTo>
                    <a:pt x="213085" y="426111"/>
                    <a:pt x="212323" y="424815"/>
                    <a:pt x="212323" y="423520"/>
                  </a:cubicBezTo>
                  <a:cubicBezTo>
                    <a:pt x="212475" y="418414"/>
                    <a:pt x="210875" y="413842"/>
                    <a:pt x="208589" y="409423"/>
                  </a:cubicBezTo>
                  <a:cubicBezTo>
                    <a:pt x="207827" y="407975"/>
                    <a:pt x="207141" y="406375"/>
                    <a:pt x="206912" y="404774"/>
                  </a:cubicBezTo>
                  <a:cubicBezTo>
                    <a:pt x="206379" y="400812"/>
                    <a:pt x="206912" y="396545"/>
                    <a:pt x="205617" y="392963"/>
                  </a:cubicBezTo>
                  <a:cubicBezTo>
                    <a:pt x="203560" y="387325"/>
                    <a:pt x="204169" y="381229"/>
                    <a:pt x="201502" y="375818"/>
                  </a:cubicBezTo>
                  <a:cubicBezTo>
                    <a:pt x="199521" y="371856"/>
                    <a:pt x="199521" y="367436"/>
                    <a:pt x="199369" y="363093"/>
                  </a:cubicBezTo>
                  <a:cubicBezTo>
                    <a:pt x="199369" y="361798"/>
                    <a:pt x="199902" y="360426"/>
                    <a:pt x="200512" y="359283"/>
                  </a:cubicBezTo>
                  <a:cubicBezTo>
                    <a:pt x="202569" y="355702"/>
                    <a:pt x="201121" y="352882"/>
                    <a:pt x="196930" y="352349"/>
                  </a:cubicBezTo>
                  <a:cubicBezTo>
                    <a:pt x="195787" y="352196"/>
                    <a:pt x="194644" y="351663"/>
                    <a:pt x="193501" y="351511"/>
                  </a:cubicBezTo>
                  <a:cubicBezTo>
                    <a:pt x="188167" y="350672"/>
                    <a:pt x="184052" y="347091"/>
                    <a:pt x="179328" y="345262"/>
                  </a:cubicBezTo>
                  <a:cubicBezTo>
                    <a:pt x="173689" y="343129"/>
                    <a:pt x="170413" y="339547"/>
                    <a:pt x="167593" y="334594"/>
                  </a:cubicBezTo>
                  <a:cubicBezTo>
                    <a:pt x="165002" y="329946"/>
                    <a:pt x="163631" y="324460"/>
                    <a:pt x="159364" y="320726"/>
                  </a:cubicBezTo>
                  <a:cubicBezTo>
                    <a:pt x="158144" y="319583"/>
                    <a:pt x="157611" y="317526"/>
                    <a:pt x="157001" y="315849"/>
                  </a:cubicBezTo>
                  <a:cubicBezTo>
                    <a:pt x="155173" y="310058"/>
                    <a:pt x="152963" y="304495"/>
                    <a:pt x="148924" y="299771"/>
                  </a:cubicBezTo>
                  <a:cubicBezTo>
                    <a:pt x="148086" y="298780"/>
                    <a:pt x="147476" y="298476"/>
                    <a:pt x="146562" y="299771"/>
                  </a:cubicBezTo>
                  <a:cubicBezTo>
                    <a:pt x="144428" y="302666"/>
                    <a:pt x="142295" y="305562"/>
                    <a:pt x="140085" y="308381"/>
                  </a:cubicBezTo>
                  <a:cubicBezTo>
                    <a:pt x="136732" y="312725"/>
                    <a:pt x="133456" y="317144"/>
                    <a:pt x="129798" y="321336"/>
                  </a:cubicBezTo>
                  <a:cubicBezTo>
                    <a:pt x="124921" y="326974"/>
                    <a:pt x="119968" y="332461"/>
                    <a:pt x="114710" y="337718"/>
                  </a:cubicBezTo>
                  <a:cubicBezTo>
                    <a:pt x="111434" y="340995"/>
                    <a:pt x="108538" y="338785"/>
                    <a:pt x="107014" y="336118"/>
                  </a:cubicBezTo>
                  <a:cubicBezTo>
                    <a:pt x="106405" y="334975"/>
                    <a:pt x="106024" y="334289"/>
                    <a:pt x="107319" y="333299"/>
                  </a:cubicBezTo>
                  <a:cubicBezTo>
                    <a:pt x="113872" y="328346"/>
                    <a:pt x="118292" y="321488"/>
                    <a:pt x="123931" y="315621"/>
                  </a:cubicBezTo>
                  <a:cubicBezTo>
                    <a:pt x="125836" y="313639"/>
                    <a:pt x="126293" y="310210"/>
                    <a:pt x="128350" y="308381"/>
                  </a:cubicBezTo>
                  <a:cubicBezTo>
                    <a:pt x="132846" y="304191"/>
                    <a:pt x="136351" y="299314"/>
                    <a:pt x="139628" y="294208"/>
                  </a:cubicBezTo>
                  <a:cubicBezTo>
                    <a:pt x="141990" y="290474"/>
                    <a:pt x="144124" y="286512"/>
                    <a:pt x="147019" y="283312"/>
                  </a:cubicBezTo>
                  <a:cubicBezTo>
                    <a:pt x="151744" y="278130"/>
                    <a:pt x="153268" y="271501"/>
                    <a:pt x="155782" y="265328"/>
                  </a:cubicBezTo>
                  <a:cubicBezTo>
                    <a:pt x="156925" y="262585"/>
                    <a:pt x="157154" y="259461"/>
                    <a:pt x="158068" y="256566"/>
                  </a:cubicBezTo>
                  <a:cubicBezTo>
                    <a:pt x="158297" y="255727"/>
                    <a:pt x="159287" y="255041"/>
                    <a:pt x="160049" y="254432"/>
                  </a:cubicBezTo>
                  <a:cubicBezTo>
                    <a:pt x="160659" y="253898"/>
                    <a:pt x="161878" y="253594"/>
                    <a:pt x="162107" y="252984"/>
                  </a:cubicBezTo>
                  <a:cubicBezTo>
                    <a:pt x="163555" y="248412"/>
                    <a:pt x="166907" y="244907"/>
                    <a:pt x="169041" y="240792"/>
                  </a:cubicBezTo>
                  <a:cubicBezTo>
                    <a:pt x="171098" y="236830"/>
                    <a:pt x="173689" y="233096"/>
                    <a:pt x="175670" y="228981"/>
                  </a:cubicBezTo>
                  <a:cubicBezTo>
                    <a:pt x="177499" y="225171"/>
                    <a:pt x="178566" y="221437"/>
                    <a:pt x="178642" y="217246"/>
                  </a:cubicBezTo>
                  <a:cubicBezTo>
                    <a:pt x="178642" y="213970"/>
                    <a:pt x="177499" y="210769"/>
                    <a:pt x="178490" y="207340"/>
                  </a:cubicBezTo>
                  <a:cubicBezTo>
                    <a:pt x="178871" y="206121"/>
                    <a:pt x="177423" y="204292"/>
                    <a:pt x="177880" y="203073"/>
                  </a:cubicBezTo>
                  <a:cubicBezTo>
                    <a:pt x="178718" y="200482"/>
                    <a:pt x="178871" y="198349"/>
                    <a:pt x="177728" y="195682"/>
                  </a:cubicBezTo>
                  <a:cubicBezTo>
                    <a:pt x="176737" y="193396"/>
                    <a:pt x="176432" y="190652"/>
                    <a:pt x="176585" y="188138"/>
                  </a:cubicBezTo>
                  <a:cubicBezTo>
                    <a:pt x="176890" y="180366"/>
                    <a:pt x="174451" y="172974"/>
                    <a:pt x="173918" y="165278"/>
                  </a:cubicBezTo>
                  <a:cubicBezTo>
                    <a:pt x="173765" y="163601"/>
                    <a:pt x="174985" y="162001"/>
                    <a:pt x="173537" y="159868"/>
                  </a:cubicBezTo>
                  <a:cubicBezTo>
                    <a:pt x="173384" y="159639"/>
                    <a:pt x="173232" y="159411"/>
                    <a:pt x="173080" y="159182"/>
                  </a:cubicBezTo>
                  <a:lnTo>
                    <a:pt x="175670" y="158877"/>
                  </a:lnTo>
                  <a:cubicBezTo>
                    <a:pt x="176890" y="159944"/>
                    <a:pt x="178109" y="158420"/>
                    <a:pt x="179785" y="158039"/>
                  </a:cubicBezTo>
                  <a:cubicBezTo>
                    <a:pt x="179785" y="157963"/>
                    <a:pt x="179861" y="157810"/>
                    <a:pt x="179938" y="157658"/>
                  </a:cubicBezTo>
                  <a:lnTo>
                    <a:pt x="183367" y="157810"/>
                  </a:lnTo>
                  <a:cubicBezTo>
                    <a:pt x="183367" y="157810"/>
                    <a:pt x="183214" y="158115"/>
                    <a:pt x="183214" y="158267"/>
                  </a:cubicBezTo>
                  <a:cubicBezTo>
                    <a:pt x="182376" y="162306"/>
                    <a:pt x="181538" y="166649"/>
                    <a:pt x="182224" y="170612"/>
                  </a:cubicBezTo>
                  <a:cubicBezTo>
                    <a:pt x="182681" y="172974"/>
                    <a:pt x="183062" y="175412"/>
                    <a:pt x="182909" y="177775"/>
                  </a:cubicBezTo>
                  <a:cubicBezTo>
                    <a:pt x="182681" y="180366"/>
                    <a:pt x="185729" y="182880"/>
                    <a:pt x="183138" y="185623"/>
                  </a:cubicBezTo>
                  <a:cubicBezTo>
                    <a:pt x="182833" y="185928"/>
                    <a:pt x="184129" y="187986"/>
                    <a:pt x="185043" y="188976"/>
                  </a:cubicBezTo>
                  <a:cubicBezTo>
                    <a:pt x="186186" y="190195"/>
                    <a:pt x="182909" y="191338"/>
                    <a:pt x="185119" y="192405"/>
                  </a:cubicBezTo>
                  <a:cubicBezTo>
                    <a:pt x="185881" y="199263"/>
                    <a:pt x="186719" y="206121"/>
                    <a:pt x="187329" y="212979"/>
                  </a:cubicBezTo>
                  <a:cubicBezTo>
                    <a:pt x="187786" y="218008"/>
                    <a:pt x="190148" y="219227"/>
                    <a:pt x="194492" y="216637"/>
                  </a:cubicBezTo>
                  <a:cubicBezTo>
                    <a:pt x="197540" y="214808"/>
                    <a:pt x="200359" y="212369"/>
                    <a:pt x="203712" y="211455"/>
                  </a:cubicBezTo>
                  <a:cubicBezTo>
                    <a:pt x="209046" y="209855"/>
                    <a:pt x="214151" y="207797"/>
                    <a:pt x="219257" y="205816"/>
                  </a:cubicBezTo>
                  <a:cubicBezTo>
                    <a:pt x="222000" y="204749"/>
                    <a:pt x="224057" y="204064"/>
                    <a:pt x="226420" y="206350"/>
                  </a:cubicBezTo>
                  <a:cubicBezTo>
                    <a:pt x="226801" y="206731"/>
                    <a:pt x="228401" y="206731"/>
                    <a:pt x="228553" y="206502"/>
                  </a:cubicBezTo>
                  <a:cubicBezTo>
                    <a:pt x="230077" y="203226"/>
                    <a:pt x="232744" y="204978"/>
                    <a:pt x="234802" y="205131"/>
                  </a:cubicBezTo>
                  <a:cubicBezTo>
                    <a:pt x="240517" y="205511"/>
                    <a:pt x="246232" y="207036"/>
                    <a:pt x="251870" y="206731"/>
                  </a:cubicBezTo>
                  <a:cubicBezTo>
                    <a:pt x="254995" y="206502"/>
                    <a:pt x="257585" y="207036"/>
                    <a:pt x="260405" y="207797"/>
                  </a:cubicBezTo>
                  <a:cubicBezTo>
                    <a:pt x="260862" y="207950"/>
                    <a:pt x="261395" y="208102"/>
                    <a:pt x="261929" y="208026"/>
                  </a:cubicBezTo>
                  <a:cubicBezTo>
                    <a:pt x="266729" y="207721"/>
                    <a:pt x="268558" y="211303"/>
                    <a:pt x="270387" y="214579"/>
                  </a:cubicBezTo>
                  <a:cubicBezTo>
                    <a:pt x="270844" y="215417"/>
                    <a:pt x="270539" y="216789"/>
                    <a:pt x="270235" y="217856"/>
                  </a:cubicBezTo>
                  <a:cubicBezTo>
                    <a:pt x="268711" y="222504"/>
                    <a:pt x="264977" y="225476"/>
                    <a:pt x="261395" y="228524"/>
                  </a:cubicBezTo>
                  <a:cubicBezTo>
                    <a:pt x="260252" y="229514"/>
                    <a:pt x="258500" y="230353"/>
                    <a:pt x="258119" y="231572"/>
                  </a:cubicBezTo>
                  <a:cubicBezTo>
                    <a:pt x="257281" y="234315"/>
                    <a:pt x="254842" y="235229"/>
                    <a:pt x="253166" y="236982"/>
                  </a:cubicBezTo>
                  <a:cubicBezTo>
                    <a:pt x="251947" y="238201"/>
                    <a:pt x="250270" y="238887"/>
                    <a:pt x="249051" y="240106"/>
                  </a:cubicBezTo>
                  <a:cubicBezTo>
                    <a:pt x="245927" y="243154"/>
                    <a:pt x="246079" y="244297"/>
                    <a:pt x="250118" y="245974"/>
                  </a:cubicBezTo>
                  <a:cubicBezTo>
                    <a:pt x="254309" y="247726"/>
                    <a:pt x="257357" y="250774"/>
                    <a:pt x="260176" y="254051"/>
                  </a:cubicBezTo>
                  <a:cubicBezTo>
                    <a:pt x="261929" y="256184"/>
                    <a:pt x="263529" y="258699"/>
                    <a:pt x="263453" y="261823"/>
                  </a:cubicBezTo>
                  <a:cubicBezTo>
                    <a:pt x="263453" y="264566"/>
                    <a:pt x="261776" y="266014"/>
                    <a:pt x="260329" y="268072"/>
                  </a:cubicBezTo>
                  <a:cubicBezTo>
                    <a:pt x="257433" y="272186"/>
                    <a:pt x="253775" y="274930"/>
                    <a:pt x="249356" y="277063"/>
                  </a:cubicBezTo>
                  <a:cubicBezTo>
                    <a:pt x="248060" y="277673"/>
                    <a:pt x="246384" y="279044"/>
                    <a:pt x="246232" y="280187"/>
                  </a:cubicBezTo>
                  <a:cubicBezTo>
                    <a:pt x="246079" y="282016"/>
                    <a:pt x="247984" y="282321"/>
                    <a:pt x="249661" y="282397"/>
                  </a:cubicBezTo>
                  <a:cubicBezTo>
                    <a:pt x="250423" y="282397"/>
                    <a:pt x="251108" y="283236"/>
                    <a:pt x="251947" y="283388"/>
                  </a:cubicBezTo>
                  <a:cubicBezTo>
                    <a:pt x="258119" y="284683"/>
                    <a:pt x="261395" y="290322"/>
                    <a:pt x="259719" y="296342"/>
                  </a:cubicBezTo>
                  <a:cubicBezTo>
                    <a:pt x="258271" y="301523"/>
                    <a:pt x="255147" y="305486"/>
                    <a:pt x="251261" y="308991"/>
                  </a:cubicBezTo>
                  <a:cubicBezTo>
                    <a:pt x="248746" y="311277"/>
                    <a:pt x="248670" y="312572"/>
                    <a:pt x="250499" y="315239"/>
                  </a:cubicBezTo>
                  <a:cubicBezTo>
                    <a:pt x="251108" y="316078"/>
                    <a:pt x="252099" y="316687"/>
                    <a:pt x="252785" y="317526"/>
                  </a:cubicBezTo>
                  <a:cubicBezTo>
                    <a:pt x="253928" y="318973"/>
                    <a:pt x="254156" y="323088"/>
                    <a:pt x="253013" y="324383"/>
                  </a:cubicBezTo>
                  <a:cubicBezTo>
                    <a:pt x="248670" y="329032"/>
                    <a:pt x="245698" y="334671"/>
                    <a:pt x="240212" y="338481"/>
                  </a:cubicBezTo>
                  <a:cubicBezTo>
                    <a:pt x="235259" y="341909"/>
                    <a:pt x="230153" y="344729"/>
                    <a:pt x="224667" y="346786"/>
                  </a:cubicBezTo>
                  <a:cubicBezTo>
                    <a:pt x="219638" y="348691"/>
                    <a:pt x="214380" y="350063"/>
                    <a:pt x="209122" y="351053"/>
                  </a:cubicBezTo>
                  <a:cubicBezTo>
                    <a:pt x="205998" y="351587"/>
                    <a:pt x="205769" y="353263"/>
                    <a:pt x="206074" y="355473"/>
                  </a:cubicBezTo>
                  <a:cubicBezTo>
                    <a:pt x="206379" y="357988"/>
                    <a:pt x="206989" y="360426"/>
                    <a:pt x="207598" y="362941"/>
                  </a:cubicBezTo>
                  <a:cubicBezTo>
                    <a:pt x="209579" y="371094"/>
                    <a:pt x="212323" y="379095"/>
                    <a:pt x="213389" y="387401"/>
                  </a:cubicBezTo>
                  <a:cubicBezTo>
                    <a:pt x="214228" y="393878"/>
                    <a:pt x="218342" y="399669"/>
                    <a:pt x="216895" y="406451"/>
                  </a:cubicBezTo>
                  <a:cubicBezTo>
                    <a:pt x="220781" y="410794"/>
                    <a:pt x="218571" y="416357"/>
                    <a:pt x="219866" y="421310"/>
                  </a:cubicBezTo>
                  <a:cubicBezTo>
                    <a:pt x="221086" y="425653"/>
                    <a:pt x="221771" y="430149"/>
                    <a:pt x="223372" y="434416"/>
                  </a:cubicBezTo>
                  <a:cubicBezTo>
                    <a:pt x="226343" y="442417"/>
                    <a:pt x="229468" y="450266"/>
                    <a:pt x="230915" y="458724"/>
                  </a:cubicBezTo>
                  <a:cubicBezTo>
                    <a:pt x="231677" y="462991"/>
                    <a:pt x="234497" y="465125"/>
                    <a:pt x="238993" y="465277"/>
                  </a:cubicBezTo>
                  <a:cubicBezTo>
                    <a:pt x="242650" y="465353"/>
                    <a:pt x="246232" y="465125"/>
                    <a:pt x="249965" y="466192"/>
                  </a:cubicBezTo>
                  <a:cubicBezTo>
                    <a:pt x="252937" y="467030"/>
                    <a:pt x="256290" y="467792"/>
                    <a:pt x="259490" y="466420"/>
                  </a:cubicBezTo>
                  <a:cubicBezTo>
                    <a:pt x="260100" y="466116"/>
                    <a:pt x="261167" y="466116"/>
                    <a:pt x="261624" y="466420"/>
                  </a:cubicBezTo>
                  <a:cubicBezTo>
                    <a:pt x="264596" y="468630"/>
                    <a:pt x="267720" y="468173"/>
                    <a:pt x="271149" y="467639"/>
                  </a:cubicBezTo>
                  <a:cubicBezTo>
                    <a:pt x="273587" y="467258"/>
                    <a:pt x="276254" y="468249"/>
                    <a:pt x="278845" y="468554"/>
                  </a:cubicBezTo>
                  <a:cubicBezTo>
                    <a:pt x="281207" y="468859"/>
                    <a:pt x="283570" y="468554"/>
                    <a:pt x="286008" y="469468"/>
                  </a:cubicBezTo>
                  <a:cubicBezTo>
                    <a:pt x="288294" y="470230"/>
                    <a:pt x="291342" y="469697"/>
                    <a:pt x="293780" y="468935"/>
                  </a:cubicBezTo>
                  <a:cubicBezTo>
                    <a:pt x="297667" y="467639"/>
                    <a:pt x="301629" y="466573"/>
                    <a:pt x="305744" y="466496"/>
                  </a:cubicBezTo>
                  <a:cubicBezTo>
                    <a:pt x="311306" y="466420"/>
                    <a:pt x="317021" y="467106"/>
                    <a:pt x="322508" y="466268"/>
                  </a:cubicBezTo>
                  <a:cubicBezTo>
                    <a:pt x="327994" y="465430"/>
                    <a:pt x="333328" y="463753"/>
                    <a:pt x="338891" y="462686"/>
                  </a:cubicBezTo>
                  <a:cubicBezTo>
                    <a:pt x="344834" y="461543"/>
                    <a:pt x="350854" y="461543"/>
                    <a:pt x="356722" y="460096"/>
                  </a:cubicBezTo>
                  <a:cubicBezTo>
                    <a:pt x="357636" y="459867"/>
                    <a:pt x="358779" y="460477"/>
                    <a:pt x="359770" y="460477"/>
                  </a:cubicBezTo>
                  <a:cubicBezTo>
                    <a:pt x="362284" y="460553"/>
                    <a:pt x="364875" y="460553"/>
                    <a:pt x="367390" y="460553"/>
                  </a:cubicBezTo>
                  <a:cubicBezTo>
                    <a:pt x="370666" y="460553"/>
                    <a:pt x="373943" y="460553"/>
                    <a:pt x="377219" y="460553"/>
                  </a:cubicBezTo>
                  <a:cubicBezTo>
                    <a:pt x="378591" y="460553"/>
                    <a:pt x="379886" y="460781"/>
                    <a:pt x="381258" y="460705"/>
                  </a:cubicBezTo>
                  <a:cubicBezTo>
                    <a:pt x="385220" y="460629"/>
                    <a:pt x="389259" y="460401"/>
                    <a:pt x="393221" y="460248"/>
                  </a:cubicBezTo>
                  <a:cubicBezTo>
                    <a:pt x="394060" y="460248"/>
                    <a:pt x="395203" y="460553"/>
                    <a:pt x="395812" y="460172"/>
                  </a:cubicBezTo>
                  <a:cubicBezTo>
                    <a:pt x="398022" y="458648"/>
                    <a:pt x="400460" y="458876"/>
                    <a:pt x="402899" y="458876"/>
                  </a:cubicBezTo>
                  <a:cubicBezTo>
                    <a:pt x="404880" y="458876"/>
                    <a:pt x="407166" y="459486"/>
                    <a:pt x="408842" y="458724"/>
                  </a:cubicBezTo>
                  <a:cubicBezTo>
                    <a:pt x="413643" y="456667"/>
                    <a:pt x="418825" y="458419"/>
                    <a:pt x="423778" y="456895"/>
                  </a:cubicBezTo>
                  <a:cubicBezTo>
                    <a:pt x="427207" y="455828"/>
                    <a:pt x="431550" y="457505"/>
                    <a:pt x="435055" y="456438"/>
                  </a:cubicBezTo>
                  <a:cubicBezTo>
                    <a:pt x="438179" y="455524"/>
                    <a:pt x="440999" y="453619"/>
                    <a:pt x="444504" y="454000"/>
                  </a:cubicBezTo>
                  <a:cubicBezTo>
                    <a:pt x="446333" y="454152"/>
                    <a:pt x="448238" y="453771"/>
                    <a:pt x="449990" y="454152"/>
                  </a:cubicBezTo>
                  <a:cubicBezTo>
                    <a:pt x="453800" y="454990"/>
                    <a:pt x="457839" y="454228"/>
                    <a:pt x="459134" y="451180"/>
                  </a:cubicBezTo>
                  <a:cubicBezTo>
                    <a:pt x="460811" y="447218"/>
                    <a:pt x="462716" y="443256"/>
                    <a:pt x="463021" y="438760"/>
                  </a:cubicBezTo>
                  <a:cubicBezTo>
                    <a:pt x="463325" y="434873"/>
                    <a:pt x="464316" y="431063"/>
                    <a:pt x="465154" y="427253"/>
                  </a:cubicBezTo>
                  <a:cubicBezTo>
                    <a:pt x="465992" y="423367"/>
                    <a:pt x="466754" y="419329"/>
                    <a:pt x="468202" y="415595"/>
                  </a:cubicBezTo>
                  <a:cubicBezTo>
                    <a:pt x="469117" y="413233"/>
                    <a:pt x="469574" y="411861"/>
                    <a:pt x="467440" y="409880"/>
                  </a:cubicBezTo>
                  <a:cubicBezTo>
                    <a:pt x="465002" y="407594"/>
                    <a:pt x="465611" y="404241"/>
                    <a:pt x="468812" y="403098"/>
                  </a:cubicBezTo>
                  <a:cubicBezTo>
                    <a:pt x="472469" y="401803"/>
                    <a:pt x="473231" y="398831"/>
                    <a:pt x="473689" y="396011"/>
                  </a:cubicBezTo>
                  <a:cubicBezTo>
                    <a:pt x="474832" y="389001"/>
                    <a:pt x="476051" y="382143"/>
                    <a:pt x="479785" y="375895"/>
                  </a:cubicBezTo>
                  <a:cubicBezTo>
                    <a:pt x="480928" y="373913"/>
                    <a:pt x="482071" y="371627"/>
                    <a:pt x="482223" y="369494"/>
                  </a:cubicBezTo>
                  <a:cubicBezTo>
                    <a:pt x="482223" y="368427"/>
                    <a:pt x="482071" y="367284"/>
                    <a:pt x="482375" y="366065"/>
                  </a:cubicBezTo>
                  <a:cubicBezTo>
                    <a:pt x="482833" y="364617"/>
                    <a:pt x="483061" y="363093"/>
                    <a:pt x="483366" y="361645"/>
                  </a:cubicBezTo>
                  <a:cubicBezTo>
                    <a:pt x="483976" y="358521"/>
                    <a:pt x="484890" y="355549"/>
                    <a:pt x="486795" y="352806"/>
                  </a:cubicBezTo>
                  <a:cubicBezTo>
                    <a:pt x="488548" y="350215"/>
                    <a:pt x="488319" y="346710"/>
                    <a:pt x="490224" y="343967"/>
                  </a:cubicBezTo>
                  <a:cubicBezTo>
                    <a:pt x="490986" y="342900"/>
                    <a:pt x="491443" y="341681"/>
                    <a:pt x="491596" y="340462"/>
                  </a:cubicBezTo>
                  <a:lnTo>
                    <a:pt x="493958" y="340766"/>
                  </a:lnTo>
                  <a:cubicBezTo>
                    <a:pt x="493958" y="341376"/>
                    <a:pt x="494872" y="342595"/>
                    <a:pt x="495558" y="343129"/>
                  </a:cubicBezTo>
                  <a:cubicBezTo>
                    <a:pt x="496244" y="343586"/>
                    <a:pt x="497768" y="343891"/>
                    <a:pt x="498377" y="343433"/>
                  </a:cubicBezTo>
                  <a:cubicBezTo>
                    <a:pt x="500282" y="341986"/>
                    <a:pt x="500054" y="343433"/>
                    <a:pt x="499673" y="344348"/>
                  </a:cubicBezTo>
                  <a:cubicBezTo>
                    <a:pt x="498377" y="347396"/>
                    <a:pt x="496625" y="350291"/>
                    <a:pt x="495558" y="353416"/>
                  </a:cubicBezTo>
                  <a:cubicBezTo>
                    <a:pt x="494034" y="357835"/>
                    <a:pt x="492434" y="362255"/>
                    <a:pt x="492053" y="367132"/>
                  </a:cubicBezTo>
                  <a:cubicBezTo>
                    <a:pt x="491748" y="370713"/>
                    <a:pt x="490605" y="374447"/>
                    <a:pt x="488852" y="377571"/>
                  </a:cubicBezTo>
                  <a:cubicBezTo>
                    <a:pt x="484738" y="384886"/>
                    <a:pt x="483747" y="392735"/>
                    <a:pt x="483595" y="400888"/>
                  </a:cubicBezTo>
                  <a:cubicBezTo>
                    <a:pt x="483595" y="404698"/>
                    <a:pt x="485423" y="407899"/>
                    <a:pt x="488319" y="410185"/>
                  </a:cubicBezTo>
                  <a:cubicBezTo>
                    <a:pt x="492434" y="413461"/>
                    <a:pt x="497539" y="415595"/>
                    <a:pt x="499978" y="420700"/>
                  </a:cubicBezTo>
                  <a:cubicBezTo>
                    <a:pt x="500663" y="422072"/>
                    <a:pt x="501806" y="422910"/>
                    <a:pt x="502111" y="424663"/>
                  </a:cubicBezTo>
                  <a:cubicBezTo>
                    <a:pt x="502721" y="427787"/>
                    <a:pt x="505312" y="429692"/>
                    <a:pt x="508360" y="430835"/>
                  </a:cubicBezTo>
                  <a:cubicBezTo>
                    <a:pt x="509503" y="431216"/>
                    <a:pt x="510646" y="431444"/>
                    <a:pt x="511712" y="431978"/>
                  </a:cubicBezTo>
                  <a:cubicBezTo>
                    <a:pt x="515370" y="433807"/>
                    <a:pt x="519180" y="435254"/>
                    <a:pt x="523371" y="435178"/>
                  </a:cubicBezTo>
                  <a:cubicBezTo>
                    <a:pt x="527257" y="435102"/>
                    <a:pt x="531372" y="436474"/>
                    <a:pt x="534725" y="433273"/>
                  </a:cubicBezTo>
                  <a:cubicBezTo>
                    <a:pt x="534877" y="433197"/>
                    <a:pt x="535030" y="432968"/>
                    <a:pt x="535182" y="433045"/>
                  </a:cubicBezTo>
                  <a:cubicBezTo>
                    <a:pt x="537773" y="433197"/>
                    <a:pt x="540135" y="432740"/>
                    <a:pt x="542421" y="431978"/>
                  </a:cubicBezTo>
                  <a:close/>
                  <a:moveTo>
                    <a:pt x="256823" y="222352"/>
                  </a:moveTo>
                  <a:cubicBezTo>
                    <a:pt x="260786" y="221818"/>
                    <a:pt x="260481" y="219304"/>
                    <a:pt x="260024" y="217018"/>
                  </a:cubicBezTo>
                  <a:cubicBezTo>
                    <a:pt x="259567" y="214732"/>
                    <a:pt x="257204" y="214579"/>
                    <a:pt x="255071" y="214579"/>
                  </a:cubicBezTo>
                  <a:cubicBezTo>
                    <a:pt x="252709" y="214579"/>
                    <a:pt x="249965" y="215341"/>
                    <a:pt x="248137" y="214427"/>
                  </a:cubicBezTo>
                  <a:cubicBezTo>
                    <a:pt x="243641" y="212217"/>
                    <a:pt x="238993" y="213970"/>
                    <a:pt x="234344" y="212979"/>
                  </a:cubicBezTo>
                  <a:cubicBezTo>
                    <a:pt x="230382" y="212141"/>
                    <a:pt x="225734" y="213360"/>
                    <a:pt x="221695" y="214732"/>
                  </a:cubicBezTo>
                  <a:cubicBezTo>
                    <a:pt x="217123" y="216256"/>
                    <a:pt x="212170" y="216561"/>
                    <a:pt x="207903" y="219380"/>
                  </a:cubicBezTo>
                  <a:cubicBezTo>
                    <a:pt x="203941" y="222047"/>
                    <a:pt x="199445" y="223952"/>
                    <a:pt x="195025" y="225781"/>
                  </a:cubicBezTo>
                  <a:cubicBezTo>
                    <a:pt x="193120" y="226543"/>
                    <a:pt x="192739" y="227533"/>
                    <a:pt x="192968" y="229210"/>
                  </a:cubicBezTo>
                  <a:cubicBezTo>
                    <a:pt x="193196" y="231267"/>
                    <a:pt x="192892" y="233020"/>
                    <a:pt x="190910" y="234315"/>
                  </a:cubicBezTo>
                  <a:cubicBezTo>
                    <a:pt x="189539" y="235229"/>
                    <a:pt x="189463" y="236449"/>
                    <a:pt x="189920" y="237973"/>
                  </a:cubicBezTo>
                  <a:cubicBezTo>
                    <a:pt x="190453" y="239649"/>
                    <a:pt x="189463" y="240106"/>
                    <a:pt x="186719" y="241859"/>
                  </a:cubicBezTo>
                  <a:cubicBezTo>
                    <a:pt x="185119" y="242849"/>
                    <a:pt x="184510" y="242316"/>
                    <a:pt x="183671" y="241326"/>
                  </a:cubicBezTo>
                  <a:cubicBezTo>
                    <a:pt x="183062" y="240640"/>
                    <a:pt x="182528" y="239954"/>
                    <a:pt x="181919" y="239268"/>
                  </a:cubicBezTo>
                  <a:cubicBezTo>
                    <a:pt x="181004" y="240106"/>
                    <a:pt x="179861" y="240792"/>
                    <a:pt x="179176" y="241706"/>
                  </a:cubicBezTo>
                  <a:cubicBezTo>
                    <a:pt x="178414" y="242773"/>
                    <a:pt x="178414" y="244754"/>
                    <a:pt x="177499" y="245212"/>
                  </a:cubicBezTo>
                  <a:cubicBezTo>
                    <a:pt x="173842" y="247269"/>
                    <a:pt x="172470" y="251079"/>
                    <a:pt x="169955" y="253898"/>
                  </a:cubicBezTo>
                  <a:cubicBezTo>
                    <a:pt x="166298" y="257937"/>
                    <a:pt x="165155" y="262814"/>
                    <a:pt x="164774" y="267919"/>
                  </a:cubicBezTo>
                  <a:cubicBezTo>
                    <a:pt x="164621" y="270434"/>
                    <a:pt x="164774" y="270434"/>
                    <a:pt x="162716" y="274091"/>
                  </a:cubicBezTo>
                  <a:cubicBezTo>
                    <a:pt x="162412" y="274625"/>
                    <a:pt x="162716" y="275539"/>
                    <a:pt x="162564" y="276149"/>
                  </a:cubicBezTo>
                  <a:cubicBezTo>
                    <a:pt x="162335" y="277292"/>
                    <a:pt x="162107" y="278511"/>
                    <a:pt x="161497" y="279502"/>
                  </a:cubicBezTo>
                  <a:cubicBezTo>
                    <a:pt x="157001" y="286055"/>
                    <a:pt x="160659" y="292837"/>
                    <a:pt x="161040" y="299466"/>
                  </a:cubicBezTo>
                  <a:cubicBezTo>
                    <a:pt x="161116" y="301219"/>
                    <a:pt x="161878" y="303124"/>
                    <a:pt x="162945" y="304571"/>
                  </a:cubicBezTo>
                  <a:cubicBezTo>
                    <a:pt x="165688" y="308458"/>
                    <a:pt x="167365" y="312725"/>
                    <a:pt x="169270" y="317068"/>
                  </a:cubicBezTo>
                  <a:cubicBezTo>
                    <a:pt x="171251" y="321412"/>
                    <a:pt x="173613" y="325907"/>
                    <a:pt x="176509" y="329641"/>
                  </a:cubicBezTo>
                  <a:cubicBezTo>
                    <a:pt x="180928" y="335356"/>
                    <a:pt x="186262" y="340462"/>
                    <a:pt x="193958" y="341986"/>
                  </a:cubicBezTo>
                  <a:cubicBezTo>
                    <a:pt x="200664" y="343357"/>
                    <a:pt x="200664" y="344729"/>
                    <a:pt x="208208" y="342595"/>
                  </a:cubicBezTo>
                  <a:cubicBezTo>
                    <a:pt x="208360" y="342595"/>
                    <a:pt x="208589" y="342595"/>
                    <a:pt x="208741" y="342595"/>
                  </a:cubicBezTo>
                  <a:cubicBezTo>
                    <a:pt x="217199" y="342976"/>
                    <a:pt x="223524" y="337033"/>
                    <a:pt x="231144" y="334747"/>
                  </a:cubicBezTo>
                  <a:cubicBezTo>
                    <a:pt x="235259" y="333527"/>
                    <a:pt x="238612" y="329032"/>
                    <a:pt x="241888" y="325603"/>
                  </a:cubicBezTo>
                  <a:cubicBezTo>
                    <a:pt x="245165" y="322174"/>
                    <a:pt x="244327" y="320192"/>
                    <a:pt x="240212" y="317754"/>
                  </a:cubicBezTo>
                  <a:cubicBezTo>
                    <a:pt x="237392" y="316078"/>
                    <a:pt x="234497" y="315621"/>
                    <a:pt x="231296" y="315621"/>
                  </a:cubicBezTo>
                  <a:cubicBezTo>
                    <a:pt x="230306" y="315621"/>
                    <a:pt x="228934" y="316382"/>
                    <a:pt x="228553" y="314173"/>
                  </a:cubicBezTo>
                  <a:cubicBezTo>
                    <a:pt x="228325" y="312953"/>
                    <a:pt x="226953" y="311734"/>
                    <a:pt x="228020" y="310515"/>
                  </a:cubicBezTo>
                  <a:cubicBezTo>
                    <a:pt x="229163" y="309143"/>
                    <a:pt x="230763" y="307924"/>
                    <a:pt x="232820" y="308534"/>
                  </a:cubicBezTo>
                  <a:cubicBezTo>
                    <a:pt x="236021" y="309448"/>
                    <a:pt x="239221" y="309372"/>
                    <a:pt x="241660" y="307467"/>
                  </a:cubicBezTo>
                  <a:cubicBezTo>
                    <a:pt x="245012" y="304876"/>
                    <a:pt x="248060" y="301752"/>
                    <a:pt x="250804" y="298476"/>
                  </a:cubicBezTo>
                  <a:cubicBezTo>
                    <a:pt x="254233" y="294437"/>
                    <a:pt x="252023" y="289103"/>
                    <a:pt x="246689" y="288951"/>
                  </a:cubicBezTo>
                  <a:cubicBezTo>
                    <a:pt x="241736" y="288874"/>
                    <a:pt x="236478" y="287426"/>
                    <a:pt x="231677" y="290551"/>
                  </a:cubicBezTo>
                  <a:cubicBezTo>
                    <a:pt x="230534" y="291313"/>
                    <a:pt x="228553" y="291084"/>
                    <a:pt x="227029" y="290932"/>
                  </a:cubicBezTo>
                  <a:cubicBezTo>
                    <a:pt x="224667" y="290779"/>
                    <a:pt x="223600" y="289027"/>
                    <a:pt x="224819" y="286893"/>
                  </a:cubicBezTo>
                  <a:cubicBezTo>
                    <a:pt x="226039" y="284836"/>
                    <a:pt x="227563" y="282854"/>
                    <a:pt x="229391" y="281331"/>
                  </a:cubicBezTo>
                  <a:cubicBezTo>
                    <a:pt x="232135" y="279121"/>
                    <a:pt x="235335" y="277444"/>
                    <a:pt x="238307" y="275463"/>
                  </a:cubicBezTo>
                  <a:cubicBezTo>
                    <a:pt x="240440" y="274091"/>
                    <a:pt x="242650" y="272796"/>
                    <a:pt x="244631" y="271272"/>
                  </a:cubicBezTo>
                  <a:cubicBezTo>
                    <a:pt x="245774" y="270434"/>
                    <a:pt x="246689" y="268453"/>
                    <a:pt x="247679" y="268529"/>
                  </a:cubicBezTo>
                  <a:cubicBezTo>
                    <a:pt x="250651" y="268681"/>
                    <a:pt x="251642" y="266395"/>
                    <a:pt x="253242" y="264871"/>
                  </a:cubicBezTo>
                  <a:cubicBezTo>
                    <a:pt x="255223" y="262966"/>
                    <a:pt x="255528" y="259309"/>
                    <a:pt x="253394" y="258089"/>
                  </a:cubicBezTo>
                  <a:cubicBezTo>
                    <a:pt x="249965" y="256108"/>
                    <a:pt x="246232" y="254127"/>
                    <a:pt x="242345" y="253517"/>
                  </a:cubicBezTo>
                  <a:cubicBezTo>
                    <a:pt x="237850" y="252832"/>
                    <a:pt x="233278" y="254661"/>
                    <a:pt x="229163" y="256642"/>
                  </a:cubicBezTo>
                  <a:cubicBezTo>
                    <a:pt x="226420" y="257937"/>
                    <a:pt x="223829" y="259461"/>
                    <a:pt x="221162" y="260833"/>
                  </a:cubicBezTo>
                  <a:cubicBezTo>
                    <a:pt x="220247" y="261290"/>
                    <a:pt x="219028" y="261366"/>
                    <a:pt x="218419" y="261976"/>
                  </a:cubicBezTo>
                  <a:cubicBezTo>
                    <a:pt x="216361" y="264414"/>
                    <a:pt x="214990" y="261823"/>
                    <a:pt x="213542" y="261214"/>
                  </a:cubicBezTo>
                  <a:cubicBezTo>
                    <a:pt x="211637" y="260376"/>
                    <a:pt x="210113" y="257632"/>
                    <a:pt x="211484" y="256489"/>
                  </a:cubicBezTo>
                  <a:cubicBezTo>
                    <a:pt x="213618" y="254661"/>
                    <a:pt x="214304" y="251308"/>
                    <a:pt x="218038" y="251003"/>
                  </a:cubicBezTo>
                  <a:cubicBezTo>
                    <a:pt x="222914" y="250622"/>
                    <a:pt x="227334" y="248488"/>
                    <a:pt x="231525" y="245745"/>
                  </a:cubicBezTo>
                  <a:cubicBezTo>
                    <a:pt x="233887" y="244221"/>
                    <a:pt x="235411" y="241021"/>
                    <a:pt x="239450" y="240868"/>
                  </a:cubicBezTo>
                  <a:cubicBezTo>
                    <a:pt x="240059" y="239878"/>
                    <a:pt x="240593" y="238735"/>
                    <a:pt x="241431" y="237896"/>
                  </a:cubicBezTo>
                  <a:cubicBezTo>
                    <a:pt x="244936" y="234239"/>
                    <a:pt x="248899" y="230962"/>
                    <a:pt x="251794" y="226619"/>
                  </a:cubicBezTo>
                  <a:cubicBezTo>
                    <a:pt x="253013" y="224790"/>
                    <a:pt x="254918" y="222504"/>
                    <a:pt x="256747" y="222199"/>
                  </a:cubicBezTo>
                  <a:close/>
                </a:path>
              </a:pathLst>
            </a:custGeom>
            <a:solidFill>
              <a:srgbClr val="040000"/>
            </a:solidFill>
            <a:ln w="7620" cap="flat">
              <a:noFill/>
              <a:prstDash val="solid"/>
              <a:miter/>
            </a:ln>
          </p:spPr>
          <p:txBody>
            <a:bodyPr rtlCol="0" anchor="ctr"/>
            <a:lstStyle/>
            <a:p>
              <a:endParaRPr lang="ja-JP" altLang="en-US"/>
            </a:p>
          </p:txBody>
        </p:sp>
        <p:sp>
          <p:nvSpPr>
            <p:cNvPr id="25" name="フリーフォーム: 図形 24">
              <a:extLst>
                <a:ext uri="{FF2B5EF4-FFF2-40B4-BE49-F238E27FC236}">
                  <a16:creationId xmlns:a16="http://schemas.microsoft.com/office/drawing/2014/main" id="{344F638D-41E0-3F4D-5CB4-6A22D0597F61}"/>
                </a:ext>
              </a:extLst>
            </p:cNvPr>
            <p:cNvSpPr/>
            <p:nvPr/>
          </p:nvSpPr>
          <p:spPr>
            <a:xfrm>
              <a:off x="3735445" y="3023459"/>
              <a:ext cx="84040" cy="132004"/>
            </a:xfrm>
            <a:custGeom>
              <a:avLst/>
              <a:gdLst>
                <a:gd name="connsiteX0" fmla="*/ 83546 w 84040"/>
                <a:gd name="connsiteY0" fmla="*/ 63783 h 132004"/>
                <a:gd name="connsiteX1" fmla="*/ 83317 w 84040"/>
                <a:gd name="connsiteY1" fmla="*/ 73156 h 132004"/>
                <a:gd name="connsiteX2" fmla="*/ 82784 w 84040"/>
                <a:gd name="connsiteY2" fmla="*/ 82453 h 132004"/>
                <a:gd name="connsiteX3" fmla="*/ 80041 w 84040"/>
                <a:gd name="connsiteY3" fmla="*/ 93273 h 132004"/>
                <a:gd name="connsiteX4" fmla="*/ 71507 w 84040"/>
                <a:gd name="connsiteY4" fmla="*/ 112323 h 132004"/>
                <a:gd name="connsiteX5" fmla="*/ 65563 w 84040"/>
                <a:gd name="connsiteY5" fmla="*/ 118419 h 132004"/>
                <a:gd name="connsiteX6" fmla="*/ 52304 w 84040"/>
                <a:gd name="connsiteY6" fmla="*/ 130611 h 132004"/>
                <a:gd name="connsiteX7" fmla="*/ 46132 w 84040"/>
                <a:gd name="connsiteY7" fmla="*/ 130611 h 132004"/>
                <a:gd name="connsiteX8" fmla="*/ 36835 w 84040"/>
                <a:gd name="connsiteY8" fmla="*/ 124515 h 132004"/>
                <a:gd name="connsiteX9" fmla="*/ 27082 w 84040"/>
                <a:gd name="connsiteY9" fmla="*/ 120705 h 132004"/>
                <a:gd name="connsiteX10" fmla="*/ 11994 w 84040"/>
                <a:gd name="connsiteY10" fmla="*/ 111561 h 132004"/>
                <a:gd name="connsiteX11" fmla="*/ 9708 w 84040"/>
                <a:gd name="connsiteY11" fmla="*/ 107675 h 132004"/>
                <a:gd name="connsiteX12" fmla="*/ 5593 w 84040"/>
                <a:gd name="connsiteY12" fmla="*/ 104017 h 132004"/>
                <a:gd name="connsiteX13" fmla="*/ 4374 w 84040"/>
                <a:gd name="connsiteY13" fmla="*/ 100817 h 132004"/>
                <a:gd name="connsiteX14" fmla="*/ 7651 w 84040"/>
                <a:gd name="connsiteY14" fmla="*/ 100817 h 132004"/>
                <a:gd name="connsiteX15" fmla="*/ 21214 w 84040"/>
                <a:gd name="connsiteY15" fmla="*/ 99216 h 132004"/>
                <a:gd name="connsiteX16" fmla="*/ 22662 w 84040"/>
                <a:gd name="connsiteY16" fmla="*/ 93959 h 132004"/>
                <a:gd name="connsiteX17" fmla="*/ 19538 w 84040"/>
                <a:gd name="connsiteY17" fmla="*/ 91139 h 132004"/>
                <a:gd name="connsiteX18" fmla="*/ 13671 w 84040"/>
                <a:gd name="connsiteY18" fmla="*/ 90530 h 132004"/>
                <a:gd name="connsiteX19" fmla="*/ 7651 w 84040"/>
                <a:gd name="connsiteY19" fmla="*/ 86034 h 132004"/>
                <a:gd name="connsiteX20" fmla="*/ 15880 w 84040"/>
                <a:gd name="connsiteY20" fmla="*/ 77500 h 132004"/>
                <a:gd name="connsiteX21" fmla="*/ 24643 w 84040"/>
                <a:gd name="connsiteY21" fmla="*/ 76356 h 132004"/>
                <a:gd name="connsiteX22" fmla="*/ 28301 w 84040"/>
                <a:gd name="connsiteY22" fmla="*/ 73613 h 132004"/>
                <a:gd name="connsiteX23" fmla="*/ 28301 w 84040"/>
                <a:gd name="connsiteY23" fmla="*/ 72013 h 132004"/>
                <a:gd name="connsiteX24" fmla="*/ 29825 w 84040"/>
                <a:gd name="connsiteY24" fmla="*/ 67822 h 132004"/>
                <a:gd name="connsiteX25" fmla="*/ 22434 w 84040"/>
                <a:gd name="connsiteY25" fmla="*/ 65536 h 132004"/>
                <a:gd name="connsiteX26" fmla="*/ 16414 w 84040"/>
                <a:gd name="connsiteY26" fmla="*/ 66679 h 132004"/>
                <a:gd name="connsiteX27" fmla="*/ 11004 w 84040"/>
                <a:gd name="connsiteY27" fmla="*/ 65308 h 132004"/>
                <a:gd name="connsiteX28" fmla="*/ 793 w 84040"/>
                <a:gd name="connsiteY28" fmla="*/ 52887 h 132004"/>
                <a:gd name="connsiteX29" fmla="*/ 4527 w 84040"/>
                <a:gd name="connsiteY29" fmla="*/ 44048 h 132004"/>
                <a:gd name="connsiteX30" fmla="*/ 27615 w 84040"/>
                <a:gd name="connsiteY30" fmla="*/ 44429 h 132004"/>
                <a:gd name="connsiteX31" fmla="*/ 38055 w 84040"/>
                <a:gd name="connsiteY31" fmla="*/ 45115 h 132004"/>
                <a:gd name="connsiteX32" fmla="*/ 41103 w 84040"/>
                <a:gd name="connsiteY32" fmla="*/ 40466 h 132004"/>
                <a:gd name="connsiteX33" fmla="*/ 38131 w 84040"/>
                <a:gd name="connsiteY33" fmla="*/ 36809 h 132004"/>
                <a:gd name="connsiteX34" fmla="*/ 29825 w 84040"/>
                <a:gd name="connsiteY34" fmla="*/ 33303 h 132004"/>
                <a:gd name="connsiteX35" fmla="*/ 26472 w 84040"/>
                <a:gd name="connsiteY35" fmla="*/ 32389 h 132004"/>
                <a:gd name="connsiteX36" fmla="*/ 19081 w 84040"/>
                <a:gd name="connsiteY36" fmla="*/ 29113 h 132004"/>
                <a:gd name="connsiteX37" fmla="*/ 8870 w 84040"/>
                <a:gd name="connsiteY37" fmla="*/ 18902 h 132004"/>
                <a:gd name="connsiteX38" fmla="*/ 4679 w 84040"/>
                <a:gd name="connsiteY38" fmla="*/ 13110 h 132004"/>
                <a:gd name="connsiteX39" fmla="*/ 8794 w 84040"/>
                <a:gd name="connsiteY39" fmla="*/ 1147 h 132004"/>
                <a:gd name="connsiteX40" fmla="*/ 13747 w 84040"/>
                <a:gd name="connsiteY40" fmla="*/ 4 h 132004"/>
                <a:gd name="connsiteX41" fmla="*/ 17709 w 84040"/>
                <a:gd name="connsiteY41" fmla="*/ 4 h 132004"/>
                <a:gd name="connsiteX42" fmla="*/ 36759 w 84040"/>
                <a:gd name="connsiteY42" fmla="*/ 3738 h 132004"/>
                <a:gd name="connsiteX43" fmla="*/ 57257 w 84040"/>
                <a:gd name="connsiteY43" fmla="*/ 15549 h 132004"/>
                <a:gd name="connsiteX44" fmla="*/ 64877 w 84040"/>
                <a:gd name="connsiteY44" fmla="*/ 24617 h 132004"/>
                <a:gd name="connsiteX45" fmla="*/ 74326 w 84040"/>
                <a:gd name="connsiteY45" fmla="*/ 36275 h 132004"/>
                <a:gd name="connsiteX46" fmla="*/ 76917 w 84040"/>
                <a:gd name="connsiteY46" fmla="*/ 44810 h 132004"/>
                <a:gd name="connsiteX47" fmla="*/ 78669 w 84040"/>
                <a:gd name="connsiteY47" fmla="*/ 52353 h 132004"/>
                <a:gd name="connsiteX48" fmla="*/ 83698 w 84040"/>
                <a:gd name="connsiteY48" fmla="*/ 63860 h 13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4040" h="132004">
                  <a:moveTo>
                    <a:pt x="83546" y="63783"/>
                  </a:moveTo>
                  <a:cubicBezTo>
                    <a:pt x="84842" y="67060"/>
                    <a:pt x="83165" y="70032"/>
                    <a:pt x="83317" y="73156"/>
                  </a:cubicBezTo>
                  <a:cubicBezTo>
                    <a:pt x="83394" y="76204"/>
                    <a:pt x="83165" y="79328"/>
                    <a:pt x="82784" y="82453"/>
                  </a:cubicBezTo>
                  <a:cubicBezTo>
                    <a:pt x="82327" y="86263"/>
                    <a:pt x="81260" y="89920"/>
                    <a:pt x="80041" y="93273"/>
                  </a:cubicBezTo>
                  <a:cubicBezTo>
                    <a:pt x="77526" y="99750"/>
                    <a:pt x="75774" y="106684"/>
                    <a:pt x="71507" y="112323"/>
                  </a:cubicBezTo>
                  <a:cubicBezTo>
                    <a:pt x="69830" y="114533"/>
                    <a:pt x="67697" y="116514"/>
                    <a:pt x="65563" y="118419"/>
                  </a:cubicBezTo>
                  <a:cubicBezTo>
                    <a:pt x="61067" y="122381"/>
                    <a:pt x="58019" y="127791"/>
                    <a:pt x="52304" y="130611"/>
                  </a:cubicBezTo>
                  <a:cubicBezTo>
                    <a:pt x="50170" y="131678"/>
                    <a:pt x="48723" y="133125"/>
                    <a:pt x="46132" y="130611"/>
                  </a:cubicBezTo>
                  <a:cubicBezTo>
                    <a:pt x="43541" y="128020"/>
                    <a:pt x="40112" y="126191"/>
                    <a:pt x="36835" y="124515"/>
                  </a:cubicBezTo>
                  <a:cubicBezTo>
                    <a:pt x="33787" y="122915"/>
                    <a:pt x="30435" y="121619"/>
                    <a:pt x="27082" y="120705"/>
                  </a:cubicBezTo>
                  <a:cubicBezTo>
                    <a:pt x="21138" y="119028"/>
                    <a:pt x="15804" y="116590"/>
                    <a:pt x="11994" y="111561"/>
                  </a:cubicBezTo>
                  <a:cubicBezTo>
                    <a:pt x="11080" y="110342"/>
                    <a:pt x="10699" y="108818"/>
                    <a:pt x="9708" y="107675"/>
                  </a:cubicBezTo>
                  <a:cubicBezTo>
                    <a:pt x="8489" y="106303"/>
                    <a:pt x="6813" y="105389"/>
                    <a:pt x="5593" y="104017"/>
                  </a:cubicBezTo>
                  <a:cubicBezTo>
                    <a:pt x="4908" y="103179"/>
                    <a:pt x="4755" y="101883"/>
                    <a:pt x="4374" y="100817"/>
                  </a:cubicBezTo>
                  <a:cubicBezTo>
                    <a:pt x="5441" y="100817"/>
                    <a:pt x="6584" y="100664"/>
                    <a:pt x="7651" y="100817"/>
                  </a:cubicBezTo>
                  <a:cubicBezTo>
                    <a:pt x="12299" y="101426"/>
                    <a:pt x="16947" y="102417"/>
                    <a:pt x="21214" y="99216"/>
                  </a:cubicBezTo>
                  <a:cubicBezTo>
                    <a:pt x="23196" y="97769"/>
                    <a:pt x="23196" y="95711"/>
                    <a:pt x="22662" y="93959"/>
                  </a:cubicBezTo>
                  <a:cubicBezTo>
                    <a:pt x="22357" y="92816"/>
                    <a:pt x="20757" y="91596"/>
                    <a:pt x="19538" y="91139"/>
                  </a:cubicBezTo>
                  <a:cubicBezTo>
                    <a:pt x="17709" y="90530"/>
                    <a:pt x="15576" y="90453"/>
                    <a:pt x="13671" y="90530"/>
                  </a:cubicBezTo>
                  <a:cubicBezTo>
                    <a:pt x="10013" y="90758"/>
                    <a:pt x="7879" y="89310"/>
                    <a:pt x="7651" y="86034"/>
                  </a:cubicBezTo>
                  <a:cubicBezTo>
                    <a:pt x="7117" y="78947"/>
                    <a:pt x="8413" y="77728"/>
                    <a:pt x="15880" y="77500"/>
                  </a:cubicBezTo>
                  <a:cubicBezTo>
                    <a:pt x="18776" y="77423"/>
                    <a:pt x="21824" y="77042"/>
                    <a:pt x="24643" y="76356"/>
                  </a:cubicBezTo>
                  <a:cubicBezTo>
                    <a:pt x="26015" y="76052"/>
                    <a:pt x="27158" y="74680"/>
                    <a:pt x="28301" y="73613"/>
                  </a:cubicBezTo>
                  <a:cubicBezTo>
                    <a:pt x="28606" y="73385"/>
                    <a:pt x="28301" y="72546"/>
                    <a:pt x="28301" y="72013"/>
                  </a:cubicBezTo>
                  <a:cubicBezTo>
                    <a:pt x="28301" y="70413"/>
                    <a:pt x="32111" y="69880"/>
                    <a:pt x="29825" y="67822"/>
                  </a:cubicBezTo>
                  <a:cubicBezTo>
                    <a:pt x="27844" y="66146"/>
                    <a:pt x="25405" y="64698"/>
                    <a:pt x="22434" y="65536"/>
                  </a:cubicBezTo>
                  <a:cubicBezTo>
                    <a:pt x="20452" y="66070"/>
                    <a:pt x="18471" y="66527"/>
                    <a:pt x="16414" y="66679"/>
                  </a:cubicBezTo>
                  <a:cubicBezTo>
                    <a:pt x="14585" y="66831"/>
                    <a:pt x="12680" y="67136"/>
                    <a:pt x="11004" y="65308"/>
                  </a:cubicBezTo>
                  <a:cubicBezTo>
                    <a:pt x="7422" y="61269"/>
                    <a:pt x="2850" y="58145"/>
                    <a:pt x="793" y="52887"/>
                  </a:cubicBezTo>
                  <a:cubicBezTo>
                    <a:pt x="-1036" y="48391"/>
                    <a:pt x="336" y="46181"/>
                    <a:pt x="4527" y="44048"/>
                  </a:cubicBezTo>
                  <a:cubicBezTo>
                    <a:pt x="12452" y="39933"/>
                    <a:pt x="20148" y="42828"/>
                    <a:pt x="27615" y="44429"/>
                  </a:cubicBezTo>
                  <a:cubicBezTo>
                    <a:pt x="31197" y="45191"/>
                    <a:pt x="34626" y="45115"/>
                    <a:pt x="38055" y="45115"/>
                  </a:cubicBezTo>
                  <a:cubicBezTo>
                    <a:pt x="40341" y="45115"/>
                    <a:pt x="41255" y="42371"/>
                    <a:pt x="41103" y="40466"/>
                  </a:cubicBezTo>
                  <a:cubicBezTo>
                    <a:pt x="41103" y="39095"/>
                    <a:pt x="39350" y="37037"/>
                    <a:pt x="38131" y="36809"/>
                  </a:cubicBezTo>
                  <a:cubicBezTo>
                    <a:pt x="35007" y="36275"/>
                    <a:pt x="32568" y="34446"/>
                    <a:pt x="29825" y="33303"/>
                  </a:cubicBezTo>
                  <a:cubicBezTo>
                    <a:pt x="28758" y="32846"/>
                    <a:pt x="27539" y="32237"/>
                    <a:pt x="26472" y="32389"/>
                  </a:cubicBezTo>
                  <a:cubicBezTo>
                    <a:pt x="23272" y="32770"/>
                    <a:pt x="21138" y="31398"/>
                    <a:pt x="19081" y="29113"/>
                  </a:cubicBezTo>
                  <a:cubicBezTo>
                    <a:pt x="15804" y="25531"/>
                    <a:pt x="12299" y="22255"/>
                    <a:pt x="8870" y="18902"/>
                  </a:cubicBezTo>
                  <a:cubicBezTo>
                    <a:pt x="7194" y="17225"/>
                    <a:pt x="6508" y="14939"/>
                    <a:pt x="4679" y="13110"/>
                  </a:cubicBezTo>
                  <a:cubicBezTo>
                    <a:pt x="1783" y="10291"/>
                    <a:pt x="4374" y="3433"/>
                    <a:pt x="8794" y="1147"/>
                  </a:cubicBezTo>
                  <a:cubicBezTo>
                    <a:pt x="10242" y="385"/>
                    <a:pt x="12070" y="385"/>
                    <a:pt x="13747" y="4"/>
                  </a:cubicBezTo>
                  <a:cubicBezTo>
                    <a:pt x="15804" y="1985"/>
                    <a:pt x="16795" y="4"/>
                    <a:pt x="17709" y="4"/>
                  </a:cubicBezTo>
                  <a:cubicBezTo>
                    <a:pt x="24339" y="-72"/>
                    <a:pt x="30892" y="918"/>
                    <a:pt x="36759" y="3738"/>
                  </a:cubicBezTo>
                  <a:cubicBezTo>
                    <a:pt x="43846" y="7167"/>
                    <a:pt x="50780" y="11129"/>
                    <a:pt x="57257" y="15549"/>
                  </a:cubicBezTo>
                  <a:cubicBezTo>
                    <a:pt x="60381" y="17683"/>
                    <a:pt x="62972" y="20807"/>
                    <a:pt x="64877" y="24617"/>
                  </a:cubicBezTo>
                  <a:cubicBezTo>
                    <a:pt x="67011" y="29036"/>
                    <a:pt x="70592" y="32923"/>
                    <a:pt x="74326" y="36275"/>
                  </a:cubicBezTo>
                  <a:cubicBezTo>
                    <a:pt x="77222" y="38866"/>
                    <a:pt x="78060" y="42066"/>
                    <a:pt x="76917" y="44810"/>
                  </a:cubicBezTo>
                  <a:cubicBezTo>
                    <a:pt x="75545" y="48239"/>
                    <a:pt x="77069" y="51058"/>
                    <a:pt x="78669" y="52353"/>
                  </a:cubicBezTo>
                  <a:cubicBezTo>
                    <a:pt x="82556" y="55554"/>
                    <a:pt x="82251" y="59973"/>
                    <a:pt x="83698" y="63860"/>
                  </a:cubicBezTo>
                  <a:close/>
                </a:path>
              </a:pathLst>
            </a:custGeom>
            <a:solidFill>
              <a:srgbClr val="FFFFFF"/>
            </a:solidFill>
            <a:ln w="7620" cap="flat">
              <a:noFill/>
              <a:prstDash val="solid"/>
              <a:miter/>
            </a:ln>
          </p:spPr>
          <p:txBody>
            <a:bodyPr rtlCol="0" anchor="ctr"/>
            <a:lstStyle/>
            <a:p>
              <a:endParaRPr lang="ja-JP" altLang="en-US"/>
            </a:p>
          </p:txBody>
        </p:sp>
        <p:sp>
          <p:nvSpPr>
            <p:cNvPr id="26" name="フリーフォーム: 図形 25">
              <a:extLst>
                <a:ext uri="{FF2B5EF4-FFF2-40B4-BE49-F238E27FC236}">
                  <a16:creationId xmlns:a16="http://schemas.microsoft.com/office/drawing/2014/main" id="{388F8712-733E-368C-36F1-6192A37C0751}"/>
                </a:ext>
              </a:extLst>
            </p:cNvPr>
            <p:cNvSpPr/>
            <p:nvPr/>
          </p:nvSpPr>
          <p:spPr>
            <a:xfrm>
              <a:off x="3771600" y="2119198"/>
              <a:ext cx="37672" cy="40622"/>
            </a:xfrm>
            <a:custGeom>
              <a:avLst/>
              <a:gdLst>
                <a:gd name="connsiteX0" fmla="*/ 31160 w 37672"/>
                <a:gd name="connsiteY0" fmla="*/ 153 h 40622"/>
                <a:gd name="connsiteX1" fmla="*/ 36266 w 37672"/>
                <a:gd name="connsiteY1" fmla="*/ 19050 h 40622"/>
                <a:gd name="connsiteX2" fmla="*/ 35428 w 37672"/>
                <a:gd name="connsiteY2" fmla="*/ 27280 h 40622"/>
                <a:gd name="connsiteX3" fmla="*/ 35656 w 37672"/>
                <a:gd name="connsiteY3" fmla="*/ 30785 h 40622"/>
                <a:gd name="connsiteX4" fmla="*/ 30475 w 37672"/>
                <a:gd name="connsiteY4" fmla="*/ 35052 h 40622"/>
                <a:gd name="connsiteX5" fmla="*/ 28341 w 37672"/>
                <a:gd name="connsiteY5" fmla="*/ 36271 h 40622"/>
                <a:gd name="connsiteX6" fmla="*/ 19883 w 37672"/>
                <a:gd name="connsiteY6" fmla="*/ 40386 h 40622"/>
                <a:gd name="connsiteX7" fmla="*/ 13711 w 37672"/>
                <a:gd name="connsiteY7" fmla="*/ 34595 h 40622"/>
                <a:gd name="connsiteX8" fmla="*/ 3347 w 37672"/>
                <a:gd name="connsiteY8" fmla="*/ 26213 h 40622"/>
                <a:gd name="connsiteX9" fmla="*/ 452 w 37672"/>
                <a:gd name="connsiteY9" fmla="*/ 21336 h 40622"/>
                <a:gd name="connsiteX10" fmla="*/ 604 w 37672"/>
                <a:gd name="connsiteY10" fmla="*/ 15773 h 40622"/>
                <a:gd name="connsiteX11" fmla="*/ 4643 w 37672"/>
                <a:gd name="connsiteY11" fmla="*/ 12116 h 40622"/>
                <a:gd name="connsiteX12" fmla="*/ 9367 w 37672"/>
                <a:gd name="connsiteY12" fmla="*/ 7849 h 40622"/>
                <a:gd name="connsiteX13" fmla="*/ 16759 w 37672"/>
                <a:gd name="connsiteY13" fmla="*/ 6020 h 40622"/>
                <a:gd name="connsiteX14" fmla="*/ 18054 w 37672"/>
                <a:gd name="connsiteY14" fmla="*/ 7163 h 40622"/>
                <a:gd name="connsiteX15" fmla="*/ 16530 w 37672"/>
                <a:gd name="connsiteY15" fmla="*/ 8077 h 40622"/>
                <a:gd name="connsiteX16" fmla="*/ 15692 w 37672"/>
                <a:gd name="connsiteY16" fmla="*/ 9525 h 40622"/>
                <a:gd name="connsiteX17" fmla="*/ 14777 w 37672"/>
                <a:gd name="connsiteY17" fmla="*/ 15088 h 40622"/>
                <a:gd name="connsiteX18" fmla="*/ 18664 w 37672"/>
                <a:gd name="connsiteY18" fmla="*/ 15469 h 40622"/>
                <a:gd name="connsiteX19" fmla="*/ 23236 w 37672"/>
                <a:gd name="connsiteY19" fmla="*/ 5563 h 40622"/>
                <a:gd name="connsiteX20" fmla="*/ 29179 w 37672"/>
                <a:gd name="connsiteY20" fmla="*/ 2515 h 40622"/>
                <a:gd name="connsiteX21" fmla="*/ 29941 w 37672"/>
                <a:gd name="connsiteY21" fmla="*/ 991 h 40622"/>
                <a:gd name="connsiteX22" fmla="*/ 29941 w 37672"/>
                <a:gd name="connsiteY22" fmla="*/ 0 h 40622"/>
                <a:gd name="connsiteX23" fmla="*/ 31084 w 37672"/>
                <a:gd name="connsiteY23" fmla="*/ 229 h 40622"/>
                <a:gd name="connsiteX24" fmla="*/ 12949 w 37672"/>
                <a:gd name="connsiteY24" fmla="*/ 18364 h 40622"/>
                <a:gd name="connsiteX25" fmla="*/ 14549 w 37672"/>
                <a:gd name="connsiteY25" fmla="*/ 15545 h 40622"/>
                <a:gd name="connsiteX26" fmla="*/ 13558 w 37672"/>
                <a:gd name="connsiteY26" fmla="*/ 13716 h 40622"/>
                <a:gd name="connsiteX27" fmla="*/ 11806 w 37672"/>
                <a:gd name="connsiteY27" fmla="*/ 14859 h 40622"/>
                <a:gd name="connsiteX28" fmla="*/ 13025 w 37672"/>
                <a:gd name="connsiteY28" fmla="*/ 18288 h 40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672" h="40622">
                  <a:moveTo>
                    <a:pt x="31160" y="153"/>
                  </a:moveTo>
                  <a:cubicBezTo>
                    <a:pt x="38399" y="4953"/>
                    <a:pt x="38780" y="11887"/>
                    <a:pt x="36266" y="19050"/>
                  </a:cubicBezTo>
                  <a:cubicBezTo>
                    <a:pt x="35275" y="21870"/>
                    <a:pt x="35656" y="24536"/>
                    <a:pt x="35428" y="27280"/>
                  </a:cubicBezTo>
                  <a:cubicBezTo>
                    <a:pt x="35351" y="28423"/>
                    <a:pt x="36190" y="30099"/>
                    <a:pt x="35656" y="30785"/>
                  </a:cubicBezTo>
                  <a:cubicBezTo>
                    <a:pt x="34208" y="32461"/>
                    <a:pt x="32227" y="33681"/>
                    <a:pt x="30475" y="35052"/>
                  </a:cubicBezTo>
                  <a:cubicBezTo>
                    <a:pt x="29789" y="35509"/>
                    <a:pt x="28493" y="35662"/>
                    <a:pt x="28341" y="36271"/>
                  </a:cubicBezTo>
                  <a:cubicBezTo>
                    <a:pt x="26969" y="40691"/>
                    <a:pt x="23464" y="40996"/>
                    <a:pt x="19883" y="40386"/>
                  </a:cubicBezTo>
                  <a:cubicBezTo>
                    <a:pt x="16759" y="39853"/>
                    <a:pt x="15082" y="37338"/>
                    <a:pt x="13711" y="34595"/>
                  </a:cubicBezTo>
                  <a:cubicBezTo>
                    <a:pt x="11120" y="29337"/>
                    <a:pt x="10129" y="28880"/>
                    <a:pt x="3347" y="26213"/>
                  </a:cubicBezTo>
                  <a:cubicBezTo>
                    <a:pt x="1747" y="25603"/>
                    <a:pt x="-844" y="24689"/>
                    <a:pt x="452" y="21336"/>
                  </a:cubicBezTo>
                  <a:cubicBezTo>
                    <a:pt x="985" y="20041"/>
                    <a:pt x="-920" y="17907"/>
                    <a:pt x="604" y="15773"/>
                  </a:cubicBezTo>
                  <a:cubicBezTo>
                    <a:pt x="1747" y="14173"/>
                    <a:pt x="2204" y="12649"/>
                    <a:pt x="4643" y="12116"/>
                  </a:cubicBezTo>
                  <a:cubicBezTo>
                    <a:pt x="6472" y="11659"/>
                    <a:pt x="8072" y="9525"/>
                    <a:pt x="9367" y="7849"/>
                  </a:cubicBezTo>
                  <a:cubicBezTo>
                    <a:pt x="11806" y="4648"/>
                    <a:pt x="13253" y="4115"/>
                    <a:pt x="16759" y="6020"/>
                  </a:cubicBezTo>
                  <a:cubicBezTo>
                    <a:pt x="17292" y="6325"/>
                    <a:pt x="17597" y="6782"/>
                    <a:pt x="18054" y="7163"/>
                  </a:cubicBezTo>
                  <a:cubicBezTo>
                    <a:pt x="17521" y="7468"/>
                    <a:pt x="17063" y="7925"/>
                    <a:pt x="16530" y="8077"/>
                  </a:cubicBezTo>
                  <a:cubicBezTo>
                    <a:pt x="15692" y="8306"/>
                    <a:pt x="13863" y="7925"/>
                    <a:pt x="15692" y="9525"/>
                  </a:cubicBezTo>
                  <a:cubicBezTo>
                    <a:pt x="18435" y="11887"/>
                    <a:pt x="16530" y="13488"/>
                    <a:pt x="14777" y="15088"/>
                  </a:cubicBezTo>
                  <a:cubicBezTo>
                    <a:pt x="16835" y="18060"/>
                    <a:pt x="17063" y="18212"/>
                    <a:pt x="18664" y="15469"/>
                  </a:cubicBezTo>
                  <a:cubicBezTo>
                    <a:pt x="20492" y="12345"/>
                    <a:pt x="21940" y="8916"/>
                    <a:pt x="23236" y="5563"/>
                  </a:cubicBezTo>
                  <a:cubicBezTo>
                    <a:pt x="24912" y="1219"/>
                    <a:pt x="24836" y="1219"/>
                    <a:pt x="29179" y="2515"/>
                  </a:cubicBezTo>
                  <a:cubicBezTo>
                    <a:pt x="31770" y="3277"/>
                    <a:pt x="31008" y="2210"/>
                    <a:pt x="29941" y="991"/>
                  </a:cubicBezTo>
                  <a:cubicBezTo>
                    <a:pt x="29789" y="838"/>
                    <a:pt x="29941" y="305"/>
                    <a:pt x="29941" y="0"/>
                  </a:cubicBezTo>
                  <a:cubicBezTo>
                    <a:pt x="30322" y="76"/>
                    <a:pt x="30779" y="0"/>
                    <a:pt x="31084" y="229"/>
                  </a:cubicBezTo>
                  <a:close/>
                  <a:moveTo>
                    <a:pt x="12949" y="18364"/>
                  </a:moveTo>
                  <a:cubicBezTo>
                    <a:pt x="14549" y="18517"/>
                    <a:pt x="14930" y="16993"/>
                    <a:pt x="14549" y="15545"/>
                  </a:cubicBezTo>
                  <a:cubicBezTo>
                    <a:pt x="14015" y="14935"/>
                    <a:pt x="13787" y="14326"/>
                    <a:pt x="13558" y="13716"/>
                  </a:cubicBezTo>
                  <a:cubicBezTo>
                    <a:pt x="12949" y="14097"/>
                    <a:pt x="11729" y="14554"/>
                    <a:pt x="11806" y="14859"/>
                  </a:cubicBezTo>
                  <a:cubicBezTo>
                    <a:pt x="12034" y="16078"/>
                    <a:pt x="12491" y="18288"/>
                    <a:pt x="13025" y="18288"/>
                  </a:cubicBezTo>
                  <a:close/>
                </a:path>
              </a:pathLst>
            </a:custGeom>
            <a:solidFill>
              <a:srgbClr val="898989"/>
            </a:solidFill>
            <a:ln w="7620" cap="flat">
              <a:noFill/>
              <a:prstDash val="solid"/>
              <a:miter/>
            </a:ln>
          </p:spPr>
          <p:txBody>
            <a:bodyPr rtlCol="0" anchor="ctr"/>
            <a:lstStyle/>
            <a:p>
              <a:endParaRPr lang="ja-JP" altLang="en-US"/>
            </a:p>
          </p:txBody>
        </p:sp>
        <p:sp>
          <p:nvSpPr>
            <p:cNvPr id="27" name="フリーフォーム: 図形 26">
              <a:extLst>
                <a:ext uri="{FF2B5EF4-FFF2-40B4-BE49-F238E27FC236}">
                  <a16:creationId xmlns:a16="http://schemas.microsoft.com/office/drawing/2014/main" id="{65B8998E-25F6-3242-37A9-FF922BCBC9FB}"/>
                </a:ext>
              </a:extLst>
            </p:cNvPr>
            <p:cNvSpPr/>
            <p:nvPr/>
          </p:nvSpPr>
          <p:spPr>
            <a:xfrm>
              <a:off x="3684651" y="2613580"/>
              <a:ext cx="123606" cy="51076"/>
            </a:xfrm>
            <a:custGeom>
              <a:avLst/>
              <a:gdLst>
                <a:gd name="connsiteX0" fmla="*/ 123215 w 123606"/>
                <a:gd name="connsiteY0" fmla="*/ 13262 h 51076"/>
                <a:gd name="connsiteX1" fmla="*/ 123444 w 123606"/>
                <a:gd name="connsiteY1" fmla="*/ 15243 h 51076"/>
                <a:gd name="connsiteX2" fmla="*/ 117653 w 123606"/>
                <a:gd name="connsiteY2" fmla="*/ 25835 h 51076"/>
                <a:gd name="connsiteX3" fmla="*/ 111862 w 123606"/>
                <a:gd name="connsiteY3" fmla="*/ 32540 h 51076"/>
                <a:gd name="connsiteX4" fmla="*/ 101651 w 123606"/>
                <a:gd name="connsiteY4" fmla="*/ 39322 h 51076"/>
                <a:gd name="connsiteX5" fmla="*/ 81763 w 123606"/>
                <a:gd name="connsiteY5" fmla="*/ 46104 h 51076"/>
                <a:gd name="connsiteX6" fmla="*/ 61951 w 123606"/>
                <a:gd name="connsiteY6" fmla="*/ 50828 h 51076"/>
                <a:gd name="connsiteX7" fmla="*/ 47930 w 123606"/>
                <a:gd name="connsiteY7" fmla="*/ 50219 h 51076"/>
                <a:gd name="connsiteX8" fmla="*/ 29718 w 123606"/>
                <a:gd name="connsiteY8" fmla="*/ 46104 h 51076"/>
                <a:gd name="connsiteX9" fmla="*/ 25222 w 123606"/>
                <a:gd name="connsiteY9" fmla="*/ 44123 h 51076"/>
                <a:gd name="connsiteX10" fmla="*/ 10363 w 123606"/>
                <a:gd name="connsiteY10" fmla="*/ 36808 h 51076"/>
                <a:gd name="connsiteX11" fmla="*/ 1981 w 123606"/>
                <a:gd name="connsiteY11" fmla="*/ 32312 h 51076"/>
                <a:gd name="connsiteX12" fmla="*/ 0 w 123606"/>
                <a:gd name="connsiteY12" fmla="*/ 30788 h 51076"/>
                <a:gd name="connsiteX13" fmla="*/ 762 w 123606"/>
                <a:gd name="connsiteY13" fmla="*/ 28959 h 51076"/>
                <a:gd name="connsiteX14" fmla="*/ 18288 w 123606"/>
                <a:gd name="connsiteY14" fmla="*/ 15167 h 51076"/>
                <a:gd name="connsiteX15" fmla="*/ 18974 w 123606"/>
                <a:gd name="connsiteY15" fmla="*/ 13109 h 51076"/>
                <a:gd name="connsiteX16" fmla="*/ 18593 w 123606"/>
                <a:gd name="connsiteY16" fmla="*/ 12805 h 51076"/>
                <a:gd name="connsiteX17" fmla="*/ 35433 w 123606"/>
                <a:gd name="connsiteY17" fmla="*/ 5947 h 51076"/>
                <a:gd name="connsiteX18" fmla="*/ 47015 w 123606"/>
                <a:gd name="connsiteY18" fmla="*/ 1298 h 51076"/>
                <a:gd name="connsiteX19" fmla="*/ 62636 w 123606"/>
                <a:gd name="connsiteY19" fmla="*/ 384 h 51076"/>
                <a:gd name="connsiteX20" fmla="*/ 66370 w 123606"/>
                <a:gd name="connsiteY20" fmla="*/ 384 h 51076"/>
                <a:gd name="connsiteX21" fmla="*/ 67818 w 123606"/>
                <a:gd name="connsiteY21" fmla="*/ 79 h 51076"/>
                <a:gd name="connsiteX22" fmla="*/ 86716 w 123606"/>
                <a:gd name="connsiteY22" fmla="*/ 1984 h 51076"/>
                <a:gd name="connsiteX23" fmla="*/ 97384 w 123606"/>
                <a:gd name="connsiteY23" fmla="*/ 689 h 51076"/>
                <a:gd name="connsiteX24" fmla="*/ 118415 w 123606"/>
                <a:gd name="connsiteY24" fmla="*/ 6175 h 51076"/>
                <a:gd name="connsiteX25" fmla="*/ 123368 w 123606"/>
                <a:gd name="connsiteY25" fmla="*/ 13338 h 5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3606" h="51076">
                  <a:moveTo>
                    <a:pt x="123215" y="13262"/>
                  </a:moveTo>
                  <a:cubicBezTo>
                    <a:pt x="123596" y="13643"/>
                    <a:pt x="123749" y="14862"/>
                    <a:pt x="123444" y="15243"/>
                  </a:cubicBezTo>
                  <a:cubicBezTo>
                    <a:pt x="121006" y="18443"/>
                    <a:pt x="120777" y="22863"/>
                    <a:pt x="117653" y="25835"/>
                  </a:cubicBezTo>
                  <a:cubicBezTo>
                    <a:pt x="115443" y="27816"/>
                    <a:pt x="113690" y="30254"/>
                    <a:pt x="111862" y="32540"/>
                  </a:cubicBezTo>
                  <a:cubicBezTo>
                    <a:pt x="109195" y="35969"/>
                    <a:pt x="105613" y="37951"/>
                    <a:pt x="101651" y="39322"/>
                  </a:cubicBezTo>
                  <a:cubicBezTo>
                    <a:pt x="95021" y="41684"/>
                    <a:pt x="88468" y="44123"/>
                    <a:pt x="81763" y="46104"/>
                  </a:cubicBezTo>
                  <a:cubicBezTo>
                    <a:pt x="75286" y="48009"/>
                    <a:pt x="68732" y="49762"/>
                    <a:pt x="61951" y="50828"/>
                  </a:cubicBezTo>
                  <a:cubicBezTo>
                    <a:pt x="57074" y="51590"/>
                    <a:pt x="52730" y="50371"/>
                    <a:pt x="47930" y="50219"/>
                  </a:cubicBezTo>
                  <a:cubicBezTo>
                    <a:pt x="41834" y="47857"/>
                    <a:pt x="35966" y="46180"/>
                    <a:pt x="29718" y="46104"/>
                  </a:cubicBezTo>
                  <a:cubicBezTo>
                    <a:pt x="28194" y="46104"/>
                    <a:pt x="26746" y="44580"/>
                    <a:pt x="25222" y="44123"/>
                  </a:cubicBezTo>
                  <a:cubicBezTo>
                    <a:pt x="19888" y="42370"/>
                    <a:pt x="14859" y="40237"/>
                    <a:pt x="10363" y="36808"/>
                  </a:cubicBezTo>
                  <a:cubicBezTo>
                    <a:pt x="7849" y="34903"/>
                    <a:pt x="4801" y="33683"/>
                    <a:pt x="1981" y="32312"/>
                  </a:cubicBezTo>
                  <a:cubicBezTo>
                    <a:pt x="1143" y="31931"/>
                    <a:pt x="533" y="31397"/>
                    <a:pt x="0" y="30788"/>
                  </a:cubicBezTo>
                  <a:cubicBezTo>
                    <a:pt x="305" y="30178"/>
                    <a:pt x="381" y="29264"/>
                    <a:pt x="762" y="28959"/>
                  </a:cubicBezTo>
                  <a:cubicBezTo>
                    <a:pt x="6172" y="23854"/>
                    <a:pt x="14402" y="22330"/>
                    <a:pt x="18288" y="15167"/>
                  </a:cubicBezTo>
                  <a:cubicBezTo>
                    <a:pt x="18745" y="14405"/>
                    <a:pt x="19964" y="14024"/>
                    <a:pt x="18974" y="13109"/>
                  </a:cubicBezTo>
                  <a:cubicBezTo>
                    <a:pt x="18898" y="13033"/>
                    <a:pt x="18745" y="12957"/>
                    <a:pt x="18593" y="12805"/>
                  </a:cubicBezTo>
                  <a:cubicBezTo>
                    <a:pt x="23774" y="9604"/>
                    <a:pt x="29337" y="7394"/>
                    <a:pt x="35433" y="5947"/>
                  </a:cubicBezTo>
                  <a:cubicBezTo>
                    <a:pt x="39319" y="5032"/>
                    <a:pt x="44120" y="5108"/>
                    <a:pt x="47015" y="1298"/>
                  </a:cubicBezTo>
                  <a:cubicBezTo>
                    <a:pt x="52197" y="994"/>
                    <a:pt x="57455" y="689"/>
                    <a:pt x="62636" y="384"/>
                  </a:cubicBezTo>
                  <a:cubicBezTo>
                    <a:pt x="63856" y="384"/>
                    <a:pt x="65075" y="384"/>
                    <a:pt x="66370" y="384"/>
                  </a:cubicBezTo>
                  <a:cubicBezTo>
                    <a:pt x="66904" y="384"/>
                    <a:pt x="67437" y="-73"/>
                    <a:pt x="67818" y="79"/>
                  </a:cubicBezTo>
                  <a:cubicBezTo>
                    <a:pt x="73914" y="2518"/>
                    <a:pt x="80391" y="384"/>
                    <a:pt x="86716" y="1984"/>
                  </a:cubicBezTo>
                  <a:cubicBezTo>
                    <a:pt x="89992" y="2822"/>
                    <a:pt x="93955" y="1679"/>
                    <a:pt x="97384" y="689"/>
                  </a:cubicBezTo>
                  <a:cubicBezTo>
                    <a:pt x="105613" y="-1597"/>
                    <a:pt x="111938" y="2213"/>
                    <a:pt x="118415" y="6175"/>
                  </a:cubicBezTo>
                  <a:cubicBezTo>
                    <a:pt x="119024" y="9299"/>
                    <a:pt x="121234" y="11204"/>
                    <a:pt x="123368" y="13338"/>
                  </a:cubicBezTo>
                  <a:close/>
                </a:path>
              </a:pathLst>
            </a:custGeom>
            <a:solidFill>
              <a:srgbClr val="040000"/>
            </a:solidFill>
            <a:ln w="7620" cap="flat">
              <a:noFill/>
              <a:prstDash val="solid"/>
              <a:miter/>
            </a:ln>
          </p:spPr>
          <p:txBody>
            <a:bodyPr rtlCol="0" anchor="ctr"/>
            <a:lstStyle/>
            <a:p>
              <a:endParaRPr lang="ja-JP" altLang="en-US"/>
            </a:p>
          </p:txBody>
        </p:sp>
        <p:sp>
          <p:nvSpPr>
            <p:cNvPr id="28" name="フリーフォーム: 図形 27">
              <a:extLst>
                <a:ext uri="{FF2B5EF4-FFF2-40B4-BE49-F238E27FC236}">
                  <a16:creationId xmlns:a16="http://schemas.microsoft.com/office/drawing/2014/main" id="{B54B7DBB-2584-F963-3509-253D116A10C3}"/>
                </a:ext>
              </a:extLst>
            </p:cNvPr>
            <p:cNvSpPr/>
            <p:nvPr/>
          </p:nvSpPr>
          <p:spPr>
            <a:xfrm>
              <a:off x="3461937" y="2961055"/>
              <a:ext cx="328707" cy="332772"/>
            </a:xfrm>
            <a:custGeom>
              <a:avLst/>
              <a:gdLst>
                <a:gd name="connsiteX0" fmla="*/ 328707 w 328707"/>
                <a:gd name="connsiteY0" fmla="*/ 32233 h 332772"/>
                <a:gd name="connsiteX1" fmla="*/ 327641 w 328707"/>
                <a:gd name="connsiteY1" fmla="*/ 37643 h 332772"/>
                <a:gd name="connsiteX2" fmla="*/ 325507 w 328707"/>
                <a:gd name="connsiteY2" fmla="*/ 52883 h 332772"/>
                <a:gd name="connsiteX3" fmla="*/ 325278 w 328707"/>
                <a:gd name="connsiteY3" fmla="*/ 57607 h 332772"/>
                <a:gd name="connsiteX4" fmla="*/ 321544 w 328707"/>
                <a:gd name="connsiteY4" fmla="*/ 59055 h 332772"/>
                <a:gd name="connsiteX5" fmla="*/ 308667 w 328707"/>
                <a:gd name="connsiteY5" fmla="*/ 54712 h 332772"/>
                <a:gd name="connsiteX6" fmla="*/ 294417 w 328707"/>
                <a:gd name="connsiteY6" fmla="*/ 52426 h 332772"/>
                <a:gd name="connsiteX7" fmla="*/ 291141 w 328707"/>
                <a:gd name="connsiteY7" fmla="*/ 51892 h 332772"/>
                <a:gd name="connsiteX8" fmla="*/ 275977 w 328707"/>
                <a:gd name="connsiteY8" fmla="*/ 57150 h 332772"/>
                <a:gd name="connsiteX9" fmla="*/ 271862 w 328707"/>
                <a:gd name="connsiteY9" fmla="*/ 61417 h 332772"/>
                <a:gd name="connsiteX10" fmla="*/ 270262 w 328707"/>
                <a:gd name="connsiteY10" fmla="*/ 65075 h 332772"/>
                <a:gd name="connsiteX11" fmla="*/ 269805 w 328707"/>
                <a:gd name="connsiteY11" fmla="*/ 67589 h 332772"/>
                <a:gd name="connsiteX12" fmla="*/ 273157 w 328707"/>
                <a:gd name="connsiteY12" fmla="*/ 84125 h 332772"/>
                <a:gd name="connsiteX13" fmla="*/ 279558 w 328707"/>
                <a:gd name="connsiteY13" fmla="*/ 91745 h 332772"/>
                <a:gd name="connsiteX14" fmla="*/ 277653 w 328707"/>
                <a:gd name="connsiteY14" fmla="*/ 97993 h 332772"/>
                <a:gd name="connsiteX15" fmla="*/ 270414 w 328707"/>
                <a:gd name="connsiteY15" fmla="*/ 101270 h 332772"/>
                <a:gd name="connsiteX16" fmla="*/ 266452 w 328707"/>
                <a:gd name="connsiteY16" fmla="*/ 105613 h 332772"/>
                <a:gd name="connsiteX17" fmla="*/ 264776 w 328707"/>
                <a:gd name="connsiteY17" fmla="*/ 113538 h 332772"/>
                <a:gd name="connsiteX18" fmla="*/ 273234 w 328707"/>
                <a:gd name="connsiteY18" fmla="*/ 130531 h 332772"/>
                <a:gd name="connsiteX19" fmla="*/ 273919 w 328707"/>
                <a:gd name="connsiteY19" fmla="*/ 139065 h 332772"/>
                <a:gd name="connsiteX20" fmla="*/ 271100 w 328707"/>
                <a:gd name="connsiteY20" fmla="*/ 156515 h 332772"/>
                <a:gd name="connsiteX21" fmla="*/ 269957 w 328707"/>
                <a:gd name="connsiteY21" fmla="*/ 161239 h 332772"/>
                <a:gd name="connsiteX22" fmla="*/ 269957 w 328707"/>
                <a:gd name="connsiteY22" fmla="*/ 167031 h 332772"/>
                <a:gd name="connsiteX23" fmla="*/ 288397 w 328707"/>
                <a:gd name="connsiteY23" fmla="*/ 188824 h 332772"/>
                <a:gd name="connsiteX24" fmla="*/ 299218 w 328707"/>
                <a:gd name="connsiteY24" fmla="*/ 192862 h 332772"/>
                <a:gd name="connsiteX25" fmla="*/ 308286 w 328707"/>
                <a:gd name="connsiteY25" fmla="*/ 198044 h 332772"/>
                <a:gd name="connsiteX26" fmla="*/ 309657 w 328707"/>
                <a:gd name="connsiteY26" fmla="*/ 203378 h 332772"/>
                <a:gd name="connsiteX27" fmla="*/ 308286 w 328707"/>
                <a:gd name="connsiteY27" fmla="*/ 206883 h 332772"/>
                <a:gd name="connsiteX28" fmla="*/ 304857 w 328707"/>
                <a:gd name="connsiteY28" fmla="*/ 215722 h 332772"/>
                <a:gd name="connsiteX29" fmla="*/ 301428 w 328707"/>
                <a:gd name="connsiteY29" fmla="*/ 224561 h 332772"/>
                <a:gd name="connsiteX30" fmla="*/ 300437 w 328707"/>
                <a:gd name="connsiteY30" fmla="*/ 228981 h 332772"/>
                <a:gd name="connsiteX31" fmla="*/ 300285 w 328707"/>
                <a:gd name="connsiteY31" fmla="*/ 232410 h 332772"/>
                <a:gd name="connsiteX32" fmla="*/ 297846 w 328707"/>
                <a:gd name="connsiteY32" fmla="*/ 238811 h 332772"/>
                <a:gd name="connsiteX33" fmla="*/ 291750 w 328707"/>
                <a:gd name="connsiteY33" fmla="*/ 258928 h 332772"/>
                <a:gd name="connsiteX34" fmla="*/ 286873 w 328707"/>
                <a:gd name="connsiteY34" fmla="*/ 266014 h 332772"/>
                <a:gd name="connsiteX35" fmla="*/ 285502 w 328707"/>
                <a:gd name="connsiteY35" fmla="*/ 272796 h 332772"/>
                <a:gd name="connsiteX36" fmla="*/ 286264 w 328707"/>
                <a:gd name="connsiteY36" fmla="*/ 278511 h 332772"/>
                <a:gd name="connsiteX37" fmla="*/ 283216 w 328707"/>
                <a:gd name="connsiteY37" fmla="*/ 290170 h 332772"/>
                <a:gd name="connsiteX38" fmla="*/ 281082 w 328707"/>
                <a:gd name="connsiteY38" fmla="*/ 301676 h 332772"/>
                <a:gd name="connsiteX39" fmla="*/ 277196 w 328707"/>
                <a:gd name="connsiteY39" fmla="*/ 314096 h 332772"/>
                <a:gd name="connsiteX40" fmla="*/ 268052 w 328707"/>
                <a:gd name="connsiteY40" fmla="*/ 317068 h 332772"/>
                <a:gd name="connsiteX41" fmla="*/ 262566 w 328707"/>
                <a:gd name="connsiteY41" fmla="*/ 316916 h 332772"/>
                <a:gd name="connsiteX42" fmla="*/ 253117 w 328707"/>
                <a:gd name="connsiteY42" fmla="*/ 319354 h 332772"/>
                <a:gd name="connsiteX43" fmla="*/ 241839 w 328707"/>
                <a:gd name="connsiteY43" fmla="*/ 319811 h 332772"/>
                <a:gd name="connsiteX44" fmla="*/ 226904 w 328707"/>
                <a:gd name="connsiteY44" fmla="*/ 321640 h 332772"/>
                <a:gd name="connsiteX45" fmla="*/ 220961 w 328707"/>
                <a:gd name="connsiteY45" fmla="*/ 321793 h 332772"/>
                <a:gd name="connsiteX46" fmla="*/ 213874 w 328707"/>
                <a:gd name="connsiteY46" fmla="*/ 323088 h 332772"/>
                <a:gd name="connsiteX47" fmla="*/ 211283 w 328707"/>
                <a:gd name="connsiteY47" fmla="*/ 323164 h 332772"/>
                <a:gd name="connsiteX48" fmla="*/ 199320 w 328707"/>
                <a:gd name="connsiteY48" fmla="*/ 323621 h 332772"/>
                <a:gd name="connsiteX49" fmla="*/ 195281 w 328707"/>
                <a:gd name="connsiteY49" fmla="*/ 323469 h 332772"/>
                <a:gd name="connsiteX50" fmla="*/ 185451 w 328707"/>
                <a:gd name="connsiteY50" fmla="*/ 323469 h 332772"/>
                <a:gd name="connsiteX51" fmla="*/ 177831 w 328707"/>
                <a:gd name="connsiteY51" fmla="*/ 323393 h 332772"/>
                <a:gd name="connsiteX52" fmla="*/ 174783 w 328707"/>
                <a:gd name="connsiteY52" fmla="*/ 323012 h 332772"/>
                <a:gd name="connsiteX53" fmla="*/ 156952 w 328707"/>
                <a:gd name="connsiteY53" fmla="*/ 325603 h 332772"/>
                <a:gd name="connsiteX54" fmla="*/ 140569 w 328707"/>
                <a:gd name="connsiteY54" fmla="*/ 329184 h 332772"/>
                <a:gd name="connsiteX55" fmla="*/ 123806 w 328707"/>
                <a:gd name="connsiteY55" fmla="*/ 329413 h 332772"/>
                <a:gd name="connsiteX56" fmla="*/ 111842 w 328707"/>
                <a:gd name="connsiteY56" fmla="*/ 331851 h 332772"/>
                <a:gd name="connsiteX57" fmla="*/ 104070 w 328707"/>
                <a:gd name="connsiteY57" fmla="*/ 332384 h 332772"/>
                <a:gd name="connsiteX58" fmla="*/ 96907 w 328707"/>
                <a:gd name="connsiteY58" fmla="*/ 331470 h 332772"/>
                <a:gd name="connsiteX59" fmla="*/ 89211 w 328707"/>
                <a:gd name="connsiteY59" fmla="*/ 330556 h 332772"/>
                <a:gd name="connsiteX60" fmla="*/ 79686 w 328707"/>
                <a:gd name="connsiteY60" fmla="*/ 329336 h 332772"/>
                <a:gd name="connsiteX61" fmla="*/ 77552 w 328707"/>
                <a:gd name="connsiteY61" fmla="*/ 329336 h 332772"/>
                <a:gd name="connsiteX62" fmla="*/ 68027 w 328707"/>
                <a:gd name="connsiteY62" fmla="*/ 329108 h 332772"/>
                <a:gd name="connsiteX63" fmla="*/ 57054 w 328707"/>
                <a:gd name="connsiteY63" fmla="*/ 328193 h 332772"/>
                <a:gd name="connsiteX64" fmla="*/ 48977 w 328707"/>
                <a:gd name="connsiteY64" fmla="*/ 321640 h 332772"/>
                <a:gd name="connsiteX65" fmla="*/ 41433 w 328707"/>
                <a:gd name="connsiteY65" fmla="*/ 297332 h 332772"/>
                <a:gd name="connsiteX66" fmla="*/ 37928 w 328707"/>
                <a:gd name="connsiteY66" fmla="*/ 284226 h 332772"/>
                <a:gd name="connsiteX67" fmla="*/ 34956 w 328707"/>
                <a:gd name="connsiteY67" fmla="*/ 269367 h 332772"/>
                <a:gd name="connsiteX68" fmla="*/ 31451 w 328707"/>
                <a:gd name="connsiteY68" fmla="*/ 250317 h 332772"/>
                <a:gd name="connsiteX69" fmla="*/ 25660 w 328707"/>
                <a:gd name="connsiteY69" fmla="*/ 225857 h 332772"/>
                <a:gd name="connsiteX70" fmla="*/ 24136 w 328707"/>
                <a:gd name="connsiteY70" fmla="*/ 218389 h 332772"/>
                <a:gd name="connsiteX71" fmla="*/ 27184 w 328707"/>
                <a:gd name="connsiteY71" fmla="*/ 213970 h 332772"/>
                <a:gd name="connsiteX72" fmla="*/ 42729 w 328707"/>
                <a:gd name="connsiteY72" fmla="*/ 209702 h 332772"/>
                <a:gd name="connsiteX73" fmla="*/ 58273 w 328707"/>
                <a:gd name="connsiteY73" fmla="*/ 201397 h 332772"/>
                <a:gd name="connsiteX74" fmla="*/ 71075 w 328707"/>
                <a:gd name="connsiteY74" fmla="*/ 187300 h 332772"/>
                <a:gd name="connsiteX75" fmla="*/ 70846 w 328707"/>
                <a:gd name="connsiteY75" fmla="*/ 180442 h 332772"/>
                <a:gd name="connsiteX76" fmla="*/ 68561 w 328707"/>
                <a:gd name="connsiteY76" fmla="*/ 178156 h 332772"/>
                <a:gd name="connsiteX77" fmla="*/ 69322 w 328707"/>
                <a:gd name="connsiteY77" fmla="*/ 171907 h 332772"/>
                <a:gd name="connsiteX78" fmla="*/ 77781 w 328707"/>
                <a:gd name="connsiteY78" fmla="*/ 159258 h 332772"/>
                <a:gd name="connsiteX79" fmla="*/ 70008 w 328707"/>
                <a:gd name="connsiteY79" fmla="*/ 146304 h 332772"/>
                <a:gd name="connsiteX80" fmla="*/ 67722 w 328707"/>
                <a:gd name="connsiteY80" fmla="*/ 145313 h 332772"/>
                <a:gd name="connsiteX81" fmla="*/ 64293 w 328707"/>
                <a:gd name="connsiteY81" fmla="*/ 143104 h 332772"/>
                <a:gd name="connsiteX82" fmla="*/ 67417 w 328707"/>
                <a:gd name="connsiteY82" fmla="*/ 139979 h 332772"/>
                <a:gd name="connsiteX83" fmla="*/ 78390 w 328707"/>
                <a:gd name="connsiteY83" fmla="*/ 130988 h 332772"/>
                <a:gd name="connsiteX84" fmla="*/ 81514 w 328707"/>
                <a:gd name="connsiteY84" fmla="*/ 124739 h 332772"/>
                <a:gd name="connsiteX85" fmla="*/ 78238 w 328707"/>
                <a:gd name="connsiteY85" fmla="*/ 116967 h 332772"/>
                <a:gd name="connsiteX86" fmla="*/ 68179 w 328707"/>
                <a:gd name="connsiteY86" fmla="*/ 108890 h 332772"/>
                <a:gd name="connsiteX87" fmla="*/ 67113 w 328707"/>
                <a:gd name="connsiteY87" fmla="*/ 103022 h 332772"/>
                <a:gd name="connsiteX88" fmla="*/ 71227 w 328707"/>
                <a:gd name="connsiteY88" fmla="*/ 99898 h 332772"/>
                <a:gd name="connsiteX89" fmla="*/ 76181 w 328707"/>
                <a:gd name="connsiteY89" fmla="*/ 94488 h 332772"/>
                <a:gd name="connsiteX90" fmla="*/ 79457 w 328707"/>
                <a:gd name="connsiteY90" fmla="*/ 91440 h 332772"/>
                <a:gd name="connsiteX91" fmla="*/ 88296 w 328707"/>
                <a:gd name="connsiteY91" fmla="*/ 80772 h 332772"/>
                <a:gd name="connsiteX92" fmla="*/ 88449 w 328707"/>
                <a:gd name="connsiteY92" fmla="*/ 77496 h 332772"/>
                <a:gd name="connsiteX93" fmla="*/ 79991 w 328707"/>
                <a:gd name="connsiteY93" fmla="*/ 70942 h 332772"/>
                <a:gd name="connsiteX94" fmla="*/ 78466 w 328707"/>
                <a:gd name="connsiteY94" fmla="*/ 70714 h 332772"/>
                <a:gd name="connsiteX95" fmla="*/ 69932 w 328707"/>
                <a:gd name="connsiteY95" fmla="*/ 69647 h 332772"/>
                <a:gd name="connsiteX96" fmla="*/ 52863 w 328707"/>
                <a:gd name="connsiteY96" fmla="*/ 68047 h 332772"/>
                <a:gd name="connsiteX97" fmla="*/ 46615 w 328707"/>
                <a:gd name="connsiteY97" fmla="*/ 69418 h 332772"/>
                <a:gd name="connsiteX98" fmla="*/ 44481 w 328707"/>
                <a:gd name="connsiteY98" fmla="*/ 69266 h 332772"/>
                <a:gd name="connsiteX99" fmla="*/ 37318 w 328707"/>
                <a:gd name="connsiteY99" fmla="*/ 68732 h 332772"/>
                <a:gd name="connsiteX100" fmla="*/ 21774 w 328707"/>
                <a:gd name="connsiteY100" fmla="*/ 74371 h 332772"/>
                <a:gd name="connsiteX101" fmla="*/ 12553 w 328707"/>
                <a:gd name="connsiteY101" fmla="*/ 79553 h 332772"/>
                <a:gd name="connsiteX102" fmla="*/ 5391 w 328707"/>
                <a:gd name="connsiteY102" fmla="*/ 75895 h 332772"/>
                <a:gd name="connsiteX103" fmla="*/ 3181 w 328707"/>
                <a:gd name="connsiteY103" fmla="*/ 55321 h 332772"/>
                <a:gd name="connsiteX104" fmla="*/ 3105 w 328707"/>
                <a:gd name="connsiteY104" fmla="*/ 51892 h 332772"/>
                <a:gd name="connsiteX105" fmla="*/ 1200 w 328707"/>
                <a:gd name="connsiteY105" fmla="*/ 48539 h 332772"/>
                <a:gd name="connsiteX106" fmla="*/ 971 w 328707"/>
                <a:gd name="connsiteY106" fmla="*/ 40691 h 332772"/>
                <a:gd name="connsiteX107" fmla="*/ 285 w 328707"/>
                <a:gd name="connsiteY107" fmla="*/ 33528 h 332772"/>
                <a:gd name="connsiteX108" fmla="*/ 1276 w 328707"/>
                <a:gd name="connsiteY108" fmla="*/ 21184 h 332772"/>
                <a:gd name="connsiteX109" fmla="*/ 1428 w 328707"/>
                <a:gd name="connsiteY109" fmla="*/ 20726 h 332772"/>
                <a:gd name="connsiteX110" fmla="*/ 5162 w 328707"/>
                <a:gd name="connsiteY110" fmla="*/ 18364 h 332772"/>
                <a:gd name="connsiteX111" fmla="*/ 22612 w 328707"/>
                <a:gd name="connsiteY111" fmla="*/ 17221 h 332772"/>
                <a:gd name="connsiteX112" fmla="*/ 27489 w 328707"/>
                <a:gd name="connsiteY112" fmla="*/ 18364 h 332772"/>
                <a:gd name="connsiteX113" fmla="*/ 31832 w 328707"/>
                <a:gd name="connsiteY113" fmla="*/ 17450 h 332772"/>
                <a:gd name="connsiteX114" fmla="*/ 34956 w 328707"/>
                <a:gd name="connsiteY114" fmla="*/ 16154 h 332772"/>
                <a:gd name="connsiteX115" fmla="*/ 47529 w 328707"/>
                <a:gd name="connsiteY115" fmla="*/ 15011 h 332772"/>
                <a:gd name="connsiteX116" fmla="*/ 55302 w 328707"/>
                <a:gd name="connsiteY116" fmla="*/ 14021 h 332772"/>
                <a:gd name="connsiteX117" fmla="*/ 59036 w 328707"/>
                <a:gd name="connsiteY117" fmla="*/ 14021 h 332772"/>
                <a:gd name="connsiteX118" fmla="*/ 73437 w 328707"/>
                <a:gd name="connsiteY118" fmla="*/ 12954 h 332772"/>
                <a:gd name="connsiteX119" fmla="*/ 83801 w 328707"/>
                <a:gd name="connsiteY119" fmla="*/ 11811 h 332772"/>
                <a:gd name="connsiteX120" fmla="*/ 105670 w 328707"/>
                <a:gd name="connsiteY120" fmla="*/ 9525 h 332772"/>
                <a:gd name="connsiteX121" fmla="*/ 131349 w 328707"/>
                <a:gd name="connsiteY121" fmla="*/ 7315 h 332772"/>
                <a:gd name="connsiteX122" fmla="*/ 144303 w 328707"/>
                <a:gd name="connsiteY122" fmla="*/ 4724 h 332772"/>
                <a:gd name="connsiteX123" fmla="*/ 155657 w 328707"/>
                <a:gd name="connsiteY123" fmla="*/ 4115 h 332772"/>
                <a:gd name="connsiteX124" fmla="*/ 167316 w 328707"/>
                <a:gd name="connsiteY124" fmla="*/ 2286 h 332772"/>
                <a:gd name="connsiteX125" fmla="*/ 176002 w 328707"/>
                <a:gd name="connsiteY125" fmla="*/ 991 h 332772"/>
                <a:gd name="connsiteX126" fmla="*/ 184156 w 328707"/>
                <a:gd name="connsiteY126" fmla="*/ 991 h 332772"/>
                <a:gd name="connsiteX127" fmla="*/ 201072 w 328707"/>
                <a:gd name="connsiteY127" fmla="*/ 0 h 332772"/>
                <a:gd name="connsiteX128" fmla="*/ 219589 w 328707"/>
                <a:gd name="connsiteY128" fmla="*/ 914 h 332772"/>
                <a:gd name="connsiteX129" fmla="*/ 227818 w 328707"/>
                <a:gd name="connsiteY129" fmla="*/ 152 h 332772"/>
                <a:gd name="connsiteX130" fmla="*/ 240696 w 328707"/>
                <a:gd name="connsiteY130" fmla="*/ 1448 h 332772"/>
                <a:gd name="connsiteX131" fmla="*/ 243135 w 328707"/>
                <a:gd name="connsiteY131" fmla="*/ 1981 h 332772"/>
                <a:gd name="connsiteX132" fmla="*/ 271405 w 328707"/>
                <a:gd name="connsiteY132" fmla="*/ 914 h 332772"/>
                <a:gd name="connsiteX133" fmla="*/ 272472 w 328707"/>
                <a:gd name="connsiteY133" fmla="*/ 914 h 332772"/>
                <a:gd name="connsiteX134" fmla="*/ 288778 w 328707"/>
                <a:gd name="connsiteY134" fmla="*/ 2286 h 332772"/>
                <a:gd name="connsiteX135" fmla="*/ 295256 w 328707"/>
                <a:gd name="connsiteY135" fmla="*/ 3048 h 332772"/>
                <a:gd name="connsiteX136" fmla="*/ 313848 w 328707"/>
                <a:gd name="connsiteY136" fmla="*/ 5410 h 332772"/>
                <a:gd name="connsiteX137" fmla="*/ 324288 w 328707"/>
                <a:gd name="connsiteY137" fmla="*/ 6248 h 332772"/>
                <a:gd name="connsiteX138" fmla="*/ 327564 w 328707"/>
                <a:gd name="connsiteY138" fmla="*/ 9373 h 332772"/>
                <a:gd name="connsiteX139" fmla="*/ 328555 w 328707"/>
                <a:gd name="connsiteY139" fmla="*/ 32080 h 3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328707" h="332772">
                  <a:moveTo>
                    <a:pt x="328707" y="32233"/>
                  </a:moveTo>
                  <a:cubicBezTo>
                    <a:pt x="328707" y="34061"/>
                    <a:pt x="328402" y="36043"/>
                    <a:pt x="327641" y="37643"/>
                  </a:cubicBezTo>
                  <a:cubicBezTo>
                    <a:pt x="325202" y="42520"/>
                    <a:pt x="325431" y="47701"/>
                    <a:pt x="325507" y="52883"/>
                  </a:cubicBezTo>
                  <a:cubicBezTo>
                    <a:pt x="325507" y="54483"/>
                    <a:pt x="325659" y="56159"/>
                    <a:pt x="325278" y="57607"/>
                  </a:cubicBezTo>
                  <a:cubicBezTo>
                    <a:pt x="324669" y="59969"/>
                    <a:pt x="323907" y="59588"/>
                    <a:pt x="321544" y="59055"/>
                  </a:cubicBezTo>
                  <a:cubicBezTo>
                    <a:pt x="317125" y="57988"/>
                    <a:pt x="313467" y="54940"/>
                    <a:pt x="308667" y="54712"/>
                  </a:cubicBezTo>
                  <a:cubicBezTo>
                    <a:pt x="303866" y="54407"/>
                    <a:pt x="299370" y="52121"/>
                    <a:pt x="294417" y="52426"/>
                  </a:cubicBezTo>
                  <a:cubicBezTo>
                    <a:pt x="293351" y="52502"/>
                    <a:pt x="292131" y="51587"/>
                    <a:pt x="291141" y="51892"/>
                  </a:cubicBezTo>
                  <a:cubicBezTo>
                    <a:pt x="285959" y="53264"/>
                    <a:pt x="279863" y="51892"/>
                    <a:pt x="275977" y="57150"/>
                  </a:cubicBezTo>
                  <a:cubicBezTo>
                    <a:pt x="274834" y="58750"/>
                    <a:pt x="273081" y="59817"/>
                    <a:pt x="271862" y="61417"/>
                  </a:cubicBezTo>
                  <a:cubicBezTo>
                    <a:pt x="271100" y="62408"/>
                    <a:pt x="270719" y="63779"/>
                    <a:pt x="270262" y="65075"/>
                  </a:cubicBezTo>
                  <a:cubicBezTo>
                    <a:pt x="269957" y="65837"/>
                    <a:pt x="270262" y="66904"/>
                    <a:pt x="269805" y="67589"/>
                  </a:cubicBezTo>
                  <a:cubicBezTo>
                    <a:pt x="265842" y="74143"/>
                    <a:pt x="269881" y="79096"/>
                    <a:pt x="273157" y="84125"/>
                  </a:cubicBezTo>
                  <a:cubicBezTo>
                    <a:pt x="274986" y="86868"/>
                    <a:pt x="277501" y="89154"/>
                    <a:pt x="279558" y="91745"/>
                  </a:cubicBezTo>
                  <a:cubicBezTo>
                    <a:pt x="281692" y="94412"/>
                    <a:pt x="280854" y="96698"/>
                    <a:pt x="277653" y="97993"/>
                  </a:cubicBezTo>
                  <a:cubicBezTo>
                    <a:pt x="275215" y="98984"/>
                    <a:pt x="272624" y="99898"/>
                    <a:pt x="270414" y="101270"/>
                  </a:cubicBezTo>
                  <a:cubicBezTo>
                    <a:pt x="268814" y="102337"/>
                    <a:pt x="267138" y="103861"/>
                    <a:pt x="266452" y="105613"/>
                  </a:cubicBezTo>
                  <a:cubicBezTo>
                    <a:pt x="265461" y="108052"/>
                    <a:pt x="265309" y="110871"/>
                    <a:pt x="264776" y="113538"/>
                  </a:cubicBezTo>
                  <a:cubicBezTo>
                    <a:pt x="265156" y="121158"/>
                    <a:pt x="268814" y="126035"/>
                    <a:pt x="273234" y="130531"/>
                  </a:cubicBezTo>
                  <a:cubicBezTo>
                    <a:pt x="276434" y="133807"/>
                    <a:pt x="276206" y="134722"/>
                    <a:pt x="273919" y="139065"/>
                  </a:cubicBezTo>
                  <a:cubicBezTo>
                    <a:pt x="271100" y="144475"/>
                    <a:pt x="268662" y="150114"/>
                    <a:pt x="271100" y="156515"/>
                  </a:cubicBezTo>
                  <a:cubicBezTo>
                    <a:pt x="271557" y="157734"/>
                    <a:pt x="270109" y="159639"/>
                    <a:pt x="269957" y="161239"/>
                  </a:cubicBezTo>
                  <a:cubicBezTo>
                    <a:pt x="269728" y="163144"/>
                    <a:pt x="269500" y="165278"/>
                    <a:pt x="269957" y="167031"/>
                  </a:cubicBezTo>
                  <a:cubicBezTo>
                    <a:pt x="272929" y="176860"/>
                    <a:pt x="278644" y="184404"/>
                    <a:pt x="288397" y="188824"/>
                  </a:cubicBezTo>
                  <a:cubicBezTo>
                    <a:pt x="291979" y="190424"/>
                    <a:pt x="295103" y="192253"/>
                    <a:pt x="299218" y="192862"/>
                  </a:cubicBezTo>
                  <a:cubicBezTo>
                    <a:pt x="302494" y="193319"/>
                    <a:pt x="306000" y="195529"/>
                    <a:pt x="308286" y="198044"/>
                  </a:cubicBezTo>
                  <a:cubicBezTo>
                    <a:pt x="309505" y="199416"/>
                    <a:pt x="309962" y="201397"/>
                    <a:pt x="309657" y="203378"/>
                  </a:cubicBezTo>
                  <a:cubicBezTo>
                    <a:pt x="309505" y="204597"/>
                    <a:pt x="309048" y="205816"/>
                    <a:pt x="308286" y="206883"/>
                  </a:cubicBezTo>
                  <a:cubicBezTo>
                    <a:pt x="306381" y="209626"/>
                    <a:pt x="306686" y="213055"/>
                    <a:pt x="304857" y="215722"/>
                  </a:cubicBezTo>
                  <a:cubicBezTo>
                    <a:pt x="303028" y="218466"/>
                    <a:pt x="302113" y="221437"/>
                    <a:pt x="301428" y="224561"/>
                  </a:cubicBezTo>
                  <a:cubicBezTo>
                    <a:pt x="301123" y="226086"/>
                    <a:pt x="300894" y="227533"/>
                    <a:pt x="300437" y="228981"/>
                  </a:cubicBezTo>
                  <a:cubicBezTo>
                    <a:pt x="300056" y="230200"/>
                    <a:pt x="300285" y="231343"/>
                    <a:pt x="300285" y="232410"/>
                  </a:cubicBezTo>
                  <a:cubicBezTo>
                    <a:pt x="300132" y="234620"/>
                    <a:pt x="298989" y="236906"/>
                    <a:pt x="297846" y="238811"/>
                  </a:cubicBezTo>
                  <a:cubicBezTo>
                    <a:pt x="294112" y="245059"/>
                    <a:pt x="292893" y="251917"/>
                    <a:pt x="291750" y="258928"/>
                  </a:cubicBezTo>
                  <a:cubicBezTo>
                    <a:pt x="291293" y="261747"/>
                    <a:pt x="290531" y="264719"/>
                    <a:pt x="286873" y="266014"/>
                  </a:cubicBezTo>
                  <a:cubicBezTo>
                    <a:pt x="283673" y="267157"/>
                    <a:pt x="283063" y="270510"/>
                    <a:pt x="285502" y="272796"/>
                  </a:cubicBezTo>
                  <a:cubicBezTo>
                    <a:pt x="287636" y="274777"/>
                    <a:pt x="287178" y="276149"/>
                    <a:pt x="286264" y="278511"/>
                  </a:cubicBezTo>
                  <a:cubicBezTo>
                    <a:pt x="284816" y="282245"/>
                    <a:pt x="284054" y="286283"/>
                    <a:pt x="283216" y="290170"/>
                  </a:cubicBezTo>
                  <a:cubicBezTo>
                    <a:pt x="282378" y="293980"/>
                    <a:pt x="281387" y="297790"/>
                    <a:pt x="281082" y="301676"/>
                  </a:cubicBezTo>
                  <a:cubicBezTo>
                    <a:pt x="280701" y="306172"/>
                    <a:pt x="278872" y="310134"/>
                    <a:pt x="277196" y="314096"/>
                  </a:cubicBezTo>
                  <a:cubicBezTo>
                    <a:pt x="275901" y="317144"/>
                    <a:pt x="271862" y="317983"/>
                    <a:pt x="268052" y="317068"/>
                  </a:cubicBezTo>
                  <a:cubicBezTo>
                    <a:pt x="266299" y="316687"/>
                    <a:pt x="264394" y="317068"/>
                    <a:pt x="262566" y="316916"/>
                  </a:cubicBezTo>
                  <a:cubicBezTo>
                    <a:pt x="259061" y="316611"/>
                    <a:pt x="256241" y="318440"/>
                    <a:pt x="253117" y="319354"/>
                  </a:cubicBezTo>
                  <a:cubicBezTo>
                    <a:pt x="249688" y="320421"/>
                    <a:pt x="245344" y="318745"/>
                    <a:pt x="241839" y="319811"/>
                  </a:cubicBezTo>
                  <a:cubicBezTo>
                    <a:pt x="236886" y="321336"/>
                    <a:pt x="231781" y="319583"/>
                    <a:pt x="226904" y="321640"/>
                  </a:cubicBezTo>
                  <a:cubicBezTo>
                    <a:pt x="225228" y="322326"/>
                    <a:pt x="223018" y="321716"/>
                    <a:pt x="220961" y="321793"/>
                  </a:cubicBezTo>
                  <a:cubicBezTo>
                    <a:pt x="218522" y="321793"/>
                    <a:pt x="216084" y="321564"/>
                    <a:pt x="213874" y="323088"/>
                  </a:cubicBezTo>
                  <a:cubicBezTo>
                    <a:pt x="213264" y="323469"/>
                    <a:pt x="212197" y="323164"/>
                    <a:pt x="211283" y="323164"/>
                  </a:cubicBezTo>
                  <a:cubicBezTo>
                    <a:pt x="207321" y="323317"/>
                    <a:pt x="203282" y="323469"/>
                    <a:pt x="199320" y="323621"/>
                  </a:cubicBezTo>
                  <a:cubicBezTo>
                    <a:pt x="197948" y="323621"/>
                    <a:pt x="196653" y="323469"/>
                    <a:pt x="195281" y="323469"/>
                  </a:cubicBezTo>
                  <a:cubicBezTo>
                    <a:pt x="192004" y="323469"/>
                    <a:pt x="188728" y="323469"/>
                    <a:pt x="185451" y="323469"/>
                  </a:cubicBezTo>
                  <a:cubicBezTo>
                    <a:pt x="182937" y="323469"/>
                    <a:pt x="180346" y="323469"/>
                    <a:pt x="177831" y="323393"/>
                  </a:cubicBezTo>
                  <a:cubicBezTo>
                    <a:pt x="176841" y="323393"/>
                    <a:pt x="175698" y="322783"/>
                    <a:pt x="174783" y="323012"/>
                  </a:cubicBezTo>
                  <a:cubicBezTo>
                    <a:pt x="168916" y="324460"/>
                    <a:pt x="162896" y="324536"/>
                    <a:pt x="156952" y="325603"/>
                  </a:cubicBezTo>
                  <a:cubicBezTo>
                    <a:pt x="151390" y="326669"/>
                    <a:pt x="146056" y="328346"/>
                    <a:pt x="140569" y="329184"/>
                  </a:cubicBezTo>
                  <a:cubicBezTo>
                    <a:pt x="135083" y="330022"/>
                    <a:pt x="129368" y="329336"/>
                    <a:pt x="123806" y="329413"/>
                  </a:cubicBezTo>
                  <a:cubicBezTo>
                    <a:pt x="119691" y="329413"/>
                    <a:pt x="115728" y="330556"/>
                    <a:pt x="111842" y="331851"/>
                  </a:cubicBezTo>
                  <a:cubicBezTo>
                    <a:pt x="109404" y="332689"/>
                    <a:pt x="106356" y="333146"/>
                    <a:pt x="104070" y="332384"/>
                  </a:cubicBezTo>
                  <a:cubicBezTo>
                    <a:pt x="101631" y="331546"/>
                    <a:pt x="99269" y="331775"/>
                    <a:pt x="96907" y="331470"/>
                  </a:cubicBezTo>
                  <a:cubicBezTo>
                    <a:pt x="94316" y="331165"/>
                    <a:pt x="91649" y="330175"/>
                    <a:pt x="89211" y="330556"/>
                  </a:cubicBezTo>
                  <a:cubicBezTo>
                    <a:pt x="85782" y="331089"/>
                    <a:pt x="82657" y="331622"/>
                    <a:pt x="79686" y="329336"/>
                  </a:cubicBezTo>
                  <a:cubicBezTo>
                    <a:pt x="79228" y="329032"/>
                    <a:pt x="78162" y="329032"/>
                    <a:pt x="77552" y="329336"/>
                  </a:cubicBezTo>
                  <a:cubicBezTo>
                    <a:pt x="74276" y="330784"/>
                    <a:pt x="70923" y="329946"/>
                    <a:pt x="68027" y="329108"/>
                  </a:cubicBezTo>
                  <a:cubicBezTo>
                    <a:pt x="64293" y="328041"/>
                    <a:pt x="60712" y="328270"/>
                    <a:pt x="57054" y="328193"/>
                  </a:cubicBezTo>
                  <a:cubicBezTo>
                    <a:pt x="52558" y="328117"/>
                    <a:pt x="49739" y="325984"/>
                    <a:pt x="48977" y="321640"/>
                  </a:cubicBezTo>
                  <a:cubicBezTo>
                    <a:pt x="47453" y="313182"/>
                    <a:pt x="44405" y="305333"/>
                    <a:pt x="41433" y="297332"/>
                  </a:cubicBezTo>
                  <a:cubicBezTo>
                    <a:pt x="39833" y="293065"/>
                    <a:pt x="39071" y="288569"/>
                    <a:pt x="37928" y="284226"/>
                  </a:cubicBezTo>
                  <a:cubicBezTo>
                    <a:pt x="36556" y="279273"/>
                    <a:pt x="38842" y="273711"/>
                    <a:pt x="34956" y="269367"/>
                  </a:cubicBezTo>
                  <a:cubicBezTo>
                    <a:pt x="36404" y="262585"/>
                    <a:pt x="32289" y="256794"/>
                    <a:pt x="31451" y="250317"/>
                  </a:cubicBezTo>
                  <a:cubicBezTo>
                    <a:pt x="30384" y="242087"/>
                    <a:pt x="27641" y="234010"/>
                    <a:pt x="25660" y="225857"/>
                  </a:cubicBezTo>
                  <a:cubicBezTo>
                    <a:pt x="25050" y="223418"/>
                    <a:pt x="24517" y="220904"/>
                    <a:pt x="24136" y="218389"/>
                  </a:cubicBezTo>
                  <a:cubicBezTo>
                    <a:pt x="23831" y="216179"/>
                    <a:pt x="24136" y="214503"/>
                    <a:pt x="27184" y="213970"/>
                  </a:cubicBezTo>
                  <a:cubicBezTo>
                    <a:pt x="32442" y="212979"/>
                    <a:pt x="37699" y="211607"/>
                    <a:pt x="42729" y="209702"/>
                  </a:cubicBezTo>
                  <a:cubicBezTo>
                    <a:pt x="48215" y="207645"/>
                    <a:pt x="53397" y="204902"/>
                    <a:pt x="58273" y="201397"/>
                  </a:cubicBezTo>
                  <a:cubicBezTo>
                    <a:pt x="63760" y="197587"/>
                    <a:pt x="66732" y="191872"/>
                    <a:pt x="71075" y="187300"/>
                  </a:cubicBezTo>
                  <a:cubicBezTo>
                    <a:pt x="72294" y="186004"/>
                    <a:pt x="72066" y="181889"/>
                    <a:pt x="70846" y="180442"/>
                  </a:cubicBezTo>
                  <a:cubicBezTo>
                    <a:pt x="70161" y="179603"/>
                    <a:pt x="69170" y="178994"/>
                    <a:pt x="68561" y="178156"/>
                  </a:cubicBezTo>
                  <a:cubicBezTo>
                    <a:pt x="66732" y="175565"/>
                    <a:pt x="66808" y="174193"/>
                    <a:pt x="69322" y="171907"/>
                  </a:cubicBezTo>
                  <a:cubicBezTo>
                    <a:pt x="73209" y="168326"/>
                    <a:pt x="76333" y="164440"/>
                    <a:pt x="77781" y="159258"/>
                  </a:cubicBezTo>
                  <a:cubicBezTo>
                    <a:pt x="79457" y="153238"/>
                    <a:pt x="76257" y="147599"/>
                    <a:pt x="70008" y="146304"/>
                  </a:cubicBezTo>
                  <a:cubicBezTo>
                    <a:pt x="69246" y="146152"/>
                    <a:pt x="68484" y="145313"/>
                    <a:pt x="67722" y="145313"/>
                  </a:cubicBezTo>
                  <a:cubicBezTo>
                    <a:pt x="65970" y="145313"/>
                    <a:pt x="64065" y="144932"/>
                    <a:pt x="64293" y="143104"/>
                  </a:cubicBezTo>
                  <a:cubicBezTo>
                    <a:pt x="64446" y="141961"/>
                    <a:pt x="66122" y="140589"/>
                    <a:pt x="67417" y="139979"/>
                  </a:cubicBezTo>
                  <a:cubicBezTo>
                    <a:pt x="71837" y="137846"/>
                    <a:pt x="75495" y="135179"/>
                    <a:pt x="78390" y="130988"/>
                  </a:cubicBezTo>
                  <a:cubicBezTo>
                    <a:pt x="79838" y="128931"/>
                    <a:pt x="81438" y="127483"/>
                    <a:pt x="81514" y="124739"/>
                  </a:cubicBezTo>
                  <a:cubicBezTo>
                    <a:pt x="81514" y="121615"/>
                    <a:pt x="80067" y="119101"/>
                    <a:pt x="78238" y="116967"/>
                  </a:cubicBezTo>
                  <a:cubicBezTo>
                    <a:pt x="75495" y="113691"/>
                    <a:pt x="72371" y="110642"/>
                    <a:pt x="68179" y="108890"/>
                  </a:cubicBezTo>
                  <a:cubicBezTo>
                    <a:pt x="64065" y="107213"/>
                    <a:pt x="63912" y="106071"/>
                    <a:pt x="67113" y="103022"/>
                  </a:cubicBezTo>
                  <a:cubicBezTo>
                    <a:pt x="68332" y="101803"/>
                    <a:pt x="70008" y="101117"/>
                    <a:pt x="71227" y="99898"/>
                  </a:cubicBezTo>
                  <a:cubicBezTo>
                    <a:pt x="72904" y="98222"/>
                    <a:pt x="75342" y="97231"/>
                    <a:pt x="76181" y="94488"/>
                  </a:cubicBezTo>
                  <a:cubicBezTo>
                    <a:pt x="76561" y="93269"/>
                    <a:pt x="78314" y="92431"/>
                    <a:pt x="79457" y="91440"/>
                  </a:cubicBezTo>
                  <a:cubicBezTo>
                    <a:pt x="83038" y="88392"/>
                    <a:pt x="86772" y="85496"/>
                    <a:pt x="88296" y="80772"/>
                  </a:cubicBezTo>
                  <a:cubicBezTo>
                    <a:pt x="88601" y="79781"/>
                    <a:pt x="88906" y="78334"/>
                    <a:pt x="88449" y="77496"/>
                  </a:cubicBezTo>
                  <a:cubicBezTo>
                    <a:pt x="86544" y="74219"/>
                    <a:pt x="84791" y="70561"/>
                    <a:pt x="79991" y="70942"/>
                  </a:cubicBezTo>
                  <a:cubicBezTo>
                    <a:pt x="79457" y="70942"/>
                    <a:pt x="78924" y="70866"/>
                    <a:pt x="78466" y="70714"/>
                  </a:cubicBezTo>
                  <a:cubicBezTo>
                    <a:pt x="75647" y="69876"/>
                    <a:pt x="73056" y="69418"/>
                    <a:pt x="69932" y="69647"/>
                  </a:cubicBezTo>
                  <a:cubicBezTo>
                    <a:pt x="64293" y="69952"/>
                    <a:pt x="58578" y="68428"/>
                    <a:pt x="52863" y="68047"/>
                  </a:cubicBezTo>
                  <a:cubicBezTo>
                    <a:pt x="50806" y="67894"/>
                    <a:pt x="48063" y="66142"/>
                    <a:pt x="46615" y="69418"/>
                  </a:cubicBezTo>
                  <a:cubicBezTo>
                    <a:pt x="46539" y="69647"/>
                    <a:pt x="44938" y="69647"/>
                    <a:pt x="44481" y="69266"/>
                  </a:cubicBezTo>
                  <a:cubicBezTo>
                    <a:pt x="42195" y="66980"/>
                    <a:pt x="40062" y="67666"/>
                    <a:pt x="37318" y="68732"/>
                  </a:cubicBezTo>
                  <a:cubicBezTo>
                    <a:pt x="32213" y="70714"/>
                    <a:pt x="27108" y="72847"/>
                    <a:pt x="21774" y="74371"/>
                  </a:cubicBezTo>
                  <a:cubicBezTo>
                    <a:pt x="18497" y="75362"/>
                    <a:pt x="15601" y="77724"/>
                    <a:pt x="12553" y="79553"/>
                  </a:cubicBezTo>
                  <a:cubicBezTo>
                    <a:pt x="8210" y="82144"/>
                    <a:pt x="5848" y="80924"/>
                    <a:pt x="5391" y="75895"/>
                  </a:cubicBezTo>
                  <a:cubicBezTo>
                    <a:pt x="4781" y="69037"/>
                    <a:pt x="3943" y="62179"/>
                    <a:pt x="3181" y="55321"/>
                  </a:cubicBezTo>
                  <a:cubicBezTo>
                    <a:pt x="971" y="54254"/>
                    <a:pt x="4248" y="53188"/>
                    <a:pt x="3105" y="51892"/>
                  </a:cubicBezTo>
                  <a:cubicBezTo>
                    <a:pt x="2190" y="50902"/>
                    <a:pt x="895" y="48844"/>
                    <a:pt x="1200" y="48539"/>
                  </a:cubicBezTo>
                  <a:cubicBezTo>
                    <a:pt x="3791" y="45796"/>
                    <a:pt x="742" y="43282"/>
                    <a:pt x="971" y="40691"/>
                  </a:cubicBezTo>
                  <a:cubicBezTo>
                    <a:pt x="1123" y="38405"/>
                    <a:pt x="742" y="35966"/>
                    <a:pt x="285" y="33528"/>
                  </a:cubicBezTo>
                  <a:cubicBezTo>
                    <a:pt x="-477" y="29566"/>
                    <a:pt x="438" y="25222"/>
                    <a:pt x="1276" y="21184"/>
                  </a:cubicBezTo>
                  <a:cubicBezTo>
                    <a:pt x="1276" y="21031"/>
                    <a:pt x="1352" y="20879"/>
                    <a:pt x="1428" y="20726"/>
                  </a:cubicBezTo>
                  <a:cubicBezTo>
                    <a:pt x="2038" y="19660"/>
                    <a:pt x="3867" y="18517"/>
                    <a:pt x="5162" y="18364"/>
                  </a:cubicBezTo>
                  <a:cubicBezTo>
                    <a:pt x="10953" y="17678"/>
                    <a:pt x="16744" y="17450"/>
                    <a:pt x="22612" y="17221"/>
                  </a:cubicBezTo>
                  <a:cubicBezTo>
                    <a:pt x="24288" y="17221"/>
                    <a:pt x="26117" y="17526"/>
                    <a:pt x="27489" y="18364"/>
                  </a:cubicBezTo>
                  <a:cubicBezTo>
                    <a:pt x="29470" y="19507"/>
                    <a:pt x="31222" y="22631"/>
                    <a:pt x="31832" y="17450"/>
                  </a:cubicBezTo>
                  <a:cubicBezTo>
                    <a:pt x="31832" y="16916"/>
                    <a:pt x="33813" y="16231"/>
                    <a:pt x="34956" y="16154"/>
                  </a:cubicBezTo>
                  <a:cubicBezTo>
                    <a:pt x="39147" y="15697"/>
                    <a:pt x="43338" y="15392"/>
                    <a:pt x="47529" y="15011"/>
                  </a:cubicBezTo>
                  <a:cubicBezTo>
                    <a:pt x="50120" y="14783"/>
                    <a:pt x="52787" y="15545"/>
                    <a:pt x="55302" y="14021"/>
                  </a:cubicBezTo>
                  <a:cubicBezTo>
                    <a:pt x="56216" y="13487"/>
                    <a:pt x="57969" y="13564"/>
                    <a:pt x="59036" y="14021"/>
                  </a:cubicBezTo>
                  <a:cubicBezTo>
                    <a:pt x="64065" y="16307"/>
                    <a:pt x="68637" y="13792"/>
                    <a:pt x="73437" y="12954"/>
                  </a:cubicBezTo>
                  <a:cubicBezTo>
                    <a:pt x="76866" y="12344"/>
                    <a:pt x="80371" y="12192"/>
                    <a:pt x="83801" y="11811"/>
                  </a:cubicBezTo>
                  <a:cubicBezTo>
                    <a:pt x="91116" y="11049"/>
                    <a:pt x="98431" y="10821"/>
                    <a:pt x="105670" y="9525"/>
                  </a:cubicBezTo>
                  <a:cubicBezTo>
                    <a:pt x="114204" y="8001"/>
                    <a:pt x="122739" y="7620"/>
                    <a:pt x="131349" y="7315"/>
                  </a:cubicBezTo>
                  <a:cubicBezTo>
                    <a:pt x="135693" y="7163"/>
                    <a:pt x="140036" y="5639"/>
                    <a:pt x="144303" y="4724"/>
                  </a:cubicBezTo>
                  <a:cubicBezTo>
                    <a:pt x="145980" y="4343"/>
                    <a:pt x="153295" y="4343"/>
                    <a:pt x="155657" y="4115"/>
                  </a:cubicBezTo>
                  <a:cubicBezTo>
                    <a:pt x="159543" y="3810"/>
                    <a:pt x="163429" y="2896"/>
                    <a:pt x="167316" y="2286"/>
                  </a:cubicBezTo>
                  <a:cubicBezTo>
                    <a:pt x="170211" y="1829"/>
                    <a:pt x="173107" y="1219"/>
                    <a:pt x="176002" y="991"/>
                  </a:cubicBezTo>
                  <a:cubicBezTo>
                    <a:pt x="178669" y="762"/>
                    <a:pt x="181413" y="991"/>
                    <a:pt x="184156" y="991"/>
                  </a:cubicBezTo>
                  <a:cubicBezTo>
                    <a:pt x="189795" y="686"/>
                    <a:pt x="195433" y="0"/>
                    <a:pt x="201072" y="0"/>
                  </a:cubicBezTo>
                  <a:cubicBezTo>
                    <a:pt x="207244" y="0"/>
                    <a:pt x="213417" y="762"/>
                    <a:pt x="219589" y="914"/>
                  </a:cubicBezTo>
                  <a:cubicBezTo>
                    <a:pt x="222332" y="991"/>
                    <a:pt x="225075" y="533"/>
                    <a:pt x="227818" y="152"/>
                  </a:cubicBezTo>
                  <a:cubicBezTo>
                    <a:pt x="232009" y="-381"/>
                    <a:pt x="236353" y="838"/>
                    <a:pt x="240696" y="1448"/>
                  </a:cubicBezTo>
                  <a:cubicBezTo>
                    <a:pt x="241534" y="1524"/>
                    <a:pt x="242373" y="2210"/>
                    <a:pt x="243135" y="1981"/>
                  </a:cubicBezTo>
                  <a:cubicBezTo>
                    <a:pt x="252507" y="-381"/>
                    <a:pt x="262032" y="1600"/>
                    <a:pt x="271405" y="914"/>
                  </a:cubicBezTo>
                  <a:cubicBezTo>
                    <a:pt x="271786" y="914"/>
                    <a:pt x="272167" y="838"/>
                    <a:pt x="272472" y="914"/>
                  </a:cubicBezTo>
                  <a:cubicBezTo>
                    <a:pt x="277806" y="2743"/>
                    <a:pt x="283140" y="3048"/>
                    <a:pt x="288778" y="2286"/>
                  </a:cubicBezTo>
                  <a:cubicBezTo>
                    <a:pt x="290836" y="1981"/>
                    <a:pt x="293122" y="2667"/>
                    <a:pt x="295256" y="3048"/>
                  </a:cubicBezTo>
                  <a:cubicBezTo>
                    <a:pt x="301428" y="4267"/>
                    <a:pt x="307676" y="4648"/>
                    <a:pt x="313848" y="5410"/>
                  </a:cubicBezTo>
                  <a:cubicBezTo>
                    <a:pt x="317353" y="5791"/>
                    <a:pt x="320782" y="6172"/>
                    <a:pt x="324288" y="6248"/>
                  </a:cubicBezTo>
                  <a:cubicBezTo>
                    <a:pt x="326497" y="6248"/>
                    <a:pt x="327488" y="7163"/>
                    <a:pt x="327564" y="9373"/>
                  </a:cubicBezTo>
                  <a:cubicBezTo>
                    <a:pt x="327869" y="16916"/>
                    <a:pt x="328326" y="24460"/>
                    <a:pt x="328555" y="32080"/>
                  </a:cubicBezTo>
                  <a:close/>
                </a:path>
              </a:pathLst>
            </a:custGeom>
            <a:solidFill>
              <a:srgbClr val="898989"/>
            </a:solidFill>
            <a:ln w="7620" cap="flat">
              <a:noFill/>
              <a:prstDash val="solid"/>
              <a:miter/>
            </a:ln>
          </p:spPr>
          <p:txBody>
            <a:bodyPr rtlCol="0" anchor="ctr"/>
            <a:lstStyle/>
            <a:p>
              <a:endParaRPr lang="ja-JP" altLang="en-US"/>
            </a:p>
          </p:txBody>
        </p:sp>
        <p:sp>
          <p:nvSpPr>
            <p:cNvPr id="29" name="フリーフォーム: 図形 28">
              <a:extLst>
                <a:ext uri="{FF2B5EF4-FFF2-40B4-BE49-F238E27FC236}">
                  <a16:creationId xmlns:a16="http://schemas.microsoft.com/office/drawing/2014/main" id="{2AA976EE-F4DC-7413-2A85-69E04F3A8A0C}"/>
                </a:ext>
              </a:extLst>
            </p:cNvPr>
            <p:cNvSpPr/>
            <p:nvPr/>
          </p:nvSpPr>
          <p:spPr>
            <a:xfrm>
              <a:off x="3771107" y="2159584"/>
              <a:ext cx="18344" cy="21107"/>
            </a:xfrm>
            <a:custGeom>
              <a:avLst/>
              <a:gdLst>
                <a:gd name="connsiteX0" fmla="*/ 18242 w 18344"/>
                <a:gd name="connsiteY0" fmla="*/ 17526 h 21107"/>
                <a:gd name="connsiteX1" fmla="*/ 18242 w 18344"/>
                <a:gd name="connsiteY1" fmla="*/ 21107 h 21107"/>
                <a:gd name="connsiteX2" fmla="*/ 15576 w 18344"/>
                <a:gd name="connsiteY2" fmla="*/ 20422 h 21107"/>
                <a:gd name="connsiteX3" fmla="*/ 2622 w 18344"/>
                <a:gd name="connsiteY3" fmla="*/ 10516 h 21107"/>
                <a:gd name="connsiteX4" fmla="*/ 31 w 18344"/>
                <a:gd name="connsiteY4" fmla="*/ 2438 h 21107"/>
                <a:gd name="connsiteX5" fmla="*/ 488 w 18344"/>
                <a:gd name="connsiteY5" fmla="*/ 0 h 21107"/>
                <a:gd name="connsiteX6" fmla="*/ 2317 w 18344"/>
                <a:gd name="connsiteY6" fmla="*/ 686 h 21107"/>
                <a:gd name="connsiteX7" fmla="*/ 8641 w 18344"/>
                <a:gd name="connsiteY7" fmla="*/ 3734 h 21107"/>
                <a:gd name="connsiteX8" fmla="*/ 10622 w 18344"/>
                <a:gd name="connsiteY8" fmla="*/ 6858 h 21107"/>
                <a:gd name="connsiteX9" fmla="*/ 16642 w 18344"/>
                <a:gd name="connsiteY9" fmla="*/ 16154 h 21107"/>
                <a:gd name="connsiteX10" fmla="*/ 18166 w 18344"/>
                <a:gd name="connsiteY10" fmla="*/ 17602 h 2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4" h="21107">
                  <a:moveTo>
                    <a:pt x="18242" y="17526"/>
                  </a:moveTo>
                  <a:cubicBezTo>
                    <a:pt x="18471" y="18669"/>
                    <a:pt x="18242" y="19888"/>
                    <a:pt x="18242" y="21107"/>
                  </a:cubicBezTo>
                  <a:cubicBezTo>
                    <a:pt x="17328" y="20879"/>
                    <a:pt x="16490" y="20650"/>
                    <a:pt x="15576" y="20422"/>
                  </a:cubicBezTo>
                  <a:cubicBezTo>
                    <a:pt x="9937" y="18821"/>
                    <a:pt x="5517" y="15469"/>
                    <a:pt x="2622" y="10516"/>
                  </a:cubicBezTo>
                  <a:cubicBezTo>
                    <a:pt x="1250" y="8153"/>
                    <a:pt x="793" y="5182"/>
                    <a:pt x="31" y="2438"/>
                  </a:cubicBezTo>
                  <a:cubicBezTo>
                    <a:pt x="-122" y="1753"/>
                    <a:pt x="336" y="838"/>
                    <a:pt x="488" y="0"/>
                  </a:cubicBezTo>
                  <a:cubicBezTo>
                    <a:pt x="1097" y="229"/>
                    <a:pt x="1707" y="457"/>
                    <a:pt x="2317" y="686"/>
                  </a:cubicBezTo>
                  <a:cubicBezTo>
                    <a:pt x="4450" y="1676"/>
                    <a:pt x="6508" y="2667"/>
                    <a:pt x="8641" y="3734"/>
                  </a:cubicBezTo>
                  <a:cubicBezTo>
                    <a:pt x="9708" y="5105"/>
                    <a:pt x="10775" y="6096"/>
                    <a:pt x="10622" y="6858"/>
                  </a:cubicBezTo>
                  <a:cubicBezTo>
                    <a:pt x="9708" y="11887"/>
                    <a:pt x="13975" y="13487"/>
                    <a:pt x="16642" y="16154"/>
                  </a:cubicBezTo>
                  <a:cubicBezTo>
                    <a:pt x="17176" y="16612"/>
                    <a:pt x="18014" y="17069"/>
                    <a:pt x="18166" y="17602"/>
                  </a:cubicBezTo>
                  <a:close/>
                </a:path>
              </a:pathLst>
            </a:custGeom>
            <a:solidFill>
              <a:srgbClr val="898989"/>
            </a:solidFill>
            <a:ln w="7620" cap="flat">
              <a:noFill/>
              <a:prstDash val="solid"/>
              <a:miter/>
            </a:ln>
          </p:spPr>
          <p:txBody>
            <a:bodyPr rtlCol="0" anchor="ctr"/>
            <a:lstStyle/>
            <a:p>
              <a:endParaRPr lang="ja-JP" altLang="en-US"/>
            </a:p>
          </p:txBody>
        </p:sp>
        <p:sp>
          <p:nvSpPr>
            <p:cNvPr id="30" name="フリーフォーム: 図形 29">
              <a:extLst>
                <a:ext uri="{FF2B5EF4-FFF2-40B4-BE49-F238E27FC236}">
                  <a16:creationId xmlns:a16="http://schemas.microsoft.com/office/drawing/2014/main" id="{69D7C575-E628-DB2A-0454-D3632B86962E}"/>
                </a:ext>
              </a:extLst>
            </p:cNvPr>
            <p:cNvSpPr/>
            <p:nvPr/>
          </p:nvSpPr>
          <p:spPr>
            <a:xfrm>
              <a:off x="3783330" y="2133066"/>
              <a:ext cx="2987" cy="4574"/>
            </a:xfrm>
            <a:custGeom>
              <a:avLst/>
              <a:gdLst>
                <a:gd name="connsiteX0" fmla="*/ 2819 w 2987"/>
                <a:gd name="connsiteY0" fmla="*/ 1753 h 4574"/>
                <a:gd name="connsiteX1" fmla="*/ 1219 w 2987"/>
                <a:gd name="connsiteY1" fmla="*/ 4572 h 4574"/>
                <a:gd name="connsiteX2" fmla="*/ 0 w 2987"/>
                <a:gd name="connsiteY2" fmla="*/ 1143 h 4574"/>
                <a:gd name="connsiteX3" fmla="*/ 1753 w 2987"/>
                <a:gd name="connsiteY3" fmla="*/ 0 h 4574"/>
                <a:gd name="connsiteX4" fmla="*/ 2743 w 2987"/>
                <a:gd name="connsiteY4" fmla="*/ 1829 h 4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7" h="4574">
                  <a:moveTo>
                    <a:pt x="2819" y="1753"/>
                  </a:moveTo>
                  <a:cubicBezTo>
                    <a:pt x="3277" y="3201"/>
                    <a:pt x="2819" y="4648"/>
                    <a:pt x="1219" y="4572"/>
                  </a:cubicBezTo>
                  <a:cubicBezTo>
                    <a:pt x="686" y="4572"/>
                    <a:pt x="229" y="2362"/>
                    <a:pt x="0" y="1143"/>
                  </a:cubicBezTo>
                  <a:cubicBezTo>
                    <a:pt x="0" y="838"/>
                    <a:pt x="1143" y="381"/>
                    <a:pt x="1753" y="0"/>
                  </a:cubicBezTo>
                  <a:cubicBezTo>
                    <a:pt x="1981" y="610"/>
                    <a:pt x="2286" y="1219"/>
                    <a:pt x="2743" y="1829"/>
                  </a:cubicBezTo>
                  <a:close/>
                </a:path>
              </a:pathLst>
            </a:custGeom>
            <a:solidFill>
              <a:srgbClr val="040000"/>
            </a:solidFill>
            <a:ln w="7620" cap="flat">
              <a:noFill/>
              <a:prstDash val="solid"/>
              <a:miter/>
            </a:ln>
          </p:spPr>
          <p:txBody>
            <a:bodyPr rtlCol="0" anchor="ctr"/>
            <a:lstStyle/>
            <a:p>
              <a:endParaRPr lang="ja-JP" altLang="en-US"/>
            </a:p>
          </p:txBody>
        </p:sp>
        <p:sp>
          <p:nvSpPr>
            <p:cNvPr id="31" name="フリーフォーム: 図形 30">
              <a:extLst>
                <a:ext uri="{FF2B5EF4-FFF2-40B4-BE49-F238E27FC236}">
                  <a16:creationId xmlns:a16="http://schemas.microsoft.com/office/drawing/2014/main" id="{D592C5B4-856E-C203-2FE9-32BA615004EA}"/>
                </a:ext>
              </a:extLst>
            </p:cNvPr>
            <p:cNvSpPr/>
            <p:nvPr/>
          </p:nvSpPr>
          <p:spPr>
            <a:xfrm>
              <a:off x="3766720" y="2944283"/>
              <a:ext cx="14170" cy="12523"/>
            </a:xfrm>
            <a:custGeom>
              <a:avLst/>
              <a:gdLst>
                <a:gd name="connsiteX0" fmla="*/ 14171 w 14170"/>
                <a:gd name="connsiteY0" fmla="*/ 10752 h 12523"/>
                <a:gd name="connsiteX1" fmla="*/ 13028 w 14170"/>
                <a:gd name="connsiteY1" fmla="*/ 12429 h 12523"/>
                <a:gd name="connsiteX2" fmla="*/ 3808 w 14170"/>
                <a:gd name="connsiteY2" fmla="*/ 11286 h 12523"/>
                <a:gd name="connsiteX3" fmla="*/ 1826 w 14170"/>
                <a:gd name="connsiteY3" fmla="*/ 618 h 12523"/>
                <a:gd name="connsiteX4" fmla="*/ 5408 w 14170"/>
                <a:gd name="connsiteY4" fmla="*/ 8 h 12523"/>
                <a:gd name="connsiteX5" fmla="*/ 9142 w 14170"/>
                <a:gd name="connsiteY5" fmla="*/ 2066 h 12523"/>
                <a:gd name="connsiteX6" fmla="*/ 14171 w 14170"/>
                <a:gd name="connsiteY6" fmla="*/ 10676 h 1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70" h="12523">
                  <a:moveTo>
                    <a:pt x="14171" y="10752"/>
                  </a:moveTo>
                  <a:cubicBezTo>
                    <a:pt x="13790" y="11362"/>
                    <a:pt x="13485" y="12429"/>
                    <a:pt x="13028" y="12429"/>
                  </a:cubicBezTo>
                  <a:cubicBezTo>
                    <a:pt x="9904" y="12505"/>
                    <a:pt x="6780" y="12886"/>
                    <a:pt x="3808" y="11286"/>
                  </a:cubicBezTo>
                  <a:cubicBezTo>
                    <a:pt x="-383" y="9076"/>
                    <a:pt x="-1222" y="4961"/>
                    <a:pt x="1826" y="618"/>
                  </a:cubicBezTo>
                  <a:cubicBezTo>
                    <a:pt x="3808" y="389"/>
                    <a:pt x="5332" y="-68"/>
                    <a:pt x="5408" y="8"/>
                  </a:cubicBezTo>
                  <a:cubicBezTo>
                    <a:pt x="6094" y="1532"/>
                    <a:pt x="8151" y="-373"/>
                    <a:pt x="9142" y="2066"/>
                  </a:cubicBezTo>
                  <a:cubicBezTo>
                    <a:pt x="10361" y="5037"/>
                    <a:pt x="10818" y="8847"/>
                    <a:pt x="14171" y="10676"/>
                  </a:cubicBezTo>
                  <a:close/>
                </a:path>
              </a:pathLst>
            </a:custGeom>
            <a:solidFill>
              <a:srgbClr val="898989"/>
            </a:solidFill>
            <a:ln w="7620" cap="flat">
              <a:noFill/>
              <a:prstDash val="solid"/>
              <a:miter/>
            </a:ln>
          </p:spPr>
          <p:txBody>
            <a:bodyPr rtlCol="0" anchor="ctr"/>
            <a:lstStyle/>
            <a:p>
              <a:endParaRPr lang="ja-JP" altLang="en-US"/>
            </a:p>
          </p:txBody>
        </p:sp>
        <p:sp>
          <p:nvSpPr>
            <p:cNvPr id="32" name="フリーフォーム: 図形 31">
              <a:extLst>
                <a:ext uri="{FF2B5EF4-FFF2-40B4-BE49-F238E27FC236}">
                  <a16:creationId xmlns:a16="http://schemas.microsoft.com/office/drawing/2014/main" id="{B1DA9EC4-CE01-21E7-E3D4-F56B57A9494F}"/>
                </a:ext>
              </a:extLst>
            </p:cNvPr>
            <p:cNvSpPr/>
            <p:nvPr/>
          </p:nvSpPr>
          <p:spPr>
            <a:xfrm>
              <a:off x="3755059" y="2112484"/>
              <a:ext cx="685" cy="389"/>
            </a:xfrm>
            <a:custGeom>
              <a:avLst/>
              <a:gdLst>
                <a:gd name="connsiteX0" fmla="*/ 0 w 685"/>
                <a:gd name="connsiteY0" fmla="*/ 389 h 389"/>
                <a:gd name="connsiteX1" fmla="*/ 686 w 685"/>
                <a:gd name="connsiteY1" fmla="*/ 9 h 389"/>
                <a:gd name="connsiteX2" fmla="*/ 0 w 685"/>
                <a:gd name="connsiteY2" fmla="*/ 389 h 389"/>
              </a:gdLst>
              <a:ahLst/>
              <a:cxnLst>
                <a:cxn ang="0">
                  <a:pos x="connsiteX0" y="connsiteY0"/>
                </a:cxn>
                <a:cxn ang="0">
                  <a:pos x="connsiteX1" y="connsiteY1"/>
                </a:cxn>
                <a:cxn ang="0">
                  <a:pos x="connsiteX2" y="connsiteY2"/>
                </a:cxn>
              </a:cxnLst>
              <a:rect l="l" t="t" r="r" b="b"/>
              <a:pathLst>
                <a:path w="685" h="389">
                  <a:moveTo>
                    <a:pt x="0" y="389"/>
                  </a:moveTo>
                  <a:cubicBezTo>
                    <a:pt x="0" y="389"/>
                    <a:pt x="305" y="-68"/>
                    <a:pt x="686" y="9"/>
                  </a:cubicBezTo>
                  <a:cubicBezTo>
                    <a:pt x="686" y="313"/>
                    <a:pt x="305" y="313"/>
                    <a:pt x="0" y="389"/>
                  </a:cubicBezTo>
                  <a:close/>
                </a:path>
              </a:pathLst>
            </a:custGeom>
            <a:solidFill>
              <a:srgbClr val="040000"/>
            </a:solidFill>
            <a:ln w="7620" cap="flat">
              <a:noFill/>
              <a:prstDash val="solid"/>
              <a:miter/>
            </a:ln>
          </p:spPr>
          <p:txBody>
            <a:bodyPr rtlCol="0" anchor="ctr"/>
            <a:lstStyle/>
            <a:p>
              <a:endParaRPr lang="ja-JP" altLang="en-US"/>
            </a:p>
          </p:txBody>
        </p:sp>
        <p:sp>
          <p:nvSpPr>
            <p:cNvPr id="33" name="フリーフォーム: 図形 32">
              <a:extLst>
                <a:ext uri="{FF2B5EF4-FFF2-40B4-BE49-F238E27FC236}">
                  <a16:creationId xmlns:a16="http://schemas.microsoft.com/office/drawing/2014/main" id="{68F71D3E-C36F-A54A-030B-6A8998D29EAA}"/>
                </a:ext>
              </a:extLst>
            </p:cNvPr>
            <p:cNvSpPr/>
            <p:nvPr/>
          </p:nvSpPr>
          <p:spPr>
            <a:xfrm>
              <a:off x="3647436" y="2849361"/>
              <a:ext cx="91206" cy="101993"/>
            </a:xfrm>
            <a:custGeom>
              <a:avLst/>
              <a:gdLst>
                <a:gd name="connsiteX0" fmla="*/ 91012 w 91206"/>
                <a:gd name="connsiteY0" fmla="*/ 138 h 101993"/>
                <a:gd name="connsiteX1" fmla="*/ 91164 w 91206"/>
                <a:gd name="connsiteY1" fmla="*/ 1509 h 101993"/>
                <a:gd name="connsiteX2" fmla="*/ 89107 w 91206"/>
                <a:gd name="connsiteY2" fmla="*/ 6538 h 101993"/>
                <a:gd name="connsiteX3" fmla="*/ 86592 w 91206"/>
                <a:gd name="connsiteY3" fmla="*/ 7376 h 101993"/>
                <a:gd name="connsiteX4" fmla="*/ 83849 w 91206"/>
                <a:gd name="connsiteY4" fmla="*/ 11339 h 101993"/>
                <a:gd name="connsiteX5" fmla="*/ 76839 w 91206"/>
                <a:gd name="connsiteY5" fmla="*/ 20331 h 101993"/>
                <a:gd name="connsiteX6" fmla="*/ 67542 w 91206"/>
                <a:gd name="connsiteY6" fmla="*/ 31989 h 101993"/>
                <a:gd name="connsiteX7" fmla="*/ 66018 w 91206"/>
                <a:gd name="connsiteY7" fmla="*/ 32218 h 101993"/>
                <a:gd name="connsiteX8" fmla="*/ 64723 w 91206"/>
                <a:gd name="connsiteY8" fmla="*/ 35266 h 101993"/>
                <a:gd name="connsiteX9" fmla="*/ 65866 w 91206"/>
                <a:gd name="connsiteY9" fmla="*/ 34275 h 101993"/>
                <a:gd name="connsiteX10" fmla="*/ 65866 w 91206"/>
                <a:gd name="connsiteY10" fmla="*/ 35266 h 101993"/>
                <a:gd name="connsiteX11" fmla="*/ 56646 w 91206"/>
                <a:gd name="connsiteY11" fmla="*/ 43343 h 101993"/>
                <a:gd name="connsiteX12" fmla="*/ 55503 w 91206"/>
                <a:gd name="connsiteY12" fmla="*/ 44486 h 101993"/>
                <a:gd name="connsiteX13" fmla="*/ 47578 w 91206"/>
                <a:gd name="connsiteY13" fmla="*/ 55763 h 101993"/>
                <a:gd name="connsiteX14" fmla="*/ 47959 w 91206"/>
                <a:gd name="connsiteY14" fmla="*/ 64908 h 101993"/>
                <a:gd name="connsiteX15" fmla="*/ 58017 w 91206"/>
                <a:gd name="connsiteY15" fmla="*/ 70623 h 101993"/>
                <a:gd name="connsiteX16" fmla="*/ 67238 w 91206"/>
                <a:gd name="connsiteY16" fmla="*/ 74433 h 101993"/>
                <a:gd name="connsiteX17" fmla="*/ 72953 w 91206"/>
                <a:gd name="connsiteY17" fmla="*/ 76261 h 101993"/>
                <a:gd name="connsiteX18" fmla="*/ 80115 w 91206"/>
                <a:gd name="connsiteY18" fmla="*/ 78623 h 101993"/>
                <a:gd name="connsiteX19" fmla="*/ 80877 w 91206"/>
                <a:gd name="connsiteY19" fmla="*/ 79386 h 101993"/>
                <a:gd name="connsiteX20" fmla="*/ 84611 w 91206"/>
                <a:gd name="connsiteY20" fmla="*/ 79919 h 101993"/>
                <a:gd name="connsiteX21" fmla="*/ 81106 w 91206"/>
                <a:gd name="connsiteY21" fmla="*/ 82662 h 101993"/>
                <a:gd name="connsiteX22" fmla="*/ 72495 w 91206"/>
                <a:gd name="connsiteY22" fmla="*/ 90663 h 101993"/>
                <a:gd name="connsiteX23" fmla="*/ 62742 w 91206"/>
                <a:gd name="connsiteY23" fmla="*/ 97826 h 101993"/>
                <a:gd name="connsiteX24" fmla="*/ 60989 w 91206"/>
                <a:gd name="connsiteY24" fmla="*/ 98436 h 101993"/>
                <a:gd name="connsiteX25" fmla="*/ 57255 w 91206"/>
                <a:gd name="connsiteY25" fmla="*/ 99807 h 101993"/>
                <a:gd name="connsiteX26" fmla="*/ 51235 w 91206"/>
                <a:gd name="connsiteY26" fmla="*/ 99274 h 101993"/>
                <a:gd name="connsiteX27" fmla="*/ 41406 w 91206"/>
                <a:gd name="connsiteY27" fmla="*/ 99350 h 101993"/>
                <a:gd name="connsiteX28" fmla="*/ 35081 w 91206"/>
                <a:gd name="connsiteY28" fmla="*/ 99959 h 101993"/>
                <a:gd name="connsiteX29" fmla="*/ 25708 w 91206"/>
                <a:gd name="connsiteY29" fmla="*/ 101788 h 101993"/>
                <a:gd name="connsiteX30" fmla="*/ 16183 w 91206"/>
                <a:gd name="connsiteY30" fmla="*/ 100874 h 101993"/>
                <a:gd name="connsiteX31" fmla="*/ 5439 w 91206"/>
                <a:gd name="connsiteY31" fmla="*/ 101560 h 101993"/>
                <a:gd name="connsiteX32" fmla="*/ 563 w 91206"/>
                <a:gd name="connsiteY32" fmla="*/ 97597 h 101993"/>
                <a:gd name="connsiteX33" fmla="*/ 1705 w 91206"/>
                <a:gd name="connsiteY33" fmla="*/ 94702 h 101993"/>
                <a:gd name="connsiteX34" fmla="*/ 5744 w 91206"/>
                <a:gd name="connsiteY34" fmla="*/ 86624 h 101993"/>
                <a:gd name="connsiteX35" fmla="*/ 9935 w 91206"/>
                <a:gd name="connsiteY35" fmla="*/ 75499 h 101993"/>
                <a:gd name="connsiteX36" fmla="*/ 14431 w 91206"/>
                <a:gd name="connsiteY36" fmla="*/ 60640 h 101993"/>
                <a:gd name="connsiteX37" fmla="*/ 19917 w 91206"/>
                <a:gd name="connsiteY37" fmla="*/ 46238 h 101993"/>
                <a:gd name="connsiteX38" fmla="*/ 20603 w 91206"/>
                <a:gd name="connsiteY38" fmla="*/ 44410 h 101993"/>
                <a:gd name="connsiteX39" fmla="*/ 22813 w 91206"/>
                <a:gd name="connsiteY39" fmla="*/ 37780 h 101993"/>
                <a:gd name="connsiteX40" fmla="*/ 29899 w 91206"/>
                <a:gd name="connsiteY40" fmla="*/ 24598 h 101993"/>
                <a:gd name="connsiteX41" fmla="*/ 43158 w 91206"/>
                <a:gd name="connsiteY41" fmla="*/ 15149 h 101993"/>
                <a:gd name="connsiteX42" fmla="*/ 54664 w 91206"/>
                <a:gd name="connsiteY42" fmla="*/ 12634 h 101993"/>
                <a:gd name="connsiteX43" fmla="*/ 63046 w 91206"/>
                <a:gd name="connsiteY43" fmla="*/ 9586 h 101993"/>
                <a:gd name="connsiteX44" fmla="*/ 72876 w 91206"/>
                <a:gd name="connsiteY44" fmla="*/ 4633 h 101993"/>
                <a:gd name="connsiteX45" fmla="*/ 80877 w 91206"/>
                <a:gd name="connsiteY45" fmla="*/ 3033 h 101993"/>
                <a:gd name="connsiteX46" fmla="*/ 89412 w 91206"/>
                <a:gd name="connsiteY46" fmla="*/ 61 h 101993"/>
                <a:gd name="connsiteX47" fmla="*/ 90783 w 91206"/>
                <a:gd name="connsiteY47" fmla="*/ 290 h 10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1206" h="101993">
                  <a:moveTo>
                    <a:pt x="91012" y="138"/>
                  </a:moveTo>
                  <a:cubicBezTo>
                    <a:pt x="91012" y="138"/>
                    <a:pt x="91317" y="1128"/>
                    <a:pt x="91164" y="1509"/>
                  </a:cubicBezTo>
                  <a:cubicBezTo>
                    <a:pt x="90555" y="3262"/>
                    <a:pt x="90021" y="5014"/>
                    <a:pt x="89107" y="6538"/>
                  </a:cubicBezTo>
                  <a:cubicBezTo>
                    <a:pt x="88726" y="7224"/>
                    <a:pt x="88193" y="9281"/>
                    <a:pt x="86592" y="7376"/>
                  </a:cubicBezTo>
                  <a:cubicBezTo>
                    <a:pt x="85602" y="8672"/>
                    <a:pt x="84154" y="9891"/>
                    <a:pt x="83849" y="11339"/>
                  </a:cubicBezTo>
                  <a:cubicBezTo>
                    <a:pt x="83011" y="15606"/>
                    <a:pt x="80115" y="17816"/>
                    <a:pt x="76839" y="20331"/>
                  </a:cubicBezTo>
                  <a:cubicBezTo>
                    <a:pt x="72800" y="23226"/>
                    <a:pt x="69523" y="27265"/>
                    <a:pt x="67542" y="31989"/>
                  </a:cubicBezTo>
                  <a:cubicBezTo>
                    <a:pt x="66856" y="33742"/>
                    <a:pt x="66247" y="32065"/>
                    <a:pt x="66018" y="32218"/>
                  </a:cubicBezTo>
                  <a:cubicBezTo>
                    <a:pt x="64875" y="32827"/>
                    <a:pt x="63351" y="33513"/>
                    <a:pt x="64723" y="35266"/>
                  </a:cubicBezTo>
                  <a:cubicBezTo>
                    <a:pt x="65485" y="34961"/>
                    <a:pt x="65713" y="34580"/>
                    <a:pt x="65866" y="34275"/>
                  </a:cubicBezTo>
                  <a:lnTo>
                    <a:pt x="65866" y="35266"/>
                  </a:lnTo>
                  <a:cubicBezTo>
                    <a:pt x="61903" y="37399"/>
                    <a:pt x="60913" y="42124"/>
                    <a:pt x="56646" y="43343"/>
                  </a:cubicBezTo>
                  <a:cubicBezTo>
                    <a:pt x="56188" y="43495"/>
                    <a:pt x="55579" y="44029"/>
                    <a:pt x="55503" y="44486"/>
                  </a:cubicBezTo>
                  <a:cubicBezTo>
                    <a:pt x="54969" y="49744"/>
                    <a:pt x="51464" y="52639"/>
                    <a:pt x="47578" y="55763"/>
                  </a:cubicBezTo>
                  <a:cubicBezTo>
                    <a:pt x="43234" y="59116"/>
                    <a:pt x="43463" y="61936"/>
                    <a:pt x="47959" y="64908"/>
                  </a:cubicBezTo>
                  <a:cubicBezTo>
                    <a:pt x="51159" y="67041"/>
                    <a:pt x="54588" y="68870"/>
                    <a:pt x="58017" y="70623"/>
                  </a:cubicBezTo>
                  <a:cubicBezTo>
                    <a:pt x="60989" y="72070"/>
                    <a:pt x="64113" y="73213"/>
                    <a:pt x="67238" y="74433"/>
                  </a:cubicBezTo>
                  <a:cubicBezTo>
                    <a:pt x="69143" y="75118"/>
                    <a:pt x="71048" y="75652"/>
                    <a:pt x="72953" y="76261"/>
                  </a:cubicBezTo>
                  <a:cubicBezTo>
                    <a:pt x="75315" y="77023"/>
                    <a:pt x="77753" y="77861"/>
                    <a:pt x="80115" y="78623"/>
                  </a:cubicBezTo>
                  <a:cubicBezTo>
                    <a:pt x="80420" y="78700"/>
                    <a:pt x="80649" y="79081"/>
                    <a:pt x="80877" y="79386"/>
                  </a:cubicBezTo>
                  <a:cubicBezTo>
                    <a:pt x="82401" y="77557"/>
                    <a:pt x="83544" y="78623"/>
                    <a:pt x="84611" y="79919"/>
                  </a:cubicBezTo>
                  <a:cubicBezTo>
                    <a:pt x="83468" y="80833"/>
                    <a:pt x="82401" y="82129"/>
                    <a:pt x="81106" y="82662"/>
                  </a:cubicBezTo>
                  <a:cubicBezTo>
                    <a:pt x="77067" y="84186"/>
                    <a:pt x="74476" y="86548"/>
                    <a:pt x="72495" y="90663"/>
                  </a:cubicBezTo>
                  <a:cubicBezTo>
                    <a:pt x="70819" y="94016"/>
                    <a:pt x="67618" y="97673"/>
                    <a:pt x="62742" y="97826"/>
                  </a:cubicBezTo>
                  <a:cubicBezTo>
                    <a:pt x="62132" y="97826"/>
                    <a:pt x="60989" y="98283"/>
                    <a:pt x="60989" y="98436"/>
                  </a:cubicBezTo>
                  <a:cubicBezTo>
                    <a:pt x="61446" y="103465"/>
                    <a:pt x="57865" y="100264"/>
                    <a:pt x="57255" y="99807"/>
                  </a:cubicBezTo>
                  <a:cubicBezTo>
                    <a:pt x="55198" y="98283"/>
                    <a:pt x="53369" y="99121"/>
                    <a:pt x="51235" y="99274"/>
                  </a:cubicBezTo>
                  <a:cubicBezTo>
                    <a:pt x="47959" y="99502"/>
                    <a:pt x="44682" y="99731"/>
                    <a:pt x="41406" y="99350"/>
                  </a:cubicBezTo>
                  <a:cubicBezTo>
                    <a:pt x="39120" y="99045"/>
                    <a:pt x="37367" y="98816"/>
                    <a:pt x="35081" y="99959"/>
                  </a:cubicBezTo>
                  <a:cubicBezTo>
                    <a:pt x="32338" y="101331"/>
                    <a:pt x="28604" y="102474"/>
                    <a:pt x="25708" y="101788"/>
                  </a:cubicBezTo>
                  <a:cubicBezTo>
                    <a:pt x="22432" y="100950"/>
                    <a:pt x="19308" y="101179"/>
                    <a:pt x="16183" y="100874"/>
                  </a:cubicBezTo>
                  <a:cubicBezTo>
                    <a:pt x="12450" y="100493"/>
                    <a:pt x="9021" y="100569"/>
                    <a:pt x="5439" y="101560"/>
                  </a:cubicBezTo>
                  <a:cubicBezTo>
                    <a:pt x="2772" y="102322"/>
                    <a:pt x="2086" y="99045"/>
                    <a:pt x="563" y="97597"/>
                  </a:cubicBezTo>
                  <a:cubicBezTo>
                    <a:pt x="-962" y="96149"/>
                    <a:pt x="1020" y="95388"/>
                    <a:pt x="1705" y="94702"/>
                  </a:cubicBezTo>
                  <a:cubicBezTo>
                    <a:pt x="3991" y="92416"/>
                    <a:pt x="5211" y="89977"/>
                    <a:pt x="5744" y="86624"/>
                  </a:cubicBezTo>
                  <a:cubicBezTo>
                    <a:pt x="6354" y="82814"/>
                    <a:pt x="9097" y="79309"/>
                    <a:pt x="9935" y="75499"/>
                  </a:cubicBezTo>
                  <a:cubicBezTo>
                    <a:pt x="11002" y="70394"/>
                    <a:pt x="12983" y="65593"/>
                    <a:pt x="14431" y="60640"/>
                  </a:cubicBezTo>
                  <a:cubicBezTo>
                    <a:pt x="15879" y="55840"/>
                    <a:pt x="15879" y="50201"/>
                    <a:pt x="19917" y="46238"/>
                  </a:cubicBezTo>
                  <a:cubicBezTo>
                    <a:pt x="20374" y="45858"/>
                    <a:pt x="20679" y="45019"/>
                    <a:pt x="20603" y="44410"/>
                  </a:cubicBezTo>
                  <a:cubicBezTo>
                    <a:pt x="20222" y="41819"/>
                    <a:pt x="21670" y="39838"/>
                    <a:pt x="22813" y="37780"/>
                  </a:cubicBezTo>
                  <a:cubicBezTo>
                    <a:pt x="25251" y="33437"/>
                    <a:pt x="27690" y="29017"/>
                    <a:pt x="29899" y="24598"/>
                  </a:cubicBezTo>
                  <a:cubicBezTo>
                    <a:pt x="32643" y="19035"/>
                    <a:pt x="38053" y="16978"/>
                    <a:pt x="43158" y="15149"/>
                  </a:cubicBezTo>
                  <a:cubicBezTo>
                    <a:pt x="46740" y="13853"/>
                    <a:pt x="50473" y="12558"/>
                    <a:pt x="54664" y="12634"/>
                  </a:cubicBezTo>
                  <a:cubicBezTo>
                    <a:pt x="57408" y="12634"/>
                    <a:pt x="60303" y="10806"/>
                    <a:pt x="63046" y="9586"/>
                  </a:cubicBezTo>
                  <a:cubicBezTo>
                    <a:pt x="66399" y="8062"/>
                    <a:pt x="69523" y="5929"/>
                    <a:pt x="72876" y="4633"/>
                  </a:cubicBezTo>
                  <a:cubicBezTo>
                    <a:pt x="75391" y="3719"/>
                    <a:pt x="78515" y="4176"/>
                    <a:pt x="80877" y="3033"/>
                  </a:cubicBezTo>
                  <a:cubicBezTo>
                    <a:pt x="83620" y="1661"/>
                    <a:pt x="87430" y="3414"/>
                    <a:pt x="89412" y="61"/>
                  </a:cubicBezTo>
                  <a:cubicBezTo>
                    <a:pt x="89488" y="-91"/>
                    <a:pt x="90478" y="61"/>
                    <a:pt x="90783" y="290"/>
                  </a:cubicBezTo>
                  <a:close/>
                </a:path>
              </a:pathLst>
            </a:custGeom>
            <a:solidFill>
              <a:srgbClr val="FFFFFF"/>
            </a:solidFill>
            <a:ln w="7620" cap="flat">
              <a:noFill/>
              <a:prstDash val="solid"/>
              <a:miter/>
            </a:ln>
          </p:spPr>
          <p:txBody>
            <a:bodyPr rtlCol="0" anchor="ctr"/>
            <a:lstStyle/>
            <a:p>
              <a:endParaRPr lang="ja-JP" altLang="en-US"/>
            </a:p>
          </p:txBody>
        </p:sp>
        <p:sp>
          <p:nvSpPr>
            <p:cNvPr id="34" name="フリーフォーム: 図形 33">
              <a:extLst>
                <a:ext uri="{FF2B5EF4-FFF2-40B4-BE49-F238E27FC236}">
                  <a16:creationId xmlns:a16="http://schemas.microsoft.com/office/drawing/2014/main" id="{1F007B84-8833-E9C4-04AA-48C5D86FF467}"/>
                </a:ext>
              </a:extLst>
            </p:cNvPr>
            <p:cNvSpPr/>
            <p:nvPr/>
          </p:nvSpPr>
          <p:spPr>
            <a:xfrm>
              <a:off x="3613022" y="2030182"/>
              <a:ext cx="123537" cy="110440"/>
            </a:xfrm>
            <a:custGeom>
              <a:avLst/>
              <a:gdLst>
                <a:gd name="connsiteX0" fmla="*/ 120396 w 123537"/>
                <a:gd name="connsiteY0" fmla="*/ 59831 h 110440"/>
                <a:gd name="connsiteX1" fmla="*/ 123444 w 123537"/>
                <a:gd name="connsiteY1" fmla="*/ 79720 h 110440"/>
                <a:gd name="connsiteX2" fmla="*/ 118567 w 123537"/>
                <a:gd name="connsiteY2" fmla="*/ 100293 h 110440"/>
                <a:gd name="connsiteX3" fmla="*/ 110109 w 123537"/>
                <a:gd name="connsiteY3" fmla="*/ 106923 h 110440"/>
                <a:gd name="connsiteX4" fmla="*/ 101270 w 123537"/>
                <a:gd name="connsiteY4" fmla="*/ 108980 h 110440"/>
                <a:gd name="connsiteX5" fmla="*/ 97612 w 123537"/>
                <a:gd name="connsiteY5" fmla="*/ 110352 h 110440"/>
                <a:gd name="connsiteX6" fmla="*/ 94107 w 123537"/>
                <a:gd name="connsiteY6" fmla="*/ 108295 h 110440"/>
                <a:gd name="connsiteX7" fmla="*/ 93955 w 123537"/>
                <a:gd name="connsiteY7" fmla="*/ 103570 h 110440"/>
                <a:gd name="connsiteX8" fmla="*/ 100736 w 123537"/>
                <a:gd name="connsiteY8" fmla="*/ 89092 h 110440"/>
                <a:gd name="connsiteX9" fmla="*/ 101803 w 123537"/>
                <a:gd name="connsiteY9" fmla="*/ 85587 h 110440"/>
                <a:gd name="connsiteX10" fmla="*/ 101041 w 123537"/>
                <a:gd name="connsiteY10" fmla="*/ 83453 h 110440"/>
                <a:gd name="connsiteX11" fmla="*/ 103251 w 123537"/>
                <a:gd name="connsiteY11" fmla="*/ 83911 h 110440"/>
                <a:gd name="connsiteX12" fmla="*/ 105080 w 123537"/>
                <a:gd name="connsiteY12" fmla="*/ 81015 h 110440"/>
                <a:gd name="connsiteX13" fmla="*/ 103099 w 123537"/>
                <a:gd name="connsiteY13" fmla="*/ 66080 h 110440"/>
                <a:gd name="connsiteX14" fmla="*/ 103708 w 123537"/>
                <a:gd name="connsiteY14" fmla="*/ 62651 h 110440"/>
                <a:gd name="connsiteX15" fmla="*/ 102718 w 123537"/>
                <a:gd name="connsiteY15" fmla="*/ 60517 h 110440"/>
                <a:gd name="connsiteX16" fmla="*/ 101956 w 123537"/>
                <a:gd name="connsiteY16" fmla="*/ 58993 h 110440"/>
                <a:gd name="connsiteX17" fmla="*/ 101498 w 123537"/>
                <a:gd name="connsiteY17" fmla="*/ 45506 h 110440"/>
                <a:gd name="connsiteX18" fmla="*/ 94031 w 123537"/>
                <a:gd name="connsiteY18" fmla="*/ 28132 h 110440"/>
                <a:gd name="connsiteX19" fmla="*/ 82677 w 123537"/>
                <a:gd name="connsiteY19" fmla="*/ 16093 h 110440"/>
                <a:gd name="connsiteX20" fmla="*/ 65761 w 123537"/>
                <a:gd name="connsiteY20" fmla="*/ 9692 h 110440"/>
                <a:gd name="connsiteX21" fmla="*/ 56693 w 123537"/>
                <a:gd name="connsiteY21" fmla="*/ 10987 h 110440"/>
                <a:gd name="connsiteX22" fmla="*/ 36881 w 123537"/>
                <a:gd name="connsiteY22" fmla="*/ 24551 h 110440"/>
                <a:gd name="connsiteX23" fmla="*/ 22555 w 123537"/>
                <a:gd name="connsiteY23" fmla="*/ 43372 h 110440"/>
                <a:gd name="connsiteX24" fmla="*/ 17755 w 123537"/>
                <a:gd name="connsiteY24" fmla="*/ 48935 h 110440"/>
                <a:gd name="connsiteX25" fmla="*/ 8153 w 123537"/>
                <a:gd name="connsiteY25" fmla="*/ 65927 h 110440"/>
                <a:gd name="connsiteX26" fmla="*/ 7620 w 123537"/>
                <a:gd name="connsiteY26" fmla="*/ 67299 h 110440"/>
                <a:gd name="connsiteX27" fmla="*/ 4343 w 123537"/>
                <a:gd name="connsiteY27" fmla="*/ 70347 h 110440"/>
                <a:gd name="connsiteX28" fmla="*/ 3810 w 123537"/>
                <a:gd name="connsiteY28" fmla="*/ 70347 h 110440"/>
                <a:gd name="connsiteX29" fmla="*/ 0 w 123537"/>
                <a:gd name="connsiteY29" fmla="*/ 68137 h 110440"/>
                <a:gd name="connsiteX30" fmla="*/ 2667 w 123537"/>
                <a:gd name="connsiteY30" fmla="*/ 58460 h 110440"/>
                <a:gd name="connsiteX31" fmla="*/ 3201 w 123537"/>
                <a:gd name="connsiteY31" fmla="*/ 57088 h 110440"/>
                <a:gd name="connsiteX32" fmla="*/ 5639 w 123537"/>
                <a:gd name="connsiteY32" fmla="*/ 46725 h 110440"/>
                <a:gd name="connsiteX33" fmla="*/ 10439 w 123537"/>
                <a:gd name="connsiteY33" fmla="*/ 39105 h 110440"/>
                <a:gd name="connsiteX34" fmla="*/ 16307 w 123537"/>
                <a:gd name="connsiteY34" fmla="*/ 28589 h 110440"/>
                <a:gd name="connsiteX35" fmla="*/ 23622 w 123537"/>
                <a:gd name="connsiteY35" fmla="*/ 19445 h 110440"/>
                <a:gd name="connsiteX36" fmla="*/ 25146 w 123537"/>
                <a:gd name="connsiteY36" fmla="*/ 17921 h 110440"/>
                <a:gd name="connsiteX37" fmla="*/ 41148 w 123537"/>
                <a:gd name="connsiteY37" fmla="*/ 8473 h 110440"/>
                <a:gd name="connsiteX38" fmla="*/ 43586 w 123537"/>
                <a:gd name="connsiteY38" fmla="*/ 6110 h 110440"/>
                <a:gd name="connsiteX39" fmla="*/ 51359 w 123537"/>
                <a:gd name="connsiteY39" fmla="*/ 2605 h 110440"/>
                <a:gd name="connsiteX40" fmla="*/ 71018 w 123537"/>
                <a:gd name="connsiteY40" fmla="*/ 1691 h 110440"/>
                <a:gd name="connsiteX41" fmla="*/ 84963 w 123537"/>
                <a:gd name="connsiteY41" fmla="*/ 4586 h 110440"/>
                <a:gd name="connsiteX42" fmla="*/ 102718 w 123537"/>
                <a:gd name="connsiteY42" fmla="*/ 18378 h 110440"/>
                <a:gd name="connsiteX43" fmla="*/ 108052 w 123537"/>
                <a:gd name="connsiteY43" fmla="*/ 26303 h 110440"/>
                <a:gd name="connsiteX44" fmla="*/ 118262 w 123537"/>
                <a:gd name="connsiteY44" fmla="*/ 47411 h 110440"/>
                <a:gd name="connsiteX45" fmla="*/ 119177 w 123537"/>
                <a:gd name="connsiteY45" fmla="*/ 51373 h 110440"/>
                <a:gd name="connsiteX46" fmla="*/ 120396 w 123537"/>
                <a:gd name="connsiteY46" fmla="*/ 59984 h 110440"/>
                <a:gd name="connsiteX47" fmla="*/ 56998 w 123537"/>
                <a:gd name="connsiteY47" fmla="*/ 2300 h 110440"/>
                <a:gd name="connsiteX48" fmla="*/ 56617 w 123537"/>
                <a:gd name="connsiteY48" fmla="*/ 1615 h 110440"/>
                <a:gd name="connsiteX49" fmla="*/ 56998 w 123537"/>
                <a:gd name="connsiteY49" fmla="*/ 2300 h 11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23537" h="110440">
                  <a:moveTo>
                    <a:pt x="120396" y="59831"/>
                  </a:moveTo>
                  <a:cubicBezTo>
                    <a:pt x="123444" y="66232"/>
                    <a:pt x="123749" y="72938"/>
                    <a:pt x="123444" y="79720"/>
                  </a:cubicBezTo>
                  <a:cubicBezTo>
                    <a:pt x="123063" y="86806"/>
                    <a:pt x="121158" y="93664"/>
                    <a:pt x="118567" y="100293"/>
                  </a:cubicBezTo>
                  <a:cubicBezTo>
                    <a:pt x="117196" y="103723"/>
                    <a:pt x="114986" y="106923"/>
                    <a:pt x="110109" y="106923"/>
                  </a:cubicBezTo>
                  <a:cubicBezTo>
                    <a:pt x="107137" y="106923"/>
                    <a:pt x="104166" y="108142"/>
                    <a:pt x="101270" y="108980"/>
                  </a:cubicBezTo>
                  <a:cubicBezTo>
                    <a:pt x="99974" y="109361"/>
                    <a:pt x="98222" y="110809"/>
                    <a:pt x="97612" y="110352"/>
                  </a:cubicBezTo>
                  <a:cubicBezTo>
                    <a:pt x="96469" y="109590"/>
                    <a:pt x="93955" y="111190"/>
                    <a:pt x="94107" y="108295"/>
                  </a:cubicBezTo>
                  <a:cubicBezTo>
                    <a:pt x="94183" y="106694"/>
                    <a:pt x="93193" y="104332"/>
                    <a:pt x="93955" y="103570"/>
                  </a:cubicBezTo>
                  <a:cubicBezTo>
                    <a:pt x="97765" y="99379"/>
                    <a:pt x="98603" y="93969"/>
                    <a:pt x="100736" y="89092"/>
                  </a:cubicBezTo>
                  <a:cubicBezTo>
                    <a:pt x="101194" y="87949"/>
                    <a:pt x="101651" y="86806"/>
                    <a:pt x="101803" y="85587"/>
                  </a:cubicBezTo>
                  <a:cubicBezTo>
                    <a:pt x="101803" y="84901"/>
                    <a:pt x="101270" y="84139"/>
                    <a:pt x="101041" y="83453"/>
                  </a:cubicBezTo>
                  <a:cubicBezTo>
                    <a:pt x="101803" y="83606"/>
                    <a:pt x="102565" y="83987"/>
                    <a:pt x="103251" y="83911"/>
                  </a:cubicBezTo>
                  <a:cubicBezTo>
                    <a:pt x="104927" y="83682"/>
                    <a:pt x="105689" y="82234"/>
                    <a:pt x="105080" y="81015"/>
                  </a:cubicBezTo>
                  <a:cubicBezTo>
                    <a:pt x="102794" y="76214"/>
                    <a:pt x="104927" y="70880"/>
                    <a:pt x="103099" y="66080"/>
                  </a:cubicBezTo>
                  <a:cubicBezTo>
                    <a:pt x="102718" y="65165"/>
                    <a:pt x="103251" y="63718"/>
                    <a:pt x="103708" y="62651"/>
                  </a:cubicBezTo>
                  <a:cubicBezTo>
                    <a:pt x="104318" y="61355"/>
                    <a:pt x="104242" y="60822"/>
                    <a:pt x="102718" y="60517"/>
                  </a:cubicBezTo>
                  <a:cubicBezTo>
                    <a:pt x="102337" y="60517"/>
                    <a:pt x="101803" y="59298"/>
                    <a:pt x="101956" y="58993"/>
                  </a:cubicBezTo>
                  <a:cubicBezTo>
                    <a:pt x="104089" y="54421"/>
                    <a:pt x="102184" y="50078"/>
                    <a:pt x="101498" y="45506"/>
                  </a:cubicBezTo>
                  <a:cubicBezTo>
                    <a:pt x="100508" y="38953"/>
                    <a:pt x="97003" y="33618"/>
                    <a:pt x="94031" y="28132"/>
                  </a:cubicBezTo>
                  <a:cubicBezTo>
                    <a:pt x="91516" y="23408"/>
                    <a:pt x="87706" y="19141"/>
                    <a:pt x="82677" y="16093"/>
                  </a:cubicBezTo>
                  <a:cubicBezTo>
                    <a:pt x="77343" y="12816"/>
                    <a:pt x="72085" y="10682"/>
                    <a:pt x="65761" y="9692"/>
                  </a:cubicBezTo>
                  <a:cubicBezTo>
                    <a:pt x="62179" y="9158"/>
                    <a:pt x="59741" y="9692"/>
                    <a:pt x="56693" y="10987"/>
                  </a:cubicBezTo>
                  <a:cubicBezTo>
                    <a:pt x="49073" y="14111"/>
                    <a:pt x="42215" y="18226"/>
                    <a:pt x="36881" y="24551"/>
                  </a:cubicBezTo>
                  <a:cubicBezTo>
                    <a:pt x="31852" y="30571"/>
                    <a:pt x="25984" y="35981"/>
                    <a:pt x="22555" y="43372"/>
                  </a:cubicBezTo>
                  <a:cubicBezTo>
                    <a:pt x="21565" y="45506"/>
                    <a:pt x="18974" y="46877"/>
                    <a:pt x="17755" y="48935"/>
                  </a:cubicBezTo>
                  <a:cubicBezTo>
                    <a:pt x="14402" y="54497"/>
                    <a:pt x="11278" y="60288"/>
                    <a:pt x="8153" y="65927"/>
                  </a:cubicBezTo>
                  <a:cubicBezTo>
                    <a:pt x="7925" y="66385"/>
                    <a:pt x="7468" y="66842"/>
                    <a:pt x="7620" y="67299"/>
                  </a:cubicBezTo>
                  <a:cubicBezTo>
                    <a:pt x="8230" y="70195"/>
                    <a:pt x="6706" y="70652"/>
                    <a:pt x="4343" y="70347"/>
                  </a:cubicBezTo>
                  <a:cubicBezTo>
                    <a:pt x="4191" y="70347"/>
                    <a:pt x="3962" y="70347"/>
                    <a:pt x="3810" y="70347"/>
                  </a:cubicBezTo>
                  <a:cubicBezTo>
                    <a:pt x="76" y="71795"/>
                    <a:pt x="0" y="71795"/>
                    <a:pt x="0" y="68137"/>
                  </a:cubicBezTo>
                  <a:cubicBezTo>
                    <a:pt x="0" y="64708"/>
                    <a:pt x="533" y="61355"/>
                    <a:pt x="2667" y="58460"/>
                  </a:cubicBezTo>
                  <a:cubicBezTo>
                    <a:pt x="2972" y="58079"/>
                    <a:pt x="3277" y="57469"/>
                    <a:pt x="3201" y="57088"/>
                  </a:cubicBezTo>
                  <a:cubicBezTo>
                    <a:pt x="2057" y="53202"/>
                    <a:pt x="5029" y="50230"/>
                    <a:pt x="5639" y="46725"/>
                  </a:cubicBezTo>
                  <a:cubicBezTo>
                    <a:pt x="6096" y="43982"/>
                    <a:pt x="8382" y="41238"/>
                    <a:pt x="10439" y="39105"/>
                  </a:cubicBezTo>
                  <a:cubicBezTo>
                    <a:pt x="13487" y="36057"/>
                    <a:pt x="14173" y="31942"/>
                    <a:pt x="16307" y="28589"/>
                  </a:cubicBezTo>
                  <a:cubicBezTo>
                    <a:pt x="18364" y="25236"/>
                    <a:pt x="20498" y="21884"/>
                    <a:pt x="23622" y="19445"/>
                  </a:cubicBezTo>
                  <a:cubicBezTo>
                    <a:pt x="24156" y="18988"/>
                    <a:pt x="24765" y="18531"/>
                    <a:pt x="25146" y="17921"/>
                  </a:cubicBezTo>
                  <a:cubicBezTo>
                    <a:pt x="28880" y="12054"/>
                    <a:pt x="35204" y="10606"/>
                    <a:pt x="41148" y="8473"/>
                  </a:cubicBezTo>
                  <a:cubicBezTo>
                    <a:pt x="42291" y="7253"/>
                    <a:pt x="42977" y="6110"/>
                    <a:pt x="43586" y="6110"/>
                  </a:cubicBezTo>
                  <a:cubicBezTo>
                    <a:pt x="46787" y="6110"/>
                    <a:pt x="48844" y="4053"/>
                    <a:pt x="51359" y="2605"/>
                  </a:cubicBezTo>
                  <a:cubicBezTo>
                    <a:pt x="57683" y="-900"/>
                    <a:pt x="64618" y="-519"/>
                    <a:pt x="71018" y="1691"/>
                  </a:cubicBezTo>
                  <a:cubicBezTo>
                    <a:pt x="75591" y="3291"/>
                    <a:pt x="80391" y="3291"/>
                    <a:pt x="84963" y="4586"/>
                  </a:cubicBezTo>
                  <a:cubicBezTo>
                    <a:pt x="90068" y="6034"/>
                    <a:pt x="101117" y="13578"/>
                    <a:pt x="102718" y="18378"/>
                  </a:cubicBezTo>
                  <a:cubicBezTo>
                    <a:pt x="103861" y="21655"/>
                    <a:pt x="106528" y="23408"/>
                    <a:pt x="108052" y="26303"/>
                  </a:cubicBezTo>
                  <a:cubicBezTo>
                    <a:pt x="111709" y="33238"/>
                    <a:pt x="116053" y="39791"/>
                    <a:pt x="118262" y="47411"/>
                  </a:cubicBezTo>
                  <a:cubicBezTo>
                    <a:pt x="118643" y="48706"/>
                    <a:pt x="118948" y="50001"/>
                    <a:pt x="119177" y="51373"/>
                  </a:cubicBezTo>
                  <a:cubicBezTo>
                    <a:pt x="119634" y="54269"/>
                    <a:pt x="119177" y="57469"/>
                    <a:pt x="120396" y="59984"/>
                  </a:cubicBezTo>
                  <a:close/>
                  <a:moveTo>
                    <a:pt x="56998" y="2300"/>
                  </a:moveTo>
                  <a:cubicBezTo>
                    <a:pt x="56998" y="2300"/>
                    <a:pt x="56998" y="1691"/>
                    <a:pt x="56617" y="1615"/>
                  </a:cubicBezTo>
                  <a:cubicBezTo>
                    <a:pt x="56617" y="1996"/>
                    <a:pt x="56769" y="2148"/>
                    <a:pt x="56998" y="2300"/>
                  </a:cubicBezTo>
                  <a:close/>
                </a:path>
              </a:pathLst>
            </a:custGeom>
            <a:solidFill>
              <a:srgbClr val="898989"/>
            </a:solidFill>
            <a:ln w="7620" cap="flat">
              <a:noFill/>
              <a:prstDash val="solid"/>
              <a:miter/>
            </a:ln>
          </p:spPr>
          <p:txBody>
            <a:bodyPr rtlCol="0" anchor="ctr"/>
            <a:lstStyle/>
            <a:p>
              <a:endParaRPr lang="ja-JP" altLang="en-US"/>
            </a:p>
          </p:txBody>
        </p:sp>
        <p:sp>
          <p:nvSpPr>
            <p:cNvPr id="35" name="フリーフォーム: 図形 34">
              <a:extLst>
                <a:ext uri="{FF2B5EF4-FFF2-40B4-BE49-F238E27FC236}">
                  <a16:creationId xmlns:a16="http://schemas.microsoft.com/office/drawing/2014/main" id="{9E3F348E-0DF4-523A-CFA1-36F587ECCCA6}"/>
                </a:ext>
              </a:extLst>
            </p:cNvPr>
            <p:cNvSpPr/>
            <p:nvPr/>
          </p:nvSpPr>
          <p:spPr>
            <a:xfrm>
              <a:off x="3669258" y="2503697"/>
              <a:ext cx="53120" cy="34777"/>
            </a:xfrm>
            <a:custGeom>
              <a:avLst/>
              <a:gdLst>
                <a:gd name="connsiteX0" fmla="*/ 42291 w 53120"/>
                <a:gd name="connsiteY0" fmla="*/ 159 h 34777"/>
                <a:gd name="connsiteX1" fmla="*/ 53035 w 53120"/>
                <a:gd name="connsiteY1" fmla="*/ 8845 h 34777"/>
                <a:gd name="connsiteX2" fmla="*/ 49149 w 53120"/>
                <a:gd name="connsiteY2" fmla="*/ 15246 h 34777"/>
                <a:gd name="connsiteX3" fmla="*/ 37186 w 53120"/>
                <a:gd name="connsiteY3" fmla="*/ 26448 h 34777"/>
                <a:gd name="connsiteX4" fmla="*/ 21107 w 53120"/>
                <a:gd name="connsiteY4" fmla="*/ 33153 h 34777"/>
                <a:gd name="connsiteX5" fmla="*/ 8839 w 53120"/>
                <a:gd name="connsiteY5" fmla="*/ 34372 h 34777"/>
                <a:gd name="connsiteX6" fmla="*/ 2362 w 53120"/>
                <a:gd name="connsiteY6" fmla="*/ 30791 h 34777"/>
                <a:gd name="connsiteX7" fmla="*/ 0 w 53120"/>
                <a:gd name="connsiteY7" fmla="*/ 24847 h 34777"/>
                <a:gd name="connsiteX8" fmla="*/ 1219 w 53120"/>
                <a:gd name="connsiteY8" fmla="*/ 21114 h 34777"/>
                <a:gd name="connsiteX9" fmla="*/ 6096 w 53120"/>
                <a:gd name="connsiteY9" fmla="*/ 17304 h 34777"/>
                <a:gd name="connsiteX10" fmla="*/ 32156 w 53120"/>
                <a:gd name="connsiteY10" fmla="*/ 3206 h 34777"/>
                <a:gd name="connsiteX11" fmla="*/ 42291 w 53120"/>
                <a:gd name="connsiteY11" fmla="*/ 235 h 34777"/>
                <a:gd name="connsiteX12" fmla="*/ 30937 w 53120"/>
                <a:gd name="connsiteY12" fmla="*/ 19513 h 34777"/>
                <a:gd name="connsiteX13" fmla="*/ 34595 w 53120"/>
                <a:gd name="connsiteY13" fmla="*/ 18066 h 34777"/>
                <a:gd name="connsiteX14" fmla="*/ 34138 w 53120"/>
                <a:gd name="connsiteY14" fmla="*/ 17456 h 34777"/>
                <a:gd name="connsiteX15" fmla="*/ 30251 w 53120"/>
                <a:gd name="connsiteY15" fmla="*/ 18218 h 34777"/>
                <a:gd name="connsiteX16" fmla="*/ 28423 w 53120"/>
                <a:gd name="connsiteY16" fmla="*/ 20504 h 34777"/>
                <a:gd name="connsiteX17" fmla="*/ 29566 w 53120"/>
                <a:gd name="connsiteY17" fmla="*/ 22714 h 34777"/>
                <a:gd name="connsiteX18" fmla="*/ 31547 w 53120"/>
                <a:gd name="connsiteY18" fmla="*/ 23323 h 34777"/>
                <a:gd name="connsiteX19" fmla="*/ 30480 w 53120"/>
                <a:gd name="connsiteY19" fmla="*/ 21114 h 34777"/>
                <a:gd name="connsiteX20" fmla="*/ 31013 w 53120"/>
                <a:gd name="connsiteY20" fmla="*/ 19513 h 34777"/>
                <a:gd name="connsiteX21" fmla="*/ 26746 w 53120"/>
                <a:gd name="connsiteY21" fmla="*/ 23552 h 34777"/>
                <a:gd name="connsiteX22" fmla="*/ 26746 w 53120"/>
                <a:gd name="connsiteY22" fmla="*/ 20733 h 34777"/>
                <a:gd name="connsiteX23" fmla="*/ 25832 w 53120"/>
                <a:gd name="connsiteY23" fmla="*/ 20580 h 34777"/>
                <a:gd name="connsiteX24" fmla="*/ 24994 w 53120"/>
                <a:gd name="connsiteY24" fmla="*/ 24314 h 34777"/>
                <a:gd name="connsiteX25" fmla="*/ 26746 w 53120"/>
                <a:gd name="connsiteY25" fmla="*/ 23552 h 34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3120" h="34777">
                  <a:moveTo>
                    <a:pt x="42291" y="159"/>
                  </a:moveTo>
                  <a:cubicBezTo>
                    <a:pt x="47320" y="-984"/>
                    <a:pt x="53950" y="4273"/>
                    <a:pt x="53035" y="8845"/>
                  </a:cubicBezTo>
                  <a:cubicBezTo>
                    <a:pt x="52578" y="11131"/>
                    <a:pt x="50902" y="13494"/>
                    <a:pt x="49149" y="15246"/>
                  </a:cubicBezTo>
                  <a:cubicBezTo>
                    <a:pt x="45263" y="19132"/>
                    <a:pt x="40310" y="22104"/>
                    <a:pt x="37186" y="26448"/>
                  </a:cubicBezTo>
                  <a:cubicBezTo>
                    <a:pt x="32995" y="32315"/>
                    <a:pt x="26899" y="33077"/>
                    <a:pt x="21107" y="33153"/>
                  </a:cubicBezTo>
                  <a:cubicBezTo>
                    <a:pt x="16916" y="33153"/>
                    <a:pt x="12954" y="32315"/>
                    <a:pt x="8839" y="34372"/>
                  </a:cubicBezTo>
                  <a:cubicBezTo>
                    <a:pt x="5867" y="35896"/>
                    <a:pt x="3962" y="32772"/>
                    <a:pt x="2362" y="30791"/>
                  </a:cubicBezTo>
                  <a:cubicBezTo>
                    <a:pt x="1143" y="29267"/>
                    <a:pt x="762" y="27210"/>
                    <a:pt x="0" y="24847"/>
                  </a:cubicBezTo>
                  <a:cubicBezTo>
                    <a:pt x="381" y="23247"/>
                    <a:pt x="457" y="21799"/>
                    <a:pt x="1219" y="21114"/>
                  </a:cubicBezTo>
                  <a:cubicBezTo>
                    <a:pt x="2667" y="19666"/>
                    <a:pt x="4343" y="18294"/>
                    <a:pt x="6096" y="17304"/>
                  </a:cubicBezTo>
                  <a:cubicBezTo>
                    <a:pt x="14630" y="12274"/>
                    <a:pt x="22098" y="5416"/>
                    <a:pt x="32156" y="3206"/>
                  </a:cubicBezTo>
                  <a:cubicBezTo>
                    <a:pt x="35585" y="2445"/>
                    <a:pt x="38862" y="997"/>
                    <a:pt x="42291" y="235"/>
                  </a:cubicBezTo>
                  <a:close/>
                  <a:moveTo>
                    <a:pt x="30937" y="19513"/>
                  </a:moveTo>
                  <a:lnTo>
                    <a:pt x="34595" y="18066"/>
                  </a:lnTo>
                  <a:cubicBezTo>
                    <a:pt x="34595" y="18066"/>
                    <a:pt x="34214" y="17456"/>
                    <a:pt x="34138" y="17456"/>
                  </a:cubicBezTo>
                  <a:cubicBezTo>
                    <a:pt x="32842" y="17685"/>
                    <a:pt x="31394" y="17685"/>
                    <a:pt x="30251" y="18218"/>
                  </a:cubicBezTo>
                  <a:cubicBezTo>
                    <a:pt x="29413" y="18599"/>
                    <a:pt x="28575" y="19666"/>
                    <a:pt x="28423" y="20504"/>
                  </a:cubicBezTo>
                  <a:cubicBezTo>
                    <a:pt x="28270" y="21114"/>
                    <a:pt x="29032" y="22104"/>
                    <a:pt x="29566" y="22714"/>
                  </a:cubicBezTo>
                  <a:cubicBezTo>
                    <a:pt x="30023" y="23095"/>
                    <a:pt x="30861" y="23095"/>
                    <a:pt x="31547" y="23323"/>
                  </a:cubicBezTo>
                  <a:cubicBezTo>
                    <a:pt x="31166" y="22561"/>
                    <a:pt x="30785" y="21876"/>
                    <a:pt x="30480" y="21114"/>
                  </a:cubicBezTo>
                  <a:cubicBezTo>
                    <a:pt x="30328" y="20809"/>
                    <a:pt x="30480" y="20428"/>
                    <a:pt x="31013" y="19513"/>
                  </a:cubicBezTo>
                  <a:close/>
                  <a:moveTo>
                    <a:pt x="26746" y="23552"/>
                  </a:moveTo>
                  <a:cubicBezTo>
                    <a:pt x="26975" y="22714"/>
                    <a:pt x="26746" y="21647"/>
                    <a:pt x="26746" y="20733"/>
                  </a:cubicBezTo>
                  <a:cubicBezTo>
                    <a:pt x="26746" y="20656"/>
                    <a:pt x="25832" y="20580"/>
                    <a:pt x="25832" y="20580"/>
                  </a:cubicBezTo>
                  <a:cubicBezTo>
                    <a:pt x="25527" y="21418"/>
                    <a:pt x="25298" y="22333"/>
                    <a:pt x="24994" y="24314"/>
                  </a:cubicBezTo>
                  <a:cubicBezTo>
                    <a:pt x="25603" y="24085"/>
                    <a:pt x="26670" y="23933"/>
                    <a:pt x="26746" y="23552"/>
                  </a:cubicBezTo>
                  <a:close/>
                </a:path>
              </a:pathLst>
            </a:custGeom>
            <a:solidFill>
              <a:srgbClr val="040000"/>
            </a:solidFill>
            <a:ln w="7620" cap="flat">
              <a:noFill/>
              <a:prstDash val="solid"/>
              <a:miter/>
            </a:ln>
          </p:spPr>
          <p:txBody>
            <a:bodyPr rtlCol="0" anchor="ctr"/>
            <a:lstStyle/>
            <a:p>
              <a:endParaRPr lang="ja-JP" altLang="en-US"/>
            </a:p>
          </p:txBody>
        </p:sp>
        <p:sp>
          <p:nvSpPr>
            <p:cNvPr id="36" name="フリーフォーム: 図形 35">
              <a:extLst>
                <a:ext uri="{FF2B5EF4-FFF2-40B4-BE49-F238E27FC236}">
                  <a16:creationId xmlns:a16="http://schemas.microsoft.com/office/drawing/2014/main" id="{AA9245D2-DCE2-D923-095F-9D07A455C1AD}"/>
                </a:ext>
              </a:extLst>
            </p:cNvPr>
            <p:cNvSpPr/>
            <p:nvPr/>
          </p:nvSpPr>
          <p:spPr>
            <a:xfrm>
              <a:off x="3686839" y="2148382"/>
              <a:ext cx="30882" cy="21945"/>
            </a:xfrm>
            <a:custGeom>
              <a:avLst/>
              <a:gdLst>
                <a:gd name="connsiteX0" fmla="*/ 30807 w 30882"/>
                <a:gd name="connsiteY0" fmla="*/ 3810 h 21945"/>
                <a:gd name="connsiteX1" fmla="*/ 29816 w 30882"/>
                <a:gd name="connsiteY1" fmla="*/ 5563 h 21945"/>
                <a:gd name="connsiteX2" fmla="*/ 18691 w 30882"/>
                <a:gd name="connsiteY2" fmla="*/ 14554 h 21945"/>
                <a:gd name="connsiteX3" fmla="*/ 18615 w 30882"/>
                <a:gd name="connsiteY3" fmla="*/ 16231 h 21945"/>
                <a:gd name="connsiteX4" fmla="*/ 18310 w 30882"/>
                <a:gd name="connsiteY4" fmla="*/ 16535 h 21945"/>
                <a:gd name="connsiteX5" fmla="*/ 6194 w 30882"/>
                <a:gd name="connsiteY5" fmla="*/ 19964 h 21945"/>
                <a:gd name="connsiteX6" fmla="*/ 4213 w 30882"/>
                <a:gd name="connsiteY6" fmla="*/ 18669 h 21945"/>
                <a:gd name="connsiteX7" fmla="*/ 3832 w 30882"/>
                <a:gd name="connsiteY7" fmla="*/ 16688 h 21945"/>
                <a:gd name="connsiteX8" fmla="*/ 2079 w 30882"/>
                <a:gd name="connsiteY8" fmla="*/ 18364 h 21945"/>
                <a:gd name="connsiteX9" fmla="*/ 2079 w 30882"/>
                <a:gd name="connsiteY9" fmla="*/ 18898 h 21945"/>
                <a:gd name="connsiteX10" fmla="*/ 403 w 30882"/>
                <a:gd name="connsiteY10" fmla="*/ 21946 h 21945"/>
                <a:gd name="connsiteX11" fmla="*/ 250 w 30882"/>
                <a:gd name="connsiteY11" fmla="*/ 18059 h 21945"/>
                <a:gd name="connsiteX12" fmla="*/ 8632 w 30882"/>
                <a:gd name="connsiteY12" fmla="*/ 8992 h 21945"/>
                <a:gd name="connsiteX13" fmla="*/ 12214 w 30882"/>
                <a:gd name="connsiteY13" fmla="*/ 6096 h 21945"/>
                <a:gd name="connsiteX14" fmla="*/ 19529 w 30882"/>
                <a:gd name="connsiteY14" fmla="*/ 3581 h 21945"/>
                <a:gd name="connsiteX15" fmla="*/ 24863 w 30882"/>
                <a:gd name="connsiteY15" fmla="*/ 838 h 21945"/>
                <a:gd name="connsiteX16" fmla="*/ 24330 w 30882"/>
                <a:gd name="connsiteY16" fmla="*/ 609 h 21945"/>
                <a:gd name="connsiteX17" fmla="*/ 21815 w 30882"/>
                <a:gd name="connsiteY17" fmla="*/ 1372 h 21945"/>
                <a:gd name="connsiteX18" fmla="*/ 21663 w 30882"/>
                <a:gd name="connsiteY18" fmla="*/ 0 h 21945"/>
                <a:gd name="connsiteX19" fmla="*/ 24863 w 30882"/>
                <a:gd name="connsiteY19" fmla="*/ 305 h 21945"/>
                <a:gd name="connsiteX20" fmla="*/ 30883 w 30882"/>
                <a:gd name="connsiteY20" fmla="*/ 3962 h 2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882" h="21945">
                  <a:moveTo>
                    <a:pt x="30807" y="3810"/>
                  </a:moveTo>
                  <a:cubicBezTo>
                    <a:pt x="30807" y="3810"/>
                    <a:pt x="30273" y="5182"/>
                    <a:pt x="29816" y="5563"/>
                  </a:cubicBezTo>
                  <a:cubicBezTo>
                    <a:pt x="26158" y="8611"/>
                    <a:pt x="22348" y="11582"/>
                    <a:pt x="18691" y="14554"/>
                  </a:cubicBezTo>
                  <a:cubicBezTo>
                    <a:pt x="18386" y="14783"/>
                    <a:pt x="18462" y="15469"/>
                    <a:pt x="18615" y="16231"/>
                  </a:cubicBezTo>
                  <a:lnTo>
                    <a:pt x="18310" y="16535"/>
                  </a:lnTo>
                  <a:cubicBezTo>
                    <a:pt x="14347" y="17983"/>
                    <a:pt x="10614" y="19736"/>
                    <a:pt x="6194" y="19964"/>
                  </a:cubicBezTo>
                  <a:cubicBezTo>
                    <a:pt x="4518" y="20041"/>
                    <a:pt x="3908" y="20726"/>
                    <a:pt x="4213" y="18669"/>
                  </a:cubicBezTo>
                  <a:cubicBezTo>
                    <a:pt x="4289" y="18059"/>
                    <a:pt x="3984" y="17374"/>
                    <a:pt x="3832" y="16688"/>
                  </a:cubicBezTo>
                  <a:cubicBezTo>
                    <a:pt x="3222" y="17221"/>
                    <a:pt x="2689" y="17831"/>
                    <a:pt x="2079" y="18364"/>
                  </a:cubicBezTo>
                  <a:cubicBezTo>
                    <a:pt x="2003" y="18440"/>
                    <a:pt x="2079" y="18745"/>
                    <a:pt x="2079" y="18898"/>
                  </a:cubicBezTo>
                  <a:cubicBezTo>
                    <a:pt x="1546" y="19888"/>
                    <a:pt x="1012" y="20879"/>
                    <a:pt x="403" y="21946"/>
                  </a:cubicBezTo>
                  <a:cubicBezTo>
                    <a:pt x="327" y="20650"/>
                    <a:pt x="-359" y="18898"/>
                    <a:pt x="250" y="18059"/>
                  </a:cubicBezTo>
                  <a:cubicBezTo>
                    <a:pt x="2536" y="14707"/>
                    <a:pt x="3756" y="10287"/>
                    <a:pt x="8632" y="8992"/>
                  </a:cubicBezTo>
                  <a:cubicBezTo>
                    <a:pt x="10004" y="8611"/>
                    <a:pt x="10995" y="6934"/>
                    <a:pt x="12214" y="6096"/>
                  </a:cubicBezTo>
                  <a:cubicBezTo>
                    <a:pt x="14347" y="4572"/>
                    <a:pt x="16252" y="2819"/>
                    <a:pt x="19529" y="3581"/>
                  </a:cubicBezTo>
                  <a:cubicBezTo>
                    <a:pt x="21053" y="3886"/>
                    <a:pt x="23034" y="1981"/>
                    <a:pt x="24863" y="838"/>
                  </a:cubicBezTo>
                  <a:cubicBezTo>
                    <a:pt x="24711" y="609"/>
                    <a:pt x="24482" y="533"/>
                    <a:pt x="24330" y="609"/>
                  </a:cubicBezTo>
                  <a:cubicBezTo>
                    <a:pt x="23491" y="838"/>
                    <a:pt x="22653" y="1143"/>
                    <a:pt x="21815" y="1372"/>
                  </a:cubicBezTo>
                  <a:cubicBezTo>
                    <a:pt x="21815" y="914"/>
                    <a:pt x="21739" y="457"/>
                    <a:pt x="21663" y="0"/>
                  </a:cubicBezTo>
                  <a:cubicBezTo>
                    <a:pt x="22729" y="0"/>
                    <a:pt x="23796" y="0"/>
                    <a:pt x="24863" y="305"/>
                  </a:cubicBezTo>
                  <a:cubicBezTo>
                    <a:pt x="26920" y="1676"/>
                    <a:pt x="28902" y="2819"/>
                    <a:pt x="30883" y="3962"/>
                  </a:cubicBezTo>
                  <a:close/>
                </a:path>
              </a:pathLst>
            </a:custGeom>
            <a:solidFill>
              <a:srgbClr val="898989"/>
            </a:solidFill>
            <a:ln w="7620" cap="flat">
              <a:noFill/>
              <a:prstDash val="solid"/>
              <a:miter/>
            </a:ln>
          </p:spPr>
          <p:txBody>
            <a:bodyPr rtlCol="0" anchor="ctr"/>
            <a:lstStyle/>
            <a:p>
              <a:endParaRPr lang="ja-JP" altLang="en-US"/>
            </a:p>
          </p:txBody>
        </p:sp>
        <p:sp>
          <p:nvSpPr>
            <p:cNvPr id="37" name="フリーフォーム: 図形 36">
              <a:extLst>
                <a:ext uri="{FF2B5EF4-FFF2-40B4-BE49-F238E27FC236}">
                  <a16:creationId xmlns:a16="http://schemas.microsoft.com/office/drawing/2014/main" id="{31D6B798-E08D-5EC3-B570-4A892AAF7D60}"/>
                </a:ext>
              </a:extLst>
            </p:cNvPr>
            <p:cNvSpPr/>
            <p:nvPr/>
          </p:nvSpPr>
          <p:spPr>
            <a:xfrm>
              <a:off x="3617621" y="2047101"/>
              <a:ext cx="91869" cy="119211"/>
            </a:xfrm>
            <a:custGeom>
              <a:avLst/>
              <a:gdLst>
                <a:gd name="connsiteX0" fmla="*/ 91185 w 91869"/>
                <a:gd name="connsiteY0" fmla="*/ 37045 h 119211"/>
                <a:gd name="connsiteX1" fmla="*/ 86232 w 91869"/>
                <a:gd name="connsiteY1" fmla="*/ 44665 h 119211"/>
                <a:gd name="connsiteX2" fmla="*/ 84099 w 91869"/>
                <a:gd name="connsiteY2" fmla="*/ 43217 h 119211"/>
                <a:gd name="connsiteX3" fmla="*/ 74040 w 91869"/>
                <a:gd name="connsiteY3" fmla="*/ 35140 h 119211"/>
                <a:gd name="connsiteX4" fmla="*/ 70383 w 91869"/>
                <a:gd name="connsiteY4" fmla="*/ 34988 h 119211"/>
                <a:gd name="connsiteX5" fmla="*/ 59486 w 91869"/>
                <a:gd name="connsiteY5" fmla="*/ 36207 h 119211"/>
                <a:gd name="connsiteX6" fmla="*/ 55524 w 91869"/>
                <a:gd name="connsiteY6" fmla="*/ 39407 h 119211"/>
                <a:gd name="connsiteX7" fmla="*/ 48361 w 91869"/>
                <a:gd name="connsiteY7" fmla="*/ 44208 h 119211"/>
                <a:gd name="connsiteX8" fmla="*/ 42951 w 91869"/>
                <a:gd name="connsiteY8" fmla="*/ 51675 h 119211"/>
                <a:gd name="connsiteX9" fmla="*/ 37693 w 91869"/>
                <a:gd name="connsiteY9" fmla="*/ 56933 h 119211"/>
                <a:gd name="connsiteX10" fmla="*/ 36626 w 91869"/>
                <a:gd name="connsiteY10" fmla="*/ 58076 h 119211"/>
                <a:gd name="connsiteX11" fmla="*/ 34645 w 91869"/>
                <a:gd name="connsiteY11" fmla="*/ 67220 h 119211"/>
                <a:gd name="connsiteX12" fmla="*/ 30302 w 91869"/>
                <a:gd name="connsiteY12" fmla="*/ 76136 h 119211"/>
                <a:gd name="connsiteX13" fmla="*/ 30073 w 91869"/>
                <a:gd name="connsiteY13" fmla="*/ 76593 h 119211"/>
                <a:gd name="connsiteX14" fmla="*/ 31216 w 91869"/>
                <a:gd name="connsiteY14" fmla="*/ 86575 h 119211"/>
                <a:gd name="connsiteX15" fmla="*/ 31902 w 91869"/>
                <a:gd name="connsiteY15" fmla="*/ 87566 h 119211"/>
                <a:gd name="connsiteX16" fmla="*/ 32283 w 91869"/>
                <a:gd name="connsiteY16" fmla="*/ 86651 h 119211"/>
                <a:gd name="connsiteX17" fmla="*/ 35712 w 91869"/>
                <a:gd name="connsiteY17" fmla="*/ 75678 h 119211"/>
                <a:gd name="connsiteX18" fmla="*/ 40665 w 91869"/>
                <a:gd name="connsiteY18" fmla="*/ 65925 h 119211"/>
                <a:gd name="connsiteX19" fmla="*/ 43179 w 91869"/>
                <a:gd name="connsiteY19" fmla="*/ 60591 h 119211"/>
                <a:gd name="connsiteX20" fmla="*/ 46685 w 91869"/>
                <a:gd name="connsiteY20" fmla="*/ 56171 h 119211"/>
                <a:gd name="connsiteX21" fmla="*/ 52095 w 91869"/>
                <a:gd name="connsiteY21" fmla="*/ 49313 h 119211"/>
                <a:gd name="connsiteX22" fmla="*/ 52476 w 91869"/>
                <a:gd name="connsiteY22" fmla="*/ 49085 h 119211"/>
                <a:gd name="connsiteX23" fmla="*/ 61010 w 91869"/>
                <a:gd name="connsiteY23" fmla="*/ 44818 h 119211"/>
                <a:gd name="connsiteX24" fmla="*/ 69164 w 91869"/>
                <a:gd name="connsiteY24" fmla="*/ 46265 h 119211"/>
                <a:gd name="connsiteX25" fmla="*/ 68554 w 91869"/>
                <a:gd name="connsiteY25" fmla="*/ 49999 h 119211"/>
                <a:gd name="connsiteX26" fmla="*/ 60477 w 91869"/>
                <a:gd name="connsiteY26" fmla="*/ 59067 h 119211"/>
                <a:gd name="connsiteX27" fmla="*/ 57124 w 91869"/>
                <a:gd name="connsiteY27" fmla="*/ 65773 h 119211"/>
                <a:gd name="connsiteX28" fmla="*/ 59867 w 91869"/>
                <a:gd name="connsiteY28" fmla="*/ 64172 h 119211"/>
                <a:gd name="connsiteX29" fmla="*/ 60705 w 91869"/>
                <a:gd name="connsiteY29" fmla="*/ 62267 h 119211"/>
                <a:gd name="connsiteX30" fmla="*/ 61391 w 91869"/>
                <a:gd name="connsiteY30" fmla="*/ 62420 h 119211"/>
                <a:gd name="connsiteX31" fmla="*/ 60934 w 91869"/>
                <a:gd name="connsiteY31" fmla="*/ 64172 h 119211"/>
                <a:gd name="connsiteX32" fmla="*/ 55676 w 91869"/>
                <a:gd name="connsiteY32" fmla="*/ 69963 h 119211"/>
                <a:gd name="connsiteX33" fmla="*/ 48513 w 91869"/>
                <a:gd name="connsiteY33" fmla="*/ 78498 h 119211"/>
                <a:gd name="connsiteX34" fmla="*/ 46304 w 91869"/>
                <a:gd name="connsiteY34" fmla="*/ 82918 h 119211"/>
                <a:gd name="connsiteX35" fmla="*/ 45999 w 91869"/>
                <a:gd name="connsiteY35" fmla="*/ 84823 h 119211"/>
                <a:gd name="connsiteX36" fmla="*/ 47370 w 91869"/>
                <a:gd name="connsiteY36" fmla="*/ 90157 h 119211"/>
                <a:gd name="connsiteX37" fmla="*/ 47904 w 91869"/>
                <a:gd name="connsiteY37" fmla="*/ 94271 h 119211"/>
                <a:gd name="connsiteX38" fmla="*/ 47904 w 91869"/>
                <a:gd name="connsiteY38" fmla="*/ 98615 h 119211"/>
                <a:gd name="connsiteX39" fmla="*/ 44399 w 91869"/>
                <a:gd name="connsiteY39" fmla="*/ 99072 h 119211"/>
                <a:gd name="connsiteX40" fmla="*/ 39598 w 91869"/>
                <a:gd name="connsiteY40" fmla="*/ 100825 h 119211"/>
                <a:gd name="connsiteX41" fmla="*/ 37693 w 91869"/>
                <a:gd name="connsiteY41" fmla="*/ 102348 h 119211"/>
                <a:gd name="connsiteX42" fmla="*/ 32892 w 91869"/>
                <a:gd name="connsiteY42" fmla="*/ 106082 h 119211"/>
                <a:gd name="connsiteX43" fmla="*/ 32130 w 91869"/>
                <a:gd name="connsiteY43" fmla="*/ 108063 h 119211"/>
                <a:gd name="connsiteX44" fmla="*/ 31064 w 91869"/>
                <a:gd name="connsiteY44" fmla="*/ 109435 h 119211"/>
                <a:gd name="connsiteX45" fmla="*/ 30073 w 91869"/>
                <a:gd name="connsiteY45" fmla="*/ 111340 h 119211"/>
                <a:gd name="connsiteX46" fmla="*/ 29235 w 91869"/>
                <a:gd name="connsiteY46" fmla="*/ 117208 h 119211"/>
                <a:gd name="connsiteX47" fmla="*/ 21081 w 91869"/>
                <a:gd name="connsiteY47" fmla="*/ 118427 h 119211"/>
                <a:gd name="connsiteX48" fmla="*/ 19634 w 91869"/>
                <a:gd name="connsiteY48" fmla="*/ 118122 h 119211"/>
                <a:gd name="connsiteX49" fmla="*/ 15900 w 91869"/>
                <a:gd name="connsiteY49" fmla="*/ 114236 h 119211"/>
                <a:gd name="connsiteX50" fmla="*/ 20319 w 91869"/>
                <a:gd name="connsiteY50" fmla="*/ 110045 h 119211"/>
                <a:gd name="connsiteX51" fmla="*/ 19938 w 91869"/>
                <a:gd name="connsiteY51" fmla="*/ 106692 h 119211"/>
                <a:gd name="connsiteX52" fmla="*/ 7365 w 91869"/>
                <a:gd name="connsiteY52" fmla="*/ 96633 h 119211"/>
                <a:gd name="connsiteX53" fmla="*/ 1041 w 91869"/>
                <a:gd name="connsiteY53" fmla="*/ 90995 h 119211"/>
                <a:gd name="connsiteX54" fmla="*/ 279 w 91869"/>
                <a:gd name="connsiteY54" fmla="*/ 89166 h 119211"/>
                <a:gd name="connsiteX55" fmla="*/ 584 w 91869"/>
                <a:gd name="connsiteY55" fmla="*/ 73545 h 119211"/>
                <a:gd name="connsiteX56" fmla="*/ 5918 w 91869"/>
                <a:gd name="connsiteY56" fmla="*/ 61277 h 119211"/>
                <a:gd name="connsiteX57" fmla="*/ 13309 w 91869"/>
                <a:gd name="connsiteY57" fmla="*/ 47103 h 119211"/>
                <a:gd name="connsiteX58" fmla="*/ 20472 w 91869"/>
                <a:gd name="connsiteY58" fmla="*/ 36588 h 119211"/>
                <a:gd name="connsiteX59" fmla="*/ 21920 w 91869"/>
                <a:gd name="connsiteY59" fmla="*/ 35064 h 119211"/>
                <a:gd name="connsiteX60" fmla="*/ 32969 w 91869"/>
                <a:gd name="connsiteY60" fmla="*/ 19214 h 119211"/>
                <a:gd name="connsiteX61" fmla="*/ 41884 w 91869"/>
                <a:gd name="connsiteY61" fmla="*/ 8927 h 119211"/>
                <a:gd name="connsiteX62" fmla="*/ 49656 w 91869"/>
                <a:gd name="connsiteY62" fmla="*/ 4127 h 119211"/>
                <a:gd name="connsiteX63" fmla="*/ 54762 w 91869"/>
                <a:gd name="connsiteY63" fmla="*/ 850 h 119211"/>
                <a:gd name="connsiteX64" fmla="*/ 67792 w 91869"/>
                <a:gd name="connsiteY64" fmla="*/ 3822 h 119211"/>
                <a:gd name="connsiteX65" fmla="*/ 73507 w 91869"/>
                <a:gd name="connsiteY65" fmla="*/ 6946 h 119211"/>
                <a:gd name="connsiteX66" fmla="*/ 80746 w 91869"/>
                <a:gd name="connsiteY66" fmla="*/ 14718 h 119211"/>
                <a:gd name="connsiteX67" fmla="*/ 87680 w 91869"/>
                <a:gd name="connsiteY67" fmla="*/ 29578 h 119211"/>
                <a:gd name="connsiteX68" fmla="*/ 91033 w 91869"/>
                <a:gd name="connsiteY68" fmla="*/ 37350 h 119211"/>
                <a:gd name="connsiteX69" fmla="*/ 56514 w 91869"/>
                <a:gd name="connsiteY69" fmla="*/ 67144 h 119211"/>
                <a:gd name="connsiteX70" fmla="*/ 56895 w 91869"/>
                <a:gd name="connsiteY70" fmla="*/ 66153 h 119211"/>
                <a:gd name="connsiteX71" fmla="*/ 56514 w 91869"/>
                <a:gd name="connsiteY71" fmla="*/ 67144 h 1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91869" h="119211">
                  <a:moveTo>
                    <a:pt x="91185" y="37045"/>
                  </a:moveTo>
                  <a:cubicBezTo>
                    <a:pt x="93090" y="41008"/>
                    <a:pt x="90880" y="45351"/>
                    <a:pt x="86232" y="44665"/>
                  </a:cubicBezTo>
                  <a:cubicBezTo>
                    <a:pt x="85165" y="44513"/>
                    <a:pt x="84785" y="43979"/>
                    <a:pt x="84099" y="43217"/>
                  </a:cubicBezTo>
                  <a:cubicBezTo>
                    <a:pt x="81051" y="40169"/>
                    <a:pt x="77545" y="37578"/>
                    <a:pt x="74040" y="35140"/>
                  </a:cubicBezTo>
                  <a:cubicBezTo>
                    <a:pt x="73202" y="34530"/>
                    <a:pt x="71602" y="34835"/>
                    <a:pt x="70383" y="34988"/>
                  </a:cubicBezTo>
                  <a:cubicBezTo>
                    <a:pt x="66725" y="35293"/>
                    <a:pt x="63068" y="35369"/>
                    <a:pt x="59486" y="36207"/>
                  </a:cubicBezTo>
                  <a:cubicBezTo>
                    <a:pt x="57962" y="36512"/>
                    <a:pt x="56667" y="38112"/>
                    <a:pt x="55524" y="39407"/>
                  </a:cubicBezTo>
                  <a:cubicBezTo>
                    <a:pt x="53543" y="41617"/>
                    <a:pt x="49885" y="41008"/>
                    <a:pt x="48361" y="44208"/>
                  </a:cubicBezTo>
                  <a:cubicBezTo>
                    <a:pt x="47142" y="46951"/>
                    <a:pt x="44932" y="49313"/>
                    <a:pt x="42951" y="51675"/>
                  </a:cubicBezTo>
                  <a:cubicBezTo>
                    <a:pt x="41350" y="53580"/>
                    <a:pt x="39445" y="55181"/>
                    <a:pt x="37693" y="56933"/>
                  </a:cubicBezTo>
                  <a:cubicBezTo>
                    <a:pt x="37312" y="57314"/>
                    <a:pt x="36626" y="58000"/>
                    <a:pt x="36626" y="58076"/>
                  </a:cubicBezTo>
                  <a:cubicBezTo>
                    <a:pt x="39903" y="61886"/>
                    <a:pt x="35407" y="64325"/>
                    <a:pt x="34645" y="67220"/>
                  </a:cubicBezTo>
                  <a:cubicBezTo>
                    <a:pt x="33883" y="70268"/>
                    <a:pt x="32969" y="73773"/>
                    <a:pt x="30302" y="76136"/>
                  </a:cubicBezTo>
                  <a:cubicBezTo>
                    <a:pt x="30149" y="76212"/>
                    <a:pt x="30073" y="76440"/>
                    <a:pt x="30073" y="76593"/>
                  </a:cubicBezTo>
                  <a:cubicBezTo>
                    <a:pt x="30454" y="79946"/>
                    <a:pt x="30759" y="83222"/>
                    <a:pt x="31216" y="86575"/>
                  </a:cubicBezTo>
                  <a:cubicBezTo>
                    <a:pt x="31216" y="86956"/>
                    <a:pt x="31673" y="87261"/>
                    <a:pt x="31902" y="87566"/>
                  </a:cubicBezTo>
                  <a:lnTo>
                    <a:pt x="32283" y="86651"/>
                  </a:lnTo>
                  <a:cubicBezTo>
                    <a:pt x="33578" y="83070"/>
                    <a:pt x="35026" y="79488"/>
                    <a:pt x="35712" y="75678"/>
                  </a:cubicBezTo>
                  <a:cubicBezTo>
                    <a:pt x="36398" y="72250"/>
                    <a:pt x="38988" y="69202"/>
                    <a:pt x="40665" y="65925"/>
                  </a:cubicBezTo>
                  <a:cubicBezTo>
                    <a:pt x="41579" y="64172"/>
                    <a:pt x="41884" y="61963"/>
                    <a:pt x="43179" y="60591"/>
                  </a:cubicBezTo>
                  <a:cubicBezTo>
                    <a:pt x="44475" y="59143"/>
                    <a:pt x="45770" y="58229"/>
                    <a:pt x="46685" y="56171"/>
                  </a:cubicBezTo>
                  <a:cubicBezTo>
                    <a:pt x="47751" y="53809"/>
                    <a:pt x="51485" y="52666"/>
                    <a:pt x="52095" y="49313"/>
                  </a:cubicBezTo>
                  <a:cubicBezTo>
                    <a:pt x="52095" y="49237"/>
                    <a:pt x="52400" y="49008"/>
                    <a:pt x="52476" y="49085"/>
                  </a:cubicBezTo>
                  <a:cubicBezTo>
                    <a:pt x="56667" y="50228"/>
                    <a:pt x="58419" y="46799"/>
                    <a:pt x="61010" y="44818"/>
                  </a:cubicBezTo>
                  <a:cubicBezTo>
                    <a:pt x="63906" y="42684"/>
                    <a:pt x="66725" y="43598"/>
                    <a:pt x="69164" y="46265"/>
                  </a:cubicBezTo>
                  <a:cubicBezTo>
                    <a:pt x="70916" y="48170"/>
                    <a:pt x="70002" y="49390"/>
                    <a:pt x="68554" y="49999"/>
                  </a:cubicBezTo>
                  <a:cubicBezTo>
                    <a:pt x="64363" y="51828"/>
                    <a:pt x="62382" y="55409"/>
                    <a:pt x="60477" y="59067"/>
                  </a:cubicBezTo>
                  <a:cubicBezTo>
                    <a:pt x="59334" y="61277"/>
                    <a:pt x="56743" y="62801"/>
                    <a:pt x="57124" y="65773"/>
                  </a:cubicBezTo>
                  <a:cubicBezTo>
                    <a:pt x="58038" y="65620"/>
                    <a:pt x="58953" y="64858"/>
                    <a:pt x="59867" y="64172"/>
                  </a:cubicBezTo>
                  <a:cubicBezTo>
                    <a:pt x="60477" y="63563"/>
                    <a:pt x="60553" y="62953"/>
                    <a:pt x="60705" y="62267"/>
                  </a:cubicBezTo>
                  <a:cubicBezTo>
                    <a:pt x="60934" y="62267"/>
                    <a:pt x="61163" y="62343"/>
                    <a:pt x="61391" y="62420"/>
                  </a:cubicBezTo>
                  <a:cubicBezTo>
                    <a:pt x="61239" y="63029"/>
                    <a:pt x="61086" y="63563"/>
                    <a:pt x="60934" y="64172"/>
                  </a:cubicBezTo>
                  <a:cubicBezTo>
                    <a:pt x="59715" y="66839"/>
                    <a:pt x="59029" y="68592"/>
                    <a:pt x="55676" y="69963"/>
                  </a:cubicBezTo>
                  <a:cubicBezTo>
                    <a:pt x="52628" y="71183"/>
                    <a:pt x="50723" y="75450"/>
                    <a:pt x="48513" y="78498"/>
                  </a:cubicBezTo>
                  <a:cubicBezTo>
                    <a:pt x="47523" y="79793"/>
                    <a:pt x="46989" y="81470"/>
                    <a:pt x="46304" y="82918"/>
                  </a:cubicBezTo>
                  <a:cubicBezTo>
                    <a:pt x="45999" y="83527"/>
                    <a:pt x="44551" y="83984"/>
                    <a:pt x="45999" y="84823"/>
                  </a:cubicBezTo>
                  <a:cubicBezTo>
                    <a:pt x="48132" y="86194"/>
                    <a:pt x="47142" y="88328"/>
                    <a:pt x="47370" y="90157"/>
                  </a:cubicBezTo>
                  <a:cubicBezTo>
                    <a:pt x="47523" y="91528"/>
                    <a:pt x="47751" y="92900"/>
                    <a:pt x="47904" y="94271"/>
                  </a:cubicBezTo>
                  <a:lnTo>
                    <a:pt x="47904" y="98615"/>
                  </a:lnTo>
                  <a:cubicBezTo>
                    <a:pt x="46532" y="98615"/>
                    <a:pt x="45237" y="98462"/>
                    <a:pt x="44399" y="99072"/>
                  </a:cubicBezTo>
                  <a:cubicBezTo>
                    <a:pt x="42875" y="100215"/>
                    <a:pt x="41579" y="100977"/>
                    <a:pt x="39598" y="100825"/>
                  </a:cubicBezTo>
                  <a:cubicBezTo>
                    <a:pt x="38988" y="100825"/>
                    <a:pt x="37617" y="101815"/>
                    <a:pt x="37693" y="102348"/>
                  </a:cubicBezTo>
                  <a:cubicBezTo>
                    <a:pt x="37845" y="105930"/>
                    <a:pt x="35178" y="106006"/>
                    <a:pt x="32892" y="106082"/>
                  </a:cubicBezTo>
                  <a:cubicBezTo>
                    <a:pt x="30149" y="106082"/>
                    <a:pt x="31825" y="107149"/>
                    <a:pt x="32130" y="108063"/>
                  </a:cubicBezTo>
                  <a:cubicBezTo>
                    <a:pt x="32207" y="108368"/>
                    <a:pt x="31368" y="108902"/>
                    <a:pt x="31064" y="109435"/>
                  </a:cubicBezTo>
                  <a:cubicBezTo>
                    <a:pt x="30683" y="110045"/>
                    <a:pt x="29920" y="110959"/>
                    <a:pt x="30073" y="111340"/>
                  </a:cubicBezTo>
                  <a:cubicBezTo>
                    <a:pt x="31292" y="113550"/>
                    <a:pt x="31749" y="115455"/>
                    <a:pt x="29235" y="117208"/>
                  </a:cubicBezTo>
                  <a:cubicBezTo>
                    <a:pt x="26720" y="118960"/>
                    <a:pt x="24129" y="120027"/>
                    <a:pt x="21081" y="118427"/>
                  </a:cubicBezTo>
                  <a:cubicBezTo>
                    <a:pt x="20624" y="118198"/>
                    <a:pt x="20091" y="118198"/>
                    <a:pt x="19634" y="118122"/>
                  </a:cubicBezTo>
                  <a:lnTo>
                    <a:pt x="15900" y="114236"/>
                  </a:lnTo>
                  <a:cubicBezTo>
                    <a:pt x="17271" y="114236"/>
                    <a:pt x="18186" y="112940"/>
                    <a:pt x="20319" y="110045"/>
                  </a:cubicBezTo>
                  <a:cubicBezTo>
                    <a:pt x="21539" y="108368"/>
                    <a:pt x="21386" y="107454"/>
                    <a:pt x="19938" y="106692"/>
                  </a:cubicBezTo>
                  <a:cubicBezTo>
                    <a:pt x="15062" y="104177"/>
                    <a:pt x="11404" y="100215"/>
                    <a:pt x="7365" y="96633"/>
                  </a:cubicBezTo>
                  <a:cubicBezTo>
                    <a:pt x="5232" y="94805"/>
                    <a:pt x="3098" y="92976"/>
                    <a:pt x="1041" y="90995"/>
                  </a:cubicBezTo>
                  <a:cubicBezTo>
                    <a:pt x="584" y="90614"/>
                    <a:pt x="507" y="89775"/>
                    <a:pt x="279" y="89166"/>
                  </a:cubicBezTo>
                  <a:cubicBezTo>
                    <a:pt x="-255" y="88023"/>
                    <a:pt x="50" y="74764"/>
                    <a:pt x="584" y="73545"/>
                  </a:cubicBezTo>
                  <a:cubicBezTo>
                    <a:pt x="2412" y="69430"/>
                    <a:pt x="4775" y="65544"/>
                    <a:pt x="5918" y="61277"/>
                  </a:cubicBezTo>
                  <a:cubicBezTo>
                    <a:pt x="7365" y="55943"/>
                    <a:pt x="10642" y="51675"/>
                    <a:pt x="13309" y="47103"/>
                  </a:cubicBezTo>
                  <a:cubicBezTo>
                    <a:pt x="15443" y="43446"/>
                    <a:pt x="17119" y="39407"/>
                    <a:pt x="20472" y="36588"/>
                  </a:cubicBezTo>
                  <a:cubicBezTo>
                    <a:pt x="21005" y="36131"/>
                    <a:pt x="21843" y="35673"/>
                    <a:pt x="21920" y="35064"/>
                  </a:cubicBezTo>
                  <a:cubicBezTo>
                    <a:pt x="22834" y="27901"/>
                    <a:pt x="29159" y="24396"/>
                    <a:pt x="32969" y="19214"/>
                  </a:cubicBezTo>
                  <a:cubicBezTo>
                    <a:pt x="35559" y="15633"/>
                    <a:pt x="39217" y="12661"/>
                    <a:pt x="41884" y="8927"/>
                  </a:cubicBezTo>
                  <a:cubicBezTo>
                    <a:pt x="43789" y="6260"/>
                    <a:pt x="47218" y="6032"/>
                    <a:pt x="49656" y="4127"/>
                  </a:cubicBezTo>
                  <a:cubicBezTo>
                    <a:pt x="51257" y="2908"/>
                    <a:pt x="53009" y="1841"/>
                    <a:pt x="54762" y="850"/>
                  </a:cubicBezTo>
                  <a:cubicBezTo>
                    <a:pt x="59867" y="-1817"/>
                    <a:pt x="63601" y="2527"/>
                    <a:pt x="67792" y="3822"/>
                  </a:cubicBezTo>
                  <a:cubicBezTo>
                    <a:pt x="69545" y="4355"/>
                    <a:pt x="71526" y="6032"/>
                    <a:pt x="73507" y="6946"/>
                  </a:cubicBezTo>
                  <a:cubicBezTo>
                    <a:pt x="77012" y="8546"/>
                    <a:pt x="78536" y="11975"/>
                    <a:pt x="80746" y="14718"/>
                  </a:cubicBezTo>
                  <a:cubicBezTo>
                    <a:pt x="84327" y="18986"/>
                    <a:pt x="86613" y="24015"/>
                    <a:pt x="87680" y="29578"/>
                  </a:cubicBezTo>
                  <a:cubicBezTo>
                    <a:pt x="88214" y="32245"/>
                    <a:pt x="89814" y="34759"/>
                    <a:pt x="91033" y="37350"/>
                  </a:cubicBezTo>
                  <a:close/>
                  <a:moveTo>
                    <a:pt x="56514" y="67144"/>
                  </a:moveTo>
                  <a:cubicBezTo>
                    <a:pt x="56514" y="67144"/>
                    <a:pt x="56895" y="66458"/>
                    <a:pt x="56895" y="66153"/>
                  </a:cubicBezTo>
                  <a:cubicBezTo>
                    <a:pt x="56590" y="66458"/>
                    <a:pt x="56590" y="66839"/>
                    <a:pt x="56514" y="67144"/>
                  </a:cubicBezTo>
                  <a:close/>
                </a:path>
              </a:pathLst>
            </a:custGeom>
            <a:solidFill>
              <a:srgbClr val="898989"/>
            </a:solidFill>
            <a:ln w="7620" cap="flat">
              <a:noFill/>
              <a:prstDash val="solid"/>
              <a:miter/>
            </a:ln>
          </p:spPr>
          <p:txBody>
            <a:bodyPr rtlCol="0" anchor="ctr"/>
            <a:lstStyle/>
            <a:p>
              <a:endParaRPr lang="ja-JP" altLang="en-US"/>
            </a:p>
          </p:txBody>
        </p:sp>
        <p:sp>
          <p:nvSpPr>
            <p:cNvPr id="38" name="フリーフォーム: 図形 37">
              <a:extLst>
                <a:ext uri="{FF2B5EF4-FFF2-40B4-BE49-F238E27FC236}">
                  <a16:creationId xmlns:a16="http://schemas.microsoft.com/office/drawing/2014/main" id="{4D873866-AD58-DB58-A369-09234A6C5BA4}"/>
                </a:ext>
              </a:extLst>
            </p:cNvPr>
            <p:cNvSpPr/>
            <p:nvPr/>
          </p:nvSpPr>
          <p:spPr>
            <a:xfrm>
              <a:off x="3665524" y="2097116"/>
              <a:ext cx="39693" cy="59974"/>
            </a:xfrm>
            <a:custGeom>
              <a:avLst/>
              <a:gdLst>
                <a:gd name="connsiteX0" fmla="*/ 37871 w 39693"/>
                <a:gd name="connsiteY0" fmla="*/ 6461 h 59974"/>
                <a:gd name="connsiteX1" fmla="*/ 38252 w 39693"/>
                <a:gd name="connsiteY1" fmla="*/ 16976 h 59974"/>
                <a:gd name="connsiteX2" fmla="*/ 36271 w 39693"/>
                <a:gd name="connsiteY2" fmla="*/ 22691 h 59974"/>
                <a:gd name="connsiteX3" fmla="*/ 35281 w 39693"/>
                <a:gd name="connsiteY3" fmla="*/ 26501 h 59974"/>
                <a:gd name="connsiteX4" fmla="*/ 30023 w 39693"/>
                <a:gd name="connsiteY4" fmla="*/ 43646 h 59974"/>
                <a:gd name="connsiteX5" fmla="*/ 20879 w 39693"/>
                <a:gd name="connsiteY5" fmla="*/ 52561 h 59974"/>
                <a:gd name="connsiteX6" fmla="*/ 13792 w 39693"/>
                <a:gd name="connsiteY6" fmla="*/ 56371 h 59974"/>
                <a:gd name="connsiteX7" fmla="*/ 1676 w 39693"/>
                <a:gd name="connsiteY7" fmla="*/ 53323 h 59974"/>
                <a:gd name="connsiteX8" fmla="*/ 686 w 39693"/>
                <a:gd name="connsiteY8" fmla="*/ 51571 h 59974"/>
                <a:gd name="connsiteX9" fmla="*/ 1219 w 39693"/>
                <a:gd name="connsiteY9" fmla="*/ 48447 h 59974"/>
                <a:gd name="connsiteX10" fmla="*/ 0 w 39693"/>
                <a:gd name="connsiteY10" fmla="*/ 48447 h 59974"/>
                <a:gd name="connsiteX11" fmla="*/ 0 w 39693"/>
                <a:gd name="connsiteY11" fmla="*/ 44103 h 59974"/>
                <a:gd name="connsiteX12" fmla="*/ 2743 w 39693"/>
                <a:gd name="connsiteY12" fmla="*/ 41436 h 59974"/>
                <a:gd name="connsiteX13" fmla="*/ 10363 w 39693"/>
                <a:gd name="connsiteY13" fmla="*/ 28863 h 59974"/>
                <a:gd name="connsiteX14" fmla="*/ 15088 w 39693"/>
                <a:gd name="connsiteY14" fmla="*/ 20634 h 59974"/>
                <a:gd name="connsiteX15" fmla="*/ 16764 w 39693"/>
                <a:gd name="connsiteY15" fmla="*/ 18653 h 59974"/>
                <a:gd name="connsiteX16" fmla="*/ 21336 w 39693"/>
                <a:gd name="connsiteY16" fmla="*/ 14157 h 59974"/>
                <a:gd name="connsiteX17" fmla="*/ 25756 w 39693"/>
                <a:gd name="connsiteY17" fmla="*/ 8899 h 59974"/>
                <a:gd name="connsiteX18" fmla="*/ 28270 w 39693"/>
                <a:gd name="connsiteY18" fmla="*/ 6308 h 59974"/>
                <a:gd name="connsiteX19" fmla="*/ 29871 w 39693"/>
                <a:gd name="connsiteY19" fmla="*/ 1355 h 59974"/>
                <a:gd name="connsiteX20" fmla="*/ 30404 w 39693"/>
                <a:gd name="connsiteY20" fmla="*/ 60 h 59974"/>
                <a:gd name="connsiteX21" fmla="*/ 31852 w 39693"/>
                <a:gd name="connsiteY21" fmla="*/ 365 h 59974"/>
                <a:gd name="connsiteX22" fmla="*/ 37948 w 39693"/>
                <a:gd name="connsiteY22" fmla="*/ 6384 h 5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693" h="59974">
                  <a:moveTo>
                    <a:pt x="37871" y="6461"/>
                  </a:moveTo>
                  <a:cubicBezTo>
                    <a:pt x="40234" y="9128"/>
                    <a:pt x="40234" y="14004"/>
                    <a:pt x="38252" y="16976"/>
                  </a:cubicBezTo>
                  <a:cubicBezTo>
                    <a:pt x="37109" y="18729"/>
                    <a:pt x="36195" y="20405"/>
                    <a:pt x="36271" y="22691"/>
                  </a:cubicBezTo>
                  <a:cubicBezTo>
                    <a:pt x="36271" y="23986"/>
                    <a:pt x="35662" y="25282"/>
                    <a:pt x="35281" y="26501"/>
                  </a:cubicBezTo>
                  <a:cubicBezTo>
                    <a:pt x="33528" y="32216"/>
                    <a:pt x="31090" y="37855"/>
                    <a:pt x="30023" y="43646"/>
                  </a:cubicBezTo>
                  <a:cubicBezTo>
                    <a:pt x="29032" y="49285"/>
                    <a:pt x="25298" y="51418"/>
                    <a:pt x="20879" y="52561"/>
                  </a:cubicBezTo>
                  <a:cubicBezTo>
                    <a:pt x="17983" y="53323"/>
                    <a:pt x="15697" y="54314"/>
                    <a:pt x="13792" y="56371"/>
                  </a:cubicBezTo>
                  <a:cubicBezTo>
                    <a:pt x="7468" y="63153"/>
                    <a:pt x="3581" y="59343"/>
                    <a:pt x="1676" y="53323"/>
                  </a:cubicBezTo>
                  <a:cubicBezTo>
                    <a:pt x="1448" y="52714"/>
                    <a:pt x="686" y="52181"/>
                    <a:pt x="686" y="51571"/>
                  </a:cubicBezTo>
                  <a:cubicBezTo>
                    <a:pt x="686" y="50504"/>
                    <a:pt x="991" y="49513"/>
                    <a:pt x="1219" y="48447"/>
                  </a:cubicBezTo>
                  <a:cubicBezTo>
                    <a:pt x="838" y="48447"/>
                    <a:pt x="457" y="48447"/>
                    <a:pt x="0" y="48447"/>
                  </a:cubicBezTo>
                  <a:lnTo>
                    <a:pt x="0" y="44103"/>
                  </a:lnTo>
                  <a:cubicBezTo>
                    <a:pt x="991" y="43265"/>
                    <a:pt x="2057" y="42503"/>
                    <a:pt x="2743" y="41436"/>
                  </a:cubicBezTo>
                  <a:cubicBezTo>
                    <a:pt x="5410" y="37321"/>
                    <a:pt x="7925" y="33131"/>
                    <a:pt x="10363" y="28863"/>
                  </a:cubicBezTo>
                  <a:cubicBezTo>
                    <a:pt x="11963" y="26120"/>
                    <a:pt x="13487" y="23301"/>
                    <a:pt x="15088" y="20634"/>
                  </a:cubicBezTo>
                  <a:cubicBezTo>
                    <a:pt x="15545" y="19872"/>
                    <a:pt x="16764" y="19338"/>
                    <a:pt x="16764" y="18653"/>
                  </a:cubicBezTo>
                  <a:cubicBezTo>
                    <a:pt x="16916" y="15605"/>
                    <a:pt x="19660" y="15528"/>
                    <a:pt x="21336" y="14157"/>
                  </a:cubicBezTo>
                  <a:cubicBezTo>
                    <a:pt x="23012" y="12785"/>
                    <a:pt x="28042" y="13852"/>
                    <a:pt x="25756" y="8899"/>
                  </a:cubicBezTo>
                  <a:cubicBezTo>
                    <a:pt x="25603" y="8518"/>
                    <a:pt x="27432" y="7223"/>
                    <a:pt x="28270" y="6308"/>
                  </a:cubicBezTo>
                  <a:cubicBezTo>
                    <a:pt x="29642" y="4936"/>
                    <a:pt x="31242" y="3641"/>
                    <a:pt x="29871" y="1355"/>
                  </a:cubicBezTo>
                  <a:cubicBezTo>
                    <a:pt x="29718" y="1126"/>
                    <a:pt x="30023" y="212"/>
                    <a:pt x="30404" y="60"/>
                  </a:cubicBezTo>
                  <a:cubicBezTo>
                    <a:pt x="30709" y="-93"/>
                    <a:pt x="31547" y="60"/>
                    <a:pt x="31852" y="365"/>
                  </a:cubicBezTo>
                  <a:cubicBezTo>
                    <a:pt x="33909" y="2346"/>
                    <a:pt x="36043" y="4251"/>
                    <a:pt x="37948" y="6384"/>
                  </a:cubicBezTo>
                  <a:close/>
                </a:path>
              </a:pathLst>
            </a:custGeom>
            <a:solidFill>
              <a:srgbClr val="898989"/>
            </a:solidFill>
            <a:ln w="7620" cap="flat">
              <a:noFill/>
              <a:prstDash val="solid"/>
              <a:miter/>
            </a:ln>
          </p:spPr>
          <p:txBody>
            <a:bodyPr rtlCol="0" anchor="ctr"/>
            <a:lstStyle/>
            <a:p>
              <a:endParaRPr lang="ja-JP" altLang="en-US"/>
            </a:p>
          </p:txBody>
        </p:sp>
        <p:sp>
          <p:nvSpPr>
            <p:cNvPr id="39" name="フリーフォーム: 図形 38">
              <a:extLst>
                <a:ext uri="{FF2B5EF4-FFF2-40B4-BE49-F238E27FC236}">
                  <a16:creationId xmlns:a16="http://schemas.microsoft.com/office/drawing/2014/main" id="{D57BF750-6703-B1E0-1787-AD8DDEC8A51E}"/>
                </a:ext>
              </a:extLst>
            </p:cNvPr>
            <p:cNvSpPr/>
            <p:nvPr/>
          </p:nvSpPr>
          <p:spPr>
            <a:xfrm>
              <a:off x="3683462" y="2626309"/>
              <a:ext cx="20463" cy="17983"/>
            </a:xfrm>
            <a:custGeom>
              <a:avLst/>
              <a:gdLst>
                <a:gd name="connsiteX0" fmla="*/ 20086 w 20463"/>
                <a:gd name="connsiteY0" fmla="*/ 305 h 17983"/>
                <a:gd name="connsiteX1" fmla="*/ 19400 w 20463"/>
                <a:gd name="connsiteY1" fmla="*/ 2362 h 17983"/>
                <a:gd name="connsiteX2" fmla="*/ 1874 w 20463"/>
                <a:gd name="connsiteY2" fmla="*/ 16154 h 17983"/>
                <a:gd name="connsiteX3" fmla="*/ 1112 w 20463"/>
                <a:gd name="connsiteY3" fmla="*/ 17983 h 17983"/>
                <a:gd name="connsiteX4" fmla="*/ 2026 w 20463"/>
                <a:gd name="connsiteY4" fmla="*/ 10516 h 17983"/>
                <a:gd name="connsiteX5" fmla="*/ 4236 w 20463"/>
                <a:gd name="connsiteY5" fmla="*/ 9373 h 17983"/>
                <a:gd name="connsiteX6" fmla="*/ 11323 w 20463"/>
                <a:gd name="connsiteY6" fmla="*/ 5563 h 17983"/>
                <a:gd name="connsiteX7" fmla="*/ 18105 w 20463"/>
                <a:gd name="connsiteY7" fmla="*/ 991 h 17983"/>
                <a:gd name="connsiteX8" fmla="*/ 19705 w 20463"/>
                <a:gd name="connsiteY8" fmla="*/ 0 h 17983"/>
                <a:gd name="connsiteX9" fmla="*/ 20086 w 20463"/>
                <a:gd name="connsiteY9" fmla="*/ 305 h 1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63" h="17983">
                  <a:moveTo>
                    <a:pt x="20086" y="305"/>
                  </a:moveTo>
                  <a:cubicBezTo>
                    <a:pt x="21076" y="1219"/>
                    <a:pt x="19857" y="1600"/>
                    <a:pt x="19400" y="2362"/>
                  </a:cubicBezTo>
                  <a:cubicBezTo>
                    <a:pt x="15514" y="9449"/>
                    <a:pt x="7284" y="11049"/>
                    <a:pt x="1874" y="16154"/>
                  </a:cubicBezTo>
                  <a:cubicBezTo>
                    <a:pt x="1493" y="16459"/>
                    <a:pt x="1417" y="17374"/>
                    <a:pt x="1112" y="17983"/>
                  </a:cubicBezTo>
                  <a:cubicBezTo>
                    <a:pt x="-564" y="15926"/>
                    <a:pt x="-412" y="12802"/>
                    <a:pt x="2026" y="10516"/>
                  </a:cubicBezTo>
                  <a:cubicBezTo>
                    <a:pt x="2636" y="9982"/>
                    <a:pt x="3474" y="9754"/>
                    <a:pt x="4236" y="9373"/>
                  </a:cubicBezTo>
                  <a:cubicBezTo>
                    <a:pt x="6598" y="8077"/>
                    <a:pt x="9037" y="6934"/>
                    <a:pt x="11323" y="5563"/>
                  </a:cubicBezTo>
                  <a:cubicBezTo>
                    <a:pt x="13609" y="4115"/>
                    <a:pt x="15819" y="2514"/>
                    <a:pt x="18105" y="991"/>
                  </a:cubicBezTo>
                  <a:cubicBezTo>
                    <a:pt x="18638" y="609"/>
                    <a:pt x="19171" y="305"/>
                    <a:pt x="19705" y="0"/>
                  </a:cubicBezTo>
                  <a:cubicBezTo>
                    <a:pt x="19857" y="76"/>
                    <a:pt x="19933" y="152"/>
                    <a:pt x="20086" y="305"/>
                  </a:cubicBezTo>
                  <a:close/>
                </a:path>
              </a:pathLst>
            </a:custGeom>
            <a:solidFill>
              <a:srgbClr val="040000"/>
            </a:solidFill>
            <a:ln w="7620" cap="flat">
              <a:noFill/>
              <a:prstDash val="solid"/>
              <a:miter/>
            </a:ln>
          </p:spPr>
          <p:txBody>
            <a:bodyPr rtlCol="0" anchor="ctr"/>
            <a:lstStyle/>
            <a:p>
              <a:endParaRPr lang="ja-JP" altLang="en-US"/>
            </a:p>
          </p:txBody>
        </p:sp>
        <p:sp>
          <p:nvSpPr>
            <p:cNvPr id="40" name="フリーフォーム: 図形 39">
              <a:extLst>
                <a:ext uri="{FF2B5EF4-FFF2-40B4-BE49-F238E27FC236}">
                  <a16:creationId xmlns:a16="http://schemas.microsoft.com/office/drawing/2014/main" id="{5CE3A4AF-1381-C9FC-FD13-DD089375D915}"/>
                </a:ext>
              </a:extLst>
            </p:cNvPr>
            <p:cNvSpPr/>
            <p:nvPr/>
          </p:nvSpPr>
          <p:spPr>
            <a:xfrm>
              <a:off x="3699967" y="2171776"/>
              <a:ext cx="2819" cy="2209"/>
            </a:xfrm>
            <a:custGeom>
              <a:avLst/>
              <a:gdLst>
                <a:gd name="connsiteX0" fmla="*/ 2819 w 2819"/>
                <a:gd name="connsiteY0" fmla="*/ 0 h 2209"/>
                <a:gd name="connsiteX1" fmla="*/ 1981 w 2819"/>
                <a:gd name="connsiteY1" fmla="*/ 2210 h 2209"/>
                <a:gd name="connsiteX2" fmla="*/ 0 w 2819"/>
                <a:gd name="connsiteY2" fmla="*/ 914 h 2209"/>
                <a:gd name="connsiteX3" fmla="*/ 2819 w 2819"/>
                <a:gd name="connsiteY3" fmla="*/ 0 h 2209"/>
              </a:gdLst>
              <a:ahLst/>
              <a:cxnLst>
                <a:cxn ang="0">
                  <a:pos x="connsiteX0" y="connsiteY0"/>
                </a:cxn>
                <a:cxn ang="0">
                  <a:pos x="connsiteX1" y="connsiteY1"/>
                </a:cxn>
                <a:cxn ang="0">
                  <a:pos x="connsiteX2" y="connsiteY2"/>
                </a:cxn>
                <a:cxn ang="0">
                  <a:pos x="connsiteX3" y="connsiteY3"/>
                </a:cxn>
              </a:cxnLst>
              <a:rect l="l" t="t" r="r" b="b"/>
              <a:pathLst>
                <a:path w="2819" h="2209">
                  <a:moveTo>
                    <a:pt x="2819" y="0"/>
                  </a:moveTo>
                  <a:cubicBezTo>
                    <a:pt x="2515" y="762"/>
                    <a:pt x="2286" y="1448"/>
                    <a:pt x="1981" y="2210"/>
                  </a:cubicBezTo>
                  <a:cubicBezTo>
                    <a:pt x="1219" y="1905"/>
                    <a:pt x="457" y="1524"/>
                    <a:pt x="0" y="914"/>
                  </a:cubicBezTo>
                  <a:cubicBezTo>
                    <a:pt x="1143" y="457"/>
                    <a:pt x="1981" y="229"/>
                    <a:pt x="2819" y="0"/>
                  </a:cubicBezTo>
                  <a:close/>
                </a:path>
              </a:pathLst>
            </a:custGeom>
            <a:solidFill>
              <a:srgbClr val="040000"/>
            </a:solidFill>
            <a:ln w="7620" cap="flat">
              <a:noFill/>
              <a:prstDash val="solid"/>
              <a:miter/>
            </a:ln>
          </p:spPr>
          <p:txBody>
            <a:bodyPr rtlCol="0" anchor="ctr"/>
            <a:lstStyle/>
            <a:p>
              <a:endParaRPr lang="ja-JP" altLang="en-US"/>
            </a:p>
          </p:txBody>
        </p:sp>
        <p:sp>
          <p:nvSpPr>
            <p:cNvPr id="41" name="フリーフォーム: 図形 40">
              <a:extLst>
                <a:ext uri="{FF2B5EF4-FFF2-40B4-BE49-F238E27FC236}">
                  <a16:creationId xmlns:a16="http://schemas.microsoft.com/office/drawing/2014/main" id="{CD55FFE0-4AB7-C611-9615-E28FEF86378E}"/>
                </a:ext>
              </a:extLst>
            </p:cNvPr>
            <p:cNvSpPr/>
            <p:nvPr/>
          </p:nvSpPr>
          <p:spPr>
            <a:xfrm>
              <a:off x="3576256" y="2722527"/>
              <a:ext cx="101464" cy="46008"/>
            </a:xfrm>
            <a:custGeom>
              <a:avLst/>
              <a:gdLst>
                <a:gd name="connsiteX0" fmla="*/ 99479 w 101464"/>
                <a:gd name="connsiteY0" fmla="*/ 29817 h 46008"/>
                <a:gd name="connsiteX1" fmla="*/ 101461 w 101464"/>
                <a:gd name="connsiteY1" fmla="*/ 31569 h 46008"/>
                <a:gd name="connsiteX2" fmla="*/ 98794 w 101464"/>
                <a:gd name="connsiteY2" fmla="*/ 35151 h 46008"/>
                <a:gd name="connsiteX3" fmla="*/ 97193 w 101464"/>
                <a:gd name="connsiteY3" fmla="*/ 35151 h 46008"/>
                <a:gd name="connsiteX4" fmla="*/ 75934 w 101464"/>
                <a:gd name="connsiteY4" fmla="*/ 37361 h 46008"/>
                <a:gd name="connsiteX5" fmla="*/ 71285 w 101464"/>
                <a:gd name="connsiteY5" fmla="*/ 39037 h 46008"/>
                <a:gd name="connsiteX6" fmla="*/ 53912 w 101464"/>
                <a:gd name="connsiteY6" fmla="*/ 40790 h 46008"/>
                <a:gd name="connsiteX7" fmla="*/ 39586 w 101464"/>
                <a:gd name="connsiteY7" fmla="*/ 40561 h 46008"/>
                <a:gd name="connsiteX8" fmla="*/ 25413 w 101464"/>
                <a:gd name="connsiteY8" fmla="*/ 41704 h 46008"/>
                <a:gd name="connsiteX9" fmla="*/ 22441 w 101464"/>
                <a:gd name="connsiteY9" fmla="*/ 43609 h 46008"/>
                <a:gd name="connsiteX10" fmla="*/ 15812 w 101464"/>
                <a:gd name="connsiteY10" fmla="*/ 45971 h 46008"/>
                <a:gd name="connsiteX11" fmla="*/ 5296 w 101464"/>
                <a:gd name="connsiteY11" fmla="*/ 44828 h 46008"/>
                <a:gd name="connsiteX12" fmla="*/ 2553 w 101464"/>
                <a:gd name="connsiteY12" fmla="*/ 43609 h 46008"/>
                <a:gd name="connsiteX13" fmla="*/ 2477 w 101464"/>
                <a:gd name="connsiteY13" fmla="*/ 36599 h 46008"/>
                <a:gd name="connsiteX14" fmla="*/ 6896 w 101464"/>
                <a:gd name="connsiteY14" fmla="*/ 34389 h 46008"/>
                <a:gd name="connsiteX15" fmla="*/ 12611 w 101464"/>
                <a:gd name="connsiteY15" fmla="*/ 29893 h 46008"/>
                <a:gd name="connsiteX16" fmla="*/ 21832 w 101464"/>
                <a:gd name="connsiteY16" fmla="*/ 20216 h 46008"/>
                <a:gd name="connsiteX17" fmla="*/ 28156 w 101464"/>
                <a:gd name="connsiteY17" fmla="*/ 13891 h 46008"/>
                <a:gd name="connsiteX18" fmla="*/ 43549 w 101464"/>
                <a:gd name="connsiteY18" fmla="*/ 1318 h 46008"/>
                <a:gd name="connsiteX19" fmla="*/ 58636 w 101464"/>
                <a:gd name="connsiteY19" fmla="*/ 3680 h 46008"/>
                <a:gd name="connsiteX20" fmla="*/ 70371 w 101464"/>
                <a:gd name="connsiteY20" fmla="*/ 11910 h 46008"/>
                <a:gd name="connsiteX21" fmla="*/ 99632 w 101464"/>
                <a:gd name="connsiteY21" fmla="*/ 29969 h 46008"/>
                <a:gd name="connsiteX22" fmla="*/ 79972 w 101464"/>
                <a:gd name="connsiteY22" fmla="*/ 29512 h 46008"/>
                <a:gd name="connsiteX23" fmla="*/ 78905 w 101464"/>
                <a:gd name="connsiteY23" fmla="*/ 27683 h 46008"/>
                <a:gd name="connsiteX24" fmla="*/ 67475 w 101464"/>
                <a:gd name="connsiteY24" fmla="*/ 19987 h 46008"/>
                <a:gd name="connsiteX25" fmla="*/ 48502 w 101464"/>
                <a:gd name="connsiteY25" fmla="*/ 9776 h 46008"/>
                <a:gd name="connsiteX26" fmla="*/ 41872 w 101464"/>
                <a:gd name="connsiteY26" fmla="*/ 11148 h 46008"/>
                <a:gd name="connsiteX27" fmla="*/ 37300 w 101464"/>
                <a:gd name="connsiteY27" fmla="*/ 15720 h 46008"/>
                <a:gd name="connsiteX28" fmla="*/ 25184 w 101464"/>
                <a:gd name="connsiteY28" fmla="*/ 26693 h 46008"/>
                <a:gd name="connsiteX29" fmla="*/ 24727 w 101464"/>
                <a:gd name="connsiteY29" fmla="*/ 28064 h 46008"/>
                <a:gd name="connsiteX30" fmla="*/ 25261 w 101464"/>
                <a:gd name="connsiteY30" fmla="*/ 30655 h 46008"/>
                <a:gd name="connsiteX31" fmla="*/ 34176 w 101464"/>
                <a:gd name="connsiteY31" fmla="*/ 30960 h 46008"/>
                <a:gd name="connsiteX32" fmla="*/ 41644 w 101464"/>
                <a:gd name="connsiteY32" fmla="*/ 30274 h 46008"/>
                <a:gd name="connsiteX33" fmla="*/ 50254 w 101464"/>
                <a:gd name="connsiteY33" fmla="*/ 31951 h 46008"/>
                <a:gd name="connsiteX34" fmla="*/ 57722 w 101464"/>
                <a:gd name="connsiteY34" fmla="*/ 32103 h 46008"/>
                <a:gd name="connsiteX35" fmla="*/ 62980 w 101464"/>
                <a:gd name="connsiteY35" fmla="*/ 32331 h 46008"/>
                <a:gd name="connsiteX36" fmla="*/ 73343 w 101464"/>
                <a:gd name="connsiteY36" fmla="*/ 29817 h 46008"/>
                <a:gd name="connsiteX37" fmla="*/ 74257 w 101464"/>
                <a:gd name="connsiteY37" fmla="*/ 30046 h 46008"/>
                <a:gd name="connsiteX38" fmla="*/ 78372 w 101464"/>
                <a:gd name="connsiteY38" fmla="*/ 30807 h 46008"/>
                <a:gd name="connsiteX39" fmla="*/ 79896 w 101464"/>
                <a:gd name="connsiteY39" fmla="*/ 29512 h 46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1464" h="46008">
                  <a:moveTo>
                    <a:pt x="99479" y="29817"/>
                  </a:moveTo>
                  <a:cubicBezTo>
                    <a:pt x="100318" y="30122"/>
                    <a:pt x="101537" y="31341"/>
                    <a:pt x="101461" y="31569"/>
                  </a:cubicBezTo>
                  <a:cubicBezTo>
                    <a:pt x="100775" y="32865"/>
                    <a:pt x="99784" y="34084"/>
                    <a:pt x="98794" y="35151"/>
                  </a:cubicBezTo>
                  <a:cubicBezTo>
                    <a:pt x="98565" y="35456"/>
                    <a:pt x="97727" y="35303"/>
                    <a:pt x="97193" y="35151"/>
                  </a:cubicBezTo>
                  <a:cubicBezTo>
                    <a:pt x="89878" y="34008"/>
                    <a:pt x="83020" y="36903"/>
                    <a:pt x="75934" y="37361"/>
                  </a:cubicBezTo>
                  <a:cubicBezTo>
                    <a:pt x="74333" y="37437"/>
                    <a:pt x="72886" y="38656"/>
                    <a:pt x="71285" y="39037"/>
                  </a:cubicBezTo>
                  <a:cubicBezTo>
                    <a:pt x="65647" y="40332"/>
                    <a:pt x="60084" y="42390"/>
                    <a:pt x="53912" y="40790"/>
                  </a:cubicBezTo>
                  <a:cubicBezTo>
                    <a:pt x="48959" y="40485"/>
                    <a:pt x="44234" y="40409"/>
                    <a:pt x="39586" y="40561"/>
                  </a:cubicBezTo>
                  <a:cubicBezTo>
                    <a:pt x="34862" y="40713"/>
                    <a:pt x="30137" y="41094"/>
                    <a:pt x="25413" y="41704"/>
                  </a:cubicBezTo>
                  <a:cubicBezTo>
                    <a:pt x="24346" y="41856"/>
                    <a:pt x="23279" y="42847"/>
                    <a:pt x="22441" y="43609"/>
                  </a:cubicBezTo>
                  <a:cubicBezTo>
                    <a:pt x="20536" y="45362"/>
                    <a:pt x="18403" y="46200"/>
                    <a:pt x="15812" y="45971"/>
                  </a:cubicBezTo>
                  <a:cubicBezTo>
                    <a:pt x="12307" y="45666"/>
                    <a:pt x="8725" y="45362"/>
                    <a:pt x="5296" y="44828"/>
                  </a:cubicBezTo>
                  <a:cubicBezTo>
                    <a:pt x="4306" y="44676"/>
                    <a:pt x="3391" y="44142"/>
                    <a:pt x="2553" y="43609"/>
                  </a:cubicBezTo>
                  <a:cubicBezTo>
                    <a:pt x="-800" y="41399"/>
                    <a:pt x="-876" y="38808"/>
                    <a:pt x="2477" y="36599"/>
                  </a:cubicBezTo>
                  <a:cubicBezTo>
                    <a:pt x="3848" y="35684"/>
                    <a:pt x="5372" y="34541"/>
                    <a:pt x="6896" y="34389"/>
                  </a:cubicBezTo>
                  <a:cubicBezTo>
                    <a:pt x="10021" y="34160"/>
                    <a:pt x="10935" y="31874"/>
                    <a:pt x="12611" y="29893"/>
                  </a:cubicBezTo>
                  <a:cubicBezTo>
                    <a:pt x="15355" y="26388"/>
                    <a:pt x="18707" y="23416"/>
                    <a:pt x="21832" y="20216"/>
                  </a:cubicBezTo>
                  <a:cubicBezTo>
                    <a:pt x="23889" y="18082"/>
                    <a:pt x="26327" y="16177"/>
                    <a:pt x="28156" y="13891"/>
                  </a:cubicBezTo>
                  <a:cubicBezTo>
                    <a:pt x="32347" y="8481"/>
                    <a:pt x="37529" y="4366"/>
                    <a:pt x="43549" y="1318"/>
                  </a:cubicBezTo>
                  <a:cubicBezTo>
                    <a:pt x="48959" y="-1425"/>
                    <a:pt x="53988" y="480"/>
                    <a:pt x="58636" y="3680"/>
                  </a:cubicBezTo>
                  <a:cubicBezTo>
                    <a:pt x="62599" y="6347"/>
                    <a:pt x="66104" y="9852"/>
                    <a:pt x="70371" y="11910"/>
                  </a:cubicBezTo>
                  <a:cubicBezTo>
                    <a:pt x="80810" y="16863"/>
                    <a:pt x="88659" y="25931"/>
                    <a:pt x="99632" y="29969"/>
                  </a:cubicBezTo>
                  <a:close/>
                  <a:moveTo>
                    <a:pt x="79972" y="29512"/>
                  </a:moveTo>
                  <a:cubicBezTo>
                    <a:pt x="79972" y="28979"/>
                    <a:pt x="79439" y="27912"/>
                    <a:pt x="78905" y="27683"/>
                  </a:cubicBezTo>
                  <a:cubicBezTo>
                    <a:pt x="74486" y="26007"/>
                    <a:pt x="71362" y="22502"/>
                    <a:pt x="67475" y="19987"/>
                  </a:cubicBezTo>
                  <a:cubicBezTo>
                    <a:pt x="61379" y="16101"/>
                    <a:pt x="55207" y="12367"/>
                    <a:pt x="48502" y="9776"/>
                  </a:cubicBezTo>
                  <a:cubicBezTo>
                    <a:pt x="46063" y="8786"/>
                    <a:pt x="43777" y="8938"/>
                    <a:pt x="41872" y="11148"/>
                  </a:cubicBezTo>
                  <a:cubicBezTo>
                    <a:pt x="40501" y="12824"/>
                    <a:pt x="38900" y="14272"/>
                    <a:pt x="37300" y="15720"/>
                  </a:cubicBezTo>
                  <a:cubicBezTo>
                    <a:pt x="33262" y="19377"/>
                    <a:pt x="29223" y="23035"/>
                    <a:pt x="25184" y="26693"/>
                  </a:cubicBezTo>
                  <a:cubicBezTo>
                    <a:pt x="24880" y="26997"/>
                    <a:pt x="25032" y="27836"/>
                    <a:pt x="24727" y="28064"/>
                  </a:cubicBezTo>
                  <a:cubicBezTo>
                    <a:pt x="22975" y="29360"/>
                    <a:pt x="24727" y="30731"/>
                    <a:pt x="25261" y="30655"/>
                  </a:cubicBezTo>
                  <a:cubicBezTo>
                    <a:pt x="28232" y="30274"/>
                    <a:pt x="30976" y="32255"/>
                    <a:pt x="34176" y="30960"/>
                  </a:cubicBezTo>
                  <a:cubicBezTo>
                    <a:pt x="36462" y="29969"/>
                    <a:pt x="40196" y="29131"/>
                    <a:pt x="41644" y="30274"/>
                  </a:cubicBezTo>
                  <a:cubicBezTo>
                    <a:pt x="44234" y="32255"/>
                    <a:pt x="46597" y="31646"/>
                    <a:pt x="50254" y="31951"/>
                  </a:cubicBezTo>
                  <a:cubicBezTo>
                    <a:pt x="52769" y="31951"/>
                    <a:pt x="55512" y="31341"/>
                    <a:pt x="57722" y="32103"/>
                  </a:cubicBezTo>
                  <a:cubicBezTo>
                    <a:pt x="59703" y="32865"/>
                    <a:pt x="60998" y="32789"/>
                    <a:pt x="62980" y="32331"/>
                  </a:cubicBezTo>
                  <a:cubicBezTo>
                    <a:pt x="66409" y="31569"/>
                    <a:pt x="70142" y="31722"/>
                    <a:pt x="73343" y="29817"/>
                  </a:cubicBezTo>
                  <a:cubicBezTo>
                    <a:pt x="73571" y="29664"/>
                    <a:pt x="74257" y="29893"/>
                    <a:pt x="74257" y="30046"/>
                  </a:cubicBezTo>
                  <a:cubicBezTo>
                    <a:pt x="74867" y="34084"/>
                    <a:pt x="77000" y="30579"/>
                    <a:pt x="78372" y="30807"/>
                  </a:cubicBezTo>
                  <a:cubicBezTo>
                    <a:pt x="78829" y="30884"/>
                    <a:pt x="79820" y="30046"/>
                    <a:pt x="79896" y="29512"/>
                  </a:cubicBezTo>
                  <a:close/>
                </a:path>
              </a:pathLst>
            </a:custGeom>
            <a:solidFill>
              <a:srgbClr val="040000"/>
            </a:solidFill>
            <a:ln w="7620" cap="flat">
              <a:noFill/>
              <a:prstDash val="solid"/>
              <a:miter/>
            </a:ln>
          </p:spPr>
          <p:txBody>
            <a:bodyPr rtlCol="0" anchor="ctr"/>
            <a:lstStyle/>
            <a:p>
              <a:endParaRPr lang="ja-JP" altLang="en-US"/>
            </a:p>
          </p:txBody>
        </p:sp>
        <p:sp>
          <p:nvSpPr>
            <p:cNvPr id="42" name="フリーフォーム: 図形 41">
              <a:extLst>
                <a:ext uri="{FF2B5EF4-FFF2-40B4-BE49-F238E27FC236}">
                  <a16:creationId xmlns:a16="http://schemas.microsoft.com/office/drawing/2014/main" id="{68260B71-B63E-5A17-6CF6-47E4809D6FA6}"/>
                </a:ext>
              </a:extLst>
            </p:cNvPr>
            <p:cNvSpPr/>
            <p:nvPr/>
          </p:nvSpPr>
          <p:spPr>
            <a:xfrm>
              <a:off x="3674135" y="2113330"/>
              <a:ext cx="381" cy="990"/>
            </a:xfrm>
            <a:custGeom>
              <a:avLst/>
              <a:gdLst>
                <a:gd name="connsiteX0" fmla="*/ 381 w 381"/>
                <a:gd name="connsiteY0" fmla="*/ 0 h 990"/>
                <a:gd name="connsiteX1" fmla="*/ 0 w 381"/>
                <a:gd name="connsiteY1" fmla="*/ 991 h 990"/>
                <a:gd name="connsiteX2" fmla="*/ 381 w 381"/>
                <a:gd name="connsiteY2" fmla="*/ 0 h 990"/>
              </a:gdLst>
              <a:ahLst/>
              <a:cxnLst>
                <a:cxn ang="0">
                  <a:pos x="connsiteX0" y="connsiteY0"/>
                </a:cxn>
                <a:cxn ang="0">
                  <a:pos x="connsiteX1" y="connsiteY1"/>
                </a:cxn>
                <a:cxn ang="0">
                  <a:pos x="connsiteX2" y="connsiteY2"/>
                </a:cxn>
              </a:cxnLst>
              <a:rect l="l" t="t" r="r" b="b"/>
              <a:pathLst>
                <a:path w="381" h="990">
                  <a:moveTo>
                    <a:pt x="381" y="0"/>
                  </a:moveTo>
                  <a:cubicBezTo>
                    <a:pt x="381" y="0"/>
                    <a:pt x="229" y="686"/>
                    <a:pt x="0" y="991"/>
                  </a:cubicBezTo>
                  <a:cubicBezTo>
                    <a:pt x="0" y="686"/>
                    <a:pt x="0" y="305"/>
                    <a:pt x="381" y="0"/>
                  </a:cubicBezTo>
                  <a:close/>
                </a:path>
              </a:pathLst>
            </a:custGeom>
            <a:solidFill>
              <a:srgbClr val="040000"/>
            </a:solidFill>
            <a:ln w="7620" cap="flat">
              <a:noFill/>
              <a:prstDash val="solid"/>
              <a:miter/>
            </a:ln>
          </p:spPr>
          <p:txBody>
            <a:bodyPr rtlCol="0" anchor="ctr"/>
            <a:lstStyle/>
            <a:p>
              <a:endParaRPr lang="ja-JP" altLang="en-US"/>
            </a:p>
          </p:txBody>
        </p:sp>
        <p:sp>
          <p:nvSpPr>
            <p:cNvPr id="43" name="フリーフォーム: 図形 42">
              <a:extLst>
                <a:ext uri="{FF2B5EF4-FFF2-40B4-BE49-F238E27FC236}">
                  <a16:creationId xmlns:a16="http://schemas.microsoft.com/office/drawing/2014/main" id="{38755096-2EF3-11BC-ABB3-61F3238E3094}"/>
                </a:ext>
              </a:extLst>
            </p:cNvPr>
            <p:cNvSpPr/>
            <p:nvPr/>
          </p:nvSpPr>
          <p:spPr>
            <a:xfrm>
              <a:off x="3583703" y="2870606"/>
              <a:ext cx="88678" cy="79753"/>
            </a:xfrm>
            <a:custGeom>
              <a:avLst/>
              <a:gdLst>
                <a:gd name="connsiteX0" fmla="*/ 88679 w 88678"/>
                <a:gd name="connsiteY0" fmla="*/ 381 h 79753"/>
                <a:gd name="connsiteX1" fmla="*/ 87993 w 88678"/>
                <a:gd name="connsiteY1" fmla="*/ 1524 h 79753"/>
                <a:gd name="connsiteX2" fmla="*/ 85555 w 88678"/>
                <a:gd name="connsiteY2" fmla="*/ 5334 h 79753"/>
                <a:gd name="connsiteX3" fmla="*/ 84183 w 88678"/>
                <a:gd name="connsiteY3" fmla="*/ 8458 h 79753"/>
                <a:gd name="connsiteX4" fmla="*/ 78925 w 88678"/>
                <a:gd name="connsiteY4" fmla="*/ 19202 h 79753"/>
                <a:gd name="connsiteX5" fmla="*/ 72296 w 88678"/>
                <a:gd name="connsiteY5" fmla="*/ 34214 h 79753"/>
                <a:gd name="connsiteX6" fmla="*/ 69172 w 88678"/>
                <a:gd name="connsiteY6" fmla="*/ 45187 h 79753"/>
                <a:gd name="connsiteX7" fmla="*/ 65895 w 88678"/>
                <a:gd name="connsiteY7" fmla="*/ 54712 h 79753"/>
                <a:gd name="connsiteX8" fmla="*/ 61247 w 88678"/>
                <a:gd name="connsiteY8" fmla="*/ 63551 h 79753"/>
                <a:gd name="connsiteX9" fmla="*/ 56294 w 88678"/>
                <a:gd name="connsiteY9" fmla="*/ 76810 h 79753"/>
                <a:gd name="connsiteX10" fmla="*/ 53475 w 88678"/>
                <a:gd name="connsiteY10" fmla="*/ 78562 h 79753"/>
                <a:gd name="connsiteX11" fmla="*/ 35491 w 88678"/>
                <a:gd name="connsiteY11" fmla="*/ 78486 h 79753"/>
                <a:gd name="connsiteX12" fmla="*/ 31300 w 88678"/>
                <a:gd name="connsiteY12" fmla="*/ 74600 h 79753"/>
                <a:gd name="connsiteX13" fmla="*/ 23147 w 88678"/>
                <a:gd name="connsiteY13" fmla="*/ 56388 h 79753"/>
                <a:gd name="connsiteX14" fmla="*/ 17280 w 88678"/>
                <a:gd name="connsiteY14" fmla="*/ 43815 h 79753"/>
                <a:gd name="connsiteX15" fmla="*/ 4554 w 88678"/>
                <a:gd name="connsiteY15" fmla="*/ 25298 h 79753"/>
                <a:gd name="connsiteX16" fmla="*/ 1430 w 88678"/>
                <a:gd name="connsiteY16" fmla="*/ 18059 h 79753"/>
                <a:gd name="connsiteX17" fmla="*/ 58 w 88678"/>
                <a:gd name="connsiteY17" fmla="*/ 8916 h 79753"/>
                <a:gd name="connsiteX18" fmla="*/ 2344 w 88678"/>
                <a:gd name="connsiteY18" fmla="*/ 6477 h 79753"/>
                <a:gd name="connsiteX19" fmla="*/ 12707 w 88678"/>
                <a:gd name="connsiteY19" fmla="*/ 7544 h 79753"/>
                <a:gd name="connsiteX20" fmla="*/ 19337 w 88678"/>
                <a:gd name="connsiteY20" fmla="*/ 6553 h 79753"/>
                <a:gd name="connsiteX21" fmla="*/ 23071 w 88678"/>
                <a:gd name="connsiteY21" fmla="*/ 6553 h 79753"/>
                <a:gd name="connsiteX22" fmla="*/ 36710 w 88678"/>
                <a:gd name="connsiteY22" fmla="*/ 7391 h 79753"/>
                <a:gd name="connsiteX23" fmla="*/ 62161 w 88678"/>
                <a:gd name="connsiteY23" fmla="*/ 3658 h 79753"/>
                <a:gd name="connsiteX24" fmla="*/ 77325 w 88678"/>
                <a:gd name="connsiteY24" fmla="*/ 1067 h 79753"/>
                <a:gd name="connsiteX25" fmla="*/ 87688 w 88678"/>
                <a:gd name="connsiteY25" fmla="*/ 0 h 79753"/>
                <a:gd name="connsiteX26" fmla="*/ 88679 w 88678"/>
                <a:gd name="connsiteY26" fmla="*/ 305 h 7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678" h="79753">
                  <a:moveTo>
                    <a:pt x="88679" y="381"/>
                  </a:moveTo>
                  <a:cubicBezTo>
                    <a:pt x="88450" y="762"/>
                    <a:pt x="88298" y="1296"/>
                    <a:pt x="87993" y="1524"/>
                  </a:cubicBezTo>
                  <a:cubicBezTo>
                    <a:pt x="86317" y="2286"/>
                    <a:pt x="85402" y="3277"/>
                    <a:pt x="85555" y="5334"/>
                  </a:cubicBezTo>
                  <a:cubicBezTo>
                    <a:pt x="85631" y="6324"/>
                    <a:pt x="85021" y="7772"/>
                    <a:pt x="84183" y="8458"/>
                  </a:cubicBezTo>
                  <a:cubicBezTo>
                    <a:pt x="80983" y="11354"/>
                    <a:pt x="79992" y="15392"/>
                    <a:pt x="78925" y="19202"/>
                  </a:cubicBezTo>
                  <a:cubicBezTo>
                    <a:pt x="77401" y="24536"/>
                    <a:pt x="73286" y="28651"/>
                    <a:pt x="72296" y="34214"/>
                  </a:cubicBezTo>
                  <a:cubicBezTo>
                    <a:pt x="71610" y="38024"/>
                    <a:pt x="71229" y="42215"/>
                    <a:pt x="69172" y="45187"/>
                  </a:cubicBezTo>
                  <a:cubicBezTo>
                    <a:pt x="67038" y="48234"/>
                    <a:pt x="67800" y="51740"/>
                    <a:pt x="65895" y="54712"/>
                  </a:cubicBezTo>
                  <a:cubicBezTo>
                    <a:pt x="64142" y="57531"/>
                    <a:pt x="62771" y="60579"/>
                    <a:pt x="61247" y="63551"/>
                  </a:cubicBezTo>
                  <a:cubicBezTo>
                    <a:pt x="61323" y="69037"/>
                    <a:pt x="57589" y="72466"/>
                    <a:pt x="56294" y="76810"/>
                  </a:cubicBezTo>
                  <a:cubicBezTo>
                    <a:pt x="56065" y="77648"/>
                    <a:pt x="54541" y="78334"/>
                    <a:pt x="53475" y="78562"/>
                  </a:cubicBezTo>
                  <a:cubicBezTo>
                    <a:pt x="47836" y="80086"/>
                    <a:pt x="40597" y="80239"/>
                    <a:pt x="35491" y="78486"/>
                  </a:cubicBezTo>
                  <a:cubicBezTo>
                    <a:pt x="33967" y="77953"/>
                    <a:pt x="32291" y="77038"/>
                    <a:pt x="31300" y="74600"/>
                  </a:cubicBezTo>
                  <a:cubicBezTo>
                    <a:pt x="28862" y="68504"/>
                    <a:pt x="26957" y="62103"/>
                    <a:pt x="23147" y="56388"/>
                  </a:cubicBezTo>
                  <a:cubicBezTo>
                    <a:pt x="20708" y="52731"/>
                    <a:pt x="19718" y="47777"/>
                    <a:pt x="17280" y="43815"/>
                  </a:cubicBezTo>
                  <a:cubicBezTo>
                    <a:pt x="13317" y="37491"/>
                    <a:pt x="9964" y="30709"/>
                    <a:pt x="4554" y="25298"/>
                  </a:cubicBezTo>
                  <a:cubicBezTo>
                    <a:pt x="2801" y="23546"/>
                    <a:pt x="2116" y="20574"/>
                    <a:pt x="1430" y="18059"/>
                  </a:cubicBezTo>
                  <a:cubicBezTo>
                    <a:pt x="668" y="15088"/>
                    <a:pt x="515" y="11963"/>
                    <a:pt x="58" y="8916"/>
                  </a:cubicBezTo>
                  <a:cubicBezTo>
                    <a:pt x="-170" y="7163"/>
                    <a:pt x="211" y="6248"/>
                    <a:pt x="2344" y="6477"/>
                  </a:cubicBezTo>
                  <a:cubicBezTo>
                    <a:pt x="5773" y="6934"/>
                    <a:pt x="9278" y="7391"/>
                    <a:pt x="12707" y="7544"/>
                  </a:cubicBezTo>
                  <a:cubicBezTo>
                    <a:pt x="14917" y="7544"/>
                    <a:pt x="17127" y="6858"/>
                    <a:pt x="19337" y="6553"/>
                  </a:cubicBezTo>
                  <a:cubicBezTo>
                    <a:pt x="20556" y="6401"/>
                    <a:pt x="22004" y="6172"/>
                    <a:pt x="23071" y="6553"/>
                  </a:cubicBezTo>
                  <a:cubicBezTo>
                    <a:pt x="27566" y="8229"/>
                    <a:pt x="32215" y="7925"/>
                    <a:pt x="36710" y="7391"/>
                  </a:cubicBezTo>
                  <a:cubicBezTo>
                    <a:pt x="45169" y="6401"/>
                    <a:pt x="53855" y="7163"/>
                    <a:pt x="62161" y="3658"/>
                  </a:cubicBezTo>
                  <a:cubicBezTo>
                    <a:pt x="66810" y="1753"/>
                    <a:pt x="72220" y="1753"/>
                    <a:pt x="77325" y="1067"/>
                  </a:cubicBezTo>
                  <a:cubicBezTo>
                    <a:pt x="80754" y="609"/>
                    <a:pt x="84259" y="305"/>
                    <a:pt x="87688" y="0"/>
                  </a:cubicBezTo>
                  <a:cubicBezTo>
                    <a:pt x="87993" y="0"/>
                    <a:pt x="88298" y="152"/>
                    <a:pt x="88679" y="305"/>
                  </a:cubicBezTo>
                  <a:close/>
                </a:path>
              </a:pathLst>
            </a:custGeom>
            <a:solidFill>
              <a:srgbClr val="FFFFFF"/>
            </a:solidFill>
            <a:ln w="7620" cap="flat">
              <a:noFill/>
              <a:prstDash val="solid"/>
              <a:miter/>
            </a:ln>
          </p:spPr>
          <p:txBody>
            <a:bodyPr rtlCol="0" anchor="ctr"/>
            <a:lstStyle/>
            <a:p>
              <a:endParaRPr lang="ja-JP" altLang="en-US"/>
            </a:p>
          </p:txBody>
        </p:sp>
        <p:sp>
          <p:nvSpPr>
            <p:cNvPr id="44" name="フリーフォーム: 図形 43">
              <a:extLst>
                <a:ext uri="{FF2B5EF4-FFF2-40B4-BE49-F238E27FC236}">
                  <a16:creationId xmlns:a16="http://schemas.microsoft.com/office/drawing/2014/main" id="{0AA00E21-AB30-C99B-89BD-09FA791B015E}"/>
                </a:ext>
              </a:extLst>
            </p:cNvPr>
            <p:cNvSpPr/>
            <p:nvPr/>
          </p:nvSpPr>
          <p:spPr>
            <a:xfrm>
              <a:off x="3669624" y="2031796"/>
              <a:ext cx="395" cy="685"/>
            </a:xfrm>
            <a:custGeom>
              <a:avLst/>
              <a:gdLst>
                <a:gd name="connsiteX0" fmla="*/ 15 w 395"/>
                <a:gd name="connsiteY0" fmla="*/ 0 h 685"/>
                <a:gd name="connsiteX1" fmla="*/ 396 w 395"/>
                <a:gd name="connsiteY1" fmla="*/ 686 h 685"/>
                <a:gd name="connsiteX2" fmla="*/ 15 w 395"/>
                <a:gd name="connsiteY2" fmla="*/ 0 h 685"/>
              </a:gdLst>
              <a:ahLst/>
              <a:cxnLst>
                <a:cxn ang="0">
                  <a:pos x="connsiteX0" y="connsiteY0"/>
                </a:cxn>
                <a:cxn ang="0">
                  <a:pos x="connsiteX1" y="connsiteY1"/>
                </a:cxn>
                <a:cxn ang="0">
                  <a:pos x="connsiteX2" y="connsiteY2"/>
                </a:cxn>
              </a:cxnLst>
              <a:rect l="l" t="t" r="r" b="b"/>
              <a:pathLst>
                <a:path w="395" h="685">
                  <a:moveTo>
                    <a:pt x="15" y="0"/>
                  </a:moveTo>
                  <a:cubicBezTo>
                    <a:pt x="15" y="0"/>
                    <a:pt x="396" y="381"/>
                    <a:pt x="396" y="686"/>
                  </a:cubicBezTo>
                  <a:cubicBezTo>
                    <a:pt x="167" y="533"/>
                    <a:pt x="-61" y="381"/>
                    <a:pt x="15" y="0"/>
                  </a:cubicBezTo>
                  <a:close/>
                </a:path>
              </a:pathLst>
            </a:custGeom>
            <a:solidFill>
              <a:srgbClr val="040000"/>
            </a:solidFill>
            <a:ln w="7620" cap="flat">
              <a:noFill/>
              <a:prstDash val="solid"/>
              <a:miter/>
            </a:ln>
          </p:spPr>
          <p:txBody>
            <a:bodyPr rtlCol="0" anchor="ctr"/>
            <a:lstStyle/>
            <a:p>
              <a:endParaRPr lang="ja-JP" altLang="en-US"/>
            </a:p>
          </p:txBody>
        </p:sp>
        <p:sp>
          <p:nvSpPr>
            <p:cNvPr id="45" name="フリーフォーム: 図形 44">
              <a:extLst>
                <a:ext uri="{FF2B5EF4-FFF2-40B4-BE49-F238E27FC236}">
                  <a16:creationId xmlns:a16="http://schemas.microsoft.com/office/drawing/2014/main" id="{C2926C8D-0C2C-87E6-A1C9-7F3417DFAC68}"/>
                </a:ext>
              </a:extLst>
            </p:cNvPr>
            <p:cNvSpPr/>
            <p:nvPr/>
          </p:nvSpPr>
          <p:spPr>
            <a:xfrm>
              <a:off x="3578155" y="2775919"/>
              <a:ext cx="91253" cy="16224"/>
            </a:xfrm>
            <a:custGeom>
              <a:avLst/>
              <a:gdLst>
                <a:gd name="connsiteX0" fmla="*/ 90723 w 91253"/>
                <a:gd name="connsiteY0" fmla="*/ 2408 h 16224"/>
                <a:gd name="connsiteX1" fmla="*/ 87446 w 91253"/>
                <a:gd name="connsiteY1" fmla="*/ 8581 h 16224"/>
                <a:gd name="connsiteX2" fmla="*/ 81731 w 91253"/>
                <a:gd name="connsiteY2" fmla="*/ 10638 h 16224"/>
                <a:gd name="connsiteX3" fmla="*/ 71215 w 91253"/>
                <a:gd name="connsiteY3" fmla="*/ 13991 h 16224"/>
                <a:gd name="connsiteX4" fmla="*/ 51099 w 91253"/>
                <a:gd name="connsiteY4" fmla="*/ 15134 h 16224"/>
                <a:gd name="connsiteX5" fmla="*/ 36392 w 91253"/>
                <a:gd name="connsiteY5" fmla="*/ 16125 h 16224"/>
                <a:gd name="connsiteX6" fmla="*/ 20009 w 91253"/>
                <a:gd name="connsiteY6" fmla="*/ 15210 h 16224"/>
                <a:gd name="connsiteX7" fmla="*/ 3702 w 91253"/>
                <a:gd name="connsiteY7" fmla="*/ 16201 h 16224"/>
                <a:gd name="connsiteX8" fmla="*/ 45 w 91253"/>
                <a:gd name="connsiteY8" fmla="*/ 13458 h 16224"/>
                <a:gd name="connsiteX9" fmla="*/ 2788 w 91253"/>
                <a:gd name="connsiteY9" fmla="*/ 6523 h 16224"/>
                <a:gd name="connsiteX10" fmla="*/ 3169 w 91253"/>
                <a:gd name="connsiteY10" fmla="*/ 6828 h 16224"/>
                <a:gd name="connsiteX11" fmla="*/ 8960 w 91253"/>
                <a:gd name="connsiteY11" fmla="*/ 7666 h 16224"/>
                <a:gd name="connsiteX12" fmla="*/ 14065 w 91253"/>
                <a:gd name="connsiteY12" fmla="*/ 7362 h 16224"/>
                <a:gd name="connsiteX13" fmla="*/ 19704 w 91253"/>
                <a:gd name="connsiteY13" fmla="*/ 5457 h 16224"/>
                <a:gd name="connsiteX14" fmla="*/ 24962 w 91253"/>
                <a:gd name="connsiteY14" fmla="*/ 5838 h 16224"/>
                <a:gd name="connsiteX15" fmla="*/ 30296 w 91253"/>
                <a:gd name="connsiteY15" fmla="*/ 6371 h 16224"/>
                <a:gd name="connsiteX16" fmla="*/ 35020 w 91253"/>
                <a:gd name="connsiteY16" fmla="*/ 6371 h 16224"/>
                <a:gd name="connsiteX17" fmla="*/ 43402 w 91253"/>
                <a:gd name="connsiteY17" fmla="*/ 6523 h 16224"/>
                <a:gd name="connsiteX18" fmla="*/ 51022 w 91253"/>
                <a:gd name="connsiteY18" fmla="*/ 5990 h 16224"/>
                <a:gd name="connsiteX19" fmla="*/ 60471 w 91253"/>
                <a:gd name="connsiteY19" fmla="*/ 5761 h 16224"/>
                <a:gd name="connsiteX20" fmla="*/ 68777 w 91253"/>
                <a:gd name="connsiteY20" fmla="*/ 5152 h 16224"/>
                <a:gd name="connsiteX21" fmla="*/ 77616 w 91253"/>
                <a:gd name="connsiteY21" fmla="*/ 4542 h 16224"/>
                <a:gd name="connsiteX22" fmla="*/ 82493 w 91253"/>
                <a:gd name="connsiteY22" fmla="*/ 2637 h 16224"/>
                <a:gd name="connsiteX23" fmla="*/ 85084 w 91253"/>
                <a:gd name="connsiteY23" fmla="*/ 123 h 16224"/>
                <a:gd name="connsiteX24" fmla="*/ 90570 w 91253"/>
                <a:gd name="connsiteY24" fmla="*/ 2332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1253" h="16224">
                  <a:moveTo>
                    <a:pt x="90723" y="2408"/>
                  </a:moveTo>
                  <a:cubicBezTo>
                    <a:pt x="92323" y="4085"/>
                    <a:pt x="90037" y="8505"/>
                    <a:pt x="87446" y="8581"/>
                  </a:cubicBezTo>
                  <a:cubicBezTo>
                    <a:pt x="85160" y="8581"/>
                    <a:pt x="83636" y="9648"/>
                    <a:pt x="81731" y="10638"/>
                  </a:cubicBezTo>
                  <a:cubicBezTo>
                    <a:pt x="78531" y="12315"/>
                    <a:pt x="74797" y="13000"/>
                    <a:pt x="71215" y="13991"/>
                  </a:cubicBezTo>
                  <a:cubicBezTo>
                    <a:pt x="64586" y="15896"/>
                    <a:pt x="57804" y="14753"/>
                    <a:pt x="51099" y="15134"/>
                  </a:cubicBezTo>
                  <a:cubicBezTo>
                    <a:pt x="46146" y="15363"/>
                    <a:pt x="41269" y="16125"/>
                    <a:pt x="36392" y="16125"/>
                  </a:cubicBezTo>
                  <a:cubicBezTo>
                    <a:pt x="30906" y="16125"/>
                    <a:pt x="25495" y="15210"/>
                    <a:pt x="20009" y="15210"/>
                  </a:cubicBezTo>
                  <a:cubicBezTo>
                    <a:pt x="14523" y="15210"/>
                    <a:pt x="9112" y="15820"/>
                    <a:pt x="3702" y="16201"/>
                  </a:cubicBezTo>
                  <a:cubicBezTo>
                    <a:pt x="1721" y="16353"/>
                    <a:pt x="273" y="15820"/>
                    <a:pt x="45" y="13458"/>
                  </a:cubicBezTo>
                  <a:cubicBezTo>
                    <a:pt x="-260" y="10486"/>
                    <a:pt x="1035" y="7057"/>
                    <a:pt x="2788" y="6523"/>
                  </a:cubicBezTo>
                  <a:cubicBezTo>
                    <a:pt x="2864" y="6523"/>
                    <a:pt x="3016" y="6828"/>
                    <a:pt x="3169" y="6828"/>
                  </a:cubicBezTo>
                  <a:cubicBezTo>
                    <a:pt x="5150" y="7057"/>
                    <a:pt x="7284" y="6828"/>
                    <a:pt x="8960" y="7666"/>
                  </a:cubicBezTo>
                  <a:cubicBezTo>
                    <a:pt x="10941" y="8581"/>
                    <a:pt x="12160" y="8962"/>
                    <a:pt x="14065" y="7362"/>
                  </a:cubicBezTo>
                  <a:cubicBezTo>
                    <a:pt x="15513" y="6142"/>
                    <a:pt x="17723" y="5761"/>
                    <a:pt x="19704" y="5457"/>
                  </a:cubicBezTo>
                  <a:cubicBezTo>
                    <a:pt x="21381" y="5228"/>
                    <a:pt x="23362" y="6295"/>
                    <a:pt x="24962" y="5838"/>
                  </a:cubicBezTo>
                  <a:cubicBezTo>
                    <a:pt x="27019" y="5228"/>
                    <a:pt x="28467" y="5685"/>
                    <a:pt x="30296" y="6371"/>
                  </a:cubicBezTo>
                  <a:cubicBezTo>
                    <a:pt x="31668" y="6904"/>
                    <a:pt x="33954" y="7133"/>
                    <a:pt x="35020" y="6371"/>
                  </a:cubicBezTo>
                  <a:cubicBezTo>
                    <a:pt x="37840" y="4390"/>
                    <a:pt x="40278" y="6676"/>
                    <a:pt x="43402" y="6523"/>
                  </a:cubicBezTo>
                  <a:cubicBezTo>
                    <a:pt x="46374" y="6295"/>
                    <a:pt x="49575" y="4923"/>
                    <a:pt x="51022" y="5990"/>
                  </a:cubicBezTo>
                  <a:cubicBezTo>
                    <a:pt x="54604" y="8581"/>
                    <a:pt x="57423" y="7285"/>
                    <a:pt x="60471" y="5761"/>
                  </a:cubicBezTo>
                  <a:cubicBezTo>
                    <a:pt x="63367" y="8200"/>
                    <a:pt x="66415" y="6066"/>
                    <a:pt x="68777" y="5152"/>
                  </a:cubicBezTo>
                  <a:cubicBezTo>
                    <a:pt x="71825" y="4009"/>
                    <a:pt x="74721" y="4390"/>
                    <a:pt x="77616" y="4542"/>
                  </a:cubicBezTo>
                  <a:cubicBezTo>
                    <a:pt x="80283" y="4695"/>
                    <a:pt x="81121" y="4618"/>
                    <a:pt x="82493" y="2637"/>
                  </a:cubicBezTo>
                  <a:cubicBezTo>
                    <a:pt x="83179" y="1647"/>
                    <a:pt x="84093" y="427"/>
                    <a:pt x="85084" y="123"/>
                  </a:cubicBezTo>
                  <a:cubicBezTo>
                    <a:pt x="87294" y="-411"/>
                    <a:pt x="89199" y="885"/>
                    <a:pt x="90570" y="2332"/>
                  </a:cubicBezTo>
                  <a:close/>
                </a:path>
              </a:pathLst>
            </a:custGeom>
            <a:solidFill>
              <a:srgbClr val="040000"/>
            </a:solidFill>
            <a:ln w="7620" cap="flat">
              <a:noFill/>
              <a:prstDash val="solid"/>
              <a:miter/>
            </a:ln>
          </p:spPr>
          <p:txBody>
            <a:bodyPr rtlCol="0" anchor="ctr"/>
            <a:lstStyle/>
            <a:p>
              <a:endParaRPr lang="ja-JP" altLang="en-US"/>
            </a:p>
          </p:txBody>
        </p:sp>
        <p:sp>
          <p:nvSpPr>
            <p:cNvPr id="46" name="フリーフォーム: 図形 45">
              <a:extLst>
                <a:ext uri="{FF2B5EF4-FFF2-40B4-BE49-F238E27FC236}">
                  <a16:creationId xmlns:a16="http://schemas.microsoft.com/office/drawing/2014/main" id="{AE7C8A37-8CD9-148A-5B2F-D1F1B1B7F084}"/>
                </a:ext>
              </a:extLst>
            </p:cNvPr>
            <p:cNvSpPr/>
            <p:nvPr/>
          </p:nvSpPr>
          <p:spPr>
            <a:xfrm>
              <a:off x="3658305" y="2778175"/>
              <a:ext cx="276" cy="1066"/>
            </a:xfrm>
            <a:custGeom>
              <a:avLst/>
              <a:gdLst>
                <a:gd name="connsiteX0" fmla="*/ 208 w 276"/>
                <a:gd name="connsiteY0" fmla="*/ 0 h 1066"/>
                <a:gd name="connsiteX1" fmla="*/ 208 w 276"/>
                <a:gd name="connsiteY1" fmla="*/ 1067 h 1066"/>
                <a:gd name="connsiteX2" fmla="*/ 208 w 276"/>
                <a:gd name="connsiteY2" fmla="*/ 0 h 1066"/>
              </a:gdLst>
              <a:ahLst/>
              <a:cxnLst>
                <a:cxn ang="0">
                  <a:pos x="connsiteX0" y="connsiteY0"/>
                </a:cxn>
                <a:cxn ang="0">
                  <a:pos x="connsiteX1" y="connsiteY1"/>
                </a:cxn>
                <a:cxn ang="0">
                  <a:pos x="connsiteX2" y="connsiteY2"/>
                </a:cxn>
              </a:cxnLst>
              <a:rect l="l" t="t" r="r" b="b"/>
              <a:pathLst>
                <a:path w="276" h="1066">
                  <a:moveTo>
                    <a:pt x="208" y="0"/>
                  </a:moveTo>
                  <a:cubicBezTo>
                    <a:pt x="208" y="0"/>
                    <a:pt x="361" y="686"/>
                    <a:pt x="208" y="1067"/>
                  </a:cubicBezTo>
                  <a:cubicBezTo>
                    <a:pt x="56" y="686"/>
                    <a:pt x="-172" y="381"/>
                    <a:pt x="208" y="0"/>
                  </a:cubicBezTo>
                  <a:close/>
                </a:path>
              </a:pathLst>
            </a:custGeom>
            <a:solidFill>
              <a:srgbClr val="040000"/>
            </a:solidFill>
            <a:ln w="7620" cap="flat">
              <a:noFill/>
              <a:prstDash val="solid"/>
              <a:miter/>
            </a:ln>
          </p:spPr>
          <p:txBody>
            <a:bodyPr rtlCol="0" anchor="ctr"/>
            <a:lstStyle/>
            <a:p>
              <a:endParaRPr lang="ja-JP" altLang="en-US"/>
            </a:p>
          </p:txBody>
        </p:sp>
        <p:sp>
          <p:nvSpPr>
            <p:cNvPr id="47" name="フリーフォーム: 図形 46">
              <a:extLst>
                <a:ext uri="{FF2B5EF4-FFF2-40B4-BE49-F238E27FC236}">
                  <a16:creationId xmlns:a16="http://schemas.microsoft.com/office/drawing/2014/main" id="{498DAF2F-1134-17B6-ACEE-9628547E3D59}"/>
                </a:ext>
              </a:extLst>
            </p:cNvPr>
            <p:cNvSpPr/>
            <p:nvPr/>
          </p:nvSpPr>
          <p:spPr>
            <a:xfrm>
              <a:off x="3600332" y="2731698"/>
              <a:ext cx="55902" cy="23504"/>
            </a:xfrm>
            <a:custGeom>
              <a:avLst/>
              <a:gdLst>
                <a:gd name="connsiteX0" fmla="*/ 54829 w 55902"/>
                <a:gd name="connsiteY0" fmla="*/ 18512 h 23504"/>
                <a:gd name="connsiteX1" fmla="*/ 55896 w 55902"/>
                <a:gd name="connsiteY1" fmla="*/ 20340 h 23504"/>
                <a:gd name="connsiteX2" fmla="*/ 54371 w 55902"/>
                <a:gd name="connsiteY2" fmla="*/ 21636 h 23504"/>
                <a:gd name="connsiteX3" fmla="*/ 50257 w 55902"/>
                <a:gd name="connsiteY3" fmla="*/ 20874 h 23504"/>
                <a:gd name="connsiteX4" fmla="*/ 49342 w 55902"/>
                <a:gd name="connsiteY4" fmla="*/ 20645 h 23504"/>
                <a:gd name="connsiteX5" fmla="*/ 38979 w 55902"/>
                <a:gd name="connsiteY5" fmla="*/ 23160 h 23504"/>
                <a:gd name="connsiteX6" fmla="*/ 33721 w 55902"/>
                <a:gd name="connsiteY6" fmla="*/ 22931 h 23504"/>
                <a:gd name="connsiteX7" fmla="*/ 26254 w 55902"/>
                <a:gd name="connsiteY7" fmla="*/ 22779 h 23504"/>
                <a:gd name="connsiteX8" fmla="*/ 17643 w 55902"/>
                <a:gd name="connsiteY8" fmla="*/ 21102 h 23504"/>
                <a:gd name="connsiteX9" fmla="*/ 10176 w 55902"/>
                <a:gd name="connsiteY9" fmla="*/ 21788 h 23504"/>
                <a:gd name="connsiteX10" fmla="*/ 1260 w 55902"/>
                <a:gd name="connsiteY10" fmla="*/ 21483 h 23504"/>
                <a:gd name="connsiteX11" fmla="*/ 727 w 55902"/>
                <a:gd name="connsiteY11" fmla="*/ 18893 h 23504"/>
                <a:gd name="connsiteX12" fmla="*/ 1184 w 55902"/>
                <a:gd name="connsiteY12" fmla="*/ 17521 h 23504"/>
                <a:gd name="connsiteX13" fmla="*/ 13300 w 55902"/>
                <a:gd name="connsiteY13" fmla="*/ 6548 h 23504"/>
                <a:gd name="connsiteX14" fmla="*/ 17872 w 55902"/>
                <a:gd name="connsiteY14" fmla="*/ 1976 h 23504"/>
                <a:gd name="connsiteX15" fmla="*/ 24501 w 55902"/>
                <a:gd name="connsiteY15" fmla="*/ 605 h 23504"/>
                <a:gd name="connsiteX16" fmla="*/ 43475 w 55902"/>
                <a:gd name="connsiteY16" fmla="*/ 10815 h 23504"/>
                <a:gd name="connsiteX17" fmla="*/ 54905 w 55902"/>
                <a:gd name="connsiteY17" fmla="*/ 18512 h 2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902" h="23504">
                  <a:moveTo>
                    <a:pt x="54829" y="18512"/>
                  </a:moveTo>
                  <a:cubicBezTo>
                    <a:pt x="55362" y="18740"/>
                    <a:pt x="55972" y="19731"/>
                    <a:pt x="55896" y="20340"/>
                  </a:cubicBezTo>
                  <a:cubicBezTo>
                    <a:pt x="55896" y="20874"/>
                    <a:pt x="54829" y="21712"/>
                    <a:pt x="54371" y="21636"/>
                  </a:cubicBezTo>
                  <a:cubicBezTo>
                    <a:pt x="53000" y="21407"/>
                    <a:pt x="50866" y="24912"/>
                    <a:pt x="50257" y="20874"/>
                  </a:cubicBezTo>
                  <a:cubicBezTo>
                    <a:pt x="50257" y="20721"/>
                    <a:pt x="49571" y="20569"/>
                    <a:pt x="49342" y="20645"/>
                  </a:cubicBezTo>
                  <a:cubicBezTo>
                    <a:pt x="46142" y="22626"/>
                    <a:pt x="42484" y="22398"/>
                    <a:pt x="38979" y="23160"/>
                  </a:cubicBezTo>
                  <a:cubicBezTo>
                    <a:pt x="36998" y="23617"/>
                    <a:pt x="35702" y="23693"/>
                    <a:pt x="33721" y="22931"/>
                  </a:cubicBezTo>
                  <a:cubicBezTo>
                    <a:pt x="31511" y="22093"/>
                    <a:pt x="28768" y="22779"/>
                    <a:pt x="26254" y="22779"/>
                  </a:cubicBezTo>
                  <a:cubicBezTo>
                    <a:pt x="22596" y="22474"/>
                    <a:pt x="20234" y="23083"/>
                    <a:pt x="17643" y="21102"/>
                  </a:cubicBezTo>
                  <a:cubicBezTo>
                    <a:pt x="16195" y="19959"/>
                    <a:pt x="12461" y="20874"/>
                    <a:pt x="10176" y="21788"/>
                  </a:cubicBezTo>
                  <a:cubicBezTo>
                    <a:pt x="6975" y="23083"/>
                    <a:pt x="4232" y="21102"/>
                    <a:pt x="1260" y="21483"/>
                  </a:cubicBezTo>
                  <a:cubicBezTo>
                    <a:pt x="727" y="21560"/>
                    <a:pt x="-950" y="20188"/>
                    <a:pt x="727" y="18893"/>
                  </a:cubicBezTo>
                  <a:cubicBezTo>
                    <a:pt x="1031" y="18664"/>
                    <a:pt x="879" y="17826"/>
                    <a:pt x="1184" y="17521"/>
                  </a:cubicBezTo>
                  <a:cubicBezTo>
                    <a:pt x="5222" y="13863"/>
                    <a:pt x="9261" y="10206"/>
                    <a:pt x="13300" y="6548"/>
                  </a:cubicBezTo>
                  <a:cubicBezTo>
                    <a:pt x="14900" y="5100"/>
                    <a:pt x="16500" y="3652"/>
                    <a:pt x="17872" y="1976"/>
                  </a:cubicBezTo>
                  <a:cubicBezTo>
                    <a:pt x="19777" y="-310"/>
                    <a:pt x="22063" y="-386"/>
                    <a:pt x="24501" y="605"/>
                  </a:cubicBezTo>
                  <a:cubicBezTo>
                    <a:pt x="31283" y="3272"/>
                    <a:pt x="37455" y="6929"/>
                    <a:pt x="43475" y="10815"/>
                  </a:cubicBezTo>
                  <a:cubicBezTo>
                    <a:pt x="47361" y="13330"/>
                    <a:pt x="50409" y="16835"/>
                    <a:pt x="54905" y="18512"/>
                  </a:cubicBezTo>
                  <a:close/>
                </a:path>
              </a:pathLst>
            </a:custGeom>
            <a:solidFill>
              <a:srgbClr val="898989"/>
            </a:solidFill>
            <a:ln w="7620" cap="flat">
              <a:noFill/>
              <a:prstDash val="solid"/>
              <a:miter/>
            </a:ln>
          </p:spPr>
          <p:txBody>
            <a:bodyPr rtlCol="0" anchor="ctr"/>
            <a:lstStyle/>
            <a:p>
              <a:endParaRPr lang="ja-JP" altLang="en-US"/>
            </a:p>
          </p:txBody>
        </p:sp>
        <p:sp>
          <p:nvSpPr>
            <p:cNvPr id="48" name="フリーフォーム: 図形 47">
              <a:extLst>
                <a:ext uri="{FF2B5EF4-FFF2-40B4-BE49-F238E27FC236}">
                  <a16:creationId xmlns:a16="http://schemas.microsoft.com/office/drawing/2014/main" id="{17630B71-E7C6-F3BA-0802-50C57AB6C273}"/>
                </a:ext>
              </a:extLst>
            </p:cNvPr>
            <p:cNvSpPr/>
            <p:nvPr/>
          </p:nvSpPr>
          <p:spPr>
            <a:xfrm>
              <a:off x="3619399" y="2156193"/>
              <a:ext cx="26289" cy="28089"/>
            </a:xfrm>
            <a:custGeom>
              <a:avLst/>
              <a:gdLst>
                <a:gd name="connsiteX0" fmla="*/ 25399 w 26289"/>
                <a:gd name="connsiteY0" fmla="*/ 20384 h 28089"/>
                <a:gd name="connsiteX1" fmla="*/ 24713 w 26289"/>
                <a:gd name="connsiteY1" fmla="*/ 22746 h 28089"/>
                <a:gd name="connsiteX2" fmla="*/ 24104 w 26289"/>
                <a:gd name="connsiteY2" fmla="*/ 23355 h 28089"/>
                <a:gd name="connsiteX3" fmla="*/ 18922 w 26289"/>
                <a:gd name="connsiteY3" fmla="*/ 28080 h 28089"/>
                <a:gd name="connsiteX4" fmla="*/ 4520 w 26289"/>
                <a:gd name="connsiteY4" fmla="*/ 17640 h 28089"/>
                <a:gd name="connsiteX5" fmla="*/ 2996 w 26289"/>
                <a:gd name="connsiteY5" fmla="*/ 11316 h 28089"/>
                <a:gd name="connsiteX6" fmla="*/ 101 w 26289"/>
                <a:gd name="connsiteY6" fmla="*/ 4382 h 28089"/>
                <a:gd name="connsiteX7" fmla="*/ 2387 w 26289"/>
                <a:gd name="connsiteY7" fmla="*/ 190 h 28089"/>
                <a:gd name="connsiteX8" fmla="*/ 7340 w 26289"/>
                <a:gd name="connsiteY8" fmla="*/ 1334 h 28089"/>
                <a:gd name="connsiteX9" fmla="*/ 9092 w 26289"/>
                <a:gd name="connsiteY9" fmla="*/ 2324 h 28089"/>
                <a:gd name="connsiteX10" fmla="*/ 14274 w 26289"/>
                <a:gd name="connsiteY10" fmla="*/ 4915 h 28089"/>
                <a:gd name="connsiteX11" fmla="*/ 18008 w 26289"/>
                <a:gd name="connsiteY11" fmla="*/ 8801 h 28089"/>
                <a:gd name="connsiteX12" fmla="*/ 18541 w 26289"/>
                <a:gd name="connsiteY12" fmla="*/ 10325 h 28089"/>
                <a:gd name="connsiteX13" fmla="*/ 22427 w 26289"/>
                <a:gd name="connsiteY13" fmla="*/ 16269 h 28089"/>
                <a:gd name="connsiteX14" fmla="*/ 25399 w 26289"/>
                <a:gd name="connsiteY14" fmla="*/ 20384 h 2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89" h="28089">
                  <a:moveTo>
                    <a:pt x="25399" y="20384"/>
                  </a:moveTo>
                  <a:cubicBezTo>
                    <a:pt x="26542" y="21679"/>
                    <a:pt x="26847" y="22517"/>
                    <a:pt x="24713" y="22746"/>
                  </a:cubicBezTo>
                  <a:cubicBezTo>
                    <a:pt x="24485" y="22746"/>
                    <a:pt x="24180" y="23127"/>
                    <a:pt x="24104" y="23355"/>
                  </a:cubicBezTo>
                  <a:cubicBezTo>
                    <a:pt x="23395" y="26655"/>
                    <a:pt x="21665" y="28232"/>
                    <a:pt x="18922" y="28080"/>
                  </a:cubicBezTo>
                  <a:cubicBezTo>
                    <a:pt x="15265" y="27927"/>
                    <a:pt x="5511" y="20917"/>
                    <a:pt x="4520" y="17640"/>
                  </a:cubicBezTo>
                  <a:cubicBezTo>
                    <a:pt x="3911" y="15583"/>
                    <a:pt x="4216" y="12916"/>
                    <a:pt x="2996" y="11316"/>
                  </a:cubicBezTo>
                  <a:cubicBezTo>
                    <a:pt x="1472" y="9106"/>
                    <a:pt x="558" y="6972"/>
                    <a:pt x="101" y="4382"/>
                  </a:cubicBezTo>
                  <a:cubicBezTo>
                    <a:pt x="-280" y="2172"/>
                    <a:pt x="406" y="419"/>
                    <a:pt x="2387" y="190"/>
                  </a:cubicBezTo>
                  <a:cubicBezTo>
                    <a:pt x="4063" y="38"/>
                    <a:pt x="5968" y="-495"/>
                    <a:pt x="7340" y="1334"/>
                  </a:cubicBezTo>
                  <a:cubicBezTo>
                    <a:pt x="7721" y="1791"/>
                    <a:pt x="8483" y="1943"/>
                    <a:pt x="9092" y="2324"/>
                  </a:cubicBezTo>
                  <a:cubicBezTo>
                    <a:pt x="11759" y="4000"/>
                    <a:pt x="13131" y="4915"/>
                    <a:pt x="14274" y="4915"/>
                  </a:cubicBezTo>
                  <a:lnTo>
                    <a:pt x="18008" y="8801"/>
                  </a:lnTo>
                  <a:cubicBezTo>
                    <a:pt x="18160" y="9335"/>
                    <a:pt x="18236" y="10020"/>
                    <a:pt x="18541" y="10325"/>
                  </a:cubicBezTo>
                  <a:cubicBezTo>
                    <a:pt x="20370" y="12002"/>
                    <a:pt x="21742" y="13754"/>
                    <a:pt x="22427" y="16269"/>
                  </a:cubicBezTo>
                  <a:cubicBezTo>
                    <a:pt x="22885" y="17793"/>
                    <a:pt x="24256" y="19088"/>
                    <a:pt x="25399" y="20384"/>
                  </a:cubicBezTo>
                  <a:close/>
                </a:path>
              </a:pathLst>
            </a:custGeom>
            <a:solidFill>
              <a:srgbClr val="898989"/>
            </a:solidFill>
            <a:ln w="7620" cap="flat">
              <a:noFill/>
              <a:prstDash val="solid"/>
              <a:miter/>
            </a:ln>
          </p:spPr>
          <p:txBody>
            <a:bodyPr rtlCol="0" anchor="ctr"/>
            <a:lstStyle/>
            <a:p>
              <a:endParaRPr lang="ja-JP" altLang="en-US"/>
            </a:p>
          </p:txBody>
        </p:sp>
        <p:sp>
          <p:nvSpPr>
            <p:cNvPr id="49" name="フリーフォーム: 図形 48">
              <a:extLst>
                <a:ext uri="{FF2B5EF4-FFF2-40B4-BE49-F238E27FC236}">
                  <a16:creationId xmlns:a16="http://schemas.microsoft.com/office/drawing/2014/main" id="{7436F776-E4A9-36B7-B12F-BF14188387AD}"/>
                </a:ext>
              </a:extLst>
            </p:cNvPr>
            <p:cNvSpPr/>
            <p:nvPr/>
          </p:nvSpPr>
          <p:spPr>
            <a:xfrm>
              <a:off x="3484089" y="2172447"/>
              <a:ext cx="146402" cy="72258"/>
            </a:xfrm>
            <a:custGeom>
              <a:avLst/>
              <a:gdLst>
                <a:gd name="connsiteX0" fmla="*/ 144783 w 146402"/>
                <a:gd name="connsiteY0" fmla="*/ 61432 h 72258"/>
                <a:gd name="connsiteX1" fmla="*/ 146079 w 146402"/>
                <a:gd name="connsiteY1" fmla="*/ 65089 h 72258"/>
                <a:gd name="connsiteX2" fmla="*/ 142421 w 146402"/>
                <a:gd name="connsiteY2" fmla="*/ 67680 h 72258"/>
                <a:gd name="connsiteX3" fmla="*/ 136173 w 146402"/>
                <a:gd name="connsiteY3" fmla="*/ 69509 h 72258"/>
                <a:gd name="connsiteX4" fmla="*/ 123981 w 146402"/>
                <a:gd name="connsiteY4" fmla="*/ 71947 h 72258"/>
                <a:gd name="connsiteX5" fmla="*/ 113541 w 146402"/>
                <a:gd name="connsiteY5" fmla="*/ 72176 h 72258"/>
                <a:gd name="connsiteX6" fmla="*/ 109960 w 146402"/>
                <a:gd name="connsiteY6" fmla="*/ 70271 h 72258"/>
                <a:gd name="connsiteX7" fmla="*/ 104321 w 146402"/>
                <a:gd name="connsiteY7" fmla="*/ 69357 h 72258"/>
                <a:gd name="connsiteX8" fmla="*/ 101807 w 146402"/>
                <a:gd name="connsiteY8" fmla="*/ 68137 h 72258"/>
                <a:gd name="connsiteX9" fmla="*/ 103559 w 146402"/>
                <a:gd name="connsiteY9" fmla="*/ 66918 h 72258"/>
                <a:gd name="connsiteX10" fmla="*/ 107369 w 146402"/>
                <a:gd name="connsiteY10" fmla="*/ 66918 h 72258"/>
                <a:gd name="connsiteX11" fmla="*/ 113922 w 146402"/>
                <a:gd name="connsiteY11" fmla="*/ 64327 h 72258"/>
                <a:gd name="connsiteX12" fmla="*/ 120628 w 146402"/>
                <a:gd name="connsiteY12" fmla="*/ 62651 h 72258"/>
                <a:gd name="connsiteX13" fmla="*/ 121847 w 146402"/>
                <a:gd name="connsiteY13" fmla="*/ 63565 h 72258"/>
                <a:gd name="connsiteX14" fmla="*/ 129010 w 146402"/>
                <a:gd name="connsiteY14" fmla="*/ 62956 h 72258"/>
                <a:gd name="connsiteX15" fmla="*/ 127943 w 146402"/>
                <a:gd name="connsiteY15" fmla="*/ 53583 h 72258"/>
                <a:gd name="connsiteX16" fmla="*/ 122381 w 146402"/>
                <a:gd name="connsiteY16" fmla="*/ 48782 h 72258"/>
                <a:gd name="connsiteX17" fmla="*/ 116285 w 146402"/>
                <a:gd name="connsiteY17" fmla="*/ 48782 h 72258"/>
                <a:gd name="connsiteX18" fmla="*/ 114989 w 146402"/>
                <a:gd name="connsiteY18" fmla="*/ 50383 h 72258"/>
                <a:gd name="connsiteX19" fmla="*/ 113008 w 146402"/>
                <a:gd name="connsiteY19" fmla="*/ 55488 h 72258"/>
                <a:gd name="connsiteX20" fmla="*/ 109274 w 146402"/>
                <a:gd name="connsiteY20" fmla="*/ 54421 h 72258"/>
                <a:gd name="connsiteX21" fmla="*/ 106074 w 146402"/>
                <a:gd name="connsiteY21" fmla="*/ 44439 h 72258"/>
                <a:gd name="connsiteX22" fmla="*/ 102035 w 146402"/>
                <a:gd name="connsiteY22" fmla="*/ 33238 h 72258"/>
                <a:gd name="connsiteX23" fmla="*/ 92586 w 146402"/>
                <a:gd name="connsiteY23" fmla="*/ 26303 h 72258"/>
                <a:gd name="connsiteX24" fmla="*/ 83900 w 146402"/>
                <a:gd name="connsiteY24" fmla="*/ 25008 h 72258"/>
                <a:gd name="connsiteX25" fmla="*/ 82452 w 146402"/>
                <a:gd name="connsiteY25" fmla="*/ 24017 h 72258"/>
                <a:gd name="connsiteX26" fmla="*/ 78261 w 146402"/>
                <a:gd name="connsiteY26" fmla="*/ 21808 h 72258"/>
                <a:gd name="connsiteX27" fmla="*/ 67212 w 146402"/>
                <a:gd name="connsiteY27" fmla="*/ 21655 h 72258"/>
                <a:gd name="connsiteX28" fmla="*/ 62259 w 146402"/>
                <a:gd name="connsiteY28" fmla="*/ 20741 h 72258"/>
                <a:gd name="connsiteX29" fmla="*/ 45952 w 146402"/>
                <a:gd name="connsiteY29" fmla="*/ 20436 h 72258"/>
                <a:gd name="connsiteX30" fmla="*/ 38332 w 146402"/>
                <a:gd name="connsiteY30" fmla="*/ 18302 h 72258"/>
                <a:gd name="connsiteX31" fmla="*/ 38332 w 146402"/>
                <a:gd name="connsiteY31" fmla="*/ 17617 h 72258"/>
                <a:gd name="connsiteX32" fmla="*/ 39475 w 146402"/>
                <a:gd name="connsiteY32" fmla="*/ 16550 h 72258"/>
                <a:gd name="connsiteX33" fmla="*/ 43742 w 146402"/>
                <a:gd name="connsiteY33" fmla="*/ 17540 h 72258"/>
                <a:gd name="connsiteX34" fmla="*/ 47400 w 146402"/>
                <a:gd name="connsiteY34" fmla="*/ 16169 h 72258"/>
                <a:gd name="connsiteX35" fmla="*/ 51286 w 146402"/>
                <a:gd name="connsiteY35" fmla="*/ 14188 h 72258"/>
                <a:gd name="connsiteX36" fmla="*/ 52734 w 146402"/>
                <a:gd name="connsiteY36" fmla="*/ 13883 h 72258"/>
                <a:gd name="connsiteX37" fmla="*/ 54029 w 146402"/>
                <a:gd name="connsiteY37" fmla="*/ 11292 h 72258"/>
                <a:gd name="connsiteX38" fmla="*/ 51972 w 146402"/>
                <a:gd name="connsiteY38" fmla="*/ 11978 h 72258"/>
                <a:gd name="connsiteX39" fmla="*/ 47400 w 146402"/>
                <a:gd name="connsiteY39" fmla="*/ 13883 h 72258"/>
                <a:gd name="connsiteX40" fmla="*/ 44504 w 146402"/>
                <a:gd name="connsiteY40" fmla="*/ 13121 h 72258"/>
                <a:gd name="connsiteX41" fmla="*/ 43590 w 146402"/>
                <a:gd name="connsiteY41" fmla="*/ 10149 h 72258"/>
                <a:gd name="connsiteX42" fmla="*/ 43971 w 146402"/>
                <a:gd name="connsiteY42" fmla="*/ 8854 h 72258"/>
                <a:gd name="connsiteX43" fmla="*/ 43361 w 146402"/>
                <a:gd name="connsiteY43" fmla="*/ 9844 h 72258"/>
                <a:gd name="connsiteX44" fmla="*/ 42294 w 146402"/>
                <a:gd name="connsiteY44" fmla="*/ 13883 h 72258"/>
                <a:gd name="connsiteX45" fmla="*/ 39475 w 146402"/>
                <a:gd name="connsiteY45" fmla="*/ 13121 h 72258"/>
                <a:gd name="connsiteX46" fmla="*/ 34674 w 146402"/>
                <a:gd name="connsiteY46" fmla="*/ 16321 h 72258"/>
                <a:gd name="connsiteX47" fmla="*/ 34674 w 146402"/>
                <a:gd name="connsiteY47" fmla="*/ 16855 h 72258"/>
                <a:gd name="connsiteX48" fmla="*/ 33760 w 146402"/>
                <a:gd name="connsiteY48" fmla="*/ 18531 h 72258"/>
                <a:gd name="connsiteX49" fmla="*/ 18672 w 146402"/>
                <a:gd name="connsiteY49" fmla="*/ 22722 h 72258"/>
                <a:gd name="connsiteX50" fmla="*/ 13948 w 146402"/>
                <a:gd name="connsiteY50" fmla="*/ 22341 h 72258"/>
                <a:gd name="connsiteX51" fmla="*/ 11814 w 146402"/>
                <a:gd name="connsiteY51" fmla="*/ 22493 h 72258"/>
                <a:gd name="connsiteX52" fmla="*/ 1527 w 146402"/>
                <a:gd name="connsiteY52" fmla="*/ 23865 h 72258"/>
                <a:gd name="connsiteX53" fmla="*/ 3 w 146402"/>
                <a:gd name="connsiteY53" fmla="*/ 21427 h 72258"/>
                <a:gd name="connsiteX54" fmla="*/ 1756 w 146402"/>
                <a:gd name="connsiteY54" fmla="*/ 18683 h 72258"/>
                <a:gd name="connsiteX55" fmla="*/ 12195 w 146402"/>
                <a:gd name="connsiteY55" fmla="*/ 16321 h 72258"/>
                <a:gd name="connsiteX56" fmla="*/ 20044 w 146402"/>
                <a:gd name="connsiteY56" fmla="*/ 13045 h 72258"/>
                <a:gd name="connsiteX57" fmla="*/ 38637 w 146402"/>
                <a:gd name="connsiteY57" fmla="*/ 4434 h 72258"/>
                <a:gd name="connsiteX58" fmla="*/ 43056 w 146402"/>
                <a:gd name="connsiteY58" fmla="*/ 4205 h 72258"/>
                <a:gd name="connsiteX59" fmla="*/ 47171 w 146402"/>
                <a:gd name="connsiteY59" fmla="*/ 2453 h 72258"/>
                <a:gd name="connsiteX60" fmla="*/ 66297 w 146402"/>
                <a:gd name="connsiteY60" fmla="*/ 548 h 72258"/>
                <a:gd name="connsiteX61" fmla="*/ 81309 w 146402"/>
                <a:gd name="connsiteY61" fmla="*/ 4663 h 72258"/>
                <a:gd name="connsiteX62" fmla="*/ 94872 w 146402"/>
                <a:gd name="connsiteY62" fmla="*/ 11063 h 72258"/>
                <a:gd name="connsiteX63" fmla="*/ 98149 w 146402"/>
                <a:gd name="connsiteY63" fmla="*/ 13502 h 72258"/>
                <a:gd name="connsiteX64" fmla="*/ 117351 w 146402"/>
                <a:gd name="connsiteY64" fmla="*/ 35676 h 72258"/>
                <a:gd name="connsiteX65" fmla="*/ 122914 w 146402"/>
                <a:gd name="connsiteY65" fmla="*/ 39105 h 72258"/>
                <a:gd name="connsiteX66" fmla="*/ 132134 w 146402"/>
                <a:gd name="connsiteY66" fmla="*/ 49316 h 72258"/>
                <a:gd name="connsiteX67" fmla="*/ 140059 w 146402"/>
                <a:gd name="connsiteY67" fmla="*/ 57393 h 72258"/>
                <a:gd name="connsiteX68" fmla="*/ 144707 w 146402"/>
                <a:gd name="connsiteY68" fmla="*/ 61813 h 72258"/>
                <a:gd name="connsiteX69" fmla="*/ 131220 w 146402"/>
                <a:gd name="connsiteY69" fmla="*/ 61355 h 72258"/>
                <a:gd name="connsiteX70" fmla="*/ 132134 w 146402"/>
                <a:gd name="connsiteY70" fmla="*/ 60441 h 72258"/>
                <a:gd name="connsiteX71" fmla="*/ 129924 w 146402"/>
                <a:gd name="connsiteY71" fmla="*/ 59755 h 72258"/>
                <a:gd name="connsiteX72" fmla="*/ 131144 w 146402"/>
                <a:gd name="connsiteY72" fmla="*/ 61355 h 72258"/>
                <a:gd name="connsiteX73" fmla="*/ 66602 w 146402"/>
                <a:gd name="connsiteY73" fmla="*/ 10759 h 72258"/>
                <a:gd name="connsiteX74" fmla="*/ 66069 w 146402"/>
                <a:gd name="connsiteY74" fmla="*/ 9692 h 72258"/>
                <a:gd name="connsiteX75" fmla="*/ 66602 w 146402"/>
                <a:gd name="connsiteY75" fmla="*/ 10759 h 72258"/>
                <a:gd name="connsiteX76" fmla="*/ 62411 w 146402"/>
                <a:gd name="connsiteY76" fmla="*/ 12740 h 72258"/>
                <a:gd name="connsiteX77" fmla="*/ 62792 w 146402"/>
                <a:gd name="connsiteY77" fmla="*/ 11978 h 72258"/>
                <a:gd name="connsiteX78" fmla="*/ 60659 w 146402"/>
                <a:gd name="connsiteY78" fmla="*/ 11292 h 72258"/>
                <a:gd name="connsiteX79" fmla="*/ 62411 w 146402"/>
                <a:gd name="connsiteY79" fmla="*/ 12740 h 7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46402" h="72258">
                  <a:moveTo>
                    <a:pt x="144783" y="61432"/>
                  </a:moveTo>
                  <a:cubicBezTo>
                    <a:pt x="146003" y="62498"/>
                    <a:pt x="146917" y="63794"/>
                    <a:pt x="146079" y="65089"/>
                  </a:cubicBezTo>
                  <a:cubicBezTo>
                    <a:pt x="145317" y="66308"/>
                    <a:pt x="143717" y="67604"/>
                    <a:pt x="142421" y="67680"/>
                  </a:cubicBezTo>
                  <a:cubicBezTo>
                    <a:pt x="140059" y="67832"/>
                    <a:pt x="138002" y="69585"/>
                    <a:pt x="136173" y="69509"/>
                  </a:cubicBezTo>
                  <a:cubicBezTo>
                    <a:pt x="131753" y="69357"/>
                    <a:pt x="128019" y="71719"/>
                    <a:pt x="123981" y="71947"/>
                  </a:cubicBezTo>
                  <a:cubicBezTo>
                    <a:pt x="120552" y="72100"/>
                    <a:pt x="116970" y="72404"/>
                    <a:pt x="113541" y="72176"/>
                  </a:cubicBezTo>
                  <a:cubicBezTo>
                    <a:pt x="112094" y="72100"/>
                    <a:pt x="110798" y="72481"/>
                    <a:pt x="109960" y="70271"/>
                  </a:cubicBezTo>
                  <a:cubicBezTo>
                    <a:pt x="109046" y="67909"/>
                    <a:pt x="106074" y="68442"/>
                    <a:pt x="104321" y="69357"/>
                  </a:cubicBezTo>
                  <a:cubicBezTo>
                    <a:pt x="102264" y="70423"/>
                    <a:pt x="102492" y="68747"/>
                    <a:pt x="101807" y="68137"/>
                  </a:cubicBezTo>
                  <a:cubicBezTo>
                    <a:pt x="102340" y="67680"/>
                    <a:pt x="102873" y="66994"/>
                    <a:pt x="103559" y="66918"/>
                  </a:cubicBezTo>
                  <a:cubicBezTo>
                    <a:pt x="104778" y="66689"/>
                    <a:pt x="106074" y="66918"/>
                    <a:pt x="107369" y="66918"/>
                  </a:cubicBezTo>
                  <a:cubicBezTo>
                    <a:pt x="109884" y="66918"/>
                    <a:pt x="112170" y="67223"/>
                    <a:pt x="113922" y="64327"/>
                  </a:cubicBezTo>
                  <a:cubicBezTo>
                    <a:pt x="115142" y="62346"/>
                    <a:pt x="118190" y="62270"/>
                    <a:pt x="120628" y="62651"/>
                  </a:cubicBezTo>
                  <a:cubicBezTo>
                    <a:pt x="121085" y="62651"/>
                    <a:pt x="121466" y="63565"/>
                    <a:pt x="121847" y="63565"/>
                  </a:cubicBezTo>
                  <a:cubicBezTo>
                    <a:pt x="124209" y="63413"/>
                    <a:pt x="126572" y="63184"/>
                    <a:pt x="129010" y="62956"/>
                  </a:cubicBezTo>
                  <a:cubicBezTo>
                    <a:pt x="128629" y="59832"/>
                    <a:pt x="130686" y="56326"/>
                    <a:pt x="127943" y="53583"/>
                  </a:cubicBezTo>
                  <a:cubicBezTo>
                    <a:pt x="126191" y="51830"/>
                    <a:pt x="124438" y="50002"/>
                    <a:pt x="122381" y="48782"/>
                  </a:cubicBezTo>
                  <a:cubicBezTo>
                    <a:pt x="120552" y="47639"/>
                    <a:pt x="118342" y="50002"/>
                    <a:pt x="116285" y="48782"/>
                  </a:cubicBezTo>
                  <a:cubicBezTo>
                    <a:pt x="116208" y="48782"/>
                    <a:pt x="115065" y="49773"/>
                    <a:pt x="114989" y="50383"/>
                  </a:cubicBezTo>
                  <a:cubicBezTo>
                    <a:pt x="114989" y="52364"/>
                    <a:pt x="115065" y="54269"/>
                    <a:pt x="113008" y="55488"/>
                  </a:cubicBezTo>
                  <a:cubicBezTo>
                    <a:pt x="111332" y="56555"/>
                    <a:pt x="109960" y="57393"/>
                    <a:pt x="109274" y="54421"/>
                  </a:cubicBezTo>
                  <a:cubicBezTo>
                    <a:pt x="108512" y="50992"/>
                    <a:pt x="106455" y="48097"/>
                    <a:pt x="106074" y="44439"/>
                  </a:cubicBezTo>
                  <a:cubicBezTo>
                    <a:pt x="105617" y="40629"/>
                    <a:pt x="103559" y="36972"/>
                    <a:pt x="102035" y="33238"/>
                  </a:cubicBezTo>
                  <a:cubicBezTo>
                    <a:pt x="100359" y="29123"/>
                    <a:pt x="96168" y="27827"/>
                    <a:pt x="92586" y="26303"/>
                  </a:cubicBezTo>
                  <a:cubicBezTo>
                    <a:pt x="89996" y="25160"/>
                    <a:pt x="86795" y="25465"/>
                    <a:pt x="83900" y="25008"/>
                  </a:cubicBezTo>
                  <a:cubicBezTo>
                    <a:pt x="83366" y="24932"/>
                    <a:pt x="82604" y="24475"/>
                    <a:pt x="82452" y="24017"/>
                  </a:cubicBezTo>
                  <a:cubicBezTo>
                    <a:pt x="81842" y="21732"/>
                    <a:pt x="80090" y="21732"/>
                    <a:pt x="78261" y="21808"/>
                  </a:cubicBezTo>
                  <a:cubicBezTo>
                    <a:pt x="74603" y="21884"/>
                    <a:pt x="71022" y="20512"/>
                    <a:pt x="67212" y="21655"/>
                  </a:cubicBezTo>
                  <a:cubicBezTo>
                    <a:pt x="65764" y="22112"/>
                    <a:pt x="63935" y="20817"/>
                    <a:pt x="62259" y="20741"/>
                  </a:cubicBezTo>
                  <a:cubicBezTo>
                    <a:pt x="56849" y="20512"/>
                    <a:pt x="51591" y="18683"/>
                    <a:pt x="45952" y="20436"/>
                  </a:cubicBezTo>
                  <a:cubicBezTo>
                    <a:pt x="43818" y="21122"/>
                    <a:pt x="40923" y="19141"/>
                    <a:pt x="38332" y="18302"/>
                  </a:cubicBezTo>
                  <a:cubicBezTo>
                    <a:pt x="38332" y="18302"/>
                    <a:pt x="38256" y="17769"/>
                    <a:pt x="38332" y="17617"/>
                  </a:cubicBezTo>
                  <a:cubicBezTo>
                    <a:pt x="38637" y="17159"/>
                    <a:pt x="39094" y="16474"/>
                    <a:pt x="39475" y="16550"/>
                  </a:cubicBezTo>
                  <a:cubicBezTo>
                    <a:pt x="40923" y="16702"/>
                    <a:pt x="42904" y="16626"/>
                    <a:pt x="43742" y="17540"/>
                  </a:cubicBezTo>
                  <a:cubicBezTo>
                    <a:pt x="46104" y="19979"/>
                    <a:pt x="45266" y="14873"/>
                    <a:pt x="47400" y="16169"/>
                  </a:cubicBezTo>
                  <a:cubicBezTo>
                    <a:pt x="48009" y="16550"/>
                    <a:pt x="49914" y="14873"/>
                    <a:pt x="51286" y="14188"/>
                  </a:cubicBezTo>
                  <a:cubicBezTo>
                    <a:pt x="51743" y="13959"/>
                    <a:pt x="52505" y="14188"/>
                    <a:pt x="52734" y="13883"/>
                  </a:cubicBezTo>
                  <a:cubicBezTo>
                    <a:pt x="53267" y="13121"/>
                    <a:pt x="53648" y="12207"/>
                    <a:pt x="54029" y="11292"/>
                  </a:cubicBezTo>
                  <a:cubicBezTo>
                    <a:pt x="53343" y="11521"/>
                    <a:pt x="52658" y="11749"/>
                    <a:pt x="51972" y="11978"/>
                  </a:cubicBezTo>
                  <a:cubicBezTo>
                    <a:pt x="50372" y="12435"/>
                    <a:pt x="47857" y="10682"/>
                    <a:pt x="47400" y="13883"/>
                  </a:cubicBezTo>
                  <a:cubicBezTo>
                    <a:pt x="46409" y="13654"/>
                    <a:pt x="45190" y="13654"/>
                    <a:pt x="44504" y="13121"/>
                  </a:cubicBezTo>
                  <a:cubicBezTo>
                    <a:pt x="43818" y="12587"/>
                    <a:pt x="43742" y="11368"/>
                    <a:pt x="43590" y="10149"/>
                  </a:cubicBezTo>
                  <a:cubicBezTo>
                    <a:pt x="43895" y="9539"/>
                    <a:pt x="43895" y="9235"/>
                    <a:pt x="43971" y="8854"/>
                  </a:cubicBezTo>
                  <a:cubicBezTo>
                    <a:pt x="43742" y="9158"/>
                    <a:pt x="43590" y="9539"/>
                    <a:pt x="43361" y="9844"/>
                  </a:cubicBezTo>
                  <a:cubicBezTo>
                    <a:pt x="41609" y="10682"/>
                    <a:pt x="40008" y="11597"/>
                    <a:pt x="42294" y="13883"/>
                  </a:cubicBezTo>
                  <a:cubicBezTo>
                    <a:pt x="41380" y="13807"/>
                    <a:pt x="40466" y="13349"/>
                    <a:pt x="39475" y="13121"/>
                  </a:cubicBezTo>
                  <a:cubicBezTo>
                    <a:pt x="38484" y="12816"/>
                    <a:pt x="34827" y="15331"/>
                    <a:pt x="34674" y="16321"/>
                  </a:cubicBezTo>
                  <a:cubicBezTo>
                    <a:pt x="34674" y="16474"/>
                    <a:pt x="34674" y="16702"/>
                    <a:pt x="34674" y="16855"/>
                  </a:cubicBezTo>
                  <a:cubicBezTo>
                    <a:pt x="35132" y="18531"/>
                    <a:pt x="35132" y="18531"/>
                    <a:pt x="33760" y="18531"/>
                  </a:cubicBezTo>
                  <a:cubicBezTo>
                    <a:pt x="28274" y="18302"/>
                    <a:pt x="23321" y="19598"/>
                    <a:pt x="18672" y="22722"/>
                  </a:cubicBezTo>
                  <a:cubicBezTo>
                    <a:pt x="17834" y="23332"/>
                    <a:pt x="15167" y="26456"/>
                    <a:pt x="13948" y="22341"/>
                  </a:cubicBezTo>
                  <a:cubicBezTo>
                    <a:pt x="13948" y="22189"/>
                    <a:pt x="12272" y="22112"/>
                    <a:pt x="11814" y="22493"/>
                  </a:cubicBezTo>
                  <a:cubicBezTo>
                    <a:pt x="8766" y="25542"/>
                    <a:pt x="4956" y="23332"/>
                    <a:pt x="1527" y="23865"/>
                  </a:cubicBezTo>
                  <a:cubicBezTo>
                    <a:pt x="1146" y="23865"/>
                    <a:pt x="-73" y="22265"/>
                    <a:pt x="3" y="21427"/>
                  </a:cubicBezTo>
                  <a:cubicBezTo>
                    <a:pt x="80" y="20436"/>
                    <a:pt x="918" y="18912"/>
                    <a:pt x="1756" y="18683"/>
                  </a:cubicBezTo>
                  <a:cubicBezTo>
                    <a:pt x="5185" y="17693"/>
                    <a:pt x="8766" y="17312"/>
                    <a:pt x="12195" y="16321"/>
                  </a:cubicBezTo>
                  <a:cubicBezTo>
                    <a:pt x="14862" y="15559"/>
                    <a:pt x="17453" y="14264"/>
                    <a:pt x="20044" y="13045"/>
                  </a:cubicBezTo>
                  <a:cubicBezTo>
                    <a:pt x="26216" y="10149"/>
                    <a:pt x="32388" y="7177"/>
                    <a:pt x="38637" y="4434"/>
                  </a:cubicBezTo>
                  <a:cubicBezTo>
                    <a:pt x="39932" y="3901"/>
                    <a:pt x="41609" y="4434"/>
                    <a:pt x="43056" y="4205"/>
                  </a:cubicBezTo>
                  <a:cubicBezTo>
                    <a:pt x="44504" y="3901"/>
                    <a:pt x="45876" y="3215"/>
                    <a:pt x="47171" y="2453"/>
                  </a:cubicBezTo>
                  <a:cubicBezTo>
                    <a:pt x="53267" y="-1052"/>
                    <a:pt x="59973" y="91"/>
                    <a:pt x="66297" y="548"/>
                  </a:cubicBezTo>
                  <a:cubicBezTo>
                    <a:pt x="71327" y="929"/>
                    <a:pt x="76356" y="3062"/>
                    <a:pt x="81309" y="4663"/>
                  </a:cubicBezTo>
                  <a:cubicBezTo>
                    <a:pt x="86109" y="6187"/>
                    <a:pt x="91062" y="7482"/>
                    <a:pt x="94872" y="11063"/>
                  </a:cubicBezTo>
                  <a:cubicBezTo>
                    <a:pt x="95863" y="11978"/>
                    <a:pt x="97311" y="12511"/>
                    <a:pt x="98149" y="13502"/>
                  </a:cubicBezTo>
                  <a:cubicBezTo>
                    <a:pt x="104550" y="20893"/>
                    <a:pt x="110874" y="28361"/>
                    <a:pt x="117351" y="35676"/>
                  </a:cubicBezTo>
                  <a:cubicBezTo>
                    <a:pt x="118799" y="37276"/>
                    <a:pt x="120018" y="39638"/>
                    <a:pt x="122914" y="39105"/>
                  </a:cubicBezTo>
                  <a:cubicBezTo>
                    <a:pt x="125962" y="42534"/>
                    <a:pt x="129010" y="45963"/>
                    <a:pt x="132134" y="49316"/>
                  </a:cubicBezTo>
                  <a:cubicBezTo>
                    <a:pt x="134725" y="52059"/>
                    <a:pt x="137392" y="54726"/>
                    <a:pt x="140059" y="57393"/>
                  </a:cubicBezTo>
                  <a:cubicBezTo>
                    <a:pt x="141583" y="58917"/>
                    <a:pt x="143107" y="60441"/>
                    <a:pt x="144707" y="61813"/>
                  </a:cubicBezTo>
                  <a:close/>
                  <a:moveTo>
                    <a:pt x="131220" y="61355"/>
                  </a:moveTo>
                  <a:cubicBezTo>
                    <a:pt x="131220" y="61355"/>
                    <a:pt x="131829" y="60746"/>
                    <a:pt x="132134" y="60441"/>
                  </a:cubicBezTo>
                  <a:cubicBezTo>
                    <a:pt x="131601" y="60060"/>
                    <a:pt x="131067" y="59603"/>
                    <a:pt x="129924" y="59755"/>
                  </a:cubicBezTo>
                  <a:cubicBezTo>
                    <a:pt x="130305" y="60289"/>
                    <a:pt x="130763" y="60822"/>
                    <a:pt x="131144" y="61355"/>
                  </a:cubicBezTo>
                  <a:close/>
                  <a:moveTo>
                    <a:pt x="66602" y="10759"/>
                  </a:moveTo>
                  <a:cubicBezTo>
                    <a:pt x="66602" y="10759"/>
                    <a:pt x="66221" y="10073"/>
                    <a:pt x="66069" y="9692"/>
                  </a:cubicBezTo>
                  <a:cubicBezTo>
                    <a:pt x="65916" y="10073"/>
                    <a:pt x="65688" y="10378"/>
                    <a:pt x="66602" y="10759"/>
                  </a:cubicBezTo>
                  <a:close/>
                  <a:moveTo>
                    <a:pt x="62411" y="12740"/>
                  </a:moveTo>
                  <a:cubicBezTo>
                    <a:pt x="62411" y="12740"/>
                    <a:pt x="62868" y="11978"/>
                    <a:pt x="62792" y="11978"/>
                  </a:cubicBezTo>
                  <a:cubicBezTo>
                    <a:pt x="62335" y="11521"/>
                    <a:pt x="61725" y="11140"/>
                    <a:pt x="60659" y="11292"/>
                  </a:cubicBezTo>
                  <a:cubicBezTo>
                    <a:pt x="61268" y="11749"/>
                    <a:pt x="61802" y="12283"/>
                    <a:pt x="62411" y="12740"/>
                  </a:cubicBezTo>
                  <a:close/>
                </a:path>
              </a:pathLst>
            </a:custGeom>
            <a:solidFill>
              <a:srgbClr val="040000"/>
            </a:solidFill>
            <a:ln w="7620" cap="flat">
              <a:noFill/>
              <a:prstDash val="solid"/>
              <a:miter/>
            </a:ln>
          </p:spPr>
          <p:txBody>
            <a:bodyPr rtlCol="0" anchor="ctr"/>
            <a:lstStyle/>
            <a:p>
              <a:endParaRPr lang="ja-JP" altLang="en-US"/>
            </a:p>
          </p:txBody>
        </p:sp>
        <p:sp>
          <p:nvSpPr>
            <p:cNvPr id="50" name="フリーフォーム: 図形 49">
              <a:extLst>
                <a:ext uri="{FF2B5EF4-FFF2-40B4-BE49-F238E27FC236}">
                  <a16:creationId xmlns:a16="http://schemas.microsoft.com/office/drawing/2014/main" id="{FE3016D9-DE58-2E72-5303-6A13DDAC83C8}"/>
                </a:ext>
              </a:extLst>
            </p:cNvPr>
            <p:cNvSpPr/>
            <p:nvPr/>
          </p:nvSpPr>
          <p:spPr>
            <a:xfrm>
              <a:off x="3594723" y="2628894"/>
              <a:ext cx="23789" cy="69700"/>
            </a:xfrm>
            <a:custGeom>
              <a:avLst/>
              <a:gdLst>
                <a:gd name="connsiteX0" fmla="*/ 23786 w 23789"/>
                <a:gd name="connsiteY0" fmla="*/ 65156 h 69700"/>
                <a:gd name="connsiteX1" fmla="*/ 21119 w 23789"/>
                <a:gd name="connsiteY1" fmla="*/ 69347 h 69700"/>
                <a:gd name="connsiteX2" fmla="*/ 16166 w 23789"/>
                <a:gd name="connsiteY2" fmla="*/ 69042 h 69700"/>
                <a:gd name="connsiteX3" fmla="*/ 11594 w 23789"/>
                <a:gd name="connsiteY3" fmla="*/ 64699 h 69700"/>
                <a:gd name="connsiteX4" fmla="*/ 5498 w 23789"/>
                <a:gd name="connsiteY4" fmla="*/ 60051 h 69700"/>
                <a:gd name="connsiteX5" fmla="*/ 774 w 23789"/>
                <a:gd name="connsiteY5" fmla="*/ 55936 h 69700"/>
                <a:gd name="connsiteX6" fmla="*/ 12 w 23789"/>
                <a:gd name="connsiteY6" fmla="*/ 53650 h 69700"/>
                <a:gd name="connsiteX7" fmla="*/ 1764 w 23789"/>
                <a:gd name="connsiteY7" fmla="*/ 43668 h 69700"/>
                <a:gd name="connsiteX8" fmla="*/ 1840 w 23789"/>
                <a:gd name="connsiteY8" fmla="*/ 35819 h 69700"/>
                <a:gd name="connsiteX9" fmla="*/ 1840 w 23789"/>
                <a:gd name="connsiteY9" fmla="*/ 26370 h 69700"/>
                <a:gd name="connsiteX10" fmla="*/ 2069 w 23789"/>
                <a:gd name="connsiteY10" fmla="*/ 22713 h 69700"/>
                <a:gd name="connsiteX11" fmla="*/ 3060 w 23789"/>
                <a:gd name="connsiteY11" fmla="*/ 15093 h 69700"/>
                <a:gd name="connsiteX12" fmla="*/ 3060 w 23789"/>
                <a:gd name="connsiteY12" fmla="*/ 12502 h 69700"/>
                <a:gd name="connsiteX13" fmla="*/ 2069 w 23789"/>
                <a:gd name="connsiteY13" fmla="*/ 5415 h 69700"/>
                <a:gd name="connsiteX14" fmla="*/ 8775 w 23789"/>
                <a:gd name="connsiteY14" fmla="*/ 691 h 69700"/>
                <a:gd name="connsiteX15" fmla="*/ 8241 w 23789"/>
                <a:gd name="connsiteY15" fmla="*/ 12502 h 69700"/>
                <a:gd name="connsiteX16" fmla="*/ 6489 w 23789"/>
                <a:gd name="connsiteY16" fmla="*/ 17684 h 69700"/>
                <a:gd name="connsiteX17" fmla="*/ 7936 w 23789"/>
                <a:gd name="connsiteY17" fmla="*/ 20122 h 69700"/>
                <a:gd name="connsiteX18" fmla="*/ 10756 w 23789"/>
                <a:gd name="connsiteY18" fmla="*/ 24846 h 69700"/>
                <a:gd name="connsiteX19" fmla="*/ 8775 w 23789"/>
                <a:gd name="connsiteY19" fmla="*/ 37953 h 69700"/>
                <a:gd name="connsiteX20" fmla="*/ 8622 w 23789"/>
                <a:gd name="connsiteY20" fmla="*/ 48087 h 69700"/>
                <a:gd name="connsiteX21" fmla="*/ 9613 w 23789"/>
                <a:gd name="connsiteY21" fmla="*/ 49764 h 69700"/>
                <a:gd name="connsiteX22" fmla="*/ 19366 w 23789"/>
                <a:gd name="connsiteY22" fmla="*/ 57384 h 69700"/>
                <a:gd name="connsiteX23" fmla="*/ 23786 w 23789"/>
                <a:gd name="connsiteY23" fmla="*/ 65232 h 6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789" h="69700">
                  <a:moveTo>
                    <a:pt x="23786" y="65156"/>
                  </a:moveTo>
                  <a:cubicBezTo>
                    <a:pt x="23862" y="67366"/>
                    <a:pt x="22567" y="68737"/>
                    <a:pt x="21119" y="69347"/>
                  </a:cubicBezTo>
                  <a:cubicBezTo>
                    <a:pt x="19747" y="69957"/>
                    <a:pt x="17538" y="69728"/>
                    <a:pt x="16166" y="69042"/>
                  </a:cubicBezTo>
                  <a:cubicBezTo>
                    <a:pt x="14413" y="68052"/>
                    <a:pt x="13194" y="66071"/>
                    <a:pt x="11594" y="64699"/>
                  </a:cubicBezTo>
                  <a:cubicBezTo>
                    <a:pt x="9613" y="63022"/>
                    <a:pt x="7479" y="61575"/>
                    <a:pt x="5498" y="60051"/>
                  </a:cubicBezTo>
                  <a:cubicBezTo>
                    <a:pt x="3822" y="58755"/>
                    <a:pt x="2221" y="57384"/>
                    <a:pt x="774" y="55936"/>
                  </a:cubicBezTo>
                  <a:cubicBezTo>
                    <a:pt x="240" y="55402"/>
                    <a:pt x="-65" y="54336"/>
                    <a:pt x="12" y="53650"/>
                  </a:cubicBezTo>
                  <a:cubicBezTo>
                    <a:pt x="545" y="50297"/>
                    <a:pt x="1383" y="47021"/>
                    <a:pt x="1764" y="43668"/>
                  </a:cubicBezTo>
                  <a:cubicBezTo>
                    <a:pt x="2069" y="41077"/>
                    <a:pt x="2602" y="38181"/>
                    <a:pt x="1840" y="35819"/>
                  </a:cubicBezTo>
                  <a:cubicBezTo>
                    <a:pt x="850" y="32542"/>
                    <a:pt x="621" y="29571"/>
                    <a:pt x="1840" y="26370"/>
                  </a:cubicBezTo>
                  <a:cubicBezTo>
                    <a:pt x="2298" y="25304"/>
                    <a:pt x="1993" y="23932"/>
                    <a:pt x="2069" y="22713"/>
                  </a:cubicBezTo>
                  <a:cubicBezTo>
                    <a:pt x="2298" y="20198"/>
                    <a:pt x="1383" y="17531"/>
                    <a:pt x="3060" y="15093"/>
                  </a:cubicBezTo>
                  <a:cubicBezTo>
                    <a:pt x="3517" y="14483"/>
                    <a:pt x="3517" y="13035"/>
                    <a:pt x="3060" y="12502"/>
                  </a:cubicBezTo>
                  <a:cubicBezTo>
                    <a:pt x="1231" y="10292"/>
                    <a:pt x="2145" y="7777"/>
                    <a:pt x="2069" y="5415"/>
                  </a:cubicBezTo>
                  <a:cubicBezTo>
                    <a:pt x="1917" y="-604"/>
                    <a:pt x="2069" y="-604"/>
                    <a:pt x="8775" y="691"/>
                  </a:cubicBezTo>
                  <a:cubicBezTo>
                    <a:pt x="10451" y="4958"/>
                    <a:pt x="9308" y="8768"/>
                    <a:pt x="8241" y="12502"/>
                  </a:cubicBezTo>
                  <a:cubicBezTo>
                    <a:pt x="7708" y="14254"/>
                    <a:pt x="6793" y="15855"/>
                    <a:pt x="6489" y="17684"/>
                  </a:cubicBezTo>
                  <a:cubicBezTo>
                    <a:pt x="6336" y="18446"/>
                    <a:pt x="7251" y="20046"/>
                    <a:pt x="7936" y="20122"/>
                  </a:cubicBezTo>
                  <a:cubicBezTo>
                    <a:pt x="10984" y="20655"/>
                    <a:pt x="10756" y="22713"/>
                    <a:pt x="10756" y="24846"/>
                  </a:cubicBezTo>
                  <a:cubicBezTo>
                    <a:pt x="10756" y="29342"/>
                    <a:pt x="9765" y="33609"/>
                    <a:pt x="8775" y="37953"/>
                  </a:cubicBezTo>
                  <a:cubicBezTo>
                    <a:pt x="8089" y="41229"/>
                    <a:pt x="8546" y="44658"/>
                    <a:pt x="8622" y="48087"/>
                  </a:cubicBezTo>
                  <a:cubicBezTo>
                    <a:pt x="8622" y="48697"/>
                    <a:pt x="9156" y="49383"/>
                    <a:pt x="9613" y="49764"/>
                  </a:cubicBezTo>
                  <a:cubicBezTo>
                    <a:pt x="12813" y="52354"/>
                    <a:pt x="16242" y="54717"/>
                    <a:pt x="19366" y="57384"/>
                  </a:cubicBezTo>
                  <a:cubicBezTo>
                    <a:pt x="21729" y="59365"/>
                    <a:pt x="23710" y="61727"/>
                    <a:pt x="23786" y="65232"/>
                  </a:cubicBezTo>
                  <a:close/>
                </a:path>
              </a:pathLst>
            </a:custGeom>
            <a:solidFill>
              <a:srgbClr val="040000"/>
            </a:solidFill>
            <a:ln w="7620" cap="flat">
              <a:noFill/>
              <a:prstDash val="solid"/>
              <a:miter/>
            </a:ln>
          </p:spPr>
          <p:txBody>
            <a:bodyPr rtlCol="0" anchor="ctr"/>
            <a:lstStyle/>
            <a:p>
              <a:endParaRPr lang="ja-JP" altLang="en-US"/>
            </a:p>
          </p:txBody>
        </p:sp>
        <p:sp>
          <p:nvSpPr>
            <p:cNvPr id="51" name="フリーフォーム: 図形 50">
              <a:extLst>
                <a:ext uri="{FF2B5EF4-FFF2-40B4-BE49-F238E27FC236}">
                  <a16:creationId xmlns:a16="http://schemas.microsoft.com/office/drawing/2014/main" id="{B4B49FD5-2671-683A-4244-A6B51CC957B9}"/>
                </a:ext>
              </a:extLst>
            </p:cNvPr>
            <p:cNvSpPr/>
            <p:nvPr/>
          </p:nvSpPr>
          <p:spPr>
            <a:xfrm>
              <a:off x="3526037" y="2862058"/>
              <a:ext cx="79338" cy="88203"/>
            </a:xfrm>
            <a:custGeom>
              <a:avLst/>
              <a:gdLst>
                <a:gd name="connsiteX0" fmla="*/ 78604 w 79338"/>
                <a:gd name="connsiteY0" fmla="*/ 81547 h 88203"/>
                <a:gd name="connsiteX1" fmla="*/ 76775 w 79338"/>
                <a:gd name="connsiteY1" fmla="*/ 86120 h 88203"/>
                <a:gd name="connsiteX2" fmla="*/ 63821 w 79338"/>
                <a:gd name="connsiteY2" fmla="*/ 86272 h 88203"/>
                <a:gd name="connsiteX3" fmla="*/ 62297 w 79338"/>
                <a:gd name="connsiteY3" fmla="*/ 86043 h 88203"/>
                <a:gd name="connsiteX4" fmla="*/ 55363 w 79338"/>
                <a:gd name="connsiteY4" fmla="*/ 85662 h 88203"/>
                <a:gd name="connsiteX5" fmla="*/ 42409 w 79338"/>
                <a:gd name="connsiteY5" fmla="*/ 86348 h 88203"/>
                <a:gd name="connsiteX6" fmla="*/ 23435 w 79338"/>
                <a:gd name="connsiteY6" fmla="*/ 82691 h 88203"/>
                <a:gd name="connsiteX7" fmla="*/ 22673 w 79338"/>
                <a:gd name="connsiteY7" fmla="*/ 81929 h 88203"/>
                <a:gd name="connsiteX8" fmla="*/ 9186 w 79338"/>
                <a:gd name="connsiteY8" fmla="*/ 70499 h 88203"/>
                <a:gd name="connsiteX9" fmla="*/ 7814 w 79338"/>
                <a:gd name="connsiteY9" fmla="*/ 67298 h 88203"/>
                <a:gd name="connsiteX10" fmla="*/ 10633 w 79338"/>
                <a:gd name="connsiteY10" fmla="*/ 66536 h 88203"/>
                <a:gd name="connsiteX11" fmla="*/ 26102 w 79338"/>
                <a:gd name="connsiteY11" fmla="*/ 60897 h 88203"/>
                <a:gd name="connsiteX12" fmla="*/ 42180 w 79338"/>
                <a:gd name="connsiteY12" fmla="*/ 58078 h 88203"/>
                <a:gd name="connsiteX13" fmla="*/ 47743 w 79338"/>
                <a:gd name="connsiteY13" fmla="*/ 53887 h 88203"/>
                <a:gd name="connsiteX14" fmla="*/ 45762 w 79338"/>
                <a:gd name="connsiteY14" fmla="*/ 48934 h 88203"/>
                <a:gd name="connsiteX15" fmla="*/ 22902 w 79338"/>
                <a:gd name="connsiteY15" fmla="*/ 28817 h 88203"/>
                <a:gd name="connsiteX16" fmla="*/ 12081 w 79338"/>
                <a:gd name="connsiteY16" fmla="*/ 16397 h 88203"/>
                <a:gd name="connsiteX17" fmla="*/ 4309 w 79338"/>
                <a:gd name="connsiteY17" fmla="*/ 7710 h 88203"/>
                <a:gd name="connsiteX18" fmla="*/ 194 w 79338"/>
                <a:gd name="connsiteY18" fmla="*/ 2528 h 88203"/>
                <a:gd name="connsiteX19" fmla="*/ 270 w 79338"/>
                <a:gd name="connsiteY19" fmla="*/ 547 h 88203"/>
                <a:gd name="connsiteX20" fmla="*/ 2709 w 79338"/>
                <a:gd name="connsiteY20" fmla="*/ 90 h 88203"/>
                <a:gd name="connsiteX21" fmla="*/ 10557 w 79338"/>
                <a:gd name="connsiteY21" fmla="*/ 3062 h 88203"/>
                <a:gd name="connsiteX22" fmla="*/ 25569 w 79338"/>
                <a:gd name="connsiteY22" fmla="*/ 7557 h 88203"/>
                <a:gd name="connsiteX23" fmla="*/ 37303 w 79338"/>
                <a:gd name="connsiteY23" fmla="*/ 11825 h 88203"/>
                <a:gd name="connsiteX24" fmla="*/ 45304 w 79338"/>
                <a:gd name="connsiteY24" fmla="*/ 16777 h 88203"/>
                <a:gd name="connsiteX25" fmla="*/ 47819 w 79338"/>
                <a:gd name="connsiteY25" fmla="*/ 23864 h 88203"/>
                <a:gd name="connsiteX26" fmla="*/ 58487 w 79338"/>
                <a:gd name="connsiteY26" fmla="*/ 43676 h 88203"/>
                <a:gd name="connsiteX27" fmla="*/ 68850 w 79338"/>
                <a:gd name="connsiteY27" fmla="*/ 61431 h 88203"/>
                <a:gd name="connsiteX28" fmla="*/ 72965 w 79338"/>
                <a:gd name="connsiteY28" fmla="*/ 68365 h 88203"/>
                <a:gd name="connsiteX29" fmla="*/ 78451 w 79338"/>
                <a:gd name="connsiteY29" fmla="*/ 81624 h 8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9338" h="88203">
                  <a:moveTo>
                    <a:pt x="78604" y="81547"/>
                  </a:moveTo>
                  <a:cubicBezTo>
                    <a:pt x="79899" y="84443"/>
                    <a:pt x="79594" y="84824"/>
                    <a:pt x="76775" y="86120"/>
                  </a:cubicBezTo>
                  <a:cubicBezTo>
                    <a:pt x="72432" y="88177"/>
                    <a:pt x="68241" y="89472"/>
                    <a:pt x="63821" y="86272"/>
                  </a:cubicBezTo>
                  <a:cubicBezTo>
                    <a:pt x="63440" y="86043"/>
                    <a:pt x="62678" y="85891"/>
                    <a:pt x="62297" y="86043"/>
                  </a:cubicBezTo>
                  <a:cubicBezTo>
                    <a:pt x="59706" y="87872"/>
                    <a:pt x="57420" y="85586"/>
                    <a:pt x="55363" y="85662"/>
                  </a:cubicBezTo>
                  <a:cubicBezTo>
                    <a:pt x="51096" y="85891"/>
                    <a:pt x="46828" y="85053"/>
                    <a:pt x="42409" y="86348"/>
                  </a:cubicBezTo>
                  <a:cubicBezTo>
                    <a:pt x="35856" y="88177"/>
                    <a:pt x="28921" y="88329"/>
                    <a:pt x="23435" y="82691"/>
                  </a:cubicBezTo>
                  <a:cubicBezTo>
                    <a:pt x="23206" y="82462"/>
                    <a:pt x="22978" y="82005"/>
                    <a:pt x="22673" y="81929"/>
                  </a:cubicBezTo>
                  <a:cubicBezTo>
                    <a:pt x="15815" y="80938"/>
                    <a:pt x="13834" y="74080"/>
                    <a:pt x="9186" y="70499"/>
                  </a:cubicBezTo>
                  <a:cubicBezTo>
                    <a:pt x="8424" y="69889"/>
                    <a:pt x="8271" y="68441"/>
                    <a:pt x="7814" y="67298"/>
                  </a:cubicBezTo>
                  <a:cubicBezTo>
                    <a:pt x="8728" y="67070"/>
                    <a:pt x="9643" y="66689"/>
                    <a:pt x="10633" y="66536"/>
                  </a:cubicBezTo>
                  <a:cubicBezTo>
                    <a:pt x="16120" y="65469"/>
                    <a:pt x="21073" y="62879"/>
                    <a:pt x="26102" y="60897"/>
                  </a:cubicBezTo>
                  <a:cubicBezTo>
                    <a:pt x="31512" y="58764"/>
                    <a:pt x="36694" y="57926"/>
                    <a:pt x="42180" y="58078"/>
                  </a:cubicBezTo>
                  <a:cubicBezTo>
                    <a:pt x="45228" y="58154"/>
                    <a:pt x="46676" y="55944"/>
                    <a:pt x="47743" y="53887"/>
                  </a:cubicBezTo>
                  <a:cubicBezTo>
                    <a:pt x="48733" y="52058"/>
                    <a:pt x="47362" y="50306"/>
                    <a:pt x="45762" y="48934"/>
                  </a:cubicBezTo>
                  <a:cubicBezTo>
                    <a:pt x="38065" y="42305"/>
                    <a:pt x="29760" y="36209"/>
                    <a:pt x="22902" y="28817"/>
                  </a:cubicBezTo>
                  <a:cubicBezTo>
                    <a:pt x="19244" y="24855"/>
                    <a:pt x="15510" y="20664"/>
                    <a:pt x="12081" y="16397"/>
                  </a:cubicBezTo>
                  <a:cubicBezTo>
                    <a:pt x="9643" y="13349"/>
                    <a:pt x="8195" y="9691"/>
                    <a:pt x="4309" y="7710"/>
                  </a:cubicBezTo>
                  <a:cubicBezTo>
                    <a:pt x="2480" y="6795"/>
                    <a:pt x="1413" y="4357"/>
                    <a:pt x="194" y="2528"/>
                  </a:cubicBezTo>
                  <a:cubicBezTo>
                    <a:pt x="-111" y="2071"/>
                    <a:pt x="-35" y="776"/>
                    <a:pt x="270" y="547"/>
                  </a:cubicBezTo>
                  <a:cubicBezTo>
                    <a:pt x="880" y="90"/>
                    <a:pt x="2023" y="-139"/>
                    <a:pt x="2709" y="90"/>
                  </a:cubicBezTo>
                  <a:cubicBezTo>
                    <a:pt x="5376" y="1004"/>
                    <a:pt x="7966" y="3138"/>
                    <a:pt x="10557" y="3062"/>
                  </a:cubicBezTo>
                  <a:cubicBezTo>
                    <a:pt x="16196" y="2909"/>
                    <a:pt x="20539" y="6110"/>
                    <a:pt x="25569" y="7557"/>
                  </a:cubicBezTo>
                  <a:cubicBezTo>
                    <a:pt x="29455" y="10910"/>
                    <a:pt x="33493" y="11139"/>
                    <a:pt x="37303" y="11825"/>
                  </a:cubicBezTo>
                  <a:cubicBezTo>
                    <a:pt x="40809" y="12434"/>
                    <a:pt x="44161" y="13882"/>
                    <a:pt x="45304" y="16777"/>
                  </a:cubicBezTo>
                  <a:cubicBezTo>
                    <a:pt x="46143" y="19064"/>
                    <a:pt x="46828" y="21502"/>
                    <a:pt x="47819" y="23864"/>
                  </a:cubicBezTo>
                  <a:cubicBezTo>
                    <a:pt x="50791" y="30798"/>
                    <a:pt x="54296" y="37352"/>
                    <a:pt x="58487" y="43676"/>
                  </a:cubicBezTo>
                  <a:cubicBezTo>
                    <a:pt x="62297" y="49391"/>
                    <a:pt x="66945" y="54649"/>
                    <a:pt x="68850" y="61431"/>
                  </a:cubicBezTo>
                  <a:cubicBezTo>
                    <a:pt x="69612" y="64098"/>
                    <a:pt x="72355" y="65241"/>
                    <a:pt x="72965" y="68365"/>
                  </a:cubicBezTo>
                  <a:cubicBezTo>
                    <a:pt x="73956" y="72937"/>
                    <a:pt x="76546" y="77204"/>
                    <a:pt x="78451" y="81624"/>
                  </a:cubicBezTo>
                  <a:close/>
                </a:path>
              </a:pathLst>
            </a:custGeom>
            <a:solidFill>
              <a:srgbClr val="FFFFFF"/>
            </a:solidFill>
            <a:ln w="7620" cap="flat">
              <a:noFill/>
              <a:prstDash val="solid"/>
              <a:miter/>
            </a:ln>
          </p:spPr>
          <p:txBody>
            <a:bodyPr rtlCol="0" anchor="ctr"/>
            <a:lstStyle/>
            <a:p>
              <a:endParaRPr lang="ja-JP" altLang="en-US"/>
            </a:p>
          </p:txBody>
        </p:sp>
        <p:sp>
          <p:nvSpPr>
            <p:cNvPr id="52" name="フリーフォーム: 図形 51">
              <a:extLst>
                <a:ext uri="{FF2B5EF4-FFF2-40B4-BE49-F238E27FC236}">
                  <a16:creationId xmlns:a16="http://schemas.microsoft.com/office/drawing/2014/main" id="{C666D57E-94FE-DB71-9C99-8FFE5264EA10}"/>
                </a:ext>
              </a:extLst>
            </p:cNvPr>
            <p:cNvSpPr/>
            <p:nvPr/>
          </p:nvSpPr>
          <p:spPr>
            <a:xfrm>
              <a:off x="3432047" y="2286228"/>
              <a:ext cx="152400" cy="152887"/>
            </a:xfrm>
            <a:custGeom>
              <a:avLst/>
              <a:gdLst>
                <a:gd name="connsiteX0" fmla="*/ 139675 w 152400"/>
                <a:gd name="connsiteY0" fmla="*/ 305 h 152887"/>
                <a:gd name="connsiteX1" fmla="*/ 152400 w 152400"/>
                <a:gd name="connsiteY1" fmla="*/ 9830 h 152887"/>
                <a:gd name="connsiteX2" fmla="*/ 146304 w 152400"/>
                <a:gd name="connsiteY2" fmla="*/ 14097 h 152887"/>
                <a:gd name="connsiteX3" fmla="*/ 136017 w 152400"/>
                <a:gd name="connsiteY3" fmla="*/ 23698 h 152887"/>
                <a:gd name="connsiteX4" fmla="*/ 117501 w 152400"/>
                <a:gd name="connsiteY4" fmla="*/ 38938 h 152887"/>
                <a:gd name="connsiteX5" fmla="*/ 113995 w 152400"/>
                <a:gd name="connsiteY5" fmla="*/ 42139 h 152887"/>
                <a:gd name="connsiteX6" fmla="*/ 101498 w 152400"/>
                <a:gd name="connsiteY6" fmla="*/ 54712 h 152887"/>
                <a:gd name="connsiteX7" fmla="*/ 99212 w 152400"/>
                <a:gd name="connsiteY7" fmla="*/ 56998 h 152887"/>
                <a:gd name="connsiteX8" fmla="*/ 83591 w 152400"/>
                <a:gd name="connsiteY8" fmla="*/ 69037 h 152887"/>
                <a:gd name="connsiteX9" fmla="*/ 71323 w 152400"/>
                <a:gd name="connsiteY9" fmla="*/ 80543 h 152887"/>
                <a:gd name="connsiteX10" fmla="*/ 58293 w 152400"/>
                <a:gd name="connsiteY10" fmla="*/ 94412 h 152887"/>
                <a:gd name="connsiteX11" fmla="*/ 45034 w 152400"/>
                <a:gd name="connsiteY11" fmla="*/ 106680 h 152887"/>
                <a:gd name="connsiteX12" fmla="*/ 40005 w 152400"/>
                <a:gd name="connsiteY12" fmla="*/ 112624 h 152887"/>
                <a:gd name="connsiteX13" fmla="*/ 22174 w 152400"/>
                <a:gd name="connsiteY13" fmla="*/ 128168 h 152887"/>
                <a:gd name="connsiteX14" fmla="*/ 13564 w 152400"/>
                <a:gd name="connsiteY14" fmla="*/ 138074 h 152887"/>
                <a:gd name="connsiteX15" fmla="*/ 8611 w 152400"/>
                <a:gd name="connsiteY15" fmla="*/ 146761 h 152887"/>
                <a:gd name="connsiteX16" fmla="*/ 1753 w 152400"/>
                <a:gd name="connsiteY16" fmla="*/ 152857 h 152887"/>
                <a:gd name="connsiteX17" fmla="*/ 0 w 152400"/>
                <a:gd name="connsiteY17" fmla="*/ 152324 h 152887"/>
                <a:gd name="connsiteX18" fmla="*/ 1753 w 152400"/>
                <a:gd name="connsiteY18" fmla="*/ 144247 h 152887"/>
                <a:gd name="connsiteX19" fmla="*/ 6934 w 152400"/>
                <a:gd name="connsiteY19" fmla="*/ 134569 h 152887"/>
                <a:gd name="connsiteX20" fmla="*/ 13259 w 152400"/>
                <a:gd name="connsiteY20" fmla="*/ 124206 h 152887"/>
                <a:gd name="connsiteX21" fmla="*/ 16154 w 152400"/>
                <a:gd name="connsiteY21" fmla="*/ 119558 h 152887"/>
                <a:gd name="connsiteX22" fmla="*/ 24384 w 152400"/>
                <a:gd name="connsiteY22" fmla="*/ 104623 h 152887"/>
                <a:gd name="connsiteX23" fmla="*/ 26061 w 152400"/>
                <a:gd name="connsiteY23" fmla="*/ 101498 h 152887"/>
                <a:gd name="connsiteX24" fmla="*/ 28346 w 152400"/>
                <a:gd name="connsiteY24" fmla="*/ 97612 h 152887"/>
                <a:gd name="connsiteX25" fmla="*/ 43282 w 152400"/>
                <a:gd name="connsiteY25" fmla="*/ 77800 h 152887"/>
                <a:gd name="connsiteX26" fmla="*/ 55855 w 152400"/>
                <a:gd name="connsiteY26" fmla="*/ 60427 h 152887"/>
                <a:gd name="connsiteX27" fmla="*/ 59360 w 152400"/>
                <a:gd name="connsiteY27" fmla="*/ 54940 h 152887"/>
                <a:gd name="connsiteX28" fmla="*/ 73686 w 152400"/>
                <a:gd name="connsiteY28" fmla="*/ 41681 h 152887"/>
                <a:gd name="connsiteX29" fmla="*/ 85116 w 152400"/>
                <a:gd name="connsiteY29" fmla="*/ 30328 h 152887"/>
                <a:gd name="connsiteX30" fmla="*/ 86792 w 152400"/>
                <a:gd name="connsiteY30" fmla="*/ 28956 h 152887"/>
                <a:gd name="connsiteX31" fmla="*/ 84582 w 152400"/>
                <a:gd name="connsiteY31" fmla="*/ 28194 h 152887"/>
                <a:gd name="connsiteX32" fmla="*/ 82220 w 152400"/>
                <a:gd name="connsiteY32" fmla="*/ 28956 h 152887"/>
                <a:gd name="connsiteX33" fmla="*/ 81534 w 152400"/>
                <a:gd name="connsiteY33" fmla="*/ 29184 h 152887"/>
                <a:gd name="connsiteX34" fmla="*/ 81001 w 152400"/>
                <a:gd name="connsiteY34" fmla="*/ 27279 h 152887"/>
                <a:gd name="connsiteX35" fmla="*/ 81382 w 152400"/>
                <a:gd name="connsiteY35" fmla="*/ 27051 h 152887"/>
                <a:gd name="connsiteX36" fmla="*/ 80924 w 152400"/>
                <a:gd name="connsiteY36" fmla="*/ 26822 h 152887"/>
                <a:gd name="connsiteX37" fmla="*/ 81610 w 152400"/>
                <a:gd name="connsiteY37" fmla="*/ 24536 h 152887"/>
                <a:gd name="connsiteX38" fmla="*/ 85725 w 152400"/>
                <a:gd name="connsiteY38" fmla="*/ 23698 h 152887"/>
                <a:gd name="connsiteX39" fmla="*/ 87630 w 152400"/>
                <a:gd name="connsiteY39" fmla="*/ 20803 h 152887"/>
                <a:gd name="connsiteX40" fmla="*/ 91211 w 152400"/>
                <a:gd name="connsiteY40" fmla="*/ 18593 h 152887"/>
                <a:gd name="connsiteX41" fmla="*/ 91592 w 152400"/>
                <a:gd name="connsiteY41" fmla="*/ 19279 h 152887"/>
                <a:gd name="connsiteX42" fmla="*/ 93116 w 152400"/>
                <a:gd name="connsiteY42" fmla="*/ 17526 h 152887"/>
                <a:gd name="connsiteX43" fmla="*/ 103175 w 152400"/>
                <a:gd name="connsiteY43" fmla="*/ 12268 h 152887"/>
                <a:gd name="connsiteX44" fmla="*/ 104394 w 152400"/>
                <a:gd name="connsiteY44" fmla="*/ 12878 h 152887"/>
                <a:gd name="connsiteX45" fmla="*/ 106985 w 152400"/>
                <a:gd name="connsiteY45" fmla="*/ 12726 h 152887"/>
                <a:gd name="connsiteX46" fmla="*/ 121463 w 152400"/>
                <a:gd name="connsiteY46" fmla="*/ 8611 h 152887"/>
                <a:gd name="connsiteX47" fmla="*/ 133198 w 152400"/>
                <a:gd name="connsiteY47" fmla="*/ 3505 h 152887"/>
                <a:gd name="connsiteX48" fmla="*/ 132588 w 152400"/>
                <a:gd name="connsiteY48" fmla="*/ 3201 h 152887"/>
                <a:gd name="connsiteX49" fmla="*/ 132969 w 152400"/>
                <a:gd name="connsiteY49" fmla="*/ 2057 h 152887"/>
                <a:gd name="connsiteX50" fmla="*/ 134798 w 152400"/>
                <a:gd name="connsiteY50" fmla="*/ 2057 h 152887"/>
                <a:gd name="connsiteX51" fmla="*/ 139903 w 152400"/>
                <a:gd name="connsiteY51" fmla="*/ 0 h 15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52400" h="152887">
                  <a:moveTo>
                    <a:pt x="139675" y="305"/>
                  </a:moveTo>
                  <a:lnTo>
                    <a:pt x="152400" y="9830"/>
                  </a:lnTo>
                  <a:cubicBezTo>
                    <a:pt x="150266" y="11049"/>
                    <a:pt x="148133" y="12497"/>
                    <a:pt x="146304" y="14097"/>
                  </a:cubicBezTo>
                  <a:cubicBezTo>
                    <a:pt x="142799" y="17221"/>
                    <a:pt x="139675" y="20803"/>
                    <a:pt x="136017" y="23698"/>
                  </a:cubicBezTo>
                  <a:cubicBezTo>
                    <a:pt x="129769" y="28651"/>
                    <a:pt x="122758" y="32690"/>
                    <a:pt x="117501" y="38938"/>
                  </a:cubicBezTo>
                  <a:cubicBezTo>
                    <a:pt x="116510" y="40157"/>
                    <a:pt x="115367" y="41377"/>
                    <a:pt x="113995" y="42139"/>
                  </a:cubicBezTo>
                  <a:cubicBezTo>
                    <a:pt x="108509" y="45111"/>
                    <a:pt x="103861" y="48692"/>
                    <a:pt x="101498" y="54712"/>
                  </a:cubicBezTo>
                  <a:cubicBezTo>
                    <a:pt x="101117" y="55626"/>
                    <a:pt x="100127" y="56541"/>
                    <a:pt x="99212" y="56998"/>
                  </a:cubicBezTo>
                  <a:cubicBezTo>
                    <a:pt x="93269" y="60046"/>
                    <a:pt x="87782" y="63398"/>
                    <a:pt x="83591" y="69037"/>
                  </a:cubicBezTo>
                  <a:cubicBezTo>
                    <a:pt x="80239" y="73457"/>
                    <a:pt x="75286" y="76581"/>
                    <a:pt x="71323" y="80543"/>
                  </a:cubicBezTo>
                  <a:cubicBezTo>
                    <a:pt x="66827" y="85039"/>
                    <a:pt x="62789" y="89916"/>
                    <a:pt x="58293" y="94412"/>
                  </a:cubicBezTo>
                  <a:cubicBezTo>
                    <a:pt x="54026" y="98679"/>
                    <a:pt x="49378" y="102489"/>
                    <a:pt x="45034" y="106680"/>
                  </a:cubicBezTo>
                  <a:cubicBezTo>
                    <a:pt x="43206" y="108509"/>
                    <a:pt x="41986" y="111023"/>
                    <a:pt x="40005" y="112624"/>
                  </a:cubicBezTo>
                  <a:cubicBezTo>
                    <a:pt x="33757" y="117501"/>
                    <a:pt x="26822" y="121387"/>
                    <a:pt x="22174" y="128168"/>
                  </a:cubicBezTo>
                  <a:cubicBezTo>
                    <a:pt x="19736" y="131750"/>
                    <a:pt x="16154" y="134569"/>
                    <a:pt x="13564" y="138074"/>
                  </a:cubicBezTo>
                  <a:cubicBezTo>
                    <a:pt x="11582" y="140741"/>
                    <a:pt x="9449" y="143332"/>
                    <a:pt x="8611" y="146761"/>
                  </a:cubicBezTo>
                  <a:cubicBezTo>
                    <a:pt x="7772" y="150266"/>
                    <a:pt x="4877" y="151867"/>
                    <a:pt x="1753" y="152857"/>
                  </a:cubicBezTo>
                  <a:cubicBezTo>
                    <a:pt x="1296" y="153010"/>
                    <a:pt x="610" y="152552"/>
                    <a:pt x="0" y="152324"/>
                  </a:cubicBezTo>
                  <a:cubicBezTo>
                    <a:pt x="1524" y="149886"/>
                    <a:pt x="-762" y="146533"/>
                    <a:pt x="1753" y="144247"/>
                  </a:cubicBezTo>
                  <a:cubicBezTo>
                    <a:pt x="4648" y="141656"/>
                    <a:pt x="6248" y="137998"/>
                    <a:pt x="6934" y="134569"/>
                  </a:cubicBezTo>
                  <a:cubicBezTo>
                    <a:pt x="7772" y="130073"/>
                    <a:pt x="10287" y="127178"/>
                    <a:pt x="13259" y="124206"/>
                  </a:cubicBezTo>
                  <a:cubicBezTo>
                    <a:pt x="14554" y="122911"/>
                    <a:pt x="15850" y="121234"/>
                    <a:pt x="16154" y="119558"/>
                  </a:cubicBezTo>
                  <a:cubicBezTo>
                    <a:pt x="17297" y="113614"/>
                    <a:pt x="20879" y="109195"/>
                    <a:pt x="24384" y="104623"/>
                  </a:cubicBezTo>
                  <a:cubicBezTo>
                    <a:pt x="25070" y="103708"/>
                    <a:pt x="25451" y="102565"/>
                    <a:pt x="26061" y="101498"/>
                  </a:cubicBezTo>
                  <a:cubicBezTo>
                    <a:pt x="26822" y="100203"/>
                    <a:pt x="27203" y="98527"/>
                    <a:pt x="28346" y="97612"/>
                  </a:cubicBezTo>
                  <a:cubicBezTo>
                    <a:pt x="34976" y="92278"/>
                    <a:pt x="37643" y="83972"/>
                    <a:pt x="43282" y="77800"/>
                  </a:cubicBezTo>
                  <a:cubicBezTo>
                    <a:pt x="48082" y="72542"/>
                    <a:pt x="51740" y="66294"/>
                    <a:pt x="55855" y="60427"/>
                  </a:cubicBezTo>
                  <a:cubicBezTo>
                    <a:pt x="57074" y="58674"/>
                    <a:pt x="57836" y="56388"/>
                    <a:pt x="59360" y="54940"/>
                  </a:cubicBezTo>
                  <a:cubicBezTo>
                    <a:pt x="64008" y="50368"/>
                    <a:pt x="68961" y="46177"/>
                    <a:pt x="73686" y="41681"/>
                  </a:cubicBezTo>
                  <a:cubicBezTo>
                    <a:pt x="77572" y="38024"/>
                    <a:pt x="81306" y="34138"/>
                    <a:pt x="85116" y="30328"/>
                  </a:cubicBezTo>
                  <a:cubicBezTo>
                    <a:pt x="85649" y="29794"/>
                    <a:pt x="86182" y="29413"/>
                    <a:pt x="86792" y="28956"/>
                  </a:cubicBezTo>
                  <a:cubicBezTo>
                    <a:pt x="86030" y="28727"/>
                    <a:pt x="85344" y="28194"/>
                    <a:pt x="84582" y="28194"/>
                  </a:cubicBezTo>
                  <a:cubicBezTo>
                    <a:pt x="83820" y="28194"/>
                    <a:pt x="82982" y="28651"/>
                    <a:pt x="82220" y="28956"/>
                  </a:cubicBezTo>
                  <a:cubicBezTo>
                    <a:pt x="81991" y="29032"/>
                    <a:pt x="81763" y="29108"/>
                    <a:pt x="81534" y="29184"/>
                  </a:cubicBezTo>
                  <a:lnTo>
                    <a:pt x="81001" y="27279"/>
                  </a:lnTo>
                  <a:cubicBezTo>
                    <a:pt x="81001" y="27279"/>
                    <a:pt x="81229" y="27203"/>
                    <a:pt x="81382" y="27051"/>
                  </a:cubicBezTo>
                  <a:cubicBezTo>
                    <a:pt x="81229" y="26899"/>
                    <a:pt x="81077" y="26822"/>
                    <a:pt x="80924" y="26822"/>
                  </a:cubicBezTo>
                  <a:lnTo>
                    <a:pt x="81610" y="24536"/>
                  </a:lnTo>
                  <a:cubicBezTo>
                    <a:pt x="82982" y="24308"/>
                    <a:pt x="84582" y="24308"/>
                    <a:pt x="85725" y="23698"/>
                  </a:cubicBezTo>
                  <a:cubicBezTo>
                    <a:pt x="86639" y="23241"/>
                    <a:pt x="87021" y="21793"/>
                    <a:pt x="87630" y="20803"/>
                  </a:cubicBezTo>
                  <a:lnTo>
                    <a:pt x="91211" y="18593"/>
                  </a:lnTo>
                  <a:cubicBezTo>
                    <a:pt x="91211" y="18593"/>
                    <a:pt x="91516" y="19050"/>
                    <a:pt x="91592" y="19279"/>
                  </a:cubicBezTo>
                  <a:cubicBezTo>
                    <a:pt x="92202" y="18821"/>
                    <a:pt x="92736" y="18288"/>
                    <a:pt x="93116" y="17526"/>
                  </a:cubicBezTo>
                  <a:lnTo>
                    <a:pt x="103175" y="12268"/>
                  </a:lnTo>
                  <a:cubicBezTo>
                    <a:pt x="103175" y="12268"/>
                    <a:pt x="103937" y="12878"/>
                    <a:pt x="104394" y="12878"/>
                  </a:cubicBezTo>
                  <a:cubicBezTo>
                    <a:pt x="105232" y="12878"/>
                    <a:pt x="106375" y="13183"/>
                    <a:pt x="106985" y="12726"/>
                  </a:cubicBezTo>
                  <a:cubicBezTo>
                    <a:pt x="111328" y="9525"/>
                    <a:pt x="116738" y="10287"/>
                    <a:pt x="121463" y="8611"/>
                  </a:cubicBezTo>
                  <a:cubicBezTo>
                    <a:pt x="125501" y="7163"/>
                    <a:pt x="130378" y="7696"/>
                    <a:pt x="133198" y="3505"/>
                  </a:cubicBezTo>
                  <a:cubicBezTo>
                    <a:pt x="132969" y="3353"/>
                    <a:pt x="132817" y="3277"/>
                    <a:pt x="132588" y="3201"/>
                  </a:cubicBezTo>
                  <a:lnTo>
                    <a:pt x="132969" y="2057"/>
                  </a:lnTo>
                  <a:cubicBezTo>
                    <a:pt x="133350" y="2286"/>
                    <a:pt x="134341" y="2286"/>
                    <a:pt x="134798" y="2057"/>
                  </a:cubicBezTo>
                  <a:cubicBezTo>
                    <a:pt x="136474" y="1372"/>
                    <a:pt x="138227" y="686"/>
                    <a:pt x="139903" y="0"/>
                  </a:cubicBezTo>
                  <a:close/>
                </a:path>
              </a:pathLst>
            </a:custGeom>
            <a:solidFill>
              <a:srgbClr val="898989"/>
            </a:solidFill>
            <a:ln w="7620" cap="flat">
              <a:noFill/>
              <a:prstDash val="solid"/>
              <a:miter/>
            </a:ln>
          </p:spPr>
          <p:txBody>
            <a:bodyPr rtlCol="0" anchor="ctr"/>
            <a:lstStyle/>
            <a:p>
              <a:endParaRPr lang="ja-JP" altLang="en-US"/>
            </a:p>
          </p:txBody>
        </p:sp>
        <p:sp>
          <p:nvSpPr>
            <p:cNvPr id="53" name="フリーフォーム: 図形 52">
              <a:extLst>
                <a:ext uri="{FF2B5EF4-FFF2-40B4-BE49-F238E27FC236}">
                  <a16:creationId xmlns:a16="http://schemas.microsoft.com/office/drawing/2014/main" id="{DDF30741-AD22-2FA4-0BAD-C448EE4857D7}"/>
                </a:ext>
              </a:extLst>
            </p:cNvPr>
            <p:cNvSpPr/>
            <p:nvPr/>
          </p:nvSpPr>
          <p:spPr>
            <a:xfrm>
              <a:off x="3583553" y="2241346"/>
              <a:ext cx="276" cy="1066"/>
            </a:xfrm>
            <a:custGeom>
              <a:avLst/>
              <a:gdLst>
                <a:gd name="connsiteX0" fmla="*/ 209 w 276"/>
                <a:gd name="connsiteY0" fmla="*/ 0 h 1066"/>
                <a:gd name="connsiteX1" fmla="*/ 209 w 276"/>
                <a:gd name="connsiteY1" fmla="*/ 1067 h 1066"/>
                <a:gd name="connsiteX2" fmla="*/ 209 w 276"/>
                <a:gd name="connsiteY2" fmla="*/ 0 h 1066"/>
              </a:gdLst>
              <a:ahLst/>
              <a:cxnLst>
                <a:cxn ang="0">
                  <a:pos x="connsiteX0" y="connsiteY0"/>
                </a:cxn>
                <a:cxn ang="0">
                  <a:pos x="connsiteX1" y="connsiteY1"/>
                </a:cxn>
                <a:cxn ang="0">
                  <a:pos x="connsiteX2" y="connsiteY2"/>
                </a:cxn>
              </a:cxnLst>
              <a:rect l="l" t="t" r="r" b="b"/>
              <a:pathLst>
                <a:path w="276" h="1066">
                  <a:moveTo>
                    <a:pt x="209" y="0"/>
                  </a:moveTo>
                  <a:cubicBezTo>
                    <a:pt x="209" y="0"/>
                    <a:pt x="361" y="686"/>
                    <a:pt x="209" y="1067"/>
                  </a:cubicBezTo>
                  <a:cubicBezTo>
                    <a:pt x="56" y="686"/>
                    <a:pt x="-172" y="381"/>
                    <a:pt x="209" y="0"/>
                  </a:cubicBezTo>
                  <a:close/>
                </a:path>
              </a:pathLst>
            </a:custGeom>
            <a:solidFill>
              <a:srgbClr val="040000"/>
            </a:solidFill>
            <a:ln w="7620" cap="flat">
              <a:noFill/>
              <a:prstDash val="solid"/>
              <a:miter/>
            </a:ln>
          </p:spPr>
          <p:txBody>
            <a:bodyPr rtlCol="0" anchor="ctr"/>
            <a:lstStyle/>
            <a:p>
              <a:endParaRPr lang="ja-JP" altLang="en-US"/>
            </a:p>
          </p:txBody>
        </p:sp>
        <p:sp>
          <p:nvSpPr>
            <p:cNvPr id="54" name="フリーフォーム: 図形 53">
              <a:extLst>
                <a:ext uri="{FF2B5EF4-FFF2-40B4-BE49-F238E27FC236}">
                  <a16:creationId xmlns:a16="http://schemas.microsoft.com/office/drawing/2014/main" id="{20E8422E-A3E5-9FCC-B049-DF3C06F1DBC4}"/>
                </a:ext>
              </a:extLst>
            </p:cNvPr>
            <p:cNvSpPr/>
            <p:nvPr/>
          </p:nvSpPr>
          <p:spPr>
            <a:xfrm>
              <a:off x="3356166" y="2240098"/>
              <a:ext cx="222187" cy="176472"/>
            </a:xfrm>
            <a:custGeom>
              <a:avLst/>
              <a:gdLst>
                <a:gd name="connsiteX0" fmla="*/ 221042 w 222187"/>
                <a:gd name="connsiteY0" fmla="*/ 40415 h 176472"/>
                <a:gd name="connsiteX1" fmla="*/ 220585 w 222187"/>
                <a:gd name="connsiteY1" fmla="*/ 44072 h 176472"/>
                <a:gd name="connsiteX2" fmla="*/ 215632 w 222187"/>
                <a:gd name="connsiteY2" fmla="*/ 46358 h 176472"/>
                <a:gd name="connsiteX3" fmla="*/ 210527 w 222187"/>
                <a:gd name="connsiteY3" fmla="*/ 48416 h 176472"/>
                <a:gd name="connsiteX4" fmla="*/ 208698 w 222187"/>
                <a:gd name="connsiteY4" fmla="*/ 48416 h 176472"/>
                <a:gd name="connsiteX5" fmla="*/ 208546 w 222187"/>
                <a:gd name="connsiteY5" fmla="*/ 48263 h 176472"/>
                <a:gd name="connsiteX6" fmla="*/ 201916 w 222187"/>
                <a:gd name="connsiteY6" fmla="*/ 43158 h 176472"/>
                <a:gd name="connsiteX7" fmla="*/ 196887 w 222187"/>
                <a:gd name="connsiteY7" fmla="*/ 42167 h 176472"/>
                <a:gd name="connsiteX8" fmla="*/ 191248 w 222187"/>
                <a:gd name="connsiteY8" fmla="*/ 44225 h 176472"/>
                <a:gd name="connsiteX9" fmla="*/ 185610 w 222187"/>
                <a:gd name="connsiteY9" fmla="*/ 44149 h 176472"/>
                <a:gd name="connsiteX10" fmla="*/ 172503 w 222187"/>
                <a:gd name="connsiteY10" fmla="*/ 47882 h 176472"/>
                <a:gd name="connsiteX11" fmla="*/ 152539 w 222187"/>
                <a:gd name="connsiteY11" fmla="*/ 58627 h 176472"/>
                <a:gd name="connsiteX12" fmla="*/ 139890 w 222187"/>
                <a:gd name="connsiteY12" fmla="*/ 65866 h 176472"/>
                <a:gd name="connsiteX13" fmla="*/ 135394 w 222187"/>
                <a:gd name="connsiteY13" fmla="*/ 69904 h 176472"/>
                <a:gd name="connsiteX14" fmla="*/ 130974 w 222187"/>
                <a:gd name="connsiteY14" fmla="*/ 73867 h 176472"/>
                <a:gd name="connsiteX15" fmla="*/ 119620 w 222187"/>
                <a:gd name="connsiteY15" fmla="*/ 81791 h 176472"/>
                <a:gd name="connsiteX16" fmla="*/ 105523 w 222187"/>
                <a:gd name="connsiteY16" fmla="*/ 93374 h 176472"/>
                <a:gd name="connsiteX17" fmla="*/ 87845 w 222187"/>
                <a:gd name="connsiteY17" fmla="*/ 106633 h 176472"/>
                <a:gd name="connsiteX18" fmla="*/ 86626 w 222187"/>
                <a:gd name="connsiteY18" fmla="*/ 107852 h 176472"/>
                <a:gd name="connsiteX19" fmla="*/ 80987 w 222187"/>
                <a:gd name="connsiteY19" fmla="*/ 112043 h 176472"/>
                <a:gd name="connsiteX20" fmla="*/ 78625 w 222187"/>
                <a:gd name="connsiteY20" fmla="*/ 114024 h 176472"/>
                <a:gd name="connsiteX21" fmla="*/ 67881 w 222187"/>
                <a:gd name="connsiteY21" fmla="*/ 124540 h 176472"/>
                <a:gd name="connsiteX22" fmla="*/ 63613 w 222187"/>
                <a:gd name="connsiteY22" fmla="*/ 127588 h 176472"/>
                <a:gd name="connsiteX23" fmla="*/ 58736 w 222187"/>
                <a:gd name="connsiteY23" fmla="*/ 131321 h 176472"/>
                <a:gd name="connsiteX24" fmla="*/ 55384 w 222187"/>
                <a:gd name="connsiteY24" fmla="*/ 134827 h 176472"/>
                <a:gd name="connsiteX25" fmla="*/ 41820 w 222187"/>
                <a:gd name="connsiteY25" fmla="*/ 147400 h 176472"/>
                <a:gd name="connsiteX26" fmla="*/ 32524 w 222187"/>
                <a:gd name="connsiteY26" fmla="*/ 158601 h 176472"/>
                <a:gd name="connsiteX27" fmla="*/ 23685 w 222187"/>
                <a:gd name="connsiteY27" fmla="*/ 164697 h 176472"/>
                <a:gd name="connsiteX28" fmla="*/ 22846 w 222187"/>
                <a:gd name="connsiteY28" fmla="*/ 165154 h 176472"/>
                <a:gd name="connsiteX29" fmla="*/ 8445 w 222187"/>
                <a:gd name="connsiteY29" fmla="*/ 175898 h 176472"/>
                <a:gd name="connsiteX30" fmla="*/ 2349 w 222187"/>
                <a:gd name="connsiteY30" fmla="*/ 176279 h 176472"/>
                <a:gd name="connsiteX31" fmla="*/ 901 w 222187"/>
                <a:gd name="connsiteY31" fmla="*/ 169650 h 176472"/>
                <a:gd name="connsiteX32" fmla="*/ 14693 w 222187"/>
                <a:gd name="connsiteY32" fmla="*/ 136579 h 176472"/>
                <a:gd name="connsiteX33" fmla="*/ 17207 w 222187"/>
                <a:gd name="connsiteY33" fmla="*/ 130636 h 176472"/>
                <a:gd name="connsiteX34" fmla="*/ 24675 w 222187"/>
                <a:gd name="connsiteY34" fmla="*/ 116996 h 176472"/>
                <a:gd name="connsiteX35" fmla="*/ 26961 w 222187"/>
                <a:gd name="connsiteY35" fmla="*/ 113643 h 176472"/>
                <a:gd name="connsiteX36" fmla="*/ 35572 w 222187"/>
                <a:gd name="connsiteY36" fmla="*/ 98327 h 176472"/>
                <a:gd name="connsiteX37" fmla="*/ 52412 w 222187"/>
                <a:gd name="connsiteY37" fmla="*/ 76762 h 176472"/>
                <a:gd name="connsiteX38" fmla="*/ 58432 w 222187"/>
                <a:gd name="connsiteY38" fmla="*/ 69599 h 176472"/>
                <a:gd name="connsiteX39" fmla="*/ 78015 w 222187"/>
                <a:gd name="connsiteY39" fmla="*/ 49178 h 176472"/>
                <a:gd name="connsiteX40" fmla="*/ 87235 w 222187"/>
                <a:gd name="connsiteY40" fmla="*/ 41786 h 176472"/>
                <a:gd name="connsiteX41" fmla="*/ 101409 w 222187"/>
                <a:gd name="connsiteY41" fmla="*/ 31423 h 176472"/>
                <a:gd name="connsiteX42" fmla="*/ 108114 w 222187"/>
                <a:gd name="connsiteY42" fmla="*/ 28147 h 176472"/>
                <a:gd name="connsiteX43" fmla="*/ 121373 w 222187"/>
                <a:gd name="connsiteY43" fmla="*/ 22279 h 176472"/>
                <a:gd name="connsiteX44" fmla="*/ 142404 w 222187"/>
                <a:gd name="connsiteY44" fmla="*/ 12830 h 176472"/>
                <a:gd name="connsiteX45" fmla="*/ 162140 w 222187"/>
                <a:gd name="connsiteY45" fmla="*/ 4296 h 176472"/>
                <a:gd name="connsiteX46" fmla="*/ 163359 w 222187"/>
                <a:gd name="connsiteY46" fmla="*/ 3458 h 176472"/>
                <a:gd name="connsiteX47" fmla="*/ 184695 w 222187"/>
                <a:gd name="connsiteY47" fmla="*/ 1172 h 176472"/>
                <a:gd name="connsiteX48" fmla="*/ 202145 w 222187"/>
                <a:gd name="connsiteY48" fmla="*/ 257 h 176472"/>
                <a:gd name="connsiteX49" fmla="*/ 208774 w 222187"/>
                <a:gd name="connsiteY49" fmla="*/ 1172 h 176472"/>
                <a:gd name="connsiteX50" fmla="*/ 211213 w 222187"/>
                <a:gd name="connsiteY50" fmla="*/ 791 h 176472"/>
                <a:gd name="connsiteX51" fmla="*/ 214566 w 222187"/>
                <a:gd name="connsiteY51" fmla="*/ 715 h 176472"/>
                <a:gd name="connsiteX52" fmla="*/ 212051 w 222187"/>
                <a:gd name="connsiteY52" fmla="*/ 2391 h 176472"/>
                <a:gd name="connsiteX53" fmla="*/ 207174 w 222187"/>
                <a:gd name="connsiteY53" fmla="*/ 2848 h 176472"/>
                <a:gd name="connsiteX54" fmla="*/ 186524 w 222187"/>
                <a:gd name="connsiteY54" fmla="*/ 6582 h 176472"/>
                <a:gd name="connsiteX55" fmla="*/ 184924 w 222187"/>
                <a:gd name="connsiteY55" fmla="*/ 6582 h 176472"/>
                <a:gd name="connsiteX56" fmla="*/ 179895 w 222187"/>
                <a:gd name="connsiteY56" fmla="*/ 8258 h 176472"/>
                <a:gd name="connsiteX57" fmla="*/ 174256 w 222187"/>
                <a:gd name="connsiteY57" fmla="*/ 8716 h 176472"/>
                <a:gd name="connsiteX58" fmla="*/ 154291 w 222187"/>
                <a:gd name="connsiteY58" fmla="*/ 14050 h 176472"/>
                <a:gd name="connsiteX59" fmla="*/ 141414 w 222187"/>
                <a:gd name="connsiteY59" fmla="*/ 19612 h 176472"/>
                <a:gd name="connsiteX60" fmla="*/ 134022 w 222187"/>
                <a:gd name="connsiteY60" fmla="*/ 23803 h 176472"/>
                <a:gd name="connsiteX61" fmla="*/ 128383 w 222187"/>
                <a:gd name="connsiteY61" fmla="*/ 25861 h 176472"/>
                <a:gd name="connsiteX62" fmla="*/ 127012 w 222187"/>
                <a:gd name="connsiteY62" fmla="*/ 26242 h 176472"/>
                <a:gd name="connsiteX63" fmla="*/ 121068 w 222187"/>
                <a:gd name="connsiteY63" fmla="*/ 29975 h 176472"/>
                <a:gd name="connsiteX64" fmla="*/ 114134 w 222187"/>
                <a:gd name="connsiteY64" fmla="*/ 32719 h 176472"/>
                <a:gd name="connsiteX65" fmla="*/ 109410 w 222187"/>
                <a:gd name="connsiteY65" fmla="*/ 34471 h 176472"/>
                <a:gd name="connsiteX66" fmla="*/ 107886 w 222187"/>
                <a:gd name="connsiteY66" fmla="*/ 34471 h 176472"/>
                <a:gd name="connsiteX67" fmla="*/ 99961 w 222187"/>
                <a:gd name="connsiteY67" fmla="*/ 40110 h 176472"/>
                <a:gd name="connsiteX68" fmla="*/ 92036 w 222187"/>
                <a:gd name="connsiteY68" fmla="*/ 47044 h 176472"/>
                <a:gd name="connsiteX69" fmla="*/ 86778 w 222187"/>
                <a:gd name="connsiteY69" fmla="*/ 50321 h 176472"/>
                <a:gd name="connsiteX70" fmla="*/ 81749 w 222187"/>
                <a:gd name="connsiteY70" fmla="*/ 55198 h 176472"/>
                <a:gd name="connsiteX71" fmla="*/ 79006 w 222187"/>
                <a:gd name="connsiteY71" fmla="*/ 56341 h 176472"/>
                <a:gd name="connsiteX72" fmla="*/ 78167 w 222187"/>
                <a:gd name="connsiteY72" fmla="*/ 56798 h 176472"/>
                <a:gd name="connsiteX73" fmla="*/ 67728 w 222187"/>
                <a:gd name="connsiteY73" fmla="*/ 68837 h 176472"/>
                <a:gd name="connsiteX74" fmla="*/ 64147 w 222187"/>
                <a:gd name="connsiteY74" fmla="*/ 72724 h 176472"/>
                <a:gd name="connsiteX75" fmla="*/ 56984 w 222187"/>
                <a:gd name="connsiteY75" fmla="*/ 79810 h 176472"/>
                <a:gd name="connsiteX76" fmla="*/ 55536 w 222187"/>
                <a:gd name="connsiteY76" fmla="*/ 82325 h 176472"/>
                <a:gd name="connsiteX77" fmla="*/ 51040 w 222187"/>
                <a:gd name="connsiteY77" fmla="*/ 89335 h 176472"/>
                <a:gd name="connsiteX78" fmla="*/ 47611 w 222187"/>
                <a:gd name="connsiteY78" fmla="*/ 93602 h 176472"/>
                <a:gd name="connsiteX79" fmla="*/ 43877 w 222187"/>
                <a:gd name="connsiteY79" fmla="*/ 99622 h 176472"/>
                <a:gd name="connsiteX80" fmla="*/ 34734 w 222187"/>
                <a:gd name="connsiteY80" fmla="*/ 113491 h 176472"/>
                <a:gd name="connsiteX81" fmla="*/ 31457 w 222187"/>
                <a:gd name="connsiteY81" fmla="*/ 116920 h 176472"/>
                <a:gd name="connsiteX82" fmla="*/ 29476 w 222187"/>
                <a:gd name="connsiteY82" fmla="*/ 119282 h 176472"/>
                <a:gd name="connsiteX83" fmla="*/ 21932 w 222187"/>
                <a:gd name="connsiteY83" fmla="*/ 133836 h 176472"/>
                <a:gd name="connsiteX84" fmla="*/ 20713 w 222187"/>
                <a:gd name="connsiteY84" fmla="*/ 137113 h 176472"/>
                <a:gd name="connsiteX85" fmla="*/ 15531 w 222187"/>
                <a:gd name="connsiteY85" fmla="*/ 149609 h 176472"/>
                <a:gd name="connsiteX86" fmla="*/ 14083 w 222187"/>
                <a:gd name="connsiteY86" fmla="*/ 148085 h 176472"/>
                <a:gd name="connsiteX87" fmla="*/ 11035 w 222187"/>
                <a:gd name="connsiteY87" fmla="*/ 154867 h 176472"/>
                <a:gd name="connsiteX88" fmla="*/ 11797 w 222187"/>
                <a:gd name="connsiteY88" fmla="*/ 163097 h 176472"/>
                <a:gd name="connsiteX89" fmla="*/ 10959 w 222187"/>
                <a:gd name="connsiteY89" fmla="*/ 166297 h 176472"/>
                <a:gd name="connsiteX90" fmla="*/ 12026 w 222187"/>
                <a:gd name="connsiteY90" fmla="*/ 168507 h 176472"/>
                <a:gd name="connsiteX91" fmla="*/ 13169 w 222187"/>
                <a:gd name="connsiteY91" fmla="*/ 167212 h 176472"/>
                <a:gd name="connsiteX92" fmla="*/ 24446 w 222187"/>
                <a:gd name="connsiteY92" fmla="*/ 157991 h 176472"/>
                <a:gd name="connsiteX93" fmla="*/ 26809 w 222187"/>
                <a:gd name="connsiteY93" fmla="*/ 154791 h 176472"/>
                <a:gd name="connsiteX94" fmla="*/ 35267 w 222187"/>
                <a:gd name="connsiteY94" fmla="*/ 146638 h 176472"/>
                <a:gd name="connsiteX95" fmla="*/ 42430 w 222187"/>
                <a:gd name="connsiteY95" fmla="*/ 142066 h 176472"/>
                <a:gd name="connsiteX96" fmla="*/ 43420 w 222187"/>
                <a:gd name="connsiteY96" fmla="*/ 141151 h 176472"/>
                <a:gd name="connsiteX97" fmla="*/ 51726 w 222187"/>
                <a:gd name="connsiteY97" fmla="*/ 131093 h 176472"/>
                <a:gd name="connsiteX98" fmla="*/ 78930 w 222187"/>
                <a:gd name="connsiteY98" fmla="*/ 106633 h 176472"/>
                <a:gd name="connsiteX99" fmla="*/ 95998 w 222187"/>
                <a:gd name="connsiteY99" fmla="*/ 94669 h 176472"/>
                <a:gd name="connsiteX100" fmla="*/ 97903 w 222187"/>
                <a:gd name="connsiteY100" fmla="*/ 92840 h 176472"/>
                <a:gd name="connsiteX101" fmla="*/ 123049 w 222187"/>
                <a:gd name="connsiteY101" fmla="*/ 72647 h 176472"/>
                <a:gd name="connsiteX102" fmla="*/ 146214 w 222187"/>
                <a:gd name="connsiteY102" fmla="*/ 55655 h 176472"/>
                <a:gd name="connsiteX103" fmla="*/ 152844 w 222187"/>
                <a:gd name="connsiteY103" fmla="*/ 52150 h 176472"/>
                <a:gd name="connsiteX104" fmla="*/ 174408 w 222187"/>
                <a:gd name="connsiteY104" fmla="*/ 41558 h 176472"/>
                <a:gd name="connsiteX105" fmla="*/ 191248 w 222187"/>
                <a:gd name="connsiteY105" fmla="*/ 37672 h 176472"/>
                <a:gd name="connsiteX106" fmla="*/ 202069 w 222187"/>
                <a:gd name="connsiteY106" fmla="*/ 35843 h 176472"/>
                <a:gd name="connsiteX107" fmla="*/ 204126 w 222187"/>
                <a:gd name="connsiteY107" fmla="*/ 35690 h 176472"/>
                <a:gd name="connsiteX108" fmla="*/ 212356 w 222187"/>
                <a:gd name="connsiteY108" fmla="*/ 36681 h 176472"/>
                <a:gd name="connsiteX109" fmla="*/ 221119 w 222187"/>
                <a:gd name="connsiteY109" fmla="*/ 40415 h 17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222187" h="176472">
                  <a:moveTo>
                    <a:pt x="221042" y="40415"/>
                  </a:moveTo>
                  <a:cubicBezTo>
                    <a:pt x="223100" y="42015"/>
                    <a:pt x="222033" y="43387"/>
                    <a:pt x="220585" y="44072"/>
                  </a:cubicBezTo>
                  <a:cubicBezTo>
                    <a:pt x="218985" y="44911"/>
                    <a:pt x="217309" y="45673"/>
                    <a:pt x="215632" y="46358"/>
                  </a:cubicBezTo>
                  <a:cubicBezTo>
                    <a:pt x="213956" y="47044"/>
                    <a:pt x="212203" y="47730"/>
                    <a:pt x="210527" y="48416"/>
                  </a:cubicBezTo>
                  <a:cubicBezTo>
                    <a:pt x="209994" y="48644"/>
                    <a:pt x="209079" y="48568"/>
                    <a:pt x="208698" y="48416"/>
                  </a:cubicBezTo>
                  <a:cubicBezTo>
                    <a:pt x="208698" y="48416"/>
                    <a:pt x="208546" y="48340"/>
                    <a:pt x="208546" y="48263"/>
                  </a:cubicBezTo>
                  <a:cubicBezTo>
                    <a:pt x="207098" y="45596"/>
                    <a:pt x="203669" y="45673"/>
                    <a:pt x="201916" y="43158"/>
                  </a:cubicBezTo>
                  <a:cubicBezTo>
                    <a:pt x="201231" y="42091"/>
                    <a:pt x="198564" y="41939"/>
                    <a:pt x="196887" y="42167"/>
                  </a:cubicBezTo>
                  <a:cubicBezTo>
                    <a:pt x="194982" y="42396"/>
                    <a:pt x="193153" y="43463"/>
                    <a:pt x="191248" y="44225"/>
                  </a:cubicBezTo>
                  <a:cubicBezTo>
                    <a:pt x="189343" y="44987"/>
                    <a:pt x="187667" y="43387"/>
                    <a:pt x="185610" y="44149"/>
                  </a:cubicBezTo>
                  <a:cubicBezTo>
                    <a:pt x="181342" y="45673"/>
                    <a:pt x="176770" y="46358"/>
                    <a:pt x="172503" y="47882"/>
                  </a:cubicBezTo>
                  <a:cubicBezTo>
                    <a:pt x="165264" y="50397"/>
                    <a:pt x="158863" y="54359"/>
                    <a:pt x="152539" y="58627"/>
                  </a:cubicBezTo>
                  <a:cubicBezTo>
                    <a:pt x="148576" y="61217"/>
                    <a:pt x="144233" y="63656"/>
                    <a:pt x="139890" y="65866"/>
                  </a:cubicBezTo>
                  <a:cubicBezTo>
                    <a:pt x="138137" y="66704"/>
                    <a:pt x="136918" y="68533"/>
                    <a:pt x="135394" y="69904"/>
                  </a:cubicBezTo>
                  <a:cubicBezTo>
                    <a:pt x="133946" y="71276"/>
                    <a:pt x="132574" y="72724"/>
                    <a:pt x="130974" y="73867"/>
                  </a:cubicBezTo>
                  <a:cubicBezTo>
                    <a:pt x="127240" y="76610"/>
                    <a:pt x="123583" y="79505"/>
                    <a:pt x="119620" y="81791"/>
                  </a:cubicBezTo>
                  <a:cubicBezTo>
                    <a:pt x="114286" y="84992"/>
                    <a:pt x="110629" y="90250"/>
                    <a:pt x="105523" y="93374"/>
                  </a:cubicBezTo>
                  <a:cubicBezTo>
                    <a:pt x="99122" y="97260"/>
                    <a:pt x="94779" y="103661"/>
                    <a:pt x="87845" y="106633"/>
                  </a:cubicBezTo>
                  <a:cubicBezTo>
                    <a:pt x="87311" y="106861"/>
                    <a:pt x="87007" y="107395"/>
                    <a:pt x="86626" y="107852"/>
                  </a:cubicBezTo>
                  <a:cubicBezTo>
                    <a:pt x="85026" y="109604"/>
                    <a:pt x="83959" y="111967"/>
                    <a:pt x="80987" y="112043"/>
                  </a:cubicBezTo>
                  <a:cubicBezTo>
                    <a:pt x="80149" y="112043"/>
                    <a:pt x="79311" y="113262"/>
                    <a:pt x="78625" y="114024"/>
                  </a:cubicBezTo>
                  <a:cubicBezTo>
                    <a:pt x="75043" y="117529"/>
                    <a:pt x="71614" y="121187"/>
                    <a:pt x="67881" y="124540"/>
                  </a:cubicBezTo>
                  <a:cubicBezTo>
                    <a:pt x="66661" y="125683"/>
                    <a:pt x="64832" y="126064"/>
                    <a:pt x="63613" y="127588"/>
                  </a:cubicBezTo>
                  <a:cubicBezTo>
                    <a:pt x="62394" y="129188"/>
                    <a:pt x="60261" y="129950"/>
                    <a:pt x="58736" y="131321"/>
                  </a:cubicBezTo>
                  <a:cubicBezTo>
                    <a:pt x="57517" y="132388"/>
                    <a:pt x="56603" y="133760"/>
                    <a:pt x="55384" y="134827"/>
                  </a:cubicBezTo>
                  <a:cubicBezTo>
                    <a:pt x="50888" y="139018"/>
                    <a:pt x="46087" y="142980"/>
                    <a:pt x="41820" y="147400"/>
                  </a:cubicBezTo>
                  <a:cubicBezTo>
                    <a:pt x="38467" y="150905"/>
                    <a:pt x="35724" y="154943"/>
                    <a:pt x="32524" y="158601"/>
                  </a:cubicBezTo>
                  <a:cubicBezTo>
                    <a:pt x="30161" y="161268"/>
                    <a:pt x="27571" y="163935"/>
                    <a:pt x="23685" y="164697"/>
                  </a:cubicBezTo>
                  <a:cubicBezTo>
                    <a:pt x="23380" y="164697"/>
                    <a:pt x="22846" y="164926"/>
                    <a:pt x="22846" y="165154"/>
                  </a:cubicBezTo>
                  <a:cubicBezTo>
                    <a:pt x="20636" y="172165"/>
                    <a:pt x="13093" y="172088"/>
                    <a:pt x="8445" y="175898"/>
                  </a:cubicBezTo>
                  <a:cubicBezTo>
                    <a:pt x="7225" y="176965"/>
                    <a:pt x="4482" y="176203"/>
                    <a:pt x="2349" y="176279"/>
                  </a:cubicBezTo>
                  <a:cubicBezTo>
                    <a:pt x="2577" y="173917"/>
                    <a:pt x="-1843" y="172546"/>
                    <a:pt x="901" y="169650"/>
                  </a:cubicBezTo>
                  <a:cubicBezTo>
                    <a:pt x="2120" y="157229"/>
                    <a:pt x="8826" y="147095"/>
                    <a:pt x="14693" y="136579"/>
                  </a:cubicBezTo>
                  <a:cubicBezTo>
                    <a:pt x="15760" y="134674"/>
                    <a:pt x="16750" y="132693"/>
                    <a:pt x="17207" y="130636"/>
                  </a:cubicBezTo>
                  <a:cubicBezTo>
                    <a:pt x="18427" y="125378"/>
                    <a:pt x="20941" y="120882"/>
                    <a:pt x="24675" y="116996"/>
                  </a:cubicBezTo>
                  <a:cubicBezTo>
                    <a:pt x="25590" y="116005"/>
                    <a:pt x="26656" y="114862"/>
                    <a:pt x="26961" y="113643"/>
                  </a:cubicBezTo>
                  <a:cubicBezTo>
                    <a:pt x="28333" y="107623"/>
                    <a:pt x="32981" y="103508"/>
                    <a:pt x="35572" y="98327"/>
                  </a:cubicBezTo>
                  <a:cubicBezTo>
                    <a:pt x="39839" y="90021"/>
                    <a:pt x="48069" y="84916"/>
                    <a:pt x="52412" y="76762"/>
                  </a:cubicBezTo>
                  <a:cubicBezTo>
                    <a:pt x="53860" y="74095"/>
                    <a:pt x="56298" y="71885"/>
                    <a:pt x="58432" y="69599"/>
                  </a:cubicBezTo>
                  <a:cubicBezTo>
                    <a:pt x="64909" y="62741"/>
                    <a:pt x="71310" y="55807"/>
                    <a:pt x="78015" y="49178"/>
                  </a:cubicBezTo>
                  <a:cubicBezTo>
                    <a:pt x="80758" y="46435"/>
                    <a:pt x="84949" y="44834"/>
                    <a:pt x="87235" y="41786"/>
                  </a:cubicBezTo>
                  <a:cubicBezTo>
                    <a:pt x="90969" y="36757"/>
                    <a:pt x="96836" y="35081"/>
                    <a:pt x="101409" y="31423"/>
                  </a:cubicBezTo>
                  <a:cubicBezTo>
                    <a:pt x="103314" y="29899"/>
                    <a:pt x="105828" y="29213"/>
                    <a:pt x="108114" y="28147"/>
                  </a:cubicBezTo>
                  <a:cubicBezTo>
                    <a:pt x="112534" y="26165"/>
                    <a:pt x="116801" y="23727"/>
                    <a:pt x="121373" y="22279"/>
                  </a:cubicBezTo>
                  <a:cubicBezTo>
                    <a:pt x="128764" y="19993"/>
                    <a:pt x="135317" y="15878"/>
                    <a:pt x="142404" y="12830"/>
                  </a:cubicBezTo>
                  <a:cubicBezTo>
                    <a:pt x="148957" y="10011"/>
                    <a:pt x="155282" y="6582"/>
                    <a:pt x="162140" y="4296"/>
                  </a:cubicBezTo>
                  <a:cubicBezTo>
                    <a:pt x="162597" y="4144"/>
                    <a:pt x="163054" y="3382"/>
                    <a:pt x="163359" y="3458"/>
                  </a:cubicBezTo>
                  <a:cubicBezTo>
                    <a:pt x="170674" y="4677"/>
                    <a:pt x="177456" y="1019"/>
                    <a:pt x="184695" y="1172"/>
                  </a:cubicBezTo>
                  <a:cubicBezTo>
                    <a:pt x="190486" y="1324"/>
                    <a:pt x="196277" y="410"/>
                    <a:pt x="202145" y="257"/>
                  </a:cubicBezTo>
                  <a:cubicBezTo>
                    <a:pt x="204355" y="257"/>
                    <a:pt x="206717" y="-733"/>
                    <a:pt x="208774" y="1172"/>
                  </a:cubicBezTo>
                  <a:cubicBezTo>
                    <a:pt x="209155" y="1477"/>
                    <a:pt x="210375" y="867"/>
                    <a:pt x="211213" y="791"/>
                  </a:cubicBezTo>
                  <a:cubicBezTo>
                    <a:pt x="212280" y="715"/>
                    <a:pt x="213422" y="715"/>
                    <a:pt x="214566" y="715"/>
                  </a:cubicBezTo>
                  <a:cubicBezTo>
                    <a:pt x="213727" y="1248"/>
                    <a:pt x="212661" y="1629"/>
                    <a:pt x="212051" y="2391"/>
                  </a:cubicBezTo>
                  <a:cubicBezTo>
                    <a:pt x="210451" y="4220"/>
                    <a:pt x="208470" y="2391"/>
                    <a:pt x="207174" y="2848"/>
                  </a:cubicBezTo>
                  <a:cubicBezTo>
                    <a:pt x="200545" y="5591"/>
                    <a:pt x="193077" y="3610"/>
                    <a:pt x="186524" y="6582"/>
                  </a:cubicBezTo>
                  <a:cubicBezTo>
                    <a:pt x="186067" y="6811"/>
                    <a:pt x="185305" y="6353"/>
                    <a:pt x="184924" y="6582"/>
                  </a:cubicBezTo>
                  <a:cubicBezTo>
                    <a:pt x="183400" y="7725"/>
                    <a:pt x="182409" y="9249"/>
                    <a:pt x="179895" y="8258"/>
                  </a:cubicBezTo>
                  <a:cubicBezTo>
                    <a:pt x="178294" y="7649"/>
                    <a:pt x="176085" y="8335"/>
                    <a:pt x="174256" y="8716"/>
                  </a:cubicBezTo>
                  <a:cubicBezTo>
                    <a:pt x="167474" y="10087"/>
                    <a:pt x="160387" y="10087"/>
                    <a:pt x="154291" y="14050"/>
                  </a:cubicBezTo>
                  <a:cubicBezTo>
                    <a:pt x="150329" y="16564"/>
                    <a:pt x="145986" y="18241"/>
                    <a:pt x="141414" y="19612"/>
                  </a:cubicBezTo>
                  <a:cubicBezTo>
                    <a:pt x="138746" y="20374"/>
                    <a:pt x="136232" y="22051"/>
                    <a:pt x="134022" y="23803"/>
                  </a:cubicBezTo>
                  <a:cubicBezTo>
                    <a:pt x="132270" y="25251"/>
                    <a:pt x="130669" y="26165"/>
                    <a:pt x="128383" y="25861"/>
                  </a:cubicBezTo>
                  <a:cubicBezTo>
                    <a:pt x="127926" y="25861"/>
                    <a:pt x="127012" y="26165"/>
                    <a:pt x="127012" y="26242"/>
                  </a:cubicBezTo>
                  <a:cubicBezTo>
                    <a:pt x="127393" y="31042"/>
                    <a:pt x="122897" y="28451"/>
                    <a:pt x="121068" y="29975"/>
                  </a:cubicBezTo>
                  <a:cubicBezTo>
                    <a:pt x="119239" y="31423"/>
                    <a:pt x="116191" y="31347"/>
                    <a:pt x="114134" y="32719"/>
                  </a:cubicBezTo>
                  <a:cubicBezTo>
                    <a:pt x="112610" y="33709"/>
                    <a:pt x="111315" y="34776"/>
                    <a:pt x="109410" y="34471"/>
                  </a:cubicBezTo>
                  <a:cubicBezTo>
                    <a:pt x="108876" y="34395"/>
                    <a:pt x="107886" y="34471"/>
                    <a:pt x="107886" y="34471"/>
                  </a:cubicBezTo>
                  <a:cubicBezTo>
                    <a:pt x="107047" y="38815"/>
                    <a:pt x="102399" y="37976"/>
                    <a:pt x="99961" y="40110"/>
                  </a:cubicBezTo>
                  <a:cubicBezTo>
                    <a:pt x="97294" y="42396"/>
                    <a:pt x="94551" y="44530"/>
                    <a:pt x="92036" y="47044"/>
                  </a:cubicBezTo>
                  <a:cubicBezTo>
                    <a:pt x="90512" y="48568"/>
                    <a:pt x="88912" y="49711"/>
                    <a:pt x="86778" y="50321"/>
                  </a:cubicBezTo>
                  <a:cubicBezTo>
                    <a:pt x="85102" y="52150"/>
                    <a:pt x="83121" y="53445"/>
                    <a:pt x="81749" y="55198"/>
                  </a:cubicBezTo>
                  <a:cubicBezTo>
                    <a:pt x="80911" y="56188"/>
                    <a:pt x="80987" y="58246"/>
                    <a:pt x="79006" y="56341"/>
                  </a:cubicBezTo>
                  <a:cubicBezTo>
                    <a:pt x="79006" y="56264"/>
                    <a:pt x="78244" y="56569"/>
                    <a:pt x="78167" y="56798"/>
                  </a:cubicBezTo>
                  <a:cubicBezTo>
                    <a:pt x="76567" y="62437"/>
                    <a:pt x="71310" y="64875"/>
                    <a:pt x="67728" y="68837"/>
                  </a:cubicBezTo>
                  <a:cubicBezTo>
                    <a:pt x="66509" y="70133"/>
                    <a:pt x="64985" y="71200"/>
                    <a:pt x="64147" y="72724"/>
                  </a:cubicBezTo>
                  <a:cubicBezTo>
                    <a:pt x="62394" y="75772"/>
                    <a:pt x="61251" y="79201"/>
                    <a:pt x="56984" y="79810"/>
                  </a:cubicBezTo>
                  <a:cubicBezTo>
                    <a:pt x="56374" y="79886"/>
                    <a:pt x="55384" y="81487"/>
                    <a:pt x="55536" y="82325"/>
                  </a:cubicBezTo>
                  <a:cubicBezTo>
                    <a:pt x="55917" y="85982"/>
                    <a:pt x="53707" y="87735"/>
                    <a:pt x="51040" y="89335"/>
                  </a:cubicBezTo>
                  <a:cubicBezTo>
                    <a:pt x="49364" y="90326"/>
                    <a:pt x="48297" y="91469"/>
                    <a:pt x="47611" y="93602"/>
                  </a:cubicBezTo>
                  <a:cubicBezTo>
                    <a:pt x="47002" y="95660"/>
                    <a:pt x="45630" y="97717"/>
                    <a:pt x="43877" y="99622"/>
                  </a:cubicBezTo>
                  <a:cubicBezTo>
                    <a:pt x="40220" y="103661"/>
                    <a:pt x="37781" y="108842"/>
                    <a:pt x="34734" y="113491"/>
                  </a:cubicBezTo>
                  <a:cubicBezTo>
                    <a:pt x="33895" y="114786"/>
                    <a:pt x="32524" y="115777"/>
                    <a:pt x="31457" y="116920"/>
                  </a:cubicBezTo>
                  <a:cubicBezTo>
                    <a:pt x="30695" y="117682"/>
                    <a:pt x="29476" y="118444"/>
                    <a:pt x="29476" y="119282"/>
                  </a:cubicBezTo>
                  <a:cubicBezTo>
                    <a:pt x="29323" y="125378"/>
                    <a:pt x="23761" y="128654"/>
                    <a:pt x="21932" y="133836"/>
                  </a:cubicBezTo>
                  <a:cubicBezTo>
                    <a:pt x="21551" y="134903"/>
                    <a:pt x="21017" y="135970"/>
                    <a:pt x="20713" y="137113"/>
                  </a:cubicBezTo>
                  <a:cubicBezTo>
                    <a:pt x="19341" y="141380"/>
                    <a:pt x="18731" y="145952"/>
                    <a:pt x="15531" y="149609"/>
                  </a:cubicBezTo>
                  <a:cubicBezTo>
                    <a:pt x="14845" y="147476"/>
                    <a:pt x="14845" y="147476"/>
                    <a:pt x="14083" y="148085"/>
                  </a:cubicBezTo>
                  <a:cubicBezTo>
                    <a:pt x="11874" y="149838"/>
                    <a:pt x="11111" y="152429"/>
                    <a:pt x="11035" y="154867"/>
                  </a:cubicBezTo>
                  <a:cubicBezTo>
                    <a:pt x="10959" y="157534"/>
                    <a:pt x="10045" y="160430"/>
                    <a:pt x="11797" y="163097"/>
                  </a:cubicBezTo>
                  <a:cubicBezTo>
                    <a:pt x="12178" y="163706"/>
                    <a:pt x="11035" y="165230"/>
                    <a:pt x="10959" y="166297"/>
                  </a:cubicBezTo>
                  <a:cubicBezTo>
                    <a:pt x="10959" y="166983"/>
                    <a:pt x="11645" y="167745"/>
                    <a:pt x="12026" y="168507"/>
                  </a:cubicBezTo>
                  <a:cubicBezTo>
                    <a:pt x="12407" y="168050"/>
                    <a:pt x="12712" y="167593"/>
                    <a:pt x="13169" y="167212"/>
                  </a:cubicBezTo>
                  <a:cubicBezTo>
                    <a:pt x="17131" y="164468"/>
                    <a:pt x="18655" y="158753"/>
                    <a:pt x="24446" y="157991"/>
                  </a:cubicBezTo>
                  <a:cubicBezTo>
                    <a:pt x="25361" y="157915"/>
                    <a:pt x="25894" y="155782"/>
                    <a:pt x="26809" y="154791"/>
                  </a:cubicBezTo>
                  <a:cubicBezTo>
                    <a:pt x="29552" y="151972"/>
                    <a:pt x="32066" y="148771"/>
                    <a:pt x="35267" y="146638"/>
                  </a:cubicBezTo>
                  <a:cubicBezTo>
                    <a:pt x="37629" y="145114"/>
                    <a:pt x="39686" y="143056"/>
                    <a:pt x="42430" y="142066"/>
                  </a:cubicBezTo>
                  <a:cubicBezTo>
                    <a:pt x="42811" y="141913"/>
                    <a:pt x="43268" y="141532"/>
                    <a:pt x="43420" y="141151"/>
                  </a:cubicBezTo>
                  <a:cubicBezTo>
                    <a:pt x="44944" y="136808"/>
                    <a:pt x="49059" y="134522"/>
                    <a:pt x="51726" y="131093"/>
                  </a:cubicBezTo>
                  <a:cubicBezTo>
                    <a:pt x="59499" y="121492"/>
                    <a:pt x="69786" y="114710"/>
                    <a:pt x="78930" y="106633"/>
                  </a:cubicBezTo>
                  <a:cubicBezTo>
                    <a:pt x="84035" y="102137"/>
                    <a:pt x="89293" y="97260"/>
                    <a:pt x="95998" y="94669"/>
                  </a:cubicBezTo>
                  <a:cubicBezTo>
                    <a:pt x="96760" y="94364"/>
                    <a:pt x="97370" y="93526"/>
                    <a:pt x="97903" y="92840"/>
                  </a:cubicBezTo>
                  <a:cubicBezTo>
                    <a:pt x="104304" y="83696"/>
                    <a:pt x="114210" y="78591"/>
                    <a:pt x="123049" y="72647"/>
                  </a:cubicBezTo>
                  <a:cubicBezTo>
                    <a:pt x="131126" y="67313"/>
                    <a:pt x="138518" y="61294"/>
                    <a:pt x="146214" y="55655"/>
                  </a:cubicBezTo>
                  <a:cubicBezTo>
                    <a:pt x="148195" y="54207"/>
                    <a:pt x="150862" y="53597"/>
                    <a:pt x="152844" y="52150"/>
                  </a:cubicBezTo>
                  <a:cubicBezTo>
                    <a:pt x="159473" y="47425"/>
                    <a:pt x="166788" y="44149"/>
                    <a:pt x="174408" y="41558"/>
                  </a:cubicBezTo>
                  <a:cubicBezTo>
                    <a:pt x="179895" y="39653"/>
                    <a:pt x="185610" y="39043"/>
                    <a:pt x="191248" y="37672"/>
                  </a:cubicBezTo>
                  <a:cubicBezTo>
                    <a:pt x="194830" y="36833"/>
                    <a:pt x="198716" y="38205"/>
                    <a:pt x="202069" y="35843"/>
                  </a:cubicBezTo>
                  <a:cubicBezTo>
                    <a:pt x="202526" y="35538"/>
                    <a:pt x="203669" y="35386"/>
                    <a:pt x="204126" y="35690"/>
                  </a:cubicBezTo>
                  <a:cubicBezTo>
                    <a:pt x="206717" y="37748"/>
                    <a:pt x="209612" y="36529"/>
                    <a:pt x="212356" y="36681"/>
                  </a:cubicBezTo>
                  <a:cubicBezTo>
                    <a:pt x="215861" y="36833"/>
                    <a:pt x="218452" y="38510"/>
                    <a:pt x="221119" y="40415"/>
                  </a:cubicBezTo>
                  <a:close/>
                </a:path>
              </a:pathLst>
            </a:custGeom>
            <a:solidFill>
              <a:srgbClr val="040000"/>
            </a:solidFill>
            <a:ln w="7620" cap="flat">
              <a:noFill/>
              <a:prstDash val="solid"/>
              <a:miter/>
            </a:ln>
          </p:spPr>
          <p:txBody>
            <a:bodyPr rtlCol="0" anchor="ctr"/>
            <a:lstStyle/>
            <a:p>
              <a:endParaRPr lang="ja-JP" altLang="en-US"/>
            </a:p>
          </p:txBody>
        </p:sp>
        <p:sp>
          <p:nvSpPr>
            <p:cNvPr id="55" name="フリーフォーム: 図形 54">
              <a:extLst>
                <a:ext uri="{FF2B5EF4-FFF2-40B4-BE49-F238E27FC236}">
                  <a16:creationId xmlns:a16="http://schemas.microsoft.com/office/drawing/2014/main" id="{DA953795-F498-35B4-08C3-74A8055E8932}"/>
                </a:ext>
              </a:extLst>
            </p:cNvPr>
            <p:cNvSpPr/>
            <p:nvPr/>
          </p:nvSpPr>
          <p:spPr>
            <a:xfrm>
              <a:off x="3534953" y="2288531"/>
              <a:ext cx="30063" cy="10928"/>
            </a:xfrm>
            <a:custGeom>
              <a:avLst/>
              <a:gdLst>
                <a:gd name="connsiteX0" fmla="*/ 29454 w 30063"/>
                <a:gd name="connsiteY0" fmla="*/ 1126 h 10928"/>
                <a:gd name="connsiteX1" fmla="*/ 30064 w 30063"/>
                <a:gd name="connsiteY1" fmla="*/ 1431 h 10928"/>
                <a:gd name="connsiteX2" fmla="*/ 18329 w 30063"/>
                <a:gd name="connsiteY2" fmla="*/ 6536 h 10928"/>
                <a:gd name="connsiteX3" fmla="*/ 3851 w 30063"/>
                <a:gd name="connsiteY3" fmla="*/ 10651 h 10928"/>
                <a:gd name="connsiteX4" fmla="*/ 1260 w 30063"/>
                <a:gd name="connsiteY4" fmla="*/ 10804 h 10928"/>
                <a:gd name="connsiteX5" fmla="*/ 41 w 30063"/>
                <a:gd name="connsiteY5" fmla="*/ 10194 h 10928"/>
                <a:gd name="connsiteX6" fmla="*/ 422 w 30063"/>
                <a:gd name="connsiteY6" fmla="*/ 8822 h 10928"/>
                <a:gd name="connsiteX7" fmla="*/ 1565 w 30063"/>
                <a:gd name="connsiteY7" fmla="*/ 7679 h 10928"/>
                <a:gd name="connsiteX8" fmla="*/ 15281 w 30063"/>
                <a:gd name="connsiteY8" fmla="*/ 1812 h 10928"/>
                <a:gd name="connsiteX9" fmla="*/ 29454 w 30063"/>
                <a:gd name="connsiteY9" fmla="*/ 1126 h 1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63" h="10928">
                  <a:moveTo>
                    <a:pt x="29454" y="1126"/>
                  </a:moveTo>
                  <a:cubicBezTo>
                    <a:pt x="29454" y="1126"/>
                    <a:pt x="29835" y="1355"/>
                    <a:pt x="30064" y="1431"/>
                  </a:cubicBezTo>
                  <a:cubicBezTo>
                    <a:pt x="27321" y="5622"/>
                    <a:pt x="22368" y="5089"/>
                    <a:pt x="18329" y="6536"/>
                  </a:cubicBezTo>
                  <a:cubicBezTo>
                    <a:pt x="13605" y="8213"/>
                    <a:pt x="8194" y="7451"/>
                    <a:pt x="3851" y="10651"/>
                  </a:cubicBezTo>
                  <a:cubicBezTo>
                    <a:pt x="3241" y="11108"/>
                    <a:pt x="2098" y="10880"/>
                    <a:pt x="1260" y="10804"/>
                  </a:cubicBezTo>
                  <a:cubicBezTo>
                    <a:pt x="803" y="10804"/>
                    <a:pt x="117" y="10499"/>
                    <a:pt x="41" y="10194"/>
                  </a:cubicBezTo>
                  <a:cubicBezTo>
                    <a:pt x="-111" y="9813"/>
                    <a:pt x="193" y="9203"/>
                    <a:pt x="422" y="8822"/>
                  </a:cubicBezTo>
                  <a:cubicBezTo>
                    <a:pt x="727" y="8365"/>
                    <a:pt x="1108" y="7908"/>
                    <a:pt x="1565" y="7679"/>
                  </a:cubicBezTo>
                  <a:cubicBezTo>
                    <a:pt x="6061" y="5622"/>
                    <a:pt x="10480" y="2879"/>
                    <a:pt x="15281" y="1812"/>
                  </a:cubicBezTo>
                  <a:cubicBezTo>
                    <a:pt x="19701" y="821"/>
                    <a:pt x="24425" y="-1312"/>
                    <a:pt x="29454" y="1126"/>
                  </a:cubicBezTo>
                  <a:close/>
                </a:path>
              </a:pathLst>
            </a:custGeom>
            <a:solidFill>
              <a:srgbClr val="040000"/>
            </a:solidFill>
            <a:ln w="7620" cap="flat">
              <a:noFill/>
              <a:prstDash val="solid"/>
              <a:miter/>
            </a:ln>
          </p:spPr>
          <p:txBody>
            <a:bodyPr rtlCol="0" anchor="ctr"/>
            <a:lstStyle/>
            <a:p>
              <a:endParaRPr lang="ja-JP" altLang="en-US"/>
            </a:p>
          </p:txBody>
        </p:sp>
        <p:sp>
          <p:nvSpPr>
            <p:cNvPr id="56" name="フリーフォーム: 図形 55">
              <a:extLst>
                <a:ext uri="{FF2B5EF4-FFF2-40B4-BE49-F238E27FC236}">
                  <a16:creationId xmlns:a16="http://schemas.microsoft.com/office/drawing/2014/main" id="{9B9D44B8-160C-68B0-B649-051E7150DAFB}"/>
                </a:ext>
              </a:extLst>
            </p:cNvPr>
            <p:cNvSpPr/>
            <p:nvPr/>
          </p:nvSpPr>
          <p:spPr>
            <a:xfrm>
              <a:off x="3564255" y="2389615"/>
              <a:ext cx="1066" cy="377"/>
            </a:xfrm>
            <a:custGeom>
              <a:avLst/>
              <a:gdLst>
                <a:gd name="connsiteX0" fmla="*/ 0 w 1066"/>
                <a:gd name="connsiteY0" fmla="*/ 169 h 377"/>
                <a:gd name="connsiteX1" fmla="*/ 1067 w 1066"/>
                <a:gd name="connsiteY1" fmla="*/ 169 h 377"/>
                <a:gd name="connsiteX2" fmla="*/ 0 w 1066"/>
                <a:gd name="connsiteY2" fmla="*/ 169 h 377"/>
              </a:gdLst>
              <a:ahLst/>
              <a:cxnLst>
                <a:cxn ang="0">
                  <a:pos x="connsiteX0" y="connsiteY0"/>
                </a:cxn>
                <a:cxn ang="0">
                  <a:pos x="connsiteX1" y="connsiteY1"/>
                </a:cxn>
                <a:cxn ang="0">
                  <a:pos x="connsiteX2" y="connsiteY2"/>
                </a:cxn>
              </a:cxnLst>
              <a:rect l="l" t="t" r="r" b="b"/>
              <a:pathLst>
                <a:path w="1066" h="377">
                  <a:moveTo>
                    <a:pt x="0" y="169"/>
                  </a:moveTo>
                  <a:cubicBezTo>
                    <a:pt x="0" y="169"/>
                    <a:pt x="762" y="-212"/>
                    <a:pt x="1067" y="169"/>
                  </a:cubicBezTo>
                  <a:cubicBezTo>
                    <a:pt x="686" y="550"/>
                    <a:pt x="305" y="322"/>
                    <a:pt x="0" y="169"/>
                  </a:cubicBezTo>
                  <a:close/>
                </a:path>
              </a:pathLst>
            </a:custGeom>
            <a:solidFill>
              <a:srgbClr val="040000"/>
            </a:solidFill>
            <a:ln w="7620" cap="flat">
              <a:noFill/>
              <a:prstDash val="solid"/>
              <a:miter/>
            </a:ln>
          </p:spPr>
          <p:txBody>
            <a:bodyPr rtlCol="0" anchor="ctr"/>
            <a:lstStyle/>
            <a:p>
              <a:endParaRPr lang="ja-JP" altLang="en-US"/>
            </a:p>
          </p:txBody>
        </p:sp>
        <p:sp>
          <p:nvSpPr>
            <p:cNvPr id="57" name="フリーフォーム: 図形 56">
              <a:extLst>
                <a:ext uri="{FF2B5EF4-FFF2-40B4-BE49-F238E27FC236}">
                  <a16:creationId xmlns:a16="http://schemas.microsoft.com/office/drawing/2014/main" id="{18D1B6DD-DE83-5E46-464B-186849E0A5AD}"/>
                </a:ext>
              </a:extLst>
            </p:cNvPr>
            <p:cNvSpPr/>
            <p:nvPr/>
          </p:nvSpPr>
          <p:spPr>
            <a:xfrm>
              <a:off x="3288927" y="2823422"/>
              <a:ext cx="267631" cy="452072"/>
            </a:xfrm>
            <a:custGeom>
              <a:avLst/>
              <a:gdLst>
                <a:gd name="connsiteX0" fmla="*/ 266565 w 267631"/>
                <a:gd name="connsiteY0" fmla="*/ 86580 h 452072"/>
                <a:gd name="connsiteX1" fmla="*/ 267632 w 267631"/>
                <a:gd name="connsiteY1" fmla="*/ 89856 h 452072"/>
                <a:gd name="connsiteX2" fmla="*/ 264660 w 267631"/>
                <a:gd name="connsiteY2" fmla="*/ 90237 h 452072"/>
                <a:gd name="connsiteX3" fmla="*/ 256278 w 267631"/>
                <a:gd name="connsiteY3" fmla="*/ 91609 h 452072"/>
                <a:gd name="connsiteX4" fmla="*/ 246905 w 267631"/>
                <a:gd name="connsiteY4" fmla="*/ 96409 h 452072"/>
                <a:gd name="connsiteX5" fmla="*/ 237228 w 267631"/>
                <a:gd name="connsiteY5" fmla="*/ 100524 h 452072"/>
                <a:gd name="connsiteX6" fmla="*/ 230751 w 267631"/>
                <a:gd name="connsiteY6" fmla="*/ 103191 h 452072"/>
                <a:gd name="connsiteX7" fmla="*/ 229608 w 267631"/>
                <a:gd name="connsiteY7" fmla="*/ 109973 h 452072"/>
                <a:gd name="connsiteX8" fmla="*/ 230370 w 267631"/>
                <a:gd name="connsiteY8" fmla="*/ 110735 h 452072"/>
                <a:gd name="connsiteX9" fmla="*/ 240123 w 267631"/>
                <a:gd name="connsiteY9" fmla="*/ 115155 h 452072"/>
                <a:gd name="connsiteX10" fmla="*/ 251096 w 267631"/>
                <a:gd name="connsiteY10" fmla="*/ 123918 h 452072"/>
                <a:gd name="connsiteX11" fmla="*/ 250563 w 267631"/>
                <a:gd name="connsiteY11" fmla="*/ 125746 h 452072"/>
                <a:gd name="connsiteX12" fmla="*/ 238371 w 267631"/>
                <a:gd name="connsiteY12" fmla="*/ 127347 h 452072"/>
                <a:gd name="connsiteX13" fmla="*/ 235856 w 267631"/>
                <a:gd name="connsiteY13" fmla="*/ 126966 h 452072"/>
                <a:gd name="connsiteX14" fmla="*/ 225874 w 267631"/>
                <a:gd name="connsiteY14" fmla="*/ 125670 h 452072"/>
                <a:gd name="connsiteX15" fmla="*/ 210939 w 267631"/>
                <a:gd name="connsiteY15" fmla="*/ 122470 h 452072"/>
                <a:gd name="connsiteX16" fmla="*/ 202252 w 267631"/>
                <a:gd name="connsiteY16" fmla="*/ 120793 h 452072"/>
                <a:gd name="connsiteX17" fmla="*/ 189069 w 267631"/>
                <a:gd name="connsiteY17" fmla="*/ 126051 h 452072"/>
                <a:gd name="connsiteX18" fmla="*/ 181602 w 267631"/>
                <a:gd name="connsiteY18" fmla="*/ 132681 h 452072"/>
                <a:gd name="connsiteX19" fmla="*/ 176268 w 267631"/>
                <a:gd name="connsiteY19" fmla="*/ 138777 h 452072"/>
                <a:gd name="connsiteX20" fmla="*/ 169410 w 267631"/>
                <a:gd name="connsiteY20" fmla="*/ 146701 h 452072"/>
                <a:gd name="connsiteX21" fmla="*/ 168952 w 267631"/>
                <a:gd name="connsiteY21" fmla="*/ 149064 h 452072"/>
                <a:gd name="connsiteX22" fmla="*/ 167276 w 267631"/>
                <a:gd name="connsiteY22" fmla="*/ 151654 h 452072"/>
                <a:gd name="connsiteX23" fmla="*/ 162323 w 267631"/>
                <a:gd name="connsiteY23" fmla="*/ 152797 h 452072"/>
                <a:gd name="connsiteX24" fmla="*/ 161028 w 267631"/>
                <a:gd name="connsiteY24" fmla="*/ 155922 h 452072"/>
                <a:gd name="connsiteX25" fmla="*/ 164609 w 267631"/>
                <a:gd name="connsiteY25" fmla="*/ 159884 h 452072"/>
                <a:gd name="connsiteX26" fmla="*/ 165066 w 267631"/>
                <a:gd name="connsiteY26" fmla="*/ 160570 h 452072"/>
                <a:gd name="connsiteX27" fmla="*/ 165447 w 267631"/>
                <a:gd name="connsiteY27" fmla="*/ 165980 h 452072"/>
                <a:gd name="connsiteX28" fmla="*/ 168114 w 267631"/>
                <a:gd name="connsiteY28" fmla="*/ 188840 h 452072"/>
                <a:gd name="connsiteX29" fmla="*/ 169257 w 267631"/>
                <a:gd name="connsiteY29" fmla="*/ 196384 h 452072"/>
                <a:gd name="connsiteX30" fmla="*/ 169410 w 267631"/>
                <a:gd name="connsiteY30" fmla="*/ 203775 h 452072"/>
                <a:gd name="connsiteX31" fmla="*/ 170019 w 267631"/>
                <a:gd name="connsiteY31" fmla="*/ 208042 h 452072"/>
                <a:gd name="connsiteX32" fmla="*/ 170172 w 267631"/>
                <a:gd name="connsiteY32" fmla="*/ 217948 h 452072"/>
                <a:gd name="connsiteX33" fmla="*/ 167200 w 267631"/>
                <a:gd name="connsiteY33" fmla="*/ 229683 h 452072"/>
                <a:gd name="connsiteX34" fmla="*/ 160570 w 267631"/>
                <a:gd name="connsiteY34" fmla="*/ 241494 h 452072"/>
                <a:gd name="connsiteX35" fmla="*/ 153636 w 267631"/>
                <a:gd name="connsiteY35" fmla="*/ 253686 h 452072"/>
                <a:gd name="connsiteX36" fmla="*/ 151579 w 267631"/>
                <a:gd name="connsiteY36" fmla="*/ 255134 h 452072"/>
                <a:gd name="connsiteX37" fmla="*/ 149598 w 267631"/>
                <a:gd name="connsiteY37" fmla="*/ 257268 h 452072"/>
                <a:gd name="connsiteX38" fmla="*/ 147312 w 267631"/>
                <a:gd name="connsiteY38" fmla="*/ 266031 h 452072"/>
                <a:gd name="connsiteX39" fmla="*/ 138549 w 267631"/>
                <a:gd name="connsiteY39" fmla="*/ 284014 h 452072"/>
                <a:gd name="connsiteX40" fmla="*/ 131157 w 267631"/>
                <a:gd name="connsiteY40" fmla="*/ 294911 h 452072"/>
                <a:gd name="connsiteX41" fmla="*/ 119880 w 267631"/>
                <a:gd name="connsiteY41" fmla="*/ 309084 h 452072"/>
                <a:gd name="connsiteX42" fmla="*/ 115460 w 267631"/>
                <a:gd name="connsiteY42" fmla="*/ 316323 h 452072"/>
                <a:gd name="connsiteX43" fmla="*/ 98848 w 267631"/>
                <a:gd name="connsiteY43" fmla="*/ 334001 h 452072"/>
                <a:gd name="connsiteX44" fmla="*/ 98544 w 267631"/>
                <a:gd name="connsiteY44" fmla="*/ 336821 h 452072"/>
                <a:gd name="connsiteX45" fmla="*/ 106240 w 267631"/>
                <a:gd name="connsiteY45" fmla="*/ 338421 h 452072"/>
                <a:gd name="connsiteX46" fmla="*/ 121327 w 267631"/>
                <a:gd name="connsiteY46" fmla="*/ 322038 h 452072"/>
                <a:gd name="connsiteX47" fmla="*/ 131614 w 267631"/>
                <a:gd name="connsiteY47" fmla="*/ 309084 h 452072"/>
                <a:gd name="connsiteX48" fmla="*/ 138092 w 267631"/>
                <a:gd name="connsiteY48" fmla="*/ 300473 h 452072"/>
                <a:gd name="connsiteX49" fmla="*/ 140454 w 267631"/>
                <a:gd name="connsiteY49" fmla="*/ 300473 h 452072"/>
                <a:gd name="connsiteX50" fmla="*/ 148531 w 267631"/>
                <a:gd name="connsiteY50" fmla="*/ 316551 h 452072"/>
                <a:gd name="connsiteX51" fmla="*/ 150893 w 267631"/>
                <a:gd name="connsiteY51" fmla="*/ 321428 h 452072"/>
                <a:gd name="connsiteX52" fmla="*/ 159123 w 267631"/>
                <a:gd name="connsiteY52" fmla="*/ 335296 h 452072"/>
                <a:gd name="connsiteX53" fmla="*/ 170857 w 267631"/>
                <a:gd name="connsiteY53" fmla="*/ 345964 h 452072"/>
                <a:gd name="connsiteX54" fmla="*/ 185031 w 267631"/>
                <a:gd name="connsiteY54" fmla="*/ 352213 h 452072"/>
                <a:gd name="connsiteX55" fmla="*/ 188460 w 267631"/>
                <a:gd name="connsiteY55" fmla="*/ 353051 h 452072"/>
                <a:gd name="connsiteX56" fmla="*/ 192041 w 267631"/>
                <a:gd name="connsiteY56" fmla="*/ 359985 h 452072"/>
                <a:gd name="connsiteX57" fmla="*/ 190898 w 267631"/>
                <a:gd name="connsiteY57" fmla="*/ 363795 h 452072"/>
                <a:gd name="connsiteX58" fmla="*/ 193032 w 267631"/>
                <a:gd name="connsiteY58" fmla="*/ 376521 h 452072"/>
                <a:gd name="connsiteX59" fmla="*/ 197147 w 267631"/>
                <a:gd name="connsiteY59" fmla="*/ 393666 h 452072"/>
                <a:gd name="connsiteX60" fmla="*/ 198442 w 267631"/>
                <a:gd name="connsiteY60" fmla="*/ 405477 h 452072"/>
                <a:gd name="connsiteX61" fmla="*/ 200118 w 267631"/>
                <a:gd name="connsiteY61" fmla="*/ 410125 h 452072"/>
                <a:gd name="connsiteX62" fmla="*/ 203852 w 267631"/>
                <a:gd name="connsiteY62" fmla="*/ 424222 h 452072"/>
                <a:gd name="connsiteX63" fmla="*/ 204919 w 267631"/>
                <a:gd name="connsiteY63" fmla="*/ 428108 h 452072"/>
                <a:gd name="connsiteX64" fmla="*/ 206900 w 267631"/>
                <a:gd name="connsiteY64" fmla="*/ 436871 h 452072"/>
                <a:gd name="connsiteX65" fmla="*/ 203928 w 267631"/>
                <a:gd name="connsiteY65" fmla="*/ 440148 h 452072"/>
                <a:gd name="connsiteX66" fmla="*/ 187850 w 267631"/>
                <a:gd name="connsiteY66" fmla="*/ 444567 h 452072"/>
                <a:gd name="connsiteX67" fmla="*/ 181830 w 267631"/>
                <a:gd name="connsiteY67" fmla="*/ 445558 h 452072"/>
                <a:gd name="connsiteX68" fmla="*/ 169943 w 267631"/>
                <a:gd name="connsiteY68" fmla="*/ 448682 h 452072"/>
                <a:gd name="connsiteX69" fmla="*/ 164838 w 267631"/>
                <a:gd name="connsiteY69" fmla="*/ 451806 h 452072"/>
                <a:gd name="connsiteX70" fmla="*/ 158284 w 267631"/>
                <a:gd name="connsiteY70" fmla="*/ 451044 h 452072"/>
                <a:gd name="connsiteX71" fmla="*/ 137025 w 267631"/>
                <a:gd name="connsiteY71" fmla="*/ 451959 h 452072"/>
                <a:gd name="connsiteX72" fmla="*/ 113784 w 267631"/>
                <a:gd name="connsiteY72" fmla="*/ 446625 h 452072"/>
                <a:gd name="connsiteX73" fmla="*/ 105859 w 267631"/>
                <a:gd name="connsiteY73" fmla="*/ 443577 h 452072"/>
                <a:gd name="connsiteX74" fmla="*/ 89400 w 267631"/>
                <a:gd name="connsiteY74" fmla="*/ 433747 h 452072"/>
                <a:gd name="connsiteX75" fmla="*/ 85437 w 267631"/>
                <a:gd name="connsiteY75" fmla="*/ 431613 h 452072"/>
                <a:gd name="connsiteX76" fmla="*/ 69207 w 267631"/>
                <a:gd name="connsiteY76" fmla="*/ 425136 h 452072"/>
                <a:gd name="connsiteX77" fmla="*/ 52519 w 267631"/>
                <a:gd name="connsiteY77" fmla="*/ 419726 h 452072"/>
                <a:gd name="connsiteX78" fmla="*/ 50690 w 267631"/>
                <a:gd name="connsiteY78" fmla="*/ 418888 h 452072"/>
                <a:gd name="connsiteX79" fmla="*/ 39489 w 267631"/>
                <a:gd name="connsiteY79" fmla="*/ 411954 h 452072"/>
                <a:gd name="connsiteX80" fmla="*/ 31183 w 267631"/>
                <a:gd name="connsiteY80" fmla="*/ 405934 h 452072"/>
                <a:gd name="connsiteX81" fmla="*/ 26230 w 267631"/>
                <a:gd name="connsiteY81" fmla="*/ 402124 h 452072"/>
                <a:gd name="connsiteX82" fmla="*/ 16248 w 267631"/>
                <a:gd name="connsiteY82" fmla="*/ 386884 h 452072"/>
                <a:gd name="connsiteX83" fmla="*/ 11828 w 267631"/>
                <a:gd name="connsiteY83" fmla="*/ 368748 h 452072"/>
                <a:gd name="connsiteX84" fmla="*/ 9313 w 267631"/>
                <a:gd name="connsiteY84" fmla="*/ 361204 h 452072"/>
                <a:gd name="connsiteX85" fmla="*/ 4437 w 267631"/>
                <a:gd name="connsiteY85" fmla="*/ 342764 h 452072"/>
                <a:gd name="connsiteX86" fmla="*/ 2836 w 267631"/>
                <a:gd name="connsiteY86" fmla="*/ 334839 h 452072"/>
                <a:gd name="connsiteX87" fmla="*/ 2989 w 267631"/>
                <a:gd name="connsiteY87" fmla="*/ 327905 h 452072"/>
                <a:gd name="connsiteX88" fmla="*/ 2989 w 267631"/>
                <a:gd name="connsiteY88" fmla="*/ 325467 h 452072"/>
                <a:gd name="connsiteX89" fmla="*/ 1008 w 267631"/>
                <a:gd name="connsiteY89" fmla="*/ 317618 h 452072"/>
                <a:gd name="connsiteX90" fmla="*/ 17 w 267631"/>
                <a:gd name="connsiteY90" fmla="*/ 304588 h 452072"/>
                <a:gd name="connsiteX91" fmla="*/ 17 w 267631"/>
                <a:gd name="connsiteY91" fmla="*/ 294148 h 452072"/>
                <a:gd name="connsiteX92" fmla="*/ 1008 w 267631"/>
                <a:gd name="connsiteY92" fmla="*/ 287595 h 452072"/>
                <a:gd name="connsiteX93" fmla="*/ 855 w 267631"/>
                <a:gd name="connsiteY93" fmla="*/ 283404 h 452072"/>
                <a:gd name="connsiteX94" fmla="*/ 17 w 267631"/>
                <a:gd name="connsiteY94" fmla="*/ 275708 h 452072"/>
                <a:gd name="connsiteX95" fmla="*/ 931 w 267631"/>
                <a:gd name="connsiteY95" fmla="*/ 267555 h 452072"/>
                <a:gd name="connsiteX96" fmla="*/ 3827 w 267631"/>
                <a:gd name="connsiteY96" fmla="*/ 254143 h 452072"/>
                <a:gd name="connsiteX97" fmla="*/ 8780 w 267631"/>
                <a:gd name="connsiteY97" fmla="*/ 240580 h 452072"/>
                <a:gd name="connsiteX98" fmla="*/ 12971 w 267631"/>
                <a:gd name="connsiteY98" fmla="*/ 232655 h 452072"/>
                <a:gd name="connsiteX99" fmla="*/ 20667 w 267631"/>
                <a:gd name="connsiteY99" fmla="*/ 214291 h 452072"/>
                <a:gd name="connsiteX100" fmla="*/ 31488 w 267631"/>
                <a:gd name="connsiteY100" fmla="*/ 194022 h 452072"/>
                <a:gd name="connsiteX101" fmla="*/ 40632 w 267631"/>
                <a:gd name="connsiteY101" fmla="*/ 179544 h 452072"/>
                <a:gd name="connsiteX102" fmla="*/ 51452 w 267631"/>
                <a:gd name="connsiteY102" fmla="*/ 162475 h 452072"/>
                <a:gd name="connsiteX103" fmla="*/ 60748 w 267631"/>
                <a:gd name="connsiteY103" fmla="*/ 145863 h 452072"/>
                <a:gd name="connsiteX104" fmla="*/ 64635 w 267631"/>
                <a:gd name="connsiteY104" fmla="*/ 139920 h 452072"/>
                <a:gd name="connsiteX105" fmla="*/ 69664 w 267631"/>
                <a:gd name="connsiteY105" fmla="*/ 130623 h 452072"/>
                <a:gd name="connsiteX106" fmla="*/ 79417 w 267631"/>
                <a:gd name="connsiteY106" fmla="*/ 112031 h 452072"/>
                <a:gd name="connsiteX107" fmla="*/ 84599 w 267631"/>
                <a:gd name="connsiteY107" fmla="*/ 100677 h 452072"/>
                <a:gd name="connsiteX108" fmla="*/ 94429 w 267631"/>
                <a:gd name="connsiteY108" fmla="*/ 84217 h 452072"/>
                <a:gd name="connsiteX109" fmla="*/ 99991 w 267631"/>
                <a:gd name="connsiteY109" fmla="*/ 74692 h 452072"/>
                <a:gd name="connsiteX110" fmla="*/ 113326 w 267631"/>
                <a:gd name="connsiteY110" fmla="*/ 57014 h 452072"/>
                <a:gd name="connsiteX111" fmla="*/ 121708 w 267631"/>
                <a:gd name="connsiteY111" fmla="*/ 45432 h 452072"/>
                <a:gd name="connsiteX112" fmla="*/ 129100 w 267631"/>
                <a:gd name="connsiteY112" fmla="*/ 33392 h 452072"/>
                <a:gd name="connsiteX113" fmla="*/ 136110 w 267631"/>
                <a:gd name="connsiteY113" fmla="*/ 21276 h 452072"/>
                <a:gd name="connsiteX114" fmla="*/ 139006 w 267631"/>
                <a:gd name="connsiteY114" fmla="*/ 2760 h 452072"/>
                <a:gd name="connsiteX115" fmla="*/ 139234 w 267631"/>
                <a:gd name="connsiteY115" fmla="*/ 1541 h 452072"/>
                <a:gd name="connsiteX116" fmla="*/ 140225 w 267631"/>
                <a:gd name="connsiteY116" fmla="*/ 321 h 452072"/>
                <a:gd name="connsiteX117" fmla="*/ 147235 w 267631"/>
                <a:gd name="connsiteY117" fmla="*/ 1236 h 452072"/>
                <a:gd name="connsiteX118" fmla="*/ 165523 w 267631"/>
                <a:gd name="connsiteY118" fmla="*/ 13199 h 452072"/>
                <a:gd name="connsiteX119" fmla="*/ 184192 w 267631"/>
                <a:gd name="connsiteY119" fmla="*/ 20438 h 452072"/>
                <a:gd name="connsiteX120" fmla="*/ 189222 w 267631"/>
                <a:gd name="connsiteY120" fmla="*/ 22648 h 452072"/>
                <a:gd name="connsiteX121" fmla="*/ 213987 w 267631"/>
                <a:gd name="connsiteY121" fmla="*/ 33392 h 452072"/>
                <a:gd name="connsiteX122" fmla="*/ 217035 w 267631"/>
                <a:gd name="connsiteY122" fmla="*/ 35221 h 452072"/>
                <a:gd name="connsiteX123" fmla="*/ 232579 w 267631"/>
                <a:gd name="connsiteY123" fmla="*/ 49699 h 452072"/>
                <a:gd name="connsiteX124" fmla="*/ 247286 w 267631"/>
                <a:gd name="connsiteY124" fmla="*/ 67301 h 452072"/>
                <a:gd name="connsiteX125" fmla="*/ 254830 w 267631"/>
                <a:gd name="connsiteY125" fmla="*/ 74845 h 452072"/>
                <a:gd name="connsiteX126" fmla="*/ 266641 w 267631"/>
                <a:gd name="connsiteY126" fmla="*/ 86656 h 45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267631" h="452072">
                  <a:moveTo>
                    <a:pt x="266565" y="86580"/>
                  </a:moveTo>
                  <a:cubicBezTo>
                    <a:pt x="267250" y="87342"/>
                    <a:pt x="267250" y="88713"/>
                    <a:pt x="267632" y="89856"/>
                  </a:cubicBezTo>
                  <a:cubicBezTo>
                    <a:pt x="266641" y="90009"/>
                    <a:pt x="265193" y="90694"/>
                    <a:pt x="264660" y="90237"/>
                  </a:cubicBezTo>
                  <a:cubicBezTo>
                    <a:pt x="261307" y="87570"/>
                    <a:pt x="258868" y="90618"/>
                    <a:pt x="256278" y="91609"/>
                  </a:cubicBezTo>
                  <a:cubicBezTo>
                    <a:pt x="253001" y="92828"/>
                    <a:pt x="250105" y="94886"/>
                    <a:pt x="246905" y="96409"/>
                  </a:cubicBezTo>
                  <a:cubicBezTo>
                    <a:pt x="243781" y="97933"/>
                    <a:pt x="240580" y="99534"/>
                    <a:pt x="237228" y="100524"/>
                  </a:cubicBezTo>
                  <a:cubicBezTo>
                    <a:pt x="234942" y="101210"/>
                    <a:pt x="232732" y="101743"/>
                    <a:pt x="230751" y="103191"/>
                  </a:cubicBezTo>
                  <a:cubicBezTo>
                    <a:pt x="227093" y="105782"/>
                    <a:pt x="226941" y="106011"/>
                    <a:pt x="229608" y="109973"/>
                  </a:cubicBezTo>
                  <a:cubicBezTo>
                    <a:pt x="229760" y="110278"/>
                    <a:pt x="230141" y="110506"/>
                    <a:pt x="230370" y="110735"/>
                  </a:cubicBezTo>
                  <a:cubicBezTo>
                    <a:pt x="234027" y="112564"/>
                    <a:pt x="237380" y="113326"/>
                    <a:pt x="240123" y="115155"/>
                  </a:cubicBezTo>
                  <a:cubicBezTo>
                    <a:pt x="244009" y="117669"/>
                    <a:pt x="247515" y="120870"/>
                    <a:pt x="251096" y="123918"/>
                  </a:cubicBezTo>
                  <a:cubicBezTo>
                    <a:pt x="251325" y="124070"/>
                    <a:pt x="251020" y="125518"/>
                    <a:pt x="250563" y="125746"/>
                  </a:cubicBezTo>
                  <a:cubicBezTo>
                    <a:pt x="246753" y="127880"/>
                    <a:pt x="242562" y="127804"/>
                    <a:pt x="238371" y="127347"/>
                  </a:cubicBezTo>
                  <a:cubicBezTo>
                    <a:pt x="237532" y="127271"/>
                    <a:pt x="236466" y="126661"/>
                    <a:pt x="235856" y="126966"/>
                  </a:cubicBezTo>
                  <a:cubicBezTo>
                    <a:pt x="232198" y="128794"/>
                    <a:pt x="229150" y="126280"/>
                    <a:pt x="225874" y="125670"/>
                  </a:cubicBezTo>
                  <a:cubicBezTo>
                    <a:pt x="220845" y="124832"/>
                    <a:pt x="216120" y="122851"/>
                    <a:pt x="210939" y="122470"/>
                  </a:cubicBezTo>
                  <a:cubicBezTo>
                    <a:pt x="208119" y="122241"/>
                    <a:pt x="205147" y="122241"/>
                    <a:pt x="202252" y="120793"/>
                  </a:cubicBezTo>
                  <a:cubicBezTo>
                    <a:pt x="198975" y="119041"/>
                    <a:pt x="191660" y="122165"/>
                    <a:pt x="189069" y="126051"/>
                  </a:cubicBezTo>
                  <a:cubicBezTo>
                    <a:pt x="187088" y="128947"/>
                    <a:pt x="185259" y="131385"/>
                    <a:pt x="181602" y="132681"/>
                  </a:cubicBezTo>
                  <a:cubicBezTo>
                    <a:pt x="179392" y="133443"/>
                    <a:pt x="177944" y="136567"/>
                    <a:pt x="176268" y="138777"/>
                  </a:cubicBezTo>
                  <a:cubicBezTo>
                    <a:pt x="174134" y="141520"/>
                    <a:pt x="173296" y="145330"/>
                    <a:pt x="169410" y="146701"/>
                  </a:cubicBezTo>
                  <a:cubicBezTo>
                    <a:pt x="168724" y="146930"/>
                    <a:pt x="167428" y="147844"/>
                    <a:pt x="168952" y="149064"/>
                  </a:cubicBezTo>
                  <a:cubicBezTo>
                    <a:pt x="169105" y="149140"/>
                    <a:pt x="168114" y="151273"/>
                    <a:pt x="167276" y="151654"/>
                  </a:cubicBezTo>
                  <a:cubicBezTo>
                    <a:pt x="165752" y="152340"/>
                    <a:pt x="163999" y="152493"/>
                    <a:pt x="162323" y="152797"/>
                  </a:cubicBezTo>
                  <a:cubicBezTo>
                    <a:pt x="160418" y="153178"/>
                    <a:pt x="159656" y="154626"/>
                    <a:pt x="161028" y="155922"/>
                  </a:cubicBezTo>
                  <a:cubicBezTo>
                    <a:pt x="162399" y="157217"/>
                    <a:pt x="163542" y="158436"/>
                    <a:pt x="164609" y="159884"/>
                  </a:cubicBezTo>
                  <a:cubicBezTo>
                    <a:pt x="164762" y="160113"/>
                    <a:pt x="164914" y="160341"/>
                    <a:pt x="165066" y="160570"/>
                  </a:cubicBezTo>
                  <a:cubicBezTo>
                    <a:pt x="166514" y="162703"/>
                    <a:pt x="165371" y="164304"/>
                    <a:pt x="165447" y="165980"/>
                  </a:cubicBezTo>
                  <a:cubicBezTo>
                    <a:pt x="165981" y="173600"/>
                    <a:pt x="168419" y="181068"/>
                    <a:pt x="168114" y="188840"/>
                  </a:cubicBezTo>
                  <a:cubicBezTo>
                    <a:pt x="168038" y="191355"/>
                    <a:pt x="168267" y="194174"/>
                    <a:pt x="169257" y="196384"/>
                  </a:cubicBezTo>
                  <a:cubicBezTo>
                    <a:pt x="170400" y="198975"/>
                    <a:pt x="170324" y="201184"/>
                    <a:pt x="169410" y="203775"/>
                  </a:cubicBezTo>
                  <a:cubicBezTo>
                    <a:pt x="169029" y="204994"/>
                    <a:pt x="170400" y="206747"/>
                    <a:pt x="170019" y="208042"/>
                  </a:cubicBezTo>
                  <a:cubicBezTo>
                    <a:pt x="168952" y="211395"/>
                    <a:pt x="170172" y="214672"/>
                    <a:pt x="170172" y="217948"/>
                  </a:cubicBezTo>
                  <a:cubicBezTo>
                    <a:pt x="170172" y="222139"/>
                    <a:pt x="169029" y="225873"/>
                    <a:pt x="167200" y="229683"/>
                  </a:cubicBezTo>
                  <a:cubicBezTo>
                    <a:pt x="165219" y="233798"/>
                    <a:pt x="162628" y="237532"/>
                    <a:pt x="160570" y="241494"/>
                  </a:cubicBezTo>
                  <a:cubicBezTo>
                    <a:pt x="158361" y="245609"/>
                    <a:pt x="155008" y="249114"/>
                    <a:pt x="153636" y="253686"/>
                  </a:cubicBezTo>
                  <a:cubicBezTo>
                    <a:pt x="153408" y="254296"/>
                    <a:pt x="152265" y="254601"/>
                    <a:pt x="151579" y="255134"/>
                  </a:cubicBezTo>
                  <a:cubicBezTo>
                    <a:pt x="150817" y="255744"/>
                    <a:pt x="149826" y="256429"/>
                    <a:pt x="149598" y="257268"/>
                  </a:cubicBezTo>
                  <a:cubicBezTo>
                    <a:pt x="148683" y="260163"/>
                    <a:pt x="148455" y="263211"/>
                    <a:pt x="147312" y="266031"/>
                  </a:cubicBezTo>
                  <a:cubicBezTo>
                    <a:pt x="144797" y="272203"/>
                    <a:pt x="143273" y="278756"/>
                    <a:pt x="138549" y="284014"/>
                  </a:cubicBezTo>
                  <a:cubicBezTo>
                    <a:pt x="135577" y="287214"/>
                    <a:pt x="133519" y="291177"/>
                    <a:pt x="131157" y="294911"/>
                  </a:cubicBezTo>
                  <a:cubicBezTo>
                    <a:pt x="127881" y="300016"/>
                    <a:pt x="124375" y="304893"/>
                    <a:pt x="119880" y="309084"/>
                  </a:cubicBezTo>
                  <a:cubicBezTo>
                    <a:pt x="117898" y="310912"/>
                    <a:pt x="117365" y="314341"/>
                    <a:pt x="115460" y="316323"/>
                  </a:cubicBezTo>
                  <a:cubicBezTo>
                    <a:pt x="109821" y="322114"/>
                    <a:pt x="105402" y="329048"/>
                    <a:pt x="98848" y="334001"/>
                  </a:cubicBezTo>
                  <a:cubicBezTo>
                    <a:pt x="97553" y="334916"/>
                    <a:pt x="97934" y="335677"/>
                    <a:pt x="98544" y="336821"/>
                  </a:cubicBezTo>
                  <a:cubicBezTo>
                    <a:pt x="99991" y="339487"/>
                    <a:pt x="102963" y="341697"/>
                    <a:pt x="106240" y="338421"/>
                  </a:cubicBezTo>
                  <a:cubicBezTo>
                    <a:pt x="111498" y="333163"/>
                    <a:pt x="116451" y="327676"/>
                    <a:pt x="121327" y="322038"/>
                  </a:cubicBezTo>
                  <a:cubicBezTo>
                    <a:pt x="124909" y="317847"/>
                    <a:pt x="128185" y="313427"/>
                    <a:pt x="131614" y="309084"/>
                  </a:cubicBezTo>
                  <a:cubicBezTo>
                    <a:pt x="133824" y="306264"/>
                    <a:pt x="136034" y="303369"/>
                    <a:pt x="138092" y="300473"/>
                  </a:cubicBezTo>
                  <a:cubicBezTo>
                    <a:pt x="139006" y="299178"/>
                    <a:pt x="139539" y="299482"/>
                    <a:pt x="140454" y="300473"/>
                  </a:cubicBezTo>
                  <a:cubicBezTo>
                    <a:pt x="144492" y="305121"/>
                    <a:pt x="146702" y="310684"/>
                    <a:pt x="148531" y="316551"/>
                  </a:cubicBezTo>
                  <a:cubicBezTo>
                    <a:pt x="149064" y="318304"/>
                    <a:pt x="149598" y="320361"/>
                    <a:pt x="150893" y="321428"/>
                  </a:cubicBezTo>
                  <a:cubicBezTo>
                    <a:pt x="155160" y="325238"/>
                    <a:pt x="156456" y="330648"/>
                    <a:pt x="159123" y="335296"/>
                  </a:cubicBezTo>
                  <a:cubicBezTo>
                    <a:pt x="161942" y="340326"/>
                    <a:pt x="165219" y="343831"/>
                    <a:pt x="170857" y="345964"/>
                  </a:cubicBezTo>
                  <a:cubicBezTo>
                    <a:pt x="175658" y="347793"/>
                    <a:pt x="179773" y="351298"/>
                    <a:pt x="185031" y="352213"/>
                  </a:cubicBezTo>
                  <a:cubicBezTo>
                    <a:pt x="186174" y="352441"/>
                    <a:pt x="187317" y="352899"/>
                    <a:pt x="188460" y="353051"/>
                  </a:cubicBezTo>
                  <a:cubicBezTo>
                    <a:pt x="192651" y="353584"/>
                    <a:pt x="194098" y="356404"/>
                    <a:pt x="192041" y="359985"/>
                  </a:cubicBezTo>
                  <a:cubicBezTo>
                    <a:pt x="191432" y="361128"/>
                    <a:pt x="190822" y="362500"/>
                    <a:pt x="190898" y="363795"/>
                  </a:cubicBezTo>
                  <a:cubicBezTo>
                    <a:pt x="191050" y="368139"/>
                    <a:pt x="191050" y="372558"/>
                    <a:pt x="193032" y="376521"/>
                  </a:cubicBezTo>
                  <a:cubicBezTo>
                    <a:pt x="195699" y="381931"/>
                    <a:pt x="195089" y="388027"/>
                    <a:pt x="197147" y="393666"/>
                  </a:cubicBezTo>
                  <a:cubicBezTo>
                    <a:pt x="198442" y="397323"/>
                    <a:pt x="197908" y="401591"/>
                    <a:pt x="198442" y="405477"/>
                  </a:cubicBezTo>
                  <a:cubicBezTo>
                    <a:pt x="198670" y="407077"/>
                    <a:pt x="199356" y="408677"/>
                    <a:pt x="200118" y="410125"/>
                  </a:cubicBezTo>
                  <a:cubicBezTo>
                    <a:pt x="202404" y="414544"/>
                    <a:pt x="204004" y="419116"/>
                    <a:pt x="203852" y="424222"/>
                  </a:cubicBezTo>
                  <a:cubicBezTo>
                    <a:pt x="203852" y="425517"/>
                    <a:pt x="204538" y="426813"/>
                    <a:pt x="204919" y="428108"/>
                  </a:cubicBezTo>
                  <a:cubicBezTo>
                    <a:pt x="205681" y="431004"/>
                    <a:pt x="206672" y="433899"/>
                    <a:pt x="206900" y="436871"/>
                  </a:cubicBezTo>
                  <a:cubicBezTo>
                    <a:pt x="206976" y="437938"/>
                    <a:pt x="205224" y="439462"/>
                    <a:pt x="203928" y="440148"/>
                  </a:cubicBezTo>
                  <a:cubicBezTo>
                    <a:pt x="198975" y="442815"/>
                    <a:pt x="193870" y="445177"/>
                    <a:pt x="187850" y="444567"/>
                  </a:cubicBezTo>
                  <a:cubicBezTo>
                    <a:pt x="185869" y="444339"/>
                    <a:pt x="183812" y="445101"/>
                    <a:pt x="181830" y="445558"/>
                  </a:cubicBezTo>
                  <a:cubicBezTo>
                    <a:pt x="177868" y="446548"/>
                    <a:pt x="173982" y="447920"/>
                    <a:pt x="169943" y="448682"/>
                  </a:cubicBezTo>
                  <a:cubicBezTo>
                    <a:pt x="167581" y="449063"/>
                    <a:pt x="166590" y="451349"/>
                    <a:pt x="164838" y="451806"/>
                  </a:cubicBezTo>
                  <a:cubicBezTo>
                    <a:pt x="162857" y="452263"/>
                    <a:pt x="160342" y="450587"/>
                    <a:pt x="158284" y="451044"/>
                  </a:cubicBezTo>
                  <a:cubicBezTo>
                    <a:pt x="151198" y="452721"/>
                    <a:pt x="144111" y="451806"/>
                    <a:pt x="137025" y="451959"/>
                  </a:cubicBezTo>
                  <a:cubicBezTo>
                    <a:pt x="128871" y="452111"/>
                    <a:pt x="121175" y="450130"/>
                    <a:pt x="113784" y="446625"/>
                  </a:cubicBezTo>
                  <a:cubicBezTo>
                    <a:pt x="111193" y="445406"/>
                    <a:pt x="108526" y="444567"/>
                    <a:pt x="105859" y="443577"/>
                  </a:cubicBezTo>
                  <a:cubicBezTo>
                    <a:pt x="99763" y="441291"/>
                    <a:pt x="94353" y="437862"/>
                    <a:pt x="89400" y="433747"/>
                  </a:cubicBezTo>
                  <a:cubicBezTo>
                    <a:pt x="88257" y="432832"/>
                    <a:pt x="86885" y="431842"/>
                    <a:pt x="85437" y="431613"/>
                  </a:cubicBezTo>
                  <a:cubicBezTo>
                    <a:pt x="79494" y="430623"/>
                    <a:pt x="74693" y="427117"/>
                    <a:pt x="69207" y="425136"/>
                  </a:cubicBezTo>
                  <a:cubicBezTo>
                    <a:pt x="63720" y="423155"/>
                    <a:pt x="58615" y="419802"/>
                    <a:pt x="52519" y="419726"/>
                  </a:cubicBezTo>
                  <a:cubicBezTo>
                    <a:pt x="51909" y="419726"/>
                    <a:pt x="51147" y="419345"/>
                    <a:pt x="50690" y="418888"/>
                  </a:cubicBezTo>
                  <a:cubicBezTo>
                    <a:pt x="47718" y="415383"/>
                    <a:pt x="43375" y="414087"/>
                    <a:pt x="39489" y="411954"/>
                  </a:cubicBezTo>
                  <a:cubicBezTo>
                    <a:pt x="36517" y="410353"/>
                    <a:pt x="33926" y="407991"/>
                    <a:pt x="31183" y="405934"/>
                  </a:cubicBezTo>
                  <a:cubicBezTo>
                    <a:pt x="29506" y="404715"/>
                    <a:pt x="27830" y="403419"/>
                    <a:pt x="26230" y="402124"/>
                  </a:cubicBezTo>
                  <a:cubicBezTo>
                    <a:pt x="21277" y="398085"/>
                    <a:pt x="18991" y="392370"/>
                    <a:pt x="16248" y="386884"/>
                  </a:cubicBezTo>
                  <a:cubicBezTo>
                    <a:pt x="13352" y="381169"/>
                    <a:pt x="13200" y="374844"/>
                    <a:pt x="11828" y="368748"/>
                  </a:cubicBezTo>
                  <a:cubicBezTo>
                    <a:pt x="11295" y="366234"/>
                    <a:pt x="10304" y="363719"/>
                    <a:pt x="9313" y="361204"/>
                  </a:cubicBezTo>
                  <a:cubicBezTo>
                    <a:pt x="6875" y="355337"/>
                    <a:pt x="5884" y="348936"/>
                    <a:pt x="4437" y="342764"/>
                  </a:cubicBezTo>
                  <a:cubicBezTo>
                    <a:pt x="3827" y="340173"/>
                    <a:pt x="3675" y="337354"/>
                    <a:pt x="2836" y="334839"/>
                  </a:cubicBezTo>
                  <a:cubicBezTo>
                    <a:pt x="2074" y="332401"/>
                    <a:pt x="1693" y="330267"/>
                    <a:pt x="2989" y="327905"/>
                  </a:cubicBezTo>
                  <a:cubicBezTo>
                    <a:pt x="3370" y="327296"/>
                    <a:pt x="3446" y="325771"/>
                    <a:pt x="2989" y="325467"/>
                  </a:cubicBezTo>
                  <a:cubicBezTo>
                    <a:pt x="-59" y="323333"/>
                    <a:pt x="1312" y="320285"/>
                    <a:pt x="1008" y="317618"/>
                  </a:cubicBezTo>
                  <a:cubicBezTo>
                    <a:pt x="627" y="313275"/>
                    <a:pt x="17" y="308931"/>
                    <a:pt x="17" y="304588"/>
                  </a:cubicBezTo>
                  <a:cubicBezTo>
                    <a:pt x="17" y="301083"/>
                    <a:pt x="246" y="297654"/>
                    <a:pt x="17" y="294148"/>
                  </a:cubicBezTo>
                  <a:cubicBezTo>
                    <a:pt x="-135" y="292015"/>
                    <a:pt x="779" y="289805"/>
                    <a:pt x="1008" y="287595"/>
                  </a:cubicBezTo>
                  <a:cubicBezTo>
                    <a:pt x="1160" y="286224"/>
                    <a:pt x="1008" y="284776"/>
                    <a:pt x="855" y="283404"/>
                  </a:cubicBezTo>
                  <a:cubicBezTo>
                    <a:pt x="627" y="280813"/>
                    <a:pt x="17" y="278299"/>
                    <a:pt x="17" y="275708"/>
                  </a:cubicBezTo>
                  <a:cubicBezTo>
                    <a:pt x="17" y="272965"/>
                    <a:pt x="1160" y="270222"/>
                    <a:pt x="931" y="267555"/>
                  </a:cubicBezTo>
                  <a:cubicBezTo>
                    <a:pt x="474" y="262678"/>
                    <a:pt x="2532" y="258411"/>
                    <a:pt x="3827" y="254143"/>
                  </a:cubicBezTo>
                  <a:cubicBezTo>
                    <a:pt x="5199" y="249571"/>
                    <a:pt x="7637" y="245381"/>
                    <a:pt x="8780" y="240580"/>
                  </a:cubicBezTo>
                  <a:cubicBezTo>
                    <a:pt x="9466" y="237761"/>
                    <a:pt x="11752" y="235322"/>
                    <a:pt x="12971" y="232655"/>
                  </a:cubicBezTo>
                  <a:cubicBezTo>
                    <a:pt x="15638" y="226559"/>
                    <a:pt x="17772" y="220311"/>
                    <a:pt x="20667" y="214291"/>
                  </a:cubicBezTo>
                  <a:cubicBezTo>
                    <a:pt x="24020" y="207357"/>
                    <a:pt x="27678" y="200651"/>
                    <a:pt x="31488" y="194022"/>
                  </a:cubicBezTo>
                  <a:cubicBezTo>
                    <a:pt x="34307" y="189069"/>
                    <a:pt x="38269" y="184649"/>
                    <a:pt x="40632" y="179544"/>
                  </a:cubicBezTo>
                  <a:cubicBezTo>
                    <a:pt x="43451" y="173295"/>
                    <a:pt x="47871" y="168190"/>
                    <a:pt x="51452" y="162475"/>
                  </a:cubicBezTo>
                  <a:cubicBezTo>
                    <a:pt x="54805" y="157141"/>
                    <a:pt x="57624" y="151426"/>
                    <a:pt x="60748" y="145863"/>
                  </a:cubicBezTo>
                  <a:cubicBezTo>
                    <a:pt x="61891" y="143806"/>
                    <a:pt x="63034" y="141672"/>
                    <a:pt x="64635" y="139920"/>
                  </a:cubicBezTo>
                  <a:cubicBezTo>
                    <a:pt x="67149" y="137176"/>
                    <a:pt x="68140" y="133824"/>
                    <a:pt x="69664" y="130623"/>
                  </a:cubicBezTo>
                  <a:cubicBezTo>
                    <a:pt x="72712" y="124299"/>
                    <a:pt x="76598" y="118431"/>
                    <a:pt x="79417" y="112031"/>
                  </a:cubicBezTo>
                  <a:cubicBezTo>
                    <a:pt x="81094" y="108221"/>
                    <a:pt x="84523" y="105172"/>
                    <a:pt x="84599" y="100677"/>
                  </a:cubicBezTo>
                  <a:cubicBezTo>
                    <a:pt x="89171" y="96028"/>
                    <a:pt x="90162" y="89171"/>
                    <a:pt x="94429" y="84217"/>
                  </a:cubicBezTo>
                  <a:cubicBezTo>
                    <a:pt x="96791" y="81474"/>
                    <a:pt x="97858" y="77741"/>
                    <a:pt x="99991" y="74692"/>
                  </a:cubicBezTo>
                  <a:cubicBezTo>
                    <a:pt x="104259" y="68673"/>
                    <a:pt x="108907" y="62958"/>
                    <a:pt x="113326" y="57014"/>
                  </a:cubicBezTo>
                  <a:cubicBezTo>
                    <a:pt x="116222" y="53204"/>
                    <a:pt x="119041" y="49394"/>
                    <a:pt x="121708" y="45432"/>
                  </a:cubicBezTo>
                  <a:cubicBezTo>
                    <a:pt x="124299" y="41546"/>
                    <a:pt x="126661" y="37431"/>
                    <a:pt x="129100" y="33392"/>
                  </a:cubicBezTo>
                  <a:cubicBezTo>
                    <a:pt x="131538" y="29353"/>
                    <a:pt x="134739" y="25620"/>
                    <a:pt x="136110" y="21276"/>
                  </a:cubicBezTo>
                  <a:cubicBezTo>
                    <a:pt x="138015" y="15409"/>
                    <a:pt x="141902" y="9541"/>
                    <a:pt x="139006" y="2760"/>
                  </a:cubicBezTo>
                  <a:cubicBezTo>
                    <a:pt x="138930" y="2531"/>
                    <a:pt x="139006" y="1998"/>
                    <a:pt x="139234" y="1541"/>
                  </a:cubicBezTo>
                  <a:cubicBezTo>
                    <a:pt x="139539" y="931"/>
                    <a:pt x="139920" y="397"/>
                    <a:pt x="140225" y="321"/>
                  </a:cubicBezTo>
                  <a:cubicBezTo>
                    <a:pt x="142587" y="16"/>
                    <a:pt x="144797" y="-517"/>
                    <a:pt x="147235" y="1236"/>
                  </a:cubicBezTo>
                  <a:cubicBezTo>
                    <a:pt x="153179" y="5427"/>
                    <a:pt x="159580" y="9008"/>
                    <a:pt x="165523" y="13199"/>
                  </a:cubicBezTo>
                  <a:cubicBezTo>
                    <a:pt x="171162" y="17161"/>
                    <a:pt x="178249" y="17390"/>
                    <a:pt x="184192" y="20438"/>
                  </a:cubicBezTo>
                  <a:cubicBezTo>
                    <a:pt x="185793" y="21276"/>
                    <a:pt x="187545" y="21886"/>
                    <a:pt x="189222" y="22648"/>
                  </a:cubicBezTo>
                  <a:cubicBezTo>
                    <a:pt x="197451" y="26229"/>
                    <a:pt x="205757" y="29811"/>
                    <a:pt x="213987" y="33392"/>
                  </a:cubicBezTo>
                  <a:cubicBezTo>
                    <a:pt x="215053" y="33849"/>
                    <a:pt x="216197" y="34459"/>
                    <a:pt x="217035" y="35221"/>
                  </a:cubicBezTo>
                  <a:cubicBezTo>
                    <a:pt x="222292" y="40021"/>
                    <a:pt x="227779" y="44593"/>
                    <a:pt x="232579" y="49699"/>
                  </a:cubicBezTo>
                  <a:cubicBezTo>
                    <a:pt x="237761" y="55261"/>
                    <a:pt x="242257" y="61510"/>
                    <a:pt x="247286" y="67301"/>
                  </a:cubicBezTo>
                  <a:cubicBezTo>
                    <a:pt x="249572" y="69968"/>
                    <a:pt x="252315" y="72406"/>
                    <a:pt x="254830" y="74845"/>
                  </a:cubicBezTo>
                  <a:cubicBezTo>
                    <a:pt x="258792" y="78807"/>
                    <a:pt x="262831" y="82617"/>
                    <a:pt x="266641" y="86656"/>
                  </a:cubicBezTo>
                  <a:close/>
                </a:path>
              </a:pathLst>
            </a:custGeom>
            <a:solidFill>
              <a:srgbClr val="FFFFFF"/>
            </a:solidFill>
            <a:ln w="7620" cap="flat">
              <a:noFill/>
              <a:prstDash val="solid"/>
              <a:miter/>
            </a:ln>
          </p:spPr>
          <p:txBody>
            <a:bodyPr rtlCol="0" anchor="ctr"/>
            <a:lstStyle/>
            <a:p>
              <a:endParaRPr lang="ja-JP" altLang="en-US"/>
            </a:p>
          </p:txBody>
        </p:sp>
        <p:sp>
          <p:nvSpPr>
            <p:cNvPr id="58" name="フリーフォーム: 図形 57">
              <a:extLst>
                <a:ext uri="{FF2B5EF4-FFF2-40B4-BE49-F238E27FC236}">
                  <a16:creationId xmlns:a16="http://schemas.microsoft.com/office/drawing/2014/main" id="{1188AD88-1AAD-8A81-4A09-76222A89F6F5}"/>
                </a:ext>
              </a:extLst>
            </p:cNvPr>
            <p:cNvSpPr/>
            <p:nvPr/>
          </p:nvSpPr>
          <p:spPr>
            <a:xfrm>
              <a:off x="3475800" y="2953493"/>
              <a:ext cx="67575" cy="16164"/>
            </a:xfrm>
            <a:custGeom>
              <a:avLst/>
              <a:gdLst>
                <a:gd name="connsiteX0" fmla="*/ 65518 w 67575"/>
                <a:gd name="connsiteY0" fmla="*/ 7562 h 16164"/>
                <a:gd name="connsiteX1" fmla="*/ 67576 w 67575"/>
                <a:gd name="connsiteY1" fmla="*/ 7790 h 16164"/>
                <a:gd name="connsiteX2" fmla="*/ 66204 w 67575"/>
                <a:gd name="connsiteY2" fmla="*/ 9695 h 16164"/>
                <a:gd name="connsiteX3" fmla="*/ 54774 w 67575"/>
                <a:gd name="connsiteY3" fmla="*/ 12515 h 16164"/>
                <a:gd name="connsiteX4" fmla="*/ 49821 w 67575"/>
                <a:gd name="connsiteY4" fmla="*/ 12667 h 16164"/>
                <a:gd name="connsiteX5" fmla="*/ 39687 w 67575"/>
                <a:gd name="connsiteY5" fmla="*/ 13429 h 16164"/>
                <a:gd name="connsiteX6" fmla="*/ 33210 w 67575"/>
                <a:gd name="connsiteY6" fmla="*/ 13125 h 16164"/>
                <a:gd name="connsiteX7" fmla="*/ 27647 w 67575"/>
                <a:gd name="connsiteY7" fmla="*/ 14572 h 16164"/>
                <a:gd name="connsiteX8" fmla="*/ 1739 w 67575"/>
                <a:gd name="connsiteY8" fmla="*/ 15030 h 16164"/>
                <a:gd name="connsiteX9" fmla="*/ 444 w 67575"/>
                <a:gd name="connsiteY9" fmla="*/ 12362 h 16164"/>
                <a:gd name="connsiteX10" fmla="*/ 9054 w 67575"/>
                <a:gd name="connsiteY10" fmla="*/ 932 h 16164"/>
                <a:gd name="connsiteX11" fmla="*/ 12331 w 67575"/>
                <a:gd name="connsiteY11" fmla="*/ 170 h 16164"/>
                <a:gd name="connsiteX12" fmla="*/ 22161 w 67575"/>
                <a:gd name="connsiteY12" fmla="*/ 2533 h 16164"/>
                <a:gd name="connsiteX13" fmla="*/ 37705 w 67575"/>
                <a:gd name="connsiteY13" fmla="*/ 5428 h 16164"/>
                <a:gd name="connsiteX14" fmla="*/ 38772 w 67575"/>
                <a:gd name="connsiteY14" fmla="*/ 5428 h 16164"/>
                <a:gd name="connsiteX15" fmla="*/ 65442 w 67575"/>
                <a:gd name="connsiteY15" fmla="*/ 7562 h 1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575" h="16164">
                  <a:moveTo>
                    <a:pt x="65518" y="7562"/>
                  </a:moveTo>
                  <a:cubicBezTo>
                    <a:pt x="66204" y="7562"/>
                    <a:pt x="66890" y="7714"/>
                    <a:pt x="67576" y="7790"/>
                  </a:cubicBezTo>
                  <a:cubicBezTo>
                    <a:pt x="67119" y="8400"/>
                    <a:pt x="66814" y="9238"/>
                    <a:pt x="66204" y="9695"/>
                  </a:cubicBezTo>
                  <a:cubicBezTo>
                    <a:pt x="62775" y="11982"/>
                    <a:pt x="59346" y="13963"/>
                    <a:pt x="54774" y="12515"/>
                  </a:cubicBezTo>
                  <a:cubicBezTo>
                    <a:pt x="53555" y="12134"/>
                    <a:pt x="51726" y="11982"/>
                    <a:pt x="49821" y="12667"/>
                  </a:cubicBezTo>
                  <a:cubicBezTo>
                    <a:pt x="46773" y="13810"/>
                    <a:pt x="43116" y="13277"/>
                    <a:pt x="39687" y="13429"/>
                  </a:cubicBezTo>
                  <a:cubicBezTo>
                    <a:pt x="37096" y="13582"/>
                    <a:pt x="34657" y="12362"/>
                    <a:pt x="33210" y="13125"/>
                  </a:cubicBezTo>
                  <a:cubicBezTo>
                    <a:pt x="31305" y="14115"/>
                    <a:pt x="29552" y="14420"/>
                    <a:pt x="27647" y="14572"/>
                  </a:cubicBezTo>
                  <a:cubicBezTo>
                    <a:pt x="19036" y="15030"/>
                    <a:pt x="10426" y="17620"/>
                    <a:pt x="1739" y="15030"/>
                  </a:cubicBezTo>
                  <a:cubicBezTo>
                    <a:pt x="596" y="14725"/>
                    <a:pt x="-699" y="14648"/>
                    <a:pt x="444" y="12362"/>
                  </a:cubicBezTo>
                  <a:cubicBezTo>
                    <a:pt x="2653" y="8019"/>
                    <a:pt x="5473" y="4209"/>
                    <a:pt x="9054" y="932"/>
                  </a:cubicBezTo>
                  <a:cubicBezTo>
                    <a:pt x="9816" y="247"/>
                    <a:pt x="11721" y="-287"/>
                    <a:pt x="12331" y="170"/>
                  </a:cubicBezTo>
                  <a:cubicBezTo>
                    <a:pt x="15379" y="2228"/>
                    <a:pt x="18808" y="2228"/>
                    <a:pt x="22161" y="2533"/>
                  </a:cubicBezTo>
                  <a:cubicBezTo>
                    <a:pt x="27418" y="3066"/>
                    <a:pt x="32295" y="5809"/>
                    <a:pt x="37705" y="5428"/>
                  </a:cubicBezTo>
                  <a:cubicBezTo>
                    <a:pt x="38086" y="5428"/>
                    <a:pt x="38467" y="5352"/>
                    <a:pt x="38772" y="5428"/>
                  </a:cubicBezTo>
                  <a:cubicBezTo>
                    <a:pt x="47459" y="9086"/>
                    <a:pt x="56527" y="7028"/>
                    <a:pt x="65442" y="7562"/>
                  </a:cubicBezTo>
                  <a:close/>
                </a:path>
              </a:pathLst>
            </a:custGeom>
            <a:solidFill>
              <a:srgbClr val="898989"/>
            </a:solidFill>
            <a:ln w="7620" cap="flat">
              <a:noFill/>
              <a:prstDash val="solid"/>
              <a:miter/>
            </a:ln>
          </p:spPr>
          <p:txBody>
            <a:bodyPr rtlCol="0" anchor="ctr"/>
            <a:lstStyle/>
            <a:p>
              <a:endParaRPr lang="ja-JP" altLang="en-US"/>
            </a:p>
          </p:txBody>
        </p:sp>
        <p:sp>
          <p:nvSpPr>
            <p:cNvPr id="59" name="フリーフォーム: 図形 58">
              <a:extLst>
                <a:ext uri="{FF2B5EF4-FFF2-40B4-BE49-F238E27FC236}">
                  <a16:creationId xmlns:a16="http://schemas.microsoft.com/office/drawing/2014/main" id="{A18108CF-5172-E913-B65E-72C87D30C90A}"/>
                </a:ext>
              </a:extLst>
            </p:cNvPr>
            <p:cNvSpPr/>
            <p:nvPr/>
          </p:nvSpPr>
          <p:spPr>
            <a:xfrm>
              <a:off x="3416807" y="2624107"/>
              <a:ext cx="126646" cy="49751"/>
            </a:xfrm>
            <a:custGeom>
              <a:avLst/>
              <a:gdLst>
                <a:gd name="connsiteX0" fmla="*/ 120853 w 126646"/>
                <a:gd name="connsiteY0" fmla="*/ 9898 h 49751"/>
                <a:gd name="connsiteX1" fmla="*/ 125197 w 126646"/>
                <a:gd name="connsiteY1" fmla="*/ 20642 h 49751"/>
                <a:gd name="connsiteX2" fmla="*/ 121082 w 126646"/>
                <a:gd name="connsiteY2" fmla="*/ 26890 h 49751"/>
                <a:gd name="connsiteX3" fmla="*/ 106223 w 126646"/>
                <a:gd name="connsiteY3" fmla="*/ 33672 h 49751"/>
                <a:gd name="connsiteX4" fmla="*/ 105080 w 126646"/>
                <a:gd name="connsiteY4" fmla="*/ 34967 h 49751"/>
                <a:gd name="connsiteX5" fmla="*/ 106757 w 126646"/>
                <a:gd name="connsiteY5" fmla="*/ 35653 h 49751"/>
                <a:gd name="connsiteX6" fmla="*/ 111557 w 126646"/>
                <a:gd name="connsiteY6" fmla="*/ 35120 h 49751"/>
                <a:gd name="connsiteX7" fmla="*/ 107290 w 126646"/>
                <a:gd name="connsiteY7" fmla="*/ 39997 h 49751"/>
                <a:gd name="connsiteX8" fmla="*/ 106376 w 126646"/>
                <a:gd name="connsiteY8" fmla="*/ 40378 h 49751"/>
                <a:gd name="connsiteX9" fmla="*/ 89688 w 126646"/>
                <a:gd name="connsiteY9" fmla="*/ 47160 h 49751"/>
                <a:gd name="connsiteX10" fmla="*/ 86106 w 126646"/>
                <a:gd name="connsiteY10" fmla="*/ 47540 h 49751"/>
                <a:gd name="connsiteX11" fmla="*/ 78791 w 126646"/>
                <a:gd name="connsiteY11" fmla="*/ 49445 h 49751"/>
                <a:gd name="connsiteX12" fmla="*/ 77801 w 126646"/>
                <a:gd name="connsiteY12" fmla="*/ 49674 h 49751"/>
                <a:gd name="connsiteX13" fmla="*/ 59208 w 126646"/>
                <a:gd name="connsiteY13" fmla="*/ 48912 h 49751"/>
                <a:gd name="connsiteX14" fmla="*/ 51207 w 126646"/>
                <a:gd name="connsiteY14" fmla="*/ 48836 h 49751"/>
                <a:gd name="connsiteX15" fmla="*/ 45720 w 126646"/>
                <a:gd name="connsiteY15" fmla="*/ 48302 h 49751"/>
                <a:gd name="connsiteX16" fmla="*/ 43892 w 126646"/>
                <a:gd name="connsiteY16" fmla="*/ 47617 h 49751"/>
                <a:gd name="connsiteX17" fmla="*/ 27356 w 126646"/>
                <a:gd name="connsiteY17" fmla="*/ 44645 h 49751"/>
                <a:gd name="connsiteX18" fmla="*/ 11507 w 126646"/>
                <a:gd name="connsiteY18" fmla="*/ 42283 h 49751"/>
                <a:gd name="connsiteX19" fmla="*/ 1524 w 126646"/>
                <a:gd name="connsiteY19" fmla="*/ 36492 h 49751"/>
                <a:gd name="connsiteX20" fmla="*/ 3353 w 126646"/>
                <a:gd name="connsiteY20" fmla="*/ 27043 h 49751"/>
                <a:gd name="connsiteX21" fmla="*/ 15240 w 126646"/>
                <a:gd name="connsiteY21" fmla="*/ 16146 h 49751"/>
                <a:gd name="connsiteX22" fmla="*/ 17374 w 126646"/>
                <a:gd name="connsiteY22" fmla="*/ 15308 h 49751"/>
                <a:gd name="connsiteX23" fmla="*/ 26899 w 126646"/>
                <a:gd name="connsiteY23" fmla="*/ 12107 h 49751"/>
                <a:gd name="connsiteX24" fmla="*/ 39701 w 126646"/>
                <a:gd name="connsiteY24" fmla="*/ 7840 h 49751"/>
                <a:gd name="connsiteX25" fmla="*/ 57303 w 126646"/>
                <a:gd name="connsiteY25" fmla="*/ 4487 h 49751"/>
                <a:gd name="connsiteX26" fmla="*/ 59055 w 126646"/>
                <a:gd name="connsiteY26" fmla="*/ 3573 h 49751"/>
                <a:gd name="connsiteX27" fmla="*/ 70028 w 126646"/>
                <a:gd name="connsiteY27" fmla="*/ 1211 h 49751"/>
                <a:gd name="connsiteX28" fmla="*/ 76581 w 126646"/>
                <a:gd name="connsiteY28" fmla="*/ 220 h 49751"/>
                <a:gd name="connsiteX29" fmla="*/ 87326 w 126646"/>
                <a:gd name="connsiteY29" fmla="*/ 906 h 49751"/>
                <a:gd name="connsiteX30" fmla="*/ 95555 w 126646"/>
                <a:gd name="connsiteY30" fmla="*/ 525 h 49751"/>
                <a:gd name="connsiteX31" fmla="*/ 106376 w 126646"/>
                <a:gd name="connsiteY31" fmla="*/ 220 h 49751"/>
                <a:gd name="connsiteX32" fmla="*/ 106757 w 126646"/>
                <a:gd name="connsiteY32" fmla="*/ 1363 h 49751"/>
                <a:gd name="connsiteX33" fmla="*/ 112853 w 126646"/>
                <a:gd name="connsiteY33" fmla="*/ 8831 h 49751"/>
                <a:gd name="connsiteX34" fmla="*/ 121082 w 126646"/>
                <a:gd name="connsiteY34" fmla="*/ 9898 h 49751"/>
                <a:gd name="connsiteX35" fmla="*/ 46635 w 126646"/>
                <a:gd name="connsiteY35" fmla="*/ 29786 h 49751"/>
                <a:gd name="connsiteX36" fmla="*/ 46787 w 126646"/>
                <a:gd name="connsiteY36" fmla="*/ 28262 h 49751"/>
                <a:gd name="connsiteX37" fmla="*/ 43587 w 126646"/>
                <a:gd name="connsiteY37" fmla="*/ 29938 h 49751"/>
                <a:gd name="connsiteX38" fmla="*/ 46711 w 126646"/>
                <a:gd name="connsiteY38" fmla="*/ 29786 h 49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6646" h="49751">
                  <a:moveTo>
                    <a:pt x="120853" y="9898"/>
                  </a:moveTo>
                  <a:cubicBezTo>
                    <a:pt x="126340" y="10660"/>
                    <a:pt x="128245" y="15460"/>
                    <a:pt x="125197" y="20642"/>
                  </a:cubicBezTo>
                  <a:cubicBezTo>
                    <a:pt x="123978" y="22699"/>
                    <a:pt x="122682" y="24604"/>
                    <a:pt x="121082" y="26890"/>
                  </a:cubicBezTo>
                  <a:cubicBezTo>
                    <a:pt x="116129" y="29786"/>
                    <a:pt x="111786" y="33062"/>
                    <a:pt x="106223" y="33672"/>
                  </a:cubicBezTo>
                  <a:cubicBezTo>
                    <a:pt x="105842" y="33672"/>
                    <a:pt x="105461" y="34510"/>
                    <a:pt x="105080" y="34967"/>
                  </a:cubicBezTo>
                  <a:cubicBezTo>
                    <a:pt x="105613" y="35196"/>
                    <a:pt x="106223" y="35730"/>
                    <a:pt x="106757" y="35653"/>
                  </a:cubicBezTo>
                  <a:cubicBezTo>
                    <a:pt x="108357" y="35653"/>
                    <a:pt x="109957" y="35349"/>
                    <a:pt x="111557" y="35120"/>
                  </a:cubicBezTo>
                  <a:cubicBezTo>
                    <a:pt x="110109" y="36720"/>
                    <a:pt x="108738" y="38397"/>
                    <a:pt x="107290" y="39997"/>
                  </a:cubicBezTo>
                  <a:cubicBezTo>
                    <a:pt x="107061" y="40225"/>
                    <a:pt x="106680" y="40225"/>
                    <a:pt x="106376" y="40378"/>
                  </a:cubicBezTo>
                  <a:cubicBezTo>
                    <a:pt x="100813" y="42587"/>
                    <a:pt x="95174" y="44569"/>
                    <a:pt x="89688" y="47160"/>
                  </a:cubicBezTo>
                  <a:cubicBezTo>
                    <a:pt x="88697" y="47617"/>
                    <a:pt x="87326" y="47464"/>
                    <a:pt x="86106" y="47540"/>
                  </a:cubicBezTo>
                  <a:cubicBezTo>
                    <a:pt x="83592" y="47769"/>
                    <a:pt x="80620" y="46550"/>
                    <a:pt x="78791" y="49445"/>
                  </a:cubicBezTo>
                  <a:cubicBezTo>
                    <a:pt x="78639" y="49674"/>
                    <a:pt x="78182" y="49674"/>
                    <a:pt x="77801" y="49674"/>
                  </a:cubicBezTo>
                  <a:cubicBezTo>
                    <a:pt x="71628" y="49141"/>
                    <a:pt x="65380" y="50589"/>
                    <a:pt x="59208" y="48912"/>
                  </a:cubicBezTo>
                  <a:cubicBezTo>
                    <a:pt x="56693" y="48226"/>
                    <a:pt x="53721" y="48150"/>
                    <a:pt x="51207" y="48836"/>
                  </a:cubicBezTo>
                  <a:cubicBezTo>
                    <a:pt x="49073" y="49369"/>
                    <a:pt x="47549" y="48531"/>
                    <a:pt x="45720" y="48302"/>
                  </a:cubicBezTo>
                  <a:cubicBezTo>
                    <a:pt x="45111" y="48302"/>
                    <a:pt x="44501" y="47617"/>
                    <a:pt x="43892" y="47617"/>
                  </a:cubicBezTo>
                  <a:cubicBezTo>
                    <a:pt x="38100" y="47922"/>
                    <a:pt x="32843" y="45255"/>
                    <a:pt x="27356" y="44645"/>
                  </a:cubicBezTo>
                  <a:cubicBezTo>
                    <a:pt x="22022" y="44035"/>
                    <a:pt x="16764" y="43121"/>
                    <a:pt x="11507" y="42283"/>
                  </a:cubicBezTo>
                  <a:cubicBezTo>
                    <a:pt x="7316" y="41597"/>
                    <a:pt x="3887" y="39768"/>
                    <a:pt x="1524" y="36492"/>
                  </a:cubicBezTo>
                  <a:cubicBezTo>
                    <a:pt x="-1295" y="32682"/>
                    <a:pt x="77" y="29634"/>
                    <a:pt x="3353" y="27043"/>
                  </a:cubicBezTo>
                  <a:cubicBezTo>
                    <a:pt x="7544" y="23690"/>
                    <a:pt x="11278" y="19804"/>
                    <a:pt x="15240" y="16146"/>
                  </a:cubicBezTo>
                  <a:cubicBezTo>
                    <a:pt x="15774" y="15689"/>
                    <a:pt x="16612" y="15308"/>
                    <a:pt x="17374" y="15308"/>
                  </a:cubicBezTo>
                  <a:cubicBezTo>
                    <a:pt x="20955" y="15384"/>
                    <a:pt x="24079" y="14394"/>
                    <a:pt x="26899" y="12107"/>
                  </a:cubicBezTo>
                  <a:cubicBezTo>
                    <a:pt x="30557" y="9136"/>
                    <a:pt x="35357" y="8983"/>
                    <a:pt x="39701" y="7840"/>
                  </a:cubicBezTo>
                  <a:cubicBezTo>
                    <a:pt x="45492" y="6392"/>
                    <a:pt x="51435" y="5630"/>
                    <a:pt x="57303" y="4487"/>
                  </a:cubicBezTo>
                  <a:cubicBezTo>
                    <a:pt x="57912" y="4335"/>
                    <a:pt x="58446" y="3802"/>
                    <a:pt x="59055" y="3573"/>
                  </a:cubicBezTo>
                  <a:cubicBezTo>
                    <a:pt x="62561" y="2202"/>
                    <a:pt x="66066" y="982"/>
                    <a:pt x="70028" y="1211"/>
                  </a:cubicBezTo>
                  <a:cubicBezTo>
                    <a:pt x="72162" y="1287"/>
                    <a:pt x="74676" y="2278"/>
                    <a:pt x="76581" y="220"/>
                  </a:cubicBezTo>
                  <a:cubicBezTo>
                    <a:pt x="79934" y="2735"/>
                    <a:pt x="83592" y="-999"/>
                    <a:pt x="87326" y="906"/>
                  </a:cubicBezTo>
                  <a:cubicBezTo>
                    <a:pt x="89459" y="1973"/>
                    <a:pt x="92888" y="1287"/>
                    <a:pt x="95555" y="525"/>
                  </a:cubicBezTo>
                  <a:cubicBezTo>
                    <a:pt x="99213" y="-542"/>
                    <a:pt x="102794" y="373"/>
                    <a:pt x="106376" y="220"/>
                  </a:cubicBezTo>
                  <a:cubicBezTo>
                    <a:pt x="106452" y="220"/>
                    <a:pt x="106757" y="982"/>
                    <a:pt x="106757" y="1363"/>
                  </a:cubicBezTo>
                  <a:cubicBezTo>
                    <a:pt x="106604" y="5935"/>
                    <a:pt x="108433" y="8297"/>
                    <a:pt x="112853" y="8831"/>
                  </a:cubicBezTo>
                  <a:cubicBezTo>
                    <a:pt x="115596" y="9136"/>
                    <a:pt x="118339" y="9517"/>
                    <a:pt x="121082" y="9898"/>
                  </a:cubicBezTo>
                  <a:close/>
                  <a:moveTo>
                    <a:pt x="46635" y="29786"/>
                  </a:moveTo>
                  <a:cubicBezTo>
                    <a:pt x="46635" y="29252"/>
                    <a:pt x="48844" y="28643"/>
                    <a:pt x="46787" y="28262"/>
                  </a:cubicBezTo>
                  <a:cubicBezTo>
                    <a:pt x="45797" y="28110"/>
                    <a:pt x="44653" y="29329"/>
                    <a:pt x="43587" y="29938"/>
                  </a:cubicBezTo>
                  <a:cubicBezTo>
                    <a:pt x="44425" y="30091"/>
                    <a:pt x="45263" y="30167"/>
                    <a:pt x="46711" y="29786"/>
                  </a:cubicBezTo>
                  <a:close/>
                </a:path>
              </a:pathLst>
            </a:custGeom>
            <a:solidFill>
              <a:srgbClr val="040000"/>
            </a:solidFill>
            <a:ln w="7620" cap="flat">
              <a:noFill/>
              <a:prstDash val="solid"/>
              <a:miter/>
            </a:ln>
          </p:spPr>
          <p:txBody>
            <a:bodyPr rtlCol="0" anchor="ctr"/>
            <a:lstStyle/>
            <a:p>
              <a:endParaRPr lang="ja-JP" altLang="en-US"/>
            </a:p>
          </p:txBody>
        </p:sp>
        <p:sp>
          <p:nvSpPr>
            <p:cNvPr id="60" name="フリーフォーム: 図形 59">
              <a:extLst>
                <a:ext uri="{FF2B5EF4-FFF2-40B4-BE49-F238E27FC236}">
                  <a16:creationId xmlns:a16="http://schemas.microsoft.com/office/drawing/2014/main" id="{915EF478-33EB-F974-C7C2-2F82A817BF5E}"/>
                </a:ext>
              </a:extLst>
            </p:cNvPr>
            <p:cNvSpPr/>
            <p:nvPr/>
          </p:nvSpPr>
          <p:spPr>
            <a:xfrm>
              <a:off x="3439614" y="3036752"/>
              <a:ext cx="100896" cy="130997"/>
            </a:xfrm>
            <a:custGeom>
              <a:avLst/>
              <a:gdLst>
                <a:gd name="connsiteX0" fmla="*/ 100638 w 100896"/>
                <a:gd name="connsiteY0" fmla="*/ 4161 h 130997"/>
                <a:gd name="connsiteX1" fmla="*/ 97437 w 100896"/>
                <a:gd name="connsiteY1" fmla="*/ 9495 h 130997"/>
                <a:gd name="connsiteX2" fmla="*/ 92484 w 100896"/>
                <a:gd name="connsiteY2" fmla="*/ 13915 h 130997"/>
                <a:gd name="connsiteX3" fmla="*/ 82121 w 100896"/>
                <a:gd name="connsiteY3" fmla="*/ 25192 h 130997"/>
                <a:gd name="connsiteX4" fmla="*/ 80140 w 100896"/>
                <a:gd name="connsiteY4" fmla="*/ 28164 h 130997"/>
                <a:gd name="connsiteX5" fmla="*/ 72215 w 100896"/>
                <a:gd name="connsiteY5" fmla="*/ 33041 h 130997"/>
                <a:gd name="connsiteX6" fmla="*/ 58728 w 100896"/>
                <a:gd name="connsiteY6" fmla="*/ 38299 h 130997"/>
                <a:gd name="connsiteX7" fmla="*/ 52175 w 100896"/>
                <a:gd name="connsiteY7" fmla="*/ 43785 h 130997"/>
                <a:gd name="connsiteX8" fmla="*/ 54232 w 100896"/>
                <a:gd name="connsiteY8" fmla="*/ 48510 h 130997"/>
                <a:gd name="connsiteX9" fmla="*/ 59109 w 100896"/>
                <a:gd name="connsiteY9" fmla="*/ 49272 h 130997"/>
                <a:gd name="connsiteX10" fmla="*/ 61852 w 100896"/>
                <a:gd name="connsiteY10" fmla="*/ 48129 h 130997"/>
                <a:gd name="connsiteX11" fmla="*/ 69853 w 100896"/>
                <a:gd name="connsiteY11" fmla="*/ 43938 h 130997"/>
                <a:gd name="connsiteX12" fmla="*/ 83035 w 100896"/>
                <a:gd name="connsiteY12" fmla="*/ 40813 h 130997"/>
                <a:gd name="connsiteX13" fmla="*/ 94085 w 100896"/>
                <a:gd name="connsiteY13" fmla="*/ 45386 h 130997"/>
                <a:gd name="connsiteX14" fmla="*/ 93932 w 100896"/>
                <a:gd name="connsiteY14" fmla="*/ 52167 h 130997"/>
                <a:gd name="connsiteX15" fmla="*/ 88370 w 100896"/>
                <a:gd name="connsiteY15" fmla="*/ 55825 h 130997"/>
                <a:gd name="connsiteX16" fmla="*/ 85321 w 100896"/>
                <a:gd name="connsiteY16" fmla="*/ 58568 h 130997"/>
                <a:gd name="connsiteX17" fmla="*/ 78997 w 100896"/>
                <a:gd name="connsiteY17" fmla="*/ 62759 h 130997"/>
                <a:gd name="connsiteX18" fmla="*/ 70081 w 100896"/>
                <a:gd name="connsiteY18" fmla="*/ 68626 h 130997"/>
                <a:gd name="connsiteX19" fmla="*/ 65510 w 100896"/>
                <a:gd name="connsiteY19" fmla="*/ 74189 h 130997"/>
                <a:gd name="connsiteX20" fmla="*/ 67719 w 100896"/>
                <a:gd name="connsiteY20" fmla="*/ 78228 h 130997"/>
                <a:gd name="connsiteX21" fmla="*/ 72368 w 100896"/>
                <a:gd name="connsiteY21" fmla="*/ 77847 h 130997"/>
                <a:gd name="connsiteX22" fmla="*/ 87379 w 100896"/>
                <a:gd name="connsiteY22" fmla="*/ 76246 h 130997"/>
                <a:gd name="connsiteX23" fmla="*/ 91494 w 100896"/>
                <a:gd name="connsiteY23" fmla="*/ 85771 h 130997"/>
                <a:gd name="connsiteX24" fmla="*/ 82350 w 100896"/>
                <a:gd name="connsiteY24" fmla="*/ 94763 h 130997"/>
                <a:gd name="connsiteX25" fmla="*/ 73510 w 100896"/>
                <a:gd name="connsiteY25" fmla="*/ 95830 h 130997"/>
                <a:gd name="connsiteX26" fmla="*/ 68710 w 100896"/>
                <a:gd name="connsiteY26" fmla="*/ 97811 h 130997"/>
                <a:gd name="connsiteX27" fmla="*/ 69243 w 100896"/>
                <a:gd name="connsiteY27" fmla="*/ 101469 h 130997"/>
                <a:gd name="connsiteX28" fmla="*/ 71986 w 100896"/>
                <a:gd name="connsiteY28" fmla="*/ 102916 h 130997"/>
                <a:gd name="connsiteX29" fmla="*/ 80902 w 100896"/>
                <a:gd name="connsiteY29" fmla="*/ 105050 h 130997"/>
                <a:gd name="connsiteX30" fmla="*/ 82578 w 100896"/>
                <a:gd name="connsiteY30" fmla="*/ 112899 h 130997"/>
                <a:gd name="connsiteX31" fmla="*/ 71834 w 100896"/>
                <a:gd name="connsiteY31" fmla="*/ 122043 h 130997"/>
                <a:gd name="connsiteX32" fmla="*/ 49431 w 100896"/>
                <a:gd name="connsiteY32" fmla="*/ 129891 h 130997"/>
                <a:gd name="connsiteX33" fmla="*/ 48898 w 100896"/>
                <a:gd name="connsiteY33" fmla="*/ 129891 h 130997"/>
                <a:gd name="connsiteX34" fmla="*/ 34649 w 100896"/>
                <a:gd name="connsiteY34" fmla="*/ 129282 h 130997"/>
                <a:gd name="connsiteX35" fmla="*/ 17199 w 100896"/>
                <a:gd name="connsiteY35" fmla="*/ 116937 h 130997"/>
                <a:gd name="connsiteX36" fmla="*/ 9960 w 100896"/>
                <a:gd name="connsiteY36" fmla="*/ 104364 h 130997"/>
                <a:gd name="connsiteX37" fmla="*/ 3635 w 100896"/>
                <a:gd name="connsiteY37" fmla="*/ 91867 h 130997"/>
                <a:gd name="connsiteX38" fmla="*/ 1730 w 100896"/>
                <a:gd name="connsiteY38" fmla="*/ 86762 h 130997"/>
                <a:gd name="connsiteX39" fmla="*/ 2187 w 100896"/>
                <a:gd name="connsiteY39" fmla="*/ 66798 h 130997"/>
                <a:gd name="connsiteX40" fmla="*/ 3254 w 100896"/>
                <a:gd name="connsiteY40" fmla="*/ 63445 h 130997"/>
                <a:gd name="connsiteX41" fmla="*/ 3406 w 100896"/>
                <a:gd name="connsiteY41" fmla="*/ 61387 h 130997"/>
                <a:gd name="connsiteX42" fmla="*/ 5464 w 100896"/>
                <a:gd name="connsiteY42" fmla="*/ 55215 h 130997"/>
                <a:gd name="connsiteX43" fmla="*/ 10645 w 100896"/>
                <a:gd name="connsiteY43" fmla="*/ 41194 h 130997"/>
                <a:gd name="connsiteX44" fmla="*/ 18189 w 100896"/>
                <a:gd name="connsiteY44" fmla="*/ 32508 h 130997"/>
                <a:gd name="connsiteX45" fmla="*/ 19866 w 100896"/>
                <a:gd name="connsiteY45" fmla="*/ 29002 h 130997"/>
                <a:gd name="connsiteX46" fmla="*/ 22609 w 100896"/>
                <a:gd name="connsiteY46" fmla="*/ 26564 h 130997"/>
                <a:gd name="connsiteX47" fmla="*/ 24361 w 100896"/>
                <a:gd name="connsiteY47" fmla="*/ 28621 h 130997"/>
                <a:gd name="connsiteX48" fmla="*/ 27410 w 100896"/>
                <a:gd name="connsiteY48" fmla="*/ 29155 h 130997"/>
                <a:gd name="connsiteX49" fmla="*/ 30610 w 100896"/>
                <a:gd name="connsiteY49" fmla="*/ 25269 h 130997"/>
                <a:gd name="connsiteX50" fmla="*/ 31600 w 100896"/>
                <a:gd name="connsiteY50" fmla="*/ 21611 h 130997"/>
                <a:gd name="connsiteX51" fmla="*/ 33658 w 100896"/>
                <a:gd name="connsiteY51" fmla="*/ 16506 h 130997"/>
                <a:gd name="connsiteX52" fmla="*/ 35715 w 100896"/>
                <a:gd name="connsiteY52" fmla="*/ 13077 h 130997"/>
                <a:gd name="connsiteX53" fmla="*/ 48593 w 100896"/>
                <a:gd name="connsiteY53" fmla="*/ 6676 h 130997"/>
                <a:gd name="connsiteX54" fmla="*/ 62385 w 100896"/>
                <a:gd name="connsiteY54" fmla="*/ 2028 h 130997"/>
                <a:gd name="connsiteX55" fmla="*/ 75035 w 100896"/>
                <a:gd name="connsiteY55" fmla="*/ 275 h 130997"/>
                <a:gd name="connsiteX56" fmla="*/ 88827 w 100896"/>
                <a:gd name="connsiteY56" fmla="*/ 1723 h 130997"/>
                <a:gd name="connsiteX57" fmla="*/ 95761 w 100896"/>
                <a:gd name="connsiteY57" fmla="*/ 1875 h 130997"/>
                <a:gd name="connsiteX58" fmla="*/ 100714 w 100896"/>
                <a:gd name="connsiteY58" fmla="*/ 4314 h 130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00896" h="130997">
                  <a:moveTo>
                    <a:pt x="100638" y="4161"/>
                  </a:moveTo>
                  <a:cubicBezTo>
                    <a:pt x="101095" y="6447"/>
                    <a:pt x="101400" y="8962"/>
                    <a:pt x="97437" y="9495"/>
                  </a:cubicBezTo>
                  <a:cubicBezTo>
                    <a:pt x="95609" y="9724"/>
                    <a:pt x="93627" y="12086"/>
                    <a:pt x="92484" y="13915"/>
                  </a:cubicBezTo>
                  <a:cubicBezTo>
                    <a:pt x="89665" y="18258"/>
                    <a:pt x="85703" y="21535"/>
                    <a:pt x="82121" y="25192"/>
                  </a:cubicBezTo>
                  <a:cubicBezTo>
                    <a:pt x="81283" y="26031"/>
                    <a:pt x="80826" y="27174"/>
                    <a:pt x="80140" y="28164"/>
                  </a:cubicBezTo>
                  <a:cubicBezTo>
                    <a:pt x="76101" y="28241"/>
                    <a:pt x="74577" y="31517"/>
                    <a:pt x="72215" y="33041"/>
                  </a:cubicBezTo>
                  <a:cubicBezTo>
                    <a:pt x="68024" y="35784"/>
                    <a:pt x="63605" y="37842"/>
                    <a:pt x="58728" y="38299"/>
                  </a:cubicBezTo>
                  <a:cubicBezTo>
                    <a:pt x="54994" y="38604"/>
                    <a:pt x="54232" y="41956"/>
                    <a:pt x="52175" y="43785"/>
                  </a:cubicBezTo>
                  <a:cubicBezTo>
                    <a:pt x="50803" y="45004"/>
                    <a:pt x="52327" y="47671"/>
                    <a:pt x="54232" y="48510"/>
                  </a:cubicBezTo>
                  <a:cubicBezTo>
                    <a:pt x="55604" y="49119"/>
                    <a:pt x="56975" y="51710"/>
                    <a:pt x="59109" y="49272"/>
                  </a:cubicBezTo>
                  <a:cubicBezTo>
                    <a:pt x="59642" y="48586"/>
                    <a:pt x="60938" y="48586"/>
                    <a:pt x="61852" y="48129"/>
                  </a:cubicBezTo>
                  <a:cubicBezTo>
                    <a:pt x="64519" y="46757"/>
                    <a:pt x="67186" y="45309"/>
                    <a:pt x="69853" y="43938"/>
                  </a:cubicBezTo>
                  <a:cubicBezTo>
                    <a:pt x="74044" y="41880"/>
                    <a:pt x="78540" y="40128"/>
                    <a:pt x="83035" y="40813"/>
                  </a:cubicBezTo>
                  <a:cubicBezTo>
                    <a:pt x="86845" y="41423"/>
                    <a:pt x="90655" y="43404"/>
                    <a:pt x="94085" y="45386"/>
                  </a:cubicBezTo>
                  <a:cubicBezTo>
                    <a:pt x="96218" y="46605"/>
                    <a:pt x="95990" y="50338"/>
                    <a:pt x="93932" y="52167"/>
                  </a:cubicBezTo>
                  <a:cubicBezTo>
                    <a:pt x="92332" y="53691"/>
                    <a:pt x="91341" y="55977"/>
                    <a:pt x="88370" y="55825"/>
                  </a:cubicBezTo>
                  <a:cubicBezTo>
                    <a:pt x="87455" y="55825"/>
                    <a:pt x="86465" y="57806"/>
                    <a:pt x="85321" y="58568"/>
                  </a:cubicBezTo>
                  <a:cubicBezTo>
                    <a:pt x="83264" y="60092"/>
                    <a:pt x="81130" y="61387"/>
                    <a:pt x="78997" y="62759"/>
                  </a:cubicBezTo>
                  <a:cubicBezTo>
                    <a:pt x="76025" y="64664"/>
                    <a:pt x="72825" y="66417"/>
                    <a:pt x="70081" y="68626"/>
                  </a:cubicBezTo>
                  <a:cubicBezTo>
                    <a:pt x="68253" y="70151"/>
                    <a:pt x="66653" y="72132"/>
                    <a:pt x="65510" y="74189"/>
                  </a:cubicBezTo>
                  <a:cubicBezTo>
                    <a:pt x="64290" y="76323"/>
                    <a:pt x="65357" y="77999"/>
                    <a:pt x="67719" y="78228"/>
                  </a:cubicBezTo>
                  <a:cubicBezTo>
                    <a:pt x="69320" y="78380"/>
                    <a:pt x="71225" y="78609"/>
                    <a:pt x="72368" y="77847"/>
                  </a:cubicBezTo>
                  <a:cubicBezTo>
                    <a:pt x="77168" y="74722"/>
                    <a:pt x="82426" y="76170"/>
                    <a:pt x="87379" y="76246"/>
                  </a:cubicBezTo>
                  <a:cubicBezTo>
                    <a:pt x="92789" y="76323"/>
                    <a:pt x="94923" y="81657"/>
                    <a:pt x="91494" y="85771"/>
                  </a:cubicBezTo>
                  <a:cubicBezTo>
                    <a:pt x="88750" y="89048"/>
                    <a:pt x="85703" y="92172"/>
                    <a:pt x="82350" y="94763"/>
                  </a:cubicBezTo>
                  <a:cubicBezTo>
                    <a:pt x="79911" y="96668"/>
                    <a:pt x="76635" y="96744"/>
                    <a:pt x="73510" y="95830"/>
                  </a:cubicBezTo>
                  <a:cubicBezTo>
                    <a:pt x="71529" y="95296"/>
                    <a:pt x="69929" y="96516"/>
                    <a:pt x="68710" y="97811"/>
                  </a:cubicBezTo>
                  <a:cubicBezTo>
                    <a:pt x="67643" y="99030"/>
                    <a:pt x="69015" y="100249"/>
                    <a:pt x="69243" y="101469"/>
                  </a:cubicBezTo>
                  <a:cubicBezTo>
                    <a:pt x="69624" y="103678"/>
                    <a:pt x="70996" y="102916"/>
                    <a:pt x="71986" y="102916"/>
                  </a:cubicBezTo>
                  <a:cubicBezTo>
                    <a:pt x="75111" y="102916"/>
                    <a:pt x="78006" y="103297"/>
                    <a:pt x="80902" y="105050"/>
                  </a:cubicBezTo>
                  <a:cubicBezTo>
                    <a:pt x="85017" y="107488"/>
                    <a:pt x="85855" y="109470"/>
                    <a:pt x="82578" y="112899"/>
                  </a:cubicBezTo>
                  <a:cubicBezTo>
                    <a:pt x="79302" y="116328"/>
                    <a:pt x="75949" y="120747"/>
                    <a:pt x="71834" y="122043"/>
                  </a:cubicBezTo>
                  <a:cubicBezTo>
                    <a:pt x="64214" y="124329"/>
                    <a:pt x="57890" y="130272"/>
                    <a:pt x="49431" y="129891"/>
                  </a:cubicBezTo>
                  <a:cubicBezTo>
                    <a:pt x="49279" y="129891"/>
                    <a:pt x="49050" y="129891"/>
                    <a:pt x="48898" y="129891"/>
                  </a:cubicBezTo>
                  <a:cubicBezTo>
                    <a:pt x="41430" y="132025"/>
                    <a:pt x="41354" y="130653"/>
                    <a:pt x="34649" y="129282"/>
                  </a:cubicBezTo>
                  <a:cubicBezTo>
                    <a:pt x="26952" y="127681"/>
                    <a:pt x="21542" y="122652"/>
                    <a:pt x="17199" y="116937"/>
                  </a:cubicBezTo>
                  <a:cubicBezTo>
                    <a:pt x="14303" y="113203"/>
                    <a:pt x="11941" y="108708"/>
                    <a:pt x="9960" y="104364"/>
                  </a:cubicBezTo>
                  <a:cubicBezTo>
                    <a:pt x="8055" y="100097"/>
                    <a:pt x="6378" y="95754"/>
                    <a:pt x="3635" y="91867"/>
                  </a:cubicBezTo>
                  <a:cubicBezTo>
                    <a:pt x="2568" y="90420"/>
                    <a:pt x="1806" y="88515"/>
                    <a:pt x="1730" y="86762"/>
                  </a:cubicBezTo>
                  <a:cubicBezTo>
                    <a:pt x="1349" y="80133"/>
                    <a:pt x="-2232" y="73351"/>
                    <a:pt x="2187" y="66798"/>
                  </a:cubicBezTo>
                  <a:cubicBezTo>
                    <a:pt x="2797" y="65883"/>
                    <a:pt x="2949" y="64588"/>
                    <a:pt x="3254" y="63445"/>
                  </a:cubicBezTo>
                  <a:cubicBezTo>
                    <a:pt x="3406" y="62759"/>
                    <a:pt x="3102" y="61921"/>
                    <a:pt x="3406" y="61387"/>
                  </a:cubicBezTo>
                  <a:cubicBezTo>
                    <a:pt x="5388" y="57806"/>
                    <a:pt x="5311" y="57806"/>
                    <a:pt x="5464" y="55215"/>
                  </a:cubicBezTo>
                  <a:cubicBezTo>
                    <a:pt x="5769" y="50034"/>
                    <a:pt x="6988" y="45233"/>
                    <a:pt x="10645" y="41194"/>
                  </a:cubicBezTo>
                  <a:cubicBezTo>
                    <a:pt x="13236" y="38375"/>
                    <a:pt x="14532" y="34565"/>
                    <a:pt x="18189" y="32508"/>
                  </a:cubicBezTo>
                  <a:cubicBezTo>
                    <a:pt x="19104" y="31974"/>
                    <a:pt x="19104" y="30069"/>
                    <a:pt x="19866" y="29002"/>
                  </a:cubicBezTo>
                  <a:cubicBezTo>
                    <a:pt x="20551" y="28012"/>
                    <a:pt x="21695" y="27326"/>
                    <a:pt x="22609" y="26564"/>
                  </a:cubicBezTo>
                  <a:cubicBezTo>
                    <a:pt x="23219" y="27250"/>
                    <a:pt x="23752" y="27936"/>
                    <a:pt x="24361" y="28621"/>
                  </a:cubicBezTo>
                  <a:cubicBezTo>
                    <a:pt x="25200" y="29612"/>
                    <a:pt x="25809" y="30146"/>
                    <a:pt x="27410" y="29155"/>
                  </a:cubicBezTo>
                  <a:cubicBezTo>
                    <a:pt x="30153" y="27402"/>
                    <a:pt x="31143" y="26945"/>
                    <a:pt x="30610" y="25269"/>
                  </a:cubicBezTo>
                  <a:cubicBezTo>
                    <a:pt x="30153" y="23668"/>
                    <a:pt x="30229" y="22526"/>
                    <a:pt x="31600" y="21611"/>
                  </a:cubicBezTo>
                  <a:cubicBezTo>
                    <a:pt x="33505" y="20316"/>
                    <a:pt x="33886" y="18563"/>
                    <a:pt x="33658" y="16506"/>
                  </a:cubicBezTo>
                  <a:cubicBezTo>
                    <a:pt x="33429" y="14829"/>
                    <a:pt x="33810" y="13839"/>
                    <a:pt x="35715" y="13077"/>
                  </a:cubicBezTo>
                  <a:cubicBezTo>
                    <a:pt x="40135" y="11248"/>
                    <a:pt x="44631" y="9343"/>
                    <a:pt x="48593" y="6676"/>
                  </a:cubicBezTo>
                  <a:cubicBezTo>
                    <a:pt x="52860" y="3856"/>
                    <a:pt x="57813" y="3552"/>
                    <a:pt x="62385" y="2028"/>
                  </a:cubicBezTo>
                  <a:cubicBezTo>
                    <a:pt x="66424" y="656"/>
                    <a:pt x="71072" y="-563"/>
                    <a:pt x="75035" y="275"/>
                  </a:cubicBezTo>
                  <a:cubicBezTo>
                    <a:pt x="79606" y="1266"/>
                    <a:pt x="84331" y="-487"/>
                    <a:pt x="88827" y="1723"/>
                  </a:cubicBezTo>
                  <a:cubicBezTo>
                    <a:pt x="90732" y="2637"/>
                    <a:pt x="93475" y="1875"/>
                    <a:pt x="95761" y="1875"/>
                  </a:cubicBezTo>
                  <a:cubicBezTo>
                    <a:pt x="97818" y="1875"/>
                    <a:pt x="100180" y="2028"/>
                    <a:pt x="100714" y="4314"/>
                  </a:cubicBezTo>
                  <a:close/>
                </a:path>
              </a:pathLst>
            </a:custGeom>
            <a:solidFill>
              <a:srgbClr val="FFFFFF"/>
            </a:solidFill>
            <a:ln w="7620" cap="flat">
              <a:noFill/>
              <a:prstDash val="solid"/>
              <a:miter/>
            </a:ln>
          </p:spPr>
          <p:txBody>
            <a:bodyPr rtlCol="0" anchor="ctr"/>
            <a:lstStyle/>
            <a:p>
              <a:endParaRPr lang="ja-JP" altLang="en-US"/>
            </a:p>
          </p:txBody>
        </p:sp>
        <p:sp>
          <p:nvSpPr>
            <p:cNvPr id="61" name="フリーフォーム: 図形 60">
              <a:extLst>
                <a:ext uri="{FF2B5EF4-FFF2-40B4-BE49-F238E27FC236}">
                  <a16:creationId xmlns:a16="http://schemas.microsoft.com/office/drawing/2014/main" id="{B77C56A6-ADE8-1715-E8BA-DDE5608C0615}"/>
                </a:ext>
              </a:extLst>
            </p:cNvPr>
            <p:cNvSpPr/>
            <p:nvPr/>
          </p:nvSpPr>
          <p:spPr>
            <a:xfrm>
              <a:off x="3475367" y="2528809"/>
              <a:ext cx="57618" cy="25838"/>
            </a:xfrm>
            <a:custGeom>
              <a:avLst/>
              <a:gdLst>
                <a:gd name="connsiteX0" fmla="*/ 53454 w 57618"/>
                <a:gd name="connsiteY0" fmla="*/ 8345 h 25838"/>
                <a:gd name="connsiteX1" fmla="*/ 56960 w 57618"/>
                <a:gd name="connsiteY1" fmla="*/ 14822 h 25838"/>
                <a:gd name="connsiteX2" fmla="*/ 48882 w 57618"/>
                <a:gd name="connsiteY2" fmla="*/ 21223 h 25838"/>
                <a:gd name="connsiteX3" fmla="*/ 43472 w 57618"/>
                <a:gd name="connsiteY3" fmla="*/ 22442 h 25838"/>
                <a:gd name="connsiteX4" fmla="*/ 39281 w 57618"/>
                <a:gd name="connsiteY4" fmla="*/ 23738 h 25838"/>
                <a:gd name="connsiteX5" fmla="*/ 23736 w 57618"/>
                <a:gd name="connsiteY5" fmla="*/ 24957 h 25838"/>
                <a:gd name="connsiteX6" fmla="*/ 13526 w 57618"/>
                <a:gd name="connsiteY6" fmla="*/ 22366 h 25838"/>
                <a:gd name="connsiteX7" fmla="*/ 8420 w 57618"/>
                <a:gd name="connsiteY7" fmla="*/ 19166 h 25838"/>
                <a:gd name="connsiteX8" fmla="*/ 648 w 57618"/>
                <a:gd name="connsiteY8" fmla="*/ 9641 h 25838"/>
                <a:gd name="connsiteX9" fmla="*/ 2477 w 57618"/>
                <a:gd name="connsiteY9" fmla="*/ 2402 h 25838"/>
                <a:gd name="connsiteX10" fmla="*/ 12383 w 57618"/>
                <a:gd name="connsiteY10" fmla="*/ 649 h 25838"/>
                <a:gd name="connsiteX11" fmla="*/ 16650 w 57618"/>
                <a:gd name="connsiteY11" fmla="*/ 878 h 25838"/>
                <a:gd name="connsiteX12" fmla="*/ 29832 w 57618"/>
                <a:gd name="connsiteY12" fmla="*/ 3012 h 25838"/>
                <a:gd name="connsiteX13" fmla="*/ 32499 w 57618"/>
                <a:gd name="connsiteY13" fmla="*/ 3012 h 25838"/>
                <a:gd name="connsiteX14" fmla="*/ 46825 w 57618"/>
                <a:gd name="connsiteY14" fmla="*/ 6288 h 25838"/>
                <a:gd name="connsiteX15" fmla="*/ 53531 w 57618"/>
                <a:gd name="connsiteY15" fmla="*/ 8345 h 25838"/>
                <a:gd name="connsiteX16" fmla="*/ 36843 w 57618"/>
                <a:gd name="connsiteY16" fmla="*/ 16423 h 25838"/>
                <a:gd name="connsiteX17" fmla="*/ 33185 w 57618"/>
                <a:gd name="connsiteY17" fmla="*/ 12613 h 25838"/>
                <a:gd name="connsiteX18" fmla="*/ 19545 w 57618"/>
                <a:gd name="connsiteY18" fmla="*/ 11698 h 25838"/>
                <a:gd name="connsiteX19" fmla="*/ 15126 w 57618"/>
                <a:gd name="connsiteY19" fmla="*/ 11393 h 25838"/>
                <a:gd name="connsiteX20" fmla="*/ 18326 w 57618"/>
                <a:gd name="connsiteY20" fmla="*/ 14289 h 25838"/>
                <a:gd name="connsiteX21" fmla="*/ 19088 w 57618"/>
                <a:gd name="connsiteY21" fmla="*/ 15051 h 25838"/>
                <a:gd name="connsiteX22" fmla="*/ 25946 w 57618"/>
                <a:gd name="connsiteY22" fmla="*/ 19013 h 25838"/>
                <a:gd name="connsiteX23" fmla="*/ 36767 w 57618"/>
                <a:gd name="connsiteY23" fmla="*/ 16575 h 25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7618" h="25838">
                  <a:moveTo>
                    <a:pt x="53454" y="8345"/>
                  </a:moveTo>
                  <a:cubicBezTo>
                    <a:pt x="57569" y="9336"/>
                    <a:pt x="58407" y="10936"/>
                    <a:pt x="56960" y="14822"/>
                  </a:cubicBezTo>
                  <a:cubicBezTo>
                    <a:pt x="55512" y="18632"/>
                    <a:pt x="51778" y="19394"/>
                    <a:pt x="48882" y="21223"/>
                  </a:cubicBezTo>
                  <a:cubicBezTo>
                    <a:pt x="47358" y="22138"/>
                    <a:pt x="45301" y="21985"/>
                    <a:pt x="43472" y="22442"/>
                  </a:cubicBezTo>
                  <a:cubicBezTo>
                    <a:pt x="42177" y="22747"/>
                    <a:pt x="40881" y="23128"/>
                    <a:pt x="39281" y="23738"/>
                  </a:cubicBezTo>
                  <a:cubicBezTo>
                    <a:pt x="34100" y="26710"/>
                    <a:pt x="28918" y="25948"/>
                    <a:pt x="23736" y="24957"/>
                  </a:cubicBezTo>
                  <a:cubicBezTo>
                    <a:pt x="20307" y="24271"/>
                    <a:pt x="16802" y="23433"/>
                    <a:pt x="13526" y="22366"/>
                  </a:cubicBezTo>
                  <a:cubicBezTo>
                    <a:pt x="11697" y="21757"/>
                    <a:pt x="9944" y="20461"/>
                    <a:pt x="8420" y="19166"/>
                  </a:cubicBezTo>
                  <a:cubicBezTo>
                    <a:pt x="5144" y="16575"/>
                    <a:pt x="2172" y="13679"/>
                    <a:pt x="648" y="9641"/>
                  </a:cubicBezTo>
                  <a:cubicBezTo>
                    <a:pt x="-495" y="6440"/>
                    <a:pt x="-267" y="3545"/>
                    <a:pt x="2477" y="2402"/>
                  </a:cubicBezTo>
                  <a:cubicBezTo>
                    <a:pt x="5525" y="1107"/>
                    <a:pt x="8573" y="-1103"/>
                    <a:pt x="12383" y="649"/>
                  </a:cubicBezTo>
                  <a:cubicBezTo>
                    <a:pt x="13526" y="1183"/>
                    <a:pt x="15202" y="878"/>
                    <a:pt x="16650" y="878"/>
                  </a:cubicBezTo>
                  <a:cubicBezTo>
                    <a:pt x="21146" y="878"/>
                    <a:pt x="25489" y="1716"/>
                    <a:pt x="29832" y="3012"/>
                  </a:cubicBezTo>
                  <a:cubicBezTo>
                    <a:pt x="30671" y="3240"/>
                    <a:pt x="31661" y="3164"/>
                    <a:pt x="32499" y="3012"/>
                  </a:cubicBezTo>
                  <a:cubicBezTo>
                    <a:pt x="37681" y="2249"/>
                    <a:pt x="42101" y="5069"/>
                    <a:pt x="46825" y="6288"/>
                  </a:cubicBezTo>
                  <a:cubicBezTo>
                    <a:pt x="49111" y="6822"/>
                    <a:pt x="51245" y="7812"/>
                    <a:pt x="53531" y="8345"/>
                  </a:cubicBezTo>
                  <a:close/>
                  <a:moveTo>
                    <a:pt x="36843" y="16423"/>
                  </a:moveTo>
                  <a:cubicBezTo>
                    <a:pt x="37071" y="13756"/>
                    <a:pt x="35928" y="12765"/>
                    <a:pt x="33185" y="12613"/>
                  </a:cubicBezTo>
                  <a:cubicBezTo>
                    <a:pt x="28689" y="12308"/>
                    <a:pt x="24041" y="13832"/>
                    <a:pt x="19545" y="11698"/>
                  </a:cubicBezTo>
                  <a:cubicBezTo>
                    <a:pt x="18326" y="11089"/>
                    <a:pt x="16650" y="11470"/>
                    <a:pt x="15126" y="11393"/>
                  </a:cubicBezTo>
                  <a:cubicBezTo>
                    <a:pt x="16193" y="12308"/>
                    <a:pt x="17259" y="13298"/>
                    <a:pt x="18326" y="14289"/>
                  </a:cubicBezTo>
                  <a:cubicBezTo>
                    <a:pt x="18555" y="14518"/>
                    <a:pt x="18783" y="14822"/>
                    <a:pt x="19088" y="15051"/>
                  </a:cubicBezTo>
                  <a:cubicBezTo>
                    <a:pt x="21374" y="16499"/>
                    <a:pt x="23660" y="18937"/>
                    <a:pt x="25946" y="19013"/>
                  </a:cubicBezTo>
                  <a:cubicBezTo>
                    <a:pt x="29451" y="19090"/>
                    <a:pt x="33490" y="20080"/>
                    <a:pt x="36767" y="16575"/>
                  </a:cubicBezTo>
                  <a:close/>
                </a:path>
              </a:pathLst>
            </a:custGeom>
            <a:solidFill>
              <a:srgbClr val="040000"/>
            </a:solidFill>
            <a:ln w="7620" cap="flat">
              <a:noFill/>
              <a:prstDash val="solid"/>
              <a:miter/>
            </a:ln>
          </p:spPr>
          <p:txBody>
            <a:bodyPr rtlCol="0" anchor="ctr"/>
            <a:lstStyle/>
            <a:p>
              <a:endParaRPr lang="ja-JP" altLang="en-US"/>
            </a:p>
          </p:txBody>
        </p:sp>
        <p:sp>
          <p:nvSpPr>
            <p:cNvPr id="62" name="フリーフォーム: 図形 61">
              <a:extLst>
                <a:ext uri="{FF2B5EF4-FFF2-40B4-BE49-F238E27FC236}">
                  <a16:creationId xmlns:a16="http://schemas.microsoft.com/office/drawing/2014/main" id="{1734E507-F859-E956-F5C2-EF4836CD7FF6}"/>
                </a:ext>
              </a:extLst>
            </p:cNvPr>
            <p:cNvSpPr/>
            <p:nvPr/>
          </p:nvSpPr>
          <p:spPr>
            <a:xfrm>
              <a:off x="3531946" y="2456535"/>
              <a:ext cx="381" cy="990"/>
            </a:xfrm>
            <a:custGeom>
              <a:avLst/>
              <a:gdLst>
                <a:gd name="connsiteX0" fmla="*/ 381 w 381"/>
                <a:gd name="connsiteY0" fmla="*/ 0 h 990"/>
                <a:gd name="connsiteX1" fmla="*/ 0 w 381"/>
                <a:gd name="connsiteY1" fmla="*/ 991 h 990"/>
                <a:gd name="connsiteX2" fmla="*/ 381 w 381"/>
                <a:gd name="connsiteY2" fmla="*/ 0 h 990"/>
              </a:gdLst>
              <a:ahLst/>
              <a:cxnLst>
                <a:cxn ang="0">
                  <a:pos x="connsiteX0" y="connsiteY0"/>
                </a:cxn>
                <a:cxn ang="0">
                  <a:pos x="connsiteX1" y="connsiteY1"/>
                </a:cxn>
                <a:cxn ang="0">
                  <a:pos x="connsiteX2" y="connsiteY2"/>
                </a:cxn>
              </a:cxnLst>
              <a:rect l="l" t="t" r="r" b="b"/>
              <a:pathLst>
                <a:path w="381" h="990">
                  <a:moveTo>
                    <a:pt x="381" y="0"/>
                  </a:moveTo>
                  <a:cubicBezTo>
                    <a:pt x="381" y="0"/>
                    <a:pt x="381" y="686"/>
                    <a:pt x="0" y="991"/>
                  </a:cubicBezTo>
                  <a:cubicBezTo>
                    <a:pt x="0" y="686"/>
                    <a:pt x="152" y="305"/>
                    <a:pt x="381" y="0"/>
                  </a:cubicBezTo>
                  <a:close/>
                </a:path>
              </a:pathLst>
            </a:custGeom>
            <a:solidFill>
              <a:srgbClr val="040000"/>
            </a:solidFill>
            <a:ln w="7620" cap="flat">
              <a:noFill/>
              <a:prstDash val="solid"/>
              <a:miter/>
            </a:ln>
          </p:spPr>
          <p:txBody>
            <a:bodyPr rtlCol="0" anchor="ctr"/>
            <a:lstStyle/>
            <a:p>
              <a:endParaRPr lang="ja-JP" altLang="en-US"/>
            </a:p>
          </p:txBody>
        </p:sp>
        <p:sp>
          <p:nvSpPr>
            <p:cNvPr id="63" name="フリーフォーム: 図形 62">
              <a:extLst>
                <a:ext uri="{FF2B5EF4-FFF2-40B4-BE49-F238E27FC236}">
                  <a16:creationId xmlns:a16="http://schemas.microsoft.com/office/drawing/2014/main" id="{7577B04F-AE6E-3583-E3B9-469F538A7DF9}"/>
                </a:ext>
              </a:extLst>
            </p:cNvPr>
            <p:cNvSpPr/>
            <p:nvPr/>
          </p:nvSpPr>
          <p:spPr>
            <a:xfrm>
              <a:off x="3531031" y="2457526"/>
              <a:ext cx="381" cy="990"/>
            </a:xfrm>
            <a:custGeom>
              <a:avLst/>
              <a:gdLst>
                <a:gd name="connsiteX0" fmla="*/ 381 w 381"/>
                <a:gd name="connsiteY0" fmla="*/ 0 h 990"/>
                <a:gd name="connsiteX1" fmla="*/ 0 w 381"/>
                <a:gd name="connsiteY1" fmla="*/ 991 h 990"/>
                <a:gd name="connsiteX2" fmla="*/ 381 w 381"/>
                <a:gd name="connsiteY2" fmla="*/ 0 h 990"/>
              </a:gdLst>
              <a:ahLst/>
              <a:cxnLst>
                <a:cxn ang="0">
                  <a:pos x="connsiteX0" y="connsiteY0"/>
                </a:cxn>
                <a:cxn ang="0">
                  <a:pos x="connsiteX1" y="connsiteY1"/>
                </a:cxn>
                <a:cxn ang="0">
                  <a:pos x="connsiteX2" y="connsiteY2"/>
                </a:cxn>
              </a:cxnLst>
              <a:rect l="l" t="t" r="r" b="b"/>
              <a:pathLst>
                <a:path w="381" h="990">
                  <a:moveTo>
                    <a:pt x="381" y="0"/>
                  </a:moveTo>
                  <a:cubicBezTo>
                    <a:pt x="381" y="0"/>
                    <a:pt x="229" y="686"/>
                    <a:pt x="0" y="991"/>
                  </a:cubicBezTo>
                  <a:cubicBezTo>
                    <a:pt x="0" y="686"/>
                    <a:pt x="0" y="305"/>
                    <a:pt x="381" y="0"/>
                  </a:cubicBezTo>
                  <a:close/>
                </a:path>
              </a:pathLst>
            </a:custGeom>
            <a:solidFill>
              <a:srgbClr val="040000"/>
            </a:solidFill>
            <a:ln w="7620" cap="flat">
              <a:noFill/>
              <a:prstDash val="solid"/>
              <a:miter/>
            </a:ln>
          </p:spPr>
          <p:txBody>
            <a:bodyPr rtlCol="0" anchor="ctr"/>
            <a:lstStyle/>
            <a:p>
              <a:endParaRPr lang="ja-JP" altLang="en-US"/>
            </a:p>
          </p:txBody>
        </p:sp>
        <p:sp>
          <p:nvSpPr>
            <p:cNvPr id="128" name="フリーフォーム: 図形 127">
              <a:extLst>
                <a:ext uri="{FF2B5EF4-FFF2-40B4-BE49-F238E27FC236}">
                  <a16:creationId xmlns:a16="http://schemas.microsoft.com/office/drawing/2014/main" id="{9D3D06A1-BCAD-EA4E-915E-77FAEE724CC3}"/>
                </a:ext>
              </a:extLst>
            </p:cNvPr>
            <p:cNvSpPr/>
            <p:nvPr/>
          </p:nvSpPr>
          <p:spPr>
            <a:xfrm>
              <a:off x="3527165" y="2851327"/>
              <a:ext cx="377" cy="1066"/>
            </a:xfrm>
            <a:custGeom>
              <a:avLst/>
              <a:gdLst>
                <a:gd name="connsiteX0" fmla="*/ 209 w 377"/>
                <a:gd name="connsiteY0" fmla="*/ 0 h 1066"/>
                <a:gd name="connsiteX1" fmla="*/ 209 w 377"/>
                <a:gd name="connsiteY1" fmla="*/ 1067 h 1066"/>
                <a:gd name="connsiteX2" fmla="*/ 209 w 377"/>
                <a:gd name="connsiteY2" fmla="*/ 0 h 1066"/>
              </a:gdLst>
              <a:ahLst/>
              <a:cxnLst>
                <a:cxn ang="0">
                  <a:pos x="connsiteX0" y="connsiteY0"/>
                </a:cxn>
                <a:cxn ang="0">
                  <a:pos x="connsiteX1" y="connsiteY1"/>
                </a:cxn>
                <a:cxn ang="0">
                  <a:pos x="connsiteX2" y="connsiteY2"/>
                </a:cxn>
              </a:cxnLst>
              <a:rect l="l" t="t" r="r" b="b"/>
              <a:pathLst>
                <a:path w="377" h="1066">
                  <a:moveTo>
                    <a:pt x="209" y="0"/>
                  </a:moveTo>
                  <a:cubicBezTo>
                    <a:pt x="209" y="0"/>
                    <a:pt x="590" y="686"/>
                    <a:pt x="209" y="1067"/>
                  </a:cubicBezTo>
                  <a:cubicBezTo>
                    <a:pt x="-172" y="686"/>
                    <a:pt x="56" y="381"/>
                    <a:pt x="209" y="0"/>
                  </a:cubicBezTo>
                  <a:close/>
                </a:path>
              </a:pathLst>
            </a:custGeom>
            <a:solidFill>
              <a:srgbClr val="040000"/>
            </a:solidFill>
            <a:ln w="7620" cap="flat">
              <a:noFill/>
              <a:prstDash val="solid"/>
              <a:miter/>
            </a:ln>
          </p:spPr>
          <p:txBody>
            <a:bodyPr rtlCol="0" anchor="ctr"/>
            <a:lstStyle/>
            <a:p>
              <a:endParaRPr lang="ja-JP" altLang="en-US"/>
            </a:p>
          </p:txBody>
        </p:sp>
        <p:sp>
          <p:nvSpPr>
            <p:cNvPr id="129" name="フリーフォーム: 図形 128">
              <a:extLst>
                <a:ext uri="{FF2B5EF4-FFF2-40B4-BE49-F238E27FC236}">
                  <a16:creationId xmlns:a16="http://schemas.microsoft.com/office/drawing/2014/main" id="{9CDB5402-DBFE-6B98-B1DE-000671AA60BF}"/>
                </a:ext>
              </a:extLst>
            </p:cNvPr>
            <p:cNvSpPr/>
            <p:nvPr/>
          </p:nvSpPr>
          <p:spPr>
            <a:xfrm>
              <a:off x="3526307" y="2186711"/>
              <a:ext cx="990" cy="380"/>
            </a:xfrm>
            <a:custGeom>
              <a:avLst/>
              <a:gdLst>
                <a:gd name="connsiteX0" fmla="*/ 0 w 990"/>
                <a:gd name="connsiteY0" fmla="*/ 0 h 380"/>
                <a:gd name="connsiteX1" fmla="*/ 991 w 990"/>
                <a:gd name="connsiteY1" fmla="*/ 381 h 380"/>
                <a:gd name="connsiteX2" fmla="*/ 0 w 990"/>
                <a:gd name="connsiteY2" fmla="*/ 0 h 380"/>
              </a:gdLst>
              <a:ahLst/>
              <a:cxnLst>
                <a:cxn ang="0">
                  <a:pos x="connsiteX0" y="connsiteY0"/>
                </a:cxn>
                <a:cxn ang="0">
                  <a:pos x="connsiteX1" y="connsiteY1"/>
                </a:cxn>
                <a:cxn ang="0">
                  <a:pos x="connsiteX2" y="connsiteY2"/>
                </a:cxn>
              </a:cxnLst>
              <a:rect l="l" t="t" r="r" b="b"/>
              <a:pathLst>
                <a:path w="990" h="380">
                  <a:moveTo>
                    <a:pt x="0" y="0"/>
                  </a:moveTo>
                  <a:cubicBezTo>
                    <a:pt x="0" y="0"/>
                    <a:pt x="686" y="152"/>
                    <a:pt x="991" y="381"/>
                  </a:cubicBezTo>
                  <a:cubicBezTo>
                    <a:pt x="686" y="381"/>
                    <a:pt x="305" y="381"/>
                    <a:pt x="0" y="0"/>
                  </a:cubicBezTo>
                  <a:close/>
                </a:path>
              </a:pathLst>
            </a:custGeom>
            <a:solidFill>
              <a:srgbClr val="040000"/>
            </a:solidFill>
            <a:ln w="7620" cap="flat">
              <a:noFill/>
              <a:prstDash val="solid"/>
              <a:miter/>
            </a:ln>
          </p:spPr>
          <p:txBody>
            <a:bodyPr rtlCol="0" anchor="ctr"/>
            <a:lstStyle/>
            <a:p>
              <a:endParaRPr lang="ja-JP" altLang="en-US"/>
            </a:p>
          </p:txBody>
        </p:sp>
        <p:sp>
          <p:nvSpPr>
            <p:cNvPr id="130" name="フリーフォーム: 図形 129">
              <a:extLst>
                <a:ext uri="{FF2B5EF4-FFF2-40B4-BE49-F238E27FC236}">
                  <a16:creationId xmlns:a16="http://schemas.microsoft.com/office/drawing/2014/main" id="{30A71CEE-5B1C-CD77-8CB7-5F499ADA439A}"/>
                </a:ext>
              </a:extLst>
            </p:cNvPr>
            <p:cNvSpPr/>
            <p:nvPr/>
          </p:nvSpPr>
          <p:spPr>
            <a:xfrm>
              <a:off x="3523030" y="2303983"/>
              <a:ext cx="1905" cy="1752"/>
            </a:xfrm>
            <a:custGeom>
              <a:avLst/>
              <a:gdLst>
                <a:gd name="connsiteX0" fmla="*/ 1905 w 1905"/>
                <a:gd name="connsiteY0" fmla="*/ 0 h 1752"/>
                <a:gd name="connsiteX1" fmla="*/ 381 w 1905"/>
                <a:gd name="connsiteY1" fmla="*/ 1753 h 1752"/>
                <a:gd name="connsiteX2" fmla="*/ 0 w 1905"/>
                <a:gd name="connsiteY2" fmla="*/ 1067 h 1752"/>
                <a:gd name="connsiteX3" fmla="*/ 0 w 1905"/>
                <a:gd name="connsiteY3" fmla="*/ 991 h 1752"/>
                <a:gd name="connsiteX4" fmla="*/ 1905 w 1905"/>
                <a:gd name="connsiteY4" fmla="*/ 76 h 1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 h="1752">
                  <a:moveTo>
                    <a:pt x="1905" y="0"/>
                  </a:moveTo>
                  <a:cubicBezTo>
                    <a:pt x="1600" y="762"/>
                    <a:pt x="991" y="1219"/>
                    <a:pt x="381" y="1753"/>
                  </a:cubicBezTo>
                  <a:cubicBezTo>
                    <a:pt x="305" y="1524"/>
                    <a:pt x="76" y="1219"/>
                    <a:pt x="0" y="1067"/>
                  </a:cubicBezTo>
                  <a:cubicBezTo>
                    <a:pt x="0" y="1067"/>
                    <a:pt x="0" y="991"/>
                    <a:pt x="0" y="991"/>
                  </a:cubicBezTo>
                  <a:cubicBezTo>
                    <a:pt x="533" y="533"/>
                    <a:pt x="1067" y="153"/>
                    <a:pt x="1905" y="76"/>
                  </a:cubicBezTo>
                  <a:close/>
                </a:path>
              </a:pathLst>
            </a:custGeom>
            <a:solidFill>
              <a:srgbClr val="040000"/>
            </a:solidFill>
            <a:ln w="7620" cap="flat">
              <a:noFill/>
              <a:prstDash val="solid"/>
              <a:miter/>
            </a:ln>
          </p:spPr>
          <p:txBody>
            <a:bodyPr rtlCol="0" anchor="ctr"/>
            <a:lstStyle/>
            <a:p>
              <a:endParaRPr lang="ja-JP" altLang="en-US"/>
            </a:p>
          </p:txBody>
        </p:sp>
        <p:sp>
          <p:nvSpPr>
            <p:cNvPr id="131" name="フリーフォーム: 図形 130">
              <a:extLst>
                <a:ext uri="{FF2B5EF4-FFF2-40B4-BE49-F238E27FC236}">
                  <a16:creationId xmlns:a16="http://schemas.microsoft.com/office/drawing/2014/main" id="{D043F37B-D6A9-8041-4524-3B64B0B8F85D}"/>
                </a:ext>
              </a:extLst>
            </p:cNvPr>
            <p:cNvSpPr/>
            <p:nvPr/>
          </p:nvSpPr>
          <p:spPr>
            <a:xfrm>
              <a:off x="3513505" y="2307183"/>
              <a:ext cx="6019" cy="3733"/>
            </a:xfrm>
            <a:custGeom>
              <a:avLst/>
              <a:gdLst>
                <a:gd name="connsiteX0" fmla="*/ 6020 w 6019"/>
                <a:gd name="connsiteY0" fmla="*/ 0 h 3733"/>
                <a:gd name="connsiteX1" fmla="*/ 4115 w 6019"/>
                <a:gd name="connsiteY1" fmla="*/ 2896 h 3733"/>
                <a:gd name="connsiteX2" fmla="*/ 0 w 6019"/>
                <a:gd name="connsiteY2" fmla="*/ 3734 h 3733"/>
                <a:gd name="connsiteX3" fmla="*/ 0 w 6019"/>
                <a:gd name="connsiteY3" fmla="*/ 3353 h 3733"/>
                <a:gd name="connsiteX4" fmla="*/ 610 w 6019"/>
                <a:gd name="connsiteY4" fmla="*/ 2743 h 3733"/>
                <a:gd name="connsiteX5" fmla="*/ 3429 w 6019"/>
                <a:gd name="connsiteY5" fmla="*/ 914 h 3733"/>
                <a:gd name="connsiteX6" fmla="*/ 6020 w 6019"/>
                <a:gd name="connsiteY6" fmla="*/ 76 h 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19" h="3733">
                  <a:moveTo>
                    <a:pt x="6020" y="0"/>
                  </a:moveTo>
                  <a:cubicBezTo>
                    <a:pt x="5410" y="991"/>
                    <a:pt x="5029" y="2362"/>
                    <a:pt x="4115" y="2896"/>
                  </a:cubicBezTo>
                  <a:cubicBezTo>
                    <a:pt x="2972" y="3505"/>
                    <a:pt x="1372" y="3505"/>
                    <a:pt x="0" y="3734"/>
                  </a:cubicBezTo>
                  <a:cubicBezTo>
                    <a:pt x="0" y="3581"/>
                    <a:pt x="0" y="3429"/>
                    <a:pt x="0" y="3353"/>
                  </a:cubicBezTo>
                  <a:cubicBezTo>
                    <a:pt x="0" y="3201"/>
                    <a:pt x="229" y="3124"/>
                    <a:pt x="610" y="2743"/>
                  </a:cubicBezTo>
                  <a:cubicBezTo>
                    <a:pt x="1753" y="1905"/>
                    <a:pt x="2515" y="1296"/>
                    <a:pt x="3429" y="914"/>
                  </a:cubicBezTo>
                  <a:cubicBezTo>
                    <a:pt x="4267" y="533"/>
                    <a:pt x="5182" y="381"/>
                    <a:pt x="6020" y="76"/>
                  </a:cubicBezTo>
                  <a:close/>
                </a:path>
              </a:pathLst>
            </a:custGeom>
            <a:solidFill>
              <a:srgbClr val="040000"/>
            </a:solidFill>
            <a:ln w="7620" cap="flat">
              <a:noFill/>
              <a:prstDash val="solid"/>
              <a:miter/>
            </a:ln>
          </p:spPr>
          <p:txBody>
            <a:bodyPr rtlCol="0" anchor="ctr"/>
            <a:lstStyle/>
            <a:p>
              <a:endParaRPr lang="ja-JP" altLang="en-US"/>
            </a:p>
          </p:txBody>
        </p:sp>
        <p:sp>
          <p:nvSpPr>
            <p:cNvPr id="132" name="フリーフォーム: 図形 131">
              <a:extLst>
                <a:ext uri="{FF2B5EF4-FFF2-40B4-BE49-F238E27FC236}">
                  <a16:creationId xmlns:a16="http://schemas.microsoft.com/office/drawing/2014/main" id="{4D62522A-E443-2340-7214-C7ED67BF0158}"/>
                </a:ext>
              </a:extLst>
            </p:cNvPr>
            <p:cNvSpPr/>
            <p:nvPr/>
          </p:nvSpPr>
          <p:spPr>
            <a:xfrm>
              <a:off x="3515715" y="2123084"/>
              <a:ext cx="380" cy="990"/>
            </a:xfrm>
            <a:custGeom>
              <a:avLst/>
              <a:gdLst>
                <a:gd name="connsiteX0" fmla="*/ 381 w 380"/>
                <a:gd name="connsiteY0" fmla="*/ 0 h 990"/>
                <a:gd name="connsiteX1" fmla="*/ 0 w 380"/>
                <a:gd name="connsiteY1" fmla="*/ 991 h 990"/>
                <a:gd name="connsiteX2" fmla="*/ 381 w 380"/>
                <a:gd name="connsiteY2" fmla="*/ 0 h 990"/>
              </a:gdLst>
              <a:ahLst/>
              <a:cxnLst>
                <a:cxn ang="0">
                  <a:pos x="connsiteX0" y="connsiteY0"/>
                </a:cxn>
                <a:cxn ang="0">
                  <a:pos x="connsiteX1" y="connsiteY1"/>
                </a:cxn>
                <a:cxn ang="0">
                  <a:pos x="connsiteX2" y="connsiteY2"/>
                </a:cxn>
              </a:cxnLst>
              <a:rect l="l" t="t" r="r" b="b"/>
              <a:pathLst>
                <a:path w="380" h="990">
                  <a:moveTo>
                    <a:pt x="381" y="0"/>
                  </a:moveTo>
                  <a:cubicBezTo>
                    <a:pt x="381" y="0"/>
                    <a:pt x="381" y="686"/>
                    <a:pt x="0" y="991"/>
                  </a:cubicBezTo>
                  <a:cubicBezTo>
                    <a:pt x="0" y="686"/>
                    <a:pt x="152" y="305"/>
                    <a:pt x="381" y="0"/>
                  </a:cubicBezTo>
                  <a:close/>
                </a:path>
              </a:pathLst>
            </a:custGeom>
            <a:solidFill>
              <a:srgbClr val="040000"/>
            </a:solidFill>
            <a:ln w="7620" cap="flat">
              <a:noFill/>
              <a:prstDash val="solid"/>
              <a:miter/>
            </a:ln>
          </p:spPr>
          <p:txBody>
            <a:bodyPr rtlCol="0" anchor="ctr"/>
            <a:lstStyle/>
            <a:p>
              <a:endParaRPr lang="ja-JP" altLang="en-US"/>
            </a:p>
          </p:txBody>
        </p:sp>
        <p:sp>
          <p:nvSpPr>
            <p:cNvPr id="133" name="フリーフォーム: 図形 132">
              <a:extLst>
                <a:ext uri="{FF2B5EF4-FFF2-40B4-BE49-F238E27FC236}">
                  <a16:creationId xmlns:a16="http://schemas.microsoft.com/office/drawing/2014/main" id="{183C3160-347B-FFB4-13BF-A1D44D1A3DA0}"/>
                </a:ext>
              </a:extLst>
            </p:cNvPr>
            <p:cNvSpPr/>
            <p:nvPr/>
          </p:nvSpPr>
          <p:spPr>
            <a:xfrm>
              <a:off x="3512134" y="2313127"/>
              <a:ext cx="1142" cy="457"/>
            </a:xfrm>
            <a:custGeom>
              <a:avLst/>
              <a:gdLst>
                <a:gd name="connsiteX0" fmla="*/ 1143 w 1142"/>
                <a:gd name="connsiteY0" fmla="*/ 229 h 457"/>
                <a:gd name="connsiteX1" fmla="*/ 762 w 1142"/>
                <a:gd name="connsiteY1" fmla="*/ 457 h 457"/>
                <a:gd name="connsiteX2" fmla="*/ 0 w 1142"/>
                <a:gd name="connsiteY2" fmla="*/ 229 h 457"/>
                <a:gd name="connsiteX3" fmla="*/ 610 w 1142"/>
                <a:gd name="connsiteY3" fmla="*/ 0 h 457"/>
                <a:gd name="connsiteX4" fmla="*/ 1067 w 1142"/>
                <a:gd name="connsiteY4" fmla="*/ 229 h 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 h="457">
                  <a:moveTo>
                    <a:pt x="1143" y="229"/>
                  </a:moveTo>
                  <a:cubicBezTo>
                    <a:pt x="1143" y="229"/>
                    <a:pt x="914" y="381"/>
                    <a:pt x="762" y="457"/>
                  </a:cubicBezTo>
                  <a:cubicBezTo>
                    <a:pt x="533" y="457"/>
                    <a:pt x="305" y="381"/>
                    <a:pt x="0" y="229"/>
                  </a:cubicBezTo>
                  <a:cubicBezTo>
                    <a:pt x="229" y="152"/>
                    <a:pt x="457" y="0"/>
                    <a:pt x="610" y="0"/>
                  </a:cubicBezTo>
                  <a:cubicBezTo>
                    <a:pt x="762" y="0"/>
                    <a:pt x="914" y="0"/>
                    <a:pt x="1067" y="229"/>
                  </a:cubicBezTo>
                  <a:close/>
                </a:path>
              </a:pathLst>
            </a:custGeom>
            <a:solidFill>
              <a:srgbClr val="040000"/>
            </a:solidFill>
            <a:ln w="7620" cap="flat">
              <a:noFill/>
              <a:prstDash val="solid"/>
              <a:miter/>
            </a:ln>
          </p:spPr>
          <p:txBody>
            <a:bodyPr rtlCol="0" anchor="ctr"/>
            <a:lstStyle/>
            <a:p>
              <a:endParaRPr lang="ja-JP" altLang="en-US"/>
            </a:p>
          </p:txBody>
        </p:sp>
        <p:sp>
          <p:nvSpPr>
            <p:cNvPr id="134" name="フリーフォーム: 図形 133">
              <a:extLst>
                <a:ext uri="{FF2B5EF4-FFF2-40B4-BE49-F238E27FC236}">
                  <a16:creationId xmlns:a16="http://schemas.microsoft.com/office/drawing/2014/main" id="{DF259980-11B1-A144-FA4B-E7BAFFBFF56E}"/>
                </a:ext>
              </a:extLst>
            </p:cNvPr>
            <p:cNvSpPr/>
            <p:nvPr/>
          </p:nvSpPr>
          <p:spPr>
            <a:xfrm>
              <a:off x="3442868" y="2291029"/>
              <a:ext cx="990" cy="1676"/>
            </a:xfrm>
            <a:custGeom>
              <a:avLst/>
              <a:gdLst>
                <a:gd name="connsiteX0" fmla="*/ 991 w 990"/>
                <a:gd name="connsiteY0" fmla="*/ 1448 h 1676"/>
                <a:gd name="connsiteX1" fmla="*/ 305 w 990"/>
                <a:gd name="connsiteY1" fmla="*/ 1676 h 1676"/>
                <a:gd name="connsiteX2" fmla="*/ 0 w 990"/>
                <a:gd name="connsiteY2" fmla="*/ 0 h 1676"/>
                <a:gd name="connsiteX3" fmla="*/ 991 w 990"/>
                <a:gd name="connsiteY3" fmla="*/ 1448 h 1676"/>
              </a:gdLst>
              <a:ahLst/>
              <a:cxnLst>
                <a:cxn ang="0">
                  <a:pos x="connsiteX0" y="connsiteY0"/>
                </a:cxn>
                <a:cxn ang="0">
                  <a:pos x="connsiteX1" y="connsiteY1"/>
                </a:cxn>
                <a:cxn ang="0">
                  <a:pos x="connsiteX2" y="connsiteY2"/>
                </a:cxn>
                <a:cxn ang="0">
                  <a:pos x="connsiteX3" y="connsiteY3"/>
                </a:cxn>
              </a:cxnLst>
              <a:rect l="l" t="t" r="r" b="b"/>
              <a:pathLst>
                <a:path w="990" h="1676">
                  <a:moveTo>
                    <a:pt x="991" y="1448"/>
                  </a:moveTo>
                  <a:cubicBezTo>
                    <a:pt x="991" y="1448"/>
                    <a:pt x="533" y="1600"/>
                    <a:pt x="305" y="1676"/>
                  </a:cubicBezTo>
                  <a:cubicBezTo>
                    <a:pt x="229" y="1219"/>
                    <a:pt x="76" y="762"/>
                    <a:pt x="0" y="0"/>
                  </a:cubicBezTo>
                  <a:cubicBezTo>
                    <a:pt x="305" y="305"/>
                    <a:pt x="686" y="838"/>
                    <a:pt x="991" y="1448"/>
                  </a:cubicBezTo>
                  <a:close/>
                </a:path>
              </a:pathLst>
            </a:custGeom>
            <a:solidFill>
              <a:srgbClr val="040000"/>
            </a:solidFill>
            <a:ln w="7620" cap="flat">
              <a:noFill/>
              <a:prstDash val="solid"/>
              <a:miter/>
            </a:ln>
          </p:spPr>
          <p:txBody>
            <a:bodyPr rtlCol="0" anchor="ctr"/>
            <a:lstStyle/>
            <a:p>
              <a:endParaRPr lang="ja-JP" altLang="en-US"/>
            </a:p>
          </p:txBody>
        </p:sp>
        <p:sp>
          <p:nvSpPr>
            <p:cNvPr id="135" name="フリーフォーム: 図形 134">
              <a:extLst>
                <a:ext uri="{FF2B5EF4-FFF2-40B4-BE49-F238E27FC236}">
                  <a16:creationId xmlns:a16="http://schemas.microsoft.com/office/drawing/2014/main" id="{0EDDA185-C27F-2F38-A089-0D033269664F}"/>
                </a:ext>
              </a:extLst>
            </p:cNvPr>
            <p:cNvSpPr/>
            <p:nvPr/>
          </p:nvSpPr>
          <p:spPr>
            <a:xfrm>
              <a:off x="3337862" y="2560243"/>
              <a:ext cx="43427" cy="49220"/>
            </a:xfrm>
            <a:custGeom>
              <a:avLst/>
              <a:gdLst>
                <a:gd name="connsiteX0" fmla="*/ 40769 w 43427"/>
                <a:gd name="connsiteY0" fmla="*/ 0 h 49220"/>
                <a:gd name="connsiteX1" fmla="*/ 43131 w 43427"/>
                <a:gd name="connsiteY1" fmla="*/ 4724 h 49220"/>
                <a:gd name="connsiteX2" fmla="*/ 36273 w 43427"/>
                <a:gd name="connsiteY2" fmla="*/ 18517 h 49220"/>
                <a:gd name="connsiteX3" fmla="*/ 27968 w 43427"/>
                <a:gd name="connsiteY3" fmla="*/ 33376 h 49220"/>
                <a:gd name="connsiteX4" fmla="*/ 23777 w 43427"/>
                <a:gd name="connsiteY4" fmla="*/ 40767 h 49220"/>
                <a:gd name="connsiteX5" fmla="*/ 22557 w 43427"/>
                <a:gd name="connsiteY5" fmla="*/ 43434 h 49220"/>
                <a:gd name="connsiteX6" fmla="*/ 14937 w 43427"/>
                <a:gd name="connsiteY6" fmla="*/ 48921 h 49220"/>
                <a:gd name="connsiteX7" fmla="*/ 5260 w 43427"/>
                <a:gd name="connsiteY7" fmla="*/ 46330 h 49220"/>
                <a:gd name="connsiteX8" fmla="*/ 4117 w 43427"/>
                <a:gd name="connsiteY8" fmla="*/ 45187 h 49220"/>
                <a:gd name="connsiteX9" fmla="*/ 993 w 43427"/>
                <a:gd name="connsiteY9" fmla="*/ 41986 h 49220"/>
                <a:gd name="connsiteX10" fmla="*/ 1983 w 43427"/>
                <a:gd name="connsiteY10" fmla="*/ 37414 h 49220"/>
                <a:gd name="connsiteX11" fmla="*/ 6403 w 43427"/>
                <a:gd name="connsiteY11" fmla="*/ 31318 h 49220"/>
                <a:gd name="connsiteX12" fmla="*/ 7775 w 43427"/>
                <a:gd name="connsiteY12" fmla="*/ 29794 h 49220"/>
                <a:gd name="connsiteX13" fmla="*/ 15166 w 43427"/>
                <a:gd name="connsiteY13" fmla="*/ 21717 h 49220"/>
                <a:gd name="connsiteX14" fmla="*/ 21491 w 43427"/>
                <a:gd name="connsiteY14" fmla="*/ 17907 h 49220"/>
                <a:gd name="connsiteX15" fmla="*/ 30939 w 43427"/>
                <a:gd name="connsiteY15" fmla="*/ 8763 h 49220"/>
                <a:gd name="connsiteX16" fmla="*/ 35816 w 43427"/>
                <a:gd name="connsiteY16" fmla="*/ 1143 h 49220"/>
                <a:gd name="connsiteX17" fmla="*/ 40693 w 43427"/>
                <a:gd name="connsiteY17" fmla="*/ 153 h 4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27" h="49220">
                  <a:moveTo>
                    <a:pt x="40769" y="0"/>
                  </a:moveTo>
                  <a:cubicBezTo>
                    <a:pt x="42446" y="610"/>
                    <a:pt x="44122" y="2515"/>
                    <a:pt x="43131" y="4724"/>
                  </a:cubicBezTo>
                  <a:cubicBezTo>
                    <a:pt x="40998" y="9373"/>
                    <a:pt x="39169" y="14326"/>
                    <a:pt x="36273" y="18517"/>
                  </a:cubicBezTo>
                  <a:cubicBezTo>
                    <a:pt x="32997" y="23241"/>
                    <a:pt x="30863" y="28499"/>
                    <a:pt x="27968" y="33376"/>
                  </a:cubicBezTo>
                  <a:cubicBezTo>
                    <a:pt x="26520" y="35814"/>
                    <a:pt x="25148" y="38329"/>
                    <a:pt x="23777" y="40767"/>
                  </a:cubicBezTo>
                  <a:cubicBezTo>
                    <a:pt x="23319" y="41605"/>
                    <a:pt x="22710" y="42520"/>
                    <a:pt x="22557" y="43434"/>
                  </a:cubicBezTo>
                  <a:cubicBezTo>
                    <a:pt x="21795" y="48539"/>
                    <a:pt x="20119" y="49911"/>
                    <a:pt x="14937" y="48921"/>
                  </a:cubicBezTo>
                  <a:cubicBezTo>
                    <a:pt x="11661" y="48311"/>
                    <a:pt x="8460" y="47244"/>
                    <a:pt x="5260" y="46330"/>
                  </a:cubicBezTo>
                  <a:cubicBezTo>
                    <a:pt x="4803" y="46177"/>
                    <a:pt x="4498" y="45644"/>
                    <a:pt x="4117" y="45187"/>
                  </a:cubicBezTo>
                  <a:cubicBezTo>
                    <a:pt x="2669" y="43739"/>
                    <a:pt x="1526" y="43053"/>
                    <a:pt x="993" y="41986"/>
                  </a:cubicBezTo>
                  <a:cubicBezTo>
                    <a:pt x="155" y="40386"/>
                    <a:pt x="-1141" y="38862"/>
                    <a:pt x="1983" y="37414"/>
                  </a:cubicBezTo>
                  <a:cubicBezTo>
                    <a:pt x="3965" y="36424"/>
                    <a:pt x="6708" y="34671"/>
                    <a:pt x="6403" y="31318"/>
                  </a:cubicBezTo>
                  <a:cubicBezTo>
                    <a:pt x="6403" y="30861"/>
                    <a:pt x="7317" y="30251"/>
                    <a:pt x="7775" y="29794"/>
                  </a:cubicBezTo>
                  <a:cubicBezTo>
                    <a:pt x="10442" y="27280"/>
                    <a:pt x="13490" y="25298"/>
                    <a:pt x="15166" y="21717"/>
                  </a:cubicBezTo>
                  <a:cubicBezTo>
                    <a:pt x="16080" y="19888"/>
                    <a:pt x="19205" y="18898"/>
                    <a:pt x="21491" y="17907"/>
                  </a:cubicBezTo>
                  <a:cubicBezTo>
                    <a:pt x="25834" y="16002"/>
                    <a:pt x="29034" y="12802"/>
                    <a:pt x="30939" y="8763"/>
                  </a:cubicBezTo>
                  <a:cubicBezTo>
                    <a:pt x="32235" y="6020"/>
                    <a:pt x="35969" y="4877"/>
                    <a:pt x="35816" y="1143"/>
                  </a:cubicBezTo>
                  <a:cubicBezTo>
                    <a:pt x="35816" y="838"/>
                    <a:pt x="39245" y="-381"/>
                    <a:pt x="40693" y="153"/>
                  </a:cubicBezTo>
                  <a:close/>
                </a:path>
              </a:pathLst>
            </a:custGeom>
            <a:solidFill>
              <a:srgbClr val="898989"/>
            </a:solidFill>
            <a:ln w="7620" cap="flat">
              <a:noFill/>
              <a:prstDash val="solid"/>
              <a:miter/>
            </a:ln>
          </p:spPr>
          <p:txBody>
            <a:bodyPr rtlCol="0" anchor="ctr"/>
            <a:lstStyle/>
            <a:p>
              <a:endParaRPr lang="ja-JP" altLang="en-US"/>
            </a:p>
          </p:txBody>
        </p:sp>
        <p:sp>
          <p:nvSpPr>
            <p:cNvPr id="136" name="フリーフォーム: 図形 135">
              <a:extLst>
                <a:ext uri="{FF2B5EF4-FFF2-40B4-BE49-F238E27FC236}">
                  <a16:creationId xmlns:a16="http://schemas.microsoft.com/office/drawing/2014/main" id="{F5140F56-90EF-7DE2-3EBC-6FE45DE72FD8}"/>
                </a:ext>
              </a:extLst>
            </p:cNvPr>
            <p:cNvSpPr/>
            <p:nvPr/>
          </p:nvSpPr>
          <p:spPr>
            <a:xfrm>
              <a:off x="3380079" y="2255748"/>
              <a:ext cx="1828" cy="1676"/>
            </a:xfrm>
            <a:custGeom>
              <a:avLst/>
              <a:gdLst>
                <a:gd name="connsiteX0" fmla="*/ 1829 w 1828"/>
                <a:gd name="connsiteY0" fmla="*/ 381 h 1676"/>
                <a:gd name="connsiteX1" fmla="*/ 457 w 1828"/>
                <a:gd name="connsiteY1" fmla="*/ 1676 h 1676"/>
                <a:gd name="connsiteX2" fmla="*/ 0 w 1828"/>
                <a:gd name="connsiteY2" fmla="*/ 0 h 1676"/>
                <a:gd name="connsiteX3" fmla="*/ 1829 w 1828"/>
                <a:gd name="connsiteY3" fmla="*/ 381 h 1676"/>
              </a:gdLst>
              <a:ahLst/>
              <a:cxnLst>
                <a:cxn ang="0">
                  <a:pos x="connsiteX0" y="connsiteY0"/>
                </a:cxn>
                <a:cxn ang="0">
                  <a:pos x="connsiteX1" y="connsiteY1"/>
                </a:cxn>
                <a:cxn ang="0">
                  <a:pos x="connsiteX2" y="connsiteY2"/>
                </a:cxn>
                <a:cxn ang="0">
                  <a:pos x="connsiteX3" y="connsiteY3"/>
                </a:cxn>
              </a:cxnLst>
              <a:rect l="l" t="t" r="r" b="b"/>
              <a:pathLst>
                <a:path w="1828" h="1676">
                  <a:moveTo>
                    <a:pt x="1829" y="381"/>
                  </a:moveTo>
                  <a:cubicBezTo>
                    <a:pt x="1219" y="991"/>
                    <a:pt x="838" y="1372"/>
                    <a:pt x="457" y="1676"/>
                  </a:cubicBezTo>
                  <a:cubicBezTo>
                    <a:pt x="305" y="1143"/>
                    <a:pt x="152" y="533"/>
                    <a:pt x="0" y="0"/>
                  </a:cubicBezTo>
                  <a:cubicBezTo>
                    <a:pt x="686" y="0"/>
                    <a:pt x="1372" y="0"/>
                    <a:pt x="1829" y="381"/>
                  </a:cubicBezTo>
                  <a:close/>
                </a:path>
              </a:pathLst>
            </a:custGeom>
            <a:solidFill>
              <a:srgbClr val="040000"/>
            </a:solidFill>
            <a:ln w="7620" cap="flat">
              <a:noFill/>
              <a:prstDash val="solid"/>
              <a:miter/>
            </a:ln>
          </p:spPr>
          <p:txBody>
            <a:bodyPr rtlCol="0" anchor="ctr"/>
            <a:lstStyle/>
            <a:p>
              <a:endParaRPr lang="ja-JP" altLang="en-US"/>
            </a:p>
          </p:txBody>
        </p:sp>
        <p:sp>
          <p:nvSpPr>
            <p:cNvPr id="137" name="フリーフォーム: 図形 136">
              <a:extLst>
                <a:ext uri="{FF2B5EF4-FFF2-40B4-BE49-F238E27FC236}">
                  <a16:creationId xmlns:a16="http://schemas.microsoft.com/office/drawing/2014/main" id="{2B3C2C80-81B3-C707-2CB3-0C7443ACE6F8}"/>
                </a:ext>
              </a:extLst>
            </p:cNvPr>
            <p:cNvSpPr/>
            <p:nvPr/>
          </p:nvSpPr>
          <p:spPr>
            <a:xfrm>
              <a:off x="3369259" y="2389784"/>
              <a:ext cx="1752" cy="2133"/>
            </a:xfrm>
            <a:custGeom>
              <a:avLst/>
              <a:gdLst>
                <a:gd name="connsiteX0" fmla="*/ 1753 w 1752"/>
                <a:gd name="connsiteY0" fmla="*/ 0 h 2133"/>
                <a:gd name="connsiteX1" fmla="*/ 838 w 1752"/>
                <a:gd name="connsiteY1" fmla="*/ 2134 h 2133"/>
                <a:gd name="connsiteX2" fmla="*/ 0 w 1752"/>
                <a:gd name="connsiteY2" fmla="*/ 1753 h 2133"/>
                <a:gd name="connsiteX3" fmla="*/ 1753 w 1752"/>
                <a:gd name="connsiteY3" fmla="*/ 0 h 2133"/>
              </a:gdLst>
              <a:ahLst/>
              <a:cxnLst>
                <a:cxn ang="0">
                  <a:pos x="connsiteX0" y="connsiteY0"/>
                </a:cxn>
                <a:cxn ang="0">
                  <a:pos x="connsiteX1" y="connsiteY1"/>
                </a:cxn>
                <a:cxn ang="0">
                  <a:pos x="connsiteX2" y="connsiteY2"/>
                </a:cxn>
                <a:cxn ang="0">
                  <a:pos x="connsiteX3" y="connsiteY3"/>
                </a:cxn>
              </a:cxnLst>
              <a:rect l="l" t="t" r="r" b="b"/>
              <a:pathLst>
                <a:path w="1752" h="2133">
                  <a:moveTo>
                    <a:pt x="1753" y="0"/>
                  </a:moveTo>
                  <a:cubicBezTo>
                    <a:pt x="1600" y="686"/>
                    <a:pt x="1219" y="1448"/>
                    <a:pt x="838" y="2134"/>
                  </a:cubicBezTo>
                  <a:cubicBezTo>
                    <a:pt x="838" y="2134"/>
                    <a:pt x="305" y="1905"/>
                    <a:pt x="0" y="1753"/>
                  </a:cubicBezTo>
                  <a:cubicBezTo>
                    <a:pt x="533" y="1143"/>
                    <a:pt x="991" y="610"/>
                    <a:pt x="1753" y="0"/>
                  </a:cubicBezTo>
                  <a:close/>
                </a:path>
              </a:pathLst>
            </a:custGeom>
            <a:solidFill>
              <a:srgbClr val="040000"/>
            </a:solidFill>
            <a:ln w="7620" cap="flat">
              <a:noFill/>
              <a:prstDash val="solid"/>
              <a:miter/>
            </a:ln>
          </p:spPr>
          <p:txBody>
            <a:bodyPr rtlCol="0" anchor="ctr"/>
            <a:lstStyle/>
            <a:p>
              <a:endParaRPr lang="ja-JP" altLang="en-US"/>
            </a:p>
          </p:txBody>
        </p:sp>
      </p:grpSp>
      <p:grpSp>
        <p:nvGrpSpPr>
          <p:cNvPr id="138" name="グラフィックス 5">
            <a:extLst>
              <a:ext uri="{FF2B5EF4-FFF2-40B4-BE49-F238E27FC236}">
                <a16:creationId xmlns:a16="http://schemas.microsoft.com/office/drawing/2014/main" id="{2634F2A9-13F6-0CAC-AE3F-706A8D7A523E}"/>
              </a:ext>
            </a:extLst>
          </p:cNvPr>
          <p:cNvGrpSpPr/>
          <p:nvPr/>
        </p:nvGrpSpPr>
        <p:grpSpPr>
          <a:xfrm rot="21151300">
            <a:off x="10043359" y="1311371"/>
            <a:ext cx="966175" cy="1481441"/>
            <a:chOff x="5339308" y="5457608"/>
            <a:chExt cx="614166" cy="1213569"/>
          </a:xfrm>
        </p:grpSpPr>
        <p:sp>
          <p:nvSpPr>
            <p:cNvPr id="139" name="フリーフォーム: 図形 138">
              <a:extLst>
                <a:ext uri="{FF2B5EF4-FFF2-40B4-BE49-F238E27FC236}">
                  <a16:creationId xmlns:a16="http://schemas.microsoft.com/office/drawing/2014/main" id="{7652CF59-334A-65A3-194F-CCD07831A03D}"/>
                </a:ext>
              </a:extLst>
            </p:cNvPr>
            <p:cNvSpPr/>
            <p:nvPr/>
          </p:nvSpPr>
          <p:spPr>
            <a:xfrm>
              <a:off x="5731477" y="5548543"/>
              <a:ext cx="220364" cy="620190"/>
            </a:xfrm>
            <a:custGeom>
              <a:avLst/>
              <a:gdLst>
                <a:gd name="connsiteX0" fmla="*/ 218944 w 220364"/>
                <a:gd name="connsiteY0" fmla="*/ 374590 h 620190"/>
                <a:gd name="connsiteX1" fmla="*/ 220347 w 220364"/>
                <a:gd name="connsiteY1" fmla="*/ 474695 h 620190"/>
                <a:gd name="connsiteX2" fmla="*/ 211435 w 220364"/>
                <a:gd name="connsiteY2" fmla="*/ 618045 h 620190"/>
                <a:gd name="connsiteX3" fmla="*/ 211187 w 220364"/>
                <a:gd name="connsiteY3" fmla="*/ 620191 h 620190"/>
                <a:gd name="connsiteX4" fmla="*/ 202604 w 220364"/>
                <a:gd name="connsiteY4" fmla="*/ 617385 h 620190"/>
                <a:gd name="connsiteX5" fmla="*/ 208051 w 220364"/>
                <a:gd name="connsiteY5" fmla="*/ 569519 h 620190"/>
                <a:gd name="connsiteX6" fmla="*/ 211187 w 220364"/>
                <a:gd name="connsiteY6" fmla="*/ 488643 h 620190"/>
                <a:gd name="connsiteX7" fmla="*/ 209701 w 220364"/>
                <a:gd name="connsiteY7" fmla="*/ 419237 h 620190"/>
                <a:gd name="connsiteX8" fmla="*/ 207143 w 220364"/>
                <a:gd name="connsiteY8" fmla="*/ 411645 h 620190"/>
                <a:gd name="connsiteX9" fmla="*/ 203759 w 220364"/>
                <a:gd name="connsiteY9" fmla="*/ 417999 h 620190"/>
                <a:gd name="connsiteX10" fmla="*/ 200624 w 220364"/>
                <a:gd name="connsiteY10" fmla="*/ 458438 h 620190"/>
                <a:gd name="connsiteX11" fmla="*/ 196827 w 220364"/>
                <a:gd name="connsiteY11" fmla="*/ 544431 h 620190"/>
                <a:gd name="connsiteX12" fmla="*/ 188492 w 220364"/>
                <a:gd name="connsiteY12" fmla="*/ 543771 h 620190"/>
                <a:gd name="connsiteX13" fmla="*/ 191380 w 220364"/>
                <a:gd name="connsiteY13" fmla="*/ 456045 h 620190"/>
                <a:gd name="connsiteX14" fmla="*/ 194434 w 220364"/>
                <a:gd name="connsiteY14" fmla="*/ 403475 h 620190"/>
                <a:gd name="connsiteX15" fmla="*/ 200293 w 220364"/>
                <a:gd name="connsiteY15" fmla="*/ 329778 h 620190"/>
                <a:gd name="connsiteX16" fmla="*/ 198973 w 220364"/>
                <a:gd name="connsiteY16" fmla="*/ 274980 h 620190"/>
                <a:gd name="connsiteX17" fmla="*/ 177021 w 220364"/>
                <a:gd name="connsiteY17" fmla="*/ 198395 h 620190"/>
                <a:gd name="connsiteX18" fmla="*/ 155564 w 220364"/>
                <a:gd name="connsiteY18" fmla="*/ 190803 h 620190"/>
                <a:gd name="connsiteX19" fmla="*/ 147146 w 220364"/>
                <a:gd name="connsiteY19" fmla="*/ 185933 h 620190"/>
                <a:gd name="connsiteX20" fmla="*/ 129237 w 220364"/>
                <a:gd name="connsiteY20" fmla="*/ 151767 h 620190"/>
                <a:gd name="connsiteX21" fmla="*/ 110174 w 220364"/>
                <a:gd name="connsiteY21" fmla="*/ 131053 h 620190"/>
                <a:gd name="connsiteX22" fmla="*/ 82032 w 220364"/>
                <a:gd name="connsiteY22" fmla="*/ 100848 h 620190"/>
                <a:gd name="connsiteX23" fmla="*/ 52900 w 220364"/>
                <a:gd name="connsiteY23" fmla="*/ 71716 h 620190"/>
                <a:gd name="connsiteX24" fmla="*/ 5529 w 220364"/>
                <a:gd name="connsiteY24" fmla="*/ 18486 h 620190"/>
                <a:gd name="connsiteX25" fmla="*/ 0 w 220364"/>
                <a:gd name="connsiteY25" fmla="*/ 12792 h 620190"/>
                <a:gd name="connsiteX26" fmla="*/ 5034 w 220364"/>
                <a:gd name="connsiteY26" fmla="*/ 0 h 620190"/>
                <a:gd name="connsiteX27" fmla="*/ 45060 w 220364"/>
                <a:gd name="connsiteY27" fmla="*/ 39943 h 620190"/>
                <a:gd name="connsiteX28" fmla="*/ 90615 w 220364"/>
                <a:gd name="connsiteY28" fmla="*/ 87891 h 620190"/>
                <a:gd name="connsiteX29" fmla="*/ 119747 w 220364"/>
                <a:gd name="connsiteY29" fmla="*/ 119747 h 620190"/>
                <a:gd name="connsiteX30" fmla="*/ 148631 w 220364"/>
                <a:gd name="connsiteY30" fmla="*/ 155729 h 620190"/>
                <a:gd name="connsiteX31" fmla="*/ 155729 w 220364"/>
                <a:gd name="connsiteY31" fmla="*/ 166374 h 620190"/>
                <a:gd name="connsiteX32" fmla="*/ 162166 w 220364"/>
                <a:gd name="connsiteY32" fmla="*/ 166952 h 620190"/>
                <a:gd name="connsiteX33" fmla="*/ 162909 w 220364"/>
                <a:gd name="connsiteY33" fmla="*/ 156801 h 620190"/>
                <a:gd name="connsiteX34" fmla="*/ 154986 w 220364"/>
                <a:gd name="connsiteY34" fmla="*/ 138975 h 620190"/>
                <a:gd name="connsiteX35" fmla="*/ 153335 w 220364"/>
                <a:gd name="connsiteY35" fmla="*/ 135757 h 620190"/>
                <a:gd name="connsiteX36" fmla="*/ 160763 w 220364"/>
                <a:gd name="connsiteY36" fmla="*/ 126266 h 620190"/>
                <a:gd name="connsiteX37" fmla="*/ 182303 w 220364"/>
                <a:gd name="connsiteY37" fmla="*/ 172812 h 620190"/>
                <a:gd name="connsiteX38" fmla="*/ 198395 w 220364"/>
                <a:gd name="connsiteY38" fmla="*/ 205987 h 620190"/>
                <a:gd name="connsiteX39" fmla="*/ 209536 w 220364"/>
                <a:gd name="connsiteY39" fmla="*/ 254431 h 620190"/>
                <a:gd name="connsiteX40" fmla="*/ 218944 w 220364"/>
                <a:gd name="connsiteY40" fmla="*/ 356352 h 620190"/>
                <a:gd name="connsiteX41" fmla="*/ 218944 w 220364"/>
                <a:gd name="connsiteY41" fmla="*/ 374508 h 620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20364" h="620190">
                  <a:moveTo>
                    <a:pt x="218944" y="374590"/>
                  </a:moveTo>
                  <a:cubicBezTo>
                    <a:pt x="219440" y="408014"/>
                    <a:pt x="220512" y="441355"/>
                    <a:pt x="220347" y="474695"/>
                  </a:cubicBezTo>
                  <a:cubicBezTo>
                    <a:pt x="220100" y="522809"/>
                    <a:pt x="219110" y="570922"/>
                    <a:pt x="211435" y="618045"/>
                  </a:cubicBezTo>
                  <a:cubicBezTo>
                    <a:pt x="211352" y="618788"/>
                    <a:pt x="211187" y="619531"/>
                    <a:pt x="211187" y="620191"/>
                  </a:cubicBezTo>
                  <a:lnTo>
                    <a:pt x="202604" y="617385"/>
                  </a:lnTo>
                  <a:cubicBezTo>
                    <a:pt x="204667" y="601457"/>
                    <a:pt x="206813" y="585612"/>
                    <a:pt x="208051" y="569519"/>
                  </a:cubicBezTo>
                  <a:cubicBezTo>
                    <a:pt x="210114" y="542780"/>
                    <a:pt x="210857" y="515629"/>
                    <a:pt x="211187" y="488643"/>
                  </a:cubicBezTo>
                  <a:cubicBezTo>
                    <a:pt x="211435" y="465535"/>
                    <a:pt x="210444" y="442345"/>
                    <a:pt x="209701" y="419237"/>
                  </a:cubicBezTo>
                  <a:cubicBezTo>
                    <a:pt x="209701" y="416597"/>
                    <a:pt x="208051" y="414121"/>
                    <a:pt x="207143" y="411645"/>
                  </a:cubicBezTo>
                  <a:cubicBezTo>
                    <a:pt x="205988" y="413708"/>
                    <a:pt x="204007" y="415689"/>
                    <a:pt x="203759" y="417999"/>
                  </a:cubicBezTo>
                  <a:cubicBezTo>
                    <a:pt x="202522" y="431451"/>
                    <a:pt x="201201" y="444903"/>
                    <a:pt x="200624" y="458438"/>
                  </a:cubicBezTo>
                  <a:cubicBezTo>
                    <a:pt x="199385" y="487074"/>
                    <a:pt x="197735" y="515794"/>
                    <a:pt x="196827" y="544431"/>
                  </a:cubicBezTo>
                  <a:lnTo>
                    <a:pt x="188492" y="543771"/>
                  </a:lnTo>
                  <a:cubicBezTo>
                    <a:pt x="189400" y="514556"/>
                    <a:pt x="190308" y="485259"/>
                    <a:pt x="191380" y="456045"/>
                  </a:cubicBezTo>
                  <a:cubicBezTo>
                    <a:pt x="192041" y="438466"/>
                    <a:pt x="193114" y="420888"/>
                    <a:pt x="194434" y="403475"/>
                  </a:cubicBezTo>
                  <a:cubicBezTo>
                    <a:pt x="196249" y="378882"/>
                    <a:pt x="199220" y="354454"/>
                    <a:pt x="200293" y="329778"/>
                  </a:cubicBezTo>
                  <a:cubicBezTo>
                    <a:pt x="201036" y="311622"/>
                    <a:pt x="199633" y="293218"/>
                    <a:pt x="198973" y="274980"/>
                  </a:cubicBezTo>
                  <a:cubicBezTo>
                    <a:pt x="197983" y="244940"/>
                    <a:pt x="191793" y="218449"/>
                    <a:pt x="177021" y="198395"/>
                  </a:cubicBezTo>
                  <a:cubicBezTo>
                    <a:pt x="170831" y="189977"/>
                    <a:pt x="164064" y="182797"/>
                    <a:pt x="155564" y="190803"/>
                  </a:cubicBezTo>
                  <a:cubicBezTo>
                    <a:pt x="151107" y="195012"/>
                    <a:pt x="147889" y="191463"/>
                    <a:pt x="147146" y="185933"/>
                  </a:cubicBezTo>
                  <a:cubicBezTo>
                    <a:pt x="144670" y="169510"/>
                    <a:pt x="136995" y="160680"/>
                    <a:pt x="129237" y="151767"/>
                  </a:cubicBezTo>
                  <a:cubicBezTo>
                    <a:pt x="122966" y="144587"/>
                    <a:pt x="116528" y="137985"/>
                    <a:pt x="110174" y="131053"/>
                  </a:cubicBezTo>
                  <a:cubicBezTo>
                    <a:pt x="100848" y="120984"/>
                    <a:pt x="91523" y="110669"/>
                    <a:pt x="82032" y="100848"/>
                  </a:cubicBezTo>
                  <a:cubicBezTo>
                    <a:pt x="72459" y="90944"/>
                    <a:pt x="62391" y="82032"/>
                    <a:pt x="52900" y="71716"/>
                  </a:cubicBezTo>
                  <a:cubicBezTo>
                    <a:pt x="36972" y="54302"/>
                    <a:pt x="21705" y="35321"/>
                    <a:pt x="5529" y="18486"/>
                  </a:cubicBezTo>
                  <a:cubicBezTo>
                    <a:pt x="3714" y="16588"/>
                    <a:pt x="1816" y="14690"/>
                    <a:pt x="0" y="12792"/>
                  </a:cubicBezTo>
                  <a:lnTo>
                    <a:pt x="5034" y="0"/>
                  </a:lnTo>
                  <a:cubicBezTo>
                    <a:pt x="18404" y="13204"/>
                    <a:pt x="31773" y="26409"/>
                    <a:pt x="45060" y="39943"/>
                  </a:cubicBezTo>
                  <a:cubicBezTo>
                    <a:pt x="60410" y="55623"/>
                    <a:pt x="75512" y="71799"/>
                    <a:pt x="90615" y="87891"/>
                  </a:cubicBezTo>
                  <a:cubicBezTo>
                    <a:pt x="100436" y="98290"/>
                    <a:pt x="110256" y="108605"/>
                    <a:pt x="119747" y="119747"/>
                  </a:cubicBezTo>
                  <a:cubicBezTo>
                    <a:pt x="129568" y="131218"/>
                    <a:pt x="139058" y="143514"/>
                    <a:pt x="148631" y="155729"/>
                  </a:cubicBezTo>
                  <a:cubicBezTo>
                    <a:pt x="151190" y="158947"/>
                    <a:pt x="153005" y="163733"/>
                    <a:pt x="155729" y="166374"/>
                  </a:cubicBezTo>
                  <a:cubicBezTo>
                    <a:pt x="157462" y="168108"/>
                    <a:pt x="160928" y="168685"/>
                    <a:pt x="162166" y="166952"/>
                  </a:cubicBezTo>
                  <a:cubicBezTo>
                    <a:pt x="163404" y="165219"/>
                    <a:pt x="163816" y="159442"/>
                    <a:pt x="162909" y="156801"/>
                  </a:cubicBezTo>
                  <a:cubicBezTo>
                    <a:pt x="160763" y="150447"/>
                    <a:pt x="157874" y="144670"/>
                    <a:pt x="154986" y="138975"/>
                  </a:cubicBezTo>
                  <a:cubicBezTo>
                    <a:pt x="154408" y="137902"/>
                    <a:pt x="153913" y="136830"/>
                    <a:pt x="153335" y="135757"/>
                  </a:cubicBezTo>
                  <a:lnTo>
                    <a:pt x="160763" y="126266"/>
                  </a:lnTo>
                  <a:cubicBezTo>
                    <a:pt x="168190" y="141534"/>
                    <a:pt x="174958" y="157379"/>
                    <a:pt x="182303" y="172812"/>
                  </a:cubicBezTo>
                  <a:cubicBezTo>
                    <a:pt x="187584" y="183953"/>
                    <a:pt x="194434" y="193773"/>
                    <a:pt x="198395" y="205987"/>
                  </a:cubicBezTo>
                  <a:cubicBezTo>
                    <a:pt x="203347" y="221172"/>
                    <a:pt x="207473" y="237678"/>
                    <a:pt x="209536" y="254431"/>
                  </a:cubicBezTo>
                  <a:cubicBezTo>
                    <a:pt x="213580" y="288102"/>
                    <a:pt x="216056" y="322268"/>
                    <a:pt x="218944" y="356352"/>
                  </a:cubicBezTo>
                  <a:cubicBezTo>
                    <a:pt x="219440" y="362294"/>
                    <a:pt x="218944" y="368483"/>
                    <a:pt x="218944" y="374508"/>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0" name="フリーフォーム: 図形 139">
              <a:extLst>
                <a:ext uri="{FF2B5EF4-FFF2-40B4-BE49-F238E27FC236}">
                  <a16:creationId xmlns:a16="http://schemas.microsoft.com/office/drawing/2014/main" id="{EA7CF367-EBCC-D9FF-42C6-3FF9C71C234C}"/>
                </a:ext>
              </a:extLst>
            </p:cNvPr>
            <p:cNvSpPr/>
            <p:nvPr/>
          </p:nvSpPr>
          <p:spPr>
            <a:xfrm>
              <a:off x="5773813" y="6166092"/>
              <a:ext cx="179661" cy="447983"/>
            </a:xfrm>
            <a:custGeom>
              <a:avLst/>
              <a:gdLst>
                <a:gd name="connsiteX0" fmla="*/ 179662 w 179661"/>
                <a:gd name="connsiteY0" fmla="*/ 388372 h 447983"/>
                <a:gd name="connsiteX1" fmla="*/ 173142 w 179661"/>
                <a:gd name="connsiteY1" fmla="*/ 395883 h 447983"/>
                <a:gd name="connsiteX2" fmla="*/ 145743 w 179661"/>
                <a:gd name="connsiteY2" fmla="*/ 419898 h 447983"/>
                <a:gd name="connsiteX3" fmla="*/ 105470 w 179661"/>
                <a:gd name="connsiteY3" fmla="*/ 444739 h 447983"/>
                <a:gd name="connsiteX4" fmla="*/ 73201 w 179661"/>
                <a:gd name="connsiteY4" fmla="*/ 447462 h 447983"/>
                <a:gd name="connsiteX5" fmla="*/ 31443 w 179661"/>
                <a:gd name="connsiteY5" fmla="*/ 422291 h 447983"/>
                <a:gd name="connsiteX6" fmla="*/ 1156 w 179661"/>
                <a:gd name="connsiteY6" fmla="*/ 347687 h 447983"/>
                <a:gd name="connsiteX7" fmla="*/ 0 w 179661"/>
                <a:gd name="connsiteY7" fmla="*/ 339517 h 447983"/>
                <a:gd name="connsiteX8" fmla="*/ 9078 w 179661"/>
                <a:gd name="connsiteY8" fmla="*/ 336216 h 447983"/>
                <a:gd name="connsiteX9" fmla="*/ 9738 w 179661"/>
                <a:gd name="connsiteY9" fmla="*/ 340507 h 447983"/>
                <a:gd name="connsiteX10" fmla="*/ 22695 w 179661"/>
                <a:gd name="connsiteY10" fmla="*/ 384246 h 447983"/>
                <a:gd name="connsiteX11" fmla="*/ 44812 w 179661"/>
                <a:gd name="connsiteY11" fmla="*/ 416844 h 447983"/>
                <a:gd name="connsiteX12" fmla="*/ 65774 w 179661"/>
                <a:gd name="connsiteY12" fmla="*/ 430379 h 447983"/>
                <a:gd name="connsiteX13" fmla="*/ 97300 w 179661"/>
                <a:gd name="connsiteY13" fmla="*/ 428233 h 447983"/>
                <a:gd name="connsiteX14" fmla="*/ 146486 w 179661"/>
                <a:gd name="connsiteY14" fmla="*/ 399266 h 447983"/>
                <a:gd name="connsiteX15" fmla="*/ 146156 w 179661"/>
                <a:gd name="connsiteY15" fmla="*/ 390601 h 447983"/>
                <a:gd name="connsiteX16" fmla="*/ 125276 w 179661"/>
                <a:gd name="connsiteY16" fmla="*/ 393654 h 447983"/>
                <a:gd name="connsiteX17" fmla="*/ 118839 w 179661"/>
                <a:gd name="connsiteY17" fmla="*/ 400834 h 447983"/>
                <a:gd name="connsiteX18" fmla="*/ 75347 w 179661"/>
                <a:gd name="connsiteY18" fmla="*/ 394727 h 447983"/>
                <a:gd name="connsiteX19" fmla="*/ 35652 w 179661"/>
                <a:gd name="connsiteY19" fmla="*/ 367906 h 447983"/>
                <a:gd name="connsiteX20" fmla="*/ 27729 w 179661"/>
                <a:gd name="connsiteY20" fmla="*/ 355362 h 447983"/>
                <a:gd name="connsiteX21" fmla="*/ 33424 w 179661"/>
                <a:gd name="connsiteY21" fmla="*/ 340507 h 447983"/>
                <a:gd name="connsiteX22" fmla="*/ 39531 w 179661"/>
                <a:gd name="connsiteY22" fmla="*/ 340507 h 447983"/>
                <a:gd name="connsiteX23" fmla="*/ 52157 w 179661"/>
                <a:gd name="connsiteY23" fmla="*/ 327633 h 447983"/>
                <a:gd name="connsiteX24" fmla="*/ 60327 w 179661"/>
                <a:gd name="connsiteY24" fmla="*/ 298996 h 447983"/>
                <a:gd name="connsiteX25" fmla="*/ 85663 w 179661"/>
                <a:gd name="connsiteY25" fmla="*/ 218532 h 447983"/>
                <a:gd name="connsiteX26" fmla="*/ 97300 w 179661"/>
                <a:gd name="connsiteY26" fmla="*/ 171574 h 447983"/>
                <a:gd name="connsiteX27" fmla="*/ 99198 w 179661"/>
                <a:gd name="connsiteY27" fmla="*/ 163156 h 447983"/>
                <a:gd name="connsiteX28" fmla="*/ 108193 w 179661"/>
                <a:gd name="connsiteY28" fmla="*/ 167695 h 447983"/>
                <a:gd name="connsiteX29" fmla="*/ 88221 w 179661"/>
                <a:gd name="connsiteY29" fmla="*/ 252946 h 447983"/>
                <a:gd name="connsiteX30" fmla="*/ 63216 w 179661"/>
                <a:gd name="connsiteY30" fmla="*/ 334812 h 447983"/>
                <a:gd name="connsiteX31" fmla="*/ 67590 w 179661"/>
                <a:gd name="connsiteY31" fmla="*/ 355114 h 447983"/>
                <a:gd name="connsiteX32" fmla="*/ 89542 w 179661"/>
                <a:gd name="connsiteY32" fmla="*/ 365018 h 447983"/>
                <a:gd name="connsiteX33" fmla="*/ 101343 w 179661"/>
                <a:gd name="connsiteY33" fmla="*/ 358745 h 447983"/>
                <a:gd name="connsiteX34" fmla="*/ 134849 w 179661"/>
                <a:gd name="connsiteY34" fmla="*/ 293384 h 447983"/>
                <a:gd name="connsiteX35" fmla="*/ 141121 w 179661"/>
                <a:gd name="connsiteY35" fmla="*/ 275806 h 447983"/>
                <a:gd name="connsiteX36" fmla="*/ 148714 w 179661"/>
                <a:gd name="connsiteY36" fmla="*/ 200789 h 447983"/>
                <a:gd name="connsiteX37" fmla="*/ 149044 w 179661"/>
                <a:gd name="connsiteY37" fmla="*/ 108606 h 447983"/>
                <a:gd name="connsiteX38" fmla="*/ 150530 w 179661"/>
                <a:gd name="connsiteY38" fmla="*/ 102334 h 447983"/>
                <a:gd name="connsiteX39" fmla="*/ 156389 w 179661"/>
                <a:gd name="connsiteY39" fmla="*/ 32516 h 447983"/>
                <a:gd name="connsiteX40" fmla="*/ 156719 w 179661"/>
                <a:gd name="connsiteY40" fmla="*/ 28720 h 447983"/>
                <a:gd name="connsiteX41" fmla="*/ 160102 w 179661"/>
                <a:gd name="connsiteY41" fmla="*/ 0 h 447983"/>
                <a:gd name="connsiteX42" fmla="*/ 168685 w 179661"/>
                <a:gd name="connsiteY42" fmla="*/ 2806 h 447983"/>
                <a:gd name="connsiteX43" fmla="*/ 168438 w 179661"/>
                <a:gd name="connsiteY43" fmla="*/ 24181 h 447983"/>
                <a:gd name="connsiteX44" fmla="*/ 159938 w 179661"/>
                <a:gd name="connsiteY44" fmla="*/ 110339 h 447983"/>
                <a:gd name="connsiteX45" fmla="*/ 159360 w 179661"/>
                <a:gd name="connsiteY45" fmla="*/ 188327 h 447983"/>
                <a:gd name="connsiteX46" fmla="*/ 148714 w 179661"/>
                <a:gd name="connsiteY46" fmla="*/ 286782 h 447983"/>
                <a:gd name="connsiteX47" fmla="*/ 135344 w 179661"/>
                <a:gd name="connsiteY47" fmla="*/ 316822 h 447983"/>
                <a:gd name="connsiteX48" fmla="*/ 118096 w 179661"/>
                <a:gd name="connsiteY48" fmla="*/ 349255 h 447983"/>
                <a:gd name="connsiteX49" fmla="*/ 125689 w 179661"/>
                <a:gd name="connsiteY49" fmla="*/ 366998 h 447983"/>
                <a:gd name="connsiteX50" fmla="*/ 171409 w 179661"/>
                <a:gd name="connsiteY50" fmla="*/ 379542 h 447983"/>
                <a:gd name="connsiteX51" fmla="*/ 179496 w 179661"/>
                <a:gd name="connsiteY51" fmla="*/ 388455 h 44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9661" h="447983">
                  <a:moveTo>
                    <a:pt x="179662" y="388372"/>
                  </a:moveTo>
                  <a:cubicBezTo>
                    <a:pt x="177516" y="391013"/>
                    <a:pt x="175453" y="395388"/>
                    <a:pt x="173142" y="395883"/>
                  </a:cubicBezTo>
                  <a:cubicBezTo>
                    <a:pt x="161918" y="398358"/>
                    <a:pt x="153831" y="409335"/>
                    <a:pt x="145743" y="419898"/>
                  </a:cubicBezTo>
                  <a:cubicBezTo>
                    <a:pt x="133942" y="435248"/>
                    <a:pt x="120655" y="443501"/>
                    <a:pt x="105470" y="444739"/>
                  </a:cubicBezTo>
                  <a:cubicBezTo>
                    <a:pt x="94741" y="445646"/>
                    <a:pt x="83848" y="445316"/>
                    <a:pt x="73201" y="447462"/>
                  </a:cubicBezTo>
                  <a:cubicBezTo>
                    <a:pt x="56201" y="450845"/>
                    <a:pt x="43822" y="437229"/>
                    <a:pt x="31443" y="422291"/>
                  </a:cubicBezTo>
                  <a:cubicBezTo>
                    <a:pt x="15680" y="403145"/>
                    <a:pt x="5364" y="378717"/>
                    <a:pt x="1156" y="347687"/>
                  </a:cubicBezTo>
                  <a:cubicBezTo>
                    <a:pt x="825" y="344964"/>
                    <a:pt x="413" y="342240"/>
                    <a:pt x="0" y="339517"/>
                  </a:cubicBezTo>
                  <a:lnTo>
                    <a:pt x="9078" y="336216"/>
                  </a:lnTo>
                  <a:cubicBezTo>
                    <a:pt x="9326" y="337619"/>
                    <a:pt x="9491" y="339104"/>
                    <a:pt x="9738" y="340507"/>
                  </a:cubicBezTo>
                  <a:cubicBezTo>
                    <a:pt x="12214" y="356352"/>
                    <a:pt x="14442" y="372445"/>
                    <a:pt x="22695" y="384246"/>
                  </a:cubicBezTo>
                  <a:cubicBezTo>
                    <a:pt x="30122" y="394892"/>
                    <a:pt x="37467" y="405951"/>
                    <a:pt x="44812" y="416844"/>
                  </a:cubicBezTo>
                  <a:cubicBezTo>
                    <a:pt x="50754" y="425675"/>
                    <a:pt x="57356" y="431287"/>
                    <a:pt x="65774" y="430379"/>
                  </a:cubicBezTo>
                  <a:cubicBezTo>
                    <a:pt x="76255" y="429306"/>
                    <a:pt x="86901" y="426996"/>
                    <a:pt x="97300" y="428233"/>
                  </a:cubicBezTo>
                  <a:cubicBezTo>
                    <a:pt x="116776" y="430544"/>
                    <a:pt x="131878" y="416680"/>
                    <a:pt x="146486" y="399266"/>
                  </a:cubicBezTo>
                  <a:cubicBezTo>
                    <a:pt x="149457" y="395717"/>
                    <a:pt x="148549" y="393242"/>
                    <a:pt x="146156" y="390601"/>
                  </a:cubicBezTo>
                  <a:cubicBezTo>
                    <a:pt x="141121" y="385072"/>
                    <a:pt x="129980" y="386970"/>
                    <a:pt x="125276" y="393654"/>
                  </a:cubicBezTo>
                  <a:cubicBezTo>
                    <a:pt x="123295" y="396460"/>
                    <a:pt x="120985" y="400751"/>
                    <a:pt x="118839" y="400834"/>
                  </a:cubicBezTo>
                  <a:cubicBezTo>
                    <a:pt x="104232" y="401165"/>
                    <a:pt x="89377" y="403805"/>
                    <a:pt x="75347" y="394727"/>
                  </a:cubicBezTo>
                  <a:cubicBezTo>
                    <a:pt x="62061" y="386227"/>
                    <a:pt x="48691" y="377479"/>
                    <a:pt x="35652" y="367906"/>
                  </a:cubicBezTo>
                  <a:cubicBezTo>
                    <a:pt x="32433" y="365513"/>
                    <a:pt x="29545" y="360314"/>
                    <a:pt x="27729" y="355362"/>
                  </a:cubicBezTo>
                  <a:cubicBezTo>
                    <a:pt x="24758" y="347274"/>
                    <a:pt x="27399" y="341002"/>
                    <a:pt x="33424" y="340507"/>
                  </a:cubicBezTo>
                  <a:cubicBezTo>
                    <a:pt x="35487" y="340342"/>
                    <a:pt x="37550" y="340012"/>
                    <a:pt x="39531" y="340507"/>
                  </a:cubicBezTo>
                  <a:cubicBezTo>
                    <a:pt x="46380" y="342487"/>
                    <a:pt x="49599" y="335721"/>
                    <a:pt x="52157" y="327633"/>
                  </a:cubicBezTo>
                  <a:cubicBezTo>
                    <a:pt x="55046" y="318224"/>
                    <a:pt x="57356" y="308404"/>
                    <a:pt x="60327" y="298996"/>
                  </a:cubicBezTo>
                  <a:cubicBezTo>
                    <a:pt x="68745" y="272175"/>
                    <a:pt x="77575" y="245683"/>
                    <a:pt x="85663" y="218532"/>
                  </a:cubicBezTo>
                  <a:cubicBezTo>
                    <a:pt x="90202" y="203347"/>
                    <a:pt x="92926" y="186841"/>
                    <a:pt x="97300" y="171574"/>
                  </a:cubicBezTo>
                  <a:cubicBezTo>
                    <a:pt x="98125" y="168768"/>
                    <a:pt x="98703" y="166045"/>
                    <a:pt x="99198" y="163156"/>
                  </a:cubicBezTo>
                  <a:lnTo>
                    <a:pt x="108193" y="167695"/>
                  </a:lnTo>
                  <a:cubicBezTo>
                    <a:pt x="102334" y="196580"/>
                    <a:pt x="95484" y="224969"/>
                    <a:pt x="88221" y="252946"/>
                  </a:cubicBezTo>
                  <a:cubicBezTo>
                    <a:pt x="80959" y="280923"/>
                    <a:pt x="71799" y="307744"/>
                    <a:pt x="63216" y="334812"/>
                  </a:cubicBezTo>
                  <a:cubicBezTo>
                    <a:pt x="60080" y="344798"/>
                    <a:pt x="63216" y="349337"/>
                    <a:pt x="67590" y="355114"/>
                  </a:cubicBezTo>
                  <a:cubicBezTo>
                    <a:pt x="74192" y="363862"/>
                    <a:pt x="82692" y="360314"/>
                    <a:pt x="89542" y="365018"/>
                  </a:cubicBezTo>
                  <a:cubicBezTo>
                    <a:pt x="95567" y="369144"/>
                    <a:pt x="98455" y="364275"/>
                    <a:pt x="101343" y="358745"/>
                  </a:cubicBezTo>
                  <a:cubicBezTo>
                    <a:pt x="112649" y="337123"/>
                    <a:pt x="123873" y="315336"/>
                    <a:pt x="134849" y="293384"/>
                  </a:cubicBezTo>
                  <a:cubicBezTo>
                    <a:pt x="137490" y="288102"/>
                    <a:pt x="140379" y="282078"/>
                    <a:pt x="141121" y="275806"/>
                  </a:cubicBezTo>
                  <a:cubicBezTo>
                    <a:pt x="144175" y="250883"/>
                    <a:pt x="147558" y="225959"/>
                    <a:pt x="148714" y="200789"/>
                  </a:cubicBezTo>
                  <a:cubicBezTo>
                    <a:pt x="149952" y="170996"/>
                    <a:pt x="149044" y="140956"/>
                    <a:pt x="149044" y="108606"/>
                  </a:cubicBezTo>
                  <a:cubicBezTo>
                    <a:pt x="149539" y="106543"/>
                    <a:pt x="150364" y="104480"/>
                    <a:pt x="150530" y="102334"/>
                  </a:cubicBezTo>
                  <a:cubicBezTo>
                    <a:pt x="152510" y="79061"/>
                    <a:pt x="154078" y="55706"/>
                    <a:pt x="156389" y="32516"/>
                  </a:cubicBezTo>
                  <a:cubicBezTo>
                    <a:pt x="156472" y="31278"/>
                    <a:pt x="156636" y="30040"/>
                    <a:pt x="156719" y="28720"/>
                  </a:cubicBezTo>
                  <a:cubicBezTo>
                    <a:pt x="157709" y="19146"/>
                    <a:pt x="158865" y="9573"/>
                    <a:pt x="160102" y="0"/>
                  </a:cubicBezTo>
                  <a:lnTo>
                    <a:pt x="168685" y="2806"/>
                  </a:lnTo>
                  <a:cubicBezTo>
                    <a:pt x="168025" y="9408"/>
                    <a:pt x="168768" y="16753"/>
                    <a:pt x="168438" y="24181"/>
                  </a:cubicBezTo>
                  <a:cubicBezTo>
                    <a:pt x="165219" y="53313"/>
                    <a:pt x="161506" y="81702"/>
                    <a:pt x="159938" y="110339"/>
                  </a:cubicBezTo>
                  <a:cubicBezTo>
                    <a:pt x="158535" y="136170"/>
                    <a:pt x="160845" y="162496"/>
                    <a:pt x="159360" y="188327"/>
                  </a:cubicBezTo>
                  <a:cubicBezTo>
                    <a:pt x="157462" y="221503"/>
                    <a:pt x="158039" y="255752"/>
                    <a:pt x="148714" y="286782"/>
                  </a:cubicBezTo>
                  <a:cubicBezTo>
                    <a:pt x="145413" y="297675"/>
                    <a:pt x="140131" y="307166"/>
                    <a:pt x="135344" y="316822"/>
                  </a:cubicBezTo>
                  <a:cubicBezTo>
                    <a:pt x="129815" y="327963"/>
                    <a:pt x="123791" y="338279"/>
                    <a:pt x="118096" y="349255"/>
                  </a:cubicBezTo>
                  <a:cubicBezTo>
                    <a:pt x="114465" y="356270"/>
                    <a:pt x="117766" y="364605"/>
                    <a:pt x="125689" y="366998"/>
                  </a:cubicBezTo>
                  <a:cubicBezTo>
                    <a:pt x="140874" y="371537"/>
                    <a:pt x="156224" y="374838"/>
                    <a:pt x="171409" y="379542"/>
                  </a:cubicBezTo>
                  <a:cubicBezTo>
                    <a:pt x="174380" y="380450"/>
                    <a:pt x="176773" y="385402"/>
                    <a:pt x="179496" y="388455"/>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1" name="フリーフォーム: 図形 140">
              <a:extLst>
                <a:ext uri="{FF2B5EF4-FFF2-40B4-BE49-F238E27FC236}">
                  <a16:creationId xmlns:a16="http://schemas.microsoft.com/office/drawing/2014/main" id="{97311E4D-2FA7-47F5-08A2-508B90C24C6E}"/>
                </a:ext>
              </a:extLst>
            </p:cNvPr>
            <p:cNvSpPr/>
            <p:nvPr/>
          </p:nvSpPr>
          <p:spPr>
            <a:xfrm>
              <a:off x="5924095" y="5960188"/>
              <a:ext cx="18522" cy="238255"/>
            </a:xfrm>
            <a:custGeom>
              <a:avLst/>
              <a:gdLst>
                <a:gd name="connsiteX0" fmla="*/ 17001 w 18522"/>
                <a:gd name="connsiteY0" fmla="*/ 7592 h 238255"/>
                <a:gd name="connsiteX1" fmla="*/ 18486 w 18522"/>
                <a:gd name="connsiteY1" fmla="*/ 76997 h 238255"/>
                <a:gd name="connsiteX2" fmla="*/ 15350 w 18522"/>
                <a:gd name="connsiteY2" fmla="*/ 157874 h 238255"/>
                <a:gd name="connsiteX3" fmla="*/ 9903 w 18522"/>
                <a:gd name="connsiteY3" fmla="*/ 205740 h 238255"/>
                <a:gd name="connsiteX4" fmla="*/ 6519 w 18522"/>
                <a:gd name="connsiteY4" fmla="*/ 234459 h 238255"/>
                <a:gd name="connsiteX5" fmla="*/ 6190 w 18522"/>
                <a:gd name="connsiteY5" fmla="*/ 238256 h 238255"/>
                <a:gd name="connsiteX6" fmla="*/ 0 w 18522"/>
                <a:gd name="connsiteY6" fmla="*/ 236770 h 238255"/>
                <a:gd name="connsiteX7" fmla="*/ 3631 w 18522"/>
                <a:gd name="connsiteY7" fmla="*/ 161506 h 238255"/>
                <a:gd name="connsiteX8" fmla="*/ 4291 w 18522"/>
                <a:gd name="connsiteY8" fmla="*/ 132786 h 238255"/>
                <a:gd name="connsiteX9" fmla="*/ 8087 w 18522"/>
                <a:gd name="connsiteY9" fmla="*/ 46793 h 238255"/>
                <a:gd name="connsiteX10" fmla="*/ 11224 w 18522"/>
                <a:gd name="connsiteY10" fmla="*/ 6354 h 238255"/>
                <a:gd name="connsiteX11" fmla="*/ 14607 w 18522"/>
                <a:gd name="connsiteY11" fmla="*/ 0 h 238255"/>
                <a:gd name="connsiteX12" fmla="*/ 17166 w 18522"/>
                <a:gd name="connsiteY12" fmla="*/ 7592 h 23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22" h="238255">
                  <a:moveTo>
                    <a:pt x="17001" y="7592"/>
                  </a:moveTo>
                  <a:cubicBezTo>
                    <a:pt x="17661" y="30700"/>
                    <a:pt x="18734" y="53890"/>
                    <a:pt x="18486" y="76997"/>
                  </a:cubicBezTo>
                  <a:cubicBezTo>
                    <a:pt x="18156" y="103984"/>
                    <a:pt x="17413" y="131135"/>
                    <a:pt x="15350" y="157874"/>
                  </a:cubicBezTo>
                  <a:cubicBezTo>
                    <a:pt x="14112" y="173967"/>
                    <a:pt x="11966" y="189812"/>
                    <a:pt x="9903" y="205740"/>
                  </a:cubicBezTo>
                  <a:cubicBezTo>
                    <a:pt x="8665" y="215313"/>
                    <a:pt x="7427" y="224804"/>
                    <a:pt x="6519" y="234459"/>
                  </a:cubicBezTo>
                  <a:cubicBezTo>
                    <a:pt x="6354" y="235697"/>
                    <a:pt x="6272" y="236935"/>
                    <a:pt x="6190" y="238256"/>
                  </a:cubicBezTo>
                  <a:lnTo>
                    <a:pt x="0" y="236770"/>
                  </a:lnTo>
                  <a:cubicBezTo>
                    <a:pt x="2311" y="211847"/>
                    <a:pt x="3301" y="186841"/>
                    <a:pt x="3631" y="161506"/>
                  </a:cubicBezTo>
                  <a:cubicBezTo>
                    <a:pt x="3796" y="151932"/>
                    <a:pt x="3961" y="142359"/>
                    <a:pt x="4291" y="132786"/>
                  </a:cubicBezTo>
                  <a:cubicBezTo>
                    <a:pt x="5199" y="104149"/>
                    <a:pt x="6767" y="75429"/>
                    <a:pt x="8087" y="46793"/>
                  </a:cubicBezTo>
                  <a:cubicBezTo>
                    <a:pt x="8665" y="33258"/>
                    <a:pt x="9903" y="19724"/>
                    <a:pt x="11224" y="6354"/>
                  </a:cubicBezTo>
                  <a:cubicBezTo>
                    <a:pt x="11471" y="4044"/>
                    <a:pt x="13452" y="2063"/>
                    <a:pt x="14607" y="0"/>
                  </a:cubicBezTo>
                  <a:cubicBezTo>
                    <a:pt x="15515" y="2558"/>
                    <a:pt x="17083" y="5034"/>
                    <a:pt x="17166" y="7592"/>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2" name="フリーフォーム: 図形 141">
              <a:extLst>
                <a:ext uri="{FF2B5EF4-FFF2-40B4-BE49-F238E27FC236}">
                  <a16:creationId xmlns:a16="http://schemas.microsoft.com/office/drawing/2014/main" id="{F0EB75C3-12D7-20A2-2A65-83F4C1E9B5D2}"/>
                </a:ext>
              </a:extLst>
            </p:cNvPr>
            <p:cNvSpPr/>
            <p:nvPr/>
          </p:nvSpPr>
          <p:spPr>
            <a:xfrm>
              <a:off x="5350417" y="5490113"/>
              <a:ext cx="581556" cy="1106287"/>
            </a:xfrm>
            <a:custGeom>
              <a:avLst/>
              <a:gdLst>
                <a:gd name="connsiteX0" fmla="*/ 580033 w 581556"/>
                <a:gd name="connsiteY0" fmla="*/ 333410 h 1106287"/>
                <a:gd name="connsiteX1" fmla="*/ 581353 w 581556"/>
                <a:gd name="connsiteY1" fmla="*/ 388207 h 1106287"/>
                <a:gd name="connsiteX2" fmla="*/ 575494 w 581556"/>
                <a:gd name="connsiteY2" fmla="*/ 461904 h 1106287"/>
                <a:gd name="connsiteX3" fmla="*/ 572440 w 581556"/>
                <a:gd name="connsiteY3" fmla="*/ 514474 h 1106287"/>
                <a:gd name="connsiteX4" fmla="*/ 569552 w 581556"/>
                <a:gd name="connsiteY4" fmla="*/ 602200 h 1106287"/>
                <a:gd name="connsiteX5" fmla="*/ 569387 w 581556"/>
                <a:gd name="connsiteY5" fmla="*/ 608389 h 1106287"/>
                <a:gd name="connsiteX6" fmla="*/ 567736 w 581556"/>
                <a:gd name="connsiteY6" fmla="*/ 659556 h 1106287"/>
                <a:gd name="connsiteX7" fmla="*/ 561629 w 581556"/>
                <a:gd name="connsiteY7" fmla="*/ 738040 h 1106287"/>
                <a:gd name="connsiteX8" fmla="*/ 558989 w 581556"/>
                <a:gd name="connsiteY8" fmla="*/ 744312 h 1106287"/>
                <a:gd name="connsiteX9" fmla="*/ 557090 w 581556"/>
                <a:gd name="connsiteY9" fmla="*/ 738040 h 1106287"/>
                <a:gd name="connsiteX10" fmla="*/ 554119 w 581556"/>
                <a:gd name="connsiteY10" fmla="*/ 703543 h 1106287"/>
                <a:gd name="connsiteX11" fmla="*/ 542566 w 581556"/>
                <a:gd name="connsiteY11" fmla="*/ 577772 h 1106287"/>
                <a:gd name="connsiteX12" fmla="*/ 529526 w 581556"/>
                <a:gd name="connsiteY12" fmla="*/ 498711 h 1106287"/>
                <a:gd name="connsiteX13" fmla="*/ 517477 w 581556"/>
                <a:gd name="connsiteY13" fmla="*/ 444739 h 1106287"/>
                <a:gd name="connsiteX14" fmla="*/ 509307 w 581556"/>
                <a:gd name="connsiteY14" fmla="*/ 391756 h 1106287"/>
                <a:gd name="connsiteX15" fmla="*/ 495360 w 581556"/>
                <a:gd name="connsiteY15" fmla="*/ 347109 h 1106287"/>
                <a:gd name="connsiteX16" fmla="*/ 486117 w 581556"/>
                <a:gd name="connsiteY16" fmla="*/ 319545 h 1106287"/>
                <a:gd name="connsiteX17" fmla="*/ 469199 w 581556"/>
                <a:gd name="connsiteY17" fmla="*/ 263921 h 1106287"/>
                <a:gd name="connsiteX18" fmla="*/ 443946 w 581556"/>
                <a:gd name="connsiteY18" fmla="*/ 190720 h 1106287"/>
                <a:gd name="connsiteX19" fmla="*/ 413163 w 581556"/>
                <a:gd name="connsiteY19" fmla="*/ 143762 h 1106287"/>
                <a:gd name="connsiteX20" fmla="*/ 396410 w 581556"/>
                <a:gd name="connsiteY20" fmla="*/ 135427 h 1106287"/>
                <a:gd name="connsiteX21" fmla="*/ 387250 w 581556"/>
                <a:gd name="connsiteY21" fmla="*/ 153088 h 1106287"/>
                <a:gd name="connsiteX22" fmla="*/ 388653 w 581556"/>
                <a:gd name="connsiteY22" fmla="*/ 169428 h 1106287"/>
                <a:gd name="connsiteX23" fmla="*/ 394017 w 581556"/>
                <a:gd name="connsiteY23" fmla="*/ 209289 h 1106287"/>
                <a:gd name="connsiteX24" fmla="*/ 399216 w 581556"/>
                <a:gd name="connsiteY24" fmla="*/ 230086 h 1106287"/>
                <a:gd name="connsiteX25" fmla="*/ 393687 w 581556"/>
                <a:gd name="connsiteY25" fmla="*/ 233304 h 1106287"/>
                <a:gd name="connsiteX26" fmla="*/ 385682 w 581556"/>
                <a:gd name="connsiteY26" fmla="*/ 206400 h 1106287"/>
                <a:gd name="connsiteX27" fmla="*/ 383371 w 581556"/>
                <a:gd name="connsiteY27" fmla="*/ 195507 h 1106287"/>
                <a:gd name="connsiteX28" fmla="*/ 340869 w 581556"/>
                <a:gd name="connsiteY28" fmla="*/ 101673 h 1106287"/>
                <a:gd name="connsiteX29" fmla="*/ 334185 w 581556"/>
                <a:gd name="connsiteY29" fmla="*/ 98703 h 1106287"/>
                <a:gd name="connsiteX30" fmla="*/ 335258 w 581556"/>
                <a:gd name="connsiteY30" fmla="*/ 108110 h 1106287"/>
                <a:gd name="connsiteX31" fmla="*/ 348379 w 581556"/>
                <a:gd name="connsiteY31" fmla="*/ 136995 h 1106287"/>
                <a:gd name="connsiteX32" fmla="*/ 374953 w 581556"/>
                <a:gd name="connsiteY32" fmla="*/ 205905 h 1106287"/>
                <a:gd name="connsiteX33" fmla="*/ 385599 w 581556"/>
                <a:gd name="connsiteY33" fmla="*/ 246261 h 1106287"/>
                <a:gd name="connsiteX34" fmla="*/ 400867 w 581556"/>
                <a:gd name="connsiteY34" fmla="*/ 319958 h 1106287"/>
                <a:gd name="connsiteX35" fmla="*/ 422159 w 581556"/>
                <a:gd name="connsiteY35" fmla="*/ 450350 h 1106287"/>
                <a:gd name="connsiteX36" fmla="*/ 426945 w 581556"/>
                <a:gd name="connsiteY36" fmla="*/ 512823 h 1106287"/>
                <a:gd name="connsiteX37" fmla="*/ 432557 w 581556"/>
                <a:gd name="connsiteY37" fmla="*/ 609545 h 1106287"/>
                <a:gd name="connsiteX38" fmla="*/ 439407 w 581556"/>
                <a:gd name="connsiteY38" fmla="*/ 676310 h 1106287"/>
                <a:gd name="connsiteX39" fmla="*/ 444606 w 581556"/>
                <a:gd name="connsiteY39" fmla="*/ 685882 h 1106287"/>
                <a:gd name="connsiteX40" fmla="*/ 449723 w 581556"/>
                <a:gd name="connsiteY40" fmla="*/ 674907 h 1106287"/>
                <a:gd name="connsiteX41" fmla="*/ 451456 w 581556"/>
                <a:gd name="connsiteY41" fmla="*/ 641565 h 1106287"/>
                <a:gd name="connsiteX42" fmla="*/ 452941 w 581556"/>
                <a:gd name="connsiteY42" fmla="*/ 543028 h 1106287"/>
                <a:gd name="connsiteX43" fmla="*/ 451208 w 581556"/>
                <a:gd name="connsiteY43" fmla="*/ 453899 h 1106287"/>
                <a:gd name="connsiteX44" fmla="*/ 441800 w 581556"/>
                <a:gd name="connsiteY44" fmla="*/ 377727 h 1106287"/>
                <a:gd name="connsiteX45" fmla="*/ 420673 w 581556"/>
                <a:gd name="connsiteY45" fmla="*/ 270111 h 1106287"/>
                <a:gd name="connsiteX46" fmla="*/ 403920 w 581556"/>
                <a:gd name="connsiteY46" fmla="*/ 208298 h 1106287"/>
                <a:gd name="connsiteX47" fmla="*/ 396575 w 581556"/>
                <a:gd name="connsiteY47" fmla="*/ 168273 h 1106287"/>
                <a:gd name="connsiteX48" fmla="*/ 396575 w 581556"/>
                <a:gd name="connsiteY48" fmla="*/ 167695 h 1106287"/>
                <a:gd name="connsiteX49" fmla="*/ 408542 w 581556"/>
                <a:gd name="connsiteY49" fmla="*/ 158204 h 1106287"/>
                <a:gd name="connsiteX50" fmla="*/ 434373 w 581556"/>
                <a:gd name="connsiteY50" fmla="*/ 198973 h 1106287"/>
                <a:gd name="connsiteX51" fmla="*/ 467879 w 581556"/>
                <a:gd name="connsiteY51" fmla="*/ 304360 h 1106287"/>
                <a:gd name="connsiteX52" fmla="*/ 484797 w 581556"/>
                <a:gd name="connsiteY52" fmla="*/ 346614 h 1106287"/>
                <a:gd name="connsiteX53" fmla="*/ 487438 w 581556"/>
                <a:gd name="connsiteY53" fmla="*/ 353959 h 1106287"/>
                <a:gd name="connsiteX54" fmla="*/ 489831 w 581556"/>
                <a:gd name="connsiteY54" fmla="*/ 361551 h 1106287"/>
                <a:gd name="connsiteX55" fmla="*/ 493710 w 581556"/>
                <a:gd name="connsiteY55" fmla="*/ 375086 h 1106287"/>
                <a:gd name="connsiteX56" fmla="*/ 484384 w 581556"/>
                <a:gd name="connsiteY56" fmla="*/ 367328 h 1106287"/>
                <a:gd name="connsiteX57" fmla="*/ 472830 w 581556"/>
                <a:gd name="connsiteY57" fmla="*/ 347191 h 1106287"/>
                <a:gd name="connsiteX58" fmla="*/ 468704 w 581556"/>
                <a:gd name="connsiteY58" fmla="*/ 344385 h 1106287"/>
                <a:gd name="connsiteX59" fmla="*/ 468539 w 581556"/>
                <a:gd name="connsiteY59" fmla="*/ 351813 h 1106287"/>
                <a:gd name="connsiteX60" fmla="*/ 483641 w 581556"/>
                <a:gd name="connsiteY60" fmla="*/ 390436 h 1106287"/>
                <a:gd name="connsiteX61" fmla="*/ 511040 w 581556"/>
                <a:gd name="connsiteY61" fmla="*/ 475686 h 1106287"/>
                <a:gd name="connsiteX62" fmla="*/ 514424 w 581556"/>
                <a:gd name="connsiteY62" fmla="*/ 512328 h 1106287"/>
                <a:gd name="connsiteX63" fmla="*/ 519788 w 581556"/>
                <a:gd name="connsiteY63" fmla="*/ 554912 h 1106287"/>
                <a:gd name="connsiteX64" fmla="*/ 526638 w 581556"/>
                <a:gd name="connsiteY64" fmla="*/ 617220 h 1106287"/>
                <a:gd name="connsiteX65" fmla="*/ 531177 w 581556"/>
                <a:gd name="connsiteY65" fmla="*/ 664013 h 1106287"/>
                <a:gd name="connsiteX66" fmla="*/ 532662 w 581556"/>
                <a:gd name="connsiteY66" fmla="*/ 703048 h 1106287"/>
                <a:gd name="connsiteX67" fmla="*/ 531177 w 581556"/>
                <a:gd name="connsiteY67" fmla="*/ 738865 h 1106287"/>
                <a:gd name="connsiteX68" fmla="*/ 525317 w 581556"/>
                <a:gd name="connsiteY68" fmla="*/ 801668 h 1106287"/>
                <a:gd name="connsiteX69" fmla="*/ 522676 w 581556"/>
                <a:gd name="connsiteY69" fmla="*/ 838970 h 1106287"/>
                <a:gd name="connsiteX70" fmla="*/ 520779 w 581556"/>
                <a:gd name="connsiteY70" fmla="*/ 847388 h 1106287"/>
                <a:gd name="connsiteX71" fmla="*/ 509142 w 581556"/>
                <a:gd name="connsiteY71" fmla="*/ 894346 h 1106287"/>
                <a:gd name="connsiteX72" fmla="*/ 483806 w 581556"/>
                <a:gd name="connsiteY72" fmla="*/ 974810 h 1106287"/>
                <a:gd name="connsiteX73" fmla="*/ 475636 w 581556"/>
                <a:gd name="connsiteY73" fmla="*/ 1003447 h 1106287"/>
                <a:gd name="connsiteX74" fmla="*/ 463010 w 581556"/>
                <a:gd name="connsiteY74" fmla="*/ 1016321 h 1106287"/>
                <a:gd name="connsiteX75" fmla="*/ 456902 w 581556"/>
                <a:gd name="connsiteY75" fmla="*/ 1016321 h 1106287"/>
                <a:gd name="connsiteX76" fmla="*/ 451208 w 581556"/>
                <a:gd name="connsiteY76" fmla="*/ 1031176 h 1106287"/>
                <a:gd name="connsiteX77" fmla="*/ 459131 w 581556"/>
                <a:gd name="connsiteY77" fmla="*/ 1043720 h 1106287"/>
                <a:gd name="connsiteX78" fmla="*/ 498826 w 581556"/>
                <a:gd name="connsiteY78" fmla="*/ 1070541 h 1106287"/>
                <a:gd name="connsiteX79" fmla="*/ 542318 w 581556"/>
                <a:gd name="connsiteY79" fmla="*/ 1076648 h 1106287"/>
                <a:gd name="connsiteX80" fmla="*/ 548755 w 581556"/>
                <a:gd name="connsiteY80" fmla="*/ 1069469 h 1106287"/>
                <a:gd name="connsiteX81" fmla="*/ 569634 w 581556"/>
                <a:gd name="connsiteY81" fmla="*/ 1066415 h 1106287"/>
                <a:gd name="connsiteX82" fmla="*/ 569965 w 581556"/>
                <a:gd name="connsiteY82" fmla="*/ 1075080 h 1106287"/>
                <a:gd name="connsiteX83" fmla="*/ 520779 w 581556"/>
                <a:gd name="connsiteY83" fmla="*/ 1104048 h 1106287"/>
                <a:gd name="connsiteX84" fmla="*/ 489253 w 581556"/>
                <a:gd name="connsiteY84" fmla="*/ 1106193 h 1106287"/>
                <a:gd name="connsiteX85" fmla="*/ 468291 w 581556"/>
                <a:gd name="connsiteY85" fmla="*/ 1092659 h 1106287"/>
                <a:gd name="connsiteX86" fmla="*/ 446174 w 581556"/>
                <a:gd name="connsiteY86" fmla="*/ 1060060 h 1106287"/>
                <a:gd name="connsiteX87" fmla="*/ 433217 w 581556"/>
                <a:gd name="connsiteY87" fmla="*/ 1016321 h 1106287"/>
                <a:gd name="connsiteX88" fmla="*/ 432557 w 581556"/>
                <a:gd name="connsiteY88" fmla="*/ 1012030 h 1106287"/>
                <a:gd name="connsiteX89" fmla="*/ 428843 w 581556"/>
                <a:gd name="connsiteY89" fmla="*/ 981577 h 1106287"/>
                <a:gd name="connsiteX90" fmla="*/ 433217 w 581556"/>
                <a:gd name="connsiteY90" fmla="*/ 969776 h 1106287"/>
                <a:gd name="connsiteX91" fmla="*/ 456407 w 581556"/>
                <a:gd name="connsiteY91" fmla="*/ 938250 h 1106287"/>
                <a:gd name="connsiteX92" fmla="*/ 472748 w 581556"/>
                <a:gd name="connsiteY92" fmla="*/ 906560 h 1106287"/>
                <a:gd name="connsiteX93" fmla="*/ 481908 w 581556"/>
                <a:gd name="connsiteY93" fmla="*/ 779303 h 1106287"/>
                <a:gd name="connsiteX94" fmla="*/ 466311 w 581556"/>
                <a:gd name="connsiteY94" fmla="*/ 754380 h 1106287"/>
                <a:gd name="connsiteX95" fmla="*/ 438169 w 581556"/>
                <a:gd name="connsiteY95" fmla="*/ 762220 h 1106287"/>
                <a:gd name="connsiteX96" fmla="*/ 432639 w 581556"/>
                <a:gd name="connsiteY96" fmla="*/ 770638 h 1106287"/>
                <a:gd name="connsiteX97" fmla="*/ 426368 w 581556"/>
                <a:gd name="connsiteY97" fmla="*/ 776002 h 1106287"/>
                <a:gd name="connsiteX98" fmla="*/ 422571 w 581556"/>
                <a:gd name="connsiteY98" fmla="*/ 764118 h 1106287"/>
                <a:gd name="connsiteX99" fmla="*/ 413411 w 581556"/>
                <a:gd name="connsiteY99" fmla="*/ 658483 h 1106287"/>
                <a:gd name="connsiteX100" fmla="*/ 396163 w 581556"/>
                <a:gd name="connsiteY100" fmla="*/ 513071 h 1106287"/>
                <a:gd name="connsiteX101" fmla="*/ 380895 w 581556"/>
                <a:gd name="connsiteY101" fmla="*/ 437228 h 1106287"/>
                <a:gd name="connsiteX102" fmla="*/ 380895 w 581556"/>
                <a:gd name="connsiteY102" fmla="*/ 436981 h 1106287"/>
                <a:gd name="connsiteX103" fmla="*/ 379657 w 581556"/>
                <a:gd name="connsiteY103" fmla="*/ 430544 h 1106287"/>
                <a:gd name="connsiteX104" fmla="*/ 367856 w 581556"/>
                <a:gd name="connsiteY104" fmla="*/ 419898 h 1106287"/>
                <a:gd name="connsiteX105" fmla="*/ 337898 w 581556"/>
                <a:gd name="connsiteY105" fmla="*/ 431369 h 1106287"/>
                <a:gd name="connsiteX106" fmla="*/ 294902 w 581556"/>
                <a:gd name="connsiteY106" fmla="*/ 429141 h 1106287"/>
                <a:gd name="connsiteX107" fmla="*/ 236142 w 581556"/>
                <a:gd name="connsiteY107" fmla="*/ 438219 h 1106287"/>
                <a:gd name="connsiteX108" fmla="*/ 208991 w 581556"/>
                <a:gd name="connsiteY108" fmla="*/ 445068 h 1106287"/>
                <a:gd name="connsiteX109" fmla="*/ 202307 w 581556"/>
                <a:gd name="connsiteY109" fmla="*/ 433597 h 1106287"/>
                <a:gd name="connsiteX110" fmla="*/ 191165 w 581556"/>
                <a:gd name="connsiteY110" fmla="*/ 366833 h 1106287"/>
                <a:gd name="connsiteX111" fmla="*/ 179116 w 581556"/>
                <a:gd name="connsiteY111" fmla="*/ 309806 h 1106287"/>
                <a:gd name="connsiteX112" fmla="*/ 171359 w 581556"/>
                <a:gd name="connsiteY112" fmla="*/ 274320 h 1106287"/>
                <a:gd name="connsiteX113" fmla="*/ 166737 w 581556"/>
                <a:gd name="connsiteY113" fmla="*/ 251955 h 1106287"/>
                <a:gd name="connsiteX114" fmla="*/ 158567 w 581556"/>
                <a:gd name="connsiteY114" fmla="*/ 241969 h 1106287"/>
                <a:gd name="connsiteX115" fmla="*/ 153450 w 581556"/>
                <a:gd name="connsiteY115" fmla="*/ 254101 h 1106287"/>
                <a:gd name="connsiteX116" fmla="*/ 151387 w 581556"/>
                <a:gd name="connsiteY116" fmla="*/ 308238 h 1106287"/>
                <a:gd name="connsiteX117" fmla="*/ 150314 w 581556"/>
                <a:gd name="connsiteY117" fmla="*/ 334978 h 1106287"/>
                <a:gd name="connsiteX118" fmla="*/ 154688 w 581556"/>
                <a:gd name="connsiteY118" fmla="*/ 403888 h 1106287"/>
                <a:gd name="connsiteX119" fmla="*/ 156339 w 581556"/>
                <a:gd name="connsiteY119" fmla="*/ 426830 h 1106287"/>
                <a:gd name="connsiteX120" fmla="*/ 160383 w 581556"/>
                <a:gd name="connsiteY120" fmla="*/ 463967 h 1106287"/>
                <a:gd name="connsiteX121" fmla="*/ 154193 w 581556"/>
                <a:gd name="connsiteY121" fmla="*/ 474365 h 1106287"/>
                <a:gd name="connsiteX122" fmla="*/ 121512 w 581556"/>
                <a:gd name="connsiteY122" fmla="*/ 472055 h 1106287"/>
                <a:gd name="connsiteX123" fmla="*/ 103852 w 581556"/>
                <a:gd name="connsiteY123" fmla="*/ 470322 h 1106287"/>
                <a:gd name="connsiteX124" fmla="*/ 78516 w 581556"/>
                <a:gd name="connsiteY124" fmla="*/ 474861 h 1106287"/>
                <a:gd name="connsiteX125" fmla="*/ 68778 w 581556"/>
                <a:gd name="connsiteY125" fmla="*/ 476264 h 1106287"/>
                <a:gd name="connsiteX126" fmla="*/ 33869 w 581556"/>
                <a:gd name="connsiteY126" fmla="*/ 476264 h 1106287"/>
                <a:gd name="connsiteX127" fmla="*/ 25533 w 581556"/>
                <a:gd name="connsiteY127" fmla="*/ 475108 h 1106287"/>
                <a:gd name="connsiteX128" fmla="*/ 15548 w 581556"/>
                <a:gd name="connsiteY128" fmla="*/ 456952 h 1106287"/>
                <a:gd name="connsiteX129" fmla="*/ 27762 w 581556"/>
                <a:gd name="connsiteY129" fmla="*/ 390931 h 1106287"/>
                <a:gd name="connsiteX130" fmla="*/ 28422 w 581556"/>
                <a:gd name="connsiteY130" fmla="*/ 382761 h 1106287"/>
                <a:gd name="connsiteX131" fmla="*/ 23140 w 581556"/>
                <a:gd name="connsiteY131" fmla="*/ 384163 h 1106287"/>
                <a:gd name="connsiteX132" fmla="*/ 6139 w 581556"/>
                <a:gd name="connsiteY132" fmla="*/ 443335 h 1106287"/>
                <a:gd name="connsiteX133" fmla="*/ 5067 w 581556"/>
                <a:gd name="connsiteY133" fmla="*/ 453239 h 1106287"/>
                <a:gd name="connsiteX134" fmla="*/ 280 w 581556"/>
                <a:gd name="connsiteY134" fmla="*/ 443666 h 1106287"/>
                <a:gd name="connsiteX135" fmla="*/ 280 w 581556"/>
                <a:gd name="connsiteY135" fmla="*/ 443005 h 1106287"/>
                <a:gd name="connsiteX136" fmla="*/ 33 w 581556"/>
                <a:gd name="connsiteY136" fmla="*/ 366090 h 1106287"/>
                <a:gd name="connsiteX137" fmla="*/ 33 w 581556"/>
                <a:gd name="connsiteY137" fmla="*/ 344303 h 1106287"/>
                <a:gd name="connsiteX138" fmla="*/ 5975 w 581556"/>
                <a:gd name="connsiteY138" fmla="*/ 266893 h 1106287"/>
                <a:gd name="connsiteX139" fmla="*/ 10761 w 581556"/>
                <a:gd name="connsiteY139" fmla="*/ 223813 h 1106287"/>
                <a:gd name="connsiteX140" fmla="*/ 33456 w 581556"/>
                <a:gd name="connsiteY140" fmla="*/ 161093 h 1106287"/>
                <a:gd name="connsiteX141" fmla="*/ 46083 w 581556"/>
                <a:gd name="connsiteY141" fmla="*/ 131796 h 1106287"/>
                <a:gd name="connsiteX142" fmla="*/ 57224 w 581556"/>
                <a:gd name="connsiteY142" fmla="*/ 113805 h 1106287"/>
                <a:gd name="connsiteX143" fmla="*/ 83467 w 581556"/>
                <a:gd name="connsiteY143" fmla="*/ 79886 h 1106287"/>
                <a:gd name="connsiteX144" fmla="*/ 135129 w 581556"/>
                <a:gd name="connsiteY144" fmla="*/ 55128 h 1106287"/>
                <a:gd name="connsiteX145" fmla="*/ 142474 w 581556"/>
                <a:gd name="connsiteY145" fmla="*/ 59089 h 1106287"/>
                <a:gd name="connsiteX146" fmla="*/ 145280 w 581556"/>
                <a:gd name="connsiteY146" fmla="*/ 68993 h 1106287"/>
                <a:gd name="connsiteX147" fmla="*/ 140741 w 581556"/>
                <a:gd name="connsiteY147" fmla="*/ 74192 h 1106287"/>
                <a:gd name="connsiteX148" fmla="*/ 122915 w 581556"/>
                <a:gd name="connsiteY148" fmla="*/ 79061 h 1106287"/>
                <a:gd name="connsiteX149" fmla="*/ 93288 w 581556"/>
                <a:gd name="connsiteY149" fmla="*/ 103159 h 1106287"/>
                <a:gd name="connsiteX150" fmla="*/ 75957 w 581556"/>
                <a:gd name="connsiteY150" fmla="*/ 137820 h 1106287"/>
                <a:gd name="connsiteX151" fmla="*/ 60030 w 581556"/>
                <a:gd name="connsiteY151" fmla="*/ 203677 h 1106287"/>
                <a:gd name="connsiteX152" fmla="*/ 57637 w 581556"/>
                <a:gd name="connsiteY152" fmla="*/ 242877 h 1106287"/>
                <a:gd name="connsiteX153" fmla="*/ 53758 w 581556"/>
                <a:gd name="connsiteY153" fmla="*/ 311375 h 1106287"/>
                <a:gd name="connsiteX154" fmla="*/ 50869 w 581556"/>
                <a:gd name="connsiteY154" fmla="*/ 349420 h 1106287"/>
                <a:gd name="connsiteX155" fmla="*/ 52520 w 581556"/>
                <a:gd name="connsiteY155" fmla="*/ 368979 h 1106287"/>
                <a:gd name="connsiteX156" fmla="*/ 57802 w 581556"/>
                <a:gd name="connsiteY156" fmla="*/ 369886 h 1106287"/>
                <a:gd name="connsiteX157" fmla="*/ 64981 w 581556"/>
                <a:gd name="connsiteY157" fmla="*/ 334978 h 1106287"/>
                <a:gd name="connsiteX158" fmla="*/ 67209 w 581556"/>
                <a:gd name="connsiteY158" fmla="*/ 302874 h 1106287"/>
                <a:gd name="connsiteX159" fmla="*/ 89409 w 581556"/>
                <a:gd name="connsiteY159" fmla="*/ 235037 h 1106287"/>
                <a:gd name="connsiteX160" fmla="*/ 113012 w 581556"/>
                <a:gd name="connsiteY160" fmla="*/ 193526 h 1106287"/>
                <a:gd name="connsiteX161" fmla="*/ 119119 w 581556"/>
                <a:gd name="connsiteY161" fmla="*/ 191298 h 1106287"/>
                <a:gd name="connsiteX162" fmla="*/ 119367 w 581556"/>
                <a:gd name="connsiteY162" fmla="*/ 206318 h 1106287"/>
                <a:gd name="connsiteX163" fmla="*/ 119036 w 581556"/>
                <a:gd name="connsiteY163" fmla="*/ 207391 h 1106287"/>
                <a:gd name="connsiteX164" fmla="*/ 107235 w 581556"/>
                <a:gd name="connsiteY164" fmla="*/ 278777 h 1106287"/>
                <a:gd name="connsiteX165" fmla="*/ 103274 w 581556"/>
                <a:gd name="connsiteY165" fmla="*/ 340094 h 1106287"/>
                <a:gd name="connsiteX166" fmla="*/ 110701 w 581556"/>
                <a:gd name="connsiteY166" fmla="*/ 445481 h 1106287"/>
                <a:gd name="connsiteX167" fmla="*/ 115406 w 581556"/>
                <a:gd name="connsiteY167" fmla="*/ 453239 h 1106287"/>
                <a:gd name="connsiteX168" fmla="*/ 119532 w 581556"/>
                <a:gd name="connsiteY168" fmla="*/ 444491 h 1106287"/>
                <a:gd name="connsiteX169" fmla="*/ 119862 w 581556"/>
                <a:gd name="connsiteY169" fmla="*/ 404053 h 1106287"/>
                <a:gd name="connsiteX170" fmla="*/ 123328 w 581556"/>
                <a:gd name="connsiteY170" fmla="*/ 359075 h 1106287"/>
                <a:gd name="connsiteX171" fmla="*/ 133561 w 581556"/>
                <a:gd name="connsiteY171" fmla="*/ 275971 h 1106287"/>
                <a:gd name="connsiteX172" fmla="*/ 143465 w 581556"/>
                <a:gd name="connsiteY172" fmla="*/ 210857 h 1106287"/>
                <a:gd name="connsiteX173" fmla="*/ 154771 w 581556"/>
                <a:gd name="connsiteY173" fmla="*/ 168603 h 1106287"/>
                <a:gd name="connsiteX174" fmla="*/ 164509 w 581556"/>
                <a:gd name="connsiteY174" fmla="*/ 157874 h 1106287"/>
                <a:gd name="connsiteX175" fmla="*/ 173339 w 581556"/>
                <a:gd name="connsiteY175" fmla="*/ 168685 h 1106287"/>
                <a:gd name="connsiteX176" fmla="*/ 188442 w 581556"/>
                <a:gd name="connsiteY176" fmla="*/ 232809 h 1106287"/>
                <a:gd name="connsiteX177" fmla="*/ 213447 w 581556"/>
                <a:gd name="connsiteY177" fmla="*/ 326890 h 1106287"/>
                <a:gd name="connsiteX178" fmla="*/ 225497 w 581556"/>
                <a:gd name="connsiteY178" fmla="*/ 400422 h 1106287"/>
                <a:gd name="connsiteX179" fmla="*/ 228467 w 581556"/>
                <a:gd name="connsiteY179" fmla="*/ 412883 h 1106287"/>
                <a:gd name="connsiteX180" fmla="*/ 233254 w 581556"/>
                <a:gd name="connsiteY180" fmla="*/ 416432 h 1106287"/>
                <a:gd name="connsiteX181" fmla="*/ 235895 w 581556"/>
                <a:gd name="connsiteY181" fmla="*/ 407931 h 1106287"/>
                <a:gd name="connsiteX182" fmla="*/ 230118 w 581556"/>
                <a:gd name="connsiteY182" fmla="*/ 318472 h 1106287"/>
                <a:gd name="connsiteX183" fmla="*/ 230943 w 581556"/>
                <a:gd name="connsiteY183" fmla="*/ 256082 h 1106287"/>
                <a:gd name="connsiteX184" fmla="*/ 230778 w 581556"/>
                <a:gd name="connsiteY184" fmla="*/ 200953 h 1106287"/>
                <a:gd name="connsiteX185" fmla="*/ 229953 w 581556"/>
                <a:gd name="connsiteY185" fmla="*/ 196662 h 1106287"/>
                <a:gd name="connsiteX186" fmla="*/ 229045 w 581556"/>
                <a:gd name="connsiteY186" fmla="*/ 159938 h 1106287"/>
                <a:gd name="connsiteX187" fmla="*/ 228467 w 581556"/>
                <a:gd name="connsiteY187" fmla="*/ 129732 h 1106287"/>
                <a:gd name="connsiteX188" fmla="*/ 230283 w 581556"/>
                <a:gd name="connsiteY188" fmla="*/ 121315 h 1106287"/>
                <a:gd name="connsiteX189" fmla="*/ 234409 w 581556"/>
                <a:gd name="connsiteY189" fmla="*/ 127092 h 1106287"/>
                <a:gd name="connsiteX190" fmla="*/ 248274 w 581556"/>
                <a:gd name="connsiteY190" fmla="*/ 179909 h 1106287"/>
                <a:gd name="connsiteX191" fmla="*/ 261478 w 581556"/>
                <a:gd name="connsiteY191" fmla="*/ 233139 h 1106287"/>
                <a:gd name="connsiteX192" fmla="*/ 268163 w 581556"/>
                <a:gd name="connsiteY192" fmla="*/ 282160 h 1106287"/>
                <a:gd name="connsiteX193" fmla="*/ 273032 w 581556"/>
                <a:gd name="connsiteY193" fmla="*/ 331264 h 1106287"/>
                <a:gd name="connsiteX194" fmla="*/ 277901 w 581556"/>
                <a:gd name="connsiteY194" fmla="*/ 343478 h 1106287"/>
                <a:gd name="connsiteX195" fmla="*/ 282193 w 581556"/>
                <a:gd name="connsiteY195" fmla="*/ 332997 h 1106287"/>
                <a:gd name="connsiteX196" fmla="*/ 278809 w 581556"/>
                <a:gd name="connsiteY196" fmla="*/ 263014 h 1106287"/>
                <a:gd name="connsiteX197" fmla="*/ 269979 w 581556"/>
                <a:gd name="connsiteY197" fmla="*/ 192453 h 1106287"/>
                <a:gd name="connsiteX198" fmla="*/ 266100 w 581556"/>
                <a:gd name="connsiteY198" fmla="*/ 146981 h 1106287"/>
                <a:gd name="connsiteX199" fmla="*/ 263789 w 581556"/>
                <a:gd name="connsiteY199" fmla="*/ 116446 h 1106287"/>
                <a:gd name="connsiteX200" fmla="*/ 263789 w 581556"/>
                <a:gd name="connsiteY200" fmla="*/ 107946 h 1106287"/>
                <a:gd name="connsiteX201" fmla="*/ 269483 w 581556"/>
                <a:gd name="connsiteY201" fmla="*/ 103984 h 1106287"/>
                <a:gd name="connsiteX202" fmla="*/ 290610 w 581556"/>
                <a:gd name="connsiteY202" fmla="*/ 148301 h 1106287"/>
                <a:gd name="connsiteX203" fmla="*/ 316524 w 581556"/>
                <a:gd name="connsiteY203" fmla="*/ 242877 h 1106287"/>
                <a:gd name="connsiteX204" fmla="*/ 324859 w 581556"/>
                <a:gd name="connsiteY204" fmla="*/ 307826 h 1106287"/>
                <a:gd name="connsiteX205" fmla="*/ 329728 w 581556"/>
                <a:gd name="connsiteY205" fmla="*/ 362954 h 1106287"/>
                <a:gd name="connsiteX206" fmla="*/ 335258 w 581556"/>
                <a:gd name="connsiteY206" fmla="*/ 370794 h 1106287"/>
                <a:gd name="connsiteX207" fmla="*/ 339962 w 581556"/>
                <a:gd name="connsiteY207" fmla="*/ 360561 h 1106287"/>
                <a:gd name="connsiteX208" fmla="*/ 336991 w 581556"/>
                <a:gd name="connsiteY208" fmla="*/ 314098 h 1106287"/>
                <a:gd name="connsiteX209" fmla="*/ 323209 w 581556"/>
                <a:gd name="connsiteY209" fmla="*/ 223648 h 1106287"/>
                <a:gd name="connsiteX210" fmla="*/ 312480 w 581556"/>
                <a:gd name="connsiteY210" fmla="*/ 179744 h 1106287"/>
                <a:gd name="connsiteX211" fmla="*/ 292509 w 581556"/>
                <a:gd name="connsiteY211" fmla="*/ 121315 h 1106287"/>
                <a:gd name="connsiteX212" fmla="*/ 262386 w 581556"/>
                <a:gd name="connsiteY212" fmla="*/ 62225 h 1106287"/>
                <a:gd name="connsiteX213" fmla="*/ 253226 w 581556"/>
                <a:gd name="connsiteY213" fmla="*/ 56779 h 1106287"/>
                <a:gd name="connsiteX214" fmla="*/ 250750 w 581556"/>
                <a:gd name="connsiteY214" fmla="*/ 72789 h 1106287"/>
                <a:gd name="connsiteX215" fmla="*/ 257435 w 581556"/>
                <a:gd name="connsiteY215" fmla="*/ 148549 h 1106287"/>
                <a:gd name="connsiteX216" fmla="*/ 256362 w 581556"/>
                <a:gd name="connsiteY216" fmla="*/ 157131 h 1106287"/>
                <a:gd name="connsiteX217" fmla="*/ 251493 w 581556"/>
                <a:gd name="connsiteY217" fmla="*/ 150447 h 1106287"/>
                <a:gd name="connsiteX218" fmla="*/ 242002 w 581556"/>
                <a:gd name="connsiteY218" fmla="*/ 115455 h 1106287"/>
                <a:gd name="connsiteX219" fmla="*/ 228963 w 581556"/>
                <a:gd name="connsiteY219" fmla="*/ 91605 h 1106287"/>
                <a:gd name="connsiteX220" fmla="*/ 220380 w 581556"/>
                <a:gd name="connsiteY220" fmla="*/ 89872 h 1106287"/>
                <a:gd name="connsiteX221" fmla="*/ 211714 w 581556"/>
                <a:gd name="connsiteY221" fmla="*/ 79969 h 1106287"/>
                <a:gd name="connsiteX222" fmla="*/ 225497 w 581556"/>
                <a:gd name="connsiteY222" fmla="*/ 56861 h 1106287"/>
                <a:gd name="connsiteX223" fmla="*/ 253638 w 581556"/>
                <a:gd name="connsiteY223" fmla="*/ 18981 h 1106287"/>
                <a:gd name="connsiteX224" fmla="*/ 277819 w 581556"/>
                <a:gd name="connsiteY224" fmla="*/ 660 h 1106287"/>
                <a:gd name="connsiteX225" fmla="*/ 281615 w 581556"/>
                <a:gd name="connsiteY225" fmla="*/ 0 h 1106287"/>
                <a:gd name="connsiteX226" fmla="*/ 296717 w 581556"/>
                <a:gd name="connsiteY226" fmla="*/ 4869 h 1106287"/>
                <a:gd name="connsiteX227" fmla="*/ 299523 w 581556"/>
                <a:gd name="connsiteY227" fmla="*/ 16093 h 1106287"/>
                <a:gd name="connsiteX228" fmla="*/ 299358 w 581556"/>
                <a:gd name="connsiteY228" fmla="*/ 35074 h 1106287"/>
                <a:gd name="connsiteX229" fmla="*/ 311572 w 581556"/>
                <a:gd name="connsiteY229" fmla="*/ 32681 h 1106287"/>
                <a:gd name="connsiteX230" fmla="*/ 341612 w 581556"/>
                <a:gd name="connsiteY230" fmla="*/ 34414 h 1106287"/>
                <a:gd name="connsiteX231" fmla="*/ 381555 w 581556"/>
                <a:gd name="connsiteY231" fmla="*/ 71386 h 1106287"/>
                <a:gd name="connsiteX232" fmla="*/ 387085 w 581556"/>
                <a:gd name="connsiteY232" fmla="*/ 77081 h 1106287"/>
                <a:gd name="connsiteX233" fmla="*/ 434455 w 581556"/>
                <a:gd name="connsiteY233" fmla="*/ 130310 h 1106287"/>
                <a:gd name="connsiteX234" fmla="*/ 463587 w 581556"/>
                <a:gd name="connsiteY234" fmla="*/ 159442 h 1106287"/>
                <a:gd name="connsiteX235" fmla="*/ 491729 w 581556"/>
                <a:gd name="connsiteY235" fmla="*/ 189647 h 1106287"/>
                <a:gd name="connsiteX236" fmla="*/ 510793 w 581556"/>
                <a:gd name="connsiteY236" fmla="*/ 210361 h 1106287"/>
                <a:gd name="connsiteX237" fmla="*/ 528701 w 581556"/>
                <a:gd name="connsiteY237" fmla="*/ 244528 h 1106287"/>
                <a:gd name="connsiteX238" fmla="*/ 537119 w 581556"/>
                <a:gd name="connsiteY238" fmla="*/ 249397 h 1106287"/>
                <a:gd name="connsiteX239" fmla="*/ 558576 w 581556"/>
                <a:gd name="connsiteY239" fmla="*/ 256989 h 1106287"/>
                <a:gd name="connsiteX240" fmla="*/ 580528 w 581556"/>
                <a:gd name="connsiteY240" fmla="*/ 333574 h 110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581556" h="1106287">
                  <a:moveTo>
                    <a:pt x="580033" y="333410"/>
                  </a:moveTo>
                  <a:cubicBezTo>
                    <a:pt x="580611" y="351648"/>
                    <a:pt x="582096" y="370052"/>
                    <a:pt x="581353" y="388207"/>
                  </a:cubicBezTo>
                  <a:cubicBezTo>
                    <a:pt x="580363" y="412883"/>
                    <a:pt x="577392" y="437311"/>
                    <a:pt x="575494" y="461904"/>
                  </a:cubicBezTo>
                  <a:cubicBezTo>
                    <a:pt x="574174" y="479400"/>
                    <a:pt x="573101" y="496896"/>
                    <a:pt x="572440" y="514474"/>
                  </a:cubicBezTo>
                  <a:cubicBezTo>
                    <a:pt x="571285" y="543688"/>
                    <a:pt x="570460" y="572985"/>
                    <a:pt x="569552" y="602200"/>
                  </a:cubicBezTo>
                  <a:cubicBezTo>
                    <a:pt x="569552" y="604263"/>
                    <a:pt x="569387" y="606326"/>
                    <a:pt x="569387" y="608389"/>
                  </a:cubicBezTo>
                  <a:cubicBezTo>
                    <a:pt x="568809" y="625473"/>
                    <a:pt x="568809" y="642638"/>
                    <a:pt x="567736" y="659556"/>
                  </a:cubicBezTo>
                  <a:cubicBezTo>
                    <a:pt x="566086" y="685800"/>
                    <a:pt x="563775" y="711961"/>
                    <a:pt x="561629" y="738040"/>
                  </a:cubicBezTo>
                  <a:cubicBezTo>
                    <a:pt x="561464" y="740268"/>
                    <a:pt x="559896" y="742249"/>
                    <a:pt x="558989" y="744312"/>
                  </a:cubicBezTo>
                  <a:cubicBezTo>
                    <a:pt x="558328" y="742249"/>
                    <a:pt x="557338" y="740268"/>
                    <a:pt x="557090" y="738040"/>
                  </a:cubicBezTo>
                  <a:cubicBezTo>
                    <a:pt x="555935" y="726568"/>
                    <a:pt x="554780" y="715097"/>
                    <a:pt x="554119" y="703543"/>
                  </a:cubicBezTo>
                  <a:cubicBezTo>
                    <a:pt x="551479" y="661372"/>
                    <a:pt x="548673" y="619448"/>
                    <a:pt x="542566" y="577772"/>
                  </a:cubicBezTo>
                  <a:cubicBezTo>
                    <a:pt x="538687" y="551198"/>
                    <a:pt x="534808" y="524707"/>
                    <a:pt x="529526" y="498711"/>
                  </a:cubicBezTo>
                  <a:cubicBezTo>
                    <a:pt x="525813" y="480555"/>
                    <a:pt x="520861" y="463059"/>
                    <a:pt x="517477" y="444739"/>
                  </a:cubicBezTo>
                  <a:cubicBezTo>
                    <a:pt x="514259" y="427325"/>
                    <a:pt x="513681" y="408344"/>
                    <a:pt x="509307" y="391756"/>
                  </a:cubicBezTo>
                  <a:cubicBezTo>
                    <a:pt x="505263" y="376488"/>
                    <a:pt x="500312" y="361799"/>
                    <a:pt x="495360" y="347109"/>
                  </a:cubicBezTo>
                  <a:cubicBezTo>
                    <a:pt x="492224" y="337948"/>
                    <a:pt x="489088" y="328788"/>
                    <a:pt x="486117" y="319545"/>
                  </a:cubicBezTo>
                  <a:cubicBezTo>
                    <a:pt x="480258" y="301141"/>
                    <a:pt x="475223" y="282160"/>
                    <a:pt x="469199" y="263921"/>
                  </a:cubicBezTo>
                  <a:cubicBezTo>
                    <a:pt x="461029" y="239246"/>
                    <a:pt x="451786" y="215478"/>
                    <a:pt x="443946" y="190720"/>
                  </a:cubicBezTo>
                  <a:cubicBezTo>
                    <a:pt x="437013" y="169015"/>
                    <a:pt x="425542" y="155729"/>
                    <a:pt x="413163" y="143762"/>
                  </a:cubicBezTo>
                  <a:cubicBezTo>
                    <a:pt x="408211" y="139058"/>
                    <a:pt x="402022" y="135345"/>
                    <a:pt x="396410" y="135427"/>
                  </a:cubicBezTo>
                  <a:cubicBezTo>
                    <a:pt x="391046" y="135592"/>
                    <a:pt x="386424" y="143349"/>
                    <a:pt x="387250" y="153088"/>
                  </a:cubicBezTo>
                  <a:cubicBezTo>
                    <a:pt x="387745" y="158535"/>
                    <a:pt x="388157" y="163981"/>
                    <a:pt x="388653" y="169428"/>
                  </a:cubicBezTo>
                  <a:cubicBezTo>
                    <a:pt x="389808" y="182962"/>
                    <a:pt x="391294" y="196497"/>
                    <a:pt x="394017" y="209289"/>
                  </a:cubicBezTo>
                  <a:cubicBezTo>
                    <a:pt x="395502" y="216304"/>
                    <a:pt x="397318" y="223236"/>
                    <a:pt x="399216" y="230086"/>
                  </a:cubicBezTo>
                  <a:lnTo>
                    <a:pt x="393687" y="233304"/>
                  </a:lnTo>
                  <a:cubicBezTo>
                    <a:pt x="391046" y="224309"/>
                    <a:pt x="388157" y="215478"/>
                    <a:pt x="385682" y="206400"/>
                  </a:cubicBezTo>
                  <a:cubicBezTo>
                    <a:pt x="384691" y="202852"/>
                    <a:pt x="384114" y="199138"/>
                    <a:pt x="383371" y="195507"/>
                  </a:cubicBezTo>
                  <a:cubicBezTo>
                    <a:pt x="374293" y="157049"/>
                    <a:pt x="359521" y="127092"/>
                    <a:pt x="340869" y="101673"/>
                  </a:cubicBezTo>
                  <a:cubicBezTo>
                    <a:pt x="339301" y="99528"/>
                    <a:pt x="336413" y="99693"/>
                    <a:pt x="334185" y="98703"/>
                  </a:cubicBezTo>
                  <a:cubicBezTo>
                    <a:pt x="334515" y="101921"/>
                    <a:pt x="334185" y="105717"/>
                    <a:pt x="335258" y="108110"/>
                  </a:cubicBezTo>
                  <a:cubicBezTo>
                    <a:pt x="339384" y="118096"/>
                    <a:pt x="342933" y="129237"/>
                    <a:pt x="348379" y="136995"/>
                  </a:cubicBezTo>
                  <a:cubicBezTo>
                    <a:pt x="361831" y="155894"/>
                    <a:pt x="368433" y="180652"/>
                    <a:pt x="374953" y="205905"/>
                  </a:cubicBezTo>
                  <a:cubicBezTo>
                    <a:pt x="378419" y="219440"/>
                    <a:pt x="382546" y="232561"/>
                    <a:pt x="385599" y="246261"/>
                  </a:cubicBezTo>
                  <a:cubicBezTo>
                    <a:pt x="391046" y="270689"/>
                    <a:pt x="396493" y="295117"/>
                    <a:pt x="400867" y="319958"/>
                  </a:cubicBezTo>
                  <a:cubicBezTo>
                    <a:pt x="408459" y="363202"/>
                    <a:pt x="415804" y="406611"/>
                    <a:pt x="422159" y="450350"/>
                  </a:cubicBezTo>
                  <a:cubicBezTo>
                    <a:pt x="425130" y="470734"/>
                    <a:pt x="425542" y="491944"/>
                    <a:pt x="426945" y="512823"/>
                  </a:cubicBezTo>
                  <a:cubicBezTo>
                    <a:pt x="429091" y="545091"/>
                    <a:pt x="432557" y="577277"/>
                    <a:pt x="432557" y="609545"/>
                  </a:cubicBezTo>
                  <a:cubicBezTo>
                    <a:pt x="432557" y="632900"/>
                    <a:pt x="436271" y="654357"/>
                    <a:pt x="439407" y="676310"/>
                  </a:cubicBezTo>
                  <a:cubicBezTo>
                    <a:pt x="439902" y="679941"/>
                    <a:pt x="442873" y="682746"/>
                    <a:pt x="444606" y="685882"/>
                  </a:cubicBezTo>
                  <a:cubicBezTo>
                    <a:pt x="446422" y="682251"/>
                    <a:pt x="449310" y="678868"/>
                    <a:pt x="449723" y="674907"/>
                  </a:cubicBezTo>
                  <a:cubicBezTo>
                    <a:pt x="450878" y="663930"/>
                    <a:pt x="451208" y="652707"/>
                    <a:pt x="451456" y="641565"/>
                  </a:cubicBezTo>
                  <a:cubicBezTo>
                    <a:pt x="452116" y="608720"/>
                    <a:pt x="452941" y="575874"/>
                    <a:pt x="452941" y="543028"/>
                  </a:cubicBezTo>
                  <a:cubicBezTo>
                    <a:pt x="452941" y="513319"/>
                    <a:pt x="453106" y="483361"/>
                    <a:pt x="451208" y="453899"/>
                  </a:cubicBezTo>
                  <a:cubicBezTo>
                    <a:pt x="449558" y="428233"/>
                    <a:pt x="444358" y="403227"/>
                    <a:pt x="441800" y="377727"/>
                  </a:cubicBezTo>
                  <a:cubicBezTo>
                    <a:pt x="438004" y="340176"/>
                    <a:pt x="428101" y="305763"/>
                    <a:pt x="420673" y="270111"/>
                  </a:cubicBezTo>
                  <a:cubicBezTo>
                    <a:pt x="416217" y="248901"/>
                    <a:pt x="409119" y="229178"/>
                    <a:pt x="403920" y="208298"/>
                  </a:cubicBezTo>
                  <a:cubicBezTo>
                    <a:pt x="400701" y="195424"/>
                    <a:pt x="398556" y="181807"/>
                    <a:pt x="396575" y="168273"/>
                  </a:cubicBezTo>
                  <a:cubicBezTo>
                    <a:pt x="396575" y="168108"/>
                    <a:pt x="396575" y="167942"/>
                    <a:pt x="396575" y="167695"/>
                  </a:cubicBezTo>
                  <a:cubicBezTo>
                    <a:pt x="396080" y="160763"/>
                    <a:pt x="404745" y="153005"/>
                    <a:pt x="408542" y="158204"/>
                  </a:cubicBezTo>
                  <a:cubicBezTo>
                    <a:pt x="417785" y="170666"/>
                    <a:pt x="427688" y="183293"/>
                    <a:pt x="434373" y="198973"/>
                  </a:cubicBezTo>
                  <a:cubicBezTo>
                    <a:pt x="448402" y="231571"/>
                    <a:pt x="458966" y="267223"/>
                    <a:pt x="467879" y="304360"/>
                  </a:cubicBezTo>
                  <a:cubicBezTo>
                    <a:pt x="471510" y="319627"/>
                    <a:pt x="479102" y="332501"/>
                    <a:pt x="484797" y="346614"/>
                  </a:cubicBezTo>
                  <a:cubicBezTo>
                    <a:pt x="485787" y="349007"/>
                    <a:pt x="486612" y="351483"/>
                    <a:pt x="487438" y="353959"/>
                  </a:cubicBezTo>
                  <a:cubicBezTo>
                    <a:pt x="488263" y="356434"/>
                    <a:pt x="489006" y="358993"/>
                    <a:pt x="489831" y="361551"/>
                  </a:cubicBezTo>
                  <a:cubicBezTo>
                    <a:pt x="491234" y="366007"/>
                    <a:pt x="492472" y="370547"/>
                    <a:pt x="493710" y="375086"/>
                  </a:cubicBezTo>
                  <a:cubicBezTo>
                    <a:pt x="490574" y="372610"/>
                    <a:pt x="486860" y="370959"/>
                    <a:pt x="484384" y="367328"/>
                  </a:cubicBezTo>
                  <a:cubicBezTo>
                    <a:pt x="480175" y="361304"/>
                    <a:pt x="476791" y="353794"/>
                    <a:pt x="472830" y="347191"/>
                  </a:cubicBezTo>
                  <a:cubicBezTo>
                    <a:pt x="471840" y="345623"/>
                    <a:pt x="470107" y="345294"/>
                    <a:pt x="468704" y="344385"/>
                  </a:cubicBezTo>
                  <a:cubicBezTo>
                    <a:pt x="468621" y="346862"/>
                    <a:pt x="467879" y="349997"/>
                    <a:pt x="468539" y="351813"/>
                  </a:cubicBezTo>
                  <a:cubicBezTo>
                    <a:pt x="473408" y="364852"/>
                    <a:pt x="477947" y="378304"/>
                    <a:pt x="483641" y="390436"/>
                  </a:cubicBezTo>
                  <a:cubicBezTo>
                    <a:pt x="495855" y="416432"/>
                    <a:pt x="506501" y="443666"/>
                    <a:pt x="511040" y="475686"/>
                  </a:cubicBezTo>
                  <a:cubicBezTo>
                    <a:pt x="512773" y="487735"/>
                    <a:pt x="513103" y="500197"/>
                    <a:pt x="514424" y="512328"/>
                  </a:cubicBezTo>
                  <a:cubicBezTo>
                    <a:pt x="515992" y="526605"/>
                    <a:pt x="518138" y="540718"/>
                    <a:pt x="519788" y="554912"/>
                  </a:cubicBezTo>
                  <a:cubicBezTo>
                    <a:pt x="522181" y="575626"/>
                    <a:pt x="524410" y="596423"/>
                    <a:pt x="526638" y="617220"/>
                  </a:cubicBezTo>
                  <a:cubicBezTo>
                    <a:pt x="528289" y="632818"/>
                    <a:pt x="530022" y="648333"/>
                    <a:pt x="531177" y="664013"/>
                  </a:cubicBezTo>
                  <a:cubicBezTo>
                    <a:pt x="532167" y="676970"/>
                    <a:pt x="532662" y="690009"/>
                    <a:pt x="532662" y="703048"/>
                  </a:cubicBezTo>
                  <a:cubicBezTo>
                    <a:pt x="532662" y="715015"/>
                    <a:pt x="532167" y="727063"/>
                    <a:pt x="531177" y="738865"/>
                  </a:cubicBezTo>
                  <a:cubicBezTo>
                    <a:pt x="529444" y="759827"/>
                    <a:pt x="526555" y="780624"/>
                    <a:pt x="525317" y="801668"/>
                  </a:cubicBezTo>
                  <a:cubicBezTo>
                    <a:pt x="524657" y="814295"/>
                    <a:pt x="524822" y="826756"/>
                    <a:pt x="522676" y="838970"/>
                  </a:cubicBezTo>
                  <a:cubicBezTo>
                    <a:pt x="522181" y="841776"/>
                    <a:pt x="521521" y="844582"/>
                    <a:pt x="520779" y="847388"/>
                  </a:cubicBezTo>
                  <a:cubicBezTo>
                    <a:pt x="516405" y="862656"/>
                    <a:pt x="513681" y="879161"/>
                    <a:pt x="509142" y="894346"/>
                  </a:cubicBezTo>
                  <a:cubicBezTo>
                    <a:pt x="501137" y="921497"/>
                    <a:pt x="492224" y="947989"/>
                    <a:pt x="483806" y="974810"/>
                  </a:cubicBezTo>
                  <a:cubicBezTo>
                    <a:pt x="480835" y="984218"/>
                    <a:pt x="478525" y="994039"/>
                    <a:pt x="475636" y="1003447"/>
                  </a:cubicBezTo>
                  <a:cubicBezTo>
                    <a:pt x="473160" y="1011534"/>
                    <a:pt x="469859" y="1018219"/>
                    <a:pt x="463010" y="1016321"/>
                  </a:cubicBezTo>
                  <a:cubicBezTo>
                    <a:pt x="461029" y="1015743"/>
                    <a:pt x="458966" y="1016073"/>
                    <a:pt x="456902" y="1016321"/>
                  </a:cubicBezTo>
                  <a:cubicBezTo>
                    <a:pt x="450960" y="1016816"/>
                    <a:pt x="448237" y="1023088"/>
                    <a:pt x="451208" y="1031176"/>
                  </a:cubicBezTo>
                  <a:cubicBezTo>
                    <a:pt x="453106" y="1036210"/>
                    <a:pt x="455912" y="1041409"/>
                    <a:pt x="459131" y="1043720"/>
                  </a:cubicBezTo>
                  <a:cubicBezTo>
                    <a:pt x="472170" y="1053293"/>
                    <a:pt x="485457" y="1062041"/>
                    <a:pt x="498826" y="1070541"/>
                  </a:cubicBezTo>
                  <a:cubicBezTo>
                    <a:pt x="512856" y="1079619"/>
                    <a:pt x="527711" y="1076896"/>
                    <a:pt x="542318" y="1076648"/>
                  </a:cubicBezTo>
                  <a:cubicBezTo>
                    <a:pt x="544464" y="1076648"/>
                    <a:pt x="546775" y="1072357"/>
                    <a:pt x="548755" y="1069469"/>
                  </a:cubicBezTo>
                  <a:cubicBezTo>
                    <a:pt x="553459" y="1062701"/>
                    <a:pt x="564600" y="1060886"/>
                    <a:pt x="569634" y="1066415"/>
                  </a:cubicBezTo>
                  <a:cubicBezTo>
                    <a:pt x="572028" y="1069056"/>
                    <a:pt x="572935" y="1071449"/>
                    <a:pt x="569965" y="1075080"/>
                  </a:cubicBezTo>
                  <a:cubicBezTo>
                    <a:pt x="555357" y="1092494"/>
                    <a:pt x="540255" y="1106358"/>
                    <a:pt x="520779" y="1104048"/>
                  </a:cubicBezTo>
                  <a:cubicBezTo>
                    <a:pt x="510380" y="1102809"/>
                    <a:pt x="499817" y="1105038"/>
                    <a:pt x="489253" y="1106193"/>
                  </a:cubicBezTo>
                  <a:cubicBezTo>
                    <a:pt x="480753" y="1107101"/>
                    <a:pt x="474151" y="1101407"/>
                    <a:pt x="468291" y="1092659"/>
                  </a:cubicBezTo>
                  <a:cubicBezTo>
                    <a:pt x="460946" y="1081765"/>
                    <a:pt x="453684" y="1070789"/>
                    <a:pt x="446174" y="1060060"/>
                  </a:cubicBezTo>
                  <a:cubicBezTo>
                    <a:pt x="438004" y="1048342"/>
                    <a:pt x="435693" y="1032249"/>
                    <a:pt x="433217" y="1016321"/>
                  </a:cubicBezTo>
                  <a:cubicBezTo>
                    <a:pt x="432970" y="1014918"/>
                    <a:pt x="432805" y="1013432"/>
                    <a:pt x="432557" y="1012030"/>
                  </a:cubicBezTo>
                  <a:cubicBezTo>
                    <a:pt x="431072" y="1001961"/>
                    <a:pt x="429999" y="991728"/>
                    <a:pt x="428843" y="981577"/>
                  </a:cubicBezTo>
                  <a:cubicBezTo>
                    <a:pt x="428183" y="975800"/>
                    <a:pt x="428018" y="971839"/>
                    <a:pt x="433217" y="969776"/>
                  </a:cubicBezTo>
                  <a:cubicBezTo>
                    <a:pt x="443946" y="965567"/>
                    <a:pt x="451126" y="954343"/>
                    <a:pt x="456407" y="938250"/>
                  </a:cubicBezTo>
                  <a:cubicBezTo>
                    <a:pt x="460286" y="926366"/>
                    <a:pt x="466558" y="915968"/>
                    <a:pt x="472748" y="906560"/>
                  </a:cubicBezTo>
                  <a:cubicBezTo>
                    <a:pt x="496268" y="870495"/>
                    <a:pt x="496268" y="820484"/>
                    <a:pt x="481908" y="779303"/>
                  </a:cubicBezTo>
                  <a:cubicBezTo>
                    <a:pt x="478442" y="769400"/>
                    <a:pt x="472170" y="761395"/>
                    <a:pt x="466311" y="754380"/>
                  </a:cubicBezTo>
                  <a:cubicBezTo>
                    <a:pt x="456655" y="742826"/>
                    <a:pt x="450218" y="750666"/>
                    <a:pt x="438169" y="762220"/>
                  </a:cubicBezTo>
                  <a:cubicBezTo>
                    <a:pt x="436023" y="764283"/>
                    <a:pt x="434703" y="768162"/>
                    <a:pt x="432639" y="770638"/>
                  </a:cubicBezTo>
                  <a:cubicBezTo>
                    <a:pt x="430741" y="772866"/>
                    <a:pt x="428513" y="774269"/>
                    <a:pt x="426368" y="776002"/>
                  </a:cubicBezTo>
                  <a:cubicBezTo>
                    <a:pt x="425047" y="772041"/>
                    <a:pt x="422984" y="768245"/>
                    <a:pt x="422571" y="764118"/>
                  </a:cubicBezTo>
                  <a:cubicBezTo>
                    <a:pt x="419270" y="728962"/>
                    <a:pt x="415556" y="693888"/>
                    <a:pt x="413411" y="658483"/>
                  </a:cubicBezTo>
                  <a:cubicBezTo>
                    <a:pt x="410440" y="609132"/>
                    <a:pt x="403838" y="560936"/>
                    <a:pt x="396163" y="513071"/>
                  </a:cubicBezTo>
                  <a:cubicBezTo>
                    <a:pt x="392036" y="487405"/>
                    <a:pt x="386012" y="462482"/>
                    <a:pt x="380895" y="437228"/>
                  </a:cubicBezTo>
                  <a:cubicBezTo>
                    <a:pt x="380895" y="437228"/>
                    <a:pt x="380895" y="437064"/>
                    <a:pt x="380895" y="436981"/>
                  </a:cubicBezTo>
                  <a:cubicBezTo>
                    <a:pt x="380482" y="434835"/>
                    <a:pt x="379740" y="432772"/>
                    <a:pt x="379657" y="430544"/>
                  </a:cubicBezTo>
                  <a:cubicBezTo>
                    <a:pt x="378832" y="416432"/>
                    <a:pt x="375283" y="412718"/>
                    <a:pt x="367856" y="419898"/>
                  </a:cubicBezTo>
                  <a:cubicBezTo>
                    <a:pt x="358530" y="428893"/>
                    <a:pt x="348710" y="432442"/>
                    <a:pt x="337898" y="431369"/>
                  </a:cubicBezTo>
                  <a:cubicBezTo>
                    <a:pt x="323539" y="429966"/>
                    <a:pt x="309179" y="428316"/>
                    <a:pt x="294902" y="429141"/>
                  </a:cubicBezTo>
                  <a:cubicBezTo>
                    <a:pt x="275260" y="430214"/>
                    <a:pt x="255454" y="429553"/>
                    <a:pt x="236142" y="438219"/>
                  </a:cubicBezTo>
                  <a:cubicBezTo>
                    <a:pt x="227395" y="442180"/>
                    <a:pt x="218069" y="444161"/>
                    <a:pt x="208991" y="445068"/>
                  </a:cubicBezTo>
                  <a:cubicBezTo>
                    <a:pt x="206845" y="445316"/>
                    <a:pt x="203132" y="438219"/>
                    <a:pt x="202307" y="433597"/>
                  </a:cubicBezTo>
                  <a:cubicBezTo>
                    <a:pt x="198263" y="411480"/>
                    <a:pt x="195457" y="388785"/>
                    <a:pt x="191165" y="366833"/>
                  </a:cubicBezTo>
                  <a:cubicBezTo>
                    <a:pt x="187369" y="347687"/>
                    <a:pt x="183243" y="328705"/>
                    <a:pt x="179116" y="309806"/>
                  </a:cubicBezTo>
                  <a:cubicBezTo>
                    <a:pt x="176476" y="298005"/>
                    <a:pt x="173917" y="286204"/>
                    <a:pt x="171359" y="274320"/>
                  </a:cubicBezTo>
                  <a:cubicBezTo>
                    <a:pt x="169791" y="266893"/>
                    <a:pt x="169048" y="258640"/>
                    <a:pt x="166737" y="251955"/>
                  </a:cubicBezTo>
                  <a:cubicBezTo>
                    <a:pt x="165169" y="247581"/>
                    <a:pt x="161373" y="245188"/>
                    <a:pt x="158567" y="241969"/>
                  </a:cubicBezTo>
                  <a:cubicBezTo>
                    <a:pt x="156751" y="246013"/>
                    <a:pt x="153781" y="249810"/>
                    <a:pt x="153450" y="254101"/>
                  </a:cubicBezTo>
                  <a:cubicBezTo>
                    <a:pt x="152047" y="272009"/>
                    <a:pt x="148004" y="289423"/>
                    <a:pt x="151387" y="308238"/>
                  </a:cubicBezTo>
                  <a:cubicBezTo>
                    <a:pt x="152873" y="316326"/>
                    <a:pt x="149819" y="326147"/>
                    <a:pt x="150314" y="334978"/>
                  </a:cubicBezTo>
                  <a:cubicBezTo>
                    <a:pt x="151552" y="358003"/>
                    <a:pt x="153038" y="380945"/>
                    <a:pt x="154688" y="403888"/>
                  </a:cubicBezTo>
                  <a:cubicBezTo>
                    <a:pt x="155183" y="411563"/>
                    <a:pt x="155761" y="419155"/>
                    <a:pt x="156339" y="426830"/>
                  </a:cubicBezTo>
                  <a:cubicBezTo>
                    <a:pt x="157329" y="439291"/>
                    <a:pt x="159805" y="451506"/>
                    <a:pt x="160383" y="463967"/>
                  </a:cubicBezTo>
                  <a:cubicBezTo>
                    <a:pt x="160548" y="467351"/>
                    <a:pt x="155679" y="475026"/>
                    <a:pt x="154193" y="474365"/>
                  </a:cubicBezTo>
                  <a:cubicBezTo>
                    <a:pt x="143299" y="469744"/>
                    <a:pt x="132654" y="468671"/>
                    <a:pt x="121512" y="472055"/>
                  </a:cubicBezTo>
                  <a:cubicBezTo>
                    <a:pt x="115901" y="473788"/>
                    <a:pt x="109711" y="469661"/>
                    <a:pt x="103852" y="470322"/>
                  </a:cubicBezTo>
                  <a:cubicBezTo>
                    <a:pt x="95434" y="471229"/>
                    <a:pt x="86934" y="473375"/>
                    <a:pt x="78516" y="474861"/>
                  </a:cubicBezTo>
                  <a:cubicBezTo>
                    <a:pt x="75297" y="475438"/>
                    <a:pt x="71996" y="475934"/>
                    <a:pt x="68778" y="476264"/>
                  </a:cubicBezTo>
                  <a:cubicBezTo>
                    <a:pt x="57141" y="477254"/>
                    <a:pt x="45505" y="476429"/>
                    <a:pt x="33869" y="476264"/>
                  </a:cubicBezTo>
                  <a:cubicBezTo>
                    <a:pt x="31063" y="476264"/>
                    <a:pt x="28257" y="475108"/>
                    <a:pt x="25533" y="475108"/>
                  </a:cubicBezTo>
                  <a:cubicBezTo>
                    <a:pt x="17693" y="475108"/>
                    <a:pt x="15795" y="466691"/>
                    <a:pt x="15548" y="456952"/>
                  </a:cubicBezTo>
                  <a:cubicBezTo>
                    <a:pt x="14970" y="432937"/>
                    <a:pt x="17858" y="410242"/>
                    <a:pt x="27762" y="390931"/>
                  </a:cubicBezTo>
                  <a:cubicBezTo>
                    <a:pt x="28669" y="389115"/>
                    <a:pt x="28257" y="385484"/>
                    <a:pt x="28422" y="382761"/>
                  </a:cubicBezTo>
                  <a:cubicBezTo>
                    <a:pt x="26606" y="383173"/>
                    <a:pt x="24296" y="382595"/>
                    <a:pt x="23140" y="384163"/>
                  </a:cubicBezTo>
                  <a:cubicBezTo>
                    <a:pt x="11669" y="399596"/>
                    <a:pt x="6635" y="419815"/>
                    <a:pt x="6139" y="443335"/>
                  </a:cubicBezTo>
                  <a:cubicBezTo>
                    <a:pt x="6139" y="446637"/>
                    <a:pt x="5397" y="449938"/>
                    <a:pt x="5067" y="453239"/>
                  </a:cubicBezTo>
                  <a:cubicBezTo>
                    <a:pt x="3499" y="450020"/>
                    <a:pt x="693" y="446966"/>
                    <a:pt x="280" y="443666"/>
                  </a:cubicBezTo>
                  <a:cubicBezTo>
                    <a:pt x="280" y="443418"/>
                    <a:pt x="280" y="443253"/>
                    <a:pt x="280" y="443005"/>
                  </a:cubicBezTo>
                  <a:cubicBezTo>
                    <a:pt x="-132" y="417422"/>
                    <a:pt x="33" y="391756"/>
                    <a:pt x="33" y="366090"/>
                  </a:cubicBezTo>
                  <a:cubicBezTo>
                    <a:pt x="33" y="358828"/>
                    <a:pt x="33" y="351565"/>
                    <a:pt x="33" y="344303"/>
                  </a:cubicBezTo>
                  <a:cubicBezTo>
                    <a:pt x="33" y="318142"/>
                    <a:pt x="1188" y="292311"/>
                    <a:pt x="5975" y="266893"/>
                  </a:cubicBezTo>
                  <a:cubicBezTo>
                    <a:pt x="8615" y="253028"/>
                    <a:pt x="8945" y="238173"/>
                    <a:pt x="10761" y="223813"/>
                  </a:cubicBezTo>
                  <a:cubicBezTo>
                    <a:pt x="13897" y="198973"/>
                    <a:pt x="25038" y="181230"/>
                    <a:pt x="33456" y="161093"/>
                  </a:cubicBezTo>
                  <a:cubicBezTo>
                    <a:pt x="37582" y="151190"/>
                    <a:pt x="41461" y="141121"/>
                    <a:pt x="46083" y="131796"/>
                  </a:cubicBezTo>
                  <a:cubicBezTo>
                    <a:pt x="49301" y="125193"/>
                    <a:pt x="53262" y="119252"/>
                    <a:pt x="57224" y="113805"/>
                  </a:cubicBezTo>
                  <a:cubicBezTo>
                    <a:pt x="65807" y="102169"/>
                    <a:pt x="74059" y="89460"/>
                    <a:pt x="83467" y="79886"/>
                  </a:cubicBezTo>
                  <a:cubicBezTo>
                    <a:pt x="99065" y="64206"/>
                    <a:pt x="115818" y="52487"/>
                    <a:pt x="135129" y="55128"/>
                  </a:cubicBezTo>
                  <a:cubicBezTo>
                    <a:pt x="137688" y="55458"/>
                    <a:pt x="140576" y="56613"/>
                    <a:pt x="142474" y="59089"/>
                  </a:cubicBezTo>
                  <a:cubicBezTo>
                    <a:pt x="144125" y="61235"/>
                    <a:pt x="145280" y="65609"/>
                    <a:pt x="145280" y="68993"/>
                  </a:cubicBezTo>
                  <a:cubicBezTo>
                    <a:pt x="145280" y="70808"/>
                    <a:pt x="142474" y="73614"/>
                    <a:pt x="140741" y="74192"/>
                  </a:cubicBezTo>
                  <a:cubicBezTo>
                    <a:pt x="134882" y="76338"/>
                    <a:pt x="128857" y="78649"/>
                    <a:pt x="122915" y="79061"/>
                  </a:cubicBezTo>
                  <a:cubicBezTo>
                    <a:pt x="110619" y="79969"/>
                    <a:pt x="101211" y="89955"/>
                    <a:pt x="93288" y="103159"/>
                  </a:cubicBezTo>
                  <a:cubicBezTo>
                    <a:pt x="86851" y="113723"/>
                    <a:pt x="81157" y="125606"/>
                    <a:pt x="75957" y="137820"/>
                  </a:cubicBezTo>
                  <a:cubicBezTo>
                    <a:pt x="67540" y="157709"/>
                    <a:pt x="61598" y="179744"/>
                    <a:pt x="60030" y="203677"/>
                  </a:cubicBezTo>
                  <a:cubicBezTo>
                    <a:pt x="59122" y="216716"/>
                    <a:pt x="58379" y="229756"/>
                    <a:pt x="57637" y="242877"/>
                  </a:cubicBezTo>
                  <a:cubicBezTo>
                    <a:pt x="56316" y="265737"/>
                    <a:pt x="55161" y="288515"/>
                    <a:pt x="53758" y="311375"/>
                  </a:cubicBezTo>
                  <a:cubicBezTo>
                    <a:pt x="53015" y="324084"/>
                    <a:pt x="51447" y="336710"/>
                    <a:pt x="50869" y="349420"/>
                  </a:cubicBezTo>
                  <a:cubicBezTo>
                    <a:pt x="50622" y="355857"/>
                    <a:pt x="51529" y="362624"/>
                    <a:pt x="52520" y="368979"/>
                  </a:cubicBezTo>
                  <a:cubicBezTo>
                    <a:pt x="52685" y="369969"/>
                    <a:pt x="57389" y="370959"/>
                    <a:pt x="57802" y="369886"/>
                  </a:cubicBezTo>
                  <a:cubicBezTo>
                    <a:pt x="61845" y="359241"/>
                    <a:pt x="67045" y="349915"/>
                    <a:pt x="64981" y="334978"/>
                  </a:cubicBezTo>
                  <a:cubicBezTo>
                    <a:pt x="63578" y="324909"/>
                    <a:pt x="64569" y="312365"/>
                    <a:pt x="67209" y="302874"/>
                  </a:cubicBezTo>
                  <a:cubicBezTo>
                    <a:pt x="73647" y="279602"/>
                    <a:pt x="80744" y="256329"/>
                    <a:pt x="89409" y="235037"/>
                  </a:cubicBezTo>
                  <a:cubicBezTo>
                    <a:pt x="95681" y="219604"/>
                    <a:pt x="104842" y="206978"/>
                    <a:pt x="113012" y="193526"/>
                  </a:cubicBezTo>
                  <a:cubicBezTo>
                    <a:pt x="114250" y="191546"/>
                    <a:pt x="117056" y="191958"/>
                    <a:pt x="119119" y="191298"/>
                  </a:cubicBezTo>
                  <a:cubicBezTo>
                    <a:pt x="119119" y="196250"/>
                    <a:pt x="120275" y="202357"/>
                    <a:pt x="119367" y="206318"/>
                  </a:cubicBezTo>
                  <a:cubicBezTo>
                    <a:pt x="119284" y="206730"/>
                    <a:pt x="119119" y="207061"/>
                    <a:pt x="119036" y="207391"/>
                  </a:cubicBezTo>
                  <a:cubicBezTo>
                    <a:pt x="110206" y="229343"/>
                    <a:pt x="107565" y="253193"/>
                    <a:pt x="107235" y="278777"/>
                  </a:cubicBezTo>
                  <a:cubicBezTo>
                    <a:pt x="106988" y="299243"/>
                    <a:pt x="102614" y="319792"/>
                    <a:pt x="103274" y="340094"/>
                  </a:cubicBezTo>
                  <a:cubicBezTo>
                    <a:pt x="104429" y="375333"/>
                    <a:pt x="107896" y="410407"/>
                    <a:pt x="110701" y="445481"/>
                  </a:cubicBezTo>
                  <a:cubicBezTo>
                    <a:pt x="110949" y="448370"/>
                    <a:pt x="113755" y="450680"/>
                    <a:pt x="115406" y="453239"/>
                  </a:cubicBezTo>
                  <a:cubicBezTo>
                    <a:pt x="116808" y="450350"/>
                    <a:pt x="119367" y="447544"/>
                    <a:pt x="119532" y="444491"/>
                  </a:cubicBezTo>
                  <a:cubicBezTo>
                    <a:pt x="119944" y="431039"/>
                    <a:pt x="119284" y="417505"/>
                    <a:pt x="119862" y="404053"/>
                  </a:cubicBezTo>
                  <a:cubicBezTo>
                    <a:pt x="120522" y="389033"/>
                    <a:pt x="121677" y="373930"/>
                    <a:pt x="123328" y="359075"/>
                  </a:cubicBezTo>
                  <a:cubicBezTo>
                    <a:pt x="126464" y="331346"/>
                    <a:pt x="129600" y="303452"/>
                    <a:pt x="133561" y="275971"/>
                  </a:cubicBezTo>
                  <a:cubicBezTo>
                    <a:pt x="136697" y="254266"/>
                    <a:pt x="139338" y="232149"/>
                    <a:pt x="143465" y="210857"/>
                  </a:cubicBezTo>
                  <a:cubicBezTo>
                    <a:pt x="146271" y="196250"/>
                    <a:pt x="149819" y="182055"/>
                    <a:pt x="154771" y="168603"/>
                  </a:cubicBezTo>
                  <a:cubicBezTo>
                    <a:pt x="156669" y="163486"/>
                    <a:pt x="161125" y="158040"/>
                    <a:pt x="164509" y="157874"/>
                  </a:cubicBezTo>
                  <a:cubicBezTo>
                    <a:pt x="167397" y="157709"/>
                    <a:pt x="172019" y="163734"/>
                    <a:pt x="173339" y="168685"/>
                  </a:cubicBezTo>
                  <a:cubicBezTo>
                    <a:pt x="178951" y="189730"/>
                    <a:pt x="184233" y="211022"/>
                    <a:pt x="188442" y="232809"/>
                  </a:cubicBezTo>
                  <a:cubicBezTo>
                    <a:pt x="194714" y="265655"/>
                    <a:pt x="204452" y="295942"/>
                    <a:pt x="213447" y="326890"/>
                  </a:cubicBezTo>
                  <a:cubicBezTo>
                    <a:pt x="220132" y="349915"/>
                    <a:pt x="225331" y="374260"/>
                    <a:pt x="225497" y="400422"/>
                  </a:cubicBezTo>
                  <a:cubicBezTo>
                    <a:pt x="225497" y="404631"/>
                    <a:pt x="226982" y="409252"/>
                    <a:pt x="228467" y="412883"/>
                  </a:cubicBezTo>
                  <a:cubicBezTo>
                    <a:pt x="229375" y="415028"/>
                    <a:pt x="232594" y="417339"/>
                    <a:pt x="233254" y="416432"/>
                  </a:cubicBezTo>
                  <a:cubicBezTo>
                    <a:pt x="234740" y="414616"/>
                    <a:pt x="236060" y="410737"/>
                    <a:pt x="235895" y="407931"/>
                  </a:cubicBezTo>
                  <a:cubicBezTo>
                    <a:pt x="234079" y="378057"/>
                    <a:pt x="231273" y="348347"/>
                    <a:pt x="230118" y="318472"/>
                  </a:cubicBezTo>
                  <a:cubicBezTo>
                    <a:pt x="229293" y="297758"/>
                    <a:pt x="230778" y="276878"/>
                    <a:pt x="230943" y="256082"/>
                  </a:cubicBezTo>
                  <a:cubicBezTo>
                    <a:pt x="231108" y="237678"/>
                    <a:pt x="230943" y="219357"/>
                    <a:pt x="230778" y="200953"/>
                  </a:cubicBezTo>
                  <a:cubicBezTo>
                    <a:pt x="230778" y="199550"/>
                    <a:pt x="230036" y="198148"/>
                    <a:pt x="229953" y="196662"/>
                  </a:cubicBezTo>
                  <a:cubicBezTo>
                    <a:pt x="229623" y="184448"/>
                    <a:pt x="229293" y="172151"/>
                    <a:pt x="229045" y="159938"/>
                  </a:cubicBezTo>
                  <a:cubicBezTo>
                    <a:pt x="228798" y="149869"/>
                    <a:pt x="228632" y="139801"/>
                    <a:pt x="228467" y="129732"/>
                  </a:cubicBezTo>
                  <a:cubicBezTo>
                    <a:pt x="228467" y="126927"/>
                    <a:pt x="229623" y="124121"/>
                    <a:pt x="230283" y="121315"/>
                  </a:cubicBezTo>
                  <a:cubicBezTo>
                    <a:pt x="231686" y="123213"/>
                    <a:pt x="233749" y="124698"/>
                    <a:pt x="234409" y="127092"/>
                  </a:cubicBezTo>
                  <a:cubicBezTo>
                    <a:pt x="239196" y="144588"/>
                    <a:pt x="243735" y="162248"/>
                    <a:pt x="248274" y="179909"/>
                  </a:cubicBezTo>
                  <a:cubicBezTo>
                    <a:pt x="252813" y="197570"/>
                    <a:pt x="257930" y="214983"/>
                    <a:pt x="261478" y="233139"/>
                  </a:cubicBezTo>
                  <a:cubicBezTo>
                    <a:pt x="264614" y="249067"/>
                    <a:pt x="266265" y="265737"/>
                    <a:pt x="268163" y="282160"/>
                  </a:cubicBezTo>
                  <a:cubicBezTo>
                    <a:pt x="269979" y="298500"/>
                    <a:pt x="271051" y="315006"/>
                    <a:pt x="273032" y="331264"/>
                  </a:cubicBezTo>
                  <a:cubicBezTo>
                    <a:pt x="273610" y="335885"/>
                    <a:pt x="275756" y="342735"/>
                    <a:pt x="277901" y="343478"/>
                  </a:cubicBezTo>
                  <a:cubicBezTo>
                    <a:pt x="282853" y="345294"/>
                    <a:pt x="281285" y="337536"/>
                    <a:pt x="282193" y="332997"/>
                  </a:cubicBezTo>
                  <a:cubicBezTo>
                    <a:pt x="286814" y="308899"/>
                    <a:pt x="280955" y="286039"/>
                    <a:pt x="278809" y="263014"/>
                  </a:cubicBezTo>
                  <a:cubicBezTo>
                    <a:pt x="276663" y="239329"/>
                    <a:pt x="272372" y="216138"/>
                    <a:pt x="269979" y="192453"/>
                  </a:cubicBezTo>
                  <a:cubicBezTo>
                    <a:pt x="268411" y="177351"/>
                    <a:pt x="267173" y="162166"/>
                    <a:pt x="266100" y="146981"/>
                  </a:cubicBezTo>
                  <a:cubicBezTo>
                    <a:pt x="265357" y="136830"/>
                    <a:pt x="264614" y="126597"/>
                    <a:pt x="263789" y="116446"/>
                  </a:cubicBezTo>
                  <a:cubicBezTo>
                    <a:pt x="263541" y="113640"/>
                    <a:pt x="263459" y="110669"/>
                    <a:pt x="263789" y="107946"/>
                  </a:cubicBezTo>
                  <a:cubicBezTo>
                    <a:pt x="264449" y="102664"/>
                    <a:pt x="265027" y="98950"/>
                    <a:pt x="269483" y="103984"/>
                  </a:cubicBezTo>
                  <a:cubicBezTo>
                    <a:pt x="279469" y="115455"/>
                    <a:pt x="285494" y="132043"/>
                    <a:pt x="290610" y="148301"/>
                  </a:cubicBezTo>
                  <a:cubicBezTo>
                    <a:pt x="300349" y="179001"/>
                    <a:pt x="309262" y="210609"/>
                    <a:pt x="316524" y="242877"/>
                  </a:cubicBezTo>
                  <a:cubicBezTo>
                    <a:pt x="321145" y="263509"/>
                    <a:pt x="322548" y="286039"/>
                    <a:pt x="324859" y="307826"/>
                  </a:cubicBezTo>
                  <a:cubicBezTo>
                    <a:pt x="326840" y="326147"/>
                    <a:pt x="327748" y="344716"/>
                    <a:pt x="329728" y="362954"/>
                  </a:cubicBezTo>
                  <a:cubicBezTo>
                    <a:pt x="330058" y="366007"/>
                    <a:pt x="333359" y="368153"/>
                    <a:pt x="335258" y="370794"/>
                  </a:cubicBezTo>
                  <a:cubicBezTo>
                    <a:pt x="336908" y="367328"/>
                    <a:pt x="340044" y="363862"/>
                    <a:pt x="339962" y="360561"/>
                  </a:cubicBezTo>
                  <a:cubicBezTo>
                    <a:pt x="339467" y="344963"/>
                    <a:pt x="338971" y="329201"/>
                    <a:pt x="336991" y="314098"/>
                  </a:cubicBezTo>
                  <a:cubicBezTo>
                    <a:pt x="332947" y="283728"/>
                    <a:pt x="328408" y="253523"/>
                    <a:pt x="323209" y="223648"/>
                  </a:cubicBezTo>
                  <a:cubicBezTo>
                    <a:pt x="320650" y="208629"/>
                    <a:pt x="316854" y="193856"/>
                    <a:pt x="312480" y="179744"/>
                  </a:cubicBezTo>
                  <a:cubicBezTo>
                    <a:pt x="306373" y="159772"/>
                    <a:pt x="300266" y="139553"/>
                    <a:pt x="292509" y="121315"/>
                  </a:cubicBezTo>
                  <a:cubicBezTo>
                    <a:pt x="283513" y="100435"/>
                    <a:pt x="272784" y="81454"/>
                    <a:pt x="262386" y="62225"/>
                  </a:cubicBezTo>
                  <a:cubicBezTo>
                    <a:pt x="260405" y="58677"/>
                    <a:pt x="255619" y="55376"/>
                    <a:pt x="253226" y="56779"/>
                  </a:cubicBezTo>
                  <a:cubicBezTo>
                    <a:pt x="249017" y="59172"/>
                    <a:pt x="249925" y="65856"/>
                    <a:pt x="250750" y="72789"/>
                  </a:cubicBezTo>
                  <a:cubicBezTo>
                    <a:pt x="253556" y="97877"/>
                    <a:pt x="255371" y="123295"/>
                    <a:pt x="257435" y="148549"/>
                  </a:cubicBezTo>
                  <a:cubicBezTo>
                    <a:pt x="257682" y="151272"/>
                    <a:pt x="256774" y="154243"/>
                    <a:pt x="256362" y="157131"/>
                  </a:cubicBezTo>
                  <a:cubicBezTo>
                    <a:pt x="254711" y="154986"/>
                    <a:pt x="252318" y="153253"/>
                    <a:pt x="251493" y="150447"/>
                  </a:cubicBezTo>
                  <a:cubicBezTo>
                    <a:pt x="248109" y="138893"/>
                    <a:pt x="245963" y="126349"/>
                    <a:pt x="242002" y="115455"/>
                  </a:cubicBezTo>
                  <a:cubicBezTo>
                    <a:pt x="238701" y="106460"/>
                    <a:pt x="233997" y="98290"/>
                    <a:pt x="228963" y="91605"/>
                  </a:cubicBezTo>
                  <a:cubicBezTo>
                    <a:pt x="225827" y="87479"/>
                    <a:pt x="222608" y="87149"/>
                    <a:pt x="220380" y="89872"/>
                  </a:cubicBezTo>
                  <a:lnTo>
                    <a:pt x="211714" y="79969"/>
                  </a:lnTo>
                  <a:cubicBezTo>
                    <a:pt x="216501" y="72789"/>
                    <a:pt x="221040" y="65031"/>
                    <a:pt x="225497" y="56861"/>
                  </a:cubicBezTo>
                  <a:cubicBezTo>
                    <a:pt x="233502" y="42254"/>
                    <a:pt x="243652" y="30205"/>
                    <a:pt x="253638" y="18981"/>
                  </a:cubicBezTo>
                  <a:cubicBezTo>
                    <a:pt x="260901" y="10894"/>
                    <a:pt x="269318" y="4126"/>
                    <a:pt x="277819" y="660"/>
                  </a:cubicBezTo>
                  <a:cubicBezTo>
                    <a:pt x="279057" y="165"/>
                    <a:pt x="280377" y="0"/>
                    <a:pt x="281615" y="0"/>
                  </a:cubicBezTo>
                  <a:cubicBezTo>
                    <a:pt x="286484" y="0"/>
                    <a:pt x="291848" y="2806"/>
                    <a:pt x="296717" y="4869"/>
                  </a:cubicBezTo>
                  <a:cubicBezTo>
                    <a:pt x="298203" y="5529"/>
                    <a:pt x="299276" y="12131"/>
                    <a:pt x="299523" y="16093"/>
                  </a:cubicBezTo>
                  <a:cubicBezTo>
                    <a:pt x="299936" y="22365"/>
                    <a:pt x="299523" y="28719"/>
                    <a:pt x="299358" y="35074"/>
                  </a:cubicBezTo>
                  <a:cubicBezTo>
                    <a:pt x="303485" y="34414"/>
                    <a:pt x="309427" y="36312"/>
                    <a:pt x="311572" y="32681"/>
                  </a:cubicBezTo>
                  <a:cubicBezTo>
                    <a:pt x="322466" y="14194"/>
                    <a:pt x="332121" y="26078"/>
                    <a:pt x="341612" y="34414"/>
                  </a:cubicBezTo>
                  <a:cubicBezTo>
                    <a:pt x="355064" y="46215"/>
                    <a:pt x="368516" y="58264"/>
                    <a:pt x="381555" y="71386"/>
                  </a:cubicBezTo>
                  <a:cubicBezTo>
                    <a:pt x="383371" y="73201"/>
                    <a:pt x="385269" y="75099"/>
                    <a:pt x="387085" y="77081"/>
                  </a:cubicBezTo>
                  <a:cubicBezTo>
                    <a:pt x="403260" y="93916"/>
                    <a:pt x="418527" y="112897"/>
                    <a:pt x="434455" y="130310"/>
                  </a:cubicBezTo>
                  <a:cubicBezTo>
                    <a:pt x="443863" y="140626"/>
                    <a:pt x="453932" y="149539"/>
                    <a:pt x="463587" y="159442"/>
                  </a:cubicBezTo>
                  <a:cubicBezTo>
                    <a:pt x="473078" y="169263"/>
                    <a:pt x="482321" y="179579"/>
                    <a:pt x="491729" y="189647"/>
                  </a:cubicBezTo>
                  <a:cubicBezTo>
                    <a:pt x="498084" y="196497"/>
                    <a:pt x="504603" y="203182"/>
                    <a:pt x="510793" y="210361"/>
                  </a:cubicBezTo>
                  <a:cubicBezTo>
                    <a:pt x="518550" y="219275"/>
                    <a:pt x="526225" y="228105"/>
                    <a:pt x="528701" y="244528"/>
                  </a:cubicBezTo>
                  <a:cubicBezTo>
                    <a:pt x="529526" y="250057"/>
                    <a:pt x="532745" y="253606"/>
                    <a:pt x="537119" y="249397"/>
                  </a:cubicBezTo>
                  <a:cubicBezTo>
                    <a:pt x="545619" y="241392"/>
                    <a:pt x="552304" y="248572"/>
                    <a:pt x="558576" y="256989"/>
                  </a:cubicBezTo>
                  <a:cubicBezTo>
                    <a:pt x="573348" y="277043"/>
                    <a:pt x="579538" y="303535"/>
                    <a:pt x="580528" y="333574"/>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3" name="フリーフォーム: 図形 142">
              <a:extLst>
                <a:ext uri="{FF2B5EF4-FFF2-40B4-BE49-F238E27FC236}">
                  <a16:creationId xmlns:a16="http://schemas.microsoft.com/office/drawing/2014/main" id="{C896171C-F56D-0B01-C88B-59DB2B1D1206}"/>
                </a:ext>
              </a:extLst>
            </p:cNvPr>
            <p:cNvSpPr/>
            <p:nvPr/>
          </p:nvSpPr>
          <p:spPr>
            <a:xfrm>
              <a:off x="5835738" y="6196875"/>
              <a:ext cx="94464" cy="335563"/>
            </a:xfrm>
            <a:custGeom>
              <a:avLst/>
              <a:gdLst>
                <a:gd name="connsiteX0" fmla="*/ 88275 w 94464"/>
                <a:gd name="connsiteY0" fmla="*/ 0 h 335563"/>
                <a:gd name="connsiteX1" fmla="*/ 94465 w 94464"/>
                <a:gd name="connsiteY1" fmla="*/ 1485 h 335563"/>
                <a:gd name="connsiteX2" fmla="*/ 88605 w 94464"/>
                <a:gd name="connsiteY2" fmla="*/ 71304 h 335563"/>
                <a:gd name="connsiteX3" fmla="*/ 87120 w 94464"/>
                <a:gd name="connsiteY3" fmla="*/ 77575 h 335563"/>
                <a:gd name="connsiteX4" fmla="*/ 86790 w 94464"/>
                <a:gd name="connsiteY4" fmla="*/ 169758 h 335563"/>
                <a:gd name="connsiteX5" fmla="*/ 79197 w 94464"/>
                <a:gd name="connsiteY5" fmla="*/ 244775 h 335563"/>
                <a:gd name="connsiteX6" fmla="*/ 72925 w 94464"/>
                <a:gd name="connsiteY6" fmla="*/ 262353 h 335563"/>
                <a:gd name="connsiteX7" fmla="*/ 39419 w 94464"/>
                <a:gd name="connsiteY7" fmla="*/ 327715 h 335563"/>
                <a:gd name="connsiteX8" fmla="*/ 27618 w 94464"/>
                <a:gd name="connsiteY8" fmla="*/ 333987 h 335563"/>
                <a:gd name="connsiteX9" fmla="*/ 5665 w 94464"/>
                <a:gd name="connsiteY9" fmla="*/ 324083 h 335563"/>
                <a:gd name="connsiteX10" fmla="*/ 1291 w 94464"/>
                <a:gd name="connsiteY10" fmla="*/ 303782 h 335563"/>
                <a:gd name="connsiteX11" fmla="*/ 26297 w 94464"/>
                <a:gd name="connsiteY11" fmla="*/ 221915 h 335563"/>
                <a:gd name="connsiteX12" fmla="*/ 46269 w 94464"/>
                <a:gd name="connsiteY12" fmla="*/ 136665 h 335563"/>
                <a:gd name="connsiteX13" fmla="*/ 49982 w 94464"/>
                <a:gd name="connsiteY13" fmla="*/ 117436 h 335563"/>
                <a:gd name="connsiteX14" fmla="*/ 55017 w 94464"/>
                <a:gd name="connsiteY14" fmla="*/ 53890 h 335563"/>
                <a:gd name="connsiteX15" fmla="*/ 56502 w 94464"/>
                <a:gd name="connsiteY15" fmla="*/ 39118 h 335563"/>
                <a:gd name="connsiteX16" fmla="*/ 57410 w 94464"/>
                <a:gd name="connsiteY16" fmla="*/ 30122 h 335563"/>
                <a:gd name="connsiteX17" fmla="*/ 61454 w 94464"/>
                <a:gd name="connsiteY17" fmla="*/ 37137 h 335563"/>
                <a:gd name="connsiteX18" fmla="*/ 64012 w 94464"/>
                <a:gd name="connsiteY18" fmla="*/ 52404 h 335563"/>
                <a:gd name="connsiteX19" fmla="*/ 55429 w 94464"/>
                <a:gd name="connsiteY19" fmla="*/ 142607 h 335563"/>
                <a:gd name="connsiteX20" fmla="*/ 50230 w 94464"/>
                <a:gd name="connsiteY20" fmla="*/ 176855 h 335563"/>
                <a:gd name="connsiteX21" fmla="*/ 43793 w 94464"/>
                <a:gd name="connsiteY21" fmla="*/ 201696 h 335563"/>
                <a:gd name="connsiteX22" fmla="*/ 46516 w 94464"/>
                <a:gd name="connsiteY22" fmla="*/ 216221 h 335563"/>
                <a:gd name="connsiteX23" fmla="*/ 53284 w 94464"/>
                <a:gd name="connsiteY23" fmla="*/ 207721 h 335563"/>
                <a:gd name="connsiteX24" fmla="*/ 67148 w 94464"/>
                <a:gd name="connsiteY24" fmla="*/ 153748 h 335563"/>
                <a:gd name="connsiteX25" fmla="*/ 84396 w 94464"/>
                <a:gd name="connsiteY25" fmla="*/ 33919 h 335563"/>
                <a:gd name="connsiteX26" fmla="*/ 88275 w 94464"/>
                <a:gd name="connsiteY26" fmla="*/ 0 h 335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4464" h="335563">
                  <a:moveTo>
                    <a:pt x="88275" y="0"/>
                  </a:moveTo>
                  <a:lnTo>
                    <a:pt x="94465" y="1485"/>
                  </a:lnTo>
                  <a:cubicBezTo>
                    <a:pt x="92154" y="24676"/>
                    <a:pt x="90586" y="48113"/>
                    <a:pt x="88605" y="71304"/>
                  </a:cubicBezTo>
                  <a:cubicBezTo>
                    <a:pt x="88440" y="73449"/>
                    <a:pt x="87615" y="75512"/>
                    <a:pt x="87120" y="77575"/>
                  </a:cubicBezTo>
                  <a:cubicBezTo>
                    <a:pt x="87120" y="109926"/>
                    <a:pt x="88110" y="139966"/>
                    <a:pt x="86790" y="169758"/>
                  </a:cubicBezTo>
                  <a:cubicBezTo>
                    <a:pt x="85717" y="194929"/>
                    <a:pt x="82251" y="219934"/>
                    <a:pt x="79197" y="244775"/>
                  </a:cubicBezTo>
                  <a:cubicBezTo>
                    <a:pt x="78454" y="251047"/>
                    <a:pt x="75566" y="257154"/>
                    <a:pt x="72925" y="262353"/>
                  </a:cubicBezTo>
                  <a:cubicBezTo>
                    <a:pt x="61949" y="284306"/>
                    <a:pt x="50725" y="306093"/>
                    <a:pt x="39419" y="327715"/>
                  </a:cubicBezTo>
                  <a:cubicBezTo>
                    <a:pt x="36531" y="333244"/>
                    <a:pt x="33642" y="338196"/>
                    <a:pt x="27618" y="333987"/>
                  </a:cubicBezTo>
                  <a:cubicBezTo>
                    <a:pt x="20685" y="329283"/>
                    <a:pt x="12268" y="332831"/>
                    <a:pt x="5665" y="324083"/>
                  </a:cubicBezTo>
                  <a:cubicBezTo>
                    <a:pt x="1374" y="318307"/>
                    <a:pt x="-1927" y="313768"/>
                    <a:pt x="1291" y="303782"/>
                  </a:cubicBezTo>
                  <a:cubicBezTo>
                    <a:pt x="9874" y="276713"/>
                    <a:pt x="19035" y="249892"/>
                    <a:pt x="26297" y="221915"/>
                  </a:cubicBezTo>
                  <a:cubicBezTo>
                    <a:pt x="33560" y="193939"/>
                    <a:pt x="40409" y="165467"/>
                    <a:pt x="46269" y="136665"/>
                  </a:cubicBezTo>
                  <a:cubicBezTo>
                    <a:pt x="47507" y="130310"/>
                    <a:pt x="48827" y="123873"/>
                    <a:pt x="49982" y="117436"/>
                  </a:cubicBezTo>
                  <a:cubicBezTo>
                    <a:pt x="53696" y="97217"/>
                    <a:pt x="53449" y="75099"/>
                    <a:pt x="55017" y="53890"/>
                  </a:cubicBezTo>
                  <a:cubicBezTo>
                    <a:pt x="55347" y="48938"/>
                    <a:pt x="56007" y="44069"/>
                    <a:pt x="56502" y="39118"/>
                  </a:cubicBezTo>
                  <a:cubicBezTo>
                    <a:pt x="56832" y="36147"/>
                    <a:pt x="57080" y="33176"/>
                    <a:pt x="57410" y="30122"/>
                  </a:cubicBezTo>
                  <a:cubicBezTo>
                    <a:pt x="58813" y="32433"/>
                    <a:pt x="60711" y="34331"/>
                    <a:pt x="61454" y="37137"/>
                  </a:cubicBezTo>
                  <a:cubicBezTo>
                    <a:pt x="62692" y="41923"/>
                    <a:pt x="63847" y="47205"/>
                    <a:pt x="64012" y="52404"/>
                  </a:cubicBezTo>
                  <a:cubicBezTo>
                    <a:pt x="65002" y="83352"/>
                    <a:pt x="62774" y="113475"/>
                    <a:pt x="55429" y="142607"/>
                  </a:cubicBezTo>
                  <a:cubicBezTo>
                    <a:pt x="52706" y="153418"/>
                    <a:pt x="52293" y="165549"/>
                    <a:pt x="50230" y="176855"/>
                  </a:cubicBezTo>
                  <a:cubicBezTo>
                    <a:pt x="48662" y="185438"/>
                    <a:pt x="46599" y="194021"/>
                    <a:pt x="43793" y="201696"/>
                  </a:cubicBezTo>
                  <a:cubicBezTo>
                    <a:pt x="41152" y="208959"/>
                    <a:pt x="43133" y="213910"/>
                    <a:pt x="46516" y="216221"/>
                  </a:cubicBezTo>
                  <a:cubicBezTo>
                    <a:pt x="47837" y="217129"/>
                    <a:pt x="52128" y="211600"/>
                    <a:pt x="53284" y="207721"/>
                  </a:cubicBezTo>
                  <a:cubicBezTo>
                    <a:pt x="58318" y="189977"/>
                    <a:pt x="63022" y="172069"/>
                    <a:pt x="67148" y="153748"/>
                  </a:cubicBezTo>
                  <a:cubicBezTo>
                    <a:pt x="75896" y="114878"/>
                    <a:pt x="78785" y="73944"/>
                    <a:pt x="84396" y="33919"/>
                  </a:cubicBezTo>
                  <a:cubicBezTo>
                    <a:pt x="85964" y="22612"/>
                    <a:pt x="87285" y="11306"/>
                    <a:pt x="88275" y="0"/>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4" name="フリーフォーム: 図形 143">
              <a:extLst>
                <a:ext uri="{FF2B5EF4-FFF2-40B4-BE49-F238E27FC236}">
                  <a16:creationId xmlns:a16="http://schemas.microsoft.com/office/drawing/2014/main" id="{B234D5C1-FE1B-CE22-6FFC-7CBD17161246}"/>
                </a:ext>
              </a:extLst>
            </p:cNvPr>
            <p:cNvSpPr/>
            <p:nvPr/>
          </p:nvSpPr>
          <p:spPr>
            <a:xfrm>
              <a:off x="5818585" y="5834499"/>
              <a:ext cx="109718" cy="578778"/>
            </a:xfrm>
            <a:custGeom>
              <a:avLst/>
              <a:gdLst>
                <a:gd name="connsiteX0" fmla="*/ 101383 w 109718"/>
                <a:gd name="connsiteY0" fmla="*/ 257815 h 578778"/>
                <a:gd name="connsiteX1" fmla="*/ 109718 w 109718"/>
                <a:gd name="connsiteY1" fmla="*/ 258475 h 578778"/>
                <a:gd name="connsiteX2" fmla="*/ 109058 w 109718"/>
                <a:gd name="connsiteY2" fmla="*/ 287195 h 578778"/>
                <a:gd name="connsiteX3" fmla="*/ 105427 w 109718"/>
                <a:gd name="connsiteY3" fmla="*/ 362459 h 578778"/>
                <a:gd name="connsiteX4" fmla="*/ 101548 w 109718"/>
                <a:gd name="connsiteY4" fmla="*/ 396378 h 578778"/>
                <a:gd name="connsiteX5" fmla="*/ 84300 w 109718"/>
                <a:gd name="connsiteY5" fmla="*/ 516207 h 578778"/>
                <a:gd name="connsiteX6" fmla="*/ 70436 w 109718"/>
                <a:gd name="connsiteY6" fmla="*/ 570180 h 578778"/>
                <a:gd name="connsiteX7" fmla="*/ 63668 w 109718"/>
                <a:gd name="connsiteY7" fmla="*/ 578680 h 578778"/>
                <a:gd name="connsiteX8" fmla="*/ 60945 w 109718"/>
                <a:gd name="connsiteY8" fmla="*/ 564156 h 578778"/>
                <a:gd name="connsiteX9" fmla="*/ 67382 w 109718"/>
                <a:gd name="connsiteY9" fmla="*/ 539315 h 578778"/>
                <a:gd name="connsiteX10" fmla="*/ 72581 w 109718"/>
                <a:gd name="connsiteY10" fmla="*/ 505066 h 578778"/>
                <a:gd name="connsiteX11" fmla="*/ 81164 w 109718"/>
                <a:gd name="connsiteY11" fmla="*/ 414864 h 578778"/>
                <a:gd name="connsiteX12" fmla="*/ 78606 w 109718"/>
                <a:gd name="connsiteY12" fmla="*/ 399596 h 578778"/>
                <a:gd name="connsiteX13" fmla="*/ 74562 w 109718"/>
                <a:gd name="connsiteY13" fmla="*/ 392581 h 578778"/>
                <a:gd name="connsiteX14" fmla="*/ 73654 w 109718"/>
                <a:gd name="connsiteY14" fmla="*/ 401577 h 578778"/>
                <a:gd name="connsiteX15" fmla="*/ 72169 w 109718"/>
                <a:gd name="connsiteY15" fmla="*/ 416349 h 578778"/>
                <a:gd name="connsiteX16" fmla="*/ 67134 w 109718"/>
                <a:gd name="connsiteY16" fmla="*/ 479895 h 578778"/>
                <a:gd name="connsiteX17" fmla="*/ 63421 w 109718"/>
                <a:gd name="connsiteY17" fmla="*/ 499124 h 578778"/>
                <a:gd name="connsiteX18" fmla="*/ 54425 w 109718"/>
                <a:gd name="connsiteY18" fmla="*/ 494585 h 578778"/>
                <a:gd name="connsiteX19" fmla="*/ 57066 w 109718"/>
                <a:gd name="connsiteY19" fmla="*/ 457283 h 578778"/>
                <a:gd name="connsiteX20" fmla="*/ 62926 w 109718"/>
                <a:gd name="connsiteY20" fmla="*/ 394480 h 578778"/>
                <a:gd name="connsiteX21" fmla="*/ 64411 w 109718"/>
                <a:gd name="connsiteY21" fmla="*/ 358663 h 578778"/>
                <a:gd name="connsiteX22" fmla="*/ 62926 w 109718"/>
                <a:gd name="connsiteY22" fmla="*/ 319628 h 578778"/>
                <a:gd name="connsiteX23" fmla="*/ 58387 w 109718"/>
                <a:gd name="connsiteY23" fmla="*/ 272835 h 578778"/>
                <a:gd name="connsiteX24" fmla="*/ 51537 w 109718"/>
                <a:gd name="connsiteY24" fmla="*/ 210527 h 578778"/>
                <a:gd name="connsiteX25" fmla="*/ 46173 w 109718"/>
                <a:gd name="connsiteY25" fmla="*/ 167943 h 578778"/>
                <a:gd name="connsiteX26" fmla="*/ 42789 w 109718"/>
                <a:gd name="connsiteY26" fmla="*/ 131301 h 578778"/>
                <a:gd name="connsiteX27" fmla="*/ 15390 w 109718"/>
                <a:gd name="connsiteY27" fmla="*/ 46050 h 578778"/>
                <a:gd name="connsiteX28" fmla="*/ 288 w 109718"/>
                <a:gd name="connsiteY28" fmla="*/ 7428 h 578778"/>
                <a:gd name="connsiteX29" fmla="*/ 453 w 109718"/>
                <a:gd name="connsiteY29" fmla="*/ 0 h 578778"/>
                <a:gd name="connsiteX30" fmla="*/ 4579 w 109718"/>
                <a:gd name="connsiteY30" fmla="*/ 2806 h 578778"/>
                <a:gd name="connsiteX31" fmla="*/ 16133 w 109718"/>
                <a:gd name="connsiteY31" fmla="*/ 22943 h 578778"/>
                <a:gd name="connsiteX32" fmla="*/ 25458 w 109718"/>
                <a:gd name="connsiteY32" fmla="*/ 30700 h 578778"/>
                <a:gd name="connsiteX33" fmla="*/ 21580 w 109718"/>
                <a:gd name="connsiteY33" fmla="*/ 17166 h 578778"/>
                <a:gd name="connsiteX34" fmla="*/ 19186 w 109718"/>
                <a:gd name="connsiteY34" fmla="*/ 9573 h 578778"/>
                <a:gd name="connsiteX35" fmla="*/ 27191 w 109718"/>
                <a:gd name="connsiteY35" fmla="*/ 2724 h 578778"/>
                <a:gd name="connsiteX36" fmla="*/ 41138 w 109718"/>
                <a:gd name="connsiteY36" fmla="*/ 47370 h 578778"/>
                <a:gd name="connsiteX37" fmla="*/ 49309 w 109718"/>
                <a:gd name="connsiteY37" fmla="*/ 100353 h 578778"/>
                <a:gd name="connsiteX38" fmla="*/ 61358 w 109718"/>
                <a:gd name="connsiteY38" fmla="*/ 154326 h 578778"/>
                <a:gd name="connsiteX39" fmla="*/ 74397 w 109718"/>
                <a:gd name="connsiteY39" fmla="*/ 233387 h 578778"/>
                <a:gd name="connsiteX40" fmla="*/ 85951 w 109718"/>
                <a:gd name="connsiteY40" fmla="*/ 359158 h 578778"/>
                <a:gd name="connsiteX41" fmla="*/ 88922 w 109718"/>
                <a:gd name="connsiteY41" fmla="*/ 393654 h 578778"/>
                <a:gd name="connsiteX42" fmla="*/ 90820 w 109718"/>
                <a:gd name="connsiteY42" fmla="*/ 399926 h 578778"/>
                <a:gd name="connsiteX43" fmla="*/ 93461 w 109718"/>
                <a:gd name="connsiteY43" fmla="*/ 393654 h 578778"/>
                <a:gd name="connsiteX44" fmla="*/ 99568 w 109718"/>
                <a:gd name="connsiteY44" fmla="*/ 315171 h 578778"/>
                <a:gd name="connsiteX45" fmla="*/ 101218 w 109718"/>
                <a:gd name="connsiteY45" fmla="*/ 264004 h 578778"/>
                <a:gd name="connsiteX46" fmla="*/ 101383 w 109718"/>
                <a:gd name="connsiteY46" fmla="*/ 257815 h 57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9718" h="578778">
                  <a:moveTo>
                    <a:pt x="101383" y="257815"/>
                  </a:moveTo>
                  <a:lnTo>
                    <a:pt x="109718" y="258475"/>
                  </a:lnTo>
                  <a:cubicBezTo>
                    <a:pt x="109389" y="268048"/>
                    <a:pt x="109223" y="277621"/>
                    <a:pt x="109058" y="287195"/>
                  </a:cubicBezTo>
                  <a:cubicBezTo>
                    <a:pt x="108728" y="312530"/>
                    <a:pt x="107655" y="337536"/>
                    <a:pt x="105427" y="362459"/>
                  </a:cubicBezTo>
                  <a:cubicBezTo>
                    <a:pt x="104437" y="373765"/>
                    <a:pt x="103116" y="385072"/>
                    <a:pt x="101548" y="396378"/>
                  </a:cubicBezTo>
                  <a:cubicBezTo>
                    <a:pt x="95937" y="436403"/>
                    <a:pt x="93048" y="477419"/>
                    <a:pt x="84300" y="516207"/>
                  </a:cubicBezTo>
                  <a:cubicBezTo>
                    <a:pt x="80174" y="534528"/>
                    <a:pt x="75470" y="552436"/>
                    <a:pt x="70436" y="570180"/>
                  </a:cubicBezTo>
                  <a:cubicBezTo>
                    <a:pt x="69363" y="574058"/>
                    <a:pt x="64989" y="579588"/>
                    <a:pt x="63668" y="578680"/>
                  </a:cubicBezTo>
                  <a:cubicBezTo>
                    <a:pt x="60285" y="576369"/>
                    <a:pt x="58304" y="571417"/>
                    <a:pt x="60945" y="564156"/>
                  </a:cubicBezTo>
                  <a:cubicBezTo>
                    <a:pt x="63751" y="556480"/>
                    <a:pt x="65814" y="547897"/>
                    <a:pt x="67382" y="539315"/>
                  </a:cubicBezTo>
                  <a:cubicBezTo>
                    <a:pt x="69445" y="528091"/>
                    <a:pt x="69940" y="515877"/>
                    <a:pt x="72581" y="505066"/>
                  </a:cubicBezTo>
                  <a:cubicBezTo>
                    <a:pt x="79926" y="475934"/>
                    <a:pt x="82154" y="445811"/>
                    <a:pt x="81164" y="414864"/>
                  </a:cubicBezTo>
                  <a:cubicBezTo>
                    <a:pt x="80999" y="409665"/>
                    <a:pt x="79926" y="404383"/>
                    <a:pt x="78606" y="399596"/>
                  </a:cubicBezTo>
                  <a:cubicBezTo>
                    <a:pt x="77863" y="396873"/>
                    <a:pt x="75965" y="394892"/>
                    <a:pt x="74562" y="392581"/>
                  </a:cubicBezTo>
                  <a:cubicBezTo>
                    <a:pt x="74232" y="395552"/>
                    <a:pt x="73902" y="398524"/>
                    <a:pt x="73654" y="401577"/>
                  </a:cubicBezTo>
                  <a:cubicBezTo>
                    <a:pt x="73159" y="406528"/>
                    <a:pt x="72499" y="411398"/>
                    <a:pt x="72169" y="416349"/>
                  </a:cubicBezTo>
                  <a:cubicBezTo>
                    <a:pt x="70601" y="437559"/>
                    <a:pt x="70848" y="459676"/>
                    <a:pt x="67134" y="479895"/>
                  </a:cubicBezTo>
                  <a:cubicBezTo>
                    <a:pt x="65979" y="486332"/>
                    <a:pt x="64741" y="492769"/>
                    <a:pt x="63421" y="499124"/>
                  </a:cubicBezTo>
                  <a:lnTo>
                    <a:pt x="54425" y="494585"/>
                  </a:lnTo>
                  <a:cubicBezTo>
                    <a:pt x="56571" y="482371"/>
                    <a:pt x="56406" y="469909"/>
                    <a:pt x="57066" y="457283"/>
                  </a:cubicBezTo>
                  <a:cubicBezTo>
                    <a:pt x="58222" y="436239"/>
                    <a:pt x="61193" y="415442"/>
                    <a:pt x="62926" y="394480"/>
                  </a:cubicBezTo>
                  <a:cubicBezTo>
                    <a:pt x="63916" y="382678"/>
                    <a:pt x="64494" y="370629"/>
                    <a:pt x="64411" y="358663"/>
                  </a:cubicBezTo>
                  <a:cubicBezTo>
                    <a:pt x="64411" y="345623"/>
                    <a:pt x="63833" y="332585"/>
                    <a:pt x="62926" y="319628"/>
                  </a:cubicBezTo>
                  <a:cubicBezTo>
                    <a:pt x="61770" y="303947"/>
                    <a:pt x="60037" y="288432"/>
                    <a:pt x="58387" y="272835"/>
                  </a:cubicBezTo>
                  <a:cubicBezTo>
                    <a:pt x="56158" y="252038"/>
                    <a:pt x="53930" y="231324"/>
                    <a:pt x="51537" y="210527"/>
                  </a:cubicBezTo>
                  <a:cubicBezTo>
                    <a:pt x="49886" y="196332"/>
                    <a:pt x="47741" y="182220"/>
                    <a:pt x="46173" y="167943"/>
                  </a:cubicBezTo>
                  <a:cubicBezTo>
                    <a:pt x="44852" y="155811"/>
                    <a:pt x="44522" y="143267"/>
                    <a:pt x="42789" y="131301"/>
                  </a:cubicBezTo>
                  <a:cubicBezTo>
                    <a:pt x="38250" y="99280"/>
                    <a:pt x="27604" y="72129"/>
                    <a:pt x="15390" y="46050"/>
                  </a:cubicBezTo>
                  <a:cubicBezTo>
                    <a:pt x="9696" y="33919"/>
                    <a:pt x="5157" y="20467"/>
                    <a:pt x="288" y="7428"/>
                  </a:cubicBezTo>
                  <a:cubicBezTo>
                    <a:pt x="-373" y="5612"/>
                    <a:pt x="288" y="2476"/>
                    <a:pt x="453" y="0"/>
                  </a:cubicBezTo>
                  <a:cubicBezTo>
                    <a:pt x="1856" y="908"/>
                    <a:pt x="3671" y="1156"/>
                    <a:pt x="4579" y="2806"/>
                  </a:cubicBezTo>
                  <a:cubicBezTo>
                    <a:pt x="8540" y="9408"/>
                    <a:pt x="11924" y="16918"/>
                    <a:pt x="16133" y="22943"/>
                  </a:cubicBezTo>
                  <a:cubicBezTo>
                    <a:pt x="18691" y="26574"/>
                    <a:pt x="22322" y="28142"/>
                    <a:pt x="25458" y="30700"/>
                  </a:cubicBezTo>
                  <a:cubicBezTo>
                    <a:pt x="24138" y="26161"/>
                    <a:pt x="22900" y="21622"/>
                    <a:pt x="21580" y="17166"/>
                  </a:cubicBezTo>
                  <a:cubicBezTo>
                    <a:pt x="20837" y="14690"/>
                    <a:pt x="20012" y="12132"/>
                    <a:pt x="19186" y="9573"/>
                  </a:cubicBezTo>
                  <a:lnTo>
                    <a:pt x="27191" y="2724"/>
                  </a:lnTo>
                  <a:cubicBezTo>
                    <a:pt x="32143" y="17414"/>
                    <a:pt x="37095" y="32021"/>
                    <a:pt x="41138" y="47370"/>
                  </a:cubicBezTo>
                  <a:cubicBezTo>
                    <a:pt x="45512" y="63958"/>
                    <a:pt x="46008" y="82858"/>
                    <a:pt x="49309" y="100353"/>
                  </a:cubicBezTo>
                  <a:cubicBezTo>
                    <a:pt x="52692" y="118591"/>
                    <a:pt x="57561" y="136170"/>
                    <a:pt x="61358" y="154326"/>
                  </a:cubicBezTo>
                  <a:cubicBezTo>
                    <a:pt x="66722" y="180239"/>
                    <a:pt x="70518" y="206731"/>
                    <a:pt x="74397" y="233387"/>
                  </a:cubicBezTo>
                  <a:cubicBezTo>
                    <a:pt x="80504" y="275063"/>
                    <a:pt x="83310" y="316904"/>
                    <a:pt x="85951" y="359158"/>
                  </a:cubicBezTo>
                  <a:cubicBezTo>
                    <a:pt x="86694" y="370712"/>
                    <a:pt x="87766" y="382183"/>
                    <a:pt x="88922" y="393654"/>
                  </a:cubicBezTo>
                  <a:cubicBezTo>
                    <a:pt x="89169" y="395800"/>
                    <a:pt x="90160" y="397781"/>
                    <a:pt x="90820" y="399926"/>
                  </a:cubicBezTo>
                  <a:cubicBezTo>
                    <a:pt x="91728" y="397863"/>
                    <a:pt x="93296" y="395883"/>
                    <a:pt x="93461" y="393654"/>
                  </a:cubicBezTo>
                  <a:cubicBezTo>
                    <a:pt x="95606" y="367493"/>
                    <a:pt x="97917" y="341332"/>
                    <a:pt x="99568" y="315171"/>
                  </a:cubicBezTo>
                  <a:cubicBezTo>
                    <a:pt x="100640" y="298170"/>
                    <a:pt x="100640" y="281087"/>
                    <a:pt x="101218" y="264004"/>
                  </a:cubicBezTo>
                  <a:cubicBezTo>
                    <a:pt x="101218" y="261941"/>
                    <a:pt x="101383" y="259878"/>
                    <a:pt x="101383" y="257815"/>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5" name="フリーフォーム: 図形 144">
              <a:extLst>
                <a:ext uri="{FF2B5EF4-FFF2-40B4-BE49-F238E27FC236}">
                  <a16:creationId xmlns:a16="http://schemas.microsoft.com/office/drawing/2014/main" id="{B52AA7D5-B00D-9E50-6972-B11F9563A7A8}"/>
                </a:ext>
              </a:extLst>
            </p:cNvPr>
            <p:cNvSpPr/>
            <p:nvPr/>
          </p:nvSpPr>
          <p:spPr>
            <a:xfrm>
              <a:off x="5688882" y="5477246"/>
              <a:ext cx="205957" cy="239400"/>
            </a:xfrm>
            <a:custGeom>
              <a:avLst/>
              <a:gdLst>
                <a:gd name="connsiteX0" fmla="*/ 205504 w 205957"/>
                <a:gd name="connsiteY0" fmla="*/ 228263 h 239400"/>
                <a:gd name="connsiteX1" fmla="*/ 204761 w 205957"/>
                <a:gd name="connsiteY1" fmla="*/ 238414 h 239400"/>
                <a:gd name="connsiteX2" fmla="*/ 198324 w 205957"/>
                <a:gd name="connsiteY2" fmla="*/ 237836 h 239400"/>
                <a:gd name="connsiteX3" fmla="*/ 191227 w 205957"/>
                <a:gd name="connsiteY3" fmla="*/ 227190 h 239400"/>
                <a:gd name="connsiteX4" fmla="*/ 162342 w 205957"/>
                <a:gd name="connsiteY4" fmla="*/ 191208 h 239400"/>
                <a:gd name="connsiteX5" fmla="*/ 133210 w 205957"/>
                <a:gd name="connsiteY5" fmla="*/ 159353 h 239400"/>
                <a:gd name="connsiteX6" fmla="*/ 87655 w 205957"/>
                <a:gd name="connsiteY6" fmla="*/ 111405 h 239400"/>
                <a:gd name="connsiteX7" fmla="*/ 47629 w 205957"/>
                <a:gd name="connsiteY7" fmla="*/ 71461 h 239400"/>
                <a:gd name="connsiteX8" fmla="*/ 41523 w 205957"/>
                <a:gd name="connsiteY8" fmla="*/ 65437 h 239400"/>
                <a:gd name="connsiteX9" fmla="*/ 3147 w 205957"/>
                <a:gd name="connsiteY9" fmla="*/ 28052 h 239400"/>
                <a:gd name="connsiteX10" fmla="*/ 11 w 205957"/>
                <a:gd name="connsiteY10" fmla="*/ 19552 h 239400"/>
                <a:gd name="connsiteX11" fmla="*/ 4385 w 205957"/>
                <a:gd name="connsiteY11" fmla="*/ 13280 h 239400"/>
                <a:gd name="connsiteX12" fmla="*/ 34425 w 205957"/>
                <a:gd name="connsiteY12" fmla="*/ 2139 h 239400"/>
                <a:gd name="connsiteX13" fmla="*/ 73790 w 205957"/>
                <a:gd name="connsiteY13" fmla="*/ 23018 h 239400"/>
                <a:gd name="connsiteX14" fmla="*/ 101520 w 205957"/>
                <a:gd name="connsiteY14" fmla="*/ 50995 h 239400"/>
                <a:gd name="connsiteX15" fmla="*/ 117613 w 205957"/>
                <a:gd name="connsiteY15" fmla="*/ 71461 h 239400"/>
                <a:gd name="connsiteX16" fmla="*/ 137006 w 205957"/>
                <a:gd name="connsiteY16" fmla="*/ 97705 h 239400"/>
                <a:gd name="connsiteX17" fmla="*/ 157308 w 205957"/>
                <a:gd name="connsiteY17" fmla="*/ 132614 h 239400"/>
                <a:gd name="connsiteX18" fmla="*/ 195848 w 205957"/>
                <a:gd name="connsiteY18" fmla="*/ 207301 h 239400"/>
                <a:gd name="connsiteX19" fmla="*/ 197499 w 205957"/>
                <a:gd name="connsiteY19" fmla="*/ 210520 h 239400"/>
                <a:gd name="connsiteX20" fmla="*/ 205421 w 205957"/>
                <a:gd name="connsiteY20" fmla="*/ 228345 h 23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957" h="239400">
                  <a:moveTo>
                    <a:pt x="205504" y="228263"/>
                  </a:moveTo>
                  <a:cubicBezTo>
                    <a:pt x="206329" y="230904"/>
                    <a:pt x="205999" y="236681"/>
                    <a:pt x="204761" y="238414"/>
                  </a:cubicBezTo>
                  <a:cubicBezTo>
                    <a:pt x="203523" y="240064"/>
                    <a:pt x="200057" y="239487"/>
                    <a:pt x="198324" y="237836"/>
                  </a:cubicBezTo>
                  <a:cubicBezTo>
                    <a:pt x="195600" y="235195"/>
                    <a:pt x="193785" y="230408"/>
                    <a:pt x="191227" y="227190"/>
                  </a:cubicBezTo>
                  <a:cubicBezTo>
                    <a:pt x="181736" y="215059"/>
                    <a:pt x="172245" y="202762"/>
                    <a:pt x="162342" y="191208"/>
                  </a:cubicBezTo>
                  <a:cubicBezTo>
                    <a:pt x="152852" y="180067"/>
                    <a:pt x="142948" y="169834"/>
                    <a:pt x="133210" y="159353"/>
                  </a:cubicBezTo>
                  <a:cubicBezTo>
                    <a:pt x="118108" y="143260"/>
                    <a:pt x="102923" y="127085"/>
                    <a:pt x="87655" y="111405"/>
                  </a:cubicBezTo>
                  <a:cubicBezTo>
                    <a:pt x="74451" y="97870"/>
                    <a:pt x="61081" y="84583"/>
                    <a:pt x="47629" y="71461"/>
                  </a:cubicBezTo>
                  <a:cubicBezTo>
                    <a:pt x="45566" y="69481"/>
                    <a:pt x="43503" y="67417"/>
                    <a:pt x="41523" y="65437"/>
                  </a:cubicBezTo>
                  <a:cubicBezTo>
                    <a:pt x="28731" y="52893"/>
                    <a:pt x="15857" y="40761"/>
                    <a:pt x="3147" y="28052"/>
                  </a:cubicBezTo>
                  <a:cubicBezTo>
                    <a:pt x="1497" y="26402"/>
                    <a:pt x="-154" y="22275"/>
                    <a:pt x="11" y="19552"/>
                  </a:cubicBezTo>
                  <a:cubicBezTo>
                    <a:pt x="176" y="17159"/>
                    <a:pt x="2652" y="14023"/>
                    <a:pt x="4385" y="13280"/>
                  </a:cubicBezTo>
                  <a:cubicBezTo>
                    <a:pt x="14371" y="9236"/>
                    <a:pt x="24522" y="6512"/>
                    <a:pt x="34425" y="2139"/>
                  </a:cubicBezTo>
                  <a:cubicBezTo>
                    <a:pt x="50766" y="-5124"/>
                    <a:pt x="62154" y="7173"/>
                    <a:pt x="73790" y="23018"/>
                  </a:cubicBezTo>
                  <a:cubicBezTo>
                    <a:pt x="81961" y="34242"/>
                    <a:pt x="92442" y="41257"/>
                    <a:pt x="101520" y="50995"/>
                  </a:cubicBezTo>
                  <a:cubicBezTo>
                    <a:pt x="107214" y="57019"/>
                    <a:pt x="112248" y="64612"/>
                    <a:pt x="117613" y="71461"/>
                  </a:cubicBezTo>
                  <a:cubicBezTo>
                    <a:pt x="124627" y="80952"/>
                    <a:pt x="131229" y="88710"/>
                    <a:pt x="137006" y="97705"/>
                  </a:cubicBezTo>
                  <a:cubicBezTo>
                    <a:pt x="144186" y="108764"/>
                    <a:pt x="150953" y="120482"/>
                    <a:pt x="157308" y="132614"/>
                  </a:cubicBezTo>
                  <a:cubicBezTo>
                    <a:pt x="170347" y="157290"/>
                    <a:pt x="183139" y="182296"/>
                    <a:pt x="195848" y="207301"/>
                  </a:cubicBezTo>
                  <a:cubicBezTo>
                    <a:pt x="196426" y="208374"/>
                    <a:pt x="196921" y="209447"/>
                    <a:pt x="197499" y="210520"/>
                  </a:cubicBezTo>
                  <a:cubicBezTo>
                    <a:pt x="200387" y="216214"/>
                    <a:pt x="203358" y="221991"/>
                    <a:pt x="205421" y="228345"/>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6" name="フリーフォーム: 図形 145">
              <a:extLst>
                <a:ext uri="{FF2B5EF4-FFF2-40B4-BE49-F238E27FC236}">
                  <a16:creationId xmlns:a16="http://schemas.microsoft.com/office/drawing/2014/main" id="{419EAB01-6586-E02E-1B15-D64D35645610}"/>
                </a:ext>
              </a:extLst>
            </p:cNvPr>
            <p:cNvSpPr/>
            <p:nvPr/>
          </p:nvSpPr>
          <p:spPr>
            <a:xfrm>
              <a:off x="5631372" y="5457608"/>
              <a:ext cx="260867" cy="226856"/>
            </a:xfrm>
            <a:custGeom>
              <a:avLst/>
              <a:gdLst>
                <a:gd name="connsiteX0" fmla="*/ 260785 w 260867"/>
                <a:gd name="connsiteY0" fmla="*/ 217366 h 226856"/>
                <a:gd name="connsiteX1" fmla="*/ 253358 w 260867"/>
                <a:gd name="connsiteY1" fmla="*/ 226856 h 226856"/>
                <a:gd name="connsiteX2" fmla="*/ 214818 w 260867"/>
                <a:gd name="connsiteY2" fmla="*/ 152169 h 226856"/>
                <a:gd name="connsiteX3" fmla="*/ 194516 w 260867"/>
                <a:gd name="connsiteY3" fmla="*/ 117261 h 226856"/>
                <a:gd name="connsiteX4" fmla="*/ 175122 w 260867"/>
                <a:gd name="connsiteY4" fmla="*/ 91017 h 226856"/>
                <a:gd name="connsiteX5" fmla="*/ 159030 w 260867"/>
                <a:gd name="connsiteY5" fmla="*/ 70550 h 226856"/>
                <a:gd name="connsiteX6" fmla="*/ 131300 w 260867"/>
                <a:gd name="connsiteY6" fmla="*/ 42573 h 226856"/>
                <a:gd name="connsiteX7" fmla="*/ 91935 w 260867"/>
                <a:gd name="connsiteY7" fmla="*/ 21694 h 226856"/>
                <a:gd name="connsiteX8" fmla="*/ 61895 w 260867"/>
                <a:gd name="connsiteY8" fmla="*/ 32835 h 226856"/>
                <a:gd name="connsiteX9" fmla="*/ 57521 w 260867"/>
                <a:gd name="connsiteY9" fmla="*/ 39107 h 226856"/>
                <a:gd name="connsiteX10" fmla="*/ 60657 w 260867"/>
                <a:gd name="connsiteY10" fmla="*/ 47608 h 226856"/>
                <a:gd name="connsiteX11" fmla="*/ 99032 w 260867"/>
                <a:gd name="connsiteY11" fmla="*/ 84992 h 226856"/>
                <a:gd name="connsiteX12" fmla="*/ 105139 w 260867"/>
                <a:gd name="connsiteY12" fmla="*/ 91017 h 226856"/>
                <a:gd name="connsiteX13" fmla="*/ 100105 w 260867"/>
                <a:gd name="connsiteY13" fmla="*/ 103809 h 226856"/>
                <a:gd name="connsiteX14" fmla="*/ 60162 w 260867"/>
                <a:gd name="connsiteY14" fmla="*/ 66836 h 226856"/>
                <a:gd name="connsiteX15" fmla="*/ 30122 w 260867"/>
                <a:gd name="connsiteY15" fmla="*/ 65103 h 226856"/>
                <a:gd name="connsiteX16" fmla="*/ 17908 w 260867"/>
                <a:gd name="connsiteY16" fmla="*/ 67497 h 226856"/>
                <a:gd name="connsiteX17" fmla="*/ 18073 w 260867"/>
                <a:gd name="connsiteY17" fmla="*/ 48515 h 226856"/>
                <a:gd name="connsiteX18" fmla="*/ 15267 w 260867"/>
                <a:gd name="connsiteY18" fmla="*/ 37292 h 226856"/>
                <a:gd name="connsiteX19" fmla="*/ 165 w 260867"/>
                <a:gd name="connsiteY19" fmla="*/ 32423 h 226856"/>
                <a:gd name="connsiteX20" fmla="*/ 0 w 260867"/>
                <a:gd name="connsiteY20" fmla="*/ 17898 h 226856"/>
                <a:gd name="connsiteX21" fmla="*/ 15350 w 260867"/>
                <a:gd name="connsiteY21" fmla="*/ 19796 h 226856"/>
                <a:gd name="connsiteX22" fmla="*/ 34166 w 260867"/>
                <a:gd name="connsiteY22" fmla="*/ 26563 h 226856"/>
                <a:gd name="connsiteX23" fmla="*/ 44895 w 260867"/>
                <a:gd name="connsiteY23" fmla="*/ 24170 h 226856"/>
                <a:gd name="connsiteX24" fmla="*/ 92100 w 260867"/>
                <a:gd name="connsiteY24" fmla="*/ 2383 h 226856"/>
                <a:gd name="connsiteX25" fmla="*/ 119251 w 260867"/>
                <a:gd name="connsiteY25" fmla="*/ 5354 h 226856"/>
                <a:gd name="connsiteX26" fmla="*/ 136417 w 260867"/>
                <a:gd name="connsiteY26" fmla="*/ 24830 h 226856"/>
                <a:gd name="connsiteX27" fmla="*/ 164807 w 260867"/>
                <a:gd name="connsiteY27" fmla="*/ 53715 h 226856"/>
                <a:gd name="connsiteX28" fmla="*/ 172977 w 260867"/>
                <a:gd name="connsiteY28" fmla="*/ 63618 h 226856"/>
                <a:gd name="connsiteX29" fmla="*/ 206070 w 260867"/>
                <a:gd name="connsiteY29" fmla="*/ 109338 h 226856"/>
                <a:gd name="connsiteX30" fmla="*/ 231653 w 260867"/>
                <a:gd name="connsiteY30" fmla="*/ 159102 h 226856"/>
                <a:gd name="connsiteX31" fmla="*/ 260868 w 260867"/>
                <a:gd name="connsiteY31" fmla="*/ 217613 h 22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60867" h="226856">
                  <a:moveTo>
                    <a:pt x="260785" y="217366"/>
                  </a:moveTo>
                  <a:lnTo>
                    <a:pt x="253358" y="226856"/>
                  </a:lnTo>
                  <a:cubicBezTo>
                    <a:pt x="240566" y="201851"/>
                    <a:pt x="227857" y="176845"/>
                    <a:pt x="214818" y="152169"/>
                  </a:cubicBezTo>
                  <a:cubicBezTo>
                    <a:pt x="208381" y="140038"/>
                    <a:pt x="201614" y="128319"/>
                    <a:pt x="194516" y="117261"/>
                  </a:cubicBezTo>
                  <a:cubicBezTo>
                    <a:pt x="188739" y="108265"/>
                    <a:pt x="182137" y="100507"/>
                    <a:pt x="175122" y="91017"/>
                  </a:cubicBezTo>
                  <a:cubicBezTo>
                    <a:pt x="169758" y="84167"/>
                    <a:pt x="164724" y="76575"/>
                    <a:pt x="159030" y="70550"/>
                  </a:cubicBezTo>
                  <a:cubicBezTo>
                    <a:pt x="149952" y="60812"/>
                    <a:pt x="139471" y="53797"/>
                    <a:pt x="131300" y="42573"/>
                  </a:cubicBezTo>
                  <a:cubicBezTo>
                    <a:pt x="119664" y="26728"/>
                    <a:pt x="108275" y="14349"/>
                    <a:pt x="91935" y="21694"/>
                  </a:cubicBezTo>
                  <a:cubicBezTo>
                    <a:pt x="82032" y="26068"/>
                    <a:pt x="71881" y="28791"/>
                    <a:pt x="61895" y="32835"/>
                  </a:cubicBezTo>
                  <a:cubicBezTo>
                    <a:pt x="60080" y="33578"/>
                    <a:pt x="57604" y="36714"/>
                    <a:pt x="57521" y="39107"/>
                  </a:cubicBezTo>
                  <a:cubicBezTo>
                    <a:pt x="57356" y="41831"/>
                    <a:pt x="59007" y="45957"/>
                    <a:pt x="60657" y="47608"/>
                  </a:cubicBezTo>
                  <a:cubicBezTo>
                    <a:pt x="73366" y="60317"/>
                    <a:pt x="86241" y="72449"/>
                    <a:pt x="99032" y="84992"/>
                  </a:cubicBezTo>
                  <a:cubicBezTo>
                    <a:pt x="101096" y="86973"/>
                    <a:pt x="103159" y="89036"/>
                    <a:pt x="105139" y="91017"/>
                  </a:cubicBezTo>
                  <a:lnTo>
                    <a:pt x="100105" y="103809"/>
                  </a:lnTo>
                  <a:cubicBezTo>
                    <a:pt x="87066" y="90687"/>
                    <a:pt x="73614" y="78720"/>
                    <a:pt x="60162" y="66836"/>
                  </a:cubicBezTo>
                  <a:cubicBezTo>
                    <a:pt x="50671" y="58501"/>
                    <a:pt x="41016" y="46618"/>
                    <a:pt x="30122" y="65103"/>
                  </a:cubicBezTo>
                  <a:cubicBezTo>
                    <a:pt x="27977" y="68735"/>
                    <a:pt x="22035" y="66836"/>
                    <a:pt x="17908" y="67497"/>
                  </a:cubicBezTo>
                  <a:cubicBezTo>
                    <a:pt x="17991" y="61142"/>
                    <a:pt x="18486" y="54788"/>
                    <a:pt x="18073" y="48515"/>
                  </a:cubicBezTo>
                  <a:cubicBezTo>
                    <a:pt x="17826" y="44472"/>
                    <a:pt x="16753" y="37952"/>
                    <a:pt x="15267" y="37292"/>
                  </a:cubicBezTo>
                  <a:cubicBezTo>
                    <a:pt x="10398" y="35229"/>
                    <a:pt x="5034" y="32423"/>
                    <a:pt x="165" y="32423"/>
                  </a:cubicBezTo>
                  <a:lnTo>
                    <a:pt x="0" y="17898"/>
                  </a:lnTo>
                  <a:cubicBezTo>
                    <a:pt x="5117" y="17733"/>
                    <a:pt x="10316" y="18806"/>
                    <a:pt x="15350" y="19796"/>
                  </a:cubicBezTo>
                  <a:cubicBezTo>
                    <a:pt x="21704" y="20951"/>
                    <a:pt x="27812" y="25078"/>
                    <a:pt x="34166" y="26563"/>
                  </a:cubicBezTo>
                  <a:cubicBezTo>
                    <a:pt x="37632" y="27306"/>
                    <a:pt x="41924" y="26811"/>
                    <a:pt x="44895" y="24170"/>
                  </a:cubicBezTo>
                  <a:cubicBezTo>
                    <a:pt x="59585" y="10801"/>
                    <a:pt x="76007" y="7664"/>
                    <a:pt x="92100" y="2383"/>
                  </a:cubicBezTo>
                  <a:cubicBezTo>
                    <a:pt x="101508" y="-671"/>
                    <a:pt x="110751" y="-1826"/>
                    <a:pt x="119251" y="5354"/>
                  </a:cubicBezTo>
                  <a:cubicBezTo>
                    <a:pt x="125359" y="10471"/>
                    <a:pt x="130558" y="18641"/>
                    <a:pt x="136417" y="24830"/>
                  </a:cubicBezTo>
                  <a:cubicBezTo>
                    <a:pt x="145743" y="34734"/>
                    <a:pt x="155398" y="43977"/>
                    <a:pt x="164807" y="53715"/>
                  </a:cubicBezTo>
                  <a:cubicBezTo>
                    <a:pt x="167695" y="56686"/>
                    <a:pt x="170336" y="60069"/>
                    <a:pt x="172977" y="63618"/>
                  </a:cubicBezTo>
                  <a:cubicBezTo>
                    <a:pt x="184118" y="78720"/>
                    <a:pt x="195837" y="92832"/>
                    <a:pt x="206070" y="109338"/>
                  </a:cubicBezTo>
                  <a:cubicBezTo>
                    <a:pt x="215478" y="124605"/>
                    <a:pt x="223236" y="142349"/>
                    <a:pt x="231653" y="159102"/>
                  </a:cubicBezTo>
                  <a:cubicBezTo>
                    <a:pt x="241474" y="178578"/>
                    <a:pt x="251295" y="197889"/>
                    <a:pt x="260868" y="217613"/>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7" name="フリーフォーム: 図形 146">
              <a:extLst>
                <a:ext uri="{FF2B5EF4-FFF2-40B4-BE49-F238E27FC236}">
                  <a16:creationId xmlns:a16="http://schemas.microsoft.com/office/drawing/2014/main" id="{B5684D51-920B-C886-BA93-480FDA8778F5}"/>
                </a:ext>
              </a:extLst>
            </p:cNvPr>
            <p:cNvSpPr/>
            <p:nvPr/>
          </p:nvSpPr>
          <p:spPr>
            <a:xfrm>
              <a:off x="5737736" y="5625782"/>
              <a:ext cx="108206" cy="218536"/>
            </a:xfrm>
            <a:custGeom>
              <a:avLst/>
              <a:gdLst>
                <a:gd name="connsiteX0" fmla="*/ 108041 w 108206"/>
                <a:gd name="connsiteY0" fmla="*/ 211687 h 218536"/>
                <a:gd name="connsiteX1" fmla="*/ 100036 w 108206"/>
                <a:gd name="connsiteY1" fmla="*/ 218537 h 218536"/>
                <a:gd name="connsiteX2" fmla="*/ 97395 w 108206"/>
                <a:gd name="connsiteY2" fmla="*/ 211192 h 218536"/>
                <a:gd name="connsiteX3" fmla="*/ 80477 w 108206"/>
                <a:gd name="connsiteY3" fmla="*/ 168938 h 218536"/>
                <a:gd name="connsiteX4" fmla="*/ 46971 w 108206"/>
                <a:gd name="connsiteY4" fmla="*/ 63551 h 218536"/>
                <a:gd name="connsiteX5" fmla="*/ 21140 w 108206"/>
                <a:gd name="connsiteY5" fmla="*/ 22783 h 218536"/>
                <a:gd name="connsiteX6" fmla="*/ 9174 w 108206"/>
                <a:gd name="connsiteY6" fmla="*/ 32273 h 218536"/>
                <a:gd name="connsiteX7" fmla="*/ 1499 w 108206"/>
                <a:gd name="connsiteY7" fmla="*/ 34006 h 218536"/>
                <a:gd name="connsiteX8" fmla="*/ 96 w 108206"/>
                <a:gd name="connsiteY8" fmla="*/ 17666 h 218536"/>
                <a:gd name="connsiteX9" fmla="*/ 9256 w 108206"/>
                <a:gd name="connsiteY9" fmla="*/ 5 h 218536"/>
                <a:gd name="connsiteX10" fmla="*/ 26009 w 108206"/>
                <a:gd name="connsiteY10" fmla="*/ 8341 h 218536"/>
                <a:gd name="connsiteX11" fmla="*/ 56792 w 108206"/>
                <a:gd name="connsiteY11" fmla="*/ 55299 h 218536"/>
                <a:gd name="connsiteX12" fmla="*/ 82045 w 108206"/>
                <a:gd name="connsiteY12" fmla="*/ 128500 h 218536"/>
                <a:gd name="connsiteX13" fmla="*/ 98963 w 108206"/>
                <a:gd name="connsiteY13" fmla="*/ 184123 h 218536"/>
                <a:gd name="connsiteX14" fmla="*/ 108206 w 108206"/>
                <a:gd name="connsiteY14" fmla="*/ 211687 h 218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206" h="218536">
                  <a:moveTo>
                    <a:pt x="108041" y="211687"/>
                  </a:moveTo>
                  <a:lnTo>
                    <a:pt x="100036" y="218537"/>
                  </a:lnTo>
                  <a:cubicBezTo>
                    <a:pt x="99211" y="216061"/>
                    <a:pt x="98386" y="213503"/>
                    <a:pt x="97395" y="211192"/>
                  </a:cubicBezTo>
                  <a:cubicBezTo>
                    <a:pt x="91701" y="197080"/>
                    <a:pt x="84108" y="184206"/>
                    <a:pt x="80477" y="168938"/>
                  </a:cubicBezTo>
                  <a:cubicBezTo>
                    <a:pt x="71564" y="131883"/>
                    <a:pt x="61001" y="96150"/>
                    <a:pt x="46971" y="63551"/>
                  </a:cubicBezTo>
                  <a:cubicBezTo>
                    <a:pt x="40204" y="47871"/>
                    <a:pt x="30383" y="35245"/>
                    <a:pt x="21140" y="22783"/>
                  </a:cubicBezTo>
                  <a:cubicBezTo>
                    <a:pt x="17344" y="17584"/>
                    <a:pt x="8679" y="25341"/>
                    <a:pt x="9174" y="32273"/>
                  </a:cubicBezTo>
                  <a:lnTo>
                    <a:pt x="1499" y="34006"/>
                  </a:lnTo>
                  <a:cubicBezTo>
                    <a:pt x="1004" y="28560"/>
                    <a:pt x="591" y="23113"/>
                    <a:pt x="96" y="17666"/>
                  </a:cubicBezTo>
                  <a:cubicBezTo>
                    <a:pt x="-729" y="7928"/>
                    <a:pt x="3892" y="171"/>
                    <a:pt x="9256" y="5"/>
                  </a:cubicBezTo>
                  <a:cubicBezTo>
                    <a:pt x="14868" y="-160"/>
                    <a:pt x="21058" y="3554"/>
                    <a:pt x="26009" y="8341"/>
                  </a:cubicBezTo>
                  <a:cubicBezTo>
                    <a:pt x="38306" y="20225"/>
                    <a:pt x="49860" y="33594"/>
                    <a:pt x="56792" y="55299"/>
                  </a:cubicBezTo>
                  <a:cubicBezTo>
                    <a:pt x="64715" y="80139"/>
                    <a:pt x="73958" y="103907"/>
                    <a:pt x="82045" y="128500"/>
                  </a:cubicBezTo>
                  <a:cubicBezTo>
                    <a:pt x="88070" y="146738"/>
                    <a:pt x="93104" y="165802"/>
                    <a:pt x="98963" y="184123"/>
                  </a:cubicBezTo>
                  <a:cubicBezTo>
                    <a:pt x="101934" y="193366"/>
                    <a:pt x="105070" y="202527"/>
                    <a:pt x="108206" y="211687"/>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8" name="フリーフォーム: 図形 147">
              <a:extLst>
                <a:ext uri="{FF2B5EF4-FFF2-40B4-BE49-F238E27FC236}">
                  <a16:creationId xmlns:a16="http://schemas.microsoft.com/office/drawing/2014/main" id="{02E6173F-5523-98D3-28C4-86FCA6DCE02D}"/>
                </a:ext>
              </a:extLst>
            </p:cNvPr>
            <p:cNvSpPr/>
            <p:nvPr/>
          </p:nvSpPr>
          <p:spPr>
            <a:xfrm>
              <a:off x="5724215" y="5927012"/>
              <a:ext cx="117923" cy="578349"/>
            </a:xfrm>
            <a:custGeom>
              <a:avLst/>
              <a:gdLst>
                <a:gd name="connsiteX0" fmla="*/ 108028 w 117923"/>
                <a:gd name="connsiteY0" fmla="*/ 342322 h 578349"/>
                <a:gd name="connsiteX1" fmla="*/ 98867 w 117923"/>
                <a:gd name="connsiteY1" fmla="*/ 469579 h 578349"/>
                <a:gd name="connsiteX2" fmla="*/ 82527 w 117923"/>
                <a:gd name="connsiteY2" fmla="*/ 501269 h 578349"/>
                <a:gd name="connsiteX3" fmla="*/ 59337 w 117923"/>
                <a:gd name="connsiteY3" fmla="*/ 532795 h 578349"/>
                <a:gd name="connsiteX4" fmla="*/ 54963 w 117923"/>
                <a:gd name="connsiteY4" fmla="*/ 544596 h 578349"/>
                <a:gd name="connsiteX5" fmla="*/ 58677 w 117923"/>
                <a:gd name="connsiteY5" fmla="*/ 575049 h 578349"/>
                <a:gd name="connsiteX6" fmla="*/ 49599 w 117923"/>
                <a:gd name="connsiteY6" fmla="*/ 578350 h 578349"/>
                <a:gd name="connsiteX7" fmla="*/ 41098 w 117923"/>
                <a:gd name="connsiteY7" fmla="*/ 521406 h 578349"/>
                <a:gd name="connsiteX8" fmla="*/ 44234 w 117923"/>
                <a:gd name="connsiteY8" fmla="*/ 514144 h 578349"/>
                <a:gd name="connsiteX9" fmla="*/ 76585 w 117923"/>
                <a:gd name="connsiteY9" fmla="*/ 485342 h 578349"/>
                <a:gd name="connsiteX10" fmla="*/ 98620 w 117923"/>
                <a:gd name="connsiteY10" fmla="*/ 442675 h 578349"/>
                <a:gd name="connsiteX11" fmla="*/ 104562 w 117923"/>
                <a:gd name="connsiteY11" fmla="*/ 373022 h 578349"/>
                <a:gd name="connsiteX12" fmla="*/ 90450 w 117923"/>
                <a:gd name="connsiteY12" fmla="*/ 336133 h 578349"/>
                <a:gd name="connsiteX13" fmla="*/ 72541 w 117923"/>
                <a:gd name="connsiteY13" fmla="*/ 335885 h 578349"/>
                <a:gd name="connsiteX14" fmla="*/ 43657 w 117923"/>
                <a:gd name="connsiteY14" fmla="*/ 412883 h 578349"/>
                <a:gd name="connsiteX15" fmla="*/ 19064 w 117923"/>
                <a:gd name="connsiteY15" fmla="*/ 479235 h 578349"/>
                <a:gd name="connsiteX16" fmla="*/ 15762 w 117923"/>
                <a:gd name="connsiteY16" fmla="*/ 484104 h 578349"/>
                <a:gd name="connsiteX17" fmla="*/ 8253 w 117923"/>
                <a:gd name="connsiteY17" fmla="*/ 484104 h 578349"/>
                <a:gd name="connsiteX18" fmla="*/ 7427 w 117923"/>
                <a:gd name="connsiteY18" fmla="*/ 471395 h 578349"/>
                <a:gd name="connsiteX19" fmla="*/ 23850 w 117923"/>
                <a:gd name="connsiteY19" fmla="*/ 434753 h 578349"/>
                <a:gd name="connsiteX20" fmla="*/ 38045 w 117923"/>
                <a:gd name="connsiteY20" fmla="*/ 324497 h 578349"/>
                <a:gd name="connsiteX21" fmla="*/ 34661 w 117923"/>
                <a:gd name="connsiteY21" fmla="*/ 274403 h 578349"/>
                <a:gd name="connsiteX22" fmla="*/ 29792 w 117923"/>
                <a:gd name="connsiteY22" fmla="*/ 225381 h 578349"/>
                <a:gd name="connsiteX23" fmla="*/ 27069 w 117923"/>
                <a:gd name="connsiteY23" fmla="*/ 196827 h 578349"/>
                <a:gd name="connsiteX24" fmla="*/ 20879 w 117923"/>
                <a:gd name="connsiteY24" fmla="*/ 137738 h 578349"/>
                <a:gd name="connsiteX25" fmla="*/ 8665 w 117923"/>
                <a:gd name="connsiteY25" fmla="*/ 53560 h 578349"/>
                <a:gd name="connsiteX26" fmla="*/ 1073 w 117923"/>
                <a:gd name="connsiteY26" fmla="*/ 14855 h 578349"/>
                <a:gd name="connsiteX27" fmla="*/ 165 w 117923"/>
                <a:gd name="connsiteY27" fmla="*/ 13122 h 578349"/>
                <a:gd name="connsiteX28" fmla="*/ 0 w 117923"/>
                <a:gd name="connsiteY28" fmla="*/ 3714 h 578349"/>
                <a:gd name="connsiteX29" fmla="*/ 7015 w 117923"/>
                <a:gd name="connsiteY29" fmla="*/ 0 h 578349"/>
                <a:gd name="connsiteX30" fmla="*/ 22282 w 117923"/>
                <a:gd name="connsiteY30" fmla="*/ 75842 h 578349"/>
                <a:gd name="connsiteX31" fmla="*/ 39530 w 117923"/>
                <a:gd name="connsiteY31" fmla="*/ 221255 h 578349"/>
                <a:gd name="connsiteX32" fmla="*/ 48691 w 117923"/>
                <a:gd name="connsiteY32" fmla="*/ 326890 h 578349"/>
                <a:gd name="connsiteX33" fmla="*/ 52487 w 117923"/>
                <a:gd name="connsiteY33" fmla="*/ 338774 h 578349"/>
                <a:gd name="connsiteX34" fmla="*/ 58759 w 117923"/>
                <a:gd name="connsiteY34" fmla="*/ 333410 h 578349"/>
                <a:gd name="connsiteX35" fmla="*/ 64288 w 117923"/>
                <a:gd name="connsiteY35" fmla="*/ 324992 h 578349"/>
                <a:gd name="connsiteX36" fmla="*/ 92430 w 117923"/>
                <a:gd name="connsiteY36" fmla="*/ 317152 h 578349"/>
                <a:gd name="connsiteX37" fmla="*/ 108028 w 117923"/>
                <a:gd name="connsiteY37" fmla="*/ 342075 h 578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7923" h="578349">
                  <a:moveTo>
                    <a:pt x="108028" y="342322"/>
                  </a:moveTo>
                  <a:cubicBezTo>
                    <a:pt x="122470" y="383503"/>
                    <a:pt x="122470" y="433514"/>
                    <a:pt x="98867" y="469579"/>
                  </a:cubicBezTo>
                  <a:cubicBezTo>
                    <a:pt x="92678" y="479070"/>
                    <a:pt x="86488" y="489468"/>
                    <a:pt x="82527" y="501269"/>
                  </a:cubicBezTo>
                  <a:cubicBezTo>
                    <a:pt x="77245" y="517362"/>
                    <a:pt x="70065" y="528586"/>
                    <a:pt x="59337" y="532795"/>
                  </a:cubicBezTo>
                  <a:cubicBezTo>
                    <a:pt x="54138" y="534858"/>
                    <a:pt x="54220" y="538819"/>
                    <a:pt x="54963" y="544596"/>
                  </a:cubicBezTo>
                  <a:cubicBezTo>
                    <a:pt x="56118" y="554747"/>
                    <a:pt x="57191" y="564981"/>
                    <a:pt x="58677" y="575049"/>
                  </a:cubicBezTo>
                  <a:lnTo>
                    <a:pt x="49599" y="578350"/>
                  </a:lnTo>
                  <a:cubicBezTo>
                    <a:pt x="46875" y="559286"/>
                    <a:pt x="43739" y="540470"/>
                    <a:pt x="41098" y="521406"/>
                  </a:cubicBezTo>
                  <a:cubicBezTo>
                    <a:pt x="40851" y="519343"/>
                    <a:pt x="43409" y="513896"/>
                    <a:pt x="44234" y="514144"/>
                  </a:cubicBezTo>
                  <a:cubicBezTo>
                    <a:pt x="59914" y="518105"/>
                    <a:pt x="68250" y="502342"/>
                    <a:pt x="76585" y="485342"/>
                  </a:cubicBezTo>
                  <a:cubicBezTo>
                    <a:pt x="83682" y="470817"/>
                    <a:pt x="91687" y="457365"/>
                    <a:pt x="98620" y="442675"/>
                  </a:cubicBezTo>
                  <a:cubicBezTo>
                    <a:pt x="108688" y="421466"/>
                    <a:pt x="108193" y="397615"/>
                    <a:pt x="104562" y="373022"/>
                  </a:cubicBezTo>
                  <a:cubicBezTo>
                    <a:pt x="102416" y="358085"/>
                    <a:pt x="97299" y="346366"/>
                    <a:pt x="90450" y="336133"/>
                  </a:cubicBezTo>
                  <a:cubicBezTo>
                    <a:pt x="84260" y="326972"/>
                    <a:pt x="78978" y="327385"/>
                    <a:pt x="72541" y="335885"/>
                  </a:cubicBezTo>
                  <a:cubicBezTo>
                    <a:pt x="57026" y="356187"/>
                    <a:pt x="50589" y="384329"/>
                    <a:pt x="43657" y="412883"/>
                  </a:cubicBezTo>
                  <a:cubicBezTo>
                    <a:pt x="37797" y="436733"/>
                    <a:pt x="31773" y="461327"/>
                    <a:pt x="19064" y="479235"/>
                  </a:cubicBezTo>
                  <a:cubicBezTo>
                    <a:pt x="17908" y="480803"/>
                    <a:pt x="17001" y="483774"/>
                    <a:pt x="15762" y="484104"/>
                  </a:cubicBezTo>
                  <a:cubicBezTo>
                    <a:pt x="13204" y="484929"/>
                    <a:pt x="9243" y="486002"/>
                    <a:pt x="8253" y="484104"/>
                  </a:cubicBezTo>
                  <a:cubicBezTo>
                    <a:pt x="6767" y="481133"/>
                    <a:pt x="6272" y="474448"/>
                    <a:pt x="7427" y="471395"/>
                  </a:cubicBezTo>
                  <a:cubicBezTo>
                    <a:pt x="12544" y="458768"/>
                    <a:pt x="19311" y="447792"/>
                    <a:pt x="23850" y="434753"/>
                  </a:cubicBezTo>
                  <a:cubicBezTo>
                    <a:pt x="35652" y="400504"/>
                    <a:pt x="43904" y="365017"/>
                    <a:pt x="38045" y="324497"/>
                  </a:cubicBezTo>
                  <a:cubicBezTo>
                    <a:pt x="35734" y="308238"/>
                    <a:pt x="35982" y="291073"/>
                    <a:pt x="34661" y="274403"/>
                  </a:cubicBezTo>
                  <a:cubicBezTo>
                    <a:pt x="33341" y="258062"/>
                    <a:pt x="31443" y="241722"/>
                    <a:pt x="29792" y="225381"/>
                  </a:cubicBezTo>
                  <a:cubicBezTo>
                    <a:pt x="28802" y="215891"/>
                    <a:pt x="27977" y="206318"/>
                    <a:pt x="27069" y="196827"/>
                  </a:cubicBezTo>
                  <a:cubicBezTo>
                    <a:pt x="25088" y="177103"/>
                    <a:pt x="23438" y="157297"/>
                    <a:pt x="20879" y="137738"/>
                  </a:cubicBezTo>
                  <a:cubicBezTo>
                    <a:pt x="17166" y="109514"/>
                    <a:pt x="13039" y="81537"/>
                    <a:pt x="8665" y="53560"/>
                  </a:cubicBezTo>
                  <a:cubicBezTo>
                    <a:pt x="6602" y="40521"/>
                    <a:pt x="3631" y="27729"/>
                    <a:pt x="1073" y="14855"/>
                  </a:cubicBezTo>
                  <a:cubicBezTo>
                    <a:pt x="908" y="14194"/>
                    <a:pt x="82" y="13617"/>
                    <a:pt x="165" y="13122"/>
                  </a:cubicBezTo>
                  <a:cubicBezTo>
                    <a:pt x="577" y="8500"/>
                    <a:pt x="413" y="5529"/>
                    <a:pt x="0" y="3714"/>
                  </a:cubicBezTo>
                  <a:lnTo>
                    <a:pt x="7015" y="0"/>
                  </a:lnTo>
                  <a:cubicBezTo>
                    <a:pt x="12214" y="25253"/>
                    <a:pt x="18238" y="50094"/>
                    <a:pt x="22282" y="75842"/>
                  </a:cubicBezTo>
                  <a:cubicBezTo>
                    <a:pt x="29957" y="123708"/>
                    <a:pt x="36559" y="171904"/>
                    <a:pt x="39530" y="221255"/>
                  </a:cubicBezTo>
                  <a:cubicBezTo>
                    <a:pt x="41676" y="256577"/>
                    <a:pt x="45390" y="291733"/>
                    <a:pt x="48691" y="326890"/>
                  </a:cubicBezTo>
                  <a:cubicBezTo>
                    <a:pt x="49103" y="331099"/>
                    <a:pt x="51167" y="334812"/>
                    <a:pt x="52487" y="338774"/>
                  </a:cubicBezTo>
                  <a:cubicBezTo>
                    <a:pt x="54550" y="337041"/>
                    <a:pt x="56861" y="335637"/>
                    <a:pt x="58759" y="333410"/>
                  </a:cubicBezTo>
                  <a:cubicBezTo>
                    <a:pt x="60740" y="331016"/>
                    <a:pt x="62143" y="327055"/>
                    <a:pt x="64288" y="324992"/>
                  </a:cubicBezTo>
                  <a:cubicBezTo>
                    <a:pt x="76338" y="313355"/>
                    <a:pt x="82775" y="305598"/>
                    <a:pt x="92430" y="317152"/>
                  </a:cubicBezTo>
                  <a:cubicBezTo>
                    <a:pt x="98290" y="324166"/>
                    <a:pt x="104562" y="332171"/>
                    <a:pt x="108028" y="342075"/>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9" name="フリーフォーム: 図形 148">
              <a:extLst>
                <a:ext uri="{FF2B5EF4-FFF2-40B4-BE49-F238E27FC236}">
                  <a16:creationId xmlns:a16="http://schemas.microsoft.com/office/drawing/2014/main" id="{A72DC266-85E4-4BFB-E681-AAE0F86D230B}"/>
                </a:ext>
              </a:extLst>
            </p:cNvPr>
            <p:cNvSpPr/>
            <p:nvPr/>
          </p:nvSpPr>
          <p:spPr>
            <a:xfrm>
              <a:off x="5684519" y="5588980"/>
              <a:ext cx="118799" cy="587180"/>
            </a:xfrm>
            <a:custGeom>
              <a:avLst/>
              <a:gdLst>
                <a:gd name="connsiteX0" fmla="*/ 117023 w 118799"/>
                <a:gd name="connsiteY0" fmla="*/ 355197 h 587180"/>
                <a:gd name="connsiteX1" fmla="*/ 118756 w 118799"/>
                <a:gd name="connsiteY1" fmla="*/ 444326 h 587180"/>
                <a:gd name="connsiteX2" fmla="*/ 117271 w 118799"/>
                <a:gd name="connsiteY2" fmla="*/ 542863 h 587180"/>
                <a:gd name="connsiteX3" fmla="*/ 115538 w 118799"/>
                <a:gd name="connsiteY3" fmla="*/ 576204 h 587180"/>
                <a:gd name="connsiteX4" fmla="*/ 110421 w 118799"/>
                <a:gd name="connsiteY4" fmla="*/ 587180 h 587180"/>
                <a:gd name="connsiteX5" fmla="*/ 105222 w 118799"/>
                <a:gd name="connsiteY5" fmla="*/ 577607 h 587180"/>
                <a:gd name="connsiteX6" fmla="*/ 98372 w 118799"/>
                <a:gd name="connsiteY6" fmla="*/ 510843 h 587180"/>
                <a:gd name="connsiteX7" fmla="*/ 92760 w 118799"/>
                <a:gd name="connsiteY7" fmla="*/ 414121 h 587180"/>
                <a:gd name="connsiteX8" fmla="*/ 87974 w 118799"/>
                <a:gd name="connsiteY8" fmla="*/ 351648 h 587180"/>
                <a:gd name="connsiteX9" fmla="*/ 66682 w 118799"/>
                <a:gd name="connsiteY9" fmla="*/ 221255 h 587180"/>
                <a:gd name="connsiteX10" fmla="*/ 51414 w 118799"/>
                <a:gd name="connsiteY10" fmla="*/ 147558 h 587180"/>
                <a:gd name="connsiteX11" fmla="*/ 40768 w 118799"/>
                <a:gd name="connsiteY11" fmla="*/ 107203 h 587180"/>
                <a:gd name="connsiteX12" fmla="*/ 14194 w 118799"/>
                <a:gd name="connsiteY12" fmla="*/ 38293 h 587180"/>
                <a:gd name="connsiteX13" fmla="*/ 1073 w 118799"/>
                <a:gd name="connsiteY13" fmla="*/ 9408 h 587180"/>
                <a:gd name="connsiteX14" fmla="*/ 0 w 118799"/>
                <a:gd name="connsiteY14" fmla="*/ 0 h 587180"/>
                <a:gd name="connsiteX15" fmla="*/ 6685 w 118799"/>
                <a:gd name="connsiteY15" fmla="*/ 2971 h 587180"/>
                <a:gd name="connsiteX16" fmla="*/ 49186 w 118799"/>
                <a:gd name="connsiteY16" fmla="*/ 96805 h 587180"/>
                <a:gd name="connsiteX17" fmla="*/ 51497 w 118799"/>
                <a:gd name="connsiteY17" fmla="*/ 107698 h 587180"/>
                <a:gd name="connsiteX18" fmla="*/ 59502 w 118799"/>
                <a:gd name="connsiteY18" fmla="*/ 134602 h 587180"/>
                <a:gd name="connsiteX19" fmla="*/ 66517 w 118799"/>
                <a:gd name="connsiteY19" fmla="*/ 162083 h 587180"/>
                <a:gd name="connsiteX20" fmla="*/ 85993 w 118799"/>
                <a:gd name="connsiteY20" fmla="*/ 276796 h 587180"/>
                <a:gd name="connsiteX21" fmla="*/ 95896 w 118799"/>
                <a:gd name="connsiteY21" fmla="*/ 348017 h 587180"/>
                <a:gd name="connsiteX22" fmla="*/ 102086 w 118799"/>
                <a:gd name="connsiteY22" fmla="*/ 387630 h 587180"/>
                <a:gd name="connsiteX23" fmla="*/ 106130 w 118799"/>
                <a:gd name="connsiteY23" fmla="*/ 394892 h 587180"/>
                <a:gd name="connsiteX24" fmla="*/ 109183 w 118799"/>
                <a:gd name="connsiteY24" fmla="*/ 384081 h 587180"/>
                <a:gd name="connsiteX25" fmla="*/ 106460 w 118799"/>
                <a:gd name="connsiteY25" fmla="*/ 345871 h 587180"/>
                <a:gd name="connsiteX26" fmla="*/ 94493 w 118799"/>
                <a:gd name="connsiteY26" fmla="*/ 254184 h 587180"/>
                <a:gd name="connsiteX27" fmla="*/ 77823 w 118799"/>
                <a:gd name="connsiteY27" fmla="*/ 176526 h 587180"/>
                <a:gd name="connsiteX28" fmla="*/ 65031 w 118799"/>
                <a:gd name="connsiteY28" fmla="*/ 131466 h 587180"/>
                <a:gd name="connsiteX29" fmla="*/ 59832 w 118799"/>
                <a:gd name="connsiteY29" fmla="*/ 110669 h 587180"/>
                <a:gd name="connsiteX30" fmla="*/ 54468 w 118799"/>
                <a:gd name="connsiteY30" fmla="*/ 70808 h 587180"/>
                <a:gd name="connsiteX31" fmla="*/ 62143 w 118799"/>
                <a:gd name="connsiteY31" fmla="*/ 69075 h 587180"/>
                <a:gd name="connsiteX32" fmla="*/ 62143 w 118799"/>
                <a:gd name="connsiteY32" fmla="*/ 69653 h 587180"/>
                <a:gd name="connsiteX33" fmla="*/ 69488 w 118799"/>
                <a:gd name="connsiteY33" fmla="*/ 109679 h 587180"/>
                <a:gd name="connsiteX34" fmla="*/ 86241 w 118799"/>
                <a:gd name="connsiteY34" fmla="*/ 171492 h 587180"/>
                <a:gd name="connsiteX35" fmla="*/ 107368 w 118799"/>
                <a:gd name="connsiteY35" fmla="*/ 279107 h 587180"/>
                <a:gd name="connsiteX36" fmla="*/ 116776 w 118799"/>
                <a:gd name="connsiteY36" fmla="*/ 355279 h 587180"/>
                <a:gd name="connsiteX37" fmla="*/ 107698 w 118799"/>
                <a:gd name="connsiteY37" fmla="*/ 428893 h 587180"/>
                <a:gd name="connsiteX38" fmla="*/ 108028 w 118799"/>
                <a:gd name="connsiteY38" fmla="*/ 415854 h 587180"/>
                <a:gd name="connsiteX39" fmla="*/ 106130 w 118799"/>
                <a:gd name="connsiteY39" fmla="*/ 412388 h 587180"/>
                <a:gd name="connsiteX40" fmla="*/ 105057 w 118799"/>
                <a:gd name="connsiteY40" fmla="*/ 423282 h 587180"/>
                <a:gd name="connsiteX41" fmla="*/ 107615 w 118799"/>
                <a:gd name="connsiteY41" fmla="*/ 428811 h 58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8799" h="587180">
                  <a:moveTo>
                    <a:pt x="117023" y="355197"/>
                  </a:moveTo>
                  <a:cubicBezTo>
                    <a:pt x="119004" y="384659"/>
                    <a:pt x="118839" y="414616"/>
                    <a:pt x="118756" y="444326"/>
                  </a:cubicBezTo>
                  <a:cubicBezTo>
                    <a:pt x="118756" y="477172"/>
                    <a:pt x="117931" y="510018"/>
                    <a:pt x="117271" y="542863"/>
                  </a:cubicBezTo>
                  <a:cubicBezTo>
                    <a:pt x="117023" y="554004"/>
                    <a:pt x="116693" y="565228"/>
                    <a:pt x="115538" y="576204"/>
                  </a:cubicBezTo>
                  <a:cubicBezTo>
                    <a:pt x="115125" y="580166"/>
                    <a:pt x="112237" y="583549"/>
                    <a:pt x="110421" y="587180"/>
                  </a:cubicBezTo>
                  <a:cubicBezTo>
                    <a:pt x="108605" y="583962"/>
                    <a:pt x="105717" y="581238"/>
                    <a:pt x="105222" y="577607"/>
                  </a:cubicBezTo>
                  <a:cubicBezTo>
                    <a:pt x="102168" y="555655"/>
                    <a:pt x="98372" y="534198"/>
                    <a:pt x="98372" y="510843"/>
                  </a:cubicBezTo>
                  <a:cubicBezTo>
                    <a:pt x="98372" y="478574"/>
                    <a:pt x="94906" y="446389"/>
                    <a:pt x="92760" y="414121"/>
                  </a:cubicBezTo>
                  <a:cubicBezTo>
                    <a:pt x="91357" y="393242"/>
                    <a:pt x="90945" y="372032"/>
                    <a:pt x="87974" y="351648"/>
                  </a:cubicBezTo>
                  <a:cubicBezTo>
                    <a:pt x="81619" y="307909"/>
                    <a:pt x="74274" y="264500"/>
                    <a:pt x="66682" y="221255"/>
                  </a:cubicBezTo>
                  <a:cubicBezTo>
                    <a:pt x="62308" y="196332"/>
                    <a:pt x="56861" y="171904"/>
                    <a:pt x="51414" y="147558"/>
                  </a:cubicBezTo>
                  <a:cubicBezTo>
                    <a:pt x="48361" y="133859"/>
                    <a:pt x="44317" y="120737"/>
                    <a:pt x="40768" y="107203"/>
                  </a:cubicBezTo>
                  <a:cubicBezTo>
                    <a:pt x="34249" y="81949"/>
                    <a:pt x="27646" y="57191"/>
                    <a:pt x="14194" y="38293"/>
                  </a:cubicBezTo>
                  <a:cubicBezTo>
                    <a:pt x="8748" y="30535"/>
                    <a:pt x="5117" y="19394"/>
                    <a:pt x="1073" y="9408"/>
                  </a:cubicBezTo>
                  <a:cubicBezTo>
                    <a:pt x="82" y="6932"/>
                    <a:pt x="330" y="3136"/>
                    <a:pt x="0" y="0"/>
                  </a:cubicBezTo>
                  <a:cubicBezTo>
                    <a:pt x="2228" y="908"/>
                    <a:pt x="5117" y="826"/>
                    <a:pt x="6685" y="2971"/>
                  </a:cubicBezTo>
                  <a:cubicBezTo>
                    <a:pt x="25336" y="28472"/>
                    <a:pt x="40108" y="58429"/>
                    <a:pt x="49186" y="96805"/>
                  </a:cubicBezTo>
                  <a:cubicBezTo>
                    <a:pt x="49929" y="100436"/>
                    <a:pt x="50507" y="104232"/>
                    <a:pt x="51497" y="107698"/>
                  </a:cubicBezTo>
                  <a:cubicBezTo>
                    <a:pt x="54055" y="116776"/>
                    <a:pt x="56861" y="125689"/>
                    <a:pt x="59502" y="134602"/>
                  </a:cubicBezTo>
                  <a:cubicBezTo>
                    <a:pt x="62143" y="143597"/>
                    <a:pt x="64701" y="152675"/>
                    <a:pt x="66517" y="162083"/>
                  </a:cubicBezTo>
                  <a:cubicBezTo>
                    <a:pt x="73779" y="199963"/>
                    <a:pt x="79886" y="238338"/>
                    <a:pt x="85993" y="276796"/>
                  </a:cubicBezTo>
                  <a:cubicBezTo>
                    <a:pt x="89707" y="300316"/>
                    <a:pt x="92513" y="324332"/>
                    <a:pt x="95896" y="348017"/>
                  </a:cubicBezTo>
                  <a:cubicBezTo>
                    <a:pt x="97794" y="361304"/>
                    <a:pt x="99775" y="374591"/>
                    <a:pt x="102086" y="387630"/>
                  </a:cubicBezTo>
                  <a:cubicBezTo>
                    <a:pt x="102581" y="390436"/>
                    <a:pt x="104727" y="392499"/>
                    <a:pt x="106130" y="394892"/>
                  </a:cubicBezTo>
                  <a:cubicBezTo>
                    <a:pt x="107203" y="391261"/>
                    <a:pt x="109348" y="387547"/>
                    <a:pt x="109183" y="384081"/>
                  </a:cubicBezTo>
                  <a:cubicBezTo>
                    <a:pt x="108688" y="371289"/>
                    <a:pt x="108028" y="358415"/>
                    <a:pt x="106460" y="345871"/>
                  </a:cubicBezTo>
                  <a:cubicBezTo>
                    <a:pt x="102829" y="315171"/>
                    <a:pt x="99528" y="284306"/>
                    <a:pt x="94493" y="254184"/>
                  </a:cubicBezTo>
                  <a:cubicBezTo>
                    <a:pt x="90119" y="227775"/>
                    <a:pt x="84013" y="202027"/>
                    <a:pt x="77823" y="176526"/>
                  </a:cubicBezTo>
                  <a:cubicBezTo>
                    <a:pt x="74109" y="161176"/>
                    <a:pt x="69240" y="146486"/>
                    <a:pt x="65031" y="131466"/>
                  </a:cubicBezTo>
                  <a:cubicBezTo>
                    <a:pt x="63133" y="124616"/>
                    <a:pt x="61318" y="117684"/>
                    <a:pt x="59832" y="110669"/>
                  </a:cubicBezTo>
                  <a:cubicBezTo>
                    <a:pt x="57109" y="97877"/>
                    <a:pt x="55706" y="84343"/>
                    <a:pt x="54468" y="70808"/>
                  </a:cubicBezTo>
                  <a:lnTo>
                    <a:pt x="62143" y="69075"/>
                  </a:lnTo>
                  <a:cubicBezTo>
                    <a:pt x="62143" y="69075"/>
                    <a:pt x="62143" y="69488"/>
                    <a:pt x="62143" y="69653"/>
                  </a:cubicBezTo>
                  <a:cubicBezTo>
                    <a:pt x="64123" y="83187"/>
                    <a:pt x="66269" y="96805"/>
                    <a:pt x="69488" y="109679"/>
                  </a:cubicBezTo>
                  <a:cubicBezTo>
                    <a:pt x="74687" y="130558"/>
                    <a:pt x="81784" y="150282"/>
                    <a:pt x="86241" y="171492"/>
                  </a:cubicBezTo>
                  <a:cubicBezTo>
                    <a:pt x="93751" y="207061"/>
                    <a:pt x="103654" y="241474"/>
                    <a:pt x="107368" y="279107"/>
                  </a:cubicBezTo>
                  <a:cubicBezTo>
                    <a:pt x="109926" y="304608"/>
                    <a:pt x="115043" y="329613"/>
                    <a:pt x="116776" y="355279"/>
                  </a:cubicBezTo>
                  <a:close/>
                  <a:moveTo>
                    <a:pt x="107698" y="428893"/>
                  </a:moveTo>
                  <a:cubicBezTo>
                    <a:pt x="107863" y="424519"/>
                    <a:pt x="108193" y="420146"/>
                    <a:pt x="108028" y="415854"/>
                  </a:cubicBezTo>
                  <a:cubicBezTo>
                    <a:pt x="108028" y="414699"/>
                    <a:pt x="106790" y="413544"/>
                    <a:pt x="106130" y="412388"/>
                  </a:cubicBezTo>
                  <a:cubicBezTo>
                    <a:pt x="105800" y="415194"/>
                    <a:pt x="105387" y="418082"/>
                    <a:pt x="105057" y="423282"/>
                  </a:cubicBezTo>
                  <a:cubicBezTo>
                    <a:pt x="105882" y="425097"/>
                    <a:pt x="106790" y="426995"/>
                    <a:pt x="107615" y="428811"/>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0" name="フリーフォーム: 図形 149">
              <a:extLst>
                <a:ext uri="{FF2B5EF4-FFF2-40B4-BE49-F238E27FC236}">
                  <a16:creationId xmlns:a16="http://schemas.microsoft.com/office/drawing/2014/main" id="{DDA47B46-D338-7DCC-EDCE-6FA2CE83798F}"/>
                </a:ext>
              </a:extLst>
            </p:cNvPr>
            <p:cNvSpPr/>
            <p:nvPr/>
          </p:nvSpPr>
          <p:spPr>
            <a:xfrm>
              <a:off x="5744103" y="5720364"/>
              <a:ext cx="49690" cy="263508"/>
            </a:xfrm>
            <a:custGeom>
              <a:avLst/>
              <a:gdLst>
                <a:gd name="connsiteX0" fmla="*/ 49681 w 49690"/>
                <a:gd name="connsiteY0" fmla="*/ 252698 h 263508"/>
                <a:gd name="connsiteX1" fmla="*/ 46628 w 49690"/>
                <a:gd name="connsiteY1" fmla="*/ 263509 h 263508"/>
                <a:gd name="connsiteX2" fmla="*/ 42584 w 49690"/>
                <a:gd name="connsiteY2" fmla="*/ 256246 h 263508"/>
                <a:gd name="connsiteX3" fmla="*/ 36394 w 49690"/>
                <a:gd name="connsiteY3" fmla="*/ 216634 h 263508"/>
                <a:gd name="connsiteX4" fmla="*/ 26491 w 49690"/>
                <a:gd name="connsiteY4" fmla="*/ 145413 h 263508"/>
                <a:gd name="connsiteX5" fmla="*/ 7015 w 49690"/>
                <a:gd name="connsiteY5" fmla="*/ 30700 h 263508"/>
                <a:gd name="connsiteX6" fmla="*/ 0 w 49690"/>
                <a:gd name="connsiteY6" fmla="*/ 3218 h 263508"/>
                <a:gd name="connsiteX7" fmla="*/ 5529 w 49690"/>
                <a:gd name="connsiteY7" fmla="*/ 0 h 263508"/>
                <a:gd name="connsiteX8" fmla="*/ 18321 w 49690"/>
                <a:gd name="connsiteY8" fmla="*/ 45059 h 263508"/>
                <a:gd name="connsiteX9" fmla="*/ 34992 w 49690"/>
                <a:gd name="connsiteY9" fmla="*/ 122718 h 263508"/>
                <a:gd name="connsiteX10" fmla="*/ 46958 w 49690"/>
                <a:gd name="connsiteY10" fmla="*/ 214405 h 263508"/>
                <a:gd name="connsiteX11" fmla="*/ 49681 w 49690"/>
                <a:gd name="connsiteY11" fmla="*/ 252615 h 263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690" h="263508">
                  <a:moveTo>
                    <a:pt x="49681" y="252698"/>
                  </a:moveTo>
                  <a:cubicBezTo>
                    <a:pt x="49846" y="256246"/>
                    <a:pt x="47701" y="259878"/>
                    <a:pt x="46628" y="263509"/>
                  </a:cubicBezTo>
                  <a:cubicBezTo>
                    <a:pt x="45225" y="261115"/>
                    <a:pt x="43079" y="259052"/>
                    <a:pt x="42584" y="256246"/>
                  </a:cubicBezTo>
                  <a:cubicBezTo>
                    <a:pt x="40273" y="243207"/>
                    <a:pt x="38210" y="229920"/>
                    <a:pt x="36394" y="216634"/>
                  </a:cubicBezTo>
                  <a:cubicBezTo>
                    <a:pt x="33011" y="192866"/>
                    <a:pt x="30288" y="168933"/>
                    <a:pt x="26491" y="145413"/>
                  </a:cubicBezTo>
                  <a:cubicBezTo>
                    <a:pt x="20384" y="107037"/>
                    <a:pt x="14277" y="68580"/>
                    <a:pt x="7015" y="30700"/>
                  </a:cubicBezTo>
                  <a:cubicBezTo>
                    <a:pt x="5199" y="21292"/>
                    <a:pt x="2724" y="12214"/>
                    <a:pt x="0" y="3218"/>
                  </a:cubicBezTo>
                  <a:lnTo>
                    <a:pt x="5529" y="0"/>
                  </a:lnTo>
                  <a:cubicBezTo>
                    <a:pt x="9738" y="15019"/>
                    <a:pt x="14525" y="29792"/>
                    <a:pt x="18321" y="45059"/>
                  </a:cubicBezTo>
                  <a:cubicBezTo>
                    <a:pt x="24511" y="70561"/>
                    <a:pt x="30618" y="96309"/>
                    <a:pt x="34992" y="122718"/>
                  </a:cubicBezTo>
                  <a:cubicBezTo>
                    <a:pt x="40026" y="152840"/>
                    <a:pt x="43327" y="183705"/>
                    <a:pt x="46958" y="214405"/>
                  </a:cubicBezTo>
                  <a:cubicBezTo>
                    <a:pt x="48444" y="227032"/>
                    <a:pt x="49186" y="239824"/>
                    <a:pt x="49681" y="252615"/>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1" name="フリーフォーム: 図形 150">
              <a:extLst>
                <a:ext uri="{FF2B5EF4-FFF2-40B4-BE49-F238E27FC236}">
                  <a16:creationId xmlns:a16="http://schemas.microsoft.com/office/drawing/2014/main" id="{513AFECD-93F9-8AF5-983C-8685253FA46A}"/>
                </a:ext>
              </a:extLst>
            </p:cNvPr>
            <p:cNvSpPr/>
            <p:nvPr/>
          </p:nvSpPr>
          <p:spPr>
            <a:xfrm>
              <a:off x="5560068" y="6184001"/>
              <a:ext cx="185216" cy="121366"/>
            </a:xfrm>
            <a:custGeom>
              <a:avLst/>
              <a:gdLst>
                <a:gd name="connsiteX0" fmla="*/ 185108 w 185216"/>
                <a:gd name="connsiteY0" fmla="*/ 98620 h 121366"/>
                <a:gd name="connsiteX1" fmla="*/ 177103 w 185216"/>
                <a:gd name="connsiteY1" fmla="*/ 111412 h 121366"/>
                <a:gd name="connsiteX2" fmla="*/ 122223 w 185216"/>
                <a:gd name="connsiteY2" fmla="*/ 120572 h 121366"/>
                <a:gd name="connsiteX3" fmla="*/ 72954 w 185216"/>
                <a:gd name="connsiteY3" fmla="*/ 120902 h 121366"/>
                <a:gd name="connsiteX4" fmla="*/ 36972 w 185216"/>
                <a:gd name="connsiteY4" fmla="*/ 121150 h 121366"/>
                <a:gd name="connsiteX5" fmla="*/ 24676 w 185216"/>
                <a:gd name="connsiteY5" fmla="*/ 107533 h 121366"/>
                <a:gd name="connsiteX6" fmla="*/ 16588 w 185216"/>
                <a:gd name="connsiteY6" fmla="*/ 39860 h 121366"/>
                <a:gd name="connsiteX7" fmla="*/ 14607 w 185216"/>
                <a:gd name="connsiteY7" fmla="*/ 29627 h 121366"/>
                <a:gd name="connsiteX8" fmla="*/ 9573 w 185216"/>
                <a:gd name="connsiteY8" fmla="*/ 30782 h 121366"/>
                <a:gd name="connsiteX9" fmla="*/ 0 w 185216"/>
                <a:gd name="connsiteY9" fmla="*/ 22447 h 121366"/>
                <a:gd name="connsiteX10" fmla="*/ 10068 w 185216"/>
                <a:gd name="connsiteY10" fmla="*/ 14112 h 121366"/>
                <a:gd name="connsiteX11" fmla="*/ 15268 w 185216"/>
                <a:gd name="connsiteY11" fmla="*/ 578 h 121366"/>
                <a:gd name="connsiteX12" fmla="*/ 25748 w 185216"/>
                <a:gd name="connsiteY12" fmla="*/ 0 h 121366"/>
                <a:gd name="connsiteX13" fmla="*/ 25748 w 185216"/>
                <a:gd name="connsiteY13" fmla="*/ 1898 h 121366"/>
                <a:gd name="connsiteX14" fmla="*/ 30370 w 185216"/>
                <a:gd name="connsiteY14" fmla="*/ 70890 h 121366"/>
                <a:gd name="connsiteX15" fmla="*/ 33341 w 185216"/>
                <a:gd name="connsiteY15" fmla="*/ 85828 h 121366"/>
                <a:gd name="connsiteX16" fmla="*/ 43657 w 185216"/>
                <a:gd name="connsiteY16" fmla="*/ 98867 h 121366"/>
                <a:gd name="connsiteX17" fmla="*/ 88139 w 185216"/>
                <a:gd name="connsiteY17" fmla="*/ 101178 h 121366"/>
                <a:gd name="connsiteX18" fmla="*/ 90450 w 185216"/>
                <a:gd name="connsiteY18" fmla="*/ 101178 h 121366"/>
                <a:gd name="connsiteX19" fmla="*/ 123378 w 185216"/>
                <a:gd name="connsiteY19" fmla="*/ 100270 h 121366"/>
                <a:gd name="connsiteX20" fmla="*/ 160763 w 185216"/>
                <a:gd name="connsiteY20" fmla="*/ 91770 h 121366"/>
                <a:gd name="connsiteX21" fmla="*/ 173224 w 185216"/>
                <a:gd name="connsiteY21" fmla="*/ 74192 h 121366"/>
                <a:gd name="connsiteX22" fmla="*/ 182797 w 185216"/>
                <a:gd name="connsiteY22" fmla="*/ 72211 h 121366"/>
                <a:gd name="connsiteX23" fmla="*/ 184943 w 185216"/>
                <a:gd name="connsiteY23" fmla="*/ 98372 h 1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5216" h="121366">
                  <a:moveTo>
                    <a:pt x="185108" y="98620"/>
                  </a:moveTo>
                  <a:cubicBezTo>
                    <a:pt x="185851" y="107698"/>
                    <a:pt x="182715" y="110669"/>
                    <a:pt x="177103" y="111412"/>
                  </a:cubicBezTo>
                  <a:cubicBezTo>
                    <a:pt x="158782" y="114052"/>
                    <a:pt x="140544" y="118839"/>
                    <a:pt x="122223" y="120572"/>
                  </a:cubicBezTo>
                  <a:cubicBezTo>
                    <a:pt x="105882" y="122140"/>
                    <a:pt x="89377" y="120902"/>
                    <a:pt x="72954" y="120902"/>
                  </a:cubicBezTo>
                  <a:cubicBezTo>
                    <a:pt x="60988" y="120902"/>
                    <a:pt x="48938" y="120159"/>
                    <a:pt x="36972" y="121150"/>
                  </a:cubicBezTo>
                  <a:cubicBezTo>
                    <a:pt x="30040" y="121727"/>
                    <a:pt x="26326" y="115621"/>
                    <a:pt x="24676" y="107533"/>
                  </a:cubicBezTo>
                  <a:cubicBezTo>
                    <a:pt x="20302" y="85581"/>
                    <a:pt x="16010" y="63463"/>
                    <a:pt x="16588" y="39860"/>
                  </a:cubicBezTo>
                  <a:cubicBezTo>
                    <a:pt x="16670" y="36312"/>
                    <a:pt x="15763" y="30122"/>
                    <a:pt x="14607" y="29627"/>
                  </a:cubicBezTo>
                  <a:cubicBezTo>
                    <a:pt x="13122" y="29049"/>
                    <a:pt x="11306" y="29627"/>
                    <a:pt x="9573" y="30782"/>
                  </a:cubicBezTo>
                  <a:lnTo>
                    <a:pt x="0" y="22447"/>
                  </a:lnTo>
                  <a:cubicBezTo>
                    <a:pt x="3466" y="20301"/>
                    <a:pt x="6767" y="17578"/>
                    <a:pt x="10068" y="14112"/>
                  </a:cubicBezTo>
                  <a:cubicBezTo>
                    <a:pt x="14030" y="9985"/>
                    <a:pt x="15268" y="5529"/>
                    <a:pt x="15268" y="578"/>
                  </a:cubicBezTo>
                  <a:lnTo>
                    <a:pt x="25748" y="0"/>
                  </a:lnTo>
                  <a:cubicBezTo>
                    <a:pt x="25748" y="578"/>
                    <a:pt x="25748" y="1238"/>
                    <a:pt x="25748" y="1898"/>
                  </a:cubicBezTo>
                  <a:cubicBezTo>
                    <a:pt x="27069" y="24510"/>
                    <a:pt x="28307" y="47123"/>
                    <a:pt x="30370" y="70890"/>
                  </a:cubicBezTo>
                  <a:cubicBezTo>
                    <a:pt x="31360" y="75842"/>
                    <a:pt x="32763" y="80794"/>
                    <a:pt x="33341" y="85828"/>
                  </a:cubicBezTo>
                  <a:cubicBezTo>
                    <a:pt x="34414" y="95401"/>
                    <a:pt x="37798" y="98785"/>
                    <a:pt x="43657" y="98867"/>
                  </a:cubicBezTo>
                  <a:cubicBezTo>
                    <a:pt x="58512" y="99280"/>
                    <a:pt x="73284" y="100353"/>
                    <a:pt x="88139" y="101178"/>
                  </a:cubicBezTo>
                  <a:cubicBezTo>
                    <a:pt x="88882" y="101178"/>
                    <a:pt x="89707" y="101178"/>
                    <a:pt x="90450" y="101178"/>
                  </a:cubicBezTo>
                  <a:cubicBezTo>
                    <a:pt x="101426" y="100930"/>
                    <a:pt x="112484" y="101838"/>
                    <a:pt x="123378" y="100270"/>
                  </a:cubicBezTo>
                  <a:cubicBezTo>
                    <a:pt x="135922" y="98455"/>
                    <a:pt x="148301" y="93668"/>
                    <a:pt x="160763" y="91770"/>
                  </a:cubicBezTo>
                  <a:cubicBezTo>
                    <a:pt x="169181" y="90449"/>
                    <a:pt x="173637" y="85003"/>
                    <a:pt x="173224" y="74192"/>
                  </a:cubicBezTo>
                  <a:lnTo>
                    <a:pt x="182797" y="72211"/>
                  </a:lnTo>
                  <a:cubicBezTo>
                    <a:pt x="183540" y="80959"/>
                    <a:pt x="184201" y="89624"/>
                    <a:pt x="184943" y="98372"/>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2" name="フリーフォーム: 図形 151">
              <a:extLst>
                <a:ext uri="{FF2B5EF4-FFF2-40B4-BE49-F238E27FC236}">
                  <a16:creationId xmlns:a16="http://schemas.microsoft.com/office/drawing/2014/main" id="{A430777F-5250-6B07-D8FC-51CC4CE7ECCA}"/>
                </a:ext>
              </a:extLst>
            </p:cNvPr>
            <p:cNvSpPr/>
            <p:nvPr/>
          </p:nvSpPr>
          <p:spPr>
            <a:xfrm>
              <a:off x="5573637" y="6128293"/>
              <a:ext cx="169475" cy="130147"/>
            </a:xfrm>
            <a:custGeom>
              <a:avLst/>
              <a:gdLst>
                <a:gd name="connsiteX0" fmla="*/ 169394 w 169475"/>
                <a:gd name="connsiteY0" fmla="*/ 128167 h 130147"/>
                <a:gd name="connsiteX1" fmla="*/ 159820 w 169475"/>
                <a:gd name="connsiteY1" fmla="*/ 130147 h 130147"/>
                <a:gd name="connsiteX2" fmla="*/ 159325 w 169475"/>
                <a:gd name="connsiteY2" fmla="*/ 125113 h 130147"/>
                <a:gd name="connsiteX3" fmla="*/ 150660 w 169475"/>
                <a:gd name="connsiteY3" fmla="*/ 73864 h 130147"/>
                <a:gd name="connsiteX4" fmla="*/ 148349 w 169475"/>
                <a:gd name="connsiteY4" fmla="*/ 40441 h 130147"/>
                <a:gd name="connsiteX5" fmla="*/ 136548 w 169475"/>
                <a:gd name="connsiteY5" fmla="*/ 21129 h 130147"/>
                <a:gd name="connsiteX6" fmla="*/ 100979 w 169475"/>
                <a:gd name="connsiteY6" fmla="*/ 28392 h 130147"/>
                <a:gd name="connsiteX7" fmla="*/ 74900 w 169475"/>
                <a:gd name="connsiteY7" fmla="*/ 31198 h 130147"/>
                <a:gd name="connsiteX8" fmla="*/ 18121 w 169475"/>
                <a:gd name="connsiteY8" fmla="*/ 47620 h 130147"/>
                <a:gd name="connsiteX9" fmla="*/ 12262 w 169475"/>
                <a:gd name="connsiteY9" fmla="*/ 55873 h 130147"/>
                <a:gd name="connsiteX10" fmla="*/ 1781 w 169475"/>
                <a:gd name="connsiteY10" fmla="*/ 56451 h 130147"/>
                <a:gd name="connsiteX11" fmla="*/ 956 w 169475"/>
                <a:gd name="connsiteY11" fmla="*/ 48198 h 130147"/>
                <a:gd name="connsiteX12" fmla="*/ 13417 w 169475"/>
                <a:gd name="connsiteY12" fmla="*/ 20717 h 130147"/>
                <a:gd name="connsiteX13" fmla="*/ 80017 w 169475"/>
                <a:gd name="connsiteY13" fmla="*/ 9410 h 130147"/>
                <a:gd name="connsiteX14" fmla="*/ 99988 w 169475"/>
                <a:gd name="connsiteY14" fmla="*/ 6605 h 130147"/>
                <a:gd name="connsiteX15" fmla="*/ 152475 w 169475"/>
                <a:gd name="connsiteY15" fmla="*/ 3 h 130147"/>
                <a:gd name="connsiteX16" fmla="*/ 160646 w 169475"/>
                <a:gd name="connsiteY16" fmla="*/ 12959 h 130147"/>
                <a:gd name="connsiteX17" fmla="*/ 160811 w 169475"/>
                <a:gd name="connsiteY17" fmla="*/ 27319 h 130147"/>
                <a:gd name="connsiteX18" fmla="*/ 166423 w 169475"/>
                <a:gd name="connsiteY18" fmla="*/ 99365 h 130147"/>
                <a:gd name="connsiteX19" fmla="*/ 169476 w 169475"/>
                <a:gd name="connsiteY19" fmla="*/ 128084 h 130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9475" h="130147">
                  <a:moveTo>
                    <a:pt x="169394" y="128167"/>
                  </a:moveTo>
                  <a:lnTo>
                    <a:pt x="159820" y="130147"/>
                  </a:lnTo>
                  <a:cubicBezTo>
                    <a:pt x="159820" y="128579"/>
                    <a:pt x="159573" y="126929"/>
                    <a:pt x="159325" y="125113"/>
                  </a:cubicBezTo>
                  <a:cubicBezTo>
                    <a:pt x="156602" y="107948"/>
                    <a:pt x="153136" y="91112"/>
                    <a:pt x="150660" y="73864"/>
                  </a:cubicBezTo>
                  <a:cubicBezTo>
                    <a:pt x="149092" y="62971"/>
                    <a:pt x="147606" y="51334"/>
                    <a:pt x="148349" y="40441"/>
                  </a:cubicBezTo>
                  <a:cubicBezTo>
                    <a:pt x="149422" y="24761"/>
                    <a:pt x="146451" y="18736"/>
                    <a:pt x="136548" y="21129"/>
                  </a:cubicBezTo>
                  <a:cubicBezTo>
                    <a:pt x="124746" y="23935"/>
                    <a:pt x="112863" y="26411"/>
                    <a:pt x="100979" y="28392"/>
                  </a:cubicBezTo>
                  <a:cubicBezTo>
                    <a:pt x="92313" y="29795"/>
                    <a:pt x="83483" y="28970"/>
                    <a:pt x="74900" y="31198"/>
                  </a:cubicBezTo>
                  <a:cubicBezTo>
                    <a:pt x="55919" y="36067"/>
                    <a:pt x="37103" y="42669"/>
                    <a:pt x="18121" y="47620"/>
                  </a:cubicBezTo>
                  <a:cubicBezTo>
                    <a:pt x="13995" y="48693"/>
                    <a:pt x="12262" y="50344"/>
                    <a:pt x="12262" y="55873"/>
                  </a:cubicBezTo>
                  <a:lnTo>
                    <a:pt x="1781" y="56451"/>
                  </a:lnTo>
                  <a:cubicBezTo>
                    <a:pt x="1781" y="53810"/>
                    <a:pt x="1451" y="51087"/>
                    <a:pt x="956" y="48198"/>
                  </a:cubicBezTo>
                  <a:cubicBezTo>
                    <a:pt x="-2098" y="30207"/>
                    <a:pt x="2194" y="23688"/>
                    <a:pt x="13417" y="20717"/>
                  </a:cubicBezTo>
                  <a:cubicBezTo>
                    <a:pt x="35535" y="14857"/>
                    <a:pt x="58230" y="20057"/>
                    <a:pt x="80017" y="9410"/>
                  </a:cubicBezTo>
                  <a:cubicBezTo>
                    <a:pt x="86289" y="6357"/>
                    <a:pt x="93304" y="7512"/>
                    <a:pt x="99988" y="6605"/>
                  </a:cubicBezTo>
                  <a:cubicBezTo>
                    <a:pt x="117484" y="4212"/>
                    <a:pt x="134980" y="1158"/>
                    <a:pt x="152475" y="3"/>
                  </a:cubicBezTo>
                  <a:cubicBezTo>
                    <a:pt x="155199" y="-163"/>
                    <a:pt x="158830" y="7678"/>
                    <a:pt x="160646" y="12959"/>
                  </a:cubicBezTo>
                  <a:cubicBezTo>
                    <a:pt x="161884" y="16673"/>
                    <a:pt x="161306" y="22532"/>
                    <a:pt x="160811" y="27319"/>
                  </a:cubicBezTo>
                  <a:cubicBezTo>
                    <a:pt x="158335" y="52242"/>
                    <a:pt x="163286" y="75515"/>
                    <a:pt x="166423" y="99365"/>
                  </a:cubicBezTo>
                  <a:cubicBezTo>
                    <a:pt x="167660" y="108856"/>
                    <a:pt x="168651" y="118511"/>
                    <a:pt x="169476" y="128084"/>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3" name="フリーフォーム: 図形 152">
              <a:extLst>
                <a:ext uri="{FF2B5EF4-FFF2-40B4-BE49-F238E27FC236}">
                  <a16:creationId xmlns:a16="http://schemas.microsoft.com/office/drawing/2014/main" id="{EFA74423-147F-F620-5444-F4318549CD56}"/>
                </a:ext>
              </a:extLst>
            </p:cNvPr>
            <p:cNvSpPr/>
            <p:nvPr/>
          </p:nvSpPr>
          <p:spPr>
            <a:xfrm>
              <a:off x="5585982" y="6148998"/>
              <a:ext cx="147558" cy="136501"/>
            </a:xfrm>
            <a:custGeom>
              <a:avLst/>
              <a:gdLst>
                <a:gd name="connsiteX0" fmla="*/ 147476 w 147558"/>
                <a:gd name="connsiteY0" fmla="*/ 109442 h 136501"/>
                <a:gd name="connsiteX1" fmla="*/ 135014 w 147558"/>
                <a:gd name="connsiteY1" fmla="*/ 127021 h 136501"/>
                <a:gd name="connsiteX2" fmla="*/ 97629 w 147558"/>
                <a:gd name="connsiteY2" fmla="*/ 135521 h 136501"/>
                <a:gd name="connsiteX3" fmla="*/ 64701 w 147558"/>
                <a:gd name="connsiteY3" fmla="*/ 136429 h 136501"/>
                <a:gd name="connsiteX4" fmla="*/ 62390 w 147558"/>
                <a:gd name="connsiteY4" fmla="*/ 136429 h 136501"/>
                <a:gd name="connsiteX5" fmla="*/ 17908 w 147558"/>
                <a:gd name="connsiteY5" fmla="*/ 134118 h 136501"/>
                <a:gd name="connsiteX6" fmla="*/ 7592 w 147558"/>
                <a:gd name="connsiteY6" fmla="*/ 121079 h 136501"/>
                <a:gd name="connsiteX7" fmla="*/ 4621 w 147558"/>
                <a:gd name="connsiteY7" fmla="*/ 106141 h 136501"/>
                <a:gd name="connsiteX8" fmla="*/ 0 w 147558"/>
                <a:gd name="connsiteY8" fmla="*/ 37149 h 136501"/>
                <a:gd name="connsiteX9" fmla="*/ 0 w 147558"/>
                <a:gd name="connsiteY9" fmla="*/ 35251 h 136501"/>
                <a:gd name="connsiteX10" fmla="*/ 5859 w 147558"/>
                <a:gd name="connsiteY10" fmla="*/ 26998 h 136501"/>
                <a:gd name="connsiteX11" fmla="*/ 62638 w 147558"/>
                <a:gd name="connsiteY11" fmla="*/ 10575 h 136501"/>
                <a:gd name="connsiteX12" fmla="*/ 88717 w 147558"/>
                <a:gd name="connsiteY12" fmla="*/ 7769 h 136501"/>
                <a:gd name="connsiteX13" fmla="*/ 124286 w 147558"/>
                <a:gd name="connsiteY13" fmla="*/ 507 h 136501"/>
                <a:gd name="connsiteX14" fmla="*/ 136087 w 147558"/>
                <a:gd name="connsiteY14" fmla="*/ 19818 h 136501"/>
                <a:gd name="connsiteX15" fmla="*/ 138398 w 147558"/>
                <a:gd name="connsiteY15" fmla="*/ 53241 h 136501"/>
                <a:gd name="connsiteX16" fmla="*/ 147063 w 147558"/>
                <a:gd name="connsiteY16" fmla="*/ 104491 h 136501"/>
                <a:gd name="connsiteX17" fmla="*/ 147558 w 147558"/>
                <a:gd name="connsiteY17" fmla="*/ 109525 h 13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558" h="136501">
                  <a:moveTo>
                    <a:pt x="147476" y="109442"/>
                  </a:moveTo>
                  <a:cubicBezTo>
                    <a:pt x="147971" y="120253"/>
                    <a:pt x="143432" y="125700"/>
                    <a:pt x="135014" y="127021"/>
                  </a:cubicBezTo>
                  <a:cubicBezTo>
                    <a:pt x="122470" y="128919"/>
                    <a:pt x="110091" y="133705"/>
                    <a:pt x="97629" y="135521"/>
                  </a:cubicBezTo>
                  <a:cubicBezTo>
                    <a:pt x="86736" y="137089"/>
                    <a:pt x="75677" y="136264"/>
                    <a:pt x="64701" y="136429"/>
                  </a:cubicBezTo>
                  <a:cubicBezTo>
                    <a:pt x="63958" y="136429"/>
                    <a:pt x="63133" y="136429"/>
                    <a:pt x="62390" y="136429"/>
                  </a:cubicBezTo>
                  <a:cubicBezTo>
                    <a:pt x="47535" y="135604"/>
                    <a:pt x="32763" y="134531"/>
                    <a:pt x="17908" y="134118"/>
                  </a:cubicBezTo>
                  <a:cubicBezTo>
                    <a:pt x="12049" y="133953"/>
                    <a:pt x="8583" y="130569"/>
                    <a:pt x="7592" y="121079"/>
                  </a:cubicBezTo>
                  <a:cubicBezTo>
                    <a:pt x="7015" y="115962"/>
                    <a:pt x="5612" y="111093"/>
                    <a:pt x="4621" y="106141"/>
                  </a:cubicBezTo>
                  <a:cubicBezTo>
                    <a:pt x="2558" y="82291"/>
                    <a:pt x="1320" y="59679"/>
                    <a:pt x="0" y="37149"/>
                  </a:cubicBezTo>
                  <a:cubicBezTo>
                    <a:pt x="0" y="36489"/>
                    <a:pt x="0" y="35828"/>
                    <a:pt x="0" y="35251"/>
                  </a:cubicBezTo>
                  <a:cubicBezTo>
                    <a:pt x="0" y="29721"/>
                    <a:pt x="1733" y="28071"/>
                    <a:pt x="5859" y="26998"/>
                  </a:cubicBezTo>
                  <a:cubicBezTo>
                    <a:pt x="24840" y="22046"/>
                    <a:pt x="43657" y="15444"/>
                    <a:pt x="62638" y="10575"/>
                  </a:cubicBezTo>
                  <a:cubicBezTo>
                    <a:pt x="71221" y="8347"/>
                    <a:pt x="80051" y="9172"/>
                    <a:pt x="88717" y="7769"/>
                  </a:cubicBezTo>
                  <a:cubicBezTo>
                    <a:pt x="100601" y="5788"/>
                    <a:pt x="112484" y="3313"/>
                    <a:pt x="124286" y="507"/>
                  </a:cubicBezTo>
                  <a:cubicBezTo>
                    <a:pt x="134107" y="-1887"/>
                    <a:pt x="137077" y="4138"/>
                    <a:pt x="136087" y="19818"/>
                  </a:cubicBezTo>
                  <a:cubicBezTo>
                    <a:pt x="135344" y="30712"/>
                    <a:pt x="136830" y="42348"/>
                    <a:pt x="138398" y="53241"/>
                  </a:cubicBezTo>
                  <a:cubicBezTo>
                    <a:pt x="140874" y="70490"/>
                    <a:pt x="144340" y="87325"/>
                    <a:pt x="147063" y="104491"/>
                  </a:cubicBezTo>
                  <a:cubicBezTo>
                    <a:pt x="147311" y="106306"/>
                    <a:pt x="147558" y="107957"/>
                    <a:pt x="147558" y="10952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4" name="フリーフォーム: 図形 153">
              <a:extLst>
                <a:ext uri="{FF2B5EF4-FFF2-40B4-BE49-F238E27FC236}">
                  <a16:creationId xmlns:a16="http://schemas.microsoft.com/office/drawing/2014/main" id="{C3E22387-F704-7AE2-909C-F15B0505C411}"/>
                </a:ext>
              </a:extLst>
            </p:cNvPr>
            <p:cNvSpPr/>
            <p:nvPr/>
          </p:nvSpPr>
          <p:spPr>
            <a:xfrm>
              <a:off x="5521446" y="5799755"/>
              <a:ext cx="209783" cy="216220"/>
            </a:xfrm>
            <a:custGeom>
              <a:avLst/>
              <a:gdLst>
                <a:gd name="connsiteX0" fmla="*/ 209784 w 209783"/>
                <a:gd name="connsiteY0" fmla="*/ 127257 h 216220"/>
                <a:gd name="connsiteX1" fmla="*/ 209784 w 209783"/>
                <a:gd name="connsiteY1" fmla="*/ 127504 h 216220"/>
                <a:gd name="connsiteX2" fmla="*/ 202769 w 209783"/>
                <a:gd name="connsiteY2" fmla="*/ 131218 h 216220"/>
                <a:gd name="connsiteX3" fmla="*/ 192948 w 209783"/>
                <a:gd name="connsiteY3" fmla="*/ 133776 h 216220"/>
                <a:gd name="connsiteX4" fmla="*/ 178919 w 209783"/>
                <a:gd name="connsiteY4" fmla="*/ 138398 h 216220"/>
                <a:gd name="connsiteX5" fmla="*/ 155068 w 209783"/>
                <a:gd name="connsiteY5" fmla="*/ 140791 h 216220"/>
                <a:gd name="connsiteX6" fmla="*/ 122553 w 209783"/>
                <a:gd name="connsiteY6" fmla="*/ 138975 h 216220"/>
                <a:gd name="connsiteX7" fmla="*/ 71964 w 209783"/>
                <a:gd name="connsiteY7" fmla="*/ 147228 h 216220"/>
                <a:gd name="connsiteX8" fmla="*/ 59089 w 209783"/>
                <a:gd name="connsiteY8" fmla="*/ 150612 h 216220"/>
                <a:gd name="connsiteX9" fmla="*/ 45142 w 209783"/>
                <a:gd name="connsiteY9" fmla="*/ 186924 h 216220"/>
                <a:gd name="connsiteX10" fmla="*/ 47536 w 209783"/>
                <a:gd name="connsiteY10" fmla="*/ 207060 h 216220"/>
                <a:gd name="connsiteX11" fmla="*/ 45225 w 209783"/>
                <a:gd name="connsiteY11" fmla="*/ 216221 h 216220"/>
                <a:gd name="connsiteX12" fmla="*/ 40191 w 209783"/>
                <a:gd name="connsiteY12" fmla="*/ 209866 h 216220"/>
                <a:gd name="connsiteX13" fmla="*/ 33919 w 209783"/>
                <a:gd name="connsiteY13" fmla="*/ 181229 h 216220"/>
                <a:gd name="connsiteX14" fmla="*/ 33919 w 209783"/>
                <a:gd name="connsiteY14" fmla="*/ 180074 h 216220"/>
                <a:gd name="connsiteX15" fmla="*/ 22447 w 209783"/>
                <a:gd name="connsiteY15" fmla="*/ 136747 h 216220"/>
                <a:gd name="connsiteX16" fmla="*/ 15515 w 209783"/>
                <a:gd name="connsiteY16" fmla="*/ 90944 h 216220"/>
                <a:gd name="connsiteX17" fmla="*/ 165 w 209783"/>
                <a:gd name="connsiteY17" fmla="*/ 5117 h 216220"/>
                <a:gd name="connsiteX18" fmla="*/ 0 w 209783"/>
                <a:gd name="connsiteY18" fmla="*/ 4291 h 216220"/>
                <a:gd name="connsiteX19" fmla="*/ 7758 w 209783"/>
                <a:gd name="connsiteY19" fmla="*/ 0 h 216220"/>
                <a:gd name="connsiteX20" fmla="*/ 19806 w 209783"/>
                <a:gd name="connsiteY20" fmla="*/ 57026 h 216220"/>
                <a:gd name="connsiteX21" fmla="*/ 30948 w 209783"/>
                <a:gd name="connsiteY21" fmla="*/ 123791 h 216220"/>
                <a:gd name="connsiteX22" fmla="*/ 37632 w 209783"/>
                <a:gd name="connsiteY22" fmla="*/ 135262 h 216220"/>
                <a:gd name="connsiteX23" fmla="*/ 64784 w 209783"/>
                <a:gd name="connsiteY23" fmla="*/ 128412 h 216220"/>
                <a:gd name="connsiteX24" fmla="*/ 123543 w 209783"/>
                <a:gd name="connsiteY24" fmla="*/ 119334 h 216220"/>
                <a:gd name="connsiteX25" fmla="*/ 166540 w 209783"/>
                <a:gd name="connsiteY25" fmla="*/ 121562 h 216220"/>
                <a:gd name="connsiteX26" fmla="*/ 196497 w 209783"/>
                <a:gd name="connsiteY26" fmla="*/ 110091 h 216220"/>
                <a:gd name="connsiteX27" fmla="*/ 208298 w 209783"/>
                <a:gd name="connsiteY27" fmla="*/ 120737 h 216220"/>
                <a:gd name="connsiteX28" fmla="*/ 209536 w 209783"/>
                <a:gd name="connsiteY28" fmla="*/ 127174 h 21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9783" h="216220">
                  <a:moveTo>
                    <a:pt x="209784" y="127257"/>
                  </a:moveTo>
                  <a:cubicBezTo>
                    <a:pt x="209784" y="127257"/>
                    <a:pt x="209784" y="127422"/>
                    <a:pt x="209784" y="127504"/>
                  </a:cubicBezTo>
                  <a:lnTo>
                    <a:pt x="202769" y="131218"/>
                  </a:lnTo>
                  <a:cubicBezTo>
                    <a:pt x="201366" y="125111"/>
                    <a:pt x="196084" y="132951"/>
                    <a:pt x="192948" y="133776"/>
                  </a:cubicBezTo>
                  <a:cubicBezTo>
                    <a:pt x="188244" y="135014"/>
                    <a:pt x="183623" y="137573"/>
                    <a:pt x="178919" y="138398"/>
                  </a:cubicBezTo>
                  <a:cubicBezTo>
                    <a:pt x="170996" y="139801"/>
                    <a:pt x="162991" y="140874"/>
                    <a:pt x="155068" y="140791"/>
                  </a:cubicBezTo>
                  <a:cubicBezTo>
                    <a:pt x="144257" y="140709"/>
                    <a:pt x="133281" y="137490"/>
                    <a:pt x="122553" y="138975"/>
                  </a:cubicBezTo>
                  <a:cubicBezTo>
                    <a:pt x="105717" y="141204"/>
                    <a:pt x="88469" y="138150"/>
                    <a:pt x="71964" y="147228"/>
                  </a:cubicBezTo>
                  <a:cubicBezTo>
                    <a:pt x="67920" y="149456"/>
                    <a:pt x="63381" y="149869"/>
                    <a:pt x="59089" y="150612"/>
                  </a:cubicBezTo>
                  <a:cubicBezTo>
                    <a:pt x="44400" y="153418"/>
                    <a:pt x="39860" y="165549"/>
                    <a:pt x="45142" y="186924"/>
                  </a:cubicBezTo>
                  <a:cubicBezTo>
                    <a:pt x="46710" y="193196"/>
                    <a:pt x="47206" y="200293"/>
                    <a:pt x="47536" y="207060"/>
                  </a:cubicBezTo>
                  <a:cubicBezTo>
                    <a:pt x="47701" y="210031"/>
                    <a:pt x="46050" y="213167"/>
                    <a:pt x="45225" y="216221"/>
                  </a:cubicBezTo>
                  <a:cubicBezTo>
                    <a:pt x="43492" y="214157"/>
                    <a:pt x="40933" y="212672"/>
                    <a:pt x="40191" y="209866"/>
                  </a:cubicBezTo>
                  <a:cubicBezTo>
                    <a:pt x="37715" y="200541"/>
                    <a:pt x="35982" y="190803"/>
                    <a:pt x="33919" y="181229"/>
                  </a:cubicBezTo>
                  <a:cubicBezTo>
                    <a:pt x="33919" y="180899"/>
                    <a:pt x="34001" y="180321"/>
                    <a:pt x="33919" y="180074"/>
                  </a:cubicBezTo>
                  <a:cubicBezTo>
                    <a:pt x="29215" y="166374"/>
                    <a:pt x="20632" y="156966"/>
                    <a:pt x="22447" y="136747"/>
                  </a:cubicBezTo>
                  <a:cubicBezTo>
                    <a:pt x="23768" y="122305"/>
                    <a:pt x="18156" y="106212"/>
                    <a:pt x="15515" y="90944"/>
                  </a:cubicBezTo>
                  <a:cubicBezTo>
                    <a:pt x="10481" y="62308"/>
                    <a:pt x="5364" y="33753"/>
                    <a:pt x="165" y="5117"/>
                  </a:cubicBezTo>
                  <a:cubicBezTo>
                    <a:pt x="165" y="4869"/>
                    <a:pt x="83" y="4539"/>
                    <a:pt x="0" y="4291"/>
                  </a:cubicBezTo>
                  <a:lnTo>
                    <a:pt x="7758" y="0"/>
                  </a:lnTo>
                  <a:cubicBezTo>
                    <a:pt x="11884" y="18981"/>
                    <a:pt x="16093" y="37962"/>
                    <a:pt x="19806" y="57026"/>
                  </a:cubicBezTo>
                  <a:cubicBezTo>
                    <a:pt x="24180" y="78978"/>
                    <a:pt x="26904" y="101673"/>
                    <a:pt x="30948" y="123791"/>
                  </a:cubicBezTo>
                  <a:cubicBezTo>
                    <a:pt x="31855" y="128495"/>
                    <a:pt x="35569" y="135509"/>
                    <a:pt x="37632" y="135262"/>
                  </a:cubicBezTo>
                  <a:cubicBezTo>
                    <a:pt x="46793" y="134354"/>
                    <a:pt x="56036" y="132373"/>
                    <a:pt x="64784" y="128412"/>
                  </a:cubicBezTo>
                  <a:cubicBezTo>
                    <a:pt x="84095" y="119747"/>
                    <a:pt x="103902" y="120324"/>
                    <a:pt x="123543" y="119334"/>
                  </a:cubicBezTo>
                  <a:cubicBezTo>
                    <a:pt x="137820" y="118509"/>
                    <a:pt x="152180" y="120242"/>
                    <a:pt x="166540" y="121562"/>
                  </a:cubicBezTo>
                  <a:cubicBezTo>
                    <a:pt x="177351" y="122553"/>
                    <a:pt x="187171" y="119004"/>
                    <a:pt x="196497" y="110091"/>
                  </a:cubicBezTo>
                  <a:cubicBezTo>
                    <a:pt x="204007" y="102911"/>
                    <a:pt x="207473" y="106707"/>
                    <a:pt x="208298" y="120737"/>
                  </a:cubicBezTo>
                  <a:cubicBezTo>
                    <a:pt x="208463" y="122965"/>
                    <a:pt x="209124" y="125028"/>
                    <a:pt x="209536" y="127174"/>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5" name="フリーフォーム: 図形 154">
              <a:extLst>
                <a:ext uri="{FF2B5EF4-FFF2-40B4-BE49-F238E27FC236}">
                  <a16:creationId xmlns:a16="http://schemas.microsoft.com/office/drawing/2014/main" id="{EF0C92BC-1D8F-1C0C-5036-88AFD3910859}"/>
                </a:ext>
              </a:extLst>
            </p:cNvPr>
            <p:cNvSpPr/>
            <p:nvPr/>
          </p:nvSpPr>
          <p:spPr>
            <a:xfrm>
              <a:off x="5572362" y="5967597"/>
              <a:ext cx="152707" cy="123235"/>
            </a:xfrm>
            <a:custGeom>
              <a:avLst/>
              <a:gdLst>
                <a:gd name="connsiteX0" fmla="*/ 152678 w 152707"/>
                <a:gd name="connsiteY0" fmla="*/ 86258 h 123235"/>
                <a:gd name="connsiteX1" fmla="*/ 147644 w 152707"/>
                <a:gd name="connsiteY1" fmla="*/ 96409 h 123235"/>
                <a:gd name="connsiteX2" fmla="*/ 82282 w 152707"/>
                <a:gd name="connsiteY2" fmla="*/ 119269 h 123235"/>
                <a:gd name="connsiteX3" fmla="*/ 38873 w 152707"/>
                <a:gd name="connsiteY3" fmla="*/ 118856 h 123235"/>
                <a:gd name="connsiteX4" fmla="*/ 20965 w 152707"/>
                <a:gd name="connsiteY4" fmla="*/ 116050 h 123235"/>
                <a:gd name="connsiteX5" fmla="*/ 8833 w 152707"/>
                <a:gd name="connsiteY5" fmla="*/ 107138 h 123235"/>
                <a:gd name="connsiteX6" fmla="*/ 333 w 152707"/>
                <a:gd name="connsiteY6" fmla="*/ 93603 h 123235"/>
                <a:gd name="connsiteX7" fmla="*/ 911 w 152707"/>
                <a:gd name="connsiteY7" fmla="*/ 85185 h 123235"/>
                <a:gd name="connsiteX8" fmla="*/ 12630 w 152707"/>
                <a:gd name="connsiteY8" fmla="*/ 84855 h 123235"/>
                <a:gd name="connsiteX9" fmla="*/ 40276 w 152707"/>
                <a:gd name="connsiteY9" fmla="*/ 83287 h 123235"/>
                <a:gd name="connsiteX10" fmla="*/ 67593 w 152707"/>
                <a:gd name="connsiteY10" fmla="*/ 65131 h 123235"/>
                <a:gd name="connsiteX11" fmla="*/ 92103 w 152707"/>
                <a:gd name="connsiteY11" fmla="*/ 41693 h 123235"/>
                <a:gd name="connsiteX12" fmla="*/ 129901 w 152707"/>
                <a:gd name="connsiteY12" fmla="*/ 4721 h 123235"/>
                <a:gd name="connsiteX13" fmla="*/ 142280 w 152707"/>
                <a:gd name="connsiteY13" fmla="*/ 15615 h 123235"/>
                <a:gd name="connsiteX14" fmla="*/ 142280 w 152707"/>
                <a:gd name="connsiteY14" fmla="*/ 24116 h 123235"/>
                <a:gd name="connsiteX15" fmla="*/ 145416 w 152707"/>
                <a:gd name="connsiteY15" fmla="*/ 48791 h 123235"/>
                <a:gd name="connsiteX16" fmla="*/ 152678 w 152707"/>
                <a:gd name="connsiteY16" fmla="*/ 86341 h 123235"/>
                <a:gd name="connsiteX17" fmla="*/ 134027 w 152707"/>
                <a:gd name="connsiteY17" fmla="*/ 79656 h 123235"/>
                <a:gd name="connsiteX18" fmla="*/ 138236 w 152707"/>
                <a:gd name="connsiteY18" fmla="*/ 67029 h 123235"/>
                <a:gd name="connsiteX19" fmla="*/ 125197 w 152707"/>
                <a:gd name="connsiteY19" fmla="*/ 62243 h 123235"/>
                <a:gd name="connsiteX20" fmla="*/ 90700 w 152707"/>
                <a:gd name="connsiteY20" fmla="*/ 81884 h 123235"/>
                <a:gd name="connsiteX21" fmla="*/ 62971 w 152707"/>
                <a:gd name="connsiteY21" fmla="*/ 89642 h 123235"/>
                <a:gd name="connsiteX22" fmla="*/ 55379 w 152707"/>
                <a:gd name="connsiteY22" fmla="*/ 95336 h 123235"/>
                <a:gd name="connsiteX23" fmla="*/ 56534 w 152707"/>
                <a:gd name="connsiteY23" fmla="*/ 99957 h 123235"/>
                <a:gd name="connsiteX24" fmla="*/ 64292 w 152707"/>
                <a:gd name="connsiteY24" fmla="*/ 102681 h 123235"/>
                <a:gd name="connsiteX25" fmla="*/ 68583 w 152707"/>
                <a:gd name="connsiteY25" fmla="*/ 101691 h 123235"/>
                <a:gd name="connsiteX26" fmla="*/ 109516 w 152707"/>
                <a:gd name="connsiteY26" fmla="*/ 84608 h 123235"/>
                <a:gd name="connsiteX27" fmla="*/ 134192 w 152707"/>
                <a:gd name="connsiteY27" fmla="*/ 79491 h 123235"/>
                <a:gd name="connsiteX28" fmla="*/ 130066 w 152707"/>
                <a:gd name="connsiteY28" fmla="*/ 37402 h 123235"/>
                <a:gd name="connsiteX29" fmla="*/ 126269 w 152707"/>
                <a:gd name="connsiteY29" fmla="*/ 28902 h 123235"/>
                <a:gd name="connsiteX30" fmla="*/ 122391 w 152707"/>
                <a:gd name="connsiteY30" fmla="*/ 34431 h 123235"/>
                <a:gd name="connsiteX31" fmla="*/ 130066 w 152707"/>
                <a:gd name="connsiteY31" fmla="*/ 37402 h 12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2707" h="123235">
                  <a:moveTo>
                    <a:pt x="152678" y="86258"/>
                  </a:moveTo>
                  <a:cubicBezTo>
                    <a:pt x="153091" y="89064"/>
                    <a:pt x="149129" y="96657"/>
                    <a:pt x="147644" y="96409"/>
                  </a:cubicBezTo>
                  <a:cubicBezTo>
                    <a:pt x="124206" y="92365"/>
                    <a:pt x="103575" y="108870"/>
                    <a:pt x="82282" y="119269"/>
                  </a:cubicBezTo>
                  <a:cubicBezTo>
                    <a:pt x="67345" y="126531"/>
                    <a:pt x="53316" y="122240"/>
                    <a:pt x="38873" y="118856"/>
                  </a:cubicBezTo>
                  <a:cubicBezTo>
                    <a:pt x="32931" y="117454"/>
                    <a:pt x="26742" y="118031"/>
                    <a:pt x="20965" y="116050"/>
                  </a:cubicBezTo>
                  <a:cubicBezTo>
                    <a:pt x="16674" y="114565"/>
                    <a:pt x="12547" y="111016"/>
                    <a:pt x="8833" y="107138"/>
                  </a:cubicBezTo>
                  <a:cubicBezTo>
                    <a:pt x="5532" y="103589"/>
                    <a:pt x="2726" y="98637"/>
                    <a:pt x="333" y="93603"/>
                  </a:cubicBezTo>
                  <a:cubicBezTo>
                    <a:pt x="-492" y="91870"/>
                    <a:pt x="416" y="85268"/>
                    <a:pt x="911" y="85185"/>
                  </a:cubicBezTo>
                  <a:cubicBezTo>
                    <a:pt x="4790" y="84360"/>
                    <a:pt x="9081" y="83122"/>
                    <a:pt x="12630" y="84855"/>
                  </a:cubicBezTo>
                  <a:cubicBezTo>
                    <a:pt x="22120" y="89394"/>
                    <a:pt x="30703" y="92365"/>
                    <a:pt x="40276" y="83287"/>
                  </a:cubicBezTo>
                  <a:cubicBezTo>
                    <a:pt x="48694" y="75365"/>
                    <a:pt x="58762" y="72146"/>
                    <a:pt x="67593" y="65131"/>
                  </a:cubicBezTo>
                  <a:cubicBezTo>
                    <a:pt x="76093" y="58447"/>
                    <a:pt x="83933" y="49699"/>
                    <a:pt x="92103" y="41693"/>
                  </a:cubicBezTo>
                  <a:cubicBezTo>
                    <a:pt x="104730" y="29397"/>
                    <a:pt x="117191" y="16853"/>
                    <a:pt x="129901" y="4721"/>
                  </a:cubicBezTo>
                  <a:cubicBezTo>
                    <a:pt x="138979" y="-3944"/>
                    <a:pt x="142280" y="-890"/>
                    <a:pt x="142280" y="15615"/>
                  </a:cubicBezTo>
                  <a:lnTo>
                    <a:pt x="142280" y="24116"/>
                  </a:lnTo>
                  <a:cubicBezTo>
                    <a:pt x="143270" y="33111"/>
                    <a:pt x="144013" y="41116"/>
                    <a:pt x="145416" y="48791"/>
                  </a:cubicBezTo>
                  <a:cubicBezTo>
                    <a:pt x="147727" y="61335"/>
                    <a:pt x="150862" y="73549"/>
                    <a:pt x="152678" y="86341"/>
                  </a:cubicBezTo>
                  <a:close/>
                  <a:moveTo>
                    <a:pt x="134027" y="79656"/>
                  </a:moveTo>
                  <a:cubicBezTo>
                    <a:pt x="137658" y="78583"/>
                    <a:pt x="140712" y="75365"/>
                    <a:pt x="138236" y="67029"/>
                  </a:cubicBezTo>
                  <a:cubicBezTo>
                    <a:pt x="134935" y="55971"/>
                    <a:pt x="129818" y="59767"/>
                    <a:pt x="125197" y="62243"/>
                  </a:cubicBezTo>
                  <a:cubicBezTo>
                    <a:pt x="113643" y="68515"/>
                    <a:pt x="102419" y="76603"/>
                    <a:pt x="90700" y="81884"/>
                  </a:cubicBezTo>
                  <a:cubicBezTo>
                    <a:pt x="81705" y="86011"/>
                    <a:pt x="72132" y="86836"/>
                    <a:pt x="62971" y="89642"/>
                  </a:cubicBezTo>
                  <a:cubicBezTo>
                    <a:pt x="60248" y="90467"/>
                    <a:pt x="57772" y="93191"/>
                    <a:pt x="55379" y="95336"/>
                  </a:cubicBezTo>
                  <a:cubicBezTo>
                    <a:pt x="55214" y="95501"/>
                    <a:pt x="55874" y="99545"/>
                    <a:pt x="56534" y="99957"/>
                  </a:cubicBezTo>
                  <a:cubicBezTo>
                    <a:pt x="59010" y="101361"/>
                    <a:pt x="61651" y="102186"/>
                    <a:pt x="64292" y="102681"/>
                  </a:cubicBezTo>
                  <a:cubicBezTo>
                    <a:pt x="65695" y="102929"/>
                    <a:pt x="67097" y="101608"/>
                    <a:pt x="68583" y="101691"/>
                  </a:cubicBezTo>
                  <a:cubicBezTo>
                    <a:pt x="82943" y="102516"/>
                    <a:pt x="96065" y="95584"/>
                    <a:pt x="109516" y="84608"/>
                  </a:cubicBezTo>
                  <a:cubicBezTo>
                    <a:pt x="117769" y="83039"/>
                    <a:pt x="126022" y="81884"/>
                    <a:pt x="134192" y="79491"/>
                  </a:cubicBezTo>
                  <a:close/>
                  <a:moveTo>
                    <a:pt x="130066" y="37402"/>
                  </a:moveTo>
                  <a:cubicBezTo>
                    <a:pt x="128828" y="34596"/>
                    <a:pt x="127507" y="31708"/>
                    <a:pt x="126269" y="28902"/>
                  </a:cubicBezTo>
                  <a:cubicBezTo>
                    <a:pt x="124949" y="30718"/>
                    <a:pt x="123711" y="32616"/>
                    <a:pt x="122391" y="34431"/>
                  </a:cubicBezTo>
                  <a:cubicBezTo>
                    <a:pt x="124701" y="35834"/>
                    <a:pt x="127012" y="37237"/>
                    <a:pt x="130066" y="37402"/>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6" name="フリーフォーム: 図形 155">
              <a:extLst>
                <a:ext uri="{FF2B5EF4-FFF2-40B4-BE49-F238E27FC236}">
                  <a16:creationId xmlns:a16="http://schemas.microsoft.com/office/drawing/2014/main" id="{B3B95C88-4172-5C35-FE3D-73E742B81EF4}"/>
                </a:ext>
              </a:extLst>
            </p:cNvPr>
            <p:cNvSpPr/>
            <p:nvPr/>
          </p:nvSpPr>
          <p:spPr>
            <a:xfrm>
              <a:off x="5627485" y="6027369"/>
              <a:ext cx="83927" cy="43188"/>
            </a:xfrm>
            <a:custGeom>
              <a:avLst/>
              <a:gdLst>
                <a:gd name="connsiteX0" fmla="*/ 83030 w 83927"/>
                <a:gd name="connsiteY0" fmla="*/ 7340 h 43188"/>
                <a:gd name="connsiteX1" fmla="*/ 78821 w 83927"/>
                <a:gd name="connsiteY1" fmla="*/ 19967 h 43188"/>
                <a:gd name="connsiteX2" fmla="*/ 54146 w 83927"/>
                <a:gd name="connsiteY2" fmla="*/ 25084 h 43188"/>
                <a:gd name="connsiteX3" fmla="*/ 13212 w 83927"/>
                <a:gd name="connsiteY3" fmla="*/ 42167 h 43188"/>
                <a:gd name="connsiteX4" fmla="*/ 8921 w 83927"/>
                <a:gd name="connsiteY4" fmla="*/ 43157 h 43188"/>
                <a:gd name="connsiteX5" fmla="*/ 1163 w 83927"/>
                <a:gd name="connsiteY5" fmla="*/ 40434 h 43188"/>
                <a:gd name="connsiteX6" fmla="*/ 8 w 83927"/>
                <a:gd name="connsiteY6" fmla="*/ 35812 h 43188"/>
                <a:gd name="connsiteX7" fmla="*/ 7600 w 83927"/>
                <a:gd name="connsiteY7" fmla="*/ 30118 h 43188"/>
                <a:gd name="connsiteX8" fmla="*/ 35329 w 83927"/>
                <a:gd name="connsiteY8" fmla="*/ 22360 h 43188"/>
                <a:gd name="connsiteX9" fmla="*/ 69826 w 83927"/>
                <a:gd name="connsiteY9" fmla="*/ 2719 h 43188"/>
                <a:gd name="connsiteX10" fmla="*/ 82865 w 83927"/>
                <a:gd name="connsiteY10" fmla="*/ 7506 h 4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927" h="43188">
                  <a:moveTo>
                    <a:pt x="83030" y="7340"/>
                  </a:moveTo>
                  <a:cubicBezTo>
                    <a:pt x="85506" y="15676"/>
                    <a:pt x="82452" y="18812"/>
                    <a:pt x="78821" y="19967"/>
                  </a:cubicBezTo>
                  <a:cubicBezTo>
                    <a:pt x="70651" y="22360"/>
                    <a:pt x="62398" y="23433"/>
                    <a:pt x="54146" y="25084"/>
                  </a:cubicBezTo>
                  <a:cubicBezTo>
                    <a:pt x="40694" y="36060"/>
                    <a:pt x="27572" y="42992"/>
                    <a:pt x="13212" y="42167"/>
                  </a:cubicBezTo>
                  <a:cubicBezTo>
                    <a:pt x="11809" y="42084"/>
                    <a:pt x="10324" y="43405"/>
                    <a:pt x="8921" y="43157"/>
                  </a:cubicBezTo>
                  <a:cubicBezTo>
                    <a:pt x="6280" y="42662"/>
                    <a:pt x="3639" y="41754"/>
                    <a:pt x="1163" y="40434"/>
                  </a:cubicBezTo>
                  <a:cubicBezTo>
                    <a:pt x="503" y="40104"/>
                    <a:pt x="-75" y="35977"/>
                    <a:pt x="8" y="35812"/>
                  </a:cubicBezTo>
                  <a:cubicBezTo>
                    <a:pt x="2484" y="33666"/>
                    <a:pt x="4959" y="30943"/>
                    <a:pt x="7600" y="30118"/>
                  </a:cubicBezTo>
                  <a:cubicBezTo>
                    <a:pt x="16843" y="27312"/>
                    <a:pt x="26416" y="26487"/>
                    <a:pt x="35329" y="22360"/>
                  </a:cubicBezTo>
                  <a:cubicBezTo>
                    <a:pt x="47048" y="16996"/>
                    <a:pt x="58272" y="8908"/>
                    <a:pt x="69826" y="2719"/>
                  </a:cubicBezTo>
                  <a:cubicBezTo>
                    <a:pt x="74447" y="243"/>
                    <a:pt x="79564" y="-3636"/>
                    <a:pt x="82865" y="7506"/>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7" name="フリーフォーム: 図形 156">
              <a:extLst>
                <a:ext uri="{FF2B5EF4-FFF2-40B4-BE49-F238E27FC236}">
                  <a16:creationId xmlns:a16="http://schemas.microsoft.com/office/drawing/2014/main" id="{21588290-E5A9-0959-EDB1-31412A99B562}"/>
                </a:ext>
              </a:extLst>
            </p:cNvPr>
            <p:cNvSpPr/>
            <p:nvPr/>
          </p:nvSpPr>
          <p:spPr>
            <a:xfrm>
              <a:off x="5600091" y="5546308"/>
              <a:ext cx="89875" cy="314269"/>
            </a:xfrm>
            <a:custGeom>
              <a:avLst/>
              <a:gdLst>
                <a:gd name="connsiteX0" fmla="*/ 89793 w 89875"/>
                <a:gd name="connsiteY0" fmla="*/ 304036 h 314269"/>
                <a:gd name="connsiteX1" fmla="*/ 85089 w 89875"/>
                <a:gd name="connsiteY1" fmla="*/ 314269 h 314269"/>
                <a:gd name="connsiteX2" fmla="*/ 79559 w 89875"/>
                <a:gd name="connsiteY2" fmla="*/ 306429 h 314269"/>
                <a:gd name="connsiteX3" fmla="*/ 74690 w 89875"/>
                <a:gd name="connsiteY3" fmla="*/ 251301 h 314269"/>
                <a:gd name="connsiteX4" fmla="*/ 66355 w 89875"/>
                <a:gd name="connsiteY4" fmla="*/ 186352 h 314269"/>
                <a:gd name="connsiteX5" fmla="*/ 40441 w 89875"/>
                <a:gd name="connsiteY5" fmla="*/ 91776 h 314269"/>
                <a:gd name="connsiteX6" fmla="*/ 19315 w 89875"/>
                <a:gd name="connsiteY6" fmla="*/ 47459 h 314269"/>
                <a:gd name="connsiteX7" fmla="*/ 13620 w 89875"/>
                <a:gd name="connsiteY7" fmla="*/ 51420 h 314269"/>
                <a:gd name="connsiteX8" fmla="*/ 13620 w 89875"/>
                <a:gd name="connsiteY8" fmla="*/ 59921 h 314269"/>
                <a:gd name="connsiteX9" fmla="*/ 15931 w 89875"/>
                <a:gd name="connsiteY9" fmla="*/ 90456 h 314269"/>
                <a:gd name="connsiteX10" fmla="*/ 7348 w 89875"/>
                <a:gd name="connsiteY10" fmla="*/ 92106 h 314269"/>
                <a:gd name="connsiteX11" fmla="*/ 663 w 89875"/>
                <a:gd name="connsiteY11" fmla="*/ 16346 h 314269"/>
                <a:gd name="connsiteX12" fmla="*/ 3139 w 89875"/>
                <a:gd name="connsiteY12" fmla="*/ 336 h 314269"/>
                <a:gd name="connsiteX13" fmla="*/ 12300 w 89875"/>
                <a:gd name="connsiteY13" fmla="*/ 5783 h 314269"/>
                <a:gd name="connsiteX14" fmla="*/ 42422 w 89875"/>
                <a:gd name="connsiteY14" fmla="*/ 64872 h 314269"/>
                <a:gd name="connsiteX15" fmla="*/ 62394 w 89875"/>
                <a:gd name="connsiteY15" fmla="*/ 123301 h 314269"/>
                <a:gd name="connsiteX16" fmla="*/ 73122 w 89875"/>
                <a:gd name="connsiteY16" fmla="*/ 167206 h 314269"/>
                <a:gd name="connsiteX17" fmla="*/ 86904 w 89875"/>
                <a:gd name="connsiteY17" fmla="*/ 257656 h 314269"/>
                <a:gd name="connsiteX18" fmla="*/ 89875 w 89875"/>
                <a:gd name="connsiteY18" fmla="*/ 304118 h 314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9875" h="314269">
                  <a:moveTo>
                    <a:pt x="89793" y="304036"/>
                  </a:moveTo>
                  <a:cubicBezTo>
                    <a:pt x="89875" y="307337"/>
                    <a:pt x="86739" y="310885"/>
                    <a:pt x="85089" y="314269"/>
                  </a:cubicBezTo>
                  <a:cubicBezTo>
                    <a:pt x="83190" y="311628"/>
                    <a:pt x="79889" y="309482"/>
                    <a:pt x="79559" y="306429"/>
                  </a:cubicBezTo>
                  <a:cubicBezTo>
                    <a:pt x="77579" y="288108"/>
                    <a:pt x="76588" y="269539"/>
                    <a:pt x="74690" y="251301"/>
                  </a:cubicBezTo>
                  <a:cubicBezTo>
                    <a:pt x="72379" y="229514"/>
                    <a:pt x="70977" y="206984"/>
                    <a:pt x="66355" y="186352"/>
                  </a:cubicBezTo>
                  <a:cubicBezTo>
                    <a:pt x="59093" y="154084"/>
                    <a:pt x="50180" y="122476"/>
                    <a:pt x="40441" y="91776"/>
                  </a:cubicBezTo>
                  <a:cubicBezTo>
                    <a:pt x="35242" y="75436"/>
                    <a:pt x="29300" y="58930"/>
                    <a:pt x="19315" y="47459"/>
                  </a:cubicBezTo>
                  <a:cubicBezTo>
                    <a:pt x="14941" y="42425"/>
                    <a:pt x="14280" y="46139"/>
                    <a:pt x="13620" y="51420"/>
                  </a:cubicBezTo>
                  <a:cubicBezTo>
                    <a:pt x="13290" y="54144"/>
                    <a:pt x="13373" y="57115"/>
                    <a:pt x="13620" y="59921"/>
                  </a:cubicBezTo>
                  <a:cubicBezTo>
                    <a:pt x="14445" y="70071"/>
                    <a:pt x="15188" y="80305"/>
                    <a:pt x="15931" y="90456"/>
                  </a:cubicBezTo>
                  <a:lnTo>
                    <a:pt x="7348" y="92106"/>
                  </a:lnTo>
                  <a:cubicBezTo>
                    <a:pt x="5285" y="66771"/>
                    <a:pt x="3469" y="41435"/>
                    <a:pt x="663" y="16346"/>
                  </a:cubicBezTo>
                  <a:cubicBezTo>
                    <a:pt x="-79" y="9414"/>
                    <a:pt x="-1070" y="2729"/>
                    <a:pt x="3139" y="336"/>
                  </a:cubicBezTo>
                  <a:cubicBezTo>
                    <a:pt x="5532" y="-1067"/>
                    <a:pt x="10319" y="2152"/>
                    <a:pt x="12300" y="5783"/>
                  </a:cubicBezTo>
                  <a:cubicBezTo>
                    <a:pt x="22698" y="25012"/>
                    <a:pt x="33427" y="43993"/>
                    <a:pt x="42422" y="64872"/>
                  </a:cubicBezTo>
                  <a:cubicBezTo>
                    <a:pt x="50262" y="83111"/>
                    <a:pt x="56369" y="103330"/>
                    <a:pt x="62394" y="123301"/>
                  </a:cubicBezTo>
                  <a:cubicBezTo>
                    <a:pt x="66685" y="137414"/>
                    <a:pt x="70481" y="152186"/>
                    <a:pt x="73122" y="167206"/>
                  </a:cubicBezTo>
                  <a:cubicBezTo>
                    <a:pt x="78321" y="197081"/>
                    <a:pt x="82860" y="227368"/>
                    <a:pt x="86904" y="257656"/>
                  </a:cubicBezTo>
                  <a:cubicBezTo>
                    <a:pt x="88885" y="272840"/>
                    <a:pt x="89463" y="288603"/>
                    <a:pt x="89875" y="304118"/>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8" name="フリーフォーム: 図形 157">
              <a:extLst>
                <a:ext uri="{FF2B5EF4-FFF2-40B4-BE49-F238E27FC236}">
                  <a16:creationId xmlns:a16="http://schemas.microsoft.com/office/drawing/2014/main" id="{0D29BBFE-D145-B122-319E-11F70C63CCE5}"/>
                </a:ext>
              </a:extLst>
            </p:cNvPr>
            <p:cNvSpPr/>
            <p:nvPr/>
          </p:nvSpPr>
          <p:spPr>
            <a:xfrm>
              <a:off x="5567656" y="5577847"/>
              <a:ext cx="66106" cy="255686"/>
            </a:xfrm>
            <a:custGeom>
              <a:avLst/>
              <a:gdLst>
                <a:gd name="connsiteX0" fmla="*/ 60992 w 66106"/>
                <a:gd name="connsiteY0" fmla="*/ 174950 h 255686"/>
                <a:gd name="connsiteX1" fmla="*/ 64376 w 66106"/>
                <a:gd name="connsiteY1" fmla="*/ 244933 h 255686"/>
                <a:gd name="connsiteX2" fmla="*/ 60085 w 66106"/>
                <a:gd name="connsiteY2" fmla="*/ 255414 h 255686"/>
                <a:gd name="connsiteX3" fmla="*/ 55215 w 66106"/>
                <a:gd name="connsiteY3" fmla="*/ 243200 h 255686"/>
                <a:gd name="connsiteX4" fmla="*/ 50346 w 66106"/>
                <a:gd name="connsiteY4" fmla="*/ 194097 h 255686"/>
                <a:gd name="connsiteX5" fmla="*/ 43661 w 66106"/>
                <a:gd name="connsiteY5" fmla="*/ 145076 h 255686"/>
                <a:gd name="connsiteX6" fmla="*/ 30457 w 66106"/>
                <a:gd name="connsiteY6" fmla="*/ 91845 h 255686"/>
                <a:gd name="connsiteX7" fmla="*/ 16593 w 66106"/>
                <a:gd name="connsiteY7" fmla="*/ 39028 h 255686"/>
                <a:gd name="connsiteX8" fmla="*/ 12466 w 66106"/>
                <a:gd name="connsiteY8" fmla="*/ 33251 h 255686"/>
                <a:gd name="connsiteX9" fmla="*/ 10651 w 66106"/>
                <a:gd name="connsiteY9" fmla="*/ 41669 h 255686"/>
                <a:gd name="connsiteX10" fmla="*/ 11228 w 66106"/>
                <a:gd name="connsiteY10" fmla="*/ 71874 h 255686"/>
                <a:gd name="connsiteX11" fmla="*/ 2563 w 66106"/>
                <a:gd name="connsiteY11" fmla="*/ 72369 h 255686"/>
                <a:gd name="connsiteX12" fmla="*/ 5 w 66106"/>
                <a:gd name="connsiteY12" fmla="*/ 12124 h 255686"/>
                <a:gd name="connsiteX13" fmla="*/ 2481 w 66106"/>
                <a:gd name="connsiteY13" fmla="*/ 1726 h 255686"/>
                <a:gd name="connsiteX14" fmla="*/ 11063 w 66106"/>
                <a:gd name="connsiteY14" fmla="*/ 3459 h 255686"/>
                <a:gd name="connsiteX15" fmla="*/ 24103 w 66106"/>
                <a:gd name="connsiteY15" fmla="*/ 27309 h 255686"/>
                <a:gd name="connsiteX16" fmla="*/ 33593 w 66106"/>
                <a:gd name="connsiteY16" fmla="*/ 62301 h 255686"/>
                <a:gd name="connsiteX17" fmla="*/ 38462 w 66106"/>
                <a:gd name="connsiteY17" fmla="*/ 68985 h 255686"/>
                <a:gd name="connsiteX18" fmla="*/ 39535 w 66106"/>
                <a:gd name="connsiteY18" fmla="*/ 60403 h 255686"/>
                <a:gd name="connsiteX19" fmla="*/ 48118 w 66106"/>
                <a:gd name="connsiteY19" fmla="*/ 58752 h 255686"/>
                <a:gd name="connsiteX20" fmla="*/ 51997 w 66106"/>
                <a:gd name="connsiteY20" fmla="*/ 104225 h 255686"/>
                <a:gd name="connsiteX21" fmla="*/ 60827 w 66106"/>
                <a:gd name="connsiteY21" fmla="*/ 174785 h 255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106" h="255686">
                  <a:moveTo>
                    <a:pt x="60992" y="174950"/>
                  </a:moveTo>
                  <a:cubicBezTo>
                    <a:pt x="63138" y="198058"/>
                    <a:pt x="68997" y="220835"/>
                    <a:pt x="64376" y="244933"/>
                  </a:cubicBezTo>
                  <a:cubicBezTo>
                    <a:pt x="63468" y="249555"/>
                    <a:pt x="65036" y="257230"/>
                    <a:pt x="60085" y="255414"/>
                  </a:cubicBezTo>
                  <a:cubicBezTo>
                    <a:pt x="57939" y="254671"/>
                    <a:pt x="55793" y="247821"/>
                    <a:pt x="55215" y="243200"/>
                  </a:cubicBezTo>
                  <a:cubicBezTo>
                    <a:pt x="53235" y="226942"/>
                    <a:pt x="52244" y="210437"/>
                    <a:pt x="50346" y="194097"/>
                  </a:cubicBezTo>
                  <a:cubicBezTo>
                    <a:pt x="48531" y="177591"/>
                    <a:pt x="46880" y="160921"/>
                    <a:pt x="43661" y="145076"/>
                  </a:cubicBezTo>
                  <a:cubicBezTo>
                    <a:pt x="40113" y="126920"/>
                    <a:pt x="34996" y="109506"/>
                    <a:pt x="30457" y="91845"/>
                  </a:cubicBezTo>
                  <a:cubicBezTo>
                    <a:pt x="25918" y="74185"/>
                    <a:pt x="21379" y="56524"/>
                    <a:pt x="16593" y="39028"/>
                  </a:cubicBezTo>
                  <a:cubicBezTo>
                    <a:pt x="15932" y="36635"/>
                    <a:pt x="13869" y="35149"/>
                    <a:pt x="12466" y="33251"/>
                  </a:cubicBezTo>
                  <a:cubicBezTo>
                    <a:pt x="11806" y="36057"/>
                    <a:pt x="10568" y="38945"/>
                    <a:pt x="10651" y="41669"/>
                  </a:cubicBezTo>
                  <a:cubicBezTo>
                    <a:pt x="10816" y="51737"/>
                    <a:pt x="10981" y="61806"/>
                    <a:pt x="11228" y="71874"/>
                  </a:cubicBezTo>
                  <a:lnTo>
                    <a:pt x="2563" y="72369"/>
                  </a:lnTo>
                  <a:cubicBezTo>
                    <a:pt x="1985" y="52315"/>
                    <a:pt x="417" y="32261"/>
                    <a:pt x="5" y="12124"/>
                  </a:cubicBezTo>
                  <a:cubicBezTo>
                    <a:pt x="-78" y="7338"/>
                    <a:pt x="912" y="3707"/>
                    <a:pt x="2481" y="1726"/>
                  </a:cubicBezTo>
                  <a:cubicBezTo>
                    <a:pt x="4626" y="-915"/>
                    <a:pt x="7927" y="-668"/>
                    <a:pt x="11063" y="3459"/>
                  </a:cubicBezTo>
                  <a:cubicBezTo>
                    <a:pt x="16097" y="10143"/>
                    <a:pt x="20802" y="18314"/>
                    <a:pt x="24103" y="27309"/>
                  </a:cubicBezTo>
                  <a:cubicBezTo>
                    <a:pt x="28064" y="38203"/>
                    <a:pt x="30292" y="50747"/>
                    <a:pt x="33593" y="62301"/>
                  </a:cubicBezTo>
                  <a:cubicBezTo>
                    <a:pt x="34418" y="65107"/>
                    <a:pt x="36812" y="66757"/>
                    <a:pt x="38462" y="68985"/>
                  </a:cubicBezTo>
                  <a:cubicBezTo>
                    <a:pt x="38875" y="66097"/>
                    <a:pt x="39783" y="63126"/>
                    <a:pt x="39535" y="60403"/>
                  </a:cubicBezTo>
                  <a:lnTo>
                    <a:pt x="48118" y="58752"/>
                  </a:lnTo>
                  <a:cubicBezTo>
                    <a:pt x="49273" y="74019"/>
                    <a:pt x="50429" y="89122"/>
                    <a:pt x="51997" y="104225"/>
                  </a:cubicBezTo>
                  <a:cubicBezTo>
                    <a:pt x="54472" y="127827"/>
                    <a:pt x="58681" y="151017"/>
                    <a:pt x="60827" y="174785"/>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9" name="フリーフォーム: 図形 158">
              <a:extLst>
                <a:ext uri="{FF2B5EF4-FFF2-40B4-BE49-F238E27FC236}">
                  <a16:creationId xmlns:a16="http://schemas.microsoft.com/office/drawing/2014/main" id="{868C72C6-BC26-6227-8CDE-5155126E4266}"/>
                </a:ext>
              </a:extLst>
            </p:cNvPr>
            <p:cNvSpPr/>
            <p:nvPr/>
          </p:nvSpPr>
          <p:spPr>
            <a:xfrm>
              <a:off x="5339308" y="5475423"/>
              <a:ext cx="292228" cy="459758"/>
            </a:xfrm>
            <a:custGeom>
              <a:avLst/>
              <a:gdLst>
                <a:gd name="connsiteX0" fmla="*/ 292063 w 292228"/>
                <a:gd name="connsiteY0" fmla="*/ 0 h 459758"/>
                <a:gd name="connsiteX1" fmla="*/ 292228 w 292228"/>
                <a:gd name="connsiteY1" fmla="*/ 14525 h 459758"/>
                <a:gd name="connsiteX2" fmla="*/ 288432 w 292228"/>
                <a:gd name="connsiteY2" fmla="*/ 15185 h 459758"/>
                <a:gd name="connsiteX3" fmla="*/ 264252 w 292228"/>
                <a:gd name="connsiteY3" fmla="*/ 33506 h 459758"/>
                <a:gd name="connsiteX4" fmla="*/ 236110 w 292228"/>
                <a:gd name="connsiteY4" fmla="*/ 71386 h 459758"/>
                <a:gd name="connsiteX5" fmla="*/ 222328 w 292228"/>
                <a:gd name="connsiteY5" fmla="*/ 94494 h 459758"/>
                <a:gd name="connsiteX6" fmla="*/ 185273 w 292228"/>
                <a:gd name="connsiteY6" fmla="*/ 128908 h 459758"/>
                <a:gd name="connsiteX7" fmla="*/ 174215 w 292228"/>
                <a:gd name="connsiteY7" fmla="*/ 124946 h 459758"/>
                <a:gd name="connsiteX8" fmla="*/ 157049 w 292228"/>
                <a:gd name="connsiteY8" fmla="*/ 107863 h 459758"/>
                <a:gd name="connsiteX9" fmla="*/ 110009 w 292228"/>
                <a:gd name="connsiteY9" fmla="*/ 132043 h 459758"/>
                <a:gd name="connsiteX10" fmla="*/ 97630 w 292228"/>
                <a:gd name="connsiteY10" fmla="*/ 154326 h 459758"/>
                <a:gd name="connsiteX11" fmla="*/ 92018 w 292228"/>
                <a:gd name="connsiteY11" fmla="*/ 166457 h 459758"/>
                <a:gd name="connsiteX12" fmla="*/ 75347 w 292228"/>
                <a:gd name="connsiteY12" fmla="*/ 258640 h 459758"/>
                <a:gd name="connsiteX13" fmla="*/ 68250 w 292228"/>
                <a:gd name="connsiteY13" fmla="*/ 257650 h 459758"/>
                <a:gd name="connsiteX14" fmla="*/ 70643 w 292228"/>
                <a:gd name="connsiteY14" fmla="*/ 218449 h 459758"/>
                <a:gd name="connsiteX15" fmla="*/ 86571 w 292228"/>
                <a:gd name="connsiteY15" fmla="*/ 152593 h 459758"/>
                <a:gd name="connsiteX16" fmla="*/ 103902 w 292228"/>
                <a:gd name="connsiteY16" fmla="*/ 117932 h 459758"/>
                <a:gd name="connsiteX17" fmla="*/ 133529 w 292228"/>
                <a:gd name="connsiteY17" fmla="*/ 93834 h 459758"/>
                <a:gd name="connsiteX18" fmla="*/ 151355 w 292228"/>
                <a:gd name="connsiteY18" fmla="*/ 88964 h 459758"/>
                <a:gd name="connsiteX19" fmla="*/ 155894 w 292228"/>
                <a:gd name="connsiteY19" fmla="*/ 83765 h 459758"/>
                <a:gd name="connsiteX20" fmla="*/ 153088 w 292228"/>
                <a:gd name="connsiteY20" fmla="*/ 73862 h 459758"/>
                <a:gd name="connsiteX21" fmla="*/ 145743 w 292228"/>
                <a:gd name="connsiteY21" fmla="*/ 69901 h 459758"/>
                <a:gd name="connsiteX22" fmla="*/ 94081 w 292228"/>
                <a:gd name="connsiteY22" fmla="*/ 94659 h 459758"/>
                <a:gd name="connsiteX23" fmla="*/ 67837 w 292228"/>
                <a:gd name="connsiteY23" fmla="*/ 128577 h 459758"/>
                <a:gd name="connsiteX24" fmla="*/ 56696 w 292228"/>
                <a:gd name="connsiteY24" fmla="*/ 146568 h 459758"/>
                <a:gd name="connsiteX25" fmla="*/ 44069 w 292228"/>
                <a:gd name="connsiteY25" fmla="*/ 175866 h 459758"/>
                <a:gd name="connsiteX26" fmla="*/ 21374 w 292228"/>
                <a:gd name="connsiteY26" fmla="*/ 238586 h 459758"/>
                <a:gd name="connsiteX27" fmla="*/ 16588 w 292228"/>
                <a:gd name="connsiteY27" fmla="*/ 281665 h 459758"/>
                <a:gd name="connsiteX28" fmla="*/ 10646 w 292228"/>
                <a:gd name="connsiteY28" fmla="*/ 359075 h 459758"/>
                <a:gd name="connsiteX29" fmla="*/ 10646 w 292228"/>
                <a:gd name="connsiteY29" fmla="*/ 380863 h 459758"/>
                <a:gd name="connsiteX30" fmla="*/ 10894 w 292228"/>
                <a:gd name="connsiteY30" fmla="*/ 457778 h 459758"/>
                <a:gd name="connsiteX31" fmla="*/ 10894 w 292228"/>
                <a:gd name="connsiteY31" fmla="*/ 458438 h 459758"/>
                <a:gd name="connsiteX32" fmla="*/ 2311 w 292228"/>
                <a:gd name="connsiteY32" fmla="*/ 459759 h 459758"/>
                <a:gd name="connsiteX33" fmla="*/ 1733 w 292228"/>
                <a:gd name="connsiteY33" fmla="*/ 452331 h 459758"/>
                <a:gd name="connsiteX34" fmla="*/ 0 w 292228"/>
                <a:gd name="connsiteY34" fmla="*/ 381770 h 459758"/>
                <a:gd name="connsiteX35" fmla="*/ 1651 w 292228"/>
                <a:gd name="connsiteY35" fmla="*/ 313603 h 459758"/>
                <a:gd name="connsiteX36" fmla="*/ 8170 w 292228"/>
                <a:gd name="connsiteY36" fmla="*/ 257237 h 459758"/>
                <a:gd name="connsiteX37" fmla="*/ 17578 w 292228"/>
                <a:gd name="connsiteY37" fmla="*/ 208959 h 459758"/>
                <a:gd name="connsiteX38" fmla="*/ 46380 w 292228"/>
                <a:gd name="connsiteY38" fmla="*/ 140379 h 459758"/>
                <a:gd name="connsiteX39" fmla="*/ 72046 w 292228"/>
                <a:gd name="connsiteY39" fmla="*/ 101839 h 459758"/>
                <a:gd name="connsiteX40" fmla="*/ 90120 w 292228"/>
                <a:gd name="connsiteY40" fmla="*/ 77576 h 459758"/>
                <a:gd name="connsiteX41" fmla="*/ 129650 w 292228"/>
                <a:gd name="connsiteY41" fmla="*/ 53230 h 459758"/>
                <a:gd name="connsiteX42" fmla="*/ 150034 w 292228"/>
                <a:gd name="connsiteY42" fmla="*/ 51992 h 459758"/>
                <a:gd name="connsiteX43" fmla="*/ 169841 w 292228"/>
                <a:gd name="connsiteY43" fmla="*/ 82940 h 459758"/>
                <a:gd name="connsiteX44" fmla="*/ 204090 w 292228"/>
                <a:gd name="connsiteY44" fmla="*/ 96392 h 459758"/>
                <a:gd name="connsiteX45" fmla="*/ 236110 w 292228"/>
                <a:gd name="connsiteY45" fmla="*/ 46545 h 459758"/>
                <a:gd name="connsiteX46" fmla="*/ 284718 w 292228"/>
                <a:gd name="connsiteY46" fmla="*/ 1403 h 459758"/>
                <a:gd name="connsiteX47" fmla="*/ 291981 w 292228"/>
                <a:gd name="connsiteY47" fmla="*/ 248 h 459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2228" h="459758">
                  <a:moveTo>
                    <a:pt x="292063" y="0"/>
                  </a:moveTo>
                  <a:lnTo>
                    <a:pt x="292228" y="14525"/>
                  </a:lnTo>
                  <a:cubicBezTo>
                    <a:pt x="290908" y="14525"/>
                    <a:pt x="289670" y="14773"/>
                    <a:pt x="288432" y="15185"/>
                  </a:cubicBezTo>
                  <a:cubicBezTo>
                    <a:pt x="279932" y="18569"/>
                    <a:pt x="271514" y="25418"/>
                    <a:pt x="264252" y="33506"/>
                  </a:cubicBezTo>
                  <a:cubicBezTo>
                    <a:pt x="254183" y="44647"/>
                    <a:pt x="244033" y="56779"/>
                    <a:pt x="236110" y="71386"/>
                  </a:cubicBezTo>
                  <a:cubicBezTo>
                    <a:pt x="231654" y="79474"/>
                    <a:pt x="227197" y="87314"/>
                    <a:pt x="222328" y="94494"/>
                  </a:cubicBezTo>
                  <a:cubicBezTo>
                    <a:pt x="211765" y="110174"/>
                    <a:pt x="199963" y="122800"/>
                    <a:pt x="185273" y="128908"/>
                  </a:cubicBezTo>
                  <a:cubicBezTo>
                    <a:pt x="181890" y="130311"/>
                    <a:pt x="176030" y="128660"/>
                    <a:pt x="174215" y="124946"/>
                  </a:cubicBezTo>
                  <a:cubicBezTo>
                    <a:pt x="169593" y="115538"/>
                    <a:pt x="165137" y="109679"/>
                    <a:pt x="157049" y="107863"/>
                  </a:cubicBezTo>
                  <a:cubicBezTo>
                    <a:pt x="138480" y="103654"/>
                    <a:pt x="122635" y="108853"/>
                    <a:pt x="110009" y="132043"/>
                  </a:cubicBezTo>
                  <a:cubicBezTo>
                    <a:pt x="105882" y="139554"/>
                    <a:pt x="101673" y="146733"/>
                    <a:pt x="97630" y="154326"/>
                  </a:cubicBezTo>
                  <a:cubicBezTo>
                    <a:pt x="95567" y="158122"/>
                    <a:pt x="93586" y="162083"/>
                    <a:pt x="92018" y="166457"/>
                  </a:cubicBezTo>
                  <a:cubicBezTo>
                    <a:pt x="82032" y="195094"/>
                    <a:pt x="79639" y="227363"/>
                    <a:pt x="75347" y="258640"/>
                  </a:cubicBezTo>
                  <a:lnTo>
                    <a:pt x="68250" y="257650"/>
                  </a:lnTo>
                  <a:cubicBezTo>
                    <a:pt x="68993" y="244610"/>
                    <a:pt x="69818" y="231489"/>
                    <a:pt x="70643" y="218449"/>
                  </a:cubicBezTo>
                  <a:cubicBezTo>
                    <a:pt x="72294" y="194434"/>
                    <a:pt x="78153" y="172482"/>
                    <a:pt x="86571" y="152593"/>
                  </a:cubicBezTo>
                  <a:cubicBezTo>
                    <a:pt x="91770" y="140379"/>
                    <a:pt x="97464" y="128495"/>
                    <a:pt x="103902" y="117932"/>
                  </a:cubicBezTo>
                  <a:cubicBezTo>
                    <a:pt x="111907" y="104727"/>
                    <a:pt x="121232" y="94741"/>
                    <a:pt x="133529" y="93834"/>
                  </a:cubicBezTo>
                  <a:cubicBezTo>
                    <a:pt x="139553" y="93421"/>
                    <a:pt x="145495" y="91110"/>
                    <a:pt x="151355" y="88964"/>
                  </a:cubicBezTo>
                  <a:cubicBezTo>
                    <a:pt x="153170" y="88387"/>
                    <a:pt x="155894" y="85581"/>
                    <a:pt x="155894" y="83765"/>
                  </a:cubicBezTo>
                  <a:cubicBezTo>
                    <a:pt x="155894" y="80382"/>
                    <a:pt x="154738" y="75925"/>
                    <a:pt x="153088" y="73862"/>
                  </a:cubicBezTo>
                  <a:cubicBezTo>
                    <a:pt x="151190" y="71469"/>
                    <a:pt x="148301" y="70313"/>
                    <a:pt x="145743" y="69901"/>
                  </a:cubicBezTo>
                  <a:cubicBezTo>
                    <a:pt x="126514" y="67260"/>
                    <a:pt x="109679" y="78896"/>
                    <a:pt x="94081" y="94659"/>
                  </a:cubicBezTo>
                  <a:cubicBezTo>
                    <a:pt x="84590" y="104232"/>
                    <a:pt x="76420" y="116941"/>
                    <a:pt x="67837" y="128577"/>
                  </a:cubicBezTo>
                  <a:cubicBezTo>
                    <a:pt x="63794" y="134024"/>
                    <a:pt x="59915" y="139966"/>
                    <a:pt x="56696" y="146568"/>
                  </a:cubicBezTo>
                  <a:cubicBezTo>
                    <a:pt x="52157" y="155894"/>
                    <a:pt x="48196" y="165962"/>
                    <a:pt x="44069" y="175866"/>
                  </a:cubicBezTo>
                  <a:cubicBezTo>
                    <a:pt x="35652" y="196084"/>
                    <a:pt x="24511" y="213828"/>
                    <a:pt x="21374" y="238586"/>
                  </a:cubicBezTo>
                  <a:cubicBezTo>
                    <a:pt x="19559" y="252863"/>
                    <a:pt x="19229" y="267800"/>
                    <a:pt x="16588" y="281665"/>
                  </a:cubicBezTo>
                  <a:cubicBezTo>
                    <a:pt x="11801" y="307083"/>
                    <a:pt x="10646" y="332914"/>
                    <a:pt x="10646" y="359075"/>
                  </a:cubicBezTo>
                  <a:cubicBezTo>
                    <a:pt x="10646" y="366338"/>
                    <a:pt x="10646" y="373600"/>
                    <a:pt x="10646" y="380863"/>
                  </a:cubicBezTo>
                  <a:cubicBezTo>
                    <a:pt x="10646" y="406528"/>
                    <a:pt x="10481" y="432112"/>
                    <a:pt x="10894" y="457778"/>
                  </a:cubicBezTo>
                  <a:cubicBezTo>
                    <a:pt x="10894" y="458025"/>
                    <a:pt x="10894" y="458191"/>
                    <a:pt x="10894" y="458438"/>
                  </a:cubicBezTo>
                  <a:lnTo>
                    <a:pt x="2311" y="459759"/>
                  </a:lnTo>
                  <a:cubicBezTo>
                    <a:pt x="2063" y="457283"/>
                    <a:pt x="1898" y="454807"/>
                    <a:pt x="1733" y="452331"/>
                  </a:cubicBezTo>
                  <a:cubicBezTo>
                    <a:pt x="83" y="429059"/>
                    <a:pt x="0" y="405291"/>
                    <a:pt x="0" y="381770"/>
                  </a:cubicBezTo>
                  <a:cubicBezTo>
                    <a:pt x="0" y="358250"/>
                    <a:pt x="248" y="336216"/>
                    <a:pt x="1651" y="313603"/>
                  </a:cubicBezTo>
                  <a:cubicBezTo>
                    <a:pt x="2806" y="294622"/>
                    <a:pt x="5364" y="275806"/>
                    <a:pt x="8170" y="257237"/>
                  </a:cubicBezTo>
                  <a:cubicBezTo>
                    <a:pt x="10563" y="240814"/>
                    <a:pt x="12544" y="223401"/>
                    <a:pt x="17578" y="208959"/>
                  </a:cubicBezTo>
                  <a:cubicBezTo>
                    <a:pt x="25996" y="185026"/>
                    <a:pt x="36890" y="163404"/>
                    <a:pt x="46380" y="140379"/>
                  </a:cubicBezTo>
                  <a:cubicBezTo>
                    <a:pt x="53065" y="124204"/>
                    <a:pt x="61978" y="112484"/>
                    <a:pt x="72046" y="101839"/>
                  </a:cubicBezTo>
                  <a:cubicBezTo>
                    <a:pt x="78566" y="94906"/>
                    <a:pt x="83270" y="82940"/>
                    <a:pt x="90120" y="77576"/>
                  </a:cubicBezTo>
                  <a:cubicBezTo>
                    <a:pt x="102746" y="67672"/>
                    <a:pt x="116116" y="59832"/>
                    <a:pt x="129650" y="53230"/>
                  </a:cubicBezTo>
                  <a:cubicBezTo>
                    <a:pt x="135922" y="50177"/>
                    <a:pt x="143432" y="50259"/>
                    <a:pt x="150034" y="51992"/>
                  </a:cubicBezTo>
                  <a:cubicBezTo>
                    <a:pt x="160598" y="54798"/>
                    <a:pt x="165384" y="68993"/>
                    <a:pt x="169841" y="82940"/>
                  </a:cubicBezTo>
                  <a:cubicBezTo>
                    <a:pt x="177021" y="105718"/>
                    <a:pt x="191628" y="112567"/>
                    <a:pt x="204090" y="96392"/>
                  </a:cubicBezTo>
                  <a:cubicBezTo>
                    <a:pt x="215561" y="81372"/>
                    <a:pt x="225134" y="62721"/>
                    <a:pt x="236110" y="46545"/>
                  </a:cubicBezTo>
                  <a:cubicBezTo>
                    <a:pt x="250140" y="25831"/>
                    <a:pt x="265572" y="7840"/>
                    <a:pt x="284718" y="1403"/>
                  </a:cubicBezTo>
                  <a:cubicBezTo>
                    <a:pt x="287029" y="578"/>
                    <a:pt x="289505" y="248"/>
                    <a:pt x="291981" y="248"/>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0" name="フリーフォーム: 図形 159">
              <a:extLst>
                <a:ext uri="{FF2B5EF4-FFF2-40B4-BE49-F238E27FC236}">
                  <a16:creationId xmlns:a16="http://schemas.microsoft.com/office/drawing/2014/main" id="{041164AA-7654-C4AE-7C86-2FB35FD7D158}"/>
                </a:ext>
              </a:extLst>
            </p:cNvPr>
            <p:cNvSpPr/>
            <p:nvPr/>
          </p:nvSpPr>
          <p:spPr>
            <a:xfrm>
              <a:off x="5524726" y="6537817"/>
              <a:ext cx="97151" cy="78804"/>
            </a:xfrm>
            <a:custGeom>
              <a:avLst/>
              <a:gdLst>
                <a:gd name="connsiteX0" fmla="*/ 95504 w 97151"/>
                <a:gd name="connsiteY0" fmla="*/ 38600 h 78804"/>
                <a:gd name="connsiteX1" fmla="*/ 88325 w 97151"/>
                <a:gd name="connsiteY1" fmla="*/ 63193 h 78804"/>
                <a:gd name="connsiteX2" fmla="*/ 69756 w 97151"/>
                <a:gd name="connsiteY2" fmla="*/ 68062 h 78804"/>
                <a:gd name="connsiteX3" fmla="*/ 26594 w 97151"/>
                <a:gd name="connsiteY3" fmla="*/ 75489 h 78804"/>
                <a:gd name="connsiteX4" fmla="*/ 16526 w 97151"/>
                <a:gd name="connsiteY4" fmla="*/ 77883 h 78804"/>
                <a:gd name="connsiteX5" fmla="*/ 1589 w 97151"/>
                <a:gd name="connsiteY5" fmla="*/ 60965 h 78804"/>
                <a:gd name="connsiteX6" fmla="*/ 21 w 97151"/>
                <a:gd name="connsiteY6" fmla="*/ 18298 h 78804"/>
                <a:gd name="connsiteX7" fmla="*/ 11574 w 97151"/>
                <a:gd name="connsiteY7" fmla="*/ 2618 h 78804"/>
                <a:gd name="connsiteX8" fmla="*/ 42935 w 97151"/>
                <a:gd name="connsiteY8" fmla="*/ 2618 h 78804"/>
                <a:gd name="connsiteX9" fmla="*/ 76688 w 97151"/>
                <a:gd name="connsiteY9" fmla="*/ 60 h 78804"/>
                <a:gd name="connsiteX10" fmla="*/ 88737 w 97151"/>
                <a:gd name="connsiteY10" fmla="*/ 14089 h 78804"/>
                <a:gd name="connsiteX11" fmla="*/ 95587 w 97151"/>
                <a:gd name="connsiteY11" fmla="*/ 38683 h 78804"/>
                <a:gd name="connsiteX12" fmla="*/ 79329 w 97151"/>
                <a:gd name="connsiteY12" fmla="*/ 45862 h 78804"/>
                <a:gd name="connsiteX13" fmla="*/ 81805 w 97151"/>
                <a:gd name="connsiteY13" fmla="*/ 36949 h 78804"/>
                <a:gd name="connsiteX14" fmla="*/ 68353 w 97151"/>
                <a:gd name="connsiteY14" fmla="*/ 24983 h 78804"/>
                <a:gd name="connsiteX15" fmla="*/ 25439 w 97151"/>
                <a:gd name="connsiteY15" fmla="*/ 24405 h 78804"/>
                <a:gd name="connsiteX16" fmla="*/ 14628 w 97151"/>
                <a:gd name="connsiteY16" fmla="*/ 55931 h 78804"/>
                <a:gd name="connsiteX17" fmla="*/ 16278 w 97151"/>
                <a:gd name="connsiteY17" fmla="*/ 58242 h 78804"/>
                <a:gd name="connsiteX18" fmla="*/ 60926 w 97151"/>
                <a:gd name="connsiteY18" fmla="*/ 50979 h 78804"/>
                <a:gd name="connsiteX19" fmla="*/ 79412 w 97151"/>
                <a:gd name="connsiteY19" fmla="*/ 45780 h 7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151" h="78804">
                  <a:moveTo>
                    <a:pt x="95504" y="38600"/>
                  </a:moveTo>
                  <a:cubicBezTo>
                    <a:pt x="99218" y="50731"/>
                    <a:pt x="96577" y="60387"/>
                    <a:pt x="88325" y="63193"/>
                  </a:cubicBezTo>
                  <a:cubicBezTo>
                    <a:pt x="82217" y="65256"/>
                    <a:pt x="75946" y="66907"/>
                    <a:pt x="69756" y="68062"/>
                  </a:cubicBezTo>
                  <a:cubicBezTo>
                    <a:pt x="55396" y="70786"/>
                    <a:pt x="40954" y="72931"/>
                    <a:pt x="26594" y="75489"/>
                  </a:cubicBezTo>
                  <a:cubicBezTo>
                    <a:pt x="23211" y="76067"/>
                    <a:pt x="19827" y="76810"/>
                    <a:pt x="16526" y="77883"/>
                  </a:cubicBezTo>
                  <a:cubicBezTo>
                    <a:pt x="7118" y="81102"/>
                    <a:pt x="2331" y="75985"/>
                    <a:pt x="1589" y="60965"/>
                  </a:cubicBezTo>
                  <a:cubicBezTo>
                    <a:pt x="929" y="46770"/>
                    <a:pt x="516" y="32576"/>
                    <a:pt x="21" y="18298"/>
                  </a:cubicBezTo>
                  <a:cubicBezTo>
                    <a:pt x="-310" y="8148"/>
                    <a:pt x="3322" y="2866"/>
                    <a:pt x="11574" y="2618"/>
                  </a:cubicBezTo>
                  <a:cubicBezTo>
                    <a:pt x="21725" y="2288"/>
                    <a:pt x="31959" y="2618"/>
                    <a:pt x="42935" y="2618"/>
                  </a:cubicBezTo>
                  <a:cubicBezTo>
                    <a:pt x="54736" y="1793"/>
                    <a:pt x="65712" y="1298"/>
                    <a:pt x="76688" y="60"/>
                  </a:cubicBezTo>
                  <a:cubicBezTo>
                    <a:pt x="83456" y="-766"/>
                    <a:pt x="86096" y="7075"/>
                    <a:pt x="88737" y="14089"/>
                  </a:cubicBezTo>
                  <a:cubicBezTo>
                    <a:pt x="91543" y="21765"/>
                    <a:pt x="93111" y="30595"/>
                    <a:pt x="95587" y="38683"/>
                  </a:cubicBezTo>
                  <a:close/>
                  <a:moveTo>
                    <a:pt x="79329" y="45862"/>
                  </a:moveTo>
                  <a:cubicBezTo>
                    <a:pt x="80649" y="45285"/>
                    <a:pt x="82135" y="37362"/>
                    <a:pt x="81805" y="36949"/>
                  </a:cubicBezTo>
                  <a:cubicBezTo>
                    <a:pt x="77514" y="32328"/>
                    <a:pt x="73057" y="25478"/>
                    <a:pt x="68353" y="24983"/>
                  </a:cubicBezTo>
                  <a:cubicBezTo>
                    <a:pt x="54076" y="23415"/>
                    <a:pt x="39716" y="24323"/>
                    <a:pt x="25439" y="24405"/>
                  </a:cubicBezTo>
                  <a:cubicBezTo>
                    <a:pt x="13968" y="24488"/>
                    <a:pt x="9346" y="36867"/>
                    <a:pt x="14628" y="55931"/>
                  </a:cubicBezTo>
                  <a:cubicBezTo>
                    <a:pt x="15206" y="56756"/>
                    <a:pt x="15783" y="58324"/>
                    <a:pt x="16278" y="58242"/>
                  </a:cubicBezTo>
                  <a:cubicBezTo>
                    <a:pt x="31133" y="55931"/>
                    <a:pt x="46071" y="53703"/>
                    <a:pt x="60926" y="50979"/>
                  </a:cubicBezTo>
                  <a:cubicBezTo>
                    <a:pt x="67115" y="49824"/>
                    <a:pt x="73387" y="48338"/>
                    <a:pt x="79412" y="45780"/>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2" name="フリーフォーム: 図形 161">
              <a:extLst>
                <a:ext uri="{FF2B5EF4-FFF2-40B4-BE49-F238E27FC236}">
                  <a16:creationId xmlns:a16="http://schemas.microsoft.com/office/drawing/2014/main" id="{1E69A810-CD9C-D012-FC7E-850A1423AF7E}"/>
                </a:ext>
              </a:extLst>
            </p:cNvPr>
            <p:cNvSpPr/>
            <p:nvPr/>
          </p:nvSpPr>
          <p:spPr>
            <a:xfrm>
              <a:off x="5527718" y="6618754"/>
              <a:ext cx="98041" cy="52424"/>
            </a:xfrm>
            <a:custGeom>
              <a:avLst/>
              <a:gdLst>
                <a:gd name="connsiteX0" fmla="*/ 98042 w 98041"/>
                <a:gd name="connsiteY0" fmla="*/ 3879 h 52424"/>
                <a:gd name="connsiteX1" fmla="*/ 90202 w 98041"/>
                <a:gd name="connsiteY1" fmla="*/ 12709 h 52424"/>
                <a:gd name="connsiteX2" fmla="*/ 43244 w 98041"/>
                <a:gd name="connsiteY2" fmla="*/ 43409 h 52424"/>
                <a:gd name="connsiteX3" fmla="*/ 18899 w 98041"/>
                <a:gd name="connsiteY3" fmla="*/ 52322 h 52424"/>
                <a:gd name="connsiteX4" fmla="*/ 3549 w 98041"/>
                <a:gd name="connsiteY4" fmla="*/ 47123 h 52424"/>
                <a:gd name="connsiteX5" fmla="*/ 0 w 98041"/>
                <a:gd name="connsiteY5" fmla="*/ 39943 h 52424"/>
                <a:gd name="connsiteX6" fmla="*/ 8170 w 98041"/>
                <a:gd name="connsiteY6" fmla="*/ 31195 h 52424"/>
                <a:gd name="connsiteX7" fmla="*/ 53808 w 98041"/>
                <a:gd name="connsiteY7" fmla="*/ 15515 h 52424"/>
                <a:gd name="connsiteX8" fmla="*/ 87726 w 98041"/>
                <a:gd name="connsiteY8" fmla="*/ 0 h 52424"/>
                <a:gd name="connsiteX9" fmla="*/ 98042 w 98041"/>
                <a:gd name="connsiteY9" fmla="*/ 3879 h 5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041" h="52424">
                  <a:moveTo>
                    <a:pt x="98042" y="3879"/>
                  </a:moveTo>
                  <a:cubicBezTo>
                    <a:pt x="95484" y="6932"/>
                    <a:pt x="93091" y="10811"/>
                    <a:pt x="90202" y="12709"/>
                  </a:cubicBezTo>
                  <a:cubicBezTo>
                    <a:pt x="74604" y="23273"/>
                    <a:pt x="59089" y="34001"/>
                    <a:pt x="43244" y="43409"/>
                  </a:cubicBezTo>
                  <a:cubicBezTo>
                    <a:pt x="35487" y="47948"/>
                    <a:pt x="27151" y="51002"/>
                    <a:pt x="18899" y="52322"/>
                  </a:cubicBezTo>
                  <a:cubicBezTo>
                    <a:pt x="13947" y="53065"/>
                    <a:pt x="8583" y="49599"/>
                    <a:pt x="3549" y="47123"/>
                  </a:cubicBezTo>
                  <a:cubicBezTo>
                    <a:pt x="2063" y="46380"/>
                    <a:pt x="1155" y="42501"/>
                    <a:pt x="0" y="39943"/>
                  </a:cubicBezTo>
                  <a:cubicBezTo>
                    <a:pt x="2723" y="36889"/>
                    <a:pt x="5199" y="32185"/>
                    <a:pt x="8170" y="31195"/>
                  </a:cubicBezTo>
                  <a:cubicBezTo>
                    <a:pt x="23355" y="25748"/>
                    <a:pt x="39283" y="23850"/>
                    <a:pt x="53808" y="15515"/>
                  </a:cubicBezTo>
                  <a:cubicBezTo>
                    <a:pt x="64866" y="9078"/>
                    <a:pt x="75842" y="4044"/>
                    <a:pt x="87726" y="0"/>
                  </a:cubicBezTo>
                  <a:cubicBezTo>
                    <a:pt x="91440" y="908"/>
                    <a:pt x="94741" y="2393"/>
                    <a:pt x="98042" y="3879"/>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3" name="フリーフォーム: 図形 162">
              <a:extLst>
                <a:ext uri="{FF2B5EF4-FFF2-40B4-BE49-F238E27FC236}">
                  <a16:creationId xmlns:a16="http://schemas.microsoft.com/office/drawing/2014/main" id="{2C4BF728-9814-5489-80D2-0D510BFD5F51}"/>
                </a:ext>
              </a:extLst>
            </p:cNvPr>
            <p:cNvSpPr/>
            <p:nvPr/>
          </p:nvSpPr>
          <p:spPr>
            <a:xfrm>
              <a:off x="5537097" y="6561969"/>
              <a:ext cx="69434" cy="34175"/>
            </a:xfrm>
            <a:custGeom>
              <a:avLst/>
              <a:gdLst>
                <a:gd name="connsiteX0" fmla="*/ 69434 w 69434"/>
                <a:gd name="connsiteY0" fmla="*/ 12798 h 34175"/>
                <a:gd name="connsiteX1" fmla="*/ 66958 w 69434"/>
                <a:gd name="connsiteY1" fmla="*/ 21711 h 34175"/>
                <a:gd name="connsiteX2" fmla="*/ 48472 w 69434"/>
                <a:gd name="connsiteY2" fmla="*/ 26910 h 34175"/>
                <a:gd name="connsiteX3" fmla="*/ 3825 w 69434"/>
                <a:gd name="connsiteY3" fmla="*/ 34172 h 34175"/>
                <a:gd name="connsiteX4" fmla="*/ 2175 w 69434"/>
                <a:gd name="connsiteY4" fmla="*/ 31861 h 34175"/>
                <a:gd name="connsiteX5" fmla="*/ 12986 w 69434"/>
                <a:gd name="connsiteY5" fmla="*/ 336 h 34175"/>
                <a:gd name="connsiteX6" fmla="*/ 55900 w 69434"/>
                <a:gd name="connsiteY6" fmla="*/ 914 h 34175"/>
                <a:gd name="connsiteX7" fmla="*/ 69351 w 69434"/>
                <a:gd name="connsiteY7" fmla="*/ 12880 h 3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434" h="34175">
                  <a:moveTo>
                    <a:pt x="69434" y="12798"/>
                  </a:moveTo>
                  <a:cubicBezTo>
                    <a:pt x="69434" y="12798"/>
                    <a:pt x="68279" y="21216"/>
                    <a:pt x="66958" y="21711"/>
                  </a:cubicBezTo>
                  <a:cubicBezTo>
                    <a:pt x="60934" y="24186"/>
                    <a:pt x="54662" y="25754"/>
                    <a:pt x="48472" y="26910"/>
                  </a:cubicBezTo>
                  <a:cubicBezTo>
                    <a:pt x="33617" y="29551"/>
                    <a:pt x="18762" y="31861"/>
                    <a:pt x="3825" y="34172"/>
                  </a:cubicBezTo>
                  <a:cubicBezTo>
                    <a:pt x="3330" y="34255"/>
                    <a:pt x="2752" y="32687"/>
                    <a:pt x="2175" y="31861"/>
                  </a:cubicBezTo>
                  <a:cubicBezTo>
                    <a:pt x="-3107" y="12798"/>
                    <a:pt x="1514" y="419"/>
                    <a:pt x="12986" y="336"/>
                  </a:cubicBezTo>
                  <a:cubicBezTo>
                    <a:pt x="27345" y="253"/>
                    <a:pt x="41623" y="-654"/>
                    <a:pt x="55900" y="914"/>
                  </a:cubicBezTo>
                  <a:cubicBezTo>
                    <a:pt x="60604" y="1409"/>
                    <a:pt x="65060" y="8259"/>
                    <a:pt x="69351" y="1288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5" name="フリーフォーム: 図形 164">
              <a:extLst>
                <a:ext uri="{FF2B5EF4-FFF2-40B4-BE49-F238E27FC236}">
                  <a16:creationId xmlns:a16="http://schemas.microsoft.com/office/drawing/2014/main" id="{A39D00AB-C3EC-A563-CFC2-CD01A8E5FC79}"/>
                </a:ext>
              </a:extLst>
            </p:cNvPr>
            <p:cNvSpPr/>
            <p:nvPr/>
          </p:nvSpPr>
          <p:spPr>
            <a:xfrm>
              <a:off x="5430748" y="5610074"/>
              <a:ext cx="155081" cy="296477"/>
            </a:xfrm>
            <a:custGeom>
              <a:avLst/>
              <a:gdLst>
                <a:gd name="connsiteX0" fmla="*/ 155068 w 155081"/>
                <a:gd name="connsiteY0" fmla="*/ 287805 h 296477"/>
                <a:gd name="connsiteX1" fmla="*/ 152427 w 155081"/>
                <a:gd name="connsiteY1" fmla="*/ 296306 h 296477"/>
                <a:gd name="connsiteX2" fmla="*/ 147641 w 155081"/>
                <a:gd name="connsiteY2" fmla="*/ 292757 h 296477"/>
                <a:gd name="connsiteX3" fmla="*/ 144670 w 155081"/>
                <a:gd name="connsiteY3" fmla="*/ 280295 h 296477"/>
                <a:gd name="connsiteX4" fmla="*/ 132621 w 155081"/>
                <a:gd name="connsiteY4" fmla="*/ 206764 h 296477"/>
                <a:gd name="connsiteX5" fmla="*/ 107615 w 155081"/>
                <a:gd name="connsiteY5" fmla="*/ 112683 h 296477"/>
                <a:gd name="connsiteX6" fmla="*/ 92513 w 155081"/>
                <a:gd name="connsiteY6" fmla="*/ 48559 h 296477"/>
                <a:gd name="connsiteX7" fmla="*/ 83682 w 155081"/>
                <a:gd name="connsiteY7" fmla="*/ 37748 h 296477"/>
                <a:gd name="connsiteX8" fmla="*/ 73944 w 155081"/>
                <a:gd name="connsiteY8" fmla="*/ 48477 h 296477"/>
                <a:gd name="connsiteX9" fmla="*/ 62638 w 155081"/>
                <a:gd name="connsiteY9" fmla="*/ 90731 h 296477"/>
                <a:gd name="connsiteX10" fmla="*/ 55293 w 155081"/>
                <a:gd name="connsiteY10" fmla="*/ 87182 h 296477"/>
                <a:gd name="connsiteX11" fmla="*/ 58512 w 155081"/>
                <a:gd name="connsiteY11" fmla="*/ 69686 h 296477"/>
                <a:gd name="connsiteX12" fmla="*/ 56696 w 155081"/>
                <a:gd name="connsiteY12" fmla="*/ 59040 h 296477"/>
                <a:gd name="connsiteX13" fmla="*/ 51084 w 155081"/>
                <a:gd name="connsiteY13" fmla="*/ 62754 h 296477"/>
                <a:gd name="connsiteX14" fmla="*/ 45720 w 155081"/>
                <a:gd name="connsiteY14" fmla="*/ 89245 h 296477"/>
                <a:gd name="connsiteX15" fmla="*/ 38457 w 155081"/>
                <a:gd name="connsiteY15" fmla="*/ 86109 h 296477"/>
                <a:gd name="connsiteX16" fmla="*/ 38210 w 155081"/>
                <a:gd name="connsiteY16" fmla="*/ 71089 h 296477"/>
                <a:gd name="connsiteX17" fmla="*/ 32103 w 155081"/>
                <a:gd name="connsiteY17" fmla="*/ 73317 h 296477"/>
                <a:gd name="connsiteX18" fmla="*/ 8500 w 155081"/>
                <a:gd name="connsiteY18" fmla="*/ 114829 h 296477"/>
                <a:gd name="connsiteX19" fmla="*/ 0 w 155081"/>
                <a:gd name="connsiteY19" fmla="*/ 108969 h 296477"/>
                <a:gd name="connsiteX20" fmla="*/ 14937 w 155081"/>
                <a:gd name="connsiteY20" fmla="*/ 78929 h 296477"/>
                <a:gd name="connsiteX21" fmla="*/ 43079 w 155081"/>
                <a:gd name="connsiteY21" fmla="*/ 40719 h 296477"/>
                <a:gd name="connsiteX22" fmla="*/ 55706 w 155081"/>
                <a:gd name="connsiteY22" fmla="*/ 19015 h 296477"/>
                <a:gd name="connsiteX23" fmla="*/ 67424 w 155081"/>
                <a:gd name="connsiteY23" fmla="*/ 2757 h 296477"/>
                <a:gd name="connsiteX24" fmla="*/ 75347 w 155081"/>
                <a:gd name="connsiteY24" fmla="*/ 9359 h 296477"/>
                <a:gd name="connsiteX25" fmla="*/ 81537 w 155081"/>
                <a:gd name="connsiteY25" fmla="*/ 17447 h 296477"/>
                <a:gd name="connsiteX26" fmla="*/ 97877 w 155081"/>
                <a:gd name="connsiteY26" fmla="*/ 27845 h 296477"/>
                <a:gd name="connsiteX27" fmla="*/ 110586 w 155081"/>
                <a:gd name="connsiteY27" fmla="*/ 70429 h 296477"/>
                <a:gd name="connsiteX28" fmla="*/ 132126 w 155081"/>
                <a:gd name="connsiteY28" fmla="*/ 164345 h 296477"/>
                <a:gd name="connsiteX29" fmla="*/ 137490 w 155081"/>
                <a:gd name="connsiteY29" fmla="*/ 177714 h 296477"/>
                <a:gd name="connsiteX30" fmla="*/ 139636 w 155081"/>
                <a:gd name="connsiteY30" fmla="*/ 163437 h 296477"/>
                <a:gd name="connsiteX31" fmla="*/ 139636 w 155081"/>
                <a:gd name="connsiteY31" fmla="*/ 48890 h 296477"/>
                <a:gd name="connsiteX32" fmla="*/ 139471 w 155081"/>
                <a:gd name="connsiteY32" fmla="*/ 40306 h 296477"/>
                <a:gd name="connsiteX33" fmla="*/ 148136 w 155081"/>
                <a:gd name="connsiteY33" fmla="*/ 39811 h 296477"/>
                <a:gd name="connsiteX34" fmla="*/ 149044 w 155081"/>
                <a:gd name="connsiteY34" fmla="*/ 76536 h 296477"/>
                <a:gd name="connsiteX35" fmla="*/ 149869 w 155081"/>
                <a:gd name="connsiteY35" fmla="*/ 80828 h 296477"/>
                <a:gd name="connsiteX36" fmla="*/ 150034 w 155081"/>
                <a:gd name="connsiteY36" fmla="*/ 135956 h 296477"/>
                <a:gd name="connsiteX37" fmla="*/ 149209 w 155081"/>
                <a:gd name="connsiteY37" fmla="*/ 198346 h 296477"/>
                <a:gd name="connsiteX38" fmla="*/ 154986 w 155081"/>
                <a:gd name="connsiteY38" fmla="*/ 287805 h 296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81" h="296477">
                  <a:moveTo>
                    <a:pt x="155068" y="287805"/>
                  </a:moveTo>
                  <a:cubicBezTo>
                    <a:pt x="155233" y="290611"/>
                    <a:pt x="153830" y="294490"/>
                    <a:pt x="152427" y="296306"/>
                  </a:cubicBezTo>
                  <a:cubicBezTo>
                    <a:pt x="151767" y="297131"/>
                    <a:pt x="148549" y="294820"/>
                    <a:pt x="147641" y="292757"/>
                  </a:cubicBezTo>
                  <a:cubicBezTo>
                    <a:pt x="146073" y="289126"/>
                    <a:pt x="144670" y="284504"/>
                    <a:pt x="144670" y="280295"/>
                  </a:cubicBezTo>
                  <a:cubicBezTo>
                    <a:pt x="144505" y="254134"/>
                    <a:pt x="139306" y="229789"/>
                    <a:pt x="132621" y="206764"/>
                  </a:cubicBezTo>
                  <a:cubicBezTo>
                    <a:pt x="123708" y="175816"/>
                    <a:pt x="113970" y="145528"/>
                    <a:pt x="107615" y="112683"/>
                  </a:cubicBezTo>
                  <a:cubicBezTo>
                    <a:pt x="103406" y="90896"/>
                    <a:pt x="98125" y="69603"/>
                    <a:pt x="92513" y="48559"/>
                  </a:cubicBezTo>
                  <a:cubicBezTo>
                    <a:pt x="91192" y="43608"/>
                    <a:pt x="86571" y="37583"/>
                    <a:pt x="83682" y="37748"/>
                  </a:cubicBezTo>
                  <a:cubicBezTo>
                    <a:pt x="80299" y="37996"/>
                    <a:pt x="75842" y="43360"/>
                    <a:pt x="73944" y="48477"/>
                  </a:cubicBezTo>
                  <a:cubicBezTo>
                    <a:pt x="68993" y="61929"/>
                    <a:pt x="65444" y="76123"/>
                    <a:pt x="62638" y="90731"/>
                  </a:cubicBezTo>
                  <a:lnTo>
                    <a:pt x="55293" y="87182"/>
                  </a:lnTo>
                  <a:cubicBezTo>
                    <a:pt x="56366" y="81405"/>
                    <a:pt x="57521" y="75546"/>
                    <a:pt x="58512" y="69686"/>
                  </a:cubicBezTo>
                  <a:cubicBezTo>
                    <a:pt x="59007" y="66633"/>
                    <a:pt x="57356" y="62589"/>
                    <a:pt x="56696" y="59040"/>
                  </a:cubicBezTo>
                  <a:cubicBezTo>
                    <a:pt x="54798" y="60278"/>
                    <a:pt x="51662" y="60691"/>
                    <a:pt x="51084" y="62754"/>
                  </a:cubicBezTo>
                  <a:cubicBezTo>
                    <a:pt x="49021" y="70842"/>
                    <a:pt x="47370" y="79259"/>
                    <a:pt x="45720" y="89245"/>
                  </a:cubicBezTo>
                  <a:lnTo>
                    <a:pt x="38457" y="86109"/>
                  </a:lnTo>
                  <a:cubicBezTo>
                    <a:pt x="39448" y="82148"/>
                    <a:pt x="38292" y="76123"/>
                    <a:pt x="38210" y="71089"/>
                  </a:cubicBezTo>
                  <a:cubicBezTo>
                    <a:pt x="36147" y="71749"/>
                    <a:pt x="33341" y="71337"/>
                    <a:pt x="32103" y="73317"/>
                  </a:cubicBezTo>
                  <a:cubicBezTo>
                    <a:pt x="23933" y="86769"/>
                    <a:pt x="14772" y="99396"/>
                    <a:pt x="8500" y="114829"/>
                  </a:cubicBezTo>
                  <a:lnTo>
                    <a:pt x="0" y="108969"/>
                  </a:lnTo>
                  <a:cubicBezTo>
                    <a:pt x="4704" y="98571"/>
                    <a:pt x="9491" y="88172"/>
                    <a:pt x="14937" y="78929"/>
                  </a:cubicBezTo>
                  <a:cubicBezTo>
                    <a:pt x="23355" y="64735"/>
                    <a:pt x="33836" y="53758"/>
                    <a:pt x="43079" y="40719"/>
                  </a:cubicBezTo>
                  <a:cubicBezTo>
                    <a:pt x="47701" y="34200"/>
                    <a:pt x="51332" y="25947"/>
                    <a:pt x="55706" y="19015"/>
                  </a:cubicBezTo>
                  <a:cubicBezTo>
                    <a:pt x="59337" y="13155"/>
                    <a:pt x="63133" y="7296"/>
                    <a:pt x="67424" y="2757"/>
                  </a:cubicBezTo>
                  <a:cubicBezTo>
                    <a:pt x="71798" y="-2030"/>
                    <a:pt x="76090" y="-1040"/>
                    <a:pt x="75347" y="9359"/>
                  </a:cubicBezTo>
                  <a:cubicBezTo>
                    <a:pt x="74770" y="18520"/>
                    <a:pt x="77905" y="18107"/>
                    <a:pt x="81537" y="17447"/>
                  </a:cubicBezTo>
                  <a:cubicBezTo>
                    <a:pt x="88221" y="16209"/>
                    <a:pt x="94493" y="18354"/>
                    <a:pt x="97877" y="27845"/>
                  </a:cubicBezTo>
                  <a:cubicBezTo>
                    <a:pt x="102746" y="41545"/>
                    <a:pt x="107120" y="55739"/>
                    <a:pt x="110586" y="70429"/>
                  </a:cubicBezTo>
                  <a:cubicBezTo>
                    <a:pt x="118014" y="101624"/>
                    <a:pt x="120902" y="135378"/>
                    <a:pt x="132126" y="164345"/>
                  </a:cubicBezTo>
                  <a:cubicBezTo>
                    <a:pt x="133859" y="168884"/>
                    <a:pt x="135674" y="173258"/>
                    <a:pt x="137490" y="177714"/>
                  </a:cubicBezTo>
                  <a:cubicBezTo>
                    <a:pt x="138233" y="172928"/>
                    <a:pt x="139636" y="168223"/>
                    <a:pt x="139636" y="163437"/>
                  </a:cubicBezTo>
                  <a:cubicBezTo>
                    <a:pt x="139801" y="125227"/>
                    <a:pt x="140131" y="87100"/>
                    <a:pt x="139636" y="48890"/>
                  </a:cubicBezTo>
                  <a:cubicBezTo>
                    <a:pt x="139636" y="46001"/>
                    <a:pt x="139553" y="43195"/>
                    <a:pt x="139471" y="40306"/>
                  </a:cubicBezTo>
                  <a:lnTo>
                    <a:pt x="148136" y="39811"/>
                  </a:lnTo>
                  <a:cubicBezTo>
                    <a:pt x="148384" y="52108"/>
                    <a:pt x="148714" y="64322"/>
                    <a:pt x="149044" y="76536"/>
                  </a:cubicBezTo>
                  <a:cubicBezTo>
                    <a:pt x="149044" y="78021"/>
                    <a:pt x="149869" y="79342"/>
                    <a:pt x="149869" y="80828"/>
                  </a:cubicBezTo>
                  <a:cubicBezTo>
                    <a:pt x="149952" y="99231"/>
                    <a:pt x="150199" y="117552"/>
                    <a:pt x="150034" y="135956"/>
                  </a:cubicBezTo>
                  <a:cubicBezTo>
                    <a:pt x="149869" y="156753"/>
                    <a:pt x="148384" y="177632"/>
                    <a:pt x="149209" y="198346"/>
                  </a:cubicBezTo>
                  <a:cubicBezTo>
                    <a:pt x="150364" y="228221"/>
                    <a:pt x="153170" y="258013"/>
                    <a:pt x="154986" y="287805"/>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6" name="フリーフォーム: 図形 165">
              <a:extLst>
                <a:ext uri="{FF2B5EF4-FFF2-40B4-BE49-F238E27FC236}">
                  <a16:creationId xmlns:a16="http://schemas.microsoft.com/office/drawing/2014/main" id="{E1D1106B-F5D1-4F9E-C93D-E725D30EA13B}"/>
                </a:ext>
              </a:extLst>
            </p:cNvPr>
            <p:cNvSpPr/>
            <p:nvPr/>
          </p:nvSpPr>
          <p:spPr>
            <a:xfrm>
              <a:off x="5414709" y="5569669"/>
              <a:ext cx="156126" cy="218036"/>
            </a:xfrm>
            <a:custGeom>
              <a:avLst/>
              <a:gdLst>
                <a:gd name="connsiteX0" fmla="*/ 155840 w 156126"/>
                <a:gd name="connsiteY0" fmla="*/ 89212 h 218036"/>
                <a:gd name="connsiteX1" fmla="*/ 155840 w 156126"/>
                <a:gd name="connsiteY1" fmla="*/ 203759 h 218036"/>
                <a:gd name="connsiteX2" fmla="*/ 153695 w 156126"/>
                <a:gd name="connsiteY2" fmla="*/ 218036 h 218036"/>
                <a:gd name="connsiteX3" fmla="*/ 148330 w 156126"/>
                <a:gd name="connsiteY3" fmla="*/ 204667 h 218036"/>
                <a:gd name="connsiteX4" fmla="*/ 126791 w 156126"/>
                <a:gd name="connsiteY4" fmla="*/ 110751 h 218036"/>
                <a:gd name="connsiteX5" fmla="*/ 114081 w 156126"/>
                <a:gd name="connsiteY5" fmla="*/ 68167 h 218036"/>
                <a:gd name="connsiteX6" fmla="*/ 97741 w 156126"/>
                <a:gd name="connsiteY6" fmla="*/ 57769 h 218036"/>
                <a:gd name="connsiteX7" fmla="*/ 91552 w 156126"/>
                <a:gd name="connsiteY7" fmla="*/ 49681 h 218036"/>
                <a:gd name="connsiteX8" fmla="*/ 83629 w 156126"/>
                <a:gd name="connsiteY8" fmla="*/ 43079 h 218036"/>
                <a:gd name="connsiteX9" fmla="*/ 71910 w 156126"/>
                <a:gd name="connsiteY9" fmla="*/ 59337 h 218036"/>
                <a:gd name="connsiteX10" fmla="*/ 59284 w 156126"/>
                <a:gd name="connsiteY10" fmla="*/ 81042 h 218036"/>
                <a:gd name="connsiteX11" fmla="*/ 31142 w 156126"/>
                <a:gd name="connsiteY11" fmla="*/ 119252 h 218036"/>
                <a:gd name="connsiteX12" fmla="*/ 16204 w 156126"/>
                <a:gd name="connsiteY12" fmla="*/ 149291 h 218036"/>
                <a:gd name="connsiteX13" fmla="*/ 7622 w 156126"/>
                <a:gd name="connsiteY13" fmla="*/ 167942 h 218036"/>
                <a:gd name="connsiteX14" fmla="*/ 3413 w 156126"/>
                <a:gd name="connsiteY14" fmla="*/ 173885 h 218036"/>
                <a:gd name="connsiteX15" fmla="*/ 29 w 156126"/>
                <a:gd name="connsiteY15" fmla="*/ 164146 h 218036"/>
                <a:gd name="connsiteX16" fmla="*/ 16700 w 156126"/>
                <a:gd name="connsiteY16" fmla="*/ 71963 h 218036"/>
                <a:gd name="connsiteX17" fmla="*/ 22311 w 156126"/>
                <a:gd name="connsiteY17" fmla="*/ 59832 h 218036"/>
                <a:gd name="connsiteX18" fmla="*/ 34690 w 156126"/>
                <a:gd name="connsiteY18" fmla="*/ 37550 h 218036"/>
                <a:gd name="connsiteX19" fmla="*/ 81731 w 156126"/>
                <a:gd name="connsiteY19" fmla="*/ 13369 h 218036"/>
                <a:gd name="connsiteX20" fmla="*/ 98896 w 156126"/>
                <a:gd name="connsiteY20" fmla="*/ 30453 h 218036"/>
                <a:gd name="connsiteX21" fmla="*/ 109955 w 156126"/>
                <a:gd name="connsiteY21" fmla="*/ 34414 h 218036"/>
                <a:gd name="connsiteX22" fmla="*/ 147010 w 156126"/>
                <a:gd name="connsiteY22" fmla="*/ 0 h 218036"/>
                <a:gd name="connsiteX23" fmla="*/ 155675 w 156126"/>
                <a:gd name="connsiteY23" fmla="*/ 9903 h 218036"/>
                <a:gd name="connsiteX24" fmla="*/ 153199 w 156126"/>
                <a:gd name="connsiteY24" fmla="*/ 20301 h 218036"/>
                <a:gd name="connsiteX25" fmla="*/ 155758 w 156126"/>
                <a:gd name="connsiteY25" fmla="*/ 80547 h 218036"/>
                <a:gd name="connsiteX26" fmla="*/ 155923 w 156126"/>
                <a:gd name="connsiteY26" fmla="*/ 89129 h 218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6126" h="218036">
                  <a:moveTo>
                    <a:pt x="155840" y="89212"/>
                  </a:moveTo>
                  <a:cubicBezTo>
                    <a:pt x="156335" y="127422"/>
                    <a:pt x="156088" y="165549"/>
                    <a:pt x="155840" y="203759"/>
                  </a:cubicBezTo>
                  <a:cubicBezTo>
                    <a:pt x="155840" y="208546"/>
                    <a:pt x="154437" y="213332"/>
                    <a:pt x="153695" y="218036"/>
                  </a:cubicBezTo>
                  <a:cubicBezTo>
                    <a:pt x="151879" y="213580"/>
                    <a:pt x="150063" y="209206"/>
                    <a:pt x="148330" y="204667"/>
                  </a:cubicBezTo>
                  <a:cubicBezTo>
                    <a:pt x="137107" y="175700"/>
                    <a:pt x="134218" y="141947"/>
                    <a:pt x="126791" y="110751"/>
                  </a:cubicBezTo>
                  <a:cubicBezTo>
                    <a:pt x="123325" y="96062"/>
                    <a:pt x="118868" y="81867"/>
                    <a:pt x="114081" y="68167"/>
                  </a:cubicBezTo>
                  <a:cubicBezTo>
                    <a:pt x="110698" y="58594"/>
                    <a:pt x="104426" y="56531"/>
                    <a:pt x="97741" y="57769"/>
                  </a:cubicBezTo>
                  <a:cubicBezTo>
                    <a:pt x="94110" y="58429"/>
                    <a:pt x="90974" y="58842"/>
                    <a:pt x="91552" y="49681"/>
                  </a:cubicBezTo>
                  <a:cubicBezTo>
                    <a:pt x="92212" y="39365"/>
                    <a:pt x="88003" y="38375"/>
                    <a:pt x="83629" y="43079"/>
                  </a:cubicBezTo>
                  <a:cubicBezTo>
                    <a:pt x="79338" y="47618"/>
                    <a:pt x="75541" y="53477"/>
                    <a:pt x="71910" y="59337"/>
                  </a:cubicBezTo>
                  <a:cubicBezTo>
                    <a:pt x="67536" y="66352"/>
                    <a:pt x="63905" y="74522"/>
                    <a:pt x="59284" y="81042"/>
                  </a:cubicBezTo>
                  <a:cubicBezTo>
                    <a:pt x="50041" y="94081"/>
                    <a:pt x="39559" y="105139"/>
                    <a:pt x="31142" y="119252"/>
                  </a:cubicBezTo>
                  <a:cubicBezTo>
                    <a:pt x="25612" y="128495"/>
                    <a:pt x="20909" y="138893"/>
                    <a:pt x="16204" y="149291"/>
                  </a:cubicBezTo>
                  <a:cubicBezTo>
                    <a:pt x="13399" y="155563"/>
                    <a:pt x="10593" y="161835"/>
                    <a:pt x="7622" y="167942"/>
                  </a:cubicBezTo>
                  <a:cubicBezTo>
                    <a:pt x="6466" y="170253"/>
                    <a:pt x="4816" y="171904"/>
                    <a:pt x="3413" y="173885"/>
                  </a:cubicBezTo>
                  <a:cubicBezTo>
                    <a:pt x="2257" y="170583"/>
                    <a:pt x="-301" y="166870"/>
                    <a:pt x="29" y="164146"/>
                  </a:cubicBezTo>
                  <a:cubicBezTo>
                    <a:pt x="4320" y="132868"/>
                    <a:pt x="6714" y="100683"/>
                    <a:pt x="16700" y="71963"/>
                  </a:cubicBezTo>
                  <a:cubicBezTo>
                    <a:pt x="18185" y="67590"/>
                    <a:pt x="20248" y="63628"/>
                    <a:pt x="22311" y="59832"/>
                  </a:cubicBezTo>
                  <a:cubicBezTo>
                    <a:pt x="26355" y="52322"/>
                    <a:pt x="30647" y="45059"/>
                    <a:pt x="34690" y="37550"/>
                  </a:cubicBezTo>
                  <a:cubicBezTo>
                    <a:pt x="47235" y="14360"/>
                    <a:pt x="63162" y="9160"/>
                    <a:pt x="81731" y="13369"/>
                  </a:cubicBezTo>
                  <a:cubicBezTo>
                    <a:pt x="89818" y="15185"/>
                    <a:pt x="94275" y="21044"/>
                    <a:pt x="98896" y="30453"/>
                  </a:cubicBezTo>
                  <a:cubicBezTo>
                    <a:pt x="100712" y="34166"/>
                    <a:pt x="106571" y="35816"/>
                    <a:pt x="109955" y="34414"/>
                  </a:cubicBezTo>
                  <a:cubicBezTo>
                    <a:pt x="124645" y="28307"/>
                    <a:pt x="136446" y="15680"/>
                    <a:pt x="147010" y="0"/>
                  </a:cubicBezTo>
                  <a:lnTo>
                    <a:pt x="155675" y="9903"/>
                  </a:lnTo>
                  <a:cubicBezTo>
                    <a:pt x="154024" y="11884"/>
                    <a:pt x="153034" y="15433"/>
                    <a:pt x="153199" y="20301"/>
                  </a:cubicBezTo>
                  <a:cubicBezTo>
                    <a:pt x="153695" y="40438"/>
                    <a:pt x="155263" y="60410"/>
                    <a:pt x="155758" y="80547"/>
                  </a:cubicBezTo>
                  <a:cubicBezTo>
                    <a:pt x="155840" y="83435"/>
                    <a:pt x="155923" y="86241"/>
                    <a:pt x="155923" y="89129"/>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7" name="フリーフォーム: 図形 166">
              <a:extLst>
                <a:ext uri="{FF2B5EF4-FFF2-40B4-BE49-F238E27FC236}">
                  <a16:creationId xmlns:a16="http://schemas.microsoft.com/office/drawing/2014/main" id="{0FB314AB-D307-68FD-926C-981CD807F052}"/>
                </a:ext>
              </a:extLst>
            </p:cNvPr>
            <p:cNvSpPr/>
            <p:nvPr/>
          </p:nvSpPr>
          <p:spPr>
            <a:xfrm>
              <a:off x="5349962" y="6177564"/>
              <a:ext cx="219679" cy="139427"/>
            </a:xfrm>
            <a:custGeom>
              <a:avLst/>
              <a:gdLst>
                <a:gd name="connsiteX0" fmla="*/ 210106 w 219679"/>
                <a:gd name="connsiteY0" fmla="*/ 28967 h 139427"/>
                <a:gd name="connsiteX1" fmla="*/ 219679 w 219679"/>
                <a:gd name="connsiteY1" fmla="*/ 37302 h 139427"/>
                <a:gd name="connsiteX2" fmla="*/ 217533 w 219679"/>
                <a:gd name="connsiteY2" fmla="*/ 39036 h 139427"/>
                <a:gd name="connsiteX3" fmla="*/ 184027 w 219679"/>
                <a:gd name="connsiteY3" fmla="*/ 54963 h 139427"/>
                <a:gd name="connsiteX4" fmla="*/ 171731 w 219679"/>
                <a:gd name="connsiteY4" fmla="*/ 77658 h 139427"/>
                <a:gd name="connsiteX5" fmla="*/ 176105 w 219679"/>
                <a:gd name="connsiteY5" fmla="*/ 108771 h 139427"/>
                <a:gd name="connsiteX6" fmla="*/ 168842 w 219679"/>
                <a:gd name="connsiteY6" fmla="*/ 124946 h 139427"/>
                <a:gd name="connsiteX7" fmla="*/ 156463 w 219679"/>
                <a:gd name="connsiteY7" fmla="*/ 127339 h 139427"/>
                <a:gd name="connsiteX8" fmla="*/ 119656 w 219679"/>
                <a:gd name="connsiteY8" fmla="*/ 129980 h 139427"/>
                <a:gd name="connsiteX9" fmla="*/ 63208 w 219679"/>
                <a:gd name="connsiteY9" fmla="*/ 139058 h 139427"/>
                <a:gd name="connsiteX10" fmla="*/ 11051 w 219679"/>
                <a:gd name="connsiteY10" fmla="*/ 136665 h 139427"/>
                <a:gd name="connsiteX11" fmla="*/ 4861 w 219679"/>
                <a:gd name="connsiteY11" fmla="*/ 127339 h 139427"/>
                <a:gd name="connsiteX12" fmla="*/ 240 w 219679"/>
                <a:gd name="connsiteY12" fmla="*/ 42914 h 139427"/>
                <a:gd name="connsiteX13" fmla="*/ 240 w 219679"/>
                <a:gd name="connsiteY13" fmla="*/ 36972 h 139427"/>
                <a:gd name="connsiteX14" fmla="*/ 5851 w 219679"/>
                <a:gd name="connsiteY14" fmla="*/ 25996 h 139427"/>
                <a:gd name="connsiteX15" fmla="*/ 12619 w 219679"/>
                <a:gd name="connsiteY15" fmla="*/ 37963 h 139427"/>
                <a:gd name="connsiteX16" fmla="*/ 15260 w 219679"/>
                <a:gd name="connsiteY16" fmla="*/ 77328 h 139427"/>
                <a:gd name="connsiteX17" fmla="*/ 15425 w 219679"/>
                <a:gd name="connsiteY17" fmla="*/ 98207 h 139427"/>
                <a:gd name="connsiteX18" fmla="*/ 24915 w 219679"/>
                <a:gd name="connsiteY18" fmla="*/ 114960 h 139427"/>
                <a:gd name="connsiteX19" fmla="*/ 68737 w 219679"/>
                <a:gd name="connsiteY19" fmla="*/ 117023 h 139427"/>
                <a:gd name="connsiteX20" fmla="*/ 85077 w 219679"/>
                <a:gd name="connsiteY20" fmla="*/ 115208 h 139427"/>
                <a:gd name="connsiteX21" fmla="*/ 155143 w 219679"/>
                <a:gd name="connsiteY21" fmla="*/ 107450 h 139427"/>
                <a:gd name="connsiteX22" fmla="*/ 160590 w 219679"/>
                <a:gd name="connsiteY22" fmla="*/ 97877 h 139427"/>
                <a:gd name="connsiteX23" fmla="*/ 157784 w 219679"/>
                <a:gd name="connsiteY23" fmla="*/ 47453 h 139427"/>
                <a:gd name="connsiteX24" fmla="*/ 153080 w 219679"/>
                <a:gd name="connsiteY24" fmla="*/ 743 h 139427"/>
                <a:gd name="connsiteX25" fmla="*/ 152832 w 219679"/>
                <a:gd name="connsiteY25" fmla="*/ 0 h 139427"/>
                <a:gd name="connsiteX26" fmla="*/ 163065 w 219679"/>
                <a:gd name="connsiteY26" fmla="*/ 0 h 139427"/>
                <a:gd name="connsiteX27" fmla="*/ 169007 w 219679"/>
                <a:gd name="connsiteY27" fmla="*/ 26574 h 139427"/>
                <a:gd name="connsiteX28" fmla="*/ 177920 w 219679"/>
                <a:gd name="connsiteY28" fmla="*/ 34661 h 139427"/>
                <a:gd name="connsiteX29" fmla="*/ 210023 w 219679"/>
                <a:gd name="connsiteY29" fmla="*/ 28884 h 13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79" h="139427">
                  <a:moveTo>
                    <a:pt x="210106" y="28967"/>
                  </a:moveTo>
                  <a:lnTo>
                    <a:pt x="219679" y="37302"/>
                  </a:lnTo>
                  <a:cubicBezTo>
                    <a:pt x="218936" y="37798"/>
                    <a:pt x="218194" y="38458"/>
                    <a:pt x="217533" y="39036"/>
                  </a:cubicBezTo>
                  <a:cubicBezTo>
                    <a:pt x="207217" y="48938"/>
                    <a:pt x="196819" y="56366"/>
                    <a:pt x="184027" y="54963"/>
                  </a:cubicBezTo>
                  <a:cubicBezTo>
                    <a:pt x="172226" y="53560"/>
                    <a:pt x="169915" y="58924"/>
                    <a:pt x="171731" y="77658"/>
                  </a:cubicBezTo>
                  <a:cubicBezTo>
                    <a:pt x="172721" y="88139"/>
                    <a:pt x="174537" y="98455"/>
                    <a:pt x="176105" y="108771"/>
                  </a:cubicBezTo>
                  <a:cubicBezTo>
                    <a:pt x="177178" y="115786"/>
                    <a:pt x="173546" y="123956"/>
                    <a:pt x="168842" y="124946"/>
                  </a:cubicBezTo>
                  <a:cubicBezTo>
                    <a:pt x="164716" y="125771"/>
                    <a:pt x="160590" y="127009"/>
                    <a:pt x="156463" y="127339"/>
                  </a:cubicBezTo>
                  <a:cubicBezTo>
                    <a:pt x="144167" y="128330"/>
                    <a:pt x="131870" y="128330"/>
                    <a:pt x="119656" y="129980"/>
                  </a:cubicBezTo>
                  <a:cubicBezTo>
                    <a:pt x="100840" y="132621"/>
                    <a:pt x="82024" y="137738"/>
                    <a:pt x="63208" y="139058"/>
                  </a:cubicBezTo>
                  <a:cubicBezTo>
                    <a:pt x="45877" y="140296"/>
                    <a:pt x="28381" y="138150"/>
                    <a:pt x="11051" y="136665"/>
                  </a:cubicBezTo>
                  <a:cubicBezTo>
                    <a:pt x="8905" y="136500"/>
                    <a:pt x="6924" y="131383"/>
                    <a:pt x="4861" y="127339"/>
                  </a:cubicBezTo>
                  <a:cubicBezTo>
                    <a:pt x="3293" y="98372"/>
                    <a:pt x="1808" y="70643"/>
                    <a:pt x="240" y="42914"/>
                  </a:cubicBezTo>
                  <a:cubicBezTo>
                    <a:pt x="157" y="40934"/>
                    <a:pt x="-256" y="38375"/>
                    <a:pt x="240" y="36972"/>
                  </a:cubicBezTo>
                  <a:cubicBezTo>
                    <a:pt x="1890" y="32846"/>
                    <a:pt x="3871" y="26161"/>
                    <a:pt x="5851" y="25996"/>
                  </a:cubicBezTo>
                  <a:cubicBezTo>
                    <a:pt x="9648" y="25748"/>
                    <a:pt x="12536" y="29462"/>
                    <a:pt x="12619" y="37963"/>
                  </a:cubicBezTo>
                  <a:cubicBezTo>
                    <a:pt x="12784" y="51084"/>
                    <a:pt x="14517" y="64206"/>
                    <a:pt x="15260" y="77328"/>
                  </a:cubicBezTo>
                  <a:cubicBezTo>
                    <a:pt x="15672" y="84260"/>
                    <a:pt x="15590" y="91275"/>
                    <a:pt x="15425" y="98207"/>
                  </a:cubicBezTo>
                  <a:cubicBezTo>
                    <a:pt x="15177" y="108853"/>
                    <a:pt x="20129" y="112567"/>
                    <a:pt x="24915" y="114960"/>
                  </a:cubicBezTo>
                  <a:cubicBezTo>
                    <a:pt x="39357" y="122223"/>
                    <a:pt x="53965" y="121232"/>
                    <a:pt x="68737" y="117023"/>
                  </a:cubicBezTo>
                  <a:cubicBezTo>
                    <a:pt x="74101" y="115538"/>
                    <a:pt x="79631" y="115703"/>
                    <a:pt x="85077" y="115208"/>
                  </a:cubicBezTo>
                  <a:cubicBezTo>
                    <a:pt x="108432" y="112732"/>
                    <a:pt x="131788" y="110586"/>
                    <a:pt x="155143" y="107450"/>
                  </a:cubicBezTo>
                  <a:cubicBezTo>
                    <a:pt x="157206" y="107203"/>
                    <a:pt x="161085" y="99445"/>
                    <a:pt x="160590" y="97877"/>
                  </a:cubicBezTo>
                  <a:cubicBezTo>
                    <a:pt x="155556" y="81454"/>
                    <a:pt x="159022" y="64124"/>
                    <a:pt x="157784" y="47453"/>
                  </a:cubicBezTo>
                  <a:cubicBezTo>
                    <a:pt x="156628" y="31773"/>
                    <a:pt x="154978" y="16175"/>
                    <a:pt x="153080" y="743"/>
                  </a:cubicBezTo>
                  <a:cubicBezTo>
                    <a:pt x="153080" y="495"/>
                    <a:pt x="152997" y="248"/>
                    <a:pt x="152832" y="0"/>
                  </a:cubicBezTo>
                  <a:lnTo>
                    <a:pt x="163065" y="0"/>
                  </a:lnTo>
                  <a:cubicBezTo>
                    <a:pt x="165872" y="8170"/>
                    <a:pt x="168512" y="16588"/>
                    <a:pt x="169007" y="26574"/>
                  </a:cubicBezTo>
                  <a:cubicBezTo>
                    <a:pt x="169173" y="29792"/>
                    <a:pt x="174702" y="34249"/>
                    <a:pt x="177920" y="34661"/>
                  </a:cubicBezTo>
                  <a:cubicBezTo>
                    <a:pt x="188979" y="36064"/>
                    <a:pt x="199790" y="35239"/>
                    <a:pt x="210023" y="28884"/>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8" name="フリーフォーム: 図形 167">
              <a:extLst>
                <a:ext uri="{FF2B5EF4-FFF2-40B4-BE49-F238E27FC236}">
                  <a16:creationId xmlns:a16="http://schemas.microsoft.com/office/drawing/2014/main" id="{651B0930-CD95-26CB-F529-F1A46120C03C}"/>
                </a:ext>
              </a:extLst>
            </p:cNvPr>
            <p:cNvSpPr/>
            <p:nvPr/>
          </p:nvSpPr>
          <p:spPr>
            <a:xfrm>
              <a:off x="5520040" y="6346166"/>
              <a:ext cx="49164" cy="136755"/>
            </a:xfrm>
            <a:custGeom>
              <a:avLst/>
              <a:gdLst>
                <a:gd name="connsiteX0" fmla="*/ 42587 w 49164"/>
                <a:gd name="connsiteY0" fmla="*/ 119582 h 136755"/>
                <a:gd name="connsiteX1" fmla="*/ 47786 w 49164"/>
                <a:gd name="connsiteY1" fmla="*/ 135592 h 136755"/>
                <a:gd name="connsiteX2" fmla="*/ 36397 w 49164"/>
                <a:gd name="connsiteY2" fmla="*/ 133199 h 136755"/>
                <a:gd name="connsiteX3" fmla="*/ 6770 w 49164"/>
                <a:gd name="connsiteY3" fmla="*/ 106130 h 136755"/>
                <a:gd name="connsiteX4" fmla="*/ 1406 w 49164"/>
                <a:gd name="connsiteY4" fmla="*/ 81289 h 136755"/>
                <a:gd name="connsiteX5" fmla="*/ 4459 w 49164"/>
                <a:gd name="connsiteY5" fmla="*/ 59254 h 136755"/>
                <a:gd name="connsiteX6" fmla="*/ 10566 w 49164"/>
                <a:gd name="connsiteY6" fmla="*/ 20714 h 136755"/>
                <a:gd name="connsiteX7" fmla="*/ 12382 w 49164"/>
                <a:gd name="connsiteY7" fmla="*/ 7428 h 136755"/>
                <a:gd name="connsiteX8" fmla="*/ 16591 w 49164"/>
                <a:gd name="connsiteY8" fmla="*/ 0 h 136755"/>
                <a:gd name="connsiteX9" fmla="*/ 20387 w 49164"/>
                <a:gd name="connsiteY9" fmla="*/ 9821 h 136755"/>
                <a:gd name="connsiteX10" fmla="*/ 15270 w 49164"/>
                <a:gd name="connsiteY10" fmla="*/ 66930 h 136755"/>
                <a:gd name="connsiteX11" fmla="*/ 28310 w 49164"/>
                <a:gd name="connsiteY11" fmla="*/ 101839 h 136755"/>
                <a:gd name="connsiteX12" fmla="*/ 42587 w 49164"/>
                <a:gd name="connsiteY12" fmla="*/ 119582 h 13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64" h="136755">
                  <a:moveTo>
                    <a:pt x="42587" y="119582"/>
                  </a:moveTo>
                  <a:cubicBezTo>
                    <a:pt x="44650" y="125606"/>
                    <a:pt x="52242" y="127670"/>
                    <a:pt x="47786" y="135592"/>
                  </a:cubicBezTo>
                  <a:cubicBezTo>
                    <a:pt x="46300" y="138233"/>
                    <a:pt x="39781" y="135922"/>
                    <a:pt x="36397" y="133199"/>
                  </a:cubicBezTo>
                  <a:cubicBezTo>
                    <a:pt x="26246" y="124946"/>
                    <a:pt x="16426" y="115951"/>
                    <a:pt x="6770" y="106130"/>
                  </a:cubicBezTo>
                  <a:cubicBezTo>
                    <a:pt x="1323" y="100601"/>
                    <a:pt x="-2061" y="93091"/>
                    <a:pt x="1406" y="81289"/>
                  </a:cubicBezTo>
                  <a:cubicBezTo>
                    <a:pt x="3386" y="74605"/>
                    <a:pt x="4542" y="66599"/>
                    <a:pt x="4459" y="59254"/>
                  </a:cubicBezTo>
                  <a:cubicBezTo>
                    <a:pt x="4294" y="45307"/>
                    <a:pt x="4954" y="32351"/>
                    <a:pt x="10566" y="20714"/>
                  </a:cubicBezTo>
                  <a:cubicBezTo>
                    <a:pt x="12134" y="17496"/>
                    <a:pt x="11309" y="11637"/>
                    <a:pt x="12382" y="7428"/>
                  </a:cubicBezTo>
                  <a:cubicBezTo>
                    <a:pt x="13124" y="4539"/>
                    <a:pt x="15105" y="2394"/>
                    <a:pt x="16591" y="0"/>
                  </a:cubicBezTo>
                  <a:cubicBezTo>
                    <a:pt x="17911" y="3301"/>
                    <a:pt x="20552" y="6767"/>
                    <a:pt x="20387" y="9821"/>
                  </a:cubicBezTo>
                  <a:cubicBezTo>
                    <a:pt x="19066" y="28884"/>
                    <a:pt x="17416" y="48031"/>
                    <a:pt x="15270" y="66930"/>
                  </a:cubicBezTo>
                  <a:cubicBezTo>
                    <a:pt x="13207" y="85003"/>
                    <a:pt x="21047" y="92926"/>
                    <a:pt x="28310" y="101839"/>
                  </a:cubicBezTo>
                  <a:cubicBezTo>
                    <a:pt x="32931" y="107533"/>
                    <a:pt x="37553" y="113227"/>
                    <a:pt x="42587" y="119582"/>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9" name="フリーフォーム: 図形 168">
              <a:extLst>
                <a:ext uri="{FF2B5EF4-FFF2-40B4-BE49-F238E27FC236}">
                  <a16:creationId xmlns:a16="http://schemas.microsoft.com/office/drawing/2014/main" id="{0DA0ECFE-8299-9AAF-1E4B-4F724BD57845}"/>
                </a:ext>
              </a:extLst>
            </p:cNvPr>
            <p:cNvSpPr/>
            <p:nvPr/>
          </p:nvSpPr>
          <p:spPr>
            <a:xfrm>
              <a:off x="5500158" y="5731917"/>
              <a:ext cx="29127" cy="161918"/>
            </a:xfrm>
            <a:custGeom>
              <a:avLst/>
              <a:gdLst>
                <a:gd name="connsiteX0" fmla="*/ 29128 w 29127"/>
                <a:gd name="connsiteY0" fmla="*/ 67920 h 161918"/>
                <a:gd name="connsiteX1" fmla="*/ 21371 w 29127"/>
                <a:gd name="connsiteY1" fmla="*/ 72211 h 161918"/>
                <a:gd name="connsiteX2" fmla="*/ 19885 w 29127"/>
                <a:gd name="connsiteY2" fmla="*/ 66929 h 161918"/>
                <a:gd name="connsiteX3" fmla="*/ 12210 w 29127"/>
                <a:gd name="connsiteY3" fmla="*/ 58347 h 161918"/>
                <a:gd name="connsiteX4" fmla="*/ 10890 w 29127"/>
                <a:gd name="connsiteY4" fmla="*/ 70148 h 161918"/>
                <a:gd name="connsiteX5" fmla="*/ 10972 w 29127"/>
                <a:gd name="connsiteY5" fmla="*/ 119087 h 161918"/>
                <a:gd name="connsiteX6" fmla="*/ 13200 w 29127"/>
                <a:gd name="connsiteY6" fmla="*/ 160433 h 161918"/>
                <a:gd name="connsiteX7" fmla="*/ 4617 w 29127"/>
                <a:gd name="connsiteY7" fmla="*/ 161918 h 161918"/>
                <a:gd name="connsiteX8" fmla="*/ 243 w 29127"/>
                <a:gd name="connsiteY8" fmla="*/ 93008 h 161918"/>
                <a:gd name="connsiteX9" fmla="*/ 1316 w 29127"/>
                <a:gd name="connsiteY9" fmla="*/ 66269 h 161918"/>
                <a:gd name="connsiteX10" fmla="*/ 3380 w 29127"/>
                <a:gd name="connsiteY10" fmla="*/ 12132 h 161918"/>
                <a:gd name="connsiteX11" fmla="*/ 8496 w 29127"/>
                <a:gd name="connsiteY11" fmla="*/ 0 h 161918"/>
                <a:gd name="connsiteX12" fmla="*/ 16667 w 29127"/>
                <a:gd name="connsiteY12" fmla="*/ 9986 h 161918"/>
                <a:gd name="connsiteX13" fmla="*/ 21288 w 29127"/>
                <a:gd name="connsiteY13" fmla="*/ 32350 h 161918"/>
                <a:gd name="connsiteX14" fmla="*/ 29046 w 29127"/>
                <a:gd name="connsiteY14" fmla="*/ 67838 h 16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127" h="161918">
                  <a:moveTo>
                    <a:pt x="29128" y="67920"/>
                  </a:moveTo>
                  <a:lnTo>
                    <a:pt x="21371" y="72211"/>
                  </a:lnTo>
                  <a:cubicBezTo>
                    <a:pt x="21040" y="70231"/>
                    <a:pt x="20710" y="68002"/>
                    <a:pt x="19885" y="66929"/>
                  </a:cubicBezTo>
                  <a:cubicBezTo>
                    <a:pt x="17492" y="63711"/>
                    <a:pt x="14768" y="61153"/>
                    <a:pt x="12210" y="58347"/>
                  </a:cubicBezTo>
                  <a:cubicBezTo>
                    <a:pt x="11715" y="62308"/>
                    <a:pt x="10890" y="66187"/>
                    <a:pt x="10890" y="70148"/>
                  </a:cubicBezTo>
                  <a:cubicBezTo>
                    <a:pt x="10725" y="86489"/>
                    <a:pt x="10147" y="102912"/>
                    <a:pt x="10972" y="119087"/>
                  </a:cubicBezTo>
                  <a:cubicBezTo>
                    <a:pt x="11715" y="132869"/>
                    <a:pt x="12210" y="146733"/>
                    <a:pt x="13200" y="160433"/>
                  </a:cubicBezTo>
                  <a:lnTo>
                    <a:pt x="4617" y="161918"/>
                  </a:lnTo>
                  <a:cubicBezTo>
                    <a:pt x="2967" y="138976"/>
                    <a:pt x="1482" y="116033"/>
                    <a:pt x="243" y="93008"/>
                  </a:cubicBezTo>
                  <a:cubicBezTo>
                    <a:pt x="-252" y="84178"/>
                    <a:pt x="2719" y="74357"/>
                    <a:pt x="1316" y="66269"/>
                  </a:cubicBezTo>
                  <a:cubicBezTo>
                    <a:pt x="-2067" y="47453"/>
                    <a:pt x="1977" y="30040"/>
                    <a:pt x="3380" y="12132"/>
                  </a:cubicBezTo>
                  <a:cubicBezTo>
                    <a:pt x="3710" y="7840"/>
                    <a:pt x="6681" y="4044"/>
                    <a:pt x="8496" y="0"/>
                  </a:cubicBezTo>
                  <a:cubicBezTo>
                    <a:pt x="11302" y="3301"/>
                    <a:pt x="15181" y="5612"/>
                    <a:pt x="16667" y="9986"/>
                  </a:cubicBezTo>
                  <a:cubicBezTo>
                    <a:pt x="19060" y="16671"/>
                    <a:pt x="19720" y="24923"/>
                    <a:pt x="21288" y="32350"/>
                  </a:cubicBezTo>
                  <a:cubicBezTo>
                    <a:pt x="23846" y="44152"/>
                    <a:pt x="26405" y="56036"/>
                    <a:pt x="29046" y="67838"/>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0" name="フリーフォーム: 図形 169">
              <a:extLst>
                <a:ext uri="{FF2B5EF4-FFF2-40B4-BE49-F238E27FC236}">
                  <a16:creationId xmlns:a16="http://schemas.microsoft.com/office/drawing/2014/main" id="{A260CEEC-86D4-AA25-364D-021496501100}"/>
                </a:ext>
              </a:extLst>
            </p:cNvPr>
            <p:cNvSpPr/>
            <p:nvPr/>
          </p:nvSpPr>
          <p:spPr>
            <a:xfrm>
              <a:off x="5428603" y="5892433"/>
              <a:ext cx="95896" cy="99869"/>
            </a:xfrm>
            <a:custGeom>
              <a:avLst/>
              <a:gdLst>
                <a:gd name="connsiteX0" fmla="*/ 95814 w 95896"/>
                <a:gd name="connsiteY0" fmla="*/ 88056 h 99869"/>
                <a:gd name="connsiteX1" fmla="*/ 85498 w 95896"/>
                <a:gd name="connsiteY1" fmla="*/ 97630 h 99869"/>
                <a:gd name="connsiteX2" fmla="*/ 54468 w 95896"/>
                <a:gd name="connsiteY2" fmla="*/ 87066 h 99869"/>
                <a:gd name="connsiteX3" fmla="*/ 5199 w 95896"/>
                <a:gd name="connsiteY3" fmla="*/ 87314 h 99869"/>
                <a:gd name="connsiteX4" fmla="*/ 1155 w 95896"/>
                <a:gd name="connsiteY4" fmla="*/ 87809 h 99869"/>
                <a:gd name="connsiteX5" fmla="*/ 0 w 95896"/>
                <a:gd name="connsiteY5" fmla="*/ 72459 h 99869"/>
                <a:gd name="connsiteX6" fmla="*/ 25336 w 95896"/>
                <a:gd name="connsiteY6" fmla="*/ 67920 h 99869"/>
                <a:gd name="connsiteX7" fmla="*/ 42997 w 95896"/>
                <a:gd name="connsiteY7" fmla="*/ 69653 h 99869"/>
                <a:gd name="connsiteX8" fmla="*/ 75677 w 95896"/>
                <a:gd name="connsiteY8" fmla="*/ 71963 h 99869"/>
                <a:gd name="connsiteX9" fmla="*/ 81867 w 95896"/>
                <a:gd name="connsiteY9" fmla="*/ 61565 h 99869"/>
                <a:gd name="connsiteX10" fmla="*/ 77823 w 95896"/>
                <a:gd name="connsiteY10" fmla="*/ 24428 h 99869"/>
                <a:gd name="connsiteX11" fmla="*/ 76172 w 95896"/>
                <a:gd name="connsiteY11" fmla="*/ 1485 h 99869"/>
                <a:gd name="connsiteX12" fmla="*/ 84755 w 95896"/>
                <a:gd name="connsiteY12" fmla="*/ 0 h 99869"/>
                <a:gd name="connsiteX13" fmla="*/ 90862 w 95896"/>
                <a:gd name="connsiteY13" fmla="*/ 44070 h 99869"/>
                <a:gd name="connsiteX14" fmla="*/ 95896 w 95896"/>
                <a:gd name="connsiteY14" fmla="*/ 88056 h 99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896" h="99869">
                  <a:moveTo>
                    <a:pt x="95814" y="88056"/>
                  </a:moveTo>
                  <a:cubicBezTo>
                    <a:pt x="96557" y="97217"/>
                    <a:pt x="90532" y="103407"/>
                    <a:pt x="85498" y="97630"/>
                  </a:cubicBezTo>
                  <a:cubicBezTo>
                    <a:pt x="75925" y="86571"/>
                    <a:pt x="65361" y="86983"/>
                    <a:pt x="54468" y="87066"/>
                  </a:cubicBezTo>
                  <a:cubicBezTo>
                    <a:pt x="38045" y="87314"/>
                    <a:pt x="21622" y="86653"/>
                    <a:pt x="5199" y="87314"/>
                  </a:cubicBezTo>
                  <a:cubicBezTo>
                    <a:pt x="3879" y="87314"/>
                    <a:pt x="2476" y="87561"/>
                    <a:pt x="1155" y="87809"/>
                  </a:cubicBezTo>
                  <a:lnTo>
                    <a:pt x="0" y="72459"/>
                  </a:lnTo>
                  <a:cubicBezTo>
                    <a:pt x="8418" y="70973"/>
                    <a:pt x="16918" y="68828"/>
                    <a:pt x="25336" y="67920"/>
                  </a:cubicBezTo>
                  <a:cubicBezTo>
                    <a:pt x="31195" y="67260"/>
                    <a:pt x="37385" y="71386"/>
                    <a:pt x="42997" y="69653"/>
                  </a:cubicBezTo>
                  <a:cubicBezTo>
                    <a:pt x="54220" y="66269"/>
                    <a:pt x="64784" y="67260"/>
                    <a:pt x="75677" y="71963"/>
                  </a:cubicBezTo>
                  <a:cubicBezTo>
                    <a:pt x="77163" y="72624"/>
                    <a:pt x="82032" y="64949"/>
                    <a:pt x="81867" y="61565"/>
                  </a:cubicBezTo>
                  <a:cubicBezTo>
                    <a:pt x="81289" y="49104"/>
                    <a:pt x="78731" y="36889"/>
                    <a:pt x="77823" y="24428"/>
                  </a:cubicBezTo>
                  <a:cubicBezTo>
                    <a:pt x="77245" y="16753"/>
                    <a:pt x="76668" y="9160"/>
                    <a:pt x="76172" y="1485"/>
                  </a:cubicBezTo>
                  <a:lnTo>
                    <a:pt x="84755" y="0"/>
                  </a:lnTo>
                  <a:cubicBezTo>
                    <a:pt x="85828" y="14855"/>
                    <a:pt x="87561" y="29627"/>
                    <a:pt x="90862" y="44070"/>
                  </a:cubicBezTo>
                  <a:cubicBezTo>
                    <a:pt x="93998" y="57934"/>
                    <a:pt x="94659" y="73284"/>
                    <a:pt x="95896" y="88056"/>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1" name="フリーフォーム: 図形 170">
              <a:extLst>
                <a:ext uri="{FF2B5EF4-FFF2-40B4-BE49-F238E27FC236}">
                  <a16:creationId xmlns:a16="http://schemas.microsoft.com/office/drawing/2014/main" id="{07AEF5F1-D9B9-496B-8AAC-2D4EF2D1BE80}"/>
                </a:ext>
              </a:extLst>
            </p:cNvPr>
            <p:cNvSpPr/>
            <p:nvPr/>
          </p:nvSpPr>
          <p:spPr>
            <a:xfrm>
              <a:off x="5347105" y="6151635"/>
              <a:ext cx="166005" cy="38734"/>
            </a:xfrm>
            <a:custGeom>
              <a:avLst/>
              <a:gdLst>
                <a:gd name="connsiteX0" fmla="*/ 166006 w 166005"/>
                <a:gd name="connsiteY0" fmla="*/ 25846 h 38734"/>
                <a:gd name="connsiteX1" fmla="*/ 155772 w 166005"/>
                <a:gd name="connsiteY1" fmla="*/ 25846 h 38734"/>
                <a:gd name="connsiteX2" fmla="*/ 150821 w 166005"/>
                <a:gd name="connsiteY2" fmla="*/ 22297 h 38734"/>
                <a:gd name="connsiteX3" fmla="*/ 65735 w 166005"/>
                <a:gd name="connsiteY3" fmla="*/ 25103 h 38734"/>
                <a:gd name="connsiteX4" fmla="*/ 18942 w 166005"/>
                <a:gd name="connsiteY4" fmla="*/ 38555 h 38734"/>
                <a:gd name="connsiteX5" fmla="*/ 11267 w 166005"/>
                <a:gd name="connsiteY5" fmla="*/ 37400 h 38734"/>
                <a:gd name="connsiteX6" fmla="*/ 1447 w 166005"/>
                <a:gd name="connsiteY6" fmla="*/ 32613 h 38734"/>
                <a:gd name="connsiteX7" fmla="*/ 126 w 166005"/>
                <a:gd name="connsiteY7" fmla="*/ 26671 h 38734"/>
                <a:gd name="connsiteX8" fmla="*/ 4830 w 166005"/>
                <a:gd name="connsiteY8" fmla="*/ 19821 h 38734"/>
                <a:gd name="connsiteX9" fmla="*/ 52944 w 166005"/>
                <a:gd name="connsiteY9" fmla="*/ 7195 h 38734"/>
                <a:gd name="connsiteX10" fmla="*/ 121193 w 166005"/>
                <a:gd name="connsiteY10" fmla="*/ 4801 h 38734"/>
                <a:gd name="connsiteX11" fmla="*/ 149335 w 166005"/>
                <a:gd name="connsiteY11" fmla="*/ 262 h 38734"/>
                <a:gd name="connsiteX12" fmla="*/ 161384 w 166005"/>
                <a:gd name="connsiteY12" fmla="*/ 10578 h 38734"/>
                <a:gd name="connsiteX13" fmla="*/ 166006 w 166005"/>
                <a:gd name="connsiteY13" fmla="*/ 25681 h 38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005" h="38734">
                  <a:moveTo>
                    <a:pt x="166006" y="25846"/>
                  </a:moveTo>
                  <a:lnTo>
                    <a:pt x="155772" y="25846"/>
                  </a:lnTo>
                  <a:cubicBezTo>
                    <a:pt x="154947" y="24113"/>
                    <a:pt x="152389" y="22297"/>
                    <a:pt x="150821" y="22297"/>
                  </a:cubicBezTo>
                  <a:cubicBezTo>
                    <a:pt x="122431" y="22875"/>
                    <a:pt x="94042" y="22297"/>
                    <a:pt x="65735" y="25103"/>
                  </a:cubicBezTo>
                  <a:cubicBezTo>
                    <a:pt x="50055" y="26671"/>
                    <a:pt x="34623" y="35254"/>
                    <a:pt x="18942" y="38555"/>
                  </a:cubicBezTo>
                  <a:cubicBezTo>
                    <a:pt x="16467" y="39050"/>
                    <a:pt x="13908" y="38473"/>
                    <a:pt x="11267" y="37400"/>
                  </a:cubicBezTo>
                  <a:cubicBezTo>
                    <a:pt x="7966" y="36079"/>
                    <a:pt x="4665" y="34016"/>
                    <a:pt x="1447" y="32613"/>
                  </a:cubicBezTo>
                  <a:cubicBezTo>
                    <a:pt x="704" y="32283"/>
                    <a:pt x="-369" y="27827"/>
                    <a:pt x="126" y="26671"/>
                  </a:cubicBezTo>
                  <a:cubicBezTo>
                    <a:pt x="1282" y="23865"/>
                    <a:pt x="2932" y="20564"/>
                    <a:pt x="4830" y="19821"/>
                  </a:cubicBezTo>
                  <a:cubicBezTo>
                    <a:pt x="20675" y="13714"/>
                    <a:pt x="36356" y="7112"/>
                    <a:pt x="52944" y="7195"/>
                  </a:cubicBezTo>
                  <a:cubicBezTo>
                    <a:pt x="75721" y="7360"/>
                    <a:pt x="98498" y="6204"/>
                    <a:pt x="121193" y="4801"/>
                  </a:cubicBezTo>
                  <a:cubicBezTo>
                    <a:pt x="130601" y="4224"/>
                    <a:pt x="139927" y="1335"/>
                    <a:pt x="149335" y="262"/>
                  </a:cubicBezTo>
                  <a:cubicBezTo>
                    <a:pt x="154369" y="-315"/>
                    <a:pt x="158496" y="-976"/>
                    <a:pt x="161384" y="10578"/>
                  </a:cubicBezTo>
                  <a:cubicBezTo>
                    <a:pt x="162705" y="15778"/>
                    <a:pt x="164355" y="20729"/>
                    <a:pt x="166006" y="25681"/>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2" name="フリーフォーム: 図形 171">
              <a:extLst>
                <a:ext uri="{FF2B5EF4-FFF2-40B4-BE49-F238E27FC236}">
                  <a16:creationId xmlns:a16="http://schemas.microsoft.com/office/drawing/2014/main" id="{D3B7BBD5-5D68-3E1D-AE6B-DA2696E07D83}"/>
                </a:ext>
              </a:extLst>
            </p:cNvPr>
            <p:cNvSpPr/>
            <p:nvPr/>
          </p:nvSpPr>
          <p:spPr>
            <a:xfrm>
              <a:off x="5355896" y="6174015"/>
              <a:ext cx="154782" cy="123881"/>
            </a:xfrm>
            <a:custGeom>
              <a:avLst/>
              <a:gdLst>
                <a:gd name="connsiteX0" fmla="*/ 154738 w 154782"/>
                <a:gd name="connsiteY0" fmla="*/ 101426 h 123881"/>
                <a:gd name="connsiteX1" fmla="*/ 149291 w 154782"/>
                <a:gd name="connsiteY1" fmla="*/ 110999 h 123881"/>
                <a:gd name="connsiteX2" fmla="*/ 79226 w 154782"/>
                <a:gd name="connsiteY2" fmla="*/ 118757 h 123881"/>
                <a:gd name="connsiteX3" fmla="*/ 62886 w 154782"/>
                <a:gd name="connsiteY3" fmla="*/ 120572 h 123881"/>
                <a:gd name="connsiteX4" fmla="*/ 19064 w 154782"/>
                <a:gd name="connsiteY4" fmla="*/ 118509 h 123881"/>
                <a:gd name="connsiteX5" fmla="*/ 9573 w 154782"/>
                <a:gd name="connsiteY5" fmla="*/ 101756 h 123881"/>
                <a:gd name="connsiteX6" fmla="*/ 9408 w 154782"/>
                <a:gd name="connsiteY6" fmla="*/ 80876 h 123881"/>
                <a:gd name="connsiteX7" fmla="*/ 6767 w 154782"/>
                <a:gd name="connsiteY7" fmla="*/ 41511 h 123881"/>
                <a:gd name="connsiteX8" fmla="*/ 0 w 154782"/>
                <a:gd name="connsiteY8" fmla="*/ 29545 h 123881"/>
                <a:gd name="connsiteX9" fmla="*/ 2476 w 154782"/>
                <a:gd name="connsiteY9" fmla="*/ 15103 h 123881"/>
                <a:gd name="connsiteX10" fmla="*/ 10151 w 154782"/>
                <a:gd name="connsiteY10" fmla="*/ 16258 h 123881"/>
                <a:gd name="connsiteX11" fmla="*/ 56944 w 154782"/>
                <a:gd name="connsiteY11" fmla="*/ 2806 h 123881"/>
                <a:gd name="connsiteX12" fmla="*/ 142029 w 154782"/>
                <a:gd name="connsiteY12" fmla="*/ 0 h 123881"/>
                <a:gd name="connsiteX13" fmla="*/ 146981 w 154782"/>
                <a:gd name="connsiteY13" fmla="*/ 3631 h 123881"/>
                <a:gd name="connsiteX14" fmla="*/ 147228 w 154782"/>
                <a:gd name="connsiteY14" fmla="*/ 4374 h 123881"/>
                <a:gd name="connsiteX15" fmla="*/ 151932 w 154782"/>
                <a:gd name="connsiteY15" fmla="*/ 51084 h 123881"/>
                <a:gd name="connsiteX16" fmla="*/ 154738 w 154782"/>
                <a:gd name="connsiteY16" fmla="*/ 101508 h 12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782" h="123881">
                  <a:moveTo>
                    <a:pt x="154738" y="101426"/>
                  </a:moveTo>
                  <a:cubicBezTo>
                    <a:pt x="155233" y="102994"/>
                    <a:pt x="151437" y="110751"/>
                    <a:pt x="149291" y="110999"/>
                  </a:cubicBezTo>
                  <a:cubicBezTo>
                    <a:pt x="126019" y="114052"/>
                    <a:pt x="102581" y="116281"/>
                    <a:pt x="79226" y="118757"/>
                  </a:cubicBezTo>
                  <a:cubicBezTo>
                    <a:pt x="73779" y="119334"/>
                    <a:pt x="68167" y="119087"/>
                    <a:pt x="62886" y="120572"/>
                  </a:cubicBezTo>
                  <a:cubicBezTo>
                    <a:pt x="48113" y="124781"/>
                    <a:pt x="33506" y="125854"/>
                    <a:pt x="19064" y="118509"/>
                  </a:cubicBezTo>
                  <a:cubicBezTo>
                    <a:pt x="14195" y="116033"/>
                    <a:pt x="9326" y="112402"/>
                    <a:pt x="9573" y="101756"/>
                  </a:cubicBezTo>
                  <a:cubicBezTo>
                    <a:pt x="9738" y="94824"/>
                    <a:pt x="9821" y="87809"/>
                    <a:pt x="9408" y="80876"/>
                  </a:cubicBezTo>
                  <a:cubicBezTo>
                    <a:pt x="8665" y="67672"/>
                    <a:pt x="6932" y="54633"/>
                    <a:pt x="6767" y="41511"/>
                  </a:cubicBezTo>
                  <a:cubicBezTo>
                    <a:pt x="6767" y="33093"/>
                    <a:pt x="3796" y="29297"/>
                    <a:pt x="0" y="29545"/>
                  </a:cubicBezTo>
                  <a:lnTo>
                    <a:pt x="2476" y="15103"/>
                  </a:lnTo>
                  <a:cubicBezTo>
                    <a:pt x="5034" y="16175"/>
                    <a:pt x="7675" y="16753"/>
                    <a:pt x="10151" y="16258"/>
                  </a:cubicBezTo>
                  <a:cubicBezTo>
                    <a:pt x="25831" y="12874"/>
                    <a:pt x="41264" y="4374"/>
                    <a:pt x="56944" y="2806"/>
                  </a:cubicBezTo>
                  <a:cubicBezTo>
                    <a:pt x="85250" y="-83"/>
                    <a:pt x="113640" y="495"/>
                    <a:pt x="142029" y="0"/>
                  </a:cubicBezTo>
                  <a:cubicBezTo>
                    <a:pt x="143597" y="0"/>
                    <a:pt x="146238" y="1816"/>
                    <a:pt x="146981" y="3631"/>
                  </a:cubicBezTo>
                  <a:cubicBezTo>
                    <a:pt x="147063" y="3879"/>
                    <a:pt x="147146" y="4126"/>
                    <a:pt x="147228" y="4374"/>
                  </a:cubicBezTo>
                  <a:cubicBezTo>
                    <a:pt x="149127" y="19807"/>
                    <a:pt x="150777" y="35404"/>
                    <a:pt x="151932" y="51084"/>
                  </a:cubicBezTo>
                  <a:cubicBezTo>
                    <a:pt x="153170" y="67755"/>
                    <a:pt x="149704" y="85085"/>
                    <a:pt x="154738" y="101508"/>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3" name="フリーフォーム: 図形 172">
              <a:extLst>
                <a:ext uri="{FF2B5EF4-FFF2-40B4-BE49-F238E27FC236}">
                  <a16:creationId xmlns:a16="http://schemas.microsoft.com/office/drawing/2014/main" id="{9A845463-FC40-B343-8E80-FAE40E4972E9}"/>
                </a:ext>
              </a:extLst>
            </p:cNvPr>
            <p:cNvSpPr/>
            <p:nvPr/>
          </p:nvSpPr>
          <p:spPr>
            <a:xfrm>
              <a:off x="5341867" y="5872626"/>
              <a:ext cx="160818" cy="232268"/>
            </a:xfrm>
            <a:custGeom>
              <a:avLst/>
              <a:gdLst>
                <a:gd name="connsiteX0" fmla="*/ 156306 w 160818"/>
                <a:gd name="connsiteY0" fmla="*/ 201696 h 232268"/>
                <a:gd name="connsiteX1" fmla="*/ 159360 w 160818"/>
                <a:gd name="connsiteY1" fmla="*/ 211104 h 232268"/>
                <a:gd name="connsiteX2" fmla="*/ 156801 w 160818"/>
                <a:gd name="connsiteY2" fmla="*/ 219027 h 232268"/>
                <a:gd name="connsiteX3" fmla="*/ 146898 w 160818"/>
                <a:gd name="connsiteY3" fmla="*/ 226454 h 232268"/>
                <a:gd name="connsiteX4" fmla="*/ 137903 w 160818"/>
                <a:gd name="connsiteY4" fmla="*/ 228518 h 232268"/>
                <a:gd name="connsiteX5" fmla="*/ 114960 w 160818"/>
                <a:gd name="connsiteY5" fmla="*/ 228848 h 232268"/>
                <a:gd name="connsiteX6" fmla="*/ 106542 w 160818"/>
                <a:gd name="connsiteY6" fmla="*/ 230581 h 232268"/>
                <a:gd name="connsiteX7" fmla="*/ 76338 w 160818"/>
                <a:gd name="connsiteY7" fmla="*/ 227940 h 232268"/>
                <a:gd name="connsiteX8" fmla="*/ 69240 w 160818"/>
                <a:gd name="connsiteY8" fmla="*/ 225959 h 232268"/>
                <a:gd name="connsiteX9" fmla="*/ 23850 w 160818"/>
                <a:gd name="connsiteY9" fmla="*/ 225629 h 232268"/>
                <a:gd name="connsiteX10" fmla="*/ 10563 w 160818"/>
                <a:gd name="connsiteY10" fmla="*/ 220925 h 232268"/>
                <a:gd name="connsiteX11" fmla="*/ 6685 w 160818"/>
                <a:gd name="connsiteY11" fmla="*/ 206070 h 232268"/>
                <a:gd name="connsiteX12" fmla="*/ 11224 w 160818"/>
                <a:gd name="connsiteY12" fmla="*/ 171409 h 232268"/>
                <a:gd name="connsiteX13" fmla="*/ 14277 w 160818"/>
                <a:gd name="connsiteY13" fmla="*/ 129815 h 232268"/>
                <a:gd name="connsiteX14" fmla="*/ 11224 w 160818"/>
                <a:gd name="connsiteY14" fmla="*/ 111412 h 232268"/>
                <a:gd name="connsiteX15" fmla="*/ 0 w 160818"/>
                <a:gd name="connsiteY15" fmla="*/ 62226 h 232268"/>
                <a:gd name="connsiteX16" fmla="*/ 8583 w 160818"/>
                <a:gd name="connsiteY16" fmla="*/ 60905 h 232268"/>
                <a:gd name="connsiteX17" fmla="*/ 13369 w 160818"/>
                <a:gd name="connsiteY17" fmla="*/ 70478 h 232268"/>
                <a:gd name="connsiteX18" fmla="*/ 14442 w 160818"/>
                <a:gd name="connsiteY18" fmla="*/ 60575 h 232268"/>
                <a:gd name="connsiteX19" fmla="*/ 31443 w 160818"/>
                <a:gd name="connsiteY19" fmla="*/ 1403 h 232268"/>
                <a:gd name="connsiteX20" fmla="*/ 36725 w 160818"/>
                <a:gd name="connsiteY20" fmla="*/ 0 h 232268"/>
                <a:gd name="connsiteX21" fmla="*/ 36064 w 160818"/>
                <a:gd name="connsiteY21" fmla="*/ 8171 h 232268"/>
                <a:gd name="connsiteX22" fmla="*/ 23850 w 160818"/>
                <a:gd name="connsiteY22" fmla="*/ 74192 h 232268"/>
                <a:gd name="connsiteX23" fmla="*/ 33836 w 160818"/>
                <a:gd name="connsiteY23" fmla="*/ 92348 h 232268"/>
                <a:gd name="connsiteX24" fmla="*/ 42171 w 160818"/>
                <a:gd name="connsiteY24" fmla="*/ 93503 h 232268"/>
                <a:gd name="connsiteX25" fmla="*/ 77080 w 160818"/>
                <a:gd name="connsiteY25" fmla="*/ 93503 h 232268"/>
                <a:gd name="connsiteX26" fmla="*/ 86819 w 160818"/>
                <a:gd name="connsiteY26" fmla="*/ 92101 h 232268"/>
                <a:gd name="connsiteX27" fmla="*/ 87974 w 160818"/>
                <a:gd name="connsiteY27" fmla="*/ 107450 h 232268"/>
                <a:gd name="connsiteX28" fmla="*/ 70313 w 160818"/>
                <a:gd name="connsiteY28" fmla="*/ 111412 h 232268"/>
                <a:gd name="connsiteX29" fmla="*/ 34084 w 160818"/>
                <a:gd name="connsiteY29" fmla="*/ 111659 h 232268"/>
                <a:gd name="connsiteX30" fmla="*/ 29710 w 160818"/>
                <a:gd name="connsiteY30" fmla="*/ 124368 h 232268"/>
                <a:gd name="connsiteX31" fmla="*/ 64041 w 160818"/>
                <a:gd name="connsiteY31" fmla="*/ 164972 h 232268"/>
                <a:gd name="connsiteX32" fmla="*/ 113722 w 160818"/>
                <a:gd name="connsiteY32" fmla="*/ 200789 h 232268"/>
                <a:gd name="connsiteX33" fmla="*/ 136252 w 160818"/>
                <a:gd name="connsiteY33" fmla="*/ 206648 h 232268"/>
                <a:gd name="connsiteX34" fmla="*/ 156306 w 160818"/>
                <a:gd name="connsiteY34" fmla="*/ 201531 h 232268"/>
                <a:gd name="connsiteX35" fmla="*/ 63463 w 160818"/>
                <a:gd name="connsiteY35" fmla="*/ 199881 h 232268"/>
                <a:gd name="connsiteX36" fmla="*/ 61648 w 160818"/>
                <a:gd name="connsiteY36" fmla="*/ 195177 h 232268"/>
                <a:gd name="connsiteX37" fmla="*/ 29792 w 160818"/>
                <a:gd name="connsiteY37" fmla="*/ 177681 h 232268"/>
                <a:gd name="connsiteX38" fmla="*/ 24511 w 160818"/>
                <a:gd name="connsiteY38" fmla="*/ 182632 h 232268"/>
                <a:gd name="connsiteX39" fmla="*/ 25253 w 160818"/>
                <a:gd name="connsiteY39" fmla="*/ 190555 h 232268"/>
                <a:gd name="connsiteX40" fmla="*/ 47370 w 160818"/>
                <a:gd name="connsiteY40" fmla="*/ 201614 h 232268"/>
                <a:gd name="connsiteX41" fmla="*/ 60327 w 160818"/>
                <a:gd name="connsiteY41" fmla="*/ 201531 h 232268"/>
                <a:gd name="connsiteX42" fmla="*/ 63463 w 160818"/>
                <a:gd name="connsiteY42" fmla="*/ 199881 h 232268"/>
                <a:gd name="connsiteX43" fmla="*/ 28059 w 160818"/>
                <a:gd name="connsiteY43" fmla="*/ 162744 h 232268"/>
                <a:gd name="connsiteX44" fmla="*/ 29792 w 160818"/>
                <a:gd name="connsiteY44" fmla="*/ 161176 h 232268"/>
                <a:gd name="connsiteX45" fmla="*/ 25171 w 160818"/>
                <a:gd name="connsiteY45" fmla="*/ 154243 h 232268"/>
                <a:gd name="connsiteX46" fmla="*/ 27977 w 160818"/>
                <a:gd name="connsiteY46" fmla="*/ 162744 h 232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60818" h="232268">
                  <a:moveTo>
                    <a:pt x="156306" y="201696"/>
                  </a:moveTo>
                  <a:cubicBezTo>
                    <a:pt x="162001" y="200706"/>
                    <a:pt x="161423" y="205327"/>
                    <a:pt x="159360" y="211104"/>
                  </a:cubicBezTo>
                  <a:cubicBezTo>
                    <a:pt x="158369" y="213663"/>
                    <a:pt x="158122" y="217211"/>
                    <a:pt x="156801" y="219027"/>
                  </a:cubicBezTo>
                  <a:cubicBezTo>
                    <a:pt x="154078" y="222823"/>
                    <a:pt x="153170" y="232231"/>
                    <a:pt x="146898" y="226454"/>
                  </a:cubicBezTo>
                  <a:cubicBezTo>
                    <a:pt x="144835" y="224556"/>
                    <a:pt x="140461" y="226290"/>
                    <a:pt x="137903" y="228518"/>
                  </a:cubicBezTo>
                  <a:cubicBezTo>
                    <a:pt x="130145" y="235037"/>
                    <a:pt x="122718" y="231654"/>
                    <a:pt x="114960" y="228848"/>
                  </a:cubicBezTo>
                  <a:cubicBezTo>
                    <a:pt x="112402" y="227940"/>
                    <a:pt x="109348" y="230746"/>
                    <a:pt x="106542" y="230581"/>
                  </a:cubicBezTo>
                  <a:cubicBezTo>
                    <a:pt x="96474" y="230003"/>
                    <a:pt x="86406" y="229013"/>
                    <a:pt x="76338" y="227940"/>
                  </a:cubicBezTo>
                  <a:cubicBezTo>
                    <a:pt x="73944" y="227692"/>
                    <a:pt x="71633" y="225959"/>
                    <a:pt x="69240" y="225959"/>
                  </a:cubicBezTo>
                  <a:cubicBezTo>
                    <a:pt x="54138" y="225794"/>
                    <a:pt x="38953" y="226207"/>
                    <a:pt x="23850" y="225629"/>
                  </a:cubicBezTo>
                  <a:cubicBezTo>
                    <a:pt x="19394" y="225464"/>
                    <a:pt x="14937" y="222906"/>
                    <a:pt x="10563" y="220925"/>
                  </a:cubicBezTo>
                  <a:cubicBezTo>
                    <a:pt x="5612" y="218615"/>
                    <a:pt x="5364" y="213498"/>
                    <a:pt x="6685" y="206070"/>
                  </a:cubicBezTo>
                  <a:cubicBezTo>
                    <a:pt x="8748" y="194764"/>
                    <a:pt x="10068" y="183128"/>
                    <a:pt x="11224" y="171409"/>
                  </a:cubicBezTo>
                  <a:cubicBezTo>
                    <a:pt x="12627" y="157627"/>
                    <a:pt x="13864" y="143680"/>
                    <a:pt x="14277" y="129815"/>
                  </a:cubicBezTo>
                  <a:cubicBezTo>
                    <a:pt x="14442" y="123709"/>
                    <a:pt x="13452" y="116281"/>
                    <a:pt x="11224" y="111412"/>
                  </a:cubicBezTo>
                  <a:cubicBezTo>
                    <a:pt x="4374" y="96557"/>
                    <a:pt x="1568" y="79474"/>
                    <a:pt x="0" y="62226"/>
                  </a:cubicBezTo>
                  <a:lnTo>
                    <a:pt x="8583" y="60905"/>
                  </a:lnTo>
                  <a:cubicBezTo>
                    <a:pt x="8995" y="64124"/>
                    <a:pt x="11719" y="67260"/>
                    <a:pt x="13369" y="70478"/>
                  </a:cubicBezTo>
                  <a:cubicBezTo>
                    <a:pt x="13700" y="67177"/>
                    <a:pt x="14360" y="63876"/>
                    <a:pt x="14442" y="60575"/>
                  </a:cubicBezTo>
                  <a:cubicBezTo>
                    <a:pt x="14855" y="37055"/>
                    <a:pt x="19889" y="16836"/>
                    <a:pt x="31443" y="1403"/>
                  </a:cubicBezTo>
                  <a:cubicBezTo>
                    <a:pt x="32598" y="-165"/>
                    <a:pt x="34909" y="413"/>
                    <a:pt x="36725" y="0"/>
                  </a:cubicBezTo>
                  <a:cubicBezTo>
                    <a:pt x="36477" y="2724"/>
                    <a:pt x="36972" y="6355"/>
                    <a:pt x="36064" y="8171"/>
                  </a:cubicBezTo>
                  <a:cubicBezTo>
                    <a:pt x="26079" y="27482"/>
                    <a:pt x="23273" y="50094"/>
                    <a:pt x="23850" y="74192"/>
                  </a:cubicBezTo>
                  <a:cubicBezTo>
                    <a:pt x="24098" y="83930"/>
                    <a:pt x="25996" y="92430"/>
                    <a:pt x="33836" y="92348"/>
                  </a:cubicBezTo>
                  <a:cubicBezTo>
                    <a:pt x="36642" y="92348"/>
                    <a:pt x="39366" y="93503"/>
                    <a:pt x="42171" y="93503"/>
                  </a:cubicBezTo>
                  <a:cubicBezTo>
                    <a:pt x="53808" y="93751"/>
                    <a:pt x="65527" y="94576"/>
                    <a:pt x="77080" y="93503"/>
                  </a:cubicBezTo>
                  <a:cubicBezTo>
                    <a:pt x="80381" y="93256"/>
                    <a:pt x="83600" y="92761"/>
                    <a:pt x="86819" y="92101"/>
                  </a:cubicBezTo>
                  <a:lnTo>
                    <a:pt x="87974" y="107450"/>
                  </a:lnTo>
                  <a:cubicBezTo>
                    <a:pt x="82115" y="108523"/>
                    <a:pt x="76255" y="110999"/>
                    <a:pt x="70313" y="111412"/>
                  </a:cubicBezTo>
                  <a:cubicBezTo>
                    <a:pt x="58264" y="112155"/>
                    <a:pt x="46133" y="111577"/>
                    <a:pt x="34084" y="111659"/>
                  </a:cubicBezTo>
                  <a:cubicBezTo>
                    <a:pt x="25583" y="111659"/>
                    <a:pt x="24676" y="113145"/>
                    <a:pt x="29710" y="124368"/>
                  </a:cubicBezTo>
                  <a:cubicBezTo>
                    <a:pt x="38210" y="143680"/>
                    <a:pt x="50589" y="155811"/>
                    <a:pt x="64041" y="164972"/>
                  </a:cubicBezTo>
                  <a:cubicBezTo>
                    <a:pt x="80711" y="176360"/>
                    <a:pt x="98620" y="182963"/>
                    <a:pt x="113722" y="200789"/>
                  </a:cubicBezTo>
                  <a:cubicBezTo>
                    <a:pt x="119417" y="207473"/>
                    <a:pt x="127587" y="211682"/>
                    <a:pt x="136252" y="206648"/>
                  </a:cubicBezTo>
                  <a:cubicBezTo>
                    <a:pt x="142524" y="203017"/>
                    <a:pt x="149539" y="202686"/>
                    <a:pt x="156306" y="201531"/>
                  </a:cubicBezTo>
                  <a:close/>
                  <a:moveTo>
                    <a:pt x="63463" y="199881"/>
                  </a:moveTo>
                  <a:cubicBezTo>
                    <a:pt x="62886" y="198313"/>
                    <a:pt x="62473" y="195672"/>
                    <a:pt x="61648" y="195177"/>
                  </a:cubicBezTo>
                  <a:cubicBezTo>
                    <a:pt x="51084" y="189070"/>
                    <a:pt x="40521" y="182963"/>
                    <a:pt x="29792" y="177681"/>
                  </a:cubicBezTo>
                  <a:cubicBezTo>
                    <a:pt x="28472" y="177021"/>
                    <a:pt x="25666" y="180157"/>
                    <a:pt x="24511" y="182632"/>
                  </a:cubicBezTo>
                  <a:cubicBezTo>
                    <a:pt x="23768" y="184201"/>
                    <a:pt x="24346" y="188492"/>
                    <a:pt x="25253" y="190555"/>
                  </a:cubicBezTo>
                  <a:cubicBezTo>
                    <a:pt x="30370" y="201944"/>
                    <a:pt x="38375" y="200871"/>
                    <a:pt x="47370" y="201614"/>
                  </a:cubicBezTo>
                  <a:cubicBezTo>
                    <a:pt x="51662" y="201614"/>
                    <a:pt x="56036" y="201696"/>
                    <a:pt x="60327" y="201531"/>
                  </a:cubicBezTo>
                  <a:cubicBezTo>
                    <a:pt x="61400" y="201531"/>
                    <a:pt x="62390" y="200459"/>
                    <a:pt x="63463" y="199881"/>
                  </a:cubicBezTo>
                  <a:close/>
                  <a:moveTo>
                    <a:pt x="28059" y="162744"/>
                  </a:moveTo>
                  <a:cubicBezTo>
                    <a:pt x="28637" y="162166"/>
                    <a:pt x="29215" y="161671"/>
                    <a:pt x="29792" y="161176"/>
                  </a:cubicBezTo>
                  <a:cubicBezTo>
                    <a:pt x="28554" y="158452"/>
                    <a:pt x="27234" y="155729"/>
                    <a:pt x="25171" y="154243"/>
                  </a:cubicBezTo>
                  <a:cubicBezTo>
                    <a:pt x="26079" y="157049"/>
                    <a:pt x="27069" y="159938"/>
                    <a:pt x="27977" y="162744"/>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4" name="フリーフォーム: 図形 173">
              <a:extLst>
                <a:ext uri="{FF2B5EF4-FFF2-40B4-BE49-F238E27FC236}">
                  <a16:creationId xmlns:a16="http://schemas.microsoft.com/office/drawing/2014/main" id="{538DC913-D7C9-9B69-06C4-0B2AC58327C1}"/>
                </a:ext>
              </a:extLst>
            </p:cNvPr>
            <p:cNvSpPr/>
            <p:nvPr/>
          </p:nvSpPr>
          <p:spPr>
            <a:xfrm>
              <a:off x="5453209" y="5696266"/>
              <a:ext cx="40259" cy="246921"/>
            </a:xfrm>
            <a:custGeom>
              <a:avLst/>
              <a:gdLst>
                <a:gd name="connsiteX0" fmla="*/ 32915 w 40259"/>
                <a:gd name="connsiteY0" fmla="*/ 990 h 246921"/>
                <a:gd name="connsiteX1" fmla="*/ 40260 w 40259"/>
                <a:gd name="connsiteY1" fmla="*/ 4539 h 246921"/>
                <a:gd name="connsiteX2" fmla="*/ 30356 w 40259"/>
                <a:gd name="connsiteY2" fmla="*/ 69653 h 246921"/>
                <a:gd name="connsiteX3" fmla="*/ 20123 w 40259"/>
                <a:gd name="connsiteY3" fmla="*/ 152758 h 246921"/>
                <a:gd name="connsiteX4" fmla="*/ 16657 w 40259"/>
                <a:gd name="connsiteY4" fmla="*/ 197735 h 246921"/>
                <a:gd name="connsiteX5" fmla="*/ 16327 w 40259"/>
                <a:gd name="connsiteY5" fmla="*/ 238174 h 246921"/>
                <a:gd name="connsiteX6" fmla="*/ 12200 w 40259"/>
                <a:gd name="connsiteY6" fmla="*/ 246921 h 246921"/>
                <a:gd name="connsiteX7" fmla="*/ 7496 w 40259"/>
                <a:gd name="connsiteY7" fmla="*/ 239164 h 246921"/>
                <a:gd name="connsiteX8" fmla="*/ 69 w 40259"/>
                <a:gd name="connsiteY8" fmla="*/ 133777 h 246921"/>
                <a:gd name="connsiteX9" fmla="*/ 4030 w 40259"/>
                <a:gd name="connsiteY9" fmla="*/ 72459 h 246921"/>
                <a:gd name="connsiteX10" fmla="*/ 15832 w 40259"/>
                <a:gd name="connsiteY10" fmla="*/ 1073 h 246921"/>
                <a:gd name="connsiteX11" fmla="*/ 16162 w 40259"/>
                <a:gd name="connsiteY11" fmla="*/ 0 h 246921"/>
                <a:gd name="connsiteX12" fmla="*/ 23424 w 40259"/>
                <a:gd name="connsiteY12" fmla="*/ 3136 h 246921"/>
                <a:gd name="connsiteX13" fmla="*/ 22681 w 40259"/>
                <a:gd name="connsiteY13" fmla="*/ 7758 h 246921"/>
                <a:gd name="connsiteX14" fmla="*/ 13603 w 40259"/>
                <a:gd name="connsiteY14" fmla="*/ 57522 h 246921"/>
                <a:gd name="connsiteX15" fmla="*/ 10550 w 40259"/>
                <a:gd name="connsiteY15" fmla="*/ 95484 h 246921"/>
                <a:gd name="connsiteX16" fmla="*/ 12118 w 40259"/>
                <a:gd name="connsiteY16" fmla="*/ 110091 h 246921"/>
                <a:gd name="connsiteX17" fmla="*/ 17977 w 40259"/>
                <a:gd name="connsiteY17" fmla="*/ 97464 h 246921"/>
                <a:gd name="connsiteX18" fmla="*/ 19628 w 40259"/>
                <a:gd name="connsiteY18" fmla="*/ 87644 h 246921"/>
                <a:gd name="connsiteX19" fmla="*/ 25900 w 40259"/>
                <a:gd name="connsiteY19" fmla="*/ 39613 h 246921"/>
                <a:gd name="connsiteX20" fmla="*/ 33080 w 40259"/>
                <a:gd name="connsiteY20" fmla="*/ 990 h 24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259" h="246921">
                  <a:moveTo>
                    <a:pt x="32915" y="990"/>
                  </a:moveTo>
                  <a:lnTo>
                    <a:pt x="40260" y="4539"/>
                  </a:lnTo>
                  <a:cubicBezTo>
                    <a:pt x="36133" y="25831"/>
                    <a:pt x="33493" y="47948"/>
                    <a:pt x="30356" y="69653"/>
                  </a:cubicBezTo>
                  <a:cubicBezTo>
                    <a:pt x="26395" y="97135"/>
                    <a:pt x="23177" y="124946"/>
                    <a:pt x="20123" y="152758"/>
                  </a:cubicBezTo>
                  <a:cubicBezTo>
                    <a:pt x="18473" y="167612"/>
                    <a:pt x="17317" y="182715"/>
                    <a:pt x="16657" y="197735"/>
                  </a:cubicBezTo>
                  <a:cubicBezTo>
                    <a:pt x="16079" y="211187"/>
                    <a:pt x="16822" y="224722"/>
                    <a:pt x="16327" y="238174"/>
                  </a:cubicBezTo>
                  <a:cubicBezTo>
                    <a:pt x="16244" y="241227"/>
                    <a:pt x="13686" y="243950"/>
                    <a:pt x="12200" y="246921"/>
                  </a:cubicBezTo>
                  <a:cubicBezTo>
                    <a:pt x="10550" y="244363"/>
                    <a:pt x="7662" y="242052"/>
                    <a:pt x="7496" y="239164"/>
                  </a:cubicBezTo>
                  <a:cubicBezTo>
                    <a:pt x="4690" y="204090"/>
                    <a:pt x="1142" y="169016"/>
                    <a:pt x="69" y="133777"/>
                  </a:cubicBezTo>
                  <a:cubicBezTo>
                    <a:pt x="-591" y="113557"/>
                    <a:pt x="3700" y="93008"/>
                    <a:pt x="4030" y="72459"/>
                  </a:cubicBezTo>
                  <a:cubicBezTo>
                    <a:pt x="4360" y="46875"/>
                    <a:pt x="6919" y="23025"/>
                    <a:pt x="15832" y="1073"/>
                  </a:cubicBezTo>
                  <a:cubicBezTo>
                    <a:pt x="15997" y="743"/>
                    <a:pt x="16079" y="413"/>
                    <a:pt x="16162" y="0"/>
                  </a:cubicBezTo>
                  <a:lnTo>
                    <a:pt x="23424" y="3136"/>
                  </a:lnTo>
                  <a:cubicBezTo>
                    <a:pt x="23177" y="4621"/>
                    <a:pt x="22929" y="6190"/>
                    <a:pt x="22681" y="7758"/>
                  </a:cubicBezTo>
                  <a:cubicBezTo>
                    <a:pt x="19628" y="24346"/>
                    <a:pt x="16079" y="40686"/>
                    <a:pt x="13603" y="57522"/>
                  </a:cubicBezTo>
                  <a:cubicBezTo>
                    <a:pt x="11788" y="69901"/>
                    <a:pt x="11128" y="82775"/>
                    <a:pt x="10550" y="95484"/>
                  </a:cubicBezTo>
                  <a:cubicBezTo>
                    <a:pt x="10302" y="100271"/>
                    <a:pt x="11540" y="105222"/>
                    <a:pt x="12118" y="110091"/>
                  </a:cubicBezTo>
                  <a:cubicBezTo>
                    <a:pt x="14099" y="105882"/>
                    <a:pt x="16327" y="102004"/>
                    <a:pt x="17977" y="97464"/>
                  </a:cubicBezTo>
                  <a:cubicBezTo>
                    <a:pt x="18968" y="94659"/>
                    <a:pt x="19133" y="90945"/>
                    <a:pt x="19628" y="87644"/>
                  </a:cubicBezTo>
                  <a:cubicBezTo>
                    <a:pt x="21691" y="71633"/>
                    <a:pt x="23259" y="55458"/>
                    <a:pt x="25900" y="39613"/>
                  </a:cubicBezTo>
                  <a:cubicBezTo>
                    <a:pt x="28046" y="26574"/>
                    <a:pt x="30604" y="13782"/>
                    <a:pt x="33080" y="990"/>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5" name="フリーフォーム: 図形 174">
              <a:extLst>
                <a:ext uri="{FF2B5EF4-FFF2-40B4-BE49-F238E27FC236}">
                  <a16:creationId xmlns:a16="http://schemas.microsoft.com/office/drawing/2014/main" id="{4D71E261-C8D3-7ED2-9617-EDC137C1136C}"/>
                </a:ext>
              </a:extLst>
            </p:cNvPr>
            <p:cNvSpPr/>
            <p:nvPr/>
          </p:nvSpPr>
          <p:spPr>
            <a:xfrm>
              <a:off x="5463479" y="5669114"/>
              <a:ext cx="25896" cy="137242"/>
            </a:xfrm>
            <a:custGeom>
              <a:avLst/>
              <a:gdLst>
                <a:gd name="connsiteX0" fmla="*/ 23965 w 25896"/>
                <a:gd name="connsiteY0" fmla="*/ 0 h 137242"/>
                <a:gd name="connsiteX1" fmla="*/ 25781 w 25896"/>
                <a:gd name="connsiteY1" fmla="*/ 10646 h 137242"/>
                <a:gd name="connsiteX2" fmla="*/ 22562 w 25896"/>
                <a:gd name="connsiteY2" fmla="*/ 28142 h 137242"/>
                <a:gd name="connsiteX3" fmla="*/ 15382 w 25896"/>
                <a:gd name="connsiteY3" fmla="*/ 66765 h 137242"/>
                <a:gd name="connsiteX4" fmla="*/ 9110 w 25896"/>
                <a:gd name="connsiteY4" fmla="*/ 114795 h 137242"/>
                <a:gd name="connsiteX5" fmla="*/ 7460 w 25896"/>
                <a:gd name="connsiteY5" fmla="*/ 124616 h 137242"/>
                <a:gd name="connsiteX6" fmla="*/ 1600 w 25896"/>
                <a:gd name="connsiteY6" fmla="*/ 137243 h 137242"/>
                <a:gd name="connsiteX7" fmla="*/ 32 w 25896"/>
                <a:gd name="connsiteY7" fmla="*/ 122635 h 137242"/>
                <a:gd name="connsiteX8" fmla="*/ 3086 w 25896"/>
                <a:gd name="connsiteY8" fmla="*/ 84673 h 137242"/>
                <a:gd name="connsiteX9" fmla="*/ 12164 w 25896"/>
                <a:gd name="connsiteY9" fmla="*/ 34909 h 137242"/>
                <a:gd name="connsiteX10" fmla="*/ 12907 w 25896"/>
                <a:gd name="connsiteY10" fmla="*/ 30287 h 137242"/>
                <a:gd name="connsiteX11" fmla="*/ 18271 w 25896"/>
                <a:gd name="connsiteY11" fmla="*/ 3796 h 137242"/>
                <a:gd name="connsiteX12" fmla="*/ 23883 w 25896"/>
                <a:gd name="connsiteY12" fmla="*/ 83 h 13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6" h="137242">
                  <a:moveTo>
                    <a:pt x="23965" y="0"/>
                  </a:moveTo>
                  <a:cubicBezTo>
                    <a:pt x="24625" y="3549"/>
                    <a:pt x="26358" y="7592"/>
                    <a:pt x="25781" y="10646"/>
                  </a:cubicBezTo>
                  <a:cubicBezTo>
                    <a:pt x="24790" y="16505"/>
                    <a:pt x="23718" y="22365"/>
                    <a:pt x="22562" y="28142"/>
                  </a:cubicBezTo>
                  <a:cubicBezTo>
                    <a:pt x="20087" y="41016"/>
                    <a:pt x="17528" y="53725"/>
                    <a:pt x="15382" y="66765"/>
                  </a:cubicBezTo>
                  <a:cubicBezTo>
                    <a:pt x="12824" y="82527"/>
                    <a:pt x="11174" y="98785"/>
                    <a:pt x="9110" y="114795"/>
                  </a:cubicBezTo>
                  <a:cubicBezTo>
                    <a:pt x="8698" y="118096"/>
                    <a:pt x="8533" y="121810"/>
                    <a:pt x="7460" y="124616"/>
                  </a:cubicBezTo>
                  <a:cubicBezTo>
                    <a:pt x="5809" y="129072"/>
                    <a:pt x="3581" y="133034"/>
                    <a:pt x="1600" y="137243"/>
                  </a:cubicBezTo>
                  <a:cubicBezTo>
                    <a:pt x="1023" y="132373"/>
                    <a:pt x="-215" y="127422"/>
                    <a:pt x="32" y="122635"/>
                  </a:cubicBezTo>
                  <a:cubicBezTo>
                    <a:pt x="693" y="109926"/>
                    <a:pt x="1270" y="97052"/>
                    <a:pt x="3086" y="84673"/>
                  </a:cubicBezTo>
                  <a:cubicBezTo>
                    <a:pt x="5562" y="67920"/>
                    <a:pt x="9028" y="51497"/>
                    <a:pt x="12164" y="34909"/>
                  </a:cubicBezTo>
                  <a:cubicBezTo>
                    <a:pt x="12411" y="33341"/>
                    <a:pt x="12659" y="31773"/>
                    <a:pt x="12907" y="30287"/>
                  </a:cubicBezTo>
                  <a:cubicBezTo>
                    <a:pt x="14557" y="20302"/>
                    <a:pt x="16125" y="11884"/>
                    <a:pt x="18271" y="3796"/>
                  </a:cubicBezTo>
                  <a:cubicBezTo>
                    <a:pt x="18849" y="1651"/>
                    <a:pt x="21902" y="1238"/>
                    <a:pt x="23883" y="83"/>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6" name="フリーフォーム: 図形 175">
              <a:extLst>
                <a:ext uri="{FF2B5EF4-FFF2-40B4-BE49-F238E27FC236}">
                  <a16:creationId xmlns:a16="http://schemas.microsoft.com/office/drawing/2014/main" id="{E68E535B-0988-681C-D5FB-7D2FB296E62B}"/>
                </a:ext>
              </a:extLst>
            </p:cNvPr>
            <p:cNvSpPr/>
            <p:nvPr/>
          </p:nvSpPr>
          <p:spPr>
            <a:xfrm>
              <a:off x="5400750" y="5718961"/>
              <a:ext cx="38581" cy="141338"/>
            </a:xfrm>
            <a:custGeom>
              <a:avLst/>
              <a:gdLst>
                <a:gd name="connsiteX0" fmla="*/ 30081 w 38581"/>
                <a:gd name="connsiteY0" fmla="*/ 165 h 141338"/>
                <a:gd name="connsiteX1" fmla="*/ 38581 w 38581"/>
                <a:gd name="connsiteY1" fmla="*/ 6025 h 141338"/>
                <a:gd name="connsiteX2" fmla="*/ 16381 w 38581"/>
                <a:gd name="connsiteY2" fmla="*/ 73862 h 141338"/>
                <a:gd name="connsiteX3" fmla="*/ 14153 w 38581"/>
                <a:gd name="connsiteY3" fmla="*/ 105965 h 141338"/>
                <a:gd name="connsiteX4" fmla="*/ 6973 w 38581"/>
                <a:gd name="connsiteY4" fmla="*/ 140874 h 141338"/>
                <a:gd name="connsiteX5" fmla="*/ 1692 w 38581"/>
                <a:gd name="connsiteY5" fmla="*/ 139966 h 141338"/>
                <a:gd name="connsiteX6" fmla="*/ 41 w 38581"/>
                <a:gd name="connsiteY6" fmla="*/ 120407 h 141338"/>
                <a:gd name="connsiteX7" fmla="*/ 2929 w 38581"/>
                <a:gd name="connsiteY7" fmla="*/ 82362 h 141338"/>
                <a:gd name="connsiteX8" fmla="*/ 6808 w 38581"/>
                <a:gd name="connsiteY8" fmla="*/ 13864 h 141338"/>
                <a:gd name="connsiteX9" fmla="*/ 13906 w 38581"/>
                <a:gd name="connsiteY9" fmla="*/ 14855 h 141338"/>
                <a:gd name="connsiteX10" fmla="*/ 17289 w 38581"/>
                <a:gd name="connsiteY10" fmla="*/ 24593 h 141338"/>
                <a:gd name="connsiteX11" fmla="*/ 21498 w 38581"/>
                <a:gd name="connsiteY11" fmla="*/ 18651 h 141338"/>
                <a:gd name="connsiteX12" fmla="*/ 30081 w 38581"/>
                <a:gd name="connsiteY12" fmla="*/ 0 h 14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581" h="141338">
                  <a:moveTo>
                    <a:pt x="30081" y="165"/>
                  </a:moveTo>
                  <a:lnTo>
                    <a:pt x="38581" y="6025"/>
                  </a:lnTo>
                  <a:cubicBezTo>
                    <a:pt x="29916" y="27399"/>
                    <a:pt x="22819" y="50589"/>
                    <a:pt x="16381" y="73862"/>
                  </a:cubicBezTo>
                  <a:cubicBezTo>
                    <a:pt x="13741" y="83353"/>
                    <a:pt x="12750" y="95896"/>
                    <a:pt x="14153" y="105965"/>
                  </a:cubicBezTo>
                  <a:cubicBezTo>
                    <a:pt x="16216" y="120902"/>
                    <a:pt x="11100" y="130228"/>
                    <a:pt x="6973" y="140874"/>
                  </a:cubicBezTo>
                  <a:cubicBezTo>
                    <a:pt x="6561" y="141947"/>
                    <a:pt x="1857" y="140956"/>
                    <a:pt x="1692" y="139966"/>
                  </a:cubicBezTo>
                  <a:cubicBezTo>
                    <a:pt x="701" y="133611"/>
                    <a:pt x="-206" y="126927"/>
                    <a:pt x="41" y="120407"/>
                  </a:cubicBezTo>
                  <a:cubicBezTo>
                    <a:pt x="619" y="107698"/>
                    <a:pt x="2187" y="95071"/>
                    <a:pt x="2929" y="82362"/>
                  </a:cubicBezTo>
                  <a:cubicBezTo>
                    <a:pt x="4333" y="59502"/>
                    <a:pt x="5488" y="36725"/>
                    <a:pt x="6808" y="13864"/>
                  </a:cubicBezTo>
                  <a:lnTo>
                    <a:pt x="13906" y="14855"/>
                  </a:lnTo>
                  <a:cubicBezTo>
                    <a:pt x="13576" y="17578"/>
                    <a:pt x="16051" y="21292"/>
                    <a:pt x="17289" y="24593"/>
                  </a:cubicBezTo>
                  <a:cubicBezTo>
                    <a:pt x="18692" y="22612"/>
                    <a:pt x="20343" y="20962"/>
                    <a:pt x="21498" y="18651"/>
                  </a:cubicBezTo>
                  <a:cubicBezTo>
                    <a:pt x="24469" y="12544"/>
                    <a:pt x="27275" y="6272"/>
                    <a:pt x="30081" y="0"/>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7" name="フリーフォーム: 図形 176">
              <a:extLst>
                <a:ext uri="{FF2B5EF4-FFF2-40B4-BE49-F238E27FC236}">
                  <a16:creationId xmlns:a16="http://schemas.microsoft.com/office/drawing/2014/main" id="{0204116A-B46D-0C50-181F-9DE13A90EF56}"/>
                </a:ext>
              </a:extLst>
            </p:cNvPr>
            <p:cNvSpPr/>
            <p:nvPr/>
          </p:nvSpPr>
          <p:spPr>
            <a:xfrm>
              <a:off x="5365955" y="6050281"/>
              <a:ext cx="39292" cy="24095"/>
            </a:xfrm>
            <a:custGeom>
              <a:avLst/>
              <a:gdLst>
                <a:gd name="connsiteX0" fmla="*/ 37477 w 39292"/>
                <a:gd name="connsiteY0" fmla="*/ 17604 h 24095"/>
                <a:gd name="connsiteX1" fmla="*/ 39293 w 39292"/>
                <a:gd name="connsiteY1" fmla="*/ 22309 h 24095"/>
                <a:gd name="connsiteX2" fmla="*/ 36157 w 39292"/>
                <a:gd name="connsiteY2" fmla="*/ 23959 h 24095"/>
                <a:gd name="connsiteX3" fmla="*/ 23200 w 39292"/>
                <a:gd name="connsiteY3" fmla="*/ 24041 h 24095"/>
                <a:gd name="connsiteX4" fmla="*/ 1083 w 39292"/>
                <a:gd name="connsiteY4" fmla="*/ 12983 h 24095"/>
                <a:gd name="connsiteX5" fmla="*/ 340 w 39292"/>
                <a:gd name="connsiteY5" fmla="*/ 5060 h 24095"/>
                <a:gd name="connsiteX6" fmla="*/ 5622 w 39292"/>
                <a:gd name="connsiteY6" fmla="*/ 109 h 24095"/>
                <a:gd name="connsiteX7" fmla="*/ 37477 w 39292"/>
                <a:gd name="connsiteY7" fmla="*/ 17604 h 2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92" h="24095">
                  <a:moveTo>
                    <a:pt x="37477" y="17604"/>
                  </a:moveTo>
                  <a:cubicBezTo>
                    <a:pt x="38302" y="18100"/>
                    <a:pt x="38715" y="20658"/>
                    <a:pt x="39293" y="22309"/>
                  </a:cubicBezTo>
                  <a:cubicBezTo>
                    <a:pt x="38220" y="22886"/>
                    <a:pt x="37229" y="23877"/>
                    <a:pt x="36157" y="23959"/>
                  </a:cubicBezTo>
                  <a:cubicBezTo>
                    <a:pt x="31865" y="24207"/>
                    <a:pt x="27574" y="24041"/>
                    <a:pt x="23200" y="24041"/>
                  </a:cubicBezTo>
                  <a:cubicBezTo>
                    <a:pt x="14205" y="23299"/>
                    <a:pt x="6199" y="24372"/>
                    <a:pt x="1083" y="12983"/>
                  </a:cubicBezTo>
                  <a:cubicBezTo>
                    <a:pt x="175" y="10920"/>
                    <a:pt x="-403" y="6628"/>
                    <a:pt x="340" y="5060"/>
                  </a:cubicBezTo>
                  <a:cubicBezTo>
                    <a:pt x="1495" y="2584"/>
                    <a:pt x="4219" y="-634"/>
                    <a:pt x="5622" y="109"/>
                  </a:cubicBezTo>
                  <a:cubicBezTo>
                    <a:pt x="16350" y="5391"/>
                    <a:pt x="26914" y="11498"/>
                    <a:pt x="37477" y="1760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grpSp>
        <p:nvGrpSpPr>
          <p:cNvPr id="179" name="グラフィックス 5">
            <a:extLst>
              <a:ext uri="{FF2B5EF4-FFF2-40B4-BE49-F238E27FC236}">
                <a16:creationId xmlns:a16="http://schemas.microsoft.com/office/drawing/2014/main" id="{4B933976-9900-14B2-CB65-0141B34B21BF}"/>
              </a:ext>
            </a:extLst>
          </p:cNvPr>
          <p:cNvGrpSpPr/>
          <p:nvPr/>
        </p:nvGrpSpPr>
        <p:grpSpPr>
          <a:xfrm rot="385311">
            <a:off x="9626424" y="3069584"/>
            <a:ext cx="819240" cy="1437273"/>
            <a:chOff x="2920423" y="3829350"/>
            <a:chExt cx="799240" cy="1510262"/>
          </a:xfrm>
        </p:grpSpPr>
        <p:sp>
          <p:nvSpPr>
            <p:cNvPr id="180" name="フリーフォーム: 図形 179">
              <a:extLst>
                <a:ext uri="{FF2B5EF4-FFF2-40B4-BE49-F238E27FC236}">
                  <a16:creationId xmlns:a16="http://schemas.microsoft.com/office/drawing/2014/main" id="{25710435-C225-ECD1-0EA8-F96440B5D819}"/>
                </a:ext>
              </a:extLst>
            </p:cNvPr>
            <p:cNvSpPr/>
            <p:nvPr/>
          </p:nvSpPr>
          <p:spPr>
            <a:xfrm>
              <a:off x="2920423" y="4895753"/>
              <a:ext cx="799240" cy="443858"/>
            </a:xfrm>
            <a:custGeom>
              <a:avLst/>
              <a:gdLst>
                <a:gd name="connsiteX0" fmla="*/ 798631 w 799240"/>
                <a:gd name="connsiteY0" fmla="*/ 293961 h 443858"/>
                <a:gd name="connsiteX1" fmla="*/ 799044 w 799240"/>
                <a:gd name="connsiteY1" fmla="*/ 298170 h 443858"/>
                <a:gd name="connsiteX2" fmla="*/ 798054 w 799240"/>
                <a:gd name="connsiteY2" fmla="*/ 302462 h 443858"/>
                <a:gd name="connsiteX3" fmla="*/ 792194 w 799240"/>
                <a:gd name="connsiteY3" fmla="*/ 309724 h 443858"/>
                <a:gd name="connsiteX4" fmla="*/ 775606 w 799240"/>
                <a:gd name="connsiteY4" fmla="*/ 315997 h 443858"/>
                <a:gd name="connsiteX5" fmla="*/ 752994 w 799240"/>
                <a:gd name="connsiteY5" fmla="*/ 324167 h 443858"/>
                <a:gd name="connsiteX6" fmla="*/ 747465 w 799240"/>
                <a:gd name="connsiteY6" fmla="*/ 327055 h 443858"/>
                <a:gd name="connsiteX7" fmla="*/ 723862 w 799240"/>
                <a:gd name="connsiteY7" fmla="*/ 341828 h 443858"/>
                <a:gd name="connsiteX8" fmla="*/ 699351 w 799240"/>
                <a:gd name="connsiteY8" fmla="*/ 351978 h 443858"/>
                <a:gd name="connsiteX9" fmla="*/ 686229 w 799240"/>
                <a:gd name="connsiteY9" fmla="*/ 356682 h 443858"/>
                <a:gd name="connsiteX10" fmla="*/ 647442 w 799240"/>
                <a:gd name="connsiteY10" fmla="*/ 370547 h 443858"/>
                <a:gd name="connsiteX11" fmla="*/ 627635 w 799240"/>
                <a:gd name="connsiteY11" fmla="*/ 378717 h 443858"/>
                <a:gd name="connsiteX12" fmla="*/ 623922 w 799240"/>
                <a:gd name="connsiteY12" fmla="*/ 381110 h 443858"/>
                <a:gd name="connsiteX13" fmla="*/ 619383 w 799240"/>
                <a:gd name="connsiteY13" fmla="*/ 383173 h 443858"/>
                <a:gd name="connsiteX14" fmla="*/ 593056 w 799240"/>
                <a:gd name="connsiteY14" fmla="*/ 385649 h 443858"/>
                <a:gd name="connsiteX15" fmla="*/ 574075 w 799240"/>
                <a:gd name="connsiteY15" fmla="*/ 379872 h 443858"/>
                <a:gd name="connsiteX16" fmla="*/ 558395 w 799240"/>
                <a:gd name="connsiteY16" fmla="*/ 364109 h 443858"/>
                <a:gd name="connsiteX17" fmla="*/ 554186 w 799240"/>
                <a:gd name="connsiteY17" fmla="*/ 357920 h 443858"/>
                <a:gd name="connsiteX18" fmla="*/ 546841 w 799240"/>
                <a:gd name="connsiteY18" fmla="*/ 353134 h 443858"/>
                <a:gd name="connsiteX19" fmla="*/ 526457 w 799240"/>
                <a:gd name="connsiteY19" fmla="*/ 342323 h 443858"/>
                <a:gd name="connsiteX20" fmla="*/ 513170 w 799240"/>
                <a:gd name="connsiteY20" fmla="*/ 339351 h 443858"/>
                <a:gd name="connsiteX21" fmla="*/ 509374 w 799240"/>
                <a:gd name="connsiteY21" fmla="*/ 340012 h 443858"/>
                <a:gd name="connsiteX22" fmla="*/ 497903 w 799240"/>
                <a:gd name="connsiteY22" fmla="*/ 345128 h 443858"/>
                <a:gd name="connsiteX23" fmla="*/ 493941 w 799240"/>
                <a:gd name="connsiteY23" fmla="*/ 346944 h 443858"/>
                <a:gd name="connsiteX24" fmla="*/ 477931 w 799240"/>
                <a:gd name="connsiteY24" fmla="*/ 356105 h 443858"/>
                <a:gd name="connsiteX25" fmla="*/ 460848 w 799240"/>
                <a:gd name="connsiteY25" fmla="*/ 362541 h 443858"/>
                <a:gd name="connsiteX26" fmla="*/ 434687 w 799240"/>
                <a:gd name="connsiteY26" fmla="*/ 372032 h 443858"/>
                <a:gd name="connsiteX27" fmla="*/ 413973 w 799240"/>
                <a:gd name="connsiteY27" fmla="*/ 381358 h 443858"/>
                <a:gd name="connsiteX28" fmla="*/ 408938 w 799240"/>
                <a:gd name="connsiteY28" fmla="*/ 382431 h 443858"/>
                <a:gd name="connsiteX29" fmla="*/ 394084 w 799240"/>
                <a:gd name="connsiteY29" fmla="*/ 386474 h 443858"/>
                <a:gd name="connsiteX30" fmla="*/ 384510 w 799240"/>
                <a:gd name="connsiteY30" fmla="*/ 389693 h 443858"/>
                <a:gd name="connsiteX31" fmla="*/ 366272 w 799240"/>
                <a:gd name="connsiteY31" fmla="*/ 395388 h 443858"/>
                <a:gd name="connsiteX32" fmla="*/ 345145 w 799240"/>
                <a:gd name="connsiteY32" fmla="*/ 402402 h 443858"/>
                <a:gd name="connsiteX33" fmla="*/ 328557 w 799240"/>
                <a:gd name="connsiteY33" fmla="*/ 407106 h 443858"/>
                <a:gd name="connsiteX34" fmla="*/ 311969 w 799240"/>
                <a:gd name="connsiteY34" fmla="*/ 413378 h 443858"/>
                <a:gd name="connsiteX35" fmla="*/ 280856 w 799240"/>
                <a:gd name="connsiteY35" fmla="*/ 422951 h 443858"/>
                <a:gd name="connsiteX36" fmla="*/ 258739 w 799240"/>
                <a:gd name="connsiteY36" fmla="*/ 429389 h 443858"/>
                <a:gd name="connsiteX37" fmla="*/ 249084 w 799240"/>
                <a:gd name="connsiteY37" fmla="*/ 431121 h 443858"/>
                <a:gd name="connsiteX38" fmla="*/ 226884 w 799240"/>
                <a:gd name="connsiteY38" fmla="*/ 435991 h 443858"/>
                <a:gd name="connsiteX39" fmla="*/ 220612 w 799240"/>
                <a:gd name="connsiteY39" fmla="*/ 437559 h 443858"/>
                <a:gd name="connsiteX40" fmla="*/ 212194 w 799240"/>
                <a:gd name="connsiteY40" fmla="*/ 440034 h 443858"/>
                <a:gd name="connsiteX41" fmla="*/ 200970 w 799240"/>
                <a:gd name="connsiteY41" fmla="*/ 442345 h 443858"/>
                <a:gd name="connsiteX42" fmla="*/ 191810 w 799240"/>
                <a:gd name="connsiteY42" fmla="*/ 443831 h 443858"/>
                <a:gd name="connsiteX43" fmla="*/ 180008 w 799240"/>
                <a:gd name="connsiteY43" fmla="*/ 438302 h 443858"/>
                <a:gd name="connsiteX44" fmla="*/ 171260 w 799240"/>
                <a:gd name="connsiteY44" fmla="*/ 427903 h 443858"/>
                <a:gd name="connsiteX45" fmla="*/ 167794 w 799240"/>
                <a:gd name="connsiteY45" fmla="*/ 423859 h 443858"/>
                <a:gd name="connsiteX46" fmla="*/ 163255 w 799240"/>
                <a:gd name="connsiteY46" fmla="*/ 420393 h 443858"/>
                <a:gd name="connsiteX47" fmla="*/ 159046 w 799240"/>
                <a:gd name="connsiteY47" fmla="*/ 417339 h 443858"/>
                <a:gd name="connsiteX48" fmla="*/ 152692 w 799240"/>
                <a:gd name="connsiteY48" fmla="*/ 409087 h 443858"/>
                <a:gd name="connsiteX49" fmla="*/ 141881 w 799240"/>
                <a:gd name="connsiteY49" fmla="*/ 397120 h 443858"/>
                <a:gd name="connsiteX50" fmla="*/ 132308 w 799240"/>
                <a:gd name="connsiteY50" fmla="*/ 388785 h 443858"/>
                <a:gd name="connsiteX51" fmla="*/ 126448 w 799240"/>
                <a:gd name="connsiteY51" fmla="*/ 382678 h 443858"/>
                <a:gd name="connsiteX52" fmla="*/ 122239 w 799240"/>
                <a:gd name="connsiteY52" fmla="*/ 377149 h 443858"/>
                <a:gd name="connsiteX53" fmla="*/ 98389 w 799240"/>
                <a:gd name="connsiteY53" fmla="*/ 353959 h 443858"/>
                <a:gd name="connsiteX54" fmla="*/ 86340 w 799240"/>
                <a:gd name="connsiteY54" fmla="*/ 341910 h 443858"/>
                <a:gd name="connsiteX55" fmla="*/ 80646 w 799240"/>
                <a:gd name="connsiteY55" fmla="*/ 338114 h 443858"/>
                <a:gd name="connsiteX56" fmla="*/ 65708 w 799240"/>
                <a:gd name="connsiteY56" fmla="*/ 322929 h 443858"/>
                <a:gd name="connsiteX57" fmla="*/ 56383 w 799240"/>
                <a:gd name="connsiteY57" fmla="*/ 314676 h 443858"/>
                <a:gd name="connsiteX58" fmla="*/ 46562 w 799240"/>
                <a:gd name="connsiteY58" fmla="*/ 306506 h 443858"/>
                <a:gd name="connsiteX59" fmla="*/ 18420 w 799240"/>
                <a:gd name="connsiteY59" fmla="*/ 280923 h 443858"/>
                <a:gd name="connsiteX60" fmla="*/ 11240 w 799240"/>
                <a:gd name="connsiteY60" fmla="*/ 274155 h 443858"/>
                <a:gd name="connsiteX61" fmla="*/ 3565 w 799240"/>
                <a:gd name="connsiteY61" fmla="*/ 267471 h 443858"/>
                <a:gd name="connsiteX62" fmla="*/ 1172 w 799240"/>
                <a:gd name="connsiteY62" fmla="*/ 263096 h 443858"/>
                <a:gd name="connsiteX63" fmla="*/ 264 w 799240"/>
                <a:gd name="connsiteY63" fmla="*/ 255421 h 443858"/>
                <a:gd name="connsiteX64" fmla="*/ 3070 w 799240"/>
                <a:gd name="connsiteY64" fmla="*/ 249149 h 443858"/>
                <a:gd name="connsiteX65" fmla="*/ 5381 w 799240"/>
                <a:gd name="connsiteY65" fmla="*/ 238833 h 443858"/>
                <a:gd name="connsiteX66" fmla="*/ 6619 w 799240"/>
                <a:gd name="connsiteY66" fmla="*/ 228848 h 443858"/>
                <a:gd name="connsiteX67" fmla="*/ 6619 w 799240"/>
                <a:gd name="connsiteY67" fmla="*/ 224886 h 443858"/>
                <a:gd name="connsiteX68" fmla="*/ 6784 w 799240"/>
                <a:gd name="connsiteY68" fmla="*/ 215891 h 443858"/>
                <a:gd name="connsiteX69" fmla="*/ 9012 w 799240"/>
                <a:gd name="connsiteY69" fmla="*/ 211765 h 443858"/>
                <a:gd name="connsiteX70" fmla="*/ 8187 w 799240"/>
                <a:gd name="connsiteY70" fmla="*/ 207473 h 443858"/>
                <a:gd name="connsiteX71" fmla="*/ 10415 w 799240"/>
                <a:gd name="connsiteY71" fmla="*/ 199468 h 443858"/>
                <a:gd name="connsiteX72" fmla="*/ 12313 w 799240"/>
                <a:gd name="connsiteY72" fmla="*/ 192123 h 443858"/>
                <a:gd name="connsiteX73" fmla="*/ 16935 w 799240"/>
                <a:gd name="connsiteY73" fmla="*/ 167283 h 443858"/>
                <a:gd name="connsiteX74" fmla="*/ 21804 w 799240"/>
                <a:gd name="connsiteY74" fmla="*/ 146403 h 443858"/>
                <a:gd name="connsiteX75" fmla="*/ 22217 w 799240"/>
                <a:gd name="connsiteY75" fmla="*/ 145660 h 443858"/>
                <a:gd name="connsiteX76" fmla="*/ 29561 w 799240"/>
                <a:gd name="connsiteY76" fmla="*/ 145660 h 443858"/>
                <a:gd name="connsiteX77" fmla="*/ 29727 w 799240"/>
                <a:gd name="connsiteY77" fmla="*/ 147724 h 443858"/>
                <a:gd name="connsiteX78" fmla="*/ 28901 w 799240"/>
                <a:gd name="connsiteY78" fmla="*/ 157710 h 443858"/>
                <a:gd name="connsiteX79" fmla="*/ 25188 w 799240"/>
                <a:gd name="connsiteY79" fmla="*/ 173802 h 443858"/>
                <a:gd name="connsiteX80" fmla="*/ 21061 w 799240"/>
                <a:gd name="connsiteY80" fmla="*/ 193443 h 443858"/>
                <a:gd name="connsiteX81" fmla="*/ 18008 w 799240"/>
                <a:gd name="connsiteY81" fmla="*/ 207556 h 443858"/>
                <a:gd name="connsiteX82" fmla="*/ 15697 w 799240"/>
                <a:gd name="connsiteY82" fmla="*/ 224391 h 443858"/>
                <a:gd name="connsiteX83" fmla="*/ 16110 w 799240"/>
                <a:gd name="connsiteY83" fmla="*/ 237018 h 443858"/>
                <a:gd name="connsiteX84" fmla="*/ 15945 w 799240"/>
                <a:gd name="connsiteY84" fmla="*/ 242217 h 443858"/>
                <a:gd name="connsiteX85" fmla="*/ 17430 w 799240"/>
                <a:gd name="connsiteY85" fmla="*/ 252863 h 443858"/>
                <a:gd name="connsiteX86" fmla="*/ 26756 w 799240"/>
                <a:gd name="connsiteY86" fmla="*/ 264830 h 443858"/>
                <a:gd name="connsiteX87" fmla="*/ 36906 w 799240"/>
                <a:gd name="connsiteY87" fmla="*/ 278694 h 443858"/>
                <a:gd name="connsiteX88" fmla="*/ 39795 w 799240"/>
                <a:gd name="connsiteY88" fmla="*/ 281087 h 443858"/>
                <a:gd name="connsiteX89" fmla="*/ 44169 w 799240"/>
                <a:gd name="connsiteY89" fmla="*/ 283481 h 443858"/>
                <a:gd name="connsiteX90" fmla="*/ 50111 w 799240"/>
                <a:gd name="connsiteY90" fmla="*/ 289340 h 443858"/>
                <a:gd name="connsiteX91" fmla="*/ 68679 w 799240"/>
                <a:gd name="connsiteY91" fmla="*/ 303782 h 443858"/>
                <a:gd name="connsiteX92" fmla="*/ 69917 w 799240"/>
                <a:gd name="connsiteY92" fmla="*/ 307001 h 443858"/>
                <a:gd name="connsiteX93" fmla="*/ 74374 w 799240"/>
                <a:gd name="connsiteY93" fmla="*/ 310715 h 443858"/>
                <a:gd name="connsiteX94" fmla="*/ 78748 w 799240"/>
                <a:gd name="connsiteY94" fmla="*/ 316326 h 443858"/>
                <a:gd name="connsiteX95" fmla="*/ 80151 w 799240"/>
                <a:gd name="connsiteY95" fmla="*/ 317152 h 443858"/>
                <a:gd name="connsiteX96" fmla="*/ 84194 w 799240"/>
                <a:gd name="connsiteY96" fmla="*/ 318885 h 443858"/>
                <a:gd name="connsiteX97" fmla="*/ 94923 w 799240"/>
                <a:gd name="connsiteY97" fmla="*/ 328788 h 443858"/>
                <a:gd name="connsiteX98" fmla="*/ 95088 w 799240"/>
                <a:gd name="connsiteY98" fmla="*/ 331016 h 443858"/>
                <a:gd name="connsiteX99" fmla="*/ 101030 w 799240"/>
                <a:gd name="connsiteY99" fmla="*/ 334648 h 443858"/>
                <a:gd name="connsiteX100" fmla="*/ 117288 w 799240"/>
                <a:gd name="connsiteY100" fmla="*/ 352886 h 443858"/>
                <a:gd name="connsiteX101" fmla="*/ 120919 w 799240"/>
                <a:gd name="connsiteY101" fmla="*/ 355444 h 443858"/>
                <a:gd name="connsiteX102" fmla="*/ 123560 w 799240"/>
                <a:gd name="connsiteY102" fmla="*/ 357095 h 443858"/>
                <a:gd name="connsiteX103" fmla="*/ 136021 w 799240"/>
                <a:gd name="connsiteY103" fmla="*/ 373022 h 443858"/>
                <a:gd name="connsiteX104" fmla="*/ 138910 w 799240"/>
                <a:gd name="connsiteY104" fmla="*/ 375416 h 443858"/>
                <a:gd name="connsiteX105" fmla="*/ 149143 w 799240"/>
                <a:gd name="connsiteY105" fmla="*/ 385236 h 443858"/>
                <a:gd name="connsiteX106" fmla="*/ 149803 w 799240"/>
                <a:gd name="connsiteY106" fmla="*/ 386640 h 443858"/>
                <a:gd name="connsiteX107" fmla="*/ 156075 w 799240"/>
                <a:gd name="connsiteY107" fmla="*/ 390849 h 443858"/>
                <a:gd name="connsiteX108" fmla="*/ 161522 w 799240"/>
                <a:gd name="connsiteY108" fmla="*/ 396460 h 443858"/>
                <a:gd name="connsiteX109" fmla="*/ 172416 w 799240"/>
                <a:gd name="connsiteY109" fmla="*/ 406611 h 443858"/>
                <a:gd name="connsiteX110" fmla="*/ 175717 w 799240"/>
                <a:gd name="connsiteY110" fmla="*/ 409417 h 443858"/>
                <a:gd name="connsiteX111" fmla="*/ 183144 w 799240"/>
                <a:gd name="connsiteY111" fmla="*/ 417175 h 443858"/>
                <a:gd name="connsiteX112" fmla="*/ 193213 w 799240"/>
                <a:gd name="connsiteY112" fmla="*/ 421631 h 443858"/>
                <a:gd name="connsiteX113" fmla="*/ 203281 w 799240"/>
                <a:gd name="connsiteY113" fmla="*/ 421631 h 443858"/>
                <a:gd name="connsiteX114" fmla="*/ 209636 w 799240"/>
                <a:gd name="connsiteY114" fmla="*/ 421631 h 443858"/>
                <a:gd name="connsiteX115" fmla="*/ 215908 w 799240"/>
                <a:gd name="connsiteY115" fmla="*/ 420723 h 443858"/>
                <a:gd name="connsiteX116" fmla="*/ 219869 w 799240"/>
                <a:gd name="connsiteY116" fmla="*/ 419073 h 443858"/>
                <a:gd name="connsiteX117" fmla="*/ 260720 w 799240"/>
                <a:gd name="connsiteY117" fmla="*/ 412388 h 443858"/>
                <a:gd name="connsiteX118" fmla="*/ 272934 w 799240"/>
                <a:gd name="connsiteY118" fmla="*/ 409994 h 443858"/>
                <a:gd name="connsiteX119" fmla="*/ 289604 w 799240"/>
                <a:gd name="connsiteY119" fmla="*/ 405373 h 443858"/>
                <a:gd name="connsiteX120" fmla="*/ 305119 w 799240"/>
                <a:gd name="connsiteY120" fmla="*/ 400009 h 443858"/>
                <a:gd name="connsiteX121" fmla="*/ 323275 w 799240"/>
                <a:gd name="connsiteY121" fmla="*/ 392581 h 443858"/>
                <a:gd name="connsiteX122" fmla="*/ 341184 w 799240"/>
                <a:gd name="connsiteY122" fmla="*/ 386062 h 443858"/>
                <a:gd name="connsiteX123" fmla="*/ 350014 w 799240"/>
                <a:gd name="connsiteY123" fmla="*/ 384824 h 443858"/>
                <a:gd name="connsiteX124" fmla="*/ 351912 w 799240"/>
                <a:gd name="connsiteY124" fmla="*/ 384906 h 443858"/>
                <a:gd name="connsiteX125" fmla="*/ 368583 w 799240"/>
                <a:gd name="connsiteY125" fmla="*/ 378799 h 443858"/>
                <a:gd name="connsiteX126" fmla="*/ 380879 w 799240"/>
                <a:gd name="connsiteY126" fmla="*/ 375251 h 443858"/>
                <a:gd name="connsiteX127" fmla="*/ 409186 w 799240"/>
                <a:gd name="connsiteY127" fmla="*/ 367081 h 443858"/>
                <a:gd name="connsiteX128" fmla="*/ 411992 w 799240"/>
                <a:gd name="connsiteY128" fmla="*/ 365677 h 443858"/>
                <a:gd name="connsiteX129" fmla="*/ 436998 w 799240"/>
                <a:gd name="connsiteY129" fmla="*/ 356600 h 443858"/>
                <a:gd name="connsiteX130" fmla="*/ 447644 w 799240"/>
                <a:gd name="connsiteY130" fmla="*/ 352639 h 443858"/>
                <a:gd name="connsiteX131" fmla="*/ 452513 w 799240"/>
                <a:gd name="connsiteY131" fmla="*/ 349832 h 443858"/>
                <a:gd name="connsiteX132" fmla="*/ 469761 w 799240"/>
                <a:gd name="connsiteY132" fmla="*/ 343643 h 443858"/>
                <a:gd name="connsiteX133" fmla="*/ 491548 w 799240"/>
                <a:gd name="connsiteY133" fmla="*/ 333740 h 443858"/>
                <a:gd name="connsiteX134" fmla="*/ 498893 w 799240"/>
                <a:gd name="connsiteY134" fmla="*/ 330108 h 443858"/>
                <a:gd name="connsiteX135" fmla="*/ 525219 w 799240"/>
                <a:gd name="connsiteY135" fmla="*/ 319545 h 443858"/>
                <a:gd name="connsiteX136" fmla="*/ 534215 w 799240"/>
                <a:gd name="connsiteY136" fmla="*/ 315006 h 443858"/>
                <a:gd name="connsiteX137" fmla="*/ 550720 w 799240"/>
                <a:gd name="connsiteY137" fmla="*/ 310054 h 443858"/>
                <a:gd name="connsiteX138" fmla="*/ 565657 w 799240"/>
                <a:gd name="connsiteY138" fmla="*/ 303287 h 443858"/>
                <a:gd name="connsiteX139" fmla="*/ 567638 w 799240"/>
                <a:gd name="connsiteY139" fmla="*/ 303287 h 443858"/>
                <a:gd name="connsiteX140" fmla="*/ 588517 w 799240"/>
                <a:gd name="connsiteY140" fmla="*/ 293136 h 443858"/>
                <a:gd name="connsiteX141" fmla="*/ 594955 w 799240"/>
                <a:gd name="connsiteY141" fmla="*/ 286286 h 443858"/>
                <a:gd name="connsiteX142" fmla="*/ 602052 w 799240"/>
                <a:gd name="connsiteY142" fmla="*/ 277621 h 443858"/>
                <a:gd name="connsiteX143" fmla="*/ 613771 w 799240"/>
                <a:gd name="connsiteY143" fmla="*/ 269039 h 443858"/>
                <a:gd name="connsiteX144" fmla="*/ 623179 w 799240"/>
                <a:gd name="connsiteY144" fmla="*/ 262766 h 443858"/>
                <a:gd name="connsiteX145" fmla="*/ 624912 w 799240"/>
                <a:gd name="connsiteY145" fmla="*/ 262189 h 443858"/>
                <a:gd name="connsiteX146" fmla="*/ 647524 w 799240"/>
                <a:gd name="connsiteY146" fmla="*/ 247746 h 443858"/>
                <a:gd name="connsiteX147" fmla="*/ 663204 w 799240"/>
                <a:gd name="connsiteY147" fmla="*/ 231819 h 443858"/>
                <a:gd name="connsiteX148" fmla="*/ 663039 w 799240"/>
                <a:gd name="connsiteY148" fmla="*/ 228600 h 443858"/>
                <a:gd name="connsiteX149" fmla="*/ 659078 w 799240"/>
                <a:gd name="connsiteY149" fmla="*/ 226785 h 443858"/>
                <a:gd name="connsiteX150" fmla="*/ 641665 w 799240"/>
                <a:gd name="connsiteY150" fmla="*/ 222163 h 443858"/>
                <a:gd name="connsiteX151" fmla="*/ 635145 w 799240"/>
                <a:gd name="connsiteY151" fmla="*/ 219770 h 443858"/>
                <a:gd name="connsiteX152" fmla="*/ 613606 w 799240"/>
                <a:gd name="connsiteY152" fmla="*/ 214901 h 443858"/>
                <a:gd name="connsiteX153" fmla="*/ 593882 w 799240"/>
                <a:gd name="connsiteY153" fmla="*/ 215726 h 443858"/>
                <a:gd name="connsiteX154" fmla="*/ 584721 w 799240"/>
                <a:gd name="connsiteY154" fmla="*/ 218449 h 443858"/>
                <a:gd name="connsiteX155" fmla="*/ 562109 w 799240"/>
                <a:gd name="connsiteY155" fmla="*/ 219687 h 443858"/>
                <a:gd name="connsiteX156" fmla="*/ 536608 w 799240"/>
                <a:gd name="connsiteY156" fmla="*/ 220513 h 443858"/>
                <a:gd name="connsiteX157" fmla="*/ 502029 w 799240"/>
                <a:gd name="connsiteY157" fmla="*/ 219770 h 443858"/>
                <a:gd name="connsiteX158" fmla="*/ 497820 w 799240"/>
                <a:gd name="connsiteY158" fmla="*/ 219770 h 443858"/>
                <a:gd name="connsiteX159" fmla="*/ 489237 w 799240"/>
                <a:gd name="connsiteY159" fmla="*/ 220843 h 443858"/>
                <a:gd name="connsiteX160" fmla="*/ 442692 w 799240"/>
                <a:gd name="connsiteY160" fmla="*/ 221915 h 443858"/>
                <a:gd name="connsiteX161" fmla="*/ 417934 w 799240"/>
                <a:gd name="connsiteY161" fmla="*/ 223154 h 443858"/>
                <a:gd name="connsiteX162" fmla="*/ 415871 w 799240"/>
                <a:gd name="connsiteY162" fmla="*/ 223154 h 443858"/>
                <a:gd name="connsiteX163" fmla="*/ 390122 w 799240"/>
                <a:gd name="connsiteY163" fmla="*/ 226290 h 443858"/>
                <a:gd name="connsiteX164" fmla="*/ 301901 w 799240"/>
                <a:gd name="connsiteY164" fmla="*/ 228765 h 443858"/>
                <a:gd name="connsiteX165" fmla="*/ 272934 w 799240"/>
                <a:gd name="connsiteY165" fmla="*/ 230003 h 443858"/>
                <a:gd name="connsiteX166" fmla="*/ 248011 w 799240"/>
                <a:gd name="connsiteY166" fmla="*/ 232314 h 443858"/>
                <a:gd name="connsiteX167" fmla="*/ 236622 w 799240"/>
                <a:gd name="connsiteY167" fmla="*/ 233552 h 443858"/>
                <a:gd name="connsiteX168" fmla="*/ 223170 w 799240"/>
                <a:gd name="connsiteY168" fmla="*/ 234790 h 443858"/>
                <a:gd name="connsiteX169" fmla="*/ 208893 w 799240"/>
                <a:gd name="connsiteY169" fmla="*/ 236935 h 443858"/>
                <a:gd name="connsiteX170" fmla="*/ 194781 w 799240"/>
                <a:gd name="connsiteY170" fmla="*/ 242630 h 443858"/>
                <a:gd name="connsiteX171" fmla="*/ 183392 w 799240"/>
                <a:gd name="connsiteY171" fmla="*/ 241557 h 443858"/>
                <a:gd name="connsiteX172" fmla="*/ 180173 w 799240"/>
                <a:gd name="connsiteY172" fmla="*/ 235120 h 443858"/>
                <a:gd name="connsiteX173" fmla="*/ 174397 w 799240"/>
                <a:gd name="connsiteY173" fmla="*/ 231241 h 443858"/>
                <a:gd name="connsiteX174" fmla="*/ 165979 w 799240"/>
                <a:gd name="connsiteY174" fmla="*/ 231158 h 443858"/>
                <a:gd name="connsiteX175" fmla="*/ 137342 w 799240"/>
                <a:gd name="connsiteY175" fmla="*/ 226702 h 443858"/>
                <a:gd name="connsiteX176" fmla="*/ 135361 w 799240"/>
                <a:gd name="connsiteY176" fmla="*/ 226454 h 443858"/>
                <a:gd name="connsiteX177" fmla="*/ 137259 w 799240"/>
                <a:gd name="connsiteY177" fmla="*/ 214901 h 443858"/>
                <a:gd name="connsiteX178" fmla="*/ 136847 w 799240"/>
                <a:gd name="connsiteY178" fmla="*/ 214323 h 443858"/>
                <a:gd name="connsiteX179" fmla="*/ 137342 w 799240"/>
                <a:gd name="connsiteY179" fmla="*/ 212012 h 443858"/>
                <a:gd name="connsiteX180" fmla="*/ 154425 w 799240"/>
                <a:gd name="connsiteY180" fmla="*/ 215066 h 443858"/>
                <a:gd name="connsiteX181" fmla="*/ 171673 w 799240"/>
                <a:gd name="connsiteY181" fmla="*/ 218367 h 443858"/>
                <a:gd name="connsiteX182" fmla="*/ 186445 w 799240"/>
                <a:gd name="connsiteY182" fmla="*/ 217129 h 443858"/>
                <a:gd name="connsiteX183" fmla="*/ 196431 w 799240"/>
                <a:gd name="connsiteY183" fmla="*/ 210444 h 443858"/>
                <a:gd name="connsiteX184" fmla="*/ 201548 w 799240"/>
                <a:gd name="connsiteY184" fmla="*/ 206731 h 443858"/>
                <a:gd name="connsiteX185" fmla="*/ 205427 w 799240"/>
                <a:gd name="connsiteY185" fmla="*/ 203264 h 443858"/>
                <a:gd name="connsiteX186" fmla="*/ 216568 w 799240"/>
                <a:gd name="connsiteY186" fmla="*/ 183293 h 443858"/>
                <a:gd name="connsiteX187" fmla="*/ 216815 w 799240"/>
                <a:gd name="connsiteY187" fmla="*/ 181642 h 443858"/>
                <a:gd name="connsiteX188" fmla="*/ 220199 w 799240"/>
                <a:gd name="connsiteY188" fmla="*/ 173472 h 443858"/>
                <a:gd name="connsiteX189" fmla="*/ 231505 w 799240"/>
                <a:gd name="connsiteY189" fmla="*/ 152345 h 443858"/>
                <a:gd name="connsiteX190" fmla="*/ 233733 w 799240"/>
                <a:gd name="connsiteY190" fmla="*/ 144422 h 443858"/>
                <a:gd name="connsiteX191" fmla="*/ 237860 w 799240"/>
                <a:gd name="connsiteY191" fmla="*/ 129568 h 443858"/>
                <a:gd name="connsiteX192" fmla="*/ 237365 w 799240"/>
                <a:gd name="connsiteY192" fmla="*/ 125771 h 443858"/>
                <a:gd name="connsiteX193" fmla="*/ 236622 w 799240"/>
                <a:gd name="connsiteY193" fmla="*/ 118509 h 443858"/>
                <a:gd name="connsiteX194" fmla="*/ 237777 w 799240"/>
                <a:gd name="connsiteY194" fmla="*/ 113227 h 443858"/>
                <a:gd name="connsiteX195" fmla="*/ 238438 w 799240"/>
                <a:gd name="connsiteY195" fmla="*/ 107780 h 443858"/>
                <a:gd name="connsiteX196" fmla="*/ 239593 w 799240"/>
                <a:gd name="connsiteY196" fmla="*/ 95896 h 443858"/>
                <a:gd name="connsiteX197" fmla="*/ 240831 w 799240"/>
                <a:gd name="connsiteY197" fmla="*/ 89872 h 443858"/>
                <a:gd name="connsiteX198" fmla="*/ 249991 w 799240"/>
                <a:gd name="connsiteY198" fmla="*/ 89294 h 443858"/>
                <a:gd name="connsiteX199" fmla="*/ 250486 w 799240"/>
                <a:gd name="connsiteY199" fmla="*/ 103076 h 443858"/>
                <a:gd name="connsiteX200" fmla="*/ 249496 w 799240"/>
                <a:gd name="connsiteY200" fmla="*/ 115208 h 443858"/>
                <a:gd name="connsiteX201" fmla="*/ 250074 w 799240"/>
                <a:gd name="connsiteY201" fmla="*/ 129238 h 443858"/>
                <a:gd name="connsiteX202" fmla="*/ 249744 w 799240"/>
                <a:gd name="connsiteY202" fmla="*/ 131631 h 443858"/>
                <a:gd name="connsiteX203" fmla="*/ 248011 w 799240"/>
                <a:gd name="connsiteY203" fmla="*/ 142607 h 443858"/>
                <a:gd name="connsiteX204" fmla="*/ 247928 w 799240"/>
                <a:gd name="connsiteY204" fmla="*/ 150942 h 443858"/>
                <a:gd name="connsiteX205" fmla="*/ 248671 w 799240"/>
                <a:gd name="connsiteY205" fmla="*/ 153418 h 443858"/>
                <a:gd name="connsiteX206" fmla="*/ 260967 w 799240"/>
                <a:gd name="connsiteY206" fmla="*/ 157132 h 443858"/>
                <a:gd name="connsiteX207" fmla="*/ 284983 w 799240"/>
                <a:gd name="connsiteY207" fmla="*/ 158369 h 443858"/>
                <a:gd name="connsiteX208" fmla="*/ 297775 w 799240"/>
                <a:gd name="connsiteY208" fmla="*/ 159525 h 443858"/>
                <a:gd name="connsiteX209" fmla="*/ 312134 w 799240"/>
                <a:gd name="connsiteY209" fmla="*/ 161671 h 443858"/>
                <a:gd name="connsiteX210" fmla="*/ 325339 w 799240"/>
                <a:gd name="connsiteY210" fmla="*/ 163404 h 443858"/>
                <a:gd name="connsiteX211" fmla="*/ 336562 w 799240"/>
                <a:gd name="connsiteY211" fmla="*/ 166210 h 443858"/>
                <a:gd name="connsiteX212" fmla="*/ 354966 w 799240"/>
                <a:gd name="connsiteY212" fmla="*/ 169016 h 443858"/>
                <a:gd name="connsiteX213" fmla="*/ 375020 w 799240"/>
                <a:gd name="connsiteY213" fmla="*/ 170996 h 443858"/>
                <a:gd name="connsiteX214" fmla="*/ 387069 w 799240"/>
                <a:gd name="connsiteY214" fmla="*/ 172152 h 443858"/>
                <a:gd name="connsiteX215" fmla="*/ 398540 w 799240"/>
                <a:gd name="connsiteY215" fmla="*/ 174545 h 443858"/>
                <a:gd name="connsiteX216" fmla="*/ 423133 w 799240"/>
                <a:gd name="connsiteY216" fmla="*/ 180239 h 443858"/>
                <a:gd name="connsiteX217" fmla="*/ 443022 w 799240"/>
                <a:gd name="connsiteY217" fmla="*/ 182798 h 443858"/>
                <a:gd name="connsiteX218" fmla="*/ 450285 w 799240"/>
                <a:gd name="connsiteY218" fmla="*/ 183705 h 443858"/>
                <a:gd name="connsiteX219" fmla="*/ 457795 w 799240"/>
                <a:gd name="connsiteY219" fmla="*/ 184201 h 443858"/>
                <a:gd name="connsiteX220" fmla="*/ 473145 w 799240"/>
                <a:gd name="connsiteY220" fmla="*/ 185108 h 443858"/>
                <a:gd name="connsiteX221" fmla="*/ 509456 w 799240"/>
                <a:gd name="connsiteY221" fmla="*/ 188575 h 443858"/>
                <a:gd name="connsiteX222" fmla="*/ 528108 w 799240"/>
                <a:gd name="connsiteY222" fmla="*/ 190968 h 443858"/>
                <a:gd name="connsiteX223" fmla="*/ 549730 w 799240"/>
                <a:gd name="connsiteY223" fmla="*/ 194269 h 443858"/>
                <a:gd name="connsiteX224" fmla="*/ 555507 w 799240"/>
                <a:gd name="connsiteY224" fmla="*/ 195342 h 443858"/>
                <a:gd name="connsiteX225" fmla="*/ 573250 w 799240"/>
                <a:gd name="connsiteY225" fmla="*/ 197405 h 443858"/>
                <a:gd name="connsiteX226" fmla="*/ 595367 w 799240"/>
                <a:gd name="connsiteY226" fmla="*/ 195259 h 443858"/>
                <a:gd name="connsiteX227" fmla="*/ 606508 w 799240"/>
                <a:gd name="connsiteY227" fmla="*/ 193691 h 443858"/>
                <a:gd name="connsiteX228" fmla="*/ 625325 w 799240"/>
                <a:gd name="connsiteY228" fmla="*/ 196084 h 443858"/>
                <a:gd name="connsiteX229" fmla="*/ 626810 w 799240"/>
                <a:gd name="connsiteY229" fmla="*/ 200541 h 443858"/>
                <a:gd name="connsiteX230" fmla="*/ 627635 w 799240"/>
                <a:gd name="connsiteY230" fmla="*/ 202274 h 443858"/>
                <a:gd name="connsiteX231" fmla="*/ 642490 w 799240"/>
                <a:gd name="connsiteY231" fmla="*/ 208381 h 443858"/>
                <a:gd name="connsiteX232" fmla="*/ 655199 w 799240"/>
                <a:gd name="connsiteY232" fmla="*/ 211765 h 443858"/>
                <a:gd name="connsiteX233" fmla="*/ 664112 w 799240"/>
                <a:gd name="connsiteY233" fmla="*/ 213828 h 443858"/>
                <a:gd name="connsiteX234" fmla="*/ 673933 w 799240"/>
                <a:gd name="connsiteY234" fmla="*/ 213828 h 443858"/>
                <a:gd name="connsiteX235" fmla="*/ 678059 w 799240"/>
                <a:gd name="connsiteY235" fmla="*/ 215148 h 443858"/>
                <a:gd name="connsiteX236" fmla="*/ 680865 w 799240"/>
                <a:gd name="connsiteY236" fmla="*/ 215148 h 443858"/>
                <a:gd name="connsiteX237" fmla="*/ 685982 w 799240"/>
                <a:gd name="connsiteY237" fmla="*/ 217377 h 443858"/>
                <a:gd name="connsiteX238" fmla="*/ 689778 w 799240"/>
                <a:gd name="connsiteY238" fmla="*/ 222328 h 443858"/>
                <a:gd name="connsiteX239" fmla="*/ 684166 w 799240"/>
                <a:gd name="connsiteY239" fmla="*/ 236688 h 443858"/>
                <a:gd name="connsiteX240" fmla="*/ 676161 w 799240"/>
                <a:gd name="connsiteY240" fmla="*/ 243208 h 443858"/>
                <a:gd name="connsiteX241" fmla="*/ 667578 w 799240"/>
                <a:gd name="connsiteY241" fmla="*/ 251130 h 443858"/>
                <a:gd name="connsiteX242" fmla="*/ 654787 w 799240"/>
                <a:gd name="connsiteY242" fmla="*/ 263014 h 443858"/>
                <a:gd name="connsiteX243" fmla="*/ 641005 w 799240"/>
                <a:gd name="connsiteY243" fmla="*/ 274485 h 443858"/>
                <a:gd name="connsiteX244" fmla="*/ 635228 w 799240"/>
                <a:gd name="connsiteY244" fmla="*/ 280509 h 443858"/>
                <a:gd name="connsiteX245" fmla="*/ 633000 w 799240"/>
                <a:gd name="connsiteY245" fmla="*/ 284636 h 443858"/>
                <a:gd name="connsiteX246" fmla="*/ 607746 w 799240"/>
                <a:gd name="connsiteY246" fmla="*/ 302957 h 443858"/>
                <a:gd name="connsiteX247" fmla="*/ 596853 w 799240"/>
                <a:gd name="connsiteY247" fmla="*/ 307661 h 443858"/>
                <a:gd name="connsiteX248" fmla="*/ 581172 w 799240"/>
                <a:gd name="connsiteY248" fmla="*/ 312117 h 443858"/>
                <a:gd name="connsiteX249" fmla="*/ 574570 w 799240"/>
                <a:gd name="connsiteY249" fmla="*/ 315831 h 443858"/>
                <a:gd name="connsiteX250" fmla="*/ 548739 w 799240"/>
                <a:gd name="connsiteY250" fmla="*/ 326147 h 443858"/>
                <a:gd name="connsiteX251" fmla="*/ 546346 w 799240"/>
                <a:gd name="connsiteY251" fmla="*/ 331346 h 443858"/>
                <a:gd name="connsiteX252" fmla="*/ 552453 w 799240"/>
                <a:gd name="connsiteY252" fmla="*/ 337948 h 443858"/>
                <a:gd name="connsiteX253" fmla="*/ 559798 w 799240"/>
                <a:gd name="connsiteY253" fmla="*/ 343973 h 443858"/>
                <a:gd name="connsiteX254" fmla="*/ 563924 w 799240"/>
                <a:gd name="connsiteY254" fmla="*/ 349255 h 443858"/>
                <a:gd name="connsiteX255" fmla="*/ 568216 w 799240"/>
                <a:gd name="connsiteY255" fmla="*/ 354207 h 443858"/>
                <a:gd name="connsiteX256" fmla="*/ 572095 w 799240"/>
                <a:gd name="connsiteY256" fmla="*/ 357673 h 443858"/>
                <a:gd name="connsiteX257" fmla="*/ 576634 w 799240"/>
                <a:gd name="connsiteY257" fmla="*/ 362294 h 443858"/>
                <a:gd name="connsiteX258" fmla="*/ 592149 w 799240"/>
                <a:gd name="connsiteY258" fmla="*/ 369144 h 443858"/>
                <a:gd name="connsiteX259" fmla="*/ 610387 w 799240"/>
                <a:gd name="connsiteY259" fmla="*/ 369144 h 443858"/>
                <a:gd name="connsiteX260" fmla="*/ 624334 w 799240"/>
                <a:gd name="connsiteY260" fmla="*/ 366173 h 443858"/>
                <a:gd name="connsiteX261" fmla="*/ 645214 w 799240"/>
                <a:gd name="connsiteY261" fmla="*/ 357260 h 443858"/>
                <a:gd name="connsiteX262" fmla="*/ 671375 w 799240"/>
                <a:gd name="connsiteY262" fmla="*/ 349007 h 443858"/>
                <a:gd name="connsiteX263" fmla="*/ 690026 w 799240"/>
                <a:gd name="connsiteY263" fmla="*/ 341497 h 443858"/>
                <a:gd name="connsiteX264" fmla="*/ 713794 w 799240"/>
                <a:gd name="connsiteY264" fmla="*/ 331181 h 443858"/>
                <a:gd name="connsiteX265" fmla="*/ 732527 w 799240"/>
                <a:gd name="connsiteY265" fmla="*/ 318307 h 443858"/>
                <a:gd name="connsiteX266" fmla="*/ 748702 w 799240"/>
                <a:gd name="connsiteY266" fmla="*/ 311375 h 443858"/>
                <a:gd name="connsiteX267" fmla="*/ 752086 w 799240"/>
                <a:gd name="connsiteY267" fmla="*/ 309559 h 443858"/>
                <a:gd name="connsiteX268" fmla="*/ 754644 w 799240"/>
                <a:gd name="connsiteY268" fmla="*/ 307909 h 443858"/>
                <a:gd name="connsiteX269" fmla="*/ 775936 w 799240"/>
                <a:gd name="connsiteY269" fmla="*/ 298501 h 443858"/>
                <a:gd name="connsiteX270" fmla="*/ 784189 w 799240"/>
                <a:gd name="connsiteY270" fmla="*/ 285461 h 443858"/>
                <a:gd name="connsiteX271" fmla="*/ 781548 w 799240"/>
                <a:gd name="connsiteY271" fmla="*/ 281830 h 443858"/>
                <a:gd name="connsiteX272" fmla="*/ 780723 w 799240"/>
                <a:gd name="connsiteY272" fmla="*/ 266067 h 443858"/>
                <a:gd name="connsiteX273" fmla="*/ 779980 w 799240"/>
                <a:gd name="connsiteY273" fmla="*/ 264334 h 443858"/>
                <a:gd name="connsiteX274" fmla="*/ 777917 w 799240"/>
                <a:gd name="connsiteY274" fmla="*/ 253193 h 443858"/>
                <a:gd name="connsiteX275" fmla="*/ 775771 w 799240"/>
                <a:gd name="connsiteY275" fmla="*/ 246178 h 443858"/>
                <a:gd name="connsiteX276" fmla="*/ 775689 w 799240"/>
                <a:gd name="connsiteY276" fmla="*/ 238999 h 443858"/>
                <a:gd name="connsiteX277" fmla="*/ 771480 w 799240"/>
                <a:gd name="connsiteY277" fmla="*/ 223566 h 443858"/>
                <a:gd name="connsiteX278" fmla="*/ 771480 w 799240"/>
                <a:gd name="connsiteY278" fmla="*/ 222411 h 443858"/>
                <a:gd name="connsiteX279" fmla="*/ 766198 w 799240"/>
                <a:gd name="connsiteY279" fmla="*/ 205410 h 443858"/>
                <a:gd name="connsiteX280" fmla="*/ 761824 w 799240"/>
                <a:gd name="connsiteY280" fmla="*/ 189565 h 443858"/>
                <a:gd name="connsiteX281" fmla="*/ 756378 w 799240"/>
                <a:gd name="connsiteY281" fmla="*/ 166127 h 443858"/>
                <a:gd name="connsiteX282" fmla="*/ 753407 w 799240"/>
                <a:gd name="connsiteY282" fmla="*/ 155811 h 443858"/>
                <a:gd name="connsiteX283" fmla="*/ 751591 w 799240"/>
                <a:gd name="connsiteY283" fmla="*/ 145578 h 443858"/>
                <a:gd name="connsiteX284" fmla="*/ 748372 w 799240"/>
                <a:gd name="connsiteY284" fmla="*/ 131631 h 443858"/>
                <a:gd name="connsiteX285" fmla="*/ 745979 w 799240"/>
                <a:gd name="connsiteY285" fmla="*/ 122553 h 443858"/>
                <a:gd name="connsiteX286" fmla="*/ 743833 w 799240"/>
                <a:gd name="connsiteY286" fmla="*/ 110752 h 443858"/>
                <a:gd name="connsiteX287" fmla="*/ 739955 w 799240"/>
                <a:gd name="connsiteY287" fmla="*/ 94906 h 443858"/>
                <a:gd name="connsiteX288" fmla="*/ 738882 w 799240"/>
                <a:gd name="connsiteY288" fmla="*/ 83600 h 443858"/>
                <a:gd name="connsiteX289" fmla="*/ 737644 w 799240"/>
                <a:gd name="connsiteY289" fmla="*/ 72624 h 443858"/>
                <a:gd name="connsiteX290" fmla="*/ 736076 w 799240"/>
                <a:gd name="connsiteY290" fmla="*/ 39448 h 443858"/>
                <a:gd name="connsiteX291" fmla="*/ 734508 w 799240"/>
                <a:gd name="connsiteY291" fmla="*/ 26657 h 443858"/>
                <a:gd name="connsiteX292" fmla="*/ 731867 w 799240"/>
                <a:gd name="connsiteY292" fmla="*/ 9326 h 443858"/>
                <a:gd name="connsiteX293" fmla="*/ 730877 w 799240"/>
                <a:gd name="connsiteY293" fmla="*/ 826 h 443858"/>
                <a:gd name="connsiteX294" fmla="*/ 739129 w 799240"/>
                <a:gd name="connsiteY294" fmla="*/ 0 h 443858"/>
                <a:gd name="connsiteX295" fmla="*/ 741523 w 799240"/>
                <a:gd name="connsiteY295" fmla="*/ 8666 h 443858"/>
                <a:gd name="connsiteX296" fmla="*/ 744494 w 799240"/>
                <a:gd name="connsiteY296" fmla="*/ 22200 h 443858"/>
                <a:gd name="connsiteX297" fmla="*/ 745154 w 799240"/>
                <a:gd name="connsiteY297" fmla="*/ 29957 h 443858"/>
                <a:gd name="connsiteX298" fmla="*/ 747217 w 799240"/>
                <a:gd name="connsiteY298" fmla="*/ 38953 h 443858"/>
                <a:gd name="connsiteX299" fmla="*/ 747465 w 799240"/>
                <a:gd name="connsiteY299" fmla="*/ 52570 h 443858"/>
                <a:gd name="connsiteX300" fmla="*/ 747465 w 799240"/>
                <a:gd name="connsiteY300" fmla="*/ 67095 h 443858"/>
                <a:gd name="connsiteX301" fmla="*/ 748785 w 799240"/>
                <a:gd name="connsiteY301" fmla="*/ 71881 h 443858"/>
                <a:gd name="connsiteX302" fmla="*/ 748950 w 799240"/>
                <a:gd name="connsiteY302" fmla="*/ 82610 h 443858"/>
                <a:gd name="connsiteX303" fmla="*/ 749775 w 799240"/>
                <a:gd name="connsiteY303" fmla="*/ 86324 h 443858"/>
                <a:gd name="connsiteX304" fmla="*/ 751838 w 799240"/>
                <a:gd name="connsiteY304" fmla="*/ 98125 h 443858"/>
                <a:gd name="connsiteX305" fmla="*/ 751673 w 799240"/>
                <a:gd name="connsiteY305" fmla="*/ 98620 h 443858"/>
                <a:gd name="connsiteX306" fmla="*/ 755882 w 799240"/>
                <a:gd name="connsiteY306" fmla="*/ 112320 h 443858"/>
                <a:gd name="connsiteX307" fmla="*/ 757285 w 799240"/>
                <a:gd name="connsiteY307" fmla="*/ 120572 h 443858"/>
                <a:gd name="connsiteX308" fmla="*/ 757450 w 799240"/>
                <a:gd name="connsiteY308" fmla="*/ 122800 h 443858"/>
                <a:gd name="connsiteX309" fmla="*/ 761494 w 799240"/>
                <a:gd name="connsiteY309" fmla="*/ 137078 h 443858"/>
                <a:gd name="connsiteX310" fmla="*/ 762732 w 799240"/>
                <a:gd name="connsiteY310" fmla="*/ 143020 h 443858"/>
                <a:gd name="connsiteX311" fmla="*/ 762897 w 799240"/>
                <a:gd name="connsiteY311" fmla="*/ 147311 h 443858"/>
                <a:gd name="connsiteX312" fmla="*/ 768096 w 799240"/>
                <a:gd name="connsiteY312" fmla="*/ 165302 h 443858"/>
                <a:gd name="connsiteX313" fmla="*/ 770407 w 799240"/>
                <a:gd name="connsiteY313" fmla="*/ 169758 h 443858"/>
                <a:gd name="connsiteX314" fmla="*/ 769334 w 799240"/>
                <a:gd name="connsiteY314" fmla="*/ 172152 h 443858"/>
                <a:gd name="connsiteX315" fmla="*/ 771067 w 799240"/>
                <a:gd name="connsiteY315" fmla="*/ 176608 h 443858"/>
                <a:gd name="connsiteX316" fmla="*/ 772553 w 799240"/>
                <a:gd name="connsiteY316" fmla="*/ 182220 h 443858"/>
                <a:gd name="connsiteX317" fmla="*/ 772800 w 799240"/>
                <a:gd name="connsiteY317" fmla="*/ 188575 h 443858"/>
                <a:gd name="connsiteX318" fmla="*/ 778907 w 799240"/>
                <a:gd name="connsiteY318" fmla="*/ 205658 h 443858"/>
                <a:gd name="connsiteX319" fmla="*/ 783776 w 799240"/>
                <a:gd name="connsiteY319" fmla="*/ 215643 h 443858"/>
                <a:gd name="connsiteX320" fmla="*/ 783942 w 799240"/>
                <a:gd name="connsiteY320" fmla="*/ 217872 h 443858"/>
                <a:gd name="connsiteX321" fmla="*/ 787573 w 799240"/>
                <a:gd name="connsiteY321" fmla="*/ 239494 h 443858"/>
                <a:gd name="connsiteX322" fmla="*/ 790544 w 799240"/>
                <a:gd name="connsiteY322" fmla="*/ 253853 h 443858"/>
                <a:gd name="connsiteX323" fmla="*/ 792442 w 799240"/>
                <a:gd name="connsiteY323" fmla="*/ 264004 h 443858"/>
                <a:gd name="connsiteX324" fmla="*/ 792442 w 799240"/>
                <a:gd name="connsiteY324" fmla="*/ 265655 h 443858"/>
                <a:gd name="connsiteX325" fmla="*/ 792442 w 799240"/>
                <a:gd name="connsiteY325" fmla="*/ 273495 h 443858"/>
                <a:gd name="connsiteX326" fmla="*/ 795330 w 799240"/>
                <a:gd name="connsiteY326" fmla="*/ 285461 h 443858"/>
                <a:gd name="connsiteX327" fmla="*/ 798714 w 799240"/>
                <a:gd name="connsiteY327" fmla="*/ 294209 h 443858"/>
                <a:gd name="connsiteX328" fmla="*/ 625572 w 799240"/>
                <a:gd name="connsiteY328" fmla="*/ 369391 h 443858"/>
                <a:gd name="connsiteX329" fmla="*/ 626150 w 799240"/>
                <a:gd name="connsiteY329" fmla="*/ 368731 h 443858"/>
                <a:gd name="connsiteX330" fmla="*/ 625572 w 799240"/>
                <a:gd name="connsiteY330" fmla="*/ 369391 h 443858"/>
                <a:gd name="connsiteX331" fmla="*/ 520845 w 799240"/>
                <a:gd name="connsiteY331" fmla="*/ 204420 h 443858"/>
                <a:gd name="connsiteX332" fmla="*/ 523404 w 799240"/>
                <a:gd name="connsiteY332" fmla="*/ 203925 h 443858"/>
                <a:gd name="connsiteX333" fmla="*/ 520763 w 799240"/>
                <a:gd name="connsiteY333" fmla="*/ 202686 h 443858"/>
                <a:gd name="connsiteX334" fmla="*/ 514738 w 799240"/>
                <a:gd name="connsiteY334" fmla="*/ 202027 h 443858"/>
                <a:gd name="connsiteX335" fmla="*/ 485111 w 799240"/>
                <a:gd name="connsiteY335" fmla="*/ 200789 h 443858"/>
                <a:gd name="connsiteX336" fmla="*/ 453751 w 799240"/>
                <a:gd name="connsiteY336" fmla="*/ 197323 h 443858"/>
                <a:gd name="connsiteX337" fmla="*/ 432706 w 799240"/>
                <a:gd name="connsiteY337" fmla="*/ 195837 h 443858"/>
                <a:gd name="connsiteX338" fmla="*/ 407040 w 799240"/>
                <a:gd name="connsiteY338" fmla="*/ 189565 h 443858"/>
                <a:gd name="connsiteX339" fmla="*/ 378651 w 799240"/>
                <a:gd name="connsiteY339" fmla="*/ 184366 h 443858"/>
                <a:gd name="connsiteX340" fmla="*/ 348694 w 799240"/>
                <a:gd name="connsiteY340" fmla="*/ 181312 h 443858"/>
                <a:gd name="connsiteX341" fmla="*/ 321542 w 799240"/>
                <a:gd name="connsiteY341" fmla="*/ 176526 h 443858"/>
                <a:gd name="connsiteX342" fmla="*/ 308668 w 799240"/>
                <a:gd name="connsiteY342" fmla="*/ 174297 h 443858"/>
                <a:gd name="connsiteX343" fmla="*/ 290182 w 799240"/>
                <a:gd name="connsiteY343" fmla="*/ 174132 h 443858"/>
                <a:gd name="connsiteX344" fmla="*/ 285313 w 799240"/>
                <a:gd name="connsiteY344" fmla="*/ 174132 h 443858"/>
                <a:gd name="connsiteX345" fmla="*/ 267487 w 799240"/>
                <a:gd name="connsiteY345" fmla="*/ 171739 h 443858"/>
                <a:gd name="connsiteX346" fmla="*/ 250156 w 799240"/>
                <a:gd name="connsiteY346" fmla="*/ 170584 h 443858"/>
                <a:gd name="connsiteX347" fmla="*/ 235219 w 799240"/>
                <a:gd name="connsiteY347" fmla="*/ 177186 h 443858"/>
                <a:gd name="connsiteX348" fmla="*/ 225233 w 799240"/>
                <a:gd name="connsiteY348" fmla="*/ 191133 h 443858"/>
                <a:gd name="connsiteX349" fmla="*/ 212524 w 799240"/>
                <a:gd name="connsiteY349" fmla="*/ 211187 h 443858"/>
                <a:gd name="connsiteX350" fmla="*/ 215082 w 799240"/>
                <a:gd name="connsiteY350" fmla="*/ 217211 h 443858"/>
                <a:gd name="connsiteX351" fmla="*/ 222922 w 799240"/>
                <a:gd name="connsiteY351" fmla="*/ 218367 h 443858"/>
                <a:gd name="connsiteX352" fmla="*/ 230928 w 799240"/>
                <a:gd name="connsiteY352" fmla="*/ 218284 h 443858"/>
                <a:gd name="connsiteX353" fmla="*/ 245947 w 799240"/>
                <a:gd name="connsiteY353" fmla="*/ 216221 h 443858"/>
                <a:gd name="connsiteX354" fmla="*/ 279784 w 799240"/>
                <a:gd name="connsiteY354" fmla="*/ 214983 h 443858"/>
                <a:gd name="connsiteX355" fmla="*/ 285313 w 799240"/>
                <a:gd name="connsiteY355" fmla="*/ 214736 h 443858"/>
                <a:gd name="connsiteX356" fmla="*/ 295381 w 799240"/>
                <a:gd name="connsiteY356" fmla="*/ 213828 h 443858"/>
                <a:gd name="connsiteX357" fmla="*/ 306027 w 799240"/>
                <a:gd name="connsiteY357" fmla="*/ 212672 h 443858"/>
                <a:gd name="connsiteX358" fmla="*/ 307925 w 799240"/>
                <a:gd name="connsiteY358" fmla="*/ 213002 h 443858"/>
                <a:gd name="connsiteX359" fmla="*/ 311309 w 799240"/>
                <a:gd name="connsiteY359" fmla="*/ 213002 h 443858"/>
                <a:gd name="connsiteX360" fmla="*/ 327649 w 799240"/>
                <a:gd name="connsiteY360" fmla="*/ 211600 h 443858"/>
                <a:gd name="connsiteX361" fmla="*/ 336232 w 799240"/>
                <a:gd name="connsiteY361" fmla="*/ 212672 h 443858"/>
                <a:gd name="connsiteX362" fmla="*/ 356864 w 799240"/>
                <a:gd name="connsiteY362" fmla="*/ 212672 h 443858"/>
                <a:gd name="connsiteX363" fmla="*/ 358927 w 799240"/>
                <a:gd name="connsiteY363" fmla="*/ 212672 h 443858"/>
                <a:gd name="connsiteX364" fmla="*/ 368913 w 799240"/>
                <a:gd name="connsiteY364" fmla="*/ 211600 h 443858"/>
                <a:gd name="connsiteX365" fmla="*/ 399118 w 799240"/>
                <a:gd name="connsiteY365" fmla="*/ 211600 h 443858"/>
                <a:gd name="connsiteX366" fmla="*/ 403987 w 799240"/>
                <a:gd name="connsiteY366" fmla="*/ 211600 h 443858"/>
                <a:gd name="connsiteX367" fmla="*/ 425361 w 799240"/>
                <a:gd name="connsiteY367" fmla="*/ 209289 h 443858"/>
                <a:gd name="connsiteX368" fmla="*/ 430148 w 799240"/>
                <a:gd name="connsiteY368" fmla="*/ 209041 h 443858"/>
                <a:gd name="connsiteX369" fmla="*/ 453833 w 799240"/>
                <a:gd name="connsiteY369" fmla="*/ 205905 h 443858"/>
                <a:gd name="connsiteX370" fmla="*/ 520763 w 799240"/>
                <a:gd name="connsiteY370" fmla="*/ 204585 h 443858"/>
                <a:gd name="connsiteX371" fmla="*/ 403904 w 799240"/>
                <a:gd name="connsiteY371" fmla="*/ 371125 h 443858"/>
                <a:gd name="connsiteX372" fmla="*/ 401676 w 799240"/>
                <a:gd name="connsiteY372" fmla="*/ 370712 h 443858"/>
                <a:gd name="connsiteX373" fmla="*/ 401429 w 799240"/>
                <a:gd name="connsiteY373" fmla="*/ 371454 h 443858"/>
                <a:gd name="connsiteX374" fmla="*/ 403904 w 799240"/>
                <a:gd name="connsiteY374" fmla="*/ 371207 h 443858"/>
                <a:gd name="connsiteX375" fmla="*/ 206830 w 799240"/>
                <a:gd name="connsiteY375" fmla="*/ 423364 h 443858"/>
                <a:gd name="connsiteX376" fmla="*/ 206004 w 799240"/>
                <a:gd name="connsiteY376" fmla="*/ 422951 h 443858"/>
                <a:gd name="connsiteX377" fmla="*/ 206830 w 799240"/>
                <a:gd name="connsiteY377" fmla="*/ 423364 h 443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Lst>
              <a:rect l="l" t="t" r="r" b="b"/>
              <a:pathLst>
                <a:path w="799240" h="443858">
                  <a:moveTo>
                    <a:pt x="798631" y="293961"/>
                  </a:moveTo>
                  <a:cubicBezTo>
                    <a:pt x="799539" y="294787"/>
                    <a:pt x="799209" y="296768"/>
                    <a:pt x="799044" y="298170"/>
                  </a:cubicBezTo>
                  <a:cubicBezTo>
                    <a:pt x="798879" y="299574"/>
                    <a:pt x="797889" y="301059"/>
                    <a:pt x="798054" y="302462"/>
                  </a:cubicBezTo>
                  <a:cubicBezTo>
                    <a:pt x="798714" y="306506"/>
                    <a:pt x="795991" y="308322"/>
                    <a:pt x="792194" y="309724"/>
                  </a:cubicBezTo>
                  <a:cubicBezTo>
                    <a:pt x="786665" y="311788"/>
                    <a:pt x="781218" y="313933"/>
                    <a:pt x="775606" y="315997"/>
                  </a:cubicBezTo>
                  <a:cubicBezTo>
                    <a:pt x="768096" y="318802"/>
                    <a:pt x="760504" y="321360"/>
                    <a:pt x="752994" y="324167"/>
                  </a:cubicBezTo>
                  <a:cubicBezTo>
                    <a:pt x="751013" y="324909"/>
                    <a:pt x="748785" y="325735"/>
                    <a:pt x="747465" y="327055"/>
                  </a:cubicBezTo>
                  <a:cubicBezTo>
                    <a:pt x="740945" y="333492"/>
                    <a:pt x="731784" y="336958"/>
                    <a:pt x="723862" y="341828"/>
                  </a:cubicBezTo>
                  <a:cubicBezTo>
                    <a:pt x="716434" y="346449"/>
                    <a:pt x="707604" y="348760"/>
                    <a:pt x="699351" y="351978"/>
                  </a:cubicBezTo>
                  <a:cubicBezTo>
                    <a:pt x="695060" y="353711"/>
                    <a:pt x="690438" y="354866"/>
                    <a:pt x="686229" y="356682"/>
                  </a:cubicBezTo>
                  <a:cubicBezTo>
                    <a:pt x="673768" y="362211"/>
                    <a:pt x="660151" y="365430"/>
                    <a:pt x="647442" y="370547"/>
                  </a:cubicBezTo>
                  <a:cubicBezTo>
                    <a:pt x="640840" y="373188"/>
                    <a:pt x="634155" y="375911"/>
                    <a:pt x="627635" y="378717"/>
                  </a:cubicBezTo>
                  <a:cubicBezTo>
                    <a:pt x="626232" y="379295"/>
                    <a:pt x="625242" y="380368"/>
                    <a:pt x="623922" y="381110"/>
                  </a:cubicBezTo>
                  <a:cubicBezTo>
                    <a:pt x="622436" y="381936"/>
                    <a:pt x="620868" y="383256"/>
                    <a:pt x="619383" y="383173"/>
                  </a:cubicBezTo>
                  <a:cubicBezTo>
                    <a:pt x="610387" y="382678"/>
                    <a:pt x="601887" y="384824"/>
                    <a:pt x="593056" y="385649"/>
                  </a:cubicBezTo>
                  <a:cubicBezTo>
                    <a:pt x="585712" y="386309"/>
                    <a:pt x="580100" y="383338"/>
                    <a:pt x="574075" y="379872"/>
                  </a:cubicBezTo>
                  <a:cubicBezTo>
                    <a:pt x="566813" y="375581"/>
                    <a:pt x="563677" y="369144"/>
                    <a:pt x="558395" y="364109"/>
                  </a:cubicBezTo>
                  <a:cubicBezTo>
                    <a:pt x="556414" y="362211"/>
                    <a:pt x="558643" y="358910"/>
                    <a:pt x="554186" y="357920"/>
                  </a:cubicBezTo>
                  <a:cubicBezTo>
                    <a:pt x="551380" y="357260"/>
                    <a:pt x="548987" y="355032"/>
                    <a:pt x="546841" y="353134"/>
                  </a:cubicBezTo>
                  <a:cubicBezTo>
                    <a:pt x="537681" y="345046"/>
                    <a:pt x="536278" y="344964"/>
                    <a:pt x="526457" y="342323"/>
                  </a:cubicBezTo>
                  <a:cubicBezTo>
                    <a:pt x="522083" y="341167"/>
                    <a:pt x="517627" y="340177"/>
                    <a:pt x="513170" y="339351"/>
                  </a:cubicBezTo>
                  <a:cubicBezTo>
                    <a:pt x="512015" y="339104"/>
                    <a:pt x="509952" y="339351"/>
                    <a:pt x="509374" y="340012"/>
                  </a:cubicBezTo>
                  <a:cubicBezTo>
                    <a:pt x="506568" y="343396"/>
                    <a:pt x="502194" y="344055"/>
                    <a:pt x="497903" y="345128"/>
                  </a:cubicBezTo>
                  <a:cubicBezTo>
                    <a:pt x="496500" y="345459"/>
                    <a:pt x="494767" y="346036"/>
                    <a:pt x="493941" y="346944"/>
                  </a:cubicBezTo>
                  <a:cubicBezTo>
                    <a:pt x="489733" y="351235"/>
                    <a:pt x="482965" y="352556"/>
                    <a:pt x="477931" y="356105"/>
                  </a:cubicBezTo>
                  <a:cubicBezTo>
                    <a:pt x="473392" y="359323"/>
                    <a:pt x="466625" y="360478"/>
                    <a:pt x="460848" y="362541"/>
                  </a:cubicBezTo>
                  <a:cubicBezTo>
                    <a:pt x="452100" y="365677"/>
                    <a:pt x="443022" y="368236"/>
                    <a:pt x="434687" y="372032"/>
                  </a:cubicBezTo>
                  <a:cubicBezTo>
                    <a:pt x="427837" y="375168"/>
                    <a:pt x="419832" y="376571"/>
                    <a:pt x="413973" y="381358"/>
                  </a:cubicBezTo>
                  <a:cubicBezTo>
                    <a:pt x="412900" y="382183"/>
                    <a:pt x="410506" y="381770"/>
                    <a:pt x="408938" y="382431"/>
                  </a:cubicBezTo>
                  <a:cubicBezTo>
                    <a:pt x="404152" y="384246"/>
                    <a:pt x="399283" y="385731"/>
                    <a:pt x="394084" y="386474"/>
                  </a:cubicBezTo>
                  <a:cubicBezTo>
                    <a:pt x="390782" y="386970"/>
                    <a:pt x="387481" y="388290"/>
                    <a:pt x="384510" y="389693"/>
                  </a:cubicBezTo>
                  <a:cubicBezTo>
                    <a:pt x="378734" y="392499"/>
                    <a:pt x="372296" y="393407"/>
                    <a:pt x="366272" y="395388"/>
                  </a:cubicBezTo>
                  <a:cubicBezTo>
                    <a:pt x="359257" y="397781"/>
                    <a:pt x="352490" y="400669"/>
                    <a:pt x="345145" y="402402"/>
                  </a:cubicBezTo>
                  <a:cubicBezTo>
                    <a:pt x="339533" y="403723"/>
                    <a:pt x="333344" y="404548"/>
                    <a:pt x="328557" y="407106"/>
                  </a:cubicBezTo>
                  <a:cubicBezTo>
                    <a:pt x="323275" y="409830"/>
                    <a:pt x="317251" y="410903"/>
                    <a:pt x="311969" y="413378"/>
                  </a:cubicBezTo>
                  <a:cubicBezTo>
                    <a:pt x="302313" y="417917"/>
                    <a:pt x="291502" y="420228"/>
                    <a:pt x="280856" y="422951"/>
                  </a:cubicBezTo>
                  <a:cubicBezTo>
                    <a:pt x="273347" y="424850"/>
                    <a:pt x="266002" y="426995"/>
                    <a:pt x="258739" y="429389"/>
                  </a:cubicBezTo>
                  <a:cubicBezTo>
                    <a:pt x="255686" y="430379"/>
                    <a:pt x="252220" y="430462"/>
                    <a:pt x="249084" y="431121"/>
                  </a:cubicBezTo>
                  <a:cubicBezTo>
                    <a:pt x="241656" y="432689"/>
                    <a:pt x="234311" y="434340"/>
                    <a:pt x="226884" y="435991"/>
                  </a:cubicBezTo>
                  <a:cubicBezTo>
                    <a:pt x="224821" y="436486"/>
                    <a:pt x="222757" y="437394"/>
                    <a:pt x="220612" y="437559"/>
                  </a:cubicBezTo>
                  <a:cubicBezTo>
                    <a:pt x="217393" y="437807"/>
                    <a:pt x="214587" y="440117"/>
                    <a:pt x="212194" y="440034"/>
                  </a:cubicBezTo>
                  <a:cubicBezTo>
                    <a:pt x="207985" y="439952"/>
                    <a:pt x="204354" y="440942"/>
                    <a:pt x="200970" y="442345"/>
                  </a:cubicBezTo>
                  <a:cubicBezTo>
                    <a:pt x="197917" y="443666"/>
                    <a:pt x="194946" y="443583"/>
                    <a:pt x="191810" y="443831"/>
                  </a:cubicBezTo>
                  <a:cubicBezTo>
                    <a:pt x="186280" y="444161"/>
                    <a:pt x="182897" y="441520"/>
                    <a:pt x="180008" y="438302"/>
                  </a:cubicBezTo>
                  <a:cubicBezTo>
                    <a:pt x="176955" y="434918"/>
                    <a:pt x="174149" y="431369"/>
                    <a:pt x="171260" y="427903"/>
                  </a:cubicBezTo>
                  <a:cubicBezTo>
                    <a:pt x="170105" y="426582"/>
                    <a:pt x="168785" y="425262"/>
                    <a:pt x="167794" y="423859"/>
                  </a:cubicBezTo>
                  <a:cubicBezTo>
                    <a:pt x="166721" y="422209"/>
                    <a:pt x="166309" y="420558"/>
                    <a:pt x="163255" y="420393"/>
                  </a:cubicBezTo>
                  <a:cubicBezTo>
                    <a:pt x="161687" y="420310"/>
                    <a:pt x="159129" y="418412"/>
                    <a:pt x="159046" y="417339"/>
                  </a:cubicBezTo>
                  <a:cubicBezTo>
                    <a:pt x="158964" y="413296"/>
                    <a:pt x="155003" y="411728"/>
                    <a:pt x="152692" y="409087"/>
                  </a:cubicBezTo>
                  <a:cubicBezTo>
                    <a:pt x="149143" y="405043"/>
                    <a:pt x="145677" y="400999"/>
                    <a:pt x="141881" y="397120"/>
                  </a:cubicBezTo>
                  <a:cubicBezTo>
                    <a:pt x="138910" y="394149"/>
                    <a:pt x="135444" y="391591"/>
                    <a:pt x="132308" y="388785"/>
                  </a:cubicBezTo>
                  <a:cubicBezTo>
                    <a:pt x="130162" y="386804"/>
                    <a:pt x="128264" y="384741"/>
                    <a:pt x="126448" y="382678"/>
                  </a:cubicBezTo>
                  <a:cubicBezTo>
                    <a:pt x="124963" y="380945"/>
                    <a:pt x="123890" y="378799"/>
                    <a:pt x="122239" y="377149"/>
                  </a:cubicBezTo>
                  <a:cubicBezTo>
                    <a:pt x="114399" y="369391"/>
                    <a:pt x="106394" y="361634"/>
                    <a:pt x="98389" y="353959"/>
                  </a:cubicBezTo>
                  <a:cubicBezTo>
                    <a:pt x="96986" y="348264"/>
                    <a:pt x="88898" y="347027"/>
                    <a:pt x="86340" y="341910"/>
                  </a:cubicBezTo>
                  <a:cubicBezTo>
                    <a:pt x="85515" y="340259"/>
                    <a:pt x="82461" y="339517"/>
                    <a:pt x="80646" y="338114"/>
                  </a:cubicBezTo>
                  <a:cubicBezTo>
                    <a:pt x="74869" y="333575"/>
                    <a:pt x="69917" y="328540"/>
                    <a:pt x="65708" y="322929"/>
                  </a:cubicBezTo>
                  <a:cubicBezTo>
                    <a:pt x="63315" y="319792"/>
                    <a:pt x="59601" y="317399"/>
                    <a:pt x="56383" y="314676"/>
                  </a:cubicBezTo>
                  <a:cubicBezTo>
                    <a:pt x="53164" y="311953"/>
                    <a:pt x="49863" y="309229"/>
                    <a:pt x="46562" y="306506"/>
                  </a:cubicBezTo>
                  <a:cubicBezTo>
                    <a:pt x="36576" y="298418"/>
                    <a:pt x="27663" y="289505"/>
                    <a:pt x="18420" y="280923"/>
                  </a:cubicBezTo>
                  <a:cubicBezTo>
                    <a:pt x="16027" y="278694"/>
                    <a:pt x="12974" y="277209"/>
                    <a:pt x="11240" y="274155"/>
                  </a:cubicBezTo>
                  <a:cubicBezTo>
                    <a:pt x="9755" y="271514"/>
                    <a:pt x="6041" y="269781"/>
                    <a:pt x="3565" y="267471"/>
                  </a:cubicBezTo>
                  <a:cubicBezTo>
                    <a:pt x="2328" y="266315"/>
                    <a:pt x="1585" y="264664"/>
                    <a:pt x="1172" y="263096"/>
                  </a:cubicBezTo>
                  <a:cubicBezTo>
                    <a:pt x="512" y="260538"/>
                    <a:pt x="-478" y="257732"/>
                    <a:pt x="264" y="255421"/>
                  </a:cubicBezTo>
                  <a:cubicBezTo>
                    <a:pt x="925" y="253358"/>
                    <a:pt x="1750" y="250883"/>
                    <a:pt x="3070" y="249149"/>
                  </a:cubicBezTo>
                  <a:cubicBezTo>
                    <a:pt x="5629" y="245766"/>
                    <a:pt x="5133" y="242382"/>
                    <a:pt x="5381" y="238833"/>
                  </a:cubicBezTo>
                  <a:cubicBezTo>
                    <a:pt x="5629" y="235533"/>
                    <a:pt x="4556" y="232066"/>
                    <a:pt x="6619" y="228848"/>
                  </a:cubicBezTo>
                  <a:cubicBezTo>
                    <a:pt x="7279" y="227775"/>
                    <a:pt x="7279" y="225959"/>
                    <a:pt x="6619" y="224886"/>
                  </a:cubicBezTo>
                  <a:cubicBezTo>
                    <a:pt x="4391" y="221750"/>
                    <a:pt x="5299" y="218862"/>
                    <a:pt x="6784" y="215891"/>
                  </a:cubicBezTo>
                  <a:cubicBezTo>
                    <a:pt x="7527" y="214488"/>
                    <a:pt x="8765" y="213168"/>
                    <a:pt x="9012" y="211765"/>
                  </a:cubicBezTo>
                  <a:cubicBezTo>
                    <a:pt x="9260" y="210361"/>
                    <a:pt x="8187" y="208876"/>
                    <a:pt x="8187" y="207473"/>
                  </a:cubicBezTo>
                  <a:cubicBezTo>
                    <a:pt x="8269" y="204750"/>
                    <a:pt x="7444" y="202027"/>
                    <a:pt x="10415" y="199468"/>
                  </a:cubicBezTo>
                  <a:cubicBezTo>
                    <a:pt x="12231" y="197900"/>
                    <a:pt x="12148" y="194599"/>
                    <a:pt x="12313" y="192123"/>
                  </a:cubicBezTo>
                  <a:cubicBezTo>
                    <a:pt x="12891" y="183705"/>
                    <a:pt x="16357" y="175783"/>
                    <a:pt x="16935" y="167283"/>
                  </a:cubicBezTo>
                  <a:cubicBezTo>
                    <a:pt x="17347" y="160268"/>
                    <a:pt x="18173" y="153006"/>
                    <a:pt x="21804" y="146403"/>
                  </a:cubicBezTo>
                  <a:cubicBezTo>
                    <a:pt x="21969" y="146156"/>
                    <a:pt x="22134" y="145908"/>
                    <a:pt x="22217" y="145660"/>
                  </a:cubicBezTo>
                  <a:lnTo>
                    <a:pt x="29561" y="145660"/>
                  </a:lnTo>
                  <a:cubicBezTo>
                    <a:pt x="29561" y="146403"/>
                    <a:pt x="29561" y="147063"/>
                    <a:pt x="29727" y="147724"/>
                  </a:cubicBezTo>
                  <a:cubicBezTo>
                    <a:pt x="30634" y="151355"/>
                    <a:pt x="29727" y="154738"/>
                    <a:pt x="28901" y="157710"/>
                  </a:cubicBezTo>
                  <a:cubicBezTo>
                    <a:pt x="27333" y="163074"/>
                    <a:pt x="26260" y="168438"/>
                    <a:pt x="25188" y="173802"/>
                  </a:cubicBezTo>
                  <a:cubicBezTo>
                    <a:pt x="23867" y="180322"/>
                    <a:pt x="22217" y="186924"/>
                    <a:pt x="21061" y="193443"/>
                  </a:cubicBezTo>
                  <a:cubicBezTo>
                    <a:pt x="20153" y="198148"/>
                    <a:pt x="18008" y="202604"/>
                    <a:pt x="18008" y="207556"/>
                  </a:cubicBezTo>
                  <a:cubicBezTo>
                    <a:pt x="18008" y="213168"/>
                    <a:pt x="18915" y="218697"/>
                    <a:pt x="15697" y="224391"/>
                  </a:cubicBezTo>
                  <a:cubicBezTo>
                    <a:pt x="13716" y="227940"/>
                    <a:pt x="15614" y="232809"/>
                    <a:pt x="16110" y="237018"/>
                  </a:cubicBezTo>
                  <a:cubicBezTo>
                    <a:pt x="16357" y="238916"/>
                    <a:pt x="16192" y="240401"/>
                    <a:pt x="15945" y="242217"/>
                  </a:cubicBezTo>
                  <a:cubicBezTo>
                    <a:pt x="15449" y="245766"/>
                    <a:pt x="15037" y="250635"/>
                    <a:pt x="17430" y="252863"/>
                  </a:cubicBezTo>
                  <a:cubicBezTo>
                    <a:pt x="21391" y="256577"/>
                    <a:pt x="24362" y="260621"/>
                    <a:pt x="26756" y="264830"/>
                  </a:cubicBezTo>
                  <a:cubicBezTo>
                    <a:pt x="29561" y="269781"/>
                    <a:pt x="36989" y="272339"/>
                    <a:pt x="36906" y="278694"/>
                  </a:cubicBezTo>
                  <a:cubicBezTo>
                    <a:pt x="36906" y="279519"/>
                    <a:pt x="38639" y="280427"/>
                    <a:pt x="39795" y="281087"/>
                  </a:cubicBezTo>
                  <a:cubicBezTo>
                    <a:pt x="41198" y="281995"/>
                    <a:pt x="42601" y="283150"/>
                    <a:pt x="44169" y="283481"/>
                  </a:cubicBezTo>
                  <a:cubicBezTo>
                    <a:pt x="47882" y="284389"/>
                    <a:pt x="46975" y="288350"/>
                    <a:pt x="50111" y="289340"/>
                  </a:cubicBezTo>
                  <a:cubicBezTo>
                    <a:pt x="58694" y="292063"/>
                    <a:pt x="60344" y="300811"/>
                    <a:pt x="68679" y="303782"/>
                  </a:cubicBezTo>
                  <a:cubicBezTo>
                    <a:pt x="66286" y="305515"/>
                    <a:pt x="69009" y="306176"/>
                    <a:pt x="69917" y="307001"/>
                  </a:cubicBezTo>
                  <a:cubicBezTo>
                    <a:pt x="71238" y="308322"/>
                    <a:pt x="72723" y="309642"/>
                    <a:pt x="74374" y="310715"/>
                  </a:cubicBezTo>
                  <a:cubicBezTo>
                    <a:pt x="76602" y="312200"/>
                    <a:pt x="81058" y="312448"/>
                    <a:pt x="78748" y="316326"/>
                  </a:cubicBezTo>
                  <a:cubicBezTo>
                    <a:pt x="78748" y="316409"/>
                    <a:pt x="79573" y="316987"/>
                    <a:pt x="80151" y="317152"/>
                  </a:cubicBezTo>
                  <a:cubicBezTo>
                    <a:pt x="81471" y="317729"/>
                    <a:pt x="83204" y="318060"/>
                    <a:pt x="84194" y="318885"/>
                  </a:cubicBezTo>
                  <a:cubicBezTo>
                    <a:pt x="88073" y="322103"/>
                    <a:pt x="91787" y="325487"/>
                    <a:pt x="94923" y="328788"/>
                  </a:cubicBezTo>
                  <a:cubicBezTo>
                    <a:pt x="94923" y="329531"/>
                    <a:pt x="94593" y="330686"/>
                    <a:pt x="95088" y="331016"/>
                  </a:cubicBezTo>
                  <a:cubicBezTo>
                    <a:pt x="96986" y="332337"/>
                    <a:pt x="100122" y="333080"/>
                    <a:pt x="101030" y="334648"/>
                  </a:cubicBezTo>
                  <a:cubicBezTo>
                    <a:pt x="104991" y="341662"/>
                    <a:pt x="113574" y="345789"/>
                    <a:pt x="117288" y="352886"/>
                  </a:cubicBezTo>
                  <a:cubicBezTo>
                    <a:pt x="117865" y="353959"/>
                    <a:pt x="119599" y="354619"/>
                    <a:pt x="120919" y="355444"/>
                  </a:cubicBezTo>
                  <a:cubicBezTo>
                    <a:pt x="121827" y="356022"/>
                    <a:pt x="123312" y="356352"/>
                    <a:pt x="123560" y="357095"/>
                  </a:cubicBezTo>
                  <a:cubicBezTo>
                    <a:pt x="125871" y="363450"/>
                    <a:pt x="132225" y="367576"/>
                    <a:pt x="136021" y="373022"/>
                  </a:cubicBezTo>
                  <a:cubicBezTo>
                    <a:pt x="136682" y="373930"/>
                    <a:pt x="138002" y="374591"/>
                    <a:pt x="138910" y="375416"/>
                  </a:cubicBezTo>
                  <a:cubicBezTo>
                    <a:pt x="142376" y="378634"/>
                    <a:pt x="145760" y="381936"/>
                    <a:pt x="149143" y="385236"/>
                  </a:cubicBezTo>
                  <a:cubicBezTo>
                    <a:pt x="149556" y="385649"/>
                    <a:pt x="149721" y="386640"/>
                    <a:pt x="149803" y="386640"/>
                  </a:cubicBezTo>
                  <a:cubicBezTo>
                    <a:pt x="154012" y="385814"/>
                    <a:pt x="154012" y="389445"/>
                    <a:pt x="156075" y="390849"/>
                  </a:cubicBezTo>
                  <a:cubicBezTo>
                    <a:pt x="158304" y="392334"/>
                    <a:pt x="160284" y="394397"/>
                    <a:pt x="161522" y="396460"/>
                  </a:cubicBezTo>
                  <a:cubicBezTo>
                    <a:pt x="163998" y="400751"/>
                    <a:pt x="167382" y="404218"/>
                    <a:pt x="172416" y="406611"/>
                  </a:cubicBezTo>
                  <a:cubicBezTo>
                    <a:pt x="173819" y="407271"/>
                    <a:pt x="175799" y="408592"/>
                    <a:pt x="175717" y="409417"/>
                  </a:cubicBezTo>
                  <a:cubicBezTo>
                    <a:pt x="175304" y="413956"/>
                    <a:pt x="180421" y="415029"/>
                    <a:pt x="183144" y="417175"/>
                  </a:cubicBezTo>
                  <a:cubicBezTo>
                    <a:pt x="185703" y="419155"/>
                    <a:pt x="188013" y="423116"/>
                    <a:pt x="193213" y="421631"/>
                  </a:cubicBezTo>
                  <a:cubicBezTo>
                    <a:pt x="196596" y="424767"/>
                    <a:pt x="199897" y="421219"/>
                    <a:pt x="203281" y="421631"/>
                  </a:cubicBezTo>
                  <a:cubicBezTo>
                    <a:pt x="205344" y="421796"/>
                    <a:pt x="207490" y="421796"/>
                    <a:pt x="209636" y="421631"/>
                  </a:cubicBezTo>
                  <a:cubicBezTo>
                    <a:pt x="211781" y="421466"/>
                    <a:pt x="214917" y="420063"/>
                    <a:pt x="215908" y="420723"/>
                  </a:cubicBezTo>
                  <a:cubicBezTo>
                    <a:pt x="219291" y="423282"/>
                    <a:pt x="217971" y="419320"/>
                    <a:pt x="219869" y="419073"/>
                  </a:cubicBezTo>
                  <a:cubicBezTo>
                    <a:pt x="233568" y="417257"/>
                    <a:pt x="247185" y="414699"/>
                    <a:pt x="260720" y="412388"/>
                  </a:cubicBezTo>
                  <a:cubicBezTo>
                    <a:pt x="264846" y="411645"/>
                    <a:pt x="268890" y="410985"/>
                    <a:pt x="272934" y="409994"/>
                  </a:cubicBezTo>
                  <a:cubicBezTo>
                    <a:pt x="278546" y="408592"/>
                    <a:pt x="284075" y="407024"/>
                    <a:pt x="289604" y="405373"/>
                  </a:cubicBezTo>
                  <a:cubicBezTo>
                    <a:pt x="294886" y="403805"/>
                    <a:pt x="300911" y="402815"/>
                    <a:pt x="305119" y="400009"/>
                  </a:cubicBezTo>
                  <a:cubicBezTo>
                    <a:pt x="310731" y="396378"/>
                    <a:pt x="317168" y="394892"/>
                    <a:pt x="323275" y="392581"/>
                  </a:cubicBezTo>
                  <a:cubicBezTo>
                    <a:pt x="329217" y="390353"/>
                    <a:pt x="336150" y="390271"/>
                    <a:pt x="341184" y="386062"/>
                  </a:cubicBezTo>
                  <a:cubicBezTo>
                    <a:pt x="342917" y="384659"/>
                    <a:pt x="347043" y="385154"/>
                    <a:pt x="350014" y="384824"/>
                  </a:cubicBezTo>
                  <a:cubicBezTo>
                    <a:pt x="350674" y="384824"/>
                    <a:pt x="351747" y="385154"/>
                    <a:pt x="351912" y="384906"/>
                  </a:cubicBezTo>
                  <a:cubicBezTo>
                    <a:pt x="356204" y="380533"/>
                    <a:pt x="363053" y="380780"/>
                    <a:pt x="368583" y="378799"/>
                  </a:cubicBezTo>
                  <a:cubicBezTo>
                    <a:pt x="372544" y="377397"/>
                    <a:pt x="376918" y="376654"/>
                    <a:pt x="380879" y="375251"/>
                  </a:cubicBezTo>
                  <a:cubicBezTo>
                    <a:pt x="390122" y="372032"/>
                    <a:pt x="399118" y="368318"/>
                    <a:pt x="409186" y="367081"/>
                  </a:cubicBezTo>
                  <a:cubicBezTo>
                    <a:pt x="410176" y="366998"/>
                    <a:pt x="411084" y="366173"/>
                    <a:pt x="411992" y="365677"/>
                  </a:cubicBezTo>
                  <a:cubicBezTo>
                    <a:pt x="419584" y="361304"/>
                    <a:pt x="427920" y="358250"/>
                    <a:pt x="436998" y="356600"/>
                  </a:cubicBezTo>
                  <a:cubicBezTo>
                    <a:pt x="440794" y="355939"/>
                    <a:pt x="444755" y="355197"/>
                    <a:pt x="447644" y="352639"/>
                  </a:cubicBezTo>
                  <a:cubicBezTo>
                    <a:pt x="448964" y="351483"/>
                    <a:pt x="450697" y="350328"/>
                    <a:pt x="452513" y="349832"/>
                  </a:cubicBezTo>
                  <a:cubicBezTo>
                    <a:pt x="458372" y="348017"/>
                    <a:pt x="464067" y="345623"/>
                    <a:pt x="469761" y="343643"/>
                  </a:cubicBezTo>
                  <a:cubicBezTo>
                    <a:pt x="477271" y="341085"/>
                    <a:pt x="483791" y="336463"/>
                    <a:pt x="491548" y="333740"/>
                  </a:cubicBezTo>
                  <a:cubicBezTo>
                    <a:pt x="494106" y="332832"/>
                    <a:pt x="496335" y="331099"/>
                    <a:pt x="498893" y="330108"/>
                  </a:cubicBezTo>
                  <a:cubicBezTo>
                    <a:pt x="507641" y="326560"/>
                    <a:pt x="516554" y="323176"/>
                    <a:pt x="525219" y="319545"/>
                  </a:cubicBezTo>
                  <a:cubicBezTo>
                    <a:pt x="528355" y="318224"/>
                    <a:pt x="530996" y="316161"/>
                    <a:pt x="534215" y="315006"/>
                  </a:cubicBezTo>
                  <a:cubicBezTo>
                    <a:pt x="539579" y="313190"/>
                    <a:pt x="545851" y="312613"/>
                    <a:pt x="550720" y="310054"/>
                  </a:cubicBezTo>
                  <a:cubicBezTo>
                    <a:pt x="555507" y="307579"/>
                    <a:pt x="562686" y="308486"/>
                    <a:pt x="565657" y="303287"/>
                  </a:cubicBezTo>
                  <a:cubicBezTo>
                    <a:pt x="565822" y="303040"/>
                    <a:pt x="567143" y="303452"/>
                    <a:pt x="567638" y="303287"/>
                  </a:cubicBezTo>
                  <a:cubicBezTo>
                    <a:pt x="574405" y="299656"/>
                    <a:pt x="582328" y="297428"/>
                    <a:pt x="588517" y="293136"/>
                  </a:cubicBezTo>
                  <a:cubicBezTo>
                    <a:pt x="591241" y="291238"/>
                    <a:pt x="595202" y="288350"/>
                    <a:pt x="594955" y="286286"/>
                  </a:cubicBezTo>
                  <a:cubicBezTo>
                    <a:pt x="594377" y="281170"/>
                    <a:pt x="598998" y="280014"/>
                    <a:pt x="602052" y="277621"/>
                  </a:cubicBezTo>
                  <a:cubicBezTo>
                    <a:pt x="605848" y="274650"/>
                    <a:pt x="609809" y="271844"/>
                    <a:pt x="613771" y="269039"/>
                  </a:cubicBezTo>
                  <a:cubicBezTo>
                    <a:pt x="616824" y="266893"/>
                    <a:pt x="621693" y="266563"/>
                    <a:pt x="623179" y="262766"/>
                  </a:cubicBezTo>
                  <a:cubicBezTo>
                    <a:pt x="623344" y="262437"/>
                    <a:pt x="624334" y="262271"/>
                    <a:pt x="624912" y="262189"/>
                  </a:cubicBezTo>
                  <a:cubicBezTo>
                    <a:pt x="634898" y="260043"/>
                    <a:pt x="641087" y="253441"/>
                    <a:pt x="647524" y="247746"/>
                  </a:cubicBezTo>
                  <a:cubicBezTo>
                    <a:pt x="653136" y="242877"/>
                    <a:pt x="658583" y="237596"/>
                    <a:pt x="663204" y="231819"/>
                  </a:cubicBezTo>
                  <a:cubicBezTo>
                    <a:pt x="664360" y="230416"/>
                    <a:pt x="664690" y="229508"/>
                    <a:pt x="663039" y="228600"/>
                  </a:cubicBezTo>
                  <a:cubicBezTo>
                    <a:pt x="661801" y="227858"/>
                    <a:pt x="660399" y="227363"/>
                    <a:pt x="659078" y="226785"/>
                  </a:cubicBezTo>
                  <a:cubicBezTo>
                    <a:pt x="653631" y="224391"/>
                    <a:pt x="647029" y="224804"/>
                    <a:pt x="641665" y="222163"/>
                  </a:cubicBezTo>
                  <a:cubicBezTo>
                    <a:pt x="639602" y="221173"/>
                    <a:pt x="637291" y="220595"/>
                    <a:pt x="635145" y="219770"/>
                  </a:cubicBezTo>
                  <a:cubicBezTo>
                    <a:pt x="628213" y="217211"/>
                    <a:pt x="620868" y="216304"/>
                    <a:pt x="613606" y="214901"/>
                  </a:cubicBezTo>
                  <a:cubicBezTo>
                    <a:pt x="606673" y="213580"/>
                    <a:pt x="600401" y="213580"/>
                    <a:pt x="593882" y="215726"/>
                  </a:cubicBezTo>
                  <a:cubicBezTo>
                    <a:pt x="590828" y="216716"/>
                    <a:pt x="587857" y="218202"/>
                    <a:pt x="584721" y="218449"/>
                  </a:cubicBezTo>
                  <a:cubicBezTo>
                    <a:pt x="577211" y="219192"/>
                    <a:pt x="569619" y="219275"/>
                    <a:pt x="562109" y="219687"/>
                  </a:cubicBezTo>
                  <a:cubicBezTo>
                    <a:pt x="553608" y="220182"/>
                    <a:pt x="545108" y="219935"/>
                    <a:pt x="536608" y="220513"/>
                  </a:cubicBezTo>
                  <a:cubicBezTo>
                    <a:pt x="525219" y="221255"/>
                    <a:pt x="513500" y="222163"/>
                    <a:pt x="502029" y="219770"/>
                  </a:cubicBezTo>
                  <a:cubicBezTo>
                    <a:pt x="500709" y="219440"/>
                    <a:pt x="499223" y="219605"/>
                    <a:pt x="497820" y="219770"/>
                  </a:cubicBezTo>
                  <a:cubicBezTo>
                    <a:pt x="494932" y="220100"/>
                    <a:pt x="492126" y="220760"/>
                    <a:pt x="489237" y="220843"/>
                  </a:cubicBezTo>
                  <a:cubicBezTo>
                    <a:pt x="473722" y="221503"/>
                    <a:pt x="458207" y="219852"/>
                    <a:pt x="442692" y="221915"/>
                  </a:cubicBezTo>
                  <a:cubicBezTo>
                    <a:pt x="434604" y="222988"/>
                    <a:pt x="426187" y="222823"/>
                    <a:pt x="417934" y="223154"/>
                  </a:cubicBezTo>
                  <a:cubicBezTo>
                    <a:pt x="417191" y="223154"/>
                    <a:pt x="416366" y="222906"/>
                    <a:pt x="415871" y="223154"/>
                  </a:cubicBezTo>
                  <a:cubicBezTo>
                    <a:pt x="407866" y="227197"/>
                    <a:pt x="398623" y="225794"/>
                    <a:pt x="390122" y="226290"/>
                  </a:cubicBezTo>
                  <a:cubicBezTo>
                    <a:pt x="360825" y="227940"/>
                    <a:pt x="331280" y="224804"/>
                    <a:pt x="301901" y="228765"/>
                  </a:cubicBezTo>
                  <a:cubicBezTo>
                    <a:pt x="292410" y="230086"/>
                    <a:pt x="282590" y="229921"/>
                    <a:pt x="272934" y="230003"/>
                  </a:cubicBezTo>
                  <a:cubicBezTo>
                    <a:pt x="264516" y="230086"/>
                    <a:pt x="256263" y="230829"/>
                    <a:pt x="248011" y="232314"/>
                  </a:cubicBezTo>
                  <a:cubicBezTo>
                    <a:pt x="244297" y="232974"/>
                    <a:pt x="240418" y="233139"/>
                    <a:pt x="236622" y="233552"/>
                  </a:cubicBezTo>
                  <a:cubicBezTo>
                    <a:pt x="232165" y="233965"/>
                    <a:pt x="227626" y="234212"/>
                    <a:pt x="223170" y="234790"/>
                  </a:cubicBezTo>
                  <a:cubicBezTo>
                    <a:pt x="218383" y="235367"/>
                    <a:pt x="213679" y="236770"/>
                    <a:pt x="208893" y="236935"/>
                  </a:cubicBezTo>
                  <a:cubicBezTo>
                    <a:pt x="202951" y="237101"/>
                    <a:pt x="198164" y="237596"/>
                    <a:pt x="194781" y="242630"/>
                  </a:cubicBezTo>
                  <a:cubicBezTo>
                    <a:pt x="191892" y="246839"/>
                    <a:pt x="186115" y="246013"/>
                    <a:pt x="183392" y="241557"/>
                  </a:cubicBezTo>
                  <a:cubicBezTo>
                    <a:pt x="182154" y="239494"/>
                    <a:pt x="180338" y="237348"/>
                    <a:pt x="180173" y="235120"/>
                  </a:cubicBezTo>
                  <a:cubicBezTo>
                    <a:pt x="179926" y="231571"/>
                    <a:pt x="177120" y="231489"/>
                    <a:pt x="174397" y="231241"/>
                  </a:cubicBezTo>
                  <a:cubicBezTo>
                    <a:pt x="171591" y="230993"/>
                    <a:pt x="168702" y="231489"/>
                    <a:pt x="165979" y="231158"/>
                  </a:cubicBezTo>
                  <a:cubicBezTo>
                    <a:pt x="156406" y="229756"/>
                    <a:pt x="146915" y="227858"/>
                    <a:pt x="137342" y="226702"/>
                  </a:cubicBezTo>
                  <a:cubicBezTo>
                    <a:pt x="136682" y="226702"/>
                    <a:pt x="136021" y="226537"/>
                    <a:pt x="135361" y="226454"/>
                  </a:cubicBezTo>
                  <a:lnTo>
                    <a:pt x="137259" y="214901"/>
                  </a:lnTo>
                  <a:cubicBezTo>
                    <a:pt x="137259" y="214901"/>
                    <a:pt x="137259" y="214323"/>
                    <a:pt x="136847" y="214323"/>
                  </a:cubicBezTo>
                  <a:lnTo>
                    <a:pt x="137342" y="212012"/>
                  </a:lnTo>
                  <a:cubicBezTo>
                    <a:pt x="143119" y="212838"/>
                    <a:pt x="148731" y="214158"/>
                    <a:pt x="154425" y="215066"/>
                  </a:cubicBezTo>
                  <a:cubicBezTo>
                    <a:pt x="160202" y="215974"/>
                    <a:pt x="165896" y="217872"/>
                    <a:pt x="171673" y="218367"/>
                  </a:cubicBezTo>
                  <a:cubicBezTo>
                    <a:pt x="176542" y="218779"/>
                    <a:pt x="181824" y="218367"/>
                    <a:pt x="186445" y="217129"/>
                  </a:cubicBezTo>
                  <a:cubicBezTo>
                    <a:pt x="190324" y="216056"/>
                    <a:pt x="194863" y="214570"/>
                    <a:pt x="196431" y="210444"/>
                  </a:cubicBezTo>
                  <a:cubicBezTo>
                    <a:pt x="197174" y="208546"/>
                    <a:pt x="198082" y="206813"/>
                    <a:pt x="201548" y="206731"/>
                  </a:cubicBezTo>
                  <a:cubicBezTo>
                    <a:pt x="202868" y="206731"/>
                    <a:pt x="204601" y="204668"/>
                    <a:pt x="205427" y="203264"/>
                  </a:cubicBezTo>
                  <a:cubicBezTo>
                    <a:pt x="209223" y="196662"/>
                    <a:pt x="210626" y="189070"/>
                    <a:pt x="216568" y="183293"/>
                  </a:cubicBezTo>
                  <a:cubicBezTo>
                    <a:pt x="216898" y="182963"/>
                    <a:pt x="216568" y="182137"/>
                    <a:pt x="216815" y="181642"/>
                  </a:cubicBezTo>
                  <a:cubicBezTo>
                    <a:pt x="217888" y="178919"/>
                    <a:pt x="218631" y="176030"/>
                    <a:pt x="220199" y="173472"/>
                  </a:cubicBezTo>
                  <a:cubicBezTo>
                    <a:pt x="224325" y="166622"/>
                    <a:pt x="228617" y="159690"/>
                    <a:pt x="231505" y="152345"/>
                  </a:cubicBezTo>
                  <a:cubicBezTo>
                    <a:pt x="232496" y="149787"/>
                    <a:pt x="232908" y="147063"/>
                    <a:pt x="233733" y="144422"/>
                  </a:cubicBezTo>
                  <a:cubicBezTo>
                    <a:pt x="235384" y="139554"/>
                    <a:pt x="235714" y="134437"/>
                    <a:pt x="237860" y="129568"/>
                  </a:cubicBezTo>
                  <a:cubicBezTo>
                    <a:pt x="238355" y="128495"/>
                    <a:pt x="237530" y="127009"/>
                    <a:pt x="237365" y="125771"/>
                  </a:cubicBezTo>
                  <a:cubicBezTo>
                    <a:pt x="237035" y="123378"/>
                    <a:pt x="236539" y="120902"/>
                    <a:pt x="236622" y="118509"/>
                  </a:cubicBezTo>
                  <a:cubicBezTo>
                    <a:pt x="236622" y="116693"/>
                    <a:pt x="238107" y="114878"/>
                    <a:pt x="237777" y="113227"/>
                  </a:cubicBezTo>
                  <a:cubicBezTo>
                    <a:pt x="237365" y="111329"/>
                    <a:pt x="238107" y="109348"/>
                    <a:pt x="238438" y="107780"/>
                  </a:cubicBezTo>
                  <a:cubicBezTo>
                    <a:pt x="239180" y="103819"/>
                    <a:pt x="239015" y="99858"/>
                    <a:pt x="239593" y="95896"/>
                  </a:cubicBezTo>
                  <a:cubicBezTo>
                    <a:pt x="239840" y="93916"/>
                    <a:pt x="240996" y="91688"/>
                    <a:pt x="240831" y="89872"/>
                  </a:cubicBezTo>
                  <a:lnTo>
                    <a:pt x="249991" y="89294"/>
                  </a:lnTo>
                  <a:cubicBezTo>
                    <a:pt x="250404" y="93916"/>
                    <a:pt x="250569" y="98537"/>
                    <a:pt x="250486" y="103076"/>
                  </a:cubicBezTo>
                  <a:cubicBezTo>
                    <a:pt x="250404" y="107120"/>
                    <a:pt x="249909" y="111164"/>
                    <a:pt x="249496" y="115208"/>
                  </a:cubicBezTo>
                  <a:cubicBezTo>
                    <a:pt x="249001" y="119829"/>
                    <a:pt x="247103" y="124616"/>
                    <a:pt x="250074" y="129238"/>
                  </a:cubicBezTo>
                  <a:cubicBezTo>
                    <a:pt x="250404" y="129815"/>
                    <a:pt x="249909" y="130806"/>
                    <a:pt x="249744" y="131631"/>
                  </a:cubicBezTo>
                  <a:cubicBezTo>
                    <a:pt x="249084" y="135262"/>
                    <a:pt x="247928" y="138976"/>
                    <a:pt x="248011" y="142607"/>
                  </a:cubicBezTo>
                  <a:cubicBezTo>
                    <a:pt x="248011" y="145413"/>
                    <a:pt x="248588" y="148136"/>
                    <a:pt x="247928" y="150942"/>
                  </a:cubicBezTo>
                  <a:cubicBezTo>
                    <a:pt x="247763" y="151767"/>
                    <a:pt x="248176" y="153335"/>
                    <a:pt x="248671" y="153418"/>
                  </a:cubicBezTo>
                  <a:cubicBezTo>
                    <a:pt x="252962" y="154243"/>
                    <a:pt x="256098" y="157132"/>
                    <a:pt x="260967" y="157132"/>
                  </a:cubicBezTo>
                  <a:cubicBezTo>
                    <a:pt x="268973" y="157132"/>
                    <a:pt x="277060" y="157297"/>
                    <a:pt x="284983" y="158369"/>
                  </a:cubicBezTo>
                  <a:cubicBezTo>
                    <a:pt x="289274" y="158947"/>
                    <a:pt x="293648" y="158700"/>
                    <a:pt x="297775" y="159525"/>
                  </a:cubicBezTo>
                  <a:cubicBezTo>
                    <a:pt x="302561" y="160515"/>
                    <a:pt x="307348" y="161093"/>
                    <a:pt x="312134" y="161671"/>
                  </a:cubicBezTo>
                  <a:cubicBezTo>
                    <a:pt x="316508" y="162166"/>
                    <a:pt x="320882" y="162991"/>
                    <a:pt x="325339" y="163404"/>
                  </a:cubicBezTo>
                  <a:cubicBezTo>
                    <a:pt x="329382" y="163734"/>
                    <a:pt x="332766" y="165715"/>
                    <a:pt x="336562" y="166210"/>
                  </a:cubicBezTo>
                  <a:cubicBezTo>
                    <a:pt x="342752" y="167035"/>
                    <a:pt x="349024" y="167943"/>
                    <a:pt x="354966" y="169016"/>
                  </a:cubicBezTo>
                  <a:cubicBezTo>
                    <a:pt x="361733" y="170171"/>
                    <a:pt x="368253" y="170749"/>
                    <a:pt x="375020" y="170996"/>
                  </a:cubicBezTo>
                  <a:cubicBezTo>
                    <a:pt x="379064" y="171161"/>
                    <a:pt x="383107" y="171574"/>
                    <a:pt x="387069" y="172152"/>
                  </a:cubicBezTo>
                  <a:cubicBezTo>
                    <a:pt x="390948" y="172729"/>
                    <a:pt x="395074" y="173060"/>
                    <a:pt x="398540" y="174545"/>
                  </a:cubicBezTo>
                  <a:cubicBezTo>
                    <a:pt x="406298" y="177928"/>
                    <a:pt x="414798" y="178754"/>
                    <a:pt x="423133" y="180239"/>
                  </a:cubicBezTo>
                  <a:cubicBezTo>
                    <a:pt x="429735" y="181395"/>
                    <a:pt x="436172" y="183045"/>
                    <a:pt x="443022" y="182798"/>
                  </a:cubicBezTo>
                  <a:cubicBezTo>
                    <a:pt x="445415" y="182798"/>
                    <a:pt x="447809" y="183458"/>
                    <a:pt x="450285" y="183705"/>
                  </a:cubicBezTo>
                  <a:cubicBezTo>
                    <a:pt x="452760" y="183953"/>
                    <a:pt x="455319" y="184036"/>
                    <a:pt x="457795" y="184201"/>
                  </a:cubicBezTo>
                  <a:cubicBezTo>
                    <a:pt x="462911" y="184448"/>
                    <a:pt x="468358" y="183871"/>
                    <a:pt x="473145" y="185108"/>
                  </a:cubicBezTo>
                  <a:cubicBezTo>
                    <a:pt x="485111" y="188162"/>
                    <a:pt x="497160" y="188492"/>
                    <a:pt x="509456" y="188575"/>
                  </a:cubicBezTo>
                  <a:cubicBezTo>
                    <a:pt x="515728" y="188575"/>
                    <a:pt x="522413" y="189070"/>
                    <a:pt x="528108" y="190968"/>
                  </a:cubicBezTo>
                  <a:cubicBezTo>
                    <a:pt x="535205" y="193279"/>
                    <a:pt x="542467" y="193526"/>
                    <a:pt x="549730" y="194269"/>
                  </a:cubicBezTo>
                  <a:cubicBezTo>
                    <a:pt x="551710" y="194434"/>
                    <a:pt x="553526" y="195094"/>
                    <a:pt x="555507" y="195342"/>
                  </a:cubicBezTo>
                  <a:cubicBezTo>
                    <a:pt x="561449" y="196167"/>
                    <a:pt x="567556" y="198065"/>
                    <a:pt x="573250" y="197405"/>
                  </a:cubicBezTo>
                  <a:cubicBezTo>
                    <a:pt x="580595" y="196580"/>
                    <a:pt x="587857" y="195342"/>
                    <a:pt x="595367" y="195259"/>
                  </a:cubicBezTo>
                  <a:cubicBezTo>
                    <a:pt x="599081" y="195259"/>
                    <a:pt x="603372" y="195094"/>
                    <a:pt x="606508" y="193691"/>
                  </a:cubicBezTo>
                  <a:cubicBezTo>
                    <a:pt x="613853" y="190307"/>
                    <a:pt x="619713" y="192288"/>
                    <a:pt x="625325" y="196084"/>
                  </a:cubicBezTo>
                  <a:cubicBezTo>
                    <a:pt x="626727" y="197075"/>
                    <a:pt x="630029" y="198148"/>
                    <a:pt x="626810" y="200541"/>
                  </a:cubicBezTo>
                  <a:cubicBezTo>
                    <a:pt x="626562" y="200706"/>
                    <a:pt x="627140" y="201861"/>
                    <a:pt x="627635" y="202274"/>
                  </a:cubicBezTo>
                  <a:cubicBezTo>
                    <a:pt x="632009" y="206400"/>
                    <a:pt x="634237" y="207061"/>
                    <a:pt x="642490" y="208381"/>
                  </a:cubicBezTo>
                  <a:cubicBezTo>
                    <a:pt x="646864" y="209124"/>
                    <a:pt x="651816" y="209702"/>
                    <a:pt x="655199" y="211765"/>
                  </a:cubicBezTo>
                  <a:cubicBezTo>
                    <a:pt x="658253" y="213580"/>
                    <a:pt x="660894" y="213828"/>
                    <a:pt x="664112" y="213828"/>
                  </a:cubicBezTo>
                  <a:cubicBezTo>
                    <a:pt x="667331" y="213828"/>
                    <a:pt x="670714" y="213663"/>
                    <a:pt x="673933" y="213828"/>
                  </a:cubicBezTo>
                  <a:cubicBezTo>
                    <a:pt x="675418" y="213828"/>
                    <a:pt x="677647" y="214323"/>
                    <a:pt x="678059" y="215148"/>
                  </a:cubicBezTo>
                  <a:cubicBezTo>
                    <a:pt x="679462" y="217954"/>
                    <a:pt x="679380" y="216138"/>
                    <a:pt x="680865" y="215148"/>
                  </a:cubicBezTo>
                  <a:cubicBezTo>
                    <a:pt x="682021" y="214406"/>
                    <a:pt x="685817" y="213333"/>
                    <a:pt x="685982" y="217377"/>
                  </a:cubicBezTo>
                  <a:cubicBezTo>
                    <a:pt x="685982" y="219027"/>
                    <a:pt x="689531" y="220595"/>
                    <a:pt x="689778" y="222328"/>
                  </a:cubicBezTo>
                  <a:cubicBezTo>
                    <a:pt x="690438" y="227610"/>
                    <a:pt x="690851" y="233056"/>
                    <a:pt x="684166" y="236688"/>
                  </a:cubicBezTo>
                  <a:cubicBezTo>
                    <a:pt x="681113" y="238338"/>
                    <a:pt x="678719" y="240897"/>
                    <a:pt x="676161" y="243208"/>
                  </a:cubicBezTo>
                  <a:cubicBezTo>
                    <a:pt x="673190" y="245848"/>
                    <a:pt x="671044" y="249397"/>
                    <a:pt x="667578" y="251130"/>
                  </a:cubicBezTo>
                  <a:cubicBezTo>
                    <a:pt x="661719" y="254101"/>
                    <a:pt x="659078" y="259135"/>
                    <a:pt x="654787" y="263014"/>
                  </a:cubicBezTo>
                  <a:cubicBezTo>
                    <a:pt x="650413" y="266975"/>
                    <a:pt x="645544" y="270607"/>
                    <a:pt x="641005" y="274485"/>
                  </a:cubicBezTo>
                  <a:cubicBezTo>
                    <a:pt x="638859" y="276383"/>
                    <a:pt x="637126" y="278529"/>
                    <a:pt x="635228" y="280509"/>
                  </a:cubicBezTo>
                  <a:cubicBezTo>
                    <a:pt x="638199" y="283316"/>
                    <a:pt x="635228" y="283481"/>
                    <a:pt x="633000" y="284636"/>
                  </a:cubicBezTo>
                  <a:cubicBezTo>
                    <a:pt x="623261" y="289423"/>
                    <a:pt x="614266" y="294952"/>
                    <a:pt x="607746" y="302957"/>
                  </a:cubicBezTo>
                  <a:cubicBezTo>
                    <a:pt x="605353" y="305845"/>
                    <a:pt x="601722" y="308569"/>
                    <a:pt x="596853" y="307661"/>
                  </a:cubicBezTo>
                  <a:cubicBezTo>
                    <a:pt x="590333" y="306588"/>
                    <a:pt x="585877" y="309229"/>
                    <a:pt x="581172" y="312117"/>
                  </a:cubicBezTo>
                  <a:cubicBezTo>
                    <a:pt x="579027" y="313438"/>
                    <a:pt x="576964" y="314841"/>
                    <a:pt x="574570" y="315831"/>
                  </a:cubicBezTo>
                  <a:cubicBezTo>
                    <a:pt x="565988" y="319380"/>
                    <a:pt x="557405" y="322681"/>
                    <a:pt x="548739" y="326147"/>
                  </a:cubicBezTo>
                  <a:cubicBezTo>
                    <a:pt x="546043" y="327195"/>
                    <a:pt x="545246" y="328928"/>
                    <a:pt x="546346" y="331346"/>
                  </a:cubicBezTo>
                  <a:cubicBezTo>
                    <a:pt x="546924" y="332585"/>
                    <a:pt x="550390" y="336298"/>
                    <a:pt x="552453" y="337948"/>
                  </a:cubicBezTo>
                  <a:cubicBezTo>
                    <a:pt x="554929" y="339929"/>
                    <a:pt x="557652" y="341745"/>
                    <a:pt x="559798" y="343973"/>
                  </a:cubicBezTo>
                  <a:cubicBezTo>
                    <a:pt x="561449" y="345623"/>
                    <a:pt x="562026" y="348677"/>
                    <a:pt x="563924" y="349255"/>
                  </a:cubicBezTo>
                  <a:cubicBezTo>
                    <a:pt x="567143" y="350245"/>
                    <a:pt x="566235" y="352968"/>
                    <a:pt x="568216" y="354207"/>
                  </a:cubicBezTo>
                  <a:cubicBezTo>
                    <a:pt x="569701" y="355197"/>
                    <a:pt x="570857" y="356434"/>
                    <a:pt x="572095" y="357673"/>
                  </a:cubicBezTo>
                  <a:cubicBezTo>
                    <a:pt x="573663" y="359158"/>
                    <a:pt x="574900" y="360891"/>
                    <a:pt x="576634" y="362294"/>
                  </a:cubicBezTo>
                  <a:cubicBezTo>
                    <a:pt x="580925" y="365843"/>
                    <a:pt x="586207" y="368484"/>
                    <a:pt x="592149" y="369144"/>
                  </a:cubicBezTo>
                  <a:cubicBezTo>
                    <a:pt x="598091" y="369804"/>
                    <a:pt x="604445" y="369804"/>
                    <a:pt x="610387" y="369144"/>
                  </a:cubicBezTo>
                  <a:cubicBezTo>
                    <a:pt x="615009" y="368649"/>
                    <a:pt x="619795" y="368318"/>
                    <a:pt x="624334" y="366173"/>
                  </a:cubicBezTo>
                  <a:cubicBezTo>
                    <a:pt x="631019" y="362872"/>
                    <a:pt x="638199" y="360066"/>
                    <a:pt x="645214" y="357260"/>
                  </a:cubicBezTo>
                  <a:cubicBezTo>
                    <a:pt x="653466" y="353876"/>
                    <a:pt x="662132" y="350823"/>
                    <a:pt x="671375" y="349007"/>
                  </a:cubicBezTo>
                  <a:cubicBezTo>
                    <a:pt x="677977" y="347687"/>
                    <a:pt x="684084" y="344386"/>
                    <a:pt x="690026" y="341497"/>
                  </a:cubicBezTo>
                  <a:cubicBezTo>
                    <a:pt x="697701" y="337701"/>
                    <a:pt x="706861" y="336380"/>
                    <a:pt x="713794" y="331181"/>
                  </a:cubicBezTo>
                  <a:cubicBezTo>
                    <a:pt x="719735" y="326642"/>
                    <a:pt x="726998" y="323176"/>
                    <a:pt x="732527" y="318307"/>
                  </a:cubicBezTo>
                  <a:cubicBezTo>
                    <a:pt x="737231" y="314263"/>
                    <a:pt x="742348" y="312117"/>
                    <a:pt x="748702" y="311375"/>
                  </a:cubicBezTo>
                  <a:cubicBezTo>
                    <a:pt x="750188" y="311210"/>
                    <a:pt x="752086" y="311870"/>
                    <a:pt x="752086" y="309559"/>
                  </a:cubicBezTo>
                  <a:cubicBezTo>
                    <a:pt x="752086" y="308981"/>
                    <a:pt x="753654" y="308322"/>
                    <a:pt x="754644" y="307909"/>
                  </a:cubicBezTo>
                  <a:cubicBezTo>
                    <a:pt x="761742" y="304772"/>
                    <a:pt x="769087" y="301967"/>
                    <a:pt x="775936" y="298501"/>
                  </a:cubicBezTo>
                  <a:cubicBezTo>
                    <a:pt x="781713" y="295695"/>
                    <a:pt x="786005" y="291651"/>
                    <a:pt x="784189" y="285461"/>
                  </a:cubicBezTo>
                  <a:cubicBezTo>
                    <a:pt x="783859" y="284141"/>
                    <a:pt x="781713" y="283150"/>
                    <a:pt x="781548" y="281830"/>
                  </a:cubicBezTo>
                  <a:cubicBezTo>
                    <a:pt x="780806" y="276548"/>
                    <a:pt x="780475" y="271349"/>
                    <a:pt x="780723" y="266067"/>
                  </a:cubicBezTo>
                  <a:cubicBezTo>
                    <a:pt x="780475" y="265655"/>
                    <a:pt x="780228" y="265325"/>
                    <a:pt x="779980" y="264334"/>
                  </a:cubicBezTo>
                  <a:cubicBezTo>
                    <a:pt x="779320" y="260621"/>
                    <a:pt x="778742" y="256907"/>
                    <a:pt x="777917" y="253193"/>
                  </a:cubicBezTo>
                  <a:cubicBezTo>
                    <a:pt x="777422" y="250800"/>
                    <a:pt x="776184" y="248572"/>
                    <a:pt x="775771" y="246178"/>
                  </a:cubicBezTo>
                  <a:cubicBezTo>
                    <a:pt x="775359" y="243785"/>
                    <a:pt x="776597" y="241392"/>
                    <a:pt x="775689" y="238999"/>
                  </a:cubicBezTo>
                  <a:cubicBezTo>
                    <a:pt x="773708" y="233965"/>
                    <a:pt x="770572" y="229178"/>
                    <a:pt x="771480" y="223566"/>
                  </a:cubicBezTo>
                  <a:cubicBezTo>
                    <a:pt x="771480" y="223154"/>
                    <a:pt x="771562" y="222741"/>
                    <a:pt x="771480" y="222411"/>
                  </a:cubicBezTo>
                  <a:cubicBezTo>
                    <a:pt x="769747" y="216716"/>
                    <a:pt x="767189" y="211270"/>
                    <a:pt x="766198" y="205410"/>
                  </a:cubicBezTo>
                  <a:cubicBezTo>
                    <a:pt x="765290" y="200046"/>
                    <a:pt x="762237" y="194847"/>
                    <a:pt x="761824" y="189565"/>
                  </a:cubicBezTo>
                  <a:cubicBezTo>
                    <a:pt x="761329" y="181477"/>
                    <a:pt x="756790" y="174215"/>
                    <a:pt x="756378" y="166127"/>
                  </a:cubicBezTo>
                  <a:cubicBezTo>
                    <a:pt x="756212" y="162744"/>
                    <a:pt x="751838" y="159278"/>
                    <a:pt x="753407" y="155811"/>
                  </a:cubicBezTo>
                  <a:cubicBezTo>
                    <a:pt x="755222" y="151767"/>
                    <a:pt x="752004" y="148962"/>
                    <a:pt x="751591" y="145578"/>
                  </a:cubicBezTo>
                  <a:cubicBezTo>
                    <a:pt x="751096" y="140874"/>
                    <a:pt x="749940" y="136170"/>
                    <a:pt x="748372" y="131631"/>
                  </a:cubicBezTo>
                  <a:cubicBezTo>
                    <a:pt x="747300" y="128660"/>
                    <a:pt x="745814" y="125854"/>
                    <a:pt x="745979" y="122553"/>
                  </a:cubicBezTo>
                  <a:cubicBezTo>
                    <a:pt x="746227" y="118591"/>
                    <a:pt x="743338" y="115125"/>
                    <a:pt x="743833" y="110752"/>
                  </a:cubicBezTo>
                  <a:cubicBezTo>
                    <a:pt x="744411" y="105635"/>
                    <a:pt x="739955" y="100683"/>
                    <a:pt x="739955" y="94906"/>
                  </a:cubicBezTo>
                  <a:cubicBezTo>
                    <a:pt x="739955" y="91275"/>
                    <a:pt x="738552" y="87479"/>
                    <a:pt x="738882" y="83600"/>
                  </a:cubicBezTo>
                  <a:cubicBezTo>
                    <a:pt x="739212" y="79969"/>
                    <a:pt x="737891" y="76255"/>
                    <a:pt x="737644" y="72624"/>
                  </a:cubicBezTo>
                  <a:cubicBezTo>
                    <a:pt x="736901" y="61565"/>
                    <a:pt x="736654" y="50507"/>
                    <a:pt x="736076" y="39448"/>
                  </a:cubicBezTo>
                  <a:cubicBezTo>
                    <a:pt x="735828" y="35157"/>
                    <a:pt x="736076" y="30618"/>
                    <a:pt x="734508" y="26657"/>
                  </a:cubicBezTo>
                  <a:cubicBezTo>
                    <a:pt x="732197" y="20962"/>
                    <a:pt x="732115" y="15185"/>
                    <a:pt x="731867" y="9326"/>
                  </a:cubicBezTo>
                  <a:cubicBezTo>
                    <a:pt x="731784" y="6520"/>
                    <a:pt x="731289" y="3631"/>
                    <a:pt x="730877" y="826"/>
                  </a:cubicBezTo>
                  <a:lnTo>
                    <a:pt x="739129" y="0"/>
                  </a:lnTo>
                  <a:cubicBezTo>
                    <a:pt x="739377" y="2971"/>
                    <a:pt x="741192" y="5777"/>
                    <a:pt x="741523" y="8666"/>
                  </a:cubicBezTo>
                  <a:cubicBezTo>
                    <a:pt x="742100" y="13205"/>
                    <a:pt x="742678" y="17744"/>
                    <a:pt x="744494" y="22200"/>
                  </a:cubicBezTo>
                  <a:cubicBezTo>
                    <a:pt x="745484" y="24676"/>
                    <a:pt x="744659" y="27564"/>
                    <a:pt x="745154" y="29957"/>
                  </a:cubicBezTo>
                  <a:cubicBezTo>
                    <a:pt x="745814" y="32928"/>
                    <a:pt x="748455" y="35982"/>
                    <a:pt x="747217" y="38953"/>
                  </a:cubicBezTo>
                  <a:cubicBezTo>
                    <a:pt x="745319" y="43657"/>
                    <a:pt x="747877" y="48031"/>
                    <a:pt x="747465" y="52570"/>
                  </a:cubicBezTo>
                  <a:cubicBezTo>
                    <a:pt x="747052" y="57356"/>
                    <a:pt x="747217" y="62226"/>
                    <a:pt x="747465" y="67095"/>
                  </a:cubicBezTo>
                  <a:cubicBezTo>
                    <a:pt x="747465" y="68663"/>
                    <a:pt x="748537" y="70231"/>
                    <a:pt x="748785" y="71881"/>
                  </a:cubicBezTo>
                  <a:cubicBezTo>
                    <a:pt x="749198" y="75430"/>
                    <a:pt x="751096" y="78896"/>
                    <a:pt x="748950" y="82610"/>
                  </a:cubicBezTo>
                  <a:cubicBezTo>
                    <a:pt x="748455" y="83517"/>
                    <a:pt x="749198" y="85168"/>
                    <a:pt x="749775" y="86324"/>
                  </a:cubicBezTo>
                  <a:cubicBezTo>
                    <a:pt x="751673" y="90120"/>
                    <a:pt x="751921" y="94164"/>
                    <a:pt x="751838" y="98125"/>
                  </a:cubicBezTo>
                  <a:cubicBezTo>
                    <a:pt x="751838" y="98290"/>
                    <a:pt x="751591" y="98455"/>
                    <a:pt x="751673" y="98620"/>
                  </a:cubicBezTo>
                  <a:cubicBezTo>
                    <a:pt x="753076" y="103159"/>
                    <a:pt x="754644" y="107698"/>
                    <a:pt x="755882" y="112320"/>
                  </a:cubicBezTo>
                  <a:cubicBezTo>
                    <a:pt x="756625" y="115043"/>
                    <a:pt x="756873" y="117766"/>
                    <a:pt x="757285" y="120572"/>
                  </a:cubicBezTo>
                  <a:cubicBezTo>
                    <a:pt x="757450" y="121315"/>
                    <a:pt x="757038" y="122305"/>
                    <a:pt x="757450" y="122800"/>
                  </a:cubicBezTo>
                  <a:cubicBezTo>
                    <a:pt x="761659" y="127092"/>
                    <a:pt x="760504" y="132291"/>
                    <a:pt x="761494" y="137078"/>
                  </a:cubicBezTo>
                  <a:cubicBezTo>
                    <a:pt x="761907" y="139058"/>
                    <a:pt x="762897" y="141039"/>
                    <a:pt x="762732" y="143020"/>
                  </a:cubicBezTo>
                  <a:cubicBezTo>
                    <a:pt x="762567" y="144505"/>
                    <a:pt x="765373" y="145826"/>
                    <a:pt x="762897" y="147311"/>
                  </a:cubicBezTo>
                  <a:cubicBezTo>
                    <a:pt x="764630" y="153335"/>
                    <a:pt x="766198" y="159360"/>
                    <a:pt x="768096" y="165302"/>
                  </a:cubicBezTo>
                  <a:cubicBezTo>
                    <a:pt x="768591" y="166870"/>
                    <a:pt x="769912" y="168190"/>
                    <a:pt x="770407" y="169758"/>
                  </a:cubicBezTo>
                  <a:cubicBezTo>
                    <a:pt x="770655" y="170419"/>
                    <a:pt x="769169" y="171409"/>
                    <a:pt x="769334" y="172152"/>
                  </a:cubicBezTo>
                  <a:cubicBezTo>
                    <a:pt x="769664" y="173720"/>
                    <a:pt x="771728" y="175618"/>
                    <a:pt x="771067" y="176608"/>
                  </a:cubicBezTo>
                  <a:cubicBezTo>
                    <a:pt x="769664" y="179084"/>
                    <a:pt x="772058" y="180405"/>
                    <a:pt x="772553" y="182220"/>
                  </a:cubicBezTo>
                  <a:cubicBezTo>
                    <a:pt x="773130" y="184283"/>
                    <a:pt x="772140" y="186594"/>
                    <a:pt x="772800" y="188575"/>
                  </a:cubicBezTo>
                  <a:cubicBezTo>
                    <a:pt x="774533" y="194352"/>
                    <a:pt x="776597" y="200046"/>
                    <a:pt x="778907" y="205658"/>
                  </a:cubicBezTo>
                  <a:cubicBezTo>
                    <a:pt x="780310" y="209041"/>
                    <a:pt x="779898" y="213002"/>
                    <a:pt x="783776" y="215643"/>
                  </a:cubicBezTo>
                  <a:cubicBezTo>
                    <a:pt x="784272" y="215974"/>
                    <a:pt x="784024" y="217129"/>
                    <a:pt x="783942" y="217872"/>
                  </a:cubicBezTo>
                  <a:cubicBezTo>
                    <a:pt x="783364" y="225299"/>
                    <a:pt x="786665" y="232231"/>
                    <a:pt x="787573" y="239494"/>
                  </a:cubicBezTo>
                  <a:cubicBezTo>
                    <a:pt x="788150" y="244363"/>
                    <a:pt x="790626" y="249067"/>
                    <a:pt x="790544" y="253853"/>
                  </a:cubicBezTo>
                  <a:cubicBezTo>
                    <a:pt x="790544" y="257485"/>
                    <a:pt x="790874" y="260703"/>
                    <a:pt x="792442" y="264004"/>
                  </a:cubicBezTo>
                  <a:cubicBezTo>
                    <a:pt x="792689" y="264500"/>
                    <a:pt x="792772" y="265325"/>
                    <a:pt x="792442" y="265655"/>
                  </a:cubicBezTo>
                  <a:cubicBezTo>
                    <a:pt x="789636" y="268296"/>
                    <a:pt x="791204" y="270854"/>
                    <a:pt x="792442" y="273495"/>
                  </a:cubicBezTo>
                  <a:cubicBezTo>
                    <a:pt x="794340" y="277291"/>
                    <a:pt x="794257" y="281500"/>
                    <a:pt x="795330" y="285461"/>
                  </a:cubicBezTo>
                  <a:cubicBezTo>
                    <a:pt x="796073" y="288432"/>
                    <a:pt x="795908" y="291651"/>
                    <a:pt x="798714" y="294209"/>
                  </a:cubicBezTo>
                  <a:close/>
                  <a:moveTo>
                    <a:pt x="625572" y="369391"/>
                  </a:moveTo>
                  <a:cubicBezTo>
                    <a:pt x="625572" y="369391"/>
                    <a:pt x="625985" y="368896"/>
                    <a:pt x="626150" y="368731"/>
                  </a:cubicBezTo>
                  <a:cubicBezTo>
                    <a:pt x="625737" y="368731"/>
                    <a:pt x="625325" y="368731"/>
                    <a:pt x="625572" y="369391"/>
                  </a:cubicBezTo>
                  <a:close/>
                  <a:moveTo>
                    <a:pt x="520845" y="204420"/>
                  </a:moveTo>
                  <a:cubicBezTo>
                    <a:pt x="521753" y="204337"/>
                    <a:pt x="522578" y="204090"/>
                    <a:pt x="523404" y="203925"/>
                  </a:cubicBezTo>
                  <a:cubicBezTo>
                    <a:pt x="522496" y="203512"/>
                    <a:pt x="521670" y="202934"/>
                    <a:pt x="520763" y="202686"/>
                  </a:cubicBezTo>
                  <a:cubicBezTo>
                    <a:pt x="518782" y="202357"/>
                    <a:pt x="516801" y="202109"/>
                    <a:pt x="514738" y="202027"/>
                  </a:cubicBezTo>
                  <a:cubicBezTo>
                    <a:pt x="504835" y="201861"/>
                    <a:pt x="494767" y="202769"/>
                    <a:pt x="485111" y="200789"/>
                  </a:cubicBezTo>
                  <a:cubicBezTo>
                    <a:pt x="474795" y="198643"/>
                    <a:pt x="464397" y="197487"/>
                    <a:pt x="453751" y="197323"/>
                  </a:cubicBezTo>
                  <a:cubicBezTo>
                    <a:pt x="446653" y="197240"/>
                    <a:pt x="439143" y="197735"/>
                    <a:pt x="432706" y="195837"/>
                  </a:cubicBezTo>
                  <a:cubicBezTo>
                    <a:pt x="424289" y="193361"/>
                    <a:pt x="415376" y="192536"/>
                    <a:pt x="407040" y="189565"/>
                  </a:cubicBezTo>
                  <a:cubicBezTo>
                    <a:pt x="398292" y="186429"/>
                    <a:pt x="388472" y="185108"/>
                    <a:pt x="378651" y="184366"/>
                  </a:cubicBezTo>
                  <a:cubicBezTo>
                    <a:pt x="368665" y="183623"/>
                    <a:pt x="358597" y="183210"/>
                    <a:pt x="348694" y="181312"/>
                  </a:cubicBezTo>
                  <a:cubicBezTo>
                    <a:pt x="340111" y="179662"/>
                    <a:pt x="331280" y="178919"/>
                    <a:pt x="321542" y="176526"/>
                  </a:cubicBezTo>
                  <a:cubicBezTo>
                    <a:pt x="317251" y="175783"/>
                    <a:pt x="312959" y="174462"/>
                    <a:pt x="308668" y="174297"/>
                  </a:cubicBezTo>
                  <a:cubicBezTo>
                    <a:pt x="302561" y="174050"/>
                    <a:pt x="296372" y="172894"/>
                    <a:pt x="290182" y="174132"/>
                  </a:cubicBezTo>
                  <a:cubicBezTo>
                    <a:pt x="288614" y="174462"/>
                    <a:pt x="286716" y="174545"/>
                    <a:pt x="285313" y="174132"/>
                  </a:cubicBezTo>
                  <a:cubicBezTo>
                    <a:pt x="279536" y="172317"/>
                    <a:pt x="273512" y="172317"/>
                    <a:pt x="267487" y="171739"/>
                  </a:cubicBezTo>
                  <a:cubicBezTo>
                    <a:pt x="261710" y="171079"/>
                    <a:pt x="256263" y="170006"/>
                    <a:pt x="250156" y="170584"/>
                  </a:cubicBezTo>
                  <a:cubicBezTo>
                    <a:pt x="243802" y="171161"/>
                    <a:pt x="238685" y="173224"/>
                    <a:pt x="235219" y="177186"/>
                  </a:cubicBezTo>
                  <a:cubicBezTo>
                    <a:pt x="231340" y="181560"/>
                    <a:pt x="228039" y="186264"/>
                    <a:pt x="225233" y="191133"/>
                  </a:cubicBezTo>
                  <a:cubicBezTo>
                    <a:pt x="221272" y="197982"/>
                    <a:pt x="217806" y="204915"/>
                    <a:pt x="212524" y="211187"/>
                  </a:cubicBezTo>
                  <a:cubicBezTo>
                    <a:pt x="210873" y="213168"/>
                    <a:pt x="212359" y="216634"/>
                    <a:pt x="215082" y="217211"/>
                  </a:cubicBezTo>
                  <a:cubicBezTo>
                    <a:pt x="217641" y="217789"/>
                    <a:pt x="220282" y="218202"/>
                    <a:pt x="222922" y="218367"/>
                  </a:cubicBezTo>
                  <a:cubicBezTo>
                    <a:pt x="225563" y="218532"/>
                    <a:pt x="228287" y="218367"/>
                    <a:pt x="230928" y="218284"/>
                  </a:cubicBezTo>
                  <a:cubicBezTo>
                    <a:pt x="235962" y="218119"/>
                    <a:pt x="240913" y="216469"/>
                    <a:pt x="245947" y="216221"/>
                  </a:cubicBezTo>
                  <a:cubicBezTo>
                    <a:pt x="257254" y="215561"/>
                    <a:pt x="268477" y="215396"/>
                    <a:pt x="279784" y="214983"/>
                  </a:cubicBezTo>
                  <a:cubicBezTo>
                    <a:pt x="281599" y="214983"/>
                    <a:pt x="283497" y="214901"/>
                    <a:pt x="285313" y="214736"/>
                  </a:cubicBezTo>
                  <a:cubicBezTo>
                    <a:pt x="288697" y="214488"/>
                    <a:pt x="291998" y="214158"/>
                    <a:pt x="295381" y="213828"/>
                  </a:cubicBezTo>
                  <a:cubicBezTo>
                    <a:pt x="298930" y="213498"/>
                    <a:pt x="302479" y="213002"/>
                    <a:pt x="306027" y="212672"/>
                  </a:cubicBezTo>
                  <a:cubicBezTo>
                    <a:pt x="306605" y="212672"/>
                    <a:pt x="307265" y="213002"/>
                    <a:pt x="307925" y="213002"/>
                  </a:cubicBezTo>
                  <a:cubicBezTo>
                    <a:pt x="309081" y="213002"/>
                    <a:pt x="310236" y="213002"/>
                    <a:pt x="311309" y="213002"/>
                  </a:cubicBezTo>
                  <a:cubicBezTo>
                    <a:pt x="316756" y="212507"/>
                    <a:pt x="322203" y="211847"/>
                    <a:pt x="327649" y="211600"/>
                  </a:cubicBezTo>
                  <a:cubicBezTo>
                    <a:pt x="330455" y="211517"/>
                    <a:pt x="333344" y="212425"/>
                    <a:pt x="336232" y="212672"/>
                  </a:cubicBezTo>
                  <a:cubicBezTo>
                    <a:pt x="343082" y="213333"/>
                    <a:pt x="350014" y="211600"/>
                    <a:pt x="356864" y="212672"/>
                  </a:cubicBezTo>
                  <a:cubicBezTo>
                    <a:pt x="357524" y="212755"/>
                    <a:pt x="358514" y="212920"/>
                    <a:pt x="358927" y="212672"/>
                  </a:cubicBezTo>
                  <a:cubicBezTo>
                    <a:pt x="362063" y="210774"/>
                    <a:pt x="365529" y="211600"/>
                    <a:pt x="368913" y="211600"/>
                  </a:cubicBezTo>
                  <a:cubicBezTo>
                    <a:pt x="378981" y="211517"/>
                    <a:pt x="389049" y="211600"/>
                    <a:pt x="399118" y="211600"/>
                  </a:cubicBezTo>
                  <a:cubicBezTo>
                    <a:pt x="400768" y="211600"/>
                    <a:pt x="402501" y="211929"/>
                    <a:pt x="403987" y="211600"/>
                  </a:cubicBezTo>
                  <a:cubicBezTo>
                    <a:pt x="411002" y="210032"/>
                    <a:pt x="418099" y="209289"/>
                    <a:pt x="425361" y="209289"/>
                  </a:cubicBezTo>
                  <a:cubicBezTo>
                    <a:pt x="426929" y="209289"/>
                    <a:pt x="428580" y="209289"/>
                    <a:pt x="430148" y="209041"/>
                  </a:cubicBezTo>
                  <a:cubicBezTo>
                    <a:pt x="438071" y="207968"/>
                    <a:pt x="445911" y="206235"/>
                    <a:pt x="453833" y="205905"/>
                  </a:cubicBezTo>
                  <a:cubicBezTo>
                    <a:pt x="476116" y="204915"/>
                    <a:pt x="498480" y="207143"/>
                    <a:pt x="520763" y="204585"/>
                  </a:cubicBezTo>
                  <a:close/>
                  <a:moveTo>
                    <a:pt x="403904" y="371125"/>
                  </a:moveTo>
                  <a:cubicBezTo>
                    <a:pt x="403162" y="370959"/>
                    <a:pt x="402419" y="370794"/>
                    <a:pt x="401676" y="370712"/>
                  </a:cubicBezTo>
                  <a:cubicBezTo>
                    <a:pt x="401676" y="370712"/>
                    <a:pt x="401511" y="371207"/>
                    <a:pt x="401429" y="371454"/>
                  </a:cubicBezTo>
                  <a:cubicBezTo>
                    <a:pt x="402006" y="371537"/>
                    <a:pt x="402584" y="371620"/>
                    <a:pt x="403904" y="371207"/>
                  </a:cubicBezTo>
                  <a:close/>
                  <a:moveTo>
                    <a:pt x="206830" y="423364"/>
                  </a:moveTo>
                  <a:lnTo>
                    <a:pt x="206004" y="422951"/>
                  </a:lnTo>
                  <a:cubicBezTo>
                    <a:pt x="206004" y="422951"/>
                    <a:pt x="206087" y="423612"/>
                    <a:pt x="206830" y="42336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1" name="フリーフォーム: 図形 180">
              <a:extLst>
                <a:ext uri="{FF2B5EF4-FFF2-40B4-BE49-F238E27FC236}">
                  <a16:creationId xmlns:a16="http://schemas.microsoft.com/office/drawing/2014/main" id="{AE8C2F7C-D42D-F8AB-AD5C-6EF3FF498E99}"/>
                </a:ext>
              </a:extLst>
            </p:cNvPr>
            <p:cNvSpPr/>
            <p:nvPr/>
          </p:nvSpPr>
          <p:spPr>
            <a:xfrm>
              <a:off x="2935071" y="4544609"/>
              <a:ext cx="769686" cy="773933"/>
            </a:xfrm>
            <a:custGeom>
              <a:avLst/>
              <a:gdLst>
                <a:gd name="connsiteX0" fmla="*/ 769293 w 769686"/>
                <a:gd name="connsiteY0" fmla="*/ 636523 h 773933"/>
                <a:gd name="connsiteX1" fmla="*/ 761040 w 769686"/>
                <a:gd name="connsiteY1" fmla="*/ 649562 h 773933"/>
                <a:gd name="connsiteX2" fmla="*/ 739748 w 769686"/>
                <a:gd name="connsiteY2" fmla="*/ 658970 h 773933"/>
                <a:gd name="connsiteX3" fmla="*/ 737190 w 769686"/>
                <a:gd name="connsiteY3" fmla="*/ 660621 h 773933"/>
                <a:gd name="connsiteX4" fmla="*/ 733807 w 769686"/>
                <a:gd name="connsiteY4" fmla="*/ 662436 h 773933"/>
                <a:gd name="connsiteX5" fmla="*/ 717631 w 769686"/>
                <a:gd name="connsiteY5" fmla="*/ 669368 h 773933"/>
                <a:gd name="connsiteX6" fmla="*/ 698898 w 769686"/>
                <a:gd name="connsiteY6" fmla="*/ 682243 h 773933"/>
                <a:gd name="connsiteX7" fmla="*/ 675130 w 769686"/>
                <a:gd name="connsiteY7" fmla="*/ 692558 h 773933"/>
                <a:gd name="connsiteX8" fmla="*/ 656479 w 769686"/>
                <a:gd name="connsiteY8" fmla="*/ 700069 h 773933"/>
                <a:gd name="connsiteX9" fmla="*/ 630318 w 769686"/>
                <a:gd name="connsiteY9" fmla="*/ 708321 h 773933"/>
                <a:gd name="connsiteX10" fmla="*/ 609438 w 769686"/>
                <a:gd name="connsiteY10" fmla="*/ 717234 h 773933"/>
                <a:gd name="connsiteX11" fmla="*/ 595491 w 769686"/>
                <a:gd name="connsiteY11" fmla="*/ 720205 h 773933"/>
                <a:gd name="connsiteX12" fmla="*/ 577253 w 769686"/>
                <a:gd name="connsiteY12" fmla="*/ 720205 h 773933"/>
                <a:gd name="connsiteX13" fmla="*/ 561738 w 769686"/>
                <a:gd name="connsiteY13" fmla="*/ 713355 h 773933"/>
                <a:gd name="connsiteX14" fmla="*/ 557199 w 769686"/>
                <a:gd name="connsiteY14" fmla="*/ 708734 h 773933"/>
                <a:gd name="connsiteX15" fmla="*/ 553320 w 769686"/>
                <a:gd name="connsiteY15" fmla="*/ 705268 h 773933"/>
                <a:gd name="connsiteX16" fmla="*/ 549028 w 769686"/>
                <a:gd name="connsiteY16" fmla="*/ 700316 h 773933"/>
                <a:gd name="connsiteX17" fmla="*/ 544902 w 769686"/>
                <a:gd name="connsiteY17" fmla="*/ 695035 h 773933"/>
                <a:gd name="connsiteX18" fmla="*/ 537557 w 769686"/>
                <a:gd name="connsiteY18" fmla="*/ 689010 h 773933"/>
                <a:gd name="connsiteX19" fmla="*/ 531450 w 769686"/>
                <a:gd name="connsiteY19" fmla="*/ 682408 h 773933"/>
                <a:gd name="connsiteX20" fmla="*/ 533843 w 769686"/>
                <a:gd name="connsiteY20" fmla="*/ 677209 h 773933"/>
                <a:gd name="connsiteX21" fmla="*/ 559674 w 769686"/>
                <a:gd name="connsiteY21" fmla="*/ 666893 h 773933"/>
                <a:gd name="connsiteX22" fmla="*/ 566277 w 769686"/>
                <a:gd name="connsiteY22" fmla="*/ 663179 h 773933"/>
                <a:gd name="connsiteX23" fmla="*/ 581957 w 769686"/>
                <a:gd name="connsiteY23" fmla="*/ 658723 h 773933"/>
                <a:gd name="connsiteX24" fmla="*/ 592850 w 769686"/>
                <a:gd name="connsiteY24" fmla="*/ 654018 h 773933"/>
                <a:gd name="connsiteX25" fmla="*/ 618104 w 769686"/>
                <a:gd name="connsiteY25" fmla="*/ 635698 h 773933"/>
                <a:gd name="connsiteX26" fmla="*/ 620332 w 769686"/>
                <a:gd name="connsiteY26" fmla="*/ 631571 h 773933"/>
                <a:gd name="connsiteX27" fmla="*/ 626109 w 769686"/>
                <a:gd name="connsiteY27" fmla="*/ 625547 h 773933"/>
                <a:gd name="connsiteX28" fmla="*/ 639891 w 769686"/>
                <a:gd name="connsiteY28" fmla="*/ 614076 h 773933"/>
                <a:gd name="connsiteX29" fmla="*/ 652682 w 769686"/>
                <a:gd name="connsiteY29" fmla="*/ 602192 h 773933"/>
                <a:gd name="connsiteX30" fmla="*/ 661265 w 769686"/>
                <a:gd name="connsiteY30" fmla="*/ 594269 h 773933"/>
                <a:gd name="connsiteX31" fmla="*/ 669270 w 769686"/>
                <a:gd name="connsiteY31" fmla="*/ 587749 h 773933"/>
                <a:gd name="connsiteX32" fmla="*/ 674882 w 769686"/>
                <a:gd name="connsiteY32" fmla="*/ 573389 h 773933"/>
                <a:gd name="connsiteX33" fmla="*/ 671086 w 769686"/>
                <a:gd name="connsiteY33" fmla="*/ 568438 h 773933"/>
                <a:gd name="connsiteX34" fmla="*/ 665969 w 769686"/>
                <a:gd name="connsiteY34" fmla="*/ 566210 h 773933"/>
                <a:gd name="connsiteX35" fmla="*/ 663163 w 769686"/>
                <a:gd name="connsiteY35" fmla="*/ 566210 h 773933"/>
                <a:gd name="connsiteX36" fmla="*/ 659037 w 769686"/>
                <a:gd name="connsiteY36" fmla="*/ 564889 h 773933"/>
                <a:gd name="connsiteX37" fmla="*/ 649216 w 769686"/>
                <a:gd name="connsiteY37" fmla="*/ 564889 h 773933"/>
                <a:gd name="connsiteX38" fmla="*/ 640303 w 769686"/>
                <a:gd name="connsiteY38" fmla="*/ 562826 h 773933"/>
                <a:gd name="connsiteX39" fmla="*/ 627594 w 769686"/>
                <a:gd name="connsiteY39" fmla="*/ 559442 h 773933"/>
                <a:gd name="connsiteX40" fmla="*/ 612739 w 769686"/>
                <a:gd name="connsiteY40" fmla="*/ 553335 h 773933"/>
                <a:gd name="connsiteX41" fmla="*/ 611914 w 769686"/>
                <a:gd name="connsiteY41" fmla="*/ 551603 h 773933"/>
                <a:gd name="connsiteX42" fmla="*/ 610428 w 769686"/>
                <a:gd name="connsiteY42" fmla="*/ 547146 h 773933"/>
                <a:gd name="connsiteX43" fmla="*/ 591612 w 769686"/>
                <a:gd name="connsiteY43" fmla="*/ 544753 h 773933"/>
                <a:gd name="connsiteX44" fmla="*/ 580471 w 769686"/>
                <a:gd name="connsiteY44" fmla="*/ 546321 h 773933"/>
                <a:gd name="connsiteX45" fmla="*/ 558354 w 769686"/>
                <a:gd name="connsiteY45" fmla="*/ 548466 h 773933"/>
                <a:gd name="connsiteX46" fmla="*/ 540611 w 769686"/>
                <a:gd name="connsiteY46" fmla="*/ 546403 h 773933"/>
                <a:gd name="connsiteX47" fmla="*/ 534834 w 769686"/>
                <a:gd name="connsiteY47" fmla="*/ 545330 h 773933"/>
                <a:gd name="connsiteX48" fmla="*/ 513212 w 769686"/>
                <a:gd name="connsiteY48" fmla="*/ 542029 h 773933"/>
                <a:gd name="connsiteX49" fmla="*/ 494560 w 769686"/>
                <a:gd name="connsiteY49" fmla="*/ 539636 h 773933"/>
                <a:gd name="connsiteX50" fmla="*/ 458249 w 769686"/>
                <a:gd name="connsiteY50" fmla="*/ 536170 h 773933"/>
                <a:gd name="connsiteX51" fmla="*/ 442899 w 769686"/>
                <a:gd name="connsiteY51" fmla="*/ 535262 h 773933"/>
                <a:gd name="connsiteX52" fmla="*/ 435389 w 769686"/>
                <a:gd name="connsiteY52" fmla="*/ 534767 h 773933"/>
                <a:gd name="connsiteX53" fmla="*/ 428126 w 769686"/>
                <a:gd name="connsiteY53" fmla="*/ 533859 h 773933"/>
                <a:gd name="connsiteX54" fmla="*/ 408237 w 769686"/>
                <a:gd name="connsiteY54" fmla="*/ 531301 h 773933"/>
                <a:gd name="connsiteX55" fmla="*/ 383644 w 769686"/>
                <a:gd name="connsiteY55" fmla="*/ 525606 h 773933"/>
                <a:gd name="connsiteX56" fmla="*/ 372173 w 769686"/>
                <a:gd name="connsiteY56" fmla="*/ 523213 h 773933"/>
                <a:gd name="connsiteX57" fmla="*/ 360124 w 769686"/>
                <a:gd name="connsiteY57" fmla="*/ 522058 h 773933"/>
                <a:gd name="connsiteX58" fmla="*/ 340070 w 769686"/>
                <a:gd name="connsiteY58" fmla="*/ 520077 h 773933"/>
                <a:gd name="connsiteX59" fmla="*/ 321666 w 769686"/>
                <a:gd name="connsiteY59" fmla="*/ 517271 h 773933"/>
                <a:gd name="connsiteX60" fmla="*/ 310443 w 769686"/>
                <a:gd name="connsiteY60" fmla="*/ 514465 h 773933"/>
                <a:gd name="connsiteX61" fmla="*/ 297238 w 769686"/>
                <a:gd name="connsiteY61" fmla="*/ 512732 h 773933"/>
                <a:gd name="connsiteX62" fmla="*/ 282878 w 769686"/>
                <a:gd name="connsiteY62" fmla="*/ 510586 h 773933"/>
                <a:gd name="connsiteX63" fmla="*/ 270087 w 769686"/>
                <a:gd name="connsiteY63" fmla="*/ 509431 h 773933"/>
                <a:gd name="connsiteX64" fmla="*/ 246071 w 769686"/>
                <a:gd name="connsiteY64" fmla="*/ 508193 h 773933"/>
                <a:gd name="connsiteX65" fmla="*/ 233775 w 769686"/>
                <a:gd name="connsiteY65" fmla="*/ 504479 h 773933"/>
                <a:gd name="connsiteX66" fmla="*/ 233032 w 769686"/>
                <a:gd name="connsiteY66" fmla="*/ 502004 h 773933"/>
                <a:gd name="connsiteX67" fmla="*/ 233115 w 769686"/>
                <a:gd name="connsiteY67" fmla="*/ 493668 h 773933"/>
                <a:gd name="connsiteX68" fmla="*/ 234848 w 769686"/>
                <a:gd name="connsiteY68" fmla="*/ 482692 h 773933"/>
                <a:gd name="connsiteX69" fmla="*/ 235178 w 769686"/>
                <a:gd name="connsiteY69" fmla="*/ 480299 h 773933"/>
                <a:gd name="connsiteX70" fmla="*/ 234600 w 769686"/>
                <a:gd name="connsiteY70" fmla="*/ 466269 h 773933"/>
                <a:gd name="connsiteX71" fmla="*/ 235590 w 769686"/>
                <a:gd name="connsiteY71" fmla="*/ 454138 h 773933"/>
                <a:gd name="connsiteX72" fmla="*/ 235095 w 769686"/>
                <a:gd name="connsiteY72" fmla="*/ 440356 h 773933"/>
                <a:gd name="connsiteX73" fmla="*/ 234105 w 769686"/>
                <a:gd name="connsiteY73" fmla="*/ 432598 h 773933"/>
                <a:gd name="connsiteX74" fmla="*/ 234435 w 769686"/>
                <a:gd name="connsiteY74" fmla="*/ 424263 h 773933"/>
                <a:gd name="connsiteX75" fmla="*/ 235425 w 769686"/>
                <a:gd name="connsiteY75" fmla="*/ 418321 h 773933"/>
                <a:gd name="connsiteX76" fmla="*/ 234600 w 769686"/>
                <a:gd name="connsiteY76" fmla="*/ 412462 h 773933"/>
                <a:gd name="connsiteX77" fmla="*/ 234270 w 769686"/>
                <a:gd name="connsiteY77" fmla="*/ 411389 h 773933"/>
                <a:gd name="connsiteX78" fmla="*/ 234270 w 769686"/>
                <a:gd name="connsiteY78" fmla="*/ 405364 h 773933"/>
                <a:gd name="connsiteX79" fmla="*/ 232785 w 769686"/>
                <a:gd name="connsiteY79" fmla="*/ 399423 h 773933"/>
                <a:gd name="connsiteX80" fmla="*/ 225605 w 769686"/>
                <a:gd name="connsiteY80" fmla="*/ 391830 h 773933"/>
                <a:gd name="connsiteX81" fmla="*/ 214464 w 769686"/>
                <a:gd name="connsiteY81" fmla="*/ 396616 h 773933"/>
                <a:gd name="connsiteX82" fmla="*/ 210420 w 769686"/>
                <a:gd name="connsiteY82" fmla="*/ 401650 h 773933"/>
                <a:gd name="connsiteX83" fmla="*/ 206789 w 769686"/>
                <a:gd name="connsiteY83" fmla="*/ 409161 h 773933"/>
                <a:gd name="connsiteX84" fmla="*/ 203240 w 769686"/>
                <a:gd name="connsiteY84" fmla="*/ 422447 h 773933"/>
                <a:gd name="connsiteX85" fmla="*/ 203240 w 769686"/>
                <a:gd name="connsiteY85" fmla="*/ 423603 h 773933"/>
                <a:gd name="connsiteX86" fmla="*/ 199114 w 769686"/>
                <a:gd name="connsiteY86" fmla="*/ 441016 h 773933"/>
                <a:gd name="connsiteX87" fmla="*/ 193337 w 769686"/>
                <a:gd name="connsiteY87" fmla="*/ 454716 h 773933"/>
                <a:gd name="connsiteX88" fmla="*/ 184094 w 769686"/>
                <a:gd name="connsiteY88" fmla="*/ 455541 h 773933"/>
                <a:gd name="connsiteX89" fmla="*/ 175181 w 769686"/>
                <a:gd name="connsiteY89" fmla="*/ 445803 h 773933"/>
                <a:gd name="connsiteX90" fmla="*/ 168413 w 769686"/>
                <a:gd name="connsiteY90" fmla="*/ 438788 h 773933"/>
                <a:gd name="connsiteX91" fmla="*/ 161069 w 769686"/>
                <a:gd name="connsiteY91" fmla="*/ 431030 h 773933"/>
                <a:gd name="connsiteX92" fmla="*/ 147782 w 769686"/>
                <a:gd name="connsiteY92" fmla="*/ 417743 h 773933"/>
                <a:gd name="connsiteX93" fmla="*/ 132927 w 769686"/>
                <a:gd name="connsiteY93" fmla="*/ 408170 h 773933"/>
                <a:gd name="connsiteX94" fmla="*/ 131771 w 769686"/>
                <a:gd name="connsiteY94" fmla="*/ 407758 h 773933"/>
                <a:gd name="connsiteX95" fmla="*/ 109572 w 769686"/>
                <a:gd name="connsiteY95" fmla="*/ 398597 h 773933"/>
                <a:gd name="connsiteX96" fmla="*/ 90095 w 769686"/>
                <a:gd name="connsiteY96" fmla="*/ 405530 h 773933"/>
                <a:gd name="connsiteX97" fmla="*/ 85144 w 769686"/>
                <a:gd name="connsiteY97" fmla="*/ 416011 h 773933"/>
                <a:gd name="connsiteX98" fmla="*/ 92323 w 769686"/>
                <a:gd name="connsiteY98" fmla="*/ 433259 h 773933"/>
                <a:gd name="connsiteX99" fmla="*/ 96367 w 769686"/>
                <a:gd name="connsiteY99" fmla="*/ 437715 h 773933"/>
                <a:gd name="connsiteX100" fmla="*/ 97688 w 769686"/>
                <a:gd name="connsiteY100" fmla="*/ 438953 h 773933"/>
                <a:gd name="connsiteX101" fmla="*/ 96367 w 769686"/>
                <a:gd name="connsiteY101" fmla="*/ 438953 h 773933"/>
                <a:gd name="connsiteX102" fmla="*/ 83823 w 769686"/>
                <a:gd name="connsiteY102" fmla="*/ 435322 h 773933"/>
                <a:gd name="connsiteX103" fmla="*/ 68556 w 769686"/>
                <a:gd name="connsiteY103" fmla="*/ 435322 h 773933"/>
                <a:gd name="connsiteX104" fmla="*/ 58405 w 769686"/>
                <a:gd name="connsiteY104" fmla="*/ 444400 h 773933"/>
                <a:gd name="connsiteX105" fmla="*/ 55186 w 769686"/>
                <a:gd name="connsiteY105" fmla="*/ 464536 h 773933"/>
                <a:gd name="connsiteX106" fmla="*/ 60633 w 769686"/>
                <a:gd name="connsiteY106" fmla="*/ 477823 h 773933"/>
                <a:gd name="connsiteX107" fmla="*/ 69711 w 769686"/>
                <a:gd name="connsiteY107" fmla="*/ 484673 h 773933"/>
                <a:gd name="connsiteX108" fmla="*/ 82833 w 769686"/>
                <a:gd name="connsiteY108" fmla="*/ 489377 h 773933"/>
                <a:gd name="connsiteX109" fmla="*/ 87124 w 769686"/>
                <a:gd name="connsiteY109" fmla="*/ 490615 h 773933"/>
                <a:gd name="connsiteX110" fmla="*/ 87867 w 769686"/>
                <a:gd name="connsiteY110" fmla="*/ 492018 h 773933"/>
                <a:gd name="connsiteX111" fmla="*/ 86464 w 769686"/>
                <a:gd name="connsiteY111" fmla="*/ 492843 h 773933"/>
                <a:gd name="connsiteX112" fmla="*/ 73755 w 769686"/>
                <a:gd name="connsiteY112" fmla="*/ 492925 h 773933"/>
                <a:gd name="connsiteX113" fmla="*/ 42147 w 769686"/>
                <a:gd name="connsiteY113" fmla="*/ 506790 h 773933"/>
                <a:gd name="connsiteX114" fmla="*/ 41652 w 769686"/>
                <a:gd name="connsiteY114" fmla="*/ 507203 h 773933"/>
                <a:gd name="connsiteX115" fmla="*/ 44705 w 769686"/>
                <a:gd name="connsiteY115" fmla="*/ 519334 h 773933"/>
                <a:gd name="connsiteX116" fmla="*/ 45118 w 769686"/>
                <a:gd name="connsiteY116" fmla="*/ 525524 h 773933"/>
                <a:gd name="connsiteX117" fmla="*/ 41487 w 769686"/>
                <a:gd name="connsiteY117" fmla="*/ 534602 h 773933"/>
                <a:gd name="connsiteX118" fmla="*/ 53453 w 769686"/>
                <a:gd name="connsiteY118" fmla="*/ 559525 h 773933"/>
                <a:gd name="connsiteX119" fmla="*/ 90921 w 769686"/>
                <a:gd name="connsiteY119" fmla="*/ 574875 h 773933"/>
                <a:gd name="connsiteX120" fmla="*/ 94222 w 769686"/>
                <a:gd name="connsiteY120" fmla="*/ 575288 h 773933"/>
                <a:gd name="connsiteX121" fmla="*/ 120548 w 769686"/>
                <a:gd name="connsiteY121" fmla="*/ 577434 h 773933"/>
                <a:gd name="connsiteX122" fmla="*/ 122528 w 769686"/>
                <a:gd name="connsiteY122" fmla="*/ 577681 h 773933"/>
                <a:gd name="connsiteX123" fmla="*/ 151165 w 769686"/>
                <a:gd name="connsiteY123" fmla="*/ 582137 h 773933"/>
                <a:gd name="connsiteX124" fmla="*/ 159583 w 769686"/>
                <a:gd name="connsiteY124" fmla="*/ 582220 h 773933"/>
                <a:gd name="connsiteX125" fmla="*/ 165360 w 769686"/>
                <a:gd name="connsiteY125" fmla="*/ 586099 h 773933"/>
                <a:gd name="connsiteX126" fmla="*/ 168578 w 769686"/>
                <a:gd name="connsiteY126" fmla="*/ 592536 h 773933"/>
                <a:gd name="connsiteX127" fmla="*/ 179967 w 769686"/>
                <a:gd name="connsiteY127" fmla="*/ 593609 h 773933"/>
                <a:gd name="connsiteX128" fmla="*/ 194079 w 769686"/>
                <a:gd name="connsiteY128" fmla="*/ 587914 h 773933"/>
                <a:gd name="connsiteX129" fmla="*/ 208357 w 769686"/>
                <a:gd name="connsiteY129" fmla="*/ 585768 h 773933"/>
                <a:gd name="connsiteX130" fmla="*/ 221808 w 769686"/>
                <a:gd name="connsiteY130" fmla="*/ 584531 h 773933"/>
                <a:gd name="connsiteX131" fmla="*/ 233197 w 769686"/>
                <a:gd name="connsiteY131" fmla="*/ 583293 h 773933"/>
                <a:gd name="connsiteX132" fmla="*/ 258120 w 769686"/>
                <a:gd name="connsiteY132" fmla="*/ 580982 h 773933"/>
                <a:gd name="connsiteX133" fmla="*/ 287087 w 769686"/>
                <a:gd name="connsiteY133" fmla="*/ 579744 h 773933"/>
                <a:gd name="connsiteX134" fmla="*/ 375309 w 769686"/>
                <a:gd name="connsiteY134" fmla="*/ 577268 h 773933"/>
                <a:gd name="connsiteX135" fmla="*/ 401057 w 769686"/>
                <a:gd name="connsiteY135" fmla="*/ 574132 h 773933"/>
                <a:gd name="connsiteX136" fmla="*/ 403120 w 769686"/>
                <a:gd name="connsiteY136" fmla="*/ 574132 h 773933"/>
                <a:gd name="connsiteX137" fmla="*/ 427879 w 769686"/>
                <a:gd name="connsiteY137" fmla="*/ 572894 h 773933"/>
                <a:gd name="connsiteX138" fmla="*/ 474424 w 769686"/>
                <a:gd name="connsiteY138" fmla="*/ 571821 h 773933"/>
                <a:gd name="connsiteX139" fmla="*/ 483007 w 769686"/>
                <a:gd name="connsiteY139" fmla="*/ 570749 h 773933"/>
                <a:gd name="connsiteX140" fmla="*/ 487216 w 769686"/>
                <a:gd name="connsiteY140" fmla="*/ 570749 h 773933"/>
                <a:gd name="connsiteX141" fmla="*/ 521794 w 769686"/>
                <a:gd name="connsiteY141" fmla="*/ 571491 h 773933"/>
                <a:gd name="connsiteX142" fmla="*/ 547295 w 769686"/>
                <a:gd name="connsiteY142" fmla="*/ 570666 h 773933"/>
                <a:gd name="connsiteX143" fmla="*/ 569908 w 769686"/>
                <a:gd name="connsiteY143" fmla="*/ 569428 h 773933"/>
                <a:gd name="connsiteX144" fmla="*/ 579068 w 769686"/>
                <a:gd name="connsiteY144" fmla="*/ 566705 h 773933"/>
                <a:gd name="connsiteX145" fmla="*/ 598792 w 769686"/>
                <a:gd name="connsiteY145" fmla="*/ 565880 h 773933"/>
                <a:gd name="connsiteX146" fmla="*/ 620332 w 769686"/>
                <a:gd name="connsiteY146" fmla="*/ 570749 h 773933"/>
                <a:gd name="connsiteX147" fmla="*/ 626851 w 769686"/>
                <a:gd name="connsiteY147" fmla="*/ 573142 h 773933"/>
                <a:gd name="connsiteX148" fmla="*/ 644265 w 769686"/>
                <a:gd name="connsiteY148" fmla="*/ 577764 h 773933"/>
                <a:gd name="connsiteX149" fmla="*/ 648226 w 769686"/>
                <a:gd name="connsiteY149" fmla="*/ 579579 h 773933"/>
                <a:gd name="connsiteX150" fmla="*/ 648391 w 769686"/>
                <a:gd name="connsiteY150" fmla="*/ 582798 h 773933"/>
                <a:gd name="connsiteX151" fmla="*/ 632711 w 769686"/>
                <a:gd name="connsiteY151" fmla="*/ 598725 h 773933"/>
                <a:gd name="connsiteX152" fmla="*/ 610098 w 769686"/>
                <a:gd name="connsiteY152" fmla="*/ 613167 h 773933"/>
                <a:gd name="connsiteX153" fmla="*/ 608365 w 769686"/>
                <a:gd name="connsiteY153" fmla="*/ 613745 h 773933"/>
                <a:gd name="connsiteX154" fmla="*/ 598957 w 769686"/>
                <a:gd name="connsiteY154" fmla="*/ 620017 h 773933"/>
                <a:gd name="connsiteX155" fmla="*/ 587238 w 769686"/>
                <a:gd name="connsiteY155" fmla="*/ 628600 h 773933"/>
                <a:gd name="connsiteX156" fmla="*/ 580141 w 769686"/>
                <a:gd name="connsiteY156" fmla="*/ 637266 h 773933"/>
                <a:gd name="connsiteX157" fmla="*/ 573704 w 769686"/>
                <a:gd name="connsiteY157" fmla="*/ 644115 h 773933"/>
                <a:gd name="connsiteX158" fmla="*/ 552825 w 769686"/>
                <a:gd name="connsiteY158" fmla="*/ 654266 h 773933"/>
                <a:gd name="connsiteX159" fmla="*/ 550844 w 769686"/>
                <a:gd name="connsiteY159" fmla="*/ 654266 h 773933"/>
                <a:gd name="connsiteX160" fmla="*/ 535907 w 769686"/>
                <a:gd name="connsiteY160" fmla="*/ 661034 h 773933"/>
                <a:gd name="connsiteX161" fmla="*/ 519401 w 769686"/>
                <a:gd name="connsiteY161" fmla="*/ 665985 h 773933"/>
                <a:gd name="connsiteX162" fmla="*/ 510406 w 769686"/>
                <a:gd name="connsiteY162" fmla="*/ 670524 h 773933"/>
                <a:gd name="connsiteX163" fmla="*/ 484080 w 769686"/>
                <a:gd name="connsiteY163" fmla="*/ 681088 h 773933"/>
                <a:gd name="connsiteX164" fmla="*/ 476735 w 769686"/>
                <a:gd name="connsiteY164" fmla="*/ 684719 h 773933"/>
                <a:gd name="connsiteX165" fmla="*/ 454947 w 769686"/>
                <a:gd name="connsiteY165" fmla="*/ 694622 h 773933"/>
                <a:gd name="connsiteX166" fmla="*/ 437699 w 769686"/>
                <a:gd name="connsiteY166" fmla="*/ 700811 h 773933"/>
                <a:gd name="connsiteX167" fmla="*/ 432830 w 769686"/>
                <a:gd name="connsiteY167" fmla="*/ 703617 h 773933"/>
                <a:gd name="connsiteX168" fmla="*/ 422184 w 769686"/>
                <a:gd name="connsiteY168" fmla="*/ 707578 h 773933"/>
                <a:gd name="connsiteX169" fmla="*/ 397179 w 769686"/>
                <a:gd name="connsiteY169" fmla="*/ 716657 h 773933"/>
                <a:gd name="connsiteX170" fmla="*/ 394373 w 769686"/>
                <a:gd name="connsiteY170" fmla="*/ 718060 h 773933"/>
                <a:gd name="connsiteX171" fmla="*/ 366066 w 769686"/>
                <a:gd name="connsiteY171" fmla="*/ 726230 h 773933"/>
                <a:gd name="connsiteX172" fmla="*/ 353769 w 769686"/>
                <a:gd name="connsiteY172" fmla="*/ 729778 h 773933"/>
                <a:gd name="connsiteX173" fmla="*/ 337099 w 769686"/>
                <a:gd name="connsiteY173" fmla="*/ 735885 h 773933"/>
                <a:gd name="connsiteX174" fmla="*/ 335201 w 769686"/>
                <a:gd name="connsiteY174" fmla="*/ 735803 h 773933"/>
                <a:gd name="connsiteX175" fmla="*/ 326370 w 769686"/>
                <a:gd name="connsiteY175" fmla="*/ 737041 h 773933"/>
                <a:gd name="connsiteX176" fmla="*/ 308462 w 769686"/>
                <a:gd name="connsiteY176" fmla="*/ 743561 h 773933"/>
                <a:gd name="connsiteX177" fmla="*/ 290306 w 769686"/>
                <a:gd name="connsiteY177" fmla="*/ 750988 h 773933"/>
                <a:gd name="connsiteX178" fmla="*/ 274791 w 769686"/>
                <a:gd name="connsiteY178" fmla="*/ 756352 h 773933"/>
                <a:gd name="connsiteX179" fmla="*/ 258120 w 769686"/>
                <a:gd name="connsiteY179" fmla="*/ 760974 h 773933"/>
                <a:gd name="connsiteX180" fmla="*/ 245906 w 769686"/>
                <a:gd name="connsiteY180" fmla="*/ 763367 h 773933"/>
                <a:gd name="connsiteX181" fmla="*/ 205055 w 769686"/>
                <a:gd name="connsiteY181" fmla="*/ 770051 h 773933"/>
                <a:gd name="connsiteX182" fmla="*/ 201094 w 769686"/>
                <a:gd name="connsiteY182" fmla="*/ 771702 h 773933"/>
                <a:gd name="connsiteX183" fmla="*/ 194822 w 769686"/>
                <a:gd name="connsiteY183" fmla="*/ 772610 h 773933"/>
                <a:gd name="connsiteX184" fmla="*/ 188468 w 769686"/>
                <a:gd name="connsiteY184" fmla="*/ 772610 h 773933"/>
                <a:gd name="connsiteX185" fmla="*/ 178399 w 769686"/>
                <a:gd name="connsiteY185" fmla="*/ 772610 h 773933"/>
                <a:gd name="connsiteX186" fmla="*/ 168331 w 769686"/>
                <a:gd name="connsiteY186" fmla="*/ 768154 h 773933"/>
                <a:gd name="connsiteX187" fmla="*/ 160903 w 769686"/>
                <a:gd name="connsiteY187" fmla="*/ 760396 h 773933"/>
                <a:gd name="connsiteX188" fmla="*/ 157602 w 769686"/>
                <a:gd name="connsiteY188" fmla="*/ 757590 h 773933"/>
                <a:gd name="connsiteX189" fmla="*/ 146709 w 769686"/>
                <a:gd name="connsiteY189" fmla="*/ 747439 h 773933"/>
                <a:gd name="connsiteX190" fmla="*/ 141262 w 769686"/>
                <a:gd name="connsiteY190" fmla="*/ 741827 h 773933"/>
                <a:gd name="connsiteX191" fmla="*/ 134990 w 769686"/>
                <a:gd name="connsiteY191" fmla="*/ 737618 h 773933"/>
                <a:gd name="connsiteX192" fmla="*/ 134330 w 769686"/>
                <a:gd name="connsiteY192" fmla="*/ 736216 h 773933"/>
                <a:gd name="connsiteX193" fmla="*/ 124096 w 769686"/>
                <a:gd name="connsiteY193" fmla="*/ 726395 h 773933"/>
                <a:gd name="connsiteX194" fmla="*/ 121208 w 769686"/>
                <a:gd name="connsiteY194" fmla="*/ 724001 h 773933"/>
                <a:gd name="connsiteX195" fmla="*/ 108746 w 769686"/>
                <a:gd name="connsiteY195" fmla="*/ 708074 h 773933"/>
                <a:gd name="connsiteX196" fmla="*/ 106105 w 769686"/>
                <a:gd name="connsiteY196" fmla="*/ 706423 h 773933"/>
                <a:gd name="connsiteX197" fmla="*/ 102474 w 769686"/>
                <a:gd name="connsiteY197" fmla="*/ 703865 h 773933"/>
                <a:gd name="connsiteX198" fmla="*/ 86216 w 769686"/>
                <a:gd name="connsiteY198" fmla="*/ 685626 h 773933"/>
                <a:gd name="connsiteX199" fmla="*/ 80275 w 769686"/>
                <a:gd name="connsiteY199" fmla="*/ 681995 h 773933"/>
                <a:gd name="connsiteX200" fmla="*/ 80109 w 769686"/>
                <a:gd name="connsiteY200" fmla="*/ 679767 h 773933"/>
                <a:gd name="connsiteX201" fmla="*/ 69381 w 769686"/>
                <a:gd name="connsiteY201" fmla="*/ 669864 h 773933"/>
                <a:gd name="connsiteX202" fmla="*/ 65337 w 769686"/>
                <a:gd name="connsiteY202" fmla="*/ 668131 h 773933"/>
                <a:gd name="connsiteX203" fmla="*/ 63934 w 769686"/>
                <a:gd name="connsiteY203" fmla="*/ 667305 h 773933"/>
                <a:gd name="connsiteX204" fmla="*/ 59560 w 769686"/>
                <a:gd name="connsiteY204" fmla="*/ 661693 h 773933"/>
                <a:gd name="connsiteX205" fmla="*/ 55104 w 769686"/>
                <a:gd name="connsiteY205" fmla="*/ 657980 h 773933"/>
                <a:gd name="connsiteX206" fmla="*/ 53866 w 769686"/>
                <a:gd name="connsiteY206" fmla="*/ 654761 h 773933"/>
                <a:gd name="connsiteX207" fmla="*/ 35297 w 769686"/>
                <a:gd name="connsiteY207" fmla="*/ 640319 h 773933"/>
                <a:gd name="connsiteX208" fmla="*/ 29355 w 769686"/>
                <a:gd name="connsiteY208" fmla="*/ 634460 h 773933"/>
                <a:gd name="connsiteX209" fmla="*/ 24981 w 769686"/>
                <a:gd name="connsiteY209" fmla="*/ 632066 h 773933"/>
                <a:gd name="connsiteX210" fmla="*/ 22093 w 769686"/>
                <a:gd name="connsiteY210" fmla="*/ 629673 h 773933"/>
                <a:gd name="connsiteX211" fmla="*/ 11942 w 769686"/>
                <a:gd name="connsiteY211" fmla="*/ 615808 h 773933"/>
                <a:gd name="connsiteX212" fmla="*/ 2617 w 769686"/>
                <a:gd name="connsiteY212" fmla="*/ 603842 h 773933"/>
                <a:gd name="connsiteX213" fmla="*/ 1131 w 769686"/>
                <a:gd name="connsiteY213" fmla="*/ 593196 h 773933"/>
                <a:gd name="connsiteX214" fmla="*/ 1296 w 769686"/>
                <a:gd name="connsiteY214" fmla="*/ 587997 h 773933"/>
                <a:gd name="connsiteX215" fmla="*/ 883 w 769686"/>
                <a:gd name="connsiteY215" fmla="*/ 575370 h 773933"/>
                <a:gd name="connsiteX216" fmla="*/ 3194 w 769686"/>
                <a:gd name="connsiteY216" fmla="*/ 558535 h 773933"/>
                <a:gd name="connsiteX217" fmla="*/ 6248 w 769686"/>
                <a:gd name="connsiteY217" fmla="*/ 544423 h 773933"/>
                <a:gd name="connsiteX218" fmla="*/ 10374 w 769686"/>
                <a:gd name="connsiteY218" fmla="*/ 524781 h 773933"/>
                <a:gd name="connsiteX219" fmla="*/ 14088 w 769686"/>
                <a:gd name="connsiteY219" fmla="*/ 508688 h 773933"/>
                <a:gd name="connsiteX220" fmla="*/ 14913 w 769686"/>
                <a:gd name="connsiteY220" fmla="*/ 498702 h 773933"/>
                <a:gd name="connsiteX221" fmla="*/ 14748 w 769686"/>
                <a:gd name="connsiteY221" fmla="*/ 496722 h 773933"/>
                <a:gd name="connsiteX222" fmla="*/ 17636 w 769686"/>
                <a:gd name="connsiteY222" fmla="*/ 488717 h 773933"/>
                <a:gd name="connsiteX223" fmla="*/ 20277 w 769686"/>
                <a:gd name="connsiteY223" fmla="*/ 476833 h 773933"/>
                <a:gd name="connsiteX224" fmla="*/ 22010 w 769686"/>
                <a:gd name="connsiteY224" fmla="*/ 465279 h 773933"/>
                <a:gd name="connsiteX225" fmla="*/ 22588 w 769686"/>
                <a:gd name="connsiteY225" fmla="*/ 457192 h 773933"/>
                <a:gd name="connsiteX226" fmla="*/ 25807 w 769686"/>
                <a:gd name="connsiteY226" fmla="*/ 448361 h 773933"/>
                <a:gd name="connsiteX227" fmla="*/ 28035 w 769686"/>
                <a:gd name="connsiteY227" fmla="*/ 434827 h 773933"/>
                <a:gd name="connsiteX228" fmla="*/ 32491 w 769686"/>
                <a:gd name="connsiteY228" fmla="*/ 414773 h 773933"/>
                <a:gd name="connsiteX229" fmla="*/ 31831 w 769686"/>
                <a:gd name="connsiteY229" fmla="*/ 412379 h 773933"/>
                <a:gd name="connsiteX230" fmla="*/ 32904 w 769686"/>
                <a:gd name="connsiteY230" fmla="*/ 404622 h 773933"/>
                <a:gd name="connsiteX231" fmla="*/ 35710 w 769686"/>
                <a:gd name="connsiteY231" fmla="*/ 392573 h 773933"/>
                <a:gd name="connsiteX232" fmla="*/ 38763 w 769686"/>
                <a:gd name="connsiteY232" fmla="*/ 373014 h 773933"/>
                <a:gd name="connsiteX233" fmla="*/ 43963 w 769686"/>
                <a:gd name="connsiteY233" fmla="*/ 348173 h 773933"/>
                <a:gd name="connsiteX234" fmla="*/ 44045 w 769686"/>
                <a:gd name="connsiteY234" fmla="*/ 345285 h 773933"/>
                <a:gd name="connsiteX235" fmla="*/ 49657 w 769686"/>
                <a:gd name="connsiteY235" fmla="*/ 315657 h 773933"/>
                <a:gd name="connsiteX236" fmla="*/ 49657 w 769686"/>
                <a:gd name="connsiteY236" fmla="*/ 314502 h 773933"/>
                <a:gd name="connsiteX237" fmla="*/ 54856 w 769686"/>
                <a:gd name="connsiteY237" fmla="*/ 287351 h 773933"/>
                <a:gd name="connsiteX238" fmla="*/ 59808 w 769686"/>
                <a:gd name="connsiteY238" fmla="*/ 265563 h 773933"/>
                <a:gd name="connsiteX239" fmla="*/ 64512 w 769686"/>
                <a:gd name="connsiteY239" fmla="*/ 248728 h 773933"/>
                <a:gd name="connsiteX240" fmla="*/ 66410 w 769686"/>
                <a:gd name="connsiteY240" fmla="*/ 238990 h 773933"/>
                <a:gd name="connsiteX241" fmla="*/ 69298 w 769686"/>
                <a:gd name="connsiteY241" fmla="*/ 220009 h 773933"/>
                <a:gd name="connsiteX242" fmla="*/ 69298 w 769686"/>
                <a:gd name="connsiteY242" fmla="*/ 217698 h 773933"/>
                <a:gd name="connsiteX243" fmla="*/ 70701 w 769686"/>
                <a:gd name="connsiteY243" fmla="*/ 204824 h 773933"/>
                <a:gd name="connsiteX244" fmla="*/ 72104 w 769686"/>
                <a:gd name="connsiteY244" fmla="*/ 197561 h 773933"/>
                <a:gd name="connsiteX245" fmla="*/ 74250 w 769686"/>
                <a:gd name="connsiteY245" fmla="*/ 189556 h 773933"/>
                <a:gd name="connsiteX246" fmla="*/ 74993 w 769686"/>
                <a:gd name="connsiteY246" fmla="*/ 181056 h 773933"/>
                <a:gd name="connsiteX247" fmla="*/ 80522 w 769686"/>
                <a:gd name="connsiteY247" fmla="*/ 157453 h 773933"/>
                <a:gd name="connsiteX248" fmla="*/ 82008 w 769686"/>
                <a:gd name="connsiteY248" fmla="*/ 144579 h 773933"/>
                <a:gd name="connsiteX249" fmla="*/ 83576 w 769686"/>
                <a:gd name="connsiteY249" fmla="*/ 130549 h 773933"/>
                <a:gd name="connsiteX250" fmla="*/ 88115 w 769686"/>
                <a:gd name="connsiteY250" fmla="*/ 115364 h 773933"/>
                <a:gd name="connsiteX251" fmla="*/ 89353 w 769686"/>
                <a:gd name="connsiteY251" fmla="*/ 101995 h 773933"/>
                <a:gd name="connsiteX252" fmla="*/ 90425 w 769686"/>
                <a:gd name="connsiteY252" fmla="*/ 97373 h 773933"/>
                <a:gd name="connsiteX253" fmla="*/ 92984 w 769686"/>
                <a:gd name="connsiteY253" fmla="*/ 82684 h 773933"/>
                <a:gd name="connsiteX254" fmla="*/ 96532 w 769686"/>
                <a:gd name="connsiteY254" fmla="*/ 66921 h 773933"/>
                <a:gd name="connsiteX255" fmla="*/ 98761 w 769686"/>
                <a:gd name="connsiteY255" fmla="*/ 58503 h 773933"/>
                <a:gd name="connsiteX256" fmla="*/ 111387 w 769686"/>
                <a:gd name="connsiteY256" fmla="*/ 47032 h 773933"/>
                <a:gd name="connsiteX257" fmla="*/ 146956 w 769686"/>
                <a:gd name="connsiteY257" fmla="*/ 35148 h 773933"/>
                <a:gd name="connsiteX258" fmla="*/ 172952 w 769686"/>
                <a:gd name="connsiteY258" fmla="*/ 29371 h 773933"/>
                <a:gd name="connsiteX259" fmla="*/ 197628 w 769686"/>
                <a:gd name="connsiteY259" fmla="*/ 25327 h 773933"/>
                <a:gd name="connsiteX260" fmla="*/ 208109 w 769686"/>
                <a:gd name="connsiteY260" fmla="*/ 23759 h 773933"/>
                <a:gd name="connsiteX261" fmla="*/ 214381 w 769686"/>
                <a:gd name="connsiteY261" fmla="*/ 28876 h 773933"/>
                <a:gd name="connsiteX262" fmla="*/ 212070 w 769686"/>
                <a:gd name="connsiteY262" fmla="*/ 42823 h 773933"/>
                <a:gd name="connsiteX263" fmla="*/ 210172 w 769686"/>
                <a:gd name="connsiteY263" fmla="*/ 52561 h 773933"/>
                <a:gd name="connsiteX264" fmla="*/ 206211 w 769686"/>
                <a:gd name="connsiteY264" fmla="*/ 68571 h 773933"/>
                <a:gd name="connsiteX265" fmla="*/ 203240 w 769686"/>
                <a:gd name="connsiteY265" fmla="*/ 82106 h 773933"/>
                <a:gd name="connsiteX266" fmla="*/ 194740 w 769686"/>
                <a:gd name="connsiteY266" fmla="*/ 103563 h 773933"/>
                <a:gd name="connsiteX267" fmla="*/ 188880 w 769686"/>
                <a:gd name="connsiteY267" fmla="*/ 114869 h 773933"/>
                <a:gd name="connsiteX268" fmla="*/ 198288 w 769686"/>
                <a:gd name="connsiteY268" fmla="*/ 129064 h 773933"/>
                <a:gd name="connsiteX269" fmla="*/ 239057 w 769686"/>
                <a:gd name="connsiteY269" fmla="*/ 137646 h 773933"/>
                <a:gd name="connsiteX270" fmla="*/ 265135 w 769686"/>
                <a:gd name="connsiteY270" fmla="*/ 150438 h 773933"/>
                <a:gd name="connsiteX271" fmla="*/ 286345 w 769686"/>
                <a:gd name="connsiteY271" fmla="*/ 165375 h 773933"/>
                <a:gd name="connsiteX272" fmla="*/ 287748 w 769686"/>
                <a:gd name="connsiteY272" fmla="*/ 170657 h 773933"/>
                <a:gd name="connsiteX273" fmla="*/ 272645 w 769686"/>
                <a:gd name="connsiteY273" fmla="*/ 186420 h 773933"/>
                <a:gd name="connsiteX274" fmla="*/ 262329 w 769686"/>
                <a:gd name="connsiteY274" fmla="*/ 197396 h 773933"/>
                <a:gd name="connsiteX275" fmla="*/ 252096 w 769686"/>
                <a:gd name="connsiteY275" fmla="*/ 207299 h 773933"/>
                <a:gd name="connsiteX276" fmla="*/ 250115 w 769686"/>
                <a:gd name="connsiteY276" fmla="*/ 214149 h 773933"/>
                <a:gd name="connsiteX277" fmla="*/ 258946 w 769686"/>
                <a:gd name="connsiteY277" fmla="*/ 229169 h 773933"/>
                <a:gd name="connsiteX278" fmla="*/ 283456 w 769686"/>
                <a:gd name="connsiteY278" fmla="*/ 262593 h 773933"/>
                <a:gd name="connsiteX279" fmla="*/ 299136 w 769686"/>
                <a:gd name="connsiteY279" fmla="*/ 282234 h 773933"/>
                <a:gd name="connsiteX280" fmla="*/ 307637 w 769686"/>
                <a:gd name="connsiteY280" fmla="*/ 293870 h 773933"/>
                <a:gd name="connsiteX281" fmla="*/ 326535 w 769686"/>
                <a:gd name="connsiteY281" fmla="*/ 319949 h 773933"/>
                <a:gd name="connsiteX282" fmla="*/ 331900 w 769686"/>
                <a:gd name="connsiteY282" fmla="*/ 327954 h 773933"/>
                <a:gd name="connsiteX283" fmla="*/ 340482 w 769686"/>
                <a:gd name="connsiteY283" fmla="*/ 340745 h 773933"/>
                <a:gd name="connsiteX284" fmla="*/ 342463 w 769686"/>
                <a:gd name="connsiteY284" fmla="*/ 344047 h 773933"/>
                <a:gd name="connsiteX285" fmla="*/ 346094 w 769686"/>
                <a:gd name="connsiteY285" fmla="*/ 352134 h 773933"/>
                <a:gd name="connsiteX286" fmla="*/ 353357 w 769686"/>
                <a:gd name="connsiteY286" fmla="*/ 365421 h 773933"/>
                <a:gd name="connsiteX287" fmla="*/ 351046 w 769686"/>
                <a:gd name="connsiteY287" fmla="*/ 372931 h 773933"/>
                <a:gd name="connsiteX288" fmla="*/ 354677 w 769686"/>
                <a:gd name="connsiteY288" fmla="*/ 383660 h 773933"/>
                <a:gd name="connsiteX289" fmla="*/ 362270 w 769686"/>
                <a:gd name="connsiteY289" fmla="*/ 383000 h 773933"/>
                <a:gd name="connsiteX290" fmla="*/ 369284 w 769686"/>
                <a:gd name="connsiteY290" fmla="*/ 375572 h 773933"/>
                <a:gd name="connsiteX291" fmla="*/ 372255 w 769686"/>
                <a:gd name="connsiteY291" fmla="*/ 367237 h 773933"/>
                <a:gd name="connsiteX292" fmla="*/ 376629 w 769686"/>
                <a:gd name="connsiteY292" fmla="*/ 354280 h 773933"/>
                <a:gd name="connsiteX293" fmla="*/ 385955 w 769686"/>
                <a:gd name="connsiteY293" fmla="*/ 341241 h 773933"/>
                <a:gd name="connsiteX294" fmla="*/ 402213 w 769686"/>
                <a:gd name="connsiteY294" fmla="*/ 319289 h 773933"/>
                <a:gd name="connsiteX295" fmla="*/ 415004 w 769686"/>
                <a:gd name="connsiteY295" fmla="*/ 306249 h 773933"/>
                <a:gd name="connsiteX296" fmla="*/ 429942 w 769686"/>
                <a:gd name="connsiteY296" fmla="*/ 288589 h 773933"/>
                <a:gd name="connsiteX297" fmla="*/ 440258 w 769686"/>
                <a:gd name="connsiteY297" fmla="*/ 277035 h 773933"/>
                <a:gd name="connsiteX298" fmla="*/ 455278 w 769686"/>
                <a:gd name="connsiteY298" fmla="*/ 261850 h 773933"/>
                <a:gd name="connsiteX299" fmla="*/ 486968 w 769686"/>
                <a:gd name="connsiteY299" fmla="*/ 233956 h 773933"/>
                <a:gd name="connsiteX300" fmla="*/ 498604 w 769686"/>
                <a:gd name="connsiteY300" fmla="*/ 229169 h 773933"/>
                <a:gd name="connsiteX301" fmla="*/ 504546 w 769686"/>
                <a:gd name="connsiteY301" fmla="*/ 221081 h 773933"/>
                <a:gd name="connsiteX302" fmla="*/ 504546 w 769686"/>
                <a:gd name="connsiteY302" fmla="*/ 220504 h 773933"/>
                <a:gd name="connsiteX303" fmla="*/ 503969 w 769686"/>
                <a:gd name="connsiteY303" fmla="*/ 214479 h 773933"/>
                <a:gd name="connsiteX304" fmla="*/ 493405 w 769686"/>
                <a:gd name="connsiteY304" fmla="*/ 210518 h 773933"/>
                <a:gd name="connsiteX305" fmla="*/ 488371 w 769686"/>
                <a:gd name="connsiteY305" fmla="*/ 208042 h 773933"/>
                <a:gd name="connsiteX306" fmla="*/ 480283 w 769686"/>
                <a:gd name="connsiteY306" fmla="*/ 200367 h 773933"/>
                <a:gd name="connsiteX307" fmla="*/ 475167 w 769686"/>
                <a:gd name="connsiteY307" fmla="*/ 198799 h 773933"/>
                <a:gd name="connsiteX308" fmla="*/ 473681 w 769686"/>
                <a:gd name="connsiteY308" fmla="*/ 198056 h 773933"/>
                <a:gd name="connsiteX309" fmla="*/ 458579 w 769686"/>
                <a:gd name="connsiteY309" fmla="*/ 185925 h 773933"/>
                <a:gd name="connsiteX310" fmla="*/ 458083 w 769686"/>
                <a:gd name="connsiteY310" fmla="*/ 176269 h 773933"/>
                <a:gd name="connsiteX311" fmla="*/ 484245 w 769686"/>
                <a:gd name="connsiteY311" fmla="*/ 163973 h 773933"/>
                <a:gd name="connsiteX312" fmla="*/ 527571 w 769686"/>
                <a:gd name="connsiteY312" fmla="*/ 149366 h 773933"/>
                <a:gd name="connsiteX313" fmla="*/ 547460 w 769686"/>
                <a:gd name="connsiteY313" fmla="*/ 147550 h 773933"/>
                <a:gd name="connsiteX314" fmla="*/ 555218 w 769686"/>
                <a:gd name="connsiteY314" fmla="*/ 142763 h 773933"/>
                <a:gd name="connsiteX315" fmla="*/ 553155 w 769686"/>
                <a:gd name="connsiteY315" fmla="*/ 134758 h 773933"/>
                <a:gd name="connsiteX316" fmla="*/ 539538 w 769686"/>
                <a:gd name="connsiteY316" fmla="*/ 107524 h 773933"/>
                <a:gd name="connsiteX317" fmla="*/ 535576 w 769686"/>
                <a:gd name="connsiteY317" fmla="*/ 96136 h 773933"/>
                <a:gd name="connsiteX318" fmla="*/ 530625 w 769686"/>
                <a:gd name="connsiteY318" fmla="*/ 80373 h 773933"/>
                <a:gd name="connsiteX319" fmla="*/ 526168 w 769686"/>
                <a:gd name="connsiteY319" fmla="*/ 68571 h 773933"/>
                <a:gd name="connsiteX320" fmla="*/ 522950 w 769686"/>
                <a:gd name="connsiteY320" fmla="*/ 56853 h 773933"/>
                <a:gd name="connsiteX321" fmla="*/ 520722 w 769686"/>
                <a:gd name="connsiteY321" fmla="*/ 49260 h 773933"/>
                <a:gd name="connsiteX322" fmla="*/ 518411 w 769686"/>
                <a:gd name="connsiteY322" fmla="*/ 41833 h 773933"/>
                <a:gd name="connsiteX323" fmla="*/ 515605 w 769686"/>
                <a:gd name="connsiteY323" fmla="*/ 34240 h 773933"/>
                <a:gd name="connsiteX324" fmla="*/ 510158 w 769686"/>
                <a:gd name="connsiteY324" fmla="*/ 13443 h 773933"/>
                <a:gd name="connsiteX325" fmla="*/ 508920 w 769686"/>
                <a:gd name="connsiteY325" fmla="*/ 6346 h 773933"/>
                <a:gd name="connsiteX326" fmla="*/ 514119 w 769686"/>
                <a:gd name="connsiteY326" fmla="*/ 1477 h 773933"/>
                <a:gd name="connsiteX327" fmla="*/ 535246 w 769686"/>
                <a:gd name="connsiteY327" fmla="*/ 569 h 773933"/>
                <a:gd name="connsiteX328" fmla="*/ 560170 w 769686"/>
                <a:gd name="connsiteY328" fmla="*/ 2632 h 773933"/>
                <a:gd name="connsiteX329" fmla="*/ 572879 w 769686"/>
                <a:gd name="connsiteY329" fmla="*/ 1312 h 773933"/>
                <a:gd name="connsiteX330" fmla="*/ 590622 w 769686"/>
                <a:gd name="connsiteY330" fmla="*/ 239 h 773933"/>
                <a:gd name="connsiteX331" fmla="*/ 600113 w 769686"/>
                <a:gd name="connsiteY331" fmla="*/ 569 h 773933"/>
                <a:gd name="connsiteX332" fmla="*/ 609851 w 769686"/>
                <a:gd name="connsiteY332" fmla="*/ 404 h 773933"/>
                <a:gd name="connsiteX333" fmla="*/ 617031 w 769686"/>
                <a:gd name="connsiteY333" fmla="*/ 1477 h 773933"/>
                <a:gd name="connsiteX334" fmla="*/ 626851 w 769686"/>
                <a:gd name="connsiteY334" fmla="*/ 10390 h 773933"/>
                <a:gd name="connsiteX335" fmla="*/ 633041 w 769686"/>
                <a:gd name="connsiteY335" fmla="*/ 25740 h 773933"/>
                <a:gd name="connsiteX336" fmla="*/ 635352 w 769686"/>
                <a:gd name="connsiteY336" fmla="*/ 31269 h 773933"/>
                <a:gd name="connsiteX337" fmla="*/ 639230 w 769686"/>
                <a:gd name="connsiteY337" fmla="*/ 44969 h 773933"/>
                <a:gd name="connsiteX338" fmla="*/ 643109 w 769686"/>
                <a:gd name="connsiteY338" fmla="*/ 59576 h 773933"/>
                <a:gd name="connsiteX339" fmla="*/ 647813 w 769686"/>
                <a:gd name="connsiteY339" fmla="*/ 74183 h 773933"/>
                <a:gd name="connsiteX340" fmla="*/ 656148 w 769686"/>
                <a:gd name="connsiteY340" fmla="*/ 100592 h 773933"/>
                <a:gd name="connsiteX341" fmla="*/ 659367 w 769686"/>
                <a:gd name="connsiteY341" fmla="*/ 116355 h 773933"/>
                <a:gd name="connsiteX342" fmla="*/ 662916 w 769686"/>
                <a:gd name="connsiteY342" fmla="*/ 127001 h 773933"/>
                <a:gd name="connsiteX343" fmla="*/ 663576 w 769686"/>
                <a:gd name="connsiteY343" fmla="*/ 130219 h 773933"/>
                <a:gd name="connsiteX344" fmla="*/ 667372 w 769686"/>
                <a:gd name="connsiteY344" fmla="*/ 148128 h 773933"/>
                <a:gd name="connsiteX345" fmla="*/ 672076 w 769686"/>
                <a:gd name="connsiteY345" fmla="*/ 166284 h 773933"/>
                <a:gd name="connsiteX346" fmla="*/ 675295 w 769686"/>
                <a:gd name="connsiteY346" fmla="*/ 179075 h 773933"/>
                <a:gd name="connsiteX347" fmla="*/ 683630 w 769686"/>
                <a:gd name="connsiteY347" fmla="*/ 207630 h 773933"/>
                <a:gd name="connsiteX348" fmla="*/ 687014 w 769686"/>
                <a:gd name="connsiteY348" fmla="*/ 216542 h 773933"/>
                <a:gd name="connsiteX349" fmla="*/ 687591 w 769686"/>
                <a:gd name="connsiteY349" fmla="*/ 217450 h 773933"/>
                <a:gd name="connsiteX350" fmla="*/ 690397 w 769686"/>
                <a:gd name="connsiteY350" fmla="*/ 232140 h 773933"/>
                <a:gd name="connsiteX351" fmla="*/ 695431 w 769686"/>
                <a:gd name="connsiteY351" fmla="*/ 253845 h 773933"/>
                <a:gd name="connsiteX352" fmla="*/ 698732 w 769686"/>
                <a:gd name="connsiteY352" fmla="*/ 267792 h 773933"/>
                <a:gd name="connsiteX353" fmla="*/ 702611 w 769686"/>
                <a:gd name="connsiteY353" fmla="*/ 278108 h 773933"/>
                <a:gd name="connsiteX354" fmla="*/ 703024 w 769686"/>
                <a:gd name="connsiteY354" fmla="*/ 279098 h 773933"/>
                <a:gd name="connsiteX355" fmla="*/ 707728 w 769686"/>
                <a:gd name="connsiteY355" fmla="*/ 303196 h 773933"/>
                <a:gd name="connsiteX356" fmla="*/ 711359 w 769686"/>
                <a:gd name="connsiteY356" fmla="*/ 327954 h 773933"/>
                <a:gd name="connsiteX357" fmla="*/ 712927 w 769686"/>
                <a:gd name="connsiteY357" fmla="*/ 340828 h 773933"/>
                <a:gd name="connsiteX358" fmla="*/ 715568 w 769686"/>
                <a:gd name="connsiteY358" fmla="*/ 348091 h 773933"/>
                <a:gd name="connsiteX359" fmla="*/ 715816 w 769686"/>
                <a:gd name="connsiteY359" fmla="*/ 349163 h 773933"/>
                <a:gd name="connsiteX360" fmla="*/ 716146 w 769686"/>
                <a:gd name="connsiteY360" fmla="*/ 351804 h 773933"/>
                <a:gd name="connsiteX361" fmla="*/ 717136 w 769686"/>
                <a:gd name="connsiteY361" fmla="*/ 360305 h 773933"/>
                <a:gd name="connsiteX362" fmla="*/ 719777 w 769686"/>
                <a:gd name="connsiteY362" fmla="*/ 377635 h 773933"/>
                <a:gd name="connsiteX363" fmla="*/ 721345 w 769686"/>
                <a:gd name="connsiteY363" fmla="*/ 390427 h 773933"/>
                <a:gd name="connsiteX364" fmla="*/ 722913 w 769686"/>
                <a:gd name="connsiteY364" fmla="*/ 423603 h 773933"/>
                <a:gd name="connsiteX365" fmla="*/ 724151 w 769686"/>
                <a:gd name="connsiteY365" fmla="*/ 434579 h 773933"/>
                <a:gd name="connsiteX366" fmla="*/ 725224 w 769686"/>
                <a:gd name="connsiteY366" fmla="*/ 445885 h 773933"/>
                <a:gd name="connsiteX367" fmla="*/ 729102 w 769686"/>
                <a:gd name="connsiteY367" fmla="*/ 461730 h 773933"/>
                <a:gd name="connsiteX368" fmla="*/ 731248 w 769686"/>
                <a:gd name="connsiteY368" fmla="*/ 473532 h 773933"/>
                <a:gd name="connsiteX369" fmla="*/ 733641 w 769686"/>
                <a:gd name="connsiteY369" fmla="*/ 482610 h 773933"/>
                <a:gd name="connsiteX370" fmla="*/ 736860 w 769686"/>
                <a:gd name="connsiteY370" fmla="*/ 496557 h 773933"/>
                <a:gd name="connsiteX371" fmla="*/ 738676 w 769686"/>
                <a:gd name="connsiteY371" fmla="*/ 506790 h 773933"/>
                <a:gd name="connsiteX372" fmla="*/ 741647 w 769686"/>
                <a:gd name="connsiteY372" fmla="*/ 517106 h 773933"/>
                <a:gd name="connsiteX373" fmla="*/ 747093 w 769686"/>
                <a:gd name="connsiteY373" fmla="*/ 540544 h 773933"/>
                <a:gd name="connsiteX374" fmla="*/ 751467 w 769686"/>
                <a:gd name="connsiteY374" fmla="*/ 556389 h 773933"/>
                <a:gd name="connsiteX375" fmla="*/ 756749 w 769686"/>
                <a:gd name="connsiteY375" fmla="*/ 573389 h 773933"/>
                <a:gd name="connsiteX376" fmla="*/ 756749 w 769686"/>
                <a:gd name="connsiteY376" fmla="*/ 574545 h 773933"/>
                <a:gd name="connsiteX377" fmla="*/ 760958 w 769686"/>
                <a:gd name="connsiteY377" fmla="*/ 589977 h 773933"/>
                <a:gd name="connsiteX378" fmla="*/ 761040 w 769686"/>
                <a:gd name="connsiteY378" fmla="*/ 597157 h 773933"/>
                <a:gd name="connsiteX379" fmla="*/ 763186 w 769686"/>
                <a:gd name="connsiteY379" fmla="*/ 604172 h 773933"/>
                <a:gd name="connsiteX380" fmla="*/ 765249 w 769686"/>
                <a:gd name="connsiteY380" fmla="*/ 615313 h 773933"/>
                <a:gd name="connsiteX381" fmla="*/ 765992 w 769686"/>
                <a:gd name="connsiteY381" fmla="*/ 617046 h 773933"/>
                <a:gd name="connsiteX382" fmla="*/ 766817 w 769686"/>
                <a:gd name="connsiteY382" fmla="*/ 632809 h 773933"/>
                <a:gd name="connsiteX383" fmla="*/ 769458 w 769686"/>
                <a:gd name="connsiteY383" fmla="*/ 636440 h 773933"/>
                <a:gd name="connsiteX384" fmla="*/ 765167 w 769686"/>
                <a:gd name="connsiteY384" fmla="*/ 616881 h 773933"/>
                <a:gd name="connsiteX385" fmla="*/ 764837 w 769686"/>
                <a:gd name="connsiteY385" fmla="*/ 615974 h 773933"/>
                <a:gd name="connsiteX386" fmla="*/ 765167 w 769686"/>
                <a:gd name="connsiteY386" fmla="*/ 616881 h 773933"/>
                <a:gd name="connsiteX387" fmla="*/ 401883 w 769686"/>
                <a:gd name="connsiteY387" fmla="*/ 452653 h 773933"/>
                <a:gd name="connsiteX388" fmla="*/ 400727 w 769686"/>
                <a:gd name="connsiteY388" fmla="*/ 447949 h 773933"/>
                <a:gd name="connsiteX389" fmla="*/ 395858 w 769686"/>
                <a:gd name="connsiteY389" fmla="*/ 435899 h 773933"/>
                <a:gd name="connsiteX390" fmla="*/ 380673 w 769686"/>
                <a:gd name="connsiteY390" fmla="*/ 428224 h 773933"/>
                <a:gd name="connsiteX391" fmla="*/ 366313 w 769686"/>
                <a:gd name="connsiteY391" fmla="*/ 428802 h 773933"/>
                <a:gd name="connsiteX392" fmla="*/ 354017 w 769686"/>
                <a:gd name="connsiteY392" fmla="*/ 433671 h 773933"/>
                <a:gd name="connsiteX393" fmla="*/ 344114 w 769686"/>
                <a:gd name="connsiteY393" fmla="*/ 439118 h 773933"/>
                <a:gd name="connsiteX394" fmla="*/ 342793 w 769686"/>
                <a:gd name="connsiteY394" fmla="*/ 445225 h 773933"/>
                <a:gd name="connsiteX395" fmla="*/ 341473 w 769686"/>
                <a:gd name="connsiteY395" fmla="*/ 447040 h 773933"/>
                <a:gd name="connsiteX396" fmla="*/ 336769 w 769686"/>
                <a:gd name="connsiteY396" fmla="*/ 454385 h 773933"/>
                <a:gd name="connsiteX397" fmla="*/ 335861 w 769686"/>
                <a:gd name="connsiteY397" fmla="*/ 455788 h 773933"/>
                <a:gd name="connsiteX398" fmla="*/ 335201 w 769686"/>
                <a:gd name="connsiteY398" fmla="*/ 469158 h 773933"/>
                <a:gd name="connsiteX399" fmla="*/ 337264 w 769686"/>
                <a:gd name="connsiteY399" fmla="*/ 480629 h 773933"/>
                <a:gd name="connsiteX400" fmla="*/ 338172 w 769686"/>
                <a:gd name="connsiteY400" fmla="*/ 482610 h 773933"/>
                <a:gd name="connsiteX401" fmla="*/ 341390 w 769686"/>
                <a:gd name="connsiteY401" fmla="*/ 488469 h 773933"/>
                <a:gd name="connsiteX402" fmla="*/ 358143 w 769686"/>
                <a:gd name="connsiteY402" fmla="*/ 497300 h 773933"/>
                <a:gd name="connsiteX403" fmla="*/ 368872 w 769686"/>
                <a:gd name="connsiteY403" fmla="*/ 496392 h 773933"/>
                <a:gd name="connsiteX404" fmla="*/ 379023 w 769686"/>
                <a:gd name="connsiteY404" fmla="*/ 496061 h 773933"/>
                <a:gd name="connsiteX405" fmla="*/ 394538 w 769686"/>
                <a:gd name="connsiteY405" fmla="*/ 482032 h 773933"/>
                <a:gd name="connsiteX406" fmla="*/ 400397 w 769686"/>
                <a:gd name="connsiteY406" fmla="*/ 463711 h 773933"/>
                <a:gd name="connsiteX407" fmla="*/ 401800 w 769686"/>
                <a:gd name="connsiteY407" fmla="*/ 452570 h 773933"/>
                <a:gd name="connsiteX408" fmla="*/ 82338 w 769686"/>
                <a:gd name="connsiteY408" fmla="*/ 680592 h 773933"/>
                <a:gd name="connsiteX409" fmla="*/ 81017 w 769686"/>
                <a:gd name="connsiteY409" fmla="*/ 680179 h 773933"/>
                <a:gd name="connsiteX410" fmla="*/ 82338 w 769686"/>
                <a:gd name="connsiteY410" fmla="*/ 680592 h 773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Lst>
              <a:rect l="l" t="t" r="r" b="b"/>
              <a:pathLst>
                <a:path w="769686" h="773933">
                  <a:moveTo>
                    <a:pt x="769293" y="636523"/>
                  </a:moveTo>
                  <a:cubicBezTo>
                    <a:pt x="771026" y="642712"/>
                    <a:pt x="766817" y="646756"/>
                    <a:pt x="761040" y="649562"/>
                  </a:cubicBezTo>
                  <a:cubicBezTo>
                    <a:pt x="754108" y="652946"/>
                    <a:pt x="746846" y="655834"/>
                    <a:pt x="739748" y="658970"/>
                  </a:cubicBezTo>
                  <a:cubicBezTo>
                    <a:pt x="738758" y="659383"/>
                    <a:pt x="737190" y="660125"/>
                    <a:pt x="737190" y="660621"/>
                  </a:cubicBezTo>
                  <a:cubicBezTo>
                    <a:pt x="737190" y="662932"/>
                    <a:pt x="735292" y="662271"/>
                    <a:pt x="733807" y="662436"/>
                  </a:cubicBezTo>
                  <a:cubicBezTo>
                    <a:pt x="727452" y="663179"/>
                    <a:pt x="722335" y="665325"/>
                    <a:pt x="717631" y="669368"/>
                  </a:cubicBezTo>
                  <a:cubicBezTo>
                    <a:pt x="712019" y="674155"/>
                    <a:pt x="704839" y="677704"/>
                    <a:pt x="698898" y="682243"/>
                  </a:cubicBezTo>
                  <a:cubicBezTo>
                    <a:pt x="692048" y="687442"/>
                    <a:pt x="682887" y="688763"/>
                    <a:pt x="675130" y="692558"/>
                  </a:cubicBezTo>
                  <a:cubicBezTo>
                    <a:pt x="669188" y="695530"/>
                    <a:pt x="662998" y="698748"/>
                    <a:pt x="656479" y="700069"/>
                  </a:cubicBezTo>
                  <a:cubicBezTo>
                    <a:pt x="647236" y="701967"/>
                    <a:pt x="638653" y="705020"/>
                    <a:pt x="630318" y="708321"/>
                  </a:cubicBezTo>
                  <a:cubicBezTo>
                    <a:pt x="623303" y="711127"/>
                    <a:pt x="616205" y="713933"/>
                    <a:pt x="609438" y="717234"/>
                  </a:cubicBezTo>
                  <a:cubicBezTo>
                    <a:pt x="604899" y="719462"/>
                    <a:pt x="600113" y="719710"/>
                    <a:pt x="595491" y="720205"/>
                  </a:cubicBezTo>
                  <a:cubicBezTo>
                    <a:pt x="589549" y="720866"/>
                    <a:pt x="583195" y="720948"/>
                    <a:pt x="577253" y="720205"/>
                  </a:cubicBezTo>
                  <a:cubicBezTo>
                    <a:pt x="571311" y="719545"/>
                    <a:pt x="566029" y="716904"/>
                    <a:pt x="561738" y="713355"/>
                  </a:cubicBezTo>
                  <a:cubicBezTo>
                    <a:pt x="560004" y="711953"/>
                    <a:pt x="558767" y="710219"/>
                    <a:pt x="557199" y="708734"/>
                  </a:cubicBezTo>
                  <a:cubicBezTo>
                    <a:pt x="555961" y="707496"/>
                    <a:pt x="554805" y="706258"/>
                    <a:pt x="553320" y="705268"/>
                  </a:cubicBezTo>
                  <a:cubicBezTo>
                    <a:pt x="551339" y="703947"/>
                    <a:pt x="552247" y="701306"/>
                    <a:pt x="549028" y="700316"/>
                  </a:cubicBezTo>
                  <a:cubicBezTo>
                    <a:pt x="547130" y="699738"/>
                    <a:pt x="546553" y="696603"/>
                    <a:pt x="544902" y="695035"/>
                  </a:cubicBezTo>
                  <a:cubicBezTo>
                    <a:pt x="542674" y="692889"/>
                    <a:pt x="540033" y="690990"/>
                    <a:pt x="537557" y="689010"/>
                  </a:cubicBezTo>
                  <a:cubicBezTo>
                    <a:pt x="535494" y="687359"/>
                    <a:pt x="532028" y="683646"/>
                    <a:pt x="531450" y="682408"/>
                  </a:cubicBezTo>
                  <a:cubicBezTo>
                    <a:pt x="530350" y="679990"/>
                    <a:pt x="531147" y="678257"/>
                    <a:pt x="533843" y="677209"/>
                  </a:cubicBezTo>
                  <a:cubicBezTo>
                    <a:pt x="542426" y="673825"/>
                    <a:pt x="551092" y="670441"/>
                    <a:pt x="559674" y="666893"/>
                  </a:cubicBezTo>
                  <a:cubicBezTo>
                    <a:pt x="562068" y="665902"/>
                    <a:pt x="564131" y="664500"/>
                    <a:pt x="566277" y="663179"/>
                  </a:cubicBezTo>
                  <a:cubicBezTo>
                    <a:pt x="570898" y="660291"/>
                    <a:pt x="575437" y="657567"/>
                    <a:pt x="581957" y="658723"/>
                  </a:cubicBezTo>
                  <a:cubicBezTo>
                    <a:pt x="586826" y="659548"/>
                    <a:pt x="590457" y="656907"/>
                    <a:pt x="592850" y="654018"/>
                  </a:cubicBezTo>
                  <a:cubicBezTo>
                    <a:pt x="599370" y="646096"/>
                    <a:pt x="608365" y="640566"/>
                    <a:pt x="618104" y="635698"/>
                  </a:cubicBezTo>
                  <a:cubicBezTo>
                    <a:pt x="620414" y="634542"/>
                    <a:pt x="623303" y="634377"/>
                    <a:pt x="620332" y="631571"/>
                  </a:cubicBezTo>
                  <a:cubicBezTo>
                    <a:pt x="622230" y="629508"/>
                    <a:pt x="624045" y="627362"/>
                    <a:pt x="626109" y="625547"/>
                  </a:cubicBezTo>
                  <a:cubicBezTo>
                    <a:pt x="630648" y="621668"/>
                    <a:pt x="635517" y="618037"/>
                    <a:pt x="639891" y="614076"/>
                  </a:cubicBezTo>
                  <a:cubicBezTo>
                    <a:pt x="644182" y="610197"/>
                    <a:pt x="646823" y="605163"/>
                    <a:pt x="652682" y="602192"/>
                  </a:cubicBezTo>
                  <a:cubicBezTo>
                    <a:pt x="656148" y="600376"/>
                    <a:pt x="658377" y="596910"/>
                    <a:pt x="661265" y="594269"/>
                  </a:cubicBezTo>
                  <a:cubicBezTo>
                    <a:pt x="663824" y="591958"/>
                    <a:pt x="666217" y="589400"/>
                    <a:pt x="669270" y="587749"/>
                  </a:cubicBezTo>
                  <a:cubicBezTo>
                    <a:pt x="675955" y="584118"/>
                    <a:pt x="675542" y="578754"/>
                    <a:pt x="674882" y="573389"/>
                  </a:cubicBezTo>
                  <a:cubicBezTo>
                    <a:pt x="674635" y="571657"/>
                    <a:pt x="671086" y="570089"/>
                    <a:pt x="671086" y="568438"/>
                  </a:cubicBezTo>
                  <a:cubicBezTo>
                    <a:pt x="671003" y="564394"/>
                    <a:pt x="667125" y="565550"/>
                    <a:pt x="665969" y="566210"/>
                  </a:cubicBezTo>
                  <a:cubicBezTo>
                    <a:pt x="664484" y="567118"/>
                    <a:pt x="664484" y="568933"/>
                    <a:pt x="663163" y="566210"/>
                  </a:cubicBezTo>
                  <a:cubicBezTo>
                    <a:pt x="662751" y="565384"/>
                    <a:pt x="660522" y="564972"/>
                    <a:pt x="659037" y="564889"/>
                  </a:cubicBezTo>
                  <a:cubicBezTo>
                    <a:pt x="655736" y="564724"/>
                    <a:pt x="652435" y="564889"/>
                    <a:pt x="649216" y="564889"/>
                  </a:cubicBezTo>
                  <a:cubicBezTo>
                    <a:pt x="645998" y="564889"/>
                    <a:pt x="643357" y="564641"/>
                    <a:pt x="640303" y="562826"/>
                  </a:cubicBezTo>
                  <a:cubicBezTo>
                    <a:pt x="636920" y="560763"/>
                    <a:pt x="631968" y="560103"/>
                    <a:pt x="627594" y="559442"/>
                  </a:cubicBezTo>
                  <a:cubicBezTo>
                    <a:pt x="619341" y="558122"/>
                    <a:pt x="617113" y="557379"/>
                    <a:pt x="612739" y="553335"/>
                  </a:cubicBezTo>
                  <a:cubicBezTo>
                    <a:pt x="612244" y="552923"/>
                    <a:pt x="611666" y="551767"/>
                    <a:pt x="611914" y="551603"/>
                  </a:cubicBezTo>
                  <a:cubicBezTo>
                    <a:pt x="615050" y="549209"/>
                    <a:pt x="611914" y="548136"/>
                    <a:pt x="610428" y="547146"/>
                  </a:cubicBezTo>
                  <a:cubicBezTo>
                    <a:pt x="604817" y="543350"/>
                    <a:pt x="598957" y="541369"/>
                    <a:pt x="591612" y="544753"/>
                  </a:cubicBezTo>
                  <a:cubicBezTo>
                    <a:pt x="588476" y="546156"/>
                    <a:pt x="584267" y="546321"/>
                    <a:pt x="580471" y="546321"/>
                  </a:cubicBezTo>
                  <a:cubicBezTo>
                    <a:pt x="572961" y="546321"/>
                    <a:pt x="565699" y="547559"/>
                    <a:pt x="558354" y="548466"/>
                  </a:cubicBezTo>
                  <a:cubicBezTo>
                    <a:pt x="552660" y="549126"/>
                    <a:pt x="546470" y="547228"/>
                    <a:pt x="540611" y="546403"/>
                  </a:cubicBezTo>
                  <a:cubicBezTo>
                    <a:pt x="538630" y="546156"/>
                    <a:pt x="536814" y="545496"/>
                    <a:pt x="534834" y="545330"/>
                  </a:cubicBezTo>
                  <a:cubicBezTo>
                    <a:pt x="527571" y="544587"/>
                    <a:pt x="520391" y="544423"/>
                    <a:pt x="513212" y="542029"/>
                  </a:cubicBezTo>
                  <a:cubicBezTo>
                    <a:pt x="507517" y="540131"/>
                    <a:pt x="500833" y="539636"/>
                    <a:pt x="494560" y="539636"/>
                  </a:cubicBezTo>
                  <a:cubicBezTo>
                    <a:pt x="482264" y="539636"/>
                    <a:pt x="470132" y="539224"/>
                    <a:pt x="458249" y="536170"/>
                  </a:cubicBezTo>
                  <a:cubicBezTo>
                    <a:pt x="453462" y="534932"/>
                    <a:pt x="448098" y="535510"/>
                    <a:pt x="442899" y="535262"/>
                  </a:cubicBezTo>
                  <a:cubicBezTo>
                    <a:pt x="440423" y="535097"/>
                    <a:pt x="437864" y="535015"/>
                    <a:pt x="435389" y="534767"/>
                  </a:cubicBezTo>
                  <a:cubicBezTo>
                    <a:pt x="432995" y="534519"/>
                    <a:pt x="430519" y="533776"/>
                    <a:pt x="428126" y="533859"/>
                  </a:cubicBezTo>
                  <a:cubicBezTo>
                    <a:pt x="421276" y="534107"/>
                    <a:pt x="414839" y="532456"/>
                    <a:pt x="408237" y="531301"/>
                  </a:cubicBezTo>
                  <a:cubicBezTo>
                    <a:pt x="399902" y="529815"/>
                    <a:pt x="391402" y="528990"/>
                    <a:pt x="383644" y="525606"/>
                  </a:cubicBezTo>
                  <a:cubicBezTo>
                    <a:pt x="380260" y="524121"/>
                    <a:pt x="376134" y="523791"/>
                    <a:pt x="372173" y="523213"/>
                  </a:cubicBezTo>
                  <a:cubicBezTo>
                    <a:pt x="368211" y="522635"/>
                    <a:pt x="364168" y="522223"/>
                    <a:pt x="360124" y="522058"/>
                  </a:cubicBezTo>
                  <a:cubicBezTo>
                    <a:pt x="353357" y="521810"/>
                    <a:pt x="346837" y="521233"/>
                    <a:pt x="340070" y="520077"/>
                  </a:cubicBezTo>
                  <a:cubicBezTo>
                    <a:pt x="334128" y="519004"/>
                    <a:pt x="327856" y="518097"/>
                    <a:pt x="321666" y="517271"/>
                  </a:cubicBezTo>
                  <a:cubicBezTo>
                    <a:pt x="317870" y="516776"/>
                    <a:pt x="314404" y="514795"/>
                    <a:pt x="310443" y="514465"/>
                  </a:cubicBezTo>
                  <a:cubicBezTo>
                    <a:pt x="305986" y="514052"/>
                    <a:pt x="301695" y="513310"/>
                    <a:pt x="297238" y="512732"/>
                  </a:cubicBezTo>
                  <a:cubicBezTo>
                    <a:pt x="292452" y="512154"/>
                    <a:pt x="287665" y="511494"/>
                    <a:pt x="282878" y="510586"/>
                  </a:cubicBezTo>
                  <a:cubicBezTo>
                    <a:pt x="278835" y="509761"/>
                    <a:pt x="274378" y="510009"/>
                    <a:pt x="270087" y="509431"/>
                  </a:cubicBezTo>
                  <a:cubicBezTo>
                    <a:pt x="262164" y="508358"/>
                    <a:pt x="254077" y="508111"/>
                    <a:pt x="246071" y="508193"/>
                  </a:cubicBezTo>
                  <a:cubicBezTo>
                    <a:pt x="241202" y="508193"/>
                    <a:pt x="238066" y="505304"/>
                    <a:pt x="233775" y="504479"/>
                  </a:cubicBezTo>
                  <a:cubicBezTo>
                    <a:pt x="233280" y="504397"/>
                    <a:pt x="232785" y="502829"/>
                    <a:pt x="233032" y="502004"/>
                  </a:cubicBezTo>
                  <a:cubicBezTo>
                    <a:pt x="233692" y="499198"/>
                    <a:pt x="233197" y="496475"/>
                    <a:pt x="233115" y="493668"/>
                  </a:cubicBezTo>
                  <a:cubicBezTo>
                    <a:pt x="233032" y="490037"/>
                    <a:pt x="234188" y="486406"/>
                    <a:pt x="234848" y="482692"/>
                  </a:cubicBezTo>
                  <a:cubicBezTo>
                    <a:pt x="235013" y="481867"/>
                    <a:pt x="235508" y="480877"/>
                    <a:pt x="235178" y="480299"/>
                  </a:cubicBezTo>
                  <a:cubicBezTo>
                    <a:pt x="232207" y="475678"/>
                    <a:pt x="234105" y="470808"/>
                    <a:pt x="234600" y="466269"/>
                  </a:cubicBezTo>
                  <a:cubicBezTo>
                    <a:pt x="235013" y="462226"/>
                    <a:pt x="235508" y="458182"/>
                    <a:pt x="235590" y="454138"/>
                  </a:cubicBezTo>
                  <a:cubicBezTo>
                    <a:pt x="235756" y="449517"/>
                    <a:pt x="235590" y="444895"/>
                    <a:pt x="235095" y="440356"/>
                  </a:cubicBezTo>
                  <a:cubicBezTo>
                    <a:pt x="234848" y="437797"/>
                    <a:pt x="234518" y="435156"/>
                    <a:pt x="234105" y="432598"/>
                  </a:cubicBezTo>
                  <a:cubicBezTo>
                    <a:pt x="233692" y="429710"/>
                    <a:pt x="234848" y="427069"/>
                    <a:pt x="234435" y="424263"/>
                  </a:cubicBezTo>
                  <a:cubicBezTo>
                    <a:pt x="234188" y="422282"/>
                    <a:pt x="236416" y="419146"/>
                    <a:pt x="235425" y="418321"/>
                  </a:cubicBezTo>
                  <a:cubicBezTo>
                    <a:pt x="232867" y="416258"/>
                    <a:pt x="235921" y="414277"/>
                    <a:pt x="234600" y="412462"/>
                  </a:cubicBezTo>
                  <a:cubicBezTo>
                    <a:pt x="234353" y="412132"/>
                    <a:pt x="234435" y="411719"/>
                    <a:pt x="234270" y="411389"/>
                  </a:cubicBezTo>
                  <a:cubicBezTo>
                    <a:pt x="233115" y="409326"/>
                    <a:pt x="236498" y="407098"/>
                    <a:pt x="234270" y="405364"/>
                  </a:cubicBezTo>
                  <a:cubicBezTo>
                    <a:pt x="231959" y="403466"/>
                    <a:pt x="233197" y="401403"/>
                    <a:pt x="232785" y="399423"/>
                  </a:cubicBezTo>
                  <a:cubicBezTo>
                    <a:pt x="232372" y="397029"/>
                    <a:pt x="227915" y="392243"/>
                    <a:pt x="225605" y="391830"/>
                  </a:cubicBezTo>
                  <a:cubicBezTo>
                    <a:pt x="221643" y="391087"/>
                    <a:pt x="216939" y="393068"/>
                    <a:pt x="214464" y="396616"/>
                  </a:cubicBezTo>
                  <a:cubicBezTo>
                    <a:pt x="213226" y="398350"/>
                    <a:pt x="211493" y="399835"/>
                    <a:pt x="210420" y="401650"/>
                  </a:cubicBezTo>
                  <a:cubicBezTo>
                    <a:pt x="208934" y="404044"/>
                    <a:pt x="207284" y="406272"/>
                    <a:pt x="206789" y="409161"/>
                  </a:cubicBezTo>
                  <a:cubicBezTo>
                    <a:pt x="205963" y="413617"/>
                    <a:pt x="204478" y="417991"/>
                    <a:pt x="203240" y="422447"/>
                  </a:cubicBezTo>
                  <a:cubicBezTo>
                    <a:pt x="203157" y="422860"/>
                    <a:pt x="203405" y="423355"/>
                    <a:pt x="203240" y="423603"/>
                  </a:cubicBezTo>
                  <a:cubicBezTo>
                    <a:pt x="199114" y="428967"/>
                    <a:pt x="201754" y="435404"/>
                    <a:pt x="199114" y="441016"/>
                  </a:cubicBezTo>
                  <a:cubicBezTo>
                    <a:pt x="196968" y="445472"/>
                    <a:pt x="195647" y="450342"/>
                    <a:pt x="193337" y="454716"/>
                  </a:cubicBezTo>
                  <a:cubicBezTo>
                    <a:pt x="191356" y="458512"/>
                    <a:pt x="187642" y="458760"/>
                    <a:pt x="184094" y="455541"/>
                  </a:cubicBezTo>
                  <a:cubicBezTo>
                    <a:pt x="180792" y="452487"/>
                    <a:pt x="177987" y="449186"/>
                    <a:pt x="175181" y="445803"/>
                  </a:cubicBezTo>
                  <a:cubicBezTo>
                    <a:pt x="173117" y="443327"/>
                    <a:pt x="171880" y="440686"/>
                    <a:pt x="168413" y="438788"/>
                  </a:cubicBezTo>
                  <a:cubicBezTo>
                    <a:pt x="165277" y="437055"/>
                    <a:pt x="163544" y="433588"/>
                    <a:pt x="161069" y="431030"/>
                  </a:cubicBezTo>
                  <a:cubicBezTo>
                    <a:pt x="156777" y="426491"/>
                    <a:pt x="152733" y="421705"/>
                    <a:pt x="147782" y="417743"/>
                  </a:cubicBezTo>
                  <a:cubicBezTo>
                    <a:pt x="143325" y="414112"/>
                    <a:pt x="137961" y="411307"/>
                    <a:pt x="132927" y="408170"/>
                  </a:cubicBezTo>
                  <a:cubicBezTo>
                    <a:pt x="132597" y="408005"/>
                    <a:pt x="132019" y="408005"/>
                    <a:pt x="131771" y="407758"/>
                  </a:cubicBezTo>
                  <a:cubicBezTo>
                    <a:pt x="125829" y="402228"/>
                    <a:pt x="118237" y="399918"/>
                    <a:pt x="109572" y="398597"/>
                  </a:cubicBezTo>
                  <a:cubicBezTo>
                    <a:pt x="101484" y="397359"/>
                    <a:pt x="94552" y="399670"/>
                    <a:pt x="90095" y="405530"/>
                  </a:cubicBezTo>
                  <a:cubicBezTo>
                    <a:pt x="87619" y="408830"/>
                    <a:pt x="85639" y="412297"/>
                    <a:pt x="85144" y="416011"/>
                  </a:cubicBezTo>
                  <a:cubicBezTo>
                    <a:pt x="84236" y="422530"/>
                    <a:pt x="86794" y="428390"/>
                    <a:pt x="92323" y="433259"/>
                  </a:cubicBezTo>
                  <a:cubicBezTo>
                    <a:pt x="93809" y="434579"/>
                    <a:pt x="94964" y="436229"/>
                    <a:pt x="96367" y="437715"/>
                  </a:cubicBezTo>
                  <a:cubicBezTo>
                    <a:pt x="96780" y="438540"/>
                    <a:pt x="97275" y="438706"/>
                    <a:pt x="97688" y="438953"/>
                  </a:cubicBezTo>
                  <a:lnTo>
                    <a:pt x="96367" y="438953"/>
                  </a:lnTo>
                  <a:cubicBezTo>
                    <a:pt x="92158" y="437302"/>
                    <a:pt x="87702" y="436807"/>
                    <a:pt x="83823" y="435322"/>
                  </a:cubicBezTo>
                  <a:cubicBezTo>
                    <a:pt x="78541" y="433259"/>
                    <a:pt x="73425" y="434497"/>
                    <a:pt x="68556" y="435322"/>
                  </a:cubicBezTo>
                  <a:cubicBezTo>
                    <a:pt x="63026" y="436229"/>
                    <a:pt x="61293" y="441016"/>
                    <a:pt x="58405" y="444400"/>
                  </a:cubicBezTo>
                  <a:cubicBezTo>
                    <a:pt x="53041" y="450589"/>
                    <a:pt x="53783" y="457274"/>
                    <a:pt x="55186" y="464536"/>
                  </a:cubicBezTo>
                  <a:cubicBezTo>
                    <a:pt x="56094" y="469405"/>
                    <a:pt x="59230" y="473284"/>
                    <a:pt x="60633" y="477823"/>
                  </a:cubicBezTo>
                  <a:cubicBezTo>
                    <a:pt x="61788" y="481702"/>
                    <a:pt x="66162" y="483023"/>
                    <a:pt x="69711" y="484673"/>
                  </a:cubicBezTo>
                  <a:cubicBezTo>
                    <a:pt x="73837" y="486571"/>
                    <a:pt x="78376" y="487891"/>
                    <a:pt x="82833" y="489377"/>
                  </a:cubicBezTo>
                  <a:cubicBezTo>
                    <a:pt x="84236" y="489872"/>
                    <a:pt x="85804" y="490120"/>
                    <a:pt x="87124" y="490615"/>
                  </a:cubicBezTo>
                  <a:cubicBezTo>
                    <a:pt x="87537" y="490780"/>
                    <a:pt x="87950" y="491605"/>
                    <a:pt x="87867" y="492018"/>
                  </a:cubicBezTo>
                  <a:cubicBezTo>
                    <a:pt x="87867" y="492348"/>
                    <a:pt x="86959" y="492843"/>
                    <a:pt x="86464" y="492843"/>
                  </a:cubicBezTo>
                  <a:cubicBezTo>
                    <a:pt x="82255" y="492843"/>
                    <a:pt x="77964" y="492595"/>
                    <a:pt x="73755" y="492925"/>
                  </a:cubicBezTo>
                  <a:cubicBezTo>
                    <a:pt x="60881" y="493834"/>
                    <a:pt x="50317" y="498455"/>
                    <a:pt x="42147" y="506790"/>
                  </a:cubicBezTo>
                  <a:cubicBezTo>
                    <a:pt x="41982" y="506955"/>
                    <a:pt x="41652" y="507120"/>
                    <a:pt x="41652" y="507203"/>
                  </a:cubicBezTo>
                  <a:cubicBezTo>
                    <a:pt x="44540" y="510917"/>
                    <a:pt x="40579" y="515951"/>
                    <a:pt x="44705" y="519334"/>
                  </a:cubicBezTo>
                  <a:cubicBezTo>
                    <a:pt x="47346" y="521480"/>
                    <a:pt x="47511" y="522883"/>
                    <a:pt x="45118" y="525524"/>
                  </a:cubicBezTo>
                  <a:cubicBezTo>
                    <a:pt x="42890" y="527999"/>
                    <a:pt x="41817" y="531549"/>
                    <a:pt x="41487" y="534602"/>
                  </a:cubicBezTo>
                  <a:cubicBezTo>
                    <a:pt x="40579" y="544340"/>
                    <a:pt x="42890" y="552758"/>
                    <a:pt x="53453" y="559525"/>
                  </a:cubicBezTo>
                  <a:cubicBezTo>
                    <a:pt x="64842" y="566870"/>
                    <a:pt x="77634" y="571079"/>
                    <a:pt x="90921" y="574875"/>
                  </a:cubicBezTo>
                  <a:cubicBezTo>
                    <a:pt x="91993" y="575205"/>
                    <a:pt x="93149" y="575205"/>
                    <a:pt x="94222" y="575288"/>
                  </a:cubicBezTo>
                  <a:cubicBezTo>
                    <a:pt x="102969" y="576030"/>
                    <a:pt x="111882" y="576443"/>
                    <a:pt x="120548" y="577434"/>
                  </a:cubicBezTo>
                  <a:cubicBezTo>
                    <a:pt x="121208" y="577434"/>
                    <a:pt x="121868" y="577598"/>
                    <a:pt x="122528" y="577681"/>
                  </a:cubicBezTo>
                  <a:cubicBezTo>
                    <a:pt x="132102" y="578836"/>
                    <a:pt x="141592" y="580817"/>
                    <a:pt x="151165" y="582137"/>
                  </a:cubicBezTo>
                  <a:cubicBezTo>
                    <a:pt x="153889" y="582550"/>
                    <a:pt x="156777" y="581972"/>
                    <a:pt x="159583" y="582220"/>
                  </a:cubicBezTo>
                  <a:cubicBezTo>
                    <a:pt x="162306" y="582468"/>
                    <a:pt x="165112" y="582550"/>
                    <a:pt x="165360" y="586099"/>
                  </a:cubicBezTo>
                  <a:cubicBezTo>
                    <a:pt x="165525" y="588245"/>
                    <a:pt x="167258" y="590390"/>
                    <a:pt x="168578" y="592536"/>
                  </a:cubicBezTo>
                  <a:cubicBezTo>
                    <a:pt x="171302" y="596992"/>
                    <a:pt x="177079" y="597818"/>
                    <a:pt x="179967" y="593609"/>
                  </a:cubicBezTo>
                  <a:cubicBezTo>
                    <a:pt x="183351" y="588575"/>
                    <a:pt x="188137" y="588162"/>
                    <a:pt x="194079" y="587914"/>
                  </a:cubicBezTo>
                  <a:cubicBezTo>
                    <a:pt x="198866" y="587749"/>
                    <a:pt x="203570" y="586346"/>
                    <a:pt x="208357" y="585768"/>
                  </a:cubicBezTo>
                  <a:cubicBezTo>
                    <a:pt x="212813" y="585191"/>
                    <a:pt x="217352" y="584943"/>
                    <a:pt x="221808" y="584531"/>
                  </a:cubicBezTo>
                  <a:cubicBezTo>
                    <a:pt x="225605" y="584200"/>
                    <a:pt x="229483" y="584036"/>
                    <a:pt x="233197" y="583293"/>
                  </a:cubicBezTo>
                  <a:cubicBezTo>
                    <a:pt x="241450" y="581725"/>
                    <a:pt x="249620" y="581065"/>
                    <a:pt x="258120" y="580982"/>
                  </a:cubicBezTo>
                  <a:cubicBezTo>
                    <a:pt x="267776" y="580900"/>
                    <a:pt x="277597" y="580982"/>
                    <a:pt x="287087" y="579744"/>
                  </a:cubicBezTo>
                  <a:cubicBezTo>
                    <a:pt x="316467" y="575700"/>
                    <a:pt x="345929" y="578919"/>
                    <a:pt x="375309" y="577268"/>
                  </a:cubicBezTo>
                  <a:cubicBezTo>
                    <a:pt x="383809" y="576773"/>
                    <a:pt x="393052" y="578176"/>
                    <a:pt x="401057" y="574132"/>
                  </a:cubicBezTo>
                  <a:cubicBezTo>
                    <a:pt x="401552" y="573884"/>
                    <a:pt x="402460" y="574132"/>
                    <a:pt x="403120" y="574132"/>
                  </a:cubicBezTo>
                  <a:cubicBezTo>
                    <a:pt x="411373" y="573720"/>
                    <a:pt x="419708" y="573967"/>
                    <a:pt x="427879" y="572894"/>
                  </a:cubicBezTo>
                  <a:cubicBezTo>
                    <a:pt x="443394" y="570831"/>
                    <a:pt x="458909" y="572482"/>
                    <a:pt x="474424" y="571821"/>
                  </a:cubicBezTo>
                  <a:cubicBezTo>
                    <a:pt x="477312" y="571739"/>
                    <a:pt x="480118" y="570996"/>
                    <a:pt x="483007" y="570749"/>
                  </a:cubicBezTo>
                  <a:cubicBezTo>
                    <a:pt x="484410" y="570584"/>
                    <a:pt x="485895" y="570501"/>
                    <a:pt x="487216" y="570749"/>
                  </a:cubicBezTo>
                  <a:cubicBezTo>
                    <a:pt x="498687" y="573225"/>
                    <a:pt x="510406" y="572317"/>
                    <a:pt x="521794" y="571491"/>
                  </a:cubicBezTo>
                  <a:cubicBezTo>
                    <a:pt x="530295" y="570914"/>
                    <a:pt x="538795" y="571161"/>
                    <a:pt x="547295" y="570666"/>
                  </a:cubicBezTo>
                  <a:cubicBezTo>
                    <a:pt x="554805" y="570254"/>
                    <a:pt x="562398" y="570089"/>
                    <a:pt x="569908" y="569428"/>
                  </a:cubicBezTo>
                  <a:cubicBezTo>
                    <a:pt x="573044" y="569098"/>
                    <a:pt x="576015" y="567695"/>
                    <a:pt x="579068" y="566705"/>
                  </a:cubicBezTo>
                  <a:cubicBezTo>
                    <a:pt x="585505" y="564559"/>
                    <a:pt x="591860" y="564559"/>
                    <a:pt x="598792" y="565880"/>
                  </a:cubicBezTo>
                  <a:cubicBezTo>
                    <a:pt x="606055" y="567282"/>
                    <a:pt x="613399" y="568191"/>
                    <a:pt x="620332" y="570749"/>
                  </a:cubicBezTo>
                  <a:cubicBezTo>
                    <a:pt x="622477" y="571574"/>
                    <a:pt x="624871" y="572069"/>
                    <a:pt x="626851" y="573142"/>
                  </a:cubicBezTo>
                  <a:cubicBezTo>
                    <a:pt x="632216" y="575783"/>
                    <a:pt x="638735" y="575370"/>
                    <a:pt x="644265" y="577764"/>
                  </a:cubicBezTo>
                  <a:cubicBezTo>
                    <a:pt x="645585" y="578341"/>
                    <a:pt x="646988" y="578919"/>
                    <a:pt x="648226" y="579579"/>
                  </a:cubicBezTo>
                  <a:cubicBezTo>
                    <a:pt x="649959" y="580570"/>
                    <a:pt x="649546" y="581395"/>
                    <a:pt x="648391" y="582798"/>
                  </a:cubicBezTo>
                  <a:cubicBezTo>
                    <a:pt x="643769" y="588492"/>
                    <a:pt x="638323" y="593774"/>
                    <a:pt x="632711" y="598725"/>
                  </a:cubicBezTo>
                  <a:cubicBezTo>
                    <a:pt x="626274" y="604420"/>
                    <a:pt x="620084" y="610940"/>
                    <a:pt x="610098" y="613167"/>
                  </a:cubicBezTo>
                  <a:cubicBezTo>
                    <a:pt x="609521" y="613333"/>
                    <a:pt x="608448" y="613415"/>
                    <a:pt x="608365" y="613745"/>
                  </a:cubicBezTo>
                  <a:cubicBezTo>
                    <a:pt x="606880" y="617624"/>
                    <a:pt x="602011" y="617872"/>
                    <a:pt x="598957" y="620017"/>
                  </a:cubicBezTo>
                  <a:cubicBezTo>
                    <a:pt x="594996" y="622823"/>
                    <a:pt x="590952" y="625629"/>
                    <a:pt x="587238" y="628600"/>
                  </a:cubicBezTo>
                  <a:cubicBezTo>
                    <a:pt x="584185" y="630994"/>
                    <a:pt x="579563" y="632149"/>
                    <a:pt x="580141" y="637266"/>
                  </a:cubicBezTo>
                  <a:cubicBezTo>
                    <a:pt x="580389" y="639411"/>
                    <a:pt x="576427" y="642300"/>
                    <a:pt x="573704" y="644115"/>
                  </a:cubicBezTo>
                  <a:cubicBezTo>
                    <a:pt x="567514" y="648489"/>
                    <a:pt x="559592" y="650635"/>
                    <a:pt x="552825" y="654266"/>
                  </a:cubicBezTo>
                  <a:cubicBezTo>
                    <a:pt x="552329" y="654514"/>
                    <a:pt x="550926" y="654101"/>
                    <a:pt x="550844" y="654266"/>
                  </a:cubicBezTo>
                  <a:cubicBezTo>
                    <a:pt x="547873" y="659466"/>
                    <a:pt x="540776" y="658475"/>
                    <a:pt x="535907" y="661034"/>
                  </a:cubicBezTo>
                  <a:cubicBezTo>
                    <a:pt x="531037" y="663509"/>
                    <a:pt x="524848" y="664087"/>
                    <a:pt x="519401" y="665985"/>
                  </a:cubicBezTo>
                  <a:cubicBezTo>
                    <a:pt x="516183" y="667058"/>
                    <a:pt x="513542" y="669204"/>
                    <a:pt x="510406" y="670524"/>
                  </a:cubicBezTo>
                  <a:cubicBezTo>
                    <a:pt x="501658" y="674155"/>
                    <a:pt x="492827" y="677456"/>
                    <a:pt x="484080" y="681088"/>
                  </a:cubicBezTo>
                  <a:cubicBezTo>
                    <a:pt x="481521" y="682160"/>
                    <a:pt x="479375" y="683811"/>
                    <a:pt x="476735" y="684719"/>
                  </a:cubicBezTo>
                  <a:cubicBezTo>
                    <a:pt x="469060" y="687442"/>
                    <a:pt x="462540" y="692063"/>
                    <a:pt x="454947" y="694622"/>
                  </a:cubicBezTo>
                  <a:cubicBezTo>
                    <a:pt x="449171" y="696603"/>
                    <a:pt x="443559" y="698996"/>
                    <a:pt x="437699" y="700811"/>
                  </a:cubicBezTo>
                  <a:cubicBezTo>
                    <a:pt x="435884" y="701389"/>
                    <a:pt x="434151" y="702462"/>
                    <a:pt x="432830" y="703617"/>
                  </a:cubicBezTo>
                  <a:cubicBezTo>
                    <a:pt x="429859" y="706176"/>
                    <a:pt x="425898" y="706919"/>
                    <a:pt x="422184" y="707578"/>
                  </a:cubicBezTo>
                  <a:cubicBezTo>
                    <a:pt x="413106" y="709229"/>
                    <a:pt x="404771" y="712283"/>
                    <a:pt x="397179" y="716657"/>
                  </a:cubicBezTo>
                  <a:cubicBezTo>
                    <a:pt x="396271" y="717152"/>
                    <a:pt x="395363" y="717894"/>
                    <a:pt x="394373" y="718060"/>
                  </a:cubicBezTo>
                  <a:cubicBezTo>
                    <a:pt x="384304" y="719298"/>
                    <a:pt x="375309" y="722929"/>
                    <a:pt x="366066" y="726230"/>
                  </a:cubicBezTo>
                  <a:cubicBezTo>
                    <a:pt x="362105" y="727632"/>
                    <a:pt x="357731" y="728375"/>
                    <a:pt x="353769" y="729778"/>
                  </a:cubicBezTo>
                  <a:cubicBezTo>
                    <a:pt x="348240" y="731759"/>
                    <a:pt x="341473" y="731511"/>
                    <a:pt x="337099" y="735885"/>
                  </a:cubicBezTo>
                  <a:cubicBezTo>
                    <a:pt x="336851" y="736133"/>
                    <a:pt x="335778" y="735720"/>
                    <a:pt x="335201" y="735803"/>
                  </a:cubicBezTo>
                  <a:cubicBezTo>
                    <a:pt x="332147" y="736133"/>
                    <a:pt x="328103" y="735638"/>
                    <a:pt x="326370" y="737041"/>
                  </a:cubicBezTo>
                  <a:cubicBezTo>
                    <a:pt x="321254" y="741250"/>
                    <a:pt x="314321" y="741332"/>
                    <a:pt x="308462" y="743561"/>
                  </a:cubicBezTo>
                  <a:cubicBezTo>
                    <a:pt x="302355" y="745871"/>
                    <a:pt x="295918" y="747357"/>
                    <a:pt x="290306" y="750988"/>
                  </a:cubicBezTo>
                  <a:cubicBezTo>
                    <a:pt x="286097" y="753794"/>
                    <a:pt x="280073" y="754702"/>
                    <a:pt x="274791" y="756352"/>
                  </a:cubicBezTo>
                  <a:cubicBezTo>
                    <a:pt x="269262" y="758003"/>
                    <a:pt x="263732" y="759570"/>
                    <a:pt x="258120" y="760974"/>
                  </a:cubicBezTo>
                  <a:cubicBezTo>
                    <a:pt x="254159" y="761964"/>
                    <a:pt x="250033" y="762624"/>
                    <a:pt x="245906" y="763367"/>
                  </a:cubicBezTo>
                  <a:cubicBezTo>
                    <a:pt x="232289" y="765760"/>
                    <a:pt x="218755" y="768236"/>
                    <a:pt x="205055" y="770051"/>
                  </a:cubicBezTo>
                  <a:cubicBezTo>
                    <a:pt x="203157" y="770299"/>
                    <a:pt x="204478" y="774343"/>
                    <a:pt x="201094" y="771702"/>
                  </a:cubicBezTo>
                  <a:cubicBezTo>
                    <a:pt x="200186" y="770959"/>
                    <a:pt x="197050" y="772362"/>
                    <a:pt x="194822" y="772610"/>
                  </a:cubicBezTo>
                  <a:cubicBezTo>
                    <a:pt x="192759" y="772775"/>
                    <a:pt x="190613" y="772775"/>
                    <a:pt x="188468" y="772610"/>
                  </a:cubicBezTo>
                  <a:cubicBezTo>
                    <a:pt x="185084" y="772280"/>
                    <a:pt x="181700" y="775746"/>
                    <a:pt x="178399" y="772610"/>
                  </a:cubicBezTo>
                  <a:cubicBezTo>
                    <a:pt x="173200" y="774178"/>
                    <a:pt x="170889" y="770134"/>
                    <a:pt x="168331" y="768154"/>
                  </a:cubicBezTo>
                  <a:cubicBezTo>
                    <a:pt x="165608" y="766090"/>
                    <a:pt x="160491" y="764935"/>
                    <a:pt x="160903" y="760396"/>
                  </a:cubicBezTo>
                  <a:cubicBezTo>
                    <a:pt x="160903" y="759488"/>
                    <a:pt x="159005" y="758168"/>
                    <a:pt x="157602" y="757590"/>
                  </a:cubicBezTo>
                  <a:cubicBezTo>
                    <a:pt x="152486" y="755197"/>
                    <a:pt x="149185" y="751731"/>
                    <a:pt x="146709" y="747439"/>
                  </a:cubicBezTo>
                  <a:cubicBezTo>
                    <a:pt x="145471" y="745293"/>
                    <a:pt x="143490" y="743313"/>
                    <a:pt x="141262" y="741827"/>
                  </a:cubicBezTo>
                  <a:cubicBezTo>
                    <a:pt x="139199" y="740425"/>
                    <a:pt x="139199" y="736875"/>
                    <a:pt x="134990" y="737618"/>
                  </a:cubicBezTo>
                  <a:cubicBezTo>
                    <a:pt x="134990" y="737618"/>
                    <a:pt x="134660" y="736546"/>
                    <a:pt x="134330" y="736216"/>
                  </a:cubicBezTo>
                  <a:cubicBezTo>
                    <a:pt x="130946" y="732914"/>
                    <a:pt x="127563" y="729614"/>
                    <a:pt x="124096" y="726395"/>
                  </a:cubicBezTo>
                  <a:cubicBezTo>
                    <a:pt x="123189" y="725569"/>
                    <a:pt x="121951" y="724909"/>
                    <a:pt x="121208" y="724001"/>
                  </a:cubicBezTo>
                  <a:cubicBezTo>
                    <a:pt x="117329" y="718555"/>
                    <a:pt x="111057" y="714346"/>
                    <a:pt x="108746" y="708074"/>
                  </a:cubicBezTo>
                  <a:cubicBezTo>
                    <a:pt x="108499" y="707414"/>
                    <a:pt x="107013" y="707001"/>
                    <a:pt x="106105" y="706423"/>
                  </a:cubicBezTo>
                  <a:cubicBezTo>
                    <a:pt x="104868" y="705598"/>
                    <a:pt x="103052" y="704938"/>
                    <a:pt x="102474" y="703865"/>
                  </a:cubicBezTo>
                  <a:cubicBezTo>
                    <a:pt x="98761" y="696767"/>
                    <a:pt x="90178" y="692641"/>
                    <a:pt x="86216" y="685626"/>
                  </a:cubicBezTo>
                  <a:cubicBezTo>
                    <a:pt x="85309" y="683976"/>
                    <a:pt x="82173" y="683315"/>
                    <a:pt x="80275" y="681995"/>
                  </a:cubicBezTo>
                  <a:cubicBezTo>
                    <a:pt x="79779" y="681665"/>
                    <a:pt x="80109" y="680510"/>
                    <a:pt x="80109" y="679767"/>
                  </a:cubicBezTo>
                  <a:cubicBezTo>
                    <a:pt x="77056" y="676466"/>
                    <a:pt x="73342" y="673082"/>
                    <a:pt x="69381" y="669864"/>
                  </a:cubicBezTo>
                  <a:cubicBezTo>
                    <a:pt x="68391" y="669038"/>
                    <a:pt x="66658" y="668709"/>
                    <a:pt x="65337" y="668131"/>
                  </a:cubicBezTo>
                  <a:cubicBezTo>
                    <a:pt x="64842" y="667883"/>
                    <a:pt x="63934" y="667388"/>
                    <a:pt x="63934" y="667305"/>
                  </a:cubicBezTo>
                  <a:cubicBezTo>
                    <a:pt x="66245" y="663344"/>
                    <a:pt x="61788" y="663179"/>
                    <a:pt x="59560" y="661693"/>
                  </a:cubicBezTo>
                  <a:cubicBezTo>
                    <a:pt x="57910" y="660621"/>
                    <a:pt x="56424" y="659300"/>
                    <a:pt x="55104" y="657980"/>
                  </a:cubicBezTo>
                  <a:cubicBezTo>
                    <a:pt x="54196" y="657072"/>
                    <a:pt x="51473" y="656494"/>
                    <a:pt x="53866" y="654761"/>
                  </a:cubicBezTo>
                  <a:cubicBezTo>
                    <a:pt x="45613" y="651790"/>
                    <a:pt x="43880" y="643042"/>
                    <a:pt x="35297" y="640319"/>
                  </a:cubicBezTo>
                  <a:cubicBezTo>
                    <a:pt x="32161" y="639329"/>
                    <a:pt x="33069" y="635367"/>
                    <a:pt x="29355" y="634460"/>
                  </a:cubicBezTo>
                  <a:cubicBezTo>
                    <a:pt x="27705" y="634047"/>
                    <a:pt x="26302" y="632974"/>
                    <a:pt x="24981" y="632066"/>
                  </a:cubicBezTo>
                  <a:cubicBezTo>
                    <a:pt x="23909" y="631324"/>
                    <a:pt x="22093" y="630416"/>
                    <a:pt x="22093" y="629673"/>
                  </a:cubicBezTo>
                  <a:cubicBezTo>
                    <a:pt x="22175" y="623236"/>
                    <a:pt x="14748" y="620760"/>
                    <a:pt x="11942" y="615808"/>
                  </a:cubicBezTo>
                  <a:cubicBezTo>
                    <a:pt x="9549" y="611599"/>
                    <a:pt x="6578" y="607556"/>
                    <a:pt x="2617" y="603842"/>
                  </a:cubicBezTo>
                  <a:cubicBezTo>
                    <a:pt x="223" y="601614"/>
                    <a:pt x="636" y="596745"/>
                    <a:pt x="1131" y="593196"/>
                  </a:cubicBezTo>
                  <a:cubicBezTo>
                    <a:pt x="1379" y="591381"/>
                    <a:pt x="1544" y="589895"/>
                    <a:pt x="1296" y="587997"/>
                  </a:cubicBezTo>
                  <a:cubicBezTo>
                    <a:pt x="801" y="583788"/>
                    <a:pt x="-1097" y="578919"/>
                    <a:pt x="883" y="575370"/>
                  </a:cubicBezTo>
                  <a:cubicBezTo>
                    <a:pt x="4019" y="569676"/>
                    <a:pt x="3277" y="564146"/>
                    <a:pt x="3194" y="558535"/>
                  </a:cubicBezTo>
                  <a:cubicBezTo>
                    <a:pt x="3194" y="553583"/>
                    <a:pt x="5340" y="549126"/>
                    <a:pt x="6248" y="544423"/>
                  </a:cubicBezTo>
                  <a:cubicBezTo>
                    <a:pt x="7486" y="537820"/>
                    <a:pt x="9054" y="531301"/>
                    <a:pt x="10374" y="524781"/>
                  </a:cubicBezTo>
                  <a:cubicBezTo>
                    <a:pt x="11447" y="519417"/>
                    <a:pt x="12602" y="514052"/>
                    <a:pt x="14088" y="508688"/>
                  </a:cubicBezTo>
                  <a:cubicBezTo>
                    <a:pt x="14913" y="505718"/>
                    <a:pt x="15821" y="502334"/>
                    <a:pt x="14913" y="498702"/>
                  </a:cubicBezTo>
                  <a:cubicBezTo>
                    <a:pt x="14748" y="498043"/>
                    <a:pt x="14748" y="497465"/>
                    <a:pt x="14748" y="496722"/>
                  </a:cubicBezTo>
                  <a:cubicBezTo>
                    <a:pt x="14913" y="494164"/>
                    <a:pt x="16481" y="491275"/>
                    <a:pt x="17636" y="488717"/>
                  </a:cubicBezTo>
                  <a:cubicBezTo>
                    <a:pt x="19452" y="484838"/>
                    <a:pt x="20112" y="480959"/>
                    <a:pt x="20277" y="476833"/>
                  </a:cubicBezTo>
                  <a:cubicBezTo>
                    <a:pt x="20442" y="472954"/>
                    <a:pt x="21350" y="469075"/>
                    <a:pt x="22010" y="465279"/>
                  </a:cubicBezTo>
                  <a:cubicBezTo>
                    <a:pt x="22506" y="462638"/>
                    <a:pt x="21185" y="460162"/>
                    <a:pt x="22588" y="457192"/>
                  </a:cubicBezTo>
                  <a:cubicBezTo>
                    <a:pt x="23826" y="454468"/>
                    <a:pt x="24321" y="451249"/>
                    <a:pt x="25807" y="448361"/>
                  </a:cubicBezTo>
                  <a:cubicBezTo>
                    <a:pt x="27952" y="444070"/>
                    <a:pt x="27127" y="439365"/>
                    <a:pt x="28035" y="434827"/>
                  </a:cubicBezTo>
                  <a:cubicBezTo>
                    <a:pt x="29355" y="428142"/>
                    <a:pt x="31006" y="421457"/>
                    <a:pt x="32491" y="414773"/>
                  </a:cubicBezTo>
                  <a:cubicBezTo>
                    <a:pt x="32656" y="414030"/>
                    <a:pt x="31831" y="413204"/>
                    <a:pt x="31831" y="412379"/>
                  </a:cubicBezTo>
                  <a:cubicBezTo>
                    <a:pt x="32079" y="409821"/>
                    <a:pt x="32409" y="407180"/>
                    <a:pt x="32904" y="404622"/>
                  </a:cubicBezTo>
                  <a:cubicBezTo>
                    <a:pt x="33729" y="400578"/>
                    <a:pt x="34555" y="396534"/>
                    <a:pt x="35710" y="392573"/>
                  </a:cubicBezTo>
                  <a:cubicBezTo>
                    <a:pt x="37608" y="386135"/>
                    <a:pt x="37856" y="379533"/>
                    <a:pt x="38763" y="373014"/>
                  </a:cubicBezTo>
                  <a:cubicBezTo>
                    <a:pt x="39919" y="364761"/>
                    <a:pt x="40249" y="356178"/>
                    <a:pt x="43963" y="348173"/>
                  </a:cubicBezTo>
                  <a:cubicBezTo>
                    <a:pt x="44375" y="347348"/>
                    <a:pt x="43963" y="346275"/>
                    <a:pt x="44045" y="345285"/>
                  </a:cubicBezTo>
                  <a:cubicBezTo>
                    <a:pt x="45448" y="335382"/>
                    <a:pt x="45366" y="325231"/>
                    <a:pt x="49657" y="315657"/>
                  </a:cubicBezTo>
                  <a:cubicBezTo>
                    <a:pt x="49822" y="315327"/>
                    <a:pt x="49657" y="314915"/>
                    <a:pt x="49657" y="314502"/>
                  </a:cubicBezTo>
                  <a:cubicBezTo>
                    <a:pt x="49327" y="305176"/>
                    <a:pt x="54691" y="296428"/>
                    <a:pt x="54856" y="287351"/>
                  </a:cubicBezTo>
                  <a:cubicBezTo>
                    <a:pt x="55021" y="279676"/>
                    <a:pt x="59725" y="273156"/>
                    <a:pt x="59808" y="265563"/>
                  </a:cubicBezTo>
                  <a:cubicBezTo>
                    <a:pt x="59890" y="259952"/>
                    <a:pt x="62944" y="254340"/>
                    <a:pt x="64512" y="248728"/>
                  </a:cubicBezTo>
                  <a:cubicBezTo>
                    <a:pt x="65420" y="245509"/>
                    <a:pt x="66245" y="242209"/>
                    <a:pt x="66410" y="238990"/>
                  </a:cubicBezTo>
                  <a:cubicBezTo>
                    <a:pt x="66740" y="232553"/>
                    <a:pt x="66410" y="226116"/>
                    <a:pt x="69298" y="220009"/>
                  </a:cubicBezTo>
                  <a:cubicBezTo>
                    <a:pt x="69629" y="219348"/>
                    <a:pt x="69298" y="218441"/>
                    <a:pt x="69298" y="217698"/>
                  </a:cubicBezTo>
                  <a:cubicBezTo>
                    <a:pt x="69711" y="213406"/>
                    <a:pt x="70124" y="209115"/>
                    <a:pt x="70701" y="204824"/>
                  </a:cubicBezTo>
                  <a:cubicBezTo>
                    <a:pt x="71031" y="202431"/>
                    <a:pt x="71527" y="199954"/>
                    <a:pt x="72104" y="197561"/>
                  </a:cubicBezTo>
                  <a:cubicBezTo>
                    <a:pt x="72765" y="194920"/>
                    <a:pt x="73755" y="192279"/>
                    <a:pt x="74250" y="189556"/>
                  </a:cubicBezTo>
                  <a:cubicBezTo>
                    <a:pt x="74745" y="186750"/>
                    <a:pt x="74415" y="183862"/>
                    <a:pt x="74993" y="181056"/>
                  </a:cubicBezTo>
                  <a:cubicBezTo>
                    <a:pt x="76726" y="173133"/>
                    <a:pt x="78872" y="165293"/>
                    <a:pt x="80522" y="157453"/>
                  </a:cubicBezTo>
                  <a:cubicBezTo>
                    <a:pt x="81430" y="153244"/>
                    <a:pt x="81512" y="148870"/>
                    <a:pt x="82008" y="144579"/>
                  </a:cubicBezTo>
                  <a:cubicBezTo>
                    <a:pt x="82503" y="139875"/>
                    <a:pt x="82503" y="135171"/>
                    <a:pt x="83576" y="130549"/>
                  </a:cubicBezTo>
                  <a:cubicBezTo>
                    <a:pt x="84731" y="125433"/>
                    <a:pt x="87372" y="120481"/>
                    <a:pt x="88115" y="115364"/>
                  </a:cubicBezTo>
                  <a:cubicBezTo>
                    <a:pt x="88775" y="110990"/>
                    <a:pt x="92241" y="106781"/>
                    <a:pt x="89353" y="101995"/>
                  </a:cubicBezTo>
                  <a:cubicBezTo>
                    <a:pt x="88692" y="100840"/>
                    <a:pt x="90178" y="98941"/>
                    <a:pt x="90425" y="97373"/>
                  </a:cubicBezTo>
                  <a:cubicBezTo>
                    <a:pt x="91416" y="92504"/>
                    <a:pt x="93314" y="87552"/>
                    <a:pt x="92984" y="82684"/>
                  </a:cubicBezTo>
                  <a:cubicBezTo>
                    <a:pt x="92654" y="76989"/>
                    <a:pt x="96780" y="72450"/>
                    <a:pt x="96532" y="66921"/>
                  </a:cubicBezTo>
                  <a:cubicBezTo>
                    <a:pt x="96367" y="64115"/>
                    <a:pt x="98678" y="61309"/>
                    <a:pt x="98761" y="58503"/>
                  </a:cubicBezTo>
                  <a:cubicBezTo>
                    <a:pt x="98926" y="51488"/>
                    <a:pt x="105198" y="48765"/>
                    <a:pt x="111387" y="47032"/>
                  </a:cubicBezTo>
                  <a:cubicBezTo>
                    <a:pt x="123519" y="43566"/>
                    <a:pt x="135155" y="39274"/>
                    <a:pt x="146956" y="35148"/>
                  </a:cubicBezTo>
                  <a:cubicBezTo>
                    <a:pt x="155374" y="32260"/>
                    <a:pt x="163874" y="30361"/>
                    <a:pt x="172952" y="29371"/>
                  </a:cubicBezTo>
                  <a:cubicBezTo>
                    <a:pt x="181205" y="28463"/>
                    <a:pt x="189375" y="26647"/>
                    <a:pt x="197628" y="25327"/>
                  </a:cubicBezTo>
                  <a:cubicBezTo>
                    <a:pt x="201094" y="24749"/>
                    <a:pt x="204560" y="24007"/>
                    <a:pt x="208109" y="23759"/>
                  </a:cubicBezTo>
                  <a:cubicBezTo>
                    <a:pt x="211658" y="23512"/>
                    <a:pt x="214546" y="25822"/>
                    <a:pt x="214381" y="28876"/>
                  </a:cubicBezTo>
                  <a:cubicBezTo>
                    <a:pt x="214051" y="33497"/>
                    <a:pt x="216197" y="38201"/>
                    <a:pt x="212070" y="42823"/>
                  </a:cubicBezTo>
                  <a:cubicBezTo>
                    <a:pt x="210007" y="45216"/>
                    <a:pt x="210915" y="49342"/>
                    <a:pt x="210172" y="52561"/>
                  </a:cubicBezTo>
                  <a:cubicBezTo>
                    <a:pt x="208934" y="57926"/>
                    <a:pt x="206706" y="63207"/>
                    <a:pt x="206211" y="68571"/>
                  </a:cubicBezTo>
                  <a:cubicBezTo>
                    <a:pt x="205798" y="73193"/>
                    <a:pt x="204973" y="77732"/>
                    <a:pt x="203240" y="82106"/>
                  </a:cubicBezTo>
                  <a:cubicBezTo>
                    <a:pt x="200351" y="89286"/>
                    <a:pt x="197711" y="96466"/>
                    <a:pt x="194740" y="103563"/>
                  </a:cubicBezTo>
                  <a:cubicBezTo>
                    <a:pt x="193089" y="107442"/>
                    <a:pt x="191439" y="111403"/>
                    <a:pt x="188880" y="114869"/>
                  </a:cubicBezTo>
                  <a:cubicBezTo>
                    <a:pt x="182526" y="123535"/>
                    <a:pt x="188468" y="128238"/>
                    <a:pt x="198288" y="129064"/>
                  </a:cubicBezTo>
                  <a:cubicBezTo>
                    <a:pt x="212483" y="130219"/>
                    <a:pt x="226100" y="133273"/>
                    <a:pt x="239057" y="137646"/>
                  </a:cubicBezTo>
                  <a:cubicBezTo>
                    <a:pt x="248300" y="140783"/>
                    <a:pt x="257130" y="144991"/>
                    <a:pt x="265135" y="150438"/>
                  </a:cubicBezTo>
                  <a:cubicBezTo>
                    <a:pt x="272315" y="155307"/>
                    <a:pt x="277927" y="161745"/>
                    <a:pt x="286345" y="165375"/>
                  </a:cubicBezTo>
                  <a:cubicBezTo>
                    <a:pt x="288243" y="166201"/>
                    <a:pt x="289893" y="167769"/>
                    <a:pt x="287748" y="170657"/>
                  </a:cubicBezTo>
                  <a:cubicBezTo>
                    <a:pt x="283456" y="176434"/>
                    <a:pt x="278009" y="181304"/>
                    <a:pt x="272645" y="186420"/>
                  </a:cubicBezTo>
                  <a:cubicBezTo>
                    <a:pt x="268931" y="189886"/>
                    <a:pt x="265548" y="193600"/>
                    <a:pt x="262329" y="197396"/>
                  </a:cubicBezTo>
                  <a:cubicBezTo>
                    <a:pt x="259276" y="200945"/>
                    <a:pt x="256552" y="204576"/>
                    <a:pt x="252096" y="207299"/>
                  </a:cubicBezTo>
                  <a:cubicBezTo>
                    <a:pt x="250445" y="208290"/>
                    <a:pt x="249290" y="211096"/>
                    <a:pt x="250115" y="214149"/>
                  </a:cubicBezTo>
                  <a:cubicBezTo>
                    <a:pt x="251601" y="219844"/>
                    <a:pt x="255562" y="224382"/>
                    <a:pt x="258946" y="229169"/>
                  </a:cubicBezTo>
                  <a:cubicBezTo>
                    <a:pt x="266868" y="240475"/>
                    <a:pt x="275121" y="251534"/>
                    <a:pt x="283456" y="262593"/>
                  </a:cubicBezTo>
                  <a:cubicBezTo>
                    <a:pt x="288490" y="269195"/>
                    <a:pt x="293937" y="275632"/>
                    <a:pt x="299136" y="282234"/>
                  </a:cubicBezTo>
                  <a:cubicBezTo>
                    <a:pt x="302107" y="286030"/>
                    <a:pt x="304831" y="289992"/>
                    <a:pt x="307637" y="293870"/>
                  </a:cubicBezTo>
                  <a:cubicBezTo>
                    <a:pt x="313991" y="302536"/>
                    <a:pt x="320263" y="311284"/>
                    <a:pt x="326535" y="319949"/>
                  </a:cubicBezTo>
                  <a:cubicBezTo>
                    <a:pt x="328433" y="322590"/>
                    <a:pt x="330744" y="325148"/>
                    <a:pt x="331900" y="327954"/>
                  </a:cubicBezTo>
                  <a:cubicBezTo>
                    <a:pt x="333880" y="332658"/>
                    <a:pt x="337181" y="336619"/>
                    <a:pt x="340482" y="340745"/>
                  </a:cubicBezTo>
                  <a:cubicBezTo>
                    <a:pt x="341308" y="341818"/>
                    <a:pt x="342711" y="343139"/>
                    <a:pt x="342463" y="344047"/>
                  </a:cubicBezTo>
                  <a:cubicBezTo>
                    <a:pt x="341638" y="347431"/>
                    <a:pt x="344031" y="349906"/>
                    <a:pt x="346094" y="352134"/>
                  </a:cubicBezTo>
                  <a:cubicBezTo>
                    <a:pt x="349808" y="356178"/>
                    <a:pt x="350138" y="361213"/>
                    <a:pt x="353357" y="365421"/>
                  </a:cubicBezTo>
                  <a:cubicBezTo>
                    <a:pt x="355337" y="367980"/>
                    <a:pt x="352284" y="370538"/>
                    <a:pt x="351046" y="372931"/>
                  </a:cubicBezTo>
                  <a:cubicBezTo>
                    <a:pt x="349148" y="376728"/>
                    <a:pt x="350716" y="381596"/>
                    <a:pt x="354677" y="383660"/>
                  </a:cubicBezTo>
                  <a:cubicBezTo>
                    <a:pt x="357400" y="385063"/>
                    <a:pt x="360206" y="384733"/>
                    <a:pt x="362270" y="383000"/>
                  </a:cubicBezTo>
                  <a:cubicBezTo>
                    <a:pt x="364910" y="380771"/>
                    <a:pt x="367221" y="378213"/>
                    <a:pt x="369284" y="375572"/>
                  </a:cubicBezTo>
                  <a:cubicBezTo>
                    <a:pt x="371182" y="373096"/>
                    <a:pt x="372668" y="370456"/>
                    <a:pt x="372255" y="367237"/>
                  </a:cubicBezTo>
                  <a:cubicBezTo>
                    <a:pt x="371595" y="362533"/>
                    <a:pt x="374401" y="358324"/>
                    <a:pt x="376629" y="354280"/>
                  </a:cubicBezTo>
                  <a:cubicBezTo>
                    <a:pt x="379105" y="349659"/>
                    <a:pt x="384552" y="345945"/>
                    <a:pt x="385955" y="341241"/>
                  </a:cubicBezTo>
                  <a:cubicBezTo>
                    <a:pt x="388596" y="332328"/>
                    <a:pt x="396766" y="326551"/>
                    <a:pt x="402213" y="319289"/>
                  </a:cubicBezTo>
                  <a:cubicBezTo>
                    <a:pt x="405679" y="314667"/>
                    <a:pt x="410383" y="310293"/>
                    <a:pt x="415004" y="306249"/>
                  </a:cubicBezTo>
                  <a:cubicBezTo>
                    <a:pt x="421194" y="300968"/>
                    <a:pt x="424660" y="294365"/>
                    <a:pt x="429942" y="288589"/>
                  </a:cubicBezTo>
                  <a:cubicBezTo>
                    <a:pt x="433408" y="284792"/>
                    <a:pt x="436626" y="280749"/>
                    <a:pt x="440258" y="277035"/>
                  </a:cubicBezTo>
                  <a:cubicBezTo>
                    <a:pt x="445127" y="271918"/>
                    <a:pt x="450243" y="266884"/>
                    <a:pt x="455278" y="261850"/>
                  </a:cubicBezTo>
                  <a:cubicBezTo>
                    <a:pt x="465181" y="252029"/>
                    <a:pt x="475497" y="242456"/>
                    <a:pt x="486968" y="233956"/>
                  </a:cubicBezTo>
                  <a:cubicBezTo>
                    <a:pt x="490104" y="231645"/>
                    <a:pt x="494560" y="230489"/>
                    <a:pt x="498604" y="229169"/>
                  </a:cubicBezTo>
                  <a:cubicBezTo>
                    <a:pt x="504381" y="227353"/>
                    <a:pt x="505289" y="226280"/>
                    <a:pt x="504546" y="221081"/>
                  </a:cubicBezTo>
                  <a:cubicBezTo>
                    <a:pt x="504546" y="220916"/>
                    <a:pt x="504546" y="220669"/>
                    <a:pt x="504546" y="220504"/>
                  </a:cubicBezTo>
                  <a:cubicBezTo>
                    <a:pt x="504381" y="218441"/>
                    <a:pt x="505206" y="215305"/>
                    <a:pt x="503969" y="214479"/>
                  </a:cubicBezTo>
                  <a:cubicBezTo>
                    <a:pt x="500998" y="212581"/>
                    <a:pt x="496954" y="211838"/>
                    <a:pt x="493405" y="210518"/>
                  </a:cubicBezTo>
                  <a:cubicBezTo>
                    <a:pt x="491590" y="209858"/>
                    <a:pt x="489691" y="209198"/>
                    <a:pt x="488371" y="208042"/>
                  </a:cubicBezTo>
                  <a:cubicBezTo>
                    <a:pt x="485482" y="205649"/>
                    <a:pt x="483089" y="202843"/>
                    <a:pt x="480283" y="200367"/>
                  </a:cubicBezTo>
                  <a:cubicBezTo>
                    <a:pt x="479045" y="199294"/>
                    <a:pt x="477973" y="196819"/>
                    <a:pt x="475167" y="198799"/>
                  </a:cubicBezTo>
                  <a:cubicBezTo>
                    <a:pt x="475002" y="198882"/>
                    <a:pt x="474094" y="198386"/>
                    <a:pt x="473681" y="198056"/>
                  </a:cubicBezTo>
                  <a:cubicBezTo>
                    <a:pt x="468647" y="194013"/>
                    <a:pt x="463778" y="189804"/>
                    <a:pt x="458579" y="185925"/>
                  </a:cubicBezTo>
                  <a:cubicBezTo>
                    <a:pt x="455113" y="183284"/>
                    <a:pt x="454700" y="179240"/>
                    <a:pt x="458083" y="176269"/>
                  </a:cubicBezTo>
                  <a:cubicBezTo>
                    <a:pt x="465346" y="170080"/>
                    <a:pt x="474836" y="167109"/>
                    <a:pt x="484245" y="163973"/>
                  </a:cubicBezTo>
                  <a:cubicBezTo>
                    <a:pt x="498769" y="159186"/>
                    <a:pt x="513707" y="155390"/>
                    <a:pt x="527571" y="149366"/>
                  </a:cubicBezTo>
                  <a:cubicBezTo>
                    <a:pt x="533431" y="146807"/>
                    <a:pt x="540198" y="145239"/>
                    <a:pt x="547460" y="147550"/>
                  </a:cubicBezTo>
                  <a:cubicBezTo>
                    <a:pt x="552907" y="149283"/>
                    <a:pt x="555218" y="147550"/>
                    <a:pt x="555218" y="142763"/>
                  </a:cubicBezTo>
                  <a:cubicBezTo>
                    <a:pt x="555218" y="139957"/>
                    <a:pt x="554805" y="137482"/>
                    <a:pt x="553155" y="134758"/>
                  </a:cubicBezTo>
                  <a:cubicBezTo>
                    <a:pt x="547790" y="126010"/>
                    <a:pt x="542674" y="117097"/>
                    <a:pt x="539538" y="107524"/>
                  </a:cubicBezTo>
                  <a:cubicBezTo>
                    <a:pt x="538300" y="103728"/>
                    <a:pt x="536814" y="99932"/>
                    <a:pt x="535576" y="96136"/>
                  </a:cubicBezTo>
                  <a:cubicBezTo>
                    <a:pt x="533843" y="90936"/>
                    <a:pt x="532110" y="85654"/>
                    <a:pt x="530625" y="80373"/>
                  </a:cubicBezTo>
                  <a:cubicBezTo>
                    <a:pt x="529469" y="76329"/>
                    <a:pt x="527654" y="72450"/>
                    <a:pt x="526168" y="68571"/>
                  </a:cubicBezTo>
                  <a:cubicBezTo>
                    <a:pt x="524765" y="64940"/>
                    <a:pt x="524683" y="60731"/>
                    <a:pt x="522950" y="56853"/>
                  </a:cubicBezTo>
                  <a:cubicBezTo>
                    <a:pt x="521877" y="54377"/>
                    <a:pt x="520556" y="51819"/>
                    <a:pt x="520722" y="49260"/>
                  </a:cubicBezTo>
                  <a:cubicBezTo>
                    <a:pt x="520804" y="46537"/>
                    <a:pt x="518246" y="44721"/>
                    <a:pt x="518411" y="41833"/>
                  </a:cubicBezTo>
                  <a:cubicBezTo>
                    <a:pt x="518576" y="39357"/>
                    <a:pt x="516100" y="36799"/>
                    <a:pt x="515605" y="34240"/>
                  </a:cubicBezTo>
                  <a:cubicBezTo>
                    <a:pt x="514037" y="27225"/>
                    <a:pt x="509993" y="20706"/>
                    <a:pt x="510158" y="13443"/>
                  </a:cubicBezTo>
                  <a:cubicBezTo>
                    <a:pt x="510158" y="11050"/>
                    <a:pt x="509003" y="8739"/>
                    <a:pt x="508920" y="6346"/>
                  </a:cubicBezTo>
                  <a:cubicBezTo>
                    <a:pt x="508755" y="3705"/>
                    <a:pt x="511066" y="1642"/>
                    <a:pt x="514119" y="1477"/>
                  </a:cubicBezTo>
                  <a:cubicBezTo>
                    <a:pt x="521217" y="1064"/>
                    <a:pt x="528562" y="-504"/>
                    <a:pt x="535246" y="569"/>
                  </a:cubicBezTo>
                  <a:cubicBezTo>
                    <a:pt x="543582" y="1972"/>
                    <a:pt x="552164" y="-256"/>
                    <a:pt x="560170" y="2632"/>
                  </a:cubicBezTo>
                  <a:cubicBezTo>
                    <a:pt x="564296" y="899"/>
                    <a:pt x="568917" y="2302"/>
                    <a:pt x="572879" y="1312"/>
                  </a:cubicBezTo>
                  <a:cubicBezTo>
                    <a:pt x="578821" y="-174"/>
                    <a:pt x="584763" y="899"/>
                    <a:pt x="590622" y="239"/>
                  </a:cubicBezTo>
                  <a:cubicBezTo>
                    <a:pt x="593841" y="-174"/>
                    <a:pt x="596564" y="1972"/>
                    <a:pt x="600113" y="569"/>
                  </a:cubicBezTo>
                  <a:cubicBezTo>
                    <a:pt x="602836" y="-504"/>
                    <a:pt x="606550" y="239"/>
                    <a:pt x="609851" y="404"/>
                  </a:cubicBezTo>
                  <a:cubicBezTo>
                    <a:pt x="612244" y="569"/>
                    <a:pt x="614637" y="1394"/>
                    <a:pt x="617031" y="1477"/>
                  </a:cubicBezTo>
                  <a:cubicBezTo>
                    <a:pt x="623880" y="1807"/>
                    <a:pt x="624871" y="6759"/>
                    <a:pt x="626851" y="10390"/>
                  </a:cubicBezTo>
                  <a:cubicBezTo>
                    <a:pt x="629492" y="15259"/>
                    <a:pt x="630152" y="20788"/>
                    <a:pt x="633041" y="25740"/>
                  </a:cubicBezTo>
                  <a:cubicBezTo>
                    <a:pt x="634114" y="27473"/>
                    <a:pt x="635517" y="29454"/>
                    <a:pt x="635352" y="31269"/>
                  </a:cubicBezTo>
                  <a:cubicBezTo>
                    <a:pt x="634857" y="36303"/>
                    <a:pt x="639230" y="40430"/>
                    <a:pt x="639230" y="44969"/>
                  </a:cubicBezTo>
                  <a:cubicBezTo>
                    <a:pt x="639230" y="50251"/>
                    <a:pt x="641624" y="54789"/>
                    <a:pt x="643109" y="59576"/>
                  </a:cubicBezTo>
                  <a:cubicBezTo>
                    <a:pt x="644595" y="64445"/>
                    <a:pt x="646493" y="69314"/>
                    <a:pt x="647813" y="74183"/>
                  </a:cubicBezTo>
                  <a:cubicBezTo>
                    <a:pt x="650207" y="83096"/>
                    <a:pt x="653012" y="91844"/>
                    <a:pt x="656148" y="100592"/>
                  </a:cubicBezTo>
                  <a:cubicBezTo>
                    <a:pt x="657964" y="105626"/>
                    <a:pt x="658377" y="111073"/>
                    <a:pt x="659367" y="116355"/>
                  </a:cubicBezTo>
                  <a:cubicBezTo>
                    <a:pt x="659367" y="116355"/>
                    <a:pt x="662916" y="126918"/>
                    <a:pt x="662916" y="127001"/>
                  </a:cubicBezTo>
                  <a:cubicBezTo>
                    <a:pt x="663163" y="128074"/>
                    <a:pt x="663658" y="129146"/>
                    <a:pt x="663576" y="130219"/>
                  </a:cubicBezTo>
                  <a:cubicBezTo>
                    <a:pt x="662998" y="136491"/>
                    <a:pt x="665474" y="142185"/>
                    <a:pt x="667372" y="148128"/>
                  </a:cubicBezTo>
                  <a:cubicBezTo>
                    <a:pt x="669270" y="154152"/>
                    <a:pt x="670508" y="160259"/>
                    <a:pt x="672076" y="166284"/>
                  </a:cubicBezTo>
                  <a:cubicBezTo>
                    <a:pt x="673149" y="170575"/>
                    <a:pt x="674717" y="174784"/>
                    <a:pt x="675295" y="179075"/>
                  </a:cubicBezTo>
                  <a:cubicBezTo>
                    <a:pt x="676533" y="188896"/>
                    <a:pt x="681567" y="197974"/>
                    <a:pt x="683630" y="207630"/>
                  </a:cubicBezTo>
                  <a:cubicBezTo>
                    <a:pt x="684208" y="210518"/>
                    <a:pt x="684290" y="213984"/>
                    <a:pt x="687014" y="216542"/>
                  </a:cubicBezTo>
                  <a:cubicBezTo>
                    <a:pt x="687261" y="216790"/>
                    <a:pt x="687591" y="217203"/>
                    <a:pt x="687591" y="217450"/>
                  </a:cubicBezTo>
                  <a:cubicBezTo>
                    <a:pt x="686436" y="222649"/>
                    <a:pt x="689655" y="227271"/>
                    <a:pt x="690397" y="232140"/>
                  </a:cubicBezTo>
                  <a:cubicBezTo>
                    <a:pt x="691470" y="239485"/>
                    <a:pt x="691470" y="246830"/>
                    <a:pt x="695431" y="253845"/>
                  </a:cubicBezTo>
                  <a:cubicBezTo>
                    <a:pt x="697742" y="258054"/>
                    <a:pt x="698155" y="263088"/>
                    <a:pt x="698732" y="267792"/>
                  </a:cubicBezTo>
                  <a:cubicBezTo>
                    <a:pt x="699228" y="271506"/>
                    <a:pt x="699640" y="275054"/>
                    <a:pt x="702611" y="278108"/>
                  </a:cubicBezTo>
                  <a:cubicBezTo>
                    <a:pt x="702859" y="278355"/>
                    <a:pt x="703106" y="278768"/>
                    <a:pt x="703024" y="279098"/>
                  </a:cubicBezTo>
                  <a:cubicBezTo>
                    <a:pt x="702364" y="287351"/>
                    <a:pt x="707150" y="294943"/>
                    <a:pt x="707728" y="303196"/>
                  </a:cubicBezTo>
                  <a:cubicBezTo>
                    <a:pt x="708306" y="311366"/>
                    <a:pt x="708636" y="319784"/>
                    <a:pt x="711359" y="327954"/>
                  </a:cubicBezTo>
                  <a:cubicBezTo>
                    <a:pt x="712762" y="332080"/>
                    <a:pt x="712515" y="336537"/>
                    <a:pt x="712927" y="340828"/>
                  </a:cubicBezTo>
                  <a:cubicBezTo>
                    <a:pt x="713175" y="343386"/>
                    <a:pt x="712019" y="346275"/>
                    <a:pt x="715568" y="348091"/>
                  </a:cubicBezTo>
                  <a:cubicBezTo>
                    <a:pt x="715816" y="348173"/>
                    <a:pt x="715733" y="348751"/>
                    <a:pt x="715816" y="349163"/>
                  </a:cubicBezTo>
                  <a:cubicBezTo>
                    <a:pt x="715898" y="350071"/>
                    <a:pt x="716063" y="350897"/>
                    <a:pt x="716146" y="351804"/>
                  </a:cubicBezTo>
                  <a:cubicBezTo>
                    <a:pt x="716558" y="354610"/>
                    <a:pt x="716971" y="357499"/>
                    <a:pt x="717136" y="360305"/>
                  </a:cubicBezTo>
                  <a:cubicBezTo>
                    <a:pt x="717384" y="366164"/>
                    <a:pt x="717466" y="371858"/>
                    <a:pt x="719777" y="377635"/>
                  </a:cubicBezTo>
                  <a:cubicBezTo>
                    <a:pt x="721345" y="381596"/>
                    <a:pt x="721097" y="386135"/>
                    <a:pt x="721345" y="390427"/>
                  </a:cubicBezTo>
                  <a:cubicBezTo>
                    <a:pt x="721923" y="401486"/>
                    <a:pt x="722170" y="412544"/>
                    <a:pt x="722913" y="423603"/>
                  </a:cubicBezTo>
                  <a:cubicBezTo>
                    <a:pt x="723161" y="427234"/>
                    <a:pt x="724481" y="430865"/>
                    <a:pt x="724151" y="434579"/>
                  </a:cubicBezTo>
                  <a:cubicBezTo>
                    <a:pt x="723738" y="438458"/>
                    <a:pt x="725141" y="442254"/>
                    <a:pt x="725224" y="445885"/>
                  </a:cubicBezTo>
                  <a:cubicBezTo>
                    <a:pt x="725224" y="451662"/>
                    <a:pt x="729680" y="456614"/>
                    <a:pt x="729102" y="461730"/>
                  </a:cubicBezTo>
                  <a:cubicBezTo>
                    <a:pt x="728607" y="466187"/>
                    <a:pt x="731496" y="469571"/>
                    <a:pt x="731248" y="473532"/>
                  </a:cubicBezTo>
                  <a:cubicBezTo>
                    <a:pt x="731001" y="476750"/>
                    <a:pt x="732569" y="479639"/>
                    <a:pt x="733641" y="482610"/>
                  </a:cubicBezTo>
                  <a:cubicBezTo>
                    <a:pt x="735209" y="487149"/>
                    <a:pt x="736282" y="491853"/>
                    <a:pt x="736860" y="496557"/>
                  </a:cubicBezTo>
                  <a:cubicBezTo>
                    <a:pt x="737273" y="499941"/>
                    <a:pt x="740491" y="502746"/>
                    <a:pt x="738676" y="506790"/>
                  </a:cubicBezTo>
                  <a:cubicBezTo>
                    <a:pt x="737108" y="510256"/>
                    <a:pt x="741482" y="513805"/>
                    <a:pt x="741647" y="517106"/>
                  </a:cubicBezTo>
                  <a:cubicBezTo>
                    <a:pt x="742059" y="525194"/>
                    <a:pt x="746598" y="532456"/>
                    <a:pt x="747093" y="540544"/>
                  </a:cubicBezTo>
                  <a:cubicBezTo>
                    <a:pt x="747423" y="545826"/>
                    <a:pt x="750477" y="551025"/>
                    <a:pt x="751467" y="556389"/>
                  </a:cubicBezTo>
                  <a:cubicBezTo>
                    <a:pt x="752458" y="562248"/>
                    <a:pt x="755016" y="567695"/>
                    <a:pt x="756749" y="573389"/>
                  </a:cubicBezTo>
                  <a:cubicBezTo>
                    <a:pt x="756832" y="573720"/>
                    <a:pt x="756749" y="574132"/>
                    <a:pt x="756749" y="574545"/>
                  </a:cubicBezTo>
                  <a:cubicBezTo>
                    <a:pt x="755841" y="580157"/>
                    <a:pt x="758977" y="584943"/>
                    <a:pt x="760958" y="589977"/>
                  </a:cubicBezTo>
                  <a:cubicBezTo>
                    <a:pt x="761866" y="592288"/>
                    <a:pt x="760628" y="594764"/>
                    <a:pt x="761040" y="597157"/>
                  </a:cubicBezTo>
                  <a:cubicBezTo>
                    <a:pt x="761453" y="599551"/>
                    <a:pt x="762608" y="601779"/>
                    <a:pt x="763186" y="604172"/>
                  </a:cubicBezTo>
                  <a:cubicBezTo>
                    <a:pt x="764011" y="607886"/>
                    <a:pt x="764589" y="611599"/>
                    <a:pt x="765249" y="615313"/>
                  </a:cubicBezTo>
                  <a:cubicBezTo>
                    <a:pt x="765497" y="616304"/>
                    <a:pt x="765744" y="616634"/>
                    <a:pt x="765992" y="617046"/>
                  </a:cubicBezTo>
                  <a:cubicBezTo>
                    <a:pt x="765744" y="622328"/>
                    <a:pt x="765992" y="627610"/>
                    <a:pt x="766817" y="632809"/>
                  </a:cubicBezTo>
                  <a:cubicBezTo>
                    <a:pt x="766982" y="634047"/>
                    <a:pt x="769046" y="635120"/>
                    <a:pt x="769458" y="636440"/>
                  </a:cubicBezTo>
                  <a:close/>
                  <a:moveTo>
                    <a:pt x="765167" y="616881"/>
                  </a:moveTo>
                  <a:cubicBezTo>
                    <a:pt x="765167" y="616881"/>
                    <a:pt x="765167" y="615974"/>
                    <a:pt x="764837" y="615974"/>
                  </a:cubicBezTo>
                  <a:cubicBezTo>
                    <a:pt x="764754" y="616386"/>
                    <a:pt x="764919" y="616716"/>
                    <a:pt x="765167" y="616881"/>
                  </a:cubicBezTo>
                  <a:close/>
                  <a:moveTo>
                    <a:pt x="401883" y="452653"/>
                  </a:moveTo>
                  <a:cubicBezTo>
                    <a:pt x="401883" y="451085"/>
                    <a:pt x="400150" y="449269"/>
                    <a:pt x="400727" y="447949"/>
                  </a:cubicBezTo>
                  <a:cubicBezTo>
                    <a:pt x="402708" y="442749"/>
                    <a:pt x="399654" y="439613"/>
                    <a:pt x="395858" y="435899"/>
                  </a:cubicBezTo>
                  <a:cubicBezTo>
                    <a:pt x="391649" y="431856"/>
                    <a:pt x="385625" y="430865"/>
                    <a:pt x="380673" y="428224"/>
                  </a:cubicBezTo>
                  <a:cubicBezTo>
                    <a:pt x="375721" y="425584"/>
                    <a:pt x="371017" y="426822"/>
                    <a:pt x="366313" y="428802"/>
                  </a:cubicBezTo>
                  <a:cubicBezTo>
                    <a:pt x="362270" y="430535"/>
                    <a:pt x="357978" y="431856"/>
                    <a:pt x="354017" y="433671"/>
                  </a:cubicBezTo>
                  <a:cubicBezTo>
                    <a:pt x="350551" y="435239"/>
                    <a:pt x="347250" y="437138"/>
                    <a:pt x="344114" y="439118"/>
                  </a:cubicBezTo>
                  <a:cubicBezTo>
                    <a:pt x="341473" y="440769"/>
                    <a:pt x="342381" y="443079"/>
                    <a:pt x="342793" y="445225"/>
                  </a:cubicBezTo>
                  <a:cubicBezTo>
                    <a:pt x="342876" y="445803"/>
                    <a:pt x="341968" y="446463"/>
                    <a:pt x="341473" y="447040"/>
                  </a:cubicBezTo>
                  <a:cubicBezTo>
                    <a:pt x="339492" y="449269"/>
                    <a:pt x="339822" y="452570"/>
                    <a:pt x="336769" y="454385"/>
                  </a:cubicBezTo>
                  <a:cubicBezTo>
                    <a:pt x="336274" y="454633"/>
                    <a:pt x="335861" y="455293"/>
                    <a:pt x="335861" y="455788"/>
                  </a:cubicBezTo>
                  <a:cubicBezTo>
                    <a:pt x="335448" y="460328"/>
                    <a:pt x="333550" y="465279"/>
                    <a:pt x="335201" y="469158"/>
                  </a:cubicBezTo>
                  <a:cubicBezTo>
                    <a:pt x="336851" y="473119"/>
                    <a:pt x="336934" y="476750"/>
                    <a:pt x="337264" y="480629"/>
                  </a:cubicBezTo>
                  <a:cubicBezTo>
                    <a:pt x="337264" y="481289"/>
                    <a:pt x="337842" y="481950"/>
                    <a:pt x="338172" y="482610"/>
                  </a:cubicBezTo>
                  <a:cubicBezTo>
                    <a:pt x="339244" y="484591"/>
                    <a:pt x="340482" y="486489"/>
                    <a:pt x="341390" y="488469"/>
                  </a:cubicBezTo>
                  <a:cubicBezTo>
                    <a:pt x="344609" y="495732"/>
                    <a:pt x="350056" y="499033"/>
                    <a:pt x="358143" y="497300"/>
                  </a:cubicBezTo>
                  <a:cubicBezTo>
                    <a:pt x="361857" y="496475"/>
                    <a:pt x="365323" y="496475"/>
                    <a:pt x="368872" y="496392"/>
                  </a:cubicBezTo>
                  <a:cubicBezTo>
                    <a:pt x="372173" y="496309"/>
                    <a:pt x="375474" y="496392"/>
                    <a:pt x="379023" y="496061"/>
                  </a:cubicBezTo>
                  <a:cubicBezTo>
                    <a:pt x="387275" y="493338"/>
                    <a:pt x="391979" y="488304"/>
                    <a:pt x="394538" y="482032"/>
                  </a:cubicBezTo>
                  <a:cubicBezTo>
                    <a:pt x="396931" y="476090"/>
                    <a:pt x="398829" y="469901"/>
                    <a:pt x="400397" y="463711"/>
                  </a:cubicBezTo>
                  <a:cubicBezTo>
                    <a:pt x="401387" y="460080"/>
                    <a:pt x="401635" y="456283"/>
                    <a:pt x="401800" y="452570"/>
                  </a:cubicBezTo>
                  <a:close/>
                  <a:moveTo>
                    <a:pt x="82338" y="680592"/>
                  </a:moveTo>
                  <a:cubicBezTo>
                    <a:pt x="81925" y="680345"/>
                    <a:pt x="81430" y="680179"/>
                    <a:pt x="81017" y="680179"/>
                  </a:cubicBezTo>
                  <a:cubicBezTo>
                    <a:pt x="81430" y="680510"/>
                    <a:pt x="81925" y="680510"/>
                    <a:pt x="82338" y="68059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2" name="フリーフォーム: 図形 181">
              <a:extLst>
                <a:ext uri="{FF2B5EF4-FFF2-40B4-BE49-F238E27FC236}">
                  <a16:creationId xmlns:a16="http://schemas.microsoft.com/office/drawing/2014/main" id="{12BC1587-ABDA-3E07-04F9-B4B58D5217D6}"/>
                </a:ext>
              </a:extLst>
            </p:cNvPr>
            <p:cNvSpPr/>
            <p:nvPr/>
          </p:nvSpPr>
          <p:spPr>
            <a:xfrm>
              <a:off x="3699772" y="5160583"/>
              <a:ext cx="383" cy="907"/>
            </a:xfrm>
            <a:custGeom>
              <a:avLst/>
              <a:gdLst>
                <a:gd name="connsiteX0" fmla="*/ 53 w 383"/>
                <a:gd name="connsiteY0" fmla="*/ 0 h 907"/>
                <a:gd name="connsiteX1" fmla="*/ 384 w 383"/>
                <a:gd name="connsiteY1" fmla="*/ 908 h 907"/>
                <a:gd name="connsiteX2" fmla="*/ 53 w 383"/>
                <a:gd name="connsiteY2" fmla="*/ 0 h 907"/>
              </a:gdLst>
              <a:ahLst/>
              <a:cxnLst>
                <a:cxn ang="0">
                  <a:pos x="connsiteX0" y="connsiteY0"/>
                </a:cxn>
                <a:cxn ang="0">
                  <a:pos x="connsiteX1" y="connsiteY1"/>
                </a:cxn>
                <a:cxn ang="0">
                  <a:pos x="connsiteX2" y="connsiteY2"/>
                </a:cxn>
              </a:cxnLst>
              <a:rect l="l" t="t" r="r" b="b"/>
              <a:pathLst>
                <a:path w="383" h="907">
                  <a:moveTo>
                    <a:pt x="53" y="0"/>
                  </a:moveTo>
                  <a:cubicBezTo>
                    <a:pt x="53" y="0"/>
                    <a:pt x="384" y="578"/>
                    <a:pt x="384" y="908"/>
                  </a:cubicBezTo>
                  <a:cubicBezTo>
                    <a:pt x="136" y="825"/>
                    <a:pt x="-112" y="413"/>
                    <a:pt x="53"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3" name="フリーフォーム: 図形 182">
              <a:extLst>
                <a:ext uri="{FF2B5EF4-FFF2-40B4-BE49-F238E27FC236}">
                  <a16:creationId xmlns:a16="http://schemas.microsoft.com/office/drawing/2014/main" id="{98C3D766-DAFC-0708-EBC2-42A3F2600007}"/>
                </a:ext>
              </a:extLst>
            </p:cNvPr>
            <p:cNvSpPr/>
            <p:nvPr/>
          </p:nvSpPr>
          <p:spPr>
            <a:xfrm>
              <a:off x="2942452" y="3829350"/>
              <a:ext cx="718277" cy="1211981"/>
            </a:xfrm>
            <a:custGeom>
              <a:avLst/>
              <a:gdLst>
                <a:gd name="connsiteX0" fmla="*/ 717431 w 718277"/>
                <a:gd name="connsiteY0" fmla="*/ 1060379 h 1211981"/>
                <a:gd name="connsiteX1" fmla="*/ 718256 w 718277"/>
                <a:gd name="connsiteY1" fmla="*/ 1061782 h 1211981"/>
                <a:gd name="connsiteX2" fmla="*/ 717100 w 718277"/>
                <a:gd name="connsiteY2" fmla="*/ 1066239 h 1211981"/>
                <a:gd name="connsiteX3" fmla="*/ 708848 w 718277"/>
                <a:gd name="connsiteY3" fmla="*/ 1067064 h 1211981"/>
                <a:gd name="connsiteX4" fmla="*/ 708518 w 718277"/>
                <a:gd name="connsiteY4" fmla="*/ 1064423 h 1211981"/>
                <a:gd name="connsiteX5" fmla="*/ 708270 w 718277"/>
                <a:gd name="connsiteY5" fmla="*/ 1063350 h 1211981"/>
                <a:gd name="connsiteX6" fmla="*/ 705629 w 718277"/>
                <a:gd name="connsiteY6" fmla="*/ 1056087 h 1211981"/>
                <a:gd name="connsiteX7" fmla="*/ 704061 w 718277"/>
                <a:gd name="connsiteY7" fmla="*/ 1043213 h 1211981"/>
                <a:gd name="connsiteX8" fmla="*/ 700430 w 718277"/>
                <a:gd name="connsiteY8" fmla="*/ 1018455 h 1211981"/>
                <a:gd name="connsiteX9" fmla="*/ 695726 w 718277"/>
                <a:gd name="connsiteY9" fmla="*/ 994357 h 1211981"/>
                <a:gd name="connsiteX10" fmla="*/ 695313 w 718277"/>
                <a:gd name="connsiteY10" fmla="*/ 993367 h 1211981"/>
                <a:gd name="connsiteX11" fmla="*/ 691435 w 718277"/>
                <a:gd name="connsiteY11" fmla="*/ 983051 h 1211981"/>
                <a:gd name="connsiteX12" fmla="*/ 688133 w 718277"/>
                <a:gd name="connsiteY12" fmla="*/ 969104 h 1211981"/>
                <a:gd name="connsiteX13" fmla="*/ 683099 w 718277"/>
                <a:gd name="connsiteY13" fmla="*/ 947399 h 1211981"/>
                <a:gd name="connsiteX14" fmla="*/ 680293 w 718277"/>
                <a:gd name="connsiteY14" fmla="*/ 932710 h 1211981"/>
                <a:gd name="connsiteX15" fmla="*/ 679716 w 718277"/>
                <a:gd name="connsiteY15" fmla="*/ 931802 h 1211981"/>
                <a:gd name="connsiteX16" fmla="*/ 676332 w 718277"/>
                <a:gd name="connsiteY16" fmla="*/ 922889 h 1211981"/>
                <a:gd name="connsiteX17" fmla="*/ 667997 w 718277"/>
                <a:gd name="connsiteY17" fmla="*/ 894335 h 1211981"/>
                <a:gd name="connsiteX18" fmla="*/ 664778 w 718277"/>
                <a:gd name="connsiteY18" fmla="*/ 881543 h 1211981"/>
                <a:gd name="connsiteX19" fmla="*/ 660074 w 718277"/>
                <a:gd name="connsiteY19" fmla="*/ 863387 h 1211981"/>
                <a:gd name="connsiteX20" fmla="*/ 656278 w 718277"/>
                <a:gd name="connsiteY20" fmla="*/ 845479 h 1211981"/>
                <a:gd name="connsiteX21" fmla="*/ 655618 w 718277"/>
                <a:gd name="connsiteY21" fmla="*/ 842260 h 1211981"/>
                <a:gd name="connsiteX22" fmla="*/ 652069 w 718277"/>
                <a:gd name="connsiteY22" fmla="*/ 831614 h 1211981"/>
                <a:gd name="connsiteX23" fmla="*/ 648851 w 718277"/>
                <a:gd name="connsiteY23" fmla="*/ 815851 h 1211981"/>
                <a:gd name="connsiteX24" fmla="*/ 640515 w 718277"/>
                <a:gd name="connsiteY24" fmla="*/ 789442 h 1211981"/>
                <a:gd name="connsiteX25" fmla="*/ 635811 w 718277"/>
                <a:gd name="connsiteY25" fmla="*/ 774836 h 1211981"/>
                <a:gd name="connsiteX26" fmla="*/ 631932 w 718277"/>
                <a:gd name="connsiteY26" fmla="*/ 760228 h 1211981"/>
                <a:gd name="connsiteX27" fmla="*/ 628054 w 718277"/>
                <a:gd name="connsiteY27" fmla="*/ 746528 h 1211981"/>
                <a:gd name="connsiteX28" fmla="*/ 625743 w 718277"/>
                <a:gd name="connsiteY28" fmla="*/ 740999 h 1211981"/>
                <a:gd name="connsiteX29" fmla="*/ 619553 w 718277"/>
                <a:gd name="connsiteY29" fmla="*/ 725649 h 1211981"/>
                <a:gd name="connsiteX30" fmla="*/ 609733 w 718277"/>
                <a:gd name="connsiteY30" fmla="*/ 716736 h 1211981"/>
                <a:gd name="connsiteX31" fmla="*/ 602553 w 718277"/>
                <a:gd name="connsiteY31" fmla="*/ 715663 h 1211981"/>
                <a:gd name="connsiteX32" fmla="*/ 592815 w 718277"/>
                <a:gd name="connsiteY32" fmla="*/ 715828 h 1211981"/>
                <a:gd name="connsiteX33" fmla="*/ 583324 w 718277"/>
                <a:gd name="connsiteY33" fmla="*/ 715499 h 1211981"/>
                <a:gd name="connsiteX34" fmla="*/ 565581 w 718277"/>
                <a:gd name="connsiteY34" fmla="*/ 716571 h 1211981"/>
                <a:gd name="connsiteX35" fmla="*/ 552872 w 718277"/>
                <a:gd name="connsiteY35" fmla="*/ 717892 h 1211981"/>
                <a:gd name="connsiteX36" fmla="*/ 527948 w 718277"/>
                <a:gd name="connsiteY36" fmla="*/ 715828 h 1211981"/>
                <a:gd name="connsiteX37" fmla="*/ 506821 w 718277"/>
                <a:gd name="connsiteY37" fmla="*/ 716736 h 1211981"/>
                <a:gd name="connsiteX38" fmla="*/ 501622 w 718277"/>
                <a:gd name="connsiteY38" fmla="*/ 721605 h 1211981"/>
                <a:gd name="connsiteX39" fmla="*/ 502860 w 718277"/>
                <a:gd name="connsiteY39" fmla="*/ 728703 h 1211981"/>
                <a:gd name="connsiteX40" fmla="*/ 508307 w 718277"/>
                <a:gd name="connsiteY40" fmla="*/ 749500 h 1211981"/>
                <a:gd name="connsiteX41" fmla="*/ 511113 w 718277"/>
                <a:gd name="connsiteY41" fmla="*/ 757092 h 1211981"/>
                <a:gd name="connsiteX42" fmla="*/ 513424 w 718277"/>
                <a:gd name="connsiteY42" fmla="*/ 764520 h 1211981"/>
                <a:gd name="connsiteX43" fmla="*/ 515652 w 718277"/>
                <a:gd name="connsiteY43" fmla="*/ 772112 h 1211981"/>
                <a:gd name="connsiteX44" fmla="*/ 518870 w 718277"/>
                <a:gd name="connsiteY44" fmla="*/ 783831 h 1211981"/>
                <a:gd name="connsiteX45" fmla="*/ 523327 w 718277"/>
                <a:gd name="connsiteY45" fmla="*/ 795632 h 1211981"/>
                <a:gd name="connsiteX46" fmla="*/ 528278 w 718277"/>
                <a:gd name="connsiteY46" fmla="*/ 811395 h 1211981"/>
                <a:gd name="connsiteX47" fmla="*/ 532240 w 718277"/>
                <a:gd name="connsiteY47" fmla="*/ 822784 h 1211981"/>
                <a:gd name="connsiteX48" fmla="*/ 545857 w 718277"/>
                <a:gd name="connsiteY48" fmla="*/ 850018 h 1211981"/>
                <a:gd name="connsiteX49" fmla="*/ 547920 w 718277"/>
                <a:gd name="connsiteY49" fmla="*/ 858022 h 1211981"/>
                <a:gd name="connsiteX50" fmla="*/ 540162 w 718277"/>
                <a:gd name="connsiteY50" fmla="*/ 862809 h 1211981"/>
                <a:gd name="connsiteX51" fmla="*/ 520273 w 718277"/>
                <a:gd name="connsiteY51" fmla="*/ 864625 h 1211981"/>
                <a:gd name="connsiteX52" fmla="*/ 476947 w 718277"/>
                <a:gd name="connsiteY52" fmla="*/ 879232 h 1211981"/>
                <a:gd name="connsiteX53" fmla="*/ 450786 w 718277"/>
                <a:gd name="connsiteY53" fmla="*/ 891528 h 1211981"/>
                <a:gd name="connsiteX54" fmla="*/ 451281 w 718277"/>
                <a:gd name="connsiteY54" fmla="*/ 901184 h 1211981"/>
                <a:gd name="connsiteX55" fmla="*/ 466383 w 718277"/>
                <a:gd name="connsiteY55" fmla="*/ 913316 h 1211981"/>
                <a:gd name="connsiteX56" fmla="*/ 467869 w 718277"/>
                <a:gd name="connsiteY56" fmla="*/ 914059 h 1211981"/>
                <a:gd name="connsiteX57" fmla="*/ 472985 w 718277"/>
                <a:gd name="connsiteY57" fmla="*/ 915627 h 1211981"/>
                <a:gd name="connsiteX58" fmla="*/ 481073 w 718277"/>
                <a:gd name="connsiteY58" fmla="*/ 923302 h 1211981"/>
                <a:gd name="connsiteX59" fmla="*/ 486107 w 718277"/>
                <a:gd name="connsiteY59" fmla="*/ 925777 h 1211981"/>
                <a:gd name="connsiteX60" fmla="*/ 496671 w 718277"/>
                <a:gd name="connsiteY60" fmla="*/ 929739 h 1211981"/>
                <a:gd name="connsiteX61" fmla="*/ 497248 w 718277"/>
                <a:gd name="connsiteY61" fmla="*/ 935763 h 1211981"/>
                <a:gd name="connsiteX62" fmla="*/ 497248 w 718277"/>
                <a:gd name="connsiteY62" fmla="*/ 936341 h 1211981"/>
                <a:gd name="connsiteX63" fmla="*/ 491306 w 718277"/>
                <a:gd name="connsiteY63" fmla="*/ 944429 h 1211981"/>
                <a:gd name="connsiteX64" fmla="*/ 479670 w 718277"/>
                <a:gd name="connsiteY64" fmla="*/ 949215 h 1211981"/>
                <a:gd name="connsiteX65" fmla="*/ 447980 w 718277"/>
                <a:gd name="connsiteY65" fmla="*/ 977109 h 1211981"/>
                <a:gd name="connsiteX66" fmla="*/ 432960 w 718277"/>
                <a:gd name="connsiteY66" fmla="*/ 992294 h 1211981"/>
                <a:gd name="connsiteX67" fmla="*/ 422644 w 718277"/>
                <a:gd name="connsiteY67" fmla="*/ 1003848 h 1211981"/>
                <a:gd name="connsiteX68" fmla="*/ 407706 w 718277"/>
                <a:gd name="connsiteY68" fmla="*/ 1021509 h 1211981"/>
                <a:gd name="connsiteX69" fmla="*/ 394915 w 718277"/>
                <a:gd name="connsiteY69" fmla="*/ 1034548 h 1211981"/>
                <a:gd name="connsiteX70" fmla="*/ 378657 w 718277"/>
                <a:gd name="connsiteY70" fmla="*/ 1056501 h 1211981"/>
                <a:gd name="connsiteX71" fmla="*/ 369331 w 718277"/>
                <a:gd name="connsiteY71" fmla="*/ 1069539 h 1211981"/>
                <a:gd name="connsiteX72" fmla="*/ 364957 w 718277"/>
                <a:gd name="connsiteY72" fmla="*/ 1082496 h 1211981"/>
                <a:gd name="connsiteX73" fmla="*/ 361986 w 718277"/>
                <a:gd name="connsiteY73" fmla="*/ 1090832 h 1211981"/>
                <a:gd name="connsiteX74" fmla="*/ 354972 w 718277"/>
                <a:gd name="connsiteY74" fmla="*/ 1098259 h 1211981"/>
                <a:gd name="connsiteX75" fmla="*/ 347379 w 718277"/>
                <a:gd name="connsiteY75" fmla="*/ 1098919 h 1211981"/>
                <a:gd name="connsiteX76" fmla="*/ 343748 w 718277"/>
                <a:gd name="connsiteY76" fmla="*/ 1088191 h 1211981"/>
                <a:gd name="connsiteX77" fmla="*/ 346059 w 718277"/>
                <a:gd name="connsiteY77" fmla="*/ 1080681 h 1211981"/>
                <a:gd name="connsiteX78" fmla="*/ 338796 w 718277"/>
                <a:gd name="connsiteY78" fmla="*/ 1067394 h 1211981"/>
                <a:gd name="connsiteX79" fmla="*/ 335165 w 718277"/>
                <a:gd name="connsiteY79" fmla="*/ 1059306 h 1211981"/>
                <a:gd name="connsiteX80" fmla="*/ 333184 w 718277"/>
                <a:gd name="connsiteY80" fmla="*/ 1056005 h 1211981"/>
                <a:gd name="connsiteX81" fmla="*/ 324602 w 718277"/>
                <a:gd name="connsiteY81" fmla="*/ 1043213 h 1211981"/>
                <a:gd name="connsiteX82" fmla="*/ 319237 w 718277"/>
                <a:gd name="connsiteY82" fmla="*/ 1035208 h 1211981"/>
                <a:gd name="connsiteX83" fmla="*/ 300339 w 718277"/>
                <a:gd name="connsiteY83" fmla="*/ 1009130 h 1211981"/>
                <a:gd name="connsiteX84" fmla="*/ 291838 w 718277"/>
                <a:gd name="connsiteY84" fmla="*/ 997493 h 1211981"/>
                <a:gd name="connsiteX85" fmla="*/ 276158 w 718277"/>
                <a:gd name="connsiteY85" fmla="*/ 977852 h 1211981"/>
                <a:gd name="connsiteX86" fmla="*/ 251648 w 718277"/>
                <a:gd name="connsiteY86" fmla="*/ 944429 h 1211981"/>
                <a:gd name="connsiteX87" fmla="*/ 242817 w 718277"/>
                <a:gd name="connsiteY87" fmla="*/ 929409 h 1211981"/>
                <a:gd name="connsiteX88" fmla="*/ 244798 w 718277"/>
                <a:gd name="connsiteY88" fmla="*/ 922559 h 1211981"/>
                <a:gd name="connsiteX89" fmla="*/ 255031 w 718277"/>
                <a:gd name="connsiteY89" fmla="*/ 912655 h 1211981"/>
                <a:gd name="connsiteX90" fmla="*/ 265347 w 718277"/>
                <a:gd name="connsiteY90" fmla="*/ 901680 h 1211981"/>
                <a:gd name="connsiteX91" fmla="*/ 280450 w 718277"/>
                <a:gd name="connsiteY91" fmla="*/ 885917 h 1211981"/>
                <a:gd name="connsiteX92" fmla="*/ 279047 w 718277"/>
                <a:gd name="connsiteY92" fmla="*/ 880635 h 1211981"/>
                <a:gd name="connsiteX93" fmla="*/ 257837 w 718277"/>
                <a:gd name="connsiteY93" fmla="*/ 865697 h 1211981"/>
                <a:gd name="connsiteX94" fmla="*/ 231759 w 718277"/>
                <a:gd name="connsiteY94" fmla="*/ 852906 h 1211981"/>
                <a:gd name="connsiteX95" fmla="*/ 190990 w 718277"/>
                <a:gd name="connsiteY95" fmla="*/ 844323 h 1211981"/>
                <a:gd name="connsiteX96" fmla="*/ 181582 w 718277"/>
                <a:gd name="connsiteY96" fmla="*/ 830128 h 1211981"/>
                <a:gd name="connsiteX97" fmla="*/ 187442 w 718277"/>
                <a:gd name="connsiteY97" fmla="*/ 818822 h 1211981"/>
                <a:gd name="connsiteX98" fmla="*/ 195942 w 718277"/>
                <a:gd name="connsiteY98" fmla="*/ 797365 h 1211981"/>
                <a:gd name="connsiteX99" fmla="*/ 198913 w 718277"/>
                <a:gd name="connsiteY99" fmla="*/ 783831 h 1211981"/>
                <a:gd name="connsiteX100" fmla="*/ 202874 w 718277"/>
                <a:gd name="connsiteY100" fmla="*/ 767820 h 1211981"/>
                <a:gd name="connsiteX101" fmla="*/ 204772 w 718277"/>
                <a:gd name="connsiteY101" fmla="*/ 758082 h 1211981"/>
                <a:gd name="connsiteX102" fmla="*/ 207083 w 718277"/>
                <a:gd name="connsiteY102" fmla="*/ 744135 h 1211981"/>
                <a:gd name="connsiteX103" fmla="*/ 200811 w 718277"/>
                <a:gd name="connsiteY103" fmla="*/ 739019 h 1211981"/>
                <a:gd name="connsiteX104" fmla="*/ 190330 w 718277"/>
                <a:gd name="connsiteY104" fmla="*/ 740587 h 1211981"/>
                <a:gd name="connsiteX105" fmla="*/ 165654 w 718277"/>
                <a:gd name="connsiteY105" fmla="*/ 744630 h 1211981"/>
                <a:gd name="connsiteX106" fmla="*/ 139658 w 718277"/>
                <a:gd name="connsiteY106" fmla="*/ 750407 h 1211981"/>
                <a:gd name="connsiteX107" fmla="*/ 104089 w 718277"/>
                <a:gd name="connsiteY107" fmla="*/ 762291 h 1211981"/>
                <a:gd name="connsiteX108" fmla="*/ 91463 w 718277"/>
                <a:gd name="connsiteY108" fmla="*/ 773763 h 1211981"/>
                <a:gd name="connsiteX109" fmla="*/ 89234 w 718277"/>
                <a:gd name="connsiteY109" fmla="*/ 782180 h 1211981"/>
                <a:gd name="connsiteX110" fmla="*/ 85686 w 718277"/>
                <a:gd name="connsiteY110" fmla="*/ 797943 h 1211981"/>
                <a:gd name="connsiteX111" fmla="*/ 83127 w 718277"/>
                <a:gd name="connsiteY111" fmla="*/ 812633 h 1211981"/>
                <a:gd name="connsiteX112" fmla="*/ 82055 w 718277"/>
                <a:gd name="connsiteY112" fmla="*/ 817254 h 1211981"/>
                <a:gd name="connsiteX113" fmla="*/ 80817 w 718277"/>
                <a:gd name="connsiteY113" fmla="*/ 830623 h 1211981"/>
                <a:gd name="connsiteX114" fmla="*/ 76278 w 718277"/>
                <a:gd name="connsiteY114" fmla="*/ 845809 h 1211981"/>
                <a:gd name="connsiteX115" fmla="*/ 74710 w 718277"/>
                <a:gd name="connsiteY115" fmla="*/ 859838 h 1211981"/>
                <a:gd name="connsiteX116" fmla="*/ 73224 w 718277"/>
                <a:gd name="connsiteY116" fmla="*/ 872713 h 1211981"/>
                <a:gd name="connsiteX117" fmla="*/ 67695 w 718277"/>
                <a:gd name="connsiteY117" fmla="*/ 896315 h 1211981"/>
                <a:gd name="connsiteX118" fmla="*/ 66952 w 718277"/>
                <a:gd name="connsiteY118" fmla="*/ 904816 h 1211981"/>
                <a:gd name="connsiteX119" fmla="*/ 64806 w 718277"/>
                <a:gd name="connsiteY119" fmla="*/ 912821 h 1211981"/>
                <a:gd name="connsiteX120" fmla="*/ 63403 w 718277"/>
                <a:gd name="connsiteY120" fmla="*/ 920083 h 1211981"/>
                <a:gd name="connsiteX121" fmla="*/ 62000 w 718277"/>
                <a:gd name="connsiteY121" fmla="*/ 932957 h 1211981"/>
                <a:gd name="connsiteX122" fmla="*/ 62000 w 718277"/>
                <a:gd name="connsiteY122" fmla="*/ 935268 h 1211981"/>
                <a:gd name="connsiteX123" fmla="*/ 59112 w 718277"/>
                <a:gd name="connsiteY123" fmla="*/ 954249 h 1211981"/>
                <a:gd name="connsiteX124" fmla="*/ 57214 w 718277"/>
                <a:gd name="connsiteY124" fmla="*/ 963987 h 1211981"/>
                <a:gd name="connsiteX125" fmla="*/ 52510 w 718277"/>
                <a:gd name="connsiteY125" fmla="*/ 980823 h 1211981"/>
                <a:gd name="connsiteX126" fmla="*/ 47558 w 718277"/>
                <a:gd name="connsiteY126" fmla="*/ 1002610 h 1211981"/>
                <a:gd name="connsiteX127" fmla="*/ 42359 w 718277"/>
                <a:gd name="connsiteY127" fmla="*/ 1029761 h 1211981"/>
                <a:gd name="connsiteX128" fmla="*/ 42359 w 718277"/>
                <a:gd name="connsiteY128" fmla="*/ 1030917 h 1211981"/>
                <a:gd name="connsiteX129" fmla="*/ 36747 w 718277"/>
                <a:gd name="connsiteY129" fmla="*/ 1060544 h 1211981"/>
                <a:gd name="connsiteX130" fmla="*/ 36665 w 718277"/>
                <a:gd name="connsiteY130" fmla="*/ 1063433 h 1211981"/>
                <a:gd name="connsiteX131" fmla="*/ 31465 w 718277"/>
                <a:gd name="connsiteY131" fmla="*/ 1088273 h 1211981"/>
                <a:gd name="connsiteX132" fmla="*/ 28412 w 718277"/>
                <a:gd name="connsiteY132" fmla="*/ 1107832 h 1211981"/>
                <a:gd name="connsiteX133" fmla="*/ 25606 w 718277"/>
                <a:gd name="connsiteY133" fmla="*/ 1119881 h 1211981"/>
                <a:gd name="connsiteX134" fmla="*/ 24533 w 718277"/>
                <a:gd name="connsiteY134" fmla="*/ 1127639 h 1211981"/>
                <a:gd name="connsiteX135" fmla="*/ 25193 w 718277"/>
                <a:gd name="connsiteY135" fmla="*/ 1130032 h 1211981"/>
                <a:gd name="connsiteX136" fmla="*/ 20737 w 718277"/>
                <a:gd name="connsiteY136" fmla="*/ 1150086 h 1211981"/>
                <a:gd name="connsiteX137" fmla="*/ 18509 w 718277"/>
                <a:gd name="connsiteY137" fmla="*/ 1163620 h 1211981"/>
                <a:gd name="connsiteX138" fmla="*/ 15290 w 718277"/>
                <a:gd name="connsiteY138" fmla="*/ 1172451 h 1211981"/>
                <a:gd name="connsiteX139" fmla="*/ 14712 w 718277"/>
                <a:gd name="connsiteY139" fmla="*/ 1180538 h 1211981"/>
                <a:gd name="connsiteX140" fmla="*/ 12979 w 718277"/>
                <a:gd name="connsiteY140" fmla="*/ 1192092 h 1211981"/>
                <a:gd name="connsiteX141" fmla="*/ 10338 w 718277"/>
                <a:gd name="connsiteY141" fmla="*/ 1203976 h 1211981"/>
                <a:gd name="connsiteX142" fmla="*/ 7450 w 718277"/>
                <a:gd name="connsiteY142" fmla="*/ 1211981 h 1211981"/>
                <a:gd name="connsiteX143" fmla="*/ 105 w 718277"/>
                <a:gd name="connsiteY143" fmla="*/ 1211981 h 1211981"/>
                <a:gd name="connsiteX144" fmla="*/ 105 w 718277"/>
                <a:gd name="connsiteY144" fmla="*/ 1211569 h 1211981"/>
                <a:gd name="connsiteX145" fmla="*/ 4644 w 718277"/>
                <a:gd name="connsiteY145" fmla="*/ 1180456 h 1211981"/>
                <a:gd name="connsiteX146" fmla="*/ 8110 w 718277"/>
                <a:gd name="connsiteY146" fmla="*/ 1164941 h 1211981"/>
                <a:gd name="connsiteX147" fmla="*/ 11411 w 718277"/>
                <a:gd name="connsiteY147" fmla="*/ 1148601 h 1211981"/>
                <a:gd name="connsiteX148" fmla="*/ 13805 w 718277"/>
                <a:gd name="connsiteY148" fmla="*/ 1137047 h 1211981"/>
                <a:gd name="connsiteX149" fmla="*/ 14217 w 718277"/>
                <a:gd name="connsiteY149" fmla="*/ 1136634 h 1211981"/>
                <a:gd name="connsiteX150" fmla="*/ 17188 w 718277"/>
                <a:gd name="connsiteY150" fmla="*/ 1117240 h 1211981"/>
                <a:gd name="connsiteX151" fmla="*/ 18839 w 718277"/>
                <a:gd name="connsiteY151" fmla="*/ 1105109 h 1211981"/>
                <a:gd name="connsiteX152" fmla="*/ 22883 w 718277"/>
                <a:gd name="connsiteY152" fmla="*/ 1083652 h 1211981"/>
                <a:gd name="connsiteX153" fmla="*/ 26926 w 718277"/>
                <a:gd name="connsiteY153" fmla="*/ 1067064 h 1211981"/>
                <a:gd name="connsiteX154" fmla="*/ 26926 w 718277"/>
                <a:gd name="connsiteY154" fmla="*/ 1065330 h 1211981"/>
                <a:gd name="connsiteX155" fmla="*/ 28659 w 718277"/>
                <a:gd name="connsiteY155" fmla="*/ 1049651 h 1211981"/>
                <a:gd name="connsiteX156" fmla="*/ 32373 w 718277"/>
                <a:gd name="connsiteY156" fmla="*/ 1033475 h 1211981"/>
                <a:gd name="connsiteX157" fmla="*/ 32538 w 718277"/>
                <a:gd name="connsiteY157" fmla="*/ 1031247 h 1211981"/>
                <a:gd name="connsiteX158" fmla="*/ 35592 w 718277"/>
                <a:gd name="connsiteY158" fmla="*/ 1013669 h 1211981"/>
                <a:gd name="connsiteX159" fmla="*/ 39636 w 718277"/>
                <a:gd name="connsiteY159" fmla="*/ 997659 h 1211981"/>
                <a:gd name="connsiteX160" fmla="*/ 41369 w 718277"/>
                <a:gd name="connsiteY160" fmla="*/ 990148 h 1211981"/>
                <a:gd name="connsiteX161" fmla="*/ 41946 w 718277"/>
                <a:gd name="connsiteY161" fmla="*/ 985444 h 1211981"/>
                <a:gd name="connsiteX162" fmla="*/ 41616 w 718277"/>
                <a:gd name="connsiteY162" fmla="*/ 984207 h 1211981"/>
                <a:gd name="connsiteX163" fmla="*/ 45082 w 718277"/>
                <a:gd name="connsiteY163" fmla="*/ 970919 h 1211981"/>
                <a:gd name="connsiteX164" fmla="*/ 47971 w 718277"/>
                <a:gd name="connsiteY164" fmla="*/ 956808 h 1211981"/>
                <a:gd name="connsiteX165" fmla="*/ 49374 w 718277"/>
                <a:gd name="connsiteY165" fmla="*/ 949793 h 1211981"/>
                <a:gd name="connsiteX166" fmla="*/ 52510 w 718277"/>
                <a:gd name="connsiteY166" fmla="*/ 922971 h 1211981"/>
                <a:gd name="connsiteX167" fmla="*/ 56636 w 718277"/>
                <a:gd name="connsiteY167" fmla="*/ 898791 h 1211981"/>
                <a:gd name="connsiteX168" fmla="*/ 62000 w 718277"/>
                <a:gd name="connsiteY168" fmla="*/ 873950 h 1211981"/>
                <a:gd name="connsiteX169" fmla="*/ 63403 w 718277"/>
                <a:gd name="connsiteY169" fmla="*/ 859921 h 1211981"/>
                <a:gd name="connsiteX170" fmla="*/ 66209 w 718277"/>
                <a:gd name="connsiteY170" fmla="*/ 845231 h 1211981"/>
                <a:gd name="connsiteX171" fmla="*/ 66209 w 718277"/>
                <a:gd name="connsiteY171" fmla="*/ 843498 h 1211981"/>
                <a:gd name="connsiteX172" fmla="*/ 67695 w 718277"/>
                <a:gd name="connsiteY172" fmla="*/ 821298 h 1211981"/>
                <a:gd name="connsiteX173" fmla="*/ 70253 w 718277"/>
                <a:gd name="connsiteY173" fmla="*/ 809414 h 1211981"/>
                <a:gd name="connsiteX174" fmla="*/ 70418 w 718277"/>
                <a:gd name="connsiteY174" fmla="*/ 807764 h 1211981"/>
                <a:gd name="connsiteX175" fmla="*/ 72069 w 718277"/>
                <a:gd name="connsiteY175" fmla="*/ 785069 h 1211981"/>
                <a:gd name="connsiteX176" fmla="*/ 75782 w 718277"/>
                <a:gd name="connsiteY176" fmla="*/ 764932 h 1211981"/>
                <a:gd name="connsiteX177" fmla="*/ 81394 w 718277"/>
                <a:gd name="connsiteY177" fmla="*/ 758907 h 1211981"/>
                <a:gd name="connsiteX178" fmla="*/ 94434 w 718277"/>
                <a:gd name="connsiteY178" fmla="*/ 754121 h 1211981"/>
                <a:gd name="connsiteX179" fmla="*/ 133056 w 718277"/>
                <a:gd name="connsiteY179" fmla="*/ 741412 h 1211981"/>
                <a:gd name="connsiteX180" fmla="*/ 150882 w 718277"/>
                <a:gd name="connsiteY180" fmla="*/ 734975 h 1211981"/>
                <a:gd name="connsiteX181" fmla="*/ 166397 w 718277"/>
                <a:gd name="connsiteY181" fmla="*/ 732416 h 1211981"/>
                <a:gd name="connsiteX182" fmla="*/ 177043 w 718277"/>
                <a:gd name="connsiteY182" fmla="*/ 729446 h 1211981"/>
                <a:gd name="connsiteX183" fmla="*/ 177043 w 718277"/>
                <a:gd name="connsiteY183" fmla="*/ 725567 h 1211981"/>
                <a:gd name="connsiteX184" fmla="*/ 172009 w 718277"/>
                <a:gd name="connsiteY184" fmla="*/ 722926 h 1211981"/>
                <a:gd name="connsiteX185" fmla="*/ 162188 w 718277"/>
                <a:gd name="connsiteY185" fmla="*/ 715828 h 1211981"/>
                <a:gd name="connsiteX186" fmla="*/ 156164 w 718277"/>
                <a:gd name="connsiteY186" fmla="*/ 711290 h 1211981"/>
                <a:gd name="connsiteX187" fmla="*/ 152533 w 718277"/>
                <a:gd name="connsiteY187" fmla="*/ 708814 h 1211981"/>
                <a:gd name="connsiteX188" fmla="*/ 138586 w 718277"/>
                <a:gd name="connsiteY188" fmla="*/ 696270 h 1211981"/>
                <a:gd name="connsiteX189" fmla="*/ 133799 w 718277"/>
                <a:gd name="connsiteY189" fmla="*/ 687439 h 1211981"/>
                <a:gd name="connsiteX190" fmla="*/ 137265 w 718277"/>
                <a:gd name="connsiteY190" fmla="*/ 680011 h 1211981"/>
                <a:gd name="connsiteX191" fmla="*/ 149562 w 718277"/>
                <a:gd name="connsiteY191" fmla="*/ 679682 h 1211981"/>
                <a:gd name="connsiteX192" fmla="*/ 182242 w 718277"/>
                <a:gd name="connsiteY192" fmla="*/ 677784 h 1211981"/>
                <a:gd name="connsiteX193" fmla="*/ 200646 w 718277"/>
                <a:gd name="connsiteY193" fmla="*/ 666725 h 1211981"/>
                <a:gd name="connsiteX194" fmla="*/ 205680 w 718277"/>
                <a:gd name="connsiteY194" fmla="*/ 661196 h 1211981"/>
                <a:gd name="connsiteX195" fmla="*/ 200646 w 718277"/>
                <a:gd name="connsiteY195" fmla="*/ 655336 h 1211981"/>
                <a:gd name="connsiteX196" fmla="*/ 196685 w 718277"/>
                <a:gd name="connsiteY196" fmla="*/ 652118 h 1211981"/>
                <a:gd name="connsiteX197" fmla="*/ 174732 w 718277"/>
                <a:gd name="connsiteY197" fmla="*/ 635530 h 1211981"/>
                <a:gd name="connsiteX198" fmla="*/ 156411 w 718277"/>
                <a:gd name="connsiteY198" fmla="*/ 628927 h 1211981"/>
                <a:gd name="connsiteX199" fmla="*/ 135532 w 718277"/>
                <a:gd name="connsiteY199" fmla="*/ 624058 h 1211981"/>
                <a:gd name="connsiteX200" fmla="*/ 112920 w 718277"/>
                <a:gd name="connsiteY200" fmla="*/ 615971 h 1211981"/>
                <a:gd name="connsiteX201" fmla="*/ 92701 w 718277"/>
                <a:gd name="connsiteY201" fmla="*/ 607140 h 1211981"/>
                <a:gd name="connsiteX202" fmla="*/ 76773 w 718277"/>
                <a:gd name="connsiteY202" fmla="*/ 600951 h 1211981"/>
                <a:gd name="connsiteX203" fmla="*/ 72977 w 718277"/>
                <a:gd name="connsiteY203" fmla="*/ 598805 h 1211981"/>
                <a:gd name="connsiteX204" fmla="*/ 63403 w 718277"/>
                <a:gd name="connsiteY204" fmla="*/ 584115 h 1211981"/>
                <a:gd name="connsiteX205" fmla="*/ 63403 w 718277"/>
                <a:gd name="connsiteY205" fmla="*/ 582960 h 1211981"/>
                <a:gd name="connsiteX206" fmla="*/ 50117 w 718277"/>
                <a:gd name="connsiteY206" fmla="*/ 562493 h 1211981"/>
                <a:gd name="connsiteX207" fmla="*/ 46320 w 718277"/>
                <a:gd name="connsiteY207" fmla="*/ 553910 h 1211981"/>
                <a:gd name="connsiteX208" fmla="*/ 37985 w 718277"/>
                <a:gd name="connsiteY208" fmla="*/ 525438 h 1211981"/>
                <a:gd name="connsiteX209" fmla="*/ 32538 w 718277"/>
                <a:gd name="connsiteY209" fmla="*/ 508191 h 1211981"/>
                <a:gd name="connsiteX210" fmla="*/ 26926 w 718277"/>
                <a:gd name="connsiteY210" fmla="*/ 489787 h 1211981"/>
                <a:gd name="connsiteX211" fmla="*/ 22470 w 718277"/>
                <a:gd name="connsiteY211" fmla="*/ 468577 h 1211981"/>
                <a:gd name="connsiteX212" fmla="*/ 18179 w 718277"/>
                <a:gd name="connsiteY212" fmla="*/ 459582 h 1211981"/>
                <a:gd name="connsiteX213" fmla="*/ 10256 w 718277"/>
                <a:gd name="connsiteY213" fmla="*/ 442581 h 1211981"/>
                <a:gd name="connsiteX214" fmla="*/ 8523 w 718277"/>
                <a:gd name="connsiteY214" fmla="*/ 434493 h 1211981"/>
                <a:gd name="connsiteX215" fmla="*/ 6955 w 718277"/>
                <a:gd name="connsiteY215" fmla="*/ 401318 h 1211981"/>
                <a:gd name="connsiteX216" fmla="*/ 11411 w 718277"/>
                <a:gd name="connsiteY216" fmla="*/ 378375 h 1211981"/>
                <a:gd name="connsiteX217" fmla="*/ 17106 w 718277"/>
                <a:gd name="connsiteY217" fmla="*/ 358156 h 1211981"/>
                <a:gd name="connsiteX218" fmla="*/ 19499 w 718277"/>
                <a:gd name="connsiteY218" fmla="*/ 349738 h 1211981"/>
                <a:gd name="connsiteX219" fmla="*/ 26761 w 718277"/>
                <a:gd name="connsiteY219" fmla="*/ 333068 h 1211981"/>
                <a:gd name="connsiteX220" fmla="*/ 33941 w 718277"/>
                <a:gd name="connsiteY220" fmla="*/ 313426 h 1211981"/>
                <a:gd name="connsiteX221" fmla="*/ 40791 w 718277"/>
                <a:gd name="connsiteY221" fmla="*/ 293703 h 1211981"/>
                <a:gd name="connsiteX222" fmla="*/ 53583 w 718277"/>
                <a:gd name="connsiteY222" fmla="*/ 261434 h 1211981"/>
                <a:gd name="connsiteX223" fmla="*/ 59029 w 718277"/>
                <a:gd name="connsiteY223" fmla="*/ 251696 h 1211981"/>
                <a:gd name="connsiteX224" fmla="*/ 64806 w 718277"/>
                <a:gd name="connsiteY224" fmla="*/ 232715 h 1211981"/>
                <a:gd name="connsiteX225" fmla="*/ 74545 w 718277"/>
                <a:gd name="connsiteY225" fmla="*/ 208204 h 1211981"/>
                <a:gd name="connsiteX226" fmla="*/ 84530 w 718277"/>
                <a:gd name="connsiteY226" fmla="*/ 190709 h 1211981"/>
                <a:gd name="connsiteX227" fmla="*/ 90060 w 718277"/>
                <a:gd name="connsiteY227" fmla="*/ 184436 h 1211981"/>
                <a:gd name="connsiteX228" fmla="*/ 105657 w 718277"/>
                <a:gd name="connsiteY228" fmla="*/ 149115 h 1211981"/>
                <a:gd name="connsiteX229" fmla="*/ 106483 w 718277"/>
                <a:gd name="connsiteY229" fmla="*/ 147629 h 1211981"/>
                <a:gd name="connsiteX230" fmla="*/ 127444 w 718277"/>
                <a:gd name="connsiteY230" fmla="*/ 116434 h 1211981"/>
                <a:gd name="connsiteX231" fmla="*/ 148076 w 718277"/>
                <a:gd name="connsiteY231" fmla="*/ 92089 h 1211981"/>
                <a:gd name="connsiteX232" fmla="*/ 160620 w 718277"/>
                <a:gd name="connsiteY232" fmla="*/ 74923 h 1211981"/>
                <a:gd name="connsiteX233" fmla="*/ 170028 w 718277"/>
                <a:gd name="connsiteY233" fmla="*/ 64772 h 1211981"/>
                <a:gd name="connsiteX234" fmla="*/ 174650 w 718277"/>
                <a:gd name="connsiteY234" fmla="*/ 58253 h 1211981"/>
                <a:gd name="connsiteX235" fmla="*/ 184553 w 718277"/>
                <a:gd name="connsiteY235" fmla="*/ 43645 h 1211981"/>
                <a:gd name="connsiteX236" fmla="*/ 185874 w 718277"/>
                <a:gd name="connsiteY236" fmla="*/ 40674 h 1211981"/>
                <a:gd name="connsiteX237" fmla="*/ 199656 w 718277"/>
                <a:gd name="connsiteY237" fmla="*/ 26975 h 1211981"/>
                <a:gd name="connsiteX238" fmla="*/ 212365 w 718277"/>
                <a:gd name="connsiteY238" fmla="*/ 25820 h 1211981"/>
                <a:gd name="connsiteX239" fmla="*/ 221030 w 718277"/>
                <a:gd name="connsiteY239" fmla="*/ 25820 h 1211981"/>
                <a:gd name="connsiteX240" fmla="*/ 248759 w 718277"/>
                <a:gd name="connsiteY240" fmla="*/ 27965 h 1211981"/>
                <a:gd name="connsiteX241" fmla="*/ 252968 w 718277"/>
                <a:gd name="connsiteY241" fmla="*/ 27965 h 1211981"/>
                <a:gd name="connsiteX242" fmla="*/ 266750 w 718277"/>
                <a:gd name="connsiteY242" fmla="*/ 30028 h 1211981"/>
                <a:gd name="connsiteX243" fmla="*/ 271454 w 718277"/>
                <a:gd name="connsiteY243" fmla="*/ 30359 h 1211981"/>
                <a:gd name="connsiteX244" fmla="*/ 277974 w 718277"/>
                <a:gd name="connsiteY244" fmla="*/ 32669 h 1211981"/>
                <a:gd name="connsiteX245" fmla="*/ 287464 w 718277"/>
                <a:gd name="connsiteY245" fmla="*/ 40262 h 1211981"/>
                <a:gd name="connsiteX246" fmla="*/ 289363 w 718277"/>
                <a:gd name="connsiteY246" fmla="*/ 40674 h 1211981"/>
                <a:gd name="connsiteX247" fmla="*/ 288785 w 718277"/>
                <a:gd name="connsiteY247" fmla="*/ 39024 h 1211981"/>
                <a:gd name="connsiteX248" fmla="*/ 294974 w 718277"/>
                <a:gd name="connsiteY248" fmla="*/ 23179 h 1211981"/>
                <a:gd name="connsiteX249" fmla="*/ 302402 w 718277"/>
                <a:gd name="connsiteY249" fmla="*/ 17154 h 1211981"/>
                <a:gd name="connsiteX250" fmla="*/ 328068 w 718277"/>
                <a:gd name="connsiteY250" fmla="*/ 7911 h 1211981"/>
                <a:gd name="connsiteX251" fmla="*/ 355467 w 718277"/>
                <a:gd name="connsiteY251" fmla="*/ 3620 h 1211981"/>
                <a:gd name="connsiteX252" fmla="*/ 383939 w 718277"/>
                <a:gd name="connsiteY252" fmla="*/ 154 h 1211981"/>
                <a:gd name="connsiteX253" fmla="*/ 408284 w 718277"/>
                <a:gd name="connsiteY253" fmla="*/ 4858 h 1211981"/>
                <a:gd name="connsiteX254" fmla="*/ 438737 w 718277"/>
                <a:gd name="connsiteY254" fmla="*/ 12780 h 1211981"/>
                <a:gd name="connsiteX255" fmla="*/ 473728 w 718277"/>
                <a:gd name="connsiteY255" fmla="*/ 24499 h 1211981"/>
                <a:gd name="connsiteX256" fmla="*/ 495268 w 718277"/>
                <a:gd name="connsiteY256" fmla="*/ 34897 h 1211981"/>
                <a:gd name="connsiteX257" fmla="*/ 526958 w 718277"/>
                <a:gd name="connsiteY257" fmla="*/ 48845 h 1211981"/>
                <a:gd name="connsiteX258" fmla="*/ 528526 w 718277"/>
                <a:gd name="connsiteY258" fmla="*/ 49835 h 1211981"/>
                <a:gd name="connsiteX259" fmla="*/ 543628 w 718277"/>
                <a:gd name="connsiteY259" fmla="*/ 60233 h 1211981"/>
                <a:gd name="connsiteX260" fmla="*/ 557493 w 718277"/>
                <a:gd name="connsiteY260" fmla="*/ 72777 h 1211981"/>
                <a:gd name="connsiteX261" fmla="*/ 579363 w 718277"/>
                <a:gd name="connsiteY261" fmla="*/ 98856 h 1211981"/>
                <a:gd name="connsiteX262" fmla="*/ 586873 w 718277"/>
                <a:gd name="connsiteY262" fmla="*/ 111978 h 1211981"/>
                <a:gd name="connsiteX263" fmla="*/ 604946 w 718277"/>
                <a:gd name="connsiteY263" fmla="*/ 135993 h 1211981"/>
                <a:gd name="connsiteX264" fmla="*/ 619801 w 718277"/>
                <a:gd name="connsiteY264" fmla="*/ 155304 h 1211981"/>
                <a:gd name="connsiteX265" fmla="*/ 629704 w 718277"/>
                <a:gd name="connsiteY265" fmla="*/ 169334 h 1211981"/>
                <a:gd name="connsiteX266" fmla="*/ 639442 w 718277"/>
                <a:gd name="connsiteY266" fmla="*/ 192772 h 1211981"/>
                <a:gd name="connsiteX267" fmla="*/ 643981 w 718277"/>
                <a:gd name="connsiteY267" fmla="*/ 206306 h 1211981"/>
                <a:gd name="connsiteX268" fmla="*/ 651987 w 718277"/>
                <a:gd name="connsiteY268" fmla="*/ 233705 h 1211981"/>
                <a:gd name="connsiteX269" fmla="*/ 661972 w 718277"/>
                <a:gd name="connsiteY269" fmla="*/ 259949 h 1211981"/>
                <a:gd name="connsiteX270" fmla="*/ 670390 w 718277"/>
                <a:gd name="connsiteY270" fmla="*/ 279755 h 1211981"/>
                <a:gd name="connsiteX271" fmla="*/ 676497 w 718277"/>
                <a:gd name="connsiteY271" fmla="*/ 296261 h 1211981"/>
                <a:gd name="connsiteX272" fmla="*/ 681531 w 718277"/>
                <a:gd name="connsiteY272" fmla="*/ 314912 h 1211981"/>
                <a:gd name="connsiteX273" fmla="*/ 686483 w 718277"/>
                <a:gd name="connsiteY273" fmla="*/ 333563 h 1211981"/>
                <a:gd name="connsiteX274" fmla="*/ 687143 w 718277"/>
                <a:gd name="connsiteY274" fmla="*/ 338020 h 1211981"/>
                <a:gd name="connsiteX275" fmla="*/ 688298 w 718277"/>
                <a:gd name="connsiteY275" fmla="*/ 351554 h 1211981"/>
                <a:gd name="connsiteX276" fmla="*/ 687226 w 718277"/>
                <a:gd name="connsiteY276" fmla="*/ 360302 h 1211981"/>
                <a:gd name="connsiteX277" fmla="*/ 687061 w 718277"/>
                <a:gd name="connsiteY277" fmla="*/ 373671 h 1211981"/>
                <a:gd name="connsiteX278" fmla="*/ 684255 w 718277"/>
                <a:gd name="connsiteY278" fmla="*/ 395953 h 1211981"/>
                <a:gd name="connsiteX279" fmla="*/ 681614 w 718277"/>
                <a:gd name="connsiteY279" fmla="*/ 400245 h 1211981"/>
                <a:gd name="connsiteX280" fmla="*/ 674351 w 718277"/>
                <a:gd name="connsiteY280" fmla="*/ 431523 h 1211981"/>
                <a:gd name="connsiteX281" fmla="*/ 672371 w 718277"/>
                <a:gd name="connsiteY281" fmla="*/ 454548 h 1211981"/>
                <a:gd name="connsiteX282" fmla="*/ 670308 w 718277"/>
                <a:gd name="connsiteY282" fmla="*/ 467999 h 1211981"/>
                <a:gd name="connsiteX283" fmla="*/ 664283 w 718277"/>
                <a:gd name="connsiteY283" fmla="*/ 483928 h 1211981"/>
                <a:gd name="connsiteX284" fmla="*/ 659084 w 718277"/>
                <a:gd name="connsiteY284" fmla="*/ 497297 h 1211981"/>
                <a:gd name="connsiteX285" fmla="*/ 647778 w 718277"/>
                <a:gd name="connsiteY285" fmla="*/ 513225 h 1211981"/>
                <a:gd name="connsiteX286" fmla="*/ 627063 w 718277"/>
                <a:gd name="connsiteY286" fmla="*/ 536249 h 1211981"/>
                <a:gd name="connsiteX287" fmla="*/ 608000 w 718277"/>
                <a:gd name="connsiteY287" fmla="*/ 561173 h 1211981"/>
                <a:gd name="connsiteX288" fmla="*/ 594053 w 718277"/>
                <a:gd name="connsiteY288" fmla="*/ 579576 h 1211981"/>
                <a:gd name="connsiteX289" fmla="*/ 568552 w 718277"/>
                <a:gd name="connsiteY289" fmla="*/ 607470 h 1211981"/>
                <a:gd name="connsiteX290" fmla="*/ 564838 w 718277"/>
                <a:gd name="connsiteY290" fmla="*/ 610689 h 1211981"/>
                <a:gd name="connsiteX291" fmla="*/ 569212 w 718277"/>
                <a:gd name="connsiteY291" fmla="*/ 615476 h 1211981"/>
                <a:gd name="connsiteX292" fmla="*/ 581508 w 718277"/>
                <a:gd name="connsiteY292" fmla="*/ 620427 h 1211981"/>
                <a:gd name="connsiteX293" fmla="*/ 599087 w 718277"/>
                <a:gd name="connsiteY293" fmla="*/ 627442 h 1211981"/>
                <a:gd name="connsiteX294" fmla="*/ 601315 w 718277"/>
                <a:gd name="connsiteY294" fmla="*/ 629505 h 1211981"/>
                <a:gd name="connsiteX295" fmla="*/ 613281 w 718277"/>
                <a:gd name="connsiteY295" fmla="*/ 633219 h 1211981"/>
                <a:gd name="connsiteX296" fmla="*/ 624010 w 718277"/>
                <a:gd name="connsiteY296" fmla="*/ 632063 h 1211981"/>
                <a:gd name="connsiteX297" fmla="*/ 625330 w 718277"/>
                <a:gd name="connsiteY297" fmla="*/ 632971 h 1211981"/>
                <a:gd name="connsiteX298" fmla="*/ 628301 w 718277"/>
                <a:gd name="connsiteY298" fmla="*/ 634209 h 1211981"/>
                <a:gd name="connsiteX299" fmla="*/ 635151 w 718277"/>
                <a:gd name="connsiteY299" fmla="*/ 639161 h 1211981"/>
                <a:gd name="connsiteX300" fmla="*/ 635151 w 718277"/>
                <a:gd name="connsiteY300" fmla="*/ 641471 h 1211981"/>
                <a:gd name="connsiteX301" fmla="*/ 629869 w 718277"/>
                <a:gd name="connsiteY301" fmla="*/ 647083 h 1211981"/>
                <a:gd name="connsiteX302" fmla="*/ 614354 w 718277"/>
                <a:gd name="connsiteY302" fmla="*/ 647083 h 1211981"/>
                <a:gd name="connsiteX303" fmla="*/ 600572 w 718277"/>
                <a:gd name="connsiteY303" fmla="*/ 651870 h 1211981"/>
                <a:gd name="connsiteX304" fmla="*/ 585057 w 718277"/>
                <a:gd name="connsiteY304" fmla="*/ 665734 h 1211981"/>
                <a:gd name="connsiteX305" fmla="*/ 560299 w 718277"/>
                <a:gd name="connsiteY305" fmla="*/ 686201 h 1211981"/>
                <a:gd name="connsiteX306" fmla="*/ 530424 w 718277"/>
                <a:gd name="connsiteY306" fmla="*/ 698250 h 1211981"/>
                <a:gd name="connsiteX307" fmla="*/ 529681 w 718277"/>
                <a:gd name="connsiteY307" fmla="*/ 698250 h 1211981"/>
                <a:gd name="connsiteX308" fmla="*/ 525473 w 718277"/>
                <a:gd name="connsiteY308" fmla="*/ 700148 h 1211981"/>
                <a:gd name="connsiteX309" fmla="*/ 529599 w 718277"/>
                <a:gd name="connsiteY309" fmla="*/ 701634 h 1211981"/>
                <a:gd name="connsiteX310" fmla="*/ 533808 w 718277"/>
                <a:gd name="connsiteY310" fmla="*/ 701799 h 1211981"/>
                <a:gd name="connsiteX311" fmla="*/ 535046 w 718277"/>
                <a:gd name="connsiteY311" fmla="*/ 703284 h 1211981"/>
                <a:gd name="connsiteX312" fmla="*/ 536779 w 718277"/>
                <a:gd name="connsiteY312" fmla="*/ 705100 h 1211981"/>
                <a:gd name="connsiteX313" fmla="*/ 549653 w 718277"/>
                <a:gd name="connsiteY313" fmla="*/ 703037 h 1211981"/>
                <a:gd name="connsiteX314" fmla="*/ 556915 w 718277"/>
                <a:gd name="connsiteY314" fmla="*/ 703037 h 1211981"/>
                <a:gd name="connsiteX315" fmla="*/ 570532 w 718277"/>
                <a:gd name="connsiteY315" fmla="*/ 703697 h 1211981"/>
                <a:gd name="connsiteX316" fmla="*/ 572926 w 718277"/>
                <a:gd name="connsiteY316" fmla="*/ 703532 h 1211981"/>
                <a:gd name="connsiteX317" fmla="*/ 591989 w 718277"/>
                <a:gd name="connsiteY317" fmla="*/ 702624 h 1211981"/>
                <a:gd name="connsiteX318" fmla="*/ 605111 w 718277"/>
                <a:gd name="connsiteY318" fmla="*/ 702377 h 1211981"/>
                <a:gd name="connsiteX319" fmla="*/ 612126 w 718277"/>
                <a:gd name="connsiteY319" fmla="*/ 700561 h 1211981"/>
                <a:gd name="connsiteX320" fmla="*/ 612786 w 718277"/>
                <a:gd name="connsiteY320" fmla="*/ 700561 h 1211981"/>
                <a:gd name="connsiteX321" fmla="*/ 629952 w 718277"/>
                <a:gd name="connsiteY321" fmla="*/ 705430 h 1211981"/>
                <a:gd name="connsiteX322" fmla="*/ 633748 w 718277"/>
                <a:gd name="connsiteY322" fmla="*/ 711620 h 1211981"/>
                <a:gd name="connsiteX323" fmla="*/ 640268 w 718277"/>
                <a:gd name="connsiteY323" fmla="*/ 742402 h 1211981"/>
                <a:gd name="connsiteX324" fmla="*/ 640598 w 718277"/>
                <a:gd name="connsiteY324" fmla="*/ 747849 h 1211981"/>
                <a:gd name="connsiteX325" fmla="*/ 642083 w 718277"/>
                <a:gd name="connsiteY325" fmla="*/ 753048 h 1211981"/>
                <a:gd name="connsiteX326" fmla="*/ 643486 w 718277"/>
                <a:gd name="connsiteY326" fmla="*/ 758990 h 1211981"/>
                <a:gd name="connsiteX327" fmla="*/ 645715 w 718277"/>
                <a:gd name="connsiteY327" fmla="*/ 766913 h 1211981"/>
                <a:gd name="connsiteX328" fmla="*/ 647695 w 718277"/>
                <a:gd name="connsiteY328" fmla="*/ 775495 h 1211981"/>
                <a:gd name="connsiteX329" fmla="*/ 651161 w 718277"/>
                <a:gd name="connsiteY329" fmla="*/ 785316 h 1211981"/>
                <a:gd name="connsiteX330" fmla="*/ 656113 w 718277"/>
                <a:gd name="connsiteY330" fmla="*/ 800667 h 1211981"/>
                <a:gd name="connsiteX331" fmla="*/ 663788 w 718277"/>
                <a:gd name="connsiteY331" fmla="*/ 823609 h 1211981"/>
                <a:gd name="connsiteX332" fmla="*/ 664613 w 718277"/>
                <a:gd name="connsiteY332" fmla="*/ 832274 h 1211981"/>
                <a:gd name="connsiteX333" fmla="*/ 664613 w 718277"/>
                <a:gd name="connsiteY333" fmla="*/ 833925 h 1211981"/>
                <a:gd name="connsiteX334" fmla="*/ 668740 w 718277"/>
                <a:gd name="connsiteY334" fmla="*/ 848779 h 1211981"/>
                <a:gd name="connsiteX335" fmla="*/ 668740 w 718277"/>
                <a:gd name="connsiteY335" fmla="*/ 850513 h 1211981"/>
                <a:gd name="connsiteX336" fmla="*/ 674269 w 718277"/>
                <a:gd name="connsiteY336" fmla="*/ 874776 h 1211981"/>
                <a:gd name="connsiteX337" fmla="*/ 675754 w 718277"/>
                <a:gd name="connsiteY337" fmla="*/ 881790 h 1211981"/>
                <a:gd name="connsiteX338" fmla="*/ 675754 w 718277"/>
                <a:gd name="connsiteY338" fmla="*/ 882946 h 1211981"/>
                <a:gd name="connsiteX339" fmla="*/ 678560 w 718277"/>
                <a:gd name="connsiteY339" fmla="*/ 895903 h 1211981"/>
                <a:gd name="connsiteX340" fmla="*/ 680293 w 718277"/>
                <a:gd name="connsiteY340" fmla="*/ 899946 h 1211981"/>
                <a:gd name="connsiteX341" fmla="*/ 682769 w 718277"/>
                <a:gd name="connsiteY341" fmla="*/ 909189 h 1211981"/>
                <a:gd name="connsiteX342" fmla="*/ 686235 w 718277"/>
                <a:gd name="connsiteY342" fmla="*/ 915379 h 1211981"/>
                <a:gd name="connsiteX343" fmla="*/ 692342 w 718277"/>
                <a:gd name="connsiteY343" fmla="*/ 940220 h 1211981"/>
                <a:gd name="connsiteX344" fmla="*/ 691352 w 718277"/>
                <a:gd name="connsiteY344" fmla="*/ 947234 h 1211981"/>
                <a:gd name="connsiteX345" fmla="*/ 693910 w 718277"/>
                <a:gd name="connsiteY345" fmla="*/ 953259 h 1211981"/>
                <a:gd name="connsiteX346" fmla="*/ 696551 w 718277"/>
                <a:gd name="connsiteY346" fmla="*/ 964565 h 1211981"/>
                <a:gd name="connsiteX347" fmla="*/ 704886 w 718277"/>
                <a:gd name="connsiteY347" fmla="*/ 988911 h 1211981"/>
                <a:gd name="connsiteX348" fmla="*/ 709838 w 718277"/>
                <a:gd name="connsiteY348" fmla="*/ 1014741 h 1211981"/>
                <a:gd name="connsiteX349" fmla="*/ 712644 w 718277"/>
                <a:gd name="connsiteY349" fmla="*/ 1034053 h 1211981"/>
                <a:gd name="connsiteX350" fmla="*/ 713799 w 718277"/>
                <a:gd name="connsiteY350" fmla="*/ 1048083 h 1211981"/>
                <a:gd name="connsiteX351" fmla="*/ 717018 w 718277"/>
                <a:gd name="connsiteY351" fmla="*/ 1060296 h 1211981"/>
                <a:gd name="connsiteX352" fmla="*/ 676250 w 718277"/>
                <a:gd name="connsiteY352" fmla="*/ 366409 h 1211981"/>
                <a:gd name="connsiteX353" fmla="*/ 677240 w 718277"/>
                <a:gd name="connsiteY353" fmla="*/ 353947 h 1211981"/>
                <a:gd name="connsiteX354" fmla="*/ 676084 w 718277"/>
                <a:gd name="connsiteY354" fmla="*/ 339257 h 1211981"/>
                <a:gd name="connsiteX355" fmla="*/ 676084 w 718277"/>
                <a:gd name="connsiteY355" fmla="*/ 336369 h 1211981"/>
                <a:gd name="connsiteX356" fmla="*/ 662385 w 718277"/>
                <a:gd name="connsiteY356" fmla="*/ 291474 h 1211981"/>
                <a:gd name="connsiteX357" fmla="*/ 656856 w 718277"/>
                <a:gd name="connsiteY357" fmla="*/ 278847 h 1211981"/>
                <a:gd name="connsiteX358" fmla="*/ 651739 w 718277"/>
                <a:gd name="connsiteY358" fmla="*/ 266056 h 1211981"/>
                <a:gd name="connsiteX359" fmla="*/ 643981 w 718277"/>
                <a:gd name="connsiteY359" fmla="*/ 249550 h 1211981"/>
                <a:gd name="connsiteX360" fmla="*/ 638865 w 718277"/>
                <a:gd name="connsiteY360" fmla="*/ 233293 h 1211981"/>
                <a:gd name="connsiteX361" fmla="*/ 633996 w 718277"/>
                <a:gd name="connsiteY361" fmla="*/ 216292 h 1211981"/>
                <a:gd name="connsiteX362" fmla="*/ 633913 w 718277"/>
                <a:gd name="connsiteY362" fmla="*/ 214064 h 1211981"/>
                <a:gd name="connsiteX363" fmla="*/ 630777 w 718277"/>
                <a:gd name="connsiteY363" fmla="*/ 203500 h 1211981"/>
                <a:gd name="connsiteX364" fmla="*/ 627063 w 718277"/>
                <a:gd name="connsiteY364" fmla="*/ 193762 h 1211981"/>
                <a:gd name="connsiteX365" fmla="*/ 620709 w 718277"/>
                <a:gd name="connsiteY365" fmla="*/ 176762 h 1211981"/>
                <a:gd name="connsiteX366" fmla="*/ 608330 w 718277"/>
                <a:gd name="connsiteY366" fmla="*/ 158358 h 1211981"/>
                <a:gd name="connsiteX367" fmla="*/ 591907 w 718277"/>
                <a:gd name="connsiteY367" fmla="*/ 137809 h 1211981"/>
                <a:gd name="connsiteX368" fmla="*/ 574741 w 718277"/>
                <a:gd name="connsiteY368" fmla="*/ 112308 h 1211981"/>
                <a:gd name="connsiteX369" fmla="*/ 569047 w 718277"/>
                <a:gd name="connsiteY369" fmla="*/ 103808 h 1211981"/>
                <a:gd name="connsiteX370" fmla="*/ 554605 w 718277"/>
                <a:gd name="connsiteY370" fmla="*/ 86064 h 1211981"/>
                <a:gd name="connsiteX371" fmla="*/ 539172 w 718277"/>
                <a:gd name="connsiteY371" fmla="*/ 69807 h 1211981"/>
                <a:gd name="connsiteX372" fmla="*/ 535541 w 718277"/>
                <a:gd name="connsiteY372" fmla="*/ 67248 h 1211981"/>
                <a:gd name="connsiteX373" fmla="*/ 520521 w 718277"/>
                <a:gd name="connsiteY373" fmla="*/ 57840 h 1211981"/>
                <a:gd name="connsiteX374" fmla="*/ 515899 w 718277"/>
                <a:gd name="connsiteY374" fmla="*/ 54456 h 1211981"/>
                <a:gd name="connsiteX375" fmla="*/ 496836 w 718277"/>
                <a:gd name="connsiteY375" fmla="*/ 46286 h 1211981"/>
                <a:gd name="connsiteX376" fmla="*/ 472985 w 718277"/>
                <a:gd name="connsiteY376" fmla="*/ 34897 h 1211981"/>
                <a:gd name="connsiteX377" fmla="*/ 454582 w 718277"/>
                <a:gd name="connsiteY377" fmla="*/ 26727 h 1211981"/>
                <a:gd name="connsiteX378" fmla="*/ 429494 w 718277"/>
                <a:gd name="connsiteY378" fmla="*/ 20455 h 1211981"/>
                <a:gd name="connsiteX379" fmla="*/ 398876 w 718277"/>
                <a:gd name="connsiteY379" fmla="*/ 12945 h 1211981"/>
                <a:gd name="connsiteX380" fmla="*/ 369166 w 718277"/>
                <a:gd name="connsiteY380" fmla="*/ 11625 h 1211981"/>
                <a:gd name="connsiteX381" fmla="*/ 334092 w 718277"/>
                <a:gd name="connsiteY381" fmla="*/ 17402 h 1211981"/>
                <a:gd name="connsiteX382" fmla="*/ 315771 w 718277"/>
                <a:gd name="connsiteY382" fmla="*/ 21446 h 1211981"/>
                <a:gd name="connsiteX383" fmla="*/ 314616 w 718277"/>
                <a:gd name="connsiteY383" fmla="*/ 21858 h 1211981"/>
                <a:gd name="connsiteX384" fmla="*/ 304630 w 718277"/>
                <a:gd name="connsiteY384" fmla="*/ 42738 h 1211981"/>
                <a:gd name="connsiteX385" fmla="*/ 303722 w 718277"/>
                <a:gd name="connsiteY385" fmla="*/ 50165 h 1211981"/>
                <a:gd name="connsiteX386" fmla="*/ 292499 w 718277"/>
                <a:gd name="connsiteY386" fmla="*/ 53054 h 1211981"/>
                <a:gd name="connsiteX387" fmla="*/ 269226 w 718277"/>
                <a:gd name="connsiteY387" fmla="*/ 43233 h 1211981"/>
                <a:gd name="connsiteX388" fmla="*/ 259158 w 718277"/>
                <a:gd name="connsiteY388" fmla="*/ 42325 h 1211981"/>
                <a:gd name="connsiteX389" fmla="*/ 249584 w 718277"/>
                <a:gd name="connsiteY389" fmla="*/ 41582 h 1211981"/>
                <a:gd name="connsiteX390" fmla="*/ 239186 w 718277"/>
                <a:gd name="connsiteY390" fmla="*/ 38364 h 1211981"/>
                <a:gd name="connsiteX391" fmla="*/ 213768 w 718277"/>
                <a:gd name="connsiteY391" fmla="*/ 36961 h 1211981"/>
                <a:gd name="connsiteX392" fmla="*/ 203287 w 718277"/>
                <a:gd name="connsiteY392" fmla="*/ 41830 h 1211981"/>
                <a:gd name="connsiteX393" fmla="*/ 201141 w 718277"/>
                <a:gd name="connsiteY393" fmla="*/ 43975 h 1211981"/>
                <a:gd name="connsiteX394" fmla="*/ 190908 w 718277"/>
                <a:gd name="connsiteY394" fmla="*/ 53879 h 1211981"/>
                <a:gd name="connsiteX395" fmla="*/ 170276 w 718277"/>
                <a:gd name="connsiteY395" fmla="*/ 79875 h 1211981"/>
                <a:gd name="connsiteX396" fmla="*/ 150882 w 718277"/>
                <a:gd name="connsiteY396" fmla="*/ 102900 h 1211981"/>
                <a:gd name="connsiteX397" fmla="*/ 135367 w 718277"/>
                <a:gd name="connsiteY397" fmla="*/ 121386 h 1211981"/>
                <a:gd name="connsiteX398" fmla="*/ 115973 w 718277"/>
                <a:gd name="connsiteY398" fmla="*/ 151343 h 1211981"/>
                <a:gd name="connsiteX399" fmla="*/ 107968 w 718277"/>
                <a:gd name="connsiteY399" fmla="*/ 170655 h 1211981"/>
                <a:gd name="connsiteX400" fmla="*/ 82220 w 718277"/>
                <a:gd name="connsiteY400" fmla="*/ 214146 h 1211981"/>
                <a:gd name="connsiteX401" fmla="*/ 75370 w 718277"/>
                <a:gd name="connsiteY401" fmla="*/ 232715 h 1211981"/>
                <a:gd name="connsiteX402" fmla="*/ 66209 w 718277"/>
                <a:gd name="connsiteY402" fmla="*/ 259866 h 1211981"/>
                <a:gd name="connsiteX403" fmla="*/ 55728 w 718277"/>
                <a:gd name="connsiteY403" fmla="*/ 281819 h 1211981"/>
                <a:gd name="connsiteX404" fmla="*/ 45495 w 718277"/>
                <a:gd name="connsiteY404" fmla="*/ 309713 h 1211981"/>
                <a:gd name="connsiteX405" fmla="*/ 31630 w 718277"/>
                <a:gd name="connsiteY405" fmla="*/ 343301 h 1211981"/>
                <a:gd name="connsiteX406" fmla="*/ 28907 w 718277"/>
                <a:gd name="connsiteY406" fmla="*/ 352709 h 1211981"/>
                <a:gd name="connsiteX407" fmla="*/ 22883 w 718277"/>
                <a:gd name="connsiteY407" fmla="*/ 379200 h 1211981"/>
                <a:gd name="connsiteX408" fmla="*/ 19004 w 718277"/>
                <a:gd name="connsiteY408" fmla="*/ 391745 h 1211981"/>
                <a:gd name="connsiteX409" fmla="*/ 20242 w 718277"/>
                <a:gd name="connsiteY409" fmla="*/ 431358 h 1211981"/>
                <a:gd name="connsiteX410" fmla="*/ 20242 w 718277"/>
                <a:gd name="connsiteY410" fmla="*/ 432513 h 1211981"/>
                <a:gd name="connsiteX411" fmla="*/ 29320 w 718277"/>
                <a:gd name="connsiteY411" fmla="*/ 453805 h 1211981"/>
                <a:gd name="connsiteX412" fmla="*/ 38398 w 718277"/>
                <a:gd name="connsiteY412" fmla="*/ 484340 h 1211981"/>
                <a:gd name="connsiteX413" fmla="*/ 43514 w 718277"/>
                <a:gd name="connsiteY413" fmla="*/ 501753 h 1211981"/>
                <a:gd name="connsiteX414" fmla="*/ 45578 w 718277"/>
                <a:gd name="connsiteY414" fmla="*/ 509759 h 1211981"/>
                <a:gd name="connsiteX415" fmla="*/ 47228 w 718277"/>
                <a:gd name="connsiteY415" fmla="*/ 518506 h 1211981"/>
                <a:gd name="connsiteX416" fmla="*/ 52510 w 718277"/>
                <a:gd name="connsiteY416" fmla="*/ 532949 h 1211981"/>
                <a:gd name="connsiteX417" fmla="*/ 64229 w 718277"/>
                <a:gd name="connsiteY417" fmla="*/ 561503 h 1211981"/>
                <a:gd name="connsiteX418" fmla="*/ 74132 w 718277"/>
                <a:gd name="connsiteY418" fmla="*/ 577843 h 1211981"/>
                <a:gd name="connsiteX419" fmla="*/ 95011 w 718277"/>
                <a:gd name="connsiteY419" fmla="*/ 595421 h 1211981"/>
                <a:gd name="connsiteX420" fmla="*/ 124556 w 718277"/>
                <a:gd name="connsiteY420" fmla="*/ 607966 h 1211981"/>
                <a:gd name="connsiteX421" fmla="*/ 142134 w 718277"/>
                <a:gd name="connsiteY421" fmla="*/ 615145 h 1211981"/>
                <a:gd name="connsiteX422" fmla="*/ 162849 w 718277"/>
                <a:gd name="connsiteY422" fmla="*/ 620015 h 1211981"/>
                <a:gd name="connsiteX423" fmla="*/ 191898 w 718277"/>
                <a:gd name="connsiteY423" fmla="*/ 632229 h 1211981"/>
                <a:gd name="connsiteX424" fmla="*/ 211292 w 718277"/>
                <a:gd name="connsiteY424" fmla="*/ 646919 h 1211981"/>
                <a:gd name="connsiteX425" fmla="*/ 220452 w 718277"/>
                <a:gd name="connsiteY425" fmla="*/ 652530 h 1211981"/>
                <a:gd name="connsiteX426" fmla="*/ 227137 w 718277"/>
                <a:gd name="connsiteY426" fmla="*/ 649559 h 1211981"/>
                <a:gd name="connsiteX427" fmla="*/ 225899 w 718277"/>
                <a:gd name="connsiteY427" fmla="*/ 634952 h 1211981"/>
                <a:gd name="connsiteX428" fmla="*/ 220617 w 718277"/>
                <a:gd name="connsiteY428" fmla="*/ 623398 h 1211981"/>
                <a:gd name="connsiteX429" fmla="*/ 203122 w 718277"/>
                <a:gd name="connsiteY429" fmla="*/ 607966 h 1211981"/>
                <a:gd name="connsiteX430" fmla="*/ 187524 w 718277"/>
                <a:gd name="connsiteY430" fmla="*/ 598557 h 1211981"/>
                <a:gd name="connsiteX431" fmla="*/ 159052 w 718277"/>
                <a:gd name="connsiteY431" fmla="*/ 585271 h 1211981"/>
                <a:gd name="connsiteX432" fmla="*/ 156494 w 718277"/>
                <a:gd name="connsiteY432" fmla="*/ 583290 h 1211981"/>
                <a:gd name="connsiteX433" fmla="*/ 146178 w 718277"/>
                <a:gd name="connsiteY433" fmla="*/ 577266 h 1211981"/>
                <a:gd name="connsiteX434" fmla="*/ 124226 w 718277"/>
                <a:gd name="connsiteY434" fmla="*/ 563649 h 1211981"/>
                <a:gd name="connsiteX435" fmla="*/ 116798 w 718277"/>
                <a:gd name="connsiteY435" fmla="*/ 557542 h 1211981"/>
                <a:gd name="connsiteX436" fmla="*/ 102109 w 718277"/>
                <a:gd name="connsiteY436" fmla="*/ 535837 h 1211981"/>
                <a:gd name="connsiteX437" fmla="*/ 101944 w 718277"/>
                <a:gd name="connsiteY437" fmla="*/ 526016 h 1211981"/>
                <a:gd name="connsiteX438" fmla="*/ 102274 w 718277"/>
                <a:gd name="connsiteY438" fmla="*/ 517103 h 1211981"/>
                <a:gd name="connsiteX439" fmla="*/ 102274 w 718277"/>
                <a:gd name="connsiteY439" fmla="*/ 507282 h 1211981"/>
                <a:gd name="connsiteX440" fmla="*/ 107638 w 718277"/>
                <a:gd name="connsiteY440" fmla="*/ 497544 h 1211981"/>
                <a:gd name="connsiteX441" fmla="*/ 108381 w 718277"/>
                <a:gd name="connsiteY441" fmla="*/ 487806 h 1211981"/>
                <a:gd name="connsiteX442" fmla="*/ 97239 w 718277"/>
                <a:gd name="connsiteY442" fmla="*/ 481947 h 1211981"/>
                <a:gd name="connsiteX443" fmla="*/ 91793 w 718277"/>
                <a:gd name="connsiteY443" fmla="*/ 478728 h 1211981"/>
                <a:gd name="connsiteX444" fmla="*/ 81394 w 718277"/>
                <a:gd name="connsiteY444" fmla="*/ 467752 h 1211981"/>
                <a:gd name="connsiteX445" fmla="*/ 68933 w 718277"/>
                <a:gd name="connsiteY445" fmla="*/ 457519 h 1211981"/>
                <a:gd name="connsiteX446" fmla="*/ 68272 w 718277"/>
                <a:gd name="connsiteY446" fmla="*/ 456033 h 1211981"/>
                <a:gd name="connsiteX447" fmla="*/ 61258 w 718277"/>
                <a:gd name="connsiteY447" fmla="*/ 434659 h 1211981"/>
                <a:gd name="connsiteX448" fmla="*/ 62661 w 718277"/>
                <a:gd name="connsiteY448" fmla="*/ 420051 h 1211981"/>
                <a:gd name="connsiteX449" fmla="*/ 64641 w 718277"/>
                <a:gd name="connsiteY449" fmla="*/ 410313 h 1211981"/>
                <a:gd name="connsiteX450" fmla="*/ 76608 w 718277"/>
                <a:gd name="connsiteY450" fmla="*/ 390011 h 1211981"/>
                <a:gd name="connsiteX451" fmla="*/ 93031 w 718277"/>
                <a:gd name="connsiteY451" fmla="*/ 381264 h 1211981"/>
                <a:gd name="connsiteX452" fmla="*/ 119274 w 718277"/>
                <a:gd name="connsiteY452" fmla="*/ 383409 h 1211981"/>
                <a:gd name="connsiteX453" fmla="*/ 123813 w 718277"/>
                <a:gd name="connsiteY453" fmla="*/ 385638 h 1211981"/>
                <a:gd name="connsiteX454" fmla="*/ 127032 w 718277"/>
                <a:gd name="connsiteY454" fmla="*/ 385225 h 1211981"/>
                <a:gd name="connsiteX455" fmla="*/ 127279 w 718277"/>
                <a:gd name="connsiteY455" fmla="*/ 383079 h 1211981"/>
                <a:gd name="connsiteX456" fmla="*/ 124556 w 718277"/>
                <a:gd name="connsiteY456" fmla="*/ 376477 h 1211981"/>
                <a:gd name="connsiteX457" fmla="*/ 118779 w 718277"/>
                <a:gd name="connsiteY457" fmla="*/ 356918 h 1211981"/>
                <a:gd name="connsiteX458" fmla="*/ 111929 w 718277"/>
                <a:gd name="connsiteY458" fmla="*/ 341321 h 1211981"/>
                <a:gd name="connsiteX459" fmla="*/ 112259 w 718277"/>
                <a:gd name="connsiteY459" fmla="*/ 334883 h 1211981"/>
                <a:gd name="connsiteX460" fmla="*/ 113085 w 718277"/>
                <a:gd name="connsiteY460" fmla="*/ 333893 h 1211981"/>
                <a:gd name="connsiteX461" fmla="*/ 122328 w 718277"/>
                <a:gd name="connsiteY461" fmla="*/ 333893 h 1211981"/>
                <a:gd name="connsiteX462" fmla="*/ 122740 w 718277"/>
                <a:gd name="connsiteY462" fmla="*/ 334883 h 1211981"/>
                <a:gd name="connsiteX463" fmla="*/ 126702 w 718277"/>
                <a:gd name="connsiteY463" fmla="*/ 341651 h 1211981"/>
                <a:gd name="connsiteX464" fmla="*/ 131406 w 718277"/>
                <a:gd name="connsiteY464" fmla="*/ 352214 h 1211981"/>
                <a:gd name="connsiteX465" fmla="*/ 132974 w 718277"/>
                <a:gd name="connsiteY465" fmla="*/ 361540 h 1211981"/>
                <a:gd name="connsiteX466" fmla="*/ 142877 w 718277"/>
                <a:gd name="connsiteY466" fmla="*/ 395871 h 1211981"/>
                <a:gd name="connsiteX467" fmla="*/ 146508 w 718277"/>
                <a:gd name="connsiteY467" fmla="*/ 398182 h 1211981"/>
                <a:gd name="connsiteX468" fmla="*/ 149562 w 718277"/>
                <a:gd name="connsiteY468" fmla="*/ 395376 h 1211981"/>
                <a:gd name="connsiteX469" fmla="*/ 148736 w 718277"/>
                <a:gd name="connsiteY469" fmla="*/ 388774 h 1211981"/>
                <a:gd name="connsiteX470" fmla="*/ 149974 w 718277"/>
                <a:gd name="connsiteY470" fmla="*/ 382006 h 1211981"/>
                <a:gd name="connsiteX471" fmla="*/ 163674 w 718277"/>
                <a:gd name="connsiteY471" fmla="*/ 376147 h 1211981"/>
                <a:gd name="connsiteX472" fmla="*/ 199573 w 718277"/>
                <a:gd name="connsiteY472" fmla="*/ 376312 h 1211981"/>
                <a:gd name="connsiteX473" fmla="*/ 218802 w 718277"/>
                <a:gd name="connsiteY473" fmla="*/ 376230 h 1211981"/>
                <a:gd name="connsiteX474" fmla="*/ 228127 w 718277"/>
                <a:gd name="connsiteY474" fmla="*/ 375404 h 1211981"/>
                <a:gd name="connsiteX475" fmla="*/ 247191 w 718277"/>
                <a:gd name="connsiteY475" fmla="*/ 374084 h 1211981"/>
                <a:gd name="connsiteX476" fmla="*/ 259240 w 718277"/>
                <a:gd name="connsiteY476" fmla="*/ 375157 h 1211981"/>
                <a:gd name="connsiteX477" fmla="*/ 266668 w 718277"/>
                <a:gd name="connsiteY477" fmla="*/ 371525 h 1211981"/>
                <a:gd name="connsiteX478" fmla="*/ 276571 w 718277"/>
                <a:gd name="connsiteY478" fmla="*/ 368142 h 1211981"/>
                <a:gd name="connsiteX479" fmla="*/ 281770 w 718277"/>
                <a:gd name="connsiteY479" fmla="*/ 372433 h 1211981"/>
                <a:gd name="connsiteX480" fmla="*/ 284493 w 718277"/>
                <a:gd name="connsiteY480" fmla="*/ 379118 h 1211981"/>
                <a:gd name="connsiteX481" fmla="*/ 284741 w 718277"/>
                <a:gd name="connsiteY481" fmla="*/ 383574 h 1211981"/>
                <a:gd name="connsiteX482" fmla="*/ 283338 w 718277"/>
                <a:gd name="connsiteY482" fmla="*/ 392652 h 1211981"/>
                <a:gd name="connsiteX483" fmla="*/ 288125 w 718277"/>
                <a:gd name="connsiteY483" fmla="*/ 396201 h 1211981"/>
                <a:gd name="connsiteX484" fmla="*/ 292251 w 718277"/>
                <a:gd name="connsiteY484" fmla="*/ 396119 h 1211981"/>
                <a:gd name="connsiteX485" fmla="*/ 305043 w 718277"/>
                <a:gd name="connsiteY485" fmla="*/ 395211 h 1211981"/>
                <a:gd name="connsiteX486" fmla="*/ 317999 w 718277"/>
                <a:gd name="connsiteY486" fmla="*/ 394798 h 1211981"/>
                <a:gd name="connsiteX487" fmla="*/ 356044 w 718277"/>
                <a:gd name="connsiteY487" fmla="*/ 396201 h 1211981"/>
                <a:gd name="connsiteX488" fmla="*/ 360748 w 718277"/>
                <a:gd name="connsiteY488" fmla="*/ 391002 h 1211981"/>
                <a:gd name="connsiteX489" fmla="*/ 358108 w 718277"/>
                <a:gd name="connsiteY489" fmla="*/ 375734 h 1211981"/>
                <a:gd name="connsiteX490" fmla="*/ 374861 w 718277"/>
                <a:gd name="connsiteY490" fmla="*/ 362530 h 1211981"/>
                <a:gd name="connsiteX491" fmla="*/ 410842 w 718277"/>
                <a:gd name="connsiteY491" fmla="*/ 361375 h 1211981"/>
                <a:gd name="connsiteX492" fmla="*/ 429246 w 718277"/>
                <a:gd name="connsiteY492" fmla="*/ 358816 h 1211981"/>
                <a:gd name="connsiteX493" fmla="*/ 454994 w 718277"/>
                <a:gd name="connsiteY493" fmla="*/ 355433 h 1211981"/>
                <a:gd name="connsiteX494" fmla="*/ 483301 w 718277"/>
                <a:gd name="connsiteY494" fmla="*/ 353040 h 1211981"/>
                <a:gd name="connsiteX495" fmla="*/ 488088 w 718277"/>
                <a:gd name="connsiteY495" fmla="*/ 352462 h 1211981"/>
                <a:gd name="connsiteX496" fmla="*/ 493204 w 718277"/>
                <a:gd name="connsiteY496" fmla="*/ 355020 h 1211981"/>
                <a:gd name="connsiteX497" fmla="*/ 497248 w 718277"/>
                <a:gd name="connsiteY497" fmla="*/ 363685 h 1211981"/>
                <a:gd name="connsiteX498" fmla="*/ 500137 w 718277"/>
                <a:gd name="connsiteY498" fmla="*/ 367894 h 1211981"/>
                <a:gd name="connsiteX499" fmla="*/ 505831 w 718277"/>
                <a:gd name="connsiteY499" fmla="*/ 374001 h 1211981"/>
                <a:gd name="connsiteX500" fmla="*/ 510205 w 718277"/>
                <a:gd name="connsiteY500" fmla="*/ 376395 h 1211981"/>
                <a:gd name="connsiteX501" fmla="*/ 523079 w 718277"/>
                <a:gd name="connsiteY501" fmla="*/ 374001 h 1211981"/>
                <a:gd name="connsiteX502" fmla="*/ 529516 w 718277"/>
                <a:gd name="connsiteY502" fmla="*/ 368472 h 1211981"/>
                <a:gd name="connsiteX503" fmla="*/ 530919 w 718277"/>
                <a:gd name="connsiteY503" fmla="*/ 356753 h 1211981"/>
                <a:gd name="connsiteX504" fmla="*/ 530259 w 718277"/>
                <a:gd name="connsiteY504" fmla="*/ 342806 h 1211981"/>
                <a:gd name="connsiteX505" fmla="*/ 526545 w 718277"/>
                <a:gd name="connsiteY505" fmla="*/ 328364 h 1211981"/>
                <a:gd name="connsiteX506" fmla="*/ 519283 w 718277"/>
                <a:gd name="connsiteY506" fmla="*/ 317470 h 1211981"/>
                <a:gd name="connsiteX507" fmla="*/ 502282 w 718277"/>
                <a:gd name="connsiteY507" fmla="*/ 314912 h 1211981"/>
                <a:gd name="connsiteX508" fmla="*/ 497166 w 718277"/>
                <a:gd name="connsiteY508" fmla="*/ 319368 h 1211981"/>
                <a:gd name="connsiteX509" fmla="*/ 495185 w 718277"/>
                <a:gd name="connsiteY509" fmla="*/ 324485 h 1211981"/>
                <a:gd name="connsiteX510" fmla="*/ 493947 w 718277"/>
                <a:gd name="connsiteY510" fmla="*/ 330345 h 1211981"/>
                <a:gd name="connsiteX511" fmla="*/ 494112 w 718277"/>
                <a:gd name="connsiteY511" fmla="*/ 343384 h 1211981"/>
                <a:gd name="connsiteX512" fmla="*/ 488170 w 718277"/>
                <a:gd name="connsiteY512" fmla="*/ 346520 h 1211981"/>
                <a:gd name="connsiteX513" fmla="*/ 487345 w 718277"/>
                <a:gd name="connsiteY513" fmla="*/ 346520 h 1211981"/>
                <a:gd name="connsiteX514" fmla="*/ 461101 w 718277"/>
                <a:gd name="connsiteY514" fmla="*/ 344044 h 1211981"/>
                <a:gd name="connsiteX515" fmla="*/ 443193 w 718277"/>
                <a:gd name="connsiteY515" fmla="*/ 341981 h 1211981"/>
                <a:gd name="connsiteX516" fmla="*/ 402260 w 718277"/>
                <a:gd name="connsiteY516" fmla="*/ 342641 h 1211981"/>
                <a:gd name="connsiteX517" fmla="*/ 392439 w 718277"/>
                <a:gd name="connsiteY517" fmla="*/ 343714 h 1211981"/>
                <a:gd name="connsiteX518" fmla="*/ 390788 w 718277"/>
                <a:gd name="connsiteY518" fmla="*/ 335956 h 1211981"/>
                <a:gd name="connsiteX519" fmla="*/ 392686 w 718277"/>
                <a:gd name="connsiteY519" fmla="*/ 335214 h 1211981"/>
                <a:gd name="connsiteX520" fmla="*/ 389303 w 718277"/>
                <a:gd name="connsiteY520" fmla="*/ 333728 h 1211981"/>
                <a:gd name="connsiteX521" fmla="*/ 389138 w 718277"/>
                <a:gd name="connsiteY521" fmla="*/ 333728 h 1211981"/>
                <a:gd name="connsiteX522" fmla="*/ 389138 w 718277"/>
                <a:gd name="connsiteY522" fmla="*/ 330179 h 1211981"/>
                <a:gd name="connsiteX523" fmla="*/ 412988 w 718277"/>
                <a:gd name="connsiteY523" fmla="*/ 327869 h 1211981"/>
                <a:gd name="connsiteX524" fmla="*/ 414391 w 718277"/>
                <a:gd name="connsiteY524" fmla="*/ 327869 h 1211981"/>
                <a:gd name="connsiteX525" fmla="*/ 432547 w 718277"/>
                <a:gd name="connsiteY525" fmla="*/ 324815 h 1211981"/>
                <a:gd name="connsiteX526" fmla="*/ 458708 w 718277"/>
                <a:gd name="connsiteY526" fmla="*/ 320689 h 1211981"/>
                <a:gd name="connsiteX527" fmla="*/ 471912 w 718277"/>
                <a:gd name="connsiteY527" fmla="*/ 317718 h 1211981"/>
                <a:gd name="connsiteX528" fmla="*/ 472820 w 718277"/>
                <a:gd name="connsiteY528" fmla="*/ 316480 h 1211981"/>
                <a:gd name="connsiteX529" fmla="*/ 471582 w 718277"/>
                <a:gd name="connsiteY529" fmla="*/ 316150 h 1211981"/>
                <a:gd name="connsiteX530" fmla="*/ 441955 w 718277"/>
                <a:gd name="connsiteY530" fmla="*/ 317470 h 1211981"/>
                <a:gd name="connsiteX531" fmla="*/ 415546 w 718277"/>
                <a:gd name="connsiteY531" fmla="*/ 321019 h 1211981"/>
                <a:gd name="connsiteX532" fmla="*/ 404983 w 718277"/>
                <a:gd name="connsiteY532" fmla="*/ 325063 h 1211981"/>
                <a:gd name="connsiteX533" fmla="*/ 397225 w 718277"/>
                <a:gd name="connsiteY533" fmla="*/ 324568 h 1211981"/>
                <a:gd name="connsiteX534" fmla="*/ 388478 w 718277"/>
                <a:gd name="connsiteY534" fmla="*/ 320771 h 1211981"/>
                <a:gd name="connsiteX535" fmla="*/ 369331 w 718277"/>
                <a:gd name="connsiteY535" fmla="*/ 321844 h 1211981"/>
                <a:gd name="connsiteX536" fmla="*/ 309417 w 718277"/>
                <a:gd name="connsiteY536" fmla="*/ 320689 h 1211981"/>
                <a:gd name="connsiteX537" fmla="*/ 301824 w 718277"/>
                <a:gd name="connsiteY537" fmla="*/ 319203 h 1211981"/>
                <a:gd name="connsiteX538" fmla="*/ 295965 w 718277"/>
                <a:gd name="connsiteY538" fmla="*/ 313426 h 1211981"/>
                <a:gd name="connsiteX539" fmla="*/ 295552 w 718277"/>
                <a:gd name="connsiteY539" fmla="*/ 302698 h 1211981"/>
                <a:gd name="connsiteX540" fmla="*/ 294314 w 718277"/>
                <a:gd name="connsiteY540" fmla="*/ 286357 h 1211981"/>
                <a:gd name="connsiteX541" fmla="*/ 293241 w 718277"/>
                <a:gd name="connsiteY541" fmla="*/ 284377 h 1211981"/>
                <a:gd name="connsiteX542" fmla="*/ 292251 w 718277"/>
                <a:gd name="connsiteY542" fmla="*/ 282396 h 1211981"/>
                <a:gd name="connsiteX543" fmla="*/ 290270 w 718277"/>
                <a:gd name="connsiteY543" fmla="*/ 284624 h 1211981"/>
                <a:gd name="connsiteX544" fmla="*/ 288867 w 718277"/>
                <a:gd name="connsiteY544" fmla="*/ 296343 h 1211981"/>
                <a:gd name="connsiteX545" fmla="*/ 288867 w 718277"/>
                <a:gd name="connsiteY545" fmla="*/ 313757 h 1211981"/>
                <a:gd name="connsiteX546" fmla="*/ 277479 w 718277"/>
                <a:gd name="connsiteY546" fmla="*/ 323000 h 1211981"/>
                <a:gd name="connsiteX547" fmla="*/ 269474 w 718277"/>
                <a:gd name="connsiteY547" fmla="*/ 322504 h 1211981"/>
                <a:gd name="connsiteX548" fmla="*/ 270299 w 718277"/>
                <a:gd name="connsiteY548" fmla="*/ 315820 h 1211981"/>
                <a:gd name="connsiteX549" fmla="*/ 272032 w 718277"/>
                <a:gd name="connsiteY549" fmla="*/ 315490 h 1211981"/>
                <a:gd name="connsiteX550" fmla="*/ 269804 w 718277"/>
                <a:gd name="connsiteY550" fmla="*/ 315077 h 1211981"/>
                <a:gd name="connsiteX551" fmla="*/ 262459 w 718277"/>
                <a:gd name="connsiteY551" fmla="*/ 311446 h 1211981"/>
                <a:gd name="connsiteX552" fmla="*/ 273517 w 718277"/>
                <a:gd name="connsiteY552" fmla="*/ 304514 h 1211981"/>
                <a:gd name="connsiteX553" fmla="*/ 277561 w 718277"/>
                <a:gd name="connsiteY553" fmla="*/ 290814 h 1211981"/>
                <a:gd name="connsiteX554" fmla="*/ 280450 w 718277"/>
                <a:gd name="connsiteY554" fmla="*/ 283139 h 1211981"/>
                <a:gd name="connsiteX555" fmla="*/ 283503 w 718277"/>
                <a:gd name="connsiteY555" fmla="*/ 267871 h 1211981"/>
                <a:gd name="connsiteX556" fmla="*/ 287547 w 718277"/>
                <a:gd name="connsiteY556" fmla="*/ 246002 h 1211981"/>
                <a:gd name="connsiteX557" fmla="*/ 287547 w 718277"/>
                <a:gd name="connsiteY557" fmla="*/ 240803 h 1211981"/>
                <a:gd name="connsiteX558" fmla="*/ 295222 w 718277"/>
                <a:gd name="connsiteY558" fmla="*/ 233705 h 1211981"/>
                <a:gd name="connsiteX559" fmla="*/ 301659 w 718277"/>
                <a:gd name="connsiteY559" fmla="*/ 240555 h 1211981"/>
                <a:gd name="connsiteX560" fmla="*/ 301659 w 718277"/>
                <a:gd name="connsiteY560" fmla="*/ 261434 h 1211981"/>
                <a:gd name="connsiteX561" fmla="*/ 304465 w 718277"/>
                <a:gd name="connsiteY561" fmla="*/ 283717 h 1211981"/>
                <a:gd name="connsiteX562" fmla="*/ 308921 w 718277"/>
                <a:gd name="connsiteY562" fmla="*/ 303110 h 1211981"/>
                <a:gd name="connsiteX563" fmla="*/ 314038 w 718277"/>
                <a:gd name="connsiteY563" fmla="*/ 309218 h 1211981"/>
                <a:gd name="connsiteX564" fmla="*/ 342427 w 718277"/>
                <a:gd name="connsiteY564" fmla="*/ 311363 h 1211981"/>
                <a:gd name="connsiteX565" fmla="*/ 387487 w 718277"/>
                <a:gd name="connsiteY565" fmla="*/ 311446 h 1211981"/>
                <a:gd name="connsiteX566" fmla="*/ 392852 w 718277"/>
                <a:gd name="connsiteY566" fmla="*/ 305916 h 1211981"/>
                <a:gd name="connsiteX567" fmla="*/ 387652 w 718277"/>
                <a:gd name="connsiteY567" fmla="*/ 289163 h 1211981"/>
                <a:gd name="connsiteX568" fmla="*/ 383278 w 718277"/>
                <a:gd name="connsiteY568" fmla="*/ 265066 h 1211981"/>
                <a:gd name="connsiteX569" fmla="*/ 379235 w 718277"/>
                <a:gd name="connsiteY569" fmla="*/ 243856 h 1211981"/>
                <a:gd name="connsiteX570" fmla="*/ 372385 w 718277"/>
                <a:gd name="connsiteY570" fmla="*/ 222977 h 1211981"/>
                <a:gd name="connsiteX571" fmla="*/ 377419 w 718277"/>
                <a:gd name="connsiteY571" fmla="*/ 213981 h 1211981"/>
                <a:gd name="connsiteX572" fmla="*/ 382618 w 718277"/>
                <a:gd name="connsiteY572" fmla="*/ 216044 h 1211981"/>
                <a:gd name="connsiteX573" fmla="*/ 387322 w 718277"/>
                <a:gd name="connsiteY573" fmla="*/ 227103 h 1211981"/>
                <a:gd name="connsiteX574" fmla="*/ 390128 w 718277"/>
                <a:gd name="connsiteY574" fmla="*/ 245259 h 1211981"/>
                <a:gd name="connsiteX575" fmla="*/ 394254 w 718277"/>
                <a:gd name="connsiteY575" fmla="*/ 273483 h 1211981"/>
                <a:gd name="connsiteX576" fmla="*/ 401599 w 718277"/>
                <a:gd name="connsiteY576" fmla="*/ 299479 h 1211981"/>
                <a:gd name="connsiteX577" fmla="*/ 404570 w 718277"/>
                <a:gd name="connsiteY577" fmla="*/ 307732 h 1211981"/>
                <a:gd name="connsiteX578" fmla="*/ 409192 w 718277"/>
                <a:gd name="connsiteY578" fmla="*/ 311198 h 1211981"/>
                <a:gd name="connsiteX579" fmla="*/ 432795 w 718277"/>
                <a:gd name="connsiteY579" fmla="*/ 309383 h 1211981"/>
                <a:gd name="connsiteX580" fmla="*/ 454664 w 718277"/>
                <a:gd name="connsiteY580" fmla="*/ 306577 h 1211981"/>
                <a:gd name="connsiteX581" fmla="*/ 480660 w 718277"/>
                <a:gd name="connsiteY581" fmla="*/ 306577 h 1211981"/>
                <a:gd name="connsiteX582" fmla="*/ 486520 w 718277"/>
                <a:gd name="connsiteY582" fmla="*/ 305586 h 1211981"/>
                <a:gd name="connsiteX583" fmla="*/ 509957 w 718277"/>
                <a:gd name="connsiteY583" fmla="*/ 305174 h 1211981"/>
                <a:gd name="connsiteX584" fmla="*/ 527206 w 718277"/>
                <a:gd name="connsiteY584" fmla="*/ 306659 h 1211981"/>
                <a:gd name="connsiteX585" fmla="*/ 531084 w 718277"/>
                <a:gd name="connsiteY585" fmla="*/ 307237 h 1211981"/>
                <a:gd name="connsiteX586" fmla="*/ 541318 w 718277"/>
                <a:gd name="connsiteY586" fmla="*/ 312106 h 1211981"/>
                <a:gd name="connsiteX587" fmla="*/ 543711 w 718277"/>
                <a:gd name="connsiteY587" fmla="*/ 317058 h 1211981"/>
                <a:gd name="connsiteX588" fmla="*/ 543711 w 718277"/>
                <a:gd name="connsiteY588" fmla="*/ 326631 h 1211981"/>
                <a:gd name="connsiteX589" fmla="*/ 543628 w 718277"/>
                <a:gd name="connsiteY589" fmla="*/ 331747 h 1211981"/>
                <a:gd name="connsiteX590" fmla="*/ 542721 w 718277"/>
                <a:gd name="connsiteY590" fmla="*/ 341156 h 1211981"/>
                <a:gd name="connsiteX591" fmla="*/ 543794 w 718277"/>
                <a:gd name="connsiteY591" fmla="*/ 351802 h 1211981"/>
                <a:gd name="connsiteX592" fmla="*/ 542556 w 718277"/>
                <a:gd name="connsiteY592" fmla="*/ 365831 h 1211981"/>
                <a:gd name="connsiteX593" fmla="*/ 543628 w 718277"/>
                <a:gd name="connsiteY593" fmla="*/ 368142 h 1211981"/>
                <a:gd name="connsiteX594" fmla="*/ 545857 w 718277"/>
                <a:gd name="connsiteY594" fmla="*/ 367069 h 1211981"/>
                <a:gd name="connsiteX595" fmla="*/ 565416 w 718277"/>
                <a:gd name="connsiteY595" fmla="*/ 361127 h 1211981"/>
                <a:gd name="connsiteX596" fmla="*/ 581096 w 718277"/>
                <a:gd name="connsiteY596" fmla="*/ 360137 h 1211981"/>
                <a:gd name="connsiteX597" fmla="*/ 585800 w 718277"/>
                <a:gd name="connsiteY597" fmla="*/ 360384 h 1211981"/>
                <a:gd name="connsiteX598" fmla="*/ 600077 w 718277"/>
                <a:gd name="connsiteY598" fmla="*/ 365666 h 1211981"/>
                <a:gd name="connsiteX599" fmla="*/ 619718 w 718277"/>
                <a:gd name="connsiteY599" fmla="*/ 391580 h 1211981"/>
                <a:gd name="connsiteX600" fmla="*/ 611961 w 718277"/>
                <a:gd name="connsiteY600" fmla="*/ 423105 h 1211981"/>
                <a:gd name="connsiteX601" fmla="*/ 593475 w 718277"/>
                <a:gd name="connsiteY601" fmla="*/ 446377 h 1211981"/>
                <a:gd name="connsiteX602" fmla="*/ 585140 w 718277"/>
                <a:gd name="connsiteY602" fmla="*/ 454630 h 1211981"/>
                <a:gd name="connsiteX603" fmla="*/ 568717 w 718277"/>
                <a:gd name="connsiteY603" fmla="*/ 465359 h 1211981"/>
                <a:gd name="connsiteX604" fmla="*/ 543216 w 718277"/>
                <a:gd name="connsiteY604" fmla="*/ 473529 h 1211981"/>
                <a:gd name="connsiteX605" fmla="*/ 535376 w 718277"/>
                <a:gd name="connsiteY605" fmla="*/ 480131 h 1211981"/>
                <a:gd name="connsiteX606" fmla="*/ 531332 w 718277"/>
                <a:gd name="connsiteY606" fmla="*/ 493253 h 1211981"/>
                <a:gd name="connsiteX607" fmla="*/ 528609 w 718277"/>
                <a:gd name="connsiteY607" fmla="*/ 505054 h 1211981"/>
                <a:gd name="connsiteX608" fmla="*/ 518210 w 718277"/>
                <a:gd name="connsiteY608" fmla="*/ 522468 h 1211981"/>
                <a:gd name="connsiteX609" fmla="*/ 496918 w 718277"/>
                <a:gd name="connsiteY609" fmla="*/ 538890 h 1211981"/>
                <a:gd name="connsiteX610" fmla="*/ 454417 w 718277"/>
                <a:gd name="connsiteY610" fmla="*/ 574789 h 1211981"/>
                <a:gd name="connsiteX611" fmla="*/ 448640 w 718277"/>
                <a:gd name="connsiteY611" fmla="*/ 585518 h 1211981"/>
                <a:gd name="connsiteX612" fmla="*/ 439479 w 718277"/>
                <a:gd name="connsiteY612" fmla="*/ 597650 h 1211981"/>
                <a:gd name="connsiteX613" fmla="*/ 434115 w 718277"/>
                <a:gd name="connsiteY613" fmla="*/ 603344 h 1211981"/>
                <a:gd name="connsiteX614" fmla="*/ 429824 w 718277"/>
                <a:gd name="connsiteY614" fmla="*/ 625131 h 1211981"/>
                <a:gd name="connsiteX615" fmla="*/ 430896 w 718277"/>
                <a:gd name="connsiteY615" fmla="*/ 638583 h 1211981"/>
                <a:gd name="connsiteX616" fmla="*/ 434115 w 718277"/>
                <a:gd name="connsiteY616" fmla="*/ 666642 h 1211981"/>
                <a:gd name="connsiteX617" fmla="*/ 435188 w 718277"/>
                <a:gd name="connsiteY617" fmla="*/ 668871 h 1211981"/>
                <a:gd name="connsiteX618" fmla="*/ 469519 w 718277"/>
                <a:gd name="connsiteY618" fmla="*/ 674730 h 1211981"/>
                <a:gd name="connsiteX619" fmla="*/ 474471 w 718277"/>
                <a:gd name="connsiteY619" fmla="*/ 673740 h 1211981"/>
                <a:gd name="connsiteX620" fmla="*/ 493452 w 718277"/>
                <a:gd name="connsiteY620" fmla="*/ 673905 h 1211981"/>
                <a:gd name="connsiteX621" fmla="*/ 498156 w 718277"/>
                <a:gd name="connsiteY621" fmla="*/ 674400 h 1211981"/>
                <a:gd name="connsiteX622" fmla="*/ 503520 w 718277"/>
                <a:gd name="connsiteY622" fmla="*/ 675968 h 1211981"/>
                <a:gd name="connsiteX623" fmla="*/ 505253 w 718277"/>
                <a:gd name="connsiteY623" fmla="*/ 684798 h 1211981"/>
                <a:gd name="connsiteX624" fmla="*/ 506326 w 718277"/>
                <a:gd name="connsiteY624" fmla="*/ 688512 h 1211981"/>
                <a:gd name="connsiteX625" fmla="*/ 518458 w 718277"/>
                <a:gd name="connsiteY625" fmla="*/ 691565 h 1211981"/>
                <a:gd name="connsiteX626" fmla="*/ 519778 w 718277"/>
                <a:gd name="connsiteY626" fmla="*/ 691565 h 1211981"/>
                <a:gd name="connsiteX627" fmla="*/ 518458 w 718277"/>
                <a:gd name="connsiteY627" fmla="*/ 690410 h 1211981"/>
                <a:gd name="connsiteX628" fmla="*/ 523492 w 718277"/>
                <a:gd name="connsiteY628" fmla="*/ 689668 h 1211981"/>
                <a:gd name="connsiteX629" fmla="*/ 529681 w 718277"/>
                <a:gd name="connsiteY629" fmla="*/ 688347 h 1211981"/>
                <a:gd name="connsiteX630" fmla="*/ 537191 w 718277"/>
                <a:gd name="connsiteY630" fmla="*/ 685293 h 1211981"/>
                <a:gd name="connsiteX631" fmla="*/ 540327 w 718277"/>
                <a:gd name="connsiteY631" fmla="*/ 685293 h 1211981"/>
                <a:gd name="connsiteX632" fmla="*/ 555677 w 718277"/>
                <a:gd name="connsiteY632" fmla="*/ 675473 h 1211981"/>
                <a:gd name="connsiteX633" fmla="*/ 567314 w 718277"/>
                <a:gd name="connsiteY633" fmla="*/ 665322 h 1211981"/>
                <a:gd name="connsiteX634" fmla="*/ 572761 w 718277"/>
                <a:gd name="connsiteY634" fmla="*/ 659462 h 1211981"/>
                <a:gd name="connsiteX635" fmla="*/ 576639 w 718277"/>
                <a:gd name="connsiteY635" fmla="*/ 654016 h 1211981"/>
                <a:gd name="connsiteX636" fmla="*/ 568799 w 718277"/>
                <a:gd name="connsiteY636" fmla="*/ 653521 h 1211981"/>
                <a:gd name="connsiteX637" fmla="*/ 559556 w 718277"/>
                <a:gd name="connsiteY637" fmla="*/ 656079 h 1211981"/>
                <a:gd name="connsiteX638" fmla="*/ 545527 w 718277"/>
                <a:gd name="connsiteY638" fmla="*/ 653355 h 1211981"/>
                <a:gd name="connsiteX639" fmla="*/ 511856 w 718277"/>
                <a:gd name="connsiteY639" fmla="*/ 636272 h 1211981"/>
                <a:gd name="connsiteX640" fmla="*/ 502447 w 718277"/>
                <a:gd name="connsiteY640" fmla="*/ 629835 h 1211981"/>
                <a:gd name="connsiteX641" fmla="*/ 481898 w 718277"/>
                <a:gd name="connsiteY641" fmla="*/ 598475 h 1211981"/>
                <a:gd name="connsiteX642" fmla="*/ 481898 w 718277"/>
                <a:gd name="connsiteY642" fmla="*/ 594514 h 1211981"/>
                <a:gd name="connsiteX643" fmla="*/ 483054 w 718277"/>
                <a:gd name="connsiteY643" fmla="*/ 586839 h 1211981"/>
                <a:gd name="connsiteX644" fmla="*/ 487593 w 718277"/>
                <a:gd name="connsiteY644" fmla="*/ 576853 h 1211981"/>
                <a:gd name="connsiteX645" fmla="*/ 500879 w 718277"/>
                <a:gd name="connsiteY645" fmla="*/ 561503 h 1211981"/>
                <a:gd name="connsiteX646" fmla="*/ 515074 w 718277"/>
                <a:gd name="connsiteY646" fmla="*/ 545658 h 1211981"/>
                <a:gd name="connsiteX647" fmla="*/ 522171 w 718277"/>
                <a:gd name="connsiteY647" fmla="*/ 549536 h 1211981"/>
                <a:gd name="connsiteX648" fmla="*/ 503850 w 718277"/>
                <a:gd name="connsiteY648" fmla="*/ 572314 h 1211981"/>
                <a:gd name="connsiteX649" fmla="*/ 496010 w 718277"/>
                <a:gd name="connsiteY649" fmla="*/ 584115 h 1211981"/>
                <a:gd name="connsiteX650" fmla="*/ 499724 w 718277"/>
                <a:gd name="connsiteY650" fmla="*/ 608791 h 1211981"/>
                <a:gd name="connsiteX651" fmla="*/ 501210 w 718277"/>
                <a:gd name="connsiteY651" fmla="*/ 611184 h 1211981"/>
                <a:gd name="connsiteX652" fmla="*/ 507069 w 718277"/>
                <a:gd name="connsiteY652" fmla="*/ 609863 h 1211981"/>
                <a:gd name="connsiteX653" fmla="*/ 507069 w 718277"/>
                <a:gd name="connsiteY653" fmla="*/ 605820 h 1211981"/>
                <a:gd name="connsiteX654" fmla="*/ 509875 w 718277"/>
                <a:gd name="connsiteY654" fmla="*/ 592863 h 1211981"/>
                <a:gd name="connsiteX655" fmla="*/ 512268 w 718277"/>
                <a:gd name="connsiteY655" fmla="*/ 583868 h 1211981"/>
                <a:gd name="connsiteX656" fmla="*/ 516725 w 718277"/>
                <a:gd name="connsiteY656" fmla="*/ 574955 h 1211981"/>
                <a:gd name="connsiteX657" fmla="*/ 523657 w 718277"/>
                <a:gd name="connsiteY657" fmla="*/ 577018 h 1211981"/>
                <a:gd name="connsiteX658" fmla="*/ 521346 w 718277"/>
                <a:gd name="connsiteY658" fmla="*/ 583125 h 1211981"/>
                <a:gd name="connsiteX659" fmla="*/ 515569 w 718277"/>
                <a:gd name="connsiteY659" fmla="*/ 606068 h 1211981"/>
                <a:gd name="connsiteX660" fmla="*/ 517880 w 718277"/>
                <a:gd name="connsiteY660" fmla="*/ 620840 h 1211981"/>
                <a:gd name="connsiteX661" fmla="*/ 526050 w 718277"/>
                <a:gd name="connsiteY661" fmla="*/ 630826 h 1211981"/>
                <a:gd name="connsiteX662" fmla="*/ 539502 w 718277"/>
                <a:gd name="connsiteY662" fmla="*/ 637676 h 1211981"/>
                <a:gd name="connsiteX663" fmla="*/ 548250 w 718277"/>
                <a:gd name="connsiteY663" fmla="*/ 640976 h 1211981"/>
                <a:gd name="connsiteX664" fmla="*/ 579610 w 718277"/>
                <a:gd name="connsiteY664" fmla="*/ 642297 h 1211981"/>
                <a:gd name="connsiteX665" fmla="*/ 586708 w 718277"/>
                <a:gd name="connsiteY665" fmla="*/ 639739 h 1211981"/>
                <a:gd name="connsiteX666" fmla="*/ 586130 w 718277"/>
                <a:gd name="connsiteY666" fmla="*/ 634292 h 1211981"/>
                <a:gd name="connsiteX667" fmla="*/ 569377 w 718277"/>
                <a:gd name="connsiteY667" fmla="*/ 628432 h 1211981"/>
                <a:gd name="connsiteX668" fmla="*/ 547507 w 718277"/>
                <a:gd name="connsiteY668" fmla="*/ 615971 h 1211981"/>
                <a:gd name="connsiteX669" fmla="*/ 547837 w 718277"/>
                <a:gd name="connsiteY669" fmla="*/ 609368 h 1211981"/>
                <a:gd name="connsiteX670" fmla="*/ 554770 w 718277"/>
                <a:gd name="connsiteY670" fmla="*/ 605325 h 1211981"/>
                <a:gd name="connsiteX671" fmla="*/ 560877 w 718277"/>
                <a:gd name="connsiteY671" fmla="*/ 599630 h 1211981"/>
                <a:gd name="connsiteX672" fmla="*/ 561454 w 718277"/>
                <a:gd name="connsiteY672" fmla="*/ 599383 h 1211981"/>
                <a:gd name="connsiteX673" fmla="*/ 568799 w 718277"/>
                <a:gd name="connsiteY673" fmla="*/ 594926 h 1211981"/>
                <a:gd name="connsiteX674" fmla="*/ 577134 w 718277"/>
                <a:gd name="connsiteY674" fmla="*/ 585353 h 1211981"/>
                <a:gd name="connsiteX675" fmla="*/ 582581 w 718277"/>
                <a:gd name="connsiteY675" fmla="*/ 579164 h 1211981"/>
                <a:gd name="connsiteX676" fmla="*/ 587615 w 718277"/>
                <a:gd name="connsiteY676" fmla="*/ 571984 h 1211981"/>
                <a:gd name="connsiteX677" fmla="*/ 592650 w 718277"/>
                <a:gd name="connsiteY677" fmla="*/ 566372 h 1211981"/>
                <a:gd name="connsiteX678" fmla="*/ 596858 w 718277"/>
                <a:gd name="connsiteY678" fmla="*/ 559770 h 1211981"/>
                <a:gd name="connsiteX679" fmla="*/ 605524 w 718277"/>
                <a:gd name="connsiteY679" fmla="*/ 551104 h 1211981"/>
                <a:gd name="connsiteX680" fmla="*/ 605524 w 718277"/>
                <a:gd name="connsiteY680" fmla="*/ 549454 h 1211981"/>
                <a:gd name="connsiteX681" fmla="*/ 607504 w 718277"/>
                <a:gd name="connsiteY681" fmla="*/ 546153 h 1211981"/>
                <a:gd name="connsiteX682" fmla="*/ 614107 w 718277"/>
                <a:gd name="connsiteY682" fmla="*/ 535672 h 1211981"/>
                <a:gd name="connsiteX683" fmla="*/ 619883 w 718277"/>
                <a:gd name="connsiteY683" fmla="*/ 526677 h 1211981"/>
                <a:gd name="connsiteX684" fmla="*/ 636719 w 718277"/>
                <a:gd name="connsiteY684" fmla="*/ 510336 h 1211981"/>
                <a:gd name="connsiteX685" fmla="*/ 646127 w 718277"/>
                <a:gd name="connsiteY685" fmla="*/ 500268 h 1211981"/>
                <a:gd name="connsiteX686" fmla="*/ 649181 w 718277"/>
                <a:gd name="connsiteY686" fmla="*/ 495564 h 1211981"/>
                <a:gd name="connsiteX687" fmla="*/ 651574 w 718277"/>
                <a:gd name="connsiteY687" fmla="*/ 489869 h 1211981"/>
                <a:gd name="connsiteX688" fmla="*/ 651326 w 718277"/>
                <a:gd name="connsiteY688" fmla="*/ 487889 h 1211981"/>
                <a:gd name="connsiteX689" fmla="*/ 651326 w 718277"/>
                <a:gd name="connsiteY689" fmla="*/ 485496 h 1211981"/>
                <a:gd name="connsiteX690" fmla="*/ 660404 w 718277"/>
                <a:gd name="connsiteY690" fmla="*/ 467669 h 1211981"/>
                <a:gd name="connsiteX691" fmla="*/ 661725 w 718277"/>
                <a:gd name="connsiteY691" fmla="*/ 464699 h 1211981"/>
                <a:gd name="connsiteX692" fmla="*/ 663210 w 718277"/>
                <a:gd name="connsiteY692" fmla="*/ 436144 h 1211981"/>
                <a:gd name="connsiteX693" fmla="*/ 662963 w 718277"/>
                <a:gd name="connsiteY693" fmla="*/ 427809 h 1211981"/>
                <a:gd name="connsiteX694" fmla="*/ 669977 w 718277"/>
                <a:gd name="connsiteY694" fmla="*/ 399997 h 1211981"/>
                <a:gd name="connsiteX695" fmla="*/ 676167 w 718277"/>
                <a:gd name="connsiteY695" fmla="*/ 379943 h 1211981"/>
                <a:gd name="connsiteX696" fmla="*/ 675919 w 718277"/>
                <a:gd name="connsiteY696" fmla="*/ 368637 h 1211981"/>
                <a:gd name="connsiteX697" fmla="*/ 675919 w 718277"/>
                <a:gd name="connsiteY697" fmla="*/ 366409 h 1211981"/>
                <a:gd name="connsiteX698" fmla="*/ 602883 w 718277"/>
                <a:gd name="connsiteY698" fmla="*/ 415265 h 1211981"/>
                <a:gd name="connsiteX699" fmla="*/ 604121 w 718277"/>
                <a:gd name="connsiteY699" fmla="*/ 386463 h 1211981"/>
                <a:gd name="connsiteX700" fmla="*/ 594630 w 718277"/>
                <a:gd name="connsiteY700" fmla="*/ 375734 h 1211981"/>
                <a:gd name="connsiteX701" fmla="*/ 579693 w 718277"/>
                <a:gd name="connsiteY701" fmla="*/ 371938 h 1211981"/>
                <a:gd name="connsiteX702" fmla="*/ 570450 w 718277"/>
                <a:gd name="connsiteY702" fmla="*/ 372846 h 1211981"/>
                <a:gd name="connsiteX703" fmla="*/ 562362 w 718277"/>
                <a:gd name="connsiteY703" fmla="*/ 377137 h 1211981"/>
                <a:gd name="connsiteX704" fmla="*/ 553944 w 718277"/>
                <a:gd name="connsiteY704" fmla="*/ 387123 h 1211981"/>
                <a:gd name="connsiteX705" fmla="*/ 553697 w 718277"/>
                <a:gd name="connsiteY705" fmla="*/ 390011 h 1211981"/>
                <a:gd name="connsiteX706" fmla="*/ 556833 w 718277"/>
                <a:gd name="connsiteY706" fmla="*/ 401235 h 1211981"/>
                <a:gd name="connsiteX707" fmla="*/ 552294 w 718277"/>
                <a:gd name="connsiteY707" fmla="*/ 418236 h 1211981"/>
                <a:gd name="connsiteX708" fmla="*/ 546269 w 718277"/>
                <a:gd name="connsiteY708" fmla="*/ 438290 h 1211981"/>
                <a:gd name="connsiteX709" fmla="*/ 544289 w 718277"/>
                <a:gd name="connsiteY709" fmla="*/ 455208 h 1211981"/>
                <a:gd name="connsiteX710" fmla="*/ 548663 w 718277"/>
                <a:gd name="connsiteY710" fmla="*/ 459004 h 1211981"/>
                <a:gd name="connsiteX711" fmla="*/ 556585 w 718277"/>
                <a:gd name="connsiteY711" fmla="*/ 456858 h 1211981"/>
                <a:gd name="connsiteX712" fmla="*/ 567479 w 718277"/>
                <a:gd name="connsiteY712" fmla="*/ 454135 h 1211981"/>
                <a:gd name="connsiteX713" fmla="*/ 585635 w 718277"/>
                <a:gd name="connsiteY713" fmla="*/ 438125 h 1211981"/>
                <a:gd name="connsiteX714" fmla="*/ 594383 w 718277"/>
                <a:gd name="connsiteY714" fmla="*/ 428222 h 1211981"/>
                <a:gd name="connsiteX715" fmla="*/ 602800 w 718277"/>
                <a:gd name="connsiteY715" fmla="*/ 415430 h 1211981"/>
                <a:gd name="connsiteX716" fmla="*/ 569129 w 718277"/>
                <a:gd name="connsiteY716" fmla="*/ 663837 h 1211981"/>
                <a:gd name="connsiteX717" fmla="*/ 569955 w 718277"/>
                <a:gd name="connsiteY717" fmla="*/ 664332 h 1211981"/>
                <a:gd name="connsiteX718" fmla="*/ 569129 w 718277"/>
                <a:gd name="connsiteY718" fmla="*/ 663837 h 1211981"/>
                <a:gd name="connsiteX719" fmla="*/ 546104 w 718277"/>
                <a:gd name="connsiteY719" fmla="*/ 381841 h 1211981"/>
                <a:gd name="connsiteX720" fmla="*/ 545444 w 718277"/>
                <a:gd name="connsiteY720" fmla="*/ 379531 h 1211981"/>
                <a:gd name="connsiteX721" fmla="*/ 541648 w 718277"/>
                <a:gd name="connsiteY721" fmla="*/ 379861 h 1211981"/>
                <a:gd name="connsiteX722" fmla="*/ 540658 w 718277"/>
                <a:gd name="connsiteY722" fmla="*/ 380686 h 1211981"/>
                <a:gd name="connsiteX723" fmla="*/ 537109 w 718277"/>
                <a:gd name="connsiteY723" fmla="*/ 386628 h 1211981"/>
                <a:gd name="connsiteX724" fmla="*/ 544289 w 718277"/>
                <a:gd name="connsiteY724" fmla="*/ 383492 h 1211981"/>
                <a:gd name="connsiteX725" fmla="*/ 546104 w 718277"/>
                <a:gd name="connsiteY725" fmla="*/ 381924 h 1211981"/>
                <a:gd name="connsiteX726" fmla="*/ 545279 w 718277"/>
                <a:gd name="connsiteY726" fmla="*/ 405857 h 1211981"/>
                <a:gd name="connsiteX727" fmla="*/ 544784 w 718277"/>
                <a:gd name="connsiteY727" fmla="*/ 398760 h 1211981"/>
                <a:gd name="connsiteX728" fmla="*/ 540492 w 718277"/>
                <a:gd name="connsiteY728" fmla="*/ 398099 h 1211981"/>
                <a:gd name="connsiteX729" fmla="*/ 529516 w 718277"/>
                <a:gd name="connsiteY729" fmla="*/ 407095 h 1211981"/>
                <a:gd name="connsiteX730" fmla="*/ 517467 w 718277"/>
                <a:gd name="connsiteY730" fmla="*/ 411139 h 1211981"/>
                <a:gd name="connsiteX731" fmla="*/ 510700 w 718277"/>
                <a:gd name="connsiteY731" fmla="*/ 406517 h 1211981"/>
                <a:gd name="connsiteX732" fmla="*/ 512763 w 718277"/>
                <a:gd name="connsiteY732" fmla="*/ 402473 h 1211981"/>
                <a:gd name="connsiteX733" fmla="*/ 516642 w 718277"/>
                <a:gd name="connsiteY733" fmla="*/ 398017 h 1211981"/>
                <a:gd name="connsiteX734" fmla="*/ 514166 w 718277"/>
                <a:gd name="connsiteY734" fmla="*/ 393725 h 1211981"/>
                <a:gd name="connsiteX735" fmla="*/ 505088 w 718277"/>
                <a:gd name="connsiteY735" fmla="*/ 393808 h 1211981"/>
                <a:gd name="connsiteX736" fmla="*/ 499972 w 718277"/>
                <a:gd name="connsiteY736" fmla="*/ 399419 h 1211981"/>
                <a:gd name="connsiteX737" fmla="*/ 500137 w 718277"/>
                <a:gd name="connsiteY737" fmla="*/ 423765 h 1211981"/>
                <a:gd name="connsiteX738" fmla="*/ 502530 w 718277"/>
                <a:gd name="connsiteY738" fmla="*/ 435732 h 1211981"/>
                <a:gd name="connsiteX739" fmla="*/ 504346 w 718277"/>
                <a:gd name="connsiteY739" fmla="*/ 447863 h 1211981"/>
                <a:gd name="connsiteX740" fmla="*/ 499559 w 718277"/>
                <a:gd name="connsiteY740" fmla="*/ 454795 h 1211981"/>
                <a:gd name="connsiteX741" fmla="*/ 490976 w 718277"/>
                <a:gd name="connsiteY741" fmla="*/ 452897 h 1211981"/>
                <a:gd name="connsiteX742" fmla="*/ 483054 w 718277"/>
                <a:gd name="connsiteY742" fmla="*/ 450586 h 1211981"/>
                <a:gd name="connsiteX743" fmla="*/ 475626 w 718277"/>
                <a:gd name="connsiteY743" fmla="*/ 452649 h 1211981"/>
                <a:gd name="connsiteX744" fmla="*/ 449300 w 718277"/>
                <a:gd name="connsiteY744" fmla="*/ 456446 h 1211981"/>
                <a:gd name="connsiteX745" fmla="*/ 434445 w 718277"/>
                <a:gd name="connsiteY745" fmla="*/ 457519 h 1211981"/>
                <a:gd name="connsiteX746" fmla="*/ 423139 w 718277"/>
                <a:gd name="connsiteY746" fmla="*/ 458839 h 1211981"/>
                <a:gd name="connsiteX747" fmla="*/ 398051 w 718277"/>
                <a:gd name="connsiteY747" fmla="*/ 462140 h 1211981"/>
                <a:gd name="connsiteX748" fmla="*/ 383196 w 718277"/>
                <a:gd name="connsiteY748" fmla="*/ 463378 h 1211981"/>
                <a:gd name="connsiteX749" fmla="*/ 373788 w 718277"/>
                <a:gd name="connsiteY749" fmla="*/ 465606 h 1211981"/>
                <a:gd name="connsiteX750" fmla="*/ 365948 w 718277"/>
                <a:gd name="connsiteY750" fmla="*/ 466844 h 1211981"/>
                <a:gd name="connsiteX751" fmla="*/ 359758 w 718277"/>
                <a:gd name="connsiteY751" fmla="*/ 464038 h 1211981"/>
                <a:gd name="connsiteX752" fmla="*/ 360583 w 718277"/>
                <a:gd name="connsiteY752" fmla="*/ 458261 h 1211981"/>
                <a:gd name="connsiteX753" fmla="*/ 363307 w 718277"/>
                <a:gd name="connsiteY753" fmla="*/ 453475 h 1211981"/>
                <a:gd name="connsiteX754" fmla="*/ 363885 w 718277"/>
                <a:gd name="connsiteY754" fmla="*/ 439280 h 1211981"/>
                <a:gd name="connsiteX755" fmla="*/ 362151 w 718277"/>
                <a:gd name="connsiteY755" fmla="*/ 417823 h 1211981"/>
                <a:gd name="connsiteX756" fmla="*/ 362151 w 718277"/>
                <a:gd name="connsiteY756" fmla="*/ 413202 h 1211981"/>
                <a:gd name="connsiteX757" fmla="*/ 356375 w 718277"/>
                <a:gd name="connsiteY757" fmla="*/ 408910 h 1211981"/>
                <a:gd name="connsiteX758" fmla="*/ 338219 w 718277"/>
                <a:gd name="connsiteY758" fmla="*/ 411964 h 1211981"/>
                <a:gd name="connsiteX759" fmla="*/ 319155 w 718277"/>
                <a:gd name="connsiteY759" fmla="*/ 414522 h 1211981"/>
                <a:gd name="connsiteX760" fmla="*/ 302237 w 718277"/>
                <a:gd name="connsiteY760" fmla="*/ 415843 h 1211981"/>
                <a:gd name="connsiteX761" fmla="*/ 294397 w 718277"/>
                <a:gd name="connsiteY761" fmla="*/ 417080 h 1211981"/>
                <a:gd name="connsiteX762" fmla="*/ 290353 w 718277"/>
                <a:gd name="connsiteY762" fmla="*/ 421124 h 1211981"/>
                <a:gd name="connsiteX763" fmla="*/ 292581 w 718277"/>
                <a:gd name="connsiteY763" fmla="*/ 433173 h 1211981"/>
                <a:gd name="connsiteX764" fmla="*/ 296130 w 718277"/>
                <a:gd name="connsiteY764" fmla="*/ 458261 h 1211981"/>
                <a:gd name="connsiteX765" fmla="*/ 289693 w 718277"/>
                <a:gd name="connsiteY765" fmla="*/ 463378 h 1211981"/>
                <a:gd name="connsiteX766" fmla="*/ 264769 w 718277"/>
                <a:gd name="connsiteY766" fmla="*/ 467009 h 1211981"/>
                <a:gd name="connsiteX767" fmla="*/ 241002 w 718277"/>
                <a:gd name="connsiteY767" fmla="*/ 467504 h 1211981"/>
                <a:gd name="connsiteX768" fmla="*/ 221195 w 718277"/>
                <a:gd name="connsiteY768" fmla="*/ 467752 h 1211981"/>
                <a:gd name="connsiteX769" fmla="*/ 207991 w 718277"/>
                <a:gd name="connsiteY769" fmla="*/ 468908 h 1211981"/>
                <a:gd name="connsiteX770" fmla="*/ 180014 w 718277"/>
                <a:gd name="connsiteY770" fmla="*/ 470310 h 1211981"/>
                <a:gd name="connsiteX771" fmla="*/ 167883 w 718277"/>
                <a:gd name="connsiteY771" fmla="*/ 472621 h 1211981"/>
                <a:gd name="connsiteX772" fmla="*/ 163426 w 718277"/>
                <a:gd name="connsiteY772" fmla="*/ 472456 h 1211981"/>
                <a:gd name="connsiteX773" fmla="*/ 162518 w 718277"/>
                <a:gd name="connsiteY773" fmla="*/ 476665 h 1211981"/>
                <a:gd name="connsiteX774" fmla="*/ 165985 w 718277"/>
                <a:gd name="connsiteY774" fmla="*/ 488796 h 1211981"/>
                <a:gd name="connsiteX775" fmla="*/ 173495 w 718277"/>
                <a:gd name="connsiteY775" fmla="*/ 506540 h 1211981"/>
                <a:gd name="connsiteX776" fmla="*/ 183398 w 718277"/>
                <a:gd name="connsiteY776" fmla="*/ 533939 h 1211981"/>
                <a:gd name="connsiteX777" fmla="*/ 187194 w 718277"/>
                <a:gd name="connsiteY777" fmla="*/ 544833 h 1211981"/>
                <a:gd name="connsiteX778" fmla="*/ 199078 w 718277"/>
                <a:gd name="connsiteY778" fmla="*/ 558202 h 1211981"/>
                <a:gd name="connsiteX779" fmla="*/ 212365 w 718277"/>
                <a:gd name="connsiteY779" fmla="*/ 566785 h 1211981"/>
                <a:gd name="connsiteX780" fmla="*/ 237205 w 718277"/>
                <a:gd name="connsiteY780" fmla="*/ 582960 h 1211981"/>
                <a:gd name="connsiteX781" fmla="*/ 247439 w 718277"/>
                <a:gd name="connsiteY781" fmla="*/ 588984 h 1211981"/>
                <a:gd name="connsiteX782" fmla="*/ 257094 w 718277"/>
                <a:gd name="connsiteY782" fmla="*/ 595257 h 1211981"/>
                <a:gd name="connsiteX783" fmla="*/ 270711 w 718277"/>
                <a:gd name="connsiteY783" fmla="*/ 601446 h 1211981"/>
                <a:gd name="connsiteX784" fmla="*/ 280945 w 718277"/>
                <a:gd name="connsiteY784" fmla="*/ 607223 h 1211981"/>
                <a:gd name="connsiteX785" fmla="*/ 292086 w 718277"/>
                <a:gd name="connsiteY785" fmla="*/ 614403 h 1211981"/>
                <a:gd name="connsiteX786" fmla="*/ 314038 w 718277"/>
                <a:gd name="connsiteY786" fmla="*/ 622573 h 1211981"/>
                <a:gd name="connsiteX787" fmla="*/ 327242 w 718277"/>
                <a:gd name="connsiteY787" fmla="*/ 625626 h 1211981"/>
                <a:gd name="connsiteX788" fmla="*/ 346141 w 718277"/>
                <a:gd name="connsiteY788" fmla="*/ 627277 h 1211981"/>
                <a:gd name="connsiteX789" fmla="*/ 357860 w 718277"/>
                <a:gd name="connsiteY789" fmla="*/ 623976 h 1211981"/>
                <a:gd name="connsiteX790" fmla="*/ 377914 w 718277"/>
                <a:gd name="connsiteY790" fmla="*/ 614898 h 1211981"/>
                <a:gd name="connsiteX791" fmla="*/ 382948 w 718277"/>
                <a:gd name="connsiteY791" fmla="*/ 611102 h 1211981"/>
                <a:gd name="connsiteX792" fmla="*/ 402837 w 718277"/>
                <a:gd name="connsiteY792" fmla="*/ 599135 h 1211981"/>
                <a:gd name="connsiteX793" fmla="*/ 403828 w 718277"/>
                <a:gd name="connsiteY793" fmla="*/ 598310 h 1211981"/>
                <a:gd name="connsiteX794" fmla="*/ 427430 w 718277"/>
                <a:gd name="connsiteY794" fmla="*/ 582382 h 1211981"/>
                <a:gd name="connsiteX795" fmla="*/ 440635 w 718277"/>
                <a:gd name="connsiteY795" fmla="*/ 573717 h 1211981"/>
                <a:gd name="connsiteX796" fmla="*/ 445256 w 718277"/>
                <a:gd name="connsiteY796" fmla="*/ 569095 h 1211981"/>
                <a:gd name="connsiteX797" fmla="*/ 449713 w 718277"/>
                <a:gd name="connsiteY797" fmla="*/ 565712 h 1211981"/>
                <a:gd name="connsiteX798" fmla="*/ 452849 w 718277"/>
                <a:gd name="connsiteY798" fmla="*/ 563731 h 1211981"/>
                <a:gd name="connsiteX799" fmla="*/ 476782 w 718277"/>
                <a:gd name="connsiteY799" fmla="*/ 541779 h 1211981"/>
                <a:gd name="connsiteX800" fmla="*/ 489986 w 718277"/>
                <a:gd name="connsiteY800" fmla="*/ 531793 h 1211981"/>
                <a:gd name="connsiteX801" fmla="*/ 508885 w 718277"/>
                <a:gd name="connsiteY801" fmla="*/ 513389 h 1211981"/>
                <a:gd name="connsiteX802" fmla="*/ 515734 w 718277"/>
                <a:gd name="connsiteY802" fmla="*/ 502331 h 1211981"/>
                <a:gd name="connsiteX803" fmla="*/ 518623 w 718277"/>
                <a:gd name="connsiteY803" fmla="*/ 496719 h 1211981"/>
                <a:gd name="connsiteX804" fmla="*/ 523244 w 718277"/>
                <a:gd name="connsiteY804" fmla="*/ 480296 h 1211981"/>
                <a:gd name="connsiteX805" fmla="*/ 534551 w 718277"/>
                <a:gd name="connsiteY805" fmla="*/ 452237 h 1211981"/>
                <a:gd name="connsiteX806" fmla="*/ 540905 w 718277"/>
                <a:gd name="connsiteY806" fmla="*/ 426571 h 1211981"/>
                <a:gd name="connsiteX807" fmla="*/ 545444 w 718277"/>
                <a:gd name="connsiteY807" fmla="*/ 406022 h 1211981"/>
                <a:gd name="connsiteX808" fmla="*/ 527866 w 718277"/>
                <a:gd name="connsiteY808" fmla="*/ 851090 h 1211981"/>
                <a:gd name="connsiteX809" fmla="*/ 529846 w 718277"/>
                <a:gd name="connsiteY809" fmla="*/ 846882 h 1211981"/>
                <a:gd name="connsiteX810" fmla="*/ 525555 w 718277"/>
                <a:gd name="connsiteY810" fmla="*/ 838546 h 1211981"/>
                <a:gd name="connsiteX811" fmla="*/ 518458 w 718277"/>
                <a:gd name="connsiteY811" fmla="*/ 817749 h 1211981"/>
                <a:gd name="connsiteX812" fmla="*/ 512846 w 718277"/>
                <a:gd name="connsiteY812" fmla="*/ 801657 h 1211981"/>
                <a:gd name="connsiteX813" fmla="*/ 507977 w 718277"/>
                <a:gd name="connsiteY813" fmla="*/ 785316 h 1211981"/>
                <a:gd name="connsiteX814" fmla="*/ 503273 w 718277"/>
                <a:gd name="connsiteY814" fmla="*/ 775413 h 1211981"/>
                <a:gd name="connsiteX815" fmla="*/ 497413 w 718277"/>
                <a:gd name="connsiteY815" fmla="*/ 756432 h 1211981"/>
                <a:gd name="connsiteX816" fmla="*/ 493204 w 718277"/>
                <a:gd name="connsiteY816" fmla="*/ 741659 h 1211981"/>
                <a:gd name="connsiteX817" fmla="*/ 489326 w 718277"/>
                <a:gd name="connsiteY817" fmla="*/ 724742 h 1211981"/>
                <a:gd name="connsiteX818" fmla="*/ 486190 w 718277"/>
                <a:gd name="connsiteY818" fmla="*/ 709556 h 1211981"/>
                <a:gd name="connsiteX819" fmla="*/ 484952 w 718277"/>
                <a:gd name="connsiteY819" fmla="*/ 704935 h 1211981"/>
                <a:gd name="connsiteX820" fmla="*/ 485529 w 718277"/>
                <a:gd name="connsiteY820" fmla="*/ 697920 h 1211981"/>
                <a:gd name="connsiteX821" fmla="*/ 484952 w 718277"/>
                <a:gd name="connsiteY821" fmla="*/ 691400 h 1211981"/>
                <a:gd name="connsiteX822" fmla="*/ 479918 w 718277"/>
                <a:gd name="connsiteY822" fmla="*/ 687522 h 1211981"/>
                <a:gd name="connsiteX823" fmla="*/ 478019 w 718277"/>
                <a:gd name="connsiteY823" fmla="*/ 687192 h 1211981"/>
                <a:gd name="connsiteX824" fmla="*/ 464733 w 718277"/>
                <a:gd name="connsiteY824" fmla="*/ 687192 h 1211981"/>
                <a:gd name="connsiteX825" fmla="*/ 458626 w 718277"/>
                <a:gd name="connsiteY825" fmla="*/ 687357 h 1211981"/>
                <a:gd name="connsiteX826" fmla="*/ 452106 w 718277"/>
                <a:gd name="connsiteY826" fmla="*/ 686366 h 1211981"/>
                <a:gd name="connsiteX827" fmla="*/ 442038 w 718277"/>
                <a:gd name="connsiteY827" fmla="*/ 685376 h 1211981"/>
                <a:gd name="connsiteX828" fmla="*/ 439644 w 718277"/>
                <a:gd name="connsiteY828" fmla="*/ 685871 h 1211981"/>
                <a:gd name="connsiteX829" fmla="*/ 437169 w 718277"/>
                <a:gd name="connsiteY829" fmla="*/ 692968 h 1211981"/>
                <a:gd name="connsiteX830" fmla="*/ 438241 w 718277"/>
                <a:gd name="connsiteY830" fmla="*/ 697260 h 1211981"/>
                <a:gd name="connsiteX831" fmla="*/ 439644 w 718277"/>
                <a:gd name="connsiteY831" fmla="*/ 706668 h 1211981"/>
                <a:gd name="connsiteX832" fmla="*/ 441047 w 718277"/>
                <a:gd name="connsiteY832" fmla="*/ 715746 h 1211981"/>
                <a:gd name="connsiteX833" fmla="*/ 441047 w 718277"/>
                <a:gd name="connsiteY833" fmla="*/ 717479 h 1211981"/>
                <a:gd name="connsiteX834" fmla="*/ 445834 w 718277"/>
                <a:gd name="connsiteY834" fmla="*/ 732664 h 1211981"/>
                <a:gd name="connsiteX835" fmla="*/ 446907 w 718277"/>
                <a:gd name="connsiteY835" fmla="*/ 745043 h 1211981"/>
                <a:gd name="connsiteX836" fmla="*/ 446577 w 718277"/>
                <a:gd name="connsiteY836" fmla="*/ 748427 h 1211981"/>
                <a:gd name="connsiteX837" fmla="*/ 444101 w 718277"/>
                <a:gd name="connsiteY837" fmla="*/ 751398 h 1211981"/>
                <a:gd name="connsiteX838" fmla="*/ 440552 w 718277"/>
                <a:gd name="connsiteY838" fmla="*/ 750490 h 1211981"/>
                <a:gd name="connsiteX839" fmla="*/ 435353 w 718277"/>
                <a:gd name="connsiteY839" fmla="*/ 738936 h 1211981"/>
                <a:gd name="connsiteX840" fmla="*/ 433785 w 718277"/>
                <a:gd name="connsiteY840" fmla="*/ 736625 h 1211981"/>
                <a:gd name="connsiteX841" fmla="*/ 429659 w 718277"/>
                <a:gd name="connsiteY841" fmla="*/ 738193 h 1211981"/>
                <a:gd name="connsiteX842" fmla="*/ 427100 w 718277"/>
                <a:gd name="connsiteY842" fmla="*/ 744218 h 1211981"/>
                <a:gd name="connsiteX843" fmla="*/ 419920 w 718277"/>
                <a:gd name="connsiteY843" fmla="*/ 772029 h 1211981"/>
                <a:gd name="connsiteX844" fmla="*/ 412493 w 718277"/>
                <a:gd name="connsiteY844" fmla="*/ 793817 h 1211981"/>
                <a:gd name="connsiteX845" fmla="*/ 403332 w 718277"/>
                <a:gd name="connsiteY845" fmla="*/ 815109 h 1211981"/>
                <a:gd name="connsiteX846" fmla="*/ 400196 w 718277"/>
                <a:gd name="connsiteY846" fmla="*/ 827323 h 1211981"/>
                <a:gd name="connsiteX847" fmla="*/ 394667 w 718277"/>
                <a:gd name="connsiteY847" fmla="*/ 841682 h 1211981"/>
                <a:gd name="connsiteX848" fmla="*/ 387405 w 718277"/>
                <a:gd name="connsiteY848" fmla="*/ 862479 h 1211981"/>
                <a:gd name="connsiteX849" fmla="*/ 383526 w 718277"/>
                <a:gd name="connsiteY849" fmla="*/ 874693 h 1211981"/>
                <a:gd name="connsiteX850" fmla="*/ 382040 w 718277"/>
                <a:gd name="connsiteY850" fmla="*/ 882285 h 1211981"/>
                <a:gd name="connsiteX851" fmla="*/ 380142 w 718277"/>
                <a:gd name="connsiteY851" fmla="*/ 889796 h 1211981"/>
                <a:gd name="connsiteX852" fmla="*/ 379152 w 718277"/>
                <a:gd name="connsiteY852" fmla="*/ 895820 h 1211981"/>
                <a:gd name="connsiteX853" fmla="*/ 377667 w 718277"/>
                <a:gd name="connsiteY853" fmla="*/ 900771 h 1211981"/>
                <a:gd name="connsiteX854" fmla="*/ 372467 w 718277"/>
                <a:gd name="connsiteY854" fmla="*/ 921568 h 1211981"/>
                <a:gd name="connsiteX855" fmla="*/ 369414 w 718277"/>
                <a:gd name="connsiteY855" fmla="*/ 933865 h 1211981"/>
                <a:gd name="connsiteX856" fmla="*/ 366443 w 718277"/>
                <a:gd name="connsiteY856" fmla="*/ 956147 h 1211981"/>
                <a:gd name="connsiteX857" fmla="*/ 361326 w 718277"/>
                <a:gd name="connsiteY857" fmla="*/ 961842 h 1211981"/>
                <a:gd name="connsiteX858" fmla="*/ 353734 w 718277"/>
                <a:gd name="connsiteY858" fmla="*/ 957138 h 1211981"/>
                <a:gd name="connsiteX859" fmla="*/ 349525 w 718277"/>
                <a:gd name="connsiteY859" fmla="*/ 943521 h 1211981"/>
                <a:gd name="connsiteX860" fmla="*/ 344573 w 718277"/>
                <a:gd name="connsiteY860" fmla="*/ 927180 h 1211981"/>
                <a:gd name="connsiteX861" fmla="*/ 335578 w 718277"/>
                <a:gd name="connsiteY861" fmla="*/ 898296 h 1211981"/>
                <a:gd name="connsiteX862" fmla="*/ 331121 w 718277"/>
                <a:gd name="connsiteY862" fmla="*/ 881790 h 1211981"/>
                <a:gd name="connsiteX863" fmla="*/ 322373 w 718277"/>
                <a:gd name="connsiteY863" fmla="*/ 858683 h 1211981"/>
                <a:gd name="connsiteX864" fmla="*/ 312800 w 718277"/>
                <a:gd name="connsiteY864" fmla="*/ 831696 h 1211981"/>
                <a:gd name="connsiteX865" fmla="*/ 309334 w 718277"/>
                <a:gd name="connsiteY865" fmla="*/ 827157 h 1211981"/>
                <a:gd name="connsiteX866" fmla="*/ 306693 w 718277"/>
                <a:gd name="connsiteY866" fmla="*/ 818822 h 1211981"/>
                <a:gd name="connsiteX867" fmla="*/ 308426 w 718277"/>
                <a:gd name="connsiteY867" fmla="*/ 812633 h 1211981"/>
                <a:gd name="connsiteX868" fmla="*/ 299348 w 718277"/>
                <a:gd name="connsiteY868" fmla="*/ 796045 h 1211981"/>
                <a:gd name="connsiteX869" fmla="*/ 294562 w 718277"/>
                <a:gd name="connsiteY869" fmla="*/ 783665 h 1211981"/>
                <a:gd name="connsiteX870" fmla="*/ 288702 w 718277"/>
                <a:gd name="connsiteY870" fmla="*/ 771782 h 1211981"/>
                <a:gd name="connsiteX871" fmla="*/ 284741 w 718277"/>
                <a:gd name="connsiteY871" fmla="*/ 763282 h 1211981"/>
                <a:gd name="connsiteX872" fmla="*/ 283668 w 718277"/>
                <a:gd name="connsiteY872" fmla="*/ 749830 h 1211981"/>
                <a:gd name="connsiteX873" fmla="*/ 275993 w 718277"/>
                <a:gd name="connsiteY873" fmla="*/ 723256 h 1211981"/>
                <a:gd name="connsiteX874" fmla="*/ 278964 w 718277"/>
                <a:gd name="connsiteY874" fmla="*/ 710547 h 1211981"/>
                <a:gd name="connsiteX875" fmla="*/ 280202 w 718277"/>
                <a:gd name="connsiteY875" fmla="*/ 701964 h 1211981"/>
                <a:gd name="connsiteX876" fmla="*/ 273600 w 718277"/>
                <a:gd name="connsiteY876" fmla="*/ 700561 h 1211981"/>
                <a:gd name="connsiteX877" fmla="*/ 252060 w 718277"/>
                <a:gd name="connsiteY877" fmla="*/ 708154 h 1211981"/>
                <a:gd name="connsiteX878" fmla="*/ 238196 w 718277"/>
                <a:gd name="connsiteY878" fmla="*/ 712775 h 1211981"/>
                <a:gd name="connsiteX879" fmla="*/ 232831 w 718277"/>
                <a:gd name="connsiteY879" fmla="*/ 718469 h 1211981"/>
                <a:gd name="connsiteX880" fmla="*/ 226394 w 718277"/>
                <a:gd name="connsiteY880" fmla="*/ 728537 h 1211981"/>
                <a:gd name="connsiteX881" fmla="*/ 223919 w 718277"/>
                <a:gd name="connsiteY881" fmla="*/ 730601 h 1211981"/>
                <a:gd name="connsiteX882" fmla="*/ 223754 w 718277"/>
                <a:gd name="connsiteY882" fmla="*/ 732169 h 1211981"/>
                <a:gd name="connsiteX883" fmla="*/ 228375 w 718277"/>
                <a:gd name="connsiteY883" fmla="*/ 743970 h 1211981"/>
                <a:gd name="connsiteX884" fmla="*/ 222433 w 718277"/>
                <a:gd name="connsiteY884" fmla="*/ 749500 h 1211981"/>
                <a:gd name="connsiteX885" fmla="*/ 218719 w 718277"/>
                <a:gd name="connsiteY885" fmla="*/ 751315 h 1211981"/>
                <a:gd name="connsiteX886" fmla="*/ 214428 w 718277"/>
                <a:gd name="connsiteY886" fmla="*/ 763859 h 1211981"/>
                <a:gd name="connsiteX887" fmla="*/ 210219 w 718277"/>
                <a:gd name="connsiteY887" fmla="*/ 782180 h 1211981"/>
                <a:gd name="connsiteX888" fmla="*/ 201554 w 718277"/>
                <a:gd name="connsiteY888" fmla="*/ 811808 h 1211981"/>
                <a:gd name="connsiteX889" fmla="*/ 195034 w 718277"/>
                <a:gd name="connsiteY889" fmla="*/ 827570 h 1211981"/>
                <a:gd name="connsiteX890" fmla="*/ 197097 w 718277"/>
                <a:gd name="connsiteY890" fmla="*/ 831201 h 1211981"/>
                <a:gd name="connsiteX891" fmla="*/ 201059 w 718277"/>
                <a:gd name="connsiteY891" fmla="*/ 833100 h 1211981"/>
                <a:gd name="connsiteX892" fmla="*/ 221195 w 718277"/>
                <a:gd name="connsiteY892" fmla="*/ 837886 h 1211981"/>
                <a:gd name="connsiteX893" fmla="*/ 234730 w 718277"/>
                <a:gd name="connsiteY893" fmla="*/ 841600 h 1211981"/>
                <a:gd name="connsiteX894" fmla="*/ 259488 w 718277"/>
                <a:gd name="connsiteY894" fmla="*/ 852576 h 1211981"/>
                <a:gd name="connsiteX895" fmla="*/ 267823 w 718277"/>
                <a:gd name="connsiteY895" fmla="*/ 858848 h 1211981"/>
                <a:gd name="connsiteX896" fmla="*/ 271289 w 718277"/>
                <a:gd name="connsiteY896" fmla="*/ 860911 h 1211981"/>
                <a:gd name="connsiteX897" fmla="*/ 277149 w 718277"/>
                <a:gd name="connsiteY897" fmla="*/ 863470 h 1211981"/>
                <a:gd name="connsiteX898" fmla="*/ 291838 w 718277"/>
                <a:gd name="connsiteY898" fmla="*/ 872052 h 1211981"/>
                <a:gd name="connsiteX899" fmla="*/ 297945 w 718277"/>
                <a:gd name="connsiteY899" fmla="*/ 873868 h 1211981"/>
                <a:gd name="connsiteX900" fmla="*/ 297450 w 718277"/>
                <a:gd name="connsiteY900" fmla="*/ 875518 h 1211981"/>
                <a:gd name="connsiteX901" fmla="*/ 296130 w 718277"/>
                <a:gd name="connsiteY901" fmla="*/ 875436 h 1211981"/>
                <a:gd name="connsiteX902" fmla="*/ 297450 w 718277"/>
                <a:gd name="connsiteY902" fmla="*/ 876674 h 1211981"/>
                <a:gd name="connsiteX903" fmla="*/ 298771 w 718277"/>
                <a:gd name="connsiteY903" fmla="*/ 888392 h 1211981"/>
                <a:gd name="connsiteX904" fmla="*/ 297863 w 718277"/>
                <a:gd name="connsiteY904" fmla="*/ 889218 h 1211981"/>
                <a:gd name="connsiteX905" fmla="*/ 289363 w 718277"/>
                <a:gd name="connsiteY905" fmla="*/ 897305 h 1211981"/>
                <a:gd name="connsiteX906" fmla="*/ 283421 w 718277"/>
                <a:gd name="connsiteY906" fmla="*/ 902257 h 1211981"/>
                <a:gd name="connsiteX907" fmla="*/ 266090 w 718277"/>
                <a:gd name="connsiteY907" fmla="*/ 917855 h 1211981"/>
                <a:gd name="connsiteX908" fmla="*/ 262046 w 718277"/>
                <a:gd name="connsiteY908" fmla="*/ 930564 h 1211981"/>
                <a:gd name="connsiteX909" fmla="*/ 270711 w 718277"/>
                <a:gd name="connsiteY909" fmla="*/ 950865 h 1211981"/>
                <a:gd name="connsiteX910" fmla="*/ 271537 w 718277"/>
                <a:gd name="connsiteY910" fmla="*/ 951691 h 1211981"/>
                <a:gd name="connsiteX911" fmla="*/ 275581 w 718277"/>
                <a:gd name="connsiteY911" fmla="*/ 955982 h 1211981"/>
                <a:gd name="connsiteX912" fmla="*/ 298771 w 718277"/>
                <a:gd name="connsiteY912" fmla="*/ 988663 h 1211981"/>
                <a:gd name="connsiteX913" fmla="*/ 303310 w 718277"/>
                <a:gd name="connsiteY913" fmla="*/ 995182 h 1211981"/>
                <a:gd name="connsiteX914" fmla="*/ 308674 w 718277"/>
                <a:gd name="connsiteY914" fmla="*/ 1003270 h 1211981"/>
                <a:gd name="connsiteX915" fmla="*/ 309169 w 718277"/>
                <a:gd name="connsiteY915" fmla="*/ 1004756 h 1211981"/>
                <a:gd name="connsiteX916" fmla="*/ 315854 w 718277"/>
                <a:gd name="connsiteY916" fmla="*/ 1012926 h 1211981"/>
                <a:gd name="connsiteX917" fmla="*/ 321301 w 718277"/>
                <a:gd name="connsiteY917" fmla="*/ 1022004 h 1211981"/>
                <a:gd name="connsiteX918" fmla="*/ 323529 w 718277"/>
                <a:gd name="connsiteY918" fmla="*/ 1025883 h 1211981"/>
                <a:gd name="connsiteX919" fmla="*/ 335495 w 718277"/>
                <a:gd name="connsiteY919" fmla="*/ 1040408 h 1211981"/>
                <a:gd name="connsiteX920" fmla="*/ 340859 w 718277"/>
                <a:gd name="connsiteY920" fmla="*/ 1048990 h 1211981"/>
                <a:gd name="connsiteX921" fmla="*/ 351836 w 718277"/>
                <a:gd name="connsiteY921" fmla="*/ 1063103 h 1211981"/>
                <a:gd name="connsiteX922" fmla="*/ 355384 w 718277"/>
                <a:gd name="connsiteY922" fmla="*/ 1064093 h 1211981"/>
                <a:gd name="connsiteX923" fmla="*/ 363389 w 718277"/>
                <a:gd name="connsiteY923" fmla="*/ 1058398 h 1211981"/>
                <a:gd name="connsiteX924" fmla="*/ 372055 w 718277"/>
                <a:gd name="connsiteY924" fmla="*/ 1044534 h 1211981"/>
                <a:gd name="connsiteX925" fmla="*/ 377667 w 718277"/>
                <a:gd name="connsiteY925" fmla="*/ 1038344 h 1211981"/>
                <a:gd name="connsiteX926" fmla="*/ 385919 w 718277"/>
                <a:gd name="connsiteY926" fmla="*/ 1027781 h 1211981"/>
                <a:gd name="connsiteX927" fmla="*/ 401269 w 718277"/>
                <a:gd name="connsiteY927" fmla="*/ 1013834 h 1211981"/>
                <a:gd name="connsiteX928" fmla="*/ 410595 w 718277"/>
                <a:gd name="connsiteY928" fmla="*/ 1002445 h 1211981"/>
                <a:gd name="connsiteX929" fmla="*/ 425037 w 718277"/>
                <a:gd name="connsiteY929" fmla="*/ 984702 h 1211981"/>
                <a:gd name="connsiteX930" fmla="*/ 438159 w 718277"/>
                <a:gd name="connsiteY930" fmla="*/ 971250 h 1211981"/>
                <a:gd name="connsiteX931" fmla="*/ 445091 w 718277"/>
                <a:gd name="connsiteY931" fmla="*/ 964978 h 1211981"/>
                <a:gd name="connsiteX932" fmla="*/ 459368 w 718277"/>
                <a:gd name="connsiteY932" fmla="*/ 949545 h 1211981"/>
                <a:gd name="connsiteX933" fmla="*/ 473315 w 718277"/>
                <a:gd name="connsiteY933" fmla="*/ 935681 h 1211981"/>
                <a:gd name="connsiteX934" fmla="*/ 473728 w 718277"/>
                <a:gd name="connsiteY934" fmla="*/ 932462 h 1211981"/>
                <a:gd name="connsiteX935" fmla="*/ 461101 w 718277"/>
                <a:gd name="connsiteY935" fmla="*/ 922394 h 1211981"/>
                <a:gd name="connsiteX936" fmla="*/ 441047 w 718277"/>
                <a:gd name="connsiteY936" fmla="*/ 909107 h 1211981"/>
                <a:gd name="connsiteX937" fmla="*/ 428091 w 718277"/>
                <a:gd name="connsiteY937" fmla="*/ 893839 h 1211981"/>
                <a:gd name="connsiteX938" fmla="*/ 428916 w 718277"/>
                <a:gd name="connsiteY938" fmla="*/ 884761 h 1211981"/>
                <a:gd name="connsiteX939" fmla="*/ 436673 w 718277"/>
                <a:gd name="connsiteY939" fmla="*/ 881708 h 1211981"/>
                <a:gd name="connsiteX940" fmla="*/ 442863 w 718277"/>
                <a:gd name="connsiteY940" fmla="*/ 881626 h 1211981"/>
                <a:gd name="connsiteX941" fmla="*/ 457470 w 718277"/>
                <a:gd name="connsiteY941" fmla="*/ 875601 h 1211981"/>
                <a:gd name="connsiteX942" fmla="*/ 474636 w 718277"/>
                <a:gd name="connsiteY942" fmla="*/ 868999 h 1211981"/>
                <a:gd name="connsiteX943" fmla="*/ 481238 w 718277"/>
                <a:gd name="connsiteY943" fmla="*/ 866853 h 1211981"/>
                <a:gd name="connsiteX944" fmla="*/ 487015 w 718277"/>
                <a:gd name="connsiteY944" fmla="*/ 867678 h 1211981"/>
                <a:gd name="connsiteX945" fmla="*/ 497743 w 718277"/>
                <a:gd name="connsiteY945" fmla="*/ 862562 h 1211981"/>
                <a:gd name="connsiteX946" fmla="*/ 512846 w 718277"/>
                <a:gd name="connsiteY946" fmla="*/ 856290 h 1211981"/>
                <a:gd name="connsiteX947" fmla="*/ 527948 w 718277"/>
                <a:gd name="connsiteY947" fmla="*/ 851338 h 1211981"/>
                <a:gd name="connsiteX948" fmla="*/ 485777 w 718277"/>
                <a:gd name="connsiteY948" fmla="*/ 424673 h 1211981"/>
                <a:gd name="connsiteX949" fmla="*/ 486025 w 718277"/>
                <a:gd name="connsiteY949" fmla="*/ 421289 h 1211981"/>
                <a:gd name="connsiteX950" fmla="*/ 484704 w 718277"/>
                <a:gd name="connsiteY950" fmla="*/ 414192 h 1211981"/>
                <a:gd name="connsiteX951" fmla="*/ 484704 w 718277"/>
                <a:gd name="connsiteY951" fmla="*/ 395376 h 1211981"/>
                <a:gd name="connsiteX952" fmla="*/ 484704 w 718277"/>
                <a:gd name="connsiteY952" fmla="*/ 386710 h 1211981"/>
                <a:gd name="connsiteX953" fmla="*/ 478432 w 718277"/>
                <a:gd name="connsiteY953" fmla="*/ 381016 h 1211981"/>
                <a:gd name="connsiteX954" fmla="*/ 450951 w 718277"/>
                <a:gd name="connsiteY954" fmla="*/ 380438 h 1211981"/>
                <a:gd name="connsiteX955" fmla="*/ 416372 w 718277"/>
                <a:gd name="connsiteY955" fmla="*/ 382089 h 1211981"/>
                <a:gd name="connsiteX956" fmla="*/ 400857 w 718277"/>
                <a:gd name="connsiteY956" fmla="*/ 381924 h 1211981"/>
                <a:gd name="connsiteX957" fmla="*/ 396648 w 718277"/>
                <a:gd name="connsiteY957" fmla="*/ 384482 h 1211981"/>
                <a:gd name="connsiteX958" fmla="*/ 398133 w 718277"/>
                <a:gd name="connsiteY958" fmla="*/ 396861 h 1211981"/>
                <a:gd name="connsiteX959" fmla="*/ 400114 w 718277"/>
                <a:gd name="connsiteY959" fmla="*/ 404289 h 1211981"/>
                <a:gd name="connsiteX960" fmla="*/ 397556 w 718277"/>
                <a:gd name="connsiteY960" fmla="*/ 415512 h 1211981"/>
                <a:gd name="connsiteX961" fmla="*/ 398876 w 718277"/>
                <a:gd name="connsiteY961" fmla="*/ 437712 h 1211981"/>
                <a:gd name="connsiteX962" fmla="*/ 404158 w 718277"/>
                <a:gd name="connsiteY962" fmla="*/ 441178 h 1211981"/>
                <a:gd name="connsiteX963" fmla="*/ 433290 w 718277"/>
                <a:gd name="connsiteY963" fmla="*/ 439033 h 1211981"/>
                <a:gd name="connsiteX964" fmla="*/ 446659 w 718277"/>
                <a:gd name="connsiteY964" fmla="*/ 439528 h 1211981"/>
                <a:gd name="connsiteX965" fmla="*/ 467704 w 718277"/>
                <a:gd name="connsiteY965" fmla="*/ 442334 h 1211981"/>
                <a:gd name="connsiteX966" fmla="*/ 484704 w 718277"/>
                <a:gd name="connsiteY966" fmla="*/ 429377 h 1211981"/>
                <a:gd name="connsiteX967" fmla="*/ 485777 w 718277"/>
                <a:gd name="connsiteY967" fmla="*/ 424508 h 1211981"/>
                <a:gd name="connsiteX968" fmla="*/ 481733 w 718277"/>
                <a:gd name="connsiteY968" fmla="*/ 367152 h 1211981"/>
                <a:gd name="connsiteX969" fmla="*/ 473811 w 718277"/>
                <a:gd name="connsiteY969" fmla="*/ 364676 h 1211981"/>
                <a:gd name="connsiteX970" fmla="*/ 460359 w 718277"/>
                <a:gd name="connsiteY970" fmla="*/ 365584 h 1211981"/>
                <a:gd name="connsiteX971" fmla="*/ 453096 w 718277"/>
                <a:gd name="connsiteY971" fmla="*/ 365831 h 1211981"/>
                <a:gd name="connsiteX972" fmla="*/ 444679 w 718277"/>
                <a:gd name="connsiteY972" fmla="*/ 365831 h 1211981"/>
                <a:gd name="connsiteX973" fmla="*/ 431804 w 718277"/>
                <a:gd name="connsiteY973" fmla="*/ 368059 h 1211981"/>
                <a:gd name="connsiteX974" fmla="*/ 420416 w 718277"/>
                <a:gd name="connsiteY974" fmla="*/ 369215 h 1211981"/>
                <a:gd name="connsiteX975" fmla="*/ 417445 w 718277"/>
                <a:gd name="connsiteY975" fmla="*/ 371278 h 1211981"/>
                <a:gd name="connsiteX976" fmla="*/ 420993 w 718277"/>
                <a:gd name="connsiteY976" fmla="*/ 372598 h 1211981"/>
                <a:gd name="connsiteX977" fmla="*/ 438654 w 718277"/>
                <a:gd name="connsiteY977" fmla="*/ 371361 h 1211981"/>
                <a:gd name="connsiteX978" fmla="*/ 457883 w 718277"/>
                <a:gd name="connsiteY978" fmla="*/ 369132 h 1211981"/>
                <a:gd name="connsiteX979" fmla="*/ 474058 w 718277"/>
                <a:gd name="connsiteY979" fmla="*/ 369132 h 1211981"/>
                <a:gd name="connsiteX980" fmla="*/ 481816 w 718277"/>
                <a:gd name="connsiteY980" fmla="*/ 367069 h 1211981"/>
                <a:gd name="connsiteX981" fmla="*/ 479010 w 718277"/>
                <a:gd name="connsiteY981" fmla="*/ 329189 h 1211981"/>
                <a:gd name="connsiteX982" fmla="*/ 477277 w 718277"/>
                <a:gd name="connsiteY982" fmla="*/ 326218 h 1211981"/>
                <a:gd name="connsiteX983" fmla="*/ 466796 w 718277"/>
                <a:gd name="connsiteY983" fmla="*/ 328941 h 1211981"/>
                <a:gd name="connsiteX984" fmla="*/ 466548 w 718277"/>
                <a:gd name="connsiteY984" fmla="*/ 330427 h 1211981"/>
                <a:gd name="connsiteX985" fmla="*/ 468281 w 718277"/>
                <a:gd name="connsiteY985" fmla="*/ 330922 h 1211981"/>
                <a:gd name="connsiteX986" fmla="*/ 472078 w 718277"/>
                <a:gd name="connsiteY986" fmla="*/ 330922 h 1211981"/>
                <a:gd name="connsiteX987" fmla="*/ 479175 w 718277"/>
                <a:gd name="connsiteY987" fmla="*/ 329272 h 1211981"/>
                <a:gd name="connsiteX988" fmla="*/ 473315 w 718277"/>
                <a:gd name="connsiteY988" fmla="*/ 333893 h 1211981"/>
                <a:gd name="connsiteX989" fmla="*/ 471665 w 718277"/>
                <a:gd name="connsiteY989" fmla="*/ 333315 h 1211981"/>
                <a:gd name="connsiteX990" fmla="*/ 467043 w 718277"/>
                <a:gd name="connsiteY990" fmla="*/ 332160 h 1211981"/>
                <a:gd name="connsiteX991" fmla="*/ 465063 w 718277"/>
                <a:gd name="connsiteY991" fmla="*/ 333811 h 1211981"/>
                <a:gd name="connsiteX992" fmla="*/ 466548 w 718277"/>
                <a:gd name="connsiteY992" fmla="*/ 334471 h 1211981"/>
                <a:gd name="connsiteX993" fmla="*/ 471417 w 718277"/>
                <a:gd name="connsiteY993" fmla="*/ 334471 h 1211981"/>
                <a:gd name="connsiteX994" fmla="*/ 473233 w 718277"/>
                <a:gd name="connsiteY994" fmla="*/ 333976 h 1211981"/>
                <a:gd name="connsiteX995" fmla="*/ 458543 w 718277"/>
                <a:gd name="connsiteY995" fmla="*/ 332078 h 1211981"/>
                <a:gd name="connsiteX996" fmla="*/ 458956 w 718277"/>
                <a:gd name="connsiteY996" fmla="*/ 330179 h 1211981"/>
                <a:gd name="connsiteX997" fmla="*/ 452354 w 718277"/>
                <a:gd name="connsiteY997" fmla="*/ 331500 h 1211981"/>
                <a:gd name="connsiteX998" fmla="*/ 452684 w 718277"/>
                <a:gd name="connsiteY998" fmla="*/ 332985 h 1211981"/>
                <a:gd name="connsiteX999" fmla="*/ 457223 w 718277"/>
                <a:gd name="connsiteY999" fmla="*/ 332160 h 1211981"/>
                <a:gd name="connsiteX1000" fmla="*/ 458543 w 718277"/>
                <a:gd name="connsiteY1000" fmla="*/ 332160 h 1211981"/>
                <a:gd name="connsiteX1001" fmla="*/ 440965 w 718277"/>
                <a:gd name="connsiteY1001" fmla="*/ 336699 h 1211981"/>
                <a:gd name="connsiteX1002" fmla="*/ 443523 w 718277"/>
                <a:gd name="connsiteY1002" fmla="*/ 335956 h 1211981"/>
                <a:gd name="connsiteX1003" fmla="*/ 440140 w 718277"/>
                <a:gd name="connsiteY1003" fmla="*/ 334636 h 1211981"/>
                <a:gd name="connsiteX1004" fmla="*/ 436013 w 718277"/>
                <a:gd name="connsiteY1004" fmla="*/ 336782 h 1211981"/>
                <a:gd name="connsiteX1005" fmla="*/ 440882 w 718277"/>
                <a:gd name="connsiteY1005" fmla="*/ 336782 h 1211981"/>
                <a:gd name="connsiteX1006" fmla="*/ 426770 w 718277"/>
                <a:gd name="connsiteY1006" fmla="*/ 714343 h 1211981"/>
                <a:gd name="connsiteX1007" fmla="*/ 427100 w 718277"/>
                <a:gd name="connsiteY1007" fmla="*/ 695857 h 1211981"/>
                <a:gd name="connsiteX1008" fmla="*/ 424047 w 718277"/>
                <a:gd name="connsiteY1008" fmla="*/ 672832 h 1211981"/>
                <a:gd name="connsiteX1009" fmla="*/ 420911 w 718277"/>
                <a:gd name="connsiteY1009" fmla="*/ 655831 h 1211981"/>
                <a:gd name="connsiteX1010" fmla="*/ 419838 w 718277"/>
                <a:gd name="connsiteY1010" fmla="*/ 644608 h 1211981"/>
                <a:gd name="connsiteX1011" fmla="*/ 418600 w 718277"/>
                <a:gd name="connsiteY1011" fmla="*/ 633467 h 1211981"/>
                <a:gd name="connsiteX1012" fmla="*/ 418270 w 718277"/>
                <a:gd name="connsiteY1012" fmla="*/ 626864 h 1211981"/>
                <a:gd name="connsiteX1013" fmla="*/ 417032 w 718277"/>
                <a:gd name="connsiteY1013" fmla="*/ 619107 h 1211981"/>
                <a:gd name="connsiteX1014" fmla="*/ 417197 w 718277"/>
                <a:gd name="connsiteY1014" fmla="*/ 615806 h 1211981"/>
                <a:gd name="connsiteX1015" fmla="*/ 415959 w 718277"/>
                <a:gd name="connsiteY1015" fmla="*/ 603427 h 1211981"/>
                <a:gd name="connsiteX1016" fmla="*/ 411998 w 718277"/>
                <a:gd name="connsiteY1016" fmla="*/ 602519 h 1211981"/>
                <a:gd name="connsiteX1017" fmla="*/ 387157 w 718277"/>
                <a:gd name="connsiteY1017" fmla="*/ 621747 h 1211981"/>
                <a:gd name="connsiteX1018" fmla="*/ 375603 w 718277"/>
                <a:gd name="connsiteY1018" fmla="*/ 628020 h 1211981"/>
                <a:gd name="connsiteX1019" fmla="*/ 372220 w 718277"/>
                <a:gd name="connsiteY1019" fmla="*/ 629588 h 1211981"/>
                <a:gd name="connsiteX1020" fmla="*/ 332937 w 718277"/>
                <a:gd name="connsiteY1020" fmla="*/ 639491 h 1211981"/>
                <a:gd name="connsiteX1021" fmla="*/ 320805 w 718277"/>
                <a:gd name="connsiteY1021" fmla="*/ 637180 h 1211981"/>
                <a:gd name="connsiteX1022" fmla="*/ 299018 w 718277"/>
                <a:gd name="connsiteY1022" fmla="*/ 630000 h 1211981"/>
                <a:gd name="connsiteX1023" fmla="*/ 290023 w 718277"/>
                <a:gd name="connsiteY1023" fmla="*/ 625626 h 1211981"/>
                <a:gd name="connsiteX1024" fmla="*/ 284741 w 718277"/>
                <a:gd name="connsiteY1024" fmla="*/ 627112 h 1211981"/>
                <a:gd name="connsiteX1025" fmla="*/ 283421 w 718277"/>
                <a:gd name="connsiteY1025" fmla="*/ 631816 h 1211981"/>
                <a:gd name="connsiteX1026" fmla="*/ 284576 w 718277"/>
                <a:gd name="connsiteY1026" fmla="*/ 648817 h 1211981"/>
                <a:gd name="connsiteX1027" fmla="*/ 284824 w 718277"/>
                <a:gd name="connsiteY1027" fmla="*/ 657482 h 1211981"/>
                <a:gd name="connsiteX1028" fmla="*/ 285896 w 718277"/>
                <a:gd name="connsiteY1028" fmla="*/ 665652 h 1211981"/>
                <a:gd name="connsiteX1029" fmla="*/ 287464 w 718277"/>
                <a:gd name="connsiteY1029" fmla="*/ 672997 h 1211981"/>
                <a:gd name="connsiteX1030" fmla="*/ 291756 w 718277"/>
                <a:gd name="connsiteY1030" fmla="*/ 683148 h 1211981"/>
                <a:gd name="connsiteX1031" fmla="*/ 292003 w 718277"/>
                <a:gd name="connsiteY1031" fmla="*/ 692308 h 1211981"/>
                <a:gd name="connsiteX1032" fmla="*/ 289280 w 718277"/>
                <a:gd name="connsiteY1032" fmla="*/ 699240 h 1211981"/>
                <a:gd name="connsiteX1033" fmla="*/ 290353 w 718277"/>
                <a:gd name="connsiteY1033" fmla="*/ 706998 h 1211981"/>
                <a:gd name="connsiteX1034" fmla="*/ 293159 w 718277"/>
                <a:gd name="connsiteY1034" fmla="*/ 725237 h 1211981"/>
                <a:gd name="connsiteX1035" fmla="*/ 295800 w 718277"/>
                <a:gd name="connsiteY1035" fmla="*/ 740009 h 1211981"/>
                <a:gd name="connsiteX1036" fmla="*/ 295965 w 718277"/>
                <a:gd name="connsiteY1036" fmla="*/ 742237 h 1211981"/>
                <a:gd name="connsiteX1037" fmla="*/ 297368 w 718277"/>
                <a:gd name="connsiteY1037" fmla="*/ 749334 h 1211981"/>
                <a:gd name="connsiteX1038" fmla="*/ 298523 w 718277"/>
                <a:gd name="connsiteY1038" fmla="*/ 755772 h 1211981"/>
                <a:gd name="connsiteX1039" fmla="*/ 301081 w 718277"/>
                <a:gd name="connsiteY1039" fmla="*/ 761631 h 1211981"/>
                <a:gd name="connsiteX1040" fmla="*/ 301494 w 718277"/>
                <a:gd name="connsiteY1040" fmla="*/ 765345 h 1211981"/>
                <a:gd name="connsiteX1041" fmla="*/ 301659 w 718277"/>
                <a:gd name="connsiteY1041" fmla="*/ 769719 h 1211981"/>
                <a:gd name="connsiteX1042" fmla="*/ 305950 w 718277"/>
                <a:gd name="connsiteY1042" fmla="*/ 776404 h 1211981"/>
                <a:gd name="connsiteX1043" fmla="*/ 312223 w 718277"/>
                <a:gd name="connsiteY1043" fmla="*/ 781025 h 1211981"/>
                <a:gd name="connsiteX1044" fmla="*/ 323529 w 718277"/>
                <a:gd name="connsiteY1044" fmla="*/ 782345 h 1211981"/>
                <a:gd name="connsiteX1045" fmla="*/ 332772 w 718277"/>
                <a:gd name="connsiteY1045" fmla="*/ 781355 h 1211981"/>
                <a:gd name="connsiteX1046" fmla="*/ 356127 w 718277"/>
                <a:gd name="connsiteY1046" fmla="*/ 780282 h 1211981"/>
                <a:gd name="connsiteX1047" fmla="*/ 379812 w 718277"/>
                <a:gd name="connsiteY1047" fmla="*/ 777806 h 1211981"/>
                <a:gd name="connsiteX1048" fmla="*/ 386992 w 718277"/>
                <a:gd name="connsiteY1048" fmla="*/ 776651 h 1211981"/>
                <a:gd name="connsiteX1049" fmla="*/ 397638 w 718277"/>
                <a:gd name="connsiteY1049" fmla="*/ 775495 h 1211981"/>
                <a:gd name="connsiteX1050" fmla="*/ 398051 w 718277"/>
                <a:gd name="connsiteY1050" fmla="*/ 776568 h 1211981"/>
                <a:gd name="connsiteX1051" fmla="*/ 397968 w 718277"/>
                <a:gd name="connsiteY1051" fmla="*/ 777641 h 1211981"/>
                <a:gd name="connsiteX1052" fmla="*/ 399454 w 718277"/>
                <a:gd name="connsiteY1052" fmla="*/ 776568 h 1211981"/>
                <a:gd name="connsiteX1053" fmla="*/ 403250 w 718277"/>
                <a:gd name="connsiteY1053" fmla="*/ 775743 h 1211981"/>
                <a:gd name="connsiteX1054" fmla="*/ 411338 w 718277"/>
                <a:gd name="connsiteY1054" fmla="*/ 764602 h 1211981"/>
                <a:gd name="connsiteX1055" fmla="*/ 417362 w 718277"/>
                <a:gd name="connsiteY1055" fmla="*/ 742072 h 1211981"/>
                <a:gd name="connsiteX1056" fmla="*/ 419755 w 718277"/>
                <a:gd name="connsiteY1056" fmla="*/ 730683 h 1211981"/>
                <a:gd name="connsiteX1057" fmla="*/ 424212 w 718277"/>
                <a:gd name="connsiteY1057" fmla="*/ 719460 h 1211981"/>
                <a:gd name="connsiteX1058" fmla="*/ 426853 w 718277"/>
                <a:gd name="connsiteY1058" fmla="*/ 714013 h 1211981"/>
                <a:gd name="connsiteX1059" fmla="*/ 401517 w 718277"/>
                <a:gd name="connsiteY1059" fmla="*/ 792661 h 1211981"/>
                <a:gd name="connsiteX1060" fmla="*/ 397308 w 718277"/>
                <a:gd name="connsiteY1060" fmla="*/ 788617 h 1211981"/>
                <a:gd name="connsiteX1061" fmla="*/ 396648 w 718277"/>
                <a:gd name="connsiteY1061" fmla="*/ 788617 h 1211981"/>
                <a:gd name="connsiteX1062" fmla="*/ 379069 w 718277"/>
                <a:gd name="connsiteY1062" fmla="*/ 789195 h 1211981"/>
                <a:gd name="connsiteX1063" fmla="*/ 365205 w 718277"/>
                <a:gd name="connsiteY1063" fmla="*/ 790846 h 1211981"/>
                <a:gd name="connsiteX1064" fmla="*/ 337393 w 718277"/>
                <a:gd name="connsiteY1064" fmla="*/ 794394 h 1211981"/>
                <a:gd name="connsiteX1065" fmla="*/ 334587 w 718277"/>
                <a:gd name="connsiteY1065" fmla="*/ 794394 h 1211981"/>
                <a:gd name="connsiteX1066" fmla="*/ 317587 w 718277"/>
                <a:gd name="connsiteY1066" fmla="*/ 795549 h 1211981"/>
                <a:gd name="connsiteX1067" fmla="*/ 315606 w 718277"/>
                <a:gd name="connsiteY1067" fmla="*/ 796458 h 1211981"/>
                <a:gd name="connsiteX1068" fmla="*/ 317999 w 718277"/>
                <a:gd name="connsiteY1068" fmla="*/ 808506 h 1211981"/>
                <a:gd name="connsiteX1069" fmla="*/ 324684 w 718277"/>
                <a:gd name="connsiteY1069" fmla="*/ 810569 h 1211981"/>
                <a:gd name="connsiteX1070" fmla="*/ 327903 w 718277"/>
                <a:gd name="connsiteY1070" fmla="*/ 810157 h 1211981"/>
                <a:gd name="connsiteX1071" fmla="*/ 335743 w 718277"/>
                <a:gd name="connsiteY1071" fmla="*/ 808176 h 1211981"/>
                <a:gd name="connsiteX1072" fmla="*/ 340859 w 718277"/>
                <a:gd name="connsiteY1072" fmla="*/ 804875 h 1211981"/>
                <a:gd name="connsiteX1073" fmla="*/ 361244 w 718277"/>
                <a:gd name="connsiteY1073" fmla="*/ 799181 h 1211981"/>
                <a:gd name="connsiteX1074" fmla="*/ 363224 w 718277"/>
                <a:gd name="connsiteY1074" fmla="*/ 799099 h 1211981"/>
                <a:gd name="connsiteX1075" fmla="*/ 375026 w 718277"/>
                <a:gd name="connsiteY1075" fmla="*/ 795880 h 1211981"/>
                <a:gd name="connsiteX1076" fmla="*/ 385177 w 718277"/>
                <a:gd name="connsiteY1076" fmla="*/ 791011 h 1211981"/>
                <a:gd name="connsiteX1077" fmla="*/ 396565 w 718277"/>
                <a:gd name="connsiteY1077" fmla="*/ 791011 h 1211981"/>
                <a:gd name="connsiteX1078" fmla="*/ 401434 w 718277"/>
                <a:gd name="connsiteY1078" fmla="*/ 792661 h 1211981"/>
                <a:gd name="connsiteX1079" fmla="*/ 395162 w 718277"/>
                <a:gd name="connsiteY1079" fmla="*/ 800254 h 1211981"/>
                <a:gd name="connsiteX1080" fmla="*/ 395740 w 718277"/>
                <a:gd name="connsiteY1080" fmla="*/ 799511 h 1211981"/>
                <a:gd name="connsiteX1081" fmla="*/ 395162 w 718277"/>
                <a:gd name="connsiteY1081" fmla="*/ 800254 h 1211981"/>
                <a:gd name="connsiteX1082" fmla="*/ 393099 w 718277"/>
                <a:gd name="connsiteY1082" fmla="*/ 806938 h 1211981"/>
                <a:gd name="connsiteX1083" fmla="*/ 394172 w 718277"/>
                <a:gd name="connsiteY1083" fmla="*/ 805205 h 1211981"/>
                <a:gd name="connsiteX1084" fmla="*/ 391531 w 718277"/>
                <a:gd name="connsiteY1084" fmla="*/ 804958 h 1211981"/>
                <a:gd name="connsiteX1085" fmla="*/ 377254 w 718277"/>
                <a:gd name="connsiteY1085" fmla="*/ 807269 h 1211981"/>
                <a:gd name="connsiteX1086" fmla="*/ 367681 w 718277"/>
                <a:gd name="connsiteY1086" fmla="*/ 809167 h 1211981"/>
                <a:gd name="connsiteX1087" fmla="*/ 356209 w 718277"/>
                <a:gd name="connsiteY1087" fmla="*/ 812963 h 1211981"/>
                <a:gd name="connsiteX1088" fmla="*/ 326252 w 718277"/>
                <a:gd name="connsiteY1088" fmla="*/ 824764 h 1211981"/>
                <a:gd name="connsiteX1089" fmla="*/ 324271 w 718277"/>
                <a:gd name="connsiteY1089" fmla="*/ 826910 h 1211981"/>
                <a:gd name="connsiteX1090" fmla="*/ 326582 w 718277"/>
                <a:gd name="connsiteY1090" fmla="*/ 841765 h 1211981"/>
                <a:gd name="connsiteX1091" fmla="*/ 330709 w 718277"/>
                <a:gd name="connsiteY1091" fmla="*/ 850265 h 1211981"/>
                <a:gd name="connsiteX1092" fmla="*/ 339456 w 718277"/>
                <a:gd name="connsiteY1092" fmla="*/ 871640 h 1211981"/>
                <a:gd name="connsiteX1093" fmla="*/ 345398 w 718277"/>
                <a:gd name="connsiteY1093" fmla="*/ 892849 h 1211981"/>
                <a:gd name="connsiteX1094" fmla="*/ 347792 w 718277"/>
                <a:gd name="connsiteY1094" fmla="*/ 900112 h 1211981"/>
                <a:gd name="connsiteX1095" fmla="*/ 351093 w 718277"/>
                <a:gd name="connsiteY1095" fmla="*/ 910015 h 1211981"/>
                <a:gd name="connsiteX1096" fmla="*/ 352578 w 718277"/>
                <a:gd name="connsiteY1096" fmla="*/ 917607 h 1211981"/>
                <a:gd name="connsiteX1097" fmla="*/ 356044 w 718277"/>
                <a:gd name="connsiteY1097" fmla="*/ 919670 h 1211981"/>
                <a:gd name="connsiteX1098" fmla="*/ 362316 w 718277"/>
                <a:gd name="connsiteY1098" fmla="*/ 915214 h 1211981"/>
                <a:gd name="connsiteX1099" fmla="*/ 363637 w 718277"/>
                <a:gd name="connsiteY1099" fmla="*/ 906384 h 1211981"/>
                <a:gd name="connsiteX1100" fmla="*/ 365040 w 718277"/>
                <a:gd name="connsiteY1100" fmla="*/ 902257 h 1211981"/>
                <a:gd name="connsiteX1101" fmla="*/ 370569 w 718277"/>
                <a:gd name="connsiteY1101" fmla="*/ 882121 h 1211981"/>
                <a:gd name="connsiteX1102" fmla="*/ 373623 w 718277"/>
                <a:gd name="connsiteY1102" fmla="*/ 863965 h 1211981"/>
                <a:gd name="connsiteX1103" fmla="*/ 374943 w 718277"/>
                <a:gd name="connsiteY1103" fmla="*/ 860416 h 1211981"/>
                <a:gd name="connsiteX1104" fmla="*/ 379152 w 718277"/>
                <a:gd name="connsiteY1104" fmla="*/ 849027 h 1211981"/>
                <a:gd name="connsiteX1105" fmla="*/ 379565 w 718277"/>
                <a:gd name="connsiteY1105" fmla="*/ 846882 h 1211981"/>
                <a:gd name="connsiteX1106" fmla="*/ 384764 w 718277"/>
                <a:gd name="connsiteY1106" fmla="*/ 833512 h 1211981"/>
                <a:gd name="connsiteX1107" fmla="*/ 385919 w 718277"/>
                <a:gd name="connsiteY1107" fmla="*/ 831036 h 1211981"/>
                <a:gd name="connsiteX1108" fmla="*/ 390541 w 718277"/>
                <a:gd name="connsiteY1108" fmla="*/ 816264 h 1211981"/>
                <a:gd name="connsiteX1109" fmla="*/ 393099 w 718277"/>
                <a:gd name="connsiteY1109" fmla="*/ 806773 h 1211981"/>
                <a:gd name="connsiteX1110" fmla="*/ 382701 w 718277"/>
                <a:gd name="connsiteY1110" fmla="*/ 439033 h 1211981"/>
                <a:gd name="connsiteX1111" fmla="*/ 387487 w 718277"/>
                <a:gd name="connsiteY1111" fmla="*/ 433751 h 1211981"/>
                <a:gd name="connsiteX1112" fmla="*/ 386167 w 718277"/>
                <a:gd name="connsiteY1112" fmla="*/ 430780 h 1211981"/>
                <a:gd name="connsiteX1113" fmla="*/ 383196 w 718277"/>
                <a:gd name="connsiteY1113" fmla="*/ 411386 h 1211981"/>
                <a:gd name="connsiteX1114" fmla="*/ 378574 w 718277"/>
                <a:gd name="connsiteY1114" fmla="*/ 409653 h 1211981"/>
                <a:gd name="connsiteX1115" fmla="*/ 374778 w 718277"/>
                <a:gd name="connsiteY1115" fmla="*/ 414605 h 1211981"/>
                <a:gd name="connsiteX1116" fmla="*/ 374778 w 718277"/>
                <a:gd name="connsiteY1116" fmla="*/ 425086 h 1211981"/>
                <a:gd name="connsiteX1117" fmla="*/ 376181 w 718277"/>
                <a:gd name="connsiteY1117" fmla="*/ 435071 h 1211981"/>
                <a:gd name="connsiteX1118" fmla="*/ 382618 w 718277"/>
                <a:gd name="connsiteY1118" fmla="*/ 439033 h 1211981"/>
                <a:gd name="connsiteX1119" fmla="*/ 384021 w 718277"/>
                <a:gd name="connsiteY1119" fmla="*/ 366821 h 1211981"/>
                <a:gd name="connsiteX1120" fmla="*/ 384269 w 718277"/>
                <a:gd name="connsiteY1120" fmla="*/ 366079 h 1211981"/>
                <a:gd name="connsiteX1121" fmla="*/ 381793 w 718277"/>
                <a:gd name="connsiteY1121" fmla="*/ 366326 h 1211981"/>
                <a:gd name="connsiteX1122" fmla="*/ 384021 w 718277"/>
                <a:gd name="connsiteY1122" fmla="*/ 366739 h 1211981"/>
                <a:gd name="connsiteX1123" fmla="*/ 379895 w 718277"/>
                <a:gd name="connsiteY1123" fmla="*/ 398017 h 1211981"/>
                <a:gd name="connsiteX1124" fmla="*/ 382866 w 718277"/>
                <a:gd name="connsiteY1124" fmla="*/ 395293 h 1211981"/>
                <a:gd name="connsiteX1125" fmla="*/ 380472 w 718277"/>
                <a:gd name="connsiteY1125" fmla="*/ 386133 h 1211981"/>
                <a:gd name="connsiteX1126" fmla="*/ 377584 w 718277"/>
                <a:gd name="connsiteY1126" fmla="*/ 385142 h 1211981"/>
                <a:gd name="connsiteX1127" fmla="*/ 377171 w 718277"/>
                <a:gd name="connsiteY1127" fmla="*/ 397274 h 1211981"/>
                <a:gd name="connsiteX1128" fmla="*/ 379977 w 718277"/>
                <a:gd name="connsiteY1128" fmla="*/ 397934 h 1211981"/>
                <a:gd name="connsiteX1129" fmla="*/ 301577 w 718277"/>
                <a:gd name="connsiteY1129" fmla="*/ 408250 h 1211981"/>
                <a:gd name="connsiteX1130" fmla="*/ 302402 w 718277"/>
                <a:gd name="connsiteY1130" fmla="*/ 408745 h 1211981"/>
                <a:gd name="connsiteX1131" fmla="*/ 301577 w 718277"/>
                <a:gd name="connsiteY1131" fmla="*/ 408250 h 1211981"/>
                <a:gd name="connsiteX1132" fmla="*/ 297368 w 718277"/>
                <a:gd name="connsiteY1132" fmla="*/ 408250 h 1211981"/>
                <a:gd name="connsiteX1133" fmla="*/ 290353 w 718277"/>
                <a:gd name="connsiteY1133" fmla="*/ 408250 h 1211981"/>
                <a:gd name="connsiteX1134" fmla="*/ 295882 w 718277"/>
                <a:gd name="connsiteY1134" fmla="*/ 409323 h 1211981"/>
                <a:gd name="connsiteX1135" fmla="*/ 297368 w 718277"/>
                <a:gd name="connsiteY1135" fmla="*/ 408250 h 1211981"/>
                <a:gd name="connsiteX1136" fmla="*/ 274920 w 718277"/>
                <a:gd name="connsiteY1136" fmla="*/ 454135 h 1211981"/>
                <a:gd name="connsiteX1137" fmla="*/ 281853 w 718277"/>
                <a:gd name="connsiteY1137" fmla="*/ 445470 h 1211981"/>
                <a:gd name="connsiteX1138" fmla="*/ 280862 w 718277"/>
                <a:gd name="connsiteY1138" fmla="*/ 444645 h 1211981"/>
                <a:gd name="connsiteX1139" fmla="*/ 279872 w 718277"/>
                <a:gd name="connsiteY1139" fmla="*/ 441509 h 1211981"/>
                <a:gd name="connsiteX1140" fmla="*/ 276406 w 718277"/>
                <a:gd name="connsiteY1140" fmla="*/ 444149 h 1211981"/>
                <a:gd name="connsiteX1141" fmla="*/ 276158 w 718277"/>
                <a:gd name="connsiteY1141" fmla="*/ 445800 h 1211981"/>
                <a:gd name="connsiteX1142" fmla="*/ 268731 w 718277"/>
                <a:gd name="connsiteY1142" fmla="*/ 450752 h 1211981"/>
                <a:gd name="connsiteX1143" fmla="*/ 262706 w 718277"/>
                <a:gd name="connsiteY1143" fmla="*/ 450752 h 1211981"/>
                <a:gd name="connsiteX1144" fmla="*/ 253628 w 718277"/>
                <a:gd name="connsiteY1144" fmla="*/ 449513 h 1211981"/>
                <a:gd name="connsiteX1145" fmla="*/ 227137 w 718277"/>
                <a:gd name="connsiteY1145" fmla="*/ 453970 h 1211981"/>
                <a:gd name="connsiteX1146" fmla="*/ 216491 w 718277"/>
                <a:gd name="connsiteY1146" fmla="*/ 455125 h 1211981"/>
                <a:gd name="connsiteX1147" fmla="*/ 212942 w 718277"/>
                <a:gd name="connsiteY1147" fmla="*/ 458922 h 1211981"/>
                <a:gd name="connsiteX1148" fmla="*/ 216656 w 718277"/>
                <a:gd name="connsiteY1148" fmla="*/ 458592 h 1211981"/>
                <a:gd name="connsiteX1149" fmla="*/ 218059 w 718277"/>
                <a:gd name="connsiteY1149" fmla="*/ 458592 h 1211981"/>
                <a:gd name="connsiteX1150" fmla="*/ 246944 w 718277"/>
                <a:gd name="connsiteY1150" fmla="*/ 457519 h 1211981"/>
                <a:gd name="connsiteX1151" fmla="*/ 254041 w 718277"/>
                <a:gd name="connsiteY1151" fmla="*/ 458509 h 1211981"/>
                <a:gd name="connsiteX1152" fmla="*/ 274920 w 718277"/>
                <a:gd name="connsiteY1152" fmla="*/ 453970 h 1211981"/>
                <a:gd name="connsiteX1153" fmla="*/ 278634 w 718277"/>
                <a:gd name="connsiteY1153" fmla="*/ 435236 h 1211981"/>
                <a:gd name="connsiteX1154" fmla="*/ 279707 w 718277"/>
                <a:gd name="connsiteY1154" fmla="*/ 433256 h 1211981"/>
                <a:gd name="connsiteX1155" fmla="*/ 274838 w 718277"/>
                <a:gd name="connsiteY1155" fmla="*/ 407095 h 1211981"/>
                <a:gd name="connsiteX1156" fmla="*/ 274838 w 718277"/>
                <a:gd name="connsiteY1156" fmla="*/ 399915 h 1211981"/>
                <a:gd name="connsiteX1157" fmla="*/ 273517 w 718277"/>
                <a:gd name="connsiteY1157" fmla="*/ 398429 h 1211981"/>
                <a:gd name="connsiteX1158" fmla="*/ 271042 w 718277"/>
                <a:gd name="connsiteY1158" fmla="*/ 398760 h 1211981"/>
                <a:gd name="connsiteX1159" fmla="*/ 267988 w 718277"/>
                <a:gd name="connsiteY1159" fmla="*/ 405196 h 1211981"/>
                <a:gd name="connsiteX1160" fmla="*/ 267988 w 718277"/>
                <a:gd name="connsiteY1160" fmla="*/ 429542 h 1211981"/>
                <a:gd name="connsiteX1161" fmla="*/ 278799 w 718277"/>
                <a:gd name="connsiteY1161" fmla="*/ 435154 h 1211981"/>
                <a:gd name="connsiteX1162" fmla="*/ 276158 w 718277"/>
                <a:gd name="connsiteY1162" fmla="*/ 680837 h 1211981"/>
                <a:gd name="connsiteX1163" fmla="*/ 275581 w 718277"/>
                <a:gd name="connsiteY1163" fmla="*/ 670686 h 1211981"/>
                <a:gd name="connsiteX1164" fmla="*/ 273352 w 718277"/>
                <a:gd name="connsiteY1164" fmla="*/ 657812 h 1211981"/>
                <a:gd name="connsiteX1165" fmla="*/ 273352 w 718277"/>
                <a:gd name="connsiteY1165" fmla="*/ 655006 h 1211981"/>
                <a:gd name="connsiteX1166" fmla="*/ 272032 w 718277"/>
                <a:gd name="connsiteY1166" fmla="*/ 646753 h 1211981"/>
                <a:gd name="connsiteX1167" fmla="*/ 272032 w 718277"/>
                <a:gd name="connsiteY1167" fmla="*/ 643287 h 1211981"/>
                <a:gd name="connsiteX1168" fmla="*/ 265100 w 718277"/>
                <a:gd name="connsiteY1168" fmla="*/ 618364 h 1211981"/>
                <a:gd name="connsiteX1169" fmla="*/ 258745 w 718277"/>
                <a:gd name="connsiteY1169" fmla="*/ 609863 h 1211981"/>
                <a:gd name="connsiteX1170" fmla="*/ 256847 w 718277"/>
                <a:gd name="connsiteY1170" fmla="*/ 609451 h 1211981"/>
                <a:gd name="connsiteX1171" fmla="*/ 240672 w 718277"/>
                <a:gd name="connsiteY1171" fmla="*/ 599630 h 1211981"/>
                <a:gd name="connsiteX1172" fmla="*/ 211457 w 718277"/>
                <a:gd name="connsiteY1172" fmla="*/ 581639 h 1211981"/>
                <a:gd name="connsiteX1173" fmla="*/ 201884 w 718277"/>
                <a:gd name="connsiteY1173" fmla="*/ 575945 h 1211981"/>
                <a:gd name="connsiteX1174" fmla="*/ 179519 w 718277"/>
                <a:gd name="connsiteY1174" fmla="*/ 563071 h 1211981"/>
                <a:gd name="connsiteX1175" fmla="*/ 176218 w 718277"/>
                <a:gd name="connsiteY1175" fmla="*/ 558449 h 1211981"/>
                <a:gd name="connsiteX1176" fmla="*/ 174485 w 718277"/>
                <a:gd name="connsiteY1176" fmla="*/ 549784 h 1211981"/>
                <a:gd name="connsiteX1177" fmla="*/ 170854 w 718277"/>
                <a:gd name="connsiteY1177" fmla="*/ 540624 h 1211981"/>
                <a:gd name="connsiteX1178" fmla="*/ 166562 w 718277"/>
                <a:gd name="connsiteY1178" fmla="*/ 526429 h 1211981"/>
                <a:gd name="connsiteX1179" fmla="*/ 162188 w 718277"/>
                <a:gd name="connsiteY1179" fmla="*/ 513389 h 1211981"/>
                <a:gd name="connsiteX1180" fmla="*/ 153440 w 718277"/>
                <a:gd name="connsiteY1180" fmla="*/ 505302 h 1211981"/>
                <a:gd name="connsiteX1181" fmla="*/ 130003 w 718277"/>
                <a:gd name="connsiteY1181" fmla="*/ 497297 h 1211981"/>
                <a:gd name="connsiteX1182" fmla="*/ 124308 w 718277"/>
                <a:gd name="connsiteY1182" fmla="*/ 498947 h 1211981"/>
                <a:gd name="connsiteX1183" fmla="*/ 118697 w 718277"/>
                <a:gd name="connsiteY1183" fmla="*/ 508603 h 1211981"/>
                <a:gd name="connsiteX1184" fmla="*/ 118036 w 718277"/>
                <a:gd name="connsiteY1184" fmla="*/ 520652 h 1211981"/>
                <a:gd name="connsiteX1185" fmla="*/ 133551 w 718277"/>
                <a:gd name="connsiteY1185" fmla="*/ 541449 h 1211981"/>
                <a:gd name="connsiteX1186" fmla="*/ 146838 w 718277"/>
                <a:gd name="connsiteY1186" fmla="*/ 551352 h 1211981"/>
                <a:gd name="connsiteX1187" fmla="*/ 164334 w 718277"/>
                <a:gd name="connsiteY1187" fmla="*/ 565546 h 1211981"/>
                <a:gd name="connsiteX1188" fmla="*/ 185131 w 718277"/>
                <a:gd name="connsiteY1188" fmla="*/ 575945 h 1211981"/>
                <a:gd name="connsiteX1189" fmla="*/ 207991 w 718277"/>
                <a:gd name="connsiteY1189" fmla="*/ 585683 h 1211981"/>
                <a:gd name="connsiteX1190" fmla="*/ 214345 w 718277"/>
                <a:gd name="connsiteY1190" fmla="*/ 590718 h 1211981"/>
                <a:gd name="connsiteX1191" fmla="*/ 220205 w 718277"/>
                <a:gd name="connsiteY1191" fmla="*/ 594431 h 1211981"/>
                <a:gd name="connsiteX1192" fmla="*/ 232914 w 718277"/>
                <a:gd name="connsiteY1192" fmla="*/ 603757 h 1211981"/>
                <a:gd name="connsiteX1193" fmla="*/ 247191 w 718277"/>
                <a:gd name="connsiteY1193" fmla="*/ 614485 h 1211981"/>
                <a:gd name="connsiteX1194" fmla="*/ 254206 w 718277"/>
                <a:gd name="connsiteY1194" fmla="*/ 627855 h 1211981"/>
                <a:gd name="connsiteX1195" fmla="*/ 253876 w 718277"/>
                <a:gd name="connsiteY1195" fmla="*/ 645680 h 1211981"/>
                <a:gd name="connsiteX1196" fmla="*/ 252803 w 718277"/>
                <a:gd name="connsiteY1196" fmla="*/ 652695 h 1211981"/>
                <a:gd name="connsiteX1197" fmla="*/ 250657 w 718277"/>
                <a:gd name="connsiteY1197" fmla="*/ 658720 h 1211981"/>
                <a:gd name="connsiteX1198" fmla="*/ 249750 w 718277"/>
                <a:gd name="connsiteY1198" fmla="*/ 660123 h 1211981"/>
                <a:gd name="connsiteX1199" fmla="*/ 237205 w 718277"/>
                <a:gd name="connsiteY1199" fmla="*/ 679021 h 1211981"/>
                <a:gd name="connsiteX1200" fmla="*/ 224331 w 718277"/>
                <a:gd name="connsiteY1200" fmla="*/ 692061 h 1211981"/>
                <a:gd name="connsiteX1201" fmla="*/ 203534 w 718277"/>
                <a:gd name="connsiteY1201" fmla="*/ 706503 h 1211981"/>
                <a:gd name="connsiteX1202" fmla="*/ 198830 w 718277"/>
                <a:gd name="connsiteY1202" fmla="*/ 708401 h 1211981"/>
                <a:gd name="connsiteX1203" fmla="*/ 186369 w 718277"/>
                <a:gd name="connsiteY1203" fmla="*/ 704522 h 1211981"/>
                <a:gd name="connsiteX1204" fmla="*/ 177868 w 718277"/>
                <a:gd name="connsiteY1204" fmla="*/ 699488 h 1211981"/>
                <a:gd name="connsiteX1205" fmla="*/ 171514 w 718277"/>
                <a:gd name="connsiteY1205" fmla="*/ 699488 h 1211981"/>
                <a:gd name="connsiteX1206" fmla="*/ 169451 w 718277"/>
                <a:gd name="connsiteY1206" fmla="*/ 703449 h 1211981"/>
                <a:gd name="connsiteX1207" fmla="*/ 178364 w 718277"/>
                <a:gd name="connsiteY1207" fmla="*/ 710877 h 1211981"/>
                <a:gd name="connsiteX1208" fmla="*/ 192723 w 718277"/>
                <a:gd name="connsiteY1208" fmla="*/ 720203 h 1211981"/>
                <a:gd name="connsiteX1209" fmla="*/ 202957 w 718277"/>
                <a:gd name="connsiteY1209" fmla="*/ 721853 h 1211981"/>
                <a:gd name="connsiteX1210" fmla="*/ 214510 w 718277"/>
                <a:gd name="connsiteY1210" fmla="*/ 713353 h 1211981"/>
                <a:gd name="connsiteX1211" fmla="*/ 218059 w 718277"/>
                <a:gd name="connsiteY1211" fmla="*/ 710051 h 1211981"/>
                <a:gd name="connsiteX1212" fmla="*/ 221278 w 718277"/>
                <a:gd name="connsiteY1212" fmla="*/ 709556 h 1211981"/>
                <a:gd name="connsiteX1213" fmla="*/ 240754 w 718277"/>
                <a:gd name="connsiteY1213" fmla="*/ 699323 h 1211981"/>
                <a:gd name="connsiteX1214" fmla="*/ 248347 w 718277"/>
                <a:gd name="connsiteY1214" fmla="*/ 698168 h 1211981"/>
                <a:gd name="connsiteX1215" fmla="*/ 253133 w 718277"/>
                <a:gd name="connsiteY1215" fmla="*/ 697095 h 1211981"/>
                <a:gd name="connsiteX1216" fmla="*/ 268483 w 718277"/>
                <a:gd name="connsiteY1216" fmla="*/ 687027 h 1211981"/>
                <a:gd name="connsiteX1217" fmla="*/ 272197 w 718277"/>
                <a:gd name="connsiteY1217" fmla="*/ 686119 h 1211981"/>
                <a:gd name="connsiteX1218" fmla="*/ 272610 w 718277"/>
                <a:gd name="connsiteY1218" fmla="*/ 684138 h 1211981"/>
                <a:gd name="connsiteX1219" fmla="*/ 275250 w 718277"/>
                <a:gd name="connsiteY1219" fmla="*/ 682488 h 1211981"/>
                <a:gd name="connsiteX1220" fmla="*/ 276406 w 718277"/>
                <a:gd name="connsiteY1220" fmla="*/ 681167 h 1211981"/>
                <a:gd name="connsiteX1221" fmla="*/ 246201 w 718277"/>
                <a:gd name="connsiteY1221" fmla="*/ 442499 h 1211981"/>
                <a:gd name="connsiteX1222" fmla="*/ 256434 w 718277"/>
                <a:gd name="connsiteY1222" fmla="*/ 435236 h 1211981"/>
                <a:gd name="connsiteX1223" fmla="*/ 255031 w 718277"/>
                <a:gd name="connsiteY1223" fmla="*/ 423600 h 1211981"/>
                <a:gd name="connsiteX1224" fmla="*/ 246696 w 718277"/>
                <a:gd name="connsiteY1224" fmla="*/ 396944 h 1211981"/>
                <a:gd name="connsiteX1225" fmla="*/ 238773 w 718277"/>
                <a:gd name="connsiteY1225" fmla="*/ 392735 h 1211981"/>
                <a:gd name="connsiteX1226" fmla="*/ 227962 w 718277"/>
                <a:gd name="connsiteY1226" fmla="*/ 394881 h 1211981"/>
                <a:gd name="connsiteX1227" fmla="*/ 215253 w 718277"/>
                <a:gd name="connsiteY1227" fmla="*/ 396119 h 1211981"/>
                <a:gd name="connsiteX1228" fmla="*/ 200233 w 718277"/>
                <a:gd name="connsiteY1228" fmla="*/ 398347 h 1211981"/>
                <a:gd name="connsiteX1229" fmla="*/ 191816 w 718277"/>
                <a:gd name="connsiteY1229" fmla="*/ 403628 h 1211981"/>
                <a:gd name="connsiteX1230" fmla="*/ 188927 w 718277"/>
                <a:gd name="connsiteY1230" fmla="*/ 423518 h 1211981"/>
                <a:gd name="connsiteX1231" fmla="*/ 188680 w 718277"/>
                <a:gd name="connsiteY1231" fmla="*/ 430367 h 1211981"/>
                <a:gd name="connsiteX1232" fmla="*/ 187689 w 718277"/>
                <a:gd name="connsiteY1232" fmla="*/ 442169 h 1211981"/>
                <a:gd name="connsiteX1233" fmla="*/ 193218 w 718277"/>
                <a:gd name="connsiteY1233" fmla="*/ 446130 h 1211981"/>
                <a:gd name="connsiteX1234" fmla="*/ 213603 w 718277"/>
                <a:gd name="connsiteY1234" fmla="*/ 446047 h 1211981"/>
                <a:gd name="connsiteX1235" fmla="*/ 224991 w 718277"/>
                <a:gd name="connsiteY1235" fmla="*/ 444892 h 1211981"/>
                <a:gd name="connsiteX1236" fmla="*/ 246283 w 718277"/>
                <a:gd name="connsiteY1236" fmla="*/ 442581 h 1211981"/>
                <a:gd name="connsiteX1237" fmla="*/ 242240 w 718277"/>
                <a:gd name="connsiteY1237" fmla="*/ 651127 h 1211981"/>
                <a:gd name="connsiteX1238" fmla="*/ 242405 w 718277"/>
                <a:gd name="connsiteY1238" fmla="*/ 649477 h 1211981"/>
                <a:gd name="connsiteX1239" fmla="*/ 240919 w 718277"/>
                <a:gd name="connsiteY1239" fmla="*/ 625131 h 1211981"/>
                <a:gd name="connsiteX1240" fmla="*/ 238691 w 718277"/>
                <a:gd name="connsiteY1240" fmla="*/ 621335 h 1211981"/>
                <a:gd name="connsiteX1241" fmla="*/ 234482 w 718277"/>
                <a:gd name="connsiteY1241" fmla="*/ 621830 h 1211981"/>
                <a:gd name="connsiteX1242" fmla="*/ 235142 w 718277"/>
                <a:gd name="connsiteY1242" fmla="*/ 625297 h 1211981"/>
                <a:gd name="connsiteX1243" fmla="*/ 236380 w 718277"/>
                <a:gd name="connsiteY1243" fmla="*/ 629175 h 1211981"/>
                <a:gd name="connsiteX1244" fmla="*/ 238196 w 718277"/>
                <a:gd name="connsiteY1244" fmla="*/ 634869 h 1211981"/>
                <a:gd name="connsiteX1245" fmla="*/ 239434 w 718277"/>
                <a:gd name="connsiteY1245" fmla="*/ 644855 h 1211981"/>
                <a:gd name="connsiteX1246" fmla="*/ 238939 w 718277"/>
                <a:gd name="connsiteY1246" fmla="*/ 650302 h 1211981"/>
                <a:gd name="connsiteX1247" fmla="*/ 239846 w 718277"/>
                <a:gd name="connsiteY1247" fmla="*/ 653603 h 1211981"/>
                <a:gd name="connsiteX1248" fmla="*/ 242240 w 718277"/>
                <a:gd name="connsiteY1248" fmla="*/ 651210 h 1211981"/>
                <a:gd name="connsiteX1249" fmla="*/ 220865 w 718277"/>
                <a:gd name="connsiteY1249" fmla="*/ 674400 h 1211981"/>
                <a:gd name="connsiteX1250" fmla="*/ 220040 w 718277"/>
                <a:gd name="connsiteY1250" fmla="*/ 671016 h 1211981"/>
                <a:gd name="connsiteX1251" fmla="*/ 216821 w 718277"/>
                <a:gd name="connsiteY1251" fmla="*/ 671016 h 1211981"/>
                <a:gd name="connsiteX1252" fmla="*/ 208156 w 718277"/>
                <a:gd name="connsiteY1252" fmla="*/ 674648 h 1211981"/>
                <a:gd name="connsiteX1253" fmla="*/ 187524 w 718277"/>
                <a:gd name="connsiteY1253" fmla="*/ 685871 h 1211981"/>
                <a:gd name="connsiteX1254" fmla="*/ 194456 w 718277"/>
                <a:gd name="connsiteY1254" fmla="*/ 689915 h 1211981"/>
                <a:gd name="connsiteX1255" fmla="*/ 203287 w 718277"/>
                <a:gd name="connsiteY1255" fmla="*/ 687934 h 1211981"/>
                <a:gd name="connsiteX1256" fmla="*/ 220865 w 718277"/>
                <a:gd name="connsiteY1256" fmla="*/ 674400 h 1211981"/>
                <a:gd name="connsiteX1257" fmla="*/ 211292 w 718277"/>
                <a:gd name="connsiteY1257" fmla="*/ 386958 h 1211981"/>
                <a:gd name="connsiteX1258" fmla="*/ 208569 w 718277"/>
                <a:gd name="connsiteY1258" fmla="*/ 385555 h 1211981"/>
                <a:gd name="connsiteX1259" fmla="*/ 198088 w 718277"/>
                <a:gd name="connsiteY1259" fmla="*/ 385555 h 1211981"/>
                <a:gd name="connsiteX1260" fmla="*/ 194704 w 718277"/>
                <a:gd name="connsiteY1260" fmla="*/ 387123 h 1211981"/>
                <a:gd name="connsiteX1261" fmla="*/ 197757 w 718277"/>
                <a:gd name="connsiteY1261" fmla="*/ 388856 h 1211981"/>
                <a:gd name="connsiteX1262" fmla="*/ 207991 w 718277"/>
                <a:gd name="connsiteY1262" fmla="*/ 387783 h 1211981"/>
                <a:gd name="connsiteX1263" fmla="*/ 211374 w 718277"/>
                <a:gd name="connsiteY1263" fmla="*/ 386876 h 1211981"/>
                <a:gd name="connsiteX1264" fmla="*/ 196685 w 718277"/>
                <a:gd name="connsiteY1264" fmla="*/ 591213 h 1211981"/>
                <a:gd name="connsiteX1265" fmla="*/ 201471 w 718277"/>
                <a:gd name="connsiteY1265" fmla="*/ 593028 h 1211981"/>
                <a:gd name="connsiteX1266" fmla="*/ 198335 w 718277"/>
                <a:gd name="connsiteY1266" fmla="*/ 589150 h 1211981"/>
                <a:gd name="connsiteX1267" fmla="*/ 196520 w 718277"/>
                <a:gd name="connsiteY1267" fmla="*/ 588737 h 1211981"/>
                <a:gd name="connsiteX1268" fmla="*/ 190413 w 718277"/>
                <a:gd name="connsiteY1268" fmla="*/ 588324 h 1211981"/>
                <a:gd name="connsiteX1269" fmla="*/ 195529 w 718277"/>
                <a:gd name="connsiteY1269" fmla="*/ 590305 h 1211981"/>
                <a:gd name="connsiteX1270" fmla="*/ 196685 w 718277"/>
                <a:gd name="connsiteY1270" fmla="*/ 591295 h 1211981"/>
                <a:gd name="connsiteX1271" fmla="*/ 178941 w 718277"/>
                <a:gd name="connsiteY1271" fmla="*/ 389682 h 1211981"/>
                <a:gd name="connsiteX1272" fmla="*/ 179024 w 718277"/>
                <a:gd name="connsiteY1272" fmla="*/ 388691 h 1211981"/>
                <a:gd name="connsiteX1273" fmla="*/ 173247 w 718277"/>
                <a:gd name="connsiteY1273" fmla="*/ 388031 h 1211981"/>
                <a:gd name="connsiteX1274" fmla="*/ 171349 w 718277"/>
                <a:gd name="connsiteY1274" fmla="*/ 390259 h 1211981"/>
                <a:gd name="connsiteX1275" fmla="*/ 172834 w 718277"/>
                <a:gd name="connsiteY1275" fmla="*/ 391332 h 1211981"/>
                <a:gd name="connsiteX1276" fmla="*/ 178941 w 718277"/>
                <a:gd name="connsiteY1276" fmla="*/ 389682 h 1211981"/>
                <a:gd name="connsiteX1277" fmla="*/ 172999 w 718277"/>
                <a:gd name="connsiteY1277" fmla="*/ 447120 h 1211981"/>
                <a:gd name="connsiteX1278" fmla="*/ 176300 w 718277"/>
                <a:gd name="connsiteY1278" fmla="*/ 443077 h 1211981"/>
                <a:gd name="connsiteX1279" fmla="*/ 176300 w 718277"/>
                <a:gd name="connsiteY1279" fmla="*/ 425663 h 1211981"/>
                <a:gd name="connsiteX1280" fmla="*/ 176300 w 718277"/>
                <a:gd name="connsiteY1280" fmla="*/ 405939 h 1211981"/>
                <a:gd name="connsiteX1281" fmla="*/ 175888 w 718277"/>
                <a:gd name="connsiteY1281" fmla="*/ 404371 h 1211981"/>
                <a:gd name="connsiteX1282" fmla="*/ 174402 w 718277"/>
                <a:gd name="connsiteY1282" fmla="*/ 405196 h 1211981"/>
                <a:gd name="connsiteX1283" fmla="*/ 168460 w 718277"/>
                <a:gd name="connsiteY1283" fmla="*/ 410066 h 1211981"/>
                <a:gd name="connsiteX1284" fmla="*/ 166315 w 718277"/>
                <a:gd name="connsiteY1284" fmla="*/ 416007 h 1211981"/>
                <a:gd name="connsiteX1285" fmla="*/ 169286 w 718277"/>
                <a:gd name="connsiteY1285" fmla="*/ 443406 h 1211981"/>
                <a:gd name="connsiteX1286" fmla="*/ 173082 w 718277"/>
                <a:gd name="connsiteY1286" fmla="*/ 447120 h 1211981"/>
                <a:gd name="connsiteX1287" fmla="*/ 160125 w 718277"/>
                <a:gd name="connsiteY1287" fmla="*/ 382089 h 1211981"/>
                <a:gd name="connsiteX1288" fmla="*/ 162023 w 718277"/>
                <a:gd name="connsiteY1288" fmla="*/ 381676 h 1211981"/>
                <a:gd name="connsiteX1289" fmla="*/ 160950 w 718277"/>
                <a:gd name="connsiteY1289" fmla="*/ 380934 h 1211981"/>
                <a:gd name="connsiteX1290" fmla="*/ 160208 w 718277"/>
                <a:gd name="connsiteY1290" fmla="*/ 382089 h 1211981"/>
                <a:gd name="connsiteX1291" fmla="*/ 157979 w 718277"/>
                <a:gd name="connsiteY1291" fmla="*/ 446625 h 1211981"/>
                <a:gd name="connsiteX1292" fmla="*/ 157979 w 718277"/>
                <a:gd name="connsiteY1292" fmla="*/ 440848 h 1211981"/>
                <a:gd name="connsiteX1293" fmla="*/ 154018 w 718277"/>
                <a:gd name="connsiteY1293" fmla="*/ 423187 h 1211981"/>
                <a:gd name="connsiteX1294" fmla="*/ 152285 w 718277"/>
                <a:gd name="connsiteY1294" fmla="*/ 412789 h 1211981"/>
                <a:gd name="connsiteX1295" fmla="*/ 148901 w 718277"/>
                <a:gd name="connsiteY1295" fmla="*/ 410230 h 1211981"/>
                <a:gd name="connsiteX1296" fmla="*/ 145435 w 718277"/>
                <a:gd name="connsiteY1296" fmla="*/ 412789 h 1211981"/>
                <a:gd name="connsiteX1297" fmla="*/ 145435 w 718277"/>
                <a:gd name="connsiteY1297" fmla="*/ 415595 h 1211981"/>
                <a:gd name="connsiteX1298" fmla="*/ 150304 w 718277"/>
                <a:gd name="connsiteY1298" fmla="*/ 435566 h 1211981"/>
                <a:gd name="connsiteX1299" fmla="*/ 150965 w 718277"/>
                <a:gd name="connsiteY1299" fmla="*/ 437630 h 1211981"/>
                <a:gd name="connsiteX1300" fmla="*/ 152533 w 718277"/>
                <a:gd name="connsiteY1300" fmla="*/ 446955 h 1211981"/>
                <a:gd name="connsiteX1301" fmla="*/ 156164 w 718277"/>
                <a:gd name="connsiteY1301" fmla="*/ 449431 h 1211981"/>
                <a:gd name="connsiteX1302" fmla="*/ 157897 w 718277"/>
                <a:gd name="connsiteY1302" fmla="*/ 446708 h 1211981"/>
                <a:gd name="connsiteX1303" fmla="*/ 153440 w 718277"/>
                <a:gd name="connsiteY1303" fmla="*/ 485826 h 1211981"/>
                <a:gd name="connsiteX1304" fmla="*/ 152037 w 718277"/>
                <a:gd name="connsiteY1304" fmla="*/ 483432 h 1211981"/>
                <a:gd name="connsiteX1305" fmla="*/ 146756 w 718277"/>
                <a:gd name="connsiteY1305" fmla="*/ 468412 h 1211981"/>
                <a:gd name="connsiteX1306" fmla="*/ 144940 w 718277"/>
                <a:gd name="connsiteY1306" fmla="*/ 460324 h 1211981"/>
                <a:gd name="connsiteX1307" fmla="*/ 140896 w 718277"/>
                <a:gd name="connsiteY1307" fmla="*/ 446543 h 1211981"/>
                <a:gd name="connsiteX1308" fmla="*/ 138255 w 718277"/>
                <a:gd name="connsiteY1308" fmla="*/ 439941 h 1211981"/>
                <a:gd name="connsiteX1309" fmla="*/ 136852 w 718277"/>
                <a:gd name="connsiteY1309" fmla="*/ 435814 h 1211981"/>
                <a:gd name="connsiteX1310" fmla="*/ 133964 w 718277"/>
                <a:gd name="connsiteY1310" fmla="*/ 415925 h 1211981"/>
                <a:gd name="connsiteX1311" fmla="*/ 128600 w 718277"/>
                <a:gd name="connsiteY1311" fmla="*/ 411139 h 1211981"/>
                <a:gd name="connsiteX1312" fmla="*/ 121090 w 718277"/>
                <a:gd name="connsiteY1312" fmla="*/ 407920 h 1211981"/>
                <a:gd name="connsiteX1313" fmla="*/ 116633 w 718277"/>
                <a:gd name="connsiteY1313" fmla="*/ 407507 h 1211981"/>
                <a:gd name="connsiteX1314" fmla="*/ 117789 w 718277"/>
                <a:gd name="connsiteY1314" fmla="*/ 411056 h 1211981"/>
                <a:gd name="connsiteX1315" fmla="*/ 122905 w 718277"/>
                <a:gd name="connsiteY1315" fmla="*/ 418071 h 1211981"/>
                <a:gd name="connsiteX1316" fmla="*/ 131241 w 718277"/>
                <a:gd name="connsiteY1316" fmla="*/ 444809 h 1211981"/>
                <a:gd name="connsiteX1317" fmla="*/ 138008 w 718277"/>
                <a:gd name="connsiteY1317" fmla="*/ 458674 h 1211981"/>
                <a:gd name="connsiteX1318" fmla="*/ 139576 w 718277"/>
                <a:gd name="connsiteY1318" fmla="*/ 466514 h 1211981"/>
                <a:gd name="connsiteX1319" fmla="*/ 133964 w 718277"/>
                <a:gd name="connsiteY1319" fmla="*/ 470476 h 1211981"/>
                <a:gd name="connsiteX1320" fmla="*/ 120925 w 718277"/>
                <a:gd name="connsiteY1320" fmla="*/ 465772 h 1211981"/>
                <a:gd name="connsiteX1321" fmla="*/ 101944 w 718277"/>
                <a:gd name="connsiteY1321" fmla="*/ 446130 h 1211981"/>
                <a:gd name="connsiteX1322" fmla="*/ 90142 w 718277"/>
                <a:gd name="connsiteY1322" fmla="*/ 437052 h 1211981"/>
                <a:gd name="connsiteX1323" fmla="*/ 85191 w 718277"/>
                <a:gd name="connsiteY1323" fmla="*/ 430202 h 1211981"/>
                <a:gd name="connsiteX1324" fmla="*/ 90802 w 718277"/>
                <a:gd name="connsiteY1324" fmla="*/ 425581 h 1211981"/>
                <a:gd name="connsiteX1325" fmla="*/ 97735 w 718277"/>
                <a:gd name="connsiteY1325" fmla="*/ 426076 h 1211981"/>
                <a:gd name="connsiteX1326" fmla="*/ 105905 w 718277"/>
                <a:gd name="connsiteY1326" fmla="*/ 432348 h 1211981"/>
                <a:gd name="connsiteX1327" fmla="*/ 115973 w 718277"/>
                <a:gd name="connsiteY1327" fmla="*/ 441261 h 1211981"/>
                <a:gd name="connsiteX1328" fmla="*/ 118119 w 718277"/>
                <a:gd name="connsiteY1328" fmla="*/ 442334 h 1211981"/>
                <a:gd name="connsiteX1329" fmla="*/ 118614 w 718277"/>
                <a:gd name="connsiteY1329" fmla="*/ 440188 h 1211981"/>
                <a:gd name="connsiteX1330" fmla="*/ 110031 w 718277"/>
                <a:gd name="connsiteY1330" fmla="*/ 422197 h 1211981"/>
                <a:gd name="connsiteX1331" fmla="*/ 103842 w 718277"/>
                <a:gd name="connsiteY1331" fmla="*/ 416750 h 1211981"/>
                <a:gd name="connsiteX1332" fmla="*/ 102521 w 718277"/>
                <a:gd name="connsiteY1332" fmla="*/ 409653 h 1211981"/>
                <a:gd name="connsiteX1333" fmla="*/ 110196 w 718277"/>
                <a:gd name="connsiteY1333" fmla="*/ 405279 h 1211981"/>
                <a:gd name="connsiteX1334" fmla="*/ 117376 w 718277"/>
                <a:gd name="connsiteY1334" fmla="*/ 402391 h 1211981"/>
                <a:gd name="connsiteX1335" fmla="*/ 121172 w 718277"/>
                <a:gd name="connsiteY1335" fmla="*/ 400328 h 1211981"/>
                <a:gd name="connsiteX1336" fmla="*/ 123978 w 718277"/>
                <a:gd name="connsiteY1336" fmla="*/ 398677 h 1211981"/>
                <a:gd name="connsiteX1337" fmla="*/ 121172 w 718277"/>
                <a:gd name="connsiteY1337" fmla="*/ 397192 h 1211981"/>
                <a:gd name="connsiteX1338" fmla="*/ 103842 w 718277"/>
                <a:gd name="connsiteY1338" fmla="*/ 392487 h 1211981"/>
                <a:gd name="connsiteX1339" fmla="*/ 90885 w 718277"/>
                <a:gd name="connsiteY1339" fmla="*/ 396036 h 1211981"/>
                <a:gd name="connsiteX1340" fmla="*/ 76113 w 718277"/>
                <a:gd name="connsiteY1340" fmla="*/ 411964 h 1211981"/>
                <a:gd name="connsiteX1341" fmla="*/ 73554 w 718277"/>
                <a:gd name="connsiteY1341" fmla="*/ 434246 h 1211981"/>
                <a:gd name="connsiteX1342" fmla="*/ 82880 w 718277"/>
                <a:gd name="connsiteY1342" fmla="*/ 453145 h 1211981"/>
                <a:gd name="connsiteX1343" fmla="*/ 95341 w 718277"/>
                <a:gd name="connsiteY1343" fmla="*/ 464533 h 1211981"/>
                <a:gd name="connsiteX1344" fmla="*/ 109288 w 718277"/>
                <a:gd name="connsiteY1344" fmla="*/ 475840 h 1211981"/>
                <a:gd name="connsiteX1345" fmla="*/ 125546 w 718277"/>
                <a:gd name="connsiteY1345" fmla="*/ 482607 h 1211981"/>
                <a:gd name="connsiteX1346" fmla="*/ 146508 w 718277"/>
                <a:gd name="connsiteY1346" fmla="*/ 491272 h 1211981"/>
                <a:gd name="connsiteX1347" fmla="*/ 152368 w 718277"/>
                <a:gd name="connsiteY1347" fmla="*/ 491685 h 1211981"/>
                <a:gd name="connsiteX1348" fmla="*/ 153358 w 718277"/>
                <a:gd name="connsiteY1348" fmla="*/ 485908 h 1211981"/>
                <a:gd name="connsiteX1349" fmla="*/ 142052 w 718277"/>
                <a:gd name="connsiteY1349" fmla="*/ 563071 h 1211981"/>
                <a:gd name="connsiteX1350" fmla="*/ 141804 w 718277"/>
                <a:gd name="connsiteY1350" fmla="*/ 560925 h 1211981"/>
                <a:gd name="connsiteX1351" fmla="*/ 136935 w 718277"/>
                <a:gd name="connsiteY1351" fmla="*/ 556964 h 1211981"/>
                <a:gd name="connsiteX1352" fmla="*/ 134624 w 718277"/>
                <a:gd name="connsiteY1352" fmla="*/ 556386 h 1211981"/>
                <a:gd name="connsiteX1353" fmla="*/ 134542 w 718277"/>
                <a:gd name="connsiteY1353" fmla="*/ 558284 h 1211981"/>
                <a:gd name="connsiteX1354" fmla="*/ 142052 w 718277"/>
                <a:gd name="connsiteY1354" fmla="*/ 562988 h 1211981"/>
                <a:gd name="connsiteX1355" fmla="*/ 136852 w 718277"/>
                <a:gd name="connsiteY1355" fmla="*/ 400080 h 1211981"/>
                <a:gd name="connsiteX1356" fmla="*/ 135862 w 718277"/>
                <a:gd name="connsiteY1356" fmla="*/ 399667 h 1211981"/>
                <a:gd name="connsiteX1357" fmla="*/ 129838 w 718277"/>
                <a:gd name="connsiteY1357" fmla="*/ 402308 h 1211981"/>
                <a:gd name="connsiteX1358" fmla="*/ 136852 w 718277"/>
                <a:gd name="connsiteY1358" fmla="*/ 399997 h 1211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Lst>
              <a:rect l="l" t="t" r="r" b="b"/>
              <a:pathLst>
                <a:path w="718277" h="1211981">
                  <a:moveTo>
                    <a:pt x="717431" y="1060379"/>
                  </a:moveTo>
                  <a:cubicBezTo>
                    <a:pt x="717596" y="1060874"/>
                    <a:pt x="718421" y="1061535"/>
                    <a:pt x="718256" y="1061782"/>
                  </a:cubicBezTo>
                  <a:cubicBezTo>
                    <a:pt x="717265" y="1063350"/>
                    <a:pt x="716935" y="1064835"/>
                    <a:pt x="717100" y="1066239"/>
                  </a:cubicBezTo>
                  <a:lnTo>
                    <a:pt x="708848" y="1067064"/>
                  </a:lnTo>
                  <a:cubicBezTo>
                    <a:pt x="708683" y="1066156"/>
                    <a:pt x="708600" y="1065330"/>
                    <a:pt x="708518" y="1064423"/>
                  </a:cubicBezTo>
                  <a:cubicBezTo>
                    <a:pt x="708518" y="1064010"/>
                    <a:pt x="708518" y="1063515"/>
                    <a:pt x="708270" y="1063350"/>
                  </a:cubicBezTo>
                  <a:cubicBezTo>
                    <a:pt x="704721" y="1061535"/>
                    <a:pt x="705877" y="1058646"/>
                    <a:pt x="705629" y="1056087"/>
                  </a:cubicBezTo>
                  <a:cubicBezTo>
                    <a:pt x="705217" y="1051796"/>
                    <a:pt x="705464" y="1047340"/>
                    <a:pt x="704061" y="1043213"/>
                  </a:cubicBezTo>
                  <a:cubicBezTo>
                    <a:pt x="701338" y="1035126"/>
                    <a:pt x="701008" y="1026625"/>
                    <a:pt x="700430" y="1018455"/>
                  </a:cubicBezTo>
                  <a:cubicBezTo>
                    <a:pt x="699852" y="1010202"/>
                    <a:pt x="695066" y="1002693"/>
                    <a:pt x="695726" y="994357"/>
                  </a:cubicBezTo>
                  <a:cubicBezTo>
                    <a:pt x="695726" y="994027"/>
                    <a:pt x="695561" y="993614"/>
                    <a:pt x="695313" y="993367"/>
                  </a:cubicBezTo>
                  <a:cubicBezTo>
                    <a:pt x="692342" y="990314"/>
                    <a:pt x="691930" y="986765"/>
                    <a:pt x="691435" y="983051"/>
                  </a:cubicBezTo>
                  <a:cubicBezTo>
                    <a:pt x="690857" y="978347"/>
                    <a:pt x="690444" y="973313"/>
                    <a:pt x="688133" y="969104"/>
                  </a:cubicBezTo>
                  <a:cubicBezTo>
                    <a:pt x="684172" y="962089"/>
                    <a:pt x="684090" y="954744"/>
                    <a:pt x="683099" y="947399"/>
                  </a:cubicBezTo>
                  <a:cubicBezTo>
                    <a:pt x="682356" y="942448"/>
                    <a:pt x="679138" y="937827"/>
                    <a:pt x="680293" y="932710"/>
                  </a:cubicBezTo>
                  <a:cubicBezTo>
                    <a:pt x="680293" y="932462"/>
                    <a:pt x="680046" y="932050"/>
                    <a:pt x="679716" y="931802"/>
                  </a:cubicBezTo>
                  <a:cubicBezTo>
                    <a:pt x="676992" y="929243"/>
                    <a:pt x="676992" y="925777"/>
                    <a:pt x="676332" y="922889"/>
                  </a:cubicBezTo>
                  <a:cubicBezTo>
                    <a:pt x="674269" y="913233"/>
                    <a:pt x="669235" y="904155"/>
                    <a:pt x="667997" y="894335"/>
                  </a:cubicBezTo>
                  <a:cubicBezTo>
                    <a:pt x="667419" y="890043"/>
                    <a:pt x="665851" y="885834"/>
                    <a:pt x="664778" y="881543"/>
                  </a:cubicBezTo>
                  <a:cubicBezTo>
                    <a:pt x="663210" y="875518"/>
                    <a:pt x="661890" y="869411"/>
                    <a:pt x="660074" y="863387"/>
                  </a:cubicBezTo>
                  <a:cubicBezTo>
                    <a:pt x="658259" y="857527"/>
                    <a:pt x="655700" y="851750"/>
                    <a:pt x="656278" y="845479"/>
                  </a:cubicBezTo>
                  <a:cubicBezTo>
                    <a:pt x="656361" y="844406"/>
                    <a:pt x="655865" y="843333"/>
                    <a:pt x="655618" y="842260"/>
                  </a:cubicBezTo>
                  <a:cubicBezTo>
                    <a:pt x="655618" y="842260"/>
                    <a:pt x="652069" y="831696"/>
                    <a:pt x="652069" y="831614"/>
                  </a:cubicBezTo>
                  <a:cubicBezTo>
                    <a:pt x="650996" y="826332"/>
                    <a:pt x="650666" y="820968"/>
                    <a:pt x="648851" y="815851"/>
                  </a:cubicBezTo>
                  <a:cubicBezTo>
                    <a:pt x="645715" y="807103"/>
                    <a:pt x="642909" y="798356"/>
                    <a:pt x="640515" y="789442"/>
                  </a:cubicBezTo>
                  <a:cubicBezTo>
                    <a:pt x="639195" y="784574"/>
                    <a:pt x="637297" y="779704"/>
                    <a:pt x="635811" y="774836"/>
                  </a:cubicBezTo>
                  <a:cubicBezTo>
                    <a:pt x="634326" y="769966"/>
                    <a:pt x="631932" y="765510"/>
                    <a:pt x="631932" y="760228"/>
                  </a:cubicBezTo>
                  <a:cubicBezTo>
                    <a:pt x="631932" y="755689"/>
                    <a:pt x="627559" y="751563"/>
                    <a:pt x="628054" y="746528"/>
                  </a:cubicBezTo>
                  <a:cubicBezTo>
                    <a:pt x="628219" y="744713"/>
                    <a:pt x="626816" y="742732"/>
                    <a:pt x="625743" y="740999"/>
                  </a:cubicBezTo>
                  <a:cubicBezTo>
                    <a:pt x="622854" y="736130"/>
                    <a:pt x="622194" y="730601"/>
                    <a:pt x="619553" y="725649"/>
                  </a:cubicBezTo>
                  <a:cubicBezTo>
                    <a:pt x="617573" y="722018"/>
                    <a:pt x="616582" y="717067"/>
                    <a:pt x="609733" y="716736"/>
                  </a:cubicBezTo>
                  <a:cubicBezTo>
                    <a:pt x="607339" y="716654"/>
                    <a:pt x="604946" y="715828"/>
                    <a:pt x="602553" y="715663"/>
                  </a:cubicBezTo>
                  <a:cubicBezTo>
                    <a:pt x="599252" y="715499"/>
                    <a:pt x="595538" y="714756"/>
                    <a:pt x="592815" y="715828"/>
                  </a:cubicBezTo>
                  <a:cubicBezTo>
                    <a:pt x="589183" y="717231"/>
                    <a:pt x="586543" y="715086"/>
                    <a:pt x="583324" y="715499"/>
                  </a:cubicBezTo>
                  <a:cubicBezTo>
                    <a:pt x="577465" y="716241"/>
                    <a:pt x="571523" y="715086"/>
                    <a:pt x="565581" y="716571"/>
                  </a:cubicBezTo>
                  <a:cubicBezTo>
                    <a:pt x="561619" y="717562"/>
                    <a:pt x="556915" y="716158"/>
                    <a:pt x="552872" y="717892"/>
                  </a:cubicBezTo>
                  <a:cubicBezTo>
                    <a:pt x="544866" y="715086"/>
                    <a:pt x="536284" y="717314"/>
                    <a:pt x="527948" y="715828"/>
                  </a:cubicBezTo>
                  <a:cubicBezTo>
                    <a:pt x="521264" y="714673"/>
                    <a:pt x="513836" y="716241"/>
                    <a:pt x="506821" y="716736"/>
                  </a:cubicBezTo>
                  <a:cubicBezTo>
                    <a:pt x="503768" y="716901"/>
                    <a:pt x="501457" y="718965"/>
                    <a:pt x="501622" y="721605"/>
                  </a:cubicBezTo>
                  <a:cubicBezTo>
                    <a:pt x="501705" y="723999"/>
                    <a:pt x="502943" y="726310"/>
                    <a:pt x="502860" y="728703"/>
                  </a:cubicBezTo>
                  <a:cubicBezTo>
                    <a:pt x="502695" y="736048"/>
                    <a:pt x="506739" y="742567"/>
                    <a:pt x="508307" y="749500"/>
                  </a:cubicBezTo>
                  <a:cubicBezTo>
                    <a:pt x="508885" y="752141"/>
                    <a:pt x="511360" y="754616"/>
                    <a:pt x="511113" y="757092"/>
                  </a:cubicBezTo>
                  <a:cubicBezTo>
                    <a:pt x="510865" y="759980"/>
                    <a:pt x="513506" y="761796"/>
                    <a:pt x="513424" y="764520"/>
                  </a:cubicBezTo>
                  <a:cubicBezTo>
                    <a:pt x="513341" y="766995"/>
                    <a:pt x="514579" y="769636"/>
                    <a:pt x="515652" y="772112"/>
                  </a:cubicBezTo>
                  <a:cubicBezTo>
                    <a:pt x="517385" y="775908"/>
                    <a:pt x="517467" y="780199"/>
                    <a:pt x="518870" y="783831"/>
                  </a:cubicBezTo>
                  <a:cubicBezTo>
                    <a:pt x="520438" y="787710"/>
                    <a:pt x="522254" y="791588"/>
                    <a:pt x="523327" y="795632"/>
                  </a:cubicBezTo>
                  <a:cubicBezTo>
                    <a:pt x="524812" y="800914"/>
                    <a:pt x="526545" y="806113"/>
                    <a:pt x="528278" y="811395"/>
                  </a:cubicBezTo>
                  <a:cubicBezTo>
                    <a:pt x="529516" y="815191"/>
                    <a:pt x="531002" y="818987"/>
                    <a:pt x="532240" y="822784"/>
                  </a:cubicBezTo>
                  <a:cubicBezTo>
                    <a:pt x="535376" y="832357"/>
                    <a:pt x="540492" y="841270"/>
                    <a:pt x="545857" y="850018"/>
                  </a:cubicBezTo>
                  <a:cubicBezTo>
                    <a:pt x="547507" y="852741"/>
                    <a:pt x="548002" y="855217"/>
                    <a:pt x="547920" y="858022"/>
                  </a:cubicBezTo>
                  <a:cubicBezTo>
                    <a:pt x="547920" y="862892"/>
                    <a:pt x="545609" y="864542"/>
                    <a:pt x="540162" y="862809"/>
                  </a:cubicBezTo>
                  <a:cubicBezTo>
                    <a:pt x="532900" y="860499"/>
                    <a:pt x="526050" y="862066"/>
                    <a:pt x="520273" y="864625"/>
                  </a:cubicBezTo>
                  <a:cubicBezTo>
                    <a:pt x="506326" y="870649"/>
                    <a:pt x="491389" y="874445"/>
                    <a:pt x="476947" y="879232"/>
                  </a:cubicBezTo>
                  <a:cubicBezTo>
                    <a:pt x="467538" y="882368"/>
                    <a:pt x="458048" y="885339"/>
                    <a:pt x="450786" y="891528"/>
                  </a:cubicBezTo>
                  <a:cubicBezTo>
                    <a:pt x="447402" y="894417"/>
                    <a:pt x="447815" y="898544"/>
                    <a:pt x="451281" y="901184"/>
                  </a:cubicBezTo>
                  <a:cubicBezTo>
                    <a:pt x="456480" y="905063"/>
                    <a:pt x="461349" y="909272"/>
                    <a:pt x="466383" y="913316"/>
                  </a:cubicBezTo>
                  <a:cubicBezTo>
                    <a:pt x="466796" y="913646"/>
                    <a:pt x="467704" y="914223"/>
                    <a:pt x="467869" y="914059"/>
                  </a:cubicBezTo>
                  <a:cubicBezTo>
                    <a:pt x="470675" y="912078"/>
                    <a:pt x="471747" y="914471"/>
                    <a:pt x="472985" y="915627"/>
                  </a:cubicBezTo>
                  <a:cubicBezTo>
                    <a:pt x="475791" y="918102"/>
                    <a:pt x="478185" y="920826"/>
                    <a:pt x="481073" y="923302"/>
                  </a:cubicBezTo>
                  <a:cubicBezTo>
                    <a:pt x="482393" y="924457"/>
                    <a:pt x="484374" y="925117"/>
                    <a:pt x="486107" y="925777"/>
                  </a:cubicBezTo>
                  <a:cubicBezTo>
                    <a:pt x="489656" y="927098"/>
                    <a:pt x="493700" y="927841"/>
                    <a:pt x="496671" y="929739"/>
                  </a:cubicBezTo>
                  <a:cubicBezTo>
                    <a:pt x="497991" y="930564"/>
                    <a:pt x="497166" y="933700"/>
                    <a:pt x="497248" y="935763"/>
                  </a:cubicBezTo>
                  <a:cubicBezTo>
                    <a:pt x="497248" y="935928"/>
                    <a:pt x="497248" y="936176"/>
                    <a:pt x="497248" y="936341"/>
                  </a:cubicBezTo>
                  <a:cubicBezTo>
                    <a:pt x="498074" y="941540"/>
                    <a:pt x="497083" y="942613"/>
                    <a:pt x="491306" y="944429"/>
                  </a:cubicBezTo>
                  <a:cubicBezTo>
                    <a:pt x="487262" y="945749"/>
                    <a:pt x="482806" y="946904"/>
                    <a:pt x="479670" y="949215"/>
                  </a:cubicBezTo>
                  <a:cubicBezTo>
                    <a:pt x="468116" y="957715"/>
                    <a:pt x="457800" y="967288"/>
                    <a:pt x="447980" y="977109"/>
                  </a:cubicBezTo>
                  <a:cubicBezTo>
                    <a:pt x="442945" y="982144"/>
                    <a:pt x="437829" y="987178"/>
                    <a:pt x="432960" y="992294"/>
                  </a:cubicBezTo>
                  <a:cubicBezTo>
                    <a:pt x="429411" y="996008"/>
                    <a:pt x="426192" y="1000052"/>
                    <a:pt x="422644" y="1003848"/>
                  </a:cubicBezTo>
                  <a:cubicBezTo>
                    <a:pt x="417362" y="1009543"/>
                    <a:pt x="413896" y="1016145"/>
                    <a:pt x="407706" y="1021509"/>
                  </a:cubicBezTo>
                  <a:cubicBezTo>
                    <a:pt x="403085" y="1025553"/>
                    <a:pt x="398381" y="1029927"/>
                    <a:pt x="394915" y="1034548"/>
                  </a:cubicBezTo>
                  <a:cubicBezTo>
                    <a:pt x="389468" y="1041810"/>
                    <a:pt x="381298" y="1047505"/>
                    <a:pt x="378657" y="1056501"/>
                  </a:cubicBezTo>
                  <a:cubicBezTo>
                    <a:pt x="377254" y="1061204"/>
                    <a:pt x="371807" y="1064918"/>
                    <a:pt x="369331" y="1069539"/>
                  </a:cubicBezTo>
                  <a:cubicBezTo>
                    <a:pt x="367103" y="1073583"/>
                    <a:pt x="364380" y="1077792"/>
                    <a:pt x="364957" y="1082496"/>
                  </a:cubicBezTo>
                  <a:cubicBezTo>
                    <a:pt x="365370" y="1085715"/>
                    <a:pt x="363885" y="1088356"/>
                    <a:pt x="361986" y="1090832"/>
                  </a:cubicBezTo>
                  <a:cubicBezTo>
                    <a:pt x="359923" y="1093472"/>
                    <a:pt x="357612" y="1096031"/>
                    <a:pt x="354972" y="1098259"/>
                  </a:cubicBezTo>
                  <a:cubicBezTo>
                    <a:pt x="352908" y="1099992"/>
                    <a:pt x="350103" y="1100322"/>
                    <a:pt x="347379" y="1098919"/>
                  </a:cubicBezTo>
                  <a:cubicBezTo>
                    <a:pt x="343418" y="1096856"/>
                    <a:pt x="341850" y="1091987"/>
                    <a:pt x="343748" y="1088191"/>
                  </a:cubicBezTo>
                  <a:cubicBezTo>
                    <a:pt x="344986" y="1085798"/>
                    <a:pt x="348039" y="1083239"/>
                    <a:pt x="346059" y="1080681"/>
                  </a:cubicBezTo>
                  <a:cubicBezTo>
                    <a:pt x="342840" y="1076555"/>
                    <a:pt x="342510" y="1071438"/>
                    <a:pt x="338796" y="1067394"/>
                  </a:cubicBezTo>
                  <a:cubicBezTo>
                    <a:pt x="336733" y="1065166"/>
                    <a:pt x="334340" y="1062690"/>
                    <a:pt x="335165" y="1059306"/>
                  </a:cubicBezTo>
                  <a:cubicBezTo>
                    <a:pt x="335413" y="1058316"/>
                    <a:pt x="334010" y="1057078"/>
                    <a:pt x="333184" y="1056005"/>
                  </a:cubicBezTo>
                  <a:cubicBezTo>
                    <a:pt x="329966" y="1051961"/>
                    <a:pt x="326582" y="1047917"/>
                    <a:pt x="324602" y="1043213"/>
                  </a:cubicBezTo>
                  <a:cubicBezTo>
                    <a:pt x="323446" y="1040408"/>
                    <a:pt x="321135" y="1037849"/>
                    <a:pt x="319237" y="1035208"/>
                  </a:cubicBezTo>
                  <a:cubicBezTo>
                    <a:pt x="312965" y="1026543"/>
                    <a:pt x="306611" y="1017795"/>
                    <a:pt x="300339" y="1009130"/>
                  </a:cubicBezTo>
                  <a:cubicBezTo>
                    <a:pt x="297533" y="1005251"/>
                    <a:pt x="294809" y="1001290"/>
                    <a:pt x="291838" y="997493"/>
                  </a:cubicBezTo>
                  <a:cubicBezTo>
                    <a:pt x="286722" y="990891"/>
                    <a:pt x="281192" y="984537"/>
                    <a:pt x="276158" y="977852"/>
                  </a:cubicBezTo>
                  <a:cubicBezTo>
                    <a:pt x="267823" y="966793"/>
                    <a:pt x="259488" y="955652"/>
                    <a:pt x="251648" y="944429"/>
                  </a:cubicBezTo>
                  <a:cubicBezTo>
                    <a:pt x="248347" y="939642"/>
                    <a:pt x="244385" y="935103"/>
                    <a:pt x="242817" y="929409"/>
                  </a:cubicBezTo>
                  <a:cubicBezTo>
                    <a:pt x="241992" y="926355"/>
                    <a:pt x="243147" y="923549"/>
                    <a:pt x="244798" y="922559"/>
                  </a:cubicBezTo>
                  <a:cubicBezTo>
                    <a:pt x="249254" y="919835"/>
                    <a:pt x="251978" y="916204"/>
                    <a:pt x="255031" y="912655"/>
                  </a:cubicBezTo>
                  <a:cubicBezTo>
                    <a:pt x="258250" y="908859"/>
                    <a:pt x="261633" y="905146"/>
                    <a:pt x="265347" y="901680"/>
                  </a:cubicBezTo>
                  <a:cubicBezTo>
                    <a:pt x="270629" y="896645"/>
                    <a:pt x="276158" y="891776"/>
                    <a:pt x="280450" y="885917"/>
                  </a:cubicBezTo>
                  <a:cubicBezTo>
                    <a:pt x="282595" y="883028"/>
                    <a:pt x="280945" y="881460"/>
                    <a:pt x="279047" y="880635"/>
                  </a:cubicBezTo>
                  <a:cubicBezTo>
                    <a:pt x="270546" y="877004"/>
                    <a:pt x="265017" y="870484"/>
                    <a:pt x="257837" y="865697"/>
                  </a:cubicBezTo>
                  <a:cubicBezTo>
                    <a:pt x="249832" y="860333"/>
                    <a:pt x="241002" y="856042"/>
                    <a:pt x="231759" y="852906"/>
                  </a:cubicBezTo>
                  <a:cubicBezTo>
                    <a:pt x="218802" y="848532"/>
                    <a:pt x="205185" y="845479"/>
                    <a:pt x="190990" y="844323"/>
                  </a:cubicBezTo>
                  <a:cubicBezTo>
                    <a:pt x="181170" y="843498"/>
                    <a:pt x="175228" y="838794"/>
                    <a:pt x="181582" y="830128"/>
                  </a:cubicBezTo>
                  <a:cubicBezTo>
                    <a:pt x="184140" y="826662"/>
                    <a:pt x="185791" y="822701"/>
                    <a:pt x="187442" y="818822"/>
                  </a:cubicBezTo>
                  <a:cubicBezTo>
                    <a:pt x="190413" y="811725"/>
                    <a:pt x="193053" y="804462"/>
                    <a:pt x="195942" y="797365"/>
                  </a:cubicBezTo>
                  <a:cubicBezTo>
                    <a:pt x="197757" y="792991"/>
                    <a:pt x="198500" y="788452"/>
                    <a:pt x="198913" y="783831"/>
                  </a:cubicBezTo>
                  <a:cubicBezTo>
                    <a:pt x="199408" y="778467"/>
                    <a:pt x="201636" y="773185"/>
                    <a:pt x="202874" y="767820"/>
                  </a:cubicBezTo>
                  <a:cubicBezTo>
                    <a:pt x="203617" y="764602"/>
                    <a:pt x="202709" y="760475"/>
                    <a:pt x="204772" y="758082"/>
                  </a:cubicBezTo>
                  <a:cubicBezTo>
                    <a:pt x="208899" y="753461"/>
                    <a:pt x="206753" y="748757"/>
                    <a:pt x="207083" y="744135"/>
                  </a:cubicBezTo>
                  <a:cubicBezTo>
                    <a:pt x="207331" y="741082"/>
                    <a:pt x="204442" y="738771"/>
                    <a:pt x="200811" y="739019"/>
                  </a:cubicBezTo>
                  <a:cubicBezTo>
                    <a:pt x="197262" y="739266"/>
                    <a:pt x="193796" y="740009"/>
                    <a:pt x="190330" y="740587"/>
                  </a:cubicBezTo>
                  <a:cubicBezTo>
                    <a:pt x="182077" y="741989"/>
                    <a:pt x="173990" y="743723"/>
                    <a:pt x="165654" y="744630"/>
                  </a:cubicBezTo>
                  <a:cubicBezTo>
                    <a:pt x="156659" y="745621"/>
                    <a:pt x="148076" y="747519"/>
                    <a:pt x="139658" y="750407"/>
                  </a:cubicBezTo>
                  <a:cubicBezTo>
                    <a:pt x="127857" y="754451"/>
                    <a:pt x="116221" y="758825"/>
                    <a:pt x="104089" y="762291"/>
                  </a:cubicBezTo>
                  <a:cubicBezTo>
                    <a:pt x="97900" y="764025"/>
                    <a:pt x="91710" y="766748"/>
                    <a:pt x="91463" y="773763"/>
                  </a:cubicBezTo>
                  <a:cubicBezTo>
                    <a:pt x="91463" y="776568"/>
                    <a:pt x="89152" y="779457"/>
                    <a:pt x="89234" y="782180"/>
                  </a:cubicBezTo>
                  <a:cubicBezTo>
                    <a:pt x="89482" y="787710"/>
                    <a:pt x="85356" y="792331"/>
                    <a:pt x="85686" y="797943"/>
                  </a:cubicBezTo>
                  <a:cubicBezTo>
                    <a:pt x="86016" y="802812"/>
                    <a:pt x="84118" y="807764"/>
                    <a:pt x="83127" y="812633"/>
                  </a:cubicBezTo>
                  <a:cubicBezTo>
                    <a:pt x="82797" y="814201"/>
                    <a:pt x="81312" y="816181"/>
                    <a:pt x="82055" y="817254"/>
                  </a:cubicBezTo>
                  <a:cubicBezTo>
                    <a:pt x="84943" y="822041"/>
                    <a:pt x="81394" y="826250"/>
                    <a:pt x="80817" y="830623"/>
                  </a:cubicBezTo>
                  <a:cubicBezTo>
                    <a:pt x="80074" y="835741"/>
                    <a:pt x="77433" y="840692"/>
                    <a:pt x="76278" y="845809"/>
                  </a:cubicBezTo>
                  <a:cubicBezTo>
                    <a:pt x="75287" y="850430"/>
                    <a:pt x="75205" y="855134"/>
                    <a:pt x="74710" y="859838"/>
                  </a:cubicBezTo>
                  <a:cubicBezTo>
                    <a:pt x="74297" y="864129"/>
                    <a:pt x="74132" y="868421"/>
                    <a:pt x="73224" y="872713"/>
                  </a:cubicBezTo>
                  <a:cubicBezTo>
                    <a:pt x="71574" y="880635"/>
                    <a:pt x="69428" y="888475"/>
                    <a:pt x="67695" y="896315"/>
                  </a:cubicBezTo>
                  <a:cubicBezTo>
                    <a:pt x="67117" y="899121"/>
                    <a:pt x="67447" y="902010"/>
                    <a:pt x="66952" y="904816"/>
                  </a:cubicBezTo>
                  <a:cubicBezTo>
                    <a:pt x="66539" y="907539"/>
                    <a:pt x="65467" y="910097"/>
                    <a:pt x="64806" y="912821"/>
                  </a:cubicBezTo>
                  <a:cubicBezTo>
                    <a:pt x="64229" y="915214"/>
                    <a:pt x="63733" y="917690"/>
                    <a:pt x="63403" y="920083"/>
                  </a:cubicBezTo>
                  <a:cubicBezTo>
                    <a:pt x="62826" y="924375"/>
                    <a:pt x="62413" y="928666"/>
                    <a:pt x="62000" y="932957"/>
                  </a:cubicBezTo>
                  <a:cubicBezTo>
                    <a:pt x="62000" y="933700"/>
                    <a:pt x="62248" y="934608"/>
                    <a:pt x="62000" y="935268"/>
                  </a:cubicBezTo>
                  <a:cubicBezTo>
                    <a:pt x="59029" y="941375"/>
                    <a:pt x="59442" y="947812"/>
                    <a:pt x="59112" y="954249"/>
                  </a:cubicBezTo>
                  <a:cubicBezTo>
                    <a:pt x="58947" y="957550"/>
                    <a:pt x="58039" y="960769"/>
                    <a:pt x="57214" y="963987"/>
                  </a:cubicBezTo>
                  <a:cubicBezTo>
                    <a:pt x="55646" y="969599"/>
                    <a:pt x="52592" y="975211"/>
                    <a:pt x="52510" y="980823"/>
                  </a:cubicBezTo>
                  <a:cubicBezTo>
                    <a:pt x="52345" y="988416"/>
                    <a:pt x="47723" y="994935"/>
                    <a:pt x="47558" y="1002610"/>
                  </a:cubicBezTo>
                  <a:cubicBezTo>
                    <a:pt x="47393" y="1011688"/>
                    <a:pt x="42029" y="1020354"/>
                    <a:pt x="42359" y="1029761"/>
                  </a:cubicBezTo>
                  <a:cubicBezTo>
                    <a:pt x="42359" y="1030174"/>
                    <a:pt x="42524" y="1030587"/>
                    <a:pt x="42359" y="1030917"/>
                  </a:cubicBezTo>
                  <a:cubicBezTo>
                    <a:pt x="38150" y="1040490"/>
                    <a:pt x="38150" y="1050641"/>
                    <a:pt x="36747" y="1060544"/>
                  </a:cubicBezTo>
                  <a:cubicBezTo>
                    <a:pt x="36582" y="1061535"/>
                    <a:pt x="37077" y="1062607"/>
                    <a:pt x="36665" y="1063433"/>
                  </a:cubicBezTo>
                  <a:cubicBezTo>
                    <a:pt x="32868" y="1071438"/>
                    <a:pt x="32621" y="1080021"/>
                    <a:pt x="31465" y="1088273"/>
                  </a:cubicBezTo>
                  <a:cubicBezTo>
                    <a:pt x="30558" y="1094793"/>
                    <a:pt x="30310" y="1101395"/>
                    <a:pt x="28412" y="1107832"/>
                  </a:cubicBezTo>
                  <a:cubicBezTo>
                    <a:pt x="27257" y="1111793"/>
                    <a:pt x="26431" y="1115837"/>
                    <a:pt x="25606" y="1119881"/>
                  </a:cubicBezTo>
                  <a:cubicBezTo>
                    <a:pt x="25111" y="1122440"/>
                    <a:pt x="24781" y="1124998"/>
                    <a:pt x="24533" y="1127639"/>
                  </a:cubicBezTo>
                  <a:cubicBezTo>
                    <a:pt x="24533" y="1128464"/>
                    <a:pt x="25358" y="1129289"/>
                    <a:pt x="25193" y="1130032"/>
                  </a:cubicBezTo>
                  <a:cubicBezTo>
                    <a:pt x="23790" y="1136717"/>
                    <a:pt x="22057" y="1143401"/>
                    <a:pt x="20737" y="1150086"/>
                  </a:cubicBezTo>
                  <a:cubicBezTo>
                    <a:pt x="19912" y="1154542"/>
                    <a:pt x="20737" y="1159246"/>
                    <a:pt x="18509" y="1163620"/>
                  </a:cubicBezTo>
                  <a:cubicBezTo>
                    <a:pt x="17106" y="1166509"/>
                    <a:pt x="16528" y="1169727"/>
                    <a:pt x="15290" y="1172451"/>
                  </a:cubicBezTo>
                  <a:cubicBezTo>
                    <a:pt x="13887" y="1175422"/>
                    <a:pt x="15290" y="1177898"/>
                    <a:pt x="14712" y="1180538"/>
                  </a:cubicBezTo>
                  <a:cubicBezTo>
                    <a:pt x="13970" y="1184417"/>
                    <a:pt x="13062" y="1188213"/>
                    <a:pt x="12979" y="1192092"/>
                  </a:cubicBezTo>
                  <a:cubicBezTo>
                    <a:pt x="12814" y="1196219"/>
                    <a:pt x="12154" y="1200097"/>
                    <a:pt x="10338" y="1203976"/>
                  </a:cubicBezTo>
                  <a:cubicBezTo>
                    <a:pt x="9183" y="1206535"/>
                    <a:pt x="7698" y="1209340"/>
                    <a:pt x="7450" y="1211981"/>
                  </a:cubicBezTo>
                  <a:lnTo>
                    <a:pt x="105" y="1211981"/>
                  </a:lnTo>
                  <a:cubicBezTo>
                    <a:pt x="105" y="1211981"/>
                    <a:pt x="105" y="1211651"/>
                    <a:pt x="105" y="1211569"/>
                  </a:cubicBezTo>
                  <a:cubicBezTo>
                    <a:pt x="-885" y="1201005"/>
                    <a:pt x="5469" y="1191184"/>
                    <a:pt x="4644" y="1180456"/>
                  </a:cubicBezTo>
                  <a:cubicBezTo>
                    <a:pt x="4231" y="1175339"/>
                    <a:pt x="6955" y="1170140"/>
                    <a:pt x="8110" y="1164941"/>
                  </a:cubicBezTo>
                  <a:cubicBezTo>
                    <a:pt x="9266" y="1159494"/>
                    <a:pt x="10338" y="1154047"/>
                    <a:pt x="11411" y="1148601"/>
                  </a:cubicBezTo>
                  <a:cubicBezTo>
                    <a:pt x="12237" y="1144721"/>
                    <a:pt x="12979" y="1140926"/>
                    <a:pt x="13805" y="1137047"/>
                  </a:cubicBezTo>
                  <a:cubicBezTo>
                    <a:pt x="13805" y="1136882"/>
                    <a:pt x="14217" y="1136717"/>
                    <a:pt x="14217" y="1136634"/>
                  </a:cubicBezTo>
                  <a:cubicBezTo>
                    <a:pt x="12484" y="1129949"/>
                    <a:pt x="17271" y="1123842"/>
                    <a:pt x="17188" y="1117240"/>
                  </a:cubicBezTo>
                  <a:cubicBezTo>
                    <a:pt x="17188" y="1113197"/>
                    <a:pt x="18179" y="1109152"/>
                    <a:pt x="18839" y="1105109"/>
                  </a:cubicBezTo>
                  <a:cubicBezTo>
                    <a:pt x="20077" y="1097929"/>
                    <a:pt x="20902" y="1090666"/>
                    <a:pt x="22883" y="1083652"/>
                  </a:cubicBezTo>
                  <a:cubicBezTo>
                    <a:pt x="24451" y="1078123"/>
                    <a:pt x="23625" y="1072263"/>
                    <a:pt x="26926" y="1067064"/>
                  </a:cubicBezTo>
                  <a:cubicBezTo>
                    <a:pt x="27257" y="1066651"/>
                    <a:pt x="26926" y="1065908"/>
                    <a:pt x="26926" y="1065330"/>
                  </a:cubicBezTo>
                  <a:cubicBezTo>
                    <a:pt x="27339" y="1060049"/>
                    <a:pt x="26761" y="1054519"/>
                    <a:pt x="28659" y="1049651"/>
                  </a:cubicBezTo>
                  <a:cubicBezTo>
                    <a:pt x="30723" y="1044286"/>
                    <a:pt x="27339" y="1038262"/>
                    <a:pt x="32373" y="1033475"/>
                  </a:cubicBezTo>
                  <a:cubicBezTo>
                    <a:pt x="32868" y="1033063"/>
                    <a:pt x="32703" y="1031990"/>
                    <a:pt x="32538" y="1031247"/>
                  </a:cubicBezTo>
                  <a:cubicBezTo>
                    <a:pt x="30723" y="1025057"/>
                    <a:pt x="34849" y="1019528"/>
                    <a:pt x="35592" y="1013669"/>
                  </a:cubicBezTo>
                  <a:cubicBezTo>
                    <a:pt x="36252" y="1008304"/>
                    <a:pt x="38233" y="1003023"/>
                    <a:pt x="39636" y="997659"/>
                  </a:cubicBezTo>
                  <a:cubicBezTo>
                    <a:pt x="40296" y="995182"/>
                    <a:pt x="40873" y="992624"/>
                    <a:pt x="41369" y="990148"/>
                  </a:cubicBezTo>
                  <a:cubicBezTo>
                    <a:pt x="41699" y="988580"/>
                    <a:pt x="41864" y="987012"/>
                    <a:pt x="41946" y="985444"/>
                  </a:cubicBezTo>
                  <a:cubicBezTo>
                    <a:pt x="41946" y="985032"/>
                    <a:pt x="41369" y="984454"/>
                    <a:pt x="41616" y="984207"/>
                  </a:cubicBezTo>
                  <a:cubicBezTo>
                    <a:pt x="45330" y="980245"/>
                    <a:pt x="44752" y="975376"/>
                    <a:pt x="45082" y="970919"/>
                  </a:cubicBezTo>
                  <a:cubicBezTo>
                    <a:pt x="45412" y="966051"/>
                    <a:pt x="46485" y="961429"/>
                    <a:pt x="47971" y="956808"/>
                  </a:cubicBezTo>
                  <a:cubicBezTo>
                    <a:pt x="48714" y="954497"/>
                    <a:pt x="49126" y="952104"/>
                    <a:pt x="49374" y="949793"/>
                  </a:cubicBezTo>
                  <a:cubicBezTo>
                    <a:pt x="50364" y="940797"/>
                    <a:pt x="50199" y="931637"/>
                    <a:pt x="52510" y="922971"/>
                  </a:cubicBezTo>
                  <a:cubicBezTo>
                    <a:pt x="54656" y="914884"/>
                    <a:pt x="55728" y="906961"/>
                    <a:pt x="56636" y="898791"/>
                  </a:cubicBezTo>
                  <a:cubicBezTo>
                    <a:pt x="57544" y="890456"/>
                    <a:pt x="60350" y="882285"/>
                    <a:pt x="62000" y="873950"/>
                  </a:cubicBezTo>
                  <a:cubicBezTo>
                    <a:pt x="62908" y="869329"/>
                    <a:pt x="63238" y="864625"/>
                    <a:pt x="63403" y="859921"/>
                  </a:cubicBezTo>
                  <a:cubicBezTo>
                    <a:pt x="63568" y="854886"/>
                    <a:pt x="63568" y="849852"/>
                    <a:pt x="66209" y="845231"/>
                  </a:cubicBezTo>
                  <a:cubicBezTo>
                    <a:pt x="66457" y="844736"/>
                    <a:pt x="66209" y="844075"/>
                    <a:pt x="66209" y="843498"/>
                  </a:cubicBezTo>
                  <a:cubicBezTo>
                    <a:pt x="66622" y="836153"/>
                    <a:pt x="66952" y="828725"/>
                    <a:pt x="67695" y="821298"/>
                  </a:cubicBezTo>
                  <a:cubicBezTo>
                    <a:pt x="68107" y="817337"/>
                    <a:pt x="69345" y="813376"/>
                    <a:pt x="70253" y="809414"/>
                  </a:cubicBezTo>
                  <a:cubicBezTo>
                    <a:pt x="70336" y="808837"/>
                    <a:pt x="70418" y="808259"/>
                    <a:pt x="70418" y="807764"/>
                  </a:cubicBezTo>
                  <a:cubicBezTo>
                    <a:pt x="70913" y="800171"/>
                    <a:pt x="70748" y="792496"/>
                    <a:pt x="72069" y="785069"/>
                  </a:cubicBezTo>
                  <a:cubicBezTo>
                    <a:pt x="73224" y="778384"/>
                    <a:pt x="72646" y="771534"/>
                    <a:pt x="75782" y="764932"/>
                  </a:cubicBezTo>
                  <a:cubicBezTo>
                    <a:pt x="77103" y="762209"/>
                    <a:pt x="78836" y="760145"/>
                    <a:pt x="81394" y="758907"/>
                  </a:cubicBezTo>
                  <a:cubicBezTo>
                    <a:pt x="85438" y="756927"/>
                    <a:pt x="90225" y="755937"/>
                    <a:pt x="94434" y="754121"/>
                  </a:cubicBezTo>
                  <a:cubicBezTo>
                    <a:pt x="106730" y="748591"/>
                    <a:pt x="120430" y="746033"/>
                    <a:pt x="133056" y="741412"/>
                  </a:cubicBezTo>
                  <a:cubicBezTo>
                    <a:pt x="138998" y="739266"/>
                    <a:pt x="144775" y="736708"/>
                    <a:pt x="150882" y="734975"/>
                  </a:cubicBezTo>
                  <a:cubicBezTo>
                    <a:pt x="155834" y="733572"/>
                    <a:pt x="161198" y="732251"/>
                    <a:pt x="166397" y="732416"/>
                  </a:cubicBezTo>
                  <a:cubicBezTo>
                    <a:pt x="170771" y="732582"/>
                    <a:pt x="173247" y="729858"/>
                    <a:pt x="177043" y="729446"/>
                  </a:cubicBezTo>
                  <a:cubicBezTo>
                    <a:pt x="179436" y="729115"/>
                    <a:pt x="179354" y="726969"/>
                    <a:pt x="177043" y="725567"/>
                  </a:cubicBezTo>
                  <a:cubicBezTo>
                    <a:pt x="175475" y="724576"/>
                    <a:pt x="173742" y="723751"/>
                    <a:pt x="172009" y="722926"/>
                  </a:cubicBezTo>
                  <a:cubicBezTo>
                    <a:pt x="168213" y="721110"/>
                    <a:pt x="164417" y="719377"/>
                    <a:pt x="162188" y="715828"/>
                  </a:cubicBezTo>
                  <a:cubicBezTo>
                    <a:pt x="161033" y="713931"/>
                    <a:pt x="158227" y="712775"/>
                    <a:pt x="156164" y="711290"/>
                  </a:cubicBezTo>
                  <a:cubicBezTo>
                    <a:pt x="154926" y="710464"/>
                    <a:pt x="153606" y="709722"/>
                    <a:pt x="152533" y="708814"/>
                  </a:cubicBezTo>
                  <a:cubicBezTo>
                    <a:pt x="147829" y="704688"/>
                    <a:pt x="143372" y="700313"/>
                    <a:pt x="138586" y="696270"/>
                  </a:cubicBezTo>
                  <a:cubicBezTo>
                    <a:pt x="135615" y="693711"/>
                    <a:pt x="134789" y="690493"/>
                    <a:pt x="133799" y="687439"/>
                  </a:cubicBezTo>
                  <a:cubicBezTo>
                    <a:pt x="132809" y="684551"/>
                    <a:pt x="133716" y="681497"/>
                    <a:pt x="137265" y="680011"/>
                  </a:cubicBezTo>
                  <a:cubicBezTo>
                    <a:pt x="141144" y="678443"/>
                    <a:pt x="145435" y="677701"/>
                    <a:pt x="149562" y="679682"/>
                  </a:cubicBezTo>
                  <a:cubicBezTo>
                    <a:pt x="160703" y="685046"/>
                    <a:pt x="172174" y="684138"/>
                    <a:pt x="182242" y="677784"/>
                  </a:cubicBezTo>
                  <a:cubicBezTo>
                    <a:pt x="188184" y="673987"/>
                    <a:pt x="193218" y="669200"/>
                    <a:pt x="200646" y="666725"/>
                  </a:cubicBezTo>
                  <a:cubicBezTo>
                    <a:pt x="202462" y="666147"/>
                    <a:pt x="205598" y="664166"/>
                    <a:pt x="205680" y="661196"/>
                  </a:cubicBezTo>
                  <a:cubicBezTo>
                    <a:pt x="205763" y="658060"/>
                    <a:pt x="204195" y="656409"/>
                    <a:pt x="200646" y="655336"/>
                  </a:cubicBezTo>
                  <a:cubicBezTo>
                    <a:pt x="199078" y="654841"/>
                    <a:pt x="197757" y="653355"/>
                    <a:pt x="196685" y="652118"/>
                  </a:cubicBezTo>
                  <a:cubicBezTo>
                    <a:pt x="190825" y="645268"/>
                    <a:pt x="181912" y="641142"/>
                    <a:pt x="174732" y="635530"/>
                  </a:cubicBezTo>
                  <a:cubicBezTo>
                    <a:pt x="169946" y="631816"/>
                    <a:pt x="163014" y="629588"/>
                    <a:pt x="156411" y="628927"/>
                  </a:cubicBezTo>
                  <a:cubicBezTo>
                    <a:pt x="148984" y="628185"/>
                    <a:pt x="142299" y="626204"/>
                    <a:pt x="135532" y="624058"/>
                  </a:cubicBezTo>
                  <a:cubicBezTo>
                    <a:pt x="127857" y="621583"/>
                    <a:pt x="120265" y="618859"/>
                    <a:pt x="112920" y="615971"/>
                  </a:cubicBezTo>
                  <a:cubicBezTo>
                    <a:pt x="106070" y="613247"/>
                    <a:pt x="99468" y="609946"/>
                    <a:pt x="92701" y="607140"/>
                  </a:cubicBezTo>
                  <a:cubicBezTo>
                    <a:pt x="87501" y="604912"/>
                    <a:pt x="81312" y="604334"/>
                    <a:pt x="76773" y="600951"/>
                  </a:cubicBezTo>
                  <a:cubicBezTo>
                    <a:pt x="75617" y="600125"/>
                    <a:pt x="73637" y="599795"/>
                    <a:pt x="72977" y="598805"/>
                  </a:cubicBezTo>
                  <a:cubicBezTo>
                    <a:pt x="69593" y="594018"/>
                    <a:pt x="66539" y="588984"/>
                    <a:pt x="63403" y="584115"/>
                  </a:cubicBezTo>
                  <a:cubicBezTo>
                    <a:pt x="63238" y="583785"/>
                    <a:pt x="63568" y="583290"/>
                    <a:pt x="63403" y="582960"/>
                  </a:cubicBezTo>
                  <a:cubicBezTo>
                    <a:pt x="58947" y="576110"/>
                    <a:pt x="54408" y="569426"/>
                    <a:pt x="50117" y="562493"/>
                  </a:cubicBezTo>
                  <a:cubicBezTo>
                    <a:pt x="48383" y="559770"/>
                    <a:pt x="47146" y="556964"/>
                    <a:pt x="46320" y="553910"/>
                  </a:cubicBezTo>
                  <a:cubicBezTo>
                    <a:pt x="43597" y="544420"/>
                    <a:pt x="39718" y="535177"/>
                    <a:pt x="37985" y="525438"/>
                  </a:cubicBezTo>
                  <a:cubicBezTo>
                    <a:pt x="36995" y="519579"/>
                    <a:pt x="34354" y="513967"/>
                    <a:pt x="32538" y="508191"/>
                  </a:cubicBezTo>
                  <a:cubicBezTo>
                    <a:pt x="30640" y="502083"/>
                    <a:pt x="28494" y="495976"/>
                    <a:pt x="26926" y="489787"/>
                  </a:cubicBezTo>
                  <a:cubicBezTo>
                    <a:pt x="25193" y="482772"/>
                    <a:pt x="24286" y="475592"/>
                    <a:pt x="22470" y="468577"/>
                  </a:cubicBezTo>
                  <a:cubicBezTo>
                    <a:pt x="21727" y="465441"/>
                    <a:pt x="19582" y="462635"/>
                    <a:pt x="18179" y="459582"/>
                  </a:cubicBezTo>
                  <a:cubicBezTo>
                    <a:pt x="15455" y="453888"/>
                    <a:pt x="12649" y="448276"/>
                    <a:pt x="10256" y="442581"/>
                  </a:cubicBezTo>
                  <a:cubicBezTo>
                    <a:pt x="9183" y="440023"/>
                    <a:pt x="9018" y="437217"/>
                    <a:pt x="8523" y="434493"/>
                  </a:cubicBezTo>
                  <a:cubicBezTo>
                    <a:pt x="6295" y="423518"/>
                    <a:pt x="7615" y="412376"/>
                    <a:pt x="6955" y="401318"/>
                  </a:cubicBezTo>
                  <a:cubicBezTo>
                    <a:pt x="6460" y="393313"/>
                    <a:pt x="8936" y="385885"/>
                    <a:pt x="11411" y="378375"/>
                  </a:cubicBezTo>
                  <a:cubicBezTo>
                    <a:pt x="13640" y="371690"/>
                    <a:pt x="17106" y="365336"/>
                    <a:pt x="17106" y="358156"/>
                  </a:cubicBezTo>
                  <a:cubicBezTo>
                    <a:pt x="17106" y="355350"/>
                    <a:pt x="18261" y="352379"/>
                    <a:pt x="19499" y="349738"/>
                  </a:cubicBezTo>
                  <a:cubicBezTo>
                    <a:pt x="22057" y="344209"/>
                    <a:pt x="21727" y="337855"/>
                    <a:pt x="26761" y="333068"/>
                  </a:cubicBezTo>
                  <a:cubicBezTo>
                    <a:pt x="26761" y="325888"/>
                    <a:pt x="32373" y="320194"/>
                    <a:pt x="33941" y="313426"/>
                  </a:cubicBezTo>
                  <a:cubicBezTo>
                    <a:pt x="35509" y="306742"/>
                    <a:pt x="38645" y="300305"/>
                    <a:pt x="40791" y="293703"/>
                  </a:cubicBezTo>
                  <a:cubicBezTo>
                    <a:pt x="44340" y="282726"/>
                    <a:pt x="48879" y="272080"/>
                    <a:pt x="53583" y="261434"/>
                  </a:cubicBezTo>
                  <a:cubicBezTo>
                    <a:pt x="55068" y="258051"/>
                    <a:pt x="57792" y="255080"/>
                    <a:pt x="59029" y="251696"/>
                  </a:cubicBezTo>
                  <a:cubicBezTo>
                    <a:pt x="61340" y="245507"/>
                    <a:pt x="62661" y="238987"/>
                    <a:pt x="64806" y="232715"/>
                  </a:cubicBezTo>
                  <a:cubicBezTo>
                    <a:pt x="67695" y="224462"/>
                    <a:pt x="69675" y="215962"/>
                    <a:pt x="74545" y="208204"/>
                  </a:cubicBezTo>
                  <a:cubicBezTo>
                    <a:pt x="78093" y="202510"/>
                    <a:pt x="80982" y="196486"/>
                    <a:pt x="84530" y="190709"/>
                  </a:cubicBezTo>
                  <a:cubicBezTo>
                    <a:pt x="85933" y="188398"/>
                    <a:pt x="88492" y="186665"/>
                    <a:pt x="90060" y="184436"/>
                  </a:cubicBezTo>
                  <a:cubicBezTo>
                    <a:pt x="98065" y="172635"/>
                    <a:pt x="102356" y="162732"/>
                    <a:pt x="105657" y="149115"/>
                  </a:cubicBezTo>
                  <a:cubicBezTo>
                    <a:pt x="105740" y="148620"/>
                    <a:pt x="106235" y="148125"/>
                    <a:pt x="106483" y="147629"/>
                  </a:cubicBezTo>
                  <a:cubicBezTo>
                    <a:pt x="111929" y="136571"/>
                    <a:pt x="118449" y="125925"/>
                    <a:pt x="127444" y="116434"/>
                  </a:cubicBezTo>
                  <a:cubicBezTo>
                    <a:pt x="134872" y="108677"/>
                    <a:pt x="141557" y="100424"/>
                    <a:pt x="148076" y="92089"/>
                  </a:cubicBezTo>
                  <a:cubicBezTo>
                    <a:pt x="152533" y="86477"/>
                    <a:pt x="156576" y="80700"/>
                    <a:pt x="160620" y="74923"/>
                  </a:cubicBezTo>
                  <a:cubicBezTo>
                    <a:pt x="163179" y="71292"/>
                    <a:pt x="165985" y="67743"/>
                    <a:pt x="170028" y="64772"/>
                  </a:cubicBezTo>
                  <a:cubicBezTo>
                    <a:pt x="172174" y="63204"/>
                    <a:pt x="173164" y="60481"/>
                    <a:pt x="174650" y="58253"/>
                  </a:cubicBezTo>
                  <a:cubicBezTo>
                    <a:pt x="177951" y="53384"/>
                    <a:pt x="181335" y="48515"/>
                    <a:pt x="184553" y="43645"/>
                  </a:cubicBezTo>
                  <a:cubicBezTo>
                    <a:pt x="185131" y="42738"/>
                    <a:pt x="185461" y="41665"/>
                    <a:pt x="185874" y="40674"/>
                  </a:cubicBezTo>
                  <a:cubicBezTo>
                    <a:pt x="188597" y="34897"/>
                    <a:pt x="193879" y="30689"/>
                    <a:pt x="199656" y="26975"/>
                  </a:cubicBezTo>
                  <a:cubicBezTo>
                    <a:pt x="203287" y="24664"/>
                    <a:pt x="208073" y="25654"/>
                    <a:pt x="212365" y="25820"/>
                  </a:cubicBezTo>
                  <a:cubicBezTo>
                    <a:pt x="215336" y="25985"/>
                    <a:pt x="218142" y="25902"/>
                    <a:pt x="221030" y="25820"/>
                  </a:cubicBezTo>
                  <a:cubicBezTo>
                    <a:pt x="230356" y="25572"/>
                    <a:pt x="239764" y="24829"/>
                    <a:pt x="248759" y="27965"/>
                  </a:cubicBezTo>
                  <a:cubicBezTo>
                    <a:pt x="249915" y="28378"/>
                    <a:pt x="251565" y="27965"/>
                    <a:pt x="252968" y="27965"/>
                  </a:cubicBezTo>
                  <a:cubicBezTo>
                    <a:pt x="257672" y="28130"/>
                    <a:pt x="262541" y="27140"/>
                    <a:pt x="266750" y="30028"/>
                  </a:cubicBezTo>
                  <a:cubicBezTo>
                    <a:pt x="267740" y="30689"/>
                    <a:pt x="269969" y="30028"/>
                    <a:pt x="271454" y="30359"/>
                  </a:cubicBezTo>
                  <a:cubicBezTo>
                    <a:pt x="273765" y="30936"/>
                    <a:pt x="276241" y="31514"/>
                    <a:pt x="277974" y="32669"/>
                  </a:cubicBezTo>
                  <a:cubicBezTo>
                    <a:pt x="281357" y="34980"/>
                    <a:pt x="284246" y="37786"/>
                    <a:pt x="287464" y="40262"/>
                  </a:cubicBezTo>
                  <a:cubicBezTo>
                    <a:pt x="287877" y="40592"/>
                    <a:pt x="288702" y="40592"/>
                    <a:pt x="289363" y="40674"/>
                  </a:cubicBezTo>
                  <a:cubicBezTo>
                    <a:pt x="289197" y="40097"/>
                    <a:pt x="288867" y="39602"/>
                    <a:pt x="288785" y="39024"/>
                  </a:cubicBezTo>
                  <a:cubicBezTo>
                    <a:pt x="288125" y="32999"/>
                    <a:pt x="288125" y="27305"/>
                    <a:pt x="294974" y="23179"/>
                  </a:cubicBezTo>
                  <a:cubicBezTo>
                    <a:pt x="297780" y="21528"/>
                    <a:pt x="300091" y="19300"/>
                    <a:pt x="302402" y="17154"/>
                  </a:cubicBezTo>
                  <a:cubicBezTo>
                    <a:pt x="309252" y="10634"/>
                    <a:pt x="319237" y="10552"/>
                    <a:pt x="328068" y="7911"/>
                  </a:cubicBezTo>
                  <a:cubicBezTo>
                    <a:pt x="337146" y="5188"/>
                    <a:pt x="346966" y="7581"/>
                    <a:pt x="355467" y="3620"/>
                  </a:cubicBezTo>
                  <a:cubicBezTo>
                    <a:pt x="365370" y="4775"/>
                    <a:pt x="374118" y="-1002"/>
                    <a:pt x="383939" y="154"/>
                  </a:cubicBezTo>
                  <a:cubicBezTo>
                    <a:pt x="392191" y="1144"/>
                    <a:pt x="400527" y="2547"/>
                    <a:pt x="408284" y="4858"/>
                  </a:cubicBezTo>
                  <a:cubicBezTo>
                    <a:pt x="418352" y="7829"/>
                    <a:pt x="428421" y="10717"/>
                    <a:pt x="438737" y="12780"/>
                  </a:cubicBezTo>
                  <a:cubicBezTo>
                    <a:pt x="451116" y="15256"/>
                    <a:pt x="462752" y="19052"/>
                    <a:pt x="473728" y="24499"/>
                  </a:cubicBezTo>
                  <a:cubicBezTo>
                    <a:pt x="480908" y="28048"/>
                    <a:pt x="487923" y="31596"/>
                    <a:pt x="495268" y="34897"/>
                  </a:cubicBezTo>
                  <a:cubicBezTo>
                    <a:pt x="505749" y="39684"/>
                    <a:pt x="516395" y="44223"/>
                    <a:pt x="526958" y="48845"/>
                  </a:cubicBezTo>
                  <a:cubicBezTo>
                    <a:pt x="527536" y="49092"/>
                    <a:pt x="528113" y="49422"/>
                    <a:pt x="528526" y="49835"/>
                  </a:cubicBezTo>
                  <a:cubicBezTo>
                    <a:pt x="533065" y="53796"/>
                    <a:pt x="538429" y="56932"/>
                    <a:pt x="543628" y="60233"/>
                  </a:cubicBezTo>
                  <a:cubicBezTo>
                    <a:pt x="548910" y="63700"/>
                    <a:pt x="553449" y="68238"/>
                    <a:pt x="557493" y="72777"/>
                  </a:cubicBezTo>
                  <a:cubicBezTo>
                    <a:pt x="565086" y="81278"/>
                    <a:pt x="572430" y="90026"/>
                    <a:pt x="579363" y="98856"/>
                  </a:cubicBezTo>
                  <a:cubicBezTo>
                    <a:pt x="582499" y="102900"/>
                    <a:pt x="584892" y="107439"/>
                    <a:pt x="586873" y="111978"/>
                  </a:cubicBezTo>
                  <a:cubicBezTo>
                    <a:pt x="590751" y="121138"/>
                    <a:pt x="598426" y="128236"/>
                    <a:pt x="604946" y="135993"/>
                  </a:cubicBezTo>
                  <a:cubicBezTo>
                    <a:pt x="610228" y="142265"/>
                    <a:pt x="617325" y="147547"/>
                    <a:pt x="619801" y="155304"/>
                  </a:cubicBezTo>
                  <a:cubicBezTo>
                    <a:pt x="625083" y="159018"/>
                    <a:pt x="626898" y="164465"/>
                    <a:pt x="629704" y="169334"/>
                  </a:cubicBezTo>
                  <a:cubicBezTo>
                    <a:pt x="633996" y="176844"/>
                    <a:pt x="637792" y="184436"/>
                    <a:pt x="639442" y="192772"/>
                  </a:cubicBezTo>
                  <a:cubicBezTo>
                    <a:pt x="640350" y="197311"/>
                    <a:pt x="642496" y="201767"/>
                    <a:pt x="643981" y="206306"/>
                  </a:cubicBezTo>
                  <a:cubicBezTo>
                    <a:pt x="646870" y="215384"/>
                    <a:pt x="649676" y="224545"/>
                    <a:pt x="651987" y="233705"/>
                  </a:cubicBezTo>
                  <a:cubicBezTo>
                    <a:pt x="654297" y="242701"/>
                    <a:pt x="657351" y="251449"/>
                    <a:pt x="661972" y="259949"/>
                  </a:cubicBezTo>
                  <a:cubicBezTo>
                    <a:pt x="665438" y="266303"/>
                    <a:pt x="667089" y="273318"/>
                    <a:pt x="670390" y="279755"/>
                  </a:cubicBezTo>
                  <a:cubicBezTo>
                    <a:pt x="673196" y="285120"/>
                    <a:pt x="674847" y="290649"/>
                    <a:pt x="676497" y="296261"/>
                  </a:cubicBezTo>
                  <a:cubicBezTo>
                    <a:pt x="678313" y="302450"/>
                    <a:pt x="679881" y="308640"/>
                    <a:pt x="681531" y="314912"/>
                  </a:cubicBezTo>
                  <a:cubicBezTo>
                    <a:pt x="683182" y="321102"/>
                    <a:pt x="684915" y="327291"/>
                    <a:pt x="686483" y="333563"/>
                  </a:cubicBezTo>
                  <a:cubicBezTo>
                    <a:pt x="686813" y="335048"/>
                    <a:pt x="686978" y="336534"/>
                    <a:pt x="687143" y="338020"/>
                  </a:cubicBezTo>
                  <a:cubicBezTo>
                    <a:pt x="687556" y="342476"/>
                    <a:pt x="686730" y="347015"/>
                    <a:pt x="688298" y="351554"/>
                  </a:cubicBezTo>
                  <a:cubicBezTo>
                    <a:pt x="689206" y="354195"/>
                    <a:pt x="687308" y="357331"/>
                    <a:pt x="687226" y="360302"/>
                  </a:cubicBezTo>
                  <a:cubicBezTo>
                    <a:pt x="686978" y="364758"/>
                    <a:pt x="687473" y="369215"/>
                    <a:pt x="687061" y="373671"/>
                  </a:cubicBezTo>
                  <a:cubicBezTo>
                    <a:pt x="686400" y="381099"/>
                    <a:pt x="685410" y="388526"/>
                    <a:pt x="684255" y="395953"/>
                  </a:cubicBezTo>
                  <a:cubicBezTo>
                    <a:pt x="684007" y="397439"/>
                    <a:pt x="682191" y="398760"/>
                    <a:pt x="681614" y="400245"/>
                  </a:cubicBezTo>
                  <a:cubicBezTo>
                    <a:pt x="677818" y="410396"/>
                    <a:pt x="674269" y="420629"/>
                    <a:pt x="674351" y="431523"/>
                  </a:cubicBezTo>
                  <a:cubicBezTo>
                    <a:pt x="674351" y="439198"/>
                    <a:pt x="672618" y="446872"/>
                    <a:pt x="672371" y="454548"/>
                  </a:cubicBezTo>
                  <a:cubicBezTo>
                    <a:pt x="672206" y="459169"/>
                    <a:pt x="671958" y="463626"/>
                    <a:pt x="670308" y="467999"/>
                  </a:cubicBezTo>
                  <a:cubicBezTo>
                    <a:pt x="668244" y="473281"/>
                    <a:pt x="667419" y="479058"/>
                    <a:pt x="664283" y="483928"/>
                  </a:cubicBezTo>
                  <a:cubicBezTo>
                    <a:pt x="661477" y="488301"/>
                    <a:pt x="661065" y="492923"/>
                    <a:pt x="659084" y="497297"/>
                  </a:cubicBezTo>
                  <a:cubicBezTo>
                    <a:pt x="656443" y="503239"/>
                    <a:pt x="653472" y="508686"/>
                    <a:pt x="647778" y="513225"/>
                  </a:cubicBezTo>
                  <a:cubicBezTo>
                    <a:pt x="639360" y="519909"/>
                    <a:pt x="632098" y="527667"/>
                    <a:pt x="627063" y="536249"/>
                  </a:cubicBezTo>
                  <a:cubicBezTo>
                    <a:pt x="621782" y="545245"/>
                    <a:pt x="615592" y="553415"/>
                    <a:pt x="608000" y="561173"/>
                  </a:cubicBezTo>
                  <a:cubicBezTo>
                    <a:pt x="602553" y="566785"/>
                    <a:pt x="598014" y="573139"/>
                    <a:pt x="594053" y="579576"/>
                  </a:cubicBezTo>
                  <a:cubicBezTo>
                    <a:pt x="587533" y="590140"/>
                    <a:pt x="579528" y="599713"/>
                    <a:pt x="568552" y="607470"/>
                  </a:cubicBezTo>
                  <a:cubicBezTo>
                    <a:pt x="567231" y="608461"/>
                    <a:pt x="566076" y="609616"/>
                    <a:pt x="564838" y="610689"/>
                  </a:cubicBezTo>
                  <a:cubicBezTo>
                    <a:pt x="568882" y="610689"/>
                    <a:pt x="566654" y="614485"/>
                    <a:pt x="569212" y="615476"/>
                  </a:cubicBezTo>
                  <a:cubicBezTo>
                    <a:pt x="573338" y="617044"/>
                    <a:pt x="577382" y="618777"/>
                    <a:pt x="581508" y="620427"/>
                  </a:cubicBezTo>
                  <a:cubicBezTo>
                    <a:pt x="587368" y="622738"/>
                    <a:pt x="593310" y="625049"/>
                    <a:pt x="599087" y="627442"/>
                  </a:cubicBezTo>
                  <a:cubicBezTo>
                    <a:pt x="599995" y="627855"/>
                    <a:pt x="600655" y="628763"/>
                    <a:pt x="601315" y="629505"/>
                  </a:cubicBezTo>
                  <a:cubicBezTo>
                    <a:pt x="604203" y="632806"/>
                    <a:pt x="608247" y="633962"/>
                    <a:pt x="613281" y="633219"/>
                  </a:cubicBezTo>
                  <a:cubicBezTo>
                    <a:pt x="616830" y="632724"/>
                    <a:pt x="620626" y="633962"/>
                    <a:pt x="624010" y="632063"/>
                  </a:cubicBezTo>
                  <a:cubicBezTo>
                    <a:pt x="624092" y="632063"/>
                    <a:pt x="624835" y="632724"/>
                    <a:pt x="625330" y="632971"/>
                  </a:cubicBezTo>
                  <a:cubicBezTo>
                    <a:pt x="626321" y="633467"/>
                    <a:pt x="627476" y="634374"/>
                    <a:pt x="628301" y="634209"/>
                  </a:cubicBezTo>
                  <a:cubicBezTo>
                    <a:pt x="633088" y="633384"/>
                    <a:pt x="634903" y="634540"/>
                    <a:pt x="635151" y="639161"/>
                  </a:cubicBezTo>
                  <a:cubicBezTo>
                    <a:pt x="635151" y="639903"/>
                    <a:pt x="634986" y="640729"/>
                    <a:pt x="635151" y="641471"/>
                  </a:cubicBezTo>
                  <a:cubicBezTo>
                    <a:pt x="636059" y="645680"/>
                    <a:pt x="634903" y="647001"/>
                    <a:pt x="629869" y="647083"/>
                  </a:cubicBezTo>
                  <a:cubicBezTo>
                    <a:pt x="624670" y="647083"/>
                    <a:pt x="619553" y="647248"/>
                    <a:pt x="614354" y="647083"/>
                  </a:cubicBezTo>
                  <a:cubicBezTo>
                    <a:pt x="608742" y="646836"/>
                    <a:pt x="604286" y="648651"/>
                    <a:pt x="600572" y="651870"/>
                  </a:cubicBezTo>
                  <a:cubicBezTo>
                    <a:pt x="595290" y="656409"/>
                    <a:pt x="590421" y="661196"/>
                    <a:pt x="585057" y="665734"/>
                  </a:cubicBezTo>
                  <a:cubicBezTo>
                    <a:pt x="576887" y="672667"/>
                    <a:pt x="568552" y="679352"/>
                    <a:pt x="560299" y="686201"/>
                  </a:cubicBezTo>
                  <a:cubicBezTo>
                    <a:pt x="552046" y="693051"/>
                    <a:pt x="541730" y="696517"/>
                    <a:pt x="530424" y="698250"/>
                  </a:cubicBezTo>
                  <a:cubicBezTo>
                    <a:pt x="530177" y="698250"/>
                    <a:pt x="529929" y="698250"/>
                    <a:pt x="529681" y="698250"/>
                  </a:cubicBezTo>
                  <a:cubicBezTo>
                    <a:pt x="528278" y="698911"/>
                    <a:pt x="526876" y="699488"/>
                    <a:pt x="525473" y="700148"/>
                  </a:cubicBezTo>
                  <a:cubicBezTo>
                    <a:pt x="526876" y="700643"/>
                    <a:pt x="528196" y="701386"/>
                    <a:pt x="529599" y="701634"/>
                  </a:cubicBezTo>
                  <a:cubicBezTo>
                    <a:pt x="530919" y="701881"/>
                    <a:pt x="532405" y="701551"/>
                    <a:pt x="533808" y="701799"/>
                  </a:cubicBezTo>
                  <a:cubicBezTo>
                    <a:pt x="534303" y="701799"/>
                    <a:pt x="535211" y="703119"/>
                    <a:pt x="535046" y="703284"/>
                  </a:cubicBezTo>
                  <a:cubicBezTo>
                    <a:pt x="532322" y="706173"/>
                    <a:pt x="536614" y="705347"/>
                    <a:pt x="536779" y="705100"/>
                  </a:cubicBezTo>
                  <a:cubicBezTo>
                    <a:pt x="540245" y="700808"/>
                    <a:pt x="545362" y="703202"/>
                    <a:pt x="549653" y="703037"/>
                  </a:cubicBezTo>
                  <a:cubicBezTo>
                    <a:pt x="552046" y="702954"/>
                    <a:pt x="554357" y="703367"/>
                    <a:pt x="556915" y="703037"/>
                  </a:cubicBezTo>
                  <a:cubicBezTo>
                    <a:pt x="561372" y="702624"/>
                    <a:pt x="565993" y="703449"/>
                    <a:pt x="570532" y="703697"/>
                  </a:cubicBezTo>
                  <a:cubicBezTo>
                    <a:pt x="571358" y="703697"/>
                    <a:pt x="572265" y="703779"/>
                    <a:pt x="572926" y="703532"/>
                  </a:cubicBezTo>
                  <a:cubicBezTo>
                    <a:pt x="579115" y="700808"/>
                    <a:pt x="585387" y="701469"/>
                    <a:pt x="591989" y="702624"/>
                  </a:cubicBezTo>
                  <a:cubicBezTo>
                    <a:pt x="596198" y="703367"/>
                    <a:pt x="600820" y="703037"/>
                    <a:pt x="605111" y="702377"/>
                  </a:cubicBezTo>
                  <a:cubicBezTo>
                    <a:pt x="607339" y="702047"/>
                    <a:pt x="610641" y="703284"/>
                    <a:pt x="612126" y="700561"/>
                  </a:cubicBezTo>
                  <a:cubicBezTo>
                    <a:pt x="612126" y="700561"/>
                    <a:pt x="612621" y="700479"/>
                    <a:pt x="612786" y="700561"/>
                  </a:cubicBezTo>
                  <a:cubicBezTo>
                    <a:pt x="617903" y="703779"/>
                    <a:pt x="625495" y="701469"/>
                    <a:pt x="629952" y="705430"/>
                  </a:cubicBezTo>
                  <a:cubicBezTo>
                    <a:pt x="631602" y="706915"/>
                    <a:pt x="633666" y="708731"/>
                    <a:pt x="633748" y="711620"/>
                  </a:cubicBezTo>
                  <a:cubicBezTo>
                    <a:pt x="634161" y="722101"/>
                    <a:pt x="635316" y="732664"/>
                    <a:pt x="640268" y="742402"/>
                  </a:cubicBezTo>
                  <a:cubicBezTo>
                    <a:pt x="641341" y="744465"/>
                    <a:pt x="637874" y="745868"/>
                    <a:pt x="640598" y="747849"/>
                  </a:cubicBezTo>
                  <a:cubicBezTo>
                    <a:pt x="641918" y="748839"/>
                    <a:pt x="641588" y="751315"/>
                    <a:pt x="642083" y="753048"/>
                  </a:cubicBezTo>
                  <a:cubicBezTo>
                    <a:pt x="642578" y="755029"/>
                    <a:pt x="642991" y="757009"/>
                    <a:pt x="643486" y="758990"/>
                  </a:cubicBezTo>
                  <a:cubicBezTo>
                    <a:pt x="644229" y="761631"/>
                    <a:pt x="645054" y="764272"/>
                    <a:pt x="645715" y="766913"/>
                  </a:cubicBezTo>
                  <a:cubicBezTo>
                    <a:pt x="646457" y="769801"/>
                    <a:pt x="646870" y="772690"/>
                    <a:pt x="647695" y="775495"/>
                  </a:cubicBezTo>
                  <a:cubicBezTo>
                    <a:pt x="648685" y="778797"/>
                    <a:pt x="650088" y="782015"/>
                    <a:pt x="651161" y="785316"/>
                  </a:cubicBezTo>
                  <a:cubicBezTo>
                    <a:pt x="652894" y="790433"/>
                    <a:pt x="654462" y="795549"/>
                    <a:pt x="656113" y="800667"/>
                  </a:cubicBezTo>
                  <a:cubicBezTo>
                    <a:pt x="658671" y="808342"/>
                    <a:pt x="661230" y="815934"/>
                    <a:pt x="663788" y="823609"/>
                  </a:cubicBezTo>
                  <a:cubicBezTo>
                    <a:pt x="664283" y="825177"/>
                    <a:pt x="664861" y="830459"/>
                    <a:pt x="664613" y="832274"/>
                  </a:cubicBezTo>
                  <a:cubicBezTo>
                    <a:pt x="664613" y="832852"/>
                    <a:pt x="664283" y="833595"/>
                    <a:pt x="664613" y="833925"/>
                  </a:cubicBezTo>
                  <a:cubicBezTo>
                    <a:pt x="668740" y="838381"/>
                    <a:pt x="665769" y="844158"/>
                    <a:pt x="668740" y="848779"/>
                  </a:cubicBezTo>
                  <a:cubicBezTo>
                    <a:pt x="669070" y="849192"/>
                    <a:pt x="668740" y="849935"/>
                    <a:pt x="668740" y="850513"/>
                  </a:cubicBezTo>
                  <a:cubicBezTo>
                    <a:pt x="667997" y="859013"/>
                    <a:pt x="670885" y="866936"/>
                    <a:pt x="674269" y="874776"/>
                  </a:cubicBezTo>
                  <a:cubicBezTo>
                    <a:pt x="675259" y="877004"/>
                    <a:pt x="675342" y="879480"/>
                    <a:pt x="675754" y="881790"/>
                  </a:cubicBezTo>
                  <a:cubicBezTo>
                    <a:pt x="675754" y="882203"/>
                    <a:pt x="675589" y="882698"/>
                    <a:pt x="675754" y="882946"/>
                  </a:cubicBezTo>
                  <a:cubicBezTo>
                    <a:pt x="680376" y="886742"/>
                    <a:pt x="677818" y="891611"/>
                    <a:pt x="678560" y="895903"/>
                  </a:cubicBezTo>
                  <a:cubicBezTo>
                    <a:pt x="678808" y="897305"/>
                    <a:pt x="679633" y="898626"/>
                    <a:pt x="680293" y="899946"/>
                  </a:cubicBezTo>
                  <a:cubicBezTo>
                    <a:pt x="681614" y="902917"/>
                    <a:pt x="685493" y="905476"/>
                    <a:pt x="682769" y="909189"/>
                  </a:cubicBezTo>
                  <a:cubicBezTo>
                    <a:pt x="684997" y="910840"/>
                    <a:pt x="686400" y="913150"/>
                    <a:pt x="686235" y="915379"/>
                  </a:cubicBezTo>
                  <a:cubicBezTo>
                    <a:pt x="685823" y="924127"/>
                    <a:pt x="691187" y="931802"/>
                    <a:pt x="692342" y="940220"/>
                  </a:cubicBezTo>
                  <a:cubicBezTo>
                    <a:pt x="692672" y="942530"/>
                    <a:pt x="691104" y="944924"/>
                    <a:pt x="691352" y="947234"/>
                  </a:cubicBezTo>
                  <a:cubicBezTo>
                    <a:pt x="691600" y="949297"/>
                    <a:pt x="693663" y="951196"/>
                    <a:pt x="693910" y="953259"/>
                  </a:cubicBezTo>
                  <a:cubicBezTo>
                    <a:pt x="694405" y="957138"/>
                    <a:pt x="694405" y="960686"/>
                    <a:pt x="696551" y="964565"/>
                  </a:cubicBezTo>
                  <a:cubicBezTo>
                    <a:pt x="700843" y="972240"/>
                    <a:pt x="703483" y="980658"/>
                    <a:pt x="704886" y="988911"/>
                  </a:cubicBezTo>
                  <a:cubicBezTo>
                    <a:pt x="706289" y="997493"/>
                    <a:pt x="709260" y="1005911"/>
                    <a:pt x="709838" y="1014741"/>
                  </a:cubicBezTo>
                  <a:cubicBezTo>
                    <a:pt x="710251" y="1021179"/>
                    <a:pt x="711654" y="1027616"/>
                    <a:pt x="712644" y="1034053"/>
                  </a:cubicBezTo>
                  <a:cubicBezTo>
                    <a:pt x="713387" y="1038757"/>
                    <a:pt x="713139" y="1043461"/>
                    <a:pt x="713799" y="1048083"/>
                  </a:cubicBezTo>
                  <a:cubicBezTo>
                    <a:pt x="714460" y="1052209"/>
                    <a:pt x="715863" y="1056253"/>
                    <a:pt x="717018" y="1060296"/>
                  </a:cubicBezTo>
                  <a:close/>
                  <a:moveTo>
                    <a:pt x="676250" y="366409"/>
                  </a:moveTo>
                  <a:cubicBezTo>
                    <a:pt x="677983" y="362282"/>
                    <a:pt x="678395" y="357909"/>
                    <a:pt x="677240" y="353947"/>
                  </a:cubicBezTo>
                  <a:cubicBezTo>
                    <a:pt x="675754" y="348996"/>
                    <a:pt x="676497" y="344126"/>
                    <a:pt x="676084" y="339257"/>
                  </a:cubicBezTo>
                  <a:cubicBezTo>
                    <a:pt x="676084" y="338267"/>
                    <a:pt x="676415" y="337194"/>
                    <a:pt x="676084" y="336369"/>
                  </a:cubicBezTo>
                  <a:cubicBezTo>
                    <a:pt x="669647" y="321844"/>
                    <a:pt x="668409" y="306164"/>
                    <a:pt x="662385" y="291474"/>
                  </a:cubicBezTo>
                  <a:cubicBezTo>
                    <a:pt x="660652" y="287265"/>
                    <a:pt x="659249" y="282726"/>
                    <a:pt x="656856" y="278847"/>
                  </a:cubicBezTo>
                  <a:cubicBezTo>
                    <a:pt x="654380" y="274721"/>
                    <a:pt x="653967" y="270182"/>
                    <a:pt x="651739" y="266056"/>
                  </a:cubicBezTo>
                  <a:cubicBezTo>
                    <a:pt x="648768" y="260692"/>
                    <a:pt x="645797" y="255245"/>
                    <a:pt x="643981" y="249550"/>
                  </a:cubicBezTo>
                  <a:cubicBezTo>
                    <a:pt x="642248" y="244104"/>
                    <a:pt x="640680" y="238657"/>
                    <a:pt x="638865" y="233293"/>
                  </a:cubicBezTo>
                  <a:cubicBezTo>
                    <a:pt x="637049" y="227681"/>
                    <a:pt x="639360" y="221326"/>
                    <a:pt x="633996" y="216292"/>
                  </a:cubicBezTo>
                  <a:cubicBezTo>
                    <a:pt x="633500" y="215880"/>
                    <a:pt x="634078" y="214724"/>
                    <a:pt x="633913" y="214064"/>
                  </a:cubicBezTo>
                  <a:cubicBezTo>
                    <a:pt x="632923" y="210515"/>
                    <a:pt x="631932" y="207049"/>
                    <a:pt x="630777" y="203500"/>
                  </a:cubicBezTo>
                  <a:cubicBezTo>
                    <a:pt x="629622" y="200199"/>
                    <a:pt x="627641" y="197063"/>
                    <a:pt x="627063" y="193762"/>
                  </a:cubicBezTo>
                  <a:cubicBezTo>
                    <a:pt x="625991" y="187820"/>
                    <a:pt x="623597" y="182126"/>
                    <a:pt x="620709" y="176762"/>
                  </a:cubicBezTo>
                  <a:cubicBezTo>
                    <a:pt x="617243" y="170324"/>
                    <a:pt x="612786" y="164300"/>
                    <a:pt x="608330" y="158358"/>
                  </a:cubicBezTo>
                  <a:cubicBezTo>
                    <a:pt x="603131" y="151343"/>
                    <a:pt x="597766" y="144493"/>
                    <a:pt x="591907" y="137809"/>
                  </a:cubicBezTo>
                  <a:cubicBezTo>
                    <a:pt x="584892" y="129886"/>
                    <a:pt x="577960" y="121964"/>
                    <a:pt x="574741" y="112308"/>
                  </a:cubicBezTo>
                  <a:cubicBezTo>
                    <a:pt x="573668" y="109254"/>
                    <a:pt x="571193" y="106531"/>
                    <a:pt x="569047" y="103808"/>
                  </a:cubicBezTo>
                  <a:cubicBezTo>
                    <a:pt x="564343" y="97866"/>
                    <a:pt x="559639" y="91841"/>
                    <a:pt x="554605" y="86064"/>
                  </a:cubicBezTo>
                  <a:cubicBezTo>
                    <a:pt x="549735" y="80535"/>
                    <a:pt x="544454" y="75171"/>
                    <a:pt x="539172" y="69807"/>
                  </a:cubicBezTo>
                  <a:cubicBezTo>
                    <a:pt x="538182" y="68816"/>
                    <a:pt x="536944" y="67826"/>
                    <a:pt x="535541" y="67248"/>
                  </a:cubicBezTo>
                  <a:cubicBezTo>
                    <a:pt x="529846" y="64855"/>
                    <a:pt x="525060" y="61554"/>
                    <a:pt x="520521" y="57840"/>
                  </a:cubicBezTo>
                  <a:cubicBezTo>
                    <a:pt x="519035" y="56602"/>
                    <a:pt x="517632" y="55282"/>
                    <a:pt x="515899" y="54456"/>
                  </a:cubicBezTo>
                  <a:cubicBezTo>
                    <a:pt x="509627" y="51650"/>
                    <a:pt x="503108" y="49092"/>
                    <a:pt x="496836" y="46286"/>
                  </a:cubicBezTo>
                  <a:cubicBezTo>
                    <a:pt x="488831" y="42573"/>
                    <a:pt x="480990" y="38611"/>
                    <a:pt x="472985" y="34897"/>
                  </a:cubicBezTo>
                  <a:cubicBezTo>
                    <a:pt x="466961" y="32092"/>
                    <a:pt x="461019" y="28791"/>
                    <a:pt x="454582" y="26727"/>
                  </a:cubicBezTo>
                  <a:cubicBezTo>
                    <a:pt x="446494" y="24169"/>
                    <a:pt x="438241" y="21776"/>
                    <a:pt x="429494" y="20455"/>
                  </a:cubicBezTo>
                  <a:cubicBezTo>
                    <a:pt x="419095" y="18970"/>
                    <a:pt x="409274" y="15091"/>
                    <a:pt x="398876" y="12945"/>
                  </a:cubicBezTo>
                  <a:cubicBezTo>
                    <a:pt x="388973" y="10882"/>
                    <a:pt x="378987" y="9644"/>
                    <a:pt x="369166" y="11625"/>
                  </a:cubicBezTo>
                  <a:cubicBezTo>
                    <a:pt x="357530" y="14018"/>
                    <a:pt x="345563" y="14926"/>
                    <a:pt x="334092" y="17402"/>
                  </a:cubicBezTo>
                  <a:cubicBezTo>
                    <a:pt x="327985" y="18722"/>
                    <a:pt x="322208" y="21116"/>
                    <a:pt x="315771" y="21446"/>
                  </a:cubicBezTo>
                  <a:cubicBezTo>
                    <a:pt x="315359" y="21446"/>
                    <a:pt x="314946" y="21693"/>
                    <a:pt x="314616" y="21858"/>
                  </a:cubicBezTo>
                  <a:cubicBezTo>
                    <a:pt x="307353" y="26067"/>
                    <a:pt x="299678" y="33990"/>
                    <a:pt x="304630" y="42738"/>
                  </a:cubicBezTo>
                  <a:cubicBezTo>
                    <a:pt x="306033" y="45213"/>
                    <a:pt x="305868" y="47524"/>
                    <a:pt x="303722" y="50165"/>
                  </a:cubicBezTo>
                  <a:cubicBezTo>
                    <a:pt x="300256" y="54374"/>
                    <a:pt x="297945" y="55364"/>
                    <a:pt x="292499" y="53054"/>
                  </a:cubicBezTo>
                  <a:cubicBezTo>
                    <a:pt x="284741" y="49835"/>
                    <a:pt x="277066" y="46451"/>
                    <a:pt x="269226" y="43233"/>
                  </a:cubicBezTo>
                  <a:cubicBezTo>
                    <a:pt x="266090" y="41912"/>
                    <a:pt x="263119" y="41005"/>
                    <a:pt x="259158" y="42325"/>
                  </a:cubicBezTo>
                  <a:cubicBezTo>
                    <a:pt x="256352" y="43233"/>
                    <a:pt x="251565" y="43068"/>
                    <a:pt x="249584" y="41582"/>
                  </a:cubicBezTo>
                  <a:cubicBezTo>
                    <a:pt x="246366" y="39271"/>
                    <a:pt x="242570" y="38694"/>
                    <a:pt x="239186" y="38364"/>
                  </a:cubicBezTo>
                  <a:cubicBezTo>
                    <a:pt x="230768" y="37373"/>
                    <a:pt x="222185" y="37538"/>
                    <a:pt x="213768" y="36961"/>
                  </a:cubicBezTo>
                  <a:cubicBezTo>
                    <a:pt x="208651" y="36548"/>
                    <a:pt x="205515" y="38199"/>
                    <a:pt x="203287" y="41830"/>
                  </a:cubicBezTo>
                  <a:cubicBezTo>
                    <a:pt x="202792" y="42655"/>
                    <a:pt x="201884" y="43315"/>
                    <a:pt x="201141" y="43975"/>
                  </a:cubicBezTo>
                  <a:cubicBezTo>
                    <a:pt x="197675" y="47277"/>
                    <a:pt x="192971" y="50082"/>
                    <a:pt x="190908" y="53879"/>
                  </a:cubicBezTo>
                  <a:cubicBezTo>
                    <a:pt x="185626" y="63534"/>
                    <a:pt x="177208" y="71292"/>
                    <a:pt x="170276" y="79875"/>
                  </a:cubicBezTo>
                  <a:cubicBezTo>
                    <a:pt x="164004" y="87632"/>
                    <a:pt x="157319" y="95225"/>
                    <a:pt x="150882" y="102900"/>
                  </a:cubicBezTo>
                  <a:cubicBezTo>
                    <a:pt x="145683" y="109089"/>
                    <a:pt x="140814" y="115361"/>
                    <a:pt x="135367" y="121386"/>
                  </a:cubicBezTo>
                  <a:cubicBezTo>
                    <a:pt x="127032" y="130629"/>
                    <a:pt x="120099" y="140285"/>
                    <a:pt x="115973" y="151343"/>
                  </a:cubicBezTo>
                  <a:cubicBezTo>
                    <a:pt x="113580" y="157863"/>
                    <a:pt x="111104" y="164382"/>
                    <a:pt x="107968" y="170655"/>
                  </a:cubicBezTo>
                  <a:cubicBezTo>
                    <a:pt x="100623" y="185592"/>
                    <a:pt x="88574" y="198714"/>
                    <a:pt x="82220" y="214146"/>
                  </a:cubicBezTo>
                  <a:cubicBezTo>
                    <a:pt x="79661" y="220253"/>
                    <a:pt x="76608" y="226360"/>
                    <a:pt x="75370" y="232715"/>
                  </a:cubicBezTo>
                  <a:cubicBezTo>
                    <a:pt x="73637" y="242123"/>
                    <a:pt x="70253" y="251036"/>
                    <a:pt x="66209" y="259866"/>
                  </a:cubicBezTo>
                  <a:cubicBezTo>
                    <a:pt x="62826" y="267211"/>
                    <a:pt x="58122" y="274226"/>
                    <a:pt x="55728" y="281819"/>
                  </a:cubicBezTo>
                  <a:cubicBezTo>
                    <a:pt x="52757" y="291227"/>
                    <a:pt x="49704" y="300635"/>
                    <a:pt x="45495" y="309713"/>
                  </a:cubicBezTo>
                  <a:cubicBezTo>
                    <a:pt x="40378" y="320771"/>
                    <a:pt x="38068" y="332573"/>
                    <a:pt x="31630" y="343301"/>
                  </a:cubicBezTo>
                  <a:cubicBezTo>
                    <a:pt x="29897" y="346190"/>
                    <a:pt x="28659" y="349656"/>
                    <a:pt x="28907" y="352709"/>
                  </a:cubicBezTo>
                  <a:cubicBezTo>
                    <a:pt x="29402" y="361952"/>
                    <a:pt x="25111" y="370453"/>
                    <a:pt x="22883" y="379200"/>
                  </a:cubicBezTo>
                  <a:cubicBezTo>
                    <a:pt x="21810" y="383409"/>
                    <a:pt x="19169" y="387536"/>
                    <a:pt x="19004" y="391745"/>
                  </a:cubicBezTo>
                  <a:cubicBezTo>
                    <a:pt x="18591" y="404949"/>
                    <a:pt x="18344" y="418153"/>
                    <a:pt x="20242" y="431358"/>
                  </a:cubicBezTo>
                  <a:cubicBezTo>
                    <a:pt x="20242" y="431770"/>
                    <a:pt x="20159" y="432183"/>
                    <a:pt x="20242" y="432513"/>
                  </a:cubicBezTo>
                  <a:cubicBezTo>
                    <a:pt x="23213" y="439611"/>
                    <a:pt x="25523" y="447038"/>
                    <a:pt x="29320" y="453805"/>
                  </a:cubicBezTo>
                  <a:cubicBezTo>
                    <a:pt x="34766" y="463543"/>
                    <a:pt x="36830" y="473942"/>
                    <a:pt x="38398" y="484340"/>
                  </a:cubicBezTo>
                  <a:cubicBezTo>
                    <a:pt x="39305" y="490364"/>
                    <a:pt x="40873" y="496141"/>
                    <a:pt x="43514" y="501753"/>
                  </a:cubicBezTo>
                  <a:cubicBezTo>
                    <a:pt x="44670" y="504312"/>
                    <a:pt x="45000" y="507035"/>
                    <a:pt x="45578" y="509759"/>
                  </a:cubicBezTo>
                  <a:cubicBezTo>
                    <a:pt x="46155" y="512647"/>
                    <a:pt x="46238" y="515700"/>
                    <a:pt x="47228" y="518506"/>
                  </a:cubicBezTo>
                  <a:cubicBezTo>
                    <a:pt x="48796" y="523375"/>
                    <a:pt x="51767" y="527997"/>
                    <a:pt x="52510" y="532949"/>
                  </a:cubicBezTo>
                  <a:cubicBezTo>
                    <a:pt x="53913" y="543265"/>
                    <a:pt x="58864" y="552425"/>
                    <a:pt x="64229" y="561503"/>
                  </a:cubicBezTo>
                  <a:cubicBezTo>
                    <a:pt x="67447" y="566950"/>
                    <a:pt x="71326" y="572149"/>
                    <a:pt x="74132" y="577843"/>
                  </a:cubicBezTo>
                  <a:cubicBezTo>
                    <a:pt x="78093" y="585931"/>
                    <a:pt x="84448" y="592120"/>
                    <a:pt x="95011" y="595421"/>
                  </a:cubicBezTo>
                  <a:cubicBezTo>
                    <a:pt x="105327" y="598640"/>
                    <a:pt x="114158" y="604665"/>
                    <a:pt x="124556" y="607966"/>
                  </a:cubicBezTo>
                  <a:cubicBezTo>
                    <a:pt x="130663" y="609946"/>
                    <a:pt x="136275" y="612752"/>
                    <a:pt x="142134" y="615145"/>
                  </a:cubicBezTo>
                  <a:cubicBezTo>
                    <a:pt x="148489" y="617704"/>
                    <a:pt x="155834" y="618859"/>
                    <a:pt x="162849" y="620015"/>
                  </a:cubicBezTo>
                  <a:cubicBezTo>
                    <a:pt x="173990" y="621830"/>
                    <a:pt x="183398" y="626369"/>
                    <a:pt x="191898" y="632229"/>
                  </a:cubicBezTo>
                  <a:cubicBezTo>
                    <a:pt x="198583" y="636933"/>
                    <a:pt x="204772" y="642132"/>
                    <a:pt x="211292" y="646919"/>
                  </a:cubicBezTo>
                  <a:cubicBezTo>
                    <a:pt x="214098" y="648982"/>
                    <a:pt x="217234" y="650880"/>
                    <a:pt x="220452" y="652530"/>
                  </a:cubicBezTo>
                  <a:cubicBezTo>
                    <a:pt x="225074" y="654841"/>
                    <a:pt x="227302" y="653851"/>
                    <a:pt x="227137" y="649559"/>
                  </a:cubicBezTo>
                  <a:cubicBezTo>
                    <a:pt x="226972" y="644690"/>
                    <a:pt x="225899" y="639821"/>
                    <a:pt x="225899" y="634952"/>
                  </a:cubicBezTo>
                  <a:cubicBezTo>
                    <a:pt x="225899" y="630413"/>
                    <a:pt x="224249" y="626617"/>
                    <a:pt x="220617" y="623398"/>
                  </a:cubicBezTo>
                  <a:cubicBezTo>
                    <a:pt x="214841" y="618199"/>
                    <a:pt x="209311" y="612752"/>
                    <a:pt x="203122" y="607966"/>
                  </a:cubicBezTo>
                  <a:cubicBezTo>
                    <a:pt x="198418" y="604334"/>
                    <a:pt x="193136" y="601034"/>
                    <a:pt x="187524" y="598557"/>
                  </a:cubicBezTo>
                  <a:cubicBezTo>
                    <a:pt x="177951" y="594266"/>
                    <a:pt x="169616" y="588159"/>
                    <a:pt x="159052" y="585271"/>
                  </a:cubicBezTo>
                  <a:cubicBezTo>
                    <a:pt x="158062" y="585023"/>
                    <a:pt x="157484" y="583868"/>
                    <a:pt x="156494" y="583290"/>
                  </a:cubicBezTo>
                  <a:cubicBezTo>
                    <a:pt x="153110" y="581227"/>
                    <a:pt x="149892" y="578834"/>
                    <a:pt x="146178" y="577266"/>
                  </a:cubicBezTo>
                  <a:cubicBezTo>
                    <a:pt x="137843" y="573799"/>
                    <a:pt x="129590" y="570416"/>
                    <a:pt x="124226" y="563649"/>
                  </a:cubicBezTo>
                  <a:cubicBezTo>
                    <a:pt x="122328" y="561255"/>
                    <a:pt x="119769" y="558862"/>
                    <a:pt x="116798" y="557542"/>
                  </a:cubicBezTo>
                  <a:cubicBezTo>
                    <a:pt x="106317" y="552755"/>
                    <a:pt x="103016" y="544915"/>
                    <a:pt x="102109" y="535837"/>
                  </a:cubicBezTo>
                  <a:cubicBezTo>
                    <a:pt x="101778" y="532618"/>
                    <a:pt x="102439" y="529235"/>
                    <a:pt x="101944" y="526016"/>
                  </a:cubicBezTo>
                  <a:cubicBezTo>
                    <a:pt x="101448" y="522963"/>
                    <a:pt x="103016" y="520157"/>
                    <a:pt x="102274" y="517103"/>
                  </a:cubicBezTo>
                  <a:cubicBezTo>
                    <a:pt x="101531" y="513967"/>
                    <a:pt x="101696" y="510501"/>
                    <a:pt x="102274" y="507282"/>
                  </a:cubicBezTo>
                  <a:cubicBezTo>
                    <a:pt x="102769" y="503651"/>
                    <a:pt x="103264" y="500103"/>
                    <a:pt x="107638" y="497544"/>
                  </a:cubicBezTo>
                  <a:cubicBezTo>
                    <a:pt x="111682" y="495234"/>
                    <a:pt x="111847" y="489952"/>
                    <a:pt x="108381" y="487806"/>
                  </a:cubicBezTo>
                  <a:cubicBezTo>
                    <a:pt x="104915" y="485578"/>
                    <a:pt x="100953" y="483928"/>
                    <a:pt x="97239" y="481947"/>
                  </a:cubicBezTo>
                  <a:cubicBezTo>
                    <a:pt x="95424" y="480956"/>
                    <a:pt x="93691" y="479719"/>
                    <a:pt x="91793" y="478728"/>
                  </a:cubicBezTo>
                  <a:cubicBezTo>
                    <a:pt x="86759" y="476087"/>
                    <a:pt x="85521" y="470971"/>
                    <a:pt x="81394" y="467752"/>
                  </a:cubicBezTo>
                  <a:cubicBezTo>
                    <a:pt x="77103" y="464451"/>
                    <a:pt x="73059" y="460902"/>
                    <a:pt x="68933" y="457519"/>
                  </a:cubicBezTo>
                  <a:cubicBezTo>
                    <a:pt x="68520" y="457188"/>
                    <a:pt x="68603" y="456446"/>
                    <a:pt x="68272" y="456033"/>
                  </a:cubicBezTo>
                  <a:cubicBezTo>
                    <a:pt x="63403" y="449431"/>
                    <a:pt x="60763" y="442334"/>
                    <a:pt x="61258" y="434659"/>
                  </a:cubicBezTo>
                  <a:cubicBezTo>
                    <a:pt x="61588" y="429790"/>
                    <a:pt x="62083" y="424921"/>
                    <a:pt x="62661" y="420051"/>
                  </a:cubicBezTo>
                  <a:cubicBezTo>
                    <a:pt x="63073" y="416750"/>
                    <a:pt x="62991" y="413202"/>
                    <a:pt x="64641" y="410313"/>
                  </a:cubicBezTo>
                  <a:cubicBezTo>
                    <a:pt x="68520" y="403546"/>
                    <a:pt x="70748" y="396036"/>
                    <a:pt x="76608" y="390011"/>
                  </a:cubicBezTo>
                  <a:cubicBezTo>
                    <a:pt x="80982" y="385473"/>
                    <a:pt x="86511" y="381924"/>
                    <a:pt x="93031" y="381264"/>
                  </a:cubicBezTo>
                  <a:cubicBezTo>
                    <a:pt x="101778" y="380438"/>
                    <a:pt x="110856" y="380191"/>
                    <a:pt x="119274" y="383409"/>
                  </a:cubicBezTo>
                  <a:cubicBezTo>
                    <a:pt x="120842" y="383987"/>
                    <a:pt x="122163" y="385142"/>
                    <a:pt x="123813" y="385638"/>
                  </a:cubicBezTo>
                  <a:cubicBezTo>
                    <a:pt x="124721" y="385885"/>
                    <a:pt x="126124" y="385638"/>
                    <a:pt x="127032" y="385225"/>
                  </a:cubicBezTo>
                  <a:cubicBezTo>
                    <a:pt x="127444" y="384977"/>
                    <a:pt x="127527" y="383740"/>
                    <a:pt x="127279" y="383079"/>
                  </a:cubicBezTo>
                  <a:cubicBezTo>
                    <a:pt x="126454" y="380851"/>
                    <a:pt x="125216" y="378705"/>
                    <a:pt x="124556" y="376477"/>
                  </a:cubicBezTo>
                  <a:cubicBezTo>
                    <a:pt x="122575" y="369957"/>
                    <a:pt x="121007" y="363355"/>
                    <a:pt x="118779" y="356918"/>
                  </a:cubicBezTo>
                  <a:cubicBezTo>
                    <a:pt x="116963" y="351554"/>
                    <a:pt x="114900" y="346190"/>
                    <a:pt x="111929" y="341321"/>
                  </a:cubicBezTo>
                  <a:cubicBezTo>
                    <a:pt x="110361" y="338680"/>
                    <a:pt x="109453" y="336947"/>
                    <a:pt x="112259" y="334883"/>
                  </a:cubicBezTo>
                  <a:cubicBezTo>
                    <a:pt x="112837" y="334471"/>
                    <a:pt x="113085" y="334141"/>
                    <a:pt x="113085" y="333893"/>
                  </a:cubicBezTo>
                  <a:lnTo>
                    <a:pt x="122328" y="333893"/>
                  </a:lnTo>
                  <a:cubicBezTo>
                    <a:pt x="122328" y="333893"/>
                    <a:pt x="122575" y="334553"/>
                    <a:pt x="122740" y="334883"/>
                  </a:cubicBezTo>
                  <a:cubicBezTo>
                    <a:pt x="123978" y="337194"/>
                    <a:pt x="125546" y="339340"/>
                    <a:pt x="126702" y="341651"/>
                  </a:cubicBezTo>
                  <a:cubicBezTo>
                    <a:pt x="128435" y="345117"/>
                    <a:pt x="130250" y="348583"/>
                    <a:pt x="131406" y="352214"/>
                  </a:cubicBezTo>
                  <a:cubicBezTo>
                    <a:pt x="132396" y="355268"/>
                    <a:pt x="131983" y="358569"/>
                    <a:pt x="132974" y="361540"/>
                  </a:cubicBezTo>
                  <a:cubicBezTo>
                    <a:pt x="136770" y="372929"/>
                    <a:pt x="139576" y="384482"/>
                    <a:pt x="142877" y="395871"/>
                  </a:cubicBezTo>
                  <a:cubicBezTo>
                    <a:pt x="143207" y="396944"/>
                    <a:pt x="145353" y="398264"/>
                    <a:pt x="146508" y="398182"/>
                  </a:cubicBezTo>
                  <a:cubicBezTo>
                    <a:pt x="147664" y="398182"/>
                    <a:pt x="149479" y="396449"/>
                    <a:pt x="149562" y="395376"/>
                  </a:cubicBezTo>
                  <a:cubicBezTo>
                    <a:pt x="149809" y="393230"/>
                    <a:pt x="148736" y="391002"/>
                    <a:pt x="148736" y="388774"/>
                  </a:cubicBezTo>
                  <a:cubicBezTo>
                    <a:pt x="148736" y="386463"/>
                    <a:pt x="148324" y="383162"/>
                    <a:pt x="149974" y="382006"/>
                  </a:cubicBezTo>
                  <a:cubicBezTo>
                    <a:pt x="153771" y="379200"/>
                    <a:pt x="157402" y="375899"/>
                    <a:pt x="163674" y="376147"/>
                  </a:cubicBezTo>
                  <a:cubicBezTo>
                    <a:pt x="175640" y="376560"/>
                    <a:pt x="187607" y="376230"/>
                    <a:pt x="199573" y="376312"/>
                  </a:cubicBezTo>
                  <a:cubicBezTo>
                    <a:pt x="206010" y="376312"/>
                    <a:pt x="212365" y="375652"/>
                    <a:pt x="218802" y="376230"/>
                  </a:cubicBezTo>
                  <a:cubicBezTo>
                    <a:pt x="221855" y="376477"/>
                    <a:pt x="224909" y="376147"/>
                    <a:pt x="228127" y="375404"/>
                  </a:cubicBezTo>
                  <a:cubicBezTo>
                    <a:pt x="234234" y="374084"/>
                    <a:pt x="240837" y="374166"/>
                    <a:pt x="247191" y="374084"/>
                  </a:cubicBezTo>
                  <a:cubicBezTo>
                    <a:pt x="251235" y="374084"/>
                    <a:pt x="255279" y="374744"/>
                    <a:pt x="259240" y="375157"/>
                  </a:cubicBezTo>
                  <a:cubicBezTo>
                    <a:pt x="262954" y="375569"/>
                    <a:pt x="265347" y="374827"/>
                    <a:pt x="266668" y="371525"/>
                  </a:cubicBezTo>
                  <a:cubicBezTo>
                    <a:pt x="268236" y="367564"/>
                    <a:pt x="272692" y="368389"/>
                    <a:pt x="276571" y="368142"/>
                  </a:cubicBezTo>
                  <a:cubicBezTo>
                    <a:pt x="280532" y="367894"/>
                    <a:pt x="281357" y="370783"/>
                    <a:pt x="281770" y="372433"/>
                  </a:cubicBezTo>
                  <a:cubicBezTo>
                    <a:pt x="282430" y="374827"/>
                    <a:pt x="283090" y="376972"/>
                    <a:pt x="284493" y="379118"/>
                  </a:cubicBezTo>
                  <a:cubicBezTo>
                    <a:pt x="285236" y="380356"/>
                    <a:pt x="285566" y="382501"/>
                    <a:pt x="284741" y="383574"/>
                  </a:cubicBezTo>
                  <a:cubicBezTo>
                    <a:pt x="282430" y="386545"/>
                    <a:pt x="283586" y="389599"/>
                    <a:pt x="283338" y="392652"/>
                  </a:cubicBezTo>
                  <a:cubicBezTo>
                    <a:pt x="283008" y="396119"/>
                    <a:pt x="284906" y="396449"/>
                    <a:pt x="288125" y="396201"/>
                  </a:cubicBezTo>
                  <a:cubicBezTo>
                    <a:pt x="289528" y="396119"/>
                    <a:pt x="291261" y="396614"/>
                    <a:pt x="292251" y="396119"/>
                  </a:cubicBezTo>
                  <a:cubicBezTo>
                    <a:pt x="296377" y="394055"/>
                    <a:pt x="300916" y="394963"/>
                    <a:pt x="305043" y="395211"/>
                  </a:cubicBezTo>
                  <a:cubicBezTo>
                    <a:pt x="309417" y="395458"/>
                    <a:pt x="313543" y="394468"/>
                    <a:pt x="317999" y="394798"/>
                  </a:cubicBezTo>
                  <a:cubicBezTo>
                    <a:pt x="330626" y="395871"/>
                    <a:pt x="343335" y="395871"/>
                    <a:pt x="356044" y="396201"/>
                  </a:cubicBezTo>
                  <a:cubicBezTo>
                    <a:pt x="360253" y="396284"/>
                    <a:pt x="361986" y="394303"/>
                    <a:pt x="360748" y="391002"/>
                  </a:cubicBezTo>
                  <a:cubicBezTo>
                    <a:pt x="358933" y="385968"/>
                    <a:pt x="357447" y="380851"/>
                    <a:pt x="358108" y="375734"/>
                  </a:cubicBezTo>
                  <a:cubicBezTo>
                    <a:pt x="359098" y="368224"/>
                    <a:pt x="363142" y="362778"/>
                    <a:pt x="374861" y="362530"/>
                  </a:cubicBezTo>
                  <a:cubicBezTo>
                    <a:pt x="386910" y="362282"/>
                    <a:pt x="398876" y="363355"/>
                    <a:pt x="410842" y="361375"/>
                  </a:cubicBezTo>
                  <a:cubicBezTo>
                    <a:pt x="416949" y="360384"/>
                    <a:pt x="423221" y="359889"/>
                    <a:pt x="429246" y="358816"/>
                  </a:cubicBezTo>
                  <a:cubicBezTo>
                    <a:pt x="437829" y="357413"/>
                    <a:pt x="446246" y="355680"/>
                    <a:pt x="454994" y="355433"/>
                  </a:cubicBezTo>
                  <a:cubicBezTo>
                    <a:pt x="464485" y="355185"/>
                    <a:pt x="474058" y="354442"/>
                    <a:pt x="483301" y="353040"/>
                  </a:cubicBezTo>
                  <a:cubicBezTo>
                    <a:pt x="485117" y="352792"/>
                    <a:pt x="486685" y="352462"/>
                    <a:pt x="488088" y="352462"/>
                  </a:cubicBezTo>
                  <a:cubicBezTo>
                    <a:pt x="489986" y="352462"/>
                    <a:pt x="491554" y="353040"/>
                    <a:pt x="493204" y="355020"/>
                  </a:cubicBezTo>
                  <a:cubicBezTo>
                    <a:pt x="497578" y="360467"/>
                    <a:pt x="497826" y="360302"/>
                    <a:pt x="497248" y="363685"/>
                  </a:cubicBezTo>
                  <a:cubicBezTo>
                    <a:pt x="496918" y="365748"/>
                    <a:pt x="497496" y="367152"/>
                    <a:pt x="500137" y="367894"/>
                  </a:cubicBezTo>
                  <a:cubicBezTo>
                    <a:pt x="503520" y="368885"/>
                    <a:pt x="505996" y="370370"/>
                    <a:pt x="505831" y="374001"/>
                  </a:cubicBezTo>
                  <a:cubicBezTo>
                    <a:pt x="505666" y="376147"/>
                    <a:pt x="508059" y="377055"/>
                    <a:pt x="510205" y="376395"/>
                  </a:cubicBezTo>
                  <a:cubicBezTo>
                    <a:pt x="514414" y="375157"/>
                    <a:pt x="518705" y="374497"/>
                    <a:pt x="523079" y="374001"/>
                  </a:cubicBezTo>
                  <a:cubicBezTo>
                    <a:pt x="526298" y="373589"/>
                    <a:pt x="528939" y="371361"/>
                    <a:pt x="529516" y="368472"/>
                  </a:cubicBezTo>
                  <a:cubicBezTo>
                    <a:pt x="530342" y="364593"/>
                    <a:pt x="530754" y="360714"/>
                    <a:pt x="530919" y="356753"/>
                  </a:cubicBezTo>
                  <a:cubicBezTo>
                    <a:pt x="531167" y="352297"/>
                    <a:pt x="530919" y="347840"/>
                    <a:pt x="530259" y="342806"/>
                  </a:cubicBezTo>
                  <a:cubicBezTo>
                    <a:pt x="529104" y="337937"/>
                    <a:pt x="528526" y="332985"/>
                    <a:pt x="526545" y="328364"/>
                  </a:cubicBezTo>
                  <a:cubicBezTo>
                    <a:pt x="524977" y="324485"/>
                    <a:pt x="521759" y="321102"/>
                    <a:pt x="519283" y="317470"/>
                  </a:cubicBezTo>
                  <a:cubicBezTo>
                    <a:pt x="513424" y="317388"/>
                    <a:pt x="508389" y="313921"/>
                    <a:pt x="502282" y="314912"/>
                  </a:cubicBezTo>
                  <a:cubicBezTo>
                    <a:pt x="499311" y="315407"/>
                    <a:pt x="497166" y="316728"/>
                    <a:pt x="497166" y="319368"/>
                  </a:cubicBezTo>
                  <a:cubicBezTo>
                    <a:pt x="497166" y="321349"/>
                    <a:pt x="495845" y="322835"/>
                    <a:pt x="495185" y="324485"/>
                  </a:cubicBezTo>
                  <a:cubicBezTo>
                    <a:pt x="494525" y="326136"/>
                    <a:pt x="491141" y="328199"/>
                    <a:pt x="493947" y="330345"/>
                  </a:cubicBezTo>
                  <a:cubicBezTo>
                    <a:pt x="499559" y="334636"/>
                    <a:pt x="496506" y="339175"/>
                    <a:pt x="494112" y="343384"/>
                  </a:cubicBezTo>
                  <a:cubicBezTo>
                    <a:pt x="493122" y="345117"/>
                    <a:pt x="491141" y="346602"/>
                    <a:pt x="488170" y="346520"/>
                  </a:cubicBezTo>
                  <a:cubicBezTo>
                    <a:pt x="487923" y="346520"/>
                    <a:pt x="487593" y="346520"/>
                    <a:pt x="487345" y="346520"/>
                  </a:cubicBezTo>
                  <a:cubicBezTo>
                    <a:pt x="478597" y="345530"/>
                    <a:pt x="469849" y="344952"/>
                    <a:pt x="461101" y="344044"/>
                  </a:cubicBezTo>
                  <a:cubicBezTo>
                    <a:pt x="455159" y="343466"/>
                    <a:pt x="449135" y="341898"/>
                    <a:pt x="443193" y="341981"/>
                  </a:cubicBezTo>
                  <a:cubicBezTo>
                    <a:pt x="429576" y="342146"/>
                    <a:pt x="415959" y="341568"/>
                    <a:pt x="402260" y="342641"/>
                  </a:cubicBezTo>
                  <a:cubicBezTo>
                    <a:pt x="398959" y="342889"/>
                    <a:pt x="395657" y="343301"/>
                    <a:pt x="392439" y="343714"/>
                  </a:cubicBezTo>
                  <a:lnTo>
                    <a:pt x="390788" y="335956"/>
                  </a:lnTo>
                  <a:cubicBezTo>
                    <a:pt x="391449" y="335709"/>
                    <a:pt x="392026" y="335461"/>
                    <a:pt x="392686" y="335214"/>
                  </a:cubicBezTo>
                  <a:cubicBezTo>
                    <a:pt x="391614" y="334718"/>
                    <a:pt x="390541" y="333976"/>
                    <a:pt x="389303" y="333728"/>
                  </a:cubicBezTo>
                  <a:lnTo>
                    <a:pt x="389138" y="333728"/>
                  </a:lnTo>
                  <a:lnTo>
                    <a:pt x="389138" y="330179"/>
                  </a:lnTo>
                  <a:cubicBezTo>
                    <a:pt x="397143" y="330014"/>
                    <a:pt x="405313" y="331170"/>
                    <a:pt x="412988" y="327869"/>
                  </a:cubicBezTo>
                  <a:cubicBezTo>
                    <a:pt x="413318" y="327704"/>
                    <a:pt x="413978" y="327869"/>
                    <a:pt x="414391" y="327869"/>
                  </a:cubicBezTo>
                  <a:cubicBezTo>
                    <a:pt x="420416" y="326878"/>
                    <a:pt x="426440" y="325640"/>
                    <a:pt x="432547" y="324815"/>
                  </a:cubicBezTo>
                  <a:cubicBezTo>
                    <a:pt x="441295" y="323660"/>
                    <a:pt x="449713" y="321102"/>
                    <a:pt x="458708" y="320689"/>
                  </a:cubicBezTo>
                  <a:cubicBezTo>
                    <a:pt x="463165" y="320524"/>
                    <a:pt x="468034" y="320111"/>
                    <a:pt x="471912" y="317718"/>
                  </a:cubicBezTo>
                  <a:cubicBezTo>
                    <a:pt x="472325" y="317470"/>
                    <a:pt x="472490" y="316893"/>
                    <a:pt x="472820" y="316480"/>
                  </a:cubicBezTo>
                  <a:cubicBezTo>
                    <a:pt x="472408" y="316397"/>
                    <a:pt x="471995" y="316150"/>
                    <a:pt x="471582" y="316150"/>
                  </a:cubicBezTo>
                  <a:cubicBezTo>
                    <a:pt x="461679" y="316562"/>
                    <a:pt x="451693" y="316397"/>
                    <a:pt x="441955" y="317470"/>
                  </a:cubicBezTo>
                  <a:cubicBezTo>
                    <a:pt x="433125" y="318461"/>
                    <a:pt x="424542" y="320441"/>
                    <a:pt x="415546" y="321019"/>
                  </a:cubicBezTo>
                  <a:cubicBezTo>
                    <a:pt x="412163" y="321267"/>
                    <a:pt x="406964" y="320359"/>
                    <a:pt x="404983" y="325063"/>
                  </a:cubicBezTo>
                  <a:cubicBezTo>
                    <a:pt x="403910" y="327621"/>
                    <a:pt x="398793" y="327373"/>
                    <a:pt x="397225" y="324568"/>
                  </a:cubicBezTo>
                  <a:cubicBezTo>
                    <a:pt x="395327" y="321184"/>
                    <a:pt x="392274" y="320606"/>
                    <a:pt x="388478" y="320771"/>
                  </a:cubicBezTo>
                  <a:cubicBezTo>
                    <a:pt x="382123" y="321102"/>
                    <a:pt x="375686" y="321927"/>
                    <a:pt x="369331" y="321844"/>
                  </a:cubicBezTo>
                  <a:cubicBezTo>
                    <a:pt x="349360" y="321679"/>
                    <a:pt x="329388" y="321184"/>
                    <a:pt x="309417" y="320689"/>
                  </a:cubicBezTo>
                  <a:cubicBezTo>
                    <a:pt x="306858" y="320689"/>
                    <a:pt x="303887" y="320276"/>
                    <a:pt x="301824" y="319203"/>
                  </a:cubicBezTo>
                  <a:cubicBezTo>
                    <a:pt x="299266" y="317800"/>
                    <a:pt x="294809" y="316480"/>
                    <a:pt x="295965" y="313426"/>
                  </a:cubicBezTo>
                  <a:cubicBezTo>
                    <a:pt x="297368" y="309630"/>
                    <a:pt x="295387" y="306329"/>
                    <a:pt x="295552" y="302698"/>
                  </a:cubicBezTo>
                  <a:cubicBezTo>
                    <a:pt x="295800" y="297251"/>
                    <a:pt x="294809" y="291804"/>
                    <a:pt x="294314" y="286357"/>
                  </a:cubicBezTo>
                  <a:cubicBezTo>
                    <a:pt x="294314" y="285697"/>
                    <a:pt x="293571" y="285037"/>
                    <a:pt x="293241" y="284377"/>
                  </a:cubicBezTo>
                  <a:cubicBezTo>
                    <a:pt x="292911" y="283717"/>
                    <a:pt x="292581" y="283056"/>
                    <a:pt x="292251" y="282396"/>
                  </a:cubicBezTo>
                  <a:cubicBezTo>
                    <a:pt x="291591" y="283139"/>
                    <a:pt x="290353" y="283799"/>
                    <a:pt x="290270" y="284624"/>
                  </a:cubicBezTo>
                  <a:cubicBezTo>
                    <a:pt x="289610" y="288503"/>
                    <a:pt x="289032" y="292382"/>
                    <a:pt x="288867" y="296343"/>
                  </a:cubicBezTo>
                  <a:cubicBezTo>
                    <a:pt x="288620" y="302120"/>
                    <a:pt x="288867" y="307980"/>
                    <a:pt x="288867" y="313757"/>
                  </a:cubicBezTo>
                  <a:cubicBezTo>
                    <a:pt x="288867" y="319451"/>
                    <a:pt x="284411" y="323247"/>
                    <a:pt x="277479" y="323000"/>
                  </a:cubicBezTo>
                  <a:cubicBezTo>
                    <a:pt x="274838" y="323000"/>
                    <a:pt x="272114" y="322752"/>
                    <a:pt x="269474" y="322504"/>
                  </a:cubicBezTo>
                  <a:lnTo>
                    <a:pt x="270299" y="315820"/>
                  </a:lnTo>
                  <a:cubicBezTo>
                    <a:pt x="270711" y="315820"/>
                    <a:pt x="271207" y="315820"/>
                    <a:pt x="272032" y="315490"/>
                  </a:cubicBezTo>
                  <a:cubicBezTo>
                    <a:pt x="271289" y="315325"/>
                    <a:pt x="270546" y="315160"/>
                    <a:pt x="269804" y="315077"/>
                  </a:cubicBezTo>
                  <a:lnTo>
                    <a:pt x="262459" y="311446"/>
                  </a:lnTo>
                  <a:cubicBezTo>
                    <a:pt x="269721" y="311446"/>
                    <a:pt x="271042" y="310290"/>
                    <a:pt x="273517" y="304514"/>
                  </a:cubicBezTo>
                  <a:cubicBezTo>
                    <a:pt x="275415" y="300057"/>
                    <a:pt x="274755" y="295105"/>
                    <a:pt x="277561" y="290814"/>
                  </a:cubicBezTo>
                  <a:cubicBezTo>
                    <a:pt x="279047" y="288503"/>
                    <a:pt x="279789" y="285697"/>
                    <a:pt x="280450" y="283139"/>
                  </a:cubicBezTo>
                  <a:cubicBezTo>
                    <a:pt x="281605" y="278105"/>
                    <a:pt x="282265" y="272906"/>
                    <a:pt x="283503" y="267871"/>
                  </a:cubicBezTo>
                  <a:cubicBezTo>
                    <a:pt x="285319" y="260609"/>
                    <a:pt x="287547" y="253512"/>
                    <a:pt x="287547" y="246002"/>
                  </a:cubicBezTo>
                  <a:cubicBezTo>
                    <a:pt x="287547" y="244269"/>
                    <a:pt x="287464" y="242536"/>
                    <a:pt x="287547" y="240803"/>
                  </a:cubicBezTo>
                  <a:cubicBezTo>
                    <a:pt x="287795" y="237089"/>
                    <a:pt x="291426" y="233788"/>
                    <a:pt x="295222" y="233705"/>
                  </a:cubicBezTo>
                  <a:cubicBezTo>
                    <a:pt x="299596" y="233705"/>
                    <a:pt x="301659" y="235851"/>
                    <a:pt x="301659" y="240555"/>
                  </a:cubicBezTo>
                  <a:cubicBezTo>
                    <a:pt x="301659" y="247487"/>
                    <a:pt x="301742" y="254502"/>
                    <a:pt x="301659" y="261434"/>
                  </a:cubicBezTo>
                  <a:cubicBezTo>
                    <a:pt x="301494" y="268944"/>
                    <a:pt x="302814" y="276372"/>
                    <a:pt x="304465" y="283717"/>
                  </a:cubicBezTo>
                  <a:cubicBezTo>
                    <a:pt x="305950" y="290236"/>
                    <a:pt x="306858" y="296756"/>
                    <a:pt x="308921" y="303110"/>
                  </a:cubicBezTo>
                  <a:cubicBezTo>
                    <a:pt x="309582" y="305256"/>
                    <a:pt x="308756" y="308970"/>
                    <a:pt x="314038" y="309218"/>
                  </a:cubicBezTo>
                  <a:cubicBezTo>
                    <a:pt x="323529" y="309713"/>
                    <a:pt x="332937" y="311116"/>
                    <a:pt x="342427" y="311363"/>
                  </a:cubicBezTo>
                  <a:cubicBezTo>
                    <a:pt x="357447" y="311776"/>
                    <a:pt x="372467" y="311446"/>
                    <a:pt x="387487" y="311446"/>
                  </a:cubicBezTo>
                  <a:cubicBezTo>
                    <a:pt x="392769" y="311446"/>
                    <a:pt x="394089" y="309960"/>
                    <a:pt x="392852" y="305916"/>
                  </a:cubicBezTo>
                  <a:cubicBezTo>
                    <a:pt x="391036" y="300305"/>
                    <a:pt x="388890" y="294775"/>
                    <a:pt x="387652" y="289163"/>
                  </a:cubicBezTo>
                  <a:cubicBezTo>
                    <a:pt x="385837" y="281158"/>
                    <a:pt x="384764" y="273071"/>
                    <a:pt x="383278" y="265066"/>
                  </a:cubicBezTo>
                  <a:cubicBezTo>
                    <a:pt x="381958" y="257968"/>
                    <a:pt x="379895" y="250954"/>
                    <a:pt x="379235" y="243856"/>
                  </a:cubicBezTo>
                  <a:cubicBezTo>
                    <a:pt x="378574" y="236429"/>
                    <a:pt x="375438" y="229744"/>
                    <a:pt x="372385" y="222977"/>
                  </a:cubicBezTo>
                  <a:cubicBezTo>
                    <a:pt x="370404" y="218685"/>
                    <a:pt x="372137" y="214889"/>
                    <a:pt x="377419" y="213981"/>
                  </a:cubicBezTo>
                  <a:cubicBezTo>
                    <a:pt x="379400" y="213651"/>
                    <a:pt x="381710" y="213321"/>
                    <a:pt x="382618" y="216044"/>
                  </a:cubicBezTo>
                  <a:cubicBezTo>
                    <a:pt x="383856" y="219841"/>
                    <a:pt x="386910" y="223307"/>
                    <a:pt x="387322" y="227103"/>
                  </a:cubicBezTo>
                  <a:cubicBezTo>
                    <a:pt x="388065" y="233210"/>
                    <a:pt x="389715" y="239235"/>
                    <a:pt x="390128" y="245259"/>
                  </a:cubicBezTo>
                  <a:cubicBezTo>
                    <a:pt x="390871" y="254750"/>
                    <a:pt x="391861" y="264075"/>
                    <a:pt x="394254" y="273483"/>
                  </a:cubicBezTo>
                  <a:cubicBezTo>
                    <a:pt x="396400" y="282231"/>
                    <a:pt x="398051" y="290979"/>
                    <a:pt x="401599" y="299479"/>
                  </a:cubicBezTo>
                  <a:cubicBezTo>
                    <a:pt x="402755" y="302203"/>
                    <a:pt x="403167" y="305174"/>
                    <a:pt x="404570" y="307732"/>
                  </a:cubicBezTo>
                  <a:cubicBezTo>
                    <a:pt x="405396" y="309218"/>
                    <a:pt x="407541" y="311033"/>
                    <a:pt x="409192" y="311198"/>
                  </a:cubicBezTo>
                  <a:cubicBezTo>
                    <a:pt x="417197" y="311858"/>
                    <a:pt x="424955" y="310455"/>
                    <a:pt x="432795" y="309383"/>
                  </a:cubicBezTo>
                  <a:cubicBezTo>
                    <a:pt x="440057" y="308475"/>
                    <a:pt x="447072" y="306329"/>
                    <a:pt x="454664" y="306577"/>
                  </a:cubicBezTo>
                  <a:cubicBezTo>
                    <a:pt x="463330" y="306907"/>
                    <a:pt x="471995" y="306742"/>
                    <a:pt x="480660" y="306577"/>
                  </a:cubicBezTo>
                  <a:cubicBezTo>
                    <a:pt x="482641" y="306577"/>
                    <a:pt x="484539" y="305834"/>
                    <a:pt x="486520" y="305586"/>
                  </a:cubicBezTo>
                  <a:cubicBezTo>
                    <a:pt x="494277" y="304596"/>
                    <a:pt x="501870" y="303441"/>
                    <a:pt x="509957" y="305174"/>
                  </a:cubicBezTo>
                  <a:cubicBezTo>
                    <a:pt x="515404" y="306329"/>
                    <a:pt x="521099" y="308475"/>
                    <a:pt x="527206" y="306659"/>
                  </a:cubicBezTo>
                  <a:cubicBezTo>
                    <a:pt x="528278" y="306329"/>
                    <a:pt x="529929" y="306742"/>
                    <a:pt x="531084" y="307237"/>
                  </a:cubicBezTo>
                  <a:cubicBezTo>
                    <a:pt x="534551" y="308723"/>
                    <a:pt x="537934" y="310455"/>
                    <a:pt x="541318" y="312106"/>
                  </a:cubicBezTo>
                  <a:cubicBezTo>
                    <a:pt x="543546" y="313261"/>
                    <a:pt x="544701" y="315160"/>
                    <a:pt x="543711" y="317058"/>
                  </a:cubicBezTo>
                  <a:cubicBezTo>
                    <a:pt x="541813" y="320359"/>
                    <a:pt x="542226" y="323330"/>
                    <a:pt x="543711" y="326631"/>
                  </a:cubicBezTo>
                  <a:cubicBezTo>
                    <a:pt x="544371" y="328116"/>
                    <a:pt x="543711" y="330014"/>
                    <a:pt x="543628" y="331747"/>
                  </a:cubicBezTo>
                  <a:cubicBezTo>
                    <a:pt x="543298" y="334883"/>
                    <a:pt x="541730" y="338350"/>
                    <a:pt x="542721" y="341156"/>
                  </a:cubicBezTo>
                  <a:cubicBezTo>
                    <a:pt x="544041" y="344787"/>
                    <a:pt x="543876" y="348253"/>
                    <a:pt x="543794" y="351802"/>
                  </a:cubicBezTo>
                  <a:cubicBezTo>
                    <a:pt x="543711" y="356505"/>
                    <a:pt x="542886" y="361127"/>
                    <a:pt x="542556" y="365831"/>
                  </a:cubicBezTo>
                  <a:cubicBezTo>
                    <a:pt x="542556" y="366574"/>
                    <a:pt x="543216" y="367399"/>
                    <a:pt x="543628" y="368142"/>
                  </a:cubicBezTo>
                  <a:cubicBezTo>
                    <a:pt x="544371" y="367812"/>
                    <a:pt x="545279" y="367564"/>
                    <a:pt x="545857" y="367069"/>
                  </a:cubicBezTo>
                  <a:cubicBezTo>
                    <a:pt x="551386" y="362860"/>
                    <a:pt x="557906" y="361045"/>
                    <a:pt x="565416" y="361127"/>
                  </a:cubicBezTo>
                  <a:cubicBezTo>
                    <a:pt x="570615" y="361127"/>
                    <a:pt x="575979" y="362035"/>
                    <a:pt x="581096" y="360137"/>
                  </a:cubicBezTo>
                  <a:cubicBezTo>
                    <a:pt x="582416" y="359642"/>
                    <a:pt x="584314" y="360137"/>
                    <a:pt x="585800" y="360384"/>
                  </a:cubicBezTo>
                  <a:cubicBezTo>
                    <a:pt x="590834" y="361540"/>
                    <a:pt x="595373" y="363685"/>
                    <a:pt x="600077" y="365666"/>
                  </a:cubicBezTo>
                  <a:cubicBezTo>
                    <a:pt x="613116" y="371195"/>
                    <a:pt x="617738" y="380934"/>
                    <a:pt x="619718" y="391580"/>
                  </a:cubicBezTo>
                  <a:cubicBezTo>
                    <a:pt x="621782" y="402555"/>
                    <a:pt x="617820" y="413037"/>
                    <a:pt x="611961" y="423105"/>
                  </a:cubicBezTo>
                  <a:cubicBezTo>
                    <a:pt x="607009" y="431523"/>
                    <a:pt x="600325" y="439033"/>
                    <a:pt x="593475" y="446377"/>
                  </a:cubicBezTo>
                  <a:cubicBezTo>
                    <a:pt x="590834" y="449183"/>
                    <a:pt x="587203" y="451577"/>
                    <a:pt x="585140" y="454630"/>
                  </a:cubicBezTo>
                  <a:cubicBezTo>
                    <a:pt x="581426" y="460242"/>
                    <a:pt x="575071" y="463213"/>
                    <a:pt x="568717" y="465359"/>
                  </a:cubicBezTo>
                  <a:cubicBezTo>
                    <a:pt x="560299" y="468247"/>
                    <a:pt x="551551" y="470310"/>
                    <a:pt x="543216" y="473529"/>
                  </a:cubicBezTo>
                  <a:cubicBezTo>
                    <a:pt x="539007" y="475180"/>
                    <a:pt x="537191" y="477160"/>
                    <a:pt x="535376" y="480131"/>
                  </a:cubicBezTo>
                  <a:cubicBezTo>
                    <a:pt x="532817" y="484340"/>
                    <a:pt x="532817" y="488962"/>
                    <a:pt x="531332" y="493253"/>
                  </a:cubicBezTo>
                  <a:cubicBezTo>
                    <a:pt x="530012" y="497132"/>
                    <a:pt x="528774" y="501093"/>
                    <a:pt x="528609" y="505054"/>
                  </a:cubicBezTo>
                  <a:cubicBezTo>
                    <a:pt x="528196" y="512234"/>
                    <a:pt x="524482" y="517763"/>
                    <a:pt x="518210" y="522468"/>
                  </a:cubicBezTo>
                  <a:cubicBezTo>
                    <a:pt x="511030" y="527914"/>
                    <a:pt x="503768" y="533196"/>
                    <a:pt x="496918" y="538890"/>
                  </a:cubicBezTo>
                  <a:cubicBezTo>
                    <a:pt x="482641" y="550774"/>
                    <a:pt x="468941" y="563153"/>
                    <a:pt x="454417" y="574789"/>
                  </a:cubicBezTo>
                  <a:cubicBezTo>
                    <a:pt x="450373" y="578008"/>
                    <a:pt x="448310" y="582052"/>
                    <a:pt x="448640" y="585518"/>
                  </a:cubicBezTo>
                  <a:cubicBezTo>
                    <a:pt x="449300" y="592038"/>
                    <a:pt x="445421" y="595339"/>
                    <a:pt x="439479" y="597650"/>
                  </a:cubicBezTo>
                  <a:cubicBezTo>
                    <a:pt x="436178" y="598970"/>
                    <a:pt x="434858" y="600868"/>
                    <a:pt x="434115" y="603344"/>
                  </a:cubicBezTo>
                  <a:cubicBezTo>
                    <a:pt x="432052" y="610524"/>
                    <a:pt x="428916" y="617539"/>
                    <a:pt x="429824" y="625131"/>
                  </a:cubicBezTo>
                  <a:cubicBezTo>
                    <a:pt x="430319" y="629588"/>
                    <a:pt x="430896" y="634209"/>
                    <a:pt x="430896" y="638583"/>
                  </a:cubicBezTo>
                  <a:cubicBezTo>
                    <a:pt x="430896" y="648074"/>
                    <a:pt x="433125" y="657317"/>
                    <a:pt x="434115" y="666642"/>
                  </a:cubicBezTo>
                  <a:cubicBezTo>
                    <a:pt x="434115" y="667468"/>
                    <a:pt x="434610" y="668705"/>
                    <a:pt x="435188" y="668871"/>
                  </a:cubicBezTo>
                  <a:cubicBezTo>
                    <a:pt x="446329" y="672007"/>
                    <a:pt x="457553" y="675060"/>
                    <a:pt x="469519" y="674730"/>
                  </a:cubicBezTo>
                  <a:cubicBezTo>
                    <a:pt x="471252" y="674730"/>
                    <a:pt x="473233" y="673327"/>
                    <a:pt x="474471" y="673740"/>
                  </a:cubicBezTo>
                  <a:cubicBezTo>
                    <a:pt x="480908" y="675968"/>
                    <a:pt x="487180" y="673987"/>
                    <a:pt x="493452" y="673905"/>
                  </a:cubicBezTo>
                  <a:cubicBezTo>
                    <a:pt x="495020" y="673905"/>
                    <a:pt x="497413" y="674977"/>
                    <a:pt x="498156" y="674400"/>
                  </a:cubicBezTo>
                  <a:cubicBezTo>
                    <a:pt x="501375" y="672007"/>
                    <a:pt x="502860" y="674813"/>
                    <a:pt x="503520" y="675968"/>
                  </a:cubicBezTo>
                  <a:cubicBezTo>
                    <a:pt x="505088" y="678691"/>
                    <a:pt x="507399" y="681910"/>
                    <a:pt x="505253" y="684798"/>
                  </a:cubicBezTo>
                  <a:cubicBezTo>
                    <a:pt x="503685" y="686944"/>
                    <a:pt x="505088" y="687604"/>
                    <a:pt x="506326" y="688512"/>
                  </a:cubicBezTo>
                  <a:cubicBezTo>
                    <a:pt x="509875" y="690905"/>
                    <a:pt x="514001" y="691400"/>
                    <a:pt x="518458" y="691565"/>
                  </a:cubicBezTo>
                  <a:lnTo>
                    <a:pt x="519778" y="691565"/>
                  </a:lnTo>
                  <a:cubicBezTo>
                    <a:pt x="519365" y="691400"/>
                    <a:pt x="518870" y="691236"/>
                    <a:pt x="518458" y="690410"/>
                  </a:cubicBezTo>
                  <a:cubicBezTo>
                    <a:pt x="520191" y="690575"/>
                    <a:pt x="520934" y="688182"/>
                    <a:pt x="523492" y="689668"/>
                  </a:cubicBezTo>
                  <a:cubicBezTo>
                    <a:pt x="525060" y="690575"/>
                    <a:pt x="527618" y="689915"/>
                    <a:pt x="529681" y="688347"/>
                  </a:cubicBezTo>
                  <a:cubicBezTo>
                    <a:pt x="531662" y="686861"/>
                    <a:pt x="534551" y="686036"/>
                    <a:pt x="537191" y="685293"/>
                  </a:cubicBezTo>
                  <a:cubicBezTo>
                    <a:pt x="537934" y="685129"/>
                    <a:pt x="538842" y="686531"/>
                    <a:pt x="540327" y="685293"/>
                  </a:cubicBezTo>
                  <a:cubicBezTo>
                    <a:pt x="544866" y="681415"/>
                    <a:pt x="549901" y="678279"/>
                    <a:pt x="555677" y="675473"/>
                  </a:cubicBezTo>
                  <a:cubicBezTo>
                    <a:pt x="560134" y="673245"/>
                    <a:pt x="561784" y="667550"/>
                    <a:pt x="567314" y="665322"/>
                  </a:cubicBezTo>
                  <a:cubicBezTo>
                    <a:pt x="566488" y="661691"/>
                    <a:pt x="570202" y="661113"/>
                    <a:pt x="572761" y="659462"/>
                  </a:cubicBezTo>
                  <a:cubicBezTo>
                    <a:pt x="574659" y="658225"/>
                    <a:pt x="577300" y="655089"/>
                    <a:pt x="576639" y="654016"/>
                  </a:cubicBezTo>
                  <a:cubicBezTo>
                    <a:pt x="575071" y="651540"/>
                    <a:pt x="571770" y="652448"/>
                    <a:pt x="568799" y="653521"/>
                  </a:cubicBezTo>
                  <a:cubicBezTo>
                    <a:pt x="565828" y="654676"/>
                    <a:pt x="562775" y="655584"/>
                    <a:pt x="559556" y="656079"/>
                  </a:cubicBezTo>
                  <a:cubicBezTo>
                    <a:pt x="554440" y="656904"/>
                    <a:pt x="549735" y="655336"/>
                    <a:pt x="545527" y="653355"/>
                  </a:cubicBezTo>
                  <a:cubicBezTo>
                    <a:pt x="534055" y="647991"/>
                    <a:pt x="522089" y="643369"/>
                    <a:pt x="511856" y="636272"/>
                  </a:cubicBezTo>
                  <a:cubicBezTo>
                    <a:pt x="508719" y="634126"/>
                    <a:pt x="505336" y="632394"/>
                    <a:pt x="502447" y="629835"/>
                  </a:cubicBezTo>
                  <a:cubicBezTo>
                    <a:pt x="492379" y="620757"/>
                    <a:pt x="487510" y="609451"/>
                    <a:pt x="481898" y="598475"/>
                  </a:cubicBezTo>
                  <a:cubicBezTo>
                    <a:pt x="481321" y="597320"/>
                    <a:pt x="481238" y="595504"/>
                    <a:pt x="481898" y="594514"/>
                  </a:cubicBezTo>
                  <a:cubicBezTo>
                    <a:pt x="483796" y="592038"/>
                    <a:pt x="483466" y="589314"/>
                    <a:pt x="483054" y="586839"/>
                  </a:cubicBezTo>
                  <a:cubicBezTo>
                    <a:pt x="482393" y="582712"/>
                    <a:pt x="484869" y="579164"/>
                    <a:pt x="487593" y="576853"/>
                  </a:cubicBezTo>
                  <a:cubicBezTo>
                    <a:pt x="493122" y="572314"/>
                    <a:pt x="495598" y="566207"/>
                    <a:pt x="500879" y="561503"/>
                  </a:cubicBezTo>
                  <a:cubicBezTo>
                    <a:pt x="506079" y="556799"/>
                    <a:pt x="509380" y="550692"/>
                    <a:pt x="515074" y="545658"/>
                  </a:cubicBezTo>
                  <a:lnTo>
                    <a:pt x="522171" y="549536"/>
                  </a:lnTo>
                  <a:cubicBezTo>
                    <a:pt x="516064" y="557129"/>
                    <a:pt x="509875" y="564639"/>
                    <a:pt x="503850" y="572314"/>
                  </a:cubicBezTo>
                  <a:cubicBezTo>
                    <a:pt x="500879" y="576110"/>
                    <a:pt x="497908" y="579907"/>
                    <a:pt x="496010" y="584115"/>
                  </a:cubicBezTo>
                  <a:cubicBezTo>
                    <a:pt x="494112" y="588407"/>
                    <a:pt x="497083" y="604252"/>
                    <a:pt x="499724" y="608791"/>
                  </a:cubicBezTo>
                  <a:cubicBezTo>
                    <a:pt x="500137" y="609616"/>
                    <a:pt x="500549" y="610524"/>
                    <a:pt x="501210" y="611184"/>
                  </a:cubicBezTo>
                  <a:cubicBezTo>
                    <a:pt x="503108" y="612835"/>
                    <a:pt x="506491" y="612009"/>
                    <a:pt x="507069" y="609863"/>
                  </a:cubicBezTo>
                  <a:cubicBezTo>
                    <a:pt x="507399" y="608543"/>
                    <a:pt x="507069" y="607140"/>
                    <a:pt x="507069" y="605820"/>
                  </a:cubicBezTo>
                  <a:cubicBezTo>
                    <a:pt x="507069" y="604500"/>
                    <a:pt x="509380" y="595009"/>
                    <a:pt x="509875" y="592863"/>
                  </a:cubicBezTo>
                  <a:cubicBezTo>
                    <a:pt x="509380" y="589645"/>
                    <a:pt x="510783" y="586756"/>
                    <a:pt x="512268" y="583868"/>
                  </a:cubicBezTo>
                  <a:cubicBezTo>
                    <a:pt x="513754" y="580897"/>
                    <a:pt x="515487" y="578008"/>
                    <a:pt x="516725" y="574955"/>
                  </a:cubicBezTo>
                  <a:lnTo>
                    <a:pt x="523657" y="577018"/>
                  </a:lnTo>
                  <a:cubicBezTo>
                    <a:pt x="522832" y="578998"/>
                    <a:pt x="522089" y="581062"/>
                    <a:pt x="521346" y="583125"/>
                  </a:cubicBezTo>
                  <a:cubicBezTo>
                    <a:pt x="518623" y="590718"/>
                    <a:pt x="516807" y="598310"/>
                    <a:pt x="515569" y="606068"/>
                  </a:cubicBezTo>
                  <a:cubicBezTo>
                    <a:pt x="514827" y="611019"/>
                    <a:pt x="517137" y="615888"/>
                    <a:pt x="517880" y="620840"/>
                  </a:cubicBezTo>
                  <a:cubicBezTo>
                    <a:pt x="518705" y="625792"/>
                    <a:pt x="521429" y="628515"/>
                    <a:pt x="526050" y="630826"/>
                  </a:cubicBezTo>
                  <a:cubicBezTo>
                    <a:pt x="530589" y="633054"/>
                    <a:pt x="534963" y="635530"/>
                    <a:pt x="539502" y="637676"/>
                  </a:cubicBezTo>
                  <a:cubicBezTo>
                    <a:pt x="542308" y="638996"/>
                    <a:pt x="545444" y="641142"/>
                    <a:pt x="548250" y="640976"/>
                  </a:cubicBezTo>
                  <a:cubicBezTo>
                    <a:pt x="558813" y="640481"/>
                    <a:pt x="569047" y="644195"/>
                    <a:pt x="579610" y="642297"/>
                  </a:cubicBezTo>
                  <a:cubicBezTo>
                    <a:pt x="582086" y="641802"/>
                    <a:pt x="584727" y="640976"/>
                    <a:pt x="586708" y="639739"/>
                  </a:cubicBezTo>
                  <a:cubicBezTo>
                    <a:pt x="590421" y="637428"/>
                    <a:pt x="590339" y="636025"/>
                    <a:pt x="586130" y="634292"/>
                  </a:cubicBezTo>
                  <a:cubicBezTo>
                    <a:pt x="580683" y="632146"/>
                    <a:pt x="574989" y="630413"/>
                    <a:pt x="569377" y="628432"/>
                  </a:cubicBezTo>
                  <a:cubicBezTo>
                    <a:pt x="561042" y="625544"/>
                    <a:pt x="553614" y="621500"/>
                    <a:pt x="547507" y="615971"/>
                  </a:cubicBezTo>
                  <a:cubicBezTo>
                    <a:pt x="545692" y="614320"/>
                    <a:pt x="545692" y="610689"/>
                    <a:pt x="547837" y="609368"/>
                  </a:cubicBezTo>
                  <a:cubicBezTo>
                    <a:pt x="550148" y="608048"/>
                    <a:pt x="551469" y="605077"/>
                    <a:pt x="554770" y="605325"/>
                  </a:cubicBezTo>
                  <a:cubicBezTo>
                    <a:pt x="560216" y="605737"/>
                    <a:pt x="558071" y="600951"/>
                    <a:pt x="560877" y="599630"/>
                  </a:cubicBezTo>
                  <a:cubicBezTo>
                    <a:pt x="561042" y="599630"/>
                    <a:pt x="561207" y="599465"/>
                    <a:pt x="561454" y="599383"/>
                  </a:cubicBezTo>
                  <a:cubicBezTo>
                    <a:pt x="564755" y="598888"/>
                    <a:pt x="566819" y="598145"/>
                    <a:pt x="568799" y="594926"/>
                  </a:cubicBezTo>
                  <a:cubicBezTo>
                    <a:pt x="570697" y="591708"/>
                    <a:pt x="576392" y="590305"/>
                    <a:pt x="577134" y="585353"/>
                  </a:cubicBezTo>
                  <a:cubicBezTo>
                    <a:pt x="577465" y="583125"/>
                    <a:pt x="581673" y="581474"/>
                    <a:pt x="582581" y="579164"/>
                  </a:cubicBezTo>
                  <a:cubicBezTo>
                    <a:pt x="583654" y="576440"/>
                    <a:pt x="587698" y="575615"/>
                    <a:pt x="587615" y="571984"/>
                  </a:cubicBezTo>
                  <a:cubicBezTo>
                    <a:pt x="587615" y="570168"/>
                    <a:pt x="591164" y="568353"/>
                    <a:pt x="592650" y="566372"/>
                  </a:cubicBezTo>
                  <a:cubicBezTo>
                    <a:pt x="594300" y="564226"/>
                    <a:pt x="594795" y="561338"/>
                    <a:pt x="596858" y="559770"/>
                  </a:cubicBezTo>
                  <a:cubicBezTo>
                    <a:pt x="600242" y="557129"/>
                    <a:pt x="599912" y="552095"/>
                    <a:pt x="605524" y="551104"/>
                  </a:cubicBezTo>
                  <a:cubicBezTo>
                    <a:pt x="605689" y="551104"/>
                    <a:pt x="605359" y="549949"/>
                    <a:pt x="605524" y="549454"/>
                  </a:cubicBezTo>
                  <a:cubicBezTo>
                    <a:pt x="606019" y="548299"/>
                    <a:pt x="606432" y="546896"/>
                    <a:pt x="607504" y="546153"/>
                  </a:cubicBezTo>
                  <a:cubicBezTo>
                    <a:pt x="611383" y="543347"/>
                    <a:pt x="612869" y="539715"/>
                    <a:pt x="614107" y="535672"/>
                  </a:cubicBezTo>
                  <a:cubicBezTo>
                    <a:pt x="615097" y="532454"/>
                    <a:pt x="617408" y="529317"/>
                    <a:pt x="619883" y="526677"/>
                  </a:cubicBezTo>
                  <a:cubicBezTo>
                    <a:pt x="625248" y="521065"/>
                    <a:pt x="631025" y="515783"/>
                    <a:pt x="636719" y="510336"/>
                  </a:cubicBezTo>
                  <a:cubicBezTo>
                    <a:pt x="640103" y="507118"/>
                    <a:pt x="641671" y="502826"/>
                    <a:pt x="646127" y="500268"/>
                  </a:cubicBezTo>
                  <a:cubicBezTo>
                    <a:pt x="645219" y="497875"/>
                    <a:pt x="648685" y="497380"/>
                    <a:pt x="649181" y="495564"/>
                  </a:cubicBezTo>
                  <a:cubicBezTo>
                    <a:pt x="649676" y="493583"/>
                    <a:pt x="646210" y="490447"/>
                    <a:pt x="651574" y="489869"/>
                  </a:cubicBezTo>
                  <a:cubicBezTo>
                    <a:pt x="651491" y="489209"/>
                    <a:pt x="651326" y="488549"/>
                    <a:pt x="651326" y="487889"/>
                  </a:cubicBezTo>
                  <a:cubicBezTo>
                    <a:pt x="651326" y="487064"/>
                    <a:pt x="650996" y="486238"/>
                    <a:pt x="651326" y="485496"/>
                  </a:cubicBezTo>
                  <a:cubicBezTo>
                    <a:pt x="654297" y="479553"/>
                    <a:pt x="657351" y="473612"/>
                    <a:pt x="660404" y="467669"/>
                  </a:cubicBezTo>
                  <a:cubicBezTo>
                    <a:pt x="660899" y="466679"/>
                    <a:pt x="661725" y="465689"/>
                    <a:pt x="661725" y="464699"/>
                  </a:cubicBezTo>
                  <a:cubicBezTo>
                    <a:pt x="661890" y="455208"/>
                    <a:pt x="661230" y="445635"/>
                    <a:pt x="663210" y="436144"/>
                  </a:cubicBezTo>
                  <a:cubicBezTo>
                    <a:pt x="663788" y="433338"/>
                    <a:pt x="662468" y="430780"/>
                    <a:pt x="662963" y="427809"/>
                  </a:cubicBezTo>
                  <a:cubicBezTo>
                    <a:pt x="664613" y="418401"/>
                    <a:pt x="666016" y="409075"/>
                    <a:pt x="669977" y="399997"/>
                  </a:cubicBezTo>
                  <a:cubicBezTo>
                    <a:pt x="672783" y="393560"/>
                    <a:pt x="675919" y="387123"/>
                    <a:pt x="676167" y="379943"/>
                  </a:cubicBezTo>
                  <a:cubicBezTo>
                    <a:pt x="676332" y="376147"/>
                    <a:pt x="678395" y="372433"/>
                    <a:pt x="675919" y="368637"/>
                  </a:cubicBezTo>
                  <a:cubicBezTo>
                    <a:pt x="675589" y="368059"/>
                    <a:pt x="675754" y="367069"/>
                    <a:pt x="675919" y="366409"/>
                  </a:cubicBezTo>
                  <a:close/>
                  <a:moveTo>
                    <a:pt x="602883" y="415265"/>
                  </a:moveTo>
                  <a:cubicBezTo>
                    <a:pt x="608742" y="405857"/>
                    <a:pt x="609072" y="396036"/>
                    <a:pt x="604121" y="386463"/>
                  </a:cubicBezTo>
                  <a:cubicBezTo>
                    <a:pt x="602058" y="382501"/>
                    <a:pt x="600325" y="378128"/>
                    <a:pt x="594630" y="375734"/>
                  </a:cubicBezTo>
                  <a:cubicBezTo>
                    <a:pt x="589844" y="373671"/>
                    <a:pt x="584727" y="372763"/>
                    <a:pt x="579693" y="371938"/>
                  </a:cubicBezTo>
                  <a:cubicBezTo>
                    <a:pt x="576804" y="371443"/>
                    <a:pt x="573503" y="373011"/>
                    <a:pt x="570450" y="372846"/>
                  </a:cubicBezTo>
                  <a:cubicBezTo>
                    <a:pt x="566076" y="372516"/>
                    <a:pt x="562857" y="375074"/>
                    <a:pt x="562362" y="377137"/>
                  </a:cubicBezTo>
                  <a:cubicBezTo>
                    <a:pt x="561289" y="381759"/>
                    <a:pt x="557328" y="384152"/>
                    <a:pt x="553944" y="387123"/>
                  </a:cubicBezTo>
                  <a:cubicBezTo>
                    <a:pt x="552789" y="388196"/>
                    <a:pt x="551716" y="388856"/>
                    <a:pt x="553697" y="390011"/>
                  </a:cubicBezTo>
                  <a:cubicBezTo>
                    <a:pt x="558648" y="392983"/>
                    <a:pt x="558979" y="396531"/>
                    <a:pt x="556833" y="401235"/>
                  </a:cubicBezTo>
                  <a:cubicBezTo>
                    <a:pt x="554357" y="406600"/>
                    <a:pt x="553119" y="412459"/>
                    <a:pt x="552294" y="418236"/>
                  </a:cubicBezTo>
                  <a:cubicBezTo>
                    <a:pt x="551304" y="425168"/>
                    <a:pt x="549075" y="431853"/>
                    <a:pt x="546269" y="438290"/>
                  </a:cubicBezTo>
                  <a:cubicBezTo>
                    <a:pt x="543711" y="443984"/>
                    <a:pt x="543298" y="449513"/>
                    <a:pt x="544289" y="455208"/>
                  </a:cubicBezTo>
                  <a:cubicBezTo>
                    <a:pt x="544866" y="458839"/>
                    <a:pt x="545197" y="458509"/>
                    <a:pt x="548663" y="459004"/>
                  </a:cubicBezTo>
                  <a:cubicBezTo>
                    <a:pt x="552129" y="459499"/>
                    <a:pt x="554274" y="456529"/>
                    <a:pt x="556585" y="456858"/>
                  </a:cubicBezTo>
                  <a:cubicBezTo>
                    <a:pt x="561124" y="457436"/>
                    <a:pt x="565003" y="455868"/>
                    <a:pt x="567479" y="454135"/>
                  </a:cubicBezTo>
                  <a:cubicBezTo>
                    <a:pt x="574163" y="449349"/>
                    <a:pt x="580683" y="444149"/>
                    <a:pt x="585635" y="438125"/>
                  </a:cubicBezTo>
                  <a:cubicBezTo>
                    <a:pt x="588276" y="434989"/>
                    <a:pt x="590421" y="431523"/>
                    <a:pt x="594383" y="428222"/>
                  </a:cubicBezTo>
                  <a:cubicBezTo>
                    <a:pt x="597189" y="423930"/>
                    <a:pt x="600160" y="419721"/>
                    <a:pt x="602800" y="415430"/>
                  </a:cubicBezTo>
                  <a:close/>
                  <a:moveTo>
                    <a:pt x="569129" y="663837"/>
                  </a:moveTo>
                  <a:cubicBezTo>
                    <a:pt x="569129" y="663837"/>
                    <a:pt x="569707" y="664166"/>
                    <a:pt x="569955" y="664332"/>
                  </a:cubicBezTo>
                  <a:cubicBezTo>
                    <a:pt x="569955" y="664001"/>
                    <a:pt x="569955" y="663671"/>
                    <a:pt x="569129" y="663837"/>
                  </a:cubicBezTo>
                  <a:close/>
                  <a:moveTo>
                    <a:pt x="546104" y="381841"/>
                  </a:moveTo>
                  <a:cubicBezTo>
                    <a:pt x="546352" y="381099"/>
                    <a:pt x="545857" y="380191"/>
                    <a:pt x="545444" y="379531"/>
                  </a:cubicBezTo>
                  <a:cubicBezTo>
                    <a:pt x="544454" y="377963"/>
                    <a:pt x="543794" y="379366"/>
                    <a:pt x="541648" y="379861"/>
                  </a:cubicBezTo>
                  <a:cubicBezTo>
                    <a:pt x="541318" y="380108"/>
                    <a:pt x="540988" y="380356"/>
                    <a:pt x="540658" y="380686"/>
                  </a:cubicBezTo>
                  <a:cubicBezTo>
                    <a:pt x="539089" y="382501"/>
                    <a:pt x="535293" y="383409"/>
                    <a:pt x="537109" y="386628"/>
                  </a:cubicBezTo>
                  <a:cubicBezTo>
                    <a:pt x="539502" y="385638"/>
                    <a:pt x="541895" y="384647"/>
                    <a:pt x="544289" y="383492"/>
                  </a:cubicBezTo>
                  <a:cubicBezTo>
                    <a:pt x="545031" y="383162"/>
                    <a:pt x="546022" y="382501"/>
                    <a:pt x="546104" y="381924"/>
                  </a:cubicBezTo>
                  <a:close/>
                  <a:moveTo>
                    <a:pt x="545279" y="405857"/>
                  </a:moveTo>
                  <a:cubicBezTo>
                    <a:pt x="545692" y="403464"/>
                    <a:pt x="545444" y="400987"/>
                    <a:pt x="544784" y="398760"/>
                  </a:cubicBezTo>
                  <a:cubicBezTo>
                    <a:pt x="544371" y="397521"/>
                    <a:pt x="542556" y="396284"/>
                    <a:pt x="540492" y="398099"/>
                  </a:cubicBezTo>
                  <a:cubicBezTo>
                    <a:pt x="536944" y="401235"/>
                    <a:pt x="533395" y="404289"/>
                    <a:pt x="529516" y="407095"/>
                  </a:cubicBezTo>
                  <a:cubicBezTo>
                    <a:pt x="526133" y="409571"/>
                    <a:pt x="522254" y="411221"/>
                    <a:pt x="517467" y="411139"/>
                  </a:cubicBezTo>
                  <a:cubicBezTo>
                    <a:pt x="513341" y="411139"/>
                    <a:pt x="512433" y="408745"/>
                    <a:pt x="510700" y="406517"/>
                  </a:cubicBezTo>
                  <a:cubicBezTo>
                    <a:pt x="508719" y="404041"/>
                    <a:pt x="511856" y="403711"/>
                    <a:pt x="512763" y="402473"/>
                  </a:cubicBezTo>
                  <a:cubicBezTo>
                    <a:pt x="513919" y="400905"/>
                    <a:pt x="515487" y="399585"/>
                    <a:pt x="516642" y="398017"/>
                  </a:cubicBezTo>
                  <a:cubicBezTo>
                    <a:pt x="517880" y="396284"/>
                    <a:pt x="516560" y="393890"/>
                    <a:pt x="514166" y="393725"/>
                  </a:cubicBezTo>
                  <a:cubicBezTo>
                    <a:pt x="511113" y="393478"/>
                    <a:pt x="507894" y="393148"/>
                    <a:pt x="505088" y="393808"/>
                  </a:cubicBezTo>
                  <a:cubicBezTo>
                    <a:pt x="502365" y="394551"/>
                    <a:pt x="499724" y="395871"/>
                    <a:pt x="499972" y="399419"/>
                  </a:cubicBezTo>
                  <a:cubicBezTo>
                    <a:pt x="500467" y="407507"/>
                    <a:pt x="500219" y="415678"/>
                    <a:pt x="500137" y="423765"/>
                  </a:cubicBezTo>
                  <a:cubicBezTo>
                    <a:pt x="500137" y="427891"/>
                    <a:pt x="501540" y="431770"/>
                    <a:pt x="502530" y="435732"/>
                  </a:cubicBezTo>
                  <a:cubicBezTo>
                    <a:pt x="503520" y="439693"/>
                    <a:pt x="503933" y="443819"/>
                    <a:pt x="504346" y="447863"/>
                  </a:cubicBezTo>
                  <a:cubicBezTo>
                    <a:pt x="504676" y="450999"/>
                    <a:pt x="502447" y="453557"/>
                    <a:pt x="499559" y="454795"/>
                  </a:cubicBezTo>
                  <a:cubicBezTo>
                    <a:pt x="496753" y="456033"/>
                    <a:pt x="493370" y="455456"/>
                    <a:pt x="490976" y="452897"/>
                  </a:cubicBezTo>
                  <a:cubicBezTo>
                    <a:pt x="489078" y="450834"/>
                    <a:pt x="486107" y="450091"/>
                    <a:pt x="483054" y="450586"/>
                  </a:cubicBezTo>
                  <a:cubicBezTo>
                    <a:pt x="480495" y="450999"/>
                    <a:pt x="478185" y="452154"/>
                    <a:pt x="475626" y="452649"/>
                  </a:cubicBezTo>
                  <a:cubicBezTo>
                    <a:pt x="466961" y="454300"/>
                    <a:pt x="458626" y="457188"/>
                    <a:pt x="449300" y="456446"/>
                  </a:cubicBezTo>
                  <a:cubicBezTo>
                    <a:pt x="444431" y="456116"/>
                    <a:pt x="439397" y="457024"/>
                    <a:pt x="434445" y="457519"/>
                  </a:cubicBezTo>
                  <a:cubicBezTo>
                    <a:pt x="430649" y="457849"/>
                    <a:pt x="426935" y="458344"/>
                    <a:pt x="423139" y="458839"/>
                  </a:cubicBezTo>
                  <a:cubicBezTo>
                    <a:pt x="414804" y="459912"/>
                    <a:pt x="406468" y="461150"/>
                    <a:pt x="398051" y="462140"/>
                  </a:cubicBezTo>
                  <a:cubicBezTo>
                    <a:pt x="393099" y="462718"/>
                    <a:pt x="388065" y="462718"/>
                    <a:pt x="383196" y="463378"/>
                  </a:cubicBezTo>
                  <a:cubicBezTo>
                    <a:pt x="379977" y="463791"/>
                    <a:pt x="376924" y="464946"/>
                    <a:pt x="373788" y="465606"/>
                  </a:cubicBezTo>
                  <a:cubicBezTo>
                    <a:pt x="371229" y="466101"/>
                    <a:pt x="368506" y="466349"/>
                    <a:pt x="365948" y="466844"/>
                  </a:cubicBezTo>
                  <a:cubicBezTo>
                    <a:pt x="362812" y="467422"/>
                    <a:pt x="360583" y="465854"/>
                    <a:pt x="359758" y="464038"/>
                  </a:cubicBezTo>
                  <a:cubicBezTo>
                    <a:pt x="359015" y="462388"/>
                    <a:pt x="359923" y="460077"/>
                    <a:pt x="360583" y="458261"/>
                  </a:cubicBezTo>
                  <a:cubicBezTo>
                    <a:pt x="361161" y="456611"/>
                    <a:pt x="363307" y="455043"/>
                    <a:pt x="363307" y="453475"/>
                  </a:cubicBezTo>
                  <a:cubicBezTo>
                    <a:pt x="363307" y="448771"/>
                    <a:pt x="365370" y="444314"/>
                    <a:pt x="363885" y="439280"/>
                  </a:cubicBezTo>
                  <a:cubicBezTo>
                    <a:pt x="361904" y="432430"/>
                    <a:pt x="362564" y="425003"/>
                    <a:pt x="362151" y="417823"/>
                  </a:cubicBezTo>
                  <a:cubicBezTo>
                    <a:pt x="362069" y="416255"/>
                    <a:pt x="362151" y="414687"/>
                    <a:pt x="362151" y="413202"/>
                  </a:cubicBezTo>
                  <a:cubicBezTo>
                    <a:pt x="362151" y="410148"/>
                    <a:pt x="360088" y="408415"/>
                    <a:pt x="356375" y="408910"/>
                  </a:cubicBezTo>
                  <a:cubicBezTo>
                    <a:pt x="350268" y="409653"/>
                    <a:pt x="343913" y="410230"/>
                    <a:pt x="338219" y="411964"/>
                  </a:cubicBezTo>
                  <a:cubicBezTo>
                    <a:pt x="331947" y="413944"/>
                    <a:pt x="325427" y="413202"/>
                    <a:pt x="319155" y="414522"/>
                  </a:cubicBezTo>
                  <a:cubicBezTo>
                    <a:pt x="313708" y="415678"/>
                    <a:pt x="307849" y="415348"/>
                    <a:pt x="302237" y="415843"/>
                  </a:cubicBezTo>
                  <a:cubicBezTo>
                    <a:pt x="299596" y="416090"/>
                    <a:pt x="296872" y="416255"/>
                    <a:pt x="294397" y="417080"/>
                  </a:cubicBezTo>
                  <a:cubicBezTo>
                    <a:pt x="292416" y="417741"/>
                    <a:pt x="289693" y="418236"/>
                    <a:pt x="290353" y="421124"/>
                  </a:cubicBezTo>
                  <a:cubicBezTo>
                    <a:pt x="291261" y="425086"/>
                    <a:pt x="291343" y="429212"/>
                    <a:pt x="292581" y="433173"/>
                  </a:cubicBezTo>
                  <a:cubicBezTo>
                    <a:pt x="295139" y="441426"/>
                    <a:pt x="297450" y="449679"/>
                    <a:pt x="296130" y="458261"/>
                  </a:cubicBezTo>
                  <a:cubicBezTo>
                    <a:pt x="295635" y="461645"/>
                    <a:pt x="293819" y="463378"/>
                    <a:pt x="289693" y="463378"/>
                  </a:cubicBezTo>
                  <a:cubicBezTo>
                    <a:pt x="281110" y="463378"/>
                    <a:pt x="272857" y="465194"/>
                    <a:pt x="264769" y="467009"/>
                  </a:cubicBezTo>
                  <a:cubicBezTo>
                    <a:pt x="256764" y="468742"/>
                    <a:pt x="249007" y="467999"/>
                    <a:pt x="241002" y="467504"/>
                  </a:cubicBezTo>
                  <a:cubicBezTo>
                    <a:pt x="234482" y="467092"/>
                    <a:pt x="227797" y="467504"/>
                    <a:pt x="221195" y="467752"/>
                  </a:cubicBezTo>
                  <a:cubicBezTo>
                    <a:pt x="216739" y="467999"/>
                    <a:pt x="212035" y="469733"/>
                    <a:pt x="207991" y="468908"/>
                  </a:cubicBezTo>
                  <a:cubicBezTo>
                    <a:pt x="198335" y="466927"/>
                    <a:pt x="189257" y="468660"/>
                    <a:pt x="180014" y="470310"/>
                  </a:cubicBezTo>
                  <a:cubicBezTo>
                    <a:pt x="175970" y="471053"/>
                    <a:pt x="171926" y="472044"/>
                    <a:pt x="167883" y="472621"/>
                  </a:cubicBezTo>
                  <a:cubicBezTo>
                    <a:pt x="166480" y="472869"/>
                    <a:pt x="164829" y="470228"/>
                    <a:pt x="163426" y="472456"/>
                  </a:cubicBezTo>
                  <a:cubicBezTo>
                    <a:pt x="162601" y="473694"/>
                    <a:pt x="161941" y="475510"/>
                    <a:pt x="162518" y="476665"/>
                  </a:cubicBezTo>
                  <a:cubicBezTo>
                    <a:pt x="164417" y="480626"/>
                    <a:pt x="164582" y="484835"/>
                    <a:pt x="165985" y="488796"/>
                  </a:cubicBezTo>
                  <a:cubicBezTo>
                    <a:pt x="168048" y="494821"/>
                    <a:pt x="171184" y="500598"/>
                    <a:pt x="173495" y="506540"/>
                  </a:cubicBezTo>
                  <a:cubicBezTo>
                    <a:pt x="177043" y="515618"/>
                    <a:pt x="178776" y="525109"/>
                    <a:pt x="183398" y="533939"/>
                  </a:cubicBezTo>
                  <a:cubicBezTo>
                    <a:pt x="185213" y="537405"/>
                    <a:pt x="186286" y="541119"/>
                    <a:pt x="187194" y="544833"/>
                  </a:cubicBezTo>
                  <a:cubicBezTo>
                    <a:pt x="188680" y="550857"/>
                    <a:pt x="192971" y="554901"/>
                    <a:pt x="199078" y="558202"/>
                  </a:cubicBezTo>
                  <a:cubicBezTo>
                    <a:pt x="203782" y="560760"/>
                    <a:pt x="207991" y="563896"/>
                    <a:pt x="212365" y="566785"/>
                  </a:cubicBezTo>
                  <a:cubicBezTo>
                    <a:pt x="220617" y="572231"/>
                    <a:pt x="228788" y="577678"/>
                    <a:pt x="237205" y="582960"/>
                  </a:cubicBezTo>
                  <a:cubicBezTo>
                    <a:pt x="240507" y="585105"/>
                    <a:pt x="244880" y="586426"/>
                    <a:pt x="247439" y="588984"/>
                  </a:cubicBezTo>
                  <a:cubicBezTo>
                    <a:pt x="250162" y="591790"/>
                    <a:pt x="254041" y="592946"/>
                    <a:pt x="257094" y="595257"/>
                  </a:cubicBezTo>
                  <a:cubicBezTo>
                    <a:pt x="260891" y="598227"/>
                    <a:pt x="265265" y="601529"/>
                    <a:pt x="270711" y="601446"/>
                  </a:cubicBezTo>
                  <a:cubicBezTo>
                    <a:pt x="276406" y="601363"/>
                    <a:pt x="279047" y="603922"/>
                    <a:pt x="280945" y="607223"/>
                  </a:cubicBezTo>
                  <a:cubicBezTo>
                    <a:pt x="283338" y="611267"/>
                    <a:pt x="287547" y="613000"/>
                    <a:pt x="292086" y="614403"/>
                  </a:cubicBezTo>
                  <a:cubicBezTo>
                    <a:pt x="299678" y="616631"/>
                    <a:pt x="307353" y="618694"/>
                    <a:pt x="314038" y="622573"/>
                  </a:cubicBezTo>
                  <a:cubicBezTo>
                    <a:pt x="317917" y="624883"/>
                    <a:pt x="322869" y="624636"/>
                    <a:pt x="327242" y="625626"/>
                  </a:cubicBezTo>
                  <a:cubicBezTo>
                    <a:pt x="333432" y="626947"/>
                    <a:pt x="340117" y="624801"/>
                    <a:pt x="346141" y="627277"/>
                  </a:cubicBezTo>
                  <a:cubicBezTo>
                    <a:pt x="349112" y="624058"/>
                    <a:pt x="353981" y="625297"/>
                    <a:pt x="357860" y="623976"/>
                  </a:cubicBezTo>
                  <a:cubicBezTo>
                    <a:pt x="364957" y="621500"/>
                    <a:pt x="370982" y="617539"/>
                    <a:pt x="377914" y="614898"/>
                  </a:cubicBezTo>
                  <a:cubicBezTo>
                    <a:pt x="379895" y="614155"/>
                    <a:pt x="381050" y="612092"/>
                    <a:pt x="382948" y="611102"/>
                  </a:cubicBezTo>
                  <a:cubicBezTo>
                    <a:pt x="389881" y="607470"/>
                    <a:pt x="395575" y="602436"/>
                    <a:pt x="402837" y="599135"/>
                  </a:cubicBezTo>
                  <a:cubicBezTo>
                    <a:pt x="403250" y="598970"/>
                    <a:pt x="403497" y="598640"/>
                    <a:pt x="403828" y="598310"/>
                  </a:cubicBezTo>
                  <a:cubicBezTo>
                    <a:pt x="410842" y="592120"/>
                    <a:pt x="419838" y="587994"/>
                    <a:pt x="427430" y="582382"/>
                  </a:cubicBezTo>
                  <a:cubicBezTo>
                    <a:pt x="431639" y="579329"/>
                    <a:pt x="436343" y="576688"/>
                    <a:pt x="440635" y="573717"/>
                  </a:cubicBezTo>
                  <a:cubicBezTo>
                    <a:pt x="442450" y="572396"/>
                    <a:pt x="444679" y="570828"/>
                    <a:pt x="445256" y="569095"/>
                  </a:cubicBezTo>
                  <a:cubicBezTo>
                    <a:pt x="445999" y="566867"/>
                    <a:pt x="446907" y="565877"/>
                    <a:pt x="449713" y="565712"/>
                  </a:cubicBezTo>
                  <a:cubicBezTo>
                    <a:pt x="450868" y="565712"/>
                    <a:pt x="452023" y="564556"/>
                    <a:pt x="452849" y="563731"/>
                  </a:cubicBezTo>
                  <a:cubicBezTo>
                    <a:pt x="460854" y="556469"/>
                    <a:pt x="468611" y="548959"/>
                    <a:pt x="476782" y="541779"/>
                  </a:cubicBezTo>
                  <a:cubicBezTo>
                    <a:pt x="480825" y="538230"/>
                    <a:pt x="486025" y="535424"/>
                    <a:pt x="489986" y="531793"/>
                  </a:cubicBezTo>
                  <a:cubicBezTo>
                    <a:pt x="496588" y="525851"/>
                    <a:pt x="502200" y="519249"/>
                    <a:pt x="508885" y="513389"/>
                  </a:cubicBezTo>
                  <a:cubicBezTo>
                    <a:pt x="512598" y="510089"/>
                    <a:pt x="513341" y="505962"/>
                    <a:pt x="515734" y="502331"/>
                  </a:cubicBezTo>
                  <a:cubicBezTo>
                    <a:pt x="516807" y="500763"/>
                    <a:pt x="517220" y="498947"/>
                    <a:pt x="518623" y="496719"/>
                  </a:cubicBezTo>
                  <a:cubicBezTo>
                    <a:pt x="520108" y="491190"/>
                    <a:pt x="520851" y="485496"/>
                    <a:pt x="523244" y="480296"/>
                  </a:cubicBezTo>
                  <a:cubicBezTo>
                    <a:pt x="527536" y="471053"/>
                    <a:pt x="532240" y="461975"/>
                    <a:pt x="534551" y="452237"/>
                  </a:cubicBezTo>
                  <a:cubicBezTo>
                    <a:pt x="536614" y="443654"/>
                    <a:pt x="539667" y="435236"/>
                    <a:pt x="540905" y="426571"/>
                  </a:cubicBezTo>
                  <a:cubicBezTo>
                    <a:pt x="541978" y="419639"/>
                    <a:pt x="544206" y="412871"/>
                    <a:pt x="545444" y="406022"/>
                  </a:cubicBezTo>
                  <a:close/>
                  <a:moveTo>
                    <a:pt x="527866" y="851090"/>
                  </a:moveTo>
                  <a:cubicBezTo>
                    <a:pt x="529929" y="850348"/>
                    <a:pt x="532322" y="849770"/>
                    <a:pt x="529846" y="846882"/>
                  </a:cubicBezTo>
                  <a:cubicBezTo>
                    <a:pt x="527701" y="844488"/>
                    <a:pt x="526628" y="841434"/>
                    <a:pt x="525555" y="838546"/>
                  </a:cubicBezTo>
                  <a:cubicBezTo>
                    <a:pt x="522997" y="831614"/>
                    <a:pt x="520851" y="824682"/>
                    <a:pt x="518458" y="817749"/>
                  </a:cubicBezTo>
                  <a:cubicBezTo>
                    <a:pt x="516642" y="812385"/>
                    <a:pt x="514579" y="807021"/>
                    <a:pt x="512846" y="801657"/>
                  </a:cubicBezTo>
                  <a:cubicBezTo>
                    <a:pt x="511113" y="796210"/>
                    <a:pt x="509875" y="790681"/>
                    <a:pt x="507977" y="785316"/>
                  </a:cubicBezTo>
                  <a:cubicBezTo>
                    <a:pt x="506739" y="781933"/>
                    <a:pt x="503273" y="778714"/>
                    <a:pt x="503273" y="775413"/>
                  </a:cubicBezTo>
                  <a:cubicBezTo>
                    <a:pt x="503190" y="768563"/>
                    <a:pt x="499311" y="762786"/>
                    <a:pt x="497413" y="756432"/>
                  </a:cubicBezTo>
                  <a:cubicBezTo>
                    <a:pt x="495928" y="751480"/>
                    <a:pt x="494442" y="746611"/>
                    <a:pt x="493204" y="741659"/>
                  </a:cubicBezTo>
                  <a:cubicBezTo>
                    <a:pt x="491801" y="736048"/>
                    <a:pt x="491059" y="730271"/>
                    <a:pt x="489326" y="724742"/>
                  </a:cubicBezTo>
                  <a:cubicBezTo>
                    <a:pt x="487675" y="719707"/>
                    <a:pt x="488005" y="714508"/>
                    <a:pt x="486190" y="709556"/>
                  </a:cubicBezTo>
                  <a:cubicBezTo>
                    <a:pt x="485612" y="707988"/>
                    <a:pt x="484209" y="705760"/>
                    <a:pt x="484952" y="704935"/>
                  </a:cubicBezTo>
                  <a:cubicBezTo>
                    <a:pt x="487180" y="702542"/>
                    <a:pt x="485529" y="700231"/>
                    <a:pt x="485529" y="697920"/>
                  </a:cubicBezTo>
                  <a:cubicBezTo>
                    <a:pt x="485529" y="695774"/>
                    <a:pt x="484869" y="693546"/>
                    <a:pt x="484952" y="691400"/>
                  </a:cubicBezTo>
                  <a:cubicBezTo>
                    <a:pt x="485117" y="688017"/>
                    <a:pt x="483714" y="686944"/>
                    <a:pt x="479918" y="687522"/>
                  </a:cubicBezTo>
                  <a:cubicBezTo>
                    <a:pt x="479340" y="687604"/>
                    <a:pt x="478680" y="687192"/>
                    <a:pt x="478019" y="687192"/>
                  </a:cubicBezTo>
                  <a:cubicBezTo>
                    <a:pt x="473563" y="687192"/>
                    <a:pt x="469189" y="687192"/>
                    <a:pt x="464733" y="687192"/>
                  </a:cubicBezTo>
                  <a:cubicBezTo>
                    <a:pt x="462669" y="687192"/>
                    <a:pt x="460606" y="687439"/>
                    <a:pt x="458626" y="687357"/>
                  </a:cubicBezTo>
                  <a:cubicBezTo>
                    <a:pt x="456397" y="687192"/>
                    <a:pt x="454252" y="686614"/>
                    <a:pt x="452106" y="686366"/>
                  </a:cubicBezTo>
                  <a:cubicBezTo>
                    <a:pt x="448805" y="685954"/>
                    <a:pt x="445421" y="685624"/>
                    <a:pt x="442038" y="685376"/>
                  </a:cubicBezTo>
                  <a:cubicBezTo>
                    <a:pt x="441295" y="685376"/>
                    <a:pt x="440305" y="685541"/>
                    <a:pt x="439644" y="685871"/>
                  </a:cubicBezTo>
                  <a:cubicBezTo>
                    <a:pt x="436261" y="687604"/>
                    <a:pt x="436591" y="690245"/>
                    <a:pt x="437169" y="692968"/>
                  </a:cubicBezTo>
                  <a:cubicBezTo>
                    <a:pt x="437499" y="694372"/>
                    <a:pt x="437994" y="695774"/>
                    <a:pt x="438241" y="697260"/>
                  </a:cubicBezTo>
                  <a:cubicBezTo>
                    <a:pt x="438737" y="700396"/>
                    <a:pt x="439314" y="703532"/>
                    <a:pt x="439644" y="706668"/>
                  </a:cubicBezTo>
                  <a:cubicBezTo>
                    <a:pt x="439974" y="709722"/>
                    <a:pt x="437499" y="712940"/>
                    <a:pt x="441047" y="715746"/>
                  </a:cubicBezTo>
                  <a:cubicBezTo>
                    <a:pt x="441377" y="715994"/>
                    <a:pt x="441130" y="716901"/>
                    <a:pt x="441047" y="717479"/>
                  </a:cubicBezTo>
                  <a:cubicBezTo>
                    <a:pt x="440470" y="723008"/>
                    <a:pt x="443110" y="727960"/>
                    <a:pt x="445834" y="732664"/>
                  </a:cubicBezTo>
                  <a:cubicBezTo>
                    <a:pt x="448145" y="736790"/>
                    <a:pt x="451858" y="740504"/>
                    <a:pt x="446907" y="745043"/>
                  </a:cubicBezTo>
                  <a:cubicBezTo>
                    <a:pt x="446164" y="745703"/>
                    <a:pt x="446989" y="747354"/>
                    <a:pt x="446577" y="748427"/>
                  </a:cubicBezTo>
                  <a:cubicBezTo>
                    <a:pt x="446164" y="749582"/>
                    <a:pt x="445256" y="750820"/>
                    <a:pt x="444101" y="751398"/>
                  </a:cubicBezTo>
                  <a:cubicBezTo>
                    <a:pt x="443276" y="751728"/>
                    <a:pt x="441460" y="751068"/>
                    <a:pt x="440552" y="750490"/>
                  </a:cubicBezTo>
                  <a:cubicBezTo>
                    <a:pt x="435931" y="747519"/>
                    <a:pt x="435270" y="743393"/>
                    <a:pt x="435353" y="738936"/>
                  </a:cubicBezTo>
                  <a:cubicBezTo>
                    <a:pt x="435353" y="738111"/>
                    <a:pt x="434280" y="736543"/>
                    <a:pt x="433785" y="736625"/>
                  </a:cubicBezTo>
                  <a:cubicBezTo>
                    <a:pt x="432382" y="736625"/>
                    <a:pt x="429989" y="735305"/>
                    <a:pt x="429659" y="738193"/>
                  </a:cubicBezTo>
                  <a:cubicBezTo>
                    <a:pt x="429411" y="740257"/>
                    <a:pt x="427183" y="742155"/>
                    <a:pt x="427100" y="744218"/>
                  </a:cubicBezTo>
                  <a:cubicBezTo>
                    <a:pt x="426770" y="753873"/>
                    <a:pt x="422479" y="762786"/>
                    <a:pt x="419920" y="772029"/>
                  </a:cubicBezTo>
                  <a:cubicBezTo>
                    <a:pt x="417857" y="779374"/>
                    <a:pt x="416372" y="787215"/>
                    <a:pt x="412493" y="793817"/>
                  </a:cubicBezTo>
                  <a:cubicBezTo>
                    <a:pt x="408449" y="800749"/>
                    <a:pt x="408119" y="808424"/>
                    <a:pt x="403332" y="815109"/>
                  </a:cubicBezTo>
                  <a:cubicBezTo>
                    <a:pt x="400939" y="818492"/>
                    <a:pt x="401517" y="823279"/>
                    <a:pt x="400196" y="827323"/>
                  </a:cubicBezTo>
                  <a:cubicBezTo>
                    <a:pt x="398628" y="832191"/>
                    <a:pt x="396400" y="836896"/>
                    <a:pt x="394667" y="841682"/>
                  </a:cubicBezTo>
                  <a:cubicBezTo>
                    <a:pt x="392191" y="848615"/>
                    <a:pt x="390376" y="855712"/>
                    <a:pt x="387405" y="862479"/>
                  </a:cubicBezTo>
                  <a:cubicBezTo>
                    <a:pt x="385672" y="866523"/>
                    <a:pt x="386332" y="870897"/>
                    <a:pt x="383526" y="874693"/>
                  </a:cubicBezTo>
                  <a:cubicBezTo>
                    <a:pt x="382040" y="876756"/>
                    <a:pt x="382123" y="879727"/>
                    <a:pt x="382040" y="882285"/>
                  </a:cubicBezTo>
                  <a:cubicBezTo>
                    <a:pt x="381875" y="884926"/>
                    <a:pt x="381545" y="887320"/>
                    <a:pt x="380142" y="889796"/>
                  </a:cubicBezTo>
                  <a:cubicBezTo>
                    <a:pt x="379069" y="891528"/>
                    <a:pt x="379482" y="893839"/>
                    <a:pt x="379152" y="895820"/>
                  </a:cubicBezTo>
                  <a:cubicBezTo>
                    <a:pt x="378904" y="897553"/>
                    <a:pt x="373953" y="898296"/>
                    <a:pt x="377667" y="900771"/>
                  </a:cubicBezTo>
                  <a:cubicBezTo>
                    <a:pt x="375851" y="907704"/>
                    <a:pt x="373540" y="914554"/>
                    <a:pt x="372467" y="921568"/>
                  </a:cubicBezTo>
                  <a:cubicBezTo>
                    <a:pt x="371890" y="925777"/>
                    <a:pt x="369496" y="929739"/>
                    <a:pt x="369414" y="933865"/>
                  </a:cubicBezTo>
                  <a:cubicBezTo>
                    <a:pt x="369166" y="941375"/>
                    <a:pt x="368423" y="948802"/>
                    <a:pt x="366443" y="956147"/>
                  </a:cubicBezTo>
                  <a:cubicBezTo>
                    <a:pt x="365535" y="959613"/>
                    <a:pt x="364215" y="961594"/>
                    <a:pt x="361326" y="961842"/>
                  </a:cubicBezTo>
                  <a:cubicBezTo>
                    <a:pt x="357612" y="962089"/>
                    <a:pt x="354889" y="960521"/>
                    <a:pt x="353734" y="957138"/>
                  </a:cubicBezTo>
                  <a:cubicBezTo>
                    <a:pt x="352166" y="952599"/>
                    <a:pt x="350845" y="948060"/>
                    <a:pt x="349525" y="943521"/>
                  </a:cubicBezTo>
                  <a:cubicBezTo>
                    <a:pt x="347874" y="938074"/>
                    <a:pt x="347214" y="932297"/>
                    <a:pt x="344573" y="927180"/>
                  </a:cubicBezTo>
                  <a:cubicBezTo>
                    <a:pt x="339704" y="917855"/>
                    <a:pt x="339622" y="907704"/>
                    <a:pt x="335578" y="898296"/>
                  </a:cubicBezTo>
                  <a:cubicBezTo>
                    <a:pt x="333349" y="893014"/>
                    <a:pt x="332937" y="887237"/>
                    <a:pt x="331121" y="881790"/>
                  </a:cubicBezTo>
                  <a:cubicBezTo>
                    <a:pt x="328480" y="874033"/>
                    <a:pt x="325179" y="866358"/>
                    <a:pt x="322373" y="858683"/>
                  </a:cubicBezTo>
                  <a:cubicBezTo>
                    <a:pt x="319155" y="849687"/>
                    <a:pt x="316101" y="840692"/>
                    <a:pt x="312800" y="831696"/>
                  </a:cubicBezTo>
                  <a:cubicBezTo>
                    <a:pt x="312140" y="830046"/>
                    <a:pt x="310820" y="828396"/>
                    <a:pt x="309334" y="827157"/>
                  </a:cubicBezTo>
                  <a:cubicBezTo>
                    <a:pt x="306281" y="824682"/>
                    <a:pt x="305373" y="822289"/>
                    <a:pt x="306693" y="818822"/>
                  </a:cubicBezTo>
                  <a:cubicBezTo>
                    <a:pt x="307436" y="816759"/>
                    <a:pt x="309169" y="814283"/>
                    <a:pt x="308426" y="812633"/>
                  </a:cubicBezTo>
                  <a:cubicBezTo>
                    <a:pt x="306033" y="806938"/>
                    <a:pt x="303722" y="800831"/>
                    <a:pt x="299348" y="796045"/>
                  </a:cubicBezTo>
                  <a:cubicBezTo>
                    <a:pt x="295635" y="792001"/>
                    <a:pt x="294067" y="788370"/>
                    <a:pt x="294562" y="783665"/>
                  </a:cubicBezTo>
                  <a:cubicBezTo>
                    <a:pt x="295057" y="778797"/>
                    <a:pt x="292746" y="775000"/>
                    <a:pt x="288702" y="771782"/>
                  </a:cubicBezTo>
                  <a:cubicBezTo>
                    <a:pt x="285731" y="769388"/>
                    <a:pt x="284989" y="766418"/>
                    <a:pt x="284741" y="763282"/>
                  </a:cubicBezTo>
                  <a:cubicBezTo>
                    <a:pt x="284328" y="758825"/>
                    <a:pt x="284246" y="754286"/>
                    <a:pt x="283668" y="749830"/>
                  </a:cubicBezTo>
                  <a:cubicBezTo>
                    <a:pt x="282513" y="740669"/>
                    <a:pt x="278386" y="732169"/>
                    <a:pt x="275993" y="723256"/>
                  </a:cubicBezTo>
                  <a:cubicBezTo>
                    <a:pt x="274590" y="718139"/>
                    <a:pt x="275168" y="714343"/>
                    <a:pt x="278964" y="710547"/>
                  </a:cubicBezTo>
                  <a:cubicBezTo>
                    <a:pt x="280450" y="708979"/>
                    <a:pt x="281275" y="703532"/>
                    <a:pt x="280202" y="701964"/>
                  </a:cubicBezTo>
                  <a:cubicBezTo>
                    <a:pt x="278882" y="699901"/>
                    <a:pt x="276571" y="699488"/>
                    <a:pt x="273600" y="700561"/>
                  </a:cubicBezTo>
                  <a:cubicBezTo>
                    <a:pt x="266420" y="703202"/>
                    <a:pt x="259488" y="706256"/>
                    <a:pt x="252060" y="708154"/>
                  </a:cubicBezTo>
                  <a:cubicBezTo>
                    <a:pt x="247191" y="709391"/>
                    <a:pt x="242817" y="711372"/>
                    <a:pt x="238196" y="712775"/>
                  </a:cubicBezTo>
                  <a:cubicBezTo>
                    <a:pt x="234647" y="713848"/>
                    <a:pt x="233079" y="715994"/>
                    <a:pt x="232831" y="718469"/>
                  </a:cubicBezTo>
                  <a:cubicBezTo>
                    <a:pt x="232419" y="722761"/>
                    <a:pt x="230108" y="725814"/>
                    <a:pt x="226394" y="728537"/>
                  </a:cubicBezTo>
                  <a:cubicBezTo>
                    <a:pt x="225487" y="729198"/>
                    <a:pt x="224579" y="729858"/>
                    <a:pt x="223919" y="730601"/>
                  </a:cubicBezTo>
                  <a:cubicBezTo>
                    <a:pt x="223588" y="731014"/>
                    <a:pt x="223506" y="732004"/>
                    <a:pt x="223754" y="732169"/>
                  </a:cubicBezTo>
                  <a:cubicBezTo>
                    <a:pt x="229365" y="735057"/>
                    <a:pt x="228540" y="739596"/>
                    <a:pt x="228375" y="743970"/>
                  </a:cubicBezTo>
                  <a:cubicBezTo>
                    <a:pt x="228293" y="747601"/>
                    <a:pt x="227137" y="748509"/>
                    <a:pt x="222433" y="749500"/>
                  </a:cubicBezTo>
                  <a:cubicBezTo>
                    <a:pt x="221030" y="749830"/>
                    <a:pt x="218719" y="750655"/>
                    <a:pt x="218719" y="751315"/>
                  </a:cubicBezTo>
                  <a:cubicBezTo>
                    <a:pt x="218389" y="755772"/>
                    <a:pt x="215748" y="759650"/>
                    <a:pt x="214428" y="763859"/>
                  </a:cubicBezTo>
                  <a:cubicBezTo>
                    <a:pt x="212530" y="769884"/>
                    <a:pt x="210962" y="775991"/>
                    <a:pt x="210219" y="782180"/>
                  </a:cubicBezTo>
                  <a:cubicBezTo>
                    <a:pt x="208981" y="792414"/>
                    <a:pt x="204195" y="801904"/>
                    <a:pt x="201554" y="811808"/>
                  </a:cubicBezTo>
                  <a:cubicBezTo>
                    <a:pt x="200068" y="817172"/>
                    <a:pt x="197345" y="822371"/>
                    <a:pt x="195034" y="827570"/>
                  </a:cubicBezTo>
                  <a:cubicBezTo>
                    <a:pt x="194209" y="829468"/>
                    <a:pt x="194291" y="830623"/>
                    <a:pt x="197097" y="831201"/>
                  </a:cubicBezTo>
                  <a:cubicBezTo>
                    <a:pt x="198500" y="831532"/>
                    <a:pt x="199656" y="833017"/>
                    <a:pt x="201059" y="833100"/>
                  </a:cubicBezTo>
                  <a:cubicBezTo>
                    <a:pt x="208238" y="833512"/>
                    <a:pt x="214510" y="836236"/>
                    <a:pt x="221195" y="837886"/>
                  </a:cubicBezTo>
                  <a:cubicBezTo>
                    <a:pt x="225817" y="839041"/>
                    <a:pt x="231098" y="839454"/>
                    <a:pt x="234730" y="841600"/>
                  </a:cubicBezTo>
                  <a:cubicBezTo>
                    <a:pt x="242487" y="846221"/>
                    <a:pt x="251813" y="848120"/>
                    <a:pt x="259488" y="852576"/>
                  </a:cubicBezTo>
                  <a:cubicBezTo>
                    <a:pt x="262541" y="854391"/>
                    <a:pt x="265017" y="856785"/>
                    <a:pt x="267823" y="858848"/>
                  </a:cubicBezTo>
                  <a:cubicBezTo>
                    <a:pt x="268896" y="859673"/>
                    <a:pt x="270216" y="860994"/>
                    <a:pt x="271289" y="860911"/>
                  </a:cubicBezTo>
                  <a:cubicBezTo>
                    <a:pt x="274095" y="860746"/>
                    <a:pt x="275333" y="862314"/>
                    <a:pt x="277149" y="863470"/>
                  </a:cubicBezTo>
                  <a:cubicBezTo>
                    <a:pt x="281935" y="866440"/>
                    <a:pt x="286804" y="869329"/>
                    <a:pt x="291838" y="872052"/>
                  </a:cubicBezTo>
                  <a:cubicBezTo>
                    <a:pt x="293571" y="872960"/>
                    <a:pt x="296047" y="873042"/>
                    <a:pt x="297945" y="873868"/>
                  </a:cubicBezTo>
                  <a:cubicBezTo>
                    <a:pt x="299348" y="874528"/>
                    <a:pt x="299596" y="875683"/>
                    <a:pt x="297450" y="875518"/>
                  </a:cubicBezTo>
                  <a:cubicBezTo>
                    <a:pt x="297038" y="875518"/>
                    <a:pt x="296542" y="875518"/>
                    <a:pt x="296130" y="875436"/>
                  </a:cubicBezTo>
                  <a:cubicBezTo>
                    <a:pt x="296542" y="875683"/>
                    <a:pt x="297038" y="875849"/>
                    <a:pt x="297450" y="876674"/>
                  </a:cubicBezTo>
                  <a:cubicBezTo>
                    <a:pt x="300339" y="880387"/>
                    <a:pt x="298275" y="884431"/>
                    <a:pt x="298771" y="888392"/>
                  </a:cubicBezTo>
                  <a:cubicBezTo>
                    <a:pt x="298771" y="888640"/>
                    <a:pt x="298110" y="888888"/>
                    <a:pt x="297863" y="889218"/>
                  </a:cubicBezTo>
                  <a:cubicBezTo>
                    <a:pt x="295057" y="891941"/>
                    <a:pt x="292251" y="894665"/>
                    <a:pt x="289363" y="897305"/>
                  </a:cubicBezTo>
                  <a:cubicBezTo>
                    <a:pt x="287464" y="899039"/>
                    <a:pt x="285319" y="900524"/>
                    <a:pt x="283421" y="902257"/>
                  </a:cubicBezTo>
                  <a:cubicBezTo>
                    <a:pt x="277644" y="907456"/>
                    <a:pt x="272114" y="912821"/>
                    <a:pt x="266090" y="917855"/>
                  </a:cubicBezTo>
                  <a:cubicBezTo>
                    <a:pt x="261964" y="921238"/>
                    <a:pt x="261138" y="925365"/>
                    <a:pt x="262046" y="930564"/>
                  </a:cubicBezTo>
                  <a:cubicBezTo>
                    <a:pt x="263367" y="937909"/>
                    <a:pt x="270381" y="943356"/>
                    <a:pt x="270711" y="950865"/>
                  </a:cubicBezTo>
                  <a:cubicBezTo>
                    <a:pt x="270711" y="951196"/>
                    <a:pt x="271207" y="951608"/>
                    <a:pt x="271537" y="951691"/>
                  </a:cubicBezTo>
                  <a:cubicBezTo>
                    <a:pt x="274178" y="952351"/>
                    <a:pt x="274260" y="954579"/>
                    <a:pt x="275581" y="955982"/>
                  </a:cubicBezTo>
                  <a:cubicBezTo>
                    <a:pt x="284989" y="966133"/>
                    <a:pt x="290600" y="977935"/>
                    <a:pt x="298771" y="988663"/>
                  </a:cubicBezTo>
                  <a:cubicBezTo>
                    <a:pt x="300421" y="990809"/>
                    <a:pt x="301246" y="993450"/>
                    <a:pt x="303310" y="995182"/>
                  </a:cubicBezTo>
                  <a:cubicBezTo>
                    <a:pt x="306198" y="997576"/>
                    <a:pt x="307684" y="1000217"/>
                    <a:pt x="308674" y="1003270"/>
                  </a:cubicBezTo>
                  <a:cubicBezTo>
                    <a:pt x="308839" y="1003766"/>
                    <a:pt x="308839" y="1004673"/>
                    <a:pt x="309169" y="1004756"/>
                  </a:cubicBezTo>
                  <a:cubicBezTo>
                    <a:pt x="313626" y="1006241"/>
                    <a:pt x="313295" y="1010368"/>
                    <a:pt x="315854" y="1012926"/>
                  </a:cubicBezTo>
                  <a:cubicBezTo>
                    <a:pt x="318412" y="1015484"/>
                    <a:pt x="319567" y="1018950"/>
                    <a:pt x="321301" y="1022004"/>
                  </a:cubicBezTo>
                  <a:cubicBezTo>
                    <a:pt x="322043" y="1023324"/>
                    <a:pt x="322621" y="1024727"/>
                    <a:pt x="323529" y="1025883"/>
                  </a:cubicBezTo>
                  <a:cubicBezTo>
                    <a:pt x="327408" y="1030752"/>
                    <a:pt x="332524" y="1034961"/>
                    <a:pt x="335495" y="1040408"/>
                  </a:cubicBezTo>
                  <a:cubicBezTo>
                    <a:pt x="337063" y="1043378"/>
                    <a:pt x="339952" y="1045937"/>
                    <a:pt x="340859" y="1048990"/>
                  </a:cubicBezTo>
                  <a:cubicBezTo>
                    <a:pt x="342593" y="1054932"/>
                    <a:pt x="347627" y="1058728"/>
                    <a:pt x="351836" y="1063103"/>
                  </a:cubicBezTo>
                  <a:cubicBezTo>
                    <a:pt x="352496" y="1063845"/>
                    <a:pt x="354724" y="1064423"/>
                    <a:pt x="355384" y="1064093"/>
                  </a:cubicBezTo>
                  <a:cubicBezTo>
                    <a:pt x="358273" y="1062442"/>
                    <a:pt x="361574" y="1060792"/>
                    <a:pt x="363389" y="1058398"/>
                  </a:cubicBezTo>
                  <a:cubicBezTo>
                    <a:pt x="366773" y="1054024"/>
                    <a:pt x="369001" y="1049073"/>
                    <a:pt x="372055" y="1044534"/>
                  </a:cubicBezTo>
                  <a:cubicBezTo>
                    <a:pt x="373540" y="1042306"/>
                    <a:pt x="375438" y="1040077"/>
                    <a:pt x="377667" y="1038344"/>
                  </a:cubicBezTo>
                  <a:cubicBezTo>
                    <a:pt x="381628" y="1035373"/>
                    <a:pt x="382866" y="1031082"/>
                    <a:pt x="385919" y="1027781"/>
                  </a:cubicBezTo>
                  <a:cubicBezTo>
                    <a:pt x="390623" y="1022829"/>
                    <a:pt x="395822" y="1018208"/>
                    <a:pt x="401269" y="1013834"/>
                  </a:cubicBezTo>
                  <a:cubicBezTo>
                    <a:pt x="405396" y="1010533"/>
                    <a:pt x="407871" y="1006406"/>
                    <a:pt x="410595" y="1002445"/>
                  </a:cubicBezTo>
                  <a:cubicBezTo>
                    <a:pt x="414886" y="996255"/>
                    <a:pt x="418930" y="989983"/>
                    <a:pt x="425037" y="984702"/>
                  </a:cubicBezTo>
                  <a:cubicBezTo>
                    <a:pt x="429824" y="980575"/>
                    <a:pt x="433702" y="975706"/>
                    <a:pt x="438159" y="971250"/>
                  </a:cubicBezTo>
                  <a:cubicBezTo>
                    <a:pt x="440305" y="969104"/>
                    <a:pt x="443028" y="967206"/>
                    <a:pt x="445091" y="964978"/>
                  </a:cubicBezTo>
                  <a:cubicBezTo>
                    <a:pt x="449960" y="959861"/>
                    <a:pt x="454582" y="954662"/>
                    <a:pt x="459368" y="949545"/>
                  </a:cubicBezTo>
                  <a:cubicBezTo>
                    <a:pt x="463825" y="944758"/>
                    <a:pt x="467538" y="939559"/>
                    <a:pt x="473315" y="935681"/>
                  </a:cubicBezTo>
                  <a:cubicBezTo>
                    <a:pt x="471995" y="934525"/>
                    <a:pt x="475874" y="934030"/>
                    <a:pt x="473728" y="932462"/>
                  </a:cubicBezTo>
                  <a:cubicBezTo>
                    <a:pt x="469354" y="929243"/>
                    <a:pt x="465558" y="925530"/>
                    <a:pt x="461101" y="922394"/>
                  </a:cubicBezTo>
                  <a:cubicBezTo>
                    <a:pt x="454582" y="917772"/>
                    <a:pt x="447732" y="913564"/>
                    <a:pt x="441047" y="909107"/>
                  </a:cubicBezTo>
                  <a:cubicBezTo>
                    <a:pt x="435023" y="905063"/>
                    <a:pt x="431887" y="899203"/>
                    <a:pt x="428091" y="893839"/>
                  </a:cubicBezTo>
                  <a:cubicBezTo>
                    <a:pt x="425780" y="890621"/>
                    <a:pt x="425367" y="888228"/>
                    <a:pt x="428916" y="884761"/>
                  </a:cubicBezTo>
                  <a:cubicBezTo>
                    <a:pt x="431392" y="882285"/>
                    <a:pt x="433372" y="881626"/>
                    <a:pt x="436673" y="881708"/>
                  </a:cubicBezTo>
                  <a:cubicBezTo>
                    <a:pt x="438819" y="881708"/>
                    <a:pt x="441708" y="882451"/>
                    <a:pt x="442863" y="881626"/>
                  </a:cubicBezTo>
                  <a:cubicBezTo>
                    <a:pt x="447072" y="878324"/>
                    <a:pt x="453261" y="878407"/>
                    <a:pt x="457470" y="875601"/>
                  </a:cubicBezTo>
                  <a:cubicBezTo>
                    <a:pt x="462587" y="872217"/>
                    <a:pt x="468776" y="870979"/>
                    <a:pt x="474636" y="868999"/>
                  </a:cubicBezTo>
                  <a:cubicBezTo>
                    <a:pt x="476864" y="868256"/>
                    <a:pt x="479010" y="867018"/>
                    <a:pt x="481238" y="866853"/>
                  </a:cubicBezTo>
                  <a:cubicBezTo>
                    <a:pt x="483054" y="866688"/>
                    <a:pt x="485777" y="864707"/>
                    <a:pt x="487015" y="867678"/>
                  </a:cubicBezTo>
                  <a:cubicBezTo>
                    <a:pt x="489078" y="863882"/>
                    <a:pt x="494277" y="864460"/>
                    <a:pt x="497743" y="862562"/>
                  </a:cubicBezTo>
                  <a:cubicBezTo>
                    <a:pt x="502365" y="860003"/>
                    <a:pt x="507729" y="858188"/>
                    <a:pt x="512846" y="856290"/>
                  </a:cubicBezTo>
                  <a:cubicBezTo>
                    <a:pt x="517798" y="854474"/>
                    <a:pt x="522914" y="853071"/>
                    <a:pt x="527948" y="851338"/>
                  </a:cubicBezTo>
                  <a:close/>
                  <a:moveTo>
                    <a:pt x="485777" y="424673"/>
                  </a:moveTo>
                  <a:cubicBezTo>
                    <a:pt x="486025" y="423518"/>
                    <a:pt x="486107" y="422362"/>
                    <a:pt x="486025" y="421289"/>
                  </a:cubicBezTo>
                  <a:cubicBezTo>
                    <a:pt x="485694" y="418896"/>
                    <a:pt x="484787" y="416585"/>
                    <a:pt x="484704" y="414192"/>
                  </a:cubicBezTo>
                  <a:cubicBezTo>
                    <a:pt x="484457" y="407920"/>
                    <a:pt x="485529" y="401648"/>
                    <a:pt x="484704" y="395376"/>
                  </a:cubicBezTo>
                  <a:cubicBezTo>
                    <a:pt x="484374" y="392487"/>
                    <a:pt x="484704" y="389599"/>
                    <a:pt x="484704" y="386710"/>
                  </a:cubicBezTo>
                  <a:cubicBezTo>
                    <a:pt x="484704" y="382997"/>
                    <a:pt x="482971" y="381181"/>
                    <a:pt x="478432" y="381016"/>
                  </a:cubicBezTo>
                  <a:cubicBezTo>
                    <a:pt x="469272" y="380604"/>
                    <a:pt x="460111" y="380273"/>
                    <a:pt x="450951" y="380438"/>
                  </a:cubicBezTo>
                  <a:cubicBezTo>
                    <a:pt x="439397" y="380686"/>
                    <a:pt x="428008" y="382667"/>
                    <a:pt x="416372" y="382089"/>
                  </a:cubicBezTo>
                  <a:cubicBezTo>
                    <a:pt x="411255" y="381841"/>
                    <a:pt x="406056" y="382254"/>
                    <a:pt x="400857" y="381924"/>
                  </a:cubicBezTo>
                  <a:cubicBezTo>
                    <a:pt x="398133" y="381759"/>
                    <a:pt x="397060" y="382832"/>
                    <a:pt x="396648" y="384482"/>
                  </a:cubicBezTo>
                  <a:cubicBezTo>
                    <a:pt x="395657" y="388691"/>
                    <a:pt x="394585" y="393313"/>
                    <a:pt x="398133" y="396861"/>
                  </a:cubicBezTo>
                  <a:cubicBezTo>
                    <a:pt x="400692" y="399337"/>
                    <a:pt x="400444" y="401813"/>
                    <a:pt x="400114" y="404289"/>
                  </a:cubicBezTo>
                  <a:cubicBezTo>
                    <a:pt x="399619" y="408085"/>
                    <a:pt x="397638" y="411798"/>
                    <a:pt x="397556" y="415512"/>
                  </a:cubicBezTo>
                  <a:cubicBezTo>
                    <a:pt x="397556" y="422940"/>
                    <a:pt x="398216" y="430285"/>
                    <a:pt x="398876" y="437712"/>
                  </a:cubicBezTo>
                  <a:cubicBezTo>
                    <a:pt x="399124" y="440270"/>
                    <a:pt x="401517" y="441838"/>
                    <a:pt x="404158" y="441178"/>
                  </a:cubicBezTo>
                  <a:cubicBezTo>
                    <a:pt x="413731" y="438950"/>
                    <a:pt x="423634" y="440601"/>
                    <a:pt x="433290" y="439033"/>
                  </a:cubicBezTo>
                  <a:cubicBezTo>
                    <a:pt x="437334" y="438372"/>
                    <a:pt x="441708" y="438950"/>
                    <a:pt x="446659" y="439528"/>
                  </a:cubicBezTo>
                  <a:cubicBezTo>
                    <a:pt x="453674" y="440518"/>
                    <a:pt x="460689" y="441756"/>
                    <a:pt x="467704" y="442334"/>
                  </a:cubicBezTo>
                  <a:cubicBezTo>
                    <a:pt x="478680" y="443241"/>
                    <a:pt x="484539" y="438620"/>
                    <a:pt x="484704" y="429377"/>
                  </a:cubicBezTo>
                  <a:cubicBezTo>
                    <a:pt x="484704" y="427727"/>
                    <a:pt x="485529" y="426159"/>
                    <a:pt x="485777" y="424508"/>
                  </a:cubicBezTo>
                  <a:close/>
                  <a:moveTo>
                    <a:pt x="481733" y="367152"/>
                  </a:moveTo>
                  <a:cubicBezTo>
                    <a:pt x="482476" y="365419"/>
                    <a:pt x="479257" y="364346"/>
                    <a:pt x="473811" y="364676"/>
                  </a:cubicBezTo>
                  <a:cubicBezTo>
                    <a:pt x="469272" y="364923"/>
                    <a:pt x="464733" y="365996"/>
                    <a:pt x="460359" y="365584"/>
                  </a:cubicBezTo>
                  <a:cubicBezTo>
                    <a:pt x="457800" y="365336"/>
                    <a:pt x="455490" y="365914"/>
                    <a:pt x="453096" y="365831"/>
                  </a:cubicBezTo>
                  <a:cubicBezTo>
                    <a:pt x="450290" y="365831"/>
                    <a:pt x="447402" y="365501"/>
                    <a:pt x="444679" y="365831"/>
                  </a:cubicBezTo>
                  <a:cubicBezTo>
                    <a:pt x="440800" y="366326"/>
                    <a:pt x="437004" y="367317"/>
                    <a:pt x="431804" y="368059"/>
                  </a:cubicBezTo>
                  <a:cubicBezTo>
                    <a:pt x="428091" y="368637"/>
                    <a:pt x="423964" y="366821"/>
                    <a:pt x="420416" y="369215"/>
                  </a:cubicBezTo>
                  <a:cubicBezTo>
                    <a:pt x="419425" y="369957"/>
                    <a:pt x="418435" y="370618"/>
                    <a:pt x="417445" y="371278"/>
                  </a:cubicBezTo>
                  <a:cubicBezTo>
                    <a:pt x="418600" y="371773"/>
                    <a:pt x="419838" y="372598"/>
                    <a:pt x="420993" y="372598"/>
                  </a:cubicBezTo>
                  <a:cubicBezTo>
                    <a:pt x="426853" y="372351"/>
                    <a:pt x="432877" y="372351"/>
                    <a:pt x="438654" y="371361"/>
                  </a:cubicBezTo>
                  <a:cubicBezTo>
                    <a:pt x="445009" y="370370"/>
                    <a:pt x="451363" y="369132"/>
                    <a:pt x="457883" y="369132"/>
                  </a:cubicBezTo>
                  <a:cubicBezTo>
                    <a:pt x="463247" y="369132"/>
                    <a:pt x="468611" y="369215"/>
                    <a:pt x="474058" y="369132"/>
                  </a:cubicBezTo>
                  <a:cubicBezTo>
                    <a:pt x="476864" y="369132"/>
                    <a:pt x="480495" y="370370"/>
                    <a:pt x="481816" y="367069"/>
                  </a:cubicBezTo>
                  <a:close/>
                  <a:moveTo>
                    <a:pt x="479010" y="329189"/>
                  </a:moveTo>
                  <a:cubicBezTo>
                    <a:pt x="478597" y="328199"/>
                    <a:pt x="480165" y="326631"/>
                    <a:pt x="477277" y="326218"/>
                  </a:cubicBezTo>
                  <a:cubicBezTo>
                    <a:pt x="473068" y="325640"/>
                    <a:pt x="470262" y="328034"/>
                    <a:pt x="466796" y="328941"/>
                  </a:cubicBezTo>
                  <a:cubicBezTo>
                    <a:pt x="466466" y="328941"/>
                    <a:pt x="466301" y="330097"/>
                    <a:pt x="466548" y="330427"/>
                  </a:cubicBezTo>
                  <a:cubicBezTo>
                    <a:pt x="466796" y="330757"/>
                    <a:pt x="468116" y="331087"/>
                    <a:pt x="468281" y="330922"/>
                  </a:cubicBezTo>
                  <a:cubicBezTo>
                    <a:pt x="469602" y="329354"/>
                    <a:pt x="470840" y="330922"/>
                    <a:pt x="472078" y="330922"/>
                  </a:cubicBezTo>
                  <a:cubicBezTo>
                    <a:pt x="474223" y="330757"/>
                    <a:pt x="476286" y="330179"/>
                    <a:pt x="479175" y="329272"/>
                  </a:cubicBezTo>
                  <a:close/>
                  <a:moveTo>
                    <a:pt x="473315" y="333893"/>
                  </a:moveTo>
                  <a:cubicBezTo>
                    <a:pt x="472738" y="333646"/>
                    <a:pt x="472243" y="333398"/>
                    <a:pt x="471665" y="333315"/>
                  </a:cubicBezTo>
                  <a:cubicBezTo>
                    <a:pt x="470344" y="333068"/>
                    <a:pt x="469107" y="332903"/>
                    <a:pt x="467043" y="332160"/>
                  </a:cubicBezTo>
                  <a:lnTo>
                    <a:pt x="465063" y="333811"/>
                  </a:lnTo>
                  <a:cubicBezTo>
                    <a:pt x="465558" y="334058"/>
                    <a:pt x="466053" y="334471"/>
                    <a:pt x="466548" y="334471"/>
                  </a:cubicBezTo>
                  <a:cubicBezTo>
                    <a:pt x="468199" y="334471"/>
                    <a:pt x="469849" y="334471"/>
                    <a:pt x="471417" y="334471"/>
                  </a:cubicBezTo>
                  <a:cubicBezTo>
                    <a:pt x="471995" y="334471"/>
                    <a:pt x="472655" y="334141"/>
                    <a:pt x="473233" y="333976"/>
                  </a:cubicBezTo>
                  <a:close/>
                  <a:moveTo>
                    <a:pt x="458543" y="332078"/>
                  </a:moveTo>
                  <a:cubicBezTo>
                    <a:pt x="458791" y="331417"/>
                    <a:pt x="459286" y="330427"/>
                    <a:pt x="458956" y="330179"/>
                  </a:cubicBezTo>
                  <a:cubicBezTo>
                    <a:pt x="457800" y="329272"/>
                    <a:pt x="453344" y="330179"/>
                    <a:pt x="452354" y="331500"/>
                  </a:cubicBezTo>
                  <a:cubicBezTo>
                    <a:pt x="452106" y="331830"/>
                    <a:pt x="452519" y="332985"/>
                    <a:pt x="452684" y="332985"/>
                  </a:cubicBezTo>
                  <a:cubicBezTo>
                    <a:pt x="453922" y="332985"/>
                    <a:pt x="455242" y="332820"/>
                    <a:pt x="457223" y="332160"/>
                  </a:cubicBezTo>
                  <a:cubicBezTo>
                    <a:pt x="457718" y="332160"/>
                    <a:pt x="458543" y="332243"/>
                    <a:pt x="458543" y="332160"/>
                  </a:cubicBezTo>
                  <a:close/>
                  <a:moveTo>
                    <a:pt x="440965" y="336699"/>
                  </a:moveTo>
                  <a:cubicBezTo>
                    <a:pt x="441873" y="336699"/>
                    <a:pt x="442698" y="336204"/>
                    <a:pt x="443523" y="335956"/>
                  </a:cubicBezTo>
                  <a:cubicBezTo>
                    <a:pt x="442368" y="335461"/>
                    <a:pt x="441212" y="334553"/>
                    <a:pt x="440140" y="334636"/>
                  </a:cubicBezTo>
                  <a:cubicBezTo>
                    <a:pt x="438489" y="334801"/>
                    <a:pt x="436921" y="335626"/>
                    <a:pt x="436013" y="336782"/>
                  </a:cubicBezTo>
                  <a:cubicBezTo>
                    <a:pt x="437664" y="336782"/>
                    <a:pt x="439314" y="336782"/>
                    <a:pt x="440882" y="336782"/>
                  </a:cubicBezTo>
                  <a:close/>
                  <a:moveTo>
                    <a:pt x="426770" y="714343"/>
                  </a:moveTo>
                  <a:cubicBezTo>
                    <a:pt x="427595" y="708236"/>
                    <a:pt x="428998" y="702294"/>
                    <a:pt x="427100" y="695857"/>
                  </a:cubicBezTo>
                  <a:cubicBezTo>
                    <a:pt x="424955" y="688429"/>
                    <a:pt x="425862" y="680507"/>
                    <a:pt x="424047" y="672832"/>
                  </a:cubicBezTo>
                  <a:cubicBezTo>
                    <a:pt x="422726" y="667220"/>
                    <a:pt x="422891" y="661278"/>
                    <a:pt x="420911" y="655831"/>
                  </a:cubicBezTo>
                  <a:cubicBezTo>
                    <a:pt x="419508" y="651953"/>
                    <a:pt x="420333" y="648321"/>
                    <a:pt x="419838" y="644608"/>
                  </a:cubicBezTo>
                  <a:cubicBezTo>
                    <a:pt x="419260" y="640894"/>
                    <a:pt x="418352" y="637180"/>
                    <a:pt x="418600" y="633467"/>
                  </a:cubicBezTo>
                  <a:cubicBezTo>
                    <a:pt x="418765" y="631238"/>
                    <a:pt x="418352" y="629010"/>
                    <a:pt x="418270" y="626864"/>
                  </a:cubicBezTo>
                  <a:cubicBezTo>
                    <a:pt x="418187" y="624306"/>
                    <a:pt x="419343" y="621583"/>
                    <a:pt x="417032" y="619107"/>
                  </a:cubicBezTo>
                  <a:cubicBezTo>
                    <a:pt x="416372" y="618447"/>
                    <a:pt x="416702" y="616796"/>
                    <a:pt x="417197" y="615806"/>
                  </a:cubicBezTo>
                  <a:cubicBezTo>
                    <a:pt x="419508" y="611432"/>
                    <a:pt x="417775" y="607470"/>
                    <a:pt x="415959" y="603427"/>
                  </a:cubicBezTo>
                  <a:cubicBezTo>
                    <a:pt x="414969" y="601198"/>
                    <a:pt x="414226" y="600703"/>
                    <a:pt x="411998" y="602519"/>
                  </a:cubicBezTo>
                  <a:cubicBezTo>
                    <a:pt x="403828" y="609038"/>
                    <a:pt x="395657" y="615558"/>
                    <a:pt x="387157" y="621747"/>
                  </a:cubicBezTo>
                  <a:cubicBezTo>
                    <a:pt x="383774" y="624224"/>
                    <a:pt x="379482" y="626039"/>
                    <a:pt x="375603" y="628020"/>
                  </a:cubicBezTo>
                  <a:cubicBezTo>
                    <a:pt x="374531" y="628597"/>
                    <a:pt x="373210" y="629010"/>
                    <a:pt x="372220" y="629588"/>
                  </a:cubicBezTo>
                  <a:cubicBezTo>
                    <a:pt x="360418" y="636437"/>
                    <a:pt x="347297" y="639821"/>
                    <a:pt x="332937" y="639491"/>
                  </a:cubicBezTo>
                  <a:cubicBezTo>
                    <a:pt x="328893" y="639491"/>
                    <a:pt x="324519" y="638501"/>
                    <a:pt x="320805" y="637180"/>
                  </a:cubicBezTo>
                  <a:cubicBezTo>
                    <a:pt x="313626" y="634622"/>
                    <a:pt x="305620" y="633962"/>
                    <a:pt x="299018" y="630000"/>
                  </a:cubicBezTo>
                  <a:cubicBezTo>
                    <a:pt x="296212" y="628350"/>
                    <a:pt x="292746" y="627360"/>
                    <a:pt x="290023" y="625626"/>
                  </a:cubicBezTo>
                  <a:cubicBezTo>
                    <a:pt x="286969" y="623728"/>
                    <a:pt x="285649" y="624636"/>
                    <a:pt x="284741" y="627112"/>
                  </a:cubicBezTo>
                  <a:cubicBezTo>
                    <a:pt x="284163" y="628680"/>
                    <a:pt x="283338" y="630248"/>
                    <a:pt x="283421" y="631816"/>
                  </a:cubicBezTo>
                  <a:cubicBezTo>
                    <a:pt x="283586" y="637510"/>
                    <a:pt x="282595" y="643122"/>
                    <a:pt x="284576" y="648817"/>
                  </a:cubicBezTo>
                  <a:cubicBezTo>
                    <a:pt x="285484" y="651540"/>
                    <a:pt x="284576" y="654594"/>
                    <a:pt x="284824" y="657482"/>
                  </a:cubicBezTo>
                  <a:cubicBezTo>
                    <a:pt x="285071" y="660205"/>
                    <a:pt x="286804" y="663259"/>
                    <a:pt x="285896" y="665652"/>
                  </a:cubicBezTo>
                  <a:cubicBezTo>
                    <a:pt x="284741" y="668705"/>
                    <a:pt x="287795" y="670521"/>
                    <a:pt x="287464" y="672997"/>
                  </a:cubicBezTo>
                  <a:cubicBezTo>
                    <a:pt x="287052" y="677041"/>
                    <a:pt x="289280" y="680094"/>
                    <a:pt x="291756" y="683148"/>
                  </a:cubicBezTo>
                  <a:cubicBezTo>
                    <a:pt x="294149" y="686119"/>
                    <a:pt x="294232" y="689090"/>
                    <a:pt x="292003" y="692308"/>
                  </a:cubicBezTo>
                  <a:cubicBezTo>
                    <a:pt x="290518" y="694454"/>
                    <a:pt x="288372" y="697590"/>
                    <a:pt x="289280" y="699240"/>
                  </a:cubicBezTo>
                  <a:cubicBezTo>
                    <a:pt x="290848" y="701964"/>
                    <a:pt x="289610" y="704522"/>
                    <a:pt x="290353" y="706998"/>
                  </a:cubicBezTo>
                  <a:cubicBezTo>
                    <a:pt x="292086" y="713022"/>
                    <a:pt x="293159" y="719047"/>
                    <a:pt x="293159" y="725237"/>
                  </a:cubicBezTo>
                  <a:cubicBezTo>
                    <a:pt x="293159" y="730271"/>
                    <a:pt x="292086" y="735387"/>
                    <a:pt x="295800" y="740009"/>
                  </a:cubicBezTo>
                  <a:cubicBezTo>
                    <a:pt x="296212" y="740504"/>
                    <a:pt x="295800" y="741494"/>
                    <a:pt x="295965" y="742237"/>
                  </a:cubicBezTo>
                  <a:cubicBezTo>
                    <a:pt x="296377" y="744630"/>
                    <a:pt x="296872" y="746941"/>
                    <a:pt x="297368" y="749334"/>
                  </a:cubicBezTo>
                  <a:cubicBezTo>
                    <a:pt x="297780" y="751480"/>
                    <a:pt x="299431" y="754039"/>
                    <a:pt x="298523" y="755772"/>
                  </a:cubicBezTo>
                  <a:cubicBezTo>
                    <a:pt x="296872" y="758907"/>
                    <a:pt x="300834" y="759568"/>
                    <a:pt x="301081" y="761631"/>
                  </a:cubicBezTo>
                  <a:cubicBezTo>
                    <a:pt x="301246" y="762952"/>
                    <a:pt x="302154" y="765015"/>
                    <a:pt x="301494" y="765345"/>
                  </a:cubicBezTo>
                  <a:cubicBezTo>
                    <a:pt x="298688" y="767078"/>
                    <a:pt x="300999" y="768398"/>
                    <a:pt x="301659" y="769719"/>
                  </a:cubicBezTo>
                  <a:cubicBezTo>
                    <a:pt x="302897" y="772029"/>
                    <a:pt x="304135" y="774422"/>
                    <a:pt x="305950" y="776404"/>
                  </a:cubicBezTo>
                  <a:cubicBezTo>
                    <a:pt x="307601" y="778219"/>
                    <a:pt x="309747" y="780282"/>
                    <a:pt x="312223" y="781025"/>
                  </a:cubicBezTo>
                  <a:cubicBezTo>
                    <a:pt x="315689" y="782098"/>
                    <a:pt x="319733" y="782263"/>
                    <a:pt x="323529" y="782345"/>
                  </a:cubicBezTo>
                  <a:cubicBezTo>
                    <a:pt x="326582" y="782345"/>
                    <a:pt x="329718" y="781438"/>
                    <a:pt x="332772" y="781355"/>
                  </a:cubicBezTo>
                  <a:cubicBezTo>
                    <a:pt x="340529" y="781107"/>
                    <a:pt x="348369" y="781520"/>
                    <a:pt x="356127" y="780282"/>
                  </a:cubicBezTo>
                  <a:cubicBezTo>
                    <a:pt x="363885" y="779044"/>
                    <a:pt x="371890" y="778631"/>
                    <a:pt x="379812" y="777806"/>
                  </a:cubicBezTo>
                  <a:cubicBezTo>
                    <a:pt x="382206" y="777559"/>
                    <a:pt x="384599" y="776981"/>
                    <a:pt x="386992" y="776651"/>
                  </a:cubicBezTo>
                  <a:cubicBezTo>
                    <a:pt x="390541" y="776238"/>
                    <a:pt x="394089" y="775826"/>
                    <a:pt x="397638" y="775495"/>
                  </a:cubicBezTo>
                  <a:cubicBezTo>
                    <a:pt x="397968" y="775495"/>
                    <a:pt x="398381" y="776238"/>
                    <a:pt x="398051" y="776568"/>
                  </a:cubicBezTo>
                  <a:cubicBezTo>
                    <a:pt x="398051" y="776899"/>
                    <a:pt x="398051" y="777311"/>
                    <a:pt x="397968" y="777641"/>
                  </a:cubicBezTo>
                  <a:cubicBezTo>
                    <a:pt x="398216" y="777311"/>
                    <a:pt x="398463" y="776899"/>
                    <a:pt x="399454" y="776568"/>
                  </a:cubicBezTo>
                  <a:cubicBezTo>
                    <a:pt x="400692" y="776321"/>
                    <a:pt x="402177" y="776238"/>
                    <a:pt x="403250" y="775743"/>
                  </a:cubicBezTo>
                  <a:cubicBezTo>
                    <a:pt x="408036" y="773102"/>
                    <a:pt x="410017" y="768811"/>
                    <a:pt x="411338" y="764602"/>
                  </a:cubicBezTo>
                  <a:cubicBezTo>
                    <a:pt x="413648" y="757175"/>
                    <a:pt x="414556" y="749334"/>
                    <a:pt x="417362" y="742072"/>
                  </a:cubicBezTo>
                  <a:cubicBezTo>
                    <a:pt x="418848" y="738276"/>
                    <a:pt x="417362" y="734397"/>
                    <a:pt x="419755" y="730683"/>
                  </a:cubicBezTo>
                  <a:cubicBezTo>
                    <a:pt x="421984" y="727300"/>
                    <a:pt x="422644" y="723174"/>
                    <a:pt x="424212" y="719460"/>
                  </a:cubicBezTo>
                  <a:cubicBezTo>
                    <a:pt x="424955" y="717562"/>
                    <a:pt x="426605" y="715911"/>
                    <a:pt x="426853" y="714013"/>
                  </a:cubicBezTo>
                  <a:close/>
                  <a:moveTo>
                    <a:pt x="401517" y="792661"/>
                  </a:moveTo>
                  <a:cubicBezTo>
                    <a:pt x="400114" y="791341"/>
                    <a:pt x="398711" y="789938"/>
                    <a:pt x="397308" y="788617"/>
                  </a:cubicBezTo>
                  <a:cubicBezTo>
                    <a:pt x="397225" y="788535"/>
                    <a:pt x="396813" y="788617"/>
                    <a:pt x="396648" y="788617"/>
                  </a:cubicBezTo>
                  <a:cubicBezTo>
                    <a:pt x="390706" y="786224"/>
                    <a:pt x="384929" y="789030"/>
                    <a:pt x="379069" y="789195"/>
                  </a:cubicBezTo>
                  <a:cubicBezTo>
                    <a:pt x="374448" y="789360"/>
                    <a:pt x="369826" y="790763"/>
                    <a:pt x="365205" y="790846"/>
                  </a:cubicBezTo>
                  <a:cubicBezTo>
                    <a:pt x="355714" y="791093"/>
                    <a:pt x="346306" y="791258"/>
                    <a:pt x="337393" y="794394"/>
                  </a:cubicBezTo>
                  <a:cubicBezTo>
                    <a:pt x="336568" y="794642"/>
                    <a:pt x="335578" y="794394"/>
                    <a:pt x="334587" y="794394"/>
                  </a:cubicBezTo>
                  <a:cubicBezTo>
                    <a:pt x="328893" y="794724"/>
                    <a:pt x="323281" y="795137"/>
                    <a:pt x="317587" y="795549"/>
                  </a:cubicBezTo>
                  <a:cubicBezTo>
                    <a:pt x="316844" y="795549"/>
                    <a:pt x="315689" y="796045"/>
                    <a:pt x="315606" y="796458"/>
                  </a:cubicBezTo>
                  <a:cubicBezTo>
                    <a:pt x="314368" y="800749"/>
                    <a:pt x="314781" y="804875"/>
                    <a:pt x="317999" y="808506"/>
                  </a:cubicBezTo>
                  <a:cubicBezTo>
                    <a:pt x="319237" y="809910"/>
                    <a:pt x="320805" y="811147"/>
                    <a:pt x="324684" y="810569"/>
                  </a:cubicBezTo>
                  <a:cubicBezTo>
                    <a:pt x="325757" y="810405"/>
                    <a:pt x="327077" y="810569"/>
                    <a:pt x="327903" y="810157"/>
                  </a:cubicBezTo>
                  <a:cubicBezTo>
                    <a:pt x="330296" y="808837"/>
                    <a:pt x="332029" y="805948"/>
                    <a:pt x="335743" y="808176"/>
                  </a:cubicBezTo>
                  <a:cubicBezTo>
                    <a:pt x="336733" y="806360"/>
                    <a:pt x="338714" y="805535"/>
                    <a:pt x="340859" y="804875"/>
                  </a:cubicBezTo>
                  <a:cubicBezTo>
                    <a:pt x="347544" y="802647"/>
                    <a:pt x="355219" y="802977"/>
                    <a:pt x="361244" y="799181"/>
                  </a:cubicBezTo>
                  <a:cubicBezTo>
                    <a:pt x="361656" y="798851"/>
                    <a:pt x="362564" y="798933"/>
                    <a:pt x="363224" y="799099"/>
                  </a:cubicBezTo>
                  <a:cubicBezTo>
                    <a:pt x="367846" y="799676"/>
                    <a:pt x="371312" y="797695"/>
                    <a:pt x="375026" y="795880"/>
                  </a:cubicBezTo>
                  <a:cubicBezTo>
                    <a:pt x="378409" y="794229"/>
                    <a:pt x="381793" y="792579"/>
                    <a:pt x="385177" y="791011"/>
                  </a:cubicBezTo>
                  <a:cubicBezTo>
                    <a:pt x="388973" y="789278"/>
                    <a:pt x="392769" y="789360"/>
                    <a:pt x="396565" y="791011"/>
                  </a:cubicBezTo>
                  <a:cubicBezTo>
                    <a:pt x="398133" y="791671"/>
                    <a:pt x="399784" y="792166"/>
                    <a:pt x="401434" y="792661"/>
                  </a:cubicBezTo>
                  <a:close/>
                  <a:moveTo>
                    <a:pt x="395162" y="800254"/>
                  </a:moveTo>
                  <a:lnTo>
                    <a:pt x="395740" y="799511"/>
                  </a:lnTo>
                  <a:cubicBezTo>
                    <a:pt x="395327" y="799511"/>
                    <a:pt x="394915" y="799511"/>
                    <a:pt x="395162" y="800254"/>
                  </a:cubicBezTo>
                  <a:close/>
                  <a:moveTo>
                    <a:pt x="393099" y="806938"/>
                  </a:moveTo>
                  <a:cubicBezTo>
                    <a:pt x="393264" y="806360"/>
                    <a:pt x="393759" y="805783"/>
                    <a:pt x="394172" y="805205"/>
                  </a:cubicBezTo>
                  <a:cubicBezTo>
                    <a:pt x="393264" y="805123"/>
                    <a:pt x="392356" y="804793"/>
                    <a:pt x="391531" y="804958"/>
                  </a:cubicBezTo>
                  <a:cubicBezTo>
                    <a:pt x="386744" y="805701"/>
                    <a:pt x="381958" y="806443"/>
                    <a:pt x="377254" y="807269"/>
                  </a:cubicBezTo>
                  <a:cubicBezTo>
                    <a:pt x="374035" y="807846"/>
                    <a:pt x="370734" y="808342"/>
                    <a:pt x="367681" y="809167"/>
                  </a:cubicBezTo>
                  <a:cubicBezTo>
                    <a:pt x="363802" y="810239"/>
                    <a:pt x="360171" y="812137"/>
                    <a:pt x="356209" y="812963"/>
                  </a:cubicBezTo>
                  <a:cubicBezTo>
                    <a:pt x="345151" y="815191"/>
                    <a:pt x="336155" y="820721"/>
                    <a:pt x="326252" y="824764"/>
                  </a:cubicBezTo>
                  <a:cubicBezTo>
                    <a:pt x="325344" y="825094"/>
                    <a:pt x="324271" y="826250"/>
                    <a:pt x="324271" y="826910"/>
                  </a:cubicBezTo>
                  <a:cubicBezTo>
                    <a:pt x="324767" y="831944"/>
                    <a:pt x="324437" y="837308"/>
                    <a:pt x="326582" y="841765"/>
                  </a:cubicBezTo>
                  <a:cubicBezTo>
                    <a:pt x="327903" y="844488"/>
                    <a:pt x="329223" y="847459"/>
                    <a:pt x="330709" y="850265"/>
                  </a:cubicBezTo>
                  <a:cubicBezTo>
                    <a:pt x="334340" y="857197"/>
                    <a:pt x="336073" y="864625"/>
                    <a:pt x="339456" y="871640"/>
                  </a:cubicBezTo>
                  <a:cubicBezTo>
                    <a:pt x="342675" y="878324"/>
                    <a:pt x="343500" y="885752"/>
                    <a:pt x="345398" y="892849"/>
                  </a:cubicBezTo>
                  <a:cubicBezTo>
                    <a:pt x="346059" y="895325"/>
                    <a:pt x="346224" y="898048"/>
                    <a:pt x="347792" y="900112"/>
                  </a:cubicBezTo>
                  <a:cubicBezTo>
                    <a:pt x="350103" y="903248"/>
                    <a:pt x="350763" y="906548"/>
                    <a:pt x="351093" y="910015"/>
                  </a:cubicBezTo>
                  <a:cubicBezTo>
                    <a:pt x="351340" y="912573"/>
                    <a:pt x="351753" y="915214"/>
                    <a:pt x="352578" y="917607"/>
                  </a:cubicBezTo>
                  <a:cubicBezTo>
                    <a:pt x="352908" y="918515"/>
                    <a:pt x="354724" y="919505"/>
                    <a:pt x="356044" y="919670"/>
                  </a:cubicBezTo>
                  <a:cubicBezTo>
                    <a:pt x="360006" y="920331"/>
                    <a:pt x="361821" y="918763"/>
                    <a:pt x="362316" y="915214"/>
                  </a:cubicBezTo>
                  <a:cubicBezTo>
                    <a:pt x="362729" y="912655"/>
                    <a:pt x="360748" y="909850"/>
                    <a:pt x="363637" y="906384"/>
                  </a:cubicBezTo>
                  <a:cubicBezTo>
                    <a:pt x="364132" y="904980"/>
                    <a:pt x="364627" y="903660"/>
                    <a:pt x="365040" y="902257"/>
                  </a:cubicBezTo>
                  <a:cubicBezTo>
                    <a:pt x="366938" y="895573"/>
                    <a:pt x="369166" y="888888"/>
                    <a:pt x="370569" y="882121"/>
                  </a:cubicBezTo>
                  <a:cubicBezTo>
                    <a:pt x="371807" y="876096"/>
                    <a:pt x="374613" y="870237"/>
                    <a:pt x="373623" y="863965"/>
                  </a:cubicBezTo>
                  <a:cubicBezTo>
                    <a:pt x="373458" y="862809"/>
                    <a:pt x="374200" y="861489"/>
                    <a:pt x="374943" y="860416"/>
                  </a:cubicBezTo>
                  <a:cubicBezTo>
                    <a:pt x="377501" y="856867"/>
                    <a:pt x="378657" y="853071"/>
                    <a:pt x="379152" y="849027"/>
                  </a:cubicBezTo>
                  <a:cubicBezTo>
                    <a:pt x="379235" y="848284"/>
                    <a:pt x="379152" y="847459"/>
                    <a:pt x="379565" y="846882"/>
                  </a:cubicBezTo>
                  <a:cubicBezTo>
                    <a:pt x="382288" y="842673"/>
                    <a:pt x="384846" y="838464"/>
                    <a:pt x="384764" y="833512"/>
                  </a:cubicBezTo>
                  <a:cubicBezTo>
                    <a:pt x="384764" y="832687"/>
                    <a:pt x="385589" y="831862"/>
                    <a:pt x="385919" y="831036"/>
                  </a:cubicBezTo>
                  <a:cubicBezTo>
                    <a:pt x="387982" y="826250"/>
                    <a:pt x="391201" y="821876"/>
                    <a:pt x="390541" y="816264"/>
                  </a:cubicBezTo>
                  <a:cubicBezTo>
                    <a:pt x="390128" y="813210"/>
                    <a:pt x="392191" y="809992"/>
                    <a:pt x="393099" y="806773"/>
                  </a:cubicBezTo>
                  <a:close/>
                  <a:moveTo>
                    <a:pt x="382701" y="439033"/>
                  </a:moveTo>
                  <a:cubicBezTo>
                    <a:pt x="386249" y="439033"/>
                    <a:pt x="387817" y="437795"/>
                    <a:pt x="387487" y="433751"/>
                  </a:cubicBezTo>
                  <a:cubicBezTo>
                    <a:pt x="386992" y="432761"/>
                    <a:pt x="386002" y="431688"/>
                    <a:pt x="386167" y="430780"/>
                  </a:cubicBezTo>
                  <a:cubicBezTo>
                    <a:pt x="387075" y="424095"/>
                    <a:pt x="383939" y="417906"/>
                    <a:pt x="383196" y="411386"/>
                  </a:cubicBezTo>
                  <a:cubicBezTo>
                    <a:pt x="382948" y="409075"/>
                    <a:pt x="381215" y="408663"/>
                    <a:pt x="378574" y="409653"/>
                  </a:cubicBezTo>
                  <a:cubicBezTo>
                    <a:pt x="376016" y="410643"/>
                    <a:pt x="374778" y="412294"/>
                    <a:pt x="374778" y="414605"/>
                  </a:cubicBezTo>
                  <a:cubicBezTo>
                    <a:pt x="374778" y="418071"/>
                    <a:pt x="374613" y="421619"/>
                    <a:pt x="374778" y="425086"/>
                  </a:cubicBezTo>
                  <a:cubicBezTo>
                    <a:pt x="375026" y="428387"/>
                    <a:pt x="375438" y="431770"/>
                    <a:pt x="376181" y="435071"/>
                  </a:cubicBezTo>
                  <a:cubicBezTo>
                    <a:pt x="376841" y="437795"/>
                    <a:pt x="379069" y="439033"/>
                    <a:pt x="382618" y="439033"/>
                  </a:cubicBezTo>
                  <a:close/>
                  <a:moveTo>
                    <a:pt x="384021" y="366821"/>
                  </a:moveTo>
                  <a:cubicBezTo>
                    <a:pt x="384021" y="366821"/>
                    <a:pt x="384186" y="366326"/>
                    <a:pt x="384269" y="366079"/>
                  </a:cubicBezTo>
                  <a:cubicBezTo>
                    <a:pt x="383691" y="365996"/>
                    <a:pt x="383113" y="365831"/>
                    <a:pt x="381793" y="366326"/>
                  </a:cubicBezTo>
                  <a:cubicBezTo>
                    <a:pt x="382536" y="366491"/>
                    <a:pt x="383278" y="366656"/>
                    <a:pt x="384021" y="366739"/>
                  </a:cubicBezTo>
                  <a:close/>
                  <a:moveTo>
                    <a:pt x="379895" y="398017"/>
                  </a:moveTo>
                  <a:cubicBezTo>
                    <a:pt x="381133" y="397356"/>
                    <a:pt x="382866" y="396201"/>
                    <a:pt x="382866" y="395293"/>
                  </a:cubicBezTo>
                  <a:cubicBezTo>
                    <a:pt x="382701" y="392405"/>
                    <a:pt x="381793" y="389599"/>
                    <a:pt x="380472" y="386133"/>
                  </a:cubicBezTo>
                  <a:cubicBezTo>
                    <a:pt x="379482" y="385803"/>
                    <a:pt x="377997" y="384895"/>
                    <a:pt x="377584" y="385142"/>
                  </a:cubicBezTo>
                  <a:cubicBezTo>
                    <a:pt x="372467" y="388361"/>
                    <a:pt x="372385" y="394055"/>
                    <a:pt x="377171" y="397274"/>
                  </a:cubicBezTo>
                  <a:cubicBezTo>
                    <a:pt x="377914" y="397769"/>
                    <a:pt x="379400" y="398264"/>
                    <a:pt x="379977" y="397934"/>
                  </a:cubicBezTo>
                  <a:close/>
                  <a:moveTo>
                    <a:pt x="301577" y="408250"/>
                  </a:moveTo>
                  <a:cubicBezTo>
                    <a:pt x="301577" y="408250"/>
                    <a:pt x="302154" y="408580"/>
                    <a:pt x="302402" y="408745"/>
                  </a:cubicBezTo>
                  <a:cubicBezTo>
                    <a:pt x="302402" y="408415"/>
                    <a:pt x="302402" y="408003"/>
                    <a:pt x="301577" y="408250"/>
                  </a:cubicBezTo>
                  <a:close/>
                  <a:moveTo>
                    <a:pt x="297368" y="408250"/>
                  </a:moveTo>
                  <a:lnTo>
                    <a:pt x="290353" y="408250"/>
                  </a:lnTo>
                  <a:cubicBezTo>
                    <a:pt x="292168" y="408580"/>
                    <a:pt x="294067" y="408993"/>
                    <a:pt x="295882" y="409323"/>
                  </a:cubicBezTo>
                  <a:cubicBezTo>
                    <a:pt x="296377" y="409405"/>
                    <a:pt x="296872" y="409323"/>
                    <a:pt x="297368" y="408250"/>
                  </a:cubicBezTo>
                  <a:close/>
                  <a:moveTo>
                    <a:pt x="274920" y="454135"/>
                  </a:moveTo>
                  <a:cubicBezTo>
                    <a:pt x="281853" y="452485"/>
                    <a:pt x="281853" y="452402"/>
                    <a:pt x="281853" y="445470"/>
                  </a:cubicBezTo>
                  <a:cubicBezTo>
                    <a:pt x="281522" y="445222"/>
                    <a:pt x="281027" y="444975"/>
                    <a:pt x="280862" y="444645"/>
                  </a:cubicBezTo>
                  <a:cubicBezTo>
                    <a:pt x="280450" y="443654"/>
                    <a:pt x="280202" y="442581"/>
                    <a:pt x="279872" y="441509"/>
                  </a:cubicBezTo>
                  <a:cubicBezTo>
                    <a:pt x="278717" y="442416"/>
                    <a:pt x="277479" y="443241"/>
                    <a:pt x="276406" y="444149"/>
                  </a:cubicBezTo>
                  <a:cubicBezTo>
                    <a:pt x="276076" y="444479"/>
                    <a:pt x="276406" y="445304"/>
                    <a:pt x="276158" y="445800"/>
                  </a:cubicBezTo>
                  <a:cubicBezTo>
                    <a:pt x="275003" y="448771"/>
                    <a:pt x="271619" y="449513"/>
                    <a:pt x="268731" y="450752"/>
                  </a:cubicBezTo>
                  <a:cubicBezTo>
                    <a:pt x="266420" y="451742"/>
                    <a:pt x="265182" y="451907"/>
                    <a:pt x="262706" y="450752"/>
                  </a:cubicBezTo>
                  <a:cubicBezTo>
                    <a:pt x="260148" y="449596"/>
                    <a:pt x="256517" y="449101"/>
                    <a:pt x="253628" y="449513"/>
                  </a:cubicBezTo>
                  <a:cubicBezTo>
                    <a:pt x="244715" y="450752"/>
                    <a:pt x="235968" y="452567"/>
                    <a:pt x="227137" y="453970"/>
                  </a:cubicBezTo>
                  <a:cubicBezTo>
                    <a:pt x="223671" y="454548"/>
                    <a:pt x="220040" y="454795"/>
                    <a:pt x="216491" y="455125"/>
                  </a:cubicBezTo>
                  <a:cubicBezTo>
                    <a:pt x="213768" y="455456"/>
                    <a:pt x="211952" y="457188"/>
                    <a:pt x="212942" y="458922"/>
                  </a:cubicBezTo>
                  <a:cubicBezTo>
                    <a:pt x="214263" y="461233"/>
                    <a:pt x="215418" y="458922"/>
                    <a:pt x="216656" y="458592"/>
                  </a:cubicBezTo>
                  <a:cubicBezTo>
                    <a:pt x="217069" y="458509"/>
                    <a:pt x="217564" y="458592"/>
                    <a:pt x="218059" y="458592"/>
                  </a:cubicBezTo>
                  <a:cubicBezTo>
                    <a:pt x="227715" y="458179"/>
                    <a:pt x="237288" y="457766"/>
                    <a:pt x="246944" y="457519"/>
                  </a:cubicBezTo>
                  <a:cubicBezTo>
                    <a:pt x="249337" y="457519"/>
                    <a:pt x="251895" y="458839"/>
                    <a:pt x="254041" y="458509"/>
                  </a:cubicBezTo>
                  <a:cubicBezTo>
                    <a:pt x="261056" y="457271"/>
                    <a:pt x="267988" y="455620"/>
                    <a:pt x="274920" y="453970"/>
                  </a:cubicBezTo>
                  <a:close/>
                  <a:moveTo>
                    <a:pt x="278634" y="435236"/>
                  </a:moveTo>
                  <a:cubicBezTo>
                    <a:pt x="279212" y="434989"/>
                    <a:pt x="279789" y="433834"/>
                    <a:pt x="279707" y="433256"/>
                  </a:cubicBezTo>
                  <a:cubicBezTo>
                    <a:pt x="278139" y="424921"/>
                    <a:pt x="276488" y="416585"/>
                    <a:pt x="274838" y="407095"/>
                  </a:cubicBezTo>
                  <a:cubicBezTo>
                    <a:pt x="275333" y="404701"/>
                    <a:pt x="273187" y="402391"/>
                    <a:pt x="274838" y="399915"/>
                  </a:cubicBezTo>
                  <a:cubicBezTo>
                    <a:pt x="275003" y="399667"/>
                    <a:pt x="274095" y="398594"/>
                    <a:pt x="273517" y="398429"/>
                  </a:cubicBezTo>
                  <a:cubicBezTo>
                    <a:pt x="272775" y="398264"/>
                    <a:pt x="271207" y="398429"/>
                    <a:pt x="271042" y="398760"/>
                  </a:cubicBezTo>
                  <a:cubicBezTo>
                    <a:pt x="269804" y="400823"/>
                    <a:pt x="268071" y="403051"/>
                    <a:pt x="267988" y="405196"/>
                  </a:cubicBezTo>
                  <a:cubicBezTo>
                    <a:pt x="267658" y="413284"/>
                    <a:pt x="267740" y="421455"/>
                    <a:pt x="267988" y="429542"/>
                  </a:cubicBezTo>
                  <a:cubicBezTo>
                    <a:pt x="268071" y="434493"/>
                    <a:pt x="273600" y="437217"/>
                    <a:pt x="278799" y="435154"/>
                  </a:cubicBezTo>
                  <a:close/>
                  <a:moveTo>
                    <a:pt x="276158" y="680837"/>
                  </a:moveTo>
                  <a:cubicBezTo>
                    <a:pt x="276158" y="677371"/>
                    <a:pt x="277479" y="673162"/>
                    <a:pt x="275581" y="670686"/>
                  </a:cubicBezTo>
                  <a:cubicBezTo>
                    <a:pt x="272114" y="666312"/>
                    <a:pt x="271619" y="662434"/>
                    <a:pt x="273352" y="657812"/>
                  </a:cubicBezTo>
                  <a:cubicBezTo>
                    <a:pt x="273682" y="656904"/>
                    <a:pt x="273847" y="655666"/>
                    <a:pt x="273352" y="655006"/>
                  </a:cubicBezTo>
                  <a:cubicBezTo>
                    <a:pt x="271207" y="652365"/>
                    <a:pt x="272279" y="649477"/>
                    <a:pt x="272032" y="646753"/>
                  </a:cubicBezTo>
                  <a:cubicBezTo>
                    <a:pt x="271949" y="645598"/>
                    <a:pt x="272444" y="644278"/>
                    <a:pt x="272032" y="643287"/>
                  </a:cubicBezTo>
                  <a:cubicBezTo>
                    <a:pt x="268153" y="635282"/>
                    <a:pt x="268153" y="626534"/>
                    <a:pt x="265100" y="618364"/>
                  </a:cubicBezTo>
                  <a:cubicBezTo>
                    <a:pt x="263944" y="615311"/>
                    <a:pt x="262871" y="612340"/>
                    <a:pt x="258745" y="609863"/>
                  </a:cubicBezTo>
                  <a:cubicBezTo>
                    <a:pt x="258085" y="609699"/>
                    <a:pt x="257342" y="609699"/>
                    <a:pt x="256847" y="609451"/>
                  </a:cubicBezTo>
                  <a:cubicBezTo>
                    <a:pt x="251400" y="606232"/>
                    <a:pt x="246036" y="602931"/>
                    <a:pt x="240672" y="599630"/>
                  </a:cubicBezTo>
                  <a:cubicBezTo>
                    <a:pt x="230933" y="593606"/>
                    <a:pt x="221278" y="587582"/>
                    <a:pt x="211457" y="581639"/>
                  </a:cubicBezTo>
                  <a:cubicBezTo>
                    <a:pt x="208321" y="579741"/>
                    <a:pt x="205102" y="577843"/>
                    <a:pt x="201884" y="575945"/>
                  </a:cubicBezTo>
                  <a:cubicBezTo>
                    <a:pt x="194539" y="571571"/>
                    <a:pt x="188102" y="566124"/>
                    <a:pt x="179519" y="563071"/>
                  </a:cubicBezTo>
                  <a:cubicBezTo>
                    <a:pt x="177621" y="562410"/>
                    <a:pt x="176218" y="560842"/>
                    <a:pt x="176218" y="558449"/>
                  </a:cubicBezTo>
                  <a:cubicBezTo>
                    <a:pt x="176218" y="555561"/>
                    <a:pt x="175310" y="552672"/>
                    <a:pt x="174485" y="549784"/>
                  </a:cubicBezTo>
                  <a:cubicBezTo>
                    <a:pt x="173495" y="546648"/>
                    <a:pt x="171844" y="543677"/>
                    <a:pt x="170854" y="540624"/>
                  </a:cubicBezTo>
                  <a:cubicBezTo>
                    <a:pt x="169286" y="535920"/>
                    <a:pt x="168048" y="531133"/>
                    <a:pt x="166562" y="526429"/>
                  </a:cubicBezTo>
                  <a:cubicBezTo>
                    <a:pt x="165242" y="522055"/>
                    <a:pt x="164251" y="517516"/>
                    <a:pt x="162188" y="513389"/>
                  </a:cubicBezTo>
                  <a:cubicBezTo>
                    <a:pt x="160538" y="510089"/>
                    <a:pt x="158805" y="506705"/>
                    <a:pt x="153440" y="505302"/>
                  </a:cubicBezTo>
                  <a:cubicBezTo>
                    <a:pt x="145435" y="503239"/>
                    <a:pt x="137843" y="500020"/>
                    <a:pt x="130003" y="497297"/>
                  </a:cubicBezTo>
                  <a:cubicBezTo>
                    <a:pt x="127527" y="496471"/>
                    <a:pt x="125629" y="496802"/>
                    <a:pt x="124308" y="498947"/>
                  </a:cubicBezTo>
                  <a:cubicBezTo>
                    <a:pt x="122328" y="502166"/>
                    <a:pt x="120430" y="505384"/>
                    <a:pt x="118697" y="508603"/>
                  </a:cubicBezTo>
                  <a:cubicBezTo>
                    <a:pt x="116551" y="512482"/>
                    <a:pt x="116881" y="516525"/>
                    <a:pt x="118036" y="520652"/>
                  </a:cubicBezTo>
                  <a:cubicBezTo>
                    <a:pt x="120430" y="529070"/>
                    <a:pt x="126041" y="535754"/>
                    <a:pt x="133551" y="541449"/>
                  </a:cubicBezTo>
                  <a:cubicBezTo>
                    <a:pt x="137925" y="544833"/>
                    <a:pt x="142547" y="547968"/>
                    <a:pt x="146838" y="551352"/>
                  </a:cubicBezTo>
                  <a:cubicBezTo>
                    <a:pt x="152698" y="556056"/>
                    <a:pt x="158062" y="561173"/>
                    <a:pt x="164334" y="565546"/>
                  </a:cubicBezTo>
                  <a:cubicBezTo>
                    <a:pt x="170524" y="569838"/>
                    <a:pt x="177126" y="573882"/>
                    <a:pt x="185131" y="575945"/>
                  </a:cubicBezTo>
                  <a:cubicBezTo>
                    <a:pt x="193549" y="578091"/>
                    <a:pt x="201306" y="581144"/>
                    <a:pt x="207991" y="585683"/>
                  </a:cubicBezTo>
                  <a:cubicBezTo>
                    <a:pt x="210219" y="587169"/>
                    <a:pt x="212365" y="588819"/>
                    <a:pt x="214345" y="590718"/>
                  </a:cubicBezTo>
                  <a:cubicBezTo>
                    <a:pt x="215996" y="592203"/>
                    <a:pt x="218307" y="593111"/>
                    <a:pt x="220205" y="594431"/>
                  </a:cubicBezTo>
                  <a:cubicBezTo>
                    <a:pt x="224496" y="597484"/>
                    <a:pt x="228705" y="600620"/>
                    <a:pt x="232914" y="603757"/>
                  </a:cubicBezTo>
                  <a:cubicBezTo>
                    <a:pt x="237701" y="607305"/>
                    <a:pt x="242735" y="610689"/>
                    <a:pt x="247191" y="614485"/>
                  </a:cubicBezTo>
                  <a:cubicBezTo>
                    <a:pt x="251483" y="618116"/>
                    <a:pt x="254123" y="622243"/>
                    <a:pt x="254206" y="627855"/>
                  </a:cubicBezTo>
                  <a:cubicBezTo>
                    <a:pt x="254206" y="633797"/>
                    <a:pt x="253793" y="639739"/>
                    <a:pt x="253876" y="645680"/>
                  </a:cubicBezTo>
                  <a:cubicBezTo>
                    <a:pt x="253876" y="648074"/>
                    <a:pt x="251895" y="650714"/>
                    <a:pt x="252803" y="652695"/>
                  </a:cubicBezTo>
                  <a:cubicBezTo>
                    <a:pt x="254123" y="655584"/>
                    <a:pt x="251070" y="656657"/>
                    <a:pt x="250657" y="658720"/>
                  </a:cubicBezTo>
                  <a:cubicBezTo>
                    <a:pt x="250575" y="659215"/>
                    <a:pt x="249915" y="659628"/>
                    <a:pt x="249750" y="660123"/>
                  </a:cubicBezTo>
                  <a:cubicBezTo>
                    <a:pt x="248347" y="667715"/>
                    <a:pt x="242487" y="673245"/>
                    <a:pt x="237205" y="679021"/>
                  </a:cubicBezTo>
                  <a:cubicBezTo>
                    <a:pt x="233079" y="683478"/>
                    <a:pt x="228458" y="687604"/>
                    <a:pt x="224331" y="692061"/>
                  </a:cubicBezTo>
                  <a:cubicBezTo>
                    <a:pt x="218719" y="698250"/>
                    <a:pt x="212942" y="704110"/>
                    <a:pt x="203534" y="706503"/>
                  </a:cubicBezTo>
                  <a:cubicBezTo>
                    <a:pt x="201884" y="706915"/>
                    <a:pt x="200316" y="707658"/>
                    <a:pt x="198830" y="708401"/>
                  </a:cubicBezTo>
                  <a:cubicBezTo>
                    <a:pt x="193218" y="711454"/>
                    <a:pt x="188597" y="710051"/>
                    <a:pt x="186369" y="704522"/>
                  </a:cubicBezTo>
                  <a:cubicBezTo>
                    <a:pt x="184993" y="701164"/>
                    <a:pt x="182160" y="699488"/>
                    <a:pt x="177868" y="699488"/>
                  </a:cubicBezTo>
                  <a:cubicBezTo>
                    <a:pt x="175723" y="699488"/>
                    <a:pt x="173660" y="699406"/>
                    <a:pt x="171514" y="699488"/>
                  </a:cubicBezTo>
                  <a:cubicBezTo>
                    <a:pt x="168378" y="699653"/>
                    <a:pt x="167388" y="701386"/>
                    <a:pt x="169451" y="703449"/>
                  </a:cubicBezTo>
                  <a:cubicBezTo>
                    <a:pt x="172174" y="706090"/>
                    <a:pt x="175145" y="708566"/>
                    <a:pt x="178364" y="710877"/>
                  </a:cubicBezTo>
                  <a:cubicBezTo>
                    <a:pt x="182985" y="714178"/>
                    <a:pt x="187524" y="717644"/>
                    <a:pt x="192723" y="720203"/>
                  </a:cubicBezTo>
                  <a:cubicBezTo>
                    <a:pt x="195612" y="721688"/>
                    <a:pt x="200481" y="722926"/>
                    <a:pt x="202957" y="721853"/>
                  </a:cubicBezTo>
                  <a:cubicBezTo>
                    <a:pt x="207413" y="719955"/>
                    <a:pt x="210714" y="716241"/>
                    <a:pt x="214510" y="713353"/>
                  </a:cubicBezTo>
                  <a:cubicBezTo>
                    <a:pt x="213438" y="710629"/>
                    <a:pt x="216821" y="711124"/>
                    <a:pt x="218059" y="710051"/>
                  </a:cubicBezTo>
                  <a:cubicBezTo>
                    <a:pt x="218637" y="709556"/>
                    <a:pt x="220370" y="710051"/>
                    <a:pt x="221278" y="709556"/>
                  </a:cubicBezTo>
                  <a:cubicBezTo>
                    <a:pt x="227797" y="706173"/>
                    <a:pt x="234317" y="702789"/>
                    <a:pt x="240754" y="699323"/>
                  </a:cubicBezTo>
                  <a:cubicBezTo>
                    <a:pt x="243147" y="698085"/>
                    <a:pt x="245045" y="696270"/>
                    <a:pt x="248347" y="698168"/>
                  </a:cubicBezTo>
                  <a:cubicBezTo>
                    <a:pt x="249254" y="698663"/>
                    <a:pt x="252473" y="698003"/>
                    <a:pt x="253133" y="697095"/>
                  </a:cubicBezTo>
                  <a:cubicBezTo>
                    <a:pt x="256847" y="692226"/>
                    <a:pt x="264027" y="691070"/>
                    <a:pt x="268483" y="687027"/>
                  </a:cubicBezTo>
                  <a:cubicBezTo>
                    <a:pt x="269226" y="686366"/>
                    <a:pt x="271042" y="686614"/>
                    <a:pt x="272197" y="686119"/>
                  </a:cubicBezTo>
                  <a:cubicBezTo>
                    <a:pt x="273022" y="685788"/>
                    <a:pt x="274425" y="685046"/>
                    <a:pt x="272610" y="684138"/>
                  </a:cubicBezTo>
                  <a:cubicBezTo>
                    <a:pt x="273517" y="683561"/>
                    <a:pt x="274425" y="683065"/>
                    <a:pt x="275250" y="682488"/>
                  </a:cubicBezTo>
                  <a:cubicBezTo>
                    <a:pt x="275746" y="682157"/>
                    <a:pt x="276406" y="681580"/>
                    <a:pt x="276406" y="681167"/>
                  </a:cubicBezTo>
                  <a:close/>
                  <a:moveTo>
                    <a:pt x="246201" y="442499"/>
                  </a:moveTo>
                  <a:cubicBezTo>
                    <a:pt x="250657" y="441921"/>
                    <a:pt x="256599" y="437877"/>
                    <a:pt x="256434" y="435236"/>
                  </a:cubicBezTo>
                  <a:cubicBezTo>
                    <a:pt x="256269" y="431358"/>
                    <a:pt x="256104" y="427396"/>
                    <a:pt x="255031" y="423600"/>
                  </a:cubicBezTo>
                  <a:cubicBezTo>
                    <a:pt x="252555" y="414687"/>
                    <a:pt x="249419" y="405857"/>
                    <a:pt x="246696" y="396944"/>
                  </a:cubicBezTo>
                  <a:cubicBezTo>
                    <a:pt x="245458" y="392735"/>
                    <a:pt x="243643" y="391745"/>
                    <a:pt x="238773" y="392735"/>
                  </a:cubicBezTo>
                  <a:cubicBezTo>
                    <a:pt x="235142" y="393478"/>
                    <a:pt x="231594" y="394385"/>
                    <a:pt x="227962" y="394881"/>
                  </a:cubicBezTo>
                  <a:cubicBezTo>
                    <a:pt x="223754" y="395458"/>
                    <a:pt x="219462" y="395624"/>
                    <a:pt x="215253" y="396119"/>
                  </a:cubicBezTo>
                  <a:cubicBezTo>
                    <a:pt x="210219" y="396779"/>
                    <a:pt x="205267" y="397851"/>
                    <a:pt x="200233" y="398347"/>
                  </a:cubicBezTo>
                  <a:cubicBezTo>
                    <a:pt x="196107" y="398760"/>
                    <a:pt x="192971" y="400245"/>
                    <a:pt x="191816" y="403628"/>
                  </a:cubicBezTo>
                  <a:cubicBezTo>
                    <a:pt x="189670" y="410148"/>
                    <a:pt x="188680" y="416750"/>
                    <a:pt x="188927" y="423518"/>
                  </a:cubicBezTo>
                  <a:cubicBezTo>
                    <a:pt x="188927" y="425828"/>
                    <a:pt x="189670" y="428387"/>
                    <a:pt x="188680" y="430367"/>
                  </a:cubicBezTo>
                  <a:cubicBezTo>
                    <a:pt x="186534" y="434329"/>
                    <a:pt x="187772" y="438290"/>
                    <a:pt x="187689" y="442169"/>
                  </a:cubicBezTo>
                  <a:cubicBezTo>
                    <a:pt x="187689" y="444479"/>
                    <a:pt x="189092" y="446377"/>
                    <a:pt x="193218" y="446130"/>
                  </a:cubicBezTo>
                  <a:cubicBezTo>
                    <a:pt x="199491" y="445717"/>
                    <a:pt x="205845" y="446047"/>
                    <a:pt x="213603" y="446047"/>
                  </a:cubicBezTo>
                  <a:cubicBezTo>
                    <a:pt x="217399" y="445635"/>
                    <a:pt x="221195" y="445304"/>
                    <a:pt x="224991" y="444892"/>
                  </a:cubicBezTo>
                  <a:cubicBezTo>
                    <a:pt x="232089" y="444149"/>
                    <a:pt x="239186" y="443406"/>
                    <a:pt x="246283" y="442581"/>
                  </a:cubicBezTo>
                  <a:close/>
                  <a:moveTo>
                    <a:pt x="242240" y="651127"/>
                  </a:moveTo>
                  <a:cubicBezTo>
                    <a:pt x="242240" y="651127"/>
                    <a:pt x="242487" y="650055"/>
                    <a:pt x="242405" y="649477"/>
                  </a:cubicBezTo>
                  <a:cubicBezTo>
                    <a:pt x="241992" y="641389"/>
                    <a:pt x="241579" y="633219"/>
                    <a:pt x="240919" y="625131"/>
                  </a:cubicBezTo>
                  <a:cubicBezTo>
                    <a:pt x="240837" y="623811"/>
                    <a:pt x="239599" y="622490"/>
                    <a:pt x="238691" y="621335"/>
                  </a:cubicBezTo>
                  <a:cubicBezTo>
                    <a:pt x="237040" y="619354"/>
                    <a:pt x="235307" y="620345"/>
                    <a:pt x="234482" y="621830"/>
                  </a:cubicBezTo>
                  <a:cubicBezTo>
                    <a:pt x="233987" y="622738"/>
                    <a:pt x="234730" y="624141"/>
                    <a:pt x="235142" y="625297"/>
                  </a:cubicBezTo>
                  <a:cubicBezTo>
                    <a:pt x="235555" y="626617"/>
                    <a:pt x="236958" y="628597"/>
                    <a:pt x="236380" y="629175"/>
                  </a:cubicBezTo>
                  <a:cubicBezTo>
                    <a:pt x="233574" y="631816"/>
                    <a:pt x="237370" y="632311"/>
                    <a:pt x="238196" y="634869"/>
                  </a:cubicBezTo>
                  <a:cubicBezTo>
                    <a:pt x="238526" y="638171"/>
                    <a:pt x="237536" y="641554"/>
                    <a:pt x="239434" y="644855"/>
                  </a:cubicBezTo>
                  <a:cubicBezTo>
                    <a:pt x="240259" y="646341"/>
                    <a:pt x="239929" y="648899"/>
                    <a:pt x="238939" y="650302"/>
                  </a:cubicBezTo>
                  <a:cubicBezTo>
                    <a:pt x="237618" y="652035"/>
                    <a:pt x="238691" y="652695"/>
                    <a:pt x="239846" y="653603"/>
                  </a:cubicBezTo>
                  <a:cubicBezTo>
                    <a:pt x="240672" y="652778"/>
                    <a:pt x="241579" y="652118"/>
                    <a:pt x="242240" y="651210"/>
                  </a:cubicBezTo>
                  <a:close/>
                  <a:moveTo>
                    <a:pt x="220865" y="674400"/>
                  </a:moveTo>
                  <a:cubicBezTo>
                    <a:pt x="221443" y="673987"/>
                    <a:pt x="220783" y="672007"/>
                    <a:pt x="220040" y="671016"/>
                  </a:cubicBezTo>
                  <a:cubicBezTo>
                    <a:pt x="219710" y="670604"/>
                    <a:pt x="217894" y="670934"/>
                    <a:pt x="216821" y="671016"/>
                  </a:cubicBezTo>
                  <a:cubicBezTo>
                    <a:pt x="213273" y="671099"/>
                    <a:pt x="211044" y="673409"/>
                    <a:pt x="208156" y="674648"/>
                  </a:cubicBezTo>
                  <a:cubicBezTo>
                    <a:pt x="201141" y="677701"/>
                    <a:pt x="193879" y="680425"/>
                    <a:pt x="187524" y="685871"/>
                  </a:cubicBezTo>
                  <a:cubicBezTo>
                    <a:pt x="189340" y="687852"/>
                    <a:pt x="190165" y="690905"/>
                    <a:pt x="194456" y="689915"/>
                  </a:cubicBezTo>
                  <a:cubicBezTo>
                    <a:pt x="197427" y="689255"/>
                    <a:pt x="200316" y="688595"/>
                    <a:pt x="203287" y="687934"/>
                  </a:cubicBezTo>
                  <a:cubicBezTo>
                    <a:pt x="212035" y="685954"/>
                    <a:pt x="214676" y="678609"/>
                    <a:pt x="220865" y="674400"/>
                  </a:cubicBezTo>
                  <a:close/>
                  <a:moveTo>
                    <a:pt x="211292" y="386958"/>
                  </a:moveTo>
                  <a:cubicBezTo>
                    <a:pt x="211787" y="385060"/>
                    <a:pt x="209806" y="385638"/>
                    <a:pt x="208569" y="385555"/>
                  </a:cubicBezTo>
                  <a:cubicBezTo>
                    <a:pt x="205102" y="385555"/>
                    <a:pt x="201554" y="385390"/>
                    <a:pt x="198088" y="385555"/>
                  </a:cubicBezTo>
                  <a:cubicBezTo>
                    <a:pt x="196932" y="385555"/>
                    <a:pt x="195859" y="386545"/>
                    <a:pt x="194704" y="387123"/>
                  </a:cubicBezTo>
                  <a:cubicBezTo>
                    <a:pt x="195694" y="387701"/>
                    <a:pt x="196685" y="388856"/>
                    <a:pt x="197757" y="388856"/>
                  </a:cubicBezTo>
                  <a:cubicBezTo>
                    <a:pt x="200894" y="388856"/>
                    <a:pt x="204112" y="388526"/>
                    <a:pt x="207991" y="387783"/>
                  </a:cubicBezTo>
                  <a:cubicBezTo>
                    <a:pt x="209146" y="387453"/>
                    <a:pt x="211209" y="387371"/>
                    <a:pt x="211374" y="386876"/>
                  </a:cubicBezTo>
                  <a:close/>
                  <a:moveTo>
                    <a:pt x="196685" y="591213"/>
                  </a:moveTo>
                  <a:cubicBezTo>
                    <a:pt x="198253" y="591790"/>
                    <a:pt x="199903" y="592450"/>
                    <a:pt x="201471" y="593028"/>
                  </a:cubicBezTo>
                  <a:cubicBezTo>
                    <a:pt x="200398" y="591708"/>
                    <a:pt x="199491" y="590387"/>
                    <a:pt x="198335" y="589150"/>
                  </a:cubicBezTo>
                  <a:cubicBezTo>
                    <a:pt x="198005" y="588819"/>
                    <a:pt x="196932" y="589067"/>
                    <a:pt x="196520" y="588737"/>
                  </a:cubicBezTo>
                  <a:cubicBezTo>
                    <a:pt x="194621" y="587086"/>
                    <a:pt x="192558" y="587499"/>
                    <a:pt x="190413" y="588324"/>
                  </a:cubicBezTo>
                  <a:cubicBezTo>
                    <a:pt x="192146" y="588984"/>
                    <a:pt x="193796" y="589645"/>
                    <a:pt x="195529" y="590305"/>
                  </a:cubicBezTo>
                  <a:cubicBezTo>
                    <a:pt x="195694" y="590305"/>
                    <a:pt x="195859" y="590552"/>
                    <a:pt x="196685" y="591295"/>
                  </a:cubicBezTo>
                  <a:close/>
                  <a:moveTo>
                    <a:pt x="178941" y="389682"/>
                  </a:moveTo>
                  <a:cubicBezTo>
                    <a:pt x="178941" y="389682"/>
                    <a:pt x="179106" y="388691"/>
                    <a:pt x="179024" y="388691"/>
                  </a:cubicBezTo>
                  <a:cubicBezTo>
                    <a:pt x="177126" y="388361"/>
                    <a:pt x="175145" y="387948"/>
                    <a:pt x="173247" y="388031"/>
                  </a:cubicBezTo>
                  <a:cubicBezTo>
                    <a:pt x="172339" y="388031"/>
                    <a:pt x="171514" y="389104"/>
                    <a:pt x="171349" y="390259"/>
                  </a:cubicBezTo>
                  <a:cubicBezTo>
                    <a:pt x="171844" y="390672"/>
                    <a:pt x="172422" y="391415"/>
                    <a:pt x="172834" y="391332"/>
                  </a:cubicBezTo>
                  <a:cubicBezTo>
                    <a:pt x="174897" y="390919"/>
                    <a:pt x="176961" y="390342"/>
                    <a:pt x="178941" y="389682"/>
                  </a:cubicBezTo>
                  <a:close/>
                  <a:moveTo>
                    <a:pt x="172999" y="447120"/>
                  </a:moveTo>
                  <a:cubicBezTo>
                    <a:pt x="176053" y="446955"/>
                    <a:pt x="176383" y="445140"/>
                    <a:pt x="176300" y="443077"/>
                  </a:cubicBezTo>
                  <a:cubicBezTo>
                    <a:pt x="176300" y="437712"/>
                    <a:pt x="176300" y="432266"/>
                    <a:pt x="176300" y="425663"/>
                  </a:cubicBezTo>
                  <a:cubicBezTo>
                    <a:pt x="176300" y="419061"/>
                    <a:pt x="176300" y="412541"/>
                    <a:pt x="176300" y="405939"/>
                  </a:cubicBezTo>
                  <a:cubicBezTo>
                    <a:pt x="176300" y="405444"/>
                    <a:pt x="176053" y="404866"/>
                    <a:pt x="175888" y="404371"/>
                  </a:cubicBezTo>
                  <a:cubicBezTo>
                    <a:pt x="175393" y="404619"/>
                    <a:pt x="174815" y="404866"/>
                    <a:pt x="174402" y="405196"/>
                  </a:cubicBezTo>
                  <a:cubicBezTo>
                    <a:pt x="172422" y="406847"/>
                    <a:pt x="170441" y="408498"/>
                    <a:pt x="168460" y="410066"/>
                  </a:cubicBezTo>
                  <a:cubicBezTo>
                    <a:pt x="166397" y="411716"/>
                    <a:pt x="165902" y="413367"/>
                    <a:pt x="166315" y="416007"/>
                  </a:cubicBezTo>
                  <a:cubicBezTo>
                    <a:pt x="167800" y="425086"/>
                    <a:pt x="168460" y="434246"/>
                    <a:pt x="169286" y="443406"/>
                  </a:cubicBezTo>
                  <a:cubicBezTo>
                    <a:pt x="169451" y="445635"/>
                    <a:pt x="170028" y="447286"/>
                    <a:pt x="173082" y="447120"/>
                  </a:cubicBezTo>
                  <a:close/>
                  <a:moveTo>
                    <a:pt x="160125" y="382089"/>
                  </a:moveTo>
                  <a:cubicBezTo>
                    <a:pt x="160785" y="382006"/>
                    <a:pt x="161363" y="381841"/>
                    <a:pt x="162023" y="381676"/>
                  </a:cubicBezTo>
                  <a:cubicBezTo>
                    <a:pt x="161611" y="381429"/>
                    <a:pt x="160950" y="380851"/>
                    <a:pt x="160950" y="380934"/>
                  </a:cubicBezTo>
                  <a:cubicBezTo>
                    <a:pt x="160290" y="381346"/>
                    <a:pt x="157897" y="379696"/>
                    <a:pt x="160208" y="382089"/>
                  </a:cubicBezTo>
                  <a:close/>
                  <a:moveTo>
                    <a:pt x="157979" y="446625"/>
                  </a:moveTo>
                  <a:cubicBezTo>
                    <a:pt x="158144" y="444727"/>
                    <a:pt x="158557" y="442664"/>
                    <a:pt x="157979" y="440848"/>
                  </a:cubicBezTo>
                  <a:cubicBezTo>
                    <a:pt x="155999" y="435071"/>
                    <a:pt x="156246" y="428964"/>
                    <a:pt x="154018" y="423187"/>
                  </a:cubicBezTo>
                  <a:cubicBezTo>
                    <a:pt x="152780" y="419886"/>
                    <a:pt x="153193" y="416173"/>
                    <a:pt x="152285" y="412789"/>
                  </a:cubicBezTo>
                  <a:cubicBezTo>
                    <a:pt x="152037" y="411716"/>
                    <a:pt x="150057" y="410230"/>
                    <a:pt x="148901" y="410230"/>
                  </a:cubicBezTo>
                  <a:cubicBezTo>
                    <a:pt x="147746" y="410230"/>
                    <a:pt x="146261" y="411716"/>
                    <a:pt x="145435" y="412789"/>
                  </a:cubicBezTo>
                  <a:cubicBezTo>
                    <a:pt x="144940" y="413449"/>
                    <a:pt x="145023" y="414770"/>
                    <a:pt x="145435" y="415595"/>
                  </a:cubicBezTo>
                  <a:cubicBezTo>
                    <a:pt x="148571" y="421784"/>
                    <a:pt x="147416" y="428634"/>
                    <a:pt x="150304" y="435566"/>
                  </a:cubicBezTo>
                  <a:cubicBezTo>
                    <a:pt x="150552" y="436227"/>
                    <a:pt x="150882" y="436970"/>
                    <a:pt x="150965" y="437630"/>
                  </a:cubicBezTo>
                  <a:cubicBezTo>
                    <a:pt x="151460" y="440766"/>
                    <a:pt x="151625" y="443902"/>
                    <a:pt x="152533" y="446955"/>
                  </a:cubicBezTo>
                  <a:cubicBezTo>
                    <a:pt x="152863" y="448028"/>
                    <a:pt x="154761" y="449183"/>
                    <a:pt x="156164" y="449431"/>
                  </a:cubicBezTo>
                  <a:cubicBezTo>
                    <a:pt x="159135" y="449926"/>
                    <a:pt x="157814" y="447781"/>
                    <a:pt x="157897" y="446708"/>
                  </a:cubicBezTo>
                  <a:close/>
                  <a:moveTo>
                    <a:pt x="153440" y="485826"/>
                  </a:moveTo>
                  <a:cubicBezTo>
                    <a:pt x="153440" y="485000"/>
                    <a:pt x="152368" y="484258"/>
                    <a:pt x="152037" y="483432"/>
                  </a:cubicBezTo>
                  <a:cubicBezTo>
                    <a:pt x="150222" y="478481"/>
                    <a:pt x="148324" y="473446"/>
                    <a:pt x="146756" y="468412"/>
                  </a:cubicBezTo>
                  <a:cubicBezTo>
                    <a:pt x="145930" y="465772"/>
                    <a:pt x="146013" y="462883"/>
                    <a:pt x="144940" y="460324"/>
                  </a:cubicBezTo>
                  <a:cubicBezTo>
                    <a:pt x="143042" y="455868"/>
                    <a:pt x="140814" y="451577"/>
                    <a:pt x="140896" y="446543"/>
                  </a:cubicBezTo>
                  <a:cubicBezTo>
                    <a:pt x="140896" y="444397"/>
                    <a:pt x="139163" y="442169"/>
                    <a:pt x="138255" y="439941"/>
                  </a:cubicBezTo>
                  <a:cubicBezTo>
                    <a:pt x="137678" y="438620"/>
                    <a:pt x="137100" y="437217"/>
                    <a:pt x="136852" y="435814"/>
                  </a:cubicBezTo>
                  <a:cubicBezTo>
                    <a:pt x="135780" y="429212"/>
                    <a:pt x="135037" y="422527"/>
                    <a:pt x="133964" y="415925"/>
                  </a:cubicBezTo>
                  <a:cubicBezTo>
                    <a:pt x="133551" y="413449"/>
                    <a:pt x="131158" y="412129"/>
                    <a:pt x="128600" y="411139"/>
                  </a:cubicBezTo>
                  <a:cubicBezTo>
                    <a:pt x="126041" y="410148"/>
                    <a:pt x="123401" y="409240"/>
                    <a:pt x="121090" y="407920"/>
                  </a:cubicBezTo>
                  <a:cubicBezTo>
                    <a:pt x="119522" y="407095"/>
                    <a:pt x="118449" y="405444"/>
                    <a:pt x="116633" y="407507"/>
                  </a:cubicBezTo>
                  <a:cubicBezTo>
                    <a:pt x="115313" y="408993"/>
                    <a:pt x="116963" y="410230"/>
                    <a:pt x="117789" y="411056"/>
                  </a:cubicBezTo>
                  <a:cubicBezTo>
                    <a:pt x="120017" y="413202"/>
                    <a:pt x="121585" y="415348"/>
                    <a:pt x="122905" y="418071"/>
                  </a:cubicBezTo>
                  <a:cubicBezTo>
                    <a:pt x="127114" y="426736"/>
                    <a:pt x="127527" y="436144"/>
                    <a:pt x="131241" y="444809"/>
                  </a:cubicBezTo>
                  <a:cubicBezTo>
                    <a:pt x="133221" y="449513"/>
                    <a:pt x="134377" y="454878"/>
                    <a:pt x="138008" y="458674"/>
                  </a:cubicBezTo>
                  <a:cubicBezTo>
                    <a:pt x="140896" y="461645"/>
                    <a:pt x="139989" y="463956"/>
                    <a:pt x="139576" y="466514"/>
                  </a:cubicBezTo>
                  <a:cubicBezTo>
                    <a:pt x="139163" y="468825"/>
                    <a:pt x="137265" y="470393"/>
                    <a:pt x="133964" y="470476"/>
                  </a:cubicBezTo>
                  <a:cubicBezTo>
                    <a:pt x="128682" y="470558"/>
                    <a:pt x="124143" y="468742"/>
                    <a:pt x="120925" y="465772"/>
                  </a:cubicBezTo>
                  <a:cubicBezTo>
                    <a:pt x="114158" y="459499"/>
                    <a:pt x="107555" y="453062"/>
                    <a:pt x="101944" y="446130"/>
                  </a:cubicBezTo>
                  <a:cubicBezTo>
                    <a:pt x="98725" y="442169"/>
                    <a:pt x="95589" y="438702"/>
                    <a:pt x="90142" y="437052"/>
                  </a:cubicBezTo>
                  <a:cubicBezTo>
                    <a:pt x="86181" y="435814"/>
                    <a:pt x="85273" y="432678"/>
                    <a:pt x="85191" y="430202"/>
                  </a:cubicBezTo>
                  <a:cubicBezTo>
                    <a:pt x="85191" y="428634"/>
                    <a:pt x="88492" y="426406"/>
                    <a:pt x="90802" y="425581"/>
                  </a:cubicBezTo>
                  <a:cubicBezTo>
                    <a:pt x="92701" y="424921"/>
                    <a:pt x="95919" y="425168"/>
                    <a:pt x="97735" y="426076"/>
                  </a:cubicBezTo>
                  <a:cubicBezTo>
                    <a:pt x="100788" y="427727"/>
                    <a:pt x="103264" y="430120"/>
                    <a:pt x="105905" y="432348"/>
                  </a:cubicBezTo>
                  <a:cubicBezTo>
                    <a:pt x="109288" y="435236"/>
                    <a:pt x="112590" y="438290"/>
                    <a:pt x="115973" y="441261"/>
                  </a:cubicBezTo>
                  <a:cubicBezTo>
                    <a:pt x="116551" y="441756"/>
                    <a:pt x="117376" y="441921"/>
                    <a:pt x="118119" y="442334"/>
                  </a:cubicBezTo>
                  <a:cubicBezTo>
                    <a:pt x="118284" y="441591"/>
                    <a:pt x="118862" y="440766"/>
                    <a:pt x="118614" y="440188"/>
                  </a:cubicBezTo>
                  <a:cubicBezTo>
                    <a:pt x="115891" y="434164"/>
                    <a:pt x="113332" y="428057"/>
                    <a:pt x="110031" y="422197"/>
                  </a:cubicBezTo>
                  <a:cubicBezTo>
                    <a:pt x="108876" y="420051"/>
                    <a:pt x="105575" y="418814"/>
                    <a:pt x="103842" y="416750"/>
                  </a:cubicBezTo>
                  <a:cubicBezTo>
                    <a:pt x="102109" y="414687"/>
                    <a:pt x="100706" y="412624"/>
                    <a:pt x="102521" y="409653"/>
                  </a:cubicBezTo>
                  <a:cubicBezTo>
                    <a:pt x="104254" y="406682"/>
                    <a:pt x="107803" y="406930"/>
                    <a:pt x="110196" y="405279"/>
                  </a:cubicBezTo>
                  <a:cubicBezTo>
                    <a:pt x="114488" y="407507"/>
                    <a:pt x="115891" y="405196"/>
                    <a:pt x="117376" y="402391"/>
                  </a:cubicBezTo>
                  <a:cubicBezTo>
                    <a:pt x="117954" y="401400"/>
                    <a:pt x="119852" y="400987"/>
                    <a:pt x="121172" y="400328"/>
                  </a:cubicBezTo>
                  <a:cubicBezTo>
                    <a:pt x="122163" y="399832"/>
                    <a:pt x="123070" y="399255"/>
                    <a:pt x="123978" y="398677"/>
                  </a:cubicBezTo>
                  <a:cubicBezTo>
                    <a:pt x="123070" y="398182"/>
                    <a:pt x="122245" y="397521"/>
                    <a:pt x="121172" y="397192"/>
                  </a:cubicBezTo>
                  <a:cubicBezTo>
                    <a:pt x="115891" y="395541"/>
                    <a:pt x="110526" y="394055"/>
                    <a:pt x="103842" y="392487"/>
                  </a:cubicBezTo>
                  <a:cubicBezTo>
                    <a:pt x="98807" y="391827"/>
                    <a:pt x="94681" y="393808"/>
                    <a:pt x="90885" y="396036"/>
                  </a:cubicBezTo>
                  <a:cubicBezTo>
                    <a:pt x="83953" y="399997"/>
                    <a:pt x="78423" y="404537"/>
                    <a:pt x="76113" y="411964"/>
                  </a:cubicBezTo>
                  <a:cubicBezTo>
                    <a:pt x="73802" y="419391"/>
                    <a:pt x="73637" y="426736"/>
                    <a:pt x="73554" y="434246"/>
                  </a:cubicBezTo>
                  <a:cubicBezTo>
                    <a:pt x="73554" y="441591"/>
                    <a:pt x="76690" y="447781"/>
                    <a:pt x="82880" y="453145"/>
                  </a:cubicBezTo>
                  <a:cubicBezTo>
                    <a:pt x="87171" y="456858"/>
                    <a:pt x="91050" y="460820"/>
                    <a:pt x="95341" y="464533"/>
                  </a:cubicBezTo>
                  <a:cubicBezTo>
                    <a:pt x="99880" y="468412"/>
                    <a:pt x="104089" y="472704"/>
                    <a:pt x="109288" y="475840"/>
                  </a:cubicBezTo>
                  <a:cubicBezTo>
                    <a:pt x="114158" y="478728"/>
                    <a:pt x="120099" y="480296"/>
                    <a:pt x="125546" y="482607"/>
                  </a:cubicBezTo>
                  <a:cubicBezTo>
                    <a:pt x="132561" y="485496"/>
                    <a:pt x="139493" y="488466"/>
                    <a:pt x="146508" y="491272"/>
                  </a:cubicBezTo>
                  <a:cubicBezTo>
                    <a:pt x="148324" y="492015"/>
                    <a:pt x="150717" y="494078"/>
                    <a:pt x="152368" y="491685"/>
                  </a:cubicBezTo>
                  <a:cubicBezTo>
                    <a:pt x="153440" y="490117"/>
                    <a:pt x="153358" y="487806"/>
                    <a:pt x="153358" y="485908"/>
                  </a:cubicBezTo>
                  <a:close/>
                  <a:moveTo>
                    <a:pt x="142052" y="563071"/>
                  </a:moveTo>
                  <a:cubicBezTo>
                    <a:pt x="142217" y="562576"/>
                    <a:pt x="142382" y="562080"/>
                    <a:pt x="141804" y="560925"/>
                  </a:cubicBezTo>
                  <a:cubicBezTo>
                    <a:pt x="140154" y="559605"/>
                    <a:pt x="138668" y="558202"/>
                    <a:pt x="136935" y="556964"/>
                  </a:cubicBezTo>
                  <a:cubicBezTo>
                    <a:pt x="136357" y="556551"/>
                    <a:pt x="135367" y="556551"/>
                    <a:pt x="134624" y="556386"/>
                  </a:cubicBezTo>
                  <a:cubicBezTo>
                    <a:pt x="134624" y="557046"/>
                    <a:pt x="134294" y="557789"/>
                    <a:pt x="134542" y="558284"/>
                  </a:cubicBezTo>
                  <a:cubicBezTo>
                    <a:pt x="135945" y="561008"/>
                    <a:pt x="139246" y="561751"/>
                    <a:pt x="142052" y="562988"/>
                  </a:cubicBezTo>
                  <a:close/>
                  <a:moveTo>
                    <a:pt x="136852" y="400080"/>
                  </a:moveTo>
                  <a:cubicBezTo>
                    <a:pt x="136852" y="400080"/>
                    <a:pt x="136192" y="399832"/>
                    <a:pt x="135862" y="399667"/>
                  </a:cubicBezTo>
                  <a:cubicBezTo>
                    <a:pt x="134872" y="402143"/>
                    <a:pt x="130003" y="398594"/>
                    <a:pt x="129838" y="402308"/>
                  </a:cubicBezTo>
                  <a:cubicBezTo>
                    <a:pt x="132148" y="401896"/>
                    <a:pt x="134542" y="401565"/>
                    <a:pt x="136852" y="39999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4" name="フリーフォーム: 図形 183">
              <a:extLst>
                <a:ext uri="{FF2B5EF4-FFF2-40B4-BE49-F238E27FC236}">
                  <a16:creationId xmlns:a16="http://schemas.microsoft.com/office/drawing/2014/main" id="{1B22A8CB-F1A3-6412-83EA-2AE843AC1F74}"/>
                </a:ext>
              </a:extLst>
            </p:cNvPr>
            <p:cNvSpPr/>
            <p:nvPr/>
          </p:nvSpPr>
          <p:spPr>
            <a:xfrm>
              <a:off x="2960835" y="3839810"/>
              <a:ext cx="659486" cy="643118"/>
            </a:xfrm>
            <a:custGeom>
              <a:avLst/>
              <a:gdLst>
                <a:gd name="connsiteX0" fmla="*/ 658856 w 659486"/>
                <a:gd name="connsiteY0" fmla="*/ 343487 h 643118"/>
                <a:gd name="connsiteX1" fmla="*/ 657866 w 659486"/>
                <a:gd name="connsiteY1" fmla="*/ 355949 h 643118"/>
                <a:gd name="connsiteX2" fmla="*/ 657866 w 659486"/>
                <a:gd name="connsiteY2" fmla="*/ 358177 h 643118"/>
                <a:gd name="connsiteX3" fmla="*/ 658114 w 659486"/>
                <a:gd name="connsiteY3" fmla="*/ 369483 h 643118"/>
                <a:gd name="connsiteX4" fmla="*/ 651924 w 659486"/>
                <a:gd name="connsiteY4" fmla="*/ 389537 h 643118"/>
                <a:gd name="connsiteX5" fmla="*/ 644909 w 659486"/>
                <a:gd name="connsiteY5" fmla="*/ 417349 h 643118"/>
                <a:gd name="connsiteX6" fmla="*/ 645157 w 659486"/>
                <a:gd name="connsiteY6" fmla="*/ 425684 h 643118"/>
                <a:gd name="connsiteX7" fmla="*/ 643671 w 659486"/>
                <a:gd name="connsiteY7" fmla="*/ 454238 h 643118"/>
                <a:gd name="connsiteX8" fmla="*/ 642351 w 659486"/>
                <a:gd name="connsiteY8" fmla="*/ 457209 h 643118"/>
                <a:gd name="connsiteX9" fmla="*/ 633273 w 659486"/>
                <a:gd name="connsiteY9" fmla="*/ 475035 h 643118"/>
                <a:gd name="connsiteX10" fmla="*/ 633273 w 659486"/>
                <a:gd name="connsiteY10" fmla="*/ 477428 h 643118"/>
                <a:gd name="connsiteX11" fmla="*/ 633521 w 659486"/>
                <a:gd name="connsiteY11" fmla="*/ 479409 h 643118"/>
                <a:gd name="connsiteX12" fmla="*/ 631127 w 659486"/>
                <a:gd name="connsiteY12" fmla="*/ 485103 h 643118"/>
                <a:gd name="connsiteX13" fmla="*/ 628074 w 659486"/>
                <a:gd name="connsiteY13" fmla="*/ 489808 h 643118"/>
                <a:gd name="connsiteX14" fmla="*/ 618666 w 659486"/>
                <a:gd name="connsiteY14" fmla="*/ 499876 h 643118"/>
                <a:gd name="connsiteX15" fmla="*/ 601830 w 659486"/>
                <a:gd name="connsiteY15" fmla="*/ 516216 h 643118"/>
                <a:gd name="connsiteX16" fmla="*/ 596053 w 659486"/>
                <a:gd name="connsiteY16" fmla="*/ 525211 h 643118"/>
                <a:gd name="connsiteX17" fmla="*/ 589451 w 659486"/>
                <a:gd name="connsiteY17" fmla="*/ 535693 h 643118"/>
                <a:gd name="connsiteX18" fmla="*/ 587470 w 659486"/>
                <a:gd name="connsiteY18" fmla="*/ 538994 h 643118"/>
                <a:gd name="connsiteX19" fmla="*/ 587470 w 659486"/>
                <a:gd name="connsiteY19" fmla="*/ 540644 h 643118"/>
                <a:gd name="connsiteX20" fmla="*/ 578805 w 659486"/>
                <a:gd name="connsiteY20" fmla="*/ 549310 h 643118"/>
                <a:gd name="connsiteX21" fmla="*/ 574596 w 659486"/>
                <a:gd name="connsiteY21" fmla="*/ 555912 h 643118"/>
                <a:gd name="connsiteX22" fmla="*/ 569562 w 659486"/>
                <a:gd name="connsiteY22" fmla="*/ 561524 h 643118"/>
                <a:gd name="connsiteX23" fmla="*/ 564528 w 659486"/>
                <a:gd name="connsiteY23" fmla="*/ 568703 h 643118"/>
                <a:gd name="connsiteX24" fmla="*/ 559081 w 659486"/>
                <a:gd name="connsiteY24" fmla="*/ 574893 h 643118"/>
                <a:gd name="connsiteX25" fmla="*/ 550746 w 659486"/>
                <a:gd name="connsiteY25" fmla="*/ 584466 h 643118"/>
                <a:gd name="connsiteX26" fmla="*/ 543401 w 659486"/>
                <a:gd name="connsiteY26" fmla="*/ 588923 h 643118"/>
                <a:gd name="connsiteX27" fmla="*/ 542823 w 659486"/>
                <a:gd name="connsiteY27" fmla="*/ 589170 h 643118"/>
                <a:gd name="connsiteX28" fmla="*/ 536716 w 659486"/>
                <a:gd name="connsiteY28" fmla="*/ 594864 h 643118"/>
                <a:gd name="connsiteX29" fmla="*/ 529784 w 659486"/>
                <a:gd name="connsiteY29" fmla="*/ 598908 h 643118"/>
                <a:gd name="connsiteX30" fmla="*/ 529454 w 659486"/>
                <a:gd name="connsiteY30" fmla="*/ 605511 h 643118"/>
                <a:gd name="connsiteX31" fmla="*/ 551324 w 659486"/>
                <a:gd name="connsiteY31" fmla="*/ 617972 h 643118"/>
                <a:gd name="connsiteX32" fmla="*/ 568077 w 659486"/>
                <a:gd name="connsiteY32" fmla="*/ 623831 h 643118"/>
                <a:gd name="connsiteX33" fmla="*/ 568654 w 659486"/>
                <a:gd name="connsiteY33" fmla="*/ 629279 h 643118"/>
                <a:gd name="connsiteX34" fmla="*/ 561557 w 659486"/>
                <a:gd name="connsiteY34" fmla="*/ 631837 h 643118"/>
                <a:gd name="connsiteX35" fmla="*/ 530197 w 659486"/>
                <a:gd name="connsiteY35" fmla="*/ 630516 h 643118"/>
                <a:gd name="connsiteX36" fmla="*/ 521449 w 659486"/>
                <a:gd name="connsiteY36" fmla="*/ 627215 h 643118"/>
                <a:gd name="connsiteX37" fmla="*/ 507997 w 659486"/>
                <a:gd name="connsiteY37" fmla="*/ 620365 h 643118"/>
                <a:gd name="connsiteX38" fmla="*/ 499827 w 659486"/>
                <a:gd name="connsiteY38" fmla="*/ 610379 h 643118"/>
                <a:gd name="connsiteX39" fmla="*/ 497516 w 659486"/>
                <a:gd name="connsiteY39" fmla="*/ 595607 h 643118"/>
                <a:gd name="connsiteX40" fmla="*/ 503293 w 659486"/>
                <a:gd name="connsiteY40" fmla="*/ 572665 h 643118"/>
                <a:gd name="connsiteX41" fmla="*/ 505604 w 659486"/>
                <a:gd name="connsiteY41" fmla="*/ 566558 h 643118"/>
                <a:gd name="connsiteX42" fmla="*/ 514599 w 659486"/>
                <a:gd name="connsiteY42" fmla="*/ 549227 h 643118"/>
                <a:gd name="connsiteX43" fmla="*/ 532260 w 659486"/>
                <a:gd name="connsiteY43" fmla="*/ 523231 h 643118"/>
                <a:gd name="connsiteX44" fmla="*/ 541173 w 659486"/>
                <a:gd name="connsiteY44" fmla="*/ 511842 h 643118"/>
                <a:gd name="connsiteX45" fmla="*/ 549756 w 659486"/>
                <a:gd name="connsiteY45" fmla="*/ 505570 h 643118"/>
                <a:gd name="connsiteX46" fmla="*/ 555037 w 659486"/>
                <a:gd name="connsiteY46" fmla="*/ 495172 h 643118"/>
                <a:gd name="connsiteX47" fmla="*/ 558669 w 659486"/>
                <a:gd name="connsiteY47" fmla="*/ 488817 h 643118"/>
                <a:gd name="connsiteX48" fmla="*/ 561062 w 659486"/>
                <a:gd name="connsiteY48" fmla="*/ 481637 h 643118"/>
                <a:gd name="connsiteX49" fmla="*/ 546619 w 659486"/>
                <a:gd name="connsiteY49" fmla="*/ 480812 h 643118"/>
                <a:gd name="connsiteX50" fmla="*/ 534240 w 659486"/>
                <a:gd name="connsiteY50" fmla="*/ 492778 h 643118"/>
                <a:gd name="connsiteX51" fmla="*/ 533993 w 659486"/>
                <a:gd name="connsiteY51" fmla="*/ 493274 h 643118"/>
                <a:gd name="connsiteX52" fmla="*/ 523677 w 659486"/>
                <a:gd name="connsiteY52" fmla="*/ 505900 h 643118"/>
                <a:gd name="connsiteX53" fmla="*/ 516084 w 659486"/>
                <a:gd name="connsiteY53" fmla="*/ 512502 h 643118"/>
                <a:gd name="connsiteX54" fmla="*/ 515094 w 659486"/>
                <a:gd name="connsiteY54" fmla="*/ 513410 h 643118"/>
                <a:gd name="connsiteX55" fmla="*/ 499827 w 659486"/>
                <a:gd name="connsiteY55" fmla="*/ 511925 h 643118"/>
                <a:gd name="connsiteX56" fmla="*/ 510225 w 659486"/>
                <a:gd name="connsiteY56" fmla="*/ 494512 h 643118"/>
                <a:gd name="connsiteX57" fmla="*/ 512948 w 659486"/>
                <a:gd name="connsiteY57" fmla="*/ 482710 h 643118"/>
                <a:gd name="connsiteX58" fmla="*/ 516992 w 659486"/>
                <a:gd name="connsiteY58" fmla="*/ 469588 h 643118"/>
                <a:gd name="connsiteX59" fmla="*/ 524832 w 659486"/>
                <a:gd name="connsiteY59" fmla="*/ 462986 h 643118"/>
                <a:gd name="connsiteX60" fmla="*/ 550333 w 659486"/>
                <a:gd name="connsiteY60" fmla="*/ 454816 h 643118"/>
                <a:gd name="connsiteX61" fmla="*/ 566756 w 659486"/>
                <a:gd name="connsiteY61" fmla="*/ 444088 h 643118"/>
                <a:gd name="connsiteX62" fmla="*/ 575091 w 659486"/>
                <a:gd name="connsiteY62" fmla="*/ 435835 h 643118"/>
                <a:gd name="connsiteX63" fmla="*/ 593577 w 659486"/>
                <a:gd name="connsiteY63" fmla="*/ 412562 h 643118"/>
                <a:gd name="connsiteX64" fmla="*/ 601335 w 659486"/>
                <a:gd name="connsiteY64" fmla="*/ 381037 h 643118"/>
                <a:gd name="connsiteX65" fmla="*/ 581694 w 659486"/>
                <a:gd name="connsiteY65" fmla="*/ 355123 h 643118"/>
                <a:gd name="connsiteX66" fmla="*/ 567416 w 659486"/>
                <a:gd name="connsiteY66" fmla="*/ 349842 h 643118"/>
                <a:gd name="connsiteX67" fmla="*/ 562712 w 659486"/>
                <a:gd name="connsiteY67" fmla="*/ 349594 h 643118"/>
                <a:gd name="connsiteX68" fmla="*/ 547032 w 659486"/>
                <a:gd name="connsiteY68" fmla="*/ 350584 h 643118"/>
                <a:gd name="connsiteX69" fmla="*/ 527473 w 659486"/>
                <a:gd name="connsiteY69" fmla="*/ 356526 h 643118"/>
                <a:gd name="connsiteX70" fmla="*/ 525245 w 659486"/>
                <a:gd name="connsiteY70" fmla="*/ 357599 h 643118"/>
                <a:gd name="connsiteX71" fmla="*/ 524172 w 659486"/>
                <a:gd name="connsiteY71" fmla="*/ 355288 h 643118"/>
                <a:gd name="connsiteX72" fmla="*/ 525410 w 659486"/>
                <a:gd name="connsiteY72" fmla="*/ 341259 h 643118"/>
                <a:gd name="connsiteX73" fmla="*/ 524337 w 659486"/>
                <a:gd name="connsiteY73" fmla="*/ 330613 h 643118"/>
                <a:gd name="connsiteX74" fmla="*/ 525245 w 659486"/>
                <a:gd name="connsiteY74" fmla="*/ 321205 h 643118"/>
                <a:gd name="connsiteX75" fmla="*/ 525328 w 659486"/>
                <a:gd name="connsiteY75" fmla="*/ 316088 h 643118"/>
                <a:gd name="connsiteX76" fmla="*/ 525328 w 659486"/>
                <a:gd name="connsiteY76" fmla="*/ 306515 h 643118"/>
                <a:gd name="connsiteX77" fmla="*/ 522934 w 659486"/>
                <a:gd name="connsiteY77" fmla="*/ 301563 h 643118"/>
                <a:gd name="connsiteX78" fmla="*/ 512701 w 659486"/>
                <a:gd name="connsiteY78" fmla="*/ 296694 h 643118"/>
                <a:gd name="connsiteX79" fmla="*/ 508822 w 659486"/>
                <a:gd name="connsiteY79" fmla="*/ 296116 h 643118"/>
                <a:gd name="connsiteX80" fmla="*/ 491574 w 659486"/>
                <a:gd name="connsiteY80" fmla="*/ 294631 h 643118"/>
                <a:gd name="connsiteX81" fmla="*/ 468136 w 659486"/>
                <a:gd name="connsiteY81" fmla="*/ 295044 h 643118"/>
                <a:gd name="connsiteX82" fmla="*/ 462277 w 659486"/>
                <a:gd name="connsiteY82" fmla="*/ 296034 h 643118"/>
                <a:gd name="connsiteX83" fmla="*/ 436281 w 659486"/>
                <a:gd name="connsiteY83" fmla="*/ 296034 h 643118"/>
                <a:gd name="connsiteX84" fmla="*/ 414411 w 659486"/>
                <a:gd name="connsiteY84" fmla="*/ 298840 h 643118"/>
                <a:gd name="connsiteX85" fmla="*/ 390808 w 659486"/>
                <a:gd name="connsiteY85" fmla="*/ 300655 h 643118"/>
                <a:gd name="connsiteX86" fmla="*/ 386187 w 659486"/>
                <a:gd name="connsiteY86" fmla="*/ 297189 h 643118"/>
                <a:gd name="connsiteX87" fmla="*/ 383216 w 659486"/>
                <a:gd name="connsiteY87" fmla="*/ 288937 h 643118"/>
                <a:gd name="connsiteX88" fmla="*/ 375871 w 659486"/>
                <a:gd name="connsiteY88" fmla="*/ 262941 h 643118"/>
                <a:gd name="connsiteX89" fmla="*/ 371745 w 659486"/>
                <a:gd name="connsiteY89" fmla="*/ 234716 h 643118"/>
                <a:gd name="connsiteX90" fmla="*/ 368939 w 659486"/>
                <a:gd name="connsiteY90" fmla="*/ 216560 h 643118"/>
                <a:gd name="connsiteX91" fmla="*/ 364235 w 659486"/>
                <a:gd name="connsiteY91" fmla="*/ 205502 h 643118"/>
                <a:gd name="connsiteX92" fmla="*/ 359035 w 659486"/>
                <a:gd name="connsiteY92" fmla="*/ 203438 h 643118"/>
                <a:gd name="connsiteX93" fmla="*/ 354001 w 659486"/>
                <a:gd name="connsiteY93" fmla="*/ 212434 h 643118"/>
                <a:gd name="connsiteX94" fmla="*/ 360851 w 659486"/>
                <a:gd name="connsiteY94" fmla="*/ 233313 h 643118"/>
                <a:gd name="connsiteX95" fmla="*/ 364895 w 659486"/>
                <a:gd name="connsiteY95" fmla="*/ 254523 h 643118"/>
                <a:gd name="connsiteX96" fmla="*/ 369269 w 659486"/>
                <a:gd name="connsiteY96" fmla="*/ 278621 h 643118"/>
                <a:gd name="connsiteX97" fmla="*/ 374468 w 659486"/>
                <a:gd name="connsiteY97" fmla="*/ 295374 h 643118"/>
                <a:gd name="connsiteX98" fmla="*/ 369104 w 659486"/>
                <a:gd name="connsiteY98" fmla="*/ 300903 h 643118"/>
                <a:gd name="connsiteX99" fmla="*/ 324044 w 659486"/>
                <a:gd name="connsiteY99" fmla="*/ 300821 h 643118"/>
                <a:gd name="connsiteX100" fmla="*/ 295655 w 659486"/>
                <a:gd name="connsiteY100" fmla="*/ 298675 h 643118"/>
                <a:gd name="connsiteX101" fmla="*/ 290538 w 659486"/>
                <a:gd name="connsiteY101" fmla="*/ 292568 h 643118"/>
                <a:gd name="connsiteX102" fmla="*/ 286082 w 659486"/>
                <a:gd name="connsiteY102" fmla="*/ 273174 h 643118"/>
                <a:gd name="connsiteX103" fmla="*/ 283276 w 659486"/>
                <a:gd name="connsiteY103" fmla="*/ 250892 h 643118"/>
                <a:gd name="connsiteX104" fmla="*/ 283276 w 659486"/>
                <a:gd name="connsiteY104" fmla="*/ 230012 h 643118"/>
                <a:gd name="connsiteX105" fmla="*/ 276838 w 659486"/>
                <a:gd name="connsiteY105" fmla="*/ 223163 h 643118"/>
                <a:gd name="connsiteX106" fmla="*/ 269163 w 659486"/>
                <a:gd name="connsiteY106" fmla="*/ 230260 h 643118"/>
                <a:gd name="connsiteX107" fmla="*/ 269163 w 659486"/>
                <a:gd name="connsiteY107" fmla="*/ 235459 h 643118"/>
                <a:gd name="connsiteX108" fmla="*/ 265120 w 659486"/>
                <a:gd name="connsiteY108" fmla="*/ 257329 h 643118"/>
                <a:gd name="connsiteX109" fmla="*/ 262066 w 659486"/>
                <a:gd name="connsiteY109" fmla="*/ 272596 h 643118"/>
                <a:gd name="connsiteX110" fmla="*/ 259178 w 659486"/>
                <a:gd name="connsiteY110" fmla="*/ 280271 h 643118"/>
                <a:gd name="connsiteX111" fmla="*/ 255134 w 659486"/>
                <a:gd name="connsiteY111" fmla="*/ 293971 h 643118"/>
                <a:gd name="connsiteX112" fmla="*/ 244075 w 659486"/>
                <a:gd name="connsiteY112" fmla="*/ 300903 h 643118"/>
                <a:gd name="connsiteX113" fmla="*/ 243828 w 659486"/>
                <a:gd name="connsiteY113" fmla="*/ 300903 h 643118"/>
                <a:gd name="connsiteX114" fmla="*/ 232274 w 659486"/>
                <a:gd name="connsiteY114" fmla="*/ 300160 h 643118"/>
                <a:gd name="connsiteX115" fmla="*/ 221793 w 659486"/>
                <a:gd name="connsiteY115" fmla="*/ 300903 h 643118"/>
                <a:gd name="connsiteX116" fmla="*/ 205287 w 659486"/>
                <a:gd name="connsiteY116" fmla="*/ 303049 h 643118"/>
                <a:gd name="connsiteX117" fmla="*/ 201656 w 659486"/>
                <a:gd name="connsiteY117" fmla="*/ 300738 h 643118"/>
                <a:gd name="connsiteX118" fmla="*/ 202317 w 659486"/>
                <a:gd name="connsiteY118" fmla="*/ 297437 h 643118"/>
                <a:gd name="connsiteX119" fmla="*/ 204297 w 659486"/>
                <a:gd name="connsiteY119" fmla="*/ 288937 h 643118"/>
                <a:gd name="connsiteX120" fmla="*/ 207763 w 659486"/>
                <a:gd name="connsiteY120" fmla="*/ 272018 h 643118"/>
                <a:gd name="connsiteX121" fmla="*/ 210157 w 659486"/>
                <a:gd name="connsiteY121" fmla="*/ 262363 h 643118"/>
                <a:gd name="connsiteX122" fmla="*/ 215191 w 659486"/>
                <a:gd name="connsiteY122" fmla="*/ 246105 h 643118"/>
                <a:gd name="connsiteX123" fmla="*/ 217171 w 659486"/>
                <a:gd name="connsiteY123" fmla="*/ 236862 h 643118"/>
                <a:gd name="connsiteX124" fmla="*/ 222866 w 659486"/>
                <a:gd name="connsiteY124" fmla="*/ 222007 h 643118"/>
                <a:gd name="connsiteX125" fmla="*/ 229633 w 659486"/>
                <a:gd name="connsiteY125" fmla="*/ 212104 h 643118"/>
                <a:gd name="connsiteX126" fmla="*/ 229633 w 659486"/>
                <a:gd name="connsiteY126" fmla="*/ 199230 h 643118"/>
                <a:gd name="connsiteX127" fmla="*/ 224269 w 659486"/>
                <a:gd name="connsiteY127" fmla="*/ 197497 h 643118"/>
                <a:gd name="connsiteX128" fmla="*/ 215603 w 659486"/>
                <a:gd name="connsiteY128" fmla="*/ 204924 h 643118"/>
                <a:gd name="connsiteX129" fmla="*/ 207433 w 659486"/>
                <a:gd name="connsiteY129" fmla="*/ 235211 h 643118"/>
                <a:gd name="connsiteX130" fmla="*/ 204297 w 659486"/>
                <a:gd name="connsiteY130" fmla="*/ 250974 h 643118"/>
                <a:gd name="connsiteX131" fmla="*/ 200088 w 659486"/>
                <a:gd name="connsiteY131" fmla="*/ 266407 h 643118"/>
                <a:gd name="connsiteX132" fmla="*/ 195962 w 659486"/>
                <a:gd name="connsiteY132" fmla="*/ 282417 h 643118"/>
                <a:gd name="connsiteX133" fmla="*/ 192991 w 659486"/>
                <a:gd name="connsiteY133" fmla="*/ 301151 h 643118"/>
                <a:gd name="connsiteX134" fmla="*/ 182675 w 659486"/>
                <a:gd name="connsiteY134" fmla="*/ 306515 h 643118"/>
                <a:gd name="connsiteX135" fmla="*/ 165097 w 659486"/>
                <a:gd name="connsiteY135" fmla="*/ 306515 h 643118"/>
                <a:gd name="connsiteX136" fmla="*/ 147271 w 659486"/>
                <a:gd name="connsiteY136" fmla="*/ 308826 h 643118"/>
                <a:gd name="connsiteX137" fmla="*/ 145868 w 659486"/>
                <a:gd name="connsiteY137" fmla="*/ 308826 h 643118"/>
                <a:gd name="connsiteX138" fmla="*/ 141081 w 659486"/>
                <a:gd name="connsiteY138" fmla="*/ 304947 h 643118"/>
                <a:gd name="connsiteX139" fmla="*/ 150159 w 659486"/>
                <a:gd name="connsiteY139" fmla="*/ 278456 h 643118"/>
                <a:gd name="connsiteX140" fmla="*/ 164932 w 659486"/>
                <a:gd name="connsiteY140" fmla="*/ 246930 h 643118"/>
                <a:gd name="connsiteX141" fmla="*/ 170544 w 659486"/>
                <a:gd name="connsiteY141" fmla="*/ 237770 h 643118"/>
                <a:gd name="connsiteX142" fmla="*/ 183088 w 659486"/>
                <a:gd name="connsiteY142" fmla="*/ 218211 h 643118"/>
                <a:gd name="connsiteX143" fmla="*/ 186306 w 659486"/>
                <a:gd name="connsiteY143" fmla="*/ 211196 h 643118"/>
                <a:gd name="connsiteX144" fmla="*/ 185233 w 659486"/>
                <a:gd name="connsiteY144" fmla="*/ 206575 h 643118"/>
                <a:gd name="connsiteX145" fmla="*/ 178054 w 659486"/>
                <a:gd name="connsiteY145" fmla="*/ 206822 h 643118"/>
                <a:gd name="connsiteX146" fmla="*/ 170544 w 659486"/>
                <a:gd name="connsiteY146" fmla="*/ 215818 h 643118"/>
                <a:gd name="connsiteX147" fmla="*/ 154616 w 659486"/>
                <a:gd name="connsiteY147" fmla="*/ 249324 h 643118"/>
                <a:gd name="connsiteX148" fmla="*/ 135139 w 659486"/>
                <a:gd name="connsiteY148" fmla="*/ 290917 h 643118"/>
                <a:gd name="connsiteX149" fmla="*/ 130023 w 659486"/>
                <a:gd name="connsiteY149" fmla="*/ 304122 h 643118"/>
                <a:gd name="connsiteX150" fmla="*/ 122760 w 659486"/>
                <a:gd name="connsiteY150" fmla="*/ 309733 h 643118"/>
                <a:gd name="connsiteX151" fmla="*/ 106420 w 659486"/>
                <a:gd name="connsiteY151" fmla="*/ 308908 h 643118"/>
                <a:gd name="connsiteX152" fmla="*/ 102954 w 659486"/>
                <a:gd name="connsiteY152" fmla="*/ 308908 h 643118"/>
                <a:gd name="connsiteX153" fmla="*/ 79021 w 659486"/>
                <a:gd name="connsiteY153" fmla="*/ 308908 h 643118"/>
                <a:gd name="connsiteX154" fmla="*/ 74482 w 659486"/>
                <a:gd name="connsiteY154" fmla="*/ 309733 h 643118"/>
                <a:gd name="connsiteX155" fmla="*/ 67797 w 659486"/>
                <a:gd name="connsiteY155" fmla="*/ 316583 h 643118"/>
                <a:gd name="connsiteX156" fmla="*/ 77205 w 659486"/>
                <a:gd name="connsiteY156" fmla="*/ 322855 h 643118"/>
                <a:gd name="connsiteX157" fmla="*/ 92721 w 659486"/>
                <a:gd name="connsiteY157" fmla="*/ 322855 h 643118"/>
                <a:gd name="connsiteX158" fmla="*/ 94371 w 659486"/>
                <a:gd name="connsiteY158" fmla="*/ 323268 h 643118"/>
                <a:gd name="connsiteX159" fmla="*/ 93546 w 659486"/>
                <a:gd name="connsiteY159" fmla="*/ 324258 h 643118"/>
                <a:gd name="connsiteX160" fmla="*/ 93216 w 659486"/>
                <a:gd name="connsiteY160" fmla="*/ 330695 h 643118"/>
                <a:gd name="connsiteX161" fmla="*/ 100065 w 659486"/>
                <a:gd name="connsiteY161" fmla="*/ 346293 h 643118"/>
                <a:gd name="connsiteX162" fmla="*/ 105842 w 659486"/>
                <a:gd name="connsiteY162" fmla="*/ 365852 h 643118"/>
                <a:gd name="connsiteX163" fmla="*/ 108566 w 659486"/>
                <a:gd name="connsiteY163" fmla="*/ 372454 h 643118"/>
                <a:gd name="connsiteX164" fmla="*/ 108318 w 659486"/>
                <a:gd name="connsiteY164" fmla="*/ 374600 h 643118"/>
                <a:gd name="connsiteX165" fmla="*/ 105100 w 659486"/>
                <a:gd name="connsiteY165" fmla="*/ 375012 h 643118"/>
                <a:gd name="connsiteX166" fmla="*/ 100561 w 659486"/>
                <a:gd name="connsiteY166" fmla="*/ 372784 h 643118"/>
                <a:gd name="connsiteX167" fmla="*/ 74317 w 659486"/>
                <a:gd name="connsiteY167" fmla="*/ 370638 h 643118"/>
                <a:gd name="connsiteX168" fmla="*/ 57894 w 659486"/>
                <a:gd name="connsiteY168" fmla="*/ 379386 h 643118"/>
                <a:gd name="connsiteX169" fmla="*/ 45928 w 659486"/>
                <a:gd name="connsiteY169" fmla="*/ 399688 h 643118"/>
                <a:gd name="connsiteX170" fmla="*/ 43947 w 659486"/>
                <a:gd name="connsiteY170" fmla="*/ 409426 h 643118"/>
                <a:gd name="connsiteX171" fmla="*/ 42544 w 659486"/>
                <a:gd name="connsiteY171" fmla="*/ 424033 h 643118"/>
                <a:gd name="connsiteX172" fmla="*/ 49559 w 659486"/>
                <a:gd name="connsiteY172" fmla="*/ 445408 h 643118"/>
                <a:gd name="connsiteX173" fmla="*/ 50219 w 659486"/>
                <a:gd name="connsiteY173" fmla="*/ 446893 h 643118"/>
                <a:gd name="connsiteX174" fmla="*/ 62681 w 659486"/>
                <a:gd name="connsiteY174" fmla="*/ 457127 h 643118"/>
                <a:gd name="connsiteX175" fmla="*/ 73079 w 659486"/>
                <a:gd name="connsiteY175" fmla="*/ 468103 h 643118"/>
                <a:gd name="connsiteX176" fmla="*/ 78526 w 659486"/>
                <a:gd name="connsiteY176" fmla="*/ 471322 h 643118"/>
                <a:gd name="connsiteX177" fmla="*/ 89667 w 659486"/>
                <a:gd name="connsiteY177" fmla="*/ 477181 h 643118"/>
                <a:gd name="connsiteX178" fmla="*/ 88924 w 659486"/>
                <a:gd name="connsiteY178" fmla="*/ 486919 h 643118"/>
                <a:gd name="connsiteX179" fmla="*/ 83560 w 659486"/>
                <a:gd name="connsiteY179" fmla="*/ 496657 h 643118"/>
                <a:gd name="connsiteX180" fmla="*/ 83560 w 659486"/>
                <a:gd name="connsiteY180" fmla="*/ 506478 h 643118"/>
                <a:gd name="connsiteX181" fmla="*/ 83230 w 659486"/>
                <a:gd name="connsiteY181" fmla="*/ 515391 h 643118"/>
                <a:gd name="connsiteX182" fmla="*/ 83395 w 659486"/>
                <a:gd name="connsiteY182" fmla="*/ 525211 h 643118"/>
                <a:gd name="connsiteX183" fmla="*/ 98085 w 659486"/>
                <a:gd name="connsiteY183" fmla="*/ 546916 h 643118"/>
                <a:gd name="connsiteX184" fmla="*/ 105512 w 659486"/>
                <a:gd name="connsiteY184" fmla="*/ 553023 h 643118"/>
                <a:gd name="connsiteX185" fmla="*/ 127464 w 659486"/>
                <a:gd name="connsiteY185" fmla="*/ 566640 h 643118"/>
                <a:gd name="connsiteX186" fmla="*/ 137780 w 659486"/>
                <a:gd name="connsiteY186" fmla="*/ 572665 h 643118"/>
                <a:gd name="connsiteX187" fmla="*/ 140339 w 659486"/>
                <a:gd name="connsiteY187" fmla="*/ 574645 h 643118"/>
                <a:gd name="connsiteX188" fmla="*/ 168811 w 659486"/>
                <a:gd name="connsiteY188" fmla="*/ 587932 h 643118"/>
                <a:gd name="connsiteX189" fmla="*/ 184408 w 659486"/>
                <a:gd name="connsiteY189" fmla="*/ 597340 h 643118"/>
                <a:gd name="connsiteX190" fmla="*/ 201904 w 659486"/>
                <a:gd name="connsiteY190" fmla="*/ 612773 h 643118"/>
                <a:gd name="connsiteX191" fmla="*/ 207186 w 659486"/>
                <a:gd name="connsiteY191" fmla="*/ 624327 h 643118"/>
                <a:gd name="connsiteX192" fmla="*/ 208424 w 659486"/>
                <a:gd name="connsiteY192" fmla="*/ 638934 h 643118"/>
                <a:gd name="connsiteX193" fmla="*/ 201739 w 659486"/>
                <a:gd name="connsiteY193" fmla="*/ 641905 h 643118"/>
                <a:gd name="connsiteX194" fmla="*/ 192578 w 659486"/>
                <a:gd name="connsiteY194" fmla="*/ 636293 h 643118"/>
                <a:gd name="connsiteX195" fmla="*/ 173184 w 659486"/>
                <a:gd name="connsiteY195" fmla="*/ 621603 h 643118"/>
                <a:gd name="connsiteX196" fmla="*/ 144135 w 659486"/>
                <a:gd name="connsiteY196" fmla="*/ 609389 h 643118"/>
                <a:gd name="connsiteX197" fmla="*/ 123421 w 659486"/>
                <a:gd name="connsiteY197" fmla="*/ 604520 h 643118"/>
                <a:gd name="connsiteX198" fmla="*/ 105842 w 659486"/>
                <a:gd name="connsiteY198" fmla="*/ 597340 h 643118"/>
                <a:gd name="connsiteX199" fmla="*/ 76298 w 659486"/>
                <a:gd name="connsiteY199" fmla="*/ 584796 h 643118"/>
                <a:gd name="connsiteX200" fmla="*/ 55418 w 659486"/>
                <a:gd name="connsiteY200" fmla="*/ 567218 h 643118"/>
                <a:gd name="connsiteX201" fmla="*/ 45515 w 659486"/>
                <a:gd name="connsiteY201" fmla="*/ 550878 h 643118"/>
                <a:gd name="connsiteX202" fmla="*/ 33796 w 659486"/>
                <a:gd name="connsiteY202" fmla="*/ 522323 h 643118"/>
                <a:gd name="connsiteX203" fmla="*/ 28514 w 659486"/>
                <a:gd name="connsiteY203" fmla="*/ 507881 h 643118"/>
                <a:gd name="connsiteX204" fmla="*/ 26864 w 659486"/>
                <a:gd name="connsiteY204" fmla="*/ 499133 h 643118"/>
                <a:gd name="connsiteX205" fmla="*/ 24801 w 659486"/>
                <a:gd name="connsiteY205" fmla="*/ 491128 h 643118"/>
                <a:gd name="connsiteX206" fmla="*/ 19684 w 659486"/>
                <a:gd name="connsiteY206" fmla="*/ 473715 h 643118"/>
                <a:gd name="connsiteX207" fmla="*/ 10606 w 659486"/>
                <a:gd name="connsiteY207" fmla="*/ 443180 h 643118"/>
                <a:gd name="connsiteX208" fmla="*/ 1528 w 659486"/>
                <a:gd name="connsiteY208" fmla="*/ 421888 h 643118"/>
                <a:gd name="connsiteX209" fmla="*/ 1528 w 659486"/>
                <a:gd name="connsiteY209" fmla="*/ 420732 h 643118"/>
                <a:gd name="connsiteX210" fmla="*/ 290 w 659486"/>
                <a:gd name="connsiteY210" fmla="*/ 381119 h 643118"/>
                <a:gd name="connsiteX211" fmla="*/ 4169 w 659486"/>
                <a:gd name="connsiteY211" fmla="*/ 368575 h 643118"/>
                <a:gd name="connsiteX212" fmla="*/ 10193 w 659486"/>
                <a:gd name="connsiteY212" fmla="*/ 342084 h 643118"/>
                <a:gd name="connsiteX213" fmla="*/ 12917 w 659486"/>
                <a:gd name="connsiteY213" fmla="*/ 332676 h 643118"/>
                <a:gd name="connsiteX214" fmla="*/ 26781 w 659486"/>
                <a:gd name="connsiteY214" fmla="*/ 299087 h 643118"/>
                <a:gd name="connsiteX215" fmla="*/ 37015 w 659486"/>
                <a:gd name="connsiteY215" fmla="*/ 271193 h 643118"/>
                <a:gd name="connsiteX216" fmla="*/ 47496 w 659486"/>
                <a:gd name="connsiteY216" fmla="*/ 249241 h 643118"/>
                <a:gd name="connsiteX217" fmla="*/ 56656 w 659486"/>
                <a:gd name="connsiteY217" fmla="*/ 222090 h 643118"/>
                <a:gd name="connsiteX218" fmla="*/ 63506 w 659486"/>
                <a:gd name="connsiteY218" fmla="*/ 203521 h 643118"/>
                <a:gd name="connsiteX219" fmla="*/ 89254 w 659486"/>
                <a:gd name="connsiteY219" fmla="*/ 160029 h 643118"/>
                <a:gd name="connsiteX220" fmla="*/ 97260 w 659486"/>
                <a:gd name="connsiteY220" fmla="*/ 140718 h 643118"/>
                <a:gd name="connsiteX221" fmla="*/ 116653 w 659486"/>
                <a:gd name="connsiteY221" fmla="*/ 110761 h 643118"/>
                <a:gd name="connsiteX222" fmla="*/ 132168 w 659486"/>
                <a:gd name="connsiteY222" fmla="*/ 92274 h 643118"/>
                <a:gd name="connsiteX223" fmla="*/ 151562 w 659486"/>
                <a:gd name="connsiteY223" fmla="*/ 69250 h 643118"/>
                <a:gd name="connsiteX224" fmla="*/ 172194 w 659486"/>
                <a:gd name="connsiteY224" fmla="*/ 43253 h 643118"/>
                <a:gd name="connsiteX225" fmla="*/ 182427 w 659486"/>
                <a:gd name="connsiteY225" fmla="*/ 33350 h 643118"/>
                <a:gd name="connsiteX226" fmla="*/ 184573 w 659486"/>
                <a:gd name="connsiteY226" fmla="*/ 31205 h 643118"/>
                <a:gd name="connsiteX227" fmla="*/ 195054 w 659486"/>
                <a:gd name="connsiteY227" fmla="*/ 26335 h 643118"/>
                <a:gd name="connsiteX228" fmla="*/ 220472 w 659486"/>
                <a:gd name="connsiteY228" fmla="*/ 27739 h 643118"/>
                <a:gd name="connsiteX229" fmla="*/ 230871 w 659486"/>
                <a:gd name="connsiteY229" fmla="*/ 30957 h 643118"/>
                <a:gd name="connsiteX230" fmla="*/ 240444 w 659486"/>
                <a:gd name="connsiteY230" fmla="*/ 31700 h 643118"/>
                <a:gd name="connsiteX231" fmla="*/ 250512 w 659486"/>
                <a:gd name="connsiteY231" fmla="*/ 32608 h 643118"/>
                <a:gd name="connsiteX232" fmla="*/ 273785 w 659486"/>
                <a:gd name="connsiteY232" fmla="*/ 42428 h 643118"/>
                <a:gd name="connsiteX233" fmla="*/ 285009 w 659486"/>
                <a:gd name="connsiteY233" fmla="*/ 39540 h 643118"/>
                <a:gd name="connsiteX234" fmla="*/ 285916 w 659486"/>
                <a:gd name="connsiteY234" fmla="*/ 32112 h 643118"/>
                <a:gd name="connsiteX235" fmla="*/ 295902 w 659486"/>
                <a:gd name="connsiteY235" fmla="*/ 11233 h 643118"/>
                <a:gd name="connsiteX236" fmla="*/ 297058 w 659486"/>
                <a:gd name="connsiteY236" fmla="*/ 10820 h 643118"/>
                <a:gd name="connsiteX237" fmla="*/ 315379 w 659486"/>
                <a:gd name="connsiteY237" fmla="*/ 6777 h 643118"/>
                <a:gd name="connsiteX238" fmla="*/ 350453 w 659486"/>
                <a:gd name="connsiteY238" fmla="*/ 1000 h 643118"/>
                <a:gd name="connsiteX239" fmla="*/ 380162 w 659486"/>
                <a:gd name="connsiteY239" fmla="*/ 2320 h 643118"/>
                <a:gd name="connsiteX240" fmla="*/ 410780 w 659486"/>
                <a:gd name="connsiteY240" fmla="*/ 9830 h 643118"/>
                <a:gd name="connsiteX241" fmla="*/ 435868 w 659486"/>
                <a:gd name="connsiteY241" fmla="*/ 16102 h 643118"/>
                <a:gd name="connsiteX242" fmla="*/ 454272 w 659486"/>
                <a:gd name="connsiteY242" fmla="*/ 24272 h 643118"/>
                <a:gd name="connsiteX243" fmla="*/ 478122 w 659486"/>
                <a:gd name="connsiteY243" fmla="*/ 35661 h 643118"/>
                <a:gd name="connsiteX244" fmla="*/ 497186 w 659486"/>
                <a:gd name="connsiteY244" fmla="*/ 43831 h 643118"/>
                <a:gd name="connsiteX245" fmla="*/ 501807 w 659486"/>
                <a:gd name="connsiteY245" fmla="*/ 47215 h 643118"/>
                <a:gd name="connsiteX246" fmla="*/ 516827 w 659486"/>
                <a:gd name="connsiteY246" fmla="*/ 56623 h 643118"/>
                <a:gd name="connsiteX247" fmla="*/ 520458 w 659486"/>
                <a:gd name="connsiteY247" fmla="*/ 59181 h 643118"/>
                <a:gd name="connsiteX248" fmla="*/ 535891 w 659486"/>
                <a:gd name="connsiteY248" fmla="*/ 75439 h 643118"/>
                <a:gd name="connsiteX249" fmla="*/ 550333 w 659486"/>
                <a:gd name="connsiteY249" fmla="*/ 93182 h 643118"/>
                <a:gd name="connsiteX250" fmla="*/ 556028 w 659486"/>
                <a:gd name="connsiteY250" fmla="*/ 101683 h 643118"/>
                <a:gd name="connsiteX251" fmla="*/ 573193 w 659486"/>
                <a:gd name="connsiteY251" fmla="*/ 127184 h 643118"/>
                <a:gd name="connsiteX252" fmla="*/ 589616 w 659486"/>
                <a:gd name="connsiteY252" fmla="*/ 147733 h 643118"/>
                <a:gd name="connsiteX253" fmla="*/ 601995 w 659486"/>
                <a:gd name="connsiteY253" fmla="*/ 166136 h 643118"/>
                <a:gd name="connsiteX254" fmla="*/ 608350 w 659486"/>
                <a:gd name="connsiteY254" fmla="*/ 183137 h 643118"/>
                <a:gd name="connsiteX255" fmla="*/ 612063 w 659486"/>
                <a:gd name="connsiteY255" fmla="*/ 192875 h 643118"/>
                <a:gd name="connsiteX256" fmla="*/ 615200 w 659486"/>
                <a:gd name="connsiteY256" fmla="*/ 203438 h 643118"/>
                <a:gd name="connsiteX257" fmla="*/ 615282 w 659486"/>
                <a:gd name="connsiteY257" fmla="*/ 205667 h 643118"/>
                <a:gd name="connsiteX258" fmla="*/ 620151 w 659486"/>
                <a:gd name="connsiteY258" fmla="*/ 222667 h 643118"/>
                <a:gd name="connsiteX259" fmla="*/ 625268 w 659486"/>
                <a:gd name="connsiteY259" fmla="*/ 238925 h 643118"/>
                <a:gd name="connsiteX260" fmla="*/ 633025 w 659486"/>
                <a:gd name="connsiteY260" fmla="*/ 255431 h 643118"/>
                <a:gd name="connsiteX261" fmla="*/ 638142 w 659486"/>
                <a:gd name="connsiteY261" fmla="*/ 268222 h 643118"/>
                <a:gd name="connsiteX262" fmla="*/ 643671 w 659486"/>
                <a:gd name="connsiteY262" fmla="*/ 280849 h 643118"/>
                <a:gd name="connsiteX263" fmla="*/ 657371 w 659486"/>
                <a:gd name="connsiteY263" fmla="*/ 325744 h 643118"/>
                <a:gd name="connsiteX264" fmla="*/ 657371 w 659486"/>
                <a:gd name="connsiteY264" fmla="*/ 328632 h 643118"/>
                <a:gd name="connsiteX265" fmla="*/ 658526 w 659486"/>
                <a:gd name="connsiteY265" fmla="*/ 343322 h 643118"/>
                <a:gd name="connsiteX266" fmla="*/ 588213 w 659486"/>
                <a:gd name="connsiteY266" fmla="*/ 332098 h 643118"/>
                <a:gd name="connsiteX267" fmla="*/ 591514 w 659486"/>
                <a:gd name="connsiteY267" fmla="*/ 325661 h 643118"/>
                <a:gd name="connsiteX268" fmla="*/ 588296 w 659486"/>
                <a:gd name="connsiteY268" fmla="*/ 304699 h 643118"/>
                <a:gd name="connsiteX269" fmla="*/ 583509 w 659486"/>
                <a:gd name="connsiteY269" fmla="*/ 293558 h 643118"/>
                <a:gd name="connsiteX270" fmla="*/ 583097 w 659486"/>
                <a:gd name="connsiteY270" fmla="*/ 290835 h 643118"/>
                <a:gd name="connsiteX271" fmla="*/ 580208 w 659486"/>
                <a:gd name="connsiteY271" fmla="*/ 279033 h 643118"/>
                <a:gd name="connsiteX272" fmla="*/ 576164 w 659486"/>
                <a:gd name="connsiteY272" fmla="*/ 267067 h 643118"/>
                <a:gd name="connsiteX273" fmla="*/ 566178 w 659486"/>
                <a:gd name="connsiteY273" fmla="*/ 236779 h 643118"/>
                <a:gd name="connsiteX274" fmla="*/ 564775 w 659486"/>
                <a:gd name="connsiteY274" fmla="*/ 232075 h 643118"/>
                <a:gd name="connsiteX275" fmla="*/ 558999 w 659486"/>
                <a:gd name="connsiteY275" fmla="*/ 213094 h 643118"/>
                <a:gd name="connsiteX276" fmla="*/ 553717 w 659486"/>
                <a:gd name="connsiteY276" fmla="*/ 203356 h 643118"/>
                <a:gd name="connsiteX277" fmla="*/ 543566 w 659486"/>
                <a:gd name="connsiteY277" fmla="*/ 182394 h 643118"/>
                <a:gd name="connsiteX278" fmla="*/ 531270 w 659486"/>
                <a:gd name="connsiteY278" fmla="*/ 179506 h 643118"/>
                <a:gd name="connsiteX279" fmla="*/ 524255 w 659486"/>
                <a:gd name="connsiteY279" fmla="*/ 178433 h 643118"/>
                <a:gd name="connsiteX280" fmla="*/ 499827 w 659486"/>
                <a:gd name="connsiteY280" fmla="*/ 153675 h 643118"/>
                <a:gd name="connsiteX281" fmla="*/ 487943 w 659486"/>
                <a:gd name="connsiteY281" fmla="*/ 143854 h 643118"/>
                <a:gd name="connsiteX282" fmla="*/ 484477 w 659486"/>
                <a:gd name="connsiteY282" fmla="*/ 140388 h 643118"/>
                <a:gd name="connsiteX283" fmla="*/ 473005 w 659486"/>
                <a:gd name="connsiteY283" fmla="*/ 128091 h 643118"/>
                <a:gd name="connsiteX284" fmla="*/ 464340 w 659486"/>
                <a:gd name="connsiteY284" fmla="*/ 126441 h 643118"/>
                <a:gd name="connsiteX285" fmla="*/ 461864 w 659486"/>
                <a:gd name="connsiteY285" fmla="*/ 136344 h 643118"/>
                <a:gd name="connsiteX286" fmla="*/ 473253 w 659486"/>
                <a:gd name="connsiteY286" fmla="*/ 146990 h 643118"/>
                <a:gd name="connsiteX287" fmla="*/ 481671 w 659486"/>
                <a:gd name="connsiteY287" fmla="*/ 164981 h 643118"/>
                <a:gd name="connsiteX288" fmla="*/ 483239 w 659486"/>
                <a:gd name="connsiteY288" fmla="*/ 176700 h 643118"/>
                <a:gd name="connsiteX289" fmla="*/ 484394 w 659486"/>
                <a:gd name="connsiteY289" fmla="*/ 198322 h 643118"/>
                <a:gd name="connsiteX290" fmla="*/ 482991 w 659486"/>
                <a:gd name="connsiteY290" fmla="*/ 199807 h 643118"/>
                <a:gd name="connsiteX291" fmla="*/ 481671 w 659486"/>
                <a:gd name="connsiteY291" fmla="*/ 198817 h 643118"/>
                <a:gd name="connsiteX292" fmla="*/ 475811 w 659486"/>
                <a:gd name="connsiteY292" fmla="*/ 190977 h 643118"/>
                <a:gd name="connsiteX293" fmla="*/ 463432 w 659486"/>
                <a:gd name="connsiteY293" fmla="*/ 176039 h 643118"/>
                <a:gd name="connsiteX294" fmla="*/ 440902 w 659486"/>
                <a:gd name="connsiteY294" fmla="*/ 145422 h 643118"/>
                <a:gd name="connsiteX295" fmla="*/ 421756 w 659486"/>
                <a:gd name="connsiteY295" fmla="*/ 141791 h 643118"/>
                <a:gd name="connsiteX296" fmla="*/ 416969 w 659486"/>
                <a:gd name="connsiteY296" fmla="*/ 145835 h 643118"/>
                <a:gd name="connsiteX297" fmla="*/ 422581 w 659486"/>
                <a:gd name="connsiteY297" fmla="*/ 150043 h 643118"/>
                <a:gd name="connsiteX298" fmla="*/ 434053 w 659486"/>
                <a:gd name="connsiteY298" fmla="*/ 155160 h 643118"/>
                <a:gd name="connsiteX299" fmla="*/ 452209 w 659486"/>
                <a:gd name="connsiteY299" fmla="*/ 176865 h 643118"/>
                <a:gd name="connsiteX300" fmla="*/ 465248 w 659486"/>
                <a:gd name="connsiteY300" fmla="*/ 192545 h 643118"/>
                <a:gd name="connsiteX301" fmla="*/ 477297 w 659486"/>
                <a:gd name="connsiteY301" fmla="*/ 205089 h 643118"/>
                <a:gd name="connsiteX302" fmla="*/ 486292 w 659486"/>
                <a:gd name="connsiteY302" fmla="*/ 218871 h 643118"/>
                <a:gd name="connsiteX303" fmla="*/ 493967 w 659486"/>
                <a:gd name="connsiteY303" fmla="*/ 227784 h 643118"/>
                <a:gd name="connsiteX304" fmla="*/ 500074 w 659486"/>
                <a:gd name="connsiteY304" fmla="*/ 228114 h 643118"/>
                <a:gd name="connsiteX305" fmla="*/ 503458 w 659486"/>
                <a:gd name="connsiteY305" fmla="*/ 218211 h 643118"/>
                <a:gd name="connsiteX306" fmla="*/ 500157 w 659486"/>
                <a:gd name="connsiteY306" fmla="*/ 210123 h 643118"/>
                <a:gd name="connsiteX307" fmla="*/ 497268 w 659486"/>
                <a:gd name="connsiteY307" fmla="*/ 187263 h 643118"/>
                <a:gd name="connsiteX308" fmla="*/ 497021 w 659486"/>
                <a:gd name="connsiteY308" fmla="*/ 182724 h 643118"/>
                <a:gd name="connsiteX309" fmla="*/ 491739 w 659486"/>
                <a:gd name="connsiteY309" fmla="*/ 165971 h 643118"/>
                <a:gd name="connsiteX310" fmla="*/ 491739 w 659486"/>
                <a:gd name="connsiteY310" fmla="*/ 163660 h 643118"/>
                <a:gd name="connsiteX311" fmla="*/ 492317 w 659486"/>
                <a:gd name="connsiteY311" fmla="*/ 161515 h 643118"/>
                <a:gd name="connsiteX312" fmla="*/ 495205 w 659486"/>
                <a:gd name="connsiteY312" fmla="*/ 162588 h 643118"/>
                <a:gd name="connsiteX313" fmla="*/ 512866 w 659486"/>
                <a:gd name="connsiteY313" fmla="*/ 179753 h 643118"/>
                <a:gd name="connsiteX314" fmla="*/ 520128 w 659486"/>
                <a:gd name="connsiteY314" fmla="*/ 188914 h 643118"/>
                <a:gd name="connsiteX315" fmla="*/ 541585 w 659486"/>
                <a:gd name="connsiteY315" fmla="*/ 219284 h 643118"/>
                <a:gd name="connsiteX316" fmla="*/ 547857 w 659486"/>
                <a:gd name="connsiteY316" fmla="*/ 229352 h 643118"/>
                <a:gd name="connsiteX317" fmla="*/ 564280 w 659486"/>
                <a:gd name="connsiteY317" fmla="*/ 268387 h 643118"/>
                <a:gd name="connsiteX318" fmla="*/ 569314 w 659486"/>
                <a:gd name="connsiteY318" fmla="*/ 291660 h 643118"/>
                <a:gd name="connsiteX319" fmla="*/ 570635 w 659486"/>
                <a:gd name="connsiteY319" fmla="*/ 302223 h 643118"/>
                <a:gd name="connsiteX320" fmla="*/ 575091 w 659486"/>
                <a:gd name="connsiteY320" fmla="*/ 324011 h 643118"/>
                <a:gd name="connsiteX321" fmla="*/ 579878 w 659486"/>
                <a:gd name="connsiteY321" fmla="*/ 332098 h 643118"/>
                <a:gd name="connsiteX322" fmla="*/ 588378 w 659486"/>
                <a:gd name="connsiteY322" fmla="*/ 332016 h 643118"/>
                <a:gd name="connsiteX323" fmla="*/ 439664 w 659486"/>
                <a:gd name="connsiteY323" fmla="*/ 286048 h 643118"/>
                <a:gd name="connsiteX324" fmla="*/ 441975 w 659486"/>
                <a:gd name="connsiteY324" fmla="*/ 281427 h 643118"/>
                <a:gd name="connsiteX325" fmla="*/ 433475 w 659486"/>
                <a:gd name="connsiteY325" fmla="*/ 264013 h 643118"/>
                <a:gd name="connsiteX326" fmla="*/ 428606 w 659486"/>
                <a:gd name="connsiteY326" fmla="*/ 250066 h 643118"/>
                <a:gd name="connsiteX327" fmla="*/ 426708 w 659486"/>
                <a:gd name="connsiteY327" fmla="*/ 230342 h 643118"/>
                <a:gd name="connsiteX328" fmla="*/ 427120 w 659486"/>
                <a:gd name="connsiteY328" fmla="*/ 225968 h 643118"/>
                <a:gd name="connsiteX329" fmla="*/ 426790 w 659486"/>
                <a:gd name="connsiteY329" fmla="*/ 220274 h 643118"/>
                <a:gd name="connsiteX330" fmla="*/ 419198 w 659486"/>
                <a:gd name="connsiteY330" fmla="*/ 213754 h 643118"/>
                <a:gd name="connsiteX331" fmla="*/ 412926 w 659486"/>
                <a:gd name="connsiteY331" fmla="*/ 220687 h 643118"/>
                <a:gd name="connsiteX332" fmla="*/ 415484 w 659486"/>
                <a:gd name="connsiteY332" fmla="*/ 237770 h 643118"/>
                <a:gd name="connsiteX333" fmla="*/ 418207 w 659486"/>
                <a:gd name="connsiteY333" fmla="*/ 248994 h 643118"/>
                <a:gd name="connsiteX334" fmla="*/ 422664 w 659486"/>
                <a:gd name="connsiteY334" fmla="*/ 265994 h 643118"/>
                <a:gd name="connsiteX335" fmla="*/ 427863 w 659486"/>
                <a:gd name="connsiteY335" fmla="*/ 279198 h 643118"/>
                <a:gd name="connsiteX336" fmla="*/ 433640 w 659486"/>
                <a:gd name="connsiteY336" fmla="*/ 285883 h 643118"/>
                <a:gd name="connsiteX337" fmla="*/ 439664 w 659486"/>
                <a:gd name="connsiteY337" fmla="*/ 285966 h 643118"/>
                <a:gd name="connsiteX338" fmla="*/ 407974 w 659486"/>
                <a:gd name="connsiteY338" fmla="*/ 99867 h 643118"/>
                <a:gd name="connsiteX339" fmla="*/ 405581 w 659486"/>
                <a:gd name="connsiteY339" fmla="*/ 93595 h 643118"/>
                <a:gd name="connsiteX340" fmla="*/ 397823 w 659486"/>
                <a:gd name="connsiteY340" fmla="*/ 88148 h 643118"/>
                <a:gd name="connsiteX341" fmla="*/ 371415 w 659486"/>
                <a:gd name="connsiteY341" fmla="*/ 79235 h 643118"/>
                <a:gd name="connsiteX342" fmla="*/ 347399 w 659486"/>
                <a:gd name="connsiteY342" fmla="*/ 77997 h 643118"/>
                <a:gd name="connsiteX343" fmla="*/ 344676 w 659486"/>
                <a:gd name="connsiteY343" fmla="*/ 73211 h 643118"/>
                <a:gd name="connsiteX344" fmla="*/ 350700 w 659486"/>
                <a:gd name="connsiteY344" fmla="*/ 67186 h 643118"/>
                <a:gd name="connsiteX345" fmla="*/ 356395 w 659486"/>
                <a:gd name="connsiteY345" fmla="*/ 58026 h 643118"/>
                <a:gd name="connsiteX346" fmla="*/ 354992 w 659486"/>
                <a:gd name="connsiteY346" fmla="*/ 52827 h 643118"/>
                <a:gd name="connsiteX347" fmla="*/ 348720 w 659486"/>
                <a:gd name="connsiteY347" fmla="*/ 53322 h 643118"/>
                <a:gd name="connsiteX348" fmla="*/ 325777 w 659486"/>
                <a:gd name="connsiteY348" fmla="*/ 69745 h 643118"/>
                <a:gd name="connsiteX349" fmla="*/ 307208 w 659486"/>
                <a:gd name="connsiteY349" fmla="*/ 85260 h 643118"/>
                <a:gd name="connsiteX350" fmla="*/ 304072 w 659486"/>
                <a:gd name="connsiteY350" fmla="*/ 85920 h 643118"/>
                <a:gd name="connsiteX351" fmla="*/ 295490 w 659486"/>
                <a:gd name="connsiteY351" fmla="*/ 84847 h 643118"/>
                <a:gd name="connsiteX352" fmla="*/ 290125 w 659486"/>
                <a:gd name="connsiteY352" fmla="*/ 81133 h 643118"/>
                <a:gd name="connsiteX353" fmla="*/ 287072 w 659486"/>
                <a:gd name="connsiteY353" fmla="*/ 77090 h 643118"/>
                <a:gd name="connsiteX354" fmla="*/ 264790 w 659486"/>
                <a:gd name="connsiteY354" fmla="*/ 66856 h 643118"/>
                <a:gd name="connsiteX355" fmla="*/ 236730 w 659486"/>
                <a:gd name="connsiteY355" fmla="*/ 58273 h 643118"/>
                <a:gd name="connsiteX356" fmla="*/ 213870 w 659486"/>
                <a:gd name="connsiteY356" fmla="*/ 54642 h 643118"/>
                <a:gd name="connsiteX357" fmla="*/ 204380 w 659486"/>
                <a:gd name="connsiteY357" fmla="*/ 59016 h 643118"/>
                <a:gd name="connsiteX358" fmla="*/ 211560 w 659486"/>
                <a:gd name="connsiteY358" fmla="*/ 65701 h 643118"/>
                <a:gd name="connsiteX359" fmla="*/ 214778 w 659486"/>
                <a:gd name="connsiteY359" fmla="*/ 66196 h 643118"/>
                <a:gd name="connsiteX360" fmla="*/ 234585 w 659486"/>
                <a:gd name="connsiteY360" fmla="*/ 68919 h 643118"/>
                <a:gd name="connsiteX361" fmla="*/ 269989 w 659486"/>
                <a:gd name="connsiteY361" fmla="*/ 83774 h 643118"/>
                <a:gd name="connsiteX362" fmla="*/ 273372 w 659486"/>
                <a:gd name="connsiteY362" fmla="*/ 85425 h 643118"/>
                <a:gd name="connsiteX363" fmla="*/ 276508 w 659486"/>
                <a:gd name="connsiteY363" fmla="*/ 93430 h 643118"/>
                <a:gd name="connsiteX364" fmla="*/ 264955 w 659486"/>
                <a:gd name="connsiteY364" fmla="*/ 105066 h 643118"/>
                <a:gd name="connsiteX365" fmla="*/ 237886 w 659486"/>
                <a:gd name="connsiteY365" fmla="*/ 129329 h 643118"/>
                <a:gd name="connsiteX366" fmla="*/ 228313 w 659486"/>
                <a:gd name="connsiteY366" fmla="*/ 148723 h 643118"/>
                <a:gd name="connsiteX367" fmla="*/ 226910 w 659486"/>
                <a:gd name="connsiteY367" fmla="*/ 155738 h 643118"/>
                <a:gd name="connsiteX368" fmla="*/ 233594 w 659486"/>
                <a:gd name="connsiteY368" fmla="*/ 163578 h 643118"/>
                <a:gd name="connsiteX369" fmla="*/ 241599 w 659486"/>
                <a:gd name="connsiteY369" fmla="*/ 160277 h 643118"/>
                <a:gd name="connsiteX370" fmla="*/ 243085 w 659486"/>
                <a:gd name="connsiteY370" fmla="*/ 159039 h 643118"/>
                <a:gd name="connsiteX371" fmla="*/ 265945 w 659486"/>
                <a:gd name="connsiteY371" fmla="*/ 136674 h 643118"/>
                <a:gd name="connsiteX372" fmla="*/ 269081 w 659486"/>
                <a:gd name="connsiteY372" fmla="*/ 133126 h 643118"/>
                <a:gd name="connsiteX373" fmla="*/ 294334 w 659486"/>
                <a:gd name="connsiteY373" fmla="*/ 112329 h 643118"/>
                <a:gd name="connsiteX374" fmla="*/ 299698 w 659486"/>
                <a:gd name="connsiteY374" fmla="*/ 112164 h 643118"/>
                <a:gd name="connsiteX375" fmla="*/ 308281 w 659486"/>
                <a:gd name="connsiteY375" fmla="*/ 125451 h 643118"/>
                <a:gd name="connsiteX376" fmla="*/ 316286 w 659486"/>
                <a:gd name="connsiteY376" fmla="*/ 148806 h 643118"/>
                <a:gd name="connsiteX377" fmla="*/ 324044 w 659486"/>
                <a:gd name="connsiteY377" fmla="*/ 172904 h 643118"/>
                <a:gd name="connsiteX378" fmla="*/ 329821 w 659486"/>
                <a:gd name="connsiteY378" fmla="*/ 179588 h 643118"/>
                <a:gd name="connsiteX379" fmla="*/ 333865 w 659486"/>
                <a:gd name="connsiteY379" fmla="*/ 179176 h 643118"/>
                <a:gd name="connsiteX380" fmla="*/ 339394 w 659486"/>
                <a:gd name="connsiteY380" fmla="*/ 168860 h 643118"/>
                <a:gd name="connsiteX381" fmla="*/ 337661 w 659486"/>
                <a:gd name="connsiteY381" fmla="*/ 139810 h 643118"/>
                <a:gd name="connsiteX382" fmla="*/ 336836 w 659486"/>
                <a:gd name="connsiteY382" fmla="*/ 139067 h 643118"/>
                <a:gd name="connsiteX383" fmla="*/ 335185 w 659486"/>
                <a:gd name="connsiteY383" fmla="*/ 127596 h 643118"/>
                <a:gd name="connsiteX384" fmla="*/ 333782 w 659486"/>
                <a:gd name="connsiteY384" fmla="*/ 120004 h 643118"/>
                <a:gd name="connsiteX385" fmla="*/ 330564 w 659486"/>
                <a:gd name="connsiteY385" fmla="*/ 109440 h 643118"/>
                <a:gd name="connsiteX386" fmla="*/ 328335 w 659486"/>
                <a:gd name="connsiteY386" fmla="*/ 105149 h 643118"/>
                <a:gd name="connsiteX387" fmla="*/ 333535 w 659486"/>
                <a:gd name="connsiteY387" fmla="*/ 105561 h 643118"/>
                <a:gd name="connsiteX388" fmla="*/ 335598 w 659486"/>
                <a:gd name="connsiteY388" fmla="*/ 105561 h 643118"/>
                <a:gd name="connsiteX389" fmla="*/ 360356 w 659486"/>
                <a:gd name="connsiteY389" fmla="*/ 106799 h 643118"/>
                <a:gd name="connsiteX390" fmla="*/ 366628 w 659486"/>
                <a:gd name="connsiteY390" fmla="*/ 107707 h 643118"/>
                <a:gd name="connsiteX391" fmla="*/ 376779 w 659486"/>
                <a:gd name="connsiteY391" fmla="*/ 106882 h 643118"/>
                <a:gd name="connsiteX392" fmla="*/ 398814 w 659486"/>
                <a:gd name="connsiteY392" fmla="*/ 106717 h 643118"/>
                <a:gd name="connsiteX393" fmla="*/ 407726 w 659486"/>
                <a:gd name="connsiteY393" fmla="*/ 99702 h 643118"/>
                <a:gd name="connsiteX394" fmla="*/ 200501 w 659486"/>
                <a:gd name="connsiteY394" fmla="*/ 143194 h 643118"/>
                <a:gd name="connsiteX395" fmla="*/ 202894 w 659486"/>
                <a:gd name="connsiteY395" fmla="*/ 136509 h 643118"/>
                <a:gd name="connsiteX396" fmla="*/ 199676 w 659486"/>
                <a:gd name="connsiteY396" fmla="*/ 133703 h 643118"/>
                <a:gd name="connsiteX397" fmla="*/ 188122 w 659486"/>
                <a:gd name="connsiteY397" fmla="*/ 137004 h 643118"/>
                <a:gd name="connsiteX398" fmla="*/ 183005 w 659486"/>
                <a:gd name="connsiteY398" fmla="*/ 140223 h 643118"/>
                <a:gd name="connsiteX399" fmla="*/ 173184 w 659486"/>
                <a:gd name="connsiteY399" fmla="*/ 148310 h 643118"/>
                <a:gd name="connsiteX400" fmla="*/ 171947 w 659486"/>
                <a:gd name="connsiteY400" fmla="*/ 148641 h 643118"/>
                <a:gd name="connsiteX401" fmla="*/ 171369 w 659486"/>
                <a:gd name="connsiteY401" fmla="*/ 148558 h 643118"/>
                <a:gd name="connsiteX402" fmla="*/ 170791 w 659486"/>
                <a:gd name="connsiteY402" fmla="*/ 147073 h 643118"/>
                <a:gd name="connsiteX403" fmla="*/ 171616 w 659486"/>
                <a:gd name="connsiteY403" fmla="*/ 145092 h 643118"/>
                <a:gd name="connsiteX404" fmla="*/ 184821 w 659486"/>
                <a:gd name="connsiteY404" fmla="*/ 134859 h 643118"/>
                <a:gd name="connsiteX405" fmla="*/ 189112 w 659486"/>
                <a:gd name="connsiteY405" fmla="*/ 127926 h 643118"/>
                <a:gd name="connsiteX406" fmla="*/ 184491 w 659486"/>
                <a:gd name="connsiteY406" fmla="*/ 124295 h 643118"/>
                <a:gd name="connsiteX407" fmla="*/ 174422 w 659486"/>
                <a:gd name="connsiteY407" fmla="*/ 127926 h 643118"/>
                <a:gd name="connsiteX408" fmla="*/ 158247 w 659486"/>
                <a:gd name="connsiteY408" fmla="*/ 143854 h 643118"/>
                <a:gd name="connsiteX409" fmla="*/ 144960 w 659486"/>
                <a:gd name="connsiteY409" fmla="*/ 163660 h 643118"/>
                <a:gd name="connsiteX410" fmla="*/ 137450 w 659486"/>
                <a:gd name="connsiteY410" fmla="*/ 174472 h 643118"/>
                <a:gd name="connsiteX411" fmla="*/ 122100 w 659486"/>
                <a:gd name="connsiteY411" fmla="*/ 194195 h 643118"/>
                <a:gd name="connsiteX412" fmla="*/ 110711 w 659486"/>
                <a:gd name="connsiteY412" fmla="*/ 210618 h 643118"/>
                <a:gd name="connsiteX413" fmla="*/ 97590 w 659486"/>
                <a:gd name="connsiteY413" fmla="*/ 235707 h 643118"/>
                <a:gd name="connsiteX414" fmla="*/ 86283 w 659486"/>
                <a:gd name="connsiteY414" fmla="*/ 260300 h 643118"/>
                <a:gd name="connsiteX415" fmla="*/ 80094 w 659486"/>
                <a:gd name="connsiteY415" fmla="*/ 276805 h 643118"/>
                <a:gd name="connsiteX416" fmla="*/ 75472 w 659486"/>
                <a:gd name="connsiteY416" fmla="*/ 289679 h 643118"/>
                <a:gd name="connsiteX417" fmla="*/ 74977 w 659486"/>
                <a:gd name="connsiteY417" fmla="*/ 294713 h 643118"/>
                <a:gd name="connsiteX418" fmla="*/ 82735 w 659486"/>
                <a:gd name="connsiteY418" fmla="*/ 299582 h 643118"/>
                <a:gd name="connsiteX419" fmla="*/ 88924 w 659486"/>
                <a:gd name="connsiteY419" fmla="*/ 292485 h 643118"/>
                <a:gd name="connsiteX420" fmla="*/ 91813 w 659486"/>
                <a:gd name="connsiteY420" fmla="*/ 283655 h 643118"/>
                <a:gd name="connsiteX421" fmla="*/ 99158 w 659486"/>
                <a:gd name="connsiteY421" fmla="*/ 268800 h 643118"/>
                <a:gd name="connsiteX422" fmla="*/ 101633 w 659486"/>
                <a:gd name="connsiteY422" fmla="*/ 263848 h 643118"/>
                <a:gd name="connsiteX423" fmla="*/ 110134 w 659486"/>
                <a:gd name="connsiteY423" fmla="*/ 246435 h 643118"/>
                <a:gd name="connsiteX424" fmla="*/ 120450 w 659486"/>
                <a:gd name="connsiteY424" fmla="*/ 229105 h 643118"/>
                <a:gd name="connsiteX425" fmla="*/ 132499 w 659486"/>
                <a:gd name="connsiteY425" fmla="*/ 209380 h 643118"/>
                <a:gd name="connsiteX426" fmla="*/ 136873 w 659486"/>
                <a:gd name="connsiteY426" fmla="*/ 201045 h 643118"/>
                <a:gd name="connsiteX427" fmla="*/ 139431 w 659486"/>
                <a:gd name="connsiteY427" fmla="*/ 197249 h 643118"/>
                <a:gd name="connsiteX428" fmla="*/ 144382 w 659486"/>
                <a:gd name="connsiteY428" fmla="*/ 190812 h 643118"/>
                <a:gd name="connsiteX429" fmla="*/ 155194 w 659486"/>
                <a:gd name="connsiteY429" fmla="*/ 175379 h 643118"/>
                <a:gd name="connsiteX430" fmla="*/ 171699 w 659486"/>
                <a:gd name="connsiteY430" fmla="*/ 158957 h 643118"/>
                <a:gd name="connsiteX431" fmla="*/ 175083 w 659486"/>
                <a:gd name="connsiteY431" fmla="*/ 157058 h 643118"/>
                <a:gd name="connsiteX432" fmla="*/ 178136 w 659486"/>
                <a:gd name="connsiteY432" fmla="*/ 157636 h 643118"/>
                <a:gd name="connsiteX433" fmla="*/ 186719 w 659486"/>
                <a:gd name="connsiteY433" fmla="*/ 155985 h 643118"/>
                <a:gd name="connsiteX434" fmla="*/ 200583 w 659486"/>
                <a:gd name="connsiteY434" fmla="*/ 143276 h 64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Lst>
              <a:rect l="l" t="t" r="r" b="b"/>
              <a:pathLst>
                <a:path w="659486" h="643118">
                  <a:moveTo>
                    <a:pt x="658856" y="343487"/>
                  </a:moveTo>
                  <a:cubicBezTo>
                    <a:pt x="660012" y="347448"/>
                    <a:pt x="659517" y="351905"/>
                    <a:pt x="657866" y="355949"/>
                  </a:cubicBezTo>
                  <a:cubicBezTo>
                    <a:pt x="657618" y="356609"/>
                    <a:pt x="657453" y="357599"/>
                    <a:pt x="657866" y="358177"/>
                  </a:cubicBezTo>
                  <a:cubicBezTo>
                    <a:pt x="660342" y="361973"/>
                    <a:pt x="658279" y="365687"/>
                    <a:pt x="658114" y="369483"/>
                  </a:cubicBezTo>
                  <a:cubicBezTo>
                    <a:pt x="657866" y="376663"/>
                    <a:pt x="654730" y="383182"/>
                    <a:pt x="651924" y="389537"/>
                  </a:cubicBezTo>
                  <a:cubicBezTo>
                    <a:pt x="647880" y="398615"/>
                    <a:pt x="646477" y="407941"/>
                    <a:pt x="644909" y="417349"/>
                  </a:cubicBezTo>
                  <a:cubicBezTo>
                    <a:pt x="644414" y="420320"/>
                    <a:pt x="645735" y="422961"/>
                    <a:pt x="645157" y="425684"/>
                  </a:cubicBezTo>
                  <a:cubicBezTo>
                    <a:pt x="643176" y="435175"/>
                    <a:pt x="643836" y="444748"/>
                    <a:pt x="643671" y="454238"/>
                  </a:cubicBezTo>
                  <a:cubicBezTo>
                    <a:pt x="643671" y="455229"/>
                    <a:pt x="642846" y="456302"/>
                    <a:pt x="642351" y="457209"/>
                  </a:cubicBezTo>
                  <a:cubicBezTo>
                    <a:pt x="639297" y="463151"/>
                    <a:pt x="636244" y="469093"/>
                    <a:pt x="633273" y="475035"/>
                  </a:cubicBezTo>
                  <a:cubicBezTo>
                    <a:pt x="632943" y="475695"/>
                    <a:pt x="633273" y="476603"/>
                    <a:pt x="633273" y="477428"/>
                  </a:cubicBezTo>
                  <a:cubicBezTo>
                    <a:pt x="633273" y="478089"/>
                    <a:pt x="633438" y="478749"/>
                    <a:pt x="633521" y="479409"/>
                  </a:cubicBezTo>
                  <a:cubicBezTo>
                    <a:pt x="628074" y="479904"/>
                    <a:pt x="631622" y="483123"/>
                    <a:pt x="631127" y="485103"/>
                  </a:cubicBezTo>
                  <a:cubicBezTo>
                    <a:pt x="630632" y="486919"/>
                    <a:pt x="627166" y="487414"/>
                    <a:pt x="628074" y="489808"/>
                  </a:cubicBezTo>
                  <a:cubicBezTo>
                    <a:pt x="623617" y="492283"/>
                    <a:pt x="622049" y="496657"/>
                    <a:pt x="618666" y="499876"/>
                  </a:cubicBezTo>
                  <a:cubicBezTo>
                    <a:pt x="612971" y="505323"/>
                    <a:pt x="607194" y="510605"/>
                    <a:pt x="601830" y="516216"/>
                  </a:cubicBezTo>
                  <a:cubicBezTo>
                    <a:pt x="599354" y="518857"/>
                    <a:pt x="597044" y="521993"/>
                    <a:pt x="596053" y="525211"/>
                  </a:cubicBezTo>
                  <a:cubicBezTo>
                    <a:pt x="594815" y="529255"/>
                    <a:pt x="593330" y="532886"/>
                    <a:pt x="589451" y="535693"/>
                  </a:cubicBezTo>
                  <a:cubicBezTo>
                    <a:pt x="588378" y="536436"/>
                    <a:pt x="587966" y="537838"/>
                    <a:pt x="587470" y="538994"/>
                  </a:cubicBezTo>
                  <a:cubicBezTo>
                    <a:pt x="587223" y="539489"/>
                    <a:pt x="587470" y="540644"/>
                    <a:pt x="587470" y="540644"/>
                  </a:cubicBezTo>
                  <a:cubicBezTo>
                    <a:pt x="581859" y="541634"/>
                    <a:pt x="582189" y="546751"/>
                    <a:pt x="578805" y="549310"/>
                  </a:cubicBezTo>
                  <a:cubicBezTo>
                    <a:pt x="576742" y="550878"/>
                    <a:pt x="576247" y="553766"/>
                    <a:pt x="574596" y="555912"/>
                  </a:cubicBezTo>
                  <a:cubicBezTo>
                    <a:pt x="573111" y="557975"/>
                    <a:pt x="569480" y="559708"/>
                    <a:pt x="569562" y="561524"/>
                  </a:cubicBezTo>
                  <a:cubicBezTo>
                    <a:pt x="569645" y="565072"/>
                    <a:pt x="565601" y="565897"/>
                    <a:pt x="564528" y="568703"/>
                  </a:cubicBezTo>
                  <a:cubicBezTo>
                    <a:pt x="563620" y="571014"/>
                    <a:pt x="559411" y="572665"/>
                    <a:pt x="559081" y="574893"/>
                  </a:cubicBezTo>
                  <a:cubicBezTo>
                    <a:pt x="558338" y="579762"/>
                    <a:pt x="552644" y="581248"/>
                    <a:pt x="550746" y="584466"/>
                  </a:cubicBezTo>
                  <a:cubicBezTo>
                    <a:pt x="548765" y="587685"/>
                    <a:pt x="546785" y="588428"/>
                    <a:pt x="543401" y="588923"/>
                  </a:cubicBezTo>
                  <a:cubicBezTo>
                    <a:pt x="543153" y="588923"/>
                    <a:pt x="542988" y="589087"/>
                    <a:pt x="542823" y="589170"/>
                  </a:cubicBezTo>
                  <a:cubicBezTo>
                    <a:pt x="540017" y="590408"/>
                    <a:pt x="542163" y="595195"/>
                    <a:pt x="536716" y="594864"/>
                  </a:cubicBezTo>
                  <a:cubicBezTo>
                    <a:pt x="533415" y="594617"/>
                    <a:pt x="532177" y="597588"/>
                    <a:pt x="529784" y="598908"/>
                  </a:cubicBezTo>
                  <a:cubicBezTo>
                    <a:pt x="527638" y="600146"/>
                    <a:pt x="527638" y="603860"/>
                    <a:pt x="529454" y="605511"/>
                  </a:cubicBezTo>
                  <a:cubicBezTo>
                    <a:pt x="535561" y="611040"/>
                    <a:pt x="542988" y="615084"/>
                    <a:pt x="551324" y="617972"/>
                  </a:cubicBezTo>
                  <a:cubicBezTo>
                    <a:pt x="556935" y="619953"/>
                    <a:pt x="562630" y="621686"/>
                    <a:pt x="568077" y="623831"/>
                  </a:cubicBezTo>
                  <a:cubicBezTo>
                    <a:pt x="572285" y="625482"/>
                    <a:pt x="572451" y="626885"/>
                    <a:pt x="568654" y="629279"/>
                  </a:cubicBezTo>
                  <a:cubicBezTo>
                    <a:pt x="566674" y="630516"/>
                    <a:pt x="564033" y="631424"/>
                    <a:pt x="561557" y="631837"/>
                  </a:cubicBezTo>
                  <a:cubicBezTo>
                    <a:pt x="550993" y="633817"/>
                    <a:pt x="540760" y="630021"/>
                    <a:pt x="530197" y="630516"/>
                  </a:cubicBezTo>
                  <a:cubicBezTo>
                    <a:pt x="527391" y="630681"/>
                    <a:pt x="524255" y="628536"/>
                    <a:pt x="521449" y="627215"/>
                  </a:cubicBezTo>
                  <a:cubicBezTo>
                    <a:pt x="516910" y="625070"/>
                    <a:pt x="512536" y="622593"/>
                    <a:pt x="507997" y="620365"/>
                  </a:cubicBezTo>
                  <a:cubicBezTo>
                    <a:pt x="503375" y="618054"/>
                    <a:pt x="500569" y="615331"/>
                    <a:pt x="499827" y="610379"/>
                  </a:cubicBezTo>
                  <a:cubicBezTo>
                    <a:pt x="499001" y="605511"/>
                    <a:pt x="496691" y="600559"/>
                    <a:pt x="497516" y="595607"/>
                  </a:cubicBezTo>
                  <a:cubicBezTo>
                    <a:pt x="498671" y="587850"/>
                    <a:pt x="500569" y="580257"/>
                    <a:pt x="503293" y="572665"/>
                  </a:cubicBezTo>
                  <a:cubicBezTo>
                    <a:pt x="504036" y="570601"/>
                    <a:pt x="504778" y="568621"/>
                    <a:pt x="505604" y="566558"/>
                  </a:cubicBezTo>
                  <a:cubicBezTo>
                    <a:pt x="508079" y="560533"/>
                    <a:pt x="510968" y="554674"/>
                    <a:pt x="514599" y="549227"/>
                  </a:cubicBezTo>
                  <a:cubicBezTo>
                    <a:pt x="520293" y="540562"/>
                    <a:pt x="523182" y="530493"/>
                    <a:pt x="532260" y="523231"/>
                  </a:cubicBezTo>
                  <a:cubicBezTo>
                    <a:pt x="536056" y="520177"/>
                    <a:pt x="537789" y="515473"/>
                    <a:pt x="541173" y="511842"/>
                  </a:cubicBezTo>
                  <a:cubicBezTo>
                    <a:pt x="543483" y="509366"/>
                    <a:pt x="546867" y="507633"/>
                    <a:pt x="549756" y="505570"/>
                  </a:cubicBezTo>
                  <a:cubicBezTo>
                    <a:pt x="553634" y="502847"/>
                    <a:pt x="556028" y="499546"/>
                    <a:pt x="555037" y="495172"/>
                  </a:cubicBezTo>
                  <a:cubicBezTo>
                    <a:pt x="554377" y="492283"/>
                    <a:pt x="556440" y="490633"/>
                    <a:pt x="558669" y="488817"/>
                  </a:cubicBezTo>
                  <a:cubicBezTo>
                    <a:pt x="561062" y="486919"/>
                    <a:pt x="562712" y="484608"/>
                    <a:pt x="561062" y="481637"/>
                  </a:cubicBezTo>
                  <a:cubicBezTo>
                    <a:pt x="558503" y="477099"/>
                    <a:pt x="550581" y="476768"/>
                    <a:pt x="546619" y="480812"/>
                  </a:cubicBezTo>
                  <a:cubicBezTo>
                    <a:pt x="542576" y="484856"/>
                    <a:pt x="540925" y="490550"/>
                    <a:pt x="534240" y="492778"/>
                  </a:cubicBezTo>
                  <a:cubicBezTo>
                    <a:pt x="534075" y="492778"/>
                    <a:pt x="533993" y="493109"/>
                    <a:pt x="533993" y="493274"/>
                  </a:cubicBezTo>
                  <a:cubicBezTo>
                    <a:pt x="532672" y="498638"/>
                    <a:pt x="526318" y="501114"/>
                    <a:pt x="523677" y="505900"/>
                  </a:cubicBezTo>
                  <a:cubicBezTo>
                    <a:pt x="522274" y="508541"/>
                    <a:pt x="518478" y="510191"/>
                    <a:pt x="516084" y="512502"/>
                  </a:cubicBezTo>
                  <a:cubicBezTo>
                    <a:pt x="515754" y="512832"/>
                    <a:pt x="515424" y="513080"/>
                    <a:pt x="515094" y="513410"/>
                  </a:cubicBezTo>
                  <a:lnTo>
                    <a:pt x="499827" y="511925"/>
                  </a:lnTo>
                  <a:cubicBezTo>
                    <a:pt x="506099" y="507221"/>
                    <a:pt x="509812" y="501691"/>
                    <a:pt x="510225" y="494512"/>
                  </a:cubicBezTo>
                  <a:cubicBezTo>
                    <a:pt x="510473" y="490550"/>
                    <a:pt x="511711" y="486589"/>
                    <a:pt x="512948" y="482710"/>
                  </a:cubicBezTo>
                  <a:cubicBezTo>
                    <a:pt x="514434" y="478336"/>
                    <a:pt x="514434" y="473797"/>
                    <a:pt x="516992" y="469588"/>
                  </a:cubicBezTo>
                  <a:cubicBezTo>
                    <a:pt x="518808" y="466617"/>
                    <a:pt x="520623" y="464554"/>
                    <a:pt x="524832" y="462986"/>
                  </a:cubicBezTo>
                  <a:cubicBezTo>
                    <a:pt x="533168" y="459768"/>
                    <a:pt x="541915" y="457704"/>
                    <a:pt x="550333" y="454816"/>
                  </a:cubicBezTo>
                  <a:cubicBezTo>
                    <a:pt x="556688" y="452670"/>
                    <a:pt x="563042" y="449617"/>
                    <a:pt x="566756" y="444088"/>
                  </a:cubicBezTo>
                  <a:cubicBezTo>
                    <a:pt x="568819" y="441034"/>
                    <a:pt x="572368" y="438723"/>
                    <a:pt x="575091" y="435835"/>
                  </a:cubicBezTo>
                  <a:cubicBezTo>
                    <a:pt x="582024" y="428490"/>
                    <a:pt x="588626" y="420980"/>
                    <a:pt x="593577" y="412562"/>
                  </a:cubicBezTo>
                  <a:cubicBezTo>
                    <a:pt x="599437" y="402576"/>
                    <a:pt x="603398" y="392095"/>
                    <a:pt x="601335" y="381037"/>
                  </a:cubicBezTo>
                  <a:cubicBezTo>
                    <a:pt x="599354" y="370391"/>
                    <a:pt x="594733" y="360653"/>
                    <a:pt x="581694" y="355123"/>
                  </a:cubicBezTo>
                  <a:cubicBezTo>
                    <a:pt x="576989" y="353143"/>
                    <a:pt x="572533" y="350997"/>
                    <a:pt x="567416" y="349842"/>
                  </a:cubicBezTo>
                  <a:cubicBezTo>
                    <a:pt x="565931" y="349512"/>
                    <a:pt x="563950" y="349099"/>
                    <a:pt x="562712" y="349594"/>
                  </a:cubicBezTo>
                  <a:cubicBezTo>
                    <a:pt x="557596" y="351492"/>
                    <a:pt x="552231" y="350584"/>
                    <a:pt x="547032" y="350584"/>
                  </a:cubicBezTo>
                  <a:cubicBezTo>
                    <a:pt x="539522" y="350584"/>
                    <a:pt x="533003" y="352317"/>
                    <a:pt x="527473" y="356526"/>
                  </a:cubicBezTo>
                  <a:cubicBezTo>
                    <a:pt x="526896" y="357022"/>
                    <a:pt x="525988" y="357269"/>
                    <a:pt x="525245" y="357599"/>
                  </a:cubicBezTo>
                  <a:cubicBezTo>
                    <a:pt x="524915" y="356774"/>
                    <a:pt x="524172" y="356031"/>
                    <a:pt x="524172" y="355288"/>
                  </a:cubicBezTo>
                  <a:cubicBezTo>
                    <a:pt x="524502" y="350584"/>
                    <a:pt x="525328" y="345963"/>
                    <a:pt x="525410" y="341259"/>
                  </a:cubicBezTo>
                  <a:cubicBezTo>
                    <a:pt x="525410" y="337710"/>
                    <a:pt x="525658" y="334244"/>
                    <a:pt x="524337" y="330613"/>
                  </a:cubicBezTo>
                  <a:cubicBezTo>
                    <a:pt x="523347" y="327807"/>
                    <a:pt x="524915" y="324341"/>
                    <a:pt x="525245" y="321205"/>
                  </a:cubicBezTo>
                  <a:cubicBezTo>
                    <a:pt x="525410" y="319472"/>
                    <a:pt x="526070" y="317574"/>
                    <a:pt x="525328" y="316088"/>
                  </a:cubicBezTo>
                  <a:cubicBezTo>
                    <a:pt x="523842" y="312787"/>
                    <a:pt x="523429" y="309816"/>
                    <a:pt x="525328" y="306515"/>
                  </a:cubicBezTo>
                  <a:cubicBezTo>
                    <a:pt x="526400" y="304699"/>
                    <a:pt x="525162" y="302719"/>
                    <a:pt x="522934" y="301563"/>
                  </a:cubicBezTo>
                  <a:cubicBezTo>
                    <a:pt x="519633" y="299830"/>
                    <a:pt x="516250" y="298180"/>
                    <a:pt x="512701" y="296694"/>
                  </a:cubicBezTo>
                  <a:cubicBezTo>
                    <a:pt x="511628" y="296199"/>
                    <a:pt x="509895" y="295786"/>
                    <a:pt x="508822" y="296116"/>
                  </a:cubicBezTo>
                  <a:cubicBezTo>
                    <a:pt x="502798" y="297932"/>
                    <a:pt x="497021" y="295786"/>
                    <a:pt x="491574" y="294631"/>
                  </a:cubicBezTo>
                  <a:cubicBezTo>
                    <a:pt x="483486" y="292898"/>
                    <a:pt x="475894" y="294053"/>
                    <a:pt x="468136" y="295044"/>
                  </a:cubicBezTo>
                  <a:cubicBezTo>
                    <a:pt x="466156" y="295291"/>
                    <a:pt x="464257" y="295952"/>
                    <a:pt x="462277" y="296034"/>
                  </a:cubicBezTo>
                  <a:cubicBezTo>
                    <a:pt x="453611" y="296116"/>
                    <a:pt x="444946" y="296281"/>
                    <a:pt x="436281" y="296034"/>
                  </a:cubicBezTo>
                  <a:cubicBezTo>
                    <a:pt x="428688" y="295786"/>
                    <a:pt x="421673" y="297849"/>
                    <a:pt x="414411" y="298840"/>
                  </a:cubicBezTo>
                  <a:cubicBezTo>
                    <a:pt x="406571" y="299830"/>
                    <a:pt x="398731" y="301233"/>
                    <a:pt x="390808" y="300655"/>
                  </a:cubicBezTo>
                  <a:cubicBezTo>
                    <a:pt x="389075" y="300490"/>
                    <a:pt x="387012" y="298675"/>
                    <a:pt x="386187" y="297189"/>
                  </a:cubicBezTo>
                  <a:cubicBezTo>
                    <a:pt x="384784" y="294631"/>
                    <a:pt x="384371" y="291660"/>
                    <a:pt x="383216" y="288937"/>
                  </a:cubicBezTo>
                  <a:cubicBezTo>
                    <a:pt x="379667" y="280436"/>
                    <a:pt x="378017" y="271689"/>
                    <a:pt x="375871" y="262941"/>
                  </a:cubicBezTo>
                  <a:cubicBezTo>
                    <a:pt x="373560" y="253532"/>
                    <a:pt x="372487" y="244207"/>
                    <a:pt x="371745" y="234716"/>
                  </a:cubicBezTo>
                  <a:cubicBezTo>
                    <a:pt x="371249" y="228692"/>
                    <a:pt x="369681" y="222667"/>
                    <a:pt x="368939" y="216560"/>
                  </a:cubicBezTo>
                  <a:cubicBezTo>
                    <a:pt x="368444" y="212764"/>
                    <a:pt x="365473" y="209215"/>
                    <a:pt x="364235" y="205502"/>
                  </a:cubicBezTo>
                  <a:cubicBezTo>
                    <a:pt x="363327" y="202778"/>
                    <a:pt x="361016" y="203026"/>
                    <a:pt x="359035" y="203438"/>
                  </a:cubicBezTo>
                  <a:cubicBezTo>
                    <a:pt x="353754" y="204346"/>
                    <a:pt x="352021" y="208060"/>
                    <a:pt x="354001" y="212434"/>
                  </a:cubicBezTo>
                  <a:cubicBezTo>
                    <a:pt x="357055" y="219201"/>
                    <a:pt x="360191" y="225886"/>
                    <a:pt x="360851" y="233313"/>
                  </a:cubicBezTo>
                  <a:cubicBezTo>
                    <a:pt x="361511" y="240411"/>
                    <a:pt x="363574" y="247426"/>
                    <a:pt x="364895" y="254523"/>
                  </a:cubicBezTo>
                  <a:cubicBezTo>
                    <a:pt x="366380" y="262528"/>
                    <a:pt x="367453" y="270616"/>
                    <a:pt x="369269" y="278621"/>
                  </a:cubicBezTo>
                  <a:cubicBezTo>
                    <a:pt x="370507" y="284315"/>
                    <a:pt x="372652" y="289844"/>
                    <a:pt x="374468" y="295374"/>
                  </a:cubicBezTo>
                  <a:cubicBezTo>
                    <a:pt x="375788" y="299418"/>
                    <a:pt x="374468" y="300903"/>
                    <a:pt x="369104" y="300903"/>
                  </a:cubicBezTo>
                  <a:cubicBezTo>
                    <a:pt x="354084" y="300903"/>
                    <a:pt x="339064" y="301151"/>
                    <a:pt x="324044" y="300821"/>
                  </a:cubicBezTo>
                  <a:cubicBezTo>
                    <a:pt x="314553" y="300573"/>
                    <a:pt x="305145" y="299170"/>
                    <a:pt x="295655" y="298675"/>
                  </a:cubicBezTo>
                  <a:cubicBezTo>
                    <a:pt x="290373" y="298427"/>
                    <a:pt x="291198" y="294631"/>
                    <a:pt x="290538" y="292568"/>
                  </a:cubicBezTo>
                  <a:cubicBezTo>
                    <a:pt x="288557" y="286213"/>
                    <a:pt x="287567" y="279611"/>
                    <a:pt x="286082" y="273174"/>
                  </a:cubicBezTo>
                  <a:cubicBezTo>
                    <a:pt x="284348" y="265829"/>
                    <a:pt x="283111" y="258402"/>
                    <a:pt x="283276" y="250892"/>
                  </a:cubicBezTo>
                  <a:cubicBezTo>
                    <a:pt x="283441" y="243959"/>
                    <a:pt x="283276" y="236944"/>
                    <a:pt x="283276" y="230012"/>
                  </a:cubicBezTo>
                  <a:cubicBezTo>
                    <a:pt x="283276" y="225226"/>
                    <a:pt x="281212" y="223080"/>
                    <a:pt x="276838" y="223163"/>
                  </a:cubicBezTo>
                  <a:cubicBezTo>
                    <a:pt x="273125" y="223163"/>
                    <a:pt x="269411" y="226546"/>
                    <a:pt x="269163" y="230260"/>
                  </a:cubicBezTo>
                  <a:cubicBezTo>
                    <a:pt x="269081" y="231993"/>
                    <a:pt x="269163" y="233726"/>
                    <a:pt x="269163" y="235459"/>
                  </a:cubicBezTo>
                  <a:cubicBezTo>
                    <a:pt x="269163" y="242886"/>
                    <a:pt x="266935" y="250066"/>
                    <a:pt x="265120" y="257329"/>
                  </a:cubicBezTo>
                  <a:cubicBezTo>
                    <a:pt x="263882" y="262363"/>
                    <a:pt x="263222" y="267480"/>
                    <a:pt x="262066" y="272596"/>
                  </a:cubicBezTo>
                  <a:cubicBezTo>
                    <a:pt x="261488" y="275237"/>
                    <a:pt x="260746" y="277960"/>
                    <a:pt x="259178" y="280271"/>
                  </a:cubicBezTo>
                  <a:cubicBezTo>
                    <a:pt x="256372" y="284645"/>
                    <a:pt x="257032" y="289514"/>
                    <a:pt x="255134" y="293971"/>
                  </a:cubicBezTo>
                  <a:cubicBezTo>
                    <a:pt x="252658" y="299748"/>
                    <a:pt x="251338" y="300903"/>
                    <a:pt x="244075" y="300903"/>
                  </a:cubicBezTo>
                  <a:lnTo>
                    <a:pt x="243828" y="300903"/>
                  </a:lnTo>
                  <a:cubicBezTo>
                    <a:pt x="239949" y="300903"/>
                    <a:pt x="236153" y="300160"/>
                    <a:pt x="232274" y="300160"/>
                  </a:cubicBezTo>
                  <a:cubicBezTo>
                    <a:pt x="228725" y="300160"/>
                    <a:pt x="225259" y="300903"/>
                    <a:pt x="221793" y="300903"/>
                  </a:cubicBezTo>
                  <a:cubicBezTo>
                    <a:pt x="216099" y="300903"/>
                    <a:pt x="210569" y="301068"/>
                    <a:pt x="205287" y="303049"/>
                  </a:cubicBezTo>
                  <a:cubicBezTo>
                    <a:pt x="203059" y="303874"/>
                    <a:pt x="201079" y="303461"/>
                    <a:pt x="201656" y="300738"/>
                  </a:cubicBezTo>
                  <a:cubicBezTo>
                    <a:pt x="201904" y="299665"/>
                    <a:pt x="202069" y="298592"/>
                    <a:pt x="202317" y="297437"/>
                  </a:cubicBezTo>
                  <a:cubicBezTo>
                    <a:pt x="202977" y="294631"/>
                    <a:pt x="204627" y="291660"/>
                    <a:pt x="204297" y="288937"/>
                  </a:cubicBezTo>
                  <a:cubicBezTo>
                    <a:pt x="203719" y="282995"/>
                    <a:pt x="206443" y="277631"/>
                    <a:pt x="207763" y="272018"/>
                  </a:cubicBezTo>
                  <a:cubicBezTo>
                    <a:pt x="208506" y="268800"/>
                    <a:pt x="209166" y="265581"/>
                    <a:pt x="210157" y="262363"/>
                  </a:cubicBezTo>
                  <a:cubicBezTo>
                    <a:pt x="211807" y="256916"/>
                    <a:pt x="213623" y="251552"/>
                    <a:pt x="215191" y="246105"/>
                  </a:cubicBezTo>
                  <a:cubicBezTo>
                    <a:pt x="216099" y="243052"/>
                    <a:pt x="216264" y="239916"/>
                    <a:pt x="217171" y="236862"/>
                  </a:cubicBezTo>
                  <a:cubicBezTo>
                    <a:pt x="218822" y="231828"/>
                    <a:pt x="220472" y="226794"/>
                    <a:pt x="222866" y="222007"/>
                  </a:cubicBezTo>
                  <a:cubicBezTo>
                    <a:pt x="224599" y="218541"/>
                    <a:pt x="227405" y="215405"/>
                    <a:pt x="229633" y="212104"/>
                  </a:cubicBezTo>
                  <a:cubicBezTo>
                    <a:pt x="232521" y="207812"/>
                    <a:pt x="231284" y="203438"/>
                    <a:pt x="229633" y="199230"/>
                  </a:cubicBezTo>
                  <a:cubicBezTo>
                    <a:pt x="228890" y="197332"/>
                    <a:pt x="226414" y="197249"/>
                    <a:pt x="224269" y="197497"/>
                  </a:cubicBezTo>
                  <a:cubicBezTo>
                    <a:pt x="220225" y="197992"/>
                    <a:pt x="216594" y="201541"/>
                    <a:pt x="215603" y="204924"/>
                  </a:cubicBezTo>
                  <a:cubicBezTo>
                    <a:pt x="212797" y="214992"/>
                    <a:pt x="211807" y="225391"/>
                    <a:pt x="207433" y="235211"/>
                  </a:cubicBezTo>
                  <a:cubicBezTo>
                    <a:pt x="205287" y="240163"/>
                    <a:pt x="205535" y="245775"/>
                    <a:pt x="204297" y="250974"/>
                  </a:cubicBezTo>
                  <a:cubicBezTo>
                    <a:pt x="203142" y="256173"/>
                    <a:pt x="201491" y="261207"/>
                    <a:pt x="200088" y="266407"/>
                  </a:cubicBezTo>
                  <a:cubicBezTo>
                    <a:pt x="198685" y="271689"/>
                    <a:pt x="197035" y="277053"/>
                    <a:pt x="195962" y="282417"/>
                  </a:cubicBezTo>
                  <a:cubicBezTo>
                    <a:pt x="194641" y="288606"/>
                    <a:pt x="192743" y="294796"/>
                    <a:pt x="192991" y="301151"/>
                  </a:cubicBezTo>
                  <a:cubicBezTo>
                    <a:pt x="193073" y="304204"/>
                    <a:pt x="188535" y="306432"/>
                    <a:pt x="182675" y="306515"/>
                  </a:cubicBezTo>
                  <a:cubicBezTo>
                    <a:pt x="176816" y="306680"/>
                    <a:pt x="170956" y="306515"/>
                    <a:pt x="165097" y="306515"/>
                  </a:cubicBezTo>
                  <a:cubicBezTo>
                    <a:pt x="158990" y="306515"/>
                    <a:pt x="153048" y="307258"/>
                    <a:pt x="147271" y="308826"/>
                  </a:cubicBezTo>
                  <a:cubicBezTo>
                    <a:pt x="146858" y="308908"/>
                    <a:pt x="146363" y="308826"/>
                    <a:pt x="145868" y="308826"/>
                  </a:cubicBezTo>
                  <a:cubicBezTo>
                    <a:pt x="141412" y="309238"/>
                    <a:pt x="140009" y="308496"/>
                    <a:pt x="141081" y="304947"/>
                  </a:cubicBezTo>
                  <a:cubicBezTo>
                    <a:pt x="143805" y="296034"/>
                    <a:pt x="145868" y="287038"/>
                    <a:pt x="150159" y="278456"/>
                  </a:cubicBezTo>
                  <a:cubicBezTo>
                    <a:pt x="155359" y="268057"/>
                    <a:pt x="159898" y="257411"/>
                    <a:pt x="164932" y="246930"/>
                  </a:cubicBezTo>
                  <a:cubicBezTo>
                    <a:pt x="166417" y="243794"/>
                    <a:pt x="168563" y="240823"/>
                    <a:pt x="170544" y="237770"/>
                  </a:cubicBezTo>
                  <a:cubicBezTo>
                    <a:pt x="174752" y="231250"/>
                    <a:pt x="177311" y="224070"/>
                    <a:pt x="183088" y="218211"/>
                  </a:cubicBezTo>
                  <a:cubicBezTo>
                    <a:pt x="184903" y="216395"/>
                    <a:pt x="185811" y="213837"/>
                    <a:pt x="186306" y="211196"/>
                  </a:cubicBezTo>
                  <a:cubicBezTo>
                    <a:pt x="186719" y="209215"/>
                    <a:pt x="187462" y="207978"/>
                    <a:pt x="185233" y="206575"/>
                  </a:cubicBezTo>
                  <a:cubicBezTo>
                    <a:pt x="182758" y="205089"/>
                    <a:pt x="180199" y="205584"/>
                    <a:pt x="178054" y="206822"/>
                  </a:cubicBezTo>
                  <a:cubicBezTo>
                    <a:pt x="174257" y="208968"/>
                    <a:pt x="172194" y="212434"/>
                    <a:pt x="170544" y="215818"/>
                  </a:cubicBezTo>
                  <a:cubicBezTo>
                    <a:pt x="165179" y="226959"/>
                    <a:pt x="159980" y="238100"/>
                    <a:pt x="154616" y="249324"/>
                  </a:cubicBezTo>
                  <a:cubicBezTo>
                    <a:pt x="148014" y="263106"/>
                    <a:pt x="139678" y="276392"/>
                    <a:pt x="135139" y="290917"/>
                  </a:cubicBezTo>
                  <a:cubicBezTo>
                    <a:pt x="133737" y="295374"/>
                    <a:pt x="130105" y="299748"/>
                    <a:pt x="130023" y="304122"/>
                  </a:cubicBezTo>
                  <a:cubicBezTo>
                    <a:pt x="130023" y="309073"/>
                    <a:pt x="125649" y="309568"/>
                    <a:pt x="122760" y="309733"/>
                  </a:cubicBezTo>
                  <a:cubicBezTo>
                    <a:pt x="117396" y="309981"/>
                    <a:pt x="111702" y="311301"/>
                    <a:pt x="106420" y="308908"/>
                  </a:cubicBezTo>
                  <a:cubicBezTo>
                    <a:pt x="105512" y="308496"/>
                    <a:pt x="104109" y="308908"/>
                    <a:pt x="102954" y="308908"/>
                  </a:cubicBezTo>
                  <a:cubicBezTo>
                    <a:pt x="94949" y="308908"/>
                    <a:pt x="87026" y="308908"/>
                    <a:pt x="79021" y="308908"/>
                  </a:cubicBezTo>
                  <a:cubicBezTo>
                    <a:pt x="77536" y="308908"/>
                    <a:pt x="75885" y="309238"/>
                    <a:pt x="74482" y="309733"/>
                  </a:cubicBezTo>
                  <a:cubicBezTo>
                    <a:pt x="70273" y="311219"/>
                    <a:pt x="67220" y="314438"/>
                    <a:pt x="67797" y="316583"/>
                  </a:cubicBezTo>
                  <a:cubicBezTo>
                    <a:pt x="68540" y="319307"/>
                    <a:pt x="73409" y="322690"/>
                    <a:pt x="77205" y="322855"/>
                  </a:cubicBezTo>
                  <a:cubicBezTo>
                    <a:pt x="82405" y="323020"/>
                    <a:pt x="87521" y="322855"/>
                    <a:pt x="92721" y="322855"/>
                  </a:cubicBezTo>
                  <a:cubicBezTo>
                    <a:pt x="93628" y="322855"/>
                    <a:pt x="94371" y="322938"/>
                    <a:pt x="94371" y="323268"/>
                  </a:cubicBezTo>
                  <a:cubicBezTo>
                    <a:pt x="94371" y="323516"/>
                    <a:pt x="94124" y="323763"/>
                    <a:pt x="93546" y="324258"/>
                  </a:cubicBezTo>
                  <a:cubicBezTo>
                    <a:pt x="90822" y="326321"/>
                    <a:pt x="91648" y="328054"/>
                    <a:pt x="93216" y="330695"/>
                  </a:cubicBezTo>
                  <a:cubicBezTo>
                    <a:pt x="96187" y="335647"/>
                    <a:pt x="98250" y="341011"/>
                    <a:pt x="100065" y="346293"/>
                  </a:cubicBezTo>
                  <a:cubicBezTo>
                    <a:pt x="102294" y="352730"/>
                    <a:pt x="103862" y="359332"/>
                    <a:pt x="105842" y="365852"/>
                  </a:cubicBezTo>
                  <a:cubicBezTo>
                    <a:pt x="106503" y="368080"/>
                    <a:pt x="107740" y="370226"/>
                    <a:pt x="108566" y="372454"/>
                  </a:cubicBezTo>
                  <a:cubicBezTo>
                    <a:pt x="108813" y="373114"/>
                    <a:pt x="108813" y="374352"/>
                    <a:pt x="108318" y="374600"/>
                  </a:cubicBezTo>
                  <a:cubicBezTo>
                    <a:pt x="107410" y="375012"/>
                    <a:pt x="106007" y="375260"/>
                    <a:pt x="105100" y="375012"/>
                  </a:cubicBezTo>
                  <a:cubicBezTo>
                    <a:pt x="103449" y="374517"/>
                    <a:pt x="102129" y="373444"/>
                    <a:pt x="100561" y="372784"/>
                  </a:cubicBezTo>
                  <a:cubicBezTo>
                    <a:pt x="92143" y="369566"/>
                    <a:pt x="83065" y="369813"/>
                    <a:pt x="74317" y="370638"/>
                  </a:cubicBezTo>
                  <a:cubicBezTo>
                    <a:pt x="67715" y="371299"/>
                    <a:pt x="62186" y="374847"/>
                    <a:pt x="57894" y="379386"/>
                  </a:cubicBezTo>
                  <a:cubicBezTo>
                    <a:pt x="52035" y="385493"/>
                    <a:pt x="49806" y="392921"/>
                    <a:pt x="45928" y="399688"/>
                  </a:cubicBezTo>
                  <a:cubicBezTo>
                    <a:pt x="44277" y="402576"/>
                    <a:pt x="44360" y="406125"/>
                    <a:pt x="43947" y="409426"/>
                  </a:cubicBezTo>
                  <a:cubicBezTo>
                    <a:pt x="43287" y="414295"/>
                    <a:pt x="42874" y="419164"/>
                    <a:pt x="42544" y="424033"/>
                  </a:cubicBezTo>
                  <a:cubicBezTo>
                    <a:pt x="42049" y="431791"/>
                    <a:pt x="44607" y="438888"/>
                    <a:pt x="49559" y="445408"/>
                  </a:cubicBezTo>
                  <a:cubicBezTo>
                    <a:pt x="49889" y="445820"/>
                    <a:pt x="49806" y="446563"/>
                    <a:pt x="50219" y="446893"/>
                  </a:cubicBezTo>
                  <a:cubicBezTo>
                    <a:pt x="54345" y="450359"/>
                    <a:pt x="58389" y="453826"/>
                    <a:pt x="62681" y="457127"/>
                  </a:cubicBezTo>
                  <a:cubicBezTo>
                    <a:pt x="66807" y="460345"/>
                    <a:pt x="68127" y="465462"/>
                    <a:pt x="73079" y="468103"/>
                  </a:cubicBezTo>
                  <a:cubicBezTo>
                    <a:pt x="74977" y="469093"/>
                    <a:pt x="76628" y="470331"/>
                    <a:pt x="78526" y="471322"/>
                  </a:cubicBezTo>
                  <a:cubicBezTo>
                    <a:pt x="82240" y="473302"/>
                    <a:pt x="86118" y="474953"/>
                    <a:pt x="89667" y="477181"/>
                  </a:cubicBezTo>
                  <a:cubicBezTo>
                    <a:pt x="93133" y="479326"/>
                    <a:pt x="92968" y="484608"/>
                    <a:pt x="88924" y="486919"/>
                  </a:cubicBezTo>
                  <a:cubicBezTo>
                    <a:pt x="84468" y="489478"/>
                    <a:pt x="84055" y="493026"/>
                    <a:pt x="83560" y="496657"/>
                  </a:cubicBezTo>
                  <a:cubicBezTo>
                    <a:pt x="83065" y="499876"/>
                    <a:pt x="82817" y="503342"/>
                    <a:pt x="83560" y="506478"/>
                  </a:cubicBezTo>
                  <a:cubicBezTo>
                    <a:pt x="84303" y="509614"/>
                    <a:pt x="82817" y="512420"/>
                    <a:pt x="83230" y="515391"/>
                  </a:cubicBezTo>
                  <a:cubicBezTo>
                    <a:pt x="83725" y="518609"/>
                    <a:pt x="83065" y="521993"/>
                    <a:pt x="83395" y="525211"/>
                  </a:cubicBezTo>
                  <a:cubicBezTo>
                    <a:pt x="84303" y="534207"/>
                    <a:pt x="87521" y="542129"/>
                    <a:pt x="98085" y="546916"/>
                  </a:cubicBezTo>
                  <a:cubicBezTo>
                    <a:pt x="101056" y="548237"/>
                    <a:pt x="103614" y="550630"/>
                    <a:pt x="105512" y="553023"/>
                  </a:cubicBezTo>
                  <a:cubicBezTo>
                    <a:pt x="110877" y="559790"/>
                    <a:pt x="119129" y="563174"/>
                    <a:pt x="127464" y="566640"/>
                  </a:cubicBezTo>
                  <a:cubicBezTo>
                    <a:pt x="131178" y="568208"/>
                    <a:pt x="134397" y="570601"/>
                    <a:pt x="137780" y="572665"/>
                  </a:cubicBezTo>
                  <a:cubicBezTo>
                    <a:pt x="138688" y="573242"/>
                    <a:pt x="139348" y="574398"/>
                    <a:pt x="140339" y="574645"/>
                  </a:cubicBezTo>
                  <a:cubicBezTo>
                    <a:pt x="150902" y="577534"/>
                    <a:pt x="159237" y="583641"/>
                    <a:pt x="168811" y="587932"/>
                  </a:cubicBezTo>
                  <a:cubicBezTo>
                    <a:pt x="174422" y="590491"/>
                    <a:pt x="179787" y="593709"/>
                    <a:pt x="184408" y="597340"/>
                  </a:cubicBezTo>
                  <a:cubicBezTo>
                    <a:pt x="190680" y="602127"/>
                    <a:pt x="196127" y="607574"/>
                    <a:pt x="201904" y="612773"/>
                  </a:cubicBezTo>
                  <a:cubicBezTo>
                    <a:pt x="205618" y="616074"/>
                    <a:pt x="207268" y="619788"/>
                    <a:pt x="207186" y="624327"/>
                  </a:cubicBezTo>
                  <a:cubicBezTo>
                    <a:pt x="207186" y="629196"/>
                    <a:pt x="208258" y="634065"/>
                    <a:pt x="208424" y="638934"/>
                  </a:cubicBezTo>
                  <a:cubicBezTo>
                    <a:pt x="208589" y="643225"/>
                    <a:pt x="206360" y="644216"/>
                    <a:pt x="201739" y="641905"/>
                  </a:cubicBezTo>
                  <a:cubicBezTo>
                    <a:pt x="198520" y="640254"/>
                    <a:pt x="195384" y="638356"/>
                    <a:pt x="192578" y="636293"/>
                  </a:cubicBezTo>
                  <a:cubicBezTo>
                    <a:pt x="186059" y="631506"/>
                    <a:pt x="179869" y="626307"/>
                    <a:pt x="173184" y="621603"/>
                  </a:cubicBezTo>
                  <a:cubicBezTo>
                    <a:pt x="164684" y="615661"/>
                    <a:pt x="155276" y="611205"/>
                    <a:pt x="144135" y="609389"/>
                  </a:cubicBezTo>
                  <a:cubicBezTo>
                    <a:pt x="137120" y="608234"/>
                    <a:pt x="129775" y="607079"/>
                    <a:pt x="123421" y="604520"/>
                  </a:cubicBezTo>
                  <a:cubicBezTo>
                    <a:pt x="117561" y="602127"/>
                    <a:pt x="111949" y="599321"/>
                    <a:pt x="105842" y="597340"/>
                  </a:cubicBezTo>
                  <a:cubicBezTo>
                    <a:pt x="95444" y="594039"/>
                    <a:pt x="86614" y="588015"/>
                    <a:pt x="76298" y="584796"/>
                  </a:cubicBezTo>
                  <a:cubicBezTo>
                    <a:pt x="65734" y="581495"/>
                    <a:pt x="59380" y="575305"/>
                    <a:pt x="55418" y="567218"/>
                  </a:cubicBezTo>
                  <a:cubicBezTo>
                    <a:pt x="52612" y="561524"/>
                    <a:pt x="48734" y="556324"/>
                    <a:pt x="45515" y="550878"/>
                  </a:cubicBezTo>
                  <a:cubicBezTo>
                    <a:pt x="40151" y="541800"/>
                    <a:pt x="35199" y="532639"/>
                    <a:pt x="33796" y="522323"/>
                  </a:cubicBezTo>
                  <a:cubicBezTo>
                    <a:pt x="33136" y="517454"/>
                    <a:pt x="30083" y="512750"/>
                    <a:pt x="28514" y="507881"/>
                  </a:cubicBezTo>
                  <a:cubicBezTo>
                    <a:pt x="27607" y="505075"/>
                    <a:pt x="27524" y="502021"/>
                    <a:pt x="26864" y="499133"/>
                  </a:cubicBezTo>
                  <a:cubicBezTo>
                    <a:pt x="26286" y="496410"/>
                    <a:pt x="25956" y="493604"/>
                    <a:pt x="24801" y="491128"/>
                  </a:cubicBezTo>
                  <a:cubicBezTo>
                    <a:pt x="22160" y="485433"/>
                    <a:pt x="20509" y="479739"/>
                    <a:pt x="19684" y="473715"/>
                  </a:cubicBezTo>
                  <a:cubicBezTo>
                    <a:pt x="18116" y="463316"/>
                    <a:pt x="16053" y="452918"/>
                    <a:pt x="10606" y="443180"/>
                  </a:cubicBezTo>
                  <a:cubicBezTo>
                    <a:pt x="6810" y="436330"/>
                    <a:pt x="4499" y="428985"/>
                    <a:pt x="1528" y="421888"/>
                  </a:cubicBezTo>
                  <a:cubicBezTo>
                    <a:pt x="1363" y="421557"/>
                    <a:pt x="1528" y="421145"/>
                    <a:pt x="1528" y="420732"/>
                  </a:cubicBezTo>
                  <a:cubicBezTo>
                    <a:pt x="-370" y="407528"/>
                    <a:pt x="-122" y="394324"/>
                    <a:pt x="290" y="381119"/>
                  </a:cubicBezTo>
                  <a:cubicBezTo>
                    <a:pt x="455" y="376911"/>
                    <a:pt x="3096" y="372784"/>
                    <a:pt x="4169" y="368575"/>
                  </a:cubicBezTo>
                  <a:cubicBezTo>
                    <a:pt x="6397" y="359827"/>
                    <a:pt x="10689" y="351327"/>
                    <a:pt x="10193" y="342084"/>
                  </a:cubicBezTo>
                  <a:cubicBezTo>
                    <a:pt x="10028" y="338948"/>
                    <a:pt x="11266" y="335482"/>
                    <a:pt x="12917" y="332676"/>
                  </a:cubicBezTo>
                  <a:cubicBezTo>
                    <a:pt x="19271" y="321948"/>
                    <a:pt x="21665" y="310146"/>
                    <a:pt x="26781" y="299087"/>
                  </a:cubicBezTo>
                  <a:cubicBezTo>
                    <a:pt x="30908" y="290010"/>
                    <a:pt x="34044" y="280601"/>
                    <a:pt x="37015" y="271193"/>
                  </a:cubicBezTo>
                  <a:cubicBezTo>
                    <a:pt x="39408" y="263601"/>
                    <a:pt x="44112" y="256586"/>
                    <a:pt x="47496" y="249241"/>
                  </a:cubicBezTo>
                  <a:cubicBezTo>
                    <a:pt x="51540" y="240411"/>
                    <a:pt x="54923" y="231498"/>
                    <a:pt x="56656" y="222090"/>
                  </a:cubicBezTo>
                  <a:cubicBezTo>
                    <a:pt x="57812" y="215735"/>
                    <a:pt x="60948" y="209628"/>
                    <a:pt x="63506" y="203521"/>
                  </a:cubicBezTo>
                  <a:cubicBezTo>
                    <a:pt x="69943" y="188171"/>
                    <a:pt x="81909" y="175049"/>
                    <a:pt x="89254" y="160029"/>
                  </a:cubicBezTo>
                  <a:cubicBezTo>
                    <a:pt x="92390" y="153757"/>
                    <a:pt x="94784" y="147155"/>
                    <a:pt x="97260" y="140718"/>
                  </a:cubicBezTo>
                  <a:cubicBezTo>
                    <a:pt x="101386" y="129659"/>
                    <a:pt x="108401" y="119921"/>
                    <a:pt x="116653" y="110761"/>
                  </a:cubicBezTo>
                  <a:cubicBezTo>
                    <a:pt x="122100" y="104736"/>
                    <a:pt x="126969" y="98382"/>
                    <a:pt x="132168" y="92274"/>
                  </a:cubicBezTo>
                  <a:cubicBezTo>
                    <a:pt x="138606" y="84600"/>
                    <a:pt x="145208" y="77007"/>
                    <a:pt x="151562" y="69250"/>
                  </a:cubicBezTo>
                  <a:cubicBezTo>
                    <a:pt x="158495" y="60667"/>
                    <a:pt x="166912" y="52827"/>
                    <a:pt x="172194" y="43253"/>
                  </a:cubicBezTo>
                  <a:cubicBezTo>
                    <a:pt x="174257" y="39457"/>
                    <a:pt x="178961" y="36651"/>
                    <a:pt x="182427" y="33350"/>
                  </a:cubicBezTo>
                  <a:cubicBezTo>
                    <a:pt x="183170" y="32608"/>
                    <a:pt x="184078" y="31947"/>
                    <a:pt x="184573" y="31205"/>
                  </a:cubicBezTo>
                  <a:cubicBezTo>
                    <a:pt x="186719" y="27573"/>
                    <a:pt x="189937" y="25923"/>
                    <a:pt x="195054" y="26335"/>
                  </a:cubicBezTo>
                  <a:cubicBezTo>
                    <a:pt x="203554" y="26913"/>
                    <a:pt x="212055" y="26748"/>
                    <a:pt x="220472" y="27739"/>
                  </a:cubicBezTo>
                  <a:cubicBezTo>
                    <a:pt x="223856" y="28151"/>
                    <a:pt x="227652" y="28646"/>
                    <a:pt x="230871" y="30957"/>
                  </a:cubicBezTo>
                  <a:cubicBezTo>
                    <a:pt x="232852" y="32442"/>
                    <a:pt x="237721" y="32608"/>
                    <a:pt x="240444" y="31700"/>
                  </a:cubicBezTo>
                  <a:cubicBezTo>
                    <a:pt x="244405" y="30379"/>
                    <a:pt x="247376" y="31287"/>
                    <a:pt x="250512" y="32608"/>
                  </a:cubicBezTo>
                  <a:cubicBezTo>
                    <a:pt x="258270" y="35826"/>
                    <a:pt x="266027" y="39210"/>
                    <a:pt x="273785" y="42428"/>
                  </a:cubicBezTo>
                  <a:cubicBezTo>
                    <a:pt x="279314" y="44739"/>
                    <a:pt x="281543" y="43831"/>
                    <a:pt x="285009" y="39540"/>
                  </a:cubicBezTo>
                  <a:cubicBezTo>
                    <a:pt x="287154" y="36899"/>
                    <a:pt x="287402" y="34588"/>
                    <a:pt x="285916" y="32112"/>
                  </a:cubicBezTo>
                  <a:cubicBezTo>
                    <a:pt x="280965" y="23447"/>
                    <a:pt x="288640" y="15442"/>
                    <a:pt x="295902" y="11233"/>
                  </a:cubicBezTo>
                  <a:cubicBezTo>
                    <a:pt x="296232" y="11068"/>
                    <a:pt x="296645" y="10820"/>
                    <a:pt x="297058" y="10820"/>
                  </a:cubicBezTo>
                  <a:cubicBezTo>
                    <a:pt x="303495" y="10490"/>
                    <a:pt x="309272" y="8014"/>
                    <a:pt x="315379" y="6777"/>
                  </a:cubicBezTo>
                  <a:cubicBezTo>
                    <a:pt x="326932" y="4301"/>
                    <a:pt x="338816" y="3393"/>
                    <a:pt x="350453" y="1000"/>
                  </a:cubicBezTo>
                  <a:cubicBezTo>
                    <a:pt x="360191" y="-981"/>
                    <a:pt x="370177" y="257"/>
                    <a:pt x="380162" y="2320"/>
                  </a:cubicBezTo>
                  <a:cubicBezTo>
                    <a:pt x="390561" y="4466"/>
                    <a:pt x="400382" y="8345"/>
                    <a:pt x="410780" y="9830"/>
                  </a:cubicBezTo>
                  <a:cubicBezTo>
                    <a:pt x="419610" y="11068"/>
                    <a:pt x="427781" y="13461"/>
                    <a:pt x="435868" y="16102"/>
                  </a:cubicBezTo>
                  <a:cubicBezTo>
                    <a:pt x="442305" y="18165"/>
                    <a:pt x="448247" y="21384"/>
                    <a:pt x="454272" y="24272"/>
                  </a:cubicBezTo>
                  <a:cubicBezTo>
                    <a:pt x="462277" y="27986"/>
                    <a:pt x="470117" y="31947"/>
                    <a:pt x="478122" y="35661"/>
                  </a:cubicBezTo>
                  <a:cubicBezTo>
                    <a:pt x="484394" y="38550"/>
                    <a:pt x="490914" y="41025"/>
                    <a:pt x="497186" y="43831"/>
                  </a:cubicBezTo>
                  <a:cubicBezTo>
                    <a:pt x="498919" y="44656"/>
                    <a:pt x="500404" y="45977"/>
                    <a:pt x="501807" y="47215"/>
                  </a:cubicBezTo>
                  <a:cubicBezTo>
                    <a:pt x="506264" y="50929"/>
                    <a:pt x="511133" y="54230"/>
                    <a:pt x="516827" y="56623"/>
                  </a:cubicBezTo>
                  <a:cubicBezTo>
                    <a:pt x="518230" y="57200"/>
                    <a:pt x="519468" y="58191"/>
                    <a:pt x="520458" y="59181"/>
                  </a:cubicBezTo>
                  <a:cubicBezTo>
                    <a:pt x="525658" y="64546"/>
                    <a:pt x="531022" y="69827"/>
                    <a:pt x="535891" y="75439"/>
                  </a:cubicBezTo>
                  <a:cubicBezTo>
                    <a:pt x="540925" y="81216"/>
                    <a:pt x="545629" y="87158"/>
                    <a:pt x="550333" y="93182"/>
                  </a:cubicBezTo>
                  <a:cubicBezTo>
                    <a:pt x="552479" y="95906"/>
                    <a:pt x="554955" y="98629"/>
                    <a:pt x="556028" y="101683"/>
                  </a:cubicBezTo>
                  <a:cubicBezTo>
                    <a:pt x="559246" y="111421"/>
                    <a:pt x="566178" y="119261"/>
                    <a:pt x="573193" y="127184"/>
                  </a:cubicBezTo>
                  <a:cubicBezTo>
                    <a:pt x="579053" y="133786"/>
                    <a:pt x="584417" y="140718"/>
                    <a:pt x="589616" y="147733"/>
                  </a:cubicBezTo>
                  <a:cubicBezTo>
                    <a:pt x="594073" y="153675"/>
                    <a:pt x="598529" y="159782"/>
                    <a:pt x="601995" y="166136"/>
                  </a:cubicBezTo>
                  <a:cubicBezTo>
                    <a:pt x="604884" y="171501"/>
                    <a:pt x="607277" y="177195"/>
                    <a:pt x="608350" y="183137"/>
                  </a:cubicBezTo>
                  <a:cubicBezTo>
                    <a:pt x="608927" y="186438"/>
                    <a:pt x="610908" y="189574"/>
                    <a:pt x="612063" y="192875"/>
                  </a:cubicBezTo>
                  <a:cubicBezTo>
                    <a:pt x="613219" y="196341"/>
                    <a:pt x="614209" y="199890"/>
                    <a:pt x="615200" y="203438"/>
                  </a:cubicBezTo>
                  <a:cubicBezTo>
                    <a:pt x="615447" y="204181"/>
                    <a:pt x="614869" y="205254"/>
                    <a:pt x="615282" y="205667"/>
                  </a:cubicBezTo>
                  <a:cubicBezTo>
                    <a:pt x="620646" y="210618"/>
                    <a:pt x="618336" y="217055"/>
                    <a:pt x="620151" y="222667"/>
                  </a:cubicBezTo>
                  <a:cubicBezTo>
                    <a:pt x="621884" y="228032"/>
                    <a:pt x="623535" y="233478"/>
                    <a:pt x="625268" y="238925"/>
                  </a:cubicBezTo>
                  <a:cubicBezTo>
                    <a:pt x="627083" y="244620"/>
                    <a:pt x="630054" y="250066"/>
                    <a:pt x="633025" y="255431"/>
                  </a:cubicBezTo>
                  <a:cubicBezTo>
                    <a:pt x="635336" y="259557"/>
                    <a:pt x="635666" y="264096"/>
                    <a:pt x="638142" y="268222"/>
                  </a:cubicBezTo>
                  <a:cubicBezTo>
                    <a:pt x="640535" y="272184"/>
                    <a:pt x="641938" y="276640"/>
                    <a:pt x="643671" y="280849"/>
                  </a:cubicBezTo>
                  <a:cubicBezTo>
                    <a:pt x="649778" y="295539"/>
                    <a:pt x="650934" y="311136"/>
                    <a:pt x="657371" y="325744"/>
                  </a:cubicBezTo>
                  <a:cubicBezTo>
                    <a:pt x="657783" y="326569"/>
                    <a:pt x="657371" y="327642"/>
                    <a:pt x="657371" y="328632"/>
                  </a:cubicBezTo>
                  <a:cubicBezTo>
                    <a:pt x="657783" y="333501"/>
                    <a:pt x="657041" y="338370"/>
                    <a:pt x="658526" y="343322"/>
                  </a:cubicBezTo>
                  <a:close/>
                  <a:moveTo>
                    <a:pt x="588213" y="332098"/>
                  </a:moveTo>
                  <a:cubicBezTo>
                    <a:pt x="590441" y="330365"/>
                    <a:pt x="591927" y="328302"/>
                    <a:pt x="591514" y="325661"/>
                  </a:cubicBezTo>
                  <a:cubicBezTo>
                    <a:pt x="590524" y="318646"/>
                    <a:pt x="589781" y="311632"/>
                    <a:pt x="588296" y="304699"/>
                  </a:cubicBezTo>
                  <a:cubicBezTo>
                    <a:pt x="587470" y="300903"/>
                    <a:pt x="586728" y="296859"/>
                    <a:pt x="583509" y="293558"/>
                  </a:cubicBezTo>
                  <a:cubicBezTo>
                    <a:pt x="582931" y="292980"/>
                    <a:pt x="583262" y="291743"/>
                    <a:pt x="583097" y="290835"/>
                  </a:cubicBezTo>
                  <a:cubicBezTo>
                    <a:pt x="582189" y="286873"/>
                    <a:pt x="581363" y="282912"/>
                    <a:pt x="580208" y="279033"/>
                  </a:cubicBezTo>
                  <a:cubicBezTo>
                    <a:pt x="579053" y="274990"/>
                    <a:pt x="576742" y="271193"/>
                    <a:pt x="576164" y="267067"/>
                  </a:cubicBezTo>
                  <a:cubicBezTo>
                    <a:pt x="574514" y="256586"/>
                    <a:pt x="570305" y="246683"/>
                    <a:pt x="566178" y="236779"/>
                  </a:cubicBezTo>
                  <a:cubicBezTo>
                    <a:pt x="565518" y="235211"/>
                    <a:pt x="565188" y="233643"/>
                    <a:pt x="564775" y="232075"/>
                  </a:cubicBezTo>
                  <a:cubicBezTo>
                    <a:pt x="562877" y="225721"/>
                    <a:pt x="561309" y="219366"/>
                    <a:pt x="558999" y="213094"/>
                  </a:cubicBezTo>
                  <a:cubicBezTo>
                    <a:pt x="557761" y="209711"/>
                    <a:pt x="554212" y="206740"/>
                    <a:pt x="553717" y="203356"/>
                  </a:cubicBezTo>
                  <a:cubicBezTo>
                    <a:pt x="552561" y="195516"/>
                    <a:pt x="547527" y="189161"/>
                    <a:pt x="543566" y="182394"/>
                  </a:cubicBezTo>
                  <a:cubicBezTo>
                    <a:pt x="541173" y="178268"/>
                    <a:pt x="535148" y="176617"/>
                    <a:pt x="531270" y="179506"/>
                  </a:cubicBezTo>
                  <a:cubicBezTo>
                    <a:pt x="527391" y="182394"/>
                    <a:pt x="525823" y="180248"/>
                    <a:pt x="524255" y="178433"/>
                  </a:cubicBezTo>
                  <a:cubicBezTo>
                    <a:pt x="516910" y="169602"/>
                    <a:pt x="509152" y="161185"/>
                    <a:pt x="499827" y="153675"/>
                  </a:cubicBezTo>
                  <a:cubicBezTo>
                    <a:pt x="495783" y="150456"/>
                    <a:pt x="491904" y="147155"/>
                    <a:pt x="487943" y="143854"/>
                  </a:cubicBezTo>
                  <a:cubicBezTo>
                    <a:pt x="486705" y="142781"/>
                    <a:pt x="485632" y="141543"/>
                    <a:pt x="484477" y="140388"/>
                  </a:cubicBezTo>
                  <a:cubicBezTo>
                    <a:pt x="480680" y="136262"/>
                    <a:pt x="476884" y="132135"/>
                    <a:pt x="473005" y="128091"/>
                  </a:cubicBezTo>
                  <a:cubicBezTo>
                    <a:pt x="470777" y="125780"/>
                    <a:pt x="467228" y="125616"/>
                    <a:pt x="464340" y="126441"/>
                  </a:cubicBezTo>
                  <a:cubicBezTo>
                    <a:pt x="457820" y="128256"/>
                    <a:pt x="457078" y="132135"/>
                    <a:pt x="461864" y="136344"/>
                  </a:cubicBezTo>
                  <a:cubicBezTo>
                    <a:pt x="465743" y="139810"/>
                    <a:pt x="469952" y="143111"/>
                    <a:pt x="473253" y="146990"/>
                  </a:cubicBezTo>
                  <a:cubicBezTo>
                    <a:pt x="477792" y="152354"/>
                    <a:pt x="480763" y="158379"/>
                    <a:pt x="481671" y="164981"/>
                  </a:cubicBezTo>
                  <a:cubicBezTo>
                    <a:pt x="482248" y="168860"/>
                    <a:pt x="481918" y="172986"/>
                    <a:pt x="483239" y="176700"/>
                  </a:cubicBezTo>
                  <a:cubicBezTo>
                    <a:pt x="485797" y="183880"/>
                    <a:pt x="483734" y="191142"/>
                    <a:pt x="484394" y="198322"/>
                  </a:cubicBezTo>
                  <a:cubicBezTo>
                    <a:pt x="484394" y="198734"/>
                    <a:pt x="483486" y="199312"/>
                    <a:pt x="482991" y="199807"/>
                  </a:cubicBezTo>
                  <a:cubicBezTo>
                    <a:pt x="482579" y="199477"/>
                    <a:pt x="481918" y="199230"/>
                    <a:pt x="481671" y="198817"/>
                  </a:cubicBezTo>
                  <a:cubicBezTo>
                    <a:pt x="479690" y="196176"/>
                    <a:pt x="477874" y="193535"/>
                    <a:pt x="475811" y="190977"/>
                  </a:cubicBezTo>
                  <a:cubicBezTo>
                    <a:pt x="471767" y="185943"/>
                    <a:pt x="467228" y="181156"/>
                    <a:pt x="463432" y="176039"/>
                  </a:cubicBezTo>
                  <a:cubicBezTo>
                    <a:pt x="455757" y="165889"/>
                    <a:pt x="449403" y="155160"/>
                    <a:pt x="440902" y="145422"/>
                  </a:cubicBezTo>
                  <a:cubicBezTo>
                    <a:pt x="435456" y="139232"/>
                    <a:pt x="430009" y="137830"/>
                    <a:pt x="421756" y="141791"/>
                  </a:cubicBezTo>
                  <a:cubicBezTo>
                    <a:pt x="419858" y="142699"/>
                    <a:pt x="418537" y="144432"/>
                    <a:pt x="416969" y="145835"/>
                  </a:cubicBezTo>
                  <a:cubicBezTo>
                    <a:pt x="418950" y="147073"/>
                    <a:pt x="418703" y="149714"/>
                    <a:pt x="422581" y="150043"/>
                  </a:cubicBezTo>
                  <a:cubicBezTo>
                    <a:pt x="426873" y="150374"/>
                    <a:pt x="431247" y="151694"/>
                    <a:pt x="434053" y="155160"/>
                  </a:cubicBezTo>
                  <a:cubicBezTo>
                    <a:pt x="439995" y="162423"/>
                    <a:pt x="446184" y="169602"/>
                    <a:pt x="452209" y="176865"/>
                  </a:cubicBezTo>
                  <a:cubicBezTo>
                    <a:pt x="456500" y="181981"/>
                    <a:pt x="460626" y="187098"/>
                    <a:pt x="465248" y="192545"/>
                  </a:cubicBezTo>
                  <a:cubicBezTo>
                    <a:pt x="469622" y="196919"/>
                    <a:pt x="474408" y="200633"/>
                    <a:pt x="477297" y="205089"/>
                  </a:cubicBezTo>
                  <a:cubicBezTo>
                    <a:pt x="480268" y="209628"/>
                    <a:pt x="484559" y="213507"/>
                    <a:pt x="486292" y="218871"/>
                  </a:cubicBezTo>
                  <a:cubicBezTo>
                    <a:pt x="487365" y="222172"/>
                    <a:pt x="491161" y="224978"/>
                    <a:pt x="493967" y="227784"/>
                  </a:cubicBezTo>
                  <a:cubicBezTo>
                    <a:pt x="495700" y="229600"/>
                    <a:pt x="498094" y="229269"/>
                    <a:pt x="500074" y="228114"/>
                  </a:cubicBezTo>
                  <a:cubicBezTo>
                    <a:pt x="502715" y="226546"/>
                    <a:pt x="504531" y="220934"/>
                    <a:pt x="503458" y="218211"/>
                  </a:cubicBezTo>
                  <a:cubicBezTo>
                    <a:pt x="502385" y="215488"/>
                    <a:pt x="500900" y="212847"/>
                    <a:pt x="500157" y="210123"/>
                  </a:cubicBezTo>
                  <a:cubicBezTo>
                    <a:pt x="497929" y="202613"/>
                    <a:pt x="496856" y="195021"/>
                    <a:pt x="497268" y="187263"/>
                  </a:cubicBezTo>
                  <a:cubicBezTo>
                    <a:pt x="497268" y="185778"/>
                    <a:pt x="497433" y="184127"/>
                    <a:pt x="497021" y="182724"/>
                  </a:cubicBezTo>
                  <a:cubicBezTo>
                    <a:pt x="495370" y="177112"/>
                    <a:pt x="493472" y="171583"/>
                    <a:pt x="491739" y="165971"/>
                  </a:cubicBezTo>
                  <a:cubicBezTo>
                    <a:pt x="491491" y="165228"/>
                    <a:pt x="491656" y="164403"/>
                    <a:pt x="491739" y="163660"/>
                  </a:cubicBezTo>
                  <a:cubicBezTo>
                    <a:pt x="491739" y="162918"/>
                    <a:pt x="492069" y="162258"/>
                    <a:pt x="492317" y="161515"/>
                  </a:cubicBezTo>
                  <a:cubicBezTo>
                    <a:pt x="493307" y="161845"/>
                    <a:pt x="494545" y="162010"/>
                    <a:pt x="495205" y="162588"/>
                  </a:cubicBezTo>
                  <a:cubicBezTo>
                    <a:pt x="501147" y="168282"/>
                    <a:pt x="507172" y="173894"/>
                    <a:pt x="512866" y="179753"/>
                  </a:cubicBezTo>
                  <a:cubicBezTo>
                    <a:pt x="515589" y="182559"/>
                    <a:pt x="517900" y="185695"/>
                    <a:pt x="520128" y="188914"/>
                  </a:cubicBezTo>
                  <a:cubicBezTo>
                    <a:pt x="527226" y="199065"/>
                    <a:pt x="535808" y="208473"/>
                    <a:pt x="541585" y="219284"/>
                  </a:cubicBezTo>
                  <a:cubicBezTo>
                    <a:pt x="543401" y="222750"/>
                    <a:pt x="546454" y="225804"/>
                    <a:pt x="547857" y="229352"/>
                  </a:cubicBezTo>
                  <a:cubicBezTo>
                    <a:pt x="553222" y="242391"/>
                    <a:pt x="560814" y="254853"/>
                    <a:pt x="564280" y="268387"/>
                  </a:cubicBezTo>
                  <a:cubicBezTo>
                    <a:pt x="566261" y="276062"/>
                    <a:pt x="569562" y="283572"/>
                    <a:pt x="569314" y="291660"/>
                  </a:cubicBezTo>
                  <a:cubicBezTo>
                    <a:pt x="569149" y="295126"/>
                    <a:pt x="569975" y="298757"/>
                    <a:pt x="570635" y="302223"/>
                  </a:cubicBezTo>
                  <a:cubicBezTo>
                    <a:pt x="572120" y="309486"/>
                    <a:pt x="574679" y="316501"/>
                    <a:pt x="575091" y="324011"/>
                  </a:cubicBezTo>
                  <a:cubicBezTo>
                    <a:pt x="575256" y="326817"/>
                    <a:pt x="577815" y="329705"/>
                    <a:pt x="579878" y="332098"/>
                  </a:cubicBezTo>
                  <a:cubicBezTo>
                    <a:pt x="581611" y="334161"/>
                    <a:pt x="586067" y="333749"/>
                    <a:pt x="588378" y="332016"/>
                  </a:cubicBezTo>
                  <a:close/>
                  <a:moveTo>
                    <a:pt x="439664" y="286048"/>
                  </a:moveTo>
                  <a:cubicBezTo>
                    <a:pt x="441645" y="285305"/>
                    <a:pt x="443213" y="283820"/>
                    <a:pt x="441975" y="281427"/>
                  </a:cubicBezTo>
                  <a:cubicBezTo>
                    <a:pt x="439004" y="275650"/>
                    <a:pt x="436363" y="269790"/>
                    <a:pt x="433475" y="264013"/>
                  </a:cubicBezTo>
                  <a:cubicBezTo>
                    <a:pt x="431247" y="259557"/>
                    <a:pt x="430091" y="254688"/>
                    <a:pt x="428606" y="250066"/>
                  </a:cubicBezTo>
                  <a:cubicBezTo>
                    <a:pt x="426625" y="243794"/>
                    <a:pt x="427450" y="236944"/>
                    <a:pt x="426708" y="230342"/>
                  </a:cubicBezTo>
                  <a:cubicBezTo>
                    <a:pt x="426543" y="228774"/>
                    <a:pt x="428606" y="227867"/>
                    <a:pt x="427120" y="225968"/>
                  </a:cubicBezTo>
                  <a:cubicBezTo>
                    <a:pt x="426047" y="224565"/>
                    <a:pt x="426955" y="222255"/>
                    <a:pt x="426790" y="220274"/>
                  </a:cubicBezTo>
                  <a:cubicBezTo>
                    <a:pt x="426460" y="217138"/>
                    <a:pt x="422004" y="213424"/>
                    <a:pt x="419198" y="213754"/>
                  </a:cubicBezTo>
                  <a:cubicBezTo>
                    <a:pt x="416227" y="214167"/>
                    <a:pt x="411770" y="218458"/>
                    <a:pt x="412926" y="220687"/>
                  </a:cubicBezTo>
                  <a:cubicBezTo>
                    <a:pt x="415732" y="226216"/>
                    <a:pt x="412926" y="232158"/>
                    <a:pt x="415484" y="237770"/>
                  </a:cubicBezTo>
                  <a:cubicBezTo>
                    <a:pt x="417135" y="241318"/>
                    <a:pt x="417300" y="245280"/>
                    <a:pt x="418207" y="248994"/>
                  </a:cubicBezTo>
                  <a:cubicBezTo>
                    <a:pt x="419610" y="254523"/>
                    <a:pt x="421178" y="259970"/>
                    <a:pt x="422664" y="265994"/>
                  </a:cubicBezTo>
                  <a:cubicBezTo>
                    <a:pt x="424479" y="270781"/>
                    <a:pt x="426955" y="274907"/>
                    <a:pt x="427863" y="279198"/>
                  </a:cubicBezTo>
                  <a:cubicBezTo>
                    <a:pt x="428606" y="282500"/>
                    <a:pt x="431164" y="284233"/>
                    <a:pt x="433640" y="285883"/>
                  </a:cubicBezTo>
                  <a:cubicBezTo>
                    <a:pt x="434960" y="286708"/>
                    <a:pt x="437931" y="286626"/>
                    <a:pt x="439664" y="285966"/>
                  </a:cubicBezTo>
                  <a:close/>
                  <a:moveTo>
                    <a:pt x="407974" y="99867"/>
                  </a:moveTo>
                  <a:cubicBezTo>
                    <a:pt x="409707" y="97061"/>
                    <a:pt x="407314" y="95246"/>
                    <a:pt x="405581" y="93595"/>
                  </a:cubicBezTo>
                  <a:cubicBezTo>
                    <a:pt x="403353" y="91532"/>
                    <a:pt x="400216" y="90129"/>
                    <a:pt x="397823" y="88148"/>
                  </a:cubicBezTo>
                  <a:cubicBezTo>
                    <a:pt x="390561" y="82041"/>
                    <a:pt x="381070" y="80061"/>
                    <a:pt x="371415" y="79235"/>
                  </a:cubicBezTo>
                  <a:cubicBezTo>
                    <a:pt x="363492" y="78493"/>
                    <a:pt x="355322" y="79400"/>
                    <a:pt x="347399" y="77997"/>
                  </a:cubicBezTo>
                  <a:cubicBezTo>
                    <a:pt x="343933" y="77420"/>
                    <a:pt x="342530" y="75852"/>
                    <a:pt x="344676" y="73211"/>
                  </a:cubicBezTo>
                  <a:cubicBezTo>
                    <a:pt x="346409" y="71065"/>
                    <a:pt x="348307" y="68837"/>
                    <a:pt x="350700" y="67186"/>
                  </a:cubicBezTo>
                  <a:cubicBezTo>
                    <a:pt x="354249" y="64710"/>
                    <a:pt x="355157" y="61244"/>
                    <a:pt x="356395" y="58026"/>
                  </a:cubicBezTo>
                  <a:cubicBezTo>
                    <a:pt x="356972" y="56458"/>
                    <a:pt x="357633" y="53982"/>
                    <a:pt x="354992" y="52827"/>
                  </a:cubicBezTo>
                  <a:cubicBezTo>
                    <a:pt x="352928" y="51919"/>
                    <a:pt x="351030" y="52331"/>
                    <a:pt x="348720" y="53322"/>
                  </a:cubicBezTo>
                  <a:cubicBezTo>
                    <a:pt x="339642" y="57448"/>
                    <a:pt x="331801" y="63060"/>
                    <a:pt x="325777" y="69745"/>
                  </a:cubicBezTo>
                  <a:cubicBezTo>
                    <a:pt x="320413" y="75769"/>
                    <a:pt x="313233" y="79978"/>
                    <a:pt x="307208" y="85260"/>
                  </a:cubicBezTo>
                  <a:cubicBezTo>
                    <a:pt x="306548" y="85837"/>
                    <a:pt x="305145" y="86003"/>
                    <a:pt x="304072" y="85920"/>
                  </a:cubicBezTo>
                  <a:cubicBezTo>
                    <a:pt x="301184" y="85672"/>
                    <a:pt x="298378" y="84930"/>
                    <a:pt x="295490" y="84847"/>
                  </a:cubicBezTo>
                  <a:cubicBezTo>
                    <a:pt x="292271" y="84847"/>
                    <a:pt x="290290" y="84352"/>
                    <a:pt x="290125" y="81133"/>
                  </a:cubicBezTo>
                  <a:cubicBezTo>
                    <a:pt x="290043" y="79730"/>
                    <a:pt x="288557" y="77832"/>
                    <a:pt x="287072" y="77090"/>
                  </a:cubicBezTo>
                  <a:cubicBezTo>
                    <a:pt x="279809" y="73458"/>
                    <a:pt x="272547" y="69745"/>
                    <a:pt x="264790" y="66856"/>
                  </a:cubicBezTo>
                  <a:cubicBezTo>
                    <a:pt x="255712" y="63473"/>
                    <a:pt x="246303" y="60584"/>
                    <a:pt x="236730" y="58273"/>
                  </a:cubicBezTo>
                  <a:cubicBezTo>
                    <a:pt x="229385" y="56458"/>
                    <a:pt x="221875" y="54147"/>
                    <a:pt x="213870" y="54642"/>
                  </a:cubicBezTo>
                  <a:cubicBezTo>
                    <a:pt x="210157" y="54890"/>
                    <a:pt x="204710" y="57283"/>
                    <a:pt x="204380" y="59016"/>
                  </a:cubicBezTo>
                  <a:cubicBezTo>
                    <a:pt x="203967" y="60914"/>
                    <a:pt x="207763" y="64546"/>
                    <a:pt x="211560" y="65701"/>
                  </a:cubicBezTo>
                  <a:cubicBezTo>
                    <a:pt x="212550" y="66031"/>
                    <a:pt x="213788" y="66361"/>
                    <a:pt x="214778" y="66196"/>
                  </a:cubicBezTo>
                  <a:cubicBezTo>
                    <a:pt x="221793" y="65041"/>
                    <a:pt x="228230" y="67682"/>
                    <a:pt x="234585" y="68919"/>
                  </a:cubicBezTo>
                  <a:cubicBezTo>
                    <a:pt x="247624" y="71478"/>
                    <a:pt x="260168" y="75604"/>
                    <a:pt x="269989" y="83774"/>
                  </a:cubicBezTo>
                  <a:cubicBezTo>
                    <a:pt x="270897" y="84517"/>
                    <a:pt x="272217" y="84930"/>
                    <a:pt x="273372" y="85425"/>
                  </a:cubicBezTo>
                  <a:cubicBezTo>
                    <a:pt x="278241" y="87571"/>
                    <a:pt x="277994" y="88809"/>
                    <a:pt x="276508" y="93430"/>
                  </a:cubicBezTo>
                  <a:cubicBezTo>
                    <a:pt x="274693" y="98959"/>
                    <a:pt x="267513" y="100362"/>
                    <a:pt x="264955" y="105066"/>
                  </a:cubicBezTo>
                  <a:cubicBezTo>
                    <a:pt x="253731" y="111503"/>
                    <a:pt x="245973" y="120416"/>
                    <a:pt x="237886" y="129329"/>
                  </a:cubicBezTo>
                  <a:cubicBezTo>
                    <a:pt x="232521" y="135271"/>
                    <a:pt x="231118" y="142204"/>
                    <a:pt x="228313" y="148723"/>
                  </a:cubicBezTo>
                  <a:cubicBezTo>
                    <a:pt x="227322" y="150951"/>
                    <a:pt x="226910" y="153427"/>
                    <a:pt x="226910" y="155738"/>
                  </a:cubicBezTo>
                  <a:cubicBezTo>
                    <a:pt x="226910" y="159452"/>
                    <a:pt x="229963" y="162093"/>
                    <a:pt x="233594" y="163578"/>
                  </a:cubicBezTo>
                  <a:cubicBezTo>
                    <a:pt x="237143" y="165063"/>
                    <a:pt x="239371" y="162093"/>
                    <a:pt x="241599" y="160277"/>
                  </a:cubicBezTo>
                  <a:cubicBezTo>
                    <a:pt x="242095" y="159864"/>
                    <a:pt x="242672" y="159534"/>
                    <a:pt x="243085" y="159039"/>
                  </a:cubicBezTo>
                  <a:cubicBezTo>
                    <a:pt x="249935" y="151034"/>
                    <a:pt x="257527" y="143524"/>
                    <a:pt x="265945" y="136674"/>
                  </a:cubicBezTo>
                  <a:cubicBezTo>
                    <a:pt x="267183" y="135684"/>
                    <a:pt x="267843" y="134198"/>
                    <a:pt x="269081" y="133126"/>
                  </a:cubicBezTo>
                  <a:cubicBezTo>
                    <a:pt x="277416" y="126111"/>
                    <a:pt x="285751" y="119096"/>
                    <a:pt x="294334" y="112329"/>
                  </a:cubicBezTo>
                  <a:cubicBezTo>
                    <a:pt x="295407" y="111503"/>
                    <a:pt x="299203" y="111503"/>
                    <a:pt x="299698" y="112164"/>
                  </a:cubicBezTo>
                  <a:cubicBezTo>
                    <a:pt x="302917" y="116373"/>
                    <a:pt x="306301" y="120746"/>
                    <a:pt x="308281" y="125451"/>
                  </a:cubicBezTo>
                  <a:cubicBezTo>
                    <a:pt x="311500" y="133126"/>
                    <a:pt x="313811" y="140965"/>
                    <a:pt x="316286" y="148806"/>
                  </a:cubicBezTo>
                  <a:cubicBezTo>
                    <a:pt x="318927" y="156811"/>
                    <a:pt x="321073" y="164981"/>
                    <a:pt x="324044" y="172904"/>
                  </a:cubicBezTo>
                  <a:cubicBezTo>
                    <a:pt x="324952" y="175379"/>
                    <a:pt x="327593" y="177525"/>
                    <a:pt x="329821" y="179588"/>
                  </a:cubicBezTo>
                  <a:cubicBezTo>
                    <a:pt x="330399" y="180083"/>
                    <a:pt x="333370" y="179836"/>
                    <a:pt x="333865" y="179176"/>
                  </a:cubicBezTo>
                  <a:cubicBezTo>
                    <a:pt x="336258" y="175957"/>
                    <a:pt x="339807" y="173316"/>
                    <a:pt x="339394" y="168860"/>
                  </a:cubicBezTo>
                  <a:cubicBezTo>
                    <a:pt x="338569" y="159204"/>
                    <a:pt x="338239" y="149466"/>
                    <a:pt x="337661" y="139810"/>
                  </a:cubicBezTo>
                  <a:cubicBezTo>
                    <a:pt x="337661" y="139645"/>
                    <a:pt x="337331" y="139563"/>
                    <a:pt x="336836" y="139067"/>
                  </a:cubicBezTo>
                  <a:cubicBezTo>
                    <a:pt x="336093" y="135024"/>
                    <a:pt x="337248" y="131310"/>
                    <a:pt x="335185" y="127596"/>
                  </a:cubicBezTo>
                  <a:cubicBezTo>
                    <a:pt x="333947" y="125368"/>
                    <a:pt x="333535" y="122562"/>
                    <a:pt x="333782" y="120004"/>
                  </a:cubicBezTo>
                  <a:cubicBezTo>
                    <a:pt x="334030" y="116125"/>
                    <a:pt x="332709" y="112741"/>
                    <a:pt x="330564" y="109440"/>
                  </a:cubicBezTo>
                  <a:cubicBezTo>
                    <a:pt x="329656" y="108037"/>
                    <a:pt x="327758" y="105974"/>
                    <a:pt x="328335" y="105149"/>
                  </a:cubicBezTo>
                  <a:cubicBezTo>
                    <a:pt x="329738" y="103251"/>
                    <a:pt x="331801" y="105066"/>
                    <a:pt x="333535" y="105561"/>
                  </a:cubicBezTo>
                  <a:cubicBezTo>
                    <a:pt x="334112" y="105726"/>
                    <a:pt x="334938" y="105561"/>
                    <a:pt x="335598" y="105561"/>
                  </a:cubicBezTo>
                  <a:cubicBezTo>
                    <a:pt x="343850" y="105974"/>
                    <a:pt x="352103" y="106304"/>
                    <a:pt x="360356" y="106799"/>
                  </a:cubicBezTo>
                  <a:cubicBezTo>
                    <a:pt x="362502" y="106882"/>
                    <a:pt x="365308" y="108367"/>
                    <a:pt x="366628" y="107707"/>
                  </a:cubicBezTo>
                  <a:cubicBezTo>
                    <a:pt x="370012" y="105974"/>
                    <a:pt x="373478" y="106799"/>
                    <a:pt x="376779" y="106882"/>
                  </a:cubicBezTo>
                  <a:cubicBezTo>
                    <a:pt x="384124" y="107130"/>
                    <a:pt x="391469" y="106552"/>
                    <a:pt x="398814" y="106717"/>
                  </a:cubicBezTo>
                  <a:cubicBezTo>
                    <a:pt x="404343" y="106799"/>
                    <a:pt x="405746" y="102921"/>
                    <a:pt x="407726" y="99702"/>
                  </a:cubicBezTo>
                  <a:close/>
                  <a:moveTo>
                    <a:pt x="200501" y="143194"/>
                  </a:moveTo>
                  <a:cubicBezTo>
                    <a:pt x="202482" y="141296"/>
                    <a:pt x="203802" y="138985"/>
                    <a:pt x="202894" y="136509"/>
                  </a:cubicBezTo>
                  <a:cubicBezTo>
                    <a:pt x="202482" y="135354"/>
                    <a:pt x="200831" y="133786"/>
                    <a:pt x="199676" y="133703"/>
                  </a:cubicBezTo>
                  <a:cubicBezTo>
                    <a:pt x="195384" y="133456"/>
                    <a:pt x="190680" y="132383"/>
                    <a:pt x="188122" y="137004"/>
                  </a:cubicBezTo>
                  <a:cubicBezTo>
                    <a:pt x="187379" y="138325"/>
                    <a:pt x="184986" y="138985"/>
                    <a:pt x="183005" y="140223"/>
                  </a:cubicBezTo>
                  <a:cubicBezTo>
                    <a:pt x="179539" y="143111"/>
                    <a:pt x="176403" y="145752"/>
                    <a:pt x="173184" y="148310"/>
                  </a:cubicBezTo>
                  <a:cubicBezTo>
                    <a:pt x="172937" y="148475"/>
                    <a:pt x="172359" y="148641"/>
                    <a:pt x="171947" y="148641"/>
                  </a:cubicBezTo>
                  <a:cubicBezTo>
                    <a:pt x="171699" y="148641"/>
                    <a:pt x="171534" y="148641"/>
                    <a:pt x="171369" y="148558"/>
                  </a:cubicBezTo>
                  <a:cubicBezTo>
                    <a:pt x="170956" y="148310"/>
                    <a:pt x="170709" y="147568"/>
                    <a:pt x="170791" y="147073"/>
                  </a:cubicBezTo>
                  <a:cubicBezTo>
                    <a:pt x="170791" y="146412"/>
                    <a:pt x="171121" y="145505"/>
                    <a:pt x="171616" y="145092"/>
                  </a:cubicBezTo>
                  <a:cubicBezTo>
                    <a:pt x="175908" y="141626"/>
                    <a:pt x="180034" y="137912"/>
                    <a:pt x="184821" y="134859"/>
                  </a:cubicBezTo>
                  <a:cubicBezTo>
                    <a:pt x="187874" y="132878"/>
                    <a:pt x="188947" y="130815"/>
                    <a:pt x="189112" y="127926"/>
                  </a:cubicBezTo>
                  <a:cubicBezTo>
                    <a:pt x="189112" y="125203"/>
                    <a:pt x="187627" y="124212"/>
                    <a:pt x="184491" y="124295"/>
                  </a:cubicBezTo>
                  <a:cubicBezTo>
                    <a:pt x="180447" y="124295"/>
                    <a:pt x="176898" y="125780"/>
                    <a:pt x="174422" y="127926"/>
                  </a:cubicBezTo>
                  <a:cubicBezTo>
                    <a:pt x="168645" y="132961"/>
                    <a:pt x="162951" y="138160"/>
                    <a:pt x="158247" y="143854"/>
                  </a:cubicBezTo>
                  <a:cubicBezTo>
                    <a:pt x="153213" y="150126"/>
                    <a:pt x="149334" y="157058"/>
                    <a:pt x="144960" y="163660"/>
                  </a:cubicBezTo>
                  <a:cubicBezTo>
                    <a:pt x="142567" y="167292"/>
                    <a:pt x="140174" y="170923"/>
                    <a:pt x="137450" y="174472"/>
                  </a:cubicBezTo>
                  <a:cubicBezTo>
                    <a:pt x="132416" y="181074"/>
                    <a:pt x="127052" y="187511"/>
                    <a:pt x="122100" y="194195"/>
                  </a:cubicBezTo>
                  <a:cubicBezTo>
                    <a:pt x="118139" y="199560"/>
                    <a:pt x="114013" y="204924"/>
                    <a:pt x="110711" y="210618"/>
                  </a:cubicBezTo>
                  <a:cubicBezTo>
                    <a:pt x="105925" y="218789"/>
                    <a:pt x="101716" y="227206"/>
                    <a:pt x="97590" y="235707"/>
                  </a:cubicBezTo>
                  <a:cubicBezTo>
                    <a:pt x="93628" y="243794"/>
                    <a:pt x="89915" y="252047"/>
                    <a:pt x="86283" y="260300"/>
                  </a:cubicBezTo>
                  <a:cubicBezTo>
                    <a:pt x="83973" y="265747"/>
                    <a:pt x="81992" y="271276"/>
                    <a:pt x="80094" y="276805"/>
                  </a:cubicBezTo>
                  <a:cubicBezTo>
                    <a:pt x="78691" y="281014"/>
                    <a:pt x="78361" y="285718"/>
                    <a:pt x="75472" y="289679"/>
                  </a:cubicBezTo>
                  <a:cubicBezTo>
                    <a:pt x="74482" y="291000"/>
                    <a:pt x="74812" y="292980"/>
                    <a:pt x="74977" y="294713"/>
                  </a:cubicBezTo>
                  <a:cubicBezTo>
                    <a:pt x="75307" y="297354"/>
                    <a:pt x="81084" y="300986"/>
                    <a:pt x="82735" y="299582"/>
                  </a:cubicBezTo>
                  <a:cubicBezTo>
                    <a:pt x="85211" y="297519"/>
                    <a:pt x="87439" y="295044"/>
                    <a:pt x="88924" y="292485"/>
                  </a:cubicBezTo>
                  <a:cubicBezTo>
                    <a:pt x="90410" y="289762"/>
                    <a:pt x="90987" y="286626"/>
                    <a:pt x="91813" y="283655"/>
                  </a:cubicBezTo>
                  <a:cubicBezTo>
                    <a:pt x="93381" y="278373"/>
                    <a:pt x="96104" y="273504"/>
                    <a:pt x="99158" y="268800"/>
                  </a:cubicBezTo>
                  <a:cubicBezTo>
                    <a:pt x="100148" y="267232"/>
                    <a:pt x="100808" y="265499"/>
                    <a:pt x="101633" y="263848"/>
                  </a:cubicBezTo>
                  <a:cubicBezTo>
                    <a:pt x="104439" y="258071"/>
                    <a:pt x="107080" y="252129"/>
                    <a:pt x="110134" y="246435"/>
                  </a:cubicBezTo>
                  <a:cubicBezTo>
                    <a:pt x="113352" y="240576"/>
                    <a:pt x="117231" y="234964"/>
                    <a:pt x="120450" y="229105"/>
                  </a:cubicBezTo>
                  <a:cubicBezTo>
                    <a:pt x="124163" y="222420"/>
                    <a:pt x="127134" y="215488"/>
                    <a:pt x="132499" y="209380"/>
                  </a:cubicBezTo>
                  <a:cubicBezTo>
                    <a:pt x="134562" y="206987"/>
                    <a:pt x="135387" y="203851"/>
                    <a:pt x="136873" y="201045"/>
                  </a:cubicBezTo>
                  <a:cubicBezTo>
                    <a:pt x="137615" y="199725"/>
                    <a:pt x="138523" y="198487"/>
                    <a:pt x="139431" y="197249"/>
                  </a:cubicBezTo>
                  <a:cubicBezTo>
                    <a:pt x="141081" y="195103"/>
                    <a:pt x="142814" y="193040"/>
                    <a:pt x="144382" y="190812"/>
                  </a:cubicBezTo>
                  <a:cubicBezTo>
                    <a:pt x="148014" y="185695"/>
                    <a:pt x="151315" y="180331"/>
                    <a:pt x="155194" y="175379"/>
                  </a:cubicBezTo>
                  <a:cubicBezTo>
                    <a:pt x="159898" y="169437"/>
                    <a:pt x="164932" y="163578"/>
                    <a:pt x="171699" y="158957"/>
                  </a:cubicBezTo>
                  <a:cubicBezTo>
                    <a:pt x="172854" y="158131"/>
                    <a:pt x="173845" y="157306"/>
                    <a:pt x="175083" y="157058"/>
                  </a:cubicBezTo>
                  <a:cubicBezTo>
                    <a:pt x="175908" y="156893"/>
                    <a:pt x="176816" y="157058"/>
                    <a:pt x="178136" y="157636"/>
                  </a:cubicBezTo>
                  <a:cubicBezTo>
                    <a:pt x="180942" y="158957"/>
                    <a:pt x="184161" y="158461"/>
                    <a:pt x="186719" y="155985"/>
                  </a:cubicBezTo>
                  <a:cubicBezTo>
                    <a:pt x="191175" y="151611"/>
                    <a:pt x="196044" y="147568"/>
                    <a:pt x="200583" y="143276"/>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5" name="フリーフォーム: 図形 184">
              <a:extLst>
                <a:ext uri="{FF2B5EF4-FFF2-40B4-BE49-F238E27FC236}">
                  <a16:creationId xmlns:a16="http://schemas.microsoft.com/office/drawing/2014/main" id="{AF83C95D-52B3-B7BA-D9D6-1F02744EB574}"/>
                </a:ext>
              </a:extLst>
            </p:cNvPr>
            <p:cNvSpPr/>
            <p:nvPr/>
          </p:nvSpPr>
          <p:spPr>
            <a:xfrm>
              <a:off x="3377640" y="3965880"/>
              <a:ext cx="174757" cy="207527"/>
            </a:xfrm>
            <a:custGeom>
              <a:avLst/>
              <a:gdLst>
                <a:gd name="connsiteX0" fmla="*/ 174710 w 174757"/>
                <a:gd name="connsiteY0" fmla="*/ 199591 h 207527"/>
                <a:gd name="connsiteX1" fmla="*/ 171409 w 174757"/>
                <a:gd name="connsiteY1" fmla="*/ 206028 h 207527"/>
                <a:gd name="connsiteX2" fmla="*/ 162908 w 174757"/>
                <a:gd name="connsiteY2" fmla="*/ 206111 h 207527"/>
                <a:gd name="connsiteX3" fmla="*/ 158122 w 174757"/>
                <a:gd name="connsiteY3" fmla="*/ 198023 h 207527"/>
                <a:gd name="connsiteX4" fmla="*/ 153665 w 174757"/>
                <a:gd name="connsiteY4" fmla="*/ 176236 h 207527"/>
                <a:gd name="connsiteX5" fmla="*/ 152345 w 174757"/>
                <a:gd name="connsiteY5" fmla="*/ 165672 h 207527"/>
                <a:gd name="connsiteX6" fmla="*/ 147311 w 174757"/>
                <a:gd name="connsiteY6" fmla="*/ 142400 h 207527"/>
                <a:gd name="connsiteX7" fmla="*/ 130888 w 174757"/>
                <a:gd name="connsiteY7" fmla="*/ 103364 h 207527"/>
                <a:gd name="connsiteX8" fmla="*/ 124616 w 174757"/>
                <a:gd name="connsiteY8" fmla="*/ 93296 h 207527"/>
                <a:gd name="connsiteX9" fmla="*/ 103159 w 174757"/>
                <a:gd name="connsiteY9" fmla="*/ 62926 h 207527"/>
                <a:gd name="connsiteX10" fmla="*/ 95896 w 174757"/>
                <a:gd name="connsiteY10" fmla="*/ 53766 h 207527"/>
                <a:gd name="connsiteX11" fmla="*/ 78236 w 174757"/>
                <a:gd name="connsiteY11" fmla="*/ 36600 h 207527"/>
                <a:gd name="connsiteX12" fmla="*/ 75347 w 174757"/>
                <a:gd name="connsiteY12" fmla="*/ 35527 h 207527"/>
                <a:gd name="connsiteX13" fmla="*/ 74770 w 174757"/>
                <a:gd name="connsiteY13" fmla="*/ 37673 h 207527"/>
                <a:gd name="connsiteX14" fmla="*/ 74770 w 174757"/>
                <a:gd name="connsiteY14" fmla="*/ 39984 h 207527"/>
                <a:gd name="connsiteX15" fmla="*/ 80051 w 174757"/>
                <a:gd name="connsiteY15" fmla="*/ 56737 h 207527"/>
                <a:gd name="connsiteX16" fmla="*/ 80299 w 174757"/>
                <a:gd name="connsiteY16" fmla="*/ 61276 h 207527"/>
                <a:gd name="connsiteX17" fmla="*/ 83187 w 174757"/>
                <a:gd name="connsiteY17" fmla="*/ 84136 h 207527"/>
                <a:gd name="connsiteX18" fmla="*/ 86488 w 174757"/>
                <a:gd name="connsiteY18" fmla="*/ 92223 h 207527"/>
                <a:gd name="connsiteX19" fmla="*/ 83105 w 174757"/>
                <a:gd name="connsiteY19" fmla="*/ 102126 h 207527"/>
                <a:gd name="connsiteX20" fmla="*/ 76998 w 174757"/>
                <a:gd name="connsiteY20" fmla="*/ 101796 h 207527"/>
                <a:gd name="connsiteX21" fmla="*/ 69323 w 174757"/>
                <a:gd name="connsiteY21" fmla="*/ 92883 h 207527"/>
                <a:gd name="connsiteX22" fmla="*/ 60327 w 174757"/>
                <a:gd name="connsiteY22" fmla="*/ 79102 h 207527"/>
                <a:gd name="connsiteX23" fmla="*/ 48278 w 174757"/>
                <a:gd name="connsiteY23" fmla="*/ 66557 h 207527"/>
                <a:gd name="connsiteX24" fmla="*/ 35239 w 174757"/>
                <a:gd name="connsiteY24" fmla="*/ 50877 h 207527"/>
                <a:gd name="connsiteX25" fmla="*/ 17083 w 174757"/>
                <a:gd name="connsiteY25" fmla="*/ 29172 h 207527"/>
                <a:gd name="connsiteX26" fmla="*/ 5612 w 174757"/>
                <a:gd name="connsiteY26" fmla="*/ 24056 h 207527"/>
                <a:gd name="connsiteX27" fmla="*/ 0 w 174757"/>
                <a:gd name="connsiteY27" fmla="*/ 19847 h 207527"/>
                <a:gd name="connsiteX28" fmla="*/ 4787 w 174757"/>
                <a:gd name="connsiteY28" fmla="*/ 15803 h 207527"/>
                <a:gd name="connsiteX29" fmla="*/ 23933 w 174757"/>
                <a:gd name="connsiteY29" fmla="*/ 19434 h 207527"/>
                <a:gd name="connsiteX30" fmla="*/ 46463 w 174757"/>
                <a:gd name="connsiteY30" fmla="*/ 50052 h 207527"/>
                <a:gd name="connsiteX31" fmla="*/ 58842 w 174757"/>
                <a:gd name="connsiteY31" fmla="*/ 64989 h 207527"/>
                <a:gd name="connsiteX32" fmla="*/ 64701 w 174757"/>
                <a:gd name="connsiteY32" fmla="*/ 72829 h 207527"/>
                <a:gd name="connsiteX33" fmla="*/ 66022 w 174757"/>
                <a:gd name="connsiteY33" fmla="*/ 73820 h 207527"/>
                <a:gd name="connsiteX34" fmla="*/ 67425 w 174757"/>
                <a:gd name="connsiteY34" fmla="*/ 72334 h 207527"/>
                <a:gd name="connsiteX35" fmla="*/ 66269 w 174757"/>
                <a:gd name="connsiteY35" fmla="*/ 50712 h 207527"/>
                <a:gd name="connsiteX36" fmla="*/ 64701 w 174757"/>
                <a:gd name="connsiteY36" fmla="*/ 38993 h 207527"/>
                <a:gd name="connsiteX37" fmla="*/ 56283 w 174757"/>
                <a:gd name="connsiteY37" fmla="*/ 21002 h 207527"/>
                <a:gd name="connsiteX38" fmla="*/ 44895 w 174757"/>
                <a:gd name="connsiteY38" fmla="*/ 10356 h 207527"/>
                <a:gd name="connsiteX39" fmla="*/ 47371 w 174757"/>
                <a:gd name="connsiteY39" fmla="*/ 453 h 207527"/>
                <a:gd name="connsiteX40" fmla="*/ 56036 w 174757"/>
                <a:gd name="connsiteY40" fmla="*/ 2104 h 207527"/>
                <a:gd name="connsiteX41" fmla="*/ 67507 w 174757"/>
                <a:gd name="connsiteY41" fmla="*/ 14400 h 207527"/>
                <a:gd name="connsiteX42" fmla="*/ 70973 w 174757"/>
                <a:gd name="connsiteY42" fmla="*/ 17866 h 207527"/>
                <a:gd name="connsiteX43" fmla="*/ 82857 w 174757"/>
                <a:gd name="connsiteY43" fmla="*/ 27687 h 207527"/>
                <a:gd name="connsiteX44" fmla="*/ 107285 w 174757"/>
                <a:gd name="connsiteY44" fmla="*/ 52445 h 207527"/>
                <a:gd name="connsiteX45" fmla="*/ 114300 w 174757"/>
                <a:gd name="connsiteY45" fmla="*/ 53518 h 207527"/>
                <a:gd name="connsiteX46" fmla="*/ 126597 w 174757"/>
                <a:gd name="connsiteY46" fmla="*/ 56407 h 207527"/>
                <a:gd name="connsiteX47" fmla="*/ 136747 w 174757"/>
                <a:gd name="connsiteY47" fmla="*/ 77368 h 207527"/>
                <a:gd name="connsiteX48" fmla="*/ 142029 w 174757"/>
                <a:gd name="connsiteY48" fmla="*/ 87106 h 207527"/>
                <a:gd name="connsiteX49" fmla="*/ 147806 w 174757"/>
                <a:gd name="connsiteY49" fmla="*/ 106088 h 207527"/>
                <a:gd name="connsiteX50" fmla="*/ 149209 w 174757"/>
                <a:gd name="connsiteY50" fmla="*/ 110792 h 207527"/>
                <a:gd name="connsiteX51" fmla="*/ 159195 w 174757"/>
                <a:gd name="connsiteY51" fmla="*/ 141079 h 207527"/>
                <a:gd name="connsiteX52" fmla="*/ 163239 w 174757"/>
                <a:gd name="connsiteY52" fmla="*/ 153046 h 207527"/>
                <a:gd name="connsiteX53" fmla="*/ 166127 w 174757"/>
                <a:gd name="connsiteY53" fmla="*/ 164847 h 207527"/>
                <a:gd name="connsiteX54" fmla="*/ 166540 w 174757"/>
                <a:gd name="connsiteY54" fmla="*/ 167570 h 207527"/>
                <a:gd name="connsiteX55" fmla="*/ 171326 w 174757"/>
                <a:gd name="connsiteY55" fmla="*/ 178712 h 207527"/>
                <a:gd name="connsiteX56" fmla="*/ 174545 w 174757"/>
                <a:gd name="connsiteY56" fmla="*/ 199673 h 2075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74757" h="207527">
                  <a:moveTo>
                    <a:pt x="174710" y="199591"/>
                  </a:moveTo>
                  <a:cubicBezTo>
                    <a:pt x="175040" y="202232"/>
                    <a:pt x="173637" y="204212"/>
                    <a:pt x="171409" y="206028"/>
                  </a:cubicBezTo>
                  <a:cubicBezTo>
                    <a:pt x="169098" y="207844"/>
                    <a:pt x="164642" y="208174"/>
                    <a:pt x="162908" y="206111"/>
                  </a:cubicBezTo>
                  <a:cubicBezTo>
                    <a:pt x="160763" y="203635"/>
                    <a:pt x="158287" y="200746"/>
                    <a:pt x="158122" y="198023"/>
                  </a:cubicBezTo>
                  <a:cubicBezTo>
                    <a:pt x="157709" y="190595"/>
                    <a:pt x="155233" y="183498"/>
                    <a:pt x="153665" y="176236"/>
                  </a:cubicBezTo>
                  <a:cubicBezTo>
                    <a:pt x="152923" y="172770"/>
                    <a:pt x="152180" y="169221"/>
                    <a:pt x="152345" y="165672"/>
                  </a:cubicBezTo>
                  <a:cubicBezTo>
                    <a:pt x="152675" y="157585"/>
                    <a:pt x="149291" y="150075"/>
                    <a:pt x="147311" y="142400"/>
                  </a:cubicBezTo>
                  <a:cubicBezTo>
                    <a:pt x="143845" y="128865"/>
                    <a:pt x="136170" y="116404"/>
                    <a:pt x="130888" y="103364"/>
                  </a:cubicBezTo>
                  <a:cubicBezTo>
                    <a:pt x="129485" y="99816"/>
                    <a:pt x="126431" y="96762"/>
                    <a:pt x="124616" y="93296"/>
                  </a:cubicBezTo>
                  <a:cubicBezTo>
                    <a:pt x="118839" y="82485"/>
                    <a:pt x="110256" y="73077"/>
                    <a:pt x="103159" y="62926"/>
                  </a:cubicBezTo>
                  <a:cubicBezTo>
                    <a:pt x="100931" y="59790"/>
                    <a:pt x="98620" y="56654"/>
                    <a:pt x="95896" y="53766"/>
                  </a:cubicBezTo>
                  <a:cubicBezTo>
                    <a:pt x="90202" y="47906"/>
                    <a:pt x="84260" y="42212"/>
                    <a:pt x="78236" y="36600"/>
                  </a:cubicBezTo>
                  <a:cubicBezTo>
                    <a:pt x="77658" y="36022"/>
                    <a:pt x="76338" y="35857"/>
                    <a:pt x="75347" y="35527"/>
                  </a:cubicBezTo>
                  <a:cubicBezTo>
                    <a:pt x="75182" y="36270"/>
                    <a:pt x="74852" y="36930"/>
                    <a:pt x="74770" y="37673"/>
                  </a:cubicBezTo>
                  <a:cubicBezTo>
                    <a:pt x="74687" y="38415"/>
                    <a:pt x="74522" y="39241"/>
                    <a:pt x="74770" y="39984"/>
                  </a:cubicBezTo>
                  <a:cubicBezTo>
                    <a:pt x="76503" y="45595"/>
                    <a:pt x="78401" y="51125"/>
                    <a:pt x="80051" y="56737"/>
                  </a:cubicBezTo>
                  <a:cubicBezTo>
                    <a:pt x="80464" y="58222"/>
                    <a:pt x="80381" y="59790"/>
                    <a:pt x="80299" y="61276"/>
                  </a:cubicBezTo>
                  <a:cubicBezTo>
                    <a:pt x="79969" y="69033"/>
                    <a:pt x="80959" y="76626"/>
                    <a:pt x="83187" y="84136"/>
                  </a:cubicBezTo>
                  <a:cubicBezTo>
                    <a:pt x="84013" y="86941"/>
                    <a:pt x="85416" y="89582"/>
                    <a:pt x="86488" y="92223"/>
                  </a:cubicBezTo>
                  <a:cubicBezTo>
                    <a:pt x="87561" y="94864"/>
                    <a:pt x="85828" y="100558"/>
                    <a:pt x="83105" y="102126"/>
                  </a:cubicBezTo>
                  <a:cubicBezTo>
                    <a:pt x="81124" y="103282"/>
                    <a:pt x="78731" y="103612"/>
                    <a:pt x="76998" y="101796"/>
                  </a:cubicBezTo>
                  <a:cubicBezTo>
                    <a:pt x="74192" y="98908"/>
                    <a:pt x="70396" y="96184"/>
                    <a:pt x="69323" y="92883"/>
                  </a:cubicBezTo>
                  <a:cubicBezTo>
                    <a:pt x="67590" y="87602"/>
                    <a:pt x="63298" y="83640"/>
                    <a:pt x="60327" y="79102"/>
                  </a:cubicBezTo>
                  <a:cubicBezTo>
                    <a:pt x="57356" y="74562"/>
                    <a:pt x="52570" y="70849"/>
                    <a:pt x="48278" y="66557"/>
                  </a:cubicBezTo>
                  <a:cubicBezTo>
                    <a:pt x="43739" y="61110"/>
                    <a:pt x="39530" y="55994"/>
                    <a:pt x="35239" y="50877"/>
                  </a:cubicBezTo>
                  <a:cubicBezTo>
                    <a:pt x="29215" y="43615"/>
                    <a:pt x="23025" y="36518"/>
                    <a:pt x="17083" y="29172"/>
                  </a:cubicBezTo>
                  <a:cubicBezTo>
                    <a:pt x="14277" y="25706"/>
                    <a:pt x="9903" y="24386"/>
                    <a:pt x="5612" y="24056"/>
                  </a:cubicBezTo>
                  <a:cubicBezTo>
                    <a:pt x="1816" y="23726"/>
                    <a:pt x="1981" y="21085"/>
                    <a:pt x="0" y="19847"/>
                  </a:cubicBezTo>
                  <a:cubicBezTo>
                    <a:pt x="1568" y="18444"/>
                    <a:pt x="2888" y="16711"/>
                    <a:pt x="4787" y="15803"/>
                  </a:cubicBezTo>
                  <a:cubicBezTo>
                    <a:pt x="13039" y="11842"/>
                    <a:pt x="18486" y="13245"/>
                    <a:pt x="23933" y="19434"/>
                  </a:cubicBezTo>
                  <a:cubicBezTo>
                    <a:pt x="32433" y="29172"/>
                    <a:pt x="38788" y="39901"/>
                    <a:pt x="46463" y="50052"/>
                  </a:cubicBezTo>
                  <a:cubicBezTo>
                    <a:pt x="50342" y="55168"/>
                    <a:pt x="54798" y="59955"/>
                    <a:pt x="58842" y="64989"/>
                  </a:cubicBezTo>
                  <a:cubicBezTo>
                    <a:pt x="60905" y="67548"/>
                    <a:pt x="62721" y="70271"/>
                    <a:pt x="64701" y="72829"/>
                  </a:cubicBezTo>
                  <a:cubicBezTo>
                    <a:pt x="65031" y="73242"/>
                    <a:pt x="65609" y="73489"/>
                    <a:pt x="66022" y="73820"/>
                  </a:cubicBezTo>
                  <a:cubicBezTo>
                    <a:pt x="66517" y="73325"/>
                    <a:pt x="67425" y="72829"/>
                    <a:pt x="67425" y="72334"/>
                  </a:cubicBezTo>
                  <a:cubicBezTo>
                    <a:pt x="66764" y="65154"/>
                    <a:pt x="68745" y="57892"/>
                    <a:pt x="66269" y="50712"/>
                  </a:cubicBezTo>
                  <a:cubicBezTo>
                    <a:pt x="64949" y="46998"/>
                    <a:pt x="65279" y="42955"/>
                    <a:pt x="64701" y="38993"/>
                  </a:cubicBezTo>
                  <a:cubicBezTo>
                    <a:pt x="63793" y="32391"/>
                    <a:pt x="60822" y="26367"/>
                    <a:pt x="56283" y="21002"/>
                  </a:cubicBezTo>
                  <a:cubicBezTo>
                    <a:pt x="52982" y="17124"/>
                    <a:pt x="48856" y="13823"/>
                    <a:pt x="44895" y="10356"/>
                  </a:cubicBezTo>
                  <a:cubicBezTo>
                    <a:pt x="40191" y="6230"/>
                    <a:pt x="40933" y="2269"/>
                    <a:pt x="47371" y="453"/>
                  </a:cubicBezTo>
                  <a:cubicBezTo>
                    <a:pt x="50176" y="-372"/>
                    <a:pt x="53725" y="-207"/>
                    <a:pt x="56036" y="2104"/>
                  </a:cubicBezTo>
                  <a:cubicBezTo>
                    <a:pt x="59997" y="6147"/>
                    <a:pt x="63711" y="10274"/>
                    <a:pt x="67507" y="14400"/>
                  </a:cubicBezTo>
                  <a:cubicBezTo>
                    <a:pt x="68580" y="15556"/>
                    <a:pt x="69735" y="16793"/>
                    <a:pt x="70973" y="17866"/>
                  </a:cubicBezTo>
                  <a:cubicBezTo>
                    <a:pt x="74852" y="21167"/>
                    <a:pt x="78813" y="24468"/>
                    <a:pt x="82857" y="27687"/>
                  </a:cubicBezTo>
                  <a:cubicBezTo>
                    <a:pt x="92183" y="35114"/>
                    <a:pt x="99940" y="43615"/>
                    <a:pt x="107285" y="52445"/>
                  </a:cubicBezTo>
                  <a:cubicBezTo>
                    <a:pt x="108853" y="54261"/>
                    <a:pt x="110421" y="56407"/>
                    <a:pt x="114300" y="53518"/>
                  </a:cubicBezTo>
                  <a:cubicBezTo>
                    <a:pt x="118261" y="50547"/>
                    <a:pt x="124203" y="52280"/>
                    <a:pt x="126597" y="56407"/>
                  </a:cubicBezTo>
                  <a:cubicBezTo>
                    <a:pt x="130558" y="63174"/>
                    <a:pt x="135592" y="69528"/>
                    <a:pt x="136747" y="77368"/>
                  </a:cubicBezTo>
                  <a:cubicBezTo>
                    <a:pt x="137243" y="80752"/>
                    <a:pt x="140791" y="83723"/>
                    <a:pt x="142029" y="87106"/>
                  </a:cubicBezTo>
                  <a:cubicBezTo>
                    <a:pt x="144340" y="93296"/>
                    <a:pt x="145908" y="99733"/>
                    <a:pt x="147806" y="106088"/>
                  </a:cubicBezTo>
                  <a:cubicBezTo>
                    <a:pt x="148301" y="107656"/>
                    <a:pt x="148631" y="109306"/>
                    <a:pt x="149209" y="110792"/>
                  </a:cubicBezTo>
                  <a:cubicBezTo>
                    <a:pt x="153335" y="120695"/>
                    <a:pt x="157544" y="130598"/>
                    <a:pt x="159195" y="141079"/>
                  </a:cubicBezTo>
                  <a:cubicBezTo>
                    <a:pt x="159772" y="145123"/>
                    <a:pt x="162083" y="149002"/>
                    <a:pt x="163239" y="153046"/>
                  </a:cubicBezTo>
                  <a:cubicBezTo>
                    <a:pt x="164394" y="156925"/>
                    <a:pt x="165137" y="160886"/>
                    <a:pt x="166127" y="164847"/>
                  </a:cubicBezTo>
                  <a:cubicBezTo>
                    <a:pt x="166375" y="165755"/>
                    <a:pt x="165962" y="166993"/>
                    <a:pt x="166540" y="167570"/>
                  </a:cubicBezTo>
                  <a:cubicBezTo>
                    <a:pt x="169758" y="170789"/>
                    <a:pt x="170418" y="174915"/>
                    <a:pt x="171326" y="178712"/>
                  </a:cubicBezTo>
                  <a:cubicBezTo>
                    <a:pt x="172894" y="185644"/>
                    <a:pt x="173554" y="192659"/>
                    <a:pt x="174545" y="19967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6" name="フリーフォーム: 図形 185">
              <a:extLst>
                <a:ext uri="{FF2B5EF4-FFF2-40B4-BE49-F238E27FC236}">
                  <a16:creationId xmlns:a16="http://schemas.microsoft.com/office/drawing/2014/main" id="{4A1C7C2F-6681-9B0D-46DB-55E2D7BB0CF9}"/>
                </a:ext>
              </a:extLst>
            </p:cNvPr>
            <p:cNvSpPr/>
            <p:nvPr/>
          </p:nvSpPr>
          <p:spPr>
            <a:xfrm>
              <a:off x="3486345" y="4201030"/>
              <a:ext cx="63684" cy="87214"/>
            </a:xfrm>
            <a:custGeom>
              <a:avLst/>
              <a:gdLst>
                <a:gd name="connsiteX0" fmla="*/ 60228 w 63684"/>
                <a:gd name="connsiteY0" fmla="*/ 14783 h 87214"/>
                <a:gd name="connsiteX1" fmla="*/ 58990 w 63684"/>
                <a:gd name="connsiteY1" fmla="*/ 43585 h 87214"/>
                <a:gd name="connsiteX2" fmla="*/ 50572 w 63684"/>
                <a:gd name="connsiteY2" fmla="*/ 56377 h 87214"/>
                <a:gd name="connsiteX3" fmla="*/ 41824 w 63684"/>
                <a:gd name="connsiteY3" fmla="*/ 66280 h 87214"/>
                <a:gd name="connsiteX4" fmla="*/ 23668 w 63684"/>
                <a:gd name="connsiteY4" fmla="*/ 82290 h 87214"/>
                <a:gd name="connsiteX5" fmla="*/ 12775 w 63684"/>
                <a:gd name="connsiteY5" fmla="*/ 85013 h 87214"/>
                <a:gd name="connsiteX6" fmla="*/ 4852 w 63684"/>
                <a:gd name="connsiteY6" fmla="*/ 87159 h 87214"/>
                <a:gd name="connsiteX7" fmla="*/ 478 w 63684"/>
                <a:gd name="connsiteY7" fmla="*/ 83363 h 87214"/>
                <a:gd name="connsiteX8" fmla="*/ 2459 w 63684"/>
                <a:gd name="connsiteY8" fmla="*/ 66445 h 87214"/>
                <a:gd name="connsiteX9" fmla="*/ 8483 w 63684"/>
                <a:gd name="connsiteY9" fmla="*/ 46391 h 87214"/>
                <a:gd name="connsiteX10" fmla="*/ 13022 w 63684"/>
                <a:gd name="connsiteY10" fmla="*/ 29390 h 87214"/>
                <a:gd name="connsiteX11" fmla="*/ 9886 w 63684"/>
                <a:gd name="connsiteY11" fmla="*/ 18167 h 87214"/>
                <a:gd name="connsiteX12" fmla="*/ 10134 w 63684"/>
                <a:gd name="connsiteY12" fmla="*/ 15278 h 87214"/>
                <a:gd name="connsiteX13" fmla="*/ 18552 w 63684"/>
                <a:gd name="connsiteY13" fmla="*/ 5292 h 87214"/>
                <a:gd name="connsiteX14" fmla="*/ 26639 w 63684"/>
                <a:gd name="connsiteY14" fmla="*/ 1001 h 87214"/>
                <a:gd name="connsiteX15" fmla="*/ 35882 w 63684"/>
                <a:gd name="connsiteY15" fmla="*/ 93 h 87214"/>
                <a:gd name="connsiteX16" fmla="*/ 50820 w 63684"/>
                <a:gd name="connsiteY16" fmla="*/ 3889 h 87214"/>
                <a:gd name="connsiteX17" fmla="*/ 60310 w 63684"/>
                <a:gd name="connsiteY17" fmla="*/ 14618 h 87214"/>
                <a:gd name="connsiteX18" fmla="*/ 45868 w 63684"/>
                <a:gd name="connsiteY18" fmla="*/ 36983 h 87214"/>
                <a:gd name="connsiteX19" fmla="*/ 40751 w 63684"/>
                <a:gd name="connsiteY19" fmla="*/ 30216 h 87214"/>
                <a:gd name="connsiteX20" fmla="*/ 31096 w 63684"/>
                <a:gd name="connsiteY20" fmla="*/ 35580 h 87214"/>
                <a:gd name="connsiteX21" fmla="*/ 27630 w 63684"/>
                <a:gd name="connsiteY21" fmla="*/ 37230 h 87214"/>
                <a:gd name="connsiteX22" fmla="*/ 28125 w 63684"/>
                <a:gd name="connsiteY22" fmla="*/ 34672 h 87214"/>
                <a:gd name="connsiteX23" fmla="*/ 29198 w 63684"/>
                <a:gd name="connsiteY23" fmla="*/ 31123 h 87214"/>
                <a:gd name="connsiteX24" fmla="*/ 32994 w 63684"/>
                <a:gd name="connsiteY24" fmla="*/ 26749 h 87214"/>
                <a:gd name="connsiteX25" fmla="*/ 38028 w 63684"/>
                <a:gd name="connsiteY25" fmla="*/ 12802 h 87214"/>
                <a:gd name="connsiteX26" fmla="*/ 32416 w 63684"/>
                <a:gd name="connsiteY26" fmla="*/ 8181 h 87214"/>
                <a:gd name="connsiteX27" fmla="*/ 21192 w 63684"/>
                <a:gd name="connsiteY27" fmla="*/ 17672 h 87214"/>
                <a:gd name="connsiteX28" fmla="*/ 16819 w 63684"/>
                <a:gd name="connsiteY28" fmla="*/ 39046 h 87214"/>
                <a:gd name="connsiteX29" fmla="*/ 14178 w 63684"/>
                <a:gd name="connsiteY29" fmla="*/ 50270 h 87214"/>
                <a:gd name="connsiteX30" fmla="*/ 10381 w 63684"/>
                <a:gd name="connsiteY30" fmla="*/ 64134 h 87214"/>
                <a:gd name="connsiteX31" fmla="*/ 8401 w 63684"/>
                <a:gd name="connsiteY31" fmla="*/ 72139 h 87214"/>
                <a:gd name="connsiteX32" fmla="*/ 12032 w 63684"/>
                <a:gd name="connsiteY32" fmla="*/ 76596 h 87214"/>
                <a:gd name="connsiteX33" fmla="*/ 18139 w 63684"/>
                <a:gd name="connsiteY33" fmla="*/ 75111 h 87214"/>
                <a:gd name="connsiteX34" fmla="*/ 20945 w 63684"/>
                <a:gd name="connsiteY34" fmla="*/ 71479 h 87214"/>
                <a:gd name="connsiteX35" fmla="*/ 30023 w 63684"/>
                <a:gd name="connsiteY35" fmla="*/ 55469 h 87214"/>
                <a:gd name="connsiteX36" fmla="*/ 42402 w 63684"/>
                <a:gd name="connsiteY36" fmla="*/ 41027 h 87214"/>
                <a:gd name="connsiteX37" fmla="*/ 45868 w 63684"/>
                <a:gd name="connsiteY37" fmla="*/ 37065 h 87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63684" h="87214">
                  <a:moveTo>
                    <a:pt x="60228" y="14783"/>
                  </a:moveTo>
                  <a:cubicBezTo>
                    <a:pt x="65179" y="24356"/>
                    <a:pt x="64849" y="34177"/>
                    <a:pt x="58990" y="43585"/>
                  </a:cubicBezTo>
                  <a:cubicBezTo>
                    <a:pt x="56349" y="47876"/>
                    <a:pt x="53378" y="52085"/>
                    <a:pt x="50572" y="56377"/>
                  </a:cubicBezTo>
                  <a:cubicBezTo>
                    <a:pt x="46528" y="59760"/>
                    <a:pt x="44383" y="63144"/>
                    <a:pt x="41824" y="66280"/>
                  </a:cubicBezTo>
                  <a:cubicBezTo>
                    <a:pt x="36873" y="72304"/>
                    <a:pt x="30353" y="77504"/>
                    <a:pt x="23668" y="82290"/>
                  </a:cubicBezTo>
                  <a:cubicBezTo>
                    <a:pt x="21192" y="84023"/>
                    <a:pt x="17314" y="85674"/>
                    <a:pt x="12775" y="85013"/>
                  </a:cubicBezTo>
                  <a:cubicBezTo>
                    <a:pt x="10464" y="84683"/>
                    <a:pt x="8236" y="87654"/>
                    <a:pt x="4852" y="87159"/>
                  </a:cubicBezTo>
                  <a:cubicBezTo>
                    <a:pt x="1386" y="86664"/>
                    <a:pt x="1056" y="86994"/>
                    <a:pt x="478" y="83363"/>
                  </a:cubicBezTo>
                  <a:cubicBezTo>
                    <a:pt x="-512" y="77586"/>
                    <a:pt x="-17" y="72139"/>
                    <a:pt x="2459" y="66445"/>
                  </a:cubicBezTo>
                  <a:cubicBezTo>
                    <a:pt x="5265" y="60008"/>
                    <a:pt x="7493" y="53323"/>
                    <a:pt x="8483" y="46391"/>
                  </a:cubicBezTo>
                  <a:cubicBezTo>
                    <a:pt x="9309" y="40696"/>
                    <a:pt x="10629" y="34837"/>
                    <a:pt x="13022" y="29390"/>
                  </a:cubicBezTo>
                  <a:cubicBezTo>
                    <a:pt x="15168" y="24604"/>
                    <a:pt x="14920" y="21138"/>
                    <a:pt x="9886" y="18167"/>
                  </a:cubicBezTo>
                  <a:cubicBezTo>
                    <a:pt x="7906" y="16929"/>
                    <a:pt x="8896" y="16268"/>
                    <a:pt x="10134" y="15278"/>
                  </a:cubicBezTo>
                  <a:cubicBezTo>
                    <a:pt x="13435" y="12307"/>
                    <a:pt x="17479" y="9997"/>
                    <a:pt x="18552" y="5292"/>
                  </a:cubicBezTo>
                  <a:cubicBezTo>
                    <a:pt x="19047" y="3229"/>
                    <a:pt x="22265" y="671"/>
                    <a:pt x="26639" y="1001"/>
                  </a:cubicBezTo>
                  <a:cubicBezTo>
                    <a:pt x="29693" y="1249"/>
                    <a:pt x="32994" y="-402"/>
                    <a:pt x="35882" y="93"/>
                  </a:cubicBezTo>
                  <a:cubicBezTo>
                    <a:pt x="40916" y="919"/>
                    <a:pt x="45951" y="1826"/>
                    <a:pt x="50820" y="3889"/>
                  </a:cubicBezTo>
                  <a:cubicBezTo>
                    <a:pt x="56432" y="6283"/>
                    <a:pt x="58247" y="10657"/>
                    <a:pt x="60310" y="14618"/>
                  </a:cubicBezTo>
                  <a:close/>
                  <a:moveTo>
                    <a:pt x="45868" y="36983"/>
                  </a:moveTo>
                  <a:cubicBezTo>
                    <a:pt x="47601" y="33682"/>
                    <a:pt x="45043" y="30546"/>
                    <a:pt x="40751" y="30216"/>
                  </a:cubicBezTo>
                  <a:cubicBezTo>
                    <a:pt x="35717" y="29885"/>
                    <a:pt x="32416" y="32114"/>
                    <a:pt x="31096" y="35580"/>
                  </a:cubicBezTo>
                  <a:cubicBezTo>
                    <a:pt x="30270" y="37726"/>
                    <a:pt x="28950" y="36983"/>
                    <a:pt x="27630" y="37230"/>
                  </a:cubicBezTo>
                  <a:cubicBezTo>
                    <a:pt x="27795" y="36405"/>
                    <a:pt x="27960" y="35497"/>
                    <a:pt x="28125" y="34672"/>
                  </a:cubicBezTo>
                  <a:cubicBezTo>
                    <a:pt x="28372" y="33599"/>
                    <a:pt x="28620" y="32526"/>
                    <a:pt x="29198" y="31123"/>
                  </a:cubicBezTo>
                  <a:cubicBezTo>
                    <a:pt x="30683" y="29473"/>
                    <a:pt x="32086" y="28235"/>
                    <a:pt x="32994" y="26749"/>
                  </a:cubicBezTo>
                  <a:cubicBezTo>
                    <a:pt x="35800" y="22376"/>
                    <a:pt x="38606" y="18002"/>
                    <a:pt x="38028" y="12802"/>
                  </a:cubicBezTo>
                  <a:cubicBezTo>
                    <a:pt x="37698" y="10162"/>
                    <a:pt x="35057" y="7933"/>
                    <a:pt x="32416" y="8181"/>
                  </a:cubicBezTo>
                  <a:cubicBezTo>
                    <a:pt x="26969" y="8676"/>
                    <a:pt x="20780" y="13298"/>
                    <a:pt x="21192" y="17672"/>
                  </a:cubicBezTo>
                  <a:cubicBezTo>
                    <a:pt x="21935" y="25181"/>
                    <a:pt x="18387" y="31949"/>
                    <a:pt x="16819" y="39046"/>
                  </a:cubicBezTo>
                  <a:cubicBezTo>
                    <a:pt x="15993" y="42760"/>
                    <a:pt x="14425" y="46473"/>
                    <a:pt x="14178" y="50270"/>
                  </a:cubicBezTo>
                  <a:cubicBezTo>
                    <a:pt x="13848" y="55139"/>
                    <a:pt x="12115" y="59595"/>
                    <a:pt x="10381" y="64134"/>
                  </a:cubicBezTo>
                  <a:cubicBezTo>
                    <a:pt x="9391" y="66693"/>
                    <a:pt x="8979" y="69498"/>
                    <a:pt x="8401" y="72139"/>
                  </a:cubicBezTo>
                  <a:cubicBezTo>
                    <a:pt x="7823" y="74533"/>
                    <a:pt x="10299" y="75853"/>
                    <a:pt x="12032" y="76596"/>
                  </a:cubicBezTo>
                  <a:cubicBezTo>
                    <a:pt x="13848" y="77338"/>
                    <a:pt x="16654" y="77174"/>
                    <a:pt x="18139" y="75111"/>
                  </a:cubicBezTo>
                  <a:cubicBezTo>
                    <a:pt x="19047" y="73872"/>
                    <a:pt x="20532" y="72800"/>
                    <a:pt x="20945" y="71479"/>
                  </a:cubicBezTo>
                  <a:cubicBezTo>
                    <a:pt x="22761" y="65702"/>
                    <a:pt x="26804" y="60586"/>
                    <a:pt x="30023" y="55469"/>
                  </a:cubicBezTo>
                  <a:cubicBezTo>
                    <a:pt x="33076" y="50435"/>
                    <a:pt x="36460" y="44823"/>
                    <a:pt x="42402" y="41027"/>
                  </a:cubicBezTo>
                  <a:cubicBezTo>
                    <a:pt x="43887" y="40037"/>
                    <a:pt x="45043" y="38551"/>
                    <a:pt x="45868" y="3706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7" name="フリーフォーム: 図形 186">
              <a:extLst>
                <a:ext uri="{FF2B5EF4-FFF2-40B4-BE49-F238E27FC236}">
                  <a16:creationId xmlns:a16="http://schemas.microsoft.com/office/drawing/2014/main" id="{19B295C4-65A4-C5AD-A4A1-B15A7B61B1DF}"/>
                </a:ext>
              </a:extLst>
            </p:cNvPr>
            <p:cNvSpPr/>
            <p:nvPr/>
          </p:nvSpPr>
          <p:spPr>
            <a:xfrm>
              <a:off x="3494577" y="4209110"/>
              <a:ext cx="38100" cy="68837"/>
            </a:xfrm>
            <a:custGeom>
              <a:avLst/>
              <a:gdLst>
                <a:gd name="connsiteX0" fmla="*/ 32436 w 38100"/>
                <a:gd name="connsiteY0" fmla="*/ 22136 h 68837"/>
                <a:gd name="connsiteX1" fmla="*/ 37553 w 38100"/>
                <a:gd name="connsiteY1" fmla="*/ 28903 h 68837"/>
                <a:gd name="connsiteX2" fmla="*/ 34087 w 38100"/>
                <a:gd name="connsiteY2" fmla="*/ 32864 h 68837"/>
                <a:gd name="connsiteX3" fmla="*/ 21708 w 38100"/>
                <a:gd name="connsiteY3" fmla="*/ 47306 h 68837"/>
                <a:gd name="connsiteX4" fmla="*/ 12630 w 38100"/>
                <a:gd name="connsiteY4" fmla="*/ 63317 h 68837"/>
                <a:gd name="connsiteX5" fmla="*/ 9824 w 38100"/>
                <a:gd name="connsiteY5" fmla="*/ 66948 h 68837"/>
                <a:gd name="connsiteX6" fmla="*/ 3717 w 38100"/>
                <a:gd name="connsiteY6" fmla="*/ 68433 h 68837"/>
                <a:gd name="connsiteX7" fmla="*/ 86 w 38100"/>
                <a:gd name="connsiteY7" fmla="*/ 63977 h 68837"/>
                <a:gd name="connsiteX8" fmla="*/ 2066 w 38100"/>
                <a:gd name="connsiteY8" fmla="*/ 55972 h 68837"/>
                <a:gd name="connsiteX9" fmla="*/ 5862 w 38100"/>
                <a:gd name="connsiteY9" fmla="*/ 42107 h 68837"/>
                <a:gd name="connsiteX10" fmla="*/ 8503 w 38100"/>
                <a:gd name="connsiteY10" fmla="*/ 30884 h 68837"/>
                <a:gd name="connsiteX11" fmla="*/ 12877 w 38100"/>
                <a:gd name="connsiteY11" fmla="*/ 9509 h 68837"/>
                <a:gd name="connsiteX12" fmla="*/ 24101 w 38100"/>
                <a:gd name="connsiteY12" fmla="*/ 18 h 68837"/>
                <a:gd name="connsiteX13" fmla="*/ 29713 w 38100"/>
                <a:gd name="connsiteY13" fmla="*/ 4640 h 68837"/>
                <a:gd name="connsiteX14" fmla="*/ 24679 w 38100"/>
                <a:gd name="connsiteY14" fmla="*/ 18587 h 68837"/>
                <a:gd name="connsiteX15" fmla="*/ 20882 w 38100"/>
                <a:gd name="connsiteY15" fmla="*/ 22961 h 68837"/>
                <a:gd name="connsiteX16" fmla="*/ 19809 w 38100"/>
                <a:gd name="connsiteY16" fmla="*/ 26509 h 68837"/>
                <a:gd name="connsiteX17" fmla="*/ 19314 w 38100"/>
                <a:gd name="connsiteY17" fmla="*/ 29068 h 68837"/>
                <a:gd name="connsiteX18" fmla="*/ 22780 w 38100"/>
                <a:gd name="connsiteY18" fmla="*/ 27417 h 68837"/>
                <a:gd name="connsiteX19" fmla="*/ 32436 w 38100"/>
                <a:gd name="connsiteY19" fmla="*/ 22053 h 68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8100" h="68837">
                  <a:moveTo>
                    <a:pt x="32436" y="22136"/>
                  </a:moveTo>
                  <a:cubicBezTo>
                    <a:pt x="36728" y="22466"/>
                    <a:pt x="39286" y="25602"/>
                    <a:pt x="37553" y="28903"/>
                  </a:cubicBezTo>
                  <a:cubicBezTo>
                    <a:pt x="36728" y="30388"/>
                    <a:pt x="35572" y="31956"/>
                    <a:pt x="34087" y="32864"/>
                  </a:cubicBezTo>
                  <a:cubicBezTo>
                    <a:pt x="28145" y="36578"/>
                    <a:pt x="24761" y="42190"/>
                    <a:pt x="21708" y="47306"/>
                  </a:cubicBezTo>
                  <a:cubicBezTo>
                    <a:pt x="18572" y="52506"/>
                    <a:pt x="14528" y="57540"/>
                    <a:pt x="12630" y="63317"/>
                  </a:cubicBezTo>
                  <a:cubicBezTo>
                    <a:pt x="12217" y="64637"/>
                    <a:pt x="10732" y="65710"/>
                    <a:pt x="9824" y="66948"/>
                  </a:cubicBezTo>
                  <a:cubicBezTo>
                    <a:pt x="8338" y="69011"/>
                    <a:pt x="5532" y="69176"/>
                    <a:pt x="3717" y="68433"/>
                  </a:cubicBezTo>
                  <a:cubicBezTo>
                    <a:pt x="1984" y="67773"/>
                    <a:pt x="-492" y="66453"/>
                    <a:pt x="86" y="63977"/>
                  </a:cubicBezTo>
                  <a:cubicBezTo>
                    <a:pt x="746" y="61336"/>
                    <a:pt x="1076" y="58530"/>
                    <a:pt x="2066" y="55972"/>
                  </a:cubicBezTo>
                  <a:cubicBezTo>
                    <a:pt x="3799" y="51433"/>
                    <a:pt x="5532" y="46976"/>
                    <a:pt x="5862" y="42107"/>
                  </a:cubicBezTo>
                  <a:cubicBezTo>
                    <a:pt x="6110" y="38311"/>
                    <a:pt x="7678" y="34597"/>
                    <a:pt x="8503" y="30884"/>
                  </a:cubicBezTo>
                  <a:cubicBezTo>
                    <a:pt x="10071" y="23786"/>
                    <a:pt x="13620" y="17019"/>
                    <a:pt x="12877" y="9509"/>
                  </a:cubicBezTo>
                  <a:cubicBezTo>
                    <a:pt x="12465" y="5217"/>
                    <a:pt x="18654" y="513"/>
                    <a:pt x="24101" y="18"/>
                  </a:cubicBezTo>
                  <a:cubicBezTo>
                    <a:pt x="26742" y="-229"/>
                    <a:pt x="29383" y="2081"/>
                    <a:pt x="29713" y="4640"/>
                  </a:cubicBezTo>
                  <a:cubicBezTo>
                    <a:pt x="30290" y="9839"/>
                    <a:pt x="27567" y="14213"/>
                    <a:pt x="24679" y="18587"/>
                  </a:cubicBezTo>
                  <a:cubicBezTo>
                    <a:pt x="23688" y="19990"/>
                    <a:pt x="22368" y="21310"/>
                    <a:pt x="20882" y="22961"/>
                  </a:cubicBezTo>
                  <a:cubicBezTo>
                    <a:pt x="20305" y="24364"/>
                    <a:pt x="20057" y="25436"/>
                    <a:pt x="19809" y="26509"/>
                  </a:cubicBezTo>
                  <a:cubicBezTo>
                    <a:pt x="19644" y="27335"/>
                    <a:pt x="19479" y="28243"/>
                    <a:pt x="19314" y="29068"/>
                  </a:cubicBezTo>
                  <a:cubicBezTo>
                    <a:pt x="20717" y="28903"/>
                    <a:pt x="22038" y="29645"/>
                    <a:pt x="22780" y="27417"/>
                  </a:cubicBezTo>
                  <a:cubicBezTo>
                    <a:pt x="24101" y="23951"/>
                    <a:pt x="27402" y="21723"/>
                    <a:pt x="32436" y="2205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8" name="フリーフォーム: 図形 187">
              <a:extLst>
                <a:ext uri="{FF2B5EF4-FFF2-40B4-BE49-F238E27FC236}">
                  <a16:creationId xmlns:a16="http://schemas.microsoft.com/office/drawing/2014/main" id="{826D1950-A82C-3774-2381-5A1FA920AAAD}"/>
                </a:ext>
              </a:extLst>
            </p:cNvPr>
            <p:cNvSpPr/>
            <p:nvPr/>
          </p:nvSpPr>
          <p:spPr>
            <a:xfrm>
              <a:off x="3457608" y="4317967"/>
              <a:ext cx="64789" cy="88566"/>
            </a:xfrm>
            <a:custGeom>
              <a:avLst/>
              <a:gdLst>
                <a:gd name="connsiteX0" fmla="*/ 64124 w 64789"/>
                <a:gd name="connsiteY0" fmla="*/ 3646 h 88566"/>
                <a:gd name="connsiteX1" fmla="*/ 61730 w 64789"/>
                <a:gd name="connsiteY1" fmla="*/ 10826 h 88566"/>
                <a:gd name="connsiteX2" fmla="*/ 58099 w 64789"/>
                <a:gd name="connsiteY2" fmla="*/ 17180 h 88566"/>
                <a:gd name="connsiteX3" fmla="*/ 52817 w 64789"/>
                <a:gd name="connsiteY3" fmla="*/ 27579 h 88566"/>
                <a:gd name="connsiteX4" fmla="*/ 44235 w 64789"/>
                <a:gd name="connsiteY4" fmla="*/ 33851 h 88566"/>
                <a:gd name="connsiteX5" fmla="*/ 35322 w 64789"/>
                <a:gd name="connsiteY5" fmla="*/ 45240 h 88566"/>
                <a:gd name="connsiteX6" fmla="*/ 17661 w 64789"/>
                <a:gd name="connsiteY6" fmla="*/ 71235 h 88566"/>
                <a:gd name="connsiteX7" fmla="*/ 8665 w 64789"/>
                <a:gd name="connsiteY7" fmla="*/ 88566 h 88566"/>
                <a:gd name="connsiteX8" fmla="*/ 1733 w 64789"/>
                <a:gd name="connsiteY8" fmla="*/ 86503 h 88566"/>
                <a:gd name="connsiteX9" fmla="*/ 3053 w 64789"/>
                <a:gd name="connsiteY9" fmla="*/ 82377 h 88566"/>
                <a:gd name="connsiteX10" fmla="*/ 11306 w 64789"/>
                <a:gd name="connsiteY10" fmla="*/ 66614 h 88566"/>
                <a:gd name="connsiteX11" fmla="*/ 13122 w 64789"/>
                <a:gd name="connsiteY11" fmla="*/ 61992 h 88566"/>
                <a:gd name="connsiteX12" fmla="*/ 14442 w 64789"/>
                <a:gd name="connsiteY12" fmla="*/ 56711 h 88566"/>
                <a:gd name="connsiteX13" fmla="*/ 13865 w 64789"/>
                <a:gd name="connsiteY13" fmla="*/ 55225 h 88566"/>
                <a:gd name="connsiteX14" fmla="*/ 12049 w 64789"/>
                <a:gd name="connsiteY14" fmla="*/ 55390 h 88566"/>
                <a:gd name="connsiteX15" fmla="*/ 10316 w 64789"/>
                <a:gd name="connsiteY15" fmla="*/ 57041 h 88566"/>
                <a:gd name="connsiteX16" fmla="*/ 7097 w 64789"/>
                <a:gd name="connsiteY16" fmla="*/ 61085 h 88566"/>
                <a:gd name="connsiteX17" fmla="*/ 0 w 64789"/>
                <a:gd name="connsiteY17" fmla="*/ 57206 h 88566"/>
                <a:gd name="connsiteX18" fmla="*/ 1155 w 64789"/>
                <a:gd name="connsiteY18" fmla="*/ 56216 h 88566"/>
                <a:gd name="connsiteX19" fmla="*/ 6767 w 64789"/>
                <a:gd name="connsiteY19" fmla="*/ 48210 h 88566"/>
                <a:gd name="connsiteX20" fmla="*/ 12792 w 64789"/>
                <a:gd name="connsiteY20" fmla="*/ 42846 h 88566"/>
                <a:gd name="connsiteX21" fmla="*/ 18073 w 64789"/>
                <a:gd name="connsiteY21" fmla="*/ 35419 h 88566"/>
                <a:gd name="connsiteX22" fmla="*/ 19064 w 64789"/>
                <a:gd name="connsiteY22" fmla="*/ 34511 h 88566"/>
                <a:gd name="connsiteX23" fmla="*/ 26656 w 64789"/>
                <a:gd name="connsiteY23" fmla="*/ 27909 h 88566"/>
                <a:gd name="connsiteX24" fmla="*/ 36972 w 64789"/>
                <a:gd name="connsiteY24" fmla="*/ 15282 h 88566"/>
                <a:gd name="connsiteX25" fmla="*/ 37220 w 64789"/>
                <a:gd name="connsiteY25" fmla="*/ 14787 h 88566"/>
                <a:gd name="connsiteX26" fmla="*/ 49599 w 64789"/>
                <a:gd name="connsiteY26" fmla="*/ 2821 h 88566"/>
                <a:gd name="connsiteX27" fmla="*/ 64041 w 64789"/>
                <a:gd name="connsiteY27" fmla="*/ 3646 h 88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4789" h="88566">
                  <a:moveTo>
                    <a:pt x="64124" y="3646"/>
                  </a:moveTo>
                  <a:cubicBezTo>
                    <a:pt x="65774" y="6534"/>
                    <a:pt x="64124" y="8845"/>
                    <a:pt x="61730" y="10826"/>
                  </a:cubicBezTo>
                  <a:cubicBezTo>
                    <a:pt x="59502" y="12641"/>
                    <a:pt x="57521" y="14292"/>
                    <a:pt x="58099" y="17180"/>
                  </a:cubicBezTo>
                  <a:cubicBezTo>
                    <a:pt x="59089" y="21554"/>
                    <a:pt x="56614" y="24855"/>
                    <a:pt x="52817" y="27579"/>
                  </a:cubicBezTo>
                  <a:cubicBezTo>
                    <a:pt x="49929" y="29642"/>
                    <a:pt x="46463" y="31375"/>
                    <a:pt x="44235" y="33851"/>
                  </a:cubicBezTo>
                  <a:cubicBezTo>
                    <a:pt x="40933" y="37399"/>
                    <a:pt x="39118" y="42186"/>
                    <a:pt x="35322" y="45240"/>
                  </a:cubicBezTo>
                  <a:cubicBezTo>
                    <a:pt x="26244" y="52585"/>
                    <a:pt x="23438" y="62570"/>
                    <a:pt x="17661" y="71235"/>
                  </a:cubicBezTo>
                  <a:cubicBezTo>
                    <a:pt x="14030" y="76682"/>
                    <a:pt x="11141" y="82541"/>
                    <a:pt x="8665" y="88566"/>
                  </a:cubicBezTo>
                  <a:lnTo>
                    <a:pt x="1733" y="86503"/>
                  </a:lnTo>
                  <a:cubicBezTo>
                    <a:pt x="2311" y="85100"/>
                    <a:pt x="2806" y="83780"/>
                    <a:pt x="3053" y="82377"/>
                  </a:cubicBezTo>
                  <a:cubicBezTo>
                    <a:pt x="4291" y="76435"/>
                    <a:pt x="7923" y="71566"/>
                    <a:pt x="11306" y="66614"/>
                  </a:cubicBezTo>
                  <a:cubicBezTo>
                    <a:pt x="12379" y="65046"/>
                    <a:pt x="12957" y="63726"/>
                    <a:pt x="13122" y="61992"/>
                  </a:cubicBezTo>
                  <a:cubicBezTo>
                    <a:pt x="13369" y="60177"/>
                    <a:pt x="14112" y="58444"/>
                    <a:pt x="14442" y="56711"/>
                  </a:cubicBezTo>
                  <a:cubicBezTo>
                    <a:pt x="14525" y="56216"/>
                    <a:pt x="14277" y="55473"/>
                    <a:pt x="13865" y="55225"/>
                  </a:cubicBezTo>
                  <a:cubicBezTo>
                    <a:pt x="13452" y="54978"/>
                    <a:pt x="12544" y="55143"/>
                    <a:pt x="12049" y="55390"/>
                  </a:cubicBezTo>
                  <a:cubicBezTo>
                    <a:pt x="11306" y="55803"/>
                    <a:pt x="10811" y="56463"/>
                    <a:pt x="10316" y="57041"/>
                  </a:cubicBezTo>
                  <a:cubicBezTo>
                    <a:pt x="9243" y="58361"/>
                    <a:pt x="8170" y="59764"/>
                    <a:pt x="7097" y="61085"/>
                  </a:cubicBezTo>
                  <a:lnTo>
                    <a:pt x="0" y="57206"/>
                  </a:lnTo>
                  <a:cubicBezTo>
                    <a:pt x="0" y="57206"/>
                    <a:pt x="743" y="56546"/>
                    <a:pt x="1155" y="56216"/>
                  </a:cubicBezTo>
                  <a:cubicBezTo>
                    <a:pt x="2971" y="53492"/>
                    <a:pt x="4621" y="50686"/>
                    <a:pt x="6767" y="48210"/>
                  </a:cubicBezTo>
                  <a:cubicBezTo>
                    <a:pt x="8500" y="46230"/>
                    <a:pt x="12131" y="44909"/>
                    <a:pt x="12792" y="42846"/>
                  </a:cubicBezTo>
                  <a:cubicBezTo>
                    <a:pt x="13782" y="39792"/>
                    <a:pt x="15845" y="37565"/>
                    <a:pt x="18073" y="35419"/>
                  </a:cubicBezTo>
                  <a:cubicBezTo>
                    <a:pt x="18404" y="35088"/>
                    <a:pt x="18734" y="34841"/>
                    <a:pt x="19064" y="34511"/>
                  </a:cubicBezTo>
                  <a:cubicBezTo>
                    <a:pt x="21540" y="32200"/>
                    <a:pt x="25253" y="30549"/>
                    <a:pt x="26656" y="27909"/>
                  </a:cubicBezTo>
                  <a:cubicBezTo>
                    <a:pt x="29297" y="23122"/>
                    <a:pt x="35652" y="20646"/>
                    <a:pt x="36972" y="15282"/>
                  </a:cubicBezTo>
                  <a:cubicBezTo>
                    <a:pt x="36972" y="15117"/>
                    <a:pt x="37055" y="14870"/>
                    <a:pt x="37220" y="14787"/>
                  </a:cubicBezTo>
                  <a:cubicBezTo>
                    <a:pt x="43904" y="12641"/>
                    <a:pt x="45555" y="6864"/>
                    <a:pt x="49599" y="2821"/>
                  </a:cubicBezTo>
                  <a:cubicBezTo>
                    <a:pt x="53643" y="-1223"/>
                    <a:pt x="61483" y="-893"/>
                    <a:pt x="64041" y="3646"/>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9" name="フリーフォーム: 図形 188">
              <a:extLst>
                <a:ext uri="{FF2B5EF4-FFF2-40B4-BE49-F238E27FC236}">
                  <a16:creationId xmlns:a16="http://schemas.microsoft.com/office/drawing/2014/main" id="{39E775A2-59A6-E554-A910-1D23AFBF276F}"/>
                </a:ext>
              </a:extLst>
            </p:cNvPr>
            <p:cNvSpPr/>
            <p:nvPr/>
          </p:nvSpPr>
          <p:spPr>
            <a:xfrm>
              <a:off x="3371949" y="4351983"/>
              <a:ext cx="147306" cy="169180"/>
            </a:xfrm>
            <a:custGeom>
              <a:avLst/>
              <a:gdLst>
                <a:gd name="connsiteX0" fmla="*/ 146977 w 147306"/>
                <a:gd name="connsiteY0" fmla="*/ 131548 h 169180"/>
                <a:gd name="connsiteX1" fmla="*/ 143098 w 147306"/>
                <a:gd name="connsiteY1" fmla="*/ 136995 h 169180"/>
                <a:gd name="connsiteX2" fmla="*/ 137651 w 147306"/>
                <a:gd name="connsiteY2" fmla="*/ 142854 h 169180"/>
                <a:gd name="connsiteX3" fmla="*/ 126015 w 147306"/>
                <a:gd name="connsiteY3" fmla="*/ 153005 h 169180"/>
                <a:gd name="connsiteX4" fmla="*/ 110665 w 147306"/>
                <a:gd name="connsiteY4" fmla="*/ 162826 h 169180"/>
                <a:gd name="connsiteX5" fmla="*/ 107529 w 147306"/>
                <a:gd name="connsiteY5" fmla="*/ 162826 h 169180"/>
                <a:gd name="connsiteX6" fmla="*/ 100019 w 147306"/>
                <a:gd name="connsiteY6" fmla="*/ 165879 h 169180"/>
                <a:gd name="connsiteX7" fmla="*/ 93829 w 147306"/>
                <a:gd name="connsiteY7" fmla="*/ 167199 h 169180"/>
                <a:gd name="connsiteX8" fmla="*/ 88795 w 147306"/>
                <a:gd name="connsiteY8" fmla="*/ 167942 h 169180"/>
                <a:gd name="connsiteX9" fmla="*/ 90115 w 147306"/>
                <a:gd name="connsiteY9" fmla="*/ 169181 h 169180"/>
                <a:gd name="connsiteX10" fmla="*/ 88795 w 147306"/>
                <a:gd name="connsiteY10" fmla="*/ 169181 h 169180"/>
                <a:gd name="connsiteX11" fmla="*/ 76664 w 147306"/>
                <a:gd name="connsiteY11" fmla="*/ 166044 h 169180"/>
                <a:gd name="connsiteX12" fmla="*/ 75591 w 147306"/>
                <a:gd name="connsiteY12" fmla="*/ 162331 h 169180"/>
                <a:gd name="connsiteX13" fmla="*/ 73858 w 147306"/>
                <a:gd name="connsiteY13" fmla="*/ 153500 h 169180"/>
                <a:gd name="connsiteX14" fmla="*/ 68493 w 147306"/>
                <a:gd name="connsiteY14" fmla="*/ 151932 h 169180"/>
                <a:gd name="connsiteX15" fmla="*/ 63789 w 147306"/>
                <a:gd name="connsiteY15" fmla="*/ 151437 h 169180"/>
                <a:gd name="connsiteX16" fmla="*/ 44808 w 147306"/>
                <a:gd name="connsiteY16" fmla="*/ 151272 h 169180"/>
                <a:gd name="connsiteX17" fmla="*/ 39856 w 147306"/>
                <a:gd name="connsiteY17" fmla="*/ 152262 h 169180"/>
                <a:gd name="connsiteX18" fmla="*/ 5525 w 147306"/>
                <a:gd name="connsiteY18" fmla="*/ 146403 h 169180"/>
                <a:gd name="connsiteX19" fmla="*/ 4452 w 147306"/>
                <a:gd name="connsiteY19" fmla="*/ 144175 h 169180"/>
                <a:gd name="connsiteX20" fmla="*/ 1234 w 147306"/>
                <a:gd name="connsiteY20" fmla="*/ 116115 h 169180"/>
                <a:gd name="connsiteX21" fmla="*/ 161 w 147306"/>
                <a:gd name="connsiteY21" fmla="*/ 102664 h 169180"/>
                <a:gd name="connsiteX22" fmla="*/ 4452 w 147306"/>
                <a:gd name="connsiteY22" fmla="*/ 80876 h 169180"/>
                <a:gd name="connsiteX23" fmla="*/ 9817 w 147306"/>
                <a:gd name="connsiteY23" fmla="*/ 75182 h 169180"/>
                <a:gd name="connsiteX24" fmla="*/ 18977 w 147306"/>
                <a:gd name="connsiteY24" fmla="*/ 63050 h 169180"/>
                <a:gd name="connsiteX25" fmla="*/ 24754 w 147306"/>
                <a:gd name="connsiteY25" fmla="*/ 52322 h 169180"/>
                <a:gd name="connsiteX26" fmla="*/ 67255 w 147306"/>
                <a:gd name="connsiteY26" fmla="*/ 16423 h 169180"/>
                <a:gd name="connsiteX27" fmla="*/ 88547 w 147306"/>
                <a:gd name="connsiteY27" fmla="*/ 0 h 169180"/>
                <a:gd name="connsiteX28" fmla="*/ 103815 w 147306"/>
                <a:gd name="connsiteY28" fmla="*/ 1485 h 169180"/>
                <a:gd name="connsiteX29" fmla="*/ 98533 w 147306"/>
                <a:gd name="connsiteY29" fmla="*/ 8913 h 169180"/>
                <a:gd name="connsiteX30" fmla="*/ 92509 w 147306"/>
                <a:gd name="connsiteY30" fmla="*/ 14277 h 169180"/>
                <a:gd name="connsiteX31" fmla="*/ 86897 w 147306"/>
                <a:gd name="connsiteY31" fmla="*/ 22282 h 169180"/>
                <a:gd name="connsiteX32" fmla="*/ 85742 w 147306"/>
                <a:gd name="connsiteY32" fmla="*/ 23272 h 169180"/>
                <a:gd name="connsiteX33" fmla="*/ 71547 w 147306"/>
                <a:gd name="connsiteY33" fmla="*/ 39118 h 169180"/>
                <a:gd name="connsiteX34" fmla="*/ 58260 w 147306"/>
                <a:gd name="connsiteY34" fmla="*/ 54468 h 169180"/>
                <a:gd name="connsiteX35" fmla="*/ 53721 w 147306"/>
                <a:gd name="connsiteY35" fmla="*/ 64454 h 169180"/>
                <a:gd name="connsiteX36" fmla="*/ 52566 w 147306"/>
                <a:gd name="connsiteY36" fmla="*/ 72129 h 169180"/>
                <a:gd name="connsiteX37" fmla="*/ 52566 w 147306"/>
                <a:gd name="connsiteY37" fmla="*/ 76090 h 169180"/>
                <a:gd name="connsiteX38" fmla="*/ 73115 w 147306"/>
                <a:gd name="connsiteY38" fmla="*/ 107450 h 169180"/>
                <a:gd name="connsiteX39" fmla="*/ 82523 w 147306"/>
                <a:gd name="connsiteY39" fmla="*/ 113887 h 169180"/>
                <a:gd name="connsiteX40" fmla="*/ 116194 w 147306"/>
                <a:gd name="connsiteY40" fmla="*/ 130970 h 169180"/>
                <a:gd name="connsiteX41" fmla="*/ 130224 w 147306"/>
                <a:gd name="connsiteY41" fmla="*/ 133693 h 169180"/>
                <a:gd name="connsiteX42" fmla="*/ 139467 w 147306"/>
                <a:gd name="connsiteY42" fmla="*/ 131135 h 169180"/>
                <a:gd name="connsiteX43" fmla="*/ 147307 w 147306"/>
                <a:gd name="connsiteY43" fmla="*/ 131630 h 169180"/>
                <a:gd name="connsiteX44" fmla="*/ 84751 w 147306"/>
                <a:gd name="connsiteY44" fmla="*/ 21539 h 169180"/>
                <a:gd name="connsiteX45" fmla="*/ 86072 w 147306"/>
                <a:gd name="connsiteY45" fmla="*/ 21952 h 169180"/>
                <a:gd name="connsiteX46" fmla="*/ 84751 w 147306"/>
                <a:gd name="connsiteY46" fmla="*/ 21539 h 169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47306" h="169180">
                  <a:moveTo>
                    <a:pt x="146977" y="131548"/>
                  </a:moveTo>
                  <a:cubicBezTo>
                    <a:pt x="147637" y="132538"/>
                    <a:pt x="145079" y="135675"/>
                    <a:pt x="143098" y="136995"/>
                  </a:cubicBezTo>
                  <a:cubicBezTo>
                    <a:pt x="140540" y="138645"/>
                    <a:pt x="136826" y="139223"/>
                    <a:pt x="137651" y="142854"/>
                  </a:cubicBezTo>
                  <a:cubicBezTo>
                    <a:pt x="132122" y="145082"/>
                    <a:pt x="130471" y="150859"/>
                    <a:pt x="126015" y="153005"/>
                  </a:cubicBezTo>
                  <a:cubicBezTo>
                    <a:pt x="120238" y="155811"/>
                    <a:pt x="115204" y="158947"/>
                    <a:pt x="110665" y="162826"/>
                  </a:cubicBezTo>
                  <a:cubicBezTo>
                    <a:pt x="109179" y="164146"/>
                    <a:pt x="108271" y="162661"/>
                    <a:pt x="107529" y="162826"/>
                  </a:cubicBezTo>
                  <a:cubicBezTo>
                    <a:pt x="104888" y="163568"/>
                    <a:pt x="101999" y="164311"/>
                    <a:pt x="100019" y="165879"/>
                  </a:cubicBezTo>
                  <a:cubicBezTo>
                    <a:pt x="97956" y="167447"/>
                    <a:pt x="95397" y="168108"/>
                    <a:pt x="93829" y="167199"/>
                  </a:cubicBezTo>
                  <a:cubicBezTo>
                    <a:pt x="91271" y="165797"/>
                    <a:pt x="90528" y="168190"/>
                    <a:pt x="88795" y="167942"/>
                  </a:cubicBezTo>
                  <a:cubicBezTo>
                    <a:pt x="89208" y="168767"/>
                    <a:pt x="89703" y="168933"/>
                    <a:pt x="90115" y="169181"/>
                  </a:cubicBezTo>
                  <a:lnTo>
                    <a:pt x="88795" y="169181"/>
                  </a:lnTo>
                  <a:cubicBezTo>
                    <a:pt x="84421" y="168933"/>
                    <a:pt x="80212" y="168438"/>
                    <a:pt x="76664" y="166044"/>
                  </a:cubicBezTo>
                  <a:cubicBezTo>
                    <a:pt x="75343" y="165136"/>
                    <a:pt x="73940" y="164476"/>
                    <a:pt x="75591" y="162331"/>
                  </a:cubicBezTo>
                  <a:cubicBezTo>
                    <a:pt x="77736" y="159442"/>
                    <a:pt x="75426" y="156224"/>
                    <a:pt x="73858" y="153500"/>
                  </a:cubicBezTo>
                  <a:cubicBezTo>
                    <a:pt x="73197" y="152345"/>
                    <a:pt x="71712" y="149621"/>
                    <a:pt x="68493" y="151932"/>
                  </a:cubicBezTo>
                  <a:cubicBezTo>
                    <a:pt x="67751" y="152510"/>
                    <a:pt x="65357" y="151354"/>
                    <a:pt x="63789" y="151437"/>
                  </a:cubicBezTo>
                  <a:cubicBezTo>
                    <a:pt x="57435" y="151437"/>
                    <a:pt x="51163" y="153500"/>
                    <a:pt x="44808" y="151272"/>
                  </a:cubicBezTo>
                  <a:cubicBezTo>
                    <a:pt x="43570" y="150859"/>
                    <a:pt x="41507" y="152180"/>
                    <a:pt x="39856" y="152262"/>
                  </a:cubicBezTo>
                  <a:cubicBezTo>
                    <a:pt x="27808" y="152675"/>
                    <a:pt x="16666" y="149539"/>
                    <a:pt x="5525" y="146403"/>
                  </a:cubicBezTo>
                  <a:cubicBezTo>
                    <a:pt x="4948" y="146238"/>
                    <a:pt x="4535" y="144918"/>
                    <a:pt x="4452" y="144175"/>
                  </a:cubicBezTo>
                  <a:cubicBezTo>
                    <a:pt x="3462" y="134849"/>
                    <a:pt x="1234" y="125606"/>
                    <a:pt x="1234" y="116115"/>
                  </a:cubicBezTo>
                  <a:cubicBezTo>
                    <a:pt x="1234" y="111741"/>
                    <a:pt x="656" y="107120"/>
                    <a:pt x="161" y="102664"/>
                  </a:cubicBezTo>
                  <a:cubicBezTo>
                    <a:pt x="-747" y="95071"/>
                    <a:pt x="2389" y="88056"/>
                    <a:pt x="4452" y="80876"/>
                  </a:cubicBezTo>
                  <a:cubicBezTo>
                    <a:pt x="5195" y="78318"/>
                    <a:pt x="6516" y="76420"/>
                    <a:pt x="9817" y="75182"/>
                  </a:cubicBezTo>
                  <a:cubicBezTo>
                    <a:pt x="15676" y="72871"/>
                    <a:pt x="19555" y="69570"/>
                    <a:pt x="18977" y="63050"/>
                  </a:cubicBezTo>
                  <a:cubicBezTo>
                    <a:pt x="18647" y="59584"/>
                    <a:pt x="20710" y="55541"/>
                    <a:pt x="24754" y="52322"/>
                  </a:cubicBezTo>
                  <a:cubicBezTo>
                    <a:pt x="39279" y="40686"/>
                    <a:pt x="53061" y="28307"/>
                    <a:pt x="67255" y="16423"/>
                  </a:cubicBezTo>
                  <a:cubicBezTo>
                    <a:pt x="74105" y="10728"/>
                    <a:pt x="81368" y="5364"/>
                    <a:pt x="88547" y="0"/>
                  </a:cubicBezTo>
                  <a:lnTo>
                    <a:pt x="103815" y="1485"/>
                  </a:lnTo>
                  <a:cubicBezTo>
                    <a:pt x="101504" y="3631"/>
                    <a:pt x="99524" y="5859"/>
                    <a:pt x="98533" y="8913"/>
                  </a:cubicBezTo>
                  <a:cubicBezTo>
                    <a:pt x="97873" y="10976"/>
                    <a:pt x="94242" y="12296"/>
                    <a:pt x="92509" y="14277"/>
                  </a:cubicBezTo>
                  <a:cubicBezTo>
                    <a:pt x="90363" y="16753"/>
                    <a:pt x="88713" y="19559"/>
                    <a:pt x="86897" y="22282"/>
                  </a:cubicBezTo>
                  <a:cubicBezTo>
                    <a:pt x="86484" y="22612"/>
                    <a:pt x="86072" y="22942"/>
                    <a:pt x="85742" y="23272"/>
                  </a:cubicBezTo>
                  <a:cubicBezTo>
                    <a:pt x="80047" y="28224"/>
                    <a:pt x="76746" y="34414"/>
                    <a:pt x="71547" y="39118"/>
                  </a:cubicBezTo>
                  <a:cubicBezTo>
                    <a:pt x="66265" y="43822"/>
                    <a:pt x="63789" y="49929"/>
                    <a:pt x="58260" y="54468"/>
                  </a:cubicBezTo>
                  <a:cubicBezTo>
                    <a:pt x="55537" y="56778"/>
                    <a:pt x="53061" y="60327"/>
                    <a:pt x="53721" y="64454"/>
                  </a:cubicBezTo>
                  <a:cubicBezTo>
                    <a:pt x="54134" y="66929"/>
                    <a:pt x="54464" y="69653"/>
                    <a:pt x="52566" y="72129"/>
                  </a:cubicBezTo>
                  <a:cubicBezTo>
                    <a:pt x="51823" y="73119"/>
                    <a:pt x="51905" y="74934"/>
                    <a:pt x="52566" y="76090"/>
                  </a:cubicBezTo>
                  <a:cubicBezTo>
                    <a:pt x="58178" y="87066"/>
                    <a:pt x="62964" y="98372"/>
                    <a:pt x="73115" y="107450"/>
                  </a:cubicBezTo>
                  <a:cubicBezTo>
                    <a:pt x="76003" y="110008"/>
                    <a:pt x="79387" y="111741"/>
                    <a:pt x="82523" y="113887"/>
                  </a:cubicBezTo>
                  <a:cubicBezTo>
                    <a:pt x="92674" y="120984"/>
                    <a:pt x="104723" y="125689"/>
                    <a:pt x="116194" y="130970"/>
                  </a:cubicBezTo>
                  <a:cubicBezTo>
                    <a:pt x="120403" y="132951"/>
                    <a:pt x="125189" y="134519"/>
                    <a:pt x="130224" y="133693"/>
                  </a:cubicBezTo>
                  <a:cubicBezTo>
                    <a:pt x="133360" y="133198"/>
                    <a:pt x="136496" y="132208"/>
                    <a:pt x="139467" y="131135"/>
                  </a:cubicBezTo>
                  <a:cubicBezTo>
                    <a:pt x="142355" y="130062"/>
                    <a:pt x="145656" y="129155"/>
                    <a:pt x="147307" y="131630"/>
                  </a:cubicBezTo>
                  <a:close/>
                  <a:moveTo>
                    <a:pt x="84751" y="21539"/>
                  </a:moveTo>
                  <a:cubicBezTo>
                    <a:pt x="85164" y="21787"/>
                    <a:pt x="85659" y="21952"/>
                    <a:pt x="86072" y="21952"/>
                  </a:cubicBezTo>
                  <a:cubicBezTo>
                    <a:pt x="85659" y="21622"/>
                    <a:pt x="85164" y="21622"/>
                    <a:pt x="84751" y="21539"/>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0" name="フリーフォーム: 図形 189">
              <a:extLst>
                <a:ext uri="{FF2B5EF4-FFF2-40B4-BE49-F238E27FC236}">
                  <a16:creationId xmlns:a16="http://schemas.microsoft.com/office/drawing/2014/main" id="{34CD4CFB-FFD2-10AF-57E6-38F2DFCA6AB6}"/>
                </a:ext>
              </a:extLst>
            </p:cNvPr>
            <p:cNvSpPr/>
            <p:nvPr/>
          </p:nvSpPr>
          <p:spPr>
            <a:xfrm>
              <a:off x="3104516" y="4222653"/>
              <a:ext cx="383353" cy="233891"/>
            </a:xfrm>
            <a:custGeom>
              <a:avLst/>
              <a:gdLst>
                <a:gd name="connsiteX0" fmla="*/ 382637 w 383353"/>
                <a:gd name="connsiteY0" fmla="*/ 5539 h 233891"/>
                <a:gd name="connsiteX1" fmla="*/ 383132 w 383353"/>
                <a:gd name="connsiteY1" fmla="*/ 12636 h 233891"/>
                <a:gd name="connsiteX2" fmla="*/ 378593 w 383353"/>
                <a:gd name="connsiteY2" fmla="*/ 33186 h 233891"/>
                <a:gd name="connsiteX3" fmla="*/ 372238 w 383353"/>
                <a:gd name="connsiteY3" fmla="*/ 58851 h 233891"/>
                <a:gd name="connsiteX4" fmla="*/ 360932 w 383353"/>
                <a:gd name="connsiteY4" fmla="*/ 86911 h 233891"/>
                <a:gd name="connsiteX5" fmla="*/ 356311 w 383353"/>
                <a:gd name="connsiteY5" fmla="*/ 103334 h 233891"/>
                <a:gd name="connsiteX6" fmla="*/ 353422 w 383353"/>
                <a:gd name="connsiteY6" fmla="*/ 108945 h 233891"/>
                <a:gd name="connsiteX7" fmla="*/ 346572 w 383353"/>
                <a:gd name="connsiteY7" fmla="*/ 120004 h 233891"/>
                <a:gd name="connsiteX8" fmla="*/ 327674 w 383353"/>
                <a:gd name="connsiteY8" fmla="*/ 138408 h 233891"/>
                <a:gd name="connsiteX9" fmla="*/ 314469 w 383353"/>
                <a:gd name="connsiteY9" fmla="*/ 148394 h 233891"/>
                <a:gd name="connsiteX10" fmla="*/ 290537 w 383353"/>
                <a:gd name="connsiteY10" fmla="*/ 170346 h 233891"/>
                <a:gd name="connsiteX11" fmla="*/ 287401 w 383353"/>
                <a:gd name="connsiteY11" fmla="*/ 172326 h 233891"/>
                <a:gd name="connsiteX12" fmla="*/ 282944 w 383353"/>
                <a:gd name="connsiteY12" fmla="*/ 175710 h 233891"/>
                <a:gd name="connsiteX13" fmla="*/ 278323 w 383353"/>
                <a:gd name="connsiteY13" fmla="*/ 180331 h 233891"/>
                <a:gd name="connsiteX14" fmla="*/ 265118 w 383353"/>
                <a:gd name="connsiteY14" fmla="*/ 188997 h 233891"/>
                <a:gd name="connsiteX15" fmla="*/ 241515 w 383353"/>
                <a:gd name="connsiteY15" fmla="*/ 204924 h 233891"/>
                <a:gd name="connsiteX16" fmla="*/ 240525 w 383353"/>
                <a:gd name="connsiteY16" fmla="*/ 205749 h 233891"/>
                <a:gd name="connsiteX17" fmla="*/ 220636 w 383353"/>
                <a:gd name="connsiteY17" fmla="*/ 217716 h 233891"/>
                <a:gd name="connsiteX18" fmla="*/ 215602 w 383353"/>
                <a:gd name="connsiteY18" fmla="*/ 221512 h 233891"/>
                <a:gd name="connsiteX19" fmla="*/ 195548 w 383353"/>
                <a:gd name="connsiteY19" fmla="*/ 230590 h 233891"/>
                <a:gd name="connsiteX20" fmla="*/ 183829 w 383353"/>
                <a:gd name="connsiteY20" fmla="*/ 233891 h 233891"/>
                <a:gd name="connsiteX21" fmla="*/ 164930 w 383353"/>
                <a:gd name="connsiteY21" fmla="*/ 232241 h 233891"/>
                <a:gd name="connsiteX22" fmla="*/ 151726 w 383353"/>
                <a:gd name="connsiteY22" fmla="*/ 229187 h 233891"/>
                <a:gd name="connsiteX23" fmla="*/ 129774 w 383353"/>
                <a:gd name="connsiteY23" fmla="*/ 221017 h 233891"/>
                <a:gd name="connsiteX24" fmla="*/ 118633 w 383353"/>
                <a:gd name="connsiteY24" fmla="*/ 213837 h 233891"/>
                <a:gd name="connsiteX25" fmla="*/ 108399 w 383353"/>
                <a:gd name="connsiteY25" fmla="*/ 208060 h 233891"/>
                <a:gd name="connsiteX26" fmla="*/ 94782 w 383353"/>
                <a:gd name="connsiteY26" fmla="*/ 201871 h 233891"/>
                <a:gd name="connsiteX27" fmla="*/ 85127 w 383353"/>
                <a:gd name="connsiteY27" fmla="*/ 195599 h 233891"/>
                <a:gd name="connsiteX28" fmla="*/ 74893 w 383353"/>
                <a:gd name="connsiteY28" fmla="*/ 189574 h 233891"/>
                <a:gd name="connsiteX29" fmla="*/ 50053 w 383353"/>
                <a:gd name="connsiteY29" fmla="*/ 173399 h 233891"/>
                <a:gd name="connsiteX30" fmla="*/ 36766 w 383353"/>
                <a:gd name="connsiteY30" fmla="*/ 164816 h 233891"/>
                <a:gd name="connsiteX31" fmla="*/ 24882 w 383353"/>
                <a:gd name="connsiteY31" fmla="*/ 151447 h 233891"/>
                <a:gd name="connsiteX32" fmla="*/ 21086 w 383353"/>
                <a:gd name="connsiteY32" fmla="*/ 140553 h 233891"/>
                <a:gd name="connsiteX33" fmla="*/ 11182 w 383353"/>
                <a:gd name="connsiteY33" fmla="*/ 113154 h 233891"/>
                <a:gd name="connsiteX34" fmla="*/ 3672 w 383353"/>
                <a:gd name="connsiteY34" fmla="*/ 95411 h 233891"/>
                <a:gd name="connsiteX35" fmla="*/ 206 w 383353"/>
                <a:gd name="connsiteY35" fmla="*/ 83280 h 233891"/>
                <a:gd name="connsiteX36" fmla="*/ 1114 w 383353"/>
                <a:gd name="connsiteY36" fmla="*/ 79071 h 233891"/>
                <a:gd name="connsiteX37" fmla="*/ 5571 w 383353"/>
                <a:gd name="connsiteY37" fmla="*/ 79236 h 233891"/>
                <a:gd name="connsiteX38" fmla="*/ 17702 w 383353"/>
                <a:gd name="connsiteY38" fmla="*/ 76925 h 233891"/>
                <a:gd name="connsiteX39" fmla="*/ 45679 w 383353"/>
                <a:gd name="connsiteY39" fmla="*/ 75522 h 233891"/>
                <a:gd name="connsiteX40" fmla="*/ 58883 w 383353"/>
                <a:gd name="connsiteY40" fmla="*/ 74367 h 233891"/>
                <a:gd name="connsiteX41" fmla="*/ 78690 w 383353"/>
                <a:gd name="connsiteY41" fmla="*/ 74119 h 233891"/>
                <a:gd name="connsiteX42" fmla="*/ 102457 w 383353"/>
                <a:gd name="connsiteY42" fmla="*/ 73624 h 233891"/>
                <a:gd name="connsiteX43" fmla="*/ 127381 w 383353"/>
                <a:gd name="connsiteY43" fmla="*/ 69993 h 233891"/>
                <a:gd name="connsiteX44" fmla="*/ 133818 w 383353"/>
                <a:gd name="connsiteY44" fmla="*/ 64876 h 233891"/>
                <a:gd name="connsiteX45" fmla="*/ 130269 w 383353"/>
                <a:gd name="connsiteY45" fmla="*/ 39788 h 233891"/>
                <a:gd name="connsiteX46" fmla="*/ 128041 w 383353"/>
                <a:gd name="connsiteY46" fmla="*/ 27739 h 233891"/>
                <a:gd name="connsiteX47" fmla="*/ 132085 w 383353"/>
                <a:gd name="connsiteY47" fmla="*/ 23695 h 233891"/>
                <a:gd name="connsiteX48" fmla="*/ 139925 w 383353"/>
                <a:gd name="connsiteY48" fmla="*/ 22457 h 233891"/>
                <a:gd name="connsiteX49" fmla="*/ 156843 w 383353"/>
                <a:gd name="connsiteY49" fmla="*/ 21136 h 233891"/>
                <a:gd name="connsiteX50" fmla="*/ 175906 w 383353"/>
                <a:gd name="connsiteY50" fmla="*/ 18578 h 233891"/>
                <a:gd name="connsiteX51" fmla="*/ 194062 w 383353"/>
                <a:gd name="connsiteY51" fmla="*/ 15525 h 233891"/>
                <a:gd name="connsiteX52" fmla="*/ 199839 w 383353"/>
                <a:gd name="connsiteY52" fmla="*/ 19816 h 233891"/>
                <a:gd name="connsiteX53" fmla="*/ 199839 w 383353"/>
                <a:gd name="connsiteY53" fmla="*/ 24438 h 233891"/>
                <a:gd name="connsiteX54" fmla="*/ 201572 w 383353"/>
                <a:gd name="connsiteY54" fmla="*/ 45895 h 233891"/>
                <a:gd name="connsiteX55" fmla="*/ 200995 w 383353"/>
                <a:gd name="connsiteY55" fmla="*/ 60089 h 233891"/>
                <a:gd name="connsiteX56" fmla="*/ 198271 w 383353"/>
                <a:gd name="connsiteY56" fmla="*/ 64876 h 233891"/>
                <a:gd name="connsiteX57" fmla="*/ 197446 w 383353"/>
                <a:gd name="connsiteY57" fmla="*/ 70653 h 233891"/>
                <a:gd name="connsiteX58" fmla="*/ 203636 w 383353"/>
                <a:gd name="connsiteY58" fmla="*/ 73459 h 233891"/>
                <a:gd name="connsiteX59" fmla="*/ 211476 w 383353"/>
                <a:gd name="connsiteY59" fmla="*/ 72221 h 233891"/>
                <a:gd name="connsiteX60" fmla="*/ 220884 w 383353"/>
                <a:gd name="connsiteY60" fmla="*/ 69993 h 233891"/>
                <a:gd name="connsiteX61" fmla="*/ 235739 w 383353"/>
                <a:gd name="connsiteY61" fmla="*/ 68755 h 233891"/>
                <a:gd name="connsiteX62" fmla="*/ 260827 w 383353"/>
                <a:gd name="connsiteY62" fmla="*/ 65453 h 233891"/>
                <a:gd name="connsiteX63" fmla="*/ 272133 w 383353"/>
                <a:gd name="connsiteY63" fmla="*/ 64133 h 233891"/>
                <a:gd name="connsiteX64" fmla="*/ 286988 w 383353"/>
                <a:gd name="connsiteY64" fmla="*/ 63060 h 233891"/>
                <a:gd name="connsiteX65" fmla="*/ 313314 w 383353"/>
                <a:gd name="connsiteY65" fmla="*/ 59264 h 233891"/>
                <a:gd name="connsiteX66" fmla="*/ 320741 w 383353"/>
                <a:gd name="connsiteY66" fmla="*/ 57201 h 233891"/>
                <a:gd name="connsiteX67" fmla="*/ 328664 w 383353"/>
                <a:gd name="connsiteY67" fmla="*/ 59512 h 233891"/>
                <a:gd name="connsiteX68" fmla="*/ 337247 w 383353"/>
                <a:gd name="connsiteY68" fmla="*/ 61410 h 233891"/>
                <a:gd name="connsiteX69" fmla="*/ 342033 w 383353"/>
                <a:gd name="connsiteY69" fmla="*/ 54478 h 233891"/>
                <a:gd name="connsiteX70" fmla="*/ 340218 w 383353"/>
                <a:gd name="connsiteY70" fmla="*/ 42346 h 233891"/>
                <a:gd name="connsiteX71" fmla="*/ 337825 w 383353"/>
                <a:gd name="connsiteY71" fmla="*/ 30379 h 233891"/>
                <a:gd name="connsiteX72" fmla="*/ 337660 w 383353"/>
                <a:gd name="connsiteY72" fmla="*/ 6034 h 233891"/>
                <a:gd name="connsiteX73" fmla="*/ 342776 w 383353"/>
                <a:gd name="connsiteY73" fmla="*/ 422 h 233891"/>
                <a:gd name="connsiteX74" fmla="*/ 351854 w 383353"/>
                <a:gd name="connsiteY74" fmla="*/ 340 h 233891"/>
                <a:gd name="connsiteX75" fmla="*/ 354330 w 383353"/>
                <a:gd name="connsiteY75" fmla="*/ 4631 h 233891"/>
                <a:gd name="connsiteX76" fmla="*/ 350451 w 383353"/>
                <a:gd name="connsiteY76" fmla="*/ 9088 h 233891"/>
                <a:gd name="connsiteX77" fmla="*/ 348388 w 383353"/>
                <a:gd name="connsiteY77" fmla="*/ 13132 h 233891"/>
                <a:gd name="connsiteX78" fmla="*/ 355155 w 383353"/>
                <a:gd name="connsiteY78" fmla="*/ 17753 h 233891"/>
                <a:gd name="connsiteX79" fmla="*/ 367204 w 383353"/>
                <a:gd name="connsiteY79" fmla="*/ 13709 h 233891"/>
                <a:gd name="connsiteX80" fmla="*/ 378180 w 383353"/>
                <a:gd name="connsiteY80" fmla="*/ 4714 h 233891"/>
                <a:gd name="connsiteX81" fmla="*/ 382472 w 383353"/>
                <a:gd name="connsiteY81" fmla="*/ 5374 h 233891"/>
                <a:gd name="connsiteX82" fmla="*/ 219233 w 383353"/>
                <a:gd name="connsiteY82" fmla="*/ 152189 h 233891"/>
                <a:gd name="connsiteX83" fmla="*/ 218738 w 383353"/>
                <a:gd name="connsiteY83" fmla="*/ 145917 h 233891"/>
                <a:gd name="connsiteX84" fmla="*/ 209578 w 383353"/>
                <a:gd name="connsiteY84" fmla="*/ 143359 h 233891"/>
                <a:gd name="connsiteX85" fmla="*/ 200995 w 383353"/>
                <a:gd name="connsiteY85" fmla="*/ 144515 h 233891"/>
                <a:gd name="connsiteX86" fmla="*/ 183416 w 383353"/>
                <a:gd name="connsiteY86" fmla="*/ 144515 h 233891"/>
                <a:gd name="connsiteX87" fmla="*/ 179373 w 383353"/>
                <a:gd name="connsiteY87" fmla="*/ 144762 h 233891"/>
                <a:gd name="connsiteX88" fmla="*/ 167076 w 383353"/>
                <a:gd name="connsiteY88" fmla="*/ 146908 h 233891"/>
                <a:gd name="connsiteX89" fmla="*/ 153789 w 383353"/>
                <a:gd name="connsiteY89" fmla="*/ 148311 h 233891"/>
                <a:gd name="connsiteX90" fmla="*/ 145041 w 383353"/>
                <a:gd name="connsiteY90" fmla="*/ 148146 h 233891"/>
                <a:gd name="connsiteX91" fmla="*/ 127215 w 383353"/>
                <a:gd name="connsiteY91" fmla="*/ 150457 h 233891"/>
                <a:gd name="connsiteX92" fmla="*/ 118220 w 383353"/>
                <a:gd name="connsiteY92" fmla="*/ 158792 h 233891"/>
                <a:gd name="connsiteX93" fmla="*/ 118550 w 383353"/>
                <a:gd name="connsiteY93" fmla="*/ 170098 h 233891"/>
                <a:gd name="connsiteX94" fmla="*/ 128866 w 383353"/>
                <a:gd name="connsiteY94" fmla="*/ 177113 h 233891"/>
                <a:gd name="connsiteX95" fmla="*/ 150158 w 383353"/>
                <a:gd name="connsiteY95" fmla="*/ 174720 h 233891"/>
                <a:gd name="connsiteX96" fmla="*/ 158741 w 383353"/>
                <a:gd name="connsiteY96" fmla="*/ 173647 h 233891"/>
                <a:gd name="connsiteX97" fmla="*/ 174669 w 383353"/>
                <a:gd name="connsiteY97" fmla="*/ 173234 h 233891"/>
                <a:gd name="connsiteX98" fmla="*/ 187295 w 383353"/>
                <a:gd name="connsiteY98" fmla="*/ 171253 h 233891"/>
                <a:gd name="connsiteX99" fmla="*/ 198684 w 383353"/>
                <a:gd name="connsiteY99" fmla="*/ 170098 h 233891"/>
                <a:gd name="connsiteX100" fmla="*/ 210733 w 383353"/>
                <a:gd name="connsiteY100" fmla="*/ 168860 h 233891"/>
                <a:gd name="connsiteX101" fmla="*/ 216922 w 383353"/>
                <a:gd name="connsiteY101" fmla="*/ 163001 h 233891"/>
                <a:gd name="connsiteX102" fmla="*/ 219233 w 383353"/>
                <a:gd name="connsiteY102" fmla="*/ 152189 h 233891"/>
                <a:gd name="connsiteX103" fmla="*/ 192164 w 383353"/>
                <a:gd name="connsiteY103" fmla="*/ 192050 h 233891"/>
                <a:gd name="connsiteX104" fmla="*/ 194393 w 383353"/>
                <a:gd name="connsiteY104" fmla="*/ 184623 h 233891"/>
                <a:gd name="connsiteX105" fmla="*/ 191752 w 383353"/>
                <a:gd name="connsiteY105" fmla="*/ 181817 h 233891"/>
                <a:gd name="connsiteX106" fmla="*/ 182756 w 383353"/>
                <a:gd name="connsiteY106" fmla="*/ 180744 h 233891"/>
                <a:gd name="connsiteX107" fmla="*/ 167241 w 383353"/>
                <a:gd name="connsiteY107" fmla="*/ 181982 h 233891"/>
                <a:gd name="connsiteX108" fmla="*/ 141575 w 383353"/>
                <a:gd name="connsiteY108" fmla="*/ 181734 h 233891"/>
                <a:gd name="connsiteX109" fmla="*/ 125647 w 383353"/>
                <a:gd name="connsiteY109" fmla="*/ 184045 h 233891"/>
                <a:gd name="connsiteX110" fmla="*/ 122594 w 383353"/>
                <a:gd name="connsiteY110" fmla="*/ 193618 h 233891"/>
                <a:gd name="connsiteX111" fmla="*/ 128618 w 383353"/>
                <a:gd name="connsiteY111" fmla="*/ 196506 h 233891"/>
                <a:gd name="connsiteX112" fmla="*/ 132910 w 383353"/>
                <a:gd name="connsiteY112" fmla="*/ 195847 h 233891"/>
                <a:gd name="connsiteX113" fmla="*/ 139264 w 383353"/>
                <a:gd name="connsiteY113" fmla="*/ 194609 h 233891"/>
                <a:gd name="connsiteX114" fmla="*/ 168892 w 383353"/>
                <a:gd name="connsiteY114" fmla="*/ 193453 h 233891"/>
                <a:gd name="connsiteX115" fmla="*/ 184324 w 383353"/>
                <a:gd name="connsiteY115" fmla="*/ 193453 h 233891"/>
                <a:gd name="connsiteX116" fmla="*/ 192164 w 383353"/>
                <a:gd name="connsiteY116" fmla="*/ 192215 h 233891"/>
                <a:gd name="connsiteX117" fmla="*/ 164683 w 383353"/>
                <a:gd name="connsiteY117" fmla="*/ 38632 h 233891"/>
                <a:gd name="connsiteX118" fmla="*/ 162620 w 383353"/>
                <a:gd name="connsiteY118" fmla="*/ 35414 h 233891"/>
                <a:gd name="connsiteX119" fmla="*/ 149415 w 383353"/>
                <a:gd name="connsiteY119" fmla="*/ 40613 h 233891"/>
                <a:gd name="connsiteX120" fmla="*/ 147930 w 383353"/>
                <a:gd name="connsiteY120" fmla="*/ 49938 h 233891"/>
                <a:gd name="connsiteX121" fmla="*/ 146444 w 383353"/>
                <a:gd name="connsiteY121" fmla="*/ 86003 h 233891"/>
                <a:gd name="connsiteX122" fmla="*/ 146444 w 383353"/>
                <a:gd name="connsiteY122" fmla="*/ 87158 h 233891"/>
                <a:gd name="connsiteX123" fmla="*/ 143638 w 383353"/>
                <a:gd name="connsiteY123" fmla="*/ 111669 h 233891"/>
                <a:gd name="connsiteX124" fmla="*/ 141823 w 383353"/>
                <a:gd name="connsiteY124" fmla="*/ 120912 h 233891"/>
                <a:gd name="connsiteX125" fmla="*/ 148425 w 383353"/>
                <a:gd name="connsiteY125" fmla="*/ 130567 h 233891"/>
                <a:gd name="connsiteX126" fmla="*/ 156100 w 383353"/>
                <a:gd name="connsiteY126" fmla="*/ 132135 h 233891"/>
                <a:gd name="connsiteX127" fmla="*/ 163362 w 383353"/>
                <a:gd name="connsiteY127" fmla="*/ 128752 h 233891"/>
                <a:gd name="connsiteX128" fmla="*/ 163940 w 383353"/>
                <a:gd name="connsiteY128" fmla="*/ 126029 h 233891"/>
                <a:gd name="connsiteX129" fmla="*/ 159814 w 383353"/>
                <a:gd name="connsiteY129" fmla="*/ 118849 h 233891"/>
                <a:gd name="connsiteX130" fmla="*/ 155110 w 383353"/>
                <a:gd name="connsiteY130" fmla="*/ 114805 h 233891"/>
                <a:gd name="connsiteX131" fmla="*/ 154945 w 383353"/>
                <a:gd name="connsiteY131" fmla="*/ 108450 h 233891"/>
                <a:gd name="connsiteX132" fmla="*/ 154945 w 383353"/>
                <a:gd name="connsiteY132" fmla="*/ 102673 h 233891"/>
                <a:gd name="connsiteX133" fmla="*/ 155357 w 383353"/>
                <a:gd name="connsiteY133" fmla="*/ 97309 h 233891"/>
                <a:gd name="connsiteX134" fmla="*/ 157750 w 383353"/>
                <a:gd name="connsiteY134" fmla="*/ 82537 h 233891"/>
                <a:gd name="connsiteX135" fmla="*/ 159319 w 383353"/>
                <a:gd name="connsiteY135" fmla="*/ 65041 h 233891"/>
                <a:gd name="connsiteX136" fmla="*/ 162042 w 383353"/>
                <a:gd name="connsiteY136" fmla="*/ 54973 h 233891"/>
                <a:gd name="connsiteX137" fmla="*/ 162537 w 383353"/>
                <a:gd name="connsiteY137" fmla="*/ 50516 h 233891"/>
                <a:gd name="connsiteX138" fmla="*/ 164765 w 383353"/>
                <a:gd name="connsiteY138" fmla="*/ 38550 h 2338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383353" h="233891">
                  <a:moveTo>
                    <a:pt x="382637" y="5539"/>
                  </a:moveTo>
                  <a:cubicBezTo>
                    <a:pt x="383380" y="7767"/>
                    <a:pt x="383545" y="10243"/>
                    <a:pt x="383132" y="12636"/>
                  </a:cubicBezTo>
                  <a:cubicBezTo>
                    <a:pt x="381894" y="19486"/>
                    <a:pt x="379666" y="26253"/>
                    <a:pt x="378593" y="33186"/>
                  </a:cubicBezTo>
                  <a:cubicBezTo>
                    <a:pt x="377355" y="41851"/>
                    <a:pt x="374302" y="50269"/>
                    <a:pt x="372238" y="58851"/>
                  </a:cubicBezTo>
                  <a:cubicBezTo>
                    <a:pt x="369928" y="68590"/>
                    <a:pt x="365224" y="77668"/>
                    <a:pt x="360932" y="86911"/>
                  </a:cubicBezTo>
                  <a:cubicBezTo>
                    <a:pt x="358539" y="92110"/>
                    <a:pt x="357796" y="97804"/>
                    <a:pt x="356311" y="103334"/>
                  </a:cubicBezTo>
                  <a:cubicBezTo>
                    <a:pt x="354908" y="105644"/>
                    <a:pt x="354495" y="107460"/>
                    <a:pt x="353422" y="108945"/>
                  </a:cubicBezTo>
                  <a:cubicBezTo>
                    <a:pt x="351029" y="112577"/>
                    <a:pt x="350286" y="116703"/>
                    <a:pt x="346572" y="120004"/>
                  </a:cubicBezTo>
                  <a:cubicBezTo>
                    <a:pt x="339888" y="125863"/>
                    <a:pt x="334193" y="132465"/>
                    <a:pt x="327674" y="138408"/>
                  </a:cubicBezTo>
                  <a:cubicBezTo>
                    <a:pt x="323712" y="142039"/>
                    <a:pt x="318596" y="144844"/>
                    <a:pt x="314469" y="148394"/>
                  </a:cubicBezTo>
                  <a:cubicBezTo>
                    <a:pt x="306299" y="155573"/>
                    <a:pt x="298459" y="163001"/>
                    <a:pt x="290537" y="170346"/>
                  </a:cubicBezTo>
                  <a:cubicBezTo>
                    <a:pt x="289629" y="171171"/>
                    <a:pt x="288473" y="172243"/>
                    <a:pt x="287401" y="172326"/>
                  </a:cubicBezTo>
                  <a:cubicBezTo>
                    <a:pt x="284595" y="172574"/>
                    <a:pt x="283687" y="173482"/>
                    <a:pt x="282944" y="175710"/>
                  </a:cubicBezTo>
                  <a:cubicBezTo>
                    <a:pt x="282366" y="177443"/>
                    <a:pt x="280221" y="179093"/>
                    <a:pt x="278323" y="180331"/>
                  </a:cubicBezTo>
                  <a:cubicBezTo>
                    <a:pt x="274031" y="183302"/>
                    <a:pt x="269327" y="185943"/>
                    <a:pt x="265118" y="188997"/>
                  </a:cubicBezTo>
                  <a:cubicBezTo>
                    <a:pt x="257526" y="194609"/>
                    <a:pt x="248530" y="198735"/>
                    <a:pt x="241515" y="204924"/>
                  </a:cubicBezTo>
                  <a:cubicBezTo>
                    <a:pt x="241185" y="205172"/>
                    <a:pt x="240938" y="205585"/>
                    <a:pt x="240525" y="205749"/>
                  </a:cubicBezTo>
                  <a:cubicBezTo>
                    <a:pt x="233263" y="209051"/>
                    <a:pt x="227568" y="214085"/>
                    <a:pt x="220636" y="217716"/>
                  </a:cubicBezTo>
                  <a:cubicBezTo>
                    <a:pt x="218738" y="218706"/>
                    <a:pt x="217583" y="220769"/>
                    <a:pt x="215602" y="221512"/>
                  </a:cubicBezTo>
                  <a:cubicBezTo>
                    <a:pt x="208670" y="224153"/>
                    <a:pt x="202645" y="228114"/>
                    <a:pt x="195548" y="230590"/>
                  </a:cubicBezTo>
                  <a:cubicBezTo>
                    <a:pt x="191669" y="231911"/>
                    <a:pt x="186800" y="230673"/>
                    <a:pt x="183829" y="233891"/>
                  </a:cubicBezTo>
                  <a:cubicBezTo>
                    <a:pt x="177805" y="231416"/>
                    <a:pt x="171120" y="233644"/>
                    <a:pt x="164930" y="232241"/>
                  </a:cubicBezTo>
                  <a:cubicBezTo>
                    <a:pt x="160474" y="231251"/>
                    <a:pt x="155605" y="231416"/>
                    <a:pt x="151726" y="229187"/>
                  </a:cubicBezTo>
                  <a:cubicBezTo>
                    <a:pt x="145041" y="225308"/>
                    <a:pt x="137366" y="223245"/>
                    <a:pt x="129774" y="221017"/>
                  </a:cubicBezTo>
                  <a:cubicBezTo>
                    <a:pt x="125235" y="219697"/>
                    <a:pt x="121026" y="217964"/>
                    <a:pt x="118633" y="213837"/>
                  </a:cubicBezTo>
                  <a:cubicBezTo>
                    <a:pt x="116735" y="210536"/>
                    <a:pt x="114094" y="207978"/>
                    <a:pt x="108399" y="208060"/>
                  </a:cubicBezTo>
                  <a:cubicBezTo>
                    <a:pt x="103035" y="208143"/>
                    <a:pt x="98579" y="204842"/>
                    <a:pt x="94782" y="201871"/>
                  </a:cubicBezTo>
                  <a:cubicBezTo>
                    <a:pt x="91811" y="199560"/>
                    <a:pt x="87850" y="198405"/>
                    <a:pt x="85127" y="195599"/>
                  </a:cubicBezTo>
                  <a:cubicBezTo>
                    <a:pt x="82651" y="193040"/>
                    <a:pt x="78277" y="191720"/>
                    <a:pt x="74893" y="189574"/>
                  </a:cubicBezTo>
                  <a:cubicBezTo>
                    <a:pt x="66558" y="184293"/>
                    <a:pt x="58388" y="178763"/>
                    <a:pt x="50053" y="173399"/>
                  </a:cubicBezTo>
                  <a:cubicBezTo>
                    <a:pt x="45596" y="170511"/>
                    <a:pt x="41387" y="167375"/>
                    <a:pt x="36766" y="164816"/>
                  </a:cubicBezTo>
                  <a:cubicBezTo>
                    <a:pt x="30741" y="161515"/>
                    <a:pt x="26450" y="157471"/>
                    <a:pt x="24882" y="151447"/>
                  </a:cubicBezTo>
                  <a:cubicBezTo>
                    <a:pt x="23974" y="147733"/>
                    <a:pt x="22901" y="144019"/>
                    <a:pt x="21086" y="140553"/>
                  </a:cubicBezTo>
                  <a:cubicBezTo>
                    <a:pt x="16464" y="131723"/>
                    <a:pt x="14731" y="122232"/>
                    <a:pt x="11182" y="113154"/>
                  </a:cubicBezTo>
                  <a:cubicBezTo>
                    <a:pt x="8872" y="107130"/>
                    <a:pt x="5736" y="101436"/>
                    <a:pt x="3672" y="95411"/>
                  </a:cubicBezTo>
                  <a:cubicBezTo>
                    <a:pt x="2269" y="91450"/>
                    <a:pt x="2104" y="87158"/>
                    <a:pt x="206" y="83280"/>
                  </a:cubicBezTo>
                  <a:cubicBezTo>
                    <a:pt x="-371" y="82124"/>
                    <a:pt x="371" y="80309"/>
                    <a:pt x="1114" y="79071"/>
                  </a:cubicBezTo>
                  <a:cubicBezTo>
                    <a:pt x="2517" y="76842"/>
                    <a:pt x="4168" y="79401"/>
                    <a:pt x="5571" y="79236"/>
                  </a:cubicBezTo>
                  <a:cubicBezTo>
                    <a:pt x="9697" y="78658"/>
                    <a:pt x="13658" y="77585"/>
                    <a:pt x="17702" y="76925"/>
                  </a:cubicBezTo>
                  <a:cubicBezTo>
                    <a:pt x="26945" y="75274"/>
                    <a:pt x="36023" y="73541"/>
                    <a:pt x="45679" y="75522"/>
                  </a:cubicBezTo>
                  <a:cubicBezTo>
                    <a:pt x="49723" y="76347"/>
                    <a:pt x="54427" y="74532"/>
                    <a:pt x="58883" y="74367"/>
                  </a:cubicBezTo>
                  <a:cubicBezTo>
                    <a:pt x="65485" y="74037"/>
                    <a:pt x="72087" y="73706"/>
                    <a:pt x="78690" y="74119"/>
                  </a:cubicBezTo>
                  <a:cubicBezTo>
                    <a:pt x="86695" y="74614"/>
                    <a:pt x="94452" y="75357"/>
                    <a:pt x="102457" y="73624"/>
                  </a:cubicBezTo>
                  <a:cubicBezTo>
                    <a:pt x="110628" y="71808"/>
                    <a:pt x="118798" y="69993"/>
                    <a:pt x="127381" y="69993"/>
                  </a:cubicBezTo>
                  <a:cubicBezTo>
                    <a:pt x="131507" y="69993"/>
                    <a:pt x="133322" y="68260"/>
                    <a:pt x="133818" y="64876"/>
                  </a:cubicBezTo>
                  <a:cubicBezTo>
                    <a:pt x="135138" y="56210"/>
                    <a:pt x="132827" y="48040"/>
                    <a:pt x="130269" y="39788"/>
                  </a:cubicBezTo>
                  <a:cubicBezTo>
                    <a:pt x="129031" y="35909"/>
                    <a:pt x="128949" y="31700"/>
                    <a:pt x="128041" y="27739"/>
                  </a:cubicBezTo>
                  <a:cubicBezTo>
                    <a:pt x="127381" y="24850"/>
                    <a:pt x="130104" y="24273"/>
                    <a:pt x="132085" y="23695"/>
                  </a:cubicBezTo>
                  <a:cubicBezTo>
                    <a:pt x="134478" y="22870"/>
                    <a:pt x="137284" y="22704"/>
                    <a:pt x="139925" y="22457"/>
                  </a:cubicBezTo>
                  <a:cubicBezTo>
                    <a:pt x="145537" y="21962"/>
                    <a:pt x="151396" y="22209"/>
                    <a:pt x="156843" y="21136"/>
                  </a:cubicBezTo>
                  <a:cubicBezTo>
                    <a:pt x="163115" y="19816"/>
                    <a:pt x="169717" y="20559"/>
                    <a:pt x="175906" y="18578"/>
                  </a:cubicBezTo>
                  <a:cubicBezTo>
                    <a:pt x="181601" y="16845"/>
                    <a:pt x="187955" y="16268"/>
                    <a:pt x="194062" y="15525"/>
                  </a:cubicBezTo>
                  <a:cubicBezTo>
                    <a:pt x="197776" y="15112"/>
                    <a:pt x="199757" y="16763"/>
                    <a:pt x="199839" y="19816"/>
                  </a:cubicBezTo>
                  <a:cubicBezTo>
                    <a:pt x="199839" y="21384"/>
                    <a:pt x="199839" y="22952"/>
                    <a:pt x="199839" y="24438"/>
                  </a:cubicBezTo>
                  <a:cubicBezTo>
                    <a:pt x="200252" y="31618"/>
                    <a:pt x="199592" y="39045"/>
                    <a:pt x="201572" y="45895"/>
                  </a:cubicBezTo>
                  <a:cubicBezTo>
                    <a:pt x="203058" y="51011"/>
                    <a:pt x="200995" y="55385"/>
                    <a:pt x="200995" y="60089"/>
                  </a:cubicBezTo>
                  <a:cubicBezTo>
                    <a:pt x="200995" y="61658"/>
                    <a:pt x="198849" y="63226"/>
                    <a:pt x="198271" y="64876"/>
                  </a:cubicBezTo>
                  <a:cubicBezTo>
                    <a:pt x="197611" y="66774"/>
                    <a:pt x="196703" y="69003"/>
                    <a:pt x="197446" y="70653"/>
                  </a:cubicBezTo>
                  <a:cubicBezTo>
                    <a:pt x="198271" y="72386"/>
                    <a:pt x="200500" y="74037"/>
                    <a:pt x="203636" y="73459"/>
                  </a:cubicBezTo>
                  <a:cubicBezTo>
                    <a:pt x="206194" y="72964"/>
                    <a:pt x="208917" y="72798"/>
                    <a:pt x="211476" y="72221"/>
                  </a:cubicBezTo>
                  <a:cubicBezTo>
                    <a:pt x="214612" y="71561"/>
                    <a:pt x="217665" y="70405"/>
                    <a:pt x="220884" y="69993"/>
                  </a:cubicBezTo>
                  <a:cubicBezTo>
                    <a:pt x="225835" y="69332"/>
                    <a:pt x="230869" y="69332"/>
                    <a:pt x="235739" y="68755"/>
                  </a:cubicBezTo>
                  <a:cubicBezTo>
                    <a:pt x="244074" y="67764"/>
                    <a:pt x="252492" y="66526"/>
                    <a:pt x="260827" y="65453"/>
                  </a:cubicBezTo>
                  <a:cubicBezTo>
                    <a:pt x="264623" y="64958"/>
                    <a:pt x="268337" y="64463"/>
                    <a:pt x="272133" y="64133"/>
                  </a:cubicBezTo>
                  <a:cubicBezTo>
                    <a:pt x="277085" y="63721"/>
                    <a:pt x="282119" y="62730"/>
                    <a:pt x="286988" y="63060"/>
                  </a:cubicBezTo>
                  <a:cubicBezTo>
                    <a:pt x="296313" y="63721"/>
                    <a:pt x="304649" y="60832"/>
                    <a:pt x="313314" y="59264"/>
                  </a:cubicBezTo>
                  <a:cubicBezTo>
                    <a:pt x="315872" y="58769"/>
                    <a:pt x="318183" y="57614"/>
                    <a:pt x="320741" y="57201"/>
                  </a:cubicBezTo>
                  <a:cubicBezTo>
                    <a:pt x="323795" y="56706"/>
                    <a:pt x="326683" y="57449"/>
                    <a:pt x="328664" y="59512"/>
                  </a:cubicBezTo>
                  <a:cubicBezTo>
                    <a:pt x="331057" y="62070"/>
                    <a:pt x="334441" y="62648"/>
                    <a:pt x="337247" y="61410"/>
                  </a:cubicBezTo>
                  <a:cubicBezTo>
                    <a:pt x="340135" y="60172"/>
                    <a:pt x="342364" y="57614"/>
                    <a:pt x="342033" y="54478"/>
                  </a:cubicBezTo>
                  <a:cubicBezTo>
                    <a:pt x="341621" y="50434"/>
                    <a:pt x="341208" y="46308"/>
                    <a:pt x="340218" y="42346"/>
                  </a:cubicBezTo>
                  <a:cubicBezTo>
                    <a:pt x="339228" y="38385"/>
                    <a:pt x="337742" y="34506"/>
                    <a:pt x="337825" y="30379"/>
                  </a:cubicBezTo>
                  <a:cubicBezTo>
                    <a:pt x="337907" y="22292"/>
                    <a:pt x="338237" y="14122"/>
                    <a:pt x="337660" y="6034"/>
                  </a:cubicBezTo>
                  <a:cubicBezTo>
                    <a:pt x="337412" y="2403"/>
                    <a:pt x="340053" y="1165"/>
                    <a:pt x="342776" y="422"/>
                  </a:cubicBezTo>
                  <a:cubicBezTo>
                    <a:pt x="345582" y="-320"/>
                    <a:pt x="348801" y="92"/>
                    <a:pt x="351854" y="340"/>
                  </a:cubicBezTo>
                  <a:cubicBezTo>
                    <a:pt x="354248" y="505"/>
                    <a:pt x="355568" y="2898"/>
                    <a:pt x="354330" y="4631"/>
                  </a:cubicBezTo>
                  <a:cubicBezTo>
                    <a:pt x="353175" y="6199"/>
                    <a:pt x="351607" y="7520"/>
                    <a:pt x="350451" y="9088"/>
                  </a:cubicBezTo>
                  <a:cubicBezTo>
                    <a:pt x="349543" y="10325"/>
                    <a:pt x="346407" y="10656"/>
                    <a:pt x="348388" y="13132"/>
                  </a:cubicBezTo>
                  <a:cubicBezTo>
                    <a:pt x="350121" y="15277"/>
                    <a:pt x="351111" y="17753"/>
                    <a:pt x="355155" y="17753"/>
                  </a:cubicBezTo>
                  <a:cubicBezTo>
                    <a:pt x="359942" y="17753"/>
                    <a:pt x="363821" y="16185"/>
                    <a:pt x="367204" y="13709"/>
                  </a:cubicBezTo>
                  <a:cubicBezTo>
                    <a:pt x="371001" y="10903"/>
                    <a:pt x="374632" y="7767"/>
                    <a:pt x="378180" y="4714"/>
                  </a:cubicBezTo>
                  <a:cubicBezTo>
                    <a:pt x="380243" y="2898"/>
                    <a:pt x="382059" y="4053"/>
                    <a:pt x="382472" y="5374"/>
                  </a:cubicBezTo>
                  <a:close/>
                  <a:moveTo>
                    <a:pt x="219233" y="152189"/>
                  </a:moveTo>
                  <a:cubicBezTo>
                    <a:pt x="220389" y="150704"/>
                    <a:pt x="220141" y="147073"/>
                    <a:pt x="218738" y="145917"/>
                  </a:cubicBezTo>
                  <a:cubicBezTo>
                    <a:pt x="216592" y="144102"/>
                    <a:pt x="213374" y="142617"/>
                    <a:pt x="209578" y="143359"/>
                  </a:cubicBezTo>
                  <a:cubicBezTo>
                    <a:pt x="206772" y="143937"/>
                    <a:pt x="203883" y="144432"/>
                    <a:pt x="200995" y="144515"/>
                  </a:cubicBezTo>
                  <a:cubicBezTo>
                    <a:pt x="195135" y="144680"/>
                    <a:pt x="189276" y="144515"/>
                    <a:pt x="183416" y="144515"/>
                  </a:cubicBezTo>
                  <a:cubicBezTo>
                    <a:pt x="182013" y="144515"/>
                    <a:pt x="180198" y="144185"/>
                    <a:pt x="179373" y="144762"/>
                  </a:cubicBezTo>
                  <a:cubicBezTo>
                    <a:pt x="175659" y="147321"/>
                    <a:pt x="171285" y="146660"/>
                    <a:pt x="167076" y="146908"/>
                  </a:cubicBezTo>
                  <a:cubicBezTo>
                    <a:pt x="162537" y="147155"/>
                    <a:pt x="157585" y="146743"/>
                    <a:pt x="153789" y="148311"/>
                  </a:cubicBezTo>
                  <a:cubicBezTo>
                    <a:pt x="150158" y="149714"/>
                    <a:pt x="147682" y="147568"/>
                    <a:pt x="145041" y="148146"/>
                  </a:cubicBezTo>
                  <a:cubicBezTo>
                    <a:pt x="139182" y="149384"/>
                    <a:pt x="133240" y="150126"/>
                    <a:pt x="127215" y="150457"/>
                  </a:cubicBezTo>
                  <a:cubicBezTo>
                    <a:pt x="120448" y="150869"/>
                    <a:pt x="118798" y="153180"/>
                    <a:pt x="118220" y="158792"/>
                  </a:cubicBezTo>
                  <a:cubicBezTo>
                    <a:pt x="117807" y="162588"/>
                    <a:pt x="119871" y="166137"/>
                    <a:pt x="118550" y="170098"/>
                  </a:cubicBezTo>
                  <a:cubicBezTo>
                    <a:pt x="117560" y="173152"/>
                    <a:pt x="125152" y="177855"/>
                    <a:pt x="128866" y="177113"/>
                  </a:cubicBezTo>
                  <a:cubicBezTo>
                    <a:pt x="135881" y="175710"/>
                    <a:pt x="142978" y="174802"/>
                    <a:pt x="150158" y="174720"/>
                  </a:cubicBezTo>
                  <a:cubicBezTo>
                    <a:pt x="153046" y="174720"/>
                    <a:pt x="155852" y="173812"/>
                    <a:pt x="158741" y="173647"/>
                  </a:cubicBezTo>
                  <a:cubicBezTo>
                    <a:pt x="164023" y="173316"/>
                    <a:pt x="169469" y="172574"/>
                    <a:pt x="174669" y="173234"/>
                  </a:cubicBezTo>
                  <a:cubicBezTo>
                    <a:pt x="179290" y="173812"/>
                    <a:pt x="182674" y="172161"/>
                    <a:pt x="187295" y="171253"/>
                  </a:cubicBezTo>
                  <a:cubicBezTo>
                    <a:pt x="191587" y="170841"/>
                    <a:pt x="195135" y="170428"/>
                    <a:pt x="198684" y="170098"/>
                  </a:cubicBezTo>
                  <a:cubicBezTo>
                    <a:pt x="202728" y="169685"/>
                    <a:pt x="206772" y="169438"/>
                    <a:pt x="210733" y="168860"/>
                  </a:cubicBezTo>
                  <a:cubicBezTo>
                    <a:pt x="215767" y="168200"/>
                    <a:pt x="216757" y="167044"/>
                    <a:pt x="216922" y="163001"/>
                  </a:cubicBezTo>
                  <a:cubicBezTo>
                    <a:pt x="217005" y="159287"/>
                    <a:pt x="216427" y="155656"/>
                    <a:pt x="219233" y="152189"/>
                  </a:cubicBezTo>
                  <a:close/>
                  <a:moveTo>
                    <a:pt x="192164" y="192050"/>
                  </a:moveTo>
                  <a:cubicBezTo>
                    <a:pt x="196126" y="190730"/>
                    <a:pt x="196868" y="187594"/>
                    <a:pt x="194393" y="184623"/>
                  </a:cubicBezTo>
                  <a:cubicBezTo>
                    <a:pt x="193567" y="183632"/>
                    <a:pt x="192907" y="182064"/>
                    <a:pt x="191752" y="181817"/>
                  </a:cubicBezTo>
                  <a:cubicBezTo>
                    <a:pt x="188781" y="181074"/>
                    <a:pt x="184572" y="179671"/>
                    <a:pt x="182756" y="180744"/>
                  </a:cubicBezTo>
                  <a:cubicBezTo>
                    <a:pt x="177722" y="183632"/>
                    <a:pt x="172770" y="182559"/>
                    <a:pt x="167241" y="181982"/>
                  </a:cubicBezTo>
                  <a:cubicBezTo>
                    <a:pt x="158493" y="181652"/>
                    <a:pt x="150075" y="181652"/>
                    <a:pt x="141575" y="181734"/>
                  </a:cubicBezTo>
                  <a:cubicBezTo>
                    <a:pt x="136624" y="181734"/>
                    <a:pt x="128041" y="182972"/>
                    <a:pt x="125647" y="184045"/>
                  </a:cubicBezTo>
                  <a:cubicBezTo>
                    <a:pt x="121108" y="186026"/>
                    <a:pt x="119458" y="190647"/>
                    <a:pt x="122594" y="193618"/>
                  </a:cubicBezTo>
                  <a:cubicBezTo>
                    <a:pt x="124079" y="195021"/>
                    <a:pt x="126390" y="195929"/>
                    <a:pt x="128618" y="196506"/>
                  </a:cubicBezTo>
                  <a:cubicBezTo>
                    <a:pt x="129774" y="196837"/>
                    <a:pt x="131424" y="196094"/>
                    <a:pt x="132910" y="195847"/>
                  </a:cubicBezTo>
                  <a:cubicBezTo>
                    <a:pt x="135056" y="195434"/>
                    <a:pt x="137119" y="194691"/>
                    <a:pt x="139264" y="194609"/>
                  </a:cubicBezTo>
                  <a:cubicBezTo>
                    <a:pt x="149168" y="194113"/>
                    <a:pt x="158988" y="193701"/>
                    <a:pt x="168892" y="193453"/>
                  </a:cubicBezTo>
                  <a:cubicBezTo>
                    <a:pt x="174008" y="193288"/>
                    <a:pt x="179208" y="193536"/>
                    <a:pt x="184324" y="193453"/>
                  </a:cubicBezTo>
                  <a:cubicBezTo>
                    <a:pt x="186965" y="193370"/>
                    <a:pt x="189688" y="193040"/>
                    <a:pt x="192164" y="192215"/>
                  </a:cubicBezTo>
                  <a:close/>
                  <a:moveTo>
                    <a:pt x="164683" y="38632"/>
                  </a:moveTo>
                  <a:cubicBezTo>
                    <a:pt x="164848" y="37559"/>
                    <a:pt x="163692" y="35826"/>
                    <a:pt x="162620" y="35414"/>
                  </a:cubicBezTo>
                  <a:cubicBezTo>
                    <a:pt x="157668" y="33515"/>
                    <a:pt x="150736" y="36156"/>
                    <a:pt x="149415" y="40613"/>
                  </a:cubicBezTo>
                  <a:cubicBezTo>
                    <a:pt x="148507" y="43667"/>
                    <a:pt x="148095" y="46803"/>
                    <a:pt x="147930" y="49938"/>
                  </a:cubicBezTo>
                  <a:cubicBezTo>
                    <a:pt x="147352" y="61905"/>
                    <a:pt x="146939" y="73954"/>
                    <a:pt x="146444" y="86003"/>
                  </a:cubicBezTo>
                  <a:cubicBezTo>
                    <a:pt x="146444" y="86416"/>
                    <a:pt x="146444" y="86828"/>
                    <a:pt x="146444" y="87158"/>
                  </a:cubicBezTo>
                  <a:cubicBezTo>
                    <a:pt x="144216" y="95246"/>
                    <a:pt x="144876" y="103581"/>
                    <a:pt x="143638" y="111669"/>
                  </a:cubicBezTo>
                  <a:cubicBezTo>
                    <a:pt x="143143" y="114805"/>
                    <a:pt x="142896" y="117941"/>
                    <a:pt x="141823" y="120912"/>
                  </a:cubicBezTo>
                  <a:cubicBezTo>
                    <a:pt x="140007" y="126111"/>
                    <a:pt x="142153" y="129495"/>
                    <a:pt x="148425" y="130567"/>
                  </a:cubicBezTo>
                  <a:cubicBezTo>
                    <a:pt x="150983" y="130980"/>
                    <a:pt x="153542" y="131558"/>
                    <a:pt x="156100" y="132135"/>
                  </a:cubicBezTo>
                  <a:cubicBezTo>
                    <a:pt x="160061" y="133043"/>
                    <a:pt x="162537" y="131970"/>
                    <a:pt x="163362" y="128752"/>
                  </a:cubicBezTo>
                  <a:cubicBezTo>
                    <a:pt x="163610" y="127844"/>
                    <a:pt x="163610" y="126936"/>
                    <a:pt x="163940" y="126029"/>
                  </a:cubicBezTo>
                  <a:cubicBezTo>
                    <a:pt x="165508" y="121654"/>
                    <a:pt x="164683" y="120747"/>
                    <a:pt x="159814" y="118849"/>
                  </a:cubicBezTo>
                  <a:cubicBezTo>
                    <a:pt x="157833" y="118106"/>
                    <a:pt x="155852" y="116456"/>
                    <a:pt x="155110" y="114805"/>
                  </a:cubicBezTo>
                  <a:cubicBezTo>
                    <a:pt x="154284" y="112907"/>
                    <a:pt x="154945" y="110596"/>
                    <a:pt x="154945" y="108450"/>
                  </a:cubicBezTo>
                  <a:cubicBezTo>
                    <a:pt x="154945" y="106552"/>
                    <a:pt x="154945" y="104572"/>
                    <a:pt x="154945" y="102673"/>
                  </a:cubicBezTo>
                  <a:cubicBezTo>
                    <a:pt x="154945" y="100858"/>
                    <a:pt x="155275" y="99125"/>
                    <a:pt x="155357" y="97309"/>
                  </a:cubicBezTo>
                  <a:cubicBezTo>
                    <a:pt x="155522" y="92357"/>
                    <a:pt x="157090" y="87489"/>
                    <a:pt x="157750" y="82537"/>
                  </a:cubicBezTo>
                  <a:cubicBezTo>
                    <a:pt x="158493" y="76760"/>
                    <a:pt x="158493" y="70818"/>
                    <a:pt x="159319" y="65041"/>
                  </a:cubicBezTo>
                  <a:cubicBezTo>
                    <a:pt x="159731" y="61822"/>
                    <a:pt x="161134" y="58687"/>
                    <a:pt x="162042" y="54973"/>
                  </a:cubicBezTo>
                  <a:cubicBezTo>
                    <a:pt x="162207" y="53074"/>
                    <a:pt x="162290" y="51754"/>
                    <a:pt x="162537" y="50516"/>
                  </a:cubicBezTo>
                  <a:cubicBezTo>
                    <a:pt x="163280" y="46555"/>
                    <a:pt x="164270" y="42594"/>
                    <a:pt x="164765" y="3855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1" name="フリーフォーム: 図形 190">
              <a:extLst>
                <a:ext uri="{FF2B5EF4-FFF2-40B4-BE49-F238E27FC236}">
                  <a16:creationId xmlns:a16="http://schemas.microsoft.com/office/drawing/2014/main" id="{E8266F80-07DC-716A-AD34-340359F45939}"/>
                </a:ext>
              </a:extLst>
            </p:cNvPr>
            <p:cNvSpPr/>
            <p:nvPr/>
          </p:nvSpPr>
          <p:spPr>
            <a:xfrm>
              <a:off x="3430622" y="4143919"/>
              <a:ext cx="42925" cy="61954"/>
            </a:xfrm>
            <a:custGeom>
              <a:avLst/>
              <a:gdLst>
                <a:gd name="connsiteX0" fmla="*/ 42171 w 42925"/>
                <a:gd name="connsiteY0" fmla="*/ 28155 h 61954"/>
                <a:gd name="connsiteX1" fmla="*/ 42832 w 42925"/>
                <a:gd name="connsiteY1" fmla="*/ 42102 h 61954"/>
                <a:gd name="connsiteX2" fmla="*/ 41429 w 42925"/>
                <a:gd name="connsiteY2" fmla="*/ 53820 h 61954"/>
                <a:gd name="connsiteX3" fmla="*/ 34991 w 42925"/>
                <a:gd name="connsiteY3" fmla="*/ 59350 h 61954"/>
                <a:gd name="connsiteX4" fmla="*/ 22117 w 42925"/>
                <a:gd name="connsiteY4" fmla="*/ 61743 h 61954"/>
                <a:gd name="connsiteX5" fmla="*/ 17743 w 42925"/>
                <a:gd name="connsiteY5" fmla="*/ 59350 h 61954"/>
                <a:gd name="connsiteX6" fmla="*/ 12049 w 42925"/>
                <a:gd name="connsiteY6" fmla="*/ 53243 h 61954"/>
                <a:gd name="connsiteX7" fmla="*/ 9161 w 42925"/>
                <a:gd name="connsiteY7" fmla="*/ 49034 h 61954"/>
                <a:gd name="connsiteX8" fmla="*/ 5117 w 42925"/>
                <a:gd name="connsiteY8" fmla="*/ 40368 h 61954"/>
                <a:gd name="connsiteX9" fmla="*/ 0 w 42925"/>
                <a:gd name="connsiteY9" fmla="*/ 37810 h 61954"/>
                <a:gd name="connsiteX10" fmla="*/ 248 w 42925"/>
                <a:gd name="connsiteY10" fmla="*/ 31786 h 61954"/>
                <a:gd name="connsiteX11" fmla="*/ 6190 w 42925"/>
                <a:gd name="connsiteY11" fmla="*/ 28650 h 61954"/>
                <a:gd name="connsiteX12" fmla="*/ 6025 w 42925"/>
                <a:gd name="connsiteY12" fmla="*/ 15610 h 61954"/>
                <a:gd name="connsiteX13" fmla="*/ 7262 w 42925"/>
                <a:gd name="connsiteY13" fmla="*/ 9751 h 61954"/>
                <a:gd name="connsiteX14" fmla="*/ 9243 w 42925"/>
                <a:gd name="connsiteY14" fmla="*/ 4634 h 61954"/>
                <a:gd name="connsiteX15" fmla="*/ 14360 w 42925"/>
                <a:gd name="connsiteY15" fmla="*/ 178 h 61954"/>
                <a:gd name="connsiteX16" fmla="*/ 31360 w 42925"/>
                <a:gd name="connsiteY16" fmla="*/ 2736 h 61954"/>
                <a:gd name="connsiteX17" fmla="*/ 38623 w 42925"/>
                <a:gd name="connsiteY17" fmla="*/ 13630 h 61954"/>
                <a:gd name="connsiteX18" fmla="*/ 42336 w 42925"/>
                <a:gd name="connsiteY18" fmla="*/ 28072 h 61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2925" h="61954">
                  <a:moveTo>
                    <a:pt x="42171" y="28155"/>
                  </a:moveTo>
                  <a:cubicBezTo>
                    <a:pt x="42832" y="33189"/>
                    <a:pt x="43079" y="37645"/>
                    <a:pt x="42832" y="42102"/>
                  </a:cubicBezTo>
                  <a:cubicBezTo>
                    <a:pt x="42584" y="46063"/>
                    <a:pt x="42171" y="49942"/>
                    <a:pt x="41429" y="53820"/>
                  </a:cubicBezTo>
                  <a:cubicBezTo>
                    <a:pt x="40851" y="56709"/>
                    <a:pt x="38210" y="59020"/>
                    <a:pt x="34991" y="59350"/>
                  </a:cubicBezTo>
                  <a:cubicBezTo>
                    <a:pt x="30535" y="59845"/>
                    <a:pt x="26326" y="60505"/>
                    <a:pt x="22117" y="61743"/>
                  </a:cubicBezTo>
                  <a:cubicBezTo>
                    <a:pt x="19972" y="62403"/>
                    <a:pt x="17578" y="61495"/>
                    <a:pt x="17743" y="59350"/>
                  </a:cubicBezTo>
                  <a:cubicBezTo>
                    <a:pt x="17991" y="55801"/>
                    <a:pt x="15433" y="54233"/>
                    <a:pt x="12049" y="53243"/>
                  </a:cubicBezTo>
                  <a:cubicBezTo>
                    <a:pt x="9408" y="52500"/>
                    <a:pt x="8748" y="51179"/>
                    <a:pt x="9161" y="49034"/>
                  </a:cubicBezTo>
                  <a:cubicBezTo>
                    <a:pt x="9738" y="45650"/>
                    <a:pt x="9491" y="45815"/>
                    <a:pt x="5117" y="40368"/>
                  </a:cubicBezTo>
                  <a:cubicBezTo>
                    <a:pt x="3549" y="38388"/>
                    <a:pt x="1898" y="37810"/>
                    <a:pt x="0" y="37810"/>
                  </a:cubicBezTo>
                  <a:lnTo>
                    <a:pt x="248" y="31786"/>
                  </a:lnTo>
                  <a:cubicBezTo>
                    <a:pt x="3219" y="31786"/>
                    <a:pt x="5282" y="30465"/>
                    <a:pt x="6190" y="28650"/>
                  </a:cubicBezTo>
                  <a:cubicBezTo>
                    <a:pt x="8583" y="24441"/>
                    <a:pt x="11636" y="19984"/>
                    <a:pt x="6025" y="15610"/>
                  </a:cubicBezTo>
                  <a:cubicBezTo>
                    <a:pt x="3219" y="13465"/>
                    <a:pt x="6520" y="11484"/>
                    <a:pt x="7262" y="9751"/>
                  </a:cubicBezTo>
                  <a:cubicBezTo>
                    <a:pt x="7923" y="8100"/>
                    <a:pt x="9243" y="6615"/>
                    <a:pt x="9243" y="4634"/>
                  </a:cubicBezTo>
                  <a:cubicBezTo>
                    <a:pt x="9243" y="1993"/>
                    <a:pt x="11306" y="673"/>
                    <a:pt x="14360" y="178"/>
                  </a:cubicBezTo>
                  <a:cubicBezTo>
                    <a:pt x="20467" y="-813"/>
                    <a:pt x="25501" y="2654"/>
                    <a:pt x="31360" y="2736"/>
                  </a:cubicBezTo>
                  <a:cubicBezTo>
                    <a:pt x="33836" y="6367"/>
                    <a:pt x="36972" y="9751"/>
                    <a:pt x="38623" y="13630"/>
                  </a:cubicBezTo>
                  <a:cubicBezTo>
                    <a:pt x="40521" y="18251"/>
                    <a:pt x="41181" y="23203"/>
                    <a:pt x="42336" y="2807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2" name="フリーフォーム: 図形 191">
              <a:extLst>
                <a:ext uri="{FF2B5EF4-FFF2-40B4-BE49-F238E27FC236}">
                  <a16:creationId xmlns:a16="http://schemas.microsoft.com/office/drawing/2014/main" id="{AC35BCDA-3D8C-CEC6-B6D1-609640A38879}"/>
                </a:ext>
              </a:extLst>
            </p:cNvPr>
            <p:cNvSpPr/>
            <p:nvPr/>
          </p:nvSpPr>
          <p:spPr>
            <a:xfrm>
              <a:off x="3136966" y="4514545"/>
              <a:ext cx="336370" cy="378827"/>
            </a:xfrm>
            <a:custGeom>
              <a:avLst/>
              <a:gdLst>
                <a:gd name="connsiteX0" fmla="*/ 335332 w 336370"/>
                <a:gd name="connsiteY0" fmla="*/ 161769 h 378827"/>
                <a:gd name="connsiteX1" fmla="*/ 333351 w 336370"/>
                <a:gd name="connsiteY1" fmla="*/ 165978 h 378827"/>
                <a:gd name="connsiteX2" fmla="*/ 318249 w 336370"/>
                <a:gd name="connsiteY2" fmla="*/ 170930 h 378827"/>
                <a:gd name="connsiteX3" fmla="*/ 303146 w 336370"/>
                <a:gd name="connsiteY3" fmla="*/ 177202 h 378827"/>
                <a:gd name="connsiteX4" fmla="*/ 292418 w 336370"/>
                <a:gd name="connsiteY4" fmla="*/ 182318 h 378827"/>
                <a:gd name="connsiteX5" fmla="*/ 286641 w 336370"/>
                <a:gd name="connsiteY5" fmla="*/ 181493 h 378827"/>
                <a:gd name="connsiteX6" fmla="*/ 280039 w 336370"/>
                <a:gd name="connsiteY6" fmla="*/ 183639 h 378827"/>
                <a:gd name="connsiteX7" fmla="*/ 262873 w 336370"/>
                <a:gd name="connsiteY7" fmla="*/ 190241 h 378827"/>
                <a:gd name="connsiteX8" fmla="*/ 248266 w 336370"/>
                <a:gd name="connsiteY8" fmla="*/ 196265 h 378827"/>
                <a:gd name="connsiteX9" fmla="*/ 242076 w 336370"/>
                <a:gd name="connsiteY9" fmla="*/ 196348 h 378827"/>
                <a:gd name="connsiteX10" fmla="*/ 234319 w 336370"/>
                <a:gd name="connsiteY10" fmla="*/ 199402 h 378827"/>
                <a:gd name="connsiteX11" fmla="*/ 233494 w 336370"/>
                <a:gd name="connsiteY11" fmla="*/ 208479 h 378827"/>
                <a:gd name="connsiteX12" fmla="*/ 246450 w 336370"/>
                <a:gd name="connsiteY12" fmla="*/ 223747 h 378827"/>
                <a:gd name="connsiteX13" fmla="*/ 266504 w 336370"/>
                <a:gd name="connsiteY13" fmla="*/ 237034 h 378827"/>
                <a:gd name="connsiteX14" fmla="*/ 279131 w 336370"/>
                <a:gd name="connsiteY14" fmla="*/ 247102 h 378827"/>
                <a:gd name="connsiteX15" fmla="*/ 278718 w 336370"/>
                <a:gd name="connsiteY15" fmla="*/ 250321 h 378827"/>
                <a:gd name="connsiteX16" fmla="*/ 264771 w 336370"/>
                <a:gd name="connsiteY16" fmla="*/ 264185 h 378827"/>
                <a:gd name="connsiteX17" fmla="*/ 250494 w 336370"/>
                <a:gd name="connsiteY17" fmla="*/ 279618 h 378827"/>
                <a:gd name="connsiteX18" fmla="*/ 243562 w 336370"/>
                <a:gd name="connsiteY18" fmla="*/ 285890 h 378827"/>
                <a:gd name="connsiteX19" fmla="*/ 230440 w 336370"/>
                <a:gd name="connsiteY19" fmla="*/ 299342 h 378827"/>
                <a:gd name="connsiteX20" fmla="*/ 215998 w 336370"/>
                <a:gd name="connsiteY20" fmla="*/ 317085 h 378827"/>
                <a:gd name="connsiteX21" fmla="*/ 206672 w 336370"/>
                <a:gd name="connsiteY21" fmla="*/ 328474 h 378827"/>
                <a:gd name="connsiteX22" fmla="*/ 191322 w 336370"/>
                <a:gd name="connsiteY22" fmla="*/ 342421 h 378827"/>
                <a:gd name="connsiteX23" fmla="*/ 183070 w 336370"/>
                <a:gd name="connsiteY23" fmla="*/ 352984 h 378827"/>
                <a:gd name="connsiteX24" fmla="*/ 177458 w 336370"/>
                <a:gd name="connsiteY24" fmla="*/ 359174 h 378827"/>
                <a:gd name="connsiteX25" fmla="*/ 168792 w 336370"/>
                <a:gd name="connsiteY25" fmla="*/ 373038 h 378827"/>
                <a:gd name="connsiteX26" fmla="*/ 160787 w 336370"/>
                <a:gd name="connsiteY26" fmla="*/ 378733 h 378827"/>
                <a:gd name="connsiteX27" fmla="*/ 157239 w 336370"/>
                <a:gd name="connsiteY27" fmla="*/ 377742 h 378827"/>
                <a:gd name="connsiteX28" fmla="*/ 146262 w 336370"/>
                <a:gd name="connsiteY28" fmla="*/ 363630 h 378827"/>
                <a:gd name="connsiteX29" fmla="*/ 140898 w 336370"/>
                <a:gd name="connsiteY29" fmla="*/ 355048 h 378827"/>
                <a:gd name="connsiteX30" fmla="*/ 128932 w 336370"/>
                <a:gd name="connsiteY30" fmla="*/ 340523 h 378827"/>
                <a:gd name="connsiteX31" fmla="*/ 126704 w 336370"/>
                <a:gd name="connsiteY31" fmla="*/ 336644 h 378827"/>
                <a:gd name="connsiteX32" fmla="*/ 121257 w 336370"/>
                <a:gd name="connsiteY32" fmla="*/ 327566 h 378827"/>
                <a:gd name="connsiteX33" fmla="*/ 114572 w 336370"/>
                <a:gd name="connsiteY33" fmla="*/ 319396 h 378827"/>
                <a:gd name="connsiteX34" fmla="*/ 114077 w 336370"/>
                <a:gd name="connsiteY34" fmla="*/ 317910 h 378827"/>
                <a:gd name="connsiteX35" fmla="*/ 108713 w 336370"/>
                <a:gd name="connsiteY35" fmla="*/ 309823 h 378827"/>
                <a:gd name="connsiteX36" fmla="*/ 104174 w 336370"/>
                <a:gd name="connsiteY36" fmla="*/ 303303 h 378827"/>
                <a:gd name="connsiteX37" fmla="*/ 80984 w 336370"/>
                <a:gd name="connsiteY37" fmla="*/ 270622 h 378827"/>
                <a:gd name="connsiteX38" fmla="*/ 76940 w 336370"/>
                <a:gd name="connsiteY38" fmla="*/ 266331 h 378827"/>
                <a:gd name="connsiteX39" fmla="*/ 76114 w 336370"/>
                <a:gd name="connsiteY39" fmla="*/ 265506 h 378827"/>
                <a:gd name="connsiteX40" fmla="*/ 67449 w 336370"/>
                <a:gd name="connsiteY40" fmla="*/ 245204 h 378827"/>
                <a:gd name="connsiteX41" fmla="*/ 71493 w 336370"/>
                <a:gd name="connsiteY41" fmla="*/ 232495 h 378827"/>
                <a:gd name="connsiteX42" fmla="*/ 88824 w 336370"/>
                <a:gd name="connsiteY42" fmla="*/ 216897 h 378827"/>
                <a:gd name="connsiteX43" fmla="*/ 94766 w 336370"/>
                <a:gd name="connsiteY43" fmla="*/ 211945 h 378827"/>
                <a:gd name="connsiteX44" fmla="*/ 103266 w 336370"/>
                <a:gd name="connsiteY44" fmla="*/ 203858 h 378827"/>
                <a:gd name="connsiteX45" fmla="*/ 104174 w 336370"/>
                <a:gd name="connsiteY45" fmla="*/ 203033 h 378827"/>
                <a:gd name="connsiteX46" fmla="*/ 102853 w 336370"/>
                <a:gd name="connsiteY46" fmla="*/ 191314 h 378827"/>
                <a:gd name="connsiteX47" fmla="*/ 101533 w 336370"/>
                <a:gd name="connsiteY47" fmla="*/ 190076 h 378827"/>
                <a:gd name="connsiteX48" fmla="*/ 102853 w 336370"/>
                <a:gd name="connsiteY48" fmla="*/ 190159 h 378827"/>
                <a:gd name="connsiteX49" fmla="*/ 103348 w 336370"/>
                <a:gd name="connsiteY49" fmla="*/ 188508 h 378827"/>
                <a:gd name="connsiteX50" fmla="*/ 97241 w 336370"/>
                <a:gd name="connsiteY50" fmla="*/ 186692 h 378827"/>
                <a:gd name="connsiteX51" fmla="*/ 82552 w 336370"/>
                <a:gd name="connsiteY51" fmla="*/ 178109 h 378827"/>
                <a:gd name="connsiteX52" fmla="*/ 76692 w 336370"/>
                <a:gd name="connsiteY52" fmla="*/ 175551 h 378827"/>
                <a:gd name="connsiteX53" fmla="*/ 73226 w 336370"/>
                <a:gd name="connsiteY53" fmla="*/ 173488 h 378827"/>
                <a:gd name="connsiteX54" fmla="*/ 64891 w 336370"/>
                <a:gd name="connsiteY54" fmla="*/ 167216 h 378827"/>
                <a:gd name="connsiteX55" fmla="*/ 40133 w 336370"/>
                <a:gd name="connsiteY55" fmla="*/ 156240 h 378827"/>
                <a:gd name="connsiteX56" fmla="*/ 26598 w 336370"/>
                <a:gd name="connsiteY56" fmla="*/ 152526 h 378827"/>
                <a:gd name="connsiteX57" fmla="*/ 6462 w 336370"/>
                <a:gd name="connsiteY57" fmla="*/ 147740 h 378827"/>
                <a:gd name="connsiteX58" fmla="*/ 2500 w 336370"/>
                <a:gd name="connsiteY58" fmla="*/ 145842 h 378827"/>
                <a:gd name="connsiteX59" fmla="*/ 437 w 336370"/>
                <a:gd name="connsiteY59" fmla="*/ 142210 h 378827"/>
                <a:gd name="connsiteX60" fmla="*/ 6957 w 336370"/>
                <a:gd name="connsiteY60" fmla="*/ 126447 h 378827"/>
                <a:gd name="connsiteX61" fmla="*/ 15622 w 336370"/>
                <a:gd name="connsiteY61" fmla="*/ 96820 h 378827"/>
                <a:gd name="connsiteX62" fmla="*/ 19831 w 336370"/>
                <a:gd name="connsiteY62" fmla="*/ 78499 h 378827"/>
                <a:gd name="connsiteX63" fmla="*/ 24122 w 336370"/>
                <a:gd name="connsiteY63" fmla="*/ 65955 h 378827"/>
                <a:gd name="connsiteX64" fmla="*/ 27836 w 336370"/>
                <a:gd name="connsiteY64" fmla="*/ 64140 h 378827"/>
                <a:gd name="connsiteX65" fmla="*/ 33778 w 336370"/>
                <a:gd name="connsiteY65" fmla="*/ 58610 h 378827"/>
                <a:gd name="connsiteX66" fmla="*/ 29157 w 336370"/>
                <a:gd name="connsiteY66" fmla="*/ 46809 h 378827"/>
                <a:gd name="connsiteX67" fmla="*/ 29322 w 336370"/>
                <a:gd name="connsiteY67" fmla="*/ 45241 h 378827"/>
                <a:gd name="connsiteX68" fmla="*/ 31797 w 336370"/>
                <a:gd name="connsiteY68" fmla="*/ 43178 h 378827"/>
                <a:gd name="connsiteX69" fmla="*/ 38235 w 336370"/>
                <a:gd name="connsiteY69" fmla="*/ 33109 h 378827"/>
                <a:gd name="connsiteX70" fmla="*/ 43599 w 336370"/>
                <a:gd name="connsiteY70" fmla="*/ 27415 h 378827"/>
                <a:gd name="connsiteX71" fmla="*/ 57463 w 336370"/>
                <a:gd name="connsiteY71" fmla="*/ 22793 h 378827"/>
                <a:gd name="connsiteX72" fmla="*/ 79003 w 336370"/>
                <a:gd name="connsiteY72" fmla="*/ 15201 h 378827"/>
                <a:gd name="connsiteX73" fmla="*/ 85605 w 336370"/>
                <a:gd name="connsiteY73" fmla="*/ 16604 h 378827"/>
                <a:gd name="connsiteX74" fmla="*/ 84367 w 336370"/>
                <a:gd name="connsiteY74" fmla="*/ 25187 h 378827"/>
                <a:gd name="connsiteX75" fmla="*/ 81396 w 336370"/>
                <a:gd name="connsiteY75" fmla="*/ 37896 h 378827"/>
                <a:gd name="connsiteX76" fmla="*/ 89071 w 336370"/>
                <a:gd name="connsiteY76" fmla="*/ 64469 h 378827"/>
                <a:gd name="connsiteX77" fmla="*/ 90144 w 336370"/>
                <a:gd name="connsiteY77" fmla="*/ 77921 h 378827"/>
                <a:gd name="connsiteX78" fmla="*/ 94105 w 336370"/>
                <a:gd name="connsiteY78" fmla="*/ 86422 h 378827"/>
                <a:gd name="connsiteX79" fmla="*/ 99965 w 336370"/>
                <a:gd name="connsiteY79" fmla="*/ 98306 h 378827"/>
                <a:gd name="connsiteX80" fmla="*/ 104751 w 336370"/>
                <a:gd name="connsiteY80" fmla="*/ 110685 h 378827"/>
                <a:gd name="connsiteX81" fmla="*/ 113829 w 336370"/>
                <a:gd name="connsiteY81" fmla="*/ 127273 h 378827"/>
                <a:gd name="connsiteX82" fmla="*/ 112096 w 336370"/>
                <a:gd name="connsiteY82" fmla="*/ 133463 h 378827"/>
                <a:gd name="connsiteX83" fmla="*/ 114737 w 336370"/>
                <a:gd name="connsiteY83" fmla="*/ 141797 h 378827"/>
                <a:gd name="connsiteX84" fmla="*/ 118203 w 336370"/>
                <a:gd name="connsiteY84" fmla="*/ 146337 h 378827"/>
                <a:gd name="connsiteX85" fmla="*/ 127776 w 336370"/>
                <a:gd name="connsiteY85" fmla="*/ 173323 h 378827"/>
                <a:gd name="connsiteX86" fmla="*/ 136524 w 336370"/>
                <a:gd name="connsiteY86" fmla="*/ 196431 h 378827"/>
                <a:gd name="connsiteX87" fmla="*/ 140981 w 336370"/>
                <a:gd name="connsiteY87" fmla="*/ 212936 h 378827"/>
                <a:gd name="connsiteX88" fmla="*/ 149976 w 336370"/>
                <a:gd name="connsiteY88" fmla="*/ 241821 h 378827"/>
                <a:gd name="connsiteX89" fmla="*/ 154928 w 336370"/>
                <a:gd name="connsiteY89" fmla="*/ 258161 h 378827"/>
                <a:gd name="connsiteX90" fmla="*/ 159137 w 336370"/>
                <a:gd name="connsiteY90" fmla="*/ 271777 h 378827"/>
                <a:gd name="connsiteX91" fmla="*/ 166729 w 336370"/>
                <a:gd name="connsiteY91" fmla="*/ 276482 h 378827"/>
                <a:gd name="connsiteX92" fmla="*/ 171846 w 336370"/>
                <a:gd name="connsiteY92" fmla="*/ 270787 h 378827"/>
                <a:gd name="connsiteX93" fmla="*/ 174817 w 336370"/>
                <a:gd name="connsiteY93" fmla="*/ 248505 h 378827"/>
                <a:gd name="connsiteX94" fmla="*/ 177870 w 336370"/>
                <a:gd name="connsiteY94" fmla="*/ 236208 h 378827"/>
                <a:gd name="connsiteX95" fmla="*/ 183070 w 336370"/>
                <a:gd name="connsiteY95" fmla="*/ 215412 h 378827"/>
                <a:gd name="connsiteX96" fmla="*/ 184555 w 336370"/>
                <a:gd name="connsiteY96" fmla="*/ 210460 h 378827"/>
                <a:gd name="connsiteX97" fmla="*/ 185545 w 336370"/>
                <a:gd name="connsiteY97" fmla="*/ 204436 h 378827"/>
                <a:gd name="connsiteX98" fmla="*/ 187444 w 336370"/>
                <a:gd name="connsiteY98" fmla="*/ 196926 h 378827"/>
                <a:gd name="connsiteX99" fmla="*/ 188929 w 336370"/>
                <a:gd name="connsiteY99" fmla="*/ 189333 h 378827"/>
                <a:gd name="connsiteX100" fmla="*/ 192808 w 336370"/>
                <a:gd name="connsiteY100" fmla="*/ 177119 h 378827"/>
                <a:gd name="connsiteX101" fmla="*/ 200070 w 336370"/>
                <a:gd name="connsiteY101" fmla="*/ 156322 h 378827"/>
                <a:gd name="connsiteX102" fmla="*/ 205599 w 336370"/>
                <a:gd name="connsiteY102" fmla="*/ 141963 h 378827"/>
                <a:gd name="connsiteX103" fmla="*/ 208735 w 336370"/>
                <a:gd name="connsiteY103" fmla="*/ 129749 h 378827"/>
                <a:gd name="connsiteX104" fmla="*/ 217896 w 336370"/>
                <a:gd name="connsiteY104" fmla="*/ 108457 h 378827"/>
                <a:gd name="connsiteX105" fmla="*/ 225323 w 336370"/>
                <a:gd name="connsiteY105" fmla="*/ 86669 h 378827"/>
                <a:gd name="connsiteX106" fmla="*/ 232503 w 336370"/>
                <a:gd name="connsiteY106" fmla="*/ 58858 h 378827"/>
                <a:gd name="connsiteX107" fmla="*/ 235062 w 336370"/>
                <a:gd name="connsiteY107" fmla="*/ 52833 h 378827"/>
                <a:gd name="connsiteX108" fmla="*/ 239188 w 336370"/>
                <a:gd name="connsiteY108" fmla="*/ 51265 h 378827"/>
                <a:gd name="connsiteX109" fmla="*/ 240756 w 336370"/>
                <a:gd name="connsiteY109" fmla="*/ 53576 h 378827"/>
                <a:gd name="connsiteX110" fmla="*/ 245955 w 336370"/>
                <a:gd name="connsiteY110" fmla="*/ 65130 h 378827"/>
                <a:gd name="connsiteX111" fmla="*/ 249504 w 336370"/>
                <a:gd name="connsiteY111" fmla="*/ 66038 h 378827"/>
                <a:gd name="connsiteX112" fmla="*/ 251980 w 336370"/>
                <a:gd name="connsiteY112" fmla="*/ 63067 h 378827"/>
                <a:gd name="connsiteX113" fmla="*/ 252310 w 336370"/>
                <a:gd name="connsiteY113" fmla="*/ 59683 h 378827"/>
                <a:gd name="connsiteX114" fmla="*/ 251237 w 336370"/>
                <a:gd name="connsiteY114" fmla="*/ 47304 h 378827"/>
                <a:gd name="connsiteX115" fmla="*/ 246450 w 336370"/>
                <a:gd name="connsiteY115" fmla="*/ 32119 h 378827"/>
                <a:gd name="connsiteX116" fmla="*/ 246450 w 336370"/>
                <a:gd name="connsiteY116" fmla="*/ 30386 h 378827"/>
                <a:gd name="connsiteX117" fmla="*/ 245047 w 336370"/>
                <a:gd name="connsiteY117" fmla="*/ 21308 h 378827"/>
                <a:gd name="connsiteX118" fmla="*/ 243644 w 336370"/>
                <a:gd name="connsiteY118" fmla="*/ 11900 h 378827"/>
                <a:gd name="connsiteX119" fmla="*/ 242572 w 336370"/>
                <a:gd name="connsiteY119" fmla="*/ 7609 h 378827"/>
                <a:gd name="connsiteX120" fmla="*/ 245047 w 336370"/>
                <a:gd name="connsiteY120" fmla="*/ 511 h 378827"/>
                <a:gd name="connsiteX121" fmla="*/ 247441 w 336370"/>
                <a:gd name="connsiteY121" fmla="*/ 16 h 378827"/>
                <a:gd name="connsiteX122" fmla="*/ 257509 w 336370"/>
                <a:gd name="connsiteY122" fmla="*/ 1006 h 378827"/>
                <a:gd name="connsiteX123" fmla="*/ 264029 w 336370"/>
                <a:gd name="connsiteY123" fmla="*/ 1997 h 378827"/>
                <a:gd name="connsiteX124" fmla="*/ 270136 w 336370"/>
                <a:gd name="connsiteY124" fmla="*/ 1832 h 378827"/>
                <a:gd name="connsiteX125" fmla="*/ 283423 w 336370"/>
                <a:gd name="connsiteY125" fmla="*/ 1832 h 378827"/>
                <a:gd name="connsiteX126" fmla="*/ 285321 w 336370"/>
                <a:gd name="connsiteY126" fmla="*/ 2162 h 378827"/>
                <a:gd name="connsiteX127" fmla="*/ 290355 w 336370"/>
                <a:gd name="connsiteY127" fmla="*/ 6041 h 378827"/>
                <a:gd name="connsiteX128" fmla="*/ 290932 w 336370"/>
                <a:gd name="connsiteY128" fmla="*/ 12560 h 378827"/>
                <a:gd name="connsiteX129" fmla="*/ 290355 w 336370"/>
                <a:gd name="connsiteY129" fmla="*/ 19575 h 378827"/>
                <a:gd name="connsiteX130" fmla="*/ 291593 w 336370"/>
                <a:gd name="connsiteY130" fmla="*/ 24196 h 378827"/>
                <a:gd name="connsiteX131" fmla="*/ 294729 w 336370"/>
                <a:gd name="connsiteY131" fmla="*/ 39381 h 378827"/>
                <a:gd name="connsiteX132" fmla="*/ 298607 w 336370"/>
                <a:gd name="connsiteY132" fmla="*/ 56299 h 378827"/>
                <a:gd name="connsiteX133" fmla="*/ 302816 w 336370"/>
                <a:gd name="connsiteY133" fmla="*/ 71072 h 378827"/>
                <a:gd name="connsiteX134" fmla="*/ 308676 w 336370"/>
                <a:gd name="connsiteY134" fmla="*/ 90053 h 378827"/>
                <a:gd name="connsiteX135" fmla="*/ 313380 w 336370"/>
                <a:gd name="connsiteY135" fmla="*/ 99957 h 378827"/>
                <a:gd name="connsiteX136" fmla="*/ 318249 w 336370"/>
                <a:gd name="connsiteY136" fmla="*/ 116297 h 378827"/>
                <a:gd name="connsiteX137" fmla="*/ 323861 w 336370"/>
                <a:gd name="connsiteY137" fmla="*/ 132390 h 378827"/>
                <a:gd name="connsiteX138" fmla="*/ 330958 w 336370"/>
                <a:gd name="connsiteY138" fmla="*/ 153186 h 378827"/>
                <a:gd name="connsiteX139" fmla="*/ 335250 w 336370"/>
                <a:gd name="connsiteY139" fmla="*/ 161521 h 378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336370" h="378827">
                  <a:moveTo>
                    <a:pt x="335332" y="161769"/>
                  </a:moveTo>
                  <a:cubicBezTo>
                    <a:pt x="337808" y="164575"/>
                    <a:pt x="335332" y="165235"/>
                    <a:pt x="333351" y="165978"/>
                  </a:cubicBezTo>
                  <a:cubicBezTo>
                    <a:pt x="328400" y="167711"/>
                    <a:pt x="323201" y="169196"/>
                    <a:pt x="318249" y="170930"/>
                  </a:cubicBezTo>
                  <a:cubicBezTo>
                    <a:pt x="313050" y="172828"/>
                    <a:pt x="307768" y="174561"/>
                    <a:pt x="303146" y="177202"/>
                  </a:cubicBezTo>
                  <a:cubicBezTo>
                    <a:pt x="299680" y="179182"/>
                    <a:pt x="294481" y="178522"/>
                    <a:pt x="292418" y="182318"/>
                  </a:cubicBezTo>
                  <a:cubicBezTo>
                    <a:pt x="291180" y="179348"/>
                    <a:pt x="288457" y="181328"/>
                    <a:pt x="286641" y="181493"/>
                  </a:cubicBezTo>
                  <a:cubicBezTo>
                    <a:pt x="284413" y="181658"/>
                    <a:pt x="282267" y="182896"/>
                    <a:pt x="280039" y="183639"/>
                  </a:cubicBezTo>
                  <a:cubicBezTo>
                    <a:pt x="274179" y="185620"/>
                    <a:pt x="268072" y="186857"/>
                    <a:pt x="262873" y="190241"/>
                  </a:cubicBezTo>
                  <a:cubicBezTo>
                    <a:pt x="258664" y="193047"/>
                    <a:pt x="252557" y="193047"/>
                    <a:pt x="248266" y="196265"/>
                  </a:cubicBezTo>
                  <a:cubicBezTo>
                    <a:pt x="247111" y="197091"/>
                    <a:pt x="244222" y="196431"/>
                    <a:pt x="242076" y="196348"/>
                  </a:cubicBezTo>
                  <a:cubicBezTo>
                    <a:pt x="238775" y="196265"/>
                    <a:pt x="236877" y="196926"/>
                    <a:pt x="234319" y="199402"/>
                  </a:cubicBezTo>
                  <a:cubicBezTo>
                    <a:pt x="230853" y="202868"/>
                    <a:pt x="231265" y="205179"/>
                    <a:pt x="233494" y="208479"/>
                  </a:cubicBezTo>
                  <a:cubicBezTo>
                    <a:pt x="237290" y="213926"/>
                    <a:pt x="240426" y="219703"/>
                    <a:pt x="246450" y="223747"/>
                  </a:cubicBezTo>
                  <a:cubicBezTo>
                    <a:pt x="253053" y="228203"/>
                    <a:pt x="259985" y="232495"/>
                    <a:pt x="266504" y="237034"/>
                  </a:cubicBezTo>
                  <a:cubicBezTo>
                    <a:pt x="270961" y="240170"/>
                    <a:pt x="274757" y="243884"/>
                    <a:pt x="279131" y="247102"/>
                  </a:cubicBezTo>
                  <a:cubicBezTo>
                    <a:pt x="281277" y="248670"/>
                    <a:pt x="277398" y="249165"/>
                    <a:pt x="278718" y="250321"/>
                  </a:cubicBezTo>
                  <a:cubicBezTo>
                    <a:pt x="272942" y="254117"/>
                    <a:pt x="269228" y="259398"/>
                    <a:pt x="264771" y="264185"/>
                  </a:cubicBezTo>
                  <a:cubicBezTo>
                    <a:pt x="259985" y="269302"/>
                    <a:pt x="255363" y="274501"/>
                    <a:pt x="250494" y="279618"/>
                  </a:cubicBezTo>
                  <a:cubicBezTo>
                    <a:pt x="248348" y="281846"/>
                    <a:pt x="245708" y="283661"/>
                    <a:pt x="243562" y="285890"/>
                  </a:cubicBezTo>
                  <a:cubicBezTo>
                    <a:pt x="239105" y="290346"/>
                    <a:pt x="235227" y="295215"/>
                    <a:pt x="230440" y="299342"/>
                  </a:cubicBezTo>
                  <a:cubicBezTo>
                    <a:pt x="224333" y="304624"/>
                    <a:pt x="220372" y="310896"/>
                    <a:pt x="215998" y="317085"/>
                  </a:cubicBezTo>
                  <a:cubicBezTo>
                    <a:pt x="213274" y="321046"/>
                    <a:pt x="210799" y="325173"/>
                    <a:pt x="206672" y="328474"/>
                  </a:cubicBezTo>
                  <a:cubicBezTo>
                    <a:pt x="201226" y="332848"/>
                    <a:pt x="195944" y="337469"/>
                    <a:pt x="191322" y="342421"/>
                  </a:cubicBezTo>
                  <a:cubicBezTo>
                    <a:pt x="188269" y="345639"/>
                    <a:pt x="187031" y="350013"/>
                    <a:pt x="183070" y="352984"/>
                  </a:cubicBezTo>
                  <a:cubicBezTo>
                    <a:pt x="180759" y="354635"/>
                    <a:pt x="178943" y="356945"/>
                    <a:pt x="177458" y="359174"/>
                  </a:cubicBezTo>
                  <a:cubicBezTo>
                    <a:pt x="174404" y="363713"/>
                    <a:pt x="172176" y="368665"/>
                    <a:pt x="168792" y="373038"/>
                  </a:cubicBezTo>
                  <a:cubicBezTo>
                    <a:pt x="166977" y="375432"/>
                    <a:pt x="163676" y="377082"/>
                    <a:pt x="160787" y="378733"/>
                  </a:cubicBezTo>
                  <a:cubicBezTo>
                    <a:pt x="160127" y="379063"/>
                    <a:pt x="157899" y="378485"/>
                    <a:pt x="157239" y="377742"/>
                  </a:cubicBezTo>
                  <a:cubicBezTo>
                    <a:pt x="153030" y="373369"/>
                    <a:pt x="147913" y="369490"/>
                    <a:pt x="146262" y="363630"/>
                  </a:cubicBezTo>
                  <a:cubicBezTo>
                    <a:pt x="145355" y="360577"/>
                    <a:pt x="142466" y="357936"/>
                    <a:pt x="140898" y="355048"/>
                  </a:cubicBezTo>
                  <a:cubicBezTo>
                    <a:pt x="137927" y="349601"/>
                    <a:pt x="132811" y="345392"/>
                    <a:pt x="128932" y="340523"/>
                  </a:cubicBezTo>
                  <a:cubicBezTo>
                    <a:pt x="128024" y="339367"/>
                    <a:pt x="127446" y="337964"/>
                    <a:pt x="126704" y="336644"/>
                  </a:cubicBezTo>
                  <a:cubicBezTo>
                    <a:pt x="124970" y="333591"/>
                    <a:pt x="123815" y="330042"/>
                    <a:pt x="121257" y="327566"/>
                  </a:cubicBezTo>
                  <a:cubicBezTo>
                    <a:pt x="118698" y="325008"/>
                    <a:pt x="119029" y="320881"/>
                    <a:pt x="114572" y="319396"/>
                  </a:cubicBezTo>
                  <a:cubicBezTo>
                    <a:pt x="114242" y="319313"/>
                    <a:pt x="114242" y="318405"/>
                    <a:pt x="114077" y="317910"/>
                  </a:cubicBezTo>
                  <a:cubicBezTo>
                    <a:pt x="113087" y="314857"/>
                    <a:pt x="111601" y="312133"/>
                    <a:pt x="108713" y="309823"/>
                  </a:cubicBezTo>
                  <a:cubicBezTo>
                    <a:pt x="106649" y="308090"/>
                    <a:pt x="105824" y="305449"/>
                    <a:pt x="104174" y="303303"/>
                  </a:cubicBezTo>
                  <a:cubicBezTo>
                    <a:pt x="96004" y="292657"/>
                    <a:pt x="90309" y="280773"/>
                    <a:pt x="80984" y="270622"/>
                  </a:cubicBezTo>
                  <a:cubicBezTo>
                    <a:pt x="79663" y="269219"/>
                    <a:pt x="79581" y="266991"/>
                    <a:pt x="76940" y="266331"/>
                  </a:cubicBezTo>
                  <a:cubicBezTo>
                    <a:pt x="76610" y="266248"/>
                    <a:pt x="76114" y="265753"/>
                    <a:pt x="76114" y="265506"/>
                  </a:cubicBezTo>
                  <a:cubicBezTo>
                    <a:pt x="75784" y="257996"/>
                    <a:pt x="68770" y="252549"/>
                    <a:pt x="67449" y="245204"/>
                  </a:cubicBezTo>
                  <a:cubicBezTo>
                    <a:pt x="66541" y="240005"/>
                    <a:pt x="67367" y="235878"/>
                    <a:pt x="71493" y="232495"/>
                  </a:cubicBezTo>
                  <a:cubicBezTo>
                    <a:pt x="77517" y="227460"/>
                    <a:pt x="83047" y="222097"/>
                    <a:pt x="88824" y="216897"/>
                  </a:cubicBezTo>
                  <a:cubicBezTo>
                    <a:pt x="90722" y="215164"/>
                    <a:pt x="92867" y="213679"/>
                    <a:pt x="94766" y="211945"/>
                  </a:cubicBezTo>
                  <a:cubicBezTo>
                    <a:pt x="97654" y="209305"/>
                    <a:pt x="100377" y="206499"/>
                    <a:pt x="103266" y="203858"/>
                  </a:cubicBezTo>
                  <a:cubicBezTo>
                    <a:pt x="103596" y="203528"/>
                    <a:pt x="104256" y="203280"/>
                    <a:pt x="104174" y="203033"/>
                  </a:cubicBezTo>
                  <a:cubicBezTo>
                    <a:pt x="103678" y="199154"/>
                    <a:pt x="105824" y="195027"/>
                    <a:pt x="102853" y="191314"/>
                  </a:cubicBezTo>
                  <a:cubicBezTo>
                    <a:pt x="102441" y="190489"/>
                    <a:pt x="101945" y="190323"/>
                    <a:pt x="101533" y="190076"/>
                  </a:cubicBezTo>
                  <a:cubicBezTo>
                    <a:pt x="101945" y="190076"/>
                    <a:pt x="102441" y="190076"/>
                    <a:pt x="102853" y="190159"/>
                  </a:cubicBezTo>
                  <a:cubicBezTo>
                    <a:pt x="104999" y="190323"/>
                    <a:pt x="104834" y="189168"/>
                    <a:pt x="103348" y="188508"/>
                  </a:cubicBezTo>
                  <a:cubicBezTo>
                    <a:pt x="101533" y="187683"/>
                    <a:pt x="99057" y="187600"/>
                    <a:pt x="97241" y="186692"/>
                  </a:cubicBezTo>
                  <a:cubicBezTo>
                    <a:pt x="92207" y="183969"/>
                    <a:pt x="87338" y="181080"/>
                    <a:pt x="82552" y="178109"/>
                  </a:cubicBezTo>
                  <a:cubicBezTo>
                    <a:pt x="80736" y="176954"/>
                    <a:pt x="79498" y="175386"/>
                    <a:pt x="76692" y="175551"/>
                  </a:cubicBezTo>
                  <a:cubicBezTo>
                    <a:pt x="75619" y="175551"/>
                    <a:pt x="74299" y="174313"/>
                    <a:pt x="73226" y="173488"/>
                  </a:cubicBezTo>
                  <a:cubicBezTo>
                    <a:pt x="70420" y="171425"/>
                    <a:pt x="67944" y="168949"/>
                    <a:pt x="64891" y="167216"/>
                  </a:cubicBezTo>
                  <a:cubicBezTo>
                    <a:pt x="57216" y="162760"/>
                    <a:pt x="47808" y="160862"/>
                    <a:pt x="40133" y="156240"/>
                  </a:cubicBezTo>
                  <a:cubicBezTo>
                    <a:pt x="36419" y="154012"/>
                    <a:pt x="31220" y="153599"/>
                    <a:pt x="26598" y="152526"/>
                  </a:cubicBezTo>
                  <a:cubicBezTo>
                    <a:pt x="19914" y="150876"/>
                    <a:pt x="13559" y="148152"/>
                    <a:pt x="6462" y="147740"/>
                  </a:cubicBezTo>
                  <a:cubicBezTo>
                    <a:pt x="5141" y="147740"/>
                    <a:pt x="3986" y="146172"/>
                    <a:pt x="2500" y="145842"/>
                  </a:cubicBezTo>
                  <a:cubicBezTo>
                    <a:pt x="-223" y="145264"/>
                    <a:pt x="-388" y="144108"/>
                    <a:pt x="437" y="142210"/>
                  </a:cubicBezTo>
                  <a:cubicBezTo>
                    <a:pt x="2748" y="137011"/>
                    <a:pt x="5471" y="131812"/>
                    <a:pt x="6957" y="126447"/>
                  </a:cubicBezTo>
                  <a:cubicBezTo>
                    <a:pt x="9680" y="116544"/>
                    <a:pt x="14384" y="107054"/>
                    <a:pt x="15622" y="96820"/>
                  </a:cubicBezTo>
                  <a:cubicBezTo>
                    <a:pt x="16365" y="90631"/>
                    <a:pt x="17933" y="84524"/>
                    <a:pt x="19831" y="78499"/>
                  </a:cubicBezTo>
                  <a:cubicBezTo>
                    <a:pt x="21151" y="74373"/>
                    <a:pt x="23792" y="70494"/>
                    <a:pt x="24122" y="65955"/>
                  </a:cubicBezTo>
                  <a:cubicBezTo>
                    <a:pt x="24122" y="65295"/>
                    <a:pt x="26433" y="64387"/>
                    <a:pt x="27836" y="64140"/>
                  </a:cubicBezTo>
                  <a:cubicBezTo>
                    <a:pt x="32540" y="63149"/>
                    <a:pt x="33696" y="62242"/>
                    <a:pt x="33778" y="58610"/>
                  </a:cubicBezTo>
                  <a:cubicBezTo>
                    <a:pt x="33943" y="54236"/>
                    <a:pt x="34768" y="49697"/>
                    <a:pt x="29157" y="46809"/>
                  </a:cubicBezTo>
                  <a:cubicBezTo>
                    <a:pt x="28909" y="46644"/>
                    <a:pt x="28991" y="45654"/>
                    <a:pt x="29322" y="45241"/>
                  </a:cubicBezTo>
                  <a:cubicBezTo>
                    <a:pt x="29982" y="44498"/>
                    <a:pt x="30890" y="43838"/>
                    <a:pt x="31797" y="43178"/>
                  </a:cubicBezTo>
                  <a:cubicBezTo>
                    <a:pt x="35511" y="40537"/>
                    <a:pt x="37822" y="37401"/>
                    <a:pt x="38235" y="33109"/>
                  </a:cubicBezTo>
                  <a:cubicBezTo>
                    <a:pt x="38482" y="30634"/>
                    <a:pt x="40050" y="28488"/>
                    <a:pt x="43599" y="27415"/>
                  </a:cubicBezTo>
                  <a:cubicBezTo>
                    <a:pt x="48303" y="26012"/>
                    <a:pt x="52594" y="24032"/>
                    <a:pt x="57463" y="22793"/>
                  </a:cubicBezTo>
                  <a:cubicBezTo>
                    <a:pt x="64891" y="20978"/>
                    <a:pt x="71823" y="17842"/>
                    <a:pt x="79003" y="15201"/>
                  </a:cubicBezTo>
                  <a:cubicBezTo>
                    <a:pt x="81974" y="14128"/>
                    <a:pt x="84202" y="14623"/>
                    <a:pt x="85605" y="16604"/>
                  </a:cubicBezTo>
                  <a:cubicBezTo>
                    <a:pt x="86678" y="18255"/>
                    <a:pt x="85935" y="23701"/>
                    <a:pt x="84367" y="25187"/>
                  </a:cubicBezTo>
                  <a:cubicBezTo>
                    <a:pt x="80571" y="28983"/>
                    <a:pt x="79993" y="32779"/>
                    <a:pt x="81396" y="37896"/>
                  </a:cubicBezTo>
                  <a:cubicBezTo>
                    <a:pt x="83789" y="46726"/>
                    <a:pt x="87998" y="55226"/>
                    <a:pt x="89071" y="64469"/>
                  </a:cubicBezTo>
                  <a:cubicBezTo>
                    <a:pt x="89649" y="69009"/>
                    <a:pt x="89814" y="73465"/>
                    <a:pt x="90144" y="77921"/>
                  </a:cubicBezTo>
                  <a:cubicBezTo>
                    <a:pt x="90392" y="81058"/>
                    <a:pt x="91134" y="84028"/>
                    <a:pt x="94105" y="86422"/>
                  </a:cubicBezTo>
                  <a:cubicBezTo>
                    <a:pt x="98149" y="89641"/>
                    <a:pt x="100542" y="93519"/>
                    <a:pt x="99965" y="98306"/>
                  </a:cubicBezTo>
                  <a:cubicBezTo>
                    <a:pt x="99470" y="103010"/>
                    <a:pt x="101038" y="106723"/>
                    <a:pt x="104751" y="110685"/>
                  </a:cubicBezTo>
                  <a:cubicBezTo>
                    <a:pt x="109043" y="115389"/>
                    <a:pt x="111354" y="121496"/>
                    <a:pt x="113829" y="127273"/>
                  </a:cubicBezTo>
                  <a:cubicBezTo>
                    <a:pt x="114572" y="129006"/>
                    <a:pt x="112839" y="131399"/>
                    <a:pt x="112096" y="133463"/>
                  </a:cubicBezTo>
                  <a:cubicBezTo>
                    <a:pt x="110776" y="136929"/>
                    <a:pt x="111684" y="139322"/>
                    <a:pt x="114737" y="141797"/>
                  </a:cubicBezTo>
                  <a:cubicBezTo>
                    <a:pt x="116223" y="143035"/>
                    <a:pt x="117543" y="144686"/>
                    <a:pt x="118203" y="146337"/>
                  </a:cubicBezTo>
                  <a:cubicBezTo>
                    <a:pt x="121504" y="155249"/>
                    <a:pt x="124475" y="164328"/>
                    <a:pt x="127776" y="173323"/>
                  </a:cubicBezTo>
                  <a:cubicBezTo>
                    <a:pt x="130582" y="181080"/>
                    <a:pt x="133883" y="188673"/>
                    <a:pt x="136524" y="196431"/>
                  </a:cubicBezTo>
                  <a:cubicBezTo>
                    <a:pt x="138340" y="201877"/>
                    <a:pt x="138753" y="207654"/>
                    <a:pt x="140981" y="212936"/>
                  </a:cubicBezTo>
                  <a:cubicBezTo>
                    <a:pt x="144942" y="222344"/>
                    <a:pt x="145107" y="232495"/>
                    <a:pt x="149976" y="241821"/>
                  </a:cubicBezTo>
                  <a:cubicBezTo>
                    <a:pt x="152617" y="246937"/>
                    <a:pt x="153277" y="252714"/>
                    <a:pt x="154928" y="258161"/>
                  </a:cubicBezTo>
                  <a:cubicBezTo>
                    <a:pt x="156248" y="262700"/>
                    <a:pt x="157651" y="267321"/>
                    <a:pt x="159137" y="271777"/>
                  </a:cubicBezTo>
                  <a:cubicBezTo>
                    <a:pt x="160292" y="275161"/>
                    <a:pt x="163015" y="276729"/>
                    <a:pt x="166729" y="276482"/>
                  </a:cubicBezTo>
                  <a:cubicBezTo>
                    <a:pt x="169618" y="276234"/>
                    <a:pt x="170938" y="274336"/>
                    <a:pt x="171846" y="270787"/>
                  </a:cubicBezTo>
                  <a:cubicBezTo>
                    <a:pt x="173827" y="263443"/>
                    <a:pt x="174569" y="256015"/>
                    <a:pt x="174817" y="248505"/>
                  </a:cubicBezTo>
                  <a:cubicBezTo>
                    <a:pt x="174899" y="244461"/>
                    <a:pt x="177210" y="240417"/>
                    <a:pt x="177870" y="236208"/>
                  </a:cubicBezTo>
                  <a:cubicBezTo>
                    <a:pt x="178943" y="229194"/>
                    <a:pt x="181254" y="222344"/>
                    <a:pt x="183070" y="215412"/>
                  </a:cubicBezTo>
                  <a:cubicBezTo>
                    <a:pt x="179356" y="212936"/>
                    <a:pt x="184225" y="212193"/>
                    <a:pt x="184555" y="210460"/>
                  </a:cubicBezTo>
                  <a:cubicBezTo>
                    <a:pt x="184885" y="208397"/>
                    <a:pt x="184555" y="206169"/>
                    <a:pt x="185545" y="204436"/>
                  </a:cubicBezTo>
                  <a:cubicBezTo>
                    <a:pt x="187031" y="201960"/>
                    <a:pt x="187361" y="199566"/>
                    <a:pt x="187444" y="196926"/>
                  </a:cubicBezTo>
                  <a:cubicBezTo>
                    <a:pt x="187609" y="194368"/>
                    <a:pt x="187444" y="191396"/>
                    <a:pt x="188929" y="189333"/>
                  </a:cubicBezTo>
                  <a:cubicBezTo>
                    <a:pt x="191735" y="185454"/>
                    <a:pt x="191075" y="181080"/>
                    <a:pt x="192808" y="177119"/>
                  </a:cubicBezTo>
                  <a:cubicBezTo>
                    <a:pt x="195779" y="170352"/>
                    <a:pt x="197594" y="163255"/>
                    <a:pt x="200070" y="156322"/>
                  </a:cubicBezTo>
                  <a:cubicBezTo>
                    <a:pt x="201803" y="151536"/>
                    <a:pt x="204031" y="146832"/>
                    <a:pt x="205599" y="141963"/>
                  </a:cubicBezTo>
                  <a:cubicBezTo>
                    <a:pt x="206920" y="137919"/>
                    <a:pt x="206342" y="133132"/>
                    <a:pt x="208735" y="129749"/>
                  </a:cubicBezTo>
                  <a:cubicBezTo>
                    <a:pt x="213440" y="123064"/>
                    <a:pt x="213852" y="115306"/>
                    <a:pt x="217896" y="108457"/>
                  </a:cubicBezTo>
                  <a:cubicBezTo>
                    <a:pt x="221775" y="101854"/>
                    <a:pt x="223343" y="94014"/>
                    <a:pt x="225323" y="86669"/>
                  </a:cubicBezTo>
                  <a:cubicBezTo>
                    <a:pt x="227882" y="77426"/>
                    <a:pt x="232173" y="68514"/>
                    <a:pt x="232503" y="58858"/>
                  </a:cubicBezTo>
                  <a:cubicBezTo>
                    <a:pt x="232503" y="56795"/>
                    <a:pt x="234814" y="54897"/>
                    <a:pt x="235062" y="52833"/>
                  </a:cubicBezTo>
                  <a:cubicBezTo>
                    <a:pt x="235392" y="49945"/>
                    <a:pt x="237785" y="51348"/>
                    <a:pt x="239188" y="51265"/>
                  </a:cubicBezTo>
                  <a:cubicBezTo>
                    <a:pt x="239683" y="51265"/>
                    <a:pt x="240756" y="52751"/>
                    <a:pt x="240756" y="53576"/>
                  </a:cubicBezTo>
                  <a:cubicBezTo>
                    <a:pt x="240756" y="58033"/>
                    <a:pt x="241334" y="62242"/>
                    <a:pt x="245955" y="65130"/>
                  </a:cubicBezTo>
                  <a:cubicBezTo>
                    <a:pt x="246946" y="65790"/>
                    <a:pt x="248761" y="66368"/>
                    <a:pt x="249504" y="66038"/>
                  </a:cubicBezTo>
                  <a:cubicBezTo>
                    <a:pt x="250659" y="65542"/>
                    <a:pt x="251484" y="64222"/>
                    <a:pt x="251980" y="63067"/>
                  </a:cubicBezTo>
                  <a:cubicBezTo>
                    <a:pt x="252392" y="61994"/>
                    <a:pt x="251567" y="60343"/>
                    <a:pt x="252310" y="59683"/>
                  </a:cubicBezTo>
                  <a:cubicBezTo>
                    <a:pt x="257261" y="55144"/>
                    <a:pt x="253548" y="51431"/>
                    <a:pt x="251237" y="47304"/>
                  </a:cubicBezTo>
                  <a:cubicBezTo>
                    <a:pt x="248514" y="42518"/>
                    <a:pt x="245873" y="37648"/>
                    <a:pt x="246450" y="32119"/>
                  </a:cubicBezTo>
                  <a:cubicBezTo>
                    <a:pt x="246450" y="31541"/>
                    <a:pt x="246780" y="30716"/>
                    <a:pt x="246450" y="30386"/>
                  </a:cubicBezTo>
                  <a:cubicBezTo>
                    <a:pt x="242902" y="27663"/>
                    <a:pt x="245378" y="24361"/>
                    <a:pt x="245047" y="21308"/>
                  </a:cubicBezTo>
                  <a:cubicBezTo>
                    <a:pt x="244717" y="18172"/>
                    <a:pt x="244140" y="15036"/>
                    <a:pt x="243644" y="11900"/>
                  </a:cubicBezTo>
                  <a:cubicBezTo>
                    <a:pt x="243397" y="10497"/>
                    <a:pt x="242819" y="9094"/>
                    <a:pt x="242572" y="7609"/>
                  </a:cubicBezTo>
                  <a:cubicBezTo>
                    <a:pt x="241994" y="4885"/>
                    <a:pt x="241664" y="2244"/>
                    <a:pt x="245047" y="511"/>
                  </a:cubicBezTo>
                  <a:cubicBezTo>
                    <a:pt x="245708" y="181"/>
                    <a:pt x="246615" y="-66"/>
                    <a:pt x="247441" y="16"/>
                  </a:cubicBezTo>
                  <a:cubicBezTo>
                    <a:pt x="250824" y="264"/>
                    <a:pt x="254125" y="594"/>
                    <a:pt x="257509" y="1006"/>
                  </a:cubicBezTo>
                  <a:cubicBezTo>
                    <a:pt x="259655" y="1254"/>
                    <a:pt x="261800" y="1832"/>
                    <a:pt x="264029" y="1997"/>
                  </a:cubicBezTo>
                  <a:cubicBezTo>
                    <a:pt x="266092" y="2162"/>
                    <a:pt x="268072" y="1914"/>
                    <a:pt x="270136" y="1832"/>
                  </a:cubicBezTo>
                  <a:cubicBezTo>
                    <a:pt x="274592" y="1832"/>
                    <a:pt x="278966" y="1832"/>
                    <a:pt x="283423" y="1832"/>
                  </a:cubicBezTo>
                  <a:cubicBezTo>
                    <a:pt x="284083" y="1832"/>
                    <a:pt x="284743" y="2244"/>
                    <a:pt x="285321" y="2162"/>
                  </a:cubicBezTo>
                  <a:cubicBezTo>
                    <a:pt x="289199" y="1584"/>
                    <a:pt x="290520" y="2657"/>
                    <a:pt x="290355" y="6041"/>
                  </a:cubicBezTo>
                  <a:cubicBezTo>
                    <a:pt x="290272" y="8104"/>
                    <a:pt x="290932" y="10332"/>
                    <a:pt x="290932" y="12560"/>
                  </a:cubicBezTo>
                  <a:cubicBezTo>
                    <a:pt x="290932" y="14871"/>
                    <a:pt x="292666" y="17182"/>
                    <a:pt x="290355" y="19575"/>
                  </a:cubicBezTo>
                  <a:cubicBezTo>
                    <a:pt x="289612" y="20400"/>
                    <a:pt x="291015" y="22629"/>
                    <a:pt x="291593" y="24196"/>
                  </a:cubicBezTo>
                  <a:cubicBezTo>
                    <a:pt x="293408" y="29148"/>
                    <a:pt x="293078" y="34347"/>
                    <a:pt x="294729" y="39381"/>
                  </a:cubicBezTo>
                  <a:cubicBezTo>
                    <a:pt x="296462" y="44911"/>
                    <a:pt x="297205" y="50688"/>
                    <a:pt x="298607" y="56299"/>
                  </a:cubicBezTo>
                  <a:cubicBezTo>
                    <a:pt x="299928" y="61251"/>
                    <a:pt x="301331" y="66203"/>
                    <a:pt x="302816" y="71072"/>
                  </a:cubicBezTo>
                  <a:cubicBezTo>
                    <a:pt x="304715" y="77426"/>
                    <a:pt x="308593" y="83203"/>
                    <a:pt x="308676" y="90053"/>
                  </a:cubicBezTo>
                  <a:cubicBezTo>
                    <a:pt x="308676" y="93354"/>
                    <a:pt x="312142" y="96573"/>
                    <a:pt x="313380" y="99957"/>
                  </a:cubicBezTo>
                  <a:cubicBezTo>
                    <a:pt x="315278" y="105320"/>
                    <a:pt x="316516" y="110850"/>
                    <a:pt x="318249" y="116297"/>
                  </a:cubicBezTo>
                  <a:cubicBezTo>
                    <a:pt x="319982" y="121661"/>
                    <a:pt x="322045" y="127025"/>
                    <a:pt x="323861" y="132390"/>
                  </a:cubicBezTo>
                  <a:cubicBezTo>
                    <a:pt x="326254" y="139322"/>
                    <a:pt x="328400" y="146254"/>
                    <a:pt x="330958" y="153186"/>
                  </a:cubicBezTo>
                  <a:cubicBezTo>
                    <a:pt x="332031" y="156075"/>
                    <a:pt x="333186" y="159128"/>
                    <a:pt x="335250" y="161521"/>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3" name="フリーフォーム: 図形 192">
              <a:extLst>
                <a:ext uri="{FF2B5EF4-FFF2-40B4-BE49-F238E27FC236}">
                  <a16:creationId xmlns:a16="http://schemas.microsoft.com/office/drawing/2014/main" id="{2D229EC2-4318-0B49-D816-E701738CAD0D}"/>
                </a:ext>
              </a:extLst>
            </p:cNvPr>
            <p:cNvSpPr/>
            <p:nvPr/>
          </p:nvSpPr>
          <p:spPr>
            <a:xfrm>
              <a:off x="3438026" y="4373069"/>
              <a:ext cx="34040" cy="68524"/>
            </a:xfrm>
            <a:custGeom>
              <a:avLst/>
              <a:gdLst>
                <a:gd name="connsiteX0" fmla="*/ 33447 w 34040"/>
                <a:gd name="connsiteY0" fmla="*/ 122 h 68524"/>
                <a:gd name="connsiteX1" fmla="*/ 34025 w 34040"/>
                <a:gd name="connsiteY1" fmla="*/ 1608 h 68524"/>
                <a:gd name="connsiteX2" fmla="*/ 32704 w 34040"/>
                <a:gd name="connsiteY2" fmla="*/ 6890 h 68524"/>
                <a:gd name="connsiteX3" fmla="*/ 30889 w 34040"/>
                <a:gd name="connsiteY3" fmla="*/ 11511 h 68524"/>
                <a:gd name="connsiteX4" fmla="*/ 22636 w 34040"/>
                <a:gd name="connsiteY4" fmla="*/ 27274 h 68524"/>
                <a:gd name="connsiteX5" fmla="*/ 21315 w 34040"/>
                <a:gd name="connsiteY5" fmla="*/ 31400 h 68524"/>
                <a:gd name="connsiteX6" fmla="*/ 16859 w 34040"/>
                <a:gd name="connsiteY6" fmla="*/ 40313 h 68524"/>
                <a:gd name="connsiteX7" fmla="*/ 14466 w 34040"/>
                <a:gd name="connsiteY7" fmla="*/ 49309 h 68524"/>
                <a:gd name="connsiteX8" fmla="*/ 11660 w 34040"/>
                <a:gd name="connsiteY8" fmla="*/ 62265 h 68524"/>
                <a:gd name="connsiteX9" fmla="*/ 11660 w 34040"/>
                <a:gd name="connsiteY9" fmla="*/ 66309 h 68524"/>
                <a:gd name="connsiteX10" fmla="*/ 5800 w 34040"/>
                <a:gd name="connsiteY10" fmla="*/ 67630 h 68524"/>
                <a:gd name="connsiteX11" fmla="*/ 4315 w 34040"/>
                <a:gd name="connsiteY11" fmla="*/ 65236 h 68524"/>
                <a:gd name="connsiteX12" fmla="*/ 601 w 34040"/>
                <a:gd name="connsiteY12" fmla="*/ 40561 h 68524"/>
                <a:gd name="connsiteX13" fmla="*/ 8441 w 34040"/>
                <a:gd name="connsiteY13" fmla="*/ 28759 h 68524"/>
                <a:gd name="connsiteX14" fmla="*/ 26762 w 34040"/>
                <a:gd name="connsiteY14" fmla="*/ 5982 h 68524"/>
                <a:gd name="connsiteX15" fmla="*/ 29981 w 34040"/>
                <a:gd name="connsiteY15" fmla="*/ 1938 h 68524"/>
                <a:gd name="connsiteX16" fmla="*/ 31714 w 34040"/>
                <a:gd name="connsiteY16" fmla="*/ 287 h 68524"/>
                <a:gd name="connsiteX17" fmla="*/ 33529 w 34040"/>
                <a:gd name="connsiteY17" fmla="*/ 122 h 6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040" h="68524">
                  <a:moveTo>
                    <a:pt x="33447" y="122"/>
                  </a:moveTo>
                  <a:cubicBezTo>
                    <a:pt x="33860" y="370"/>
                    <a:pt x="34107" y="1113"/>
                    <a:pt x="34025" y="1608"/>
                  </a:cubicBezTo>
                  <a:cubicBezTo>
                    <a:pt x="33695" y="3424"/>
                    <a:pt x="32952" y="5157"/>
                    <a:pt x="32704" y="6890"/>
                  </a:cubicBezTo>
                  <a:cubicBezTo>
                    <a:pt x="32457" y="8623"/>
                    <a:pt x="31961" y="9943"/>
                    <a:pt x="30889" y="11511"/>
                  </a:cubicBezTo>
                  <a:cubicBezTo>
                    <a:pt x="27505" y="16463"/>
                    <a:pt x="23791" y="21332"/>
                    <a:pt x="22636" y="27274"/>
                  </a:cubicBezTo>
                  <a:cubicBezTo>
                    <a:pt x="22306" y="28677"/>
                    <a:pt x="21893" y="30080"/>
                    <a:pt x="21315" y="31400"/>
                  </a:cubicBezTo>
                  <a:cubicBezTo>
                    <a:pt x="20078" y="34371"/>
                    <a:pt x="18344" y="37342"/>
                    <a:pt x="16859" y="40313"/>
                  </a:cubicBezTo>
                  <a:cubicBezTo>
                    <a:pt x="15374" y="43202"/>
                    <a:pt x="13971" y="46090"/>
                    <a:pt x="14466" y="49309"/>
                  </a:cubicBezTo>
                  <a:cubicBezTo>
                    <a:pt x="13971" y="51454"/>
                    <a:pt x="11660" y="60945"/>
                    <a:pt x="11660" y="62265"/>
                  </a:cubicBezTo>
                  <a:cubicBezTo>
                    <a:pt x="11660" y="63586"/>
                    <a:pt x="11907" y="64989"/>
                    <a:pt x="11660" y="66309"/>
                  </a:cubicBezTo>
                  <a:cubicBezTo>
                    <a:pt x="11165" y="68538"/>
                    <a:pt x="7698" y="69280"/>
                    <a:pt x="5800" y="67630"/>
                  </a:cubicBezTo>
                  <a:cubicBezTo>
                    <a:pt x="5058" y="66969"/>
                    <a:pt x="4728" y="66062"/>
                    <a:pt x="4315" y="65236"/>
                  </a:cubicBezTo>
                  <a:cubicBezTo>
                    <a:pt x="1674" y="60615"/>
                    <a:pt x="-1297" y="44852"/>
                    <a:pt x="601" y="40561"/>
                  </a:cubicBezTo>
                  <a:cubicBezTo>
                    <a:pt x="2499" y="36434"/>
                    <a:pt x="5553" y="32556"/>
                    <a:pt x="8441" y="28759"/>
                  </a:cubicBezTo>
                  <a:cubicBezTo>
                    <a:pt x="14383" y="21084"/>
                    <a:pt x="20573" y="13492"/>
                    <a:pt x="26762" y="5982"/>
                  </a:cubicBezTo>
                  <a:cubicBezTo>
                    <a:pt x="27835" y="4662"/>
                    <a:pt x="28908" y="3258"/>
                    <a:pt x="29981" y="1938"/>
                  </a:cubicBezTo>
                  <a:cubicBezTo>
                    <a:pt x="30476" y="1278"/>
                    <a:pt x="31054" y="700"/>
                    <a:pt x="31714" y="287"/>
                  </a:cubicBezTo>
                  <a:cubicBezTo>
                    <a:pt x="32126" y="40"/>
                    <a:pt x="33117" y="-125"/>
                    <a:pt x="33529" y="122"/>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4" name="フリーフォーム: 図形 193">
              <a:extLst>
                <a:ext uri="{FF2B5EF4-FFF2-40B4-BE49-F238E27FC236}">
                  <a16:creationId xmlns:a16="http://schemas.microsoft.com/office/drawing/2014/main" id="{0A4A02CE-87EF-BE1B-C1FF-16583C053FE4}"/>
                </a:ext>
              </a:extLst>
            </p:cNvPr>
            <p:cNvSpPr/>
            <p:nvPr/>
          </p:nvSpPr>
          <p:spPr>
            <a:xfrm>
              <a:off x="3456700" y="4373439"/>
              <a:ext cx="1320" cy="412"/>
            </a:xfrm>
            <a:custGeom>
              <a:avLst/>
              <a:gdLst>
                <a:gd name="connsiteX0" fmla="*/ 1320 w 1320"/>
                <a:gd name="connsiteY0" fmla="*/ 413 h 412"/>
                <a:gd name="connsiteX1" fmla="*/ 0 w 1320"/>
                <a:gd name="connsiteY1" fmla="*/ 0 h 412"/>
                <a:gd name="connsiteX2" fmla="*/ 1320 w 1320"/>
                <a:gd name="connsiteY2" fmla="*/ 413 h 412"/>
              </a:gdLst>
              <a:ahLst/>
              <a:cxnLst>
                <a:cxn ang="0">
                  <a:pos x="connsiteX0" y="connsiteY0"/>
                </a:cxn>
                <a:cxn ang="0">
                  <a:pos x="connsiteX1" y="connsiteY1"/>
                </a:cxn>
                <a:cxn ang="0">
                  <a:pos x="connsiteX2" y="connsiteY2"/>
                </a:cxn>
              </a:cxnLst>
              <a:rect l="l" t="t" r="r" b="b"/>
              <a:pathLst>
                <a:path w="1320" h="412">
                  <a:moveTo>
                    <a:pt x="1320" y="413"/>
                  </a:moveTo>
                  <a:cubicBezTo>
                    <a:pt x="908" y="413"/>
                    <a:pt x="413" y="247"/>
                    <a:pt x="0" y="0"/>
                  </a:cubicBezTo>
                  <a:cubicBezTo>
                    <a:pt x="413" y="0"/>
                    <a:pt x="908" y="0"/>
                    <a:pt x="1320" y="41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5" name="フリーフォーム: 図形 194">
              <a:extLst>
                <a:ext uri="{FF2B5EF4-FFF2-40B4-BE49-F238E27FC236}">
                  <a16:creationId xmlns:a16="http://schemas.microsoft.com/office/drawing/2014/main" id="{037173D2-2865-093C-A087-BE2F2393FD84}"/>
                </a:ext>
              </a:extLst>
            </p:cNvPr>
            <p:cNvSpPr/>
            <p:nvPr/>
          </p:nvSpPr>
          <p:spPr>
            <a:xfrm>
              <a:off x="3132353" y="5066038"/>
              <a:ext cx="311556" cy="47987"/>
            </a:xfrm>
            <a:custGeom>
              <a:avLst/>
              <a:gdLst>
                <a:gd name="connsiteX0" fmla="*/ 311474 w 311556"/>
                <a:gd name="connsiteY0" fmla="*/ 33640 h 47987"/>
                <a:gd name="connsiteX1" fmla="*/ 308915 w 311556"/>
                <a:gd name="connsiteY1" fmla="*/ 34135 h 47987"/>
                <a:gd name="connsiteX2" fmla="*/ 241986 w 311556"/>
                <a:gd name="connsiteY2" fmla="*/ 35455 h 47987"/>
                <a:gd name="connsiteX3" fmla="*/ 218301 w 311556"/>
                <a:gd name="connsiteY3" fmla="*/ 38591 h 47987"/>
                <a:gd name="connsiteX4" fmla="*/ 213514 w 311556"/>
                <a:gd name="connsiteY4" fmla="*/ 38839 h 47987"/>
                <a:gd name="connsiteX5" fmla="*/ 192139 w 311556"/>
                <a:gd name="connsiteY5" fmla="*/ 41150 h 47987"/>
                <a:gd name="connsiteX6" fmla="*/ 187270 w 311556"/>
                <a:gd name="connsiteY6" fmla="*/ 41150 h 47987"/>
                <a:gd name="connsiteX7" fmla="*/ 157065 w 311556"/>
                <a:gd name="connsiteY7" fmla="*/ 41150 h 47987"/>
                <a:gd name="connsiteX8" fmla="*/ 147080 w 311556"/>
                <a:gd name="connsiteY8" fmla="*/ 42222 h 47987"/>
                <a:gd name="connsiteX9" fmla="*/ 145016 w 311556"/>
                <a:gd name="connsiteY9" fmla="*/ 42222 h 47987"/>
                <a:gd name="connsiteX10" fmla="*/ 124385 w 311556"/>
                <a:gd name="connsiteY10" fmla="*/ 42222 h 47987"/>
                <a:gd name="connsiteX11" fmla="*/ 115802 w 311556"/>
                <a:gd name="connsiteY11" fmla="*/ 41150 h 47987"/>
                <a:gd name="connsiteX12" fmla="*/ 99462 w 311556"/>
                <a:gd name="connsiteY12" fmla="*/ 42553 h 47987"/>
                <a:gd name="connsiteX13" fmla="*/ 96078 w 311556"/>
                <a:gd name="connsiteY13" fmla="*/ 42553 h 47987"/>
                <a:gd name="connsiteX14" fmla="*/ 94180 w 311556"/>
                <a:gd name="connsiteY14" fmla="*/ 42222 h 47987"/>
                <a:gd name="connsiteX15" fmla="*/ 83534 w 311556"/>
                <a:gd name="connsiteY15" fmla="*/ 43378 h 47987"/>
                <a:gd name="connsiteX16" fmla="*/ 73466 w 311556"/>
                <a:gd name="connsiteY16" fmla="*/ 44286 h 47987"/>
                <a:gd name="connsiteX17" fmla="*/ 67936 w 311556"/>
                <a:gd name="connsiteY17" fmla="*/ 44533 h 47987"/>
                <a:gd name="connsiteX18" fmla="*/ 34100 w 311556"/>
                <a:gd name="connsiteY18" fmla="*/ 45771 h 47987"/>
                <a:gd name="connsiteX19" fmla="*/ 19080 w 311556"/>
                <a:gd name="connsiteY19" fmla="*/ 47834 h 47987"/>
                <a:gd name="connsiteX20" fmla="*/ 11075 w 311556"/>
                <a:gd name="connsiteY20" fmla="*/ 47917 h 47987"/>
                <a:gd name="connsiteX21" fmla="*/ 3235 w 311556"/>
                <a:gd name="connsiteY21" fmla="*/ 46762 h 47987"/>
                <a:gd name="connsiteX22" fmla="*/ 677 w 311556"/>
                <a:gd name="connsiteY22" fmla="*/ 40737 h 47987"/>
                <a:gd name="connsiteX23" fmla="*/ 13386 w 311556"/>
                <a:gd name="connsiteY23" fmla="*/ 20683 h 47987"/>
                <a:gd name="connsiteX24" fmla="*/ 23372 w 311556"/>
                <a:gd name="connsiteY24" fmla="*/ 6736 h 47987"/>
                <a:gd name="connsiteX25" fmla="*/ 38309 w 311556"/>
                <a:gd name="connsiteY25" fmla="*/ 134 h 47987"/>
                <a:gd name="connsiteX26" fmla="*/ 55640 w 311556"/>
                <a:gd name="connsiteY26" fmla="*/ 1289 h 47987"/>
                <a:gd name="connsiteX27" fmla="*/ 73466 w 311556"/>
                <a:gd name="connsiteY27" fmla="*/ 3682 h 47987"/>
                <a:gd name="connsiteX28" fmla="*/ 78335 w 311556"/>
                <a:gd name="connsiteY28" fmla="*/ 3682 h 47987"/>
                <a:gd name="connsiteX29" fmla="*/ 96821 w 311556"/>
                <a:gd name="connsiteY29" fmla="*/ 3848 h 47987"/>
                <a:gd name="connsiteX30" fmla="*/ 109695 w 311556"/>
                <a:gd name="connsiteY30" fmla="*/ 6076 h 47987"/>
                <a:gd name="connsiteX31" fmla="*/ 136846 w 311556"/>
                <a:gd name="connsiteY31" fmla="*/ 10862 h 47987"/>
                <a:gd name="connsiteX32" fmla="*/ 166804 w 311556"/>
                <a:gd name="connsiteY32" fmla="*/ 13916 h 47987"/>
                <a:gd name="connsiteX33" fmla="*/ 195193 w 311556"/>
                <a:gd name="connsiteY33" fmla="*/ 19115 h 47987"/>
                <a:gd name="connsiteX34" fmla="*/ 220859 w 311556"/>
                <a:gd name="connsiteY34" fmla="*/ 25387 h 47987"/>
                <a:gd name="connsiteX35" fmla="*/ 241903 w 311556"/>
                <a:gd name="connsiteY35" fmla="*/ 26873 h 47987"/>
                <a:gd name="connsiteX36" fmla="*/ 273264 w 311556"/>
                <a:gd name="connsiteY36" fmla="*/ 30339 h 47987"/>
                <a:gd name="connsiteX37" fmla="*/ 302891 w 311556"/>
                <a:gd name="connsiteY37" fmla="*/ 31577 h 47987"/>
                <a:gd name="connsiteX38" fmla="*/ 308915 w 311556"/>
                <a:gd name="connsiteY38" fmla="*/ 32237 h 47987"/>
                <a:gd name="connsiteX39" fmla="*/ 311556 w 311556"/>
                <a:gd name="connsiteY39" fmla="*/ 33475 h 47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1556" h="47987">
                  <a:moveTo>
                    <a:pt x="311474" y="33640"/>
                  </a:moveTo>
                  <a:cubicBezTo>
                    <a:pt x="310648" y="33805"/>
                    <a:pt x="309741" y="34052"/>
                    <a:pt x="308915" y="34135"/>
                  </a:cubicBezTo>
                  <a:cubicBezTo>
                    <a:pt x="286633" y="36611"/>
                    <a:pt x="264268" y="34465"/>
                    <a:pt x="241986" y="35455"/>
                  </a:cubicBezTo>
                  <a:cubicBezTo>
                    <a:pt x="234063" y="35786"/>
                    <a:pt x="226223" y="37518"/>
                    <a:pt x="218301" y="38591"/>
                  </a:cubicBezTo>
                  <a:cubicBezTo>
                    <a:pt x="216733" y="38756"/>
                    <a:pt x="215082" y="38839"/>
                    <a:pt x="213514" y="38839"/>
                  </a:cubicBezTo>
                  <a:cubicBezTo>
                    <a:pt x="206252" y="38839"/>
                    <a:pt x="199154" y="39582"/>
                    <a:pt x="192139" y="41150"/>
                  </a:cubicBezTo>
                  <a:cubicBezTo>
                    <a:pt x="190571" y="41480"/>
                    <a:pt x="188921" y="41150"/>
                    <a:pt x="187270" y="41150"/>
                  </a:cubicBezTo>
                  <a:cubicBezTo>
                    <a:pt x="177202" y="41150"/>
                    <a:pt x="167134" y="41150"/>
                    <a:pt x="157065" y="41150"/>
                  </a:cubicBezTo>
                  <a:cubicBezTo>
                    <a:pt x="153682" y="41150"/>
                    <a:pt x="150216" y="40324"/>
                    <a:pt x="147080" y="42222"/>
                  </a:cubicBezTo>
                  <a:cubicBezTo>
                    <a:pt x="146585" y="42470"/>
                    <a:pt x="145677" y="42388"/>
                    <a:pt x="145016" y="42222"/>
                  </a:cubicBezTo>
                  <a:cubicBezTo>
                    <a:pt x="138167" y="41150"/>
                    <a:pt x="131234" y="42800"/>
                    <a:pt x="124385" y="42222"/>
                  </a:cubicBezTo>
                  <a:cubicBezTo>
                    <a:pt x="121496" y="41975"/>
                    <a:pt x="118690" y="41067"/>
                    <a:pt x="115802" y="41150"/>
                  </a:cubicBezTo>
                  <a:cubicBezTo>
                    <a:pt x="110355" y="41315"/>
                    <a:pt x="104908" y="42058"/>
                    <a:pt x="99462" y="42553"/>
                  </a:cubicBezTo>
                  <a:cubicBezTo>
                    <a:pt x="98306" y="42635"/>
                    <a:pt x="97151" y="42553"/>
                    <a:pt x="96078" y="42553"/>
                  </a:cubicBezTo>
                  <a:cubicBezTo>
                    <a:pt x="95418" y="42553"/>
                    <a:pt x="94757" y="42140"/>
                    <a:pt x="94180" y="42222"/>
                  </a:cubicBezTo>
                  <a:cubicBezTo>
                    <a:pt x="90631" y="42553"/>
                    <a:pt x="87082" y="42965"/>
                    <a:pt x="83534" y="43378"/>
                  </a:cubicBezTo>
                  <a:cubicBezTo>
                    <a:pt x="80150" y="43708"/>
                    <a:pt x="76849" y="44038"/>
                    <a:pt x="73466" y="44286"/>
                  </a:cubicBezTo>
                  <a:cubicBezTo>
                    <a:pt x="71650" y="44451"/>
                    <a:pt x="69752" y="44451"/>
                    <a:pt x="67936" y="44533"/>
                  </a:cubicBezTo>
                  <a:cubicBezTo>
                    <a:pt x="56630" y="44946"/>
                    <a:pt x="45324" y="45111"/>
                    <a:pt x="34100" y="45771"/>
                  </a:cubicBezTo>
                  <a:cubicBezTo>
                    <a:pt x="29066" y="46101"/>
                    <a:pt x="24114" y="47669"/>
                    <a:pt x="19080" y="47834"/>
                  </a:cubicBezTo>
                  <a:cubicBezTo>
                    <a:pt x="16439" y="47917"/>
                    <a:pt x="13798" y="48082"/>
                    <a:pt x="11075" y="47917"/>
                  </a:cubicBezTo>
                  <a:cubicBezTo>
                    <a:pt x="8434" y="47752"/>
                    <a:pt x="5793" y="47339"/>
                    <a:pt x="3235" y="46762"/>
                  </a:cubicBezTo>
                  <a:cubicBezTo>
                    <a:pt x="594" y="46184"/>
                    <a:pt x="-974" y="42718"/>
                    <a:pt x="677" y="40737"/>
                  </a:cubicBezTo>
                  <a:cubicBezTo>
                    <a:pt x="5958" y="34465"/>
                    <a:pt x="9507" y="27533"/>
                    <a:pt x="13386" y="20683"/>
                  </a:cubicBezTo>
                  <a:cubicBezTo>
                    <a:pt x="16192" y="15814"/>
                    <a:pt x="19493" y="11027"/>
                    <a:pt x="23372" y="6736"/>
                  </a:cubicBezTo>
                  <a:cubicBezTo>
                    <a:pt x="26920" y="2775"/>
                    <a:pt x="31954" y="712"/>
                    <a:pt x="38309" y="134"/>
                  </a:cubicBezTo>
                  <a:cubicBezTo>
                    <a:pt x="44333" y="-361"/>
                    <a:pt x="49863" y="629"/>
                    <a:pt x="55640" y="1289"/>
                  </a:cubicBezTo>
                  <a:cubicBezTo>
                    <a:pt x="61582" y="1949"/>
                    <a:pt x="67689" y="1867"/>
                    <a:pt x="73466" y="3682"/>
                  </a:cubicBezTo>
                  <a:cubicBezTo>
                    <a:pt x="74868" y="4095"/>
                    <a:pt x="76767" y="4012"/>
                    <a:pt x="78335" y="3682"/>
                  </a:cubicBezTo>
                  <a:cubicBezTo>
                    <a:pt x="84524" y="2444"/>
                    <a:pt x="90714" y="3600"/>
                    <a:pt x="96821" y="3848"/>
                  </a:cubicBezTo>
                  <a:cubicBezTo>
                    <a:pt x="101195" y="4012"/>
                    <a:pt x="105403" y="5250"/>
                    <a:pt x="109695" y="6076"/>
                  </a:cubicBezTo>
                  <a:cubicBezTo>
                    <a:pt x="119433" y="8552"/>
                    <a:pt x="128263" y="9212"/>
                    <a:pt x="136846" y="10862"/>
                  </a:cubicBezTo>
                  <a:cubicBezTo>
                    <a:pt x="146750" y="12843"/>
                    <a:pt x="156818" y="13173"/>
                    <a:pt x="166804" y="13916"/>
                  </a:cubicBezTo>
                  <a:cubicBezTo>
                    <a:pt x="176707" y="14659"/>
                    <a:pt x="186445" y="15979"/>
                    <a:pt x="195193" y="19115"/>
                  </a:cubicBezTo>
                  <a:cubicBezTo>
                    <a:pt x="203528" y="22086"/>
                    <a:pt x="212441" y="22994"/>
                    <a:pt x="220859" y="25387"/>
                  </a:cubicBezTo>
                  <a:cubicBezTo>
                    <a:pt x="227296" y="27285"/>
                    <a:pt x="234806" y="26790"/>
                    <a:pt x="241903" y="26873"/>
                  </a:cubicBezTo>
                  <a:cubicBezTo>
                    <a:pt x="252549" y="27038"/>
                    <a:pt x="262948" y="28193"/>
                    <a:pt x="273264" y="30339"/>
                  </a:cubicBezTo>
                  <a:cubicBezTo>
                    <a:pt x="282919" y="32402"/>
                    <a:pt x="292988" y="31494"/>
                    <a:pt x="302891" y="31577"/>
                  </a:cubicBezTo>
                  <a:cubicBezTo>
                    <a:pt x="304871" y="31577"/>
                    <a:pt x="306935" y="31824"/>
                    <a:pt x="308915" y="32237"/>
                  </a:cubicBezTo>
                  <a:cubicBezTo>
                    <a:pt x="309906" y="32402"/>
                    <a:pt x="310648" y="33062"/>
                    <a:pt x="311556" y="3347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6" name="フリーフォーム: 図形 195">
              <a:extLst>
                <a:ext uri="{FF2B5EF4-FFF2-40B4-BE49-F238E27FC236}">
                  <a16:creationId xmlns:a16="http://schemas.microsoft.com/office/drawing/2014/main" id="{F352347D-DE8E-066F-B9BC-523B6F15A1D0}"/>
                </a:ext>
              </a:extLst>
            </p:cNvPr>
            <p:cNvSpPr/>
            <p:nvPr/>
          </p:nvSpPr>
          <p:spPr>
            <a:xfrm>
              <a:off x="3064641" y="4111581"/>
              <a:ext cx="366228" cy="115785"/>
            </a:xfrm>
            <a:custGeom>
              <a:avLst/>
              <a:gdLst>
                <a:gd name="connsiteX0" fmla="*/ 366146 w 366228"/>
                <a:gd name="connsiteY0" fmla="*/ 64041 h 115785"/>
                <a:gd name="connsiteX1" fmla="*/ 365898 w 366228"/>
                <a:gd name="connsiteY1" fmla="*/ 70066 h 115785"/>
                <a:gd name="connsiteX2" fmla="*/ 361112 w 366228"/>
                <a:gd name="connsiteY2" fmla="*/ 70643 h 115785"/>
                <a:gd name="connsiteX3" fmla="*/ 332805 w 366228"/>
                <a:gd name="connsiteY3" fmla="*/ 73037 h 115785"/>
                <a:gd name="connsiteX4" fmla="*/ 307056 w 366228"/>
                <a:gd name="connsiteY4" fmla="*/ 76420 h 115785"/>
                <a:gd name="connsiteX5" fmla="*/ 288653 w 366228"/>
                <a:gd name="connsiteY5" fmla="*/ 78978 h 115785"/>
                <a:gd name="connsiteX6" fmla="*/ 252671 w 366228"/>
                <a:gd name="connsiteY6" fmla="*/ 80134 h 115785"/>
                <a:gd name="connsiteX7" fmla="*/ 235918 w 366228"/>
                <a:gd name="connsiteY7" fmla="*/ 93338 h 115785"/>
                <a:gd name="connsiteX8" fmla="*/ 238559 w 366228"/>
                <a:gd name="connsiteY8" fmla="*/ 108606 h 115785"/>
                <a:gd name="connsiteX9" fmla="*/ 233855 w 366228"/>
                <a:gd name="connsiteY9" fmla="*/ 113805 h 115785"/>
                <a:gd name="connsiteX10" fmla="*/ 195810 w 366228"/>
                <a:gd name="connsiteY10" fmla="*/ 112402 h 115785"/>
                <a:gd name="connsiteX11" fmla="*/ 182853 w 366228"/>
                <a:gd name="connsiteY11" fmla="*/ 112815 h 115785"/>
                <a:gd name="connsiteX12" fmla="*/ 170061 w 366228"/>
                <a:gd name="connsiteY12" fmla="*/ 113722 h 115785"/>
                <a:gd name="connsiteX13" fmla="*/ 165935 w 366228"/>
                <a:gd name="connsiteY13" fmla="*/ 113805 h 115785"/>
                <a:gd name="connsiteX14" fmla="*/ 161149 w 366228"/>
                <a:gd name="connsiteY14" fmla="*/ 110256 h 115785"/>
                <a:gd name="connsiteX15" fmla="*/ 162552 w 366228"/>
                <a:gd name="connsiteY15" fmla="*/ 101178 h 115785"/>
                <a:gd name="connsiteX16" fmla="*/ 162304 w 366228"/>
                <a:gd name="connsiteY16" fmla="*/ 96722 h 115785"/>
                <a:gd name="connsiteX17" fmla="*/ 159581 w 366228"/>
                <a:gd name="connsiteY17" fmla="*/ 90037 h 115785"/>
                <a:gd name="connsiteX18" fmla="*/ 154381 w 366228"/>
                <a:gd name="connsiteY18" fmla="*/ 85746 h 115785"/>
                <a:gd name="connsiteX19" fmla="*/ 144478 w 366228"/>
                <a:gd name="connsiteY19" fmla="*/ 89129 h 115785"/>
                <a:gd name="connsiteX20" fmla="*/ 137051 w 366228"/>
                <a:gd name="connsiteY20" fmla="*/ 92761 h 115785"/>
                <a:gd name="connsiteX21" fmla="*/ 125002 w 366228"/>
                <a:gd name="connsiteY21" fmla="*/ 91688 h 115785"/>
                <a:gd name="connsiteX22" fmla="*/ 105938 w 366228"/>
                <a:gd name="connsiteY22" fmla="*/ 93008 h 115785"/>
                <a:gd name="connsiteX23" fmla="*/ 96612 w 366228"/>
                <a:gd name="connsiteY23" fmla="*/ 93833 h 115785"/>
                <a:gd name="connsiteX24" fmla="*/ 77384 w 366228"/>
                <a:gd name="connsiteY24" fmla="*/ 93916 h 115785"/>
                <a:gd name="connsiteX25" fmla="*/ 41484 w 366228"/>
                <a:gd name="connsiteY25" fmla="*/ 93751 h 115785"/>
                <a:gd name="connsiteX26" fmla="*/ 27785 w 366228"/>
                <a:gd name="connsiteY26" fmla="*/ 99610 h 115785"/>
                <a:gd name="connsiteX27" fmla="*/ 26547 w 366228"/>
                <a:gd name="connsiteY27" fmla="*/ 106378 h 115785"/>
                <a:gd name="connsiteX28" fmla="*/ 27372 w 366228"/>
                <a:gd name="connsiteY28" fmla="*/ 112980 h 115785"/>
                <a:gd name="connsiteX29" fmla="*/ 24319 w 366228"/>
                <a:gd name="connsiteY29" fmla="*/ 115785 h 115785"/>
                <a:gd name="connsiteX30" fmla="*/ 20687 w 366228"/>
                <a:gd name="connsiteY30" fmla="*/ 113475 h 115785"/>
                <a:gd name="connsiteX31" fmla="*/ 10784 w 366228"/>
                <a:gd name="connsiteY31" fmla="*/ 79143 h 115785"/>
                <a:gd name="connsiteX32" fmla="*/ 9216 w 366228"/>
                <a:gd name="connsiteY32" fmla="*/ 69818 h 115785"/>
                <a:gd name="connsiteX33" fmla="*/ 4512 w 366228"/>
                <a:gd name="connsiteY33" fmla="*/ 59255 h 115785"/>
                <a:gd name="connsiteX34" fmla="*/ 551 w 366228"/>
                <a:gd name="connsiteY34" fmla="*/ 52487 h 115785"/>
                <a:gd name="connsiteX35" fmla="*/ 138 w 366228"/>
                <a:gd name="connsiteY35" fmla="*/ 51497 h 115785"/>
                <a:gd name="connsiteX36" fmla="*/ 2779 w 366228"/>
                <a:gd name="connsiteY36" fmla="*/ 48774 h 115785"/>
                <a:gd name="connsiteX37" fmla="*/ 31003 w 366228"/>
                <a:gd name="connsiteY37" fmla="*/ 47536 h 115785"/>
                <a:gd name="connsiteX38" fmla="*/ 32571 w 366228"/>
                <a:gd name="connsiteY38" fmla="*/ 49764 h 115785"/>
                <a:gd name="connsiteX39" fmla="*/ 31333 w 366228"/>
                <a:gd name="connsiteY39" fmla="*/ 54633 h 115785"/>
                <a:gd name="connsiteX40" fmla="*/ 31498 w 366228"/>
                <a:gd name="connsiteY40" fmla="*/ 55458 h 115785"/>
                <a:gd name="connsiteX41" fmla="*/ 30426 w 366228"/>
                <a:gd name="connsiteY41" fmla="*/ 66434 h 115785"/>
                <a:gd name="connsiteX42" fmla="*/ 31994 w 366228"/>
                <a:gd name="connsiteY42" fmla="*/ 78731 h 115785"/>
                <a:gd name="connsiteX43" fmla="*/ 41814 w 366228"/>
                <a:gd name="connsiteY43" fmla="*/ 83022 h 115785"/>
                <a:gd name="connsiteX44" fmla="*/ 69461 w 366228"/>
                <a:gd name="connsiteY44" fmla="*/ 77741 h 115785"/>
                <a:gd name="connsiteX45" fmla="*/ 110229 w 366228"/>
                <a:gd name="connsiteY45" fmla="*/ 70808 h 115785"/>
                <a:gd name="connsiteX46" fmla="*/ 127395 w 366228"/>
                <a:gd name="connsiteY46" fmla="*/ 65857 h 115785"/>
                <a:gd name="connsiteX47" fmla="*/ 137546 w 366228"/>
                <a:gd name="connsiteY47" fmla="*/ 65196 h 115785"/>
                <a:gd name="connsiteX48" fmla="*/ 144396 w 366228"/>
                <a:gd name="connsiteY48" fmla="*/ 62061 h 115785"/>
                <a:gd name="connsiteX49" fmla="*/ 146789 w 366228"/>
                <a:gd name="connsiteY49" fmla="*/ 56201 h 115785"/>
                <a:gd name="connsiteX50" fmla="*/ 142745 w 366228"/>
                <a:gd name="connsiteY50" fmla="*/ 52240 h 115785"/>
                <a:gd name="connsiteX51" fmla="*/ 143818 w 366228"/>
                <a:gd name="connsiteY51" fmla="*/ 39778 h 115785"/>
                <a:gd name="connsiteX52" fmla="*/ 147614 w 366228"/>
                <a:gd name="connsiteY52" fmla="*/ 40108 h 115785"/>
                <a:gd name="connsiteX53" fmla="*/ 155619 w 366228"/>
                <a:gd name="connsiteY53" fmla="*/ 40603 h 115785"/>
                <a:gd name="connsiteX54" fmla="*/ 167008 w 366228"/>
                <a:gd name="connsiteY54" fmla="*/ 31360 h 115785"/>
                <a:gd name="connsiteX55" fmla="*/ 167008 w 366228"/>
                <a:gd name="connsiteY55" fmla="*/ 13947 h 115785"/>
                <a:gd name="connsiteX56" fmla="*/ 168411 w 366228"/>
                <a:gd name="connsiteY56" fmla="*/ 2228 h 115785"/>
                <a:gd name="connsiteX57" fmla="*/ 170392 w 366228"/>
                <a:gd name="connsiteY57" fmla="*/ 0 h 115785"/>
                <a:gd name="connsiteX58" fmla="*/ 171382 w 366228"/>
                <a:gd name="connsiteY58" fmla="*/ 1981 h 115785"/>
                <a:gd name="connsiteX59" fmla="*/ 172455 w 366228"/>
                <a:gd name="connsiteY59" fmla="*/ 3961 h 115785"/>
                <a:gd name="connsiteX60" fmla="*/ 173693 w 366228"/>
                <a:gd name="connsiteY60" fmla="*/ 20302 h 115785"/>
                <a:gd name="connsiteX61" fmla="*/ 174105 w 366228"/>
                <a:gd name="connsiteY61" fmla="*/ 31030 h 115785"/>
                <a:gd name="connsiteX62" fmla="*/ 179965 w 366228"/>
                <a:gd name="connsiteY62" fmla="*/ 36807 h 115785"/>
                <a:gd name="connsiteX63" fmla="*/ 187557 w 366228"/>
                <a:gd name="connsiteY63" fmla="*/ 38293 h 115785"/>
                <a:gd name="connsiteX64" fmla="*/ 247472 w 366228"/>
                <a:gd name="connsiteY64" fmla="*/ 39448 h 115785"/>
                <a:gd name="connsiteX65" fmla="*/ 266618 w 366228"/>
                <a:gd name="connsiteY65" fmla="*/ 38375 h 115785"/>
                <a:gd name="connsiteX66" fmla="*/ 275366 w 366228"/>
                <a:gd name="connsiteY66" fmla="*/ 42171 h 115785"/>
                <a:gd name="connsiteX67" fmla="*/ 283124 w 366228"/>
                <a:gd name="connsiteY67" fmla="*/ 42667 h 115785"/>
                <a:gd name="connsiteX68" fmla="*/ 293687 w 366228"/>
                <a:gd name="connsiteY68" fmla="*/ 38623 h 115785"/>
                <a:gd name="connsiteX69" fmla="*/ 320096 w 366228"/>
                <a:gd name="connsiteY69" fmla="*/ 35074 h 115785"/>
                <a:gd name="connsiteX70" fmla="*/ 349723 w 366228"/>
                <a:gd name="connsiteY70" fmla="*/ 33754 h 115785"/>
                <a:gd name="connsiteX71" fmla="*/ 350961 w 366228"/>
                <a:gd name="connsiteY71" fmla="*/ 34084 h 115785"/>
                <a:gd name="connsiteX72" fmla="*/ 350053 w 366228"/>
                <a:gd name="connsiteY72" fmla="*/ 35322 h 115785"/>
                <a:gd name="connsiteX73" fmla="*/ 336849 w 366228"/>
                <a:gd name="connsiteY73" fmla="*/ 38293 h 115785"/>
                <a:gd name="connsiteX74" fmla="*/ 310688 w 366228"/>
                <a:gd name="connsiteY74" fmla="*/ 42419 h 115785"/>
                <a:gd name="connsiteX75" fmla="*/ 292532 w 366228"/>
                <a:gd name="connsiteY75" fmla="*/ 45473 h 115785"/>
                <a:gd name="connsiteX76" fmla="*/ 291129 w 366228"/>
                <a:gd name="connsiteY76" fmla="*/ 45473 h 115785"/>
                <a:gd name="connsiteX77" fmla="*/ 267196 w 366228"/>
                <a:gd name="connsiteY77" fmla="*/ 47783 h 115785"/>
                <a:gd name="connsiteX78" fmla="*/ 266206 w 366228"/>
                <a:gd name="connsiteY78" fmla="*/ 47783 h 115785"/>
                <a:gd name="connsiteX79" fmla="*/ 262904 w 366228"/>
                <a:gd name="connsiteY79" fmla="*/ 48196 h 115785"/>
                <a:gd name="connsiteX80" fmla="*/ 236908 w 366228"/>
                <a:gd name="connsiteY80" fmla="*/ 52487 h 115785"/>
                <a:gd name="connsiteX81" fmla="*/ 228903 w 366228"/>
                <a:gd name="connsiteY81" fmla="*/ 61978 h 115785"/>
                <a:gd name="connsiteX82" fmla="*/ 231709 w 366228"/>
                <a:gd name="connsiteY82" fmla="*/ 64041 h 115785"/>
                <a:gd name="connsiteX83" fmla="*/ 249453 w 366228"/>
                <a:gd name="connsiteY83" fmla="*/ 64784 h 115785"/>
                <a:gd name="connsiteX84" fmla="*/ 270497 w 366228"/>
                <a:gd name="connsiteY84" fmla="*/ 61318 h 115785"/>
                <a:gd name="connsiteX85" fmla="*/ 280318 w 366228"/>
                <a:gd name="connsiteY85" fmla="*/ 60245 h 115785"/>
                <a:gd name="connsiteX86" fmla="*/ 321251 w 366228"/>
                <a:gd name="connsiteY86" fmla="*/ 59585 h 115785"/>
                <a:gd name="connsiteX87" fmla="*/ 339159 w 366228"/>
                <a:gd name="connsiteY87" fmla="*/ 61648 h 115785"/>
                <a:gd name="connsiteX88" fmla="*/ 365403 w 366228"/>
                <a:gd name="connsiteY88" fmla="*/ 64124 h 115785"/>
                <a:gd name="connsiteX89" fmla="*/ 366228 w 366228"/>
                <a:gd name="connsiteY89" fmla="*/ 64124 h 1157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366228" h="115785">
                  <a:moveTo>
                    <a:pt x="366146" y="64041"/>
                  </a:moveTo>
                  <a:lnTo>
                    <a:pt x="365898" y="70066"/>
                  </a:lnTo>
                  <a:cubicBezTo>
                    <a:pt x="364495" y="70066"/>
                    <a:pt x="362927" y="70396"/>
                    <a:pt x="361112" y="70643"/>
                  </a:cubicBezTo>
                  <a:cubicBezTo>
                    <a:pt x="351786" y="72046"/>
                    <a:pt x="342213" y="72789"/>
                    <a:pt x="332805" y="73037"/>
                  </a:cubicBezTo>
                  <a:cubicBezTo>
                    <a:pt x="323974" y="73284"/>
                    <a:pt x="315557" y="75017"/>
                    <a:pt x="307056" y="76420"/>
                  </a:cubicBezTo>
                  <a:cubicBezTo>
                    <a:pt x="300949" y="77410"/>
                    <a:pt x="294760" y="77988"/>
                    <a:pt x="288653" y="78978"/>
                  </a:cubicBezTo>
                  <a:cubicBezTo>
                    <a:pt x="276686" y="80877"/>
                    <a:pt x="264637" y="79804"/>
                    <a:pt x="252671" y="80134"/>
                  </a:cubicBezTo>
                  <a:cubicBezTo>
                    <a:pt x="241035" y="80382"/>
                    <a:pt x="236908" y="85828"/>
                    <a:pt x="235918" y="93338"/>
                  </a:cubicBezTo>
                  <a:cubicBezTo>
                    <a:pt x="235258" y="98537"/>
                    <a:pt x="236743" y="103654"/>
                    <a:pt x="238559" y="108606"/>
                  </a:cubicBezTo>
                  <a:cubicBezTo>
                    <a:pt x="239714" y="111907"/>
                    <a:pt x="238064" y="113888"/>
                    <a:pt x="233855" y="113805"/>
                  </a:cubicBezTo>
                  <a:cubicBezTo>
                    <a:pt x="221146" y="113557"/>
                    <a:pt x="208354" y="113557"/>
                    <a:pt x="195810" y="112402"/>
                  </a:cubicBezTo>
                  <a:cubicBezTo>
                    <a:pt x="191271" y="111989"/>
                    <a:pt x="187227" y="113062"/>
                    <a:pt x="182853" y="112815"/>
                  </a:cubicBezTo>
                  <a:cubicBezTo>
                    <a:pt x="178644" y="112567"/>
                    <a:pt x="174188" y="111659"/>
                    <a:pt x="170061" y="113722"/>
                  </a:cubicBezTo>
                  <a:cubicBezTo>
                    <a:pt x="168989" y="114217"/>
                    <a:pt x="167256" y="113722"/>
                    <a:pt x="165935" y="113805"/>
                  </a:cubicBezTo>
                  <a:cubicBezTo>
                    <a:pt x="162717" y="114053"/>
                    <a:pt x="160818" y="113805"/>
                    <a:pt x="161149" y="110256"/>
                  </a:cubicBezTo>
                  <a:cubicBezTo>
                    <a:pt x="161396" y="107203"/>
                    <a:pt x="160241" y="104149"/>
                    <a:pt x="162552" y="101178"/>
                  </a:cubicBezTo>
                  <a:cubicBezTo>
                    <a:pt x="163377" y="100105"/>
                    <a:pt x="163129" y="97960"/>
                    <a:pt x="162304" y="96722"/>
                  </a:cubicBezTo>
                  <a:cubicBezTo>
                    <a:pt x="160901" y="94576"/>
                    <a:pt x="160241" y="92430"/>
                    <a:pt x="159581" y="90037"/>
                  </a:cubicBezTo>
                  <a:cubicBezTo>
                    <a:pt x="159168" y="88387"/>
                    <a:pt x="158343" y="85581"/>
                    <a:pt x="154381" y="85746"/>
                  </a:cubicBezTo>
                  <a:cubicBezTo>
                    <a:pt x="150503" y="85993"/>
                    <a:pt x="146046" y="85168"/>
                    <a:pt x="144478" y="89129"/>
                  </a:cubicBezTo>
                  <a:cubicBezTo>
                    <a:pt x="143158" y="92430"/>
                    <a:pt x="140682" y="93173"/>
                    <a:pt x="137051" y="92761"/>
                  </a:cubicBezTo>
                  <a:cubicBezTo>
                    <a:pt x="133007" y="92348"/>
                    <a:pt x="128963" y="91605"/>
                    <a:pt x="125002" y="91688"/>
                  </a:cubicBezTo>
                  <a:cubicBezTo>
                    <a:pt x="118647" y="91688"/>
                    <a:pt x="112045" y="91688"/>
                    <a:pt x="105938" y="93008"/>
                  </a:cubicBezTo>
                  <a:cubicBezTo>
                    <a:pt x="102719" y="93668"/>
                    <a:pt x="99583" y="93998"/>
                    <a:pt x="96612" y="93833"/>
                  </a:cubicBezTo>
                  <a:cubicBezTo>
                    <a:pt x="90175" y="93338"/>
                    <a:pt x="83738" y="93998"/>
                    <a:pt x="77384" y="93916"/>
                  </a:cubicBezTo>
                  <a:cubicBezTo>
                    <a:pt x="65417" y="93916"/>
                    <a:pt x="53451" y="94246"/>
                    <a:pt x="41484" y="93751"/>
                  </a:cubicBezTo>
                  <a:cubicBezTo>
                    <a:pt x="35130" y="93503"/>
                    <a:pt x="31581" y="96804"/>
                    <a:pt x="27785" y="99610"/>
                  </a:cubicBezTo>
                  <a:cubicBezTo>
                    <a:pt x="26217" y="100766"/>
                    <a:pt x="26629" y="104067"/>
                    <a:pt x="26547" y="106378"/>
                  </a:cubicBezTo>
                  <a:cubicBezTo>
                    <a:pt x="26547" y="108606"/>
                    <a:pt x="27620" y="110834"/>
                    <a:pt x="27372" y="112980"/>
                  </a:cubicBezTo>
                  <a:cubicBezTo>
                    <a:pt x="27290" y="114053"/>
                    <a:pt x="25474" y="115703"/>
                    <a:pt x="24319" y="115785"/>
                  </a:cubicBezTo>
                  <a:cubicBezTo>
                    <a:pt x="23163" y="115785"/>
                    <a:pt x="20935" y="114465"/>
                    <a:pt x="20687" y="113475"/>
                  </a:cubicBezTo>
                  <a:cubicBezTo>
                    <a:pt x="17386" y="102004"/>
                    <a:pt x="14580" y="90450"/>
                    <a:pt x="10784" y="79143"/>
                  </a:cubicBezTo>
                  <a:cubicBezTo>
                    <a:pt x="9794" y="76173"/>
                    <a:pt x="10124" y="72789"/>
                    <a:pt x="9216" y="69818"/>
                  </a:cubicBezTo>
                  <a:cubicBezTo>
                    <a:pt x="8061" y="66187"/>
                    <a:pt x="6163" y="62721"/>
                    <a:pt x="4512" y="59255"/>
                  </a:cubicBezTo>
                  <a:cubicBezTo>
                    <a:pt x="3357" y="56944"/>
                    <a:pt x="1871" y="54715"/>
                    <a:pt x="551" y="52487"/>
                  </a:cubicBezTo>
                  <a:cubicBezTo>
                    <a:pt x="303" y="52157"/>
                    <a:pt x="221" y="51827"/>
                    <a:pt x="138" y="51497"/>
                  </a:cubicBezTo>
                  <a:cubicBezTo>
                    <a:pt x="-357" y="49846"/>
                    <a:pt x="468" y="48856"/>
                    <a:pt x="2779" y="48774"/>
                  </a:cubicBezTo>
                  <a:cubicBezTo>
                    <a:pt x="12187" y="48278"/>
                    <a:pt x="21595" y="47948"/>
                    <a:pt x="31003" y="47536"/>
                  </a:cubicBezTo>
                  <a:cubicBezTo>
                    <a:pt x="33314" y="47453"/>
                    <a:pt x="34304" y="48196"/>
                    <a:pt x="32571" y="49764"/>
                  </a:cubicBezTo>
                  <a:cubicBezTo>
                    <a:pt x="30921" y="51249"/>
                    <a:pt x="29270" y="52487"/>
                    <a:pt x="31333" y="54633"/>
                  </a:cubicBezTo>
                  <a:cubicBezTo>
                    <a:pt x="31498" y="54798"/>
                    <a:pt x="31581" y="55293"/>
                    <a:pt x="31498" y="55458"/>
                  </a:cubicBezTo>
                  <a:cubicBezTo>
                    <a:pt x="27702" y="58924"/>
                    <a:pt x="29683" y="62638"/>
                    <a:pt x="30426" y="66434"/>
                  </a:cubicBezTo>
                  <a:cubicBezTo>
                    <a:pt x="31251" y="70478"/>
                    <a:pt x="31333" y="74605"/>
                    <a:pt x="31994" y="78731"/>
                  </a:cubicBezTo>
                  <a:cubicBezTo>
                    <a:pt x="32654" y="82857"/>
                    <a:pt x="37028" y="84755"/>
                    <a:pt x="41814" y="83022"/>
                  </a:cubicBezTo>
                  <a:cubicBezTo>
                    <a:pt x="50645" y="79969"/>
                    <a:pt x="59970" y="78731"/>
                    <a:pt x="69461" y="77741"/>
                  </a:cubicBezTo>
                  <a:cubicBezTo>
                    <a:pt x="83243" y="76173"/>
                    <a:pt x="96942" y="74440"/>
                    <a:pt x="110229" y="70808"/>
                  </a:cubicBezTo>
                  <a:cubicBezTo>
                    <a:pt x="116006" y="69240"/>
                    <a:pt x="121288" y="66352"/>
                    <a:pt x="127395" y="65857"/>
                  </a:cubicBezTo>
                  <a:cubicBezTo>
                    <a:pt x="130779" y="65527"/>
                    <a:pt x="134245" y="64949"/>
                    <a:pt x="137546" y="65196"/>
                  </a:cubicBezTo>
                  <a:cubicBezTo>
                    <a:pt x="141012" y="65527"/>
                    <a:pt x="142910" y="63958"/>
                    <a:pt x="144396" y="62061"/>
                  </a:cubicBezTo>
                  <a:cubicBezTo>
                    <a:pt x="145798" y="60327"/>
                    <a:pt x="147201" y="58017"/>
                    <a:pt x="146789" y="56201"/>
                  </a:cubicBezTo>
                  <a:cubicBezTo>
                    <a:pt x="146541" y="54880"/>
                    <a:pt x="145798" y="52240"/>
                    <a:pt x="142745" y="52240"/>
                  </a:cubicBezTo>
                  <a:lnTo>
                    <a:pt x="143818" y="39778"/>
                  </a:lnTo>
                  <a:cubicBezTo>
                    <a:pt x="145056" y="39861"/>
                    <a:pt x="146294" y="40026"/>
                    <a:pt x="147614" y="40108"/>
                  </a:cubicBezTo>
                  <a:cubicBezTo>
                    <a:pt x="150255" y="40356"/>
                    <a:pt x="152896" y="40521"/>
                    <a:pt x="155619" y="40603"/>
                  </a:cubicBezTo>
                  <a:cubicBezTo>
                    <a:pt x="162552" y="40768"/>
                    <a:pt x="166925" y="36972"/>
                    <a:pt x="167008" y="31360"/>
                  </a:cubicBezTo>
                  <a:cubicBezTo>
                    <a:pt x="167008" y="25583"/>
                    <a:pt x="166843" y="19724"/>
                    <a:pt x="167008" y="13947"/>
                  </a:cubicBezTo>
                  <a:cubicBezTo>
                    <a:pt x="167173" y="10068"/>
                    <a:pt x="167751" y="6107"/>
                    <a:pt x="168411" y="2228"/>
                  </a:cubicBezTo>
                  <a:cubicBezTo>
                    <a:pt x="168576" y="1403"/>
                    <a:pt x="169731" y="743"/>
                    <a:pt x="170392" y="0"/>
                  </a:cubicBezTo>
                  <a:cubicBezTo>
                    <a:pt x="170722" y="660"/>
                    <a:pt x="171052" y="1320"/>
                    <a:pt x="171382" y="1981"/>
                  </a:cubicBezTo>
                  <a:cubicBezTo>
                    <a:pt x="171712" y="2641"/>
                    <a:pt x="172372" y="3219"/>
                    <a:pt x="172455" y="3961"/>
                  </a:cubicBezTo>
                  <a:cubicBezTo>
                    <a:pt x="173032" y="9408"/>
                    <a:pt x="173940" y="14855"/>
                    <a:pt x="173693" y="20302"/>
                  </a:cubicBezTo>
                  <a:cubicBezTo>
                    <a:pt x="173528" y="23850"/>
                    <a:pt x="175508" y="27234"/>
                    <a:pt x="174105" y="31030"/>
                  </a:cubicBezTo>
                  <a:cubicBezTo>
                    <a:pt x="172950" y="34084"/>
                    <a:pt x="177406" y="35487"/>
                    <a:pt x="179965" y="36807"/>
                  </a:cubicBezTo>
                  <a:cubicBezTo>
                    <a:pt x="182028" y="37963"/>
                    <a:pt x="184999" y="38293"/>
                    <a:pt x="187557" y="38293"/>
                  </a:cubicBezTo>
                  <a:cubicBezTo>
                    <a:pt x="207529" y="38788"/>
                    <a:pt x="227500" y="39200"/>
                    <a:pt x="247472" y="39448"/>
                  </a:cubicBezTo>
                  <a:cubicBezTo>
                    <a:pt x="253826" y="39448"/>
                    <a:pt x="260181" y="38705"/>
                    <a:pt x="266618" y="38375"/>
                  </a:cubicBezTo>
                  <a:cubicBezTo>
                    <a:pt x="270332" y="38210"/>
                    <a:pt x="273468" y="38788"/>
                    <a:pt x="275366" y="42171"/>
                  </a:cubicBezTo>
                  <a:cubicBezTo>
                    <a:pt x="276934" y="44977"/>
                    <a:pt x="281968" y="45225"/>
                    <a:pt x="283124" y="42667"/>
                  </a:cubicBezTo>
                  <a:cubicBezTo>
                    <a:pt x="285104" y="37963"/>
                    <a:pt x="290303" y="38788"/>
                    <a:pt x="293687" y="38623"/>
                  </a:cubicBezTo>
                  <a:cubicBezTo>
                    <a:pt x="302682" y="38045"/>
                    <a:pt x="311265" y="36064"/>
                    <a:pt x="320096" y="35074"/>
                  </a:cubicBezTo>
                  <a:cubicBezTo>
                    <a:pt x="329834" y="34001"/>
                    <a:pt x="339820" y="34166"/>
                    <a:pt x="349723" y="33754"/>
                  </a:cubicBezTo>
                  <a:cubicBezTo>
                    <a:pt x="350136" y="33754"/>
                    <a:pt x="350548" y="33919"/>
                    <a:pt x="350961" y="34084"/>
                  </a:cubicBezTo>
                  <a:cubicBezTo>
                    <a:pt x="350631" y="34497"/>
                    <a:pt x="350466" y="35074"/>
                    <a:pt x="350053" y="35322"/>
                  </a:cubicBezTo>
                  <a:cubicBezTo>
                    <a:pt x="346092" y="37715"/>
                    <a:pt x="341223" y="38127"/>
                    <a:pt x="336849" y="38293"/>
                  </a:cubicBezTo>
                  <a:cubicBezTo>
                    <a:pt x="327853" y="38623"/>
                    <a:pt x="319435" y="41264"/>
                    <a:pt x="310688" y="42419"/>
                  </a:cubicBezTo>
                  <a:cubicBezTo>
                    <a:pt x="304581" y="43244"/>
                    <a:pt x="298556" y="44482"/>
                    <a:pt x="292532" y="45473"/>
                  </a:cubicBezTo>
                  <a:cubicBezTo>
                    <a:pt x="292119" y="45473"/>
                    <a:pt x="291459" y="45390"/>
                    <a:pt x="291129" y="45473"/>
                  </a:cubicBezTo>
                  <a:cubicBezTo>
                    <a:pt x="283536" y="48774"/>
                    <a:pt x="275283" y="47618"/>
                    <a:pt x="267196" y="47783"/>
                  </a:cubicBezTo>
                  <a:cubicBezTo>
                    <a:pt x="266866" y="47783"/>
                    <a:pt x="266536" y="47783"/>
                    <a:pt x="266206" y="47783"/>
                  </a:cubicBezTo>
                  <a:cubicBezTo>
                    <a:pt x="265133" y="47783"/>
                    <a:pt x="263730" y="47783"/>
                    <a:pt x="262904" y="48196"/>
                  </a:cubicBezTo>
                  <a:cubicBezTo>
                    <a:pt x="254899" y="52322"/>
                    <a:pt x="245904" y="52405"/>
                    <a:pt x="236908" y="52487"/>
                  </a:cubicBezTo>
                  <a:cubicBezTo>
                    <a:pt x="230719" y="52487"/>
                    <a:pt x="226840" y="57109"/>
                    <a:pt x="228903" y="61978"/>
                  </a:cubicBezTo>
                  <a:cubicBezTo>
                    <a:pt x="229233" y="62886"/>
                    <a:pt x="230636" y="63546"/>
                    <a:pt x="231709" y="64041"/>
                  </a:cubicBezTo>
                  <a:cubicBezTo>
                    <a:pt x="237404" y="66764"/>
                    <a:pt x="243758" y="65692"/>
                    <a:pt x="249453" y="64784"/>
                  </a:cubicBezTo>
                  <a:cubicBezTo>
                    <a:pt x="256550" y="63629"/>
                    <a:pt x="263482" y="62308"/>
                    <a:pt x="270497" y="61318"/>
                  </a:cubicBezTo>
                  <a:cubicBezTo>
                    <a:pt x="273715" y="60905"/>
                    <a:pt x="277017" y="60492"/>
                    <a:pt x="280318" y="60245"/>
                  </a:cubicBezTo>
                  <a:cubicBezTo>
                    <a:pt x="294017" y="59172"/>
                    <a:pt x="307634" y="59667"/>
                    <a:pt x="321251" y="59585"/>
                  </a:cubicBezTo>
                  <a:cubicBezTo>
                    <a:pt x="327193" y="59585"/>
                    <a:pt x="333135" y="61070"/>
                    <a:pt x="339159" y="61648"/>
                  </a:cubicBezTo>
                  <a:cubicBezTo>
                    <a:pt x="347907" y="62556"/>
                    <a:pt x="356655" y="63133"/>
                    <a:pt x="365403" y="64124"/>
                  </a:cubicBezTo>
                  <a:cubicBezTo>
                    <a:pt x="365733" y="64124"/>
                    <a:pt x="365981" y="64124"/>
                    <a:pt x="366228" y="6412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7" name="フリーフォーム: 図形 196">
              <a:extLst>
                <a:ext uri="{FF2B5EF4-FFF2-40B4-BE49-F238E27FC236}">
                  <a16:creationId xmlns:a16="http://schemas.microsoft.com/office/drawing/2014/main" id="{BE57BC34-C75C-5259-4257-75A36129E60C}"/>
                </a:ext>
              </a:extLst>
            </p:cNvPr>
            <p:cNvSpPr/>
            <p:nvPr/>
          </p:nvSpPr>
          <p:spPr>
            <a:xfrm>
              <a:off x="3338136" y="4209992"/>
              <a:ext cx="90406" cy="62051"/>
            </a:xfrm>
            <a:custGeom>
              <a:avLst/>
              <a:gdLst>
                <a:gd name="connsiteX0" fmla="*/ 90340 w 90406"/>
                <a:gd name="connsiteY0" fmla="*/ 40729 h 62051"/>
                <a:gd name="connsiteX1" fmla="*/ 90092 w 90406"/>
                <a:gd name="connsiteY1" fmla="*/ 44113 h 62051"/>
                <a:gd name="connsiteX2" fmla="*/ 89019 w 90406"/>
                <a:gd name="connsiteY2" fmla="*/ 48982 h 62051"/>
                <a:gd name="connsiteX3" fmla="*/ 72019 w 90406"/>
                <a:gd name="connsiteY3" fmla="*/ 61939 h 62051"/>
                <a:gd name="connsiteX4" fmla="*/ 50974 w 90406"/>
                <a:gd name="connsiteY4" fmla="*/ 59133 h 62051"/>
                <a:gd name="connsiteX5" fmla="*/ 37605 w 90406"/>
                <a:gd name="connsiteY5" fmla="*/ 58637 h 62051"/>
                <a:gd name="connsiteX6" fmla="*/ 8473 w 90406"/>
                <a:gd name="connsiteY6" fmla="*/ 60783 h 62051"/>
                <a:gd name="connsiteX7" fmla="*/ 3191 w 90406"/>
                <a:gd name="connsiteY7" fmla="*/ 57317 h 62051"/>
                <a:gd name="connsiteX8" fmla="*/ 1871 w 90406"/>
                <a:gd name="connsiteY8" fmla="*/ 35117 h 62051"/>
                <a:gd name="connsiteX9" fmla="*/ 4429 w 90406"/>
                <a:gd name="connsiteY9" fmla="*/ 23894 h 62051"/>
                <a:gd name="connsiteX10" fmla="*/ 2448 w 90406"/>
                <a:gd name="connsiteY10" fmla="*/ 16466 h 62051"/>
                <a:gd name="connsiteX11" fmla="*/ 963 w 90406"/>
                <a:gd name="connsiteY11" fmla="*/ 4087 h 62051"/>
                <a:gd name="connsiteX12" fmla="*/ 5172 w 90406"/>
                <a:gd name="connsiteY12" fmla="*/ 1529 h 62051"/>
                <a:gd name="connsiteX13" fmla="*/ 20687 w 90406"/>
                <a:gd name="connsiteY13" fmla="*/ 1694 h 62051"/>
                <a:gd name="connsiteX14" fmla="*/ 55266 w 90406"/>
                <a:gd name="connsiteY14" fmla="*/ 43 h 62051"/>
                <a:gd name="connsiteX15" fmla="*/ 82747 w 90406"/>
                <a:gd name="connsiteY15" fmla="*/ 621 h 62051"/>
                <a:gd name="connsiteX16" fmla="*/ 89019 w 90406"/>
                <a:gd name="connsiteY16" fmla="*/ 6315 h 62051"/>
                <a:gd name="connsiteX17" fmla="*/ 89019 w 90406"/>
                <a:gd name="connsiteY17" fmla="*/ 14981 h 62051"/>
                <a:gd name="connsiteX18" fmla="*/ 89019 w 90406"/>
                <a:gd name="connsiteY18" fmla="*/ 33797 h 62051"/>
                <a:gd name="connsiteX19" fmla="*/ 90340 w 90406"/>
                <a:gd name="connsiteY19" fmla="*/ 40894 h 62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0406" h="62051">
                  <a:moveTo>
                    <a:pt x="90340" y="40729"/>
                  </a:moveTo>
                  <a:cubicBezTo>
                    <a:pt x="90505" y="41885"/>
                    <a:pt x="90340" y="43040"/>
                    <a:pt x="90092" y="44113"/>
                  </a:cubicBezTo>
                  <a:cubicBezTo>
                    <a:pt x="89762" y="45763"/>
                    <a:pt x="89019" y="47331"/>
                    <a:pt x="89019" y="48982"/>
                  </a:cubicBezTo>
                  <a:cubicBezTo>
                    <a:pt x="88854" y="58225"/>
                    <a:pt x="83077" y="62846"/>
                    <a:pt x="72019" y="61939"/>
                  </a:cubicBezTo>
                  <a:cubicBezTo>
                    <a:pt x="64921" y="61361"/>
                    <a:pt x="57989" y="60040"/>
                    <a:pt x="50974" y="59133"/>
                  </a:cubicBezTo>
                  <a:cubicBezTo>
                    <a:pt x="46023" y="58555"/>
                    <a:pt x="41649" y="57977"/>
                    <a:pt x="37605" y="58637"/>
                  </a:cubicBezTo>
                  <a:cubicBezTo>
                    <a:pt x="27949" y="60206"/>
                    <a:pt x="18046" y="58637"/>
                    <a:pt x="8473" y="60783"/>
                  </a:cubicBezTo>
                  <a:cubicBezTo>
                    <a:pt x="5832" y="61444"/>
                    <a:pt x="3356" y="59876"/>
                    <a:pt x="3191" y="57317"/>
                  </a:cubicBezTo>
                  <a:cubicBezTo>
                    <a:pt x="2531" y="49972"/>
                    <a:pt x="1788" y="42545"/>
                    <a:pt x="1871" y="35117"/>
                  </a:cubicBezTo>
                  <a:cubicBezTo>
                    <a:pt x="1871" y="31404"/>
                    <a:pt x="3934" y="27690"/>
                    <a:pt x="4429" y="23894"/>
                  </a:cubicBezTo>
                  <a:cubicBezTo>
                    <a:pt x="4759" y="21418"/>
                    <a:pt x="4924" y="18942"/>
                    <a:pt x="2448" y="16466"/>
                  </a:cubicBezTo>
                  <a:cubicBezTo>
                    <a:pt x="-1100" y="12918"/>
                    <a:pt x="-27" y="8296"/>
                    <a:pt x="963" y="4087"/>
                  </a:cubicBezTo>
                  <a:cubicBezTo>
                    <a:pt x="1376" y="2437"/>
                    <a:pt x="2448" y="1364"/>
                    <a:pt x="5172" y="1529"/>
                  </a:cubicBezTo>
                  <a:cubicBezTo>
                    <a:pt x="10288" y="1859"/>
                    <a:pt x="15488" y="1446"/>
                    <a:pt x="20687" y="1694"/>
                  </a:cubicBezTo>
                  <a:cubicBezTo>
                    <a:pt x="32323" y="2189"/>
                    <a:pt x="43712" y="208"/>
                    <a:pt x="55266" y="43"/>
                  </a:cubicBezTo>
                  <a:cubicBezTo>
                    <a:pt x="64426" y="-122"/>
                    <a:pt x="73587" y="208"/>
                    <a:pt x="82747" y="621"/>
                  </a:cubicBezTo>
                  <a:cubicBezTo>
                    <a:pt x="87286" y="786"/>
                    <a:pt x="89019" y="2602"/>
                    <a:pt x="89019" y="6315"/>
                  </a:cubicBezTo>
                  <a:cubicBezTo>
                    <a:pt x="89019" y="9204"/>
                    <a:pt x="88689" y="12175"/>
                    <a:pt x="89019" y="14981"/>
                  </a:cubicBezTo>
                  <a:cubicBezTo>
                    <a:pt x="89762" y="21253"/>
                    <a:pt x="88772" y="27525"/>
                    <a:pt x="89019" y="33797"/>
                  </a:cubicBezTo>
                  <a:cubicBezTo>
                    <a:pt x="89102" y="36190"/>
                    <a:pt x="90010" y="38501"/>
                    <a:pt x="90340" y="4089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8" name="フリーフォーム: 図形 197">
              <a:extLst>
                <a:ext uri="{FF2B5EF4-FFF2-40B4-BE49-F238E27FC236}">
                  <a16:creationId xmlns:a16="http://schemas.microsoft.com/office/drawing/2014/main" id="{9B914F45-3544-5722-CE66-791A1E57E733}"/>
                </a:ext>
              </a:extLst>
            </p:cNvPr>
            <p:cNvSpPr/>
            <p:nvPr/>
          </p:nvSpPr>
          <p:spPr>
            <a:xfrm>
              <a:off x="3373595" y="4053533"/>
              <a:ext cx="29655" cy="72757"/>
            </a:xfrm>
            <a:custGeom>
              <a:avLst/>
              <a:gdLst>
                <a:gd name="connsiteX0" fmla="*/ 29215 w 29655"/>
                <a:gd name="connsiteY0" fmla="*/ 67621 h 72757"/>
                <a:gd name="connsiteX1" fmla="*/ 26904 w 29655"/>
                <a:gd name="connsiteY1" fmla="*/ 72242 h 72757"/>
                <a:gd name="connsiteX2" fmla="*/ 20880 w 29655"/>
                <a:gd name="connsiteY2" fmla="*/ 72160 h 72757"/>
                <a:gd name="connsiteX3" fmla="*/ 15103 w 29655"/>
                <a:gd name="connsiteY3" fmla="*/ 65475 h 72757"/>
                <a:gd name="connsiteX4" fmla="*/ 9904 w 29655"/>
                <a:gd name="connsiteY4" fmla="*/ 52271 h 72757"/>
                <a:gd name="connsiteX5" fmla="*/ 5447 w 29655"/>
                <a:gd name="connsiteY5" fmla="*/ 35270 h 72757"/>
                <a:gd name="connsiteX6" fmla="*/ 2724 w 29655"/>
                <a:gd name="connsiteY6" fmla="*/ 24046 h 72757"/>
                <a:gd name="connsiteX7" fmla="*/ 166 w 29655"/>
                <a:gd name="connsiteY7" fmla="*/ 6963 h 72757"/>
                <a:gd name="connsiteX8" fmla="*/ 6438 w 29655"/>
                <a:gd name="connsiteY8" fmla="*/ 31 h 72757"/>
                <a:gd name="connsiteX9" fmla="*/ 14030 w 29655"/>
                <a:gd name="connsiteY9" fmla="*/ 6551 h 72757"/>
                <a:gd name="connsiteX10" fmla="*/ 14360 w 29655"/>
                <a:gd name="connsiteY10" fmla="*/ 12245 h 72757"/>
                <a:gd name="connsiteX11" fmla="*/ 13948 w 29655"/>
                <a:gd name="connsiteY11" fmla="*/ 16619 h 72757"/>
                <a:gd name="connsiteX12" fmla="*/ 15846 w 29655"/>
                <a:gd name="connsiteY12" fmla="*/ 36343 h 72757"/>
                <a:gd name="connsiteX13" fmla="*/ 20715 w 29655"/>
                <a:gd name="connsiteY13" fmla="*/ 50290 h 72757"/>
                <a:gd name="connsiteX14" fmla="*/ 29215 w 29655"/>
                <a:gd name="connsiteY14" fmla="*/ 67703 h 72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655" h="72757">
                  <a:moveTo>
                    <a:pt x="29215" y="67621"/>
                  </a:moveTo>
                  <a:cubicBezTo>
                    <a:pt x="30453" y="70014"/>
                    <a:pt x="28885" y="71582"/>
                    <a:pt x="26904" y="72242"/>
                  </a:cubicBezTo>
                  <a:cubicBezTo>
                    <a:pt x="25171" y="72902"/>
                    <a:pt x="22200" y="72985"/>
                    <a:pt x="20880" y="72160"/>
                  </a:cubicBezTo>
                  <a:cubicBezTo>
                    <a:pt x="18322" y="70509"/>
                    <a:pt x="15763" y="68776"/>
                    <a:pt x="15103" y="65475"/>
                  </a:cubicBezTo>
                  <a:cubicBezTo>
                    <a:pt x="14113" y="61101"/>
                    <a:pt x="11720" y="57057"/>
                    <a:pt x="9904" y="52271"/>
                  </a:cubicBezTo>
                  <a:cubicBezTo>
                    <a:pt x="8418" y="46164"/>
                    <a:pt x="6850" y="40717"/>
                    <a:pt x="5447" y="35270"/>
                  </a:cubicBezTo>
                  <a:cubicBezTo>
                    <a:pt x="4457" y="31556"/>
                    <a:pt x="4292" y="27595"/>
                    <a:pt x="2724" y="24046"/>
                  </a:cubicBezTo>
                  <a:cubicBezTo>
                    <a:pt x="166" y="18435"/>
                    <a:pt x="2972" y="12493"/>
                    <a:pt x="166" y="6963"/>
                  </a:cubicBezTo>
                  <a:cubicBezTo>
                    <a:pt x="-907" y="4735"/>
                    <a:pt x="3467" y="444"/>
                    <a:pt x="6438" y="31"/>
                  </a:cubicBezTo>
                  <a:cubicBezTo>
                    <a:pt x="9244" y="-382"/>
                    <a:pt x="13700" y="3415"/>
                    <a:pt x="14030" y="6551"/>
                  </a:cubicBezTo>
                  <a:cubicBezTo>
                    <a:pt x="14195" y="8449"/>
                    <a:pt x="13288" y="10842"/>
                    <a:pt x="14360" y="12245"/>
                  </a:cubicBezTo>
                  <a:cubicBezTo>
                    <a:pt x="15846" y="14143"/>
                    <a:pt x="13700" y="15134"/>
                    <a:pt x="13948" y="16619"/>
                  </a:cubicBezTo>
                  <a:cubicBezTo>
                    <a:pt x="14773" y="23221"/>
                    <a:pt x="13948" y="30071"/>
                    <a:pt x="15846" y="36343"/>
                  </a:cubicBezTo>
                  <a:cubicBezTo>
                    <a:pt x="17331" y="40965"/>
                    <a:pt x="18487" y="45751"/>
                    <a:pt x="20715" y="50290"/>
                  </a:cubicBezTo>
                  <a:cubicBezTo>
                    <a:pt x="23603" y="56067"/>
                    <a:pt x="26244" y="61926"/>
                    <a:pt x="29215" y="6770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9" name="フリーフォーム: 図形 198">
              <a:extLst>
                <a:ext uri="{FF2B5EF4-FFF2-40B4-BE49-F238E27FC236}">
                  <a16:creationId xmlns:a16="http://schemas.microsoft.com/office/drawing/2014/main" id="{4A9736C4-AFE5-7728-879D-6E7FF5316FBF}"/>
                </a:ext>
              </a:extLst>
            </p:cNvPr>
            <p:cNvSpPr/>
            <p:nvPr/>
          </p:nvSpPr>
          <p:spPr>
            <a:xfrm>
              <a:off x="3225768" y="4431256"/>
              <a:ext cx="144757" cy="180939"/>
            </a:xfrm>
            <a:custGeom>
              <a:avLst/>
              <a:gdLst>
                <a:gd name="connsiteX0" fmla="*/ 143867 w 144757"/>
                <a:gd name="connsiteY0" fmla="*/ 94116 h 180939"/>
                <a:gd name="connsiteX1" fmla="*/ 143537 w 144757"/>
                <a:gd name="connsiteY1" fmla="*/ 112602 h 180939"/>
                <a:gd name="connsiteX2" fmla="*/ 140896 w 144757"/>
                <a:gd name="connsiteY2" fmla="*/ 118049 h 180939"/>
                <a:gd name="connsiteX3" fmla="*/ 136439 w 144757"/>
                <a:gd name="connsiteY3" fmla="*/ 129272 h 180939"/>
                <a:gd name="connsiteX4" fmla="*/ 134046 w 144757"/>
                <a:gd name="connsiteY4" fmla="*/ 140661 h 180939"/>
                <a:gd name="connsiteX5" fmla="*/ 128022 w 144757"/>
                <a:gd name="connsiteY5" fmla="*/ 163191 h 180939"/>
                <a:gd name="connsiteX6" fmla="*/ 119934 w 144757"/>
                <a:gd name="connsiteY6" fmla="*/ 174332 h 180939"/>
                <a:gd name="connsiteX7" fmla="*/ 116138 w 144757"/>
                <a:gd name="connsiteY7" fmla="*/ 175157 h 180939"/>
                <a:gd name="connsiteX8" fmla="*/ 114652 w 144757"/>
                <a:gd name="connsiteY8" fmla="*/ 176230 h 180939"/>
                <a:gd name="connsiteX9" fmla="*/ 114735 w 144757"/>
                <a:gd name="connsiteY9" fmla="*/ 175157 h 180939"/>
                <a:gd name="connsiteX10" fmla="*/ 114322 w 144757"/>
                <a:gd name="connsiteY10" fmla="*/ 174084 h 180939"/>
                <a:gd name="connsiteX11" fmla="*/ 103676 w 144757"/>
                <a:gd name="connsiteY11" fmla="*/ 175240 h 180939"/>
                <a:gd name="connsiteX12" fmla="*/ 96496 w 144757"/>
                <a:gd name="connsiteY12" fmla="*/ 176395 h 180939"/>
                <a:gd name="connsiteX13" fmla="*/ 72811 w 144757"/>
                <a:gd name="connsiteY13" fmla="*/ 178871 h 180939"/>
                <a:gd name="connsiteX14" fmla="*/ 49456 w 144757"/>
                <a:gd name="connsiteY14" fmla="*/ 179944 h 180939"/>
                <a:gd name="connsiteX15" fmla="*/ 40213 w 144757"/>
                <a:gd name="connsiteY15" fmla="*/ 180934 h 180939"/>
                <a:gd name="connsiteX16" fmla="*/ 28907 w 144757"/>
                <a:gd name="connsiteY16" fmla="*/ 179614 h 180939"/>
                <a:gd name="connsiteX17" fmla="*/ 22635 w 144757"/>
                <a:gd name="connsiteY17" fmla="*/ 174993 h 180939"/>
                <a:gd name="connsiteX18" fmla="*/ 18343 w 144757"/>
                <a:gd name="connsiteY18" fmla="*/ 168308 h 180939"/>
                <a:gd name="connsiteX19" fmla="*/ 18178 w 144757"/>
                <a:gd name="connsiteY19" fmla="*/ 163934 h 180939"/>
                <a:gd name="connsiteX20" fmla="*/ 17765 w 144757"/>
                <a:gd name="connsiteY20" fmla="*/ 160220 h 180939"/>
                <a:gd name="connsiteX21" fmla="*/ 15207 w 144757"/>
                <a:gd name="connsiteY21" fmla="*/ 154361 h 180939"/>
                <a:gd name="connsiteX22" fmla="*/ 14052 w 144757"/>
                <a:gd name="connsiteY22" fmla="*/ 147923 h 180939"/>
                <a:gd name="connsiteX23" fmla="*/ 12649 w 144757"/>
                <a:gd name="connsiteY23" fmla="*/ 140826 h 180939"/>
                <a:gd name="connsiteX24" fmla="*/ 12484 w 144757"/>
                <a:gd name="connsiteY24" fmla="*/ 138598 h 180939"/>
                <a:gd name="connsiteX25" fmla="*/ 9843 w 144757"/>
                <a:gd name="connsiteY25" fmla="*/ 123826 h 180939"/>
                <a:gd name="connsiteX26" fmla="*/ 7037 w 144757"/>
                <a:gd name="connsiteY26" fmla="*/ 105587 h 180939"/>
                <a:gd name="connsiteX27" fmla="*/ 5964 w 144757"/>
                <a:gd name="connsiteY27" fmla="*/ 97829 h 180939"/>
                <a:gd name="connsiteX28" fmla="*/ 8687 w 144757"/>
                <a:gd name="connsiteY28" fmla="*/ 90898 h 180939"/>
                <a:gd name="connsiteX29" fmla="*/ 8440 w 144757"/>
                <a:gd name="connsiteY29" fmla="*/ 81737 h 180939"/>
                <a:gd name="connsiteX30" fmla="*/ 4148 w 144757"/>
                <a:gd name="connsiteY30" fmla="*/ 71586 h 180939"/>
                <a:gd name="connsiteX31" fmla="*/ 2580 w 144757"/>
                <a:gd name="connsiteY31" fmla="*/ 64241 h 180939"/>
                <a:gd name="connsiteX32" fmla="*/ 1508 w 144757"/>
                <a:gd name="connsiteY32" fmla="*/ 56071 h 180939"/>
                <a:gd name="connsiteX33" fmla="*/ 1260 w 144757"/>
                <a:gd name="connsiteY33" fmla="*/ 47406 h 180939"/>
                <a:gd name="connsiteX34" fmla="*/ 105 w 144757"/>
                <a:gd name="connsiteY34" fmla="*/ 30405 h 180939"/>
                <a:gd name="connsiteX35" fmla="*/ 1425 w 144757"/>
                <a:gd name="connsiteY35" fmla="*/ 25701 h 180939"/>
                <a:gd name="connsiteX36" fmla="*/ 6707 w 144757"/>
                <a:gd name="connsiteY36" fmla="*/ 24215 h 180939"/>
                <a:gd name="connsiteX37" fmla="*/ 15702 w 144757"/>
                <a:gd name="connsiteY37" fmla="*/ 28589 h 180939"/>
                <a:gd name="connsiteX38" fmla="*/ 37489 w 144757"/>
                <a:gd name="connsiteY38" fmla="*/ 35769 h 180939"/>
                <a:gd name="connsiteX39" fmla="*/ 49621 w 144757"/>
                <a:gd name="connsiteY39" fmla="*/ 38080 h 180939"/>
                <a:gd name="connsiteX40" fmla="*/ 88904 w 144757"/>
                <a:gd name="connsiteY40" fmla="*/ 28177 h 180939"/>
                <a:gd name="connsiteX41" fmla="*/ 92287 w 144757"/>
                <a:gd name="connsiteY41" fmla="*/ 26609 h 180939"/>
                <a:gd name="connsiteX42" fmla="*/ 103841 w 144757"/>
                <a:gd name="connsiteY42" fmla="*/ 20336 h 180939"/>
                <a:gd name="connsiteX43" fmla="*/ 128682 w 144757"/>
                <a:gd name="connsiteY43" fmla="*/ 1108 h 180939"/>
                <a:gd name="connsiteX44" fmla="*/ 132643 w 144757"/>
                <a:gd name="connsiteY44" fmla="*/ 2016 h 180939"/>
                <a:gd name="connsiteX45" fmla="*/ 133881 w 144757"/>
                <a:gd name="connsiteY45" fmla="*/ 14395 h 180939"/>
                <a:gd name="connsiteX46" fmla="*/ 133716 w 144757"/>
                <a:gd name="connsiteY46" fmla="*/ 17696 h 180939"/>
                <a:gd name="connsiteX47" fmla="*/ 134954 w 144757"/>
                <a:gd name="connsiteY47" fmla="*/ 25454 h 180939"/>
                <a:gd name="connsiteX48" fmla="*/ 135284 w 144757"/>
                <a:gd name="connsiteY48" fmla="*/ 32056 h 180939"/>
                <a:gd name="connsiteX49" fmla="*/ 136522 w 144757"/>
                <a:gd name="connsiteY49" fmla="*/ 43197 h 180939"/>
                <a:gd name="connsiteX50" fmla="*/ 137595 w 144757"/>
                <a:gd name="connsiteY50" fmla="*/ 54420 h 180939"/>
                <a:gd name="connsiteX51" fmla="*/ 140731 w 144757"/>
                <a:gd name="connsiteY51" fmla="*/ 71421 h 180939"/>
                <a:gd name="connsiteX52" fmla="*/ 143784 w 144757"/>
                <a:gd name="connsiteY52" fmla="*/ 94446 h 1809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44757" h="180939">
                  <a:moveTo>
                    <a:pt x="143867" y="94116"/>
                  </a:moveTo>
                  <a:cubicBezTo>
                    <a:pt x="145682" y="100470"/>
                    <a:pt x="144279" y="106495"/>
                    <a:pt x="143537" y="112602"/>
                  </a:cubicBezTo>
                  <a:cubicBezTo>
                    <a:pt x="143289" y="114500"/>
                    <a:pt x="141639" y="116151"/>
                    <a:pt x="140896" y="118049"/>
                  </a:cubicBezTo>
                  <a:cubicBezTo>
                    <a:pt x="139410" y="121763"/>
                    <a:pt x="138668" y="125889"/>
                    <a:pt x="136439" y="129272"/>
                  </a:cubicBezTo>
                  <a:cubicBezTo>
                    <a:pt x="134046" y="132986"/>
                    <a:pt x="135532" y="136865"/>
                    <a:pt x="134046" y="140661"/>
                  </a:cubicBezTo>
                  <a:cubicBezTo>
                    <a:pt x="131158" y="147923"/>
                    <a:pt x="130332" y="155764"/>
                    <a:pt x="128022" y="163191"/>
                  </a:cubicBezTo>
                  <a:cubicBezTo>
                    <a:pt x="126701" y="167400"/>
                    <a:pt x="124803" y="171691"/>
                    <a:pt x="119934" y="174332"/>
                  </a:cubicBezTo>
                  <a:cubicBezTo>
                    <a:pt x="118861" y="174910"/>
                    <a:pt x="117458" y="174910"/>
                    <a:pt x="116138" y="175157"/>
                  </a:cubicBezTo>
                  <a:cubicBezTo>
                    <a:pt x="115147" y="175488"/>
                    <a:pt x="114900" y="175900"/>
                    <a:pt x="114652" y="176230"/>
                  </a:cubicBezTo>
                  <a:cubicBezTo>
                    <a:pt x="114652" y="175900"/>
                    <a:pt x="114652" y="175488"/>
                    <a:pt x="114735" y="175157"/>
                  </a:cubicBezTo>
                  <a:cubicBezTo>
                    <a:pt x="115065" y="174745"/>
                    <a:pt x="114652" y="174002"/>
                    <a:pt x="114322" y="174084"/>
                  </a:cubicBezTo>
                  <a:cubicBezTo>
                    <a:pt x="110773" y="174415"/>
                    <a:pt x="107225" y="174745"/>
                    <a:pt x="103676" y="175240"/>
                  </a:cubicBezTo>
                  <a:cubicBezTo>
                    <a:pt x="101283" y="175570"/>
                    <a:pt x="98890" y="176148"/>
                    <a:pt x="96496" y="176395"/>
                  </a:cubicBezTo>
                  <a:cubicBezTo>
                    <a:pt x="88574" y="177221"/>
                    <a:pt x="80569" y="177551"/>
                    <a:pt x="72811" y="178871"/>
                  </a:cubicBezTo>
                  <a:cubicBezTo>
                    <a:pt x="64971" y="180109"/>
                    <a:pt x="57213" y="179696"/>
                    <a:pt x="49456" y="179944"/>
                  </a:cubicBezTo>
                  <a:cubicBezTo>
                    <a:pt x="46320" y="180027"/>
                    <a:pt x="43266" y="181017"/>
                    <a:pt x="40213" y="180934"/>
                  </a:cubicBezTo>
                  <a:cubicBezTo>
                    <a:pt x="36417" y="180934"/>
                    <a:pt x="32455" y="180687"/>
                    <a:pt x="28907" y="179614"/>
                  </a:cubicBezTo>
                  <a:cubicBezTo>
                    <a:pt x="26431" y="178871"/>
                    <a:pt x="24285" y="176808"/>
                    <a:pt x="22635" y="174993"/>
                  </a:cubicBezTo>
                  <a:cubicBezTo>
                    <a:pt x="20819" y="173012"/>
                    <a:pt x="19581" y="170618"/>
                    <a:pt x="18343" y="168308"/>
                  </a:cubicBezTo>
                  <a:cubicBezTo>
                    <a:pt x="17683" y="166987"/>
                    <a:pt x="15372" y="165667"/>
                    <a:pt x="18178" y="163934"/>
                  </a:cubicBezTo>
                  <a:cubicBezTo>
                    <a:pt x="18838" y="163521"/>
                    <a:pt x="17930" y="161458"/>
                    <a:pt x="17765" y="160220"/>
                  </a:cubicBezTo>
                  <a:cubicBezTo>
                    <a:pt x="17518" y="158157"/>
                    <a:pt x="13639" y="157414"/>
                    <a:pt x="15207" y="154361"/>
                  </a:cubicBezTo>
                  <a:cubicBezTo>
                    <a:pt x="16115" y="152710"/>
                    <a:pt x="14464" y="150152"/>
                    <a:pt x="14052" y="147923"/>
                  </a:cubicBezTo>
                  <a:cubicBezTo>
                    <a:pt x="13557" y="145530"/>
                    <a:pt x="13061" y="143219"/>
                    <a:pt x="12649" y="140826"/>
                  </a:cubicBezTo>
                  <a:cubicBezTo>
                    <a:pt x="12484" y="140083"/>
                    <a:pt x="12979" y="139093"/>
                    <a:pt x="12484" y="138598"/>
                  </a:cubicBezTo>
                  <a:cubicBezTo>
                    <a:pt x="8770" y="133976"/>
                    <a:pt x="9843" y="128860"/>
                    <a:pt x="9843" y="123826"/>
                  </a:cubicBezTo>
                  <a:cubicBezTo>
                    <a:pt x="9843" y="117636"/>
                    <a:pt x="8770" y="111611"/>
                    <a:pt x="7037" y="105587"/>
                  </a:cubicBezTo>
                  <a:cubicBezTo>
                    <a:pt x="6294" y="103111"/>
                    <a:pt x="7532" y="100553"/>
                    <a:pt x="5964" y="97829"/>
                  </a:cubicBezTo>
                  <a:cubicBezTo>
                    <a:pt x="5056" y="96179"/>
                    <a:pt x="7202" y="93043"/>
                    <a:pt x="8687" y="90898"/>
                  </a:cubicBezTo>
                  <a:cubicBezTo>
                    <a:pt x="10916" y="87679"/>
                    <a:pt x="10833" y="84708"/>
                    <a:pt x="8440" y="81737"/>
                  </a:cubicBezTo>
                  <a:cubicBezTo>
                    <a:pt x="6047" y="78601"/>
                    <a:pt x="3736" y="75547"/>
                    <a:pt x="4148" y="71586"/>
                  </a:cubicBezTo>
                  <a:cubicBezTo>
                    <a:pt x="4479" y="69193"/>
                    <a:pt x="1425" y="67294"/>
                    <a:pt x="2580" y="64241"/>
                  </a:cubicBezTo>
                  <a:cubicBezTo>
                    <a:pt x="3488" y="61848"/>
                    <a:pt x="1673" y="58877"/>
                    <a:pt x="1508" y="56071"/>
                  </a:cubicBezTo>
                  <a:cubicBezTo>
                    <a:pt x="1260" y="53183"/>
                    <a:pt x="2250" y="50047"/>
                    <a:pt x="1260" y="47406"/>
                  </a:cubicBezTo>
                  <a:cubicBezTo>
                    <a:pt x="-721" y="41711"/>
                    <a:pt x="270" y="36099"/>
                    <a:pt x="105" y="30405"/>
                  </a:cubicBezTo>
                  <a:cubicBezTo>
                    <a:pt x="105" y="28837"/>
                    <a:pt x="930" y="27186"/>
                    <a:pt x="1425" y="25701"/>
                  </a:cubicBezTo>
                  <a:cubicBezTo>
                    <a:pt x="2333" y="23225"/>
                    <a:pt x="3653" y="22318"/>
                    <a:pt x="6707" y="24215"/>
                  </a:cubicBezTo>
                  <a:cubicBezTo>
                    <a:pt x="9513" y="25949"/>
                    <a:pt x="12896" y="26939"/>
                    <a:pt x="15702" y="28589"/>
                  </a:cubicBezTo>
                  <a:cubicBezTo>
                    <a:pt x="22222" y="32551"/>
                    <a:pt x="30310" y="33211"/>
                    <a:pt x="37489" y="35769"/>
                  </a:cubicBezTo>
                  <a:cubicBezTo>
                    <a:pt x="41286" y="37090"/>
                    <a:pt x="45577" y="37997"/>
                    <a:pt x="49621" y="38080"/>
                  </a:cubicBezTo>
                  <a:cubicBezTo>
                    <a:pt x="63981" y="38410"/>
                    <a:pt x="77102" y="34944"/>
                    <a:pt x="88904" y="28177"/>
                  </a:cubicBezTo>
                  <a:cubicBezTo>
                    <a:pt x="89977" y="27599"/>
                    <a:pt x="91215" y="27186"/>
                    <a:pt x="92287" y="26609"/>
                  </a:cubicBezTo>
                  <a:cubicBezTo>
                    <a:pt x="96166" y="24545"/>
                    <a:pt x="100458" y="22813"/>
                    <a:pt x="103841" y="20336"/>
                  </a:cubicBezTo>
                  <a:cubicBezTo>
                    <a:pt x="112341" y="14147"/>
                    <a:pt x="120512" y="7627"/>
                    <a:pt x="128682" y="1108"/>
                  </a:cubicBezTo>
                  <a:cubicBezTo>
                    <a:pt x="130993" y="-708"/>
                    <a:pt x="131735" y="-213"/>
                    <a:pt x="132643" y="2016"/>
                  </a:cubicBezTo>
                  <a:cubicBezTo>
                    <a:pt x="134459" y="6059"/>
                    <a:pt x="136192" y="10021"/>
                    <a:pt x="133881" y="14395"/>
                  </a:cubicBezTo>
                  <a:cubicBezTo>
                    <a:pt x="133386" y="15385"/>
                    <a:pt x="133056" y="17036"/>
                    <a:pt x="133716" y="17696"/>
                  </a:cubicBezTo>
                  <a:cubicBezTo>
                    <a:pt x="136027" y="20172"/>
                    <a:pt x="134871" y="22895"/>
                    <a:pt x="134954" y="25454"/>
                  </a:cubicBezTo>
                  <a:cubicBezTo>
                    <a:pt x="134954" y="27599"/>
                    <a:pt x="135449" y="29827"/>
                    <a:pt x="135284" y="32056"/>
                  </a:cubicBezTo>
                  <a:cubicBezTo>
                    <a:pt x="134954" y="35687"/>
                    <a:pt x="135944" y="39483"/>
                    <a:pt x="136522" y="43197"/>
                  </a:cubicBezTo>
                  <a:cubicBezTo>
                    <a:pt x="137100" y="46910"/>
                    <a:pt x="136192" y="50542"/>
                    <a:pt x="137595" y="54420"/>
                  </a:cubicBezTo>
                  <a:cubicBezTo>
                    <a:pt x="139658" y="59785"/>
                    <a:pt x="139493" y="65726"/>
                    <a:pt x="140731" y="71421"/>
                  </a:cubicBezTo>
                  <a:cubicBezTo>
                    <a:pt x="142464" y="79096"/>
                    <a:pt x="141556" y="86936"/>
                    <a:pt x="143784" y="94446"/>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0" name="フリーフォーム: 図形 199">
              <a:extLst>
                <a:ext uri="{FF2B5EF4-FFF2-40B4-BE49-F238E27FC236}">
                  <a16:creationId xmlns:a16="http://schemas.microsoft.com/office/drawing/2014/main" id="{D53C09AE-B192-9D3D-8BA4-34009F312654}"/>
                </a:ext>
              </a:extLst>
            </p:cNvPr>
            <p:cNvSpPr/>
            <p:nvPr/>
          </p:nvSpPr>
          <p:spPr>
            <a:xfrm>
              <a:off x="3165349" y="3892157"/>
              <a:ext cx="203978" cy="127585"/>
            </a:xfrm>
            <a:custGeom>
              <a:avLst/>
              <a:gdLst>
                <a:gd name="connsiteX0" fmla="*/ 200984 w 203978"/>
                <a:gd name="connsiteY0" fmla="*/ 41166 h 127585"/>
                <a:gd name="connsiteX1" fmla="*/ 203378 w 203978"/>
                <a:gd name="connsiteY1" fmla="*/ 47438 h 127585"/>
                <a:gd name="connsiteX2" fmla="*/ 194465 w 203978"/>
                <a:gd name="connsiteY2" fmla="*/ 54453 h 127585"/>
                <a:gd name="connsiteX3" fmla="*/ 172430 w 203978"/>
                <a:gd name="connsiteY3" fmla="*/ 54618 h 127585"/>
                <a:gd name="connsiteX4" fmla="*/ 162279 w 203978"/>
                <a:gd name="connsiteY4" fmla="*/ 55443 h 127585"/>
                <a:gd name="connsiteX5" fmla="*/ 156007 w 203978"/>
                <a:gd name="connsiteY5" fmla="*/ 54535 h 127585"/>
                <a:gd name="connsiteX6" fmla="*/ 131249 w 203978"/>
                <a:gd name="connsiteY6" fmla="*/ 53297 h 127585"/>
                <a:gd name="connsiteX7" fmla="*/ 129186 w 203978"/>
                <a:gd name="connsiteY7" fmla="*/ 53297 h 127585"/>
                <a:gd name="connsiteX8" fmla="*/ 123987 w 203978"/>
                <a:gd name="connsiteY8" fmla="*/ 52885 h 127585"/>
                <a:gd name="connsiteX9" fmla="*/ 126215 w 203978"/>
                <a:gd name="connsiteY9" fmla="*/ 57176 h 127585"/>
                <a:gd name="connsiteX10" fmla="*/ 129433 w 203978"/>
                <a:gd name="connsiteY10" fmla="*/ 67740 h 127585"/>
                <a:gd name="connsiteX11" fmla="*/ 130836 w 203978"/>
                <a:gd name="connsiteY11" fmla="*/ 75332 h 127585"/>
                <a:gd name="connsiteX12" fmla="*/ 132487 w 203978"/>
                <a:gd name="connsiteY12" fmla="*/ 86804 h 127585"/>
                <a:gd name="connsiteX13" fmla="*/ 133312 w 203978"/>
                <a:gd name="connsiteY13" fmla="*/ 87546 h 127585"/>
                <a:gd name="connsiteX14" fmla="*/ 135045 w 203978"/>
                <a:gd name="connsiteY14" fmla="*/ 116596 h 127585"/>
                <a:gd name="connsiteX15" fmla="*/ 129516 w 203978"/>
                <a:gd name="connsiteY15" fmla="*/ 126912 h 127585"/>
                <a:gd name="connsiteX16" fmla="*/ 125472 w 203978"/>
                <a:gd name="connsiteY16" fmla="*/ 127324 h 127585"/>
                <a:gd name="connsiteX17" fmla="*/ 119695 w 203978"/>
                <a:gd name="connsiteY17" fmla="*/ 120639 h 127585"/>
                <a:gd name="connsiteX18" fmla="*/ 111938 w 203978"/>
                <a:gd name="connsiteY18" fmla="*/ 96542 h 127585"/>
                <a:gd name="connsiteX19" fmla="*/ 103932 w 203978"/>
                <a:gd name="connsiteY19" fmla="*/ 73186 h 127585"/>
                <a:gd name="connsiteX20" fmla="*/ 95350 w 203978"/>
                <a:gd name="connsiteY20" fmla="*/ 59900 h 127585"/>
                <a:gd name="connsiteX21" fmla="*/ 89985 w 203978"/>
                <a:gd name="connsiteY21" fmla="*/ 60065 h 127585"/>
                <a:gd name="connsiteX22" fmla="*/ 64732 w 203978"/>
                <a:gd name="connsiteY22" fmla="*/ 80862 h 127585"/>
                <a:gd name="connsiteX23" fmla="*/ 61596 w 203978"/>
                <a:gd name="connsiteY23" fmla="*/ 84410 h 127585"/>
                <a:gd name="connsiteX24" fmla="*/ 38736 w 203978"/>
                <a:gd name="connsiteY24" fmla="*/ 106775 h 127585"/>
                <a:gd name="connsiteX25" fmla="*/ 37251 w 203978"/>
                <a:gd name="connsiteY25" fmla="*/ 108013 h 127585"/>
                <a:gd name="connsiteX26" fmla="*/ 29245 w 203978"/>
                <a:gd name="connsiteY26" fmla="*/ 111314 h 127585"/>
                <a:gd name="connsiteX27" fmla="*/ 22561 w 203978"/>
                <a:gd name="connsiteY27" fmla="*/ 103474 h 127585"/>
                <a:gd name="connsiteX28" fmla="*/ 23964 w 203978"/>
                <a:gd name="connsiteY28" fmla="*/ 96459 h 127585"/>
                <a:gd name="connsiteX29" fmla="*/ 33537 w 203978"/>
                <a:gd name="connsiteY29" fmla="*/ 77065 h 127585"/>
                <a:gd name="connsiteX30" fmla="*/ 60606 w 203978"/>
                <a:gd name="connsiteY30" fmla="*/ 52802 h 127585"/>
                <a:gd name="connsiteX31" fmla="*/ 72160 w 203978"/>
                <a:gd name="connsiteY31" fmla="*/ 41166 h 127585"/>
                <a:gd name="connsiteX32" fmla="*/ 69024 w 203978"/>
                <a:gd name="connsiteY32" fmla="*/ 33161 h 127585"/>
                <a:gd name="connsiteX33" fmla="*/ 65640 w 203978"/>
                <a:gd name="connsiteY33" fmla="*/ 31510 h 127585"/>
                <a:gd name="connsiteX34" fmla="*/ 30236 w 203978"/>
                <a:gd name="connsiteY34" fmla="*/ 16656 h 127585"/>
                <a:gd name="connsiteX35" fmla="*/ 10429 w 203978"/>
                <a:gd name="connsiteY35" fmla="*/ 13932 h 127585"/>
                <a:gd name="connsiteX36" fmla="*/ 7211 w 203978"/>
                <a:gd name="connsiteY36" fmla="*/ 13437 h 127585"/>
                <a:gd name="connsiteX37" fmla="*/ 31 w 203978"/>
                <a:gd name="connsiteY37" fmla="*/ 6752 h 127585"/>
                <a:gd name="connsiteX38" fmla="*/ 9521 w 203978"/>
                <a:gd name="connsiteY38" fmla="*/ 2378 h 127585"/>
                <a:gd name="connsiteX39" fmla="*/ 32381 w 203978"/>
                <a:gd name="connsiteY39" fmla="*/ 6009 h 127585"/>
                <a:gd name="connsiteX40" fmla="*/ 60441 w 203978"/>
                <a:gd name="connsiteY40" fmla="*/ 14592 h 127585"/>
                <a:gd name="connsiteX41" fmla="*/ 82723 w 203978"/>
                <a:gd name="connsiteY41" fmla="*/ 24826 h 127585"/>
                <a:gd name="connsiteX42" fmla="*/ 85776 w 203978"/>
                <a:gd name="connsiteY42" fmla="*/ 28869 h 127585"/>
                <a:gd name="connsiteX43" fmla="*/ 91141 w 203978"/>
                <a:gd name="connsiteY43" fmla="*/ 32583 h 127585"/>
                <a:gd name="connsiteX44" fmla="*/ 99724 w 203978"/>
                <a:gd name="connsiteY44" fmla="*/ 33656 h 127585"/>
                <a:gd name="connsiteX45" fmla="*/ 102860 w 203978"/>
                <a:gd name="connsiteY45" fmla="*/ 32996 h 127585"/>
                <a:gd name="connsiteX46" fmla="*/ 121428 w 203978"/>
                <a:gd name="connsiteY46" fmla="*/ 17481 h 127585"/>
                <a:gd name="connsiteX47" fmla="*/ 144371 w 203978"/>
                <a:gd name="connsiteY47" fmla="*/ 1058 h 127585"/>
                <a:gd name="connsiteX48" fmla="*/ 150643 w 203978"/>
                <a:gd name="connsiteY48" fmla="*/ 563 h 127585"/>
                <a:gd name="connsiteX49" fmla="*/ 152046 w 203978"/>
                <a:gd name="connsiteY49" fmla="*/ 5762 h 127585"/>
                <a:gd name="connsiteX50" fmla="*/ 146351 w 203978"/>
                <a:gd name="connsiteY50" fmla="*/ 14922 h 127585"/>
                <a:gd name="connsiteX51" fmla="*/ 140327 w 203978"/>
                <a:gd name="connsiteY51" fmla="*/ 20947 h 127585"/>
                <a:gd name="connsiteX52" fmla="*/ 143050 w 203978"/>
                <a:gd name="connsiteY52" fmla="*/ 25733 h 127585"/>
                <a:gd name="connsiteX53" fmla="*/ 167066 w 203978"/>
                <a:gd name="connsiteY53" fmla="*/ 26971 h 127585"/>
                <a:gd name="connsiteX54" fmla="*/ 193474 w 203978"/>
                <a:gd name="connsiteY54" fmla="*/ 35884 h 127585"/>
                <a:gd name="connsiteX55" fmla="*/ 201232 w 203978"/>
                <a:gd name="connsiteY55" fmla="*/ 41331 h 127585"/>
                <a:gd name="connsiteX56" fmla="*/ 185634 w 203978"/>
                <a:gd name="connsiteY56" fmla="*/ 44220 h 127585"/>
                <a:gd name="connsiteX57" fmla="*/ 184314 w 203978"/>
                <a:gd name="connsiteY57" fmla="*/ 42404 h 127585"/>
                <a:gd name="connsiteX58" fmla="*/ 163022 w 203978"/>
                <a:gd name="connsiteY58" fmla="*/ 35967 h 127585"/>
                <a:gd name="connsiteX59" fmla="*/ 137769 w 203978"/>
                <a:gd name="connsiteY59" fmla="*/ 35967 h 127585"/>
                <a:gd name="connsiteX60" fmla="*/ 123244 w 203978"/>
                <a:gd name="connsiteY60" fmla="*/ 40506 h 127585"/>
                <a:gd name="connsiteX61" fmla="*/ 122419 w 203978"/>
                <a:gd name="connsiteY61" fmla="*/ 41826 h 127585"/>
                <a:gd name="connsiteX62" fmla="*/ 124317 w 203978"/>
                <a:gd name="connsiteY62" fmla="*/ 42899 h 127585"/>
                <a:gd name="connsiteX63" fmla="*/ 140574 w 203978"/>
                <a:gd name="connsiteY63" fmla="*/ 44137 h 127585"/>
                <a:gd name="connsiteX64" fmla="*/ 144206 w 203978"/>
                <a:gd name="connsiteY64" fmla="*/ 45292 h 127585"/>
                <a:gd name="connsiteX65" fmla="*/ 152871 w 203978"/>
                <a:gd name="connsiteY65" fmla="*/ 46365 h 127585"/>
                <a:gd name="connsiteX66" fmla="*/ 156255 w 203978"/>
                <a:gd name="connsiteY66" fmla="*/ 46365 h 127585"/>
                <a:gd name="connsiteX67" fmla="*/ 167643 w 203978"/>
                <a:gd name="connsiteY67" fmla="*/ 45292 h 127585"/>
                <a:gd name="connsiteX68" fmla="*/ 183076 w 203978"/>
                <a:gd name="connsiteY68" fmla="*/ 45210 h 127585"/>
                <a:gd name="connsiteX69" fmla="*/ 185799 w 203978"/>
                <a:gd name="connsiteY69" fmla="*/ 44302 h 127585"/>
                <a:gd name="connsiteX70" fmla="*/ 122253 w 203978"/>
                <a:gd name="connsiteY70" fmla="*/ 89032 h 127585"/>
                <a:gd name="connsiteX71" fmla="*/ 118622 w 203978"/>
                <a:gd name="connsiteY71" fmla="*/ 64769 h 127585"/>
                <a:gd name="connsiteX72" fmla="*/ 110617 w 203978"/>
                <a:gd name="connsiteY72" fmla="*/ 53627 h 127585"/>
                <a:gd name="connsiteX73" fmla="*/ 105748 w 203978"/>
                <a:gd name="connsiteY73" fmla="*/ 52142 h 127585"/>
                <a:gd name="connsiteX74" fmla="*/ 104428 w 203978"/>
                <a:gd name="connsiteY74" fmla="*/ 54288 h 127585"/>
                <a:gd name="connsiteX75" fmla="*/ 113093 w 203978"/>
                <a:gd name="connsiteY75" fmla="*/ 67244 h 127585"/>
                <a:gd name="connsiteX76" fmla="*/ 116642 w 203978"/>
                <a:gd name="connsiteY76" fmla="*/ 78221 h 127585"/>
                <a:gd name="connsiteX77" fmla="*/ 120850 w 203978"/>
                <a:gd name="connsiteY77" fmla="*/ 88949 h 127585"/>
                <a:gd name="connsiteX78" fmla="*/ 121511 w 203978"/>
                <a:gd name="connsiteY78" fmla="*/ 90434 h 127585"/>
                <a:gd name="connsiteX79" fmla="*/ 122253 w 203978"/>
                <a:gd name="connsiteY79" fmla="*/ 89032 h 127585"/>
                <a:gd name="connsiteX80" fmla="*/ 98321 w 203978"/>
                <a:gd name="connsiteY80" fmla="*/ 46860 h 127585"/>
                <a:gd name="connsiteX81" fmla="*/ 96835 w 203978"/>
                <a:gd name="connsiteY81" fmla="*/ 45622 h 127585"/>
                <a:gd name="connsiteX82" fmla="*/ 88747 w 203978"/>
                <a:gd name="connsiteY82" fmla="*/ 42239 h 127585"/>
                <a:gd name="connsiteX83" fmla="*/ 82806 w 203978"/>
                <a:gd name="connsiteY83" fmla="*/ 43477 h 127585"/>
                <a:gd name="connsiteX84" fmla="*/ 80082 w 203978"/>
                <a:gd name="connsiteY84" fmla="*/ 46860 h 127585"/>
                <a:gd name="connsiteX85" fmla="*/ 79092 w 203978"/>
                <a:gd name="connsiteY85" fmla="*/ 48841 h 127585"/>
                <a:gd name="connsiteX86" fmla="*/ 51940 w 203978"/>
                <a:gd name="connsiteY86" fmla="*/ 70133 h 127585"/>
                <a:gd name="connsiteX87" fmla="*/ 46741 w 203978"/>
                <a:gd name="connsiteY87" fmla="*/ 74589 h 127585"/>
                <a:gd name="connsiteX88" fmla="*/ 37251 w 203978"/>
                <a:gd name="connsiteY88" fmla="*/ 87051 h 127585"/>
                <a:gd name="connsiteX89" fmla="*/ 33702 w 203978"/>
                <a:gd name="connsiteY89" fmla="*/ 94561 h 127585"/>
                <a:gd name="connsiteX90" fmla="*/ 34692 w 203978"/>
                <a:gd name="connsiteY90" fmla="*/ 96294 h 127585"/>
                <a:gd name="connsiteX91" fmla="*/ 36425 w 203978"/>
                <a:gd name="connsiteY91" fmla="*/ 95056 h 127585"/>
                <a:gd name="connsiteX92" fmla="*/ 50702 w 203978"/>
                <a:gd name="connsiteY92" fmla="*/ 82677 h 127585"/>
                <a:gd name="connsiteX93" fmla="*/ 56149 w 203978"/>
                <a:gd name="connsiteY93" fmla="*/ 77643 h 127585"/>
                <a:gd name="connsiteX94" fmla="*/ 65227 w 203978"/>
                <a:gd name="connsiteY94" fmla="*/ 68565 h 127585"/>
                <a:gd name="connsiteX95" fmla="*/ 83466 w 203978"/>
                <a:gd name="connsiteY95" fmla="*/ 53463 h 127585"/>
                <a:gd name="connsiteX96" fmla="*/ 96670 w 203978"/>
                <a:gd name="connsiteY96" fmla="*/ 47521 h 127585"/>
                <a:gd name="connsiteX97" fmla="*/ 98321 w 203978"/>
                <a:gd name="connsiteY97" fmla="*/ 46943 h 127585"/>
                <a:gd name="connsiteX98" fmla="*/ 24459 w 203978"/>
                <a:gd name="connsiteY98" fmla="*/ 9146 h 127585"/>
                <a:gd name="connsiteX99" fmla="*/ 25037 w 203978"/>
                <a:gd name="connsiteY99" fmla="*/ 8485 h 127585"/>
                <a:gd name="connsiteX100" fmla="*/ 24459 w 203978"/>
                <a:gd name="connsiteY100" fmla="*/ 9146 h 127585"/>
                <a:gd name="connsiteX101" fmla="*/ 9687 w 203978"/>
                <a:gd name="connsiteY101" fmla="*/ 6257 h 127585"/>
                <a:gd name="connsiteX102" fmla="*/ 8861 w 203978"/>
                <a:gd name="connsiteY102" fmla="*/ 5762 h 127585"/>
                <a:gd name="connsiteX103" fmla="*/ 9687 w 203978"/>
                <a:gd name="connsiteY103" fmla="*/ 6257 h 127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203978" h="127585">
                  <a:moveTo>
                    <a:pt x="200984" y="41166"/>
                  </a:moveTo>
                  <a:cubicBezTo>
                    <a:pt x="202717" y="42816"/>
                    <a:pt x="205111" y="44632"/>
                    <a:pt x="203378" y="47438"/>
                  </a:cubicBezTo>
                  <a:cubicBezTo>
                    <a:pt x="201397" y="50657"/>
                    <a:pt x="199994" y="54535"/>
                    <a:pt x="194465" y="54453"/>
                  </a:cubicBezTo>
                  <a:cubicBezTo>
                    <a:pt x="187120" y="54288"/>
                    <a:pt x="179775" y="54865"/>
                    <a:pt x="172430" y="54618"/>
                  </a:cubicBezTo>
                  <a:cubicBezTo>
                    <a:pt x="169129" y="54535"/>
                    <a:pt x="165745" y="53793"/>
                    <a:pt x="162279" y="55443"/>
                  </a:cubicBezTo>
                  <a:cubicBezTo>
                    <a:pt x="160876" y="56103"/>
                    <a:pt x="158153" y="54618"/>
                    <a:pt x="156007" y="54535"/>
                  </a:cubicBezTo>
                  <a:cubicBezTo>
                    <a:pt x="147754" y="54040"/>
                    <a:pt x="139502" y="53710"/>
                    <a:pt x="131249" y="53297"/>
                  </a:cubicBezTo>
                  <a:cubicBezTo>
                    <a:pt x="130589" y="53297"/>
                    <a:pt x="129763" y="53463"/>
                    <a:pt x="129186" y="53297"/>
                  </a:cubicBezTo>
                  <a:cubicBezTo>
                    <a:pt x="127370" y="52720"/>
                    <a:pt x="125390" y="50987"/>
                    <a:pt x="123987" y="52885"/>
                  </a:cubicBezTo>
                  <a:cubicBezTo>
                    <a:pt x="123409" y="53627"/>
                    <a:pt x="125307" y="55691"/>
                    <a:pt x="126215" y="57176"/>
                  </a:cubicBezTo>
                  <a:cubicBezTo>
                    <a:pt x="128360" y="60477"/>
                    <a:pt x="129763" y="63861"/>
                    <a:pt x="129433" y="67740"/>
                  </a:cubicBezTo>
                  <a:cubicBezTo>
                    <a:pt x="129268" y="70215"/>
                    <a:pt x="129598" y="73021"/>
                    <a:pt x="130836" y="75332"/>
                  </a:cubicBezTo>
                  <a:cubicBezTo>
                    <a:pt x="132899" y="79046"/>
                    <a:pt x="131662" y="82842"/>
                    <a:pt x="132487" y="86804"/>
                  </a:cubicBezTo>
                  <a:cubicBezTo>
                    <a:pt x="132982" y="87216"/>
                    <a:pt x="133312" y="87381"/>
                    <a:pt x="133312" y="87546"/>
                  </a:cubicBezTo>
                  <a:cubicBezTo>
                    <a:pt x="133890" y="97202"/>
                    <a:pt x="134220" y="106940"/>
                    <a:pt x="135045" y="116596"/>
                  </a:cubicBezTo>
                  <a:cubicBezTo>
                    <a:pt x="135375" y="120970"/>
                    <a:pt x="131827" y="123693"/>
                    <a:pt x="129516" y="126912"/>
                  </a:cubicBezTo>
                  <a:cubicBezTo>
                    <a:pt x="129021" y="127572"/>
                    <a:pt x="126050" y="127819"/>
                    <a:pt x="125472" y="127324"/>
                  </a:cubicBezTo>
                  <a:cubicBezTo>
                    <a:pt x="123244" y="125344"/>
                    <a:pt x="120603" y="123198"/>
                    <a:pt x="119695" y="120639"/>
                  </a:cubicBezTo>
                  <a:cubicBezTo>
                    <a:pt x="116724" y="112717"/>
                    <a:pt x="114578" y="104547"/>
                    <a:pt x="111938" y="96542"/>
                  </a:cubicBezTo>
                  <a:cubicBezTo>
                    <a:pt x="109379" y="88701"/>
                    <a:pt x="107151" y="80779"/>
                    <a:pt x="103932" y="73186"/>
                  </a:cubicBezTo>
                  <a:cubicBezTo>
                    <a:pt x="101952" y="68483"/>
                    <a:pt x="98651" y="64109"/>
                    <a:pt x="95350" y="59900"/>
                  </a:cubicBezTo>
                  <a:cubicBezTo>
                    <a:pt x="94854" y="59239"/>
                    <a:pt x="90976" y="59239"/>
                    <a:pt x="89985" y="60065"/>
                  </a:cubicBezTo>
                  <a:cubicBezTo>
                    <a:pt x="81403" y="66832"/>
                    <a:pt x="73067" y="73847"/>
                    <a:pt x="64732" y="80862"/>
                  </a:cubicBezTo>
                  <a:cubicBezTo>
                    <a:pt x="63494" y="81852"/>
                    <a:pt x="62834" y="83337"/>
                    <a:pt x="61596" y="84410"/>
                  </a:cubicBezTo>
                  <a:cubicBezTo>
                    <a:pt x="53178" y="91342"/>
                    <a:pt x="45586" y="98852"/>
                    <a:pt x="38736" y="106775"/>
                  </a:cubicBezTo>
                  <a:cubicBezTo>
                    <a:pt x="38323" y="107270"/>
                    <a:pt x="37746" y="107600"/>
                    <a:pt x="37251" y="108013"/>
                  </a:cubicBezTo>
                  <a:cubicBezTo>
                    <a:pt x="34940" y="109828"/>
                    <a:pt x="32794" y="112800"/>
                    <a:pt x="29245" y="111314"/>
                  </a:cubicBezTo>
                  <a:cubicBezTo>
                    <a:pt x="25697" y="109828"/>
                    <a:pt x="22643" y="107187"/>
                    <a:pt x="22561" y="103474"/>
                  </a:cubicBezTo>
                  <a:cubicBezTo>
                    <a:pt x="22561" y="101081"/>
                    <a:pt x="22973" y="98605"/>
                    <a:pt x="23964" y="96459"/>
                  </a:cubicBezTo>
                  <a:cubicBezTo>
                    <a:pt x="26770" y="89939"/>
                    <a:pt x="28173" y="83007"/>
                    <a:pt x="33537" y="77065"/>
                  </a:cubicBezTo>
                  <a:cubicBezTo>
                    <a:pt x="41625" y="68152"/>
                    <a:pt x="49382" y="59239"/>
                    <a:pt x="60606" y="52802"/>
                  </a:cubicBezTo>
                  <a:cubicBezTo>
                    <a:pt x="63082" y="48016"/>
                    <a:pt x="70344" y="46695"/>
                    <a:pt x="72160" y="41166"/>
                  </a:cubicBezTo>
                  <a:cubicBezTo>
                    <a:pt x="73645" y="36544"/>
                    <a:pt x="73893" y="35389"/>
                    <a:pt x="69024" y="33161"/>
                  </a:cubicBezTo>
                  <a:cubicBezTo>
                    <a:pt x="67868" y="32666"/>
                    <a:pt x="66548" y="32253"/>
                    <a:pt x="65640" y="31510"/>
                  </a:cubicBezTo>
                  <a:cubicBezTo>
                    <a:pt x="55819" y="23340"/>
                    <a:pt x="43275" y="19214"/>
                    <a:pt x="30236" y="16656"/>
                  </a:cubicBezTo>
                  <a:cubicBezTo>
                    <a:pt x="23881" y="15417"/>
                    <a:pt x="17444" y="12777"/>
                    <a:pt x="10429" y="13932"/>
                  </a:cubicBezTo>
                  <a:cubicBezTo>
                    <a:pt x="9439" y="14097"/>
                    <a:pt x="8201" y="13767"/>
                    <a:pt x="7211" y="13437"/>
                  </a:cubicBezTo>
                  <a:cubicBezTo>
                    <a:pt x="3414" y="12281"/>
                    <a:pt x="-382" y="8650"/>
                    <a:pt x="31" y="6752"/>
                  </a:cubicBezTo>
                  <a:cubicBezTo>
                    <a:pt x="361" y="5019"/>
                    <a:pt x="5890" y="2543"/>
                    <a:pt x="9521" y="2378"/>
                  </a:cubicBezTo>
                  <a:cubicBezTo>
                    <a:pt x="17527" y="1883"/>
                    <a:pt x="24954" y="4194"/>
                    <a:pt x="32381" y="6009"/>
                  </a:cubicBezTo>
                  <a:cubicBezTo>
                    <a:pt x="41872" y="8403"/>
                    <a:pt x="51363" y="11291"/>
                    <a:pt x="60441" y="14592"/>
                  </a:cubicBezTo>
                  <a:cubicBezTo>
                    <a:pt x="68198" y="17481"/>
                    <a:pt x="75461" y="21194"/>
                    <a:pt x="82723" y="24826"/>
                  </a:cubicBezTo>
                  <a:cubicBezTo>
                    <a:pt x="84208" y="25568"/>
                    <a:pt x="85694" y="27467"/>
                    <a:pt x="85776" y="28869"/>
                  </a:cubicBezTo>
                  <a:cubicBezTo>
                    <a:pt x="85942" y="32088"/>
                    <a:pt x="87922" y="32583"/>
                    <a:pt x="91141" y="32583"/>
                  </a:cubicBezTo>
                  <a:cubicBezTo>
                    <a:pt x="94029" y="32583"/>
                    <a:pt x="96835" y="33408"/>
                    <a:pt x="99724" y="33656"/>
                  </a:cubicBezTo>
                  <a:cubicBezTo>
                    <a:pt x="100796" y="33738"/>
                    <a:pt x="102199" y="33573"/>
                    <a:pt x="102860" y="32996"/>
                  </a:cubicBezTo>
                  <a:cubicBezTo>
                    <a:pt x="108884" y="27714"/>
                    <a:pt x="115981" y="23505"/>
                    <a:pt x="121428" y="17481"/>
                  </a:cubicBezTo>
                  <a:cubicBezTo>
                    <a:pt x="127370" y="10796"/>
                    <a:pt x="135293" y="5267"/>
                    <a:pt x="144371" y="1058"/>
                  </a:cubicBezTo>
                  <a:cubicBezTo>
                    <a:pt x="146682" y="-15"/>
                    <a:pt x="148497" y="-428"/>
                    <a:pt x="150643" y="563"/>
                  </a:cubicBezTo>
                  <a:cubicBezTo>
                    <a:pt x="153284" y="1800"/>
                    <a:pt x="152623" y="4194"/>
                    <a:pt x="152046" y="5762"/>
                  </a:cubicBezTo>
                  <a:cubicBezTo>
                    <a:pt x="150725" y="8980"/>
                    <a:pt x="149900" y="12447"/>
                    <a:pt x="146351" y="14922"/>
                  </a:cubicBezTo>
                  <a:cubicBezTo>
                    <a:pt x="143958" y="16573"/>
                    <a:pt x="142060" y="18801"/>
                    <a:pt x="140327" y="20947"/>
                  </a:cubicBezTo>
                  <a:cubicBezTo>
                    <a:pt x="138181" y="23588"/>
                    <a:pt x="139584" y="25073"/>
                    <a:pt x="143050" y="25733"/>
                  </a:cubicBezTo>
                  <a:cubicBezTo>
                    <a:pt x="151055" y="27054"/>
                    <a:pt x="159143" y="26228"/>
                    <a:pt x="167066" y="26971"/>
                  </a:cubicBezTo>
                  <a:cubicBezTo>
                    <a:pt x="176721" y="27879"/>
                    <a:pt x="186212" y="29777"/>
                    <a:pt x="193474" y="35884"/>
                  </a:cubicBezTo>
                  <a:cubicBezTo>
                    <a:pt x="195868" y="37865"/>
                    <a:pt x="199004" y="39268"/>
                    <a:pt x="201232" y="41331"/>
                  </a:cubicBezTo>
                  <a:close/>
                  <a:moveTo>
                    <a:pt x="185634" y="44220"/>
                  </a:moveTo>
                  <a:cubicBezTo>
                    <a:pt x="185222" y="43642"/>
                    <a:pt x="184974" y="42651"/>
                    <a:pt x="184314" y="42404"/>
                  </a:cubicBezTo>
                  <a:cubicBezTo>
                    <a:pt x="177464" y="39680"/>
                    <a:pt x="170779" y="36297"/>
                    <a:pt x="163022" y="35967"/>
                  </a:cubicBezTo>
                  <a:cubicBezTo>
                    <a:pt x="154604" y="35637"/>
                    <a:pt x="146186" y="35884"/>
                    <a:pt x="137769" y="35967"/>
                  </a:cubicBezTo>
                  <a:cubicBezTo>
                    <a:pt x="132239" y="35967"/>
                    <a:pt x="127700" y="38195"/>
                    <a:pt x="123244" y="40506"/>
                  </a:cubicBezTo>
                  <a:cubicBezTo>
                    <a:pt x="122749" y="40753"/>
                    <a:pt x="122253" y="41661"/>
                    <a:pt x="122419" y="41826"/>
                  </a:cubicBezTo>
                  <a:cubicBezTo>
                    <a:pt x="122831" y="42321"/>
                    <a:pt x="123574" y="42816"/>
                    <a:pt x="124317" y="42899"/>
                  </a:cubicBezTo>
                  <a:cubicBezTo>
                    <a:pt x="129681" y="43312"/>
                    <a:pt x="135128" y="43642"/>
                    <a:pt x="140574" y="44137"/>
                  </a:cubicBezTo>
                  <a:cubicBezTo>
                    <a:pt x="141317" y="44137"/>
                    <a:pt x="142060" y="44880"/>
                    <a:pt x="144206" y="45292"/>
                  </a:cubicBezTo>
                  <a:cubicBezTo>
                    <a:pt x="147012" y="45705"/>
                    <a:pt x="150148" y="44302"/>
                    <a:pt x="152871" y="46365"/>
                  </a:cubicBezTo>
                  <a:cubicBezTo>
                    <a:pt x="153449" y="46860"/>
                    <a:pt x="155429" y="46778"/>
                    <a:pt x="156255" y="46365"/>
                  </a:cubicBezTo>
                  <a:cubicBezTo>
                    <a:pt x="159886" y="44384"/>
                    <a:pt x="163847" y="45457"/>
                    <a:pt x="167643" y="45292"/>
                  </a:cubicBezTo>
                  <a:cubicBezTo>
                    <a:pt x="172760" y="45127"/>
                    <a:pt x="177877" y="45292"/>
                    <a:pt x="183076" y="45210"/>
                  </a:cubicBezTo>
                  <a:cubicBezTo>
                    <a:pt x="183984" y="45210"/>
                    <a:pt x="184892" y="44632"/>
                    <a:pt x="185799" y="44302"/>
                  </a:cubicBezTo>
                  <a:close/>
                  <a:moveTo>
                    <a:pt x="122253" y="89032"/>
                  </a:moveTo>
                  <a:cubicBezTo>
                    <a:pt x="122336" y="80862"/>
                    <a:pt x="121263" y="72774"/>
                    <a:pt x="118622" y="64769"/>
                  </a:cubicBezTo>
                  <a:cubicBezTo>
                    <a:pt x="117137" y="60395"/>
                    <a:pt x="114661" y="56599"/>
                    <a:pt x="110617" y="53627"/>
                  </a:cubicBezTo>
                  <a:cubicBezTo>
                    <a:pt x="109462" y="52720"/>
                    <a:pt x="107481" y="52390"/>
                    <a:pt x="105748" y="52142"/>
                  </a:cubicBezTo>
                  <a:cubicBezTo>
                    <a:pt x="103767" y="51977"/>
                    <a:pt x="103520" y="52885"/>
                    <a:pt x="104428" y="54288"/>
                  </a:cubicBezTo>
                  <a:cubicBezTo>
                    <a:pt x="107151" y="58332"/>
                    <a:pt x="109709" y="62541"/>
                    <a:pt x="113093" y="67244"/>
                  </a:cubicBezTo>
                  <a:cubicBezTo>
                    <a:pt x="114248" y="70876"/>
                    <a:pt x="115321" y="74589"/>
                    <a:pt x="116642" y="78221"/>
                  </a:cubicBezTo>
                  <a:cubicBezTo>
                    <a:pt x="117962" y="81852"/>
                    <a:pt x="119448" y="85400"/>
                    <a:pt x="120850" y="88949"/>
                  </a:cubicBezTo>
                  <a:cubicBezTo>
                    <a:pt x="121016" y="89444"/>
                    <a:pt x="121263" y="89939"/>
                    <a:pt x="121511" y="90434"/>
                  </a:cubicBezTo>
                  <a:cubicBezTo>
                    <a:pt x="121758" y="89939"/>
                    <a:pt x="122253" y="89444"/>
                    <a:pt x="122253" y="89032"/>
                  </a:cubicBezTo>
                  <a:close/>
                  <a:moveTo>
                    <a:pt x="98321" y="46860"/>
                  </a:moveTo>
                  <a:cubicBezTo>
                    <a:pt x="97825" y="46448"/>
                    <a:pt x="97413" y="45870"/>
                    <a:pt x="96835" y="45622"/>
                  </a:cubicBezTo>
                  <a:cubicBezTo>
                    <a:pt x="94112" y="44467"/>
                    <a:pt x="91141" y="43724"/>
                    <a:pt x="88747" y="42239"/>
                  </a:cubicBezTo>
                  <a:cubicBezTo>
                    <a:pt x="85034" y="40011"/>
                    <a:pt x="85199" y="39846"/>
                    <a:pt x="82806" y="43477"/>
                  </a:cubicBezTo>
                  <a:cubicBezTo>
                    <a:pt x="82145" y="44384"/>
                    <a:pt x="81485" y="45375"/>
                    <a:pt x="80082" y="46860"/>
                  </a:cubicBezTo>
                  <a:cubicBezTo>
                    <a:pt x="79752" y="47521"/>
                    <a:pt x="79587" y="48346"/>
                    <a:pt x="79092" y="48841"/>
                  </a:cubicBezTo>
                  <a:cubicBezTo>
                    <a:pt x="70922" y="56681"/>
                    <a:pt x="60193" y="62293"/>
                    <a:pt x="51940" y="70133"/>
                  </a:cubicBezTo>
                  <a:cubicBezTo>
                    <a:pt x="50290" y="71701"/>
                    <a:pt x="47566" y="72856"/>
                    <a:pt x="46741" y="74589"/>
                  </a:cubicBezTo>
                  <a:cubicBezTo>
                    <a:pt x="44513" y="79294"/>
                    <a:pt x="40387" y="82925"/>
                    <a:pt x="37251" y="87051"/>
                  </a:cubicBezTo>
                  <a:cubicBezTo>
                    <a:pt x="35517" y="89279"/>
                    <a:pt x="34775" y="92003"/>
                    <a:pt x="33702" y="94561"/>
                  </a:cubicBezTo>
                  <a:cubicBezTo>
                    <a:pt x="33537" y="94974"/>
                    <a:pt x="34362" y="95716"/>
                    <a:pt x="34692" y="96294"/>
                  </a:cubicBezTo>
                  <a:cubicBezTo>
                    <a:pt x="35270" y="95881"/>
                    <a:pt x="36013" y="95551"/>
                    <a:pt x="36425" y="95056"/>
                  </a:cubicBezTo>
                  <a:cubicBezTo>
                    <a:pt x="40304" y="90270"/>
                    <a:pt x="44183" y="85565"/>
                    <a:pt x="50702" y="82677"/>
                  </a:cubicBezTo>
                  <a:cubicBezTo>
                    <a:pt x="52931" y="81687"/>
                    <a:pt x="54416" y="79376"/>
                    <a:pt x="56149" y="77643"/>
                  </a:cubicBezTo>
                  <a:cubicBezTo>
                    <a:pt x="59203" y="74589"/>
                    <a:pt x="61926" y="71453"/>
                    <a:pt x="65227" y="68565"/>
                  </a:cubicBezTo>
                  <a:cubicBezTo>
                    <a:pt x="71169" y="63366"/>
                    <a:pt x="77359" y="58414"/>
                    <a:pt x="83466" y="53463"/>
                  </a:cubicBezTo>
                  <a:cubicBezTo>
                    <a:pt x="87179" y="50409"/>
                    <a:pt x="90398" y="46695"/>
                    <a:pt x="96670" y="47521"/>
                  </a:cubicBezTo>
                  <a:cubicBezTo>
                    <a:pt x="97165" y="47521"/>
                    <a:pt x="97743" y="47108"/>
                    <a:pt x="98321" y="46943"/>
                  </a:cubicBezTo>
                  <a:close/>
                  <a:moveTo>
                    <a:pt x="24459" y="9146"/>
                  </a:moveTo>
                  <a:cubicBezTo>
                    <a:pt x="24459" y="9146"/>
                    <a:pt x="24789" y="8650"/>
                    <a:pt x="25037" y="8485"/>
                  </a:cubicBezTo>
                  <a:cubicBezTo>
                    <a:pt x="24624" y="8485"/>
                    <a:pt x="24211" y="8485"/>
                    <a:pt x="24459" y="9146"/>
                  </a:cubicBezTo>
                  <a:close/>
                  <a:moveTo>
                    <a:pt x="9687" y="6257"/>
                  </a:moveTo>
                  <a:cubicBezTo>
                    <a:pt x="9687" y="6257"/>
                    <a:pt x="9109" y="5927"/>
                    <a:pt x="8861" y="5762"/>
                  </a:cubicBezTo>
                  <a:cubicBezTo>
                    <a:pt x="8861" y="6092"/>
                    <a:pt x="8944" y="6505"/>
                    <a:pt x="9687" y="625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1" name="フリーフォーム: 図形 200">
              <a:extLst>
                <a:ext uri="{FF2B5EF4-FFF2-40B4-BE49-F238E27FC236}">
                  <a16:creationId xmlns:a16="http://schemas.microsoft.com/office/drawing/2014/main" id="{0D059920-0AB1-0372-D286-E73CA130AD26}"/>
                </a:ext>
              </a:extLst>
            </p:cNvPr>
            <p:cNvSpPr/>
            <p:nvPr/>
          </p:nvSpPr>
          <p:spPr>
            <a:xfrm>
              <a:off x="3287570" y="3927931"/>
              <a:ext cx="63413" cy="10849"/>
            </a:xfrm>
            <a:custGeom>
              <a:avLst/>
              <a:gdLst>
                <a:gd name="connsiteX0" fmla="*/ 62093 w 63413"/>
                <a:gd name="connsiteY0" fmla="*/ 6630 h 10849"/>
                <a:gd name="connsiteX1" fmla="*/ 63413 w 63413"/>
                <a:gd name="connsiteY1" fmla="*/ 8445 h 10849"/>
                <a:gd name="connsiteX2" fmla="*/ 60690 w 63413"/>
                <a:gd name="connsiteY2" fmla="*/ 9353 h 10849"/>
                <a:gd name="connsiteX3" fmla="*/ 45257 w 63413"/>
                <a:gd name="connsiteY3" fmla="*/ 9436 h 10849"/>
                <a:gd name="connsiteX4" fmla="*/ 33869 w 63413"/>
                <a:gd name="connsiteY4" fmla="*/ 10509 h 10849"/>
                <a:gd name="connsiteX5" fmla="*/ 30485 w 63413"/>
                <a:gd name="connsiteY5" fmla="*/ 10509 h 10849"/>
                <a:gd name="connsiteX6" fmla="*/ 21820 w 63413"/>
                <a:gd name="connsiteY6" fmla="*/ 9436 h 10849"/>
                <a:gd name="connsiteX7" fmla="*/ 18188 w 63413"/>
                <a:gd name="connsiteY7" fmla="*/ 8280 h 10849"/>
                <a:gd name="connsiteX8" fmla="*/ 1931 w 63413"/>
                <a:gd name="connsiteY8" fmla="*/ 7042 h 10849"/>
                <a:gd name="connsiteX9" fmla="*/ 32 w 63413"/>
                <a:gd name="connsiteY9" fmla="*/ 5969 h 10849"/>
                <a:gd name="connsiteX10" fmla="*/ 858 w 63413"/>
                <a:gd name="connsiteY10" fmla="*/ 4649 h 10849"/>
                <a:gd name="connsiteX11" fmla="*/ 15382 w 63413"/>
                <a:gd name="connsiteY11" fmla="*/ 110 h 10849"/>
                <a:gd name="connsiteX12" fmla="*/ 40636 w 63413"/>
                <a:gd name="connsiteY12" fmla="*/ 110 h 10849"/>
                <a:gd name="connsiteX13" fmla="*/ 61928 w 63413"/>
                <a:gd name="connsiteY13" fmla="*/ 6547 h 10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3413" h="10849">
                  <a:moveTo>
                    <a:pt x="62093" y="6630"/>
                  </a:moveTo>
                  <a:cubicBezTo>
                    <a:pt x="62753" y="6877"/>
                    <a:pt x="63001" y="7868"/>
                    <a:pt x="63413" y="8445"/>
                  </a:cubicBezTo>
                  <a:cubicBezTo>
                    <a:pt x="62505" y="8775"/>
                    <a:pt x="61598" y="9353"/>
                    <a:pt x="60690" y="9353"/>
                  </a:cubicBezTo>
                  <a:cubicBezTo>
                    <a:pt x="55573" y="9436"/>
                    <a:pt x="50374" y="9353"/>
                    <a:pt x="45257" y="9436"/>
                  </a:cubicBezTo>
                  <a:cubicBezTo>
                    <a:pt x="41461" y="9518"/>
                    <a:pt x="37500" y="8528"/>
                    <a:pt x="33869" y="10509"/>
                  </a:cubicBezTo>
                  <a:cubicBezTo>
                    <a:pt x="33043" y="10921"/>
                    <a:pt x="31145" y="11004"/>
                    <a:pt x="30485" y="10509"/>
                  </a:cubicBezTo>
                  <a:cubicBezTo>
                    <a:pt x="27844" y="8445"/>
                    <a:pt x="24708" y="9848"/>
                    <a:pt x="21820" y="9436"/>
                  </a:cubicBezTo>
                  <a:cubicBezTo>
                    <a:pt x="19674" y="9023"/>
                    <a:pt x="18931" y="8363"/>
                    <a:pt x="18188" y="8280"/>
                  </a:cubicBezTo>
                  <a:cubicBezTo>
                    <a:pt x="12824" y="7785"/>
                    <a:pt x="7377" y="7455"/>
                    <a:pt x="1931" y="7042"/>
                  </a:cubicBezTo>
                  <a:cubicBezTo>
                    <a:pt x="1270" y="7042"/>
                    <a:pt x="445" y="6465"/>
                    <a:pt x="32" y="5969"/>
                  </a:cubicBezTo>
                  <a:cubicBezTo>
                    <a:pt x="-133" y="5722"/>
                    <a:pt x="362" y="4896"/>
                    <a:pt x="858" y="4649"/>
                  </a:cubicBezTo>
                  <a:cubicBezTo>
                    <a:pt x="5314" y="2338"/>
                    <a:pt x="9853" y="110"/>
                    <a:pt x="15382" y="110"/>
                  </a:cubicBezTo>
                  <a:cubicBezTo>
                    <a:pt x="23800" y="110"/>
                    <a:pt x="32218" y="-138"/>
                    <a:pt x="40636" y="110"/>
                  </a:cubicBezTo>
                  <a:cubicBezTo>
                    <a:pt x="48393" y="440"/>
                    <a:pt x="55078" y="3824"/>
                    <a:pt x="61928" y="6547"/>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2" name="フリーフォーム: 図形 201">
              <a:extLst>
                <a:ext uri="{FF2B5EF4-FFF2-40B4-BE49-F238E27FC236}">
                  <a16:creationId xmlns:a16="http://schemas.microsoft.com/office/drawing/2014/main" id="{5E4F1881-13B0-540E-5556-4ED7062839BE}"/>
                </a:ext>
              </a:extLst>
            </p:cNvPr>
            <p:cNvSpPr/>
            <p:nvPr/>
          </p:nvSpPr>
          <p:spPr>
            <a:xfrm>
              <a:off x="3257495" y="4617155"/>
              <a:ext cx="86473" cy="23074"/>
            </a:xfrm>
            <a:custGeom>
              <a:avLst/>
              <a:gdLst>
                <a:gd name="connsiteX0" fmla="*/ 82264 w 86473"/>
                <a:gd name="connsiteY0" fmla="*/ 978 h 23074"/>
                <a:gd name="connsiteX1" fmla="*/ 86473 w 86473"/>
                <a:gd name="connsiteY1" fmla="*/ 5021 h 23074"/>
                <a:gd name="connsiteX2" fmla="*/ 81604 w 86473"/>
                <a:gd name="connsiteY2" fmla="*/ 3371 h 23074"/>
                <a:gd name="connsiteX3" fmla="*/ 70215 w 86473"/>
                <a:gd name="connsiteY3" fmla="*/ 3371 h 23074"/>
                <a:gd name="connsiteX4" fmla="*/ 60064 w 86473"/>
                <a:gd name="connsiteY4" fmla="*/ 8240 h 23074"/>
                <a:gd name="connsiteX5" fmla="*/ 48263 w 86473"/>
                <a:gd name="connsiteY5" fmla="*/ 11458 h 23074"/>
                <a:gd name="connsiteX6" fmla="*/ 46282 w 86473"/>
                <a:gd name="connsiteY6" fmla="*/ 11541 h 23074"/>
                <a:gd name="connsiteX7" fmla="*/ 25898 w 86473"/>
                <a:gd name="connsiteY7" fmla="*/ 17235 h 23074"/>
                <a:gd name="connsiteX8" fmla="*/ 20782 w 86473"/>
                <a:gd name="connsiteY8" fmla="*/ 20537 h 23074"/>
                <a:gd name="connsiteX9" fmla="*/ 12942 w 86473"/>
                <a:gd name="connsiteY9" fmla="*/ 22517 h 23074"/>
                <a:gd name="connsiteX10" fmla="*/ 9723 w 86473"/>
                <a:gd name="connsiteY10" fmla="*/ 22930 h 23074"/>
                <a:gd name="connsiteX11" fmla="*/ 3038 w 86473"/>
                <a:gd name="connsiteY11" fmla="*/ 20866 h 23074"/>
                <a:gd name="connsiteX12" fmla="*/ 645 w 86473"/>
                <a:gd name="connsiteY12" fmla="*/ 8817 h 23074"/>
                <a:gd name="connsiteX13" fmla="*/ 2626 w 86473"/>
                <a:gd name="connsiteY13" fmla="*/ 7910 h 23074"/>
                <a:gd name="connsiteX14" fmla="*/ 19626 w 86473"/>
                <a:gd name="connsiteY14" fmla="*/ 6754 h 23074"/>
                <a:gd name="connsiteX15" fmla="*/ 22432 w 86473"/>
                <a:gd name="connsiteY15" fmla="*/ 6754 h 23074"/>
                <a:gd name="connsiteX16" fmla="*/ 50244 w 86473"/>
                <a:gd name="connsiteY16" fmla="*/ 3206 h 23074"/>
                <a:gd name="connsiteX17" fmla="*/ 64108 w 86473"/>
                <a:gd name="connsiteY17" fmla="*/ 1555 h 23074"/>
                <a:gd name="connsiteX18" fmla="*/ 81687 w 86473"/>
                <a:gd name="connsiteY18" fmla="*/ 978 h 23074"/>
                <a:gd name="connsiteX19" fmla="*/ 82347 w 86473"/>
                <a:gd name="connsiteY19" fmla="*/ 978 h 23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86473" h="23074">
                  <a:moveTo>
                    <a:pt x="82264" y="978"/>
                  </a:moveTo>
                  <a:cubicBezTo>
                    <a:pt x="83667" y="2298"/>
                    <a:pt x="85070" y="3618"/>
                    <a:pt x="86473" y="5021"/>
                  </a:cubicBezTo>
                  <a:cubicBezTo>
                    <a:pt x="84823" y="4444"/>
                    <a:pt x="83172" y="4031"/>
                    <a:pt x="81604" y="3371"/>
                  </a:cubicBezTo>
                  <a:cubicBezTo>
                    <a:pt x="77808" y="1803"/>
                    <a:pt x="73929" y="1720"/>
                    <a:pt x="70215" y="3371"/>
                  </a:cubicBezTo>
                  <a:cubicBezTo>
                    <a:pt x="66749" y="4939"/>
                    <a:pt x="63448" y="6589"/>
                    <a:pt x="60064" y="8240"/>
                  </a:cubicBezTo>
                  <a:cubicBezTo>
                    <a:pt x="56433" y="9973"/>
                    <a:pt x="52885" y="12036"/>
                    <a:pt x="48263" y="11458"/>
                  </a:cubicBezTo>
                  <a:cubicBezTo>
                    <a:pt x="47603" y="11376"/>
                    <a:pt x="46695" y="11294"/>
                    <a:pt x="46282" y="11541"/>
                  </a:cubicBezTo>
                  <a:cubicBezTo>
                    <a:pt x="40258" y="15337"/>
                    <a:pt x="32583" y="15007"/>
                    <a:pt x="25898" y="17235"/>
                  </a:cubicBezTo>
                  <a:cubicBezTo>
                    <a:pt x="23835" y="17896"/>
                    <a:pt x="21854" y="18803"/>
                    <a:pt x="20782" y="20537"/>
                  </a:cubicBezTo>
                  <a:cubicBezTo>
                    <a:pt x="17068" y="18308"/>
                    <a:pt x="15335" y="21196"/>
                    <a:pt x="12942" y="22517"/>
                  </a:cubicBezTo>
                  <a:cubicBezTo>
                    <a:pt x="12116" y="23012"/>
                    <a:pt x="10796" y="22847"/>
                    <a:pt x="9723" y="22930"/>
                  </a:cubicBezTo>
                  <a:cubicBezTo>
                    <a:pt x="5844" y="23507"/>
                    <a:pt x="4276" y="22269"/>
                    <a:pt x="3038" y="20866"/>
                  </a:cubicBezTo>
                  <a:cubicBezTo>
                    <a:pt x="-180" y="17235"/>
                    <a:pt x="-593" y="13109"/>
                    <a:pt x="645" y="8817"/>
                  </a:cubicBezTo>
                  <a:cubicBezTo>
                    <a:pt x="810" y="8405"/>
                    <a:pt x="1883" y="7910"/>
                    <a:pt x="2626" y="7910"/>
                  </a:cubicBezTo>
                  <a:cubicBezTo>
                    <a:pt x="8237" y="7497"/>
                    <a:pt x="13932" y="7085"/>
                    <a:pt x="19626" y="6754"/>
                  </a:cubicBezTo>
                  <a:cubicBezTo>
                    <a:pt x="20534" y="6754"/>
                    <a:pt x="21607" y="7002"/>
                    <a:pt x="22432" y="6754"/>
                  </a:cubicBezTo>
                  <a:cubicBezTo>
                    <a:pt x="31345" y="3618"/>
                    <a:pt x="40753" y="3453"/>
                    <a:pt x="50244" y="3206"/>
                  </a:cubicBezTo>
                  <a:cubicBezTo>
                    <a:pt x="54865" y="3123"/>
                    <a:pt x="59487" y="1720"/>
                    <a:pt x="64108" y="1555"/>
                  </a:cubicBezTo>
                  <a:cubicBezTo>
                    <a:pt x="69968" y="1308"/>
                    <a:pt x="75662" y="-1416"/>
                    <a:pt x="81687" y="978"/>
                  </a:cubicBezTo>
                  <a:cubicBezTo>
                    <a:pt x="81852" y="978"/>
                    <a:pt x="82264" y="978"/>
                    <a:pt x="82347" y="978"/>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3" name="フリーフォーム: 図形 202">
              <a:extLst>
                <a:ext uri="{FF2B5EF4-FFF2-40B4-BE49-F238E27FC236}">
                  <a16:creationId xmlns:a16="http://schemas.microsoft.com/office/drawing/2014/main" id="{462697C2-C66F-2E82-5CB8-A9B50DE6E92D}"/>
                </a:ext>
              </a:extLst>
            </p:cNvPr>
            <p:cNvSpPr/>
            <p:nvPr/>
          </p:nvSpPr>
          <p:spPr>
            <a:xfrm>
              <a:off x="3269608" y="4971325"/>
              <a:ext cx="67265" cy="71036"/>
            </a:xfrm>
            <a:custGeom>
              <a:avLst/>
              <a:gdLst>
                <a:gd name="connsiteX0" fmla="*/ 66107 w 67265"/>
                <a:gd name="connsiteY0" fmla="*/ 21150 h 71036"/>
                <a:gd name="connsiteX1" fmla="*/ 67263 w 67265"/>
                <a:gd name="connsiteY1" fmla="*/ 25854 h 71036"/>
                <a:gd name="connsiteX2" fmla="*/ 65860 w 67265"/>
                <a:gd name="connsiteY2" fmla="*/ 36995 h 71036"/>
                <a:gd name="connsiteX3" fmla="*/ 60000 w 67265"/>
                <a:gd name="connsiteY3" fmla="*/ 55316 h 71036"/>
                <a:gd name="connsiteX4" fmla="*/ 44485 w 67265"/>
                <a:gd name="connsiteY4" fmla="*/ 69345 h 71036"/>
                <a:gd name="connsiteX5" fmla="*/ 34335 w 67265"/>
                <a:gd name="connsiteY5" fmla="*/ 69676 h 71036"/>
                <a:gd name="connsiteX6" fmla="*/ 23606 w 67265"/>
                <a:gd name="connsiteY6" fmla="*/ 70583 h 71036"/>
                <a:gd name="connsiteX7" fmla="*/ 6853 w 67265"/>
                <a:gd name="connsiteY7" fmla="*/ 61753 h 71036"/>
                <a:gd name="connsiteX8" fmla="*/ 3634 w 67265"/>
                <a:gd name="connsiteY8" fmla="*/ 55893 h 71036"/>
                <a:gd name="connsiteX9" fmla="*/ 2727 w 67265"/>
                <a:gd name="connsiteY9" fmla="*/ 53913 h 71036"/>
                <a:gd name="connsiteX10" fmla="*/ 664 w 67265"/>
                <a:gd name="connsiteY10" fmla="*/ 42442 h 71036"/>
                <a:gd name="connsiteX11" fmla="*/ 1324 w 67265"/>
                <a:gd name="connsiteY11" fmla="*/ 29072 h 71036"/>
                <a:gd name="connsiteX12" fmla="*/ 2232 w 67265"/>
                <a:gd name="connsiteY12" fmla="*/ 27669 h 71036"/>
                <a:gd name="connsiteX13" fmla="*/ 6936 w 67265"/>
                <a:gd name="connsiteY13" fmla="*/ 20324 h 71036"/>
                <a:gd name="connsiteX14" fmla="*/ 8256 w 67265"/>
                <a:gd name="connsiteY14" fmla="*/ 18509 h 71036"/>
                <a:gd name="connsiteX15" fmla="*/ 9576 w 67265"/>
                <a:gd name="connsiteY15" fmla="*/ 12402 h 71036"/>
                <a:gd name="connsiteX16" fmla="*/ 19480 w 67265"/>
                <a:gd name="connsiteY16" fmla="*/ 6955 h 71036"/>
                <a:gd name="connsiteX17" fmla="*/ 31776 w 67265"/>
                <a:gd name="connsiteY17" fmla="*/ 2086 h 71036"/>
                <a:gd name="connsiteX18" fmla="*/ 46136 w 67265"/>
                <a:gd name="connsiteY18" fmla="*/ 1508 h 71036"/>
                <a:gd name="connsiteX19" fmla="*/ 61321 w 67265"/>
                <a:gd name="connsiteY19" fmla="*/ 9183 h 71036"/>
                <a:gd name="connsiteX20" fmla="*/ 66190 w 67265"/>
                <a:gd name="connsiteY20" fmla="*/ 21232 h 71036"/>
                <a:gd name="connsiteX21" fmla="*/ 50427 w 67265"/>
                <a:gd name="connsiteY21" fmla="*/ 41286 h 71036"/>
                <a:gd name="connsiteX22" fmla="*/ 54719 w 67265"/>
                <a:gd name="connsiteY22" fmla="*/ 33529 h 71036"/>
                <a:gd name="connsiteX23" fmla="*/ 54719 w 67265"/>
                <a:gd name="connsiteY23" fmla="*/ 27174 h 71036"/>
                <a:gd name="connsiteX24" fmla="*/ 37801 w 67265"/>
                <a:gd name="connsiteY24" fmla="*/ 16776 h 71036"/>
                <a:gd name="connsiteX25" fmla="*/ 45806 w 67265"/>
                <a:gd name="connsiteY25" fmla="*/ 35427 h 71036"/>
                <a:gd name="connsiteX26" fmla="*/ 44155 w 67265"/>
                <a:gd name="connsiteY26" fmla="*/ 47641 h 71036"/>
                <a:gd name="connsiteX27" fmla="*/ 43743 w 67265"/>
                <a:gd name="connsiteY27" fmla="*/ 48466 h 71036"/>
                <a:gd name="connsiteX28" fmla="*/ 45641 w 67265"/>
                <a:gd name="connsiteY28" fmla="*/ 48714 h 71036"/>
                <a:gd name="connsiteX29" fmla="*/ 50097 w 67265"/>
                <a:gd name="connsiteY29" fmla="*/ 46321 h 71036"/>
                <a:gd name="connsiteX30" fmla="*/ 50427 w 67265"/>
                <a:gd name="connsiteY30" fmla="*/ 43432 h 71036"/>
                <a:gd name="connsiteX31" fmla="*/ 50427 w 67265"/>
                <a:gd name="connsiteY31" fmla="*/ 41534 h 71036"/>
                <a:gd name="connsiteX32" fmla="*/ 32189 w 67265"/>
                <a:gd name="connsiteY32" fmla="*/ 43680 h 71036"/>
                <a:gd name="connsiteX33" fmla="*/ 31529 w 67265"/>
                <a:gd name="connsiteY33" fmla="*/ 39388 h 71036"/>
                <a:gd name="connsiteX34" fmla="*/ 32106 w 67265"/>
                <a:gd name="connsiteY34" fmla="*/ 32291 h 71036"/>
                <a:gd name="connsiteX35" fmla="*/ 30208 w 67265"/>
                <a:gd name="connsiteY35" fmla="*/ 30228 h 71036"/>
                <a:gd name="connsiteX36" fmla="*/ 19067 w 67265"/>
                <a:gd name="connsiteY36" fmla="*/ 31466 h 71036"/>
                <a:gd name="connsiteX37" fmla="*/ 15106 w 67265"/>
                <a:gd name="connsiteY37" fmla="*/ 38068 h 71036"/>
                <a:gd name="connsiteX38" fmla="*/ 15106 w 67265"/>
                <a:gd name="connsiteY38" fmla="*/ 44587 h 71036"/>
                <a:gd name="connsiteX39" fmla="*/ 17747 w 67265"/>
                <a:gd name="connsiteY39" fmla="*/ 52180 h 71036"/>
                <a:gd name="connsiteX40" fmla="*/ 28062 w 67265"/>
                <a:gd name="connsiteY40" fmla="*/ 50282 h 71036"/>
                <a:gd name="connsiteX41" fmla="*/ 32271 w 67265"/>
                <a:gd name="connsiteY41" fmla="*/ 43680 h 71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67265" h="71036">
                  <a:moveTo>
                    <a:pt x="66107" y="21150"/>
                  </a:moveTo>
                  <a:cubicBezTo>
                    <a:pt x="65612" y="22470"/>
                    <a:pt x="67345" y="24286"/>
                    <a:pt x="67263" y="25854"/>
                  </a:cubicBezTo>
                  <a:cubicBezTo>
                    <a:pt x="67098" y="29567"/>
                    <a:pt x="66850" y="33364"/>
                    <a:pt x="65860" y="36995"/>
                  </a:cubicBezTo>
                  <a:cubicBezTo>
                    <a:pt x="64209" y="43184"/>
                    <a:pt x="62394" y="49291"/>
                    <a:pt x="60000" y="55316"/>
                  </a:cubicBezTo>
                  <a:cubicBezTo>
                    <a:pt x="57442" y="61588"/>
                    <a:pt x="52738" y="66622"/>
                    <a:pt x="44485" y="69345"/>
                  </a:cubicBezTo>
                  <a:cubicBezTo>
                    <a:pt x="40854" y="69676"/>
                    <a:pt x="37553" y="69511"/>
                    <a:pt x="34335" y="69676"/>
                  </a:cubicBezTo>
                  <a:cubicBezTo>
                    <a:pt x="30703" y="69758"/>
                    <a:pt x="27237" y="69841"/>
                    <a:pt x="23606" y="70583"/>
                  </a:cubicBezTo>
                  <a:cubicBezTo>
                    <a:pt x="15518" y="72317"/>
                    <a:pt x="10072" y="69015"/>
                    <a:pt x="6853" y="61753"/>
                  </a:cubicBezTo>
                  <a:cubicBezTo>
                    <a:pt x="5945" y="59772"/>
                    <a:pt x="4707" y="57875"/>
                    <a:pt x="3634" y="55893"/>
                  </a:cubicBezTo>
                  <a:cubicBezTo>
                    <a:pt x="3304" y="55234"/>
                    <a:pt x="2727" y="54573"/>
                    <a:pt x="2727" y="53913"/>
                  </a:cubicBezTo>
                  <a:cubicBezTo>
                    <a:pt x="2397" y="50034"/>
                    <a:pt x="2314" y="46403"/>
                    <a:pt x="664" y="42442"/>
                  </a:cubicBezTo>
                  <a:cubicBezTo>
                    <a:pt x="-987" y="38480"/>
                    <a:pt x="911" y="33529"/>
                    <a:pt x="1324" y="29072"/>
                  </a:cubicBezTo>
                  <a:cubicBezTo>
                    <a:pt x="1324" y="28577"/>
                    <a:pt x="1736" y="27917"/>
                    <a:pt x="2232" y="27669"/>
                  </a:cubicBezTo>
                  <a:cubicBezTo>
                    <a:pt x="5285" y="25854"/>
                    <a:pt x="4955" y="22635"/>
                    <a:pt x="6936" y="20324"/>
                  </a:cubicBezTo>
                  <a:cubicBezTo>
                    <a:pt x="7431" y="19747"/>
                    <a:pt x="8339" y="19004"/>
                    <a:pt x="8256" y="18509"/>
                  </a:cubicBezTo>
                  <a:cubicBezTo>
                    <a:pt x="7843" y="16281"/>
                    <a:pt x="6936" y="13970"/>
                    <a:pt x="9576" y="12402"/>
                  </a:cubicBezTo>
                  <a:cubicBezTo>
                    <a:pt x="12712" y="10421"/>
                    <a:pt x="16014" y="8606"/>
                    <a:pt x="19480" y="6955"/>
                  </a:cubicBezTo>
                  <a:cubicBezTo>
                    <a:pt x="23441" y="5140"/>
                    <a:pt x="27732" y="3737"/>
                    <a:pt x="31776" y="2086"/>
                  </a:cubicBezTo>
                  <a:cubicBezTo>
                    <a:pt x="36480" y="106"/>
                    <a:pt x="41184" y="-1133"/>
                    <a:pt x="46136" y="1508"/>
                  </a:cubicBezTo>
                  <a:cubicBezTo>
                    <a:pt x="51088" y="4149"/>
                    <a:pt x="57195" y="5140"/>
                    <a:pt x="61321" y="9183"/>
                  </a:cubicBezTo>
                  <a:cubicBezTo>
                    <a:pt x="65117" y="12815"/>
                    <a:pt x="68171" y="16033"/>
                    <a:pt x="66190" y="21232"/>
                  </a:cubicBezTo>
                  <a:close/>
                  <a:moveTo>
                    <a:pt x="50427" y="41286"/>
                  </a:moveTo>
                  <a:cubicBezTo>
                    <a:pt x="54801" y="39718"/>
                    <a:pt x="54884" y="36665"/>
                    <a:pt x="54719" y="33529"/>
                  </a:cubicBezTo>
                  <a:cubicBezTo>
                    <a:pt x="54719" y="31383"/>
                    <a:pt x="54719" y="29320"/>
                    <a:pt x="54719" y="27174"/>
                  </a:cubicBezTo>
                  <a:cubicBezTo>
                    <a:pt x="54719" y="18674"/>
                    <a:pt x="48199" y="14217"/>
                    <a:pt x="37801" y="16776"/>
                  </a:cubicBezTo>
                  <a:cubicBezTo>
                    <a:pt x="40607" y="22965"/>
                    <a:pt x="44485" y="28990"/>
                    <a:pt x="45806" y="35427"/>
                  </a:cubicBezTo>
                  <a:cubicBezTo>
                    <a:pt x="46549" y="39058"/>
                    <a:pt x="49602" y="44092"/>
                    <a:pt x="44155" y="47641"/>
                  </a:cubicBezTo>
                  <a:cubicBezTo>
                    <a:pt x="43908" y="47806"/>
                    <a:pt x="43825" y="48136"/>
                    <a:pt x="43743" y="48466"/>
                  </a:cubicBezTo>
                  <a:cubicBezTo>
                    <a:pt x="44403" y="48549"/>
                    <a:pt x="45146" y="48879"/>
                    <a:pt x="45641" y="48714"/>
                  </a:cubicBezTo>
                  <a:cubicBezTo>
                    <a:pt x="47209" y="47971"/>
                    <a:pt x="48612" y="47146"/>
                    <a:pt x="50097" y="46321"/>
                  </a:cubicBezTo>
                  <a:cubicBezTo>
                    <a:pt x="51500" y="45495"/>
                    <a:pt x="52490" y="44670"/>
                    <a:pt x="50427" y="43432"/>
                  </a:cubicBezTo>
                  <a:cubicBezTo>
                    <a:pt x="50097" y="43184"/>
                    <a:pt x="50180" y="41616"/>
                    <a:pt x="50427" y="41534"/>
                  </a:cubicBezTo>
                  <a:close/>
                  <a:moveTo>
                    <a:pt x="32189" y="43680"/>
                  </a:moveTo>
                  <a:cubicBezTo>
                    <a:pt x="34004" y="42029"/>
                    <a:pt x="31694" y="41121"/>
                    <a:pt x="31529" y="39388"/>
                  </a:cubicBezTo>
                  <a:cubicBezTo>
                    <a:pt x="32767" y="37078"/>
                    <a:pt x="29713" y="34602"/>
                    <a:pt x="32106" y="32291"/>
                  </a:cubicBezTo>
                  <a:cubicBezTo>
                    <a:pt x="32271" y="32126"/>
                    <a:pt x="30786" y="30228"/>
                    <a:pt x="30208" y="30228"/>
                  </a:cubicBezTo>
                  <a:cubicBezTo>
                    <a:pt x="26412" y="30393"/>
                    <a:pt x="22038" y="30063"/>
                    <a:pt x="19067" y="31466"/>
                  </a:cubicBezTo>
                  <a:cubicBezTo>
                    <a:pt x="17334" y="32291"/>
                    <a:pt x="14528" y="34767"/>
                    <a:pt x="15106" y="38068"/>
                  </a:cubicBezTo>
                  <a:cubicBezTo>
                    <a:pt x="15436" y="40131"/>
                    <a:pt x="15766" y="42524"/>
                    <a:pt x="15106" y="44587"/>
                  </a:cubicBezTo>
                  <a:cubicBezTo>
                    <a:pt x="14033" y="47723"/>
                    <a:pt x="15931" y="50034"/>
                    <a:pt x="17747" y="52180"/>
                  </a:cubicBezTo>
                  <a:cubicBezTo>
                    <a:pt x="19975" y="54821"/>
                    <a:pt x="26412" y="53418"/>
                    <a:pt x="28062" y="50282"/>
                  </a:cubicBezTo>
                  <a:cubicBezTo>
                    <a:pt x="29218" y="47971"/>
                    <a:pt x="30291" y="45413"/>
                    <a:pt x="32271" y="4368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4" name="フリーフォーム: 図形 203">
              <a:extLst>
                <a:ext uri="{FF2B5EF4-FFF2-40B4-BE49-F238E27FC236}">
                  <a16:creationId xmlns:a16="http://schemas.microsoft.com/office/drawing/2014/main" id="{DBC4F1B2-8EA9-A649-DBC5-1A90D51BDE17}"/>
                </a:ext>
              </a:extLst>
            </p:cNvPr>
            <p:cNvSpPr/>
            <p:nvPr/>
          </p:nvSpPr>
          <p:spPr>
            <a:xfrm>
              <a:off x="3266723" y="4634539"/>
              <a:ext cx="69900" cy="114881"/>
            </a:xfrm>
            <a:custGeom>
              <a:avLst/>
              <a:gdLst>
                <a:gd name="connsiteX0" fmla="*/ 69900 w 69900"/>
                <a:gd name="connsiteY0" fmla="*/ 99 h 114881"/>
                <a:gd name="connsiteX1" fmla="*/ 68828 w 69900"/>
                <a:gd name="connsiteY1" fmla="*/ 1832 h 114881"/>
                <a:gd name="connsiteX2" fmla="*/ 66269 w 69900"/>
                <a:gd name="connsiteY2" fmla="*/ 11323 h 114881"/>
                <a:gd name="connsiteX3" fmla="*/ 61648 w 69900"/>
                <a:gd name="connsiteY3" fmla="*/ 26095 h 114881"/>
                <a:gd name="connsiteX4" fmla="*/ 60492 w 69900"/>
                <a:gd name="connsiteY4" fmla="*/ 28571 h 114881"/>
                <a:gd name="connsiteX5" fmla="*/ 55293 w 69900"/>
                <a:gd name="connsiteY5" fmla="*/ 41940 h 114881"/>
                <a:gd name="connsiteX6" fmla="*/ 54881 w 69900"/>
                <a:gd name="connsiteY6" fmla="*/ 44086 h 114881"/>
                <a:gd name="connsiteX7" fmla="*/ 50672 w 69900"/>
                <a:gd name="connsiteY7" fmla="*/ 55475 h 114881"/>
                <a:gd name="connsiteX8" fmla="*/ 49351 w 69900"/>
                <a:gd name="connsiteY8" fmla="*/ 59023 h 114881"/>
                <a:gd name="connsiteX9" fmla="*/ 46298 w 69900"/>
                <a:gd name="connsiteY9" fmla="*/ 77179 h 114881"/>
                <a:gd name="connsiteX10" fmla="*/ 40768 w 69900"/>
                <a:gd name="connsiteY10" fmla="*/ 97316 h 114881"/>
                <a:gd name="connsiteX11" fmla="*/ 39365 w 69900"/>
                <a:gd name="connsiteY11" fmla="*/ 101442 h 114881"/>
                <a:gd name="connsiteX12" fmla="*/ 38045 w 69900"/>
                <a:gd name="connsiteY12" fmla="*/ 110273 h 114881"/>
                <a:gd name="connsiteX13" fmla="*/ 31773 w 69900"/>
                <a:gd name="connsiteY13" fmla="*/ 114729 h 114881"/>
                <a:gd name="connsiteX14" fmla="*/ 28307 w 69900"/>
                <a:gd name="connsiteY14" fmla="*/ 112666 h 114881"/>
                <a:gd name="connsiteX15" fmla="*/ 26821 w 69900"/>
                <a:gd name="connsiteY15" fmla="*/ 105073 h 114881"/>
                <a:gd name="connsiteX16" fmla="*/ 23520 w 69900"/>
                <a:gd name="connsiteY16" fmla="*/ 95170 h 114881"/>
                <a:gd name="connsiteX17" fmla="*/ 21127 w 69900"/>
                <a:gd name="connsiteY17" fmla="*/ 87908 h 114881"/>
                <a:gd name="connsiteX18" fmla="*/ 15185 w 69900"/>
                <a:gd name="connsiteY18" fmla="*/ 66698 h 114881"/>
                <a:gd name="connsiteX19" fmla="*/ 6437 w 69900"/>
                <a:gd name="connsiteY19" fmla="*/ 45324 h 114881"/>
                <a:gd name="connsiteX20" fmla="*/ 2311 w 69900"/>
                <a:gd name="connsiteY20" fmla="*/ 36823 h 114881"/>
                <a:gd name="connsiteX21" fmla="*/ 0 w 69900"/>
                <a:gd name="connsiteY21" fmla="*/ 21969 h 114881"/>
                <a:gd name="connsiteX22" fmla="*/ 1981 w 69900"/>
                <a:gd name="connsiteY22" fmla="*/ 19823 h 114881"/>
                <a:gd name="connsiteX23" fmla="*/ 31938 w 69900"/>
                <a:gd name="connsiteY23" fmla="*/ 8022 h 114881"/>
                <a:gd name="connsiteX24" fmla="*/ 43409 w 69900"/>
                <a:gd name="connsiteY24" fmla="*/ 4226 h 114881"/>
                <a:gd name="connsiteX25" fmla="*/ 52982 w 69900"/>
                <a:gd name="connsiteY25" fmla="*/ 2327 h 114881"/>
                <a:gd name="connsiteX26" fmla="*/ 67260 w 69900"/>
                <a:gd name="connsiteY26" fmla="*/ 17 h 114881"/>
                <a:gd name="connsiteX27" fmla="*/ 69900 w 69900"/>
                <a:gd name="connsiteY27" fmla="*/ 264 h 114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69900" h="114881">
                  <a:moveTo>
                    <a:pt x="69900" y="99"/>
                  </a:moveTo>
                  <a:cubicBezTo>
                    <a:pt x="69570" y="677"/>
                    <a:pt x="69075" y="1254"/>
                    <a:pt x="68828" y="1832"/>
                  </a:cubicBezTo>
                  <a:cubicBezTo>
                    <a:pt x="67837" y="4968"/>
                    <a:pt x="65857" y="8269"/>
                    <a:pt x="66269" y="11323"/>
                  </a:cubicBezTo>
                  <a:cubicBezTo>
                    <a:pt x="67012" y="16935"/>
                    <a:pt x="63711" y="21308"/>
                    <a:pt x="61648" y="26095"/>
                  </a:cubicBezTo>
                  <a:cubicBezTo>
                    <a:pt x="61318" y="26921"/>
                    <a:pt x="60410" y="27746"/>
                    <a:pt x="60492" y="28571"/>
                  </a:cubicBezTo>
                  <a:cubicBezTo>
                    <a:pt x="60492" y="33523"/>
                    <a:pt x="57934" y="37732"/>
                    <a:pt x="55293" y="41940"/>
                  </a:cubicBezTo>
                  <a:cubicBezTo>
                    <a:pt x="54881" y="42518"/>
                    <a:pt x="54963" y="43343"/>
                    <a:pt x="54881" y="44086"/>
                  </a:cubicBezTo>
                  <a:cubicBezTo>
                    <a:pt x="54385" y="48130"/>
                    <a:pt x="53230" y="51926"/>
                    <a:pt x="50672" y="55475"/>
                  </a:cubicBezTo>
                  <a:cubicBezTo>
                    <a:pt x="49929" y="56548"/>
                    <a:pt x="49104" y="57868"/>
                    <a:pt x="49351" y="59023"/>
                  </a:cubicBezTo>
                  <a:cubicBezTo>
                    <a:pt x="50342" y="65295"/>
                    <a:pt x="47536" y="71155"/>
                    <a:pt x="46298" y="77179"/>
                  </a:cubicBezTo>
                  <a:cubicBezTo>
                    <a:pt x="44977" y="83947"/>
                    <a:pt x="42666" y="90631"/>
                    <a:pt x="40768" y="97316"/>
                  </a:cubicBezTo>
                  <a:cubicBezTo>
                    <a:pt x="40356" y="98719"/>
                    <a:pt x="39861" y="100122"/>
                    <a:pt x="39365" y="101442"/>
                  </a:cubicBezTo>
                  <a:cubicBezTo>
                    <a:pt x="36477" y="104826"/>
                    <a:pt x="38375" y="107714"/>
                    <a:pt x="38045" y="110273"/>
                  </a:cubicBezTo>
                  <a:cubicBezTo>
                    <a:pt x="37467" y="113904"/>
                    <a:pt x="35652" y="115389"/>
                    <a:pt x="31773" y="114729"/>
                  </a:cubicBezTo>
                  <a:cubicBezTo>
                    <a:pt x="30453" y="114482"/>
                    <a:pt x="28637" y="113574"/>
                    <a:pt x="28307" y="112666"/>
                  </a:cubicBezTo>
                  <a:cubicBezTo>
                    <a:pt x="27399" y="110190"/>
                    <a:pt x="27069" y="107632"/>
                    <a:pt x="26821" y="105073"/>
                  </a:cubicBezTo>
                  <a:cubicBezTo>
                    <a:pt x="26491" y="101607"/>
                    <a:pt x="25831" y="98306"/>
                    <a:pt x="23520" y="95170"/>
                  </a:cubicBezTo>
                  <a:cubicBezTo>
                    <a:pt x="22035" y="93107"/>
                    <a:pt x="21787" y="90301"/>
                    <a:pt x="21127" y="87908"/>
                  </a:cubicBezTo>
                  <a:cubicBezTo>
                    <a:pt x="19229" y="80810"/>
                    <a:pt x="18404" y="73383"/>
                    <a:pt x="15185" y="66698"/>
                  </a:cubicBezTo>
                  <a:cubicBezTo>
                    <a:pt x="11801" y="59684"/>
                    <a:pt x="10068" y="52256"/>
                    <a:pt x="6437" y="45324"/>
                  </a:cubicBezTo>
                  <a:cubicBezTo>
                    <a:pt x="4952" y="42518"/>
                    <a:pt x="3631" y="39630"/>
                    <a:pt x="2311" y="36823"/>
                  </a:cubicBezTo>
                  <a:cubicBezTo>
                    <a:pt x="165" y="32285"/>
                    <a:pt x="495" y="26921"/>
                    <a:pt x="0" y="21969"/>
                  </a:cubicBezTo>
                  <a:cubicBezTo>
                    <a:pt x="0" y="21308"/>
                    <a:pt x="1073" y="20153"/>
                    <a:pt x="1981" y="19823"/>
                  </a:cubicBezTo>
                  <a:cubicBezTo>
                    <a:pt x="11884" y="15779"/>
                    <a:pt x="20879" y="10167"/>
                    <a:pt x="31938" y="8022"/>
                  </a:cubicBezTo>
                  <a:cubicBezTo>
                    <a:pt x="35899" y="7196"/>
                    <a:pt x="39530" y="5381"/>
                    <a:pt x="43409" y="4226"/>
                  </a:cubicBezTo>
                  <a:cubicBezTo>
                    <a:pt x="46545" y="3317"/>
                    <a:pt x="49764" y="2822"/>
                    <a:pt x="52982" y="2327"/>
                  </a:cubicBezTo>
                  <a:cubicBezTo>
                    <a:pt x="57769" y="1502"/>
                    <a:pt x="62473" y="759"/>
                    <a:pt x="67260" y="17"/>
                  </a:cubicBezTo>
                  <a:cubicBezTo>
                    <a:pt x="68085" y="-66"/>
                    <a:pt x="68993" y="181"/>
                    <a:pt x="69900" y="26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5" name="フリーフォーム: 図形 204">
              <a:extLst>
                <a:ext uri="{FF2B5EF4-FFF2-40B4-BE49-F238E27FC236}">
                  <a16:creationId xmlns:a16="http://schemas.microsoft.com/office/drawing/2014/main" id="{35381789-68D8-3906-D736-11F3113A5775}"/>
                </a:ext>
              </a:extLst>
            </p:cNvPr>
            <p:cNvSpPr/>
            <p:nvPr/>
          </p:nvSpPr>
          <p:spPr>
            <a:xfrm>
              <a:off x="3292986" y="4159282"/>
              <a:ext cx="42151" cy="17993"/>
            </a:xfrm>
            <a:custGeom>
              <a:avLst/>
              <a:gdLst>
                <a:gd name="connsiteX0" fmla="*/ 40501 w 42151"/>
                <a:gd name="connsiteY0" fmla="*/ 5777 h 17993"/>
                <a:gd name="connsiteX1" fmla="*/ 42152 w 42151"/>
                <a:gd name="connsiteY1" fmla="*/ 13535 h 17993"/>
                <a:gd name="connsiteX2" fmla="*/ 21107 w 42151"/>
                <a:gd name="connsiteY2" fmla="*/ 17001 h 17993"/>
                <a:gd name="connsiteX3" fmla="*/ 3364 w 42151"/>
                <a:gd name="connsiteY3" fmla="*/ 16258 h 17993"/>
                <a:gd name="connsiteX4" fmla="*/ 558 w 42151"/>
                <a:gd name="connsiteY4" fmla="*/ 14195 h 17993"/>
                <a:gd name="connsiteX5" fmla="*/ 8563 w 42151"/>
                <a:gd name="connsiteY5" fmla="*/ 4704 h 17993"/>
                <a:gd name="connsiteX6" fmla="*/ 34559 w 42151"/>
                <a:gd name="connsiteY6" fmla="*/ 413 h 17993"/>
                <a:gd name="connsiteX7" fmla="*/ 37860 w 42151"/>
                <a:gd name="connsiteY7" fmla="*/ 0 h 17993"/>
                <a:gd name="connsiteX8" fmla="*/ 38851 w 42151"/>
                <a:gd name="connsiteY8" fmla="*/ 0 h 17993"/>
                <a:gd name="connsiteX9" fmla="*/ 38851 w 42151"/>
                <a:gd name="connsiteY9" fmla="*/ 3549 h 17993"/>
                <a:gd name="connsiteX10" fmla="*/ 37035 w 42151"/>
                <a:gd name="connsiteY10" fmla="*/ 4374 h 17993"/>
                <a:gd name="connsiteX11" fmla="*/ 40584 w 42151"/>
                <a:gd name="connsiteY11" fmla="*/ 5777 h 17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151" h="17993">
                  <a:moveTo>
                    <a:pt x="40501" y="5777"/>
                  </a:moveTo>
                  <a:lnTo>
                    <a:pt x="42152" y="13535"/>
                  </a:lnTo>
                  <a:cubicBezTo>
                    <a:pt x="35054" y="14525"/>
                    <a:pt x="28122" y="15845"/>
                    <a:pt x="21107" y="17001"/>
                  </a:cubicBezTo>
                  <a:cubicBezTo>
                    <a:pt x="15330" y="17908"/>
                    <a:pt x="9058" y="18981"/>
                    <a:pt x="3364" y="16258"/>
                  </a:cubicBezTo>
                  <a:cubicBezTo>
                    <a:pt x="2291" y="15763"/>
                    <a:pt x="888" y="15020"/>
                    <a:pt x="558" y="14195"/>
                  </a:cubicBezTo>
                  <a:cubicBezTo>
                    <a:pt x="-1505" y="9326"/>
                    <a:pt x="2374" y="4787"/>
                    <a:pt x="8563" y="4704"/>
                  </a:cubicBezTo>
                  <a:cubicBezTo>
                    <a:pt x="17559" y="4704"/>
                    <a:pt x="26554" y="4539"/>
                    <a:pt x="34559" y="413"/>
                  </a:cubicBezTo>
                  <a:cubicBezTo>
                    <a:pt x="35467" y="0"/>
                    <a:pt x="36787" y="83"/>
                    <a:pt x="37860" y="0"/>
                  </a:cubicBezTo>
                  <a:cubicBezTo>
                    <a:pt x="38190" y="0"/>
                    <a:pt x="38520" y="0"/>
                    <a:pt x="38851" y="0"/>
                  </a:cubicBezTo>
                  <a:lnTo>
                    <a:pt x="38851" y="3549"/>
                  </a:lnTo>
                  <a:cubicBezTo>
                    <a:pt x="38355" y="3549"/>
                    <a:pt x="37695" y="4126"/>
                    <a:pt x="37035" y="4374"/>
                  </a:cubicBezTo>
                  <a:cubicBezTo>
                    <a:pt x="37695" y="4869"/>
                    <a:pt x="38438" y="5364"/>
                    <a:pt x="40584" y="577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6" name="フリーフォーム: 図形 205">
              <a:extLst>
                <a:ext uri="{FF2B5EF4-FFF2-40B4-BE49-F238E27FC236}">
                  <a16:creationId xmlns:a16="http://schemas.microsoft.com/office/drawing/2014/main" id="{99152675-64D5-8483-1E46-B282B3551F46}"/>
                </a:ext>
              </a:extLst>
            </p:cNvPr>
            <p:cNvSpPr/>
            <p:nvPr/>
          </p:nvSpPr>
          <p:spPr>
            <a:xfrm>
              <a:off x="3307409" y="4987135"/>
              <a:ext cx="16933" cy="32702"/>
            </a:xfrm>
            <a:custGeom>
              <a:avLst/>
              <a:gdLst>
                <a:gd name="connsiteX0" fmla="*/ 16918 w 16933"/>
                <a:gd name="connsiteY0" fmla="*/ 17719 h 32702"/>
                <a:gd name="connsiteX1" fmla="*/ 12627 w 16933"/>
                <a:gd name="connsiteY1" fmla="*/ 25477 h 32702"/>
                <a:gd name="connsiteX2" fmla="*/ 12627 w 16933"/>
                <a:gd name="connsiteY2" fmla="*/ 27375 h 32702"/>
                <a:gd name="connsiteX3" fmla="*/ 12297 w 16933"/>
                <a:gd name="connsiteY3" fmla="*/ 30263 h 32702"/>
                <a:gd name="connsiteX4" fmla="*/ 7840 w 16933"/>
                <a:gd name="connsiteY4" fmla="*/ 32657 h 32702"/>
                <a:gd name="connsiteX5" fmla="*/ 5942 w 16933"/>
                <a:gd name="connsiteY5" fmla="*/ 32409 h 32702"/>
                <a:gd name="connsiteX6" fmla="*/ 6355 w 16933"/>
                <a:gd name="connsiteY6" fmla="*/ 31584 h 32702"/>
                <a:gd name="connsiteX7" fmla="*/ 8005 w 16933"/>
                <a:gd name="connsiteY7" fmla="*/ 19370 h 32702"/>
                <a:gd name="connsiteX8" fmla="*/ 0 w 16933"/>
                <a:gd name="connsiteY8" fmla="*/ 719 h 32702"/>
                <a:gd name="connsiteX9" fmla="*/ 16918 w 16933"/>
                <a:gd name="connsiteY9" fmla="*/ 11117 h 32702"/>
                <a:gd name="connsiteX10" fmla="*/ 16918 w 16933"/>
                <a:gd name="connsiteY10" fmla="*/ 17472 h 32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933" h="32702">
                  <a:moveTo>
                    <a:pt x="16918" y="17719"/>
                  </a:moveTo>
                  <a:cubicBezTo>
                    <a:pt x="17001" y="20938"/>
                    <a:pt x="16918" y="23992"/>
                    <a:pt x="12627" y="25477"/>
                  </a:cubicBezTo>
                  <a:cubicBezTo>
                    <a:pt x="12297" y="25560"/>
                    <a:pt x="12214" y="27128"/>
                    <a:pt x="12627" y="27375"/>
                  </a:cubicBezTo>
                  <a:cubicBezTo>
                    <a:pt x="14690" y="28613"/>
                    <a:pt x="13700" y="29438"/>
                    <a:pt x="12297" y="30263"/>
                  </a:cubicBezTo>
                  <a:cubicBezTo>
                    <a:pt x="10894" y="31089"/>
                    <a:pt x="9408" y="31997"/>
                    <a:pt x="7840" y="32657"/>
                  </a:cubicBezTo>
                  <a:cubicBezTo>
                    <a:pt x="7427" y="32822"/>
                    <a:pt x="6602" y="32492"/>
                    <a:pt x="5942" y="32409"/>
                  </a:cubicBezTo>
                  <a:cubicBezTo>
                    <a:pt x="6107" y="32162"/>
                    <a:pt x="6107" y="31749"/>
                    <a:pt x="6355" y="31584"/>
                  </a:cubicBezTo>
                  <a:cubicBezTo>
                    <a:pt x="11801" y="28035"/>
                    <a:pt x="8748" y="23083"/>
                    <a:pt x="8005" y="19370"/>
                  </a:cubicBezTo>
                  <a:cubicBezTo>
                    <a:pt x="6685" y="12933"/>
                    <a:pt x="2806" y="6908"/>
                    <a:pt x="0" y="719"/>
                  </a:cubicBezTo>
                  <a:cubicBezTo>
                    <a:pt x="10398" y="-1839"/>
                    <a:pt x="16918" y="2617"/>
                    <a:pt x="16918" y="11117"/>
                  </a:cubicBezTo>
                  <a:cubicBezTo>
                    <a:pt x="16918" y="13263"/>
                    <a:pt x="16918" y="15408"/>
                    <a:pt x="16918" y="1747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7" name="フリーフォーム: 図形 206">
              <a:extLst>
                <a:ext uri="{FF2B5EF4-FFF2-40B4-BE49-F238E27FC236}">
                  <a16:creationId xmlns:a16="http://schemas.microsoft.com/office/drawing/2014/main" id="{B326D5F7-396F-6B89-077A-795A41EBF26E}"/>
                </a:ext>
              </a:extLst>
            </p:cNvPr>
            <p:cNvSpPr/>
            <p:nvPr/>
          </p:nvSpPr>
          <p:spPr>
            <a:xfrm>
              <a:off x="3222740" y="4365816"/>
              <a:ext cx="101823" cy="34026"/>
            </a:xfrm>
            <a:custGeom>
              <a:avLst/>
              <a:gdLst>
                <a:gd name="connsiteX0" fmla="*/ 100596 w 101823"/>
                <a:gd name="connsiteY0" fmla="*/ 2754 h 34026"/>
                <a:gd name="connsiteX1" fmla="*/ 101091 w 101823"/>
                <a:gd name="connsiteY1" fmla="*/ 9026 h 34026"/>
                <a:gd name="connsiteX2" fmla="*/ 98781 w 101823"/>
                <a:gd name="connsiteY2" fmla="*/ 19837 h 34026"/>
                <a:gd name="connsiteX3" fmla="*/ 92591 w 101823"/>
                <a:gd name="connsiteY3" fmla="*/ 25697 h 34026"/>
                <a:gd name="connsiteX4" fmla="*/ 80542 w 101823"/>
                <a:gd name="connsiteY4" fmla="*/ 26935 h 34026"/>
                <a:gd name="connsiteX5" fmla="*/ 69154 w 101823"/>
                <a:gd name="connsiteY5" fmla="*/ 28090 h 34026"/>
                <a:gd name="connsiteX6" fmla="*/ 56527 w 101823"/>
                <a:gd name="connsiteY6" fmla="*/ 30070 h 34026"/>
                <a:gd name="connsiteX7" fmla="*/ 40599 w 101823"/>
                <a:gd name="connsiteY7" fmla="*/ 30483 h 34026"/>
                <a:gd name="connsiteX8" fmla="*/ 32016 w 101823"/>
                <a:gd name="connsiteY8" fmla="*/ 31556 h 34026"/>
                <a:gd name="connsiteX9" fmla="*/ 10724 w 101823"/>
                <a:gd name="connsiteY9" fmla="*/ 33949 h 34026"/>
                <a:gd name="connsiteX10" fmla="*/ 408 w 101823"/>
                <a:gd name="connsiteY10" fmla="*/ 26935 h 34026"/>
                <a:gd name="connsiteX11" fmla="*/ 78 w 101823"/>
                <a:gd name="connsiteY11" fmla="*/ 15628 h 34026"/>
                <a:gd name="connsiteX12" fmla="*/ 9074 w 101823"/>
                <a:gd name="connsiteY12" fmla="*/ 7293 h 34026"/>
                <a:gd name="connsiteX13" fmla="*/ 26900 w 101823"/>
                <a:gd name="connsiteY13" fmla="*/ 4982 h 34026"/>
                <a:gd name="connsiteX14" fmla="*/ 35648 w 101823"/>
                <a:gd name="connsiteY14" fmla="*/ 5147 h 34026"/>
                <a:gd name="connsiteX15" fmla="*/ 48934 w 101823"/>
                <a:gd name="connsiteY15" fmla="*/ 3744 h 34026"/>
                <a:gd name="connsiteX16" fmla="*/ 61231 w 101823"/>
                <a:gd name="connsiteY16" fmla="*/ 1599 h 34026"/>
                <a:gd name="connsiteX17" fmla="*/ 65275 w 101823"/>
                <a:gd name="connsiteY17" fmla="*/ 1351 h 34026"/>
                <a:gd name="connsiteX18" fmla="*/ 82853 w 101823"/>
                <a:gd name="connsiteY18" fmla="*/ 1351 h 34026"/>
                <a:gd name="connsiteX19" fmla="*/ 91436 w 101823"/>
                <a:gd name="connsiteY19" fmla="*/ 195 h 34026"/>
                <a:gd name="connsiteX20" fmla="*/ 100596 w 101823"/>
                <a:gd name="connsiteY20" fmla="*/ 2754 h 34026"/>
                <a:gd name="connsiteX21" fmla="*/ 75343 w 101823"/>
                <a:gd name="connsiteY21" fmla="*/ 15381 h 34026"/>
                <a:gd name="connsiteX22" fmla="*/ 77654 w 101823"/>
                <a:gd name="connsiteY22" fmla="*/ 14060 h 34026"/>
                <a:gd name="connsiteX23" fmla="*/ 74930 w 101823"/>
                <a:gd name="connsiteY23" fmla="*/ 13152 h 34026"/>
                <a:gd name="connsiteX24" fmla="*/ 53061 w 101823"/>
                <a:gd name="connsiteY24" fmla="*/ 14308 h 34026"/>
                <a:gd name="connsiteX25" fmla="*/ 41589 w 101823"/>
                <a:gd name="connsiteY25" fmla="*/ 16619 h 34026"/>
                <a:gd name="connsiteX26" fmla="*/ 39774 w 101823"/>
                <a:gd name="connsiteY26" fmla="*/ 17114 h 34026"/>
                <a:gd name="connsiteX27" fmla="*/ 41424 w 101823"/>
                <a:gd name="connsiteY27" fmla="*/ 17691 h 34026"/>
                <a:gd name="connsiteX28" fmla="*/ 47119 w 101823"/>
                <a:gd name="connsiteY28" fmla="*/ 18929 h 34026"/>
                <a:gd name="connsiteX29" fmla="*/ 47531 w 101823"/>
                <a:gd name="connsiteY29" fmla="*/ 20002 h 34026"/>
                <a:gd name="connsiteX30" fmla="*/ 45633 w 101823"/>
                <a:gd name="connsiteY30" fmla="*/ 20415 h 34026"/>
                <a:gd name="connsiteX31" fmla="*/ 47366 w 101823"/>
                <a:gd name="connsiteY31" fmla="*/ 21240 h 34026"/>
                <a:gd name="connsiteX32" fmla="*/ 54546 w 101823"/>
                <a:gd name="connsiteY32" fmla="*/ 20167 h 34026"/>
                <a:gd name="connsiteX33" fmla="*/ 60901 w 101823"/>
                <a:gd name="connsiteY33" fmla="*/ 20167 h 34026"/>
                <a:gd name="connsiteX34" fmla="*/ 66678 w 101823"/>
                <a:gd name="connsiteY34" fmla="*/ 19012 h 34026"/>
                <a:gd name="connsiteX35" fmla="*/ 73115 w 101823"/>
                <a:gd name="connsiteY35" fmla="*/ 17774 h 34026"/>
                <a:gd name="connsiteX36" fmla="*/ 75508 w 101823"/>
                <a:gd name="connsiteY36" fmla="*/ 15546 h 340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01823" h="34026">
                  <a:moveTo>
                    <a:pt x="100596" y="2754"/>
                  </a:moveTo>
                  <a:cubicBezTo>
                    <a:pt x="101999" y="3909"/>
                    <a:pt x="102247" y="7540"/>
                    <a:pt x="101091" y="9026"/>
                  </a:cubicBezTo>
                  <a:cubicBezTo>
                    <a:pt x="98286" y="12575"/>
                    <a:pt x="98863" y="16206"/>
                    <a:pt x="98781" y="19837"/>
                  </a:cubicBezTo>
                  <a:cubicBezTo>
                    <a:pt x="98616" y="23881"/>
                    <a:pt x="97708" y="25036"/>
                    <a:pt x="92591" y="25697"/>
                  </a:cubicBezTo>
                  <a:cubicBezTo>
                    <a:pt x="88630" y="26274"/>
                    <a:pt x="84586" y="26522"/>
                    <a:pt x="80542" y="26935"/>
                  </a:cubicBezTo>
                  <a:cubicBezTo>
                    <a:pt x="76994" y="27347"/>
                    <a:pt x="73445" y="27677"/>
                    <a:pt x="69154" y="28090"/>
                  </a:cubicBezTo>
                  <a:cubicBezTo>
                    <a:pt x="64532" y="28998"/>
                    <a:pt x="61148" y="30731"/>
                    <a:pt x="56527" y="30070"/>
                  </a:cubicBezTo>
                  <a:cubicBezTo>
                    <a:pt x="51410" y="29410"/>
                    <a:pt x="45881" y="30070"/>
                    <a:pt x="40599" y="30483"/>
                  </a:cubicBezTo>
                  <a:cubicBezTo>
                    <a:pt x="37711" y="30648"/>
                    <a:pt x="34905" y="31474"/>
                    <a:pt x="32016" y="31556"/>
                  </a:cubicBezTo>
                  <a:cubicBezTo>
                    <a:pt x="24754" y="31638"/>
                    <a:pt x="17739" y="32546"/>
                    <a:pt x="10724" y="33949"/>
                  </a:cubicBezTo>
                  <a:cubicBezTo>
                    <a:pt x="7011" y="34692"/>
                    <a:pt x="-582" y="29905"/>
                    <a:pt x="408" y="26935"/>
                  </a:cubicBezTo>
                  <a:cubicBezTo>
                    <a:pt x="1646" y="22973"/>
                    <a:pt x="-417" y="19424"/>
                    <a:pt x="78" y="15628"/>
                  </a:cubicBezTo>
                  <a:cubicBezTo>
                    <a:pt x="656" y="10099"/>
                    <a:pt x="2307" y="7788"/>
                    <a:pt x="9074" y="7293"/>
                  </a:cubicBezTo>
                  <a:cubicBezTo>
                    <a:pt x="15098" y="6880"/>
                    <a:pt x="21040" y="6220"/>
                    <a:pt x="26900" y="4982"/>
                  </a:cubicBezTo>
                  <a:cubicBezTo>
                    <a:pt x="29623" y="4404"/>
                    <a:pt x="32099" y="6550"/>
                    <a:pt x="35648" y="5147"/>
                  </a:cubicBezTo>
                  <a:cubicBezTo>
                    <a:pt x="39444" y="3662"/>
                    <a:pt x="44478" y="3992"/>
                    <a:pt x="48934" y="3744"/>
                  </a:cubicBezTo>
                  <a:cubicBezTo>
                    <a:pt x="53226" y="3579"/>
                    <a:pt x="57517" y="4157"/>
                    <a:pt x="61231" y="1599"/>
                  </a:cubicBezTo>
                  <a:cubicBezTo>
                    <a:pt x="62056" y="1021"/>
                    <a:pt x="63872" y="1351"/>
                    <a:pt x="65275" y="1351"/>
                  </a:cubicBezTo>
                  <a:cubicBezTo>
                    <a:pt x="71134" y="1351"/>
                    <a:pt x="76994" y="1434"/>
                    <a:pt x="82853" y="1351"/>
                  </a:cubicBezTo>
                  <a:cubicBezTo>
                    <a:pt x="85741" y="1351"/>
                    <a:pt x="88630" y="773"/>
                    <a:pt x="91436" y="195"/>
                  </a:cubicBezTo>
                  <a:cubicBezTo>
                    <a:pt x="95232" y="-547"/>
                    <a:pt x="98451" y="938"/>
                    <a:pt x="100596" y="2754"/>
                  </a:cubicBezTo>
                  <a:close/>
                  <a:moveTo>
                    <a:pt x="75343" y="15381"/>
                  </a:moveTo>
                  <a:cubicBezTo>
                    <a:pt x="76003" y="14886"/>
                    <a:pt x="76829" y="14473"/>
                    <a:pt x="77654" y="14060"/>
                  </a:cubicBezTo>
                  <a:cubicBezTo>
                    <a:pt x="76746" y="13730"/>
                    <a:pt x="75838" y="13070"/>
                    <a:pt x="74930" y="13152"/>
                  </a:cubicBezTo>
                  <a:cubicBezTo>
                    <a:pt x="68081" y="13483"/>
                    <a:pt x="61231" y="13895"/>
                    <a:pt x="53061" y="14308"/>
                  </a:cubicBezTo>
                  <a:cubicBezTo>
                    <a:pt x="49264" y="15051"/>
                    <a:pt x="45386" y="15876"/>
                    <a:pt x="41589" y="16619"/>
                  </a:cubicBezTo>
                  <a:cubicBezTo>
                    <a:pt x="40929" y="16701"/>
                    <a:pt x="40352" y="16949"/>
                    <a:pt x="39774" y="17114"/>
                  </a:cubicBezTo>
                  <a:cubicBezTo>
                    <a:pt x="40352" y="17279"/>
                    <a:pt x="40847" y="17609"/>
                    <a:pt x="41424" y="17691"/>
                  </a:cubicBezTo>
                  <a:cubicBezTo>
                    <a:pt x="43323" y="18104"/>
                    <a:pt x="45221" y="18434"/>
                    <a:pt x="47119" y="18929"/>
                  </a:cubicBezTo>
                  <a:cubicBezTo>
                    <a:pt x="47366" y="18929"/>
                    <a:pt x="47366" y="19590"/>
                    <a:pt x="47531" y="20002"/>
                  </a:cubicBezTo>
                  <a:cubicBezTo>
                    <a:pt x="46871" y="20167"/>
                    <a:pt x="46293" y="20249"/>
                    <a:pt x="45633" y="20415"/>
                  </a:cubicBezTo>
                  <a:cubicBezTo>
                    <a:pt x="46211" y="20663"/>
                    <a:pt x="46871" y="21240"/>
                    <a:pt x="47366" y="21240"/>
                  </a:cubicBezTo>
                  <a:cubicBezTo>
                    <a:pt x="49760" y="20992"/>
                    <a:pt x="52153" y="20415"/>
                    <a:pt x="54546" y="20167"/>
                  </a:cubicBezTo>
                  <a:cubicBezTo>
                    <a:pt x="56609" y="20002"/>
                    <a:pt x="58755" y="20249"/>
                    <a:pt x="60901" y="20167"/>
                  </a:cubicBezTo>
                  <a:cubicBezTo>
                    <a:pt x="62799" y="20002"/>
                    <a:pt x="64697" y="19424"/>
                    <a:pt x="66678" y="19012"/>
                  </a:cubicBezTo>
                  <a:cubicBezTo>
                    <a:pt x="68823" y="18599"/>
                    <a:pt x="71052" y="18434"/>
                    <a:pt x="73115" y="17774"/>
                  </a:cubicBezTo>
                  <a:cubicBezTo>
                    <a:pt x="74105" y="17444"/>
                    <a:pt x="74683" y="16206"/>
                    <a:pt x="75508" y="15546"/>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8" name="フリーフォーム: 図形 207">
              <a:extLst>
                <a:ext uri="{FF2B5EF4-FFF2-40B4-BE49-F238E27FC236}">
                  <a16:creationId xmlns:a16="http://schemas.microsoft.com/office/drawing/2014/main" id="{B11FD11D-C64B-E479-3713-26D800B1B83B}"/>
                </a:ext>
              </a:extLst>
            </p:cNvPr>
            <p:cNvSpPr/>
            <p:nvPr/>
          </p:nvSpPr>
          <p:spPr>
            <a:xfrm>
              <a:off x="3284245" y="5001553"/>
              <a:ext cx="18161" cy="23340"/>
            </a:xfrm>
            <a:custGeom>
              <a:avLst/>
              <a:gdLst>
                <a:gd name="connsiteX0" fmla="*/ 16809 w 18161"/>
                <a:gd name="connsiteY0" fmla="*/ 9160 h 23340"/>
                <a:gd name="connsiteX1" fmla="*/ 17469 w 18161"/>
                <a:gd name="connsiteY1" fmla="*/ 13452 h 23340"/>
                <a:gd name="connsiteX2" fmla="*/ 13261 w 18161"/>
                <a:gd name="connsiteY2" fmla="*/ 20054 h 23340"/>
                <a:gd name="connsiteX3" fmla="*/ 2945 w 18161"/>
                <a:gd name="connsiteY3" fmla="*/ 21952 h 23340"/>
                <a:gd name="connsiteX4" fmla="*/ 304 w 18161"/>
                <a:gd name="connsiteY4" fmla="*/ 14360 h 23340"/>
                <a:gd name="connsiteX5" fmla="*/ 304 w 18161"/>
                <a:gd name="connsiteY5" fmla="*/ 7840 h 23340"/>
                <a:gd name="connsiteX6" fmla="*/ 4265 w 18161"/>
                <a:gd name="connsiteY6" fmla="*/ 1238 h 23340"/>
                <a:gd name="connsiteX7" fmla="*/ 15406 w 18161"/>
                <a:gd name="connsiteY7" fmla="*/ 0 h 23340"/>
                <a:gd name="connsiteX8" fmla="*/ 17304 w 18161"/>
                <a:gd name="connsiteY8" fmla="*/ 2063 h 23340"/>
                <a:gd name="connsiteX9" fmla="*/ 16727 w 18161"/>
                <a:gd name="connsiteY9" fmla="*/ 9160 h 23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161" h="23340">
                  <a:moveTo>
                    <a:pt x="16809" y="9160"/>
                  </a:moveTo>
                  <a:cubicBezTo>
                    <a:pt x="16974" y="10894"/>
                    <a:pt x="19285" y="11801"/>
                    <a:pt x="17469" y="13452"/>
                  </a:cubicBezTo>
                  <a:cubicBezTo>
                    <a:pt x="15489" y="15185"/>
                    <a:pt x="14498" y="17826"/>
                    <a:pt x="13261" y="20054"/>
                  </a:cubicBezTo>
                  <a:cubicBezTo>
                    <a:pt x="11610" y="23190"/>
                    <a:pt x="5173" y="24593"/>
                    <a:pt x="2945" y="21952"/>
                  </a:cubicBezTo>
                  <a:cubicBezTo>
                    <a:pt x="1212" y="19889"/>
                    <a:pt x="-769" y="17578"/>
                    <a:pt x="304" y="14360"/>
                  </a:cubicBezTo>
                  <a:cubicBezTo>
                    <a:pt x="964" y="12379"/>
                    <a:pt x="634" y="9903"/>
                    <a:pt x="304" y="7840"/>
                  </a:cubicBezTo>
                  <a:cubicBezTo>
                    <a:pt x="-191" y="4539"/>
                    <a:pt x="2532" y="2063"/>
                    <a:pt x="4265" y="1238"/>
                  </a:cubicBezTo>
                  <a:cubicBezTo>
                    <a:pt x="7236" y="-247"/>
                    <a:pt x="11610" y="83"/>
                    <a:pt x="15406" y="0"/>
                  </a:cubicBezTo>
                  <a:cubicBezTo>
                    <a:pt x="16066" y="0"/>
                    <a:pt x="17469" y="1898"/>
                    <a:pt x="17304" y="2063"/>
                  </a:cubicBezTo>
                  <a:cubicBezTo>
                    <a:pt x="14911" y="4374"/>
                    <a:pt x="17965" y="6850"/>
                    <a:pt x="16727" y="916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9" name="フリーフォーム: 図形 208">
              <a:extLst>
                <a:ext uri="{FF2B5EF4-FFF2-40B4-BE49-F238E27FC236}">
                  <a16:creationId xmlns:a16="http://schemas.microsoft.com/office/drawing/2014/main" id="{547D2D84-C27C-4F36-F881-A099B59B4B96}"/>
                </a:ext>
              </a:extLst>
            </p:cNvPr>
            <p:cNvSpPr/>
            <p:nvPr/>
          </p:nvSpPr>
          <p:spPr>
            <a:xfrm>
              <a:off x="3225577" y="4402842"/>
              <a:ext cx="74819" cy="16235"/>
            </a:xfrm>
            <a:custGeom>
              <a:avLst/>
              <a:gdLst>
                <a:gd name="connsiteX0" fmla="*/ 73414 w 74819"/>
                <a:gd name="connsiteY0" fmla="*/ 4434 h 16235"/>
                <a:gd name="connsiteX1" fmla="*/ 71186 w 74819"/>
                <a:gd name="connsiteY1" fmla="*/ 11861 h 16235"/>
                <a:gd name="connsiteX2" fmla="*/ 63345 w 74819"/>
                <a:gd name="connsiteY2" fmla="*/ 13099 h 16235"/>
                <a:gd name="connsiteX3" fmla="*/ 47913 w 74819"/>
                <a:gd name="connsiteY3" fmla="*/ 13099 h 16235"/>
                <a:gd name="connsiteX4" fmla="*/ 18286 w 74819"/>
                <a:gd name="connsiteY4" fmla="*/ 14254 h 16235"/>
                <a:gd name="connsiteX5" fmla="*/ 11931 w 74819"/>
                <a:gd name="connsiteY5" fmla="*/ 15492 h 16235"/>
                <a:gd name="connsiteX6" fmla="*/ 7640 w 74819"/>
                <a:gd name="connsiteY6" fmla="*/ 16153 h 16235"/>
                <a:gd name="connsiteX7" fmla="*/ 1615 w 74819"/>
                <a:gd name="connsiteY7" fmla="*/ 13264 h 16235"/>
                <a:gd name="connsiteX8" fmla="*/ 4669 w 74819"/>
                <a:gd name="connsiteY8" fmla="*/ 3691 h 16235"/>
                <a:gd name="connsiteX9" fmla="*/ 20596 w 74819"/>
                <a:gd name="connsiteY9" fmla="*/ 1380 h 16235"/>
                <a:gd name="connsiteX10" fmla="*/ 46262 w 74819"/>
                <a:gd name="connsiteY10" fmla="*/ 1628 h 16235"/>
                <a:gd name="connsiteX11" fmla="*/ 61777 w 74819"/>
                <a:gd name="connsiteY11" fmla="*/ 390 h 16235"/>
                <a:gd name="connsiteX12" fmla="*/ 70773 w 74819"/>
                <a:gd name="connsiteY12" fmla="*/ 1463 h 16235"/>
                <a:gd name="connsiteX13" fmla="*/ 73414 w 74819"/>
                <a:gd name="connsiteY13" fmla="*/ 4269 h 16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4819" h="16235">
                  <a:moveTo>
                    <a:pt x="73414" y="4434"/>
                  </a:moveTo>
                  <a:cubicBezTo>
                    <a:pt x="75890" y="7405"/>
                    <a:pt x="75064" y="10541"/>
                    <a:pt x="71186" y="11861"/>
                  </a:cubicBezTo>
                  <a:cubicBezTo>
                    <a:pt x="68792" y="12686"/>
                    <a:pt x="65986" y="12934"/>
                    <a:pt x="63345" y="13099"/>
                  </a:cubicBezTo>
                  <a:cubicBezTo>
                    <a:pt x="58229" y="13264"/>
                    <a:pt x="53030" y="13099"/>
                    <a:pt x="47913" y="13099"/>
                  </a:cubicBezTo>
                  <a:cubicBezTo>
                    <a:pt x="38010" y="13429"/>
                    <a:pt x="28189" y="13759"/>
                    <a:pt x="18286" y="14254"/>
                  </a:cubicBezTo>
                  <a:cubicBezTo>
                    <a:pt x="16140" y="14337"/>
                    <a:pt x="14077" y="15080"/>
                    <a:pt x="11931" y="15492"/>
                  </a:cubicBezTo>
                  <a:cubicBezTo>
                    <a:pt x="10528" y="15740"/>
                    <a:pt x="8878" y="16483"/>
                    <a:pt x="7640" y="16153"/>
                  </a:cubicBezTo>
                  <a:cubicBezTo>
                    <a:pt x="5494" y="15575"/>
                    <a:pt x="3101" y="14585"/>
                    <a:pt x="1615" y="13264"/>
                  </a:cubicBezTo>
                  <a:cubicBezTo>
                    <a:pt x="-1521" y="10293"/>
                    <a:pt x="130" y="5672"/>
                    <a:pt x="4669" y="3691"/>
                  </a:cubicBezTo>
                  <a:cubicBezTo>
                    <a:pt x="7062" y="2618"/>
                    <a:pt x="15645" y="1380"/>
                    <a:pt x="20596" y="1380"/>
                  </a:cubicBezTo>
                  <a:cubicBezTo>
                    <a:pt x="29014" y="1380"/>
                    <a:pt x="37432" y="1380"/>
                    <a:pt x="46262" y="1628"/>
                  </a:cubicBezTo>
                  <a:cubicBezTo>
                    <a:pt x="51709" y="2206"/>
                    <a:pt x="56661" y="3361"/>
                    <a:pt x="61777" y="390"/>
                  </a:cubicBezTo>
                  <a:cubicBezTo>
                    <a:pt x="63593" y="-683"/>
                    <a:pt x="67802" y="720"/>
                    <a:pt x="70773" y="1463"/>
                  </a:cubicBezTo>
                  <a:cubicBezTo>
                    <a:pt x="71928" y="1711"/>
                    <a:pt x="72589" y="3279"/>
                    <a:pt x="73414" y="426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0" name="フリーフォーム: 図形 209">
              <a:extLst>
                <a:ext uri="{FF2B5EF4-FFF2-40B4-BE49-F238E27FC236}">
                  <a16:creationId xmlns:a16="http://schemas.microsoft.com/office/drawing/2014/main" id="{A8AFA80C-A04B-D14C-EACE-25732C4F9A62}"/>
                </a:ext>
              </a:extLst>
            </p:cNvPr>
            <p:cNvSpPr/>
            <p:nvPr/>
          </p:nvSpPr>
          <p:spPr>
            <a:xfrm>
              <a:off x="3262349" y="4378721"/>
              <a:ext cx="38044" cy="8087"/>
            </a:xfrm>
            <a:custGeom>
              <a:avLst/>
              <a:gdLst>
                <a:gd name="connsiteX0" fmla="*/ 38045 w 38044"/>
                <a:gd name="connsiteY0" fmla="*/ 1073 h 8087"/>
                <a:gd name="connsiteX1" fmla="*/ 35734 w 38044"/>
                <a:gd name="connsiteY1" fmla="*/ 2393 h 8087"/>
                <a:gd name="connsiteX2" fmla="*/ 33341 w 38044"/>
                <a:gd name="connsiteY2" fmla="*/ 4621 h 8087"/>
                <a:gd name="connsiteX3" fmla="*/ 26904 w 38044"/>
                <a:gd name="connsiteY3" fmla="*/ 5859 h 8087"/>
                <a:gd name="connsiteX4" fmla="*/ 21127 w 38044"/>
                <a:gd name="connsiteY4" fmla="*/ 7015 h 8087"/>
                <a:gd name="connsiteX5" fmla="*/ 14772 w 38044"/>
                <a:gd name="connsiteY5" fmla="*/ 7015 h 8087"/>
                <a:gd name="connsiteX6" fmla="*/ 7592 w 38044"/>
                <a:gd name="connsiteY6" fmla="*/ 8087 h 8087"/>
                <a:gd name="connsiteX7" fmla="*/ 5859 w 38044"/>
                <a:gd name="connsiteY7" fmla="*/ 7262 h 8087"/>
                <a:gd name="connsiteX8" fmla="*/ 7758 w 38044"/>
                <a:gd name="connsiteY8" fmla="*/ 6849 h 8087"/>
                <a:gd name="connsiteX9" fmla="*/ 7345 w 38044"/>
                <a:gd name="connsiteY9" fmla="*/ 5777 h 8087"/>
                <a:gd name="connsiteX10" fmla="*/ 1651 w 38044"/>
                <a:gd name="connsiteY10" fmla="*/ 4539 h 8087"/>
                <a:gd name="connsiteX11" fmla="*/ 0 w 38044"/>
                <a:gd name="connsiteY11" fmla="*/ 3961 h 8087"/>
                <a:gd name="connsiteX12" fmla="*/ 1816 w 38044"/>
                <a:gd name="connsiteY12" fmla="*/ 3466 h 8087"/>
                <a:gd name="connsiteX13" fmla="*/ 13287 w 38044"/>
                <a:gd name="connsiteY13" fmla="*/ 1155 h 8087"/>
                <a:gd name="connsiteX14" fmla="*/ 35157 w 38044"/>
                <a:gd name="connsiteY14" fmla="*/ 0 h 8087"/>
                <a:gd name="connsiteX15" fmla="*/ 37880 w 38044"/>
                <a:gd name="connsiteY15" fmla="*/ 908 h 8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044" h="8087">
                  <a:moveTo>
                    <a:pt x="38045" y="1073"/>
                  </a:moveTo>
                  <a:cubicBezTo>
                    <a:pt x="37302" y="1485"/>
                    <a:pt x="36394" y="1898"/>
                    <a:pt x="35734" y="2393"/>
                  </a:cubicBezTo>
                  <a:cubicBezTo>
                    <a:pt x="34909" y="3136"/>
                    <a:pt x="34331" y="4291"/>
                    <a:pt x="33341" y="4621"/>
                  </a:cubicBezTo>
                  <a:cubicBezTo>
                    <a:pt x="31360" y="5281"/>
                    <a:pt x="29050" y="5447"/>
                    <a:pt x="26904" y="5859"/>
                  </a:cubicBezTo>
                  <a:cubicBezTo>
                    <a:pt x="25006" y="6272"/>
                    <a:pt x="23108" y="6767"/>
                    <a:pt x="21127" y="7015"/>
                  </a:cubicBezTo>
                  <a:cubicBezTo>
                    <a:pt x="19064" y="7180"/>
                    <a:pt x="16918" y="6932"/>
                    <a:pt x="14772" y="7015"/>
                  </a:cubicBezTo>
                  <a:cubicBezTo>
                    <a:pt x="12379" y="7262"/>
                    <a:pt x="9986" y="7840"/>
                    <a:pt x="7592" y="8087"/>
                  </a:cubicBezTo>
                  <a:cubicBezTo>
                    <a:pt x="7097" y="8087"/>
                    <a:pt x="6437" y="7592"/>
                    <a:pt x="5859" y="7262"/>
                  </a:cubicBezTo>
                  <a:cubicBezTo>
                    <a:pt x="6520" y="7097"/>
                    <a:pt x="7097" y="7015"/>
                    <a:pt x="7758" y="6849"/>
                  </a:cubicBezTo>
                  <a:cubicBezTo>
                    <a:pt x="7592" y="6519"/>
                    <a:pt x="7592" y="5859"/>
                    <a:pt x="7345" y="5777"/>
                  </a:cubicBezTo>
                  <a:cubicBezTo>
                    <a:pt x="5447" y="5281"/>
                    <a:pt x="3549" y="4951"/>
                    <a:pt x="1651" y="4539"/>
                  </a:cubicBezTo>
                  <a:cubicBezTo>
                    <a:pt x="1073" y="4374"/>
                    <a:pt x="495" y="4126"/>
                    <a:pt x="0" y="3961"/>
                  </a:cubicBezTo>
                  <a:cubicBezTo>
                    <a:pt x="578" y="3796"/>
                    <a:pt x="1238" y="3549"/>
                    <a:pt x="1816" y="3466"/>
                  </a:cubicBezTo>
                  <a:cubicBezTo>
                    <a:pt x="5612" y="2641"/>
                    <a:pt x="9491" y="1898"/>
                    <a:pt x="13287" y="1155"/>
                  </a:cubicBezTo>
                  <a:cubicBezTo>
                    <a:pt x="21540" y="742"/>
                    <a:pt x="28307" y="330"/>
                    <a:pt x="35157" y="0"/>
                  </a:cubicBezTo>
                  <a:cubicBezTo>
                    <a:pt x="36064" y="0"/>
                    <a:pt x="36972" y="578"/>
                    <a:pt x="37880" y="908"/>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1" name="フリーフォーム: 図形 210">
              <a:extLst>
                <a:ext uri="{FF2B5EF4-FFF2-40B4-BE49-F238E27FC236}">
                  <a16:creationId xmlns:a16="http://schemas.microsoft.com/office/drawing/2014/main" id="{E1C51BD0-986B-7FC4-3787-F7F5470B1DE1}"/>
                </a:ext>
              </a:extLst>
            </p:cNvPr>
            <p:cNvSpPr/>
            <p:nvPr/>
          </p:nvSpPr>
          <p:spPr>
            <a:xfrm>
              <a:off x="3269355" y="3944362"/>
              <a:ext cx="18334" cy="38311"/>
            </a:xfrm>
            <a:custGeom>
              <a:avLst/>
              <a:gdLst>
                <a:gd name="connsiteX0" fmla="*/ 14699 w 18334"/>
                <a:gd name="connsiteY0" fmla="*/ 12646 h 38311"/>
                <a:gd name="connsiteX1" fmla="*/ 18330 w 18334"/>
                <a:gd name="connsiteY1" fmla="*/ 36909 h 38311"/>
                <a:gd name="connsiteX2" fmla="*/ 17587 w 18334"/>
                <a:gd name="connsiteY2" fmla="*/ 38312 h 38311"/>
                <a:gd name="connsiteX3" fmla="*/ 16927 w 18334"/>
                <a:gd name="connsiteY3" fmla="*/ 36826 h 38311"/>
                <a:gd name="connsiteX4" fmla="*/ 12718 w 18334"/>
                <a:gd name="connsiteY4" fmla="*/ 26098 h 38311"/>
                <a:gd name="connsiteX5" fmla="*/ 9170 w 18334"/>
                <a:gd name="connsiteY5" fmla="*/ 15122 h 38311"/>
                <a:gd name="connsiteX6" fmla="*/ 504 w 18334"/>
                <a:gd name="connsiteY6" fmla="*/ 2165 h 38311"/>
                <a:gd name="connsiteX7" fmla="*/ 1825 w 18334"/>
                <a:gd name="connsiteY7" fmla="*/ 19 h 38311"/>
                <a:gd name="connsiteX8" fmla="*/ 6694 w 18334"/>
                <a:gd name="connsiteY8" fmla="*/ 1505 h 38311"/>
                <a:gd name="connsiteX9" fmla="*/ 14699 w 18334"/>
                <a:gd name="connsiteY9" fmla="*/ 12646 h 3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34" h="38311">
                  <a:moveTo>
                    <a:pt x="14699" y="12646"/>
                  </a:moveTo>
                  <a:cubicBezTo>
                    <a:pt x="17340" y="20569"/>
                    <a:pt x="18413" y="28656"/>
                    <a:pt x="18330" y="36909"/>
                  </a:cubicBezTo>
                  <a:cubicBezTo>
                    <a:pt x="18330" y="37404"/>
                    <a:pt x="17835" y="37899"/>
                    <a:pt x="17587" y="38312"/>
                  </a:cubicBezTo>
                  <a:cubicBezTo>
                    <a:pt x="17340" y="37817"/>
                    <a:pt x="17092" y="37321"/>
                    <a:pt x="16927" y="36826"/>
                  </a:cubicBezTo>
                  <a:cubicBezTo>
                    <a:pt x="15524" y="33278"/>
                    <a:pt x="14039" y="29729"/>
                    <a:pt x="12718" y="26098"/>
                  </a:cubicBezTo>
                  <a:cubicBezTo>
                    <a:pt x="11398" y="22467"/>
                    <a:pt x="10325" y="18836"/>
                    <a:pt x="9170" y="15122"/>
                  </a:cubicBezTo>
                  <a:cubicBezTo>
                    <a:pt x="5868" y="10418"/>
                    <a:pt x="3228" y="6291"/>
                    <a:pt x="504" y="2165"/>
                  </a:cubicBezTo>
                  <a:cubicBezTo>
                    <a:pt x="-404" y="762"/>
                    <a:pt x="-156" y="-146"/>
                    <a:pt x="1825" y="19"/>
                  </a:cubicBezTo>
                  <a:cubicBezTo>
                    <a:pt x="3475" y="184"/>
                    <a:pt x="5456" y="597"/>
                    <a:pt x="6694" y="1505"/>
                  </a:cubicBezTo>
                  <a:cubicBezTo>
                    <a:pt x="10738" y="4476"/>
                    <a:pt x="13296" y="8272"/>
                    <a:pt x="14699" y="12646"/>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2" name="フリーフォーム: 図形 211">
              <a:extLst>
                <a:ext uri="{FF2B5EF4-FFF2-40B4-BE49-F238E27FC236}">
                  <a16:creationId xmlns:a16="http://schemas.microsoft.com/office/drawing/2014/main" id="{BB9FCE9D-C620-57E1-99CA-55329D249D67}"/>
                </a:ext>
              </a:extLst>
            </p:cNvPr>
            <p:cNvSpPr/>
            <p:nvPr/>
          </p:nvSpPr>
          <p:spPr>
            <a:xfrm>
              <a:off x="3245717" y="4257526"/>
              <a:ext cx="23580" cy="97654"/>
            </a:xfrm>
            <a:custGeom>
              <a:avLst/>
              <a:gdLst>
                <a:gd name="connsiteX0" fmla="*/ 21502 w 23580"/>
                <a:gd name="connsiteY0" fmla="*/ 541 h 97654"/>
                <a:gd name="connsiteX1" fmla="*/ 23565 w 23580"/>
                <a:gd name="connsiteY1" fmla="*/ 3759 h 97654"/>
                <a:gd name="connsiteX2" fmla="*/ 21336 w 23580"/>
                <a:gd name="connsiteY2" fmla="*/ 15725 h 97654"/>
                <a:gd name="connsiteX3" fmla="*/ 20841 w 23580"/>
                <a:gd name="connsiteY3" fmla="*/ 20182 h 97654"/>
                <a:gd name="connsiteX4" fmla="*/ 18118 w 23580"/>
                <a:gd name="connsiteY4" fmla="*/ 30250 h 97654"/>
                <a:gd name="connsiteX5" fmla="*/ 16550 w 23580"/>
                <a:gd name="connsiteY5" fmla="*/ 47746 h 97654"/>
                <a:gd name="connsiteX6" fmla="*/ 14157 w 23580"/>
                <a:gd name="connsiteY6" fmla="*/ 62518 h 97654"/>
                <a:gd name="connsiteX7" fmla="*/ 13744 w 23580"/>
                <a:gd name="connsiteY7" fmla="*/ 67883 h 97654"/>
                <a:gd name="connsiteX8" fmla="*/ 13744 w 23580"/>
                <a:gd name="connsiteY8" fmla="*/ 73660 h 97654"/>
                <a:gd name="connsiteX9" fmla="*/ 13909 w 23580"/>
                <a:gd name="connsiteY9" fmla="*/ 80014 h 97654"/>
                <a:gd name="connsiteX10" fmla="*/ 18613 w 23580"/>
                <a:gd name="connsiteY10" fmla="*/ 84058 h 97654"/>
                <a:gd name="connsiteX11" fmla="*/ 22739 w 23580"/>
                <a:gd name="connsiteY11" fmla="*/ 91238 h 97654"/>
                <a:gd name="connsiteX12" fmla="*/ 22162 w 23580"/>
                <a:gd name="connsiteY12" fmla="*/ 93961 h 97654"/>
                <a:gd name="connsiteX13" fmla="*/ 14899 w 23580"/>
                <a:gd name="connsiteY13" fmla="*/ 97345 h 97654"/>
                <a:gd name="connsiteX14" fmla="*/ 7224 w 23580"/>
                <a:gd name="connsiteY14" fmla="*/ 95777 h 97654"/>
                <a:gd name="connsiteX15" fmla="*/ 622 w 23580"/>
                <a:gd name="connsiteY15" fmla="*/ 86121 h 97654"/>
                <a:gd name="connsiteX16" fmla="*/ 2438 w 23580"/>
                <a:gd name="connsiteY16" fmla="*/ 76878 h 97654"/>
                <a:gd name="connsiteX17" fmla="*/ 5244 w 23580"/>
                <a:gd name="connsiteY17" fmla="*/ 52367 h 97654"/>
                <a:gd name="connsiteX18" fmla="*/ 5244 w 23580"/>
                <a:gd name="connsiteY18" fmla="*/ 51212 h 97654"/>
                <a:gd name="connsiteX19" fmla="*/ 6729 w 23580"/>
                <a:gd name="connsiteY19" fmla="*/ 15148 h 97654"/>
                <a:gd name="connsiteX20" fmla="*/ 8215 w 23580"/>
                <a:gd name="connsiteY20" fmla="*/ 5822 h 97654"/>
                <a:gd name="connsiteX21" fmla="*/ 21419 w 23580"/>
                <a:gd name="connsiteY21" fmla="*/ 623 h 9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580" h="97654">
                  <a:moveTo>
                    <a:pt x="21502" y="541"/>
                  </a:moveTo>
                  <a:cubicBezTo>
                    <a:pt x="22574" y="953"/>
                    <a:pt x="23730" y="2686"/>
                    <a:pt x="23565" y="3759"/>
                  </a:cubicBezTo>
                  <a:cubicBezTo>
                    <a:pt x="23069" y="7803"/>
                    <a:pt x="22079" y="11764"/>
                    <a:pt x="21336" y="15725"/>
                  </a:cubicBezTo>
                  <a:cubicBezTo>
                    <a:pt x="21089" y="17046"/>
                    <a:pt x="21006" y="18284"/>
                    <a:pt x="20841" y="20182"/>
                  </a:cubicBezTo>
                  <a:cubicBezTo>
                    <a:pt x="19933" y="23896"/>
                    <a:pt x="18531" y="27032"/>
                    <a:pt x="18118" y="30250"/>
                  </a:cubicBezTo>
                  <a:cubicBezTo>
                    <a:pt x="17293" y="36027"/>
                    <a:pt x="17293" y="41886"/>
                    <a:pt x="16550" y="47746"/>
                  </a:cubicBezTo>
                  <a:cubicBezTo>
                    <a:pt x="15972" y="52698"/>
                    <a:pt x="14322" y="57567"/>
                    <a:pt x="14157" y="62518"/>
                  </a:cubicBezTo>
                  <a:cubicBezTo>
                    <a:pt x="14157" y="64334"/>
                    <a:pt x="13744" y="66067"/>
                    <a:pt x="13744" y="67883"/>
                  </a:cubicBezTo>
                  <a:cubicBezTo>
                    <a:pt x="13744" y="69781"/>
                    <a:pt x="13744" y="71762"/>
                    <a:pt x="13744" y="73660"/>
                  </a:cubicBezTo>
                  <a:cubicBezTo>
                    <a:pt x="13744" y="75805"/>
                    <a:pt x="13084" y="78116"/>
                    <a:pt x="13909" y="80014"/>
                  </a:cubicBezTo>
                  <a:cubicBezTo>
                    <a:pt x="14652" y="81664"/>
                    <a:pt x="16632" y="83315"/>
                    <a:pt x="18613" y="84058"/>
                  </a:cubicBezTo>
                  <a:cubicBezTo>
                    <a:pt x="23482" y="85956"/>
                    <a:pt x="24225" y="86946"/>
                    <a:pt x="22739" y="91238"/>
                  </a:cubicBezTo>
                  <a:cubicBezTo>
                    <a:pt x="22409" y="92146"/>
                    <a:pt x="22409" y="93053"/>
                    <a:pt x="22162" y="93961"/>
                  </a:cubicBezTo>
                  <a:cubicBezTo>
                    <a:pt x="21336" y="97180"/>
                    <a:pt x="18861" y="98252"/>
                    <a:pt x="14899" y="97345"/>
                  </a:cubicBezTo>
                  <a:cubicBezTo>
                    <a:pt x="12341" y="96767"/>
                    <a:pt x="9783" y="96189"/>
                    <a:pt x="7224" y="95777"/>
                  </a:cubicBezTo>
                  <a:cubicBezTo>
                    <a:pt x="952" y="94704"/>
                    <a:pt x="-1193" y="91320"/>
                    <a:pt x="622" y="86121"/>
                  </a:cubicBezTo>
                  <a:cubicBezTo>
                    <a:pt x="1695" y="83150"/>
                    <a:pt x="1943" y="80014"/>
                    <a:pt x="2438" y="76878"/>
                  </a:cubicBezTo>
                  <a:cubicBezTo>
                    <a:pt x="3676" y="68708"/>
                    <a:pt x="3015" y="60455"/>
                    <a:pt x="5244" y="52367"/>
                  </a:cubicBezTo>
                  <a:cubicBezTo>
                    <a:pt x="5326" y="52038"/>
                    <a:pt x="5244" y="51625"/>
                    <a:pt x="5244" y="51212"/>
                  </a:cubicBezTo>
                  <a:cubicBezTo>
                    <a:pt x="5739" y="39163"/>
                    <a:pt x="6151" y="27197"/>
                    <a:pt x="6729" y="15148"/>
                  </a:cubicBezTo>
                  <a:cubicBezTo>
                    <a:pt x="6894" y="12012"/>
                    <a:pt x="7224" y="8793"/>
                    <a:pt x="8215" y="5822"/>
                  </a:cubicBezTo>
                  <a:cubicBezTo>
                    <a:pt x="9535" y="1366"/>
                    <a:pt x="16467" y="-1275"/>
                    <a:pt x="21419" y="62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3" name="フリーフォーム: 図形 212">
              <a:extLst>
                <a:ext uri="{FF2B5EF4-FFF2-40B4-BE49-F238E27FC236}">
                  <a16:creationId xmlns:a16="http://schemas.microsoft.com/office/drawing/2014/main" id="{1DD527F4-2465-4A67-DFD8-654983E0DC3B}"/>
                </a:ext>
              </a:extLst>
            </p:cNvPr>
            <p:cNvSpPr/>
            <p:nvPr/>
          </p:nvSpPr>
          <p:spPr>
            <a:xfrm>
              <a:off x="3199029" y="3932798"/>
              <a:ext cx="64640" cy="55652"/>
            </a:xfrm>
            <a:custGeom>
              <a:avLst/>
              <a:gdLst>
                <a:gd name="connsiteX0" fmla="*/ 63155 w 64640"/>
                <a:gd name="connsiteY0" fmla="*/ 5063 h 55652"/>
                <a:gd name="connsiteX1" fmla="*/ 64640 w 64640"/>
                <a:gd name="connsiteY1" fmla="*/ 6301 h 55652"/>
                <a:gd name="connsiteX2" fmla="*/ 62990 w 64640"/>
                <a:gd name="connsiteY2" fmla="*/ 6879 h 55652"/>
                <a:gd name="connsiteX3" fmla="*/ 49785 w 64640"/>
                <a:gd name="connsiteY3" fmla="*/ 12821 h 55652"/>
                <a:gd name="connsiteX4" fmla="*/ 31547 w 64640"/>
                <a:gd name="connsiteY4" fmla="*/ 27923 h 55652"/>
                <a:gd name="connsiteX5" fmla="*/ 22469 w 64640"/>
                <a:gd name="connsiteY5" fmla="*/ 37001 h 55652"/>
                <a:gd name="connsiteX6" fmla="*/ 17022 w 64640"/>
                <a:gd name="connsiteY6" fmla="*/ 42035 h 55652"/>
                <a:gd name="connsiteX7" fmla="*/ 2745 w 64640"/>
                <a:gd name="connsiteY7" fmla="*/ 54414 h 55652"/>
                <a:gd name="connsiteX8" fmla="*/ 1012 w 64640"/>
                <a:gd name="connsiteY8" fmla="*/ 55652 h 55652"/>
                <a:gd name="connsiteX9" fmla="*/ 22 w 64640"/>
                <a:gd name="connsiteY9" fmla="*/ 53919 h 55652"/>
                <a:gd name="connsiteX10" fmla="*/ 3570 w 64640"/>
                <a:gd name="connsiteY10" fmla="*/ 46409 h 55652"/>
                <a:gd name="connsiteX11" fmla="*/ 13061 w 64640"/>
                <a:gd name="connsiteY11" fmla="*/ 33948 h 55652"/>
                <a:gd name="connsiteX12" fmla="*/ 18260 w 64640"/>
                <a:gd name="connsiteY12" fmla="*/ 29491 h 55652"/>
                <a:gd name="connsiteX13" fmla="*/ 45411 w 64640"/>
                <a:gd name="connsiteY13" fmla="*/ 8199 h 55652"/>
                <a:gd name="connsiteX14" fmla="*/ 46402 w 64640"/>
                <a:gd name="connsiteY14" fmla="*/ 6218 h 55652"/>
                <a:gd name="connsiteX15" fmla="*/ 49125 w 64640"/>
                <a:gd name="connsiteY15" fmla="*/ 2835 h 55652"/>
                <a:gd name="connsiteX16" fmla="*/ 55067 w 64640"/>
                <a:gd name="connsiteY16" fmla="*/ 1597 h 55652"/>
                <a:gd name="connsiteX17" fmla="*/ 63155 w 64640"/>
                <a:gd name="connsiteY17" fmla="*/ 4980 h 55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640" h="55652">
                  <a:moveTo>
                    <a:pt x="63155" y="5063"/>
                  </a:moveTo>
                  <a:cubicBezTo>
                    <a:pt x="63733" y="5311"/>
                    <a:pt x="64145" y="5888"/>
                    <a:pt x="64640" y="6301"/>
                  </a:cubicBezTo>
                  <a:cubicBezTo>
                    <a:pt x="64063" y="6548"/>
                    <a:pt x="63485" y="6961"/>
                    <a:pt x="62990" y="6879"/>
                  </a:cubicBezTo>
                  <a:cubicBezTo>
                    <a:pt x="56718" y="6136"/>
                    <a:pt x="53499" y="9850"/>
                    <a:pt x="49785" y="12821"/>
                  </a:cubicBezTo>
                  <a:cubicBezTo>
                    <a:pt x="43678" y="17855"/>
                    <a:pt x="37489" y="22806"/>
                    <a:pt x="31547" y="27923"/>
                  </a:cubicBezTo>
                  <a:cubicBezTo>
                    <a:pt x="28328" y="30729"/>
                    <a:pt x="25522" y="33948"/>
                    <a:pt x="22469" y="37001"/>
                  </a:cubicBezTo>
                  <a:cubicBezTo>
                    <a:pt x="20736" y="38734"/>
                    <a:pt x="19250" y="40962"/>
                    <a:pt x="17022" y="42035"/>
                  </a:cubicBezTo>
                  <a:cubicBezTo>
                    <a:pt x="10585" y="44924"/>
                    <a:pt x="6706" y="49628"/>
                    <a:pt x="2745" y="54414"/>
                  </a:cubicBezTo>
                  <a:cubicBezTo>
                    <a:pt x="2332" y="54909"/>
                    <a:pt x="1590" y="55239"/>
                    <a:pt x="1012" y="55652"/>
                  </a:cubicBezTo>
                  <a:cubicBezTo>
                    <a:pt x="682" y="55074"/>
                    <a:pt x="-143" y="54332"/>
                    <a:pt x="22" y="53919"/>
                  </a:cubicBezTo>
                  <a:cubicBezTo>
                    <a:pt x="1012" y="51361"/>
                    <a:pt x="1837" y="48637"/>
                    <a:pt x="3570" y="46409"/>
                  </a:cubicBezTo>
                  <a:cubicBezTo>
                    <a:pt x="6706" y="42283"/>
                    <a:pt x="10833" y="38652"/>
                    <a:pt x="13061" y="33948"/>
                  </a:cubicBezTo>
                  <a:cubicBezTo>
                    <a:pt x="13886" y="32132"/>
                    <a:pt x="16610" y="31059"/>
                    <a:pt x="18260" y="29491"/>
                  </a:cubicBezTo>
                  <a:cubicBezTo>
                    <a:pt x="26513" y="21651"/>
                    <a:pt x="37241" y="16039"/>
                    <a:pt x="45411" y="8199"/>
                  </a:cubicBezTo>
                  <a:cubicBezTo>
                    <a:pt x="45907" y="7704"/>
                    <a:pt x="46072" y="6879"/>
                    <a:pt x="46402" y="6218"/>
                  </a:cubicBezTo>
                  <a:cubicBezTo>
                    <a:pt x="47805" y="4733"/>
                    <a:pt x="48465" y="3825"/>
                    <a:pt x="49125" y="2835"/>
                  </a:cubicBezTo>
                  <a:cubicBezTo>
                    <a:pt x="51518" y="-796"/>
                    <a:pt x="51353" y="-631"/>
                    <a:pt x="55067" y="1597"/>
                  </a:cubicBezTo>
                  <a:cubicBezTo>
                    <a:pt x="57460" y="3000"/>
                    <a:pt x="60514" y="3825"/>
                    <a:pt x="63155" y="498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4" name="フリーフォーム: 図形 213">
              <a:extLst>
                <a:ext uri="{FF2B5EF4-FFF2-40B4-BE49-F238E27FC236}">
                  <a16:creationId xmlns:a16="http://schemas.microsoft.com/office/drawing/2014/main" id="{49DEAAFB-6242-59EF-722A-EA6DA576F7A8}"/>
                </a:ext>
              </a:extLst>
            </p:cNvPr>
            <p:cNvSpPr/>
            <p:nvPr/>
          </p:nvSpPr>
          <p:spPr>
            <a:xfrm>
              <a:off x="3155203" y="4271023"/>
              <a:ext cx="69183" cy="18391"/>
            </a:xfrm>
            <a:custGeom>
              <a:avLst/>
              <a:gdLst>
                <a:gd name="connsiteX0" fmla="*/ 69184 w 69183"/>
                <a:gd name="connsiteY0" fmla="*/ 3796 h 18391"/>
                <a:gd name="connsiteX1" fmla="*/ 62251 w 69183"/>
                <a:gd name="connsiteY1" fmla="*/ 12461 h 18391"/>
                <a:gd name="connsiteX2" fmla="*/ 41372 w 69183"/>
                <a:gd name="connsiteY2" fmla="*/ 17001 h 18391"/>
                <a:gd name="connsiteX3" fmla="*/ 34275 w 69183"/>
                <a:gd name="connsiteY3" fmla="*/ 16010 h 18391"/>
                <a:gd name="connsiteX4" fmla="*/ 5390 w 69183"/>
                <a:gd name="connsiteY4" fmla="*/ 17083 h 18391"/>
                <a:gd name="connsiteX5" fmla="*/ 3987 w 69183"/>
                <a:gd name="connsiteY5" fmla="*/ 17083 h 18391"/>
                <a:gd name="connsiteX6" fmla="*/ 274 w 69183"/>
                <a:gd name="connsiteY6" fmla="*/ 17413 h 18391"/>
                <a:gd name="connsiteX7" fmla="*/ 3822 w 69183"/>
                <a:gd name="connsiteY7" fmla="*/ 13617 h 18391"/>
                <a:gd name="connsiteX8" fmla="*/ 14468 w 69183"/>
                <a:gd name="connsiteY8" fmla="*/ 12461 h 18391"/>
                <a:gd name="connsiteX9" fmla="*/ 40959 w 69183"/>
                <a:gd name="connsiteY9" fmla="*/ 8005 h 18391"/>
                <a:gd name="connsiteX10" fmla="*/ 50037 w 69183"/>
                <a:gd name="connsiteY10" fmla="*/ 9243 h 18391"/>
                <a:gd name="connsiteX11" fmla="*/ 56062 w 69183"/>
                <a:gd name="connsiteY11" fmla="*/ 9243 h 18391"/>
                <a:gd name="connsiteX12" fmla="*/ 63489 w 69183"/>
                <a:gd name="connsiteY12" fmla="*/ 4291 h 18391"/>
                <a:gd name="connsiteX13" fmla="*/ 63737 w 69183"/>
                <a:gd name="connsiteY13" fmla="*/ 2640 h 18391"/>
                <a:gd name="connsiteX14" fmla="*/ 67203 w 69183"/>
                <a:gd name="connsiteY14" fmla="*/ 0 h 18391"/>
                <a:gd name="connsiteX15" fmla="*/ 68193 w 69183"/>
                <a:gd name="connsiteY15" fmla="*/ 3136 h 18391"/>
                <a:gd name="connsiteX16" fmla="*/ 69184 w 69183"/>
                <a:gd name="connsiteY16" fmla="*/ 3961 h 18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9183" h="18391">
                  <a:moveTo>
                    <a:pt x="69184" y="3796"/>
                  </a:moveTo>
                  <a:cubicBezTo>
                    <a:pt x="69184" y="10728"/>
                    <a:pt x="69184" y="10811"/>
                    <a:pt x="62251" y="12461"/>
                  </a:cubicBezTo>
                  <a:cubicBezTo>
                    <a:pt x="55319" y="14112"/>
                    <a:pt x="48387" y="15762"/>
                    <a:pt x="41372" y="17001"/>
                  </a:cubicBezTo>
                  <a:cubicBezTo>
                    <a:pt x="39226" y="17413"/>
                    <a:pt x="36668" y="16010"/>
                    <a:pt x="34275" y="16010"/>
                  </a:cubicBezTo>
                  <a:cubicBezTo>
                    <a:pt x="24619" y="16258"/>
                    <a:pt x="15046" y="16753"/>
                    <a:pt x="5390" y="17083"/>
                  </a:cubicBezTo>
                  <a:cubicBezTo>
                    <a:pt x="4978" y="17083"/>
                    <a:pt x="4400" y="17001"/>
                    <a:pt x="3987" y="17083"/>
                  </a:cubicBezTo>
                  <a:cubicBezTo>
                    <a:pt x="2749" y="17413"/>
                    <a:pt x="1594" y="19641"/>
                    <a:pt x="274" y="17413"/>
                  </a:cubicBezTo>
                  <a:cubicBezTo>
                    <a:pt x="-717" y="15680"/>
                    <a:pt x="1099" y="13947"/>
                    <a:pt x="3822" y="13617"/>
                  </a:cubicBezTo>
                  <a:cubicBezTo>
                    <a:pt x="7371" y="13204"/>
                    <a:pt x="11002" y="13039"/>
                    <a:pt x="14468" y="12461"/>
                  </a:cubicBezTo>
                  <a:cubicBezTo>
                    <a:pt x="23299" y="10976"/>
                    <a:pt x="32047" y="9160"/>
                    <a:pt x="40959" y="8005"/>
                  </a:cubicBezTo>
                  <a:cubicBezTo>
                    <a:pt x="43930" y="7592"/>
                    <a:pt x="47479" y="8005"/>
                    <a:pt x="50037" y="9243"/>
                  </a:cubicBezTo>
                  <a:cubicBezTo>
                    <a:pt x="52513" y="10316"/>
                    <a:pt x="53834" y="10151"/>
                    <a:pt x="56062" y="9243"/>
                  </a:cubicBezTo>
                  <a:cubicBezTo>
                    <a:pt x="59033" y="7922"/>
                    <a:pt x="62334" y="7262"/>
                    <a:pt x="63489" y="4291"/>
                  </a:cubicBezTo>
                  <a:cubicBezTo>
                    <a:pt x="63737" y="3796"/>
                    <a:pt x="63407" y="2971"/>
                    <a:pt x="63737" y="2640"/>
                  </a:cubicBezTo>
                  <a:cubicBezTo>
                    <a:pt x="64727" y="1650"/>
                    <a:pt x="66048" y="825"/>
                    <a:pt x="67203" y="0"/>
                  </a:cubicBezTo>
                  <a:cubicBezTo>
                    <a:pt x="67533" y="1072"/>
                    <a:pt x="67781" y="2063"/>
                    <a:pt x="68193" y="3136"/>
                  </a:cubicBezTo>
                  <a:cubicBezTo>
                    <a:pt x="68358" y="3466"/>
                    <a:pt x="68854" y="3713"/>
                    <a:pt x="69184" y="3961"/>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5" name="フリーフォーム: 図形 214">
              <a:extLst>
                <a:ext uri="{FF2B5EF4-FFF2-40B4-BE49-F238E27FC236}">
                  <a16:creationId xmlns:a16="http://schemas.microsoft.com/office/drawing/2014/main" id="{B60B9FEF-6BCF-E5B3-A54C-807E12EFC451}"/>
                </a:ext>
              </a:extLst>
            </p:cNvPr>
            <p:cNvSpPr/>
            <p:nvPr/>
          </p:nvSpPr>
          <p:spPr>
            <a:xfrm>
              <a:off x="3210201" y="4227864"/>
              <a:ext cx="12048" cy="37489"/>
            </a:xfrm>
            <a:custGeom>
              <a:avLst/>
              <a:gdLst>
                <a:gd name="connsiteX0" fmla="*/ 12040 w 12048"/>
                <a:gd name="connsiteY0" fmla="*/ 34824 h 37489"/>
                <a:gd name="connsiteX1" fmla="*/ 10967 w 12048"/>
                <a:gd name="connsiteY1" fmla="*/ 36804 h 37489"/>
                <a:gd name="connsiteX2" fmla="*/ 156 w 12048"/>
                <a:gd name="connsiteY2" fmla="*/ 31193 h 37489"/>
                <a:gd name="connsiteX3" fmla="*/ 156 w 12048"/>
                <a:gd name="connsiteY3" fmla="*/ 6847 h 37489"/>
                <a:gd name="connsiteX4" fmla="*/ 3210 w 12048"/>
                <a:gd name="connsiteY4" fmla="*/ 410 h 37489"/>
                <a:gd name="connsiteX5" fmla="*/ 5686 w 12048"/>
                <a:gd name="connsiteY5" fmla="*/ 80 h 37489"/>
                <a:gd name="connsiteX6" fmla="*/ 7006 w 12048"/>
                <a:gd name="connsiteY6" fmla="*/ 1565 h 37489"/>
                <a:gd name="connsiteX7" fmla="*/ 7006 w 12048"/>
                <a:gd name="connsiteY7" fmla="*/ 8745 h 37489"/>
                <a:gd name="connsiteX8" fmla="*/ 11875 w 12048"/>
                <a:gd name="connsiteY8" fmla="*/ 34906 h 37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048" h="37489">
                  <a:moveTo>
                    <a:pt x="12040" y="34824"/>
                  </a:moveTo>
                  <a:cubicBezTo>
                    <a:pt x="12123" y="35402"/>
                    <a:pt x="11545" y="36557"/>
                    <a:pt x="10967" y="36804"/>
                  </a:cubicBezTo>
                  <a:cubicBezTo>
                    <a:pt x="5768" y="38868"/>
                    <a:pt x="321" y="36061"/>
                    <a:pt x="156" y="31193"/>
                  </a:cubicBezTo>
                  <a:cubicBezTo>
                    <a:pt x="-9" y="23105"/>
                    <a:pt x="-91" y="14935"/>
                    <a:pt x="156" y="6847"/>
                  </a:cubicBezTo>
                  <a:cubicBezTo>
                    <a:pt x="239" y="4701"/>
                    <a:pt x="1972" y="2473"/>
                    <a:pt x="3210" y="410"/>
                  </a:cubicBezTo>
                  <a:cubicBezTo>
                    <a:pt x="3457" y="-3"/>
                    <a:pt x="4943" y="-85"/>
                    <a:pt x="5686" y="80"/>
                  </a:cubicBezTo>
                  <a:cubicBezTo>
                    <a:pt x="6263" y="245"/>
                    <a:pt x="7171" y="1235"/>
                    <a:pt x="7006" y="1565"/>
                  </a:cubicBezTo>
                  <a:cubicBezTo>
                    <a:pt x="5438" y="4041"/>
                    <a:pt x="7584" y="6352"/>
                    <a:pt x="7006" y="8745"/>
                  </a:cubicBezTo>
                  <a:cubicBezTo>
                    <a:pt x="8657" y="18236"/>
                    <a:pt x="10307" y="26571"/>
                    <a:pt x="11875" y="34906"/>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6" name="フリーフォーム: 図形 215">
              <a:extLst>
                <a:ext uri="{FF2B5EF4-FFF2-40B4-BE49-F238E27FC236}">
                  <a16:creationId xmlns:a16="http://schemas.microsoft.com/office/drawing/2014/main" id="{D3B76CD0-4F6D-1AFF-B18A-111E68FB511D}"/>
                </a:ext>
              </a:extLst>
            </p:cNvPr>
            <p:cNvSpPr/>
            <p:nvPr/>
          </p:nvSpPr>
          <p:spPr>
            <a:xfrm>
              <a:off x="3110654" y="4410824"/>
              <a:ext cx="108520" cy="140523"/>
            </a:xfrm>
            <a:custGeom>
              <a:avLst/>
              <a:gdLst>
                <a:gd name="connsiteX0" fmla="*/ 107461 w 108520"/>
                <a:gd name="connsiteY0" fmla="*/ 89294 h 140523"/>
                <a:gd name="connsiteX1" fmla="*/ 108039 w 108520"/>
                <a:gd name="connsiteY1" fmla="*/ 99446 h 140523"/>
                <a:gd name="connsiteX2" fmla="*/ 106883 w 108520"/>
                <a:gd name="connsiteY2" fmla="*/ 100766 h 140523"/>
                <a:gd name="connsiteX3" fmla="*/ 104242 w 108520"/>
                <a:gd name="connsiteY3" fmla="*/ 102416 h 140523"/>
                <a:gd name="connsiteX4" fmla="*/ 103830 w 108520"/>
                <a:gd name="connsiteY4" fmla="*/ 104397 h 140523"/>
                <a:gd name="connsiteX5" fmla="*/ 100116 w 108520"/>
                <a:gd name="connsiteY5" fmla="*/ 105305 h 140523"/>
                <a:gd name="connsiteX6" fmla="*/ 84766 w 108520"/>
                <a:gd name="connsiteY6" fmla="*/ 115373 h 140523"/>
                <a:gd name="connsiteX7" fmla="*/ 79979 w 108520"/>
                <a:gd name="connsiteY7" fmla="*/ 116446 h 140523"/>
                <a:gd name="connsiteX8" fmla="*/ 72387 w 108520"/>
                <a:gd name="connsiteY8" fmla="*/ 117601 h 140523"/>
                <a:gd name="connsiteX9" fmla="*/ 52910 w 108520"/>
                <a:gd name="connsiteY9" fmla="*/ 127835 h 140523"/>
                <a:gd name="connsiteX10" fmla="*/ 49692 w 108520"/>
                <a:gd name="connsiteY10" fmla="*/ 128330 h 140523"/>
                <a:gd name="connsiteX11" fmla="*/ 46143 w 108520"/>
                <a:gd name="connsiteY11" fmla="*/ 131631 h 140523"/>
                <a:gd name="connsiteX12" fmla="*/ 34589 w 108520"/>
                <a:gd name="connsiteY12" fmla="*/ 140131 h 140523"/>
                <a:gd name="connsiteX13" fmla="*/ 24356 w 108520"/>
                <a:gd name="connsiteY13" fmla="*/ 138481 h 140523"/>
                <a:gd name="connsiteX14" fmla="*/ 9996 w 108520"/>
                <a:gd name="connsiteY14" fmla="*/ 129155 h 140523"/>
                <a:gd name="connsiteX15" fmla="*/ 1083 w 108520"/>
                <a:gd name="connsiteY15" fmla="*/ 121727 h 140523"/>
                <a:gd name="connsiteX16" fmla="*/ 3147 w 108520"/>
                <a:gd name="connsiteY16" fmla="*/ 117766 h 140523"/>
                <a:gd name="connsiteX17" fmla="*/ 9501 w 108520"/>
                <a:gd name="connsiteY17" fmla="*/ 117766 h 140523"/>
                <a:gd name="connsiteX18" fmla="*/ 18002 w 108520"/>
                <a:gd name="connsiteY18" fmla="*/ 122800 h 140523"/>
                <a:gd name="connsiteX19" fmla="*/ 30463 w 108520"/>
                <a:gd name="connsiteY19" fmla="*/ 126679 h 140523"/>
                <a:gd name="connsiteX20" fmla="*/ 35167 w 108520"/>
                <a:gd name="connsiteY20" fmla="*/ 124781 h 140523"/>
                <a:gd name="connsiteX21" fmla="*/ 55964 w 108520"/>
                <a:gd name="connsiteY21" fmla="*/ 110339 h 140523"/>
                <a:gd name="connsiteX22" fmla="*/ 68838 w 108520"/>
                <a:gd name="connsiteY22" fmla="*/ 97300 h 140523"/>
                <a:gd name="connsiteX23" fmla="*/ 81382 w 108520"/>
                <a:gd name="connsiteY23" fmla="*/ 78401 h 140523"/>
                <a:gd name="connsiteX24" fmla="*/ 82290 w 108520"/>
                <a:gd name="connsiteY24" fmla="*/ 76998 h 140523"/>
                <a:gd name="connsiteX25" fmla="*/ 84436 w 108520"/>
                <a:gd name="connsiteY25" fmla="*/ 70974 h 140523"/>
                <a:gd name="connsiteX26" fmla="*/ 85509 w 108520"/>
                <a:gd name="connsiteY26" fmla="*/ 63958 h 140523"/>
                <a:gd name="connsiteX27" fmla="*/ 85839 w 108520"/>
                <a:gd name="connsiteY27" fmla="*/ 46133 h 140523"/>
                <a:gd name="connsiteX28" fmla="*/ 78824 w 108520"/>
                <a:gd name="connsiteY28" fmla="*/ 32764 h 140523"/>
                <a:gd name="connsiteX29" fmla="*/ 64547 w 108520"/>
                <a:gd name="connsiteY29" fmla="*/ 22035 h 140523"/>
                <a:gd name="connsiteX30" fmla="*/ 51838 w 108520"/>
                <a:gd name="connsiteY30" fmla="*/ 12709 h 140523"/>
                <a:gd name="connsiteX31" fmla="*/ 45978 w 108520"/>
                <a:gd name="connsiteY31" fmla="*/ 8996 h 140523"/>
                <a:gd name="connsiteX32" fmla="*/ 39624 w 108520"/>
                <a:gd name="connsiteY32" fmla="*/ 3962 h 140523"/>
                <a:gd name="connsiteX33" fmla="*/ 43172 w 108520"/>
                <a:gd name="connsiteY33" fmla="*/ 0 h 140523"/>
                <a:gd name="connsiteX34" fmla="*/ 72387 w 108520"/>
                <a:gd name="connsiteY34" fmla="*/ 17991 h 140523"/>
                <a:gd name="connsiteX35" fmla="*/ 88562 w 108520"/>
                <a:gd name="connsiteY35" fmla="*/ 27812 h 140523"/>
                <a:gd name="connsiteX36" fmla="*/ 90460 w 108520"/>
                <a:gd name="connsiteY36" fmla="*/ 28225 h 140523"/>
                <a:gd name="connsiteX37" fmla="*/ 96815 w 108520"/>
                <a:gd name="connsiteY37" fmla="*/ 36725 h 140523"/>
                <a:gd name="connsiteX38" fmla="*/ 103747 w 108520"/>
                <a:gd name="connsiteY38" fmla="*/ 61648 h 140523"/>
                <a:gd name="connsiteX39" fmla="*/ 103747 w 108520"/>
                <a:gd name="connsiteY39" fmla="*/ 65114 h 140523"/>
                <a:gd name="connsiteX40" fmla="*/ 105068 w 108520"/>
                <a:gd name="connsiteY40" fmla="*/ 73367 h 140523"/>
                <a:gd name="connsiteX41" fmla="*/ 105068 w 108520"/>
                <a:gd name="connsiteY41" fmla="*/ 76173 h 140523"/>
                <a:gd name="connsiteX42" fmla="*/ 107296 w 108520"/>
                <a:gd name="connsiteY42" fmla="*/ 89047 h 140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08520" h="140523">
                  <a:moveTo>
                    <a:pt x="107461" y="89294"/>
                  </a:moveTo>
                  <a:cubicBezTo>
                    <a:pt x="109442" y="91771"/>
                    <a:pt x="108039" y="95979"/>
                    <a:pt x="108039" y="99446"/>
                  </a:cubicBezTo>
                  <a:cubicBezTo>
                    <a:pt x="108039" y="99858"/>
                    <a:pt x="107378" y="100436"/>
                    <a:pt x="106883" y="100766"/>
                  </a:cubicBezTo>
                  <a:cubicBezTo>
                    <a:pt x="106058" y="101343"/>
                    <a:pt x="105150" y="101839"/>
                    <a:pt x="104242" y="102416"/>
                  </a:cubicBezTo>
                  <a:cubicBezTo>
                    <a:pt x="106058" y="103324"/>
                    <a:pt x="104655" y="104067"/>
                    <a:pt x="103830" y="104397"/>
                  </a:cubicBezTo>
                  <a:cubicBezTo>
                    <a:pt x="102674" y="104892"/>
                    <a:pt x="100859" y="104645"/>
                    <a:pt x="100116" y="105305"/>
                  </a:cubicBezTo>
                  <a:cubicBezTo>
                    <a:pt x="95660" y="109348"/>
                    <a:pt x="88480" y="110421"/>
                    <a:pt x="84766" y="115373"/>
                  </a:cubicBezTo>
                  <a:cubicBezTo>
                    <a:pt x="84106" y="116281"/>
                    <a:pt x="80887" y="117024"/>
                    <a:pt x="79979" y="116446"/>
                  </a:cubicBezTo>
                  <a:cubicBezTo>
                    <a:pt x="76678" y="114548"/>
                    <a:pt x="74780" y="116363"/>
                    <a:pt x="72387" y="117601"/>
                  </a:cubicBezTo>
                  <a:cubicBezTo>
                    <a:pt x="65950" y="121068"/>
                    <a:pt x="59430" y="124451"/>
                    <a:pt x="52910" y="127835"/>
                  </a:cubicBezTo>
                  <a:cubicBezTo>
                    <a:pt x="52003" y="128247"/>
                    <a:pt x="50352" y="127835"/>
                    <a:pt x="49692" y="128330"/>
                  </a:cubicBezTo>
                  <a:cubicBezTo>
                    <a:pt x="48454" y="129403"/>
                    <a:pt x="45070" y="128990"/>
                    <a:pt x="46143" y="131631"/>
                  </a:cubicBezTo>
                  <a:cubicBezTo>
                    <a:pt x="42347" y="134520"/>
                    <a:pt x="39046" y="138233"/>
                    <a:pt x="34589" y="140131"/>
                  </a:cubicBezTo>
                  <a:cubicBezTo>
                    <a:pt x="32114" y="141204"/>
                    <a:pt x="27245" y="139884"/>
                    <a:pt x="24356" y="138481"/>
                  </a:cubicBezTo>
                  <a:cubicBezTo>
                    <a:pt x="19239" y="135840"/>
                    <a:pt x="14618" y="132456"/>
                    <a:pt x="9996" y="129155"/>
                  </a:cubicBezTo>
                  <a:cubicBezTo>
                    <a:pt x="6860" y="126927"/>
                    <a:pt x="3807" y="124368"/>
                    <a:pt x="1083" y="121727"/>
                  </a:cubicBezTo>
                  <a:cubicBezTo>
                    <a:pt x="-980" y="119664"/>
                    <a:pt x="11" y="117932"/>
                    <a:pt x="3147" y="117766"/>
                  </a:cubicBezTo>
                  <a:cubicBezTo>
                    <a:pt x="5210" y="117601"/>
                    <a:pt x="7356" y="117766"/>
                    <a:pt x="9501" y="117766"/>
                  </a:cubicBezTo>
                  <a:cubicBezTo>
                    <a:pt x="13737" y="117766"/>
                    <a:pt x="16571" y="119442"/>
                    <a:pt x="18002" y="122800"/>
                  </a:cubicBezTo>
                  <a:cubicBezTo>
                    <a:pt x="20230" y="128247"/>
                    <a:pt x="24851" y="129650"/>
                    <a:pt x="30463" y="126679"/>
                  </a:cubicBezTo>
                  <a:cubicBezTo>
                    <a:pt x="31949" y="125936"/>
                    <a:pt x="33517" y="125194"/>
                    <a:pt x="35167" y="124781"/>
                  </a:cubicBezTo>
                  <a:cubicBezTo>
                    <a:pt x="44575" y="122388"/>
                    <a:pt x="50352" y="116529"/>
                    <a:pt x="55964" y="110339"/>
                  </a:cubicBezTo>
                  <a:cubicBezTo>
                    <a:pt x="60008" y="105882"/>
                    <a:pt x="64712" y="101756"/>
                    <a:pt x="68838" y="97300"/>
                  </a:cubicBezTo>
                  <a:cubicBezTo>
                    <a:pt x="74120" y="91523"/>
                    <a:pt x="80062" y="85994"/>
                    <a:pt x="81382" y="78401"/>
                  </a:cubicBezTo>
                  <a:cubicBezTo>
                    <a:pt x="81465" y="77906"/>
                    <a:pt x="82125" y="77493"/>
                    <a:pt x="82290" y="76998"/>
                  </a:cubicBezTo>
                  <a:cubicBezTo>
                    <a:pt x="82703" y="74935"/>
                    <a:pt x="85839" y="73944"/>
                    <a:pt x="84436" y="70974"/>
                  </a:cubicBezTo>
                  <a:cubicBezTo>
                    <a:pt x="83528" y="69076"/>
                    <a:pt x="85509" y="66352"/>
                    <a:pt x="85509" y="63958"/>
                  </a:cubicBezTo>
                  <a:cubicBezTo>
                    <a:pt x="85509" y="58017"/>
                    <a:pt x="85921" y="52075"/>
                    <a:pt x="85839" y="46133"/>
                  </a:cubicBezTo>
                  <a:cubicBezTo>
                    <a:pt x="85839" y="40521"/>
                    <a:pt x="83115" y="36395"/>
                    <a:pt x="78824" y="32764"/>
                  </a:cubicBezTo>
                  <a:cubicBezTo>
                    <a:pt x="74368" y="28967"/>
                    <a:pt x="69333" y="25584"/>
                    <a:pt x="64547" y="22035"/>
                  </a:cubicBezTo>
                  <a:cubicBezTo>
                    <a:pt x="60338" y="18899"/>
                    <a:pt x="56129" y="15763"/>
                    <a:pt x="51838" y="12709"/>
                  </a:cubicBezTo>
                  <a:cubicBezTo>
                    <a:pt x="49940" y="11389"/>
                    <a:pt x="47629" y="10481"/>
                    <a:pt x="45978" y="8996"/>
                  </a:cubicBezTo>
                  <a:cubicBezTo>
                    <a:pt x="43998" y="7180"/>
                    <a:pt x="41852" y="5530"/>
                    <a:pt x="39624" y="3962"/>
                  </a:cubicBezTo>
                  <a:lnTo>
                    <a:pt x="43172" y="0"/>
                  </a:lnTo>
                  <a:cubicBezTo>
                    <a:pt x="52993" y="5942"/>
                    <a:pt x="62649" y="12049"/>
                    <a:pt x="72387" y="17991"/>
                  </a:cubicBezTo>
                  <a:cubicBezTo>
                    <a:pt x="77751" y="21292"/>
                    <a:pt x="83115" y="24593"/>
                    <a:pt x="88562" y="27812"/>
                  </a:cubicBezTo>
                  <a:cubicBezTo>
                    <a:pt x="89057" y="28142"/>
                    <a:pt x="89800" y="28142"/>
                    <a:pt x="90460" y="28225"/>
                  </a:cubicBezTo>
                  <a:cubicBezTo>
                    <a:pt x="94587" y="30700"/>
                    <a:pt x="95660" y="33754"/>
                    <a:pt x="96815" y="36725"/>
                  </a:cubicBezTo>
                  <a:cubicBezTo>
                    <a:pt x="99868" y="44895"/>
                    <a:pt x="99868" y="53643"/>
                    <a:pt x="103747" y="61648"/>
                  </a:cubicBezTo>
                  <a:cubicBezTo>
                    <a:pt x="104242" y="62638"/>
                    <a:pt x="103747" y="63958"/>
                    <a:pt x="103747" y="65114"/>
                  </a:cubicBezTo>
                  <a:cubicBezTo>
                    <a:pt x="103995" y="67920"/>
                    <a:pt x="102922" y="70726"/>
                    <a:pt x="105068" y="73367"/>
                  </a:cubicBezTo>
                  <a:cubicBezTo>
                    <a:pt x="105563" y="74027"/>
                    <a:pt x="105398" y="75347"/>
                    <a:pt x="105068" y="76173"/>
                  </a:cubicBezTo>
                  <a:cubicBezTo>
                    <a:pt x="103335" y="80794"/>
                    <a:pt x="103830" y="84673"/>
                    <a:pt x="107296" y="89047"/>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7" name="フリーフォーム: 図形 216">
              <a:extLst>
                <a:ext uri="{FF2B5EF4-FFF2-40B4-BE49-F238E27FC236}">
                  <a16:creationId xmlns:a16="http://schemas.microsoft.com/office/drawing/2014/main" id="{86CC96E0-473A-02FD-0A6C-63F98A08AEC6}"/>
                </a:ext>
              </a:extLst>
            </p:cNvPr>
            <p:cNvSpPr/>
            <p:nvPr/>
          </p:nvSpPr>
          <p:spPr>
            <a:xfrm>
              <a:off x="3028562" y="4037206"/>
              <a:ext cx="184270" cy="158086"/>
            </a:xfrm>
            <a:custGeom>
              <a:avLst/>
              <a:gdLst>
                <a:gd name="connsiteX0" fmla="*/ 184271 w 184270"/>
                <a:gd name="connsiteY0" fmla="*/ 107881 h 158086"/>
                <a:gd name="connsiteX1" fmla="*/ 183445 w 184270"/>
                <a:gd name="connsiteY1" fmla="*/ 114566 h 158086"/>
                <a:gd name="connsiteX2" fmla="*/ 179649 w 184270"/>
                <a:gd name="connsiteY2" fmla="*/ 114236 h 158086"/>
                <a:gd name="connsiteX3" fmla="*/ 167930 w 184270"/>
                <a:gd name="connsiteY3" fmla="*/ 112915 h 158086"/>
                <a:gd name="connsiteX4" fmla="*/ 137890 w 184270"/>
                <a:gd name="connsiteY4" fmla="*/ 115886 h 158086"/>
                <a:gd name="connsiteX5" fmla="*/ 131041 w 184270"/>
                <a:gd name="connsiteY5" fmla="*/ 124964 h 158086"/>
                <a:gd name="connsiteX6" fmla="*/ 132196 w 184270"/>
                <a:gd name="connsiteY6" fmla="*/ 126615 h 158086"/>
                <a:gd name="connsiteX7" fmla="*/ 144823 w 184270"/>
                <a:gd name="connsiteY7" fmla="*/ 127605 h 158086"/>
                <a:gd name="connsiteX8" fmla="*/ 161988 w 184270"/>
                <a:gd name="connsiteY8" fmla="*/ 127192 h 158086"/>
                <a:gd name="connsiteX9" fmla="*/ 171892 w 184270"/>
                <a:gd name="connsiteY9" fmla="*/ 127192 h 158086"/>
                <a:gd name="connsiteX10" fmla="*/ 177916 w 184270"/>
                <a:gd name="connsiteY10" fmla="*/ 126697 h 158086"/>
                <a:gd name="connsiteX11" fmla="*/ 178494 w 184270"/>
                <a:gd name="connsiteY11" fmla="*/ 126697 h 158086"/>
                <a:gd name="connsiteX12" fmla="*/ 182538 w 184270"/>
                <a:gd name="connsiteY12" fmla="*/ 130659 h 158086"/>
                <a:gd name="connsiteX13" fmla="*/ 180144 w 184270"/>
                <a:gd name="connsiteY13" fmla="*/ 136518 h 158086"/>
                <a:gd name="connsiteX14" fmla="*/ 173295 w 184270"/>
                <a:gd name="connsiteY14" fmla="*/ 139654 h 158086"/>
                <a:gd name="connsiteX15" fmla="*/ 163144 w 184270"/>
                <a:gd name="connsiteY15" fmla="*/ 140314 h 158086"/>
                <a:gd name="connsiteX16" fmla="*/ 145978 w 184270"/>
                <a:gd name="connsiteY16" fmla="*/ 145266 h 158086"/>
                <a:gd name="connsiteX17" fmla="*/ 105210 w 184270"/>
                <a:gd name="connsiteY17" fmla="*/ 152198 h 158086"/>
                <a:gd name="connsiteX18" fmla="*/ 77563 w 184270"/>
                <a:gd name="connsiteY18" fmla="*/ 157480 h 158086"/>
                <a:gd name="connsiteX19" fmla="*/ 67742 w 184270"/>
                <a:gd name="connsiteY19" fmla="*/ 153189 h 158086"/>
                <a:gd name="connsiteX20" fmla="*/ 66174 w 184270"/>
                <a:gd name="connsiteY20" fmla="*/ 140892 h 158086"/>
                <a:gd name="connsiteX21" fmla="*/ 67247 w 184270"/>
                <a:gd name="connsiteY21" fmla="*/ 129916 h 158086"/>
                <a:gd name="connsiteX22" fmla="*/ 67082 w 184270"/>
                <a:gd name="connsiteY22" fmla="*/ 129091 h 158086"/>
                <a:gd name="connsiteX23" fmla="*/ 68320 w 184270"/>
                <a:gd name="connsiteY23" fmla="*/ 124221 h 158086"/>
                <a:gd name="connsiteX24" fmla="*/ 66752 w 184270"/>
                <a:gd name="connsiteY24" fmla="*/ 121993 h 158086"/>
                <a:gd name="connsiteX25" fmla="*/ 38528 w 184270"/>
                <a:gd name="connsiteY25" fmla="*/ 123231 h 158086"/>
                <a:gd name="connsiteX26" fmla="*/ 35887 w 184270"/>
                <a:gd name="connsiteY26" fmla="*/ 125954 h 158086"/>
                <a:gd name="connsiteX27" fmla="*/ 26644 w 184270"/>
                <a:gd name="connsiteY27" fmla="*/ 125954 h 158086"/>
                <a:gd name="connsiteX28" fmla="*/ 24993 w 184270"/>
                <a:gd name="connsiteY28" fmla="*/ 125459 h 158086"/>
                <a:gd name="connsiteX29" fmla="*/ 9478 w 184270"/>
                <a:gd name="connsiteY29" fmla="*/ 125459 h 158086"/>
                <a:gd name="connsiteX30" fmla="*/ 70 w 184270"/>
                <a:gd name="connsiteY30" fmla="*/ 119187 h 158086"/>
                <a:gd name="connsiteX31" fmla="*/ 6755 w 184270"/>
                <a:gd name="connsiteY31" fmla="*/ 112338 h 158086"/>
                <a:gd name="connsiteX32" fmla="*/ 11294 w 184270"/>
                <a:gd name="connsiteY32" fmla="*/ 111512 h 158086"/>
                <a:gd name="connsiteX33" fmla="*/ 35227 w 184270"/>
                <a:gd name="connsiteY33" fmla="*/ 111512 h 158086"/>
                <a:gd name="connsiteX34" fmla="*/ 38693 w 184270"/>
                <a:gd name="connsiteY34" fmla="*/ 111512 h 158086"/>
                <a:gd name="connsiteX35" fmla="*/ 55033 w 184270"/>
                <a:gd name="connsiteY35" fmla="*/ 112338 h 158086"/>
                <a:gd name="connsiteX36" fmla="*/ 62296 w 184270"/>
                <a:gd name="connsiteY36" fmla="*/ 106726 h 158086"/>
                <a:gd name="connsiteX37" fmla="*/ 67412 w 184270"/>
                <a:gd name="connsiteY37" fmla="*/ 93521 h 158086"/>
                <a:gd name="connsiteX38" fmla="*/ 86889 w 184270"/>
                <a:gd name="connsiteY38" fmla="*/ 51928 h 158086"/>
                <a:gd name="connsiteX39" fmla="*/ 102816 w 184270"/>
                <a:gd name="connsiteY39" fmla="*/ 18422 h 158086"/>
                <a:gd name="connsiteX40" fmla="*/ 110326 w 184270"/>
                <a:gd name="connsiteY40" fmla="*/ 9426 h 158086"/>
                <a:gd name="connsiteX41" fmla="*/ 117506 w 184270"/>
                <a:gd name="connsiteY41" fmla="*/ 9179 h 158086"/>
                <a:gd name="connsiteX42" fmla="*/ 118579 w 184270"/>
                <a:gd name="connsiteY42" fmla="*/ 13800 h 158086"/>
                <a:gd name="connsiteX43" fmla="*/ 115361 w 184270"/>
                <a:gd name="connsiteY43" fmla="*/ 20815 h 158086"/>
                <a:gd name="connsiteX44" fmla="*/ 102816 w 184270"/>
                <a:gd name="connsiteY44" fmla="*/ 40374 h 158086"/>
                <a:gd name="connsiteX45" fmla="*/ 97205 w 184270"/>
                <a:gd name="connsiteY45" fmla="*/ 49535 h 158086"/>
                <a:gd name="connsiteX46" fmla="*/ 82432 w 184270"/>
                <a:gd name="connsiteY46" fmla="*/ 81060 h 158086"/>
                <a:gd name="connsiteX47" fmla="*/ 73354 w 184270"/>
                <a:gd name="connsiteY47" fmla="*/ 107551 h 158086"/>
                <a:gd name="connsiteX48" fmla="*/ 78141 w 184270"/>
                <a:gd name="connsiteY48" fmla="*/ 111430 h 158086"/>
                <a:gd name="connsiteX49" fmla="*/ 79544 w 184270"/>
                <a:gd name="connsiteY49" fmla="*/ 111430 h 158086"/>
                <a:gd name="connsiteX50" fmla="*/ 97370 w 184270"/>
                <a:gd name="connsiteY50" fmla="*/ 109119 h 158086"/>
                <a:gd name="connsiteX51" fmla="*/ 114948 w 184270"/>
                <a:gd name="connsiteY51" fmla="*/ 109119 h 158086"/>
                <a:gd name="connsiteX52" fmla="*/ 125264 w 184270"/>
                <a:gd name="connsiteY52" fmla="*/ 103755 h 158086"/>
                <a:gd name="connsiteX53" fmla="*/ 128235 w 184270"/>
                <a:gd name="connsiteY53" fmla="*/ 85021 h 158086"/>
                <a:gd name="connsiteX54" fmla="*/ 132361 w 184270"/>
                <a:gd name="connsiteY54" fmla="*/ 69011 h 158086"/>
                <a:gd name="connsiteX55" fmla="*/ 136570 w 184270"/>
                <a:gd name="connsiteY55" fmla="*/ 53578 h 158086"/>
                <a:gd name="connsiteX56" fmla="*/ 139706 w 184270"/>
                <a:gd name="connsiteY56" fmla="*/ 37816 h 158086"/>
                <a:gd name="connsiteX57" fmla="*/ 147876 w 184270"/>
                <a:gd name="connsiteY57" fmla="*/ 7528 h 158086"/>
                <a:gd name="connsiteX58" fmla="*/ 156542 w 184270"/>
                <a:gd name="connsiteY58" fmla="*/ 101 h 158086"/>
                <a:gd name="connsiteX59" fmla="*/ 161906 w 184270"/>
                <a:gd name="connsiteY59" fmla="*/ 1834 h 158086"/>
                <a:gd name="connsiteX60" fmla="*/ 161906 w 184270"/>
                <a:gd name="connsiteY60" fmla="*/ 14708 h 158086"/>
                <a:gd name="connsiteX61" fmla="*/ 155139 w 184270"/>
                <a:gd name="connsiteY61" fmla="*/ 24611 h 158086"/>
                <a:gd name="connsiteX62" fmla="*/ 149444 w 184270"/>
                <a:gd name="connsiteY62" fmla="*/ 39466 h 158086"/>
                <a:gd name="connsiteX63" fmla="*/ 147464 w 184270"/>
                <a:gd name="connsiteY63" fmla="*/ 48709 h 158086"/>
                <a:gd name="connsiteX64" fmla="*/ 142429 w 184270"/>
                <a:gd name="connsiteY64" fmla="*/ 64967 h 158086"/>
                <a:gd name="connsiteX65" fmla="*/ 140036 w 184270"/>
                <a:gd name="connsiteY65" fmla="*/ 74623 h 158086"/>
                <a:gd name="connsiteX66" fmla="*/ 136570 w 184270"/>
                <a:gd name="connsiteY66" fmla="*/ 91541 h 158086"/>
                <a:gd name="connsiteX67" fmla="*/ 134589 w 184270"/>
                <a:gd name="connsiteY67" fmla="*/ 100041 h 158086"/>
                <a:gd name="connsiteX68" fmla="*/ 133929 w 184270"/>
                <a:gd name="connsiteY68" fmla="*/ 103342 h 158086"/>
                <a:gd name="connsiteX69" fmla="*/ 137560 w 184270"/>
                <a:gd name="connsiteY69" fmla="*/ 105653 h 158086"/>
                <a:gd name="connsiteX70" fmla="*/ 154066 w 184270"/>
                <a:gd name="connsiteY70" fmla="*/ 103507 h 158086"/>
                <a:gd name="connsiteX71" fmla="*/ 164547 w 184270"/>
                <a:gd name="connsiteY71" fmla="*/ 102764 h 158086"/>
                <a:gd name="connsiteX72" fmla="*/ 176101 w 184270"/>
                <a:gd name="connsiteY72" fmla="*/ 103507 h 158086"/>
                <a:gd name="connsiteX73" fmla="*/ 176348 w 184270"/>
                <a:gd name="connsiteY73" fmla="*/ 103507 h 158086"/>
                <a:gd name="connsiteX74" fmla="*/ 183693 w 184270"/>
                <a:gd name="connsiteY74" fmla="*/ 107138 h 158086"/>
                <a:gd name="connsiteX75" fmla="*/ 183445 w 184270"/>
                <a:gd name="connsiteY75" fmla="*/ 107881 h 158086"/>
                <a:gd name="connsiteX76" fmla="*/ 184271 w 184270"/>
                <a:gd name="connsiteY76" fmla="*/ 107881 h 158086"/>
                <a:gd name="connsiteX77" fmla="*/ 164547 w 184270"/>
                <a:gd name="connsiteY77" fmla="*/ 132144 h 158086"/>
                <a:gd name="connsiteX78" fmla="*/ 163061 w 184270"/>
                <a:gd name="connsiteY78" fmla="*/ 130576 h 158086"/>
                <a:gd name="connsiteX79" fmla="*/ 158440 w 184270"/>
                <a:gd name="connsiteY79" fmla="*/ 130163 h 158086"/>
                <a:gd name="connsiteX80" fmla="*/ 156459 w 184270"/>
                <a:gd name="connsiteY80" fmla="*/ 131731 h 158086"/>
                <a:gd name="connsiteX81" fmla="*/ 158522 w 184270"/>
                <a:gd name="connsiteY81" fmla="*/ 132392 h 158086"/>
                <a:gd name="connsiteX82" fmla="*/ 162649 w 184270"/>
                <a:gd name="connsiteY82" fmla="*/ 132392 h 158086"/>
                <a:gd name="connsiteX83" fmla="*/ 164547 w 184270"/>
                <a:gd name="connsiteY83" fmla="*/ 132062 h 158086"/>
                <a:gd name="connsiteX84" fmla="*/ 120642 w 184270"/>
                <a:gd name="connsiteY84" fmla="*/ 126697 h 158086"/>
                <a:gd name="connsiteX85" fmla="*/ 122540 w 184270"/>
                <a:gd name="connsiteY85" fmla="*/ 124552 h 158086"/>
                <a:gd name="connsiteX86" fmla="*/ 121303 w 184270"/>
                <a:gd name="connsiteY86" fmla="*/ 122158 h 158086"/>
                <a:gd name="connsiteX87" fmla="*/ 116598 w 184270"/>
                <a:gd name="connsiteY87" fmla="*/ 118610 h 158086"/>
                <a:gd name="connsiteX88" fmla="*/ 87054 w 184270"/>
                <a:gd name="connsiteY88" fmla="*/ 119848 h 158086"/>
                <a:gd name="connsiteX89" fmla="*/ 85651 w 184270"/>
                <a:gd name="connsiteY89" fmla="*/ 119848 h 158086"/>
                <a:gd name="connsiteX90" fmla="*/ 84578 w 184270"/>
                <a:gd name="connsiteY90" fmla="*/ 120425 h 158086"/>
                <a:gd name="connsiteX91" fmla="*/ 83340 w 184270"/>
                <a:gd name="connsiteY91" fmla="*/ 122323 h 158086"/>
                <a:gd name="connsiteX92" fmla="*/ 85238 w 184270"/>
                <a:gd name="connsiteY92" fmla="*/ 123314 h 158086"/>
                <a:gd name="connsiteX93" fmla="*/ 93821 w 184270"/>
                <a:gd name="connsiteY93" fmla="*/ 124469 h 158086"/>
                <a:gd name="connsiteX94" fmla="*/ 107273 w 184270"/>
                <a:gd name="connsiteY94" fmla="*/ 125625 h 158086"/>
                <a:gd name="connsiteX95" fmla="*/ 109336 w 184270"/>
                <a:gd name="connsiteY95" fmla="*/ 125707 h 158086"/>
                <a:gd name="connsiteX96" fmla="*/ 120725 w 184270"/>
                <a:gd name="connsiteY96" fmla="*/ 126780 h 158086"/>
                <a:gd name="connsiteX97" fmla="*/ 122623 w 184270"/>
                <a:gd name="connsiteY97" fmla="*/ 138911 h 158086"/>
                <a:gd name="connsiteX98" fmla="*/ 122623 w 184270"/>
                <a:gd name="connsiteY98" fmla="*/ 138334 h 158086"/>
                <a:gd name="connsiteX99" fmla="*/ 110409 w 184270"/>
                <a:gd name="connsiteY99" fmla="*/ 137426 h 158086"/>
                <a:gd name="connsiteX100" fmla="*/ 109996 w 184270"/>
                <a:gd name="connsiteY100" fmla="*/ 138334 h 158086"/>
                <a:gd name="connsiteX101" fmla="*/ 111152 w 184270"/>
                <a:gd name="connsiteY101" fmla="*/ 139406 h 158086"/>
                <a:gd name="connsiteX102" fmla="*/ 120395 w 184270"/>
                <a:gd name="connsiteY102" fmla="*/ 140562 h 158086"/>
                <a:gd name="connsiteX103" fmla="*/ 122623 w 184270"/>
                <a:gd name="connsiteY103" fmla="*/ 138911 h 158086"/>
                <a:gd name="connsiteX104" fmla="*/ 79791 w 184270"/>
                <a:gd name="connsiteY104" fmla="*/ 135858 h 158086"/>
                <a:gd name="connsiteX105" fmla="*/ 80039 w 184270"/>
                <a:gd name="connsiteY105" fmla="*/ 135115 h 158086"/>
                <a:gd name="connsiteX106" fmla="*/ 77563 w 184270"/>
                <a:gd name="connsiteY106" fmla="*/ 134207 h 158086"/>
                <a:gd name="connsiteX107" fmla="*/ 75417 w 184270"/>
                <a:gd name="connsiteY107" fmla="*/ 134785 h 158086"/>
                <a:gd name="connsiteX108" fmla="*/ 75335 w 184270"/>
                <a:gd name="connsiteY108" fmla="*/ 135858 h 158086"/>
                <a:gd name="connsiteX109" fmla="*/ 76820 w 184270"/>
                <a:gd name="connsiteY109" fmla="*/ 134785 h 158086"/>
                <a:gd name="connsiteX110" fmla="*/ 77563 w 184270"/>
                <a:gd name="connsiteY110" fmla="*/ 135363 h 158086"/>
                <a:gd name="connsiteX111" fmla="*/ 79791 w 184270"/>
                <a:gd name="connsiteY111" fmla="*/ 135858 h 158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184270" h="158086">
                  <a:moveTo>
                    <a:pt x="184271" y="107881"/>
                  </a:moveTo>
                  <a:lnTo>
                    <a:pt x="183445" y="114566"/>
                  </a:lnTo>
                  <a:cubicBezTo>
                    <a:pt x="182207" y="114483"/>
                    <a:pt x="180970" y="114318"/>
                    <a:pt x="179649" y="114236"/>
                  </a:cubicBezTo>
                  <a:cubicBezTo>
                    <a:pt x="175770" y="113823"/>
                    <a:pt x="171809" y="113410"/>
                    <a:pt x="167930" y="112915"/>
                  </a:cubicBezTo>
                  <a:cubicBezTo>
                    <a:pt x="157779" y="111760"/>
                    <a:pt x="147546" y="112915"/>
                    <a:pt x="137890" y="115886"/>
                  </a:cubicBezTo>
                  <a:cubicBezTo>
                    <a:pt x="132691" y="117454"/>
                    <a:pt x="130380" y="120838"/>
                    <a:pt x="131041" y="124964"/>
                  </a:cubicBezTo>
                  <a:cubicBezTo>
                    <a:pt x="131123" y="125542"/>
                    <a:pt x="131618" y="126450"/>
                    <a:pt x="132196" y="126615"/>
                  </a:cubicBezTo>
                  <a:cubicBezTo>
                    <a:pt x="136322" y="127605"/>
                    <a:pt x="140366" y="128100"/>
                    <a:pt x="144823" y="127605"/>
                  </a:cubicBezTo>
                  <a:cubicBezTo>
                    <a:pt x="150435" y="127027"/>
                    <a:pt x="156211" y="127275"/>
                    <a:pt x="161988" y="127192"/>
                  </a:cubicBezTo>
                  <a:cubicBezTo>
                    <a:pt x="165289" y="127192"/>
                    <a:pt x="168591" y="127192"/>
                    <a:pt x="171892" y="127192"/>
                  </a:cubicBezTo>
                  <a:cubicBezTo>
                    <a:pt x="173955" y="127192"/>
                    <a:pt x="175935" y="126862"/>
                    <a:pt x="177916" y="126697"/>
                  </a:cubicBezTo>
                  <a:cubicBezTo>
                    <a:pt x="178164" y="126697"/>
                    <a:pt x="178329" y="126697"/>
                    <a:pt x="178494" y="126697"/>
                  </a:cubicBezTo>
                  <a:cubicBezTo>
                    <a:pt x="181630" y="126697"/>
                    <a:pt x="182290" y="129421"/>
                    <a:pt x="182538" y="130659"/>
                  </a:cubicBezTo>
                  <a:cubicBezTo>
                    <a:pt x="182868" y="132474"/>
                    <a:pt x="181465" y="134785"/>
                    <a:pt x="180144" y="136518"/>
                  </a:cubicBezTo>
                  <a:cubicBezTo>
                    <a:pt x="178659" y="138334"/>
                    <a:pt x="176761" y="139902"/>
                    <a:pt x="173295" y="139654"/>
                  </a:cubicBezTo>
                  <a:cubicBezTo>
                    <a:pt x="169993" y="139406"/>
                    <a:pt x="166527" y="139984"/>
                    <a:pt x="163144" y="140314"/>
                  </a:cubicBezTo>
                  <a:cubicBezTo>
                    <a:pt x="156954" y="140892"/>
                    <a:pt x="151755" y="143698"/>
                    <a:pt x="145978" y="145266"/>
                  </a:cubicBezTo>
                  <a:cubicBezTo>
                    <a:pt x="132691" y="148897"/>
                    <a:pt x="118909" y="150630"/>
                    <a:pt x="105210" y="152198"/>
                  </a:cubicBezTo>
                  <a:cubicBezTo>
                    <a:pt x="95719" y="153271"/>
                    <a:pt x="86394" y="154426"/>
                    <a:pt x="77563" y="157480"/>
                  </a:cubicBezTo>
                  <a:cubicBezTo>
                    <a:pt x="72777" y="159131"/>
                    <a:pt x="68403" y="157315"/>
                    <a:pt x="67742" y="153189"/>
                  </a:cubicBezTo>
                  <a:cubicBezTo>
                    <a:pt x="67082" y="149145"/>
                    <a:pt x="67082" y="144936"/>
                    <a:pt x="66174" y="140892"/>
                  </a:cubicBezTo>
                  <a:cubicBezTo>
                    <a:pt x="65349" y="137096"/>
                    <a:pt x="63369" y="133382"/>
                    <a:pt x="67247" y="129916"/>
                  </a:cubicBezTo>
                  <a:cubicBezTo>
                    <a:pt x="67412" y="129833"/>
                    <a:pt x="67247" y="129338"/>
                    <a:pt x="67082" y="129091"/>
                  </a:cubicBezTo>
                  <a:cubicBezTo>
                    <a:pt x="65019" y="127027"/>
                    <a:pt x="66752" y="125790"/>
                    <a:pt x="68320" y="124221"/>
                  </a:cubicBezTo>
                  <a:cubicBezTo>
                    <a:pt x="70053" y="122571"/>
                    <a:pt x="69063" y="121828"/>
                    <a:pt x="66752" y="121993"/>
                  </a:cubicBezTo>
                  <a:cubicBezTo>
                    <a:pt x="57344" y="122406"/>
                    <a:pt x="47936" y="122736"/>
                    <a:pt x="38528" y="123231"/>
                  </a:cubicBezTo>
                  <a:cubicBezTo>
                    <a:pt x="36217" y="123314"/>
                    <a:pt x="35392" y="124386"/>
                    <a:pt x="35887" y="125954"/>
                  </a:cubicBezTo>
                  <a:lnTo>
                    <a:pt x="26644" y="125954"/>
                  </a:lnTo>
                  <a:cubicBezTo>
                    <a:pt x="26644" y="125954"/>
                    <a:pt x="25901" y="125542"/>
                    <a:pt x="24993" y="125459"/>
                  </a:cubicBezTo>
                  <a:cubicBezTo>
                    <a:pt x="19794" y="125459"/>
                    <a:pt x="14678" y="125542"/>
                    <a:pt x="9478" y="125459"/>
                  </a:cubicBezTo>
                  <a:cubicBezTo>
                    <a:pt x="5682" y="125377"/>
                    <a:pt x="895" y="121911"/>
                    <a:pt x="70" y="119187"/>
                  </a:cubicBezTo>
                  <a:cubicBezTo>
                    <a:pt x="-507" y="117124"/>
                    <a:pt x="2546" y="113823"/>
                    <a:pt x="6755" y="112338"/>
                  </a:cubicBezTo>
                  <a:cubicBezTo>
                    <a:pt x="8158" y="111842"/>
                    <a:pt x="9726" y="111595"/>
                    <a:pt x="11294" y="111512"/>
                  </a:cubicBezTo>
                  <a:cubicBezTo>
                    <a:pt x="19299" y="111512"/>
                    <a:pt x="27222" y="111512"/>
                    <a:pt x="35227" y="111512"/>
                  </a:cubicBezTo>
                  <a:cubicBezTo>
                    <a:pt x="36382" y="111512"/>
                    <a:pt x="37785" y="111182"/>
                    <a:pt x="38693" y="111512"/>
                  </a:cubicBezTo>
                  <a:cubicBezTo>
                    <a:pt x="43975" y="113906"/>
                    <a:pt x="49669" y="112585"/>
                    <a:pt x="55033" y="112338"/>
                  </a:cubicBezTo>
                  <a:cubicBezTo>
                    <a:pt x="57922" y="112173"/>
                    <a:pt x="62213" y="111677"/>
                    <a:pt x="62296" y="106726"/>
                  </a:cubicBezTo>
                  <a:cubicBezTo>
                    <a:pt x="62296" y="102269"/>
                    <a:pt x="66009" y="97978"/>
                    <a:pt x="67412" y="93521"/>
                  </a:cubicBezTo>
                  <a:cubicBezTo>
                    <a:pt x="71951" y="79079"/>
                    <a:pt x="80287" y="65792"/>
                    <a:pt x="86889" y="51928"/>
                  </a:cubicBezTo>
                  <a:cubicBezTo>
                    <a:pt x="92170" y="40787"/>
                    <a:pt x="97370" y="29563"/>
                    <a:pt x="102816" y="18422"/>
                  </a:cubicBezTo>
                  <a:cubicBezTo>
                    <a:pt x="104467" y="14956"/>
                    <a:pt x="106530" y="11572"/>
                    <a:pt x="110326" y="9426"/>
                  </a:cubicBezTo>
                  <a:cubicBezTo>
                    <a:pt x="112472" y="8188"/>
                    <a:pt x="114948" y="7693"/>
                    <a:pt x="117506" y="9179"/>
                  </a:cubicBezTo>
                  <a:cubicBezTo>
                    <a:pt x="119734" y="10499"/>
                    <a:pt x="118992" y="11820"/>
                    <a:pt x="118579" y="13800"/>
                  </a:cubicBezTo>
                  <a:cubicBezTo>
                    <a:pt x="118001" y="16441"/>
                    <a:pt x="117094" y="18999"/>
                    <a:pt x="115361" y="20815"/>
                  </a:cubicBezTo>
                  <a:cubicBezTo>
                    <a:pt x="109666" y="26757"/>
                    <a:pt x="107108" y="33937"/>
                    <a:pt x="102816" y="40374"/>
                  </a:cubicBezTo>
                  <a:cubicBezTo>
                    <a:pt x="100836" y="43345"/>
                    <a:pt x="98773" y="46316"/>
                    <a:pt x="97205" y="49535"/>
                  </a:cubicBezTo>
                  <a:cubicBezTo>
                    <a:pt x="92170" y="60015"/>
                    <a:pt x="87631" y="70661"/>
                    <a:pt x="82432" y="81060"/>
                  </a:cubicBezTo>
                  <a:cubicBezTo>
                    <a:pt x="78141" y="89643"/>
                    <a:pt x="75995" y="98638"/>
                    <a:pt x="73354" y="107551"/>
                  </a:cubicBezTo>
                  <a:cubicBezTo>
                    <a:pt x="72281" y="111017"/>
                    <a:pt x="73602" y="111842"/>
                    <a:pt x="78141" y="111430"/>
                  </a:cubicBezTo>
                  <a:cubicBezTo>
                    <a:pt x="78636" y="111430"/>
                    <a:pt x="79131" y="111512"/>
                    <a:pt x="79544" y="111430"/>
                  </a:cubicBezTo>
                  <a:cubicBezTo>
                    <a:pt x="85321" y="109862"/>
                    <a:pt x="91263" y="109037"/>
                    <a:pt x="97370" y="109119"/>
                  </a:cubicBezTo>
                  <a:cubicBezTo>
                    <a:pt x="103229" y="109119"/>
                    <a:pt x="109088" y="109201"/>
                    <a:pt x="114948" y="109119"/>
                  </a:cubicBezTo>
                  <a:cubicBezTo>
                    <a:pt x="120807" y="108954"/>
                    <a:pt x="125346" y="106726"/>
                    <a:pt x="125264" y="103755"/>
                  </a:cubicBezTo>
                  <a:cubicBezTo>
                    <a:pt x="125016" y="97318"/>
                    <a:pt x="126914" y="91211"/>
                    <a:pt x="128235" y="85021"/>
                  </a:cubicBezTo>
                  <a:cubicBezTo>
                    <a:pt x="129390" y="79657"/>
                    <a:pt x="130958" y="74375"/>
                    <a:pt x="132361" y="69011"/>
                  </a:cubicBezTo>
                  <a:cubicBezTo>
                    <a:pt x="133764" y="63894"/>
                    <a:pt x="135332" y="58778"/>
                    <a:pt x="136570" y="53578"/>
                  </a:cubicBezTo>
                  <a:cubicBezTo>
                    <a:pt x="137725" y="48296"/>
                    <a:pt x="137478" y="42685"/>
                    <a:pt x="139706" y="37816"/>
                  </a:cubicBezTo>
                  <a:cubicBezTo>
                    <a:pt x="144080" y="27995"/>
                    <a:pt x="145070" y="17596"/>
                    <a:pt x="147876" y="7528"/>
                  </a:cubicBezTo>
                  <a:cubicBezTo>
                    <a:pt x="148867" y="4145"/>
                    <a:pt x="152415" y="596"/>
                    <a:pt x="156542" y="101"/>
                  </a:cubicBezTo>
                  <a:cubicBezTo>
                    <a:pt x="158687" y="-147"/>
                    <a:pt x="161163" y="-64"/>
                    <a:pt x="161906" y="1834"/>
                  </a:cubicBezTo>
                  <a:cubicBezTo>
                    <a:pt x="163474" y="6043"/>
                    <a:pt x="164794" y="10417"/>
                    <a:pt x="161906" y="14708"/>
                  </a:cubicBezTo>
                  <a:cubicBezTo>
                    <a:pt x="159678" y="18009"/>
                    <a:pt x="156872" y="21145"/>
                    <a:pt x="155139" y="24611"/>
                  </a:cubicBezTo>
                  <a:cubicBezTo>
                    <a:pt x="152745" y="29398"/>
                    <a:pt x="151095" y="34515"/>
                    <a:pt x="149444" y="39466"/>
                  </a:cubicBezTo>
                  <a:cubicBezTo>
                    <a:pt x="148454" y="42437"/>
                    <a:pt x="148289" y="45656"/>
                    <a:pt x="147464" y="48709"/>
                  </a:cubicBezTo>
                  <a:cubicBezTo>
                    <a:pt x="145896" y="54156"/>
                    <a:pt x="143997" y="59520"/>
                    <a:pt x="142429" y="64967"/>
                  </a:cubicBezTo>
                  <a:cubicBezTo>
                    <a:pt x="141522" y="68186"/>
                    <a:pt x="140861" y="71404"/>
                    <a:pt x="140036" y="74623"/>
                  </a:cubicBezTo>
                  <a:cubicBezTo>
                    <a:pt x="138716" y="80235"/>
                    <a:pt x="135910" y="85516"/>
                    <a:pt x="136570" y="91541"/>
                  </a:cubicBezTo>
                  <a:cubicBezTo>
                    <a:pt x="136900" y="94347"/>
                    <a:pt x="135250" y="97235"/>
                    <a:pt x="134589" y="100041"/>
                  </a:cubicBezTo>
                  <a:cubicBezTo>
                    <a:pt x="134342" y="101114"/>
                    <a:pt x="134177" y="102187"/>
                    <a:pt x="133929" y="103342"/>
                  </a:cubicBezTo>
                  <a:cubicBezTo>
                    <a:pt x="133351" y="106065"/>
                    <a:pt x="135415" y="106478"/>
                    <a:pt x="137560" y="105653"/>
                  </a:cubicBezTo>
                  <a:cubicBezTo>
                    <a:pt x="142842" y="103672"/>
                    <a:pt x="148371" y="103507"/>
                    <a:pt x="154066" y="103507"/>
                  </a:cubicBezTo>
                  <a:cubicBezTo>
                    <a:pt x="157532" y="103507"/>
                    <a:pt x="161081" y="102764"/>
                    <a:pt x="164547" y="102764"/>
                  </a:cubicBezTo>
                  <a:cubicBezTo>
                    <a:pt x="168425" y="102764"/>
                    <a:pt x="172222" y="103507"/>
                    <a:pt x="176101" y="103507"/>
                  </a:cubicBezTo>
                  <a:lnTo>
                    <a:pt x="176348" y="103507"/>
                  </a:lnTo>
                  <a:lnTo>
                    <a:pt x="183693" y="107138"/>
                  </a:lnTo>
                  <a:cubicBezTo>
                    <a:pt x="183693" y="107138"/>
                    <a:pt x="183528" y="107633"/>
                    <a:pt x="183445" y="107881"/>
                  </a:cubicBezTo>
                  <a:cubicBezTo>
                    <a:pt x="183693" y="107881"/>
                    <a:pt x="183941" y="107881"/>
                    <a:pt x="184271" y="107881"/>
                  </a:cubicBezTo>
                  <a:close/>
                  <a:moveTo>
                    <a:pt x="164547" y="132144"/>
                  </a:moveTo>
                  <a:cubicBezTo>
                    <a:pt x="164052" y="131649"/>
                    <a:pt x="163721" y="130824"/>
                    <a:pt x="163061" y="130576"/>
                  </a:cubicBezTo>
                  <a:cubicBezTo>
                    <a:pt x="162071" y="130246"/>
                    <a:pt x="160916" y="130246"/>
                    <a:pt x="158440" y="130163"/>
                  </a:cubicBezTo>
                  <a:cubicBezTo>
                    <a:pt x="157779" y="130659"/>
                    <a:pt x="157119" y="131236"/>
                    <a:pt x="156459" y="131731"/>
                  </a:cubicBezTo>
                  <a:cubicBezTo>
                    <a:pt x="157119" y="131979"/>
                    <a:pt x="157779" y="132392"/>
                    <a:pt x="158522" y="132392"/>
                  </a:cubicBezTo>
                  <a:cubicBezTo>
                    <a:pt x="159843" y="132474"/>
                    <a:pt x="161246" y="132392"/>
                    <a:pt x="162649" y="132392"/>
                  </a:cubicBezTo>
                  <a:cubicBezTo>
                    <a:pt x="163309" y="132392"/>
                    <a:pt x="163886" y="132144"/>
                    <a:pt x="164547" y="132062"/>
                  </a:cubicBezTo>
                  <a:close/>
                  <a:moveTo>
                    <a:pt x="120642" y="126697"/>
                  </a:moveTo>
                  <a:cubicBezTo>
                    <a:pt x="122953" y="127027"/>
                    <a:pt x="122788" y="125625"/>
                    <a:pt x="122540" y="124552"/>
                  </a:cubicBezTo>
                  <a:cubicBezTo>
                    <a:pt x="122375" y="123726"/>
                    <a:pt x="121137" y="122901"/>
                    <a:pt x="121303" y="122158"/>
                  </a:cubicBezTo>
                  <a:cubicBezTo>
                    <a:pt x="121963" y="118857"/>
                    <a:pt x="119900" y="118444"/>
                    <a:pt x="116598" y="118610"/>
                  </a:cubicBezTo>
                  <a:cubicBezTo>
                    <a:pt x="106778" y="119105"/>
                    <a:pt x="96874" y="119435"/>
                    <a:pt x="87054" y="119848"/>
                  </a:cubicBezTo>
                  <a:cubicBezTo>
                    <a:pt x="86559" y="119848"/>
                    <a:pt x="86063" y="119848"/>
                    <a:pt x="85651" y="119848"/>
                  </a:cubicBezTo>
                  <a:cubicBezTo>
                    <a:pt x="85238" y="119930"/>
                    <a:pt x="84826" y="120178"/>
                    <a:pt x="84578" y="120425"/>
                  </a:cubicBezTo>
                  <a:cubicBezTo>
                    <a:pt x="84083" y="121003"/>
                    <a:pt x="83423" y="121663"/>
                    <a:pt x="83340" y="122323"/>
                  </a:cubicBezTo>
                  <a:cubicBezTo>
                    <a:pt x="83340" y="122571"/>
                    <a:pt x="84495" y="123149"/>
                    <a:pt x="85238" y="123314"/>
                  </a:cubicBezTo>
                  <a:cubicBezTo>
                    <a:pt x="87631" y="123809"/>
                    <a:pt x="90025" y="124139"/>
                    <a:pt x="93821" y="124469"/>
                  </a:cubicBezTo>
                  <a:cubicBezTo>
                    <a:pt x="98277" y="124882"/>
                    <a:pt x="102816" y="125294"/>
                    <a:pt x="107273" y="125625"/>
                  </a:cubicBezTo>
                  <a:cubicBezTo>
                    <a:pt x="107933" y="125625"/>
                    <a:pt x="108923" y="125459"/>
                    <a:pt x="109336" y="125707"/>
                  </a:cubicBezTo>
                  <a:cubicBezTo>
                    <a:pt x="112885" y="127935"/>
                    <a:pt x="117011" y="126285"/>
                    <a:pt x="120725" y="126780"/>
                  </a:cubicBezTo>
                  <a:close/>
                  <a:moveTo>
                    <a:pt x="122623" y="138911"/>
                  </a:moveTo>
                  <a:cubicBezTo>
                    <a:pt x="122623" y="138911"/>
                    <a:pt x="122705" y="138416"/>
                    <a:pt x="122623" y="138334"/>
                  </a:cubicBezTo>
                  <a:cubicBezTo>
                    <a:pt x="118827" y="136023"/>
                    <a:pt x="114535" y="137508"/>
                    <a:pt x="110409" y="137426"/>
                  </a:cubicBezTo>
                  <a:cubicBezTo>
                    <a:pt x="110244" y="137426"/>
                    <a:pt x="109914" y="138169"/>
                    <a:pt x="109996" y="138334"/>
                  </a:cubicBezTo>
                  <a:cubicBezTo>
                    <a:pt x="110244" y="138746"/>
                    <a:pt x="110657" y="139324"/>
                    <a:pt x="111152" y="139406"/>
                  </a:cubicBezTo>
                  <a:cubicBezTo>
                    <a:pt x="114205" y="139902"/>
                    <a:pt x="117259" y="140314"/>
                    <a:pt x="120395" y="140562"/>
                  </a:cubicBezTo>
                  <a:cubicBezTo>
                    <a:pt x="120807" y="140562"/>
                    <a:pt x="121385" y="139819"/>
                    <a:pt x="122623" y="138911"/>
                  </a:cubicBezTo>
                  <a:close/>
                  <a:moveTo>
                    <a:pt x="79791" y="135858"/>
                  </a:moveTo>
                  <a:cubicBezTo>
                    <a:pt x="79791" y="135858"/>
                    <a:pt x="79956" y="135363"/>
                    <a:pt x="80039" y="135115"/>
                  </a:cubicBezTo>
                  <a:cubicBezTo>
                    <a:pt x="79214" y="135033"/>
                    <a:pt x="78388" y="134950"/>
                    <a:pt x="77563" y="134207"/>
                  </a:cubicBezTo>
                  <a:cubicBezTo>
                    <a:pt x="77068" y="134372"/>
                    <a:pt x="76573" y="134620"/>
                    <a:pt x="75417" y="134785"/>
                  </a:cubicBezTo>
                  <a:cubicBezTo>
                    <a:pt x="75417" y="135115"/>
                    <a:pt x="75417" y="135528"/>
                    <a:pt x="75335" y="135858"/>
                  </a:cubicBezTo>
                  <a:cubicBezTo>
                    <a:pt x="75583" y="135528"/>
                    <a:pt x="75913" y="135115"/>
                    <a:pt x="76820" y="134785"/>
                  </a:cubicBezTo>
                  <a:cubicBezTo>
                    <a:pt x="76820" y="134785"/>
                    <a:pt x="77563" y="134785"/>
                    <a:pt x="77563" y="135363"/>
                  </a:cubicBezTo>
                  <a:cubicBezTo>
                    <a:pt x="78306" y="135528"/>
                    <a:pt x="79049" y="135693"/>
                    <a:pt x="79791" y="13585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8" name="フリーフォーム: 図形 217">
              <a:extLst>
                <a:ext uri="{FF2B5EF4-FFF2-40B4-BE49-F238E27FC236}">
                  <a16:creationId xmlns:a16="http://schemas.microsoft.com/office/drawing/2014/main" id="{8778D09D-EBAC-63FC-EF3A-B298FAFA24C7}"/>
                </a:ext>
              </a:extLst>
            </p:cNvPr>
            <p:cNvSpPr/>
            <p:nvPr/>
          </p:nvSpPr>
          <p:spPr>
            <a:xfrm>
              <a:off x="3210589" y="3854014"/>
              <a:ext cx="511" cy="742"/>
            </a:xfrm>
            <a:custGeom>
              <a:avLst/>
              <a:gdLst>
                <a:gd name="connsiteX0" fmla="*/ 16 w 511"/>
                <a:gd name="connsiteY0" fmla="*/ 0 h 742"/>
                <a:gd name="connsiteX1" fmla="*/ 511 w 511"/>
                <a:gd name="connsiteY1" fmla="*/ 743 h 742"/>
                <a:gd name="connsiteX2" fmla="*/ 16 w 511"/>
                <a:gd name="connsiteY2" fmla="*/ 0 h 742"/>
              </a:gdLst>
              <a:ahLst/>
              <a:cxnLst>
                <a:cxn ang="0">
                  <a:pos x="connsiteX0" y="connsiteY0"/>
                </a:cxn>
                <a:cxn ang="0">
                  <a:pos x="connsiteX1" y="connsiteY1"/>
                </a:cxn>
                <a:cxn ang="0">
                  <a:pos x="connsiteX2" y="connsiteY2"/>
                </a:cxn>
              </a:cxnLst>
              <a:rect l="l" t="t" r="r" b="b"/>
              <a:pathLst>
                <a:path w="511" h="742">
                  <a:moveTo>
                    <a:pt x="16" y="0"/>
                  </a:moveTo>
                  <a:cubicBezTo>
                    <a:pt x="16" y="0"/>
                    <a:pt x="429" y="413"/>
                    <a:pt x="511" y="743"/>
                  </a:cubicBezTo>
                  <a:cubicBezTo>
                    <a:pt x="181" y="578"/>
                    <a:pt x="-67" y="413"/>
                    <a:pt x="16"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9" name="フリーフォーム: 図形 218">
              <a:extLst>
                <a:ext uri="{FF2B5EF4-FFF2-40B4-BE49-F238E27FC236}">
                  <a16:creationId xmlns:a16="http://schemas.microsoft.com/office/drawing/2014/main" id="{BA94B22E-6B00-FC7A-DE82-E238CBD9485C}"/>
                </a:ext>
              </a:extLst>
            </p:cNvPr>
            <p:cNvSpPr/>
            <p:nvPr/>
          </p:nvSpPr>
          <p:spPr>
            <a:xfrm>
              <a:off x="3159575" y="4149692"/>
              <a:ext cx="48718" cy="15278"/>
            </a:xfrm>
            <a:custGeom>
              <a:avLst/>
              <a:gdLst>
                <a:gd name="connsiteX0" fmla="*/ 48636 w 48718"/>
                <a:gd name="connsiteY0" fmla="*/ 1750 h 15278"/>
                <a:gd name="connsiteX1" fmla="*/ 47563 w 48718"/>
                <a:gd name="connsiteY1" fmla="*/ 14211 h 15278"/>
                <a:gd name="connsiteX2" fmla="*/ 46986 w 48718"/>
                <a:gd name="connsiteY2" fmla="*/ 14211 h 15278"/>
                <a:gd name="connsiteX3" fmla="*/ 40961 w 48718"/>
                <a:gd name="connsiteY3" fmla="*/ 14706 h 15278"/>
                <a:gd name="connsiteX4" fmla="*/ 31058 w 48718"/>
                <a:gd name="connsiteY4" fmla="*/ 14706 h 15278"/>
                <a:gd name="connsiteX5" fmla="*/ 13892 w 48718"/>
                <a:gd name="connsiteY5" fmla="*/ 15119 h 15278"/>
                <a:gd name="connsiteX6" fmla="*/ 1266 w 48718"/>
                <a:gd name="connsiteY6" fmla="*/ 14129 h 15278"/>
                <a:gd name="connsiteX7" fmla="*/ 110 w 48718"/>
                <a:gd name="connsiteY7" fmla="*/ 12478 h 15278"/>
                <a:gd name="connsiteX8" fmla="*/ 6960 w 48718"/>
                <a:gd name="connsiteY8" fmla="*/ 3400 h 15278"/>
                <a:gd name="connsiteX9" fmla="*/ 37000 w 48718"/>
                <a:gd name="connsiteY9" fmla="*/ 429 h 15278"/>
                <a:gd name="connsiteX10" fmla="*/ 48719 w 48718"/>
                <a:gd name="connsiteY10" fmla="*/ 1750 h 15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8718" h="15278">
                  <a:moveTo>
                    <a:pt x="48636" y="1750"/>
                  </a:moveTo>
                  <a:lnTo>
                    <a:pt x="47563" y="14211"/>
                  </a:lnTo>
                  <a:cubicBezTo>
                    <a:pt x="47563" y="14211"/>
                    <a:pt x="47151" y="14211"/>
                    <a:pt x="46986" y="14211"/>
                  </a:cubicBezTo>
                  <a:cubicBezTo>
                    <a:pt x="45005" y="14459"/>
                    <a:pt x="42942" y="14706"/>
                    <a:pt x="40961" y="14706"/>
                  </a:cubicBezTo>
                  <a:cubicBezTo>
                    <a:pt x="37660" y="14789"/>
                    <a:pt x="34359" y="14706"/>
                    <a:pt x="31058" y="14706"/>
                  </a:cubicBezTo>
                  <a:cubicBezTo>
                    <a:pt x="25363" y="14706"/>
                    <a:pt x="19587" y="14542"/>
                    <a:pt x="13892" y="15119"/>
                  </a:cubicBezTo>
                  <a:cubicBezTo>
                    <a:pt x="9518" y="15532"/>
                    <a:pt x="5392" y="15119"/>
                    <a:pt x="1266" y="14129"/>
                  </a:cubicBezTo>
                  <a:cubicBezTo>
                    <a:pt x="688" y="13964"/>
                    <a:pt x="193" y="13056"/>
                    <a:pt x="110" y="12478"/>
                  </a:cubicBezTo>
                  <a:cubicBezTo>
                    <a:pt x="-550" y="8352"/>
                    <a:pt x="1761" y="4886"/>
                    <a:pt x="6960" y="3400"/>
                  </a:cubicBezTo>
                  <a:cubicBezTo>
                    <a:pt x="16698" y="512"/>
                    <a:pt x="26849" y="-726"/>
                    <a:pt x="37000" y="429"/>
                  </a:cubicBezTo>
                  <a:cubicBezTo>
                    <a:pt x="40879" y="842"/>
                    <a:pt x="44840" y="1337"/>
                    <a:pt x="48719" y="175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0" name="フリーフォーム: 図形 219">
              <a:extLst>
                <a:ext uri="{FF2B5EF4-FFF2-40B4-BE49-F238E27FC236}">
                  <a16:creationId xmlns:a16="http://schemas.microsoft.com/office/drawing/2014/main" id="{75499820-9E43-F1BC-6247-CAE45688B1A5}"/>
                </a:ext>
              </a:extLst>
            </p:cNvPr>
            <p:cNvSpPr/>
            <p:nvPr/>
          </p:nvSpPr>
          <p:spPr>
            <a:xfrm>
              <a:off x="3129830" y="4221648"/>
              <a:ext cx="69141" cy="53770"/>
            </a:xfrm>
            <a:custGeom>
              <a:avLst/>
              <a:gdLst>
                <a:gd name="connsiteX0" fmla="*/ 69138 w 69141"/>
                <a:gd name="connsiteY0" fmla="*/ 42938 h 53770"/>
                <a:gd name="connsiteX1" fmla="*/ 58905 w 69141"/>
                <a:gd name="connsiteY1" fmla="*/ 50200 h 53770"/>
                <a:gd name="connsiteX2" fmla="*/ 37613 w 69141"/>
                <a:gd name="connsiteY2" fmla="*/ 52511 h 53770"/>
                <a:gd name="connsiteX3" fmla="*/ 26224 w 69141"/>
                <a:gd name="connsiteY3" fmla="*/ 53666 h 53770"/>
                <a:gd name="connsiteX4" fmla="*/ 5840 w 69141"/>
                <a:gd name="connsiteY4" fmla="*/ 53749 h 53770"/>
                <a:gd name="connsiteX5" fmla="*/ 311 w 69141"/>
                <a:gd name="connsiteY5" fmla="*/ 49788 h 53770"/>
                <a:gd name="connsiteX6" fmla="*/ 1301 w 69141"/>
                <a:gd name="connsiteY6" fmla="*/ 37987 h 53770"/>
                <a:gd name="connsiteX7" fmla="*/ 1549 w 69141"/>
                <a:gd name="connsiteY7" fmla="*/ 31137 h 53770"/>
                <a:gd name="connsiteX8" fmla="*/ 4437 w 69141"/>
                <a:gd name="connsiteY8" fmla="*/ 11247 h 53770"/>
                <a:gd name="connsiteX9" fmla="*/ 12855 w 69141"/>
                <a:gd name="connsiteY9" fmla="*/ 5966 h 53770"/>
                <a:gd name="connsiteX10" fmla="*/ 27875 w 69141"/>
                <a:gd name="connsiteY10" fmla="*/ 3738 h 53770"/>
                <a:gd name="connsiteX11" fmla="*/ 40584 w 69141"/>
                <a:gd name="connsiteY11" fmla="*/ 2500 h 53770"/>
                <a:gd name="connsiteX12" fmla="*/ 51395 w 69141"/>
                <a:gd name="connsiteY12" fmla="*/ 354 h 53770"/>
                <a:gd name="connsiteX13" fmla="*/ 59318 w 69141"/>
                <a:gd name="connsiteY13" fmla="*/ 4563 h 53770"/>
                <a:gd name="connsiteX14" fmla="*/ 67653 w 69141"/>
                <a:gd name="connsiteY14" fmla="*/ 31219 h 53770"/>
                <a:gd name="connsiteX15" fmla="*/ 69056 w 69141"/>
                <a:gd name="connsiteY15" fmla="*/ 42855 h 5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9141" h="53770">
                  <a:moveTo>
                    <a:pt x="69138" y="42938"/>
                  </a:moveTo>
                  <a:cubicBezTo>
                    <a:pt x="69303" y="45579"/>
                    <a:pt x="63361" y="49705"/>
                    <a:pt x="58905" y="50200"/>
                  </a:cubicBezTo>
                  <a:cubicBezTo>
                    <a:pt x="51808" y="51025"/>
                    <a:pt x="44710" y="51768"/>
                    <a:pt x="37613" y="52511"/>
                  </a:cubicBezTo>
                  <a:cubicBezTo>
                    <a:pt x="33817" y="52924"/>
                    <a:pt x="30020" y="53336"/>
                    <a:pt x="26224" y="53666"/>
                  </a:cubicBezTo>
                  <a:cubicBezTo>
                    <a:pt x="18467" y="53666"/>
                    <a:pt x="12195" y="53336"/>
                    <a:pt x="5840" y="53749"/>
                  </a:cubicBezTo>
                  <a:cubicBezTo>
                    <a:pt x="1714" y="53997"/>
                    <a:pt x="311" y="52098"/>
                    <a:pt x="311" y="49788"/>
                  </a:cubicBezTo>
                  <a:cubicBezTo>
                    <a:pt x="311" y="45909"/>
                    <a:pt x="-845" y="41948"/>
                    <a:pt x="1301" y="37987"/>
                  </a:cubicBezTo>
                  <a:cubicBezTo>
                    <a:pt x="2374" y="36005"/>
                    <a:pt x="1631" y="33447"/>
                    <a:pt x="1549" y="31137"/>
                  </a:cubicBezTo>
                  <a:cubicBezTo>
                    <a:pt x="1301" y="24369"/>
                    <a:pt x="2291" y="17767"/>
                    <a:pt x="4437" y="11247"/>
                  </a:cubicBezTo>
                  <a:cubicBezTo>
                    <a:pt x="5592" y="7781"/>
                    <a:pt x="8728" y="6296"/>
                    <a:pt x="12855" y="5966"/>
                  </a:cubicBezTo>
                  <a:cubicBezTo>
                    <a:pt x="17889" y="5471"/>
                    <a:pt x="22841" y="4398"/>
                    <a:pt x="27875" y="3738"/>
                  </a:cubicBezTo>
                  <a:cubicBezTo>
                    <a:pt x="32084" y="3242"/>
                    <a:pt x="36375" y="3078"/>
                    <a:pt x="40584" y="2500"/>
                  </a:cubicBezTo>
                  <a:cubicBezTo>
                    <a:pt x="44215" y="2005"/>
                    <a:pt x="47846" y="1097"/>
                    <a:pt x="51395" y="354"/>
                  </a:cubicBezTo>
                  <a:cubicBezTo>
                    <a:pt x="56264" y="-636"/>
                    <a:pt x="57997" y="354"/>
                    <a:pt x="59318" y="4563"/>
                  </a:cubicBezTo>
                  <a:cubicBezTo>
                    <a:pt x="62041" y="13476"/>
                    <a:pt x="65177" y="22306"/>
                    <a:pt x="67653" y="31219"/>
                  </a:cubicBezTo>
                  <a:cubicBezTo>
                    <a:pt x="68726" y="35015"/>
                    <a:pt x="68891" y="38977"/>
                    <a:pt x="69056" y="4285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1" name="フリーフォーム: 図形 220">
              <a:extLst>
                <a:ext uri="{FF2B5EF4-FFF2-40B4-BE49-F238E27FC236}">
                  <a16:creationId xmlns:a16="http://schemas.microsoft.com/office/drawing/2014/main" id="{0E5146A0-DD9B-3BD1-3CFA-819F65DEBEB8}"/>
                </a:ext>
              </a:extLst>
            </p:cNvPr>
            <p:cNvSpPr/>
            <p:nvPr/>
          </p:nvSpPr>
          <p:spPr>
            <a:xfrm>
              <a:off x="3176862" y="4449599"/>
              <a:ext cx="8118" cy="33353"/>
            </a:xfrm>
            <a:custGeom>
              <a:avLst/>
              <a:gdLst>
                <a:gd name="connsiteX0" fmla="*/ 8077 w 8118"/>
                <a:gd name="connsiteY0" fmla="*/ 29310 h 33353"/>
                <a:gd name="connsiteX1" fmla="*/ 7912 w 8118"/>
                <a:gd name="connsiteY1" fmla="*/ 30960 h 33353"/>
                <a:gd name="connsiteX2" fmla="*/ 5519 w 8118"/>
                <a:gd name="connsiteY2" fmla="*/ 33354 h 33353"/>
                <a:gd name="connsiteX3" fmla="*/ 4611 w 8118"/>
                <a:gd name="connsiteY3" fmla="*/ 30053 h 33353"/>
                <a:gd name="connsiteX4" fmla="*/ 5106 w 8118"/>
                <a:gd name="connsiteY4" fmla="*/ 24606 h 33353"/>
                <a:gd name="connsiteX5" fmla="*/ 3868 w 8118"/>
                <a:gd name="connsiteY5" fmla="*/ 14620 h 33353"/>
                <a:gd name="connsiteX6" fmla="*/ 2053 w 8118"/>
                <a:gd name="connsiteY6" fmla="*/ 8926 h 33353"/>
                <a:gd name="connsiteX7" fmla="*/ 815 w 8118"/>
                <a:gd name="connsiteY7" fmla="*/ 5047 h 33353"/>
                <a:gd name="connsiteX8" fmla="*/ 154 w 8118"/>
                <a:gd name="connsiteY8" fmla="*/ 1581 h 33353"/>
                <a:gd name="connsiteX9" fmla="*/ 4363 w 8118"/>
                <a:gd name="connsiteY9" fmla="*/ 1086 h 33353"/>
                <a:gd name="connsiteX10" fmla="*/ 6592 w 8118"/>
                <a:gd name="connsiteY10" fmla="*/ 4882 h 33353"/>
                <a:gd name="connsiteX11" fmla="*/ 8077 w 8118"/>
                <a:gd name="connsiteY11" fmla="*/ 29228 h 33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118" h="33353">
                  <a:moveTo>
                    <a:pt x="8077" y="29310"/>
                  </a:moveTo>
                  <a:cubicBezTo>
                    <a:pt x="8077" y="29887"/>
                    <a:pt x="8242" y="30548"/>
                    <a:pt x="7912" y="30960"/>
                  </a:cubicBezTo>
                  <a:cubicBezTo>
                    <a:pt x="7252" y="31786"/>
                    <a:pt x="6261" y="32528"/>
                    <a:pt x="5519" y="33354"/>
                  </a:cubicBezTo>
                  <a:cubicBezTo>
                    <a:pt x="4363" y="32446"/>
                    <a:pt x="3373" y="31786"/>
                    <a:pt x="4611" y="30053"/>
                  </a:cubicBezTo>
                  <a:cubicBezTo>
                    <a:pt x="5684" y="28650"/>
                    <a:pt x="5931" y="26092"/>
                    <a:pt x="5106" y="24606"/>
                  </a:cubicBezTo>
                  <a:cubicBezTo>
                    <a:pt x="3208" y="21305"/>
                    <a:pt x="4198" y="17921"/>
                    <a:pt x="3868" y="14620"/>
                  </a:cubicBezTo>
                  <a:cubicBezTo>
                    <a:pt x="3043" y="12062"/>
                    <a:pt x="-753" y="11567"/>
                    <a:pt x="2053" y="8926"/>
                  </a:cubicBezTo>
                  <a:cubicBezTo>
                    <a:pt x="2630" y="8348"/>
                    <a:pt x="1145" y="6450"/>
                    <a:pt x="815" y="5047"/>
                  </a:cubicBezTo>
                  <a:cubicBezTo>
                    <a:pt x="485" y="3892"/>
                    <a:pt x="-341" y="2488"/>
                    <a:pt x="154" y="1581"/>
                  </a:cubicBezTo>
                  <a:cubicBezTo>
                    <a:pt x="980" y="178"/>
                    <a:pt x="2713" y="-895"/>
                    <a:pt x="4363" y="1086"/>
                  </a:cubicBezTo>
                  <a:cubicBezTo>
                    <a:pt x="5354" y="2241"/>
                    <a:pt x="6509" y="3561"/>
                    <a:pt x="6592" y="4882"/>
                  </a:cubicBezTo>
                  <a:cubicBezTo>
                    <a:pt x="7252" y="12970"/>
                    <a:pt x="7664" y="21140"/>
                    <a:pt x="8077" y="29228"/>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2" name="フリーフォーム: 図形 221">
              <a:extLst>
                <a:ext uri="{FF2B5EF4-FFF2-40B4-BE49-F238E27FC236}">
                  <a16:creationId xmlns:a16="http://schemas.microsoft.com/office/drawing/2014/main" id="{C35F63B4-CC06-68C3-2019-3E678A2883C9}"/>
                </a:ext>
              </a:extLst>
            </p:cNvPr>
            <p:cNvSpPr/>
            <p:nvPr/>
          </p:nvSpPr>
          <p:spPr>
            <a:xfrm>
              <a:off x="2989593" y="4936258"/>
              <a:ext cx="181241" cy="93208"/>
            </a:xfrm>
            <a:custGeom>
              <a:avLst/>
              <a:gdLst>
                <a:gd name="connsiteX0" fmla="*/ 180986 w 181241"/>
                <a:gd name="connsiteY0" fmla="*/ 26507 h 93208"/>
                <a:gd name="connsiteX1" fmla="*/ 179996 w 181241"/>
                <a:gd name="connsiteY1" fmla="*/ 32449 h 93208"/>
                <a:gd name="connsiteX2" fmla="*/ 179666 w 181241"/>
                <a:gd name="connsiteY2" fmla="*/ 40785 h 93208"/>
                <a:gd name="connsiteX3" fmla="*/ 180656 w 181241"/>
                <a:gd name="connsiteY3" fmla="*/ 48542 h 93208"/>
                <a:gd name="connsiteX4" fmla="*/ 171495 w 181241"/>
                <a:gd name="connsiteY4" fmla="*/ 49120 h 93208"/>
                <a:gd name="connsiteX5" fmla="*/ 171248 w 181241"/>
                <a:gd name="connsiteY5" fmla="*/ 48129 h 93208"/>
                <a:gd name="connsiteX6" fmla="*/ 170092 w 181241"/>
                <a:gd name="connsiteY6" fmla="*/ 36328 h 93208"/>
                <a:gd name="connsiteX7" fmla="*/ 170092 w 181241"/>
                <a:gd name="connsiteY7" fmla="*/ 28818 h 93208"/>
                <a:gd name="connsiteX8" fmla="*/ 166544 w 181241"/>
                <a:gd name="connsiteY8" fmla="*/ 27002 h 93208"/>
                <a:gd name="connsiteX9" fmla="*/ 164563 w 181241"/>
                <a:gd name="connsiteY9" fmla="*/ 29148 h 93208"/>
                <a:gd name="connsiteX10" fmla="*/ 158869 w 181241"/>
                <a:gd name="connsiteY10" fmla="*/ 42848 h 93208"/>
                <a:gd name="connsiteX11" fmla="*/ 152514 w 181241"/>
                <a:gd name="connsiteY11" fmla="*/ 61004 h 93208"/>
                <a:gd name="connsiteX12" fmla="*/ 146160 w 181241"/>
                <a:gd name="connsiteY12" fmla="*/ 78005 h 93208"/>
                <a:gd name="connsiteX13" fmla="*/ 143519 w 181241"/>
                <a:gd name="connsiteY13" fmla="*/ 88898 h 93208"/>
                <a:gd name="connsiteX14" fmla="*/ 141538 w 181241"/>
                <a:gd name="connsiteY14" fmla="*/ 91621 h 93208"/>
                <a:gd name="connsiteX15" fmla="*/ 133863 w 181241"/>
                <a:gd name="connsiteY15" fmla="*/ 92859 h 93208"/>
                <a:gd name="connsiteX16" fmla="*/ 130067 w 181241"/>
                <a:gd name="connsiteY16" fmla="*/ 89475 h 93208"/>
                <a:gd name="connsiteX17" fmla="*/ 127591 w 181241"/>
                <a:gd name="connsiteY17" fmla="*/ 87412 h 93208"/>
                <a:gd name="connsiteX18" fmla="*/ 122309 w 181241"/>
                <a:gd name="connsiteY18" fmla="*/ 78169 h 93208"/>
                <a:gd name="connsiteX19" fmla="*/ 115542 w 181241"/>
                <a:gd name="connsiteY19" fmla="*/ 64800 h 93208"/>
                <a:gd name="connsiteX20" fmla="*/ 102255 w 181241"/>
                <a:gd name="connsiteY20" fmla="*/ 50192 h 93208"/>
                <a:gd name="connsiteX21" fmla="*/ 97138 w 181241"/>
                <a:gd name="connsiteY21" fmla="*/ 42683 h 93208"/>
                <a:gd name="connsiteX22" fmla="*/ 59011 w 181241"/>
                <a:gd name="connsiteY22" fmla="*/ 19327 h 93208"/>
                <a:gd name="connsiteX23" fmla="*/ 52326 w 181241"/>
                <a:gd name="connsiteY23" fmla="*/ 18832 h 93208"/>
                <a:gd name="connsiteX24" fmla="*/ 49025 w 181241"/>
                <a:gd name="connsiteY24" fmla="*/ 21721 h 93208"/>
                <a:gd name="connsiteX25" fmla="*/ 47705 w 181241"/>
                <a:gd name="connsiteY25" fmla="*/ 32779 h 93208"/>
                <a:gd name="connsiteX26" fmla="*/ 55462 w 181241"/>
                <a:gd name="connsiteY26" fmla="*/ 42931 h 93208"/>
                <a:gd name="connsiteX27" fmla="*/ 56948 w 181241"/>
                <a:gd name="connsiteY27" fmla="*/ 44168 h 93208"/>
                <a:gd name="connsiteX28" fmla="*/ 70400 w 181241"/>
                <a:gd name="connsiteY28" fmla="*/ 53329 h 93208"/>
                <a:gd name="connsiteX29" fmla="*/ 71968 w 181241"/>
                <a:gd name="connsiteY29" fmla="*/ 54649 h 93208"/>
                <a:gd name="connsiteX30" fmla="*/ 78900 w 181241"/>
                <a:gd name="connsiteY30" fmla="*/ 59518 h 93208"/>
                <a:gd name="connsiteX31" fmla="*/ 83934 w 181241"/>
                <a:gd name="connsiteY31" fmla="*/ 64222 h 93208"/>
                <a:gd name="connsiteX32" fmla="*/ 87565 w 181241"/>
                <a:gd name="connsiteY32" fmla="*/ 69339 h 93208"/>
                <a:gd name="connsiteX33" fmla="*/ 97881 w 181241"/>
                <a:gd name="connsiteY33" fmla="*/ 76766 h 93208"/>
                <a:gd name="connsiteX34" fmla="*/ 101430 w 181241"/>
                <a:gd name="connsiteY34" fmla="*/ 84276 h 93208"/>
                <a:gd name="connsiteX35" fmla="*/ 99944 w 181241"/>
                <a:gd name="connsiteY35" fmla="*/ 91952 h 93208"/>
                <a:gd name="connsiteX36" fmla="*/ 98872 w 181241"/>
                <a:gd name="connsiteY36" fmla="*/ 93107 h 93208"/>
                <a:gd name="connsiteX37" fmla="*/ 85172 w 181241"/>
                <a:gd name="connsiteY37" fmla="*/ 90879 h 93208"/>
                <a:gd name="connsiteX38" fmla="*/ 72380 w 181241"/>
                <a:gd name="connsiteY38" fmla="*/ 82791 h 93208"/>
                <a:gd name="connsiteX39" fmla="*/ 42588 w 181241"/>
                <a:gd name="connsiteY39" fmla="*/ 63727 h 93208"/>
                <a:gd name="connsiteX40" fmla="*/ 30457 w 181241"/>
                <a:gd name="connsiteY40" fmla="*/ 56960 h 93208"/>
                <a:gd name="connsiteX41" fmla="*/ 20388 w 181241"/>
                <a:gd name="connsiteY41" fmla="*/ 56135 h 93208"/>
                <a:gd name="connsiteX42" fmla="*/ 18160 w 181241"/>
                <a:gd name="connsiteY42" fmla="*/ 61004 h 93208"/>
                <a:gd name="connsiteX43" fmla="*/ 15932 w 181241"/>
                <a:gd name="connsiteY43" fmla="*/ 63149 h 93208"/>
                <a:gd name="connsiteX44" fmla="*/ 12631 w 181241"/>
                <a:gd name="connsiteY44" fmla="*/ 72228 h 93208"/>
                <a:gd name="connsiteX45" fmla="*/ 994 w 181241"/>
                <a:gd name="connsiteY45" fmla="*/ 72887 h 93208"/>
                <a:gd name="connsiteX46" fmla="*/ 4213 w 181241"/>
                <a:gd name="connsiteY46" fmla="*/ 52751 h 93208"/>
                <a:gd name="connsiteX47" fmla="*/ 14364 w 181241"/>
                <a:gd name="connsiteY47" fmla="*/ 43673 h 93208"/>
                <a:gd name="connsiteX48" fmla="*/ 29631 w 181241"/>
                <a:gd name="connsiteY48" fmla="*/ 43673 h 93208"/>
                <a:gd name="connsiteX49" fmla="*/ 42175 w 181241"/>
                <a:gd name="connsiteY49" fmla="*/ 47222 h 93208"/>
                <a:gd name="connsiteX50" fmla="*/ 43496 w 181241"/>
                <a:gd name="connsiteY50" fmla="*/ 47222 h 93208"/>
                <a:gd name="connsiteX51" fmla="*/ 42175 w 181241"/>
                <a:gd name="connsiteY51" fmla="*/ 46066 h 93208"/>
                <a:gd name="connsiteX52" fmla="*/ 38132 w 181241"/>
                <a:gd name="connsiteY52" fmla="*/ 41610 h 93208"/>
                <a:gd name="connsiteX53" fmla="*/ 30952 w 181241"/>
                <a:gd name="connsiteY53" fmla="*/ 24362 h 93208"/>
                <a:gd name="connsiteX54" fmla="*/ 35903 w 181241"/>
                <a:gd name="connsiteY54" fmla="*/ 13881 h 93208"/>
                <a:gd name="connsiteX55" fmla="*/ 55380 w 181241"/>
                <a:gd name="connsiteY55" fmla="*/ 6948 h 93208"/>
                <a:gd name="connsiteX56" fmla="*/ 77580 w 181241"/>
                <a:gd name="connsiteY56" fmla="*/ 16109 h 93208"/>
                <a:gd name="connsiteX57" fmla="*/ 78735 w 181241"/>
                <a:gd name="connsiteY57" fmla="*/ 16522 h 93208"/>
                <a:gd name="connsiteX58" fmla="*/ 93590 w 181241"/>
                <a:gd name="connsiteY58" fmla="*/ 26095 h 93208"/>
                <a:gd name="connsiteX59" fmla="*/ 106877 w 181241"/>
                <a:gd name="connsiteY59" fmla="*/ 39381 h 93208"/>
                <a:gd name="connsiteX60" fmla="*/ 114222 w 181241"/>
                <a:gd name="connsiteY60" fmla="*/ 47139 h 93208"/>
                <a:gd name="connsiteX61" fmla="*/ 120989 w 181241"/>
                <a:gd name="connsiteY61" fmla="*/ 54154 h 93208"/>
                <a:gd name="connsiteX62" fmla="*/ 129902 w 181241"/>
                <a:gd name="connsiteY62" fmla="*/ 63892 h 93208"/>
                <a:gd name="connsiteX63" fmla="*/ 139145 w 181241"/>
                <a:gd name="connsiteY63" fmla="*/ 63067 h 93208"/>
                <a:gd name="connsiteX64" fmla="*/ 144922 w 181241"/>
                <a:gd name="connsiteY64" fmla="*/ 49367 h 93208"/>
                <a:gd name="connsiteX65" fmla="*/ 149048 w 181241"/>
                <a:gd name="connsiteY65" fmla="*/ 31954 h 93208"/>
                <a:gd name="connsiteX66" fmla="*/ 149048 w 181241"/>
                <a:gd name="connsiteY66" fmla="*/ 30799 h 93208"/>
                <a:gd name="connsiteX67" fmla="*/ 152597 w 181241"/>
                <a:gd name="connsiteY67" fmla="*/ 17512 h 93208"/>
                <a:gd name="connsiteX68" fmla="*/ 156228 w 181241"/>
                <a:gd name="connsiteY68" fmla="*/ 10002 h 93208"/>
                <a:gd name="connsiteX69" fmla="*/ 160272 w 181241"/>
                <a:gd name="connsiteY69" fmla="*/ 4968 h 93208"/>
                <a:gd name="connsiteX70" fmla="*/ 171413 w 181241"/>
                <a:gd name="connsiteY70" fmla="*/ 181 h 93208"/>
                <a:gd name="connsiteX71" fmla="*/ 178593 w 181241"/>
                <a:gd name="connsiteY71" fmla="*/ 7774 h 93208"/>
                <a:gd name="connsiteX72" fmla="*/ 180078 w 181241"/>
                <a:gd name="connsiteY72" fmla="*/ 13716 h 93208"/>
                <a:gd name="connsiteX73" fmla="*/ 180078 w 181241"/>
                <a:gd name="connsiteY73" fmla="*/ 19740 h 93208"/>
                <a:gd name="connsiteX74" fmla="*/ 180408 w 181241"/>
                <a:gd name="connsiteY74" fmla="*/ 20813 h 93208"/>
                <a:gd name="connsiteX75" fmla="*/ 181234 w 181241"/>
                <a:gd name="connsiteY75" fmla="*/ 26672 h 9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81241" h="93208">
                  <a:moveTo>
                    <a:pt x="180986" y="26507"/>
                  </a:moveTo>
                  <a:cubicBezTo>
                    <a:pt x="181976" y="27333"/>
                    <a:pt x="179748" y="30469"/>
                    <a:pt x="179996" y="32449"/>
                  </a:cubicBezTo>
                  <a:cubicBezTo>
                    <a:pt x="180326" y="35255"/>
                    <a:pt x="179253" y="37896"/>
                    <a:pt x="179666" y="40785"/>
                  </a:cubicBezTo>
                  <a:cubicBezTo>
                    <a:pt x="180078" y="43343"/>
                    <a:pt x="180408" y="45901"/>
                    <a:pt x="180656" y="48542"/>
                  </a:cubicBezTo>
                  <a:lnTo>
                    <a:pt x="171495" y="49120"/>
                  </a:lnTo>
                  <a:cubicBezTo>
                    <a:pt x="171495" y="49120"/>
                    <a:pt x="171413" y="48460"/>
                    <a:pt x="171248" y="48129"/>
                  </a:cubicBezTo>
                  <a:cubicBezTo>
                    <a:pt x="169597" y="44168"/>
                    <a:pt x="170340" y="40290"/>
                    <a:pt x="170092" y="36328"/>
                  </a:cubicBezTo>
                  <a:cubicBezTo>
                    <a:pt x="169927" y="33852"/>
                    <a:pt x="170092" y="31294"/>
                    <a:pt x="170092" y="28818"/>
                  </a:cubicBezTo>
                  <a:cubicBezTo>
                    <a:pt x="170092" y="27168"/>
                    <a:pt x="167947" y="26177"/>
                    <a:pt x="166544" y="27002"/>
                  </a:cubicBezTo>
                  <a:cubicBezTo>
                    <a:pt x="165636" y="27498"/>
                    <a:pt x="165141" y="28406"/>
                    <a:pt x="164563" y="29148"/>
                  </a:cubicBezTo>
                  <a:cubicBezTo>
                    <a:pt x="161097" y="33275"/>
                    <a:pt x="160602" y="38226"/>
                    <a:pt x="158869" y="42848"/>
                  </a:cubicBezTo>
                  <a:cubicBezTo>
                    <a:pt x="156558" y="48872"/>
                    <a:pt x="155403" y="55062"/>
                    <a:pt x="152514" y="61004"/>
                  </a:cubicBezTo>
                  <a:cubicBezTo>
                    <a:pt x="149873" y="66368"/>
                    <a:pt x="146655" y="71897"/>
                    <a:pt x="146160" y="78005"/>
                  </a:cubicBezTo>
                  <a:cubicBezTo>
                    <a:pt x="145829" y="81636"/>
                    <a:pt x="145995" y="85514"/>
                    <a:pt x="143519" y="88898"/>
                  </a:cubicBezTo>
                  <a:cubicBezTo>
                    <a:pt x="142858" y="89806"/>
                    <a:pt x="142446" y="91291"/>
                    <a:pt x="141538" y="91621"/>
                  </a:cubicBezTo>
                  <a:cubicBezTo>
                    <a:pt x="139062" y="92364"/>
                    <a:pt x="136339" y="93107"/>
                    <a:pt x="133863" y="92859"/>
                  </a:cubicBezTo>
                  <a:cubicBezTo>
                    <a:pt x="132460" y="92694"/>
                    <a:pt x="131387" y="90631"/>
                    <a:pt x="130067" y="89475"/>
                  </a:cubicBezTo>
                  <a:cubicBezTo>
                    <a:pt x="129242" y="88733"/>
                    <a:pt x="128499" y="88073"/>
                    <a:pt x="127591" y="87412"/>
                  </a:cubicBezTo>
                  <a:cubicBezTo>
                    <a:pt x="124125" y="84937"/>
                    <a:pt x="122804" y="81883"/>
                    <a:pt x="122309" y="78169"/>
                  </a:cubicBezTo>
                  <a:cubicBezTo>
                    <a:pt x="121649" y="73300"/>
                    <a:pt x="118926" y="68844"/>
                    <a:pt x="115542" y="64800"/>
                  </a:cubicBezTo>
                  <a:cubicBezTo>
                    <a:pt x="111416" y="59766"/>
                    <a:pt x="106547" y="55144"/>
                    <a:pt x="102255" y="50192"/>
                  </a:cubicBezTo>
                  <a:cubicBezTo>
                    <a:pt x="100275" y="47882"/>
                    <a:pt x="99367" y="44829"/>
                    <a:pt x="97138" y="42683"/>
                  </a:cubicBezTo>
                  <a:cubicBezTo>
                    <a:pt x="86492" y="32697"/>
                    <a:pt x="74196" y="24279"/>
                    <a:pt x="59011" y="19327"/>
                  </a:cubicBezTo>
                  <a:cubicBezTo>
                    <a:pt x="57030" y="18668"/>
                    <a:pt x="54472" y="18502"/>
                    <a:pt x="52326" y="18832"/>
                  </a:cubicBezTo>
                  <a:cubicBezTo>
                    <a:pt x="51006" y="19080"/>
                    <a:pt x="50016" y="20648"/>
                    <a:pt x="49025" y="21721"/>
                  </a:cubicBezTo>
                  <a:cubicBezTo>
                    <a:pt x="46054" y="25187"/>
                    <a:pt x="44486" y="28570"/>
                    <a:pt x="47705" y="32779"/>
                  </a:cubicBezTo>
                  <a:cubicBezTo>
                    <a:pt x="50263" y="36163"/>
                    <a:pt x="54555" y="38639"/>
                    <a:pt x="55462" y="42931"/>
                  </a:cubicBezTo>
                  <a:cubicBezTo>
                    <a:pt x="55545" y="43426"/>
                    <a:pt x="56370" y="44003"/>
                    <a:pt x="56948" y="44168"/>
                  </a:cubicBezTo>
                  <a:cubicBezTo>
                    <a:pt x="63550" y="45158"/>
                    <a:pt x="66108" y="50110"/>
                    <a:pt x="70400" y="53329"/>
                  </a:cubicBezTo>
                  <a:cubicBezTo>
                    <a:pt x="70977" y="53742"/>
                    <a:pt x="71390" y="54567"/>
                    <a:pt x="71968" y="54649"/>
                  </a:cubicBezTo>
                  <a:cubicBezTo>
                    <a:pt x="75681" y="54979"/>
                    <a:pt x="77084" y="57290"/>
                    <a:pt x="78900" y="59518"/>
                  </a:cubicBezTo>
                  <a:cubicBezTo>
                    <a:pt x="80303" y="61251"/>
                    <a:pt x="82449" y="62572"/>
                    <a:pt x="83934" y="64222"/>
                  </a:cubicBezTo>
                  <a:cubicBezTo>
                    <a:pt x="85337" y="65790"/>
                    <a:pt x="85915" y="67936"/>
                    <a:pt x="87565" y="69339"/>
                  </a:cubicBezTo>
                  <a:cubicBezTo>
                    <a:pt x="90701" y="72062"/>
                    <a:pt x="94250" y="74455"/>
                    <a:pt x="97881" y="76766"/>
                  </a:cubicBezTo>
                  <a:cubicBezTo>
                    <a:pt x="101017" y="78747"/>
                    <a:pt x="101925" y="81223"/>
                    <a:pt x="101430" y="84276"/>
                  </a:cubicBezTo>
                  <a:cubicBezTo>
                    <a:pt x="101017" y="86835"/>
                    <a:pt x="100522" y="89393"/>
                    <a:pt x="99944" y="91952"/>
                  </a:cubicBezTo>
                  <a:cubicBezTo>
                    <a:pt x="99944" y="92364"/>
                    <a:pt x="99202" y="93107"/>
                    <a:pt x="98872" y="93107"/>
                  </a:cubicBezTo>
                  <a:cubicBezTo>
                    <a:pt x="94168" y="93107"/>
                    <a:pt x="89381" y="93932"/>
                    <a:pt x="85172" y="90879"/>
                  </a:cubicBezTo>
                  <a:cubicBezTo>
                    <a:pt x="81128" y="87990"/>
                    <a:pt x="77084" y="84771"/>
                    <a:pt x="72380" y="82791"/>
                  </a:cubicBezTo>
                  <a:cubicBezTo>
                    <a:pt x="60909" y="77922"/>
                    <a:pt x="51749" y="70907"/>
                    <a:pt x="42588" y="63727"/>
                  </a:cubicBezTo>
                  <a:cubicBezTo>
                    <a:pt x="38957" y="60839"/>
                    <a:pt x="34913" y="58858"/>
                    <a:pt x="30457" y="56960"/>
                  </a:cubicBezTo>
                  <a:cubicBezTo>
                    <a:pt x="26990" y="55474"/>
                    <a:pt x="23607" y="55805"/>
                    <a:pt x="20388" y="56135"/>
                  </a:cubicBezTo>
                  <a:cubicBezTo>
                    <a:pt x="17830" y="56382"/>
                    <a:pt x="18325" y="59106"/>
                    <a:pt x="18160" y="61004"/>
                  </a:cubicBezTo>
                  <a:cubicBezTo>
                    <a:pt x="18078" y="61746"/>
                    <a:pt x="16344" y="62324"/>
                    <a:pt x="15932" y="63149"/>
                  </a:cubicBezTo>
                  <a:cubicBezTo>
                    <a:pt x="14529" y="66121"/>
                    <a:pt x="11971" y="69092"/>
                    <a:pt x="12631" y="72228"/>
                  </a:cubicBezTo>
                  <a:lnTo>
                    <a:pt x="994" y="72887"/>
                  </a:lnTo>
                  <a:cubicBezTo>
                    <a:pt x="-409" y="65626"/>
                    <a:pt x="-1069" y="58941"/>
                    <a:pt x="4213" y="52751"/>
                  </a:cubicBezTo>
                  <a:cubicBezTo>
                    <a:pt x="7101" y="49367"/>
                    <a:pt x="8835" y="44581"/>
                    <a:pt x="14364" y="43673"/>
                  </a:cubicBezTo>
                  <a:cubicBezTo>
                    <a:pt x="19233" y="42848"/>
                    <a:pt x="24350" y="41610"/>
                    <a:pt x="29631" y="43673"/>
                  </a:cubicBezTo>
                  <a:cubicBezTo>
                    <a:pt x="33510" y="45158"/>
                    <a:pt x="37967" y="45736"/>
                    <a:pt x="42175" y="47222"/>
                  </a:cubicBezTo>
                  <a:lnTo>
                    <a:pt x="43496" y="47222"/>
                  </a:lnTo>
                  <a:cubicBezTo>
                    <a:pt x="43083" y="47057"/>
                    <a:pt x="42588" y="46892"/>
                    <a:pt x="42175" y="46066"/>
                  </a:cubicBezTo>
                  <a:cubicBezTo>
                    <a:pt x="40855" y="44581"/>
                    <a:pt x="39700" y="43013"/>
                    <a:pt x="38132" y="41610"/>
                  </a:cubicBezTo>
                  <a:cubicBezTo>
                    <a:pt x="32685" y="36741"/>
                    <a:pt x="30127" y="30881"/>
                    <a:pt x="30952" y="24362"/>
                  </a:cubicBezTo>
                  <a:cubicBezTo>
                    <a:pt x="31447" y="20648"/>
                    <a:pt x="33345" y="17182"/>
                    <a:pt x="35903" y="13881"/>
                  </a:cubicBezTo>
                  <a:cubicBezTo>
                    <a:pt x="40360" y="7939"/>
                    <a:pt x="47292" y="5711"/>
                    <a:pt x="55380" y="6948"/>
                  </a:cubicBezTo>
                  <a:cubicBezTo>
                    <a:pt x="64045" y="8269"/>
                    <a:pt x="71638" y="10580"/>
                    <a:pt x="77580" y="16109"/>
                  </a:cubicBezTo>
                  <a:cubicBezTo>
                    <a:pt x="77827" y="16357"/>
                    <a:pt x="78405" y="16357"/>
                    <a:pt x="78735" y="16522"/>
                  </a:cubicBezTo>
                  <a:cubicBezTo>
                    <a:pt x="83769" y="19658"/>
                    <a:pt x="89133" y="22463"/>
                    <a:pt x="93590" y="26095"/>
                  </a:cubicBezTo>
                  <a:cubicBezTo>
                    <a:pt x="98541" y="30138"/>
                    <a:pt x="102503" y="34925"/>
                    <a:pt x="106877" y="39381"/>
                  </a:cubicBezTo>
                  <a:cubicBezTo>
                    <a:pt x="109352" y="42022"/>
                    <a:pt x="111086" y="45489"/>
                    <a:pt x="114222" y="47139"/>
                  </a:cubicBezTo>
                  <a:cubicBezTo>
                    <a:pt x="117688" y="49037"/>
                    <a:pt x="118926" y="51678"/>
                    <a:pt x="120989" y="54154"/>
                  </a:cubicBezTo>
                  <a:cubicBezTo>
                    <a:pt x="123795" y="57455"/>
                    <a:pt x="126683" y="60839"/>
                    <a:pt x="129902" y="63892"/>
                  </a:cubicBezTo>
                  <a:cubicBezTo>
                    <a:pt x="133368" y="67111"/>
                    <a:pt x="137082" y="66781"/>
                    <a:pt x="139145" y="63067"/>
                  </a:cubicBezTo>
                  <a:cubicBezTo>
                    <a:pt x="141538" y="58610"/>
                    <a:pt x="142776" y="53824"/>
                    <a:pt x="144922" y="49367"/>
                  </a:cubicBezTo>
                  <a:cubicBezTo>
                    <a:pt x="147563" y="43756"/>
                    <a:pt x="144922" y="37318"/>
                    <a:pt x="149048" y="31954"/>
                  </a:cubicBezTo>
                  <a:cubicBezTo>
                    <a:pt x="149296" y="31706"/>
                    <a:pt x="149048" y="31211"/>
                    <a:pt x="149048" y="30799"/>
                  </a:cubicBezTo>
                  <a:cubicBezTo>
                    <a:pt x="150203" y="26343"/>
                    <a:pt x="151771" y="21968"/>
                    <a:pt x="152597" y="17512"/>
                  </a:cubicBezTo>
                  <a:cubicBezTo>
                    <a:pt x="153092" y="14706"/>
                    <a:pt x="154742" y="12395"/>
                    <a:pt x="156228" y="10002"/>
                  </a:cubicBezTo>
                  <a:cubicBezTo>
                    <a:pt x="157301" y="8186"/>
                    <a:pt x="159034" y="6701"/>
                    <a:pt x="160272" y="4968"/>
                  </a:cubicBezTo>
                  <a:cubicBezTo>
                    <a:pt x="162748" y="1419"/>
                    <a:pt x="167452" y="-644"/>
                    <a:pt x="171413" y="181"/>
                  </a:cubicBezTo>
                  <a:cubicBezTo>
                    <a:pt x="173724" y="594"/>
                    <a:pt x="178180" y="5380"/>
                    <a:pt x="178593" y="7774"/>
                  </a:cubicBezTo>
                  <a:cubicBezTo>
                    <a:pt x="178923" y="9755"/>
                    <a:pt x="177685" y="11818"/>
                    <a:pt x="180078" y="13716"/>
                  </a:cubicBezTo>
                  <a:cubicBezTo>
                    <a:pt x="182224" y="15449"/>
                    <a:pt x="178840" y="17677"/>
                    <a:pt x="180078" y="19740"/>
                  </a:cubicBezTo>
                  <a:cubicBezTo>
                    <a:pt x="180243" y="20070"/>
                    <a:pt x="180161" y="20483"/>
                    <a:pt x="180408" y="20813"/>
                  </a:cubicBezTo>
                  <a:cubicBezTo>
                    <a:pt x="181729" y="22546"/>
                    <a:pt x="178675" y="24527"/>
                    <a:pt x="181234" y="2667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3" name="フリーフォーム: 図形 222">
              <a:extLst>
                <a:ext uri="{FF2B5EF4-FFF2-40B4-BE49-F238E27FC236}">
                  <a16:creationId xmlns:a16="http://schemas.microsoft.com/office/drawing/2014/main" id="{F8AA46C6-AFA6-7FB9-C588-446AC0372BE4}"/>
                </a:ext>
              </a:extLst>
            </p:cNvPr>
            <p:cNvSpPr/>
            <p:nvPr/>
          </p:nvSpPr>
          <p:spPr>
            <a:xfrm>
              <a:off x="3132617" y="3973312"/>
              <a:ext cx="31405" cy="24764"/>
            </a:xfrm>
            <a:custGeom>
              <a:avLst/>
              <a:gdLst>
                <a:gd name="connsiteX0" fmla="*/ 31113 w 31405"/>
                <a:gd name="connsiteY0" fmla="*/ 3008 h 24764"/>
                <a:gd name="connsiteX1" fmla="*/ 28719 w 31405"/>
                <a:gd name="connsiteY1" fmla="*/ 9692 h 24764"/>
                <a:gd name="connsiteX2" fmla="*/ 14855 w 31405"/>
                <a:gd name="connsiteY2" fmla="*/ 22402 h 24764"/>
                <a:gd name="connsiteX3" fmla="*/ 6272 w 31405"/>
                <a:gd name="connsiteY3" fmla="*/ 24052 h 24764"/>
                <a:gd name="connsiteX4" fmla="*/ 3219 w 31405"/>
                <a:gd name="connsiteY4" fmla="*/ 23474 h 24764"/>
                <a:gd name="connsiteX5" fmla="*/ 0 w 31405"/>
                <a:gd name="connsiteY5" fmla="*/ 15221 h 24764"/>
                <a:gd name="connsiteX6" fmla="*/ 1238 w 31405"/>
                <a:gd name="connsiteY6" fmla="*/ 14892 h 24764"/>
                <a:gd name="connsiteX7" fmla="*/ 11059 w 31405"/>
                <a:gd name="connsiteY7" fmla="*/ 6804 h 24764"/>
                <a:gd name="connsiteX8" fmla="*/ 16175 w 31405"/>
                <a:gd name="connsiteY8" fmla="*/ 3585 h 24764"/>
                <a:gd name="connsiteX9" fmla="*/ 27729 w 31405"/>
                <a:gd name="connsiteY9" fmla="*/ 284 h 24764"/>
                <a:gd name="connsiteX10" fmla="*/ 30948 w 31405"/>
                <a:gd name="connsiteY10" fmla="*/ 3090 h 24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1405" h="24764">
                  <a:moveTo>
                    <a:pt x="31113" y="3008"/>
                  </a:moveTo>
                  <a:cubicBezTo>
                    <a:pt x="32021" y="5483"/>
                    <a:pt x="30700" y="7794"/>
                    <a:pt x="28719" y="9692"/>
                  </a:cubicBezTo>
                  <a:cubicBezTo>
                    <a:pt x="24180" y="13984"/>
                    <a:pt x="19311" y="18028"/>
                    <a:pt x="14855" y="22402"/>
                  </a:cubicBezTo>
                  <a:cubicBezTo>
                    <a:pt x="12379" y="24877"/>
                    <a:pt x="9078" y="25372"/>
                    <a:pt x="6272" y="24052"/>
                  </a:cubicBezTo>
                  <a:cubicBezTo>
                    <a:pt x="5034" y="23474"/>
                    <a:pt x="4044" y="23309"/>
                    <a:pt x="3219" y="23474"/>
                  </a:cubicBezTo>
                  <a:lnTo>
                    <a:pt x="0" y="15221"/>
                  </a:lnTo>
                  <a:cubicBezTo>
                    <a:pt x="413" y="15221"/>
                    <a:pt x="990" y="15056"/>
                    <a:pt x="1238" y="14892"/>
                  </a:cubicBezTo>
                  <a:cubicBezTo>
                    <a:pt x="4456" y="12333"/>
                    <a:pt x="7593" y="9692"/>
                    <a:pt x="11059" y="6804"/>
                  </a:cubicBezTo>
                  <a:cubicBezTo>
                    <a:pt x="13039" y="5566"/>
                    <a:pt x="15433" y="4906"/>
                    <a:pt x="16175" y="3585"/>
                  </a:cubicBezTo>
                  <a:cubicBezTo>
                    <a:pt x="18734" y="-1036"/>
                    <a:pt x="23520" y="37"/>
                    <a:pt x="27729" y="284"/>
                  </a:cubicBezTo>
                  <a:cubicBezTo>
                    <a:pt x="28884" y="284"/>
                    <a:pt x="30535" y="1935"/>
                    <a:pt x="30948" y="309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4" name="フリーフォーム: 図形 223">
              <a:extLst>
                <a:ext uri="{FF2B5EF4-FFF2-40B4-BE49-F238E27FC236}">
                  <a16:creationId xmlns:a16="http://schemas.microsoft.com/office/drawing/2014/main" id="{883EC8FE-9EB4-38CB-A37D-29B6B49AD494}"/>
                </a:ext>
              </a:extLst>
            </p:cNvPr>
            <p:cNvSpPr/>
            <p:nvPr/>
          </p:nvSpPr>
          <p:spPr>
            <a:xfrm>
              <a:off x="3130058" y="4500384"/>
              <a:ext cx="33513" cy="19234"/>
            </a:xfrm>
            <a:custGeom>
              <a:avLst/>
              <a:gdLst>
                <a:gd name="connsiteX0" fmla="*/ 32516 w 33513"/>
                <a:gd name="connsiteY0" fmla="*/ 147 h 19234"/>
                <a:gd name="connsiteX1" fmla="*/ 33341 w 33513"/>
                <a:gd name="connsiteY1" fmla="*/ 3530 h 19234"/>
                <a:gd name="connsiteX2" fmla="*/ 15763 w 33513"/>
                <a:gd name="connsiteY2" fmla="*/ 17065 h 19234"/>
                <a:gd name="connsiteX3" fmla="*/ 6932 w 33513"/>
                <a:gd name="connsiteY3" fmla="*/ 19045 h 19234"/>
                <a:gd name="connsiteX4" fmla="*/ 0 w 33513"/>
                <a:gd name="connsiteY4" fmla="*/ 15002 h 19234"/>
                <a:gd name="connsiteX5" fmla="*/ 20632 w 33513"/>
                <a:gd name="connsiteY5" fmla="*/ 3778 h 19234"/>
                <a:gd name="connsiteX6" fmla="*/ 29297 w 33513"/>
                <a:gd name="connsiteY6" fmla="*/ 147 h 19234"/>
                <a:gd name="connsiteX7" fmla="*/ 32516 w 33513"/>
                <a:gd name="connsiteY7" fmla="*/ 147 h 1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513" h="19234">
                  <a:moveTo>
                    <a:pt x="32516" y="147"/>
                  </a:moveTo>
                  <a:cubicBezTo>
                    <a:pt x="33176" y="1137"/>
                    <a:pt x="33836" y="3118"/>
                    <a:pt x="33341" y="3530"/>
                  </a:cubicBezTo>
                  <a:cubicBezTo>
                    <a:pt x="27151" y="7739"/>
                    <a:pt x="24511" y="15084"/>
                    <a:pt x="15763" y="17065"/>
                  </a:cubicBezTo>
                  <a:cubicBezTo>
                    <a:pt x="12792" y="17725"/>
                    <a:pt x="9903" y="18385"/>
                    <a:pt x="6932" y="19045"/>
                  </a:cubicBezTo>
                  <a:cubicBezTo>
                    <a:pt x="2641" y="20036"/>
                    <a:pt x="1816" y="16900"/>
                    <a:pt x="0" y="15002"/>
                  </a:cubicBezTo>
                  <a:cubicBezTo>
                    <a:pt x="6355" y="9555"/>
                    <a:pt x="13534" y="6832"/>
                    <a:pt x="20632" y="3778"/>
                  </a:cubicBezTo>
                  <a:cubicBezTo>
                    <a:pt x="23520" y="2540"/>
                    <a:pt x="25748" y="229"/>
                    <a:pt x="29297" y="147"/>
                  </a:cubicBezTo>
                  <a:cubicBezTo>
                    <a:pt x="30452" y="147"/>
                    <a:pt x="32268" y="-184"/>
                    <a:pt x="32516" y="147"/>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5" name="フリーフォーム: 図形 224">
              <a:extLst>
                <a:ext uri="{FF2B5EF4-FFF2-40B4-BE49-F238E27FC236}">
                  <a16:creationId xmlns:a16="http://schemas.microsoft.com/office/drawing/2014/main" id="{3CCC22E8-1739-C905-9647-2EF77F502B2F}"/>
                </a:ext>
              </a:extLst>
            </p:cNvPr>
            <p:cNvSpPr/>
            <p:nvPr/>
          </p:nvSpPr>
          <p:spPr>
            <a:xfrm>
              <a:off x="2993378" y="4954925"/>
              <a:ext cx="167643" cy="159114"/>
            </a:xfrm>
            <a:custGeom>
              <a:avLst/>
              <a:gdLst>
                <a:gd name="connsiteX0" fmla="*/ 167628 w 167643"/>
                <a:gd name="connsiteY0" fmla="*/ 30453 h 159114"/>
                <a:gd name="connsiteX1" fmla="*/ 166390 w 167643"/>
                <a:gd name="connsiteY1" fmla="*/ 36477 h 159114"/>
                <a:gd name="connsiteX2" fmla="*/ 165234 w 167643"/>
                <a:gd name="connsiteY2" fmla="*/ 48361 h 159114"/>
                <a:gd name="connsiteX3" fmla="*/ 164574 w 167643"/>
                <a:gd name="connsiteY3" fmla="*/ 53807 h 159114"/>
                <a:gd name="connsiteX4" fmla="*/ 163419 w 167643"/>
                <a:gd name="connsiteY4" fmla="*/ 59089 h 159114"/>
                <a:gd name="connsiteX5" fmla="*/ 164161 w 167643"/>
                <a:gd name="connsiteY5" fmla="*/ 66352 h 159114"/>
                <a:gd name="connsiteX6" fmla="*/ 164657 w 167643"/>
                <a:gd name="connsiteY6" fmla="*/ 70148 h 159114"/>
                <a:gd name="connsiteX7" fmla="*/ 160530 w 167643"/>
                <a:gd name="connsiteY7" fmla="*/ 85003 h 159114"/>
                <a:gd name="connsiteX8" fmla="*/ 158302 w 167643"/>
                <a:gd name="connsiteY8" fmla="*/ 92925 h 159114"/>
                <a:gd name="connsiteX9" fmla="*/ 146996 w 167643"/>
                <a:gd name="connsiteY9" fmla="*/ 114052 h 159114"/>
                <a:gd name="connsiteX10" fmla="*/ 143612 w 167643"/>
                <a:gd name="connsiteY10" fmla="*/ 122223 h 159114"/>
                <a:gd name="connsiteX11" fmla="*/ 143365 w 167643"/>
                <a:gd name="connsiteY11" fmla="*/ 123873 h 159114"/>
                <a:gd name="connsiteX12" fmla="*/ 132224 w 167643"/>
                <a:gd name="connsiteY12" fmla="*/ 143845 h 159114"/>
                <a:gd name="connsiteX13" fmla="*/ 128345 w 167643"/>
                <a:gd name="connsiteY13" fmla="*/ 147311 h 159114"/>
                <a:gd name="connsiteX14" fmla="*/ 123228 w 167643"/>
                <a:gd name="connsiteY14" fmla="*/ 151025 h 159114"/>
                <a:gd name="connsiteX15" fmla="*/ 113242 w 167643"/>
                <a:gd name="connsiteY15" fmla="*/ 157709 h 159114"/>
                <a:gd name="connsiteX16" fmla="*/ 98470 w 167643"/>
                <a:gd name="connsiteY16" fmla="*/ 158947 h 159114"/>
                <a:gd name="connsiteX17" fmla="*/ 81222 w 167643"/>
                <a:gd name="connsiteY17" fmla="*/ 155646 h 159114"/>
                <a:gd name="connsiteX18" fmla="*/ 64139 w 167643"/>
                <a:gd name="connsiteY18" fmla="*/ 152593 h 159114"/>
                <a:gd name="connsiteX19" fmla="*/ 59022 w 167643"/>
                <a:gd name="connsiteY19" fmla="*/ 151932 h 159114"/>
                <a:gd name="connsiteX20" fmla="*/ 20977 w 167643"/>
                <a:gd name="connsiteY20" fmla="*/ 145165 h 159114"/>
                <a:gd name="connsiteX21" fmla="*/ 18914 w 167643"/>
                <a:gd name="connsiteY21" fmla="*/ 145165 h 159114"/>
                <a:gd name="connsiteX22" fmla="*/ 2243 w 167643"/>
                <a:gd name="connsiteY22" fmla="*/ 135675 h 159114"/>
                <a:gd name="connsiteX23" fmla="*/ 15 w 167643"/>
                <a:gd name="connsiteY23" fmla="*/ 130888 h 159114"/>
                <a:gd name="connsiteX24" fmla="*/ 1171 w 167643"/>
                <a:gd name="connsiteY24" fmla="*/ 126184 h 159114"/>
                <a:gd name="connsiteX25" fmla="*/ 3564 w 167643"/>
                <a:gd name="connsiteY25" fmla="*/ 124286 h 159114"/>
                <a:gd name="connsiteX26" fmla="*/ 21885 w 167643"/>
                <a:gd name="connsiteY26" fmla="*/ 125771 h 159114"/>
                <a:gd name="connsiteX27" fmla="*/ 39876 w 167643"/>
                <a:gd name="connsiteY27" fmla="*/ 125606 h 159114"/>
                <a:gd name="connsiteX28" fmla="*/ 42599 w 167643"/>
                <a:gd name="connsiteY28" fmla="*/ 125524 h 159114"/>
                <a:gd name="connsiteX29" fmla="*/ 72969 w 167643"/>
                <a:gd name="connsiteY29" fmla="*/ 124368 h 159114"/>
                <a:gd name="connsiteX30" fmla="*/ 79159 w 167643"/>
                <a:gd name="connsiteY30" fmla="*/ 116033 h 159114"/>
                <a:gd name="connsiteX31" fmla="*/ 78168 w 167643"/>
                <a:gd name="connsiteY31" fmla="*/ 114052 h 159114"/>
                <a:gd name="connsiteX32" fmla="*/ 76518 w 167643"/>
                <a:gd name="connsiteY32" fmla="*/ 109596 h 159114"/>
                <a:gd name="connsiteX33" fmla="*/ 68925 w 167643"/>
                <a:gd name="connsiteY33" fmla="*/ 109349 h 159114"/>
                <a:gd name="connsiteX34" fmla="*/ 41774 w 167643"/>
                <a:gd name="connsiteY34" fmla="*/ 111164 h 159114"/>
                <a:gd name="connsiteX35" fmla="*/ 24691 w 167643"/>
                <a:gd name="connsiteY35" fmla="*/ 109596 h 159114"/>
                <a:gd name="connsiteX36" fmla="*/ 13467 w 167643"/>
                <a:gd name="connsiteY36" fmla="*/ 108358 h 159114"/>
                <a:gd name="connsiteX37" fmla="*/ 2821 w 167643"/>
                <a:gd name="connsiteY37" fmla="*/ 104232 h 159114"/>
                <a:gd name="connsiteX38" fmla="*/ 4389 w 167643"/>
                <a:gd name="connsiteY38" fmla="*/ 97795 h 159114"/>
                <a:gd name="connsiteX39" fmla="*/ 18831 w 167643"/>
                <a:gd name="connsiteY39" fmla="*/ 94246 h 159114"/>
                <a:gd name="connsiteX40" fmla="*/ 44250 w 167643"/>
                <a:gd name="connsiteY40" fmla="*/ 93668 h 159114"/>
                <a:gd name="connsiteX41" fmla="*/ 78333 w 167643"/>
                <a:gd name="connsiteY41" fmla="*/ 95484 h 159114"/>
                <a:gd name="connsiteX42" fmla="*/ 84275 w 167643"/>
                <a:gd name="connsiteY42" fmla="*/ 90615 h 159114"/>
                <a:gd name="connsiteX43" fmla="*/ 84275 w 167643"/>
                <a:gd name="connsiteY43" fmla="*/ 88304 h 159114"/>
                <a:gd name="connsiteX44" fmla="*/ 80314 w 167643"/>
                <a:gd name="connsiteY44" fmla="*/ 80877 h 159114"/>
                <a:gd name="connsiteX45" fmla="*/ 72556 w 167643"/>
                <a:gd name="connsiteY45" fmla="*/ 78896 h 159114"/>
                <a:gd name="connsiteX46" fmla="*/ 56794 w 167643"/>
                <a:gd name="connsiteY46" fmla="*/ 75595 h 159114"/>
                <a:gd name="connsiteX47" fmla="*/ 25599 w 167643"/>
                <a:gd name="connsiteY47" fmla="*/ 66269 h 159114"/>
                <a:gd name="connsiteX48" fmla="*/ 10001 w 167643"/>
                <a:gd name="connsiteY48" fmla="*/ 56696 h 159114"/>
                <a:gd name="connsiteX49" fmla="*/ 8268 w 167643"/>
                <a:gd name="connsiteY49" fmla="*/ 53560 h 159114"/>
                <a:gd name="connsiteX50" fmla="*/ 11569 w 167643"/>
                <a:gd name="connsiteY50" fmla="*/ 44482 h 159114"/>
                <a:gd name="connsiteX51" fmla="*/ 13797 w 167643"/>
                <a:gd name="connsiteY51" fmla="*/ 42337 h 159114"/>
                <a:gd name="connsiteX52" fmla="*/ 16025 w 167643"/>
                <a:gd name="connsiteY52" fmla="*/ 37467 h 159114"/>
                <a:gd name="connsiteX53" fmla="*/ 26094 w 167643"/>
                <a:gd name="connsiteY53" fmla="*/ 38292 h 159114"/>
                <a:gd name="connsiteX54" fmla="*/ 38225 w 167643"/>
                <a:gd name="connsiteY54" fmla="*/ 45060 h 159114"/>
                <a:gd name="connsiteX55" fmla="*/ 68017 w 167643"/>
                <a:gd name="connsiteY55" fmla="*/ 64123 h 159114"/>
                <a:gd name="connsiteX56" fmla="*/ 80809 w 167643"/>
                <a:gd name="connsiteY56" fmla="*/ 72211 h 159114"/>
                <a:gd name="connsiteX57" fmla="*/ 94509 w 167643"/>
                <a:gd name="connsiteY57" fmla="*/ 74439 h 159114"/>
                <a:gd name="connsiteX58" fmla="*/ 95582 w 167643"/>
                <a:gd name="connsiteY58" fmla="*/ 73284 h 159114"/>
                <a:gd name="connsiteX59" fmla="*/ 97067 w 167643"/>
                <a:gd name="connsiteY59" fmla="*/ 65609 h 159114"/>
                <a:gd name="connsiteX60" fmla="*/ 93518 w 167643"/>
                <a:gd name="connsiteY60" fmla="*/ 58099 h 159114"/>
                <a:gd name="connsiteX61" fmla="*/ 83202 w 167643"/>
                <a:gd name="connsiteY61" fmla="*/ 50671 h 159114"/>
                <a:gd name="connsiteX62" fmla="*/ 79571 w 167643"/>
                <a:gd name="connsiteY62" fmla="*/ 45555 h 159114"/>
                <a:gd name="connsiteX63" fmla="*/ 74537 w 167643"/>
                <a:gd name="connsiteY63" fmla="*/ 40851 h 159114"/>
                <a:gd name="connsiteX64" fmla="*/ 67605 w 167643"/>
                <a:gd name="connsiteY64" fmla="*/ 35982 h 159114"/>
                <a:gd name="connsiteX65" fmla="*/ 66037 w 167643"/>
                <a:gd name="connsiteY65" fmla="*/ 34661 h 159114"/>
                <a:gd name="connsiteX66" fmla="*/ 52585 w 167643"/>
                <a:gd name="connsiteY66" fmla="*/ 25501 h 159114"/>
                <a:gd name="connsiteX67" fmla="*/ 51099 w 167643"/>
                <a:gd name="connsiteY67" fmla="*/ 24263 h 159114"/>
                <a:gd name="connsiteX68" fmla="*/ 43342 w 167643"/>
                <a:gd name="connsiteY68" fmla="*/ 14112 h 159114"/>
                <a:gd name="connsiteX69" fmla="*/ 44662 w 167643"/>
                <a:gd name="connsiteY69" fmla="*/ 3054 h 159114"/>
                <a:gd name="connsiteX70" fmla="*/ 47963 w 167643"/>
                <a:gd name="connsiteY70" fmla="*/ 165 h 159114"/>
                <a:gd name="connsiteX71" fmla="*/ 54648 w 167643"/>
                <a:gd name="connsiteY71" fmla="*/ 660 h 159114"/>
                <a:gd name="connsiteX72" fmla="*/ 92776 w 167643"/>
                <a:gd name="connsiteY72" fmla="*/ 24015 h 159114"/>
                <a:gd name="connsiteX73" fmla="*/ 97892 w 167643"/>
                <a:gd name="connsiteY73" fmla="*/ 31525 h 159114"/>
                <a:gd name="connsiteX74" fmla="*/ 111179 w 167643"/>
                <a:gd name="connsiteY74" fmla="*/ 46133 h 159114"/>
                <a:gd name="connsiteX75" fmla="*/ 117946 w 167643"/>
                <a:gd name="connsiteY75" fmla="*/ 59502 h 159114"/>
                <a:gd name="connsiteX76" fmla="*/ 123228 w 167643"/>
                <a:gd name="connsiteY76" fmla="*/ 68745 h 159114"/>
                <a:gd name="connsiteX77" fmla="*/ 125704 w 167643"/>
                <a:gd name="connsiteY77" fmla="*/ 70808 h 159114"/>
                <a:gd name="connsiteX78" fmla="*/ 129500 w 167643"/>
                <a:gd name="connsiteY78" fmla="*/ 74192 h 159114"/>
                <a:gd name="connsiteX79" fmla="*/ 137175 w 167643"/>
                <a:gd name="connsiteY79" fmla="*/ 72954 h 159114"/>
                <a:gd name="connsiteX80" fmla="*/ 139156 w 167643"/>
                <a:gd name="connsiteY80" fmla="*/ 70230 h 159114"/>
                <a:gd name="connsiteX81" fmla="*/ 141797 w 167643"/>
                <a:gd name="connsiteY81" fmla="*/ 59337 h 159114"/>
                <a:gd name="connsiteX82" fmla="*/ 148151 w 167643"/>
                <a:gd name="connsiteY82" fmla="*/ 42337 h 159114"/>
                <a:gd name="connsiteX83" fmla="*/ 154506 w 167643"/>
                <a:gd name="connsiteY83" fmla="*/ 24181 h 159114"/>
                <a:gd name="connsiteX84" fmla="*/ 160200 w 167643"/>
                <a:gd name="connsiteY84" fmla="*/ 10481 h 159114"/>
                <a:gd name="connsiteX85" fmla="*/ 162181 w 167643"/>
                <a:gd name="connsiteY85" fmla="*/ 8335 h 159114"/>
                <a:gd name="connsiteX86" fmla="*/ 165730 w 167643"/>
                <a:gd name="connsiteY86" fmla="*/ 10151 h 159114"/>
                <a:gd name="connsiteX87" fmla="*/ 165730 w 167643"/>
                <a:gd name="connsiteY87" fmla="*/ 17661 h 159114"/>
                <a:gd name="connsiteX88" fmla="*/ 166885 w 167643"/>
                <a:gd name="connsiteY88" fmla="*/ 29462 h 159114"/>
                <a:gd name="connsiteX89" fmla="*/ 167132 w 167643"/>
                <a:gd name="connsiteY89" fmla="*/ 30453 h 159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67643" h="159114">
                  <a:moveTo>
                    <a:pt x="167628" y="30453"/>
                  </a:moveTo>
                  <a:cubicBezTo>
                    <a:pt x="167793" y="32268"/>
                    <a:pt x="166637" y="34496"/>
                    <a:pt x="166390" y="36477"/>
                  </a:cubicBezTo>
                  <a:cubicBezTo>
                    <a:pt x="165895" y="40438"/>
                    <a:pt x="165977" y="44400"/>
                    <a:pt x="165234" y="48361"/>
                  </a:cubicBezTo>
                  <a:cubicBezTo>
                    <a:pt x="164904" y="49929"/>
                    <a:pt x="164244" y="51910"/>
                    <a:pt x="164574" y="53807"/>
                  </a:cubicBezTo>
                  <a:cubicBezTo>
                    <a:pt x="164904" y="55458"/>
                    <a:pt x="163501" y="57356"/>
                    <a:pt x="163419" y="59089"/>
                  </a:cubicBezTo>
                  <a:cubicBezTo>
                    <a:pt x="163419" y="61482"/>
                    <a:pt x="163831" y="63959"/>
                    <a:pt x="164161" y="66352"/>
                  </a:cubicBezTo>
                  <a:cubicBezTo>
                    <a:pt x="164327" y="67672"/>
                    <a:pt x="165152" y="69075"/>
                    <a:pt x="164657" y="70148"/>
                  </a:cubicBezTo>
                  <a:cubicBezTo>
                    <a:pt x="162511" y="75017"/>
                    <a:pt x="162181" y="80134"/>
                    <a:pt x="160530" y="85003"/>
                  </a:cubicBezTo>
                  <a:cubicBezTo>
                    <a:pt x="159705" y="87644"/>
                    <a:pt x="159292" y="90367"/>
                    <a:pt x="158302" y="92925"/>
                  </a:cubicBezTo>
                  <a:cubicBezTo>
                    <a:pt x="155414" y="100270"/>
                    <a:pt x="151122" y="107120"/>
                    <a:pt x="146996" y="114052"/>
                  </a:cubicBezTo>
                  <a:cubicBezTo>
                    <a:pt x="145428" y="116611"/>
                    <a:pt x="144685" y="119417"/>
                    <a:pt x="143612" y="122223"/>
                  </a:cubicBezTo>
                  <a:cubicBezTo>
                    <a:pt x="143365" y="122718"/>
                    <a:pt x="143777" y="123543"/>
                    <a:pt x="143365" y="123873"/>
                  </a:cubicBezTo>
                  <a:cubicBezTo>
                    <a:pt x="137423" y="129733"/>
                    <a:pt x="136102" y="137243"/>
                    <a:pt x="132224" y="143845"/>
                  </a:cubicBezTo>
                  <a:cubicBezTo>
                    <a:pt x="131398" y="145248"/>
                    <a:pt x="129665" y="147311"/>
                    <a:pt x="128345" y="147311"/>
                  </a:cubicBezTo>
                  <a:cubicBezTo>
                    <a:pt x="124879" y="147311"/>
                    <a:pt x="123971" y="149126"/>
                    <a:pt x="123228" y="151025"/>
                  </a:cubicBezTo>
                  <a:cubicBezTo>
                    <a:pt x="121660" y="155151"/>
                    <a:pt x="117204" y="156636"/>
                    <a:pt x="113242" y="157709"/>
                  </a:cubicBezTo>
                  <a:cubicBezTo>
                    <a:pt x="108703" y="159030"/>
                    <a:pt x="103339" y="159360"/>
                    <a:pt x="98470" y="158947"/>
                  </a:cubicBezTo>
                  <a:cubicBezTo>
                    <a:pt x="92611" y="158452"/>
                    <a:pt x="86999" y="156636"/>
                    <a:pt x="81222" y="155646"/>
                  </a:cubicBezTo>
                  <a:cubicBezTo>
                    <a:pt x="75527" y="154738"/>
                    <a:pt x="69916" y="153418"/>
                    <a:pt x="64139" y="152593"/>
                  </a:cubicBezTo>
                  <a:cubicBezTo>
                    <a:pt x="62406" y="152345"/>
                    <a:pt x="60755" y="152098"/>
                    <a:pt x="59022" y="151932"/>
                  </a:cubicBezTo>
                  <a:cubicBezTo>
                    <a:pt x="46148" y="150777"/>
                    <a:pt x="32778" y="150777"/>
                    <a:pt x="20977" y="145165"/>
                  </a:cubicBezTo>
                  <a:cubicBezTo>
                    <a:pt x="20482" y="144918"/>
                    <a:pt x="19574" y="145165"/>
                    <a:pt x="18914" y="145165"/>
                  </a:cubicBezTo>
                  <a:cubicBezTo>
                    <a:pt x="12147" y="142607"/>
                    <a:pt x="8598" y="137490"/>
                    <a:pt x="2243" y="135675"/>
                  </a:cubicBezTo>
                  <a:cubicBezTo>
                    <a:pt x="923" y="135262"/>
                    <a:pt x="180" y="132621"/>
                    <a:pt x="15" y="130888"/>
                  </a:cubicBezTo>
                  <a:cubicBezTo>
                    <a:pt x="-150" y="129320"/>
                    <a:pt x="1088" y="127752"/>
                    <a:pt x="1171" y="126184"/>
                  </a:cubicBezTo>
                  <a:cubicBezTo>
                    <a:pt x="1253" y="124698"/>
                    <a:pt x="1666" y="124121"/>
                    <a:pt x="3564" y="124286"/>
                  </a:cubicBezTo>
                  <a:cubicBezTo>
                    <a:pt x="9671" y="124781"/>
                    <a:pt x="15860" y="124781"/>
                    <a:pt x="21885" y="125771"/>
                  </a:cubicBezTo>
                  <a:cubicBezTo>
                    <a:pt x="27992" y="126762"/>
                    <a:pt x="33934" y="127339"/>
                    <a:pt x="39876" y="125606"/>
                  </a:cubicBezTo>
                  <a:cubicBezTo>
                    <a:pt x="40701" y="125359"/>
                    <a:pt x="41691" y="125606"/>
                    <a:pt x="42599" y="125524"/>
                  </a:cubicBezTo>
                  <a:cubicBezTo>
                    <a:pt x="52750" y="125111"/>
                    <a:pt x="62818" y="124698"/>
                    <a:pt x="72969" y="124368"/>
                  </a:cubicBezTo>
                  <a:cubicBezTo>
                    <a:pt x="79076" y="124203"/>
                    <a:pt x="81634" y="120819"/>
                    <a:pt x="79159" y="116033"/>
                  </a:cubicBezTo>
                  <a:cubicBezTo>
                    <a:pt x="78828" y="115373"/>
                    <a:pt x="78416" y="114713"/>
                    <a:pt x="78168" y="114052"/>
                  </a:cubicBezTo>
                  <a:cubicBezTo>
                    <a:pt x="77591" y="112485"/>
                    <a:pt x="77673" y="109926"/>
                    <a:pt x="76518" y="109596"/>
                  </a:cubicBezTo>
                  <a:cubicBezTo>
                    <a:pt x="74290" y="108853"/>
                    <a:pt x="71484" y="109183"/>
                    <a:pt x="68925" y="109349"/>
                  </a:cubicBezTo>
                  <a:cubicBezTo>
                    <a:pt x="59847" y="109926"/>
                    <a:pt x="50852" y="110999"/>
                    <a:pt x="41774" y="111164"/>
                  </a:cubicBezTo>
                  <a:cubicBezTo>
                    <a:pt x="36079" y="111247"/>
                    <a:pt x="30385" y="110174"/>
                    <a:pt x="24691" y="109596"/>
                  </a:cubicBezTo>
                  <a:cubicBezTo>
                    <a:pt x="20895" y="109183"/>
                    <a:pt x="17181" y="108193"/>
                    <a:pt x="13467" y="108358"/>
                  </a:cubicBezTo>
                  <a:cubicBezTo>
                    <a:pt x="8846" y="108523"/>
                    <a:pt x="6287" y="105635"/>
                    <a:pt x="2821" y="104232"/>
                  </a:cubicBezTo>
                  <a:cubicBezTo>
                    <a:pt x="840" y="103406"/>
                    <a:pt x="2243" y="99033"/>
                    <a:pt x="4389" y="97795"/>
                  </a:cubicBezTo>
                  <a:cubicBezTo>
                    <a:pt x="8763" y="95319"/>
                    <a:pt x="13550" y="94411"/>
                    <a:pt x="18831" y="94246"/>
                  </a:cubicBezTo>
                  <a:cubicBezTo>
                    <a:pt x="27332" y="93998"/>
                    <a:pt x="35832" y="93833"/>
                    <a:pt x="44250" y="93668"/>
                  </a:cubicBezTo>
                  <a:cubicBezTo>
                    <a:pt x="55473" y="93420"/>
                    <a:pt x="66862" y="95566"/>
                    <a:pt x="78333" y="95484"/>
                  </a:cubicBezTo>
                  <a:cubicBezTo>
                    <a:pt x="83037" y="95484"/>
                    <a:pt x="83945" y="94741"/>
                    <a:pt x="84275" y="90615"/>
                  </a:cubicBezTo>
                  <a:cubicBezTo>
                    <a:pt x="84275" y="89872"/>
                    <a:pt x="84275" y="89047"/>
                    <a:pt x="84275" y="88304"/>
                  </a:cubicBezTo>
                  <a:cubicBezTo>
                    <a:pt x="84275" y="85416"/>
                    <a:pt x="85183" y="82527"/>
                    <a:pt x="80314" y="80877"/>
                  </a:cubicBezTo>
                  <a:cubicBezTo>
                    <a:pt x="77260" y="79804"/>
                    <a:pt x="77673" y="79391"/>
                    <a:pt x="72556" y="78896"/>
                  </a:cubicBezTo>
                  <a:cubicBezTo>
                    <a:pt x="67192" y="78401"/>
                    <a:pt x="61910" y="76998"/>
                    <a:pt x="56794" y="75595"/>
                  </a:cubicBezTo>
                  <a:cubicBezTo>
                    <a:pt x="46313" y="72707"/>
                    <a:pt x="35832" y="69735"/>
                    <a:pt x="25599" y="66269"/>
                  </a:cubicBezTo>
                  <a:cubicBezTo>
                    <a:pt x="19574" y="64206"/>
                    <a:pt x="14127" y="60987"/>
                    <a:pt x="10001" y="56696"/>
                  </a:cubicBezTo>
                  <a:cubicBezTo>
                    <a:pt x="9011" y="55623"/>
                    <a:pt x="8433" y="54633"/>
                    <a:pt x="8268" y="53560"/>
                  </a:cubicBezTo>
                  <a:cubicBezTo>
                    <a:pt x="7608" y="50424"/>
                    <a:pt x="10166" y="47453"/>
                    <a:pt x="11569" y="44482"/>
                  </a:cubicBezTo>
                  <a:cubicBezTo>
                    <a:pt x="11982" y="43657"/>
                    <a:pt x="13632" y="43079"/>
                    <a:pt x="13797" y="42337"/>
                  </a:cubicBezTo>
                  <a:cubicBezTo>
                    <a:pt x="14045" y="40438"/>
                    <a:pt x="13467" y="37715"/>
                    <a:pt x="16025" y="37467"/>
                  </a:cubicBezTo>
                  <a:cubicBezTo>
                    <a:pt x="19161" y="37137"/>
                    <a:pt x="22545" y="36807"/>
                    <a:pt x="26094" y="38292"/>
                  </a:cubicBezTo>
                  <a:cubicBezTo>
                    <a:pt x="30550" y="40191"/>
                    <a:pt x="34594" y="42171"/>
                    <a:pt x="38225" y="45060"/>
                  </a:cubicBezTo>
                  <a:cubicBezTo>
                    <a:pt x="47386" y="52239"/>
                    <a:pt x="56546" y="59255"/>
                    <a:pt x="68017" y="64123"/>
                  </a:cubicBezTo>
                  <a:cubicBezTo>
                    <a:pt x="72722" y="66104"/>
                    <a:pt x="76765" y="69323"/>
                    <a:pt x="80809" y="72211"/>
                  </a:cubicBezTo>
                  <a:cubicBezTo>
                    <a:pt x="84936" y="75182"/>
                    <a:pt x="89805" y="74357"/>
                    <a:pt x="94509" y="74439"/>
                  </a:cubicBezTo>
                  <a:cubicBezTo>
                    <a:pt x="94839" y="74439"/>
                    <a:pt x="95499" y="73779"/>
                    <a:pt x="95582" y="73284"/>
                  </a:cubicBezTo>
                  <a:cubicBezTo>
                    <a:pt x="96159" y="70725"/>
                    <a:pt x="96572" y="68167"/>
                    <a:pt x="97067" y="65609"/>
                  </a:cubicBezTo>
                  <a:cubicBezTo>
                    <a:pt x="97562" y="62555"/>
                    <a:pt x="96654" y="60080"/>
                    <a:pt x="93518" y="58099"/>
                  </a:cubicBezTo>
                  <a:cubicBezTo>
                    <a:pt x="89887" y="55788"/>
                    <a:pt x="86338" y="53395"/>
                    <a:pt x="83202" y="50671"/>
                  </a:cubicBezTo>
                  <a:cubicBezTo>
                    <a:pt x="81552" y="49351"/>
                    <a:pt x="80974" y="47123"/>
                    <a:pt x="79571" y="45555"/>
                  </a:cubicBezTo>
                  <a:cubicBezTo>
                    <a:pt x="78086" y="43904"/>
                    <a:pt x="75940" y="42584"/>
                    <a:pt x="74537" y="40851"/>
                  </a:cubicBezTo>
                  <a:cubicBezTo>
                    <a:pt x="72722" y="38705"/>
                    <a:pt x="71236" y="36394"/>
                    <a:pt x="67605" y="35982"/>
                  </a:cubicBezTo>
                  <a:cubicBezTo>
                    <a:pt x="67027" y="35982"/>
                    <a:pt x="66614" y="35074"/>
                    <a:pt x="66037" y="34661"/>
                  </a:cubicBezTo>
                  <a:cubicBezTo>
                    <a:pt x="61745" y="31443"/>
                    <a:pt x="59187" y="26491"/>
                    <a:pt x="52585" y="25501"/>
                  </a:cubicBezTo>
                  <a:cubicBezTo>
                    <a:pt x="52007" y="25418"/>
                    <a:pt x="51264" y="24758"/>
                    <a:pt x="51099" y="24263"/>
                  </a:cubicBezTo>
                  <a:cubicBezTo>
                    <a:pt x="50192" y="19972"/>
                    <a:pt x="45983" y="17496"/>
                    <a:pt x="43342" y="14112"/>
                  </a:cubicBezTo>
                  <a:cubicBezTo>
                    <a:pt x="40123" y="9986"/>
                    <a:pt x="41774" y="6520"/>
                    <a:pt x="44662" y="3054"/>
                  </a:cubicBezTo>
                  <a:cubicBezTo>
                    <a:pt x="45653" y="1981"/>
                    <a:pt x="46643" y="330"/>
                    <a:pt x="47963" y="165"/>
                  </a:cubicBezTo>
                  <a:cubicBezTo>
                    <a:pt x="50109" y="-165"/>
                    <a:pt x="52585" y="0"/>
                    <a:pt x="54648" y="660"/>
                  </a:cubicBezTo>
                  <a:cubicBezTo>
                    <a:pt x="69916" y="5612"/>
                    <a:pt x="82130" y="14029"/>
                    <a:pt x="92776" y="24015"/>
                  </a:cubicBezTo>
                  <a:cubicBezTo>
                    <a:pt x="95004" y="26161"/>
                    <a:pt x="95912" y="29215"/>
                    <a:pt x="97892" y="31525"/>
                  </a:cubicBezTo>
                  <a:cubicBezTo>
                    <a:pt x="102184" y="36477"/>
                    <a:pt x="107053" y="41099"/>
                    <a:pt x="111179" y="46133"/>
                  </a:cubicBezTo>
                  <a:cubicBezTo>
                    <a:pt x="114480" y="50176"/>
                    <a:pt x="117286" y="54550"/>
                    <a:pt x="117946" y="59502"/>
                  </a:cubicBezTo>
                  <a:cubicBezTo>
                    <a:pt x="118442" y="63216"/>
                    <a:pt x="119762" y="66352"/>
                    <a:pt x="123228" y="68745"/>
                  </a:cubicBezTo>
                  <a:cubicBezTo>
                    <a:pt x="124136" y="69405"/>
                    <a:pt x="124961" y="70066"/>
                    <a:pt x="125704" y="70808"/>
                  </a:cubicBezTo>
                  <a:cubicBezTo>
                    <a:pt x="126942" y="71964"/>
                    <a:pt x="128097" y="74027"/>
                    <a:pt x="129500" y="74192"/>
                  </a:cubicBezTo>
                  <a:cubicBezTo>
                    <a:pt x="131976" y="74439"/>
                    <a:pt x="134782" y="73697"/>
                    <a:pt x="137175" y="72954"/>
                  </a:cubicBezTo>
                  <a:cubicBezTo>
                    <a:pt x="138083" y="72707"/>
                    <a:pt x="138496" y="71138"/>
                    <a:pt x="139156" y="70230"/>
                  </a:cubicBezTo>
                  <a:cubicBezTo>
                    <a:pt x="141549" y="66847"/>
                    <a:pt x="141467" y="62968"/>
                    <a:pt x="141797" y="59337"/>
                  </a:cubicBezTo>
                  <a:cubicBezTo>
                    <a:pt x="142292" y="53148"/>
                    <a:pt x="145593" y="47701"/>
                    <a:pt x="148151" y="42337"/>
                  </a:cubicBezTo>
                  <a:cubicBezTo>
                    <a:pt x="151040" y="36394"/>
                    <a:pt x="152278" y="30205"/>
                    <a:pt x="154506" y="24181"/>
                  </a:cubicBezTo>
                  <a:cubicBezTo>
                    <a:pt x="156239" y="19559"/>
                    <a:pt x="156734" y="14607"/>
                    <a:pt x="160200" y="10481"/>
                  </a:cubicBezTo>
                  <a:cubicBezTo>
                    <a:pt x="160860" y="9738"/>
                    <a:pt x="161356" y="8830"/>
                    <a:pt x="162181" y="8335"/>
                  </a:cubicBezTo>
                  <a:cubicBezTo>
                    <a:pt x="163666" y="7427"/>
                    <a:pt x="165730" y="8500"/>
                    <a:pt x="165730" y="10151"/>
                  </a:cubicBezTo>
                  <a:cubicBezTo>
                    <a:pt x="165812" y="12627"/>
                    <a:pt x="165647" y="15185"/>
                    <a:pt x="165730" y="17661"/>
                  </a:cubicBezTo>
                  <a:cubicBezTo>
                    <a:pt x="165977" y="21622"/>
                    <a:pt x="165234" y="25501"/>
                    <a:pt x="166885" y="29462"/>
                  </a:cubicBezTo>
                  <a:cubicBezTo>
                    <a:pt x="167050" y="29792"/>
                    <a:pt x="167132" y="30122"/>
                    <a:pt x="167132" y="30453"/>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6" name="フリーフォーム: 図形 225">
              <a:extLst>
                <a:ext uri="{FF2B5EF4-FFF2-40B4-BE49-F238E27FC236}">
                  <a16:creationId xmlns:a16="http://schemas.microsoft.com/office/drawing/2014/main" id="{7315E95F-10FB-EA4F-A9CC-0D2CA48934D9}"/>
                </a:ext>
              </a:extLst>
            </p:cNvPr>
            <p:cNvSpPr/>
            <p:nvPr/>
          </p:nvSpPr>
          <p:spPr>
            <a:xfrm>
              <a:off x="3059412" y="4326029"/>
              <a:ext cx="94414" cy="88839"/>
            </a:xfrm>
            <a:custGeom>
              <a:avLst/>
              <a:gdLst>
                <a:gd name="connsiteX0" fmla="*/ 94414 w 94414"/>
                <a:gd name="connsiteY0" fmla="*/ 84878 h 88839"/>
                <a:gd name="connsiteX1" fmla="*/ 90865 w 94414"/>
                <a:gd name="connsiteY1" fmla="*/ 88839 h 88839"/>
                <a:gd name="connsiteX2" fmla="*/ 68005 w 94414"/>
                <a:gd name="connsiteY2" fmla="*/ 79101 h 88839"/>
                <a:gd name="connsiteX3" fmla="*/ 47209 w 94414"/>
                <a:gd name="connsiteY3" fmla="*/ 68703 h 88839"/>
                <a:gd name="connsiteX4" fmla="*/ 29713 w 94414"/>
                <a:gd name="connsiteY4" fmla="*/ 54508 h 88839"/>
                <a:gd name="connsiteX5" fmla="*/ 16426 w 94414"/>
                <a:gd name="connsiteY5" fmla="*/ 44604 h 88839"/>
                <a:gd name="connsiteX6" fmla="*/ 911 w 94414"/>
                <a:gd name="connsiteY6" fmla="*/ 23808 h 88839"/>
                <a:gd name="connsiteX7" fmla="*/ 1571 w 94414"/>
                <a:gd name="connsiteY7" fmla="*/ 11759 h 88839"/>
                <a:gd name="connsiteX8" fmla="*/ 7183 w 94414"/>
                <a:gd name="connsiteY8" fmla="*/ 2103 h 88839"/>
                <a:gd name="connsiteX9" fmla="*/ 12877 w 94414"/>
                <a:gd name="connsiteY9" fmla="*/ 452 h 88839"/>
                <a:gd name="connsiteX10" fmla="*/ 36315 w 94414"/>
                <a:gd name="connsiteY10" fmla="*/ 8457 h 88839"/>
                <a:gd name="connsiteX11" fmla="*/ 45063 w 94414"/>
                <a:gd name="connsiteY11" fmla="*/ 16545 h 88839"/>
                <a:gd name="connsiteX12" fmla="*/ 49437 w 94414"/>
                <a:gd name="connsiteY12" fmla="*/ 29585 h 88839"/>
                <a:gd name="connsiteX13" fmla="*/ 53728 w 94414"/>
                <a:gd name="connsiteY13" fmla="*/ 43779 h 88839"/>
                <a:gd name="connsiteX14" fmla="*/ 57359 w 94414"/>
                <a:gd name="connsiteY14" fmla="*/ 52940 h 88839"/>
                <a:gd name="connsiteX15" fmla="*/ 59093 w 94414"/>
                <a:gd name="connsiteY15" fmla="*/ 61605 h 88839"/>
                <a:gd name="connsiteX16" fmla="*/ 62394 w 94414"/>
                <a:gd name="connsiteY16" fmla="*/ 66226 h 88839"/>
                <a:gd name="connsiteX17" fmla="*/ 84758 w 94414"/>
                <a:gd name="connsiteY17" fmla="*/ 79101 h 88839"/>
                <a:gd name="connsiteX18" fmla="*/ 94332 w 94414"/>
                <a:gd name="connsiteY18" fmla="*/ 84795 h 88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4414" h="88839">
                  <a:moveTo>
                    <a:pt x="94414" y="84878"/>
                  </a:moveTo>
                  <a:lnTo>
                    <a:pt x="90865" y="88839"/>
                  </a:lnTo>
                  <a:cubicBezTo>
                    <a:pt x="84181" y="84382"/>
                    <a:pt x="76341" y="81329"/>
                    <a:pt x="68005" y="79101"/>
                  </a:cubicBezTo>
                  <a:cubicBezTo>
                    <a:pt x="60000" y="77038"/>
                    <a:pt x="53398" y="72994"/>
                    <a:pt x="47209" y="68703"/>
                  </a:cubicBezTo>
                  <a:cubicBezTo>
                    <a:pt x="41019" y="64328"/>
                    <a:pt x="35655" y="59212"/>
                    <a:pt x="29713" y="54508"/>
                  </a:cubicBezTo>
                  <a:cubicBezTo>
                    <a:pt x="25421" y="51124"/>
                    <a:pt x="20800" y="47988"/>
                    <a:pt x="16426" y="44604"/>
                  </a:cubicBezTo>
                  <a:cubicBezTo>
                    <a:pt x="8999" y="38828"/>
                    <a:pt x="3304" y="32143"/>
                    <a:pt x="911" y="23808"/>
                  </a:cubicBezTo>
                  <a:cubicBezTo>
                    <a:pt x="-244" y="19681"/>
                    <a:pt x="-575" y="15720"/>
                    <a:pt x="1571" y="11759"/>
                  </a:cubicBezTo>
                  <a:cubicBezTo>
                    <a:pt x="3304" y="8457"/>
                    <a:pt x="5202" y="5239"/>
                    <a:pt x="7183" y="2103"/>
                  </a:cubicBezTo>
                  <a:cubicBezTo>
                    <a:pt x="8503" y="-43"/>
                    <a:pt x="10319" y="-455"/>
                    <a:pt x="12877" y="452"/>
                  </a:cubicBezTo>
                  <a:cubicBezTo>
                    <a:pt x="20635" y="3176"/>
                    <a:pt x="28310" y="6312"/>
                    <a:pt x="36315" y="8457"/>
                  </a:cubicBezTo>
                  <a:cubicBezTo>
                    <a:pt x="41597" y="9861"/>
                    <a:pt x="43412" y="13244"/>
                    <a:pt x="45063" y="16545"/>
                  </a:cubicBezTo>
                  <a:cubicBezTo>
                    <a:pt x="47126" y="20672"/>
                    <a:pt x="48116" y="25211"/>
                    <a:pt x="49437" y="29585"/>
                  </a:cubicBezTo>
                  <a:cubicBezTo>
                    <a:pt x="50922" y="34288"/>
                    <a:pt x="52160" y="39075"/>
                    <a:pt x="53728" y="43779"/>
                  </a:cubicBezTo>
                  <a:cubicBezTo>
                    <a:pt x="54801" y="46915"/>
                    <a:pt x="56369" y="49886"/>
                    <a:pt x="57359" y="52940"/>
                  </a:cubicBezTo>
                  <a:cubicBezTo>
                    <a:pt x="58267" y="55746"/>
                    <a:pt x="59175" y="58717"/>
                    <a:pt x="59093" y="61605"/>
                  </a:cubicBezTo>
                  <a:cubicBezTo>
                    <a:pt x="59093" y="63998"/>
                    <a:pt x="60495" y="65566"/>
                    <a:pt x="62394" y="66226"/>
                  </a:cubicBezTo>
                  <a:cubicBezTo>
                    <a:pt x="70976" y="69280"/>
                    <a:pt x="77331" y="74727"/>
                    <a:pt x="84758" y="79101"/>
                  </a:cubicBezTo>
                  <a:cubicBezTo>
                    <a:pt x="87977" y="80999"/>
                    <a:pt x="91113" y="82897"/>
                    <a:pt x="94332" y="84795"/>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7" name="フリーフォーム: 図形 226">
              <a:extLst>
                <a:ext uri="{FF2B5EF4-FFF2-40B4-BE49-F238E27FC236}">
                  <a16:creationId xmlns:a16="http://schemas.microsoft.com/office/drawing/2014/main" id="{F186DCFB-7F16-639F-32B7-188B0587071C}"/>
                </a:ext>
              </a:extLst>
            </p:cNvPr>
            <p:cNvSpPr/>
            <p:nvPr/>
          </p:nvSpPr>
          <p:spPr>
            <a:xfrm>
              <a:off x="3111820" y="4155620"/>
              <a:ext cx="39419" cy="8329"/>
            </a:xfrm>
            <a:custGeom>
              <a:avLst/>
              <a:gdLst>
                <a:gd name="connsiteX0" fmla="*/ 39283 w 39419"/>
                <a:gd name="connsiteY0" fmla="*/ 6055 h 8329"/>
                <a:gd name="connsiteX1" fmla="*/ 37385 w 39419"/>
                <a:gd name="connsiteY1" fmla="*/ 8201 h 8329"/>
                <a:gd name="connsiteX2" fmla="*/ 25996 w 39419"/>
                <a:gd name="connsiteY2" fmla="*/ 7128 h 8329"/>
                <a:gd name="connsiteX3" fmla="*/ 23933 w 39419"/>
                <a:gd name="connsiteY3" fmla="*/ 7045 h 8329"/>
                <a:gd name="connsiteX4" fmla="*/ 10481 w 39419"/>
                <a:gd name="connsiteY4" fmla="*/ 5890 h 8329"/>
                <a:gd name="connsiteX5" fmla="*/ 1898 w 39419"/>
                <a:gd name="connsiteY5" fmla="*/ 4735 h 8329"/>
                <a:gd name="connsiteX6" fmla="*/ 0 w 39419"/>
                <a:gd name="connsiteY6" fmla="*/ 3744 h 8329"/>
                <a:gd name="connsiteX7" fmla="*/ 1238 w 39419"/>
                <a:gd name="connsiteY7" fmla="*/ 1846 h 8329"/>
                <a:gd name="connsiteX8" fmla="*/ 2311 w 39419"/>
                <a:gd name="connsiteY8" fmla="*/ 1269 h 8329"/>
                <a:gd name="connsiteX9" fmla="*/ 3714 w 39419"/>
                <a:gd name="connsiteY9" fmla="*/ 1269 h 8329"/>
                <a:gd name="connsiteX10" fmla="*/ 33258 w 39419"/>
                <a:gd name="connsiteY10" fmla="*/ 30 h 8329"/>
                <a:gd name="connsiteX11" fmla="*/ 37962 w 39419"/>
                <a:gd name="connsiteY11" fmla="*/ 3579 h 8329"/>
                <a:gd name="connsiteX12" fmla="*/ 39200 w 39419"/>
                <a:gd name="connsiteY12" fmla="*/ 5972 h 83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9419" h="8329">
                  <a:moveTo>
                    <a:pt x="39283" y="6055"/>
                  </a:moveTo>
                  <a:cubicBezTo>
                    <a:pt x="39530" y="7128"/>
                    <a:pt x="39696" y="8531"/>
                    <a:pt x="37385" y="8201"/>
                  </a:cubicBezTo>
                  <a:cubicBezTo>
                    <a:pt x="33589" y="7706"/>
                    <a:pt x="29545" y="9356"/>
                    <a:pt x="25996" y="7128"/>
                  </a:cubicBezTo>
                  <a:cubicBezTo>
                    <a:pt x="25583" y="6798"/>
                    <a:pt x="24676" y="7128"/>
                    <a:pt x="23933" y="7045"/>
                  </a:cubicBezTo>
                  <a:cubicBezTo>
                    <a:pt x="19476" y="6633"/>
                    <a:pt x="14937" y="6303"/>
                    <a:pt x="10481" y="5890"/>
                  </a:cubicBezTo>
                  <a:cubicBezTo>
                    <a:pt x="6685" y="5477"/>
                    <a:pt x="4291" y="5147"/>
                    <a:pt x="1898" y="4735"/>
                  </a:cubicBezTo>
                  <a:cubicBezTo>
                    <a:pt x="1155" y="4570"/>
                    <a:pt x="0" y="4074"/>
                    <a:pt x="0" y="3744"/>
                  </a:cubicBezTo>
                  <a:cubicBezTo>
                    <a:pt x="83" y="3084"/>
                    <a:pt x="743" y="2506"/>
                    <a:pt x="1238" y="1846"/>
                  </a:cubicBezTo>
                  <a:cubicBezTo>
                    <a:pt x="1485" y="1599"/>
                    <a:pt x="1898" y="1351"/>
                    <a:pt x="2311" y="1269"/>
                  </a:cubicBezTo>
                  <a:cubicBezTo>
                    <a:pt x="2723" y="1186"/>
                    <a:pt x="3219" y="1269"/>
                    <a:pt x="3714" y="1269"/>
                  </a:cubicBezTo>
                  <a:cubicBezTo>
                    <a:pt x="13617" y="856"/>
                    <a:pt x="23438" y="526"/>
                    <a:pt x="33258" y="30"/>
                  </a:cubicBezTo>
                  <a:cubicBezTo>
                    <a:pt x="36560" y="-134"/>
                    <a:pt x="38623" y="278"/>
                    <a:pt x="37962" y="3579"/>
                  </a:cubicBezTo>
                  <a:cubicBezTo>
                    <a:pt x="37797" y="4322"/>
                    <a:pt x="39035" y="5147"/>
                    <a:pt x="39200" y="597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8" name="フリーフォーム: 図形 227">
              <a:extLst>
                <a:ext uri="{FF2B5EF4-FFF2-40B4-BE49-F238E27FC236}">
                  <a16:creationId xmlns:a16="http://schemas.microsoft.com/office/drawing/2014/main" id="{7CAAA6B7-2EB6-D518-7228-CA04895BCEE8}"/>
                </a:ext>
              </a:extLst>
            </p:cNvPr>
            <p:cNvSpPr/>
            <p:nvPr/>
          </p:nvSpPr>
          <p:spPr>
            <a:xfrm>
              <a:off x="3035542" y="3963940"/>
              <a:ext cx="114243" cy="175572"/>
            </a:xfrm>
            <a:custGeom>
              <a:avLst/>
              <a:gdLst>
                <a:gd name="connsiteX0" fmla="*/ 109619 w 114243"/>
                <a:gd name="connsiteY0" fmla="*/ 165 h 175572"/>
                <a:gd name="connsiteX1" fmla="*/ 114240 w 114243"/>
                <a:gd name="connsiteY1" fmla="*/ 3796 h 175572"/>
                <a:gd name="connsiteX2" fmla="*/ 109949 w 114243"/>
                <a:gd name="connsiteY2" fmla="*/ 10728 h 175572"/>
                <a:gd name="connsiteX3" fmla="*/ 96745 w 114243"/>
                <a:gd name="connsiteY3" fmla="*/ 20962 h 175572"/>
                <a:gd name="connsiteX4" fmla="*/ 95919 w 114243"/>
                <a:gd name="connsiteY4" fmla="*/ 22943 h 175572"/>
                <a:gd name="connsiteX5" fmla="*/ 96497 w 114243"/>
                <a:gd name="connsiteY5" fmla="*/ 24428 h 175572"/>
                <a:gd name="connsiteX6" fmla="*/ 97075 w 114243"/>
                <a:gd name="connsiteY6" fmla="*/ 24511 h 175572"/>
                <a:gd name="connsiteX7" fmla="*/ 100293 w 114243"/>
                <a:gd name="connsiteY7" fmla="*/ 32763 h 175572"/>
                <a:gd name="connsiteX8" fmla="*/ 96910 w 114243"/>
                <a:gd name="connsiteY8" fmla="*/ 34661 h 175572"/>
                <a:gd name="connsiteX9" fmla="*/ 80404 w 114243"/>
                <a:gd name="connsiteY9" fmla="*/ 51084 h 175572"/>
                <a:gd name="connsiteX10" fmla="*/ 69593 w 114243"/>
                <a:gd name="connsiteY10" fmla="*/ 66517 h 175572"/>
                <a:gd name="connsiteX11" fmla="*/ 64642 w 114243"/>
                <a:gd name="connsiteY11" fmla="*/ 72954 h 175572"/>
                <a:gd name="connsiteX12" fmla="*/ 62083 w 114243"/>
                <a:gd name="connsiteY12" fmla="*/ 76750 h 175572"/>
                <a:gd name="connsiteX13" fmla="*/ 57709 w 114243"/>
                <a:gd name="connsiteY13" fmla="*/ 85085 h 175572"/>
                <a:gd name="connsiteX14" fmla="*/ 45660 w 114243"/>
                <a:gd name="connsiteY14" fmla="*/ 104809 h 175572"/>
                <a:gd name="connsiteX15" fmla="*/ 35344 w 114243"/>
                <a:gd name="connsiteY15" fmla="*/ 122140 h 175572"/>
                <a:gd name="connsiteX16" fmla="*/ 26844 w 114243"/>
                <a:gd name="connsiteY16" fmla="*/ 139553 h 175572"/>
                <a:gd name="connsiteX17" fmla="*/ 24368 w 114243"/>
                <a:gd name="connsiteY17" fmla="*/ 144505 h 175572"/>
                <a:gd name="connsiteX18" fmla="*/ 17024 w 114243"/>
                <a:gd name="connsiteY18" fmla="*/ 159360 h 175572"/>
                <a:gd name="connsiteX19" fmla="*/ 14135 w 114243"/>
                <a:gd name="connsiteY19" fmla="*/ 168190 h 175572"/>
                <a:gd name="connsiteX20" fmla="*/ 7946 w 114243"/>
                <a:gd name="connsiteY20" fmla="*/ 175287 h 175572"/>
                <a:gd name="connsiteX21" fmla="*/ 188 w 114243"/>
                <a:gd name="connsiteY21" fmla="*/ 170418 h 175572"/>
                <a:gd name="connsiteX22" fmla="*/ 683 w 114243"/>
                <a:gd name="connsiteY22" fmla="*/ 165384 h 175572"/>
                <a:gd name="connsiteX23" fmla="*/ 5305 w 114243"/>
                <a:gd name="connsiteY23" fmla="*/ 152510 h 175572"/>
                <a:gd name="connsiteX24" fmla="*/ 11494 w 114243"/>
                <a:gd name="connsiteY24" fmla="*/ 136004 h 175572"/>
                <a:gd name="connsiteX25" fmla="*/ 22800 w 114243"/>
                <a:gd name="connsiteY25" fmla="*/ 111412 h 175572"/>
                <a:gd name="connsiteX26" fmla="*/ 35922 w 114243"/>
                <a:gd name="connsiteY26" fmla="*/ 86323 h 175572"/>
                <a:gd name="connsiteX27" fmla="*/ 47311 w 114243"/>
                <a:gd name="connsiteY27" fmla="*/ 69900 h 175572"/>
                <a:gd name="connsiteX28" fmla="*/ 62661 w 114243"/>
                <a:gd name="connsiteY28" fmla="*/ 50176 h 175572"/>
                <a:gd name="connsiteX29" fmla="*/ 70171 w 114243"/>
                <a:gd name="connsiteY29" fmla="*/ 39365 h 175572"/>
                <a:gd name="connsiteX30" fmla="*/ 83458 w 114243"/>
                <a:gd name="connsiteY30" fmla="*/ 19559 h 175572"/>
                <a:gd name="connsiteX31" fmla="*/ 99633 w 114243"/>
                <a:gd name="connsiteY31" fmla="*/ 3631 h 175572"/>
                <a:gd name="connsiteX32" fmla="*/ 109701 w 114243"/>
                <a:gd name="connsiteY32" fmla="*/ 0 h 175572"/>
                <a:gd name="connsiteX33" fmla="*/ 40296 w 114243"/>
                <a:gd name="connsiteY33" fmla="*/ 95484 h 175572"/>
                <a:gd name="connsiteX34" fmla="*/ 42112 w 114243"/>
                <a:gd name="connsiteY34" fmla="*/ 95154 h 175572"/>
                <a:gd name="connsiteX35" fmla="*/ 41864 w 114243"/>
                <a:gd name="connsiteY35" fmla="*/ 94411 h 175572"/>
                <a:gd name="connsiteX36" fmla="*/ 40296 w 114243"/>
                <a:gd name="connsiteY36" fmla="*/ 95401 h 175572"/>
                <a:gd name="connsiteX37" fmla="*/ 40874 w 114243"/>
                <a:gd name="connsiteY37" fmla="*/ 102003 h 175572"/>
                <a:gd name="connsiteX38" fmla="*/ 40214 w 114243"/>
                <a:gd name="connsiteY38" fmla="*/ 100188 h 175572"/>
                <a:gd name="connsiteX39" fmla="*/ 38150 w 114243"/>
                <a:gd name="connsiteY39" fmla="*/ 101921 h 175572"/>
                <a:gd name="connsiteX40" fmla="*/ 40874 w 114243"/>
                <a:gd name="connsiteY40" fmla="*/ 102003 h 1755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14243" h="175572">
                  <a:moveTo>
                    <a:pt x="109619" y="165"/>
                  </a:moveTo>
                  <a:cubicBezTo>
                    <a:pt x="112755" y="165"/>
                    <a:pt x="114323" y="1073"/>
                    <a:pt x="114240" y="3796"/>
                  </a:cubicBezTo>
                  <a:cubicBezTo>
                    <a:pt x="114158" y="6685"/>
                    <a:pt x="113002" y="8830"/>
                    <a:pt x="109949" y="10728"/>
                  </a:cubicBezTo>
                  <a:cubicBezTo>
                    <a:pt x="105162" y="13782"/>
                    <a:pt x="101119" y="17496"/>
                    <a:pt x="96745" y="20962"/>
                  </a:cubicBezTo>
                  <a:cubicBezTo>
                    <a:pt x="96167" y="21374"/>
                    <a:pt x="96002" y="22282"/>
                    <a:pt x="95919" y="22943"/>
                  </a:cubicBezTo>
                  <a:cubicBezTo>
                    <a:pt x="95919" y="23438"/>
                    <a:pt x="96084" y="24180"/>
                    <a:pt x="96497" y="24428"/>
                  </a:cubicBezTo>
                  <a:cubicBezTo>
                    <a:pt x="96662" y="24428"/>
                    <a:pt x="96827" y="24511"/>
                    <a:pt x="97075" y="24511"/>
                  </a:cubicBezTo>
                  <a:lnTo>
                    <a:pt x="100293" y="32763"/>
                  </a:lnTo>
                  <a:cubicBezTo>
                    <a:pt x="99055" y="32928"/>
                    <a:pt x="98065" y="33836"/>
                    <a:pt x="96910" y="34661"/>
                  </a:cubicBezTo>
                  <a:cubicBezTo>
                    <a:pt x="90225" y="39365"/>
                    <a:pt x="85191" y="45142"/>
                    <a:pt x="80404" y="51084"/>
                  </a:cubicBezTo>
                  <a:cubicBezTo>
                    <a:pt x="76443" y="56036"/>
                    <a:pt x="73224" y="61400"/>
                    <a:pt x="69593" y="66517"/>
                  </a:cubicBezTo>
                  <a:cubicBezTo>
                    <a:pt x="68025" y="68745"/>
                    <a:pt x="66292" y="70808"/>
                    <a:pt x="64642" y="72954"/>
                  </a:cubicBezTo>
                  <a:cubicBezTo>
                    <a:pt x="63734" y="74192"/>
                    <a:pt x="62826" y="75430"/>
                    <a:pt x="62083" y="76750"/>
                  </a:cubicBezTo>
                  <a:cubicBezTo>
                    <a:pt x="60598" y="79556"/>
                    <a:pt x="59855" y="82692"/>
                    <a:pt x="57709" y="85085"/>
                  </a:cubicBezTo>
                  <a:cubicBezTo>
                    <a:pt x="52345" y="91192"/>
                    <a:pt x="49374" y="98125"/>
                    <a:pt x="45660" y="104809"/>
                  </a:cubicBezTo>
                  <a:cubicBezTo>
                    <a:pt x="42442" y="110669"/>
                    <a:pt x="38563" y="116281"/>
                    <a:pt x="35344" y="122140"/>
                  </a:cubicBezTo>
                  <a:cubicBezTo>
                    <a:pt x="32208" y="127834"/>
                    <a:pt x="29650" y="133694"/>
                    <a:pt x="26844" y="139553"/>
                  </a:cubicBezTo>
                  <a:cubicBezTo>
                    <a:pt x="26019" y="141204"/>
                    <a:pt x="25359" y="142937"/>
                    <a:pt x="24368" y="144505"/>
                  </a:cubicBezTo>
                  <a:cubicBezTo>
                    <a:pt x="21315" y="149291"/>
                    <a:pt x="18509" y="154078"/>
                    <a:pt x="17024" y="159360"/>
                  </a:cubicBezTo>
                  <a:cubicBezTo>
                    <a:pt x="16198" y="162331"/>
                    <a:pt x="15621" y="165467"/>
                    <a:pt x="14135" y="168190"/>
                  </a:cubicBezTo>
                  <a:cubicBezTo>
                    <a:pt x="12650" y="170831"/>
                    <a:pt x="10421" y="173307"/>
                    <a:pt x="7946" y="175287"/>
                  </a:cubicBezTo>
                  <a:cubicBezTo>
                    <a:pt x="6295" y="176608"/>
                    <a:pt x="518" y="173059"/>
                    <a:pt x="188" y="170418"/>
                  </a:cubicBezTo>
                  <a:cubicBezTo>
                    <a:pt x="23" y="168768"/>
                    <a:pt x="-307" y="166705"/>
                    <a:pt x="683" y="165384"/>
                  </a:cubicBezTo>
                  <a:cubicBezTo>
                    <a:pt x="3572" y="161423"/>
                    <a:pt x="3902" y="156719"/>
                    <a:pt x="5305" y="152510"/>
                  </a:cubicBezTo>
                  <a:cubicBezTo>
                    <a:pt x="7203" y="146981"/>
                    <a:pt x="9101" y="141451"/>
                    <a:pt x="11494" y="136004"/>
                  </a:cubicBezTo>
                  <a:cubicBezTo>
                    <a:pt x="15043" y="127752"/>
                    <a:pt x="18757" y="119582"/>
                    <a:pt x="22800" y="111412"/>
                  </a:cubicBezTo>
                  <a:cubicBezTo>
                    <a:pt x="26927" y="102994"/>
                    <a:pt x="31218" y="94576"/>
                    <a:pt x="35922" y="86323"/>
                  </a:cubicBezTo>
                  <a:cubicBezTo>
                    <a:pt x="39223" y="80629"/>
                    <a:pt x="43267" y="75265"/>
                    <a:pt x="47311" y="69900"/>
                  </a:cubicBezTo>
                  <a:cubicBezTo>
                    <a:pt x="52263" y="63298"/>
                    <a:pt x="57627" y="56779"/>
                    <a:pt x="62661" y="50176"/>
                  </a:cubicBezTo>
                  <a:cubicBezTo>
                    <a:pt x="65302" y="46710"/>
                    <a:pt x="67695" y="42997"/>
                    <a:pt x="70171" y="39365"/>
                  </a:cubicBezTo>
                  <a:cubicBezTo>
                    <a:pt x="74627" y="32763"/>
                    <a:pt x="78424" y="25831"/>
                    <a:pt x="83458" y="19559"/>
                  </a:cubicBezTo>
                  <a:cubicBezTo>
                    <a:pt x="88079" y="13864"/>
                    <a:pt x="93856" y="8665"/>
                    <a:pt x="99633" y="3631"/>
                  </a:cubicBezTo>
                  <a:cubicBezTo>
                    <a:pt x="102109" y="1485"/>
                    <a:pt x="105658" y="0"/>
                    <a:pt x="109701" y="0"/>
                  </a:cubicBezTo>
                  <a:close/>
                  <a:moveTo>
                    <a:pt x="40296" y="95484"/>
                  </a:moveTo>
                  <a:cubicBezTo>
                    <a:pt x="40874" y="95401"/>
                    <a:pt x="41452" y="95319"/>
                    <a:pt x="42112" y="95154"/>
                  </a:cubicBezTo>
                  <a:cubicBezTo>
                    <a:pt x="42029" y="94906"/>
                    <a:pt x="41864" y="94411"/>
                    <a:pt x="41864" y="94411"/>
                  </a:cubicBezTo>
                  <a:cubicBezTo>
                    <a:pt x="41121" y="94493"/>
                    <a:pt x="40379" y="94659"/>
                    <a:pt x="40296" y="95401"/>
                  </a:cubicBezTo>
                  <a:close/>
                  <a:moveTo>
                    <a:pt x="40874" y="102003"/>
                  </a:moveTo>
                  <a:cubicBezTo>
                    <a:pt x="40626" y="101426"/>
                    <a:pt x="40461" y="100765"/>
                    <a:pt x="40214" y="100188"/>
                  </a:cubicBezTo>
                  <a:cubicBezTo>
                    <a:pt x="39801" y="100601"/>
                    <a:pt x="39306" y="100930"/>
                    <a:pt x="38150" y="101921"/>
                  </a:cubicBezTo>
                  <a:cubicBezTo>
                    <a:pt x="39058" y="101921"/>
                    <a:pt x="39966" y="101921"/>
                    <a:pt x="40874" y="10200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9" name="フリーフォーム: 図形 228">
              <a:extLst>
                <a:ext uri="{FF2B5EF4-FFF2-40B4-BE49-F238E27FC236}">
                  <a16:creationId xmlns:a16="http://schemas.microsoft.com/office/drawing/2014/main" id="{F1A86E2D-2512-B984-549B-B640E23FE99D}"/>
                </a:ext>
              </a:extLst>
            </p:cNvPr>
            <p:cNvSpPr/>
            <p:nvPr/>
          </p:nvSpPr>
          <p:spPr>
            <a:xfrm>
              <a:off x="3108633" y="4233804"/>
              <a:ext cx="10202" cy="42760"/>
            </a:xfrm>
            <a:custGeom>
              <a:avLst/>
              <a:gdLst>
                <a:gd name="connsiteX0" fmla="*/ 10202 w 10202"/>
                <a:gd name="connsiteY0" fmla="*/ 38705 h 42760"/>
                <a:gd name="connsiteX1" fmla="*/ 6901 w 10202"/>
                <a:gd name="connsiteY1" fmla="*/ 42749 h 42760"/>
                <a:gd name="connsiteX2" fmla="*/ 3105 w 10202"/>
                <a:gd name="connsiteY2" fmla="*/ 39035 h 42760"/>
                <a:gd name="connsiteX3" fmla="*/ 134 w 10202"/>
                <a:gd name="connsiteY3" fmla="*/ 11636 h 42760"/>
                <a:gd name="connsiteX4" fmla="*/ 2279 w 10202"/>
                <a:gd name="connsiteY4" fmla="*/ 5694 h 42760"/>
                <a:gd name="connsiteX5" fmla="*/ 8221 w 10202"/>
                <a:gd name="connsiteY5" fmla="*/ 825 h 42760"/>
                <a:gd name="connsiteX6" fmla="*/ 9707 w 10202"/>
                <a:gd name="connsiteY6" fmla="*/ 0 h 42760"/>
                <a:gd name="connsiteX7" fmla="*/ 10120 w 10202"/>
                <a:gd name="connsiteY7" fmla="*/ 1568 h 42760"/>
                <a:gd name="connsiteX8" fmla="*/ 10120 w 10202"/>
                <a:gd name="connsiteY8" fmla="*/ 21292 h 42760"/>
                <a:gd name="connsiteX9" fmla="*/ 10120 w 10202"/>
                <a:gd name="connsiteY9" fmla="*/ 38705 h 42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202" h="42760">
                  <a:moveTo>
                    <a:pt x="10202" y="38705"/>
                  </a:moveTo>
                  <a:cubicBezTo>
                    <a:pt x="10202" y="40768"/>
                    <a:pt x="9954" y="42584"/>
                    <a:pt x="6901" y="42749"/>
                  </a:cubicBezTo>
                  <a:cubicBezTo>
                    <a:pt x="3765" y="42914"/>
                    <a:pt x="3270" y="41264"/>
                    <a:pt x="3105" y="39035"/>
                  </a:cubicBezTo>
                  <a:cubicBezTo>
                    <a:pt x="2279" y="29875"/>
                    <a:pt x="1619" y="20714"/>
                    <a:pt x="134" y="11636"/>
                  </a:cubicBezTo>
                  <a:cubicBezTo>
                    <a:pt x="-279" y="8995"/>
                    <a:pt x="216" y="7345"/>
                    <a:pt x="2279" y="5694"/>
                  </a:cubicBezTo>
                  <a:cubicBezTo>
                    <a:pt x="4260" y="4044"/>
                    <a:pt x="6241" y="2393"/>
                    <a:pt x="8221" y="825"/>
                  </a:cubicBezTo>
                  <a:cubicBezTo>
                    <a:pt x="8634" y="495"/>
                    <a:pt x="9212" y="247"/>
                    <a:pt x="9707" y="0"/>
                  </a:cubicBezTo>
                  <a:cubicBezTo>
                    <a:pt x="9872" y="495"/>
                    <a:pt x="10120" y="1073"/>
                    <a:pt x="10120" y="1568"/>
                  </a:cubicBezTo>
                  <a:cubicBezTo>
                    <a:pt x="10120" y="8087"/>
                    <a:pt x="10120" y="14690"/>
                    <a:pt x="10120" y="21292"/>
                  </a:cubicBezTo>
                  <a:cubicBezTo>
                    <a:pt x="10120" y="27894"/>
                    <a:pt x="10120" y="33258"/>
                    <a:pt x="10120" y="38705"/>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0" name="フリーフォーム: 図形 229">
              <a:extLst>
                <a:ext uri="{FF2B5EF4-FFF2-40B4-BE49-F238E27FC236}">
                  <a16:creationId xmlns:a16="http://schemas.microsoft.com/office/drawing/2014/main" id="{97E5521A-E902-9CE8-244E-DB0082B4CC34}"/>
                </a:ext>
              </a:extLst>
            </p:cNvPr>
            <p:cNvSpPr/>
            <p:nvPr/>
          </p:nvSpPr>
          <p:spPr>
            <a:xfrm>
              <a:off x="3016087" y="4221712"/>
              <a:ext cx="79806" cy="100445"/>
            </a:xfrm>
            <a:custGeom>
              <a:avLst/>
              <a:gdLst>
                <a:gd name="connsiteX0" fmla="*/ 78402 w 79806"/>
                <a:gd name="connsiteY0" fmla="*/ 91152 h 100445"/>
                <a:gd name="connsiteX1" fmla="*/ 79805 w 79806"/>
                <a:gd name="connsiteY1" fmla="*/ 93546 h 100445"/>
                <a:gd name="connsiteX2" fmla="*/ 78815 w 79806"/>
                <a:gd name="connsiteY2" fmla="*/ 99323 h 100445"/>
                <a:gd name="connsiteX3" fmla="*/ 72955 w 79806"/>
                <a:gd name="connsiteY3" fmla="*/ 98910 h 100445"/>
                <a:gd name="connsiteX4" fmla="*/ 51994 w 79806"/>
                <a:gd name="connsiteY4" fmla="*/ 90245 h 100445"/>
                <a:gd name="connsiteX5" fmla="*/ 35736 w 79806"/>
                <a:gd name="connsiteY5" fmla="*/ 83477 h 100445"/>
                <a:gd name="connsiteX6" fmla="*/ 21789 w 79806"/>
                <a:gd name="connsiteY6" fmla="*/ 72171 h 100445"/>
                <a:gd name="connsiteX7" fmla="*/ 9327 w 79806"/>
                <a:gd name="connsiteY7" fmla="*/ 60782 h 100445"/>
                <a:gd name="connsiteX8" fmla="*/ 2 w 79806"/>
                <a:gd name="connsiteY8" fmla="*/ 41884 h 100445"/>
                <a:gd name="connsiteX9" fmla="*/ 2560 w 79806"/>
                <a:gd name="connsiteY9" fmla="*/ 19602 h 100445"/>
                <a:gd name="connsiteX10" fmla="*/ 17332 w 79806"/>
                <a:gd name="connsiteY10" fmla="*/ 3674 h 100445"/>
                <a:gd name="connsiteX11" fmla="*/ 30289 w 79806"/>
                <a:gd name="connsiteY11" fmla="*/ 125 h 100445"/>
                <a:gd name="connsiteX12" fmla="*/ 47620 w 79806"/>
                <a:gd name="connsiteY12" fmla="*/ 4829 h 100445"/>
                <a:gd name="connsiteX13" fmla="*/ 50426 w 79806"/>
                <a:gd name="connsiteY13" fmla="*/ 6315 h 100445"/>
                <a:gd name="connsiteX14" fmla="*/ 47620 w 79806"/>
                <a:gd name="connsiteY14" fmla="*/ 7965 h 100445"/>
                <a:gd name="connsiteX15" fmla="*/ 43823 w 79806"/>
                <a:gd name="connsiteY15" fmla="*/ 10029 h 100445"/>
                <a:gd name="connsiteX16" fmla="*/ 36644 w 79806"/>
                <a:gd name="connsiteY16" fmla="*/ 12917 h 100445"/>
                <a:gd name="connsiteX17" fmla="*/ 28969 w 79806"/>
                <a:gd name="connsiteY17" fmla="*/ 17291 h 100445"/>
                <a:gd name="connsiteX18" fmla="*/ 30289 w 79806"/>
                <a:gd name="connsiteY18" fmla="*/ 24388 h 100445"/>
                <a:gd name="connsiteX19" fmla="*/ 36479 w 79806"/>
                <a:gd name="connsiteY19" fmla="*/ 29835 h 100445"/>
                <a:gd name="connsiteX20" fmla="*/ 45061 w 79806"/>
                <a:gd name="connsiteY20" fmla="*/ 47826 h 100445"/>
                <a:gd name="connsiteX21" fmla="*/ 44566 w 79806"/>
                <a:gd name="connsiteY21" fmla="*/ 49971 h 100445"/>
                <a:gd name="connsiteX22" fmla="*/ 42420 w 79806"/>
                <a:gd name="connsiteY22" fmla="*/ 48899 h 100445"/>
                <a:gd name="connsiteX23" fmla="*/ 32352 w 79806"/>
                <a:gd name="connsiteY23" fmla="*/ 39986 h 100445"/>
                <a:gd name="connsiteX24" fmla="*/ 24182 w 79806"/>
                <a:gd name="connsiteY24" fmla="*/ 33714 h 100445"/>
                <a:gd name="connsiteX25" fmla="*/ 17250 w 79806"/>
                <a:gd name="connsiteY25" fmla="*/ 33219 h 100445"/>
                <a:gd name="connsiteX26" fmla="*/ 11638 w 79806"/>
                <a:gd name="connsiteY26" fmla="*/ 37840 h 100445"/>
                <a:gd name="connsiteX27" fmla="*/ 16590 w 79806"/>
                <a:gd name="connsiteY27" fmla="*/ 44690 h 100445"/>
                <a:gd name="connsiteX28" fmla="*/ 28391 w 79806"/>
                <a:gd name="connsiteY28" fmla="*/ 53768 h 100445"/>
                <a:gd name="connsiteX29" fmla="*/ 47372 w 79806"/>
                <a:gd name="connsiteY29" fmla="*/ 73409 h 100445"/>
                <a:gd name="connsiteX30" fmla="*/ 60411 w 79806"/>
                <a:gd name="connsiteY30" fmla="*/ 78113 h 100445"/>
                <a:gd name="connsiteX31" fmla="*/ 66023 w 79806"/>
                <a:gd name="connsiteY31" fmla="*/ 74152 h 100445"/>
                <a:gd name="connsiteX32" fmla="*/ 64455 w 79806"/>
                <a:gd name="connsiteY32" fmla="*/ 66312 h 100445"/>
                <a:gd name="connsiteX33" fmla="*/ 57688 w 79806"/>
                <a:gd name="connsiteY33" fmla="*/ 52447 h 100445"/>
                <a:gd name="connsiteX34" fmla="*/ 49353 w 79806"/>
                <a:gd name="connsiteY34" fmla="*/ 25708 h 100445"/>
                <a:gd name="connsiteX35" fmla="*/ 44236 w 79806"/>
                <a:gd name="connsiteY35" fmla="*/ 18694 h 100445"/>
                <a:gd name="connsiteX36" fmla="*/ 43081 w 79806"/>
                <a:gd name="connsiteY36" fmla="*/ 15145 h 100445"/>
                <a:gd name="connsiteX37" fmla="*/ 47537 w 79806"/>
                <a:gd name="connsiteY37" fmla="*/ 15558 h 100445"/>
                <a:gd name="connsiteX38" fmla="*/ 55047 w 79806"/>
                <a:gd name="connsiteY38" fmla="*/ 18776 h 100445"/>
                <a:gd name="connsiteX39" fmla="*/ 60411 w 79806"/>
                <a:gd name="connsiteY39" fmla="*/ 23563 h 100445"/>
                <a:gd name="connsiteX40" fmla="*/ 63300 w 79806"/>
                <a:gd name="connsiteY40" fmla="*/ 43452 h 100445"/>
                <a:gd name="connsiteX41" fmla="*/ 64703 w 79806"/>
                <a:gd name="connsiteY41" fmla="*/ 47578 h 100445"/>
                <a:gd name="connsiteX42" fmla="*/ 67344 w 79806"/>
                <a:gd name="connsiteY42" fmla="*/ 54180 h 100445"/>
                <a:gd name="connsiteX43" fmla="*/ 71387 w 79806"/>
                <a:gd name="connsiteY43" fmla="*/ 67962 h 100445"/>
                <a:gd name="connsiteX44" fmla="*/ 73203 w 79806"/>
                <a:gd name="connsiteY44" fmla="*/ 76050 h 100445"/>
                <a:gd name="connsiteX45" fmla="*/ 78485 w 79806"/>
                <a:gd name="connsiteY45" fmla="*/ 91070 h 100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79806" h="100445">
                  <a:moveTo>
                    <a:pt x="78402" y="91152"/>
                  </a:moveTo>
                  <a:cubicBezTo>
                    <a:pt x="78732" y="91978"/>
                    <a:pt x="79805" y="92803"/>
                    <a:pt x="79805" y="93546"/>
                  </a:cubicBezTo>
                  <a:cubicBezTo>
                    <a:pt x="79805" y="95527"/>
                    <a:pt x="79888" y="97755"/>
                    <a:pt x="78815" y="99323"/>
                  </a:cubicBezTo>
                  <a:cubicBezTo>
                    <a:pt x="77082" y="101716"/>
                    <a:pt x="74689" y="99653"/>
                    <a:pt x="72955" y="98910"/>
                  </a:cubicBezTo>
                  <a:cubicBezTo>
                    <a:pt x="65941" y="96104"/>
                    <a:pt x="59008" y="93133"/>
                    <a:pt x="51994" y="90245"/>
                  </a:cubicBezTo>
                  <a:cubicBezTo>
                    <a:pt x="46547" y="88016"/>
                    <a:pt x="40605" y="86449"/>
                    <a:pt x="35736" y="83477"/>
                  </a:cubicBezTo>
                  <a:cubicBezTo>
                    <a:pt x="30537" y="80341"/>
                    <a:pt x="26328" y="76133"/>
                    <a:pt x="21789" y="72171"/>
                  </a:cubicBezTo>
                  <a:cubicBezTo>
                    <a:pt x="17497" y="68457"/>
                    <a:pt x="13619" y="64496"/>
                    <a:pt x="9327" y="60782"/>
                  </a:cubicBezTo>
                  <a:cubicBezTo>
                    <a:pt x="3138" y="55501"/>
                    <a:pt x="-81" y="49312"/>
                    <a:pt x="2" y="41884"/>
                  </a:cubicBezTo>
                  <a:cubicBezTo>
                    <a:pt x="2" y="34374"/>
                    <a:pt x="249" y="27029"/>
                    <a:pt x="2560" y="19602"/>
                  </a:cubicBezTo>
                  <a:cubicBezTo>
                    <a:pt x="4871" y="12174"/>
                    <a:pt x="10400" y="7635"/>
                    <a:pt x="17332" y="3674"/>
                  </a:cubicBezTo>
                  <a:cubicBezTo>
                    <a:pt x="21128" y="1528"/>
                    <a:pt x="25255" y="-535"/>
                    <a:pt x="30289" y="125"/>
                  </a:cubicBezTo>
                  <a:cubicBezTo>
                    <a:pt x="37056" y="1693"/>
                    <a:pt x="42338" y="3179"/>
                    <a:pt x="47620" y="4829"/>
                  </a:cubicBezTo>
                  <a:cubicBezTo>
                    <a:pt x="48610" y="5159"/>
                    <a:pt x="49435" y="5820"/>
                    <a:pt x="50426" y="6315"/>
                  </a:cubicBezTo>
                  <a:cubicBezTo>
                    <a:pt x="49518" y="6893"/>
                    <a:pt x="48610" y="7470"/>
                    <a:pt x="47620" y="7965"/>
                  </a:cubicBezTo>
                  <a:cubicBezTo>
                    <a:pt x="46299" y="8708"/>
                    <a:pt x="44401" y="9120"/>
                    <a:pt x="43823" y="10029"/>
                  </a:cubicBezTo>
                  <a:cubicBezTo>
                    <a:pt x="42255" y="12834"/>
                    <a:pt x="40935" y="15145"/>
                    <a:pt x="36644" y="12917"/>
                  </a:cubicBezTo>
                  <a:cubicBezTo>
                    <a:pt x="34250" y="14568"/>
                    <a:pt x="30702" y="14320"/>
                    <a:pt x="28969" y="17291"/>
                  </a:cubicBezTo>
                  <a:cubicBezTo>
                    <a:pt x="27153" y="20262"/>
                    <a:pt x="28638" y="22408"/>
                    <a:pt x="30289" y="24388"/>
                  </a:cubicBezTo>
                  <a:cubicBezTo>
                    <a:pt x="32022" y="26451"/>
                    <a:pt x="35241" y="27689"/>
                    <a:pt x="36479" y="29835"/>
                  </a:cubicBezTo>
                  <a:cubicBezTo>
                    <a:pt x="39697" y="35694"/>
                    <a:pt x="42338" y="41801"/>
                    <a:pt x="45061" y="47826"/>
                  </a:cubicBezTo>
                  <a:cubicBezTo>
                    <a:pt x="45309" y="48403"/>
                    <a:pt x="44731" y="49229"/>
                    <a:pt x="44566" y="49971"/>
                  </a:cubicBezTo>
                  <a:cubicBezTo>
                    <a:pt x="43823" y="49642"/>
                    <a:pt x="42998" y="49394"/>
                    <a:pt x="42420" y="48899"/>
                  </a:cubicBezTo>
                  <a:cubicBezTo>
                    <a:pt x="39037" y="45928"/>
                    <a:pt x="35818" y="42874"/>
                    <a:pt x="32352" y="39986"/>
                  </a:cubicBezTo>
                  <a:cubicBezTo>
                    <a:pt x="29794" y="37758"/>
                    <a:pt x="27235" y="35364"/>
                    <a:pt x="24182" y="33714"/>
                  </a:cubicBezTo>
                  <a:cubicBezTo>
                    <a:pt x="22449" y="32806"/>
                    <a:pt x="19148" y="32476"/>
                    <a:pt x="17250" y="33219"/>
                  </a:cubicBezTo>
                  <a:cubicBezTo>
                    <a:pt x="14856" y="34126"/>
                    <a:pt x="11555" y="36272"/>
                    <a:pt x="11638" y="37840"/>
                  </a:cubicBezTo>
                  <a:cubicBezTo>
                    <a:pt x="11638" y="40233"/>
                    <a:pt x="12628" y="43452"/>
                    <a:pt x="16590" y="44690"/>
                  </a:cubicBezTo>
                  <a:cubicBezTo>
                    <a:pt x="22036" y="46340"/>
                    <a:pt x="25172" y="49807"/>
                    <a:pt x="28391" y="53768"/>
                  </a:cubicBezTo>
                  <a:cubicBezTo>
                    <a:pt x="34085" y="60700"/>
                    <a:pt x="40605" y="67137"/>
                    <a:pt x="47372" y="73409"/>
                  </a:cubicBezTo>
                  <a:cubicBezTo>
                    <a:pt x="50591" y="76380"/>
                    <a:pt x="55130" y="78196"/>
                    <a:pt x="60411" y="78113"/>
                  </a:cubicBezTo>
                  <a:cubicBezTo>
                    <a:pt x="63795" y="78113"/>
                    <a:pt x="65611" y="76463"/>
                    <a:pt x="66023" y="74152"/>
                  </a:cubicBezTo>
                  <a:cubicBezTo>
                    <a:pt x="66436" y="71593"/>
                    <a:pt x="67344" y="69283"/>
                    <a:pt x="64455" y="66312"/>
                  </a:cubicBezTo>
                  <a:cubicBezTo>
                    <a:pt x="60907" y="62598"/>
                    <a:pt x="59751" y="57234"/>
                    <a:pt x="57688" y="52447"/>
                  </a:cubicBezTo>
                  <a:cubicBezTo>
                    <a:pt x="53974" y="43782"/>
                    <a:pt x="53562" y="34374"/>
                    <a:pt x="49353" y="25708"/>
                  </a:cubicBezTo>
                  <a:cubicBezTo>
                    <a:pt x="48032" y="22985"/>
                    <a:pt x="46464" y="20840"/>
                    <a:pt x="44236" y="18694"/>
                  </a:cubicBezTo>
                  <a:cubicBezTo>
                    <a:pt x="43328" y="17868"/>
                    <a:pt x="41760" y="16631"/>
                    <a:pt x="43081" y="15145"/>
                  </a:cubicBezTo>
                  <a:cubicBezTo>
                    <a:pt x="44814" y="13082"/>
                    <a:pt x="45969" y="14733"/>
                    <a:pt x="47537" y="15558"/>
                  </a:cubicBezTo>
                  <a:cubicBezTo>
                    <a:pt x="49848" y="16796"/>
                    <a:pt x="52489" y="17786"/>
                    <a:pt x="55047" y="18776"/>
                  </a:cubicBezTo>
                  <a:cubicBezTo>
                    <a:pt x="57605" y="19767"/>
                    <a:pt x="59999" y="21087"/>
                    <a:pt x="60411" y="23563"/>
                  </a:cubicBezTo>
                  <a:cubicBezTo>
                    <a:pt x="61484" y="30165"/>
                    <a:pt x="62309" y="36850"/>
                    <a:pt x="63300" y="43452"/>
                  </a:cubicBezTo>
                  <a:cubicBezTo>
                    <a:pt x="63547" y="44855"/>
                    <a:pt x="64125" y="46258"/>
                    <a:pt x="64703" y="47578"/>
                  </a:cubicBezTo>
                  <a:cubicBezTo>
                    <a:pt x="65611" y="49807"/>
                    <a:pt x="67426" y="52035"/>
                    <a:pt x="67344" y="54180"/>
                  </a:cubicBezTo>
                  <a:cubicBezTo>
                    <a:pt x="67179" y="59132"/>
                    <a:pt x="69489" y="63423"/>
                    <a:pt x="71387" y="67962"/>
                  </a:cubicBezTo>
                  <a:cubicBezTo>
                    <a:pt x="72460" y="70521"/>
                    <a:pt x="72378" y="73409"/>
                    <a:pt x="73203" y="76050"/>
                  </a:cubicBezTo>
                  <a:cubicBezTo>
                    <a:pt x="74771" y="81084"/>
                    <a:pt x="76669" y="86118"/>
                    <a:pt x="78485" y="9107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1" name="フリーフォーム: 図形 230">
              <a:extLst>
                <a:ext uri="{FF2B5EF4-FFF2-40B4-BE49-F238E27FC236}">
                  <a16:creationId xmlns:a16="http://schemas.microsoft.com/office/drawing/2014/main" id="{80FE3688-9DD3-21A8-46D5-A470C42604B0}"/>
                </a:ext>
              </a:extLst>
            </p:cNvPr>
            <p:cNvSpPr/>
            <p:nvPr/>
          </p:nvSpPr>
          <p:spPr>
            <a:xfrm>
              <a:off x="2976543" y="5008155"/>
              <a:ext cx="101554" cy="113557"/>
            </a:xfrm>
            <a:custGeom>
              <a:avLst/>
              <a:gdLst>
                <a:gd name="connsiteX0" fmla="*/ 101358 w 101554"/>
                <a:gd name="connsiteY0" fmla="*/ 34909 h 113557"/>
                <a:gd name="connsiteX1" fmla="*/ 101358 w 101554"/>
                <a:gd name="connsiteY1" fmla="*/ 37220 h 113557"/>
                <a:gd name="connsiteX2" fmla="*/ 95416 w 101554"/>
                <a:gd name="connsiteY2" fmla="*/ 42089 h 113557"/>
                <a:gd name="connsiteX3" fmla="*/ 61332 w 101554"/>
                <a:gd name="connsiteY3" fmla="*/ 40273 h 113557"/>
                <a:gd name="connsiteX4" fmla="*/ 35914 w 101554"/>
                <a:gd name="connsiteY4" fmla="*/ 40851 h 113557"/>
                <a:gd name="connsiteX5" fmla="*/ 21472 w 101554"/>
                <a:gd name="connsiteY5" fmla="*/ 44400 h 113557"/>
                <a:gd name="connsiteX6" fmla="*/ 19904 w 101554"/>
                <a:gd name="connsiteY6" fmla="*/ 50837 h 113557"/>
                <a:gd name="connsiteX7" fmla="*/ 30550 w 101554"/>
                <a:gd name="connsiteY7" fmla="*/ 54963 h 113557"/>
                <a:gd name="connsiteX8" fmla="*/ 41773 w 101554"/>
                <a:gd name="connsiteY8" fmla="*/ 56201 h 113557"/>
                <a:gd name="connsiteX9" fmla="*/ 58857 w 101554"/>
                <a:gd name="connsiteY9" fmla="*/ 57769 h 113557"/>
                <a:gd name="connsiteX10" fmla="*/ 86008 w 101554"/>
                <a:gd name="connsiteY10" fmla="*/ 55954 h 113557"/>
                <a:gd name="connsiteX11" fmla="*/ 93600 w 101554"/>
                <a:gd name="connsiteY11" fmla="*/ 56201 h 113557"/>
                <a:gd name="connsiteX12" fmla="*/ 95251 w 101554"/>
                <a:gd name="connsiteY12" fmla="*/ 60658 h 113557"/>
                <a:gd name="connsiteX13" fmla="*/ 96241 w 101554"/>
                <a:gd name="connsiteY13" fmla="*/ 62638 h 113557"/>
                <a:gd name="connsiteX14" fmla="*/ 90052 w 101554"/>
                <a:gd name="connsiteY14" fmla="*/ 70974 h 113557"/>
                <a:gd name="connsiteX15" fmla="*/ 59682 w 101554"/>
                <a:gd name="connsiteY15" fmla="*/ 72129 h 113557"/>
                <a:gd name="connsiteX16" fmla="*/ 56958 w 101554"/>
                <a:gd name="connsiteY16" fmla="*/ 72211 h 113557"/>
                <a:gd name="connsiteX17" fmla="*/ 38968 w 101554"/>
                <a:gd name="connsiteY17" fmla="*/ 72376 h 113557"/>
                <a:gd name="connsiteX18" fmla="*/ 20647 w 101554"/>
                <a:gd name="connsiteY18" fmla="*/ 70891 h 113557"/>
                <a:gd name="connsiteX19" fmla="*/ 18253 w 101554"/>
                <a:gd name="connsiteY19" fmla="*/ 72789 h 113557"/>
                <a:gd name="connsiteX20" fmla="*/ 17098 w 101554"/>
                <a:gd name="connsiteY20" fmla="*/ 77493 h 113557"/>
                <a:gd name="connsiteX21" fmla="*/ 19326 w 101554"/>
                <a:gd name="connsiteY21" fmla="*/ 82280 h 113557"/>
                <a:gd name="connsiteX22" fmla="*/ 35997 w 101554"/>
                <a:gd name="connsiteY22" fmla="*/ 91770 h 113557"/>
                <a:gd name="connsiteX23" fmla="*/ 38060 w 101554"/>
                <a:gd name="connsiteY23" fmla="*/ 91770 h 113557"/>
                <a:gd name="connsiteX24" fmla="*/ 76105 w 101554"/>
                <a:gd name="connsiteY24" fmla="*/ 98537 h 113557"/>
                <a:gd name="connsiteX25" fmla="*/ 81221 w 101554"/>
                <a:gd name="connsiteY25" fmla="*/ 99198 h 113557"/>
                <a:gd name="connsiteX26" fmla="*/ 80726 w 101554"/>
                <a:gd name="connsiteY26" fmla="*/ 101509 h 113557"/>
                <a:gd name="connsiteX27" fmla="*/ 80314 w 101554"/>
                <a:gd name="connsiteY27" fmla="*/ 101509 h 113557"/>
                <a:gd name="connsiteX28" fmla="*/ 81139 w 101554"/>
                <a:gd name="connsiteY28" fmla="*/ 102004 h 113557"/>
                <a:gd name="connsiteX29" fmla="*/ 79241 w 101554"/>
                <a:gd name="connsiteY29" fmla="*/ 113557 h 113557"/>
                <a:gd name="connsiteX30" fmla="*/ 52915 w 101554"/>
                <a:gd name="connsiteY30" fmla="*/ 111412 h 113557"/>
                <a:gd name="connsiteX31" fmla="*/ 49614 w 101554"/>
                <a:gd name="connsiteY31" fmla="*/ 110999 h 113557"/>
                <a:gd name="connsiteX32" fmla="*/ 12146 w 101554"/>
                <a:gd name="connsiteY32" fmla="*/ 95649 h 113557"/>
                <a:gd name="connsiteX33" fmla="*/ 180 w 101554"/>
                <a:gd name="connsiteY33" fmla="*/ 70726 h 113557"/>
                <a:gd name="connsiteX34" fmla="*/ 3811 w 101554"/>
                <a:gd name="connsiteY34" fmla="*/ 61648 h 113557"/>
                <a:gd name="connsiteX35" fmla="*/ 3398 w 101554"/>
                <a:gd name="connsiteY35" fmla="*/ 55458 h 113557"/>
                <a:gd name="connsiteX36" fmla="*/ 345 w 101554"/>
                <a:gd name="connsiteY36" fmla="*/ 43327 h 113557"/>
                <a:gd name="connsiteX37" fmla="*/ 840 w 101554"/>
                <a:gd name="connsiteY37" fmla="*/ 42914 h 113557"/>
                <a:gd name="connsiteX38" fmla="*/ 32448 w 101554"/>
                <a:gd name="connsiteY38" fmla="*/ 29050 h 113557"/>
                <a:gd name="connsiteX39" fmla="*/ 45157 w 101554"/>
                <a:gd name="connsiteY39" fmla="*/ 28967 h 113557"/>
                <a:gd name="connsiteX40" fmla="*/ 46560 w 101554"/>
                <a:gd name="connsiteY40" fmla="*/ 28142 h 113557"/>
                <a:gd name="connsiteX41" fmla="*/ 45817 w 101554"/>
                <a:gd name="connsiteY41" fmla="*/ 26739 h 113557"/>
                <a:gd name="connsiteX42" fmla="*/ 41526 w 101554"/>
                <a:gd name="connsiteY42" fmla="*/ 25501 h 113557"/>
                <a:gd name="connsiteX43" fmla="*/ 28404 w 101554"/>
                <a:gd name="connsiteY43" fmla="*/ 20797 h 113557"/>
                <a:gd name="connsiteX44" fmla="*/ 19326 w 101554"/>
                <a:gd name="connsiteY44" fmla="*/ 13947 h 113557"/>
                <a:gd name="connsiteX45" fmla="*/ 13879 w 101554"/>
                <a:gd name="connsiteY45" fmla="*/ 660 h 113557"/>
                <a:gd name="connsiteX46" fmla="*/ 25516 w 101554"/>
                <a:gd name="connsiteY46" fmla="*/ 0 h 113557"/>
                <a:gd name="connsiteX47" fmla="*/ 27249 w 101554"/>
                <a:gd name="connsiteY47" fmla="*/ 3136 h 113557"/>
                <a:gd name="connsiteX48" fmla="*/ 42846 w 101554"/>
                <a:gd name="connsiteY48" fmla="*/ 12709 h 113557"/>
                <a:gd name="connsiteX49" fmla="*/ 74042 w 101554"/>
                <a:gd name="connsiteY49" fmla="*/ 22035 h 113557"/>
                <a:gd name="connsiteX50" fmla="*/ 89804 w 101554"/>
                <a:gd name="connsiteY50" fmla="*/ 25336 h 113557"/>
                <a:gd name="connsiteX51" fmla="*/ 97562 w 101554"/>
                <a:gd name="connsiteY51" fmla="*/ 27316 h 113557"/>
                <a:gd name="connsiteX52" fmla="*/ 101523 w 101554"/>
                <a:gd name="connsiteY52" fmla="*/ 34744 h 113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1554" h="113557">
                  <a:moveTo>
                    <a:pt x="101358" y="34909"/>
                  </a:moveTo>
                  <a:cubicBezTo>
                    <a:pt x="101358" y="35652"/>
                    <a:pt x="101358" y="36477"/>
                    <a:pt x="101358" y="37220"/>
                  </a:cubicBezTo>
                  <a:cubicBezTo>
                    <a:pt x="101028" y="41264"/>
                    <a:pt x="100203" y="42007"/>
                    <a:pt x="95416" y="42089"/>
                  </a:cubicBezTo>
                  <a:cubicBezTo>
                    <a:pt x="83945" y="42172"/>
                    <a:pt x="72556" y="40026"/>
                    <a:pt x="61332" y="40273"/>
                  </a:cubicBezTo>
                  <a:cubicBezTo>
                    <a:pt x="52915" y="40438"/>
                    <a:pt x="44414" y="40604"/>
                    <a:pt x="35914" y="40851"/>
                  </a:cubicBezTo>
                  <a:cubicBezTo>
                    <a:pt x="30632" y="41016"/>
                    <a:pt x="25846" y="41924"/>
                    <a:pt x="21472" y="44400"/>
                  </a:cubicBezTo>
                  <a:cubicBezTo>
                    <a:pt x="19326" y="45638"/>
                    <a:pt x="17923" y="50011"/>
                    <a:pt x="19904" y="50837"/>
                  </a:cubicBezTo>
                  <a:cubicBezTo>
                    <a:pt x="23370" y="52322"/>
                    <a:pt x="25928" y="55129"/>
                    <a:pt x="30550" y="54963"/>
                  </a:cubicBezTo>
                  <a:cubicBezTo>
                    <a:pt x="34264" y="54881"/>
                    <a:pt x="38060" y="55788"/>
                    <a:pt x="41773" y="56201"/>
                  </a:cubicBezTo>
                  <a:cubicBezTo>
                    <a:pt x="47468" y="56779"/>
                    <a:pt x="53162" y="57934"/>
                    <a:pt x="58857" y="57769"/>
                  </a:cubicBezTo>
                  <a:cubicBezTo>
                    <a:pt x="67935" y="57604"/>
                    <a:pt x="76930" y="56531"/>
                    <a:pt x="86008" y="55954"/>
                  </a:cubicBezTo>
                  <a:cubicBezTo>
                    <a:pt x="88566" y="55788"/>
                    <a:pt x="91372" y="55541"/>
                    <a:pt x="93600" y="56201"/>
                  </a:cubicBezTo>
                  <a:cubicBezTo>
                    <a:pt x="94673" y="56531"/>
                    <a:pt x="94673" y="59172"/>
                    <a:pt x="95251" y="60658"/>
                  </a:cubicBezTo>
                  <a:cubicBezTo>
                    <a:pt x="95499" y="61318"/>
                    <a:pt x="95911" y="61978"/>
                    <a:pt x="96241" y="62638"/>
                  </a:cubicBezTo>
                  <a:cubicBezTo>
                    <a:pt x="98717" y="67425"/>
                    <a:pt x="96159" y="70726"/>
                    <a:pt x="90052" y="70974"/>
                  </a:cubicBezTo>
                  <a:cubicBezTo>
                    <a:pt x="79901" y="71304"/>
                    <a:pt x="69833" y="71716"/>
                    <a:pt x="59682" y="72129"/>
                  </a:cubicBezTo>
                  <a:cubicBezTo>
                    <a:pt x="58774" y="72129"/>
                    <a:pt x="57784" y="72046"/>
                    <a:pt x="56958" y="72211"/>
                  </a:cubicBezTo>
                  <a:cubicBezTo>
                    <a:pt x="50934" y="73944"/>
                    <a:pt x="45075" y="73449"/>
                    <a:pt x="38968" y="72376"/>
                  </a:cubicBezTo>
                  <a:cubicBezTo>
                    <a:pt x="33026" y="71386"/>
                    <a:pt x="26754" y="71386"/>
                    <a:pt x="20647" y="70891"/>
                  </a:cubicBezTo>
                  <a:cubicBezTo>
                    <a:pt x="18748" y="70726"/>
                    <a:pt x="18336" y="71304"/>
                    <a:pt x="18253" y="72789"/>
                  </a:cubicBezTo>
                  <a:cubicBezTo>
                    <a:pt x="18171" y="74357"/>
                    <a:pt x="16933" y="76008"/>
                    <a:pt x="17098" y="77493"/>
                  </a:cubicBezTo>
                  <a:cubicBezTo>
                    <a:pt x="17263" y="79144"/>
                    <a:pt x="18006" y="81867"/>
                    <a:pt x="19326" y="82280"/>
                  </a:cubicBezTo>
                  <a:cubicBezTo>
                    <a:pt x="25681" y="84095"/>
                    <a:pt x="29229" y="89130"/>
                    <a:pt x="35997" y="91770"/>
                  </a:cubicBezTo>
                  <a:cubicBezTo>
                    <a:pt x="36739" y="91770"/>
                    <a:pt x="37565" y="91523"/>
                    <a:pt x="38060" y="91770"/>
                  </a:cubicBezTo>
                  <a:cubicBezTo>
                    <a:pt x="49861" y="97382"/>
                    <a:pt x="63231" y="97382"/>
                    <a:pt x="76105" y="98537"/>
                  </a:cubicBezTo>
                  <a:cubicBezTo>
                    <a:pt x="77838" y="98703"/>
                    <a:pt x="79488" y="98950"/>
                    <a:pt x="81221" y="99198"/>
                  </a:cubicBezTo>
                  <a:lnTo>
                    <a:pt x="80726" y="101509"/>
                  </a:lnTo>
                  <a:cubicBezTo>
                    <a:pt x="80726" y="101509"/>
                    <a:pt x="80479" y="101509"/>
                    <a:pt x="80314" y="101509"/>
                  </a:cubicBezTo>
                  <a:cubicBezTo>
                    <a:pt x="80644" y="101673"/>
                    <a:pt x="80891" y="101839"/>
                    <a:pt x="81139" y="102004"/>
                  </a:cubicBezTo>
                  <a:lnTo>
                    <a:pt x="79241" y="113557"/>
                  </a:lnTo>
                  <a:cubicBezTo>
                    <a:pt x="70493" y="112567"/>
                    <a:pt x="61663" y="112072"/>
                    <a:pt x="52915" y="111412"/>
                  </a:cubicBezTo>
                  <a:cubicBezTo>
                    <a:pt x="51842" y="111329"/>
                    <a:pt x="50604" y="111329"/>
                    <a:pt x="49614" y="110999"/>
                  </a:cubicBezTo>
                  <a:cubicBezTo>
                    <a:pt x="36327" y="107285"/>
                    <a:pt x="23618" y="102994"/>
                    <a:pt x="12146" y="95649"/>
                  </a:cubicBezTo>
                  <a:cubicBezTo>
                    <a:pt x="1583" y="88799"/>
                    <a:pt x="-728" y="80464"/>
                    <a:pt x="180" y="70726"/>
                  </a:cubicBezTo>
                  <a:cubicBezTo>
                    <a:pt x="427" y="67590"/>
                    <a:pt x="1583" y="64124"/>
                    <a:pt x="3811" y="61648"/>
                  </a:cubicBezTo>
                  <a:cubicBezTo>
                    <a:pt x="6204" y="58924"/>
                    <a:pt x="5957" y="57604"/>
                    <a:pt x="3398" y="55458"/>
                  </a:cubicBezTo>
                  <a:cubicBezTo>
                    <a:pt x="-728" y="52075"/>
                    <a:pt x="3233" y="47041"/>
                    <a:pt x="345" y="43327"/>
                  </a:cubicBezTo>
                  <a:cubicBezTo>
                    <a:pt x="345" y="43327"/>
                    <a:pt x="675" y="43079"/>
                    <a:pt x="840" y="42914"/>
                  </a:cubicBezTo>
                  <a:cubicBezTo>
                    <a:pt x="9010" y="34579"/>
                    <a:pt x="19574" y="29957"/>
                    <a:pt x="32448" y="29050"/>
                  </a:cubicBezTo>
                  <a:cubicBezTo>
                    <a:pt x="36657" y="28720"/>
                    <a:pt x="40866" y="29050"/>
                    <a:pt x="45157" y="28967"/>
                  </a:cubicBezTo>
                  <a:cubicBezTo>
                    <a:pt x="45652" y="28967"/>
                    <a:pt x="46478" y="28472"/>
                    <a:pt x="46560" y="28142"/>
                  </a:cubicBezTo>
                  <a:cubicBezTo>
                    <a:pt x="46643" y="27729"/>
                    <a:pt x="46312" y="26904"/>
                    <a:pt x="45817" y="26739"/>
                  </a:cubicBezTo>
                  <a:cubicBezTo>
                    <a:pt x="44414" y="26244"/>
                    <a:pt x="42929" y="25996"/>
                    <a:pt x="41526" y="25501"/>
                  </a:cubicBezTo>
                  <a:cubicBezTo>
                    <a:pt x="37152" y="24016"/>
                    <a:pt x="32530" y="22695"/>
                    <a:pt x="28404" y="20797"/>
                  </a:cubicBezTo>
                  <a:cubicBezTo>
                    <a:pt x="24855" y="19146"/>
                    <a:pt x="20481" y="17826"/>
                    <a:pt x="19326" y="13947"/>
                  </a:cubicBezTo>
                  <a:cubicBezTo>
                    <a:pt x="17923" y="9408"/>
                    <a:pt x="14787" y="5530"/>
                    <a:pt x="13879" y="660"/>
                  </a:cubicBezTo>
                  <a:lnTo>
                    <a:pt x="25516" y="0"/>
                  </a:lnTo>
                  <a:cubicBezTo>
                    <a:pt x="25763" y="990"/>
                    <a:pt x="26258" y="2063"/>
                    <a:pt x="27249" y="3136"/>
                  </a:cubicBezTo>
                  <a:cubicBezTo>
                    <a:pt x="31375" y="7428"/>
                    <a:pt x="36822" y="10646"/>
                    <a:pt x="42846" y="12709"/>
                  </a:cubicBezTo>
                  <a:cubicBezTo>
                    <a:pt x="53080" y="16175"/>
                    <a:pt x="63561" y="19146"/>
                    <a:pt x="74042" y="22035"/>
                  </a:cubicBezTo>
                  <a:cubicBezTo>
                    <a:pt x="79158" y="23438"/>
                    <a:pt x="84440" y="24758"/>
                    <a:pt x="89804" y="25336"/>
                  </a:cubicBezTo>
                  <a:cubicBezTo>
                    <a:pt x="94921" y="25831"/>
                    <a:pt x="94508" y="26244"/>
                    <a:pt x="97562" y="27316"/>
                  </a:cubicBezTo>
                  <a:cubicBezTo>
                    <a:pt x="102431" y="28967"/>
                    <a:pt x="101441" y="31856"/>
                    <a:pt x="101523" y="3474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2" name="フリーフォーム: 図形 231">
              <a:extLst>
                <a:ext uri="{FF2B5EF4-FFF2-40B4-BE49-F238E27FC236}">
                  <a16:creationId xmlns:a16="http://schemas.microsoft.com/office/drawing/2014/main" id="{55BEA64C-4D9B-65AF-C3D9-4BC9628C34AA}"/>
                </a:ext>
              </a:extLst>
            </p:cNvPr>
            <p:cNvSpPr/>
            <p:nvPr/>
          </p:nvSpPr>
          <p:spPr>
            <a:xfrm>
              <a:off x="3016006" y="5224788"/>
              <a:ext cx="1320" cy="413"/>
            </a:xfrm>
            <a:custGeom>
              <a:avLst/>
              <a:gdLst>
                <a:gd name="connsiteX0" fmla="*/ 0 w 1320"/>
                <a:gd name="connsiteY0" fmla="*/ 0 h 413"/>
                <a:gd name="connsiteX1" fmla="*/ 1320 w 1320"/>
                <a:gd name="connsiteY1" fmla="*/ 413 h 413"/>
                <a:gd name="connsiteX2" fmla="*/ 0 w 1320"/>
                <a:gd name="connsiteY2" fmla="*/ 0 h 413"/>
              </a:gdLst>
              <a:ahLst/>
              <a:cxnLst>
                <a:cxn ang="0">
                  <a:pos x="connsiteX0" y="connsiteY0"/>
                </a:cxn>
                <a:cxn ang="0">
                  <a:pos x="connsiteX1" y="connsiteY1"/>
                </a:cxn>
                <a:cxn ang="0">
                  <a:pos x="connsiteX2" y="connsiteY2"/>
                </a:cxn>
              </a:cxnLst>
              <a:rect l="l" t="t" r="r" b="b"/>
              <a:pathLst>
                <a:path w="1320" h="413">
                  <a:moveTo>
                    <a:pt x="0" y="0"/>
                  </a:moveTo>
                  <a:cubicBezTo>
                    <a:pt x="413" y="0"/>
                    <a:pt x="908" y="165"/>
                    <a:pt x="1320" y="413"/>
                  </a:cubicBezTo>
                  <a:cubicBezTo>
                    <a:pt x="908" y="413"/>
                    <a:pt x="413" y="413"/>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grpSp>
        <p:nvGrpSpPr>
          <p:cNvPr id="233" name="グラフィックス 5">
            <a:extLst>
              <a:ext uri="{FF2B5EF4-FFF2-40B4-BE49-F238E27FC236}">
                <a16:creationId xmlns:a16="http://schemas.microsoft.com/office/drawing/2014/main" id="{DFB1AFB1-49FE-F37E-3D76-9018F04AAD93}"/>
              </a:ext>
            </a:extLst>
          </p:cNvPr>
          <p:cNvGrpSpPr/>
          <p:nvPr/>
        </p:nvGrpSpPr>
        <p:grpSpPr>
          <a:xfrm>
            <a:off x="9966576" y="4878857"/>
            <a:ext cx="1144446" cy="1599368"/>
            <a:chOff x="6758279" y="40192"/>
            <a:chExt cx="817183" cy="1652437"/>
          </a:xfrm>
        </p:grpSpPr>
        <p:sp>
          <p:nvSpPr>
            <p:cNvPr id="234" name="フリーフォーム: 図形 233">
              <a:extLst>
                <a:ext uri="{FF2B5EF4-FFF2-40B4-BE49-F238E27FC236}">
                  <a16:creationId xmlns:a16="http://schemas.microsoft.com/office/drawing/2014/main" id="{CAB3AAAD-359A-A203-F75F-A2C886958E0A}"/>
                </a:ext>
              </a:extLst>
            </p:cNvPr>
            <p:cNvSpPr/>
            <p:nvPr/>
          </p:nvSpPr>
          <p:spPr>
            <a:xfrm>
              <a:off x="6867953" y="897890"/>
              <a:ext cx="89050" cy="102254"/>
            </a:xfrm>
            <a:custGeom>
              <a:avLst/>
              <a:gdLst>
                <a:gd name="connsiteX0" fmla="*/ 87978 w 89050"/>
                <a:gd name="connsiteY0" fmla="*/ 100274 h 102254"/>
                <a:gd name="connsiteX1" fmla="*/ 89051 w 89050"/>
                <a:gd name="connsiteY1" fmla="*/ 101925 h 102254"/>
                <a:gd name="connsiteX2" fmla="*/ 87070 w 89050"/>
                <a:gd name="connsiteY2" fmla="*/ 102255 h 102254"/>
                <a:gd name="connsiteX3" fmla="*/ 76424 w 89050"/>
                <a:gd name="connsiteY3" fmla="*/ 97881 h 102254"/>
                <a:gd name="connsiteX4" fmla="*/ 66768 w 89050"/>
                <a:gd name="connsiteY4" fmla="*/ 90619 h 102254"/>
                <a:gd name="connsiteX5" fmla="*/ 64953 w 89050"/>
                <a:gd name="connsiteY5" fmla="*/ 90454 h 102254"/>
                <a:gd name="connsiteX6" fmla="*/ 65696 w 89050"/>
                <a:gd name="connsiteY6" fmla="*/ 92929 h 102254"/>
                <a:gd name="connsiteX7" fmla="*/ 70812 w 89050"/>
                <a:gd name="connsiteY7" fmla="*/ 96478 h 102254"/>
                <a:gd name="connsiteX8" fmla="*/ 71142 w 89050"/>
                <a:gd name="connsiteY8" fmla="*/ 98129 h 102254"/>
                <a:gd name="connsiteX9" fmla="*/ 70069 w 89050"/>
                <a:gd name="connsiteY9" fmla="*/ 97964 h 102254"/>
                <a:gd name="connsiteX10" fmla="*/ 64623 w 89050"/>
                <a:gd name="connsiteY10" fmla="*/ 94745 h 102254"/>
                <a:gd name="connsiteX11" fmla="*/ 59919 w 89050"/>
                <a:gd name="connsiteY11" fmla="*/ 91857 h 102254"/>
                <a:gd name="connsiteX12" fmla="*/ 52739 w 89050"/>
                <a:gd name="connsiteY12" fmla="*/ 85337 h 102254"/>
                <a:gd name="connsiteX13" fmla="*/ 51583 w 89050"/>
                <a:gd name="connsiteY13" fmla="*/ 84099 h 102254"/>
                <a:gd name="connsiteX14" fmla="*/ 49190 w 89050"/>
                <a:gd name="connsiteY14" fmla="*/ 82036 h 102254"/>
                <a:gd name="connsiteX15" fmla="*/ 52656 w 89050"/>
                <a:gd name="connsiteY15" fmla="*/ 82861 h 102254"/>
                <a:gd name="connsiteX16" fmla="*/ 56370 w 89050"/>
                <a:gd name="connsiteY16" fmla="*/ 85832 h 102254"/>
                <a:gd name="connsiteX17" fmla="*/ 59341 w 89050"/>
                <a:gd name="connsiteY17" fmla="*/ 87318 h 102254"/>
                <a:gd name="connsiteX18" fmla="*/ 57113 w 89050"/>
                <a:gd name="connsiteY18" fmla="*/ 84347 h 102254"/>
                <a:gd name="connsiteX19" fmla="*/ 53069 w 89050"/>
                <a:gd name="connsiteY19" fmla="*/ 80880 h 102254"/>
                <a:gd name="connsiteX20" fmla="*/ 23854 w 89050"/>
                <a:gd name="connsiteY20" fmla="*/ 49850 h 102254"/>
                <a:gd name="connsiteX21" fmla="*/ 25588 w 89050"/>
                <a:gd name="connsiteY21" fmla="*/ 55545 h 102254"/>
                <a:gd name="connsiteX22" fmla="*/ 26000 w 89050"/>
                <a:gd name="connsiteY22" fmla="*/ 57195 h 102254"/>
                <a:gd name="connsiteX23" fmla="*/ 24597 w 89050"/>
                <a:gd name="connsiteY23" fmla="*/ 56700 h 102254"/>
                <a:gd name="connsiteX24" fmla="*/ 17005 w 89050"/>
                <a:gd name="connsiteY24" fmla="*/ 45806 h 102254"/>
                <a:gd name="connsiteX25" fmla="*/ 16427 w 89050"/>
                <a:gd name="connsiteY25" fmla="*/ 44899 h 102254"/>
                <a:gd name="connsiteX26" fmla="*/ 7596 w 89050"/>
                <a:gd name="connsiteY26" fmla="*/ 32107 h 102254"/>
                <a:gd name="connsiteX27" fmla="*/ 169 w 89050"/>
                <a:gd name="connsiteY27" fmla="*/ 17417 h 102254"/>
                <a:gd name="connsiteX28" fmla="*/ 582 w 89050"/>
                <a:gd name="connsiteY28" fmla="*/ 13373 h 102254"/>
                <a:gd name="connsiteX29" fmla="*/ 86 w 89050"/>
                <a:gd name="connsiteY29" fmla="*/ 2232 h 102254"/>
                <a:gd name="connsiteX30" fmla="*/ 499 w 89050"/>
                <a:gd name="connsiteY30" fmla="*/ 169 h 102254"/>
                <a:gd name="connsiteX31" fmla="*/ 2893 w 89050"/>
                <a:gd name="connsiteY31" fmla="*/ 334 h 102254"/>
                <a:gd name="connsiteX32" fmla="*/ 4295 w 89050"/>
                <a:gd name="connsiteY32" fmla="*/ 2645 h 102254"/>
                <a:gd name="connsiteX33" fmla="*/ 15767 w 89050"/>
                <a:gd name="connsiteY33" fmla="*/ 23359 h 102254"/>
                <a:gd name="connsiteX34" fmla="*/ 28889 w 89050"/>
                <a:gd name="connsiteY34" fmla="*/ 45724 h 102254"/>
                <a:gd name="connsiteX35" fmla="*/ 34913 w 89050"/>
                <a:gd name="connsiteY35" fmla="*/ 53812 h 102254"/>
                <a:gd name="connsiteX36" fmla="*/ 55710 w 89050"/>
                <a:gd name="connsiteY36" fmla="*/ 75269 h 102254"/>
                <a:gd name="connsiteX37" fmla="*/ 71885 w 89050"/>
                <a:gd name="connsiteY37" fmla="*/ 86410 h 102254"/>
                <a:gd name="connsiteX38" fmla="*/ 88143 w 89050"/>
                <a:gd name="connsiteY38" fmla="*/ 100274 h 102254"/>
                <a:gd name="connsiteX39" fmla="*/ 60249 w 89050"/>
                <a:gd name="connsiteY39" fmla="*/ 89793 h 102254"/>
                <a:gd name="connsiteX40" fmla="*/ 59836 w 89050"/>
                <a:gd name="connsiteY40" fmla="*/ 88968 h 102254"/>
                <a:gd name="connsiteX41" fmla="*/ 60249 w 89050"/>
                <a:gd name="connsiteY41" fmla="*/ 89793 h 102254"/>
                <a:gd name="connsiteX42" fmla="*/ 22204 w 89050"/>
                <a:gd name="connsiteY42" fmla="*/ 48942 h 102254"/>
                <a:gd name="connsiteX43" fmla="*/ 23277 w 89050"/>
                <a:gd name="connsiteY43" fmla="*/ 49520 h 102254"/>
                <a:gd name="connsiteX44" fmla="*/ 22204 w 89050"/>
                <a:gd name="connsiteY44" fmla="*/ 48942 h 102254"/>
                <a:gd name="connsiteX45" fmla="*/ 21213 w 89050"/>
                <a:gd name="connsiteY45" fmla="*/ 47952 h 102254"/>
                <a:gd name="connsiteX46" fmla="*/ 22204 w 89050"/>
                <a:gd name="connsiteY46" fmla="*/ 48365 h 102254"/>
                <a:gd name="connsiteX47" fmla="*/ 21213 w 89050"/>
                <a:gd name="connsiteY47" fmla="*/ 47952 h 1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9050" h="102254">
                  <a:moveTo>
                    <a:pt x="87978" y="100274"/>
                  </a:moveTo>
                  <a:cubicBezTo>
                    <a:pt x="88473" y="100687"/>
                    <a:pt x="88721" y="101430"/>
                    <a:pt x="89051" y="101925"/>
                  </a:cubicBezTo>
                  <a:cubicBezTo>
                    <a:pt x="88391" y="102007"/>
                    <a:pt x="87730" y="102255"/>
                    <a:pt x="87070" y="102255"/>
                  </a:cubicBezTo>
                  <a:cubicBezTo>
                    <a:pt x="83109" y="102172"/>
                    <a:pt x="79725" y="100027"/>
                    <a:pt x="76424" y="97881"/>
                  </a:cubicBezTo>
                  <a:cubicBezTo>
                    <a:pt x="73123" y="95653"/>
                    <a:pt x="70069" y="93012"/>
                    <a:pt x="66768" y="90619"/>
                  </a:cubicBezTo>
                  <a:cubicBezTo>
                    <a:pt x="66356" y="90289"/>
                    <a:pt x="65613" y="90454"/>
                    <a:pt x="64953" y="90454"/>
                  </a:cubicBezTo>
                  <a:cubicBezTo>
                    <a:pt x="65200" y="91279"/>
                    <a:pt x="65200" y="92599"/>
                    <a:pt x="65696" y="92929"/>
                  </a:cubicBezTo>
                  <a:cubicBezTo>
                    <a:pt x="67429" y="94085"/>
                    <a:pt x="69657" y="94167"/>
                    <a:pt x="70812" y="96478"/>
                  </a:cubicBezTo>
                  <a:cubicBezTo>
                    <a:pt x="71060" y="96973"/>
                    <a:pt x="71060" y="97551"/>
                    <a:pt x="71142" y="98129"/>
                  </a:cubicBezTo>
                  <a:cubicBezTo>
                    <a:pt x="70730" y="98129"/>
                    <a:pt x="70069" y="98129"/>
                    <a:pt x="70069" y="97964"/>
                  </a:cubicBezTo>
                  <a:cubicBezTo>
                    <a:pt x="69574" y="94167"/>
                    <a:pt x="65696" y="98211"/>
                    <a:pt x="64623" y="94745"/>
                  </a:cubicBezTo>
                  <a:cubicBezTo>
                    <a:pt x="64210" y="93590"/>
                    <a:pt x="61982" y="92434"/>
                    <a:pt x="59919" y="91857"/>
                  </a:cubicBezTo>
                  <a:cubicBezTo>
                    <a:pt x="57195" y="91114"/>
                    <a:pt x="55132" y="87648"/>
                    <a:pt x="52739" y="85337"/>
                  </a:cubicBezTo>
                  <a:cubicBezTo>
                    <a:pt x="52326" y="84924"/>
                    <a:pt x="52079" y="84347"/>
                    <a:pt x="51583" y="84099"/>
                  </a:cubicBezTo>
                  <a:cubicBezTo>
                    <a:pt x="50676" y="83521"/>
                    <a:pt x="48282" y="85172"/>
                    <a:pt x="49190" y="82036"/>
                  </a:cubicBezTo>
                  <a:cubicBezTo>
                    <a:pt x="49190" y="81871"/>
                    <a:pt x="51583" y="82283"/>
                    <a:pt x="52656" y="82861"/>
                  </a:cubicBezTo>
                  <a:cubicBezTo>
                    <a:pt x="53977" y="83604"/>
                    <a:pt x="55132" y="84924"/>
                    <a:pt x="56370" y="85832"/>
                  </a:cubicBezTo>
                  <a:cubicBezTo>
                    <a:pt x="57278" y="86492"/>
                    <a:pt x="58351" y="86822"/>
                    <a:pt x="59341" y="87318"/>
                  </a:cubicBezTo>
                  <a:cubicBezTo>
                    <a:pt x="58598" y="86327"/>
                    <a:pt x="58021" y="85172"/>
                    <a:pt x="57113" y="84347"/>
                  </a:cubicBezTo>
                  <a:cubicBezTo>
                    <a:pt x="55875" y="83109"/>
                    <a:pt x="54472" y="81953"/>
                    <a:pt x="53069" y="80880"/>
                  </a:cubicBezTo>
                  <a:cubicBezTo>
                    <a:pt x="41763" y="72463"/>
                    <a:pt x="33592" y="60166"/>
                    <a:pt x="23854" y="49850"/>
                  </a:cubicBezTo>
                  <a:cubicBezTo>
                    <a:pt x="22616" y="52491"/>
                    <a:pt x="24184" y="53894"/>
                    <a:pt x="25588" y="55545"/>
                  </a:cubicBezTo>
                  <a:cubicBezTo>
                    <a:pt x="25917" y="55875"/>
                    <a:pt x="25835" y="56618"/>
                    <a:pt x="26000" y="57195"/>
                  </a:cubicBezTo>
                  <a:cubicBezTo>
                    <a:pt x="25505" y="57030"/>
                    <a:pt x="24927" y="57030"/>
                    <a:pt x="24597" y="56700"/>
                  </a:cubicBezTo>
                  <a:cubicBezTo>
                    <a:pt x="21626" y="53481"/>
                    <a:pt x="17830" y="51006"/>
                    <a:pt x="17005" y="45806"/>
                  </a:cubicBezTo>
                  <a:cubicBezTo>
                    <a:pt x="17005" y="45476"/>
                    <a:pt x="16674" y="45064"/>
                    <a:pt x="16427" y="44899"/>
                  </a:cubicBezTo>
                  <a:cubicBezTo>
                    <a:pt x="12136" y="41845"/>
                    <a:pt x="10402" y="36398"/>
                    <a:pt x="7596" y="32107"/>
                  </a:cubicBezTo>
                  <a:cubicBezTo>
                    <a:pt x="4626" y="27568"/>
                    <a:pt x="2397" y="22451"/>
                    <a:pt x="169" y="17417"/>
                  </a:cubicBezTo>
                  <a:cubicBezTo>
                    <a:pt x="-326" y="16427"/>
                    <a:pt x="747" y="14694"/>
                    <a:pt x="582" y="13373"/>
                  </a:cubicBezTo>
                  <a:cubicBezTo>
                    <a:pt x="86" y="9660"/>
                    <a:pt x="1407" y="5863"/>
                    <a:pt x="86" y="2232"/>
                  </a:cubicBezTo>
                  <a:cubicBezTo>
                    <a:pt x="-161" y="1654"/>
                    <a:pt x="169" y="252"/>
                    <a:pt x="499" y="169"/>
                  </a:cubicBezTo>
                  <a:cubicBezTo>
                    <a:pt x="1242" y="-79"/>
                    <a:pt x="2315" y="-79"/>
                    <a:pt x="2893" y="334"/>
                  </a:cubicBezTo>
                  <a:cubicBezTo>
                    <a:pt x="3553" y="747"/>
                    <a:pt x="3965" y="1819"/>
                    <a:pt x="4295" y="2645"/>
                  </a:cubicBezTo>
                  <a:cubicBezTo>
                    <a:pt x="7184" y="10237"/>
                    <a:pt x="11888" y="16509"/>
                    <a:pt x="15767" y="23359"/>
                  </a:cubicBezTo>
                  <a:cubicBezTo>
                    <a:pt x="20058" y="30952"/>
                    <a:pt x="24432" y="38379"/>
                    <a:pt x="28889" y="45724"/>
                  </a:cubicBezTo>
                  <a:cubicBezTo>
                    <a:pt x="30622" y="48612"/>
                    <a:pt x="32685" y="51336"/>
                    <a:pt x="34913" y="53812"/>
                  </a:cubicBezTo>
                  <a:cubicBezTo>
                    <a:pt x="41598" y="61322"/>
                    <a:pt x="47292" y="70069"/>
                    <a:pt x="55710" y="75269"/>
                  </a:cubicBezTo>
                  <a:cubicBezTo>
                    <a:pt x="61239" y="78735"/>
                    <a:pt x="66933" y="81788"/>
                    <a:pt x="71885" y="86410"/>
                  </a:cubicBezTo>
                  <a:cubicBezTo>
                    <a:pt x="77084" y="91279"/>
                    <a:pt x="82696" y="95653"/>
                    <a:pt x="88143" y="100274"/>
                  </a:cubicBezTo>
                  <a:close/>
                  <a:moveTo>
                    <a:pt x="60249" y="89793"/>
                  </a:moveTo>
                  <a:cubicBezTo>
                    <a:pt x="60249" y="89298"/>
                    <a:pt x="60084" y="89133"/>
                    <a:pt x="59836" y="88968"/>
                  </a:cubicBezTo>
                  <a:cubicBezTo>
                    <a:pt x="59836" y="89298"/>
                    <a:pt x="59836" y="89711"/>
                    <a:pt x="60249" y="89793"/>
                  </a:cubicBezTo>
                  <a:close/>
                  <a:moveTo>
                    <a:pt x="22204" y="48942"/>
                  </a:moveTo>
                  <a:cubicBezTo>
                    <a:pt x="22534" y="49438"/>
                    <a:pt x="22947" y="49603"/>
                    <a:pt x="23277" y="49520"/>
                  </a:cubicBezTo>
                  <a:cubicBezTo>
                    <a:pt x="22947" y="49025"/>
                    <a:pt x="22534" y="48777"/>
                    <a:pt x="22204" y="48942"/>
                  </a:cubicBezTo>
                  <a:close/>
                  <a:moveTo>
                    <a:pt x="21213" y="47952"/>
                  </a:moveTo>
                  <a:cubicBezTo>
                    <a:pt x="21213" y="47952"/>
                    <a:pt x="21874" y="48447"/>
                    <a:pt x="22204" y="48365"/>
                  </a:cubicBezTo>
                  <a:cubicBezTo>
                    <a:pt x="21874" y="48035"/>
                    <a:pt x="21544" y="48035"/>
                    <a:pt x="21213" y="4795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5" name="フリーフォーム: 図形 234">
              <a:extLst>
                <a:ext uri="{FF2B5EF4-FFF2-40B4-BE49-F238E27FC236}">
                  <a16:creationId xmlns:a16="http://schemas.microsoft.com/office/drawing/2014/main" id="{AFAAFA64-7D2D-2213-5DB9-13488C68C7F3}"/>
                </a:ext>
              </a:extLst>
            </p:cNvPr>
            <p:cNvSpPr/>
            <p:nvPr/>
          </p:nvSpPr>
          <p:spPr>
            <a:xfrm>
              <a:off x="7407602" y="410077"/>
              <a:ext cx="24475" cy="39110"/>
            </a:xfrm>
            <a:custGeom>
              <a:avLst/>
              <a:gdLst>
                <a:gd name="connsiteX0" fmla="*/ 23933 w 24475"/>
                <a:gd name="connsiteY0" fmla="*/ 29297 h 39110"/>
                <a:gd name="connsiteX1" fmla="*/ 22943 w 24475"/>
                <a:gd name="connsiteY1" fmla="*/ 30453 h 39110"/>
                <a:gd name="connsiteX2" fmla="*/ 21127 w 24475"/>
                <a:gd name="connsiteY2" fmla="*/ 33589 h 39110"/>
                <a:gd name="connsiteX3" fmla="*/ 17496 w 24475"/>
                <a:gd name="connsiteY3" fmla="*/ 37385 h 39110"/>
                <a:gd name="connsiteX4" fmla="*/ 13700 w 24475"/>
                <a:gd name="connsiteY4" fmla="*/ 38705 h 39110"/>
                <a:gd name="connsiteX5" fmla="*/ 10564 w 24475"/>
                <a:gd name="connsiteY5" fmla="*/ 36807 h 39110"/>
                <a:gd name="connsiteX6" fmla="*/ 8501 w 24475"/>
                <a:gd name="connsiteY6" fmla="*/ 26244 h 39110"/>
                <a:gd name="connsiteX7" fmla="*/ 578 w 24475"/>
                <a:gd name="connsiteY7" fmla="*/ 3796 h 39110"/>
                <a:gd name="connsiteX8" fmla="*/ 0 w 24475"/>
                <a:gd name="connsiteY8" fmla="*/ 2228 h 39110"/>
                <a:gd name="connsiteX9" fmla="*/ 495 w 24475"/>
                <a:gd name="connsiteY9" fmla="*/ 0 h 39110"/>
                <a:gd name="connsiteX10" fmla="*/ 1651 w 24475"/>
                <a:gd name="connsiteY10" fmla="*/ 1238 h 39110"/>
                <a:gd name="connsiteX11" fmla="*/ 7510 w 24475"/>
                <a:gd name="connsiteY11" fmla="*/ 10646 h 39110"/>
                <a:gd name="connsiteX12" fmla="*/ 9160 w 24475"/>
                <a:gd name="connsiteY12" fmla="*/ 12214 h 39110"/>
                <a:gd name="connsiteX13" fmla="*/ 11306 w 24475"/>
                <a:gd name="connsiteY13" fmla="*/ 13287 h 39110"/>
                <a:gd name="connsiteX14" fmla="*/ 11306 w 24475"/>
                <a:gd name="connsiteY14" fmla="*/ 9986 h 39110"/>
                <a:gd name="connsiteX15" fmla="*/ 10151 w 24475"/>
                <a:gd name="connsiteY15" fmla="*/ 6355 h 39110"/>
                <a:gd name="connsiteX16" fmla="*/ 13039 w 24475"/>
                <a:gd name="connsiteY16" fmla="*/ 9326 h 39110"/>
                <a:gd name="connsiteX17" fmla="*/ 23850 w 24475"/>
                <a:gd name="connsiteY17" fmla="*/ 29297 h 3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75" h="39110">
                  <a:moveTo>
                    <a:pt x="23933" y="29297"/>
                  </a:moveTo>
                  <a:cubicBezTo>
                    <a:pt x="25418" y="30865"/>
                    <a:pt x="23438" y="30453"/>
                    <a:pt x="22943" y="30453"/>
                  </a:cubicBezTo>
                  <a:cubicBezTo>
                    <a:pt x="21044" y="30618"/>
                    <a:pt x="18981" y="29792"/>
                    <a:pt x="21127" y="33589"/>
                  </a:cubicBezTo>
                  <a:cubicBezTo>
                    <a:pt x="22200" y="35404"/>
                    <a:pt x="19394" y="38540"/>
                    <a:pt x="17496" y="37385"/>
                  </a:cubicBezTo>
                  <a:cubicBezTo>
                    <a:pt x="15433" y="36147"/>
                    <a:pt x="15020" y="38458"/>
                    <a:pt x="13700" y="38705"/>
                  </a:cubicBezTo>
                  <a:cubicBezTo>
                    <a:pt x="12132" y="39035"/>
                    <a:pt x="10811" y="40026"/>
                    <a:pt x="10564" y="36807"/>
                  </a:cubicBezTo>
                  <a:cubicBezTo>
                    <a:pt x="10316" y="33258"/>
                    <a:pt x="9243" y="29710"/>
                    <a:pt x="8501" y="26244"/>
                  </a:cubicBezTo>
                  <a:cubicBezTo>
                    <a:pt x="5860" y="17908"/>
                    <a:pt x="3219" y="10894"/>
                    <a:pt x="578" y="3796"/>
                  </a:cubicBezTo>
                  <a:cubicBezTo>
                    <a:pt x="413" y="3301"/>
                    <a:pt x="0" y="2723"/>
                    <a:pt x="0" y="2228"/>
                  </a:cubicBezTo>
                  <a:cubicBezTo>
                    <a:pt x="0" y="1485"/>
                    <a:pt x="330" y="743"/>
                    <a:pt x="495" y="0"/>
                  </a:cubicBezTo>
                  <a:cubicBezTo>
                    <a:pt x="908" y="413"/>
                    <a:pt x="1321" y="743"/>
                    <a:pt x="1651" y="1238"/>
                  </a:cubicBezTo>
                  <a:cubicBezTo>
                    <a:pt x="3631" y="4374"/>
                    <a:pt x="5529" y="7510"/>
                    <a:pt x="7510" y="10646"/>
                  </a:cubicBezTo>
                  <a:cubicBezTo>
                    <a:pt x="7923" y="11306"/>
                    <a:pt x="8583" y="11801"/>
                    <a:pt x="9160" y="12214"/>
                  </a:cubicBezTo>
                  <a:cubicBezTo>
                    <a:pt x="9821" y="12627"/>
                    <a:pt x="10646" y="12874"/>
                    <a:pt x="11306" y="13287"/>
                  </a:cubicBezTo>
                  <a:cubicBezTo>
                    <a:pt x="11306" y="12214"/>
                    <a:pt x="11637" y="10976"/>
                    <a:pt x="11306" y="9986"/>
                  </a:cubicBezTo>
                  <a:cubicBezTo>
                    <a:pt x="10894" y="8665"/>
                    <a:pt x="8253" y="7675"/>
                    <a:pt x="10151" y="6355"/>
                  </a:cubicBezTo>
                  <a:cubicBezTo>
                    <a:pt x="11719" y="5199"/>
                    <a:pt x="12132" y="8005"/>
                    <a:pt x="13039" y="9326"/>
                  </a:cubicBezTo>
                  <a:cubicBezTo>
                    <a:pt x="17248" y="15515"/>
                    <a:pt x="18651" y="23685"/>
                    <a:pt x="23850" y="29297"/>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6" name="フリーフォーム: 図形 235">
              <a:extLst>
                <a:ext uri="{FF2B5EF4-FFF2-40B4-BE49-F238E27FC236}">
                  <a16:creationId xmlns:a16="http://schemas.microsoft.com/office/drawing/2014/main" id="{EE084FC5-F86B-D4B4-9257-ECFEB94876CF}"/>
                </a:ext>
              </a:extLst>
            </p:cNvPr>
            <p:cNvSpPr/>
            <p:nvPr/>
          </p:nvSpPr>
          <p:spPr>
            <a:xfrm>
              <a:off x="7575049" y="1691805"/>
              <a:ext cx="413" cy="825"/>
            </a:xfrm>
            <a:custGeom>
              <a:avLst/>
              <a:gdLst>
                <a:gd name="connsiteX0" fmla="*/ 0 w 413"/>
                <a:gd name="connsiteY0" fmla="*/ 0 h 825"/>
                <a:gd name="connsiteX1" fmla="*/ 413 w 413"/>
                <a:gd name="connsiteY1" fmla="*/ 825 h 825"/>
                <a:gd name="connsiteX2" fmla="*/ 0 w 413"/>
                <a:gd name="connsiteY2" fmla="*/ 0 h 825"/>
              </a:gdLst>
              <a:ahLst/>
              <a:cxnLst>
                <a:cxn ang="0">
                  <a:pos x="connsiteX0" y="connsiteY0"/>
                </a:cxn>
                <a:cxn ang="0">
                  <a:pos x="connsiteX1" y="connsiteY1"/>
                </a:cxn>
                <a:cxn ang="0">
                  <a:pos x="connsiteX2" y="connsiteY2"/>
                </a:cxn>
              </a:cxnLst>
              <a:rect l="l" t="t" r="r" b="b"/>
              <a:pathLst>
                <a:path w="413" h="825">
                  <a:moveTo>
                    <a:pt x="0" y="0"/>
                  </a:moveTo>
                  <a:cubicBezTo>
                    <a:pt x="0" y="0"/>
                    <a:pt x="330" y="413"/>
                    <a:pt x="413" y="825"/>
                  </a:cubicBezTo>
                  <a:cubicBezTo>
                    <a:pt x="165" y="660"/>
                    <a:pt x="0" y="495"/>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7" name="フリーフォーム: 図形 236">
              <a:extLst>
                <a:ext uri="{FF2B5EF4-FFF2-40B4-BE49-F238E27FC236}">
                  <a16:creationId xmlns:a16="http://schemas.microsoft.com/office/drawing/2014/main" id="{C042BEB0-37E0-45AB-F02C-6C4C6DB41DA2}"/>
                </a:ext>
              </a:extLst>
            </p:cNvPr>
            <p:cNvSpPr/>
            <p:nvPr/>
          </p:nvSpPr>
          <p:spPr>
            <a:xfrm>
              <a:off x="7537830" y="1675959"/>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330" y="413"/>
                    <a:pt x="413" y="825"/>
                  </a:cubicBezTo>
                  <a:cubicBezTo>
                    <a:pt x="165" y="660"/>
                    <a:pt x="0" y="495"/>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8" name="フリーフォーム: 図形 237">
              <a:extLst>
                <a:ext uri="{FF2B5EF4-FFF2-40B4-BE49-F238E27FC236}">
                  <a16:creationId xmlns:a16="http://schemas.microsoft.com/office/drawing/2014/main" id="{A9A2EBC3-3322-4DF7-B9A9-D4B31279D377}"/>
                </a:ext>
              </a:extLst>
            </p:cNvPr>
            <p:cNvSpPr/>
            <p:nvPr/>
          </p:nvSpPr>
          <p:spPr>
            <a:xfrm>
              <a:off x="6758279" y="40192"/>
              <a:ext cx="762246" cy="1592550"/>
            </a:xfrm>
            <a:custGeom>
              <a:avLst/>
              <a:gdLst>
                <a:gd name="connsiteX0" fmla="*/ 761395 w 762246"/>
                <a:gd name="connsiteY0" fmla="*/ 626048 h 1592550"/>
                <a:gd name="connsiteX1" fmla="*/ 762220 w 762246"/>
                <a:gd name="connsiteY1" fmla="*/ 643874 h 1592550"/>
                <a:gd name="connsiteX2" fmla="*/ 760652 w 762246"/>
                <a:gd name="connsiteY2" fmla="*/ 671273 h 1592550"/>
                <a:gd name="connsiteX3" fmla="*/ 760157 w 762246"/>
                <a:gd name="connsiteY3" fmla="*/ 680681 h 1592550"/>
                <a:gd name="connsiteX4" fmla="*/ 756526 w 762246"/>
                <a:gd name="connsiteY4" fmla="*/ 694216 h 1592550"/>
                <a:gd name="connsiteX5" fmla="*/ 751574 w 762246"/>
                <a:gd name="connsiteY5" fmla="*/ 710804 h 1592550"/>
                <a:gd name="connsiteX6" fmla="*/ 748768 w 762246"/>
                <a:gd name="connsiteY6" fmla="*/ 728547 h 1592550"/>
                <a:gd name="connsiteX7" fmla="*/ 749511 w 762246"/>
                <a:gd name="connsiteY7" fmla="*/ 730280 h 1592550"/>
                <a:gd name="connsiteX8" fmla="*/ 750006 w 762246"/>
                <a:gd name="connsiteY8" fmla="*/ 731931 h 1592550"/>
                <a:gd name="connsiteX9" fmla="*/ 748438 w 762246"/>
                <a:gd name="connsiteY9" fmla="*/ 738533 h 1592550"/>
                <a:gd name="connsiteX10" fmla="*/ 748438 w 762246"/>
                <a:gd name="connsiteY10" fmla="*/ 746043 h 1592550"/>
                <a:gd name="connsiteX11" fmla="*/ 747448 w 762246"/>
                <a:gd name="connsiteY11" fmla="*/ 754048 h 1592550"/>
                <a:gd name="connsiteX12" fmla="*/ 748603 w 762246"/>
                <a:gd name="connsiteY12" fmla="*/ 770553 h 1592550"/>
                <a:gd name="connsiteX13" fmla="*/ 750584 w 762246"/>
                <a:gd name="connsiteY13" fmla="*/ 786894 h 1592550"/>
                <a:gd name="connsiteX14" fmla="*/ 751492 w 762246"/>
                <a:gd name="connsiteY14" fmla="*/ 813797 h 1592550"/>
                <a:gd name="connsiteX15" fmla="*/ 749098 w 762246"/>
                <a:gd name="connsiteY15" fmla="*/ 829643 h 1592550"/>
                <a:gd name="connsiteX16" fmla="*/ 745715 w 762246"/>
                <a:gd name="connsiteY16" fmla="*/ 841692 h 1592550"/>
                <a:gd name="connsiteX17" fmla="*/ 740351 w 762246"/>
                <a:gd name="connsiteY17" fmla="*/ 853741 h 1592550"/>
                <a:gd name="connsiteX18" fmla="*/ 720214 w 762246"/>
                <a:gd name="connsiteY18" fmla="*/ 879489 h 1592550"/>
                <a:gd name="connsiteX19" fmla="*/ 692980 w 762246"/>
                <a:gd name="connsiteY19" fmla="*/ 908208 h 1592550"/>
                <a:gd name="connsiteX20" fmla="*/ 675897 w 762246"/>
                <a:gd name="connsiteY20" fmla="*/ 930491 h 1592550"/>
                <a:gd name="connsiteX21" fmla="*/ 664260 w 762246"/>
                <a:gd name="connsiteY21" fmla="*/ 945015 h 1592550"/>
                <a:gd name="connsiteX22" fmla="*/ 660051 w 762246"/>
                <a:gd name="connsiteY22" fmla="*/ 950875 h 1592550"/>
                <a:gd name="connsiteX23" fmla="*/ 647508 w 762246"/>
                <a:gd name="connsiteY23" fmla="*/ 968123 h 1592550"/>
                <a:gd name="connsiteX24" fmla="*/ 637770 w 762246"/>
                <a:gd name="connsiteY24" fmla="*/ 987187 h 1592550"/>
                <a:gd name="connsiteX25" fmla="*/ 632488 w 762246"/>
                <a:gd name="connsiteY25" fmla="*/ 996100 h 1592550"/>
                <a:gd name="connsiteX26" fmla="*/ 627123 w 762246"/>
                <a:gd name="connsiteY26" fmla="*/ 1006333 h 1592550"/>
                <a:gd name="connsiteX27" fmla="*/ 619531 w 762246"/>
                <a:gd name="connsiteY27" fmla="*/ 1023416 h 1592550"/>
                <a:gd name="connsiteX28" fmla="*/ 612846 w 762246"/>
                <a:gd name="connsiteY28" fmla="*/ 1036786 h 1592550"/>
                <a:gd name="connsiteX29" fmla="*/ 609050 w 762246"/>
                <a:gd name="connsiteY29" fmla="*/ 1045864 h 1592550"/>
                <a:gd name="connsiteX30" fmla="*/ 601375 w 762246"/>
                <a:gd name="connsiteY30" fmla="*/ 1062947 h 1592550"/>
                <a:gd name="connsiteX31" fmla="*/ 599972 w 762246"/>
                <a:gd name="connsiteY31" fmla="*/ 1080773 h 1592550"/>
                <a:gd name="connsiteX32" fmla="*/ 600385 w 762246"/>
                <a:gd name="connsiteY32" fmla="*/ 1083001 h 1592550"/>
                <a:gd name="connsiteX33" fmla="*/ 601457 w 762246"/>
                <a:gd name="connsiteY33" fmla="*/ 1083496 h 1592550"/>
                <a:gd name="connsiteX34" fmla="*/ 604181 w 762246"/>
                <a:gd name="connsiteY34" fmla="*/ 1084239 h 1592550"/>
                <a:gd name="connsiteX35" fmla="*/ 612846 w 762246"/>
                <a:gd name="connsiteY35" fmla="*/ 1093564 h 1592550"/>
                <a:gd name="connsiteX36" fmla="*/ 620604 w 762246"/>
                <a:gd name="connsiteY36" fmla="*/ 1099671 h 1592550"/>
                <a:gd name="connsiteX37" fmla="*/ 621594 w 762246"/>
                <a:gd name="connsiteY37" fmla="*/ 1101239 h 1592550"/>
                <a:gd name="connsiteX38" fmla="*/ 629104 w 762246"/>
                <a:gd name="connsiteY38" fmla="*/ 1104210 h 1592550"/>
                <a:gd name="connsiteX39" fmla="*/ 635376 w 762246"/>
                <a:gd name="connsiteY39" fmla="*/ 1108667 h 1592550"/>
                <a:gd name="connsiteX40" fmla="*/ 647590 w 762246"/>
                <a:gd name="connsiteY40" fmla="*/ 1112545 h 1592550"/>
                <a:gd name="connsiteX41" fmla="*/ 652707 w 762246"/>
                <a:gd name="connsiteY41" fmla="*/ 1114774 h 1592550"/>
                <a:gd name="connsiteX42" fmla="*/ 653037 w 762246"/>
                <a:gd name="connsiteY42" fmla="*/ 1117415 h 1592550"/>
                <a:gd name="connsiteX43" fmla="*/ 653037 w 762246"/>
                <a:gd name="connsiteY43" fmla="*/ 1119478 h 1592550"/>
                <a:gd name="connsiteX44" fmla="*/ 654770 w 762246"/>
                <a:gd name="connsiteY44" fmla="*/ 1118322 h 1592550"/>
                <a:gd name="connsiteX45" fmla="*/ 656256 w 762246"/>
                <a:gd name="connsiteY45" fmla="*/ 1117167 h 1592550"/>
                <a:gd name="connsiteX46" fmla="*/ 656751 w 762246"/>
                <a:gd name="connsiteY46" fmla="*/ 1119148 h 1592550"/>
                <a:gd name="connsiteX47" fmla="*/ 656008 w 762246"/>
                <a:gd name="connsiteY47" fmla="*/ 1122284 h 1592550"/>
                <a:gd name="connsiteX48" fmla="*/ 656338 w 762246"/>
                <a:gd name="connsiteY48" fmla="*/ 1128226 h 1592550"/>
                <a:gd name="connsiteX49" fmla="*/ 648993 w 762246"/>
                <a:gd name="connsiteY49" fmla="*/ 1132930 h 1592550"/>
                <a:gd name="connsiteX50" fmla="*/ 626133 w 762246"/>
                <a:gd name="connsiteY50" fmla="*/ 1139037 h 1592550"/>
                <a:gd name="connsiteX51" fmla="*/ 604346 w 762246"/>
                <a:gd name="connsiteY51" fmla="*/ 1146464 h 1592550"/>
                <a:gd name="connsiteX52" fmla="*/ 600714 w 762246"/>
                <a:gd name="connsiteY52" fmla="*/ 1148115 h 1592550"/>
                <a:gd name="connsiteX53" fmla="*/ 583879 w 762246"/>
                <a:gd name="connsiteY53" fmla="*/ 1156120 h 1592550"/>
                <a:gd name="connsiteX54" fmla="*/ 560194 w 762246"/>
                <a:gd name="connsiteY54" fmla="*/ 1159916 h 1592550"/>
                <a:gd name="connsiteX55" fmla="*/ 553014 w 762246"/>
                <a:gd name="connsiteY55" fmla="*/ 1163547 h 1592550"/>
                <a:gd name="connsiteX56" fmla="*/ 544018 w 762246"/>
                <a:gd name="connsiteY56" fmla="*/ 1177494 h 1592550"/>
                <a:gd name="connsiteX57" fmla="*/ 542533 w 762246"/>
                <a:gd name="connsiteY57" fmla="*/ 1179227 h 1592550"/>
                <a:gd name="connsiteX58" fmla="*/ 532134 w 762246"/>
                <a:gd name="connsiteY58" fmla="*/ 1193009 h 1592550"/>
                <a:gd name="connsiteX59" fmla="*/ 519343 w 762246"/>
                <a:gd name="connsiteY59" fmla="*/ 1210670 h 1592550"/>
                <a:gd name="connsiteX60" fmla="*/ 509935 w 762246"/>
                <a:gd name="connsiteY60" fmla="*/ 1223874 h 1592550"/>
                <a:gd name="connsiteX61" fmla="*/ 508862 w 762246"/>
                <a:gd name="connsiteY61" fmla="*/ 1226433 h 1592550"/>
                <a:gd name="connsiteX62" fmla="*/ 505313 w 762246"/>
                <a:gd name="connsiteY62" fmla="*/ 1232705 h 1592550"/>
                <a:gd name="connsiteX63" fmla="*/ 502177 w 762246"/>
                <a:gd name="connsiteY63" fmla="*/ 1238482 h 1592550"/>
                <a:gd name="connsiteX64" fmla="*/ 491861 w 762246"/>
                <a:gd name="connsiteY64" fmla="*/ 1256720 h 1592550"/>
                <a:gd name="connsiteX65" fmla="*/ 487570 w 762246"/>
                <a:gd name="connsiteY65" fmla="*/ 1263818 h 1592550"/>
                <a:gd name="connsiteX66" fmla="*/ 486167 w 762246"/>
                <a:gd name="connsiteY66" fmla="*/ 1269595 h 1592550"/>
                <a:gd name="connsiteX67" fmla="*/ 484434 w 762246"/>
                <a:gd name="connsiteY67" fmla="*/ 1276527 h 1592550"/>
                <a:gd name="connsiteX68" fmla="*/ 484434 w 762246"/>
                <a:gd name="connsiteY68" fmla="*/ 1283789 h 1592550"/>
                <a:gd name="connsiteX69" fmla="*/ 485754 w 762246"/>
                <a:gd name="connsiteY69" fmla="*/ 1287338 h 1592550"/>
                <a:gd name="connsiteX70" fmla="*/ 487653 w 762246"/>
                <a:gd name="connsiteY70" fmla="*/ 1292042 h 1592550"/>
                <a:gd name="connsiteX71" fmla="*/ 489138 w 762246"/>
                <a:gd name="connsiteY71" fmla="*/ 1294930 h 1592550"/>
                <a:gd name="connsiteX72" fmla="*/ 492192 w 762246"/>
                <a:gd name="connsiteY72" fmla="*/ 1299552 h 1592550"/>
                <a:gd name="connsiteX73" fmla="*/ 495410 w 762246"/>
                <a:gd name="connsiteY73" fmla="*/ 1302440 h 1592550"/>
                <a:gd name="connsiteX74" fmla="*/ 497638 w 762246"/>
                <a:gd name="connsiteY74" fmla="*/ 1304751 h 1592550"/>
                <a:gd name="connsiteX75" fmla="*/ 510100 w 762246"/>
                <a:gd name="connsiteY75" fmla="*/ 1318698 h 1592550"/>
                <a:gd name="connsiteX76" fmla="*/ 519096 w 762246"/>
                <a:gd name="connsiteY76" fmla="*/ 1324310 h 1592550"/>
                <a:gd name="connsiteX77" fmla="*/ 524625 w 762246"/>
                <a:gd name="connsiteY77" fmla="*/ 1328189 h 1592550"/>
                <a:gd name="connsiteX78" fmla="*/ 533620 w 762246"/>
                <a:gd name="connsiteY78" fmla="*/ 1330582 h 1592550"/>
                <a:gd name="connsiteX79" fmla="*/ 540305 w 762246"/>
                <a:gd name="connsiteY79" fmla="*/ 1330830 h 1592550"/>
                <a:gd name="connsiteX80" fmla="*/ 543111 w 762246"/>
                <a:gd name="connsiteY80" fmla="*/ 1334873 h 1592550"/>
                <a:gd name="connsiteX81" fmla="*/ 547815 w 762246"/>
                <a:gd name="connsiteY81" fmla="*/ 1337927 h 1592550"/>
                <a:gd name="connsiteX82" fmla="*/ 548227 w 762246"/>
                <a:gd name="connsiteY82" fmla="*/ 1340073 h 1592550"/>
                <a:gd name="connsiteX83" fmla="*/ 547237 w 762246"/>
                <a:gd name="connsiteY83" fmla="*/ 1346510 h 1592550"/>
                <a:gd name="connsiteX84" fmla="*/ 542863 w 762246"/>
                <a:gd name="connsiteY84" fmla="*/ 1351709 h 1592550"/>
                <a:gd name="connsiteX85" fmla="*/ 543276 w 762246"/>
                <a:gd name="connsiteY85" fmla="*/ 1353525 h 1592550"/>
                <a:gd name="connsiteX86" fmla="*/ 542698 w 762246"/>
                <a:gd name="connsiteY86" fmla="*/ 1355505 h 1592550"/>
                <a:gd name="connsiteX87" fmla="*/ 535518 w 762246"/>
                <a:gd name="connsiteY87" fmla="*/ 1362025 h 1592550"/>
                <a:gd name="connsiteX88" fmla="*/ 526935 w 762246"/>
                <a:gd name="connsiteY88" fmla="*/ 1376384 h 1592550"/>
                <a:gd name="connsiteX89" fmla="*/ 526275 w 762246"/>
                <a:gd name="connsiteY89" fmla="*/ 1377788 h 1592550"/>
                <a:gd name="connsiteX90" fmla="*/ 519921 w 762246"/>
                <a:gd name="connsiteY90" fmla="*/ 1383564 h 1592550"/>
                <a:gd name="connsiteX91" fmla="*/ 517857 w 762246"/>
                <a:gd name="connsiteY91" fmla="*/ 1387608 h 1592550"/>
                <a:gd name="connsiteX92" fmla="*/ 515134 w 762246"/>
                <a:gd name="connsiteY92" fmla="*/ 1390497 h 1592550"/>
                <a:gd name="connsiteX93" fmla="*/ 508780 w 762246"/>
                <a:gd name="connsiteY93" fmla="*/ 1398667 h 1592550"/>
                <a:gd name="connsiteX94" fmla="*/ 501187 w 762246"/>
                <a:gd name="connsiteY94" fmla="*/ 1409808 h 1592550"/>
                <a:gd name="connsiteX95" fmla="*/ 499619 w 762246"/>
                <a:gd name="connsiteY95" fmla="*/ 1410716 h 1592550"/>
                <a:gd name="connsiteX96" fmla="*/ 498216 w 762246"/>
                <a:gd name="connsiteY96" fmla="*/ 1411211 h 1592550"/>
                <a:gd name="connsiteX97" fmla="*/ 496813 w 762246"/>
                <a:gd name="connsiteY97" fmla="*/ 1415832 h 1592550"/>
                <a:gd name="connsiteX98" fmla="*/ 492934 w 762246"/>
                <a:gd name="connsiteY98" fmla="*/ 1420784 h 1592550"/>
                <a:gd name="connsiteX99" fmla="*/ 484186 w 762246"/>
                <a:gd name="connsiteY99" fmla="*/ 1435556 h 1592550"/>
                <a:gd name="connsiteX100" fmla="*/ 480060 w 762246"/>
                <a:gd name="connsiteY100" fmla="*/ 1441251 h 1592550"/>
                <a:gd name="connsiteX101" fmla="*/ 476594 w 762246"/>
                <a:gd name="connsiteY101" fmla="*/ 1447110 h 1592550"/>
                <a:gd name="connsiteX102" fmla="*/ 472797 w 762246"/>
                <a:gd name="connsiteY102" fmla="*/ 1452392 h 1592550"/>
                <a:gd name="connsiteX103" fmla="*/ 469166 w 762246"/>
                <a:gd name="connsiteY103" fmla="*/ 1459159 h 1592550"/>
                <a:gd name="connsiteX104" fmla="*/ 468341 w 762246"/>
                <a:gd name="connsiteY104" fmla="*/ 1458499 h 1592550"/>
                <a:gd name="connsiteX105" fmla="*/ 467268 w 762246"/>
                <a:gd name="connsiteY105" fmla="*/ 1458251 h 1592550"/>
                <a:gd name="connsiteX106" fmla="*/ 460666 w 762246"/>
                <a:gd name="connsiteY106" fmla="*/ 1472859 h 1592550"/>
                <a:gd name="connsiteX107" fmla="*/ 454394 w 762246"/>
                <a:gd name="connsiteY107" fmla="*/ 1484413 h 1592550"/>
                <a:gd name="connsiteX108" fmla="*/ 452331 w 762246"/>
                <a:gd name="connsiteY108" fmla="*/ 1486971 h 1592550"/>
                <a:gd name="connsiteX109" fmla="*/ 450020 w 762246"/>
                <a:gd name="connsiteY109" fmla="*/ 1492005 h 1592550"/>
                <a:gd name="connsiteX110" fmla="*/ 446884 w 762246"/>
                <a:gd name="connsiteY110" fmla="*/ 1495966 h 1592550"/>
                <a:gd name="connsiteX111" fmla="*/ 443831 w 762246"/>
                <a:gd name="connsiteY111" fmla="*/ 1497947 h 1592550"/>
                <a:gd name="connsiteX112" fmla="*/ 442840 w 762246"/>
                <a:gd name="connsiteY112" fmla="*/ 1499185 h 1592550"/>
                <a:gd name="connsiteX113" fmla="*/ 444243 w 762246"/>
                <a:gd name="connsiteY113" fmla="*/ 1499680 h 1592550"/>
                <a:gd name="connsiteX114" fmla="*/ 445811 w 762246"/>
                <a:gd name="connsiteY114" fmla="*/ 1498937 h 1592550"/>
                <a:gd name="connsiteX115" fmla="*/ 445811 w 762246"/>
                <a:gd name="connsiteY115" fmla="*/ 1501743 h 1592550"/>
                <a:gd name="connsiteX116" fmla="*/ 436898 w 762246"/>
                <a:gd name="connsiteY116" fmla="*/ 1513379 h 1592550"/>
                <a:gd name="connsiteX117" fmla="*/ 432689 w 762246"/>
                <a:gd name="connsiteY117" fmla="*/ 1520559 h 1592550"/>
                <a:gd name="connsiteX118" fmla="*/ 430544 w 762246"/>
                <a:gd name="connsiteY118" fmla="*/ 1523118 h 1592550"/>
                <a:gd name="connsiteX119" fmla="*/ 429141 w 762246"/>
                <a:gd name="connsiteY119" fmla="*/ 1524851 h 1592550"/>
                <a:gd name="connsiteX120" fmla="*/ 425014 w 762246"/>
                <a:gd name="connsiteY120" fmla="*/ 1533351 h 1592550"/>
                <a:gd name="connsiteX121" fmla="*/ 423694 w 762246"/>
                <a:gd name="connsiteY121" fmla="*/ 1537560 h 1592550"/>
                <a:gd name="connsiteX122" fmla="*/ 419733 w 762246"/>
                <a:gd name="connsiteY122" fmla="*/ 1545482 h 1592550"/>
                <a:gd name="connsiteX123" fmla="*/ 417505 w 762246"/>
                <a:gd name="connsiteY123" fmla="*/ 1549114 h 1592550"/>
                <a:gd name="connsiteX124" fmla="*/ 409994 w 762246"/>
                <a:gd name="connsiteY124" fmla="*/ 1561905 h 1592550"/>
                <a:gd name="connsiteX125" fmla="*/ 409829 w 762246"/>
                <a:gd name="connsiteY125" fmla="*/ 1563886 h 1592550"/>
                <a:gd name="connsiteX126" fmla="*/ 408839 w 762246"/>
                <a:gd name="connsiteY126" fmla="*/ 1566857 h 1592550"/>
                <a:gd name="connsiteX127" fmla="*/ 405373 w 762246"/>
                <a:gd name="connsiteY127" fmla="*/ 1570241 h 1592550"/>
                <a:gd name="connsiteX128" fmla="*/ 405043 w 762246"/>
                <a:gd name="connsiteY128" fmla="*/ 1571644 h 1592550"/>
                <a:gd name="connsiteX129" fmla="*/ 405703 w 762246"/>
                <a:gd name="connsiteY129" fmla="*/ 1570488 h 1592550"/>
                <a:gd name="connsiteX130" fmla="*/ 406694 w 762246"/>
                <a:gd name="connsiteY130" fmla="*/ 1572056 h 1592550"/>
                <a:gd name="connsiteX131" fmla="*/ 401412 w 762246"/>
                <a:gd name="connsiteY131" fmla="*/ 1585426 h 1592550"/>
                <a:gd name="connsiteX132" fmla="*/ 400339 w 762246"/>
                <a:gd name="connsiteY132" fmla="*/ 1586333 h 1592550"/>
                <a:gd name="connsiteX133" fmla="*/ 398111 w 762246"/>
                <a:gd name="connsiteY133" fmla="*/ 1588562 h 1592550"/>
                <a:gd name="connsiteX134" fmla="*/ 392499 w 762246"/>
                <a:gd name="connsiteY134" fmla="*/ 1592523 h 1592550"/>
                <a:gd name="connsiteX135" fmla="*/ 384081 w 762246"/>
                <a:gd name="connsiteY135" fmla="*/ 1589222 h 1592550"/>
                <a:gd name="connsiteX136" fmla="*/ 381193 w 762246"/>
                <a:gd name="connsiteY136" fmla="*/ 1577586 h 1592550"/>
                <a:gd name="connsiteX137" fmla="*/ 381770 w 762246"/>
                <a:gd name="connsiteY137" fmla="*/ 1576678 h 1592550"/>
                <a:gd name="connsiteX138" fmla="*/ 382348 w 762246"/>
                <a:gd name="connsiteY138" fmla="*/ 1572469 h 1592550"/>
                <a:gd name="connsiteX139" fmla="*/ 379459 w 762246"/>
                <a:gd name="connsiteY139" fmla="*/ 1569085 h 1592550"/>
                <a:gd name="connsiteX140" fmla="*/ 376901 w 762246"/>
                <a:gd name="connsiteY140" fmla="*/ 1561163 h 1592550"/>
                <a:gd name="connsiteX141" fmla="*/ 375498 w 762246"/>
                <a:gd name="connsiteY141" fmla="*/ 1557696 h 1592550"/>
                <a:gd name="connsiteX142" fmla="*/ 372445 w 762246"/>
                <a:gd name="connsiteY142" fmla="*/ 1552992 h 1592550"/>
                <a:gd name="connsiteX143" fmla="*/ 371537 w 762246"/>
                <a:gd name="connsiteY143" fmla="*/ 1547711 h 1592550"/>
                <a:gd name="connsiteX144" fmla="*/ 371372 w 762246"/>
                <a:gd name="connsiteY144" fmla="*/ 1546638 h 1592550"/>
                <a:gd name="connsiteX145" fmla="*/ 363862 w 762246"/>
                <a:gd name="connsiteY145" fmla="*/ 1534259 h 1592550"/>
                <a:gd name="connsiteX146" fmla="*/ 361964 w 762246"/>
                <a:gd name="connsiteY146" fmla="*/ 1530958 h 1592550"/>
                <a:gd name="connsiteX147" fmla="*/ 357095 w 762246"/>
                <a:gd name="connsiteY147" fmla="*/ 1522870 h 1592550"/>
                <a:gd name="connsiteX148" fmla="*/ 353464 w 762246"/>
                <a:gd name="connsiteY148" fmla="*/ 1515525 h 1592550"/>
                <a:gd name="connsiteX149" fmla="*/ 353216 w 762246"/>
                <a:gd name="connsiteY149" fmla="*/ 1513875 h 1592550"/>
                <a:gd name="connsiteX150" fmla="*/ 346366 w 762246"/>
                <a:gd name="connsiteY150" fmla="*/ 1503971 h 1592550"/>
                <a:gd name="connsiteX151" fmla="*/ 338526 w 762246"/>
                <a:gd name="connsiteY151" fmla="*/ 1493573 h 1592550"/>
                <a:gd name="connsiteX152" fmla="*/ 336298 w 762246"/>
                <a:gd name="connsiteY152" fmla="*/ 1491427 h 1592550"/>
                <a:gd name="connsiteX153" fmla="*/ 333657 w 762246"/>
                <a:gd name="connsiteY153" fmla="*/ 1488704 h 1592550"/>
                <a:gd name="connsiteX154" fmla="*/ 329283 w 762246"/>
                <a:gd name="connsiteY154" fmla="*/ 1481689 h 1592550"/>
                <a:gd name="connsiteX155" fmla="*/ 324249 w 762246"/>
                <a:gd name="connsiteY155" fmla="*/ 1475582 h 1592550"/>
                <a:gd name="connsiteX156" fmla="*/ 317894 w 762246"/>
                <a:gd name="connsiteY156" fmla="*/ 1466999 h 1592550"/>
                <a:gd name="connsiteX157" fmla="*/ 307661 w 762246"/>
                <a:gd name="connsiteY157" fmla="*/ 1450576 h 1592550"/>
                <a:gd name="connsiteX158" fmla="*/ 307331 w 762246"/>
                <a:gd name="connsiteY158" fmla="*/ 1450164 h 1592550"/>
                <a:gd name="connsiteX159" fmla="*/ 295034 w 762246"/>
                <a:gd name="connsiteY159" fmla="*/ 1436052 h 1592550"/>
                <a:gd name="connsiteX160" fmla="*/ 290578 w 762246"/>
                <a:gd name="connsiteY160" fmla="*/ 1429615 h 1592550"/>
                <a:gd name="connsiteX161" fmla="*/ 283646 w 762246"/>
                <a:gd name="connsiteY161" fmla="*/ 1417153 h 1592550"/>
                <a:gd name="connsiteX162" fmla="*/ 280180 w 762246"/>
                <a:gd name="connsiteY162" fmla="*/ 1412862 h 1592550"/>
                <a:gd name="connsiteX163" fmla="*/ 267883 w 762246"/>
                <a:gd name="connsiteY163" fmla="*/ 1393137 h 1592550"/>
                <a:gd name="connsiteX164" fmla="*/ 259795 w 762246"/>
                <a:gd name="connsiteY164" fmla="*/ 1387856 h 1592550"/>
                <a:gd name="connsiteX165" fmla="*/ 255504 w 762246"/>
                <a:gd name="connsiteY165" fmla="*/ 1386535 h 1592550"/>
                <a:gd name="connsiteX166" fmla="*/ 249314 w 762246"/>
                <a:gd name="connsiteY166" fmla="*/ 1374899 h 1592550"/>
                <a:gd name="connsiteX167" fmla="*/ 253853 w 762246"/>
                <a:gd name="connsiteY167" fmla="*/ 1367472 h 1592550"/>
                <a:gd name="connsiteX168" fmla="*/ 256742 w 762246"/>
                <a:gd name="connsiteY168" fmla="*/ 1361200 h 1592550"/>
                <a:gd name="connsiteX169" fmla="*/ 257980 w 762246"/>
                <a:gd name="connsiteY169" fmla="*/ 1358806 h 1592550"/>
                <a:gd name="connsiteX170" fmla="*/ 270359 w 762246"/>
                <a:gd name="connsiteY170" fmla="*/ 1340898 h 1592550"/>
                <a:gd name="connsiteX171" fmla="*/ 272587 w 762246"/>
                <a:gd name="connsiteY171" fmla="*/ 1335286 h 1592550"/>
                <a:gd name="connsiteX172" fmla="*/ 276383 w 762246"/>
                <a:gd name="connsiteY172" fmla="*/ 1327859 h 1592550"/>
                <a:gd name="connsiteX173" fmla="*/ 277869 w 762246"/>
                <a:gd name="connsiteY173" fmla="*/ 1325630 h 1592550"/>
                <a:gd name="connsiteX174" fmla="*/ 280344 w 762246"/>
                <a:gd name="connsiteY174" fmla="*/ 1316965 h 1592550"/>
                <a:gd name="connsiteX175" fmla="*/ 283893 w 762246"/>
                <a:gd name="connsiteY175" fmla="*/ 1308382 h 1592550"/>
                <a:gd name="connsiteX176" fmla="*/ 284223 w 762246"/>
                <a:gd name="connsiteY176" fmla="*/ 1307970 h 1592550"/>
                <a:gd name="connsiteX177" fmla="*/ 288680 w 762246"/>
                <a:gd name="connsiteY177" fmla="*/ 1290886 h 1592550"/>
                <a:gd name="connsiteX178" fmla="*/ 291238 w 762246"/>
                <a:gd name="connsiteY178" fmla="*/ 1284202 h 1592550"/>
                <a:gd name="connsiteX179" fmla="*/ 290743 w 762246"/>
                <a:gd name="connsiteY179" fmla="*/ 1276444 h 1592550"/>
                <a:gd name="connsiteX180" fmla="*/ 283563 w 762246"/>
                <a:gd name="connsiteY180" fmla="*/ 1262745 h 1592550"/>
                <a:gd name="connsiteX181" fmla="*/ 277291 w 762246"/>
                <a:gd name="connsiteY181" fmla="*/ 1248055 h 1592550"/>
                <a:gd name="connsiteX182" fmla="*/ 273660 w 762246"/>
                <a:gd name="connsiteY182" fmla="*/ 1242526 h 1592550"/>
                <a:gd name="connsiteX183" fmla="*/ 271019 w 762246"/>
                <a:gd name="connsiteY183" fmla="*/ 1236501 h 1592550"/>
                <a:gd name="connsiteX184" fmla="*/ 268296 w 762246"/>
                <a:gd name="connsiteY184" fmla="*/ 1229816 h 1592550"/>
                <a:gd name="connsiteX185" fmla="*/ 264169 w 762246"/>
                <a:gd name="connsiteY185" fmla="*/ 1219005 h 1592550"/>
                <a:gd name="connsiteX186" fmla="*/ 256742 w 762246"/>
                <a:gd name="connsiteY186" fmla="*/ 1202995 h 1592550"/>
                <a:gd name="connsiteX187" fmla="*/ 254926 w 762246"/>
                <a:gd name="connsiteY187" fmla="*/ 1200932 h 1592550"/>
                <a:gd name="connsiteX188" fmla="*/ 253606 w 762246"/>
                <a:gd name="connsiteY188" fmla="*/ 1199281 h 1592550"/>
                <a:gd name="connsiteX189" fmla="*/ 250387 w 762246"/>
                <a:gd name="connsiteY189" fmla="*/ 1194660 h 1592550"/>
                <a:gd name="connsiteX190" fmla="*/ 231241 w 762246"/>
                <a:gd name="connsiteY190" fmla="*/ 1190038 h 1592550"/>
                <a:gd name="connsiteX191" fmla="*/ 223153 w 762246"/>
                <a:gd name="connsiteY191" fmla="*/ 1188883 h 1592550"/>
                <a:gd name="connsiteX192" fmla="*/ 221008 w 762246"/>
                <a:gd name="connsiteY192" fmla="*/ 1188883 h 1592550"/>
                <a:gd name="connsiteX193" fmla="*/ 207473 w 762246"/>
                <a:gd name="connsiteY193" fmla="*/ 1186820 h 1592550"/>
                <a:gd name="connsiteX194" fmla="*/ 186841 w 762246"/>
                <a:gd name="connsiteY194" fmla="*/ 1177577 h 1592550"/>
                <a:gd name="connsiteX195" fmla="*/ 169016 w 762246"/>
                <a:gd name="connsiteY195" fmla="*/ 1169572 h 1592550"/>
                <a:gd name="connsiteX196" fmla="*/ 157874 w 762246"/>
                <a:gd name="connsiteY196" fmla="*/ 1162062 h 1592550"/>
                <a:gd name="connsiteX197" fmla="*/ 136912 w 762246"/>
                <a:gd name="connsiteY197" fmla="*/ 1150755 h 1592550"/>
                <a:gd name="connsiteX198" fmla="*/ 127917 w 762246"/>
                <a:gd name="connsiteY198" fmla="*/ 1141925 h 1592550"/>
                <a:gd name="connsiteX199" fmla="*/ 130475 w 762246"/>
                <a:gd name="connsiteY199" fmla="*/ 1131692 h 1592550"/>
                <a:gd name="connsiteX200" fmla="*/ 137985 w 762246"/>
                <a:gd name="connsiteY200" fmla="*/ 1130371 h 1592550"/>
                <a:gd name="connsiteX201" fmla="*/ 139388 w 762246"/>
                <a:gd name="connsiteY201" fmla="*/ 1130866 h 1592550"/>
                <a:gd name="connsiteX202" fmla="*/ 143927 w 762246"/>
                <a:gd name="connsiteY202" fmla="*/ 1132600 h 1592550"/>
                <a:gd name="connsiteX203" fmla="*/ 158534 w 762246"/>
                <a:gd name="connsiteY203" fmla="*/ 1130536 h 1592550"/>
                <a:gd name="connsiteX204" fmla="*/ 166044 w 762246"/>
                <a:gd name="connsiteY204" fmla="*/ 1128391 h 1592550"/>
                <a:gd name="connsiteX205" fmla="*/ 181972 w 762246"/>
                <a:gd name="connsiteY205" fmla="*/ 1124017 h 1592550"/>
                <a:gd name="connsiteX206" fmla="*/ 195094 w 762246"/>
                <a:gd name="connsiteY206" fmla="*/ 1112298 h 1592550"/>
                <a:gd name="connsiteX207" fmla="*/ 195424 w 762246"/>
                <a:gd name="connsiteY207" fmla="*/ 1107511 h 1592550"/>
                <a:gd name="connsiteX208" fmla="*/ 188987 w 762246"/>
                <a:gd name="connsiteY208" fmla="*/ 1093399 h 1592550"/>
                <a:gd name="connsiteX209" fmla="*/ 181064 w 762246"/>
                <a:gd name="connsiteY209" fmla="*/ 1080773 h 1592550"/>
                <a:gd name="connsiteX210" fmla="*/ 160845 w 762246"/>
                <a:gd name="connsiteY210" fmla="*/ 1060058 h 1592550"/>
                <a:gd name="connsiteX211" fmla="*/ 138315 w 762246"/>
                <a:gd name="connsiteY211" fmla="*/ 1031834 h 1592550"/>
                <a:gd name="connsiteX212" fmla="*/ 116776 w 762246"/>
                <a:gd name="connsiteY212" fmla="*/ 1000061 h 1592550"/>
                <a:gd name="connsiteX213" fmla="*/ 104067 w 762246"/>
                <a:gd name="connsiteY213" fmla="*/ 982895 h 1592550"/>
                <a:gd name="connsiteX214" fmla="*/ 93751 w 762246"/>
                <a:gd name="connsiteY214" fmla="*/ 965812 h 1592550"/>
                <a:gd name="connsiteX215" fmla="*/ 85168 w 762246"/>
                <a:gd name="connsiteY215" fmla="*/ 950380 h 1592550"/>
                <a:gd name="connsiteX216" fmla="*/ 64949 w 762246"/>
                <a:gd name="connsiteY216" fmla="*/ 911840 h 1592550"/>
                <a:gd name="connsiteX217" fmla="*/ 55788 w 762246"/>
                <a:gd name="connsiteY217" fmla="*/ 894839 h 1592550"/>
                <a:gd name="connsiteX218" fmla="*/ 48938 w 762246"/>
                <a:gd name="connsiteY218" fmla="*/ 881057 h 1592550"/>
                <a:gd name="connsiteX219" fmla="*/ 41429 w 762246"/>
                <a:gd name="connsiteY219" fmla="*/ 868760 h 1592550"/>
                <a:gd name="connsiteX220" fmla="*/ 30865 w 762246"/>
                <a:gd name="connsiteY220" fmla="*/ 851842 h 1592550"/>
                <a:gd name="connsiteX221" fmla="*/ 28224 w 762246"/>
                <a:gd name="connsiteY221" fmla="*/ 847634 h 1592550"/>
                <a:gd name="connsiteX222" fmla="*/ 24923 w 762246"/>
                <a:gd name="connsiteY222" fmla="*/ 842517 h 1592550"/>
                <a:gd name="connsiteX223" fmla="*/ 7180 w 762246"/>
                <a:gd name="connsiteY223" fmla="*/ 808846 h 1592550"/>
                <a:gd name="connsiteX224" fmla="*/ 743 w 762246"/>
                <a:gd name="connsiteY224" fmla="*/ 794239 h 1592550"/>
                <a:gd name="connsiteX225" fmla="*/ 0 w 762246"/>
                <a:gd name="connsiteY225" fmla="*/ 790360 h 1592550"/>
                <a:gd name="connsiteX226" fmla="*/ 1238 w 762246"/>
                <a:gd name="connsiteY226" fmla="*/ 764116 h 1592550"/>
                <a:gd name="connsiteX227" fmla="*/ 6354 w 762246"/>
                <a:gd name="connsiteY227" fmla="*/ 734902 h 1592550"/>
                <a:gd name="connsiteX228" fmla="*/ 6354 w 762246"/>
                <a:gd name="connsiteY228" fmla="*/ 734324 h 1592550"/>
                <a:gd name="connsiteX229" fmla="*/ 9738 w 762246"/>
                <a:gd name="connsiteY229" fmla="*/ 714517 h 1592550"/>
                <a:gd name="connsiteX230" fmla="*/ 14607 w 762246"/>
                <a:gd name="connsiteY230" fmla="*/ 696114 h 1592550"/>
                <a:gd name="connsiteX231" fmla="*/ 23107 w 762246"/>
                <a:gd name="connsiteY231" fmla="*/ 664176 h 1592550"/>
                <a:gd name="connsiteX232" fmla="*/ 27234 w 762246"/>
                <a:gd name="connsiteY232" fmla="*/ 649734 h 1592550"/>
                <a:gd name="connsiteX233" fmla="*/ 33176 w 762246"/>
                <a:gd name="connsiteY233" fmla="*/ 623820 h 1592550"/>
                <a:gd name="connsiteX234" fmla="*/ 36807 w 762246"/>
                <a:gd name="connsiteY234" fmla="*/ 609790 h 1592550"/>
                <a:gd name="connsiteX235" fmla="*/ 39365 w 762246"/>
                <a:gd name="connsiteY235" fmla="*/ 598237 h 1592550"/>
                <a:gd name="connsiteX236" fmla="*/ 46545 w 762246"/>
                <a:gd name="connsiteY236" fmla="*/ 565639 h 1592550"/>
                <a:gd name="connsiteX237" fmla="*/ 50011 w 762246"/>
                <a:gd name="connsiteY237" fmla="*/ 545337 h 1592550"/>
                <a:gd name="connsiteX238" fmla="*/ 55211 w 762246"/>
                <a:gd name="connsiteY238" fmla="*/ 512491 h 1592550"/>
                <a:gd name="connsiteX239" fmla="*/ 57521 w 762246"/>
                <a:gd name="connsiteY239" fmla="*/ 493427 h 1592550"/>
                <a:gd name="connsiteX240" fmla="*/ 60492 w 762246"/>
                <a:gd name="connsiteY240" fmla="*/ 475354 h 1592550"/>
                <a:gd name="connsiteX241" fmla="*/ 61648 w 762246"/>
                <a:gd name="connsiteY241" fmla="*/ 465533 h 1592550"/>
                <a:gd name="connsiteX242" fmla="*/ 64866 w 762246"/>
                <a:gd name="connsiteY242" fmla="*/ 443251 h 1592550"/>
                <a:gd name="connsiteX243" fmla="*/ 65691 w 762246"/>
                <a:gd name="connsiteY243" fmla="*/ 436319 h 1592550"/>
                <a:gd name="connsiteX244" fmla="*/ 67920 w 762246"/>
                <a:gd name="connsiteY244" fmla="*/ 418493 h 1592550"/>
                <a:gd name="connsiteX245" fmla="*/ 71221 w 762246"/>
                <a:gd name="connsiteY245" fmla="*/ 385234 h 1592550"/>
                <a:gd name="connsiteX246" fmla="*/ 72129 w 762246"/>
                <a:gd name="connsiteY246" fmla="*/ 377229 h 1592550"/>
                <a:gd name="connsiteX247" fmla="*/ 78566 w 762246"/>
                <a:gd name="connsiteY247" fmla="*/ 346777 h 1592550"/>
                <a:gd name="connsiteX248" fmla="*/ 85333 w 762246"/>
                <a:gd name="connsiteY248" fmla="*/ 321936 h 1592550"/>
                <a:gd name="connsiteX249" fmla="*/ 99115 w 762246"/>
                <a:gd name="connsiteY249" fmla="*/ 299076 h 1592550"/>
                <a:gd name="connsiteX250" fmla="*/ 113887 w 762246"/>
                <a:gd name="connsiteY250" fmla="*/ 277536 h 1592550"/>
                <a:gd name="connsiteX251" fmla="*/ 126019 w 762246"/>
                <a:gd name="connsiteY251" fmla="*/ 258885 h 1592550"/>
                <a:gd name="connsiteX252" fmla="*/ 129815 w 762246"/>
                <a:gd name="connsiteY252" fmla="*/ 252118 h 1592550"/>
                <a:gd name="connsiteX253" fmla="*/ 145990 w 762246"/>
                <a:gd name="connsiteY253" fmla="*/ 215889 h 1592550"/>
                <a:gd name="connsiteX254" fmla="*/ 153088 w 762246"/>
                <a:gd name="connsiteY254" fmla="*/ 198558 h 1592550"/>
                <a:gd name="connsiteX255" fmla="*/ 164394 w 762246"/>
                <a:gd name="connsiteY255" fmla="*/ 171572 h 1592550"/>
                <a:gd name="connsiteX256" fmla="*/ 181147 w 762246"/>
                <a:gd name="connsiteY256" fmla="*/ 136828 h 1592550"/>
                <a:gd name="connsiteX257" fmla="*/ 190803 w 762246"/>
                <a:gd name="connsiteY257" fmla="*/ 121313 h 1592550"/>
                <a:gd name="connsiteX258" fmla="*/ 193113 w 762246"/>
                <a:gd name="connsiteY258" fmla="*/ 116279 h 1592550"/>
                <a:gd name="connsiteX259" fmla="*/ 205905 w 762246"/>
                <a:gd name="connsiteY259" fmla="*/ 82112 h 1592550"/>
                <a:gd name="connsiteX260" fmla="*/ 212012 w 762246"/>
                <a:gd name="connsiteY260" fmla="*/ 59417 h 1592550"/>
                <a:gd name="connsiteX261" fmla="*/ 223648 w 762246"/>
                <a:gd name="connsiteY261" fmla="*/ 29625 h 1592550"/>
                <a:gd name="connsiteX262" fmla="*/ 235367 w 762246"/>
                <a:gd name="connsiteY262" fmla="*/ 17824 h 1592550"/>
                <a:gd name="connsiteX263" fmla="*/ 243867 w 762246"/>
                <a:gd name="connsiteY263" fmla="*/ 17164 h 1592550"/>
                <a:gd name="connsiteX264" fmla="*/ 264912 w 762246"/>
                <a:gd name="connsiteY264" fmla="*/ 21207 h 1592550"/>
                <a:gd name="connsiteX265" fmla="*/ 276796 w 762246"/>
                <a:gd name="connsiteY265" fmla="*/ 26407 h 1592550"/>
                <a:gd name="connsiteX266" fmla="*/ 295282 w 762246"/>
                <a:gd name="connsiteY266" fmla="*/ 34164 h 1592550"/>
                <a:gd name="connsiteX267" fmla="*/ 298913 w 762246"/>
                <a:gd name="connsiteY267" fmla="*/ 35815 h 1592550"/>
                <a:gd name="connsiteX268" fmla="*/ 302792 w 762246"/>
                <a:gd name="connsiteY268" fmla="*/ 36640 h 1592550"/>
                <a:gd name="connsiteX269" fmla="*/ 320618 w 762246"/>
                <a:gd name="connsiteY269" fmla="*/ 35815 h 1592550"/>
                <a:gd name="connsiteX270" fmla="*/ 327302 w 762246"/>
                <a:gd name="connsiteY270" fmla="*/ 33009 h 1592550"/>
                <a:gd name="connsiteX271" fmla="*/ 339351 w 762246"/>
                <a:gd name="connsiteY271" fmla="*/ 20877 h 1592550"/>
                <a:gd name="connsiteX272" fmla="*/ 346036 w 762246"/>
                <a:gd name="connsiteY272" fmla="*/ 16008 h 1592550"/>
                <a:gd name="connsiteX273" fmla="*/ 361221 w 762246"/>
                <a:gd name="connsiteY273" fmla="*/ 7838 h 1592550"/>
                <a:gd name="connsiteX274" fmla="*/ 362707 w 762246"/>
                <a:gd name="connsiteY274" fmla="*/ 7590 h 1592550"/>
                <a:gd name="connsiteX275" fmla="*/ 380945 w 762246"/>
                <a:gd name="connsiteY275" fmla="*/ 6435 h 1592550"/>
                <a:gd name="connsiteX276" fmla="*/ 401412 w 762246"/>
                <a:gd name="connsiteY276" fmla="*/ 7755 h 1592550"/>
                <a:gd name="connsiteX277" fmla="*/ 422456 w 762246"/>
                <a:gd name="connsiteY277" fmla="*/ 12790 h 1592550"/>
                <a:gd name="connsiteX278" fmla="*/ 447462 w 762246"/>
                <a:gd name="connsiteY278" fmla="*/ 17329 h 1592550"/>
                <a:gd name="connsiteX279" fmla="*/ 448534 w 762246"/>
                <a:gd name="connsiteY279" fmla="*/ 17329 h 1592550"/>
                <a:gd name="connsiteX280" fmla="*/ 476677 w 762246"/>
                <a:gd name="connsiteY280" fmla="*/ 9736 h 1592550"/>
                <a:gd name="connsiteX281" fmla="*/ 501435 w 762246"/>
                <a:gd name="connsiteY281" fmla="*/ 1731 h 1592550"/>
                <a:gd name="connsiteX282" fmla="*/ 524872 w 762246"/>
                <a:gd name="connsiteY282" fmla="*/ 658 h 1592550"/>
                <a:gd name="connsiteX283" fmla="*/ 548805 w 762246"/>
                <a:gd name="connsiteY283" fmla="*/ 7755 h 1592550"/>
                <a:gd name="connsiteX284" fmla="*/ 570840 w 762246"/>
                <a:gd name="connsiteY284" fmla="*/ 30863 h 1592550"/>
                <a:gd name="connsiteX285" fmla="*/ 573481 w 762246"/>
                <a:gd name="connsiteY285" fmla="*/ 34494 h 1592550"/>
                <a:gd name="connsiteX286" fmla="*/ 583467 w 762246"/>
                <a:gd name="connsiteY286" fmla="*/ 51660 h 1592550"/>
                <a:gd name="connsiteX287" fmla="*/ 596258 w 762246"/>
                <a:gd name="connsiteY287" fmla="*/ 77903 h 1592550"/>
                <a:gd name="connsiteX288" fmla="*/ 605914 w 762246"/>
                <a:gd name="connsiteY288" fmla="*/ 98948 h 1592550"/>
                <a:gd name="connsiteX289" fmla="*/ 620934 w 762246"/>
                <a:gd name="connsiteY289" fmla="*/ 127832 h 1592550"/>
                <a:gd name="connsiteX290" fmla="*/ 626298 w 762246"/>
                <a:gd name="connsiteY290" fmla="*/ 139881 h 1592550"/>
                <a:gd name="connsiteX291" fmla="*/ 632405 w 762246"/>
                <a:gd name="connsiteY291" fmla="*/ 151022 h 1592550"/>
                <a:gd name="connsiteX292" fmla="*/ 639090 w 762246"/>
                <a:gd name="connsiteY292" fmla="*/ 169178 h 1592550"/>
                <a:gd name="connsiteX293" fmla="*/ 650231 w 762246"/>
                <a:gd name="connsiteY293" fmla="*/ 190718 h 1592550"/>
                <a:gd name="connsiteX294" fmla="*/ 652872 w 762246"/>
                <a:gd name="connsiteY294" fmla="*/ 196165 h 1592550"/>
                <a:gd name="connsiteX295" fmla="*/ 659061 w 762246"/>
                <a:gd name="connsiteY295" fmla="*/ 209699 h 1592550"/>
                <a:gd name="connsiteX296" fmla="*/ 674494 w 762246"/>
                <a:gd name="connsiteY296" fmla="*/ 252943 h 1592550"/>
                <a:gd name="connsiteX297" fmla="*/ 682746 w 762246"/>
                <a:gd name="connsiteY297" fmla="*/ 279600 h 1592550"/>
                <a:gd name="connsiteX298" fmla="*/ 689349 w 762246"/>
                <a:gd name="connsiteY298" fmla="*/ 301387 h 1592550"/>
                <a:gd name="connsiteX299" fmla="*/ 690504 w 762246"/>
                <a:gd name="connsiteY299" fmla="*/ 306338 h 1592550"/>
                <a:gd name="connsiteX300" fmla="*/ 698344 w 762246"/>
                <a:gd name="connsiteY300" fmla="*/ 328786 h 1592550"/>
                <a:gd name="connsiteX301" fmla="*/ 705689 w 762246"/>
                <a:gd name="connsiteY301" fmla="*/ 347189 h 1592550"/>
                <a:gd name="connsiteX302" fmla="*/ 715593 w 762246"/>
                <a:gd name="connsiteY302" fmla="*/ 377312 h 1592550"/>
                <a:gd name="connsiteX303" fmla="*/ 719636 w 762246"/>
                <a:gd name="connsiteY303" fmla="*/ 388783 h 1592550"/>
                <a:gd name="connsiteX304" fmla="*/ 723845 w 762246"/>
                <a:gd name="connsiteY304" fmla="*/ 403225 h 1592550"/>
                <a:gd name="connsiteX305" fmla="*/ 728714 w 762246"/>
                <a:gd name="connsiteY305" fmla="*/ 421051 h 1592550"/>
                <a:gd name="connsiteX306" fmla="*/ 732510 w 762246"/>
                <a:gd name="connsiteY306" fmla="*/ 436319 h 1592550"/>
                <a:gd name="connsiteX307" fmla="*/ 735564 w 762246"/>
                <a:gd name="connsiteY307" fmla="*/ 447295 h 1592550"/>
                <a:gd name="connsiteX308" fmla="*/ 738947 w 762246"/>
                <a:gd name="connsiteY308" fmla="*/ 458436 h 1592550"/>
                <a:gd name="connsiteX309" fmla="*/ 745302 w 762246"/>
                <a:gd name="connsiteY309" fmla="*/ 487155 h 1592550"/>
                <a:gd name="connsiteX310" fmla="*/ 748685 w 762246"/>
                <a:gd name="connsiteY310" fmla="*/ 519753 h 1592550"/>
                <a:gd name="connsiteX311" fmla="*/ 752647 w 762246"/>
                <a:gd name="connsiteY311" fmla="*/ 542201 h 1592550"/>
                <a:gd name="connsiteX312" fmla="*/ 752647 w 762246"/>
                <a:gd name="connsiteY312" fmla="*/ 543356 h 1592550"/>
                <a:gd name="connsiteX313" fmla="*/ 753637 w 762246"/>
                <a:gd name="connsiteY313" fmla="*/ 562998 h 1592550"/>
                <a:gd name="connsiteX314" fmla="*/ 755371 w 762246"/>
                <a:gd name="connsiteY314" fmla="*/ 576119 h 1592550"/>
                <a:gd name="connsiteX315" fmla="*/ 759249 w 762246"/>
                <a:gd name="connsiteY315" fmla="*/ 596999 h 1592550"/>
                <a:gd name="connsiteX316" fmla="*/ 761395 w 762246"/>
                <a:gd name="connsiteY316" fmla="*/ 625883 h 1592550"/>
                <a:gd name="connsiteX317" fmla="*/ 754875 w 762246"/>
                <a:gd name="connsiteY317" fmla="*/ 634549 h 1592550"/>
                <a:gd name="connsiteX318" fmla="*/ 755371 w 762246"/>
                <a:gd name="connsiteY318" fmla="*/ 626131 h 1592550"/>
                <a:gd name="connsiteX319" fmla="*/ 751409 w 762246"/>
                <a:gd name="connsiteY319" fmla="*/ 596339 h 1592550"/>
                <a:gd name="connsiteX320" fmla="*/ 747613 w 762246"/>
                <a:gd name="connsiteY320" fmla="*/ 582887 h 1592550"/>
                <a:gd name="connsiteX321" fmla="*/ 748356 w 762246"/>
                <a:gd name="connsiteY321" fmla="*/ 580823 h 1592550"/>
                <a:gd name="connsiteX322" fmla="*/ 748851 w 762246"/>
                <a:gd name="connsiteY322" fmla="*/ 579586 h 1592550"/>
                <a:gd name="connsiteX323" fmla="*/ 747365 w 762246"/>
                <a:gd name="connsiteY323" fmla="*/ 576615 h 1592550"/>
                <a:gd name="connsiteX324" fmla="*/ 746292 w 762246"/>
                <a:gd name="connsiteY324" fmla="*/ 562502 h 1592550"/>
                <a:gd name="connsiteX325" fmla="*/ 744147 w 762246"/>
                <a:gd name="connsiteY325" fmla="*/ 545584 h 1592550"/>
                <a:gd name="connsiteX326" fmla="*/ 743074 w 762246"/>
                <a:gd name="connsiteY326" fmla="*/ 538157 h 1592550"/>
                <a:gd name="connsiteX327" fmla="*/ 742661 w 762246"/>
                <a:gd name="connsiteY327" fmla="*/ 530977 h 1592550"/>
                <a:gd name="connsiteX328" fmla="*/ 741753 w 762246"/>
                <a:gd name="connsiteY328" fmla="*/ 515792 h 1592550"/>
                <a:gd name="connsiteX329" fmla="*/ 740103 w 762246"/>
                <a:gd name="connsiteY329" fmla="*/ 507704 h 1592550"/>
                <a:gd name="connsiteX330" fmla="*/ 738947 w 762246"/>
                <a:gd name="connsiteY330" fmla="*/ 499864 h 1592550"/>
                <a:gd name="connsiteX331" fmla="*/ 739690 w 762246"/>
                <a:gd name="connsiteY331" fmla="*/ 490786 h 1592550"/>
                <a:gd name="connsiteX332" fmla="*/ 738783 w 762246"/>
                <a:gd name="connsiteY332" fmla="*/ 488888 h 1592550"/>
                <a:gd name="connsiteX333" fmla="*/ 736472 w 762246"/>
                <a:gd name="connsiteY333" fmla="*/ 481378 h 1592550"/>
                <a:gd name="connsiteX334" fmla="*/ 734243 w 762246"/>
                <a:gd name="connsiteY334" fmla="*/ 468999 h 1592550"/>
                <a:gd name="connsiteX335" fmla="*/ 732345 w 762246"/>
                <a:gd name="connsiteY335" fmla="*/ 465698 h 1592550"/>
                <a:gd name="connsiteX336" fmla="*/ 730447 w 762246"/>
                <a:gd name="connsiteY336" fmla="*/ 458271 h 1592550"/>
                <a:gd name="connsiteX337" fmla="*/ 730035 w 762246"/>
                <a:gd name="connsiteY337" fmla="*/ 453979 h 1592550"/>
                <a:gd name="connsiteX338" fmla="*/ 729457 w 762246"/>
                <a:gd name="connsiteY338" fmla="*/ 451504 h 1592550"/>
                <a:gd name="connsiteX339" fmla="*/ 727972 w 762246"/>
                <a:gd name="connsiteY339" fmla="*/ 448533 h 1592550"/>
                <a:gd name="connsiteX340" fmla="*/ 726238 w 762246"/>
                <a:gd name="connsiteY340" fmla="*/ 443994 h 1592550"/>
                <a:gd name="connsiteX341" fmla="*/ 726651 w 762246"/>
                <a:gd name="connsiteY341" fmla="*/ 443003 h 1592550"/>
                <a:gd name="connsiteX342" fmla="*/ 727641 w 762246"/>
                <a:gd name="connsiteY342" fmla="*/ 440610 h 1592550"/>
                <a:gd name="connsiteX343" fmla="*/ 725661 w 762246"/>
                <a:gd name="connsiteY343" fmla="*/ 433595 h 1592550"/>
                <a:gd name="connsiteX344" fmla="*/ 723597 w 762246"/>
                <a:gd name="connsiteY344" fmla="*/ 429634 h 1592550"/>
                <a:gd name="connsiteX345" fmla="*/ 722277 w 762246"/>
                <a:gd name="connsiteY345" fmla="*/ 424352 h 1592550"/>
                <a:gd name="connsiteX346" fmla="*/ 721864 w 762246"/>
                <a:gd name="connsiteY346" fmla="*/ 421876 h 1592550"/>
                <a:gd name="connsiteX347" fmla="*/ 716335 w 762246"/>
                <a:gd name="connsiteY347" fmla="*/ 404958 h 1592550"/>
                <a:gd name="connsiteX348" fmla="*/ 709898 w 762246"/>
                <a:gd name="connsiteY348" fmla="*/ 382428 h 1592550"/>
                <a:gd name="connsiteX349" fmla="*/ 708908 w 762246"/>
                <a:gd name="connsiteY349" fmla="*/ 379870 h 1592550"/>
                <a:gd name="connsiteX350" fmla="*/ 705441 w 762246"/>
                <a:gd name="connsiteY350" fmla="*/ 369224 h 1592550"/>
                <a:gd name="connsiteX351" fmla="*/ 701232 w 762246"/>
                <a:gd name="connsiteY351" fmla="*/ 356515 h 1592550"/>
                <a:gd name="connsiteX352" fmla="*/ 699582 w 762246"/>
                <a:gd name="connsiteY352" fmla="*/ 353791 h 1592550"/>
                <a:gd name="connsiteX353" fmla="*/ 697189 w 762246"/>
                <a:gd name="connsiteY353" fmla="*/ 353214 h 1592550"/>
                <a:gd name="connsiteX354" fmla="*/ 699169 w 762246"/>
                <a:gd name="connsiteY354" fmla="*/ 351893 h 1592550"/>
                <a:gd name="connsiteX355" fmla="*/ 698839 w 762246"/>
                <a:gd name="connsiteY355" fmla="*/ 350325 h 1592550"/>
                <a:gd name="connsiteX356" fmla="*/ 697189 w 762246"/>
                <a:gd name="connsiteY356" fmla="*/ 348180 h 1592550"/>
                <a:gd name="connsiteX357" fmla="*/ 695373 w 762246"/>
                <a:gd name="connsiteY357" fmla="*/ 340175 h 1592550"/>
                <a:gd name="connsiteX358" fmla="*/ 690504 w 762246"/>
                <a:gd name="connsiteY358" fmla="*/ 333325 h 1592550"/>
                <a:gd name="connsiteX359" fmla="*/ 690009 w 762246"/>
                <a:gd name="connsiteY359" fmla="*/ 332087 h 1592550"/>
                <a:gd name="connsiteX360" fmla="*/ 688441 w 762246"/>
                <a:gd name="connsiteY360" fmla="*/ 322514 h 1592550"/>
                <a:gd name="connsiteX361" fmla="*/ 685882 w 762246"/>
                <a:gd name="connsiteY361" fmla="*/ 314591 h 1592550"/>
                <a:gd name="connsiteX362" fmla="*/ 683159 w 762246"/>
                <a:gd name="connsiteY362" fmla="*/ 306091 h 1592550"/>
                <a:gd name="connsiteX363" fmla="*/ 682169 w 762246"/>
                <a:gd name="connsiteY363" fmla="*/ 305843 h 1592550"/>
                <a:gd name="connsiteX364" fmla="*/ 681096 w 762246"/>
                <a:gd name="connsiteY364" fmla="*/ 305843 h 1592550"/>
                <a:gd name="connsiteX365" fmla="*/ 680766 w 762246"/>
                <a:gd name="connsiteY365" fmla="*/ 299489 h 1592550"/>
                <a:gd name="connsiteX366" fmla="*/ 679115 w 762246"/>
                <a:gd name="connsiteY366" fmla="*/ 294867 h 1592550"/>
                <a:gd name="connsiteX367" fmla="*/ 678537 w 762246"/>
                <a:gd name="connsiteY367" fmla="*/ 290576 h 1592550"/>
                <a:gd name="connsiteX368" fmla="*/ 671523 w 762246"/>
                <a:gd name="connsiteY368" fmla="*/ 269861 h 1592550"/>
                <a:gd name="connsiteX369" fmla="*/ 667974 w 762246"/>
                <a:gd name="connsiteY369" fmla="*/ 261114 h 1592550"/>
                <a:gd name="connsiteX370" fmla="*/ 663518 w 762246"/>
                <a:gd name="connsiteY370" fmla="*/ 252283 h 1592550"/>
                <a:gd name="connsiteX371" fmla="*/ 665086 w 762246"/>
                <a:gd name="connsiteY371" fmla="*/ 249230 h 1592550"/>
                <a:gd name="connsiteX372" fmla="*/ 665003 w 762246"/>
                <a:gd name="connsiteY372" fmla="*/ 248074 h 1592550"/>
                <a:gd name="connsiteX373" fmla="*/ 659722 w 762246"/>
                <a:gd name="connsiteY373" fmla="*/ 235365 h 1592550"/>
                <a:gd name="connsiteX374" fmla="*/ 657576 w 762246"/>
                <a:gd name="connsiteY374" fmla="*/ 234540 h 1592550"/>
                <a:gd name="connsiteX375" fmla="*/ 656585 w 762246"/>
                <a:gd name="connsiteY375" fmla="*/ 228928 h 1592550"/>
                <a:gd name="connsiteX376" fmla="*/ 653779 w 762246"/>
                <a:gd name="connsiteY376" fmla="*/ 222986 h 1592550"/>
                <a:gd name="connsiteX377" fmla="*/ 652707 w 762246"/>
                <a:gd name="connsiteY377" fmla="*/ 221748 h 1592550"/>
                <a:gd name="connsiteX378" fmla="*/ 649076 w 762246"/>
                <a:gd name="connsiteY378" fmla="*/ 208791 h 1592550"/>
                <a:gd name="connsiteX379" fmla="*/ 645940 w 762246"/>
                <a:gd name="connsiteY379" fmla="*/ 200621 h 1592550"/>
                <a:gd name="connsiteX380" fmla="*/ 644784 w 762246"/>
                <a:gd name="connsiteY380" fmla="*/ 198393 h 1592550"/>
                <a:gd name="connsiteX381" fmla="*/ 644289 w 762246"/>
                <a:gd name="connsiteY381" fmla="*/ 195339 h 1592550"/>
                <a:gd name="connsiteX382" fmla="*/ 638017 w 762246"/>
                <a:gd name="connsiteY382" fmla="*/ 184281 h 1592550"/>
                <a:gd name="connsiteX383" fmla="*/ 638099 w 762246"/>
                <a:gd name="connsiteY383" fmla="*/ 183125 h 1592550"/>
                <a:gd name="connsiteX384" fmla="*/ 636944 w 762246"/>
                <a:gd name="connsiteY384" fmla="*/ 184281 h 1592550"/>
                <a:gd name="connsiteX385" fmla="*/ 634220 w 762246"/>
                <a:gd name="connsiteY385" fmla="*/ 175698 h 1592550"/>
                <a:gd name="connsiteX386" fmla="*/ 633478 w 762246"/>
                <a:gd name="connsiteY386" fmla="*/ 174295 h 1592550"/>
                <a:gd name="connsiteX387" fmla="*/ 628031 w 762246"/>
                <a:gd name="connsiteY387" fmla="*/ 165300 h 1592550"/>
                <a:gd name="connsiteX388" fmla="*/ 628114 w 762246"/>
                <a:gd name="connsiteY388" fmla="*/ 159770 h 1592550"/>
                <a:gd name="connsiteX389" fmla="*/ 623740 w 762246"/>
                <a:gd name="connsiteY389" fmla="*/ 158367 h 1592550"/>
                <a:gd name="connsiteX390" fmla="*/ 621429 w 762246"/>
                <a:gd name="connsiteY390" fmla="*/ 152838 h 1592550"/>
                <a:gd name="connsiteX391" fmla="*/ 618788 w 762246"/>
                <a:gd name="connsiteY391" fmla="*/ 146566 h 1592550"/>
                <a:gd name="connsiteX392" fmla="*/ 618871 w 762246"/>
                <a:gd name="connsiteY392" fmla="*/ 145411 h 1592550"/>
                <a:gd name="connsiteX393" fmla="*/ 617715 w 762246"/>
                <a:gd name="connsiteY393" fmla="*/ 146566 h 1592550"/>
                <a:gd name="connsiteX394" fmla="*/ 615075 w 762246"/>
                <a:gd name="connsiteY394" fmla="*/ 136828 h 1592550"/>
                <a:gd name="connsiteX395" fmla="*/ 610370 w 762246"/>
                <a:gd name="connsiteY395" fmla="*/ 127420 h 1592550"/>
                <a:gd name="connsiteX396" fmla="*/ 609380 w 762246"/>
                <a:gd name="connsiteY396" fmla="*/ 123128 h 1592550"/>
                <a:gd name="connsiteX397" fmla="*/ 607152 w 762246"/>
                <a:gd name="connsiteY397" fmla="*/ 119910 h 1592550"/>
                <a:gd name="connsiteX398" fmla="*/ 605419 w 762246"/>
                <a:gd name="connsiteY398" fmla="*/ 119332 h 1592550"/>
                <a:gd name="connsiteX399" fmla="*/ 597083 w 762246"/>
                <a:gd name="connsiteY399" fmla="*/ 104477 h 1592550"/>
                <a:gd name="connsiteX400" fmla="*/ 596010 w 762246"/>
                <a:gd name="connsiteY400" fmla="*/ 102001 h 1592550"/>
                <a:gd name="connsiteX401" fmla="*/ 591884 w 762246"/>
                <a:gd name="connsiteY401" fmla="*/ 92346 h 1592550"/>
                <a:gd name="connsiteX402" fmla="*/ 588501 w 762246"/>
                <a:gd name="connsiteY402" fmla="*/ 84836 h 1592550"/>
                <a:gd name="connsiteX403" fmla="*/ 582724 w 762246"/>
                <a:gd name="connsiteY403" fmla="*/ 71136 h 1592550"/>
                <a:gd name="connsiteX404" fmla="*/ 582394 w 762246"/>
                <a:gd name="connsiteY404" fmla="*/ 70724 h 1592550"/>
                <a:gd name="connsiteX405" fmla="*/ 576782 w 762246"/>
                <a:gd name="connsiteY405" fmla="*/ 58757 h 1592550"/>
                <a:gd name="connsiteX406" fmla="*/ 575296 w 762246"/>
                <a:gd name="connsiteY406" fmla="*/ 56446 h 1592550"/>
                <a:gd name="connsiteX407" fmla="*/ 575049 w 762246"/>
                <a:gd name="connsiteY407" fmla="*/ 54136 h 1592550"/>
                <a:gd name="connsiteX408" fmla="*/ 570510 w 762246"/>
                <a:gd name="connsiteY408" fmla="*/ 48359 h 1592550"/>
                <a:gd name="connsiteX409" fmla="*/ 564650 w 762246"/>
                <a:gd name="connsiteY409" fmla="*/ 37053 h 1592550"/>
                <a:gd name="connsiteX410" fmla="*/ 560772 w 762246"/>
                <a:gd name="connsiteY410" fmla="*/ 33091 h 1592550"/>
                <a:gd name="connsiteX411" fmla="*/ 549465 w 762246"/>
                <a:gd name="connsiteY411" fmla="*/ 20877 h 1592550"/>
                <a:gd name="connsiteX412" fmla="*/ 540800 w 762246"/>
                <a:gd name="connsiteY412" fmla="*/ 16751 h 1592550"/>
                <a:gd name="connsiteX413" fmla="*/ 527926 w 762246"/>
                <a:gd name="connsiteY413" fmla="*/ 12625 h 1592550"/>
                <a:gd name="connsiteX414" fmla="*/ 522644 w 762246"/>
                <a:gd name="connsiteY414" fmla="*/ 10479 h 1592550"/>
                <a:gd name="connsiteX415" fmla="*/ 512328 w 762246"/>
                <a:gd name="connsiteY415" fmla="*/ 11387 h 1592550"/>
                <a:gd name="connsiteX416" fmla="*/ 500609 w 762246"/>
                <a:gd name="connsiteY416" fmla="*/ 12872 h 1592550"/>
                <a:gd name="connsiteX417" fmla="*/ 476677 w 762246"/>
                <a:gd name="connsiteY417" fmla="*/ 21703 h 1592550"/>
                <a:gd name="connsiteX418" fmla="*/ 465040 w 762246"/>
                <a:gd name="connsiteY418" fmla="*/ 24921 h 1592550"/>
                <a:gd name="connsiteX419" fmla="*/ 454229 w 762246"/>
                <a:gd name="connsiteY419" fmla="*/ 25994 h 1592550"/>
                <a:gd name="connsiteX420" fmla="*/ 447792 w 762246"/>
                <a:gd name="connsiteY420" fmla="*/ 27149 h 1592550"/>
                <a:gd name="connsiteX421" fmla="*/ 441602 w 762246"/>
                <a:gd name="connsiteY421" fmla="*/ 25994 h 1592550"/>
                <a:gd name="connsiteX422" fmla="*/ 440695 w 762246"/>
                <a:gd name="connsiteY422" fmla="*/ 26242 h 1592550"/>
                <a:gd name="connsiteX423" fmla="*/ 425675 w 762246"/>
                <a:gd name="connsiteY423" fmla="*/ 24096 h 1592550"/>
                <a:gd name="connsiteX424" fmla="*/ 420558 w 762246"/>
                <a:gd name="connsiteY424" fmla="*/ 21372 h 1592550"/>
                <a:gd name="connsiteX425" fmla="*/ 414864 w 762246"/>
                <a:gd name="connsiteY425" fmla="*/ 19887 h 1592550"/>
                <a:gd name="connsiteX426" fmla="*/ 397038 w 762246"/>
                <a:gd name="connsiteY426" fmla="*/ 18649 h 1592550"/>
                <a:gd name="connsiteX427" fmla="*/ 395057 w 762246"/>
                <a:gd name="connsiteY427" fmla="*/ 18401 h 1592550"/>
                <a:gd name="connsiteX428" fmla="*/ 380945 w 762246"/>
                <a:gd name="connsiteY428" fmla="*/ 16503 h 1592550"/>
                <a:gd name="connsiteX429" fmla="*/ 366420 w 762246"/>
                <a:gd name="connsiteY429" fmla="*/ 17411 h 1592550"/>
                <a:gd name="connsiteX430" fmla="*/ 363944 w 762246"/>
                <a:gd name="connsiteY430" fmla="*/ 17906 h 1592550"/>
                <a:gd name="connsiteX431" fmla="*/ 348099 w 762246"/>
                <a:gd name="connsiteY431" fmla="*/ 27067 h 1592550"/>
                <a:gd name="connsiteX432" fmla="*/ 337866 w 762246"/>
                <a:gd name="connsiteY432" fmla="*/ 38125 h 1592550"/>
                <a:gd name="connsiteX433" fmla="*/ 336133 w 762246"/>
                <a:gd name="connsiteY433" fmla="*/ 51495 h 1592550"/>
                <a:gd name="connsiteX434" fmla="*/ 335225 w 762246"/>
                <a:gd name="connsiteY434" fmla="*/ 59170 h 1592550"/>
                <a:gd name="connsiteX435" fmla="*/ 326312 w 762246"/>
                <a:gd name="connsiteY435" fmla="*/ 69486 h 1592550"/>
                <a:gd name="connsiteX436" fmla="*/ 321195 w 762246"/>
                <a:gd name="connsiteY436" fmla="*/ 69156 h 1592550"/>
                <a:gd name="connsiteX437" fmla="*/ 319215 w 762246"/>
                <a:gd name="connsiteY437" fmla="*/ 64699 h 1592550"/>
                <a:gd name="connsiteX438" fmla="*/ 312860 w 762246"/>
                <a:gd name="connsiteY438" fmla="*/ 56446 h 1592550"/>
                <a:gd name="connsiteX439" fmla="*/ 296850 w 762246"/>
                <a:gd name="connsiteY439" fmla="*/ 49101 h 1592550"/>
                <a:gd name="connsiteX440" fmla="*/ 293219 w 762246"/>
                <a:gd name="connsiteY440" fmla="*/ 45883 h 1592550"/>
                <a:gd name="connsiteX441" fmla="*/ 290743 w 762246"/>
                <a:gd name="connsiteY441" fmla="*/ 44397 h 1592550"/>
                <a:gd name="connsiteX442" fmla="*/ 284636 w 762246"/>
                <a:gd name="connsiteY442" fmla="*/ 42169 h 1592550"/>
                <a:gd name="connsiteX443" fmla="*/ 267635 w 762246"/>
                <a:gd name="connsiteY443" fmla="*/ 34659 h 1592550"/>
                <a:gd name="connsiteX444" fmla="*/ 253936 w 762246"/>
                <a:gd name="connsiteY444" fmla="*/ 29708 h 1592550"/>
                <a:gd name="connsiteX445" fmla="*/ 231736 w 762246"/>
                <a:gd name="connsiteY445" fmla="*/ 36557 h 1592550"/>
                <a:gd name="connsiteX446" fmla="*/ 225464 w 762246"/>
                <a:gd name="connsiteY446" fmla="*/ 47616 h 1592550"/>
                <a:gd name="connsiteX447" fmla="*/ 222163 w 762246"/>
                <a:gd name="connsiteY447" fmla="*/ 58262 h 1592550"/>
                <a:gd name="connsiteX448" fmla="*/ 217954 w 762246"/>
                <a:gd name="connsiteY448" fmla="*/ 70889 h 1592550"/>
                <a:gd name="connsiteX449" fmla="*/ 213827 w 762246"/>
                <a:gd name="connsiteY449" fmla="*/ 88467 h 1592550"/>
                <a:gd name="connsiteX450" fmla="*/ 198973 w 762246"/>
                <a:gd name="connsiteY450" fmla="*/ 123541 h 1592550"/>
                <a:gd name="connsiteX451" fmla="*/ 184696 w 762246"/>
                <a:gd name="connsiteY451" fmla="*/ 149042 h 1592550"/>
                <a:gd name="connsiteX452" fmla="*/ 183953 w 762246"/>
                <a:gd name="connsiteY452" fmla="*/ 149950 h 1592550"/>
                <a:gd name="connsiteX453" fmla="*/ 174545 w 762246"/>
                <a:gd name="connsiteY453" fmla="*/ 169261 h 1592550"/>
                <a:gd name="connsiteX454" fmla="*/ 169593 w 762246"/>
                <a:gd name="connsiteY454" fmla="*/ 180897 h 1592550"/>
                <a:gd name="connsiteX455" fmla="*/ 159855 w 762246"/>
                <a:gd name="connsiteY455" fmla="*/ 203097 h 1592550"/>
                <a:gd name="connsiteX456" fmla="*/ 152428 w 762246"/>
                <a:gd name="connsiteY456" fmla="*/ 221501 h 1592550"/>
                <a:gd name="connsiteX457" fmla="*/ 146568 w 762246"/>
                <a:gd name="connsiteY457" fmla="*/ 236355 h 1592550"/>
                <a:gd name="connsiteX458" fmla="*/ 139141 w 762246"/>
                <a:gd name="connsiteY458" fmla="*/ 252366 h 1592550"/>
                <a:gd name="connsiteX459" fmla="*/ 125936 w 762246"/>
                <a:gd name="connsiteY459" fmla="*/ 272337 h 1592550"/>
                <a:gd name="connsiteX460" fmla="*/ 122223 w 762246"/>
                <a:gd name="connsiteY460" fmla="*/ 277124 h 1592550"/>
                <a:gd name="connsiteX461" fmla="*/ 116528 w 762246"/>
                <a:gd name="connsiteY461" fmla="*/ 287852 h 1592550"/>
                <a:gd name="connsiteX462" fmla="*/ 102251 w 762246"/>
                <a:gd name="connsiteY462" fmla="*/ 309144 h 1592550"/>
                <a:gd name="connsiteX463" fmla="*/ 96557 w 762246"/>
                <a:gd name="connsiteY463" fmla="*/ 319213 h 1592550"/>
                <a:gd name="connsiteX464" fmla="*/ 91275 w 762246"/>
                <a:gd name="connsiteY464" fmla="*/ 330766 h 1592550"/>
                <a:gd name="connsiteX465" fmla="*/ 86571 w 762246"/>
                <a:gd name="connsiteY465" fmla="*/ 348097 h 1592550"/>
                <a:gd name="connsiteX466" fmla="*/ 83600 w 762246"/>
                <a:gd name="connsiteY466" fmla="*/ 364933 h 1592550"/>
                <a:gd name="connsiteX467" fmla="*/ 81784 w 762246"/>
                <a:gd name="connsiteY467" fmla="*/ 371122 h 1592550"/>
                <a:gd name="connsiteX468" fmla="*/ 80547 w 762246"/>
                <a:gd name="connsiteY468" fmla="*/ 376321 h 1592550"/>
                <a:gd name="connsiteX469" fmla="*/ 80299 w 762246"/>
                <a:gd name="connsiteY469" fmla="*/ 380530 h 1592550"/>
                <a:gd name="connsiteX470" fmla="*/ 76338 w 762246"/>
                <a:gd name="connsiteY470" fmla="*/ 399346 h 1592550"/>
                <a:gd name="connsiteX471" fmla="*/ 76750 w 762246"/>
                <a:gd name="connsiteY471" fmla="*/ 402813 h 1592550"/>
                <a:gd name="connsiteX472" fmla="*/ 76007 w 762246"/>
                <a:gd name="connsiteY472" fmla="*/ 412468 h 1592550"/>
                <a:gd name="connsiteX473" fmla="*/ 74687 w 762246"/>
                <a:gd name="connsiteY473" fmla="*/ 416347 h 1592550"/>
                <a:gd name="connsiteX474" fmla="*/ 74687 w 762246"/>
                <a:gd name="connsiteY474" fmla="*/ 417502 h 1592550"/>
                <a:gd name="connsiteX475" fmla="*/ 75760 w 762246"/>
                <a:gd name="connsiteY475" fmla="*/ 416347 h 1592550"/>
                <a:gd name="connsiteX476" fmla="*/ 76503 w 762246"/>
                <a:gd name="connsiteY476" fmla="*/ 414284 h 1592550"/>
                <a:gd name="connsiteX477" fmla="*/ 77328 w 762246"/>
                <a:gd name="connsiteY477" fmla="*/ 415604 h 1592550"/>
                <a:gd name="connsiteX478" fmla="*/ 76338 w 762246"/>
                <a:gd name="connsiteY478" fmla="*/ 420638 h 1592550"/>
                <a:gd name="connsiteX479" fmla="*/ 72046 w 762246"/>
                <a:gd name="connsiteY479" fmla="*/ 449110 h 1592550"/>
                <a:gd name="connsiteX480" fmla="*/ 69735 w 762246"/>
                <a:gd name="connsiteY480" fmla="*/ 460829 h 1592550"/>
                <a:gd name="connsiteX481" fmla="*/ 66517 w 762246"/>
                <a:gd name="connsiteY481" fmla="*/ 472135 h 1592550"/>
                <a:gd name="connsiteX482" fmla="*/ 65857 w 762246"/>
                <a:gd name="connsiteY482" fmla="*/ 475849 h 1592550"/>
                <a:gd name="connsiteX483" fmla="*/ 66352 w 762246"/>
                <a:gd name="connsiteY483" fmla="*/ 480058 h 1592550"/>
                <a:gd name="connsiteX484" fmla="*/ 64701 w 762246"/>
                <a:gd name="connsiteY484" fmla="*/ 485175 h 1592550"/>
                <a:gd name="connsiteX485" fmla="*/ 64536 w 762246"/>
                <a:gd name="connsiteY485" fmla="*/ 487403 h 1592550"/>
                <a:gd name="connsiteX486" fmla="*/ 64454 w 762246"/>
                <a:gd name="connsiteY486" fmla="*/ 491364 h 1592550"/>
                <a:gd name="connsiteX487" fmla="*/ 62060 w 762246"/>
                <a:gd name="connsiteY487" fmla="*/ 492107 h 1592550"/>
                <a:gd name="connsiteX488" fmla="*/ 61813 w 762246"/>
                <a:gd name="connsiteY488" fmla="*/ 494418 h 1592550"/>
                <a:gd name="connsiteX489" fmla="*/ 63381 w 762246"/>
                <a:gd name="connsiteY489" fmla="*/ 508942 h 1592550"/>
                <a:gd name="connsiteX490" fmla="*/ 61730 w 762246"/>
                <a:gd name="connsiteY490" fmla="*/ 511501 h 1592550"/>
                <a:gd name="connsiteX491" fmla="*/ 60245 w 762246"/>
                <a:gd name="connsiteY491" fmla="*/ 511088 h 1592550"/>
                <a:gd name="connsiteX492" fmla="*/ 60245 w 762246"/>
                <a:gd name="connsiteY492" fmla="*/ 520496 h 1592550"/>
                <a:gd name="connsiteX493" fmla="*/ 61070 w 762246"/>
                <a:gd name="connsiteY493" fmla="*/ 522312 h 1592550"/>
                <a:gd name="connsiteX494" fmla="*/ 60327 w 762246"/>
                <a:gd name="connsiteY494" fmla="*/ 528584 h 1592550"/>
                <a:gd name="connsiteX495" fmla="*/ 59007 w 762246"/>
                <a:gd name="connsiteY495" fmla="*/ 534526 h 1592550"/>
                <a:gd name="connsiteX496" fmla="*/ 56448 w 762246"/>
                <a:gd name="connsiteY496" fmla="*/ 539808 h 1592550"/>
                <a:gd name="connsiteX497" fmla="*/ 56696 w 762246"/>
                <a:gd name="connsiteY497" fmla="*/ 543851 h 1592550"/>
                <a:gd name="connsiteX498" fmla="*/ 56531 w 762246"/>
                <a:gd name="connsiteY498" fmla="*/ 548143 h 1592550"/>
                <a:gd name="connsiteX499" fmla="*/ 53973 w 762246"/>
                <a:gd name="connsiteY499" fmla="*/ 550454 h 1592550"/>
                <a:gd name="connsiteX500" fmla="*/ 54880 w 762246"/>
                <a:gd name="connsiteY500" fmla="*/ 554827 h 1592550"/>
                <a:gd name="connsiteX501" fmla="*/ 54633 w 762246"/>
                <a:gd name="connsiteY501" fmla="*/ 558789 h 1592550"/>
                <a:gd name="connsiteX502" fmla="*/ 52817 w 762246"/>
                <a:gd name="connsiteY502" fmla="*/ 564070 h 1592550"/>
                <a:gd name="connsiteX503" fmla="*/ 52322 w 762246"/>
                <a:gd name="connsiteY503" fmla="*/ 570508 h 1592550"/>
                <a:gd name="connsiteX504" fmla="*/ 50176 w 762246"/>
                <a:gd name="connsiteY504" fmla="*/ 573974 h 1592550"/>
                <a:gd name="connsiteX505" fmla="*/ 49269 w 762246"/>
                <a:gd name="connsiteY505" fmla="*/ 575707 h 1592550"/>
                <a:gd name="connsiteX506" fmla="*/ 47536 w 762246"/>
                <a:gd name="connsiteY506" fmla="*/ 584372 h 1592550"/>
                <a:gd name="connsiteX507" fmla="*/ 45555 w 762246"/>
                <a:gd name="connsiteY507" fmla="*/ 588003 h 1592550"/>
                <a:gd name="connsiteX508" fmla="*/ 45225 w 762246"/>
                <a:gd name="connsiteY508" fmla="*/ 597576 h 1592550"/>
                <a:gd name="connsiteX509" fmla="*/ 44895 w 762246"/>
                <a:gd name="connsiteY509" fmla="*/ 601785 h 1592550"/>
                <a:gd name="connsiteX510" fmla="*/ 38953 w 762246"/>
                <a:gd name="connsiteY510" fmla="*/ 623985 h 1592550"/>
                <a:gd name="connsiteX511" fmla="*/ 38540 w 762246"/>
                <a:gd name="connsiteY511" fmla="*/ 626213 h 1592550"/>
                <a:gd name="connsiteX512" fmla="*/ 36807 w 762246"/>
                <a:gd name="connsiteY512" fmla="*/ 632155 h 1592550"/>
                <a:gd name="connsiteX513" fmla="*/ 35734 w 762246"/>
                <a:gd name="connsiteY513" fmla="*/ 637767 h 1592550"/>
                <a:gd name="connsiteX514" fmla="*/ 32681 w 762246"/>
                <a:gd name="connsiteY514" fmla="*/ 646680 h 1592550"/>
                <a:gd name="connsiteX515" fmla="*/ 31855 w 762246"/>
                <a:gd name="connsiteY515" fmla="*/ 653200 h 1592550"/>
                <a:gd name="connsiteX516" fmla="*/ 28472 w 762246"/>
                <a:gd name="connsiteY516" fmla="*/ 666239 h 1592550"/>
                <a:gd name="connsiteX517" fmla="*/ 24758 w 762246"/>
                <a:gd name="connsiteY517" fmla="*/ 680351 h 1592550"/>
                <a:gd name="connsiteX518" fmla="*/ 23933 w 762246"/>
                <a:gd name="connsiteY518" fmla="*/ 687861 h 1592550"/>
                <a:gd name="connsiteX519" fmla="*/ 23438 w 762246"/>
                <a:gd name="connsiteY519" fmla="*/ 688604 h 1592550"/>
                <a:gd name="connsiteX520" fmla="*/ 21787 w 762246"/>
                <a:gd name="connsiteY520" fmla="*/ 694876 h 1592550"/>
                <a:gd name="connsiteX521" fmla="*/ 20797 w 762246"/>
                <a:gd name="connsiteY521" fmla="*/ 699167 h 1592550"/>
                <a:gd name="connsiteX522" fmla="*/ 15515 w 762246"/>
                <a:gd name="connsiteY522" fmla="*/ 714930 h 1592550"/>
                <a:gd name="connsiteX523" fmla="*/ 15515 w 762246"/>
                <a:gd name="connsiteY523" fmla="*/ 715508 h 1592550"/>
                <a:gd name="connsiteX524" fmla="*/ 11224 w 762246"/>
                <a:gd name="connsiteY524" fmla="*/ 742742 h 1592550"/>
                <a:gd name="connsiteX525" fmla="*/ 10151 w 762246"/>
                <a:gd name="connsiteY525" fmla="*/ 753800 h 1592550"/>
                <a:gd name="connsiteX526" fmla="*/ 6932 w 762246"/>
                <a:gd name="connsiteY526" fmla="*/ 769893 h 1592550"/>
                <a:gd name="connsiteX527" fmla="*/ 8005 w 762246"/>
                <a:gd name="connsiteY527" fmla="*/ 783593 h 1592550"/>
                <a:gd name="connsiteX528" fmla="*/ 10316 w 762246"/>
                <a:gd name="connsiteY528" fmla="*/ 792175 h 1592550"/>
                <a:gd name="connsiteX529" fmla="*/ 11719 w 762246"/>
                <a:gd name="connsiteY529" fmla="*/ 794486 h 1592550"/>
                <a:gd name="connsiteX530" fmla="*/ 13535 w 762246"/>
                <a:gd name="connsiteY530" fmla="*/ 795476 h 1592550"/>
                <a:gd name="connsiteX531" fmla="*/ 14690 w 762246"/>
                <a:gd name="connsiteY531" fmla="*/ 797952 h 1592550"/>
                <a:gd name="connsiteX532" fmla="*/ 16670 w 762246"/>
                <a:gd name="connsiteY532" fmla="*/ 802491 h 1592550"/>
                <a:gd name="connsiteX533" fmla="*/ 19806 w 762246"/>
                <a:gd name="connsiteY533" fmla="*/ 807113 h 1592550"/>
                <a:gd name="connsiteX534" fmla="*/ 21787 w 762246"/>
                <a:gd name="connsiteY534" fmla="*/ 811404 h 1592550"/>
                <a:gd name="connsiteX535" fmla="*/ 23025 w 762246"/>
                <a:gd name="connsiteY535" fmla="*/ 815365 h 1592550"/>
                <a:gd name="connsiteX536" fmla="*/ 24015 w 762246"/>
                <a:gd name="connsiteY536" fmla="*/ 819162 h 1592550"/>
                <a:gd name="connsiteX537" fmla="*/ 25996 w 762246"/>
                <a:gd name="connsiteY537" fmla="*/ 819409 h 1592550"/>
                <a:gd name="connsiteX538" fmla="*/ 26409 w 762246"/>
                <a:gd name="connsiteY538" fmla="*/ 823453 h 1592550"/>
                <a:gd name="connsiteX539" fmla="*/ 27151 w 762246"/>
                <a:gd name="connsiteY539" fmla="*/ 824278 h 1592550"/>
                <a:gd name="connsiteX540" fmla="*/ 28967 w 762246"/>
                <a:gd name="connsiteY540" fmla="*/ 828570 h 1592550"/>
                <a:gd name="connsiteX541" fmla="*/ 31113 w 762246"/>
                <a:gd name="connsiteY541" fmla="*/ 833439 h 1592550"/>
                <a:gd name="connsiteX542" fmla="*/ 33671 w 762246"/>
                <a:gd name="connsiteY542" fmla="*/ 833439 h 1592550"/>
                <a:gd name="connsiteX543" fmla="*/ 35487 w 762246"/>
                <a:gd name="connsiteY543" fmla="*/ 837483 h 1592550"/>
                <a:gd name="connsiteX544" fmla="*/ 35239 w 762246"/>
                <a:gd name="connsiteY544" fmla="*/ 839463 h 1592550"/>
                <a:gd name="connsiteX545" fmla="*/ 35322 w 762246"/>
                <a:gd name="connsiteY545" fmla="*/ 842022 h 1592550"/>
                <a:gd name="connsiteX546" fmla="*/ 39283 w 762246"/>
                <a:gd name="connsiteY546" fmla="*/ 844332 h 1592550"/>
                <a:gd name="connsiteX547" fmla="*/ 45142 w 762246"/>
                <a:gd name="connsiteY547" fmla="*/ 852503 h 1592550"/>
                <a:gd name="connsiteX548" fmla="*/ 49516 w 762246"/>
                <a:gd name="connsiteY548" fmla="*/ 859682 h 1592550"/>
                <a:gd name="connsiteX549" fmla="*/ 52487 w 762246"/>
                <a:gd name="connsiteY549" fmla="*/ 864304 h 1592550"/>
                <a:gd name="connsiteX550" fmla="*/ 53065 w 762246"/>
                <a:gd name="connsiteY550" fmla="*/ 866945 h 1592550"/>
                <a:gd name="connsiteX551" fmla="*/ 53478 w 762246"/>
                <a:gd name="connsiteY551" fmla="*/ 870163 h 1592550"/>
                <a:gd name="connsiteX552" fmla="*/ 58842 w 762246"/>
                <a:gd name="connsiteY552" fmla="*/ 881222 h 1592550"/>
                <a:gd name="connsiteX553" fmla="*/ 61565 w 762246"/>
                <a:gd name="connsiteY553" fmla="*/ 886751 h 1592550"/>
                <a:gd name="connsiteX554" fmla="*/ 66517 w 762246"/>
                <a:gd name="connsiteY554" fmla="*/ 897232 h 1592550"/>
                <a:gd name="connsiteX555" fmla="*/ 68002 w 762246"/>
                <a:gd name="connsiteY555" fmla="*/ 900038 h 1592550"/>
                <a:gd name="connsiteX556" fmla="*/ 70973 w 762246"/>
                <a:gd name="connsiteY556" fmla="*/ 904082 h 1592550"/>
                <a:gd name="connsiteX557" fmla="*/ 73449 w 762246"/>
                <a:gd name="connsiteY557" fmla="*/ 906558 h 1592550"/>
                <a:gd name="connsiteX558" fmla="*/ 76420 w 762246"/>
                <a:gd name="connsiteY558" fmla="*/ 912582 h 1592550"/>
                <a:gd name="connsiteX559" fmla="*/ 78071 w 762246"/>
                <a:gd name="connsiteY559" fmla="*/ 916544 h 1592550"/>
                <a:gd name="connsiteX560" fmla="*/ 81454 w 762246"/>
                <a:gd name="connsiteY560" fmla="*/ 922238 h 1592550"/>
                <a:gd name="connsiteX561" fmla="*/ 83848 w 762246"/>
                <a:gd name="connsiteY561" fmla="*/ 925044 h 1592550"/>
                <a:gd name="connsiteX562" fmla="*/ 85085 w 762246"/>
                <a:gd name="connsiteY562" fmla="*/ 927107 h 1592550"/>
                <a:gd name="connsiteX563" fmla="*/ 88469 w 762246"/>
                <a:gd name="connsiteY563" fmla="*/ 934617 h 1592550"/>
                <a:gd name="connsiteX564" fmla="*/ 91110 w 762246"/>
                <a:gd name="connsiteY564" fmla="*/ 941879 h 1592550"/>
                <a:gd name="connsiteX565" fmla="*/ 94989 w 762246"/>
                <a:gd name="connsiteY565" fmla="*/ 949059 h 1592550"/>
                <a:gd name="connsiteX566" fmla="*/ 96639 w 762246"/>
                <a:gd name="connsiteY566" fmla="*/ 952030 h 1592550"/>
                <a:gd name="connsiteX567" fmla="*/ 97629 w 762246"/>
                <a:gd name="connsiteY567" fmla="*/ 954836 h 1592550"/>
                <a:gd name="connsiteX568" fmla="*/ 100105 w 762246"/>
                <a:gd name="connsiteY568" fmla="*/ 957807 h 1592550"/>
                <a:gd name="connsiteX569" fmla="*/ 102251 w 762246"/>
                <a:gd name="connsiteY569" fmla="*/ 962016 h 1592550"/>
                <a:gd name="connsiteX570" fmla="*/ 105057 w 762246"/>
                <a:gd name="connsiteY570" fmla="*/ 965812 h 1592550"/>
                <a:gd name="connsiteX571" fmla="*/ 107120 w 762246"/>
                <a:gd name="connsiteY571" fmla="*/ 968453 h 1592550"/>
                <a:gd name="connsiteX572" fmla="*/ 113310 w 762246"/>
                <a:gd name="connsiteY572" fmla="*/ 978852 h 1592550"/>
                <a:gd name="connsiteX573" fmla="*/ 123213 w 762246"/>
                <a:gd name="connsiteY573" fmla="*/ 993459 h 1592550"/>
                <a:gd name="connsiteX574" fmla="*/ 126266 w 762246"/>
                <a:gd name="connsiteY574" fmla="*/ 995027 h 1592550"/>
                <a:gd name="connsiteX575" fmla="*/ 130228 w 762246"/>
                <a:gd name="connsiteY575" fmla="*/ 1002784 h 1592550"/>
                <a:gd name="connsiteX576" fmla="*/ 133529 w 762246"/>
                <a:gd name="connsiteY576" fmla="*/ 1008809 h 1592550"/>
                <a:gd name="connsiteX577" fmla="*/ 142854 w 762246"/>
                <a:gd name="connsiteY577" fmla="*/ 1020033 h 1592550"/>
                <a:gd name="connsiteX578" fmla="*/ 141286 w 762246"/>
                <a:gd name="connsiteY578" fmla="*/ 1019455 h 1592550"/>
                <a:gd name="connsiteX579" fmla="*/ 140213 w 762246"/>
                <a:gd name="connsiteY579" fmla="*/ 1018217 h 1592550"/>
                <a:gd name="connsiteX580" fmla="*/ 139223 w 762246"/>
                <a:gd name="connsiteY580" fmla="*/ 1018217 h 1592550"/>
                <a:gd name="connsiteX581" fmla="*/ 140213 w 762246"/>
                <a:gd name="connsiteY581" fmla="*/ 1019537 h 1592550"/>
                <a:gd name="connsiteX582" fmla="*/ 141286 w 762246"/>
                <a:gd name="connsiteY582" fmla="*/ 1020775 h 1592550"/>
                <a:gd name="connsiteX583" fmla="*/ 143102 w 762246"/>
                <a:gd name="connsiteY583" fmla="*/ 1022343 h 1592550"/>
                <a:gd name="connsiteX584" fmla="*/ 143927 w 762246"/>
                <a:gd name="connsiteY584" fmla="*/ 1020115 h 1592550"/>
                <a:gd name="connsiteX585" fmla="*/ 149787 w 762246"/>
                <a:gd name="connsiteY585" fmla="*/ 1028863 h 1592550"/>
                <a:gd name="connsiteX586" fmla="*/ 162331 w 762246"/>
                <a:gd name="connsiteY586" fmla="*/ 1044791 h 1592550"/>
                <a:gd name="connsiteX587" fmla="*/ 168768 w 762246"/>
                <a:gd name="connsiteY587" fmla="*/ 1050568 h 1592550"/>
                <a:gd name="connsiteX588" fmla="*/ 170006 w 762246"/>
                <a:gd name="connsiteY588" fmla="*/ 1052466 h 1592550"/>
                <a:gd name="connsiteX589" fmla="*/ 173307 w 762246"/>
                <a:gd name="connsiteY589" fmla="*/ 1057913 h 1592550"/>
                <a:gd name="connsiteX590" fmla="*/ 185686 w 762246"/>
                <a:gd name="connsiteY590" fmla="*/ 1070209 h 1592550"/>
                <a:gd name="connsiteX591" fmla="*/ 186429 w 762246"/>
                <a:gd name="connsiteY591" fmla="*/ 1071117 h 1592550"/>
                <a:gd name="connsiteX592" fmla="*/ 192866 w 762246"/>
                <a:gd name="connsiteY592" fmla="*/ 1078957 h 1592550"/>
                <a:gd name="connsiteX593" fmla="*/ 196497 w 762246"/>
                <a:gd name="connsiteY593" fmla="*/ 1085642 h 1592550"/>
                <a:gd name="connsiteX594" fmla="*/ 200293 w 762246"/>
                <a:gd name="connsiteY594" fmla="*/ 1093069 h 1592550"/>
                <a:gd name="connsiteX595" fmla="*/ 201779 w 762246"/>
                <a:gd name="connsiteY595" fmla="*/ 1094802 h 1592550"/>
                <a:gd name="connsiteX596" fmla="*/ 207556 w 762246"/>
                <a:gd name="connsiteY596" fmla="*/ 1105366 h 1592550"/>
                <a:gd name="connsiteX597" fmla="*/ 209536 w 762246"/>
                <a:gd name="connsiteY597" fmla="*/ 1111803 h 1592550"/>
                <a:gd name="connsiteX598" fmla="*/ 209536 w 762246"/>
                <a:gd name="connsiteY598" fmla="*/ 1116094 h 1592550"/>
                <a:gd name="connsiteX599" fmla="*/ 205988 w 762246"/>
                <a:gd name="connsiteY599" fmla="*/ 1124677 h 1592550"/>
                <a:gd name="connsiteX600" fmla="*/ 190555 w 762246"/>
                <a:gd name="connsiteY600" fmla="*/ 1133425 h 1592550"/>
                <a:gd name="connsiteX601" fmla="*/ 184448 w 762246"/>
                <a:gd name="connsiteY601" fmla="*/ 1137139 h 1592550"/>
                <a:gd name="connsiteX602" fmla="*/ 181972 w 762246"/>
                <a:gd name="connsiteY602" fmla="*/ 1137799 h 1592550"/>
                <a:gd name="connsiteX603" fmla="*/ 173059 w 762246"/>
                <a:gd name="connsiteY603" fmla="*/ 1138459 h 1592550"/>
                <a:gd name="connsiteX604" fmla="*/ 170831 w 762246"/>
                <a:gd name="connsiteY604" fmla="*/ 1143741 h 1592550"/>
                <a:gd name="connsiteX605" fmla="*/ 178093 w 762246"/>
                <a:gd name="connsiteY605" fmla="*/ 1150260 h 1592550"/>
                <a:gd name="connsiteX606" fmla="*/ 198148 w 762246"/>
                <a:gd name="connsiteY606" fmla="*/ 1158018 h 1592550"/>
                <a:gd name="connsiteX607" fmla="*/ 199220 w 762246"/>
                <a:gd name="connsiteY607" fmla="*/ 1158018 h 1592550"/>
                <a:gd name="connsiteX608" fmla="*/ 213415 w 762246"/>
                <a:gd name="connsiteY608" fmla="*/ 1158018 h 1592550"/>
                <a:gd name="connsiteX609" fmla="*/ 215148 w 762246"/>
                <a:gd name="connsiteY609" fmla="*/ 1158926 h 1592550"/>
                <a:gd name="connsiteX610" fmla="*/ 223236 w 762246"/>
                <a:gd name="connsiteY610" fmla="*/ 1155129 h 1592550"/>
                <a:gd name="connsiteX611" fmla="*/ 228270 w 762246"/>
                <a:gd name="connsiteY611" fmla="*/ 1150343 h 1592550"/>
                <a:gd name="connsiteX612" fmla="*/ 230581 w 762246"/>
                <a:gd name="connsiteY612" fmla="*/ 1145556 h 1592550"/>
                <a:gd name="connsiteX613" fmla="*/ 232726 w 762246"/>
                <a:gd name="connsiteY613" fmla="*/ 1139614 h 1592550"/>
                <a:gd name="connsiteX614" fmla="*/ 234047 w 762246"/>
                <a:gd name="connsiteY614" fmla="*/ 1137716 h 1592550"/>
                <a:gd name="connsiteX615" fmla="*/ 239246 w 762246"/>
                <a:gd name="connsiteY615" fmla="*/ 1123687 h 1592550"/>
                <a:gd name="connsiteX616" fmla="*/ 240401 w 762246"/>
                <a:gd name="connsiteY616" fmla="*/ 1118735 h 1592550"/>
                <a:gd name="connsiteX617" fmla="*/ 241392 w 762246"/>
                <a:gd name="connsiteY617" fmla="*/ 1113783 h 1592550"/>
                <a:gd name="connsiteX618" fmla="*/ 241557 w 762246"/>
                <a:gd name="connsiteY618" fmla="*/ 1108337 h 1592550"/>
                <a:gd name="connsiteX619" fmla="*/ 243538 w 762246"/>
                <a:gd name="connsiteY619" fmla="*/ 1106273 h 1592550"/>
                <a:gd name="connsiteX620" fmla="*/ 244693 w 762246"/>
                <a:gd name="connsiteY620" fmla="*/ 1083001 h 1592550"/>
                <a:gd name="connsiteX621" fmla="*/ 244693 w 762246"/>
                <a:gd name="connsiteY621" fmla="*/ 1073840 h 1592550"/>
                <a:gd name="connsiteX622" fmla="*/ 236522 w 762246"/>
                <a:gd name="connsiteY622" fmla="*/ 1045368 h 1592550"/>
                <a:gd name="connsiteX623" fmla="*/ 232974 w 762246"/>
                <a:gd name="connsiteY623" fmla="*/ 1037941 h 1592550"/>
                <a:gd name="connsiteX624" fmla="*/ 218449 w 762246"/>
                <a:gd name="connsiteY624" fmla="*/ 1005178 h 1592550"/>
                <a:gd name="connsiteX625" fmla="*/ 215726 w 762246"/>
                <a:gd name="connsiteY625" fmla="*/ 998576 h 1592550"/>
                <a:gd name="connsiteX626" fmla="*/ 204997 w 762246"/>
                <a:gd name="connsiteY626" fmla="*/ 982400 h 1592550"/>
                <a:gd name="connsiteX627" fmla="*/ 197817 w 762246"/>
                <a:gd name="connsiteY627" fmla="*/ 975963 h 1592550"/>
                <a:gd name="connsiteX628" fmla="*/ 183623 w 762246"/>
                <a:gd name="connsiteY628" fmla="*/ 967958 h 1592550"/>
                <a:gd name="connsiteX629" fmla="*/ 156966 w 762246"/>
                <a:gd name="connsiteY629" fmla="*/ 949142 h 1592550"/>
                <a:gd name="connsiteX630" fmla="*/ 150612 w 762246"/>
                <a:gd name="connsiteY630" fmla="*/ 943282 h 1592550"/>
                <a:gd name="connsiteX631" fmla="*/ 144587 w 762246"/>
                <a:gd name="connsiteY631" fmla="*/ 936433 h 1592550"/>
                <a:gd name="connsiteX632" fmla="*/ 131548 w 762246"/>
                <a:gd name="connsiteY632" fmla="*/ 922568 h 1592550"/>
                <a:gd name="connsiteX633" fmla="*/ 126927 w 762246"/>
                <a:gd name="connsiteY633" fmla="*/ 916379 h 1592550"/>
                <a:gd name="connsiteX634" fmla="*/ 116116 w 762246"/>
                <a:gd name="connsiteY634" fmla="*/ 904495 h 1592550"/>
                <a:gd name="connsiteX635" fmla="*/ 103902 w 762246"/>
                <a:gd name="connsiteY635" fmla="*/ 879902 h 1592550"/>
                <a:gd name="connsiteX636" fmla="*/ 97960 w 762246"/>
                <a:gd name="connsiteY636" fmla="*/ 854071 h 1592550"/>
                <a:gd name="connsiteX637" fmla="*/ 96804 w 762246"/>
                <a:gd name="connsiteY637" fmla="*/ 832449 h 1592550"/>
                <a:gd name="connsiteX638" fmla="*/ 93421 w 762246"/>
                <a:gd name="connsiteY638" fmla="*/ 817594 h 1592550"/>
                <a:gd name="connsiteX639" fmla="*/ 91440 w 762246"/>
                <a:gd name="connsiteY639" fmla="*/ 803894 h 1592550"/>
                <a:gd name="connsiteX640" fmla="*/ 97382 w 762246"/>
                <a:gd name="connsiteY640" fmla="*/ 799273 h 1592550"/>
                <a:gd name="connsiteX641" fmla="*/ 101756 w 762246"/>
                <a:gd name="connsiteY641" fmla="*/ 805957 h 1592550"/>
                <a:gd name="connsiteX642" fmla="*/ 102169 w 762246"/>
                <a:gd name="connsiteY642" fmla="*/ 811074 h 1592550"/>
                <a:gd name="connsiteX643" fmla="*/ 103076 w 762246"/>
                <a:gd name="connsiteY643" fmla="*/ 813055 h 1592550"/>
                <a:gd name="connsiteX644" fmla="*/ 110091 w 762246"/>
                <a:gd name="connsiteY644" fmla="*/ 829808 h 1592550"/>
                <a:gd name="connsiteX645" fmla="*/ 110504 w 762246"/>
                <a:gd name="connsiteY645" fmla="*/ 831376 h 1592550"/>
                <a:gd name="connsiteX646" fmla="*/ 118922 w 762246"/>
                <a:gd name="connsiteY646" fmla="*/ 850439 h 1592550"/>
                <a:gd name="connsiteX647" fmla="*/ 126432 w 762246"/>
                <a:gd name="connsiteY647" fmla="*/ 865212 h 1592550"/>
                <a:gd name="connsiteX648" fmla="*/ 129568 w 762246"/>
                <a:gd name="connsiteY648" fmla="*/ 869668 h 1592550"/>
                <a:gd name="connsiteX649" fmla="*/ 130310 w 762246"/>
                <a:gd name="connsiteY649" fmla="*/ 875858 h 1592550"/>
                <a:gd name="connsiteX650" fmla="*/ 134107 w 762246"/>
                <a:gd name="connsiteY650" fmla="*/ 880479 h 1592550"/>
                <a:gd name="connsiteX651" fmla="*/ 138645 w 762246"/>
                <a:gd name="connsiteY651" fmla="*/ 888072 h 1592550"/>
                <a:gd name="connsiteX652" fmla="*/ 141452 w 762246"/>
                <a:gd name="connsiteY652" fmla="*/ 893354 h 1592550"/>
                <a:gd name="connsiteX653" fmla="*/ 146073 w 762246"/>
                <a:gd name="connsiteY653" fmla="*/ 901441 h 1592550"/>
                <a:gd name="connsiteX654" fmla="*/ 153665 w 762246"/>
                <a:gd name="connsiteY654" fmla="*/ 908786 h 1592550"/>
                <a:gd name="connsiteX655" fmla="*/ 153665 w 762246"/>
                <a:gd name="connsiteY655" fmla="*/ 909941 h 1592550"/>
                <a:gd name="connsiteX656" fmla="*/ 154738 w 762246"/>
                <a:gd name="connsiteY656" fmla="*/ 908786 h 1592550"/>
                <a:gd name="connsiteX657" fmla="*/ 160102 w 762246"/>
                <a:gd name="connsiteY657" fmla="*/ 916131 h 1592550"/>
                <a:gd name="connsiteX658" fmla="*/ 157792 w 762246"/>
                <a:gd name="connsiteY658" fmla="*/ 913738 h 1592550"/>
                <a:gd name="connsiteX659" fmla="*/ 156471 w 762246"/>
                <a:gd name="connsiteY659" fmla="*/ 914233 h 1592550"/>
                <a:gd name="connsiteX660" fmla="*/ 161093 w 762246"/>
                <a:gd name="connsiteY660" fmla="*/ 916131 h 1592550"/>
                <a:gd name="connsiteX661" fmla="*/ 163239 w 762246"/>
                <a:gd name="connsiteY661" fmla="*/ 918607 h 1592550"/>
                <a:gd name="connsiteX662" fmla="*/ 163239 w 762246"/>
                <a:gd name="connsiteY662" fmla="*/ 919762 h 1592550"/>
                <a:gd name="connsiteX663" fmla="*/ 164311 w 762246"/>
                <a:gd name="connsiteY663" fmla="*/ 918607 h 1592550"/>
                <a:gd name="connsiteX664" fmla="*/ 166870 w 762246"/>
                <a:gd name="connsiteY664" fmla="*/ 921083 h 1592550"/>
                <a:gd name="connsiteX665" fmla="*/ 169676 w 762246"/>
                <a:gd name="connsiteY665" fmla="*/ 923476 h 1592550"/>
                <a:gd name="connsiteX666" fmla="*/ 167448 w 762246"/>
                <a:gd name="connsiteY666" fmla="*/ 923476 h 1592550"/>
                <a:gd name="connsiteX667" fmla="*/ 168768 w 762246"/>
                <a:gd name="connsiteY667" fmla="*/ 924879 h 1592550"/>
                <a:gd name="connsiteX668" fmla="*/ 173967 w 762246"/>
                <a:gd name="connsiteY668" fmla="*/ 929583 h 1592550"/>
                <a:gd name="connsiteX669" fmla="*/ 178754 w 762246"/>
                <a:gd name="connsiteY669" fmla="*/ 931481 h 1592550"/>
                <a:gd name="connsiteX670" fmla="*/ 180157 w 762246"/>
                <a:gd name="connsiteY670" fmla="*/ 931976 h 1592550"/>
                <a:gd name="connsiteX671" fmla="*/ 187254 w 762246"/>
                <a:gd name="connsiteY671" fmla="*/ 937918 h 1592550"/>
                <a:gd name="connsiteX672" fmla="*/ 190060 w 762246"/>
                <a:gd name="connsiteY672" fmla="*/ 940229 h 1592550"/>
                <a:gd name="connsiteX673" fmla="*/ 197240 w 762246"/>
                <a:gd name="connsiteY673" fmla="*/ 941962 h 1592550"/>
                <a:gd name="connsiteX674" fmla="*/ 208546 w 762246"/>
                <a:gd name="connsiteY674" fmla="*/ 951370 h 1592550"/>
                <a:gd name="connsiteX675" fmla="*/ 219357 w 762246"/>
                <a:gd name="connsiteY675" fmla="*/ 963419 h 1592550"/>
                <a:gd name="connsiteX676" fmla="*/ 219604 w 762246"/>
                <a:gd name="connsiteY676" fmla="*/ 966307 h 1592550"/>
                <a:gd name="connsiteX677" fmla="*/ 218284 w 762246"/>
                <a:gd name="connsiteY677" fmla="*/ 973487 h 1592550"/>
                <a:gd name="connsiteX678" fmla="*/ 223896 w 762246"/>
                <a:gd name="connsiteY678" fmla="*/ 990323 h 1592550"/>
                <a:gd name="connsiteX679" fmla="*/ 232066 w 762246"/>
                <a:gd name="connsiteY679" fmla="*/ 1009056 h 1592550"/>
                <a:gd name="connsiteX680" fmla="*/ 236027 w 762246"/>
                <a:gd name="connsiteY680" fmla="*/ 1017309 h 1592550"/>
                <a:gd name="connsiteX681" fmla="*/ 238503 w 762246"/>
                <a:gd name="connsiteY681" fmla="*/ 1021105 h 1592550"/>
                <a:gd name="connsiteX682" fmla="*/ 241722 w 762246"/>
                <a:gd name="connsiteY682" fmla="*/ 1030514 h 1592550"/>
                <a:gd name="connsiteX683" fmla="*/ 249974 w 762246"/>
                <a:gd name="connsiteY683" fmla="*/ 1046111 h 1592550"/>
                <a:gd name="connsiteX684" fmla="*/ 251378 w 762246"/>
                <a:gd name="connsiteY684" fmla="*/ 1047927 h 1592550"/>
                <a:gd name="connsiteX685" fmla="*/ 255339 w 762246"/>
                <a:gd name="connsiteY685" fmla="*/ 1054364 h 1592550"/>
                <a:gd name="connsiteX686" fmla="*/ 257072 w 762246"/>
                <a:gd name="connsiteY686" fmla="*/ 1061461 h 1592550"/>
                <a:gd name="connsiteX687" fmla="*/ 260538 w 762246"/>
                <a:gd name="connsiteY687" fmla="*/ 1070787 h 1592550"/>
                <a:gd name="connsiteX688" fmla="*/ 262271 w 762246"/>
                <a:gd name="connsiteY688" fmla="*/ 1076151 h 1592550"/>
                <a:gd name="connsiteX689" fmla="*/ 262106 w 762246"/>
                <a:gd name="connsiteY689" fmla="*/ 1078462 h 1592550"/>
                <a:gd name="connsiteX690" fmla="*/ 260703 w 762246"/>
                <a:gd name="connsiteY690" fmla="*/ 1079617 h 1592550"/>
                <a:gd name="connsiteX691" fmla="*/ 261941 w 762246"/>
                <a:gd name="connsiteY691" fmla="*/ 1080938 h 1592550"/>
                <a:gd name="connsiteX692" fmla="*/ 262766 w 762246"/>
                <a:gd name="connsiteY692" fmla="*/ 1083331 h 1592550"/>
                <a:gd name="connsiteX693" fmla="*/ 262353 w 762246"/>
                <a:gd name="connsiteY693" fmla="*/ 1099011 h 1592550"/>
                <a:gd name="connsiteX694" fmla="*/ 261858 w 762246"/>
                <a:gd name="connsiteY694" fmla="*/ 1119065 h 1592550"/>
                <a:gd name="connsiteX695" fmla="*/ 262436 w 762246"/>
                <a:gd name="connsiteY695" fmla="*/ 1124429 h 1592550"/>
                <a:gd name="connsiteX696" fmla="*/ 262684 w 762246"/>
                <a:gd name="connsiteY696" fmla="*/ 1130371 h 1592550"/>
                <a:gd name="connsiteX697" fmla="*/ 258970 w 762246"/>
                <a:gd name="connsiteY697" fmla="*/ 1146959 h 1592550"/>
                <a:gd name="connsiteX698" fmla="*/ 254349 w 762246"/>
                <a:gd name="connsiteY698" fmla="*/ 1154552 h 1592550"/>
                <a:gd name="connsiteX699" fmla="*/ 243455 w 762246"/>
                <a:gd name="connsiteY699" fmla="*/ 1163712 h 1592550"/>
                <a:gd name="connsiteX700" fmla="*/ 232396 w 762246"/>
                <a:gd name="connsiteY700" fmla="*/ 1168499 h 1592550"/>
                <a:gd name="connsiteX701" fmla="*/ 231571 w 762246"/>
                <a:gd name="connsiteY701" fmla="*/ 1172378 h 1592550"/>
                <a:gd name="connsiteX702" fmla="*/ 234872 w 762246"/>
                <a:gd name="connsiteY702" fmla="*/ 1173863 h 1592550"/>
                <a:gd name="connsiteX703" fmla="*/ 237513 w 762246"/>
                <a:gd name="connsiteY703" fmla="*/ 1178072 h 1592550"/>
                <a:gd name="connsiteX704" fmla="*/ 238421 w 762246"/>
                <a:gd name="connsiteY704" fmla="*/ 1178402 h 1592550"/>
                <a:gd name="connsiteX705" fmla="*/ 248654 w 762246"/>
                <a:gd name="connsiteY705" fmla="*/ 1179557 h 1592550"/>
                <a:gd name="connsiteX706" fmla="*/ 252946 w 762246"/>
                <a:gd name="connsiteY706" fmla="*/ 1178567 h 1592550"/>
                <a:gd name="connsiteX707" fmla="*/ 259630 w 762246"/>
                <a:gd name="connsiteY707" fmla="*/ 1178815 h 1592550"/>
                <a:gd name="connsiteX708" fmla="*/ 266398 w 762246"/>
                <a:gd name="connsiteY708" fmla="*/ 1177824 h 1592550"/>
                <a:gd name="connsiteX709" fmla="*/ 273825 w 762246"/>
                <a:gd name="connsiteY709" fmla="*/ 1174853 h 1592550"/>
                <a:gd name="connsiteX710" fmla="*/ 276053 w 762246"/>
                <a:gd name="connsiteY710" fmla="*/ 1173781 h 1592550"/>
                <a:gd name="connsiteX711" fmla="*/ 277209 w 762246"/>
                <a:gd name="connsiteY711" fmla="*/ 1176009 h 1592550"/>
                <a:gd name="connsiteX712" fmla="*/ 278364 w 762246"/>
                <a:gd name="connsiteY712" fmla="*/ 1173698 h 1592550"/>
                <a:gd name="connsiteX713" fmla="*/ 290000 w 762246"/>
                <a:gd name="connsiteY713" fmla="*/ 1169902 h 1592550"/>
                <a:gd name="connsiteX714" fmla="*/ 293879 w 762246"/>
                <a:gd name="connsiteY714" fmla="*/ 1165115 h 1592550"/>
                <a:gd name="connsiteX715" fmla="*/ 294787 w 762246"/>
                <a:gd name="connsiteY715" fmla="*/ 1165693 h 1592550"/>
                <a:gd name="connsiteX716" fmla="*/ 295777 w 762246"/>
                <a:gd name="connsiteY716" fmla="*/ 1165528 h 1592550"/>
                <a:gd name="connsiteX717" fmla="*/ 300151 w 762246"/>
                <a:gd name="connsiteY717" fmla="*/ 1156615 h 1592550"/>
                <a:gd name="connsiteX718" fmla="*/ 304938 w 762246"/>
                <a:gd name="connsiteY718" fmla="*/ 1145556 h 1592550"/>
                <a:gd name="connsiteX719" fmla="*/ 306588 w 762246"/>
                <a:gd name="connsiteY719" fmla="*/ 1144401 h 1592550"/>
                <a:gd name="connsiteX720" fmla="*/ 308981 w 762246"/>
                <a:gd name="connsiteY720" fmla="*/ 1142173 h 1592550"/>
                <a:gd name="connsiteX721" fmla="*/ 313438 w 762246"/>
                <a:gd name="connsiteY721" fmla="*/ 1136973 h 1592550"/>
                <a:gd name="connsiteX722" fmla="*/ 320288 w 762246"/>
                <a:gd name="connsiteY722" fmla="*/ 1128803 h 1592550"/>
                <a:gd name="connsiteX723" fmla="*/ 320288 w 762246"/>
                <a:gd name="connsiteY723" fmla="*/ 1127648 h 1592550"/>
                <a:gd name="connsiteX724" fmla="*/ 320205 w 762246"/>
                <a:gd name="connsiteY724" fmla="*/ 1113041 h 1592550"/>
                <a:gd name="connsiteX725" fmla="*/ 320948 w 762246"/>
                <a:gd name="connsiteY725" fmla="*/ 1103715 h 1592550"/>
                <a:gd name="connsiteX726" fmla="*/ 320288 w 762246"/>
                <a:gd name="connsiteY726" fmla="*/ 1095875 h 1592550"/>
                <a:gd name="connsiteX727" fmla="*/ 319297 w 762246"/>
                <a:gd name="connsiteY727" fmla="*/ 1089685 h 1592550"/>
                <a:gd name="connsiteX728" fmla="*/ 319297 w 762246"/>
                <a:gd name="connsiteY728" fmla="*/ 1085807 h 1592550"/>
                <a:gd name="connsiteX729" fmla="*/ 319297 w 762246"/>
                <a:gd name="connsiteY729" fmla="*/ 1070952 h 1592550"/>
                <a:gd name="connsiteX730" fmla="*/ 318390 w 762246"/>
                <a:gd name="connsiteY730" fmla="*/ 1057500 h 1592550"/>
                <a:gd name="connsiteX731" fmla="*/ 317234 w 762246"/>
                <a:gd name="connsiteY731" fmla="*/ 1049165 h 1592550"/>
                <a:gd name="connsiteX732" fmla="*/ 316739 w 762246"/>
                <a:gd name="connsiteY732" fmla="*/ 1039674 h 1592550"/>
                <a:gd name="connsiteX733" fmla="*/ 313851 w 762246"/>
                <a:gd name="connsiteY733" fmla="*/ 1032577 h 1592550"/>
                <a:gd name="connsiteX734" fmla="*/ 302132 w 762246"/>
                <a:gd name="connsiteY734" fmla="*/ 1023664 h 1592550"/>
                <a:gd name="connsiteX735" fmla="*/ 282078 w 762246"/>
                <a:gd name="connsiteY735" fmla="*/ 1011367 h 1592550"/>
                <a:gd name="connsiteX736" fmla="*/ 269616 w 762246"/>
                <a:gd name="connsiteY736" fmla="*/ 1001712 h 1592550"/>
                <a:gd name="connsiteX737" fmla="*/ 264747 w 762246"/>
                <a:gd name="connsiteY737" fmla="*/ 997420 h 1592550"/>
                <a:gd name="connsiteX738" fmla="*/ 253028 w 762246"/>
                <a:gd name="connsiteY738" fmla="*/ 987104 h 1592550"/>
                <a:gd name="connsiteX739" fmla="*/ 239246 w 762246"/>
                <a:gd name="connsiteY739" fmla="*/ 975385 h 1592550"/>
                <a:gd name="connsiteX740" fmla="*/ 221833 w 762246"/>
                <a:gd name="connsiteY740" fmla="*/ 960200 h 1592550"/>
                <a:gd name="connsiteX741" fmla="*/ 209536 w 762246"/>
                <a:gd name="connsiteY741" fmla="*/ 949554 h 1592550"/>
                <a:gd name="connsiteX742" fmla="*/ 202852 w 762246"/>
                <a:gd name="connsiteY742" fmla="*/ 942210 h 1592550"/>
                <a:gd name="connsiteX743" fmla="*/ 199963 w 762246"/>
                <a:gd name="connsiteY743" fmla="*/ 936928 h 1592550"/>
                <a:gd name="connsiteX744" fmla="*/ 194846 w 762246"/>
                <a:gd name="connsiteY744" fmla="*/ 923476 h 1592550"/>
                <a:gd name="connsiteX745" fmla="*/ 186181 w 762246"/>
                <a:gd name="connsiteY745" fmla="*/ 903174 h 1592550"/>
                <a:gd name="connsiteX746" fmla="*/ 178259 w 762246"/>
                <a:gd name="connsiteY746" fmla="*/ 877673 h 1592550"/>
                <a:gd name="connsiteX747" fmla="*/ 175370 w 762246"/>
                <a:gd name="connsiteY747" fmla="*/ 869916 h 1592550"/>
                <a:gd name="connsiteX748" fmla="*/ 168768 w 762246"/>
                <a:gd name="connsiteY748" fmla="*/ 837648 h 1592550"/>
                <a:gd name="connsiteX749" fmla="*/ 159690 w 762246"/>
                <a:gd name="connsiteY749" fmla="*/ 820235 h 1592550"/>
                <a:gd name="connsiteX750" fmla="*/ 144753 w 762246"/>
                <a:gd name="connsiteY750" fmla="*/ 807278 h 1592550"/>
                <a:gd name="connsiteX751" fmla="*/ 122470 w 762246"/>
                <a:gd name="connsiteY751" fmla="*/ 792093 h 1592550"/>
                <a:gd name="connsiteX752" fmla="*/ 101673 w 762246"/>
                <a:gd name="connsiteY752" fmla="*/ 770553 h 1592550"/>
                <a:gd name="connsiteX753" fmla="*/ 91192 w 762246"/>
                <a:gd name="connsiteY753" fmla="*/ 752975 h 1592550"/>
                <a:gd name="connsiteX754" fmla="*/ 83683 w 762246"/>
                <a:gd name="connsiteY754" fmla="*/ 726071 h 1592550"/>
                <a:gd name="connsiteX755" fmla="*/ 82692 w 762246"/>
                <a:gd name="connsiteY755" fmla="*/ 719882 h 1592550"/>
                <a:gd name="connsiteX756" fmla="*/ 82032 w 762246"/>
                <a:gd name="connsiteY756" fmla="*/ 705769 h 1592550"/>
                <a:gd name="connsiteX757" fmla="*/ 82527 w 762246"/>
                <a:gd name="connsiteY757" fmla="*/ 682662 h 1592550"/>
                <a:gd name="connsiteX758" fmla="*/ 86901 w 762246"/>
                <a:gd name="connsiteY758" fmla="*/ 660297 h 1592550"/>
                <a:gd name="connsiteX759" fmla="*/ 104314 w 762246"/>
                <a:gd name="connsiteY759" fmla="*/ 637189 h 1592550"/>
                <a:gd name="connsiteX760" fmla="*/ 110586 w 762246"/>
                <a:gd name="connsiteY760" fmla="*/ 636364 h 1592550"/>
                <a:gd name="connsiteX761" fmla="*/ 124121 w 762246"/>
                <a:gd name="connsiteY761" fmla="*/ 633641 h 1592550"/>
                <a:gd name="connsiteX762" fmla="*/ 126019 w 762246"/>
                <a:gd name="connsiteY762" fmla="*/ 630257 h 1592550"/>
                <a:gd name="connsiteX763" fmla="*/ 122058 w 762246"/>
                <a:gd name="connsiteY763" fmla="*/ 612019 h 1592550"/>
                <a:gd name="connsiteX764" fmla="*/ 118509 w 762246"/>
                <a:gd name="connsiteY764" fmla="*/ 588003 h 1592550"/>
                <a:gd name="connsiteX765" fmla="*/ 120159 w 762246"/>
                <a:gd name="connsiteY765" fmla="*/ 575624 h 1592550"/>
                <a:gd name="connsiteX766" fmla="*/ 121315 w 762246"/>
                <a:gd name="connsiteY766" fmla="*/ 565143 h 1592550"/>
                <a:gd name="connsiteX767" fmla="*/ 120820 w 762246"/>
                <a:gd name="connsiteY767" fmla="*/ 556643 h 1592550"/>
                <a:gd name="connsiteX768" fmla="*/ 121892 w 762246"/>
                <a:gd name="connsiteY768" fmla="*/ 537002 h 1592550"/>
                <a:gd name="connsiteX769" fmla="*/ 122140 w 762246"/>
                <a:gd name="connsiteY769" fmla="*/ 518185 h 1592550"/>
                <a:gd name="connsiteX770" fmla="*/ 122553 w 762246"/>
                <a:gd name="connsiteY770" fmla="*/ 499122 h 1592550"/>
                <a:gd name="connsiteX771" fmla="*/ 120985 w 762246"/>
                <a:gd name="connsiteY771" fmla="*/ 492932 h 1592550"/>
                <a:gd name="connsiteX772" fmla="*/ 114795 w 762246"/>
                <a:gd name="connsiteY772" fmla="*/ 485587 h 1592550"/>
                <a:gd name="connsiteX773" fmla="*/ 112484 w 762246"/>
                <a:gd name="connsiteY773" fmla="*/ 480636 h 1592550"/>
                <a:gd name="connsiteX774" fmla="*/ 112484 w 762246"/>
                <a:gd name="connsiteY774" fmla="*/ 470320 h 1592550"/>
                <a:gd name="connsiteX775" fmla="*/ 115621 w 762246"/>
                <a:gd name="connsiteY775" fmla="*/ 449275 h 1592550"/>
                <a:gd name="connsiteX776" fmla="*/ 119334 w 762246"/>
                <a:gd name="connsiteY776" fmla="*/ 431449 h 1592550"/>
                <a:gd name="connsiteX777" fmla="*/ 122718 w 762246"/>
                <a:gd name="connsiteY777" fmla="*/ 415192 h 1592550"/>
                <a:gd name="connsiteX778" fmla="*/ 127339 w 762246"/>
                <a:gd name="connsiteY778" fmla="*/ 394890 h 1592550"/>
                <a:gd name="connsiteX779" fmla="*/ 134767 w 762246"/>
                <a:gd name="connsiteY779" fmla="*/ 364933 h 1592550"/>
                <a:gd name="connsiteX780" fmla="*/ 148631 w 762246"/>
                <a:gd name="connsiteY780" fmla="*/ 322761 h 1592550"/>
                <a:gd name="connsiteX781" fmla="*/ 151850 w 762246"/>
                <a:gd name="connsiteY781" fmla="*/ 316324 h 1592550"/>
                <a:gd name="connsiteX782" fmla="*/ 166292 w 762246"/>
                <a:gd name="connsiteY782" fmla="*/ 286037 h 1592550"/>
                <a:gd name="connsiteX783" fmla="*/ 183705 w 762246"/>
                <a:gd name="connsiteY783" fmla="*/ 253439 h 1592550"/>
                <a:gd name="connsiteX784" fmla="*/ 200376 w 762246"/>
                <a:gd name="connsiteY784" fmla="*/ 225875 h 1592550"/>
                <a:gd name="connsiteX785" fmla="*/ 207225 w 762246"/>
                <a:gd name="connsiteY785" fmla="*/ 213991 h 1592550"/>
                <a:gd name="connsiteX786" fmla="*/ 211929 w 762246"/>
                <a:gd name="connsiteY786" fmla="*/ 211762 h 1592550"/>
                <a:gd name="connsiteX787" fmla="*/ 212672 w 762246"/>
                <a:gd name="connsiteY787" fmla="*/ 215971 h 1592550"/>
                <a:gd name="connsiteX788" fmla="*/ 212920 w 762246"/>
                <a:gd name="connsiteY788" fmla="*/ 218695 h 1592550"/>
                <a:gd name="connsiteX789" fmla="*/ 212507 w 762246"/>
                <a:gd name="connsiteY789" fmla="*/ 223976 h 1592550"/>
                <a:gd name="connsiteX790" fmla="*/ 210361 w 762246"/>
                <a:gd name="connsiteY790" fmla="*/ 234210 h 1592550"/>
                <a:gd name="connsiteX791" fmla="*/ 210032 w 762246"/>
                <a:gd name="connsiteY791" fmla="*/ 235860 h 1592550"/>
                <a:gd name="connsiteX792" fmla="*/ 200953 w 762246"/>
                <a:gd name="connsiteY792" fmla="*/ 248569 h 1592550"/>
                <a:gd name="connsiteX793" fmla="*/ 185934 w 762246"/>
                <a:gd name="connsiteY793" fmla="*/ 270109 h 1592550"/>
                <a:gd name="connsiteX794" fmla="*/ 181725 w 762246"/>
                <a:gd name="connsiteY794" fmla="*/ 276051 h 1592550"/>
                <a:gd name="connsiteX795" fmla="*/ 176360 w 762246"/>
                <a:gd name="connsiteY795" fmla="*/ 288100 h 1592550"/>
                <a:gd name="connsiteX796" fmla="*/ 171574 w 762246"/>
                <a:gd name="connsiteY796" fmla="*/ 299406 h 1592550"/>
                <a:gd name="connsiteX797" fmla="*/ 170501 w 762246"/>
                <a:gd name="connsiteY797" fmla="*/ 300644 h 1592550"/>
                <a:gd name="connsiteX798" fmla="*/ 167777 w 762246"/>
                <a:gd name="connsiteY798" fmla="*/ 312445 h 1592550"/>
                <a:gd name="connsiteX799" fmla="*/ 167365 w 762246"/>
                <a:gd name="connsiteY799" fmla="*/ 314013 h 1592550"/>
                <a:gd name="connsiteX800" fmla="*/ 162826 w 762246"/>
                <a:gd name="connsiteY800" fmla="*/ 329446 h 1592550"/>
                <a:gd name="connsiteX801" fmla="*/ 160598 w 762246"/>
                <a:gd name="connsiteY801" fmla="*/ 340257 h 1592550"/>
                <a:gd name="connsiteX802" fmla="*/ 157627 w 762246"/>
                <a:gd name="connsiteY802" fmla="*/ 350408 h 1592550"/>
                <a:gd name="connsiteX803" fmla="*/ 155976 w 762246"/>
                <a:gd name="connsiteY803" fmla="*/ 362374 h 1592550"/>
                <a:gd name="connsiteX804" fmla="*/ 151520 w 762246"/>
                <a:gd name="connsiteY804" fmla="*/ 374836 h 1592550"/>
                <a:gd name="connsiteX805" fmla="*/ 149869 w 762246"/>
                <a:gd name="connsiteY805" fmla="*/ 379210 h 1592550"/>
                <a:gd name="connsiteX806" fmla="*/ 148631 w 762246"/>
                <a:gd name="connsiteY806" fmla="*/ 383584 h 1592550"/>
                <a:gd name="connsiteX807" fmla="*/ 146486 w 762246"/>
                <a:gd name="connsiteY807" fmla="*/ 387710 h 1592550"/>
                <a:gd name="connsiteX808" fmla="*/ 146321 w 762246"/>
                <a:gd name="connsiteY808" fmla="*/ 396458 h 1592550"/>
                <a:gd name="connsiteX809" fmla="*/ 144175 w 762246"/>
                <a:gd name="connsiteY809" fmla="*/ 402648 h 1592550"/>
                <a:gd name="connsiteX810" fmla="*/ 141286 w 762246"/>
                <a:gd name="connsiteY810" fmla="*/ 406609 h 1592550"/>
                <a:gd name="connsiteX811" fmla="*/ 137738 w 762246"/>
                <a:gd name="connsiteY811" fmla="*/ 418823 h 1592550"/>
                <a:gd name="connsiteX812" fmla="*/ 135675 w 762246"/>
                <a:gd name="connsiteY812" fmla="*/ 427076 h 1592550"/>
                <a:gd name="connsiteX813" fmla="*/ 135014 w 762246"/>
                <a:gd name="connsiteY813" fmla="*/ 429469 h 1592550"/>
                <a:gd name="connsiteX814" fmla="*/ 134354 w 762246"/>
                <a:gd name="connsiteY814" fmla="*/ 433183 h 1592550"/>
                <a:gd name="connsiteX815" fmla="*/ 132703 w 762246"/>
                <a:gd name="connsiteY815" fmla="*/ 436649 h 1592550"/>
                <a:gd name="connsiteX816" fmla="*/ 131053 w 762246"/>
                <a:gd name="connsiteY816" fmla="*/ 446552 h 1592550"/>
                <a:gd name="connsiteX817" fmla="*/ 129320 w 762246"/>
                <a:gd name="connsiteY817" fmla="*/ 458683 h 1592550"/>
                <a:gd name="connsiteX818" fmla="*/ 127587 w 762246"/>
                <a:gd name="connsiteY818" fmla="*/ 463305 h 1592550"/>
                <a:gd name="connsiteX819" fmla="*/ 125441 w 762246"/>
                <a:gd name="connsiteY819" fmla="*/ 466936 h 1592550"/>
                <a:gd name="connsiteX820" fmla="*/ 125194 w 762246"/>
                <a:gd name="connsiteY820" fmla="*/ 473208 h 1592550"/>
                <a:gd name="connsiteX821" fmla="*/ 129650 w 762246"/>
                <a:gd name="connsiteY821" fmla="*/ 479480 h 1592550"/>
                <a:gd name="connsiteX822" fmla="*/ 130558 w 762246"/>
                <a:gd name="connsiteY822" fmla="*/ 479810 h 1592550"/>
                <a:gd name="connsiteX823" fmla="*/ 136747 w 762246"/>
                <a:gd name="connsiteY823" fmla="*/ 477912 h 1592550"/>
                <a:gd name="connsiteX824" fmla="*/ 147393 w 762246"/>
                <a:gd name="connsiteY824" fmla="*/ 475271 h 1592550"/>
                <a:gd name="connsiteX825" fmla="*/ 159938 w 762246"/>
                <a:gd name="connsiteY825" fmla="*/ 474941 h 1592550"/>
                <a:gd name="connsiteX826" fmla="*/ 168603 w 762246"/>
                <a:gd name="connsiteY826" fmla="*/ 474694 h 1592550"/>
                <a:gd name="connsiteX827" fmla="*/ 176691 w 762246"/>
                <a:gd name="connsiteY827" fmla="*/ 473951 h 1592550"/>
                <a:gd name="connsiteX828" fmla="*/ 186098 w 762246"/>
                <a:gd name="connsiteY828" fmla="*/ 471310 h 1592550"/>
                <a:gd name="connsiteX829" fmla="*/ 187832 w 762246"/>
                <a:gd name="connsiteY829" fmla="*/ 469247 h 1592550"/>
                <a:gd name="connsiteX830" fmla="*/ 189977 w 762246"/>
                <a:gd name="connsiteY830" fmla="*/ 461159 h 1592550"/>
                <a:gd name="connsiteX831" fmla="*/ 196084 w 762246"/>
                <a:gd name="connsiteY831" fmla="*/ 433513 h 1592550"/>
                <a:gd name="connsiteX832" fmla="*/ 202439 w 762246"/>
                <a:gd name="connsiteY832" fmla="*/ 412138 h 1592550"/>
                <a:gd name="connsiteX833" fmla="*/ 207143 w 762246"/>
                <a:gd name="connsiteY833" fmla="*/ 394230 h 1592550"/>
                <a:gd name="connsiteX834" fmla="*/ 211352 w 762246"/>
                <a:gd name="connsiteY834" fmla="*/ 381603 h 1592550"/>
                <a:gd name="connsiteX835" fmla="*/ 220595 w 762246"/>
                <a:gd name="connsiteY835" fmla="*/ 351811 h 1592550"/>
                <a:gd name="connsiteX836" fmla="*/ 227445 w 762246"/>
                <a:gd name="connsiteY836" fmla="*/ 334893 h 1592550"/>
                <a:gd name="connsiteX837" fmla="*/ 228847 w 762246"/>
                <a:gd name="connsiteY837" fmla="*/ 332582 h 1592550"/>
                <a:gd name="connsiteX838" fmla="*/ 231241 w 762246"/>
                <a:gd name="connsiteY838" fmla="*/ 332582 h 1592550"/>
                <a:gd name="connsiteX839" fmla="*/ 234790 w 762246"/>
                <a:gd name="connsiteY839" fmla="*/ 338772 h 1592550"/>
                <a:gd name="connsiteX840" fmla="*/ 232809 w 762246"/>
                <a:gd name="connsiteY840" fmla="*/ 343888 h 1592550"/>
                <a:gd name="connsiteX841" fmla="*/ 230086 w 762246"/>
                <a:gd name="connsiteY841" fmla="*/ 351728 h 1592550"/>
                <a:gd name="connsiteX842" fmla="*/ 225959 w 762246"/>
                <a:gd name="connsiteY842" fmla="*/ 358826 h 1592550"/>
                <a:gd name="connsiteX843" fmla="*/ 223566 w 762246"/>
                <a:gd name="connsiteY843" fmla="*/ 361549 h 1592550"/>
                <a:gd name="connsiteX844" fmla="*/ 220843 w 762246"/>
                <a:gd name="connsiteY844" fmla="*/ 368729 h 1592550"/>
                <a:gd name="connsiteX845" fmla="*/ 217377 w 762246"/>
                <a:gd name="connsiteY845" fmla="*/ 377477 h 1592550"/>
                <a:gd name="connsiteX846" fmla="*/ 216716 w 762246"/>
                <a:gd name="connsiteY846" fmla="*/ 380035 h 1592550"/>
                <a:gd name="connsiteX847" fmla="*/ 214570 w 762246"/>
                <a:gd name="connsiteY847" fmla="*/ 388783 h 1592550"/>
                <a:gd name="connsiteX848" fmla="*/ 212259 w 762246"/>
                <a:gd name="connsiteY848" fmla="*/ 394395 h 1592550"/>
                <a:gd name="connsiteX849" fmla="*/ 207556 w 762246"/>
                <a:gd name="connsiteY849" fmla="*/ 409497 h 1592550"/>
                <a:gd name="connsiteX850" fmla="*/ 201944 w 762246"/>
                <a:gd name="connsiteY850" fmla="*/ 426828 h 1592550"/>
                <a:gd name="connsiteX851" fmla="*/ 197900 w 762246"/>
                <a:gd name="connsiteY851" fmla="*/ 445727 h 1592550"/>
                <a:gd name="connsiteX852" fmla="*/ 195342 w 762246"/>
                <a:gd name="connsiteY852" fmla="*/ 462232 h 1592550"/>
                <a:gd name="connsiteX853" fmla="*/ 204667 w 762246"/>
                <a:gd name="connsiteY853" fmla="*/ 472548 h 1592550"/>
                <a:gd name="connsiteX854" fmla="*/ 215313 w 762246"/>
                <a:gd name="connsiteY854" fmla="*/ 472548 h 1592550"/>
                <a:gd name="connsiteX855" fmla="*/ 228683 w 762246"/>
                <a:gd name="connsiteY855" fmla="*/ 471310 h 1592550"/>
                <a:gd name="connsiteX856" fmla="*/ 246013 w 762246"/>
                <a:gd name="connsiteY856" fmla="*/ 467844 h 1592550"/>
                <a:gd name="connsiteX857" fmla="*/ 259630 w 762246"/>
                <a:gd name="connsiteY857" fmla="*/ 463057 h 1592550"/>
                <a:gd name="connsiteX858" fmla="*/ 260621 w 762246"/>
                <a:gd name="connsiteY858" fmla="*/ 462892 h 1592550"/>
                <a:gd name="connsiteX859" fmla="*/ 263592 w 762246"/>
                <a:gd name="connsiteY859" fmla="*/ 459096 h 1592550"/>
                <a:gd name="connsiteX860" fmla="*/ 264912 w 762246"/>
                <a:gd name="connsiteY860" fmla="*/ 436896 h 1592550"/>
                <a:gd name="connsiteX861" fmla="*/ 271266 w 762246"/>
                <a:gd name="connsiteY861" fmla="*/ 411891 h 1592550"/>
                <a:gd name="connsiteX862" fmla="*/ 272009 w 762246"/>
                <a:gd name="connsiteY862" fmla="*/ 408589 h 1592550"/>
                <a:gd name="connsiteX863" fmla="*/ 273082 w 762246"/>
                <a:gd name="connsiteY863" fmla="*/ 390764 h 1592550"/>
                <a:gd name="connsiteX864" fmla="*/ 273082 w 762246"/>
                <a:gd name="connsiteY864" fmla="*/ 388948 h 1592550"/>
                <a:gd name="connsiteX865" fmla="*/ 275146 w 762246"/>
                <a:gd name="connsiteY865" fmla="*/ 372278 h 1592550"/>
                <a:gd name="connsiteX866" fmla="*/ 275310 w 762246"/>
                <a:gd name="connsiteY866" fmla="*/ 366913 h 1592550"/>
                <a:gd name="connsiteX867" fmla="*/ 277291 w 762246"/>
                <a:gd name="connsiteY867" fmla="*/ 353214 h 1592550"/>
                <a:gd name="connsiteX868" fmla="*/ 277621 w 762246"/>
                <a:gd name="connsiteY868" fmla="*/ 348510 h 1592550"/>
                <a:gd name="connsiteX869" fmla="*/ 279354 w 762246"/>
                <a:gd name="connsiteY869" fmla="*/ 335966 h 1592550"/>
                <a:gd name="connsiteX870" fmla="*/ 282655 w 762246"/>
                <a:gd name="connsiteY870" fmla="*/ 318552 h 1592550"/>
                <a:gd name="connsiteX871" fmla="*/ 284306 w 762246"/>
                <a:gd name="connsiteY871" fmla="*/ 316407 h 1592550"/>
                <a:gd name="connsiteX872" fmla="*/ 289670 w 762246"/>
                <a:gd name="connsiteY872" fmla="*/ 315664 h 1592550"/>
                <a:gd name="connsiteX873" fmla="*/ 291073 w 762246"/>
                <a:gd name="connsiteY873" fmla="*/ 319625 h 1592550"/>
                <a:gd name="connsiteX874" fmla="*/ 289257 w 762246"/>
                <a:gd name="connsiteY874" fmla="*/ 329116 h 1592550"/>
                <a:gd name="connsiteX875" fmla="*/ 284718 w 762246"/>
                <a:gd name="connsiteY875" fmla="*/ 345456 h 1592550"/>
                <a:gd name="connsiteX876" fmla="*/ 283316 w 762246"/>
                <a:gd name="connsiteY876" fmla="*/ 357588 h 1592550"/>
                <a:gd name="connsiteX877" fmla="*/ 282490 w 762246"/>
                <a:gd name="connsiteY877" fmla="*/ 368399 h 1592550"/>
                <a:gd name="connsiteX878" fmla="*/ 281995 w 762246"/>
                <a:gd name="connsiteY878" fmla="*/ 369884 h 1592550"/>
                <a:gd name="connsiteX879" fmla="*/ 278446 w 762246"/>
                <a:gd name="connsiteY879" fmla="*/ 378550 h 1592550"/>
                <a:gd name="connsiteX880" fmla="*/ 278777 w 762246"/>
                <a:gd name="connsiteY880" fmla="*/ 385977 h 1592550"/>
                <a:gd name="connsiteX881" fmla="*/ 277126 w 762246"/>
                <a:gd name="connsiteY881" fmla="*/ 393404 h 1592550"/>
                <a:gd name="connsiteX882" fmla="*/ 276218 w 762246"/>
                <a:gd name="connsiteY882" fmla="*/ 401492 h 1592550"/>
                <a:gd name="connsiteX883" fmla="*/ 276218 w 762246"/>
                <a:gd name="connsiteY883" fmla="*/ 404463 h 1592550"/>
                <a:gd name="connsiteX884" fmla="*/ 275641 w 762246"/>
                <a:gd name="connsiteY884" fmla="*/ 418575 h 1592550"/>
                <a:gd name="connsiteX885" fmla="*/ 273164 w 762246"/>
                <a:gd name="connsiteY885" fmla="*/ 443994 h 1592550"/>
                <a:gd name="connsiteX886" fmla="*/ 271596 w 762246"/>
                <a:gd name="connsiteY886" fmla="*/ 453979 h 1592550"/>
                <a:gd name="connsiteX887" fmla="*/ 271596 w 762246"/>
                <a:gd name="connsiteY887" fmla="*/ 455630 h 1592550"/>
                <a:gd name="connsiteX888" fmla="*/ 273825 w 762246"/>
                <a:gd name="connsiteY888" fmla="*/ 459839 h 1592550"/>
                <a:gd name="connsiteX889" fmla="*/ 279437 w 762246"/>
                <a:gd name="connsiteY889" fmla="*/ 463800 h 1592550"/>
                <a:gd name="connsiteX890" fmla="*/ 295117 w 762246"/>
                <a:gd name="connsiteY890" fmla="*/ 461077 h 1592550"/>
                <a:gd name="connsiteX891" fmla="*/ 298913 w 762246"/>
                <a:gd name="connsiteY891" fmla="*/ 460334 h 1592550"/>
                <a:gd name="connsiteX892" fmla="*/ 302957 w 762246"/>
                <a:gd name="connsiteY892" fmla="*/ 460086 h 1592550"/>
                <a:gd name="connsiteX893" fmla="*/ 307661 w 762246"/>
                <a:gd name="connsiteY893" fmla="*/ 460086 h 1592550"/>
                <a:gd name="connsiteX894" fmla="*/ 323011 w 762246"/>
                <a:gd name="connsiteY894" fmla="*/ 457776 h 1592550"/>
                <a:gd name="connsiteX895" fmla="*/ 327055 w 762246"/>
                <a:gd name="connsiteY895" fmla="*/ 457280 h 1592550"/>
                <a:gd name="connsiteX896" fmla="*/ 332914 w 762246"/>
                <a:gd name="connsiteY896" fmla="*/ 454062 h 1592550"/>
                <a:gd name="connsiteX897" fmla="*/ 333657 w 762246"/>
                <a:gd name="connsiteY897" fmla="*/ 452246 h 1592550"/>
                <a:gd name="connsiteX898" fmla="*/ 334812 w 762246"/>
                <a:gd name="connsiteY898" fmla="*/ 433843 h 1592550"/>
                <a:gd name="connsiteX899" fmla="*/ 335885 w 762246"/>
                <a:gd name="connsiteY899" fmla="*/ 421546 h 1592550"/>
                <a:gd name="connsiteX900" fmla="*/ 336876 w 762246"/>
                <a:gd name="connsiteY900" fmla="*/ 417172 h 1592550"/>
                <a:gd name="connsiteX901" fmla="*/ 337949 w 762246"/>
                <a:gd name="connsiteY901" fmla="*/ 382924 h 1592550"/>
                <a:gd name="connsiteX902" fmla="*/ 339104 w 762246"/>
                <a:gd name="connsiteY902" fmla="*/ 362127 h 1592550"/>
                <a:gd name="connsiteX903" fmla="*/ 340259 w 762246"/>
                <a:gd name="connsiteY903" fmla="*/ 352306 h 1592550"/>
                <a:gd name="connsiteX904" fmla="*/ 342240 w 762246"/>
                <a:gd name="connsiteY904" fmla="*/ 337451 h 1592550"/>
                <a:gd name="connsiteX905" fmla="*/ 342240 w 762246"/>
                <a:gd name="connsiteY905" fmla="*/ 332582 h 1592550"/>
                <a:gd name="connsiteX906" fmla="*/ 347274 w 762246"/>
                <a:gd name="connsiteY906" fmla="*/ 326145 h 1592550"/>
                <a:gd name="connsiteX907" fmla="*/ 352968 w 762246"/>
                <a:gd name="connsiteY907" fmla="*/ 331839 h 1592550"/>
                <a:gd name="connsiteX908" fmla="*/ 355032 w 762246"/>
                <a:gd name="connsiteY908" fmla="*/ 344466 h 1592550"/>
                <a:gd name="connsiteX909" fmla="*/ 355032 w 762246"/>
                <a:gd name="connsiteY909" fmla="*/ 350655 h 1592550"/>
                <a:gd name="connsiteX910" fmla="*/ 357755 w 762246"/>
                <a:gd name="connsiteY910" fmla="*/ 362209 h 1592550"/>
                <a:gd name="connsiteX911" fmla="*/ 359488 w 762246"/>
                <a:gd name="connsiteY911" fmla="*/ 369142 h 1592550"/>
                <a:gd name="connsiteX912" fmla="*/ 362541 w 762246"/>
                <a:gd name="connsiteY912" fmla="*/ 385152 h 1592550"/>
                <a:gd name="connsiteX913" fmla="*/ 365677 w 762246"/>
                <a:gd name="connsiteY913" fmla="*/ 400997 h 1592550"/>
                <a:gd name="connsiteX914" fmla="*/ 368153 w 762246"/>
                <a:gd name="connsiteY914" fmla="*/ 411891 h 1592550"/>
                <a:gd name="connsiteX915" fmla="*/ 371537 w 762246"/>
                <a:gd name="connsiteY915" fmla="*/ 422537 h 1592550"/>
                <a:gd name="connsiteX916" fmla="*/ 374013 w 762246"/>
                <a:gd name="connsiteY916" fmla="*/ 431119 h 1592550"/>
                <a:gd name="connsiteX917" fmla="*/ 381770 w 762246"/>
                <a:gd name="connsiteY917" fmla="*/ 450018 h 1592550"/>
                <a:gd name="connsiteX918" fmla="*/ 389775 w 762246"/>
                <a:gd name="connsiteY918" fmla="*/ 454227 h 1592550"/>
                <a:gd name="connsiteX919" fmla="*/ 397120 w 762246"/>
                <a:gd name="connsiteY919" fmla="*/ 454309 h 1592550"/>
                <a:gd name="connsiteX920" fmla="*/ 406528 w 762246"/>
                <a:gd name="connsiteY920" fmla="*/ 455135 h 1592550"/>
                <a:gd name="connsiteX921" fmla="*/ 411975 w 762246"/>
                <a:gd name="connsiteY921" fmla="*/ 455465 h 1592550"/>
                <a:gd name="connsiteX922" fmla="*/ 418495 w 762246"/>
                <a:gd name="connsiteY922" fmla="*/ 456620 h 1592550"/>
                <a:gd name="connsiteX923" fmla="*/ 422044 w 762246"/>
                <a:gd name="connsiteY923" fmla="*/ 453567 h 1592550"/>
                <a:gd name="connsiteX924" fmla="*/ 423364 w 762246"/>
                <a:gd name="connsiteY924" fmla="*/ 451751 h 1592550"/>
                <a:gd name="connsiteX925" fmla="*/ 426748 w 762246"/>
                <a:gd name="connsiteY925" fmla="*/ 446799 h 1592550"/>
                <a:gd name="connsiteX926" fmla="*/ 426830 w 762246"/>
                <a:gd name="connsiteY926" fmla="*/ 441023 h 1592550"/>
                <a:gd name="connsiteX927" fmla="*/ 423446 w 762246"/>
                <a:gd name="connsiteY927" fmla="*/ 422041 h 1592550"/>
                <a:gd name="connsiteX928" fmla="*/ 419898 w 762246"/>
                <a:gd name="connsiteY928" fmla="*/ 390681 h 1592550"/>
                <a:gd name="connsiteX929" fmla="*/ 419898 w 762246"/>
                <a:gd name="connsiteY929" fmla="*/ 389443 h 1592550"/>
                <a:gd name="connsiteX930" fmla="*/ 417835 w 762246"/>
                <a:gd name="connsiteY930" fmla="*/ 368894 h 1592550"/>
                <a:gd name="connsiteX931" fmla="*/ 416679 w 762246"/>
                <a:gd name="connsiteY931" fmla="*/ 339514 h 1592550"/>
                <a:gd name="connsiteX932" fmla="*/ 415937 w 762246"/>
                <a:gd name="connsiteY932" fmla="*/ 336873 h 1592550"/>
                <a:gd name="connsiteX933" fmla="*/ 415689 w 762246"/>
                <a:gd name="connsiteY933" fmla="*/ 327300 h 1592550"/>
                <a:gd name="connsiteX934" fmla="*/ 420476 w 762246"/>
                <a:gd name="connsiteY934" fmla="*/ 323834 h 1592550"/>
                <a:gd name="connsiteX935" fmla="*/ 424107 w 762246"/>
                <a:gd name="connsiteY935" fmla="*/ 328703 h 1592550"/>
                <a:gd name="connsiteX936" fmla="*/ 423612 w 762246"/>
                <a:gd name="connsiteY936" fmla="*/ 344466 h 1592550"/>
                <a:gd name="connsiteX937" fmla="*/ 424024 w 762246"/>
                <a:gd name="connsiteY937" fmla="*/ 348427 h 1592550"/>
                <a:gd name="connsiteX938" fmla="*/ 424024 w 762246"/>
                <a:gd name="connsiteY938" fmla="*/ 353626 h 1592550"/>
                <a:gd name="connsiteX939" fmla="*/ 423034 w 762246"/>
                <a:gd name="connsiteY939" fmla="*/ 359238 h 1592550"/>
                <a:gd name="connsiteX940" fmla="*/ 423942 w 762246"/>
                <a:gd name="connsiteY940" fmla="*/ 382758 h 1592550"/>
                <a:gd name="connsiteX941" fmla="*/ 427243 w 762246"/>
                <a:gd name="connsiteY941" fmla="*/ 414366 h 1592550"/>
                <a:gd name="connsiteX942" fmla="*/ 428233 w 762246"/>
                <a:gd name="connsiteY942" fmla="*/ 417998 h 1592550"/>
                <a:gd name="connsiteX943" fmla="*/ 428480 w 762246"/>
                <a:gd name="connsiteY943" fmla="*/ 423279 h 1592550"/>
                <a:gd name="connsiteX944" fmla="*/ 429389 w 762246"/>
                <a:gd name="connsiteY944" fmla="*/ 429386 h 1592550"/>
                <a:gd name="connsiteX945" fmla="*/ 431534 w 762246"/>
                <a:gd name="connsiteY945" fmla="*/ 440610 h 1592550"/>
                <a:gd name="connsiteX946" fmla="*/ 432277 w 762246"/>
                <a:gd name="connsiteY946" fmla="*/ 443168 h 1592550"/>
                <a:gd name="connsiteX947" fmla="*/ 435826 w 762246"/>
                <a:gd name="connsiteY947" fmla="*/ 447625 h 1592550"/>
                <a:gd name="connsiteX948" fmla="*/ 439787 w 762246"/>
                <a:gd name="connsiteY948" fmla="*/ 454144 h 1592550"/>
                <a:gd name="connsiteX949" fmla="*/ 446966 w 762246"/>
                <a:gd name="connsiteY949" fmla="*/ 457693 h 1592550"/>
                <a:gd name="connsiteX950" fmla="*/ 448617 w 762246"/>
                <a:gd name="connsiteY950" fmla="*/ 456620 h 1592550"/>
                <a:gd name="connsiteX951" fmla="*/ 453486 w 762246"/>
                <a:gd name="connsiteY951" fmla="*/ 455547 h 1592550"/>
                <a:gd name="connsiteX952" fmla="*/ 458933 w 762246"/>
                <a:gd name="connsiteY952" fmla="*/ 456538 h 1592550"/>
                <a:gd name="connsiteX953" fmla="*/ 474613 w 762246"/>
                <a:gd name="connsiteY953" fmla="*/ 456785 h 1592550"/>
                <a:gd name="connsiteX954" fmla="*/ 479070 w 762246"/>
                <a:gd name="connsiteY954" fmla="*/ 457776 h 1592550"/>
                <a:gd name="connsiteX955" fmla="*/ 484847 w 762246"/>
                <a:gd name="connsiteY955" fmla="*/ 457693 h 1592550"/>
                <a:gd name="connsiteX956" fmla="*/ 499454 w 762246"/>
                <a:gd name="connsiteY956" fmla="*/ 456950 h 1592550"/>
                <a:gd name="connsiteX957" fmla="*/ 504653 w 762246"/>
                <a:gd name="connsiteY957" fmla="*/ 457858 h 1592550"/>
                <a:gd name="connsiteX958" fmla="*/ 508780 w 762246"/>
                <a:gd name="connsiteY958" fmla="*/ 453154 h 1592550"/>
                <a:gd name="connsiteX959" fmla="*/ 511420 w 762246"/>
                <a:gd name="connsiteY959" fmla="*/ 444076 h 1592550"/>
                <a:gd name="connsiteX960" fmla="*/ 509440 w 762246"/>
                <a:gd name="connsiteY960" fmla="*/ 439537 h 1592550"/>
                <a:gd name="connsiteX961" fmla="*/ 508119 w 762246"/>
                <a:gd name="connsiteY961" fmla="*/ 431697 h 1592550"/>
                <a:gd name="connsiteX962" fmla="*/ 504901 w 762246"/>
                <a:gd name="connsiteY962" fmla="*/ 422289 h 1592550"/>
                <a:gd name="connsiteX963" fmla="*/ 503003 w 762246"/>
                <a:gd name="connsiteY963" fmla="*/ 412138 h 1592550"/>
                <a:gd name="connsiteX964" fmla="*/ 502672 w 762246"/>
                <a:gd name="connsiteY964" fmla="*/ 411725 h 1592550"/>
                <a:gd name="connsiteX965" fmla="*/ 498216 w 762246"/>
                <a:gd name="connsiteY965" fmla="*/ 395550 h 1592550"/>
                <a:gd name="connsiteX966" fmla="*/ 495905 w 762246"/>
                <a:gd name="connsiteY966" fmla="*/ 383996 h 1592550"/>
                <a:gd name="connsiteX967" fmla="*/ 494255 w 762246"/>
                <a:gd name="connsiteY967" fmla="*/ 368481 h 1592550"/>
                <a:gd name="connsiteX968" fmla="*/ 492274 w 762246"/>
                <a:gd name="connsiteY968" fmla="*/ 343228 h 1592550"/>
                <a:gd name="connsiteX969" fmla="*/ 495080 w 762246"/>
                <a:gd name="connsiteY969" fmla="*/ 338524 h 1592550"/>
                <a:gd name="connsiteX970" fmla="*/ 499701 w 762246"/>
                <a:gd name="connsiteY970" fmla="*/ 341247 h 1592550"/>
                <a:gd name="connsiteX971" fmla="*/ 498959 w 762246"/>
                <a:gd name="connsiteY971" fmla="*/ 351398 h 1592550"/>
                <a:gd name="connsiteX972" fmla="*/ 499784 w 762246"/>
                <a:gd name="connsiteY972" fmla="*/ 373433 h 1592550"/>
                <a:gd name="connsiteX973" fmla="*/ 501022 w 762246"/>
                <a:gd name="connsiteY973" fmla="*/ 381933 h 1592550"/>
                <a:gd name="connsiteX974" fmla="*/ 503910 w 762246"/>
                <a:gd name="connsiteY974" fmla="*/ 397613 h 1592550"/>
                <a:gd name="connsiteX975" fmla="*/ 508614 w 762246"/>
                <a:gd name="connsiteY975" fmla="*/ 417337 h 1592550"/>
                <a:gd name="connsiteX976" fmla="*/ 514721 w 762246"/>
                <a:gd name="connsiteY976" fmla="*/ 438794 h 1592550"/>
                <a:gd name="connsiteX977" fmla="*/ 525615 w 762246"/>
                <a:gd name="connsiteY977" fmla="*/ 456620 h 1592550"/>
                <a:gd name="connsiteX978" fmla="*/ 530484 w 762246"/>
                <a:gd name="connsiteY978" fmla="*/ 457776 h 1592550"/>
                <a:gd name="connsiteX979" fmla="*/ 537746 w 762246"/>
                <a:gd name="connsiteY979" fmla="*/ 458271 h 1592550"/>
                <a:gd name="connsiteX980" fmla="*/ 553014 w 762246"/>
                <a:gd name="connsiteY980" fmla="*/ 460169 h 1592550"/>
                <a:gd name="connsiteX981" fmla="*/ 566796 w 762246"/>
                <a:gd name="connsiteY981" fmla="*/ 459014 h 1592550"/>
                <a:gd name="connsiteX982" fmla="*/ 568364 w 762246"/>
                <a:gd name="connsiteY982" fmla="*/ 459014 h 1592550"/>
                <a:gd name="connsiteX983" fmla="*/ 576287 w 762246"/>
                <a:gd name="connsiteY983" fmla="*/ 458353 h 1592550"/>
                <a:gd name="connsiteX984" fmla="*/ 584209 w 762246"/>
                <a:gd name="connsiteY984" fmla="*/ 459014 h 1592550"/>
                <a:gd name="connsiteX985" fmla="*/ 587593 w 762246"/>
                <a:gd name="connsiteY985" fmla="*/ 465120 h 1592550"/>
                <a:gd name="connsiteX986" fmla="*/ 584539 w 762246"/>
                <a:gd name="connsiteY986" fmla="*/ 470980 h 1592550"/>
                <a:gd name="connsiteX987" fmla="*/ 581156 w 762246"/>
                <a:gd name="connsiteY987" fmla="*/ 483111 h 1592550"/>
                <a:gd name="connsiteX988" fmla="*/ 586190 w 762246"/>
                <a:gd name="connsiteY988" fmla="*/ 506219 h 1592550"/>
                <a:gd name="connsiteX989" fmla="*/ 587015 w 762246"/>
                <a:gd name="connsiteY989" fmla="*/ 509438 h 1592550"/>
                <a:gd name="connsiteX990" fmla="*/ 588253 w 762246"/>
                <a:gd name="connsiteY990" fmla="*/ 519506 h 1592550"/>
                <a:gd name="connsiteX991" fmla="*/ 590234 w 762246"/>
                <a:gd name="connsiteY991" fmla="*/ 525200 h 1592550"/>
                <a:gd name="connsiteX992" fmla="*/ 593370 w 762246"/>
                <a:gd name="connsiteY992" fmla="*/ 551114 h 1592550"/>
                <a:gd name="connsiteX993" fmla="*/ 595351 w 762246"/>
                <a:gd name="connsiteY993" fmla="*/ 582392 h 1592550"/>
                <a:gd name="connsiteX994" fmla="*/ 594608 w 762246"/>
                <a:gd name="connsiteY994" fmla="*/ 598567 h 1592550"/>
                <a:gd name="connsiteX995" fmla="*/ 594608 w 762246"/>
                <a:gd name="connsiteY995" fmla="*/ 606077 h 1592550"/>
                <a:gd name="connsiteX996" fmla="*/ 595103 w 762246"/>
                <a:gd name="connsiteY996" fmla="*/ 607645 h 1592550"/>
                <a:gd name="connsiteX997" fmla="*/ 595763 w 762246"/>
                <a:gd name="connsiteY997" fmla="*/ 606324 h 1592550"/>
                <a:gd name="connsiteX998" fmla="*/ 600302 w 762246"/>
                <a:gd name="connsiteY998" fmla="*/ 601868 h 1592550"/>
                <a:gd name="connsiteX999" fmla="*/ 607647 w 762246"/>
                <a:gd name="connsiteY999" fmla="*/ 596421 h 1592550"/>
                <a:gd name="connsiteX1000" fmla="*/ 618210 w 762246"/>
                <a:gd name="connsiteY1000" fmla="*/ 586848 h 1592550"/>
                <a:gd name="connsiteX1001" fmla="*/ 622172 w 762246"/>
                <a:gd name="connsiteY1001" fmla="*/ 585115 h 1592550"/>
                <a:gd name="connsiteX1002" fmla="*/ 624813 w 762246"/>
                <a:gd name="connsiteY1002" fmla="*/ 583299 h 1592550"/>
                <a:gd name="connsiteX1003" fmla="*/ 630672 w 762246"/>
                <a:gd name="connsiteY1003" fmla="*/ 581979 h 1592550"/>
                <a:gd name="connsiteX1004" fmla="*/ 643876 w 762246"/>
                <a:gd name="connsiteY1004" fmla="*/ 579503 h 1592550"/>
                <a:gd name="connsiteX1005" fmla="*/ 659639 w 762246"/>
                <a:gd name="connsiteY1005" fmla="*/ 589489 h 1592550"/>
                <a:gd name="connsiteX1006" fmla="*/ 664756 w 762246"/>
                <a:gd name="connsiteY1006" fmla="*/ 599310 h 1592550"/>
                <a:gd name="connsiteX1007" fmla="*/ 668717 w 762246"/>
                <a:gd name="connsiteY1007" fmla="*/ 608965 h 1592550"/>
                <a:gd name="connsiteX1008" fmla="*/ 673421 w 762246"/>
                <a:gd name="connsiteY1008" fmla="*/ 629845 h 1592550"/>
                <a:gd name="connsiteX1009" fmla="*/ 673421 w 762246"/>
                <a:gd name="connsiteY1009" fmla="*/ 653612 h 1592550"/>
                <a:gd name="connsiteX1010" fmla="*/ 672596 w 762246"/>
                <a:gd name="connsiteY1010" fmla="*/ 662195 h 1592550"/>
                <a:gd name="connsiteX1011" fmla="*/ 672266 w 762246"/>
                <a:gd name="connsiteY1011" fmla="*/ 667890 h 1592550"/>
                <a:gd name="connsiteX1012" fmla="*/ 669460 w 762246"/>
                <a:gd name="connsiteY1012" fmla="*/ 681754 h 1592550"/>
                <a:gd name="connsiteX1013" fmla="*/ 663765 w 762246"/>
                <a:gd name="connsiteY1013" fmla="*/ 704119 h 1592550"/>
                <a:gd name="connsiteX1014" fmla="*/ 657658 w 762246"/>
                <a:gd name="connsiteY1014" fmla="*/ 718231 h 1592550"/>
                <a:gd name="connsiteX1015" fmla="*/ 649323 w 762246"/>
                <a:gd name="connsiteY1015" fmla="*/ 738038 h 1592550"/>
                <a:gd name="connsiteX1016" fmla="*/ 636366 w 762246"/>
                <a:gd name="connsiteY1016" fmla="*/ 755616 h 1592550"/>
                <a:gd name="connsiteX1017" fmla="*/ 629929 w 762246"/>
                <a:gd name="connsiteY1017" fmla="*/ 762301 h 1592550"/>
                <a:gd name="connsiteX1018" fmla="*/ 619036 w 762246"/>
                <a:gd name="connsiteY1018" fmla="*/ 775092 h 1592550"/>
                <a:gd name="connsiteX1019" fmla="*/ 609050 w 762246"/>
                <a:gd name="connsiteY1019" fmla="*/ 784005 h 1592550"/>
                <a:gd name="connsiteX1020" fmla="*/ 589078 w 762246"/>
                <a:gd name="connsiteY1020" fmla="*/ 796384 h 1592550"/>
                <a:gd name="connsiteX1021" fmla="*/ 582476 w 762246"/>
                <a:gd name="connsiteY1021" fmla="*/ 802821 h 1592550"/>
                <a:gd name="connsiteX1022" fmla="*/ 580826 w 762246"/>
                <a:gd name="connsiteY1022" fmla="*/ 808103 h 1592550"/>
                <a:gd name="connsiteX1023" fmla="*/ 578845 w 762246"/>
                <a:gd name="connsiteY1023" fmla="*/ 814210 h 1592550"/>
                <a:gd name="connsiteX1024" fmla="*/ 577690 w 762246"/>
                <a:gd name="connsiteY1024" fmla="*/ 824443 h 1592550"/>
                <a:gd name="connsiteX1025" fmla="*/ 576287 w 762246"/>
                <a:gd name="connsiteY1025" fmla="*/ 835419 h 1592550"/>
                <a:gd name="connsiteX1026" fmla="*/ 573481 w 762246"/>
                <a:gd name="connsiteY1026" fmla="*/ 848706 h 1592550"/>
                <a:gd name="connsiteX1027" fmla="*/ 570592 w 762246"/>
                <a:gd name="connsiteY1027" fmla="*/ 866285 h 1592550"/>
                <a:gd name="connsiteX1028" fmla="*/ 566796 w 762246"/>
                <a:gd name="connsiteY1028" fmla="*/ 883450 h 1592550"/>
                <a:gd name="connsiteX1029" fmla="*/ 561514 w 762246"/>
                <a:gd name="connsiteY1029" fmla="*/ 896077 h 1592550"/>
                <a:gd name="connsiteX1030" fmla="*/ 557553 w 762246"/>
                <a:gd name="connsiteY1030" fmla="*/ 899626 h 1592550"/>
                <a:gd name="connsiteX1031" fmla="*/ 544514 w 762246"/>
                <a:gd name="connsiteY1031" fmla="*/ 917039 h 1592550"/>
                <a:gd name="connsiteX1032" fmla="*/ 535023 w 762246"/>
                <a:gd name="connsiteY1032" fmla="*/ 930078 h 1592550"/>
                <a:gd name="connsiteX1033" fmla="*/ 530649 w 762246"/>
                <a:gd name="connsiteY1033" fmla="*/ 936268 h 1592550"/>
                <a:gd name="connsiteX1034" fmla="*/ 522066 w 762246"/>
                <a:gd name="connsiteY1034" fmla="*/ 947409 h 1592550"/>
                <a:gd name="connsiteX1035" fmla="*/ 513401 w 762246"/>
                <a:gd name="connsiteY1035" fmla="*/ 958550 h 1592550"/>
                <a:gd name="connsiteX1036" fmla="*/ 507129 w 762246"/>
                <a:gd name="connsiteY1036" fmla="*/ 964657 h 1592550"/>
                <a:gd name="connsiteX1037" fmla="*/ 500774 w 762246"/>
                <a:gd name="connsiteY1037" fmla="*/ 971837 h 1592550"/>
                <a:gd name="connsiteX1038" fmla="*/ 493760 w 762246"/>
                <a:gd name="connsiteY1038" fmla="*/ 978769 h 1592550"/>
                <a:gd name="connsiteX1039" fmla="*/ 481958 w 762246"/>
                <a:gd name="connsiteY1039" fmla="*/ 993211 h 1592550"/>
                <a:gd name="connsiteX1040" fmla="*/ 477667 w 762246"/>
                <a:gd name="connsiteY1040" fmla="*/ 1002207 h 1592550"/>
                <a:gd name="connsiteX1041" fmla="*/ 477667 w 762246"/>
                <a:gd name="connsiteY1041" fmla="*/ 1004270 h 1592550"/>
                <a:gd name="connsiteX1042" fmla="*/ 471065 w 762246"/>
                <a:gd name="connsiteY1042" fmla="*/ 1017639 h 1592550"/>
                <a:gd name="connsiteX1043" fmla="*/ 467929 w 762246"/>
                <a:gd name="connsiteY1043" fmla="*/ 1026470 h 1592550"/>
                <a:gd name="connsiteX1044" fmla="*/ 466608 w 762246"/>
                <a:gd name="connsiteY1044" fmla="*/ 1038684 h 1592550"/>
                <a:gd name="connsiteX1045" fmla="*/ 465783 w 762246"/>
                <a:gd name="connsiteY1045" fmla="*/ 1050072 h 1592550"/>
                <a:gd name="connsiteX1046" fmla="*/ 465123 w 762246"/>
                <a:gd name="connsiteY1046" fmla="*/ 1058408 h 1592550"/>
                <a:gd name="connsiteX1047" fmla="*/ 466526 w 762246"/>
                <a:gd name="connsiteY1047" fmla="*/ 1073510 h 1592550"/>
                <a:gd name="connsiteX1048" fmla="*/ 465865 w 762246"/>
                <a:gd name="connsiteY1048" fmla="*/ 1080690 h 1592550"/>
                <a:gd name="connsiteX1049" fmla="*/ 466691 w 762246"/>
                <a:gd name="connsiteY1049" fmla="*/ 1090016 h 1592550"/>
                <a:gd name="connsiteX1050" fmla="*/ 467598 w 762246"/>
                <a:gd name="connsiteY1050" fmla="*/ 1100579 h 1592550"/>
                <a:gd name="connsiteX1051" fmla="*/ 468754 w 762246"/>
                <a:gd name="connsiteY1051" fmla="*/ 1110400 h 1592550"/>
                <a:gd name="connsiteX1052" fmla="*/ 472138 w 762246"/>
                <a:gd name="connsiteY1052" fmla="*/ 1117580 h 1592550"/>
                <a:gd name="connsiteX1053" fmla="*/ 482949 w 762246"/>
                <a:gd name="connsiteY1053" fmla="*/ 1132765 h 1592550"/>
                <a:gd name="connsiteX1054" fmla="*/ 485920 w 762246"/>
                <a:gd name="connsiteY1054" fmla="*/ 1135653 h 1592550"/>
                <a:gd name="connsiteX1055" fmla="*/ 488230 w 762246"/>
                <a:gd name="connsiteY1055" fmla="*/ 1137799 h 1592550"/>
                <a:gd name="connsiteX1056" fmla="*/ 492522 w 762246"/>
                <a:gd name="connsiteY1056" fmla="*/ 1141760 h 1592550"/>
                <a:gd name="connsiteX1057" fmla="*/ 497969 w 762246"/>
                <a:gd name="connsiteY1057" fmla="*/ 1143906 h 1592550"/>
                <a:gd name="connsiteX1058" fmla="*/ 502425 w 762246"/>
                <a:gd name="connsiteY1058" fmla="*/ 1145556 h 1592550"/>
                <a:gd name="connsiteX1059" fmla="*/ 512906 w 762246"/>
                <a:gd name="connsiteY1059" fmla="*/ 1148940 h 1592550"/>
                <a:gd name="connsiteX1060" fmla="*/ 520251 w 762246"/>
                <a:gd name="connsiteY1060" fmla="*/ 1149353 h 1592550"/>
                <a:gd name="connsiteX1061" fmla="*/ 529824 w 762246"/>
                <a:gd name="connsiteY1061" fmla="*/ 1150013 h 1592550"/>
                <a:gd name="connsiteX1062" fmla="*/ 531805 w 762246"/>
                <a:gd name="connsiteY1062" fmla="*/ 1150178 h 1592550"/>
                <a:gd name="connsiteX1063" fmla="*/ 538572 w 762246"/>
                <a:gd name="connsiteY1063" fmla="*/ 1148940 h 1592550"/>
                <a:gd name="connsiteX1064" fmla="*/ 541791 w 762246"/>
                <a:gd name="connsiteY1064" fmla="*/ 1147619 h 1592550"/>
                <a:gd name="connsiteX1065" fmla="*/ 543523 w 762246"/>
                <a:gd name="connsiteY1065" fmla="*/ 1146629 h 1592550"/>
                <a:gd name="connsiteX1066" fmla="*/ 555160 w 762246"/>
                <a:gd name="connsiteY1066" fmla="*/ 1145886 h 1592550"/>
                <a:gd name="connsiteX1067" fmla="*/ 556068 w 762246"/>
                <a:gd name="connsiteY1067" fmla="*/ 1146877 h 1592550"/>
                <a:gd name="connsiteX1068" fmla="*/ 562009 w 762246"/>
                <a:gd name="connsiteY1068" fmla="*/ 1148940 h 1592550"/>
                <a:gd name="connsiteX1069" fmla="*/ 569767 w 762246"/>
                <a:gd name="connsiteY1069" fmla="*/ 1145061 h 1592550"/>
                <a:gd name="connsiteX1070" fmla="*/ 574636 w 762246"/>
                <a:gd name="connsiteY1070" fmla="*/ 1144401 h 1592550"/>
                <a:gd name="connsiteX1071" fmla="*/ 578102 w 762246"/>
                <a:gd name="connsiteY1071" fmla="*/ 1143988 h 1592550"/>
                <a:gd name="connsiteX1072" fmla="*/ 584787 w 762246"/>
                <a:gd name="connsiteY1072" fmla="*/ 1140522 h 1592550"/>
                <a:gd name="connsiteX1073" fmla="*/ 586025 w 762246"/>
                <a:gd name="connsiteY1073" fmla="*/ 1142503 h 1592550"/>
                <a:gd name="connsiteX1074" fmla="*/ 586850 w 762246"/>
                <a:gd name="connsiteY1074" fmla="*/ 1141760 h 1592550"/>
                <a:gd name="connsiteX1075" fmla="*/ 593782 w 762246"/>
                <a:gd name="connsiteY1075" fmla="*/ 1136891 h 1592550"/>
                <a:gd name="connsiteX1076" fmla="*/ 599642 w 762246"/>
                <a:gd name="connsiteY1076" fmla="*/ 1133837 h 1592550"/>
                <a:gd name="connsiteX1077" fmla="*/ 607564 w 762246"/>
                <a:gd name="connsiteY1077" fmla="*/ 1129711 h 1592550"/>
                <a:gd name="connsiteX1078" fmla="*/ 613507 w 762246"/>
                <a:gd name="connsiteY1078" fmla="*/ 1127648 h 1592550"/>
                <a:gd name="connsiteX1079" fmla="*/ 624152 w 762246"/>
                <a:gd name="connsiteY1079" fmla="*/ 1120220 h 1592550"/>
                <a:gd name="connsiteX1080" fmla="*/ 626381 w 762246"/>
                <a:gd name="connsiteY1080" fmla="*/ 1118900 h 1592550"/>
                <a:gd name="connsiteX1081" fmla="*/ 627288 w 762246"/>
                <a:gd name="connsiteY1081" fmla="*/ 1117662 h 1592550"/>
                <a:gd name="connsiteX1082" fmla="*/ 625886 w 762246"/>
                <a:gd name="connsiteY1082" fmla="*/ 1117167 h 1592550"/>
                <a:gd name="connsiteX1083" fmla="*/ 617302 w 762246"/>
                <a:gd name="connsiteY1083" fmla="*/ 1115847 h 1592550"/>
                <a:gd name="connsiteX1084" fmla="*/ 615817 w 762246"/>
                <a:gd name="connsiteY1084" fmla="*/ 1115269 h 1592550"/>
                <a:gd name="connsiteX1085" fmla="*/ 595185 w 762246"/>
                <a:gd name="connsiteY1085" fmla="*/ 1117002 h 1592550"/>
                <a:gd name="connsiteX1086" fmla="*/ 576451 w 762246"/>
                <a:gd name="connsiteY1086" fmla="*/ 1116177 h 1592550"/>
                <a:gd name="connsiteX1087" fmla="*/ 558626 w 762246"/>
                <a:gd name="connsiteY1087" fmla="*/ 1112215 h 1592550"/>
                <a:gd name="connsiteX1088" fmla="*/ 539314 w 762246"/>
                <a:gd name="connsiteY1088" fmla="*/ 1102395 h 1592550"/>
                <a:gd name="connsiteX1089" fmla="*/ 527430 w 762246"/>
                <a:gd name="connsiteY1089" fmla="*/ 1088530 h 1592550"/>
                <a:gd name="connsiteX1090" fmla="*/ 523304 w 762246"/>
                <a:gd name="connsiteY1090" fmla="*/ 1079617 h 1592550"/>
                <a:gd name="connsiteX1091" fmla="*/ 523469 w 762246"/>
                <a:gd name="connsiteY1091" fmla="*/ 1069796 h 1592550"/>
                <a:gd name="connsiteX1092" fmla="*/ 525285 w 762246"/>
                <a:gd name="connsiteY1092" fmla="*/ 1055849 h 1592550"/>
                <a:gd name="connsiteX1093" fmla="*/ 524790 w 762246"/>
                <a:gd name="connsiteY1093" fmla="*/ 1047597 h 1592550"/>
                <a:gd name="connsiteX1094" fmla="*/ 525202 w 762246"/>
                <a:gd name="connsiteY1094" fmla="*/ 1039261 h 1592550"/>
                <a:gd name="connsiteX1095" fmla="*/ 525780 w 762246"/>
                <a:gd name="connsiteY1095" fmla="*/ 1030679 h 1592550"/>
                <a:gd name="connsiteX1096" fmla="*/ 526275 w 762246"/>
                <a:gd name="connsiteY1096" fmla="*/ 1025479 h 1592550"/>
                <a:gd name="connsiteX1097" fmla="*/ 527018 w 762246"/>
                <a:gd name="connsiteY1097" fmla="*/ 1015741 h 1592550"/>
                <a:gd name="connsiteX1098" fmla="*/ 527018 w 762246"/>
                <a:gd name="connsiteY1098" fmla="*/ 1013678 h 1592550"/>
                <a:gd name="connsiteX1099" fmla="*/ 526853 w 762246"/>
                <a:gd name="connsiteY1099" fmla="*/ 1003692 h 1592550"/>
                <a:gd name="connsiteX1100" fmla="*/ 527348 w 762246"/>
                <a:gd name="connsiteY1100" fmla="*/ 1000309 h 1592550"/>
                <a:gd name="connsiteX1101" fmla="*/ 532548 w 762246"/>
                <a:gd name="connsiteY1101" fmla="*/ 986279 h 1592550"/>
                <a:gd name="connsiteX1102" fmla="*/ 534280 w 762246"/>
                <a:gd name="connsiteY1102" fmla="*/ 985371 h 1592550"/>
                <a:gd name="connsiteX1103" fmla="*/ 538159 w 762246"/>
                <a:gd name="connsiteY1103" fmla="*/ 979347 h 1592550"/>
                <a:gd name="connsiteX1104" fmla="*/ 540057 w 762246"/>
                <a:gd name="connsiteY1104" fmla="*/ 976953 h 1592550"/>
                <a:gd name="connsiteX1105" fmla="*/ 542368 w 762246"/>
                <a:gd name="connsiteY1105" fmla="*/ 976128 h 1592550"/>
                <a:gd name="connsiteX1106" fmla="*/ 552519 w 762246"/>
                <a:gd name="connsiteY1106" fmla="*/ 963419 h 1592550"/>
                <a:gd name="connsiteX1107" fmla="*/ 557718 w 762246"/>
                <a:gd name="connsiteY1107" fmla="*/ 957477 h 1592550"/>
                <a:gd name="connsiteX1108" fmla="*/ 561019 w 762246"/>
                <a:gd name="connsiteY1108" fmla="*/ 954836 h 1592550"/>
                <a:gd name="connsiteX1109" fmla="*/ 569519 w 762246"/>
                <a:gd name="connsiteY1109" fmla="*/ 941879 h 1592550"/>
                <a:gd name="connsiteX1110" fmla="*/ 579835 w 762246"/>
                <a:gd name="connsiteY1110" fmla="*/ 927355 h 1592550"/>
                <a:gd name="connsiteX1111" fmla="*/ 586025 w 762246"/>
                <a:gd name="connsiteY1111" fmla="*/ 920092 h 1592550"/>
                <a:gd name="connsiteX1112" fmla="*/ 590564 w 762246"/>
                <a:gd name="connsiteY1112" fmla="*/ 913738 h 1592550"/>
                <a:gd name="connsiteX1113" fmla="*/ 604016 w 762246"/>
                <a:gd name="connsiteY1113" fmla="*/ 898388 h 1592550"/>
                <a:gd name="connsiteX1114" fmla="*/ 618541 w 762246"/>
                <a:gd name="connsiteY1114" fmla="*/ 877921 h 1592550"/>
                <a:gd name="connsiteX1115" fmla="*/ 618871 w 762246"/>
                <a:gd name="connsiteY1115" fmla="*/ 876848 h 1592550"/>
                <a:gd name="connsiteX1116" fmla="*/ 623162 w 762246"/>
                <a:gd name="connsiteY1116" fmla="*/ 861828 h 1592550"/>
                <a:gd name="connsiteX1117" fmla="*/ 623409 w 762246"/>
                <a:gd name="connsiteY1117" fmla="*/ 861333 h 1592550"/>
                <a:gd name="connsiteX1118" fmla="*/ 625143 w 762246"/>
                <a:gd name="connsiteY1118" fmla="*/ 857454 h 1592550"/>
                <a:gd name="connsiteX1119" fmla="*/ 627288 w 762246"/>
                <a:gd name="connsiteY1119" fmla="*/ 854813 h 1592550"/>
                <a:gd name="connsiteX1120" fmla="*/ 630425 w 762246"/>
                <a:gd name="connsiteY1120" fmla="*/ 838886 h 1592550"/>
                <a:gd name="connsiteX1121" fmla="*/ 635871 w 762246"/>
                <a:gd name="connsiteY1121" fmla="*/ 820812 h 1592550"/>
                <a:gd name="connsiteX1122" fmla="*/ 638512 w 762246"/>
                <a:gd name="connsiteY1122" fmla="*/ 816108 h 1592550"/>
                <a:gd name="connsiteX1123" fmla="*/ 643794 w 762246"/>
                <a:gd name="connsiteY1123" fmla="*/ 814870 h 1592550"/>
                <a:gd name="connsiteX1124" fmla="*/ 645445 w 762246"/>
                <a:gd name="connsiteY1124" fmla="*/ 819409 h 1592550"/>
                <a:gd name="connsiteX1125" fmla="*/ 642143 w 762246"/>
                <a:gd name="connsiteY1125" fmla="*/ 836162 h 1592550"/>
                <a:gd name="connsiteX1126" fmla="*/ 638677 w 762246"/>
                <a:gd name="connsiteY1126" fmla="*/ 844910 h 1592550"/>
                <a:gd name="connsiteX1127" fmla="*/ 635788 w 762246"/>
                <a:gd name="connsiteY1127" fmla="*/ 852090 h 1592550"/>
                <a:gd name="connsiteX1128" fmla="*/ 633561 w 762246"/>
                <a:gd name="connsiteY1128" fmla="*/ 860095 h 1592550"/>
                <a:gd name="connsiteX1129" fmla="*/ 630177 w 762246"/>
                <a:gd name="connsiteY1129" fmla="*/ 868265 h 1592550"/>
                <a:gd name="connsiteX1130" fmla="*/ 626958 w 762246"/>
                <a:gd name="connsiteY1130" fmla="*/ 877673 h 1592550"/>
                <a:gd name="connsiteX1131" fmla="*/ 616807 w 762246"/>
                <a:gd name="connsiteY1131" fmla="*/ 898553 h 1592550"/>
                <a:gd name="connsiteX1132" fmla="*/ 608142 w 762246"/>
                <a:gd name="connsiteY1132" fmla="*/ 916956 h 1592550"/>
                <a:gd name="connsiteX1133" fmla="*/ 602778 w 762246"/>
                <a:gd name="connsiteY1133" fmla="*/ 929005 h 1592550"/>
                <a:gd name="connsiteX1134" fmla="*/ 600467 w 762246"/>
                <a:gd name="connsiteY1134" fmla="*/ 935360 h 1592550"/>
                <a:gd name="connsiteX1135" fmla="*/ 598569 w 762246"/>
                <a:gd name="connsiteY1135" fmla="*/ 937671 h 1592550"/>
                <a:gd name="connsiteX1136" fmla="*/ 593617 w 762246"/>
                <a:gd name="connsiteY1136" fmla="*/ 940311 h 1592550"/>
                <a:gd name="connsiteX1137" fmla="*/ 592462 w 762246"/>
                <a:gd name="connsiteY1137" fmla="*/ 942375 h 1592550"/>
                <a:gd name="connsiteX1138" fmla="*/ 592627 w 762246"/>
                <a:gd name="connsiteY1138" fmla="*/ 949802 h 1592550"/>
                <a:gd name="connsiteX1139" fmla="*/ 587840 w 762246"/>
                <a:gd name="connsiteY1139" fmla="*/ 959210 h 1592550"/>
                <a:gd name="connsiteX1140" fmla="*/ 579340 w 762246"/>
                <a:gd name="connsiteY1140" fmla="*/ 980832 h 1592550"/>
                <a:gd name="connsiteX1141" fmla="*/ 575792 w 762246"/>
                <a:gd name="connsiteY1141" fmla="*/ 987682 h 1592550"/>
                <a:gd name="connsiteX1142" fmla="*/ 572985 w 762246"/>
                <a:gd name="connsiteY1142" fmla="*/ 994367 h 1592550"/>
                <a:gd name="connsiteX1143" fmla="*/ 568529 w 762246"/>
                <a:gd name="connsiteY1143" fmla="*/ 1002042 h 1592550"/>
                <a:gd name="connsiteX1144" fmla="*/ 561514 w 762246"/>
                <a:gd name="connsiteY1144" fmla="*/ 1012770 h 1592550"/>
                <a:gd name="connsiteX1145" fmla="*/ 552684 w 762246"/>
                <a:gd name="connsiteY1145" fmla="*/ 1033567 h 1592550"/>
                <a:gd name="connsiteX1146" fmla="*/ 551693 w 762246"/>
                <a:gd name="connsiteY1146" fmla="*/ 1036125 h 1592550"/>
                <a:gd name="connsiteX1147" fmla="*/ 549548 w 762246"/>
                <a:gd name="connsiteY1147" fmla="*/ 1055189 h 1592550"/>
                <a:gd name="connsiteX1148" fmla="*/ 549383 w 762246"/>
                <a:gd name="connsiteY1148" fmla="*/ 1056922 h 1592550"/>
                <a:gd name="connsiteX1149" fmla="*/ 548393 w 762246"/>
                <a:gd name="connsiteY1149" fmla="*/ 1065918 h 1592550"/>
                <a:gd name="connsiteX1150" fmla="*/ 547897 w 762246"/>
                <a:gd name="connsiteY1150" fmla="*/ 1076729 h 1592550"/>
                <a:gd name="connsiteX1151" fmla="*/ 549630 w 762246"/>
                <a:gd name="connsiteY1151" fmla="*/ 1093234 h 1592550"/>
                <a:gd name="connsiteX1152" fmla="*/ 550291 w 762246"/>
                <a:gd name="connsiteY1152" fmla="*/ 1093977 h 1592550"/>
                <a:gd name="connsiteX1153" fmla="*/ 559946 w 762246"/>
                <a:gd name="connsiteY1153" fmla="*/ 1101239 h 1592550"/>
                <a:gd name="connsiteX1154" fmla="*/ 563082 w 762246"/>
                <a:gd name="connsiteY1154" fmla="*/ 1102147 h 1592550"/>
                <a:gd name="connsiteX1155" fmla="*/ 570922 w 762246"/>
                <a:gd name="connsiteY1155" fmla="*/ 1102560 h 1592550"/>
                <a:gd name="connsiteX1156" fmla="*/ 576865 w 762246"/>
                <a:gd name="connsiteY1156" fmla="*/ 1103715 h 1592550"/>
                <a:gd name="connsiteX1157" fmla="*/ 582146 w 762246"/>
                <a:gd name="connsiteY1157" fmla="*/ 1103880 h 1592550"/>
                <a:gd name="connsiteX1158" fmla="*/ 594195 w 762246"/>
                <a:gd name="connsiteY1158" fmla="*/ 1102560 h 1592550"/>
                <a:gd name="connsiteX1159" fmla="*/ 597248 w 762246"/>
                <a:gd name="connsiteY1159" fmla="*/ 1102230 h 1592550"/>
                <a:gd name="connsiteX1160" fmla="*/ 598651 w 762246"/>
                <a:gd name="connsiteY1160" fmla="*/ 1099919 h 1592550"/>
                <a:gd name="connsiteX1161" fmla="*/ 597083 w 762246"/>
                <a:gd name="connsiteY1161" fmla="*/ 1098846 h 1592550"/>
                <a:gd name="connsiteX1162" fmla="*/ 593782 w 762246"/>
                <a:gd name="connsiteY1162" fmla="*/ 1096288 h 1592550"/>
                <a:gd name="connsiteX1163" fmla="*/ 585199 w 762246"/>
                <a:gd name="connsiteY1163" fmla="*/ 1085229 h 1592550"/>
                <a:gd name="connsiteX1164" fmla="*/ 582724 w 762246"/>
                <a:gd name="connsiteY1164" fmla="*/ 1072272 h 1592550"/>
                <a:gd name="connsiteX1165" fmla="*/ 587098 w 762246"/>
                <a:gd name="connsiteY1165" fmla="*/ 1062782 h 1592550"/>
                <a:gd name="connsiteX1166" fmla="*/ 588005 w 762246"/>
                <a:gd name="connsiteY1166" fmla="*/ 1062369 h 1592550"/>
                <a:gd name="connsiteX1167" fmla="*/ 592957 w 762246"/>
                <a:gd name="connsiteY1167" fmla="*/ 1057252 h 1592550"/>
                <a:gd name="connsiteX1168" fmla="*/ 598404 w 762246"/>
                <a:gd name="connsiteY1168" fmla="*/ 1047844 h 1592550"/>
                <a:gd name="connsiteX1169" fmla="*/ 600797 w 762246"/>
                <a:gd name="connsiteY1169" fmla="*/ 1043965 h 1592550"/>
                <a:gd name="connsiteX1170" fmla="*/ 602282 w 762246"/>
                <a:gd name="connsiteY1170" fmla="*/ 1040582 h 1592550"/>
                <a:gd name="connsiteX1171" fmla="*/ 604923 w 762246"/>
                <a:gd name="connsiteY1171" fmla="*/ 1035135 h 1592550"/>
                <a:gd name="connsiteX1172" fmla="*/ 607152 w 762246"/>
                <a:gd name="connsiteY1172" fmla="*/ 1030101 h 1592550"/>
                <a:gd name="connsiteX1173" fmla="*/ 610370 w 762246"/>
                <a:gd name="connsiteY1173" fmla="*/ 1023746 h 1592550"/>
                <a:gd name="connsiteX1174" fmla="*/ 610866 w 762246"/>
                <a:gd name="connsiteY1174" fmla="*/ 1020940 h 1592550"/>
                <a:gd name="connsiteX1175" fmla="*/ 624730 w 762246"/>
                <a:gd name="connsiteY1175" fmla="*/ 993954 h 1592550"/>
                <a:gd name="connsiteX1176" fmla="*/ 625225 w 762246"/>
                <a:gd name="connsiteY1176" fmla="*/ 991808 h 1592550"/>
                <a:gd name="connsiteX1177" fmla="*/ 626381 w 762246"/>
                <a:gd name="connsiteY1177" fmla="*/ 987517 h 1592550"/>
                <a:gd name="connsiteX1178" fmla="*/ 631993 w 762246"/>
                <a:gd name="connsiteY1178" fmla="*/ 978521 h 1592550"/>
                <a:gd name="connsiteX1179" fmla="*/ 634468 w 762246"/>
                <a:gd name="connsiteY1179" fmla="*/ 975550 h 1592550"/>
                <a:gd name="connsiteX1180" fmla="*/ 635788 w 762246"/>
                <a:gd name="connsiteY1180" fmla="*/ 973240 h 1592550"/>
                <a:gd name="connsiteX1181" fmla="*/ 638182 w 762246"/>
                <a:gd name="connsiteY1181" fmla="*/ 967628 h 1592550"/>
                <a:gd name="connsiteX1182" fmla="*/ 642226 w 762246"/>
                <a:gd name="connsiteY1182" fmla="*/ 962346 h 1592550"/>
                <a:gd name="connsiteX1183" fmla="*/ 650561 w 762246"/>
                <a:gd name="connsiteY1183" fmla="*/ 949885 h 1592550"/>
                <a:gd name="connsiteX1184" fmla="*/ 652872 w 762246"/>
                <a:gd name="connsiteY1184" fmla="*/ 944273 h 1592550"/>
                <a:gd name="connsiteX1185" fmla="*/ 653532 w 762246"/>
                <a:gd name="connsiteY1185" fmla="*/ 943117 h 1592550"/>
                <a:gd name="connsiteX1186" fmla="*/ 653945 w 762246"/>
                <a:gd name="connsiteY1186" fmla="*/ 944768 h 1592550"/>
                <a:gd name="connsiteX1187" fmla="*/ 654935 w 762246"/>
                <a:gd name="connsiteY1187" fmla="*/ 944768 h 1592550"/>
                <a:gd name="connsiteX1188" fmla="*/ 667726 w 762246"/>
                <a:gd name="connsiteY1188" fmla="*/ 927767 h 1592550"/>
                <a:gd name="connsiteX1189" fmla="*/ 668717 w 762246"/>
                <a:gd name="connsiteY1189" fmla="*/ 926447 h 1592550"/>
                <a:gd name="connsiteX1190" fmla="*/ 671440 w 762246"/>
                <a:gd name="connsiteY1190" fmla="*/ 921000 h 1592550"/>
                <a:gd name="connsiteX1191" fmla="*/ 673008 w 762246"/>
                <a:gd name="connsiteY1191" fmla="*/ 917451 h 1592550"/>
                <a:gd name="connsiteX1192" fmla="*/ 674494 w 762246"/>
                <a:gd name="connsiteY1192" fmla="*/ 917121 h 1592550"/>
                <a:gd name="connsiteX1193" fmla="*/ 676144 w 762246"/>
                <a:gd name="connsiteY1193" fmla="*/ 915966 h 1592550"/>
                <a:gd name="connsiteX1194" fmla="*/ 679528 w 762246"/>
                <a:gd name="connsiteY1194" fmla="*/ 911179 h 1592550"/>
                <a:gd name="connsiteX1195" fmla="*/ 682169 w 762246"/>
                <a:gd name="connsiteY1195" fmla="*/ 908621 h 1592550"/>
                <a:gd name="connsiteX1196" fmla="*/ 686708 w 762246"/>
                <a:gd name="connsiteY1196" fmla="*/ 900121 h 1592550"/>
                <a:gd name="connsiteX1197" fmla="*/ 689514 w 762246"/>
                <a:gd name="connsiteY1197" fmla="*/ 897975 h 1592550"/>
                <a:gd name="connsiteX1198" fmla="*/ 694466 w 762246"/>
                <a:gd name="connsiteY1198" fmla="*/ 893766 h 1592550"/>
                <a:gd name="connsiteX1199" fmla="*/ 698922 w 762246"/>
                <a:gd name="connsiteY1199" fmla="*/ 887989 h 1592550"/>
                <a:gd name="connsiteX1200" fmla="*/ 705524 w 762246"/>
                <a:gd name="connsiteY1200" fmla="*/ 880727 h 1592550"/>
                <a:gd name="connsiteX1201" fmla="*/ 706927 w 762246"/>
                <a:gd name="connsiteY1201" fmla="*/ 881470 h 1592550"/>
                <a:gd name="connsiteX1202" fmla="*/ 711879 w 762246"/>
                <a:gd name="connsiteY1202" fmla="*/ 875858 h 1592550"/>
                <a:gd name="connsiteX1203" fmla="*/ 713199 w 762246"/>
                <a:gd name="connsiteY1203" fmla="*/ 875528 h 1592550"/>
                <a:gd name="connsiteX1204" fmla="*/ 712952 w 762246"/>
                <a:gd name="connsiteY1204" fmla="*/ 874702 h 1592550"/>
                <a:gd name="connsiteX1205" fmla="*/ 710723 w 762246"/>
                <a:gd name="connsiteY1205" fmla="*/ 875858 h 1592550"/>
                <a:gd name="connsiteX1206" fmla="*/ 709650 w 762246"/>
                <a:gd name="connsiteY1206" fmla="*/ 874620 h 1592550"/>
                <a:gd name="connsiteX1207" fmla="*/ 716088 w 762246"/>
                <a:gd name="connsiteY1207" fmla="*/ 870824 h 1592550"/>
                <a:gd name="connsiteX1208" fmla="*/ 719224 w 762246"/>
                <a:gd name="connsiteY1208" fmla="*/ 867688 h 1592550"/>
                <a:gd name="connsiteX1209" fmla="*/ 721039 w 762246"/>
                <a:gd name="connsiteY1209" fmla="*/ 864799 h 1592550"/>
                <a:gd name="connsiteX1210" fmla="*/ 722360 w 762246"/>
                <a:gd name="connsiteY1210" fmla="*/ 862488 h 1592550"/>
                <a:gd name="connsiteX1211" fmla="*/ 723102 w 762246"/>
                <a:gd name="connsiteY1211" fmla="*/ 863314 h 1592550"/>
                <a:gd name="connsiteX1212" fmla="*/ 723927 w 762246"/>
                <a:gd name="connsiteY1212" fmla="*/ 861993 h 1592550"/>
                <a:gd name="connsiteX1213" fmla="*/ 723680 w 762246"/>
                <a:gd name="connsiteY1213" fmla="*/ 860013 h 1592550"/>
                <a:gd name="connsiteX1214" fmla="*/ 729540 w 762246"/>
                <a:gd name="connsiteY1214" fmla="*/ 851760 h 1592550"/>
                <a:gd name="connsiteX1215" fmla="*/ 731108 w 762246"/>
                <a:gd name="connsiteY1215" fmla="*/ 849036 h 1592550"/>
                <a:gd name="connsiteX1216" fmla="*/ 736637 w 762246"/>
                <a:gd name="connsiteY1216" fmla="*/ 839381 h 1592550"/>
                <a:gd name="connsiteX1217" fmla="*/ 737545 w 762246"/>
                <a:gd name="connsiteY1217" fmla="*/ 834182 h 1592550"/>
                <a:gd name="connsiteX1218" fmla="*/ 738040 w 762246"/>
                <a:gd name="connsiteY1218" fmla="*/ 826589 h 1592550"/>
                <a:gd name="connsiteX1219" fmla="*/ 738865 w 762246"/>
                <a:gd name="connsiteY1219" fmla="*/ 825186 h 1592550"/>
                <a:gd name="connsiteX1220" fmla="*/ 739938 w 762246"/>
                <a:gd name="connsiteY1220" fmla="*/ 826507 h 1592550"/>
                <a:gd name="connsiteX1221" fmla="*/ 740433 w 762246"/>
                <a:gd name="connsiteY1221" fmla="*/ 828075 h 1592550"/>
                <a:gd name="connsiteX1222" fmla="*/ 741010 w 762246"/>
                <a:gd name="connsiteY1222" fmla="*/ 827332 h 1592550"/>
                <a:gd name="connsiteX1223" fmla="*/ 742331 w 762246"/>
                <a:gd name="connsiteY1223" fmla="*/ 813055 h 1592550"/>
                <a:gd name="connsiteX1224" fmla="*/ 742331 w 762246"/>
                <a:gd name="connsiteY1224" fmla="*/ 804142 h 1592550"/>
                <a:gd name="connsiteX1225" fmla="*/ 742826 w 762246"/>
                <a:gd name="connsiteY1225" fmla="*/ 801583 h 1592550"/>
                <a:gd name="connsiteX1226" fmla="*/ 741010 w 762246"/>
                <a:gd name="connsiteY1226" fmla="*/ 785408 h 1592550"/>
                <a:gd name="connsiteX1227" fmla="*/ 739773 w 762246"/>
                <a:gd name="connsiteY1227" fmla="*/ 770718 h 1592550"/>
                <a:gd name="connsiteX1228" fmla="*/ 739773 w 762246"/>
                <a:gd name="connsiteY1228" fmla="*/ 766097 h 1592550"/>
                <a:gd name="connsiteX1229" fmla="*/ 738865 w 762246"/>
                <a:gd name="connsiteY1229" fmla="*/ 763043 h 1592550"/>
                <a:gd name="connsiteX1230" fmla="*/ 737792 w 762246"/>
                <a:gd name="connsiteY1230" fmla="*/ 760567 h 1592550"/>
                <a:gd name="connsiteX1231" fmla="*/ 738535 w 762246"/>
                <a:gd name="connsiteY1231" fmla="*/ 753305 h 1592550"/>
                <a:gd name="connsiteX1232" fmla="*/ 738947 w 762246"/>
                <a:gd name="connsiteY1232" fmla="*/ 745052 h 1592550"/>
                <a:gd name="connsiteX1233" fmla="*/ 739690 w 762246"/>
                <a:gd name="connsiteY1233" fmla="*/ 733911 h 1592550"/>
                <a:gd name="connsiteX1234" fmla="*/ 739856 w 762246"/>
                <a:gd name="connsiteY1234" fmla="*/ 730610 h 1592550"/>
                <a:gd name="connsiteX1235" fmla="*/ 742001 w 762246"/>
                <a:gd name="connsiteY1235" fmla="*/ 719469 h 1592550"/>
                <a:gd name="connsiteX1236" fmla="*/ 743404 w 762246"/>
                <a:gd name="connsiteY1236" fmla="*/ 710474 h 1592550"/>
                <a:gd name="connsiteX1237" fmla="*/ 745055 w 762246"/>
                <a:gd name="connsiteY1237" fmla="*/ 703954 h 1592550"/>
                <a:gd name="connsiteX1238" fmla="*/ 747283 w 762246"/>
                <a:gd name="connsiteY1238" fmla="*/ 698342 h 1592550"/>
                <a:gd name="connsiteX1239" fmla="*/ 751079 w 762246"/>
                <a:gd name="connsiteY1239" fmla="*/ 679361 h 1592550"/>
                <a:gd name="connsiteX1240" fmla="*/ 752647 w 762246"/>
                <a:gd name="connsiteY1240" fmla="*/ 672759 h 1592550"/>
                <a:gd name="connsiteX1241" fmla="*/ 753720 w 762246"/>
                <a:gd name="connsiteY1241" fmla="*/ 663351 h 1592550"/>
                <a:gd name="connsiteX1242" fmla="*/ 752647 w 762246"/>
                <a:gd name="connsiteY1242" fmla="*/ 646763 h 1592550"/>
                <a:gd name="connsiteX1243" fmla="*/ 752894 w 762246"/>
                <a:gd name="connsiteY1243" fmla="*/ 642059 h 1592550"/>
                <a:gd name="connsiteX1244" fmla="*/ 753803 w 762246"/>
                <a:gd name="connsiteY1244" fmla="*/ 634219 h 1592550"/>
                <a:gd name="connsiteX1245" fmla="*/ 667396 w 762246"/>
                <a:gd name="connsiteY1245" fmla="*/ 655428 h 1592550"/>
                <a:gd name="connsiteX1246" fmla="*/ 667396 w 762246"/>
                <a:gd name="connsiteY1246" fmla="*/ 651384 h 1592550"/>
                <a:gd name="connsiteX1247" fmla="*/ 666406 w 762246"/>
                <a:gd name="connsiteY1247" fmla="*/ 643296 h 1592550"/>
                <a:gd name="connsiteX1248" fmla="*/ 665086 w 762246"/>
                <a:gd name="connsiteY1248" fmla="*/ 631165 h 1592550"/>
                <a:gd name="connsiteX1249" fmla="*/ 664260 w 762246"/>
                <a:gd name="connsiteY1249" fmla="*/ 624645 h 1592550"/>
                <a:gd name="connsiteX1250" fmla="*/ 662940 w 762246"/>
                <a:gd name="connsiteY1250" fmla="*/ 618951 h 1592550"/>
                <a:gd name="connsiteX1251" fmla="*/ 657328 w 762246"/>
                <a:gd name="connsiteY1251" fmla="*/ 605086 h 1592550"/>
                <a:gd name="connsiteX1252" fmla="*/ 654687 w 762246"/>
                <a:gd name="connsiteY1252" fmla="*/ 599640 h 1592550"/>
                <a:gd name="connsiteX1253" fmla="*/ 653779 w 762246"/>
                <a:gd name="connsiteY1253" fmla="*/ 597989 h 1592550"/>
                <a:gd name="connsiteX1254" fmla="*/ 649076 w 762246"/>
                <a:gd name="connsiteY1254" fmla="*/ 594605 h 1592550"/>
                <a:gd name="connsiteX1255" fmla="*/ 637687 w 762246"/>
                <a:gd name="connsiteY1255" fmla="*/ 589406 h 1592550"/>
                <a:gd name="connsiteX1256" fmla="*/ 617633 w 762246"/>
                <a:gd name="connsiteY1256" fmla="*/ 603106 h 1592550"/>
                <a:gd name="connsiteX1257" fmla="*/ 611773 w 762246"/>
                <a:gd name="connsiteY1257" fmla="*/ 614247 h 1592550"/>
                <a:gd name="connsiteX1258" fmla="*/ 603521 w 762246"/>
                <a:gd name="connsiteY1258" fmla="*/ 623160 h 1592550"/>
                <a:gd name="connsiteX1259" fmla="*/ 600385 w 762246"/>
                <a:gd name="connsiteY1259" fmla="*/ 626296 h 1592550"/>
                <a:gd name="connsiteX1260" fmla="*/ 595185 w 762246"/>
                <a:gd name="connsiteY1260" fmla="*/ 633476 h 1592550"/>
                <a:gd name="connsiteX1261" fmla="*/ 590316 w 762246"/>
                <a:gd name="connsiteY1261" fmla="*/ 641646 h 1592550"/>
                <a:gd name="connsiteX1262" fmla="*/ 579918 w 762246"/>
                <a:gd name="connsiteY1262" fmla="*/ 658069 h 1592550"/>
                <a:gd name="connsiteX1263" fmla="*/ 575956 w 762246"/>
                <a:gd name="connsiteY1263" fmla="*/ 661040 h 1592550"/>
                <a:gd name="connsiteX1264" fmla="*/ 572490 w 762246"/>
                <a:gd name="connsiteY1264" fmla="*/ 656006 h 1592550"/>
                <a:gd name="connsiteX1265" fmla="*/ 575874 w 762246"/>
                <a:gd name="connsiteY1265" fmla="*/ 643544 h 1592550"/>
                <a:gd name="connsiteX1266" fmla="*/ 578020 w 762246"/>
                <a:gd name="connsiteY1266" fmla="*/ 632650 h 1592550"/>
                <a:gd name="connsiteX1267" fmla="*/ 578350 w 762246"/>
                <a:gd name="connsiteY1267" fmla="*/ 629845 h 1592550"/>
                <a:gd name="connsiteX1268" fmla="*/ 576451 w 762246"/>
                <a:gd name="connsiteY1268" fmla="*/ 625966 h 1592550"/>
                <a:gd name="connsiteX1269" fmla="*/ 572820 w 762246"/>
                <a:gd name="connsiteY1269" fmla="*/ 625966 h 1592550"/>
                <a:gd name="connsiteX1270" fmla="*/ 558543 w 762246"/>
                <a:gd name="connsiteY1270" fmla="*/ 628277 h 1592550"/>
                <a:gd name="connsiteX1271" fmla="*/ 544927 w 762246"/>
                <a:gd name="connsiteY1271" fmla="*/ 629679 h 1592550"/>
                <a:gd name="connsiteX1272" fmla="*/ 540057 w 762246"/>
                <a:gd name="connsiteY1272" fmla="*/ 633393 h 1592550"/>
                <a:gd name="connsiteX1273" fmla="*/ 537664 w 762246"/>
                <a:gd name="connsiteY1273" fmla="*/ 649403 h 1592550"/>
                <a:gd name="connsiteX1274" fmla="*/ 539562 w 762246"/>
                <a:gd name="connsiteY1274" fmla="*/ 664919 h 1592550"/>
                <a:gd name="connsiteX1275" fmla="*/ 539562 w 762246"/>
                <a:gd name="connsiteY1275" fmla="*/ 667972 h 1592550"/>
                <a:gd name="connsiteX1276" fmla="*/ 542781 w 762246"/>
                <a:gd name="connsiteY1276" fmla="*/ 690254 h 1592550"/>
                <a:gd name="connsiteX1277" fmla="*/ 544266 w 762246"/>
                <a:gd name="connsiteY1277" fmla="*/ 701065 h 1592550"/>
                <a:gd name="connsiteX1278" fmla="*/ 545834 w 762246"/>
                <a:gd name="connsiteY1278" fmla="*/ 716746 h 1592550"/>
                <a:gd name="connsiteX1279" fmla="*/ 537416 w 762246"/>
                <a:gd name="connsiteY1279" fmla="*/ 724503 h 1592550"/>
                <a:gd name="connsiteX1280" fmla="*/ 530566 w 762246"/>
                <a:gd name="connsiteY1280" fmla="*/ 720459 h 1592550"/>
                <a:gd name="connsiteX1281" fmla="*/ 526935 w 762246"/>
                <a:gd name="connsiteY1281" fmla="*/ 718561 h 1592550"/>
                <a:gd name="connsiteX1282" fmla="*/ 510925 w 762246"/>
                <a:gd name="connsiteY1282" fmla="*/ 721450 h 1592550"/>
                <a:gd name="connsiteX1283" fmla="*/ 500527 w 762246"/>
                <a:gd name="connsiteY1283" fmla="*/ 723678 h 1592550"/>
                <a:gd name="connsiteX1284" fmla="*/ 486167 w 762246"/>
                <a:gd name="connsiteY1284" fmla="*/ 727887 h 1592550"/>
                <a:gd name="connsiteX1285" fmla="*/ 466361 w 762246"/>
                <a:gd name="connsiteY1285" fmla="*/ 730610 h 1592550"/>
                <a:gd name="connsiteX1286" fmla="*/ 452496 w 762246"/>
                <a:gd name="connsiteY1286" fmla="*/ 730610 h 1592550"/>
                <a:gd name="connsiteX1287" fmla="*/ 439539 w 762246"/>
                <a:gd name="connsiteY1287" fmla="*/ 730858 h 1592550"/>
                <a:gd name="connsiteX1288" fmla="*/ 438219 w 762246"/>
                <a:gd name="connsiteY1288" fmla="*/ 730775 h 1592550"/>
                <a:gd name="connsiteX1289" fmla="*/ 438549 w 762246"/>
                <a:gd name="connsiteY1289" fmla="*/ 724503 h 1592550"/>
                <a:gd name="connsiteX1290" fmla="*/ 440200 w 762246"/>
                <a:gd name="connsiteY1290" fmla="*/ 724503 h 1592550"/>
                <a:gd name="connsiteX1291" fmla="*/ 456787 w 762246"/>
                <a:gd name="connsiteY1291" fmla="*/ 723348 h 1592550"/>
                <a:gd name="connsiteX1292" fmla="*/ 468176 w 762246"/>
                <a:gd name="connsiteY1292" fmla="*/ 723513 h 1592550"/>
                <a:gd name="connsiteX1293" fmla="*/ 480225 w 762246"/>
                <a:gd name="connsiteY1293" fmla="*/ 721532 h 1592550"/>
                <a:gd name="connsiteX1294" fmla="*/ 483196 w 762246"/>
                <a:gd name="connsiteY1294" fmla="*/ 719717 h 1592550"/>
                <a:gd name="connsiteX1295" fmla="*/ 485177 w 762246"/>
                <a:gd name="connsiteY1295" fmla="*/ 719221 h 1592550"/>
                <a:gd name="connsiteX1296" fmla="*/ 487158 w 762246"/>
                <a:gd name="connsiteY1296" fmla="*/ 720459 h 1592550"/>
                <a:gd name="connsiteX1297" fmla="*/ 486580 w 762246"/>
                <a:gd name="connsiteY1297" fmla="*/ 718066 h 1592550"/>
                <a:gd name="connsiteX1298" fmla="*/ 483526 w 762246"/>
                <a:gd name="connsiteY1298" fmla="*/ 717158 h 1592550"/>
                <a:gd name="connsiteX1299" fmla="*/ 482206 w 762246"/>
                <a:gd name="connsiteY1299" fmla="*/ 716580 h 1592550"/>
                <a:gd name="connsiteX1300" fmla="*/ 483031 w 762246"/>
                <a:gd name="connsiteY1300" fmla="*/ 714847 h 1592550"/>
                <a:gd name="connsiteX1301" fmla="*/ 488230 w 762246"/>
                <a:gd name="connsiteY1301" fmla="*/ 713114 h 1592550"/>
                <a:gd name="connsiteX1302" fmla="*/ 498794 w 762246"/>
                <a:gd name="connsiteY1302" fmla="*/ 709813 h 1592550"/>
                <a:gd name="connsiteX1303" fmla="*/ 504488 w 762246"/>
                <a:gd name="connsiteY1303" fmla="*/ 708080 h 1592550"/>
                <a:gd name="connsiteX1304" fmla="*/ 505561 w 762246"/>
                <a:gd name="connsiteY1304" fmla="*/ 706842 h 1592550"/>
                <a:gd name="connsiteX1305" fmla="*/ 504158 w 762246"/>
                <a:gd name="connsiteY1305" fmla="*/ 706347 h 1592550"/>
                <a:gd name="connsiteX1306" fmla="*/ 488313 w 762246"/>
                <a:gd name="connsiteY1306" fmla="*/ 708658 h 1592550"/>
                <a:gd name="connsiteX1307" fmla="*/ 488313 w 762246"/>
                <a:gd name="connsiteY1307" fmla="*/ 703046 h 1592550"/>
                <a:gd name="connsiteX1308" fmla="*/ 492026 w 762246"/>
                <a:gd name="connsiteY1308" fmla="*/ 702551 h 1592550"/>
                <a:gd name="connsiteX1309" fmla="*/ 502342 w 762246"/>
                <a:gd name="connsiteY1309" fmla="*/ 700405 h 1592550"/>
                <a:gd name="connsiteX1310" fmla="*/ 517197 w 762246"/>
                <a:gd name="connsiteY1310" fmla="*/ 691410 h 1592550"/>
                <a:gd name="connsiteX1311" fmla="*/ 519508 w 762246"/>
                <a:gd name="connsiteY1311" fmla="*/ 683982 h 1592550"/>
                <a:gd name="connsiteX1312" fmla="*/ 521406 w 762246"/>
                <a:gd name="connsiteY1312" fmla="*/ 666404 h 1592550"/>
                <a:gd name="connsiteX1313" fmla="*/ 520581 w 762246"/>
                <a:gd name="connsiteY1313" fmla="*/ 658399 h 1592550"/>
                <a:gd name="connsiteX1314" fmla="*/ 520746 w 762246"/>
                <a:gd name="connsiteY1314" fmla="*/ 650724 h 1592550"/>
                <a:gd name="connsiteX1315" fmla="*/ 520746 w 762246"/>
                <a:gd name="connsiteY1315" fmla="*/ 645442 h 1592550"/>
                <a:gd name="connsiteX1316" fmla="*/ 521159 w 762246"/>
                <a:gd name="connsiteY1316" fmla="*/ 634301 h 1592550"/>
                <a:gd name="connsiteX1317" fmla="*/ 517528 w 762246"/>
                <a:gd name="connsiteY1317" fmla="*/ 627616 h 1592550"/>
                <a:gd name="connsiteX1318" fmla="*/ 515546 w 762246"/>
                <a:gd name="connsiteY1318" fmla="*/ 625801 h 1592550"/>
                <a:gd name="connsiteX1319" fmla="*/ 508532 w 762246"/>
                <a:gd name="connsiteY1319" fmla="*/ 626956 h 1592550"/>
                <a:gd name="connsiteX1320" fmla="*/ 476346 w 762246"/>
                <a:gd name="connsiteY1320" fmla="*/ 628194 h 1592550"/>
                <a:gd name="connsiteX1321" fmla="*/ 473706 w 762246"/>
                <a:gd name="connsiteY1321" fmla="*/ 628194 h 1592550"/>
                <a:gd name="connsiteX1322" fmla="*/ 445234 w 762246"/>
                <a:gd name="connsiteY1322" fmla="*/ 631825 h 1592550"/>
                <a:gd name="connsiteX1323" fmla="*/ 429801 w 762246"/>
                <a:gd name="connsiteY1323" fmla="*/ 631825 h 1592550"/>
                <a:gd name="connsiteX1324" fmla="*/ 423529 w 762246"/>
                <a:gd name="connsiteY1324" fmla="*/ 631990 h 1592550"/>
                <a:gd name="connsiteX1325" fmla="*/ 423364 w 762246"/>
                <a:gd name="connsiteY1325" fmla="*/ 626874 h 1592550"/>
                <a:gd name="connsiteX1326" fmla="*/ 425922 w 762246"/>
                <a:gd name="connsiteY1326" fmla="*/ 625223 h 1592550"/>
                <a:gd name="connsiteX1327" fmla="*/ 426995 w 762246"/>
                <a:gd name="connsiteY1327" fmla="*/ 625223 h 1592550"/>
                <a:gd name="connsiteX1328" fmla="*/ 429471 w 762246"/>
                <a:gd name="connsiteY1328" fmla="*/ 625801 h 1592550"/>
                <a:gd name="connsiteX1329" fmla="*/ 450185 w 762246"/>
                <a:gd name="connsiteY1329" fmla="*/ 625801 h 1592550"/>
                <a:gd name="connsiteX1330" fmla="*/ 470570 w 762246"/>
                <a:gd name="connsiteY1330" fmla="*/ 623407 h 1592550"/>
                <a:gd name="connsiteX1331" fmla="*/ 499371 w 762246"/>
                <a:gd name="connsiteY1331" fmla="*/ 621097 h 1592550"/>
                <a:gd name="connsiteX1332" fmla="*/ 514226 w 762246"/>
                <a:gd name="connsiteY1332" fmla="*/ 621014 h 1592550"/>
                <a:gd name="connsiteX1333" fmla="*/ 516455 w 762246"/>
                <a:gd name="connsiteY1333" fmla="*/ 620189 h 1592550"/>
                <a:gd name="connsiteX1334" fmla="*/ 514474 w 762246"/>
                <a:gd name="connsiteY1334" fmla="*/ 618208 h 1592550"/>
                <a:gd name="connsiteX1335" fmla="*/ 509357 w 762246"/>
                <a:gd name="connsiteY1335" fmla="*/ 618703 h 1592550"/>
                <a:gd name="connsiteX1336" fmla="*/ 502012 w 762246"/>
                <a:gd name="connsiteY1336" fmla="*/ 618456 h 1592550"/>
                <a:gd name="connsiteX1337" fmla="*/ 494833 w 762246"/>
                <a:gd name="connsiteY1337" fmla="*/ 618703 h 1592550"/>
                <a:gd name="connsiteX1338" fmla="*/ 493760 w 762246"/>
                <a:gd name="connsiteY1338" fmla="*/ 618703 h 1592550"/>
                <a:gd name="connsiteX1339" fmla="*/ 492192 w 762246"/>
                <a:gd name="connsiteY1339" fmla="*/ 615897 h 1592550"/>
                <a:gd name="connsiteX1340" fmla="*/ 494172 w 762246"/>
                <a:gd name="connsiteY1340" fmla="*/ 615072 h 1592550"/>
                <a:gd name="connsiteX1341" fmla="*/ 512328 w 762246"/>
                <a:gd name="connsiteY1341" fmla="*/ 613752 h 1592550"/>
                <a:gd name="connsiteX1342" fmla="*/ 518600 w 762246"/>
                <a:gd name="connsiteY1342" fmla="*/ 611936 h 1592550"/>
                <a:gd name="connsiteX1343" fmla="*/ 521736 w 762246"/>
                <a:gd name="connsiteY1343" fmla="*/ 609378 h 1592550"/>
                <a:gd name="connsiteX1344" fmla="*/ 518187 w 762246"/>
                <a:gd name="connsiteY1344" fmla="*/ 608883 h 1592550"/>
                <a:gd name="connsiteX1345" fmla="*/ 516042 w 762246"/>
                <a:gd name="connsiteY1345" fmla="*/ 608883 h 1592550"/>
                <a:gd name="connsiteX1346" fmla="*/ 495162 w 762246"/>
                <a:gd name="connsiteY1346" fmla="*/ 610038 h 1592550"/>
                <a:gd name="connsiteX1347" fmla="*/ 486580 w 762246"/>
                <a:gd name="connsiteY1347" fmla="*/ 609048 h 1592550"/>
                <a:gd name="connsiteX1348" fmla="*/ 471312 w 762246"/>
                <a:gd name="connsiteY1348" fmla="*/ 611276 h 1592550"/>
                <a:gd name="connsiteX1349" fmla="*/ 455137 w 762246"/>
                <a:gd name="connsiteY1349" fmla="*/ 613009 h 1592550"/>
                <a:gd name="connsiteX1350" fmla="*/ 447462 w 762246"/>
                <a:gd name="connsiteY1350" fmla="*/ 613504 h 1592550"/>
                <a:gd name="connsiteX1351" fmla="*/ 447297 w 762246"/>
                <a:gd name="connsiteY1351" fmla="*/ 607562 h 1592550"/>
                <a:gd name="connsiteX1352" fmla="*/ 460501 w 762246"/>
                <a:gd name="connsiteY1352" fmla="*/ 606407 h 1592550"/>
                <a:gd name="connsiteX1353" fmla="*/ 460914 w 762246"/>
                <a:gd name="connsiteY1353" fmla="*/ 606077 h 1592550"/>
                <a:gd name="connsiteX1354" fmla="*/ 479647 w 762246"/>
                <a:gd name="connsiteY1354" fmla="*/ 602858 h 1592550"/>
                <a:gd name="connsiteX1355" fmla="*/ 488065 w 762246"/>
                <a:gd name="connsiteY1355" fmla="*/ 602528 h 1592550"/>
                <a:gd name="connsiteX1356" fmla="*/ 495328 w 762246"/>
                <a:gd name="connsiteY1356" fmla="*/ 601703 h 1592550"/>
                <a:gd name="connsiteX1357" fmla="*/ 506139 w 762246"/>
                <a:gd name="connsiteY1357" fmla="*/ 602446 h 1592550"/>
                <a:gd name="connsiteX1358" fmla="*/ 517528 w 762246"/>
                <a:gd name="connsiteY1358" fmla="*/ 602281 h 1592550"/>
                <a:gd name="connsiteX1359" fmla="*/ 527348 w 762246"/>
                <a:gd name="connsiteY1359" fmla="*/ 600217 h 1592550"/>
                <a:gd name="connsiteX1360" fmla="*/ 528586 w 762246"/>
                <a:gd name="connsiteY1360" fmla="*/ 599227 h 1592550"/>
                <a:gd name="connsiteX1361" fmla="*/ 532300 w 762246"/>
                <a:gd name="connsiteY1361" fmla="*/ 597907 h 1592550"/>
                <a:gd name="connsiteX1362" fmla="*/ 543606 w 762246"/>
                <a:gd name="connsiteY1362" fmla="*/ 600382 h 1592550"/>
                <a:gd name="connsiteX1363" fmla="*/ 551941 w 762246"/>
                <a:gd name="connsiteY1363" fmla="*/ 601703 h 1592550"/>
                <a:gd name="connsiteX1364" fmla="*/ 556397 w 762246"/>
                <a:gd name="connsiteY1364" fmla="*/ 601208 h 1592550"/>
                <a:gd name="connsiteX1365" fmla="*/ 560359 w 762246"/>
                <a:gd name="connsiteY1365" fmla="*/ 600547 h 1592550"/>
                <a:gd name="connsiteX1366" fmla="*/ 565723 w 762246"/>
                <a:gd name="connsiteY1366" fmla="*/ 601290 h 1592550"/>
                <a:gd name="connsiteX1367" fmla="*/ 568694 w 762246"/>
                <a:gd name="connsiteY1367" fmla="*/ 599887 h 1592550"/>
                <a:gd name="connsiteX1368" fmla="*/ 574058 w 762246"/>
                <a:gd name="connsiteY1368" fmla="*/ 600217 h 1592550"/>
                <a:gd name="connsiteX1369" fmla="*/ 580001 w 762246"/>
                <a:gd name="connsiteY1369" fmla="*/ 598979 h 1592550"/>
                <a:gd name="connsiteX1370" fmla="*/ 581733 w 762246"/>
                <a:gd name="connsiteY1370" fmla="*/ 597907 h 1592550"/>
                <a:gd name="connsiteX1371" fmla="*/ 583301 w 762246"/>
                <a:gd name="connsiteY1371" fmla="*/ 595101 h 1592550"/>
                <a:gd name="connsiteX1372" fmla="*/ 585860 w 762246"/>
                <a:gd name="connsiteY1372" fmla="*/ 594440 h 1592550"/>
                <a:gd name="connsiteX1373" fmla="*/ 589903 w 762246"/>
                <a:gd name="connsiteY1373" fmla="*/ 584207 h 1592550"/>
                <a:gd name="connsiteX1374" fmla="*/ 588913 w 762246"/>
                <a:gd name="connsiteY1374" fmla="*/ 578595 h 1592550"/>
                <a:gd name="connsiteX1375" fmla="*/ 588913 w 762246"/>
                <a:gd name="connsiteY1375" fmla="*/ 565226 h 1592550"/>
                <a:gd name="connsiteX1376" fmla="*/ 587840 w 762246"/>
                <a:gd name="connsiteY1376" fmla="*/ 553342 h 1592550"/>
                <a:gd name="connsiteX1377" fmla="*/ 587428 w 762246"/>
                <a:gd name="connsiteY1377" fmla="*/ 551774 h 1592550"/>
                <a:gd name="connsiteX1378" fmla="*/ 586685 w 762246"/>
                <a:gd name="connsiteY1378" fmla="*/ 545749 h 1592550"/>
                <a:gd name="connsiteX1379" fmla="*/ 583879 w 762246"/>
                <a:gd name="connsiteY1379" fmla="*/ 529409 h 1592550"/>
                <a:gd name="connsiteX1380" fmla="*/ 578102 w 762246"/>
                <a:gd name="connsiteY1380" fmla="*/ 505889 h 1592550"/>
                <a:gd name="connsiteX1381" fmla="*/ 576369 w 762246"/>
                <a:gd name="connsiteY1381" fmla="*/ 499699 h 1592550"/>
                <a:gd name="connsiteX1382" fmla="*/ 575956 w 762246"/>
                <a:gd name="connsiteY1382" fmla="*/ 495738 h 1592550"/>
                <a:gd name="connsiteX1383" fmla="*/ 573976 w 762246"/>
                <a:gd name="connsiteY1383" fmla="*/ 494253 h 1592550"/>
                <a:gd name="connsiteX1384" fmla="*/ 572985 w 762246"/>
                <a:gd name="connsiteY1384" fmla="*/ 481378 h 1592550"/>
                <a:gd name="connsiteX1385" fmla="*/ 560854 w 762246"/>
                <a:gd name="connsiteY1385" fmla="*/ 469907 h 1592550"/>
                <a:gd name="connsiteX1386" fmla="*/ 548393 w 762246"/>
                <a:gd name="connsiteY1386" fmla="*/ 469659 h 1592550"/>
                <a:gd name="connsiteX1387" fmla="*/ 539727 w 762246"/>
                <a:gd name="connsiteY1387" fmla="*/ 467266 h 1592550"/>
                <a:gd name="connsiteX1388" fmla="*/ 535188 w 762246"/>
                <a:gd name="connsiteY1388" fmla="*/ 467266 h 1592550"/>
                <a:gd name="connsiteX1389" fmla="*/ 532630 w 762246"/>
                <a:gd name="connsiteY1389" fmla="*/ 467349 h 1592550"/>
                <a:gd name="connsiteX1390" fmla="*/ 520086 w 762246"/>
                <a:gd name="connsiteY1390" fmla="*/ 466193 h 1592550"/>
                <a:gd name="connsiteX1391" fmla="*/ 509770 w 762246"/>
                <a:gd name="connsiteY1391" fmla="*/ 465946 h 1592550"/>
                <a:gd name="connsiteX1392" fmla="*/ 500114 w 762246"/>
                <a:gd name="connsiteY1392" fmla="*/ 465038 h 1592550"/>
                <a:gd name="connsiteX1393" fmla="*/ 494172 w 762246"/>
                <a:gd name="connsiteY1393" fmla="*/ 466028 h 1592550"/>
                <a:gd name="connsiteX1394" fmla="*/ 467598 w 762246"/>
                <a:gd name="connsiteY1394" fmla="*/ 465368 h 1592550"/>
                <a:gd name="connsiteX1395" fmla="*/ 457530 w 762246"/>
                <a:gd name="connsiteY1395" fmla="*/ 466111 h 1592550"/>
                <a:gd name="connsiteX1396" fmla="*/ 457118 w 762246"/>
                <a:gd name="connsiteY1396" fmla="*/ 465863 h 1592550"/>
                <a:gd name="connsiteX1397" fmla="*/ 452248 w 762246"/>
                <a:gd name="connsiteY1397" fmla="*/ 463965 h 1592550"/>
                <a:gd name="connsiteX1398" fmla="*/ 446719 w 762246"/>
                <a:gd name="connsiteY1398" fmla="*/ 464873 h 1592550"/>
                <a:gd name="connsiteX1399" fmla="*/ 435000 w 762246"/>
                <a:gd name="connsiteY1399" fmla="*/ 464873 h 1592550"/>
                <a:gd name="connsiteX1400" fmla="*/ 428398 w 762246"/>
                <a:gd name="connsiteY1400" fmla="*/ 464873 h 1592550"/>
                <a:gd name="connsiteX1401" fmla="*/ 425757 w 762246"/>
                <a:gd name="connsiteY1401" fmla="*/ 464873 h 1592550"/>
                <a:gd name="connsiteX1402" fmla="*/ 405126 w 762246"/>
                <a:gd name="connsiteY1402" fmla="*/ 462727 h 1592550"/>
                <a:gd name="connsiteX1403" fmla="*/ 399596 w 762246"/>
                <a:gd name="connsiteY1403" fmla="*/ 462562 h 1592550"/>
                <a:gd name="connsiteX1404" fmla="*/ 387960 w 762246"/>
                <a:gd name="connsiteY1404" fmla="*/ 462562 h 1592550"/>
                <a:gd name="connsiteX1405" fmla="*/ 377149 w 762246"/>
                <a:gd name="connsiteY1405" fmla="*/ 463140 h 1592550"/>
                <a:gd name="connsiteX1406" fmla="*/ 374673 w 762246"/>
                <a:gd name="connsiteY1406" fmla="*/ 460251 h 1592550"/>
                <a:gd name="connsiteX1407" fmla="*/ 372692 w 762246"/>
                <a:gd name="connsiteY1407" fmla="*/ 452081 h 1592550"/>
                <a:gd name="connsiteX1408" fmla="*/ 372280 w 762246"/>
                <a:gd name="connsiteY1408" fmla="*/ 446799 h 1592550"/>
                <a:gd name="connsiteX1409" fmla="*/ 366338 w 762246"/>
                <a:gd name="connsiteY1409" fmla="*/ 427076 h 1592550"/>
                <a:gd name="connsiteX1410" fmla="*/ 365265 w 762246"/>
                <a:gd name="connsiteY1410" fmla="*/ 422124 h 1592550"/>
                <a:gd name="connsiteX1411" fmla="*/ 360643 w 762246"/>
                <a:gd name="connsiteY1411" fmla="*/ 400502 h 1592550"/>
                <a:gd name="connsiteX1412" fmla="*/ 354701 w 762246"/>
                <a:gd name="connsiteY1412" fmla="*/ 378962 h 1592550"/>
                <a:gd name="connsiteX1413" fmla="*/ 352391 w 762246"/>
                <a:gd name="connsiteY1413" fmla="*/ 367821 h 1592550"/>
                <a:gd name="connsiteX1414" fmla="*/ 350905 w 762246"/>
                <a:gd name="connsiteY1414" fmla="*/ 363695 h 1592550"/>
                <a:gd name="connsiteX1415" fmla="*/ 348264 w 762246"/>
                <a:gd name="connsiteY1415" fmla="*/ 367821 h 1592550"/>
                <a:gd name="connsiteX1416" fmla="*/ 348264 w 762246"/>
                <a:gd name="connsiteY1416" fmla="*/ 369637 h 1592550"/>
                <a:gd name="connsiteX1417" fmla="*/ 347521 w 762246"/>
                <a:gd name="connsiteY1417" fmla="*/ 370957 h 1592550"/>
                <a:gd name="connsiteX1418" fmla="*/ 346201 w 762246"/>
                <a:gd name="connsiteY1418" fmla="*/ 369719 h 1592550"/>
                <a:gd name="connsiteX1419" fmla="*/ 345128 w 762246"/>
                <a:gd name="connsiteY1419" fmla="*/ 366005 h 1592550"/>
                <a:gd name="connsiteX1420" fmla="*/ 344716 w 762246"/>
                <a:gd name="connsiteY1420" fmla="*/ 363777 h 1592550"/>
                <a:gd name="connsiteX1421" fmla="*/ 343312 w 762246"/>
                <a:gd name="connsiteY1421" fmla="*/ 366501 h 1592550"/>
                <a:gd name="connsiteX1422" fmla="*/ 343973 w 762246"/>
                <a:gd name="connsiteY1422" fmla="*/ 370132 h 1592550"/>
                <a:gd name="connsiteX1423" fmla="*/ 343148 w 762246"/>
                <a:gd name="connsiteY1423" fmla="*/ 384739 h 1592550"/>
                <a:gd name="connsiteX1424" fmla="*/ 344055 w 762246"/>
                <a:gd name="connsiteY1424" fmla="*/ 392744 h 1592550"/>
                <a:gd name="connsiteX1425" fmla="*/ 343148 w 762246"/>
                <a:gd name="connsiteY1425" fmla="*/ 405288 h 1592550"/>
                <a:gd name="connsiteX1426" fmla="*/ 343148 w 762246"/>
                <a:gd name="connsiteY1426" fmla="*/ 422537 h 1592550"/>
                <a:gd name="connsiteX1427" fmla="*/ 344798 w 762246"/>
                <a:gd name="connsiteY1427" fmla="*/ 426828 h 1592550"/>
                <a:gd name="connsiteX1428" fmla="*/ 345623 w 762246"/>
                <a:gd name="connsiteY1428" fmla="*/ 429716 h 1592550"/>
                <a:gd name="connsiteX1429" fmla="*/ 347769 w 762246"/>
                <a:gd name="connsiteY1429" fmla="*/ 450183 h 1592550"/>
                <a:gd name="connsiteX1430" fmla="*/ 339846 w 762246"/>
                <a:gd name="connsiteY1430" fmla="*/ 466028 h 1592550"/>
                <a:gd name="connsiteX1431" fmla="*/ 307826 w 762246"/>
                <a:gd name="connsiteY1431" fmla="*/ 467184 h 1592550"/>
                <a:gd name="connsiteX1432" fmla="*/ 292311 w 762246"/>
                <a:gd name="connsiteY1432" fmla="*/ 468504 h 1592550"/>
                <a:gd name="connsiteX1433" fmla="*/ 283646 w 762246"/>
                <a:gd name="connsiteY1433" fmla="*/ 470732 h 1592550"/>
                <a:gd name="connsiteX1434" fmla="*/ 275393 w 762246"/>
                <a:gd name="connsiteY1434" fmla="*/ 474446 h 1592550"/>
                <a:gd name="connsiteX1435" fmla="*/ 266150 w 762246"/>
                <a:gd name="connsiteY1435" fmla="*/ 474694 h 1592550"/>
                <a:gd name="connsiteX1436" fmla="*/ 245683 w 762246"/>
                <a:gd name="connsiteY1436" fmla="*/ 475684 h 1592550"/>
                <a:gd name="connsiteX1437" fmla="*/ 244280 w 762246"/>
                <a:gd name="connsiteY1437" fmla="*/ 476097 h 1592550"/>
                <a:gd name="connsiteX1438" fmla="*/ 234377 w 762246"/>
                <a:gd name="connsiteY1438" fmla="*/ 478242 h 1592550"/>
                <a:gd name="connsiteX1439" fmla="*/ 223401 w 762246"/>
                <a:gd name="connsiteY1439" fmla="*/ 479398 h 1592550"/>
                <a:gd name="connsiteX1440" fmla="*/ 221172 w 762246"/>
                <a:gd name="connsiteY1440" fmla="*/ 480553 h 1592550"/>
                <a:gd name="connsiteX1441" fmla="*/ 218945 w 762246"/>
                <a:gd name="connsiteY1441" fmla="*/ 481708 h 1592550"/>
                <a:gd name="connsiteX1442" fmla="*/ 201861 w 762246"/>
                <a:gd name="connsiteY1442" fmla="*/ 483029 h 1592550"/>
                <a:gd name="connsiteX1443" fmla="*/ 194846 w 762246"/>
                <a:gd name="connsiteY1443" fmla="*/ 485422 h 1592550"/>
                <a:gd name="connsiteX1444" fmla="*/ 188079 w 762246"/>
                <a:gd name="connsiteY1444" fmla="*/ 486660 h 1592550"/>
                <a:gd name="connsiteX1445" fmla="*/ 180074 w 762246"/>
                <a:gd name="connsiteY1445" fmla="*/ 484432 h 1592550"/>
                <a:gd name="connsiteX1446" fmla="*/ 166044 w 762246"/>
                <a:gd name="connsiteY1446" fmla="*/ 486247 h 1592550"/>
                <a:gd name="connsiteX1447" fmla="*/ 157297 w 762246"/>
                <a:gd name="connsiteY1447" fmla="*/ 491529 h 1592550"/>
                <a:gd name="connsiteX1448" fmla="*/ 152675 w 762246"/>
                <a:gd name="connsiteY1448" fmla="*/ 499617 h 1592550"/>
                <a:gd name="connsiteX1449" fmla="*/ 148961 w 762246"/>
                <a:gd name="connsiteY1449" fmla="*/ 507704 h 1592550"/>
                <a:gd name="connsiteX1450" fmla="*/ 148961 w 762246"/>
                <a:gd name="connsiteY1450" fmla="*/ 513977 h 1592550"/>
                <a:gd name="connsiteX1451" fmla="*/ 145165 w 762246"/>
                <a:gd name="connsiteY1451" fmla="*/ 528336 h 1592550"/>
                <a:gd name="connsiteX1452" fmla="*/ 141534 w 762246"/>
                <a:gd name="connsiteY1452" fmla="*/ 548060 h 1592550"/>
                <a:gd name="connsiteX1453" fmla="*/ 138480 w 762246"/>
                <a:gd name="connsiteY1453" fmla="*/ 554332 h 1592550"/>
                <a:gd name="connsiteX1454" fmla="*/ 138480 w 762246"/>
                <a:gd name="connsiteY1454" fmla="*/ 561925 h 1592550"/>
                <a:gd name="connsiteX1455" fmla="*/ 137408 w 762246"/>
                <a:gd name="connsiteY1455" fmla="*/ 567454 h 1592550"/>
                <a:gd name="connsiteX1456" fmla="*/ 136252 w 762246"/>
                <a:gd name="connsiteY1456" fmla="*/ 588911 h 1592550"/>
                <a:gd name="connsiteX1457" fmla="*/ 135344 w 762246"/>
                <a:gd name="connsiteY1457" fmla="*/ 596586 h 1592550"/>
                <a:gd name="connsiteX1458" fmla="*/ 130393 w 762246"/>
                <a:gd name="connsiteY1458" fmla="*/ 607645 h 1592550"/>
                <a:gd name="connsiteX1459" fmla="*/ 130558 w 762246"/>
                <a:gd name="connsiteY1459" fmla="*/ 610121 h 1592550"/>
                <a:gd name="connsiteX1460" fmla="*/ 131053 w 762246"/>
                <a:gd name="connsiteY1460" fmla="*/ 618126 h 1592550"/>
                <a:gd name="connsiteX1461" fmla="*/ 132291 w 762246"/>
                <a:gd name="connsiteY1461" fmla="*/ 621674 h 1592550"/>
                <a:gd name="connsiteX1462" fmla="*/ 146486 w 762246"/>
                <a:gd name="connsiteY1462" fmla="*/ 629845 h 1592550"/>
                <a:gd name="connsiteX1463" fmla="*/ 155564 w 762246"/>
                <a:gd name="connsiteY1463" fmla="*/ 631000 h 1592550"/>
                <a:gd name="connsiteX1464" fmla="*/ 159360 w 762246"/>
                <a:gd name="connsiteY1464" fmla="*/ 630422 h 1592550"/>
                <a:gd name="connsiteX1465" fmla="*/ 163981 w 762246"/>
                <a:gd name="connsiteY1465" fmla="*/ 628277 h 1592550"/>
                <a:gd name="connsiteX1466" fmla="*/ 166622 w 762246"/>
                <a:gd name="connsiteY1466" fmla="*/ 627039 h 1592550"/>
                <a:gd name="connsiteX1467" fmla="*/ 173389 w 762246"/>
                <a:gd name="connsiteY1467" fmla="*/ 623573 h 1592550"/>
                <a:gd name="connsiteX1468" fmla="*/ 185108 w 762246"/>
                <a:gd name="connsiteY1468" fmla="*/ 622004 h 1592550"/>
                <a:gd name="connsiteX1469" fmla="*/ 196662 w 762246"/>
                <a:gd name="connsiteY1469" fmla="*/ 620106 h 1592550"/>
                <a:gd name="connsiteX1470" fmla="*/ 207391 w 762246"/>
                <a:gd name="connsiteY1470" fmla="*/ 618868 h 1592550"/>
                <a:gd name="connsiteX1471" fmla="*/ 207803 w 762246"/>
                <a:gd name="connsiteY1471" fmla="*/ 619281 h 1592550"/>
                <a:gd name="connsiteX1472" fmla="*/ 211764 w 762246"/>
                <a:gd name="connsiteY1472" fmla="*/ 619446 h 1592550"/>
                <a:gd name="connsiteX1473" fmla="*/ 215726 w 762246"/>
                <a:gd name="connsiteY1473" fmla="*/ 619694 h 1592550"/>
                <a:gd name="connsiteX1474" fmla="*/ 230911 w 762246"/>
                <a:gd name="connsiteY1474" fmla="*/ 618538 h 1592550"/>
                <a:gd name="connsiteX1475" fmla="*/ 235863 w 762246"/>
                <a:gd name="connsiteY1475" fmla="*/ 617466 h 1592550"/>
                <a:gd name="connsiteX1476" fmla="*/ 245106 w 762246"/>
                <a:gd name="connsiteY1476" fmla="*/ 618126 h 1592550"/>
                <a:gd name="connsiteX1477" fmla="*/ 247169 w 762246"/>
                <a:gd name="connsiteY1477" fmla="*/ 618538 h 1592550"/>
                <a:gd name="connsiteX1478" fmla="*/ 247333 w 762246"/>
                <a:gd name="connsiteY1478" fmla="*/ 624233 h 1592550"/>
                <a:gd name="connsiteX1479" fmla="*/ 239411 w 762246"/>
                <a:gd name="connsiteY1479" fmla="*/ 624810 h 1592550"/>
                <a:gd name="connsiteX1480" fmla="*/ 234459 w 762246"/>
                <a:gd name="connsiteY1480" fmla="*/ 624563 h 1592550"/>
                <a:gd name="connsiteX1481" fmla="*/ 214075 w 762246"/>
                <a:gd name="connsiteY1481" fmla="*/ 626874 h 1592550"/>
                <a:gd name="connsiteX1482" fmla="*/ 204502 w 762246"/>
                <a:gd name="connsiteY1482" fmla="*/ 628277 h 1592550"/>
                <a:gd name="connsiteX1483" fmla="*/ 203759 w 762246"/>
                <a:gd name="connsiteY1483" fmla="*/ 630257 h 1592550"/>
                <a:gd name="connsiteX1484" fmla="*/ 206978 w 762246"/>
                <a:gd name="connsiteY1484" fmla="*/ 633146 h 1592550"/>
                <a:gd name="connsiteX1485" fmla="*/ 208793 w 762246"/>
                <a:gd name="connsiteY1485" fmla="*/ 634466 h 1592550"/>
                <a:gd name="connsiteX1486" fmla="*/ 213910 w 762246"/>
                <a:gd name="connsiteY1486" fmla="*/ 635044 h 1592550"/>
                <a:gd name="connsiteX1487" fmla="*/ 216634 w 762246"/>
                <a:gd name="connsiteY1487" fmla="*/ 634136 h 1592550"/>
                <a:gd name="connsiteX1488" fmla="*/ 219357 w 762246"/>
                <a:gd name="connsiteY1488" fmla="*/ 632981 h 1592550"/>
                <a:gd name="connsiteX1489" fmla="*/ 221750 w 762246"/>
                <a:gd name="connsiteY1489" fmla="*/ 629514 h 1592550"/>
                <a:gd name="connsiteX1490" fmla="*/ 230333 w 762246"/>
                <a:gd name="connsiteY1490" fmla="*/ 630835 h 1592550"/>
                <a:gd name="connsiteX1491" fmla="*/ 231984 w 762246"/>
                <a:gd name="connsiteY1491" fmla="*/ 633393 h 1592550"/>
                <a:gd name="connsiteX1492" fmla="*/ 230333 w 762246"/>
                <a:gd name="connsiteY1492" fmla="*/ 634384 h 1592550"/>
                <a:gd name="connsiteX1493" fmla="*/ 228765 w 762246"/>
                <a:gd name="connsiteY1493" fmla="*/ 634384 h 1592550"/>
                <a:gd name="connsiteX1494" fmla="*/ 227115 w 762246"/>
                <a:gd name="connsiteY1494" fmla="*/ 635044 h 1592550"/>
                <a:gd name="connsiteX1495" fmla="*/ 229178 w 762246"/>
                <a:gd name="connsiteY1495" fmla="*/ 636612 h 1592550"/>
                <a:gd name="connsiteX1496" fmla="*/ 232974 w 762246"/>
                <a:gd name="connsiteY1496" fmla="*/ 635539 h 1592550"/>
                <a:gd name="connsiteX1497" fmla="*/ 248572 w 762246"/>
                <a:gd name="connsiteY1497" fmla="*/ 635374 h 1592550"/>
                <a:gd name="connsiteX1498" fmla="*/ 248901 w 762246"/>
                <a:gd name="connsiteY1498" fmla="*/ 635126 h 1592550"/>
                <a:gd name="connsiteX1499" fmla="*/ 249314 w 762246"/>
                <a:gd name="connsiteY1499" fmla="*/ 640078 h 1592550"/>
                <a:gd name="connsiteX1500" fmla="*/ 246508 w 762246"/>
                <a:gd name="connsiteY1500" fmla="*/ 640573 h 1592550"/>
                <a:gd name="connsiteX1501" fmla="*/ 236275 w 762246"/>
                <a:gd name="connsiteY1501" fmla="*/ 641563 h 1592550"/>
                <a:gd name="connsiteX1502" fmla="*/ 225547 w 762246"/>
                <a:gd name="connsiteY1502" fmla="*/ 642719 h 1592550"/>
                <a:gd name="connsiteX1503" fmla="*/ 207308 w 762246"/>
                <a:gd name="connsiteY1503" fmla="*/ 645195 h 1592550"/>
                <a:gd name="connsiteX1504" fmla="*/ 198230 w 762246"/>
                <a:gd name="connsiteY1504" fmla="*/ 656501 h 1592550"/>
                <a:gd name="connsiteX1505" fmla="*/ 197240 w 762246"/>
                <a:gd name="connsiteY1505" fmla="*/ 661452 h 1592550"/>
                <a:gd name="connsiteX1506" fmla="*/ 197240 w 762246"/>
                <a:gd name="connsiteY1506" fmla="*/ 666569 h 1592550"/>
                <a:gd name="connsiteX1507" fmla="*/ 198725 w 762246"/>
                <a:gd name="connsiteY1507" fmla="*/ 669705 h 1592550"/>
                <a:gd name="connsiteX1508" fmla="*/ 199138 w 762246"/>
                <a:gd name="connsiteY1508" fmla="*/ 671603 h 1592550"/>
                <a:gd name="connsiteX1509" fmla="*/ 198230 w 762246"/>
                <a:gd name="connsiteY1509" fmla="*/ 676390 h 1592550"/>
                <a:gd name="connsiteX1510" fmla="*/ 198230 w 762246"/>
                <a:gd name="connsiteY1510" fmla="*/ 681259 h 1592550"/>
                <a:gd name="connsiteX1511" fmla="*/ 197322 w 762246"/>
                <a:gd name="connsiteY1511" fmla="*/ 683735 h 1592550"/>
                <a:gd name="connsiteX1512" fmla="*/ 197652 w 762246"/>
                <a:gd name="connsiteY1512" fmla="*/ 695289 h 1592550"/>
                <a:gd name="connsiteX1513" fmla="*/ 193196 w 762246"/>
                <a:gd name="connsiteY1513" fmla="*/ 695041 h 1592550"/>
                <a:gd name="connsiteX1514" fmla="*/ 193196 w 762246"/>
                <a:gd name="connsiteY1514" fmla="*/ 694216 h 1592550"/>
                <a:gd name="connsiteX1515" fmla="*/ 191958 w 762246"/>
                <a:gd name="connsiteY1515" fmla="*/ 677710 h 1592550"/>
                <a:gd name="connsiteX1516" fmla="*/ 190803 w 762246"/>
                <a:gd name="connsiteY1516" fmla="*/ 660545 h 1592550"/>
                <a:gd name="connsiteX1517" fmla="*/ 188574 w 762246"/>
                <a:gd name="connsiteY1517" fmla="*/ 655263 h 1592550"/>
                <a:gd name="connsiteX1518" fmla="*/ 181807 w 762246"/>
                <a:gd name="connsiteY1518" fmla="*/ 655263 h 1592550"/>
                <a:gd name="connsiteX1519" fmla="*/ 180239 w 762246"/>
                <a:gd name="connsiteY1519" fmla="*/ 660462 h 1592550"/>
                <a:gd name="connsiteX1520" fmla="*/ 179909 w 762246"/>
                <a:gd name="connsiteY1520" fmla="*/ 660875 h 1592550"/>
                <a:gd name="connsiteX1521" fmla="*/ 177103 w 762246"/>
                <a:gd name="connsiteY1521" fmla="*/ 669540 h 1592550"/>
                <a:gd name="connsiteX1522" fmla="*/ 178341 w 762246"/>
                <a:gd name="connsiteY1522" fmla="*/ 675730 h 1592550"/>
                <a:gd name="connsiteX1523" fmla="*/ 178671 w 762246"/>
                <a:gd name="connsiteY1523" fmla="*/ 680516 h 1592550"/>
                <a:gd name="connsiteX1524" fmla="*/ 179827 w 762246"/>
                <a:gd name="connsiteY1524" fmla="*/ 689347 h 1592550"/>
                <a:gd name="connsiteX1525" fmla="*/ 181229 w 762246"/>
                <a:gd name="connsiteY1525" fmla="*/ 691657 h 1592550"/>
                <a:gd name="connsiteX1526" fmla="*/ 181477 w 762246"/>
                <a:gd name="connsiteY1526" fmla="*/ 702303 h 1592550"/>
                <a:gd name="connsiteX1527" fmla="*/ 182385 w 762246"/>
                <a:gd name="connsiteY1527" fmla="*/ 715838 h 1592550"/>
                <a:gd name="connsiteX1528" fmla="*/ 176773 w 762246"/>
                <a:gd name="connsiteY1528" fmla="*/ 716415 h 1592550"/>
                <a:gd name="connsiteX1529" fmla="*/ 174545 w 762246"/>
                <a:gd name="connsiteY1529" fmla="*/ 704944 h 1592550"/>
                <a:gd name="connsiteX1530" fmla="*/ 169758 w 762246"/>
                <a:gd name="connsiteY1530" fmla="*/ 669623 h 1592550"/>
                <a:gd name="connsiteX1531" fmla="*/ 160268 w 762246"/>
                <a:gd name="connsiteY1531" fmla="*/ 654850 h 1592550"/>
                <a:gd name="connsiteX1532" fmla="*/ 156636 w 762246"/>
                <a:gd name="connsiteY1532" fmla="*/ 654603 h 1592550"/>
                <a:gd name="connsiteX1533" fmla="*/ 154161 w 762246"/>
                <a:gd name="connsiteY1533" fmla="*/ 655015 h 1592550"/>
                <a:gd name="connsiteX1534" fmla="*/ 146155 w 762246"/>
                <a:gd name="connsiteY1534" fmla="*/ 659307 h 1592550"/>
                <a:gd name="connsiteX1535" fmla="*/ 145578 w 762246"/>
                <a:gd name="connsiteY1535" fmla="*/ 659884 h 1592550"/>
                <a:gd name="connsiteX1536" fmla="*/ 145578 w 762246"/>
                <a:gd name="connsiteY1536" fmla="*/ 661040 h 1592550"/>
                <a:gd name="connsiteX1537" fmla="*/ 146651 w 762246"/>
                <a:gd name="connsiteY1537" fmla="*/ 659884 h 1592550"/>
                <a:gd name="connsiteX1538" fmla="*/ 146238 w 762246"/>
                <a:gd name="connsiteY1538" fmla="*/ 664093 h 1592550"/>
                <a:gd name="connsiteX1539" fmla="*/ 145083 w 762246"/>
                <a:gd name="connsiteY1539" fmla="*/ 666487 h 1592550"/>
                <a:gd name="connsiteX1540" fmla="*/ 145495 w 762246"/>
                <a:gd name="connsiteY1540" fmla="*/ 672016 h 1592550"/>
                <a:gd name="connsiteX1541" fmla="*/ 146073 w 762246"/>
                <a:gd name="connsiteY1541" fmla="*/ 679031 h 1592550"/>
                <a:gd name="connsiteX1542" fmla="*/ 147723 w 762246"/>
                <a:gd name="connsiteY1542" fmla="*/ 691657 h 1592550"/>
                <a:gd name="connsiteX1543" fmla="*/ 147889 w 762246"/>
                <a:gd name="connsiteY1543" fmla="*/ 692483 h 1592550"/>
                <a:gd name="connsiteX1544" fmla="*/ 150282 w 762246"/>
                <a:gd name="connsiteY1544" fmla="*/ 708328 h 1592550"/>
                <a:gd name="connsiteX1545" fmla="*/ 150282 w 762246"/>
                <a:gd name="connsiteY1545" fmla="*/ 710721 h 1592550"/>
                <a:gd name="connsiteX1546" fmla="*/ 151024 w 762246"/>
                <a:gd name="connsiteY1546" fmla="*/ 717323 h 1592550"/>
                <a:gd name="connsiteX1547" fmla="*/ 152510 w 762246"/>
                <a:gd name="connsiteY1547" fmla="*/ 725163 h 1592550"/>
                <a:gd name="connsiteX1548" fmla="*/ 153913 w 762246"/>
                <a:gd name="connsiteY1548" fmla="*/ 735974 h 1592550"/>
                <a:gd name="connsiteX1549" fmla="*/ 156554 w 762246"/>
                <a:gd name="connsiteY1549" fmla="*/ 747611 h 1592550"/>
                <a:gd name="connsiteX1550" fmla="*/ 160845 w 762246"/>
                <a:gd name="connsiteY1550" fmla="*/ 768655 h 1592550"/>
                <a:gd name="connsiteX1551" fmla="*/ 164476 w 762246"/>
                <a:gd name="connsiteY1551" fmla="*/ 782850 h 1592550"/>
                <a:gd name="connsiteX1552" fmla="*/ 167282 w 762246"/>
                <a:gd name="connsiteY1552" fmla="*/ 796054 h 1592550"/>
                <a:gd name="connsiteX1553" fmla="*/ 170171 w 762246"/>
                <a:gd name="connsiteY1553" fmla="*/ 808763 h 1592550"/>
                <a:gd name="connsiteX1554" fmla="*/ 172812 w 762246"/>
                <a:gd name="connsiteY1554" fmla="*/ 820317 h 1592550"/>
                <a:gd name="connsiteX1555" fmla="*/ 173802 w 762246"/>
                <a:gd name="connsiteY1555" fmla="*/ 825269 h 1592550"/>
                <a:gd name="connsiteX1556" fmla="*/ 178754 w 762246"/>
                <a:gd name="connsiteY1556" fmla="*/ 840536 h 1592550"/>
                <a:gd name="connsiteX1557" fmla="*/ 180982 w 762246"/>
                <a:gd name="connsiteY1557" fmla="*/ 849614 h 1592550"/>
                <a:gd name="connsiteX1558" fmla="*/ 183045 w 762246"/>
                <a:gd name="connsiteY1558" fmla="*/ 860673 h 1592550"/>
                <a:gd name="connsiteX1559" fmla="*/ 186429 w 762246"/>
                <a:gd name="connsiteY1559" fmla="*/ 871154 h 1592550"/>
                <a:gd name="connsiteX1560" fmla="*/ 193939 w 762246"/>
                <a:gd name="connsiteY1560" fmla="*/ 893849 h 1592550"/>
                <a:gd name="connsiteX1561" fmla="*/ 196332 w 762246"/>
                <a:gd name="connsiteY1561" fmla="*/ 900038 h 1592550"/>
                <a:gd name="connsiteX1562" fmla="*/ 200789 w 762246"/>
                <a:gd name="connsiteY1562" fmla="*/ 909364 h 1592550"/>
                <a:gd name="connsiteX1563" fmla="*/ 207721 w 762246"/>
                <a:gd name="connsiteY1563" fmla="*/ 925622 h 1592550"/>
                <a:gd name="connsiteX1564" fmla="*/ 210361 w 762246"/>
                <a:gd name="connsiteY1564" fmla="*/ 929335 h 1592550"/>
                <a:gd name="connsiteX1565" fmla="*/ 215643 w 762246"/>
                <a:gd name="connsiteY1565" fmla="*/ 935030 h 1592550"/>
                <a:gd name="connsiteX1566" fmla="*/ 218697 w 762246"/>
                <a:gd name="connsiteY1566" fmla="*/ 939816 h 1592550"/>
                <a:gd name="connsiteX1567" fmla="*/ 222411 w 762246"/>
                <a:gd name="connsiteY1567" fmla="*/ 943943 h 1592550"/>
                <a:gd name="connsiteX1568" fmla="*/ 228105 w 762246"/>
                <a:gd name="connsiteY1568" fmla="*/ 948482 h 1592550"/>
                <a:gd name="connsiteX1569" fmla="*/ 235285 w 762246"/>
                <a:gd name="connsiteY1569" fmla="*/ 955084 h 1592550"/>
                <a:gd name="connsiteX1570" fmla="*/ 236935 w 762246"/>
                <a:gd name="connsiteY1570" fmla="*/ 956074 h 1592550"/>
                <a:gd name="connsiteX1571" fmla="*/ 242960 w 762246"/>
                <a:gd name="connsiteY1571" fmla="*/ 959210 h 1592550"/>
                <a:gd name="connsiteX1572" fmla="*/ 247416 w 762246"/>
                <a:gd name="connsiteY1572" fmla="*/ 964244 h 1592550"/>
                <a:gd name="connsiteX1573" fmla="*/ 249397 w 762246"/>
                <a:gd name="connsiteY1573" fmla="*/ 966225 h 1592550"/>
                <a:gd name="connsiteX1574" fmla="*/ 266150 w 762246"/>
                <a:gd name="connsiteY1574" fmla="*/ 980832 h 1592550"/>
                <a:gd name="connsiteX1575" fmla="*/ 267305 w 762246"/>
                <a:gd name="connsiteY1575" fmla="*/ 982070 h 1592550"/>
                <a:gd name="connsiteX1576" fmla="*/ 281582 w 762246"/>
                <a:gd name="connsiteY1576" fmla="*/ 993872 h 1592550"/>
                <a:gd name="connsiteX1577" fmla="*/ 284553 w 762246"/>
                <a:gd name="connsiteY1577" fmla="*/ 995770 h 1592550"/>
                <a:gd name="connsiteX1578" fmla="*/ 288350 w 762246"/>
                <a:gd name="connsiteY1578" fmla="*/ 999896 h 1592550"/>
                <a:gd name="connsiteX1579" fmla="*/ 300811 w 762246"/>
                <a:gd name="connsiteY1579" fmla="*/ 1008066 h 1592550"/>
                <a:gd name="connsiteX1580" fmla="*/ 302957 w 762246"/>
                <a:gd name="connsiteY1580" fmla="*/ 1007571 h 1592550"/>
                <a:gd name="connsiteX1581" fmla="*/ 304525 w 762246"/>
                <a:gd name="connsiteY1581" fmla="*/ 1009469 h 1592550"/>
                <a:gd name="connsiteX1582" fmla="*/ 304607 w 762246"/>
                <a:gd name="connsiteY1582" fmla="*/ 1010955 h 1592550"/>
                <a:gd name="connsiteX1583" fmla="*/ 307001 w 762246"/>
                <a:gd name="connsiteY1583" fmla="*/ 1011697 h 1592550"/>
                <a:gd name="connsiteX1584" fmla="*/ 314841 w 762246"/>
                <a:gd name="connsiteY1584" fmla="*/ 1016732 h 1592550"/>
                <a:gd name="connsiteX1585" fmla="*/ 318224 w 762246"/>
                <a:gd name="connsiteY1585" fmla="*/ 1015906 h 1592550"/>
                <a:gd name="connsiteX1586" fmla="*/ 320370 w 762246"/>
                <a:gd name="connsiteY1586" fmla="*/ 1015906 h 1592550"/>
                <a:gd name="connsiteX1587" fmla="*/ 319958 w 762246"/>
                <a:gd name="connsiteY1587" fmla="*/ 1017557 h 1592550"/>
                <a:gd name="connsiteX1588" fmla="*/ 321031 w 762246"/>
                <a:gd name="connsiteY1588" fmla="*/ 1019455 h 1592550"/>
                <a:gd name="connsiteX1589" fmla="*/ 325404 w 762246"/>
                <a:gd name="connsiteY1589" fmla="*/ 1021931 h 1592550"/>
                <a:gd name="connsiteX1590" fmla="*/ 331264 w 762246"/>
                <a:gd name="connsiteY1590" fmla="*/ 1025397 h 1592550"/>
                <a:gd name="connsiteX1591" fmla="*/ 336710 w 762246"/>
                <a:gd name="connsiteY1591" fmla="*/ 1029936 h 1592550"/>
                <a:gd name="connsiteX1592" fmla="*/ 341827 w 762246"/>
                <a:gd name="connsiteY1592" fmla="*/ 1033319 h 1592550"/>
                <a:gd name="connsiteX1593" fmla="*/ 349255 w 762246"/>
                <a:gd name="connsiteY1593" fmla="*/ 1037611 h 1592550"/>
                <a:gd name="connsiteX1594" fmla="*/ 354289 w 762246"/>
                <a:gd name="connsiteY1594" fmla="*/ 1040004 h 1592550"/>
                <a:gd name="connsiteX1595" fmla="*/ 362541 w 762246"/>
                <a:gd name="connsiteY1595" fmla="*/ 1042728 h 1592550"/>
                <a:gd name="connsiteX1596" fmla="*/ 364439 w 762246"/>
                <a:gd name="connsiteY1596" fmla="*/ 1043305 h 1592550"/>
                <a:gd name="connsiteX1597" fmla="*/ 370712 w 762246"/>
                <a:gd name="connsiteY1597" fmla="*/ 1045038 h 1592550"/>
                <a:gd name="connsiteX1598" fmla="*/ 377561 w 762246"/>
                <a:gd name="connsiteY1598" fmla="*/ 1044956 h 1592550"/>
                <a:gd name="connsiteX1599" fmla="*/ 382926 w 762246"/>
                <a:gd name="connsiteY1599" fmla="*/ 1042975 h 1592550"/>
                <a:gd name="connsiteX1600" fmla="*/ 384659 w 762246"/>
                <a:gd name="connsiteY1600" fmla="*/ 1043223 h 1592550"/>
                <a:gd name="connsiteX1601" fmla="*/ 395057 w 762246"/>
                <a:gd name="connsiteY1601" fmla="*/ 1042397 h 1592550"/>
                <a:gd name="connsiteX1602" fmla="*/ 401824 w 762246"/>
                <a:gd name="connsiteY1602" fmla="*/ 1037858 h 1592550"/>
                <a:gd name="connsiteX1603" fmla="*/ 410490 w 762246"/>
                <a:gd name="connsiteY1603" fmla="*/ 1037776 h 1592550"/>
                <a:gd name="connsiteX1604" fmla="*/ 410985 w 762246"/>
                <a:gd name="connsiteY1604" fmla="*/ 1037611 h 1592550"/>
                <a:gd name="connsiteX1605" fmla="*/ 418165 w 762246"/>
                <a:gd name="connsiteY1605" fmla="*/ 1034062 h 1592550"/>
                <a:gd name="connsiteX1606" fmla="*/ 419403 w 762246"/>
                <a:gd name="connsiteY1606" fmla="*/ 1031669 h 1592550"/>
                <a:gd name="connsiteX1607" fmla="*/ 422291 w 762246"/>
                <a:gd name="connsiteY1607" fmla="*/ 1029193 h 1592550"/>
                <a:gd name="connsiteX1608" fmla="*/ 422621 w 762246"/>
                <a:gd name="connsiteY1608" fmla="*/ 1031669 h 1592550"/>
                <a:gd name="connsiteX1609" fmla="*/ 421218 w 762246"/>
                <a:gd name="connsiteY1609" fmla="*/ 1031999 h 1592550"/>
                <a:gd name="connsiteX1610" fmla="*/ 421466 w 762246"/>
                <a:gd name="connsiteY1610" fmla="*/ 1032824 h 1592550"/>
                <a:gd name="connsiteX1611" fmla="*/ 423694 w 762246"/>
                <a:gd name="connsiteY1611" fmla="*/ 1031669 h 1592550"/>
                <a:gd name="connsiteX1612" fmla="*/ 425262 w 762246"/>
                <a:gd name="connsiteY1612" fmla="*/ 1028780 h 1592550"/>
                <a:gd name="connsiteX1613" fmla="*/ 434423 w 762246"/>
                <a:gd name="connsiteY1613" fmla="*/ 1021683 h 1592550"/>
                <a:gd name="connsiteX1614" fmla="*/ 445976 w 762246"/>
                <a:gd name="connsiteY1614" fmla="*/ 1013761 h 1592550"/>
                <a:gd name="connsiteX1615" fmla="*/ 459428 w 762246"/>
                <a:gd name="connsiteY1615" fmla="*/ 1002867 h 1592550"/>
                <a:gd name="connsiteX1616" fmla="*/ 467434 w 762246"/>
                <a:gd name="connsiteY1616" fmla="*/ 996347 h 1592550"/>
                <a:gd name="connsiteX1617" fmla="*/ 481711 w 762246"/>
                <a:gd name="connsiteY1617" fmla="*/ 980420 h 1592550"/>
                <a:gd name="connsiteX1618" fmla="*/ 482701 w 762246"/>
                <a:gd name="connsiteY1618" fmla="*/ 978439 h 1592550"/>
                <a:gd name="connsiteX1619" fmla="*/ 482536 w 762246"/>
                <a:gd name="connsiteY1619" fmla="*/ 976871 h 1592550"/>
                <a:gd name="connsiteX1620" fmla="*/ 498381 w 762246"/>
                <a:gd name="connsiteY1620" fmla="*/ 962429 h 1592550"/>
                <a:gd name="connsiteX1621" fmla="*/ 499619 w 762246"/>
                <a:gd name="connsiteY1621" fmla="*/ 958963 h 1592550"/>
                <a:gd name="connsiteX1622" fmla="*/ 500444 w 762246"/>
                <a:gd name="connsiteY1622" fmla="*/ 957477 h 1592550"/>
                <a:gd name="connsiteX1623" fmla="*/ 503498 w 762246"/>
                <a:gd name="connsiteY1623" fmla="*/ 956322 h 1592550"/>
                <a:gd name="connsiteX1624" fmla="*/ 515134 w 762246"/>
                <a:gd name="connsiteY1624" fmla="*/ 941714 h 1592550"/>
                <a:gd name="connsiteX1625" fmla="*/ 517940 w 762246"/>
                <a:gd name="connsiteY1625" fmla="*/ 938166 h 1592550"/>
                <a:gd name="connsiteX1626" fmla="*/ 530071 w 762246"/>
                <a:gd name="connsiteY1626" fmla="*/ 920835 h 1592550"/>
                <a:gd name="connsiteX1627" fmla="*/ 532795 w 762246"/>
                <a:gd name="connsiteY1627" fmla="*/ 917286 h 1592550"/>
                <a:gd name="connsiteX1628" fmla="*/ 544514 w 762246"/>
                <a:gd name="connsiteY1628" fmla="*/ 901276 h 1592550"/>
                <a:gd name="connsiteX1629" fmla="*/ 550868 w 762246"/>
                <a:gd name="connsiteY1629" fmla="*/ 891868 h 1592550"/>
                <a:gd name="connsiteX1630" fmla="*/ 550786 w 762246"/>
                <a:gd name="connsiteY1630" fmla="*/ 890713 h 1592550"/>
                <a:gd name="connsiteX1631" fmla="*/ 551611 w 762246"/>
                <a:gd name="connsiteY1631" fmla="*/ 887742 h 1592550"/>
                <a:gd name="connsiteX1632" fmla="*/ 553014 w 762246"/>
                <a:gd name="connsiteY1632" fmla="*/ 886009 h 1592550"/>
                <a:gd name="connsiteX1633" fmla="*/ 555242 w 762246"/>
                <a:gd name="connsiteY1633" fmla="*/ 880892 h 1592550"/>
                <a:gd name="connsiteX1634" fmla="*/ 556810 w 762246"/>
                <a:gd name="connsiteY1634" fmla="*/ 875528 h 1592550"/>
                <a:gd name="connsiteX1635" fmla="*/ 557388 w 762246"/>
                <a:gd name="connsiteY1635" fmla="*/ 872557 h 1592550"/>
                <a:gd name="connsiteX1636" fmla="*/ 558131 w 762246"/>
                <a:gd name="connsiteY1636" fmla="*/ 870824 h 1592550"/>
                <a:gd name="connsiteX1637" fmla="*/ 558543 w 762246"/>
                <a:gd name="connsiteY1637" fmla="*/ 872474 h 1592550"/>
                <a:gd name="connsiteX1638" fmla="*/ 558956 w 762246"/>
                <a:gd name="connsiteY1638" fmla="*/ 874125 h 1592550"/>
                <a:gd name="connsiteX1639" fmla="*/ 559616 w 762246"/>
                <a:gd name="connsiteY1639" fmla="*/ 872969 h 1592550"/>
                <a:gd name="connsiteX1640" fmla="*/ 560111 w 762246"/>
                <a:gd name="connsiteY1640" fmla="*/ 869586 h 1592550"/>
                <a:gd name="connsiteX1641" fmla="*/ 560689 w 762246"/>
                <a:gd name="connsiteY1641" fmla="*/ 865129 h 1592550"/>
                <a:gd name="connsiteX1642" fmla="*/ 562917 w 762246"/>
                <a:gd name="connsiteY1642" fmla="*/ 857702 h 1592550"/>
                <a:gd name="connsiteX1643" fmla="*/ 564072 w 762246"/>
                <a:gd name="connsiteY1643" fmla="*/ 852750 h 1592550"/>
                <a:gd name="connsiteX1644" fmla="*/ 564981 w 762246"/>
                <a:gd name="connsiteY1644" fmla="*/ 849532 h 1592550"/>
                <a:gd name="connsiteX1645" fmla="*/ 566549 w 762246"/>
                <a:gd name="connsiteY1645" fmla="*/ 841114 h 1592550"/>
                <a:gd name="connsiteX1646" fmla="*/ 569519 w 762246"/>
                <a:gd name="connsiteY1646" fmla="*/ 830798 h 1592550"/>
                <a:gd name="connsiteX1647" fmla="*/ 571088 w 762246"/>
                <a:gd name="connsiteY1647" fmla="*/ 822133 h 1592550"/>
                <a:gd name="connsiteX1648" fmla="*/ 572408 w 762246"/>
                <a:gd name="connsiteY1648" fmla="*/ 813220 h 1592550"/>
                <a:gd name="connsiteX1649" fmla="*/ 573811 w 762246"/>
                <a:gd name="connsiteY1649" fmla="*/ 805050 h 1592550"/>
                <a:gd name="connsiteX1650" fmla="*/ 574966 w 762246"/>
                <a:gd name="connsiteY1650" fmla="*/ 799768 h 1592550"/>
                <a:gd name="connsiteX1651" fmla="*/ 575544 w 762246"/>
                <a:gd name="connsiteY1651" fmla="*/ 794569 h 1592550"/>
                <a:gd name="connsiteX1652" fmla="*/ 577772 w 762246"/>
                <a:gd name="connsiteY1652" fmla="*/ 781612 h 1592550"/>
                <a:gd name="connsiteX1653" fmla="*/ 577690 w 762246"/>
                <a:gd name="connsiteY1653" fmla="*/ 775010 h 1592550"/>
                <a:gd name="connsiteX1654" fmla="*/ 579092 w 762246"/>
                <a:gd name="connsiteY1654" fmla="*/ 768985 h 1592550"/>
                <a:gd name="connsiteX1655" fmla="*/ 580248 w 762246"/>
                <a:gd name="connsiteY1655" fmla="*/ 761145 h 1592550"/>
                <a:gd name="connsiteX1656" fmla="*/ 585199 w 762246"/>
                <a:gd name="connsiteY1656" fmla="*/ 737542 h 1592550"/>
                <a:gd name="connsiteX1657" fmla="*/ 590151 w 762246"/>
                <a:gd name="connsiteY1657" fmla="*/ 714270 h 1592550"/>
                <a:gd name="connsiteX1658" fmla="*/ 592627 w 762246"/>
                <a:gd name="connsiteY1658" fmla="*/ 699002 h 1592550"/>
                <a:gd name="connsiteX1659" fmla="*/ 595846 w 762246"/>
                <a:gd name="connsiteY1659" fmla="*/ 691987 h 1592550"/>
                <a:gd name="connsiteX1660" fmla="*/ 598239 w 762246"/>
                <a:gd name="connsiteY1660" fmla="*/ 690172 h 1592550"/>
                <a:gd name="connsiteX1661" fmla="*/ 601128 w 762246"/>
                <a:gd name="connsiteY1661" fmla="*/ 694051 h 1592550"/>
                <a:gd name="connsiteX1662" fmla="*/ 600632 w 762246"/>
                <a:gd name="connsiteY1662" fmla="*/ 698590 h 1592550"/>
                <a:gd name="connsiteX1663" fmla="*/ 594773 w 762246"/>
                <a:gd name="connsiteY1663" fmla="*/ 729372 h 1592550"/>
                <a:gd name="connsiteX1664" fmla="*/ 590976 w 762246"/>
                <a:gd name="connsiteY1664" fmla="*/ 747116 h 1592550"/>
                <a:gd name="connsiteX1665" fmla="*/ 588253 w 762246"/>
                <a:gd name="connsiteY1665" fmla="*/ 764116 h 1592550"/>
                <a:gd name="connsiteX1666" fmla="*/ 587015 w 762246"/>
                <a:gd name="connsiteY1666" fmla="*/ 770388 h 1592550"/>
                <a:gd name="connsiteX1667" fmla="*/ 586437 w 762246"/>
                <a:gd name="connsiteY1667" fmla="*/ 777238 h 1592550"/>
                <a:gd name="connsiteX1668" fmla="*/ 589821 w 762246"/>
                <a:gd name="connsiteY1668" fmla="*/ 777816 h 1592550"/>
                <a:gd name="connsiteX1669" fmla="*/ 591637 w 762246"/>
                <a:gd name="connsiteY1669" fmla="*/ 778558 h 1592550"/>
                <a:gd name="connsiteX1670" fmla="*/ 601128 w 762246"/>
                <a:gd name="connsiteY1670" fmla="*/ 778806 h 1592550"/>
                <a:gd name="connsiteX1671" fmla="*/ 616890 w 762246"/>
                <a:gd name="connsiteY1671" fmla="*/ 766344 h 1592550"/>
                <a:gd name="connsiteX1672" fmla="*/ 620356 w 762246"/>
                <a:gd name="connsiteY1672" fmla="*/ 761805 h 1592550"/>
                <a:gd name="connsiteX1673" fmla="*/ 630259 w 762246"/>
                <a:gd name="connsiteY1673" fmla="*/ 751077 h 1592550"/>
                <a:gd name="connsiteX1674" fmla="*/ 631910 w 762246"/>
                <a:gd name="connsiteY1674" fmla="*/ 749756 h 1592550"/>
                <a:gd name="connsiteX1675" fmla="*/ 635788 w 762246"/>
                <a:gd name="connsiteY1675" fmla="*/ 747198 h 1592550"/>
                <a:gd name="connsiteX1676" fmla="*/ 643629 w 762246"/>
                <a:gd name="connsiteY1676" fmla="*/ 736965 h 1592550"/>
                <a:gd name="connsiteX1677" fmla="*/ 643711 w 762246"/>
                <a:gd name="connsiteY1677" fmla="*/ 735809 h 1592550"/>
                <a:gd name="connsiteX1678" fmla="*/ 649983 w 762246"/>
                <a:gd name="connsiteY1678" fmla="*/ 722357 h 1592550"/>
                <a:gd name="connsiteX1679" fmla="*/ 655265 w 762246"/>
                <a:gd name="connsiteY1679" fmla="*/ 710226 h 1592550"/>
                <a:gd name="connsiteX1680" fmla="*/ 660464 w 762246"/>
                <a:gd name="connsiteY1680" fmla="*/ 698012 h 1592550"/>
                <a:gd name="connsiteX1681" fmla="*/ 660712 w 762246"/>
                <a:gd name="connsiteY1681" fmla="*/ 695701 h 1592550"/>
                <a:gd name="connsiteX1682" fmla="*/ 662858 w 762246"/>
                <a:gd name="connsiteY1682" fmla="*/ 685468 h 1592550"/>
                <a:gd name="connsiteX1683" fmla="*/ 662858 w 762246"/>
                <a:gd name="connsiteY1683" fmla="*/ 684312 h 1592550"/>
                <a:gd name="connsiteX1684" fmla="*/ 665003 w 762246"/>
                <a:gd name="connsiteY1684" fmla="*/ 668055 h 1592550"/>
                <a:gd name="connsiteX1685" fmla="*/ 668139 w 762246"/>
                <a:gd name="connsiteY1685" fmla="*/ 654850 h 1592550"/>
                <a:gd name="connsiteX1686" fmla="*/ 666406 w 762246"/>
                <a:gd name="connsiteY1686" fmla="*/ 252201 h 1592550"/>
                <a:gd name="connsiteX1687" fmla="*/ 665746 w 762246"/>
                <a:gd name="connsiteY1687" fmla="*/ 251705 h 1592550"/>
                <a:gd name="connsiteX1688" fmla="*/ 666406 w 762246"/>
                <a:gd name="connsiteY1688" fmla="*/ 252201 h 1592550"/>
                <a:gd name="connsiteX1689" fmla="*/ 592875 w 762246"/>
                <a:gd name="connsiteY1689" fmla="*/ 927272 h 1592550"/>
                <a:gd name="connsiteX1690" fmla="*/ 592710 w 762246"/>
                <a:gd name="connsiteY1690" fmla="*/ 924961 h 1592550"/>
                <a:gd name="connsiteX1691" fmla="*/ 591224 w 762246"/>
                <a:gd name="connsiteY1691" fmla="*/ 926034 h 1592550"/>
                <a:gd name="connsiteX1692" fmla="*/ 584457 w 762246"/>
                <a:gd name="connsiteY1692" fmla="*/ 935525 h 1592550"/>
                <a:gd name="connsiteX1693" fmla="*/ 570015 w 762246"/>
                <a:gd name="connsiteY1693" fmla="*/ 956322 h 1592550"/>
                <a:gd name="connsiteX1694" fmla="*/ 561102 w 762246"/>
                <a:gd name="connsiteY1694" fmla="*/ 966638 h 1592550"/>
                <a:gd name="connsiteX1695" fmla="*/ 551693 w 762246"/>
                <a:gd name="connsiteY1695" fmla="*/ 978604 h 1592550"/>
                <a:gd name="connsiteX1696" fmla="*/ 539150 w 762246"/>
                <a:gd name="connsiteY1696" fmla="*/ 996347 h 1592550"/>
                <a:gd name="connsiteX1697" fmla="*/ 535436 w 762246"/>
                <a:gd name="connsiteY1697" fmla="*/ 1010459 h 1592550"/>
                <a:gd name="connsiteX1698" fmla="*/ 535436 w 762246"/>
                <a:gd name="connsiteY1698" fmla="*/ 1022838 h 1592550"/>
                <a:gd name="connsiteX1699" fmla="*/ 535436 w 762246"/>
                <a:gd name="connsiteY1699" fmla="*/ 1024654 h 1592550"/>
                <a:gd name="connsiteX1700" fmla="*/ 535436 w 762246"/>
                <a:gd name="connsiteY1700" fmla="*/ 1033402 h 1592550"/>
                <a:gd name="connsiteX1701" fmla="*/ 536509 w 762246"/>
                <a:gd name="connsiteY1701" fmla="*/ 1038354 h 1592550"/>
                <a:gd name="connsiteX1702" fmla="*/ 537086 w 762246"/>
                <a:gd name="connsiteY1702" fmla="*/ 1040417 h 1592550"/>
                <a:gd name="connsiteX1703" fmla="*/ 539232 w 762246"/>
                <a:gd name="connsiteY1703" fmla="*/ 1038354 h 1592550"/>
                <a:gd name="connsiteX1704" fmla="*/ 541213 w 762246"/>
                <a:gd name="connsiteY1704" fmla="*/ 1035713 h 1592550"/>
                <a:gd name="connsiteX1705" fmla="*/ 546082 w 762246"/>
                <a:gd name="connsiteY1705" fmla="*/ 1032081 h 1592550"/>
                <a:gd name="connsiteX1706" fmla="*/ 553261 w 762246"/>
                <a:gd name="connsiteY1706" fmla="*/ 1015329 h 1592550"/>
                <a:gd name="connsiteX1707" fmla="*/ 561019 w 762246"/>
                <a:gd name="connsiteY1707" fmla="*/ 1001959 h 1592550"/>
                <a:gd name="connsiteX1708" fmla="*/ 578515 w 762246"/>
                <a:gd name="connsiteY1708" fmla="*/ 969361 h 1592550"/>
                <a:gd name="connsiteX1709" fmla="*/ 584622 w 762246"/>
                <a:gd name="connsiteY1709" fmla="*/ 956404 h 1592550"/>
                <a:gd name="connsiteX1710" fmla="*/ 588666 w 762246"/>
                <a:gd name="connsiteY1710" fmla="*/ 944850 h 1592550"/>
                <a:gd name="connsiteX1711" fmla="*/ 589326 w 762246"/>
                <a:gd name="connsiteY1711" fmla="*/ 937093 h 1592550"/>
                <a:gd name="connsiteX1712" fmla="*/ 592875 w 762246"/>
                <a:gd name="connsiteY1712" fmla="*/ 927190 h 1592550"/>
                <a:gd name="connsiteX1713" fmla="*/ 584787 w 762246"/>
                <a:gd name="connsiteY1713" fmla="*/ 608965 h 1592550"/>
                <a:gd name="connsiteX1714" fmla="*/ 585447 w 762246"/>
                <a:gd name="connsiteY1714" fmla="*/ 608140 h 1592550"/>
                <a:gd name="connsiteX1715" fmla="*/ 584044 w 762246"/>
                <a:gd name="connsiteY1715" fmla="*/ 607645 h 1592550"/>
                <a:gd name="connsiteX1716" fmla="*/ 564815 w 762246"/>
                <a:gd name="connsiteY1716" fmla="*/ 608718 h 1592550"/>
                <a:gd name="connsiteX1717" fmla="*/ 548723 w 762246"/>
                <a:gd name="connsiteY1717" fmla="*/ 611358 h 1592550"/>
                <a:gd name="connsiteX1718" fmla="*/ 542120 w 762246"/>
                <a:gd name="connsiteY1718" fmla="*/ 613752 h 1592550"/>
                <a:gd name="connsiteX1719" fmla="*/ 540800 w 762246"/>
                <a:gd name="connsiteY1719" fmla="*/ 614412 h 1592550"/>
                <a:gd name="connsiteX1720" fmla="*/ 541955 w 762246"/>
                <a:gd name="connsiteY1720" fmla="*/ 615650 h 1592550"/>
                <a:gd name="connsiteX1721" fmla="*/ 545504 w 762246"/>
                <a:gd name="connsiteY1721" fmla="*/ 616145 h 1592550"/>
                <a:gd name="connsiteX1722" fmla="*/ 551941 w 762246"/>
                <a:gd name="connsiteY1722" fmla="*/ 614990 h 1592550"/>
                <a:gd name="connsiteX1723" fmla="*/ 556480 w 762246"/>
                <a:gd name="connsiteY1723" fmla="*/ 616723 h 1592550"/>
                <a:gd name="connsiteX1724" fmla="*/ 554252 w 762246"/>
                <a:gd name="connsiteY1724" fmla="*/ 620849 h 1592550"/>
                <a:gd name="connsiteX1725" fmla="*/ 553839 w 762246"/>
                <a:gd name="connsiteY1725" fmla="*/ 621097 h 1592550"/>
                <a:gd name="connsiteX1726" fmla="*/ 552519 w 762246"/>
                <a:gd name="connsiteY1726" fmla="*/ 621757 h 1592550"/>
                <a:gd name="connsiteX1727" fmla="*/ 553922 w 762246"/>
                <a:gd name="connsiteY1727" fmla="*/ 622335 h 1592550"/>
                <a:gd name="connsiteX1728" fmla="*/ 562504 w 762246"/>
                <a:gd name="connsiteY1728" fmla="*/ 621179 h 1592550"/>
                <a:gd name="connsiteX1729" fmla="*/ 577607 w 762246"/>
                <a:gd name="connsiteY1729" fmla="*/ 619776 h 1592550"/>
                <a:gd name="connsiteX1730" fmla="*/ 580001 w 762246"/>
                <a:gd name="connsiteY1730" fmla="*/ 616805 h 1592550"/>
                <a:gd name="connsiteX1731" fmla="*/ 578515 w 762246"/>
                <a:gd name="connsiteY1731" fmla="*/ 616063 h 1592550"/>
                <a:gd name="connsiteX1732" fmla="*/ 576865 w 762246"/>
                <a:gd name="connsiteY1732" fmla="*/ 615402 h 1592550"/>
                <a:gd name="connsiteX1733" fmla="*/ 577855 w 762246"/>
                <a:gd name="connsiteY1733" fmla="*/ 613834 h 1592550"/>
                <a:gd name="connsiteX1734" fmla="*/ 584704 w 762246"/>
                <a:gd name="connsiteY1734" fmla="*/ 609048 h 1592550"/>
                <a:gd name="connsiteX1735" fmla="*/ 571088 w 762246"/>
                <a:gd name="connsiteY1735" fmla="*/ 1147702 h 1592550"/>
                <a:gd name="connsiteX1736" fmla="*/ 572408 w 762246"/>
                <a:gd name="connsiteY1736" fmla="*/ 1147372 h 1592550"/>
                <a:gd name="connsiteX1737" fmla="*/ 572243 w 762246"/>
                <a:gd name="connsiteY1737" fmla="*/ 1146629 h 1592550"/>
                <a:gd name="connsiteX1738" fmla="*/ 571088 w 762246"/>
                <a:gd name="connsiteY1738" fmla="*/ 1147702 h 1592550"/>
                <a:gd name="connsiteX1739" fmla="*/ 542368 w 762246"/>
                <a:gd name="connsiteY1739" fmla="*/ 1039179 h 1592550"/>
                <a:gd name="connsiteX1740" fmla="*/ 541048 w 762246"/>
                <a:gd name="connsiteY1740" fmla="*/ 1039509 h 1592550"/>
                <a:gd name="connsiteX1741" fmla="*/ 541213 w 762246"/>
                <a:gd name="connsiteY1741" fmla="*/ 1040252 h 1592550"/>
                <a:gd name="connsiteX1742" fmla="*/ 542368 w 762246"/>
                <a:gd name="connsiteY1742" fmla="*/ 1039179 h 1592550"/>
                <a:gd name="connsiteX1743" fmla="*/ 534363 w 762246"/>
                <a:gd name="connsiteY1743" fmla="*/ 702056 h 1592550"/>
                <a:gd name="connsiteX1744" fmla="*/ 536509 w 762246"/>
                <a:gd name="connsiteY1744" fmla="*/ 698177 h 1592550"/>
                <a:gd name="connsiteX1745" fmla="*/ 535601 w 762246"/>
                <a:gd name="connsiteY1745" fmla="*/ 679856 h 1592550"/>
                <a:gd name="connsiteX1746" fmla="*/ 532382 w 762246"/>
                <a:gd name="connsiteY1746" fmla="*/ 677050 h 1592550"/>
                <a:gd name="connsiteX1747" fmla="*/ 529741 w 762246"/>
                <a:gd name="connsiteY1747" fmla="*/ 676225 h 1592550"/>
                <a:gd name="connsiteX1748" fmla="*/ 525945 w 762246"/>
                <a:gd name="connsiteY1748" fmla="*/ 675152 h 1592550"/>
                <a:gd name="connsiteX1749" fmla="*/ 525780 w 762246"/>
                <a:gd name="connsiteY1749" fmla="*/ 679691 h 1592550"/>
                <a:gd name="connsiteX1750" fmla="*/ 525862 w 762246"/>
                <a:gd name="connsiteY1750" fmla="*/ 683817 h 1592550"/>
                <a:gd name="connsiteX1751" fmla="*/ 525862 w 762246"/>
                <a:gd name="connsiteY1751" fmla="*/ 703211 h 1592550"/>
                <a:gd name="connsiteX1752" fmla="*/ 527430 w 762246"/>
                <a:gd name="connsiteY1752" fmla="*/ 704036 h 1592550"/>
                <a:gd name="connsiteX1753" fmla="*/ 530566 w 762246"/>
                <a:gd name="connsiteY1753" fmla="*/ 702633 h 1592550"/>
                <a:gd name="connsiteX1754" fmla="*/ 534363 w 762246"/>
                <a:gd name="connsiteY1754" fmla="*/ 701973 h 1592550"/>
                <a:gd name="connsiteX1755" fmla="*/ 531475 w 762246"/>
                <a:gd name="connsiteY1755" fmla="*/ 1164785 h 1592550"/>
                <a:gd name="connsiteX1756" fmla="*/ 531309 w 762246"/>
                <a:gd name="connsiteY1756" fmla="*/ 1163217 h 1592550"/>
                <a:gd name="connsiteX1757" fmla="*/ 528421 w 762246"/>
                <a:gd name="connsiteY1757" fmla="*/ 1162392 h 1592550"/>
                <a:gd name="connsiteX1758" fmla="*/ 515464 w 762246"/>
                <a:gd name="connsiteY1758" fmla="*/ 1162392 h 1592550"/>
                <a:gd name="connsiteX1759" fmla="*/ 495740 w 762246"/>
                <a:gd name="connsiteY1759" fmla="*/ 1156615 h 1592550"/>
                <a:gd name="connsiteX1760" fmla="*/ 488808 w 762246"/>
                <a:gd name="connsiteY1760" fmla="*/ 1152324 h 1592550"/>
                <a:gd name="connsiteX1761" fmla="*/ 481133 w 762246"/>
                <a:gd name="connsiteY1761" fmla="*/ 1153231 h 1592550"/>
                <a:gd name="connsiteX1762" fmla="*/ 480555 w 762246"/>
                <a:gd name="connsiteY1762" fmla="*/ 1156285 h 1592550"/>
                <a:gd name="connsiteX1763" fmla="*/ 481545 w 762246"/>
                <a:gd name="connsiteY1763" fmla="*/ 1164620 h 1592550"/>
                <a:gd name="connsiteX1764" fmla="*/ 484351 w 762246"/>
                <a:gd name="connsiteY1764" fmla="*/ 1173120 h 1592550"/>
                <a:gd name="connsiteX1765" fmla="*/ 482288 w 762246"/>
                <a:gd name="connsiteY1765" fmla="*/ 1176339 h 1592550"/>
                <a:gd name="connsiteX1766" fmla="*/ 472715 w 762246"/>
                <a:gd name="connsiteY1766" fmla="*/ 1181868 h 1592550"/>
                <a:gd name="connsiteX1767" fmla="*/ 465865 w 762246"/>
                <a:gd name="connsiteY1767" fmla="*/ 1187728 h 1592550"/>
                <a:gd name="connsiteX1768" fmla="*/ 456705 w 762246"/>
                <a:gd name="connsiteY1768" fmla="*/ 1206544 h 1592550"/>
                <a:gd name="connsiteX1769" fmla="*/ 449112 w 762246"/>
                <a:gd name="connsiteY1769" fmla="*/ 1227341 h 1592550"/>
                <a:gd name="connsiteX1770" fmla="*/ 448039 w 762246"/>
                <a:gd name="connsiteY1770" fmla="*/ 1241123 h 1592550"/>
                <a:gd name="connsiteX1771" fmla="*/ 443748 w 762246"/>
                <a:gd name="connsiteY1771" fmla="*/ 1252594 h 1592550"/>
                <a:gd name="connsiteX1772" fmla="*/ 442098 w 762246"/>
                <a:gd name="connsiteY1772" fmla="*/ 1253997 h 1592550"/>
                <a:gd name="connsiteX1773" fmla="*/ 432360 w 762246"/>
                <a:gd name="connsiteY1773" fmla="*/ 1271328 h 1592550"/>
                <a:gd name="connsiteX1774" fmla="*/ 432112 w 762246"/>
                <a:gd name="connsiteY1774" fmla="*/ 1273061 h 1592550"/>
                <a:gd name="connsiteX1775" fmla="*/ 428316 w 762246"/>
                <a:gd name="connsiteY1775" fmla="*/ 1284697 h 1592550"/>
                <a:gd name="connsiteX1776" fmla="*/ 428068 w 762246"/>
                <a:gd name="connsiteY1776" fmla="*/ 1288823 h 1592550"/>
                <a:gd name="connsiteX1777" fmla="*/ 427655 w 762246"/>
                <a:gd name="connsiteY1777" fmla="*/ 1291299 h 1592550"/>
                <a:gd name="connsiteX1778" fmla="*/ 424685 w 762246"/>
                <a:gd name="connsiteY1778" fmla="*/ 1296498 h 1592550"/>
                <a:gd name="connsiteX1779" fmla="*/ 423942 w 762246"/>
                <a:gd name="connsiteY1779" fmla="*/ 1301615 h 1592550"/>
                <a:gd name="connsiteX1780" fmla="*/ 416679 w 762246"/>
                <a:gd name="connsiteY1780" fmla="*/ 1311353 h 1592550"/>
                <a:gd name="connsiteX1781" fmla="*/ 415854 w 762246"/>
                <a:gd name="connsiteY1781" fmla="*/ 1313829 h 1592550"/>
                <a:gd name="connsiteX1782" fmla="*/ 415111 w 762246"/>
                <a:gd name="connsiteY1782" fmla="*/ 1321504 h 1592550"/>
                <a:gd name="connsiteX1783" fmla="*/ 414121 w 762246"/>
                <a:gd name="connsiteY1783" fmla="*/ 1321504 h 1592550"/>
                <a:gd name="connsiteX1784" fmla="*/ 415111 w 762246"/>
                <a:gd name="connsiteY1784" fmla="*/ 1322742 h 1592550"/>
                <a:gd name="connsiteX1785" fmla="*/ 413543 w 762246"/>
                <a:gd name="connsiteY1785" fmla="*/ 1328106 h 1592550"/>
                <a:gd name="connsiteX1786" fmla="*/ 411480 w 762246"/>
                <a:gd name="connsiteY1786" fmla="*/ 1329344 h 1592550"/>
                <a:gd name="connsiteX1787" fmla="*/ 410985 w 762246"/>
                <a:gd name="connsiteY1787" fmla="*/ 1329096 h 1592550"/>
                <a:gd name="connsiteX1788" fmla="*/ 409912 w 762246"/>
                <a:gd name="connsiteY1788" fmla="*/ 1327281 h 1592550"/>
                <a:gd name="connsiteX1789" fmla="*/ 410490 w 762246"/>
                <a:gd name="connsiteY1789" fmla="*/ 1323320 h 1592550"/>
                <a:gd name="connsiteX1790" fmla="*/ 413213 w 762246"/>
                <a:gd name="connsiteY1790" fmla="*/ 1310363 h 1592550"/>
                <a:gd name="connsiteX1791" fmla="*/ 418412 w 762246"/>
                <a:gd name="connsiteY1791" fmla="*/ 1292124 h 1592550"/>
                <a:gd name="connsiteX1792" fmla="*/ 419403 w 762246"/>
                <a:gd name="connsiteY1792" fmla="*/ 1290474 h 1592550"/>
                <a:gd name="connsiteX1793" fmla="*/ 420476 w 762246"/>
                <a:gd name="connsiteY1793" fmla="*/ 1288988 h 1592550"/>
                <a:gd name="connsiteX1794" fmla="*/ 417835 w 762246"/>
                <a:gd name="connsiteY1794" fmla="*/ 1280406 h 1592550"/>
                <a:gd name="connsiteX1795" fmla="*/ 411810 w 762246"/>
                <a:gd name="connsiteY1795" fmla="*/ 1278672 h 1592550"/>
                <a:gd name="connsiteX1796" fmla="*/ 392169 w 762246"/>
                <a:gd name="connsiteY1796" fmla="*/ 1279333 h 1592550"/>
                <a:gd name="connsiteX1797" fmla="*/ 374755 w 762246"/>
                <a:gd name="connsiteY1797" fmla="*/ 1282799 h 1592550"/>
                <a:gd name="connsiteX1798" fmla="*/ 356764 w 762246"/>
                <a:gd name="connsiteY1798" fmla="*/ 1288163 h 1592550"/>
                <a:gd name="connsiteX1799" fmla="*/ 350740 w 762246"/>
                <a:gd name="connsiteY1799" fmla="*/ 1295591 h 1592550"/>
                <a:gd name="connsiteX1800" fmla="*/ 351730 w 762246"/>
                <a:gd name="connsiteY1800" fmla="*/ 1306484 h 1592550"/>
                <a:gd name="connsiteX1801" fmla="*/ 356682 w 762246"/>
                <a:gd name="connsiteY1801" fmla="*/ 1331160 h 1592550"/>
                <a:gd name="connsiteX1802" fmla="*/ 358745 w 762246"/>
                <a:gd name="connsiteY1802" fmla="*/ 1344777 h 1592550"/>
                <a:gd name="connsiteX1803" fmla="*/ 360148 w 762246"/>
                <a:gd name="connsiteY1803" fmla="*/ 1350141 h 1592550"/>
                <a:gd name="connsiteX1804" fmla="*/ 361551 w 762246"/>
                <a:gd name="connsiteY1804" fmla="*/ 1363593 h 1592550"/>
                <a:gd name="connsiteX1805" fmla="*/ 361551 w 762246"/>
                <a:gd name="connsiteY1805" fmla="*/ 1365161 h 1592550"/>
                <a:gd name="connsiteX1806" fmla="*/ 355692 w 762246"/>
                <a:gd name="connsiteY1806" fmla="*/ 1365161 h 1592550"/>
                <a:gd name="connsiteX1807" fmla="*/ 355362 w 762246"/>
                <a:gd name="connsiteY1807" fmla="*/ 1364501 h 1592550"/>
                <a:gd name="connsiteX1808" fmla="*/ 351813 w 762246"/>
                <a:gd name="connsiteY1808" fmla="*/ 1352699 h 1592550"/>
                <a:gd name="connsiteX1809" fmla="*/ 348017 w 762246"/>
                <a:gd name="connsiteY1809" fmla="*/ 1334378 h 1592550"/>
                <a:gd name="connsiteX1810" fmla="*/ 346119 w 762246"/>
                <a:gd name="connsiteY1810" fmla="*/ 1323650 h 1592550"/>
                <a:gd name="connsiteX1811" fmla="*/ 344385 w 762246"/>
                <a:gd name="connsiteY1811" fmla="*/ 1312591 h 1592550"/>
                <a:gd name="connsiteX1812" fmla="*/ 336628 w 762246"/>
                <a:gd name="connsiteY1812" fmla="*/ 1293610 h 1592550"/>
                <a:gd name="connsiteX1813" fmla="*/ 334235 w 762246"/>
                <a:gd name="connsiteY1813" fmla="*/ 1285687 h 1592550"/>
                <a:gd name="connsiteX1814" fmla="*/ 332089 w 762246"/>
                <a:gd name="connsiteY1814" fmla="*/ 1265963 h 1592550"/>
                <a:gd name="connsiteX1815" fmla="*/ 331099 w 762246"/>
                <a:gd name="connsiteY1815" fmla="*/ 1259939 h 1592550"/>
                <a:gd name="connsiteX1816" fmla="*/ 329283 w 762246"/>
                <a:gd name="connsiteY1816" fmla="*/ 1254740 h 1592550"/>
                <a:gd name="connsiteX1817" fmla="*/ 328128 w 762246"/>
                <a:gd name="connsiteY1817" fmla="*/ 1248880 h 1592550"/>
                <a:gd name="connsiteX1818" fmla="*/ 327797 w 762246"/>
                <a:gd name="connsiteY1818" fmla="*/ 1243021 h 1592550"/>
                <a:gd name="connsiteX1819" fmla="*/ 325652 w 762246"/>
                <a:gd name="connsiteY1819" fmla="*/ 1240380 h 1592550"/>
                <a:gd name="connsiteX1820" fmla="*/ 324992 w 762246"/>
                <a:gd name="connsiteY1820" fmla="*/ 1235511 h 1592550"/>
                <a:gd name="connsiteX1821" fmla="*/ 324744 w 762246"/>
                <a:gd name="connsiteY1821" fmla="*/ 1230559 h 1592550"/>
                <a:gd name="connsiteX1822" fmla="*/ 320205 w 762246"/>
                <a:gd name="connsiteY1822" fmla="*/ 1211991 h 1592550"/>
                <a:gd name="connsiteX1823" fmla="*/ 318142 w 762246"/>
                <a:gd name="connsiteY1823" fmla="*/ 1205058 h 1592550"/>
                <a:gd name="connsiteX1824" fmla="*/ 315088 w 762246"/>
                <a:gd name="connsiteY1824" fmla="*/ 1190038 h 1592550"/>
                <a:gd name="connsiteX1825" fmla="*/ 315088 w 762246"/>
                <a:gd name="connsiteY1825" fmla="*/ 1185004 h 1592550"/>
                <a:gd name="connsiteX1826" fmla="*/ 317152 w 762246"/>
                <a:gd name="connsiteY1826" fmla="*/ 1183601 h 1592550"/>
                <a:gd name="connsiteX1827" fmla="*/ 316079 w 762246"/>
                <a:gd name="connsiteY1827" fmla="*/ 1176174 h 1592550"/>
                <a:gd name="connsiteX1828" fmla="*/ 315501 w 762246"/>
                <a:gd name="connsiteY1828" fmla="*/ 1174606 h 1592550"/>
                <a:gd name="connsiteX1829" fmla="*/ 305433 w 762246"/>
                <a:gd name="connsiteY1829" fmla="*/ 1175101 h 1592550"/>
                <a:gd name="connsiteX1830" fmla="*/ 294622 w 762246"/>
                <a:gd name="connsiteY1830" fmla="*/ 1181868 h 1592550"/>
                <a:gd name="connsiteX1831" fmla="*/ 282243 w 762246"/>
                <a:gd name="connsiteY1831" fmla="*/ 1187398 h 1592550"/>
                <a:gd name="connsiteX1832" fmla="*/ 275475 w 762246"/>
                <a:gd name="connsiteY1832" fmla="*/ 1189213 h 1592550"/>
                <a:gd name="connsiteX1833" fmla="*/ 268461 w 762246"/>
                <a:gd name="connsiteY1833" fmla="*/ 1199694 h 1592550"/>
                <a:gd name="connsiteX1834" fmla="*/ 273577 w 762246"/>
                <a:gd name="connsiteY1834" fmla="*/ 1214384 h 1592550"/>
                <a:gd name="connsiteX1835" fmla="*/ 275641 w 762246"/>
                <a:gd name="connsiteY1835" fmla="*/ 1220078 h 1592550"/>
                <a:gd name="connsiteX1836" fmla="*/ 277043 w 762246"/>
                <a:gd name="connsiteY1836" fmla="*/ 1224287 h 1592550"/>
                <a:gd name="connsiteX1837" fmla="*/ 284966 w 762246"/>
                <a:gd name="connsiteY1837" fmla="*/ 1240627 h 1592550"/>
                <a:gd name="connsiteX1838" fmla="*/ 289340 w 762246"/>
                <a:gd name="connsiteY1838" fmla="*/ 1248880 h 1592550"/>
                <a:gd name="connsiteX1839" fmla="*/ 293714 w 762246"/>
                <a:gd name="connsiteY1839" fmla="*/ 1259609 h 1592550"/>
                <a:gd name="connsiteX1840" fmla="*/ 300234 w 762246"/>
                <a:gd name="connsiteY1840" fmla="*/ 1270420 h 1592550"/>
                <a:gd name="connsiteX1841" fmla="*/ 303452 w 762246"/>
                <a:gd name="connsiteY1841" fmla="*/ 1274299 h 1592550"/>
                <a:gd name="connsiteX1842" fmla="*/ 309477 w 762246"/>
                <a:gd name="connsiteY1842" fmla="*/ 1282304 h 1592550"/>
                <a:gd name="connsiteX1843" fmla="*/ 312365 w 762246"/>
                <a:gd name="connsiteY1843" fmla="*/ 1284449 h 1592550"/>
                <a:gd name="connsiteX1844" fmla="*/ 315418 w 762246"/>
                <a:gd name="connsiteY1844" fmla="*/ 1291547 h 1592550"/>
                <a:gd name="connsiteX1845" fmla="*/ 313520 w 762246"/>
                <a:gd name="connsiteY1845" fmla="*/ 1299552 h 1592550"/>
                <a:gd name="connsiteX1846" fmla="*/ 306918 w 762246"/>
                <a:gd name="connsiteY1846" fmla="*/ 1300130 h 1592550"/>
                <a:gd name="connsiteX1847" fmla="*/ 303204 w 762246"/>
                <a:gd name="connsiteY1847" fmla="*/ 1300130 h 1592550"/>
                <a:gd name="connsiteX1848" fmla="*/ 301306 w 762246"/>
                <a:gd name="connsiteY1848" fmla="*/ 1300625 h 1592550"/>
                <a:gd name="connsiteX1849" fmla="*/ 287359 w 762246"/>
                <a:gd name="connsiteY1849" fmla="*/ 1321917 h 1592550"/>
                <a:gd name="connsiteX1850" fmla="*/ 286452 w 762246"/>
                <a:gd name="connsiteY1850" fmla="*/ 1327198 h 1592550"/>
                <a:gd name="connsiteX1851" fmla="*/ 281335 w 762246"/>
                <a:gd name="connsiteY1851" fmla="*/ 1337019 h 1592550"/>
                <a:gd name="connsiteX1852" fmla="*/ 275063 w 762246"/>
                <a:gd name="connsiteY1852" fmla="*/ 1348903 h 1592550"/>
                <a:gd name="connsiteX1853" fmla="*/ 272422 w 762246"/>
                <a:gd name="connsiteY1853" fmla="*/ 1367141 h 1592550"/>
                <a:gd name="connsiteX1854" fmla="*/ 273164 w 762246"/>
                <a:gd name="connsiteY1854" fmla="*/ 1371020 h 1592550"/>
                <a:gd name="connsiteX1855" fmla="*/ 284389 w 762246"/>
                <a:gd name="connsiteY1855" fmla="*/ 1392560 h 1592550"/>
                <a:gd name="connsiteX1856" fmla="*/ 286286 w 762246"/>
                <a:gd name="connsiteY1856" fmla="*/ 1397099 h 1592550"/>
                <a:gd name="connsiteX1857" fmla="*/ 287855 w 762246"/>
                <a:gd name="connsiteY1857" fmla="*/ 1401225 h 1592550"/>
                <a:gd name="connsiteX1858" fmla="*/ 295282 w 762246"/>
                <a:gd name="connsiteY1858" fmla="*/ 1412201 h 1592550"/>
                <a:gd name="connsiteX1859" fmla="*/ 310632 w 762246"/>
                <a:gd name="connsiteY1859" fmla="*/ 1432338 h 1592550"/>
                <a:gd name="connsiteX1860" fmla="*/ 311788 w 762246"/>
                <a:gd name="connsiteY1860" fmla="*/ 1434814 h 1592550"/>
                <a:gd name="connsiteX1861" fmla="*/ 317317 w 762246"/>
                <a:gd name="connsiteY1861" fmla="*/ 1442736 h 1592550"/>
                <a:gd name="connsiteX1862" fmla="*/ 319545 w 762246"/>
                <a:gd name="connsiteY1862" fmla="*/ 1449173 h 1592550"/>
                <a:gd name="connsiteX1863" fmla="*/ 319792 w 762246"/>
                <a:gd name="connsiteY1863" fmla="*/ 1451237 h 1592550"/>
                <a:gd name="connsiteX1864" fmla="*/ 325487 w 762246"/>
                <a:gd name="connsiteY1864" fmla="*/ 1455776 h 1592550"/>
                <a:gd name="connsiteX1865" fmla="*/ 331346 w 762246"/>
                <a:gd name="connsiteY1865" fmla="*/ 1464276 h 1592550"/>
                <a:gd name="connsiteX1866" fmla="*/ 341415 w 762246"/>
                <a:gd name="connsiteY1866" fmla="*/ 1477068 h 1592550"/>
                <a:gd name="connsiteX1867" fmla="*/ 348429 w 762246"/>
                <a:gd name="connsiteY1867" fmla="*/ 1485238 h 1592550"/>
                <a:gd name="connsiteX1868" fmla="*/ 352308 w 762246"/>
                <a:gd name="connsiteY1868" fmla="*/ 1491345 h 1592550"/>
                <a:gd name="connsiteX1869" fmla="*/ 352638 w 762246"/>
                <a:gd name="connsiteY1869" fmla="*/ 1492418 h 1592550"/>
                <a:gd name="connsiteX1870" fmla="*/ 364109 w 762246"/>
                <a:gd name="connsiteY1870" fmla="*/ 1505705 h 1592550"/>
                <a:gd name="connsiteX1871" fmla="*/ 364439 w 762246"/>
                <a:gd name="connsiteY1871" fmla="*/ 1507355 h 1592550"/>
                <a:gd name="connsiteX1872" fmla="*/ 366668 w 762246"/>
                <a:gd name="connsiteY1872" fmla="*/ 1508675 h 1592550"/>
                <a:gd name="connsiteX1873" fmla="*/ 365512 w 762246"/>
                <a:gd name="connsiteY1873" fmla="*/ 1512142 h 1592550"/>
                <a:gd name="connsiteX1874" fmla="*/ 365843 w 762246"/>
                <a:gd name="connsiteY1874" fmla="*/ 1512554 h 1592550"/>
                <a:gd name="connsiteX1875" fmla="*/ 373187 w 762246"/>
                <a:gd name="connsiteY1875" fmla="*/ 1519817 h 1592550"/>
                <a:gd name="connsiteX1876" fmla="*/ 373518 w 762246"/>
                <a:gd name="connsiteY1876" fmla="*/ 1520807 h 1592550"/>
                <a:gd name="connsiteX1877" fmla="*/ 374260 w 762246"/>
                <a:gd name="connsiteY1877" fmla="*/ 1525924 h 1592550"/>
                <a:gd name="connsiteX1878" fmla="*/ 377644 w 762246"/>
                <a:gd name="connsiteY1878" fmla="*/ 1527244 h 1592550"/>
                <a:gd name="connsiteX1879" fmla="*/ 386144 w 762246"/>
                <a:gd name="connsiteY1879" fmla="*/ 1535827 h 1592550"/>
                <a:gd name="connsiteX1880" fmla="*/ 387465 w 762246"/>
                <a:gd name="connsiteY1880" fmla="*/ 1539541 h 1592550"/>
                <a:gd name="connsiteX1881" fmla="*/ 391674 w 762246"/>
                <a:gd name="connsiteY1881" fmla="*/ 1544905 h 1592550"/>
                <a:gd name="connsiteX1882" fmla="*/ 396047 w 762246"/>
                <a:gd name="connsiteY1882" fmla="*/ 1552002 h 1592550"/>
                <a:gd name="connsiteX1883" fmla="*/ 396790 w 762246"/>
                <a:gd name="connsiteY1883" fmla="*/ 1552085 h 1592550"/>
                <a:gd name="connsiteX1884" fmla="*/ 401081 w 762246"/>
                <a:gd name="connsiteY1884" fmla="*/ 1549444 h 1592550"/>
                <a:gd name="connsiteX1885" fmla="*/ 407354 w 762246"/>
                <a:gd name="connsiteY1885" fmla="*/ 1539293 h 1592550"/>
                <a:gd name="connsiteX1886" fmla="*/ 410077 w 762246"/>
                <a:gd name="connsiteY1886" fmla="*/ 1530793 h 1592550"/>
                <a:gd name="connsiteX1887" fmla="*/ 413048 w 762246"/>
                <a:gd name="connsiteY1887" fmla="*/ 1524190 h 1592550"/>
                <a:gd name="connsiteX1888" fmla="*/ 414533 w 762246"/>
                <a:gd name="connsiteY1888" fmla="*/ 1523283 h 1592550"/>
                <a:gd name="connsiteX1889" fmla="*/ 416267 w 762246"/>
                <a:gd name="connsiteY1889" fmla="*/ 1522788 h 1592550"/>
                <a:gd name="connsiteX1890" fmla="*/ 422208 w 762246"/>
                <a:gd name="connsiteY1890" fmla="*/ 1512307 h 1592550"/>
                <a:gd name="connsiteX1891" fmla="*/ 427655 w 762246"/>
                <a:gd name="connsiteY1891" fmla="*/ 1505292 h 1592550"/>
                <a:gd name="connsiteX1892" fmla="*/ 433680 w 762246"/>
                <a:gd name="connsiteY1892" fmla="*/ 1494068 h 1592550"/>
                <a:gd name="connsiteX1893" fmla="*/ 440034 w 762246"/>
                <a:gd name="connsiteY1893" fmla="*/ 1484330 h 1592550"/>
                <a:gd name="connsiteX1894" fmla="*/ 450268 w 762246"/>
                <a:gd name="connsiteY1894" fmla="*/ 1467247 h 1592550"/>
                <a:gd name="connsiteX1895" fmla="*/ 452084 w 762246"/>
                <a:gd name="connsiteY1895" fmla="*/ 1463368 h 1592550"/>
                <a:gd name="connsiteX1896" fmla="*/ 453074 w 762246"/>
                <a:gd name="connsiteY1896" fmla="*/ 1459902 h 1592550"/>
                <a:gd name="connsiteX1897" fmla="*/ 456127 w 762246"/>
                <a:gd name="connsiteY1897" fmla="*/ 1457261 h 1592550"/>
                <a:gd name="connsiteX1898" fmla="*/ 471560 w 762246"/>
                <a:gd name="connsiteY1898" fmla="*/ 1432338 h 1592550"/>
                <a:gd name="connsiteX1899" fmla="*/ 473128 w 762246"/>
                <a:gd name="connsiteY1899" fmla="*/ 1428211 h 1592550"/>
                <a:gd name="connsiteX1900" fmla="*/ 475356 w 762246"/>
                <a:gd name="connsiteY1900" fmla="*/ 1428047 h 1592550"/>
                <a:gd name="connsiteX1901" fmla="*/ 477254 w 762246"/>
                <a:gd name="connsiteY1901" fmla="*/ 1424663 h 1592550"/>
                <a:gd name="connsiteX1902" fmla="*/ 480968 w 762246"/>
                <a:gd name="connsiteY1902" fmla="*/ 1418556 h 1592550"/>
                <a:gd name="connsiteX1903" fmla="*/ 486167 w 762246"/>
                <a:gd name="connsiteY1903" fmla="*/ 1409560 h 1592550"/>
                <a:gd name="connsiteX1904" fmla="*/ 489551 w 762246"/>
                <a:gd name="connsiteY1904" fmla="*/ 1403536 h 1592550"/>
                <a:gd name="connsiteX1905" fmla="*/ 495245 w 762246"/>
                <a:gd name="connsiteY1905" fmla="*/ 1395778 h 1592550"/>
                <a:gd name="connsiteX1906" fmla="*/ 501269 w 762246"/>
                <a:gd name="connsiteY1906" fmla="*/ 1386948 h 1592550"/>
                <a:gd name="connsiteX1907" fmla="*/ 507376 w 762246"/>
                <a:gd name="connsiteY1907" fmla="*/ 1378530 h 1592550"/>
                <a:gd name="connsiteX1908" fmla="*/ 511420 w 762246"/>
                <a:gd name="connsiteY1908" fmla="*/ 1371928 h 1592550"/>
                <a:gd name="connsiteX1909" fmla="*/ 515629 w 762246"/>
                <a:gd name="connsiteY1909" fmla="*/ 1364831 h 1592550"/>
                <a:gd name="connsiteX1910" fmla="*/ 521984 w 762246"/>
                <a:gd name="connsiteY1910" fmla="*/ 1356248 h 1592550"/>
                <a:gd name="connsiteX1911" fmla="*/ 523717 w 762246"/>
                <a:gd name="connsiteY1911" fmla="*/ 1351626 h 1592550"/>
                <a:gd name="connsiteX1912" fmla="*/ 525037 w 762246"/>
                <a:gd name="connsiteY1912" fmla="*/ 1345519 h 1592550"/>
                <a:gd name="connsiteX1913" fmla="*/ 525120 w 762246"/>
                <a:gd name="connsiteY1913" fmla="*/ 1344034 h 1592550"/>
                <a:gd name="connsiteX1914" fmla="*/ 509275 w 762246"/>
                <a:gd name="connsiteY1914" fmla="*/ 1333223 h 1592550"/>
                <a:gd name="connsiteX1915" fmla="*/ 498794 w 762246"/>
                <a:gd name="connsiteY1915" fmla="*/ 1326786 h 1592550"/>
                <a:gd name="connsiteX1916" fmla="*/ 497143 w 762246"/>
                <a:gd name="connsiteY1916" fmla="*/ 1324723 h 1592550"/>
                <a:gd name="connsiteX1917" fmla="*/ 492026 w 762246"/>
                <a:gd name="connsiteY1917" fmla="*/ 1318120 h 1592550"/>
                <a:gd name="connsiteX1918" fmla="*/ 484929 w 762246"/>
                <a:gd name="connsiteY1918" fmla="*/ 1310115 h 1592550"/>
                <a:gd name="connsiteX1919" fmla="*/ 478245 w 762246"/>
                <a:gd name="connsiteY1919" fmla="*/ 1301120 h 1592550"/>
                <a:gd name="connsiteX1920" fmla="*/ 472880 w 762246"/>
                <a:gd name="connsiteY1920" fmla="*/ 1297076 h 1592550"/>
                <a:gd name="connsiteX1921" fmla="*/ 468259 w 762246"/>
                <a:gd name="connsiteY1921" fmla="*/ 1295095 h 1592550"/>
                <a:gd name="connsiteX1922" fmla="*/ 463637 w 762246"/>
                <a:gd name="connsiteY1922" fmla="*/ 1293610 h 1592550"/>
                <a:gd name="connsiteX1923" fmla="*/ 460996 w 762246"/>
                <a:gd name="connsiteY1923" fmla="*/ 1285110 h 1592550"/>
                <a:gd name="connsiteX1924" fmla="*/ 461491 w 762246"/>
                <a:gd name="connsiteY1924" fmla="*/ 1284202 h 1592550"/>
                <a:gd name="connsiteX1925" fmla="*/ 464132 w 762246"/>
                <a:gd name="connsiteY1925" fmla="*/ 1280571 h 1592550"/>
                <a:gd name="connsiteX1926" fmla="*/ 464545 w 762246"/>
                <a:gd name="connsiteY1926" fmla="*/ 1278342 h 1592550"/>
                <a:gd name="connsiteX1927" fmla="*/ 475851 w 762246"/>
                <a:gd name="connsiteY1927" fmla="*/ 1260517 h 1592550"/>
                <a:gd name="connsiteX1928" fmla="*/ 482454 w 762246"/>
                <a:gd name="connsiteY1928" fmla="*/ 1253914 h 1592550"/>
                <a:gd name="connsiteX1929" fmla="*/ 490788 w 762246"/>
                <a:gd name="connsiteY1929" fmla="*/ 1239637 h 1592550"/>
                <a:gd name="connsiteX1930" fmla="*/ 492356 w 762246"/>
                <a:gd name="connsiteY1930" fmla="*/ 1236831 h 1592550"/>
                <a:gd name="connsiteX1931" fmla="*/ 497143 w 762246"/>
                <a:gd name="connsiteY1931" fmla="*/ 1228166 h 1592550"/>
                <a:gd name="connsiteX1932" fmla="*/ 498299 w 762246"/>
                <a:gd name="connsiteY1932" fmla="*/ 1225195 h 1592550"/>
                <a:gd name="connsiteX1933" fmla="*/ 505808 w 762246"/>
                <a:gd name="connsiteY1933" fmla="*/ 1212238 h 1592550"/>
                <a:gd name="connsiteX1934" fmla="*/ 511255 w 762246"/>
                <a:gd name="connsiteY1934" fmla="*/ 1203243 h 1592550"/>
                <a:gd name="connsiteX1935" fmla="*/ 516702 w 762246"/>
                <a:gd name="connsiteY1935" fmla="*/ 1195485 h 1592550"/>
                <a:gd name="connsiteX1936" fmla="*/ 526440 w 762246"/>
                <a:gd name="connsiteY1936" fmla="*/ 1178319 h 1592550"/>
                <a:gd name="connsiteX1937" fmla="*/ 529164 w 762246"/>
                <a:gd name="connsiteY1937" fmla="*/ 1171057 h 1592550"/>
                <a:gd name="connsiteX1938" fmla="*/ 531639 w 762246"/>
                <a:gd name="connsiteY1938" fmla="*/ 1164703 h 1592550"/>
                <a:gd name="connsiteX1939" fmla="*/ 525780 w 762246"/>
                <a:gd name="connsiteY1939" fmla="*/ 1150755 h 1592550"/>
                <a:gd name="connsiteX1940" fmla="*/ 525120 w 762246"/>
                <a:gd name="connsiteY1940" fmla="*/ 1150260 h 1592550"/>
                <a:gd name="connsiteX1941" fmla="*/ 525780 w 762246"/>
                <a:gd name="connsiteY1941" fmla="*/ 1150755 h 1592550"/>
                <a:gd name="connsiteX1942" fmla="*/ 511916 w 762246"/>
                <a:gd name="connsiteY1942" fmla="*/ 705769 h 1592550"/>
                <a:gd name="connsiteX1943" fmla="*/ 512576 w 762246"/>
                <a:gd name="connsiteY1943" fmla="*/ 706265 h 1592550"/>
                <a:gd name="connsiteX1944" fmla="*/ 511916 w 762246"/>
                <a:gd name="connsiteY1944" fmla="*/ 705769 h 1592550"/>
                <a:gd name="connsiteX1945" fmla="*/ 473623 w 762246"/>
                <a:gd name="connsiteY1945" fmla="*/ 1295921 h 1592550"/>
                <a:gd name="connsiteX1946" fmla="*/ 474696 w 762246"/>
                <a:gd name="connsiteY1946" fmla="*/ 1295343 h 1592550"/>
                <a:gd name="connsiteX1947" fmla="*/ 473623 w 762246"/>
                <a:gd name="connsiteY1947" fmla="*/ 1295921 h 1592550"/>
                <a:gd name="connsiteX1948" fmla="*/ 463472 w 762246"/>
                <a:gd name="connsiteY1948" fmla="*/ 1167426 h 1592550"/>
                <a:gd name="connsiteX1949" fmla="*/ 468259 w 762246"/>
                <a:gd name="connsiteY1949" fmla="*/ 1152736 h 1592550"/>
                <a:gd name="connsiteX1950" fmla="*/ 465040 w 762246"/>
                <a:gd name="connsiteY1950" fmla="*/ 1139037 h 1592550"/>
                <a:gd name="connsiteX1951" fmla="*/ 464050 w 762246"/>
                <a:gd name="connsiteY1951" fmla="*/ 1127070 h 1592550"/>
                <a:gd name="connsiteX1952" fmla="*/ 463720 w 762246"/>
                <a:gd name="connsiteY1952" fmla="*/ 1126080 h 1592550"/>
                <a:gd name="connsiteX1953" fmla="*/ 461904 w 762246"/>
                <a:gd name="connsiteY1953" fmla="*/ 1119395 h 1592550"/>
                <a:gd name="connsiteX1954" fmla="*/ 461904 w 762246"/>
                <a:gd name="connsiteY1954" fmla="*/ 1116342 h 1592550"/>
                <a:gd name="connsiteX1955" fmla="*/ 459923 w 762246"/>
                <a:gd name="connsiteY1955" fmla="*/ 1103715 h 1592550"/>
                <a:gd name="connsiteX1956" fmla="*/ 459511 w 762246"/>
                <a:gd name="connsiteY1956" fmla="*/ 1095627 h 1592550"/>
                <a:gd name="connsiteX1957" fmla="*/ 458025 w 762246"/>
                <a:gd name="connsiteY1957" fmla="*/ 1069631 h 1592550"/>
                <a:gd name="connsiteX1958" fmla="*/ 458191 w 762246"/>
                <a:gd name="connsiteY1958" fmla="*/ 1065010 h 1592550"/>
                <a:gd name="connsiteX1959" fmla="*/ 457777 w 762246"/>
                <a:gd name="connsiteY1959" fmla="*/ 1051393 h 1592550"/>
                <a:gd name="connsiteX1960" fmla="*/ 457613 w 762246"/>
                <a:gd name="connsiteY1960" fmla="*/ 1038354 h 1592550"/>
                <a:gd name="connsiteX1961" fmla="*/ 458686 w 762246"/>
                <a:gd name="connsiteY1961" fmla="*/ 1035713 h 1592550"/>
                <a:gd name="connsiteX1962" fmla="*/ 459016 w 762246"/>
                <a:gd name="connsiteY1962" fmla="*/ 1033072 h 1592550"/>
                <a:gd name="connsiteX1963" fmla="*/ 452991 w 762246"/>
                <a:gd name="connsiteY1963" fmla="*/ 1027543 h 1592550"/>
                <a:gd name="connsiteX1964" fmla="*/ 450185 w 762246"/>
                <a:gd name="connsiteY1964" fmla="*/ 1027543 h 1592550"/>
                <a:gd name="connsiteX1965" fmla="*/ 442015 w 762246"/>
                <a:gd name="connsiteY1965" fmla="*/ 1032989 h 1592550"/>
                <a:gd name="connsiteX1966" fmla="*/ 434753 w 762246"/>
                <a:gd name="connsiteY1966" fmla="*/ 1039014 h 1592550"/>
                <a:gd name="connsiteX1967" fmla="*/ 433350 w 762246"/>
                <a:gd name="connsiteY1967" fmla="*/ 1039261 h 1592550"/>
                <a:gd name="connsiteX1968" fmla="*/ 424189 w 762246"/>
                <a:gd name="connsiteY1968" fmla="*/ 1043553 h 1592550"/>
                <a:gd name="connsiteX1969" fmla="*/ 413956 w 762246"/>
                <a:gd name="connsiteY1969" fmla="*/ 1048835 h 1592550"/>
                <a:gd name="connsiteX1970" fmla="*/ 397120 w 762246"/>
                <a:gd name="connsiteY1970" fmla="*/ 1055272 h 1592550"/>
                <a:gd name="connsiteX1971" fmla="*/ 394810 w 762246"/>
                <a:gd name="connsiteY1971" fmla="*/ 1056180 h 1592550"/>
                <a:gd name="connsiteX1972" fmla="*/ 378634 w 762246"/>
                <a:gd name="connsiteY1972" fmla="*/ 1058655 h 1592550"/>
                <a:gd name="connsiteX1973" fmla="*/ 359983 w 762246"/>
                <a:gd name="connsiteY1973" fmla="*/ 1058078 h 1592550"/>
                <a:gd name="connsiteX1974" fmla="*/ 337618 w 762246"/>
                <a:gd name="connsiteY1974" fmla="*/ 1046441 h 1592550"/>
                <a:gd name="connsiteX1975" fmla="*/ 333162 w 762246"/>
                <a:gd name="connsiteY1975" fmla="*/ 1044048 h 1592550"/>
                <a:gd name="connsiteX1976" fmla="*/ 330274 w 762246"/>
                <a:gd name="connsiteY1976" fmla="*/ 1048670 h 1592550"/>
                <a:gd name="connsiteX1977" fmla="*/ 329861 w 762246"/>
                <a:gd name="connsiteY1977" fmla="*/ 1049082 h 1592550"/>
                <a:gd name="connsiteX1978" fmla="*/ 327467 w 762246"/>
                <a:gd name="connsiteY1978" fmla="*/ 1057087 h 1592550"/>
                <a:gd name="connsiteX1979" fmla="*/ 328540 w 762246"/>
                <a:gd name="connsiteY1979" fmla="*/ 1074831 h 1592550"/>
                <a:gd name="connsiteX1980" fmla="*/ 327467 w 762246"/>
                <a:gd name="connsiteY1980" fmla="*/ 1095215 h 1592550"/>
                <a:gd name="connsiteX1981" fmla="*/ 326972 w 762246"/>
                <a:gd name="connsiteY1981" fmla="*/ 1109657 h 1592550"/>
                <a:gd name="connsiteX1982" fmla="*/ 327302 w 762246"/>
                <a:gd name="connsiteY1982" fmla="*/ 1122779 h 1592550"/>
                <a:gd name="connsiteX1983" fmla="*/ 327715 w 762246"/>
                <a:gd name="connsiteY1983" fmla="*/ 1135240 h 1592550"/>
                <a:gd name="connsiteX1984" fmla="*/ 327302 w 762246"/>
                <a:gd name="connsiteY1984" fmla="*/ 1143328 h 1592550"/>
                <a:gd name="connsiteX1985" fmla="*/ 327385 w 762246"/>
                <a:gd name="connsiteY1985" fmla="*/ 1152406 h 1592550"/>
                <a:gd name="connsiteX1986" fmla="*/ 327385 w 762246"/>
                <a:gd name="connsiteY1986" fmla="*/ 1161567 h 1592550"/>
                <a:gd name="connsiteX1987" fmla="*/ 326642 w 762246"/>
                <a:gd name="connsiteY1987" fmla="*/ 1167261 h 1592550"/>
                <a:gd name="connsiteX1988" fmla="*/ 327220 w 762246"/>
                <a:gd name="connsiteY1988" fmla="*/ 1178980 h 1592550"/>
                <a:gd name="connsiteX1989" fmla="*/ 328540 w 762246"/>
                <a:gd name="connsiteY1989" fmla="*/ 1185004 h 1592550"/>
                <a:gd name="connsiteX1990" fmla="*/ 329778 w 762246"/>
                <a:gd name="connsiteY1990" fmla="*/ 1199034 h 1592550"/>
                <a:gd name="connsiteX1991" fmla="*/ 330356 w 762246"/>
                <a:gd name="connsiteY1991" fmla="*/ 1205223 h 1592550"/>
                <a:gd name="connsiteX1992" fmla="*/ 330521 w 762246"/>
                <a:gd name="connsiteY1992" fmla="*/ 1208029 h 1592550"/>
                <a:gd name="connsiteX1993" fmla="*/ 331842 w 762246"/>
                <a:gd name="connsiteY1993" fmla="*/ 1216530 h 1592550"/>
                <a:gd name="connsiteX1994" fmla="*/ 334483 w 762246"/>
                <a:gd name="connsiteY1994" fmla="*/ 1223297 h 1592550"/>
                <a:gd name="connsiteX1995" fmla="*/ 334812 w 762246"/>
                <a:gd name="connsiteY1995" fmla="*/ 1224865 h 1592550"/>
                <a:gd name="connsiteX1996" fmla="*/ 337783 w 762246"/>
                <a:gd name="connsiteY1996" fmla="*/ 1229486 h 1592550"/>
                <a:gd name="connsiteX1997" fmla="*/ 341497 w 762246"/>
                <a:gd name="connsiteY1997" fmla="*/ 1232375 h 1592550"/>
                <a:gd name="connsiteX1998" fmla="*/ 345871 w 762246"/>
                <a:gd name="connsiteY1998" fmla="*/ 1235016 h 1592550"/>
                <a:gd name="connsiteX1999" fmla="*/ 355527 w 762246"/>
                <a:gd name="connsiteY1999" fmla="*/ 1236254 h 1592550"/>
                <a:gd name="connsiteX2000" fmla="*/ 369143 w 762246"/>
                <a:gd name="connsiteY2000" fmla="*/ 1239885 h 1592550"/>
                <a:gd name="connsiteX2001" fmla="*/ 376406 w 762246"/>
                <a:gd name="connsiteY2001" fmla="*/ 1240627 h 1592550"/>
                <a:gd name="connsiteX2002" fmla="*/ 379212 w 762246"/>
                <a:gd name="connsiteY2002" fmla="*/ 1241535 h 1592550"/>
                <a:gd name="connsiteX2003" fmla="*/ 380615 w 762246"/>
                <a:gd name="connsiteY2003" fmla="*/ 1241040 h 1592550"/>
                <a:gd name="connsiteX2004" fmla="*/ 383668 w 762246"/>
                <a:gd name="connsiteY2004" fmla="*/ 1239225 h 1592550"/>
                <a:gd name="connsiteX2005" fmla="*/ 390353 w 762246"/>
                <a:gd name="connsiteY2005" fmla="*/ 1241865 h 1592550"/>
                <a:gd name="connsiteX2006" fmla="*/ 402237 w 762246"/>
                <a:gd name="connsiteY2006" fmla="*/ 1243681 h 1592550"/>
                <a:gd name="connsiteX2007" fmla="*/ 410572 w 762246"/>
                <a:gd name="connsiteY2007" fmla="*/ 1245414 h 1592550"/>
                <a:gd name="connsiteX2008" fmla="*/ 418495 w 762246"/>
                <a:gd name="connsiteY2008" fmla="*/ 1245744 h 1592550"/>
                <a:gd name="connsiteX2009" fmla="*/ 430379 w 762246"/>
                <a:gd name="connsiteY2009" fmla="*/ 1241948 h 1592550"/>
                <a:gd name="connsiteX2010" fmla="*/ 434753 w 762246"/>
                <a:gd name="connsiteY2010" fmla="*/ 1238152 h 1592550"/>
                <a:gd name="connsiteX2011" fmla="*/ 442180 w 762246"/>
                <a:gd name="connsiteY2011" fmla="*/ 1220986 h 1592550"/>
                <a:gd name="connsiteX2012" fmla="*/ 448617 w 762246"/>
                <a:gd name="connsiteY2012" fmla="*/ 1197713 h 1592550"/>
                <a:gd name="connsiteX2013" fmla="*/ 452084 w 762246"/>
                <a:gd name="connsiteY2013" fmla="*/ 1192679 h 1592550"/>
                <a:gd name="connsiteX2014" fmla="*/ 456292 w 762246"/>
                <a:gd name="connsiteY2014" fmla="*/ 1180713 h 1592550"/>
                <a:gd name="connsiteX2015" fmla="*/ 463142 w 762246"/>
                <a:gd name="connsiteY2015" fmla="*/ 1167013 h 1592550"/>
                <a:gd name="connsiteX2016" fmla="*/ 418247 w 762246"/>
                <a:gd name="connsiteY2016" fmla="*/ 1277682 h 1592550"/>
                <a:gd name="connsiteX2017" fmla="*/ 417587 w 762246"/>
                <a:gd name="connsiteY2017" fmla="*/ 1277187 h 1592550"/>
                <a:gd name="connsiteX2018" fmla="*/ 418247 w 762246"/>
                <a:gd name="connsiteY2018" fmla="*/ 1277682 h 1592550"/>
                <a:gd name="connsiteX2019" fmla="*/ 415029 w 762246"/>
                <a:gd name="connsiteY2019" fmla="*/ 1528812 h 1592550"/>
                <a:gd name="connsiteX2020" fmla="*/ 414369 w 762246"/>
                <a:gd name="connsiteY2020" fmla="*/ 1528317 h 1592550"/>
                <a:gd name="connsiteX2021" fmla="*/ 415029 w 762246"/>
                <a:gd name="connsiteY2021" fmla="*/ 1528812 h 1592550"/>
                <a:gd name="connsiteX2022" fmla="*/ 414203 w 762246"/>
                <a:gd name="connsiteY2022" fmla="*/ 1260186 h 1592550"/>
                <a:gd name="connsiteX2023" fmla="*/ 415029 w 762246"/>
                <a:gd name="connsiteY2023" fmla="*/ 1258206 h 1592550"/>
                <a:gd name="connsiteX2024" fmla="*/ 413708 w 762246"/>
                <a:gd name="connsiteY2024" fmla="*/ 1257546 h 1592550"/>
                <a:gd name="connsiteX2025" fmla="*/ 400339 w 762246"/>
                <a:gd name="connsiteY2025" fmla="*/ 1256308 h 1592550"/>
                <a:gd name="connsiteX2026" fmla="*/ 388620 w 762246"/>
                <a:gd name="connsiteY2026" fmla="*/ 1254987 h 1592550"/>
                <a:gd name="connsiteX2027" fmla="*/ 370299 w 762246"/>
                <a:gd name="connsiteY2027" fmla="*/ 1252759 h 1592550"/>
                <a:gd name="connsiteX2028" fmla="*/ 356187 w 762246"/>
                <a:gd name="connsiteY2028" fmla="*/ 1250531 h 1592550"/>
                <a:gd name="connsiteX2029" fmla="*/ 343312 w 762246"/>
                <a:gd name="connsiteY2029" fmla="*/ 1249045 h 1592550"/>
                <a:gd name="connsiteX2030" fmla="*/ 342817 w 762246"/>
                <a:gd name="connsiteY2030" fmla="*/ 1251108 h 1592550"/>
                <a:gd name="connsiteX2031" fmla="*/ 341580 w 762246"/>
                <a:gd name="connsiteY2031" fmla="*/ 1255730 h 1592550"/>
                <a:gd name="connsiteX2032" fmla="*/ 340837 w 762246"/>
                <a:gd name="connsiteY2032" fmla="*/ 1256555 h 1592550"/>
                <a:gd name="connsiteX2033" fmla="*/ 343395 w 762246"/>
                <a:gd name="connsiteY2033" fmla="*/ 1268604 h 1592550"/>
                <a:gd name="connsiteX2034" fmla="*/ 346201 w 762246"/>
                <a:gd name="connsiteY2034" fmla="*/ 1270832 h 1592550"/>
                <a:gd name="connsiteX2035" fmla="*/ 352638 w 762246"/>
                <a:gd name="connsiteY2035" fmla="*/ 1272070 h 1592550"/>
                <a:gd name="connsiteX2036" fmla="*/ 359983 w 762246"/>
                <a:gd name="connsiteY2036" fmla="*/ 1272318 h 1592550"/>
                <a:gd name="connsiteX2037" fmla="*/ 365677 w 762246"/>
                <a:gd name="connsiteY2037" fmla="*/ 1270832 h 1592550"/>
                <a:gd name="connsiteX2038" fmla="*/ 366173 w 762246"/>
                <a:gd name="connsiteY2038" fmla="*/ 1270832 h 1592550"/>
                <a:gd name="connsiteX2039" fmla="*/ 376489 w 762246"/>
                <a:gd name="connsiteY2039" fmla="*/ 1270420 h 1592550"/>
                <a:gd name="connsiteX2040" fmla="*/ 387217 w 762246"/>
                <a:gd name="connsiteY2040" fmla="*/ 1266128 h 1592550"/>
                <a:gd name="connsiteX2041" fmla="*/ 392829 w 762246"/>
                <a:gd name="connsiteY2041" fmla="*/ 1265881 h 1592550"/>
                <a:gd name="connsiteX2042" fmla="*/ 397203 w 762246"/>
                <a:gd name="connsiteY2042" fmla="*/ 1263653 h 1592550"/>
                <a:gd name="connsiteX2043" fmla="*/ 409665 w 762246"/>
                <a:gd name="connsiteY2043" fmla="*/ 1262250 h 1592550"/>
                <a:gd name="connsiteX2044" fmla="*/ 414203 w 762246"/>
                <a:gd name="connsiteY2044" fmla="*/ 1260104 h 1592550"/>
                <a:gd name="connsiteX2045" fmla="*/ 412801 w 762246"/>
                <a:gd name="connsiteY2045" fmla="*/ 1325630 h 1592550"/>
                <a:gd name="connsiteX2046" fmla="*/ 411810 w 762246"/>
                <a:gd name="connsiteY2046" fmla="*/ 1323980 h 1592550"/>
                <a:gd name="connsiteX2047" fmla="*/ 411810 w 762246"/>
                <a:gd name="connsiteY2047" fmla="*/ 1324557 h 1592550"/>
                <a:gd name="connsiteX2048" fmla="*/ 411150 w 762246"/>
                <a:gd name="connsiteY2048" fmla="*/ 1326868 h 1592550"/>
                <a:gd name="connsiteX2049" fmla="*/ 412801 w 762246"/>
                <a:gd name="connsiteY2049" fmla="*/ 1325548 h 1592550"/>
                <a:gd name="connsiteX2050" fmla="*/ 412883 w 762246"/>
                <a:gd name="connsiteY2050" fmla="*/ 1555633 h 1592550"/>
                <a:gd name="connsiteX2051" fmla="*/ 412635 w 762246"/>
                <a:gd name="connsiteY2051" fmla="*/ 1554065 h 1592550"/>
                <a:gd name="connsiteX2052" fmla="*/ 411975 w 762246"/>
                <a:gd name="connsiteY2052" fmla="*/ 1554313 h 1592550"/>
                <a:gd name="connsiteX2053" fmla="*/ 412883 w 762246"/>
                <a:gd name="connsiteY2053" fmla="*/ 1555633 h 1592550"/>
                <a:gd name="connsiteX2054" fmla="*/ 410737 w 762246"/>
                <a:gd name="connsiteY2054" fmla="*/ 1533681 h 1592550"/>
                <a:gd name="connsiteX2055" fmla="*/ 411397 w 762246"/>
                <a:gd name="connsiteY2055" fmla="*/ 1534176 h 1592550"/>
                <a:gd name="connsiteX2056" fmla="*/ 410737 w 762246"/>
                <a:gd name="connsiteY2056" fmla="*/ 1533681 h 1592550"/>
                <a:gd name="connsiteX2057" fmla="*/ 402402 w 762246"/>
                <a:gd name="connsiteY2057" fmla="*/ 1041325 h 1592550"/>
                <a:gd name="connsiteX2058" fmla="*/ 405290 w 762246"/>
                <a:gd name="connsiteY2058" fmla="*/ 1041242 h 1592550"/>
                <a:gd name="connsiteX2059" fmla="*/ 402732 w 762246"/>
                <a:gd name="connsiteY2059" fmla="*/ 1040499 h 1592550"/>
                <a:gd name="connsiteX2060" fmla="*/ 402402 w 762246"/>
                <a:gd name="connsiteY2060" fmla="*/ 1040912 h 1592550"/>
                <a:gd name="connsiteX2061" fmla="*/ 402402 w 762246"/>
                <a:gd name="connsiteY2061" fmla="*/ 1041325 h 1592550"/>
                <a:gd name="connsiteX2062" fmla="*/ 391509 w 762246"/>
                <a:gd name="connsiteY2062" fmla="*/ 1267861 h 1592550"/>
                <a:gd name="connsiteX2063" fmla="*/ 390848 w 762246"/>
                <a:gd name="connsiteY2063" fmla="*/ 1267366 h 1592550"/>
                <a:gd name="connsiteX2064" fmla="*/ 391509 w 762246"/>
                <a:gd name="connsiteY2064" fmla="*/ 1267861 h 1592550"/>
                <a:gd name="connsiteX2065" fmla="*/ 383091 w 762246"/>
                <a:gd name="connsiteY2065" fmla="*/ 1578906 h 1592550"/>
                <a:gd name="connsiteX2066" fmla="*/ 383503 w 762246"/>
                <a:gd name="connsiteY2066" fmla="*/ 1578163 h 1592550"/>
                <a:gd name="connsiteX2067" fmla="*/ 383091 w 762246"/>
                <a:gd name="connsiteY2067" fmla="*/ 1578906 h 1592550"/>
                <a:gd name="connsiteX2068" fmla="*/ 380863 w 762246"/>
                <a:gd name="connsiteY2068" fmla="*/ 1566609 h 1592550"/>
                <a:gd name="connsiteX2069" fmla="*/ 380202 w 762246"/>
                <a:gd name="connsiteY2069" fmla="*/ 1566114 h 1592550"/>
                <a:gd name="connsiteX2070" fmla="*/ 380863 w 762246"/>
                <a:gd name="connsiteY2070" fmla="*/ 1566609 h 1592550"/>
                <a:gd name="connsiteX2071" fmla="*/ 378882 w 762246"/>
                <a:gd name="connsiteY2071" fmla="*/ 1563556 h 1592550"/>
                <a:gd name="connsiteX2072" fmla="*/ 379625 w 762246"/>
                <a:gd name="connsiteY2072" fmla="*/ 1563143 h 1592550"/>
                <a:gd name="connsiteX2073" fmla="*/ 377644 w 762246"/>
                <a:gd name="connsiteY2073" fmla="*/ 1561740 h 1592550"/>
                <a:gd name="connsiteX2074" fmla="*/ 378882 w 762246"/>
                <a:gd name="connsiteY2074" fmla="*/ 1563556 h 1592550"/>
                <a:gd name="connsiteX2075" fmla="*/ 364935 w 762246"/>
                <a:gd name="connsiteY2075" fmla="*/ 1533103 h 1592550"/>
                <a:gd name="connsiteX2076" fmla="*/ 364439 w 762246"/>
                <a:gd name="connsiteY2076" fmla="*/ 1531866 h 1592550"/>
                <a:gd name="connsiteX2077" fmla="*/ 364935 w 762246"/>
                <a:gd name="connsiteY2077" fmla="*/ 1533103 h 1592550"/>
                <a:gd name="connsiteX2078" fmla="*/ 322351 w 762246"/>
                <a:gd name="connsiteY2078" fmla="*/ 43737 h 1592550"/>
                <a:gd name="connsiteX2079" fmla="*/ 321278 w 762246"/>
                <a:gd name="connsiteY2079" fmla="*/ 41344 h 1592550"/>
                <a:gd name="connsiteX2080" fmla="*/ 321278 w 762246"/>
                <a:gd name="connsiteY2080" fmla="*/ 43737 h 1592550"/>
                <a:gd name="connsiteX2081" fmla="*/ 320618 w 762246"/>
                <a:gd name="connsiteY2081" fmla="*/ 45388 h 1592550"/>
                <a:gd name="connsiteX2082" fmla="*/ 322351 w 762246"/>
                <a:gd name="connsiteY2082" fmla="*/ 43655 h 1592550"/>
                <a:gd name="connsiteX2083" fmla="*/ 284058 w 762246"/>
                <a:gd name="connsiteY2083" fmla="*/ 1325300 h 1592550"/>
                <a:gd name="connsiteX2084" fmla="*/ 284471 w 762246"/>
                <a:gd name="connsiteY2084" fmla="*/ 1324557 h 1592550"/>
                <a:gd name="connsiteX2085" fmla="*/ 284058 w 762246"/>
                <a:gd name="connsiteY2085" fmla="*/ 1325300 h 1592550"/>
                <a:gd name="connsiteX2086" fmla="*/ 271184 w 762246"/>
                <a:gd name="connsiteY2086" fmla="*/ 1359301 h 1592550"/>
                <a:gd name="connsiteX2087" fmla="*/ 270524 w 762246"/>
                <a:gd name="connsiteY2087" fmla="*/ 1358806 h 1592550"/>
                <a:gd name="connsiteX2088" fmla="*/ 271184 w 762246"/>
                <a:gd name="connsiteY2088" fmla="*/ 1359301 h 1592550"/>
                <a:gd name="connsiteX2089" fmla="*/ 245601 w 762246"/>
                <a:gd name="connsiteY2089" fmla="*/ 1134910 h 1592550"/>
                <a:gd name="connsiteX2090" fmla="*/ 246261 w 762246"/>
                <a:gd name="connsiteY2090" fmla="*/ 1135405 h 1592550"/>
                <a:gd name="connsiteX2091" fmla="*/ 245601 w 762246"/>
                <a:gd name="connsiteY2091" fmla="*/ 1134910 h 1592550"/>
                <a:gd name="connsiteX2092" fmla="*/ 238173 w 762246"/>
                <a:gd name="connsiteY2092" fmla="*/ 959375 h 1592550"/>
                <a:gd name="connsiteX2093" fmla="*/ 239163 w 762246"/>
                <a:gd name="connsiteY2093" fmla="*/ 959375 h 1592550"/>
                <a:gd name="connsiteX2094" fmla="*/ 238173 w 762246"/>
                <a:gd name="connsiteY2094" fmla="*/ 958055 h 1592550"/>
                <a:gd name="connsiteX2095" fmla="*/ 237183 w 762246"/>
                <a:gd name="connsiteY2095" fmla="*/ 958055 h 1592550"/>
                <a:gd name="connsiteX2096" fmla="*/ 238173 w 762246"/>
                <a:gd name="connsiteY2096" fmla="*/ 959375 h 1592550"/>
                <a:gd name="connsiteX2097" fmla="*/ 198560 w 762246"/>
                <a:gd name="connsiteY2097" fmla="*/ 959623 h 1592550"/>
                <a:gd name="connsiteX2098" fmla="*/ 197487 w 762246"/>
                <a:gd name="connsiteY2098" fmla="*/ 957972 h 1592550"/>
                <a:gd name="connsiteX2099" fmla="*/ 181229 w 762246"/>
                <a:gd name="connsiteY2099" fmla="*/ 944108 h 1592550"/>
                <a:gd name="connsiteX2100" fmla="*/ 165054 w 762246"/>
                <a:gd name="connsiteY2100" fmla="*/ 932966 h 1592550"/>
                <a:gd name="connsiteX2101" fmla="*/ 144257 w 762246"/>
                <a:gd name="connsiteY2101" fmla="*/ 911509 h 1592550"/>
                <a:gd name="connsiteX2102" fmla="*/ 138233 w 762246"/>
                <a:gd name="connsiteY2102" fmla="*/ 903422 h 1592550"/>
                <a:gd name="connsiteX2103" fmla="*/ 125111 w 762246"/>
                <a:gd name="connsiteY2103" fmla="*/ 881057 h 1592550"/>
                <a:gd name="connsiteX2104" fmla="*/ 113640 w 762246"/>
                <a:gd name="connsiteY2104" fmla="*/ 860343 h 1592550"/>
                <a:gd name="connsiteX2105" fmla="*/ 112237 w 762246"/>
                <a:gd name="connsiteY2105" fmla="*/ 858032 h 1592550"/>
                <a:gd name="connsiteX2106" fmla="*/ 109844 w 762246"/>
                <a:gd name="connsiteY2106" fmla="*/ 857867 h 1592550"/>
                <a:gd name="connsiteX2107" fmla="*/ 109431 w 762246"/>
                <a:gd name="connsiteY2107" fmla="*/ 859930 h 1592550"/>
                <a:gd name="connsiteX2108" fmla="*/ 109926 w 762246"/>
                <a:gd name="connsiteY2108" fmla="*/ 871071 h 1592550"/>
                <a:gd name="connsiteX2109" fmla="*/ 109513 w 762246"/>
                <a:gd name="connsiteY2109" fmla="*/ 875115 h 1592550"/>
                <a:gd name="connsiteX2110" fmla="*/ 116941 w 762246"/>
                <a:gd name="connsiteY2110" fmla="*/ 889805 h 1592550"/>
                <a:gd name="connsiteX2111" fmla="*/ 125771 w 762246"/>
                <a:gd name="connsiteY2111" fmla="*/ 902597 h 1592550"/>
                <a:gd name="connsiteX2112" fmla="*/ 126349 w 762246"/>
                <a:gd name="connsiteY2112" fmla="*/ 903504 h 1592550"/>
                <a:gd name="connsiteX2113" fmla="*/ 133942 w 762246"/>
                <a:gd name="connsiteY2113" fmla="*/ 914398 h 1592550"/>
                <a:gd name="connsiteX2114" fmla="*/ 135344 w 762246"/>
                <a:gd name="connsiteY2114" fmla="*/ 914893 h 1592550"/>
                <a:gd name="connsiteX2115" fmla="*/ 134932 w 762246"/>
                <a:gd name="connsiteY2115" fmla="*/ 913243 h 1592550"/>
                <a:gd name="connsiteX2116" fmla="*/ 133199 w 762246"/>
                <a:gd name="connsiteY2116" fmla="*/ 907548 h 1592550"/>
                <a:gd name="connsiteX2117" fmla="*/ 162413 w 762246"/>
                <a:gd name="connsiteY2117" fmla="*/ 938578 h 1592550"/>
                <a:gd name="connsiteX2118" fmla="*/ 166457 w 762246"/>
                <a:gd name="connsiteY2118" fmla="*/ 942044 h 1592550"/>
                <a:gd name="connsiteX2119" fmla="*/ 168685 w 762246"/>
                <a:gd name="connsiteY2119" fmla="*/ 945015 h 1592550"/>
                <a:gd name="connsiteX2120" fmla="*/ 165714 w 762246"/>
                <a:gd name="connsiteY2120" fmla="*/ 943530 h 1592550"/>
                <a:gd name="connsiteX2121" fmla="*/ 162001 w 762246"/>
                <a:gd name="connsiteY2121" fmla="*/ 940559 h 1592550"/>
                <a:gd name="connsiteX2122" fmla="*/ 158534 w 762246"/>
                <a:gd name="connsiteY2122" fmla="*/ 939734 h 1592550"/>
                <a:gd name="connsiteX2123" fmla="*/ 160928 w 762246"/>
                <a:gd name="connsiteY2123" fmla="*/ 941797 h 1592550"/>
                <a:gd name="connsiteX2124" fmla="*/ 162083 w 762246"/>
                <a:gd name="connsiteY2124" fmla="*/ 943035 h 1592550"/>
                <a:gd name="connsiteX2125" fmla="*/ 169263 w 762246"/>
                <a:gd name="connsiteY2125" fmla="*/ 949554 h 1592550"/>
                <a:gd name="connsiteX2126" fmla="*/ 173967 w 762246"/>
                <a:gd name="connsiteY2126" fmla="*/ 952443 h 1592550"/>
                <a:gd name="connsiteX2127" fmla="*/ 179414 w 762246"/>
                <a:gd name="connsiteY2127" fmla="*/ 955661 h 1592550"/>
                <a:gd name="connsiteX2128" fmla="*/ 180487 w 762246"/>
                <a:gd name="connsiteY2128" fmla="*/ 955827 h 1592550"/>
                <a:gd name="connsiteX2129" fmla="*/ 180157 w 762246"/>
                <a:gd name="connsiteY2129" fmla="*/ 954176 h 1592550"/>
                <a:gd name="connsiteX2130" fmla="*/ 175040 w 762246"/>
                <a:gd name="connsiteY2130" fmla="*/ 950627 h 1592550"/>
                <a:gd name="connsiteX2131" fmla="*/ 174297 w 762246"/>
                <a:gd name="connsiteY2131" fmla="*/ 948152 h 1592550"/>
                <a:gd name="connsiteX2132" fmla="*/ 176113 w 762246"/>
                <a:gd name="connsiteY2132" fmla="*/ 948317 h 1592550"/>
                <a:gd name="connsiteX2133" fmla="*/ 185769 w 762246"/>
                <a:gd name="connsiteY2133" fmla="*/ 955579 h 1592550"/>
                <a:gd name="connsiteX2134" fmla="*/ 196414 w 762246"/>
                <a:gd name="connsiteY2134" fmla="*/ 959953 h 1592550"/>
                <a:gd name="connsiteX2135" fmla="*/ 198395 w 762246"/>
                <a:gd name="connsiteY2135" fmla="*/ 959623 h 1592550"/>
                <a:gd name="connsiteX2136" fmla="*/ 197735 w 762246"/>
                <a:gd name="connsiteY2136" fmla="*/ 472878 h 1592550"/>
                <a:gd name="connsiteX2137" fmla="*/ 197075 w 762246"/>
                <a:gd name="connsiteY2137" fmla="*/ 472383 h 1592550"/>
                <a:gd name="connsiteX2138" fmla="*/ 197735 w 762246"/>
                <a:gd name="connsiteY2138" fmla="*/ 472878 h 1592550"/>
                <a:gd name="connsiteX2139" fmla="*/ 192371 w 762246"/>
                <a:gd name="connsiteY2139" fmla="*/ 947161 h 1592550"/>
                <a:gd name="connsiteX2140" fmla="*/ 193361 w 762246"/>
                <a:gd name="connsiteY2140" fmla="*/ 947161 h 1592550"/>
                <a:gd name="connsiteX2141" fmla="*/ 192371 w 762246"/>
                <a:gd name="connsiteY2141" fmla="*/ 945923 h 1592550"/>
                <a:gd name="connsiteX2142" fmla="*/ 190638 w 762246"/>
                <a:gd name="connsiteY2142" fmla="*/ 944273 h 1592550"/>
                <a:gd name="connsiteX2143" fmla="*/ 190307 w 762246"/>
                <a:gd name="connsiteY2143" fmla="*/ 945181 h 1592550"/>
                <a:gd name="connsiteX2144" fmla="*/ 192453 w 762246"/>
                <a:gd name="connsiteY2144" fmla="*/ 947161 h 1592550"/>
                <a:gd name="connsiteX2145" fmla="*/ 190225 w 762246"/>
                <a:gd name="connsiteY2145" fmla="*/ 260701 h 1592550"/>
                <a:gd name="connsiteX2146" fmla="*/ 189565 w 762246"/>
                <a:gd name="connsiteY2146" fmla="*/ 260206 h 1592550"/>
                <a:gd name="connsiteX2147" fmla="*/ 190225 w 762246"/>
                <a:gd name="connsiteY2147" fmla="*/ 260701 h 1592550"/>
                <a:gd name="connsiteX2148" fmla="*/ 184201 w 762246"/>
                <a:gd name="connsiteY2148" fmla="*/ 938991 h 1592550"/>
                <a:gd name="connsiteX2149" fmla="*/ 184365 w 762246"/>
                <a:gd name="connsiteY2149" fmla="*/ 936763 h 1592550"/>
                <a:gd name="connsiteX2150" fmla="*/ 183210 w 762246"/>
                <a:gd name="connsiteY2150" fmla="*/ 935607 h 1592550"/>
                <a:gd name="connsiteX2151" fmla="*/ 180817 w 762246"/>
                <a:gd name="connsiteY2151" fmla="*/ 934947 h 1592550"/>
                <a:gd name="connsiteX2152" fmla="*/ 182302 w 762246"/>
                <a:gd name="connsiteY2152" fmla="*/ 937010 h 1592550"/>
                <a:gd name="connsiteX2153" fmla="*/ 184201 w 762246"/>
                <a:gd name="connsiteY2153" fmla="*/ 939074 h 1592550"/>
                <a:gd name="connsiteX2154" fmla="*/ 166952 w 762246"/>
                <a:gd name="connsiteY2154" fmla="*/ 1052136 h 1592550"/>
                <a:gd name="connsiteX2155" fmla="*/ 167365 w 762246"/>
                <a:gd name="connsiteY2155" fmla="*/ 1051393 h 1592550"/>
                <a:gd name="connsiteX2156" fmla="*/ 166952 w 762246"/>
                <a:gd name="connsiteY2156" fmla="*/ 1052136 h 1592550"/>
                <a:gd name="connsiteX2157" fmla="*/ 159360 w 762246"/>
                <a:gd name="connsiteY2157" fmla="*/ 794404 h 1592550"/>
                <a:gd name="connsiteX2158" fmla="*/ 159195 w 762246"/>
                <a:gd name="connsiteY2158" fmla="*/ 793248 h 1592550"/>
                <a:gd name="connsiteX2159" fmla="*/ 153996 w 762246"/>
                <a:gd name="connsiteY2159" fmla="*/ 771956 h 1592550"/>
                <a:gd name="connsiteX2160" fmla="*/ 149704 w 762246"/>
                <a:gd name="connsiteY2160" fmla="*/ 767417 h 1592550"/>
                <a:gd name="connsiteX2161" fmla="*/ 141947 w 762246"/>
                <a:gd name="connsiteY2161" fmla="*/ 767087 h 1592550"/>
                <a:gd name="connsiteX2162" fmla="*/ 136912 w 762246"/>
                <a:gd name="connsiteY2162" fmla="*/ 758669 h 1592550"/>
                <a:gd name="connsiteX2163" fmla="*/ 133776 w 762246"/>
                <a:gd name="connsiteY2163" fmla="*/ 747363 h 1592550"/>
                <a:gd name="connsiteX2164" fmla="*/ 131713 w 762246"/>
                <a:gd name="connsiteY2164" fmla="*/ 742907 h 1592550"/>
                <a:gd name="connsiteX2165" fmla="*/ 118509 w 762246"/>
                <a:gd name="connsiteY2165" fmla="*/ 718726 h 1592550"/>
                <a:gd name="connsiteX2166" fmla="*/ 119747 w 762246"/>
                <a:gd name="connsiteY2166" fmla="*/ 703541 h 1592550"/>
                <a:gd name="connsiteX2167" fmla="*/ 120490 w 762246"/>
                <a:gd name="connsiteY2167" fmla="*/ 702716 h 1592550"/>
                <a:gd name="connsiteX2168" fmla="*/ 122470 w 762246"/>
                <a:gd name="connsiteY2168" fmla="*/ 697764 h 1592550"/>
                <a:gd name="connsiteX2169" fmla="*/ 117189 w 762246"/>
                <a:gd name="connsiteY2169" fmla="*/ 683240 h 1592550"/>
                <a:gd name="connsiteX2170" fmla="*/ 115621 w 762246"/>
                <a:gd name="connsiteY2170" fmla="*/ 676060 h 1592550"/>
                <a:gd name="connsiteX2171" fmla="*/ 117601 w 762246"/>
                <a:gd name="connsiteY2171" fmla="*/ 671191 h 1592550"/>
                <a:gd name="connsiteX2172" fmla="*/ 123213 w 762246"/>
                <a:gd name="connsiteY2172" fmla="*/ 673666 h 1592550"/>
                <a:gd name="connsiteX2173" fmla="*/ 127257 w 762246"/>
                <a:gd name="connsiteY2173" fmla="*/ 689347 h 1592550"/>
                <a:gd name="connsiteX2174" fmla="*/ 130558 w 762246"/>
                <a:gd name="connsiteY2174" fmla="*/ 704862 h 1592550"/>
                <a:gd name="connsiteX2175" fmla="*/ 132786 w 762246"/>
                <a:gd name="connsiteY2175" fmla="*/ 716580 h 1592550"/>
                <a:gd name="connsiteX2176" fmla="*/ 136005 w 762246"/>
                <a:gd name="connsiteY2176" fmla="*/ 727887 h 1592550"/>
                <a:gd name="connsiteX2177" fmla="*/ 136830 w 762246"/>
                <a:gd name="connsiteY2177" fmla="*/ 729207 h 1592550"/>
                <a:gd name="connsiteX2178" fmla="*/ 137820 w 762246"/>
                <a:gd name="connsiteY2178" fmla="*/ 727474 h 1592550"/>
                <a:gd name="connsiteX2179" fmla="*/ 136005 w 762246"/>
                <a:gd name="connsiteY2179" fmla="*/ 718561 h 1592550"/>
                <a:gd name="connsiteX2180" fmla="*/ 136335 w 762246"/>
                <a:gd name="connsiteY2180" fmla="*/ 716333 h 1592550"/>
                <a:gd name="connsiteX2181" fmla="*/ 137077 w 762246"/>
                <a:gd name="connsiteY2181" fmla="*/ 717984 h 1592550"/>
                <a:gd name="connsiteX2182" fmla="*/ 146486 w 762246"/>
                <a:gd name="connsiteY2182" fmla="*/ 740926 h 1592550"/>
                <a:gd name="connsiteX2183" fmla="*/ 147228 w 762246"/>
                <a:gd name="connsiteY2183" fmla="*/ 742824 h 1592550"/>
                <a:gd name="connsiteX2184" fmla="*/ 147641 w 762246"/>
                <a:gd name="connsiteY2184" fmla="*/ 740596 h 1592550"/>
                <a:gd name="connsiteX2185" fmla="*/ 145578 w 762246"/>
                <a:gd name="connsiteY2185" fmla="*/ 729372 h 1592550"/>
                <a:gd name="connsiteX2186" fmla="*/ 142029 w 762246"/>
                <a:gd name="connsiteY2186" fmla="*/ 706677 h 1592550"/>
                <a:gd name="connsiteX2187" fmla="*/ 136830 w 762246"/>
                <a:gd name="connsiteY2187" fmla="*/ 684147 h 1592550"/>
                <a:gd name="connsiteX2188" fmla="*/ 133776 w 762246"/>
                <a:gd name="connsiteY2188" fmla="*/ 666074 h 1592550"/>
                <a:gd name="connsiteX2189" fmla="*/ 126927 w 762246"/>
                <a:gd name="connsiteY2189" fmla="*/ 652952 h 1592550"/>
                <a:gd name="connsiteX2190" fmla="*/ 118674 w 762246"/>
                <a:gd name="connsiteY2190" fmla="*/ 647918 h 1592550"/>
                <a:gd name="connsiteX2191" fmla="*/ 112237 w 762246"/>
                <a:gd name="connsiteY2191" fmla="*/ 646763 h 1592550"/>
                <a:gd name="connsiteX2192" fmla="*/ 95319 w 762246"/>
                <a:gd name="connsiteY2192" fmla="*/ 660297 h 1592550"/>
                <a:gd name="connsiteX2193" fmla="*/ 93338 w 762246"/>
                <a:gd name="connsiteY2193" fmla="*/ 666487 h 1592550"/>
                <a:gd name="connsiteX2194" fmla="*/ 91935 w 762246"/>
                <a:gd name="connsiteY2194" fmla="*/ 672511 h 1592550"/>
                <a:gd name="connsiteX2195" fmla="*/ 90862 w 762246"/>
                <a:gd name="connsiteY2195" fmla="*/ 677958 h 1592550"/>
                <a:gd name="connsiteX2196" fmla="*/ 90367 w 762246"/>
                <a:gd name="connsiteY2196" fmla="*/ 683405 h 1592550"/>
                <a:gd name="connsiteX2197" fmla="*/ 89047 w 762246"/>
                <a:gd name="connsiteY2197" fmla="*/ 696939 h 1592550"/>
                <a:gd name="connsiteX2198" fmla="*/ 89954 w 762246"/>
                <a:gd name="connsiteY2198" fmla="*/ 710639 h 1592550"/>
                <a:gd name="connsiteX2199" fmla="*/ 90945 w 762246"/>
                <a:gd name="connsiteY2199" fmla="*/ 711959 h 1592550"/>
                <a:gd name="connsiteX2200" fmla="*/ 92678 w 762246"/>
                <a:gd name="connsiteY2200" fmla="*/ 723595 h 1592550"/>
                <a:gd name="connsiteX2201" fmla="*/ 92430 w 762246"/>
                <a:gd name="connsiteY2201" fmla="*/ 724916 h 1592550"/>
                <a:gd name="connsiteX2202" fmla="*/ 96392 w 762246"/>
                <a:gd name="connsiteY2202" fmla="*/ 742164 h 1592550"/>
                <a:gd name="connsiteX2203" fmla="*/ 99775 w 762246"/>
                <a:gd name="connsiteY2203" fmla="*/ 749756 h 1592550"/>
                <a:gd name="connsiteX2204" fmla="*/ 103406 w 762246"/>
                <a:gd name="connsiteY2204" fmla="*/ 755203 h 1592550"/>
                <a:gd name="connsiteX2205" fmla="*/ 108111 w 762246"/>
                <a:gd name="connsiteY2205" fmla="*/ 762713 h 1592550"/>
                <a:gd name="connsiteX2206" fmla="*/ 109266 w 762246"/>
                <a:gd name="connsiteY2206" fmla="*/ 764529 h 1592550"/>
                <a:gd name="connsiteX2207" fmla="*/ 118674 w 762246"/>
                <a:gd name="connsiteY2207" fmla="*/ 776330 h 1592550"/>
                <a:gd name="connsiteX2208" fmla="*/ 123873 w 762246"/>
                <a:gd name="connsiteY2208" fmla="*/ 779384 h 1592550"/>
                <a:gd name="connsiteX2209" fmla="*/ 128330 w 762246"/>
                <a:gd name="connsiteY2209" fmla="*/ 782850 h 1592550"/>
                <a:gd name="connsiteX2210" fmla="*/ 136087 w 762246"/>
                <a:gd name="connsiteY2210" fmla="*/ 789369 h 1592550"/>
                <a:gd name="connsiteX2211" fmla="*/ 137903 w 762246"/>
                <a:gd name="connsiteY2211" fmla="*/ 790030 h 1592550"/>
                <a:gd name="connsiteX2212" fmla="*/ 147723 w 762246"/>
                <a:gd name="connsiteY2212" fmla="*/ 797870 h 1592550"/>
                <a:gd name="connsiteX2213" fmla="*/ 150199 w 762246"/>
                <a:gd name="connsiteY2213" fmla="*/ 798860 h 1592550"/>
                <a:gd name="connsiteX2214" fmla="*/ 155398 w 762246"/>
                <a:gd name="connsiteY2214" fmla="*/ 797705 h 1592550"/>
                <a:gd name="connsiteX2215" fmla="*/ 159030 w 762246"/>
                <a:gd name="connsiteY2215" fmla="*/ 798612 h 1592550"/>
                <a:gd name="connsiteX2216" fmla="*/ 159195 w 762246"/>
                <a:gd name="connsiteY2216" fmla="*/ 794404 h 1592550"/>
                <a:gd name="connsiteX2217" fmla="*/ 158205 w 762246"/>
                <a:gd name="connsiteY2217" fmla="*/ 638592 h 1592550"/>
                <a:gd name="connsiteX2218" fmla="*/ 156884 w 762246"/>
                <a:gd name="connsiteY2218" fmla="*/ 638097 h 1592550"/>
                <a:gd name="connsiteX2219" fmla="*/ 155646 w 762246"/>
                <a:gd name="connsiteY2219" fmla="*/ 639253 h 1592550"/>
                <a:gd name="connsiteX2220" fmla="*/ 156636 w 762246"/>
                <a:gd name="connsiteY2220" fmla="*/ 639253 h 1592550"/>
                <a:gd name="connsiteX2221" fmla="*/ 158205 w 762246"/>
                <a:gd name="connsiteY2221" fmla="*/ 638592 h 1592550"/>
                <a:gd name="connsiteX2222" fmla="*/ 155068 w 762246"/>
                <a:gd name="connsiteY2222" fmla="*/ 334563 h 1592550"/>
                <a:gd name="connsiteX2223" fmla="*/ 154738 w 762246"/>
                <a:gd name="connsiteY2223" fmla="*/ 332334 h 1592550"/>
                <a:gd name="connsiteX2224" fmla="*/ 153253 w 762246"/>
                <a:gd name="connsiteY2224" fmla="*/ 333655 h 1592550"/>
                <a:gd name="connsiteX2225" fmla="*/ 150777 w 762246"/>
                <a:gd name="connsiteY2225" fmla="*/ 339184 h 1592550"/>
                <a:gd name="connsiteX2226" fmla="*/ 144340 w 762246"/>
                <a:gd name="connsiteY2226" fmla="*/ 354699 h 1592550"/>
                <a:gd name="connsiteX2227" fmla="*/ 145083 w 762246"/>
                <a:gd name="connsiteY2227" fmla="*/ 349005 h 1592550"/>
                <a:gd name="connsiteX2228" fmla="*/ 147476 w 762246"/>
                <a:gd name="connsiteY2228" fmla="*/ 339844 h 1592550"/>
                <a:gd name="connsiteX2229" fmla="*/ 146981 w 762246"/>
                <a:gd name="connsiteY2229" fmla="*/ 337038 h 1592550"/>
                <a:gd name="connsiteX2230" fmla="*/ 145908 w 762246"/>
                <a:gd name="connsiteY2230" fmla="*/ 339514 h 1592550"/>
                <a:gd name="connsiteX2231" fmla="*/ 143597 w 762246"/>
                <a:gd name="connsiteY2231" fmla="*/ 348097 h 1592550"/>
                <a:gd name="connsiteX2232" fmla="*/ 137408 w 762246"/>
                <a:gd name="connsiteY2232" fmla="*/ 368811 h 1592550"/>
                <a:gd name="connsiteX2233" fmla="*/ 138233 w 762246"/>
                <a:gd name="connsiteY2233" fmla="*/ 372112 h 1592550"/>
                <a:gd name="connsiteX2234" fmla="*/ 139306 w 762246"/>
                <a:gd name="connsiteY2234" fmla="*/ 370049 h 1592550"/>
                <a:gd name="connsiteX2235" fmla="*/ 140048 w 762246"/>
                <a:gd name="connsiteY2235" fmla="*/ 367326 h 1592550"/>
                <a:gd name="connsiteX2236" fmla="*/ 143267 w 762246"/>
                <a:gd name="connsiteY2236" fmla="*/ 358248 h 1592550"/>
                <a:gd name="connsiteX2237" fmla="*/ 140131 w 762246"/>
                <a:gd name="connsiteY2237" fmla="*/ 372030 h 1592550"/>
                <a:gd name="connsiteX2238" fmla="*/ 138728 w 762246"/>
                <a:gd name="connsiteY2238" fmla="*/ 378054 h 1592550"/>
                <a:gd name="connsiteX2239" fmla="*/ 137160 w 762246"/>
                <a:gd name="connsiteY2239" fmla="*/ 383336 h 1592550"/>
                <a:gd name="connsiteX2240" fmla="*/ 136665 w 762246"/>
                <a:gd name="connsiteY2240" fmla="*/ 388948 h 1592550"/>
                <a:gd name="connsiteX2241" fmla="*/ 131548 w 762246"/>
                <a:gd name="connsiteY2241" fmla="*/ 410323 h 1592550"/>
                <a:gd name="connsiteX2242" fmla="*/ 131548 w 762246"/>
                <a:gd name="connsiteY2242" fmla="*/ 413294 h 1592550"/>
                <a:gd name="connsiteX2243" fmla="*/ 131961 w 762246"/>
                <a:gd name="connsiteY2243" fmla="*/ 414862 h 1592550"/>
                <a:gd name="connsiteX2244" fmla="*/ 133034 w 762246"/>
                <a:gd name="connsiteY2244" fmla="*/ 413789 h 1592550"/>
                <a:gd name="connsiteX2245" fmla="*/ 133611 w 762246"/>
                <a:gd name="connsiteY2245" fmla="*/ 411643 h 1592550"/>
                <a:gd name="connsiteX2246" fmla="*/ 142442 w 762246"/>
                <a:gd name="connsiteY2246" fmla="*/ 379870 h 1592550"/>
                <a:gd name="connsiteX2247" fmla="*/ 149952 w 762246"/>
                <a:gd name="connsiteY2247" fmla="*/ 354204 h 1592550"/>
                <a:gd name="connsiteX2248" fmla="*/ 154821 w 762246"/>
                <a:gd name="connsiteY2248" fmla="*/ 334563 h 1592550"/>
                <a:gd name="connsiteX2249" fmla="*/ 154573 w 762246"/>
                <a:gd name="connsiteY2249" fmla="*/ 939239 h 1592550"/>
                <a:gd name="connsiteX2250" fmla="*/ 153748 w 762246"/>
                <a:gd name="connsiteY2250" fmla="*/ 935937 h 1592550"/>
                <a:gd name="connsiteX2251" fmla="*/ 151024 w 762246"/>
                <a:gd name="connsiteY2251" fmla="*/ 935030 h 1592550"/>
                <a:gd name="connsiteX2252" fmla="*/ 152758 w 762246"/>
                <a:gd name="connsiteY2252" fmla="*/ 938001 h 1592550"/>
                <a:gd name="connsiteX2253" fmla="*/ 154573 w 762246"/>
                <a:gd name="connsiteY2253" fmla="*/ 939239 h 1592550"/>
                <a:gd name="connsiteX2254" fmla="*/ 154161 w 762246"/>
                <a:gd name="connsiteY2254" fmla="*/ 911922 h 1592550"/>
                <a:gd name="connsiteX2255" fmla="*/ 154573 w 762246"/>
                <a:gd name="connsiteY2255" fmla="*/ 911179 h 1592550"/>
                <a:gd name="connsiteX2256" fmla="*/ 154161 w 762246"/>
                <a:gd name="connsiteY2256" fmla="*/ 911922 h 1592550"/>
                <a:gd name="connsiteX2257" fmla="*/ 148384 w 762246"/>
                <a:gd name="connsiteY2257" fmla="*/ 931646 h 1592550"/>
                <a:gd name="connsiteX2258" fmla="*/ 146651 w 762246"/>
                <a:gd name="connsiteY2258" fmla="*/ 928262 h 1592550"/>
                <a:gd name="connsiteX2259" fmla="*/ 145578 w 762246"/>
                <a:gd name="connsiteY2259" fmla="*/ 928923 h 1592550"/>
                <a:gd name="connsiteX2260" fmla="*/ 147558 w 762246"/>
                <a:gd name="connsiteY2260" fmla="*/ 931233 h 1592550"/>
                <a:gd name="connsiteX2261" fmla="*/ 147971 w 762246"/>
                <a:gd name="connsiteY2261" fmla="*/ 931646 h 1592550"/>
                <a:gd name="connsiteX2262" fmla="*/ 148301 w 762246"/>
                <a:gd name="connsiteY2262" fmla="*/ 931646 h 1592550"/>
                <a:gd name="connsiteX2263" fmla="*/ 142524 w 762246"/>
                <a:gd name="connsiteY2263" fmla="*/ 502175 h 1592550"/>
                <a:gd name="connsiteX2264" fmla="*/ 139718 w 762246"/>
                <a:gd name="connsiteY2264" fmla="*/ 492850 h 1592550"/>
                <a:gd name="connsiteX2265" fmla="*/ 134932 w 762246"/>
                <a:gd name="connsiteY2265" fmla="*/ 493510 h 1592550"/>
                <a:gd name="connsiteX2266" fmla="*/ 131713 w 762246"/>
                <a:gd name="connsiteY2266" fmla="*/ 497636 h 1592550"/>
                <a:gd name="connsiteX2267" fmla="*/ 129568 w 762246"/>
                <a:gd name="connsiteY2267" fmla="*/ 502423 h 1592550"/>
                <a:gd name="connsiteX2268" fmla="*/ 128495 w 762246"/>
                <a:gd name="connsiteY2268" fmla="*/ 525695 h 1592550"/>
                <a:gd name="connsiteX2269" fmla="*/ 128247 w 762246"/>
                <a:gd name="connsiteY2269" fmla="*/ 528006 h 1592550"/>
                <a:gd name="connsiteX2270" fmla="*/ 127504 w 762246"/>
                <a:gd name="connsiteY2270" fmla="*/ 536754 h 1592550"/>
                <a:gd name="connsiteX2271" fmla="*/ 128495 w 762246"/>
                <a:gd name="connsiteY2271" fmla="*/ 537332 h 1592550"/>
                <a:gd name="connsiteX2272" fmla="*/ 130640 w 762246"/>
                <a:gd name="connsiteY2272" fmla="*/ 532958 h 1592550"/>
                <a:gd name="connsiteX2273" fmla="*/ 131136 w 762246"/>
                <a:gd name="connsiteY2273" fmla="*/ 530730 h 1592550"/>
                <a:gd name="connsiteX2274" fmla="*/ 131713 w 762246"/>
                <a:gd name="connsiteY2274" fmla="*/ 532710 h 1592550"/>
                <a:gd name="connsiteX2275" fmla="*/ 132786 w 762246"/>
                <a:gd name="connsiteY2275" fmla="*/ 546822 h 1592550"/>
                <a:gd name="connsiteX2276" fmla="*/ 133364 w 762246"/>
                <a:gd name="connsiteY2276" fmla="*/ 551444 h 1592550"/>
                <a:gd name="connsiteX2277" fmla="*/ 134437 w 762246"/>
                <a:gd name="connsiteY2277" fmla="*/ 553755 h 1592550"/>
                <a:gd name="connsiteX2278" fmla="*/ 134849 w 762246"/>
                <a:gd name="connsiteY2278" fmla="*/ 551526 h 1592550"/>
                <a:gd name="connsiteX2279" fmla="*/ 135922 w 762246"/>
                <a:gd name="connsiteY2279" fmla="*/ 543521 h 1592550"/>
                <a:gd name="connsiteX2280" fmla="*/ 137985 w 762246"/>
                <a:gd name="connsiteY2280" fmla="*/ 528666 h 1592550"/>
                <a:gd name="connsiteX2281" fmla="*/ 142442 w 762246"/>
                <a:gd name="connsiteY2281" fmla="*/ 502093 h 1592550"/>
                <a:gd name="connsiteX2282" fmla="*/ 139801 w 762246"/>
                <a:gd name="connsiteY2282" fmla="*/ 921990 h 1592550"/>
                <a:gd name="connsiteX2283" fmla="*/ 140131 w 762246"/>
                <a:gd name="connsiteY2283" fmla="*/ 920505 h 1592550"/>
                <a:gd name="connsiteX2284" fmla="*/ 137985 w 762246"/>
                <a:gd name="connsiteY2284" fmla="*/ 919762 h 1592550"/>
                <a:gd name="connsiteX2285" fmla="*/ 136995 w 762246"/>
                <a:gd name="connsiteY2285" fmla="*/ 919102 h 1592550"/>
                <a:gd name="connsiteX2286" fmla="*/ 135922 w 762246"/>
                <a:gd name="connsiteY2286" fmla="*/ 917864 h 1592550"/>
                <a:gd name="connsiteX2287" fmla="*/ 134932 w 762246"/>
                <a:gd name="connsiteY2287" fmla="*/ 917864 h 1592550"/>
                <a:gd name="connsiteX2288" fmla="*/ 135922 w 762246"/>
                <a:gd name="connsiteY2288" fmla="*/ 919102 h 1592550"/>
                <a:gd name="connsiteX2289" fmla="*/ 136995 w 762246"/>
                <a:gd name="connsiteY2289" fmla="*/ 920340 h 1592550"/>
                <a:gd name="connsiteX2290" fmla="*/ 137738 w 762246"/>
                <a:gd name="connsiteY2290" fmla="*/ 921165 h 1592550"/>
                <a:gd name="connsiteX2291" fmla="*/ 139801 w 762246"/>
                <a:gd name="connsiteY2291" fmla="*/ 921990 h 1592550"/>
                <a:gd name="connsiteX2292" fmla="*/ 136995 w 762246"/>
                <a:gd name="connsiteY2292" fmla="*/ 377147 h 1592550"/>
                <a:gd name="connsiteX2293" fmla="*/ 136500 w 762246"/>
                <a:gd name="connsiteY2293" fmla="*/ 374753 h 1592550"/>
                <a:gd name="connsiteX2294" fmla="*/ 136005 w 762246"/>
                <a:gd name="connsiteY2294" fmla="*/ 377559 h 1592550"/>
                <a:gd name="connsiteX2295" fmla="*/ 135179 w 762246"/>
                <a:gd name="connsiteY2295" fmla="*/ 381768 h 1592550"/>
                <a:gd name="connsiteX2296" fmla="*/ 135922 w 762246"/>
                <a:gd name="connsiteY2296" fmla="*/ 381521 h 1592550"/>
                <a:gd name="connsiteX2297" fmla="*/ 137077 w 762246"/>
                <a:gd name="connsiteY2297" fmla="*/ 377147 h 1592550"/>
                <a:gd name="connsiteX2298" fmla="*/ 130145 w 762246"/>
                <a:gd name="connsiteY2298" fmla="*/ 399099 h 1592550"/>
                <a:gd name="connsiteX2299" fmla="*/ 132703 w 762246"/>
                <a:gd name="connsiteY2299" fmla="*/ 393817 h 1592550"/>
                <a:gd name="connsiteX2300" fmla="*/ 132043 w 762246"/>
                <a:gd name="connsiteY2300" fmla="*/ 393157 h 1592550"/>
                <a:gd name="connsiteX2301" fmla="*/ 131631 w 762246"/>
                <a:gd name="connsiteY2301" fmla="*/ 394147 h 1592550"/>
                <a:gd name="connsiteX2302" fmla="*/ 130063 w 762246"/>
                <a:gd name="connsiteY2302" fmla="*/ 397861 h 1592550"/>
                <a:gd name="connsiteX2303" fmla="*/ 129733 w 762246"/>
                <a:gd name="connsiteY2303" fmla="*/ 398686 h 1592550"/>
                <a:gd name="connsiteX2304" fmla="*/ 130145 w 762246"/>
                <a:gd name="connsiteY2304" fmla="*/ 399016 h 1592550"/>
                <a:gd name="connsiteX2305" fmla="*/ 131631 w 762246"/>
                <a:gd name="connsiteY2305" fmla="*/ 416760 h 1592550"/>
                <a:gd name="connsiteX2306" fmla="*/ 130970 w 762246"/>
                <a:gd name="connsiteY2306" fmla="*/ 416264 h 1592550"/>
                <a:gd name="connsiteX2307" fmla="*/ 131631 w 762246"/>
                <a:gd name="connsiteY2307" fmla="*/ 416760 h 1592550"/>
                <a:gd name="connsiteX2308" fmla="*/ 70396 w 762246"/>
                <a:gd name="connsiteY2308" fmla="*/ 445397 h 1592550"/>
                <a:gd name="connsiteX2309" fmla="*/ 70808 w 762246"/>
                <a:gd name="connsiteY2309" fmla="*/ 444654 h 1592550"/>
                <a:gd name="connsiteX2310" fmla="*/ 70396 w 762246"/>
                <a:gd name="connsiteY2310" fmla="*/ 445397 h 1592550"/>
                <a:gd name="connsiteX2311" fmla="*/ 18321 w 762246"/>
                <a:gd name="connsiteY2311" fmla="*/ 808598 h 1592550"/>
                <a:gd name="connsiteX2312" fmla="*/ 18734 w 762246"/>
                <a:gd name="connsiteY2312" fmla="*/ 807690 h 1592550"/>
                <a:gd name="connsiteX2313" fmla="*/ 16588 w 762246"/>
                <a:gd name="connsiteY2313" fmla="*/ 806948 h 1592550"/>
                <a:gd name="connsiteX2314" fmla="*/ 18321 w 762246"/>
                <a:gd name="connsiteY2314" fmla="*/ 808598 h 1592550"/>
                <a:gd name="connsiteX2315" fmla="*/ 7097 w 762246"/>
                <a:gd name="connsiteY2315" fmla="*/ 787554 h 1592550"/>
                <a:gd name="connsiteX2316" fmla="*/ 7510 w 762246"/>
                <a:gd name="connsiteY2316" fmla="*/ 786811 h 1592550"/>
                <a:gd name="connsiteX2317" fmla="*/ 7097 w 762246"/>
                <a:gd name="connsiteY2317" fmla="*/ 787554 h 159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Lst>
              <a:rect l="l" t="t" r="r" b="b"/>
              <a:pathLst>
                <a:path w="762246" h="1592550">
                  <a:moveTo>
                    <a:pt x="761395" y="626048"/>
                  </a:moveTo>
                  <a:cubicBezTo>
                    <a:pt x="761725" y="631990"/>
                    <a:pt x="762385" y="637932"/>
                    <a:pt x="762220" y="643874"/>
                  </a:cubicBezTo>
                  <a:cubicBezTo>
                    <a:pt x="761807" y="653035"/>
                    <a:pt x="760817" y="662113"/>
                    <a:pt x="760652" y="671273"/>
                  </a:cubicBezTo>
                  <a:cubicBezTo>
                    <a:pt x="760652" y="674409"/>
                    <a:pt x="758094" y="677463"/>
                    <a:pt x="760157" y="680681"/>
                  </a:cubicBezTo>
                  <a:cubicBezTo>
                    <a:pt x="757103" y="684560"/>
                    <a:pt x="757764" y="689677"/>
                    <a:pt x="756526" y="694216"/>
                  </a:cubicBezTo>
                  <a:cubicBezTo>
                    <a:pt x="754958" y="699828"/>
                    <a:pt x="754958" y="705935"/>
                    <a:pt x="751574" y="710804"/>
                  </a:cubicBezTo>
                  <a:cubicBezTo>
                    <a:pt x="753390" y="717323"/>
                    <a:pt x="748933" y="722522"/>
                    <a:pt x="748768" y="728547"/>
                  </a:cubicBezTo>
                  <a:cubicBezTo>
                    <a:pt x="748768" y="729125"/>
                    <a:pt x="749263" y="729702"/>
                    <a:pt x="749511" y="730280"/>
                  </a:cubicBezTo>
                  <a:cubicBezTo>
                    <a:pt x="749676" y="730858"/>
                    <a:pt x="750089" y="731848"/>
                    <a:pt x="750006" y="731931"/>
                  </a:cubicBezTo>
                  <a:cubicBezTo>
                    <a:pt x="747778" y="733581"/>
                    <a:pt x="748603" y="736222"/>
                    <a:pt x="748438" y="738533"/>
                  </a:cubicBezTo>
                  <a:cubicBezTo>
                    <a:pt x="748190" y="741091"/>
                    <a:pt x="745880" y="743567"/>
                    <a:pt x="748438" y="746043"/>
                  </a:cubicBezTo>
                  <a:cubicBezTo>
                    <a:pt x="746292" y="748436"/>
                    <a:pt x="747448" y="751407"/>
                    <a:pt x="747448" y="754048"/>
                  </a:cubicBezTo>
                  <a:cubicBezTo>
                    <a:pt x="747530" y="759577"/>
                    <a:pt x="748026" y="765024"/>
                    <a:pt x="748603" y="770553"/>
                  </a:cubicBezTo>
                  <a:cubicBezTo>
                    <a:pt x="749098" y="776000"/>
                    <a:pt x="749758" y="781447"/>
                    <a:pt x="750584" y="786894"/>
                  </a:cubicBezTo>
                  <a:cubicBezTo>
                    <a:pt x="751987" y="795807"/>
                    <a:pt x="751822" y="804885"/>
                    <a:pt x="751492" y="813797"/>
                  </a:cubicBezTo>
                  <a:cubicBezTo>
                    <a:pt x="751326" y="819079"/>
                    <a:pt x="750667" y="824443"/>
                    <a:pt x="749098" y="829643"/>
                  </a:cubicBezTo>
                  <a:cubicBezTo>
                    <a:pt x="747860" y="833604"/>
                    <a:pt x="747283" y="837813"/>
                    <a:pt x="745715" y="841692"/>
                  </a:cubicBezTo>
                  <a:cubicBezTo>
                    <a:pt x="744064" y="845818"/>
                    <a:pt x="742744" y="850274"/>
                    <a:pt x="740351" y="853741"/>
                  </a:cubicBezTo>
                  <a:cubicBezTo>
                    <a:pt x="734161" y="862818"/>
                    <a:pt x="729044" y="873134"/>
                    <a:pt x="720214" y="879489"/>
                  </a:cubicBezTo>
                  <a:cubicBezTo>
                    <a:pt x="712456" y="890713"/>
                    <a:pt x="700985" y="897315"/>
                    <a:pt x="692980" y="908208"/>
                  </a:cubicBezTo>
                  <a:cubicBezTo>
                    <a:pt x="687368" y="915801"/>
                    <a:pt x="682087" y="923641"/>
                    <a:pt x="675897" y="930491"/>
                  </a:cubicBezTo>
                  <a:cubicBezTo>
                    <a:pt x="671688" y="935030"/>
                    <a:pt x="668965" y="941054"/>
                    <a:pt x="664260" y="945015"/>
                  </a:cubicBezTo>
                  <a:cubicBezTo>
                    <a:pt x="662528" y="946501"/>
                    <a:pt x="661455" y="948977"/>
                    <a:pt x="660051" y="950875"/>
                  </a:cubicBezTo>
                  <a:cubicBezTo>
                    <a:pt x="655842" y="956569"/>
                    <a:pt x="650726" y="961768"/>
                    <a:pt x="647508" y="968123"/>
                  </a:cubicBezTo>
                  <a:cubicBezTo>
                    <a:pt x="644289" y="974478"/>
                    <a:pt x="638512" y="979264"/>
                    <a:pt x="637770" y="987187"/>
                  </a:cubicBezTo>
                  <a:cubicBezTo>
                    <a:pt x="634220" y="988755"/>
                    <a:pt x="634551" y="993294"/>
                    <a:pt x="632488" y="996100"/>
                  </a:cubicBezTo>
                  <a:cubicBezTo>
                    <a:pt x="630259" y="999071"/>
                    <a:pt x="628774" y="1002784"/>
                    <a:pt x="627123" y="1006333"/>
                  </a:cubicBezTo>
                  <a:cubicBezTo>
                    <a:pt x="624565" y="1012027"/>
                    <a:pt x="622419" y="1017969"/>
                    <a:pt x="619531" y="1023416"/>
                  </a:cubicBezTo>
                  <a:cubicBezTo>
                    <a:pt x="617220" y="1027790"/>
                    <a:pt x="616065" y="1032824"/>
                    <a:pt x="612846" y="1036786"/>
                  </a:cubicBezTo>
                  <a:cubicBezTo>
                    <a:pt x="610948" y="1039179"/>
                    <a:pt x="609710" y="1042645"/>
                    <a:pt x="609050" y="1045864"/>
                  </a:cubicBezTo>
                  <a:cubicBezTo>
                    <a:pt x="607812" y="1052383"/>
                    <a:pt x="604181" y="1057417"/>
                    <a:pt x="601375" y="1062947"/>
                  </a:cubicBezTo>
                  <a:cubicBezTo>
                    <a:pt x="598487" y="1068724"/>
                    <a:pt x="596588" y="1074418"/>
                    <a:pt x="599972" y="1080773"/>
                  </a:cubicBezTo>
                  <a:cubicBezTo>
                    <a:pt x="600302" y="1081350"/>
                    <a:pt x="600137" y="1082341"/>
                    <a:pt x="600385" y="1083001"/>
                  </a:cubicBezTo>
                  <a:cubicBezTo>
                    <a:pt x="600467" y="1083331"/>
                    <a:pt x="601375" y="1083578"/>
                    <a:pt x="601457" y="1083496"/>
                  </a:cubicBezTo>
                  <a:cubicBezTo>
                    <a:pt x="602943" y="1081020"/>
                    <a:pt x="603438" y="1082506"/>
                    <a:pt x="604181" y="1084239"/>
                  </a:cubicBezTo>
                  <a:cubicBezTo>
                    <a:pt x="605996" y="1088613"/>
                    <a:pt x="608720" y="1091418"/>
                    <a:pt x="612846" y="1093564"/>
                  </a:cubicBezTo>
                  <a:cubicBezTo>
                    <a:pt x="615405" y="1094885"/>
                    <a:pt x="617468" y="1098433"/>
                    <a:pt x="620604" y="1099671"/>
                  </a:cubicBezTo>
                  <a:cubicBezTo>
                    <a:pt x="621016" y="1099836"/>
                    <a:pt x="621264" y="1101239"/>
                    <a:pt x="621594" y="1101239"/>
                  </a:cubicBezTo>
                  <a:cubicBezTo>
                    <a:pt x="624400" y="1101239"/>
                    <a:pt x="627041" y="1101074"/>
                    <a:pt x="629104" y="1104210"/>
                  </a:cubicBezTo>
                  <a:cubicBezTo>
                    <a:pt x="630589" y="1106521"/>
                    <a:pt x="634220" y="1105448"/>
                    <a:pt x="635376" y="1108667"/>
                  </a:cubicBezTo>
                  <a:cubicBezTo>
                    <a:pt x="639585" y="1109327"/>
                    <a:pt x="642804" y="1114196"/>
                    <a:pt x="647590" y="1112545"/>
                  </a:cubicBezTo>
                  <a:cubicBezTo>
                    <a:pt x="648828" y="1114609"/>
                    <a:pt x="650974" y="1114031"/>
                    <a:pt x="652707" y="1114774"/>
                  </a:cubicBezTo>
                  <a:cubicBezTo>
                    <a:pt x="654357" y="1115516"/>
                    <a:pt x="653615" y="1116342"/>
                    <a:pt x="653037" y="1117415"/>
                  </a:cubicBezTo>
                  <a:cubicBezTo>
                    <a:pt x="652789" y="1117910"/>
                    <a:pt x="653037" y="1118735"/>
                    <a:pt x="653037" y="1119478"/>
                  </a:cubicBezTo>
                  <a:cubicBezTo>
                    <a:pt x="653615" y="1119148"/>
                    <a:pt x="654192" y="1118735"/>
                    <a:pt x="654770" y="1118322"/>
                  </a:cubicBezTo>
                  <a:cubicBezTo>
                    <a:pt x="655265" y="1117992"/>
                    <a:pt x="655760" y="1117580"/>
                    <a:pt x="656256" y="1117167"/>
                  </a:cubicBezTo>
                  <a:cubicBezTo>
                    <a:pt x="656420" y="1117827"/>
                    <a:pt x="656833" y="1118487"/>
                    <a:pt x="656751" y="1119148"/>
                  </a:cubicBezTo>
                  <a:cubicBezTo>
                    <a:pt x="656585" y="1120220"/>
                    <a:pt x="655595" y="1121623"/>
                    <a:pt x="656008" y="1122284"/>
                  </a:cubicBezTo>
                  <a:cubicBezTo>
                    <a:pt x="656998" y="1124347"/>
                    <a:pt x="657658" y="1126162"/>
                    <a:pt x="656338" y="1128226"/>
                  </a:cubicBezTo>
                  <a:cubicBezTo>
                    <a:pt x="654522" y="1131114"/>
                    <a:pt x="651881" y="1132434"/>
                    <a:pt x="648993" y="1132930"/>
                  </a:cubicBezTo>
                  <a:cubicBezTo>
                    <a:pt x="641236" y="1134250"/>
                    <a:pt x="633643" y="1136066"/>
                    <a:pt x="626133" y="1139037"/>
                  </a:cubicBezTo>
                  <a:cubicBezTo>
                    <a:pt x="618953" y="1141843"/>
                    <a:pt x="611608" y="1143988"/>
                    <a:pt x="604346" y="1146464"/>
                  </a:cubicBezTo>
                  <a:cubicBezTo>
                    <a:pt x="603108" y="1146877"/>
                    <a:pt x="601705" y="1147207"/>
                    <a:pt x="600714" y="1148115"/>
                  </a:cubicBezTo>
                  <a:cubicBezTo>
                    <a:pt x="595763" y="1152571"/>
                    <a:pt x="589821" y="1154552"/>
                    <a:pt x="583879" y="1156120"/>
                  </a:cubicBezTo>
                  <a:cubicBezTo>
                    <a:pt x="576122" y="1158100"/>
                    <a:pt x="568281" y="1160329"/>
                    <a:pt x="560194" y="1159916"/>
                  </a:cubicBezTo>
                  <a:cubicBezTo>
                    <a:pt x="557388" y="1159751"/>
                    <a:pt x="555077" y="1161319"/>
                    <a:pt x="553014" y="1163547"/>
                  </a:cubicBezTo>
                  <a:cubicBezTo>
                    <a:pt x="549300" y="1167591"/>
                    <a:pt x="545586" y="1171635"/>
                    <a:pt x="544018" y="1177494"/>
                  </a:cubicBezTo>
                  <a:cubicBezTo>
                    <a:pt x="543854" y="1178155"/>
                    <a:pt x="543028" y="1178650"/>
                    <a:pt x="542533" y="1179227"/>
                  </a:cubicBezTo>
                  <a:cubicBezTo>
                    <a:pt x="538737" y="1183519"/>
                    <a:pt x="535683" y="1188553"/>
                    <a:pt x="532134" y="1193009"/>
                  </a:cubicBezTo>
                  <a:cubicBezTo>
                    <a:pt x="527596" y="1198704"/>
                    <a:pt x="523634" y="1204893"/>
                    <a:pt x="519343" y="1210670"/>
                  </a:cubicBezTo>
                  <a:cubicBezTo>
                    <a:pt x="516124" y="1215044"/>
                    <a:pt x="512988" y="1219418"/>
                    <a:pt x="509935" y="1223874"/>
                  </a:cubicBezTo>
                  <a:cubicBezTo>
                    <a:pt x="509440" y="1224535"/>
                    <a:pt x="509275" y="1225608"/>
                    <a:pt x="508862" y="1226433"/>
                  </a:cubicBezTo>
                  <a:cubicBezTo>
                    <a:pt x="507707" y="1228579"/>
                    <a:pt x="506634" y="1230724"/>
                    <a:pt x="505313" y="1232705"/>
                  </a:cubicBezTo>
                  <a:cubicBezTo>
                    <a:pt x="504076" y="1234521"/>
                    <a:pt x="503085" y="1236419"/>
                    <a:pt x="502177" y="1238482"/>
                  </a:cubicBezTo>
                  <a:cubicBezTo>
                    <a:pt x="499206" y="1244836"/>
                    <a:pt x="495328" y="1250696"/>
                    <a:pt x="491861" y="1256720"/>
                  </a:cubicBezTo>
                  <a:cubicBezTo>
                    <a:pt x="490458" y="1259114"/>
                    <a:pt x="489138" y="1261589"/>
                    <a:pt x="487570" y="1263818"/>
                  </a:cubicBezTo>
                  <a:cubicBezTo>
                    <a:pt x="486415" y="1265551"/>
                    <a:pt x="488065" y="1267696"/>
                    <a:pt x="486167" y="1269595"/>
                  </a:cubicBezTo>
                  <a:cubicBezTo>
                    <a:pt x="484847" y="1270997"/>
                    <a:pt x="484681" y="1274133"/>
                    <a:pt x="484434" y="1276527"/>
                  </a:cubicBezTo>
                  <a:cubicBezTo>
                    <a:pt x="484186" y="1278920"/>
                    <a:pt x="484186" y="1281396"/>
                    <a:pt x="484434" y="1283789"/>
                  </a:cubicBezTo>
                  <a:cubicBezTo>
                    <a:pt x="484517" y="1285027"/>
                    <a:pt x="485094" y="1286430"/>
                    <a:pt x="485754" y="1287338"/>
                  </a:cubicBezTo>
                  <a:cubicBezTo>
                    <a:pt x="486745" y="1288741"/>
                    <a:pt x="487817" y="1289896"/>
                    <a:pt x="487653" y="1292042"/>
                  </a:cubicBezTo>
                  <a:cubicBezTo>
                    <a:pt x="487653" y="1292950"/>
                    <a:pt x="488560" y="1294022"/>
                    <a:pt x="489138" y="1294930"/>
                  </a:cubicBezTo>
                  <a:cubicBezTo>
                    <a:pt x="490128" y="1296498"/>
                    <a:pt x="491119" y="1298066"/>
                    <a:pt x="492192" y="1299552"/>
                  </a:cubicBezTo>
                  <a:cubicBezTo>
                    <a:pt x="493017" y="1300707"/>
                    <a:pt x="493017" y="1303018"/>
                    <a:pt x="495410" y="1302440"/>
                  </a:cubicBezTo>
                  <a:cubicBezTo>
                    <a:pt x="495988" y="1302275"/>
                    <a:pt x="497308" y="1303761"/>
                    <a:pt x="497638" y="1304751"/>
                  </a:cubicBezTo>
                  <a:cubicBezTo>
                    <a:pt x="499867" y="1311683"/>
                    <a:pt x="505808" y="1314242"/>
                    <a:pt x="510100" y="1318698"/>
                  </a:cubicBezTo>
                  <a:cubicBezTo>
                    <a:pt x="512576" y="1321256"/>
                    <a:pt x="516124" y="1322412"/>
                    <a:pt x="519096" y="1324310"/>
                  </a:cubicBezTo>
                  <a:cubicBezTo>
                    <a:pt x="520994" y="1325465"/>
                    <a:pt x="522727" y="1327116"/>
                    <a:pt x="524625" y="1328189"/>
                  </a:cubicBezTo>
                  <a:cubicBezTo>
                    <a:pt x="527430" y="1329757"/>
                    <a:pt x="529824" y="1332398"/>
                    <a:pt x="533620" y="1330582"/>
                  </a:cubicBezTo>
                  <a:cubicBezTo>
                    <a:pt x="535518" y="1329674"/>
                    <a:pt x="538324" y="1330004"/>
                    <a:pt x="540305" y="1330830"/>
                  </a:cubicBezTo>
                  <a:cubicBezTo>
                    <a:pt x="541130" y="1331160"/>
                    <a:pt x="545339" y="1330830"/>
                    <a:pt x="543111" y="1334873"/>
                  </a:cubicBezTo>
                  <a:cubicBezTo>
                    <a:pt x="544679" y="1335864"/>
                    <a:pt x="546329" y="1336772"/>
                    <a:pt x="547815" y="1337927"/>
                  </a:cubicBezTo>
                  <a:cubicBezTo>
                    <a:pt x="548227" y="1338257"/>
                    <a:pt x="548310" y="1339412"/>
                    <a:pt x="548227" y="1340073"/>
                  </a:cubicBezTo>
                  <a:cubicBezTo>
                    <a:pt x="548062" y="1342218"/>
                    <a:pt x="548145" y="1344694"/>
                    <a:pt x="547237" y="1346510"/>
                  </a:cubicBezTo>
                  <a:cubicBezTo>
                    <a:pt x="546247" y="1348573"/>
                    <a:pt x="544349" y="1349976"/>
                    <a:pt x="542863" y="1351709"/>
                  </a:cubicBezTo>
                  <a:cubicBezTo>
                    <a:pt x="542203" y="1352534"/>
                    <a:pt x="540882" y="1353525"/>
                    <a:pt x="543276" y="1353525"/>
                  </a:cubicBezTo>
                  <a:cubicBezTo>
                    <a:pt x="543111" y="1354185"/>
                    <a:pt x="543111" y="1355258"/>
                    <a:pt x="542698" y="1355505"/>
                  </a:cubicBezTo>
                  <a:cubicBezTo>
                    <a:pt x="539975" y="1357156"/>
                    <a:pt x="537334" y="1358889"/>
                    <a:pt x="535518" y="1362025"/>
                  </a:cubicBezTo>
                  <a:cubicBezTo>
                    <a:pt x="532795" y="1366894"/>
                    <a:pt x="529824" y="1371598"/>
                    <a:pt x="526935" y="1376384"/>
                  </a:cubicBezTo>
                  <a:cubicBezTo>
                    <a:pt x="526688" y="1376797"/>
                    <a:pt x="526523" y="1377788"/>
                    <a:pt x="526275" y="1377788"/>
                  </a:cubicBezTo>
                  <a:cubicBezTo>
                    <a:pt x="522974" y="1378200"/>
                    <a:pt x="522149" y="1382574"/>
                    <a:pt x="519921" y="1383564"/>
                  </a:cubicBezTo>
                  <a:cubicBezTo>
                    <a:pt x="517528" y="1384555"/>
                    <a:pt x="519096" y="1386700"/>
                    <a:pt x="517857" y="1387608"/>
                  </a:cubicBezTo>
                  <a:cubicBezTo>
                    <a:pt x="516867" y="1388351"/>
                    <a:pt x="515959" y="1389424"/>
                    <a:pt x="515134" y="1390497"/>
                  </a:cubicBezTo>
                  <a:cubicBezTo>
                    <a:pt x="512988" y="1393137"/>
                    <a:pt x="510512" y="1395613"/>
                    <a:pt x="508780" y="1398667"/>
                  </a:cubicBezTo>
                  <a:cubicBezTo>
                    <a:pt x="506469" y="1402546"/>
                    <a:pt x="502260" y="1404774"/>
                    <a:pt x="501187" y="1409808"/>
                  </a:cubicBezTo>
                  <a:cubicBezTo>
                    <a:pt x="501104" y="1410221"/>
                    <a:pt x="500197" y="1410468"/>
                    <a:pt x="499619" y="1410716"/>
                  </a:cubicBezTo>
                  <a:cubicBezTo>
                    <a:pt x="499124" y="1410963"/>
                    <a:pt x="498546" y="1410881"/>
                    <a:pt x="498216" y="1411211"/>
                  </a:cubicBezTo>
                  <a:cubicBezTo>
                    <a:pt x="497143" y="1412366"/>
                    <a:pt x="501765" y="1415667"/>
                    <a:pt x="496813" y="1415832"/>
                  </a:cubicBezTo>
                  <a:cubicBezTo>
                    <a:pt x="495492" y="1415832"/>
                    <a:pt x="494337" y="1419299"/>
                    <a:pt x="492934" y="1420784"/>
                  </a:cubicBezTo>
                  <a:cubicBezTo>
                    <a:pt x="488973" y="1424910"/>
                    <a:pt x="486580" y="1430192"/>
                    <a:pt x="484186" y="1435556"/>
                  </a:cubicBezTo>
                  <a:cubicBezTo>
                    <a:pt x="483196" y="1437702"/>
                    <a:pt x="481298" y="1439270"/>
                    <a:pt x="480060" y="1441251"/>
                  </a:cubicBezTo>
                  <a:cubicBezTo>
                    <a:pt x="478822" y="1443149"/>
                    <a:pt x="478162" y="1446202"/>
                    <a:pt x="476594" y="1447110"/>
                  </a:cubicBezTo>
                  <a:cubicBezTo>
                    <a:pt x="474366" y="1448348"/>
                    <a:pt x="472797" y="1450576"/>
                    <a:pt x="472797" y="1452392"/>
                  </a:cubicBezTo>
                  <a:cubicBezTo>
                    <a:pt x="472797" y="1455858"/>
                    <a:pt x="468259" y="1455611"/>
                    <a:pt x="469166" y="1459159"/>
                  </a:cubicBezTo>
                  <a:cubicBezTo>
                    <a:pt x="468919" y="1458912"/>
                    <a:pt x="468589" y="1458747"/>
                    <a:pt x="468341" y="1458499"/>
                  </a:cubicBezTo>
                  <a:cubicBezTo>
                    <a:pt x="467351" y="1457756"/>
                    <a:pt x="467268" y="1457756"/>
                    <a:pt x="467268" y="1458251"/>
                  </a:cubicBezTo>
                  <a:cubicBezTo>
                    <a:pt x="467351" y="1464523"/>
                    <a:pt x="464132" y="1468567"/>
                    <a:pt x="460666" y="1472859"/>
                  </a:cubicBezTo>
                  <a:cubicBezTo>
                    <a:pt x="458108" y="1476077"/>
                    <a:pt x="453982" y="1478718"/>
                    <a:pt x="454394" y="1484413"/>
                  </a:cubicBezTo>
                  <a:cubicBezTo>
                    <a:pt x="454394" y="1485238"/>
                    <a:pt x="453156" y="1486228"/>
                    <a:pt x="452331" y="1486971"/>
                  </a:cubicBezTo>
                  <a:cubicBezTo>
                    <a:pt x="450928" y="1488291"/>
                    <a:pt x="450268" y="1489859"/>
                    <a:pt x="450020" y="1492005"/>
                  </a:cubicBezTo>
                  <a:cubicBezTo>
                    <a:pt x="449773" y="1493821"/>
                    <a:pt x="446719" y="1493078"/>
                    <a:pt x="446884" y="1495966"/>
                  </a:cubicBezTo>
                  <a:cubicBezTo>
                    <a:pt x="446884" y="1496544"/>
                    <a:pt x="444903" y="1497204"/>
                    <a:pt x="443831" y="1497947"/>
                  </a:cubicBezTo>
                  <a:cubicBezTo>
                    <a:pt x="443418" y="1498195"/>
                    <a:pt x="443171" y="1498772"/>
                    <a:pt x="442840" y="1499185"/>
                  </a:cubicBezTo>
                  <a:cubicBezTo>
                    <a:pt x="443335" y="1499350"/>
                    <a:pt x="443831" y="1499763"/>
                    <a:pt x="444243" y="1499680"/>
                  </a:cubicBezTo>
                  <a:cubicBezTo>
                    <a:pt x="444821" y="1499680"/>
                    <a:pt x="445316" y="1499185"/>
                    <a:pt x="445811" y="1498937"/>
                  </a:cubicBezTo>
                  <a:cubicBezTo>
                    <a:pt x="445811" y="1499928"/>
                    <a:pt x="446059" y="1501578"/>
                    <a:pt x="445811" y="1501743"/>
                  </a:cubicBezTo>
                  <a:cubicBezTo>
                    <a:pt x="441107" y="1503889"/>
                    <a:pt x="440200" y="1509831"/>
                    <a:pt x="436898" y="1513379"/>
                  </a:cubicBezTo>
                  <a:cubicBezTo>
                    <a:pt x="435000" y="1515360"/>
                    <a:pt x="433185" y="1517341"/>
                    <a:pt x="432689" y="1520559"/>
                  </a:cubicBezTo>
                  <a:cubicBezTo>
                    <a:pt x="432524" y="1521550"/>
                    <a:pt x="431287" y="1522210"/>
                    <a:pt x="430544" y="1523118"/>
                  </a:cubicBezTo>
                  <a:cubicBezTo>
                    <a:pt x="430049" y="1523695"/>
                    <a:pt x="429058" y="1524356"/>
                    <a:pt x="429141" y="1524851"/>
                  </a:cubicBezTo>
                  <a:cubicBezTo>
                    <a:pt x="429801" y="1529060"/>
                    <a:pt x="426748" y="1530710"/>
                    <a:pt x="425014" y="1533351"/>
                  </a:cubicBezTo>
                  <a:cubicBezTo>
                    <a:pt x="424272" y="1534506"/>
                    <a:pt x="424272" y="1536240"/>
                    <a:pt x="423694" y="1537560"/>
                  </a:cubicBezTo>
                  <a:cubicBezTo>
                    <a:pt x="422621" y="1540283"/>
                    <a:pt x="423612" y="1544245"/>
                    <a:pt x="419733" y="1545482"/>
                  </a:cubicBezTo>
                  <a:cubicBezTo>
                    <a:pt x="418742" y="1545813"/>
                    <a:pt x="417587" y="1547876"/>
                    <a:pt x="417505" y="1549114"/>
                  </a:cubicBezTo>
                  <a:cubicBezTo>
                    <a:pt x="417505" y="1555303"/>
                    <a:pt x="412553" y="1557779"/>
                    <a:pt x="409994" y="1561905"/>
                  </a:cubicBezTo>
                  <a:cubicBezTo>
                    <a:pt x="409252" y="1563061"/>
                    <a:pt x="408922" y="1563061"/>
                    <a:pt x="409829" y="1563886"/>
                  </a:cubicBezTo>
                  <a:cubicBezTo>
                    <a:pt x="411728" y="1565867"/>
                    <a:pt x="409994" y="1566527"/>
                    <a:pt x="408839" y="1566857"/>
                  </a:cubicBezTo>
                  <a:cubicBezTo>
                    <a:pt x="406611" y="1567517"/>
                    <a:pt x="406611" y="1567352"/>
                    <a:pt x="405373" y="1570241"/>
                  </a:cubicBezTo>
                  <a:cubicBezTo>
                    <a:pt x="405126" y="1570901"/>
                    <a:pt x="405043" y="1571314"/>
                    <a:pt x="405043" y="1571644"/>
                  </a:cubicBezTo>
                  <a:cubicBezTo>
                    <a:pt x="405290" y="1571231"/>
                    <a:pt x="405456" y="1570901"/>
                    <a:pt x="405703" y="1570488"/>
                  </a:cubicBezTo>
                  <a:cubicBezTo>
                    <a:pt x="406033" y="1570983"/>
                    <a:pt x="406776" y="1571809"/>
                    <a:pt x="406694" y="1572056"/>
                  </a:cubicBezTo>
                  <a:cubicBezTo>
                    <a:pt x="404217" y="1576183"/>
                    <a:pt x="402237" y="1580474"/>
                    <a:pt x="401412" y="1585426"/>
                  </a:cubicBezTo>
                  <a:cubicBezTo>
                    <a:pt x="401412" y="1585838"/>
                    <a:pt x="400669" y="1586333"/>
                    <a:pt x="400339" y="1586333"/>
                  </a:cubicBezTo>
                  <a:cubicBezTo>
                    <a:pt x="398854" y="1586168"/>
                    <a:pt x="398523" y="1586746"/>
                    <a:pt x="398111" y="1588562"/>
                  </a:cubicBezTo>
                  <a:cubicBezTo>
                    <a:pt x="397203" y="1592770"/>
                    <a:pt x="396955" y="1592606"/>
                    <a:pt x="392499" y="1592523"/>
                  </a:cubicBezTo>
                  <a:cubicBezTo>
                    <a:pt x="389363" y="1592523"/>
                    <a:pt x="386227" y="1593018"/>
                    <a:pt x="384081" y="1589222"/>
                  </a:cubicBezTo>
                  <a:cubicBezTo>
                    <a:pt x="382018" y="1585591"/>
                    <a:pt x="383008" y="1581134"/>
                    <a:pt x="381193" y="1577586"/>
                  </a:cubicBezTo>
                  <a:cubicBezTo>
                    <a:pt x="381193" y="1577420"/>
                    <a:pt x="381523" y="1576843"/>
                    <a:pt x="381770" y="1576678"/>
                  </a:cubicBezTo>
                  <a:cubicBezTo>
                    <a:pt x="384329" y="1575687"/>
                    <a:pt x="383916" y="1574202"/>
                    <a:pt x="382348" y="1572469"/>
                  </a:cubicBezTo>
                  <a:cubicBezTo>
                    <a:pt x="381358" y="1571396"/>
                    <a:pt x="380037" y="1570406"/>
                    <a:pt x="379459" y="1569085"/>
                  </a:cubicBezTo>
                  <a:cubicBezTo>
                    <a:pt x="378386" y="1566527"/>
                    <a:pt x="377809" y="1563804"/>
                    <a:pt x="376901" y="1561163"/>
                  </a:cubicBezTo>
                  <a:cubicBezTo>
                    <a:pt x="376489" y="1559925"/>
                    <a:pt x="376241" y="1558027"/>
                    <a:pt x="375498" y="1557696"/>
                  </a:cubicBezTo>
                  <a:cubicBezTo>
                    <a:pt x="373435" y="1556789"/>
                    <a:pt x="372775" y="1555551"/>
                    <a:pt x="372445" y="1552992"/>
                  </a:cubicBezTo>
                  <a:cubicBezTo>
                    <a:pt x="372197" y="1551342"/>
                    <a:pt x="369886" y="1550022"/>
                    <a:pt x="371537" y="1547711"/>
                  </a:cubicBezTo>
                  <a:cubicBezTo>
                    <a:pt x="371702" y="1547546"/>
                    <a:pt x="371537" y="1546803"/>
                    <a:pt x="371372" y="1546638"/>
                  </a:cubicBezTo>
                  <a:cubicBezTo>
                    <a:pt x="367906" y="1543254"/>
                    <a:pt x="367658" y="1537477"/>
                    <a:pt x="363862" y="1534259"/>
                  </a:cubicBezTo>
                  <a:cubicBezTo>
                    <a:pt x="362954" y="1533516"/>
                    <a:pt x="362459" y="1532113"/>
                    <a:pt x="361964" y="1530958"/>
                  </a:cubicBezTo>
                  <a:cubicBezTo>
                    <a:pt x="360808" y="1527904"/>
                    <a:pt x="359158" y="1525346"/>
                    <a:pt x="357095" y="1522870"/>
                  </a:cubicBezTo>
                  <a:cubicBezTo>
                    <a:pt x="355444" y="1520807"/>
                    <a:pt x="354619" y="1518001"/>
                    <a:pt x="353464" y="1515525"/>
                  </a:cubicBezTo>
                  <a:cubicBezTo>
                    <a:pt x="353216" y="1515030"/>
                    <a:pt x="353464" y="1514122"/>
                    <a:pt x="353216" y="1513875"/>
                  </a:cubicBezTo>
                  <a:cubicBezTo>
                    <a:pt x="350080" y="1511234"/>
                    <a:pt x="349089" y="1506282"/>
                    <a:pt x="346366" y="1503971"/>
                  </a:cubicBezTo>
                  <a:cubicBezTo>
                    <a:pt x="342900" y="1501000"/>
                    <a:pt x="341249" y="1496874"/>
                    <a:pt x="338526" y="1493573"/>
                  </a:cubicBezTo>
                  <a:cubicBezTo>
                    <a:pt x="337866" y="1492748"/>
                    <a:pt x="337041" y="1492170"/>
                    <a:pt x="336298" y="1491427"/>
                  </a:cubicBezTo>
                  <a:cubicBezTo>
                    <a:pt x="335390" y="1490519"/>
                    <a:pt x="333657" y="1489529"/>
                    <a:pt x="333657" y="1488704"/>
                  </a:cubicBezTo>
                  <a:cubicBezTo>
                    <a:pt x="333905" y="1484825"/>
                    <a:pt x="330521" y="1484247"/>
                    <a:pt x="329283" y="1481689"/>
                  </a:cubicBezTo>
                  <a:cubicBezTo>
                    <a:pt x="328128" y="1479296"/>
                    <a:pt x="325899" y="1477728"/>
                    <a:pt x="324249" y="1475582"/>
                  </a:cubicBezTo>
                  <a:cubicBezTo>
                    <a:pt x="322021" y="1472776"/>
                    <a:pt x="319710" y="1470135"/>
                    <a:pt x="317894" y="1466999"/>
                  </a:cubicBezTo>
                  <a:cubicBezTo>
                    <a:pt x="314593" y="1461470"/>
                    <a:pt x="309724" y="1457179"/>
                    <a:pt x="307661" y="1450576"/>
                  </a:cubicBezTo>
                  <a:cubicBezTo>
                    <a:pt x="307661" y="1450411"/>
                    <a:pt x="307413" y="1450246"/>
                    <a:pt x="307331" y="1450164"/>
                  </a:cubicBezTo>
                  <a:cubicBezTo>
                    <a:pt x="303204" y="1445460"/>
                    <a:pt x="299078" y="1440838"/>
                    <a:pt x="295034" y="1436052"/>
                  </a:cubicBezTo>
                  <a:cubicBezTo>
                    <a:pt x="293384" y="1434071"/>
                    <a:pt x="291568" y="1432008"/>
                    <a:pt x="290578" y="1429615"/>
                  </a:cubicBezTo>
                  <a:cubicBezTo>
                    <a:pt x="288680" y="1425158"/>
                    <a:pt x="284801" y="1422270"/>
                    <a:pt x="283646" y="1417153"/>
                  </a:cubicBezTo>
                  <a:cubicBezTo>
                    <a:pt x="283233" y="1415502"/>
                    <a:pt x="280757" y="1414512"/>
                    <a:pt x="280180" y="1412862"/>
                  </a:cubicBezTo>
                  <a:cubicBezTo>
                    <a:pt x="277456" y="1405104"/>
                    <a:pt x="272092" y="1399575"/>
                    <a:pt x="267883" y="1393137"/>
                  </a:cubicBezTo>
                  <a:cubicBezTo>
                    <a:pt x="266150" y="1390497"/>
                    <a:pt x="262601" y="1389341"/>
                    <a:pt x="259795" y="1387856"/>
                  </a:cubicBezTo>
                  <a:cubicBezTo>
                    <a:pt x="258475" y="1387113"/>
                    <a:pt x="256907" y="1387031"/>
                    <a:pt x="255504" y="1386535"/>
                  </a:cubicBezTo>
                  <a:cubicBezTo>
                    <a:pt x="249314" y="1384307"/>
                    <a:pt x="247829" y="1382079"/>
                    <a:pt x="249314" y="1374899"/>
                  </a:cubicBezTo>
                  <a:cubicBezTo>
                    <a:pt x="249892" y="1372093"/>
                    <a:pt x="251790" y="1369205"/>
                    <a:pt x="253853" y="1367472"/>
                  </a:cubicBezTo>
                  <a:cubicBezTo>
                    <a:pt x="255917" y="1365656"/>
                    <a:pt x="257815" y="1364666"/>
                    <a:pt x="256742" y="1361200"/>
                  </a:cubicBezTo>
                  <a:cubicBezTo>
                    <a:pt x="256577" y="1360622"/>
                    <a:pt x="257402" y="1359467"/>
                    <a:pt x="257980" y="1358806"/>
                  </a:cubicBezTo>
                  <a:cubicBezTo>
                    <a:pt x="262849" y="1353525"/>
                    <a:pt x="267470" y="1347995"/>
                    <a:pt x="270359" y="1340898"/>
                  </a:cubicBezTo>
                  <a:cubicBezTo>
                    <a:pt x="271101" y="1339000"/>
                    <a:pt x="271762" y="1337102"/>
                    <a:pt x="272587" y="1335286"/>
                  </a:cubicBezTo>
                  <a:cubicBezTo>
                    <a:pt x="273742" y="1332728"/>
                    <a:pt x="273907" y="1329592"/>
                    <a:pt x="276383" y="1327859"/>
                  </a:cubicBezTo>
                  <a:cubicBezTo>
                    <a:pt x="277043" y="1327363"/>
                    <a:pt x="278034" y="1326043"/>
                    <a:pt x="277869" y="1325630"/>
                  </a:cubicBezTo>
                  <a:cubicBezTo>
                    <a:pt x="276383" y="1321917"/>
                    <a:pt x="280180" y="1320349"/>
                    <a:pt x="280344" y="1316965"/>
                  </a:cubicBezTo>
                  <a:cubicBezTo>
                    <a:pt x="280427" y="1314077"/>
                    <a:pt x="282655" y="1311271"/>
                    <a:pt x="283893" y="1308382"/>
                  </a:cubicBezTo>
                  <a:cubicBezTo>
                    <a:pt x="283893" y="1308217"/>
                    <a:pt x="284306" y="1308052"/>
                    <a:pt x="284223" y="1307970"/>
                  </a:cubicBezTo>
                  <a:cubicBezTo>
                    <a:pt x="281582" y="1300872"/>
                    <a:pt x="288020" y="1296911"/>
                    <a:pt x="288680" y="1290886"/>
                  </a:cubicBezTo>
                  <a:cubicBezTo>
                    <a:pt x="288927" y="1288576"/>
                    <a:pt x="290165" y="1286348"/>
                    <a:pt x="291238" y="1284202"/>
                  </a:cubicBezTo>
                  <a:cubicBezTo>
                    <a:pt x="292641" y="1281396"/>
                    <a:pt x="291898" y="1278838"/>
                    <a:pt x="290743" y="1276444"/>
                  </a:cubicBezTo>
                  <a:cubicBezTo>
                    <a:pt x="288432" y="1271823"/>
                    <a:pt x="285296" y="1267614"/>
                    <a:pt x="283563" y="1262745"/>
                  </a:cubicBezTo>
                  <a:cubicBezTo>
                    <a:pt x="281748" y="1257546"/>
                    <a:pt x="278612" y="1253172"/>
                    <a:pt x="277291" y="1248055"/>
                  </a:cubicBezTo>
                  <a:cubicBezTo>
                    <a:pt x="276548" y="1245166"/>
                    <a:pt x="274155" y="1245001"/>
                    <a:pt x="273660" y="1242526"/>
                  </a:cubicBezTo>
                  <a:cubicBezTo>
                    <a:pt x="273164" y="1240380"/>
                    <a:pt x="272174" y="1238317"/>
                    <a:pt x="271019" y="1236501"/>
                  </a:cubicBezTo>
                  <a:cubicBezTo>
                    <a:pt x="269698" y="1234438"/>
                    <a:pt x="268873" y="1232375"/>
                    <a:pt x="268296" y="1229816"/>
                  </a:cubicBezTo>
                  <a:cubicBezTo>
                    <a:pt x="267388" y="1226103"/>
                    <a:pt x="265655" y="1222554"/>
                    <a:pt x="264169" y="1219005"/>
                  </a:cubicBezTo>
                  <a:cubicBezTo>
                    <a:pt x="261776" y="1213641"/>
                    <a:pt x="259300" y="1208277"/>
                    <a:pt x="256742" y="1202995"/>
                  </a:cubicBezTo>
                  <a:cubicBezTo>
                    <a:pt x="256329" y="1202170"/>
                    <a:pt x="255586" y="1201592"/>
                    <a:pt x="254926" y="1200932"/>
                  </a:cubicBezTo>
                  <a:cubicBezTo>
                    <a:pt x="254431" y="1200354"/>
                    <a:pt x="253523" y="1199447"/>
                    <a:pt x="253606" y="1199281"/>
                  </a:cubicBezTo>
                  <a:cubicBezTo>
                    <a:pt x="256329" y="1194247"/>
                    <a:pt x="251873" y="1195155"/>
                    <a:pt x="250387" y="1194660"/>
                  </a:cubicBezTo>
                  <a:cubicBezTo>
                    <a:pt x="244115" y="1192679"/>
                    <a:pt x="237926" y="1189956"/>
                    <a:pt x="231241" y="1190038"/>
                  </a:cubicBezTo>
                  <a:cubicBezTo>
                    <a:pt x="228518" y="1190038"/>
                    <a:pt x="225877" y="1189296"/>
                    <a:pt x="223153" y="1188883"/>
                  </a:cubicBezTo>
                  <a:cubicBezTo>
                    <a:pt x="222411" y="1188800"/>
                    <a:pt x="221668" y="1188635"/>
                    <a:pt x="221008" y="1188883"/>
                  </a:cubicBezTo>
                  <a:cubicBezTo>
                    <a:pt x="215561" y="1190946"/>
                    <a:pt x="212095" y="1190451"/>
                    <a:pt x="207473" y="1186820"/>
                  </a:cubicBezTo>
                  <a:cubicBezTo>
                    <a:pt x="201201" y="1181951"/>
                    <a:pt x="194269" y="1179310"/>
                    <a:pt x="186841" y="1177577"/>
                  </a:cubicBezTo>
                  <a:cubicBezTo>
                    <a:pt x="180652" y="1176174"/>
                    <a:pt x="174545" y="1173368"/>
                    <a:pt x="169016" y="1169572"/>
                  </a:cubicBezTo>
                  <a:cubicBezTo>
                    <a:pt x="165302" y="1167013"/>
                    <a:pt x="161753" y="1164207"/>
                    <a:pt x="157874" y="1162062"/>
                  </a:cubicBezTo>
                  <a:cubicBezTo>
                    <a:pt x="150942" y="1158183"/>
                    <a:pt x="144340" y="1153561"/>
                    <a:pt x="136912" y="1150755"/>
                  </a:cubicBezTo>
                  <a:cubicBezTo>
                    <a:pt x="133446" y="1149435"/>
                    <a:pt x="130558" y="1145309"/>
                    <a:pt x="127917" y="1141925"/>
                  </a:cubicBezTo>
                  <a:cubicBezTo>
                    <a:pt x="125276" y="1138459"/>
                    <a:pt x="126597" y="1133425"/>
                    <a:pt x="130475" y="1131692"/>
                  </a:cubicBezTo>
                  <a:cubicBezTo>
                    <a:pt x="132786" y="1130619"/>
                    <a:pt x="135427" y="1130701"/>
                    <a:pt x="137985" y="1130371"/>
                  </a:cubicBezTo>
                  <a:cubicBezTo>
                    <a:pt x="138398" y="1130371"/>
                    <a:pt x="139306" y="1130619"/>
                    <a:pt x="139388" y="1130866"/>
                  </a:cubicBezTo>
                  <a:cubicBezTo>
                    <a:pt x="139884" y="1134745"/>
                    <a:pt x="142772" y="1132930"/>
                    <a:pt x="143927" y="1132600"/>
                  </a:cubicBezTo>
                  <a:cubicBezTo>
                    <a:pt x="148714" y="1131197"/>
                    <a:pt x="153665" y="1130536"/>
                    <a:pt x="158534" y="1130536"/>
                  </a:cubicBezTo>
                  <a:cubicBezTo>
                    <a:pt x="161340" y="1130536"/>
                    <a:pt x="163404" y="1128638"/>
                    <a:pt x="166044" y="1128391"/>
                  </a:cubicBezTo>
                  <a:cubicBezTo>
                    <a:pt x="171491" y="1127813"/>
                    <a:pt x="176691" y="1125585"/>
                    <a:pt x="181972" y="1124017"/>
                  </a:cubicBezTo>
                  <a:cubicBezTo>
                    <a:pt x="187419" y="1122366"/>
                    <a:pt x="192618" y="1118900"/>
                    <a:pt x="195094" y="1112298"/>
                  </a:cubicBezTo>
                  <a:cubicBezTo>
                    <a:pt x="195672" y="1110895"/>
                    <a:pt x="196084" y="1108337"/>
                    <a:pt x="195424" y="1107511"/>
                  </a:cubicBezTo>
                  <a:cubicBezTo>
                    <a:pt x="192123" y="1103467"/>
                    <a:pt x="191050" y="1098103"/>
                    <a:pt x="188987" y="1093399"/>
                  </a:cubicBezTo>
                  <a:cubicBezTo>
                    <a:pt x="186841" y="1088530"/>
                    <a:pt x="184283" y="1084651"/>
                    <a:pt x="181064" y="1080773"/>
                  </a:cubicBezTo>
                  <a:cubicBezTo>
                    <a:pt x="174792" y="1073180"/>
                    <a:pt x="167200" y="1067403"/>
                    <a:pt x="160845" y="1060058"/>
                  </a:cubicBezTo>
                  <a:cubicBezTo>
                    <a:pt x="153005" y="1051063"/>
                    <a:pt x="145495" y="1041655"/>
                    <a:pt x="138315" y="1031834"/>
                  </a:cubicBezTo>
                  <a:cubicBezTo>
                    <a:pt x="130805" y="1021518"/>
                    <a:pt x="124038" y="1010542"/>
                    <a:pt x="116776" y="1000061"/>
                  </a:cubicBezTo>
                  <a:cubicBezTo>
                    <a:pt x="112732" y="994202"/>
                    <a:pt x="108111" y="988837"/>
                    <a:pt x="104067" y="982895"/>
                  </a:cubicBezTo>
                  <a:cubicBezTo>
                    <a:pt x="100353" y="977449"/>
                    <a:pt x="97134" y="971589"/>
                    <a:pt x="93751" y="965812"/>
                  </a:cubicBezTo>
                  <a:cubicBezTo>
                    <a:pt x="90780" y="960696"/>
                    <a:pt x="87891" y="955579"/>
                    <a:pt x="85168" y="950380"/>
                  </a:cubicBezTo>
                  <a:cubicBezTo>
                    <a:pt x="78401" y="937588"/>
                    <a:pt x="71716" y="924631"/>
                    <a:pt x="64949" y="911840"/>
                  </a:cubicBezTo>
                  <a:cubicBezTo>
                    <a:pt x="61978" y="906145"/>
                    <a:pt x="58759" y="900533"/>
                    <a:pt x="55788" y="894839"/>
                  </a:cubicBezTo>
                  <a:cubicBezTo>
                    <a:pt x="53395" y="890300"/>
                    <a:pt x="51414" y="885513"/>
                    <a:pt x="48938" y="881057"/>
                  </a:cubicBezTo>
                  <a:cubicBezTo>
                    <a:pt x="46628" y="876848"/>
                    <a:pt x="43987" y="872804"/>
                    <a:pt x="41429" y="868760"/>
                  </a:cubicBezTo>
                  <a:cubicBezTo>
                    <a:pt x="37963" y="863066"/>
                    <a:pt x="34414" y="857454"/>
                    <a:pt x="30865" y="851842"/>
                  </a:cubicBezTo>
                  <a:cubicBezTo>
                    <a:pt x="29957" y="850439"/>
                    <a:pt x="29132" y="848954"/>
                    <a:pt x="28224" y="847634"/>
                  </a:cubicBezTo>
                  <a:cubicBezTo>
                    <a:pt x="27069" y="845900"/>
                    <a:pt x="25583" y="844415"/>
                    <a:pt x="24923" y="842517"/>
                  </a:cubicBezTo>
                  <a:cubicBezTo>
                    <a:pt x="20302" y="830385"/>
                    <a:pt x="13535" y="819822"/>
                    <a:pt x="7180" y="808846"/>
                  </a:cubicBezTo>
                  <a:cubicBezTo>
                    <a:pt x="4539" y="804307"/>
                    <a:pt x="1320" y="800015"/>
                    <a:pt x="743" y="794239"/>
                  </a:cubicBezTo>
                  <a:cubicBezTo>
                    <a:pt x="578" y="792918"/>
                    <a:pt x="0" y="791680"/>
                    <a:pt x="0" y="790360"/>
                  </a:cubicBezTo>
                  <a:cubicBezTo>
                    <a:pt x="248" y="781612"/>
                    <a:pt x="0" y="772699"/>
                    <a:pt x="1238" y="764116"/>
                  </a:cubicBezTo>
                  <a:cubicBezTo>
                    <a:pt x="2641" y="754295"/>
                    <a:pt x="2888" y="744227"/>
                    <a:pt x="6354" y="734902"/>
                  </a:cubicBezTo>
                  <a:cubicBezTo>
                    <a:pt x="6354" y="734736"/>
                    <a:pt x="6354" y="734489"/>
                    <a:pt x="6354" y="734324"/>
                  </a:cubicBezTo>
                  <a:cubicBezTo>
                    <a:pt x="4869" y="727144"/>
                    <a:pt x="8665" y="721120"/>
                    <a:pt x="9738" y="714517"/>
                  </a:cubicBezTo>
                  <a:cubicBezTo>
                    <a:pt x="10728" y="708245"/>
                    <a:pt x="13122" y="702303"/>
                    <a:pt x="14607" y="696114"/>
                  </a:cubicBezTo>
                  <a:cubicBezTo>
                    <a:pt x="17166" y="685385"/>
                    <a:pt x="20467" y="674904"/>
                    <a:pt x="23107" y="664176"/>
                  </a:cubicBezTo>
                  <a:cubicBezTo>
                    <a:pt x="24346" y="659224"/>
                    <a:pt x="26656" y="654520"/>
                    <a:pt x="27234" y="649734"/>
                  </a:cubicBezTo>
                  <a:cubicBezTo>
                    <a:pt x="28307" y="640738"/>
                    <a:pt x="32351" y="632816"/>
                    <a:pt x="33176" y="623820"/>
                  </a:cubicBezTo>
                  <a:cubicBezTo>
                    <a:pt x="33671" y="619033"/>
                    <a:pt x="35652" y="614495"/>
                    <a:pt x="36807" y="609790"/>
                  </a:cubicBezTo>
                  <a:cubicBezTo>
                    <a:pt x="37797" y="605912"/>
                    <a:pt x="38540" y="602033"/>
                    <a:pt x="39365" y="598237"/>
                  </a:cubicBezTo>
                  <a:cubicBezTo>
                    <a:pt x="41759" y="587426"/>
                    <a:pt x="44317" y="576532"/>
                    <a:pt x="46545" y="565639"/>
                  </a:cubicBezTo>
                  <a:cubicBezTo>
                    <a:pt x="47948" y="558954"/>
                    <a:pt x="48938" y="552104"/>
                    <a:pt x="50011" y="545337"/>
                  </a:cubicBezTo>
                  <a:cubicBezTo>
                    <a:pt x="51744" y="534361"/>
                    <a:pt x="52817" y="523302"/>
                    <a:pt x="55211" y="512491"/>
                  </a:cubicBezTo>
                  <a:cubicBezTo>
                    <a:pt x="56613" y="506302"/>
                    <a:pt x="56613" y="499782"/>
                    <a:pt x="57521" y="493427"/>
                  </a:cubicBezTo>
                  <a:cubicBezTo>
                    <a:pt x="58347" y="487403"/>
                    <a:pt x="59585" y="481378"/>
                    <a:pt x="60492" y="475354"/>
                  </a:cubicBezTo>
                  <a:cubicBezTo>
                    <a:pt x="60988" y="472135"/>
                    <a:pt x="61565" y="468834"/>
                    <a:pt x="61648" y="465533"/>
                  </a:cubicBezTo>
                  <a:cubicBezTo>
                    <a:pt x="61978" y="457941"/>
                    <a:pt x="63546" y="450678"/>
                    <a:pt x="64866" y="443251"/>
                  </a:cubicBezTo>
                  <a:cubicBezTo>
                    <a:pt x="65279" y="440940"/>
                    <a:pt x="65774" y="438629"/>
                    <a:pt x="65691" y="436319"/>
                  </a:cubicBezTo>
                  <a:cubicBezTo>
                    <a:pt x="65527" y="430212"/>
                    <a:pt x="67590" y="424435"/>
                    <a:pt x="67920" y="418493"/>
                  </a:cubicBezTo>
                  <a:cubicBezTo>
                    <a:pt x="68497" y="407352"/>
                    <a:pt x="68993" y="396210"/>
                    <a:pt x="71221" y="385234"/>
                  </a:cubicBezTo>
                  <a:cubicBezTo>
                    <a:pt x="71716" y="382593"/>
                    <a:pt x="71716" y="379870"/>
                    <a:pt x="72129" y="377229"/>
                  </a:cubicBezTo>
                  <a:cubicBezTo>
                    <a:pt x="73449" y="366748"/>
                    <a:pt x="77080" y="357010"/>
                    <a:pt x="78566" y="346777"/>
                  </a:cubicBezTo>
                  <a:cubicBezTo>
                    <a:pt x="79804" y="338029"/>
                    <a:pt x="81454" y="329363"/>
                    <a:pt x="85333" y="321936"/>
                  </a:cubicBezTo>
                  <a:cubicBezTo>
                    <a:pt x="89459" y="314013"/>
                    <a:pt x="93338" y="305926"/>
                    <a:pt x="99115" y="299076"/>
                  </a:cubicBezTo>
                  <a:cubicBezTo>
                    <a:pt x="104644" y="292556"/>
                    <a:pt x="109018" y="284799"/>
                    <a:pt x="113887" y="277536"/>
                  </a:cubicBezTo>
                  <a:cubicBezTo>
                    <a:pt x="118014" y="271347"/>
                    <a:pt x="121975" y="265157"/>
                    <a:pt x="126019" y="258885"/>
                  </a:cubicBezTo>
                  <a:cubicBezTo>
                    <a:pt x="127422" y="256740"/>
                    <a:pt x="128577" y="254429"/>
                    <a:pt x="129815" y="252118"/>
                  </a:cubicBezTo>
                  <a:cubicBezTo>
                    <a:pt x="136087" y="240564"/>
                    <a:pt x="141534" y="228515"/>
                    <a:pt x="145990" y="215889"/>
                  </a:cubicBezTo>
                  <a:cubicBezTo>
                    <a:pt x="148054" y="209947"/>
                    <a:pt x="151190" y="204500"/>
                    <a:pt x="153088" y="198558"/>
                  </a:cubicBezTo>
                  <a:cubicBezTo>
                    <a:pt x="156059" y="189150"/>
                    <a:pt x="161010" y="180815"/>
                    <a:pt x="164394" y="171572"/>
                  </a:cubicBezTo>
                  <a:cubicBezTo>
                    <a:pt x="168850" y="159440"/>
                    <a:pt x="175205" y="148217"/>
                    <a:pt x="181147" y="136828"/>
                  </a:cubicBezTo>
                  <a:cubicBezTo>
                    <a:pt x="183953" y="131381"/>
                    <a:pt x="187667" y="126512"/>
                    <a:pt x="190803" y="121313"/>
                  </a:cubicBezTo>
                  <a:cubicBezTo>
                    <a:pt x="191711" y="119745"/>
                    <a:pt x="192371" y="118012"/>
                    <a:pt x="193113" y="116279"/>
                  </a:cubicBezTo>
                  <a:cubicBezTo>
                    <a:pt x="197982" y="105137"/>
                    <a:pt x="202852" y="94079"/>
                    <a:pt x="205905" y="82112"/>
                  </a:cubicBezTo>
                  <a:cubicBezTo>
                    <a:pt x="207886" y="74520"/>
                    <a:pt x="209619" y="66762"/>
                    <a:pt x="212012" y="59417"/>
                  </a:cubicBezTo>
                  <a:cubicBezTo>
                    <a:pt x="215313" y="49184"/>
                    <a:pt x="218367" y="38786"/>
                    <a:pt x="223648" y="29625"/>
                  </a:cubicBezTo>
                  <a:cubicBezTo>
                    <a:pt x="226620" y="24508"/>
                    <a:pt x="229260" y="18814"/>
                    <a:pt x="235367" y="17824"/>
                  </a:cubicBezTo>
                  <a:cubicBezTo>
                    <a:pt x="238173" y="17329"/>
                    <a:pt x="240979" y="16916"/>
                    <a:pt x="243867" y="17164"/>
                  </a:cubicBezTo>
                  <a:cubicBezTo>
                    <a:pt x="250965" y="17824"/>
                    <a:pt x="257732" y="20630"/>
                    <a:pt x="264912" y="21207"/>
                  </a:cubicBezTo>
                  <a:cubicBezTo>
                    <a:pt x="268956" y="21537"/>
                    <a:pt x="272835" y="24673"/>
                    <a:pt x="276796" y="26407"/>
                  </a:cubicBezTo>
                  <a:cubicBezTo>
                    <a:pt x="282903" y="29047"/>
                    <a:pt x="289093" y="31606"/>
                    <a:pt x="295282" y="34164"/>
                  </a:cubicBezTo>
                  <a:cubicBezTo>
                    <a:pt x="296520" y="34659"/>
                    <a:pt x="297675" y="35402"/>
                    <a:pt x="298913" y="35815"/>
                  </a:cubicBezTo>
                  <a:cubicBezTo>
                    <a:pt x="300151" y="36227"/>
                    <a:pt x="301967" y="37218"/>
                    <a:pt x="302792" y="36640"/>
                  </a:cubicBezTo>
                  <a:cubicBezTo>
                    <a:pt x="308651" y="32349"/>
                    <a:pt x="314841" y="34247"/>
                    <a:pt x="320618" y="35815"/>
                  </a:cubicBezTo>
                  <a:cubicBezTo>
                    <a:pt x="324167" y="36805"/>
                    <a:pt x="325982" y="35485"/>
                    <a:pt x="327302" y="33009"/>
                  </a:cubicBezTo>
                  <a:cubicBezTo>
                    <a:pt x="330356" y="27562"/>
                    <a:pt x="334400" y="23683"/>
                    <a:pt x="339351" y="20877"/>
                  </a:cubicBezTo>
                  <a:cubicBezTo>
                    <a:pt x="341744" y="19557"/>
                    <a:pt x="344138" y="17989"/>
                    <a:pt x="346036" y="16008"/>
                  </a:cubicBezTo>
                  <a:cubicBezTo>
                    <a:pt x="350410" y="11469"/>
                    <a:pt x="356434" y="11222"/>
                    <a:pt x="361221" y="7838"/>
                  </a:cubicBezTo>
                  <a:cubicBezTo>
                    <a:pt x="361634" y="7590"/>
                    <a:pt x="362211" y="7590"/>
                    <a:pt x="362707" y="7590"/>
                  </a:cubicBezTo>
                  <a:cubicBezTo>
                    <a:pt x="368814" y="7178"/>
                    <a:pt x="374838" y="6352"/>
                    <a:pt x="380945" y="6435"/>
                  </a:cubicBezTo>
                  <a:cubicBezTo>
                    <a:pt x="387795" y="6600"/>
                    <a:pt x="394645" y="7178"/>
                    <a:pt x="401412" y="7755"/>
                  </a:cubicBezTo>
                  <a:cubicBezTo>
                    <a:pt x="408509" y="8333"/>
                    <a:pt x="415689" y="9736"/>
                    <a:pt x="422456" y="12790"/>
                  </a:cubicBezTo>
                  <a:cubicBezTo>
                    <a:pt x="430461" y="16421"/>
                    <a:pt x="438714" y="18401"/>
                    <a:pt x="447462" y="17329"/>
                  </a:cubicBezTo>
                  <a:cubicBezTo>
                    <a:pt x="447792" y="17329"/>
                    <a:pt x="448205" y="17329"/>
                    <a:pt x="448534" y="17329"/>
                  </a:cubicBezTo>
                  <a:cubicBezTo>
                    <a:pt x="457943" y="14853"/>
                    <a:pt x="467351" y="12542"/>
                    <a:pt x="476677" y="9736"/>
                  </a:cubicBezTo>
                  <a:cubicBezTo>
                    <a:pt x="485012" y="7260"/>
                    <a:pt x="493017" y="3464"/>
                    <a:pt x="501435" y="1731"/>
                  </a:cubicBezTo>
                  <a:cubicBezTo>
                    <a:pt x="509110" y="163"/>
                    <a:pt x="517280" y="-662"/>
                    <a:pt x="524872" y="658"/>
                  </a:cubicBezTo>
                  <a:cubicBezTo>
                    <a:pt x="532960" y="2061"/>
                    <a:pt x="541625" y="2804"/>
                    <a:pt x="548805" y="7755"/>
                  </a:cubicBezTo>
                  <a:cubicBezTo>
                    <a:pt x="557388" y="13697"/>
                    <a:pt x="566631" y="19227"/>
                    <a:pt x="570840" y="30863"/>
                  </a:cubicBezTo>
                  <a:cubicBezTo>
                    <a:pt x="571335" y="32266"/>
                    <a:pt x="572738" y="33174"/>
                    <a:pt x="573481" y="34494"/>
                  </a:cubicBezTo>
                  <a:cubicBezTo>
                    <a:pt x="576865" y="40189"/>
                    <a:pt x="580413" y="45800"/>
                    <a:pt x="583467" y="51660"/>
                  </a:cubicBezTo>
                  <a:cubicBezTo>
                    <a:pt x="587923" y="60243"/>
                    <a:pt x="592132" y="69073"/>
                    <a:pt x="596258" y="77903"/>
                  </a:cubicBezTo>
                  <a:cubicBezTo>
                    <a:pt x="599559" y="84836"/>
                    <a:pt x="602448" y="92016"/>
                    <a:pt x="605914" y="98948"/>
                  </a:cubicBezTo>
                  <a:cubicBezTo>
                    <a:pt x="610783" y="108686"/>
                    <a:pt x="615900" y="118177"/>
                    <a:pt x="620934" y="127832"/>
                  </a:cubicBezTo>
                  <a:cubicBezTo>
                    <a:pt x="622997" y="131711"/>
                    <a:pt x="624730" y="135755"/>
                    <a:pt x="626298" y="139881"/>
                  </a:cubicBezTo>
                  <a:cubicBezTo>
                    <a:pt x="627784" y="143843"/>
                    <a:pt x="630754" y="147061"/>
                    <a:pt x="632405" y="151022"/>
                  </a:cubicBezTo>
                  <a:cubicBezTo>
                    <a:pt x="634881" y="156964"/>
                    <a:pt x="636449" y="163402"/>
                    <a:pt x="639090" y="169178"/>
                  </a:cubicBezTo>
                  <a:cubicBezTo>
                    <a:pt x="642473" y="176606"/>
                    <a:pt x="646517" y="183538"/>
                    <a:pt x="650231" y="190718"/>
                  </a:cubicBezTo>
                  <a:cubicBezTo>
                    <a:pt x="651139" y="192534"/>
                    <a:pt x="652047" y="194349"/>
                    <a:pt x="652872" y="196165"/>
                  </a:cubicBezTo>
                  <a:cubicBezTo>
                    <a:pt x="654935" y="200621"/>
                    <a:pt x="657493" y="204995"/>
                    <a:pt x="659061" y="209699"/>
                  </a:cubicBezTo>
                  <a:cubicBezTo>
                    <a:pt x="663848" y="224306"/>
                    <a:pt x="670698" y="238006"/>
                    <a:pt x="674494" y="252943"/>
                  </a:cubicBezTo>
                  <a:cubicBezTo>
                    <a:pt x="676805" y="262021"/>
                    <a:pt x="680436" y="270522"/>
                    <a:pt x="682746" y="279600"/>
                  </a:cubicBezTo>
                  <a:cubicBezTo>
                    <a:pt x="684562" y="286945"/>
                    <a:pt x="686295" y="294455"/>
                    <a:pt x="689349" y="301387"/>
                  </a:cubicBezTo>
                  <a:cubicBezTo>
                    <a:pt x="690009" y="302872"/>
                    <a:pt x="690257" y="304688"/>
                    <a:pt x="690504" y="306338"/>
                  </a:cubicBezTo>
                  <a:cubicBezTo>
                    <a:pt x="691742" y="314509"/>
                    <a:pt x="695951" y="321276"/>
                    <a:pt x="698344" y="328786"/>
                  </a:cubicBezTo>
                  <a:cubicBezTo>
                    <a:pt x="700407" y="335140"/>
                    <a:pt x="703873" y="340917"/>
                    <a:pt x="705689" y="347189"/>
                  </a:cubicBezTo>
                  <a:cubicBezTo>
                    <a:pt x="708660" y="357423"/>
                    <a:pt x="714272" y="366336"/>
                    <a:pt x="715593" y="377312"/>
                  </a:cubicBezTo>
                  <a:cubicBezTo>
                    <a:pt x="716088" y="381273"/>
                    <a:pt x="718398" y="384904"/>
                    <a:pt x="719636" y="388783"/>
                  </a:cubicBezTo>
                  <a:cubicBezTo>
                    <a:pt x="721204" y="393570"/>
                    <a:pt x="722525" y="398356"/>
                    <a:pt x="723845" y="403225"/>
                  </a:cubicBezTo>
                  <a:cubicBezTo>
                    <a:pt x="725495" y="409167"/>
                    <a:pt x="727229" y="415027"/>
                    <a:pt x="728714" y="421051"/>
                  </a:cubicBezTo>
                  <a:cubicBezTo>
                    <a:pt x="730035" y="426085"/>
                    <a:pt x="730777" y="431449"/>
                    <a:pt x="732510" y="436319"/>
                  </a:cubicBezTo>
                  <a:cubicBezTo>
                    <a:pt x="733748" y="439950"/>
                    <a:pt x="734243" y="443746"/>
                    <a:pt x="735564" y="447295"/>
                  </a:cubicBezTo>
                  <a:cubicBezTo>
                    <a:pt x="736884" y="450926"/>
                    <a:pt x="738452" y="454640"/>
                    <a:pt x="738947" y="458436"/>
                  </a:cubicBezTo>
                  <a:cubicBezTo>
                    <a:pt x="740268" y="468257"/>
                    <a:pt x="744559" y="477169"/>
                    <a:pt x="745302" y="487155"/>
                  </a:cubicBezTo>
                  <a:cubicBezTo>
                    <a:pt x="746127" y="498049"/>
                    <a:pt x="747943" y="508777"/>
                    <a:pt x="748685" y="519753"/>
                  </a:cubicBezTo>
                  <a:cubicBezTo>
                    <a:pt x="749181" y="527263"/>
                    <a:pt x="748851" y="535269"/>
                    <a:pt x="752647" y="542201"/>
                  </a:cubicBezTo>
                  <a:cubicBezTo>
                    <a:pt x="752812" y="542448"/>
                    <a:pt x="752647" y="542944"/>
                    <a:pt x="752647" y="543356"/>
                  </a:cubicBezTo>
                  <a:cubicBezTo>
                    <a:pt x="752977" y="549876"/>
                    <a:pt x="753555" y="556395"/>
                    <a:pt x="753637" y="562998"/>
                  </a:cubicBezTo>
                  <a:cubicBezTo>
                    <a:pt x="753720" y="567537"/>
                    <a:pt x="755371" y="571828"/>
                    <a:pt x="755371" y="576119"/>
                  </a:cubicBezTo>
                  <a:cubicBezTo>
                    <a:pt x="755371" y="583547"/>
                    <a:pt x="758506" y="589901"/>
                    <a:pt x="759249" y="596999"/>
                  </a:cubicBezTo>
                  <a:cubicBezTo>
                    <a:pt x="760239" y="606654"/>
                    <a:pt x="760817" y="616228"/>
                    <a:pt x="761395" y="625883"/>
                  </a:cubicBezTo>
                  <a:close/>
                  <a:moveTo>
                    <a:pt x="754875" y="634549"/>
                  </a:moveTo>
                  <a:cubicBezTo>
                    <a:pt x="754545" y="631825"/>
                    <a:pt x="755618" y="628854"/>
                    <a:pt x="755371" y="626131"/>
                  </a:cubicBezTo>
                  <a:cubicBezTo>
                    <a:pt x="754298" y="616145"/>
                    <a:pt x="753307" y="606077"/>
                    <a:pt x="751409" y="596339"/>
                  </a:cubicBezTo>
                  <a:cubicBezTo>
                    <a:pt x="750501" y="591882"/>
                    <a:pt x="750667" y="586683"/>
                    <a:pt x="747613" y="582887"/>
                  </a:cubicBezTo>
                  <a:cubicBezTo>
                    <a:pt x="747448" y="582639"/>
                    <a:pt x="748108" y="581566"/>
                    <a:pt x="748356" y="580823"/>
                  </a:cubicBezTo>
                  <a:cubicBezTo>
                    <a:pt x="748521" y="580411"/>
                    <a:pt x="748933" y="579833"/>
                    <a:pt x="748851" y="579586"/>
                  </a:cubicBezTo>
                  <a:cubicBezTo>
                    <a:pt x="748438" y="578595"/>
                    <a:pt x="747530" y="577687"/>
                    <a:pt x="747365" y="576615"/>
                  </a:cubicBezTo>
                  <a:cubicBezTo>
                    <a:pt x="746870" y="571911"/>
                    <a:pt x="746458" y="567206"/>
                    <a:pt x="746292" y="562502"/>
                  </a:cubicBezTo>
                  <a:cubicBezTo>
                    <a:pt x="746127" y="556808"/>
                    <a:pt x="745880" y="551114"/>
                    <a:pt x="744147" y="545584"/>
                  </a:cubicBezTo>
                  <a:cubicBezTo>
                    <a:pt x="743404" y="543274"/>
                    <a:pt x="743239" y="540715"/>
                    <a:pt x="743074" y="538157"/>
                  </a:cubicBezTo>
                  <a:cubicBezTo>
                    <a:pt x="742826" y="535764"/>
                    <a:pt x="742909" y="533370"/>
                    <a:pt x="742661" y="530977"/>
                  </a:cubicBezTo>
                  <a:cubicBezTo>
                    <a:pt x="742496" y="529574"/>
                    <a:pt x="741424" y="516948"/>
                    <a:pt x="741753" y="515792"/>
                  </a:cubicBezTo>
                  <a:cubicBezTo>
                    <a:pt x="742661" y="512656"/>
                    <a:pt x="741506" y="509603"/>
                    <a:pt x="740103" y="507704"/>
                  </a:cubicBezTo>
                  <a:cubicBezTo>
                    <a:pt x="738122" y="504981"/>
                    <a:pt x="738122" y="501763"/>
                    <a:pt x="738947" y="499864"/>
                  </a:cubicBezTo>
                  <a:cubicBezTo>
                    <a:pt x="740351" y="496728"/>
                    <a:pt x="737132" y="493510"/>
                    <a:pt x="739690" y="490786"/>
                  </a:cubicBezTo>
                  <a:cubicBezTo>
                    <a:pt x="739856" y="490621"/>
                    <a:pt x="739278" y="489218"/>
                    <a:pt x="738783" y="488888"/>
                  </a:cubicBezTo>
                  <a:cubicBezTo>
                    <a:pt x="736059" y="487073"/>
                    <a:pt x="736802" y="484102"/>
                    <a:pt x="736472" y="481378"/>
                  </a:cubicBezTo>
                  <a:cubicBezTo>
                    <a:pt x="735976" y="477252"/>
                    <a:pt x="735151" y="473126"/>
                    <a:pt x="734243" y="468999"/>
                  </a:cubicBezTo>
                  <a:cubicBezTo>
                    <a:pt x="733996" y="467761"/>
                    <a:pt x="732180" y="466523"/>
                    <a:pt x="732345" y="465698"/>
                  </a:cubicBezTo>
                  <a:cubicBezTo>
                    <a:pt x="733088" y="462645"/>
                    <a:pt x="732015" y="460582"/>
                    <a:pt x="730447" y="458271"/>
                  </a:cubicBezTo>
                  <a:cubicBezTo>
                    <a:pt x="729787" y="457363"/>
                    <a:pt x="728549" y="455712"/>
                    <a:pt x="730035" y="453979"/>
                  </a:cubicBezTo>
                  <a:cubicBezTo>
                    <a:pt x="730282" y="453649"/>
                    <a:pt x="729704" y="451504"/>
                    <a:pt x="729457" y="451504"/>
                  </a:cubicBezTo>
                  <a:cubicBezTo>
                    <a:pt x="727229" y="451504"/>
                    <a:pt x="728302" y="449605"/>
                    <a:pt x="727972" y="448533"/>
                  </a:cubicBezTo>
                  <a:cubicBezTo>
                    <a:pt x="727476" y="446965"/>
                    <a:pt x="729457" y="444241"/>
                    <a:pt x="726238" y="443994"/>
                  </a:cubicBezTo>
                  <a:cubicBezTo>
                    <a:pt x="726404" y="443663"/>
                    <a:pt x="726486" y="443003"/>
                    <a:pt x="726651" y="443003"/>
                  </a:cubicBezTo>
                  <a:cubicBezTo>
                    <a:pt x="728219" y="442838"/>
                    <a:pt x="728136" y="442095"/>
                    <a:pt x="727641" y="440610"/>
                  </a:cubicBezTo>
                  <a:cubicBezTo>
                    <a:pt x="726816" y="438382"/>
                    <a:pt x="726404" y="435906"/>
                    <a:pt x="725661" y="433595"/>
                  </a:cubicBezTo>
                  <a:cubicBezTo>
                    <a:pt x="725165" y="432110"/>
                    <a:pt x="724588" y="430459"/>
                    <a:pt x="723597" y="429634"/>
                  </a:cubicBezTo>
                  <a:cubicBezTo>
                    <a:pt x="721782" y="428148"/>
                    <a:pt x="720792" y="426910"/>
                    <a:pt x="722277" y="424352"/>
                  </a:cubicBezTo>
                  <a:cubicBezTo>
                    <a:pt x="722607" y="423857"/>
                    <a:pt x="722277" y="422537"/>
                    <a:pt x="721864" y="421876"/>
                  </a:cubicBezTo>
                  <a:cubicBezTo>
                    <a:pt x="718729" y="416842"/>
                    <a:pt x="718481" y="410488"/>
                    <a:pt x="716335" y="404958"/>
                  </a:cubicBezTo>
                  <a:cubicBezTo>
                    <a:pt x="713611" y="397696"/>
                    <a:pt x="713199" y="389526"/>
                    <a:pt x="709898" y="382428"/>
                  </a:cubicBezTo>
                  <a:cubicBezTo>
                    <a:pt x="709485" y="381603"/>
                    <a:pt x="708743" y="380613"/>
                    <a:pt x="708908" y="379870"/>
                  </a:cubicBezTo>
                  <a:cubicBezTo>
                    <a:pt x="709981" y="375331"/>
                    <a:pt x="706845" y="372525"/>
                    <a:pt x="705441" y="369224"/>
                  </a:cubicBezTo>
                  <a:cubicBezTo>
                    <a:pt x="703709" y="365098"/>
                    <a:pt x="700985" y="361549"/>
                    <a:pt x="701232" y="356515"/>
                  </a:cubicBezTo>
                  <a:cubicBezTo>
                    <a:pt x="701232" y="355607"/>
                    <a:pt x="700325" y="354452"/>
                    <a:pt x="699582" y="353791"/>
                  </a:cubicBezTo>
                  <a:cubicBezTo>
                    <a:pt x="699004" y="353296"/>
                    <a:pt x="698014" y="353379"/>
                    <a:pt x="697189" y="353214"/>
                  </a:cubicBezTo>
                  <a:cubicBezTo>
                    <a:pt x="697849" y="352801"/>
                    <a:pt x="698674" y="352471"/>
                    <a:pt x="699169" y="351893"/>
                  </a:cubicBezTo>
                  <a:cubicBezTo>
                    <a:pt x="699334" y="351728"/>
                    <a:pt x="699004" y="350821"/>
                    <a:pt x="698839" y="350325"/>
                  </a:cubicBezTo>
                  <a:cubicBezTo>
                    <a:pt x="695456" y="352554"/>
                    <a:pt x="697106" y="348345"/>
                    <a:pt x="697189" y="348180"/>
                  </a:cubicBezTo>
                  <a:cubicBezTo>
                    <a:pt x="699169" y="344631"/>
                    <a:pt x="697189" y="342485"/>
                    <a:pt x="695373" y="340175"/>
                  </a:cubicBezTo>
                  <a:cubicBezTo>
                    <a:pt x="693640" y="338029"/>
                    <a:pt x="692072" y="335636"/>
                    <a:pt x="690504" y="333325"/>
                  </a:cubicBezTo>
                  <a:cubicBezTo>
                    <a:pt x="690257" y="332995"/>
                    <a:pt x="689926" y="332334"/>
                    <a:pt x="690009" y="332087"/>
                  </a:cubicBezTo>
                  <a:cubicBezTo>
                    <a:pt x="691330" y="328456"/>
                    <a:pt x="686955" y="326145"/>
                    <a:pt x="688441" y="322514"/>
                  </a:cubicBezTo>
                  <a:cubicBezTo>
                    <a:pt x="685140" y="320946"/>
                    <a:pt x="687038" y="317149"/>
                    <a:pt x="685882" y="314591"/>
                  </a:cubicBezTo>
                  <a:cubicBezTo>
                    <a:pt x="684645" y="311950"/>
                    <a:pt x="682746" y="309474"/>
                    <a:pt x="683159" y="306091"/>
                  </a:cubicBezTo>
                  <a:cubicBezTo>
                    <a:pt x="683159" y="306091"/>
                    <a:pt x="682416" y="305761"/>
                    <a:pt x="682169" y="305843"/>
                  </a:cubicBezTo>
                  <a:cubicBezTo>
                    <a:pt x="681096" y="306503"/>
                    <a:pt x="681096" y="306503"/>
                    <a:pt x="681096" y="305843"/>
                  </a:cubicBezTo>
                  <a:cubicBezTo>
                    <a:pt x="681014" y="303615"/>
                    <a:pt x="681591" y="299901"/>
                    <a:pt x="680766" y="299489"/>
                  </a:cubicBezTo>
                  <a:cubicBezTo>
                    <a:pt x="678455" y="298333"/>
                    <a:pt x="678373" y="296023"/>
                    <a:pt x="679115" y="294867"/>
                  </a:cubicBezTo>
                  <a:cubicBezTo>
                    <a:pt x="680353" y="292804"/>
                    <a:pt x="679280" y="291318"/>
                    <a:pt x="678537" y="290576"/>
                  </a:cubicBezTo>
                  <a:cubicBezTo>
                    <a:pt x="673173" y="284964"/>
                    <a:pt x="674494" y="276464"/>
                    <a:pt x="671523" y="269861"/>
                  </a:cubicBezTo>
                  <a:cubicBezTo>
                    <a:pt x="672596" y="265735"/>
                    <a:pt x="669872" y="263754"/>
                    <a:pt x="667974" y="261114"/>
                  </a:cubicBezTo>
                  <a:cubicBezTo>
                    <a:pt x="666158" y="258473"/>
                    <a:pt x="664756" y="255419"/>
                    <a:pt x="663518" y="252283"/>
                  </a:cubicBezTo>
                  <a:cubicBezTo>
                    <a:pt x="663270" y="251705"/>
                    <a:pt x="664591" y="250303"/>
                    <a:pt x="665086" y="249230"/>
                  </a:cubicBezTo>
                  <a:cubicBezTo>
                    <a:pt x="665251" y="248982"/>
                    <a:pt x="665086" y="248404"/>
                    <a:pt x="665003" y="248074"/>
                  </a:cubicBezTo>
                  <a:cubicBezTo>
                    <a:pt x="663270" y="243783"/>
                    <a:pt x="661619" y="239574"/>
                    <a:pt x="659722" y="235365"/>
                  </a:cubicBezTo>
                  <a:cubicBezTo>
                    <a:pt x="659474" y="234787"/>
                    <a:pt x="657741" y="235035"/>
                    <a:pt x="657576" y="234540"/>
                  </a:cubicBezTo>
                  <a:cubicBezTo>
                    <a:pt x="657081" y="232724"/>
                    <a:pt x="656751" y="230826"/>
                    <a:pt x="656585" y="228928"/>
                  </a:cubicBezTo>
                  <a:cubicBezTo>
                    <a:pt x="656420" y="226452"/>
                    <a:pt x="657163" y="223481"/>
                    <a:pt x="653779" y="222986"/>
                  </a:cubicBezTo>
                  <a:cubicBezTo>
                    <a:pt x="653367" y="222986"/>
                    <a:pt x="652707" y="222161"/>
                    <a:pt x="652707" y="221748"/>
                  </a:cubicBezTo>
                  <a:cubicBezTo>
                    <a:pt x="652542" y="217044"/>
                    <a:pt x="648828" y="213743"/>
                    <a:pt x="649076" y="208791"/>
                  </a:cubicBezTo>
                  <a:cubicBezTo>
                    <a:pt x="649240" y="205655"/>
                    <a:pt x="648168" y="202684"/>
                    <a:pt x="645940" y="200621"/>
                  </a:cubicBezTo>
                  <a:cubicBezTo>
                    <a:pt x="645445" y="200209"/>
                    <a:pt x="644784" y="198723"/>
                    <a:pt x="644784" y="198393"/>
                  </a:cubicBezTo>
                  <a:cubicBezTo>
                    <a:pt x="644619" y="197320"/>
                    <a:pt x="644702" y="195505"/>
                    <a:pt x="644289" y="195339"/>
                  </a:cubicBezTo>
                  <a:cubicBezTo>
                    <a:pt x="639585" y="193524"/>
                    <a:pt x="640080" y="187664"/>
                    <a:pt x="638017" y="184281"/>
                  </a:cubicBezTo>
                  <a:cubicBezTo>
                    <a:pt x="638017" y="183868"/>
                    <a:pt x="638017" y="183538"/>
                    <a:pt x="638099" y="183125"/>
                  </a:cubicBezTo>
                  <a:cubicBezTo>
                    <a:pt x="637852" y="183538"/>
                    <a:pt x="637687" y="183868"/>
                    <a:pt x="636944" y="184281"/>
                  </a:cubicBezTo>
                  <a:cubicBezTo>
                    <a:pt x="635211" y="181640"/>
                    <a:pt x="635211" y="181640"/>
                    <a:pt x="634220" y="175698"/>
                  </a:cubicBezTo>
                  <a:cubicBezTo>
                    <a:pt x="634220" y="175203"/>
                    <a:pt x="633808" y="174543"/>
                    <a:pt x="633478" y="174295"/>
                  </a:cubicBezTo>
                  <a:cubicBezTo>
                    <a:pt x="630342" y="172397"/>
                    <a:pt x="631580" y="167033"/>
                    <a:pt x="628031" y="165300"/>
                  </a:cubicBezTo>
                  <a:cubicBezTo>
                    <a:pt x="627454" y="165052"/>
                    <a:pt x="628526" y="161586"/>
                    <a:pt x="628114" y="159770"/>
                  </a:cubicBezTo>
                  <a:cubicBezTo>
                    <a:pt x="627536" y="157047"/>
                    <a:pt x="624730" y="161338"/>
                    <a:pt x="623740" y="158367"/>
                  </a:cubicBezTo>
                  <a:cubicBezTo>
                    <a:pt x="623162" y="156469"/>
                    <a:pt x="622337" y="154571"/>
                    <a:pt x="621429" y="152838"/>
                  </a:cubicBezTo>
                  <a:cubicBezTo>
                    <a:pt x="620356" y="150775"/>
                    <a:pt x="620604" y="147804"/>
                    <a:pt x="618788" y="146566"/>
                  </a:cubicBezTo>
                  <a:cubicBezTo>
                    <a:pt x="618788" y="146236"/>
                    <a:pt x="618788" y="145823"/>
                    <a:pt x="618871" y="145411"/>
                  </a:cubicBezTo>
                  <a:cubicBezTo>
                    <a:pt x="618623" y="145823"/>
                    <a:pt x="618458" y="146153"/>
                    <a:pt x="617715" y="146566"/>
                  </a:cubicBezTo>
                  <a:cubicBezTo>
                    <a:pt x="616642" y="143430"/>
                    <a:pt x="617880" y="139386"/>
                    <a:pt x="615075" y="136828"/>
                  </a:cubicBezTo>
                  <a:cubicBezTo>
                    <a:pt x="616065" y="132124"/>
                    <a:pt x="611443" y="130968"/>
                    <a:pt x="610370" y="127420"/>
                  </a:cubicBezTo>
                  <a:cubicBezTo>
                    <a:pt x="609793" y="125522"/>
                    <a:pt x="609215" y="125852"/>
                    <a:pt x="609380" y="123128"/>
                  </a:cubicBezTo>
                  <a:cubicBezTo>
                    <a:pt x="609380" y="122303"/>
                    <a:pt x="609380" y="119167"/>
                    <a:pt x="607152" y="119910"/>
                  </a:cubicBezTo>
                  <a:cubicBezTo>
                    <a:pt x="606162" y="120240"/>
                    <a:pt x="606244" y="121230"/>
                    <a:pt x="605419" y="119332"/>
                  </a:cubicBezTo>
                  <a:cubicBezTo>
                    <a:pt x="603025" y="114133"/>
                    <a:pt x="601953" y="107861"/>
                    <a:pt x="597083" y="104477"/>
                  </a:cubicBezTo>
                  <a:cubicBezTo>
                    <a:pt x="596506" y="104065"/>
                    <a:pt x="596093" y="102909"/>
                    <a:pt x="596010" y="102001"/>
                  </a:cubicBezTo>
                  <a:cubicBezTo>
                    <a:pt x="595598" y="98205"/>
                    <a:pt x="593865" y="95317"/>
                    <a:pt x="591884" y="92346"/>
                  </a:cubicBezTo>
                  <a:cubicBezTo>
                    <a:pt x="590399" y="90200"/>
                    <a:pt x="589739" y="87312"/>
                    <a:pt x="588501" y="84836"/>
                  </a:cubicBezTo>
                  <a:cubicBezTo>
                    <a:pt x="586355" y="80379"/>
                    <a:pt x="583549" y="76335"/>
                    <a:pt x="582724" y="71136"/>
                  </a:cubicBezTo>
                  <a:cubicBezTo>
                    <a:pt x="582724" y="70971"/>
                    <a:pt x="582476" y="70889"/>
                    <a:pt x="582394" y="70724"/>
                  </a:cubicBezTo>
                  <a:cubicBezTo>
                    <a:pt x="579423" y="67423"/>
                    <a:pt x="577937" y="63131"/>
                    <a:pt x="576782" y="58757"/>
                  </a:cubicBezTo>
                  <a:cubicBezTo>
                    <a:pt x="576534" y="57849"/>
                    <a:pt x="575626" y="57272"/>
                    <a:pt x="575296" y="56446"/>
                  </a:cubicBezTo>
                  <a:cubicBezTo>
                    <a:pt x="575049" y="55786"/>
                    <a:pt x="575049" y="54136"/>
                    <a:pt x="575049" y="54136"/>
                  </a:cubicBezTo>
                  <a:cubicBezTo>
                    <a:pt x="571417" y="54383"/>
                    <a:pt x="570840" y="51082"/>
                    <a:pt x="570510" y="48359"/>
                  </a:cubicBezTo>
                  <a:cubicBezTo>
                    <a:pt x="569932" y="43490"/>
                    <a:pt x="564733" y="42087"/>
                    <a:pt x="564650" y="37053"/>
                  </a:cubicBezTo>
                  <a:cubicBezTo>
                    <a:pt x="561927" y="37548"/>
                    <a:pt x="562009" y="34494"/>
                    <a:pt x="560772" y="33091"/>
                  </a:cubicBezTo>
                  <a:cubicBezTo>
                    <a:pt x="557058" y="28965"/>
                    <a:pt x="554665" y="23271"/>
                    <a:pt x="549465" y="20877"/>
                  </a:cubicBezTo>
                  <a:cubicBezTo>
                    <a:pt x="546577" y="19557"/>
                    <a:pt x="543688" y="18071"/>
                    <a:pt x="540800" y="16751"/>
                  </a:cubicBezTo>
                  <a:cubicBezTo>
                    <a:pt x="536591" y="14853"/>
                    <a:pt x="532217" y="14110"/>
                    <a:pt x="527926" y="12625"/>
                  </a:cubicBezTo>
                  <a:cubicBezTo>
                    <a:pt x="526110" y="11964"/>
                    <a:pt x="523799" y="13285"/>
                    <a:pt x="522644" y="10479"/>
                  </a:cubicBezTo>
                  <a:cubicBezTo>
                    <a:pt x="519178" y="10726"/>
                    <a:pt x="515712" y="11057"/>
                    <a:pt x="512328" y="11387"/>
                  </a:cubicBezTo>
                  <a:cubicBezTo>
                    <a:pt x="508367" y="11799"/>
                    <a:pt x="504158" y="11304"/>
                    <a:pt x="500609" y="12872"/>
                  </a:cubicBezTo>
                  <a:cubicBezTo>
                    <a:pt x="492769" y="16338"/>
                    <a:pt x="484847" y="19309"/>
                    <a:pt x="476677" y="21703"/>
                  </a:cubicBezTo>
                  <a:cubicBezTo>
                    <a:pt x="472797" y="22858"/>
                    <a:pt x="468754" y="23271"/>
                    <a:pt x="465040" y="24921"/>
                  </a:cubicBezTo>
                  <a:cubicBezTo>
                    <a:pt x="461409" y="26572"/>
                    <a:pt x="457860" y="25499"/>
                    <a:pt x="454229" y="25994"/>
                  </a:cubicBezTo>
                  <a:cubicBezTo>
                    <a:pt x="452084" y="26324"/>
                    <a:pt x="449938" y="26984"/>
                    <a:pt x="447792" y="27149"/>
                  </a:cubicBezTo>
                  <a:cubicBezTo>
                    <a:pt x="445729" y="27314"/>
                    <a:pt x="443335" y="28717"/>
                    <a:pt x="441602" y="25994"/>
                  </a:cubicBezTo>
                  <a:cubicBezTo>
                    <a:pt x="441602" y="25911"/>
                    <a:pt x="441025" y="26242"/>
                    <a:pt x="440695" y="26242"/>
                  </a:cubicBezTo>
                  <a:cubicBezTo>
                    <a:pt x="435578" y="26242"/>
                    <a:pt x="430461" y="25911"/>
                    <a:pt x="425675" y="24096"/>
                  </a:cubicBezTo>
                  <a:cubicBezTo>
                    <a:pt x="423942" y="23436"/>
                    <a:pt x="421218" y="24756"/>
                    <a:pt x="420558" y="21372"/>
                  </a:cubicBezTo>
                  <a:cubicBezTo>
                    <a:pt x="418082" y="23848"/>
                    <a:pt x="416844" y="19804"/>
                    <a:pt x="414864" y="19887"/>
                  </a:cubicBezTo>
                  <a:cubicBezTo>
                    <a:pt x="408922" y="20134"/>
                    <a:pt x="403062" y="16916"/>
                    <a:pt x="397038" y="18649"/>
                  </a:cubicBezTo>
                  <a:cubicBezTo>
                    <a:pt x="396378" y="18814"/>
                    <a:pt x="395717" y="18566"/>
                    <a:pt x="395057" y="18401"/>
                  </a:cubicBezTo>
                  <a:cubicBezTo>
                    <a:pt x="390353" y="17659"/>
                    <a:pt x="385484" y="15843"/>
                    <a:pt x="380945" y="16503"/>
                  </a:cubicBezTo>
                  <a:cubicBezTo>
                    <a:pt x="376076" y="17164"/>
                    <a:pt x="371289" y="17164"/>
                    <a:pt x="366420" y="17411"/>
                  </a:cubicBezTo>
                  <a:cubicBezTo>
                    <a:pt x="365595" y="17411"/>
                    <a:pt x="364687" y="17411"/>
                    <a:pt x="363944" y="17906"/>
                  </a:cubicBezTo>
                  <a:cubicBezTo>
                    <a:pt x="358663" y="20960"/>
                    <a:pt x="352721" y="22445"/>
                    <a:pt x="348099" y="27067"/>
                  </a:cubicBezTo>
                  <a:cubicBezTo>
                    <a:pt x="344551" y="30533"/>
                    <a:pt x="340094" y="33091"/>
                    <a:pt x="337866" y="38125"/>
                  </a:cubicBezTo>
                  <a:cubicBezTo>
                    <a:pt x="336050" y="42252"/>
                    <a:pt x="333410" y="46626"/>
                    <a:pt x="336133" y="51495"/>
                  </a:cubicBezTo>
                  <a:cubicBezTo>
                    <a:pt x="337866" y="54548"/>
                    <a:pt x="336958" y="57024"/>
                    <a:pt x="335225" y="59170"/>
                  </a:cubicBezTo>
                  <a:cubicBezTo>
                    <a:pt x="332337" y="62718"/>
                    <a:pt x="329365" y="66185"/>
                    <a:pt x="326312" y="69486"/>
                  </a:cubicBezTo>
                  <a:cubicBezTo>
                    <a:pt x="324084" y="71879"/>
                    <a:pt x="323094" y="71796"/>
                    <a:pt x="321195" y="69156"/>
                  </a:cubicBezTo>
                  <a:cubicBezTo>
                    <a:pt x="320288" y="67835"/>
                    <a:pt x="319380" y="66267"/>
                    <a:pt x="319215" y="64699"/>
                  </a:cubicBezTo>
                  <a:cubicBezTo>
                    <a:pt x="318720" y="60160"/>
                    <a:pt x="316326" y="57932"/>
                    <a:pt x="312860" y="56446"/>
                  </a:cubicBezTo>
                  <a:cubicBezTo>
                    <a:pt x="307496" y="54136"/>
                    <a:pt x="302132" y="51742"/>
                    <a:pt x="296850" y="49101"/>
                  </a:cubicBezTo>
                  <a:cubicBezTo>
                    <a:pt x="295529" y="48441"/>
                    <a:pt x="293549" y="48524"/>
                    <a:pt x="293219" y="45883"/>
                  </a:cubicBezTo>
                  <a:cubicBezTo>
                    <a:pt x="293136" y="45223"/>
                    <a:pt x="291568" y="44397"/>
                    <a:pt x="290743" y="44397"/>
                  </a:cubicBezTo>
                  <a:cubicBezTo>
                    <a:pt x="288432" y="44397"/>
                    <a:pt x="286616" y="43160"/>
                    <a:pt x="284636" y="42169"/>
                  </a:cubicBezTo>
                  <a:cubicBezTo>
                    <a:pt x="279107" y="39363"/>
                    <a:pt x="273412" y="36970"/>
                    <a:pt x="267635" y="34659"/>
                  </a:cubicBezTo>
                  <a:cubicBezTo>
                    <a:pt x="263096" y="32844"/>
                    <a:pt x="258557" y="31358"/>
                    <a:pt x="253936" y="29708"/>
                  </a:cubicBezTo>
                  <a:cubicBezTo>
                    <a:pt x="245683" y="26737"/>
                    <a:pt x="236935" y="29212"/>
                    <a:pt x="231736" y="36557"/>
                  </a:cubicBezTo>
                  <a:cubicBezTo>
                    <a:pt x="229343" y="39941"/>
                    <a:pt x="227197" y="43655"/>
                    <a:pt x="225464" y="47616"/>
                  </a:cubicBezTo>
                  <a:cubicBezTo>
                    <a:pt x="223979" y="50917"/>
                    <a:pt x="223318" y="54713"/>
                    <a:pt x="222163" y="58262"/>
                  </a:cubicBezTo>
                  <a:cubicBezTo>
                    <a:pt x="220760" y="62471"/>
                    <a:pt x="219275" y="66680"/>
                    <a:pt x="217954" y="70889"/>
                  </a:cubicBezTo>
                  <a:cubicBezTo>
                    <a:pt x="216138" y="76583"/>
                    <a:pt x="216138" y="82690"/>
                    <a:pt x="213827" y="88467"/>
                  </a:cubicBezTo>
                  <a:cubicBezTo>
                    <a:pt x="209041" y="100268"/>
                    <a:pt x="205327" y="112482"/>
                    <a:pt x="198973" y="123541"/>
                  </a:cubicBezTo>
                  <a:cubicBezTo>
                    <a:pt x="194104" y="131959"/>
                    <a:pt x="187667" y="139221"/>
                    <a:pt x="184696" y="149042"/>
                  </a:cubicBezTo>
                  <a:cubicBezTo>
                    <a:pt x="184613" y="149372"/>
                    <a:pt x="184118" y="149619"/>
                    <a:pt x="183953" y="149950"/>
                  </a:cubicBezTo>
                  <a:cubicBezTo>
                    <a:pt x="180817" y="156387"/>
                    <a:pt x="177598" y="162741"/>
                    <a:pt x="174545" y="169261"/>
                  </a:cubicBezTo>
                  <a:cubicBezTo>
                    <a:pt x="172729" y="173057"/>
                    <a:pt x="171326" y="177101"/>
                    <a:pt x="169593" y="180897"/>
                  </a:cubicBezTo>
                  <a:cubicBezTo>
                    <a:pt x="166375" y="188325"/>
                    <a:pt x="162826" y="195587"/>
                    <a:pt x="159855" y="203097"/>
                  </a:cubicBezTo>
                  <a:cubicBezTo>
                    <a:pt x="157462" y="209287"/>
                    <a:pt x="155646" y="215724"/>
                    <a:pt x="152428" y="221501"/>
                  </a:cubicBezTo>
                  <a:cubicBezTo>
                    <a:pt x="149869" y="226040"/>
                    <a:pt x="148631" y="231486"/>
                    <a:pt x="146568" y="236355"/>
                  </a:cubicBezTo>
                  <a:cubicBezTo>
                    <a:pt x="144257" y="241802"/>
                    <a:pt x="141617" y="247001"/>
                    <a:pt x="139141" y="252366"/>
                  </a:cubicBezTo>
                  <a:cubicBezTo>
                    <a:pt x="135675" y="259876"/>
                    <a:pt x="130888" y="266148"/>
                    <a:pt x="125936" y="272337"/>
                  </a:cubicBezTo>
                  <a:cubicBezTo>
                    <a:pt x="124698" y="273905"/>
                    <a:pt x="122800" y="275308"/>
                    <a:pt x="122223" y="277124"/>
                  </a:cubicBezTo>
                  <a:cubicBezTo>
                    <a:pt x="120985" y="281250"/>
                    <a:pt x="118509" y="284304"/>
                    <a:pt x="116528" y="287852"/>
                  </a:cubicBezTo>
                  <a:cubicBezTo>
                    <a:pt x="112319" y="295445"/>
                    <a:pt x="105965" y="301057"/>
                    <a:pt x="102251" y="309144"/>
                  </a:cubicBezTo>
                  <a:cubicBezTo>
                    <a:pt x="100601" y="312693"/>
                    <a:pt x="98702" y="316159"/>
                    <a:pt x="96557" y="319213"/>
                  </a:cubicBezTo>
                  <a:cubicBezTo>
                    <a:pt x="94163" y="322761"/>
                    <a:pt x="92595" y="326805"/>
                    <a:pt x="91275" y="330766"/>
                  </a:cubicBezTo>
                  <a:cubicBezTo>
                    <a:pt x="89377" y="336378"/>
                    <a:pt x="87891" y="342155"/>
                    <a:pt x="86571" y="348097"/>
                  </a:cubicBezTo>
                  <a:cubicBezTo>
                    <a:pt x="85333" y="353709"/>
                    <a:pt x="83600" y="358991"/>
                    <a:pt x="83600" y="364933"/>
                  </a:cubicBezTo>
                  <a:cubicBezTo>
                    <a:pt x="83600" y="367078"/>
                    <a:pt x="83022" y="370544"/>
                    <a:pt x="81784" y="371122"/>
                  </a:cubicBezTo>
                  <a:cubicBezTo>
                    <a:pt x="79061" y="372608"/>
                    <a:pt x="80629" y="374588"/>
                    <a:pt x="80547" y="376321"/>
                  </a:cubicBezTo>
                  <a:cubicBezTo>
                    <a:pt x="80381" y="377724"/>
                    <a:pt x="80547" y="379210"/>
                    <a:pt x="80299" y="380530"/>
                  </a:cubicBezTo>
                  <a:cubicBezTo>
                    <a:pt x="78978" y="386802"/>
                    <a:pt x="77575" y="393074"/>
                    <a:pt x="76338" y="399346"/>
                  </a:cubicBezTo>
                  <a:cubicBezTo>
                    <a:pt x="76090" y="400419"/>
                    <a:pt x="76338" y="401740"/>
                    <a:pt x="76750" y="402813"/>
                  </a:cubicBezTo>
                  <a:cubicBezTo>
                    <a:pt x="77823" y="405701"/>
                    <a:pt x="77493" y="409415"/>
                    <a:pt x="76007" y="412468"/>
                  </a:cubicBezTo>
                  <a:cubicBezTo>
                    <a:pt x="75430" y="413541"/>
                    <a:pt x="75430" y="415027"/>
                    <a:pt x="74687" y="416347"/>
                  </a:cubicBezTo>
                  <a:lnTo>
                    <a:pt x="74687" y="417502"/>
                  </a:lnTo>
                  <a:cubicBezTo>
                    <a:pt x="74687" y="417502"/>
                    <a:pt x="75017" y="416760"/>
                    <a:pt x="75760" y="416347"/>
                  </a:cubicBezTo>
                  <a:cubicBezTo>
                    <a:pt x="76007" y="415687"/>
                    <a:pt x="76255" y="414944"/>
                    <a:pt x="76503" y="414284"/>
                  </a:cubicBezTo>
                  <a:cubicBezTo>
                    <a:pt x="76750" y="414696"/>
                    <a:pt x="77328" y="415192"/>
                    <a:pt x="77328" y="415604"/>
                  </a:cubicBezTo>
                  <a:cubicBezTo>
                    <a:pt x="77080" y="417255"/>
                    <a:pt x="76585" y="418905"/>
                    <a:pt x="76338" y="420638"/>
                  </a:cubicBezTo>
                  <a:cubicBezTo>
                    <a:pt x="74852" y="430129"/>
                    <a:pt x="73532" y="439620"/>
                    <a:pt x="72046" y="449110"/>
                  </a:cubicBezTo>
                  <a:cubicBezTo>
                    <a:pt x="71386" y="453072"/>
                    <a:pt x="71221" y="457280"/>
                    <a:pt x="69735" y="460829"/>
                  </a:cubicBezTo>
                  <a:cubicBezTo>
                    <a:pt x="68167" y="464543"/>
                    <a:pt x="67920" y="468504"/>
                    <a:pt x="66517" y="472135"/>
                  </a:cubicBezTo>
                  <a:cubicBezTo>
                    <a:pt x="66104" y="473291"/>
                    <a:pt x="65857" y="474611"/>
                    <a:pt x="65857" y="475849"/>
                  </a:cubicBezTo>
                  <a:cubicBezTo>
                    <a:pt x="65857" y="477252"/>
                    <a:pt x="65857" y="478820"/>
                    <a:pt x="66352" y="480058"/>
                  </a:cubicBezTo>
                  <a:cubicBezTo>
                    <a:pt x="67342" y="482534"/>
                    <a:pt x="65857" y="483689"/>
                    <a:pt x="64701" y="485175"/>
                  </a:cubicBezTo>
                  <a:cubicBezTo>
                    <a:pt x="64371" y="485670"/>
                    <a:pt x="64206" y="487155"/>
                    <a:pt x="64536" y="487403"/>
                  </a:cubicBezTo>
                  <a:cubicBezTo>
                    <a:pt x="66352" y="488888"/>
                    <a:pt x="64371" y="490044"/>
                    <a:pt x="64454" y="491364"/>
                  </a:cubicBezTo>
                  <a:cubicBezTo>
                    <a:pt x="64701" y="495738"/>
                    <a:pt x="62555" y="490456"/>
                    <a:pt x="62060" y="492107"/>
                  </a:cubicBezTo>
                  <a:cubicBezTo>
                    <a:pt x="61813" y="492850"/>
                    <a:pt x="61483" y="493922"/>
                    <a:pt x="61813" y="494418"/>
                  </a:cubicBezTo>
                  <a:cubicBezTo>
                    <a:pt x="64536" y="498957"/>
                    <a:pt x="63133" y="504073"/>
                    <a:pt x="63381" y="508942"/>
                  </a:cubicBezTo>
                  <a:cubicBezTo>
                    <a:pt x="63381" y="509768"/>
                    <a:pt x="62390" y="510758"/>
                    <a:pt x="61730" y="511501"/>
                  </a:cubicBezTo>
                  <a:cubicBezTo>
                    <a:pt x="61565" y="511748"/>
                    <a:pt x="60740" y="511253"/>
                    <a:pt x="60245" y="511088"/>
                  </a:cubicBezTo>
                  <a:cubicBezTo>
                    <a:pt x="60905" y="514224"/>
                    <a:pt x="57604" y="517278"/>
                    <a:pt x="60245" y="520496"/>
                  </a:cubicBezTo>
                  <a:cubicBezTo>
                    <a:pt x="60657" y="520991"/>
                    <a:pt x="61153" y="521734"/>
                    <a:pt x="61070" y="522312"/>
                  </a:cubicBezTo>
                  <a:cubicBezTo>
                    <a:pt x="60905" y="524375"/>
                    <a:pt x="60410" y="526521"/>
                    <a:pt x="60327" y="528584"/>
                  </a:cubicBezTo>
                  <a:cubicBezTo>
                    <a:pt x="60162" y="530647"/>
                    <a:pt x="57521" y="531637"/>
                    <a:pt x="59007" y="534526"/>
                  </a:cubicBezTo>
                  <a:cubicBezTo>
                    <a:pt x="59502" y="535434"/>
                    <a:pt x="57521" y="538074"/>
                    <a:pt x="56448" y="539808"/>
                  </a:cubicBezTo>
                  <a:cubicBezTo>
                    <a:pt x="55541" y="541293"/>
                    <a:pt x="53065" y="542531"/>
                    <a:pt x="56696" y="543851"/>
                  </a:cubicBezTo>
                  <a:cubicBezTo>
                    <a:pt x="57026" y="544016"/>
                    <a:pt x="57026" y="546822"/>
                    <a:pt x="56531" y="548143"/>
                  </a:cubicBezTo>
                  <a:cubicBezTo>
                    <a:pt x="56118" y="549133"/>
                    <a:pt x="54138" y="549546"/>
                    <a:pt x="53973" y="550454"/>
                  </a:cubicBezTo>
                  <a:cubicBezTo>
                    <a:pt x="53725" y="551774"/>
                    <a:pt x="54715" y="553342"/>
                    <a:pt x="54880" y="554827"/>
                  </a:cubicBezTo>
                  <a:cubicBezTo>
                    <a:pt x="55046" y="556148"/>
                    <a:pt x="55046" y="558706"/>
                    <a:pt x="54633" y="558789"/>
                  </a:cubicBezTo>
                  <a:cubicBezTo>
                    <a:pt x="51579" y="559614"/>
                    <a:pt x="52982" y="562255"/>
                    <a:pt x="52817" y="564070"/>
                  </a:cubicBezTo>
                  <a:cubicBezTo>
                    <a:pt x="52570" y="566216"/>
                    <a:pt x="52817" y="568444"/>
                    <a:pt x="52322" y="570508"/>
                  </a:cubicBezTo>
                  <a:cubicBezTo>
                    <a:pt x="51992" y="571746"/>
                    <a:pt x="52570" y="574221"/>
                    <a:pt x="50176" y="573974"/>
                  </a:cubicBezTo>
                  <a:cubicBezTo>
                    <a:pt x="48938" y="573891"/>
                    <a:pt x="48609" y="573726"/>
                    <a:pt x="49269" y="575707"/>
                  </a:cubicBezTo>
                  <a:cubicBezTo>
                    <a:pt x="50176" y="578513"/>
                    <a:pt x="50342" y="581979"/>
                    <a:pt x="47536" y="584372"/>
                  </a:cubicBezTo>
                  <a:cubicBezTo>
                    <a:pt x="46545" y="585197"/>
                    <a:pt x="45307" y="587673"/>
                    <a:pt x="45555" y="588003"/>
                  </a:cubicBezTo>
                  <a:cubicBezTo>
                    <a:pt x="48113" y="591387"/>
                    <a:pt x="44069" y="594275"/>
                    <a:pt x="45225" y="597576"/>
                  </a:cubicBezTo>
                  <a:cubicBezTo>
                    <a:pt x="45637" y="598732"/>
                    <a:pt x="45390" y="600630"/>
                    <a:pt x="44895" y="601785"/>
                  </a:cubicBezTo>
                  <a:cubicBezTo>
                    <a:pt x="41676" y="608800"/>
                    <a:pt x="39283" y="615980"/>
                    <a:pt x="38953" y="623985"/>
                  </a:cubicBezTo>
                  <a:cubicBezTo>
                    <a:pt x="38953" y="624728"/>
                    <a:pt x="38953" y="625883"/>
                    <a:pt x="38540" y="626213"/>
                  </a:cubicBezTo>
                  <a:cubicBezTo>
                    <a:pt x="36477" y="627699"/>
                    <a:pt x="36972" y="630010"/>
                    <a:pt x="36807" y="632155"/>
                  </a:cubicBezTo>
                  <a:cubicBezTo>
                    <a:pt x="36642" y="634136"/>
                    <a:pt x="36642" y="637355"/>
                    <a:pt x="35734" y="637767"/>
                  </a:cubicBezTo>
                  <a:cubicBezTo>
                    <a:pt x="31690" y="639665"/>
                    <a:pt x="35074" y="644452"/>
                    <a:pt x="32681" y="646680"/>
                  </a:cubicBezTo>
                  <a:cubicBezTo>
                    <a:pt x="35157" y="649238"/>
                    <a:pt x="32681" y="651962"/>
                    <a:pt x="31855" y="653200"/>
                  </a:cubicBezTo>
                  <a:cubicBezTo>
                    <a:pt x="29049" y="657161"/>
                    <a:pt x="29049" y="661865"/>
                    <a:pt x="28472" y="666239"/>
                  </a:cubicBezTo>
                  <a:cubicBezTo>
                    <a:pt x="27894" y="671273"/>
                    <a:pt x="26409" y="675730"/>
                    <a:pt x="24758" y="680351"/>
                  </a:cubicBezTo>
                  <a:cubicBezTo>
                    <a:pt x="24098" y="682167"/>
                    <a:pt x="19972" y="684890"/>
                    <a:pt x="23933" y="687861"/>
                  </a:cubicBezTo>
                  <a:cubicBezTo>
                    <a:pt x="23768" y="688109"/>
                    <a:pt x="23685" y="688521"/>
                    <a:pt x="23438" y="688604"/>
                  </a:cubicBezTo>
                  <a:cubicBezTo>
                    <a:pt x="19559" y="689594"/>
                    <a:pt x="21044" y="692152"/>
                    <a:pt x="21787" y="694876"/>
                  </a:cubicBezTo>
                  <a:cubicBezTo>
                    <a:pt x="22117" y="696031"/>
                    <a:pt x="21457" y="697929"/>
                    <a:pt x="20797" y="699167"/>
                  </a:cubicBezTo>
                  <a:cubicBezTo>
                    <a:pt x="18321" y="704119"/>
                    <a:pt x="18981" y="710474"/>
                    <a:pt x="15515" y="714930"/>
                  </a:cubicBezTo>
                  <a:cubicBezTo>
                    <a:pt x="15433" y="715013"/>
                    <a:pt x="15515" y="715343"/>
                    <a:pt x="15515" y="715508"/>
                  </a:cubicBezTo>
                  <a:cubicBezTo>
                    <a:pt x="14112" y="724586"/>
                    <a:pt x="13782" y="733911"/>
                    <a:pt x="11224" y="742742"/>
                  </a:cubicBezTo>
                  <a:cubicBezTo>
                    <a:pt x="10151" y="746455"/>
                    <a:pt x="10646" y="750169"/>
                    <a:pt x="10151" y="753800"/>
                  </a:cubicBezTo>
                  <a:cubicBezTo>
                    <a:pt x="9326" y="759247"/>
                    <a:pt x="7675" y="764446"/>
                    <a:pt x="6932" y="769893"/>
                  </a:cubicBezTo>
                  <a:cubicBezTo>
                    <a:pt x="6354" y="774432"/>
                    <a:pt x="5117" y="779136"/>
                    <a:pt x="8005" y="783593"/>
                  </a:cubicBezTo>
                  <a:cubicBezTo>
                    <a:pt x="9573" y="785986"/>
                    <a:pt x="11059" y="788709"/>
                    <a:pt x="10316" y="792175"/>
                  </a:cubicBezTo>
                  <a:cubicBezTo>
                    <a:pt x="10151" y="792753"/>
                    <a:pt x="11224" y="793743"/>
                    <a:pt x="11719" y="794486"/>
                  </a:cubicBezTo>
                  <a:cubicBezTo>
                    <a:pt x="12957" y="793413"/>
                    <a:pt x="13617" y="793248"/>
                    <a:pt x="13535" y="795476"/>
                  </a:cubicBezTo>
                  <a:cubicBezTo>
                    <a:pt x="13535" y="796302"/>
                    <a:pt x="14360" y="797044"/>
                    <a:pt x="14690" y="797952"/>
                  </a:cubicBezTo>
                  <a:cubicBezTo>
                    <a:pt x="15350" y="799438"/>
                    <a:pt x="15845" y="801088"/>
                    <a:pt x="16670" y="802491"/>
                  </a:cubicBezTo>
                  <a:cubicBezTo>
                    <a:pt x="17578" y="804142"/>
                    <a:pt x="18899" y="805545"/>
                    <a:pt x="19806" y="807113"/>
                  </a:cubicBezTo>
                  <a:cubicBezTo>
                    <a:pt x="20632" y="808516"/>
                    <a:pt x="22200" y="810909"/>
                    <a:pt x="21787" y="811404"/>
                  </a:cubicBezTo>
                  <a:cubicBezTo>
                    <a:pt x="20054" y="813880"/>
                    <a:pt x="22943" y="813962"/>
                    <a:pt x="23025" y="815365"/>
                  </a:cubicBezTo>
                  <a:cubicBezTo>
                    <a:pt x="23107" y="816603"/>
                    <a:pt x="23768" y="817841"/>
                    <a:pt x="24015" y="819162"/>
                  </a:cubicBezTo>
                  <a:cubicBezTo>
                    <a:pt x="24511" y="821720"/>
                    <a:pt x="25666" y="817924"/>
                    <a:pt x="25996" y="819409"/>
                  </a:cubicBezTo>
                  <a:cubicBezTo>
                    <a:pt x="26326" y="820730"/>
                    <a:pt x="26244" y="822133"/>
                    <a:pt x="26409" y="823453"/>
                  </a:cubicBezTo>
                  <a:cubicBezTo>
                    <a:pt x="26409" y="823783"/>
                    <a:pt x="26904" y="824031"/>
                    <a:pt x="27151" y="824278"/>
                  </a:cubicBezTo>
                  <a:cubicBezTo>
                    <a:pt x="28307" y="825434"/>
                    <a:pt x="28884" y="826589"/>
                    <a:pt x="28967" y="828570"/>
                  </a:cubicBezTo>
                  <a:cubicBezTo>
                    <a:pt x="28967" y="830220"/>
                    <a:pt x="30370" y="831788"/>
                    <a:pt x="31113" y="833439"/>
                  </a:cubicBezTo>
                  <a:cubicBezTo>
                    <a:pt x="32021" y="832449"/>
                    <a:pt x="32846" y="831293"/>
                    <a:pt x="33671" y="833439"/>
                  </a:cubicBezTo>
                  <a:cubicBezTo>
                    <a:pt x="34166" y="834842"/>
                    <a:pt x="34991" y="836080"/>
                    <a:pt x="35487" y="837483"/>
                  </a:cubicBezTo>
                  <a:cubicBezTo>
                    <a:pt x="35652" y="838060"/>
                    <a:pt x="35487" y="839381"/>
                    <a:pt x="35239" y="839463"/>
                  </a:cubicBezTo>
                  <a:cubicBezTo>
                    <a:pt x="32021" y="840536"/>
                    <a:pt x="35157" y="841196"/>
                    <a:pt x="35322" y="842022"/>
                  </a:cubicBezTo>
                  <a:cubicBezTo>
                    <a:pt x="37302" y="841361"/>
                    <a:pt x="38293" y="842929"/>
                    <a:pt x="39283" y="844332"/>
                  </a:cubicBezTo>
                  <a:cubicBezTo>
                    <a:pt x="41346" y="846973"/>
                    <a:pt x="43904" y="849449"/>
                    <a:pt x="45142" y="852503"/>
                  </a:cubicBezTo>
                  <a:cubicBezTo>
                    <a:pt x="46298" y="855309"/>
                    <a:pt x="46133" y="858775"/>
                    <a:pt x="49516" y="859682"/>
                  </a:cubicBezTo>
                  <a:cubicBezTo>
                    <a:pt x="48774" y="862653"/>
                    <a:pt x="51497" y="862736"/>
                    <a:pt x="52487" y="864304"/>
                  </a:cubicBezTo>
                  <a:cubicBezTo>
                    <a:pt x="52982" y="865047"/>
                    <a:pt x="54385" y="865459"/>
                    <a:pt x="53065" y="866945"/>
                  </a:cubicBezTo>
                  <a:cubicBezTo>
                    <a:pt x="52652" y="867357"/>
                    <a:pt x="53065" y="869091"/>
                    <a:pt x="53478" y="870163"/>
                  </a:cubicBezTo>
                  <a:cubicBezTo>
                    <a:pt x="54715" y="874207"/>
                    <a:pt x="59007" y="876270"/>
                    <a:pt x="58842" y="881222"/>
                  </a:cubicBezTo>
                  <a:cubicBezTo>
                    <a:pt x="60905" y="882295"/>
                    <a:pt x="62803" y="883533"/>
                    <a:pt x="61565" y="886751"/>
                  </a:cubicBezTo>
                  <a:cubicBezTo>
                    <a:pt x="64866" y="889227"/>
                    <a:pt x="65279" y="893436"/>
                    <a:pt x="66517" y="897232"/>
                  </a:cubicBezTo>
                  <a:cubicBezTo>
                    <a:pt x="66847" y="898305"/>
                    <a:pt x="67342" y="899873"/>
                    <a:pt x="68002" y="900038"/>
                  </a:cubicBezTo>
                  <a:cubicBezTo>
                    <a:pt x="69983" y="900616"/>
                    <a:pt x="70065" y="902679"/>
                    <a:pt x="70973" y="904082"/>
                  </a:cubicBezTo>
                  <a:cubicBezTo>
                    <a:pt x="71633" y="905072"/>
                    <a:pt x="72459" y="906145"/>
                    <a:pt x="73449" y="906558"/>
                  </a:cubicBezTo>
                  <a:cubicBezTo>
                    <a:pt x="75925" y="907713"/>
                    <a:pt x="78566" y="908373"/>
                    <a:pt x="76420" y="912582"/>
                  </a:cubicBezTo>
                  <a:cubicBezTo>
                    <a:pt x="76090" y="913325"/>
                    <a:pt x="77328" y="915306"/>
                    <a:pt x="78071" y="916544"/>
                  </a:cubicBezTo>
                  <a:cubicBezTo>
                    <a:pt x="79143" y="918524"/>
                    <a:pt x="80876" y="920175"/>
                    <a:pt x="81454" y="922238"/>
                  </a:cubicBezTo>
                  <a:cubicBezTo>
                    <a:pt x="81949" y="923889"/>
                    <a:pt x="81702" y="925291"/>
                    <a:pt x="83848" y="925044"/>
                  </a:cubicBezTo>
                  <a:cubicBezTo>
                    <a:pt x="84178" y="925044"/>
                    <a:pt x="84755" y="926282"/>
                    <a:pt x="85085" y="927107"/>
                  </a:cubicBezTo>
                  <a:cubicBezTo>
                    <a:pt x="86241" y="929583"/>
                    <a:pt x="87396" y="932059"/>
                    <a:pt x="88469" y="934617"/>
                  </a:cubicBezTo>
                  <a:cubicBezTo>
                    <a:pt x="89459" y="937010"/>
                    <a:pt x="90780" y="939404"/>
                    <a:pt x="91110" y="941879"/>
                  </a:cubicBezTo>
                  <a:cubicBezTo>
                    <a:pt x="91523" y="945181"/>
                    <a:pt x="92760" y="947904"/>
                    <a:pt x="94989" y="949059"/>
                  </a:cubicBezTo>
                  <a:cubicBezTo>
                    <a:pt x="96639" y="949967"/>
                    <a:pt x="96392" y="950792"/>
                    <a:pt x="96639" y="952030"/>
                  </a:cubicBezTo>
                  <a:cubicBezTo>
                    <a:pt x="96804" y="952773"/>
                    <a:pt x="97300" y="953516"/>
                    <a:pt x="97629" y="954836"/>
                  </a:cubicBezTo>
                  <a:cubicBezTo>
                    <a:pt x="98455" y="955827"/>
                    <a:pt x="99115" y="957229"/>
                    <a:pt x="100105" y="957807"/>
                  </a:cubicBezTo>
                  <a:cubicBezTo>
                    <a:pt x="101838" y="958715"/>
                    <a:pt x="103984" y="958632"/>
                    <a:pt x="102251" y="962016"/>
                  </a:cubicBezTo>
                  <a:cubicBezTo>
                    <a:pt x="101838" y="962759"/>
                    <a:pt x="102664" y="965730"/>
                    <a:pt x="105057" y="965812"/>
                  </a:cubicBezTo>
                  <a:cubicBezTo>
                    <a:pt x="105800" y="966720"/>
                    <a:pt x="106707" y="967463"/>
                    <a:pt x="107120" y="968453"/>
                  </a:cubicBezTo>
                  <a:cubicBezTo>
                    <a:pt x="108606" y="972414"/>
                    <a:pt x="112732" y="974230"/>
                    <a:pt x="113310" y="978852"/>
                  </a:cubicBezTo>
                  <a:cubicBezTo>
                    <a:pt x="118426" y="982070"/>
                    <a:pt x="121727" y="986939"/>
                    <a:pt x="123213" y="993459"/>
                  </a:cubicBezTo>
                  <a:cubicBezTo>
                    <a:pt x="123543" y="994944"/>
                    <a:pt x="126266" y="992386"/>
                    <a:pt x="126266" y="995027"/>
                  </a:cubicBezTo>
                  <a:cubicBezTo>
                    <a:pt x="126266" y="998493"/>
                    <a:pt x="128990" y="1000144"/>
                    <a:pt x="130228" y="1002784"/>
                  </a:cubicBezTo>
                  <a:cubicBezTo>
                    <a:pt x="131218" y="1004848"/>
                    <a:pt x="132126" y="1008231"/>
                    <a:pt x="133529" y="1008809"/>
                  </a:cubicBezTo>
                  <a:cubicBezTo>
                    <a:pt x="138563" y="1010872"/>
                    <a:pt x="140379" y="1016071"/>
                    <a:pt x="142854" y="1020033"/>
                  </a:cubicBezTo>
                  <a:cubicBezTo>
                    <a:pt x="142359" y="1020033"/>
                    <a:pt x="141781" y="1020033"/>
                    <a:pt x="141286" y="1019455"/>
                  </a:cubicBezTo>
                  <a:cubicBezTo>
                    <a:pt x="140956" y="1019207"/>
                    <a:pt x="140544" y="1019042"/>
                    <a:pt x="140213" y="1018217"/>
                  </a:cubicBezTo>
                  <a:cubicBezTo>
                    <a:pt x="139884" y="1018217"/>
                    <a:pt x="139553" y="1018217"/>
                    <a:pt x="139223" y="1018217"/>
                  </a:cubicBezTo>
                  <a:cubicBezTo>
                    <a:pt x="139553" y="1018465"/>
                    <a:pt x="139884" y="1018712"/>
                    <a:pt x="140213" y="1019537"/>
                  </a:cubicBezTo>
                  <a:cubicBezTo>
                    <a:pt x="140544" y="1019785"/>
                    <a:pt x="140956" y="1019950"/>
                    <a:pt x="141286" y="1020775"/>
                  </a:cubicBezTo>
                  <a:cubicBezTo>
                    <a:pt x="141864" y="1021353"/>
                    <a:pt x="142524" y="1021848"/>
                    <a:pt x="143102" y="1022343"/>
                  </a:cubicBezTo>
                  <a:cubicBezTo>
                    <a:pt x="143185" y="1021601"/>
                    <a:pt x="143350" y="1020858"/>
                    <a:pt x="143927" y="1020115"/>
                  </a:cubicBezTo>
                  <a:cubicBezTo>
                    <a:pt x="146155" y="1022756"/>
                    <a:pt x="147971" y="1025727"/>
                    <a:pt x="149787" y="1028863"/>
                  </a:cubicBezTo>
                  <a:cubicBezTo>
                    <a:pt x="153170" y="1034805"/>
                    <a:pt x="157214" y="1040417"/>
                    <a:pt x="162331" y="1044791"/>
                  </a:cubicBezTo>
                  <a:cubicBezTo>
                    <a:pt x="164476" y="1046689"/>
                    <a:pt x="166622" y="1048587"/>
                    <a:pt x="168768" y="1050568"/>
                  </a:cubicBezTo>
                  <a:cubicBezTo>
                    <a:pt x="169263" y="1051063"/>
                    <a:pt x="170006" y="1051888"/>
                    <a:pt x="170006" y="1052466"/>
                  </a:cubicBezTo>
                  <a:cubicBezTo>
                    <a:pt x="169841" y="1055354"/>
                    <a:pt x="171491" y="1056510"/>
                    <a:pt x="173307" y="1057913"/>
                  </a:cubicBezTo>
                  <a:cubicBezTo>
                    <a:pt x="177928" y="1061379"/>
                    <a:pt x="183705" y="1063277"/>
                    <a:pt x="185686" y="1070209"/>
                  </a:cubicBezTo>
                  <a:cubicBezTo>
                    <a:pt x="185769" y="1070539"/>
                    <a:pt x="186181" y="1070787"/>
                    <a:pt x="186429" y="1071117"/>
                  </a:cubicBezTo>
                  <a:cubicBezTo>
                    <a:pt x="188657" y="1073675"/>
                    <a:pt x="191793" y="1075821"/>
                    <a:pt x="192866" y="1078957"/>
                  </a:cubicBezTo>
                  <a:cubicBezTo>
                    <a:pt x="193856" y="1081680"/>
                    <a:pt x="196414" y="1083331"/>
                    <a:pt x="196497" y="1085642"/>
                  </a:cubicBezTo>
                  <a:cubicBezTo>
                    <a:pt x="196497" y="1089355"/>
                    <a:pt x="198560" y="1090923"/>
                    <a:pt x="200293" y="1093069"/>
                  </a:cubicBezTo>
                  <a:cubicBezTo>
                    <a:pt x="200789" y="1093647"/>
                    <a:pt x="201696" y="1094142"/>
                    <a:pt x="201779" y="1094802"/>
                  </a:cubicBezTo>
                  <a:cubicBezTo>
                    <a:pt x="202191" y="1099424"/>
                    <a:pt x="205080" y="1102560"/>
                    <a:pt x="207556" y="1105366"/>
                  </a:cubicBezTo>
                  <a:cubicBezTo>
                    <a:pt x="209454" y="1107511"/>
                    <a:pt x="209454" y="1109409"/>
                    <a:pt x="209536" y="1111803"/>
                  </a:cubicBezTo>
                  <a:cubicBezTo>
                    <a:pt x="209536" y="1113206"/>
                    <a:pt x="209701" y="1114691"/>
                    <a:pt x="209536" y="1116094"/>
                  </a:cubicBezTo>
                  <a:cubicBezTo>
                    <a:pt x="209124" y="1119395"/>
                    <a:pt x="208711" y="1122944"/>
                    <a:pt x="205988" y="1124677"/>
                  </a:cubicBezTo>
                  <a:cubicBezTo>
                    <a:pt x="200953" y="1127895"/>
                    <a:pt x="195837" y="1130866"/>
                    <a:pt x="190555" y="1133425"/>
                  </a:cubicBezTo>
                  <a:cubicBezTo>
                    <a:pt x="188409" y="1134498"/>
                    <a:pt x="185769" y="1134085"/>
                    <a:pt x="184448" y="1137139"/>
                  </a:cubicBezTo>
                  <a:cubicBezTo>
                    <a:pt x="184201" y="1137716"/>
                    <a:pt x="182550" y="1138211"/>
                    <a:pt x="181972" y="1137799"/>
                  </a:cubicBezTo>
                  <a:cubicBezTo>
                    <a:pt x="178836" y="1135901"/>
                    <a:pt x="175948" y="1137799"/>
                    <a:pt x="173059" y="1138459"/>
                  </a:cubicBezTo>
                  <a:cubicBezTo>
                    <a:pt x="169841" y="1139119"/>
                    <a:pt x="170006" y="1139944"/>
                    <a:pt x="170831" y="1143741"/>
                  </a:cubicBezTo>
                  <a:cubicBezTo>
                    <a:pt x="171821" y="1148362"/>
                    <a:pt x="175618" y="1148692"/>
                    <a:pt x="178093" y="1150260"/>
                  </a:cubicBezTo>
                  <a:cubicBezTo>
                    <a:pt x="184283" y="1154139"/>
                    <a:pt x="190390" y="1159173"/>
                    <a:pt x="198148" y="1158018"/>
                  </a:cubicBezTo>
                  <a:cubicBezTo>
                    <a:pt x="198478" y="1158018"/>
                    <a:pt x="198890" y="1158018"/>
                    <a:pt x="199220" y="1158018"/>
                  </a:cubicBezTo>
                  <a:cubicBezTo>
                    <a:pt x="205657" y="1159668"/>
                    <a:pt x="206730" y="1159586"/>
                    <a:pt x="213415" y="1158018"/>
                  </a:cubicBezTo>
                  <a:cubicBezTo>
                    <a:pt x="213910" y="1157935"/>
                    <a:pt x="214818" y="1159091"/>
                    <a:pt x="215148" y="1158926"/>
                  </a:cubicBezTo>
                  <a:cubicBezTo>
                    <a:pt x="217789" y="1157440"/>
                    <a:pt x="221090" y="1158100"/>
                    <a:pt x="223236" y="1155129"/>
                  </a:cubicBezTo>
                  <a:cubicBezTo>
                    <a:pt x="224638" y="1153231"/>
                    <a:pt x="226784" y="1152158"/>
                    <a:pt x="228270" y="1150343"/>
                  </a:cubicBezTo>
                  <a:cubicBezTo>
                    <a:pt x="229343" y="1149022"/>
                    <a:pt x="230993" y="1146464"/>
                    <a:pt x="230581" y="1145556"/>
                  </a:cubicBezTo>
                  <a:cubicBezTo>
                    <a:pt x="228930" y="1142173"/>
                    <a:pt x="232809" y="1141925"/>
                    <a:pt x="232726" y="1139614"/>
                  </a:cubicBezTo>
                  <a:cubicBezTo>
                    <a:pt x="232726" y="1139037"/>
                    <a:pt x="233469" y="1138211"/>
                    <a:pt x="234047" y="1137716"/>
                  </a:cubicBezTo>
                  <a:cubicBezTo>
                    <a:pt x="237926" y="1134085"/>
                    <a:pt x="236853" y="1128061"/>
                    <a:pt x="239246" y="1123687"/>
                  </a:cubicBezTo>
                  <a:cubicBezTo>
                    <a:pt x="239989" y="1122284"/>
                    <a:pt x="239989" y="1120386"/>
                    <a:pt x="240401" y="1118735"/>
                  </a:cubicBezTo>
                  <a:cubicBezTo>
                    <a:pt x="240731" y="1117084"/>
                    <a:pt x="241309" y="1115434"/>
                    <a:pt x="241392" y="1113783"/>
                  </a:cubicBezTo>
                  <a:cubicBezTo>
                    <a:pt x="241557" y="1111968"/>
                    <a:pt x="241227" y="1110070"/>
                    <a:pt x="241557" y="1108337"/>
                  </a:cubicBezTo>
                  <a:cubicBezTo>
                    <a:pt x="241722" y="1107511"/>
                    <a:pt x="243455" y="1107016"/>
                    <a:pt x="243538" y="1106273"/>
                  </a:cubicBezTo>
                  <a:cubicBezTo>
                    <a:pt x="244033" y="1098516"/>
                    <a:pt x="244363" y="1090758"/>
                    <a:pt x="244693" y="1083001"/>
                  </a:cubicBezTo>
                  <a:cubicBezTo>
                    <a:pt x="244775" y="1079947"/>
                    <a:pt x="244693" y="1076894"/>
                    <a:pt x="244693" y="1073840"/>
                  </a:cubicBezTo>
                  <a:cubicBezTo>
                    <a:pt x="244693" y="1063277"/>
                    <a:pt x="242299" y="1053786"/>
                    <a:pt x="236522" y="1045368"/>
                  </a:cubicBezTo>
                  <a:cubicBezTo>
                    <a:pt x="235037" y="1043140"/>
                    <a:pt x="233964" y="1040499"/>
                    <a:pt x="232974" y="1037941"/>
                  </a:cubicBezTo>
                  <a:cubicBezTo>
                    <a:pt x="228847" y="1026635"/>
                    <a:pt x="224474" y="1015411"/>
                    <a:pt x="218449" y="1005178"/>
                  </a:cubicBezTo>
                  <a:cubicBezTo>
                    <a:pt x="217294" y="1003197"/>
                    <a:pt x="216964" y="1000556"/>
                    <a:pt x="215726" y="998576"/>
                  </a:cubicBezTo>
                  <a:cubicBezTo>
                    <a:pt x="212259" y="993129"/>
                    <a:pt x="208546" y="987847"/>
                    <a:pt x="204997" y="982400"/>
                  </a:cubicBezTo>
                  <a:cubicBezTo>
                    <a:pt x="203099" y="979512"/>
                    <a:pt x="200623" y="977614"/>
                    <a:pt x="197817" y="975963"/>
                  </a:cubicBezTo>
                  <a:cubicBezTo>
                    <a:pt x="193113" y="973240"/>
                    <a:pt x="188079" y="971589"/>
                    <a:pt x="183623" y="967958"/>
                  </a:cubicBezTo>
                  <a:cubicBezTo>
                    <a:pt x="175122" y="961026"/>
                    <a:pt x="166457" y="954341"/>
                    <a:pt x="156966" y="949142"/>
                  </a:cubicBezTo>
                  <a:cubicBezTo>
                    <a:pt x="154573" y="947821"/>
                    <a:pt x="152592" y="945346"/>
                    <a:pt x="150612" y="943282"/>
                  </a:cubicBezTo>
                  <a:cubicBezTo>
                    <a:pt x="148549" y="941137"/>
                    <a:pt x="146651" y="938661"/>
                    <a:pt x="144587" y="936433"/>
                  </a:cubicBezTo>
                  <a:cubicBezTo>
                    <a:pt x="140213" y="931811"/>
                    <a:pt x="135840" y="927272"/>
                    <a:pt x="131548" y="922568"/>
                  </a:cubicBezTo>
                  <a:cubicBezTo>
                    <a:pt x="129815" y="920670"/>
                    <a:pt x="128660" y="918277"/>
                    <a:pt x="126927" y="916379"/>
                  </a:cubicBezTo>
                  <a:cubicBezTo>
                    <a:pt x="123378" y="912335"/>
                    <a:pt x="118839" y="909116"/>
                    <a:pt x="116116" y="904495"/>
                  </a:cubicBezTo>
                  <a:cubicBezTo>
                    <a:pt x="111494" y="896737"/>
                    <a:pt x="107698" y="888237"/>
                    <a:pt x="103902" y="879902"/>
                  </a:cubicBezTo>
                  <a:cubicBezTo>
                    <a:pt x="100188" y="871896"/>
                    <a:pt x="98950" y="862984"/>
                    <a:pt x="97960" y="854071"/>
                  </a:cubicBezTo>
                  <a:cubicBezTo>
                    <a:pt x="97217" y="846891"/>
                    <a:pt x="97052" y="839628"/>
                    <a:pt x="96804" y="832449"/>
                  </a:cubicBezTo>
                  <a:cubicBezTo>
                    <a:pt x="96639" y="827167"/>
                    <a:pt x="95649" y="822050"/>
                    <a:pt x="93421" y="817594"/>
                  </a:cubicBezTo>
                  <a:cubicBezTo>
                    <a:pt x="91192" y="813137"/>
                    <a:pt x="91358" y="808598"/>
                    <a:pt x="91440" y="803894"/>
                  </a:cubicBezTo>
                  <a:cubicBezTo>
                    <a:pt x="91523" y="800593"/>
                    <a:pt x="94328" y="798612"/>
                    <a:pt x="97382" y="799273"/>
                  </a:cubicBezTo>
                  <a:cubicBezTo>
                    <a:pt x="100270" y="799850"/>
                    <a:pt x="102994" y="803564"/>
                    <a:pt x="101756" y="805957"/>
                  </a:cubicBezTo>
                  <a:cubicBezTo>
                    <a:pt x="100601" y="808186"/>
                    <a:pt x="100601" y="809423"/>
                    <a:pt x="102169" y="811074"/>
                  </a:cubicBezTo>
                  <a:cubicBezTo>
                    <a:pt x="102581" y="811569"/>
                    <a:pt x="102829" y="812394"/>
                    <a:pt x="103076" y="813055"/>
                  </a:cubicBezTo>
                  <a:cubicBezTo>
                    <a:pt x="104727" y="819079"/>
                    <a:pt x="105387" y="825516"/>
                    <a:pt x="110091" y="829808"/>
                  </a:cubicBezTo>
                  <a:cubicBezTo>
                    <a:pt x="110421" y="830055"/>
                    <a:pt x="110421" y="830881"/>
                    <a:pt x="110504" y="831376"/>
                  </a:cubicBezTo>
                  <a:cubicBezTo>
                    <a:pt x="111824" y="838556"/>
                    <a:pt x="115455" y="844663"/>
                    <a:pt x="118922" y="850439"/>
                  </a:cubicBezTo>
                  <a:cubicBezTo>
                    <a:pt x="121810" y="855226"/>
                    <a:pt x="122305" y="861416"/>
                    <a:pt x="126432" y="865212"/>
                  </a:cubicBezTo>
                  <a:cubicBezTo>
                    <a:pt x="125854" y="868265"/>
                    <a:pt x="129733" y="867192"/>
                    <a:pt x="129568" y="869668"/>
                  </a:cubicBezTo>
                  <a:cubicBezTo>
                    <a:pt x="129485" y="871731"/>
                    <a:pt x="130640" y="873464"/>
                    <a:pt x="130310" y="875858"/>
                  </a:cubicBezTo>
                  <a:cubicBezTo>
                    <a:pt x="130145" y="877096"/>
                    <a:pt x="132786" y="878911"/>
                    <a:pt x="134107" y="880479"/>
                  </a:cubicBezTo>
                  <a:cubicBezTo>
                    <a:pt x="136005" y="882708"/>
                    <a:pt x="138398" y="884606"/>
                    <a:pt x="138645" y="888072"/>
                  </a:cubicBezTo>
                  <a:cubicBezTo>
                    <a:pt x="141781" y="888319"/>
                    <a:pt x="141039" y="891125"/>
                    <a:pt x="141452" y="893354"/>
                  </a:cubicBezTo>
                  <a:cubicBezTo>
                    <a:pt x="142029" y="896572"/>
                    <a:pt x="143102" y="899626"/>
                    <a:pt x="146073" y="901441"/>
                  </a:cubicBezTo>
                  <a:cubicBezTo>
                    <a:pt x="149127" y="903339"/>
                    <a:pt x="152923" y="904330"/>
                    <a:pt x="153665" y="908786"/>
                  </a:cubicBezTo>
                  <a:lnTo>
                    <a:pt x="153665" y="909941"/>
                  </a:lnTo>
                  <a:cubicBezTo>
                    <a:pt x="153665" y="909941"/>
                    <a:pt x="153996" y="909199"/>
                    <a:pt x="154738" y="908786"/>
                  </a:cubicBezTo>
                  <a:cubicBezTo>
                    <a:pt x="156966" y="910932"/>
                    <a:pt x="160350" y="911840"/>
                    <a:pt x="160102" y="916131"/>
                  </a:cubicBezTo>
                  <a:cubicBezTo>
                    <a:pt x="159360" y="915306"/>
                    <a:pt x="158700" y="914398"/>
                    <a:pt x="157792" y="913738"/>
                  </a:cubicBezTo>
                  <a:cubicBezTo>
                    <a:pt x="157544" y="913573"/>
                    <a:pt x="156554" y="913903"/>
                    <a:pt x="156471" y="914233"/>
                  </a:cubicBezTo>
                  <a:cubicBezTo>
                    <a:pt x="156224" y="915388"/>
                    <a:pt x="159277" y="916791"/>
                    <a:pt x="161093" y="916131"/>
                  </a:cubicBezTo>
                  <a:cubicBezTo>
                    <a:pt x="162001" y="916956"/>
                    <a:pt x="162908" y="917782"/>
                    <a:pt x="163239" y="918607"/>
                  </a:cubicBezTo>
                  <a:lnTo>
                    <a:pt x="163239" y="919762"/>
                  </a:lnTo>
                  <a:cubicBezTo>
                    <a:pt x="163239" y="919762"/>
                    <a:pt x="163569" y="919019"/>
                    <a:pt x="164311" y="918607"/>
                  </a:cubicBezTo>
                  <a:cubicBezTo>
                    <a:pt x="164972" y="919597"/>
                    <a:pt x="164724" y="921743"/>
                    <a:pt x="166870" y="921083"/>
                  </a:cubicBezTo>
                  <a:cubicBezTo>
                    <a:pt x="168438" y="920587"/>
                    <a:pt x="169758" y="921495"/>
                    <a:pt x="169676" y="923476"/>
                  </a:cubicBezTo>
                  <a:lnTo>
                    <a:pt x="167448" y="923476"/>
                  </a:lnTo>
                  <a:cubicBezTo>
                    <a:pt x="167860" y="924054"/>
                    <a:pt x="168273" y="924466"/>
                    <a:pt x="168768" y="924879"/>
                  </a:cubicBezTo>
                  <a:cubicBezTo>
                    <a:pt x="170501" y="926447"/>
                    <a:pt x="172234" y="928015"/>
                    <a:pt x="173967" y="929583"/>
                  </a:cubicBezTo>
                  <a:cubicBezTo>
                    <a:pt x="176855" y="925952"/>
                    <a:pt x="176691" y="932389"/>
                    <a:pt x="178754" y="931481"/>
                  </a:cubicBezTo>
                  <a:cubicBezTo>
                    <a:pt x="179084" y="931316"/>
                    <a:pt x="179661" y="932059"/>
                    <a:pt x="180157" y="931976"/>
                  </a:cubicBezTo>
                  <a:cubicBezTo>
                    <a:pt x="183953" y="931811"/>
                    <a:pt x="186098" y="934039"/>
                    <a:pt x="187254" y="937918"/>
                  </a:cubicBezTo>
                  <a:cubicBezTo>
                    <a:pt x="187749" y="939486"/>
                    <a:pt x="188492" y="941302"/>
                    <a:pt x="190060" y="940229"/>
                  </a:cubicBezTo>
                  <a:cubicBezTo>
                    <a:pt x="193031" y="938166"/>
                    <a:pt x="195507" y="940642"/>
                    <a:pt x="197240" y="941962"/>
                  </a:cubicBezTo>
                  <a:cubicBezTo>
                    <a:pt x="201201" y="944768"/>
                    <a:pt x="204997" y="947904"/>
                    <a:pt x="208546" y="951370"/>
                  </a:cubicBezTo>
                  <a:cubicBezTo>
                    <a:pt x="212425" y="955001"/>
                    <a:pt x="215973" y="959045"/>
                    <a:pt x="219357" y="963419"/>
                  </a:cubicBezTo>
                  <a:cubicBezTo>
                    <a:pt x="219852" y="963997"/>
                    <a:pt x="219770" y="965400"/>
                    <a:pt x="219604" y="966307"/>
                  </a:cubicBezTo>
                  <a:cubicBezTo>
                    <a:pt x="219192" y="968783"/>
                    <a:pt x="217789" y="971424"/>
                    <a:pt x="218284" y="973487"/>
                  </a:cubicBezTo>
                  <a:cubicBezTo>
                    <a:pt x="219687" y="979264"/>
                    <a:pt x="221503" y="984959"/>
                    <a:pt x="223896" y="990323"/>
                  </a:cubicBezTo>
                  <a:cubicBezTo>
                    <a:pt x="226620" y="996512"/>
                    <a:pt x="230251" y="1002207"/>
                    <a:pt x="232066" y="1009056"/>
                  </a:cubicBezTo>
                  <a:cubicBezTo>
                    <a:pt x="232891" y="1012027"/>
                    <a:pt x="234212" y="1015081"/>
                    <a:pt x="236027" y="1017309"/>
                  </a:cubicBezTo>
                  <a:cubicBezTo>
                    <a:pt x="237018" y="1018547"/>
                    <a:pt x="237843" y="1019372"/>
                    <a:pt x="238503" y="1021105"/>
                  </a:cubicBezTo>
                  <a:cubicBezTo>
                    <a:pt x="239658" y="1024241"/>
                    <a:pt x="241969" y="1026800"/>
                    <a:pt x="241722" y="1030514"/>
                  </a:cubicBezTo>
                  <a:cubicBezTo>
                    <a:pt x="245683" y="1034887"/>
                    <a:pt x="246838" y="1041159"/>
                    <a:pt x="249974" y="1046111"/>
                  </a:cubicBezTo>
                  <a:cubicBezTo>
                    <a:pt x="250387" y="1046771"/>
                    <a:pt x="250800" y="1047679"/>
                    <a:pt x="251378" y="1047927"/>
                  </a:cubicBezTo>
                  <a:cubicBezTo>
                    <a:pt x="253936" y="1049165"/>
                    <a:pt x="254596" y="1051806"/>
                    <a:pt x="255339" y="1054364"/>
                  </a:cubicBezTo>
                  <a:cubicBezTo>
                    <a:pt x="255999" y="1056675"/>
                    <a:pt x="256329" y="1059150"/>
                    <a:pt x="257072" y="1061461"/>
                  </a:cubicBezTo>
                  <a:cubicBezTo>
                    <a:pt x="258145" y="1064597"/>
                    <a:pt x="259795" y="1067568"/>
                    <a:pt x="260538" y="1070787"/>
                  </a:cubicBezTo>
                  <a:cubicBezTo>
                    <a:pt x="261033" y="1072602"/>
                    <a:pt x="260538" y="1074666"/>
                    <a:pt x="262271" y="1076151"/>
                  </a:cubicBezTo>
                  <a:cubicBezTo>
                    <a:pt x="262601" y="1076399"/>
                    <a:pt x="262353" y="1077719"/>
                    <a:pt x="262106" y="1078462"/>
                  </a:cubicBezTo>
                  <a:cubicBezTo>
                    <a:pt x="261858" y="1078957"/>
                    <a:pt x="261198" y="1079205"/>
                    <a:pt x="260703" y="1079617"/>
                  </a:cubicBezTo>
                  <a:cubicBezTo>
                    <a:pt x="261116" y="1080030"/>
                    <a:pt x="261694" y="1080442"/>
                    <a:pt x="261941" y="1080938"/>
                  </a:cubicBezTo>
                  <a:cubicBezTo>
                    <a:pt x="262353" y="1081680"/>
                    <a:pt x="263014" y="1082836"/>
                    <a:pt x="262766" y="1083331"/>
                  </a:cubicBezTo>
                  <a:cubicBezTo>
                    <a:pt x="260043" y="1088448"/>
                    <a:pt x="262601" y="1093812"/>
                    <a:pt x="262353" y="1099011"/>
                  </a:cubicBezTo>
                  <a:cubicBezTo>
                    <a:pt x="262023" y="1105613"/>
                    <a:pt x="263592" y="1112380"/>
                    <a:pt x="261858" y="1119065"/>
                  </a:cubicBezTo>
                  <a:cubicBezTo>
                    <a:pt x="261446" y="1120633"/>
                    <a:pt x="262849" y="1122861"/>
                    <a:pt x="262436" y="1124429"/>
                  </a:cubicBezTo>
                  <a:cubicBezTo>
                    <a:pt x="261776" y="1126658"/>
                    <a:pt x="262106" y="1128143"/>
                    <a:pt x="262684" y="1130371"/>
                  </a:cubicBezTo>
                  <a:cubicBezTo>
                    <a:pt x="264087" y="1136478"/>
                    <a:pt x="262684" y="1142090"/>
                    <a:pt x="258970" y="1146959"/>
                  </a:cubicBezTo>
                  <a:cubicBezTo>
                    <a:pt x="257237" y="1149270"/>
                    <a:pt x="255669" y="1151828"/>
                    <a:pt x="254349" y="1154552"/>
                  </a:cubicBezTo>
                  <a:cubicBezTo>
                    <a:pt x="251873" y="1159503"/>
                    <a:pt x="248076" y="1162557"/>
                    <a:pt x="243455" y="1163712"/>
                  </a:cubicBezTo>
                  <a:cubicBezTo>
                    <a:pt x="239494" y="1164703"/>
                    <a:pt x="236027" y="1166766"/>
                    <a:pt x="232396" y="1168499"/>
                  </a:cubicBezTo>
                  <a:cubicBezTo>
                    <a:pt x="229673" y="1169819"/>
                    <a:pt x="230828" y="1171140"/>
                    <a:pt x="231571" y="1172378"/>
                  </a:cubicBezTo>
                  <a:cubicBezTo>
                    <a:pt x="232231" y="1173533"/>
                    <a:pt x="233139" y="1175349"/>
                    <a:pt x="234872" y="1173863"/>
                  </a:cubicBezTo>
                  <a:cubicBezTo>
                    <a:pt x="235780" y="1175266"/>
                    <a:pt x="236605" y="1176669"/>
                    <a:pt x="237513" y="1178072"/>
                  </a:cubicBezTo>
                  <a:cubicBezTo>
                    <a:pt x="237678" y="1178319"/>
                    <a:pt x="238090" y="1178319"/>
                    <a:pt x="238421" y="1178402"/>
                  </a:cubicBezTo>
                  <a:cubicBezTo>
                    <a:pt x="241804" y="1178815"/>
                    <a:pt x="245188" y="1179392"/>
                    <a:pt x="248654" y="1179557"/>
                  </a:cubicBezTo>
                  <a:cubicBezTo>
                    <a:pt x="250057" y="1179557"/>
                    <a:pt x="251708" y="1178155"/>
                    <a:pt x="252946" y="1178567"/>
                  </a:cubicBezTo>
                  <a:cubicBezTo>
                    <a:pt x="255256" y="1179227"/>
                    <a:pt x="257649" y="1180960"/>
                    <a:pt x="259630" y="1178815"/>
                  </a:cubicBezTo>
                  <a:cubicBezTo>
                    <a:pt x="261776" y="1176504"/>
                    <a:pt x="264004" y="1178897"/>
                    <a:pt x="266398" y="1177824"/>
                  </a:cubicBezTo>
                  <a:cubicBezTo>
                    <a:pt x="268708" y="1176669"/>
                    <a:pt x="271514" y="1176421"/>
                    <a:pt x="273825" y="1174853"/>
                  </a:cubicBezTo>
                  <a:cubicBezTo>
                    <a:pt x="274568" y="1174358"/>
                    <a:pt x="275393" y="1173616"/>
                    <a:pt x="276053" y="1173781"/>
                  </a:cubicBezTo>
                  <a:cubicBezTo>
                    <a:pt x="276548" y="1173863"/>
                    <a:pt x="276796" y="1175184"/>
                    <a:pt x="277209" y="1176009"/>
                  </a:cubicBezTo>
                  <a:cubicBezTo>
                    <a:pt x="277621" y="1175184"/>
                    <a:pt x="278034" y="1173698"/>
                    <a:pt x="278364" y="1173698"/>
                  </a:cubicBezTo>
                  <a:cubicBezTo>
                    <a:pt x="282655" y="1174028"/>
                    <a:pt x="286121" y="1170975"/>
                    <a:pt x="290000" y="1169902"/>
                  </a:cubicBezTo>
                  <a:cubicBezTo>
                    <a:pt x="292146" y="1169324"/>
                    <a:pt x="293632" y="1168581"/>
                    <a:pt x="293879" y="1165115"/>
                  </a:cubicBezTo>
                  <a:cubicBezTo>
                    <a:pt x="294127" y="1162392"/>
                    <a:pt x="294374" y="1165363"/>
                    <a:pt x="294787" y="1165693"/>
                  </a:cubicBezTo>
                  <a:cubicBezTo>
                    <a:pt x="294952" y="1165858"/>
                    <a:pt x="295612" y="1165693"/>
                    <a:pt x="295777" y="1165528"/>
                  </a:cubicBezTo>
                  <a:cubicBezTo>
                    <a:pt x="297263" y="1162557"/>
                    <a:pt x="299078" y="1159916"/>
                    <a:pt x="300151" y="1156615"/>
                  </a:cubicBezTo>
                  <a:cubicBezTo>
                    <a:pt x="301389" y="1152819"/>
                    <a:pt x="303204" y="1149187"/>
                    <a:pt x="304938" y="1145556"/>
                  </a:cubicBezTo>
                  <a:cubicBezTo>
                    <a:pt x="305185" y="1144979"/>
                    <a:pt x="306093" y="1144318"/>
                    <a:pt x="306588" y="1144401"/>
                  </a:cubicBezTo>
                  <a:cubicBezTo>
                    <a:pt x="308238" y="1144731"/>
                    <a:pt x="308321" y="1143245"/>
                    <a:pt x="308981" y="1142173"/>
                  </a:cubicBezTo>
                  <a:cubicBezTo>
                    <a:pt x="310302" y="1140275"/>
                    <a:pt x="311952" y="1138707"/>
                    <a:pt x="313438" y="1136973"/>
                  </a:cubicBezTo>
                  <a:cubicBezTo>
                    <a:pt x="315749" y="1134250"/>
                    <a:pt x="318059" y="1131609"/>
                    <a:pt x="320288" y="1128803"/>
                  </a:cubicBezTo>
                  <a:cubicBezTo>
                    <a:pt x="320453" y="1128556"/>
                    <a:pt x="320288" y="1128061"/>
                    <a:pt x="320288" y="1127648"/>
                  </a:cubicBezTo>
                  <a:cubicBezTo>
                    <a:pt x="320288" y="1122779"/>
                    <a:pt x="320535" y="1117827"/>
                    <a:pt x="320205" y="1113041"/>
                  </a:cubicBezTo>
                  <a:cubicBezTo>
                    <a:pt x="319958" y="1109822"/>
                    <a:pt x="319545" y="1106934"/>
                    <a:pt x="320948" y="1103715"/>
                  </a:cubicBezTo>
                  <a:cubicBezTo>
                    <a:pt x="321856" y="1101404"/>
                    <a:pt x="322021" y="1098598"/>
                    <a:pt x="320288" y="1095875"/>
                  </a:cubicBezTo>
                  <a:cubicBezTo>
                    <a:pt x="319297" y="1094389"/>
                    <a:pt x="319297" y="1091831"/>
                    <a:pt x="319297" y="1089685"/>
                  </a:cubicBezTo>
                  <a:cubicBezTo>
                    <a:pt x="319297" y="1088365"/>
                    <a:pt x="319545" y="1087292"/>
                    <a:pt x="319297" y="1085807"/>
                  </a:cubicBezTo>
                  <a:cubicBezTo>
                    <a:pt x="318554" y="1080938"/>
                    <a:pt x="320205" y="1076068"/>
                    <a:pt x="319297" y="1070952"/>
                  </a:cubicBezTo>
                  <a:cubicBezTo>
                    <a:pt x="318720" y="1067816"/>
                    <a:pt x="319049" y="1060306"/>
                    <a:pt x="318390" y="1057500"/>
                  </a:cubicBezTo>
                  <a:cubicBezTo>
                    <a:pt x="317812" y="1054694"/>
                    <a:pt x="316244" y="1051063"/>
                    <a:pt x="317234" y="1049165"/>
                  </a:cubicBezTo>
                  <a:cubicBezTo>
                    <a:pt x="319132" y="1045451"/>
                    <a:pt x="316739" y="1042728"/>
                    <a:pt x="316739" y="1039674"/>
                  </a:cubicBezTo>
                  <a:cubicBezTo>
                    <a:pt x="316739" y="1037446"/>
                    <a:pt x="315583" y="1034805"/>
                    <a:pt x="313851" y="1032577"/>
                  </a:cubicBezTo>
                  <a:cubicBezTo>
                    <a:pt x="310549" y="1028368"/>
                    <a:pt x="306175" y="1026222"/>
                    <a:pt x="302132" y="1023664"/>
                  </a:cubicBezTo>
                  <a:cubicBezTo>
                    <a:pt x="295529" y="1019455"/>
                    <a:pt x="288680" y="1015659"/>
                    <a:pt x="282078" y="1011367"/>
                  </a:cubicBezTo>
                  <a:cubicBezTo>
                    <a:pt x="277704" y="1008479"/>
                    <a:pt x="273742" y="1005013"/>
                    <a:pt x="269616" y="1001712"/>
                  </a:cubicBezTo>
                  <a:cubicBezTo>
                    <a:pt x="267965" y="1000391"/>
                    <a:pt x="266398" y="998823"/>
                    <a:pt x="264747" y="997420"/>
                  </a:cubicBezTo>
                  <a:cubicBezTo>
                    <a:pt x="260868" y="993954"/>
                    <a:pt x="256989" y="990488"/>
                    <a:pt x="253028" y="987104"/>
                  </a:cubicBezTo>
                  <a:cubicBezTo>
                    <a:pt x="248406" y="983143"/>
                    <a:pt x="243538" y="979594"/>
                    <a:pt x="239246" y="975385"/>
                  </a:cubicBezTo>
                  <a:cubicBezTo>
                    <a:pt x="233717" y="969939"/>
                    <a:pt x="227775" y="965152"/>
                    <a:pt x="221833" y="960200"/>
                  </a:cubicBezTo>
                  <a:cubicBezTo>
                    <a:pt x="217624" y="956734"/>
                    <a:pt x="213415" y="953351"/>
                    <a:pt x="209536" y="949554"/>
                  </a:cubicBezTo>
                  <a:cubicBezTo>
                    <a:pt x="207143" y="947244"/>
                    <a:pt x="204915" y="944850"/>
                    <a:pt x="202852" y="942210"/>
                  </a:cubicBezTo>
                  <a:cubicBezTo>
                    <a:pt x="201614" y="940642"/>
                    <a:pt x="200458" y="938826"/>
                    <a:pt x="199963" y="936928"/>
                  </a:cubicBezTo>
                  <a:cubicBezTo>
                    <a:pt x="198890" y="932059"/>
                    <a:pt x="196745" y="927850"/>
                    <a:pt x="194846" y="923476"/>
                  </a:cubicBezTo>
                  <a:cubicBezTo>
                    <a:pt x="191875" y="916709"/>
                    <a:pt x="188244" y="910272"/>
                    <a:pt x="186181" y="903174"/>
                  </a:cubicBezTo>
                  <a:cubicBezTo>
                    <a:pt x="183623" y="894674"/>
                    <a:pt x="181312" y="886009"/>
                    <a:pt x="178259" y="877673"/>
                  </a:cubicBezTo>
                  <a:cubicBezTo>
                    <a:pt x="177268" y="875115"/>
                    <a:pt x="176030" y="872557"/>
                    <a:pt x="175370" y="869916"/>
                  </a:cubicBezTo>
                  <a:cubicBezTo>
                    <a:pt x="172977" y="859187"/>
                    <a:pt x="170418" y="848624"/>
                    <a:pt x="168768" y="837648"/>
                  </a:cubicBezTo>
                  <a:cubicBezTo>
                    <a:pt x="167777" y="830715"/>
                    <a:pt x="164642" y="824443"/>
                    <a:pt x="159690" y="820235"/>
                  </a:cubicBezTo>
                  <a:cubicBezTo>
                    <a:pt x="154738" y="815943"/>
                    <a:pt x="150117" y="811239"/>
                    <a:pt x="144753" y="807278"/>
                  </a:cubicBezTo>
                  <a:cubicBezTo>
                    <a:pt x="137408" y="801996"/>
                    <a:pt x="129650" y="797622"/>
                    <a:pt x="122470" y="792093"/>
                  </a:cubicBezTo>
                  <a:cubicBezTo>
                    <a:pt x="114548" y="786068"/>
                    <a:pt x="107120" y="779631"/>
                    <a:pt x="101673" y="770553"/>
                  </a:cubicBezTo>
                  <a:cubicBezTo>
                    <a:pt x="98125" y="764694"/>
                    <a:pt x="94494" y="758917"/>
                    <a:pt x="91192" y="752975"/>
                  </a:cubicBezTo>
                  <a:cubicBezTo>
                    <a:pt x="86653" y="744805"/>
                    <a:pt x="85168" y="735397"/>
                    <a:pt x="83683" y="726071"/>
                  </a:cubicBezTo>
                  <a:cubicBezTo>
                    <a:pt x="83352" y="724008"/>
                    <a:pt x="82444" y="721862"/>
                    <a:pt x="82692" y="719882"/>
                  </a:cubicBezTo>
                  <a:cubicBezTo>
                    <a:pt x="83435" y="715095"/>
                    <a:pt x="82362" y="710391"/>
                    <a:pt x="82032" y="705769"/>
                  </a:cubicBezTo>
                  <a:cubicBezTo>
                    <a:pt x="81454" y="697929"/>
                    <a:pt x="82115" y="690337"/>
                    <a:pt x="82527" y="682662"/>
                  </a:cubicBezTo>
                  <a:cubicBezTo>
                    <a:pt x="82940" y="674904"/>
                    <a:pt x="84260" y="667477"/>
                    <a:pt x="86901" y="660297"/>
                  </a:cubicBezTo>
                  <a:cubicBezTo>
                    <a:pt x="90532" y="650394"/>
                    <a:pt x="94576" y="641068"/>
                    <a:pt x="104314" y="637189"/>
                  </a:cubicBezTo>
                  <a:cubicBezTo>
                    <a:pt x="106460" y="636364"/>
                    <a:pt x="108523" y="636282"/>
                    <a:pt x="110586" y="636364"/>
                  </a:cubicBezTo>
                  <a:cubicBezTo>
                    <a:pt x="115290" y="636612"/>
                    <a:pt x="119582" y="634136"/>
                    <a:pt x="124121" y="633641"/>
                  </a:cubicBezTo>
                  <a:cubicBezTo>
                    <a:pt x="126679" y="633393"/>
                    <a:pt x="126679" y="632073"/>
                    <a:pt x="126019" y="630257"/>
                  </a:cubicBezTo>
                  <a:cubicBezTo>
                    <a:pt x="123956" y="624398"/>
                    <a:pt x="123048" y="618208"/>
                    <a:pt x="122058" y="612019"/>
                  </a:cubicBezTo>
                  <a:cubicBezTo>
                    <a:pt x="120737" y="604014"/>
                    <a:pt x="120572" y="595761"/>
                    <a:pt x="118509" y="588003"/>
                  </a:cubicBezTo>
                  <a:cubicBezTo>
                    <a:pt x="117189" y="583052"/>
                    <a:pt x="118509" y="578843"/>
                    <a:pt x="120159" y="575624"/>
                  </a:cubicBezTo>
                  <a:cubicBezTo>
                    <a:pt x="122223" y="571828"/>
                    <a:pt x="122223" y="568775"/>
                    <a:pt x="121315" y="565143"/>
                  </a:cubicBezTo>
                  <a:cubicBezTo>
                    <a:pt x="120902" y="563410"/>
                    <a:pt x="120655" y="558789"/>
                    <a:pt x="120820" y="556643"/>
                  </a:cubicBezTo>
                  <a:cubicBezTo>
                    <a:pt x="121232" y="550123"/>
                    <a:pt x="121645" y="543604"/>
                    <a:pt x="121892" y="537002"/>
                  </a:cubicBezTo>
                  <a:cubicBezTo>
                    <a:pt x="122058" y="530730"/>
                    <a:pt x="120985" y="524210"/>
                    <a:pt x="122140" y="518185"/>
                  </a:cubicBezTo>
                  <a:cubicBezTo>
                    <a:pt x="123378" y="511666"/>
                    <a:pt x="122140" y="505476"/>
                    <a:pt x="122553" y="499122"/>
                  </a:cubicBezTo>
                  <a:cubicBezTo>
                    <a:pt x="122718" y="497058"/>
                    <a:pt x="122058" y="494583"/>
                    <a:pt x="120985" y="492932"/>
                  </a:cubicBezTo>
                  <a:cubicBezTo>
                    <a:pt x="119252" y="490209"/>
                    <a:pt x="116776" y="488146"/>
                    <a:pt x="114795" y="485587"/>
                  </a:cubicBezTo>
                  <a:cubicBezTo>
                    <a:pt x="113722" y="484184"/>
                    <a:pt x="112649" y="482369"/>
                    <a:pt x="112484" y="480636"/>
                  </a:cubicBezTo>
                  <a:cubicBezTo>
                    <a:pt x="112072" y="477252"/>
                    <a:pt x="112072" y="473703"/>
                    <a:pt x="112484" y="470320"/>
                  </a:cubicBezTo>
                  <a:cubicBezTo>
                    <a:pt x="113310" y="463222"/>
                    <a:pt x="114548" y="456290"/>
                    <a:pt x="115621" y="449275"/>
                  </a:cubicBezTo>
                  <a:cubicBezTo>
                    <a:pt x="116528" y="443251"/>
                    <a:pt x="118344" y="437474"/>
                    <a:pt x="119334" y="431449"/>
                  </a:cubicBezTo>
                  <a:cubicBezTo>
                    <a:pt x="120242" y="426085"/>
                    <a:pt x="122058" y="420803"/>
                    <a:pt x="122718" y="415192"/>
                  </a:cubicBezTo>
                  <a:cubicBezTo>
                    <a:pt x="123626" y="408342"/>
                    <a:pt x="125689" y="401657"/>
                    <a:pt x="127339" y="394890"/>
                  </a:cubicBezTo>
                  <a:cubicBezTo>
                    <a:pt x="129815" y="384904"/>
                    <a:pt x="132538" y="375001"/>
                    <a:pt x="134767" y="364933"/>
                  </a:cubicBezTo>
                  <a:cubicBezTo>
                    <a:pt x="137985" y="350243"/>
                    <a:pt x="142194" y="336048"/>
                    <a:pt x="148631" y="322761"/>
                  </a:cubicBezTo>
                  <a:cubicBezTo>
                    <a:pt x="149704" y="320616"/>
                    <a:pt x="150777" y="318470"/>
                    <a:pt x="151850" y="316324"/>
                  </a:cubicBezTo>
                  <a:cubicBezTo>
                    <a:pt x="156636" y="306256"/>
                    <a:pt x="161258" y="295940"/>
                    <a:pt x="166292" y="286037"/>
                  </a:cubicBezTo>
                  <a:cubicBezTo>
                    <a:pt x="171904" y="275061"/>
                    <a:pt x="178176" y="264497"/>
                    <a:pt x="183705" y="253439"/>
                  </a:cubicBezTo>
                  <a:cubicBezTo>
                    <a:pt x="188574" y="243700"/>
                    <a:pt x="193444" y="234127"/>
                    <a:pt x="200376" y="225875"/>
                  </a:cubicBezTo>
                  <a:cubicBezTo>
                    <a:pt x="203182" y="222573"/>
                    <a:pt x="205905" y="218695"/>
                    <a:pt x="207225" y="213991"/>
                  </a:cubicBezTo>
                  <a:cubicBezTo>
                    <a:pt x="207803" y="211927"/>
                    <a:pt x="210279" y="210607"/>
                    <a:pt x="211929" y="211762"/>
                  </a:cubicBezTo>
                  <a:cubicBezTo>
                    <a:pt x="213250" y="212588"/>
                    <a:pt x="214653" y="213991"/>
                    <a:pt x="212672" y="215971"/>
                  </a:cubicBezTo>
                  <a:cubicBezTo>
                    <a:pt x="212342" y="216301"/>
                    <a:pt x="212507" y="218117"/>
                    <a:pt x="212920" y="218695"/>
                  </a:cubicBezTo>
                  <a:cubicBezTo>
                    <a:pt x="214736" y="220758"/>
                    <a:pt x="213085" y="222326"/>
                    <a:pt x="212507" y="223976"/>
                  </a:cubicBezTo>
                  <a:cubicBezTo>
                    <a:pt x="211269" y="227277"/>
                    <a:pt x="208959" y="230166"/>
                    <a:pt x="210361" y="234210"/>
                  </a:cubicBezTo>
                  <a:cubicBezTo>
                    <a:pt x="210527" y="234622"/>
                    <a:pt x="210361" y="235448"/>
                    <a:pt x="210032" y="235860"/>
                  </a:cubicBezTo>
                  <a:cubicBezTo>
                    <a:pt x="207061" y="240152"/>
                    <a:pt x="204337" y="244691"/>
                    <a:pt x="200953" y="248569"/>
                  </a:cubicBezTo>
                  <a:cubicBezTo>
                    <a:pt x="195259" y="255172"/>
                    <a:pt x="191050" y="263012"/>
                    <a:pt x="185934" y="270109"/>
                  </a:cubicBezTo>
                  <a:cubicBezTo>
                    <a:pt x="184530" y="272090"/>
                    <a:pt x="182880" y="273905"/>
                    <a:pt x="181725" y="276051"/>
                  </a:cubicBezTo>
                  <a:cubicBezTo>
                    <a:pt x="179744" y="279930"/>
                    <a:pt x="177516" y="283891"/>
                    <a:pt x="176360" y="288100"/>
                  </a:cubicBezTo>
                  <a:cubicBezTo>
                    <a:pt x="175205" y="292144"/>
                    <a:pt x="169923" y="293877"/>
                    <a:pt x="171574" y="299406"/>
                  </a:cubicBezTo>
                  <a:cubicBezTo>
                    <a:pt x="171574" y="299654"/>
                    <a:pt x="170584" y="300149"/>
                    <a:pt x="170501" y="300644"/>
                  </a:cubicBezTo>
                  <a:cubicBezTo>
                    <a:pt x="169841" y="304605"/>
                    <a:pt x="164394" y="307164"/>
                    <a:pt x="167777" y="312445"/>
                  </a:cubicBezTo>
                  <a:cubicBezTo>
                    <a:pt x="167943" y="312693"/>
                    <a:pt x="167612" y="313518"/>
                    <a:pt x="167365" y="314013"/>
                  </a:cubicBezTo>
                  <a:cubicBezTo>
                    <a:pt x="164724" y="318717"/>
                    <a:pt x="163899" y="324329"/>
                    <a:pt x="162826" y="329446"/>
                  </a:cubicBezTo>
                  <a:cubicBezTo>
                    <a:pt x="161506" y="335636"/>
                    <a:pt x="162083" y="335718"/>
                    <a:pt x="160598" y="340257"/>
                  </a:cubicBezTo>
                  <a:cubicBezTo>
                    <a:pt x="159442" y="343558"/>
                    <a:pt x="158369" y="347107"/>
                    <a:pt x="157627" y="350408"/>
                  </a:cubicBezTo>
                  <a:cubicBezTo>
                    <a:pt x="156719" y="354039"/>
                    <a:pt x="156719" y="358413"/>
                    <a:pt x="155976" y="362374"/>
                  </a:cubicBezTo>
                  <a:cubicBezTo>
                    <a:pt x="155151" y="366666"/>
                    <a:pt x="153088" y="370710"/>
                    <a:pt x="151520" y="374836"/>
                  </a:cubicBezTo>
                  <a:cubicBezTo>
                    <a:pt x="148549" y="375083"/>
                    <a:pt x="149291" y="378467"/>
                    <a:pt x="149869" y="379210"/>
                  </a:cubicBezTo>
                  <a:cubicBezTo>
                    <a:pt x="151685" y="381768"/>
                    <a:pt x="150447" y="382758"/>
                    <a:pt x="148631" y="383584"/>
                  </a:cubicBezTo>
                  <a:cubicBezTo>
                    <a:pt x="146816" y="384326"/>
                    <a:pt x="146568" y="385812"/>
                    <a:pt x="146486" y="387710"/>
                  </a:cubicBezTo>
                  <a:cubicBezTo>
                    <a:pt x="146321" y="390599"/>
                    <a:pt x="146321" y="393487"/>
                    <a:pt x="146321" y="396458"/>
                  </a:cubicBezTo>
                  <a:cubicBezTo>
                    <a:pt x="146321" y="398521"/>
                    <a:pt x="145083" y="400749"/>
                    <a:pt x="144175" y="402648"/>
                  </a:cubicBezTo>
                  <a:cubicBezTo>
                    <a:pt x="143432" y="404133"/>
                    <a:pt x="142112" y="405041"/>
                    <a:pt x="141286" y="406609"/>
                  </a:cubicBezTo>
                  <a:cubicBezTo>
                    <a:pt x="139223" y="410488"/>
                    <a:pt x="136830" y="413624"/>
                    <a:pt x="137738" y="418823"/>
                  </a:cubicBezTo>
                  <a:cubicBezTo>
                    <a:pt x="138150" y="421216"/>
                    <a:pt x="138645" y="425012"/>
                    <a:pt x="135675" y="427076"/>
                  </a:cubicBezTo>
                  <a:cubicBezTo>
                    <a:pt x="135179" y="427406"/>
                    <a:pt x="134767" y="429139"/>
                    <a:pt x="135014" y="429469"/>
                  </a:cubicBezTo>
                  <a:cubicBezTo>
                    <a:pt x="136747" y="431284"/>
                    <a:pt x="135427" y="432935"/>
                    <a:pt x="134354" y="433183"/>
                  </a:cubicBezTo>
                  <a:cubicBezTo>
                    <a:pt x="132291" y="433678"/>
                    <a:pt x="132208" y="435328"/>
                    <a:pt x="132703" y="436649"/>
                  </a:cubicBezTo>
                  <a:cubicBezTo>
                    <a:pt x="134189" y="440445"/>
                    <a:pt x="132043" y="443746"/>
                    <a:pt x="131053" y="446552"/>
                  </a:cubicBezTo>
                  <a:cubicBezTo>
                    <a:pt x="128742" y="453072"/>
                    <a:pt x="128330" y="452741"/>
                    <a:pt x="129320" y="458683"/>
                  </a:cubicBezTo>
                  <a:cubicBezTo>
                    <a:pt x="129568" y="460251"/>
                    <a:pt x="130228" y="462562"/>
                    <a:pt x="127587" y="463305"/>
                  </a:cubicBezTo>
                  <a:cubicBezTo>
                    <a:pt x="126597" y="463552"/>
                    <a:pt x="125441" y="465698"/>
                    <a:pt x="125441" y="466936"/>
                  </a:cubicBezTo>
                  <a:cubicBezTo>
                    <a:pt x="125441" y="469082"/>
                    <a:pt x="126514" y="471145"/>
                    <a:pt x="125194" y="473208"/>
                  </a:cubicBezTo>
                  <a:cubicBezTo>
                    <a:pt x="127587" y="474446"/>
                    <a:pt x="128330" y="477252"/>
                    <a:pt x="129650" y="479480"/>
                  </a:cubicBezTo>
                  <a:cubicBezTo>
                    <a:pt x="129815" y="479728"/>
                    <a:pt x="130310" y="479893"/>
                    <a:pt x="130558" y="479810"/>
                  </a:cubicBezTo>
                  <a:cubicBezTo>
                    <a:pt x="132703" y="479233"/>
                    <a:pt x="135097" y="479233"/>
                    <a:pt x="136747" y="477912"/>
                  </a:cubicBezTo>
                  <a:cubicBezTo>
                    <a:pt x="140048" y="475354"/>
                    <a:pt x="144010" y="475684"/>
                    <a:pt x="147393" y="475271"/>
                  </a:cubicBezTo>
                  <a:cubicBezTo>
                    <a:pt x="151437" y="474776"/>
                    <a:pt x="155811" y="474859"/>
                    <a:pt x="159938" y="474941"/>
                  </a:cubicBezTo>
                  <a:cubicBezTo>
                    <a:pt x="162826" y="474941"/>
                    <a:pt x="165962" y="475354"/>
                    <a:pt x="168603" y="474694"/>
                  </a:cubicBezTo>
                  <a:cubicBezTo>
                    <a:pt x="171409" y="473951"/>
                    <a:pt x="174215" y="473291"/>
                    <a:pt x="176691" y="473951"/>
                  </a:cubicBezTo>
                  <a:cubicBezTo>
                    <a:pt x="180487" y="474941"/>
                    <a:pt x="183045" y="472135"/>
                    <a:pt x="186098" y="471310"/>
                  </a:cubicBezTo>
                  <a:cubicBezTo>
                    <a:pt x="186759" y="471145"/>
                    <a:pt x="187584" y="470072"/>
                    <a:pt x="187832" y="469247"/>
                  </a:cubicBezTo>
                  <a:cubicBezTo>
                    <a:pt x="188657" y="466606"/>
                    <a:pt x="189400" y="463883"/>
                    <a:pt x="189977" y="461159"/>
                  </a:cubicBezTo>
                  <a:cubicBezTo>
                    <a:pt x="191958" y="451916"/>
                    <a:pt x="193608" y="442591"/>
                    <a:pt x="196084" y="433513"/>
                  </a:cubicBezTo>
                  <a:cubicBezTo>
                    <a:pt x="198065" y="426333"/>
                    <a:pt x="200046" y="419153"/>
                    <a:pt x="202439" y="412138"/>
                  </a:cubicBezTo>
                  <a:cubicBezTo>
                    <a:pt x="204337" y="406444"/>
                    <a:pt x="205657" y="400254"/>
                    <a:pt x="207143" y="394230"/>
                  </a:cubicBezTo>
                  <a:cubicBezTo>
                    <a:pt x="208216" y="389938"/>
                    <a:pt x="210032" y="385812"/>
                    <a:pt x="211352" y="381603"/>
                  </a:cubicBezTo>
                  <a:cubicBezTo>
                    <a:pt x="214405" y="371700"/>
                    <a:pt x="217211" y="361632"/>
                    <a:pt x="220595" y="351811"/>
                  </a:cubicBezTo>
                  <a:cubicBezTo>
                    <a:pt x="222575" y="346034"/>
                    <a:pt x="226207" y="341082"/>
                    <a:pt x="227445" y="334893"/>
                  </a:cubicBezTo>
                  <a:cubicBezTo>
                    <a:pt x="227610" y="334067"/>
                    <a:pt x="228188" y="332995"/>
                    <a:pt x="228847" y="332582"/>
                  </a:cubicBezTo>
                  <a:cubicBezTo>
                    <a:pt x="229508" y="332169"/>
                    <a:pt x="230911" y="332087"/>
                    <a:pt x="231241" y="332582"/>
                  </a:cubicBezTo>
                  <a:cubicBezTo>
                    <a:pt x="232644" y="334480"/>
                    <a:pt x="233964" y="336543"/>
                    <a:pt x="234790" y="338772"/>
                  </a:cubicBezTo>
                  <a:cubicBezTo>
                    <a:pt x="235615" y="340917"/>
                    <a:pt x="233799" y="342238"/>
                    <a:pt x="232809" y="343888"/>
                  </a:cubicBezTo>
                  <a:cubicBezTo>
                    <a:pt x="231406" y="346199"/>
                    <a:pt x="230168" y="348757"/>
                    <a:pt x="230086" y="351728"/>
                  </a:cubicBezTo>
                  <a:cubicBezTo>
                    <a:pt x="226620" y="352471"/>
                    <a:pt x="226867" y="356102"/>
                    <a:pt x="225959" y="358826"/>
                  </a:cubicBezTo>
                  <a:lnTo>
                    <a:pt x="223566" y="361549"/>
                  </a:lnTo>
                  <a:cubicBezTo>
                    <a:pt x="223731" y="364437"/>
                    <a:pt x="220430" y="365428"/>
                    <a:pt x="220843" y="368729"/>
                  </a:cubicBezTo>
                  <a:cubicBezTo>
                    <a:pt x="221255" y="372195"/>
                    <a:pt x="221750" y="376156"/>
                    <a:pt x="217377" y="377477"/>
                  </a:cubicBezTo>
                  <a:cubicBezTo>
                    <a:pt x="216964" y="377559"/>
                    <a:pt x="216881" y="379127"/>
                    <a:pt x="216716" y="380035"/>
                  </a:cubicBezTo>
                  <a:cubicBezTo>
                    <a:pt x="216056" y="383006"/>
                    <a:pt x="215726" y="386142"/>
                    <a:pt x="214570" y="388783"/>
                  </a:cubicBezTo>
                  <a:cubicBezTo>
                    <a:pt x="213745" y="390681"/>
                    <a:pt x="212920" y="392414"/>
                    <a:pt x="212259" y="394395"/>
                  </a:cubicBezTo>
                  <a:cubicBezTo>
                    <a:pt x="210527" y="399346"/>
                    <a:pt x="210279" y="404793"/>
                    <a:pt x="207556" y="409497"/>
                  </a:cubicBezTo>
                  <a:cubicBezTo>
                    <a:pt x="204584" y="414696"/>
                    <a:pt x="202439" y="420721"/>
                    <a:pt x="201944" y="426828"/>
                  </a:cubicBezTo>
                  <a:cubicBezTo>
                    <a:pt x="201448" y="433513"/>
                    <a:pt x="199633" y="439537"/>
                    <a:pt x="197900" y="445727"/>
                  </a:cubicBezTo>
                  <a:cubicBezTo>
                    <a:pt x="196414" y="451091"/>
                    <a:pt x="194929" y="456373"/>
                    <a:pt x="195342" y="462232"/>
                  </a:cubicBezTo>
                  <a:cubicBezTo>
                    <a:pt x="195837" y="468917"/>
                    <a:pt x="198808" y="472548"/>
                    <a:pt x="204667" y="472548"/>
                  </a:cubicBezTo>
                  <a:cubicBezTo>
                    <a:pt x="208216" y="472548"/>
                    <a:pt x="211764" y="472713"/>
                    <a:pt x="215313" y="472548"/>
                  </a:cubicBezTo>
                  <a:cubicBezTo>
                    <a:pt x="219770" y="472300"/>
                    <a:pt x="224309" y="472053"/>
                    <a:pt x="228683" y="471310"/>
                  </a:cubicBezTo>
                  <a:cubicBezTo>
                    <a:pt x="234459" y="470320"/>
                    <a:pt x="240154" y="468587"/>
                    <a:pt x="246013" y="467844"/>
                  </a:cubicBezTo>
                  <a:cubicBezTo>
                    <a:pt x="252120" y="467101"/>
                    <a:pt x="252698" y="467266"/>
                    <a:pt x="259630" y="463057"/>
                  </a:cubicBezTo>
                  <a:cubicBezTo>
                    <a:pt x="259878" y="462892"/>
                    <a:pt x="260290" y="462810"/>
                    <a:pt x="260621" y="462892"/>
                  </a:cubicBezTo>
                  <a:cubicBezTo>
                    <a:pt x="263674" y="463718"/>
                    <a:pt x="263509" y="461572"/>
                    <a:pt x="263592" y="459096"/>
                  </a:cubicBezTo>
                  <a:cubicBezTo>
                    <a:pt x="263839" y="451669"/>
                    <a:pt x="263096" y="443829"/>
                    <a:pt x="264912" y="436896"/>
                  </a:cubicBezTo>
                  <a:cubicBezTo>
                    <a:pt x="267140" y="428561"/>
                    <a:pt x="268708" y="420143"/>
                    <a:pt x="271266" y="411891"/>
                  </a:cubicBezTo>
                  <a:cubicBezTo>
                    <a:pt x="271596" y="410818"/>
                    <a:pt x="272009" y="409745"/>
                    <a:pt x="272009" y="408589"/>
                  </a:cubicBezTo>
                  <a:cubicBezTo>
                    <a:pt x="272422" y="402648"/>
                    <a:pt x="272752" y="396706"/>
                    <a:pt x="273082" y="390764"/>
                  </a:cubicBezTo>
                  <a:cubicBezTo>
                    <a:pt x="273082" y="390186"/>
                    <a:pt x="272917" y="389526"/>
                    <a:pt x="273082" y="388948"/>
                  </a:cubicBezTo>
                  <a:cubicBezTo>
                    <a:pt x="274898" y="383584"/>
                    <a:pt x="275228" y="377972"/>
                    <a:pt x="275146" y="372278"/>
                  </a:cubicBezTo>
                  <a:cubicBezTo>
                    <a:pt x="275146" y="370462"/>
                    <a:pt x="275146" y="368646"/>
                    <a:pt x="275310" y="366913"/>
                  </a:cubicBezTo>
                  <a:cubicBezTo>
                    <a:pt x="275888" y="362292"/>
                    <a:pt x="276631" y="357753"/>
                    <a:pt x="277291" y="353214"/>
                  </a:cubicBezTo>
                  <a:cubicBezTo>
                    <a:pt x="277539" y="351646"/>
                    <a:pt x="277291" y="349995"/>
                    <a:pt x="277621" y="348510"/>
                  </a:cubicBezTo>
                  <a:cubicBezTo>
                    <a:pt x="278529" y="344383"/>
                    <a:pt x="279849" y="340257"/>
                    <a:pt x="279354" y="335966"/>
                  </a:cubicBezTo>
                  <a:cubicBezTo>
                    <a:pt x="278612" y="329694"/>
                    <a:pt x="281830" y="324412"/>
                    <a:pt x="282655" y="318552"/>
                  </a:cubicBezTo>
                  <a:cubicBezTo>
                    <a:pt x="282738" y="317727"/>
                    <a:pt x="283646" y="316654"/>
                    <a:pt x="284306" y="316407"/>
                  </a:cubicBezTo>
                  <a:cubicBezTo>
                    <a:pt x="286039" y="315829"/>
                    <a:pt x="287937" y="315334"/>
                    <a:pt x="289670" y="315664"/>
                  </a:cubicBezTo>
                  <a:cubicBezTo>
                    <a:pt x="290330" y="315829"/>
                    <a:pt x="290908" y="318222"/>
                    <a:pt x="291073" y="319625"/>
                  </a:cubicBezTo>
                  <a:cubicBezTo>
                    <a:pt x="291486" y="323009"/>
                    <a:pt x="290165" y="325980"/>
                    <a:pt x="289257" y="329116"/>
                  </a:cubicBezTo>
                  <a:cubicBezTo>
                    <a:pt x="287689" y="334563"/>
                    <a:pt x="285544" y="339762"/>
                    <a:pt x="284718" y="345456"/>
                  </a:cubicBezTo>
                  <a:cubicBezTo>
                    <a:pt x="284141" y="349500"/>
                    <a:pt x="283811" y="353544"/>
                    <a:pt x="283316" y="357588"/>
                  </a:cubicBezTo>
                  <a:cubicBezTo>
                    <a:pt x="282903" y="361136"/>
                    <a:pt x="280427" y="364603"/>
                    <a:pt x="282490" y="368399"/>
                  </a:cubicBezTo>
                  <a:cubicBezTo>
                    <a:pt x="282655" y="368729"/>
                    <a:pt x="282325" y="369719"/>
                    <a:pt x="281995" y="369884"/>
                  </a:cubicBezTo>
                  <a:cubicBezTo>
                    <a:pt x="279189" y="371865"/>
                    <a:pt x="279767" y="375744"/>
                    <a:pt x="278446" y="378550"/>
                  </a:cubicBezTo>
                  <a:cubicBezTo>
                    <a:pt x="277539" y="380365"/>
                    <a:pt x="279354" y="383666"/>
                    <a:pt x="278777" y="385977"/>
                  </a:cubicBezTo>
                  <a:cubicBezTo>
                    <a:pt x="278116" y="388453"/>
                    <a:pt x="277043" y="390599"/>
                    <a:pt x="277126" y="393404"/>
                  </a:cubicBezTo>
                  <a:cubicBezTo>
                    <a:pt x="277209" y="396045"/>
                    <a:pt x="277951" y="398934"/>
                    <a:pt x="276218" y="401492"/>
                  </a:cubicBezTo>
                  <a:cubicBezTo>
                    <a:pt x="275805" y="402152"/>
                    <a:pt x="275805" y="403720"/>
                    <a:pt x="276218" y="404463"/>
                  </a:cubicBezTo>
                  <a:cubicBezTo>
                    <a:pt x="278941" y="409332"/>
                    <a:pt x="276218" y="414036"/>
                    <a:pt x="275641" y="418575"/>
                  </a:cubicBezTo>
                  <a:cubicBezTo>
                    <a:pt x="274568" y="427076"/>
                    <a:pt x="272422" y="435411"/>
                    <a:pt x="273164" y="443994"/>
                  </a:cubicBezTo>
                  <a:cubicBezTo>
                    <a:pt x="273495" y="447790"/>
                    <a:pt x="273742" y="450926"/>
                    <a:pt x="271596" y="453979"/>
                  </a:cubicBezTo>
                  <a:cubicBezTo>
                    <a:pt x="271349" y="454309"/>
                    <a:pt x="271596" y="455135"/>
                    <a:pt x="271596" y="455630"/>
                  </a:cubicBezTo>
                  <a:cubicBezTo>
                    <a:pt x="271762" y="457528"/>
                    <a:pt x="273742" y="459014"/>
                    <a:pt x="273825" y="459839"/>
                  </a:cubicBezTo>
                  <a:cubicBezTo>
                    <a:pt x="273990" y="464873"/>
                    <a:pt x="276961" y="464130"/>
                    <a:pt x="279437" y="463800"/>
                  </a:cubicBezTo>
                  <a:cubicBezTo>
                    <a:pt x="284718" y="463140"/>
                    <a:pt x="289918" y="462067"/>
                    <a:pt x="295117" y="461077"/>
                  </a:cubicBezTo>
                  <a:cubicBezTo>
                    <a:pt x="296437" y="460829"/>
                    <a:pt x="298418" y="459756"/>
                    <a:pt x="298913" y="460334"/>
                  </a:cubicBezTo>
                  <a:cubicBezTo>
                    <a:pt x="300563" y="462315"/>
                    <a:pt x="301554" y="459591"/>
                    <a:pt x="302957" y="460086"/>
                  </a:cubicBezTo>
                  <a:cubicBezTo>
                    <a:pt x="304360" y="460582"/>
                    <a:pt x="306093" y="460334"/>
                    <a:pt x="307661" y="460086"/>
                  </a:cubicBezTo>
                  <a:cubicBezTo>
                    <a:pt x="312695" y="458931"/>
                    <a:pt x="317647" y="456868"/>
                    <a:pt x="323011" y="457776"/>
                  </a:cubicBezTo>
                  <a:cubicBezTo>
                    <a:pt x="324331" y="458023"/>
                    <a:pt x="326065" y="458106"/>
                    <a:pt x="327055" y="457280"/>
                  </a:cubicBezTo>
                  <a:cubicBezTo>
                    <a:pt x="328870" y="455712"/>
                    <a:pt x="330191" y="453402"/>
                    <a:pt x="332914" y="454062"/>
                  </a:cubicBezTo>
                  <a:cubicBezTo>
                    <a:pt x="333079" y="454062"/>
                    <a:pt x="333574" y="452906"/>
                    <a:pt x="333657" y="452246"/>
                  </a:cubicBezTo>
                  <a:cubicBezTo>
                    <a:pt x="334069" y="446139"/>
                    <a:pt x="334400" y="440032"/>
                    <a:pt x="334812" y="433843"/>
                  </a:cubicBezTo>
                  <a:cubicBezTo>
                    <a:pt x="335060" y="429716"/>
                    <a:pt x="335473" y="425673"/>
                    <a:pt x="335885" y="421546"/>
                  </a:cubicBezTo>
                  <a:cubicBezTo>
                    <a:pt x="336050" y="420061"/>
                    <a:pt x="336876" y="418658"/>
                    <a:pt x="336876" y="417172"/>
                  </a:cubicBezTo>
                  <a:cubicBezTo>
                    <a:pt x="337041" y="405784"/>
                    <a:pt x="336710" y="394312"/>
                    <a:pt x="337949" y="382924"/>
                  </a:cubicBezTo>
                  <a:cubicBezTo>
                    <a:pt x="338691" y="375991"/>
                    <a:pt x="338691" y="369059"/>
                    <a:pt x="339104" y="362127"/>
                  </a:cubicBezTo>
                  <a:cubicBezTo>
                    <a:pt x="339351" y="358826"/>
                    <a:pt x="339517" y="355442"/>
                    <a:pt x="340259" y="352306"/>
                  </a:cubicBezTo>
                  <a:cubicBezTo>
                    <a:pt x="341497" y="347437"/>
                    <a:pt x="342322" y="342485"/>
                    <a:pt x="342240" y="337451"/>
                  </a:cubicBezTo>
                  <a:cubicBezTo>
                    <a:pt x="342240" y="335801"/>
                    <a:pt x="342075" y="334150"/>
                    <a:pt x="342240" y="332582"/>
                  </a:cubicBezTo>
                  <a:cubicBezTo>
                    <a:pt x="342653" y="329363"/>
                    <a:pt x="345128" y="326310"/>
                    <a:pt x="347274" y="326145"/>
                  </a:cubicBezTo>
                  <a:cubicBezTo>
                    <a:pt x="350328" y="325980"/>
                    <a:pt x="352143" y="327630"/>
                    <a:pt x="352968" y="331839"/>
                  </a:cubicBezTo>
                  <a:cubicBezTo>
                    <a:pt x="353794" y="336048"/>
                    <a:pt x="354041" y="340340"/>
                    <a:pt x="355032" y="344466"/>
                  </a:cubicBezTo>
                  <a:cubicBezTo>
                    <a:pt x="355609" y="346694"/>
                    <a:pt x="354123" y="349418"/>
                    <a:pt x="355032" y="350655"/>
                  </a:cubicBezTo>
                  <a:cubicBezTo>
                    <a:pt x="357755" y="354039"/>
                    <a:pt x="356682" y="358413"/>
                    <a:pt x="357755" y="362209"/>
                  </a:cubicBezTo>
                  <a:cubicBezTo>
                    <a:pt x="358332" y="364272"/>
                    <a:pt x="359241" y="366666"/>
                    <a:pt x="359488" y="369142"/>
                  </a:cubicBezTo>
                  <a:cubicBezTo>
                    <a:pt x="359900" y="374588"/>
                    <a:pt x="360643" y="380283"/>
                    <a:pt x="362541" y="385152"/>
                  </a:cubicBezTo>
                  <a:cubicBezTo>
                    <a:pt x="364605" y="390351"/>
                    <a:pt x="365348" y="395468"/>
                    <a:pt x="365677" y="400997"/>
                  </a:cubicBezTo>
                  <a:cubicBezTo>
                    <a:pt x="365925" y="404711"/>
                    <a:pt x="366750" y="409002"/>
                    <a:pt x="368153" y="411891"/>
                  </a:cubicBezTo>
                  <a:cubicBezTo>
                    <a:pt x="369886" y="415357"/>
                    <a:pt x="370547" y="418988"/>
                    <a:pt x="371537" y="422537"/>
                  </a:cubicBezTo>
                  <a:cubicBezTo>
                    <a:pt x="372362" y="425425"/>
                    <a:pt x="373683" y="428148"/>
                    <a:pt x="374013" y="431119"/>
                  </a:cubicBezTo>
                  <a:cubicBezTo>
                    <a:pt x="374838" y="438464"/>
                    <a:pt x="377891" y="444489"/>
                    <a:pt x="381770" y="450018"/>
                  </a:cubicBezTo>
                  <a:cubicBezTo>
                    <a:pt x="383668" y="452741"/>
                    <a:pt x="386062" y="454970"/>
                    <a:pt x="389775" y="454227"/>
                  </a:cubicBezTo>
                  <a:cubicBezTo>
                    <a:pt x="392169" y="453732"/>
                    <a:pt x="394974" y="453402"/>
                    <a:pt x="397120" y="454309"/>
                  </a:cubicBezTo>
                  <a:cubicBezTo>
                    <a:pt x="400339" y="455712"/>
                    <a:pt x="403392" y="454557"/>
                    <a:pt x="406528" y="455135"/>
                  </a:cubicBezTo>
                  <a:cubicBezTo>
                    <a:pt x="408179" y="455382"/>
                    <a:pt x="410160" y="455300"/>
                    <a:pt x="411975" y="455465"/>
                  </a:cubicBezTo>
                  <a:cubicBezTo>
                    <a:pt x="414121" y="455630"/>
                    <a:pt x="416267" y="456373"/>
                    <a:pt x="418495" y="456620"/>
                  </a:cubicBezTo>
                  <a:cubicBezTo>
                    <a:pt x="420310" y="456785"/>
                    <a:pt x="422621" y="457445"/>
                    <a:pt x="422044" y="453567"/>
                  </a:cubicBezTo>
                  <a:cubicBezTo>
                    <a:pt x="422044" y="453072"/>
                    <a:pt x="422951" y="452411"/>
                    <a:pt x="423364" y="451751"/>
                  </a:cubicBezTo>
                  <a:cubicBezTo>
                    <a:pt x="424519" y="450101"/>
                    <a:pt x="426087" y="448698"/>
                    <a:pt x="426748" y="446799"/>
                  </a:cubicBezTo>
                  <a:cubicBezTo>
                    <a:pt x="427325" y="445066"/>
                    <a:pt x="427573" y="442591"/>
                    <a:pt x="426830" y="441023"/>
                  </a:cubicBezTo>
                  <a:cubicBezTo>
                    <a:pt x="424107" y="434998"/>
                    <a:pt x="424024" y="428231"/>
                    <a:pt x="423446" y="422041"/>
                  </a:cubicBezTo>
                  <a:cubicBezTo>
                    <a:pt x="422374" y="411560"/>
                    <a:pt x="418742" y="401492"/>
                    <a:pt x="419898" y="390681"/>
                  </a:cubicBezTo>
                  <a:cubicBezTo>
                    <a:pt x="419898" y="390268"/>
                    <a:pt x="419980" y="389856"/>
                    <a:pt x="419898" y="389443"/>
                  </a:cubicBezTo>
                  <a:cubicBezTo>
                    <a:pt x="418165" y="382758"/>
                    <a:pt x="418165" y="375744"/>
                    <a:pt x="417835" y="368894"/>
                  </a:cubicBezTo>
                  <a:cubicBezTo>
                    <a:pt x="417340" y="359073"/>
                    <a:pt x="417092" y="349335"/>
                    <a:pt x="416679" y="339514"/>
                  </a:cubicBezTo>
                  <a:cubicBezTo>
                    <a:pt x="416679" y="338607"/>
                    <a:pt x="416019" y="337781"/>
                    <a:pt x="415937" y="336873"/>
                  </a:cubicBezTo>
                  <a:cubicBezTo>
                    <a:pt x="415771" y="333655"/>
                    <a:pt x="415524" y="330436"/>
                    <a:pt x="415689" y="327300"/>
                  </a:cubicBezTo>
                  <a:cubicBezTo>
                    <a:pt x="415771" y="325320"/>
                    <a:pt x="418742" y="323339"/>
                    <a:pt x="420476" y="323834"/>
                  </a:cubicBezTo>
                  <a:cubicBezTo>
                    <a:pt x="422621" y="324494"/>
                    <a:pt x="424189" y="325815"/>
                    <a:pt x="424107" y="328703"/>
                  </a:cubicBezTo>
                  <a:cubicBezTo>
                    <a:pt x="423942" y="333985"/>
                    <a:pt x="423694" y="339267"/>
                    <a:pt x="423612" y="344466"/>
                  </a:cubicBezTo>
                  <a:cubicBezTo>
                    <a:pt x="423612" y="345869"/>
                    <a:pt x="424519" y="348097"/>
                    <a:pt x="424024" y="348427"/>
                  </a:cubicBezTo>
                  <a:cubicBezTo>
                    <a:pt x="421548" y="350408"/>
                    <a:pt x="424519" y="351893"/>
                    <a:pt x="424024" y="353626"/>
                  </a:cubicBezTo>
                  <a:cubicBezTo>
                    <a:pt x="423612" y="355442"/>
                    <a:pt x="423034" y="357340"/>
                    <a:pt x="423034" y="359238"/>
                  </a:cubicBezTo>
                  <a:cubicBezTo>
                    <a:pt x="423281" y="367078"/>
                    <a:pt x="424024" y="374918"/>
                    <a:pt x="423942" y="382758"/>
                  </a:cubicBezTo>
                  <a:cubicBezTo>
                    <a:pt x="423776" y="393487"/>
                    <a:pt x="425427" y="403885"/>
                    <a:pt x="427243" y="414366"/>
                  </a:cubicBezTo>
                  <a:cubicBezTo>
                    <a:pt x="427490" y="415604"/>
                    <a:pt x="428563" y="417667"/>
                    <a:pt x="428233" y="417998"/>
                  </a:cubicBezTo>
                  <a:cubicBezTo>
                    <a:pt x="426253" y="419978"/>
                    <a:pt x="428976" y="421299"/>
                    <a:pt x="428480" y="423279"/>
                  </a:cubicBezTo>
                  <a:cubicBezTo>
                    <a:pt x="428068" y="425095"/>
                    <a:pt x="428976" y="427323"/>
                    <a:pt x="429389" y="429386"/>
                  </a:cubicBezTo>
                  <a:cubicBezTo>
                    <a:pt x="430049" y="433100"/>
                    <a:pt x="430791" y="436814"/>
                    <a:pt x="431534" y="440610"/>
                  </a:cubicBezTo>
                  <a:cubicBezTo>
                    <a:pt x="431699" y="441518"/>
                    <a:pt x="431782" y="442508"/>
                    <a:pt x="432277" y="443168"/>
                  </a:cubicBezTo>
                  <a:cubicBezTo>
                    <a:pt x="433350" y="444736"/>
                    <a:pt x="434753" y="446057"/>
                    <a:pt x="435826" y="447625"/>
                  </a:cubicBezTo>
                  <a:cubicBezTo>
                    <a:pt x="437228" y="449770"/>
                    <a:pt x="438054" y="452576"/>
                    <a:pt x="439787" y="454144"/>
                  </a:cubicBezTo>
                  <a:cubicBezTo>
                    <a:pt x="441768" y="455960"/>
                    <a:pt x="444491" y="456703"/>
                    <a:pt x="446966" y="457693"/>
                  </a:cubicBezTo>
                  <a:cubicBezTo>
                    <a:pt x="447379" y="457858"/>
                    <a:pt x="448039" y="456785"/>
                    <a:pt x="448617" y="456620"/>
                  </a:cubicBezTo>
                  <a:cubicBezTo>
                    <a:pt x="450185" y="456125"/>
                    <a:pt x="451836" y="455465"/>
                    <a:pt x="453486" y="455547"/>
                  </a:cubicBezTo>
                  <a:cubicBezTo>
                    <a:pt x="455302" y="455547"/>
                    <a:pt x="457118" y="456455"/>
                    <a:pt x="458933" y="456538"/>
                  </a:cubicBezTo>
                  <a:cubicBezTo>
                    <a:pt x="464132" y="456703"/>
                    <a:pt x="469414" y="456538"/>
                    <a:pt x="474613" y="456785"/>
                  </a:cubicBezTo>
                  <a:cubicBezTo>
                    <a:pt x="476099" y="456785"/>
                    <a:pt x="477584" y="457611"/>
                    <a:pt x="479070" y="457776"/>
                  </a:cubicBezTo>
                  <a:cubicBezTo>
                    <a:pt x="481050" y="457941"/>
                    <a:pt x="483361" y="458601"/>
                    <a:pt x="484847" y="457693"/>
                  </a:cubicBezTo>
                  <a:cubicBezTo>
                    <a:pt x="489716" y="454805"/>
                    <a:pt x="494667" y="458931"/>
                    <a:pt x="499454" y="456950"/>
                  </a:cubicBezTo>
                  <a:cubicBezTo>
                    <a:pt x="500857" y="459756"/>
                    <a:pt x="503167" y="455547"/>
                    <a:pt x="504653" y="457858"/>
                  </a:cubicBezTo>
                  <a:cubicBezTo>
                    <a:pt x="505974" y="456290"/>
                    <a:pt x="507129" y="454309"/>
                    <a:pt x="508780" y="453154"/>
                  </a:cubicBezTo>
                  <a:cubicBezTo>
                    <a:pt x="511916" y="450843"/>
                    <a:pt x="511833" y="447460"/>
                    <a:pt x="511420" y="444076"/>
                  </a:cubicBezTo>
                  <a:cubicBezTo>
                    <a:pt x="511255" y="442508"/>
                    <a:pt x="509770" y="441188"/>
                    <a:pt x="509440" y="439537"/>
                  </a:cubicBezTo>
                  <a:cubicBezTo>
                    <a:pt x="508862" y="436979"/>
                    <a:pt x="509275" y="433678"/>
                    <a:pt x="508119" y="431697"/>
                  </a:cubicBezTo>
                  <a:cubicBezTo>
                    <a:pt x="506221" y="428644"/>
                    <a:pt x="506303" y="424847"/>
                    <a:pt x="504901" y="422289"/>
                  </a:cubicBezTo>
                  <a:cubicBezTo>
                    <a:pt x="502920" y="418823"/>
                    <a:pt x="503250" y="415604"/>
                    <a:pt x="503003" y="412138"/>
                  </a:cubicBezTo>
                  <a:cubicBezTo>
                    <a:pt x="503003" y="411973"/>
                    <a:pt x="502672" y="411891"/>
                    <a:pt x="502672" y="411725"/>
                  </a:cubicBezTo>
                  <a:cubicBezTo>
                    <a:pt x="501269" y="406361"/>
                    <a:pt x="498876" y="401245"/>
                    <a:pt x="498216" y="395550"/>
                  </a:cubicBezTo>
                  <a:cubicBezTo>
                    <a:pt x="497721" y="391506"/>
                    <a:pt x="495823" y="387545"/>
                    <a:pt x="495905" y="383996"/>
                  </a:cubicBezTo>
                  <a:cubicBezTo>
                    <a:pt x="496070" y="378632"/>
                    <a:pt x="494833" y="373598"/>
                    <a:pt x="494255" y="368481"/>
                  </a:cubicBezTo>
                  <a:cubicBezTo>
                    <a:pt x="493429" y="360064"/>
                    <a:pt x="492439" y="351728"/>
                    <a:pt x="492274" y="343228"/>
                  </a:cubicBezTo>
                  <a:cubicBezTo>
                    <a:pt x="492274" y="340670"/>
                    <a:pt x="493760" y="339514"/>
                    <a:pt x="495080" y="338524"/>
                  </a:cubicBezTo>
                  <a:cubicBezTo>
                    <a:pt x="496896" y="337121"/>
                    <a:pt x="500444" y="339432"/>
                    <a:pt x="499701" y="341247"/>
                  </a:cubicBezTo>
                  <a:cubicBezTo>
                    <a:pt x="498381" y="344631"/>
                    <a:pt x="499206" y="348097"/>
                    <a:pt x="498959" y="351398"/>
                  </a:cubicBezTo>
                  <a:cubicBezTo>
                    <a:pt x="498464" y="358661"/>
                    <a:pt x="499371" y="366088"/>
                    <a:pt x="499784" y="373433"/>
                  </a:cubicBezTo>
                  <a:cubicBezTo>
                    <a:pt x="499949" y="376321"/>
                    <a:pt x="500527" y="379127"/>
                    <a:pt x="501022" y="381933"/>
                  </a:cubicBezTo>
                  <a:cubicBezTo>
                    <a:pt x="502095" y="387132"/>
                    <a:pt x="502425" y="392497"/>
                    <a:pt x="503910" y="397613"/>
                  </a:cubicBezTo>
                  <a:cubicBezTo>
                    <a:pt x="505726" y="404133"/>
                    <a:pt x="506881" y="410818"/>
                    <a:pt x="508614" y="417337"/>
                  </a:cubicBezTo>
                  <a:cubicBezTo>
                    <a:pt x="510512" y="424600"/>
                    <a:pt x="512493" y="431780"/>
                    <a:pt x="514721" y="438794"/>
                  </a:cubicBezTo>
                  <a:cubicBezTo>
                    <a:pt x="516950" y="445809"/>
                    <a:pt x="517857" y="454062"/>
                    <a:pt x="525615" y="456620"/>
                  </a:cubicBezTo>
                  <a:cubicBezTo>
                    <a:pt x="527183" y="457115"/>
                    <a:pt x="528834" y="457611"/>
                    <a:pt x="530484" y="457776"/>
                  </a:cubicBezTo>
                  <a:cubicBezTo>
                    <a:pt x="532877" y="458023"/>
                    <a:pt x="535601" y="457280"/>
                    <a:pt x="537746" y="458271"/>
                  </a:cubicBezTo>
                  <a:cubicBezTo>
                    <a:pt x="542781" y="460582"/>
                    <a:pt x="547897" y="460251"/>
                    <a:pt x="553014" y="460169"/>
                  </a:cubicBezTo>
                  <a:cubicBezTo>
                    <a:pt x="557636" y="460169"/>
                    <a:pt x="562587" y="465203"/>
                    <a:pt x="566796" y="459014"/>
                  </a:cubicBezTo>
                  <a:cubicBezTo>
                    <a:pt x="566961" y="458766"/>
                    <a:pt x="567786" y="459014"/>
                    <a:pt x="568364" y="459014"/>
                  </a:cubicBezTo>
                  <a:cubicBezTo>
                    <a:pt x="571005" y="458766"/>
                    <a:pt x="573646" y="458353"/>
                    <a:pt x="576287" y="458353"/>
                  </a:cubicBezTo>
                  <a:cubicBezTo>
                    <a:pt x="578928" y="458353"/>
                    <a:pt x="581568" y="458848"/>
                    <a:pt x="584209" y="459014"/>
                  </a:cubicBezTo>
                  <a:cubicBezTo>
                    <a:pt x="587345" y="459261"/>
                    <a:pt x="588831" y="461819"/>
                    <a:pt x="587593" y="465120"/>
                  </a:cubicBezTo>
                  <a:cubicBezTo>
                    <a:pt x="586767" y="467184"/>
                    <a:pt x="585860" y="469412"/>
                    <a:pt x="584539" y="470980"/>
                  </a:cubicBezTo>
                  <a:cubicBezTo>
                    <a:pt x="581651" y="474446"/>
                    <a:pt x="581156" y="479068"/>
                    <a:pt x="581156" y="483111"/>
                  </a:cubicBezTo>
                  <a:cubicBezTo>
                    <a:pt x="581156" y="491117"/>
                    <a:pt x="583384" y="498874"/>
                    <a:pt x="586190" y="506219"/>
                  </a:cubicBezTo>
                  <a:cubicBezTo>
                    <a:pt x="586603" y="507292"/>
                    <a:pt x="587263" y="508530"/>
                    <a:pt x="587015" y="509438"/>
                  </a:cubicBezTo>
                  <a:cubicBezTo>
                    <a:pt x="586108" y="513069"/>
                    <a:pt x="587428" y="516205"/>
                    <a:pt x="588253" y="519506"/>
                  </a:cubicBezTo>
                  <a:cubicBezTo>
                    <a:pt x="588748" y="521486"/>
                    <a:pt x="589986" y="523302"/>
                    <a:pt x="590234" y="525200"/>
                  </a:cubicBezTo>
                  <a:cubicBezTo>
                    <a:pt x="591471" y="533783"/>
                    <a:pt x="592875" y="542448"/>
                    <a:pt x="593370" y="551114"/>
                  </a:cubicBezTo>
                  <a:cubicBezTo>
                    <a:pt x="593947" y="561595"/>
                    <a:pt x="594938" y="571993"/>
                    <a:pt x="595351" y="582392"/>
                  </a:cubicBezTo>
                  <a:cubicBezTo>
                    <a:pt x="595515" y="587591"/>
                    <a:pt x="597248" y="593368"/>
                    <a:pt x="594608" y="598567"/>
                  </a:cubicBezTo>
                  <a:cubicBezTo>
                    <a:pt x="596836" y="601125"/>
                    <a:pt x="593452" y="603518"/>
                    <a:pt x="594608" y="606077"/>
                  </a:cubicBezTo>
                  <a:cubicBezTo>
                    <a:pt x="594855" y="606572"/>
                    <a:pt x="594938" y="607150"/>
                    <a:pt x="595103" y="607645"/>
                  </a:cubicBezTo>
                  <a:cubicBezTo>
                    <a:pt x="595268" y="607232"/>
                    <a:pt x="595433" y="606654"/>
                    <a:pt x="595763" y="606324"/>
                  </a:cubicBezTo>
                  <a:cubicBezTo>
                    <a:pt x="597248" y="604756"/>
                    <a:pt x="598651" y="602033"/>
                    <a:pt x="600302" y="601868"/>
                  </a:cubicBezTo>
                  <a:cubicBezTo>
                    <a:pt x="605254" y="601290"/>
                    <a:pt x="604759" y="601208"/>
                    <a:pt x="607647" y="596421"/>
                  </a:cubicBezTo>
                  <a:cubicBezTo>
                    <a:pt x="610205" y="592295"/>
                    <a:pt x="612021" y="586188"/>
                    <a:pt x="618210" y="586848"/>
                  </a:cubicBezTo>
                  <a:cubicBezTo>
                    <a:pt x="619531" y="587013"/>
                    <a:pt x="622007" y="585940"/>
                    <a:pt x="622172" y="585115"/>
                  </a:cubicBezTo>
                  <a:cubicBezTo>
                    <a:pt x="622502" y="582804"/>
                    <a:pt x="623657" y="583464"/>
                    <a:pt x="624813" y="583299"/>
                  </a:cubicBezTo>
                  <a:cubicBezTo>
                    <a:pt x="626793" y="582969"/>
                    <a:pt x="629104" y="583052"/>
                    <a:pt x="630672" y="581979"/>
                  </a:cubicBezTo>
                  <a:cubicBezTo>
                    <a:pt x="634881" y="579090"/>
                    <a:pt x="639337" y="579751"/>
                    <a:pt x="643876" y="579503"/>
                  </a:cubicBezTo>
                  <a:cubicBezTo>
                    <a:pt x="651056" y="579173"/>
                    <a:pt x="655760" y="583299"/>
                    <a:pt x="659639" y="589489"/>
                  </a:cubicBezTo>
                  <a:cubicBezTo>
                    <a:pt x="661619" y="592542"/>
                    <a:pt x="664013" y="595183"/>
                    <a:pt x="664756" y="599310"/>
                  </a:cubicBezTo>
                  <a:cubicBezTo>
                    <a:pt x="665416" y="602693"/>
                    <a:pt x="667479" y="605664"/>
                    <a:pt x="668717" y="608965"/>
                  </a:cubicBezTo>
                  <a:cubicBezTo>
                    <a:pt x="671193" y="615650"/>
                    <a:pt x="673091" y="622582"/>
                    <a:pt x="673421" y="629845"/>
                  </a:cubicBezTo>
                  <a:cubicBezTo>
                    <a:pt x="673751" y="637767"/>
                    <a:pt x="673586" y="645690"/>
                    <a:pt x="673421" y="653612"/>
                  </a:cubicBezTo>
                  <a:cubicBezTo>
                    <a:pt x="673421" y="656501"/>
                    <a:pt x="672018" y="659554"/>
                    <a:pt x="672596" y="662195"/>
                  </a:cubicBezTo>
                  <a:cubicBezTo>
                    <a:pt x="673091" y="664341"/>
                    <a:pt x="672678" y="666322"/>
                    <a:pt x="672266" y="667890"/>
                  </a:cubicBezTo>
                  <a:cubicBezTo>
                    <a:pt x="670945" y="672429"/>
                    <a:pt x="670203" y="677215"/>
                    <a:pt x="669460" y="681754"/>
                  </a:cubicBezTo>
                  <a:cubicBezTo>
                    <a:pt x="668222" y="689512"/>
                    <a:pt x="666158" y="696857"/>
                    <a:pt x="663765" y="704119"/>
                  </a:cubicBezTo>
                  <a:cubicBezTo>
                    <a:pt x="662115" y="708988"/>
                    <a:pt x="658731" y="713279"/>
                    <a:pt x="657658" y="718231"/>
                  </a:cubicBezTo>
                  <a:cubicBezTo>
                    <a:pt x="656090" y="725659"/>
                    <a:pt x="652459" y="731766"/>
                    <a:pt x="649323" y="738038"/>
                  </a:cubicBezTo>
                  <a:cubicBezTo>
                    <a:pt x="645940" y="744640"/>
                    <a:pt x="641731" y="750747"/>
                    <a:pt x="636366" y="755616"/>
                  </a:cubicBezTo>
                  <a:cubicBezTo>
                    <a:pt x="634138" y="757679"/>
                    <a:pt x="632488" y="760320"/>
                    <a:pt x="629929" y="762301"/>
                  </a:cubicBezTo>
                  <a:cubicBezTo>
                    <a:pt x="625720" y="765602"/>
                    <a:pt x="622832" y="770966"/>
                    <a:pt x="619036" y="775092"/>
                  </a:cubicBezTo>
                  <a:cubicBezTo>
                    <a:pt x="615982" y="778476"/>
                    <a:pt x="612846" y="782437"/>
                    <a:pt x="609050" y="784005"/>
                  </a:cubicBezTo>
                  <a:cubicBezTo>
                    <a:pt x="601787" y="787059"/>
                    <a:pt x="595515" y="791845"/>
                    <a:pt x="589078" y="796384"/>
                  </a:cubicBezTo>
                  <a:cubicBezTo>
                    <a:pt x="586603" y="798117"/>
                    <a:pt x="584374" y="800345"/>
                    <a:pt x="582476" y="802821"/>
                  </a:cubicBezTo>
                  <a:cubicBezTo>
                    <a:pt x="581486" y="804142"/>
                    <a:pt x="581403" y="806370"/>
                    <a:pt x="580826" y="808103"/>
                  </a:cubicBezTo>
                  <a:cubicBezTo>
                    <a:pt x="580165" y="810166"/>
                    <a:pt x="578185" y="812972"/>
                    <a:pt x="578845" y="814210"/>
                  </a:cubicBezTo>
                  <a:cubicBezTo>
                    <a:pt x="580908" y="818336"/>
                    <a:pt x="577690" y="821060"/>
                    <a:pt x="577690" y="824443"/>
                  </a:cubicBezTo>
                  <a:cubicBezTo>
                    <a:pt x="577690" y="828240"/>
                    <a:pt x="577112" y="831788"/>
                    <a:pt x="576287" y="835419"/>
                  </a:cubicBezTo>
                  <a:cubicBezTo>
                    <a:pt x="575214" y="839793"/>
                    <a:pt x="573646" y="844250"/>
                    <a:pt x="573481" y="848706"/>
                  </a:cubicBezTo>
                  <a:cubicBezTo>
                    <a:pt x="573315" y="854813"/>
                    <a:pt x="571252" y="860343"/>
                    <a:pt x="570592" y="866285"/>
                  </a:cubicBezTo>
                  <a:cubicBezTo>
                    <a:pt x="569932" y="872144"/>
                    <a:pt x="566961" y="877261"/>
                    <a:pt x="566796" y="883450"/>
                  </a:cubicBezTo>
                  <a:cubicBezTo>
                    <a:pt x="566631" y="888237"/>
                    <a:pt x="563990" y="892281"/>
                    <a:pt x="561514" y="896077"/>
                  </a:cubicBezTo>
                  <a:cubicBezTo>
                    <a:pt x="560524" y="897562"/>
                    <a:pt x="558626" y="898223"/>
                    <a:pt x="557553" y="899626"/>
                  </a:cubicBezTo>
                  <a:cubicBezTo>
                    <a:pt x="553097" y="905320"/>
                    <a:pt x="548640" y="911014"/>
                    <a:pt x="544514" y="917039"/>
                  </a:cubicBezTo>
                  <a:cubicBezTo>
                    <a:pt x="541460" y="921495"/>
                    <a:pt x="536426" y="924054"/>
                    <a:pt x="535023" y="930078"/>
                  </a:cubicBezTo>
                  <a:cubicBezTo>
                    <a:pt x="531887" y="930738"/>
                    <a:pt x="532548" y="935030"/>
                    <a:pt x="530649" y="936268"/>
                  </a:cubicBezTo>
                  <a:cubicBezTo>
                    <a:pt x="526523" y="938908"/>
                    <a:pt x="524707" y="943447"/>
                    <a:pt x="522066" y="947409"/>
                  </a:cubicBezTo>
                  <a:cubicBezTo>
                    <a:pt x="519425" y="951370"/>
                    <a:pt x="516455" y="955001"/>
                    <a:pt x="513401" y="958550"/>
                  </a:cubicBezTo>
                  <a:cubicBezTo>
                    <a:pt x="511503" y="960778"/>
                    <a:pt x="509110" y="962511"/>
                    <a:pt x="507129" y="964657"/>
                  </a:cubicBezTo>
                  <a:cubicBezTo>
                    <a:pt x="504901" y="966968"/>
                    <a:pt x="502920" y="969526"/>
                    <a:pt x="500774" y="971837"/>
                  </a:cubicBezTo>
                  <a:cubicBezTo>
                    <a:pt x="498464" y="974230"/>
                    <a:pt x="495905" y="976293"/>
                    <a:pt x="493760" y="978769"/>
                  </a:cubicBezTo>
                  <a:cubicBezTo>
                    <a:pt x="489716" y="983473"/>
                    <a:pt x="486167" y="988672"/>
                    <a:pt x="481958" y="993211"/>
                  </a:cubicBezTo>
                  <a:cubicBezTo>
                    <a:pt x="479565" y="995770"/>
                    <a:pt x="479152" y="999236"/>
                    <a:pt x="477667" y="1002207"/>
                  </a:cubicBezTo>
                  <a:cubicBezTo>
                    <a:pt x="477667" y="1002372"/>
                    <a:pt x="478905" y="1003362"/>
                    <a:pt x="477667" y="1004270"/>
                  </a:cubicBezTo>
                  <a:cubicBezTo>
                    <a:pt x="473623" y="1007488"/>
                    <a:pt x="473045" y="1013018"/>
                    <a:pt x="471065" y="1017639"/>
                  </a:cubicBezTo>
                  <a:cubicBezTo>
                    <a:pt x="469827" y="1020528"/>
                    <a:pt x="468506" y="1023416"/>
                    <a:pt x="467929" y="1026470"/>
                  </a:cubicBezTo>
                  <a:cubicBezTo>
                    <a:pt x="467186" y="1030431"/>
                    <a:pt x="467681" y="1034805"/>
                    <a:pt x="466608" y="1038684"/>
                  </a:cubicBezTo>
                  <a:cubicBezTo>
                    <a:pt x="465535" y="1042562"/>
                    <a:pt x="466773" y="1046276"/>
                    <a:pt x="465783" y="1050072"/>
                  </a:cubicBezTo>
                  <a:cubicBezTo>
                    <a:pt x="465040" y="1052713"/>
                    <a:pt x="464132" y="1056427"/>
                    <a:pt x="465123" y="1058408"/>
                  </a:cubicBezTo>
                  <a:cubicBezTo>
                    <a:pt x="467681" y="1063359"/>
                    <a:pt x="463472" y="1068641"/>
                    <a:pt x="466526" y="1073510"/>
                  </a:cubicBezTo>
                  <a:cubicBezTo>
                    <a:pt x="467434" y="1074996"/>
                    <a:pt x="465123" y="1078709"/>
                    <a:pt x="465865" y="1080690"/>
                  </a:cubicBezTo>
                  <a:cubicBezTo>
                    <a:pt x="466938" y="1083909"/>
                    <a:pt x="466526" y="1086880"/>
                    <a:pt x="466691" y="1090016"/>
                  </a:cubicBezTo>
                  <a:cubicBezTo>
                    <a:pt x="466938" y="1093482"/>
                    <a:pt x="466443" y="1096948"/>
                    <a:pt x="467598" y="1100579"/>
                  </a:cubicBezTo>
                  <a:cubicBezTo>
                    <a:pt x="468589" y="1103550"/>
                    <a:pt x="468671" y="1107099"/>
                    <a:pt x="468754" y="1110400"/>
                  </a:cubicBezTo>
                  <a:cubicBezTo>
                    <a:pt x="468754" y="1113618"/>
                    <a:pt x="469744" y="1115434"/>
                    <a:pt x="472138" y="1117580"/>
                  </a:cubicBezTo>
                  <a:cubicBezTo>
                    <a:pt x="476677" y="1121541"/>
                    <a:pt x="481711" y="1125502"/>
                    <a:pt x="482949" y="1132765"/>
                  </a:cubicBezTo>
                  <a:cubicBezTo>
                    <a:pt x="483113" y="1133837"/>
                    <a:pt x="483444" y="1136643"/>
                    <a:pt x="485920" y="1135653"/>
                  </a:cubicBezTo>
                  <a:cubicBezTo>
                    <a:pt x="487488" y="1135075"/>
                    <a:pt x="487817" y="1136478"/>
                    <a:pt x="488230" y="1137799"/>
                  </a:cubicBezTo>
                  <a:cubicBezTo>
                    <a:pt x="488973" y="1139944"/>
                    <a:pt x="490541" y="1141182"/>
                    <a:pt x="492522" y="1141760"/>
                  </a:cubicBezTo>
                  <a:cubicBezTo>
                    <a:pt x="494420" y="1142338"/>
                    <a:pt x="496565" y="1144483"/>
                    <a:pt x="497969" y="1143906"/>
                  </a:cubicBezTo>
                  <a:cubicBezTo>
                    <a:pt x="500279" y="1142998"/>
                    <a:pt x="500939" y="1145144"/>
                    <a:pt x="502425" y="1145556"/>
                  </a:cubicBezTo>
                  <a:cubicBezTo>
                    <a:pt x="505891" y="1146629"/>
                    <a:pt x="509357" y="1148032"/>
                    <a:pt x="512906" y="1148940"/>
                  </a:cubicBezTo>
                  <a:cubicBezTo>
                    <a:pt x="515217" y="1149600"/>
                    <a:pt x="517114" y="1151498"/>
                    <a:pt x="520251" y="1149353"/>
                  </a:cubicBezTo>
                  <a:cubicBezTo>
                    <a:pt x="522479" y="1147784"/>
                    <a:pt x="526523" y="1149683"/>
                    <a:pt x="529824" y="1150013"/>
                  </a:cubicBezTo>
                  <a:cubicBezTo>
                    <a:pt x="530484" y="1150013"/>
                    <a:pt x="531722" y="1150425"/>
                    <a:pt x="531805" y="1150178"/>
                  </a:cubicBezTo>
                  <a:cubicBezTo>
                    <a:pt x="533620" y="1146382"/>
                    <a:pt x="536343" y="1149353"/>
                    <a:pt x="538572" y="1148940"/>
                  </a:cubicBezTo>
                  <a:cubicBezTo>
                    <a:pt x="539727" y="1148775"/>
                    <a:pt x="540718" y="1148115"/>
                    <a:pt x="541791" y="1147619"/>
                  </a:cubicBezTo>
                  <a:cubicBezTo>
                    <a:pt x="542368" y="1147372"/>
                    <a:pt x="543028" y="1146464"/>
                    <a:pt x="543523" y="1146629"/>
                  </a:cubicBezTo>
                  <a:cubicBezTo>
                    <a:pt x="547485" y="1147702"/>
                    <a:pt x="551281" y="1146464"/>
                    <a:pt x="555160" y="1145886"/>
                  </a:cubicBezTo>
                  <a:cubicBezTo>
                    <a:pt x="555407" y="1145886"/>
                    <a:pt x="555738" y="1146712"/>
                    <a:pt x="556068" y="1146877"/>
                  </a:cubicBezTo>
                  <a:cubicBezTo>
                    <a:pt x="558048" y="1147619"/>
                    <a:pt x="560029" y="1148197"/>
                    <a:pt x="562009" y="1148940"/>
                  </a:cubicBezTo>
                  <a:cubicBezTo>
                    <a:pt x="563413" y="1144566"/>
                    <a:pt x="567208" y="1146464"/>
                    <a:pt x="569767" y="1145061"/>
                  </a:cubicBezTo>
                  <a:cubicBezTo>
                    <a:pt x="571252" y="1144318"/>
                    <a:pt x="573481" y="1143658"/>
                    <a:pt x="574636" y="1144401"/>
                  </a:cubicBezTo>
                  <a:cubicBezTo>
                    <a:pt x="576287" y="1145556"/>
                    <a:pt x="576782" y="1144979"/>
                    <a:pt x="578102" y="1143988"/>
                  </a:cubicBezTo>
                  <a:cubicBezTo>
                    <a:pt x="580165" y="1142503"/>
                    <a:pt x="582559" y="1141512"/>
                    <a:pt x="584787" y="1140522"/>
                  </a:cubicBezTo>
                  <a:cubicBezTo>
                    <a:pt x="584952" y="1140522"/>
                    <a:pt x="585612" y="1141843"/>
                    <a:pt x="586025" y="1142503"/>
                  </a:cubicBezTo>
                  <a:cubicBezTo>
                    <a:pt x="586272" y="1142255"/>
                    <a:pt x="586603" y="1142008"/>
                    <a:pt x="586850" y="1141760"/>
                  </a:cubicBezTo>
                  <a:cubicBezTo>
                    <a:pt x="589161" y="1140110"/>
                    <a:pt x="591224" y="1137799"/>
                    <a:pt x="593782" y="1136891"/>
                  </a:cubicBezTo>
                  <a:cubicBezTo>
                    <a:pt x="595928" y="1136148"/>
                    <a:pt x="597744" y="1135240"/>
                    <a:pt x="599642" y="1133837"/>
                  </a:cubicBezTo>
                  <a:cubicBezTo>
                    <a:pt x="602118" y="1132022"/>
                    <a:pt x="604841" y="1129876"/>
                    <a:pt x="607564" y="1129711"/>
                  </a:cubicBezTo>
                  <a:cubicBezTo>
                    <a:pt x="609957" y="1129546"/>
                    <a:pt x="611691" y="1129299"/>
                    <a:pt x="613507" y="1127648"/>
                  </a:cubicBezTo>
                  <a:cubicBezTo>
                    <a:pt x="616725" y="1124677"/>
                    <a:pt x="619778" y="1121211"/>
                    <a:pt x="624152" y="1120220"/>
                  </a:cubicBezTo>
                  <a:cubicBezTo>
                    <a:pt x="624895" y="1120055"/>
                    <a:pt x="625638" y="1119478"/>
                    <a:pt x="626381" y="1118900"/>
                  </a:cubicBezTo>
                  <a:cubicBezTo>
                    <a:pt x="626793" y="1118652"/>
                    <a:pt x="626958" y="1118075"/>
                    <a:pt x="627288" y="1117662"/>
                  </a:cubicBezTo>
                  <a:cubicBezTo>
                    <a:pt x="626793" y="1117497"/>
                    <a:pt x="626298" y="1117250"/>
                    <a:pt x="625886" y="1117167"/>
                  </a:cubicBezTo>
                  <a:cubicBezTo>
                    <a:pt x="622997" y="1116754"/>
                    <a:pt x="620191" y="1116342"/>
                    <a:pt x="617302" y="1115847"/>
                  </a:cubicBezTo>
                  <a:cubicBezTo>
                    <a:pt x="616807" y="1115847"/>
                    <a:pt x="616312" y="1115269"/>
                    <a:pt x="615817" y="1115269"/>
                  </a:cubicBezTo>
                  <a:cubicBezTo>
                    <a:pt x="608967" y="1115847"/>
                    <a:pt x="602035" y="1116919"/>
                    <a:pt x="595185" y="1117002"/>
                  </a:cubicBezTo>
                  <a:cubicBezTo>
                    <a:pt x="588913" y="1117084"/>
                    <a:pt x="582724" y="1117167"/>
                    <a:pt x="576451" y="1116177"/>
                  </a:cubicBezTo>
                  <a:cubicBezTo>
                    <a:pt x="570427" y="1115269"/>
                    <a:pt x="564403" y="1114526"/>
                    <a:pt x="558626" y="1112215"/>
                  </a:cubicBezTo>
                  <a:cubicBezTo>
                    <a:pt x="551941" y="1109575"/>
                    <a:pt x="544679" y="1108337"/>
                    <a:pt x="539314" y="1102395"/>
                  </a:cubicBezTo>
                  <a:cubicBezTo>
                    <a:pt x="535188" y="1097938"/>
                    <a:pt x="531475" y="1092987"/>
                    <a:pt x="527430" y="1088530"/>
                  </a:cubicBezTo>
                  <a:cubicBezTo>
                    <a:pt x="525120" y="1085972"/>
                    <a:pt x="522809" y="1083083"/>
                    <a:pt x="523304" y="1079617"/>
                  </a:cubicBezTo>
                  <a:cubicBezTo>
                    <a:pt x="523799" y="1076234"/>
                    <a:pt x="521901" y="1072933"/>
                    <a:pt x="523469" y="1069796"/>
                  </a:cubicBezTo>
                  <a:cubicBezTo>
                    <a:pt x="525698" y="1065340"/>
                    <a:pt x="525532" y="1060636"/>
                    <a:pt x="525285" y="1055849"/>
                  </a:cubicBezTo>
                  <a:cubicBezTo>
                    <a:pt x="525120" y="1053126"/>
                    <a:pt x="524790" y="1050320"/>
                    <a:pt x="524790" y="1047597"/>
                  </a:cubicBezTo>
                  <a:cubicBezTo>
                    <a:pt x="524790" y="1044873"/>
                    <a:pt x="525698" y="1041902"/>
                    <a:pt x="525202" y="1039261"/>
                  </a:cubicBezTo>
                  <a:cubicBezTo>
                    <a:pt x="524625" y="1036208"/>
                    <a:pt x="525615" y="1033567"/>
                    <a:pt x="525780" y="1030679"/>
                  </a:cubicBezTo>
                  <a:cubicBezTo>
                    <a:pt x="525945" y="1028946"/>
                    <a:pt x="526688" y="1027047"/>
                    <a:pt x="526275" y="1025479"/>
                  </a:cubicBezTo>
                  <a:cubicBezTo>
                    <a:pt x="525450" y="1022013"/>
                    <a:pt x="526028" y="1018960"/>
                    <a:pt x="527018" y="1015741"/>
                  </a:cubicBezTo>
                  <a:cubicBezTo>
                    <a:pt x="527183" y="1015081"/>
                    <a:pt x="527348" y="1014091"/>
                    <a:pt x="527018" y="1013678"/>
                  </a:cubicBezTo>
                  <a:cubicBezTo>
                    <a:pt x="524295" y="1010377"/>
                    <a:pt x="526275" y="1006993"/>
                    <a:pt x="526853" y="1003692"/>
                  </a:cubicBezTo>
                  <a:cubicBezTo>
                    <a:pt x="527018" y="1002537"/>
                    <a:pt x="527348" y="1001464"/>
                    <a:pt x="527348" y="1000309"/>
                  </a:cubicBezTo>
                  <a:cubicBezTo>
                    <a:pt x="527430" y="994862"/>
                    <a:pt x="532465" y="991726"/>
                    <a:pt x="532548" y="986279"/>
                  </a:cubicBezTo>
                  <a:cubicBezTo>
                    <a:pt x="532548" y="985949"/>
                    <a:pt x="533785" y="985784"/>
                    <a:pt x="534280" y="985371"/>
                  </a:cubicBezTo>
                  <a:cubicBezTo>
                    <a:pt x="536096" y="983886"/>
                    <a:pt x="538819" y="983143"/>
                    <a:pt x="538159" y="979347"/>
                  </a:cubicBezTo>
                  <a:cubicBezTo>
                    <a:pt x="538077" y="978687"/>
                    <a:pt x="539232" y="977531"/>
                    <a:pt x="540057" y="976953"/>
                  </a:cubicBezTo>
                  <a:cubicBezTo>
                    <a:pt x="540718" y="976458"/>
                    <a:pt x="541873" y="976706"/>
                    <a:pt x="542368" y="976128"/>
                  </a:cubicBezTo>
                  <a:cubicBezTo>
                    <a:pt x="545834" y="971919"/>
                    <a:pt x="549135" y="967628"/>
                    <a:pt x="552519" y="963419"/>
                  </a:cubicBezTo>
                  <a:cubicBezTo>
                    <a:pt x="554170" y="961356"/>
                    <a:pt x="555902" y="959375"/>
                    <a:pt x="557718" y="957477"/>
                  </a:cubicBezTo>
                  <a:cubicBezTo>
                    <a:pt x="558708" y="956487"/>
                    <a:pt x="560029" y="955827"/>
                    <a:pt x="561019" y="954836"/>
                  </a:cubicBezTo>
                  <a:cubicBezTo>
                    <a:pt x="564650" y="951205"/>
                    <a:pt x="566713" y="946171"/>
                    <a:pt x="569519" y="941879"/>
                  </a:cubicBezTo>
                  <a:cubicBezTo>
                    <a:pt x="572820" y="936928"/>
                    <a:pt x="576865" y="932719"/>
                    <a:pt x="579835" y="927355"/>
                  </a:cubicBezTo>
                  <a:cubicBezTo>
                    <a:pt x="581403" y="924549"/>
                    <a:pt x="583962" y="922568"/>
                    <a:pt x="586025" y="920092"/>
                  </a:cubicBezTo>
                  <a:cubicBezTo>
                    <a:pt x="587676" y="918112"/>
                    <a:pt x="588913" y="915718"/>
                    <a:pt x="590564" y="913738"/>
                  </a:cubicBezTo>
                  <a:cubicBezTo>
                    <a:pt x="594938" y="908538"/>
                    <a:pt x="599229" y="903174"/>
                    <a:pt x="604016" y="898388"/>
                  </a:cubicBezTo>
                  <a:cubicBezTo>
                    <a:pt x="609875" y="892446"/>
                    <a:pt x="612598" y="883615"/>
                    <a:pt x="618541" y="877921"/>
                  </a:cubicBezTo>
                  <a:cubicBezTo>
                    <a:pt x="618788" y="877673"/>
                    <a:pt x="618953" y="877261"/>
                    <a:pt x="618871" y="876848"/>
                  </a:cubicBezTo>
                  <a:cubicBezTo>
                    <a:pt x="618705" y="871236"/>
                    <a:pt x="624813" y="867935"/>
                    <a:pt x="623162" y="861828"/>
                  </a:cubicBezTo>
                  <a:cubicBezTo>
                    <a:pt x="623162" y="861746"/>
                    <a:pt x="623327" y="861416"/>
                    <a:pt x="623409" y="861333"/>
                  </a:cubicBezTo>
                  <a:cubicBezTo>
                    <a:pt x="625886" y="861168"/>
                    <a:pt x="625638" y="858857"/>
                    <a:pt x="625143" y="857454"/>
                  </a:cubicBezTo>
                  <a:cubicBezTo>
                    <a:pt x="624152" y="854401"/>
                    <a:pt x="627701" y="856299"/>
                    <a:pt x="627288" y="854813"/>
                  </a:cubicBezTo>
                  <a:cubicBezTo>
                    <a:pt x="625886" y="848871"/>
                    <a:pt x="629764" y="844415"/>
                    <a:pt x="630425" y="838886"/>
                  </a:cubicBezTo>
                  <a:cubicBezTo>
                    <a:pt x="631167" y="832696"/>
                    <a:pt x="633891" y="826754"/>
                    <a:pt x="635871" y="820812"/>
                  </a:cubicBezTo>
                  <a:cubicBezTo>
                    <a:pt x="636449" y="819079"/>
                    <a:pt x="637274" y="817016"/>
                    <a:pt x="638512" y="816108"/>
                  </a:cubicBezTo>
                  <a:cubicBezTo>
                    <a:pt x="639997" y="815035"/>
                    <a:pt x="642143" y="814540"/>
                    <a:pt x="643794" y="814870"/>
                  </a:cubicBezTo>
                  <a:cubicBezTo>
                    <a:pt x="645527" y="815200"/>
                    <a:pt x="645279" y="817594"/>
                    <a:pt x="645445" y="819409"/>
                  </a:cubicBezTo>
                  <a:cubicBezTo>
                    <a:pt x="645940" y="825434"/>
                    <a:pt x="643546" y="830715"/>
                    <a:pt x="642143" y="836162"/>
                  </a:cubicBezTo>
                  <a:cubicBezTo>
                    <a:pt x="641318" y="839216"/>
                    <a:pt x="639833" y="841939"/>
                    <a:pt x="638677" y="844910"/>
                  </a:cubicBezTo>
                  <a:cubicBezTo>
                    <a:pt x="637687" y="847303"/>
                    <a:pt x="636614" y="849614"/>
                    <a:pt x="635788" y="852090"/>
                  </a:cubicBezTo>
                  <a:cubicBezTo>
                    <a:pt x="634963" y="854731"/>
                    <a:pt x="634716" y="857784"/>
                    <a:pt x="633561" y="860095"/>
                  </a:cubicBezTo>
                  <a:cubicBezTo>
                    <a:pt x="632157" y="862736"/>
                    <a:pt x="631250" y="865542"/>
                    <a:pt x="630177" y="868265"/>
                  </a:cubicBezTo>
                  <a:cubicBezTo>
                    <a:pt x="628939" y="871401"/>
                    <a:pt x="628856" y="875115"/>
                    <a:pt x="626958" y="877673"/>
                  </a:cubicBezTo>
                  <a:cubicBezTo>
                    <a:pt x="622337" y="883863"/>
                    <a:pt x="621016" y="892033"/>
                    <a:pt x="616807" y="898553"/>
                  </a:cubicBezTo>
                  <a:cubicBezTo>
                    <a:pt x="613259" y="904082"/>
                    <a:pt x="611691" y="911179"/>
                    <a:pt x="608142" y="916956"/>
                  </a:cubicBezTo>
                  <a:cubicBezTo>
                    <a:pt x="605914" y="920670"/>
                    <a:pt x="604428" y="924879"/>
                    <a:pt x="602778" y="929005"/>
                  </a:cubicBezTo>
                  <a:cubicBezTo>
                    <a:pt x="601953" y="931068"/>
                    <a:pt x="599724" y="932389"/>
                    <a:pt x="600467" y="935360"/>
                  </a:cubicBezTo>
                  <a:cubicBezTo>
                    <a:pt x="600632" y="935937"/>
                    <a:pt x="599394" y="937340"/>
                    <a:pt x="598569" y="937671"/>
                  </a:cubicBezTo>
                  <a:cubicBezTo>
                    <a:pt x="596836" y="938331"/>
                    <a:pt x="596010" y="941137"/>
                    <a:pt x="593617" y="940311"/>
                  </a:cubicBezTo>
                  <a:cubicBezTo>
                    <a:pt x="593452" y="940311"/>
                    <a:pt x="592380" y="941714"/>
                    <a:pt x="592462" y="942375"/>
                  </a:cubicBezTo>
                  <a:cubicBezTo>
                    <a:pt x="593287" y="946749"/>
                    <a:pt x="593617" y="949059"/>
                    <a:pt x="592627" y="949802"/>
                  </a:cubicBezTo>
                  <a:cubicBezTo>
                    <a:pt x="589574" y="952030"/>
                    <a:pt x="588996" y="955827"/>
                    <a:pt x="587840" y="959210"/>
                  </a:cubicBezTo>
                  <a:cubicBezTo>
                    <a:pt x="585199" y="966473"/>
                    <a:pt x="583301" y="974148"/>
                    <a:pt x="579340" y="980832"/>
                  </a:cubicBezTo>
                  <a:cubicBezTo>
                    <a:pt x="578020" y="982978"/>
                    <a:pt x="577524" y="986196"/>
                    <a:pt x="575792" y="987682"/>
                  </a:cubicBezTo>
                  <a:cubicBezTo>
                    <a:pt x="573646" y="989580"/>
                    <a:pt x="573976" y="992221"/>
                    <a:pt x="572985" y="994367"/>
                  </a:cubicBezTo>
                  <a:cubicBezTo>
                    <a:pt x="571748" y="997090"/>
                    <a:pt x="570097" y="999566"/>
                    <a:pt x="568529" y="1002042"/>
                  </a:cubicBezTo>
                  <a:cubicBezTo>
                    <a:pt x="566218" y="1005590"/>
                    <a:pt x="563330" y="1008891"/>
                    <a:pt x="561514" y="1012770"/>
                  </a:cubicBezTo>
                  <a:cubicBezTo>
                    <a:pt x="558296" y="1019537"/>
                    <a:pt x="555655" y="1026635"/>
                    <a:pt x="552684" y="1033567"/>
                  </a:cubicBezTo>
                  <a:cubicBezTo>
                    <a:pt x="552354" y="1034392"/>
                    <a:pt x="551776" y="1035218"/>
                    <a:pt x="551693" y="1036125"/>
                  </a:cubicBezTo>
                  <a:cubicBezTo>
                    <a:pt x="550868" y="1042480"/>
                    <a:pt x="548640" y="1048670"/>
                    <a:pt x="549548" y="1055189"/>
                  </a:cubicBezTo>
                  <a:cubicBezTo>
                    <a:pt x="549548" y="1055767"/>
                    <a:pt x="549630" y="1056510"/>
                    <a:pt x="549383" y="1056922"/>
                  </a:cubicBezTo>
                  <a:cubicBezTo>
                    <a:pt x="547732" y="1059728"/>
                    <a:pt x="547897" y="1062617"/>
                    <a:pt x="548393" y="1065918"/>
                  </a:cubicBezTo>
                  <a:cubicBezTo>
                    <a:pt x="548888" y="1069466"/>
                    <a:pt x="549053" y="1073593"/>
                    <a:pt x="547897" y="1076729"/>
                  </a:cubicBezTo>
                  <a:cubicBezTo>
                    <a:pt x="545752" y="1082836"/>
                    <a:pt x="551116" y="1087457"/>
                    <a:pt x="549630" y="1093234"/>
                  </a:cubicBezTo>
                  <a:cubicBezTo>
                    <a:pt x="549630" y="1093399"/>
                    <a:pt x="550043" y="1093729"/>
                    <a:pt x="550291" y="1093977"/>
                  </a:cubicBezTo>
                  <a:cubicBezTo>
                    <a:pt x="553509" y="1096453"/>
                    <a:pt x="556645" y="1098928"/>
                    <a:pt x="559946" y="1101239"/>
                  </a:cubicBezTo>
                  <a:cubicBezTo>
                    <a:pt x="560854" y="1101899"/>
                    <a:pt x="562587" y="1102642"/>
                    <a:pt x="563082" y="1102147"/>
                  </a:cubicBezTo>
                  <a:cubicBezTo>
                    <a:pt x="565888" y="1099506"/>
                    <a:pt x="568281" y="1102312"/>
                    <a:pt x="570922" y="1102560"/>
                  </a:cubicBezTo>
                  <a:cubicBezTo>
                    <a:pt x="572903" y="1102725"/>
                    <a:pt x="574883" y="1103467"/>
                    <a:pt x="576865" y="1103715"/>
                  </a:cubicBezTo>
                  <a:cubicBezTo>
                    <a:pt x="578597" y="1103963"/>
                    <a:pt x="580660" y="1103055"/>
                    <a:pt x="582146" y="1103880"/>
                  </a:cubicBezTo>
                  <a:cubicBezTo>
                    <a:pt x="586520" y="1106356"/>
                    <a:pt x="590234" y="1103633"/>
                    <a:pt x="594195" y="1102560"/>
                  </a:cubicBezTo>
                  <a:cubicBezTo>
                    <a:pt x="595185" y="1102312"/>
                    <a:pt x="596341" y="1102642"/>
                    <a:pt x="597248" y="1102230"/>
                  </a:cubicBezTo>
                  <a:cubicBezTo>
                    <a:pt x="597909" y="1101899"/>
                    <a:pt x="598239" y="1100744"/>
                    <a:pt x="598651" y="1099919"/>
                  </a:cubicBezTo>
                  <a:cubicBezTo>
                    <a:pt x="598156" y="1099589"/>
                    <a:pt x="597578" y="1099259"/>
                    <a:pt x="597083" y="1098846"/>
                  </a:cubicBezTo>
                  <a:cubicBezTo>
                    <a:pt x="595928" y="1098021"/>
                    <a:pt x="594525" y="1097443"/>
                    <a:pt x="593782" y="1096288"/>
                  </a:cubicBezTo>
                  <a:cubicBezTo>
                    <a:pt x="591307" y="1092161"/>
                    <a:pt x="588666" y="1088365"/>
                    <a:pt x="585199" y="1085229"/>
                  </a:cubicBezTo>
                  <a:cubicBezTo>
                    <a:pt x="582476" y="1082753"/>
                    <a:pt x="581321" y="1075903"/>
                    <a:pt x="582724" y="1072272"/>
                  </a:cubicBezTo>
                  <a:cubicBezTo>
                    <a:pt x="583962" y="1068971"/>
                    <a:pt x="587263" y="1066908"/>
                    <a:pt x="587098" y="1062782"/>
                  </a:cubicBezTo>
                  <a:cubicBezTo>
                    <a:pt x="587098" y="1062617"/>
                    <a:pt x="587676" y="1062369"/>
                    <a:pt x="588005" y="1062369"/>
                  </a:cubicBezTo>
                  <a:cubicBezTo>
                    <a:pt x="591142" y="1062617"/>
                    <a:pt x="591719" y="1059398"/>
                    <a:pt x="592957" y="1057252"/>
                  </a:cubicBezTo>
                  <a:cubicBezTo>
                    <a:pt x="594773" y="1054116"/>
                    <a:pt x="596176" y="1050568"/>
                    <a:pt x="598404" y="1047844"/>
                  </a:cubicBezTo>
                  <a:cubicBezTo>
                    <a:pt x="599477" y="1046606"/>
                    <a:pt x="600714" y="1046111"/>
                    <a:pt x="600797" y="1043965"/>
                  </a:cubicBezTo>
                  <a:cubicBezTo>
                    <a:pt x="600797" y="1042728"/>
                    <a:pt x="601540" y="1040912"/>
                    <a:pt x="602282" y="1040582"/>
                  </a:cubicBezTo>
                  <a:cubicBezTo>
                    <a:pt x="604676" y="1039509"/>
                    <a:pt x="605171" y="1037528"/>
                    <a:pt x="604923" y="1035135"/>
                  </a:cubicBezTo>
                  <a:cubicBezTo>
                    <a:pt x="604676" y="1032742"/>
                    <a:pt x="605584" y="1031009"/>
                    <a:pt x="607152" y="1030101"/>
                  </a:cubicBezTo>
                  <a:cubicBezTo>
                    <a:pt x="609628" y="1028698"/>
                    <a:pt x="610370" y="1026552"/>
                    <a:pt x="610370" y="1023746"/>
                  </a:cubicBezTo>
                  <a:cubicBezTo>
                    <a:pt x="610370" y="1022838"/>
                    <a:pt x="610370" y="1021601"/>
                    <a:pt x="610866" y="1020940"/>
                  </a:cubicBezTo>
                  <a:cubicBezTo>
                    <a:pt x="616725" y="1012770"/>
                    <a:pt x="618705" y="1001959"/>
                    <a:pt x="624730" y="993954"/>
                  </a:cubicBezTo>
                  <a:cubicBezTo>
                    <a:pt x="625143" y="993459"/>
                    <a:pt x="625060" y="992469"/>
                    <a:pt x="625225" y="991808"/>
                  </a:cubicBezTo>
                  <a:cubicBezTo>
                    <a:pt x="625555" y="990323"/>
                    <a:pt x="625555" y="988425"/>
                    <a:pt x="626381" y="987517"/>
                  </a:cubicBezTo>
                  <a:cubicBezTo>
                    <a:pt x="628774" y="984876"/>
                    <a:pt x="630507" y="981823"/>
                    <a:pt x="631993" y="978521"/>
                  </a:cubicBezTo>
                  <a:cubicBezTo>
                    <a:pt x="632488" y="977366"/>
                    <a:pt x="633725" y="976541"/>
                    <a:pt x="634468" y="975550"/>
                  </a:cubicBezTo>
                  <a:cubicBezTo>
                    <a:pt x="635046" y="974808"/>
                    <a:pt x="635954" y="973900"/>
                    <a:pt x="635788" y="973240"/>
                  </a:cubicBezTo>
                  <a:cubicBezTo>
                    <a:pt x="635293" y="970516"/>
                    <a:pt x="636944" y="969196"/>
                    <a:pt x="638182" y="967628"/>
                  </a:cubicBezTo>
                  <a:cubicBezTo>
                    <a:pt x="639585" y="965895"/>
                    <a:pt x="640988" y="964162"/>
                    <a:pt x="642226" y="962346"/>
                  </a:cubicBezTo>
                  <a:cubicBezTo>
                    <a:pt x="645031" y="958220"/>
                    <a:pt x="647755" y="953928"/>
                    <a:pt x="650561" y="949885"/>
                  </a:cubicBezTo>
                  <a:cubicBezTo>
                    <a:pt x="651716" y="948152"/>
                    <a:pt x="653532" y="946914"/>
                    <a:pt x="652872" y="944273"/>
                  </a:cubicBezTo>
                  <a:cubicBezTo>
                    <a:pt x="652872" y="943943"/>
                    <a:pt x="653284" y="943530"/>
                    <a:pt x="653532" y="943117"/>
                  </a:cubicBezTo>
                  <a:cubicBezTo>
                    <a:pt x="653697" y="943695"/>
                    <a:pt x="653697" y="944273"/>
                    <a:pt x="653945" y="944768"/>
                  </a:cubicBezTo>
                  <a:cubicBezTo>
                    <a:pt x="654027" y="944933"/>
                    <a:pt x="654770" y="944933"/>
                    <a:pt x="654935" y="944768"/>
                  </a:cubicBezTo>
                  <a:cubicBezTo>
                    <a:pt x="658896" y="938826"/>
                    <a:pt x="662280" y="932224"/>
                    <a:pt x="667726" y="927767"/>
                  </a:cubicBezTo>
                  <a:cubicBezTo>
                    <a:pt x="668139" y="927437"/>
                    <a:pt x="668799" y="926777"/>
                    <a:pt x="668717" y="926447"/>
                  </a:cubicBezTo>
                  <a:cubicBezTo>
                    <a:pt x="668222" y="923641"/>
                    <a:pt x="670367" y="922733"/>
                    <a:pt x="671440" y="921000"/>
                  </a:cubicBezTo>
                  <a:cubicBezTo>
                    <a:pt x="672101" y="919927"/>
                    <a:pt x="672761" y="918689"/>
                    <a:pt x="673008" y="917451"/>
                  </a:cubicBezTo>
                  <a:cubicBezTo>
                    <a:pt x="673421" y="915306"/>
                    <a:pt x="673916" y="917121"/>
                    <a:pt x="674494" y="917121"/>
                  </a:cubicBezTo>
                  <a:cubicBezTo>
                    <a:pt x="675071" y="917121"/>
                    <a:pt x="676144" y="916461"/>
                    <a:pt x="676144" y="915966"/>
                  </a:cubicBezTo>
                  <a:cubicBezTo>
                    <a:pt x="676227" y="913325"/>
                    <a:pt x="677795" y="912252"/>
                    <a:pt x="679528" y="911179"/>
                  </a:cubicBezTo>
                  <a:cubicBezTo>
                    <a:pt x="680519" y="910519"/>
                    <a:pt x="682251" y="909364"/>
                    <a:pt x="682169" y="908621"/>
                  </a:cubicBezTo>
                  <a:cubicBezTo>
                    <a:pt x="681674" y="904330"/>
                    <a:pt x="686048" y="903587"/>
                    <a:pt x="686708" y="900121"/>
                  </a:cubicBezTo>
                  <a:cubicBezTo>
                    <a:pt x="686873" y="899213"/>
                    <a:pt x="688523" y="898058"/>
                    <a:pt x="689514" y="897975"/>
                  </a:cubicBezTo>
                  <a:cubicBezTo>
                    <a:pt x="692237" y="897975"/>
                    <a:pt x="693310" y="896242"/>
                    <a:pt x="694466" y="893766"/>
                  </a:cubicBezTo>
                  <a:cubicBezTo>
                    <a:pt x="695539" y="891538"/>
                    <a:pt x="698014" y="890217"/>
                    <a:pt x="698922" y="887989"/>
                  </a:cubicBezTo>
                  <a:cubicBezTo>
                    <a:pt x="700325" y="884688"/>
                    <a:pt x="704616" y="884936"/>
                    <a:pt x="705524" y="880727"/>
                  </a:cubicBezTo>
                  <a:cubicBezTo>
                    <a:pt x="706019" y="880974"/>
                    <a:pt x="706845" y="881552"/>
                    <a:pt x="706927" y="881470"/>
                  </a:cubicBezTo>
                  <a:cubicBezTo>
                    <a:pt x="708495" y="879654"/>
                    <a:pt x="709898" y="877756"/>
                    <a:pt x="711879" y="875858"/>
                  </a:cubicBezTo>
                  <a:cubicBezTo>
                    <a:pt x="712291" y="875775"/>
                    <a:pt x="712786" y="875610"/>
                    <a:pt x="713199" y="875528"/>
                  </a:cubicBezTo>
                  <a:cubicBezTo>
                    <a:pt x="713199" y="875280"/>
                    <a:pt x="713034" y="875033"/>
                    <a:pt x="712952" y="874702"/>
                  </a:cubicBezTo>
                  <a:cubicBezTo>
                    <a:pt x="712374" y="875115"/>
                    <a:pt x="711796" y="875445"/>
                    <a:pt x="710723" y="875858"/>
                  </a:cubicBezTo>
                  <a:cubicBezTo>
                    <a:pt x="710393" y="875445"/>
                    <a:pt x="710063" y="875033"/>
                    <a:pt x="709650" y="874620"/>
                  </a:cubicBezTo>
                  <a:cubicBezTo>
                    <a:pt x="712126" y="874207"/>
                    <a:pt x="713364" y="871154"/>
                    <a:pt x="716088" y="870824"/>
                  </a:cubicBezTo>
                  <a:cubicBezTo>
                    <a:pt x="717243" y="870741"/>
                    <a:pt x="719388" y="867935"/>
                    <a:pt x="719224" y="867688"/>
                  </a:cubicBezTo>
                  <a:cubicBezTo>
                    <a:pt x="717573" y="864634"/>
                    <a:pt x="719471" y="865047"/>
                    <a:pt x="721039" y="864799"/>
                  </a:cubicBezTo>
                  <a:cubicBezTo>
                    <a:pt x="721369" y="864799"/>
                    <a:pt x="721617" y="863314"/>
                    <a:pt x="722360" y="862488"/>
                  </a:cubicBezTo>
                  <a:lnTo>
                    <a:pt x="723102" y="863314"/>
                  </a:lnTo>
                  <a:cubicBezTo>
                    <a:pt x="723350" y="862901"/>
                    <a:pt x="723763" y="862488"/>
                    <a:pt x="723927" y="861993"/>
                  </a:cubicBezTo>
                  <a:cubicBezTo>
                    <a:pt x="724175" y="861333"/>
                    <a:pt x="721864" y="860920"/>
                    <a:pt x="723680" y="860013"/>
                  </a:cubicBezTo>
                  <a:cubicBezTo>
                    <a:pt x="726981" y="858445"/>
                    <a:pt x="728302" y="855226"/>
                    <a:pt x="729540" y="851760"/>
                  </a:cubicBezTo>
                  <a:cubicBezTo>
                    <a:pt x="729870" y="850770"/>
                    <a:pt x="730365" y="849449"/>
                    <a:pt x="731108" y="849036"/>
                  </a:cubicBezTo>
                  <a:cubicBezTo>
                    <a:pt x="734821" y="847138"/>
                    <a:pt x="735729" y="843260"/>
                    <a:pt x="736637" y="839381"/>
                  </a:cubicBezTo>
                  <a:cubicBezTo>
                    <a:pt x="737049" y="837648"/>
                    <a:pt x="736637" y="835419"/>
                    <a:pt x="737545" y="834182"/>
                  </a:cubicBezTo>
                  <a:cubicBezTo>
                    <a:pt x="739278" y="831623"/>
                    <a:pt x="739360" y="829313"/>
                    <a:pt x="738040" y="826589"/>
                  </a:cubicBezTo>
                  <a:cubicBezTo>
                    <a:pt x="737874" y="826177"/>
                    <a:pt x="738535" y="825269"/>
                    <a:pt x="738865" y="825186"/>
                  </a:cubicBezTo>
                  <a:cubicBezTo>
                    <a:pt x="739195" y="825599"/>
                    <a:pt x="739608" y="826011"/>
                    <a:pt x="739938" y="826507"/>
                  </a:cubicBezTo>
                  <a:cubicBezTo>
                    <a:pt x="740185" y="827002"/>
                    <a:pt x="740268" y="827579"/>
                    <a:pt x="740433" y="828075"/>
                  </a:cubicBezTo>
                  <a:cubicBezTo>
                    <a:pt x="740681" y="827827"/>
                    <a:pt x="741010" y="827579"/>
                    <a:pt x="741010" y="827332"/>
                  </a:cubicBezTo>
                  <a:cubicBezTo>
                    <a:pt x="741093" y="822545"/>
                    <a:pt x="743156" y="818089"/>
                    <a:pt x="742331" y="813055"/>
                  </a:cubicBezTo>
                  <a:cubicBezTo>
                    <a:pt x="741836" y="810166"/>
                    <a:pt x="742249" y="807113"/>
                    <a:pt x="742331" y="804142"/>
                  </a:cubicBezTo>
                  <a:cubicBezTo>
                    <a:pt x="742331" y="803316"/>
                    <a:pt x="742992" y="802409"/>
                    <a:pt x="742826" y="801583"/>
                  </a:cubicBezTo>
                  <a:cubicBezTo>
                    <a:pt x="742249" y="796219"/>
                    <a:pt x="741506" y="790855"/>
                    <a:pt x="741010" y="785408"/>
                  </a:cubicBezTo>
                  <a:cubicBezTo>
                    <a:pt x="740515" y="780539"/>
                    <a:pt x="740515" y="775505"/>
                    <a:pt x="739773" y="770718"/>
                  </a:cubicBezTo>
                  <a:cubicBezTo>
                    <a:pt x="739525" y="769068"/>
                    <a:pt x="738370" y="767830"/>
                    <a:pt x="739773" y="766097"/>
                  </a:cubicBezTo>
                  <a:cubicBezTo>
                    <a:pt x="740103" y="765684"/>
                    <a:pt x="739278" y="764034"/>
                    <a:pt x="738865" y="763043"/>
                  </a:cubicBezTo>
                  <a:cubicBezTo>
                    <a:pt x="738535" y="762135"/>
                    <a:pt x="737545" y="760980"/>
                    <a:pt x="737792" y="760567"/>
                  </a:cubicBezTo>
                  <a:cubicBezTo>
                    <a:pt x="738947" y="758339"/>
                    <a:pt x="737132" y="755946"/>
                    <a:pt x="738535" y="753305"/>
                  </a:cubicBezTo>
                  <a:cubicBezTo>
                    <a:pt x="739608" y="751242"/>
                    <a:pt x="738040" y="747363"/>
                    <a:pt x="738947" y="745052"/>
                  </a:cubicBezTo>
                  <a:cubicBezTo>
                    <a:pt x="740433" y="741256"/>
                    <a:pt x="739690" y="737542"/>
                    <a:pt x="739690" y="733911"/>
                  </a:cubicBezTo>
                  <a:cubicBezTo>
                    <a:pt x="739690" y="732838"/>
                    <a:pt x="739608" y="731766"/>
                    <a:pt x="739856" y="730610"/>
                  </a:cubicBezTo>
                  <a:cubicBezTo>
                    <a:pt x="740681" y="726896"/>
                    <a:pt x="741341" y="723183"/>
                    <a:pt x="742001" y="719469"/>
                  </a:cubicBezTo>
                  <a:cubicBezTo>
                    <a:pt x="742496" y="716415"/>
                    <a:pt x="742083" y="712867"/>
                    <a:pt x="743404" y="710474"/>
                  </a:cubicBezTo>
                  <a:cubicBezTo>
                    <a:pt x="744642" y="708245"/>
                    <a:pt x="745797" y="706182"/>
                    <a:pt x="745055" y="703954"/>
                  </a:cubicBezTo>
                  <a:cubicBezTo>
                    <a:pt x="744064" y="700900"/>
                    <a:pt x="747365" y="700488"/>
                    <a:pt x="747283" y="698342"/>
                  </a:cubicBezTo>
                  <a:cubicBezTo>
                    <a:pt x="746870" y="691575"/>
                    <a:pt x="750501" y="685880"/>
                    <a:pt x="751079" y="679361"/>
                  </a:cubicBezTo>
                  <a:cubicBezTo>
                    <a:pt x="751326" y="677133"/>
                    <a:pt x="751739" y="674739"/>
                    <a:pt x="752647" y="672759"/>
                  </a:cubicBezTo>
                  <a:cubicBezTo>
                    <a:pt x="754050" y="669705"/>
                    <a:pt x="752317" y="666239"/>
                    <a:pt x="753720" y="663351"/>
                  </a:cubicBezTo>
                  <a:cubicBezTo>
                    <a:pt x="751492" y="657986"/>
                    <a:pt x="753142" y="652292"/>
                    <a:pt x="752647" y="646763"/>
                  </a:cubicBezTo>
                  <a:cubicBezTo>
                    <a:pt x="752482" y="645195"/>
                    <a:pt x="752152" y="643049"/>
                    <a:pt x="752894" y="642059"/>
                  </a:cubicBezTo>
                  <a:cubicBezTo>
                    <a:pt x="754710" y="639500"/>
                    <a:pt x="754133" y="637024"/>
                    <a:pt x="753803" y="634219"/>
                  </a:cubicBezTo>
                  <a:close/>
                  <a:moveTo>
                    <a:pt x="667396" y="655428"/>
                  </a:moveTo>
                  <a:cubicBezTo>
                    <a:pt x="667974" y="654850"/>
                    <a:pt x="667974" y="652292"/>
                    <a:pt x="667396" y="651384"/>
                  </a:cubicBezTo>
                  <a:cubicBezTo>
                    <a:pt x="665828" y="648743"/>
                    <a:pt x="666736" y="645937"/>
                    <a:pt x="666406" y="643296"/>
                  </a:cubicBezTo>
                  <a:cubicBezTo>
                    <a:pt x="665994" y="639253"/>
                    <a:pt x="665499" y="635209"/>
                    <a:pt x="665086" y="631165"/>
                  </a:cubicBezTo>
                  <a:cubicBezTo>
                    <a:pt x="664838" y="629019"/>
                    <a:pt x="664756" y="626709"/>
                    <a:pt x="664260" y="624645"/>
                  </a:cubicBezTo>
                  <a:cubicBezTo>
                    <a:pt x="663765" y="622747"/>
                    <a:pt x="661290" y="621509"/>
                    <a:pt x="662940" y="618951"/>
                  </a:cubicBezTo>
                  <a:cubicBezTo>
                    <a:pt x="660712" y="614577"/>
                    <a:pt x="660629" y="609048"/>
                    <a:pt x="657328" y="605086"/>
                  </a:cubicBezTo>
                  <a:cubicBezTo>
                    <a:pt x="656090" y="603601"/>
                    <a:pt x="655513" y="601455"/>
                    <a:pt x="654687" y="599640"/>
                  </a:cubicBezTo>
                  <a:cubicBezTo>
                    <a:pt x="654440" y="599062"/>
                    <a:pt x="654027" y="597907"/>
                    <a:pt x="653779" y="597989"/>
                  </a:cubicBezTo>
                  <a:cubicBezTo>
                    <a:pt x="651386" y="598319"/>
                    <a:pt x="650644" y="595678"/>
                    <a:pt x="649076" y="594605"/>
                  </a:cubicBezTo>
                  <a:cubicBezTo>
                    <a:pt x="645527" y="592130"/>
                    <a:pt x="642391" y="588168"/>
                    <a:pt x="637687" y="589406"/>
                  </a:cubicBezTo>
                  <a:cubicBezTo>
                    <a:pt x="629682" y="591387"/>
                    <a:pt x="623079" y="596174"/>
                    <a:pt x="617633" y="603106"/>
                  </a:cubicBezTo>
                  <a:cubicBezTo>
                    <a:pt x="617302" y="607892"/>
                    <a:pt x="613754" y="610616"/>
                    <a:pt x="611773" y="614247"/>
                  </a:cubicBezTo>
                  <a:cubicBezTo>
                    <a:pt x="609875" y="617713"/>
                    <a:pt x="608307" y="622500"/>
                    <a:pt x="603521" y="623160"/>
                  </a:cubicBezTo>
                  <a:cubicBezTo>
                    <a:pt x="602365" y="623325"/>
                    <a:pt x="601375" y="625141"/>
                    <a:pt x="600385" y="626296"/>
                  </a:cubicBezTo>
                  <a:cubicBezTo>
                    <a:pt x="598651" y="628689"/>
                    <a:pt x="597248" y="631578"/>
                    <a:pt x="595185" y="633476"/>
                  </a:cubicBezTo>
                  <a:cubicBezTo>
                    <a:pt x="592792" y="635704"/>
                    <a:pt x="592214" y="639088"/>
                    <a:pt x="590316" y="641646"/>
                  </a:cubicBezTo>
                  <a:cubicBezTo>
                    <a:pt x="586603" y="646845"/>
                    <a:pt x="581899" y="651219"/>
                    <a:pt x="579918" y="658069"/>
                  </a:cubicBezTo>
                  <a:cubicBezTo>
                    <a:pt x="579505" y="659472"/>
                    <a:pt x="577277" y="661205"/>
                    <a:pt x="575956" y="661040"/>
                  </a:cubicBezTo>
                  <a:cubicBezTo>
                    <a:pt x="573893" y="660792"/>
                    <a:pt x="572656" y="658894"/>
                    <a:pt x="572490" y="656006"/>
                  </a:cubicBezTo>
                  <a:cubicBezTo>
                    <a:pt x="572243" y="651302"/>
                    <a:pt x="574141" y="647505"/>
                    <a:pt x="575874" y="643544"/>
                  </a:cubicBezTo>
                  <a:cubicBezTo>
                    <a:pt x="577360" y="640078"/>
                    <a:pt x="580331" y="637189"/>
                    <a:pt x="578020" y="632650"/>
                  </a:cubicBezTo>
                  <a:cubicBezTo>
                    <a:pt x="577690" y="631990"/>
                    <a:pt x="577855" y="630587"/>
                    <a:pt x="578350" y="629845"/>
                  </a:cubicBezTo>
                  <a:cubicBezTo>
                    <a:pt x="580083" y="626956"/>
                    <a:pt x="578350" y="626378"/>
                    <a:pt x="576451" y="625966"/>
                  </a:cubicBezTo>
                  <a:cubicBezTo>
                    <a:pt x="575296" y="625718"/>
                    <a:pt x="573646" y="625306"/>
                    <a:pt x="572820" y="625966"/>
                  </a:cubicBezTo>
                  <a:cubicBezTo>
                    <a:pt x="568364" y="629514"/>
                    <a:pt x="563000" y="625058"/>
                    <a:pt x="558543" y="628277"/>
                  </a:cubicBezTo>
                  <a:cubicBezTo>
                    <a:pt x="553922" y="626791"/>
                    <a:pt x="549548" y="629762"/>
                    <a:pt x="544927" y="629679"/>
                  </a:cubicBezTo>
                  <a:cubicBezTo>
                    <a:pt x="543276" y="629679"/>
                    <a:pt x="541048" y="631660"/>
                    <a:pt x="540057" y="633393"/>
                  </a:cubicBezTo>
                  <a:cubicBezTo>
                    <a:pt x="537251" y="638180"/>
                    <a:pt x="536921" y="644039"/>
                    <a:pt x="537664" y="649403"/>
                  </a:cubicBezTo>
                  <a:cubicBezTo>
                    <a:pt x="538407" y="654603"/>
                    <a:pt x="539645" y="659637"/>
                    <a:pt x="539562" y="664919"/>
                  </a:cubicBezTo>
                  <a:cubicBezTo>
                    <a:pt x="539562" y="665909"/>
                    <a:pt x="539397" y="666982"/>
                    <a:pt x="539562" y="667972"/>
                  </a:cubicBezTo>
                  <a:cubicBezTo>
                    <a:pt x="540882" y="675317"/>
                    <a:pt x="542450" y="682662"/>
                    <a:pt x="542781" y="690254"/>
                  </a:cubicBezTo>
                  <a:cubicBezTo>
                    <a:pt x="542946" y="693886"/>
                    <a:pt x="542781" y="698094"/>
                    <a:pt x="544266" y="701065"/>
                  </a:cubicBezTo>
                  <a:cubicBezTo>
                    <a:pt x="546907" y="706265"/>
                    <a:pt x="545917" y="711546"/>
                    <a:pt x="545834" y="716746"/>
                  </a:cubicBezTo>
                  <a:cubicBezTo>
                    <a:pt x="545752" y="722440"/>
                    <a:pt x="541708" y="725989"/>
                    <a:pt x="537416" y="724503"/>
                  </a:cubicBezTo>
                  <a:cubicBezTo>
                    <a:pt x="534941" y="723678"/>
                    <a:pt x="531887" y="722605"/>
                    <a:pt x="530566" y="720459"/>
                  </a:cubicBezTo>
                  <a:cubicBezTo>
                    <a:pt x="529329" y="718479"/>
                    <a:pt x="528339" y="718314"/>
                    <a:pt x="526935" y="718561"/>
                  </a:cubicBezTo>
                  <a:cubicBezTo>
                    <a:pt x="521571" y="719386"/>
                    <a:pt x="516289" y="720459"/>
                    <a:pt x="510925" y="721450"/>
                  </a:cubicBezTo>
                  <a:cubicBezTo>
                    <a:pt x="507459" y="722110"/>
                    <a:pt x="503828" y="722440"/>
                    <a:pt x="500527" y="723678"/>
                  </a:cubicBezTo>
                  <a:cubicBezTo>
                    <a:pt x="495823" y="725411"/>
                    <a:pt x="490871" y="726236"/>
                    <a:pt x="486167" y="727887"/>
                  </a:cubicBezTo>
                  <a:cubicBezTo>
                    <a:pt x="479895" y="730032"/>
                    <a:pt x="473045" y="730032"/>
                    <a:pt x="466361" y="730610"/>
                  </a:cubicBezTo>
                  <a:cubicBezTo>
                    <a:pt x="461739" y="731023"/>
                    <a:pt x="457118" y="730858"/>
                    <a:pt x="452496" y="730610"/>
                  </a:cubicBezTo>
                  <a:cubicBezTo>
                    <a:pt x="448122" y="730445"/>
                    <a:pt x="443913" y="731270"/>
                    <a:pt x="439539" y="730858"/>
                  </a:cubicBezTo>
                  <a:cubicBezTo>
                    <a:pt x="439127" y="730858"/>
                    <a:pt x="438632" y="730858"/>
                    <a:pt x="438219" y="730775"/>
                  </a:cubicBezTo>
                  <a:lnTo>
                    <a:pt x="438549" y="724503"/>
                  </a:lnTo>
                  <a:cubicBezTo>
                    <a:pt x="439044" y="724503"/>
                    <a:pt x="439622" y="724503"/>
                    <a:pt x="440200" y="724503"/>
                  </a:cubicBezTo>
                  <a:cubicBezTo>
                    <a:pt x="445729" y="724503"/>
                    <a:pt x="451258" y="723678"/>
                    <a:pt x="456787" y="723348"/>
                  </a:cubicBezTo>
                  <a:cubicBezTo>
                    <a:pt x="460584" y="723100"/>
                    <a:pt x="464297" y="723843"/>
                    <a:pt x="468176" y="723513"/>
                  </a:cubicBezTo>
                  <a:cubicBezTo>
                    <a:pt x="472302" y="723183"/>
                    <a:pt x="476181" y="722110"/>
                    <a:pt x="480225" y="721532"/>
                  </a:cubicBezTo>
                  <a:cubicBezTo>
                    <a:pt x="481711" y="721285"/>
                    <a:pt x="482783" y="721532"/>
                    <a:pt x="483196" y="719717"/>
                  </a:cubicBezTo>
                  <a:cubicBezTo>
                    <a:pt x="483609" y="717901"/>
                    <a:pt x="484847" y="717984"/>
                    <a:pt x="485177" y="719221"/>
                  </a:cubicBezTo>
                  <a:cubicBezTo>
                    <a:pt x="485590" y="720707"/>
                    <a:pt x="485920" y="721450"/>
                    <a:pt x="487158" y="720459"/>
                  </a:cubicBezTo>
                  <a:cubicBezTo>
                    <a:pt x="487322" y="720294"/>
                    <a:pt x="486992" y="718726"/>
                    <a:pt x="486580" y="718066"/>
                  </a:cubicBezTo>
                  <a:cubicBezTo>
                    <a:pt x="485837" y="716993"/>
                    <a:pt x="485012" y="715425"/>
                    <a:pt x="483526" y="717158"/>
                  </a:cubicBezTo>
                  <a:cubicBezTo>
                    <a:pt x="483361" y="717323"/>
                    <a:pt x="482618" y="716828"/>
                    <a:pt x="482206" y="716580"/>
                  </a:cubicBezTo>
                  <a:cubicBezTo>
                    <a:pt x="482454" y="716003"/>
                    <a:pt x="482618" y="715013"/>
                    <a:pt x="483031" y="714847"/>
                  </a:cubicBezTo>
                  <a:cubicBezTo>
                    <a:pt x="484764" y="714187"/>
                    <a:pt x="486910" y="714270"/>
                    <a:pt x="488230" y="713114"/>
                  </a:cubicBezTo>
                  <a:cubicBezTo>
                    <a:pt x="491449" y="710308"/>
                    <a:pt x="494997" y="710061"/>
                    <a:pt x="498794" y="709813"/>
                  </a:cubicBezTo>
                  <a:cubicBezTo>
                    <a:pt x="500692" y="709648"/>
                    <a:pt x="502672" y="708740"/>
                    <a:pt x="504488" y="708080"/>
                  </a:cubicBezTo>
                  <a:cubicBezTo>
                    <a:pt x="504901" y="707915"/>
                    <a:pt x="505148" y="707255"/>
                    <a:pt x="505561" y="706842"/>
                  </a:cubicBezTo>
                  <a:cubicBezTo>
                    <a:pt x="505066" y="706677"/>
                    <a:pt x="504571" y="706182"/>
                    <a:pt x="504158" y="706347"/>
                  </a:cubicBezTo>
                  <a:cubicBezTo>
                    <a:pt x="499124" y="707833"/>
                    <a:pt x="494007" y="708410"/>
                    <a:pt x="488313" y="708658"/>
                  </a:cubicBezTo>
                  <a:lnTo>
                    <a:pt x="488313" y="703046"/>
                  </a:lnTo>
                  <a:cubicBezTo>
                    <a:pt x="489468" y="703046"/>
                    <a:pt x="490788" y="702798"/>
                    <a:pt x="492026" y="702551"/>
                  </a:cubicBezTo>
                  <a:cubicBezTo>
                    <a:pt x="495492" y="701973"/>
                    <a:pt x="499041" y="699910"/>
                    <a:pt x="502342" y="700405"/>
                  </a:cubicBezTo>
                  <a:cubicBezTo>
                    <a:pt x="509605" y="701561"/>
                    <a:pt x="513731" y="697847"/>
                    <a:pt x="517197" y="691410"/>
                  </a:cubicBezTo>
                  <a:cubicBezTo>
                    <a:pt x="518518" y="689016"/>
                    <a:pt x="519425" y="686788"/>
                    <a:pt x="519508" y="683982"/>
                  </a:cubicBezTo>
                  <a:cubicBezTo>
                    <a:pt x="519755" y="678123"/>
                    <a:pt x="519673" y="672181"/>
                    <a:pt x="521406" y="666404"/>
                  </a:cubicBezTo>
                  <a:cubicBezTo>
                    <a:pt x="522066" y="664176"/>
                    <a:pt x="520664" y="661122"/>
                    <a:pt x="520581" y="658399"/>
                  </a:cubicBezTo>
                  <a:cubicBezTo>
                    <a:pt x="520581" y="655923"/>
                    <a:pt x="522809" y="653612"/>
                    <a:pt x="520746" y="650724"/>
                  </a:cubicBezTo>
                  <a:cubicBezTo>
                    <a:pt x="519921" y="649651"/>
                    <a:pt x="520003" y="646928"/>
                    <a:pt x="520746" y="645442"/>
                  </a:cubicBezTo>
                  <a:cubicBezTo>
                    <a:pt x="522232" y="641976"/>
                    <a:pt x="521489" y="638427"/>
                    <a:pt x="521159" y="634301"/>
                  </a:cubicBezTo>
                  <a:cubicBezTo>
                    <a:pt x="520498" y="633641"/>
                    <a:pt x="517610" y="629102"/>
                    <a:pt x="517528" y="627616"/>
                  </a:cubicBezTo>
                  <a:cubicBezTo>
                    <a:pt x="517445" y="625883"/>
                    <a:pt x="516785" y="625553"/>
                    <a:pt x="515546" y="625801"/>
                  </a:cubicBezTo>
                  <a:cubicBezTo>
                    <a:pt x="513236" y="626131"/>
                    <a:pt x="510843" y="626874"/>
                    <a:pt x="508532" y="626956"/>
                  </a:cubicBezTo>
                  <a:cubicBezTo>
                    <a:pt x="497803" y="627451"/>
                    <a:pt x="487075" y="627781"/>
                    <a:pt x="476346" y="628194"/>
                  </a:cubicBezTo>
                  <a:cubicBezTo>
                    <a:pt x="475438" y="628194"/>
                    <a:pt x="474531" y="627946"/>
                    <a:pt x="473706" y="628194"/>
                  </a:cubicBezTo>
                  <a:cubicBezTo>
                    <a:pt x="464380" y="631413"/>
                    <a:pt x="454807" y="631990"/>
                    <a:pt x="445234" y="631825"/>
                  </a:cubicBezTo>
                  <a:cubicBezTo>
                    <a:pt x="440117" y="631825"/>
                    <a:pt x="434918" y="631990"/>
                    <a:pt x="429801" y="631825"/>
                  </a:cubicBezTo>
                  <a:cubicBezTo>
                    <a:pt x="427655" y="631743"/>
                    <a:pt x="425592" y="631825"/>
                    <a:pt x="423529" y="631990"/>
                  </a:cubicBezTo>
                  <a:lnTo>
                    <a:pt x="423364" y="626874"/>
                  </a:lnTo>
                  <a:cubicBezTo>
                    <a:pt x="424024" y="626874"/>
                    <a:pt x="424767" y="626131"/>
                    <a:pt x="425922" y="625223"/>
                  </a:cubicBezTo>
                  <a:lnTo>
                    <a:pt x="426995" y="625223"/>
                  </a:lnTo>
                  <a:cubicBezTo>
                    <a:pt x="427821" y="625388"/>
                    <a:pt x="428646" y="625801"/>
                    <a:pt x="429471" y="625801"/>
                  </a:cubicBezTo>
                  <a:cubicBezTo>
                    <a:pt x="436403" y="625801"/>
                    <a:pt x="443335" y="626131"/>
                    <a:pt x="450185" y="625801"/>
                  </a:cubicBezTo>
                  <a:cubicBezTo>
                    <a:pt x="457035" y="625388"/>
                    <a:pt x="463802" y="624480"/>
                    <a:pt x="470570" y="623407"/>
                  </a:cubicBezTo>
                  <a:cubicBezTo>
                    <a:pt x="480143" y="621839"/>
                    <a:pt x="489716" y="621592"/>
                    <a:pt x="499371" y="621097"/>
                  </a:cubicBezTo>
                  <a:cubicBezTo>
                    <a:pt x="504323" y="620849"/>
                    <a:pt x="509275" y="621097"/>
                    <a:pt x="514226" y="621014"/>
                  </a:cubicBezTo>
                  <a:cubicBezTo>
                    <a:pt x="514969" y="621014"/>
                    <a:pt x="515712" y="620436"/>
                    <a:pt x="516455" y="620189"/>
                  </a:cubicBezTo>
                  <a:cubicBezTo>
                    <a:pt x="515794" y="619529"/>
                    <a:pt x="515051" y="618951"/>
                    <a:pt x="514474" y="618208"/>
                  </a:cubicBezTo>
                  <a:cubicBezTo>
                    <a:pt x="512576" y="615732"/>
                    <a:pt x="511090" y="618868"/>
                    <a:pt x="509357" y="618703"/>
                  </a:cubicBezTo>
                  <a:cubicBezTo>
                    <a:pt x="506881" y="618538"/>
                    <a:pt x="504076" y="619446"/>
                    <a:pt x="502012" y="618456"/>
                  </a:cubicBezTo>
                  <a:cubicBezTo>
                    <a:pt x="499371" y="617135"/>
                    <a:pt x="497226" y="619281"/>
                    <a:pt x="494833" y="618703"/>
                  </a:cubicBezTo>
                  <a:cubicBezTo>
                    <a:pt x="494502" y="618703"/>
                    <a:pt x="493924" y="618868"/>
                    <a:pt x="493760" y="618703"/>
                  </a:cubicBezTo>
                  <a:cubicBezTo>
                    <a:pt x="493182" y="617796"/>
                    <a:pt x="492687" y="616888"/>
                    <a:pt x="492192" y="615897"/>
                  </a:cubicBezTo>
                  <a:cubicBezTo>
                    <a:pt x="492851" y="615650"/>
                    <a:pt x="493429" y="615155"/>
                    <a:pt x="494172" y="615072"/>
                  </a:cubicBezTo>
                  <a:cubicBezTo>
                    <a:pt x="500197" y="614577"/>
                    <a:pt x="506303" y="614329"/>
                    <a:pt x="512328" y="613752"/>
                  </a:cubicBezTo>
                  <a:cubicBezTo>
                    <a:pt x="514474" y="613504"/>
                    <a:pt x="516537" y="612761"/>
                    <a:pt x="518600" y="611936"/>
                  </a:cubicBezTo>
                  <a:cubicBezTo>
                    <a:pt x="519755" y="611441"/>
                    <a:pt x="520664" y="610286"/>
                    <a:pt x="521736" y="609378"/>
                  </a:cubicBezTo>
                  <a:cubicBezTo>
                    <a:pt x="520581" y="609213"/>
                    <a:pt x="519343" y="609048"/>
                    <a:pt x="518187" y="608883"/>
                  </a:cubicBezTo>
                  <a:cubicBezTo>
                    <a:pt x="517445" y="608883"/>
                    <a:pt x="516785" y="608883"/>
                    <a:pt x="516042" y="608883"/>
                  </a:cubicBezTo>
                  <a:cubicBezTo>
                    <a:pt x="509110" y="609295"/>
                    <a:pt x="502177" y="609873"/>
                    <a:pt x="495162" y="610038"/>
                  </a:cubicBezTo>
                  <a:cubicBezTo>
                    <a:pt x="492274" y="610038"/>
                    <a:pt x="489385" y="608800"/>
                    <a:pt x="486580" y="609048"/>
                  </a:cubicBezTo>
                  <a:cubicBezTo>
                    <a:pt x="481463" y="609460"/>
                    <a:pt x="476429" y="610946"/>
                    <a:pt x="471312" y="611276"/>
                  </a:cubicBezTo>
                  <a:cubicBezTo>
                    <a:pt x="465865" y="611606"/>
                    <a:pt x="460584" y="612679"/>
                    <a:pt x="455137" y="613009"/>
                  </a:cubicBezTo>
                  <a:cubicBezTo>
                    <a:pt x="452579" y="613174"/>
                    <a:pt x="450020" y="613339"/>
                    <a:pt x="447462" y="613504"/>
                  </a:cubicBezTo>
                  <a:lnTo>
                    <a:pt x="447297" y="607562"/>
                  </a:lnTo>
                  <a:cubicBezTo>
                    <a:pt x="451836" y="607315"/>
                    <a:pt x="456045" y="604674"/>
                    <a:pt x="460501" y="606407"/>
                  </a:cubicBezTo>
                  <a:cubicBezTo>
                    <a:pt x="460584" y="606407"/>
                    <a:pt x="460749" y="606159"/>
                    <a:pt x="460914" y="606077"/>
                  </a:cubicBezTo>
                  <a:cubicBezTo>
                    <a:pt x="466938" y="603271"/>
                    <a:pt x="473375" y="604014"/>
                    <a:pt x="479647" y="602858"/>
                  </a:cubicBezTo>
                  <a:cubicBezTo>
                    <a:pt x="482371" y="602363"/>
                    <a:pt x="485507" y="603518"/>
                    <a:pt x="488065" y="602528"/>
                  </a:cubicBezTo>
                  <a:cubicBezTo>
                    <a:pt x="490541" y="601620"/>
                    <a:pt x="492934" y="602033"/>
                    <a:pt x="495328" y="601703"/>
                  </a:cubicBezTo>
                  <a:cubicBezTo>
                    <a:pt x="498876" y="601290"/>
                    <a:pt x="502508" y="602033"/>
                    <a:pt x="506139" y="602446"/>
                  </a:cubicBezTo>
                  <a:cubicBezTo>
                    <a:pt x="509935" y="602941"/>
                    <a:pt x="513979" y="602776"/>
                    <a:pt x="517528" y="602281"/>
                  </a:cubicBezTo>
                  <a:cubicBezTo>
                    <a:pt x="520664" y="601868"/>
                    <a:pt x="523882" y="599970"/>
                    <a:pt x="527348" y="600217"/>
                  </a:cubicBezTo>
                  <a:cubicBezTo>
                    <a:pt x="527761" y="600217"/>
                    <a:pt x="528091" y="599475"/>
                    <a:pt x="528586" y="599227"/>
                  </a:cubicBezTo>
                  <a:cubicBezTo>
                    <a:pt x="529824" y="598732"/>
                    <a:pt x="531144" y="597742"/>
                    <a:pt x="532300" y="597907"/>
                  </a:cubicBezTo>
                  <a:cubicBezTo>
                    <a:pt x="536096" y="598484"/>
                    <a:pt x="539975" y="599062"/>
                    <a:pt x="543606" y="600382"/>
                  </a:cubicBezTo>
                  <a:cubicBezTo>
                    <a:pt x="546412" y="601373"/>
                    <a:pt x="548805" y="602941"/>
                    <a:pt x="551941" y="601703"/>
                  </a:cubicBezTo>
                  <a:cubicBezTo>
                    <a:pt x="553014" y="601290"/>
                    <a:pt x="554582" y="599640"/>
                    <a:pt x="556397" y="601208"/>
                  </a:cubicBezTo>
                  <a:cubicBezTo>
                    <a:pt x="557140" y="601868"/>
                    <a:pt x="559038" y="600465"/>
                    <a:pt x="560359" y="600547"/>
                  </a:cubicBezTo>
                  <a:cubicBezTo>
                    <a:pt x="562174" y="600547"/>
                    <a:pt x="563908" y="601373"/>
                    <a:pt x="565723" y="601290"/>
                  </a:cubicBezTo>
                  <a:cubicBezTo>
                    <a:pt x="566549" y="601290"/>
                    <a:pt x="566383" y="598567"/>
                    <a:pt x="568694" y="599887"/>
                  </a:cubicBezTo>
                  <a:cubicBezTo>
                    <a:pt x="569685" y="600465"/>
                    <a:pt x="572243" y="600713"/>
                    <a:pt x="574058" y="600217"/>
                  </a:cubicBezTo>
                  <a:cubicBezTo>
                    <a:pt x="576039" y="599722"/>
                    <a:pt x="578020" y="599475"/>
                    <a:pt x="580001" y="598979"/>
                  </a:cubicBezTo>
                  <a:cubicBezTo>
                    <a:pt x="580660" y="598814"/>
                    <a:pt x="581321" y="598484"/>
                    <a:pt x="581733" y="597907"/>
                  </a:cubicBezTo>
                  <a:cubicBezTo>
                    <a:pt x="582394" y="597081"/>
                    <a:pt x="582641" y="595761"/>
                    <a:pt x="583301" y="595101"/>
                  </a:cubicBezTo>
                  <a:cubicBezTo>
                    <a:pt x="583962" y="594523"/>
                    <a:pt x="585199" y="594936"/>
                    <a:pt x="585860" y="594440"/>
                  </a:cubicBezTo>
                  <a:cubicBezTo>
                    <a:pt x="588748" y="591882"/>
                    <a:pt x="590894" y="588829"/>
                    <a:pt x="589903" y="584207"/>
                  </a:cubicBezTo>
                  <a:cubicBezTo>
                    <a:pt x="589491" y="582392"/>
                    <a:pt x="588913" y="580493"/>
                    <a:pt x="588913" y="578595"/>
                  </a:cubicBezTo>
                  <a:cubicBezTo>
                    <a:pt x="588748" y="574139"/>
                    <a:pt x="588913" y="569682"/>
                    <a:pt x="588913" y="565226"/>
                  </a:cubicBezTo>
                  <a:cubicBezTo>
                    <a:pt x="588913" y="561265"/>
                    <a:pt x="585860" y="557633"/>
                    <a:pt x="587840" y="553342"/>
                  </a:cubicBezTo>
                  <a:cubicBezTo>
                    <a:pt x="588005" y="553012"/>
                    <a:pt x="587840" y="552104"/>
                    <a:pt x="587428" y="551774"/>
                  </a:cubicBezTo>
                  <a:cubicBezTo>
                    <a:pt x="585694" y="549958"/>
                    <a:pt x="586933" y="547813"/>
                    <a:pt x="586685" y="545749"/>
                  </a:cubicBezTo>
                  <a:cubicBezTo>
                    <a:pt x="586025" y="540220"/>
                    <a:pt x="585365" y="534691"/>
                    <a:pt x="583879" y="529409"/>
                  </a:cubicBezTo>
                  <a:cubicBezTo>
                    <a:pt x="581651" y="521652"/>
                    <a:pt x="579340" y="513977"/>
                    <a:pt x="578102" y="505889"/>
                  </a:cubicBezTo>
                  <a:cubicBezTo>
                    <a:pt x="577855" y="503991"/>
                    <a:pt x="579258" y="501020"/>
                    <a:pt x="576369" y="499699"/>
                  </a:cubicBezTo>
                  <a:cubicBezTo>
                    <a:pt x="575874" y="499452"/>
                    <a:pt x="576039" y="497141"/>
                    <a:pt x="575956" y="495738"/>
                  </a:cubicBezTo>
                  <a:cubicBezTo>
                    <a:pt x="574554" y="496563"/>
                    <a:pt x="574058" y="496398"/>
                    <a:pt x="573976" y="494253"/>
                  </a:cubicBezTo>
                  <a:cubicBezTo>
                    <a:pt x="573893" y="489961"/>
                    <a:pt x="573398" y="485670"/>
                    <a:pt x="572985" y="481378"/>
                  </a:cubicBezTo>
                  <a:cubicBezTo>
                    <a:pt x="572408" y="476427"/>
                    <a:pt x="565063" y="469247"/>
                    <a:pt x="560854" y="469907"/>
                  </a:cubicBezTo>
                  <a:cubicBezTo>
                    <a:pt x="556645" y="470567"/>
                    <a:pt x="552519" y="469659"/>
                    <a:pt x="548393" y="469659"/>
                  </a:cubicBezTo>
                  <a:cubicBezTo>
                    <a:pt x="545504" y="469659"/>
                    <a:pt x="542533" y="468422"/>
                    <a:pt x="539727" y="467266"/>
                  </a:cubicBezTo>
                  <a:cubicBezTo>
                    <a:pt x="538077" y="466606"/>
                    <a:pt x="536839" y="465286"/>
                    <a:pt x="535188" y="467266"/>
                  </a:cubicBezTo>
                  <a:cubicBezTo>
                    <a:pt x="534775" y="467761"/>
                    <a:pt x="533455" y="467596"/>
                    <a:pt x="532630" y="467349"/>
                  </a:cubicBezTo>
                  <a:cubicBezTo>
                    <a:pt x="528503" y="465863"/>
                    <a:pt x="524295" y="466028"/>
                    <a:pt x="520086" y="466193"/>
                  </a:cubicBezTo>
                  <a:cubicBezTo>
                    <a:pt x="516619" y="466441"/>
                    <a:pt x="513319" y="465286"/>
                    <a:pt x="509770" y="465946"/>
                  </a:cubicBezTo>
                  <a:cubicBezTo>
                    <a:pt x="506634" y="466523"/>
                    <a:pt x="503333" y="465120"/>
                    <a:pt x="500114" y="465038"/>
                  </a:cubicBezTo>
                  <a:cubicBezTo>
                    <a:pt x="498133" y="465038"/>
                    <a:pt x="495988" y="466523"/>
                    <a:pt x="494172" y="466028"/>
                  </a:cubicBezTo>
                  <a:cubicBezTo>
                    <a:pt x="485342" y="463883"/>
                    <a:pt x="476511" y="465120"/>
                    <a:pt x="467598" y="465368"/>
                  </a:cubicBezTo>
                  <a:cubicBezTo>
                    <a:pt x="464215" y="465368"/>
                    <a:pt x="460831" y="464048"/>
                    <a:pt x="457530" y="466111"/>
                  </a:cubicBezTo>
                  <a:cubicBezTo>
                    <a:pt x="457530" y="466111"/>
                    <a:pt x="457118" y="465946"/>
                    <a:pt x="457118" y="465863"/>
                  </a:cubicBezTo>
                  <a:cubicBezTo>
                    <a:pt x="456457" y="461984"/>
                    <a:pt x="453156" y="463305"/>
                    <a:pt x="452248" y="463965"/>
                  </a:cubicBezTo>
                  <a:cubicBezTo>
                    <a:pt x="450350" y="465286"/>
                    <a:pt x="448534" y="464790"/>
                    <a:pt x="446719" y="464873"/>
                  </a:cubicBezTo>
                  <a:cubicBezTo>
                    <a:pt x="443171" y="465038"/>
                    <a:pt x="439622" y="464873"/>
                    <a:pt x="435000" y="464873"/>
                  </a:cubicBezTo>
                  <a:cubicBezTo>
                    <a:pt x="432772" y="464873"/>
                    <a:pt x="430709" y="463305"/>
                    <a:pt x="428398" y="464873"/>
                  </a:cubicBezTo>
                  <a:cubicBezTo>
                    <a:pt x="427738" y="465286"/>
                    <a:pt x="426583" y="465203"/>
                    <a:pt x="425757" y="464873"/>
                  </a:cubicBezTo>
                  <a:cubicBezTo>
                    <a:pt x="419073" y="462397"/>
                    <a:pt x="411975" y="463470"/>
                    <a:pt x="405126" y="462727"/>
                  </a:cubicBezTo>
                  <a:cubicBezTo>
                    <a:pt x="403392" y="462562"/>
                    <a:pt x="401494" y="462727"/>
                    <a:pt x="399596" y="462562"/>
                  </a:cubicBezTo>
                  <a:cubicBezTo>
                    <a:pt x="395717" y="462232"/>
                    <a:pt x="391838" y="462562"/>
                    <a:pt x="387960" y="462562"/>
                  </a:cubicBezTo>
                  <a:cubicBezTo>
                    <a:pt x="384576" y="467514"/>
                    <a:pt x="380780" y="463470"/>
                    <a:pt x="377149" y="463140"/>
                  </a:cubicBezTo>
                  <a:cubicBezTo>
                    <a:pt x="376241" y="463057"/>
                    <a:pt x="375003" y="461489"/>
                    <a:pt x="374673" y="460251"/>
                  </a:cubicBezTo>
                  <a:cubicBezTo>
                    <a:pt x="373765" y="457611"/>
                    <a:pt x="373187" y="454805"/>
                    <a:pt x="372692" y="452081"/>
                  </a:cubicBezTo>
                  <a:cubicBezTo>
                    <a:pt x="372362" y="450348"/>
                    <a:pt x="372692" y="448450"/>
                    <a:pt x="372280" y="446799"/>
                  </a:cubicBezTo>
                  <a:cubicBezTo>
                    <a:pt x="370382" y="440197"/>
                    <a:pt x="368318" y="433678"/>
                    <a:pt x="366338" y="427076"/>
                  </a:cubicBezTo>
                  <a:cubicBezTo>
                    <a:pt x="365843" y="425508"/>
                    <a:pt x="365595" y="423774"/>
                    <a:pt x="365265" y="422124"/>
                  </a:cubicBezTo>
                  <a:cubicBezTo>
                    <a:pt x="363780" y="414944"/>
                    <a:pt x="362376" y="407682"/>
                    <a:pt x="360643" y="400502"/>
                  </a:cubicBezTo>
                  <a:cubicBezTo>
                    <a:pt x="358828" y="393239"/>
                    <a:pt x="356600" y="386142"/>
                    <a:pt x="354701" y="378962"/>
                  </a:cubicBezTo>
                  <a:cubicBezTo>
                    <a:pt x="353711" y="375331"/>
                    <a:pt x="353216" y="371535"/>
                    <a:pt x="352391" y="367821"/>
                  </a:cubicBezTo>
                  <a:cubicBezTo>
                    <a:pt x="352060" y="366418"/>
                    <a:pt x="351400" y="365098"/>
                    <a:pt x="350905" y="363695"/>
                  </a:cubicBezTo>
                  <a:cubicBezTo>
                    <a:pt x="349997" y="365098"/>
                    <a:pt x="349007" y="366418"/>
                    <a:pt x="348264" y="367821"/>
                  </a:cubicBezTo>
                  <a:cubicBezTo>
                    <a:pt x="348017" y="368234"/>
                    <a:pt x="348264" y="369059"/>
                    <a:pt x="348264" y="369637"/>
                  </a:cubicBezTo>
                  <a:cubicBezTo>
                    <a:pt x="348182" y="370132"/>
                    <a:pt x="347769" y="370544"/>
                    <a:pt x="347521" y="370957"/>
                  </a:cubicBezTo>
                  <a:cubicBezTo>
                    <a:pt x="347026" y="370544"/>
                    <a:pt x="346366" y="370297"/>
                    <a:pt x="346201" y="369719"/>
                  </a:cubicBezTo>
                  <a:cubicBezTo>
                    <a:pt x="345706" y="368564"/>
                    <a:pt x="345458" y="367243"/>
                    <a:pt x="345128" y="366005"/>
                  </a:cubicBezTo>
                  <a:cubicBezTo>
                    <a:pt x="344963" y="365263"/>
                    <a:pt x="344798" y="364520"/>
                    <a:pt x="344716" y="363777"/>
                  </a:cubicBezTo>
                  <a:cubicBezTo>
                    <a:pt x="344221" y="364685"/>
                    <a:pt x="343395" y="365593"/>
                    <a:pt x="343312" y="366501"/>
                  </a:cubicBezTo>
                  <a:cubicBezTo>
                    <a:pt x="343312" y="367656"/>
                    <a:pt x="344385" y="369224"/>
                    <a:pt x="343973" y="370132"/>
                  </a:cubicBezTo>
                  <a:cubicBezTo>
                    <a:pt x="342157" y="374918"/>
                    <a:pt x="344385" y="379870"/>
                    <a:pt x="343148" y="384739"/>
                  </a:cubicBezTo>
                  <a:cubicBezTo>
                    <a:pt x="342570" y="387215"/>
                    <a:pt x="342322" y="390268"/>
                    <a:pt x="344055" y="392744"/>
                  </a:cubicBezTo>
                  <a:cubicBezTo>
                    <a:pt x="341332" y="396623"/>
                    <a:pt x="344303" y="400997"/>
                    <a:pt x="343148" y="405288"/>
                  </a:cubicBezTo>
                  <a:cubicBezTo>
                    <a:pt x="341662" y="410818"/>
                    <a:pt x="344881" y="416677"/>
                    <a:pt x="343148" y="422537"/>
                  </a:cubicBezTo>
                  <a:cubicBezTo>
                    <a:pt x="342817" y="423692"/>
                    <a:pt x="343890" y="426415"/>
                    <a:pt x="344798" y="426828"/>
                  </a:cubicBezTo>
                  <a:cubicBezTo>
                    <a:pt x="346696" y="427653"/>
                    <a:pt x="345871" y="428066"/>
                    <a:pt x="345623" y="429716"/>
                  </a:cubicBezTo>
                  <a:cubicBezTo>
                    <a:pt x="344633" y="436731"/>
                    <a:pt x="344716" y="443663"/>
                    <a:pt x="347769" y="450183"/>
                  </a:cubicBezTo>
                  <a:cubicBezTo>
                    <a:pt x="352226" y="460004"/>
                    <a:pt x="347687" y="466111"/>
                    <a:pt x="339846" y="466028"/>
                  </a:cubicBezTo>
                  <a:cubicBezTo>
                    <a:pt x="329201" y="466028"/>
                    <a:pt x="318472" y="465533"/>
                    <a:pt x="307826" y="467184"/>
                  </a:cubicBezTo>
                  <a:cubicBezTo>
                    <a:pt x="302709" y="467926"/>
                    <a:pt x="297427" y="467844"/>
                    <a:pt x="292311" y="468504"/>
                  </a:cubicBezTo>
                  <a:cubicBezTo>
                    <a:pt x="289340" y="468917"/>
                    <a:pt x="286534" y="470402"/>
                    <a:pt x="283646" y="470732"/>
                  </a:cubicBezTo>
                  <a:cubicBezTo>
                    <a:pt x="280509" y="471062"/>
                    <a:pt x="277621" y="471723"/>
                    <a:pt x="275393" y="474446"/>
                  </a:cubicBezTo>
                  <a:cubicBezTo>
                    <a:pt x="272257" y="470980"/>
                    <a:pt x="269286" y="474859"/>
                    <a:pt x="266150" y="474694"/>
                  </a:cubicBezTo>
                  <a:cubicBezTo>
                    <a:pt x="259300" y="474364"/>
                    <a:pt x="252533" y="475271"/>
                    <a:pt x="245683" y="475684"/>
                  </a:cubicBezTo>
                  <a:cubicBezTo>
                    <a:pt x="245188" y="475684"/>
                    <a:pt x="244693" y="475932"/>
                    <a:pt x="244280" y="476097"/>
                  </a:cubicBezTo>
                  <a:cubicBezTo>
                    <a:pt x="241062" y="477252"/>
                    <a:pt x="237843" y="477995"/>
                    <a:pt x="234377" y="478242"/>
                  </a:cubicBezTo>
                  <a:cubicBezTo>
                    <a:pt x="230746" y="478490"/>
                    <a:pt x="227279" y="480718"/>
                    <a:pt x="223401" y="479398"/>
                  </a:cubicBezTo>
                  <a:cubicBezTo>
                    <a:pt x="222823" y="479233"/>
                    <a:pt x="221915" y="480140"/>
                    <a:pt x="221172" y="480553"/>
                  </a:cubicBezTo>
                  <a:cubicBezTo>
                    <a:pt x="220430" y="480966"/>
                    <a:pt x="219687" y="481708"/>
                    <a:pt x="218945" y="481708"/>
                  </a:cubicBezTo>
                  <a:cubicBezTo>
                    <a:pt x="213250" y="482204"/>
                    <a:pt x="207556" y="482369"/>
                    <a:pt x="201861" y="483029"/>
                  </a:cubicBezTo>
                  <a:cubicBezTo>
                    <a:pt x="199468" y="483276"/>
                    <a:pt x="196332" y="483689"/>
                    <a:pt x="194846" y="485422"/>
                  </a:cubicBezTo>
                  <a:cubicBezTo>
                    <a:pt x="192453" y="488228"/>
                    <a:pt x="190555" y="487815"/>
                    <a:pt x="188079" y="486660"/>
                  </a:cubicBezTo>
                  <a:cubicBezTo>
                    <a:pt x="185521" y="485422"/>
                    <a:pt x="182963" y="484762"/>
                    <a:pt x="180074" y="484432"/>
                  </a:cubicBezTo>
                  <a:cubicBezTo>
                    <a:pt x="175122" y="483854"/>
                    <a:pt x="170749" y="485835"/>
                    <a:pt x="166044" y="486247"/>
                  </a:cubicBezTo>
                  <a:cubicBezTo>
                    <a:pt x="162413" y="486578"/>
                    <a:pt x="159442" y="488228"/>
                    <a:pt x="157297" y="491529"/>
                  </a:cubicBezTo>
                  <a:cubicBezTo>
                    <a:pt x="155564" y="494087"/>
                    <a:pt x="153170" y="496728"/>
                    <a:pt x="152675" y="499617"/>
                  </a:cubicBezTo>
                  <a:cubicBezTo>
                    <a:pt x="152097" y="502918"/>
                    <a:pt x="149044" y="503991"/>
                    <a:pt x="148961" y="507704"/>
                  </a:cubicBezTo>
                  <a:cubicBezTo>
                    <a:pt x="148961" y="509933"/>
                    <a:pt x="149704" y="513234"/>
                    <a:pt x="148961" y="513977"/>
                  </a:cubicBezTo>
                  <a:cubicBezTo>
                    <a:pt x="145495" y="518103"/>
                    <a:pt x="146816" y="523632"/>
                    <a:pt x="145165" y="528336"/>
                  </a:cubicBezTo>
                  <a:cubicBezTo>
                    <a:pt x="143019" y="534443"/>
                    <a:pt x="141947" y="541210"/>
                    <a:pt x="141534" y="548060"/>
                  </a:cubicBezTo>
                  <a:cubicBezTo>
                    <a:pt x="141369" y="550206"/>
                    <a:pt x="141534" y="553590"/>
                    <a:pt x="138480" y="554332"/>
                  </a:cubicBezTo>
                  <a:cubicBezTo>
                    <a:pt x="140461" y="556891"/>
                    <a:pt x="139718" y="559201"/>
                    <a:pt x="138480" y="561925"/>
                  </a:cubicBezTo>
                  <a:cubicBezTo>
                    <a:pt x="137738" y="563575"/>
                    <a:pt x="137490" y="565639"/>
                    <a:pt x="137408" y="567454"/>
                  </a:cubicBezTo>
                  <a:cubicBezTo>
                    <a:pt x="136995" y="574551"/>
                    <a:pt x="136665" y="581731"/>
                    <a:pt x="136252" y="588911"/>
                  </a:cubicBezTo>
                  <a:cubicBezTo>
                    <a:pt x="136087" y="591469"/>
                    <a:pt x="136500" y="594771"/>
                    <a:pt x="135344" y="596586"/>
                  </a:cubicBezTo>
                  <a:cubicBezTo>
                    <a:pt x="133116" y="599970"/>
                    <a:pt x="133446" y="604756"/>
                    <a:pt x="130393" y="607645"/>
                  </a:cubicBezTo>
                  <a:cubicBezTo>
                    <a:pt x="130063" y="607892"/>
                    <a:pt x="130558" y="609213"/>
                    <a:pt x="130558" y="610121"/>
                  </a:cubicBezTo>
                  <a:cubicBezTo>
                    <a:pt x="130558" y="612761"/>
                    <a:pt x="131796" y="615320"/>
                    <a:pt x="131053" y="618126"/>
                  </a:cubicBezTo>
                  <a:cubicBezTo>
                    <a:pt x="130805" y="619116"/>
                    <a:pt x="131466" y="621179"/>
                    <a:pt x="132291" y="621674"/>
                  </a:cubicBezTo>
                  <a:cubicBezTo>
                    <a:pt x="136830" y="624645"/>
                    <a:pt x="140048" y="630257"/>
                    <a:pt x="146486" y="629845"/>
                  </a:cubicBezTo>
                  <a:cubicBezTo>
                    <a:pt x="149291" y="629597"/>
                    <a:pt x="152675" y="630092"/>
                    <a:pt x="155564" y="631000"/>
                  </a:cubicBezTo>
                  <a:cubicBezTo>
                    <a:pt x="157214" y="631495"/>
                    <a:pt x="158534" y="631248"/>
                    <a:pt x="159360" y="630422"/>
                  </a:cubicBezTo>
                  <a:cubicBezTo>
                    <a:pt x="160763" y="628937"/>
                    <a:pt x="162083" y="628112"/>
                    <a:pt x="163981" y="628277"/>
                  </a:cubicBezTo>
                  <a:cubicBezTo>
                    <a:pt x="164889" y="628277"/>
                    <a:pt x="166127" y="627781"/>
                    <a:pt x="166622" y="627039"/>
                  </a:cubicBezTo>
                  <a:cubicBezTo>
                    <a:pt x="168438" y="624563"/>
                    <a:pt x="170914" y="623985"/>
                    <a:pt x="173389" y="623573"/>
                  </a:cubicBezTo>
                  <a:cubicBezTo>
                    <a:pt x="177268" y="622912"/>
                    <a:pt x="181642" y="623655"/>
                    <a:pt x="185108" y="622004"/>
                  </a:cubicBezTo>
                  <a:cubicBezTo>
                    <a:pt x="188987" y="620189"/>
                    <a:pt x="192783" y="622004"/>
                    <a:pt x="196662" y="620106"/>
                  </a:cubicBezTo>
                  <a:cubicBezTo>
                    <a:pt x="199798" y="618538"/>
                    <a:pt x="204007" y="623325"/>
                    <a:pt x="207391" y="618868"/>
                  </a:cubicBezTo>
                  <a:cubicBezTo>
                    <a:pt x="207556" y="619033"/>
                    <a:pt x="207638" y="619281"/>
                    <a:pt x="207803" y="619281"/>
                  </a:cubicBezTo>
                  <a:cubicBezTo>
                    <a:pt x="209124" y="619281"/>
                    <a:pt x="210444" y="619364"/>
                    <a:pt x="211764" y="619446"/>
                  </a:cubicBezTo>
                  <a:cubicBezTo>
                    <a:pt x="213085" y="619446"/>
                    <a:pt x="214488" y="620024"/>
                    <a:pt x="215726" y="619694"/>
                  </a:cubicBezTo>
                  <a:cubicBezTo>
                    <a:pt x="220760" y="618291"/>
                    <a:pt x="225877" y="618786"/>
                    <a:pt x="230911" y="618538"/>
                  </a:cubicBezTo>
                  <a:cubicBezTo>
                    <a:pt x="232561" y="618538"/>
                    <a:pt x="234212" y="617466"/>
                    <a:pt x="235863" y="617466"/>
                  </a:cubicBezTo>
                  <a:cubicBezTo>
                    <a:pt x="238916" y="617466"/>
                    <a:pt x="242052" y="617878"/>
                    <a:pt x="245106" y="618126"/>
                  </a:cubicBezTo>
                  <a:cubicBezTo>
                    <a:pt x="245766" y="618126"/>
                    <a:pt x="246508" y="618538"/>
                    <a:pt x="247169" y="618538"/>
                  </a:cubicBezTo>
                  <a:lnTo>
                    <a:pt x="247333" y="624233"/>
                  </a:lnTo>
                  <a:cubicBezTo>
                    <a:pt x="244693" y="624398"/>
                    <a:pt x="242052" y="624563"/>
                    <a:pt x="239411" y="624810"/>
                  </a:cubicBezTo>
                  <a:cubicBezTo>
                    <a:pt x="237678" y="624975"/>
                    <a:pt x="236110" y="623820"/>
                    <a:pt x="234459" y="624563"/>
                  </a:cubicBezTo>
                  <a:cubicBezTo>
                    <a:pt x="227857" y="627451"/>
                    <a:pt x="220760" y="624563"/>
                    <a:pt x="214075" y="626874"/>
                  </a:cubicBezTo>
                  <a:cubicBezTo>
                    <a:pt x="211022" y="627946"/>
                    <a:pt x="207638" y="627781"/>
                    <a:pt x="204502" y="628277"/>
                  </a:cubicBezTo>
                  <a:cubicBezTo>
                    <a:pt x="204172" y="628277"/>
                    <a:pt x="203594" y="630010"/>
                    <a:pt x="203759" y="630257"/>
                  </a:cubicBezTo>
                  <a:cubicBezTo>
                    <a:pt x="204750" y="631330"/>
                    <a:pt x="205823" y="632238"/>
                    <a:pt x="206978" y="633146"/>
                  </a:cubicBezTo>
                  <a:cubicBezTo>
                    <a:pt x="207556" y="633641"/>
                    <a:pt x="208463" y="633806"/>
                    <a:pt x="208793" y="634466"/>
                  </a:cubicBezTo>
                  <a:cubicBezTo>
                    <a:pt x="210692" y="638262"/>
                    <a:pt x="212177" y="638675"/>
                    <a:pt x="213910" y="635044"/>
                  </a:cubicBezTo>
                  <a:cubicBezTo>
                    <a:pt x="214900" y="632981"/>
                    <a:pt x="215066" y="632650"/>
                    <a:pt x="216634" y="634136"/>
                  </a:cubicBezTo>
                  <a:cubicBezTo>
                    <a:pt x="218119" y="635621"/>
                    <a:pt x="219852" y="634796"/>
                    <a:pt x="219357" y="632981"/>
                  </a:cubicBezTo>
                  <a:cubicBezTo>
                    <a:pt x="218367" y="629762"/>
                    <a:pt x="219687" y="629349"/>
                    <a:pt x="221750" y="629514"/>
                  </a:cubicBezTo>
                  <a:cubicBezTo>
                    <a:pt x="224638" y="629762"/>
                    <a:pt x="227527" y="630175"/>
                    <a:pt x="230333" y="630835"/>
                  </a:cubicBezTo>
                  <a:cubicBezTo>
                    <a:pt x="230993" y="631000"/>
                    <a:pt x="231406" y="632485"/>
                    <a:pt x="231984" y="633393"/>
                  </a:cubicBezTo>
                  <a:cubicBezTo>
                    <a:pt x="231406" y="633723"/>
                    <a:pt x="230911" y="634136"/>
                    <a:pt x="230333" y="634384"/>
                  </a:cubicBezTo>
                  <a:cubicBezTo>
                    <a:pt x="229838" y="634549"/>
                    <a:pt x="229260" y="634384"/>
                    <a:pt x="228765" y="634384"/>
                  </a:cubicBezTo>
                  <a:cubicBezTo>
                    <a:pt x="228188" y="634549"/>
                    <a:pt x="227610" y="634879"/>
                    <a:pt x="227115" y="635044"/>
                  </a:cubicBezTo>
                  <a:cubicBezTo>
                    <a:pt x="227775" y="635621"/>
                    <a:pt x="228518" y="636694"/>
                    <a:pt x="229178" y="636612"/>
                  </a:cubicBezTo>
                  <a:cubicBezTo>
                    <a:pt x="230415" y="636612"/>
                    <a:pt x="231736" y="635456"/>
                    <a:pt x="232974" y="635539"/>
                  </a:cubicBezTo>
                  <a:cubicBezTo>
                    <a:pt x="238173" y="636199"/>
                    <a:pt x="243372" y="634053"/>
                    <a:pt x="248572" y="635374"/>
                  </a:cubicBezTo>
                  <a:cubicBezTo>
                    <a:pt x="248572" y="635374"/>
                    <a:pt x="248737" y="635291"/>
                    <a:pt x="248901" y="635126"/>
                  </a:cubicBezTo>
                  <a:lnTo>
                    <a:pt x="249314" y="640078"/>
                  </a:lnTo>
                  <a:cubicBezTo>
                    <a:pt x="248406" y="640243"/>
                    <a:pt x="247416" y="640408"/>
                    <a:pt x="246508" y="640573"/>
                  </a:cubicBezTo>
                  <a:cubicBezTo>
                    <a:pt x="243042" y="641316"/>
                    <a:pt x="239658" y="641233"/>
                    <a:pt x="236275" y="641563"/>
                  </a:cubicBezTo>
                  <a:cubicBezTo>
                    <a:pt x="232726" y="641894"/>
                    <a:pt x="229095" y="642636"/>
                    <a:pt x="225547" y="642719"/>
                  </a:cubicBezTo>
                  <a:cubicBezTo>
                    <a:pt x="219357" y="642884"/>
                    <a:pt x="213332" y="643709"/>
                    <a:pt x="207308" y="645195"/>
                  </a:cubicBezTo>
                  <a:cubicBezTo>
                    <a:pt x="202439" y="646350"/>
                    <a:pt x="198890" y="650806"/>
                    <a:pt x="198230" y="656501"/>
                  </a:cubicBezTo>
                  <a:cubicBezTo>
                    <a:pt x="198065" y="658151"/>
                    <a:pt x="197322" y="659802"/>
                    <a:pt x="197240" y="661452"/>
                  </a:cubicBezTo>
                  <a:cubicBezTo>
                    <a:pt x="197157" y="663103"/>
                    <a:pt x="197735" y="664753"/>
                    <a:pt x="197240" y="666569"/>
                  </a:cubicBezTo>
                  <a:cubicBezTo>
                    <a:pt x="196745" y="668302"/>
                    <a:pt x="197240" y="668797"/>
                    <a:pt x="198725" y="669705"/>
                  </a:cubicBezTo>
                  <a:cubicBezTo>
                    <a:pt x="199055" y="669870"/>
                    <a:pt x="199303" y="671438"/>
                    <a:pt x="199138" y="671603"/>
                  </a:cubicBezTo>
                  <a:cubicBezTo>
                    <a:pt x="197322" y="672924"/>
                    <a:pt x="197982" y="674574"/>
                    <a:pt x="198230" y="676390"/>
                  </a:cubicBezTo>
                  <a:cubicBezTo>
                    <a:pt x="198478" y="677545"/>
                    <a:pt x="198230" y="678783"/>
                    <a:pt x="198230" y="681259"/>
                  </a:cubicBezTo>
                  <a:cubicBezTo>
                    <a:pt x="197900" y="682084"/>
                    <a:pt x="197075" y="683322"/>
                    <a:pt x="197322" y="683735"/>
                  </a:cubicBezTo>
                  <a:cubicBezTo>
                    <a:pt x="199385" y="687531"/>
                    <a:pt x="197652" y="691410"/>
                    <a:pt x="197652" y="695289"/>
                  </a:cubicBezTo>
                  <a:lnTo>
                    <a:pt x="193196" y="695041"/>
                  </a:lnTo>
                  <a:cubicBezTo>
                    <a:pt x="193196" y="695041"/>
                    <a:pt x="193196" y="694463"/>
                    <a:pt x="193196" y="694216"/>
                  </a:cubicBezTo>
                  <a:cubicBezTo>
                    <a:pt x="192288" y="688851"/>
                    <a:pt x="192288" y="683240"/>
                    <a:pt x="191958" y="677710"/>
                  </a:cubicBezTo>
                  <a:cubicBezTo>
                    <a:pt x="191628" y="672016"/>
                    <a:pt x="191380" y="666239"/>
                    <a:pt x="190803" y="660545"/>
                  </a:cubicBezTo>
                  <a:cubicBezTo>
                    <a:pt x="190638" y="658647"/>
                    <a:pt x="189812" y="655758"/>
                    <a:pt x="188574" y="655263"/>
                  </a:cubicBezTo>
                  <a:cubicBezTo>
                    <a:pt x="186594" y="654438"/>
                    <a:pt x="183953" y="654603"/>
                    <a:pt x="181807" y="655263"/>
                  </a:cubicBezTo>
                  <a:cubicBezTo>
                    <a:pt x="179827" y="655841"/>
                    <a:pt x="180239" y="658481"/>
                    <a:pt x="180239" y="660462"/>
                  </a:cubicBezTo>
                  <a:cubicBezTo>
                    <a:pt x="180239" y="660627"/>
                    <a:pt x="180074" y="660792"/>
                    <a:pt x="179909" y="660875"/>
                  </a:cubicBezTo>
                  <a:cubicBezTo>
                    <a:pt x="176443" y="662690"/>
                    <a:pt x="177433" y="666487"/>
                    <a:pt x="177103" y="669540"/>
                  </a:cubicBezTo>
                  <a:cubicBezTo>
                    <a:pt x="176855" y="671603"/>
                    <a:pt x="176526" y="673749"/>
                    <a:pt x="178341" y="675730"/>
                  </a:cubicBezTo>
                  <a:cubicBezTo>
                    <a:pt x="179084" y="676555"/>
                    <a:pt x="178919" y="678948"/>
                    <a:pt x="178671" y="680516"/>
                  </a:cubicBezTo>
                  <a:cubicBezTo>
                    <a:pt x="178176" y="683652"/>
                    <a:pt x="178424" y="687036"/>
                    <a:pt x="179827" y="689347"/>
                  </a:cubicBezTo>
                  <a:cubicBezTo>
                    <a:pt x="180322" y="690172"/>
                    <a:pt x="181312" y="691410"/>
                    <a:pt x="181229" y="691657"/>
                  </a:cubicBezTo>
                  <a:cubicBezTo>
                    <a:pt x="178506" y="695289"/>
                    <a:pt x="181807" y="698755"/>
                    <a:pt x="181477" y="702303"/>
                  </a:cubicBezTo>
                  <a:cubicBezTo>
                    <a:pt x="181064" y="706760"/>
                    <a:pt x="181972" y="711299"/>
                    <a:pt x="182385" y="715838"/>
                  </a:cubicBezTo>
                  <a:lnTo>
                    <a:pt x="176773" y="716415"/>
                  </a:lnTo>
                  <a:cubicBezTo>
                    <a:pt x="176195" y="712537"/>
                    <a:pt x="175370" y="708658"/>
                    <a:pt x="174545" y="704944"/>
                  </a:cubicBezTo>
                  <a:cubicBezTo>
                    <a:pt x="172069" y="693225"/>
                    <a:pt x="170584" y="681424"/>
                    <a:pt x="169758" y="669623"/>
                  </a:cubicBezTo>
                  <a:cubicBezTo>
                    <a:pt x="169181" y="661865"/>
                    <a:pt x="167282" y="656583"/>
                    <a:pt x="160268" y="654850"/>
                  </a:cubicBezTo>
                  <a:cubicBezTo>
                    <a:pt x="159112" y="654603"/>
                    <a:pt x="157874" y="654603"/>
                    <a:pt x="156636" y="654603"/>
                  </a:cubicBezTo>
                  <a:cubicBezTo>
                    <a:pt x="155811" y="654603"/>
                    <a:pt x="154903" y="655180"/>
                    <a:pt x="154161" y="655015"/>
                  </a:cubicBezTo>
                  <a:cubicBezTo>
                    <a:pt x="148384" y="653777"/>
                    <a:pt x="148384" y="653695"/>
                    <a:pt x="146155" y="659307"/>
                  </a:cubicBezTo>
                  <a:cubicBezTo>
                    <a:pt x="146155" y="659472"/>
                    <a:pt x="146155" y="659719"/>
                    <a:pt x="145578" y="659884"/>
                  </a:cubicBezTo>
                  <a:lnTo>
                    <a:pt x="145578" y="661040"/>
                  </a:lnTo>
                  <a:cubicBezTo>
                    <a:pt x="145578" y="661040"/>
                    <a:pt x="145908" y="660297"/>
                    <a:pt x="146651" y="659884"/>
                  </a:cubicBezTo>
                  <a:cubicBezTo>
                    <a:pt x="147723" y="661452"/>
                    <a:pt x="147393" y="662773"/>
                    <a:pt x="146238" y="664093"/>
                  </a:cubicBezTo>
                  <a:cubicBezTo>
                    <a:pt x="145660" y="664753"/>
                    <a:pt x="145000" y="666404"/>
                    <a:pt x="145083" y="666487"/>
                  </a:cubicBezTo>
                  <a:cubicBezTo>
                    <a:pt x="147228" y="668220"/>
                    <a:pt x="145413" y="670200"/>
                    <a:pt x="145495" y="672016"/>
                  </a:cubicBezTo>
                  <a:cubicBezTo>
                    <a:pt x="145660" y="674327"/>
                    <a:pt x="145908" y="676720"/>
                    <a:pt x="146073" y="679031"/>
                  </a:cubicBezTo>
                  <a:cubicBezTo>
                    <a:pt x="146321" y="683322"/>
                    <a:pt x="145165" y="687779"/>
                    <a:pt x="147723" y="691657"/>
                  </a:cubicBezTo>
                  <a:cubicBezTo>
                    <a:pt x="147889" y="691905"/>
                    <a:pt x="147889" y="692235"/>
                    <a:pt x="147889" y="692483"/>
                  </a:cubicBezTo>
                  <a:cubicBezTo>
                    <a:pt x="147889" y="697929"/>
                    <a:pt x="146981" y="703459"/>
                    <a:pt x="150282" y="708328"/>
                  </a:cubicBezTo>
                  <a:cubicBezTo>
                    <a:pt x="150612" y="708823"/>
                    <a:pt x="150529" y="710061"/>
                    <a:pt x="150282" y="710721"/>
                  </a:cubicBezTo>
                  <a:cubicBezTo>
                    <a:pt x="149291" y="713114"/>
                    <a:pt x="149869" y="715343"/>
                    <a:pt x="151024" y="717323"/>
                  </a:cubicBezTo>
                  <a:cubicBezTo>
                    <a:pt x="152428" y="719799"/>
                    <a:pt x="152345" y="722440"/>
                    <a:pt x="152510" y="725163"/>
                  </a:cubicBezTo>
                  <a:cubicBezTo>
                    <a:pt x="152675" y="728877"/>
                    <a:pt x="152097" y="733581"/>
                    <a:pt x="153913" y="735974"/>
                  </a:cubicBezTo>
                  <a:cubicBezTo>
                    <a:pt x="156636" y="739688"/>
                    <a:pt x="155398" y="743814"/>
                    <a:pt x="156554" y="747611"/>
                  </a:cubicBezTo>
                  <a:cubicBezTo>
                    <a:pt x="158617" y="754378"/>
                    <a:pt x="159938" y="761558"/>
                    <a:pt x="160845" y="768655"/>
                  </a:cubicBezTo>
                  <a:cubicBezTo>
                    <a:pt x="161506" y="773607"/>
                    <a:pt x="163239" y="778228"/>
                    <a:pt x="164476" y="782850"/>
                  </a:cubicBezTo>
                  <a:cubicBezTo>
                    <a:pt x="165632" y="787224"/>
                    <a:pt x="167200" y="791515"/>
                    <a:pt x="167282" y="796054"/>
                  </a:cubicBezTo>
                  <a:cubicBezTo>
                    <a:pt x="167282" y="800676"/>
                    <a:pt x="168273" y="804719"/>
                    <a:pt x="170171" y="808763"/>
                  </a:cubicBezTo>
                  <a:cubicBezTo>
                    <a:pt x="171821" y="812312"/>
                    <a:pt x="173059" y="816108"/>
                    <a:pt x="172812" y="820317"/>
                  </a:cubicBezTo>
                  <a:cubicBezTo>
                    <a:pt x="172729" y="821968"/>
                    <a:pt x="173307" y="823701"/>
                    <a:pt x="173802" y="825269"/>
                  </a:cubicBezTo>
                  <a:cubicBezTo>
                    <a:pt x="175453" y="830385"/>
                    <a:pt x="177186" y="835419"/>
                    <a:pt x="178754" y="840536"/>
                  </a:cubicBezTo>
                  <a:cubicBezTo>
                    <a:pt x="179661" y="843507"/>
                    <a:pt x="178093" y="847303"/>
                    <a:pt x="180982" y="849614"/>
                  </a:cubicBezTo>
                  <a:cubicBezTo>
                    <a:pt x="178754" y="853906"/>
                    <a:pt x="182302" y="857124"/>
                    <a:pt x="183045" y="860673"/>
                  </a:cubicBezTo>
                  <a:cubicBezTo>
                    <a:pt x="183788" y="863974"/>
                    <a:pt x="185273" y="867688"/>
                    <a:pt x="186429" y="871154"/>
                  </a:cubicBezTo>
                  <a:cubicBezTo>
                    <a:pt x="188987" y="878664"/>
                    <a:pt x="190225" y="886751"/>
                    <a:pt x="193939" y="893849"/>
                  </a:cubicBezTo>
                  <a:cubicBezTo>
                    <a:pt x="194929" y="895747"/>
                    <a:pt x="196002" y="897562"/>
                    <a:pt x="196332" y="900038"/>
                  </a:cubicBezTo>
                  <a:cubicBezTo>
                    <a:pt x="196827" y="903339"/>
                    <a:pt x="198643" y="906970"/>
                    <a:pt x="200789" y="909364"/>
                  </a:cubicBezTo>
                  <a:cubicBezTo>
                    <a:pt x="204915" y="913903"/>
                    <a:pt x="206400" y="919680"/>
                    <a:pt x="207721" y="925622"/>
                  </a:cubicBezTo>
                  <a:cubicBezTo>
                    <a:pt x="208133" y="927602"/>
                    <a:pt x="208711" y="928428"/>
                    <a:pt x="210361" y="929335"/>
                  </a:cubicBezTo>
                  <a:cubicBezTo>
                    <a:pt x="212507" y="930491"/>
                    <a:pt x="214983" y="931729"/>
                    <a:pt x="215643" y="935030"/>
                  </a:cubicBezTo>
                  <a:cubicBezTo>
                    <a:pt x="215809" y="936020"/>
                    <a:pt x="218284" y="939321"/>
                    <a:pt x="218697" y="939816"/>
                  </a:cubicBezTo>
                  <a:cubicBezTo>
                    <a:pt x="219935" y="941137"/>
                    <a:pt x="221338" y="942457"/>
                    <a:pt x="222411" y="943943"/>
                  </a:cubicBezTo>
                  <a:cubicBezTo>
                    <a:pt x="223979" y="946006"/>
                    <a:pt x="225959" y="947244"/>
                    <a:pt x="228105" y="948482"/>
                  </a:cubicBezTo>
                  <a:cubicBezTo>
                    <a:pt x="230828" y="949967"/>
                    <a:pt x="234295" y="950875"/>
                    <a:pt x="235285" y="955084"/>
                  </a:cubicBezTo>
                  <a:cubicBezTo>
                    <a:pt x="235367" y="955579"/>
                    <a:pt x="236605" y="956239"/>
                    <a:pt x="236935" y="956074"/>
                  </a:cubicBezTo>
                  <a:cubicBezTo>
                    <a:pt x="240072" y="954258"/>
                    <a:pt x="241227" y="957477"/>
                    <a:pt x="242960" y="959210"/>
                  </a:cubicBezTo>
                  <a:cubicBezTo>
                    <a:pt x="244528" y="960778"/>
                    <a:pt x="245931" y="962594"/>
                    <a:pt x="247416" y="964244"/>
                  </a:cubicBezTo>
                  <a:cubicBezTo>
                    <a:pt x="248076" y="964987"/>
                    <a:pt x="248654" y="965812"/>
                    <a:pt x="249397" y="966225"/>
                  </a:cubicBezTo>
                  <a:cubicBezTo>
                    <a:pt x="255834" y="969856"/>
                    <a:pt x="258722" y="978769"/>
                    <a:pt x="266150" y="980832"/>
                  </a:cubicBezTo>
                  <a:cubicBezTo>
                    <a:pt x="266562" y="980915"/>
                    <a:pt x="267058" y="981575"/>
                    <a:pt x="267305" y="982070"/>
                  </a:cubicBezTo>
                  <a:cubicBezTo>
                    <a:pt x="270359" y="988672"/>
                    <a:pt x="275888" y="991478"/>
                    <a:pt x="281582" y="993872"/>
                  </a:cubicBezTo>
                  <a:cubicBezTo>
                    <a:pt x="282655" y="994284"/>
                    <a:pt x="283646" y="994944"/>
                    <a:pt x="284553" y="995770"/>
                  </a:cubicBezTo>
                  <a:cubicBezTo>
                    <a:pt x="285874" y="997008"/>
                    <a:pt x="286947" y="998823"/>
                    <a:pt x="288350" y="999896"/>
                  </a:cubicBezTo>
                  <a:cubicBezTo>
                    <a:pt x="292393" y="1002702"/>
                    <a:pt x="297675" y="1003197"/>
                    <a:pt x="300811" y="1008066"/>
                  </a:cubicBezTo>
                  <a:cubicBezTo>
                    <a:pt x="300976" y="1008314"/>
                    <a:pt x="302214" y="1007901"/>
                    <a:pt x="302957" y="1007571"/>
                  </a:cubicBezTo>
                  <a:cubicBezTo>
                    <a:pt x="304772" y="1006828"/>
                    <a:pt x="305350" y="1007488"/>
                    <a:pt x="304525" y="1009469"/>
                  </a:cubicBezTo>
                  <a:cubicBezTo>
                    <a:pt x="304277" y="1010129"/>
                    <a:pt x="303287" y="1010542"/>
                    <a:pt x="304607" y="1010955"/>
                  </a:cubicBezTo>
                  <a:cubicBezTo>
                    <a:pt x="305433" y="1011202"/>
                    <a:pt x="306670" y="1011120"/>
                    <a:pt x="307001" y="1011697"/>
                  </a:cubicBezTo>
                  <a:cubicBezTo>
                    <a:pt x="308816" y="1014998"/>
                    <a:pt x="312447" y="1014586"/>
                    <a:pt x="314841" y="1016732"/>
                  </a:cubicBezTo>
                  <a:cubicBezTo>
                    <a:pt x="315336" y="1017144"/>
                    <a:pt x="316656" y="1016154"/>
                    <a:pt x="318224" y="1015906"/>
                  </a:cubicBezTo>
                  <a:lnTo>
                    <a:pt x="320370" y="1015906"/>
                  </a:lnTo>
                  <a:cubicBezTo>
                    <a:pt x="320205" y="1016484"/>
                    <a:pt x="319875" y="1017144"/>
                    <a:pt x="319958" y="1017557"/>
                  </a:cubicBezTo>
                  <a:cubicBezTo>
                    <a:pt x="320122" y="1018299"/>
                    <a:pt x="320535" y="1019125"/>
                    <a:pt x="321031" y="1019455"/>
                  </a:cubicBezTo>
                  <a:cubicBezTo>
                    <a:pt x="322433" y="1020445"/>
                    <a:pt x="323919" y="1021105"/>
                    <a:pt x="325404" y="1021931"/>
                  </a:cubicBezTo>
                  <a:cubicBezTo>
                    <a:pt x="327385" y="1023086"/>
                    <a:pt x="330274" y="1023581"/>
                    <a:pt x="331264" y="1025397"/>
                  </a:cubicBezTo>
                  <a:cubicBezTo>
                    <a:pt x="332749" y="1027955"/>
                    <a:pt x="334483" y="1028946"/>
                    <a:pt x="336710" y="1029936"/>
                  </a:cubicBezTo>
                  <a:cubicBezTo>
                    <a:pt x="338526" y="1030679"/>
                    <a:pt x="340094" y="1032164"/>
                    <a:pt x="341827" y="1033319"/>
                  </a:cubicBezTo>
                  <a:cubicBezTo>
                    <a:pt x="344303" y="1034887"/>
                    <a:pt x="346614" y="1036868"/>
                    <a:pt x="349255" y="1037611"/>
                  </a:cubicBezTo>
                  <a:cubicBezTo>
                    <a:pt x="351153" y="1038189"/>
                    <a:pt x="352638" y="1038601"/>
                    <a:pt x="354289" y="1040004"/>
                  </a:cubicBezTo>
                  <a:cubicBezTo>
                    <a:pt x="356600" y="1042067"/>
                    <a:pt x="359158" y="1044296"/>
                    <a:pt x="362541" y="1042728"/>
                  </a:cubicBezTo>
                  <a:cubicBezTo>
                    <a:pt x="363037" y="1042480"/>
                    <a:pt x="363780" y="1043058"/>
                    <a:pt x="364439" y="1043305"/>
                  </a:cubicBezTo>
                  <a:cubicBezTo>
                    <a:pt x="366503" y="1043965"/>
                    <a:pt x="368566" y="1044791"/>
                    <a:pt x="370712" y="1045038"/>
                  </a:cubicBezTo>
                  <a:cubicBezTo>
                    <a:pt x="372940" y="1045368"/>
                    <a:pt x="375416" y="1045699"/>
                    <a:pt x="377561" y="1044956"/>
                  </a:cubicBezTo>
                  <a:cubicBezTo>
                    <a:pt x="379295" y="1044378"/>
                    <a:pt x="381853" y="1046276"/>
                    <a:pt x="382926" y="1042975"/>
                  </a:cubicBezTo>
                  <a:cubicBezTo>
                    <a:pt x="382926" y="1042810"/>
                    <a:pt x="384163" y="1042975"/>
                    <a:pt x="384659" y="1043223"/>
                  </a:cubicBezTo>
                  <a:cubicBezTo>
                    <a:pt x="388290" y="1045368"/>
                    <a:pt x="391509" y="1041242"/>
                    <a:pt x="395057" y="1042397"/>
                  </a:cubicBezTo>
                  <a:cubicBezTo>
                    <a:pt x="396295" y="1038931"/>
                    <a:pt x="399679" y="1039674"/>
                    <a:pt x="401824" y="1037858"/>
                  </a:cubicBezTo>
                  <a:cubicBezTo>
                    <a:pt x="404465" y="1035548"/>
                    <a:pt x="407519" y="1036125"/>
                    <a:pt x="410490" y="1037776"/>
                  </a:cubicBezTo>
                  <a:cubicBezTo>
                    <a:pt x="410572" y="1037776"/>
                    <a:pt x="410820" y="1037776"/>
                    <a:pt x="410985" y="1037611"/>
                  </a:cubicBezTo>
                  <a:cubicBezTo>
                    <a:pt x="413378" y="1036456"/>
                    <a:pt x="415854" y="1035383"/>
                    <a:pt x="418165" y="1034062"/>
                  </a:cubicBezTo>
                  <a:cubicBezTo>
                    <a:pt x="418742" y="1033732"/>
                    <a:pt x="418825" y="1032329"/>
                    <a:pt x="419403" y="1031669"/>
                  </a:cubicBezTo>
                  <a:cubicBezTo>
                    <a:pt x="420228" y="1030679"/>
                    <a:pt x="421301" y="1030018"/>
                    <a:pt x="422291" y="1029193"/>
                  </a:cubicBezTo>
                  <a:cubicBezTo>
                    <a:pt x="422539" y="1030018"/>
                    <a:pt x="422869" y="1030844"/>
                    <a:pt x="422621" y="1031669"/>
                  </a:cubicBezTo>
                  <a:cubicBezTo>
                    <a:pt x="422126" y="1031751"/>
                    <a:pt x="421713" y="1031917"/>
                    <a:pt x="421218" y="1031999"/>
                  </a:cubicBezTo>
                  <a:cubicBezTo>
                    <a:pt x="421218" y="1032247"/>
                    <a:pt x="421383" y="1032577"/>
                    <a:pt x="421466" y="1032824"/>
                  </a:cubicBezTo>
                  <a:cubicBezTo>
                    <a:pt x="422044" y="1032494"/>
                    <a:pt x="422621" y="1032081"/>
                    <a:pt x="423694" y="1031669"/>
                  </a:cubicBezTo>
                  <a:cubicBezTo>
                    <a:pt x="424189" y="1030679"/>
                    <a:pt x="424519" y="1029193"/>
                    <a:pt x="425262" y="1028780"/>
                  </a:cubicBezTo>
                  <a:cubicBezTo>
                    <a:pt x="428646" y="1026965"/>
                    <a:pt x="430791" y="1023416"/>
                    <a:pt x="434423" y="1021683"/>
                  </a:cubicBezTo>
                  <a:cubicBezTo>
                    <a:pt x="438466" y="1019702"/>
                    <a:pt x="442510" y="1017309"/>
                    <a:pt x="445976" y="1013761"/>
                  </a:cubicBezTo>
                  <a:cubicBezTo>
                    <a:pt x="450020" y="1009552"/>
                    <a:pt x="454394" y="1005673"/>
                    <a:pt x="459428" y="1002867"/>
                  </a:cubicBezTo>
                  <a:cubicBezTo>
                    <a:pt x="462152" y="1001299"/>
                    <a:pt x="464380" y="998576"/>
                    <a:pt x="467434" y="996347"/>
                  </a:cubicBezTo>
                  <a:cubicBezTo>
                    <a:pt x="468259" y="994532"/>
                    <a:pt x="480308" y="981410"/>
                    <a:pt x="481711" y="980420"/>
                  </a:cubicBezTo>
                  <a:cubicBezTo>
                    <a:pt x="482206" y="980089"/>
                    <a:pt x="482536" y="979182"/>
                    <a:pt x="482701" y="978439"/>
                  </a:cubicBezTo>
                  <a:cubicBezTo>
                    <a:pt x="482866" y="977944"/>
                    <a:pt x="482371" y="976953"/>
                    <a:pt x="482536" y="976871"/>
                  </a:cubicBezTo>
                  <a:cubicBezTo>
                    <a:pt x="488395" y="972827"/>
                    <a:pt x="492439" y="966142"/>
                    <a:pt x="498381" y="962429"/>
                  </a:cubicBezTo>
                  <a:cubicBezTo>
                    <a:pt x="500279" y="961273"/>
                    <a:pt x="500279" y="960035"/>
                    <a:pt x="499619" y="958963"/>
                  </a:cubicBezTo>
                  <a:cubicBezTo>
                    <a:pt x="498381" y="956899"/>
                    <a:pt x="499784" y="956734"/>
                    <a:pt x="500444" y="957477"/>
                  </a:cubicBezTo>
                  <a:cubicBezTo>
                    <a:pt x="502508" y="959788"/>
                    <a:pt x="502590" y="957642"/>
                    <a:pt x="503498" y="956322"/>
                  </a:cubicBezTo>
                  <a:cubicBezTo>
                    <a:pt x="507212" y="951370"/>
                    <a:pt x="511173" y="946583"/>
                    <a:pt x="515134" y="941714"/>
                  </a:cubicBezTo>
                  <a:cubicBezTo>
                    <a:pt x="516042" y="940559"/>
                    <a:pt x="517197" y="939486"/>
                    <a:pt x="517940" y="938166"/>
                  </a:cubicBezTo>
                  <a:cubicBezTo>
                    <a:pt x="521489" y="931894"/>
                    <a:pt x="524460" y="925209"/>
                    <a:pt x="530071" y="920835"/>
                  </a:cubicBezTo>
                  <a:cubicBezTo>
                    <a:pt x="531227" y="919927"/>
                    <a:pt x="532300" y="918689"/>
                    <a:pt x="532795" y="917286"/>
                  </a:cubicBezTo>
                  <a:cubicBezTo>
                    <a:pt x="535271" y="910519"/>
                    <a:pt x="541048" y="907053"/>
                    <a:pt x="544514" y="901276"/>
                  </a:cubicBezTo>
                  <a:cubicBezTo>
                    <a:pt x="546494" y="897975"/>
                    <a:pt x="548805" y="895004"/>
                    <a:pt x="550868" y="891868"/>
                  </a:cubicBezTo>
                  <a:cubicBezTo>
                    <a:pt x="551034" y="891620"/>
                    <a:pt x="550868" y="890960"/>
                    <a:pt x="550786" y="890713"/>
                  </a:cubicBezTo>
                  <a:cubicBezTo>
                    <a:pt x="548888" y="888897"/>
                    <a:pt x="551116" y="888649"/>
                    <a:pt x="551611" y="887742"/>
                  </a:cubicBezTo>
                  <a:cubicBezTo>
                    <a:pt x="552024" y="887081"/>
                    <a:pt x="553014" y="886504"/>
                    <a:pt x="553014" y="886009"/>
                  </a:cubicBezTo>
                  <a:cubicBezTo>
                    <a:pt x="552684" y="883615"/>
                    <a:pt x="554252" y="882542"/>
                    <a:pt x="555242" y="880892"/>
                  </a:cubicBezTo>
                  <a:cubicBezTo>
                    <a:pt x="556150" y="879324"/>
                    <a:pt x="556315" y="877343"/>
                    <a:pt x="556810" y="875528"/>
                  </a:cubicBezTo>
                  <a:cubicBezTo>
                    <a:pt x="557058" y="874537"/>
                    <a:pt x="557140" y="873547"/>
                    <a:pt x="557388" y="872557"/>
                  </a:cubicBezTo>
                  <a:cubicBezTo>
                    <a:pt x="557553" y="871979"/>
                    <a:pt x="557883" y="871401"/>
                    <a:pt x="558131" y="870824"/>
                  </a:cubicBezTo>
                  <a:cubicBezTo>
                    <a:pt x="558296" y="871401"/>
                    <a:pt x="558378" y="871896"/>
                    <a:pt x="558543" y="872474"/>
                  </a:cubicBezTo>
                  <a:cubicBezTo>
                    <a:pt x="558708" y="873052"/>
                    <a:pt x="558791" y="873547"/>
                    <a:pt x="558956" y="874125"/>
                  </a:cubicBezTo>
                  <a:cubicBezTo>
                    <a:pt x="559204" y="873712"/>
                    <a:pt x="559534" y="873382"/>
                    <a:pt x="559616" y="872969"/>
                  </a:cubicBezTo>
                  <a:cubicBezTo>
                    <a:pt x="559864" y="871814"/>
                    <a:pt x="560524" y="869916"/>
                    <a:pt x="560111" y="869586"/>
                  </a:cubicBezTo>
                  <a:cubicBezTo>
                    <a:pt x="557636" y="867523"/>
                    <a:pt x="559781" y="866532"/>
                    <a:pt x="560689" y="865129"/>
                  </a:cubicBezTo>
                  <a:cubicBezTo>
                    <a:pt x="562835" y="861828"/>
                    <a:pt x="562670" y="861746"/>
                    <a:pt x="562917" y="857702"/>
                  </a:cubicBezTo>
                  <a:cubicBezTo>
                    <a:pt x="563000" y="856051"/>
                    <a:pt x="563660" y="854401"/>
                    <a:pt x="564072" y="852750"/>
                  </a:cubicBezTo>
                  <a:cubicBezTo>
                    <a:pt x="564320" y="851677"/>
                    <a:pt x="564898" y="850605"/>
                    <a:pt x="564981" y="849532"/>
                  </a:cubicBezTo>
                  <a:cubicBezTo>
                    <a:pt x="565145" y="846643"/>
                    <a:pt x="565476" y="843920"/>
                    <a:pt x="566549" y="841114"/>
                  </a:cubicBezTo>
                  <a:cubicBezTo>
                    <a:pt x="567704" y="837895"/>
                    <a:pt x="569437" y="834759"/>
                    <a:pt x="569519" y="830798"/>
                  </a:cubicBezTo>
                  <a:cubicBezTo>
                    <a:pt x="569519" y="827992"/>
                    <a:pt x="570757" y="825186"/>
                    <a:pt x="571088" y="822133"/>
                  </a:cubicBezTo>
                  <a:cubicBezTo>
                    <a:pt x="571335" y="819409"/>
                    <a:pt x="573068" y="816273"/>
                    <a:pt x="572408" y="813220"/>
                  </a:cubicBezTo>
                  <a:cubicBezTo>
                    <a:pt x="571748" y="810001"/>
                    <a:pt x="575296" y="808186"/>
                    <a:pt x="573811" y="805050"/>
                  </a:cubicBezTo>
                  <a:cubicBezTo>
                    <a:pt x="576122" y="803977"/>
                    <a:pt x="572325" y="801171"/>
                    <a:pt x="574966" y="799768"/>
                  </a:cubicBezTo>
                  <a:cubicBezTo>
                    <a:pt x="575709" y="799355"/>
                    <a:pt x="575626" y="796302"/>
                    <a:pt x="575544" y="794569"/>
                  </a:cubicBezTo>
                  <a:cubicBezTo>
                    <a:pt x="575214" y="789947"/>
                    <a:pt x="577112" y="785903"/>
                    <a:pt x="577772" y="781612"/>
                  </a:cubicBezTo>
                  <a:cubicBezTo>
                    <a:pt x="578102" y="779466"/>
                    <a:pt x="578597" y="776495"/>
                    <a:pt x="577690" y="775010"/>
                  </a:cubicBezTo>
                  <a:cubicBezTo>
                    <a:pt x="575792" y="771956"/>
                    <a:pt x="579835" y="771709"/>
                    <a:pt x="579092" y="768985"/>
                  </a:cubicBezTo>
                  <a:cubicBezTo>
                    <a:pt x="578515" y="766674"/>
                    <a:pt x="579340" y="763538"/>
                    <a:pt x="580248" y="761145"/>
                  </a:cubicBezTo>
                  <a:cubicBezTo>
                    <a:pt x="583219" y="753553"/>
                    <a:pt x="583384" y="745300"/>
                    <a:pt x="585199" y="737542"/>
                  </a:cubicBezTo>
                  <a:cubicBezTo>
                    <a:pt x="587015" y="729867"/>
                    <a:pt x="588583" y="722110"/>
                    <a:pt x="590151" y="714270"/>
                  </a:cubicBezTo>
                  <a:cubicBezTo>
                    <a:pt x="591142" y="709236"/>
                    <a:pt x="592049" y="704119"/>
                    <a:pt x="592627" y="699002"/>
                  </a:cubicBezTo>
                  <a:cubicBezTo>
                    <a:pt x="592957" y="696031"/>
                    <a:pt x="594030" y="693886"/>
                    <a:pt x="595846" y="691987"/>
                  </a:cubicBezTo>
                  <a:cubicBezTo>
                    <a:pt x="596588" y="691245"/>
                    <a:pt x="597991" y="689924"/>
                    <a:pt x="598239" y="690172"/>
                  </a:cubicBezTo>
                  <a:cubicBezTo>
                    <a:pt x="599394" y="691245"/>
                    <a:pt x="600632" y="692565"/>
                    <a:pt x="601128" y="694051"/>
                  </a:cubicBezTo>
                  <a:cubicBezTo>
                    <a:pt x="601540" y="695371"/>
                    <a:pt x="600880" y="697104"/>
                    <a:pt x="600632" y="698590"/>
                  </a:cubicBezTo>
                  <a:cubicBezTo>
                    <a:pt x="598982" y="708905"/>
                    <a:pt x="594278" y="718479"/>
                    <a:pt x="594773" y="729372"/>
                  </a:cubicBezTo>
                  <a:cubicBezTo>
                    <a:pt x="592462" y="734984"/>
                    <a:pt x="591967" y="741091"/>
                    <a:pt x="590976" y="747116"/>
                  </a:cubicBezTo>
                  <a:cubicBezTo>
                    <a:pt x="590069" y="752810"/>
                    <a:pt x="588418" y="758257"/>
                    <a:pt x="588253" y="764116"/>
                  </a:cubicBezTo>
                  <a:cubicBezTo>
                    <a:pt x="588253" y="766179"/>
                    <a:pt x="588088" y="768325"/>
                    <a:pt x="587015" y="770388"/>
                  </a:cubicBezTo>
                  <a:cubicBezTo>
                    <a:pt x="586108" y="772286"/>
                    <a:pt x="586355" y="774927"/>
                    <a:pt x="586437" y="777238"/>
                  </a:cubicBezTo>
                  <a:cubicBezTo>
                    <a:pt x="586437" y="777486"/>
                    <a:pt x="588666" y="777486"/>
                    <a:pt x="589821" y="777816"/>
                  </a:cubicBezTo>
                  <a:cubicBezTo>
                    <a:pt x="590481" y="777981"/>
                    <a:pt x="591224" y="778146"/>
                    <a:pt x="591637" y="778558"/>
                  </a:cubicBezTo>
                  <a:cubicBezTo>
                    <a:pt x="594773" y="781612"/>
                    <a:pt x="598487" y="781117"/>
                    <a:pt x="601128" y="778806"/>
                  </a:cubicBezTo>
                  <a:cubicBezTo>
                    <a:pt x="606244" y="774349"/>
                    <a:pt x="612764" y="772286"/>
                    <a:pt x="616890" y="766344"/>
                  </a:cubicBezTo>
                  <a:cubicBezTo>
                    <a:pt x="619613" y="766509"/>
                    <a:pt x="618623" y="762961"/>
                    <a:pt x="620356" y="761805"/>
                  </a:cubicBezTo>
                  <a:cubicBezTo>
                    <a:pt x="624235" y="759082"/>
                    <a:pt x="628196" y="756194"/>
                    <a:pt x="630259" y="751077"/>
                  </a:cubicBezTo>
                  <a:cubicBezTo>
                    <a:pt x="630507" y="750499"/>
                    <a:pt x="631250" y="750087"/>
                    <a:pt x="631910" y="749756"/>
                  </a:cubicBezTo>
                  <a:cubicBezTo>
                    <a:pt x="633148" y="748849"/>
                    <a:pt x="634633" y="748188"/>
                    <a:pt x="635788" y="747198"/>
                  </a:cubicBezTo>
                  <a:cubicBezTo>
                    <a:pt x="638925" y="744392"/>
                    <a:pt x="639502" y="738945"/>
                    <a:pt x="643629" y="736965"/>
                  </a:cubicBezTo>
                  <a:cubicBezTo>
                    <a:pt x="643794" y="736965"/>
                    <a:pt x="643629" y="736139"/>
                    <a:pt x="643711" y="735809"/>
                  </a:cubicBezTo>
                  <a:cubicBezTo>
                    <a:pt x="645774" y="731353"/>
                    <a:pt x="647920" y="726896"/>
                    <a:pt x="649983" y="722357"/>
                  </a:cubicBezTo>
                  <a:cubicBezTo>
                    <a:pt x="651799" y="718314"/>
                    <a:pt x="653532" y="714270"/>
                    <a:pt x="655265" y="710226"/>
                  </a:cubicBezTo>
                  <a:cubicBezTo>
                    <a:pt x="656998" y="706182"/>
                    <a:pt x="656915" y="701065"/>
                    <a:pt x="660464" y="698012"/>
                  </a:cubicBezTo>
                  <a:cubicBezTo>
                    <a:pt x="660877" y="697682"/>
                    <a:pt x="660629" y="696526"/>
                    <a:pt x="660712" y="695701"/>
                  </a:cubicBezTo>
                  <a:cubicBezTo>
                    <a:pt x="660877" y="692152"/>
                    <a:pt x="658896" y="688026"/>
                    <a:pt x="662858" y="685468"/>
                  </a:cubicBezTo>
                  <a:cubicBezTo>
                    <a:pt x="663023" y="685385"/>
                    <a:pt x="662858" y="684725"/>
                    <a:pt x="662858" y="684312"/>
                  </a:cubicBezTo>
                  <a:cubicBezTo>
                    <a:pt x="662940" y="678783"/>
                    <a:pt x="667644" y="674079"/>
                    <a:pt x="665003" y="668055"/>
                  </a:cubicBezTo>
                  <a:cubicBezTo>
                    <a:pt x="667644" y="664176"/>
                    <a:pt x="664095" y="658481"/>
                    <a:pt x="668139" y="654850"/>
                  </a:cubicBezTo>
                  <a:close/>
                  <a:moveTo>
                    <a:pt x="666406" y="252201"/>
                  </a:moveTo>
                  <a:cubicBezTo>
                    <a:pt x="666406" y="252201"/>
                    <a:pt x="665994" y="251871"/>
                    <a:pt x="665746" y="251705"/>
                  </a:cubicBezTo>
                  <a:cubicBezTo>
                    <a:pt x="665746" y="252036"/>
                    <a:pt x="665746" y="252448"/>
                    <a:pt x="666406" y="252201"/>
                  </a:cubicBezTo>
                  <a:close/>
                  <a:moveTo>
                    <a:pt x="592875" y="927272"/>
                  </a:moveTo>
                  <a:cubicBezTo>
                    <a:pt x="593040" y="926529"/>
                    <a:pt x="592710" y="925704"/>
                    <a:pt x="592710" y="924961"/>
                  </a:cubicBezTo>
                  <a:cubicBezTo>
                    <a:pt x="592214" y="925291"/>
                    <a:pt x="591554" y="925539"/>
                    <a:pt x="591224" y="926034"/>
                  </a:cubicBezTo>
                  <a:cubicBezTo>
                    <a:pt x="588913" y="929170"/>
                    <a:pt x="586355" y="932059"/>
                    <a:pt x="584457" y="935525"/>
                  </a:cubicBezTo>
                  <a:cubicBezTo>
                    <a:pt x="580496" y="942870"/>
                    <a:pt x="575131" y="948977"/>
                    <a:pt x="570015" y="956322"/>
                  </a:cubicBezTo>
                  <a:cubicBezTo>
                    <a:pt x="567044" y="959788"/>
                    <a:pt x="563990" y="963089"/>
                    <a:pt x="561102" y="966638"/>
                  </a:cubicBezTo>
                  <a:cubicBezTo>
                    <a:pt x="557883" y="970516"/>
                    <a:pt x="554912" y="974725"/>
                    <a:pt x="551693" y="978604"/>
                  </a:cubicBezTo>
                  <a:cubicBezTo>
                    <a:pt x="547154" y="984133"/>
                    <a:pt x="541708" y="988672"/>
                    <a:pt x="539150" y="996347"/>
                  </a:cubicBezTo>
                  <a:cubicBezTo>
                    <a:pt x="537582" y="1000969"/>
                    <a:pt x="535023" y="1005178"/>
                    <a:pt x="535436" y="1010459"/>
                  </a:cubicBezTo>
                  <a:cubicBezTo>
                    <a:pt x="535766" y="1014586"/>
                    <a:pt x="534528" y="1018712"/>
                    <a:pt x="535436" y="1022838"/>
                  </a:cubicBezTo>
                  <a:cubicBezTo>
                    <a:pt x="535601" y="1023416"/>
                    <a:pt x="535683" y="1024324"/>
                    <a:pt x="535436" y="1024654"/>
                  </a:cubicBezTo>
                  <a:cubicBezTo>
                    <a:pt x="533207" y="1027625"/>
                    <a:pt x="535106" y="1030514"/>
                    <a:pt x="535436" y="1033402"/>
                  </a:cubicBezTo>
                  <a:cubicBezTo>
                    <a:pt x="535683" y="1035052"/>
                    <a:pt x="536096" y="1036703"/>
                    <a:pt x="536509" y="1038354"/>
                  </a:cubicBezTo>
                  <a:cubicBezTo>
                    <a:pt x="536674" y="1039014"/>
                    <a:pt x="536921" y="1039757"/>
                    <a:pt x="537086" y="1040417"/>
                  </a:cubicBezTo>
                  <a:cubicBezTo>
                    <a:pt x="537829" y="1039674"/>
                    <a:pt x="539314" y="1038684"/>
                    <a:pt x="539232" y="1038354"/>
                  </a:cubicBezTo>
                  <a:cubicBezTo>
                    <a:pt x="538407" y="1035878"/>
                    <a:pt x="540057" y="1035548"/>
                    <a:pt x="541213" y="1035713"/>
                  </a:cubicBezTo>
                  <a:cubicBezTo>
                    <a:pt x="543771" y="1036043"/>
                    <a:pt x="545091" y="1034227"/>
                    <a:pt x="546082" y="1032081"/>
                  </a:cubicBezTo>
                  <a:cubicBezTo>
                    <a:pt x="548640" y="1026635"/>
                    <a:pt x="550951" y="1020940"/>
                    <a:pt x="553261" y="1015329"/>
                  </a:cubicBezTo>
                  <a:cubicBezTo>
                    <a:pt x="555407" y="1010294"/>
                    <a:pt x="560194" y="1007736"/>
                    <a:pt x="561019" y="1001959"/>
                  </a:cubicBezTo>
                  <a:cubicBezTo>
                    <a:pt x="568694" y="992386"/>
                    <a:pt x="573315" y="980667"/>
                    <a:pt x="578515" y="969361"/>
                  </a:cubicBezTo>
                  <a:cubicBezTo>
                    <a:pt x="580496" y="964987"/>
                    <a:pt x="582806" y="960861"/>
                    <a:pt x="584622" y="956404"/>
                  </a:cubicBezTo>
                  <a:cubicBezTo>
                    <a:pt x="586190" y="952690"/>
                    <a:pt x="589326" y="949802"/>
                    <a:pt x="588666" y="944850"/>
                  </a:cubicBezTo>
                  <a:cubicBezTo>
                    <a:pt x="588335" y="942292"/>
                    <a:pt x="588501" y="939899"/>
                    <a:pt x="589326" y="937093"/>
                  </a:cubicBezTo>
                  <a:cubicBezTo>
                    <a:pt x="590316" y="933627"/>
                    <a:pt x="592132" y="930656"/>
                    <a:pt x="592875" y="927190"/>
                  </a:cubicBezTo>
                  <a:close/>
                  <a:moveTo>
                    <a:pt x="584787" y="608965"/>
                  </a:moveTo>
                  <a:cubicBezTo>
                    <a:pt x="584787" y="608965"/>
                    <a:pt x="585199" y="608387"/>
                    <a:pt x="585447" y="608140"/>
                  </a:cubicBezTo>
                  <a:cubicBezTo>
                    <a:pt x="584952" y="607975"/>
                    <a:pt x="584457" y="607562"/>
                    <a:pt x="584044" y="607645"/>
                  </a:cubicBezTo>
                  <a:cubicBezTo>
                    <a:pt x="577607" y="608140"/>
                    <a:pt x="571252" y="606820"/>
                    <a:pt x="564815" y="608718"/>
                  </a:cubicBezTo>
                  <a:cubicBezTo>
                    <a:pt x="559616" y="610203"/>
                    <a:pt x="554087" y="610368"/>
                    <a:pt x="548723" y="611358"/>
                  </a:cubicBezTo>
                  <a:cubicBezTo>
                    <a:pt x="546494" y="611771"/>
                    <a:pt x="544349" y="612927"/>
                    <a:pt x="542120" y="613752"/>
                  </a:cubicBezTo>
                  <a:cubicBezTo>
                    <a:pt x="541708" y="613917"/>
                    <a:pt x="541295" y="614164"/>
                    <a:pt x="540800" y="614412"/>
                  </a:cubicBezTo>
                  <a:cubicBezTo>
                    <a:pt x="541213" y="614825"/>
                    <a:pt x="541460" y="615567"/>
                    <a:pt x="541955" y="615650"/>
                  </a:cubicBezTo>
                  <a:cubicBezTo>
                    <a:pt x="543111" y="615980"/>
                    <a:pt x="544349" y="616310"/>
                    <a:pt x="545504" y="616145"/>
                  </a:cubicBezTo>
                  <a:cubicBezTo>
                    <a:pt x="547320" y="615980"/>
                    <a:pt x="549135" y="615402"/>
                    <a:pt x="551941" y="614990"/>
                  </a:cubicBezTo>
                  <a:cubicBezTo>
                    <a:pt x="553674" y="614990"/>
                    <a:pt x="555902" y="614412"/>
                    <a:pt x="556480" y="616723"/>
                  </a:cubicBezTo>
                  <a:cubicBezTo>
                    <a:pt x="556728" y="617796"/>
                    <a:pt x="555077" y="619446"/>
                    <a:pt x="554252" y="620849"/>
                  </a:cubicBezTo>
                  <a:cubicBezTo>
                    <a:pt x="554252" y="621014"/>
                    <a:pt x="553922" y="621014"/>
                    <a:pt x="553839" y="621097"/>
                  </a:cubicBezTo>
                  <a:cubicBezTo>
                    <a:pt x="553427" y="621344"/>
                    <a:pt x="552931" y="621509"/>
                    <a:pt x="552519" y="621757"/>
                  </a:cubicBezTo>
                  <a:cubicBezTo>
                    <a:pt x="553014" y="621922"/>
                    <a:pt x="553427" y="622335"/>
                    <a:pt x="553922" y="622335"/>
                  </a:cubicBezTo>
                  <a:cubicBezTo>
                    <a:pt x="556810" y="622004"/>
                    <a:pt x="559616" y="621427"/>
                    <a:pt x="562504" y="621179"/>
                  </a:cubicBezTo>
                  <a:cubicBezTo>
                    <a:pt x="567539" y="620684"/>
                    <a:pt x="572656" y="620519"/>
                    <a:pt x="577607" y="619776"/>
                  </a:cubicBezTo>
                  <a:cubicBezTo>
                    <a:pt x="578515" y="619611"/>
                    <a:pt x="579753" y="618043"/>
                    <a:pt x="580001" y="616805"/>
                  </a:cubicBezTo>
                  <a:cubicBezTo>
                    <a:pt x="580496" y="614990"/>
                    <a:pt x="579753" y="614742"/>
                    <a:pt x="578515" y="616063"/>
                  </a:cubicBezTo>
                  <a:cubicBezTo>
                    <a:pt x="578350" y="616228"/>
                    <a:pt x="577442" y="615650"/>
                    <a:pt x="576865" y="615402"/>
                  </a:cubicBezTo>
                  <a:cubicBezTo>
                    <a:pt x="577194" y="614825"/>
                    <a:pt x="577607" y="613834"/>
                    <a:pt x="577855" y="613834"/>
                  </a:cubicBezTo>
                  <a:cubicBezTo>
                    <a:pt x="581403" y="614577"/>
                    <a:pt x="582559" y="610946"/>
                    <a:pt x="584704" y="609048"/>
                  </a:cubicBezTo>
                  <a:close/>
                  <a:moveTo>
                    <a:pt x="571088" y="1147702"/>
                  </a:moveTo>
                  <a:cubicBezTo>
                    <a:pt x="571500" y="1147619"/>
                    <a:pt x="571995" y="1147454"/>
                    <a:pt x="572408" y="1147372"/>
                  </a:cubicBezTo>
                  <a:cubicBezTo>
                    <a:pt x="572408" y="1147124"/>
                    <a:pt x="572243" y="1146629"/>
                    <a:pt x="572243" y="1146629"/>
                  </a:cubicBezTo>
                  <a:cubicBezTo>
                    <a:pt x="571665" y="1146794"/>
                    <a:pt x="571088" y="1146959"/>
                    <a:pt x="571088" y="1147702"/>
                  </a:cubicBezTo>
                  <a:close/>
                  <a:moveTo>
                    <a:pt x="542368" y="1039179"/>
                  </a:moveTo>
                  <a:cubicBezTo>
                    <a:pt x="541955" y="1039261"/>
                    <a:pt x="541460" y="1039426"/>
                    <a:pt x="541048" y="1039509"/>
                  </a:cubicBezTo>
                  <a:lnTo>
                    <a:pt x="541213" y="1040252"/>
                  </a:lnTo>
                  <a:cubicBezTo>
                    <a:pt x="541791" y="1040087"/>
                    <a:pt x="542368" y="1039922"/>
                    <a:pt x="542368" y="1039179"/>
                  </a:cubicBezTo>
                  <a:close/>
                  <a:moveTo>
                    <a:pt x="534363" y="702056"/>
                  </a:moveTo>
                  <a:cubicBezTo>
                    <a:pt x="537086" y="702221"/>
                    <a:pt x="536509" y="699910"/>
                    <a:pt x="536509" y="698177"/>
                  </a:cubicBezTo>
                  <a:cubicBezTo>
                    <a:pt x="536261" y="692070"/>
                    <a:pt x="535601" y="685963"/>
                    <a:pt x="535601" y="679856"/>
                  </a:cubicBezTo>
                  <a:cubicBezTo>
                    <a:pt x="535601" y="676555"/>
                    <a:pt x="534198" y="676802"/>
                    <a:pt x="532382" y="677050"/>
                  </a:cubicBezTo>
                  <a:cubicBezTo>
                    <a:pt x="531392" y="677215"/>
                    <a:pt x="530237" y="679113"/>
                    <a:pt x="529741" y="676225"/>
                  </a:cubicBezTo>
                  <a:cubicBezTo>
                    <a:pt x="529659" y="675647"/>
                    <a:pt x="527266" y="675482"/>
                    <a:pt x="525945" y="675152"/>
                  </a:cubicBezTo>
                  <a:cubicBezTo>
                    <a:pt x="526028" y="676637"/>
                    <a:pt x="524542" y="677875"/>
                    <a:pt x="525780" y="679691"/>
                  </a:cubicBezTo>
                  <a:cubicBezTo>
                    <a:pt x="526358" y="680516"/>
                    <a:pt x="525862" y="682414"/>
                    <a:pt x="525862" y="683817"/>
                  </a:cubicBezTo>
                  <a:cubicBezTo>
                    <a:pt x="525862" y="690254"/>
                    <a:pt x="525862" y="696774"/>
                    <a:pt x="525862" y="703211"/>
                  </a:cubicBezTo>
                  <a:cubicBezTo>
                    <a:pt x="525862" y="705027"/>
                    <a:pt x="526110" y="705274"/>
                    <a:pt x="527430" y="704036"/>
                  </a:cubicBezTo>
                  <a:cubicBezTo>
                    <a:pt x="528256" y="703211"/>
                    <a:pt x="529494" y="703046"/>
                    <a:pt x="530566" y="702633"/>
                  </a:cubicBezTo>
                  <a:cubicBezTo>
                    <a:pt x="531639" y="702221"/>
                    <a:pt x="532712" y="701808"/>
                    <a:pt x="534363" y="701973"/>
                  </a:cubicBezTo>
                  <a:close/>
                  <a:moveTo>
                    <a:pt x="531475" y="1164785"/>
                  </a:moveTo>
                  <a:cubicBezTo>
                    <a:pt x="531557" y="1164290"/>
                    <a:pt x="531475" y="1163382"/>
                    <a:pt x="531309" y="1163217"/>
                  </a:cubicBezTo>
                  <a:cubicBezTo>
                    <a:pt x="530402" y="1162804"/>
                    <a:pt x="529411" y="1162392"/>
                    <a:pt x="528421" y="1162392"/>
                  </a:cubicBezTo>
                  <a:cubicBezTo>
                    <a:pt x="524130" y="1162227"/>
                    <a:pt x="519755" y="1162722"/>
                    <a:pt x="515464" y="1162392"/>
                  </a:cubicBezTo>
                  <a:cubicBezTo>
                    <a:pt x="508532" y="1161897"/>
                    <a:pt x="501765" y="1161236"/>
                    <a:pt x="495740" y="1156615"/>
                  </a:cubicBezTo>
                  <a:cubicBezTo>
                    <a:pt x="493512" y="1154964"/>
                    <a:pt x="491119" y="1153644"/>
                    <a:pt x="488808" y="1152324"/>
                  </a:cubicBezTo>
                  <a:cubicBezTo>
                    <a:pt x="485094" y="1150260"/>
                    <a:pt x="482288" y="1150590"/>
                    <a:pt x="481133" y="1153231"/>
                  </a:cubicBezTo>
                  <a:cubicBezTo>
                    <a:pt x="480803" y="1154057"/>
                    <a:pt x="481133" y="1155212"/>
                    <a:pt x="480555" y="1156285"/>
                  </a:cubicBezTo>
                  <a:cubicBezTo>
                    <a:pt x="478574" y="1159421"/>
                    <a:pt x="479813" y="1162227"/>
                    <a:pt x="481545" y="1164620"/>
                  </a:cubicBezTo>
                  <a:cubicBezTo>
                    <a:pt x="483361" y="1167178"/>
                    <a:pt x="483856" y="1170067"/>
                    <a:pt x="484351" y="1173120"/>
                  </a:cubicBezTo>
                  <a:cubicBezTo>
                    <a:pt x="484681" y="1175349"/>
                    <a:pt x="483444" y="1175596"/>
                    <a:pt x="482288" y="1176339"/>
                  </a:cubicBezTo>
                  <a:cubicBezTo>
                    <a:pt x="479152" y="1178402"/>
                    <a:pt x="474531" y="1177082"/>
                    <a:pt x="472715" y="1181868"/>
                  </a:cubicBezTo>
                  <a:cubicBezTo>
                    <a:pt x="469084" y="1181703"/>
                    <a:pt x="467763" y="1185087"/>
                    <a:pt x="465865" y="1187728"/>
                  </a:cubicBezTo>
                  <a:cubicBezTo>
                    <a:pt x="461657" y="1193339"/>
                    <a:pt x="459098" y="1199859"/>
                    <a:pt x="456705" y="1206544"/>
                  </a:cubicBezTo>
                  <a:cubicBezTo>
                    <a:pt x="454229" y="1213476"/>
                    <a:pt x="452001" y="1220573"/>
                    <a:pt x="449112" y="1227341"/>
                  </a:cubicBezTo>
                  <a:cubicBezTo>
                    <a:pt x="447132" y="1231962"/>
                    <a:pt x="446307" y="1236171"/>
                    <a:pt x="448039" y="1241123"/>
                  </a:cubicBezTo>
                  <a:cubicBezTo>
                    <a:pt x="449277" y="1244671"/>
                    <a:pt x="446884" y="1250201"/>
                    <a:pt x="443748" y="1252594"/>
                  </a:cubicBezTo>
                  <a:cubicBezTo>
                    <a:pt x="443171" y="1253007"/>
                    <a:pt x="442593" y="1253419"/>
                    <a:pt x="442098" y="1253997"/>
                  </a:cubicBezTo>
                  <a:cubicBezTo>
                    <a:pt x="437641" y="1258866"/>
                    <a:pt x="436321" y="1266046"/>
                    <a:pt x="432360" y="1271328"/>
                  </a:cubicBezTo>
                  <a:cubicBezTo>
                    <a:pt x="432112" y="1271658"/>
                    <a:pt x="432112" y="1272483"/>
                    <a:pt x="432112" y="1273061"/>
                  </a:cubicBezTo>
                  <a:cubicBezTo>
                    <a:pt x="431864" y="1277352"/>
                    <a:pt x="430709" y="1281231"/>
                    <a:pt x="428316" y="1284697"/>
                  </a:cubicBezTo>
                  <a:cubicBezTo>
                    <a:pt x="427655" y="1285522"/>
                    <a:pt x="426005" y="1287255"/>
                    <a:pt x="428068" y="1288823"/>
                  </a:cubicBezTo>
                  <a:cubicBezTo>
                    <a:pt x="429719" y="1290061"/>
                    <a:pt x="428068" y="1291299"/>
                    <a:pt x="427655" y="1291299"/>
                  </a:cubicBezTo>
                  <a:cubicBezTo>
                    <a:pt x="423859" y="1291134"/>
                    <a:pt x="424932" y="1294188"/>
                    <a:pt x="424685" y="1296498"/>
                  </a:cubicBezTo>
                  <a:cubicBezTo>
                    <a:pt x="424519" y="1298231"/>
                    <a:pt x="424437" y="1299964"/>
                    <a:pt x="423942" y="1301615"/>
                  </a:cubicBezTo>
                  <a:cubicBezTo>
                    <a:pt x="422703" y="1305989"/>
                    <a:pt x="420640" y="1309538"/>
                    <a:pt x="416679" y="1311353"/>
                  </a:cubicBezTo>
                  <a:cubicBezTo>
                    <a:pt x="416267" y="1311518"/>
                    <a:pt x="414286" y="1312261"/>
                    <a:pt x="415854" y="1313829"/>
                  </a:cubicBezTo>
                  <a:cubicBezTo>
                    <a:pt x="418825" y="1316965"/>
                    <a:pt x="416349" y="1319523"/>
                    <a:pt x="415111" y="1321504"/>
                  </a:cubicBezTo>
                  <a:lnTo>
                    <a:pt x="414121" y="1321504"/>
                  </a:lnTo>
                  <a:cubicBezTo>
                    <a:pt x="414121" y="1321504"/>
                    <a:pt x="414781" y="1321917"/>
                    <a:pt x="415111" y="1322742"/>
                  </a:cubicBezTo>
                  <a:cubicBezTo>
                    <a:pt x="414616" y="1324557"/>
                    <a:pt x="414286" y="1326373"/>
                    <a:pt x="413543" y="1328106"/>
                  </a:cubicBezTo>
                  <a:cubicBezTo>
                    <a:pt x="413213" y="1328766"/>
                    <a:pt x="412058" y="1329509"/>
                    <a:pt x="411480" y="1329344"/>
                  </a:cubicBezTo>
                  <a:cubicBezTo>
                    <a:pt x="411315" y="1329344"/>
                    <a:pt x="411150" y="1329179"/>
                    <a:pt x="410985" y="1329096"/>
                  </a:cubicBezTo>
                  <a:cubicBezTo>
                    <a:pt x="410490" y="1328684"/>
                    <a:pt x="409994" y="1327859"/>
                    <a:pt x="409912" y="1327281"/>
                  </a:cubicBezTo>
                  <a:cubicBezTo>
                    <a:pt x="409747" y="1325960"/>
                    <a:pt x="410160" y="1324640"/>
                    <a:pt x="410490" y="1323320"/>
                  </a:cubicBezTo>
                  <a:cubicBezTo>
                    <a:pt x="411563" y="1319028"/>
                    <a:pt x="414451" y="1315314"/>
                    <a:pt x="413213" y="1310363"/>
                  </a:cubicBezTo>
                  <a:cubicBezTo>
                    <a:pt x="415854" y="1304669"/>
                    <a:pt x="417422" y="1298479"/>
                    <a:pt x="418412" y="1292124"/>
                  </a:cubicBezTo>
                  <a:cubicBezTo>
                    <a:pt x="418495" y="1291547"/>
                    <a:pt x="419073" y="1290969"/>
                    <a:pt x="419403" y="1290474"/>
                  </a:cubicBezTo>
                  <a:cubicBezTo>
                    <a:pt x="419733" y="1289979"/>
                    <a:pt x="420558" y="1289236"/>
                    <a:pt x="420476" y="1288988"/>
                  </a:cubicBezTo>
                  <a:cubicBezTo>
                    <a:pt x="419320" y="1286265"/>
                    <a:pt x="419815" y="1283046"/>
                    <a:pt x="417835" y="1280406"/>
                  </a:cubicBezTo>
                  <a:cubicBezTo>
                    <a:pt x="415937" y="1277847"/>
                    <a:pt x="413956" y="1278672"/>
                    <a:pt x="411810" y="1278672"/>
                  </a:cubicBezTo>
                  <a:cubicBezTo>
                    <a:pt x="405208" y="1278507"/>
                    <a:pt x="398771" y="1277435"/>
                    <a:pt x="392169" y="1279333"/>
                  </a:cubicBezTo>
                  <a:cubicBezTo>
                    <a:pt x="386474" y="1281066"/>
                    <a:pt x="380532" y="1280653"/>
                    <a:pt x="374755" y="1282799"/>
                  </a:cubicBezTo>
                  <a:cubicBezTo>
                    <a:pt x="368896" y="1284862"/>
                    <a:pt x="362459" y="1285027"/>
                    <a:pt x="356764" y="1288163"/>
                  </a:cubicBezTo>
                  <a:cubicBezTo>
                    <a:pt x="354041" y="1289649"/>
                    <a:pt x="350823" y="1291712"/>
                    <a:pt x="350740" y="1295591"/>
                  </a:cubicBezTo>
                  <a:cubicBezTo>
                    <a:pt x="350657" y="1299139"/>
                    <a:pt x="350988" y="1302770"/>
                    <a:pt x="351730" y="1306484"/>
                  </a:cubicBezTo>
                  <a:cubicBezTo>
                    <a:pt x="353464" y="1314737"/>
                    <a:pt x="356517" y="1322494"/>
                    <a:pt x="356682" y="1331160"/>
                  </a:cubicBezTo>
                  <a:cubicBezTo>
                    <a:pt x="356764" y="1335699"/>
                    <a:pt x="357920" y="1340238"/>
                    <a:pt x="358745" y="1344777"/>
                  </a:cubicBezTo>
                  <a:cubicBezTo>
                    <a:pt x="359075" y="1346675"/>
                    <a:pt x="360643" y="1348738"/>
                    <a:pt x="360148" y="1350141"/>
                  </a:cubicBezTo>
                  <a:cubicBezTo>
                    <a:pt x="358663" y="1354928"/>
                    <a:pt x="362541" y="1358641"/>
                    <a:pt x="361551" y="1363593"/>
                  </a:cubicBezTo>
                  <a:cubicBezTo>
                    <a:pt x="361469" y="1364088"/>
                    <a:pt x="361551" y="1364666"/>
                    <a:pt x="361551" y="1365161"/>
                  </a:cubicBezTo>
                  <a:lnTo>
                    <a:pt x="355692" y="1365161"/>
                  </a:lnTo>
                  <a:cubicBezTo>
                    <a:pt x="355692" y="1365161"/>
                    <a:pt x="355527" y="1364666"/>
                    <a:pt x="355362" y="1364501"/>
                  </a:cubicBezTo>
                  <a:cubicBezTo>
                    <a:pt x="352226" y="1361200"/>
                    <a:pt x="352638" y="1356743"/>
                    <a:pt x="351813" y="1352699"/>
                  </a:cubicBezTo>
                  <a:cubicBezTo>
                    <a:pt x="350492" y="1346592"/>
                    <a:pt x="349255" y="1340485"/>
                    <a:pt x="348017" y="1334378"/>
                  </a:cubicBezTo>
                  <a:cubicBezTo>
                    <a:pt x="347274" y="1330830"/>
                    <a:pt x="345789" y="1327116"/>
                    <a:pt x="346119" y="1323650"/>
                  </a:cubicBezTo>
                  <a:cubicBezTo>
                    <a:pt x="346449" y="1319523"/>
                    <a:pt x="343065" y="1316552"/>
                    <a:pt x="344385" y="1312591"/>
                  </a:cubicBezTo>
                  <a:cubicBezTo>
                    <a:pt x="341744" y="1306319"/>
                    <a:pt x="341249" y="1299057"/>
                    <a:pt x="336628" y="1293610"/>
                  </a:cubicBezTo>
                  <a:cubicBezTo>
                    <a:pt x="335060" y="1291794"/>
                    <a:pt x="334565" y="1288411"/>
                    <a:pt x="334235" y="1285687"/>
                  </a:cubicBezTo>
                  <a:cubicBezTo>
                    <a:pt x="333492" y="1279085"/>
                    <a:pt x="335473" y="1272235"/>
                    <a:pt x="332089" y="1265963"/>
                  </a:cubicBezTo>
                  <a:cubicBezTo>
                    <a:pt x="331181" y="1264313"/>
                    <a:pt x="331924" y="1260351"/>
                    <a:pt x="331099" y="1259939"/>
                  </a:cubicBezTo>
                  <a:cubicBezTo>
                    <a:pt x="328540" y="1258783"/>
                    <a:pt x="333079" y="1255070"/>
                    <a:pt x="329283" y="1254740"/>
                  </a:cubicBezTo>
                  <a:cubicBezTo>
                    <a:pt x="328788" y="1254740"/>
                    <a:pt x="328458" y="1250943"/>
                    <a:pt x="328128" y="1248880"/>
                  </a:cubicBezTo>
                  <a:cubicBezTo>
                    <a:pt x="327880" y="1246900"/>
                    <a:pt x="327302" y="1244754"/>
                    <a:pt x="327797" y="1243021"/>
                  </a:cubicBezTo>
                  <a:cubicBezTo>
                    <a:pt x="328788" y="1239802"/>
                    <a:pt x="324992" y="1241948"/>
                    <a:pt x="325652" y="1240380"/>
                  </a:cubicBezTo>
                  <a:cubicBezTo>
                    <a:pt x="326560" y="1238317"/>
                    <a:pt x="325404" y="1237161"/>
                    <a:pt x="324992" y="1235511"/>
                  </a:cubicBezTo>
                  <a:cubicBezTo>
                    <a:pt x="324579" y="1233943"/>
                    <a:pt x="325074" y="1232127"/>
                    <a:pt x="324744" y="1230559"/>
                  </a:cubicBezTo>
                  <a:cubicBezTo>
                    <a:pt x="323341" y="1224370"/>
                    <a:pt x="321773" y="1218180"/>
                    <a:pt x="320205" y="1211991"/>
                  </a:cubicBezTo>
                  <a:cubicBezTo>
                    <a:pt x="319627" y="1209680"/>
                    <a:pt x="318637" y="1207452"/>
                    <a:pt x="318142" y="1205058"/>
                  </a:cubicBezTo>
                  <a:cubicBezTo>
                    <a:pt x="316986" y="1200107"/>
                    <a:pt x="315996" y="1195072"/>
                    <a:pt x="315088" y="1190038"/>
                  </a:cubicBezTo>
                  <a:cubicBezTo>
                    <a:pt x="314758" y="1188388"/>
                    <a:pt x="315583" y="1186737"/>
                    <a:pt x="315088" y="1185004"/>
                  </a:cubicBezTo>
                  <a:cubicBezTo>
                    <a:pt x="314923" y="1184427"/>
                    <a:pt x="317729" y="1186737"/>
                    <a:pt x="317152" y="1183601"/>
                  </a:cubicBezTo>
                  <a:cubicBezTo>
                    <a:pt x="316739" y="1181126"/>
                    <a:pt x="316409" y="1178650"/>
                    <a:pt x="316079" y="1176174"/>
                  </a:cubicBezTo>
                  <a:cubicBezTo>
                    <a:pt x="316079" y="1175596"/>
                    <a:pt x="315831" y="1174936"/>
                    <a:pt x="315501" y="1174606"/>
                  </a:cubicBezTo>
                  <a:cubicBezTo>
                    <a:pt x="313438" y="1172625"/>
                    <a:pt x="307826" y="1173368"/>
                    <a:pt x="305433" y="1175101"/>
                  </a:cubicBezTo>
                  <a:cubicBezTo>
                    <a:pt x="301967" y="1177659"/>
                    <a:pt x="298336" y="1179888"/>
                    <a:pt x="294622" y="1181868"/>
                  </a:cubicBezTo>
                  <a:cubicBezTo>
                    <a:pt x="290578" y="1183931"/>
                    <a:pt x="286121" y="1185087"/>
                    <a:pt x="282243" y="1187398"/>
                  </a:cubicBezTo>
                  <a:cubicBezTo>
                    <a:pt x="279932" y="1188800"/>
                    <a:pt x="277869" y="1189213"/>
                    <a:pt x="275475" y="1189213"/>
                  </a:cubicBezTo>
                  <a:cubicBezTo>
                    <a:pt x="269864" y="1189213"/>
                    <a:pt x="266562" y="1193752"/>
                    <a:pt x="268461" y="1199694"/>
                  </a:cubicBezTo>
                  <a:cubicBezTo>
                    <a:pt x="270028" y="1204646"/>
                    <a:pt x="270689" y="1209927"/>
                    <a:pt x="273577" y="1214384"/>
                  </a:cubicBezTo>
                  <a:cubicBezTo>
                    <a:pt x="274650" y="1215952"/>
                    <a:pt x="274980" y="1218180"/>
                    <a:pt x="275641" y="1220078"/>
                  </a:cubicBezTo>
                  <a:cubicBezTo>
                    <a:pt x="276136" y="1221481"/>
                    <a:pt x="276383" y="1222967"/>
                    <a:pt x="277043" y="1224287"/>
                  </a:cubicBezTo>
                  <a:cubicBezTo>
                    <a:pt x="279602" y="1229816"/>
                    <a:pt x="282243" y="1235263"/>
                    <a:pt x="284966" y="1240627"/>
                  </a:cubicBezTo>
                  <a:cubicBezTo>
                    <a:pt x="286369" y="1243433"/>
                    <a:pt x="288680" y="1245909"/>
                    <a:pt x="289340" y="1248880"/>
                  </a:cubicBezTo>
                  <a:cubicBezTo>
                    <a:pt x="290248" y="1252841"/>
                    <a:pt x="292063" y="1256143"/>
                    <a:pt x="293714" y="1259609"/>
                  </a:cubicBezTo>
                  <a:cubicBezTo>
                    <a:pt x="295529" y="1263487"/>
                    <a:pt x="297593" y="1267201"/>
                    <a:pt x="300234" y="1270420"/>
                  </a:cubicBezTo>
                  <a:cubicBezTo>
                    <a:pt x="301306" y="1271740"/>
                    <a:pt x="302709" y="1272730"/>
                    <a:pt x="303452" y="1274299"/>
                  </a:cubicBezTo>
                  <a:cubicBezTo>
                    <a:pt x="305020" y="1277435"/>
                    <a:pt x="306423" y="1280571"/>
                    <a:pt x="309477" y="1282304"/>
                  </a:cubicBezTo>
                  <a:cubicBezTo>
                    <a:pt x="310467" y="1282881"/>
                    <a:pt x="311788" y="1283459"/>
                    <a:pt x="312365" y="1284449"/>
                  </a:cubicBezTo>
                  <a:cubicBezTo>
                    <a:pt x="313603" y="1286678"/>
                    <a:pt x="315254" y="1289153"/>
                    <a:pt x="315418" y="1291547"/>
                  </a:cubicBezTo>
                  <a:cubicBezTo>
                    <a:pt x="315583" y="1294188"/>
                    <a:pt x="315006" y="1297819"/>
                    <a:pt x="313520" y="1299552"/>
                  </a:cubicBezTo>
                  <a:cubicBezTo>
                    <a:pt x="312283" y="1300872"/>
                    <a:pt x="309229" y="1300047"/>
                    <a:pt x="306918" y="1300130"/>
                  </a:cubicBezTo>
                  <a:cubicBezTo>
                    <a:pt x="305680" y="1300130"/>
                    <a:pt x="304443" y="1300130"/>
                    <a:pt x="303204" y="1300130"/>
                  </a:cubicBezTo>
                  <a:cubicBezTo>
                    <a:pt x="302544" y="1300130"/>
                    <a:pt x="301802" y="1300212"/>
                    <a:pt x="301306" y="1300625"/>
                  </a:cubicBezTo>
                  <a:cubicBezTo>
                    <a:pt x="294787" y="1306154"/>
                    <a:pt x="288927" y="1312178"/>
                    <a:pt x="287359" y="1321917"/>
                  </a:cubicBezTo>
                  <a:cubicBezTo>
                    <a:pt x="287112" y="1323650"/>
                    <a:pt x="287194" y="1325630"/>
                    <a:pt x="286452" y="1327198"/>
                  </a:cubicBezTo>
                  <a:cubicBezTo>
                    <a:pt x="284966" y="1330582"/>
                    <a:pt x="282573" y="1333470"/>
                    <a:pt x="281335" y="1337019"/>
                  </a:cubicBezTo>
                  <a:cubicBezTo>
                    <a:pt x="279849" y="1341310"/>
                    <a:pt x="278034" y="1345272"/>
                    <a:pt x="275063" y="1348903"/>
                  </a:cubicBezTo>
                  <a:cubicBezTo>
                    <a:pt x="273330" y="1354845"/>
                    <a:pt x="272587" y="1360952"/>
                    <a:pt x="272422" y="1367141"/>
                  </a:cubicBezTo>
                  <a:cubicBezTo>
                    <a:pt x="272422" y="1368462"/>
                    <a:pt x="272669" y="1369865"/>
                    <a:pt x="273164" y="1371020"/>
                  </a:cubicBezTo>
                  <a:cubicBezTo>
                    <a:pt x="276136" y="1378695"/>
                    <a:pt x="279437" y="1386205"/>
                    <a:pt x="284389" y="1392560"/>
                  </a:cubicBezTo>
                  <a:cubicBezTo>
                    <a:pt x="285296" y="1393798"/>
                    <a:pt x="285626" y="1395613"/>
                    <a:pt x="286286" y="1397099"/>
                  </a:cubicBezTo>
                  <a:cubicBezTo>
                    <a:pt x="286782" y="1398502"/>
                    <a:pt x="287112" y="1400070"/>
                    <a:pt x="287855" y="1401225"/>
                  </a:cubicBezTo>
                  <a:cubicBezTo>
                    <a:pt x="290248" y="1404939"/>
                    <a:pt x="292723" y="1408735"/>
                    <a:pt x="295282" y="1412201"/>
                  </a:cubicBezTo>
                  <a:cubicBezTo>
                    <a:pt x="300316" y="1418968"/>
                    <a:pt x="305598" y="1425653"/>
                    <a:pt x="310632" y="1432338"/>
                  </a:cubicBezTo>
                  <a:cubicBezTo>
                    <a:pt x="311127" y="1432998"/>
                    <a:pt x="311540" y="1433906"/>
                    <a:pt x="311788" y="1434814"/>
                  </a:cubicBezTo>
                  <a:cubicBezTo>
                    <a:pt x="312695" y="1438362"/>
                    <a:pt x="314428" y="1441003"/>
                    <a:pt x="317317" y="1442736"/>
                  </a:cubicBezTo>
                  <a:cubicBezTo>
                    <a:pt x="319463" y="1444057"/>
                    <a:pt x="320948" y="1446037"/>
                    <a:pt x="319545" y="1449173"/>
                  </a:cubicBezTo>
                  <a:cubicBezTo>
                    <a:pt x="319297" y="1449669"/>
                    <a:pt x="319710" y="1450494"/>
                    <a:pt x="319792" y="1451237"/>
                  </a:cubicBezTo>
                  <a:cubicBezTo>
                    <a:pt x="323094" y="1450164"/>
                    <a:pt x="323341" y="1454455"/>
                    <a:pt x="325487" y="1455776"/>
                  </a:cubicBezTo>
                  <a:cubicBezTo>
                    <a:pt x="328045" y="1457344"/>
                    <a:pt x="329283" y="1461552"/>
                    <a:pt x="331346" y="1464276"/>
                  </a:cubicBezTo>
                  <a:cubicBezTo>
                    <a:pt x="334565" y="1468650"/>
                    <a:pt x="338031" y="1472859"/>
                    <a:pt x="341415" y="1477068"/>
                  </a:cubicBezTo>
                  <a:cubicBezTo>
                    <a:pt x="343726" y="1479873"/>
                    <a:pt x="346201" y="1482349"/>
                    <a:pt x="348429" y="1485238"/>
                  </a:cubicBezTo>
                  <a:cubicBezTo>
                    <a:pt x="349832" y="1487136"/>
                    <a:pt x="352473" y="1488044"/>
                    <a:pt x="352308" y="1491345"/>
                  </a:cubicBezTo>
                  <a:cubicBezTo>
                    <a:pt x="352308" y="1491675"/>
                    <a:pt x="352391" y="1492170"/>
                    <a:pt x="352638" y="1492418"/>
                  </a:cubicBezTo>
                  <a:cubicBezTo>
                    <a:pt x="356434" y="1496874"/>
                    <a:pt x="360313" y="1501248"/>
                    <a:pt x="364109" y="1505705"/>
                  </a:cubicBezTo>
                  <a:cubicBezTo>
                    <a:pt x="364439" y="1506035"/>
                    <a:pt x="364522" y="1506860"/>
                    <a:pt x="364439" y="1507355"/>
                  </a:cubicBezTo>
                  <a:cubicBezTo>
                    <a:pt x="364357" y="1509913"/>
                    <a:pt x="366585" y="1507768"/>
                    <a:pt x="366668" y="1508675"/>
                  </a:cubicBezTo>
                  <a:cubicBezTo>
                    <a:pt x="366668" y="1509831"/>
                    <a:pt x="365925" y="1510986"/>
                    <a:pt x="365512" y="1512142"/>
                  </a:cubicBezTo>
                  <a:cubicBezTo>
                    <a:pt x="365512" y="1512142"/>
                    <a:pt x="365760" y="1512472"/>
                    <a:pt x="365843" y="1512554"/>
                  </a:cubicBezTo>
                  <a:cubicBezTo>
                    <a:pt x="369226" y="1513710"/>
                    <a:pt x="368318" y="1520559"/>
                    <a:pt x="373187" y="1519817"/>
                  </a:cubicBezTo>
                  <a:cubicBezTo>
                    <a:pt x="373187" y="1519817"/>
                    <a:pt x="373435" y="1520477"/>
                    <a:pt x="373518" y="1520807"/>
                  </a:cubicBezTo>
                  <a:cubicBezTo>
                    <a:pt x="373765" y="1522457"/>
                    <a:pt x="374178" y="1524190"/>
                    <a:pt x="374260" y="1525924"/>
                  </a:cubicBezTo>
                  <a:cubicBezTo>
                    <a:pt x="374425" y="1529637"/>
                    <a:pt x="376736" y="1525676"/>
                    <a:pt x="377644" y="1527244"/>
                  </a:cubicBezTo>
                  <a:cubicBezTo>
                    <a:pt x="379707" y="1531123"/>
                    <a:pt x="384329" y="1531700"/>
                    <a:pt x="386144" y="1535827"/>
                  </a:cubicBezTo>
                  <a:cubicBezTo>
                    <a:pt x="386639" y="1537065"/>
                    <a:pt x="386804" y="1539293"/>
                    <a:pt x="387465" y="1539541"/>
                  </a:cubicBezTo>
                  <a:cubicBezTo>
                    <a:pt x="389940" y="1540448"/>
                    <a:pt x="390518" y="1542842"/>
                    <a:pt x="391674" y="1544905"/>
                  </a:cubicBezTo>
                  <a:cubicBezTo>
                    <a:pt x="393077" y="1547298"/>
                    <a:pt x="394562" y="1549609"/>
                    <a:pt x="396047" y="1552002"/>
                  </a:cubicBezTo>
                  <a:cubicBezTo>
                    <a:pt x="396130" y="1552167"/>
                    <a:pt x="396543" y="1552250"/>
                    <a:pt x="396790" y="1552085"/>
                  </a:cubicBezTo>
                  <a:cubicBezTo>
                    <a:pt x="398276" y="1551259"/>
                    <a:pt x="400422" y="1550847"/>
                    <a:pt x="401081" y="1549444"/>
                  </a:cubicBezTo>
                  <a:cubicBezTo>
                    <a:pt x="402815" y="1545730"/>
                    <a:pt x="405703" y="1543172"/>
                    <a:pt x="407354" y="1539293"/>
                  </a:cubicBezTo>
                  <a:cubicBezTo>
                    <a:pt x="408592" y="1536487"/>
                    <a:pt x="408261" y="1533186"/>
                    <a:pt x="410077" y="1530793"/>
                  </a:cubicBezTo>
                  <a:cubicBezTo>
                    <a:pt x="411563" y="1528895"/>
                    <a:pt x="413626" y="1527409"/>
                    <a:pt x="413048" y="1524190"/>
                  </a:cubicBezTo>
                  <a:cubicBezTo>
                    <a:pt x="413048" y="1524025"/>
                    <a:pt x="414121" y="1523118"/>
                    <a:pt x="414533" y="1523283"/>
                  </a:cubicBezTo>
                  <a:cubicBezTo>
                    <a:pt x="415276" y="1523530"/>
                    <a:pt x="415937" y="1525593"/>
                    <a:pt x="416267" y="1522788"/>
                  </a:cubicBezTo>
                  <a:cubicBezTo>
                    <a:pt x="416762" y="1518331"/>
                    <a:pt x="420310" y="1515938"/>
                    <a:pt x="422208" y="1512307"/>
                  </a:cubicBezTo>
                  <a:cubicBezTo>
                    <a:pt x="423612" y="1509666"/>
                    <a:pt x="427325" y="1507933"/>
                    <a:pt x="427655" y="1505292"/>
                  </a:cubicBezTo>
                  <a:cubicBezTo>
                    <a:pt x="428316" y="1500258"/>
                    <a:pt x="433928" y="1499267"/>
                    <a:pt x="433680" y="1494068"/>
                  </a:cubicBezTo>
                  <a:cubicBezTo>
                    <a:pt x="437641" y="1492418"/>
                    <a:pt x="439291" y="1488786"/>
                    <a:pt x="440034" y="1484330"/>
                  </a:cubicBezTo>
                  <a:cubicBezTo>
                    <a:pt x="444986" y="1479873"/>
                    <a:pt x="444161" y="1470878"/>
                    <a:pt x="450268" y="1467247"/>
                  </a:cubicBezTo>
                  <a:cubicBezTo>
                    <a:pt x="451175" y="1466669"/>
                    <a:pt x="451175" y="1464358"/>
                    <a:pt x="452084" y="1463368"/>
                  </a:cubicBezTo>
                  <a:cubicBezTo>
                    <a:pt x="453156" y="1462213"/>
                    <a:pt x="452826" y="1461057"/>
                    <a:pt x="453074" y="1459902"/>
                  </a:cubicBezTo>
                  <a:cubicBezTo>
                    <a:pt x="453321" y="1458829"/>
                    <a:pt x="455467" y="1458416"/>
                    <a:pt x="456127" y="1457261"/>
                  </a:cubicBezTo>
                  <a:cubicBezTo>
                    <a:pt x="461409" y="1449008"/>
                    <a:pt x="466526" y="1440673"/>
                    <a:pt x="471560" y="1432338"/>
                  </a:cubicBezTo>
                  <a:cubicBezTo>
                    <a:pt x="472302" y="1431182"/>
                    <a:pt x="472633" y="1429615"/>
                    <a:pt x="473128" y="1428211"/>
                  </a:cubicBezTo>
                  <a:cubicBezTo>
                    <a:pt x="473953" y="1429284"/>
                    <a:pt x="474696" y="1429367"/>
                    <a:pt x="475356" y="1428047"/>
                  </a:cubicBezTo>
                  <a:cubicBezTo>
                    <a:pt x="476016" y="1426891"/>
                    <a:pt x="476594" y="1425736"/>
                    <a:pt x="477254" y="1424663"/>
                  </a:cubicBezTo>
                  <a:cubicBezTo>
                    <a:pt x="478492" y="1422600"/>
                    <a:pt x="479647" y="1420537"/>
                    <a:pt x="480968" y="1418556"/>
                  </a:cubicBezTo>
                  <a:cubicBezTo>
                    <a:pt x="482866" y="1415750"/>
                    <a:pt x="485920" y="1413687"/>
                    <a:pt x="486167" y="1409560"/>
                  </a:cubicBezTo>
                  <a:cubicBezTo>
                    <a:pt x="486332" y="1406920"/>
                    <a:pt x="488065" y="1405434"/>
                    <a:pt x="489551" y="1403536"/>
                  </a:cubicBezTo>
                  <a:cubicBezTo>
                    <a:pt x="491449" y="1401143"/>
                    <a:pt x="494007" y="1399245"/>
                    <a:pt x="495245" y="1395778"/>
                  </a:cubicBezTo>
                  <a:cubicBezTo>
                    <a:pt x="496483" y="1392560"/>
                    <a:pt x="497886" y="1389094"/>
                    <a:pt x="501269" y="1386948"/>
                  </a:cubicBezTo>
                  <a:cubicBezTo>
                    <a:pt x="503993" y="1385297"/>
                    <a:pt x="506881" y="1381749"/>
                    <a:pt x="507376" y="1378530"/>
                  </a:cubicBezTo>
                  <a:cubicBezTo>
                    <a:pt x="507954" y="1374982"/>
                    <a:pt x="510100" y="1374074"/>
                    <a:pt x="511420" y="1371928"/>
                  </a:cubicBezTo>
                  <a:cubicBezTo>
                    <a:pt x="512906" y="1369617"/>
                    <a:pt x="514061" y="1367059"/>
                    <a:pt x="515629" y="1364831"/>
                  </a:cubicBezTo>
                  <a:cubicBezTo>
                    <a:pt x="517610" y="1361860"/>
                    <a:pt x="520003" y="1359219"/>
                    <a:pt x="521984" y="1356248"/>
                  </a:cubicBezTo>
                  <a:cubicBezTo>
                    <a:pt x="522891" y="1354928"/>
                    <a:pt x="523304" y="1353194"/>
                    <a:pt x="523717" y="1351626"/>
                  </a:cubicBezTo>
                  <a:cubicBezTo>
                    <a:pt x="524295" y="1349646"/>
                    <a:pt x="524625" y="1347583"/>
                    <a:pt x="525037" y="1345519"/>
                  </a:cubicBezTo>
                  <a:cubicBezTo>
                    <a:pt x="525120" y="1345024"/>
                    <a:pt x="525202" y="1344116"/>
                    <a:pt x="525120" y="1344034"/>
                  </a:cubicBezTo>
                  <a:cubicBezTo>
                    <a:pt x="519260" y="1341558"/>
                    <a:pt x="514556" y="1336854"/>
                    <a:pt x="509275" y="1333223"/>
                  </a:cubicBezTo>
                  <a:cubicBezTo>
                    <a:pt x="505974" y="1330912"/>
                    <a:pt x="503250" y="1326951"/>
                    <a:pt x="498794" y="1326786"/>
                  </a:cubicBezTo>
                  <a:cubicBezTo>
                    <a:pt x="498216" y="1326786"/>
                    <a:pt x="497226" y="1325548"/>
                    <a:pt x="497143" y="1324723"/>
                  </a:cubicBezTo>
                  <a:cubicBezTo>
                    <a:pt x="496648" y="1321256"/>
                    <a:pt x="494502" y="1319441"/>
                    <a:pt x="492026" y="1318120"/>
                  </a:cubicBezTo>
                  <a:cubicBezTo>
                    <a:pt x="488808" y="1316387"/>
                    <a:pt x="486662" y="1313746"/>
                    <a:pt x="484929" y="1310115"/>
                  </a:cubicBezTo>
                  <a:cubicBezTo>
                    <a:pt x="483279" y="1306732"/>
                    <a:pt x="480720" y="1303843"/>
                    <a:pt x="478245" y="1301120"/>
                  </a:cubicBezTo>
                  <a:cubicBezTo>
                    <a:pt x="476759" y="1299469"/>
                    <a:pt x="474366" y="1298727"/>
                    <a:pt x="472880" y="1297076"/>
                  </a:cubicBezTo>
                  <a:cubicBezTo>
                    <a:pt x="471477" y="1295508"/>
                    <a:pt x="470074" y="1295095"/>
                    <a:pt x="468259" y="1295095"/>
                  </a:cubicBezTo>
                  <a:cubicBezTo>
                    <a:pt x="466608" y="1295095"/>
                    <a:pt x="464297" y="1294765"/>
                    <a:pt x="463637" y="1293610"/>
                  </a:cubicBezTo>
                  <a:cubicBezTo>
                    <a:pt x="462234" y="1291134"/>
                    <a:pt x="461822" y="1287998"/>
                    <a:pt x="460996" y="1285110"/>
                  </a:cubicBezTo>
                  <a:cubicBezTo>
                    <a:pt x="460996" y="1284862"/>
                    <a:pt x="461244" y="1284449"/>
                    <a:pt x="461491" y="1284202"/>
                  </a:cubicBezTo>
                  <a:cubicBezTo>
                    <a:pt x="464050" y="1281726"/>
                    <a:pt x="463967" y="1281726"/>
                    <a:pt x="464132" y="1280571"/>
                  </a:cubicBezTo>
                  <a:cubicBezTo>
                    <a:pt x="464215" y="1279828"/>
                    <a:pt x="464132" y="1278838"/>
                    <a:pt x="464545" y="1278342"/>
                  </a:cubicBezTo>
                  <a:cubicBezTo>
                    <a:pt x="468424" y="1272483"/>
                    <a:pt x="471065" y="1265633"/>
                    <a:pt x="475851" y="1260517"/>
                  </a:cubicBezTo>
                  <a:cubicBezTo>
                    <a:pt x="477997" y="1258206"/>
                    <a:pt x="480720" y="1256555"/>
                    <a:pt x="482454" y="1253914"/>
                  </a:cubicBezTo>
                  <a:cubicBezTo>
                    <a:pt x="485507" y="1249375"/>
                    <a:pt x="488065" y="1244424"/>
                    <a:pt x="490788" y="1239637"/>
                  </a:cubicBezTo>
                  <a:cubicBezTo>
                    <a:pt x="491284" y="1238729"/>
                    <a:pt x="491614" y="1236996"/>
                    <a:pt x="492356" y="1236831"/>
                  </a:cubicBezTo>
                  <a:cubicBezTo>
                    <a:pt x="496401" y="1235593"/>
                    <a:pt x="495328" y="1230889"/>
                    <a:pt x="497143" y="1228166"/>
                  </a:cubicBezTo>
                  <a:cubicBezTo>
                    <a:pt x="497721" y="1227341"/>
                    <a:pt x="497638" y="1225443"/>
                    <a:pt x="498299" y="1225195"/>
                  </a:cubicBezTo>
                  <a:cubicBezTo>
                    <a:pt x="503498" y="1222967"/>
                    <a:pt x="503663" y="1216695"/>
                    <a:pt x="505808" y="1212238"/>
                  </a:cubicBezTo>
                  <a:cubicBezTo>
                    <a:pt x="507376" y="1209020"/>
                    <a:pt x="509522" y="1206214"/>
                    <a:pt x="511255" y="1203243"/>
                  </a:cubicBezTo>
                  <a:cubicBezTo>
                    <a:pt x="512823" y="1200602"/>
                    <a:pt x="515134" y="1198374"/>
                    <a:pt x="516702" y="1195485"/>
                  </a:cubicBezTo>
                  <a:cubicBezTo>
                    <a:pt x="519838" y="1189708"/>
                    <a:pt x="522974" y="1183849"/>
                    <a:pt x="526440" y="1178319"/>
                  </a:cubicBezTo>
                  <a:cubicBezTo>
                    <a:pt x="527926" y="1176009"/>
                    <a:pt x="529824" y="1174276"/>
                    <a:pt x="529164" y="1171057"/>
                  </a:cubicBezTo>
                  <a:cubicBezTo>
                    <a:pt x="529164" y="1170727"/>
                    <a:pt x="531557" y="1165198"/>
                    <a:pt x="531639" y="1164703"/>
                  </a:cubicBezTo>
                  <a:close/>
                  <a:moveTo>
                    <a:pt x="525780" y="1150755"/>
                  </a:moveTo>
                  <a:cubicBezTo>
                    <a:pt x="525780" y="1150755"/>
                    <a:pt x="525367" y="1150425"/>
                    <a:pt x="525120" y="1150260"/>
                  </a:cubicBezTo>
                  <a:cubicBezTo>
                    <a:pt x="525120" y="1150590"/>
                    <a:pt x="525120" y="1151003"/>
                    <a:pt x="525780" y="1150755"/>
                  </a:cubicBezTo>
                  <a:close/>
                  <a:moveTo>
                    <a:pt x="511916" y="705769"/>
                  </a:moveTo>
                  <a:cubicBezTo>
                    <a:pt x="511916" y="705769"/>
                    <a:pt x="512328" y="706100"/>
                    <a:pt x="512576" y="706265"/>
                  </a:cubicBezTo>
                  <a:cubicBezTo>
                    <a:pt x="512576" y="705935"/>
                    <a:pt x="512576" y="705522"/>
                    <a:pt x="511916" y="705769"/>
                  </a:cubicBezTo>
                  <a:close/>
                  <a:moveTo>
                    <a:pt x="473623" y="1295921"/>
                  </a:moveTo>
                  <a:cubicBezTo>
                    <a:pt x="473623" y="1295921"/>
                    <a:pt x="474366" y="1295508"/>
                    <a:pt x="474696" y="1295343"/>
                  </a:cubicBezTo>
                  <a:cubicBezTo>
                    <a:pt x="474366" y="1295095"/>
                    <a:pt x="473953" y="1294930"/>
                    <a:pt x="473623" y="1295921"/>
                  </a:cubicBezTo>
                  <a:close/>
                  <a:moveTo>
                    <a:pt x="463472" y="1167426"/>
                  </a:moveTo>
                  <a:cubicBezTo>
                    <a:pt x="466030" y="1164290"/>
                    <a:pt x="469002" y="1156285"/>
                    <a:pt x="468259" y="1152736"/>
                  </a:cubicBezTo>
                  <a:cubicBezTo>
                    <a:pt x="467351" y="1148115"/>
                    <a:pt x="466361" y="1143493"/>
                    <a:pt x="465040" y="1139037"/>
                  </a:cubicBezTo>
                  <a:cubicBezTo>
                    <a:pt x="463885" y="1135075"/>
                    <a:pt x="461574" y="1131444"/>
                    <a:pt x="464050" y="1127070"/>
                  </a:cubicBezTo>
                  <a:cubicBezTo>
                    <a:pt x="464132" y="1126905"/>
                    <a:pt x="463885" y="1126328"/>
                    <a:pt x="463720" y="1126080"/>
                  </a:cubicBezTo>
                  <a:cubicBezTo>
                    <a:pt x="462895" y="1124677"/>
                    <a:pt x="461822" y="1120633"/>
                    <a:pt x="461904" y="1119395"/>
                  </a:cubicBezTo>
                  <a:cubicBezTo>
                    <a:pt x="461904" y="1118405"/>
                    <a:pt x="462069" y="1117332"/>
                    <a:pt x="461904" y="1116342"/>
                  </a:cubicBezTo>
                  <a:cubicBezTo>
                    <a:pt x="461244" y="1112133"/>
                    <a:pt x="460088" y="1107924"/>
                    <a:pt x="459923" y="1103715"/>
                  </a:cubicBezTo>
                  <a:cubicBezTo>
                    <a:pt x="459923" y="1101074"/>
                    <a:pt x="459511" y="1098351"/>
                    <a:pt x="459511" y="1095627"/>
                  </a:cubicBezTo>
                  <a:cubicBezTo>
                    <a:pt x="459511" y="1086962"/>
                    <a:pt x="458520" y="1078297"/>
                    <a:pt x="458025" y="1069631"/>
                  </a:cubicBezTo>
                  <a:cubicBezTo>
                    <a:pt x="457943" y="1068146"/>
                    <a:pt x="458273" y="1066578"/>
                    <a:pt x="458191" y="1065010"/>
                  </a:cubicBezTo>
                  <a:cubicBezTo>
                    <a:pt x="458025" y="1060471"/>
                    <a:pt x="457035" y="1055684"/>
                    <a:pt x="457777" y="1051393"/>
                  </a:cubicBezTo>
                  <a:cubicBezTo>
                    <a:pt x="458520" y="1046854"/>
                    <a:pt x="459263" y="1042728"/>
                    <a:pt x="457613" y="1038354"/>
                  </a:cubicBezTo>
                  <a:cubicBezTo>
                    <a:pt x="457365" y="1037693"/>
                    <a:pt x="458108" y="1036043"/>
                    <a:pt x="458686" y="1035713"/>
                  </a:cubicBezTo>
                  <a:cubicBezTo>
                    <a:pt x="460254" y="1034887"/>
                    <a:pt x="459923" y="1033980"/>
                    <a:pt x="459016" y="1033072"/>
                  </a:cubicBezTo>
                  <a:cubicBezTo>
                    <a:pt x="457118" y="1031091"/>
                    <a:pt x="455137" y="1029193"/>
                    <a:pt x="452991" y="1027543"/>
                  </a:cubicBezTo>
                  <a:cubicBezTo>
                    <a:pt x="452331" y="1027047"/>
                    <a:pt x="451093" y="1027295"/>
                    <a:pt x="450185" y="1027543"/>
                  </a:cubicBezTo>
                  <a:cubicBezTo>
                    <a:pt x="447049" y="1028533"/>
                    <a:pt x="444408" y="1030266"/>
                    <a:pt x="442015" y="1032989"/>
                  </a:cubicBezTo>
                  <a:cubicBezTo>
                    <a:pt x="439952" y="1035300"/>
                    <a:pt x="434753" y="1032989"/>
                    <a:pt x="434753" y="1039014"/>
                  </a:cubicBezTo>
                  <a:cubicBezTo>
                    <a:pt x="434753" y="1039014"/>
                    <a:pt x="433762" y="1039014"/>
                    <a:pt x="433350" y="1039261"/>
                  </a:cubicBezTo>
                  <a:cubicBezTo>
                    <a:pt x="430461" y="1041159"/>
                    <a:pt x="427078" y="1041159"/>
                    <a:pt x="424189" y="1043553"/>
                  </a:cubicBezTo>
                  <a:cubicBezTo>
                    <a:pt x="421218" y="1046029"/>
                    <a:pt x="417505" y="1047679"/>
                    <a:pt x="413956" y="1048835"/>
                  </a:cubicBezTo>
                  <a:cubicBezTo>
                    <a:pt x="408261" y="1050733"/>
                    <a:pt x="402402" y="1052053"/>
                    <a:pt x="397120" y="1055272"/>
                  </a:cubicBezTo>
                  <a:cubicBezTo>
                    <a:pt x="396378" y="1055684"/>
                    <a:pt x="395552" y="1056180"/>
                    <a:pt x="394810" y="1056180"/>
                  </a:cubicBezTo>
                  <a:cubicBezTo>
                    <a:pt x="389363" y="1056180"/>
                    <a:pt x="384246" y="1059893"/>
                    <a:pt x="378634" y="1058655"/>
                  </a:cubicBezTo>
                  <a:cubicBezTo>
                    <a:pt x="372362" y="1062121"/>
                    <a:pt x="365843" y="1059563"/>
                    <a:pt x="359983" y="1058078"/>
                  </a:cubicBezTo>
                  <a:cubicBezTo>
                    <a:pt x="352060" y="1056097"/>
                    <a:pt x="344468" y="1051888"/>
                    <a:pt x="337618" y="1046441"/>
                  </a:cubicBezTo>
                  <a:cubicBezTo>
                    <a:pt x="336298" y="1045368"/>
                    <a:pt x="334730" y="1044296"/>
                    <a:pt x="333162" y="1044048"/>
                  </a:cubicBezTo>
                  <a:cubicBezTo>
                    <a:pt x="330274" y="1043718"/>
                    <a:pt x="331181" y="1047019"/>
                    <a:pt x="330274" y="1048670"/>
                  </a:cubicBezTo>
                  <a:cubicBezTo>
                    <a:pt x="330191" y="1048835"/>
                    <a:pt x="330026" y="1049000"/>
                    <a:pt x="329861" y="1049082"/>
                  </a:cubicBezTo>
                  <a:cubicBezTo>
                    <a:pt x="326890" y="1050898"/>
                    <a:pt x="327467" y="1054116"/>
                    <a:pt x="327467" y="1057087"/>
                  </a:cubicBezTo>
                  <a:cubicBezTo>
                    <a:pt x="327467" y="1063029"/>
                    <a:pt x="326972" y="1069054"/>
                    <a:pt x="328540" y="1074831"/>
                  </a:cubicBezTo>
                  <a:cubicBezTo>
                    <a:pt x="325817" y="1081433"/>
                    <a:pt x="327797" y="1088448"/>
                    <a:pt x="327467" y="1095215"/>
                  </a:cubicBezTo>
                  <a:cubicBezTo>
                    <a:pt x="327220" y="1100001"/>
                    <a:pt x="326972" y="1104870"/>
                    <a:pt x="326972" y="1109657"/>
                  </a:cubicBezTo>
                  <a:cubicBezTo>
                    <a:pt x="326972" y="1114031"/>
                    <a:pt x="327715" y="1118487"/>
                    <a:pt x="327302" y="1122779"/>
                  </a:cubicBezTo>
                  <a:cubicBezTo>
                    <a:pt x="326890" y="1126988"/>
                    <a:pt x="328375" y="1130949"/>
                    <a:pt x="327715" y="1135240"/>
                  </a:cubicBezTo>
                  <a:cubicBezTo>
                    <a:pt x="327385" y="1137634"/>
                    <a:pt x="326972" y="1140522"/>
                    <a:pt x="327302" y="1143328"/>
                  </a:cubicBezTo>
                  <a:cubicBezTo>
                    <a:pt x="327715" y="1146299"/>
                    <a:pt x="327385" y="1149435"/>
                    <a:pt x="327385" y="1152406"/>
                  </a:cubicBezTo>
                  <a:cubicBezTo>
                    <a:pt x="327385" y="1155377"/>
                    <a:pt x="327467" y="1158513"/>
                    <a:pt x="327385" y="1161567"/>
                  </a:cubicBezTo>
                  <a:cubicBezTo>
                    <a:pt x="327302" y="1163465"/>
                    <a:pt x="326642" y="1165363"/>
                    <a:pt x="326642" y="1167261"/>
                  </a:cubicBezTo>
                  <a:cubicBezTo>
                    <a:pt x="326642" y="1171222"/>
                    <a:pt x="326147" y="1175431"/>
                    <a:pt x="327220" y="1178980"/>
                  </a:cubicBezTo>
                  <a:cubicBezTo>
                    <a:pt x="327797" y="1181043"/>
                    <a:pt x="328458" y="1182859"/>
                    <a:pt x="328540" y="1185004"/>
                  </a:cubicBezTo>
                  <a:cubicBezTo>
                    <a:pt x="328870" y="1189708"/>
                    <a:pt x="328706" y="1194577"/>
                    <a:pt x="329778" y="1199034"/>
                  </a:cubicBezTo>
                  <a:cubicBezTo>
                    <a:pt x="330356" y="1201180"/>
                    <a:pt x="331016" y="1203490"/>
                    <a:pt x="330356" y="1205223"/>
                  </a:cubicBezTo>
                  <a:cubicBezTo>
                    <a:pt x="329861" y="1206626"/>
                    <a:pt x="330356" y="1207039"/>
                    <a:pt x="330521" y="1208029"/>
                  </a:cubicBezTo>
                  <a:cubicBezTo>
                    <a:pt x="331016" y="1210918"/>
                    <a:pt x="330521" y="1214384"/>
                    <a:pt x="331842" y="1216530"/>
                  </a:cubicBezTo>
                  <a:cubicBezTo>
                    <a:pt x="333162" y="1218675"/>
                    <a:pt x="328706" y="1223792"/>
                    <a:pt x="334483" y="1223297"/>
                  </a:cubicBezTo>
                  <a:cubicBezTo>
                    <a:pt x="334565" y="1223297"/>
                    <a:pt x="334895" y="1224370"/>
                    <a:pt x="334812" y="1224865"/>
                  </a:cubicBezTo>
                  <a:cubicBezTo>
                    <a:pt x="334483" y="1227588"/>
                    <a:pt x="335803" y="1228661"/>
                    <a:pt x="337783" y="1229486"/>
                  </a:cubicBezTo>
                  <a:cubicBezTo>
                    <a:pt x="339186" y="1230064"/>
                    <a:pt x="340259" y="1231467"/>
                    <a:pt x="341497" y="1232375"/>
                  </a:cubicBezTo>
                  <a:cubicBezTo>
                    <a:pt x="342900" y="1233365"/>
                    <a:pt x="344303" y="1234685"/>
                    <a:pt x="345871" y="1235016"/>
                  </a:cubicBezTo>
                  <a:cubicBezTo>
                    <a:pt x="349007" y="1235758"/>
                    <a:pt x="352308" y="1236419"/>
                    <a:pt x="355527" y="1236254"/>
                  </a:cubicBezTo>
                  <a:cubicBezTo>
                    <a:pt x="360478" y="1236006"/>
                    <a:pt x="364770" y="1237822"/>
                    <a:pt x="369143" y="1239885"/>
                  </a:cubicBezTo>
                  <a:cubicBezTo>
                    <a:pt x="371124" y="1240875"/>
                    <a:pt x="373600" y="1242608"/>
                    <a:pt x="376406" y="1240627"/>
                  </a:cubicBezTo>
                  <a:cubicBezTo>
                    <a:pt x="377396" y="1240875"/>
                    <a:pt x="378469" y="1240958"/>
                    <a:pt x="379212" y="1241535"/>
                  </a:cubicBezTo>
                  <a:cubicBezTo>
                    <a:pt x="380120" y="1242278"/>
                    <a:pt x="380697" y="1242773"/>
                    <a:pt x="380615" y="1241040"/>
                  </a:cubicBezTo>
                  <a:cubicBezTo>
                    <a:pt x="380450" y="1237822"/>
                    <a:pt x="382100" y="1238482"/>
                    <a:pt x="383668" y="1239225"/>
                  </a:cubicBezTo>
                  <a:cubicBezTo>
                    <a:pt x="385897" y="1240215"/>
                    <a:pt x="387629" y="1241948"/>
                    <a:pt x="390353" y="1241865"/>
                  </a:cubicBezTo>
                  <a:cubicBezTo>
                    <a:pt x="394315" y="1241783"/>
                    <a:pt x="398276" y="1242938"/>
                    <a:pt x="402237" y="1243681"/>
                  </a:cubicBezTo>
                  <a:cubicBezTo>
                    <a:pt x="405043" y="1244176"/>
                    <a:pt x="407849" y="1245827"/>
                    <a:pt x="410572" y="1245414"/>
                  </a:cubicBezTo>
                  <a:cubicBezTo>
                    <a:pt x="413378" y="1245001"/>
                    <a:pt x="416019" y="1246074"/>
                    <a:pt x="418495" y="1245744"/>
                  </a:cubicBezTo>
                  <a:cubicBezTo>
                    <a:pt x="422539" y="1245166"/>
                    <a:pt x="426170" y="1242608"/>
                    <a:pt x="430379" y="1241948"/>
                  </a:cubicBezTo>
                  <a:cubicBezTo>
                    <a:pt x="432029" y="1241700"/>
                    <a:pt x="434092" y="1239885"/>
                    <a:pt x="434753" y="1238152"/>
                  </a:cubicBezTo>
                  <a:cubicBezTo>
                    <a:pt x="436898" y="1232210"/>
                    <a:pt x="440200" y="1226845"/>
                    <a:pt x="442180" y="1220986"/>
                  </a:cubicBezTo>
                  <a:cubicBezTo>
                    <a:pt x="444739" y="1213393"/>
                    <a:pt x="448205" y="1205966"/>
                    <a:pt x="448617" y="1197713"/>
                  </a:cubicBezTo>
                  <a:cubicBezTo>
                    <a:pt x="448782" y="1194330"/>
                    <a:pt x="451506" y="1194990"/>
                    <a:pt x="452084" y="1192679"/>
                  </a:cubicBezTo>
                  <a:cubicBezTo>
                    <a:pt x="453156" y="1188553"/>
                    <a:pt x="454724" y="1184592"/>
                    <a:pt x="456292" y="1180713"/>
                  </a:cubicBezTo>
                  <a:cubicBezTo>
                    <a:pt x="458273" y="1175926"/>
                    <a:pt x="459923" y="1170892"/>
                    <a:pt x="463142" y="1167013"/>
                  </a:cubicBezTo>
                  <a:close/>
                  <a:moveTo>
                    <a:pt x="418247" y="1277682"/>
                  </a:moveTo>
                  <a:cubicBezTo>
                    <a:pt x="418247" y="1277682"/>
                    <a:pt x="417835" y="1277352"/>
                    <a:pt x="417587" y="1277187"/>
                  </a:cubicBezTo>
                  <a:cubicBezTo>
                    <a:pt x="417587" y="1277517"/>
                    <a:pt x="417587" y="1277930"/>
                    <a:pt x="418247" y="1277682"/>
                  </a:cubicBezTo>
                  <a:close/>
                  <a:moveTo>
                    <a:pt x="415029" y="1528812"/>
                  </a:moveTo>
                  <a:cubicBezTo>
                    <a:pt x="415029" y="1528812"/>
                    <a:pt x="414616" y="1528482"/>
                    <a:pt x="414369" y="1528317"/>
                  </a:cubicBezTo>
                  <a:cubicBezTo>
                    <a:pt x="414369" y="1528647"/>
                    <a:pt x="414369" y="1529060"/>
                    <a:pt x="415029" y="1528812"/>
                  </a:cubicBezTo>
                  <a:close/>
                  <a:moveTo>
                    <a:pt x="414203" y="1260186"/>
                  </a:moveTo>
                  <a:cubicBezTo>
                    <a:pt x="414699" y="1259939"/>
                    <a:pt x="414781" y="1258866"/>
                    <a:pt x="415029" y="1258206"/>
                  </a:cubicBezTo>
                  <a:cubicBezTo>
                    <a:pt x="414616" y="1257958"/>
                    <a:pt x="414121" y="1257628"/>
                    <a:pt x="413708" y="1257546"/>
                  </a:cubicBezTo>
                  <a:cubicBezTo>
                    <a:pt x="409252" y="1257133"/>
                    <a:pt x="404795" y="1256720"/>
                    <a:pt x="400339" y="1256308"/>
                  </a:cubicBezTo>
                  <a:cubicBezTo>
                    <a:pt x="396378" y="1255895"/>
                    <a:pt x="392334" y="1256143"/>
                    <a:pt x="388620" y="1254987"/>
                  </a:cubicBezTo>
                  <a:cubicBezTo>
                    <a:pt x="382595" y="1253089"/>
                    <a:pt x="376323" y="1254327"/>
                    <a:pt x="370299" y="1252759"/>
                  </a:cubicBezTo>
                  <a:cubicBezTo>
                    <a:pt x="365677" y="1251604"/>
                    <a:pt x="360891" y="1251191"/>
                    <a:pt x="356187" y="1250531"/>
                  </a:cubicBezTo>
                  <a:cubicBezTo>
                    <a:pt x="351896" y="1249953"/>
                    <a:pt x="347604" y="1249375"/>
                    <a:pt x="343312" y="1249045"/>
                  </a:cubicBezTo>
                  <a:cubicBezTo>
                    <a:pt x="340589" y="1248798"/>
                    <a:pt x="341992" y="1250118"/>
                    <a:pt x="342817" y="1251108"/>
                  </a:cubicBezTo>
                  <a:cubicBezTo>
                    <a:pt x="344716" y="1253337"/>
                    <a:pt x="341827" y="1253337"/>
                    <a:pt x="341580" y="1255730"/>
                  </a:cubicBezTo>
                  <a:cubicBezTo>
                    <a:pt x="341332" y="1255977"/>
                    <a:pt x="340837" y="1256308"/>
                    <a:pt x="340837" y="1256555"/>
                  </a:cubicBezTo>
                  <a:cubicBezTo>
                    <a:pt x="340754" y="1260847"/>
                    <a:pt x="342157" y="1264725"/>
                    <a:pt x="343395" y="1268604"/>
                  </a:cubicBezTo>
                  <a:cubicBezTo>
                    <a:pt x="343726" y="1269595"/>
                    <a:pt x="345128" y="1270502"/>
                    <a:pt x="346201" y="1270832"/>
                  </a:cubicBezTo>
                  <a:cubicBezTo>
                    <a:pt x="348264" y="1271493"/>
                    <a:pt x="350492" y="1271905"/>
                    <a:pt x="352638" y="1272070"/>
                  </a:cubicBezTo>
                  <a:cubicBezTo>
                    <a:pt x="355114" y="1272318"/>
                    <a:pt x="358003" y="1271245"/>
                    <a:pt x="359983" y="1272318"/>
                  </a:cubicBezTo>
                  <a:cubicBezTo>
                    <a:pt x="362707" y="1273886"/>
                    <a:pt x="363614" y="1270172"/>
                    <a:pt x="365677" y="1270832"/>
                  </a:cubicBezTo>
                  <a:cubicBezTo>
                    <a:pt x="365843" y="1270832"/>
                    <a:pt x="366007" y="1270832"/>
                    <a:pt x="366173" y="1270832"/>
                  </a:cubicBezTo>
                  <a:cubicBezTo>
                    <a:pt x="369557" y="1270337"/>
                    <a:pt x="373023" y="1268604"/>
                    <a:pt x="376489" y="1270420"/>
                  </a:cubicBezTo>
                  <a:cubicBezTo>
                    <a:pt x="379295" y="1266706"/>
                    <a:pt x="384329" y="1270667"/>
                    <a:pt x="387217" y="1266128"/>
                  </a:cubicBezTo>
                  <a:cubicBezTo>
                    <a:pt x="387877" y="1265056"/>
                    <a:pt x="390931" y="1266293"/>
                    <a:pt x="392829" y="1265881"/>
                  </a:cubicBezTo>
                  <a:cubicBezTo>
                    <a:pt x="394315" y="1265551"/>
                    <a:pt x="395717" y="1263900"/>
                    <a:pt x="397203" y="1263653"/>
                  </a:cubicBezTo>
                  <a:cubicBezTo>
                    <a:pt x="401329" y="1262992"/>
                    <a:pt x="405538" y="1262910"/>
                    <a:pt x="409665" y="1262250"/>
                  </a:cubicBezTo>
                  <a:cubicBezTo>
                    <a:pt x="411233" y="1262002"/>
                    <a:pt x="412718" y="1261012"/>
                    <a:pt x="414203" y="1260104"/>
                  </a:cubicBezTo>
                  <a:close/>
                  <a:moveTo>
                    <a:pt x="412801" y="1325630"/>
                  </a:moveTo>
                  <a:cubicBezTo>
                    <a:pt x="412883" y="1324970"/>
                    <a:pt x="415689" y="1323155"/>
                    <a:pt x="411810" y="1323980"/>
                  </a:cubicBezTo>
                  <a:cubicBezTo>
                    <a:pt x="411810" y="1324227"/>
                    <a:pt x="411810" y="1324393"/>
                    <a:pt x="411810" y="1324557"/>
                  </a:cubicBezTo>
                  <a:cubicBezTo>
                    <a:pt x="411645" y="1325300"/>
                    <a:pt x="411397" y="1326126"/>
                    <a:pt x="411150" y="1326868"/>
                  </a:cubicBezTo>
                  <a:cubicBezTo>
                    <a:pt x="411728" y="1326456"/>
                    <a:pt x="412718" y="1326126"/>
                    <a:pt x="412801" y="1325548"/>
                  </a:cubicBezTo>
                  <a:close/>
                  <a:moveTo>
                    <a:pt x="412883" y="1555633"/>
                  </a:moveTo>
                  <a:cubicBezTo>
                    <a:pt x="412801" y="1555138"/>
                    <a:pt x="412718" y="1554643"/>
                    <a:pt x="412635" y="1554065"/>
                  </a:cubicBezTo>
                  <a:cubicBezTo>
                    <a:pt x="412388" y="1554065"/>
                    <a:pt x="411975" y="1554230"/>
                    <a:pt x="411975" y="1554313"/>
                  </a:cubicBezTo>
                  <a:cubicBezTo>
                    <a:pt x="412058" y="1554973"/>
                    <a:pt x="412223" y="1555633"/>
                    <a:pt x="412883" y="1555633"/>
                  </a:cubicBezTo>
                  <a:close/>
                  <a:moveTo>
                    <a:pt x="410737" y="1533681"/>
                  </a:moveTo>
                  <a:lnTo>
                    <a:pt x="411397" y="1534176"/>
                  </a:lnTo>
                  <a:cubicBezTo>
                    <a:pt x="411397" y="1534176"/>
                    <a:pt x="411397" y="1533433"/>
                    <a:pt x="410737" y="1533681"/>
                  </a:cubicBezTo>
                  <a:close/>
                  <a:moveTo>
                    <a:pt x="402402" y="1041325"/>
                  </a:moveTo>
                  <a:cubicBezTo>
                    <a:pt x="403392" y="1041325"/>
                    <a:pt x="404300" y="1041325"/>
                    <a:pt x="405290" y="1041242"/>
                  </a:cubicBezTo>
                  <a:cubicBezTo>
                    <a:pt x="404631" y="1040747"/>
                    <a:pt x="403970" y="1040334"/>
                    <a:pt x="402732" y="1040499"/>
                  </a:cubicBezTo>
                  <a:cubicBezTo>
                    <a:pt x="402567" y="1040664"/>
                    <a:pt x="402485" y="1040747"/>
                    <a:pt x="402402" y="1040912"/>
                  </a:cubicBezTo>
                  <a:cubicBezTo>
                    <a:pt x="402402" y="1040994"/>
                    <a:pt x="402402" y="1041325"/>
                    <a:pt x="402402" y="1041325"/>
                  </a:cubicBezTo>
                  <a:close/>
                  <a:moveTo>
                    <a:pt x="391509" y="1267861"/>
                  </a:moveTo>
                  <a:cubicBezTo>
                    <a:pt x="391509" y="1267861"/>
                    <a:pt x="391096" y="1267531"/>
                    <a:pt x="390848" y="1267366"/>
                  </a:cubicBezTo>
                  <a:cubicBezTo>
                    <a:pt x="390848" y="1267696"/>
                    <a:pt x="390848" y="1268109"/>
                    <a:pt x="391509" y="1267861"/>
                  </a:cubicBezTo>
                  <a:close/>
                  <a:moveTo>
                    <a:pt x="383091" y="1578906"/>
                  </a:moveTo>
                  <a:cubicBezTo>
                    <a:pt x="383091" y="1578906"/>
                    <a:pt x="383751" y="1578906"/>
                    <a:pt x="383503" y="1578163"/>
                  </a:cubicBezTo>
                  <a:cubicBezTo>
                    <a:pt x="383338" y="1578411"/>
                    <a:pt x="383256" y="1578658"/>
                    <a:pt x="383091" y="1578906"/>
                  </a:cubicBezTo>
                  <a:close/>
                  <a:moveTo>
                    <a:pt x="380863" y="1566609"/>
                  </a:moveTo>
                  <a:cubicBezTo>
                    <a:pt x="380863" y="1566609"/>
                    <a:pt x="380450" y="1566279"/>
                    <a:pt x="380202" y="1566114"/>
                  </a:cubicBezTo>
                  <a:cubicBezTo>
                    <a:pt x="380202" y="1566444"/>
                    <a:pt x="380202" y="1566857"/>
                    <a:pt x="380863" y="1566609"/>
                  </a:cubicBezTo>
                  <a:close/>
                  <a:moveTo>
                    <a:pt x="378882" y="1563556"/>
                  </a:moveTo>
                  <a:cubicBezTo>
                    <a:pt x="378882" y="1563556"/>
                    <a:pt x="379377" y="1563308"/>
                    <a:pt x="379625" y="1563143"/>
                  </a:cubicBezTo>
                  <a:cubicBezTo>
                    <a:pt x="379129" y="1562483"/>
                    <a:pt x="378634" y="1561823"/>
                    <a:pt x="377644" y="1561740"/>
                  </a:cubicBezTo>
                  <a:cubicBezTo>
                    <a:pt x="378057" y="1562318"/>
                    <a:pt x="378386" y="1562978"/>
                    <a:pt x="378882" y="1563556"/>
                  </a:cubicBezTo>
                  <a:close/>
                  <a:moveTo>
                    <a:pt x="364935" y="1533103"/>
                  </a:moveTo>
                  <a:cubicBezTo>
                    <a:pt x="365100" y="1532691"/>
                    <a:pt x="365265" y="1532278"/>
                    <a:pt x="364439" y="1531866"/>
                  </a:cubicBezTo>
                  <a:cubicBezTo>
                    <a:pt x="364605" y="1532278"/>
                    <a:pt x="364770" y="1532691"/>
                    <a:pt x="364935" y="1533103"/>
                  </a:cubicBezTo>
                  <a:close/>
                  <a:moveTo>
                    <a:pt x="322351" y="43737"/>
                  </a:moveTo>
                  <a:cubicBezTo>
                    <a:pt x="322351" y="41757"/>
                    <a:pt x="322351" y="41426"/>
                    <a:pt x="321278" y="41344"/>
                  </a:cubicBezTo>
                  <a:lnTo>
                    <a:pt x="321278" y="43737"/>
                  </a:lnTo>
                  <a:cubicBezTo>
                    <a:pt x="321031" y="44315"/>
                    <a:pt x="320865" y="44893"/>
                    <a:pt x="320618" y="45388"/>
                  </a:cubicBezTo>
                  <a:cubicBezTo>
                    <a:pt x="322021" y="45883"/>
                    <a:pt x="322351" y="45223"/>
                    <a:pt x="322351" y="43655"/>
                  </a:cubicBezTo>
                  <a:close/>
                  <a:moveTo>
                    <a:pt x="284058" y="1325300"/>
                  </a:moveTo>
                  <a:cubicBezTo>
                    <a:pt x="284058" y="1325300"/>
                    <a:pt x="284718" y="1325300"/>
                    <a:pt x="284471" y="1324557"/>
                  </a:cubicBezTo>
                  <a:cubicBezTo>
                    <a:pt x="284306" y="1324805"/>
                    <a:pt x="284223" y="1325053"/>
                    <a:pt x="284058" y="1325300"/>
                  </a:cubicBezTo>
                  <a:close/>
                  <a:moveTo>
                    <a:pt x="271184" y="1359301"/>
                  </a:moveTo>
                  <a:cubicBezTo>
                    <a:pt x="271184" y="1359301"/>
                    <a:pt x="270771" y="1358971"/>
                    <a:pt x="270524" y="1358806"/>
                  </a:cubicBezTo>
                  <a:cubicBezTo>
                    <a:pt x="270524" y="1359136"/>
                    <a:pt x="270524" y="1359549"/>
                    <a:pt x="271184" y="1359301"/>
                  </a:cubicBezTo>
                  <a:close/>
                  <a:moveTo>
                    <a:pt x="245601" y="1134910"/>
                  </a:moveTo>
                  <a:cubicBezTo>
                    <a:pt x="245601" y="1134910"/>
                    <a:pt x="246013" y="1135240"/>
                    <a:pt x="246261" y="1135405"/>
                  </a:cubicBezTo>
                  <a:cubicBezTo>
                    <a:pt x="246261" y="1135075"/>
                    <a:pt x="246261" y="1134663"/>
                    <a:pt x="245601" y="1134910"/>
                  </a:cubicBezTo>
                  <a:close/>
                  <a:moveTo>
                    <a:pt x="238173" y="959375"/>
                  </a:moveTo>
                  <a:cubicBezTo>
                    <a:pt x="238173" y="959375"/>
                    <a:pt x="238833" y="959375"/>
                    <a:pt x="239163" y="959375"/>
                  </a:cubicBezTo>
                  <a:cubicBezTo>
                    <a:pt x="238833" y="959128"/>
                    <a:pt x="238503" y="958880"/>
                    <a:pt x="238173" y="958055"/>
                  </a:cubicBezTo>
                  <a:cubicBezTo>
                    <a:pt x="237843" y="958055"/>
                    <a:pt x="237513" y="958055"/>
                    <a:pt x="237183" y="958055"/>
                  </a:cubicBezTo>
                  <a:cubicBezTo>
                    <a:pt x="237513" y="958302"/>
                    <a:pt x="237843" y="958550"/>
                    <a:pt x="238173" y="959375"/>
                  </a:cubicBezTo>
                  <a:close/>
                  <a:moveTo>
                    <a:pt x="198560" y="959623"/>
                  </a:moveTo>
                  <a:cubicBezTo>
                    <a:pt x="198230" y="959045"/>
                    <a:pt x="197982" y="958302"/>
                    <a:pt x="197487" y="957972"/>
                  </a:cubicBezTo>
                  <a:cubicBezTo>
                    <a:pt x="192123" y="953351"/>
                    <a:pt x="186511" y="948977"/>
                    <a:pt x="181229" y="944108"/>
                  </a:cubicBezTo>
                  <a:cubicBezTo>
                    <a:pt x="176278" y="939486"/>
                    <a:pt x="170584" y="936433"/>
                    <a:pt x="165054" y="932966"/>
                  </a:cubicBezTo>
                  <a:cubicBezTo>
                    <a:pt x="156636" y="927767"/>
                    <a:pt x="150942" y="919019"/>
                    <a:pt x="144257" y="911509"/>
                  </a:cubicBezTo>
                  <a:cubicBezTo>
                    <a:pt x="142029" y="909034"/>
                    <a:pt x="140048" y="906310"/>
                    <a:pt x="138233" y="903422"/>
                  </a:cubicBezTo>
                  <a:cubicBezTo>
                    <a:pt x="133694" y="896077"/>
                    <a:pt x="129320" y="888567"/>
                    <a:pt x="125111" y="881057"/>
                  </a:cubicBezTo>
                  <a:cubicBezTo>
                    <a:pt x="121232" y="874207"/>
                    <a:pt x="116446" y="867935"/>
                    <a:pt x="113640" y="860343"/>
                  </a:cubicBezTo>
                  <a:cubicBezTo>
                    <a:pt x="113310" y="859517"/>
                    <a:pt x="112897" y="858445"/>
                    <a:pt x="112237" y="858032"/>
                  </a:cubicBezTo>
                  <a:cubicBezTo>
                    <a:pt x="111577" y="857619"/>
                    <a:pt x="110586" y="857619"/>
                    <a:pt x="109844" y="857867"/>
                  </a:cubicBezTo>
                  <a:cubicBezTo>
                    <a:pt x="109513" y="857949"/>
                    <a:pt x="109183" y="859352"/>
                    <a:pt x="109431" y="859930"/>
                  </a:cubicBezTo>
                  <a:cubicBezTo>
                    <a:pt x="110669" y="863561"/>
                    <a:pt x="109431" y="867357"/>
                    <a:pt x="109926" y="871071"/>
                  </a:cubicBezTo>
                  <a:cubicBezTo>
                    <a:pt x="110091" y="872392"/>
                    <a:pt x="109018" y="874125"/>
                    <a:pt x="109513" y="875115"/>
                  </a:cubicBezTo>
                  <a:cubicBezTo>
                    <a:pt x="111824" y="880149"/>
                    <a:pt x="114052" y="885266"/>
                    <a:pt x="116941" y="889805"/>
                  </a:cubicBezTo>
                  <a:cubicBezTo>
                    <a:pt x="119829" y="894179"/>
                    <a:pt x="121480" y="899543"/>
                    <a:pt x="125771" y="902597"/>
                  </a:cubicBezTo>
                  <a:cubicBezTo>
                    <a:pt x="126019" y="902762"/>
                    <a:pt x="126349" y="903174"/>
                    <a:pt x="126349" y="903504"/>
                  </a:cubicBezTo>
                  <a:cubicBezTo>
                    <a:pt x="127174" y="908704"/>
                    <a:pt x="130970" y="911179"/>
                    <a:pt x="133942" y="914398"/>
                  </a:cubicBezTo>
                  <a:cubicBezTo>
                    <a:pt x="134271" y="914728"/>
                    <a:pt x="134849" y="914728"/>
                    <a:pt x="135344" y="914893"/>
                  </a:cubicBezTo>
                  <a:cubicBezTo>
                    <a:pt x="135179" y="914315"/>
                    <a:pt x="135262" y="913573"/>
                    <a:pt x="134932" y="913243"/>
                  </a:cubicBezTo>
                  <a:cubicBezTo>
                    <a:pt x="133529" y="911674"/>
                    <a:pt x="132043" y="910189"/>
                    <a:pt x="133199" y="907548"/>
                  </a:cubicBezTo>
                  <a:cubicBezTo>
                    <a:pt x="142937" y="917864"/>
                    <a:pt x="151107" y="930161"/>
                    <a:pt x="162413" y="938578"/>
                  </a:cubicBezTo>
                  <a:cubicBezTo>
                    <a:pt x="163816" y="939651"/>
                    <a:pt x="165219" y="940807"/>
                    <a:pt x="166457" y="942044"/>
                  </a:cubicBezTo>
                  <a:cubicBezTo>
                    <a:pt x="167282" y="942870"/>
                    <a:pt x="167943" y="944025"/>
                    <a:pt x="168685" y="945015"/>
                  </a:cubicBezTo>
                  <a:cubicBezTo>
                    <a:pt x="167695" y="944520"/>
                    <a:pt x="166622" y="944190"/>
                    <a:pt x="165714" y="943530"/>
                  </a:cubicBezTo>
                  <a:cubicBezTo>
                    <a:pt x="164394" y="942622"/>
                    <a:pt x="163321" y="941384"/>
                    <a:pt x="162001" y="940559"/>
                  </a:cubicBezTo>
                  <a:cubicBezTo>
                    <a:pt x="160928" y="939981"/>
                    <a:pt x="158617" y="939569"/>
                    <a:pt x="158534" y="939734"/>
                  </a:cubicBezTo>
                  <a:cubicBezTo>
                    <a:pt x="157709" y="942787"/>
                    <a:pt x="160020" y="941219"/>
                    <a:pt x="160928" y="941797"/>
                  </a:cubicBezTo>
                  <a:cubicBezTo>
                    <a:pt x="161340" y="942044"/>
                    <a:pt x="161671" y="942705"/>
                    <a:pt x="162083" y="943035"/>
                  </a:cubicBezTo>
                  <a:cubicBezTo>
                    <a:pt x="164476" y="945346"/>
                    <a:pt x="166540" y="948812"/>
                    <a:pt x="169263" y="949554"/>
                  </a:cubicBezTo>
                  <a:cubicBezTo>
                    <a:pt x="171326" y="950132"/>
                    <a:pt x="173637" y="951205"/>
                    <a:pt x="173967" y="952443"/>
                  </a:cubicBezTo>
                  <a:cubicBezTo>
                    <a:pt x="175122" y="955827"/>
                    <a:pt x="178919" y="951865"/>
                    <a:pt x="179414" y="955661"/>
                  </a:cubicBezTo>
                  <a:cubicBezTo>
                    <a:pt x="179414" y="955744"/>
                    <a:pt x="180157" y="955744"/>
                    <a:pt x="180487" y="955827"/>
                  </a:cubicBezTo>
                  <a:cubicBezTo>
                    <a:pt x="180404" y="955249"/>
                    <a:pt x="180404" y="954671"/>
                    <a:pt x="180157" y="954176"/>
                  </a:cubicBezTo>
                  <a:cubicBezTo>
                    <a:pt x="179001" y="951948"/>
                    <a:pt x="176773" y="951783"/>
                    <a:pt x="175040" y="950627"/>
                  </a:cubicBezTo>
                  <a:cubicBezTo>
                    <a:pt x="174545" y="950297"/>
                    <a:pt x="174545" y="949059"/>
                    <a:pt x="174297" y="948152"/>
                  </a:cubicBezTo>
                  <a:cubicBezTo>
                    <a:pt x="174875" y="948152"/>
                    <a:pt x="175618" y="947986"/>
                    <a:pt x="176113" y="948317"/>
                  </a:cubicBezTo>
                  <a:cubicBezTo>
                    <a:pt x="179331" y="950710"/>
                    <a:pt x="182467" y="953351"/>
                    <a:pt x="185769" y="955579"/>
                  </a:cubicBezTo>
                  <a:cubicBezTo>
                    <a:pt x="189070" y="957725"/>
                    <a:pt x="192453" y="959870"/>
                    <a:pt x="196414" y="959953"/>
                  </a:cubicBezTo>
                  <a:cubicBezTo>
                    <a:pt x="197075" y="959953"/>
                    <a:pt x="197735" y="959705"/>
                    <a:pt x="198395" y="959623"/>
                  </a:cubicBezTo>
                  <a:close/>
                  <a:moveTo>
                    <a:pt x="197735" y="472878"/>
                  </a:moveTo>
                  <a:cubicBezTo>
                    <a:pt x="197735" y="472878"/>
                    <a:pt x="197322" y="472548"/>
                    <a:pt x="197075" y="472383"/>
                  </a:cubicBezTo>
                  <a:cubicBezTo>
                    <a:pt x="197075" y="472713"/>
                    <a:pt x="197075" y="473126"/>
                    <a:pt x="197735" y="472878"/>
                  </a:cubicBezTo>
                  <a:close/>
                  <a:moveTo>
                    <a:pt x="192371" y="947161"/>
                  </a:moveTo>
                  <a:lnTo>
                    <a:pt x="193361" y="947161"/>
                  </a:lnTo>
                  <a:cubicBezTo>
                    <a:pt x="193361" y="947161"/>
                    <a:pt x="192701" y="946831"/>
                    <a:pt x="192371" y="945923"/>
                  </a:cubicBezTo>
                  <a:cubicBezTo>
                    <a:pt x="191793" y="945346"/>
                    <a:pt x="191215" y="944850"/>
                    <a:pt x="190638" y="944273"/>
                  </a:cubicBezTo>
                  <a:cubicBezTo>
                    <a:pt x="190472" y="944603"/>
                    <a:pt x="190225" y="945181"/>
                    <a:pt x="190307" y="945181"/>
                  </a:cubicBezTo>
                  <a:cubicBezTo>
                    <a:pt x="190968" y="945676"/>
                    <a:pt x="191711" y="946088"/>
                    <a:pt x="192453" y="947161"/>
                  </a:cubicBezTo>
                  <a:close/>
                  <a:moveTo>
                    <a:pt x="190225" y="260701"/>
                  </a:moveTo>
                  <a:lnTo>
                    <a:pt x="189565" y="260206"/>
                  </a:lnTo>
                  <a:cubicBezTo>
                    <a:pt x="189565" y="260206"/>
                    <a:pt x="189565" y="260949"/>
                    <a:pt x="190225" y="260701"/>
                  </a:cubicBezTo>
                  <a:close/>
                  <a:moveTo>
                    <a:pt x="184201" y="938991"/>
                  </a:moveTo>
                  <a:cubicBezTo>
                    <a:pt x="184448" y="938413"/>
                    <a:pt x="184696" y="937918"/>
                    <a:pt x="184365" y="936763"/>
                  </a:cubicBezTo>
                  <a:cubicBezTo>
                    <a:pt x="183953" y="936350"/>
                    <a:pt x="183705" y="935772"/>
                    <a:pt x="183210" y="935607"/>
                  </a:cubicBezTo>
                  <a:cubicBezTo>
                    <a:pt x="182385" y="935277"/>
                    <a:pt x="180899" y="934782"/>
                    <a:pt x="180817" y="934947"/>
                  </a:cubicBezTo>
                  <a:cubicBezTo>
                    <a:pt x="180157" y="936515"/>
                    <a:pt x="181229" y="936598"/>
                    <a:pt x="182302" y="937010"/>
                  </a:cubicBezTo>
                  <a:cubicBezTo>
                    <a:pt x="183045" y="937258"/>
                    <a:pt x="183540" y="938331"/>
                    <a:pt x="184201" y="939074"/>
                  </a:cubicBezTo>
                  <a:close/>
                  <a:moveTo>
                    <a:pt x="166952" y="1052136"/>
                  </a:moveTo>
                  <a:cubicBezTo>
                    <a:pt x="166952" y="1052136"/>
                    <a:pt x="167612" y="1052136"/>
                    <a:pt x="167365" y="1051393"/>
                  </a:cubicBezTo>
                  <a:lnTo>
                    <a:pt x="166952" y="1052136"/>
                  </a:lnTo>
                  <a:close/>
                  <a:moveTo>
                    <a:pt x="159360" y="794404"/>
                  </a:moveTo>
                  <a:cubicBezTo>
                    <a:pt x="159360" y="794404"/>
                    <a:pt x="159277" y="793661"/>
                    <a:pt x="159195" y="793248"/>
                  </a:cubicBezTo>
                  <a:cubicBezTo>
                    <a:pt x="157214" y="786233"/>
                    <a:pt x="154738" y="779384"/>
                    <a:pt x="153996" y="771956"/>
                  </a:cubicBezTo>
                  <a:cubicBezTo>
                    <a:pt x="153748" y="768820"/>
                    <a:pt x="151272" y="766344"/>
                    <a:pt x="149704" y="767417"/>
                  </a:cubicBezTo>
                  <a:cubicBezTo>
                    <a:pt x="146816" y="769398"/>
                    <a:pt x="144010" y="768325"/>
                    <a:pt x="141947" y="767087"/>
                  </a:cubicBezTo>
                  <a:cubicBezTo>
                    <a:pt x="139388" y="765519"/>
                    <a:pt x="137490" y="762548"/>
                    <a:pt x="136912" y="758669"/>
                  </a:cubicBezTo>
                  <a:cubicBezTo>
                    <a:pt x="136335" y="754791"/>
                    <a:pt x="134932" y="751077"/>
                    <a:pt x="133776" y="747363"/>
                  </a:cubicBezTo>
                  <a:cubicBezTo>
                    <a:pt x="133281" y="745795"/>
                    <a:pt x="132291" y="744392"/>
                    <a:pt x="131713" y="742907"/>
                  </a:cubicBezTo>
                  <a:cubicBezTo>
                    <a:pt x="128495" y="733994"/>
                    <a:pt x="124451" y="725659"/>
                    <a:pt x="118509" y="718726"/>
                  </a:cubicBezTo>
                  <a:cubicBezTo>
                    <a:pt x="112815" y="712124"/>
                    <a:pt x="113062" y="708575"/>
                    <a:pt x="119747" y="703541"/>
                  </a:cubicBezTo>
                  <a:cubicBezTo>
                    <a:pt x="120077" y="703294"/>
                    <a:pt x="120242" y="702716"/>
                    <a:pt x="120490" y="702716"/>
                  </a:cubicBezTo>
                  <a:cubicBezTo>
                    <a:pt x="124864" y="702964"/>
                    <a:pt x="123213" y="699910"/>
                    <a:pt x="122470" y="697764"/>
                  </a:cubicBezTo>
                  <a:cubicBezTo>
                    <a:pt x="120820" y="692895"/>
                    <a:pt x="119087" y="687944"/>
                    <a:pt x="117189" y="683240"/>
                  </a:cubicBezTo>
                  <a:cubicBezTo>
                    <a:pt x="116198" y="680929"/>
                    <a:pt x="115455" y="678701"/>
                    <a:pt x="115621" y="676060"/>
                  </a:cubicBezTo>
                  <a:cubicBezTo>
                    <a:pt x="115785" y="674079"/>
                    <a:pt x="115290" y="671603"/>
                    <a:pt x="117601" y="671191"/>
                  </a:cubicBezTo>
                  <a:cubicBezTo>
                    <a:pt x="119664" y="670778"/>
                    <a:pt x="121645" y="671603"/>
                    <a:pt x="123213" y="673666"/>
                  </a:cubicBezTo>
                  <a:cubicBezTo>
                    <a:pt x="126514" y="678288"/>
                    <a:pt x="126432" y="684065"/>
                    <a:pt x="127257" y="689347"/>
                  </a:cubicBezTo>
                  <a:cubicBezTo>
                    <a:pt x="128165" y="694628"/>
                    <a:pt x="128907" y="699828"/>
                    <a:pt x="130558" y="704862"/>
                  </a:cubicBezTo>
                  <a:cubicBezTo>
                    <a:pt x="131713" y="708575"/>
                    <a:pt x="131961" y="712702"/>
                    <a:pt x="132786" y="716580"/>
                  </a:cubicBezTo>
                  <a:cubicBezTo>
                    <a:pt x="133694" y="720377"/>
                    <a:pt x="134849" y="724090"/>
                    <a:pt x="136005" y="727887"/>
                  </a:cubicBezTo>
                  <a:cubicBezTo>
                    <a:pt x="136170" y="728382"/>
                    <a:pt x="136582" y="728712"/>
                    <a:pt x="136830" y="729207"/>
                  </a:cubicBezTo>
                  <a:cubicBezTo>
                    <a:pt x="137160" y="728630"/>
                    <a:pt x="137903" y="727969"/>
                    <a:pt x="137820" y="727474"/>
                  </a:cubicBezTo>
                  <a:cubicBezTo>
                    <a:pt x="137325" y="724503"/>
                    <a:pt x="136582" y="721615"/>
                    <a:pt x="136005" y="718561"/>
                  </a:cubicBezTo>
                  <a:cubicBezTo>
                    <a:pt x="135840" y="717901"/>
                    <a:pt x="136252" y="717076"/>
                    <a:pt x="136335" y="716333"/>
                  </a:cubicBezTo>
                  <a:cubicBezTo>
                    <a:pt x="136582" y="716911"/>
                    <a:pt x="136830" y="717488"/>
                    <a:pt x="137077" y="717984"/>
                  </a:cubicBezTo>
                  <a:cubicBezTo>
                    <a:pt x="140213" y="725659"/>
                    <a:pt x="143350" y="733251"/>
                    <a:pt x="146486" y="740926"/>
                  </a:cubicBezTo>
                  <a:cubicBezTo>
                    <a:pt x="146733" y="741586"/>
                    <a:pt x="146981" y="742164"/>
                    <a:pt x="147228" y="742824"/>
                  </a:cubicBezTo>
                  <a:cubicBezTo>
                    <a:pt x="147393" y="742081"/>
                    <a:pt x="147723" y="741256"/>
                    <a:pt x="147641" y="740596"/>
                  </a:cubicBezTo>
                  <a:cubicBezTo>
                    <a:pt x="146981" y="736882"/>
                    <a:pt x="146155" y="733168"/>
                    <a:pt x="145578" y="729372"/>
                  </a:cubicBezTo>
                  <a:cubicBezTo>
                    <a:pt x="144340" y="721780"/>
                    <a:pt x="143432" y="714187"/>
                    <a:pt x="142029" y="706677"/>
                  </a:cubicBezTo>
                  <a:cubicBezTo>
                    <a:pt x="140626" y="699085"/>
                    <a:pt x="139141" y="691410"/>
                    <a:pt x="136830" y="684147"/>
                  </a:cubicBezTo>
                  <a:cubicBezTo>
                    <a:pt x="135014" y="678205"/>
                    <a:pt x="135427" y="672016"/>
                    <a:pt x="133776" y="666074"/>
                  </a:cubicBezTo>
                  <a:cubicBezTo>
                    <a:pt x="132374" y="661122"/>
                    <a:pt x="130640" y="656253"/>
                    <a:pt x="126927" y="652952"/>
                  </a:cubicBezTo>
                  <a:cubicBezTo>
                    <a:pt x="124533" y="650806"/>
                    <a:pt x="121562" y="649156"/>
                    <a:pt x="118674" y="647918"/>
                  </a:cubicBezTo>
                  <a:cubicBezTo>
                    <a:pt x="116693" y="647010"/>
                    <a:pt x="114300" y="646267"/>
                    <a:pt x="112237" y="646763"/>
                  </a:cubicBezTo>
                  <a:cubicBezTo>
                    <a:pt x="104892" y="648331"/>
                    <a:pt x="99693" y="653612"/>
                    <a:pt x="95319" y="660297"/>
                  </a:cubicBezTo>
                  <a:cubicBezTo>
                    <a:pt x="94081" y="662278"/>
                    <a:pt x="92100" y="664506"/>
                    <a:pt x="93338" y="666487"/>
                  </a:cubicBezTo>
                  <a:cubicBezTo>
                    <a:pt x="95236" y="669540"/>
                    <a:pt x="90945" y="669788"/>
                    <a:pt x="91935" y="672511"/>
                  </a:cubicBezTo>
                  <a:cubicBezTo>
                    <a:pt x="92430" y="673831"/>
                    <a:pt x="91192" y="676060"/>
                    <a:pt x="90862" y="677958"/>
                  </a:cubicBezTo>
                  <a:cubicBezTo>
                    <a:pt x="90615" y="679773"/>
                    <a:pt x="90532" y="681589"/>
                    <a:pt x="90367" y="683405"/>
                  </a:cubicBezTo>
                  <a:cubicBezTo>
                    <a:pt x="89872" y="687944"/>
                    <a:pt x="88964" y="692400"/>
                    <a:pt x="89047" y="696939"/>
                  </a:cubicBezTo>
                  <a:cubicBezTo>
                    <a:pt x="89129" y="701065"/>
                    <a:pt x="89542" y="705274"/>
                    <a:pt x="89954" y="710639"/>
                  </a:cubicBezTo>
                  <a:cubicBezTo>
                    <a:pt x="90285" y="711051"/>
                    <a:pt x="91027" y="711546"/>
                    <a:pt x="90945" y="711959"/>
                  </a:cubicBezTo>
                  <a:cubicBezTo>
                    <a:pt x="90697" y="717323"/>
                    <a:pt x="90780" y="718066"/>
                    <a:pt x="92678" y="723595"/>
                  </a:cubicBezTo>
                  <a:cubicBezTo>
                    <a:pt x="92760" y="723925"/>
                    <a:pt x="92513" y="724421"/>
                    <a:pt x="92430" y="724916"/>
                  </a:cubicBezTo>
                  <a:cubicBezTo>
                    <a:pt x="90532" y="731600"/>
                    <a:pt x="94576" y="736635"/>
                    <a:pt x="96392" y="742164"/>
                  </a:cubicBezTo>
                  <a:cubicBezTo>
                    <a:pt x="97217" y="744722"/>
                    <a:pt x="99115" y="746703"/>
                    <a:pt x="99775" y="749756"/>
                  </a:cubicBezTo>
                  <a:cubicBezTo>
                    <a:pt x="100188" y="751820"/>
                    <a:pt x="102003" y="753553"/>
                    <a:pt x="103406" y="755203"/>
                  </a:cubicBezTo>
                  <a:cubicBezTo>
                    <a:pt x="105305" y="757431"/>
                    <a:pt x="108853" y="758174"/>
                    <a:pt x="108111" y="762713"/>
                  </a:cubicBezTo>
                  <a:cubicBezTo>
                    <a:pt x="108028" y="763208"/>
                    <a:pt x="108853" y="763951"/>
                    <a:pt x="109266" y="764529"/>
                  </a:cubicBezTo>
                  <a:cubicBezTo>
                    <a:pt x="112402" y="768490"/>
                    <a:pt x="115373" y="772616"/>
                    <a:pt x="118674" y="776330"/>
                  </a:cubicBezTo>
                  <a:cubicBezTo>
                    <a:pt x="119994" y="777898"/>
                    <a:pt x="122140" y="779466"/>
                    <a:pt x="123873" y="779384"/>
                  </a:cubicBezTo>
                  <a:cubicBezTo>
                    <a:pt x="126514" y="779301"/>
                    <a:pt x="127587" y="780704"/>
                    <a:pt x="128330" y="782850"/>
                  </a:cubicBezTo>
                  <a:cubicBezTo>
                    <a:pt x="129733" y="786976"/>
                    <a:pt x="132043" y="789369"/>
                    <a:pt x="136087" y="789369"/>
                  </a:cubicBezTo>
                  <a:cubicBezTo>
                    <a:pt x="136747" y="789369"/>
                    <a:pt x="137738" y="789534"/>
                    <a:pt x="137903" y="790030"/>
                  </a:cubicBezTo>
                  <a:cubicBezTo>
                    <a:pt x="140048" y="794569"/>
                    <a:pt x="145083" y="794239"/>
                    <a:pt x="147723" y="797870"/>
                  </a:cubicBezTo>
                  <a:cubicBezTo>
                    <a:pt x="148219" y="798530"/>
                    <a:pt x="150199" y="798943"/>
                    <a:pt x="150199" y="798860"/>
                  </a:cubicBezTo>
                  <a:cubicBezTo>
                    <a:pt x="151437" y="795064"/>
                    <a:pt x="153335" y="796384"/>
                    <a:pt x="155398" y="797705"/>
                  </a:cubicBezTo>
                  <a:cubicBezTo>
                    <a:pt x="156471" y="798365"/>
                    <a:pt x="157792" y="798365"/>
                    <a:pt x="159030" y="798612"/>
                  </a:cubicBezTo>
                  <a:cubicBezTo>
                    <a:pt x="159030" y="797209"/>
                    <a:pt x="159195" y="795807"/>
                    <a:pt x="159195" y="794404"/>
                  </a:cubicBezTo>
                  <a:close/>
                  <a:moveTo>
                    <a:pt x="158205" y="638592"/>
                  </a:moveTo>
                  <a:cubicBezTo>
                    <a:pt x="157792" y="638427"/>
                    <a:pt x="157297" y="638097"/>
                    <a:pt x="156884" y="638097"/>
                  </a:cubicBezTo>
                  <a:cubicBezTo>
                    <a:pt x="156306" y="638097"/>
                    <a:pt x="155646" y="638427"/>
                    <a:pt x="155646" y="639253"/>
                  </a:cubicBezTo>
                  <a:cubicBezTo>
                    <a:pt x="155976" y="639253"/>
                    <a:pt x="156306" y="639253"/>
                    <a:pt x="156636" y="639253"/>
                  </a:cubicBezTo>
                  <a:cubicBezTo>
                    <a:pt x="157132" y="639088"/>
                    <a:pt x="157709" y="638757"/>
                    <a:pt x="158205" y="638592"/>
                  </a:cubicBezTo>
                  <a:close/>
                  <a:moveTo>
                    <a:pt x="155068" y="334563"/>
                  </a:moveTo>
                  <a:cubicBezTo>
                    <a:pt x="155151" y="333902"/>
                    <a:pt x="154903" y="333077"/>
                    <a:pt x="154738" y="332334"/>
                  </a:cubicBezTo>
                  <a:cubicBezTo>
                    <a:pt x="154243" y="332747"/>
                    <a:pt x="153583" y="333077"/>
                    <a:pt x="153253" y="333655"/>
                  </a:cubicBezTo>
                  <a:cubicBezTo>
                    <a:pt x="152345" y="335470"/>
                    <a:pt x="151602" y="337286"/>
                    <a:pt x="150777" y="339184"/>
                  </a:cubicBezTo>
                  <a:cubicBezTo>
                    <a:pt x="148549" y="344548"/>
                    <a:pt x="147889" y="350655"/>
                    <a:pt x="144340" y="354699"/>
                  </a:cubicBezTo>
                  <a:cubicBezTo>
                    <a:pt x="144587" y="352801"/>
                    <a:pt x="144670" y="350821"/>
                    <a:pt x="145083" y="349005"/>
                  </a:cubicBezTo>
                  <a:cubicBezTo>
                    <a:pt x="145825" y="345951"/>
                    <a:pt x="146733" y="342898"/>
                    <a:pt x="147476" y="339844"/>
                  </a:cubicBezTo>
                  <a:cubicBezTo>
                    <a:pt x="147641" y="339019"/>
                    <a:pt x="147228" y="338029"/>
                    <a:pt x="146981" y="337038"/>
                  </a:cubicBezTo>
                  <a:cubicBezTo>
                    <a:pt x="146568" y="337864"/>
                    <a:pt x="146155" y="338607"/>
                    <a:pt x="145908" y="339514"/>
                  </a:cubicBezTo>
                  <a:cubicBezTo>
                    <a:pt x="145083" y="342403"/>
                    <a:pt x="144670" y="345456"/>
                    <a:pt x="143597" y="348097"/>
                  </a:cubicBezTo>
                  <a:cubicBezTo>
                    <a:pt x="140956" y="354782"/>
                    <a:pt x="140626" y="362374"/>
                    <a:pt x="137408" y="368811"/>
                  </a:cubicBezTo>
                  <a:cubicBezTo>
                    <a:pt x="137077" y="369472"/>
                    <a:pt x="137903" y="370957"/>
                    <a:pt x="138233" y="372112"/>
                  </a:cubicBezTo>
                  <a:cubicBezTo>
                    <a:pt x="138645" y="371452"/>
                    <a:pt x="139058" y="370792"/>
                    <a:pt x="139306" y="370049"/>
                  </a:cubicBezTo>
                  <a:cubicBezTo>
                    <a:pt x="139636" y="369224"/>
                    <a:pt x="139718" y="368234"/>
                    <a:pt x="140048" y="367326"/>
                  </a:cubicBezTo>
                  <a:cubicBezTo>
                    <a:pt x="141204" y="364190"/>
                    <a:pt x="140461" y="360146"/>
                    <a:pt x="143267" y="358248"/>
                  </a:cubicBezTo>
                  <a:cubicBezTo>
                    <a:pt x="141947" y="362704"/>
                    <a:pt x="142772" y="367821"/>
                    <a:pt x="140131" y="372030"/>
                  </a:cubicBezTo>
                  <a:cubicBezTo>
                    <a:pt x="139141" y="373598"/>
                    <a:pt x="139223" y="375991"/>
                    <a:pt x="138728" y="378054"/>
                  </a:cubicBezTo>
                  <a:cubicBezTo>
                    <a:pt x="138315" y="379870"/>
                    <a:pt x="138233" y="382428"/>
                    <a:pt x="137160" y="383336"/>
                  </a:cubicBezTo>
                  <a:cubicBezTo>
                    <a:pt x="134767" y="385317"/>
                    <a:pt x="137243" y="387297"/>
                    <a:pt x="136665" y="388948"/>
                  </a:cubicBezTo>
                  <a:cubicBezTo>
                    <a:pt x="134354" y="395880"/>
                    <a:pt x="134767" y="403638"/>
                    <a:pt x="131548" y="410323"/>
                  </a:cubicBezTo>
                  <a:cubicBezTo>
                    <a:pt x="131136" y="411065"/>
                    <a:pt x="131466" y="412303"/>
                    <a:pt x="131548" y="413294"/>
                  </a:cubicBezTo>
                  <a:cubicBezTo>
                    <a:pt x="131548" y="413871"/>
                    <a:pt x="131796" y="414366"/>
                    <a:pt x="131961" y="414862"/>
                  </a:cubicBezTo>
                  <a:cubicBezTo>
                    <a:pt x="132374" y="414531"/>
                    <a:pt x="132869" y="414201"/>
                    <a:pt x="133034" y="413789"/>
                  </a:cubicBezTo>
                  <a:cubicBezTo>
                    <a:pt x="133364" y="413128"/>
                    <a:pt x="133446" y="412303"/>
                    <a:pt x="133611" y="411643"/>
                  </a:cubicBezTo>
                  <a:cubicBezTo>
                    <a:pt x="136582" y="401080"/>
                    <a:pt x="139471" y="390434"/>
                    <a:pt x="142442" y="379870"/>
                  </a:cubicBezTo>
                  <a:cubicBezTo>
                    <a:pt x="144918" y="371287"/>
                    <a:pt x="147393" y="362704"/>
                    <a:pt x="149952" y="354204"/>
                  </a:cubicBezTo>
                  <a:cubicBezTo>
                    <a:pt x="151850" y="347767"/>
                    <a:pt x="153665" y="341247"/>
                    <a:pt x="154821" y="334563"/>
                  </a:cubicBezTo>
                  <a:close/>
                  <a:moveTo>
                    <a:pt x="154573" y="939239"/>
                  </a:moveTo>
                  <a:cubicBezTo>
                    <a:pt x="157297" y="937175"/>
                    <a:pt x="154573" y="936763"/>
                    <a:pt x="153748" y="935937"/>
                  </a:cubicBezTo>
                  <a:cubicBezTo>
                    <a:pt x="153005" y="935112"/>
                    <a:pt x="152180" y="933297"/>
                    <a:pt x="151024" y="935030"/>
                  </a:cubicBezTo>
                  <a:cubicBezTo>
                    <a:pt x="150777" y="935360"/>
                    <a:pt x="152015" y="937093"/>
                    <a:pt x="152758" y="938001"/>
                  </a:cubicBezTo>
                  <a:cubicBezTo>
                    <a:pt x="153005" y="938331"/>
                    <a:pt x="153665" y="938413"/>
                    <a:pt x="154573" y="939239"/>
                  </a:cubicBezTo>
                  <a:close/>
                  <a:moveTo>
                    <a:pt x="154161" y="911922"/>
                  </a:moveTo>
                  <a:cubicBezTo>
                    <a:pt x="154161" y="911922"/>
                    <a:pt x="154821" y="911840"/>
                    <a:pt x="154573" y="911179"/>
                  </a:cubicBezTo>
                  <a:cubicBezTo>
                    <a:pt x="154408" y="911427"/>
                    <a:pt x="154326" y="911674"/>
                    <a:pt x="154161" y="911922"/>
                  </a:cubicBezTo>
                  <a:close/>
                  <a:moveTo>
                    <a:pt x="148384" y="931646"/>
                  </a:moveTo>
                  <a:cubicBezTo>
                    <a:pt x="149456" y="929500"/>
                    <a:pt x="147889" y="928923"/>
                    <a:pt x="146651" y="928262"/>
                  </a:cubicBezTo>
                  <a:cubicBezTo>
                    <a:pt x="146486" y="928180"/>
                    <a:pt x="145990" y="928675"/>
                    <a:pt x="145578" y="928923"/>
                  </a:cubicBezTo>
                  <a:cubicBezTo>
                    <a:pt x="146073" y="929500"/>
                    <a:pt x="146568" y="930078"/>
                    <a:pt x="147558" y="931233"/>
                  </a:cubicBezTo>
                  <a:cubicBezTo>
                    <a:pt x="147723" y="931399"/>
                    <a:pt x="147806" y="931564"/>
                    <a:pt x="147971" y="931646"/>
                  </a:cubicBezTo>
                  <a:cubicBezTo>
                    <a:pt x="148054" y="931646"/>
                    <a:pt x="148301" y="931646"/>
                    <a:pt x="148301" y="931646"/>
                  </a:cubicBezTo>
                  <a:close/>
                  <a:moveTo>
                    <a:pt x="142524" y="502175"/>
                  </a:moveTo>
                  <a:cubicBezTo>
                    <a:pt x="142937" y="495986"/>
                    <a:pt x="143515" y="496233"/>
                    <a:pt x="139718" y="492850"/>
                  </a:cubicBezTo>
                  <a:cubicBezTo>
                    <a:pt x="137573" y="490951"/>
                    <a:pt x="136335" y="491612"/>
                    <a:pt x="134932" y="493510"/>
                  </a:cubicBezTo>
                  <a:cubicBezTo>
                    <a:pt x="133859" y="494913"/>
                    <a:pt x="133034" y="496976"/>
                    <a:pt x="131713" y="497636"/>
                  </a:cubicBezTo>
                  <a:cubicBezTo>
                    <a:pt x="129568" y="498709"/>
                    <a:pt x="129568" y="500360"/>
                    <a:pt x="129568" y="502423"/>
                  </a:cubicBezTo>
                  <a:cubicBezTo>
                    <a:pt x="129320" y="510180"/>
                    <a:pt x="128907" y="517938"/>
                    <a:pt x="128495" y="525695"/>
                  </a:cubicBezTo>
                  <a:cubicBezTo>
                    <a:pt x="128495" y="526438"/>
                    <a:pt x="128330" y="527263"/>
                    <a:pt x="128247" y="528006"/>
                  </a:cubicBezTo>
                  <a:cubicBezTo>
                    <a:pt x="128000" y="530895"/>
                    <a:pt x="127669" y="533866"/>
                    <a:pt x="127504" y="536754"/>
                  </a:cubicBezTo>
                  <a:cubicBezTo>
                    <a:pt x="127504" y="536919"/>
                    <a:pt x="128412" y="537332"/>
                    <a:pt x="128495" y="537332"/>
                  </a:cubicBezTo>
                  <a:cubicBezTo>
                    <a:pt x="129237" y="535929"/>
                    <a:pt x="129980" y="534443"/>
                    <a:pt x="130640" y="532958"/>
                  </a:cubicBezTo>
                  <a:cubicBezTo>
                    <a:pt x="130888" y="532298"/>
                    <a:pt x="130970" y="531472"/>
                    <a:pt x="131136" y="530730"/>
                  </a:cubicBezTo>
                  <a:cubicBezTo>
                    <a:pt x="131301" y="531390"/>
                    <a:pt x="131631" y="532050"/>
                    <a:pt x="131713" y="532710"/>
                  </a:cubicBezTo>
                  <a:cubicBezTo>
                    <a:pt x="132126" y="537414"/>
                    <a:pt x="132456" y="542118"/>
                    <a:pt x="132786" y="546822"/>
                  </a:cubicBezTo>
                  <a:cubicBezTo>
                    <a:pt x="132951" y="548390"/>
                    <a:pt x="133034" y="549876"/>
                    <a:pt x="133364" y="551444"/>
                  </a:cubicBezTo>
                  <a:cubicBezTo>
                    <a:pt x="133529" y="552269"/>
                    <a:pt x="134107" y="553012"/>
                    <a:pt x="134437" y="553755"/>
                  </a:cubicBezTo>
                  <a:cubicBezTo>
                    <a:pt x="134602" y="553012"/>
                    <a:pt x="134767" y="552269"/>
                    <a:pt x="134849" y="551526"/>
                  </a:cubicBezTo>
                  <a:cubicBezTo>
                    <a:pt x="135262" y="549298"/>
                    <a:pt x="133859" y="546657"/>
                    <a:pt x="135922" y="543521"/>
                  </a:cubicBezTo>
                  <a:cubicBezTo>
                    <a:pt x="136665" y="538570"/>
                    <a:pt x="137655" y="533701"/>
                    <a:pt x="137985" y="528666"/>
                  </a:cubicBezTo>
                  <a:cubicBezTo>
                    <a:pt x="138645" y="519588"/>
                    <a:pt x="141947" y="511253"/>
                    <a:pt x="142442" y="502093"/>
                  </a:cubicBezTo>
                  <a:close/>
                  <a:moveTo>
                    <a:pt x="139801" y="921990"/>
                  </a:moveTo>
                  <a:cubicBezTo>
                    <a:pt x="139966" y="921495"/>
                    <a:pt x="140213" y="920505"/>
                    <a:pt x="140131" y="920505"/>
                  </a:cubicBezTo>
                  <a:cubicBezTo>
                    <a:pt x="139471" y="920175"/>
                    <a:pt x="138728" y="919927"/>
                    <a:pt x="137985" y="919762"/>
                  </a:cubicBezTo>
                  <a:cubicBezTo>
                    <a:pt x="137655" y="919762"/>
                    <a:pt x="137325" y="919762"/>
                    <a:pt x="136995" y="919102"/>
                  </a:cubicBezTo>
                  <a:cubicBezTo>
                    <a:pt x="136665" y="918854"/>
                    <a:pt x="136252" y="918689"/>
                    <a:pt x="135922" y="917864"/>
                  </a:cubicBezTo>
                  <a:lnTo>
                    <a:pt x="134932" y="917864"/>
                  </a:lnTo>
                  <a:cubicBezTo>
                    <a:pt x="134932" y="917864"/>
                    <a:pt x="135592" y="918194"/>
                    <a:pt x="135922" y="919102"/>
                  </a:cubicBezTo>
                  <a:cubicBezTo>
                    <a:pt x="136252" y="919350"/>
                    <a:pt x="136665" y="919515"/>
                    <a:pt x="136995" y="920340"/>
                  </a:cubicBezTo>
                  <a:cubicBezTo>
                    <a:pt x="137243" y="920587"/>
                    <a:pt x="137408" y="921000"/>
                    <a:pt x="137738" y="921165"/>
                  </a:cubicBezTo>
                  <a:cubicBezTo>
                    <a:pt x="138398" y="921495"/>
                    <a:pt x="139141" y="921743"/>
                    <a:pt x="139801" y="921990"/>
                  </a:cubicBezTo>
                  <a:close/>
                  <a:moveTo>
                    <a:pt x="136995" y="377147"/>
                  </a:moveTo>
                  <a:cubicBezTo>
                    <a:pt x="137160" y="376569"/>
                    <a:pt x="136995" y="375909"/>
                    <a:pt x="136500" y="374753"/>
                  </a:cubicBezTo>
                  <a:cubicBezTo>
                    <a:pt x="136335" y="375661"/>
                    <a:pt x="136170" y="376651"/>
                    <a:pt x="136005" y="377559"/>
                  </a:cubicBezTo>
                  <a:cubicBezTo>
                    <a:pt x="135757" y="378962"/>
                    <a:pt x="135510" y="380365"/>
                    <a:pt x="135179" y="381768"/>
                  </a:cubicBezTo>
                  <a:cubicBezTo>
                    <a:pt x="135427" y="381768"/>
                    <a:pt x="135840" y="381686"/>
                    <a:pt x="135922" y="381521"/>
                  </a:cubicBezTo>
                  <a:cubicBezTo>
                    <a:pt x="136335" y="380118"/>
                    <a:pt x="136747" y="378632"/>
                    <a:pt x="137077" y="377147"/>
                  </a:cubicBezTo>
                  <a:close/>
                  <a:moveTo>
                    <a:pt x="130145" y="399099"/>
                  </a:moveTo>
                  <a:cubicBezTo>
                    <a:pt x="131548" y="398686"/>
                    <a:pt x="133199" y="395303"/>
                    <a:pt x="132703" y="393817"/>
                  </a:cubicBezTo>
                  <a:cubicBezTo>
                    <a:pt x="132621" y="393570"/>
                    <a:pt x="132291" y="393404"/>
                    <a:pt x="132043" y="393157"/>
                  </a:cubicBezTo>
                  <a:cubicBezTo>
                    <a:pt x="131878" y="393487"/>
                    <a:pt x="131796" y="393817"/>
                    <a:pt x="131631" y="394147"/>
                  </a:cubicBezTo>
                  <a:cubicBezTo>
                    <a:pt x="131301" y="395220"/>
                    <a:pt x="130888" y="396210"/>
                    <a:pt x="130063" y="397861"/>
                  </a:cubicBezTo>
                  <a:cubicBezTo>
                    <a:pt x="129980" y="398109"/>
                    <a:pt x="129815" y="398439"/>
                    <a:pt x="129733" y="398686"/>
                  </a:cubicBezTo>
                  <a:cubicBezTo>
                    <a:pt x="129733" y="398769"/>
                    <a:pt x="129980" y="399016"/>
                    <a:pt x="130145" y="399016"/>
                  </a:cubicBezTo>
                  <a:close/>
                  <a:moveTo>
                    <a:pt x="131631" y="416760"/>
                  </a:moveTo>
                  <a:cubicBezTo>
                    <a:pt x="131631" y="416760"/>
                    <a:pt x="131218" y="416430"/>
                    <a:pt x="130970" y="416264"/>
                  </a:cubicBezTo>
                  <a:cubicBezTo>
                    <a:pt x="130970" y="416595"/>
                    <a:pt x="130970" y="417007"/>
                    <a:pt x="131631" y="416760"/>
                  </a:cubicBezTo>
                  <a:close/>
                  <a:moveTo>
                    <a:pt x="70396" y="445397"/>
                  </a:moveTo>
                  <a:lnTo>
                    <a:pt x="70808" y="444654"/>
                  </a:lnTo>
                  <a:cubicBezTo>
                    <a:pt x="70808" y="444654"/>
                    <a:pt x="70148" y="444654"/>
                    <a:pt x="70396" y="445397"/>
                  </a:cubicBezTo>
                  <a:close/>
                  <a:moveTo>
                    <a:pt x="18321" y="808598"/>
                  </a:moveTo>
                  <a:cubicBezTo>
                    <a:pt x="18321" y="808598"/>
                    <a:pt x="18734" y="807773"/>
                    <a:pt x="18734" y="807690"/>
                  </a:cubicBezTo>
                  <a:cubicBezTo>
                    <a:pt x="18238" y="807195"/>
                    <a:pt x="17661" y="806783"/>
                    <a:pt x="16588" y="806948"/>
                  </a:cubicBezTo>
                  <a:cubicBezTo>
                    <a:pt x="17166" y="807525"/>
                    <a:pt x="17743" y="808103"/>
                    <a:pt x="18321" y="808598"/>
                  </a:cubicBezTo>
                  <a:close/>
                  <a:moveTo>
                    <a:pt x="7097" y="787554"/>
                  </a:moveTo>
                  <a:cubicBezTo>
                    <a:pt x="7097" y="787554"/>
                    <a:pt x="7758" y="787554"/>
                    <a:pt x="7510" y="786811"/>
                  </a:cubicBezTo>
                  <a:cubicBezTo>
                    <a:pt x="7345" y="787059"/>
                    <a:pt x="7262" y="787306"/>
                    <a:pt x="7097" y="78755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9" name="フリーフォーム: 図形 238">
              <a:extLst>
                <a:ext uri="{FF2B5EF4-FFF2-40B4-BE49-F238E27FC236}">
                  <a16:creationId xmlns:a16="http://schemas.microsoft.com/office/drawing/2014/main" id="{9970CBE9-F36A-5E80-B5B6-53569769C261}"/>
                </a:ext>
              </a:extLst>
            </p:cNvPr>
            <p:cNvSpPr/>
            <p:nvPr/>
          </p:nvSpPr>
          <p:spPr>
            <a:xfrm>
              <a:off x="6765355" y="51166"/>
              <a:ext cx="749202" cy="1148715"/>
            </a:xfrm>
            <a:custGeom>
              <a:avLst/>
              <a:gdLst>
                <a:gd name="connsiteX0" fmla="*/ 748295 w 749202"/>
                <a:gd name="connsiteY0" fmla="*/ 615157 h 1148715"/>
                <a:gd name="connsiteX1" fmla="*/ 747799 w 749202"/>
                <a:gd name="connsiteY1" fmla="*/ 623575 h 1148715"/>
                <a:gd name="connsiteX2" fmla="*/ 746891 w 749202"/>
                <a:gd name="connsiteY2" fmla="*/ 631415 h 1148715"/>
                <a:gd name="connsiteX3" fmla="*/ 746644 w 749202"/>
                <a:gd name="connsiteY3" fmla="*/ 636119 h 1148715"/>
                <a:gd name="connsiteX4" fmla="*/ 747717 w 749202"/>
                <a:gd name="connsiteY4" fmla="*/ 652707 h 1148715"/>
                <a:gd name="connsiteX5" fmla="*/ 746644 w 749202"/>
                <a:gd name="connsiteY5" fmla="*/ 662115 h 1148715"/>
                <a:gd name="connsiteX6" fmla="*/ 745076 w 749202"/>
                <a:gd name="connsiteY6" fmla="*/ 668717 h 1148715"/>
                <a:gd name="connsiteX7" fmla="*/ 741280 w 749202"/>
                <a:gd name="connsiteY7" fmla="*/ 687698 h 1148715"/>
                <a:gd name="connsiteX8" fmla="*/ 739051 w 749202"/>
                <a:gd name="connsiteY8" fmla="*/ 693310 h 1148715"/>
                <a:gd name="connsiteX9" fmla="*/ 737401 w 749202"/>
                <a:gd name="connsiteY9" fmla="*/ 699830 h 1148715"/>
                <a:gd name="connsiteX10" fmla="*/ 735998 w 749202"/>
                <a:gd name="connsiteY10" fmla="*/ 708825 h 1148715"/>
                <a:gd name="connsiteX11" fmla="*/ 733852 w 749202"/>
                <a:gd name="connsiteY11" fmla="*/ 719966 h 1148715"/>
                <a:gd name="connsiteX12" fmla="*/ 733687 w 749202"/>
                <a:gd name="connsiteY12" fmla="*/ 723267 h 1148715"/>
                <a:gd name="connsiteX13" fmla="*/ 732944 w 749202"/>
                <a:gd name="connsiteY13" fmla="*/ 734409 h 1148715"/>
                <a:gd name="connsiteX14" fmla="*/ 732532 w 749202"/>
                <a:gd name="connsiteY14" fmla="*/ 742661 h 1148715"/>
                <a:gd name="connsiteX15" fmla="*/ 731789 w 749202"/>
                <a:gd name="connsiteY15" fmla="*/ 749924 h 1148715"/>
                <a:gd name="connsiteX16" fmla="*/ 732862 w 749202"/>
                <a:gd name="connsiteY16" fmla="*/ 752399 h 1148715"/>
                <a:gd name="connsiteX17" fmla="*/ 733770 w 749202"/>
                <a:gd name="connsiteY17" fmla="*/ 755453 h 1148715"/>
                <a:gd name="connsiteX18" fmla="*/ 733770 w 749202"/>
                <a:gd name="connsiteY18" fmla="*/ 760074 h 1148715"/>
                <a:gd name="connsiteX19" fmla="*/ 735007 w 749202"/>
                <a:gd name="connsiteY19" fmla="*/ 774764 h 1148715"/>
                <a:gd name="connsiteX20" fmla="*/ 736823 w 749202"/>
                <a:gd name="connsiteY20" fmla="*/ 790940 h 1148715"/>
                <a:gd name="connsiteX21" fmla="*/ 736328 w 749202"/>
                <a:gd name="connsiteY21" fmla="*/ 793498 h 1148715"/>
                <a:gd name="connsiteX22" fmla="*/ 736328 w 749202"/>
                <a:gd name="connsiteY22" fmla="*/ 802411 h 1148715"/>
                <a:gd name="connsiteX23" fmla="*/ 735007 w 749202"/>
                <a:gd name="connsiteY23" fmla="*/ 816688 h 1148715"/>
                <a:gd name="connsiteX24" fmla="*/ 734430 w 749202"/>
                <a:gd name="connsiteY24" fmla="*/ 817431 h 1148715"/>
                <a:gd name="connsiteX25" fmla="*/ 733934 w 749202"/>
                <a:gd name="connsiteY25" fmla="*/ 815863 h 1148715"/>
                <a:gd name="connsiteX26" fmla="*/ 732862 w 749202"/>
                <a:gd name="connsiteY26" fmla="*/ 814542 h 1148715"/>
                <a:gd name="connsiteX27" fmla="*/ 732037 w 749202"/>
                <a:gd name="connsiteY27" fmla="*/ 815945 h 1148715"/>
                <a:gd name="connsiteX28" fmla="*/ 731541 w 749202"/>
                <a:gd name="connsiteY28" fmla="*/ 823538 h 1148715"/>
                <a:gd name="connsiteX29" fmla="*/ 730634 w 749202"/>
                <a:gd name="connsiteY29" fmla="*/ 828737 h 1148715"/>
                <a:gd name="connsiteX30" fmla="*/ 725104 w 749202"/>
                <a:gd name="connsiteY30" fmla="*/ 838393 h 1148715"/>
                <a:gd name="connsiteX31" fmla="*/ 723536 w 749202"/>
                <a:gd name="connsiteY31" fmla="*/ 841116 h 1148715"/>
                <a:gd name="connsiteX32" fmla="*/ 717677 w 749202"/>
                <a:gd name="connsiteY32" fmla="*/ 849369 h 1148715"/>
                <a:gd name="connsiteX33" fmla="*/ 717924 w 749202"/>
                <a:gd name="connsiteY33" fmla="*/ 851349 h 1148715"/>
                <a:gd name="connsiteX34" fmla="*/ 717099 w 749202"/>
                <a:gd name="connsiteY34" fmla="*/ 852670 h 1148715"/>
                <a:gd name="connsiteX35" fmla="*/ 716356 w 749202"/>
                <a:gd name="connsiteY35" fmla="*/ 851844 h 1148715"/>
                <a:gd name="connsiteX36" fmla="*/ 715036 w 749202"/>
                <a:gd name="connsiteY36" fmla="*/ 854155 h 1148715"/>
                <a:gd name="connsiteX37" fmla="*/ 713221 w 749202"/>
                <a:gd name="connsiteY37" fmla="*/ 857044 h 1148715"/>
                <a:gd name="connsiteX38" fmla="*/ 710085 w 749202"/>
                <a:gd name="connsiteY38" fmla="*/ 860180 h 1148715"/>
                <a:gd name="connsiteX39" fmla="*/ 703647 w 749202"/>
                <a:gd name="connsiteY39" fmla="*/ 863976 h 1148715"/>
                <a:gd name="connsiteX40" fmla="*/ 704720 w 749202"/>
                <a:gd name="connsiteY40" fmla="*/ 865214 h 1148715"/>
                <a:gd name="connsiteX41" fmla="*/ 706948 w 749202"/>
                <a:gd name="connsiteY41" fmla="*/ 864059 h 1148715"/>
                <a:gd name="connsiteX42" fmla="*/ 707196 w 749202"/>
                <a:gd name="connsiteY42" fmla="*/ 864884 h 1148715"/>
                <a:gd name="connsiteX43" fmla="*/ 705876 w 749202"/>
                <a:gd name="connsiteY43" fmla="*/ 865214 h 1148715"/>
                <a:gd name="connsiteX44" fmla="*/ 700924 w 749202"/>
                <a:gd name="connsiteY44" fmla="*/ 870826 h 1148715"/>
                <a:gd name="connsiteX45" fmla="*/ 699521 w 749202"/>
                <a:gd name="connsiteY45" fmla="*/ 870083 h 1148715"/>
                <a:gd name="connsiteX46" fmla="*/ 692919 w 749202"/>
                <a:gd name="connsiteY46" fmla="*/ 877345 h 1148715"/>
                <a:gd name="connsiteX47" fmla="*/ 688462 w 749202"/>
                <a:gd name="connsiteY47" fmla="*/ 883122 h 1148715"/>
                <a:gd name="connsiteX48" fmla="*/ 683511 w 749202"/>
                <a:gd name="connsiteY48" fmla="*/ 887331 h 1148715"/>
                <a:gd name="connsiteX49" fmla="*/ 680705 w 749202"/>
                <a:gd name="connsiteY49" fmla="*/ 889477 h 1148715"/>
                <a:gd name="connsiteX50" fmla="*/ 676166 w 749202"/>
                <a:gd name="connsiteY50" fmla="*/ 897977 h 1148715"/>
                <a:gd name="connsiteX51" fmla="*/ 673525 w 749202"/>
                <a:gd name="connsiteY51" fmla="*/ 900535 h 1148715"/>
                <a:gd name="connsiteX52" fmla="*/ 670141 w 749202"/>
                <a:gd name="connsiteY52" fmla="*/ 905322 h 1148715"/>
                <a:gd name="connsiteX53" fmla="*/ 668491 w 749202"/>
                <a:gd name="connsiteY53" fmla="*/ 906477 h 1148715"/>
                <a:gd name="connsiteX54" fmla="*/ 667005 w 749202"/>
                <a:gd name="connsiteY54" fmla="*/ 906808 h 1148715"/>
                <a:gd name="connsiteX55" fmla="*/ 665437 w 749202"/>
                <a:gd name="connsiteY55" fmla="*/ 910356 h 1148715"/>
                <a:gd name="connsiteX56" fmla="*/ 662714 w 749202"/>
                <a:gd name="connsiteY56" fmla="*/ 915803 h 1148715"/>
                <a:gd name="connsiteX57" fmla="*/ 661723 w 749202"/>
                <a:gd name="connsiteY57" fmla="*/ 917123 h 1148715"/>
                <a:gd name="connsiteX58" fmla="*/ 648932 w 749202"/>
                <a:gd name="connsiteY58" fmla="*/ 934124 h 1148715"/>
                <a:gd name="connsiteX59" fmla="*/ 647941 w 749202"/>
                <a:gd name="connsiteY59" fmla="*/ 934124 h 1148715"/>
                <a:gd name="connsiteX60" fmla="*/ 647529 w 749202"/>
                <a:gd name="connsiteY60" fmla="*/ 932473 h 1148715"/>
                <a:gd name="connsiteX61" fmla="*/ 646869 w 749202"/>
                <a:gd name="connsiteY61" fmla="*/ 933629 h 1148715"/>
                <a:gd name="connsiteX62" fmla="*/ 644558 w 749202"/>
                <a:gd name="connsiteY62" fmla="*/ 939241 h 1148715"/>
                <a:gd name="connsiteX63" fmla="*/ 636223 w 749202"/>
                <a:gd name="connsiteY63" fmla="*/ 951702 h 1148715"/>
                <a:gd name="connsiteX64" fmla="*/ 632179 w 749202"/>
                <a:gd name="connsiteY64" fmla="*/ 956984 h 1148715"/>
                <a:gd name="connsiteX65" fmla="*/ 629785 w 749202"/>
                <a:gd name="connsiteY65" fmla="*/ 962596 h 1148715"/>
                <a:gd name="connsiteX66" fmla="*/ 628465 w 749202"/>
                <a:gd name="connsiteY66" fmla="*/ 964907 h 1148715"/>
                <a:gd name="connsiteX67" fmla="*/ 625989 w 749202"/>
                <a:gd name="connsiteY67" fmla="*/ 967878 h 1148715"/>
                <a:gd name="connsiteX68" fmla="*/ 620378 w 749202"/>
                <a:gd name="connsiteY68" fmla="*/ 976873 h 1148715"/>
                <a:gd name="connsiteX69" fmla="*/ 619222 w 749202"/>
                <a:gd name="connsiteY69" fmla="*/ 981164 h 1148715"/>
                <a:gd name="connsiteX70" fmla="*/ 618727 w 749202"/>
                <a:gd name="connsiteY70" fmla="*/ 983310 h 1148715"/>
                <a:gd name="connsiteX71" fmla="*/ 604863 w 749202"/>
                <a:gd name="connsiteY71" fmla="*/ 1010296 h 1148715"/>
                <a:gd name="connsiteX72" fmla="*/ 604367 w 749202"/>
                <a:gd name="connsiteY72" fmla="*/ 1013102 h 1148715"/>
                <a:gd name="connsiteX73" fmla="*/ 601149 w 749202"/>
                <a:gd name="connsiteY73" fmla="*/ 1019457 h 1148715"/>
                <a:gd name="connsiteX74" fmla="*/ 598920 w 749202"/>
                <a:gd name="connsiteY74" fmla="*/ 1024491 h 1148715"/>
                <a:gd name="connsiteX75" fmla="*/ 596279 w 749202"/>
                <a:gd name="connsiteY75" fmla="*/ 1029938 h 1148715"/>
                <a:gd name="connsiteX76" fmla="*/ 594794 w 749202"/>
                <a:gd name="connsiteY76" fmla="*/ 1033322 h 1148715"/>
                <a:gd name="connsiteX77" fmla="*/ 592401 w 749202"/>
                <a:gd name="connsiteY77" fmla="*/ 1037200 h 1148715"/>
                <a:gd name="connsiteX78" fmla="*/ 586954 w 749202"/>
                <a:gd name="connsiteY78" fmla="*/ 1046608 h 1148715"/>
                <a:gd name="connsiteX79" fmla="*/ 582002 w 749202"/>
                <a:gd name="connsiteY79" fmla="*/ 1051725 h 1148715"/>
                <a:gd name="connsiteX80" fmla="*/ 581095 w 749202"/>
                <a:gd name="connsiteY80" fmla="*/ 1052138 h 1148715"/>
                <a:gd name="connsiteX81" fmla="*/ 576720 w 749202"/>
                <a:gd name="connsiteY81" fmla="*/ 1061628 h 1148715"/>
                <a:gd name="connsiteX82" fmla="*/ 579196 w 749202"/>
                <a:gd name="connsiteY82" fmla="*/ 1074585 h 1148715"/>
                <a:gd name="connsiteX83" fmla="*/ 587779 w 749202"/>
                <a:gd name="connsiteY83" fmla="*/ 1085644 h 1148715"/>
                <a:gd name="connsiteX84" fmla="*/ 591080 w 749202"/>
                <a:gd name="connsiteY84" fmla="*/ 1088202 h 1148715"/>
                <a:gd name="connsiteX85" fmla="*/ 592648 w 749202"/>
                <a:gd name="connsiteY85" fmla="*/ 1089275 h 1148715"/>
                <a:gd name="connsiteX86" fmla="*/ 591245 w 749202"/>
                <a:gd name="connsiteY86" fmla="*/ 1091586 h 1148715"/>
                <a:gd name="connsiteX87" fmla="*/ 588192 w 749202"/>
                <a:gd name="connsiteY87" fmla="*/ 1091916 h 1148715"/>
                <a:gd name="connsiteX88" fmla="*/ 576143 w 749202"/>
                <a:gd name="connsiteY88" fmla="*/ 1093236 h 1148715"/>
                <a:gd name="connsiteX89" fmla="*/ 570861 w 749202"/>
                <a:gd name="connsiteY89" fmla="*/ 1093071 h 1148715"/>
                <a:gd name="connsiteX90" fmla="*/ 564919 w 749202"/>
                <a:gd name="connsiteY90" fmla="*/ 1091916 h 1148715"/>
                <a:gd name="connsiteX91" fmla="*/ 557079 w 749202"/>
                <a:gd name="connsiteY91" fmla="*/ 1091503 h 1148715"/>
                <a:gd name="connsiteX92" fmla="*/ 553943 w 749202"/>
                <a:gd name="connsiteY92" fmla="*/ 1090595 h 1148715"/>
                <a:gd name="connsiteX93" fmla="*/ 544287 w 749202"/>
                <a:gd name="connsiteY93" fmla="*/ 1083333 h 1148715"/>
                <a:gd name="connsiteX94" fmla="*/ 543627 w 749202"/>
                <a:gd name="connsiteY94" fmla="*/ 1082590 h 1148715"/>
                <a:gd name="connsiteX95" fmla="*/ 541894 w 749202"/>
                <a:gd name="connsiteY95" fmla="*/ 1066085 h 1148715"/>
                <a:gd name="connsiteX96" fmla="*/ 542389 w 749202"/>
                <a:gd name="connsiteY96" fmla="*/ 1055274 h 1148715"/>
                <a:gd name="connsiteX97" fmla="*/ 543380 w 749202"/>
                <a:gd name="connsiteY97" fmla="*/ 1046278 h 1148715"/>
                <a:gd name="connsiteX98" fmla="*/ 543544 w 749202"/>
                <a:gd name="connsiteY98" fmla="*/ 1044545 h 1148715"/>
                <a:gd name="connsiteX99" fmla="*/ 545690 w 749202"/>
                <a:gd name="connsiteY99" fmla="*/ 1025482 h 1148715"/>
                <a:gd name="connsiteX100" fmla="*/ 546681 w 749202"/>
                <a:gd name="connsiteY100" fmla="*/ 1022923 h 1148715"/>
                <a:gd name="connsiteX101" fmla="*/ 555511 w 749202"/>
                <a:gd name="connsiteY101" fmla="*/ 1002126 h 1148715"/>
                <a:gd name="connsiteX102" fmla="*/ 562526 w 749202"/>
                <a:gd name="connsiteY102" fmla="*/ 991398 h 1148715"/>
                <a:gd name="connsiteX103" fmla="*/ 566982 w 749202"/>
                <a:gd name="connsiteY103" fmla="*/ 983723 h 1148715"/>
                <a:gd name="connsiteX104" fmla="*/ 569789 w 749202"/>
                <a:gd name="connsiteY104" fmla="*/ 977038 h 1148715"/>
                <a:gd name="connsiteX105" fmla="*/ 573337 w 749202"/>
                <a:gd name="connsiteY105" fmla="*/ 970188 h 1148715"/>
                <a:gd name="connsiteX106" fmla="*/ 581837 w 749202"/>
                <a:gd name="connsiteY106" fmla="*/ 948566 h 1148715"/>
                <a:gd name="connsiteX107" fmla="*/ 586624 w 749202"/>
                <a:gd name="connsiteY107" fmla="*/ 939158 h 1148715"/>
                <a:gd name="connsiteX108" fmla="*/ 586459 w 749202"/>
                <a:gd name="connsiteY108" fmla="*/ 931731 h 1148715"/>
                <a:gd name="connsiteX109" fmla="*/ 587614 w 749202"/>
                <a:gd name="connsiteY109" fmla="*/ 929668 h 1148715"/>
                <a:gd name="connsiteX110" fmla="*/ 592566 w 749202"/>
                <a:gd name="connsiteY110" fmla="*/ 927027 h 1148715"/>
                <a:gd name="connsiteX111" fmla="*/ 594464 w 749202"/>
                <a:gd name="connsiteY111" fmla="*/ 924716 h 1148715"/>
                <a:gd name="connsiteX112" fmla="*/ 596775 w 749202"/>
                <a:gd name="connsiteY112" fmla="*/ 918361 h 1148715"/>
                <a:gd name="connsiteX113" fmla="*/ 602139 w 749202"/>
                <a:gd name="connsiteY113" fmla="*/ 906312 h 1148715"/>
                <a:gd name="connsiteX114" fmla="*/ 610804 w 749202"/>
                <a:gd name="connsiteY114" fmla="*/ 887909 h 1148715"/>
                <a:gd name="connsiteX115" fmla="*/ 620955 w 749202"/>
                <a:gd name="connsiteY115" fmla="*/ 867030 h 1148715"/>
                <a:gd name="connsiteX116" fmla="*/ 624174 w 749202"/>
                <a:gd name="connsiteY116" fmla="*/ 857621 h 1148715"/>
                <a:gd name="connsiteX117" fmla="*/ 627557 w 749202"/>
                <a:gd name="connsiteY117" fmla="*/ 849451 h 1148715"/>
                <a:gd name="connsiteX118" fmla="*/ 629785 w 749202"/>
                <a:gd name="connsiteY118" fmla="*/ 841446 h 1148715"/>
                <a:gd name="connsiteX119" fmla="*/ 632674 w 749202"/>
                <a:gd name="connsiteY119" fmla="*/ 834266 h 1148715"/>
                <a:gd name="connsiteX120" fmla="*/ 636140 w 749202"/>
                <a:gd name="connsiteY120" fmla="*/ 825518 h 1148715"/>
                <a:gd name="connsiteX121" fmla="*/ 639441 w 749202"/>
                <a:gd name="connsiteY121" fmla="*/ 808765 h 1148715"/>
                <a:gd name="connsiteX122" fmla="*/ 637791 w 749202"/>
                <a:gd name="connsiteY122" fmla="*/ 804226 h 1148715"/>
                <a:gd name="connsiteX123" fmla="*/ 632509 w 749202"/>
                <a:gd name="connsiteY123" fmla="*/ 805464 h 1148715"/>
                <a:gd name="connsiteX124" fmla="*/ 629868 w 749202"/>
                <a:gd name="connsiteY124" fmla="*/ 810168 h 1148715"/>
                <a:gd name="connsiteX125" fmla="*/ 624421 w 749202"/>
                <a:gd name="connsiteY125" fmla="*/ 828242 h 1148715"/>
                <a:gd name="connsiteX126" fmla="*/ 621285 w 749202"/>
                <a:gd name="connsiteY126" fmla="*/ 844169 h 1148715"/>
                <a:gd name="connsiteX127" fmla="*/ 619140 w 749202"/>
                <a:gd name="connsiteY127" fmla="*/ 846810 h 1148715"/>
                <a:gd name="connsiteX128" fmla="*/ 617406 w 749202"/>
                <a:gd name="connsiteY128" fmla="*/ 850689 h 1148715"/>
                <a:gd name="connsiteX129" fmla="*/ 617159 w 749202"/>
                <a:gd name="connsiteY129" fmla="*/ 851184 h 1148715"/>
                <a:gd name="connsiteX130" fmla="*/ 612867 w 749202"/>
                <a:gd name="connsiteY130" fmla="*/ 866204 h 1148715"/>
                <a:gd name="connsiteX131" fmla="*/ 612537 w 749202"/>
                <a:gd name="connsiteY131" fmla="*/ 867277 h 1148715"/>
                <a:gd name="connsiteX132" fmla="*/ 598013 w 749202"/>
                <a:gd name="connsiteY132" fmla="*/ 887744 h 1148715"/>
                <a:gd name="connsiteX133" fmla="*/ 584561 w 749202"/>
                <a:gd name="connsiteY133" fmla="*/ 903094 h 1148715"/>
                <a:gd name="connsiteX134" fmla="*/ 580022 w 749202"/>
                <a:gd name="connsiteY134" fmla="*/ 909448 h 1148715"/>
                <a:gd name="connsiteX135" fmla="*/ 573832 w 749202"/>
                <a:gd name="connsiteY135" fmla="*/ 916711 h 1148715"/>
                <a:gd name="connsiteX136" fmla="*/ 563516 w 749202"/>
                <a:gd name="connsiteY136" fmla="*/ 931236 h 1148715"/>
                <a:gd name="connsiteX137" fmla="*/ 555016 w 749202"/>
                <a:gd name="connsiteY137" fmla="*/ 944192 h 1148715"/>
                <a:gd name="connsiteX138" fmla="*/ 551715 w 749202"/>
                <a:gd name="connsiteY138" fmla="*/ 946833 h 1148715"/>
                <a:gd name="connsiteX139" fmla="*/ 546516 w 749202"/>
                <a:gd name="connsiteY139" fmla="*/ 952775 h 1148715"/>
                <a:gd name="connsiteX140" fmla="*/ 536365 w 749202"/>
                <a:gd name="connsiteY140" fmla="*/ 965484 h 1148715"/>
                <a:gd name="connsiteX141" fmla="*/ 534054 w 749202"/>
                <a:gd name="connsiteY141" fmla="*/ 966310 h 1148715"/>
                <a:gd name="connsiteX142" fmla="*/ 532156 w 749202"/>
                <a:gd name="connsiteY142" fmla="*/ 968703 h 1148715"/>
                <a:gd name="connsiteX143" fmla="*/ 528277 w 749202"/>
                <a:gd name="connsiteY143" fmla="*/ 974727 h 1148715"/>
                <a:gd name="connsiteX144" fmla="*/ 526544 w 749202"/>
                <a:gd name="connsiteY144" fmla="*/ 975635 h 1148715"/>
                <a:gd name="connsiteX145" fmla="*/ 521345 w 749202"/>
                <a:gd name="connsiteY145" fmla="*/ 989665 h 1148715"/>
                <a:gd name="connsiteX146" fmla="*/ 520849 w 749202"/>
                <a:gd name="connsiteY146" fmla="*/ 993048 h 1148715"/>
                <a:gd name="connsiteX147" fmla="*/ 521015 w 749202"/>
                <a:gd name="connsiteY147" fmla="*/ 1003034 h 1148715"/>
                <a:gd name="connsiteX148" fmla="*/ 521015 w 749202"/>
                <a:gd name="connsiteY148" fmla="*/ 1005097 h 1148715"/>
                <a:gd name="connsiteX149" fmla="*/ 520272 w 749202"/>
                <a:gd name="connsiteY149" fmla="*/ 1014835 h 1148715"/>
                <a:gd name="connsiteX150" fmla="*/ 519777 w 749202"/>
                <a:gd name="connsiteY150" fmla="*/ 1020035 h 1148715"/>
                <a:gd name="connsiteX151" fmla="*/ 519199 w 749202"/>
                <a:gd name="connsiteY151" fmla="*/ 1028617 h 1148715"/>
                <a:gd name="connsiteX152" fmla="*/ 518786 w 749202"/>
                <a:gd name="connsiteY152" fmla="*/ 1036953 h 1148715"/>
                <a:gd name="connsiteX153" fmla="*/ 519282 w 749202"/>
                <a:gd name="connsiteY153" fmla="*/ 1045205 h 1148715"/>
                <a:gd name="connsiteX154" fmla="*/ 517466 w 749202"/>
                <a:gd name="connsiteY154" fmla="*/ 1059152 h 1148715"/>
                <a:gd name="connsiteX155" fmla="*/ 517301 w 749202"/>
                <a:gd name="connsiteY155" fmla="*/ 1068973 h 1148715"/>
                <a:gd name="connsiteX156" fmla="*/ 521427 w 749202"/>
                <a:gd name="connsiteY156" fmla="*/ 1077886 h 1148715"/>
                <a:gd name="connsiteX157" fmla="*/ 533311 w 749202"/>
                <a:gd name="connsiteY157" fmla="*/ 1091751 h 1148715"/>
                <a:gd name="connsiteX158" fmla="*/ 552623 w 749202"/>
                <a:gd name="connsiteY158" fmla="*/ 1101571 h 1148715"/>
                <a:gd name="connsiteX159" fmla="*/ 570448 w 749202"/>
                <a:gd name="connsiteY159" fmla="*/ 1105533 h 1148715"/>
                <a:gd name="connsiteX160" fmla="*/ 589182 w 749202"/>
                <a:gd name="connsiteY160" fmla="*/ 1106358 h 1148715"/>
                <a:gd name="connsiteX161" fmla="*/ 609814 w 749202"/>
                <a:gd name="connsiteY161" fmla="*/ 1104625 h 1148715"/>
                <a:gd name="connsiteX162" fmla="*/ 611299 w 749202"/>
                <a:gd name="connsiteY162" fmla="*/ 1105203 h 1148715"/>
                <a:gd name="connsiteX163" fmla="*/ 619882 w 749202"/>
                <a:gd name="connsiteY163" fmla="*/ 1106523 h 1148715"/>
                <a:gd name="connsiteX164" fmla="*/ 621285 w 749202"/>
                <a:gd name="connsiteY164" fmla="*/ 1107018 h 1148715"/>
                <a:gd name="connsiteX165" fmla="*/ 620378 w 749202"/>
                <a:gd name="connsiteY165" fmla="*/ 1108256 h 1148715"/>
                <a:gd name="connsiteX166" fmla="*/ 618149 w 749202"/>
                <a:gd name="connsiteY166" fmla="*/ 1109577 h 1148715"/>
                <a:gd name="connsiteX167" fmla="*/ 607503 w 749202"/>
                <a:gd name="connsiteY167" fmla="*/ 1117004 h 1148715"/>
                <a:gd name="connsiteX168" fmla="*/ 601561 w 749202"/>
                <a:gd name="connsiteY168" fmla="*/ 1119067 h 1148715"/>
                <a:gd name="connsiteX169" fmla="*/ 593638 w 749202"/>
                <a:gd name="connsiteY169" fmla="*/ 1123194 h 1148715"/>
                <a:gd name="connsiteX170" fmla="*/ 587779 w 749202"/>
                <a:gd name="connsiteY170" fmla="*/ 1126247 h 1148715"/>
                <a:gd name="connsiteX171" fmla="*/ 580847 w 749202"/>
                <a:gd name="connsiteY171" fmla="*/ 1131116 h 1148715"/>
                <a:gd name="connsiteX172" fmla="*/ 580022 w 749202"/>
                <a:gd name="connsiteY172" fmla="*/ 1131859 h 1148715"/>
                <a:gd name="connsiteX173" fmla="*/ 578784 w 749202"/>
                <a:gd name="connsiteY173" fmla="*/ 1129878 h 1148715"/>
                <a:gd name="connsiteX174" fmla="*/ 572099 w 749202"/>
                <a:gd name="connsiteY174" fmla="*/ 1133344 h 1148715"/>
                <a:gd name="connsiteX175" fmla="*/ 568633 w 749202"/>
                <a:gd name="connsiteY175" fmla="*/ 1133757 h 1148715"/>
                <a:gd name="connsiteX176" fmla="*/ 563764 w 749202"/>
                <a:gd name="connsiteY176" fmla="*/ 1134417 h 1148715"/>
                <a:gd name="connsiteX177" fmla="*/ 556006 w 749202"/>
                <a:gd name="connsiteY177" fmla="*/ 1138296 h 1148715"/>
                <a:gd name="connsiteX178" fmla="*/ 550064 w 749202"/>
                <a:gd name="connsiteY178" fmla="*/ 1136233 h 1148715"/>
                <a:gd name="connsiteX179" fmla="*/ 549157 w 749202"/>
                <a:gd name="connsiteY179" fmla="*/ 1135242 h 1148715"/>
                <a:gd name="connsiteX180" fmla="*/ 537520 w 749202"/>
                <a:gd name="connsiteY180" fmla="*/ 1135985 h 1148715"/>
                <a:gd name="connsiteX181" fmla="*/ 535787 w 749202"/>
                <a:gd name="connsiteY181" fmla="*/ 1136976 h 1148715"/>
                <a:gd name="connsiteX182" fmla="*/ 532569 w 749202"/>
                <a:gd name="connsiteY182" fmla="*/ 1138296 h 1148715"/>
                <a:gd name="connsiteX183" fmla="*/ 525801 w 749202"/>
                <a:gd name="connsiteY183" fmla="*/ 1139534 h 1148715"/>
                <a:gd name="connsiteX184" fmla="*/ 523821 w 749202"/>
                <a:gd name="connsiteY184" fmla="*/ 1139369 h 1148715"/>
                <a:gd name="connsiteX185" fmla="*/ 514247 w 749202"/>
                <a:gd name="connsiteY185" fmla="*/ 1138709 h 1148715"/>
                <a:gd name="connsiteX186" fmla="*/ 506903 w 749202"/>
                <a:gd name="connsiteY186" fmla="*/ 1138296 h 1148715"/>
                <a:gd name="connsiteX187" fmla="*/ 496422 w 749202"/>
                <a:gd name="connsiteY187" fmla="*/ 1134912 h 1148715"/>
                <a:gd name="connsiteX188" fmla="*/ 491965 w 749202"/>
                <a:gd name="connsiteY188" fmla="*/ 1133262 h 1148715"/>
                <a:gd name="connsiteX189" fmla="*/ 486518 w 749202"/>
                <a:gd name="connsiteY189" fmla="*/ 1131116 h 1148715"/>
                <a:gd name="connsiteX190" fmla="*/ 482227 w 749202"/>
                <a:gd name="connsiteY190" fmla="*/ 1127155 h 1148715"/>
                <a:gd name="connsiteX191" fmla="*/ 479916 w 749202"/>
                <a:gd name="connsiteY191" fmla="*/ 1125009 h 1148715"/>
                <a:gd name="connsiteX192" fmla="*/ 476946 w 749202"/>
                <a:gd name="connsiteY192" fmla="*/ 1122121 h 1148715"/>
                <a:gd name="connsiteX193" fmla="*/ 466134 w 749202"/>
                <a:gd name="connsiteY193" fmla="*/ 1106936 h 1148715"/>
                <a:gd name="connsiteX194" fmla="*/ 462751 w 749202"/>
                <a:gd name="connsiteY194" fmla="*/ 1099756 h 1148715"/>
                <a:gd name="connsiteX195" fmla="*/ 461595 w 749202"/>
                <a:gd name="connsiteY195" fmla="*/ 1089935 h 1148715"/>
                <a:gd name="connsiteX196" fmla="*/ 460687 w 749202"/>
                <a:gd name="connsiteY196" fmla="*/ 1079372 h 1148715"/>
                <a:gd name="connsiteX197" fmla="*/ 459862 w 749202"/>
                <a:gd name="connsiteY197" fmla="*/ 1070046 h 1148715"/>
                <a:gd name="connsiteX198" fmla="*/ 460522 w 749202"/>
                <a:gd name="connsiteY198" fmla="*/ 1062866 h 1148715"/>
                <a:gd name="connsiteX199" fmla="*/ 459119 w 749202"/>
                <a:gd name="connsiteY199" fmla="*/ 1047764 h 1148715"/>
                <a:gd name="connsiteX200" fmla="*/ 459780 w 749202"/>
                <a:gd name="connsiteY200" fmla="*/ 1039429 h 1148715"/>
                <a:gd name="connsiteX201" fmla="*/ 460605 w 749202"/>
                <a:gd name="connsiteY201" fmla="*/ 1028040 h 1148715"/>
                <a:gd name="connsiteX202" fmla="*/ 461926 w 749202"/>
                <a:gd name="connsiteY202" fmla="*/ 1015826 h 1148715"/>
                <a:gd name="connsiteX203" fmla="*/ 465062 w 749202"/>
                <a:gd name="connsiteY203" fmla="*/ 1006995 h 1148715"/>
                <a:gd name="connsiteX204" fmla="*/ 471664 w 749202"/>
                <a:gd name="connsiteY204" fmla="*/ 993626 h 1148715"/>
                <a:gd name="connsiteX205" fmla="*/ 471664 w 749202"/>
                <a:gd name="connsiteY205" fmla="*/ 991563 h 1148715"/>
                <a:gd name="connsiteX206" fmla="*/ 475955 w 749202"/>
                <a:gd name="connsiteY206" fmla="*/ 982567 h 1148715"/>
                <a:gd name="connsiteX207" fmla="*/ 487757 w 749202"/>
                <a:gd name="connsiteY207" fmla="*/ 968125 h 1148715"/>
                <a:gd name="connsiteX208" fmla="*/ 494771 w 749202"/>
                <a:gd name="connsiteY208" fmla="*/ 961193 h 1148715"/>
                <a:gd name="connsiteX209" fmla="*/ 501126 w 749202"/>
                <a:gd name="connsiteY209" fmla="*/ 954013 h 1148715"/>
                <a:gd name="connsiteX210" fmla="*/ 507398 w 749202"/>
                <a:gd name="connsiteY210" fmla="*/ 947906 h 1148715"/>
                <a:gd name="connsiteX211" fmla="*/ 516063 w 749202"/>
                <a:gd name="connsiteY211" fmla="*/ 936765 h 1148715"/>
                <a:gd name="connsiteX212" fmla="*/ 524646 w 749202"/>
                <a:gd name="connsiteY212" fmla="*/ 925624 h 1148715"/>
                <a:gd name="connsiteX213" fmla="*/ 529020 w 749202"/>
                <a:gd name="connsiteY213" fmla="*/ 919434 h 1148715"/>
                <a:gd name="connsiteX214" fmla="*/ 538510 w 749202"/>
                <a:gd name="connsiteY214" fmla="*/ 906395 h 1148715"/>
                <a:gd name="connsiteX215" fmla="*/ 551550 w 749202"/>
                <a:gd name="connsiteY215" fmla="*/ 888982 h 1148715"/>
                <a:gd name="connsiteX216" fmla="*/ 555511 w 749202"/>
                <a:gd name="connsiteY216" fmla="*/ 885433 h 1148715"/>
                <a:gd name="connsiteX217" fmla="*/ 560793 w 749202"/>
                <a:gd name="connsiteY217" fmla="*/ 872806 h 1148715"/>
                <a:gd name="connsiteX218" fmla="*/ 564589 w 749202"/>
                <a:gd name="connsiteY218" fmla="*/ 855641 h 1148715"/>
                <a:gd name="connsiteX219" fmla="*/ 567478 w 749202"/>
                <a:gd name="connsiteY219" fmla="*/ 838062 h 1148715"/>
                <a:gd name="connsiteX220" fmla="*/ 570284 w 749202"/>
                <a:gd name="connsiteY220" fmla="*/ 824776 h 1148715"/>
                <a:gd name="connsiteX221" fmla="*/ 571686 w 749202"/>
                <a:gd name="connsiteY221" fmla="*/ 813800 h 1148715"/>
                <a:gd name="connsiteX222" fmla="*/ 572842 w 749202"/>
                <a:gd name="connsiteY222" fmla="*/ 803566 h 1148715"/>
                <a:gd name="connsiteX223" fmla="*/ 574823 w 749202"/>
                <a:gd name="connsiteY223" fmla="*/ 797459 h 1148715"/>
                <a:gd name="connsiteX224" fmla="*/ 576473 w 749202"/>
                <a:gd name="connsiteY224" fmla="*/ 792177 h 1148715"/>
                <a:gd name="connsiteX225" fmla="*/ 583075 w 749202"/>
                <a:gd name="connsiteY225" fmla="*/ 785740 h 1148715"/>
                <a:gd name="connsiteX226" fmla="*/ 603047 w 749202"/>
                <a:gd name="connsiteY226" fmla="*/ 773361 h 1148715"/>
                <a:gd name="connsiteX227" fmla="*/ 613033 w 749202"/>
                <a:gd name="connsiteY227" fmla="*/ 764448 h 1148715"/>
                <a:gd name="connsiteX228" fmla="*/ 623926 w 749202"/>
                <a:gd name="connsiteY228" fmla="*/ 751657 h 1148715"/>
                <a:gd name="connsiteX229" fmla="*/ 630363 w 749202"/>
                <a:gd name="connsiteY229" fmla="*/ 744972 h 1148715"/>
                <a:gd name="connsiteX230" fmla="*/ 643320 w 749202"/>
                <a:gd name="connsiteY230" fmla="*/ 727394 h 1148715"/>
                <a:gd name="connsiteX231" fmla="*/ 651655 w 749202"/>
                <a:gd name="connsiteY231" fmla="*/ 707587 h 1148715"/>
                <a:gd name="connsiteX232" fmla="*/ 657762 w 749202"/>
                <a:gd name="connsiteY232" fmla="*/ 693475 h 1148715"/>
                <a:gd name="connsiteX233" fmla="*/ 663457 w 749202"/>
                <a:gd name="connsiteY233" fmla="*/ 671110 h 1148715"/>
                <a:gd name="connsiteX234" fmla="*/ 666263 w 749202"/>
                <a:gd name="connsiteY234" fmla="*/ 657246 h 1148715"/>
                <a:gd name="connsiteX235" fmla="*/ 666593 w 749202"/>
                <a:gd name="connsiteY235" fmla="*/ 651551 h 1148715"/>
                <a:gd name="connsiteX236" fmla="*/ 667418 w 749202"/>
                <a:gd name="connsiteY236" fmla="*/ 642968 h 1148715"/>
                <a:gd name="connsiteX237" fmla="*/ 667418 w 749202"/>
                <a:gd name="connsiteY237" fmla="*/ 619201 h 1148715"/>
                <a:gd name="connsiteX238" fmla="*/ 662714 w 749202"/>
                <a:gd name="connsiteY238" fmla="*/ 598321 h 1148715"/>
                <a:gd name="connsiteX239" fmla="*/ 658752 w 749202"/>
                <a:gd name="connsiteY239" fmla="*/ 588666 h 1148715"/>
                <a:gd name="connsiteX240" fmla="*/ 653636 w 749202"/>
                <a:gd name="connsiteY240" fmla="*/ 578845 h 1148715"/>
                <a:gd name="connsiteX241" fmla="*/ 637873 w 749202"/>
                <a:gd name="connsiteY241" fmla="*/ 568859 h 1148715"/>
                <a:gd name="connsiteX242" fmla="*/ 624669 w 749202"/>
                <a:gd name="connsiteY242" fmla="*/ 571335 h 1148715"/>
                <a:gd name="connsiteX243" fmla="*/ 618810 w 749202"/>
                <a:gd name="connsiteY243" fmla="*/ 572655 h 1148715"/>
                <a:gd name="connsiteX244" fmla="*/ 616169 w 749202"/>
                <a:gd name="connsiteY244" fmla="*/ 574471 h 1148715"/>
                <a:gd name="connsiteX245" fmla="*/ 612207 w 749202"/>
                <a:gd name="connsiteY245" fmla="*/ 576204 h 1148715"/>
                <a:gd name="connsiteX246" fmla="*/ 601644 w 749202"/>
                <a:gd name="connsiteY246" fmla="*/ 585777 h 1148715"/>
                <a:gd name="connsiteX247" fmla="*/ 594299 w 749202"/>
                <a:gd name="connsiteY247" fmla="*/ 591224 h 1148715"/>
                <a:gd name="connsiteX248" fmla="*/ 589760 w 749202"/>
                <a:gd name="connsiteY248" fmla="*/ 595680 h 1148715"/>
                <a:gd name="connsiteX249" fmla="*/ 589100 w 749202"/>
                <a:gd name="connsiteY249" fmla="*/ 597001 h 1148715"/>
                <a:gd name="connsiteX250" fmla="*/ 588604 w 749202"/>
                <a:gd name="connsiteY250" fmla="*/ 595433 h 1148715"/>
                <a:gd name="connsiteX251" fmla="*/ 588604 w 749202"/>
                <a:gd name="connsiteY251" fmla="*/ 587923 h 1148715"/>
                <a:gd name="connsiteX252" fmla="*/ 589347 w 749202"/>
                <a:gd name="connsiteY252" fmla="*/ 571748 h 1148715"/>
                <a:gd name="connsiteX253" fmla="*/ 587367 w 749202"/>
                <a:gd name="connsiteY253" fmla="*/ 540470 h 1148715"/>
                <a:gd name="connsiteX254" fmla="*/ 584231 w 749202"/>
                <a:gd name="connsiteY254" fmla="*/ 514556 h 1148715"/>
                <a:gd name="connsiteX255" fmla="*/ 582250 w 749202"/>
                <a:gd name="connsiteY255" fmla="*/ 508862 h 1148715"/>
                <a:gd name="connsiteX256" fmla="*/ 581012 w 749202"/>
                <a:gd name="connsiteY256" fmla="*/ 498794 h 1148715"/>
                <a:gd name="connsiteX257" fmla="*/ 580186 w 749202"/>
                <a:gd name="connsiteY257" fmla="*/ 495575 h 1148715"/>
                <a:gd name="connsiteX258" fmla="*/ 575152 w 749202"/>
                <a:gd name="connsiteY258" fmla="*/ 472468 h 1148715"/>
                <a:gd name="connsiteX259" fmla="*/ 578536 w 749202"/>
                <a:gd name="connsiteY259" fmla="*/ 460336 h 1148715"/>
                <a:gd name="connsiteX260" fmla="*/ 581590 w 749202"/>
                <a:gd name="connsiteY260" fmla="*/ 454477 h 1148715"/>
                <a:gd name="connsiteX261" fmla="*/ 578206 w 749202"/>
                <a:gd name="connsiteY261" fmla="*/ 448370 h 1148715"/>
                <a:gd name="connsiteX262" fmla="*/ 570284 w 749202"/>
                <a:gd name="connsiteY262" fmla="*/ 447709 h 1148715"/>
                <a:gd name="connsiteX263" fmla="*/ 562361 w 749202"/>
                <a:gd name="connsiteY263" fmla="*/ 448370 h 1148715"/>
                <a:gd name="connsiteX264" fmla="*/ 560793 w 749202"/>
                <a:gd name="connsiteY264" fmla="*/ 448370 h 1148715"/>
                <a:gd name="connsiteX265" fmla="*/ 547011 w 749202"/>
                <a:gd name="connsiteY265" fmla="*/ 449525 h 1148715"/>
                <a:gd name="connsiteX266" fmla="*/ 531743 w 749202"/>
                <a:gd name="connsiteY266" fmla="*/ 447627 h 1148715"/>
                <a:gd name="connsiteX267" fmla="*/ 524481 w 749202"/>
                <a:gd name="connsiteY267" fmla="*/ 447132 h 1148715"/>
                <a:gd name="connsiteX268" fmla="*/ 519612 w 749202"/>
                <a:gd name="connsiteY268" fmla="*/ 445976 h 1148715"/>
                <a:gd name="connsiteX269" fmla="*/ 508718 w 749202"/>
                <a:gd name="connsiteY269" fmla="*/ 428151 h 1148715"/>
                <a:gd name="connsiteX270" fmla="*/ 502611 w 749202"/>
                <a:gd name="connsiteY270" fmla="*/ 406693 h 1148715"/>
                <a:gd name="connsiteX271" fmla="*/ 497907 w 749202"/>
                <a:gd name="connsiteY271" fmla="*/ 386969 h 1148715"/>
                <a:gd name="connsiteX272" fmla="*/ 495019 w 749202"/>
                <a:gd name="connsiteY272" fmla="*/ 371289 h 1148715"/>
                <a:gd name="connsiteX273" fmla="*/ 493781 w 749202"/>
                <a:gd name="connsiteY273" fmla="*/ 362789 h 1148715"/>
                <a:gd name="connsiteX274" fmla="*/ 492956 w 749202"/>
                <a:gd name="connsiteY274" fmla="*/ 340754 h 1148715"/>
                <a:gd name="connsiteX275" fmla="*/ 493698 w 749202"/>
                <a:gd name="connsiteY275" fmla="*/ 330603 h 1148715"/>
                <a:gd name="connsiteX276" fmla="*/ 489077 w 749202"/>
                <a:gd name="connsiteY276" fmla="*/ 327880 h 1148715"/>
                <a:gd name="connsiteX277" fmla="*/ 486271 w 749202"/>
                <a:gd name="connsiteY277" fmla="*/ 332584 h 1148715"/>
                <a:gd name="connsiteX278" fmla="*/ 488252 w 749202"/>
                <a:gd name="connsiteY278" fmla="*/ 357837 h 1148715"/>
                <a:gd name="connsiteX279" fmla="*/ 489902 w 749202"/>
                <a:gd name="connsiteY279" fmla="*/ 373352 h 1148715"/>
                <a:gd name="connsiteX280" fmla="*/ 492213 w 749202"/>
                <a:gd name="connsiteY280" fmla="*/ 384906 h 1148715"/>
                <a:gd name="connsiteX281" fmla="*/ 496669 w 749202"/>
                <a:gd name="connsiteY281" fmla="*/ 401082 h 1148715"/>
                <a:gd name="connsiteX282" fmla="*/ 497000 w 749202"/>
                <a:gd name="connsiteY282" fmla="*/ 401494 h 1148715"/>
                <a:gd name="connsiteX283" fmla="*/ 498898 w 749202"/>
                <a:gd name="connsiteY283" fmla="*/ 411645 h 1148715"/>
                <a:gd name="connsiteX284" fmla="*/ 502116 w 749202"/>
                <a:gd name="connsiteY284" fmla="*/ 421053 h 1148715"/>
                <a:gd name="connsiteX285" fmla="*/ 503436 w 749202"/>
                <a:gd name="connsiteY285" fmla="*/ 428893 h 1148715"/>
                <a:gd name="connsiteX286" fmla="*/ 505417 w 749202"/>
                <a:gd name="connsiteY286" fmla="*/ 433432 h 1148715"/>
                <a:gd name="connsiteX287" fmla="*/ 502777 w 749202"/>
                <a:gd name="connsiteY287" fmla="*/ 442510 h 1148715"/>
                <a:gd name="connsiteX288" fmla="*/ 498650 w 749202"/>
                <a:gd name="connsiteY288" fmla="*/ 447214 h 1148715"/>
                <a:gd name="connsiteX289" fmla="*/ 493451 w 749202"/>
                <a:gd name="connsiteY289" fmla="*/ 446306 h 1148715"/>
                <a:gd name="connsiteX290" fmla="*/ 478843 w 749202"/>
                <a:gd name="connsiteY290" fmla="*/ 447049 h 1148715"/>
                <a:gd name="connsiteX291" fmla="*/ 473066 w 749202"/>
                <a:gd name="connsiteY291" fmla="*/ 447132 h 1148715"/>
                <a:gd name="connsiteX292" fmla="*/ 468610 w 749202"/>
                <a:gd name="connsiteY292" fmla="*/ 446141 h 1148715"/>
                <a:gd name="connsiteX293" fmla="*/ 452930 w 749202"/>
                <a:gd name="connsiteY293" fmla="*/ 445894 h 1148715"/>
                <a:gd name="connsiteX294" fmla="*/ 447483 w 749202"/>
                <a:gd name="connsiteY294" fmla="*/ 444903 h 1148715"/>
                <a:gd name="connsiteX295" fmla="*/ 442614 w 749202"/>
                <a:gd name="connsiteY295" fmla="*/ 445976 h 1148715"/>
                <a:gd name="connsiteX296" fmla="*/ 440963 w 749202"/>
                <a:gd name="connsiteY296" fmla="*/ 447049 h 1148715"/>
                <a:gd name="connsiteX297" fmla="*/ 433784 w 749202"/>
                <a:gd name="connsiteY297" fmla="*/ 443501 h 1148715"/>
                <a:gd name="connsiteX298" fmla="*/ 429822 w 749202"/>
                <a:gd name="connsiteY298" fmla="*/ 436981 h 1148715"/>
                <a:gd name="connsiteX299" fmla="*/ 426274 w 749202"/>
                <a:gd name="connsiteY299" fmla="*/ 432524 h 1148715"/>
                <a:gd name="connsiteX300" fmla="*/ 425531 w 749202"/>
                <a:gd name="connsiteY300" fmla="*/ 429966 h 1148715"/>
                <a:gd name="connsiteX301" fmla="*/ 423385 w 749202"/>
                <a:gd name="connsiteY301" fmla="*/ 418742 h 1148715"/>
                <a:gd name="connsiteX302" fmla="*/ 422477 w 749202"/>
                <a:gd name="connsiteY302" fmla="*/ 412635 h 1148715"/>
                <a:gd name="connsiteX303" fmla="*/ 422230 w 749202"/>
                <a:gd name="connsiteY303" fmla="*/ 407354 h 1148715"/>
                <a:gd name="connsiteX304" fmla="*/ 421240 w 749202"/>
                <a:gd name="connsiteY304" fmla="*/ 403722 h 1148715"/>
                <a:gd name="connsiteX305" fmla="*/ 417938 w 749202"/>
                <a:gd name="connsiteY305" fmla="*/ 372115 h 1148715"/>
                <a:gd name="connsiteX306" fmla="*/ 417031 w 749202"/>
                <a:gd name="connsiteY306" fmla="*/ 348594 h 1148715"/>
                <a:gd name="connsiteX307" fmla="*/ 418021 w 749202"/>
                <a:gd name="connsiteY307" fmla="*/ 342983 h 1148715"/>
                <a:gd name="connsiteX308" fmla="*/ 418021 w 749202"/>
                <a:gd name="connsiteY308" fmla="*/ 337783 h 1148715"/>
                <a:gd name="connsiteX309" fmla="*/ 417609 w 749202"/>
                <a:gd name="connsiteY309" fmla="*/ 333822 h 1148715"/>
                <a:gd name="connsiteX310" fmla="*/ 418104 w 749202"/>
                <a:gd name="connsiteY310" fmla="*/ 318059 h 1148715"/>
                <a:gd name="connsiteX311" fmla="*/ 414472 w 749202"/>
                <a:gd name="connsiteY311" fmla="*/ 313190 h 1148715"/>
                <a:gd name="connsiteX312" fmla="*/ 409686 w 749202"/>
                <a:gd name="connsiteY312" fmla="*/ 316656 h 1148715"/>
                <a:gd name="connsiteX313" fmla="*/ 409934 w 749202"/>
                <a:gd name="connsiteY313" fmla="*/ 326230 h 1148715"/>
                <a:gd name="connsiteX314" fmla="*/ 410676 w 749202"/>
                <a:gd name="connsiteY314" fmla="*/ 328870 h 1148715"/>
                <a:gd name="connsiteX315" fmla="*/ 411832 w 749202"/>
                <a:gd name="connsiteY315" fmla="*/ 358250 h 1148715"/>
                <a:gd name="connsiteX316" fmla="*/ 413895 w 749202"/>
                <a:gd name="connsiteY316" fmla="*/ 378799 h 1148715"/>
                <a:gd name="connsiteX317" fmla="*/ 413895 w 749202"/>
                <a:gd name="connsiteY317" fmla="*/ 380037 h 1148715"/>
                <a:gd name="connsiteX318" fmla="*/ 417443 w 749202"/>
                <a:gd name="connsiteY318" fmla="*/ 411397 h 1148715"/>
                <a:gd name="connsiteX319" fmla="*/ 420827 w 749202"/>
                <a:gd name="connsiteY319" fmla="*/ 430379 h 1148715"/>
                <a:gd name="connsiteX320" fmla="*/ 420745 w 749202"/>
                <a:gd name="connsiteY320" fmla="*/ 436156 h 1148715"/>
                <a:gd name="connsiteX321" fmla="*/ 417361 w 749202"/>
                <a:gd name="connsiteY321" fmla="*/ 441107 h 1148715"/>
                <a:gd name="connsiteX322" fmla="*/ 416041 w 749202"/>
                <a:gd name="connsiteY322" fmla="*/ 442923 h 1148715"/>
                <a:gd name="connsiteX323" fmla="*/ 412492 w 749202"/>
                <a:gd name="connsiteY323" fmla="*/ 445976 h 1148715"/>
                <a:gd name="connsiteX324" fmla="*/ 405972 w 749202"/>
                <a:gd name="connsiteY324" fmla="*/ 444821 h 1148715"/>
                <a:gd name="connsiteX325" fmla="*/ 400525 w 749202"/>
                <a:gd name="connsiteY325" fmla="*/ 444491 h 1148715"/>
                <a:gd name="connsiteX326" fmla="*/ 391117 w 749202"/>
                <a:gd name="connsiteY326" fmla="*/ 443666 h 1148715"/>
                <a:gd name="connsiteX327" fmla="*/ 383772 w 749202"/>
                <a:gd name="connsiteY327" fmla="*/ 443583 h 1148715"/>
                <a:gd name="connsiteX328" fmla="*/ 375767 w 749202"/>
                <a:gd name="connsiteY328" fmla="*/ 439374 h 1148715"/>
                <a:gd name="connsiteX329" fmla="*/ 368010 w 749202"/>
                <a:gd name="connsiteY329" fmla="*/ 420475 h 1148715"/>
                <a:gd name="connsiteX330" fmla="*/ 365534 w 749202"/>
                <a:gd name="connsiteY330" fmla="*/ 411893 h 1148715"/>
                <a:gd name="connsiteX331" fmla="*/ 362150 w 749202"/>
                <a:gd name="connsiteY331" fmla="*/ 401247 h 1148715"/>
                <a:gd name="connsiteX332" fmla="*/ 359674 w 749202"/>
                <a:gd name="connsiteY332" fmla="*/ 390353 h 1148715"/>
                <a:gd name="connsiteX333" fmla="*/ 356538 w 749202"/>
                <a:gd name="connsiteY333" fmla="*/ 374508 h 1148715"/>
                <a:gd name="connsiteX334" fmla="*/ 353485 w 749202"/>
                <a:gd name="connsiteY334" fmla="*/ 358498 h 1148715"/>
                <a:gd name="connsiteX335" fmla="*/ 351752 w 749202"/>
                <a:gd name="connsiteY335" fmla="*/ 351565 h 1148715"/>
                <a:gd name="connsiteX336" fmla="*/ 349029 w 749202"/>
                <a:gd name="connsiteY336" fmla="*/ 340012 h 1148715"/>
                <a:gd name="connsiteX337" fmla="*/ 349029 w 749202"/>
                <a:gd name="connsiteY337" fmla="*/ 333822 h 1148715"/>
                <a:gd name="connsiteX338" fmla="*/ 346965 w 749202"/>
                <a:gd name="connsiteY338" fmla="*/ 321195 h 1148715"/>
                <a:gd name="connsiteX339" fmla="*/ 341271 w 749202"/>
                <a:gd name="connsiteY339" fmla="*/ 315501 h 1148715"/>
                <a:gd name="connsiteX340" fmla="*/ 336236 w 749202"/>
                <a:gd name="connsiteY340" fmla="*/ 321938 h 1148715"/>
                <a:gd name="connsiteX341" fmla="*/ 336236 w 749202"/>
                <a:gd name="connsiteY341" fmla="*/ 326807 h 1148715"/>
                <a:gd name="connsiteX342" fmla="*/ 334256 w 749202"/>
                <a:gd name="connsiteY342" fmla="*/ 341662 h 1148715"/>
                <a:gd name="connsiteX343" fmla="*/ 333100 w 749202"/>
                <a:gd name="connsiteY343" fmla="*/ 351483 h 1148715"/>
                <a:gd name="connsiteX344" fmla="*/ 331945 w 749202"/>
                <a:gd name="connsiteY344" fmla="*/ 372280 h 1148715"/>
                <a:gd name="connsiteX345" fmla="*/ 330872 w 749202"/>
                <a:gd name="connsiteY345" fmla="*/ 406528 h 1148715"/>
                <a:gd name="connsiteX346" fmla="*/ 329882 w 749202"/>
                <a:gd name="connsiteY346" fmla="*/ 410902 h 1148715"/>
                <a:gd name="connsiteX347" fmla="*/ 328809 w 749202"/>
                <a:gd name="connsiteY347" fmla="*/ 423199 h 1148715"/>
                <a:gd name="connsiteX348" fmla="*/ 327654 w 749202"/>
                <a:gd name="connsiteY348" fmla="*/ 441602 h 1148715"/>
                <a:gd name="connsiteX349" fmla="*/ 326911 w 749202"/>
                <a:gd name="connsiteY349" fmla="*/ 443418 h 1148715"/>
                <a:gd name="connsiteX350" fmla="*/ 321052 w 749202"/>
                <a:gd name="connsiteY350" fmla="*/ 446637 h 1148715"/>
                <a:gd name="connsiteX351" fmla="*/ 317008 w 749202"/>
                <a:gd name="connsiteY351" fmla="*/ 447132 h 1148715"/>
                <a:gd name="connsiteX352" fmla="*/ 301658 w 749202"/>
                <a:gd name="connsiteY352" fmla="*/ 449442 h 1148715"/>
                <a:gd name="connsiteX353" fmla="*/ 296954 w 749202"/>
                <a:gd name="connsiteY353" fmla="*/ 449442 h 1148715"/>
                <a:gd name="connsiteX354" fmla="*/ 292910 w 749202"/>
                <a:gd name="connsiteY354" fmla="*/ 449690 h 1148715"/>
                <a:gd name="connsiteX355" fmla="*/ 289114 w 749202"/>
                <a:gd name="connsiteY355" fmla="*/ 450433 h 1148715"/>
                <a:gd name="connsiteX356" fmla="*/ 273433 w 749202"/>
                <a:gd name="connsiteY356" fmla="*/ 453156 h 1148715"/>
                <a:gd name="connsiteX357" fmla="*/ 267822 w 749202"/>
                <a:gd name="connsiteY357" fmla="*/ 449195 h 1148715"/>
                <a:gd name="connsiteX358" fmla="*/ 265593 w 749202"/>
                <a:gd name="connsiteY358" fmla="*/ 444986 h 1148715"/>
                <a:gd name="connsiteX359" fmla="*/ 265593 w 749202"/>
                <a:gd name="connsiteY359" fmla="*/ 443335 h 1148715"/>
                <a:gd name="connsiteX360" fmla="*/ 267161 w 749202"/>
                <a:gd name="connsiteY360" fmla="*/ 433350 h 1148715"/>
                <a:gd name="connsiteX361" fmla="*/ 269638 w 749202"/>
                <a:gd name="connsiteY361" fmla="*/ 407931 h 1148715"/>
                <a:gd name="connsiteX362" fmla="*/ 270215 w 749202"/>
                <a:gd name="connsiteY362" fmla="*/ 393819 h 1148715"/>
                <a:gd name="connsiteX363" fmla="*/ 270215 w 749202"/>
                <a:gd name="connsiteY363" fmla="*/ 390848 h 1148715"/>
                <a:gd name="connsiteX364" fmla="*/ 271123 w 749202"/>
                <a:gd name="connsiteY364" fmla="*/ 382761 h 1148715"/>
                <a:gd name="connsiteX365" fmla="*/ 272773 w 749202"/>
                <a:gd name="connsiteY365" fmla="*/ 375333 h 1148715"/>
                <a:gd name="connsiteX366" fmla="*/ 272443 w 749202"/>
                <a:gd name="connsiteY366" fmla="*/ 367906 h 1148715"/>
                <a:gd name="connsiteX367" fmla="*/ 275992 w 749202"/>
                <a:gd name="connsiteY367" fmla="*/ 359240 h 1148715"/>
                <a:gd name="connsiteX368" fmla="*/ 276487 w 749202"/>
                <a:gd name="connsiteY368" fmla="*/ 357755 h 1148715"/>
                <a:gd name="connsiteX369" fmla="*/ 277312 w 749202"/>
                <a:gd name="connsiteY369" fmla="*/ 346944 h 1148715"/>
                <a:gd name="connsiteX370" fmla="*/ 278715 w 749202"/>
                <a:gd name="connsiteY370" fmla="*/ 334812 h 1148715"/>
                <a:gd name="connsiteX371" fmla="*/ 283254 w 749202"/>
                <a:gd name="connsiteY371" fmla="*/ 318472 h 1148715"/>
                <a:gd name="connsiteX372" fmla="*/ 285070 w 749202"/>
                <a:gd name="connsiteY372" fmla="*/ 308981 h 1148715"/>
                <a:gd name="connsiteX373" fmla="*/ 283667 w 749202"/>
                <a:gd name="connsiteY373" fmla="*/ 305020 h 1148715"/>
                <a:gd name="connsiteX374" fmla="*/ 278303 w 749202"/>
                <a:gd name="connsiteY374" fmla="*/ 305763 h 1148715"/>
                <a:gd name="connsiteX375" fmla="*/ 276652 w 749202"/>
                <a:gd name="connsiteY375" fmla="*/ 307909 h 1148715"/>
                <a:gd name="connsiteX376" fmla="*/ 273351 w 749202"/>
                <a:gd name="connsiteY376" fmla="*/ 325322 h 1148715"/>
                <a:gd name="connsiteX377" fmla="*/ 271618 w 749202"/>
                <a:gd name="connsiteY377" fmla="*/ 337866 h 1148715"/>
                <a:gd name="connsiteX378" fmla="*/ 271288 w 749202"/>
                <a:gd name="connsiteY378" fmla="*/ 342570 h 1148715"/>
                <a:gd name="connsiteX379" fmla="*/ 269307 w 749202"/>
                <a:gd name="connsiteY379" fmla="*/ 356269 h 1148715"/>
                <a:gd name="connsiteX380" fmla="*/ 269142 w 749202"/>
                <a:gd name="connsiteY380" fmla="*/ 361634 h 1148715"/>
                <a:gd name="connsiteX381" fmla="*/ 267079 w 749202"/>
                <a:gd name="connsiteY381" fmla="*/ 378304 h 1148715"/>
                <a:gd name="connsiteX382" fmla="*/ 267079 w 749202"/>
                <a:gd name="connsiteY382" fmla="*/ 380120 h 1148715"/>
                <a:gd name="connsiteX383" fmla="*/ 266006 w 749202"/>
                <a:gd name="connsiteY383" fmla="*/ 397946 h 1148715"/>
                <a:gd name="connsiteX384" fmla="*/ 265263 w 749202"/>
                <a:gd name="connsiteY384" fmla="*/ 401247 h 1148715"/>
                <a:gd name="connsiteX385" fmla="*/ 258909 w 749202"/>
                <a:gd name="connsiteY385" fmla="*/ 426252 h 1148715"/>
                <a:gd name="connsiteX386" fmla="*/ 257588 w 749202"/>
                <a:gd name="connsiteY386" fmla="*/ 448452 h 1148715"/>
                <a:gd name="connsiteX387" fmla="*/ 254618 w 749202"/>
                <a:gd name="connsiteY387" fmla="*/ 452248 h 1148715"/>
                <a:gd name="connsiteX388" fmla="*/ 253627 w 749202"/>
                <a:gd name="connsiteY388" fmla="*/ 452413 h 1148715"/>
                <a:gd name="connsiteX389" fmla="*/ 240010 w 749202"/>
                <a:gd name="connsiteY389" fmla="*/ 457200 h 1148715"/>
                <a:gd name="connsiteX390" fmla="*/ 222680 w 749202"/>
                <a:gd name="connsiteY390" fmla="*/ 460666 h 1148715"/>
                <a:gd name="connsiteX391" fmla="*/ 209310 w 749202"/>
                <a:gd name="connsiteY391" fmla="*/ 461904 h 1148715"/>
                <a:gd name="connsiteX392" fmla="*/ 198664 w 749202"/>
                <a:gd name="connsiteY392" fmla="*/ 461904 h 1148715"/>
                <a:gd name="connsiteX393" fmla="*/ 189338 w 749202"/>
                <a:gd name="connsiteY393" fmla="*/ 451588 h 1148715"/>
                <a:gd name="connsiteX394" fmla="*/ 191897 w 749202"/>
                <a:gd name="connsiteY394" fmla="*/ 435083 h 1148715"/>
                <a:gd name="connsiteX395" fmla="*/ 195940 w 749202"/>
                <a:gd name="connsiteY395" fmla="*/ 416184 h 1148715"/>
                <a:gd name="connsiteX396" fmla="*/ 201553 w 749202"/>
                <a:gd name="connsiteY396" fmla="*/ 398853 h 1148715"/>
                <a:gd name="connsiteX397" fmla="*/ 206256 w 749202"/>
                <a:gd name="connsiteY397" fmla="*/ 383751 h 1148715"/>
                <a:gd name="connsiteX398" fmla="*/ 208567 w 749202"/>
                <a:gd name="connsiteY398" fmla="*/ 378139 h 1148715"/>
                <a:gd name="connsiteX399" fmla="*/ 210713 w 749202"/>
                <a:gd name="connsiteY399" fmla="*/ 369391 h 1148715"/>
                <a:gd name="connsiteX400" fmla="*/ 211373 w 749202"/>
                <a:gd name="connsiteY400" fmla="*/ 366833 h 1148715"/>
                <a:gd name="connsiteX401" fmla="*/ 214839 w 749202"/>
                <a:gd name="connsiteY401" fmla="*/ 358085 h 1148715"/>
                <a:gd name="connsiteX402" fmla="*/ 217562 w 749202"/>
                <a:gd name="connsiteY402" fmla="*/ 350905 h 1148715"/>
                <a:gd name="connsiteX403" fmla="*/ 219956 w 749202"/>
                <a:gd name="connsiteY403" fmla="*/ 348182 h 1148715"/>
                <a:gd name="connsiteX404" fmla="*/ 224082 w 749202"/>
                <a:gd name="connsiteY404" fmla="*/ 341084 h 1148715"/>
                <a:gd name="connsiteX405" fmla="*/ 226806 w 749202"/>
                <a:gd name="connsiteY405" fmla="*/ 333244 h 1148715"/>
                <a:gd name="connsiteX406" fmla="*/ 228787 w 749202"/>
                <a:gd name="connsiteY406" fmla="*/ 328128 h 1148715"/>
                <a:gd name="connsiteX407" fmla="*/ 225238 w 749202"/>
                <a:gd name="connsiteY407" fmla="*/ 321938 h 1148715"/>
                <a:gd name="connsiteX408" fmla="*/ 222844 w 749202"/>
                <a:gd name="connsiteY408" fmla="*/ 321938 h 1148715"/>
                <a:gd name="connsiteX409" fmla="*/ 221441 w 749202"/>
                <a:gd name="connsiteY409" fmla="*/ 324249 h 1148715"/>
                <a:gd name="connsiteX410" fmla="*/ 214592 w 749202"/>
                <a:gd name="connsiteY410" fmla="*/ 341167 h 1148715"/>
                <a:gd name="connsiteX411" fmla="*/ 205349 w 749202"/>
                <a:gd name="connsiteY411" fmla="*/ 370959 h 1148715"/>
                <a:gd name="connsiteX412" fmla="*/ 201140 w 749202"/>
                <a:gd name="connsiteY412" fmla="*/ 383586 h 1148715"/>
                <a:gd name="connsiteX413" fmla="*/ 196436 w 749202"/>
                <a:gd name="connsiteY413" fmla="*/ 401494 h 1148715"/>
                <a:gd name="connsiteX414" fmla="*/ 190081 w 749202"/>
                <a:gd name="connsiteY414" fmla="*/ 422869 h 1148715"/>
                <a:gd name="connsiteX415" fmla="*/ 183974 w 749202"/>
                <a:gd name="connsiteY415" fmla="*/ 450515 h 1148715"/>
                <a:gd name="connsiteX416" fmla="*/ 181829 w 749202"/>
                <a:gd name="connsiteY416" fmla="*/ 458603 h 1148715"/>
                <a:gd name="connsiteX417" fmla="*/ 180095 w 749202"/>
                <a:gd name="connsiteY417" fmla="*/ 460666 h 1148715"/>
                <a:gd name="connsiteX418" fmla="*/ 170687 w 749202"/>
                <a:gd name="connsiteY418" fmla="*/ 463307 h 1148715"/>
                <a:gd name="connsiteX419" fmla="*/ 162600 w 749202"/>
                <a:gd name="connsiteY419" fmla="*/ 464050 h 1148715"/>
                <a:gd name="connsiteX420" fmla="*/ 153934 w 749202"/>
                <a:gd name="connsiteY420" fmla="*/ 464297 h 1148715"/>
                <a:gd name="connsiteX421" fmla="*/ 141390 w 749202"/>
                <a:gd name="connsiteY421" fmla="*/ 464627 h 1148715"/>
                <a:gd name="connsiteX422" fmla="*/ 130744 w 749202"/>
                <a:gd name="connsiteY422" fmla="*/ 467268 h 1148715"/>
                <a:gd name="connsiteX423" fmla="*/ 124555 w 749202"/>
                <a:gd name="connsiteY423" fmla="*/ 469166 h 1148715"/>
                <a:gd name="connsiteX424" fmla="*/ 123647 w 749202"/>
                <a:gd name="connsiteY424" fmla="*/ 468836 h 1148715"/>
                <a:gd name="connsiteX425" fmla="*/ 119190 w 749202"/>
                <a:gd name="connsiteY425" fmla="*/ 462564 h 1148715"/>
                <a:gd name="connsiteX426" fmla="*/ 119438 w 749202"/>
                <a:gd name="connsiteY426" fmla="*/ 456292 h 1148715"/>
                <a:gd name="connsiteX427" fmla="*/ 121584 w 749202"/>
                <a:gd name="connsiteY427" fmla="*/ 452661 h 1148715"/>
                <a:gd name="connsiteX428" fmla="*/ 123317 w 749202"/>
                <a:gd name="connsiteY428" fmla="*/ 448040 h 1148715"/>
                <a:gd name="connsiteX429" fmla="*/ 125050 w 749202"/>
                <a:gd name="connsiteY429" fmla="*/ 435908 h 1148715"/>
                <a:gd name="connsiteX430" fmla="*/ 126700 w 749202"/>
                <a:gd name="connsiteY430" fmla="*/ 426005 h 1148715"/>
                <a:gd name="connsiteX431" fmla="*/ 128351 w 749202"/>
                <a:gd name="connsiteY431" fmla="*/ 422539 h 1148715"/>
                <a:gd name="connsiteX432" fmla="*/ 129011 w 749202"/>
                <a:gd name="connsiteY432" fmla="*/ 418825 h 1148715"/>
                <a:gd name="connsiteX433" fmla="*/ 129671 w 749202"/>
                <a:gd name="connsiteY433" fmla="*/ 416432 h 1148715"/>
                <a:gd name="connsiteX434" fmla="*/ 131735 w 749202"/>
                <a:gd name="connsiteY434" fmla="*/ 408179 h 1148715"/>
                <a:gd name="connsiteX435" fmla="*/ 135283 w 749202"/>
                <a:gd name="connsiteY435" fmla="*/ 395965 h 1148715"/>
                <a:gd name="connsiteX436" fmla="*/ 138172 w 749202"/>
                <a:gd name="connsiteY436" fmla="*/ 392004 h 1148715"/>
                <a:gd name="connsiteX437" fmla="*/ 140317 w 749202"/>
                <a:gd name="connsiteY437" fmla="*/ 385814 h 1148715"/>
                <a:gd name="connsiteX438" fmla="*/ 140482 w 749202"/>
                <a:gd name="connsiteY438" fmla="*/ 377066 h 1148715"/>
                <a:gd name="connsiteX439" fmla="*/ 142628 w 749202"/>
                <a:gd name="connsiteY439" fmla="*/ 372940 h 1148715"/>
                <a:gd name="connsiteX440" fmla="*/ 143866 w 749202"/>
                <a:gd name="connsiteY440" fmla="*/ 368566 h 1148715"/>
                <a:gd name="connsiteX441" fmla="*/ 145516 w 749202"/>
                <a:gd name="connsiteY441" fmla="*/ 364192 h 1148715"/>
                <a:gd name="connsiteX442" fmla="*/ 149973 w 749202"/>
                <a:gd name="connsiteY442" fmla="*/ 351730 h 1148715"/>
                <a:gd name="connsiteX443" fmla="*/ 151624 w 749202"/>
                <a:gd name="connsiteY443" fmla="*/ 339764 h 1148715"/>
                <a:gd name="connsiteX444" fmla="*/ 154595 w 749202"/>
                <a:gd name="connsiteY444" fmla="*/ 329613 h 1148715"/>
                <a:gd name="connsiteX445" fmla="*/ 156823 w 749202"/>
                <a:gd name="connsiteY445" fmla="*/ 318802 h 1148715"/>
                <a:gd name="connsiteX446" fmla="*/ 161362 w 749202"/>
                <a:gd name="connsiteY446" fmla="*/ 303370 h 1148715"/>
                <a:gd name="connsiteX447" fmla="*/ 161774 w 749202"/>
                <a:gd name="connsiteY447" fmla="*/ 301802 h 1148715"/>
                <a:gd name="connsiteX448" fmla="*/ 164498 w 749202"/>
                <a:gd name="connsiteY448" fmla="*/ 290000 h 1148715"/>
                <a:gd name="connsiteX449" fmla="*/ 165571 w 749202"/>
                <a:gd name="connsiteY449" fmla="*/ 288762 h 1148715"/>
                <a:gd name="connsiteX450" fmla="*/ 170357 w 749202"/>
                <a:gd name="connsiteY450" fmla="*/ 277456 h 1148715"/>
                <a:gd name="connsiteX451" fmla="*/ 175721 w 749202"/>
                <a:gd name="connsiteY451" fmla="*/ 265407 h 1148715"/>
                <a:gd name="connsiteX452" fmla="*/ 179930 w 749202"/>
                <a:gd name="connsiteY452" fmla="*/ 259465 h 1148715"/>
                <a:gd name="connsiteX453" fmla="*/ 194950 w 749202"/>
                <a:gd name="connsiteY453" fmla="*/ 237926 h 1148715"/>
                <a:gd name="connsiteX454" fmla="*/ 204028 w 749202"/>
                <a:gd name="connsiteY454" fmla="*/ 225216 h 1148715"/>
                <a:gd name="connsiteX455" fmla="*/ 204358 w 749202"/>
                <a:gd name="connsiteY455" fmla="*/ 223566 h 1148715"/>
                <a:gd name="connsiteX456" fmla="*/ 206504 w 749202"/>
                <a:gd name="connsiteY456" fmla="*/ 213332 h 1148715"/>
                <a:gd name="connsiteX457" fmla="*/ 206917 w 749202"/>
                <a:gd name="connsiteY457" fmla="*/ 208051 h 1148715"/>
                <a:gd name="connsiteX458" fmla="*/ 206669 w 749202"/>
                <a:gd name="connsiteY458" fmla="*/ 205327 h 1148715"/>
                <a:gd name="connsiteX459" fmla="*/ 205926 w 749202"/>
                <a:gd name="connsiteY459" fmla="*/ 201118 h 1148715"/>
                <a:gd name="connsiteX460" fmla="*/ 201222 w 749202"/>
                <a:gd name="connsiteY460" fmla="*/ 203347 h 1148715"/>
                <a:gd name="connsiteX461" fmla="*/ 194372 w 749202"/>
                <a:gd name="connsiteY461" fmla="*/ 215231 h 1148715"/>
                <a:gd name="connsiteX462" fmla="*/ 177702 w 749202"/>
                <a:gd name="connsiteY462" fmla="*/ 242795 h 1148715"/>
                <a:gd name="connsiteX463" fmla="*/ 160289 w 749202"/>
                <a:gd name="connsiteY463" fmla="*/ 275393 h 1148715"/>
                <a:gd name="connsiteX464" fmla="*/ 145847 w 749202"/>
                <a:gd name="connsiteY464" fmla="*/ 305680 h 1148715"/>
                <a:gd name="connsiteX465" fmla="*/ 142628 w 749202"/>
                <a:gd name="connsiteY465" fmla="*/ 312117 h 1148715"/>
                <a:gd name="connsiteX466" fmla="*/ 128763 w 749202"/>
                <a:gd name="connsiteY466" fmla="*/ 354289 h 1148715"/>
                <a:gd name="connsiteX467" fmla="*/ 121336 w 749202"/>
                <a:gd name="connsiteY467" fmla="*/ 384246 h 1148715"/>
                <a:gd name="connsiteX468" fmla="*/ 116715 w 749202"/>
                <a:gd name="connsiteY468" fmla="*/ 404548 h 1148715"/>
                <a:gd name="connsiteX469" fmla="*/ 113331 w 749202"/>
                <a:gd name="connsiteY469" fmla="*/ 420806 h 1148715"/>
                <a:gd name="connsiteX470" fmla="*/ 109617 w 749202"/>
                <a:gd name="connsiteY470" fmla="*/ 438631 h 1148715"/>
                <a:gd name="connsiteX471" fmla="*/ 106481 w 749202"/>
                <a:gd name="connsiteY471" fmla="*/ 459676 h 1148715"/>
                <a:gd name="connsiteX472" fmla="*/ 106481 w 749202"/>
                <a:gd name="connsiteY472" fmla="*/ 469992 h 1148715"/>
                <a:gd name="connsiteX473" fmla="*/ 108792 w 749202"/>
                <a:gd name="connsiteY473" fmla="*/ 474943 h 1148715"/>
                <a:gd name="connsiteX474" fmla="*/ 114982 w 749202"/>
                <a:gd name="connsiteY474" fmla="*/ 482288 h 1148715"/>
                <a:gd name="connsiteX475" fmla="*/ 116550 w 749202"/>
                <a:gd name="connsiteY475" fmla="*/ 488478 h 1148715"/>
                <a:gd name="connsiteX476" fmla="*/ 116137 w 749202"/>
                <a:gd name="connsiteY476" fmla="*/ 507542 h 1148715"/>
                <a:gd name="connsiteX477" fmla="*/ 115889 w 749202"/>
                <a:gd name="connsiteY477" fmla="*/ 526358 h 1148715"/>
                <a:gd name="connsiteX478" fmla="*/ 114816 w 749202"/>
                <a:gd name="connsiteY478" fmla="*/ 545999 h 1148715"/>
                <a:gd name="connsiteX479" fmla="*/ 115312 w 749202"/>
                <a:gd name="connsiteY479" fmla="*/ 554499 h 1148715"/>
                <a:gd name="connsiteX480" fmla="*/ 114156 w 749202"/>
                <a:gd name="connsiteY480" fmla="*/ 564980 h 1148715"/>
                <a:gd name="connsiteX481" fmla="*/ 112506 w 749202"/>
                <a:gd name="connsiteY481" fmla="*/ 577359 h 1148715"/>
                <a:gd name="connsiteX482" fmla="*/ 116055 w 749202"/>
                <a:gd name="connsiteY482" fmla="*/ 601375 h 1148715"/>
                <a:gd name="connsiteX483" fmla="*/ 120016 w 749202"/>
                <a:gd name="connsiteY483" fmla="*/ 619613 h 1148715"/>
                <a:gd name="connsiteX484" fmla="*/ 118118 w 749202"/>
                <a:gd name="connsiteY484" fmla="*/ 622997 h 1148715"/>
                <a:gd name="connsiteX485" fmla="*/ 104583 w 749202"/>
                <a:gd name="connsiteY485" fmla="*/ 625720 h 1148715"/>
                <a:gd name="connsiteX486" fmla="*/ 98311 w 749202"/>
                <a:gd name="connsiteY486" fmla="*/ 626546 h 1148715"/>
                <a:gd name="connsiteX487" fmla="*/ 80898 w 749202"/>
                <a:gd name="connsiteY487" fmla="*/ 649653 h 1148715"/>
                <a:gd name="connsiteX488" fmla="*/ 76524 w 749202"/>
                <a:gd name="connsiteY488" fmla="*/ 672018 h 1148715"/>
                <a:gd name="connsiteX489" fmla="*/ 76029 w 749202"/>
                <a:gd name="connsiteY489" fmla="*/ 695126 h 1148715"/>
                <a:gd name="connsiteX490" fmla="*/ 76689 w 749202"/>
                <a:gd name="connsiteY490" fmla="*/ 709238 h 1148715"/>
                <a:gd name="connsiteX491" fmla="*/ 77679 w 749202"/>
                <a:gd name="connsiteY491" fmla="*/ 715427 h 1148715"/>
                <a:gd name="connsiteX492" fmla="*/ 85189 w 749202"/>
                <a:gd name="connsiteY492" fmla="*/ 742331 h 1148715"/>
                <a:gd name="connsiteX493" fmla="*/ 95670 w 749202"/>
                <a:gd name="connsiteY493" fmla="*/ 759909 h 1148715"/>
                <a:gd name="connsiteX494" fmla="*/ 116467 w 749202"/>
                <a:gd name="connsiteY494" fmla="*/ 781449 h 1148715"/>
                <a:gd name="connsiteX495" fmla="*/ 138749 w 749202"/>
                <a:gd name="connsiteY495" fmla="*/ 796634 h 1148715"/>
                <a:gd name="connsiteX496" fmla="*/ 153687 w 749202"/>
                <a:gd name="connsiteY496" fmla="*/ 809591 h 1148715"/>
                <a:gd name="connsiteX497" fmla="*/ 162765 w 749202"/>
                <a:gd name="connsiteY497" fmla="*/ 827004 h 1148715"/>
                <a:gd name="connsiteX498" fmla="*/ 169367 w 749202"/>
                <a:gd name="connsiteY498" fmla="*/ 859272 h 1148715"/>
                <a:gd name="connsiteX499" fmla="*/ 172255 w 749202"/>
                <a:gd name="connsiteY499" fmla="*/ 867030 h 1148715"/>
                <a:gd name="connsiteX500" fmla="*/ 180178 w 749202"/>
                <a:gd name="connsiteY500" fmla="*/ 892530 h 1148715"/>
                <a:gd name="connsiteX501" fmla="*/ 188843 w 749202"/>
                <a:gd name="connsiteY501" fmla="*/ 912832 h 1148715"/>
                <a:gd name="connsiteX502" fmla="*/ 193960 w 749202"/>
                <a:gd name="connsiteY502" fmla="*/ 926284 h 1148715"/>
                <a:gd name="connsiteX503" fmla="*/ 196849 w 749202"/>
                <a:gd name="connsiteY503" fmla="*/ 931566 h 1148715"/>
                <a:gd name="connsiteX504" fmla="*/ 203533 w 749202"/>
                <a:gd name="connsiteY504" fmla="*/ 938911 h 1148715"/>
                <a:gd name="connsiteX505" fmla="*/ 202378 w 749202"/>
                <a:gd name="connsiteY505" fmla="*/ 940891 h 1148715"/>
                <a:gd name="connsiteX506" fmla="*/ 191072 w 749202"/>
                <a:gd name="connsiteY506" fmla="*/ 931483 h 1148715"/>
                <a:gd name="connsiteX507" fmla="*/ 183892 w 749202"/>
                <a:gd name="connsiteY507" fmla="*/ 929750 h 1148715"/>
                <a:gd name="connsiteX508" fmla="*/ 181086 w 749202"/>
                <a:gd name="connsiteY508" fmla="*/ 927439 h 1148715"/>
                <a:gd name="connsiteX509" fmla="*/ 173988 w 749202"/>
                <a:gd name="connsiteY509" fmla="*/ 921497 h 1148715"/>
                <a:gd name="connsiteX510" fmla="*/ 172585 w 749202"/>
                <a:gd name="connsiteY510" fmla="*/ 921002 h 1148715"/>
                <a:gd name="connsiteX511" fmla="*/ 167799 w 749202"/>
                <a:gd name="connsiteY511" fmla="*/ 919104 h 1148715"/>
                <a:gd name="connsiteX512" fmla="*/ 162600 w 749202"/>
                <a:gd name="connsiteY512" fmla="*/ 914400 h 1148715"/>
                <a:gd name="connsiteX513" fmla="*/ 161279 w 749202"/>
                <a:gd name="connsiteY513" fmla="*/ 913080 h 1148715"/>
                <a:gd name="connsiteX514" fmla="*/ 163508 w 749202"/>
                <a:gd name="connsiteY514" fmla="*/ 913080 h 1148715"/>
                <a:gd name="connsiteX515" fmla="*/ 160701 w 749202"/>
                <a:gd name="connsiteY515" fmla="*/ 910604 h 1148715"/>
                <a:gd name="connsiteX516" fmla="*/ 158143 w 749202"/>
                <a:gd name="connsiteY516" fmla="*/ 908128 h 1148715"/>
                <a:gd name="connsiteX517" fmla="*/ 156988 w 749202"/>
                <a:gd name="connsiteY517" fmla="*/ 909283 h 1148715"/>
                <a:gd name="connsiteX518" fmla="*/ 156988 w 749202"/>
                <a:gd name="connsiteY518" fmla="*/ 908128 h 1148715"/>
                <a:gd name="connsiteX519" fmla="*/ 154925 w 749202"/>
                <a:gd name="connsiteY519" fmla="*/ 905652 h 1148715"/>
                <a:gd name="connsiteX520" fmla="*/ 150303 w 749202"/>
                <a:gd name="connsiteY520" fmla="*/ 903754 h 1148715"/>
                <a:gd name="connsiteX521" fmla="*/ 151624 w 749202"/>
                <a:gd name="connsiteY521" fmla="*/ 903259 h 1148715"/>
                <a:gd name="connsiteX522" fmla="*/ 153934 w 749202"/>
                <a:gd name="connsiteY522" fmla="*/ 905652 h 1148715"/>
                <a:gd name="connsiteX523" fmla="*/ 148570 w 749202"/>
                <a:gd name="connsiteY523" fmla="*/ 898307 h 1148715"/>
                <a:gd name="connsiteX524" fmla="*/ 147415 w 749202"/>
                <a:gd name="connsiteY524" fmla="*/ 899463 h 1148715"/>
                <a:gd name="connsiteX525" fmla="*/ 147415 w 749202"/>
                <a:gd name="connsiteY525" fmla="*/ 898307 h 1148715"/>
                <a:gd name="connsiteX526" fmla="*/ 139905 w 749202"/>
                <a:gd name="connsiteY526" fmla="*/ 890962 h 1148715"/>
                <a:gd name="connsiteX527" fmla="*/ 135283 w 749202"/>
                <a:gd name="connsiteY527" fmla="*/ 882875 h 1148715"/>
                <a:gd name="connsiteX528" fmla="*/ 132477 w 749202"/>
                <a:gd name="connsiteY528" fmla="*/ 877593 h 1148715"/>
                <a:gd name="connsiteX529" fmla="*/ 127938 w 749202"/>
                <a:gd name="connsiteY529" fmla="*/ 870000 h 1148715"/>
                <a:gd name="connsiteX530" fmla="*/ 124142 w 749202"/>
                <a:gd name="connsiteY530" fmla="*/ 865379 h 1148715"/>
                <a:gd name="connsiteX531" fmla="*/ 123399 w 749202"/>
                <a:gd name="connsiteY531" fmla="*/ 859189 h 1148715"/>
                <a:gd name="connsiteX532" fmla="*/ 120263 w 749202"/>
                <a:gd name="connsiteY532" fmla="*/ 854733 h 1148715"/>
                <a:gd name="connsiteX533" fmla="*/ 112753 w 749202"/>
                <a:gd name="connsiteY533" fmla="*/ 839961 h 1148715"/>
                <a:gd name="connsiteX534" fmla="*/ 104336 w 749202"/>
                <a:gd name="connsiteY534" fmla="*/ 820897 h 1148715"/>
                <a:gd name="connsiteX535" fmla="*/ 103923 w 749202"/>
                <a:gd name="connsiteY535" fmla="*/ 819329 h 1148715"/>
                <a:gd name="connsiteX536" fmla="*/ 96908 w 749202"/>
                <a:gd name="connsiteY536" fmla="*/ 802576 h 1148715"/>
                <a:gd name="connsiteX537" fmla="*/ 96000 w 749202"/>
                <a:gd name="connsiteY537" fmla="*/ 800595 h 1148715"/>
                <a:gd name="connsiteX538" fmla="*/ 95588 w 749202"/>
                <a:gd name="connsiteY538" fmla="*/ 795478 h 1148715"/>
                <a:gd name="connsiteX539" fmla="*/ 91214 w 749202"/>
                <a:gd name="connsiteY539" fmla="*/ 788794 h 1148715"/>
                <a:gd name="connsiteX540" fmla="*/ 85272 w 749202"/>
                <a:gd name="connsiteY540" fmla="*/ 793415 h 1148715"/>
                <a:gd name="connsiteX541" fmla="*/ 87252 w 749202"/>
                <a:gd name="connsiteY541" fmla="*/ 807115 h 1148715"/>
                <a:gd name="connsiteX542" fmla="*/ 90636 w 749202"/>
                <a:gd name="connsiteY542" fmla="*/ 821970 h 1148715"/>
                <a:gd name="connsiteX543" fmla="*/ 91792 w 749202"/>
                <a:gd name="connsiteY543" fmla="*/ 843592 h 1148715"/>
                <a:gd name="connsiteX544" fmla="*/ 97733 w 749202"/>
                <a:gd name="connsiteY544" fmla="*/ 869423 h 1148715"/>
                <a:gd name="connsiteX545" fmla="*/ 109947 w 749202"/>
                <a:gd name="connsiteY545" fmla="*/ 894016 h 1148715"/>
                <a:gd name="connsiteX546" fmla="*/ 120758 w 749202"/>
                <a:gd name="connsiteY546" fmla="*/ 905900 h 1148715"/>
                <a:gd name="connsiteX547" fmla="*/ 125380 w 749202"/>
                <a:gd name="connsiteY547" fmla="*/ 912089 h 1148715"/>
                <a:gd name="connsiteX548" fmla="*/ 138419 w 749202"/>
                <a:gd name="connsiteY548" fmla="*/ 925954 h 1148715"/>
                <a:gd name="connsiteX549" fmla="*/ 144444 w 749202"/>
                <a:gd name="connsiteY549" fmla="*/ 932804 h 1148715"/>
                <a:gd name="connsiteX550" fmla="*/ 150798 w 749202"/>
                <a:gd name="connsiteY550" fmla="*/ 938663 h 1148715"/>
                <a:gd name="connsiteX551" fmla="*/ 177454 w 749202"/>
                <a:gd name="connsiteY551" fmla="*/ 957479 h 1148715"/>
                <a:gd name="connsiteX552" fmla="*/ 191649 w 749202"/>
                <a:gd name="connsiteY552" fmla="*/ 965484 h 1148715"/>
                <a:gd name="connsiteX553" fmla="*/ 198829 w 749202"/>
                <a:gd name="connsiteY553" fmla="*/ 971921 h 1148715"/>
                <a:gd name="connsiteX554" fmla="*/ 209558 w 749202"/>
                <a:gd name="connsiteY554" fmla="*/ 988097 h 1148715"/>
                <a:gd name="connsiteX555" fmla="*/ 212281 w 749202"/>
                <a:gd name="connsiteY555" fmla="*/ 994699 h 1148715"/>
                <a:gd name="connsiteX556" fmla="*/ 226806 w 749202"/>
                <a:gd name="connsiteY556" fmla="*/ 1027462 h 1148715"/>
                <a:gd name="connsiteX557" fmla="*/ 230355 w 749202"/>
                <a:gd name="connsiteY557" fmla="*/ 1034890 h 1148715"/>
                <a:gd name="connsiteX558" fmla="*/ 238525 w 749202"/>
                <a:gd name="connsiteY558" fmla="*/ 1063361 h 1148715"/>
                <a:gd name="connsiteX559" fmla="*/ 238525 w 749202"/>
                <a:gd name="connsiteY559" fmla="*/ 1072522 h 1148715"/>
                <a:gd name="connsiteX560" fmla="*/ 237369 w 749202"/>
                <a:gd name="connsiteY560" fmla="*/ 1095795 h 1148715"/>
                <a:gd name="connsiteX561" fmla="*/ 235389 w 749202"/>
                <a:gd name="connsiteY561" fmla="*/ 1097858 h 1148715"/>
                <a:gd name="connsiteX562" fmla="*/ 235223 w 749202"/>
                <a:gd name="connsiteY562" fmla="*/ 1103305 h 1148715"/>
                <a:gd name="connsiteX563" fmla="*/ 234233 w 749202"/>
                <a:gd name="connsiteY563" fmla="*/ 1108256 h 1148715"/>
                <a:gd name="connsiteX564" fmla="*/ 233078 w 749202"/>
                <a:gd name="connsiteY564" fmla="*/ 1113208 h 1148715"/>
                <a:gd name="connsiteX565" fmla="*/ 227878 w 749202"/>
                <a:gd name="connsiteY565" fmla="*/ 1127237 h 1148715"/>
                <a:gd name="connsiteX566" fmla="*/ 226558 w 749202"/>
                <a:gd name="connsiteY566" fmla="*/ 1129136 h 1148715"/>
                <a:gd name="connsiteX567" fmla="*/ 224412 w 749202"/>
                <a:gd name="connsiteY567" fmla="*/ 1135078 h 1148715"/>
                <a:gd name="connsiteX568" fmla="*/ 222102 w 749202"/>
                <a:gd name="connsiteY568" fmla="*/ 1139864 h 1148715"/>
                <a:gd name="connsiteX569" fmla="*/ 217067 w 749202"/>
                <a:gd name="connsiteY569" fmla="*/ 1144651 h 1148715"/>
                <a:gd name="connsiteX570" fmla="*/ 208980 w 749202"/>
                <a:gd name="connsiteY570" fmla="*/ 1148447 h 1148715"/>
                <a:gd name="connsiteX571" fmla="*/ 207247 w 749202"/>
                <a:gd name="connsiteY571" fmla="*/ 1147539 h 1148715"/>
                <a:gd name="connsiteX572" fmla="*/ 193052 w 749202"/>
                <a:gd name="connsiteY572" fmla="*/ 1147539 h 1148715"/>
                <a:gd name="connsiteX573" fmla="*/ 191979 w 749202"/>
                <a:gd name="connsiteY573" fmla="*/ 1147539 h 1148715"/>
                <a:gd name="connsiteX574" fmla="*/ 171925 w 749202"/>
                <a:gd name="connsiteY574" fmla="*/ 1139781 h 1148715"/>
                <a:gd name="connsiteX575" fmla="*/ 164663 w 749202"/>
                <a:gd name="connsiteY575" fmla="*/ 1133262 h 1148715"/>
                <a:gd name="connsiteX576" fmla="*/ 166891 w 749202"/>
                <a:gd name="connsiteY576" fmla="*/ 1127980 h 1148715"/>
                <a:gd name="connsiteX577" fmla="*/ 175804 w 749202"/>
                <a:gd name="connsiteY577" fmla="*/ 1127320 h 1148715"/>
                <a:gd name="connsiteX578" fmla="*/ 178280 w 749202"/>
                <a:gd name="connsiteY578" fmla="*/ 1126660 h 1148715"/>
                <a:gd name="connsiteX579" fmla="*/ 184387 w 749202"/>
                <a:gd name="connsiteY579" fmla="*/ 1122946 h 1148715"/>
                <a:gd name="connsiteX580" fmla="*/ 199819 w 749202"/>
                <a:gd name="connsiteY580" fmla="*/ 1114198 h 1148715"/>
                <a:gd name="connsiteX581" fmla="*/ 203368 w 749202"/>
                <a:gd name="connsiteY581" fmla="*/ 1105615 h 1148715"/>
                <a:gd name="connsiteX582" fmla="*/ 203368 w 749202"/>
                <a:gd name="connsiteY582" fmla="*/ 1101324 h 1148715"/>
                <a:gd name="connsiteX583" fmla="*/ 201387 w 749202"/>
                <a:gd name="connsiteY583" fmla="*/ 1094887 h 1148715"/>
                <a:gd name="connsiteX584" fmla="*/ 195610 w 749202"/>
                <a:gd name="connsiteY584" fmla="*/ 1084323 h 1148715"/>
                <a:gd name="connsiteX585" fmla="*/ 194125 w 749202"/>
                <a:gd name="connsiteY585" fmla="*/ 1082590 h 1148715"/>
                <a:gd name="connsiteX586" fmla="*/ 190329 w 749202"/>
                <a:gd name="connsiteY586" fmla="*/ 1075163 h 1148715"/>
                <a:gd name="connsiteX587" fmla="*/ 186698 w 749202"/>
                <a:gd name="connsiteY587" fmla="*/ 1068478 h 1148715"/>
                <a:gd name="connsiteX588" fmla="*/ 180261 w 749202"/>
                <a:gd name="connsiteY588" fmla="*/ 1060638 h 1148715"/>
                <a:gd name="connsiteX589" fmla="*/ 179518 w 749202"/>
                <a:gd name="connsiteY589" fmla="*/ 1059730 h 1148715"/>
                <a:gd name="connsiteX590" fmla="*/ 167139 w 749202"/>
                <a:gd name="connsiteY590" fmla="*/ 1047434 h 1148715"/>
                <a:gd name="connsiteX591" fmla="*/ 163838 w 749202"/>
                <a:gd name="connsiteY591" fmla="*/ 1041987 h 1148715"/>
                <a:gd name="connsiteX592" fmla="*/ 162600 w 749202"/>
                <a:gd name="connsiteY592" fmla="*/ 1040089 h 1148715"/>
                <a:gd name="connsiteX593" fmla="*/ 156163 w 749202"/>
                <a:gd name="connsiteY593" fmla="*/ 1034312 h 1148715"/>
                <a:gd name="connsiteX594" fmla="*/ 143619 w 749202"/>
                <a:gd name="connsiteY594" fmla="*/ 1018384 h 1148715"/>
                <a:gd name="connsiteX595" fmla="*/ 137759 w 749202"/>
                <a:gd name="connsiteY595" fmla="*/ 1009636 h 1148715"/>
                <a:gd name="connsiteX596" fmla="*/ 136934 w 749202"/>
                <a:gd name="connsiteY596" fmla="*/ 1011864 h 1148715"/>
                <a:gd name="connsiteX597" fmla="*/ 135118 w 749202"/>
                <a:gd name="connsiteY597" fmla="*/ 1010296 h 1148715"/>
                <a:gd name="connsiteX598" fmla="*/ 134045 w 749202"/>
                <a:gd name="connsiteY598" fmla="*/ 1009059 h 1148715"/>
                <a:gd name="connsiteX599" fmla="*/ 133055 w 749202"/>
                <a:gd name="connsiteY599" fmla="*/ 1007738 h 1148715"/>
                <a:gd name="connsiteX600" fmla="*/ 134045 w 749202"/>
                <a:gd name="connsiteY600" fmla="*/ 1007738 h 1148715"/>
                <a:gd name="connsiteX601" fmla="*/ 135118 w 749202"/>
                <a:gd name="connsiteY601" fmla="*/ 1008976 h 1148715"/>
                <a:gd name="connsiteX602" fmla="*/ 136686 w 749202"/>
                <a:gd name="connsiteY602" fmla="*/ 1009554 h 1148715"/>
                <a:gd name="connsiteX603" fmla="*/ 127361 w 749202"/>
                <a:gd name="connsiteY603" fmla="*/ 998330 h 1148715"/>
                <a:gd name="connsiteX604" fmla="*/ 124060 w 749202"/>
                <a:gd name="connsiteY604" fmla="*/ 992306 h 1148715"/>
                <a:gd name="connsiteX605" fmla="*/ 120098 w 749202"/>
                <a:gd name="connsiteY605" fmla="*/ 984548 h 1148715"/>
                <a:gd name="connsiteX606" fmla="*/ 117045 w 749202"/>
                <a:gd name="connsiteY606" fmla="*/ 982980 h 1148715"/>
                <a:gd name="connsiteX607" fmla="*/ 107141 w 749202"/>
                <a:gd name="connsiteY607" fmla="*/ 968373 h 1148715"/>
                <a:gd name="connsiteX608" fmla="*/ 100952 w 749202"/>
                <a:gd name="connsiteY608" fmla="*/ 957974 h 1148715"/>
                <a:gd name="connsiteX609" fmla="*/ 98889 w 749202"/>
                <a:gd name="connsiteY609" fmla="*/ 955333 h 1148715"/>
                <a:gd name="connsiteX610" fmla="*/ 96083 w 749202"/>
                <a:gd name="connsiteY610" fmla="*/ 951537 h 1148715"/>
                <a:gd name="connsiteX611" fmla="*/ 93937 w 749202"/>
                <a:gd name="connsiteY611" fmla="*/ 947328 h 1148715"/>
                <a:gd name="connsiteX612" fmla="*/ 91461 w 749202"/>
                <a:gd name="connsiteY612" fmla="*/ 944357 h 1148715"/>
                <a:gd name="connsiteX613" fmla="*/ 90471 w 749202"/>
                <a:gd name="connsiteY613" fmla="*/ 941551 h 1148715"/>
                <a:gd name="connsiteX614" fmla="*/ 88820 w 749202"/>
                <a:gd name="connsiteY614" fmla="*/ 938580 h 1148715"/>
                <a:gd name="connsiteX615" fmla="*/ 84942 w 749202"/>
                <a:gd name="connsiteY615" fmla="*/ 931401 h 1148715"/>
                <a:gd name="connsiteX616" fmla="*/ 82301 w 749202"/>
                <a:gd name="connsiteY616" fmla="*/ 924138 h 1148715"/>
                <a:gd name="connsiteX617" fmla="*/ 78917 w 749202"/>
                <a:gd name="connsiteY617" fmla="*/ 916628 h 1148715"/>
                <a:gd name="connsiteX618" fmla="*/ 77679 w 749202"/>
                <a:gd name="connsiteY618" fmla="*/ 914565 h 1148715"/>
                <a:gd name="connsiteX619" fmla="*/ 75286 w 749202"/>
                <a:gd name="connsiteY619" fmla="*/ 911759 h 1148715"/>
                <a:gd name="connsiteX620" fmla="*/ 71902 w 749202"/>
                <a:gd name="connsiteY620" fmla="*/ 906065 h 1148715"/>
                <a:gd name="connsiteX621" fmla="*/ 70252 w 749202"/>
                <a:gd name="connsiteY621" fmla="*/ 902104 h 1148715"/>
                <a:gd name="connsiteX622" fmla="*/ 67281 w 749202"/>
                <a:gd name="connsiteY622" fmla="*/ 896079 h 1148715"/>
                <a:gd name="connsiteX623" fmla="*/ 64805 w 749202"/>
                <a:gd name="connsiteY623" fmla="*/ 893603 h 1148715"/>
                <a:gd name="connsiteX624" fmla="*/ 61834 w 749202"/>
                <a:gd name="connsiteY624" fmla="*/ 889559 h 1148715"/>
                <a:gd name="connsiteX625" fmla="*/ 60349 w 749202"/>
                <a:gd name="connsiteY625" fmla="*/ 886753 h 1148715"/>
                <a:gd name="connsiteX626" fmla="*/ 55397 w 749202"/>
                <a:gd name="connsiteY626" fmla="*/ 876273 h 1148715"/>
                <a:gd name="connsiteX627" fmla="*/ 52674 w 749202"/>
                <a:gd name="connsiteY627" fmla="*/ 870743 h 1148715"/>
                <a:gd name="connsiteX628" fmla="*/ 47309 w 749202"/>
                <a:gd name="connsiteY628" fmla="*/ 859685 h 1148715"/>
                <a:gd name="connsiteX629" fmla="*/ 46897 w 749202"/>
                <a:gd name="connsiteY629" fmla="*/ 856466 h 1148715"/>
                <a:gd name="connsiteX630" fmla="*/ 46319 w 749202"/>
                <a:gd name="connsiteY630" fmla="*/ 853825 h 1148715"/>
                <a:gd name="connsiteX631" fmla="*/ 43348 w 749202"/>
                <a:gd name="connsiteY631" fmla="*/ 849204 h 1148715"/>
                <a:gd name="connsiteX632" fmla="*/ 38974 w 749202"/>
                <a:gd name="connsiteY632" fmla="*/ 842024 h 1148715"/>
                <a:gd name="connsiteX633" fmla="*/ 33115 w 749202"/>
                <a:gd name="connsiteY633" fmla="*/ 833854 h 1148715"/>
                <a:gd name="connsiteX634" fmla="*/ 29153 w 749202"/>
                <a:gd name="connsiteY634" fmla="*/ 831543 h 1148715"/>
                <a:gd name="connsiteX635" fmla="*/ 29071 w 749202"/>
                <a:gd name="connsiteY635" fmla="*/ 828985 h 1148715"/>
                <a:gd name="connsiteX636" fmla="*/ 29318 w 749202"/>
                <a:gd name="connsiteY636" fmla="*/ 827004 h 1148715"/>
                <a:gd name="connsiteX637" fmla="*/ 27503 w 749202"/>
                <a:gd name="connsiteY637" fmla="*/ 822960 h 1148715"/>
                <a:gd name="connsiteX638" fmla="*/ 24945 w 749202"/>
                <a:gd name="connsiteY638" fmla="*/ 822960 h 1148715"/>
                <a:gd name="connsiteX639" fmla="*/ 22799 w 749202"/>
                <a:gd name="connsiteY639" fmla="*/ 818091 h 1148715"/>
                <a:gd name="connsiteX640" fmla="*/ 20983 w 749202"/>
                <a:gd name="connsiteY640" fmla="*/ 813800 h 1148715"/>
                <a:gd name="connsiteX641" fmla="*/ 20240 w 749202"/>
                <a:gd name="connsiteY641" fmla="*/ 812974 h 1148715"/>
                <a:gd name="connsiteX642" fmla="*/ 19828 w 749202"/>
                <a:gd name="connsiteY642" fmla="*/ 808930 h 1148715"/>
                <a:gd name="connsiteX643" fmla="*/ 17847 w 749202"/>
                <a:gd name="connsiteY643" fmla="*/ 808683 h 1148715"/>
                <a:gd name="connsiteX644" fmla="*/ 16857 w 749202"/>
                <a:gd name="connsiteY644" fmla="*/ 804887 h 1148715"/>
                <a:gd name="connsiteX645" fmla="*/ 15619 w 749202"/>
                <a:gd name="connsiteY645" fmla="*/ 800925 h 1148715"/>
                <a:gd name="connsiteX646" fmla="*/ 13638 w 749202"/>
                <a:gd name="connsiteY646" fmla="*/ 796634 h 1148715"/>
                <a:gd name="connsiteX647" fmla="*/ 10502 w 749202"/>
                <a:gd name="connsiteY647" fmla="*/ 792012 h 1148715"/>
                <a:gd name="connsiteX648" fmla="*/ 8522 w 749202"/>
                <a:gd name="connsiteY648" fmla="*/ 787473 h 1148715"/>
                <a:gd name="connsiteX649" fmla="*/ 7366 w 749202"/>
                <a:gd name="connsiteY649" fmla="*/ 784998 h 1148715"/>
                <a:gd name="connsiteX650" fmla="*/ 5551 w 749202"/>
                <a:gd name="connsiteY650" fmla="*/ 784007 h 1148715"/>
                <a:gd name="connsiteX651" fmla="*/ 4148 w 749202"/>
                <a:gd name="connsiteY651" fmla="*/ 781696 h 1148715"/>
                <a:gd name="connsiteX652" fmla="*/ 1837 w 749202"/>
                <a:gd name="connsiteY652" fmla="*/ 773114 h 1148715"/>
                <a:gd name="connsiteX653" fmla="*/ 764 w 749202"/>
                <a:gd name="connsiteY653" fmla="*/ 759414 h 1148715"/>
                <a:gd name="connsiteX654" fmla="*/ 3983 w 749202"/>
                <a:gd name="connsiteY654" fmla="*/ 743321 h 1148715"/>
                <a:gd name="connsiteX655" fmla="*/ 5055 w 749202"/>
                <a:gd name="connsiteY655" fmla="*/ 732263 h 1148715"/>
                <a:gd name="connsiteX656" fmla="*/ 9347 w 749202"/>
                <a:gd name="connsiteY656" fmla="*/ 705029 h 1148715"/>
                <a:gd name="connsiteX657" fmla="*/ 9347 w 749202"/>
                <a:gd name="connsiteY657" fmla="*/ 704451 h 1148715"/>
                <a:gd name="connsiteX658" fmla="*/ 14629 w 749202"/>
                <a:gd name="connsiteY658" fmla="*/ 688688 h 1148715"/>
                <a:gd name="connsiteX659" fmla="*/ 15619 w 749202"/>
                <a:gd name="connsiteY659" fmla="*/ 684397 h 1148715"/>
                <a:gd name="connsiteX660" fmla="*/ 17270 w 749202"/>
                <a:gd name="connsiteY660" fmla="*/ 678125 h 1148715"/>
                <a:gd name="connsiteX661" fmla="*/ 17765 w 749202"/>
                <a:gd name="connsiteY661" fmla="*/ 677382 h 1148715"/>
                <a:gd name="connsiteX662" fmla="*/ 18590 w 749202"/>
                <a:gd name="connsiteY662" fmla="*/ 669872 h 1148715"/>
                <a:gd name="connsiteX663" fmla="*/ 22304 w 749202"/>
                <a:gd name="connsiteY663" fmla="*/ 655760 h 1148715"/>
                <a:gd name="connsiteX664" fmla="*/ 25687 w 749202"/>
                <a:gd name="connsiteY664" fmla="*/ 642721 h 1148715"/>
                <a:gd name="connsiteX665" fmla="*/ 26513 w 749202"/>
                <a:gd name="connsiteY665" fmla="*/ 636201 h 1148715"/>
                <a:gd name="connsiteX666" fmla="*/ 29566 w 749202"/>
                <a:gd name="connsiteY666" fmla="*/ 627288 h 1148715"/>
                <a:gd name="connsiteX667" fmla="*/ 30639 w 749202"/>
                <a:gd name="connsiteY667" fmla="*/ 621676 h 1148715"/>
                <a:gd name="connsiteX668" fmla="*/ 32372 w 749202"/>
                <a:gd name="connsiteY668" fmla="*/ 615735 h 1148715"/>
                <a:gd name="connsiteX669" fmla="*/ 32784 w 749202"/>
                <a:gd name="connsiteY669" fmla="*/ 613506 h 1148715"/>
                <a:gd name="connsiteX670" fmla="*/ 38726 w 749202"/>
                <a:gd name="connsiteY670" fmla="*/ 591307 h 1148715"/>
                <a:gd name="connsiteX671" fmla="*/ 39057 w 749202"/>
                <a:gd name="connsiteY671" fmla="*/ 587098 h 1148715"/>
                <a:gd name="connsiteX672" fmla="*/ 39387 w 749202"/>
                <a:gd name="connsiteY672" fmla="*/ 577525 h 1148715"/>
                <a:gd name="connsiteX673" fmla="*/ 41367 w 749202"/>
                <a:gd name="connsiteY673" fmla="*/ 573893 h 1148715"/>
                <a:gd name="connsiteX674" fmla="*/ 43100 w 749202"/>
                <a:gd name="connsiteY674" fmla="*/ 565228 h 1148715"/>
                <a:gd name="connsiteX675" fmla="*/ 44008 w 749202"/>
                <a:gd name="connsiteY675" fmla="*/ 563495 h 1148715"/>
                <a:gd name="connsiteX676" fmla="*/ 46154 w 749202"/>
                <a:gd name="connsiteY676" fmla="*/ 560029 h 1148715"/>
                <a:gd name="connsiteX677" fmla="*/ 46649 w 749202"/>
                <a:gd name="connsiteY677" fmla="*/ 553592 h 1148715"/>
                <a:gd name="connsiteX678" fmla="*/ 48465 w 749202"/>
                <a:gd name="connsiteY678" fmla="*/ 548310 h 1148715"/>
                <a:gd name="connsiteX679" fmla="*/ 48712 w 749202"/>
                <a:gd name="connsiteY679" fmla="*/ 544349 h 1148715"/>
                <a:gd name="connsiteX680" fmla="*/ 47804 w 749202"/>
                <a:gd name="connsiteY680" fmla="*/ 539975 h 1148715"/>
                <a:gd name="connsiteX681" fmla="*/ 50363 w 749202"/>
                <a:gd name="connsiteY681" fmla="*/ 537664 h 1148715"/>
                <a:gd name="connsiteX682" fmla="*/ 50528 w 749202"/>
                <a:gd name="connsiteY682" fmla="*/ 533373 h 1148715"/>
                <a:gd name="connsiteX683" fmla="*/ 50280 w 749202"/>
                <a:gd name="connsiteY683" fmla="*/ 529329 h 1148715"/>
                <a:gd name="connsiteX684" fmla="*/ 52839 w 749202"/>
                <a:gd name="connsiteY684" fmla="*/ 524047 h 1148715"/>
                <a:gd name="connsiteX685" fmla="*/ 54159 w 749202"/>
                <a:gd name="connsiteY685" fmla="*/ 518105 h 1148715"/>
                <a:gd name="connsiteX686" fmla="*/ 54902 w 749202"/>
                <a:gd name="connsiteY686" fmla="*/ 511833 h 1148715"/>
                <a:gd name="connsiteX687" fmla="*/ 54077 w 749202"/>
                <a:gd name="connsiteY687" fmla="*/ 510017 h 1148715"/>
                <a:gd name="connsiteX688" fmla="*/ 54077 w 749202"/>
                <a:gd name="connsiteY688" fmla="*/ 500609 h 1148715"/>
                <a:gd name="connsiteX689" fmla="*/ 55562 w 749202"/>
                <a:gd name="connsiteY689" fmla="*/ 501022 h 1148715"/>
                <a:gd name="connsiteX690" fmla="*/ 57213 w 749202"/>
                <a:gd name="connsiteY690" fmla="*/ 498464 h 1148715"/>
                <a:gd name="connsiteX691" fmla="*/ 55645 w 749202"/>
                <a:gd name="connsiteY691" fmla="*/ 483939 h 1148715"/>
                <a:gd name="connsiteX692" fmla="*/ 55892 w 749202"/>
                <a:gd name="connsiteY692" fmla="*/ 481628 h 1148715"/>
                <a:gd name="connsiteX693" fmla="*/ 58286 w 749202"/>
                <a:gd name="connsiteY693" fmla="*/ 480885 h 1148715"/>
                <a:gd name="connsiteX694" fmla="*/ 58368 w 749202"/>
                <a:gd name="connsiteY694" fmla="*/ 476924 h 1148715"/>
                <a:gd name="connsiteX695" fmla="*/ 58533 w 749202"/>
                <a:gd name="connsiteY695" fmla="*/ 474696 h 1148715"/>
                <a:gd name="connsiteX696" fmla="*/ 60184 w 749202"/>
                <a:gd name="connsiteY696" fmla="*/ 469579 h 1148715"/>
                <a:gd name="connsiteX697" fmla="*/ 59688 w 749202"/>
                <a:gd name="connsiteY697" fmla="*/ 465370 h 1148715"/>
                <a:gd name="connsiteX698" fmla="*/ 60349 w 749202"/>
                <a:gd name="connsiteY698" fmla="*/ 461656 h 1148715"/>
                <a:gd name="connsiteX699" fmla="*/ 63567 w 749202"/>
                <a:gd name="connsiteY699" fmla="*/ 450350 h 1148715"/>
                <a:gd name="connsiteX700" fmla="*/ 65878 w 749202"/>
                <a:gd name="connsiteY700" fmla="*/ 438631 h 1148715"/>
                <a:gd name="connsiteX701" fmla="*/ 70169 w 749202"/>
                <a:gd name="connsiteY701" fmla="*/ 410160 h 1148715"/>
                <a:gd name="connsiteX702" fmla="*/ 71160 w 749202"/>
                <a:gd name="connsiteY702" fmla="*/ 405125 h 1148715"/>
                <a:gd name="connsiteX703" fmla="*/ 70334 w 749202"/>
                <a:gd name="connsiteY703" fmla="*/ 403805 h 1148715"/>
                <a:gd name="connsiteX704" fmla="*/ 69592 w 749202"/>
                <a:gd name="connsiteY704" fmla="*/ 405868 h 1148715"/>
                <a:gd name="connsiteX705" fmla="*/ 68436 w 749202"/>
                <a:gd name="connsiteY705" fmla="*/ 407024 h 1148715"/>
                <a:gd name="connsiteX706" fmla="*/ 68436 w 749202"/>
                <a:gd name="connsiteY706" fmla="*/ 405868 h 1148715"/>
                <a:gd name="connsiteX707" fmla="*/ 69839 w 749202"/>
                <a:gd name="connsiteY707" fmla="*/ 401989 h 1148715"/>
                <a:gd name="connsiteX708" fmla="*/ 70582 w 749202"/>
                <a:gd name="connsiteY708" fmla="*/ 392334 h 1148715"/>
                <a:gd name="connsiteX709" fmla="*/ 70169 w 749202"/>
                <a:gd name="connsiteY709" fmla="*/ 388868 h 1148715"/>
                <a:gd name="connsiteX710" fmla="*/ 74131 w 749202"/>
                <a:gd name="connsiteY710" fmla="*/ 370051 h 1148715"/>
                <a:gd name="connsiteX711" fmla="*/ 74378 w 749202"/>
                <a:gd name="connsiteY711" fmla="*/ 365843 h 1148715"/>
                <a:gd name="connsiteX712" fmla="*/ 75616 w 749202"/>
                <a:gd name="connsiteY712" fmla="*/ 360643 h 1148715"/>
                <a:gd name="connsiteX713" fmla="*/ 77432 w 749202"/>
                <a:gd name="connsiteY713" fmla="*/ 354454 h 1148715"/>
                <a:gd name="connsiteX714" fmla="*/ 80403 w 749202"/>
                <a:gd name="connsiteY714" fmla="*/ 337618 h 1148715"/>
                <a:gd name="connsiteX715" fmla="*/ 85107 w 749202"/>
                <a:gd name="connsiteY715" fmla="*/ 320288 h 1148715"/>
                <a:gd name="connsiteX716" fmla="*/ 90388 w 749202"/>
                <a:gd name="connsiteY716" fmla="*/ 308734 h 1148715"/>
                <a:gd name="connsiteX717" fmla="*/ 96083 w 749202"/>
                <a:gd name="connsiteY717" fmla="*/ 298665 h 1148715"/>
                <a:gd name="connsiteX718" fmla="*/ 110360 w 749202"/>
                <a:gd name="connsiteY718" fmla="*/ 277374 h 1148715"/>
                <a:gd name="connsiteX719" fmla="*/ 116055 w 749202"/>
                <a:gd name="connsiteY719" fmla="*/ 266645 h 1148715"/>
                <a:gd name="connsiteX720" fmla="*/ 119768 w 749202"/>
                <a:gd name="connsiteY720" fmla="*/ 261858 h 1148715"/>
                <a:gd name="connsiteX721" fmla="*/ 132972 w 749202"/>
                <a:gd name="connsiteY721" fmla="*/ 241887 h 1148715"/>
                <a:gd name="connsiteX722" fmla="*/ 140400 w 749202"/>
                <a:gd name="connsiteY722" fmla="*/ 225877 h 1148715"/>
                <a:gd name="connsiteX723" fmla="*/ 146259 w 749202"/>
                <a:gd name="connsiteY723" fmla="*/ 211022 h 1148715"/>
                <a:gd name="connsiteX724" fmla="*/ 153687 w 749202"/>
                <a:gd name="connsiteY724" fmla="*/ 192618 h 1148715"/>
                <a:gd name="connsiteX725" fmla="*/ 163425 w 749202"/>
                <a:gd name="connsiteY725" fmla="*/ 170418 h 1148715"/>
                <a:gd name="connsiteX726" fmla="*/ 168377 w 749202"/>
                <a:gd name="connsiteY726" fmla="*/ 158782 h 1148715"/>
                <a:gd name="connsiteX727" fmla="*/ 177785 w 749202"/>
                <a:gd name="connsiteY727" fmla="*/ 139471 h 1148715"/>
                <a:gd name="connsiteX728" fmla="*/ 178527 w 749202"/>
                <a:gd name="connsiteY728" fmla="*/ 138563 h 1148715"/>
                <a:gd name="connsiteX729" fmla="*/ 192805 w 749202"/>
                <a:gd name="connsiteY729" fmla="*/ 113062 h 1148715"/>
                <a:gd name="connsiteX730" fmla="*/ 207660 w 749202"/>
                <a:gd name="connsiteY730" fmla="*/ 77988 h 1148715"/>
                <a:gd name="connsiteX731" fmla="*/ 211786 w 749202"/>
                <a:gd name="connsiteY731" fmla="*/ 60410 h 1148715"/>
                <a:gd name="connsiteX732" fmla="*/ 215995 w 749202"/>
                <a:gd name="connsiteY732" fmla="*/ 47783 h 1148715"/>
                <a:gd name="connsiteX733" fmla="*/ 219296 w 749202"/>
                <a:gd name="connsiteY733" fmla="*/ 37137 h 1148715"/>
                <a:gd name="connsiteX734" fmla="*/ 225568 w 749202"/>
                <a:gd name="connsiteY734" fmla="*/ 26079 h 1148715"/>
                <a:gd name="connsiteX735" fmla="*/ 247768 w 749202"/>
                <a:gd name="connsiteY735" fmla="*/ 19229 h 1148715"/>
                <a:gd name="connsiteX736" fmla="*/ 261467 w 749202"/>
                <a:gd name="connsiteY736" fmla="*/ 24180 h 1148715"/>
                <a:gd name="connsiteX737" fmla="*/ 278467 w 749202"/>
                <a:gd name="connsiteY737" fmla="*/ 31690 h 1148715"/>
                <a:gd name="connsiteX738" fmla="*/ 284575 w 749202"/>
                <a:gd name="connsiteY738" fmla="*/ 33919 h 1148715"/>
                <a:gd name="connsiteX739" fmla="*/ 287051 w 749202"/>
                <a:gd name="connsiteY739" fmla="*/ 35404 h 1148715"/>
                <a:gd name="connsiteX740" fmla="*/ 290682 w 749202"/>
                <a:gd name="connsiteY740" fmla="*/ 38623 h 1148715"/>
                <a:gd name="connsiteX741" fmla="*/ 306692 w 749202"/>
                <a:gd name="connsiteY741" fmla="*/ 45968 h 1148715"/>
                <a:gd name="connsiteX742" fmla="*/ 313046 w 749202"/>
                <a:gd name="connsiteY742" fmla="*/ 54220 h 1148715"/>
                <a:gd name="connsiteX743" fmla="*/ 315027 w 749202"/>
                <a:gd name="connsiteY743" fmla="*/ 58677 h 1148715"/>
                <a:gd name="connsiteX744" fmla="*/ 320144 w 749202"/>
                <a:gd name="connsiteY744" fmla="*/ 59007 h 1148715"/>
                <a:gd name="connsiteX745" fmla="*/ 329057 w 749202"/>
                <a:gd name="connsiteY745" fmla="*/ 48691 h 1148715"/>
                <a:gd name="connsiteX746" fmla="*/ 329965 w 749202"/>
                <a:gd name="connsiteY746" fmla="*/ 41016 h 1148715"/>
                <a:gd name="connsiteX747" fmla="*/ 331698 w 749202"/>
                <a:gd name="connsiteY747" fmla="*/ 27647 h 1148715"/>
                <a:gd name="connsiteX748" fmla="*/ 341931 w 749202"/>
                <a:gd name="connsiteY748" fmla="*/ 16588 h 1148715"/>
                <a:gd name="connsiteX749" fmla="*/ 357776 w 749202"/>
                <a:gd name="connsiteY749" fmla="*/ 7427 h 1148715"/>
                <a:gd name="connsiteX750" fmla="*/ 360252 w 749202"/>
                <a:gd name="connsiteY750" fmla="*/ 6932 h 1148715"/>
                <a:gd name="connsiteX751" fmla="*/ 374777 w 749202"/>
                <a:gd name="connsiteY751" fmla="*/ 6024 h 1148715"/>
                <a:gd name="connsiteX752" fmla="*/ 388889 w 749202"/>
                <a:gd name="connsiteY752" fmla="*/ 7923 h 1148715"/>
                <a:gd name="connsiteX753" fmla="*/ 390869 w 749202"/>
                <a:gd name="connsiteY753" fmla="*/ 8170 h 1148715"/>
                <a:gd name="connsiteX754" fmla="*/ 408695 w 749202"/>
                <a:gd name="connsiteY754" fmla="*/ 9408 h 1148715"/>
                <a:gd name="connsiteX755" fmla="*/ 414390 w 749202"/>
                <a:gd name="connsiteY755" fmla="*/ 10894 h 1148715"/>
                <a:gd name="connsiteX756" fmla="*/ 419506 w 749202"/>
                <a:gd name="connsiteY756" fmla="*/ 13617 h 1148715"/>
                <a:gd name="connsiteX757" fmla="*/ 434526 w 749202"/>
                <a:gd name="connsiteY757" fmla="*/ 15763 h 1148715"/>
                <a:gd name="connsiteX758" fmla="*/ 435434 w 749202"/>
                <a:gd name="connsiteY758" fmla="*/ 15515 h 1148715"/>
                <a:gd name="connsiteX759" fmla="*/ 441624 w 749202"/>
                <a:gd name="connsiteY759" fmla="*/ 16670 h 1148715"/>
                <a:gd name="connsiteX760" fmla="*/ 448061 w 749202"/>
                <a:gd name="connsiteY760" fmla="*/ 15515 h 1148715"/>
                <a:gd name="connsiteX761" fmla="*/ 458872 w 749202"/>
                <a:gd name="connsiteY761" fmla="*/ 14442 h 1148715"/>
                <a:gd name="connsiteX762" fmla="*/ 470508 w 749202"/>
                <a:gd name="connsiteY762" fmla="*/ 11224 h 1148715"/>
                <a:gd name="connsiteX763" fmla="*/ 494441 w 749202"/>
                <a:gd name="connsiteY763" fmla="*/ 2393 h 1148715"/>
                <a:gd name="connsiteX764" fmla="*/ 506160 w 749202"/>
                <a:gd name="connsiteY764" fmla="*/ 908 h 1148715"/>
                <a:gd name="connsiteX765" fmla="*/ 516476 w 749202"/>
                <a:gd name="connsiteY765" fmla="*/ 0 h 1148715"/>
                <a:gd name="connsiteX766" fmla="*/ 521758 w 749202"/>
                <a:gd name="connsiteY766" fmla="*/ 2146 h 1148715"/>
                <a:gd name="connsiteX767" fmla="*/ 534632 w 749202"/>
                <a:gd name="connsiteY767" fmla="*/ 6272 h 1148715"/>
                <a:gd name="connsiteX768" fmla="*/ 543297 w 749202"/>
                <a:gd name="connsiteY768" fmla="*/ 10398 h 1148715"/>
                <a:gd name="connsiteX769" fmla="*/ 554603 w 749202"/>
                <a:gd name="connsiteY769" fmla="*/ 22612 h 1148715"/>
                <a:gd name="connsiteX770" fmla="*/ 558482 w 749202"/>
                <a:gd name="connsiteY770" fmla="*/ 26574 h 1148715"/>
                <a:gd name="connsiteX771" fmla="*/ 564341 w 749202"/>
                <a:gd name="connsiteY771" fmla="*/ 37880 h 1148715"/>
                <a:gd name="connsiteX772" fmla="*/ 568880 w 749202"/>
                <a:gd name="connsiteY772" fmla="*/ 43657 h 1148715"/>
                <a:gd name="connsiteX773" fmla="*/ 569128 w 749202"/>
                <a:gd name="connsiteY773" fmla="*/ 45968 h 1148715"/>
                <a:gd name="connsiteX774" fmla="*/ 570614 w 749202"/>
                <a:gd name="connsiteY774" fmla="*/ 48278 h 1148715"/>
                <a:gd name="connsiteX775" fmla="*/ 576225 w 749202"/>
                <a:gd name="connsiteY775" fmla="*/ 60245 h 1148715"/>
                <a:gd name="connsiteX776" fmla="*/ 576555 w 749202"/>
                <a:gd name="connsiteY776" fmla="*/ 60657 h 1148715"/>
                <a:gd name="connsiteX777" fmla="*/ 582332 w 749202"/>
                <a:gd name="connsiteY777" fmla="*/ 74357 h 1148715"/>
                <a:gd name="connsiteX778" fmla="*/ 585716 w 749202"/>
                <a:gd name="connsiteY778" fmla="*/ 81867 h 1148715"/>
                <a:gd name="connsiteX779" fmla="*/ 589843 w 749202"/>
                <a:gd name="connsiteY779" fmla="*/ 91523 h 1148715"/>
                <a:gd name="connsiteX780" fmla="*/ 590915 w 749202"/>
                <a:gd name="connsiteY780" fmla="*/ 93998 h 1148715"/>
                <a:gd name="connsiteX781" fmla="*/ 599250 w 749202"/>
                <a:gd name="connsiteY781" fmla="*/ 108853 h 1148715"/>
                <a:gd name="connsiteX782" fmla="*/ 600983 w 749202"/>
                <a:gd name="connsiteY782" fmla="*/ 109431 h 1148715"/>
                <a:gd name="connsiteX783" fmla="*/ 603212 w 749202"/>
                <a:gd name="connsiteY783" fmla="*/ 112649 h 1148715"/>
                <a:gd name="connsiteX784" fmla="*/ 604202 w 749202"/>
                <a:gd name="connsiteY784" fmla="*/ 116941 h 1148715"/>
                <a:gd name="connsiteX785" fmla="*/ 608906 w 749202"/>
                <a:gd name="connsiteY785" fmla="*/ 126349 h 1148715"/>
                <a:gd name="connsiteX786" fmla="*/ 611547 w 749202"/>
                <a:gd name="connsiteY786" fmla="*/ 136087 h 1148715"/>
                <a:gd name="connsiteX787" fmla="*/ 612702 w 749202"/>
                <a:gd name="connsiteY787" fmla="*/ 134932 h 1148715"/>
                <a:gd name="connsiteX788" fmla="*/ 612620 w 749202"/>
                <a:gd name="connsiteY788" fmla="*/ 136087 h 1148715"/>
                <a:gd name="connsiteX789" fmla="*/ 615261 w 749202"/>
                <a:gd name="connsiteY789" fmla="*/ 142359 h 1148715"/>
                <a:gd name="connsiteX790" fmla="*/ 617572 w 749202"/>
                <a:gd name="connsiteY790" fmla="*/ 147889 h 1148715"/>
                <a:gd name="connsiteX791" fmla="*/ 621945 w 749202"/>
                <a:gd name="connsiteY791" fmla="*/ 149291 h 1148715"/>
                <a:gd name="connsiteX792" fmla="*/ 621863 w 749202"/>
                <a:gd name="connsiteY792" fmla="*/ 154821 h 1148715"/>
                <a:gd name="connsiteX793" fmla="*/ 627310 w 749202"/>
                <a:gd name="connsiteY793" fmla="*/ 163816 h 1148715"/>
                <a:gd name="connsiteX794" fmla="*/ 628053 w 749202"/>
                <a:gd name="connsiteY794" fmla="*/ 165219 h 1148715"/>
                <a:gd name="connsiteX795" fmla="*/ 630776 w 749202"/>
                <a:gd name="connsiteY795" fmla="*/ 173802 h 1148715"/>
                <a:gd name="connsiteX796" fmla="*/ 631931 w 749202"/>
                <a:gd name="connsiteY796" fmla="*/ 172647 h 1148715"/>
                <a:gd name="connsiteX797" fmla="*/ 631849 w 749202"/>
                <a:gd name="connsiteY797" fmla="*/ 173802 h 1148715"/>
                <a:gd name="connsiteX798" fmla="*/ 638121 w 749202"/>
                <a:gd name="connsiteY798" fmla="*/ 184861 h 1148715"/>
                <a:gd name="connsiteX799" fmla="*/ 638616 w 749202"/>
                <a:gd name="connsiteY799" fmla="*/ 187914 h 1148715"/>
                <a:gd name="connsiteX800" fmla="*/ 639771 w 749202"/>
                <a:gd name="connsiteY800" fmla="*/ 190142 h 1148715"/>
                <a:gd name="connsiteX801" fmla="*/ 642907 w 749202"/>
                <a:gd name="connsiteY801" fmla="*/ 198313 h 1148715"/>
                <a:gd name="connsiteX802" fmla="*/ 646539 w 749202"/>
                <a:gd name="connsiteY802" fmla="*/ 211269 h 1148715"/>
                <a:gd name="connsiteX803" fmla="*/ 647611 w 749202"/>
                <a:gd name="connsiteY803" fmla="*/ 212507 h 1148715"/>
                <a:gd name="connsiteX804" fmla="*/ 650417 w 749202"/>
                <a:gd name="connsiteY804" fmla="*/ 218449 h 1148715"/>
                <a:gd name="connsiteX805" fmla="*/ 651407 w 749202"/>
                <a:gd name="connsiteY805" fmla="*/ 224061 h 1148715"/>
                <a:gd name="connsiteX806" fmla="*/ 653553 w 749202"/>
                <a:gd name="connsiteY806" fmla="*/ 224886 h 1148715"/>
                <a:gd name="connsiteX807" fmla="*/ 658835 w 749202"/>
                <a:gd name="connsiteY807" fmla="*/ 237595 h 1148715"/>
                <a:gd name="connsiteX808" fmla="*/ 658918 w 749202"/>
                <a:gd name="connsiteY808" fmla="*/ 238751 h 1148715"/>
                <a:gd name="connsiteX809" fmla="*/ 657350 w 749202"/>
                <a:gd name="connsiteY809" fmla="*/ 241804 h 1148715"/>
                <a:gd name="connsiteX810" fmla="*/ 661806 w 749202"/>
                <a:gd name="connsiteY810" fmla="*/ 250635 h 1148715"/>
                <a:gd name="connsiteX811" fmla="*/ 665355 w 749202"/>
                <a:gd name="connsiteY811" fmla="*/ 259383 h 1148715"/>
                <a:gd name="connsiteX812" fmla="*/ 672370 w 749202"/>
                <a:gd name="connsiteY812" fmla="*/ 280097 h 1148715"/>
                <a:gd name="connsiteX813" fmla="*/ 672947 w 749202"/>
                <a:gd name="connsiteY813" fmla="*/ 284388 h 1148715"/>
                <a:gd name="connsiteX814" fmla="*/ 674597 w 749202"/>
                <a:gd name="connsiteY814" fmla="*/ 289010 h 1148715"/>
                <a:gd name="connsiteX815" fmla="*/ 674928 w 749202"/>
                <a:gd name="connsiteY815" fmla="*/ 295364 h 1148715"/>
                <a:gd name="connsiteX816" fmla="*/ 676001 w 749202"/>
                <a:gd name="connsiteY816" fmla="*/ 295364 h 1148715"/>
                <a:gd name="connsiteX817" fmla="*/ 676991 w 749202"/>
                <a:gd name="connsiteY817" fmla="*/ 295612 h 1148715"/>
                <a:gd name="connsiteX818" fmla="*/ 679714 w 749202"/>
                <a:gd name="connsiteY818" fmla="*/ 304112 h 1148715"/>
                <a:gd name="connsiteX819" fmla="*/ 682273 w 749202"/>
                <a:gd name="connsiteY819" fmla="*/ 312035 h 1148715"/>
                <a:gd name="connsiteX820" fmla="*/ 683840 w 749202"/>
                <a:gd name="connsiteY820" fmla="*/ 321608 h 1148715"/>
                <a:gd name="connsiteX821" fmla="*/ 684336 w 749202"/>
                <a:gd name="connsiteY821" fmla="*/ 322846 h 1148715"/>
                <a:gd name="connsiteX822" fmla="*/ 689205 w 749202"/>
                <a:gd name="connsiteY822" fmla="*/ 329696 h 1148715"/>
                <a:gd name="connsiteX823" fmla="*/ 691021 w 749202"/>
                <a:gd name="connsiteY823" fmla="*/ 337701 h 1148715"/>
                <a:gd name="connsiteX824" fmla="*/ 692671 w 749202"/>
                <a:gd name="connsiteY824" fmla="*/ 339847 h 1148715"/>
                <a:gd name="connsiteX825" fmla="*/ 693001 w 749202"/>
                <a:gd name="connsiteY825" fmla="*/ 341415 h 1148715"/>
                <a:gd name="connsiteX826" fmla="*/ 691021 w 749202"/>
                <a:gd name="connsiteY826" fmla="*/ 342735 h 1148715"/>
                <a:gd name="connsiteX827" fmla="*/ 693414 w 749202"/>
                <a:gd name="connsiteY827" fmla="*/ 343313 h 1148715"/>
                <a:gd name="connsiteX828" fmla="*/ 695065 w 749202"/>
                <a:gd name="connsiteY828" fmla="*/ 346036 h 1148715"/>
                <a:gd name="connsiteX829" fmla="*/ 699274 w 749202"/>
                <a:gd name="connsiteY829" fmla="*/ 358745 h 1148715"/>
                <a:gd name="connsiteX830" fmla="*/ 702740 w 749202"/>
                <a:gd name="connsiteY830" fmla="*/ 369391 h 1148715"/>
                <a:gd name="connsiteX831" fmla="*/ 703730 w 749202"/>
                <a:gd name="connsiteY831" fmla="*/ 371950 h 1148715"/>
                <a:gd name="connsiteX832" fmla="*/ 710167 w 749202"/>
                <a:gd name="connsiteY832" fmla="*/ 394479 h 1148715"/>
                <a:gd name="connsiteX833" fmla="*/ 715696 w 749202"/>
                <a:gd name="connsiteY833" fmla="*/ 411397 h 1148715"/>
                <a:gd name="connsiteX834" fmla="*/ 716109 w 749202"/>
                <a:gd name="connsiteY834" fmla="*/ 413873 h 1148715"/>
                <a:gd name="connsiteX835" fmla="*/ 717429 w 749202"/>
                <a:gd name="connsiteY835" fmla="*/ 419155 h 1148715"/>
                <a:gd name="connsiteX836" fmla="*/ 719492 w 749202"/>
                <a:gd name="connsiteY836" fmla="*/ 423116 h 1148715"/>
                <a:gd name="connsiteX837" fmla="*/ 721473 w 749202"/>
                <a:gd name="connsiteY837" fmla="*/ 430131 h 1148715"/>
                <a:gd name="connsiteX838" fmla="*/ 720483 w 749202"/>
                <a:gd name="connsiteY838" fmla="*/ 432524 h 1148715"/>
                <a:gd name="connsiteX839" fmla="*/ 720070 w 749202"/>
                <a:gd name="connsiteY839" fmla="*/ 433515 h 1148715"/>
                <a:gd name="connsiteX840" fmla="*/ 721803 w 749202"/>
                <a:gd name="connsiteY840" fmla="*/ 438054 h 1148715"/>
                <a:gd name="connsiteX841" fmla="*/ 723289 w 749202"/>
                <a:gd name="connsiteY841" fmla="*/ 441025 h 1148715"/>
                <a:gd name="connsiteX842" fmla="*/ 723866 w 749202"/>
                <a:gd name="connsiteY842" fmla="*/ 443501 h 1148715"/>
                <a:gd name="connsiteX843" fmla="*/ 724279 w 749202"/>
                <a:gd name="connsiteY843" fmla="*/ 447792 h 1148715"/>
                <a:gd name="connsiteX844" fmla="*/ 726177 w 749202"/>
                <a:gd name="connsiteY844" fmla="*/ 455219 h 1148715"/>
                <a:gd name="connsiteX845" fmla="*/ 728075 w 749202"/>
                <a:gd name="connsiteY845" fmla="*/ 458520 h 1148715"/>
                <a:gd name="connsiteX846" fmla="*/ 730303 w 749202"/>
                <a:gd name="connsiteY846" fmla="*/ 470899 h 1148715"/>
                <a:gd name="connsiteX847" fmla="*/ 732614 w 749202"/>
                <a:gd name="connsiteY847" fmla="*/ 478409 h 1148715"/>
                <a:gd name="connsiteX848" fmla="*/ 733522 w 749202"/>
                <a:gd name="connsiteY848" fmla="*/ 480308 h 1148715"/>
                <a:gd name="connsiteX849" fmla="*/ 732779 w 749202"/>
                <a:gd name="connsiteY849" fmla="*/ 489386 h 1148715"/>
                <a:gd name="connsiteX850" fmla="*/ 733934 w 749202"/>
                <a:gd name="connsiteY850" fmla="*/ 497226 h 1148715"/>
                <a:gd name="connsiteX851" fmla="*/ 735585 w 749202"/>
                <a:gd name="connsiteY851" fmla="*/ 505313 h 1148715"/>
                <a:gd name="connsiteX852" fmla="*/ 736493 w 749202"/>
                <a:gd name="connsiteY852" fmla="*/ 520498 h 1148715"/>
                <a:gd name="connsiteX853" fmla="*/ 736906 w 749202"/>
                <a:gd name="connsiteY853" fmla="*/ 527678 h 1148715"/>
                <a:gd name="connsiteX854" fmla="*/ 737979 w 749202"/>
                <a:gd name="connsiteY854" fmla="*/ 535106 h 1148715"/>
                <a:gd name="connsiteX855" fmla="*/ 740124 w 749202"/>
                <a:gd name="connsiteY855" fmla="*/ 552024 h 1148715"/>
                <a:gd name="connsiteX856" fmla="*/ 741197 w 749202"/>
                <a:gd name="connsiteY856" fmla="*/ 566136 h 1148715"/>
                <a:gd name="connsiteX857" fmla="*/ 742682 w 749202"/>
                <a:gd name="connsiteY857" fmla="*/ 569107 h 1148715"/>
                <a:gd name="connsiteX858" fmla="*/ 742187 w 749202"/>
                <a:gd name="connsiteY858" fmla="*/ 570345 h 1148715"/>
                <a:gd name="connsiteX859" fmla="*/ 741445 w 749202"/>
                <a:gd name="connsiteY859" fmla="*/ 572408 h 1148715"/>
                <a:gd name="connsiteX860" fmla="*/ 745241 w 749202"/>
                <a:gd name="connsiteY860" fmla="*/ 585860 h 1148715"/>
                <a:gd name="connsiteX861" fmla="*/ 749202 w 749202"/>
                <a:gd name="connsiteY861" fmla="*/ 615652 h 1148715"/>
                <a:gd name="connsiteX862" fmla="*/ 733027 w 749202"/>
                <a:gd name="connsiteY862" fmla="*/ 813717 h 1148715"/>
                <a:gd name="connsiteX863" fmla="*/ 733357 w 749202"/>
                <a:gd name="connsiteY863" fmla="*/ 812562 h 1148715"/>
                <a:gd name="connsiteX864" fmla="*/ 733027 w 749202"/>
                <a:gd name="connsiteY864" fmla="*/ 813717 h 1148715"/>
                <a:gd name="connsiteX865" fmla="*/ 726672 w 749202"/>
                <a:gd name="connsiteY865" fmla="*/ 467103 h 1148715"/>
                <a:gd name="connsiteX866" fmla="*/ 727332 w 749202"/>
                <a:gd name="connsiteY866" fmla="*/ 466691 h 1148715"/>
                <a:gd name="connsiteX867" fmla="*/ 726672 w 749202"/>
                <a:gd name="connsiteY867" fmla="*/ 467103 h 1148715"/>
                <a:gd name="connsiteX868" fmla="*/ 718502 w 749202"/>
                <a:gd name="connsiteY868" fmla="*/ 428316 h 1148715"/>
                <a:gd name="connsiteX869" fmla="*/ 718089 w 749202"/>
                <a:gd name="connsiteY869" fmla="*/ 427490 h 1148715"/>
                <a:gd name="connsiteX870" fmla="*/ 718502 w 749202"/>
                <a:gd name="connsiteY870" fmla="*/ 428316 h 1148715"/>
                <a:gd name="connsiteX871" fmla="*/ 714788 w 749202"/>
                <a:gd name="connsiteY871" fmla="*/ 850772 h 1148715"/>
                <a:gd name="connsiteX872" fmla="*/ 715779 w 749202"/>
                <a:gd name="connsiteY872" fmla="*/ 851184 h 1148715"/>
                <a:gd name="connsiteX873" fmla="*/ 714788 w 749202"/>
                <a:gd name="connsiteY873" fmla="*/ 850772 h 1148715"/>
                <a:gd name="connsiteX874" fmla="*/ 697788 w 749202"/>
                <a:gd name="connsiteY874" fmla="*/ 869093 h 1148715"/>
                <a:gd name="connsiteX875" fmla="*/ 698778 w 749202"/>
                <a:gd name="connsiteY875" fmla="*/ 869505 h 1148715"/>
                <a:gd name="connsiteX876" fmla="*/ 697788 w 749202"/>
                <a:gd name="connsiteY876" fmla="*/ 869093 h 1148715"/>
                <a:gd name="connsiteX877" fmla="*/ 690278 w 749202"/>
                <a:gd name="connsiteY877" fmla="*/ 515629 h 1148715"/>
                <a:gd name="connsiteX878" fmla="*/ 690360 w 749202"/>
                <a:gd name="connsiteY878" fmla="*/ 503168 h 1148715"/>
                <a:gd name="connsiteX879" fmla="*/ 689288 w 749202"/>
                <a:gd name="connsiteY879" fmla="*/ 492769 h 1148715"/>
                <a:gd name="connsiteX880" fmla="*/ 689205 w 749202"/>
                <a:gd name="connsiteY880" fmla="*/ 477749 h 1148715"/>
                <a:gd name="connsiteX881" fmla="*/ 686234 w 749202"/>
                <a:gd name="connsiteY881" fmla="*/ 462069 h 1148715"/>
                <a:gd name="connsiteX882" fmla="*/ 686894 w 749202"/>
                <a:gd name="connsiteY882" fmla="*/ 459593 h 1148715"/>
                <a:gd name="connsiteX883" fmla="*/ 688132 w 749202"/>
                <a:gd name="connsiteY883" fmla="*/ 452001 h 1148715"/>
                <a:gd name="connsiteX884" fmla="*/ 684501 w 749202"/>
                <a:gd name="connsiteY884" fmla="*/ 436568 h 1148715"/>
                <a:gd name="connsiteX885" fmla="*/ 681777 w 749202"/>
                <a:gd name="connsiteY885" fmla="*/ 421466 h 1148715"/>
                <a:gd name="connsiteX886" fmla="*/ 677321 w 749202"/>
                <a:gd name="connsiteY886" fmla="*/ 399183 h 1148715"/>
                <a:gd name="connsiteX887" fmla="*/ 670802 w 749202"/>
                <a:gd name="connsiteY887" fmla="*/ 383586 h 1148715"/>
                <a:gd name="connsiteX888" fmla="*/ 668903 w 749202"/>
                <a:gd name="connsiteY888" fmla="*/ 380367 h 1148715"/>
                <a:gd name="connsiteX889" fmla="*/ 662218 w 749202"/>
                <a:gd name="connsiteY889" fmla="*/ 368896 h 1148715"/>
                <a:gd name="connsiteX890" fmla="*/ 658340 w 749202"/>
                <a:gd name="connsiteY890" fmla="*/ 362789 h 1148715"/>
                <a:gd name="connsiteX891" fmla="*/ 655452 w 749202"/>
                <a:gd name="connsiteY891" fmla="*/ 356269 h 1148715"/>
                <a:gd name="connsiteX892" fmla="*/ 642660 w 749202"/>
                <a:gd name="connsiteY892" fmla="*/ 331264 h 1148715"/>
                <a:gd name="connsiteX893" fmla="*/ 632757 w 749202"/>
                <a:gd name="connsiteY893" fmla="*/ 309146 h 1148715"/>
                <a:gd name="connsiteX894" fmla="*/ 629868 w 749202"/>
                <a:gd name="connsiteY894" fmla="*/ 305268 h 1148715"/>
                <a:gd name="connsiteX895" fmla="*/ 627062 w 749202"/>
                <a:gd name="connsiteY895" fmla="*/ 302874 h 1148715"/>
                <a:gd name="connsiteX896" fmla="*/ 617242 w 749202"/>
                <a:gd name="connsiteY896" fmla="*/ 289257 h 1148715"/>
                <a:gd name="connsiteX897" fmla="*/ 606265 w 749202"/>
                <a:gd name="connsiteY897" fmla="*/ 268873 h 1148715"/>
                <a:gd name="connsiteX898" fmla="*/ 586789 w 749202"/>
                <a:gd name="connsiteY898" fmla="*/ 245518 h 1148715"/>
                <a:gd name="connsiteX899" fmla="*/ 585138 w 749202"/>
                <a:gd name="connsiteY899" fmla="*/ 244033 h 1148715"/>
                <a:gd name="connsiteX900" fmla="*/ 576886 w 749202"/>
                <a:gd name="connsiteY900" fmla="*/ 235945 h 1148715"/>
                <a:gd name="connsiteX901" fmla="*/ 561783 w 749202"/>
                <a:gd name="connsiteY901" fmla="*/ 224804 h 1148715"/>
                <a:gd name="connsiteX902" fmla="*/ 560050 w 749202"/>
                <a:gd name="connsiteY902" fmla="*/ 223731 h 1148715"/>
                <a:gd name="connsiteX903" fmla="*/ 551962 w 749202"/>
                <a:gd name="connsiteY903" fmla="*/ 215561 h 1148715"/>
                <a:gd name="connsiteX904" fmla="*/ 543049 w 749202"/>
                <a:gd name="connsiteY904" fmla="*/ 209454 h 1148715"/>
                <a:gd name="connsiteX905" fmla="*/ 525884 w 749202"/>
                <a:gd name="connsiteY905" fmla="*/ 203924 h 1148715"/>
                <a:gd name="connsiteX906" fmla="*/ 518952 w 749202"/>
                <a:gd name="connsiteY906" fmla="*/ 209454 h 1148715"/>
                <a:gd name="connsiteX907" fmla="*/ 522088 w 749202"/>
                <a:gd name="connsiteY907" fmla="*/ 218614 h 1148715"/>
                <a:gd name="connsiteX908" fmla="*/ 528277 w 749202"/>
                <a:gd name="connsiteY908" fmla="*/ 225051 h 1148715"/>
                <a:gd name="connsiteX909" fmla="*/ 537685 w 749202"/>
                <a:gd name="connsiteY909" fmla="*/ 238173 h 1148715"/>
                <a:gd name="connsiteX910" fmla="*/ 548826 w 749202"/>
                <a:gd name="connsiteY910" fmla="*/ 253606 h 1148715"/>
                <a:gd name="connsiteX911" fmla="*/ 552953 w 749202"/>
                <a:gd name="connsiteY911" fmla="*/ 259548 h 1148715"/>
                <a:gd name="connsiteX912" fmla="*/ 563599 w 749202"/>
                <a:gd name="connsiteY912" fmla="*/ 278859 h 1148715"/>
                <a:gd name="connsiteX913" fmla="*/ 564754 w 749202"/>
                <a:gd name="connsiteY913" fmla="*/ 280757 h 1148715"/>
                <a:gd name="connsiteX914" fmla="*/ 571026 w 749202"/>
                <a:gd name="connsiteY914" fmla="*/ 294869 h 1148715"/>
                <a:gd name="connsiteX915" fmla="*/ 578041 w 749202"/>
                <a:gd name="connsiteY915" fmla="*/ 308651 h 1148715"/>
                <a:gd name="connsiteX916" fmla="*/ 581920 w 749202"/>
                <a:gd name="connsiteY916" fmla="*/ 317729 h 1148715"/>
                <a:gd name="connsiteX917" fmla="*/ 589925 w 749202"/>
                <a:gd name="connsiteY917" fmla="*/ 337206 h 1148715"/>
                <a:gd name="connsiteX918" fmla="*/ 594547 w 749202"/>
                <a:gd name="connsiteY918" fmla="*/ 350245 h 1148715"/>
                <a:gd name="connsiteX919" fmla="*/ 595620 w 749202"/>
                <a:gd name="connsiteY919" fmla="*/ 353959 h 1148715"/>
                <a:gd name="connsiteX920" fmla="*/ 597930 w 749202"/>
                <a:gd name="connsiteY920" fmla="*/ 368071 h 1148715"/>
                <a:gd name="connsiteX921" fmla="*/ 599911 w 749202"/>
                <a:gd name="connsiteY921" fmla="*/ 381935 h 1148715"/>
                <a:gd name="connsiteX922" fmla="*/ 599911 w 749202"/>
                <a:gd name="connsiteY922" fmla="*/ 382513 h 1148715"/>
                <a:gd name="connsiteX923" fmla="*/ 603542 w 749202"/>
                <a:gd name="connsiteY923" fmla="*/ 396460 h 1148715"/>
                <a:gd name="connsiteX924" fmla="*/ 608494 w 749202"/>
                <a:gd name="connsiteY924" fmla="*/ 423364 h 1148715"/>
                <a:gd name="connsiteX925" fmla="*/ 609236 w 749202"/>
                <a:gd name="connsiteY925" fmla="*/ 426005 h 1148715"/>
                <a:gd name="connsiteX926" fmla="*/ 612702 w 749202"/>
                <a:gd name="connsiteY926" fmla="*/ 438384 h 1148715"/>
                <a:gd name="connsiteX927" fmla="*/ 617489 w 749202"/>
                <a:gd name="connsiteY927" fmla="*/ 452579 h 1148715"/>
                <a:gd name="connsiteX928" fmla="*/ 622358 w 749202"/>
                <a:gd name="connsiteY928" fmla="*/ 452083 h 1148715"/>
                <a:gd name="connsiteX929" fmla="*/ 623513 w 749202"/>
                <a:gd name="connsiteY929" fmla="*/ 442015 h 1148715"/>
                <a:gd name="connsiteX930" fmla="*/ 622441 w 749202"/>
                <a:gd name="connsiteY930" fmla="*/ 410820 h 1148715"/>
                <a:gd name="connsiteX931" fmla="*/ 621533 w 749202"/>
                <a:gd name="connsiteY931" fmla="*/ 397285 h 1148715"/>
                <a:gd name="connsiteX932" fmla="*/ 619222 w 749202"/>
                <a:gd name="connsiteY932" fmla="*/ 373930 h 1148715"/>
                <a:gd name="connsiteX933" fmla="*/ 616664 w 749202"/>
                <a:gd name="connsiteY933" fmla="*/ 360478 h 1148715"/>
                <a:gd name="connsiteX934" fmla="*/ 612372 w 749202"/>
                <a:gd name="connsiteY934" fmla="*/ 345541 h 1148715"/>
                <a:gd name="connsiteX935" fmla="*/ 600323 w 749202"/>
                <a:gd name="connsiteY935" fmla="*/ 308651 h 1148715"/>
                <a:gd name="connsiteX936" fmla="*/ 590502 w 749202"/>
                <a:gd name="connsiteY936" fmla="*/ 274898 h 1148715"/>
                <a:gd name="connsiteX937" fmla="*/ 590502 w 749202"/>
                <a:gd name="connsiteY937" fmla="*/ 271267 h 1148715"/>
                <a:gd name="connsiteX938" fmla="*/ 591080 w 749202"/>
                <a:gd name="connsiteY938" fmla="*/ 269864 h 1148715"/>
                <a:gd name="connsiteX939" fmla="*/ 591575 w 749202"/>
                <a:gd name="connsiteY939" fmla="*/ 271432 h 1148715"/>
                <a:gd name="connsiteX940" fmla="*/ 599003 w 749202"/>
                <a:gd name="connsiteY940" fmla="*/ 278281 h 1148715"/>
                <a:gd name="connsiteX941" fmla="*/ 602304 w 749202"/>
                <a:gd name="connsiteY941" fmla="*/ 281830 h 1148715"/>
                <a:gd name="connsiteX942" fmla="*/ 604120 w 749202"/>
                <a:gd name="connsiteY942" fmla="*/ 285461 h 1148715"/>
                <a:gd name="connsiteX943" fmla="*/ 606431 w 749202"/>
                <a:gd name="connsiteY943" fmla="*/ 290083 h 1148715"/>
                <a:gd name="connsiteX944" fmla="*/ 609154 w 749202"/>
                <a:gd name="connsiteY944" fmla="*/ 294209 h 1148715"/>
                <a:gd name="connsiteX945" fmla="*/ 613033 w 749202"/>
                <a:gd name="connsiteY945" fmla="*/ 299573 h 1148715"/>
                <a:gd name="connsiteX946" fmla="*/ 615921 w 749202"/>
                <a:gd name="connsiteY946" fmla="*/ 309146 h 1148715"/>
                <a:gd name="connsiteX947" fmla="*/ 617076 w 749202"/>
                <a:gd name="connsiteY947" fmla="*/ 312695 h 1148715"/>
                <a:gd name="connsiteX948" fmla="*/ 618727 w 749202"/>
                <a:gd name="connsiteY948" fmla="*/ 320783 h 1148715"/>
                <a:gd name="connsiteX949" fmla="*/ 624421 w 749202"/>
                <a:gd name="connsiteY949" fmla="*/ 330851 h 1148715"/>
                <a:gd name="connsiteX950" fmla="*/ 633334 w 749202"/>
                <a:gd name="connsiteY950" fmla="*/ 349667 h 1148715"/>
                <a:gd name="connsiteX951" fmla="*/ 634160 w 749202"/>
                <a:gd name="connsiteY951" fmla="*/ 355609 h 1148715"/>
                <a:gd name="connsiteX952" fmla="*/ 637791 w 749202"/>
                <a:gd name="connsiteY952" fmla="*/ 361138 h 1148715"/>
                <a:gd name="connsiteX953" fmla="*/ 638698 w 749202"/>
                <a:gd name="connsiteY953" fmla="*/ 366833 h 1148715"/>
                <a:gd name="connsiteX954" fmla="*/ 646869 w 749202"/>
                <a:gd name="connsiteY954" fmla="*/ 388537 h 1148715"/>
                <a:gd name="connsiteX955" fmla="*/ 647611 w 749202"/>
                <a:gd name="connsiteY955" fmla="*/ 392581 h 1148715"/>
                <a:gd name="connsiteX956" fmla="*/ 649262 w 749202"/>
                <a:gd name="connsiteY956" fmla="*/ 396790 h 1148715"/>
                <a:gd name="connsiteX957" fmla="*/ 651325 w 749202"/>
                <a:gd name="connsiteY957" fmla="*/ 407849 h 1148715"/>
                <a:gd name="connsiteX958" fmla="*/ 653801 w 749202"/>
                <a:gd name="connsiteY958" fmla="*/ 421466 h 1148715"/>
                <a:gd name="connsiteX959" fmla="*/ 656689 w 749202"/>
                <a:gd name="connsiteY959" fmla="*/ 440034 h 1148715"/>
                <a:gd name="connsiteX960" fmla="*/ 658092 w 749202"/>
                <a:gd name="connsiteY960" fmla="*/ 452166 h 1148715"/>
                <a:gd name="connsiteX961" fmla="*/ 661723 w 749202"/>
                <a:gd name="connsiteY961" fmla="*/ 472963 h 1148715"/>
                <a:gd name="connsiteX962" fmla="*/ 663044 w 749202"/>
                <a:gd name="connsiteY962" fmla="*/ 493347 h 1148715"/>
                <a:gd name="connsiteX963" fmla="*/ 663786 w 749202"/>
                <a:gd name="connsiteY963" fmla="*/ 496318 h 1148715"/>
                <a:gd name="connsiteX964" fmla="*/ 665107 w 749202"/>
                <a:gd name="connsiteY964" fmla="*/ 498876 h 1148715"/>
                <a:gd name="connsiteX965" fmla="*/ 667005 w 749202"/>
                <a:gd name="connsiteY965" fmla="*/ 517610 h 1148715"/>
                <a:gd name="connsiteX966" fmla="*/ 668656 w 749202"/>
                <a:gd name="connsiteY966" fmla="*/ 527183 h 1148715"/>
                <a:gd name="connsiteX967" fmla="*/ 670719 w 749202"/>
                <a:gd name="connsiteY967" fmla="*/ 543523 h 1148715"/>
                <a:gd name="connsiteX968" fmla="*/ 673525 w 749202"/>
                <a:gd name="connsiteY968" fmla="*/ 557470 h 1148715"/>
                <a:gd name="connsiteX969" fmla="*/ 674515 w 749202"/>
                <a:gd name="connsiteY969" fmla="*/ 563660 h 1148715"/>
                <a:gd name="connsiteX970" fmla="*/ 678147 w 749202"/>
                <a:gd name="connsiteY970" fmla="*/ 576617 h 1148715"/>
                <a:gd name="connsiteX971" fmla="*/ 680622 w 749202"/>
                <a:gd name="connsiteY971" fmla="*/ 578927 h 1148715"/>
                <a:gd name="connsiteX972" fmla="*/ 684088 w 749202"/>
                <a:gd name="connsiteY972" fmla="*/ 575956 h 1148715"/>
                <a:gd name="connsiteX973" fmla="*/ 685244 w 749202"/>
                <a:gd name="connsiteY973" fmla="*/ 570427 h 1148715"/>
                <a:gd name="connsiteX974" fmla="*/ 687637 w 749202"/>
                <a:gd name="connsiteY974" fmla="*/ 553179 h 1148715"/>
                <a:gd name="connsiteX975" fmla="*/ 689535 w 749202"/>
                <a:gd name="connsiteY975" fmla="*/ 537499 h 1148715"/>
                <a:gd name="connsiteX976" fmla="*/ 690526 w 749202"/>
                <a:gd name="connsiteY976" fmla="*/ 516702 h 1148715"/>
                <a:gd name="connsiteX977" fmla="*/ 690526 w 749202"/>
                <a:gd name="connsiteY977" fmla="*/ 515464 h 1148715"/>
                <a:gd name="connsiteX978" fmla="*/ 684913 w 749202"/>
                <a:gd name="connsiteY978" fmla="*/ 883205 h 1148715"/>
                <a:gd name="connsiteX979" fmla="*/ 683840 w 749202"/>
                <a:gd name="connsiteY979" fmla="*/ 883205 h 1148715"/>
                <a:gd name="connsiteX980" fmla="*/ 684913 w 749202"/>
                <a:gd name="connsiteY980" fmla="*/ 883205 h 1148715"/>
                <a:gd name="connsiteX981" fmla="*/ 673855 w 749202"/>
                <a:gd name="connsiteY981" fmla="*/ 897730 h 1148715"/>
                <a:gd name="connsiteX982" fmla="*/ 673442 w 749202"/>
                <a:gd name="connsiteY982" fmla="*/ 896904 h 1148715"/>
                <a:gd name="connsiteX983" fmla="*/ 673855 w 749202"/>
                <a:gd name="connsiteY983" fmla="*/ 897730 h 1148715"/>
                <a:gd name="connsiteX984" fmla="*/ 614353 w 749202"/>
                <a:gd name="connsiteY984" fmla="*/ 311045 h 1148715"/>
                <a:gd name="connsiteX985" fmla="*/ 613940 w 749202"/>
                <a:gd name="connsiteY985" fmla="*/ 310219 h 1148715"/>
                <a:gd name="connsiteX986" fmla="*/ 614353 w 749202"/>
                <a:gd name="connsiteY986" fmla="*/ 311045 h 1148715"/>
                <a:gd name="connsiteX987" fmla="*/ 613115 w 749202"/>
                <a:gd name="connsiteY987" fmla="*/ 573398 h 1148715"/>
                <a:gd name="connsiteX988" fmla="*/ 612702 w 749202"/>
                <a:gd name="connsiteY988" fmla="*/ 572573 h 1148715"/>
                <a:gd name="connsiteX989" fmla="*/ 613115 w 749202"/>
                <a:gd name="connsiteY989" fmla="*/ 573398 h 1148715"/>
                <a:gd name="connsiteX990" fmla="*/ 426026 w 749202"/>
                <a:gd name="connsiteY990" fmla="*/ 128082 h 1148715"/>
                <a:gd name="connsiteX991" fmla="*/ 426191 w 749202"/>
                <a:gd name="connsiteY991" fmla="*/ 121727 h 1148715"/>
                <a:gd name="connsiteX992" fmla="*/ 414968 w 749202"/>
                <a:gd name="connsiteY992" fmla="*/ 110256 h 1148715"/>
                <a:gd name="connsiteX993" fmla="*/ 396729 w 749202"/>
                <a:gd name="connsiteY993" fmla="*/ 111659 h 1148715"/>
                <a:gd name="connsiteX994" fmla="*/ 388311 w 749202"/>
                <a:gd name="connsiteY994" fmla="*/ 116281 h 1148715"/>
                <a:gd name="connsiteX995" fmla="*/ 369165 w 749202"/>
                <a:gd name="connsiteY995" fmla="*/ 125111 h 1148715"/>
                <a:gd name="connsiteX996" fmla="*/ 357363 w 749202"/>
                <a:gd name="connsiteY996" fmla="*/ 133611 h 1148715"/>
                <a:gd name="connsiteX997" fmla="*/ 347708 w 749202"/>
                <a:gd name="connsiteY997" fmla="*/ 140874 h 1148715"/>
                <a:gd name="connsiteX998" fmla="*/ 340776 w 749202"/>
                <a:gd name="connsiteY998" fmla="*/ 142524 h 1148715"/>
                <a:gd name="connsiteX999" fmla="*/ 334834 w 749202"/>
                <a:gd name="connsiteY999" fmla="*/ 142524 h 1148715"/>
                <a:gd name="connsiteX1000" fmla="*/ 329304 w 749202"/>
                <a:gd name="connsiteY1000" fmla="*/ 139883 h 1148715"/>
                <a:gd name="connsiteX1001" fmla="*/ 329304 w 749202"/>
                <a:gd name="connsiteY1001" fmla="*/ 135592 h 1148715"/>
                <a:gd name="connsiteX1002" fmla="*/ 332441 w 749202"/>
                <a:gd name="connsiteY1002" fmla="*/ 130393 h 1148715"/>
                <a:gd name="connsiteX1003" fmla="*/ 333431 w 749202"/>
                <a:gd name="connsiteY1003" fmla="*/ 125689 h 1148715"/>
                <a:gd name="connsiteX1004" fmla="*/ 328397 w 749202"/>
                <a:gd name="connsiteY1004" fmla="*/ 118179 h 1148715"/>
                <a:gd name="connsiteX1005" fmla="*/ 316430 w 749202"/>
                <a:gd name="connsiteY1005" fmla="*/ 108853 h 1148715"/>
                <a:gd name="connsiteX1006" fmla="*/ 295716 w 749202"/>
                <a:gd name="connsiteY1006" fmla="*/ 98290 h 1148715"/>
                <a:gd name="connsiteX1007" fmla="*/ 280613 w 749202"/>
                <a:gd name="connsiteY1007" fmla="*/ 94328 h 1148715"/>
                <a:gd name="connsiteX1008" fmla="*/ 265346 w 749202"/>
                <a:gd name="connsiteY1008" fmla="*/ 92100 h 1148715"/>
                <a:gd name="connsiteX1009" fmla="*/ 260064 w 749202"/>
                <a:gd name="connsiteY1009" fmla="*/ 95731 h 1148715"/>
                <a:gd name="connsiteX1010" fmla="*/ 262952 w 749202"/>
                <a:gd name="connsiteY1010" fmla="*/ 101096 h 1148715"/>
                <a:gd name="connsiteX1011" fmla="*/ 272443 w 749202"/>
                <a:gd name="connsiteY1011" fmla="*/ 104314 h 1148715"/>
                <a:gd name="connsiteX1012" fmla="*/ 274424 w 749202"/>
                <a:gd name="connsiteY1012" fmla="*/ 104479 h 1148715"/>
                <a:gd name="connsiteX1013" fmla="*/ 282512 w 749202"/>
                <a:gd name="connsiteY1013" fmla="*/ 108771 h 1148715"/>
                <a:gd name="connsiteX1014" fmla="*/ 299594 w 749202"/>
                <a:gd name="connsiteY1014" fmla="*/ 117354 h 1148715"/>
                <a:gd name="connsiteX1015" fmla="*/ 309910 w 749202"/>
                <a:gd name="connsiteY1015" fmla="*/ 126597 h 1148715"/>
                <a:gd name="connsiteX1016" fmla="*/ 314614 w 749202"/>
                <a:gd name="connsiteY1016" fmla="*/ 131053 h 1148715"/>
                <a:gd name="connsiteX1017" fmla="*/ 317255 w 749202"/>
                <a:gd name="connsiteY1017" fmla="*/ 133941 h 1148715"/>
                <a:gd name="connsiteX1018" fmla="*/ 320969 w 749202"/>
                <a:gd name="connsiteY1018" fmla="*/ 145578 h 1148715"/>
                <a:gd name="connsiteX1019" fmla="*/ 321630 w 749202"/>
                <a:gd name="connsiteY1019" fmla="*/ 158204 h 1148715"/>
                <a:gd name="connsiteX1020" fmla="*/ 320309 w 749202"/>
                <a:gd name="connsiteY1020" fmla="*/ 161175 h 1148715"/>
                <a:gd name="connsiteX1021" fmla="*/ 311148 w 749202"/>
                <a:gd name="connsiteY1021" fmla="*/ 168273 h 1148715"/>
                <a:gd name="connsiteX1022" fmla="*/ 287958 w 749202"/>
                <a:gd name="connsiteY1022" fmla="*/ 183540 h 1148715"/>
                <a:gd name="connsiteX1023" fmla="*/ 273433 w 749202"/>
                <a:gd name="connsiteY1023" fmla="*/ 204007 h 1148715"/>
                <a:gd name="connsiteX1024" fmla="*/ 276652 w 749202"/>
                <a:gd name="connsiteY1024" fmla="*/ 215066 h 1148715"/>
                <a:gd name="connsiteX1025" fmla="*/ 288536 w 749202"/>
                <a:gd name="connsiteY1025" fmla="*/ 213002 h 1148715"/>
                <a:gd name="connsiteX1026" fmla="*/ 302648 w 749202"/>
                <a:gd name="connsiteY1026" fmla="*/ 200128 h 1148715"/>
                <a:gd name="connsiteX1027" fmla="*/ 316182 w 749202"/>
                <a:gd name="connsiteY1027" fmla="*/ 182137 h 1148715"/>
                <a:gd name="connsiteX1028" fmla="*/ 324188 w 749202"/>
                <a:gd name="connsiteY1028" fmla="*/ 173967 h 1148715"/>
                <a:gd name="connsiteX1029" fmla="*/ 333926 w 749202"/>
                <a:gd name="connsiteY1029" fmla="*/ 162991 h 1148715"/>
                <a:gd name="connsiteX1030" fmla="*/ 338795 w 749202"/>
                <a:gd name="connsiteY1030" fmla="*/ 160433 h 1148715"/>
                <a:gd name="connsiteX1031" fmla="*/ 341023 w 749202"/>
                <a:gd name="connsiteY1031" fmla="*/ 163074 h 1148715"/>
                <a:gd name="connsiteX1032" fmla="*/ 343252 w 749202"/>
                <a:gd name="connsiteY1032" fmla="*/ 163981 h 1148715"/>
                <a:gd name="connsiteX1033" fmla="*/ 350101 w 749202"/>
                <a:gd name="connsiteY1033" fmla="*/ 168108 h 1148715"/>
                <a:gd name="connsiteX1034" fmla="*/ 354723 w 749202"/>
                <a:gd name="connsiteY1034" fmla="*/ 179909 h 1148715"/>
                <a:gd name="connsiteX1035" fmla="*/ 357776 w 749202"/>
                <a:gd name="connsiteY1035" fmla="*/ 196662 h 1148715"/>
                <a:gd name="connsiteX1036" fmla="*/ 360170 w 749202"/>
                <a:gd name="connsiteY1036" fmla="*/ 217459 h 1148715"/>
                <a:gd name="connsiteX1037" fmla="*/ 362150 w 749202"/>
                <a:gd name="connsiteY1037" fmla="*/ 240814 h 1148715"/>
                <a:gd name="connsiteX1038" fmla="*/ 366772 w 749202"/>
                <a:gd name="connsiteY1038" fmla="*/ 249232 h 1148715"/>
                <a:gd name="connsiteX1039" fmla="*/ 370238 w 749202"/>
                <a:gd name="connsiteY1039" fmla="*/ 249727 h 1148715"/>
                <a:gd name="connsiteX1040" fmla="*/ 374860 w 749202"/>
                <a:gd name="connsiteY1040" fmla="*/ 242134 h 1148715"/>
                <a:gd name="connsiteX1041" fmla="*/ 377170 w 749202"/>
                <a:gd name="connsiteY1041" fmla="*/ 219027 h 1148715"/>
                <a:gd name="connsiteX1042" fmla="*/ 377170 w 749202"/>
                <a:gd name="connsiteY1042" fmla="*/ 217211 h 1148715"/>
                <a:gd name="connsiteX1043" fmla="*/ 377005 w 749202"/>
                <a:gd name="connsiteY1043" fmla="*/ 209949 h 1148715"/>
                <a:gd name="connsiteX1044" fmla="*/ 377005 w 749202"/>
                <a:gd name="connsiteY1044" fmla="*/ 204667 h 1148715"/>
                <a:gd name="connsiteX1045" fmla="*/ 375189 w 749202"/>
                <a:gd name="connsiteY1045" fmla="*/ 190720 h 1148715"/>
                <a:gd name="connsiteX1046" fmla="*/ 369660 w 749202"/>
                <a:gd name="connsiteY1046" fmla="*/ 170749 h 1148715"/>
                <a:gd name="connsiteX1047" fmla="*/ 361985 w 749202"/>
                <a:gd name="connsiteY1047" fmla="*/ 161588 h 1148715"/>
                <a:gd name="connsiteX1048" fmla="*/ 361572 w 749202"/>
                <a:gd name="connsiteY1048" fmla="*/ 154408 h 1148715"/>
                <a:gd name="connsiteX1049" fmla="*/ 366029 w 749202"/>
                <a:gd name="connsiteY1049" fmla="*/ 152510 h 1148715"/>
                <a:gd name="connsiteX1050" fmla="*/ 376510 w 749202"/>
                <a:gd name="connsiteY1050" fmla="*/ 151767 h 1148715"/>
                <a:gd name="connsiteX1051" fmla="*/ 381379 w 749202"/>
                <a:gd name="connsiteY1051" fmla="*/ 151025 h 1148715"/>
                <a:gd name="connsiteX1052" fmla="*/ 385258 w 749202"/>
                <a:gd name="connsiteY1052" fmla="*/ 150529 h 1148715"/>
                <a:gd name="connsiteX1053" fmla="*/ 393346 w 749202"/>
                <a:gd name="connsiteY1053" fmla="*/ 145165 h 1148715"/>
                <a:gd name="connsiteX1054" fmla="*/ 394996 w 749202"/>
                <a:gd name="connsiteY1054" fmla="*/ 144340 h 1148715"/>
                <a:gd name="connsiteX1055" fmla="*/ 404239 w 749202"/>
                <a:gd name="connsiteY1055" fmla="*/ 141864 h 1148715"/>
                <a:gd name="connsiteX1056" fmla="*/ 411006 w 749202"/>
                <a:gd name="connsiteY1056" fmla="*/ 138811 h 1148715"/>
                <a:gd name="connsiteX1057" fmla="*/ 414060 w 749202"/>
                <a:gd name="connsiteY1057" fmla="*/ 136995 h 1148715"/>
                <a:gd name="connsiteX1058" fmla="*/ 417278 w 749202"/>
                <a:gd name="connsiteY1058" fmla="*/ 134602 h 1148715"/>
                <a:gd name="connsiteX1059" fmla="*/ 421570 w 749202"/>
                <a:gd name="connsiteY1059" fmla="*/ 134107 h 1148715"/>
                <a:gd name="connsiteX1060" fmla="*/ 426191 w 749202"/>
                <a:gd name="connsiteY1060" fmla="*/ 127999 h 1148715"/>
                <a:gd name="connsiteX1061" fmla="*/ 235306 w 749202"/>
                <a:gd name="connsiteY1061" fmla="*/ 1092659 h 1148715"/>
                <a:gd name="connsiteX1062" fmla="*/ 234893 w 749202"/>
                <a:gd name="connsiteY1062" fmla="*/ 1091833 h 1148715"/>
                <a:gd name="connsiteX1063" fmla="*/ 235306 w 749202"/>
                <a:gd name="connsiteY1063" fmla="*/ 1092659 h 1148715"/>
                <a:gd name="connsiteX1064" fmla="*/ 216242 w 749202"/>
                <a:gd name="connsiteY1064" fmla="*/ 357260 h 1148715"/>
                <a:gd name="connsiteX1065" fmla="*/ 215582 w 749202"/>
                <a:gd name="connsiteY1065" fmla="*/ 355609 h 1148715"/>
                <a:gd name="connsiteX1066" fmla="*/ 215582 w 749202"/>
                <a:gd name="connsiteY1066" fmla="*/ 357425 h 1148715"/>
                <a:gd name="connsiteX1067" fmla="*/ 216242 w 749202"/>
                <a:gd name="connsiteY1067" fmla="*/ 357177 h 1148715"/>
                <a:gd name="connsiteX1068" fmla="*/ 200645 w 749202"/>
                <a:gd name="connsiteY1068" fmla="*/ 230663 h 1148715"/>
                <a:gd name="connsiteX1069" fmla="*/ 201305 w 749202"/>
                <a:gd name="connsiteY1069" fmla="*/ 230251 h 1148715"/>
                <a:gd name="connsiteX1070" fmla="*/ 200645 w 749202"/>
                <a:gd name="connsiteY1070" fmla="*/ 230663 h 1148715"/>
                <a:gd name="connsiteX1071" fmla="*/ 196931 w 749202"/>
                <a:gd name="connsiteY1071" fmla="*/ 417174 h 1148715"/>
                <a:gd name="connsiteX1072" fmla="*/ 196518 w 749202"/>
                <a:gd name="connsiteY1072" fmla="*/ 416432 h 1148715"/>
                <a:gd name="connsiteX1073" fmla="*/ 196931 w 749202"/>
                <a:gd name="connsiteY1073" fmla="*/ 417174 h 1148715"/>
                <a:gd name="connsiteX1074" fmla="*/ 165653 w 749202"/>
                <a:gd name="connsiteY1074" fmla="*/ 914895 h 1148715"/>
                <a:gd name="connsiteX1075" fmla="*/ 166231 w 749202"/>
                <a:gd name="connsiteY1075" fmla="*/ 914235 h 1148715"/>
                <a:gd name="connsiteX1076" fmla="*/ 163177 w 749202"/>
                <a:gd name="connsiteY1076" fmla="*/ 912832 h 1148715"/>
                <a:gd name="connsiteX1077" fmla="*/ 165736 w 749202"/>
                <a:gd name="connsiteY1077" fmla="*/ 914895 h 1148715"/>
                <a:gd name="connsiteX1078" fmla="*/ 140317 w 749202"/>
                <a:gd name="connsiteY1078" fmla="*/ 887991 h 1148715"/>
                <a:gd name="connsiteX1079" fmla="*/ 140482 w 749202"/>
                <a:gd name="connsiteY1079" fmla="*/ 887249 h 1148715"/>
                <a:gd name="connsiteX1080" fmla="*/ 138832 w 749202"/>
                <a:gd name="connsiteY1080" fmla="*/ 887249 h 1148715"/>
                <a:gd name="connsiteX1081" fmla="*/ 140235 w 749202"/>
                <a:gd name="connsiteY1081" fmla="*/ 887991 h 1148715"/>
                <a:gd name="connsiteX1082" fmla="*/ 122904 w 749202"/>
                <a:gd name="connsiteY1082" fmla="*/ 445234 h 1148715"/>
                <a:gd name="connsiteX1083" fmla="*/ 123564 w 749202"/>
                <a:gd name="connsiteY1083" fmla="*/ 444821 h 1148715"/>
                <a:gd name="connsiteX1084" fmla="*/ 122904 w 749202"/>
                <a:gd name="connsiteY1084" fmla="*/ 445234 h 1148715"/>
                <a:gd name="connsiteX1085" fmla="*/ 121336 w 749202"/>
                <a:gd name="connsiteY1085" fmla="*/ 454972 h 1148715"/>
                <a:gd name="connsiteX1086" fmla="*/ 120924 w 749202"/>
                <a:gd name="connsiteY1086" fmla="*/ 454147 h 1148715"/>
                <a:gd name="connsiteX1087" fmla="*/ 121336 w 749202"/>
                <a:gd name="connsiteY1087" fmla="*/ 454972 h 1148715"/>
                <a:gd name="connsiteX1088" fmla="*/ 98806 w 749202"/>
                <a:gd name="connsiteY1088" fmla="*/ 951620 h 1148715"/>
                <a:gd name="connsiteX1089" fmla="*/ 97403 w 749202"/>
                <a:gd name="connsiteY1089" fmla="*/ 951785 h 1148715"/>
                <a:gd name="connsiteX1090" fmla="*/ 98394 w 749202"/>
                <a:gd name="connsiteY1090" fmla="*/ 953931 h 1148715"/>
                <a:gd name="connsiteX1091" fmla="*/ 98724 w 749202"/>
                <a:gd name="connsiteY1091" fmla="*/ 951537 h 1148715"/>
                <a:gd name="connsiteX1092" fmla="*/ 92782 w 749202"/>
                <a:gd name="connsiteY1092" fmla="*/ 942294 h 1148715"/>
                <a:gd name="connsiteX1093" fmla="*/ 91379 w 749202"/>
                <a:gd name="connsiteY1093" fmla="*/ 940726 h 1148715"/>
                <a:gd name="connsiteX1094" fmla="*/ 91049 w 749202"/>
                <a:gd name="connsiteY1094" fmla="*/ 943037 h 1148715"/>
                <a:gd name="connsiteX1095" fmla="*/ 92782 w 749202"/>
                <a:gd name="connsiteY1095" fmla="*/ 942294 h 1148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Lst>
              <a:rect l="l" t="t" r="r" b="b"/>
              <a:pathLst>
                <a:path w="749202" h="1148715">
                  <a:moveTo>
                    <a:pt x="748295" y="615157"/>
                  </a:moveTo>
                  <a:cubicBezTo>
                    <a:pt x="748625" y="617880"/>
                    <a:pt x="747552" y="620851"/>
                    <a:pt x="747799" y="623575"/>
                  </a:cubicBezTo>
                  <a:cubicBezTo>
                    <a:pt x="748129" y="626381"/>
                    <a:pt x="748707" y="628856"/>
                    <a:pt x="746891" y="631415"/>
                  </a:cubicBezTo>
                  <a:cubicBezTo>
                    <a:pt x="746149" y="632405"/>
                    <a:pt x="746561" y="634551"/>
                    <a:pt x="746644" y="636119"/>
                  </a:cubicBezTo>
                  <a:cubicBezTo>
                    <a:pt x="747139" y="641648"/>
                    <a:pt x="745488" y="647342"/>
                    <a:pt x="747717" y="652707"/>
                  </a:cubicBezTo>
                  <a:cubicBezTo>
                    <a:pt x="746314" y="655678"/>
                    <a:pt x="747964" y="659061"/>
                    <a:pt x="746644" y="662115"/>
                  </a:cubicBezTo>
                  <a:cubicBezTo>
                    <a:pt x="745736" y="664095"/>
                    <a:pt x="745323" y="666489"/>
                    <a:pt x="745076" y="668717"/>
                  </a:cubicBezTo>
                  <a:cubicBezTo>
                    <a:pt x="744498" y="675237"/>
                    <a:pt x="740867" y="680931"/>
                    <a:pt x="741280" y="687698"/>
                  </a:cubicBezTo>
                  <a:cubicBezTo>
                    <a:pt x="741445" y="689844"/>
                    <a:pt x="738143" y="690256"/>
                    <a:pt x="739051" y="693310"/>
                  </a:cubicBezTo>
                  <a:cubicBezTo>
                    <a:pt x="739711" y="695538"/>
                    <a:pt x="738556" y="697601"/>
                    <a:pt x="737401" y="699830"/>
                  </a:cubicBezTo>
                  <a:cubicBezTo>
                    <a:pt x="736080" y="702223"/>
                    <a:pt x="736493" y="705772"/>
                    <a:pt x="735998" y="708825"/>
                  </a:cubicBezTo>
                  <a:cubicBezTo>
                    <a:pt x="735338" y="712539"/>
                    <a:pt x="734677" y="716335"/>
                    <a:pt x="733852" y="719966"/>
                  </a:cubicBezTo>
                  <a:cubicBezTo>
                    <a:pt x="733605" y="721122"/>
                    <a:pt x="733687" y="722112"/>
                    <a:pt x="733687" y="723267"/>
                  </a:cubicBezTo>
                  <a:cubicBezTo>
                    <a:pt x="733687" y="726981"/>
                    <a:pt x="734430" y="730612"/>
                    <a:pt x="732944" y="734409"/>
                  </a:cubicBezTo>
                  <a:cubicBezTo>
                    <a:pt x="732037" y="736802"/>
                    <a:pt x="733687" y="740598"/>
                    <a:pt x="732532" y="742661"/>
                  </a:cubicBezTo>
                  <a:cubicBezTo>
                    <a:pt x="731129" y="745220"/>
                    <a:pt x="732944" y="747613"/>
                    <a:pt x="731789" y="749924"/>
                  </a:cubicBezTo>
                  <a:cubicBezTo>
                    <a:pt x="731541" y="750336"/>
                    <a:pt x="732532" y="751492"/>
                    <a:pt x="732862" y="752399"/>
                  </a:cubicBezTo>
                  <a:cubicBezTo>
                    <a:pt x="733275" y="753472"/>
                    <a:pt x="734017" y="755123"/>
                    <a:pt x="733770" y="755453"/>
                  </a:cubicBezTo>
                  <a:cubicBezTo>
                    <a:pt x="732366" y="757186"/>
                    <a:pt x="733522" y="758424"/>
                    <a:pt x="733770" y="760074"/>
                  </a:cubicBezTo>
                  <a:cubicBezTo>
                    <a:pt x="734512" y="764861"/>
                    <a:pt x="734512" y="769895"/>
                    <a:pt x="735007" y="774764"/>
                  </a:cubicBezTo>
                  <a:cubicBezTo>
                    <a:pt x="735503" y="780129"/>
                    <a:pt x="736245" y="785493"/>
                    <a:pt x="736823" y="790940"/>
                  </a:cubicBezTo>
                  <a:cubicBezTo>
                    <a:pt x="736906" y="791765"/>
                    <a:pt x="736328" y="792590"/>
                    <a:pt x="736328" y="793498"/>
                  </a:cubicBezTo>
                  <a:cubicBezTo>
                    <a:pt x="736328" y="796469"/>
                    <a:pt x="735916" y="799522"/>
                    <a:pt x="736328" y="802411"/>
                  </a:cubicBezTo>
                  <a:cubicBezTo>
                    <a:pt x="737153" y="807362"/>
                    <a:pt x="735090" y="811901"/>
                    <a:pt x="735007" y="816688"/>
                  </a:cubicBezTo>
                  <a:cubicBezTo>
                    <a:pt x="735007" y="816936"/>
                    <a:pt x="734595" y="817183"/>
                    <a:pt x="734430" y="817431"/>
                  </a:cubicBezTo>
                  <a:cubicBezTo>
                    <a:pt x="734265" y="816853"/>
                    <a:pt x="734182" y="816275"/>
                    <a:pt x="733934" y="815863"/>
                  </a:cubicBezTo>
                  <a:cubicBezTo>
                    <a:pt x="733687" y="815368"/>
                    <a:pt x="733275" y="814955"/>
                    <a:pt x="732862" y="814542"/>
                  </a:cubicBezTo>
                  <a:cubicBezTo>
                    <a:pt x="732614" y="814542"/>
                    <a:pt x="731871" y="815615"/>
                    <a:pt x="732037" y="815945"/>
                  </a:cubicBezTo>
                  <a:cubicBezTo>
                    <a:pt x="733357" y="818669"/>
                    <a:pt x="733275" y="820897"/>
                    <a:pt x="731541" y="823538"/>
                  </a:cubicBezTo>
                  <a:cubicBezTo>
                    <a:pt x="730716" y="824776"/>
                    <a:pt x="731129" y="827004"/>
                    <a:pt x="730634" y="828737"/>
                  </a:cubicBezTo>
                  <a:cubicBezTo>
                    <a:pt x="729643" y="832616"/>
                    <a:pt x="728735" y="836494"/>
                    <a:pt x="725104" y="838393"/>
                  </a:cubicBezTo>
                  <a:cubicBezTo>
                    <a:pt x="724362" y="838805"/>
                    <a:pt x="723866" y="840043"/>
                    <a:pt x="723536" y="841116"/>
                  </a:cubicBezTo>
                  <a:cubicBezTo>
                    <a:pt x="722298" y="844582"/>
                    <a:pt x="720896" y="847801"/>
                    <a:pt x="717677" y="849369"/>
                  </a:cubicBezTo>
                  <a:cubicBezTo>
                    <a:pt x="715861" y="850194"/>
                    <a:pt x="718172" y="850607"/>
                    <a:pt x="717924" y="851349"/>
                  </a:cubicBezTo>
                  <a:cubicBezTo>
                    <a:pt x="717759" y="851844"/>
                    <a:pt x="717347" y="852257"/>
                    <a:pt x="717099" y="852670"/>
                  </a:cubicBezTo>
                  <a:lnTo>
                    <a:pt x="716356" y="851844"/>
                  </a:lnTo>
                  <a:cubicBezTo>
                    <a:pt x="715531" y="852670"/>
                    <a:pt x="715366" y="854155"/>
                    <a:pt x="715036" y="854155"/>
                  </a:cubicBezTo>
                  <a:cubicBezTo>
                    <a:pt x="713468" y="854403"/>
                    <a:pt x="711570" y="853990"/>
                    <a:pt x="713221" y="857044"/>
                  </a:cubicBezTo>
                  <a:cubicBezTo>
                    <a:pt x="713385" y="857291"/>
                    <a:pt x="711240" y="860097"/>
                    <a:pt x="710085" y="860180"/>
                  </a:cubicBezTo>
                  <a:cubicBezTo>
                    <a:pt x="707361" y="860427"/>
                    <a:pt x="706123" y="863563"/>
                    <a:pt x="703647" y="863976"/>
                  </a:cubicBezTo>
                  <a:cubicBezTo>
                    <a:pt x="703977" y="864389"/>
                    <a:pt x="704308" y="864801"/>
                    <a:pt x="704720" y="865214"/>
                  </a:cubicBezTo>
                  <a:cubicBezTo>
                    <a:pt x="705793" y="864884"/>
                    <a:pt x="706371" y="864471"/>
                    <a:pt x="706948" y="864059"/>
                  </a:cubicBezTo>
                  <a:cubicBezTo>
                    <a:pt x="706948" y="864306"/>
                    <a:pt x="707113" y="864636"/>
                    <a:pt x="707196" y="864884"/>
                  </a:cubicBezTo>
                  <a:cubicBezTo>
                    <a:pt x="706783" y="864966"/>
                    <a:pt x="706288" y="865131"/>
                    <a:pt x="705876" y="865214"/>
                  </a:cubicBezTo>
                  <a:cubicBezTo>
                    <a:pt x="703895" y="867112"/>
                    <a:pt x="702409" y="869010"/>
                    <a:pt x="700924" y="870826"/>
                  </a:cubicBezTo>
                  <a:cubicBezTo>
                    <a:pt x="700759" y="870991"/>
                    <a:pt x="700016" y="870331"/>
                    <a:pt x="699521" y="870083"/>
                  </a:cubicBezTo>
                  <a:cubicBezTo>
                    <a:pt x="698613" y="874292"/>
                    <a:pt x="694322" y="874044"/>
                    <a:pt x="692919" y="877345"/>
                  </a:cubicBezTo>
                  <a:cubicBezTo>
                    <a:pt x="692011" y="879574"/>
                    <a:pt x="689453" y="880894"/>
                    <a:pt x="688462" y="883122"/>
                  </a:cubicBezTo>
                  <a:cubicBezTo>
                    <a:pt x="687307" y="885598"/>
                    <a:pt x="686151" y="887249"/>
                    <a:pt x="683511" y="887331"/>
                  </a:cubicBezTo>
                  <a:cubicBezTo>
                    <a:pt x="682520" y="887331"/>
                    <a:pt x="680870" y="888487"/>
                    <a:pt x="680705" y="889477"/>
                  </a:cubicBezTo>
                  <a:cubicBezTo>
                    <a:pt x="680045" y="892943"/>
                    <a:pt x="675670" y="893686"/>
                    <a:pt x="676166" y="897977"/>
                  </a:cubicBezTo>
                  <a:cubicBezTo>
                    <a:pt x="676248" y="898720"/>
                    <a:pt x="674515" y="899958"/>
                    <a:pt x="673525" y="900535"/>
                  </a:cubicBezTo>
                  <a:cubicBezTo>
                    <a:pt x="671792" y="901608"/>
                    <a:pt x="670306" y="902681"/>
                    <a:pt x="670141" y="905322"/>
                  </a:cubicBezTo>
                  <a:cubicBezTo>
                    <a:pt x="670141" y="905735"/>
                    <a:pt x="669068" y="906477"/>
                    <a:pt x="668491" y="906477"/>
                  </a:cubicBezTo>
                  <a:cubicBezTo>
                    <a:pt x="667913" y="906477"/>
                    <a:pt x="667418" y="904662"/>
                    <a:pt x="667005" y="906808"/>
                  </a:cubicBezTo>
                  <a:cubicBezTo>
                    <a:pt x="666758" y="908045"/>
                    <a:pt x="666097" y="909283"/>
                    <a:pt x="665437" y="910356"/>
                  </a:cubicBezTo>
                  <a:cubicBezTo>
                    <a:pt x="664364" y="912089"/>
                    <a:pt x="662218" y="912997"/>
                    <a:pt x="662714" y="915803"/>
                  </a:cubicBezTo>
                  <a:cubicBezTo>
                    <a:pt x="662714" y="916133"/>
                    <a:pt x="662136" y="916793"/>
                    <a:pt x="661723" y="917123"/>
                  </a:cubicBezTo>
                  <a:cubicBezTo>
                    <a:pt x="656277" y="921580"/>
                    <a:pt x="652893" y="928182"/>
                    <a:pt x="648932" y="934124"/>
                  </a:cubicBezTo>
                  <a:cubicBezTo>
                    <a:pt x="648766" y="934372"/>
                    <a:pt x="648024" y="934372"/>
                    <a:pt x="647941" y="934124"/>
                  </a:cubicBezTo>
                  <a:cubicBezTo>
                    <a:pt x="647694" y="933629"/>
                    <a:pt x="647611" y="933051"/>
                    <a:pt x="647529" y="932473"/>
                  </a:cubicBezTo>
                  <a:cubicBezTo>
                    <a:pt x="647281" y="932886"/>
                    <a:pt x="646786" y="933299"/>
                    <a:pt x="646869" y="933629"/>
                  </a:cubicBezTo>
                  <a:cubicBezTo>
                    <a:pt x="647529" y="936352"/>
                    <a:pt x="645713" y="937590"/>
                    <a:pt x="644558" y="939241"/>
                  </a:cubicBezTo>
                  <a:cubicBezTo>
                    <a:pt x="641669" y="943285"/>
                    <a:pt x="639028" y="947576"/>
                    <a:pt x="636223" y="951702"/>
                  </a:cubicBezTo>
                  <a:cubicBezTo>
                    <a:pt x="634985" y="953518"/>
                    <a:pt x="633582" y="955251"/>
                    <a:pt x="632179" y="956984"/>
                  </a:cubicBezTo>
                  <a:cubicBezTo>
                    <a:pt x="630858" y="958552"/>
                    <a:pt x="629290" y="959872"/>
                    <a:pt x="629785" y="962596"/>
                  </a:cubicBezTo>
                  <a:cubicBezTo>
                    <a:pt x="629951" y="963256"/>
                    <a:pt x="628960" y="964246"/>
                    <a:pt x="628465" y="964907"/>
                  </a:cubicBezTo>
                  <a:cubicBezTo>
                    <a:pt x="627640" y="965979"/>
                    <a:pt x="626485" y="966722"/>
                    <a:pt x="625989" y="967878"/>
                  </a:cubicBezTo>
                  <a:cubicBezTo>
                    <a:pt x="624504" y="971179"/>
                    <a:pt x="622771" y="974232"/>
                    <a:pt x="620378" y="976873"/>
                  </a:cubicBezTo>
                  <a:cubicBezTo>
                    <a:pt x="619552" y="977781"/>
                    <a:pt x="619635" y="979679"/>
                    <a:pt x="619222" y="981164"/>
                  </a:cubicBezTo>
                  <a:cubicBezTo>
                    <a:pt x="619057" y="981907"/>
                    <a:pt x="619057" y="982815"/>
                    <a:pt x="618727" y="983310"/>
                  </a:cubicBezTo>
                  <a:cubicBezTo>
                    <a:pt x="612702" y="991315"/>
                    <a:pt x="610722" y="1002126"/>
                    <a:pt x="604863" y="1010296"/>
                  </a:cubicBezTo>
                  <a:cubicBezTo>
                    <a:pt x="604367" y="1010957"/>
                    <a:pt x="604367" y="1012112"/>
                    <a:pt x="604367" y="1013102"/>
                  </a:cubicBezTo>
                  <a:cubicBezTo>
                    <a:pt x="604367" y="1015991"/>
                    <a:pt x="603624" y="1018137"/>
                    <a:pt x="601149" y="1019457"/>
                  </a:cubicBezTo>
                  <a:cubicBezTo>
                    <a:pt x="599581" y="1020365"/>
                    <a:pt x="598673" y="1022098"/>
                    <a:pt x="598920" y="1024491"/>
                  </a:cubicBezTo>
                  <a:cubicBezTo>
                    <a:pt x="599168" y="1026884"/>
                    <a:pt x="598673" y="1028865"/>
                    <a:pt x="596279" y="1029938"/>
                  </a:cubicBezTo>
                  <a:cubicBezTo>
                    <a:pt x="595454" y="1030268"/>
                    <a:pt x="594794" y="1032166"/>
                    <a:pt x="594794" y="1033322"/>
                  </a:cubicBezTo>
                  <a:cubicBezTo>
                    <a:pt x="594711" y="1035467"/>
                    <a:pt x="593391" y="1035962"/>
                    <a:pt x="592401" y="1037200"/>
                  </a:cubicBezTo>
                  <a:cubicBezTo>
                    <a:pt x="590172" y="1039841"/>
                    <a:pt x="588770" y="1043390"/>
                    <a:pt x="586954" y="1046608"/>
                  </a:cubicBezTo>
                  <a:cubicBezTo>
                    <a:pt x="585716" y="1048754"/>
                    <a:pt x="585138" y="1051890"/>
                    <a:pt x="582002" y="1051725"/>
                  </a:cubicBezTo>
                  <a:cubicBezTo>
                    <a:pt x="581755" y="1051725"/>
                    <a:pt x="581095" y="1051973"/>
                    <a:pt x="581095" y="1052138"/>
                  </a:cubicBezTo>
                  <a:cubicBezTo>
                    <a:pt x="581259" y="1056347"/>
                    <a:pt x="577959" y="1058327"/>
                    <a:pt x="576720" y="1061628"/>
                  </a:cubicBezTo>
                  <a:cubicBezTo>
                    <a:pt x="575318" y="1065260"/>
                    <a:pt x="576555" y="1072192"/>
                    <a:pt x="579196" y="1074585"/>
                  </a:cubicBezTo>
                  <a:cubicBezTo>
                    <a:pt x="582663" y="1077721"/>
                    <a:pt x="585304" y="1081600"/>
                    <a:pt x="587779" y="1085644"/>
                  </a:cubicBezTo>
                  <a:cubicBezTo>
                    <a:pt x="588522" y="1086799"/>
                    <a:pt x="589925" y="1087377"/>
                    <a:pt x="591080" y="1088202"/>
                  </a:cubicBezTo>
                  <a:cubicBezTo>
                    <a:pt x="591575" y="1088615"/>
                    <a:pt x="592070" y="1088862"/>
                    <a:pt x="592648" y="1089275"/>
                  </a:cubicBezTo>
                  <a:cubicBezTo>
                    <a:pt x="592153" y="1090100"/>
                    <a:pt x="591906" y="1091256"/>
                    <a:pt x="591245" y="1091586"/>
                  </a:cubicBezTo>
                  <a:cubicBezTo>
                    <a:pt x="590338" y="1092081"/>
                    <a:pt x="589182" y="1091668"/>
                    <a:pt x="588192" y="1091916"/>
                  </a:cubicBezTo>
                  <a:cubicBezTo>
                    <a:pt x="584231" y="1092989"/>
                    <a:pt x="580517" y="1095712"/>
                    <a:pt x="576143" y="1093236"/>
                  </a:cubicBezTo>
                  <a:cubicBezTo>
                    <a:pt x="574740" y="1092411"/>
                    <a:pt x="572594" y="1093236"/>
                    <a:pt x="570861" y="1093071"/>
                  </a:cubicBezTo>
                  <a:cubicBezTo>
                    <a:pt x="568880" y="1092824"/>
                    <a:pt x="566900" y="1092163"/>
                    <a:pt x="564919" y="1091916"/>
                  </a:cubicBezTo>
                  <a:cubicBezTo>
                    <a:pt x="562361" y="1091668"/>
                    <a:pt x="559968" y="1088862"/>
                    <a:pt x="557079" y="1091503"/>
                  </a:cubicBezTo>
                  <a:cubicBezTo>
                    <a:pt x="556584" y="1091998"/>
                    <a:pt x="554851" y="1091256"/>
                    <a:pt x="553943" y="1090595"/>
                  </a:cubicBezTo>
                  <a:cubicBezTo>
                    <a:pt x="550642" y="1088285"/>
                    <a:pt x="547506" y="1085809"/>
                    <a:pt x="544287" y="1083333"/>
                  </a:cubicBezTo>
                  <a:cubicBezTo>
                    <a:pt x="544040" y="1083085"/>
                    <a:pt x="543544" y="1082755"/>
                    <a:pt x="543627" y="1082590"/>
                  </a:cubicBezTo>
                  <a:cubicBezTo>
                    <a:pt x="545112" y="1076896"/>
                    <a:pt x="539749" y="1072274"/>
                    <a:pt x="541894" y="1066085"/>
                  </a:cubicBezTo>
                  <a:cubicBezTo>
                    <a:pt x="543049" y="1062866"/>
                    <a:pt x="542885" y="1058822"/>
                    <a:pt x="542389" y="1055274"/>
                  </a:cubicBezTo>
                  <a:cubicBezTo>
                    <a:pt x="541977" y="1051973"/>
                    <a:pt x="541729" y="1049167"/>
                    <a:pt x="543380" y="1046278"/>
                  </a:cubicBezTo>
                  <a:cubicBezTo>
                    <a:pt x="543627" y="1045866"/>
                    <a:pt x="543627" y="1045123"/>
                    <a:pt x="543544" y="1044545"/>
                  </a:cubicBezTo>
                  <a:cubicBezTo>
                    <a:pt x="542637" y="1037943"/>
                    <a:pt x="544865" y="1031836"/>
                    <a:pt x="545690" y="1025482"/>
                  </a:cubicBezTo>
                  <a:cubicBezTo>
                    <a:pt x="545773" y="1024574"/>
                    <a:pt x="546351" y="1023831"/>
                    <a:pt x="546681" y="1022923"/>
                  </a:cubicBezTo>
                  <a:cubicBezTo>
                    <a:pt x="549569" y="1015991"/>
                    <a:pt x="552210" y="1008894"/>
                    <a:pt x="555511" y="1002126"/>
                  </a:cubicBezTo>
                  <a:cubicBezTo>
                    <a:pt x="557409" y="998248"/>
                    <a:pt x="560215" y="995029"/>
                    <a:pt x="562526" y="991398"/>
                  </a:cubicBezTo>
                  <a:cubicBezTo>
                    <a:pt x="564094" y="988922"/>
                    <a:pt x="565744" y="986446"/>
                    <a:pt x="566982" y="983723"/>
                  </a:cubicBezTo>
                  <a:cubicBezTo>
                    <a:pt x="567973" y="981577"/>
                    <a:pt x="567643" y="978936"/>
                    <a:pt x="569789" y="977038"/>
                  </a:cubicBezTo>
                  <a:cubicBezTo>
                    <a:pt x="571521" y="975470"/>
                    <a:pt x="572016" y="972334"/>
                    <a:pt x="573337" y="970188"/>
                  </a:cubicBezTo>
                  <a:cubicBezTo>
                    <a:pt x="577298" y="963586"/>
                    <a:pt x="579196" y="955911"/>
                    <a:pt x="581837" y="948566"/>
                  </a:cubicBezTo>
                  <a:cubicBezTo>
                    <a:pt x="583075" y="945183"/>
                    <a:pt x="583570" y="941469"/>
                    <a:pt x="586624" y="939158"/>
                  </a:cubicBezTo>
                  <a:cubicBezTo>
                    <a:pt x="587614" y="938415"/>
                    <a:pt x="587284" y="936105"/>
                    <a:pt x="586459" y="931731"/>
                  </a:cubicBezTo>
                  <a:cubicBezTo>
                    <a:pt x="586376" y="931153"/>
                    <a:pt x="587367" y="929668"/>
                    <a:pt x="587614" y="929668"/>
                  </a:cubicBezTo>
                  <a:cubicBezTo>
                    <a:pt x="590007" y="930493"/>
                    <a:pt x="590833" y="927687"/>
                    <a:pt x="592566" y="927027"/>
                  </a:cubicBezTo>
                  <a:cubicBezTo>
                    <a:pt x="593391" y="926697"/>
                    <a:pt x="594629" y="925294"/>
                    <a:pt x="594464" y="924716"/>
                  </a:cubicBezTo>
                  <a:cubicBezTo>
                    <a:pt x="593721" y="921745"/>
                    <a:pt x="595949" y="920425"/>
                    <a:pt x="596775" y="918361"/>
                  </a:cubicBezTo>
                  <a:cubicBezTo>
                    <a:pt x="598425" y="914235"/>
                    <a:pt x="599911" y="909944"/>
                    <a:pt x="602139" y="906312"/>
                  </a:cubicBezTo>
                  <a:cubicBezTo>
                    <a:pt x="605688" y="900453"/>
                    <a:pt x="607256" y="893438"/>
                    <a:pt x="610804" y="887909"/>
                  </a:cubicBezTo>
                  <a:cubicBezTo>
                    <a:pt x="615013" y="881307"/>
                    <a:pt x="616333" y="873219"/>
                    <a:pt x="620955" y="867030"/>
                  </a:cubicBezTo>
                  <a:cubicBezTo>
                    <a:pt x="622853" y="864471"/>
                    <a:pt x="622936" y="860675"/>
                    <a:pt x="624174" y="857621"/>
                  </a:cubicBezTo>
                  <a:cubicBezTo>
                    <a:pt x="625246" y="854898"/>
                    <a:pt x="626154" y="852175"/>
                    <a:pt x="627557" y="849451"/>
                  </a:cubicBezTo>
                  <a:cubicBezTo>
                    <a:pt x="628795" y="847058"/>
                    <a:pt x="628960" y="844087"/>
                    <a:pt x="629785" y="841446"/>
                  </a:cubicBezTo>
                  <a:cubicBezTo>
                    <a:pt x="630611" y="838970"/>
                    <a:pt x="631684" y="836660"/>
                    <a:pt x="632674" y="834266"/>
                  </a:cubicBezTo>
                  <a:cubicBezTo>
                    <a:pt x="633829" y="831378"/>
                    <a:pt x="635315" y="828572"/>
                    <a:pt x="636140" y="825518"/>
                  </a:cubicBezTo>
                  <a:cubicBezTo>
                    <a:pt x="637543" y="820072"/>
                    <a:pt x="639937" y="814790"/>
                    <a:pt x="639441" y="808765"/>
                  </a:cubicBezTo>
                  <a:cubicBezTo>
                    <a:pt x="639276" y="806950"/>
                    <a:pt x="639441" y="804557"/>
                    <a:pt x="637791" y="804226"/>
                  </a:cubicBezTo>
                  <a:cubicBezTo>
                    <a:pt x="636140" y="803896"/>
                    <a:pt x="633912" y="804391"/>
                    <a:pt x="632509" y="805464"/>
                  </a:cubicBezTo>
                  <a:cubicBezTo>
                    <a:pt x="631271" y="806372"/>
                    <a:pt x="630446" y="808435"/>
                    <a:pt x="629868" y="810168"/>
                  </a:cubicBezTo>
                  <a:cubicBezTo>
                    <a:pt x="627887" y="816110"/>
                    <a:pt x="625164" y="822052"/>
                    <a:pt x="624421" y="828242"/>
                  </a:cubicBezTo>
                  <a:cubicBezTo>
                    <a:pt x="623761" y="833689"/>
                    <a:pt x="619800" y="838228"/>
                    <a:pt x="621285" y="844169"/>
                  </a:cubicBezTo>
                  <a:cubicBezTo>
                    <a:pt x="621698" y="845738"/>
                    <a:pt x="618149" y="843757"/>
                    <a:pt x="619140" y="846810"/>
                  </a:cubicBezTo>
                  <a:cubicBezTo>
                    <a:pt x="619552" y="848213"/>
                    <a:pt x="619882" y="850524"/>
                    <a:pt x="617406" y="850689"/>
                  </a:cubicBezTo>
                  <a:cubicBezTo>
                    <a:pt x="617324" y="850689"/>
                    <a:pt x="617076" y="851019"/>
                    <a:pt x="617159" y="851184"/>
                  </a:cubicBezTo>
                  <a:cubicBezTo>
                    <a:pt x="618810" y="857374"/>
                    <a:pt x="612702" y="860592"/>
                    <a:pt x="612867" y="866204"/>
                  </a:cubicBezTo>
                  <a:cubicBezTo>
                    <a:pt x="612867" y="866534"/>
                    <a:pt x="612702" y="867030"/>
                    <a:pt x="612537" y="867277"/>
                  </a:cubicBezTo>
                  <a:cubicBezTo>
                    <a:pt x="606513" y="872971"/>
                    <a:pt x="603872" y="881802"/>
                    <a:pt x="598013" y="887744"/>
                  </a:cubicBezTo>
                  <a:cubicBezTo>
                    <a:pt x="593309" y="892530"/>
                    <a:pt x="588934" y="897895"/>
                    <a:pt x="584561" y="903094"/>
                  </a:cubicBezTo>
                  <a:cubicBezTo>
                    <a:pt x="582910" y="905074"/>
                    <a:pt x="581590" y="907468"/>
                    <a:pt x="580022" y="909448"/>
                  </a:cubicBezTo>
                  <a:cubicBezTo>
                    <a:pt x="578041" y="911924"/>
                    <a:pt x="575400" y="913905"/>
                    <a:pt x="573832" y="916711"/>
                  </a:cubicBezTo>
                  <a:cubicBezTo>
                    <a:pt x="570861" y="922075"/>
                    <a:pt x="566817" y="926366"/>
                    <a:pt x="563516" y="931236"/>
                  </a:cubicBezTo>
                  <a:cubicBezTo>
                    <a:pt x="560628" y="935527"/>
                    <a:pt x="558647" y="940479"/>
                    <a:pt x="555016" y="944192"/>
                  </a:cubicBezTo>
                  <a:cubicBezTo>
                    <a:pt x="554026" y="945183"/>
                    <a:pt x="552705" y="945760"/>
                    <a:pt x="551715" y="946833"/>
                  </a:cubicBezTo>
                  <a:cubicBezTo>
                    <a:pt x="549899" y="948731"/>
                    <a:pt x="548166" y="950712"/>
                    <a:pt x="546516" y="952775"/>
                  </a:cubicBezTo>
                  <a:cubicBezTo>
                    <a:pt x="543132" y="956984"/>
                    <a:pt x="539831" y="961358"/>
                    <a:pt x="536365" y="965484"/>
                  </a:cubicBezTo>
                  <a:cubicBezTo>
                    <a:pt x="535869" y="966062"/>
                    <a:pt x="534714" y="965814"/>
                    <a:pt x="534054" y="966310"/>
                  </a:cubicBezTo>
                  <a:cubicBezTo>
                    <a:pt x="533229" y="966887"/>
                    <a:pt x="532074" y="968043"/>
                    <a:pt x="532156" y="968703"/>
                  </a:cubicBezTo>
                  <a:cubicBezTo>
                    <a:pt x="532816" y="972499"/>
                    <a:pt x="530175" y="973242"/>
                    <a:pt x="528277" y="974727"/>
                  </a:cubicBezTo>
                  <a:cubicBezTo>
                    <a:pt x="527782" y="975140"/>
                    <a:pt x="526544" y="975305"/>
                    <a:pt x="526544" y="975635"/>
                  </a:cubicBezTo>
                  <a:cubicBezTo>
                    <a:pt x="526462" y="981082"/>
                    <a:pt x="521427" y="984218"/>
                    <a:pt x="521345" y="989665"/>
                  </a:cubicBezTo>
                  <a:cubicBezTo>
                    <a:pt x="521345" y="990820"/>
                    <a:pt x="521015" y="991893"/>
                    <a:pt x="520849" y="993048"/>
                  </a:cubicBezTo>
                  <a:cubicBezTo>
                    <a:pt x="520272" y="996432"/>
                    <a:pt x="518374" y="999733"/>
                    <a:pt x="521015" y="1003034"/>
                  </a:cubicBezTo>
                  <a:cubicBezTo>
                    <a:pt x="521263" y="1003364"/>
                    <a:pt x="521097" y="1004437"/>
                    <a:pt x="521015" y="1005097"/>
                  </a:cubicBezTo>
                  <a:cubicBezTo>
                    <a:pt x="520107" y="1008233"/>
                    <a:pt x="519447" y="1011369"/>
                    <a:pt x="520272" y="1014835"/>
                  </a:cubicBezTo>
                  <a:cubicBezTo>
                    <a:pt x="520685" y="1016404"/>
                    <a:pt x="519859" y="1018302"/>
                    <a:pt x="519777" y="1020035"/>
                  </a:cubicBezTo>
                  <a:cubicBezTo>
                    <a:pt x="519529" y="1022841"/>
                    <a:pt x="518622" y="1025564"/>
                    <a:pt x="519199" y="1028617"/>
                  </a:cubicBezTo>
                  <a:cubicBezTo>
                    <a:pt x="519694" y="1031258"/>
                    <a:pt x="518786" y="1034147"/>
                    <a:pt x="518786" y="1036953"/>
                  </a:cubicBezTo>
                  <a:cubicBezTo>
                    <a:pt x="518786" y="1039759"/>
                    <a:pt x="519117" y="1042482"/>
                    <a:pt x="519282" y="1045205"/>
                  </a:cubicBezTo>
                  <a:cubicBezTo>
                    <a:pt x="519612" y="1049992"/>
                    <a:pt x="519694" y="1054779"/>
                    <a:pt x="517466" y="1059152"/>
                  </a:cubicBezTo>
                  <a:cubicBezTo>
                    <a:pt x="515898" y="1062289"/>
                    <a:pt x="517796" y="1065590"/>
                    <a:pt x="517301" y="1068973"/>
                  </a:cubicBezTo>
                  <a:cubicBezTo>
                    <a:pt x="516806" y="1072522"/>
                    <a:pt x="519117" y="1075410"/>
                    <a:pt x="521427" y="1077886"/>
                  </a:cubicBezTo>
                  <a:cubicBezTo>
                    <a:pt x="525554" y="1082343"/>
                    <a:pt x="529185" y="1087294"/>
                    <a:pt x="533311" y="1091751"/>
                  </a:cubicBezTo>
                  <a:cubicBezTo>
                    <a:pt x="538676" y="1097610"/>
                    <a:pt x="545938" y="1098848"/>
                    <a:pt x="552623" y="1101571"/>
                  </a:cubicBezTo>
                  <a:cubicBezTo>
                    <a:pt x="558400" y="1103882"/>
                    <a:pt x="564341" y="1104625"/>
                    <a:pt x="570448" y="1105533"/>
                  </a:cubicBezTo>
                  <a:cubicBezTo>
                    <a:pt x="576720" y="1106523"/>
                    <a:pt x="582993" y="1106441"/>
                    <a:pt x="589182" y="1106358"/>
                  </a:cubicBezTo>
                  <a:cubicBezTo>
                    <a:pt x="596032" y="1106276"/>
                    <a:pt x="602881" y="1105203"/>
                    <a:pt x="609814" y="1104625"/>
                  </a:cubicBezTo>
                  <a:cubicBezTo>
                    <a:pt x="610309" y="1104625"/>
                    <a:pt x="610804" y="1105120"/>
                    <a:pt x="611299" y="1105203"/>
                  </a:cubicBezTo>
                  <a:cubicBezTo>
                    <a:pt x="614188" y="1105698"/>
                    <a:pt x="616994" y="1106028"/>
                    <a:pt x="619882" y="1106523"/>
                  </a:cubicBezTo>
                  <a:cubicBezTo>
                    <a:pt x="620378" y="1106523"/>
                    <a:pt x="620873" y="1106853"/>
                    <a:pt x="621285" y="1107018"/>
                  </a:cubicBezTo>
                  <a:cubicBezTo>
                    <a:pt x="620955" y="1107431"/>
                    <a:pt x="620790" y="1108009"/>
                    <a:pt x="620378" y="1108256"/>
                  </a:cubicBezTo>
                  <a:cubicBezTo>
                    <a:pt x="619717" y="1108751"/>
                    <a:pt x="618974" y="1109329"/>
                    <a:pt x="618149" y="1109577"/>
                  </a:cubicBezTo>
                  <a:cubicBezTo>
                    <a:pt x="613858" y="1110567"/>
                    <a:pt x="610804" y="1114033"/>
                    <a:pt x="607503" y="1117004"/>
                  </a:cubicBezTo>
                  <a:cubicBezTo>
                    <a:pt x="605605" y="1118655"/>
                    <a:pt x="603954" y="1118985"/>
                    <a:pt x="601561" y="1119067"/>
                  </a:cubicBezTo>
                  <a:cubicBezTo>
                    <a:pt x="598838" y="1119232"/>
                    <a:pt x="596032" y="1121378"/>
                    <a:pt x="593638" y="1123194"/>
                  </a:cubicBezTo>
                  <a:cubicBezTo>
                    <a:pt x="591740" y="1124597"/>
                    <a:pt x="589925" y="1125504"/>
                    <a:pt x="587779" y="1126247"/>
                  </a:cubicBezTo>
                  <a:cubicBezTo>
                    <a:pt x="585304" y="1127072"/>
                    <a:pt x="583158" y="1129383"/>
                    <a:pt x="580847" y="1131116"/>
                  </a:cubicBezTo>
                  <a:cubicBezTo>
                    <a:pt x="580600" y="1131364"/>
                    <a:pt x="580269" y="1131611"/>
                    <a:pt x="580022" y="1131859"/>
                  </a:cubicBezTo>
                  <a:cubicBezTo>
                    <a:pt x="579609" y="1131199"/>
                    <a:pt x="578949" y="1129796"/>
                    <a:pt x="578784" y="1129878"/>
                  </a:cubicBezTo>
                  <a:cubicBezTo>
                    <a:pt x="576473" y="1130869"/>
                    <a:pt x="574080" y="1131859"/>
                    <a:pt x="572099" y="1133344"/>
                  </a:cubicBezTo>
                  <a:cubicBezTo>
                    <a:pt x="570779" y="1134335"/>
                    <a:pt x="570284" y="1134912"/>
                    <a:pt x="568633" y="1133757"/>
                  </a:cubicBezTo>
                  <a:cubicBezTo>
                    <a:pt x="567478" y="1132932"/>
                    <a:pt x="565249" y="1133592"/>
                    <a:pt x="563764" y="1134417"/>
                  </a:cubicBezTo>
                  <a:cubicBezTo>
                    <a:pt x="561205" y="1135738"/>
                    <a:pt x="557409" y="1133840"/>
                    <a:pt x="556006" y="1138296"/>
                  </a:cubicBezTo>
                  <a:cubicBezTo>
                    <a:pt x="554026" y="1137636"/>
                    <a:pt x="552045" y="1136976"/>
                    <a:pt x="550064" y="1136233"/>
                  </a:cubicBezTo>
                  <a:cubicBezTo>
                    <a:pt x="549652" y="1136068"/>
                    <a:pt x="549404" y="1135160"/>
                    <a:pt x="549157" y="1135242"/>
                  </a:cubicBezTo>
                  <a:cubicBezTo>
                    <a:pt x="545278" y="1135820"/>
                    <a:pt x="541481" y="1137141"/>
                    <a:pt x="537520" y="1135985"/>
                  </a:cubicBezTo>
                  <a:cubicBezTo>
                    <a:pt x="537025" y="1135820"/>
                    <a:pt x="536365" y="1136728"/>
                    <a:pt x="535787" y="1136976"/>
                  </a:cubicBezTo>
                  <a:cubicBezTo>
                    <a:pt x="534714" y="1137471"/>
                    <a:pt x="533642" y="1138131"/>
                    <a:pt x="532569" y="1138296"/>
                  </a:cubicBezTo>
                  <a:cubicBezTo>
                    <a:pt x="530340" y="1138709"/>
                    <a:pt x="527699" y="1135738"/>
                    <a:pt x="525801" y="1139534"/>
                  </a:cubicBezTo>
                  <a:cubicBezTo>
                    <a:pt x="525636" y="1139781"/>
                    <a:pt x="524481" y="1139534"/>
                    <a:pt x="523821" y="1139369"/>
                  </a:cubicBezTo>
                  <a:cubicBezTo>
                    <a:pt x="520602" y="1139039"/>
                    <a:pt x="516558" y="1137141"/>
                    <a:pt x="514247" y="1138709"/>
                  </a:cubicBezTo>
                  <a:cubicBezTo>
                    <a:pt x="511111" y="1140854"/>
                    <a:pt x="509213" y="1138874"/>
                    <a:pt x="506903" y="1138296"/>
                  </a:cubicBezTo>
                  <a:cubicBezTo>
                    <a:pt x="503354" y="1137388"/>
                    <a:pt x="499970" y="1135985"/>
                    <a:pt x="496422" y="1134912"/>
                  </a:cubicBezTo>
                  <a:cubicBezTo>
                    <a:pt x="494936" y="1134500"/>
                    <a:pt x="494276" y="1132271"/>
                    <a:pt x="491965" y="1133262"/>
                  </a:cubicBezTo>
                  <a:cubicBezTo>
                    <a:pt x="490562" y="1133840"/>
                    <a:pt x="488416" y="1131694"/>
                    <a:pt x="486518" y="1131116"/>
                  </a:cubicBezTo>
                  <a:cubicBezTo>
                    <a:pt x="484538" y="1130456"/>
                    <a:pt x="482970" y="1129301"/>
                    <a:pt x="482227" y="1127155"/>
                  </a:cubicBezTo>
                  <a:cubicBezTo>
                    <a:pt x="481732" y="1125834"/>
                    <a:pt x="481484" y="1124431"/>
                    <a:pt x="479916" y="1125009"/>
                  </a:cubicBezTo>
                  <a:cubicBezTo>
                    <a:pt x="477441" y="1125999"/>
                    <a:pt x="477110" y="1123111"/>
                    <a:pt x="476946" y="1122121"/>
                  </a:cubicBezTo>
                  <a:cubicBezTo>
                    <a:pt x="475625" y="1114776"/>
                    <a:pt x="470591" y="1110897"/>
                    <a:pt x="466134" y="1106936"/>
                  </a:cubicBezTo>
                  <a:cubicBezTo>
                    <a:pt x="463741" y="1104790"/>
                    <a:pt x="462751" y="1102974"/>
                    <a:pt x="462751" y="1099756"/>
                  </a:cubicBezTo>
                  <a:cubicBezTo>
                    <a:pt x="462751" y="1096455"/>
                    <a:pt x="462668" y="1092906"/>
                    <a:pt x="461595" y="1089935"/>
                  </a:cubicBezTo>
                  <a:cubicBezTo>
                    <a:pt x="460358" y="1086386"/>
                    <a:pt x="460935" y="1082920"/>
                    <a:pt x="460687" y="1079372"/>
                  </a:cubicBezTo>
                  <a:cubicBezTo>
                    <a:pt x="460440" y="1076236"/>
                    <a:pt x="460935" y="1073182"/>
                    <a:pt x="459862" y="1070046"/>
                  </a:cubicBezTo>
                  <a:cubicBezTo>
                    <a:pt x="459202" y="1068065"/>
                    <a:pt x="461430" y="1064352"/>
                    <a:pt x="460522" y="1062866"/>
                  </a:cubicBezTo>
                  <a:cubicBezTo>
                    <a:pt x="457469" y="1057997"/>
                    <a:pt x="461678" y="1052715"/>
                    <a:pt x="459119" y="1047764"/>
                  </a:cubicBezTo>
                  <a:cubicBezTo>
                    <a:pt x="458129" y="1045783"/>
                    <a:pt x="459119" y="1042069"/>
                    <a:pt x="459780" y="1039429"/>
                  </a:cubicBezTo>
                  <a:cubicBezTo>
                    <a:pt x="460770" y="1035632"/>
                    <a:pt x="459532" y="1031919"/>
                    <a:pt x="460605" y="1028040"/>
                  </a:cubicBezTo>
                  <a:cubicBezTo>
                    <a:pt x="461678" y="1024161"/>
                    <a:pt x="461183" y="1019787"/>
                    <a:pt x="461926" y="1015826"/>
                  </a:cubicBezTo>
                  <a:cubicBezTo>
                    <a:pt x="462503" y="1012772"/>
                    <a:pt x="463823" y="1009801"/>
                    <a:pt x="465062" y="1006995"/>
                  </a:cubicBezTo>
                  <a:cubicBezTo>
                    <a:pt x="467042" y="1002456"/>
                    <a:pt x="467537" y="996927"/>
                    <a:pt x="471664" y="993626"/>
                  </a:cubicBezTo>
                  <a:cubicBezTo>
                    <a:pt x="472819" y="992718"/>
                    <a:pt x="471498" y="991728"/>
                    <a:pt x="471664" y="991563"/>
                  </a:cubicBezTo>
                  <a:cubicBezTo>
                    <a:pt x="473149" y="988592"/>
                    <a:pt x="473479" y="985126"/>
                    <a:pt x="475955" y="982567"/>
                  </a:cubicBezTo>
                  <a:cubicBezTo>
                    <a:pt x="480164" y="978028"/>
                    <a:pt x="483712" y="972829"/>
                    <a:pt x="487757" y="968125"/>
                  </a:cubicBezTo>
                  <a:cubicBezTo>
                    <a:pt x="489902" y="965567"/>
                    <a:pt x="492543" y="963586"/>
                    <a:pt x="494771" y="961193"/>
                  </a:cubicBezTo>
                  <a:cubicBezTo>
                    <a:pt x="497000" y="958882"/>
                    <a:pt x="498980" y="956324"/>
                    <a:pt x="501126" y="954013"/>
                  </a:cubicBezTo>
                  <a:cubicBezTo>
                    <a:pt x="503106" y="951867"/>
                    <a:pt x="505500" y="950134"/>
                    <a:pt x="507398" y="947906"/>
                  </a:cubicBezTo>
                  <a:cubicBezTo>
                    <a:pt x="510451" y="944357"/>
                    <a:pt x="513422" y="940726"/>
                    <a:pt x="516063" y="936765"/>
                  </a:cubicBezTo>
                  <a:cubicBezTo>
                    <a:pt x="518704" y="932804"/>
                    <a:pt x="520520" y="928265"/>
                    <a:pt x="524646" y="925624"/>
                  </a:cubicBezTo>
                  <a:cubicBezTo>
                    <a:pt x="526544" y="924386"/>
                    <a:pt x="525967" y="920012"/>
                    <a:pt x="529020" y="919434"/>
                  </a:cubicBezTo>
                  <a:cubicBezTo>
                    <a:pt x="530423" y="913410"/>
                    <a:pt x="535457" y="910851"/>
                    <a:pt x="538510" y="906395"/>
                  </a:cubicBezTo>
                  <a:cubicBezTo>
                    <a:pt x="542637" y="900370"/>
                    <a:pt x="547094" y="894676"/>
                    <a:pt x="551550" y="888982"/>
                  </a:cubicBezTo>
                  <a:cubicBezTo>
                    <a:pt x="552623" y="887579"/>
                    <a:pt x="554521" y="886919"/>
                    <a:pt x="555511" y="885433"/>
                  </a:cubicBezTo>
                  <a:cubicBezTo>
                    <a:pt x="557987" y="881637"/>
                    <a:pt x="560710" y="877593"/>
                    <a:pt x="560793" y="872806"/>
                  </a:cubicBezTo>
                  <a:cubicBezTo>
                    <a:pt x="560958" y="866617"/>
                    <a:pt x="563846" y="861500"/>
                    <a:pt x="564589" y="855641"/>
                  </a:cubicBezTo>
                  <a:cubicBezTo>
                    <a:pt x="565332" y="849699"/>
                    <a:pt x="567312" y="844169"/>
                    <a:pt x="567478" y="838062"/>
                  </a:cubicBezTo>
                  <a:cubicBezTo>
                    <a:pt x="567643" y="833606"/>
                    <a:pt x="569211" y="829232"/>
                    <a:pt x="570284" y="824776"/>
                  </a:cubicBezTo>
                  <a:cubicBezTo>
                    <a:pt x="571109" y="821227"/>
                    <a:pt x="571686" y="817596"/>
                    <a:pt x="571686" y="813800"/>
                  </a:cubicBezTo>
                  <a:cubicBezTo>
                    <a:pt x="571686" y="810416"/>
                    <a:pt x="574905" y="807693"/>
                    <a:pt x="572842" y="803566"/>
                  </a:cubicBezTo>
                  <a:cubicBezTo>
                    <a:pt x="572264" y="802328"/>
                    <a:pt x="574162" y="799522"/>
                    <a:pt x="574823" y="797459"/>
                  </a:cubicBezTo>
                  <a:cubicBezTo>
                    <a:pt x="575400" y="795726"/>
                    <a:pt x="575400" y="793498"/>
                    <a:pt x="576473" y="792177"/>
                  </a:cubicBezTo>
                  <a:cubicBezTo>
                    <a:pt x="578371" y="789702"/>
                    <a:pt x="580600" y="787473"/>
                    <a:pt x="583075" y="785740"/>
                  </a:cubicBezTo>
                  <a:cubicBezTo>
                    <a:pt x="589512" y="781201"/>
                    <a:pt x="595784" y="776415"/>
                    <a:pt x="603047" y="773361"/>
                  </a:cubicBezTo>
                  <a:cubicBezTo>
                    <a:pt x="606843" y="771793"/>
                    <a:pt x="609979" y="767832"/>
                    <a:pt x="613033" y="764448"/>
                  </a:cubicBezTo>
                  <a:cubicBezTo>
                    <a:pt x="616829" y="760322"/>
                    <a:pt x="619717" y="754958"/>
                    <a:pt x="623926" y="751657"/>
                  </a:cubicBezTo>
                  <a:cubicBezTo>
                    <a:pt x="626485" y="749676"/>
                    <a:pt x="628053" y="747035"/>
                    <a:pt x="630363" y="744972"/>
                  </a:cubicBezTo>
                  <a:cubicBezTo>
                    <a:pt x="635728" y="740103"/>
                    <a:pt x="639937" y="733996"/>
                    <a:pt x="643320" y="727394"/>
                  </a:cubicBezTo>
                  <a:cubicBezTo>
                    <a:pt x="646539" y="721122"/>
                    <a:pt x="650087" y="715015"/>
                    <a:pt x="651655" y="707587"/>
                  </a:cubicBezTo>
                  <a:cubicBezTo>
                    <a:pt x="652728" y="702636"/>
                    <a:pt x="656112" y="698344"/>
                    <a:pt x="657762" y="693475"/>
                  </a:cubicBezTo>
                  <a:cubicBezTo>
                    <a:pt x="660155" y="686213"/>
                    <a:pt x="662218" y="678868"/>
                    <a:pt x="663457" y="671110"/>
                  </a:cubicBezTo>
                  <a:cubicBezTo>
                    <a:pt x="664200" y="666571"/>
                    <a:pt x="664942" y="661785"/>
                    <a:pt x="666263" y="657246"/>
                  </a:cubicBezTo>
                  <a:cubicBezTo>
                    <a:pt x="666758" y="655678"/>
                    <a:pt x="667088" y="653697"/>
                    <a:pt x="666593" y="651551"/>
                  </a:cubicBezTo>
                  <a:cubicBezTo>
                    <a:pt x="666015" y="648910"/>
                    <a:pt x="667335" y="645857"/>
                    <a:pt x="667418" y="642968"/>
                  </a:cubicBezTo>
                  <a:cubicBezTo>
                    <a:pt x="667583" y="635046"/>
                    <a:pt x="667748" y="627123"/>
                    <a:pt x="667418" y="619201"/>
                  </a:cubicBezTo>
                  <a:cubicBezTo>
                    <a:pt x="667088" y="611938"/>
                    <a:pt x="665190" y="605006"/>
                    <a:pt x="662714" y="598321"/>
                  </a:cubicBezTo>
                  <a:cubicBezTo>
                    <a:pt x="661476" y="595020"/>
                    <a:pt x="659330" y="592049"/>
                    <a:pt x="658752" y="588666"/>
                  </a:cubicBezTo>
                  <a:cubicBezTo>
                    <a:pt x="658010" y="584539"/>
                    <a:pt x="655616" y="581981"/>
                    <a:pt x="653636" y="578845"/>
                  </a:cubicBezTo>
                  <a:cubicBezTo>
                    <a:pt x="649757" y="572655"/>
                    <a:pt x="645053" y="568529"/>
                    <a:pt x="637873" y="568859"/>
                  </a:cubicBezTo>
                  <a:cubicBezTo>
                    <a:pt x="633334" y="569107"/>
                    <a:pt x="628878" y="568447"/>
                    <a:pt x="624669" y="571335"/>
                  </a:cubicBezTo>
                  <a:cubicBezTo>
                    <a:pt x="623018" y="572408"/>
                    <a:pt x="620790" y="572325"/>
                    <a:pt x="618810" y="572655"/>
                  </a:cubicBezTo>
                  <a:cubicBezTo>
                    <a:pt x="617737" y="572820"/>
                    <a:pt x="616499" y="572160"/>
                    <a:pt x="616169" y="574471"/>
                  </a:cubicBezTo>
                  <a:cubicBezTo>
                    <a:pt x="616086" y="575296"/>
                    <a:pt x="613528" y="576369"/>
                    <a:pt x="612207" y="576204"/>
                  </a:cubicBezTo>
                  <a:cubicBezTo>
                    <a:pt x="605935" y="575544"/>
                    <a:pt x="604120" y="581651"/>
                    <a:pt x="601644" y="585777"/>
                  </a:cubicBezTo>
                  <a:cubicBezTo>
                    <a:pt x="598755" y="590564"/>
                    <a:pt x="599250" y="590564"/>
                    <a:pt x="594299" y="591224"/>
                  </a:cubicBezTo>
                  <a:cubicBezTo>
                    <a:pt x="592648" y="591389"/>
                    <a:pt x="591245" y="594112"/>
                    <a:pt x="589760" y="595680"/>
                  </a:cubicBezTo>
                  <a:cubicBezTo>
                    <a:pt x="589430" y="596011"/>
                    <a:pt x="589347" y="596588"/>
                    <a:pt x="589100" y="597001"/>
                  </a:cubicBezTo>
                  <a:cubicBezTo>
                    <a:pt x="588934" y="596423"/>
                    <a:pt x="588852" y="595846"/>
                    <a:pt x="588604" y="595433"/>
                  </a:cubicBezTo>
                  <a:cubicBezTo>
                    <a:pt x="587532" y="592875"/>
                    <a:pt x="590915" y="590481"/>
                    <a:pt x="588604" y="587923"/>
                  </a:cubicBezTo>
                  <a:cubicBezTo>
                    <a:pt x="591245" y="582724"/>
                    <a:pt x="589512" y="576947"/>
                    <a:pt x="589347" y="571748"/>
                  </a:cubicBezTo>
                  <a:cubicBezTo>
                    <a:pt x="588934" y="561349"/>
                    <a:pt x="587944" y="550868"/>
                    <a:pt x="587367" y="540470"/>
                  </a:cubicBezTo>
                  <a:cubicBezTo>
                    <a:pt x="586871" y="531805"/>
                    <a:pt x="585468" y="523139"/>
                    <a:pt x="584231" y="514556"/>
                  </a:cubicBezTo>
                  <a:cubicBezTo>
                    <a:pt x="583983" y="512576"/>
                    <a:pt x="582745" y="510760"/>
                    <a:pt x="582250" y="508862"/>
                  </a:cubicBezTo>
                  <a:cubicBezTo>
                    <a:pt x="581425" y="505561"/>
                    <a:pt x="580104" y="502425"/>
                    <a:pt x="581012" y="498794"/>
                  </a:cubicBezTo>
                  <a:cubicBezTo>
                    <a:pt x="581259" y="497886"/>
                    <a:pt x="580600" y="496648"/>
                    <a:pt x="580186" y="495575"/>
                  </a:cubicBezTo>
                  <a:cubicBezTo>
                    <a:pt x="577381" y="488230"/>
                    <a:pt x="575152" y="480473"/>
                    <a:pt x="575152" y="472468"/>
                  </a:cubicBezTo>
                  <a:cubicBezTo>
                    <a:pt x="575152" y="468424"/>
                    <a:pt x="575648" y="463802"/>
                    <a:pt x="578536" y="460336"/>
                  </a:cubicBezTo>
                  <a:cubicBezTo>
                    <a:pt x="579857" y="458768"/>
                    <a:pt x="580764" y="456540"/>
                    <a:pt x="581590" y="454477"/>
                  </a:cubicBezTo>
                  <a:cubicBezTo>
                    <a:pt x="582910" y="451176"/>
                    <a:pt x="581342" y="448617"/>
                    <a:pt x="578206" y="448370"/>
                  </a:cubicBezTo>
                  <a:cubicBezTo>
                    <a:pt x="575565" y="448205"/>
                    <a:pt x="572925" y="447709"/>
                    <a:pt x="570284" y="447709"/>
                  </a:cubicBezTo>
                  <a:cubicBezTo>
                    <a:pt x="567643" y="447709"/>
                    <a:pt x="565002" y="448122"/>
                    <a:pt x="562361" y="448370"/>
                  </a:cubicBezTo>
                  <a:cubicBezTo>
                    <a:pt x="561866" y="448370"/>
                    <a:pt x="561041" y="448122"/>
                    <a:pt x="560793" y="448370"/>
                  </a:cubicBezTo>
                  <a:cubicBezTo>
                    <a:pt x="556501" y="454559"/>
                    <a:pt x="551550" y="449442"/>
                    <a:pt x="547011" y="449525"/>
                  </a:cubicBezTo>
                  <a:cubicBezTo>
                    <a:pt x="541894" y="449525"/>
                    <a:pt x="536778" y="449855"/>
                    <a:pt x="531743" y="447627"/>
                  </a:cubicBezTo>
                  <a:cubicBezTo>
                    <a:pt x="529598" y="446637"/>
                    <a:pt x="526874" y="447379"/>
                    <a:pt x="524481" y="447132"/>
                  </a:cubicBezTo>
                  <a:cubicBezTo>
                    <a:pt x="522831" y="446967"/>
                    <a:pt x="521180" y="446471"/>
                    <a:pt x="519612" y="445976"/>
                  </a:cubicBezTo>
                  <a:cubicBezTo>
                    <a:pt x="511772" y="443418"/>
                    <a:pt x="510947" y="435165"/>
                    <a:pt x="508718" y="428151"/>
                  </a:cubicBezTo>
                  <a:cubicBezTo>
                    <a:pt x="506490" y="421053"/>
                    <a:pt x="504509" y="413873"/>
                    <a:pt x="502611" y="406693"/>
                  </a:cubicBezTo>
                  <a:cubicBezTo>
                    <a:pt x="500961" y="400174"/>
                    <a:pt x="499805" y="393407"/>
                    <a:pt x="497907" y="386969"/>
                  </a:cubicBezTo>
                  <a:cubicBezTo>
                    <a:pt x="496422" y="381853"/>
                    <a:pt x="496091" y="376489"/>
                    <a:pt x="495019" y="371289"/>
                  </a:cubicBezTo>
                  <a:cubicBezTo>
                    <a:pt x="494441" y="368483"/>
                    <a:pt x="493946" y="365595"/>
                    <a:pt x="493781" y="362789"/>
                  </a:cubicBezTo>
                  <a:cubicBezTo>
                    <a:pt x="493286" y="355444"/>
                    <a:pt x="492461" y="348017"/>
                    <a:pt x="492956" y="340754"/>
                  </a:cubicBezTo>
                  <a:cubicBezTo>
                    <a:pt x="493203" y="337453"/>
                    <a:pt x="492378" y="333987"/>
                    <a:pt x="493698" y="330603"/>
                  </a:cubicBezTo>
                  <a:cubicBezTo>
                    <a:pt x="494441" y="328788"/>
                    <a:pt x="490893" y="326477"/>
                    <a:pt x="489077" y="327880"/>
                  </a:cubicBezTo>
                  <a:cubicBezTo>
                    <a:pt x="487757" y="328870"/>
                    <a:pt x="486271" y="330026"/>
                    <a:pt x="486271" y="332584"/>
                  </a:cubicBezTo>
                  <a:cubicBezTo>
                    <a:pt x="486436" y="341084"/>
                    <a:pt x="487344" y="349420"/>
                    <a:pt x="488252" y="357837"/>
                  </a:cubicBezTo>
                  <a:cubicBezTo>
                    <a:pt x="488747" y="362954"/>
                    <a:pt x="490067" y="367988"/>
                    <a:pt x="489902" y="373352"/>
                  </a:cubicBezTo>
                  <a:cubicBezTo>
                    <a:pt x="489737" y="376901"/>
                    <a:pt x="491718" y="380945"/>
                    <a:pt x="492213" y="384906"/>
                  </a:cubicBezTo>
                  <a:cubicBezTo>
                    <a:pt x="492956" y="390518"/>
                    <a:pt x="495266" y="395635"/>
                    <a:pt x="496669" y="401082"/>
                  </a:cubicBezTo>
                  <a:cubicBezTo>
                    <a:pt x="496669" y="401247"/>
                    <a:pt x="497000" y="401329"/>
                    <a:pt x="497000" y="401494"/>
                  </a:cubicBezTo>
                  <a:cubicBezTo>
                    <a:pt x="497247" y="404960"/>
                    <a:pt x="497000" y="408179"/>
                    <a:pt x="498898" y="411645"/>
                  </a:cubicBezTo>
                  <a:cubicBezTo>
                    <a:pt x="500300" y="414203"/>
                    <a:pt x="500300" y="418000"/>
                    <a:pt x="502116" y="421053"/>
                  </a:cubicBezTo>
                  <a:cubicBezTo>
                    <a:pt x="503354" y="423034"/>
                    <a:pt x="502859" y="426335"/>
                    <a:pt x="503436" y="428893"/>
                  </a:cubicBezTo>
                  <a:cubicBezTo>
                    <a:pt x="503849" y="430461"/>
                    <a:pt x="505252" y="431864"/>
                    <a:pt x="505417" y="433432"/>
                  </a:cubicBezTo>
                  <a:cubicBezTo>
                    <a:pt x="505830" y="436816"/>
                    <a:pt x="505912" y="440199"/>
                    <a:pt x="502777" y="442510"/>
                  </a:cubicBezTo>
                  <a:cubicBezTo>
                    <a:pt x="501209" y="443666"/>
                    <a:pt x="500053" y="445646"/>
                    <a:pt x="498650" y="447214"/>
                  </a:cubicBezTo>
                  <a:cubicBezTo>
                    <a:pt x="497164" y="444903"/>
                    <a:pt x="494854" y="449112"/>
                    <a:pt x="493451" y="446306"/>
                  </a:cubicBezTo>
                  <a:cubicBezTo>
                    <a:pt x="488664" y="448287"/>
                    <a:pt x="483712" y="444161"/>
                    <a:pt x="478843" y="447049"/>
                  </a:cubicBezTo>
                  <a:cubicBezTo>
                    <a:pt x="477275" y="447957"/>
                    <a:pt x="474964" y="447297"/>
                    <a:pt x="473066" y="447132"/>
                  </a:cubicBezTo>
                  <a:cubicBezTo>
                    <a:pt x="471581" y="446967"/>
                    <a:pt x="470096" y="446224"/>
                    <a:pt x="468610" y="446141"/>
                  </a:cubicBezTo>
                  <a:cubicBezTo>
                    <a:pt x="463411" y="445976"/>
                    <a:pt x="458129" y="446141"/>
                    <a:pt x="452930" y="445894"/>
                  </a:cubicBezTo>
                  <a:cubicBezTo>
                    <a:pt x="451115" y="445894"/>
                    <a:pt x="449299" y="444903"/>
                    <a:pt x="447483" y="444903"/>
                  </a:cubicBezTo>
                  <a:cubicBezTo>
                    <a:pt x="445833" y="444903"/>
                    <a:pt x="444265" y="445481"/>
                    <a:pt x="442614" y="445976"/>
                  </a:cubicBezTo>
                  <a:cubicBezTo>
                    <a:pt x="442036" y="446141"/>
                    <a:pt x="441294" y="447214"/>
                    <a:pt x="440963" y="447049"/>
                  </a:cubicBezTo>
                  <a:cubicBezTo>
                    <a:pt x="438488" y="446059"/>
                    <a:pt x="435764" y="445234"/>
                    <a:pt x="433784" y="443501"/>
                  </a:cubicBezTo>
                  <a:cubicBezTo>
                    <a:pt x="432051" y="441933"/>
                    <a:pt x="431225" y="439127"/>
                    <a:pt x="429822" y="436981"/>
                  </a:cubicBezTo>
                  <a:cubicBezTo>
                    <a:pt x="428749" y="435413"/>
                    <a:pt x="427347" y="434092"/>
                    <a:pt x="426274" y="432524"/>
                  </a:cubicBezTo>
                  <a:cubicBezTo>
                    <a:pt x="425779" y="431864"/>
                    <a:pt x="425779" y="430791"/>
                    <a:pt x="425531" y="429966"/>
                  </a:cubicBezTo>
                  <a:cubicBezTo>
                    <a:pt x="424788" y="426252"/>
                    <a:pt x="424128" y="422539"/>
                    <a:pt x="423385" y="418742"/>
                  </a:cubicBezTo>
                  <a:cubicBezTo>
                    <a:pt x="422972" y="416679"/>
                    <a:pt x="422065" y="414451"/>
                    <a:pt x="422477" y="412635"/>
                  </a:cubicBezTo>
                  <a:cubicBezTo>
                    <a:pt x="422972" y="410655"/>
                    <a:pt x="420249" y="409334"/>
                    <a:pt x="422230" y="407354"/>
                  </a:cubicBezTo>
                  <a:cubicBezTo>
                    <a:pt x="422560" y="407024"/>
                    <a:pt x="421487" y="404960"/>
                    <a:pt x="421240" y="403722"/>
                  </a:cubicBezTo>
                  <a:cubicBezTo>
                    <a:pt x="419424" y="393242"/>
                    <a:pt x="417773" y="382843"/>
                    <a:pt x="417938" y="372115"/>
                  </a:cubicBezTo>
                  <a:cubicBezTo>
                    <a:pt x="418104" y="364275"/>
                    <a:pt x="417278" y="356434"/>
                    <a:pt x="417031" y="348594"/>
                  </a:cubicBezTo>
                  <a:cubicBezTo>
                    <a:pt x="417031" y="346696"/>
                    <a:pt x="417526" y="344798"/>
                    <a:pt x="418021" y="342983"/>
                  </a:cubicBezTo>
                  <a:cubicBezTo>
                    <a:pt x="418434" y="341249"/>
                    <a:pt x="415545" y="339681"/>
                    <a:pt x="418021" y="337783"/>
                  </a:cubicBezTo>
                  <a:cubicBezTo>
                    <a:pt x="418434" y="337453"/>
                    <a:pt x="417526" y="335142"/>
                    <a:pt x="417609" y="333822"/>
                  </a:cubicBezTo>
                  <a:cubicBezTo>
                    <a:pt x="417691" y="328540"/>
                    <a:pt x="417938" y="323259"/>
                    <a:pt x="418104" y="318059"/>
                  </a:cubicBezTo>
                  <a:cubicBezTo>
                    <a:pt x="418186" y="315088"/>
                    <a:pt x="416618" y="313768"/>
                    <a:pt x="414472" y="313190"/>
                  </a:cubicBezTo>
                  <a:cubicBezTo>
                    <a:pt x="412739" y="312695"/>
                    <a:pt x="409768" y="314676"/>
                    <a:pt x="409686" y="316656"/>
                  </a:cubicBezTo>
                  <a:cubicBezTo>
                    <a:pt x="409521" y="319875"/>
                    <a:pt x="409686" y="323094"/>
                    <a:pt x="409934" y="326230"/>
                  </a:cubicBezTo>
                  <a:cubicBezTo>
                    <a:pt x="409934" y="327137"/>
                    <a:pt x="410593" y="328045"/>
                    <a:pt x="410676" y="328870"/>
                  </a:cubicBezTo>
                  <a:cubicBezTo>
                    <a:pt x="411089" y="338691"/>
                    <a:pt x="411336" y="348429"/>
                    <a:pt x="411832" y="358250"/>
                  </a:cubicBezTo>
                  <a:cubicBezTo>
                    <a:pt x="412161" y="365100"/>
                    <a:pt x="412244" y="372115"/>
                    <a:pt x="413895" y="378799"/>
                  </a:cubicBezTo>
                  <a:cubicBezTo>
                    <a:pt x="413977" y="379129"/>
                    <a:pt x="413895" y="379625"/>
                    <a:pt x="413895" y="380037"/>
                  </a:cubicBezTo>
                  <a:cubicBezTo>
                    <a:pt x="412739" y="390766"/>
                    <a:pt x="416370" y="400917"/>
                    <a:pt x="417443" y="411397"/>
                  </a:cubicBezTo>
                  <a:cubicBezTo>
                    <a:pt x="418104" y="417587"/>
                    <a:pt x="418104" y="424437"/>
                    <a:pt x="420827" y="430379"/>
                  </a:cubicBezTo>
                  <a:cubicBezTo>
                    <a:pt x="421570" y="431947"/>
                    <a:pt x="421322" y="434423"/>
                    <a:pt x="420745" y="436156"/>
                  </a:cubicBezTo>
                  <a:cubicBezTo>
                    <a:pt x="420084" y="438054"/>
                    <a:pt x="418599" y="439539"/>
                    <a:pt x="417361" y="441107"/>
                  </a:cubicBezTo>
                  <a:cubicBezTo>
                    <a:pt x="416948" y="441767"/>
                    <a:pt x="415958" y="442428"/>
                    <a:pt x="416041" y="442923"/>
                  </a:cubicBezTo>
                  <a:cubicBezTo>
                    <a:pt x="416618" y="446719"/>
                    <a:pt x="414225" y="446141"/>
                    <a:pt x="412492" y="445976"/>
                  </a:cubicBezTo>
                  <a:cubicBezTo>
                    <a:pt x="410346" y="445729"/>
                    <a:pt x="408200" y="445069"/>
                    <a:pt x="405972" y="444821"/>
                  </a:cubicBezTo>
                  <a:cubicBezTo>
                    <a:pt x="404157" y="444656"/>
                    <a:pt x="402176" y="444821"/>
                    <a:pt x="400525" y="444491"/>
                  </a:cubicBezTo>
                  <a:cubicBezTo>
                    <a:pt x="397389" y="443996"/>
                    <a:pt x="394253" y="445069"/>
                    <a:pt x="391117" y="443666"/>
                  </a:cubicBezTo>
                  <a:cubicBezTo>
                    <a:pt x="388971" y="442758"/>
                    <a:pt x="386166" y="443088"/>
                    <a:pt x="383772" y="443583"/>
                  </a:cubicBezTo>
                  <a:cubicBezTo>
                    <a:pt x="380141" y="444326"/>
                    <a:pt x="377748" y="442098"/>
                    <a:pt x="375767" y="439374"/>
                  </a:cubicBezTo>
                  <a:cubicBezTo>
                    <a:pt x="371888" y="433845"/>
                    <a:pt x="368835" y="427820"/>
                    <a:pt x="368010" y="420475"/>
                  </a:cubicBezTo>
                  <a:cubicBezTo>
                    <a:pt x="367679" y="417505"/>
                    <a:pt x="366359" y="414781"/>
                    <a:pt x="365534" y="411893"/>
                  </a:cubicBezTo>
                  <a:cubicBezTo>
                    <a:pt x="364461" y="408344"/>
                    <a:pt x="363801" y="404795"/>
                    <a:pt x="362150" y="401247"/>
                  </a:cubicBezTo>
                  <a:cubicBezTo>
                    <a:pt x="360747" y="398358"/>
                    <a:pt x="359922" y="394067"/>
                    <a:pt x="359674" y="390353"/>
                  </a:cubicBezTo>
                  <a:cubicBezTo>
                    <a:pt x="359344" y="384824"/>
                    <a:pt x="358684" y="379707"/>
                    <a:pt x="356538" y="374508"/>
                  </a:cubicBezTo>
                  <a:cubicBezTo>
                    <a:pt x="354640" y="369639"/>
                    <a:pt x="353897" y="363944"/>
                    <a:pt x="353485" y="358498"/>
                  </a:cubicBezTo>
                  <a:cubicBezTo>
                    <a:pt x="353320" y="355939"/>
                    <a:pt x="352329" y="353629"/>
                    <a:pt x="351752" y="351565"/>
                  </a:cubicBezTo>
                  <a:cubicBezTo>
                    <a:pt x="350679" y="347769"/>
                    <a:pt x="351752" y="343478"/>
                    <a:pt x="349029" y="340012"/>
                  </a:cubicBezTo>
                  <a:cubicBezTo>
                    <a:pt x="348038" y="338774"/>
                    <a:pt x="349524" y="336050"/>
                    <a:pt x="349029" y="333822"/>
                  </a:cubicBezTo>
                  <a:cubicBezTo>
                    <a:pt x="348038" y="329696"/>
                    <a:pt x="347790" y="325322"/>
                    <a:pt x="346965" y="321195"/>
                  </a:cubicBezTo>
                  <a:cubicBezTo>
                    <a:pt x="346140" y="316904"/>
                    <a:pt x="344324" y="315336"/>
                    <a:pt x="341271" y="315501"/>
                  </a:cubicBezTo>
                  <a:cubicBezTo>
                    <a:pt x="339125" y="315584"/>
                    <a:pt x="336567" y="318720"/>
                    <a:pt x="336236" y="321938"/>
                  </a:cubicBezTo>
                  <a:cubicBezTo>
                    <a:pt x="336072" y="323506"/>
                    <a:pt x="336236" y="325157"/>
                    <a:pt x="336236" y="326807"/>
                  </a:cubicBezTo>
                  <a:cubicBezTo>
                    <a:pt x="336236" y="331924"/>
                    <a:pt x="335494" y="336793"/>
                    <a:pt x="334256" y="341662"/>
                  </a:cubicBezTo>
                  <a:cubicBezTo>
                    <a:pt x="333431" y="344798"/>
                    <a:pt x="333266" y="348182"/>
                    <a:pt x="333100" y="351483"/>
                  </a:cubicBezTo>
                  <a:cubicBezTo>
                    <a:pt x="332688" y="358415"/>
                    <a:pt x="332688" y="365430"/>
                    <a:pt x="331945" y="372280"/>
                  </a:cubicBezTo>
                  <a:cubicBezTo>
                    <a:pt x="330707" y="383668"/>
                    <a:pt x="331037" y="395140"/>
                    <a:pt x="330872" y="406528"/>
                  </a:cubicBezTo>
                  <a:cubicBezTo>
                    <a:pt x="330872" y="408014"/>
                    <a:pt x="330047" y="409417"/>
                    <a:pt x="329882" y="410902"/>
                  </a:cubicBezTo>
                  <a:cubicBezTo>
                    <a:pt x="329470" y="414946"/>
                    <a:pt x="329057" y="419073"/>
                    <a:pt x="328809" y="423199"/>
                  </a:cubicBezTo>
                  <a:cubicBezTo>
                    <a:pt x="328397" y="429306"/>
                    <a:pt x="328066" y="435495"/>
                    <a:pt x="327654" y="441602"/>
                  </a:cubicBezTo>
                  <a:cubicBezTo>
                    <a:pt x="327654" y="442263"/>
                    <a:pt x="327076" y="443418"/>
                    <a:pt x="326911" y="443418"/>
                  </a:cubicBezTo>
                  <a:cubicBezTo>
                    <a:pt x="324188" y="442758"/>
                    <a:pt x="322867" y="445069"/>
                    <a:pt x="321052" y="446637"/>
                  </a:cubicBezTo>
                  <a:cubicBezTo>
                    <a:pt x="320144" y="447462"/>
                    <a:pt x="318328" y="447379"/>
                    <a:pt x="317008" y="447132"/>
                  </a:cubicBezTo>
                  <a:cubicBezTo>
                    <a:pt x="311644" y="446224"/>
                    <a:pt x="306692" y="448205"/>
                    <a:pt x="301658" y="449442"/>
                  </a:cubicBezTo>
                  <a:cubicBezTo>
                    <a:pt x="300172" y="449773"/>
                    <a:pt x="298357" y="450020"/>
                    <a:pt x="296954" y="449442"/>
                  </a:cubicBezTo>
                  <a:cubicBezTo>
                    <a:pt x="295468" y="448947"/>
                    <a:pt x="294478" y="451671"/>
                    <a:pt x="292910" y="449690"/>
                  </a:cubicBezTo>
                  <a:cubicBezTo>
                    <a:pt x="292415" y="449112"/>
                    <a:pt x="290434" y="450185"/>
                    <a:pt x="289114" y="450433"/>
                  </a:cubicBezTo>
                  <a:cubicBezTo>
                    <a:pt x="283915" y="451423"/>
                    <a:pt x="278715" y="452496"/>
                    <a:pt x="273433" y="453156"/>
                  </a:cubicBezTo>
                  <a:cubicBezTo>
                    <a:pt x="270958" y="453486"/>
                    <a:pt x="267987" y="454229"/>
                    <a:pt x="267822" y="449195"/>
                  </a:cubicBezTo>
                  <a:cubicBezTo>
                    <a:pt x="267822" y="448370"/>
                    <a:pt x="265759" y="446884"/>
                    <a:pt x="265593" y="444986"/>
                  </a:cubicBezTo>
                  <a:cubicBezTo>
                    <a:pt x="265593" y="444408"/>
                    <a:pt x="265346" y="443666"/>
                    <a:pt x="265593" y="443335"/>
                  </a:cubicBezTo>
                  <a:cubicBezTo>
                    <a:pt x="267739" y="440282"/>
                    <a:pt x="267492" y="437146"/>
                    <a:pt x="267161" y="433350"/>
                  </a:cubicBezTo>
                  <a:cubicBezTo>
                    <a:pt x="266419" y="424767"/>
                    <a:pt x="268565" y="416349"/>
                    <a:pt x="269638" y="407931"/>
                  </a:cubicBezTo>
                  <a:cubicBezTo>
                    <a:pt x="270215" y="403392"/>
                    <a:pt x="272938" y="398688"/>
                    <a:pt x="270215" y="393819"/>
                  </a:cubicBezTo>
                  <a:cubicBezTo>
                    <a:pt x="269802" y="393076"/>
                    <a:pt x="269802" y="391508"/>
                    <a:pt x="270215" y="390848"/>
                  </a:cubicBezTo>
                  <a:cubicBezTo>
                    <a:pt x="271948" y="388290"/>
                    <a:pt x="271205" y="385484"/>
                    <a:pt x="271123" y="382761"/>
                  </a:cubicBezTo>
                  <a:cubicBezTo>
                    <a:pt x="271040" y="379955"/>
                    <a:pt x="272196" y="377809"/>
                    <a:pt x="272773" y="375333"/>
                  </a:cubicBezTo>
                  <a:cubicBezTo>
                    <a:pt x="273351" y="373105"/>
                    <a:pt x="271618" y="369721"/>
                    <a:pt x="272443" y="367906"/>
                  </a:cubicBezTo>
                  <a:cubicBezTo>
                    <a:pt x="273764" y="365100"/>
                    <a:pt x="273186" y="361221"/>
                    <a:pt x="275992" y="359240"/>
                  </a:cubicBezTo>
                  <a:cubicBezTo>
                    <a:pt x="276322" y="358993"/>
                    <a:pt x="276652" y="358002"/>
                    <a:pt x="276487" y="357755"/>
                  </a:cubicBezTo>
                  <a:cubicBezTo>
                    <a:pt x="274424" y="353876"/>
                    <a:pt x="276899" y="350492"/>
                    <a:pt x="277312" y="346944"/>
                  </a:cubicBezTo>
                  <a:cubicBezTo>
                    <a:pt x="277725" y="342900"/>
                    <a:pt x="278138" y="338856"/>
                    <a:pt x="278715" y="334812"/>
                  </a:cubicBezTo>
                  <a:cubicBezTo>
                    <a:pt x="279540" y="329118"/>
                    <a:pt x="281686" y="323836"/>
                    <a:pt x="283254" y="318472"/>
                  </a:cubicBezTo>
                  <a:cubicBezTo>
                    <a:pt x="284162" y="315336"/>
                    <a:pt x="285400" y="312365"/>
                    <a:pt x="285070" y="308981"/>
                  </a:cubicBezTo>
                  <a:cubicBezTo>
                    <a:pt x="284905" y="307496"/>
                    <a:pt x="284327" y="305103"/>
                    <a:pt x="283667" y="305020"/>
                  </a:cubicBezTo>
                  <a:cubicBezTo>
                    <a:pt x="281934" y="304690"/>
                    <a:pt x="280036" y="305185"/>
                    <a:pt x="278303" y="305763"/>
                  </a:cubicBezTo>
                  <a:cubicBezTo>
                    <a:pt x="277642" y="306010"/>
                    <a:pt x="276735" y="307083"/>
                    <a:pt x="276652" y="307909"/>
                  </a:cubicBezTo>
                  <a:cubicBezTo>
                    <a:pt x="275744" y="313768"/>
                    <a:pt x="272608" y="318967"/>
                    <a:pt x="273351" y="325322"/>
                  </a:cubicBezTo>
                  <a:cubicBezTo>
                    <a:pt x="273846" y="329613"/>
                    <a:pt x="272526" y="333740"/>
                    <a:pt x="271618" y="337866"/>
                  </a:cubicBezTo>
                  <a:cubicBezTo>
                    <a:pt x="271288" y="339351"/>
                    <a:pt x="271453" y="341002"/>
                    <a:pt x="271288" y="342570"/>
                  </a:cubicBezTo>
                  <a:cubicBezTo>
                    <a:pt x="270710" y="347109"/>
                    <a:pt x="269885" y="351648"/>
                    <a:pt x="269307" y="356269"/>
                  </a:cubicBezTo>
                  <a:cubicBezTo>
                    <a:pt x="269060" y="358002"/>
                    <a:pt x="269142" y="359901"/>
                    <a:pt x="269142" y="361634"/>
                  </a:cubicBezTo>
                  <a:cubicBezTo>
                    <a:pt x="269142" y="367328"/>
                    <a:pt x="268812" y="372940"/>
                    <a:pt x="267079" y="378304"/>
                  </a:cubicBezTo>
                  <a:cubicBezTo>
                    <a:pt x="266914" y="378799"/>
                    <a:pt x="267079" y="379460"/>
                    <a:pt x="267079" y="380120"/>
                  </a:cubicBezTo>
                  <a:cubicBezTo>
                    <a:pt x="266749" y="386062"/>
                    <a:pt x="266419" y="392004"/>
                    <a:pt x="266006" y="397946"/>
                  </a:cubicBezTo>
                  <a:cubicBezTo>
                    <a:pt x="266006" y="399018"/>
                    <a:pt x="265511" y="400174"/>
                    <a:pt x="265263" y="401247"/>
                  </a:cubicBezTo>
                  <a:cubicBezTo>
                    <a:pt x="262788" y="409417"/>
                    <a:pt x="261137" y="417917"/>
                    <a:pt x="258909" y="426252"/>
                  </a:cubicBezTo>
                  <a:cubicBezTo>
                    <a:pt x="257093" y="433185"/>
                    <a:pt x="257836" y="441025"/>
                    <a:pt x="257588" y="448452"/>
                  </a:cubicBezTo>
                  <a:cubicBezTo>
                    <a:pt x="257588" y="450845"/>
                    <a:pt x="257754" y="453074"/>
                    <a:pt x="254618" y="452248"/>
                  </a:cubicBezTo>
                  <a:cubicBezTo>
                    <a:pt x="254287" y="452248"/>
                    <a:pt x="253875" y="452248"/>
                    <a:pt x="253627" y="452413"/>
                  </a:cubicBezTo>
                  <a:cubicBezTo>
                    <a:pt x="246695" y="456622"/>
                    <a:pt x="246034" y="456457"/>
                    <a:pt x="240010" y="457200"/>
                  </a:cubicBezTo>
                  <a:cubicBezTo>
                    <a:pt x="234150" y="457943"/>
                    <a:pt x="228456" y="459758"/>
                    <a:pt x="222680" y="460666"/>
                  </a:cubicBezTo>
                  <a:cubicBezTo>
                    <a:pt x="218223" y="461409"/>
                    <a:pt x="213767" y="461656"/>
                    <a:pt x="209310" y="461904"/>
                  </a:cubicBezTo>
                  <a:cubicBezTo>
                    <a:pt x="205761" y="462069"/>
                    <a:pt x="202213" y="461904"/>
                    <a:pt x="198664" y="461904"/>
                  </a:cubicBezTo>
                  <a:cubicBezTo>
                    <a:pt x="192887" y="461904"/>
                    <a:pt x="189833" y="458355"/>
                    <a:pt x="189338" y="451588"/>
                  </a:cubicBezTo>
                  <a:cubicBezTo>
                    <a:pt x="188926" y="445811"/>
                    <a:pt x="190411" y="440530"/>
                    <a:pt x="191897" y="435083"/>
                  </a:cubicBezTo>
                  <a:cubicBezTo>
                    <a:pt x="193630" y="428893"/>
                    <a:pt x="195445" y="422869"/>
                    <a:pt x="195940" y="416184"/>
                  </a:cubicBezTo>
                  <a:cubicBezTo>
                    <a:pt x="196353" y="410077"/>
                    <a:pt x="198581" y="403970"/>
                    <a:pt x="201553" y="398853"/>
                  </a:cubicBezTo>
                  <a:cubicBezTo>
                    <a:pt x="204193" y="394149"/>
                    <a:pt x="204524" y="388703"/>
                    <a:pt x="206256" y="383751"/>
                  </a:cubicBezTo>
                  <a:cubicBezTo>
                    <a:pt x="206917" y="381770"/>
                    <a:pt x="207742" y="380037"/>
                    <a:pt x="208567" y="378139"/>
                  </a:cubicBezTo>
                  <a:cubicBezTo>
                    <a:pt x="209723" y="375498"/>
                    <a:pt x="210053" y="372362"/>
                    <a:pt x="210713" y="369391"/>
                  </a:cubicBezTo>
                  <a:cubicBezTo>
                    <a:pt x="210960" y="368483"/>
                    <a:pt x="210960" y="366915"/>
                    <a:pt x="211373" y="366833"/>
                  </a:cubicBezTo>
                  <a:cubicBezTo>
                    <a:pt x="215747" y="365512"/>
                    <a:pt x="215252" y="361551"/>
                    <a:pt x="214839" y="358085"/>
                  </a:cubicBezTo>
                  <a:cubicBezTo>
                    <a:pt x="214427" y="354784"/>
                    <a:pt x="217728" y="353794"/>
                    <a:pt x="217562" y="350905"/>
                  </a:cubicBezTo>
                  <a:lnTo>
                    <a:pt x="219956" y="348182"/>
                  </a:lnTo>
                  <a:cubicBezTo>
                    <a:pt x="220781" y="345458"/>
                    <a:pt x="220534" y="341827"/>
                    <a:pt x="224082" y="341084"/>
                  </a:cubicBezTo>
                  <a:cubicBezTo>
                    <a:pt x="224165" y="338113"/>
                    <a:pt x="225403" y="335555"/>
                    <a:pt x="226806" y="333244"/>
                  </a:cubicBezTo>
                  <a:cubicBezTo>
                    <a:pt x="227796" y="331594"/>
                    <a:pt x="229612" y="330273"/>
                    <a:pt x="228787" y="328128"/>
                  </a:cubicBezTo>
                  <a:cubicBezTo>
                    <a:pt x="227961" y="325899"/>
                    <a:pt x="226641" y="323836"/>
                    <a:pt x="225238" y="321938"/>
                  </a:cubicBezTo>
                  <a:cubicBezTo>
                    <a:pt x="224907" y="321443"/>
                    <a:pt x="223505" y="321526"/>
                    <a:pt x="222844" y="321938"/>
                  </a:cubicBezTo>
                  <a:cubicBezTo>
                    <a:pt x="222184" y="322351"/>
                    <a:pt x="221607" y="323341"/>
                    <a:pt x="221441" y="324249"/>
                  </a:cubicBezTo>
                  <a:cubicBezTo>
                    <a:pt x="220203" y="330438"/>
                    <a:pt x="216572" y="335390"/>
                    <a:pt x="214592" y="341167"/>
                  </a:cubicBezTo>
                  <a:cubicBezTo>
                    <a:pt x="211208" y="350988"/>
                    <a:pt x="208485" y="360973"/>
                    <a:pt x="205349" y="370959"/>
                  </a:cubicBezTo>
                  <a:cubicBezTo>
                    <a:pt x="204028" y="375168"/>
                    <a:pt x="202213" y="379294"/>
                    <a:pt x="201140" y="383586"/>
                  </a:cubicBezTo>
                  <a:cubicBezTo>
                    <a:pt x="199654" y="389610"/>
                    <a:pt x="198334" y="395800"/>
                    <a:pt x="196436" y="401494"/>
                  </a:cubicBezTo>
                  <a:cubicBezTo>
                    <a:pt x="194042" y="408509"/>
                    <a:pt x="192062" y="415689"/>
                    <a:pt x="190081" y="422869"/>
                  </a:cubicBezTo>
                  <a:cubicBezTo>
                    <a:pt x="187605" y="431947"/>
                    <a:pt x="186037" y="441272"/>
                    <a:pt x="183974" y="450515"/>
                  </a:cubicBezTo>
                  <a:cubicBezTo>
                    <a:pt x="183396" y="453239"/>
                    <a:pt x="182654" y="455962"/>
                    <a:pt x="181829" y="458603"/>
                  </a:cubicBezTo>
                  <a:cubicBezTo>
                    <a:pt x="181581" y="459428"/>
                    <a:pt x="180756" y="460501"/>
                    <a:pt x="180095" y="460666"/>
                  </a:cubicBezTo>
                  <a:cubicBezTo>
                    <a:pt x="176959" y="461491"/>
                    <a:pt x="174401" y="464380"/>
                    <a:pt x="170687" y="463307"/>
                  </a:cubicBezTo>
                  <a:cubicBezTo>
                    <a:pt x="168129" y="462647"/>
                    <a:pt x="165323" y="463307"/>
                    <a:pt x="162600" y="464050"/>
                  </a:cubicBezTo>
                  <a:cubicBezTo>
                    <a:pt x="159959" y="464793"/>
                    <a:pt x="156823" y="464380"/>
                    <a:pt x="153934" y="464297"/>
                  </a:cubicBezTo>
                  <a:cubicBezTo>
                    <a:pt x="149725" y="464297"/>
                    <a:pt x="145434" y="464215"/>
                    <a:pt x="141390" y="464627"/>
                  </a:cubicBezTo>
                  <a:cubicBezTo>
                    <a:pt x="137924" y="465040"/>
                    <a:pt x="134045" y="464627"/>
                    <a:pt x="130744" y="467268"/>
                  </a:cubicBezTo>
                  <a:cubicBezTo>
                    <a:pt x="129011" y="468589"/>
                    <a:pt x="126618" y="468589"/>
                    <a:pt x="124555" y="469166"/>
                  </a:cubicBezTo>
                  <a:cubicBezTo>
                    <a:pt x="124307" y="469166"/>
                    <a:pt x="123812" y="469084"/>
                    <a:pt x="123647" y="468836"/>
                  </a:cubicBezTo>
                  <a:cubicBezTo>
                    <a:pt x="122244" y="466608"/>
                    <a:pt x="121584" y="463802"/>
                    <a:pt x="119190" y="462564"/>
                  </a:cubicBezTo>
                  <a:cubicBezTo>
                    <a:pt x="120511" y="460501"/>
                    <a:pt x="119520" y="458438"/>
                    <a:pt x="119438" y="456292"/>
                  </a:cubicBezTo>
                  <a:cubicBezTo>
                    <a:pt x="119438" y="455054"/>
                    <a:pt x="120593" y="452909"/>
                    <a:pt x="121584" y="452661"/>
                  </a:cubicBezTo>
                  <a:cubicBezTo>
                    <a:pt x="124307" y="451918"/>
                    <a:pt x="123647" y="449608"/>
                    <a:pt x="123317" y="448040"/>
                  </a:cubicBezTo>
                  <a:cubicBezTo>
                    <a:pt x="122326" y="442098"/>
                    <a:pt x="122739" y="442428"/>
                    <a:pt x="125050" y="435908"/>
                  </a:cubicBezTo>
                  <a:cubicBezTo>
                    <a:pt x="126040" y="433102"/>
                    <a:pt x="128103" y="429801"/>
                    <a:pt x="126700" y="426005"/>
                  </a:cubicBezTo>
                  <a:cubicBezTo>
                    <a:pt x="126205" y="424767"/>
                    <a:pt x="126288" y="423116"/>
                    <a:pt x="128351" y="422539"/>
                  </a:cubicBezTo>
                  <a:cubicBezTo>
                    <a:pt x="129424" y="422291"/>
                    <a:pt x="130827" y="420641"/>
                    <a:pt x="129011" y="418825"/>
                  </a:cubicBezTo>
                  <a:cubicBezTo>
                    <a:pt x="128763" y="418577"/>
                    <a:pt x="129176" y="416762"/>
                    <a:pt x="129671" y="416432"/>
                  </a:cubicBezTo>
                  <a:cubicBezTo>
                    <a:pt x="132560" y="414368"/>
                    <a:pt x="132147" y="410572"/>
                    <a:pt x="131735" y="408179"/>
                  </a:cubicBezTo>
                  <a:cubicBezTo>
                    <a:pt x="130827" y="402897"/>
                    <a:pt x="133137" y="399761"/>
                    <a:pt x="135283" y="395965"/>
                  </a:cubicBezTo>
                  <a:cubicBezTo>
                    <a:pt x="136191" y="394397"/>
                    <a:pt x="137511" y="393489"/>
                    <a:pt x="138172" y="392004"/>
                  </a:cubicBezTo>
                  <a:cubicBezTo>
                    <a:pt x="139079" y="390023"/>
                    <a:pt x="140317" y="387877"/>
                    <a:pt x="140317" y="385814"/>
                  </a:cubicBezTo>
                  <a:cubicBezTo>
                    <a:pt x="140317" y="382926"/>
                    <a:pt x="140317" y="380037"/>
                    <a:pt x="140482" y="377066"/>
                  </a:cubicBezTo>
                  <a:cubicBezTo>
                    <a:pt x="140565" y="375168"/>
                    <a:pt x="140813" y="373683"/>
                    <a:pt x="142628" y="372940"/>
                  </a:cubicBezTo>
                  <a:cubicBezTo>
                    <a:pt x="144361" y="372197"/>
                    <a:pt x="145682" y="371207"/>
                    <a:pt x="143866" y="368566"/>
                  </a:cubicBezTo>
                  <a:cubicBezTo>
                    <a:pt x="143288" y="367741"/>
                    <a:pt x="142546" y="364440"/>
                    <a:pt x="145516" y="364192"/>
                  </a:cubicBezTo>
                  <a:cubicBezTo>
                    <a:pt x="147002" y="360066"/>
                    <a:pt x="149148" y="356022"/>
                    <a:pt x="149973" y="351730"/>
                  </a:cubicBezTo>
                  <a:cubicBezTo>
                    <a:pt x="150716" y="347852"/>
                    <a:pt x="150716" y="343395"/>
                    <a:pt x="151624" y="339764"/>
                  </a:cubicBezTo>
                  <a:cubicBezTo>
                    <a:pt x="152366" y="336463"/>
                    <a:pt x="153522" y="332997"/>
                    <a:pt x="154595" y="329613"/>
                  </a:cubicBezTo>
                  <a:cubicBezTo>
                    <a:pt x="156080" y="325157"/>
                    <a:pt x="155502" y="324992"/>
                    <a:pt x="156823" y="318802"/>
                  </a:cubicBezTo>
                  <a:cubicBezTo>
                    <a:pt x="157896" y="313603"/>
                    <a:pt x="158721" y="308074"/>
                    <a:pt x="161362" y="303370"/>
                  </a:cubicBezTo>
                  <a:cubicBezTo>
                    <a:pt x="161609" y="302874"/>
                    <a:pt x="161940" y="302049"/>
                    <a:pt x="161774" y="301802"/>
                  </a:cubicBezTo>
                  <a:cubicBezTo>
                    <a:pt x="158391" y="296520"/>
                    <a:pt x="163920" y="294044"/>
                    <a:pt x="164498" y="290000"/>
                  </a:cubicBezTo>
                  <a:cubicBezTo>
                    <a:pt x="164580" y="289505"/>
                    <a:pt x="165653" y="289010"/>
                    <a:pt x="165571" y="288762"/>
                  </a:cubicBezTo>
                  <a:cubicBezTo>
                    <a:pt x="163920" y="283233"/>
                    <a:pt x="169202" y="281500"/>
                    <a:pt x="170357" y="277456"/>
                  </a:cubicBezTo>
                  <a:cubicBezTo>
                    <a:pt x="171595" y="273165"/>
                    <a:pt x="173741" y="269286"/>
                    <a:pt x="175721" y="265407"/>
                  </a:cubicBezTo>
                  <a:cubicBezTo>
                    <a:pt x="176877" y="263261"/>
                    <a:pt x="178527" y="261446"/>
                    <a:pt x="179930" y="259465"/>
                  </a:cubicBezTo>
                  <a:cubicBezTo>
                    <a:pt x="185047" y="252368"/>
                    <a:pt x="189338" y="244528"/>
                    <a:pt x="194950" y="237926"/>
                  </a:cubicBezTo>
                  <a:cubicBezTo>
                    <a:pt x="198334" y="234047"/>
                    <a:pt x="201057" y="229508"/>
                    <a:pt x="204028" y="225216"/>
                  </a:cubicBezTo>
                  <a:cubicBezTo>
                    <a:pt x="204276" y="224804"/>
                    <a:pt x="204524" y="224061"/>
                    <a:pt x="204358" y="223566"/>
                  </a:cubicBezTo>
                  <a:cubicBezTo>
                    <a:pt x="202956" y="219522"/>
                    <a:pt x="205266" y="216634"/>
                    <a:pt x="206504" y="213332"/>
                  </a:cubicBezTo>
                  <a:cubicBezTo>
                    <a:pt x="207164" y="211682"/>
                    <a:pt x="208733" y="210114"/>
                    <a:pt x="206917" y="208051"/>
                  </a:cubicBezTo>
                  <a:cubicBezTo>
                    <a:pt x="206422" y="207556"/>
                    <a:pt x="206256" y="205740"/>
                    <a:pt x="206669" y="205327"/>
                  </a:cubicBezTo>
                  <a:cubicBezTo>
                    <a:pt x="208650" y="203264"/>
                    <a:pt x="207247" y="201944"/>
                    <a:pt x="205926" y="201118"/>
                  </a:cubicBezTo>
                  <a:cubicBezTo>
                    <a:pt x="204276" y="200046"/>
                    <a:pt x="201800" y="201284"/>
                    <a:pt x="201222" y="203347"/>
                  </a:cubicBezTo>
                  <a:cubicBezTo>
                    <a:pt x="199902" y="208051"/>
                    <a:pt x="197096" y="211930"/>
                    <a:pt x="194372" y="215231"/>
                  </a:cubicBezTo>
                  <a:cubicBezTo>
                    <a:pt x="187440" y="223401"/>
                    <a:pt x="182571" y="233056"/>
                    <a:pt x="177702" y="242795"/>
                  </a:cubicBezTo>
                  <a:cubicBezTo>
                    <a:pt x="172173" y="253853"/>
                    <a:pt x="165901" y="264417"/>
                    <a:pt x="160289" y="275393"/>
                  </a:cubicBezTo>
                  <a:cubicBezTo>
                    <a:pt x="155255" y="285296"/>
                    <a:pt x="150633" y="295612"/>
                    <a:pt x="145847" y="305680"/>
                  </a:cubicBezTo>
                  <a:cubicBezTo>
                    <a:pt x="144856" y="307826"/>
                    <a:pt x="143701" y="309972"/>
                    <a:pt x="142628" y="312117"/>
                  </a:cubicBezTo>
                  <a:cubicBezTo>
                    <a:pt x="136191" y="325404"/>
                    <a:pt x="131982" y="339599"/>
                    <a:pt x="128763" y="354289"/>
                  </a:cubicBezTo>
                  <a:cubicBezTo>
                    <a:pt x="126535" y="364357"/>
                    <a:pt x="123812" y="374260"/>
                    <a:pt x="121336" y="384246"/>
                  </a:cubicBezTo>
                  <a:cubicBezTo>
                    <a:pt x="119685" y="391013"/>
                    <a:pt x="117622" y="397698"/>
                    <a:pt x="116715" y="404548"/>
                  </a:cubicBezTo>
                  <a:cubicBezTo>
                    <a:pt x="115972" y="410160"/>
                    <a:pt x="114239" y="415359"/>
                    <a:pt x="113331" y="420806"/>
                  </a:cubicBezTo>
                  <a:cubicBezTo>
                    <a:pt x="112341" y="426830"/>
                    <a:pt x="110608" y="432607"/>
                    <a:pt x="109617" y="438631"/>
                  </a:cubicBezTo>
                  <a:cubicBezTo>
                    <a:pt x="108545" y="445646"/>
                    <a:pt x="107306" y="452661"/>
                    <a:pt x="106481" y="459676"/>
                  </a:cubicBezTo>
                  <a:cubicBezTo>
                    <a:pt x="106069" y="463059"/>
                    <a:pt x="106151" y="466608"/>
                    <a:pt x="106481" y="469992"/>
                  </a:cubicBezTo>
                  <a:cubicBezTo>
                    <a:pt x="106646" y="471725"/>
                    <a:pt x="107719" y="473540"/>
                    <a:pt x="108792" y="474943"/>
                  </a:cubicBezTo>
                  <a:cubicBezTo>
                    <a:pt x="110773" y="477502"/>
                    <a:pt x="113248" y="479565"/>
                    <a:pt x="114982" y="482288"/>
                  </a:cubicBezTo>
                  <a:cubicBezTo>
                    <a:pt x="116055" y="483939"/>
                    <a:pt x="116632" y="486415"/>
                    <a:pt x="116550" y="488478"/>
                  </a:cubicBezTo>
                  <a:cubicBezTo>
                    <a:pt x="116137" y="494832"/>
                    <a:pt x="117457" y="501022"/>
                    <a:pt x="116137" y="507542"/>
                  </a:cubicBezTo>
                  <a:cubicBezTo>
                    <a:pt x="114982" y="513566"/>
                    <a:pt x="116055" y="520086"/>
                    <a:pt x="115889" y="526358"/>
                  </a:cubicBezTo>
                  <a:cubicBezTo>
                    <a:pt x="115724" y="532877"/>
                    <a:pt x="115229" y="539397"/>
                    <a:pt x="114816" y="545999"/>
                  </a:cubicBezTo>
                  <a:cubicBezTo>
                    <a:pt x="114651" y="548145"/>
                    <a:pt x="114899" y="552766"/>
                    <a:pt x="115312" y="554499"/>
                  </a:cubicBezTo>
                  <a:cubicBezTo>
                    <a:pt x="116137" y="558213"/>
                    <a:pt x="116137" y="561267"/>
                    <a:pt x="114156" y="564980"/>
                  </a:cubicBezTo>
                  <a:cubicBezTo>
                    <a:pt x="112423" y="568199"/>
                    <a:pt x="111185" y="572325"/>
                    <a:pt x="112506" y="577359"/>
                  </a:cubicBezTo>
                  <a:cubicBezTo>
                    <a:pt x="114569" y="585034"/>
                    <a:pt x="114734" y="593370"/>
                    <a:pt x="116055" y="601375"/>
                  </a:cubicBezTo>
                  <a:cubicBezTo>
                    <a:pt x="117045" y="607482"/>
                    <a:pt x="117952" y="613754"/>
                    <a:pt x="120016" y="619613"/>
                  </a:cubicBezTo>
                  <a:cubicBezTo>
                    <a:pt x="120676" y="621429"/>
                    <a:pt x="120676" y="622749"/>
                    <a:pt x="118118" y="622997"/>
                  </a:cubicBezTo>
                  <a:cubicBezTo>
                    <a:pt x="113579" y="623492"/>
                    <a:pt x="109287" y="625885"/>
                    <a:pt x="104583" y="625720"/>
                  </a:cubicBezTo>
                  <a:cubicBezTo>
                    <a:pt x="102520" y="625638"/>
                    <a:pt x="100457" y="625720"/>
                    <a:pt x="98311" y="626546"/>
                  </a:cubicBezTo>
                  <a:cubicBezTo>
                    <a:pt x="88490" y="630424"/>
                    <a:pt x="84446" y="639750"/>
                    <a:pt x="80898" y="649653"/>
                  </a:cubicBezTo>
                  <a:cubicBezTo>
                    <a:pt x="78257" y="656833"/>
                    <a:pt x="76936" y="664260"/>
                    <a:pt x="76524" y="672018"/>
                  </a:cubicBezTo>
                  <a:cubicBezTo>
                    <a:pt x="76111" y="679693"/>
                    <a:pt x="75451" y="687286"/>
                    <a:pt x="76029" y="695126"/>
                  </a:cubicBezTo>
                  <a:cubicBezTo>
                    <a:pt x="76359" y="699665"/>
                    <a:pt x="77432" y="704451"/>
                    <a:pt x="76689" y="709238"/>
                  </a:cubicBezTo>
                  <a:cubicBezTo>
                    <a:pt x="76359" y="711218"/>
                    <a:pt x="77349" y="713364"/>
                    <a:pt x="77679" y="715427"/>
                  </a:cubicBezTo>
                  <a:cubicBezTo>
                    <a:pt x="79165" y="724753"/>
                    <a:pt x="80650" y="734161"/>
                    <a:pt x="85189" y="742331"/>
                  </a:cubicBezTo>
                  <a:cubicBezTo>
                    <a:pt x="88490" y="748356"/>
                    <a:pt x="92204" y="754050"/>
                    <a:pt x="95670" y="759909"/>
                  </a:cubicBezTo>
                  <a:cubicBezTo>
                    <a:pt x="101117" y="768987"/>
                    <a:pt x="108545" y="775424"/>
                    <a:pt x="116467" y="781449"/>
                  </a:cubicBezTo>
                  <a:cubicBezTo>
                    <a:pt x="123647" y="786978"/>
                    <a:pt x="131404" y="791270"/>
                    <a:pt x="138749" y="796634"/>
                  </a:cubicBezTo>
                  <a:cubicBezTo>
                    <a:pt x="144114" y="800513"/>
                    <a:pt x="148735" y="805299"/>
                    <a:pt x="153687" y="809591"/>
                  </a:cubicBezTo>
                  <a:cubicBezTo>
                    <a:pt x="158638" y="813800"/>
                    <a:pt x="161774" y="820072"/>
                    <a:pt x="162765" y="827004"/>
                  </a:cubicBezTo>
                  <a:cubicBezTo>
                    <a:pt x="164333" y="837980"/>
                    <a:pt x="166974" y="848626"/>
                    <a:pt x="169367" y="859272"/>
                  </a:cubicBezTo>
                  <a:cubicBezTo>
                    <a:pt x="169945" y="861995"/>
                    <a:pt x="171265" y="864471"/>
                    <a:pt x="172255" y="867030"/>
                  </a:cubicBezTo>
                  <a:cubicBezTo>
                    <a:pt x="175309" y="875365"/>
                    <a:pt x="177620" y="884030"/>
                    <a:pt x="180178" y="892530"/>
                  </a:cubicBezTo>
                  <a:cubicBezTo>
                    <a:pt x="182324" y="899628"/>
                    <a:pt x="185872" y="906065"/>
                    <a:pt x="188843" y="912832"/>
                  </a:cubicBezTo>
                  <a:cubicBezTo>
                    <a:pt x="190741" y="917206"/>
                    <a:pt x="192887" y="921415"/>
                    <a:pt x="193960" y="926284"/>
                  </a:cubicBezTo>
                  <a:cubicBezTo>
                    <a:pt x="194372" y="928182"/>
                    <a:pt x="195610" y="930080"/>
                    <a:pt x="196849" y="931566"/>
                  </a:cubicBezTo>
                  <a:cubicBezTo>
                    <a:pt x="198912" y="934207"/>
                    <a:pt x="201222" y="936600"/>
                    <a:pt x="203533" y="938911"/>
                  </a:cubicBezTo>
                  <a:lnTo>
                    <a:pt x="202378" y="940891"/>
                  </a:lnTo>
                  <a:cubicBezTo>
                    <a:pt x="198829" y="937425"/>
                    <a:pt x="195033" y="934372"/>
                    <a:pt x="191072" y="931483"/>
                  </a:cubicBezTo>
                  <a:cubicBezTo>
                    <a:pt x="189338" y="930245"/>
                    <a:pt x="186863" y="927769"/>
                    <a:pt x="183892" y="929750"/>
                  </a:cubicBezTo>
                  <a:cubicBezTo>
                    <a:pt x="182324" y="930823"/>
                    <a:pt x="181581" y="929007"/>
                    <a:pt x="181086" y="927439"/>
                  </a:cubicBezTo>
                  <a:cubicBezTo>
                    <a:pt x="179930" y="923561"/>
                    <a:pt x="177702" y="921332"/>
                    <a:pt x="173988" y="921497"/>
                  </a:cubicBezTo>
                  <a:cubicBezTo>
                    <a:pt x="173576" y="921497"/>
                    <a:pt x="172998" y="920837"/>
                    <a:pt x="172585" y="921002"/>
                  </a:cubicBezTo>
                  <a:cubicBezTo>
                    <a:pt x="170522" y="921827"/>
                    <a:pt x="170687" y="915473"/>
                    <a:pt x="167799" y="919104"/>
                  </a:cubicBezTo>
                  <a:cubicBezTo>
                    <a:pt x="166066" y="917536"/>
                    <a:pt x="164333" y="915968"/>
                    <a:pt x="162600" y="914400"/>
                  </a:cubicBezTo>
                  <a:cubicBezTo>
                    <a:pt x="162105" y="913987"/>
                    <a:pt x="161692" y="913575"/>
                    <a:pt x="161279" y="913080"/>
                  </a:cubicBezTo>
                  <a:lnTo>
                    <a:pt x="163508" y="913080"/>
                  </a:lnTo>
                  <a:cubicBezTo>
                    <a:pt x="163590" y="911016"/>
                    <a:pt x="162352" y="910109"/>
                    <a:pt x="160701" y="910604"/>
                  </a:cubicBezTo>
                  <a:cubicBezTo>
                    <a:pt x="158556" y="911264"/>
                    <a:pt x="158803" y="909118"/>
                    <a:pt x="158143" y="908128"/>
                  </a:cubicBezTo>
                  <a:cubicBezTo>
                    <a:pt x="157400" y="908458"/>
                    <a:pt x="157235" y="908871"/>
                    <a:pt x="156988" y="909283"/>
                  </a:cubicBezTo>
                  <a:lnTo>
                    <a:pt x="156988" y="908128"/>
                  </a:lnTo>
                  <a:cubicBezTo>
                    <a:pt x="156740" y="907303"/>
                    <a:pt x="155832" y="906477"/>
                    <a:pt x="154925" y="905652"/>
                  </a:cubicBezTo>
                  <a:cubicBezTo>
                    <a:pt x="153109" y="906312"/>
                    <a:pt x="150056" y="904909"/>
                    <a:pt x="150303" y="903754"/>
                  </a:cubicBezTo>
                  <a:cubicBezTo>
                    <a:pt x="150303" y="903506"/>
                    <a:pt x="151376" y="903094"/>
                    <a:pt x="151624" y="903259"/>
                  </a:cubicBezTo>
                  <a:cubicBezTo>
                    <a:pt x="152449" y="903919"/>
                    <a:pt x="153192" y="904827"/>
                    <a:pt x="153934" y="905652"/>
                  </a:cubicBezTo>
                  <a:cubicBezTo>
                    <a:pt x="154182" y="901443"/>
                    <a:pt x="150881" y="900453"/>
                    <a:pt x="148570" y="898307"/>
                  </a:cubicBezTo>
                  <a:cubicBezTo>
                    <a:pt x="147827" y="898637"/>
                    <a:pt x="147662" y="899050"/>
                    <a:pt x="147415" y="899463"/>
                  </a:cubicBezTo>
                  <a:lnTo>
                    <a:pt x="147415" y="898307"/>
                  </a:lnTo>
                  <a:cubicBezTo>
                    <a:pt x="146755" y="893851"/>
                    <a:pt x="142958" y="892860"/>
                    <a:pt x="139905" y="890962"/>
                  </a:cubicBezTo>
                  <a:cubicBezTo>
                    <a:pt x="137016" y="889147"/>
                    <a:pt x="135943" y="886093"/>
                    <a:pt x="135283" y="882875"/>
                  </a:cubicBezTo>
                  <a:cubicBezTo>
                    <a:pt x="134871" y="880646"/>
                    <a:pt x="135613" y="877841"/>
                    <a:pt x="132477" y="877593"/>
                  </a:cubicBezTo>
                  <a:cubicBezTo>
                    <a:pt x="132230" y="874127"/>
                    <a:pt x="129836" y="872229"/>
                    <a:pt x="127938" y="870000"/>
                  </a:cubicBezTo>
                  <a:cubicBezTo>
                    <a:pt x="126618" y="868432"/>
                    <a:pt x="123977" y="866617"/>
                    <a:pt x="124142" y="865379"/>
                  </a:cubicBezTo>
                  <a:cubicBezTo>
                    <a:pt x="124472" y="862986"/>
                    <a:pt x="123317" y="861253"/>
                    <a:pt x="123399" y="859189"/>
                  </a:cubicBezTo>
                  <a:cubicBezTo>
                    <a:pt x="123482" y="856714"/>
                    <a:pt x="119603" y="857786"/>
                    <a:pt x="120263" y="854733"/>
                  </a:cubicBezTo>
                  <a:cubicBezTo>
                    <a:pt x="116137" y="850937"/>
                    <a:pt x="115642" y="844747"/>
                    <a:pt x="112753" y="839961"/>
                  </a:cubicBezTo>
                  <a:cubicBezTo>
                    <a:pt x="109205" y="834184"/>
                    <a:pt x="105656" y="828077"/>
                    <a:pt x="104336" y="820897"/>
                  </a:cubicBezTo>
                  <a:cubicBezTo>
                    <a:pt x="104253" y="820319"/>
                    <a:pt x="104253" y="819576"/>
                    <a:pt x="103923" y="819329"/>
                  </a:cubicBezTo>
                  <a:cubicBezTo>
                    <a:pt x="99219" y="815037"/>
                    <a:pt x="98476" y="808518"/>
                    <a:pt x="96908" y="802576"/>
                  </a:cubicBezTo>
                  <a:cubicBezTo>
                    <a:pt x="96743" y="801833"/>
                    <a:pt x="96495" y="801008"/>
                    <a:pt x="96000" y="800595"/>
                  </a:cubicBezTo>
                  <a:cubicBezTo>
                    <a:pt x="94515" y="798945"/>
                    <a:pt x="94432" y="797707"/>
                    <a:pt x="95588" y="795478"/>
                  </a:cubicBezTo>
                  <a:cubicBezTo>
                    <a:pt x="96826" y="793085"/>
                    <a:pt x="94020" y="789289"/>
                    <a:pt x="91214" y="788794"/>
                  </a:cubicBezTo>
                  <a:cubicBezTo>
                    <a:pt x="88078" y="788134"/>
                    <a:pt x="85354" y="790197"/>
                    <a:pt x="85272" y="793415"/>
                  </a:cubicBezTo>
                  <a:cubicBezTo>
                    <a:pt x="85189" y="798119"/>
                    <a:pt x="84942" y="802658"/>
                    <a:pt x="87252" y="807115"/>
                  </a:cubicBezTo>
                  <a:cubicBezTo>
                    <a:pt x="89481" y="811571"/>
                    <a:pt x="90471" y="816688"/>
                    <a:pt x="90636" y="821970"/>
                  </a:cubicBezTo>
                  <a:cubicBezTo>
                    <a:pt x="90884" y="829150"/>
                    <a:pt x="90966" y="836412"/>
                    <a:pt x="91792" y="843592"/>
                  </a:cubicBezTo>
                  <a:cubicBezTo>
                    <a:pt x="92782" y="852422"/>
                    <a:pt x="94020" y="861335"/>
                    <a:pt x="97733" y="869423"/>
                  </a:cubicBezTo>
                  <a:cubicBezTo>
                    <a:pt x="101612" y="877758"/>
                    <a:pt x="105326" y="886258"/>
                    <a:pt x="109947" y="894016"/>
                  </a:cubicBezTo>
                  <a:cubicBezTo>
                    <a:pt x="112671" y="898637"/>
                    <a:pt x="117210" y="901856"/>
                    <a:pt x="120758" y="905900"/>
                  </a:cubicBezTo>
                  <a:cubicBezTo>
                    <a:pt x="122492" y="907798"/>
                    <a:pt x="123647" y="910274"/>
                    <a:pt x="125380" y="912089"/>
                  </a:cubicBezTo>
                  <a:cubicBezTo>
                    <a:pt x="129671" y="916793"/>
                    <a:pt x="134128" y="921332"/>
                    <a:pt x="138419" y="925954"/>
                  </a:cubicBezTo>
                  <a:cubicBezTo>
                    <a:pt x="140482" y="928182"/>
                    <a:pt x="142380" y="930658"/>
                    <a:pt x="144444" y="932804"/>
                  </a:cubicBezTo>
                  <a:cubicBezTo>
                    <a:pt x="146507" y="934867"/>
                    <a:pt x="148405" y="937343"/>
                    <a:pt x="150798" y="938663"/>
                  </a:cubicBezTo>
                  <a:cubicBezTo>
                    <a:pt x="160289" y="943862"/>
                    <a:pt x="168954" y="950547"/>
                    <a:pt x="177454" y="957479"/>
                  </a:cubicBezTo>
                  <a:cubicBezTo>
                    <a:pt x="181911" y="961110"/>
                    <a:pt x="186945" y="962761"/>
                    <a:pt x="191649" y="965484"/>
                  </a:cubicBezTo>
                  <a:cubicBezTo>
                    <a:pt x="194538" y="967135"/>
                    <a:pt x="196931" y="968950"/>
                    <a:pt x="198829" y="971921"/>
                  </a:cubicBezTo>
                  <a:cubicBezTo>
                    <a:pt x="202378" y="977368"/>
                    <a:pt x="206174" y="982567"/>
                    <a:pt x="209558" y="988097"/>
                  </a:cubicBezTo>
                  <a:cubicBezTo>
                    <a:pt x="210796" y="990077"/>
                    <a:pt x="211126" y="992718"/>
                    <a:pt x="212281" y="994699"/>
                  </a:cubicBezTo>
                  <a:cubicBezTo>
                    <a:pt x="218305" y="1004932"/>
                    <a:pt x="222680" y="1016073"/>
                    <a:pt x="226806" y="1027462"/>
                  </a:cubicBezTo>
                  <a:cubicBezTo>
                    <a:pt x="227796" y="1030020"/>
                    <a:pt x="228869" y="1032744"/>
                    <a:pt x="230355" y="1034890"/>
                  </a:cubicBezTo>
                  <a:cubicBezTo>
                    <a:pt x="236131" y="1043307"/>
                    <a:pt x="238525" y="1052798"/>
                    <a:pt x="238525" y="1063361"/>
                  </a:cubicBezTo>
                  <a:cubicBezTo>
                    <a:pt x="238525" y="1066415"/>
                    <a:pt x="238607" y="1069468"/>
                    <a:pt x="238525" y="1072522"/>
                  </a:cubicBezTo>
                  <a:cubicBezTo>
                    <a:pt x="238194" y="1080280"/>
                    <a:pt x="237864" y="1088037"/>
                    <a:pt x="237369" y="1095795"/>
                  </a:cubicBezTo>
                  <a:cubicBezTo>
                    <a:pt x="237369" y="1096537"/>
                    <a:pt x="235554" y="1097033"/>
                    <a:pt x="235389" y="1097858"/>
                  </a:cubicBezTo>
                  <a:cubicBezTo>
                    <a:pt x="235059" y="1099591"/>
                    <a:pt x="235389" y="1101489"/>
                    <a:pt x="235223" y="1103305"/>
                  </a:cubicBezTo>
                  <a:cubicBezTo>
                    <a:pt x="235059" y="1104955"/>
                    <a:pt x="234564" y="1106606"/>
                    <a:pt x="234233" y="1108256"/>
                  </a:cubicBezTo>
                  <a:cubicBezTo>
                    <a:pt x="233903" y="1109907"/>
                    <a:pt x="233821" y="1111805"/>
                    <a:pt x="233078" y="1113208"/>
                  </a:cubicBezTo>
                  <a:cubicBezTo>
                    <a:pt x="230684" y="1117582"/>
                    <a:pt x="231757" y="1123606"/>
                    <a:pt x="227878" y="1127237"/>
                  </a:cubicBezTo>
                  <a:cubicBezTo>
                    <a:pt x="227301" y="1127733"/>
                    <a:pt x="226558" y="1128475"/>
                    <a:pt x="226558" y="1129136"/>
                  </a:cubicBezTo>
                  <a:cubicBezTo>
                    <a:pt x="226641" y="1131446"/>
                    <a:pt x="222762" y="1131694"/>
                    <a:pt x="224412" y="1135078"/>
                  </a:cubicBezTo>
                  <a:cubicBezTo>
                    <a:pt x="224825" y="1135903"/>
                    <a:pt x="223175" y="1138461"/>
                    <a:pt x="222102" y="1139864"/>
                  </a:cubicBezTo>
                  <a:cubicBezTo>
                    <a:pt x="220616" y="1141680"/>
                    <a:pt x="218471" y="1142752"/>
                    <a:pt x="217067" y="1144651"/>
                  </a:cubicBezTo>
                  <a:cubicBezTo>
                    <a:pt x="214839" y="1147622"/>
                    <a:pt x="211538" y="1146879"/>
                    <a:pt x="208980" y="1148447"/>
                  </a:cubicBezTo>
                  <a:cubicBezTo>
                    <a:pt x="208650" y="1148694"/>
                    <a:pt x="207742" y="1147457"/>
                    <a:pt x="207247" y="1147539"/>
                  </a:cubicBezTo>
                  <a:cubicBezTo>
                    <a:pt x="200562" y="1149107"/>
                    <a:pt x="199407" y="1149107"/>
                    <a:pt x="193052" y="1147539"/>
                  </a:cubicBezTo>
                  <a:cubicBezTo>
                    <a:pt x="192722" y="1147539"/>
                    <a:pt x="192309" y="1147539"/>
                    <a:pt x="191979" y="1147539"/>
                  </a:cubicBezTo>
                  <a:cubicBezTo>
                    <a:pt x="184222" y="1148694"/>
                    <a:pt x="178115" y="1143660"/>
                    <a:pt x="171925" y="1139781"/>
                  </a:cubicBezTo>
                  <a:cubicBezTo>
                    <a:pt x="169450" y="1138213"/>
                    <a:pt x="165653" y="1137883"/>
                    <a:pt x="164663" y="1133262"/>
                  </a:cubicBezTo>
                  <a:cubicBezTo>
                    <a:pt x="163838" y="1129548"/>
                    <a:pt x="163673" y="1128640"/>
                    <a:pt x="166891" y="1127980"/>
                  </a:cubicBezTo>
                  <a:cubicBezTo>
                    <a:pt x="169779" y="1127402"/>
                    <a:pt x="172668" y="1125504"/>
                    <a:pt x="175804" y="1127320"/>
                  </a:cubicBezTo>
                  <a:cubicBezTo>
                    <a:pt x="176382" y="1127650"/>
                    <a:pt x="178032" y="1127237"/>
                    <a:pt x="178280" y="1126660"/>
                  </a:cubicBezTo>
                  <a:cubicBezTo>
                    <a:pt x="179600" y="1123606"/>
                    <a:pt x="182159" y="1123936"/>
                    <a:pt x="184387" y="1122946"/>
                  </a:cubicBezTo>
                  <a:cubicBezTo>
                    <a:pt x="189669" y="1120388"/>
                    <a:pt x="194785" y="1117417"/>
                    <a:pt x="199819" y="1114198"/>
                  </a:cubicBezTo>
                  <a:cubicBezTo>
                    <a:pt x="202543" y="1112465"/>
                    <a:pt x="202956" y="1108916"/>
                    <a:pt x="203368" y="1105615"/>
                  </a:cubicBezTo>
                  <a:cubicBezTo>
                    <a:pt x="203533" y="1104212"/>
                    <a:pt x="203368" y="1102809"/>
                    <a:pt x="203368" y="1101324"/>
                  </a:cubicBezTo>
                  <a:cubicBezTo>
                    <a:pt x="203368" y="1099013"/>
                    <a:pt x="203368" y="1097115"/>
                    <a:pt x="201387" y="1094887"/>
                  </a:cubicBezTo>
                  <a:cubicBezTo>
                    <a:pt x="198912" y="1092081"/>
                    <a:pt x="196023" y="1088945"/>
                    <a:pt x="195610" y="1084323"/>
                  </a:cubicBezTo>
                  <a:cubicBezTo>
                    <a:pt x="195610" y="1083663"/>
                    <a:pt x="194620" y="1083168"/>
                    <a:pt x="194125" y="1082590"/>
                  </a:cubicBezTo>
                  <a:cubicBezTo>
                    <a:pt x="192392" y="1080445"/>
                    <a:pt x="190411" y="1078876"/>
                    <a:pt x="190329" y="1075163"/>
                  </a:cubicBezTo>
                  <a:cubicBezTo>
                    <a:pt x="190329" y="1072852"/>
                    <a:pt x="187688" y="1071119"/>
                    <a:pt x="186698" y="1068478"/>
                  </a:cubicBezTo>
                  <a:cubicBezTo>
                    <a:pt x="185542" y="1065425"/>
                    <a:pt x="182489" y="1063196"/>
                    <a:pt x="180261" y="1060638"/>
                  </a:cubicBezTo>
                  <a:cubicBezTo>
                    <a:pt x="180013" y="1060390"/>
                    <a:pt x="179600" y="1060143"/>
                    <a:pt x="179518" y="1059730"/>
                  </a:cubicBezTo>
                  <a:cubicBezTo>
                    <a:pt x="177537" y="1052715"/>
                    <a:pt x="171760" y="1050817"/>
                    <a:pt x="167139" y="1047434"/>
                  </a:cubicBezTo>
                  <a:cubicBezTo>
                    <a:pt x="165323" y="1046113"/>
                    <a:pt x="163673" y="1044875"/>
                    <a:pt x="163838" y="1041987"/>
                  </a:cubicBezTo>
                  <a:cubicBezTo>
                    <a:pt x="163838" y="1041409"/>
                    <a:pt x="163095" y="1040584"/>
                    <a:pt x="162600" y="1040089"/>
                  </a:cubicBezTo>
                  <a:cubicBezTo>
                    <a:pt x="160454" y="1038108"/>
                    <a:pt x="158391" y="1036210"/>
                    <a:pt x="156163" y="1034312"/>
                  </a:cubicBezTo>
                  <a:cubicBezTo>
                    <a:pt x="151129" y="1029938"/>
                    <a:pt x="147002" y="1024326"/>
                    <a:pt x="143619" y="1018384"/>
                  </a:cubicBezTo>
                  <a:cubicBezTo>
                    <a:pt x="141803" y="1015248"/>
                    <a:pt x="139987" y="1012277"/>
                    <a:pt x="137759" y="1009636"/>
                  </a:cubicBezTo>
                  <a:cubicBezTo>
                    <a:pt x="137099" y="1010379"/>
                    <a:pt x="137016" y="1011122"/>
                    <a:pt x="136934" y="1011864"/>
                  </a:cubicBezTo>
                  <a:cubicBezTo>
                    <a:pt x="136356" y="1011369"/>
                    <a:pt x="135696" y="1010792"/>
                    <a:pt x="135118" y="1010296"/>
                  </a:cubicBezTo>
                  <a:cubicBezTo>
                    <a:pt x="134788" y="1009471"/>
                    <a:pt x="134376" y="1009306"/>
                    <a:pt x="134045" y="1009059"/>
                  </a:cubicBezTo>
                  <a:cubicBezTo>
                    <a:pt x="133715" y="1008233"/>
                    <a:pt x="133385" y="1007986"/>
                    <a:pt x="133055" y="1007738"/>
                  </a:cubicBezTo>
                  <a:cubicBezTo>
                    <a:pt x="133385" y="1007738"/>
                    <a:pt x="133715" y="1007738"/>
                    <a:pt x="134045" y="1007738"/>
                  </a:cubicBezTo>
                  <a:cubicBezTo>
                    <a:pt x="134376" y="1008563"/>
                    <a:pt x="134788" y="1008728"/>
                    <a:pt x="135118" y="1008976"/>
                  </a:cubicBezTo>
                  <a:cubicBezTo>
                    <a:pt x="135613" y="1009554"/>
                    <a:pt x="136191" y="1009554"/>
                    <a:pt x="136686" y="1009554"/>
                  </a:cubicBezTo>
                  <a:cubicBezTo>
                    <a:pt x="134210" y="1005592"/>
                    <a:pt x="132312" y="1000393"/>
                    <a:pt x="127361" y="998330"/>
                  </a:cubicBezTo>
                  <a:cubicBezTo>
                    <a:pt x="125958" y="997752"/>
                    <a:pt x="125050" y="994369"/>
                    <a:pt x="124060" y="992306"/>
                  </a:cubicBezTo>
                  <a:cubicBezTo>
                    <a:pt x="122822" y="989747"/>
                    <a:pt x="120098" y="988097"/>
                    <a:pt x="120098" y="984548"/>
                  </a:cubicBezTo>
                  <a:cubicBezTo>
                    <a:pt x="120098" y="981990"/>
                    <a:pt x="117375" y="984548"/>
                    <a:pt x="117045" y="982980"/>
                  </a:cubicBezTo>
                  <a:cubicBezTo>
                    <a:pt x="115559" y="976460"/>
                    <a:pt x="112258" y="971591"/>
                    <a:pt x="107141" y="968373"/>
                  </a:cubicBezTo>
                  <a:cubicBezTo>
                    <a:pt x="106646" y="963751"/>
                    <a:pt x="102437" y="961853"/>
                    <a:pt x="100952" y="957974"/>
                  </a:cubicBezTo>
                  <a:cubicBezTo>
                    <a:pt x="100539" y="956901"/>
                    <a:pt x="99549" y="956159"/>
                    <a:pt x="98889" y="955333"/>
                  </a:cubicBezTo>
                  <a:cubicBezTo>
                    <a:pt x="96495" y="955333"/>
                    <a:pt x="95670" y="952280"/>
                    <a:pt x="96083" y="951537"/>
                  </a:cubicBezTo>
                  <a:cubicBezTo>
                    <a:pt x="97816" y="948154"/>
                    <a:pt x="95670" y="948236"/>
                    <a:pt x="93937" y="947328"/>
                  </a:cubicBezTo>
                  <a:cubicBezTo>
                    <a:pt x="92947" y="946833"/>
                    <a:pt x="92287" y="945348"/>
                    <a:pt x="91461" y="944357"/>
                  </a:cubicBezTo>
                  <a:cubicBezTo>
                    <a:pt x="91131" y="943037"/>
                    <a:pt x="90553" y="942294"/>
                    <a:pt x="90471" y="941551"/>
                  </a:cubicBezTo>
                  <a:cubicBezTo>
                    <a:pt x="90306" y="940231"/>
                    <a:pt x="90471" y="939406"/>
                    <a:pt x="88820" y="938580"/>
                  </a:cubicBezTo>
                  <a:cubicBezTo>
                    <a:pt x="86592" y="937425"/>
                    <a:pt x="85354" y="934702"/>
                    <a:pt x="84942" y="931401"/>
                  </a:cubicBezTo>
                  <a:cubicBezTo>
                    <a:pt x="84694" y="928925"/>
                    <a:pt x="83291" y="926532"/>
                    <a:pt x="82301" y="924138"/>
                  </a:cubicBezTo>
                  <a:cubicBezTo>
                    <a:pt x="81228" y="921580"/>
                    <a:pt x="80073" y="919104"/>
                    <a:pt x="78917" y="916628"/>
                  </a:cubicBezTo>
                  <a:cubicBezTo>
                    <a:pt x="78587" y="915886"/>
                    <a:pt x="78009" y="914565"/>
                    <a:pt x="77679" y="914565"/>
                  </a:cubicBezTo>
                  <a:cubicBezTo>
                    <a:pt x="75616" y="914895"/>
                    <a:pt x="75781" y="913492"/>
                    <a:pt x="75286" y="911759"/>
                  </a:cubicBezTo>
                  <a:cubicBezTo>
                    <a:pt x="74708" y="909696"/>
                    <a:pt x="72975" y="907963"/>
                    <a:pt x="71902" y="906065"/>
                  </a:cubicBezTo>
                  <a:cubicBezTo>
                    <a:pt x="71160" y="904827"/>
                    <a:pt x="69922" y="902846"/>
                    <a:pt x="70252" y="902104"/>
                  </a:cubicBezTo>
                  <a:cubicBezTo>
                    <a:pt x="72315" y="897812"/>
                    <a:pt x="69757" y="897234"/>
                    <a:pt x="67281" y="896079"/>
                  </a:cubicBezTo>
                  <a:cubicBezTo>
                    <a:pt x="66291" y="895666"/>
                    <a:pt x="65465" y="894594"/>
                    <a:pt x="64805" y="893603"/>
                  </a:cubicBezTo>
                  <a:cubicBezTo>
                    <a:pt x="63897" y="892200"/>
                    <a:pt x="63732" y="890137"/>
                    <a:pt x="61834" y="889559"/>
                  </a:cubicBezTo>
                  <a:cubicBezTo>
                    <a:pt x="61174" y="889312"/>
                    <a:pt x="60679" y="887744"/>
                    <a:pt x="60349" y="886753"/>
                  </a:cubicBezTo>
                  <a:cubicBezTo>
                    <a:pt x="59193" y="882957"/>
                    <a:pt x="58698" y="878748"/>
                    <a:pt x="55397" y="876273"/>
                  </a:cubicBezTo>
                  <a:cubicBezTo>
                    <a:pt x="56718" y="873054"/>
                    <a:pt x="54737" y="871816"/>
                    <a:pt x="52674" y="870743"/>
                  </a:cubicBezTo>
                  <a:cubicBezTo>
                    <a:pt x="52839" y="865792"/>
                    <a:pt x="48465" y="863728"/>
                    <a:pt x="47309" y="859685"/>
                  </a:cubicBezTo>
                  <a:cubicBezTo>
                    <a:pt x="46979" y="858612"/>
                    <a:pt x="46567" y="856961"/>
                    <a:pt x="46897" y="856466"/>
                  </a:cubicBezTo>
                  <a:cubicBezTo>
                    <a:pt x="48300" y="854898"/>
                    <a:pt x="46897" y="854568"/>
                    <a:pt x="46319" y="853825"/>
                  </a:cubicBezTo>
                  <a:cubicBezTo>
                    <a:pt x="45329" y="852257"/>
                    <a:pt x="42688" y="852175"/>
                    <a:pt x="43348" y="849204"/>
                  </a:cubicBezTo>
                  <a:cubicBezTo>
                    <a:pt x="39965" y="848296"/>
                    <a:pt x="40129" y="844830"/>
                    <a:pt x="38974" y="842024"/>
                  </a:cubicBezTo>
                  <a:cubicBezTo>
                    <a:pt x="37736" y="838888"/>
                    <a:pt x="35178" y="836494"/>
                    <a:pt x="33115" y="833854"/>
                  </a:cubicBezTo>
                  <a:cubicBezTo>
                    <a:pt x="32124" y="832533"/>
                    <a:pt x="31134" y="830883"/>
                    <a:pt x="29153" y="831543"/>
                  </a:cubicBezTo>
                  <a:cubicBezTo>
                    <a:pt x="28988" y="830718"/>
                    <a:pt x="25852" y="830057"/>
                    <a:pt x="29071" y="828985"/>
                  </a:cubicBezTo>
                  <a:cubicBezTo>
                    <a:pt x="29318" y="828902"/>
                    <a:pt x="29483" y="827582"/>
                    <a:pt x="29318" y="827004"/>
                  </a:cubicBezTo>
                  <a:cubicBezTo>
                    <a:pt x="28823" y="825601"/>
                    <a:pt x="28081" y="824363"/>
                    <a:pt x="27503" y="822960"/>
                  </a:cubicBezTo>
                  <a:cubicBezTo>
                    <a:pt x="26595" y="820732"/>
                    <a:pt x="25770" y="821887"/>
                    <a:pt x="24945" y="822960"/>
                  </a:cubicBezTo>
                  <a:cubicBezTo>
                    <a:pt x="24202" y="821310"/>
                    <a:pt x="22881" y="819741"/>
                    <a:pt x="22799" y="818091"/>
                  </a:cubicBezTo>
                  <a:cubicBezTo>
                    <a:pt x="22799" y="816110"/>
                    <a:pt x="22139" y="814955"/>
                    <a:pt x="20983" y="813800"/>
                  </a:cubicBezTo>
                  <a:cubicBezTo>
                    <a:pt x="20736" y="813552"/>
                    <a:pt x="20323" y="813304"/>
                    <a:pt x="20240" y="812974"/>
                  </a:cubicBezTo>
                  <a:cubicBezTo>
                    <a:pt x="20075" y="811654"/>
                    <a:pt x="20075" y="810251"/>
                    <a:pt x="19828" y="808930"/>
                  </a:cubicBezTo>
                  <a:cubicBezTo>
                    <a:pt x="19498" y="807362"/>
                    <a:pt x="18342" y="811241"/>
                    <a:pt x="17847" y="808683"/>
                  </a:cubicBezTo>
                  <a:cubicBezTo>
                    <a:pt x="17600" y="807362"/>
                    <a:pt x="16939" y="806207"/>
                    <a:pt x="16857" y="804887"/>
                  </a:cubicBezTo>
                  <a:cubicBezTo>
                    <a:pt x="16774" y="803401"/>
                    <a:pt x="13803" y="803401"/>
                    <a:pt x="15619" y="800925"/>
                  </a:cubicBezTo>
                  <a:cubicBezTo>
                    <a:pt x="15949" y="800430"/>
                    <a:pt x="14463" y="798037"/>
                    <a:pt x="13638" y="796634"/>
                  </a:cubicBezTo>
                  <a:cubicBezTo>
                    <a:pt x="12648" y="795066"/>
                    <a:pt x="11410" y="793663"/>
                    <a:pt x="10502" y="792012"/>
                  </a:cubicBezTo>
                  <a:cubicBezTo>
                    <a:pt x="9677" y="790609"/>
                    <a:pt x="9182" y="788959"/>
                    <a:pt x="8522" y="787473"/>
                  </a:cubicBezTo>
                  <a:cubicBezTo>
                    <a:pt x="8109" y="786648"/>
                    <a:pt x="7284" y="785823"/>
                    <a:pt x="7366" y="784998"/>
                  </a:cubicBezTo>
                  <a:cubicBezTo>
                    <a:pt x="7366" y="782769"/>
                    <a:pt x="6788" y="782852"/>
                    <a:pt x="5551" y="784007"/>
                  </a:cubicBezTo>
                  <a:cubicBezTo>
                    <a:pt x="5055" y="783265"/>
                    <a:pt x="4065" y="782274"/>
                    <a:pt x="4148" y="781696"/>
                  </a:cubicBezTo>
                  <a:cubicBezTo>
                    <a:pt x="4891" y="778230"/>
                    <a:pt x="3405" y="775507"/>
                    <a:pt x="1837" y="773114"/>
                  </a:cubicBezTo>
                  <a:cubicBezTo>
                    <a:pt x="-1051" y="768657"/>
                    <a:pt x="186" y="763953"/>
                    <a:pt x="764" y="759414"/>
                  </a:cubicBezTo>
                  <a:cubicBezTo>
                    <a:pt x="1507" y="753967"/>
                    <a:pt x="3157" y="748768"/>
                    <a:pt x="3983" y="743321"/>
                  </a:cubicBezTo>
                  <a:cubicBezTo>
                    <a:pt x="4478" y="739690"/>
                    <a:pt x="3983" y="735976"/>
                    <a:pt x="5055" y="732263"/>
                  </a:cubicBezTo>
                  <a:cubicBezTo>
                    <a:pt x="7614" y="723432"/>
                    <a:pt x="7944" y="714107"/>
                    <a:pt x="9347" y="705029"/>
                  </a:cubicBezTo>
                  <a:cubicBezTo>
                    <a:pt x="9347" y="704864"/>
                    <a:pt x="9347" y="704534"/>
                    <a:pt x="9347" y="704451"/>
                  </a:cubicBezTo>
                  <a:cubicBezTo>
                    <a:pt x="12813" y="699912"/>
                    <a:pt x="12153" y="693640"/>
                    <a:pt x="14629" y="688688"/>
                  </a:cubicBezTo>
                  <a:cubicBezTo>
                    <a:pt x="15289" y="687451"/>
                    <a:pt x="15949" y="685552"/>
                    <a:pt x="15619" y="684397"/>
                  </a:cubicBezTo>
                  <a:cubicBezTo>
                    <a:pt x="14876" y="681674"/>
                    <a:pt x="13391" y="679198"/>
                    <a:pt x="17270" y="678125"/>
                  </a:cubicBezTo>
                  <a:cubicBezTo>
                    <a:pt x="17517" y="678125"/>
                    <a:pt x="17600" y="677630"/>
                    <a:pt x="17765" y="677382"/>
                  </a:cubicBezTo>
                  <a:cubicBezTo>
                    <a:pt x="13803" y="674411"/>
                    <a:pt x="17930" y="671770"/>
                    <a:pt x="18590" y="669872"/>
                  </a:cubicBezTo>
                  <a:cubicBezTo>
                    <a:pt x="20240" y="665251"/>
                    <a:pt x="21726" y="660794"/>
                    <a:pt x="22304" y="655760"/>
                  </a:cubicBezTo>
                  <a:cubicBezTo>
                    <a:pt x="22799" y="651386"/>
                    <a:pt x="22799" y="646600"/>
                    <a:pt x="25687" y="642721"/>
                  </a:cubicBezTo>
                  <a:cubicBezTo>
                    <a:pt x="26513" y="641566"/>
                    <a:pt x="29071" y="638760"/>
                    <a:pt x="26513" y="636201"/>
                  </a:cubicBezTo>
                  <a:cubicBezTo>
                    <a:pt x="28988" y="633973"/>
                    <a:pt x="25522" y="629186"/>
                    <a:pt x="29566" y="627288"/>
                  </a:cubicBezTo>
                  <a:cubicBezTo>
                    <a:pt x="30474" y="626876"/>
                    <a:pt x="30474" y="623657"/>
                    <a:pt x="30639" y="621676"/>
                  </a:cubicBezTo>
                  <a:cubicBezTo>
                    <a:pt x="30804" y="619531"/>
                    <a:pt x="30309" y="617220"/>
                    <a:pt x="32372" y="615735"/>
                  </a:cubicBezTo>
                  <a:cubicBezTo>
                    <a:pt x="32784" y="615487"/>
                    <a:pt x="32784" y="614332"/>
                    <a:pt x="32784" y="613506"/>
                  </a:cubicBezTo>
                  <a:cubicBezTo>
                    <a:pt x="33115" y="605501"/>
                    <a:pt x="35508" y="598321"/>
                    <a:pt x="38726" y="591307"/>
                  </a:cubicBezTo>
                  <a:cubicBezTo>
                    <a:pt x="39304" y="590151"/>
                    <a:pt x="39469" y="588253"/>
                    <a:pt x="39057" y="587098"/>
                  </a:cubicBezTo>
                  <a:cubicBezTo>
                    <a:pt x="37901" y="583797"/>
                    <a:pt x="41945" y="580908"/>
                    <a:pt x="39387" y="577525"/>
                  </a:cubicBezTo>
                  <a:cubicBezTo>
                    <a:pt x="39139" y="577194"/>
                    <a:pt x="40377" y="574719"/>
                    <a:pt x="41367" y="573893"/>
                  </a:cubicBezTo>
                  <a:cubicBezTo>
                    <a:pt x="44173" y="571500"/>
                    <a:pt x="44008" y="568034"/>
                    <a:pt x="43100" y="565228"/>
                  </a:cubicBezTo>
                  <a:cubicBezTo>
                    <a:pt x="42523" y="563247"/>
                    <a:pt x="42853" y="563412"/>
                    <a:pt x="44008" y="563495"/>
                  </a:cubicBezTo>
                  <a:cubicBezTo>
                    <a:pt x="46402" y="563660"/>
                    <a:pt x="45824" y="561184"/>
                    <a:pt x="46154" y="560029"/>
                  </a:cubicBezTo>
                  <a:cubicBezTo>
                    <a:pt x="46649" y="558048"/>
                    <a:pt x="46402" y="555737"/>
                    <a:pt x="46649" y="553592"/>
                  </a:cubicBezTo>
                  <a:cubicBezTo>
                    <a:pt x="46897" y="551776"/>
                    <a:pt x="45494" y="549135"/>
                    <a:pt x="48465" y="548310"/>
                  </a:cubicBezTo>
                  <a:cubicBezTo>
                    <a:pt x="48795" y="548310"/>
                    <a:pt x="48795" y="545669"/>
                    <a:pt x="48712" y="544349"/>
                  </a:cubicBezTo>
                  <a:cubicBezTo>
                    <a:pt x="48547" y="542863"/>
                    <a:pt x="47639" y="541295"/>
                    <a:pt x="47804" y="539975"/>
                  </a:cubicBezTo>
                  <a:cubicBezTo>
                    <a:pt x="47970" y="539067"/>
                    <a:pt x="49950" y="538654"/>
                    <a:pt x="50363" y="537664"/>
                  </a:cubicBezTo>
                  <a:cubicBezTo>
                    <a:pt x="50858" y="536426"/>
                    <a:pt x="50858" y="533538"/>
                    <a:pt x="50528" y="533373"/>
                  </a:cubicBezTo>
                  <a:cubicBezTo>
                    <a:pt x="46979" y="532135"/>
                    <a:pt x="49372" y="530814"/>
                    <a:pt x="50280" y="529329"/>
                  </a:cubicBezTo>
                  <a:cubicBezTo>
                    <a:pt x="51271" y="527596"/>
                    <a:pt x="53251" y="524955"/>
                    <a:pt x="52839" y="524047"/>
                  </a:cubicBezTo>
                  <a:cubicBezTo>
                    <a:pt x="51353" y="521158"/>
                    <a:pt x="53994" y="520168"/>
                    <a:pt x="54159" y="518105"/>
                  </a:cubicBezTo>
                  <a:cubicBezTo>
                    <a:pt x="54324" y="516042"/>
                    <a:pt x="54737" y="513896"/>
                    <a:pt x="54902" y="511833"/>
                  </a:cubicBezTo>
                  <a:cubicBezTo>
                    <a:pt x="54902" y="511255"/>
                    <a:pt x="54489" y="510512"/>
                    <a:pt x="54077" y="510017"/>
                  </a:cubicBezTo>
                  <a:cubicBezTo>
                    <a:pt x="51436" y="506881"/>
                    <a:pt x="54737" y="503745"/>
                    <a:pt x="54077" y="500609"/>
                  </a:cubicBezTo>
                  <a:cubicBezTo>
                    <a:pt x="54572" y="500774"/>
                    <a:pt x="55314" y="501269"/>
                    <a:pt x="55562" y="501022"/>
                  </a:cubicBezTo>
                  <a:cubicBezTo>
                    <a:pt x="56222" y="500279"/>
                    <a:pt x="57295" y="499289"/>
                    <a:pt x="57213" y="498464"/>
                  </a:cubicBezTo>
                  <a:cubicBezTo>
                    <a:pt x="57047" y="493594"/>
                    <a:pt x="58451" y="488478"/>
                    <a:pt x="55645" y="483939"/>
                  </a:cubicBezTo>
                  <a:cubicBezTo>
                    <a:pt x="55397" y="483444"/>
                    <a:pt x="55645" y="482371"/>
                    <a:pt x="55892" y="481628"/>
                  </a:cubicBezTo>
                  <a:cubicBezTo>
                    <a:pt x="56387" y="479977"/>
                    <a:pt x="58533" y="485342"/>
                    <a:pt x="58286" y="480885"/>
                  </a:cubicBezTo>
                  <a:cubicBezTo>
                    <a:pt x="58286" y="479565"/>
                    <a:pt x="60184" y="478409"/>
                    <a:pt x="58368" y="476924"/>
                  </a:cubicBezTo>
                  <a:cubicBezTo>
                    <a:pt x="58120" y="476676"/>
                    <a:pt x="58203" y="475191"/>
                    <a:pt x="58533" y="474696"/>
                  </a:cubicBezTo>
                  <a:cubicBezTo>
                    <a:pt x="59688" y="473210"/>
                    <a:pt x="61174" y="472137"/>
                    <a:pt x="60184" y="469579"/>
                  </a:cubicBezTo>
                  <a:cubicBezTo>
                    <a:pt x="59688" y="468341"/>
                    <a:pt x="59606" y="466773"/>
                    <a:pt x="59688" y="465370"/>
                  </a:cubicBezTo>
                  <a:cubicBezTo>
                    <a:pt x="59688" y="464132"/>
                    <a:pt x="59853" y="462812"/>
                    <a:pt x="60349" y="461656"/>
                  </a:cubicBezTo>
                  <a:cubicBezTo>
                    <a:pt x="61752" y="458025"/>
                    <a:pt x="61999" y="454064"/>
                    <a:pt x="63567" y="450350"/>
                  </a:cubicBezTo>
                  <a:cubicBezTo>
                    <a:pt x="65053" y="446802"/>
                    <a:pt x="65218" y="442593"/>
                    <a:pt x="65878" y="438631"/>
                  </a:cubicBezTo>
                  <a:cubicBezTo>
                    <a:pt x="67363" y="429141"/>
                    <a:pt x="68684" y="419650"/>
                    <a:pt x="70169" y="410160"/>
                  </a:cubicBezTo>
                  <a:cubicBezTo>
                    <a:pt x="70417" y="408509"/>
                    <a:pt x="70912" y="406859"/>
                    <a:pt x="71160" y="405125"/>
                  </a:cubicBezTo>
                  <a:cubicBezTo>
                    <a:pt x="71160" y="404713"/>
                    <a:pt x="70665" y="404218"/>
                    <a:pt x="70334" y="403805"/>
                  </a:cubicBezTo>
                  <a:cubicBezTo>
                    <a:pt x="70087" y="404465"/>
                    <a:pt x="69839" y="405208"/>
                    <a:pt x="69592" y="405868"/>
                  </a:cubicBezTo>
                  <a:cubicBezTo>
                    <a:pt x="68849" y="406281"/>
                    <a:pt x="68684" y="406611"/>
                    <a:pt x="68436" y="407024"/>
                  </a:cubicBezTo>
                  <a:lnTo>
                    <a:pt x="68436" y="405868"/>
                  </a:lnTo>
                  <a:cubicBezTo>
                    <a:pt x="69262" y="404548"/>
                    <a:pt x="69262" y="403062"/>
                    <a:pt x="69839" y="401989"/>
                  </a:cubicBezTo>
                  <a:cubicBezTo>
                    <a:pt x="71325" y="398936"/>
                    <a:pt x="71655" y="395222"/>
                    <a:pt x="70582" y="392334"/>
                  </a:cubicBezTo>
                  <a:cubicBezTo>
                    <a:pt x="70169" y="391261"/>
                    <a:pt x="69922" y="389940"/>
                    <a:pt x="70169" y="388868"/>
                  </a:cubicBezTo>
                  <a:cubicBezTo>
                    <a:pt x="71407" y="382596"/>
                    <a:pt x="72893" y="376323"/>
                    <a:pt x="74131" y="370051"/>
                  </a:cubicBezTo>
                  <a:cubicBezTo>
                    <a:pt x="74378" y="368731"/>
                    <a:pt x="74213" y="367246"/>
                    <a:pt x="74378" y="365843"/>
                  </a:cubicBezTo>
                  <a:cubicBezTo>
                    <a:pt x="74543" y="364109"/>
                    <a:pt x="72893" y="362129"/>
                    <a:pt x="75616" y="360643"/>
                  </a:cubicBezTo>
                  <a:cubicBezTo>
                    <a:pt x="76854" y="359983"/>
                    <a:pt x="77432" y="356600"/>
                    <a:pt x="77432" y="354454"/>
                  </a:cubicBezTo>
                  <a:cubicBezTo>
                    <a:pt x="77432" y="348512"/>
                    <a:pt x="79165" y="343230"/>
                    <a:pt x="80403" y="337618"/>
                  </a:cubicBezTo>
                  <a:cubicBezTo>
                    <a:pt x="81641" y="331676"/>
                    <a:pt x="83209" y="325899"/>
                    <a:pt x="85107" y="320288"/>
                  </a:cubicBezTo>
                  <a:cubicBezTo>
                    <a:pt x="86427" y="316326"/>
                    <a:pt x="87995" y="312282"/>
                    <a:pt x="90388" y="308734"/>
                  </a:cubicBezTo>
                  <a:cubicBezTo>
                    <a:pt x="92534" y="305598"/>
                    <a:pt x="94432" y="302132"/>
                    <a:pt x="96083" y="298665"/>
                  </a:cubicBezTo>
                  <a:cubicBezTo>
                    <a:pt x="99797" y="290578"/>
                    <a:pt x="106151" y="284966"/>
                    <a:pt x="110360" y="277374"/>
                  </a:cubicBezTo>
                  <a:cubicBezTo>
                    <a:pt x="112341" y="273907"/>
                    <a:pt x="114816" y="270771"/>
                    <a:pt x="116055" y="266645"/>
                  </a:cubicBezTo>
                  <a:cubicBezTo>
                    <a:pt x="116632" y="264747"/>
                    <a:pt x="118530" y="263426"/>
                    <a:pt x="119768" y="261858"/>
                  </a:cubicBezTo>
                  <a:cubicBezTo>
                    <a:pt x="124720" y="255669"/>
                    <a:pt x="129506" y="249397"/>
                    <a:pt x="132972" y="241887"/>
                  </a:cubicBezTo>
                  <a:cubicBezTo>
                    <a:pt x="135448" y="236523"/>
                    <a:pt x="138089" y="231323"/>
                    <a:pt x="140400" y="225877"/>
                  </a:cubicBezTo>
                  <a:cubicBezTo>
                    <a:pt x="142463" y="221008"/>
                    <a:pt x="143701" y="215561"/>
                    <a:pt x="146259" y="211022"/>
                  </a:cubicBezTo>
                  <a:cubicBezTo>
                    <a:pt x="149560" y="205245"/>
                    <a:pt x="151293" y="198725"/>
                    <a:pt x="153687" y="192618"/>
                  </a:cubicBezTo>
                  <a:cubicBezTo>
                    <a:pt x="156658" y="185026"/>
                    <a:pt x="160206" y="177763"/>
                    <a:pt x="163425" y="170418"/>
                  </a:cubicBezTo>
                  <a:cubicBezTo>
                    <a:pt x="165158" y="166540"/>
                    <a:pt x="166561" y="162578"/>
                    <a:pt x="168377" y="158782"/>
                  </a:cubicBezTo>
                  <a:cubicBezTo>
                    <a:pt x="171430" y="152262"/>
                    <a:pt x="174649" y="145908"/>
                    <a:pt x="177785" y="139471"/>
                  </a:cubicBezTo>
                  <a:cubicBezTo>
                    <a:pt x="177950" y="139141"/>
                    <a:pt x="178445" y="138976"/>
                    <a:pt x="178527" y="138563"/>
                  </a:cubicBezTo>
                  <a:cubicBezTo>
                    <a:pt x="181498" y="128825"/>
                    <a:pt x="187936" y="121480"/>
                    <a:pt x="192805" y="113062"/>
                  </a:cubicBezTo>
                  <a:cubicBezTo>
                    <a:pt x="199159" y="102003"/>
                    <a:pt x="202873" y="89789"/>
                    <a:pt x="207660" y="77988"/>
                  </a:cubicBezTo>
                  <a:cubicBezTo>
                    <a:pt x="209970" y="72294"/>
                    <a:pt x="209970" y="66104"/>
                    <a:pt x="211786" y="60410"/>
                  </a:cubicBezTo>
                  <a:cubicBezTo>
                    <a:pt x="213189" y="56201"/>
                    <a:pt x="214674" y="51992"/>
                    <a:pt x="215995" y="47783"/>
                  </a:cubicBezTo>
                  <a:cubicBezTo>
                    <a:pt x="217150" y="44235"/>
                    <a:pt x="217810" y="40438"/>
                    <a:pt x="219296" y="37137"/>
                  </a:cubicBezTo>
                  <a:cubicBezTo>
                    <a:pt x="221029" y="33258"/>
                    <a:pt x="223175" y="29545"/>
                    <a:pt x="225568" y="26079"/>
                  </a:cubicBezTo>
                  <a:cubicBezTo>
                    <a:pt x="230684" y="18816"/>
                    <a:pt x="239515" y="16258"/>
                    <a:pt x="247768" y="19229"/>
                  </a:cubicBezTo>
                  <a:cubicBezTo>
                    <a:pt x="252307" y="20879"/>
                    <a:pt x="256928" y="22282"/>
                    <a:pt x="261467" y="24180"/>
                  </a:cubicBezTo>
                  <a:cubicBezTo>
                    <a:pt x="267161" y="26491"/>
                    <a:pt x="272856" y="28884"/>
                    <a:pt x="278467" y="31690"/>
                  </a:cubicBezTo>
                  <a:cubicBezTo>
                    <a:pt x="280531" y="32763"/>
                    <a:pt x="282264" y="33919"/>
                    <a:pt x="284575" y="33919"/>
                  </a:cubicBezTo>
                  <a:cubicBezTo>
                    <a:pt x="285483" y="33919"/>
                    <a:pt x="286968" y="34744"/>
                    <a:pt x="287051" y="35404"/>
                  </a:cubicBezTo>
                  <a:cubicBezTo>
                    <a:pt x="287381" y="38045"/>
                    <a:pt x="289444" y="37962"/>
                    <a:pt x="290682" y="38623"/>
                  </a:cubicBezTo>
                  <a:cubicBezTo>
                    <a:pt x="295963" y="41264"/>
                    <a:pt x="301245" y="43657"/>
                    <a:pt x="306692" y="45968"/>
                  </a:cubicBezTo>
                  <a:cubicBezTo>
                    <a:pt x="310158" y="47453"/>
                    <a:pt x="312551" y="49681"/>
                    <a:pt x="313046" y="54220"/>
                  </a:cubicBezTo>
                  <a:cubicBezTo>
                    <a:pt x="313212" y="55788"/>
                    <a:pt x="314202" y="57439"/>
                    <a:pt x="315027" y="58677"/>
                  </a:cubicBezTo>
                  <a:cubicBezTo>
                    <a:pt x="316925" y="61318"/>
                    <a:pt x="317833" y="61483"/>
                    <a:pt x="320144" y="59007"/>
                  </a:cubicBezTo>
                  <a:cubicBezTo>
                    <a:pt x="323198" y="55706"/>
                    <a:pt x="326251" y="52322"/>
                    <a:pt x="329057" y="48691"/>
                  </a:cubicBezTo>
                  <a:cubicBezTo>
                    <a:pt x="330790" y="46545"/>
                    <a:pt x="331698" y="44069"/>
                    <a:pt x="329965" y="41016"/>
                  </a:cubicBezTo>
                  <a:cubicBezTo>
                    <a:pt x="327241" y="36147"/>
                    <a:pt x="329882" y="31773"/>
                    <a:pt x="331698" y="27647"/>
                  </a:cubicBezTo>
                  <a:cubicBezTo>
                    <a:pt x="333843" y="22612"/>
                    <a:pt x="338300" y="20137"/>
                    <a:pt x="341931" y="16588"/>
                  </a:cubicBezTo>
                  <a:cubicBezTo>
                    <a:pt x="346635" y="11966"/>
                    <a:pt x="352495" y="10481"/>
                    <a:pt x="357776" y="7427"/>
                  </a:cubicBezTo>
                  <a:cubicBezTo>
                    <a:pt x="358519" y="7015"/>
                    <a:pt x="359427" y="7015"/>
                    <a:pt x="360252" y="6932"/>
                  </a:cubicBezTo>
                  <a:cubicBezTo>
                    <a:pt x="365121" y="6685"/>
                    <a:pt x="369908" y="6685"/>
                    <a:pt x="374777" y="6024"/>
                  </a:cubicBezTo>
                  <a:cubicBezTo>
                    <a:pt x="379316" y="5364"/>
                    <a:pt x="384185" y="7180"/>
                    <a:pt x="388889" y="7923"/>
                  </a:cubicBezTo>
                  <a:cubicBezTo>
                    <a:pt x="389549" y="8005"/>
                    <a:pt x="390292" y="8335"/>
                    <a:pt x="390869" y="8170"/>
                  </a:cubicBezTo>
                  <a:cubicBezTo>
                    <a:pt x="396977" y="6437"/>
                    <a:pt x="402753" y="9656"/>
                    <a:pt x="408695" y="9408"/>
                  </a:cubicBezTo>
                  <a:cubicBezTo>
                    <a:pt x="410676" y="9408"/>
                    <a:pt x="411914" y="13287"/>
                    <a:pt x="414390" y="10894"/>
                  </a:cubicBezTo>
                  <a:cubicBezTo>
                    <a:pt x="415050" y="14360"/>
                    <a:pt x="417856" y="12957"/>
                    <a:pt x="419506" y="13617"/>
                  </a:cubicBezTo>
                  <a:cubicBezTo>
                    <a:pt x="424376" y="15515"/>
                    <a:pt x="429492" y="15763"/>
                    <a:pt x="434526" y="15763"/>
                  </a:cubicBezTo>
                  <a:cubicBezTo>
                    <a:pt x="434856" y="15763"/>
                    <a:pt x="435352" y="15433"/>
                    <a:pt x="435434" y="15515"/>
                  </a:cubicBezTo>
                  <a:cubicBezTo>
                    <a:pt x="437167" y="18156"/>
                    <a:pt x="439561" y="16753"/>
                    <a:pt x="441624" y="16670"/>
                  </a:cubicBezTo>
                  <a:cubicBezTo>
                    <a:pt x="443769" y="16505"/>
                    <a:pt x="445915" y="15845"/>
                    <a:pt x="448061" y="15515"/>
                  </a:cubicBezTo>
                  <a:cubicBezTo>
                    <a:pt x="451610" y="15020"/>
                    <a:pt x="455241" y="16093"/>
                    <a:pt x="458872" y="14442"/>
                  </a:cubicBezTo>
                  <a:cubicBezTo>
                    <a:pt x="462503" y="12792"/>
                    <a:pt x="466630" y="12379"/>
                    <a:pt x="470508" y="11224"/>
                  </a:cubicBezTo>
                  <a:cubicBezTo>
                    <a:pt x="478678" y="8830"/>
                    <a:pt x="486601" y="5859"/>
                    <a:pt x="494441" y="2393"/>
                  </a:cubicBezTo>
                  <a:cubicBezTo>
                    <a:pt x="497990" y="825"/>
                    <a:pt x="502199" y="1320"/>
                    <a:pt x="506160" y="908"/>
                  </a:cubicBezTo>
                  <a:cubicBezTo>
                    <a:pt x="509626" y="578"/>
                    <a:pt x="513010" y="330"/>
                    <a:pt x="516476" y="0"/>
                  </a:cubicBezTo>
                  <a:cubicBezTo>
                    <a:pt x="517631" y="2806"/>
                    <a:pt x="519942" y="1568"/>
                    <a:pt x="521758" y="2146"/>
                  </a:cubicBezTo>
                  <a:cubicBezTo>
                    <a:pt x="526049" y="3631"/>
                    <a:pt x="530423" y="4456"/>
                    <a:pt x="534632" y="6272"/>
                  </a:cubicBezTo>
                  <a:cubicBezTo>
                    <a:pt x="537520" y="7592"/>
                    <a:pt x="540326" y="9078"/>
                    <a:pt x="543297" y="10398"/>
                  </a:cubicBezTo>
                  <a:cubicBezTo>
                    <a:pt x="548496" y="12709"/>
                    <a:pt x="550889" y="18486"/>
                    <a:pt x="554603" y="22612"/>
                  </a:cubicBezTo>
                  <a:cubicBezTo>
                    <a:pt x="555841" y="24015"/>
                    <a:pt x="555759" y="27069"/>
                    <a:pt x="558482" y="26574"/>
                  </a:cubicBezTo>
                  <a:cubicBezTo>
                    <a:pt x="558482" y="31608"/>
                    <a:pt x="563764" y="33011"/>
                    <a:pt x="564341" y="37880"/>
                  </a:cubicBezTo>
                  <a:cubicBezTo>
                    <a:pt x="564672" y="40603"/>
                    <a:pt x="565249" y="43904"/>
                    <a:pt x="568880" y="43657"/>
                  </a:cubicBezTo>
                  <a:cubicBezTo>
                    <a:pt x="568880" y="43657"/>
                    <a:pt x="568880" y="45225"/>
                    <a:pt x="569128" y="45968"/>
                  </a:cubicBezTo>
                  <a:cubicBezTo>
                    <a:pt x="569458" y="46793"/>
                    <a:pt x="570448" y="47453"/>
                    <a:pt x="570614" y="48278"/>
                  </a:cubicBezTo>
                  <a:cubicBezTo>
                    <a:pt x="571769" y="52735"/>
                    <a:pt x="573172" y="56944"/>
                    <a:pt x="576225" y="60245"/>
                  </a:cubicBezTo>
                  <a:cubicBezTo>
                    <a:pt x="576391" y="60410"/>
                    <a:pt x="576555" y="60492"/>
                    <a:pt x="576555" y="60657"/>
                  </a:cubicBezTo>
                  <a:cubicBezTo>
                    <a:pt x="577381" y="65857"/>
                    <a:pt x="580186" y="69983"/>
                    <a:pt x="582332" y="74357"/>
                  </a:cubicBezTo>
                  <a:cubicBezTo>
                    <a:pt x="583570" y="76833"/>
                    <a:pt x="584148" y="79721"/>
                    <a:pt x="585716" y="81867"/>
                  </a:cubicBezTo>
                  <a:cubicBezTo>
                    <a:pt x="587779" y="84838"/>
                    <a:pt x="589430" y="87726"/>
                    <a:pt x="589843" y="91523"/>
                  </a:cubicBezTo>
                  <a:cubicBezTo>
                    <a:pt x="589925" y="92430"/>
                    <a:pt x="590338" y="93586"/>
                    <a:pt x="590915" y="93998"/>
                  </a:cubicBezTo>
                  <a:cubicBezTo>
                    <a:pt x="595784" y="97464"/>
                    <a:pt x="596857" y="103737"/>
                    <a:pt x="599250" y="108853"/>
                  </a:cubicBezTo>
                  <a:cubicBezTo>
                    <a:pt x="600158" y="110751"/>
                    <a:pt x="599993" y="109761"/>
                    <a:pt x="600983" y="109431"/>
                  </a:cubicBezTo>
                  <a:cubicBezTo>
                    <a:pt x="603212" y="108688"/>
                    <a:pt x="603212" y="111824"/>
                    <a:pt x="603212" y="112649"/>
                  </a:cubicBezTo>
                  <a:cubicBezTo>
                    <a:pt x="603129" y="115373"/>
                    <a:pt x="603624" y="115043"/>
                    <a:pt x="604202" y="116941"/>
                  </a:cubicBezTo>
                  <a:cubicBezTo>
                    <a:pt x="605275" y="120572"/>
                    <a:pt x="609897" y="121645"/>
                    <a:pt x="608906" y="126349"/>
                  </a:cubicBezTo>
                  <a:cubicBezTo>
                    <a:pt x="611712" y="128907"/>
                    <a:pt x="610557" y="132869"/>
                    <a:pt x="611547" y="136087"/>
                  </a:cubicBezTo>
                  <a:cubicBezTo>
                    <a:pt x="612290" y="135757"/>
                    <a:pt x="612455" y="135344"/>
                    <a:pt x="612702" y="134932"/>
                  </a:cubicBezTo>
                  <a:cubicBezTo>
                    <a:pt x="612702" y="135344"/>
                    <a:pt x="612702" y="135675"/>
                    <a:pt x="612620" y="136087"/>
                  </a:cubicBezTo>
                  <a:cubicBezTo>
                    <a:pt x="614435" y="137325"/>
                    <a:pt x="614188" y="140296"/>
                    <a:pt x="615261" y="142359"/>
                  </a:cubicBezTo>
                  <a:cubicBezTo>
                    <a:pt x="616169" y="144092"/>
                    <a:pt x="616994" y="145990"/>
                    <a:pt x="617572" y="147889"/>
                  </a:cubicBezTo>
                  <a:cubicBezTo>
                    <a:pt x="618562" y="150860"/>
                    <a:pt x="621285" y="146568"/>
                    <a:pt x="621945" y="149291"/>
                  </a:cubicBezTo>
                  <a:cubicBezTo>
                    <a:pt x="622358" y="151107"/>
                    <a:pt x="621285" y="154573"/>
                    <a:pt x="621863" y="154821"/>
                  </a:cubicBezTo>
                  <a:cubicBezTo>
                    <a:pt x="625412" y="156636"/>
                    <a:pt x="624091" y="162001"/>
                    <a:pt x="627310" y="163816"/>
                  </a:cubicBezTo>
                  <a:cubicBezTo>
                    <a:pt x="627722" y="164064"/>
                    <a:pt x="628053" y="164724"/>
                    <a:pt x="628053" y="165219"/>
                  </a:cubicBezTo>
                  <a:cubicBezTo>
                    <a:pt x="629043" y="171161"/>
                    <a:pt x="629043" y="171161"/>
                    <a:pt x="630776" y="173802"/>
                  </a:cubicBezTo>
                  <a:cubicBezTo>
                    <a:pt x="631519" y="173389"/>
                    <a:pt x="631684" y="173059"/>
                    <a:pt x="631931" y="172647"/>
                  </a:cubicBezTo>
                  <a:cubicBezTo>
                    <a:pt x="631931" y="173059"/>
                    <a:pt x="631931" y="173389"/>
                    <a:pt x="631849" y="173802"/>
                  </a:cubicBezTo>
                  <a:cubicBezTo>
                    <a:pt x="633829" y="177268"/>
                    <a:pt x="633417" y="183045"/>
                    <a:pt x="638121" y="184861"/>
                  </a:cubicBezTo>
                  <a:cubicBezTo>
                    <a:pt x="638533" y="185026"/>
                    <a:pt x="638533" y="186841"/>
                    <a:pt x="638616" y="187914"/>
                  </a:cubicBezTo>
                  <a:cubicBezTo>
                    <a:pt x="638616" y="188244"/>
                    <a:pt x="639276" y="189730"/>
                    <a:pt x="639771" y="190142"/>
                  </a:cubicBezTo>
                  <a:cubicBezTo>
                    <a:pt x="642082" y="192206"/>
                    <a:pt x="643073" y="195259"/>
                    <a:pt x="642907" y="198313"/>
                  </a:cubicBezTo>
                  <a:cubicBezTo>
                    <a:pt x="642660" y="203264"/>
                    <a:pt x="646373" y="206565"/>
                    <a:pt x="646539" y="211269"/>
                  </a:cubicBezTo>
                  <a:cubicBezTo>
                    <a:pt x="646539" y="211682"/>
                    <a:pt x="647199" y="212425"/>
                    <a:pt x="647611" y="212507"/>
                  </a:cubicBezTo>
                  <a:cubicBezTo>
                    <a:pt x="650995" y="213002"/>
                    <a:pt x="650252" y="215973"/>
                    <a:pt x="650417" y="218449"/>
                  </a:cubicBezTo>
                  <a:cubicBezTo>
                    <a:pt x="650582" y="220347"/>
                    <a:pt x="650830" y="222328"/>
                    <a:pt x="651407" y="224061"/>
                  </a:cubicBezTo>
                  <a:cubicBezTo>
                    <a:pt x="651573" y="224556"/>
                    <a:pt x="653306" y="224309"/>
                    <a:pt x="653553" y="224886"/>
                  </a:cubicBezTo>
                  <a:cubicBezTo>
                    <a:pt x="655452" y="229095"/>
                    <a:pt x="657102" y="233387"/>
                    <a:pt x="658835" y="237595"/>
                  </a:cubicBezTo>
                  <a:cubicBezTo>
                    <a:pt x="659000" y="237926"/>
                    <a:pt x="659082" y="238503"/>
                    <a:pt x="658918" y="238751"/>
                  </a:cubicBezTo>
                  <a:cubicBezTo>
                    <a:pt x="658423" y="239824"/>
                    <a:pt x="657102" y="241227"/>
                    <a:pt x="657350" y="241804"/>
                  </a:cubicBezTo>
                  <a:cubicBezTo>
                    <a:pt x="658587" y="244858"/>
                    <a:pt x="659991" y="247994"/>
                    <a:pt x="661806" y="250635"/>
                  </a:cubicBezTo>
                  <a:cubicBezTo>
                    <a:pt x="663704" y="253276"/>
                    <a:pt x="666345" y="255256"/>
                    <a:pt x="665355" y="259383"/>
                  </a:cubicBezTo>
                  <a:cubicBezTo>
                    <a:pt x="668326" y="265985"/>
                    <a:pt x="667005" y="274485"/>
                    <a:pt x="672370" y="280097"/>
                  </a:cubicBezTo>
                  <a:cubicBezTo>
                    <a:pt x="673112" y="280840"/>
                    <a:pt x="674185" y="282325"/>
                    <a:pt x="672947" y="284388"/>
                  </a:cubicBezTo>
                  <a:cubicBezTo>
                    <a:pt x="672204" y="285544"/>
                    <a:pt x="672287" y="287854"/>
                    <a:pt x="674597" y="289010"/>
                  </a:cubicBezTo>
                  <a:cubicBezTo>
                    <a:pt x="675340" y="289422"/>
                    <a:pt x="674845" y="293136"/>
                    <a:pt x="674928" y="295364"/>
                  </a:cubicBezTo>
                  <a:cubicBezTo>
                    <a:pt x="674928" y="296025"/>
                    <a:pt x="674928" y="296025"/>
                    <a:pt x="676001" y="295364"/>
                  </a:cubicBezTo>
                  <a:cubicBezTo>
                    <a:pt x="676248" y="295199"/>
                    <a:pt x="676991" y="295529"/>
                    <a:pt x="676991" y="295612"/>
                  </a:cubicBezTo>
                  <a:cubicBezTo>
                    <a:pt x="676579" y="298996"/>
                    <a:pt x="678477" y="301471"/>
                    <a:pt x="679714" y="304112"/>
                  </a:cubicBezTo>
                  <a:cubicBezTo>
                    <a:pt x="680870" y="306671"/>
                    <a:pt x="678972" y="310467"/>
                    <a:pt x="682273" y="312035"/>
                  </a:cubicBezTo>
                  <a:cubicBezTo>
                    <a:pt x="680787" y="315666"/>
                    <a:pt x="685079" y="317977"/>
                    <a:pt x="683840" y="321608"/>
                  </a:cubicBezTo>
                  <a:cubicBezTo>
                    <a:pt x="683758" y="321938"/>
                    <a:pt x="684088" y="322516"/>
                    <a:pt x="684336" y="322846"/>
                  </a:cubicBezTo>
                  <a:cubicBezTo>
                    <a:pt x="685986" y="325157"/>
                    <a:pt x="687472" y="327467"/>
                    <a:pt x="689205" y="329696"/>
                  </a:cubicBezTo>
                  <a:cubicBezTo>
                    <a:pt x="691103" y="332006"/>
                    <a:pt x="693001" y="334152"/>
                    <a:pt x="691021" y="337701"/>
                  </a:cubicBezTo>
                  <a:cubicBezTo>
                    <a:pt x="690938" y="337866"/>
                    <a:pt x="689288" y="342075"/>
                    <a:pt x="692671" y="339847"/>
                  </a:cubicBezTo>
                  <a:cubicBezTo>
                    <a:pt x="692754" y="340424"/>
                    <a:pt x="693166" y="341249"/>
                    <a:pt x="693001" y="341415"/>
                  </a:cubicBezTo>
                  <a:cubicBezTo>
                    <a:pt x="692424" y="341992"/>
                    <a:pt x="691681" y="342322"/>
                    <a:pt x="691021" y="342735"/>
                  </a:cubicBezTo>
                  <a:cubicBezTo>
                    <a:pt x="691846" y="342900"/>
                    <a:pt x="692836" y="342735"/>
                    <a:pt x="693414" y="343313"/>
                  </a:cubicBezTo>
                  <a:cubicBezTo>
                    <a:pt x="694156" y="343973"/>
                    <a:pt x="695147" y="345128"/>
                    <a:pt x="695065" y="346036"/>
                  </a:cubicBezTo>
                  <a:cubicBezTo>
                    <a:pt x="694734" y="351070"/>
                    <a:pt x="697458" y="354619"/>
                    <a:pt x="699274" y="358745"/>
                  </a:cubicBezTo>
                  <a:cubicBezTo>
                    <a:pt x="700676" y="362046"/>
                    <a:pt x="703812" y="364852"/>
                    <a:pt x="702740" y="369391"/>
                  </a:cubicBezTo>
                  <a:cubicBezTo>
                    <a:pt x="702574" y="370051"/>
                    <a:pt x="703400" y="371042"/>
                    <a:pt x="703730" y="371950"/>
                  </a:cubicBezTo>
                  <a:cubicBezTo>
                    <a:pt x="707031" y="379047"/>
                    <a:pt x="707444" y="387217"/>
                    <a:pt x="710167" y="394479"/>
                  </a:cubicBezTo>
                  <a:cubicBezTo>
                    <a:pt x="712230" y="400009"/>
                    <a:pt x="712560" y="406281"/>
                    <a:pt x="715696" y="411397"/>
                  </a:cubicBezTo>
                  <a:cubicBezTo>
                    <a:pt x="716109" y="412058"/>
                    <a:pt x="716439" y="413378"/>
                    <a:pt x="716109" y="413873"/>
                  </a:cubicBezTo>
                  <a:cubicBezTo>
                    <a:pt x="714623" y="416349"/>
                    <a:pt x="715614" y="417587"/>
                    <a:pt x="717429" y="419155"/>
                  </a:cubicBezTo>
                  <a:cubicBezTo>
                    <a:pt x="718419" y="419980"/>
                    <a:pt x="718997" y="421713"/>
                    <a:pt x="719492" y="423116"/>
                  </a:cubicBezTo>
                  <a:cubicBezTo>
                    <a:pt x="720235" y="425427"/>
                    <a:pt x="720648" y="427903"/>
                    <a:pt x="721473" y="430131"/>
                  </a:cubicBezTo>
                  <a:cubicBezTo>
                    <a:pt x="722051" y="431617"/>
                    <a:pt x="722051" y="432277"/>
                    <a:pt x="720483" y="432524"/>
                  </a:cubicBezTo>
                  <a:cubicBezTo>
                    <a:pt x="720318" y="432524"/>
                    <a:pt x="720235" y="433185"/>
                    <a:pt x="720070" y="433515"/>
                  </a:cubicBezTo>
                  <a:cubicBezTo>
                    <a:pt x="723206" y="433762"/>
                    <a:pt x="721308" y="436568"/>
                    <a:pt x="721803" y="438054"/>
                  </a:cubicBezTo>
                  <a:cubicBezTo>
                    <a:pt x="722133" y="439209"/>
                    <a:pt x="721060" y="441107"/>
                    <a:pt x="723289" y="441025"/>
                  </a:cubicBezTo>
                  <a:cubicBezTo>
                    <a:pt x="723454" y="441025"/>
                    <a:pt x="724114" y="443170"/>
                    <a:pt x="723866" y="443501"/>
                  </a:cubicBezTo>
                  <a:cubicBezTo>
                    <a:pt x="722381" y="445234"/>
                    <a:pt x="723701" y="446884"/>
                    <a:pt x="724279" y="447792"/>
                  </a:cubicBezTo>
                  <a:cubicBezTo>
                    <a:pt x="725847" y="450103"/>
                    <a:pt x="726920" y="452083"/>
                    <a:pt x="726177" y="455219"/>
                  </a:cubicBezTo>
                  <a:cubicBezTo>
                    <a:pt x="726012" y="456045"/>
                    <a:pt x="727745" y="457283"/>
                    <a:pt x="728075" y="458520"/>
                  </a:cubicBezTo>
                  <a:cubicBezTo>
                    <a:pt x="728983" y="462564"/>
                    <a:pt x="729808" y="466691"/>
                    <a:pt x="730303" y="470899"/>
                  </a:cubicBezTo>
                  <a:cubicBezTo>
                    <a:pt x="730634" y="473623"/>
                    <a:pt x="729891" y="476594"/>
                    <a:pt x="732614" y="478409"/>
                  </a:cubicBezTo>
                  <a:cubicBezTo>
                    <a:pt x="733109" y="478740"/>
                    <a:pt x="733605" y="480143"/>
                    <a:pt x="733522" y="480308"/>
                  </a:cubicBezTo>
                  <a:cubicBezTo>
                    <a:pt x="730881" y="482948"/>
                    <a:pt x="734182" y="486167"/>
                    <a:pt x="732779" y="489386"/>
                  </a:cubicBezTo>
                  <a:cubicBezTo>
                    <a:pt x="731954" y="491284"/>
                    <a:pt x="731954" y="494502"/>
                    <a:pt x="733934" y="497226"/>
                  </a:cubicBezTo>
                  <a:cubicBezTo>
                    <a:pt x="735338" y="499124"/>
                    <a:pt x="736411" y="502177"/>
                    <a:pt x="735585" y="505313"/>
                  </a:cubicBezTo>
                  <a:cubicBezTo>
                    <a:pt x="735255" y="506469"/>
                    <a:pt x="736328" y="519095"/>
                    <a:pt x="736493" y="520498"/>
                  </a:cubicBezTo>
                  <a:cubicBezTo>
                    <a:pt x="736741" y="522892"/>
                    <a:pt x="736658" y="525285"/>
                    <a:pt x="736906" y="527678"/>
                  </a:cubicBezTo>
                  <a:cubicBezTo>
                    <a:pt x="737153" y="530154"/>
                    <a:pt x="737318" y="532712"/>
                    <a:pt x="737979" y="535106"/>
                  </a:cubicBezTo>
                  <a:cubicBezTo>
                    <a:pt x="739711" y="540635"/>
                    <a:pt x="739959" y="546247"/>
                    <a:pt x="740124" y="552024"/>
                  </a:cubicBezTo>
                  <a:cubicBezTo>
                    <a:pt x="740289" y="556728"/>
                    <a:pt x="740702" y="561432"/>
                    <a:pt x="741197" y="566136"/>
                  </a:cubicBezTo>
                  <a:cubicBezTo>
                    <a:pt x="741280" y="567209"/>
                    <a:pt x="742270" y="568034"/>
                    <a:pt x="742682" y="569107"/>
                  </a:cubicBezTo>
                  <a:cubicBezTo>
                    <a:pt x="742765" y="569354"/>
                    <a:pt x="742352" y="569932"/>
                    <a:pt x="742187" y="570345"/>
                  </a:cubicBezTo>
                  <a:cubicBezTo>
                    <a:pt x="741940" y="571005"/>
                    <a:pt x="741280" y="572160"/>
                    <a:pt x="741445" y="572408"/>
                  </a:cubicBezTo>
                  <a:cubicBezTo>
                    <a:pt x="744498" y="576204"/>
                    <a:pt x="744333" y="581403"/>
                    <a:pt x="745241" y="585860"/>
                  </a:cubicBezTo>
                  <a:cubicBezTo>
                    <a:pt x="747222" y="595598"/>
                    <a:pt x="748129" y="605666"/>
                    <a:pt x="749202" y="615652"/>
                  </a:cubicBezTo>
                  <a:close/>
                  <a:moveTo>
                    <a:pt x="733027" y="813717"/>
                  </a:moveTo>
                  <a:cubicBezTo>
                    <a:pt x="733027" y="813717"/>
                    <a:pt x="733357" y="812974"/>
                    <a:pt x="733357" y="812562"/>
                  </a:cubicBezTo>
                  <a:cubicBezTo>
                    <a:pt x="733192" y="812974"/>
                    <a:pt x="732944" y="813304"/>
                    <a:pt x="733027" y="813717"/>
                  </a:cubicBezTo>
                  <a:close/>
                  <a:moveTo>
                    <a:pt x="726672" y="467103"/>
                  </a:moveTo>
                  <a:cubicBezTo>
                    <a:pt x="726672" y="467103"/>
                    <a:pt x="727250" y="466938"/>
                    <a:pt x="727332" y="466691"/>
                  </a:cubicBezTo>
                  <a:cubicBezTo>
                    <a:pt x="727002" y="466691"/>
                    <a:pt x="726672" y="466773"/>
                    <a:pt x="726672" y="467103"/>
                  </a:cubicBezTo>
                  <a:close/>
                  <a:moveTo>
                    <a:pt x="718502" y="428316"/>
                  </a:moveTo>
                  <a:cubicBezTo>
                    <a:pt x="718502" y="428316"/>
                    <a:pt x="718502" y="427573"/>
                    <a:pt x="718089" y="427490"/>
                  </a:cubicBezTo>
                  <a:cubicBezTo>
                    <a:pt x="718089" y="427985"/>
                    <a:pt x="718255" y="428151"/>
                    <a:pt x="718502" y="428316"/>
                  </a:cubicBezTo>
                  <a:close/>
                  <a:moveTo>
                    <a:pt x="714788" y="850772"/>
                  </a:moveTo>
                  <a:cubicBezTo>
                    <a:pt x="714788" y="850772"/>
                    <a:pt x="715448" y="851267"/>
                    <a:pt x="715779" y="851184"/>
                  </a:cubicBezTo>
                  <a:cubicBezTo>
                    <a:pt x="715448" y="850854"/>
                    <a:pt x="715119" y="850854"/>
                    <a:pt x="714788" y="850772"/>
                  </a:cubicBezTo>
                  <a:close/>
                  <a:moveTo>
                    <a:pt x="697788" y="869093"/>
                  </a:moveTo>
                  <a:cubicBezTo>
                    <a:pt x="697788" y="869093"/>
                    <a:pt x="698448" y="869588"/>
                    <a:pt x="698778" y="869505"/>
                  </a:cubicBezTo>
                  <a:cubicBezTo>
                    <a:pt x="698448" y="869175"/>
                    <a:pt x="698118" y="869175"/>
                    <a:pt x="697788" y="869093"/>
                  </a:cubicBezTo>
                  <a:close/>
                  <a:moveTo>
                    <a:pt x="690278" y="515629"/>
                  </a:moveTo>
                  <a:cubicBezTo>
                    <a:pt x="691928" y="511503"/>
                    <a:pt x="691598" y="507459"/>
                    <a:pt x="690360" y="503168"/>
                  </a:cubicBezTo>
                  <a:cubicBezTo>
                    <a:pt x="689453" y="499866"/>
                    <a:pt x="689040" y="496153"/>
                    <a:pt x="689288" y="492769"/>
                  </a:cubicBezTo>
                  <a:cubicBezTo>
                    <a:pt x="689700" y="487735"/>
                    <a:pt x="690113" y="482783"/>
                    <a:pt x="689205" y="477749"/>
                  </a:cubicBezTo>
                  <a:cubicBezTo>
                    <a:pt x="688215" y="472550"/>
                    <a:pt x="689370" y="466773"/>
                    <a:pt x="686234" y="462069"/>
                  </a:cubicBezTo>
                  <a:cubicBezTo>
                    <a:pt x="685986" y="461656"/>
                    <a:pt x="687142" y="460336"/>
                    <a:pt x="686894" y="459593"/>
                  </a:cubicBezTo>
                  <a:cubicBezTo>
                    <a:pt x="686234" y="456787"/>
                    <a:pt x="690030" y="454972"/>
                    <a:pt x="688132" y="452001"/>
                  </a:cubicBezTo>
                  <a:cubicBezTo>
                    <a:pt x="689535" y="446141"/>
                    <a:pt x="685904" y="441520"/>
                    <a:pt x="684501" y="436568"/>
                  </a:cubicBezTo>
                  <a:cubicBezTo>
                    <a:pt x="683098" y="431534"/>
                    <a:pt x="681530" y="426665"/>
                    <a:pt x="681777" y="421466"/>
                  </a:cubicBezTo>
                  <a:cubicBezTo>
                    <a:pt x="682190" y="413461"/>
                    <a:pt x="679302" y="406446"/>
                    <a:pt x="677321" y="399183"/>
                  </a:cubicBezTo>
                  <a:cubicBezTo>
                    <a:pt x="675836" y="393902"/>
                    <a:pt x="673195" y="388950"/>
                    <a:pt x="670802" y="383586"/>
                  </a:cubicBezTo>
                  <a:cubicBezTo>
                    <a:pt x="669976" y="382348"/>
                    <a:pt x="669481" y="381358"/>
                    <a:pt x="668903" y="380367"/>
                  </a:cubicBezTo>
                  <a:cubicBezTo>
                    <a:pt x="666675" y="376489"/>
                    <a:pt x="664447" y="372692"/>
                    <a:pt x="662218" y="368896"/>
                  </a:cubicBezTo>
                  <a:cubicBezTo>
                    <a:pt x="660981" y="366833"/>
                    <a:pt x="659413" y="364935"/>
                    <a:pt x="658340" y="362789"/>
                  </a:cubicBezTo>
                  <a:cubicBezTo>
                    <a:pt x="657184" y="360726"/>
                    <a:pt x="656854" y="358002"/>
                    <a:pt x="655452" y="356269"/>
                  </a:cubicBezTo>
                  <a:cubicBezTo>
                    <a:pt x="649509" y="349007"/>
                    <a:pt x="645961" y="340012"/>
                    <a:pt x="642660" y="331264"/>
                  </a:cubicBezTo>
                  <a:cubicBezTo>
                    <a:pt x="639689" y="323589"/>
                    <a:pt x="636718" y="316161"/>
                    <a:pt x="632757" y="309146"/>
                  </a:cubicBezTo>
                  <a:cubicBezTo>
                    <a:pt x="631931" y="307743"/>
                    <a:pt x="630941" y="306423"/>
                    <a:pt x="629868" y="305268"/>
                  </a:cubicBezTo>
                  <a:cubicBezTo>
                    <a:pt x="629043" y="304360"/>
                    <a:pt x="627805" y="303865"/>
                    <a:pt x="627062" y="302874"/>
                  </a:cubicBezTo>
                  <a:cubicBezTo>
                    <a:pt x="623761" y="298418"/>
                    <a:pt x="620542" y="293796"/>
                    <a:pt x="617242" y="289257"/>
                  </a:cubicBezTo>
                  <a:cubicBezTo>
                    <a:pt x="612620" y="283068"/>
                    <a:pt x="608658" y="276466"/>
                    <a:pt x="606265" y="268873"/>
                  </a:cubicBezTo>
                  <a:cubicBezTo>
                    <a:pt x="602717" y="257650"/>
                    <a:pt x="597187" y="249067"/>
                    <a:pt x="586789" y="245518"/>
                  </a:cubicBezTo>
                  <a:cubicBezTo>
                    <a:pt x="586211" y="245270"/>
                    <a:pt x="585716" y="244610"/>
                    <a:pt x="585138" y="244033"/>
                  </a:cubicBezTo>
                  <a:cubicBezTo>
                    <a:pt x="582415" y="241309"/>
                    <a:pt x="579857" y="238256"/>
                    <a:pt x="576886" y="235945"/>
                  </a:cubicBezTo>
                  <a:cubicBezTo>
                    <a:pt x="572016" y="232066"/>
                    <a:pt x="566817" y="228517"/>
                    <a:pt x="561783" y="224804"/>
                  </a:cubicBezTo>
                  <a:cubicBezTo>
                    <a:pt x="561205" y="224391"/>
                    <a:pt x="560298" y="224309"/>
                    <a:pt x="560050" y="223731"/>
                  </a:cubicBezTo>
                  <a:cubicBezTo>
                    <a:pt x="558400" y="219605"/>
                    <a:pt x="553696" y="219274"/>
                    <a:pt x="551962" y="215561"/>
                  </a:cubicBezTo>
                  <a:cubicBezTo>
                    <a:pt x="549982" y="211352"/>
                    <a:pt x="546021" y="211022"/>
                    <a:pt x="543049" y="209454"/>
                  </a:cubicBezTo>
                  <a:cubicBezTo>
                    <a:pt x="537603" y="206730"/>
                    <a:pt x="532238" y="203264"/>
                    <a:pt x="525884" y="203924"/>
                  </a:cubicBezTo>
                  <a:cubicBezTo>
                    <a:pt x="522418" y="204337"/>
                    <a:pt x="519777" y="206070"/>
                    <a:pt x="518952" y="209454"/>
                  </a:cubicBezTo>
                  <a:cubicBezTo>
                    <a:pt x="518209" y="212425"/>
                    <a:pt x="519777" y="216551"/>
                    <a:pt x="522088" y="218614"/>
                  </a:cubicBezTo>
                  <a:cubicBezTo>
                    <a:pt x="524233" y="220595"/>
                    <a:pt x="526462" y="222658"/>
                    <a:pt x="528277" y="225051"/>
                  </a:cubicBezTo>
                  <a:cubicBezTo>
                    <a:pt x="531578" y="229260"/>
                    <a:pt x="534549" y="233799"/>
                    <a:pt x="537685" y="238173"/>
                  </a:cubicBezTo>
                  <a:cubicBezTo>
                    <a:pt x="541399" y="243372"/>
                    <a:pt x="545112" y="248489"/>
                    <a:pt x="548826" y="253606"/>
                  </a:cubicBezTo>
                  <a:cubicBezTo>
                    <a:pt x="550230" y="255586"/>
                    <a:pt x="552293" y="257319"/>
                    <a:pt x="552953" y="259548"/>
                  </a:cubicBezTo>
                  <a:cubicBezTo>
                    <a:pt x="555346" y="266893"/>
                    <a:pt x="558647" y="273495"/>
                    <a:pt x="563599" y="278859"/>
                  </a:cubicBezTo>
                  <a:cubicBezTo>
                    <a:pt x="564094" y="279354"/>
                    <a:pt x="564507" y="280014"/>
                    <a:pt x="564754" y="280757"/>
                  </a:cubicBezTo>
                  <a:cubicBezTo>
                    <a:pt x="565992" y="285956"/>
                    <a:pt x="569046" y="290165"/>
                    <a:pt x="571026" y="294869"/>
                  </a:cubicBezTo>
                  <a:cubicBezTo>
                    <a:pt x="573089" y="299656"/>
                    <a:pt x="576555" y="303370"/>
                    <a:pt x="578041" y="308651"/>
                  </a:cubicBezTo>
                  <a:cubicBezTo>
                    <a:pt x="578949" y="311870"/>
                    <a:pt x="580022" y="315253"/>
                    <a:pt x="581920" y="317729"/>
                  </a:cubicBezTo>
                  <a:cubicBezTo>
                    <a:pt x="586376" y="323341"/>
                    <a:pt x="586954" y="330851"/>
                    <a:pt x="589925" y="337206"/>
                  </a:cubicBezTo>
                  <a:cubicBezTo>
                    <a:pt x="591906" y="341332"/>
                    <a:pt x="590915" y="346779"/>
                    <a:pt x="594547" y="350245"/>
                  </a:cubicBezTo>
                  <a:cubicBezTo>
                    <a:pt x="595289" y="350988"/>
                    <a:pt x="595454" y="352638"/>
                    <a:pt x="595620" y="353959"/>
                  </a:cubicBezTo>
                  <a:cubicBezTo>
                    <a:pt x="596445" y="358663"/>
                    <a:pt x="596940" y="363449"/>
                    <a:pt x="597930" y="368071"/>
                  </a:cubicBezTo>
                  <a:cubicBezTo>
                    <a:pt x="598838" y="372692"/>
                    <a:pt x="601231" y="376984"/>
                    <a:pt x="599911" y="381935"/>
                  </a:cubicBezTo>
                  <a:cubicBezTo>
                    <a:pt x="599911" y="382100"/>
                    <a:pt x="599828" y="382430"/>
                    <a:pt x="599911" y="382513"/>
                  </a:cubicBezTo>
                  <a:cubicBezTo>
                    <a:pt x="602469" y="386722"/>
                    <a:pt x="602469" y="391756"/>
                    <a:pt x="603542" y="396460"/>
                  </a:cubicBezTo>
                  <a:cubicBezTo>
                    <a:pt x="605605" y="405373"/>
                    <a:pt x="607999" y="414121"/>
                    <a:pt x="608494" y="423364"/>
                  </a:cubicBezTo>
                  <a:cubicBezTo>
                    <a:pt x="608494" y="424272"/>
                    <a:pt x="608906" y="425180"/>
                    <a:pt x="609236" y="426005"/>
                  </a:cubicBezTo>
                  <a:cubicBezTo>
                    <a:pt x="609814" y="427243"/>
                    <a:pt x="612702" y="437146"/>
                    <a:pt x="612702" y="438384"/>
                  </a:cubicBezTo>
                  <a:cubicBezTo>
                    <a:pt x="612702" y="443831"/>
                    <a:pt x="614683" y="448370"/>
                    <a:pt x="617489" y="452579"/>
                  </a:cubicBezTo>
                  <a:cubicBezTo>
                    <a:pt x="619800" y="456045"/>
                    <a:pt x="620542" y="456045"/>
                    <a:pt x="622358" y="452083"/>
                  </a:cubicBezTo>
                  <a:cubicBezTo>
                    <a:pt x="623513" y="449442"/>
                    <a:pt x="623596" y="446637"/>
                    <a:pt x="623513" y="442015"/>
                  </a:cubicBezTo>
                  <a:cubicBezTo>
                    <a:pt x="623266" y="431617"/>
                    <a:pt x="623761" y="421218"/>
                    <a:pt x="622441" y="410820"/>
                  </a:cubicBezTo>
                  <a:cubicBezTo>
                    <a:pt x="621863" y="406363"/>
                    <a:pt x="622441" y="401907"/>
                    <a:pt x="621533" y="397285"/>
                  </a:cubicBezTo>
                  <a:cubicBezTo>
                    <a:pt x="620130" y="389693"/>
                    <a:pt x="619965" y="381770"/>
                    <a:pt x="619222" y="373930"/>
                  </a:cubicBezTo>
                  <a:cubicBezTo>
                    <a:pt x="618810" y="369309"/>
                    <a:pt x="617489" y="364852"/>
                    <a:pt x="616664" y="360478"/>
                  </a:cubicBezTo>
                  <a:cubicBezTo>
                    <a:pt x="615674" y="355527"/>
                    <a:pt x="613940" y="350492"/>
                    <a:pt x="612372" y="345541"/>
                  </a:cubicBezTo>
                  <a:cubicBezTo>
                    <a:pt x="608576" y="333162"/>
                    <a:pt x="604780" y="320700"/>
                    <a:pt x="600323" y="308651"/>
                  </a:cubicBezTo>
                  <a:cubicBezTo>
                    <a:pt x="596279" y="297675"/>
                    <a:pt x="593969" y="286039"/>
                    <a:pt x="590502" y="274898"/>
                  </a:cubicBezTo>
                  <a:cubicBezTo>
                    <a:pt x="590172" y="273825"/>
                    <a:pt x="590420" y="272504"/>
                    <a:pt x="590502" y="271267"/>
                  </a:cubicBezTo>
                  <a:cubicBezTo>
                    <a:pt x="590502" y="270771"/>
                    <a:pt x="590915" y="270359"/>
                    <a:pt x="591080" y="269864"/>
                  </a:cubicBezTo>
                  <a:cubicBezTo>
                    <a:pt x="591245" y="270441"/>
                    <a:pt x="591328" y="270936"/>
                    <a:pt x="591575" y="271432"/>
                  </a:cubicBezTo>
                  <a:cubicBezTo>
                    <a:pt x="593061" y="275145"/>
                    <a:pt x="594794" y="278446"/>
                    <a:pt x="599003" y="278281"/>
                  </a:cubicBezTo>
                  <a:cubicBezTo>
                    <a:pt x="601149" y="278199"/>
                    <a:pt x="602056" y="279272"/>
                    <a:pt x="602304" y="281830"/>
                  </a:cubicBezTo>
                  <a:cubicBezTo>
                    <a:pt x="602386" y="283150"/>
                    <a:pt x="603212" y="285131"/>
                    <a:pt x="604120" y="285461"/>
                  </a:cubicBezTo>
                  <a:cubicBezTo>
                    <a:pt x="606348" y="286286"/>
                    <a:pt x="606595" y="287937"/>
                    <a:pt x="606431" y="290083"/>
                  </a:cubicBezTo>
                  <a:cubicBezTo>
                    <a:pt x="606265" y="292311"/>
                    <a:pt x="606843" y="293796"/>
                    <a:pt x="609154" y="294209"/>
                  </a:cubicBezTo>
                  <a:cubicBezTo>
                    <a:pt x="611712" y="294704"/>
                    <a:pt x="612620" y="296602"/>
                    <a:pt x="613033" y="299573"/>
                  </a:cubicBezTo>
                  <a:cubicBezTo>
                    <a:pt x="613445" y="302874"/>
                    <a:pt x="614931" y="305928"/>
                    <a:pt x="615921" y="309146"/>
                  </a:cubicBezTo>
                  <a:cubicBezTo>
                    <a:pt x="616333" y="310384"/>
                    <a:pt x="617406" y="312035"/>
                    <a:pt x="617076" y="312695"/>
                  </a:cubicBezTo>
                  <a:cubicBezTo>
                    <a:pt x="615261" y="316161"/>
                    <a:pt x="617572" y="318389"/>
                    <a:pt x="618727" y="320783"/>
                  </a:cubicBezTo>
                  <a:cubicBezTo>
                    <a:pt x="620460" y="324249"/>
                    <a:pt x="622523" y="327550"/>
                    <a:pt x="624421" y="330851"/>
                  </a:cubicBezTo>
                  <a:cubicBezTo>
                    <a:pt x="627805" y="336793"/>
                    <a:pt x="630116" y="343560"/>
                    <a:pt x="633334" y="349667"/>
                  </a:cubicBezTo>
                  <a:cubicBezTo>
                    <a:pt x="634407" y="351648"/>
                    <a:pt x="634985" y="353381"/>
                    <a:pt x="634160" y="355609"/>
                  </a:cubicBezTo>
                  <a:cubicBezTo>
                    <a:pt x="636553" y="356434"/>
                    <a:pt x="636965" y="358993"/>
                    <a:pt x="637791" y="361138"/>
                  </a:cubicBezTo>
                  <a:cubicBezTo>
                    <a:pt x="638451" y="362872"/>
                    <a:pt x="638038" y="365100"/>
                    <a:pt x="638698" y="366833"/>
                  </a:cubicBezTo>
                  <a:cubicBezTo>
                    <a:pt x="641339" y="374095"/>
                    <a:pt x="644228" y="381275"/>
                    <a:pt x="646869" y="388537"/>
                  </a:cubicBezTo>
                  <a:cubicBezTo>
                    <a:pt x="647364" y="389775"/>
                    <a:pt x="648024" y="391591"/>
                    <a:pt x="647611" y="392581"/>
                  </a:cubicBezTo>
                  <a:cubicBezTo>
                    <a:pt x="646621" y="394975"/>
                    <a:pt x="649262" y="394975"/>
                    <a:pt x="649262" y="396790"/>
                  </a:cubicBezTo>
                  <a:cubicBezTo>
                    <a:pt x="649262" y="400586"/>
                    <a:pt x="648024" y="404795"/>
                    <a:pt x="651325" y="407849"/>
                  </a:cubicBezTo>
                  <a:cubicBezTo>
                    <a:pt x="650252" y="412718"/>
                    <a:pt x="653718" y="416514"/>
                    <a:pt x="653801" y="421466"/>
                  </a:cubicBezTo>
                  <a:cubicBezTo>
                    <a:pt x="653884" y="427655"/>
                    <a:pt x="656277" y="433680"/>
                    <a:pt x="656689" y="440034"/>
                  </a:cubicBezTo>
                  <a:cubicBezTo>
                    <a:pt x="656937" y="444078"/>
                    <a:pt x="657019" y="448370"/>
                    <a:pt x="658092" y="452166"/>
                  </a:cubicBezTo>
                  <a:cubicBezTo>
                    <a:pt x="659991" y="458933"/>
                    <a:pt x="660155" y="466030"/>
                    <a:pt x="661723" y="472963"/>
                  </a:cubicBezTo>
                  <a:cubicBezTo>
                    <a:pt x="663209" y="479400"/>
                    <a:pt x="662631" y="486497"/>
                    <a:pt x="663044" y="493347"/>
                  </a:cubicBezTo>
                  <a:cubicBezTo>
                    <a:pt x="663044" y="494420"/>
                    <a:pt x="663457" y="496318"/>
                    <a:pt x="663786" y="496318"/>
                  </a:cubicBezTo>
                  <a:cubicBezTo>
                    <a:pt x="665602" y="496318"/>
                    <a:pt x="665272" y="497803"/>
                    <a:pt x="665107" y="498876"/>
                  </a:cubicBezTo>
                  <a:cubicBezTo>
                    <a:pt x="664364" y="505396"/>
                    <a:pt x="667500" y="511338"/>
                    <a:pt x="667005" y="517610"/>
                  </a:cubicBezTo>
                  <a:cubicBezTo>
                    <a:pt x="666758" y="521076"/>
                    <a:pt x="668573" y="523799"/>
                    <a:pt x="668656" y="527183"/>
                  </a:cubicBezTo>
                  <a:cubicBezTo>
                    <a:pt x="668903" y="532630"/>
                    <a:pt x="671131" y="537664"/>
                    <a:pt x="670719" y="543523"/>
                  </a:cubicBezTo>
                  <a:cubicBezTo>
                    <a:pt x="670389" y="548062"/>
                    <a:pt x="672534" y="552849"/>
                    <a:pt x="673525" y="557470"/>
                  </a:cubicBezTo>
                  <a:cubicBezTo>
                    <a:pt x="673938" y="559534"/>
                    <a:pt x="674597" y="561597"/>
                    <a:pt x="674515" y="563660"/>
                  </a:cubicBezTo>
                  <a:cubicBezTo>
                    <a:pt x="674350" y="568529"/>
                    <a:pt x="676496" y="572490"/>
                    <a:pt x="678147" y="576617"/>
                  </a:cubicBezTo>
                  <a:cubicBezTo>
                    <a:pt x="678559" y="577690"/>
                    <a:pt x="680045" y="579175"/>
                    <a:pt x="680622" y="578927"/>
                  </a:cubicBezTo>
                  <a:cubicBezTo>
                    <a:pt x="681943" y="578432"/>
                    <a:pt x="683345" y="577277"/>
                    <a:pt x="684088" y="575956"/>
                  </a:cubicBezTo>
                  <a:cubicBezTo>
                    <a:pt x="684913" y="574389"/>
                    <a:pt x="684996" y="572325"/>
                    <a:pt x="685244" y="570427"/>
                  </a:cubicBezTo>
                  <a:cubicBezTo>
                    <a:pt x="685986" y="564650"/>
                    <a:pt x="687059" y="559038"/>
                    <a:pt x="687637" y="553179"/>
                  </a:cubicBezTo>
                  <a:cubicBezTo>
                    <a:pt x="688132" y="547980"/>
                    <a:pt x="689370" y="542863"/>
                    <a:pt x="689535" y="537499"/>
                  </a:cubicBezTo>
                  <a:cubicBezTo>
                    <a:pt x="689700" y="530567"/>
                    <a:pt x="690195" y="523634"/>
                    <a:pt x="690526" y="516702"/>
                  </a:cubicBezTo>
                  <a:cubicBezTo>
                    <a:pt x="690526" y="516289"/>
                    <a:pt x="690443" y="515794"/>
                    <a:pt x="690526" y="515464"/>
                  </a:cubicBezTo>
                  <a:close/>
                  <a:moveTo>
                    <a:pt x="684913" y="883205"/>
                  </a:moveTo>
                  <a:cubicBezTo>
                    <a:pt x="684913" y="883205"/>
                    <a:pt x="684171" y="882957"/>
                    <a:pt x="683840" y="883205"/>
                  </a:cubicBezTo>
                  <a:cubicBezTo>
                    <a:pt x="684171" y="883452"/>
                    <a:pt x="684583" y="883617"/>
                    <a:pt x="684913" y="883205"/>
                  </a:cubicBezTo>
                  <a:close/>
                  <a:moveTo>
                    <a:pt x="673855" y="897730"/>
                  </a:moveTo>
                  <a:cubicBezTo>
                    <a:pt x="673855" y="897730"/>
                    <a:pt x="673855" y="896987"/>
                    <a:pt x="673442" y="896904"/>
                  </a:cubicBezTo>
                  <a:cubicBezTo>
                    <a:pt x="673442" y="897399"/>
                    <a:pt x="673607" y="897565"/>
                    <a:pt x="673855" y="897730"/>
                  </a:cubicBezTo>
                  <a:close/>
                  <a:moveTo>
                    <a:pt x="614353" y="311045"/>
                  </a:moveTo>
                  <a:cubicBezTo>
                    <a:pt x="614353" y="310549"/>
                    <a:pt x="614188" y="310384"/>
                    <a:pt x="613940" y="310219"/>
                  </a:cubicBezTo>
                  <a:cubicBezTo>
                    <a:pt x="613940" y="310549"/>
                    <a:pt x="613940" y="310962"/>
                    <a:pt x="614353" y="311045"/>
                  </a:cubicBezTo>
                  <a:close/>
                  <a:moveTo>
                    <a:pt x="613115" y="573398"/>
                  </a:moveTo>
                  <a:cubicBezTo>
                    <a:pt x="613115" y="573398"/>
                    <a:pt x="613115" y="572655"/>
                    <a:pt x="612702" y="572573"/>
                  </a:cubicBezTo>
                  <a:cubicBezTo>
                    <a:pt x="612702" y="573068"/>
                    <a:pt x="612867" y="573233"/>
                    <a:pt x="613115" y="573398"/>
                  </a:cubicBezTo>
                  <a:close/>
                  <a:moveTo>
                    <a:pt x="426026" y="128082"/>
                  </a:moveTo>
                  <a:cubicBezTo>
                    <a:pt x="427842" y="125936"/>
                    <a:pt x="427429" y="124121"/>
                    <a:pt x="426191" y="121727"/>
                  </a:cubicBezTo>
                  <a:cubicBezTo>
                    <a:pt x="423468" y="116446"/>
                    <a:pt x="419754" y="112567"/>
                    <a:pt x="414968" y="110256"/>
                  </a:cubicBezTo>
                  <a:cubicBezTo>
                    <a:pt x="408778" y="107285"/>
                    <a:pt x="402671" y="109018"/>
                    <a:pt x="396729" y="111659"/>
                  </a:cubicBezTo>
                  <a:cubicBezTo>
                    <a:pt x="393841" y="112980"/>
                    <a:pt x="391200" y="114878"/>
                    <a:pt x="388311" y="116281"/>
                  </a:cubicBezTo>
                  <a:cubicBezTo>
                    <a:pt x="381957" y="119252"/>
                    <a:pt x="375355" y="121727"/>
                    <a:pt x="369165" y="125111"/>
                  </a:cubicBezTo>
                  <a:cubicBezTo>
                    <a:pt x="364956" y="127339"/>
                    <a:pt x="361242" y="130723"/>
                    <a:pt x="357363" y="133611"/>
                  </a:cubicBezTo>
                  <a:cubicBezTo>
                    <a:pt x="354145" y="136005"/>
                    <a:pt x="351009" y="138563"/>
                    <a:pt x="347708" y="140874"/>
                  </a:cubicBezTo>
                  <a:cubicBezTo>
                    <a:pt x="345645" y="142359"/>
                    <a:pt x="343747" y="144092"/>
                    <a:pt x="340776" y="142524"/>
                  </a:cubicBezTo>
                  <a:cubicBezTo>
                    <a:pt x="339125" y="141616"/>
                    <a:pt x="336567" y="141699"/>
                    <a:pt x="334834" y="142524"/>
                  </a:cubicBezTo>
                  <a:cubicBezTo>
                    <a:pt x="331863" y="144010"/>
                    <a:pt x="331368" y="140214"/>
                    <a:pt x="329304" y="139883"/>
                  </a:cubicBezTo>
                  <a:cubicBezTo>
                    <a:pt x="328809" y="139801"/>
                    <a:pt x="328149" y="137160"/>
                    <a:pt x="329304" y="135592"/>
                  </a:cubicBezTo>
                  <a:cubicBezTo>
                    <a:pt x="330460" y="133941"/>
                    <a:pt x="331615" y="132208"/>
                    <a:pt x="332441" y="130393"/>
                  </a:cubicBezTo>
                  <a:cubicBezTo>
                    <a:pt x="333100" y="128907"/>
                    <a:pt x="333926" y="126101"/>
                    <a:pt x="333431" y="125689"/>
                  </a:cubicBezTo>
                  <a:cubicBezTo>
                    <a:pt x="331120" y="123626"/>
                    <a:pt x="331120" y="119994"/>
                    <a:pt x="328397" y="118179"/>
                  </a:cubicBezTo>
                  <a:cubicBezTo>
                    <a:pt x="324270" y="115373"/>
                    <a:pt x="320557" y="111824"/>
                    <a:pt x="316430" y="108853"/>
                  </a:cubicBezTo>
                  <a:cubicBezTo>
                    <a:pt x="309910" y="104149"/>
                    <a:pt x="302978" y="100766"/>
                    <a:pt x="295716" y="98290"/>
                  </a:cubicBezTo>
                  <a:cubicBezTo>
                    <a:pt x="290847" y="96639"/>
                    <a:pt x="285978" y="94411"/>
                    <a:pt x="280613" y="94328"/>
                  </a:cubicBezTo>
                  <a:cubicBezTo>
                    <a:pt x="275497" y="94163"/>
                    <a:pt x="270463" y="92760"/>
                    <a:pt x="265346" y="92100"/>
                  </a:cubicBezTo>
                  <a:cubicBezTo>
                    <a:pt x="263200" y="91853"/>
                    <a:pt x="260394" y="93916"/>
                    <a:pt x="260064" y="95731"/>
                  </a:cubicBezTo>
                  <a:cubicBezTo>
                    <a:pt x="259569" y="98537"/>
                    <a:pt x="260807" y="99693"/>
                    <a:pt x="262952" y="101096"/>
                  </a:cubicBezTo>
                  <a:cubicBezTo>
                    <a:pt x="266006" y="102994"/>
                    <a:pt x="268812" y="105057"/>
                    <a:pt x="272443" y="104314"/>
                  </a:cubicBezTo>
                  <a:cubicBezTo>
                    <a:pt x="273104" y="104149"/>
                    <a:pt x="274176" y="104067"/>
                    <a:pt x="274424" y="104479"/>
                  </a:cubicBezTo>
                  <a:cubicBezTo>
                    <a:pt x="276487" y="107615"/>
                    <a:pt x="279788" y="107450"/>
                    <a:pt x="282512" y="108771"/>
                  </a:cubicBezTo>
                  <a:cubicBezTo>
                    <a:pt x="288206" y="111577"/>
                    <a:pt x="293900" y="114465"/>
                    <a:pt x="299594" y="117354"/>
                  </a:cubicBezTo>
                  <a:cubicBezTo>
                    <a:pt x="302071" y="118591"/>
                    <a:pt x="308095" y="124451"/>
                    <a:pt x="309910" y="126597"/>
                  </a:cubicBezTo>
                  <a:cubicBezTo>
                    <a:pt x="311314" y="128247"/>
                    <a:pt x="313046" y="129568"/>
                    <a:pt x="314614" y="131053"/>
                  </a:cubicBezTo>
                  <a:cubicBezTo>
                    <a:pt x="315523" y="131961"/>
                    <a:pt x="316760" y="132786"/>
                    <a:pt x="317255" y="133941"/>
                  </a:cubicBezTo>
                  <a:cubicBezTo>
                    <a:pt x="318658" y="137738"/>
                    <a:pt x="320226" y="141534"/>
                    <a:pt x="320969" y="145578"/>
                  </a:cubicBezTo>
                  <a:cubicBezTo>
                    <a:pt x="321712" y="149704"/>
                    <a:pt x="321630" y="153996"/>
                    <a:pt x="321630" y="158204"/>
                  </a:cubicBezTo>
                  <a:cubicBezTo>
                    <a:pt x="321630" y="159195"/>
                    <a:pt x="320969" y="160350"/>
                    <a:pt x="320309" y="161175"/>
                  </a:cubicBezTo>
                  <a:cubicBezTo>
                    <a:pt x="317833" y="164394"/>
                    <a:pt x="314780" y="166540"/>
                    <a:pt x="311148" y="168273"/>
                  </a:cubicBezTo>
                  <a:cubicBezTo>
                    <a:pt x="302978" y="172317"/>
                    <a:pt x="295386" y="177846"/>
                    <a:pt x="287958" y="183540"/>
                  </a:cubicBezTo>
                  <a:cubicBezTo>
                    <a:pt x="281191" y="188739"/>
                    <a:pt x="276817" y="195919"/>
                    <a:pt x="273433" y="204007"/>
                  </a:cubicBezTo>
                  <a:cubicBezTo>
                    <a:pt x="272196" y="206978"/>
                    <a:pt x="274259" y="214570"/>
                    <a:pt x="276652" y="215066"/>
                  </a:cubicBezTo>
                  <a:cubicBezTo>
                    <a:pt x="280778" y="215808"/>
                    <a:pt x="285730" y="215891"/>
                    <a:pt x="288536" y="213002"/>
                  </a:cubicBezTo>
                  <a:cubicBezTo>
                    <a:pt x="292992" y="208381"/>
                    <a:pt x="298687" y="205740"/>
                    <a:pt x="302648" y="200128"/>
                  </a:cubicBezTo>
                  <a:cubicBezTo>
                    <a:pt x="306939" y="193939"/>
                    <a:pt x="312139" y="188657"/>
                    <a:pt x="316182" y="182137"/>
                  </a:cubicBezTo>
                  <a:cubicBezTo>
                    <a:pt x="318163" y="179001"/>
                    <a:pt x="321299" y="176856"/>
                    <a:pt x="324188" y="173967"/>
                  </a:cubicBezTo>
                  <a:cubicBezTo>
                    <a:pt x="327571" y="170088"/>
                    <a:pt x="330625" y="166375"/>
                    <a:pt x="333926" y="162991"/>
                  </a:cubicBezTo>
                  <a:cubicBezTo>
                    <a:pt x="335246" y="161671"/>
                    <a:pt x="337062" y="160928"/>
                    <a:pt x="338795" y="160433"/>
                  </a:cubicBezTo>
                  <a:cubicBezTo>
                    <a:pt x="339290" y="160268"/>
                    <a:pt x="340115" y="162248"/>
                    <a:pt x="341023" y="163074"/>
                  </a:cubicBezTo>
                  <a:cubicBezTo>
                    <a:pt x="341601" y="163569"/>
                    <a:pt x="342509" y="163569"/>
                    <a:pt x="343252" y="163981"/>
                  </a:cubicBezTo>
                  <a:cubicBezTo>
                    <a:pt x="345645" y="165219"/>
                    <a:pt x="349111" y="165962"/>
                    <a:pt x="350101" y="168108"/>
                  </a:cubicBezTo>
                  <a:cubicBezTo>
                    <a:pt x="351834" y="171904"/>
                    <a:pt x="352990" y="176030"/>
                    <a:pt x="354723" y="179909"/>
                  </a:cubicBezTo>
                  <a:cubicBezTo>
                    <a:pt x="356868" y="185026"/>
                    <a:pt x="356126" y="191050"/>
                    <a:pt x="357776" y="196662"/>
                  </a:cubicBezTo>
                  <a:cubicBezTo>
                    <a:pt x="359674" y="203182"/>
                    <a:pt x="359509" y="210527"/>
                    <a:pt x="360170" y="217459"/>
                  </a:cubicBezTo>
                  <a:cubicBezTo>
                    <a:pt x="360912" y="225216"/>
                    <a:pt x="361903" y="233056"/>
                    <a:pt x="362150" y="240814"/>
                  </a:cubicBezTo>
                  <a:cubicBezTo>
                    <a:pt x="362315" y="245023"/>
                    <a:pt x="365121" y="246508"/>
                    <a:pt x="366772" y="249232"/>
                  </a:cubicBezTo>
                  <a:cubicBezTo>
                    <a:pt x="367349" y="250140"/>
                    <a:pt x="368505" y="250470"/>
                    <a:pt x="370238" y="249727"/>
                  </a:cubicBezTo>
                  <a:cubicBezTo>
                    <a:pt x="373621" y="248241"/>
                    <a:pt x="374364" y="244693"/>
                    <a:pt x="374860" y="242134"/>
                  </a:cubicBezTo>
                  <a:cubicBezTo>
                    <a:pt x="376510" y="234624"/>
                    <a:pt x="376758" y="226784"/>
                    <a:pt x="377170" y="219027"/>
                  </a:cubicBezTo>
                  <a:cubicBezTo>
                    <a:pt x="377170" y="218449"/>
                    <a:pt x="377418" y="217541"/>
                    <a:pt x="377170" y="217211"/>
                  </a:cubicBezTo>
                  <a:cubicBezTo>
                    <a:pt x="375107" y="214818"/>
                    <a:pt x="376923" y="212342"/>
                    <a:pt x="377005" y="209949"/>
                  </a:cubicBezTo>
                  <a:cubicBezTo>
                    <a:pt x="377005" y="208216"/>
                    <a:pt x="377500" y="206235"/>
                    <a:pt x="377005" y="204667"/>
                  </a:cubicBezTo>
                  <a:cubicBezTo>
                    <a:pt x="375685" y="200128"/>
                    <a:pt x="375024" y="195424"/>
                    <a:pt x="375189" y="190720"/>
                  </a:cubicBezTo>
                  <a:cubicBezTo>
                    <a:pt x="375355" y="183210"/>
                    <a:pt x="373292" y="176690"/>
                    <a:pt x="369660" y="170749"/>
                  </a:cubicBezTo>
                  <a:cubicBezTo>
                    <a:pt x="367515" y="167282"/>
                    <a:pt x="364956" y="163981"/>
                    <a:pt x="361985" y="161588"/>
                  </a:cubicBezTo>
                  <a:cubicBezTo>
                    <a:pt x="357859" y="158287"/>
                    <a:pt x="357694" y="158617"/>
                    <a:pt x="361572" y="154408"/>
                  </a:cubicBezTo>
                  <a:cubicBezTo>
                    <a:pt x="362810" y="153005"/>
                    <a:pt x="363966" y="152593"/>
                    <a:pt x="366029" y="152510"/>
                  </a:cubicBezTo>
                  <a:cubicBezTo>
                    <a:pt x="369412" y="152510"/>
                    <a:pt x="373044" y="154243"/>
                    <a:pt x="376510" y="151767"/>
                  </a:cubicBezTo>
                  <a:cubicBezTo>
                    <a:pt x="377830" y="150860"/>
                    <a:pt x="381131" y="151767"/>
                    <a:pt x="381379" y="151025"/>
                  </a:cubicBezTo>
                  <a:cubicBezTo>
                    <a:pt x="382452" y="146898"/>
                    <a:pt x="383855" y="152345"/>
                    <a:pt x="385258" y="150529"/>
                  </a:cubicBezTo>
                  <a:cubicBezTo>
                    <a:pt x="387321" y="147806"/>
                    <a:pt x="392437" y="150694"/>
                    <a:pt x="393346" y="145165"/>
                  </a:cubicBezTo>
                  <a:cubicBezTo>
                    <a:pt x="393346" y="144752"/>
                    <a:pt x="394418" y="144257"/>
                    <a:pt x="394996" y="144340"/>
                  </a:cubicBezTo>
                  <a:cubicBezTo>
                    <a:pt x="398380" y="144835"/>
                    <a:pt x="401268" y="143102"/>
                    <a:pt x="404239" y="141864"/>
                  </a:cubicBezTo>
                  <a:cubicBezTo>
                    <a:pt x="406550" y="140956"/>
                    <a:pt x="409438" y="140626"/>
                    <a:pt x="411006" y="138811"/>
                  </a:cubicBezTo>
                  <a:cubicBezTo>
                    <a:pt x="412079" y="137655"/>
                    <a:pt x="412739" y="136665"/>
                    <a:pt x="414060" y="136995"/>
                  </a:cubicBezTo>
                  <a:cubicBezTo>
                    <a:pt x="415958" y="137408"/>
                    <a:pt x="416700" y="136335"/>
                    <a:pt x="417278" y="134602"/>
                  </a:cubicBezTo>
                  <a:cubicBezTo>
                    <a:pt x="418929" y="137490"/>
                    <a:pt x="420745" y="134767"/>
                    <a:pt x="421570" y="134107"/>
                  </a:cubicBezTo>
                  <a:cubicBezTo>
                    <a:pt x="423385" y="132538"/>
                    <a:pt x="424541" y="129980"/>
                    <a:pt x="426191" y="127999"/>
                  </a:cubicBezTo>
                  <a:close/>
                  <a:moveTo>
                    <a:pt x="235306" y="1092659"/>
                  </a:moveTo>
                  <a:cubicBezTo>
                    <a:pt x="235306" y="1092163"/>
                    <a:pt x="235141" y="1091998"/>
                    <a:pt x="234893" y="1091833"/>
                  </a:cubicBezTo>
                  <a:cubicBezTo>
                    <a:pt x="234893" y="1092163"/>
                    <a:pt x="234893" y="1092576"/>
                    <a:pt x="235306" y="1092659"/>
                  </a:cubicBezTo>
                  <a:close/>
                  <a:moveTo>
                    <a:pt x="216242" y="357260"/>
                  </a:moveTo>
                  <a:cubicBezTo>
                    <a:pt x="216160" y="356600"/>
                    <a:pt x="215995" y="355939"/>
                    <a:pt x="215582" y="355609"/>
                  </a:cubicBezTo>
                  <a:cubicBezTo>
                    <a:pt x="215417" y="356434"/>
                    <a:pt x="215499" y="356930"/>
                    <a:pt x="215582" y="357425"/>
                  </a:cubicBezTo>
                  <a:cubicBezTo>
                    <a:pt x="215830" y="357425"/>
                    <a:pt x="216242" y="357260"/>
                    <a:pt x="216242" y="357177"/>
                  </a:cubicBezTo>
                  <a:close/>
                  <a:moveTo>
                    <a:pt x="200645" y="230663"/>
                  </a:moveTo>
                  <a:cubicBezTo>
                    <a:pt x="200645" y="230663"/>
                    <a:pt x="201222" y="230498"/>
                    <a:pt x="201305" y="230251"/>
                  </a:cubicBezTo>
                  <a:cubicBezTo>
                    <a:pt x="200975" y="230251"/>
                    <a:pt x="200645" y="230251"/>
                    <a:pt x="200645" y="230663"/>
                  </a:cubicBezTo>
                  <a:close/>
                  <a:moveTo>
                    <a:pt x="196931" y="417174"/>
                  </a:moveTo>
                  <a:cubicBezTo>
                    <a:pt x="196931" y="416679"/>
                    <a:pt x="196766" y="416514"/>
                    <a:pt x="196518" y="416432"/>
                  </a:cubicBezTo>
                  <a:cubicBezTo>
                    <a:pt x="196518" y="416762"/>
                    <a:pt x="196518" y="417174"/>
                    <a:pt x="196931" y="417174"/>
                  </a:cubicBezTo>
                  <a:close/>
                  <a:moveTo>
                    <a:pt x="165653" y="914895"/>
                  </a:moveTo>
                  <a:cubicBezTo>
                    <a:pt x="165653" y="914895"/>
                    <a:pt x="166066" y="914400"/>
                    <a:pt x="166231" y="914235"/>
                  </a:cubicBezTo>
                  <a:cubicBezTo>
                    <a:pt x="165241" y="913657"/>
                    <a:pt x="164168" y="913080"/>
                    <a:pt x="163177" y="912832"/>
                  </a:cubicBezTo>
                  <a:cubicBezTo>
                    <a:pt x="164003" y="913740"/>
                    <a:pt x="164828" y="914400"/>
                    <a:pt x="165736" y="914895"/>
                  </a:cubicBezTo>
                  <a:close/>
                  <a:moveTo>
                    <a:pt x="140317" y="887991"/>
                  </a:moveTo>
                  <a:cubicBezTo>
                    <a:pt x="140317" y="887991"/>
                    <a:pt x="140482" y="887496"/>
                    <a:pt x="140482" y="887249"/>
                  </a:cubicBezTo>
                  <a:cubicBezTo>
                    <a:pt x="140070" y="887166"/>
                    <a:pt x="139575" y="887001"/>
                    <a:pt x="138832" y="887249"/>
                  </a:cubicBezTo>
                  <a:cubicBezTo>
                    <a:pt x="139162" y="887744"/>
                    <a:pt x="139657" y="887909"/>
                    <a:pt x="140235" y="887991"/>
                  </a:cubicBezTo>
                  <a:close/>
                  <a:moveTo>
                    <a:pt x="122904" y="445234"/>
                  </a:moveTo>
                  <a:cubicBezTo>
                    <a:pt x="122904" y="445234"/>
                    <a:pt x="123482" y="445069"/>
                    <a:pt x="123564" y="444821"/>
                  </a:cubicBezTo>
                  <a:cubicBezTo>
                    <a:pt x="123234" y="444821"/>
                    <a:pt x="122904" y="444821"/>
                    <a:pt x="122904" y="445234"/>
                  </a:cubicBezTo>
                  <a:close/>
                  <a:moveTo>
                    <a:pt x="121336" y="454972"/>
                  </a:moveTo>
                  <a:cubicBezTo>
                    <a:pt x="121336" y="454477"/>
                    <a:pt x="121171" y="454312"/>
                    <a:pt x="120924" y="454147"/>
                  </a:cubicBezTo>
                  <a:cubicBezTo>
                    <a:pt x="120924" y="454477"/>
                    <a:pt x="120924" y="454889"/>
                    <a:pt x="121336" y="454972"/>
                  </a:cubicBezTo>
                  <a:close/>
                  <a:moveTo>
                    <a:pt x="98806" y="951620"/>
                  </a:moveTo>
                  <a:cubicBezTo>
                    <a:pt x="98311" y="951620"/>
                    <a:pt x="97898" y="951785"/>
                    <a:pt x="97403" y="951785"/>
                  </a:cubicBezTo>
                  <a:cubicBezTo>
                    <a:pt x="97651" y="952528"/>
                    <a:pt x="97898" y="953270"/>
                    <a:pt x="98394" y="953931"/>
                  </a:cubicBezTo>
                  <a:cubicBezTo>
                    <a:pt x="98641" y="953188"/>
                    <a:pt x="98724" y="952362"/>
                    <a:pt x="98724" y="951537"/>
                  </a:cubicBezTo>
                  <a:close/>
                  <a:moveTo>
                    <a:pt x="92782" y="942294"/>
                  </a:moveTo>
                  <a:lnTo>
                    <a:pt x="91379" y="940726"/>
                  </a:lnTo>
                  <a:cubicBezTo>
                    <a:pt x="91131" y="941469"/>
                    <a:pt x="90966" y="942294"/>
                    <a:pt x="91049" y="943037"/>
                  </a:cubicBezTo>
                  <a:cubicBezTo>
                    <a:pt x="91792" y="942789"/>
                    <a:pt x="92287" y="942542"/>
                    <a:pt x="92782" y="942294"/>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0" name="フリーフォーム: 図形 239">
              <a:extLst>
                <a:ext uri="{FF2B5EF4-FFF2-40B4-BE49-F238E27FC236}">
                  <a16:creationId xmlns:a16="http://schemas.microsoft.com/office/drawing/2014/main" id="{3F69CFFE-185C-F9A5-99AE-4E0BD07ABB00}"/>
                </a:ext>
              </a:extLst>
            </p:cNvPr>
            <p:cNvSpPr/>
            <p:nvPr/>
          </p:nvSpPr>
          <p:spPr>
            <a:xfrm>
              <a:off x="7498464" y="863728"/>
              <a:ext cx="329" cy="1155"/>
            </a:xfrm>
            <a:custGeom>
              <a:avLst/>
              <a:gdLst>
                <a:gd name="connsiteX0" fmla="*/ 330 w 329"/>
                <a:gd name="connsiteY0" fmla="*/ 0 h 1155"/>
                <a:gd name="connsiteX1" fmla="*/ 0 w 329"/>
                <a:gd name="connsiteY1" fmla="*/ 1155 h 1155"/>
                <a:gd name="connsiteX2" fmla="*/ 330 w 329"/>
                <a:gd name="connsiteY2" fmla="*/ 0 h 1155"/>
              </a:gdLst>
              <a:ahLst/>
              <a:cxnLst>
                <a:cxn ang="0">
                  <a:pos x="connsiteX0" y="connsiteY0"/>
                </a:cxn>
                <a:cxn ang="0">
                  <a:pos x="connsiteX1" y="connsiteY1"/>
                </a:cxn>
                <a:cxn ang="0">
                  <a:pos x="connsiteX2" y="connsiteY2"/>
                </a:cxn>
              </a:cxnLst>
              <a:rect l="l" t="t" r="r" b="b"/>
              <a:pathLst>
                <a:path w="329" h="1155">
                  <a:moveTo>
                    <a:pt x="330" y="0"/>
                  </a:moveTo>
                  <a:cubicBezTo>
                    <a:pt x="330" y="0"/>
                    <a:pt x="330" y="743"/>
                    <a:pt x="0" y="1155"/>
                  </a:cubicBezTo>
                  <a:cubicBezTo>
                    <a:pt x="0" y="743"/>
                    <a:pt x="165" y="413"/>
                    <a:pt x="33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1" name="フリーフォーム: 図形 240">
              <a:extLst>
                <a:ext uri="{FF2B5EF4-FFF2-40B4-BE49-F238E27FC236}">
                  <a16:creationId xmlns:a16="http://schemas.microsoft.com/office/drawing/2014/main" id="{2B7961A7-4F42-87EE-7B99-CE7637CED05D}"/>
                </a:ext>
              </a:extLst>
            </p:cNvPr>
            <p:cNvSpPr/>
            <p:nvPr/>
          </p:nvSpPr>
          <p:spPr>
            <a:xfrm>
              <a:off x="7492027" y="517857"/>
              <a:ext cx="660" cy="421"/>
            </a:xfrm>
            <a:custGeom>
              <a:avLst/>
              <a:gdLst>
                <a:gd name="connsiteX0" fmla="*/ 660 w 660"/>
                <a:gd name="connsiteY0" fmla="*/ 0 h 421"/>
                <a:gd name="connsiteX1" fmla="*/ 0 w 660"/>
                <a:gd name="connsiteY1" fmla="*/ 413 h 421"/>
                <a:gd name="connsiteX2" fmla="*/ 660 w 660"/>
                <a:gd name="connsiteY2" fmla="*/ 0 h 421"/>
              </a:gdLst>
              <a:ahLst/>
              <a:cxnLst>
                <a:cxn ang="0">
                  <a:pos x="connsiteX0" y="connsiteY0"/>
                </a:cxn>
                <a:cxn ang="0">
                  <a:pos x="connsiteX1" y="connsiteY1"/>
                </a:cxn>
                <a:cxn ang="0">
                  <a:pos x="connsiteX2" y="connsiteY2"/>
                </a:cxn>
              </a:cxnLst>
              <a:rect l="l" t="t" r="r" b="b"/>
              <a:pathLst>
                <a:path w="660" h="421">
                  <a:moveTo>
                    <a:pt x="660" y="0"/>
                  </a:moveTo>
                  <a:cubicBezTo>
                    <a:pt x="660" y="0"/>
                    <a:pt x="413" y="495"/>
                    <a:pt x="0" y="413"/>
                  </a:cubicBezTo>
                  <a:cubicBezTo>
                    <a:pt x="0" y="83"/>
                    <a:pt x="413" y="0"/>
                    <a:pt x="66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2" name="フリーフォーム: 図形 241">
              <a:extLst>
                <a:ext uri="{FF2B5EF4-FFF2-40B4-BE49-F238E27FC236}">
                  <a16:creationId xmlns:a16="http://schemas.microsoft.com/office/drawing/2014/main" id="{25C6EDE4-5696-0A12-54E2-A7D1E90F8C0B}"/>
                </a:ext>
              </a:extLst>
            </p:cNvPr>
            <p:cNvSpPr/>
            <p:nvPr/>
          </p:nvSpPr>
          <p:spPr>
            <a:xfrm>
              <a:off x="7483527" y="478657"/>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330" y="413"/>
                    <a:pt x="413" y="825"/>
                  </a:cubicBezTo>
                  <a:cubicBezTo>
                    <a:pt x="165" y="660"/>
                    <a:pt x="0" y="495"/>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3" name="フリーフォーム: 図形 242">
              <a:extLst>
                <a:ext uri="{FF2B5EF4-FFF2-40B4-BE49-F238E27FC236}">
                  <a16:creationId xmlns:a16="http://schemas.microsoft.com/office/drawing/2014/main" id="{0D7CE8BE-5D58-1964-A49B-71E5A8160A75}"/>
                </a:ext>
              </a:extLst>
            </p:cNvPr>
            <p:cNvSpPr/>
            <p:nvPr/>
          </p:nvSpPr>
          <p:spPr>
            <a:xfrm>
              <a:off x="7480143" y="901938"/>
              <a:ext cx="990" cy="412"/>
            </a:xfrm>
            <a:custGeom>
              <a:avLst/>
              <a:gdLst>
                <a:gd name="connsiteX0" fmla="*/ 991 w 990"/>
                <a:gd name="connsiteY0" fmla="*/ 413 h 412"/>
                <a:gd name="connsiteX1" fmla="*/ 0 w 990"/>
                <a:gd name="connsiteY1" fmla="*/ 0 h 412"/>
                <a:gd name="connsiteX2" fmla="*/ 991 w 990"/>
                <a:gd name="connsiteY2" fmla="*/ 413 h 412"/>
              </a:gdLst>
              <a:ahLst/>
              <a:cxnLst>
                <a:cxn ang="0">
                  <a:pos x="connsiteX0" y="connsiteY0"/>
                </a:cxn>
                <a:cxn ang="0">
                  <a:pos x="connsiteX1" y="connsiteY1"/>
                </a:cxn>
                <a:cxn ang="0">
                  <a:pos x="connsiteX2" y="connsiteY2"/>
                </a:cxn>
              </a:cxnLst>
              <a:rect l="l" t="t" r="r" b="b"/>
              <a:pathLst>
                <a:path w="990" h="412">
                  <a:moveTo>
                    <a:pt x="991" y="413"/>
                  </a:moveTo>
                  <a:cubicBezTo>
                    <a:pt x="991" y="413"/>
                    <a:pt x="330" y="248"/>
                    <a:pt x="0" y="0"/>
                  </a:cubicBezTo>
                  <a:cubicBezTo>
                    <a:pt x="330" y="0"/>
                    <a:pt x="660" y="0"/>
                    <a:pt x="991" y="41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4" name="フリーフォーム: 図形 243">
              <a:extLst>
                <a:ext uri="{FF2B5EF4-FFF2-40B4-BE49-F238E27FC236}">
                  <a16:creationId xmlns:a16="http://schemas.microsoft.com/office/drawing/2014/main" id="{D19F1CAD-DAE1-F412-94B7-383E38E6F037}"/>
                </a:ext>
              </a:extLst>
            </p:cNvPr>
            <p:cNvSpPr/>
            <p:nvPr/>
          </p:nvSpPr>
          <p:spPr>
            <a:xfrm>
              <a:off x="7463060" y="920259"/>
              <a:ext cx="990" cy="412"/>
            </a:xfrm>
            <a:custGeom>
              <a:avLst/>
              <a:gdLst>
                <a:gd name="connsiteX0" fmla="*/ 990 w 990"/>
                <a:gd name="connsiteY0" fmla="*/ 413 h 412"/>
                <a:gd name="connsiteX1" fmla="*/ 0 w 990"/>
                <a:gd name="connsiteY1" fmla="*/ 0 h 412"/>
                <a:gd name="connsiteX2" fmla="*/ 990 w 990"/>
                <a:gd name="connsiteY2" fmla="*/ 413 h 412"/>
              </a:gdLst>
              <a:ahLst/>
              <a:cxnLst>
                <a:cxn ang="0">
                  <a:pos x="connsiteX0" y="connsiteY0"/>
                </a:cxn>
                <a:cxn ang="0">
                  <a:pos x="connsiteX1" y="connsiteY1"/>
                </a:cxn>
                <a:cxn ang="0">
                  <a:pos x="connsiteX2" y="connsiteY2"/>
                </a:cxn>
              </a:cxnLst>
              <a:rect l="l" t="t" r="r" b="b"/>
              <a:pathLst>
                <a:path w="990" h="412">
                  <a:moveTo>
                    <a:pt x="990" y="413"/>
                  </a:moveTo>
                  <a:cubicBezTo>
                    <a:pt x="990" y="413"/>
                    <a:pt x="330" y="248"/>
                    <a:pt x="0" y="0"/>
                  </a:cubicBezTo>
                  <a:cubicBezTo>
                    <a:pt x="330" y="0"/>
                    <a:pt x="660" y="0"/>
                    <a:pt x="990" y="41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5" name="フリーフォーム: 図形 244">
              <a:extLst>
                <a:ext uri="{FF2B5EF4-FFF2-40B4-BE49-F238E27FC236}">
                  <a16:creationId xmlns:a16="http://schemas.microsoft.com/office/drawing/2014/main" id="{4AD1ECC4-E54A-260C-CA23-B45F71D9435C}"/>
                </a:ext>
              </a:extLst>
            </p:cNvPr>
            <p:cNvSpPr/>
            <p:nvPr/>
          </p:nvSpPr>
          <p:spPr>
            <a:xfrm>
              <a:off x="7283873" y="255156"/>
              <a:ext cx="172886" cy="375130"/>
            </a:xfrm>
            <a:custGeom>
              <a:avLst/>
              <a:gdLst>
                <a:gd name="connsiteX0" fmla="*/ 171842 w 172886"/>
                <a:gd name="connsiteY0" fmla="*/ 299178 h 375130"/>
                <a:gd name="connsiteX1" fmla="*/ 171760 w 172886"/>
                <a:gd name="connsiteY1" fmla="*/ 311640 h 375130"/>
                <a:gd name="connsiteX2" fmla="*/ 171760 w 172886"/>
                <a:gd name="connsiteY2" fmla="*/ 312878 h 375130"/>
                <a:gd name="connsiteX3" fmla="*/ 170770 w 172886"/>
                <a:gd name="connsiteY3" fmla="*/ 333674 h 375130"/>
                <a:gd name="connsiteX4" fmla="*/ 168872 w 172886"/>
                <a:gd name="connsiteY4" fmla="*/ 349355 h 375130"/>
                <a:gd name="connsiteX5" fmla="*/ 166478 w 172886"/>
                <a:gd name="connsiteY5" fmla="*/ 366603 h 375130"/>
                <a:gd name="connsiteX6" fmla="*/ 165323 w 172886"/>
                <a:gd name="connsiteY6" fmla="*/ 372132 h 375130"/>
                <a:gd name="connsiteX7" fmla="*/ 161857 w 172886"/>
                <a:gd name="connsiteY7" fmla="*/ 375103 h 375130"/>
                <a:gd name="connsiteX8" fmla="*/ 159381 w 172886"/>
                <a:gd name="connsiteY8" fmla="*/ 372792 h 375130"/>
                <a:gd name="connsiteX9" fmla="*/ 155750 w 172886"/>
                <a:gd name="connsiteY9" fmla="*/ 359836 h 375130"/>
                <a:gd name="connsiteX10" fmla="*/ 154759 w 172886"/>
                <a:gd name="connsiteY10" fmla="*/ 353646 h 375130"/>
                <a:gd name="connsiteX11" fmla="*/ 151953 w 172886"/>
                <a:gd name="connsiteY11" fmla="*/ 339699 h 375130"/>
                <a:gd name="connsiteX12" fmla="*/ 149890 w 172886"/>
                <a:gd name="connsiteY12" fmla="*/ 323359 h 375130"/>
                <a:gd name="connsiteX13" fmla="*/ 148240 w 172886"/>
                <a:gd name="connsiteY13" fmla="*/ 313785 h 375130"/>
                <a:gd name="connsiteX14" fmla="*/ 146341 w 172886"/>
                <a:gd name="connsiteY14" fmla="*/ 295052 h 375130"/>
                <a:gd name="connsiteX15" fmla="*/ 145021 w 172886"/>
                <a:gd name="connsiteY15" fmla="*/ 292493 h 375130"/>
                <a:gd name="connsiteX16" fmla="*/ 144278 w 172886"/>
                <a:gd name="connsiteY16" fmla="*/ 289522 h 375130"/>
                <a:gd name="connsiteX17" fmla="*/ 142958 w 172886"/>
                <a:gd name="connsiteY17" fmla="*/ 269138 h 375130"/>
                <a:gd name="connsiteX18" fmla="*/ 139327 w 172886"/>
                <a:gd name="connsiteY18" fmla="*/ 248341 h 375130"/>
                <a:gd name="connsiteX19" fmla="*/ 137924 w 172886"/>
                <a:gd name="connsiteY19" fmla="*/ 236210 h 375130"/>
                <a:gd name="connsiteX20" fmla="*/ 135035 w 172886"/>
                <a:gd name="connsiteY20" fmla="*/ 217641 h 375130"/>
                <a:gd name="connsiteX21" fmla="*/ 132560 w 172886"/>
                <a:gd name="connsiteY21" fmla="*/ 204024 h 375130"/>
                <a:gd name="connsiteX22" fmla="*/ 130496 w 172886"/>
                <a:gd name="connsiteY22" fmla="*/ 192966 h 375130"/>
                <a:gd name="connsiteX23" fmla="*/ 128846 w 172886"/>
                <a:gd name="connsiteY23" fmla="*/ 188757 h 375130"/>
                <a:gd name="connsiteX24" fmla="*/ 128103 w 172886"/>
                <a:gd name="connsiteY24" fmla="*/ 184713 h 375130"/>
                <a:gd name="connsiteX25" fmla="*/ 119933 w 172886"/>
                <a:gd name="connsiteY25" fmla="*/ 163008 h 375130"/>
                <a:gd name="connsiteX26" fmla="*/ 119025 w 172886"/>
                <a:gd name="connsiteY26" fmla="*/ 157314 h 375130"/>
                <a:gd name="connsiteX27" fmla="*/ 115394 w 172886"/>
                <a:gd name="connsiteY27" fmla="*/ 151785 h 375130"/>
                <a:gd name="connsiteX28" fmla="*/ 114569 w 172886"/>
                <a:gd name="connsiteY28" fmla="*/ 145843 h 375130"/>
                <a:gd name="connsiteX29" fmla="*/ 105656 w 172886"/>
                <a:gd name="connsiteY29" fmla="*/ 127027 h 375130"/>
                <a:gd name="connsiteX30" fmla="*/ 99961 w 172886"/>
                <a:gd name="connsiteY30" fmla="*/ 116958 h 375130"/>
                <a:gd name="connsiteX31" fmla="*/ 98311 w 172886"/>
                <a:gd name="connsiteY31" fmla="*/ 108871 h 375130"/>
                <a:gd name="connsiteX32" fmla="*/ 97156 w 172886"/>
                <a:gd name="connsiteY32" fmla="*/ 105322 h 375130"/>
                <a:gd name="connsiteX33" fmla="*/ 94267 w 172886"/>
                <a:gd name="connsiteY33" fmla="*/ 95749 h 375130"/>
                <a:gd name="connsiteX34" fmla="*/ 90388 w 172886"/>
                <a:gd name="connsiteY34" fmla="*/ 90385 h 375130"/>
                <a:gd name="connsiteX35" fmla="*/ 87665 w 172886"/>
                <a:gd name="connsiteY35" fmla="*/ 86258 h 375130"/>
                <a:gd name="connsiteX36" fmla="*/ 85354 w 172886"/>
                <a:gd name="connsiteY36" fmla="*/ 81637 h 375130"/>
                <a:gd name="connsiteX37" fmla="*/ 83538 w 172886"/>
                <a:gd name="connsiteY37" fmla="*/ 78006 h 375130"/>
                <a:gd name="connsiteX38" fmla="*/ 80237 w 172886"/>
                <a:gd name="connsiteY38" fmla="*/ 74457 h 375130"/>
                <a:gd name="connsiteX39" fmla="*/ 72810 w 172886"/>
                <a:gd name="connsiteY39" fmla="*/ 67607 h 375130"/>
                <a:gd name="connsiteX40" fmla="*/ 72315 w 172886"/>
                <a:gd name="connsiteY40" fmla="*/ 66039 h 375130"/>
                <a:gd name="connsiteX41" fmla="*/ 71737 w 172886"/>
                <a:gd name="connsiteY41" fmla="*/ 67442 h 375130"/>
                <a:gd name="connsiteX42" fmla="*/ 71737 w 172886"/>
                <a:gd name="connsiteY42" fmla="*/ 71073 h 375130"/>
                <a:gd name="connsiteX43" fmla="*/ 81558 w 172886"/>
                <a:gd name="connsiteY43" fmla="*/ 104827 h 375130"/>
                <a:gd name="connsiteX44" fmla="*/ 93607 w 172886"/>
                <a:gd name="connsiteY44" fmla="*/ 141716 h 375130"/>
                <a:gd name="connsiteX45" fmla="*/ 97898 w 172886"/>
                <a:gd name="connsiteY45" fmla="*/ 156654 h 375130"/>
                <a:gd name="connsiteX46" fmla="*/ 100456 w 172886"/>
                <a:gd name="connsiteY46" fmla="*/ 170106 h 375130"/>
                <a:gd name="connsiteX47" fmla="*/ 102767 w 172886"/>
                <a:gd name="connsiteY47" fmla="*/ 193461 h 375130"/>
                <a:gd name="connsiteX48" fmla="*/ 103675 w 172886"/>
                <a:gd name="connsiteY48" fmla="*/ 206995 h 375130"/>
                <a:gd name="connsiteX49" fmla="*/ 104748 w 172886"/>
                <a:gd name="connsiteY49" fmla="*/ 238191 h 375130"/>
                <a:gd name="connsiteX50" fmla="*/ 103592 w 172886"/>
                <a:gd name="connsiteY50" fmla="*/ 248259 h 375130"/>
                <a:gd name="connsiteX51" fmla="*/ 98724 w 172886"/>
                <a:gd name="connsiteY51" fmla="*/ 248754 h 375130"/>
                <a:gd name="connsiteX52" fmla="*/ 93937 w 172886"/>
                <a:gd name="connsiteY52" fmla="*/ 234559 h 375130"/>
                <a:gd name="connsiteX53" fmla="*/ 90471 w 172886"/>
                <a:gd name="connsiteY53" fmla="*/ 222180 h 375130"/>
                <a:gd name="connsiteX54" fmla="*/ 89728 w 172886"/>
                <a:gd name="connsiteY54" fmla="*/ 219540 h 375130"/>
                <a:gd name="connsiteX55" fmla="*/ 84777 w 172886"/>
                <a:gd name="connsiteY55" fmla="*/ 192636 h 375130"/>
                <a:gd name="connsiteX56" fmla="*/ 81145 w 172886"/>
                <a:gd name="connsiteY56" fmla="*/ 178689 h 375130"/>
                <a:gd name="connsiteX57" fmla="*/ 81145 w 172886"/>
                <a:gd name="connsiteY57" fmla="*/ 178111 h 375130"/>
                <a:gd name="connsiteX58" fmla="*/ 79165 w 172886"/>
                <a:gd name="connsiteY58" fmla="*/ 164246 h 375130"/>
                <a:gd name="connsiteX59" fmla="*/ 76854 w 172886"/>
                <a:gd name="connsiteY59" fmla="*/ 150134 h 375130"/>
                <a:gd name="connsiteX60" fmla="*/ 75781 w 172886"/>
                <a:gd name="connsiteY60" fmla="*/ 146421 h 375130"/>
                <a:gd name="connsiteX61" fmla="*/ 71159 w 172886"/>
                <a:gd name="connsiteY61" fmla="*/ 133381 h 375130"/>
                <a:gd name="connsiteX62" fmla="*/ 63154 w 172886"/>
                <a:gd name="connsiteY62" fmla="*/ 113905 h 375130"/>
                <a:gd name="connsiteX63" fmla="*/ 59275 w 172886"/>
                <a:gd name="connsiteY63" fmla="*/ 104827 h 375130"/>
                <a:gd name="connsiteX64" fmla="*/ 52261 w 172886"/>
                <a:gd name="connsiteY64" fmla="*/ 91045 h 375130"/>
                <a:gd name="connsiteX65" fmla="*/ 45989 w 172886"/>
                <a:gd name="connsiteY65" fmla="*/ 76933 h 375130"/>
                <a:gd name="connsiteX66" fmla="*/ 44833 w 172886"/>
                <a:gd name="connsiteY66" fmla="*/ 75035 h 375130"/>
                <a:gd name="connsiteX67" fmla="*/ 34187 w 172886"/>
                <a:gd name="connsiteY67" fmla="*/ 55723 h 375130"/>
                <a:gd name="connsiteX68" fmla="*/ 30061 w 172886"/>
                <a:gd name="connsiteY68" fmla="*/ 49781 h 375130"/>
                <a:gd name="connsiteX69" fmla="*/ 18920 w 172886"/>
                <a:gd name="connsiteY69" fmla="*/ 34349 h 375130"/>
                <a:gd name="connsiteX70" fmla="*/ 9512 w 172886"/>
                <a:gd name="connsiteY70" fmla="*/ 21227 h 375130"/>
                <a:gd name="connsiteX71" fmla="*/ 3322 w 172886"/>
                <a:gd name="connsiteY71" fmla="*/ 14790 h 375130"/>
                <a:gd name="connsiteX72" fmla="*/ 186 w 172886"/>
                <a:gd name="connsiteY72" fmla="*/ 5629 h 375130"/>
                <a:gd name="connsiteX73" fmla="*/ 7118 w 172886"/>
                <a:gd name="connsiteY73" fmla="*/ 100 h 375130"/>
                <a:gd name="connsiteX74" fmla="*/ 24284 w 172886"/>
                <a:gd name="connsiteY74" fmla="*/ 5629 h 375130"/>
                <a:gd name="connsiteX75" fmla="*/ 33197 w 172886"/>
                <a:gd name="connsiteY75" fmla="*/ 11736 h 375130"/>
                <a:gd name="connsiteX76" fmla="*/ 41285 w 172886"/>
                <a:gd name="connsiteY76" fmla="*/ 19907 h 375130"/>
                <a:gd name="connsiteX77" fmla="*/ 43018 w 172886"/>
                <a:gd name="connsiteY77" fmla="*/ 20979 h 375130"/>
                <a:gd name="connsiteX78" fmla="*/ 58120 w 172886"/>
                <a:gd name="connsiteY78" fmla="*/ 32121 h 375130"/>
                <a:gd name="connsiteX79" fmla="*/ 66373 w 172886"/>
                <a:gd name="connsiteY79" fmla="*/ 40208 h 375130"/>
                <a:gd name="connsiteX80" fmla="*/ 68023 w 172886"/>
                <a:gd name="connsiteY80" fmla="*/ 41694 h 375130"/>
                <a:gd name="connsiteX81" fmla="*/ 87500 w 172886"/>
                <a:gd name="connsiteY81" fmla="*/ 65049 h 375130"/>
                <a:gd name="connsiteX82" fmla="*/ 98476 w 172886"/>
                <a:gd name="connsiteY82" fmla="*/ 85433 h 375130"/>
                <a:gd name="connsiteX83" fmla="*/ 108297 w 172886"/>
                <a:gd name="connsiteY83" fmla="*/ 99050 h 375130"/>
                <a:gd name="connsiteX84" fmla="*/ 111103 w 172886"/>
                <a:gd name="connsiteY84" fmla="*/ 101443 h 375130"/>
                <a:gd name="connsiteX85" fmla="*/ 113991 w 172886"/>
                <a:gd name="connsiteY85" fmla="*/ 105322 h 375130"/>
                <a:gd name="connsiteX86" fmla="*/ 123894 w 172886"/>
                <a:gd name="connsiteY86" fmla="*/ 127439 h 375130"/>
                <a:gd name="connsiteX87" fmla="*/ 136686 w 172886"/>
                <a:gd name="connsiteY87" fmla="*/ 152445 h 375130"/>
                <a:gd name="connsiteX88" fmla="*/ 139574 w 172886"/>
                <a:gd name="connsiteY88" fmla="*/ 158965 h 375130"/>
                <a:gd name="connsiteX89" fmla="*/ 143453 w 172886"/>
                <a:gd name="connsiteY89" fmla="*/ 165072 h 375130"/>
                <a:gd name="connsiteX90" fmla="*/ 150138 w 172886"/>
                <a:gd name="connsiteY90" fmla="*/ 176543 h 375130"/>
                <a:gd name="connsiteX91" fmla="*/ 152036 w 172886"/>
                <a:gd name="connsiteY91" fmla="*/ 179761 h 375130"/>
                <a:gd name="connsiteX92" fmla="*/ 158556 w 172886"/>
                <a:gd name="connsiteY92" fmla="*/ 195359 h 375130"/>
                <a:gd name="connsiteX93" fmla="*/ 163012 w 172886"/>
                <a:gd name="connsiteY93" fmla="*/ 217641 h 375130"/>
                <a:gd name="connsiteX94" fmla="*/ 165736 w 172886"/>
                <a:gd name="connsiteY94" fmla="*/ 232744 h 375130"/>
                <a:gd name="connsiteX95" fmla="*/ 169367 w 172886"/>
                <a:gd name="connsiteY95" fmla="*/ 248176 h 375130"/>
                <a:gd name="connsiteX96" fmla="*/ 168129 w 172886"/>
                <a:gd name="connsiteY96" fmla="*/ 255769 h 375130"/>
                <a:gd name="connsiteX97" fmla="*/ 167468 w 172886"/>
                <a:gd name="connsiteY97" fmla="*/ 258245 h 375130"/>
                <a:gd name="connsiteX98" fmla="*/ 170440 w 172886"/>
                <a:gd name="connsiteY98" fmla="*/ 273925 h 375130"/>
                <a:gd name="connsiteX99" fmla="*/ 170522 w 172886"/>
                <a:gd name="connsiteY99" fmla="*/ 288945 h 375130"/>
                <a:gd name="connsiteX100" fmla="*/ 171595 w 172886"/>
                <a:gd name="connsiteY100" fmla="*/ 299343 h 375130"/>
                <a:gd name="connsiteX101" fmla="*/ 167468 w 172886"/>
                <a:gd name="connsiteY101" fmla="*/ 310154 h 375130"/>
                <a:gd name="connsiteX102" fmla="*/ 167304 w 172886"/>
                <a:gd name="connsiteY102" fmla="*/ 307761 h 375130"/>
                <a:gd name="connsiteX103" fmla="*/ 166395 w 172886"/>
                <a:gd name="connsiteY103" fmla="*/ 302067 h 375130"/>
                <a:gd name="connsiteX104" fmla="*/ 166395 w 172886"/>
                <a:gd name="connsiteY104" fmla="*/ 284158 h 375130"/>
                <a:gd name="connsiteX105" fmla="*/ 166148 w 172886"/>
                <a:gd name="connsiteY105" fmla="*/ 275988 h 375130"/>
                <a:gd name="connsiteX106" fmla="*/ 165158 w 172886"/>
                <a:gd name="connsiteY106" fmla="*/ 266828 h 375130"/>
                <a:gd name="connsiteX107" fmla="*/ 163177 w 172886"/>
                <a:gd name="connsiteY107" fmla="*/ 249249 h 375130"/>
                <a:gd name="connsiteX108" fmla="*/ 159959 w 172886"/>
                <a:gd name="connsiteY108" fmla="*/ 232909 h 375130"/>
                <a:gd name="connsiteX109" fmla="*/ 159298 w 172886"/>
                <a:gd name="connsiteY109" fmla="*/ 231423 h 375130"/>
                <a:gd name="connsiteX110" fmla="*/ 156740 w 172886"/>
                <a:gd name="connsiteY110" fmla="*/ 223418 h 375130"/>
                <a:gd name="connsiteX111" fmla="*/ 155420 w 172886"/>
                <a:gd name="connsiteY111" fmla="*/ 215908 h 375130"/>
                <a:gd name="connsiteX112" fmla="*/ 145846 w 172886"/>
                <a:gd name="connsiteY112" fmla="*/ 202952 h 375130"/>
                <a:gd name="connsiteX113" fmla="*/ 140317 w 172886"/>
                <a:gd name="connsiteY113" fmla="*/ 203529 h 375130"/>
                <a:gd name="connsiteX114" fmla="*/ 139327 w 172886"/>
                <a:gd name="connsiteY114" fmla="*/ 203529 h 375130"/>
                <a:gd name="connsiteX115" fmla="*/ 137676 w 172886"/>
                <a:gd name="connsiteY115" fmla="*/ 204602 h 375130"/>
                <a:gd name="connsiteX116" fmla="*/ 138254 w 172886"/>
                <a:gd name="connsiteY116" fmla="*/ 207326 h 375130"/>
                <a:gd name="connsiteX117" fmla="*/ 140647 w 172886"/>
                <a:gd name="connsiteY117" fmla="*/ 218302 h 375130"/>
                <a:gd name="connsiteX118" fmla="*/ 143783 w 172886"/>
                <a:gd name="connsiteY118" fmla="*/ 242977 h 375130"/>
                <a:gd name="connsiteX119" fmla="*/ 147167 w 172886"/>
                <a:gd name="connsiteY119" fmla="*/ 266993 h 375130"/>
                <a:gd name="connsiteX120" fmla="*/ 147250 w 172886"/>
                <a:gd name="connsiteY120" fmla="*/ 273842 h 375130"/>
                <a:gd name="connsiteX121" fmla="*/ 150303 w 172886"/>
                <a:gd name="connsiteY121" fmla="*/ 288202 h 375130"/>
                <a:gd name="connsiteX122" fmla="*/ 152284 w 172886"/>
                <a:gd name="connsiteY122" fmla="*/ 302397 h 375130"/>
                <a:gd name="connsiteX123" fmla="*/ 153521 w 172886"/>
                <a:gd name="connsiteY123" fmla="*/ 316096 h 375130"/>
                <a:gd name="connsiteX124" fmla="*/ 156740 w 172886"/>
                <a:gd name="connsiteY124" fmla="*/ 337141 h 375130"/>
                <a:gd name="connsiteX125" fmla="*/ 157730 w 172886"/>
                <a:gd name="connsiteY125" fmla="*/ 338709 h 375130"/>
                <a:gd name="connsiteX126" fmla="*/ 158803 w 172886"/>
                <a:gd name="connsiteY126" fmla="*/ 337141 h 375130"/>
                <a:gd name="connsiteX127" fmla="*/ 161692 w 172886"/>
                <a:gd name="connsiteY127" fmla="*/ 329961 h 375130"/>
                <a:gd name="connsiteX128" fmla="*/ 163837 w 172886"/>
                <a:gd name="connsiteY128" fmla="*/ 329136 h 375130"/>
                <a:gd name="connsiteX129" fmla="*/ 163755 w 172886"/>
                <a:gd name="connsiteY129" fmla="*/ 331199 h 375130"/>
                <a:gd name="connsiteX130" fmla="*/ 164332 w 172886"/>
                <a:gd name="connsiteY130" fmla="*/ 333344 h 375130"/>
                <a:gd name="connsiteX131" fmla="*/ 165240 w 172886"/>
                <a:gd name="connsiteY131" fmla="*/ 332106 h 375130"/>
                <a:gd name="connsiteX132" fmla="*/ 165736 w 172886"/>
                <a:gd name="connsiteY132" fmla="*/ 324184 h 375130"/>
                <a:gd name="connsiteX133" fmla="*/ 167386 w 172886"/>
                <a:gd name="connsiteY133" fmla="*/ 309742 h 375130"/>
                <a:gd name="connsiteX134" fmla="*/ 162187 w 172886"/>
                <a:gd name="connsiteY134" fmla="*/ 242069 h 375130"/>
                <a:gd name="connsiteX135" fmla="*/ 161527 w 172886"/>
                <a:gd name="connsiteY135" fmla="*/ 241574 h 375130"/>
                <a:gd name="connsiteX136" fmla="*/ 162187 w 172886"/>
                <a:gd name="connsiteY136" fmla="*/ 242069 h 375130"/>
                <a:gd name="connsiteX137" fmla="*/ 146672 w 172886"/>
                <a:gd name="connsiteY137" fmla="*/ 185373 h 375130"/>
                <a:gd name="connsiteX138" fmla="*/ 147662 w 172886"/>
                <a:gd name="connsiteY138" fmla="*/ 184218 h 375130"/>
                <a:gd name="connsiteX139" fmla="*/ 136851 w 172886"/>
                <a:gd name="connsiteY139" fmla="*/ 164246 h 375130"/>
                <a:gd name="connsiteX140" fmla="*/ 133962 w 172886"/>
                <a:gd name="connsiteY140" fmla="*/ 161275 h 375130"/>
                <a:gd name="connsiteX141" fmla="*/ 135118 w 172886"/>
                <a:gd name="connsiteY141" fmla="*/ 164907 h 375130"/>
                <a:gd name="connsiteX142" fmla="*/ 135118 w 172886"/>
                <a:gd name="connsiteY142" fmla="*/ 168208 h 375130"/>
                <a:gd name="connsiteX143" fmla="*/ 132972 w 172886"/>
                <a:gd name="connsiteY143" fmla="*/ 167135 h 375130"/>
                <a:gd name="connsiteX144" fmla="*/ 131321 w 172886"/>
                <a:gd name="connsiteY144" fmla="*/ 165567 h 375130"/>
                <a:gd name="connsiteX145" fmla="*/ 125462 w 172886"/>
                <a:gd name="connsiteY145" fmla="*/ 156159 h 375130"/>
                <a:gd name="connsiteX146" fmla="*/ 124307 w 172886"/>
                <a:gd name="connsiteY146" fmla="*/ 154921 h 375130"/>
                <a:gd name="connsiteX147" fmla="*/ 123812 w 172886"/>
                <a:gd name="connsiteY147" fmla="*/ 157149 h 375130"/>
                <a:gd name="connsiteX148" fmla="*/ 124389 w 172886"/>
                <a:gd name="connsiteY148" fmla="*/ 158717 h 375130"/>
                <a:gd name="connsiteX149" fmla="*/ 132312 w 172886"/>
                <a:gd name="connsiteY149" fmla="*/ 181164 h 375130"/>
                <a:gd name="connsiteX150" fmla="*/ 134375 w 172886"/>
                <a:gd name="connsiteY150" fmla="*/ 191728 h 375130"/>
                <a:gd name="connsiteX151" fmla="*/ 137511 w 172886"/>
                <a:gd name="connsiteY151" fmla="*/ 193626 h 375130"/>
                <a:gd name="connsiteX152" fmla="*/ 141307 w 172886"/>
                <a:gd name="connsiteY152" fmla="*/ 192306 h 375130"/>
                <a:gd name="connsiteX153" fmla="*/ 144939 w 172886"/>
                <a:gd name="connsiteY153" fmla="*/ 188509 h 375130"/>
                <a:gd name="connsiteX154" fmla="*/ 146754 w 172886"/>
                <a:gd name="connsiteY154" fmla="*/ 185373 h 375130"/>
                <a:gd name="connsiteX155" fmla="*/ 98228 w 172886"/>
                <a:gd name="connsiteY155" fmla="*/ 199403 h 375130"/>
                <a:gd name="connsiteX156" fmla="*/ 97981 w 172886"/>
                <a:gd name="connsiteY156" fmla="*/ 197835 h 375130"/>
                <a:gd name="connsiteX157" fmla="*/ 97320 w 172886"/>
                <a:gd name="connsiteY157" fmla="*/ 198082 h 375130"/>
                <a:gd name="connsiteX158" fmla="*/ 98228 w 172886"/>
                <a:gd name="connsiteY158" fmla="*/ 199403 h 375130"/>
                <a:gd name="connsiteX159" fmla="*/ 97568 w 172886"/>
                <a:gd name="connsiteY159" fmla="*/ 196267 h 375130"/>
                <a:gd name="connsiteX160" fmla="*/ 98146 w 172886"/>
                <a:gd name="connsiteY160" fmla="*/ 194451 h 375130"/>
                <a:gd name="connsiteX161" fmla="*/ 96413 w 172886"/>
                <a:gd name="connsiteY161" fmla="*/ 186281 h 375130"/>
                <a:gd name="connsiteX162" fmla="*/ 96165 w 172886"/>
                <a:gd name="connsiteY162" fmla="*/ 177533 h 375130"/>
                <a:gd name="connsiteX163" fmla="*/ 91791 w 172886"/>
                <a:gd name="connsiteY163" fmla="*/ 155581 h 375130"/>
                <a:gd name="connsiteX164" fmla="*/ 85354 w 172886"/>
                <a:gd name="connsiteY164" fmla="*/ 131236 h 375130"/>
                <a:gd name="connsiteX165" fmla="*/ 75286 w 172886"/>
                <a:gd name="connsiteY165" fmla="*/ 103754 h 375130"/>
                <a:gd name="connsiteX166" fmla="*/ 69674 w 172886"/>
                <a:gd name="connsiteY166" fmla="*/ 85763 h 375130"/>
                <a:gd name="connsiteX167" fmla="*/ 66208 w 172886"/>
                <a:gd name="connsiteY167" fmla="*/ 70661 h 375130"/>
                <a:gd name="connsiteX168" fmla="*/ 64309 w 172886"/>
                <a:gd name="connsiteY168" fmla="*/ 65627 h 375130"/>
                <a:gd name="connsiteX169" fmla="*/ 63980 w 172886"/>
                <a:gd name="connsiteY169" fmla="*/ 58034 h 375130"/>
                <a:gd name="connsiteX170" fmla="*/ 59110 w 172886"/>
                <a:gd name="connsiteY170" fmla="*/ 45325 h 375130"/>
                <a:gd name="connsiteX171" fmla="*/ 54489 w 172886"/>
                <a:gd name="connsiteY171" fmla="*/ 39630 h 375130"/>
                <a:gd name="connsiteX172" fmla="*/ 53003 w 172886"/>
                <a:gd name="connsiteY172" fmla="*/ 37980 h 375130"/>
                <a:gd name="connsiteX173" fmla="*/ 47557 w 172886"/>
                <a:gd name="connsiteY173" fmla="*/ 35422 h 375130"/>
                <a:gd name="connsiteX174" fmla="*/ 43430 w 172886"/>
                <a:gd name="connsiteY174" fmla="*/ 31790 h 375130"/>
                <a:gd name="connsiteX175" fmla="*/ 38149 w 172886"/>
                <a:gd name="connsiteY175" fmla="*/ 26096 h 375130"/>
                <a:gd name="connsiteX176" fmla="*/ 36333 w 172886"/>
                <a:gd name="connsiteY176" fmla="*/ 25353 h 375130"/>
                <a:gd name="connsiteX177" fmla="*/ 34270 w 172886"/>
                <a:gd name="connsiteY177" fmla="*/ 23785 h 375130"/>
                <a:gd name="connsiteX178" fmla="*/ 31629 w 172886"/>
                <a:gd name="connsiteY178" fmla="*/ 20979 h 375130"/>
                <a:gd name="connsiteX179" fmla="*/ 27998 w 172886"/>
                <a:gd name="connsiteY179" fmla="*/ 18008 h 375130"/>
                <a:gd name="connsiteX180" fmla="*/ 26265 w 172886"/>
                <a:gd name="connsiteY180" fmla="*/ 14872 h 375130"/>
                <a:gd name="connsiteX181" fmla="*/ 15949 w 172886"/>
                <a:gd name="connsiteY181" fmla="*/ 14872 h 375130"/>
                <a:gd name="connsiteX182" fmla="*/ 12730 w 172886"/>
                <a:gd name="connsiteY182" fmla="*/ 14872 h 375130"/>
                <a:gd name="connsiteX183" fmla="*/ 12565 w 172886"/>
                <a:gd name="connsiteY183" fmla="*/ 16193 h 375130"/>
                <a:gd name="connsiteX184" fmla="*/ 21560 w 172886"/>
                <a:gd name="connsiteY184" fmla="*/ 27664 h 375130"/>
                <a:gd name="connsiteX185" fmla="*/ 35178 w 172886"/>
                <a:gd name="connsiteY185" fmla="*/ 48131 h 375130"/>
                <a:gd name="connsiteX186" fmla="*/ 44833 w 172886"/>
                <a:gd name="connsiteY186" fmla="*/ 65379 h 375130"/>
                <a:gd name="connsiteX187" fmla="*/ 61999 w 172886"/>
                <a:gd name="connsiteY187" fmla="*/ 98637 h 375130"/>
                <a:gd name="connsiteX188" fmla="*/ 80485 w 172886"/>
                <a:gd name="connsiteY188" fmla="*/ 147741 h 375130"/>
                <a:gd name="connsiteX189" fmla="*/ 87417 w 172886"/>
                <a:gd name="connsiteY189" fmla="*/ 183475 h 375130"/>
                <a:gd name="connsiteX190" fmla="*/ 88325 w 172886"/>
                <a:gd name="connsiteY190" fmla="*/ 186034 h 375130"/>
                <a:gd name="connsiteX191" fmla="*/ 89481 w 172886"/>
                <a:gd name="connsiteY191" fmla="*/ 192801 h 375130"/>
                <a:gd name="connsiteX192" fmla="*/ 91626 w 172886"/>
                <a:gd name="connsiteY192" fmla="*/ 204602 h 375130"/>
                <a:gd name="connsiteX193" fmla="*/ 92121 w 172886"/>
                <a:gd name="connsiteY193" fmla="*/ 206170 h 375130"/>
                <a:gd name="connsiteX194" fmla="*/ 92699 w 172886"/>
                <a:gd name="connsiteY194" fmla="*/ 204767 h 375130"/>
                <a:gd name="connsiteX195" fmla="*/ 93772 w 172886"/>
                <a:gd name="connsiteY195" fmla="*/ 193131 h 375130"/>
                <a:gd name="connsiteX196" fmla="*/ 94349 w 172886"/>
                <a:gd name="connsiteY196" fmla="*/ 191728 h 375130"/>
                <a:gd name="connsiteX197" fmla="*/ 95092 w 172886"/>
                <a:gd name="connsiteY197" fmla="*/ 192553 h 375130"/>
                <a:gd name="connsiteX198" fmla="*/ 96247 w 172886"/>
                <a:gd name="connsiteY198" fmla="*/ 195029 h 375130"/>
                <a:gd name="connsiteX199" fmla="*/ 97403 w 172886"/>
                <a:gd name="connsiteY199" fmla="*/ 196349 h 375130"/>
                <a:gd name="connsiteX200" fmla="*/ 90883 w 172886"/>
                <a:gd name="connsiteY200" fmla="*/ 88652 h 375130"/>
                <a:gd name="connsiteX201" fmla="*/ 91296 w 172886"/>
                <a:gd name="connsiteY201" fmla="*/ 87909 h 375130"/>
                <a:gd name="connsiteX202" fmla="*/ 90883 w 172886"/>
                <a:gd name="connsiteY202" fmla="*/ 88652 h 37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72886" h="375130">
                  <a:moveTo>
                    <a:pt x="171842" y="299178"/>
                  </a:moveTo>
                  <a:cubicBezTo>
                    <a:pt x="173080" y="303470"/>
                    <a:pt x="173411" y="307513"/>
                    <a:pt x="171760" y="311640"/>
                  </a:cubicBezTo>
                  <a:cubicBezTo>
                    <a:pt x="171595" y="311970"/>
                    <a:pt x="171760" y="312465"/>
                    <a:pt x="171760" y="312878"/>
                  </a:cubicBezTo>
                  <a:cubicBezTo>
                    <a:pt x="171430" y="319810"/>
                    <a:pt x="170935" y="326742"/>
                    <a:pt x="170770" y="333674"/>
                  </a:cubicBezTo>
                  <a:cubicBezTo>
                    <a:pt x="170604" y="339039"/>
                    <a:pt x="169367" y="344155"/>
                    <a:pt x="168872" y="349355"/>
                  </a:cubicBezTo>
                  <a:cubicBezTo>
                    <a:pt x="168294" y="355131"/>
                    <a:pt x="167221" y="360826"/>
                    <a:pt x="166478" y="366603"/>
                  </a:cubicBezTo>
                  <a:cubicBezTo>
                    <a:pt x="166231" y="368501"/>
                    <a:pt x="166148" y="370564"/>
                    <a:pt x="165323" y="372132"/>
                  </a:cubicBezTo>
                  <a:cubicBezTo>
                    <a:pt x="164663" y="373453"/>
                    <a:pt x="163177" y="374690"/>
                    <a:pt x="161857" y="375103"/>
                  </a:cubicBezTo>
                  <a:cubicBezTo>
                    <a:pt x="161279" y="375351"/>
                    <a:pt x="159793" y="373865"/>
                    <a:pt x="159381" y="372792"/>
                  </a:cubicBezTo>
                  <a:cubicBezTo>
                    <a:pt x="157730" y="368666"/>
                    <a:pt x="155584" y="364705"/>
                    <a:pt x="155750" y="359836"/>
                  </a:cubicBezTo>
                  <a:cubicBezTo>
                    <a:pt x="155750" y="357772"/>
                    <a:pt x="155172" y="355709"/>
                    <a:pt x="154759" y="353646"/>
                  </a:cubicBezTo>
                  <a:cubicBezTo>
                    <a:pt x="153769" y="348942"/>
                    <a:pt x="151623" y="344238"/>
                    <a:pt x="151953" y="339699"/>
                  </a:cubicBezTo>
                  <a:cubicBezTo>
                    <a:pt x="152366" y="333840"/>
                    <a:pt x="150055" y="328888"/>
                    <a:pt x="149890" y="323359"/>
                  </a:cubicBezTo>
                  <a:cubicBezTo>
                    <a:pt x="149725" y="320057"/>
                    <a:pt x="147909" y="317334"/>
                    <a:pt x="148240" y="313785"/>
                  </a:cubicBezTo>
                  <a:cubicBezTo>
                    <a:pt x="148735" y="307431"/>
                    <a:pt x="145516" y="301489"/>
                    <a:pt x="146341" y="295052"/>
                  </a:cubicBezTo>
                  <a:cubicBezTo>
                    <a:pt x="146507" y="293979"/>
                    <a:pt x="146837" y="292576"/>
                    <a:pt x="145021" y="292493"/>
                  </a:cubicBezTo>
                  <a:cubicBezTo>
                    <a:pt x="144773" y="292493"/>
                    <a:pt x="144361" y="290513"/>
                    <a:pt x="144278" y="289522"/>
                  </a:cubicBezTo>
                  <a:cubicBezTo>
                    <a:pt x="143866" y="282673"/>
                    <a:pt x="144443" y="275575"/>
                    <a:pt x="142958" y="269138"/>
                  </a:cubicBezTo>
                  <a:cubicBezTo>
                    <a:pt x="141307" y="262289"/>
                    <a:pt x="141225" y="255191"/>
                    <a:pt x="139327" y="248341"/>
                  </a:cubicBezTo>
                  <a:cubicBezTo>
                    <a:pt x="138254" y="244545"/>
                    <a:pt x="138171" y="240254"/>
                    <a:pt x="137924" y="236210"/>
                  </a:cubicBezTo>
                  <a:cubicBezTo>
                    <a:pt x="137511" y="229855"/>
                    <a:pt x="135118" y="223748"/>
                    <a:pt x="135035" y="217641"/>
                  </a:cubicBezTo>
                  <a:cubicBezTo>
                    <a:pt x="135035" y="212690"/>
                    <a:pt x="131487" y="208976"/>
                    <a:pt x="132560" y="204024"/>
                  </a:cubicBezTo>
                  <a:cubicBezTo>
                    <a:pt x="129341" y="200971"/>
                    <a:pt x="130496" y="196762"/>
                    <a:pt x="130496" y="192966"/>
                  </a:cubicBezTo>
                  <a:cubicBezTo>
                    <a:pt x="130496" y="191150"/>
                    <a:pt x="127855" y="191150"/>
                    <a:pt x="128846" y="188757"/>
                  </a:cubicBezTo>
                  <a:cubicBezTo>
                    <a:pt x="129258" y="187767"/>
                    <a:pt x="128598" y="185951"/>
                    <a:pt x="128103" y="184713"/>
                  </a:cubicBezTo>
                  <a:cubicBezTo>
                    <a:pt x="125380" y="177451"/>
                    <a:pt x="122574" y="170271"/>
                    <a:pt x="119933" y="163008"/>
                  </a:cubicBezTo>
                  <a:cubicBezTo>
                    <a:pt x="119273" y="161275"/>
                    <a:pt x="119685" y="159047"/>
                    <a:pt x="119025" y="157314"/>
                  </a:cubicBezTo>
                  <a:cubicBezTo>
                    <a:pt x="118282" y="155251"/>
                    <a:pt x="117869" y="152610"/>
                    <a:pt x="115394" y="151785"/>
                  </a:cubicBezTo>
                  <a:cubicBezTo>
                    <a:pt x="116219" y="149639"/>
                    <a:pt x="115642" y="147906"/>
                    <a:pt x="114569" y="145843"/>
                  </a:cubicBezTo>
                  <a:cubicBezTo>
                    <a:pt x="111350" y="139736"/>
                    <a:pt x="108957" y="132969"/>
                    <a:pt x="105656" y="127027"/>
                  </a:cubicBezTo>
                  <a:cubicBezTo>
                    <a:pt x="103758" y="123726"/>
                    <a:pt x="101694" y="120424"/>
                    <a:pt x="99961" y="116958"/>
                  </a:cubicBezTo>
                  <a:cubicBezTo>
                    <a:pt x="98724" y="114565"/>
                    <a:pt x="96413" y="112337"/>
                    <a:pt x="98311" y="108871"/>
                  </a:cubicBezTo>
                  <a:cubicBezTo>
                    <a:pt x="98641" y="108210"/>
                    <a:pt x="97568" y="106477"/>
                    <a:pt x="97156" y="105322"/>
                  </a:cubicBezTo>
                  <a:cubicBezTo>
                    <a:pt x="96165" y="102103"/>
                    <a:pt x="94679" y="99050"/>
                    <a:pt x="94267" y="95749"/>
                  </a:cubicBezTo>
                  <a:cubicBezTo>
                    <a:pt x="93854" y="92778"/>
                    <a:pt x="92947" y="90797"/>
                    <a:pt x="90388" y="90385"/>
                  </a:cubicBezTo>
                  <a:cubicBezTo>
                    <a:pt x="88160" y="89972"/>
                    <a:pt x="87582" y="88487"/>
                    <a:pt x="87665" y="86258"/>
                  </a:cubicBezTo>
                  <a:cubicBezTo>
                    <a:pt x="87830" y="84113"/>
                    <a:pt x="87665" y="82462"/>
                    <a:pt x="85354" y="81637"/>
                  </a:cubicBezTo>
                  <a:cubicBezTo>
                    <a:pt x="84446" y="81307"/>
                    <a:pt x="83621" y="79326"/>
                    <a:pt x="83538" y="78006"/>
                  </a:cubicBezTo>
                  <a:cubicBezTo>
                    <a:pt x="83291" y="75447"/>
                    <a:pt x="82383" y="74374"/>
                    <a:pt x="80237" y="74457"/>
                  </a:cubicBezTo>
                  <a:cubicBezTo>
                    <a:pt x="76029" y="74622"/>
                    <a:pt x="74295" y="71321"/>
                    <a:pt x="72810" y="67607"/>
                  </a:cubicBezTo>
                  <a:cubicBezTo>
                    <a:pt x="72562" y="67112"/>
                    <a:pt x="72480" y="66534"/>
                    <a:pt x="72315" y="66039"/>
                  </a:cubicBezTo>
                  <a:cubicBezTo>
                    <a:pt x="72150" y="66534"/>
                    <a:pt x="71737" y="66947"/>
                    <a:pt x="71737" y="67442"/>
                  </a:cubicBezTo>
                  <a:cubicBezTo>
                    <a:pt x="71654" y="68680"/>
                    <a:pt x="71407" y="70000"/>
                    <a:pt x="71737" y="71073"/>
                  </a:cubicBezTo>
                  <a:cubicBezTo>
                    <a:pt x="75203" y="82297"/>
                    <a:pt x="77431" y="93851"/>
                    <a:pt x="81558" y="104827"/>
                  </a:cubicBezTo>
                  <a:cubicBezTo>
                    <a:pt x="86014" y="116958"/>
                    <a:pt x="89811" y="129337"/>
                    <a:pt x="93607" y="141716"/>
                  </a:cubicBezTo>
                  <a:cubicBezTo>
                    <a:pt x="95175" y="146668"/>
                    <a:pt x="96908" y="151702"/>
                    <a:pt x="97898" y="156654"/>
                  </a:cubicBezTo>
                  <a:cubicBezTo>
                    <a:pt x="98806" y="161110"/>
                    <a:pt x="100044" y="165567"/>
                    <a:pt x="100456" y="170106"/>
                  </a:cubicBezTo>
                  <a:cubicBezTo>
                    <a:pt x="101199" y="177863"/>
                    <a:pt x="101364" y="185786"/>
                    <a:pt x="102767" y="193461"/>
                  </a:cubicBezTo>
                  <a:cubicBezTo>
                    <a:pt x="103675" y="198082"/>
                    <a:pt x="103097" y="202539"/>
                    <a:pt x="103675" y="206995"/>
                  </a:cubicBezTo>
                  <a:cubicBezTo>
                    <a:pt x="104995" y="217394"/>
                    <a:pt x="104500" y="227792"/>
                    <a:pt x="104748" y="238191"/>
                  </a:cubicBezTo>
                  <a:cubicBezTo>
                    <a:pt x="104831" y="242812"/>
                    <a:pt x="104748" y="245618"/>
                    <a:pt x="103592" y="248259"/>
                  </a:cubicBezTo>
                  <a:cubicBezTo>
                    <a:pt x="101860" y="252220"/>
                    <a:pt x="101034" y="252220"/>
                    <a:pt x="98724" y="248754"/>
                  </a:cubicBezTo>
                  <a:cubicBezTo>
                    <a:pt x="95917" y="244545"/>
                    <a:pt x="94020" y="240006"/>
                    <a:pt x="93937" y="234559"/>
                  </a:cubicBezTo>
                  <a:cubicBezTo>
                    <a:pt x="93937" y="233322"/>
                    <a:pt x="90966" y="223418"/>
                    <a:pt x="90471" y="222180"/>
                  </a:cubicBezTo>
                  <a:cubicBezTo>
                    <a:pt x="90140" y="221355"/>
                    <a:pt x="89811" y="220447"/>
                    <a:pt x="89728" y="219540"/>
                  </a:cubicBezTo>
                  <a:cubicBezTo>
                    <a:pt x="89315" y="210296"/>
                    <a:pt x="86840" y="201466"/>
                    <a:pt x="84777" y="192636"/>
                  </a:cubicBezTo>
                  <a:cubicBezTo>
                    <a:pt x="83704" y="187932"/>
                    <a:pt x="83704" y="182898"/>
                    <a:pt x="81145" y="178689"/>
                  </a:cubicBezTo>
                  <a:cubicBezTo>
                    <a:pt x="81063" y="178524"/>
                    <a:pt x="81145" y="178276"/>
                    <a:pt x="81145" y="178111"/>
                  </a:cubicBezTo>
                  <a:cubicBezTo>
                    <a:pt x="82466" y="173077"/>
                    <a:pt x="80072" y="168785"/>
                    <a:pt x="79165" y="164246"/>
                  </a:cubicBezTo>
                  <a:cubicBezTo>
                    <a:pt x="78174" y="159542"/>
                    <a:pt x="77679" y="154838"/>
                    <a:pt x="76854" y="150134"/>
                  </a:cubicBezTo>
                  <a:cubicBezTo>
                    <a:pt x="76606" y="148814"/>
                    <a:pt x="76524" y="147163"/>
                    <a:pt x="75781" y="146421"/>
                  </a:cubicBezTo>
                  <a:cubicBezTo>
                    <a:pt x="72150" y="142954"/>
                    <a:pt x="73057" y="137425"/>
                    <a:pt x="71159" y="133381"/>
                  </a:cubicBezTo>
                  <a:cubicBezTo>
                    <a:pt x="68188" y="127109"/>
                    <a:pt x="67611" y="119599"/>
                    <a:pt x="63154" y="113905"/>
                  </a:cubicBezTo>
                  <a:cubicBezTo>
                    <a:pt x="61256" y="111512"/>
                    <a:pt x="60183" y="108045"/>
                    <a:pt x="59275" y="104827"/>
                  </a:cubicBezTo>
                  <a:cubicBezTo>
                    <a:pt x="57790" y="99628"/>
                    <a:pt x="54324" y="95914"/>
                    <a:pt x="52261" y="91045"/>
                  </a:cubicBezTo>
                  <a:cubicBezTo>
                    <a:pt x="50198" y="86341"/>
                    <a:pt x="47226" y="82132"/>
                    <a:pt x="45989" y="76933"/>
                  </a:cubicBezTo>
                  <a:cubicBezTo>
                    <a:pt x="45823" y="76273"/>
                    <a:pt x="45328" y="75530"/>
                    <a:pt x="44833" y="75035"/>
                  </a:cubicBezTo>
                  <a:cubicBezTo>
                    <a:pt x="39882" y="69588"/>
                    <a:pt x="36498" y="63068"/>
                    <a:pt x="34187" y="55723"/>
                  </a:cubicBezTo>
                  <a:cubicBezTo>
                    <a:pt x="33444" y="53495"/>
                    <a:pt x="31464" y="51762"/>
                    <a:pt x="30061" y="49781"/>
                  </a:cubicBezTo>
                  <a:cubicBezTo>
                    <a:pt x="26347" y="44582"/>
                    <a:pt x="22633" y="39465"/>
                    <a:pt x="18920" y="34349"/>
                  </a:cubicBezTo>
                  <a:cubicBezTo>
                    <a:pt x="15783" y="29975"/>
                    <a:pt x="12813" y="25518"/>
                    <a:pt x="9512" y="21227"/>
                  </a:cubicBezTo>
                  <a:cubicBezTo>
                    <a:pt x="7696" y="18834"/>
                    <a:pt x="5550" y="16770"/>
                    <a:pt x="3322" y="14790"/>
                  </a:cubicBezTo>
                  <a:cubicBezTo>
                    <a:pt x="1011" y="12727"/>
                    <a:pt x="-557" y="8518"/>
                    <a:pt x="186" y="5629"/>
                  </a:cubicBezTo>
                  <a:cubicBezTo>
                    <a:pt x="1094" y="2246"/>
                    <a:pt x="3735" y="430"/>
                    <a:pt x="7118" y="100"/>
                  </a:cubicBezTo>
                  <a:cubicBezTo>
                    <a:pt x="13473" y="-643"/>
                    <a:pt x="18920" y="2906"/>
                    <a:pt x="24284" y="5629"/>
                  </a:cubicBezTo>
                  <a:cubicBezTo>
                    <a:pt x="27337" y="7197"/>
                    <a:pt x="31216" y="7527"/>
                    <a:pt x="33197" y="11736"/>
                  </a:cubicBezTo>
                  <a:cubicBezTo>
                    <a:pt x="34930" y="15450"/>
                    <a:pt x="39634" y="15698"/>
                    <a:pt x="41285" y="19907"/>
                  </a:cubicBezTo>
                  <a:cubicBezTo>
                    <a:pt x="41532" y="20484"/>
                    <a:pt x="42440" y="20567"/>
                    <a:pt x="43018" y="20979"/>
                  </a:cubicBezTo>
                  <a:cubicBezTo>
                    <a:pt x="48052" y="24611"/>
                    <a:pt x="53251" y="28159"/>
                    <a:pt x="58120" y="32121"/>
                  </a:cubicBezTo>
                  <a:cubicBezTo>
                    <a:pt x="61091" y="34514"/>
                    <a:pt x="63650" y="37485"/>
                    <a:pt x="66373" y="40208"/>
                  </a:cubicBezTo>
                  <a:cubicBezTo>
                    <a:pt x="66868" y="40703"/>
                    <a:pt x="67363" y="41446"/>
                    <a:pt x="68023" y="41694"/>
                  </a:cubicBezTo>
                  <a:cubicBezTo>
                    <a:pt x="78422" y="45242"/>
                    <a:pt x="83951" y="53825"/>
                    <a:pt x="87500" y="65049"/>
                  </a:cubicBezTo>
                  <a:cubicBezTo>
                    <a:pt x="89893" y="72641"/>
                    <a:pt x="93854" y="79326"/>
                    <a:pt x="98476" y="85433"/>
                  </a:cubicBezTo>
                  <a:cubicBezTo>
                    <a:pt x="101860" y="89889"/>
                    <a:pt x="104995" y="94511"/>
                    <a:pt x="108297" y="99050"/>
                  </a:cubicBezTo>
                  <a:cubicBezTo>
                    <a:pt x="109039" y="100040"/>
                    <a:pt x="110277" y="100535"/>
                    <a:pt x="111103" y="101443"/>
                  </a:cubicBezTo>
                  <a:cubicBezTo>
                    <a:pt x="112176" y="102599"/>
                    <a:pt x="113248" y="103919"/>
                    <a:pt x="113991" y="105322"/>
                  </a:cubicBezTo>
                  <a:cubicBezTo>
                    <a:pt x="117952" y="112337"/>
                    <a:pt x="120923" y="119764"/>
                    <a:pt x="123894" y="127439"/>
                  </a:cubicBezTo>
                  <a:cubicBezTo>
                    <a:pt x="127278" y="136187"/>
                    <a:pt x="130744" y="145265"/>
                    <a:pt x="136686" y="152445"/>
                  </a:cubicBezTo>
                  <a:cubicBezTo>
                    <a:pt x="138089" y="154178"/>
                    <a:pt x="138501" y="156819"/>
                    <a:pt x="139574" y="158965"/>
                  </a:cubicBezTo>
                  <a:cubicBezTo>
                    <a:pt x="140730" y="161110"/>
                    <a:pt x="142215" y="163008"/>
                    <a:pt x="143453" y="165072"/>
                  </a:cubicBezTo>
                  <a:cubicBezTo>
                    <a:pt x="145682" y="168868"/>
                    <a:pt x="147909" y="172664"/>
                    <a:pt x="150138" y="176543"/>
                  </a:cubicBezTo>
                  <a:cubicBezTo>
                    <a:pt x="150716" y="177451"/>
                    <a:pt x="151211" y="178441"/>
                    <a:pt x="152036" y="179761"/>
                  </a:cubicBezTo>
                  <a:cubicBezTo>
                    <a:pt x="154429" y="185126"/>
                    <a:pt x="157070" y="190077"/>
                    <a:pt x="158556" y="195359"/>
                  </a:cubicBezTo>
                  <a:cubicBezTo>
                    <a:pt x="160536" y="202621"/>
                    <a:pt x="163425" y="209636"/>
                    <a:pt x="163012" y="217641"/>
                  </a:cubicBezTo>
                  <a:cubicBezTo>
                    <a:pt x="162764" y="222841"/>
                    <a:pt x="164332" y="227710"/>
                    <a:pt x="165736" y="232744"/>
                  </a:cubicBezTo>
                  <a:cubicBezTo>
                    <a:pt x="167138" y="237613"/>
                    <a:pt x="170687" y="242317"/>
                    <a:pt x="169367" y="248176"/>
                  </a:cubicBezTo>
                  <a:cubicBezTo>
                    <a:pt x="171265" y="251147"/>
                    <a:pt x="167468" y="252963"/>
                    <a:pt x="168129" y="255769"/>
                  </a:cubicBezTo>
                  <a:cubicBezTo>
                    <a:pt x="168294" y="256429"/>
                    <a:pt x="167221" y="257832"/>
                    <a:pt x="167468" y="258245"/>
                  </a:cubicBezTo>
                  <a:cubicBezTo>
                    <a:pt x="170604" y="262949"/>
                    <a:pt x="169531" y="268726"/>
                    <a:pt x="170440" y="273925"/>
                  </a:cubicBezTo>
                  <a:cubicBezTo>
                    <a:pt x="171347" y="278959"/>
                    <a:pt x="170935" y="283911"/>
                    <a:pt x="170522" y="288945"/>
                  </a:cubicBezTo>
                  <a:cubicBezTo>
                    <a:pt x="170274" y="292411"/>
                    <a:pt x="170687" y="296042"/>
                    <a:pt x="171595" y="299343"/>
                  </a:cubicBezTo>
                  <a:close/>
                  <a:moveTo>
                    <a:pt x="167468" y="310154"/>
                  </a:moveTo>
                  <a:cubicBezTo>
                    <a:pt x="167551" y="309412"/>
                    <a:pt x="167468" y="308586"/>
                    <a:pt x="167304" y="307761"/>
                  </a:cubicBezTo>
                  <a:cubicBezTo>
                    <a:pt x="167056" y="305863"/>
                    <a:pt x="166478" y="303965"/>
                    <a:pt x="166395" y="302067"/>
                  </a:cubicBezTo>
                  <a:cubicBezTo>
                    <a:pt x="166148" y="296125"/>
                    <a:pt x="166726" y="290183"/>
                    <a:pt x="166395" y="284158"/>
                  </a:cubicBezTo>
                  <a:cubicBezTo>
                    <a:pt x="166313" y="281517"/>
                    <a:pt x="165818" y="278876"/>
                    <a:pt x="166148" y="275988"/>
                  </a:cubicBezTo>
                  <a:cubicBezTo>
                    <a:pt x="166478" y="273017"/>
                    <a:pt x="166148" y="269551"/>
                    <a:pt x="165158" y="266828"/>
                  </a:cubicBezTo>
                  <a:cubicBezTo>
                    <a:pt x="163177" y="261546"/>
                    <a:pt x="163177" y="256016"/>
                    <a:pt x="163177" y="249249"/>
                  </a:cubicBezTo>
                  <a:cubicBezTo>
                    <a:pt x="160701" y="244133"/>
                    <a:pt x="157070" y="239346"/>
                    <a:pt x="159959" y="232909"/>
                  </a:cubicBezTo>
                  <a:cubicBezTo>
                    <a:pt x="160124" y="232579"/>
                    <a:pt x="159629" y="231836"/>
                    <a:pt x="159298" y="231423"/>
                  </a:cubicBezTo>
                  <a:cubicBezTo>
                    <a:pt x="157318" y="229195"/>
                    <a:pt x="156740" y="226554"/>
                    <a:pt x="156740" y="223418"/>
                  </a:cubicBezTo>
                  <a:cubicBezTo>
                    <a:pt x="156740" y="220860"/>
                    <a:pt x="153686" y="218962"/>
                    <a:pt x="155420" y="215908"/>
                  </a:cubicBezTo>
                  <a:cubicBezTo>
                    <a:pt x="153274" y="210627"/>
                    <a:pt x="148487" y="207903"/>
                    <a:pt x="145846" y="202952"/>
                  </a:cubicBezTo>
                  <a:cubicBezTo>
                    <a:pt x="145434" y="202126"/>
                    <a:pt x="142215" y="203282"/>
                    <a:pt x="140317" y="203529"/>
                  </a:cubicBezTo>
                  <a:cubicBezTo>
                    <a:pt x="139987" y="203529"/>
                    <a:pt x="139409" y="203694"/>
                    <a:pt x="139327" y="203529"/>
                  </a:cubicBezTo>
                  <a:cubicBezTo>
                    <a:pt x="137429" y="201136"/>
                    <a:pt x="137594" y="203199"/>
                    <a:pt x="137676" y="204602"/>
                  </a:cubicBezTo>
                  <a:cubicBezTo>
                    <a:pt x="137676" y="205510"/>
                    <a:pt x="138089" y="206418"/>
                    <a:pt x="138254" y="207326"/>
                  </a:cubicBezTo>
                  <a:cubicBezTo>
                    <a:pt x="139079" y="210957"/>
                    <a:pt x="140647" y="214670"/>
                    <a:pt x="140647" y="218302"/>
                  </a:cubicBezTo>
                  <a:cubicBezTo>
                    <a:pt x="140647" y="226802"/>
                    <a:pt x="143371" y="234725"/>
                    <a:pt x="143783" y="242977"/>
                  </a:cubicBezTo>
                  <a:cubicBezTo>
                    <a:pt x="144196" y="251147"/>
                    <a:pt x="147002" y="258822"/>
                    <a:pt x="147167" y="266993"/>
                  </a:cubicBezTo>
                  <a:cubicBezTo>
                    <a:pt x="149560" y="269138"/>
                    <a:pt x="146589" y="271449"/>
                    <a:pt x="147250" y="273842"/>
                  </a:cubicBezTo>
                  <a:cubicBezTo>
                    <a:pt x="148570" y="278546"/>
                    <a:pt x="149477" y="283415"/>
                    <a:pt x="150303" y="288202"/>
                  </a:cubicBezTo>
                  <a:cubicBezTo>
                    <a:pt x="151128" y="292906"/>
                    <a:pt x="152284" y="297693"/>
                    <a:pt x="152284" y="302397"/>
                  </a:cubicBezTo>
                  <a:cubicBezTo>
                    <a:pt x="152284" y="307101"/>
                    <a:pt x="155584" y="311310"/>
                    <a:pt x="153521" y="316096"/>
                  </a:cubicBezTo>
                  <a:cubicBezTo>
                    <a:pt x="155502" y="322946"/>
                    <a:pt x="157318" y="329796"/>
                    <a:pt x="156740" y="337141"/>
                  </a:cubicBezTo>
                  <a:cubicBezTo>
                    <a:pt x="156740" y="337636"/>
                    <a:pt x="157400" y="338213"/>
                    <a:pt x="157730" y="338709"/>
                  </a:cubicBezTo>
                  <a:cubicBezTo>
                    <a:pt x="158143" y="338213"/>
                    <a:pt x="158638" y="337718"/>
                    <a:pt x="158803" y="337141"/>
                  </a:cubicBezTo>
                  <a:cubicBezTo>
                    <a:pt x="159711" y="334747"/>
                    <a:pt x="159463" y="331694"/>
                    <a:pt x="161692" y="329961"/>
                  </a:cubicBezTo>
                  <a:cubicBezTo>
                    <a:pt x="162269" y="329466"/>
                    <a:pt x="163177" y="329383"/>
                    <a:pt x="163837" y="329136"/>
                  </a:cubicBezTo>
                  <a:cubicBezTo>
                    <a:pt x="163837" y="329796"/>
                    <a:pt x="163672" y="330538"/>
                    <a:pt x="163755" y="331199"/>
                  </a:cubicBezTo>
                  <a:cubicBezTo>
                    <a:pt x="163837" y="331941"/>
                    <a:pt x="164168" y="332602"/>
                    <a:pt x="164332" y="333344"/>
                  </a:cubicBezTo>
                  <a:cubicBezTo>
                    <a:pt x="164663" y="332932"/>
                    <a:pt x="164910" y="332519"/>
                    <a:pt x="165240" y="332106"/>
                  </a:cubicBezTo>
                  <a:cubicBezTo>
                    <a:pt x="167304" y="329548"/>
                    <a:pt x="165653" y="326825"/>
                    <a:pt x="165736" y="324184"/>
                  </a:cubicBezTo>
                  <a:cubicBezTo>
                    <a:pt x="165900" y="319397"/>
                    <a:pt x="166808" y="314611"/>
                    <a:pt x="167386" y="309742"/>
                  </a:cubicBezTo>
                  <a:close/>
                  <a:moveTo>
                    <a:pt x="162187" y="242069"/>
                  </a:moveTo>
                  <a:cubicBezTo>
                    <a:pt x="162187" y="242069"/>
                    <a:pt x="161774" y="241739"/>
                    <a:pt x="161527" y="241574"/>
                  </a:cubicBezTo>
                  <a:cubicBezTo>
                    <a:pt x="161527" y="241904"/>
                    <a:pt x="161527" y="242317"/>
                    <a:pt x="162187" y="242069"/>
                  </a:cubicBezTo>
                  <a:close/>
                  <a:moveTo>
                    <a:pt x="146672" y="185373"/>
                  </a:moveTo>
                  <a:cubicBezTo>
                    <a:pt x="147167" y="185373"/>
                    <a:pt x="149148" y="185786"/>
                    <a:pt x="147662" y="184218"/>
                  </a:cubicBezTo>
                  <a:cubicBezTo>
                    <a:pt x="142463" y="178606"/>
                    <a:pt x="141060" y="170518"/>
                    <a:pt x="136851" y="164246"/>
                  </a:cubicBezTo>
                  <a:cubicBezTo>
                    <a:pt x="135943" y="162926"/>
                    <a:pt x="135530" y="160120"/>
                    <a:pt x="133962" y="161275"/>
                  </a:cubicBezTo>
                  <a:cubicBezTo>
                    <a:pt x="132064" y="162596"/>
                    <a:pt x="134788" y="163669"/>
                    <a:pt x="135118" y="164907"/>
                  </a:cubicBezTo>
                  <a:cubicBezTo>
                    <a:pt x="135366" y="165897"/>
                    <a:pt x="135118" y="167052"/>
                    <a:pt x="135118" y="168208"/>
                  </a:cubicBezTo>
                  <a:cubicBezTo>
                    <a:pt x="134375" y="167878"/>
                    <a:pt x="133632" y="167630"/>
                    <a:pt x="132972" y="167135"/>
                  </a:cubicBezTo>
                  <a:cubicBezTo>
                    <a:pt x="132394" y="166722"/>
                    <a:pt x="131734" y="166227"/>
                    <a:pt x="131321" y="165567"/>
                  </a:cubicBezTo>
                  <a:cubicBezTo>
                    <a:pt x="129341" y="162431"/>
                    <a:pt x="127443" y="159295"/>
                    <a:pt x="125462" y="156159"/>
                  </a:cubicBezTo>
                  <a:cubicBezTo>
                    <a:pt x="125132" y="155664"/>
                    <a:pt x="124719" y="155333"/>
                    <a:pt x="124307" y="154921"/>
                  </a:cubicBezTo>
                  <a:cubicBezTo>
                    <a:pt x="124142" y="155664"/>
                    <a:pt x="123812" y="156406"/>
                    <a:pt x="123812" y="157149"/>
                  </a:cubicBezTo>
                  <a:cubicBezTo>
                    <a:pt x="123812" y="157644"/>
                    <a:pt x="124224" y="158139"/>
                    <a:pt x="124389" y="158717"/>
                  </a:cubicBezTo>
                  <a:cubicBezTo>
                    <a:pt x="127030" y="165814"/>
                    <a:pt x="129671" y="172829"/>
                    <a:pt x="132312" y="181164"/>
                  </a:cubicBezTo>
                  <a:cubicBezTo>
                    <a:pt x="133055" y="184713"/>
                    <a:pt x="134045" y="188179"/>
                    <a:pt x="134375" y="191728"/>
                  </a:cubicBezTo>
                  <a:cubicBezTo>
                    <a:pt x="134623" y="194946"/>
                    <a:pt x="135943" y="193874"/>
                    <a:pt x="137511" y="193626"/>
                  </a:cubicBezTo>
                  <a:cubicBezTo>
                    <a:pt x="138832" y="193378"/>
                    <a:pt x="139244" y="191068"/>
                    <a:pt x="141307" y="192306"/>
                  </a:cubicBezTo>
                  <a:cubicBezTo>
                    <a:pt x="143205" y="193461"/>
                    <a:pt x="146011" y="190325"/>
                    <a:pt x="144939" y="188509"/>
                  </a:cubicBezTo>
                  <a:cubicBezTo>
                    <a:pt x="142710" y="184796"/>
                    <a:pt x="144939" y="185538"/>
                    <a:pt x="146754" y="185373"/>
                  </a:cubicBezTo>
                  <a:close/>
                  <a:moveTo>
                    <a:pt x="98228" y="199403"/>
                  </a:moveTo>
                  <a:cubicBezTo>
                    <a:pt x="98146" y="198908"/>
                    <a:pt x="98063" y="198413"/>
                    <a:pt x="97981" y="197835"/>
                  </a:cubicBezTo>
                  <a:cubicBezTo>
                    <a:pt x="97733" y="197835"/>
                    <a:pt x="97320" y="198000"/>
                    <a:pt x="97320" y="198082"/>
                  </a:cubicBezTo>
                  <a:cubicBezTo>
                    <a:pt x="97403" y="198743"/>
                    <a:pt x="97568" y="199403"/>
                    <a:pt x="98228" y="199403"/>
                  </a:cubicBezTo>
                  <a:close/>
                  <a:moveTo>
                    <a:pt x="97568" y="196267"/>
                  </a:moveTo>
                  <a:cubicBezTo>
                    <a:pt x="97815" y="195607"/>
                    <a:pt x="98311" y="194946"/>
                    <a:pt x="98146" y="194451"/>
                  </a:cubicBezTo>
                  <a:cubicBezTo>
                    <a:pt x="97568" y="191728"/>
                    <a:pt x="95835" y="188674"/>
                    <a:pt x="96413" y="186281"/>
                  </a:cubicBezTo>
                  <a:cubicBezTo>
                    <a:pt x="97238" y="183063"/>
                    <a:pt x="96413" y="180504"/>
                    <a:pt x="96165" y="177533"/>
                  </a:cubicBezTo>
                  <a:cubicBezTo>
                    <a:pt x="95340" y="170271"/>
                    <a:pt x="94184" y="163174"/>
                    <a:pt x="91791" y="155581"/>
                  </a:cubicBezTo>
                  <a:cubicBezTo>
                    <a:pt x="90718" y="147081"/>
                    <a:pt x="88160" y="139076"/>
                    <a:pt x="85354" y="131236"/>
                  </a:cubicBezTo>
                  <a:cubicBezTo>
                    <a:pt x="82136" y="121993"/>
                    <a:pt x="78504" y="112915"/>
                    <a:pt x="75286" y="103754"/>
                  </a:cubicBezTo>
                  <a:cubicBezTo>
                    <a:pt x="73140" y="97812"/>
                    <a:pt x="70499" y="91953"/>
                    <a:pt x="69674" y="85763"/>
                  </a:cubicBezTo>
                  <a:cubicBezTo>
                    <a:pt x="68931" y="80481"/>
                    <a:pt x="67446" y="75695"/>
                    <a:pt x="66208" y="70661"/>
                  </a:cubicBezTo>
                  <a:cubicBezTo>
                    <a:pt x="65795" y="68845"/>
                    <a:pt x="63897" y="66864"/>
                    <a:pt x="64309" y="65627"/>
                  </a:cubicBezTo>
                  <a:cubicBezTo>
                    <a:pt x="65135" y="62903"/>
                    <a:pt x="63732" y="60592"/>
                    <a:pt x="63980" y="58034"/>
                  </a:cubicBezTo>
                  <a:cubicBezTo>
                    <a:pt x="64557" y="52917"/>
                    <a:pt x="61009" y="49451"/>
                    <a:pt x="59110" y="45325"/>
                  </a:cubicBezTo>
                  <a:cubicBezTo>
                    <a:pt x="58120" y="43097"/>
                    <a:pt x="56057" y="41529"/>
                    <a:pt x="54489" y="39630"/>
                  </a:cubicBezTo>
                  <a:cubicBezTo>
                    <a:pt x="53994" y="39053"/>
                    <a:pt x="53581" y="38228"/>
                    <a:pt x="53003" y="37980"/>
                  </a:cubicBezTo>
                  <a:cubicBezTo>
                    <a:pt x="51188" y="37072"/>
                    <a:pt x="49207" y="36494"/>
                    <a:pt x="47557" y="35422"/>
                  </a:cubicBezTo>
                  <a:cubicBezTo>
                    <a:pt x="46071" y="34431"/>
                    <a:pt x="45163" y="32781"/>
                    <a:pt x="43430" y="31790"/>
                  </a:cubicBezTo>
                  <a:cubicBezTo>
                    <a:pt x="41367" y="30552"/>
                    <a:pt x="39882" y="27912"/>
                    <a:pt x="38149" y="26096"/>
                  </a:cubicBezTo>
                  <a:cubicBezTo>
                    <a:pt x="37736" y="25601"/>
                    <a:pt x="36746" y="25106"/>
                    <a:pt x="36333" y="25353"/>
                  </a:cubicBezTo>
                  <a:cubicBezTo>
                    <a:pt x="34517" y="26509"/>
                    <a:pt x="34022" y="25518"/>
                    <a:pt x="34270" y="23785"/>
                  </a:cubicBezTo>
                  <a:cubicBezTo>
                    <a:pt x="34600" y="21144"/>
                    <a:pt x="33527" y="20649"/>
                    <a:pt x="31629" y="20979"/>
                  </a:cubicBezTo>
                  <a:cubicBezTo>
                    <a:pt x="29401" y="21392"/>
                    <a:pt x="27172" y="19576"/>
                    <a:pt x="27998" y="18008"/>
                  </a:cubicBezTo>
                  <a:cubicBezTo>
                    <a:pt x="29896" y="14542"/>
                    <a:pt x="25769" y="16605"/>
                    <a:pt x="26265" y="14872"/>
                  </a:cubicBezTo>
                  <a:cubicBezTo>
                    <a:pt x="22799" y="17761"/>
                    <a:pt x="19415" y="15368"/>
                    <a:pt x="15949" y="14872"/>
                  </a:cubicBezTo>
                  <a:cubicBezTo>
                    <a:pt x="14876" y="14707"/>
                    <a:pt x="13803" y="14872"/>
                    <a:pt x="12730" y="14872"/>
                  </a:cubicBezTo>
                  <a:cubicBezTo>
                    <a:pt x="12647" y="14872"/>
                    <a:pt x="12400" y="16028"/>
                    <a:pt x="12565" y="16193"/>
                  </a:cubicBezTo>
                  <a:cubicBezTo>
                    <a:pt x="16361" y="19246"/>
                    <a:pt x="18342" y="24198"/>
                    <a:pt x="21560" y="27664"/>
                  </a:cubicBezTo>
                  <a:cubicBezTo>
                    <a:pt x="27090" y="33606"/>
                    <a:pt x="30308" y="41529"/>
                    <a:pt x="35178" y="48131"/>
                  </a:cubicBezTo>
                  <a:cubicBezTo>
                    <a:pt x="38974" y="53330"/>
                    <a:pt x="41780" y="59520"/>
                    <a:pt x="44833" y="65379"/>
                  </a:cubicBezTo>
                  <a:cubicBezTo>
                    <a:pt x="50693" y="76438"/>
                    <a:pt x="56717" y="87331"/>
                    <a:pt x="61999" y="98637"/>
                  </a:cubicBezTo>
                  <a:cubicBezTo>
                    <a:pt x="69426" y="114400"/>
                    <a:pt x="76606" y="130245"/>
                    <a:pt x="80485" y="147741"/>
                  </a:cubicBezTo>
                  <a:cubicBezTo>
                    <a:pt x="83126" y="159542"/>
                    <a:pt x="87004" y="171096"/>
                    <a:pt x="87417" y="183475"/>
                  </a:cubicBezTo>
                  <a:cubicBezTo>
                    <a:pt x="87417" y="184300"/>
                    <a:pt x="88160" y="185126"/>
                    <a:pt x="88325" y="186034"/>
                  </a:cubicBezTo>
                  <a:cubicBezTo>
                    <a:pt x="88738" y="188262"/>
                    <a:pt x="89068" y="190572"/>
                    <a:pt x="89481" y="192801"/>
                  </a:cubicBezTo>
                  <a:cubicBezTo>
                    <a:pt x="90140" y="196762"/>
                    <a:pt x="90883" y="200641"/>
                    <a:pt x="91626" y="204602"/>
                  </a:cubicBezTo>
                  <a:cubicBezTo>
                    <a:pt x="91709" y="205180"/>
                    <a:pt x="91956" y="205675"/>
                    <a:pt x="92121" y="206170"/>
                  </a:cubicBezTo>
                  <a:cubicBezTo>
                    <a:pt x="92286" y="205675"/>
                    <a:pt x="92616" y="205262"/>
                    <a:pt x="92699" y="204767"/>
                  </a:cubicBezTo>
                  <a:cubicBezTo>
                    <a:pt x="93111" y="200888"/>
                    <a:pt x="93442" y="197010"/>
                    <a:pt x="93772" y="193131"/>
                  </a:cubicBezTo>
                  <a:cubicBezTo>
                    <a:pt x="93772" y="192636"/>
                    <a:pt x="94184" y="192223"/>
                    <a:pt x="94349" y="191728"/>
                  </a:cubicBezTo>
                  <a:cubicBezTo>
                    <a:pt x="94597" y="191975"/>
                    <a:pt x="94927" y="192223"/>
                    <a:pt x="95092" y="192553"/>
                  </a:cubicBezTo>
                  <a:cubicBezTo>
                    <a:pt x="95505" y="193378"/>
                    <a:pt x="95835" y="194286"/>
                    <a:pt x="96247" y="195029"/>
                  </a:cubicBezTo>
                  <a:cubicBezTo>
                    <a:pt x="96495" y="195524"/>
                    <a:pt x="96990" y="195854"/>
                    <a:pt x="97403" y="196349"/>
                  </a:cubicBezTo>
                  <a:close/>
                  <a:moveTo>
                    <a:pt x="90883" y="88652"/>
                  </a:moveTo>
                  <a:cubicBezTo>
                    <a:pt x="90883" y="88652"/>
                    <a:pt x="91544" y="88569"/>
                    <a:pt x="91296" y="87909"/>
                  </a:cubicBezTo>
                  <a:cubicBezTo>
                    <a:pt x="91131" y="88156"/>
                    <a:pt x="91048" y="88404"/>
                    <a:pt x="90883" y="8865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6" name="フリーフォーム: 図形 245">
              <a:extLst>
                <a:ext uri="{FF2B5EF4-FFF2-40B4-BE49-F238E27FC236}">
                  <a16:creationId xmlns:a16="http://schemas.microsoft.com/office/drawing/2014/main" id="{6BA3087A-030A-FDFA-272A-8C2B3576C551}"/>
                </a:ext>
              </a:extLst>
            </p:cNvPr>
            <p:cNvSpPr/>
            <p:nvPr/>
          </p:nvSpPr>
          <p:spPr>
            <a:xfrm>
              <a:off x="7421576" y="458119"/>
              <a:ext cx="29787" cy="136239"/>
            </a:xfrm>
            <a:custGeom>
              <a:avLst/>
              <a:gdLst>
                <a:gd name="connsiteX0" fmla="*/ 29601 w 29787"/>
                <a:gd name="connsiteY0" fmla="*/ 104880 h 136239"/>
                <a:gd name="connsiteX1" fmla="*/ 29765 w 29787"/>
                <a:gd name="connsiteY1" fmla="*/ 107273 h 136239"/>
                <a:gd name="connsiteX2" fmla="*/ 28115 w 29787"/>
                <a:gd name="connsiteY2" fmla="*/ 121715 h 136239"/>
                <a:gd name="connsiteX3" fmla="*/ 27620 w 29787"/>
                <a:gd name="connsiteY3" fmla="*/ 129638 h 136239"/>
                <a:gd name="connsiteX4" fmla="*/ 26712 w 29787"/>
                <a:gd name="connsiteY4" fmla="*/ 130876 h 136239"/>
                <a:gd name="connsiteX5" fmla="*/ 26134 w 29787"/>
                <a:gd name="connsiteY5" fmla="*/ 128730 h 136239"/>
                <a:gd name="connsiteX6" fmla="*/ 26217 w 29787"/>
                <a:gd name="connsiteY6" fmla="*/ 126667 h 136239"/>
                <a:gd name="connsiteX7" fmla="*/ 24071 w 29787"/>
                <a:gd name="connsiteY7" fmla="*/ 127492 h 136239"/>
                <a:gd name="connsiteX8" fmla="*/ 21183 w 29787"/>
                <a:gd name="connsiteY8" fmla="*/ 134672 h 136239"/>
                <a:gd name="connsiteX9" fmla="*/ 20110 w 29787"/>
                <a:gd name="connsiteY9" fmla="*/ 136240 h 136239"/>
                <a:gd name="connsiteX10" fmla="*/ 19120 w 29787"/>
                <a:gd name="connsiteY10" fmla="*/ 134672 h 136239"/>
                <a:gd name="connsiteX11" fmla="*/ 15901 w 29787"/>
                <a:gd name="connsiteY11" fmla="*/ 113628 h 136239"/>
                <a:gd name="connsiteX12" fmla="*/ 14663 w 29787"/>
                <a:gd name="connsiteY12" fmla="*/ 99928 h 136239"/>
                <a:gd name="connsiteX13" fmla="*/ 12682 w 29787"/>
                <a:gd name="connsiteY13" fmla="*/ 85733 h 136239"/>
                <a:gd name="connsiteX14" fmla="*/ 9629 w 29787"/>
                <a:gd name="connsiteY14" fmla="*/ 71374 h 136239"/>
                <a:gd name="connsiteX15" fmla="*/ 9547 w 29787"/>
                <a:gd name="connsiteY15" fmla="*/ 64524 h 136239"/>
                <a:gd name="connsiteX16" fmla="*/ 6163 w 29787"/>
                <a:gd name="connsiteY16" fmla="*/ 40509 h 136239"/>
                <a:gd name="connsiteX17" fmla="*/ 3027 w 29787"/>
                <a:gd name="connsiteY17" fmla="*/ 15833 h 136239"/>
                <a:gd name="connsiteX18" fmla="*/ 634 w 29787"/>
                <a:gd name="connsiteY18" fmla="*/ 4857 h 136239"/>
                <a:gd name="connsiteX19" fmla="*/ 56 w 29787"/>
                <a:gd name="connsiteY19" fmla="*/ 2134 h 136239"/>
                <a:gd name="connsiteX20" fmla="*/ 1706 w 29787"/>
                <a:gd name="connsiteY20" fmla="*/ 1061 h 136239"/>
                <a:gd name="connsiteX21" fmla="*/ 2697 w 29787"/>
                <a:gd name="connsiteY21" fmla="*/ 1061 h 136239"/>
                <a:gd name="connsiteX22" fmla="*/ 8226 w 29787"/>
                <a:gd name="connsiteY22" fmla="*/ 483 h 136239"/>
                <a:gd name="connsiteX23" fmla="*/ 17799 w 29787"/>
                <a:gd name="connsiteY23" fmla="*/ 13440 h 136239"/>
                <a:gd name="connsiteX24" fmla="*/ 19120 w 29787"/>
                <a:gd name="connsiteY24" fmla="*/ 20950 h 136239"/>
                <a:gd name="connsiteX25" fmla="*/ 21678 w 29787"/>
                <a:gd name="connsiteY25" fmla="*/ 28955 h 136239"/>
                <a:gd name="connsiteX26" fmla="*/ 22338 w 29787"/>
                <a:gd name="connsiteY26" fmla="*/ 30440 h 136239"/>
                <a:gd name="connsiteX27" fmla="*/ 25556 w 29787"/>
                <a:gd name="connsiteY27" fmla="*/ 46781 h 136239"/>
                <a:gd name="connsiteX28" fmla="*/ 27538 w 29787"/>
                <a:gd name="connsiteY28" fmla="*/ 64359 h 136239"/>
                <a:gd name="connsiteX29" fmla="*/ 28528 w 29787"/>
                <a:gd name="connsiteY29" fmla="*/ 73519 h 136239"/>
                <a:gd name="connsiteX30" fmla="*/ 28775 w 29787"/>
                <a:gd name="connsiteY30" fmla="*/ 81690 h 136239"/>
                <a:gd name="connsiteX31" fmla="*/ 28775 w 29787"/>
                <a:gd name="connsiteY31" fmla="*/ 99598 h 136239"/>
                <a:gd name="connsiteX32" fmla="*/ 29683 w 29787"/>
                <a:gd name="connsiteY32" fmla="*/ 105292 h 13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787" h="136239">
                  <a:moveTo>
                    <a:pt x="29601" y="104880"/>
                  </a:moveTo>
                  <a:cubicBezTo>
                    <a:pt x="29683" y="105622"/>
                    <a:pt x="29848" y="106448"/>
                    <a:pt x="29765" y="107273"/>
                  </a:cubicBezTo>
                  <a:cubicBezTo>
                    <a:pt x="29188" y="112060"/>
                    <a:pt x="28280" y="116846"/>
                    <a:pt x="28115" y="121715"/>
                  </a:cubicBezTo>
                  <a:cubicBezTo>
                    <a:pt x="28033" y="124356"/>
                    <a:pt x="29683" y="127162"/>
                    <a:pt x="27620" y="129638"/>
                  </a:cubicBezTo>
                  <a:cubicBezTo>
                    <a:pt x="27290" y="130050"/>
                    <a:pt x="27042" y="130463"/>
                    <a:pt x="26712" y="130876"/>
                  </a:cubicBezTo>
                  <a:cubicBezTo>
                    <a:pt x="26465" y="130133"/>
                    <a:pt x="26217" y="129473"/>
                    <a:pt x="26134" y="128730"/>
                  </a:cubicBezTo>
                  <a:cubicBezTo>
                    <a:pt x="26052" y="128070"/>
                    <a:pt x="26134" y="127327"/>
                    <a:pt x="26217" y="126667"/>
                  </a:cubicBezTo>
                  <a:cubicBezTo>
                    <a:pt x="25474" y="126914"/>
                    <a:pt x="24649" y="126997"/>
                    <a:pt x="24071" y="127492"/>
                  </a:cubicBezTo>
                  <a:cubicBezTo>
                    <a:pt x="21843" y="129143"/>
                    <a:pt x="22090" y="132279"/>
                    <a:pt x="21183" y="134672"/>
                  </a:cubicBezTo>
                  <a:cubicBezTo>
                    <a:pt x="20935" y="135250"/>
                    <a:pt x="20440" y="135745"/>
                    <a:pt x="20110" y="136240"/>
                  </a:cubicBezTo>
                  <a:cubicBezTo>
                    <a:pt x="19780" y="135662"/>
                    <a:pt x="19120" y="135085"/>
                    <a:pt x="19120" y="134672"/>
                  </a:cubicBezTo>
                  <a:cubicBezTo>
                    <a:pt x="19697" y="127327"/>
                    <a:pt x="17799" y="120477"/>
                    <a:pt x="15901" y="113628"/>
                  </a:cubicBezTo>
                  <a:cubicBezTo>
                    <a:pt x="18047" y="108841"/>
                    <a:pt x="14745" y="104550"/>
                    <a:pt x="14663" y="99928"/>
                  </a:cubicBezTo>
                  <a:cubicBezTo>
                    <a:pt x="14663" y="95142"/>
                    <a:pt x="13508" y="90437"/>
                    <a:pt x="12682" y="85733"/>
                  </a:cubicBezTo>
                  <a:cubicBezTo>
                    <a:pt x="11775" y="80947"/>
                    <a:pt x="10949" y="76078"/>
                    <a:pt x="9629" y="71374"/>
                  </a:cubicBezTo>
                  <a:cubicBezTo>
                    <a:pt x="8969" y="68980"/>
                    <a:pt x="11940" y="66670"/>
                    <a:pt x="9547" y="64524"/>
                  </a:cubicBezTo>
                  <a:cubicBezTo>
                    <a:pt x="9381" y="56354"/>
                    <a:pt x="6658" y="48679"/>
                    <a:pt x="6163" y="40509"/>
                  </a:cubicBezTo>
                  <a:cubicBezTo>
                    <a:pt x="5750" y="32256"/>
                    <a:pt x="3027" y="24251"/>
                    <a:pt x="3027" y="15833"/>
                  </a:cubicBezTo>
                  <a:cubicBezTo>
                    <a:pt x="3027" y="12202"/>
                    <a:pt x="1459" y="8488"/>
                    <a:pt x="634" y="4857"/>
                  </a:cubicBezTo>
                  <a:cubicBezTo>
                    <a:pt x="386" y="3949"/>
                    <a:pt x="56" y="3041"/>
                    <a:pt x="56" y="2134"/>
                  </a:cubicBezTo>
                  <a:cubicBezTo>
                    <a:pt x="-27" y="731"/>
                    <a:pt x="-274" y="-1250"/>
                    <a:pt x="1706" y="1061"/>
                  </a:cubicBezTo>
                  <a:cubicBezTo>
                    <a:pt x="1871" y="1226"/>
                    <a:pt x="2366" y="1061"/>
                    <a:pt x="2697" y="1061"/>
                  </a:cubicBezTo>
                  <a:cubicBezTo>
                    <a:pt x="4595" y="813"/>
                    <a:pt x="7813" y="-260"/>
                    <a:pt x="8226" y="483"/>
                  </a:cubicBezTo>
                  <a:cubicBezTo>
                    <a:pt x="10867" y="5435"/>
                    <a:pt x="15654" y="8158"/>
                    <a:pt x="17799" y="13440"/>
                  </a:cubicBezTo>
                  <a:cubicBezTo>
                    <a:pt x="16066" y="16411"/>
                    <a:pt x="19120" y="18391"/>
                    <a:pt x="19120" y="20950"/>
                  </a:cubicBezTo>
                  <a:cubicBezTo>
                    <a:pt x="19120" y="24086"/>
                    <a:pt x="19697" y="26727"/>
                    <a:pt x="21678" y="28955"/>
                  </a:cubicBezTo>
                  <a:cubicBezTo>
                    <a:pt x="22008" y="29367"/>
                    <a:pt x="22503" y="30110"/>
                    <a:pt x="22338" y="30440"/>
                  </a:cubicBezTo>
                  <a:cubicBezTo>
                    <a:pt x="19450" y="36960"/>
                    <a:pt x="23081" y="41746"/>
                    <a:pt x="25556" y="46781"/>
                  </a:cubicBezTo>
                  <a:cubicBezTo>
                    <a:pt x="25556" y="53548"/>
                    <a:pt x="25556" y="58995"/>
                    <a:pt x="27538" y="64359"/>
                  </a:cubicBezTo>
                  <a:cubicBezTo>
                    <a:pt x="28528" y="67082"/>
                    <a:pt x="28940" y="70548"/>
                    <a:pt x="28528" y="73519"/>
                  </a:cubicBezTo>
                  <a:cubicBezTo>
                    <a:pt x="28197" y="76325"/>
                    <a:pt x="28693" y="78966"/>
                    <a:pt x="28775" y="81690"/>
                  </a:cubicBezTo>
                  <a:cubicBezTo>
                    <a:pt x="29023" y="87632"/>
                    <a:pt x="28445" y="93656"/>
                    <a:pt x="28775" y="99598"/>
                  </a:cubicBezTo>
                  <a:cubicBezTo>
                    <a:pt x="28858" y="101496"/>
                    <a:pt x="29435" y="103394"/>
                    <a:pt x="29683" y="105292"/>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7" name="フリーフォーム: 図形 246">
              <a:extLst>
                <a:ext uri="{FF2B5EF4-FFF2-40B4-BE49-F238E27FC236}">
                  <a16:creationId xmlns:a16="http://schemas.microsoft.com/office/drawing/2014/main" id="{61D267F0-3B1D-A6D4-1A0E-9E314EC17461}"/>
                </a:ext>
              </a:extLst>
            </p:cNvPr>
            <p:cNvSpPr/>
            <p:nvPr/>
          </p:nvSpPr>
          <p:spPr>
            <a:xfrm>
              <a:off x="7449195" y="934188"/>
              <a:ext cx="1072" cy="434"/>
            </a:xfrm>
            <a:custGeom>
              <a:avLst/>
              <a:gdLst>
                <a:gd name="connsiteX0" fmla="*/ 0 w 1072"/>
                <a:gd name="connsiteY0" fmla="*/ 183 h 434"/>
                <a:gd name="connsiteX1" fmla="*/ 1073 w 1072"/>
                <a:gd name="connsiteY1" fmla="*/ 183 h 434"/>
                <a:gd name="connsiteX2" fmla="*/ 0 w 1072"/>
                <a:gd name="connsiteY2" fmla="*/ 183 h 434"/>
              </a:gdLst>
              <a:ahLst/>
              <a:cxnLst>
                <a:cxn ang="0">
                  <a:pos x="connsiteX0" y="connsiteY0"/>
                </a:cxn>
                <a:cxn ang="0">
                  <a:pos x="connsiteX1" y="connsiteY1"/>
                </a:cxn>
                <a:cxn ang="0">
                  <a:pos x="connsiteX2" y="connsiteY2"/>
                </a:cxn>
              </a:cxnLst>
              <a:rect l="l" t="t" r="r" b="b"/>
              <a:pathLst>
                <a:path w="1072" h="434">
                  <a:moveTo>
                    <a:pt x="0" y="183"/>
                  </a:moveTo>
                  <a:cubicBezTo>
                    <a:pt x="0" y="183"/>
                    <a:pt x="743" y="-229"/>
                    <a:pt x="1073" y="183"/>
                  </a:cubicBezTo>
                  <a:cubicBezTo>
                    <a:pt x="743" y="596"/>
                    <a:pt x="330" y="431"/>
                    <a:pt x="0" y="18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8" name="フリーフォーム: 図形 247">
              <a:extLst>
                <a:ext uri="{FF2B5EF4-FFF2-40B4-BE49-F238E27FC236}">
                  <a16:creationId xmlns:a16="http://schemas.microsoft.com/office/drawing/2014/main" id="{5F2F2305-3AED-EADD-132F-85DBEE437383}"/>
                </a:ext>
              </a:extLst>
            </p:cNvPr>
            <p:cNvSpPr/>
            <p:nvPr/>
          </p:nvSpPr>
          <p:spPr>
            <a:xfrm>
              <a:off x="7438797" y="948071"/>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330" y="413"/>
                    <a:pt x="413" y="825"/>
                  </a:cubicBezTo>
                  <a:cubicBezTo>
                    <a:pt x="165" y="660"/>
                    <a:pt x="0" y="495"/>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9" name="フリーフォーム: 図形 248">
              <a:extLst>
                <a:ext uri="{FF2B5EF4-FFF2-40B4-BE49-F238E27FC236}">
                  <a16:creationId xmlns:a16="http://schemas.microsoft.com/office/drawing/2014/main" id="{4E2AD3B0-9751-0566-EDE0-37E775208984}"/>
                </a:ext>
              </a:extLst>
            </p:cNvPr>
            <p:cNvSpPr/>
            <p:nvPr/>
          </p:nvSpPr>
          <p:spPr>
            <a:xfrm>
              <a:off x="6902612" y="630049"/>
              <a:ext cx="523496" cy="456125"/>
            </a:xfrm>
            <a:custGeom>
              <a:avLst/>
              <a:gdLst>
                <a:gd name="connsiteX0" fmla="*/ 523064 w 523496"/>
                <a:gd name="connsiteY0" fmla="*/ 61527 h 456125"/>
                <a:gd name="connsiteX1" fmla="*/ 523064 w 523496"/>
                <a:gd name="connsiteY1" fmla="*/ 65571 h 456125"/>
                <a:gd name="connsiteX2" fmla="*/ 519928 w 523496"/>
                <a:gd name="connsiteY2" fmla="*/ 78776 h 456125"/>
                <a:gd name="connsiteX3" fmla="*/ 517782 w 523496"/>
                <a:gd name="connsiteY3" fmla="*/ 95033 h 456125"/>
                <a:gd name="connsiteX4" fmla="*/ 517782 w 523496"/>
                <a:gd name="connsiteY4" fmla="*/ 96189 h 456125"/>
                <a:gd name="connsiteX5" fmla="*/ 515636 w 523496"/>
                <a:gd name="connsiteY5" fmla="*/ 106422 h 456125"/>
                <a:gd name="connsiteX6" fmla="*/ 515389 w 523496"/>
                <a:gd name="connsiteY6" fmla="*/ 108733 h 456125"/>
                <a:gd name="connsiteX7" fmla="*/ 510189 w 523496"/>
                <a:gd name="connsiteY7" fmla="*/ 120947 h 456125"/>
                <a:gd name="connsiteX8" fmla="*/ 504908 w 523496"/>
                <a:gd name="connsiteY8" fmla="*/ 133078 h 456125"/>
                <a:gd name="connsiteX9" fmla="*/ 498635 w 523496"/>
                <a:gd name="connsiteY9" fmla="*/ 146530 h 456125"/>
                <a:gd name="connsiteX10" fmla="*/ 498553 w 523496"/>
                <a:gd name="connsiteY10" fmla="*/ 147686 h 456125"/>
                <a:gd name="connsiteX11" fmla="*/ 490713 w 523496"/>
                <a:gd name="connsiteY11" fmla="*/ 157919 h 456125"/>
                <a:gd name="connsiteX12" fmla="*/ 486834 w 523496"/>
                <a:gd name="connsiteY12" fmla="*/ 160477 h 456125"/>
                <a:gd name="connsiteX13" fmla="*/ 485184 w 523496"/>
                <a:gd name="connsiteY13" fmla="*/ 161798 h 456125"/>
                <a:gd name="connsiteX14" fmla="*/ 475281 w 523496"/>
                <a:gd name="connsiteY14" fmla="*/ 172526 h 456125"/>
                <a:gd name="connsiteX15" fmla="*/ 471814 w 523496"/>
                <a:gd name="connsiteY15" fmla="*/ 177065 h 456125"/>
                <a:gd name="connsiteX16" fmla="*/ 456052 w 523496"/>
                <a:gd name="connsiteY16" fmla="*/ 189527 h 456125"/>
                <a:gd name="connsiteX17" fmla="*/ 446561 w 523496"/>
                <a:gd name="connsiteY17" fmla="*/ 189279 h 456125"/>
                <a:gd name="connsiteX18" fmla="*/ 444746 w 523496"/>
                <a:gd name="connsiteY18" fmla="*/ 188537 h 456125"/>
                <a:gd name="connsiteX19" fmla="*/ 441362 w 523496"/>
                <a:gd name="connsiteY19" fmla="*/ 187959 h 456125"/>
                <a:gd name="connsiteX20" fmla="*/ 441939 w 523496"/>
                <a:gd name="connsiteY20" fmla="*/ 181109 h 456125"/>
                <a:gd name="connsiteX21" fmla="*/ 443178 w 523496"/>
                <a:gd name="connsiteY21" fmla="*/ 174837 h 456125"/>
                <a:gd name="connsiteX22" fmla="*/ 445901 w 523496"/>
                <a:gd name="connsiteY22" fmla="*/ 157837 h 456125"/>
                <a:gd name="connsiteX23" fmla="*/ 449697 w 523496"/>
                <a:gd name="connsiteY23" fmla="*/ 140093 h 456125"/>
                <a:gd name="connsiteX24" fmla="*/ 455557 w 523496"/>
                <a:gd name="connsiteY24" fmla="*/ 109311 h 456125"/>
                <a:gd name="connsiteX25" fmla="*/ 456052 w 523496"/>
                <a:gd name="connsiteY25" fmla="*/ 104772 h 456125"/>
                <a:gd name="connsiteX26" fmla="*/ 453163 w 523496"/>
                <a:gd name="connsiteY26" fmla="*/ 100893 h 456125"/>
                <a:gd name="connsiteX27" fmla="*/ 450770 w 523496"/>
                <a:gd name="connsiteY27" fmla="*/ 102708 h 456125"/>
                <a:gd name="connsiteX28" fmla="*/ 447551 w 523496"/>
                <a:gd name="connsiteY28" fmla="*/ 109723 h 456125"/>
                <a:gd name="connsiteX29" fmla="*/ 445075 w 523496"/>
                <a:gd name="connsiteY29" fmla="*/ 124991 h 456125"/>
                <a:gd name="connsiteX30" fmla="*/ 440124 w 523496"/>
                <a:gd name="connsiteY30" fmla="*/ 148263 h 456125"/>
                <a:gd name="connsiteX31" fmla="*/ 435172 w 523496"/>
                <a:gd name="connsiteY31" fmla="*/ 171866 h 456125"/>
                <a:gd name="connsiteX32" fmla="*/ 434017 w 523496"/>
                <a:gd name="connsiteY32" fmla="*/ 179706 h 456125"/>
                <a:gd name="connsiteX33" fmla="*/ 432614 w 523496"/>
                <a:gd name="connsiteY33" fmla="*/ 185731 h 456125"/>
                <a:gd name="connsiteX34" fmla="*/ 432696 w 523496"/>
                <a:gd name="connsiteY34" fmla="*/ 192333 h 456125"/>
                <a:gd name="connsiteX35" fmla="*/ 430469 w 523496"/>
                <a:gd name="connsiteY35" fmla="*/ 205290 h 456125"/>
                <a:gd name="connsiteX36" fmla="*/ 429891 w 523496"/>
                <a:gd name="connsiteY36" fmla="*/ 210489 h 456125"/>
                <a:gd name="connsiteX37" fmla="*/ 428735 w 523496"/>
                <a:gd name="connsiteY37" fmla="*/ 215771 h 456125"/>
                <a:gd name="connsiteX38" fmla="*/ 427332 w 523496"/>
                <a:gd name="connsiteY38" fmla="*/ 223941 h 456125"/>
                <a:gd name="connsiteX39" fmla="*/ 426012 w 523496"/>
                <a:gd name="connsiteY39" fmla="*/ 232854 h 456125"/>
                <a:gd name="connsiteX40" fmla="*/ 424444 w 523496"/>
                <a:gd name="connsiteY40" fmla="*/ 241519 h 456125"/>
                <a:gd name="connsiteX41" fmla="*/ 421473 w 523496"/>
                <a:gd name="connsiteY41" fmla="*/ 251835 h 456125"/>
                <a:gd name="connsiteX42" fmla="*/ 419905 w 523496"/>
                <a:gd name="connsiteY42" fmla="*/ 260253 h 456125"/>
                <a:gd name="connsiteX43" fmla="*/ 418997 w 523496"/>
                <a:gd name="connsiteY43" fmla="*/ 263471 h 456125"/>
                <a:gd name="connsiteX44" fmla="*/ 417842 w 523496"/>
                <a:gd name="connsiteY44" fmla="*/ 268423 h 456125"/>
                <a:gd name="connsiteX45" fmla="*/ 415613 w 523496"/>
                <a:gd name="connsiteY45" fmla="*/ 275850 h 456125"/>
                <a:gd name="connsiteX46" fmla="*/ 415036 w 523496"/>
                <a:gd name="connsiteY46" fmla="*/ 280307 h 456125"/>
                <a:gd name="connsiteX47" fmla="*/ 414540 w 523496"/>
                <a:gd name="connsiteY47" fmla="*/ 283690 h 456125"/>
                <a:gd name="connsiteX48" fmla="*/ 413881 w 523496"/>
                <a:gd name="connsiteY48" fmla="*/ 284846 h 456125"/>
                <a:gd name="connsiteX49" fmla="*/ 413468 w 523496"/>
                <a:gd name="connsiteY49" fmla="*/ 283195 h 456125"/>
                <a:gd name="connsiteX50" fmla="*/ 413055 w 523496"/>
                <a:gd name="connsiteY50" fmla="*/ 281545 h 456125"/>
                <a:gd name="connsiteX51" fmla="*/ 412312 w 523496"/>
                <a:gd name="connsiteY51" fmla="*/ 283278 h 456125"/>
                <a:gd name="connsiteX52" fmla="*/ 411735 w 523496"/>
                <a:gd name="connsiteY52" fmla="*/ 286249 h 456125"/>
                <a:gd name="connsiteX53" fmla="*/ 410167 w 523496"/>
                <a:gd name="connsiteY53" fmla="*/ 291613 h 456125"/>
                <a:gd name="connsiteX54" fmla="*/ 407938 w 523496"/>
                <a:gd name="connsiteY54" fmla="*/ 296730 h 456125"/>
                <a:gd name="connsiteX55" fmla="*/ 406535 w 523496"/>
                <a:gd name="connsiteY55" fmla="*/ 298463 h 456125"/>
                <a:gd name="connsiteX56" fmla="*/ 405710 w 523496"/>
                <a:gd name="connsiteY56" fmla="*/ 301434 h 456125"/>
                <a:gd name="connsiteX57" fmla="*/ 405793 w 523496"/>
                <a:gd name="connsiteY57" fmla="*/ 302589 h 456125"/>
                <a:gd name="connsiteX58" fmla="*/ 399438 w 523496"/>
                <a:gd name="connsiteY58" fmla="*/ 311997 h 456125"/>
                <a:gd name="connsiteX59" fmla="*/ 387719 w 523496"/>
                <a:gd name="connsiteY59" fmla="*/ 328007 h 456125"/>
                <a:gd name="connsiteX60" fmla="*/ 384996 w 523496"/>
                <a:gd name="connsiteY60" fmla="*/ 331556 h 456125"/>
                <a:gd name="connsiteX61" fmla="*/ 372864 w 523496"/>
                <a:gd name="connsiteY61" fmla="*/ 348887 h 456125"/>
                <a:gd name="connsiteX62" fmla="*/ 370059 w 523496"/>
                <a:gd name="connsiteY62" fmla="*/ 352435 h 456125"/>
                <a:gd name="connsiteX63" fmla="*/ 358422 w 523496"/>
                <a:gd name="connsiteY63" fmla="*/ 367043 h 456125"/>
                <a:gd name="connsiteX64" fmla="*/ 355369 w 523496"/>
                <a:gd name="connsiteY64" fmla="*/ 368198 h 456125"/>
                <a:gd name="connsiteX65" fmla="*/ 354544 w 523496"/>
                <a:gd name="connsiteY65" fmla="*/ 369684 h 456125"/>
                <a:gd name="connsiteX66" fmla="*/ 353305 w 523496"/>
                <a:gd name="connsiteY66" fmla="*/ 373150 h 456125"/>
                <a:gd name="connsiteX67" fmla="*/ 337460 w 523496"/>
                <a:gd name="connsiteY67" fmla="*/ 387592 h 456125"/>
                <a:gd name="connsiteX68" fmla="*/ 337626 w 523496"/>
                <a:gd name="connsiteY68" fmla="*/ 389160 h 456125"/>
                <a:gd name="connsiteX69" fmla="*/ 336635 w 523496"/>
                <a:gd name="connsiteY69" fmla="*/ 391141 h 456125"/>
                <a:gd name="connsiteX70" fmla="*/ 322358 w 523496"/>
                <a:gd name="connsiteY70" fmla="*/ 407068 h 456125"/>
                <a:gd name="connsiteX71" fmla="*/ 314353 w 523496"/>
                <a:gd name="connsiteY71" fmla="*/ 413588 h 456125"/>
                <a:gd name="connsiteX72" fmla="*/ 300901 w 523496"/>
                <a:gd name="connsiteY72" fmla="*/ 424482 h 456125"/>
                <a:gd name="connsiteX73" fmla="*/ 289347 w 523496"/>
                <a:gd name="connsiteY73" fmla="*/ 432404 h 456125"/>
                <a:gd name="connsiteX74" fmla="*/ 280187 w 523496"/>
                <a:gd name="connsiteY74" fmla="*/ 439502 h 456125"/>
                <a:gd name="connsiteX75" fmla="*/ 278619 w 523496"/>
                <a:gd name="connsiteY75" fmla="*/ 442390 h 456125"/>
                <a:gd name="connsiteX76" fmla="*/ 276390 w 523496"/>
                <a:gd name="connsiteY76" fmla="*/ 443545 h 456125"/>
                <a:gd name="connsiteX77" fmla="*/ 276143 w 523496"/>
                <a:gd name="connsiteY77" fmla="*/ 442720 h 456125"/>
                <a:gd name="connsiteX78" fmla="*/ 277546 w 523496"/>
                <a:gd name="connsiteY78" fmla="*/ 442390 h 456125"/>
                <a:gd name="connsiteX79" fmla="*/ 277216 w 523496"/>
                <a:gd name="connsiteY79" fmla="*/ 439914 h 456125"/>
                <a:gd name="connsiteX80" fmla="*/ 274327 w 523496"/>
                <a:gd name="connsiteY80" fmla="*/ 442390 h 456125"/>
                <a:gd name="connsiteX81" fmla="*/ 273089 w 523496"/>
                <a:gd name="connsiteY81" fmla="*/ 444783 h 456125"/>
                <a:gd name="connsiteX82" fmla="*/ 265910 w 523496"/>
                <a:gd name="connsiteY82" fmla="*/ 448332 h 456125"/>
                <a:gd name="connsiteX83" fmla="*/ 265414 w 523496"/>
                <a:gd name="connsiteY83" fmla="*/ 448497 h 456125"/>
                <a:gd name="connsiteX84" fmla="*/ 256749 w 523496"/>
                <a:gd name="connsiteY84" fmla="*/ 448579 h 456125"/>
                <a:gd name="connsiteX85" fmla="*/ 249982 w 523496"/>
                <a:gd name="connsiteY85" fmla="*/ 453118 h 456125"/>
                <a:gd name="connsiteX86" fmla="*/ 239583 w 523496"/>
                <a:gd name="connsiteY86" fmla="*/ 453944 h 456125"/>
                <a:gd name="connsiteX87" fmla="*/ 237850 w 523496"/>
                <a:gd name="connsiteY87" fmla="*/ 453696 h 456125"/>
                <a:gd name="connsiteX88" fmla="*/ 232486 w 523496"/>
                <a:gd name="connsiteY88" fmla="*/ 455677 h 456125"/>
                <a:gd name="connsiteX89" fmla="*/ 225636 w 523496"/>
                <a:gd name="connsiteY89" fmla="*/ 455759 h 456125"/>
                <a:gd name="connsiteX90" fmla="*/ 219364 w 523496"/>
                <a:gd name="connsiteY90" fmla="*/ 454026 h 456125"/>
                <a:gd name="connsiteX91" fmla="*/ 217466 w 523496"/>
                <a:gd name="connsiteY91" fmla="*/ 453449 h 456125"/>
                <a:gd name="connsiteX92" fmla="*/ 209213 w 523496"/>
                <a:gd name="connsiteY92" fmla="*/ 450725 h 456125"/>
                <a:gd name="connsiteX93" fmla="*/ 204179 w 523496"/>
                <a:gd name="connsiteY93" fmla="*/ 448332 h 456125"/>
                <a:gd name="connsiteX94" fmla="*/ 196752 w 523496"/>
                <a:gd name="connsiteY94" fmla="*/ 444040 h 456125"/>
                <a:gd name="connsiteX95" fmla="*/ 191635 w 523496"/>
                <a:gd name="connsiteY95" fmla="*/ 440657 h 456125"/>
                <a:gd name="connsiteX96" fmla="*/ 186188 w 523496"/>
                <a:gd name="connsiteY96" fmla="*/ 436118 h 456125"/>
                <a:gd name="connsiteX97" fmla="*/ 180329 w 523496"/>
                <a:gd name="connsiteY97" fmla="*/ 432652 h 456125"/>
                <a:gd name="connsiteX98" fmla="*/ 175955 w 523496"/>
                <a:gd name="connsiteY98" fmla="*/ 430176 h 456125"/>
                <a:gd name="connsiteX99" fmla="*/ 174882 w 523496"/>
                <a:gd name="connsiteY99" fmla="*/ 428278 h 456125"/>
                <a:gd name="connsiteX100" fmla="*/ 175294 w 523496"/>
                <a:gd name="connsiteY100" fmla="*/ 426627 h 456125"/>
                <a:gd name="connsiteX101" fmla="*/ 173149 w 523496"/>
                <a:gd name="connsiteY101" fmla="*/ 426627 h 456125"/>
                <a:gd name="connsiteX102" fmla="*/ 169765 w 523496"/>
                <a:gd name="connsiteY102" fmla="*/ 427453 h 456125"/>
                <a:gd name="connsiteX103" fmla="*/ 161925 w 523496"/>
                <a:gd name="connsiteY103" fmla="*/ 422418 h 456125"/>
                <a:gd name="connsiteX104" fmla="*/ 159532 w 523496"/>
                <a:gd name="connsiteY104" fmla="*/ 421676 h 456125"/>
                <a:gd name="connsiteX105" fmla="*/ 159449 w 523496"/>
                <a:gd name="connsiteY105" fmla="*/ 420190 h 456125"/>
                <a:gd name="connsiteX106" fmla="*/ 157881 w 523496"/>
                <a:gd name="connsiteY106" fmla="*/ 418292 h 456125"/>
                <a:gd name="connsiteX107" fmla="*/ 155736 w 523496"/>
                <a:gd name="connsiteY107" fmla="*/ 418787 h 456125"/>
                <a:gd name="connsiteX108" fmla="*/ 143274 w 523496"/>
                <a:gd name="connsiteY108" fmla="*/ 410617 h 456125"/>
                <a:gd name="connsiteX109" fmla="*/ 139478 w 523496"/>
                <a:gd name="connsiteY109" fmla="*/ 406491 h 456125"/>
                <a:gd name="connsiteX110" fmla="*/ 136507 w 523496"/>
                <a:gd name="connsiteY110" fmla="*/ 404593 h 456125"/>
                <a:gd name="connsiteX111" fmla="*/ 122230 w 523496"/>
                <a:gd name="connsiteY111" fmla="*/ 392791 h 456125"/>
                <a:gd name="connsiteX112" fmla="*/ 121074 w 523496"/>
                <a:gd name="connsiteY112" fmla="*/ 391553 h 456125"/>
                <a:gd name="connsiteX113" fmla="*/ 104321 w 523496"/>
                <a:gd name="connsiteY113" fmla="*/ 376946 h 456125"/>
                <a:gd name="connsiteX114" fmla="*/ 102341 w 523496"/>
                <a:gd name="connsiteY114" fmla="*/ 374965 h 456125"/>
                <a:gd name="connsiteX115" fmla="*/ 97884 w 523496"/>
                <a:gd name="connsiteY115" fmla="*/ 369931 h 456125"/>
                <a:gd name="connsiteX116" fmla="*/ 91860 w 523496"/>
                <a:gd name="connsiteY116" fmla="*/ 366795 h 456125"/>
                <a:gd name="connsiteX117" fmla="*/ 90209 w 523496"/>
                <a:gd name="connsiteY117" fmla="*/ 365805 h 456125"/>
                <a:gd name="connsiteX118" fmla="*/ 83029 w 523496"/>
                <a:gd name="connsiteY118" fmla="*/ 359203 h 456125"/>
                <a:gd name="connsiteX119" fmla="*/ 77335 w 523496"/>
                <a:gd name="connsiteY119" fmla="*/ 354664 h 456125"/>
                <a:gd name="connsiteX120" fmla="*/ 73621 w 523496"/>
                <a:gd name="connsiteY120" fmla="*/ 350537 h 456125"/>
                <a:gd name="connsiteX121" fmla="*/ 70568 w 523496"/>
                <a:gd name="connsiteY121" fmla="*/ 345751 h 456125"/>
                <a:gd name="connsiteX122" fmla="*/ 65286 w 523496"/>
                <a:gd name="connsiteY122" fmla="*/ 340056 h 456125"/>
                <a:gd name="connsiteX123" fmla="*/ 62645 w 523496"/>
                <a:gd name="connsiteY123" fmla="*/ 336343 h 456125"/>
                <a:gd name="connsiteX124" fmla="*/ 55713 w 523496"/>
                <a:gd name="connsiteY124" fmla="*/ 320085 h 456125"/>
                <a:gd name="connsiteX125" fmla="*/ 51256 w 523496"/>
                <a:gd name="connsiteY125" fmla="*/ 310759 h 456125"/>
                <a:gd name="connsiteX126" fmla="*/ 48863 w 523496"/>
                <a:gd name="connsiteY126" fmla="*/ 304570 h 456125"/>
                <a:gd name="connsiteX127" fmla="*/ 41353 w 523496"/>
                <a:gd name="connsiteY127" fmla="*/ 281875 h 456125"/>
                <a:gd name="connsiteX128" fmla="*/ 37970 w 523496"/>
                <a:gd name="connsiteY128" fmla="*/ 271394 h 456125"/>
                <a:gd name="connsiteX129" fmla="*/ 35906 w 523496"/>
                <a:gd name="connsiteY129" fmla="*/ 260335 h 456125"/>
                <a:gd name="connsiteX130" fmla="*/ 33678 w 523496"/>
                <a:gd name="connsiteY130" fmla="*/ 251257 h 456125"/>
                <a:gd name="connsiteX131" fmla="*/ 28727 w 523496"/>
                <a:gd name="connsiteY131" fmla="*/ 235990 h 456125"/>
                <a:gd name="connsiteX132" fmla="*/ 27736 w 523496"/>
                <a:gd name="connsiteY132" fmla="*/ 231038 h 456125"/>
                <a:gd name="connsiteX133" fmla="*/ 25095 w 523496"/>
                <a:gd name="connsiteY133" fmla="*/ 219484 h 456125"/>
                <a:gd name="connsiteX134" fmla="*/ 22207 w 523496"/>
                <a:gd name="connsiteY134" fmla="*/ 206775 h 456125"/>
                <a:gd name="connsiteX135" fmla="*/ 19401 w 523496"/>
                <a:gd name="connsiteY135" fmla="*/ 193571 h 456125"/>
                <a:gd name="connsiteX136" fmla="*/ 15770 w 523496"/>
                <a:gd name="connsiteY136" fmla="*/ 179376 h 456125"/>
                <a:gd name="connsiteX137" fmla="*/ 11478 w 523496"/>
                <a:gd name="connsiteY137" fmla="*/ 158332 h 456125"/>
                <a:gd name="connsiteX138" fmla="*/ 8837 w 523496"/>
                <a:gd name="connsiteY138" fmla="*/ 146695 h 456125"/>
                <a:gd name="connsiteX139" fmla="*/ 7435 w 523496"/>
                <a:gd name="connsiteY139" fmla="*/ 135884 h 456125"/>
                <a:gd name="connsiteX140" fmla="*/ 5949 w 523496"/>
                <a:gd name="connsiteY140" fmla="*/ 128044 h 456125"/>
                <a:gd name="connsiteX141" fmla="*/ 5206 w 523496"/>
                <a:gd name="connsiteY141" fmla="*/ 121442 h 456125"/>
                <a:gd name="connsiteX142" fmla="*/ 5206 w 523496"/>
                <a:gd name="connsiteY142" fmla="*/ 119049 h 456125"/>
                <a:gd name="connsiteX143" fmla="*/ 2813 w 523496"/>
                <a:gd name="connsiteY143" fmla="*/ 103204 h 456125"/>
                <a:gd name="connsiteX144" fmla="*/ 2648 w 523496"/>
                <a:gd name="connsiteY144" fmla="*/ 102378 h 456125"/>
                <a:gd name="connsiteX145" fmla="*/ 997 w 523496"/>
                <a:gd name="connsiteY145" fmla="*/ 89752 h 456125"/>
                <a:gd name="connsiteX146" fmla="*/ 420 w 523496"/>
                <a:gd name="connsiteY146" fmla="*/ 82737 h 456125"/>
                <a:gd name="connsiteX147" fmla="*/ 7 w 523496"/>
                <a:gd name="connsiteY147" fmla="*/ 77208 h 456125"/>
                <a:gd name="connsiteX148" fmla="*/ 1162 w 523496"/>
                <a:gd name="connsiteY148" fmla="*/ 74814 h 456125"/>
                <a:gd name="connsiteX149" fmla="*/ 1575 w 523496"/>
                <a:gd name="connsiteY149" fmla="*/ 70605 h 456125"/>
                <a:gd name="connsiteX150" fmla="*/ 420 w 523496"/>
                <a:gd name="connsiteY150" fmla="*/ 71761 h 456125"/>
                <a:gd name="connsiteX151" fmla="*/ 420 w 523496"/>
                <a:gd name="connsiteY151" fmla="*/ 70605 h 456125"/>
                <a:gd name="connsiteX152" fmla="*/ 1080 w 523496"/>
                <a:gd name="connsiteY152" fmla="*/ 70028 h 456125"/>
                <a:gd name="connsiteX153" fmla="*/ 9085 w 523496"/>
                <a:gd name="connsiteY153" fmla="*/ 65736 h 456125"/>
                <a:gd name="connsiteX154" fmla="*/ 11561 w 523496"/>
                <a:gd name="connsiteY154" fmla="*/ 65324 h 456125"/>
                <a:gd name="connsiteX155" fmla="*/ 15192 w 523496"/>
                <a:gd name="connsiteY155" fmla="*/ 65571 h 456125"/>
                <a:gd name="connsiteX156" fmla="*/ 24683 w 523496"/>
                <a:gd name="connsiteY156" fmla="*/ 80344 h 456125"/>
                <a:gd name="connsiteX157" fmla="*/ 29469 w 523496"/>
                <a:gd name="connsiteY157" fmla="*/ 115665 h 456125"/>
                <a:gd name="connsiteX158" fmla="*/ 31697 w 523496"/>
                <a:gd name="connsiteY158" fmla="*/ 127136 h 456125"/>
                <a:gd name="connsiteX159" fmla="*/ 32028 w 523496"/>
                <a:gd name="connsiteY159" fmla="*/ 138360 h 456125"/>
                <a:gd name="connsiteX160" fmla="*/ 33018 w 523496"/>
                <a:gd name="connsiteY160" fmla="*/ 143312 h 456125"/>
                <a:gd name="connsiteX161" fmla="*/ 33843 w 523496"/>
                <a:gd name="connsiteY161" fmla="*/ 153545 h 456125"/>
                <a:gd name="connsiteX162" fmla="*/ 36814 w 523496"/>
                <a:gd name="connsiteY162" fmla="*/ 166915 h 456125"/>
                <a:gd name="connsiteX163" fmla="*/ 38960 w 523496"/>
                <a:gd name="connsiteY163" fmla="*/ 168152 h 456125"/>
                <a:gd name="connsiteX164" fmla="*/ 47378 w 523496"/>
                <a:gd name="connsiteY164" fmla="*/ 164934 h 456125"/>
                <a:gd name="connsiteX165" fmla="*/ 59674 w 523496"/>
                <a:gd name="connsiteY165" fmla="*/ 159405 h 456125"/>
                <a:gd name="connsiteX166" fmla="*/ 80141 w 523496"/>
                <a:gd name="connsiteY166" fmla="*/ 157506 h 456125"/>
                <a:gd name="connsiteX167" fmla="*/ 99122 w 523496"/>
                <a:gd name="connsiteY167" fmla="*/ 158002 h 456125"/>
                <a:gd name="connsiteX168" fmla="*/ 99535 w 523496"/>
                <a:gd name="connsiteY168" fmla="*/ 158414 h 456125"/>
                <a:gd name="connsiteX169" fmla="*/ 107623 w 523496"/>
                <a:gd name="connsiteY169" fmla="*/ 157259 h 456125"/>
                <a:gd name="connsiteX170" fmla="*/ 115298 w 523496"/>
                <a:gd name="connsiteY170" fmla="*/ 157424 h 456125"/>
                <a:gd name="connsiteX171" fmla="*/ 126686 w 523496"/>
                <a:gd name="connsiteY171" fmla="*/ 155856 h 456125"/>
                <a:gd name="connsiteX172" fmla="*/ 138488 w 523496"/>
                <a:gd name="connsiteY172" fmla="*/ 154783 h 456125"/>
                <a:gd name="connsiteX173" fmla="*/ 144925 w 523496"/>
                <a:gd name="connsiteY173" fmla="*/ 153710 h 456125"/>
                <a:gd name="connsiteX174" fmla="*/ 162585 w 523496"/>
                <a:gd name="connsiteY174" fmla="*/ 156351 h 456125"/>
                <a:gd name="connsiteX175" fmla="*/ 167950 w 523496"/>
                <a:gd name="connsiteY175" fmla="*/ 157671 h 456125"/>
                <a:gd name="connsiteX176" fmla="*/ 172406 w 523496"/>
                <a:gd name="connsiteY176" fmla="*/ 155526 h 456125"/>
                <a:gd name="connsiteX177" fmla="*/ 176120 w 523496"/>
                <a:gd name="connsiteY177" fmla="*/ 151317 h 456125"/>
                <a:gd name="connsiteX178" fmla="*/ 181649 w 523496"/>
                <a:gd name="connsiteY178" fmla="*/ 147438 h 456125"/>
                <a:gd name="connsiteX179" fmla="*/ 185363 w 523496"/>
                <a:gd name="connsiteY179" fmla="*/ 142817 h 456125"/>
                <a:gd name="connsiteX180" fmla="*/ 186188 w 523496"/>
                <a:gd name="connsiteY180" fmla="*/ 129860 h 456125"/>
                <a:gd name="connsiteX181" fmla="*/ 185446 w 523496"/>
                <a:gd name="connsiteY181" fmla="*/ 127797 h 456125"/>
                <a:gd name="connsiteX182" fmla="*/ 185776 w 523496"/>
                <a:gd name="connsiteY182" fmla="*/ 115748 h 456125"/>
                <a:gd name="connsiteX183" fmla="*/ 185528 w 523496"/>
                <a:gd name="connsiteY183" fmla="*/ 114675 h 456125"/>
                <a:gd name="connsiteX184" fmla="*/ 183712 w 523496"/>
                <a:gd name="connsiteY184" fmla="*/ 112034 h 456125"/>
                <a:gd name="connsiteX185" fmla="*/ 184290 w 523496"/>
                <a:gd name="connsiteY185" fmla="*/ 109228 h 456125"/>
                <a:gd name="connsiteX186" fmla="*/ 185198 w 523496"/>
                <a:gd name="connsiteY186" fmla="*/ 93218 h 456125"/>
                <a:gd name="connsiteX187" fmla="*/ 189407 w 523496"/>
                <a:gd name="connsiteY187" fmla="*/ 79931 h 456125"/>
                <a:gd name="connsiteX188" fmla="*/ 196421 w 523496"/>
                <a:gd name="connsiteY188" fmla="*/ 75887 h 456125"/>
                <a:gd name="connsiteX189" fmla="*/ 214660 w 523496"/>
                <a:gd name="connsiteY189" fmla="*/ 73246 h 456125"/>
                <a:gd name="connsiteX190" fmla="*/ 223325 w 523496"/>
                <a:gd name="connsiteY190" fmla="*/ 72173 h 456125"/>
                <a:gd name="connsiteX191" fmla="*/ 224563 w 523496"/>
                <a:gd name="connsiteY191" fmla="*/ 72008 h 456125"/>
                <a:gd name="connsiteX192" fmla="*/ 231908 w 523496"/>
                <a:gd name="connsiteY192" fmla="*/ 75475 h 456125"/>
                <a:gd name="connsiteX193" fmla="*/ 236695 w 523496"/>
                <a:gd name="connsiteY193" fmla="*/ 87276 h 456125"/>
                <a:gd name="connsiteX194" fmla="*/ 238180 w 523496"/>
                <a:gd name="connsiteY194" fmla="*/ 103616 h 456125"/>
                <a:gd name="connsiteX195" fmla="*/ 239666 w 523496"/>
                <a:gd name="connsiteY195" fmla="*/ 120369 h 456125"/>
                <a:gd name="connsiteX196" fmla="*/ 239913 w 523496"/>
                <a:gd name="connsiteY196" fmla="*/ 126559 h 456125"/>
                <a:gd name="connsiteX197" fmla="*/ 240656 w 523496"/>
                <a:gd name="connsiteY197" fmla="*/ 131841 h 456125"/>
                <a:gd name="connsiteX198" fmla="*/ 239996 w 523496"/>
                <a:gd name="connsiteY198" fmla="*/ 139681 h 456125"/>
                <a:gd name="connsiteX199" fmla="*/ 242637 w 523496"/>
                <a:gd name="connsiteY199" fmla="*/ 155113 h 456125"/>
                <a:gd name="connsiteX200" fmla="*/ 252292 w 523496"/>
                <a:gd name="connsiteY200" fmla="*/ 155608 h 456125"/>
                <a:gd name="connsiteX201" fmla="*/ 254273 w 523496"/>
                <a:gd name="connsiteY201" fmla="*/ 152555 h 456125"/>
                <a:gd name="connsiteX202" fmla="*/ 261040 w 523496"/>
                <a:gd name="connsiteY202" fmla="*/ 149914 h 456125"/>
                <a:gd name="connsiteX203" fmla="*/ 264176 w 523496"/>
                <a:gd name="connsiteY203" fmla="*/ 148759 h 456125"/>
                <a:gd name="connsiteX204" fmla="*/ 272264 w 523496"/>
                <a:gd name="connsiteY204" fmla="*/ 144715 h 456125"/>
                <a:gd name="connsiteX205" fmla="*/ 281589 w 523496"/>
                <a:gd name="connsiteY205" fmla="*/ 142487 h 456125"/>
                <a:gd name="connsiteX206" fmla="*/ 293721 w 523496"/>
                <a:gd name="connsiteY206" fmla="*/ 141579 h 456125"/>
                <a:gd name="connsiteX207" fmla="*/ 295041 w 523496"/>
                <a:gd name="connsiteY207" fmla="*/ 141661 h 456125"/>
                <a:gd name="connsiteX208" fmla="*/ 307998 w 523496"/>
                <a:gd name="connsiteY208" fmla="*/ 141414 h 456125"/>
                <a:gd name="connsiteX209" fmla="*/ 321863 w 523496"/>
                <a:gd name="connsiteY209" fmla="*/ 141414 h 456125"/>
                <a:gd name="connsiteX210" fmla="*/ 341669 w 523496"/>
                <a:gd name="connsiteY210" fmla="*/ 138690 h 456125"/>
                <a:gd name="connsiteX211" fmla="*/ 356029 w 523496"/>
                <a:gd name="connsiteY211" fmla="*/ 134481 h 456125"/>
                <a:gd name="connsiteX212" fmla="*/ 366427 w 523496"/>
                <a:gd name="connsiteY212" fmla="*/ 132253 h 456125"/>
                <a:gd name="connsiteX213" fmla="*/ 382438 w 523496"/>
                <a:gd name="connsiteY213" fmla="*/ 129365 h 456125"/>
                <a:gd name="connsiteX214" fmla="*/ 386069 w 523496"/>
                <a:gd name="connsiteY214" fmla="*/ 131263 h 456125"/>
                <a:gd name="connsiteX215" fmla="*/ 392918 w 523496"/>
                <a:gd name="connsiteY215" fmla="*/ 135307 h 456125"/>
                <a:gd name="connsiteX216" fmla="*/ 401336 w 523496"/>
                <a:gd name="connsiteY216" fmla="*/ 127549 h 456125"/>
                <a:gd name="connsiteX217" fmla="*/ 399768 w 523496"/>
                <a:gd name="connsiteY217" fmla="*/ 111869 h 456125"/>
                <a:gd name="connsiteX218" fmla="*/ 398283 w 523496"/>
                <a:gd name="connsiteY218" fmla="*/ 101058 h 456125"/>
                <a:gd name="connsiteX219" fmla="*/ 395064 w 523496"/>
                <a:gd name="connsiteY219" fmla="*/ 78776 h 456125"/>
                <a:gd name="connsiteX220" fmla="*/ 395064 w 523496"/>
                <a:gd name="connsiteY220" fmla="*/ 75722 h 456125"/>
                <a:gd name="connsiteX221" fmla="*/ 393166 w 523496"/>
                <a:gd name="connsiteY221" fmla="*/ 60207 h 456125"/>
                <a:gd name="connsiteX222" fmla="*/ 395559 w 523496"/>
                <a:gd name="connsiteY222" fmla="*/ 44197 h 456125"/>
                <a:gd name="connsiteX223" fmla="*/ 400429 w 523496"/>
                <a:gd name="connsiteY223" fmla="*/ 40483 h 456125"/>
                <a:gd name="connsiteX224" fmla="*/ 414045 w 523496"/>
                <a:gd name="connsiteY224" fmla="*/ 39080 h 456125"/>
                <a:gd name="connsiteX225" fmla="*/ 428323 w 523496"/>
                <a:gd name="connsiteY225" fmla="*/ 36769 h 456125"/>
                <a:gd name="connsiteX226" fmla="*/ 431954 w 523496"/>
                <a:gd name="connsiteY226" fmla="*/ 36769 h 456125"/>
                <a:gd name="connsiteX227" fmla="*/ 433852 w 523496"/>
                <a:gd name="connsiteY227" fmla="*/ 40648 h 456125"/>
                <a:gd name="connsiteX228" fmla="*/ 433522 w 523496"/>
                <a:gd name="connsiteY228" fmla="*/ 43454 h 456125"/>
                <a:gd name="connsiteX229" fmla="*/ 431376 w 523496"/>
                <a:gd name="connsiteY229" fmla="*/ 54348 h 456125"/>
                <a:gd name="connsiteX230" fmla="*/ 427992 w 523496"/>
                <a:gd name="connsiteY230" fmla="*/ 66809 h 456125"/>
                <a:gd name="connsiteX231" fmla="*/ 431459 w 523496"/>
                <a:gd name="connsiteY231" fmla="*/ 71843 h 456125"/>
                <a:gd name="connsiteX232" fmla="*/ 435420 w 523496"/>
                <a:gd name="connsiteY232" fmla="*/ 68872 h 456125"/>
                <a:gd name="connsiteX233" fmla="*/ 445818 w 523496"/>
                <a:gd name="connsiteY233" fmla="*/ 52449 h 456125"/>
                <a:gd name="connsiteX234" fmla="*/ 450687 w 523496"/>
                <a:gd name="connsiteY234" fmla="*/ 44279 h 456125"/>
                <a:gd name="connsiteX235" fmla="*/ 455887 w 523496"/>
                <a:gd name="connsiteY235" fmla="*/ 37099 h 456125"/>
                <a:gd name="connsiteX236" fmla="*/ 459023 w 523496"/>
                <a:gd name="connsiteY236" fmla="*/ 33963 h 456125"/>
                <a:gd name="connsiteX237" fmla="*/ 467275 w 523496"/>
                <a:gd name="connsiteY237" fmla="*/ 25050 h 456125"/>
                <a:gd name="connsiteX238" fmla="*/ 473135 w 523496"/>
                <a:gd name="connsiteY238" fmla="*/ 13909 h 456125"/>
                <a:gd name="connsiteX239" fmla="*/ 493189 w 523496"/>
                <a:gd name="connsiteY239" fmla="*/ 210 h 456125"/>
                <a:gd name="connsiteX240" fmla="*/ 504578 w 523496"/>
                <a:gd name="connsiteY240" fmla="*/ 5409 h 456125"/>
                <a:gd name="connsiteX241" fmla="*/ 509282 w 523496"/>
                <a:gd name="connsiteY241" fmla="*/ 8793 h 456125"/>
                <a:gd name="connsiteX242" fmla="*/ 510189 w 523496"/>
                <a:gd name="connsiteY242" fmla="*/ 10443 h 456125"/>
                <a:gd name="connsiteX243" fmla="*/ 512830 w 523496"/>
                <a:gd name="connsiteY243" fmla="*/ 15890 h 456125"/>
                <a:gd name="connsiteX244" fmla="*/ 518442 w 523496"/>
                <a:gd name="connsiteY244" fmla="*/ 29755 h 456125"/>
                <a:gd name="connsiteX245" fmla="*/ 519762 w 523496"/>
                <a:gd name="connsiteY245" fmla="*/ 35449 h 456125"/>
                <a:gd name="connsiteX246" fmla="*/ 520588 w 523496"/>
                <a:gd name="connsiteY246" fmla="*/ 41969 h 456125"/>
                <a:gd name="connsiteX247" fmla="*/ 521908 w 523496"/>
                <a:gd name="connsiteY247" fmla="*/ 54100 h 456125"/>
                <a:gd name="connsiteX248" fmla="*/ 522898 w 523496"/>
                <a:gd name="connsiteY248" fmla="*/ 62188 h 456125"/>
                <a:gd name="connsiteX249" fmla="*/ 516462 w 523496"/>
                <a:gd name="connsiteY249" fmla="*/ 29672 h 456125"/>
                <a:gd name="connsiteX250" fmla="*/ 516049 w 523496"/>
                <a:gd name="connsiteY250" fmla="*/ 28847 h 456125"/>
                <a:gd name="connsiteX251" fmla="*/ 516462 w 523496"/>
                <a:gd name="connsiteY251" fmla="*/ 29672 h 456125"/>
                <a:gd name="connsiteX252" fmla="*/ 514728 w 523496"/>
                <a:gd name="connsiteY252" fmla="*/ 22657 h 456125"/>
                <a:gd name="connsiteX253" fmla="*/ 515471 w 523496"/>
                <a:gd name="connsiteY253" fmla="*/ 22245 h 456125"/>
                <a:gd name="connsiteX254" fmla="*/ 514316 w 523496"/>
                <a:gd name="connsiteY254" fmla="*/ 20677 h 456125"/>
                <a:gd name="connsiteX255" fmla="*/ 513491 w 523496"/>
                <a:gd name="connsiteY255" fmla="*/ 20677 h 456125"/>
                <a:gd name="connsiteX256" fmla="*/ 514728 w 523496"/>
                <a:gd name="connsiteY256" fmla="*/ 22740 h 456125"/>
                <a:gd name="connsiteX257" fmla="*/ 514316 w 523496"/>
                <a:gd name="connsiteY257" fmla="*/ 107743 h 456125"/>
                <a:gd name="connsiteX258" fmla="*/ 513903 w 523496"/>
                <a:gd name="connsiteY258" fmla="*/ 106917 h 456125"/>
                <a:gd name="connsiteX259" fmla="*/ 514316 w 523496"/>
                <a:gd name="connsiteY259" fmla="*/ 107743 h 456125"/>
                <a:gd name="connsiteX260" fmla="*/ 512500 w 523496"/>
                <a:gd name="connsiteY260" fmla="*/ 19604 h 456125"/>
                <a:gd name="connsiteX261" fmla="*/ 513491 w 523496"/>
                <a:gd name="connsiteY261" fmla="*/ 20016 h 456125"/>
                <a:gd name="connsiteX262" fmla="*/ 512500 w 523496"/>
                <a:gd name="connsiteY262" fmla="*/ 19604 h 456125"/>
                <a:gd name="connsiteX263" fmla="*/ 503753 w 523496"/>
                <a:gd name="connsiteY263" fmla="*/ 58722 h 456125"/>
                <a:gd name="connsiteX264" fmla="*/ 502762 w 523496"/>
                <a:gd name="connsiteY264" fmla="*/ 56328 h 456125"/>
                <a:gd name="connsiteX265" fmla="*/ 500617 w 523496"/>
                <a:gd name="connsiteY265" fmla="*/ 56328 h 456125"/>
                <a:gd name="connsiteX266" fmla="*/ 490218 w 523496"/>
                <a:gd name="connsiteY266" fmla="*/ 65736 h 456125"/>
                <a:gd name="connsiteX267" fmla="*/ 483533 w 523496"/>
                <a:gd name="connsiteY267" fmla="*/ 69780 h 456125"/>
                <a:gd name="connsiteX268" fmla="*/ 477591 w 523496"/>
                <a:gd name="connsiteY268" fmla="*/ 73989 h 456125"/>
                <a:gd name="connsiteX269" fmla="*/ 475445 w 523496"/>
                <a:gd name="connsiteY269" fmla="*/ 74897 h 456125"/>
                <a:gd name="connsiteX270" fmla="*/ 476106 w 523496"/>
                <a:gd name="connsiteY270" fmla="*/ 73164 h 456125"/>
                <a:gd name="connsiteX271" fmla="*/ 480315 w 523496"/>
                <a:gd name="connsiteY271" fmla="*/ 59959 h 456125"/>
                <a:gd name="connsiteX272" fmla="*/ 485761 w 523496"/>
                <a:gd name="connsiteY272" fmla="*/ 45517 h 456125"/>
                <a:gd name="connsiteX273" fmla="*/ 486092 w 523496"/>
                <a:gd name="connsiteY273" fmla="*/ 40896 h 456125"/>
                <a:gd name="connsiteX274" fmla="*/ 481058 w 523496"/>
                <a:gd name="connsiteY274" fmla="*/ 40896 h 456125"/>
                <a:gd name="connsiteX275" fmla="*/ 473960 w 523496"/>
                <a:gd name="connsiteY275" fmla="*/ 53935 h 456125"/>
                <a:gd name="connsiteX276" fmla="*/ 472805 w 523496"/>
                <a:gd name="connsiteY276" fmla="*/ 56411 h 456125"/>
                <a:gd name="connsiteX277" fmla="*/ 470907 w 523496"/>
                <a:gd name="connsiteY277" fmla="*/ 60290 h 456125"/>
                <a:gd name="connsiteX278" fmla="*/ 469504 w 523496"/>
                <a:gd name="connsiteY278" fmla="*/ 74649 h 456125"/>
                <a:gd name="connsiteX279" fmla="*/ 469504 w 523496"/>
                <a:gd name="connsiteY279" fmla="*/ 83315 h 456125"/>
                <a:gd name="connsiteX280" fmla="*/ 466450 w 523496"/>
                <a:gd name="connsiteY280" fmla="*/ 101388 h 456125"/>
                <a:gd name="connsiteX281" fmla="*/ 466120 w 523496"/>
                <a:gd name="connsiteY281" fmla="*/ 102956 h 456125"/>
                <a:gd name="connsiteX282" fmla="*/ 464304 w 523496"/>
                <a:gd name="connsiteY282" fmla="*/ 102626 h 456125"/>
                <a:gd name="connsiteX283" fmla="*/ 463397 w 523496"/>
                <a:gd name="connsiteY283" fmla="*/ 100893 h 456125"/>
                <a:gd name="connsiteX284" fmla="*/ 459188 w 523496"/>
                <a:gd name="connsiteY284" fmla="*/ 103864 h 456125"/>
                <a:gd name="connsiteX285" fmla="*/ 460013 w 523496"/>
                <a:gd name="connsiteY285" fmla="*/ 107413 h 456125"/>
                <a:gd name="connsiteX286" fmla="*/ 461334 w 523496"/>
                <a:gd name="connsiteY286" fmla="*/ 111786 h 456125"/>
                <a:gd name="connsiteX287" fmla="*/ 464139 w 523496"/>
                <a:gd name="connsiteY287" fmla="*/ 114180 h 456125"/>
                <a:gd name="connsiteX288" fmla="*/ 463561 w 523496"/>
                <a:gd name="connsiteY288" fmla="*/ 122928 h 456125"/>
                <a:gd name="connsiteX289" fmla="*/ 463314 w 523496"/>
                <a:gd name="connsiteY289" fmla="*/ 135719 h 456125"/>
                <a:gd name="connsiteX290" fmla="*/ 466615 w 523496"/>
                <a:gd name="connsiteY290" fmla="*/ 139598 h 456125"/>
                <a:gd name="connsiteX291" fmla="*/ 470164 w 523496"/>
                <a:gd name="connsiteY291" fmla="*/ 138278 h 456125"/>
                <a:gd name="connsiteX292" fmla="*/ 472722 w 523496"/>
                <a:gd name="connsiteY292" fmla="*/ 130355 h 456125"/>
                <a:gd name="connsiteX293" fmla="*/ 473877 w 523496"/>
                <a:gd name="connsiteY293" fmla="*/ 112612 h 456125"/>
                <a:gd name="connsiteX294" fmla="*/ 474043 w 523496"/>
                <a:gd name="connsiteY294" fmla="*/ 110879 h 456125"/>
                <a:gd name="connsiteX295" fmla="*/ 486917 w 523496"/>
                <a:gd name="connsiteY295" fmla="*/ 82985 h 456125"/>
                <a:gd name="connsiteX296" fmla="*/ 500946 w 523496"/>
                <a:gd name="connsiteY296" fmla="*/ 64086 h 456125"/>
                <a:gd name="connsiteX297" fmla="*/ 503505 w 523496"/>
                <a:gd name="connsiteY297" fmla="*/ 58639 h 456125"/>
                <a:gd name="connsiteX298" fmla="*/ 460838 w 523496"/>
                <a:gd name="connsiteY298" fmla="*/ 117728 h 456125"/>
                <a:gd name="connsiteX299" fmla="*/ 460426 w 523496"/>
                <a:gd name="connsiteY299" fmla="*/ 116903 h 456125"/>
                <a:gd name="connsiteX300" fmla="*/ 460838 w 523496"/>
                <a:gd name="connsiteY300" fmla="*/ 117728 h 456125"/>
                <a:gd name="connsiteX301" fmla="*/ 461168 w 523496"/>
                <a:gd name="connsiteY301" fmla="*/ 114922 h 456125"/>
                <a:gd name="connsiteX302" fmla="*/ 460178 w 523496"/>
                <a:gd name="connsiteY302" fmla="*/ 114510 h 456125"/>
                <a:gd name="connsiteX303" fmla="*/ 461168 w 523496"/>
                <a:gd name="connsiteY303" fmla="*/ 114922 h 456125"/>
                <a:gd name="connsiteX304" fmla="*/ 460178 w 523496"/>
                <a:gd name="connsiteY304" fmla="*/ 113932 h 456125"/>
                <a:gd name="connsiteX305" fmla="*/ 461003 w 523496"/>
                <a:gd name="connsiteY305" fmla="*/ 111786 h 456125"/>
                <a:gd name="connsiteX306" fmla="*/ 459105 w 523496"/>
                <a:gd name="connsiteY306" fmla="*/ 112694 h 456125"/>
                <a:gd name="connsiteX307" fmla="*/ 460178 w 523496"/>
                <a:gd name="connsiteY307" fmla="*/ 113932 h 456125"/>
                <a:gd name="connsiteX308" fmla="*/ 319882 w 523496"/>
                <a:gd name="connsiteY308" fmla="*/ 406573 h 456125"/>
                <a:gd name="connsiteX309" fmla="*/ 321780 w 523496"/>
                <a:gd name="connsiteY309" fmla="*/ 406573 h 456125"/>
                <a:gd name="connsiteX310" fmla="*/ 320047 w 523496"/>
                <a:gd name="connsiteY310" fmla="*/ 405748 h 456125"/>
                <a:gd name="connsiteX311" fmla="*/ 319882 w 523496"/>
                <a:gd name="connsiteY311" fmla="*/ 406573 h 456125"/>
                <a:gd name="connsiteX312" fmla="*/ 286541 w 523496"/>
                <a:gd name="connsiteY312" fmla="*/ 329988 h 456125"/>
                <a:gd name="connsiteX313" fmla="*/ 288522 w 523496"/>
                <a:gd name="connsiteY313" fmla="*/ 325449 h 456125"/>
                <a:gd name="connsiteX314" fmla="*/ 285633 w 523496"/>
                <a:gd name="connsiteY314" fmla="*/ 319094 h 456125"/>
                <a:gd name="connsiteX315" fmla="*/ 272346 w 523496"/>
                <a:gd name="connsiteY315" fmla="*/ 313235 h 456125"/>
                <a:gd name="connsiteX316" fmla="*/ 268303 w 523496"/>
                <a:gd name="connsiteY316" fmla="*/ 311089 h 456125"/>
                <a:gd name="connsiteX317" fmla="*/ 262030 w 523496"/>
                <a:gd name="connsiteY317" fmla="*/ 309356 h 456125"/>
                <a:gd name="connsiteX318" fmla="*/ 251632 w 523496"/>
                <a:gd name="connsiteY318" fmla="*/ 305808 h 456125"/>
                <a:gd name="connsiteX319" fmla="*/ 239666 w 523496"/>
                <a:gd name="connsiteY319" fmla="*/ 301516 h 456125"/>
                <a:gd name="connsiteX320" fmla="*/ 237850 w 523496"/>
                <a:gd name="connsiteY320" fmla="*/ 300856 h 456125"/>
                <a:gd name="connsiteX321" fmla="*/ 225884 w 523496"/>
                <a:gd name="connsiteY321" fmla="*/ 299701 h 456125"/>
                <a:gd name="connsiteX322" fmla="*/ 221097 w 523496"/>
                <a:gd name="connsiteY322" fmla="*/ 300361 h 456125"/>
                <a:gd name="connsiteX323" fmla="*/ 212679 w 523496"/>
                <a:gd name="connsiteY323" fmla="*/ 303332 h 456125"/>
                <a:gd name="connsiteX324" fmla="*/ 208636 w 523496"/>
                <a:gd name="connsiteY324" fmla="*/ 305395 h 456125"/>
                <a:gd name="connsiteX325" fmla="*/ 192130 w 523496"/>
                <a:gd name="connsiteY325" fmla="*/ 311915 h 456125"/>
                <a:gd name="connsiteX326" fmla="*/ 190397 w 523496"/>
                <a:gd name="connsiteY326" fmla="*/ 312905 h 456125"/>
                <a:gd name="connsiteX327" fmla="*/ 187178 w 523496"/>
                <a:gd name="connsiteY327" fmla="*/ 314308 h 456125"/>
                <a:gd name="connsiteX328" fmla="*/ 178183 w 523496"/>
                <a:gd name="connsiteY328" fmla="*/ 318599 h 456125"/>
                <a:gd name="connsiteX329" fmla="*/ 169848 w 523496"/>
                <a:gd name="connsiteY329" fmla="*/ 329163 h 456125"/>
                <a:gd name="connsiteX330" fmla="*/ 169518 w 523496"/>
                <a:gd name="connsiteY330" fmla="*/ 331391 h 456125"/>
                <a:gd name="connsiteX331" fmla="*/ 176945 w 523496"/>
                <a:gd name="connsiteY331" fmla="*/ 340386 h 456125"/>
                <a:gd name="connsiteX332" fmla="*/ 184868 w 523496"/>
                <a:gd name="connsiteY332" fmla="*/ 338736 h 456125"/>
                <a:gd name="connsiteX333" fmla="*/ 188746 w 523496"/>
                <a:gd name="connsiteY333" fmla="*/ 332134 h 456125"/>
                <a:gd name="connsiteX334" fmla="*/ 194771 w 523496"/>
                <a:gd name="connsiteY334" fmla="*/ 328503 h 456125"/>
                <a:gd name="connsiteX335" fmla="*/ 202859 w 523496"/>
                <a:gd name="connsiteY335" fmla="*/ 322808 h 456125"/>
                <a:gd name="connsiteX336" fmla="*/ 218539 w 523496"/>
                <a:gd name="connsiteY336" fmla="*/ 314803 h 456125"/>
                <a:gd name="connsiteX337" fmla="*/ 221510 w 523496"/>
                <a:gd name="connsiteY337" fmla="*/ 314225 h 456125"/>
                <a:gd name="connsiteX338" fmla="*/ 256336 w 523496"/>
                <a:gd name="connsiteY338" fmla="*/ 319507 h 456125"/>
                <a:gd name="connsiteX339" fmla="*/ 280764 w 523496"/>
                <a:gd name="connsiteY339" fmla="*/ 329740 h 456125"/>
                <a:gd name="connsiteX340" fmla="*/ 286541 w 523496"/>
                <a:gd name="connsiteY340" fmla="*/ 329988 h 456125"/>
                <a:gd name="connsiteX341" fmla="*/ 245030 w 523496"/>
                <a:gd name="connsiteY341" fmla="*/ 385529 h 456125"/>
                <a:gd name="connsiteX342" fmla="*/ 245030 w 523496"/>
                <a:gd name="connsiteY342" fmla="*/ 384951 h 456125"/>
                <a:gd name="connsiteX343" fmla="*/ 244700 w 523496"/>
                <a:gd name="connsiteY343" fmla="*/ 373810 h 456125"/>
                <a:gd name="connsiteX344" fmla="*/ 244700 w 523496"/>
                <a:gd name="connsiteY344" fmla="*/ 371747 h 456125"/>
                <a:gd name="connsiteX345" fmla="*/ 243957 w 523496"/>
                <a:gd name="connsiteY345" fmla="*/ 364897 h 456125"/>
                <a:gd name="connsiteX346" fmla="*/ 243297 w 523496"/>
                <a:gd name="connsiteY346" fmla="*/ 355984 h 456125"/>
                <a:gd name="connsiteX347" fmla="*/ 244040 w 523496"/>
                <a:gd name="connsiteY347" fmla="*/ 349877 h 456125"/>
                <a:gd name="connsiteX348" fmla="*/ 237850 w 523496"/>
                <a:gd name="connsiteY348" fmla="*/ 346659 h 456125"/>
                <a:gd name="connsiteX349" fmla="*/ 233476 w 523496"/>
                <a:gd name="connsiteY349" fmla="*/ 358377 h 456125"/>
                <a:gd name="connsiteX350" fmla="*/ 235540 w 523496"/>
                <a:gd name="connsiteY350" fmla="*/ 374635 h 456125"/>
                <a:gd name="connsiteX351" fmla="*/ 239666 w 523496"/>
                <a:gd name="connsiteY351" fmla="*/ 388005 h 456125"/>
                <a:gd name="connsiteX352" fmla="*/ 243792 w 523496"/>
                <a:gd name="connsiteY352" fmla="*/ 390810 h 456125"/>
                <a:gd name="connsiteX353" fmla="*/ 245278 w 523496"/>
                <a:gd name="connsiteY353" fmla="*/ 385529 h 456125"/>
                <a:gd name="connsiteX354" fmla="*/ 224811 w 523496"/>
                <a:gd name="connsiteY354" fmla="*/ 453284 h 456125"/>
                <a:gd name="connsiteX355" fmla="*/ 224811 w 523496"/>
                <a:gd name="connsiteY355" fmla="*/ 452046 h 456125"/>
                <a:gd name="connsiteX356" fmla="*/ 224811 w 523496"/>
                <a:gd name="connsiteY356" fmla="*/ 453284 h 456125"/>
                <a:gd name="connsiteX357" fmla="*/ 220602 w 523496"/>
                <a:gd name="connsiteY357" fmla="*/ 268093 h 456125"/>
                <a:gd name="connsiteX358" fmla="*/ 217136 w 523496"/>
                <a:gd name="connsiteY358" fmla="*/ 261738 h 456125"/>
                <a:gd name="connsiteX359" fmla="*/ 211029 w 523496"/>
                <a:gd name="connsiteY359" fmla="*/ 258189 h 456125"/>
                <a:gd name="connsiteX360" fmla="*/ 209048 w 523496"/>
                <a:gd name="connsiteY360" fmla="*/ 256456 h 456125"/>
                <a:gd name="connsiteX361" fmla="*/ 204922 w 523496"/>
                <a:gd name="connsiteY361" fmla="*/ 252000 h 456125"/>
                <a:gd name="connsiteX362" fmla="*/ 201538 w 523496"/>
                <a:gd name="connsiteY362" fmla="*/ 245728 h 456125"/>
                <a:gd name="connsiteX363" fmla="*/ 203601 w 523496"/>
                <a:gd name="connsiteY363" fmla="*/ 244407 h 456125"/>
                <a:gd name="connsiteX364" fmla="*/ 203601 w 523496"/>
                <a:gd name="connsiteY364" fmla="*/ 235412 h 456125"/>
                <a:gd name="connsiteX365" fmla="*/ 203601 w 523496"/>
                <a:gd name="connsiteY365" fmla="*/ 225426 h 456125"/>
                <a:gd name="connsiteX366" fmla="*/ 203601 w 523496"/>
                <a:gd name="connsiteY366" fmla="*/ 222455 h 456125"/>
                <a:gd name="connsiteX367" fmla="*/ 204757 w 523496"/>
                <a:gd name="connsiteY367" fmla="*/ 213212 h 456125"/>
                <a:gd name="connsiteX368" fmla="*/ 204592 w 523496"/>
                <a:gd name="connsiteY368" fmla="*/ 203804 h 456125"/>
                <a:gd name="connsiteX369" fmla="*/ 205747 w 523496"/>
                <a:gd name="connsiteY369" fmla="*/ 180614 h 456125"/>
                <a:gd name="connsiteX370" fmla="*/ 206902 w 523496"/>
                <a:gd name="connsiteY370" fmla="*/ 169638 h 456125"/>
                <a:gd name="connsiteX371" fmla="*/ 206655 w 523496"/>
                <a:gd name="connsiteY371" fmla="*/ 160642 h 456125"/>
                <a:gd name="connsiteX372" fmla="*/ 207068 w 523496"/>
                <a:gd name="connsiteY372" fmla="*/ 147603 h 456125"/>
                <a:gd name="connsiteX373" fmla="*/ 210039 w 523496"/>
                <a:gd name="connsiteY373" fmla="*/ 127714 h 456125"/>
                <a:gd name="connsiteX374" fmla="*/ 211029 w 523496"/>
                <a:gd name="connsiteY374" fmla="*/ 123918 h 456125"/>
                <a:gd name="connsiteX375" fmla="*/ 207810 w 523496"/>
                <a:gd name="connsiteY375" fmla="*/ 116821 h 456125"/>
                <a:gd name="connsiteX376" fmla="*/ 202693 w 523496"/>
                <a:gd name="connsiteY376" fmla="*/ 122515 h 456125"/>
                <a:gd name="connsiteX377" fmla="*/ 200383 w 523496"/>
                <a:gd name="connsiteY377" fmla="*/ 141579 h 456125"/>
                <a:gd name="connsiteX378" fmla="*/ 199475 w 523496"/>
                <a:gd name="connsiteY378" fmla="*/ 146613 h 456125"/>
                <a:gd name="connsiteX379" fmla="*/ 198402 w 523496"/>
                <a:gd name="connsiteY379" fmla="*/ 154783 h 456125"/>
                <a:gd name="connsiteX380" fmla="*/ 199062 w 523496"/>
                <a:gd name="connsiteY380" fmla="*/ 167575 h 456125"/>
                <a:gd name="connsiteX381" fmla="*/ 198567 w 523496"/>
                <a:gd name="connsiteY381" fmla="*/ 189362 h 456125"/>
                <a:gd name="connsiteX382" fmla="*/ 198402 w 523496"/>
                <a:gd name="connsiteY382" fmla="*/ 198027 h 456125"/>
                <a:gd name="connsiteX383" fmla="*/ 198402 w 523496"/>
                <a:gd name="connsiteY383" fmla="*/ 207765 h 456125"/>
                <a:gd name="connsiteX384" fmla="*/ 197494 w 523496"/>
                <a:gd name="connsiteY384" fmla="*/ 214533 h 456125"/>
                <a:gd name="connsiteX385" fmla="*/ 196999 w 523496"/>
                <a:gd name="connsiteY385" fmla="*/ 229553 h 456125"/>
                <a:gd name="connsiteX386" fmla="*/ 196999 w 523496"/>
                <a:gd name="connsiteY386" fmla="*/ 236402 h 456125"/>
                <a:gd name="connsiteX387" fmla="*/ 197825 w 523496"/>
                <a:gd name="connsiteY387" fmla="*/ 243747 h 456125"/>
                <a:gd name="connsiteX388" fmla="*/ 197659 w 523496"/>
                <a:gd name="connsiteY388" fmla="*/ 244985 h 456125"/>
                <a:gd name="connsiteX389" fmla="*/ 195184 w 523496"/>
                <a:gd name="connsiteY389" fmla="*/ 258437 h 456125"/>
                <a:gd name="connsiteX390" fmla="*/ 201703 w 523496"/>
                <a:gd name="connsiteY390" fmla="*/ 265617 h 456125"/>
                <a:gd name="connsiteX391" fmla="*/ 209956 w 523496"/>
                <a:gd name="connsiteY391" fmla="*/ 267928 h 456125"/>
                <a:gd name="connsiteX392" fmla="*/ 216641 w 523496"/>
                <a:gd name="connsiteY392" fmla="*/ 271311 h 456125"/>
                <a:gd name="connsiteX393" fmla="*/ 220767 w 523496"/>
                <a:gd name="connsiteY393" fmla="*/ 268258 h 456125"/>
                <a:gd name="connsiteX394" fmla="*/ 219777 w 523496"/>
                <a:gd name="connsiteY394" fmla="*/ 357139 h 456125"/>
                <a:gd name="connsiteX395" fmla="*/ 218374 w 523496"/>
                <a:gd name="connsiteY395" fmla="*/ 352600 h 456125"/>
                <a:gd name="connsiteX396" fmla="*/ 214082 w 523496"/>
                <a:gd name="connsiteY396" fmla="*/ 349629 h 456125"/>
                <a:gd name="connsiteX397" fmla="*/ 211936 w 523496"/>
                <a:gd name="connsiteY397" fmla="*/ 351280 h 456125"/>
                <a:gd name="connsiteX398" fmla="*/ 207728 w 523496"/>
                <a:gd name="connsiteY398" fmla="*/ 362751 h 456125"/>
                <a:gd name="connsiteX399" fmla="*/ 206077 w 523496"/>
                <a:gd name="connsiteY399" fmla="*/ 366713 h 456125"/>
                <a:gd name="connsiteX400" fmla="*/ 204592 w 523496"/>
                <a:gd name="connsiteY400" fmla="*/ 371582 h 456125"/>
                <a:gd name="connsiteX401" fmla="*/ 204344 w 523496"/>
                <a:gd name="connsiteY401" fmla="*/ 378597 h 456125"/>
                <a:gd name="connsiteX402" fmla="*/ 203601 w 523496"/>
                <a:gd name="connsiteY402" fmla="*/ 385941 h 456125"/>
                <a:gd name="connsiteX403" fmla="*/ 205747 w 523496"/>
                <a:gd name="connsiteY403" fmla="*/ 394277 h 456125"/>
                <a:gd name="connsiteX404" fmla="*/ 210946 w 523496"/>
                <a:gd name="connsiteY404" fmla="*/ 395845 h 456125"/>
                <a:gd name="connsiteX405" fmla="*/ 212019 w 523496"/>
                <a:gd name="connsiteY405" fmla="*/ 392626 h 456125"/>
                <a:gd name="connsiteX406" fmla="*/ 212432 w 523496"/>
                <a:gd name="connsiteY406" fmla="*/ 387344 h 456125"/>
                <a:gd name="connsiteX407" fmla="*/ 212102 w 523496"/>
                <a:gd name="connsiteY407" fmla="*/ 381485 h 456125"/>
                <a:gd name="connsiteX408" fmla="*/ 213175 w 523496"/>
                <a:gd name="connsiteY408" fmla="*/ 381485 h 456125"/>
                <a:gd name="connsiteX409" fmla="*/ 213917 w 523496"/>
                <a:gd name="connsiteY409" fmla="*/ 382393 h 456125"/>
                <a:gd name="connsiteX410" fmla="*/ 214660 w 523496"/>
                <a:gd name="connsiteY410" fmla="*/ 377936 h 456125"/>
                <a:gd name="connsiteX411" fmla="*/ 214247 w 523496"/>
                <a:gd name="connsiteY411" fmla="*/ 373645 h 456125"/>
                <a:gd name="connsiteX412" fmla="*/ 215238 w 523496"/>
                <a:gd name="connsiteY412" fmla="*/ 369849 h 456125"/>
                <a:gd name="connsiteX413" fmla="*/ 216475 w 523496"/>
                <a:gd name="connsiteY413" fmla="*/ 366217 h 456125"/>
                <a:gd name="connsiteX414" fmla="*/ 219777 w 523496"/>
                <a:gd name="connsiteY414" fmla="*/ 357305 h 456125"/>
                <a:gd name="connsiteX415" fmla="*/ 216475 w 523496"/>
                <a:gd name="connsiteY415" fmla="*/ 452046 h 456125"/>
                <a:gd name="connsiteX416" fmla="*/ 218209 w 523496"/>
                <a:gd name="connsiteY416" fmla="*/ 451798 h 456125"/>
                <a:gd name="connsiteX417" fmla="*/ 216228 w 523496"/>
                <a:gd name="connsiteY417" fmla="*/ 450890 h 456125"/>
                <a:gd name="connsiteX418" fmla="*/ 215403 w 523496"/>
                <a:gd name="connsiteY418" fmla="*/ 451385 h 456125"/>
                <a:gd name="connsiteX419" fmla="*/ 216475 w 523496"/>
                <a:gd name="connsiteY419" fmla="*/ 452046 h 456125"/>
                <a:gd name="connsiteX420" fmla="*/ 204262 w 523496"/>
                <a:gd name="connsiteY420" fmla="*/ 248369 h 456125"/>
                <a:gd name="connsiteX421" fmla="*/ 204674 w 523496"/>
                <a:gd name="connsiteY421" fmla="*/ 247461 h 456125"/>
                <a:gd name="connsiteX422" fmla="*/ 203684 w 523496"/>
                <a:gd name="connsiteY422" fmla="*/ 245150 h 456125"/>
                <a:gd name="connsiteX423" fmla="*/ 203684 w 523496"/>
                <a:gd name="connsiteY423" fmla="*/ 247213 h 456125"/>
                <a:gd name="connsiteX424" fmla="*/ 204262 w 523496"/>
                <a:gd name="connsiteY424" fmla="*/ 248451 h 456125"/>
                <a:gd name="connsiteX425" fmla="*/ 171746 w 523496"/>
                <a:gd name="connsiteY425" fmla="*/ 425802 h 456125"/>
                <a:gd name="connsiteX426" fmla="*/ 172736 w 523496"/>
                <a:gd name="connsiteY426" fmla="*/ 426215 h 456125"/>
                <a:gd name="connsiteX427" fmla="*/ 171746 w 523496"/>
                <a:gd name="connsiteY427" fmla="*/ 425802 h 456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Lst>
              <a:rect l="l" t="t" r="r" b="b"/>
              <a:pathLst>
                <a:path w="523496" h="456125">
                  <a:moveTo>
                    <a:pt x="523064" y="61527"/>
                  </a:moveTo>
                  <a:cubicBezTo>
                    <a:pt x="523641" y="62518"/>
                    <a:pt x="523641" y="65076"/>
                    <a:pt x="523064" y="65571"/>
                  </a:cubicBezTo>
                  <a:cubicBezTo>
                    <a:pt x="519103" y="69203"/>
                    <a:pt x="522569" y="74979"/>
                    <a:pt x="519928" y="78776"/>
                  </a:cubicBezTo>
                  <a:cubicBezTo>
                    <a:pt x="522569" y="84800"/>
                    <a:pt x="517947" y="89504"/>
                    <a:pt x="517782" y="95033"/>
                  </a:cubicBezTo>
                  <a:cubicBezTo>
                    <a:pt x="517782" y="95446"/>
                    <a:pt x="517947" y="96106"/>
                    <a:pt x="517782" y="96189"/>
                  </a:cubicBezTo>
                  <a:cubicBezTo>
                    <a:pt x="513821" y="98747"/>
                    <a:pt x="515801" y="102874"/>
                    <a:pt x="515636" y="106422"/>
                  </a:cubicBezTo>
                  <a:cubicBezTo>
                    <a:pt x="515636" y="107165"/>
                    <a:pt x="515801" y="108403"/>
                    <a:pt x="515389" y="108733"/>
                  </a:cubicBezTo>
                  <a:cubicBezTo>
                    <a:pt x="511758" y="111786"/>
                    <a:pt x="511923" y="116903"/>
                    <a:pt x="510189" y="120947"/>
                  </a:cubicBezTo>
                  <a:cubicBezTo>
                    <a:pt x="508456" y="124991"/>
                    <a:pt x="506723" y="129035"/>
                    <a:pt x="504908" y="133078"/>
                  </a:cubicBezTo>
                  <a:cubicBezTo>
                    <a:pt x="502844" y="137617"/>
                    <a:pt x="500699" y="142074"/>
                    <a:pt x="498635" y="146530"/>
                  </a:cubicBezTo>
                  <a:cubicBezTo>
                    <a:pt x="498471" y="146860"/>
                    <a:pt x="498635" y="147603"/>
                    <a:pt x="498553" y="147686"/>
                  </a:cubicBezTo>
                  <a:cubicBezTo>
                    <a:pt x="494427" y="149584"/>
                    <a:pt x="493849" y="155031"/>
                    <a:pt x="490713" y="157919"/>
                  </a:cubicBezTo>
                  <a:cubicBezTo>
                    <a:pt x="489558" y="158992"/>
                    <a:pt x="488155" y="159652"/>
                    <a:pt x="486834" y="160477"/>
                  </a:cubicBezTo>
                  <a:cubicBezTo>
                    <a:pt x="486256" y="160890"/>
                    <a:pt x="485431" y="161220"/>
                    <a:pt x="485184" y="161798"/>
                  </a:cubicBezTo>
                  <a:cubicBezTo>
                    <a:pt x="483121" y="166832"/>
                    <a:pt x="479159" y="169803"/>
                    <a:pt x="475281" y="172526"/>
                  </a:cubicBezTo>
                  <a:cubicBezTo>
                    <a:pt x="473547" y="173764"/>
                    <a:pt x="474538" y="177230"/>
                    <a:pt x="471814" y="177065"/>
                  </a:cubicBezTo>
                  <a:cubicBezTo>
                    <a:pt x="467688" y="183090"/>
                    <a:pt x="461168" y="185070"/>
                    <a:pt x="456052" y="189527"/>
                  </a:cubicBezTo>
                  <a:cubicBezTo>
                    <a:pt x="453411" y="191838"/>
                    <a:pt x="449697" y="192333"/>
                    <a:pt x="446561" y="189279"/>
                  </a:cubicBezTo>
                  <a:cubicBezTo>
                    <a:pt x="446066" y="188784"/>
                    <a:pt x="445406" y="188619"/>
                    <a:pt x="444746" y="188537"/>
                  </a:cubicBezTo>
                  <a:cubicBezTo>
                    <a:pt x="443590" y="188289"/>
                    <a:pt x="441362" y="188207"/>
                    <a:pt x="441362" y="187959"/>
                  </a:cubicBezTo>
                  <a:cubicBezTo>
                    <a:pt x="441362" y="185648"/>
                    <a:pt x="441032" y="182925"/>
                    <a:pt x="441939" y="181109"/>
                  </a:cubicBezTo>
                  <a:cubicBezTo>
                    <a:pt x="443012" y="178963"/>
                    <a:pt x="443095" y="176818"/>
                    <a:pt x="443178" y="174837"/>
                  </a:cubicBezTo>
                  <a:cubicBezTo>
                    <a:pt x="443343" y="168978"/>
                    <a:pt x="444993" y="163531"/>
                    <a:pt x="445901" y="157837"/>
                  </a:cubicBezTo>
                  <a:cubicBezTo>
                    <a:pt x="446891" y="151812"/>
                    <a:pt x="447304" y="145705"/>
                    <a:pt x="449697" y="140093"/>
                  </a:cubicBezTo>
                  <a:cubicBezTo>
                    <a:pt x="449119" y="129200"/>
                    <a:pt x="453906" y="119709"/>
                    <a:pt x="455557" y="109311"/>
                  </a:cubicBezTo>
                  <a:cubicBezTo>
                    <a:pt x="455804" y="107825"/>
                    <a:pt x="456382" y="106092"/>
                    <a:pt x="456052" y="104772"/>
                  </a:cubicBezTo>
                  <a:cubicBezTo>
                    <a:pt x="455639" y="103286"/>
                    <a:pt x="454318" y="101966"/>
                    <a:pt x="453163" y="100893"/>
                  </a:cubicBezTo>
                  <a:cubicBezTo>
                    <a:pt x="452916" y="100645"/>
                    <a:pt x="451513" y="101966"/>
                    <a:pt x="450770" y="102708"/>
                  </a:cubicBezTo>
                  <a:cubicBezTo>
                    <a:pt x="448955" y="104607"/>
                    <a:pt x="447882" y="106752"/>
                    <a:pt x="447551" y="109723"/>
                  </a:cubicBezTo>
                  <a:cubicBezTo>
                    <a:pt x="446974" y="114840"/>
                    <a:pt x="446066" y="119957"/>
                    <a:pt x="445075" y="124991"/>
                  </a:cubicBezTo>
                  <a:cubicBezTo>
                    <a:pt x="443507" y="132748"/>
                    <a:pt x="441939" y="140588"/>
                    <a:pt x="440124" y="148263"/>
                  </a:cubicBezTo>
                  <a:cubicBezTo>
                    <a:pt x="438226" y="156104"/>
                    <a:pt x="438061" y="164356"/>
                    <a:pt x="435172" y="171866"/>
                  </a:cubicBezTo>
                  <a:cubicBezTo>
                    <a:pt x="434264" y="174259"/>
                    <a:pt x="433439" y="177395"/>
                    <a:pt x="434017" y="179706"/>
                  </a:cubicBezTo>
                  <a:cubicBezTo>
                    <a:pt x="434677" y="182430"/>
                    <a:pt x="430716" y="182677"/>
                    <a:pt x="432614" y="185731"/>
                  </a:cubicBezTo>
                  <a:cubicBezTo>
                    <a:pt x="433522" y="187216"/>
                    <a:pt x="433027" y="190105"/>
                    <a:pt x="432696" y="192333"/>
                  </a:cubicBezTo>
                  <a:cubicBezTo>
                    <a:pt x="432037" y="196624"/>
                    <a:pt x="430138" y="200668"/>
                    <a:pt x="430469" y="205290"/>
                  </a:cubicBezTo>
                  <a:cubicBezTo>
                    <a:pt x="430551" y="207105"/>
                    <a:pt x="430716" y="210076"/>
                    <a:pt x="429891" y="210489"/>
                  </a:cubicBezTo>
                  <a:cubicBezTo>
                    <a:pt x="427250" y="211974"/>
                    <a:pt x="431046" y="214698"/>
                    <a:pt x="428735" y="215771"/>
                  </a:cubicBezTo>
                  <a:cubicBezTo>
                    <a:pt x="430221" y="218907"/>
                    <a:pt x="426672" y="220722"/>
                    <a:pt x="427332" y="223941"/>
                  </a:cubicBezTo>
                  <a:cubicBezTo>
                    <a:pt x="427992" y="226912"/>
                    <a:pt x="426260" y="230048"/>
                    <a:pt x="426012" y="232854"/>
                  </a:cubicBezTo>
                  <a:cubicBezTo>
                    <a:pt x="425764" y="235907"/>
                    <a:pt x="424526" y="238713"/>
                    <a:pt x="424444" y="241519"/>
                  </a:cubicBezTo>
                  <a:cubicBezTo>
                    <a:pt x="424444" y="245480"/>
                    <a:pt x="422711" y="248616"/>
                    <a:pt x="421473" y="251835"/>
                  </a:cubicBezTo>
                  <a:cubicBezTo>
                    <a:pt x="420400" y="254723"/>
                    <a:pt x="420070" y="257364"/>
                    <a:pt x="419905" y="260253"/>
                  </a:cubicBezTo>
                  <a:cubicBezTo>
                    <a:pt x="419905" y="261326"/>
                    <a:pt x="419327" y="262398"/>
                    <a:pt x="418997" y="263471"/>
                  </a:cubicBezTo>
                  <a:cubicBezTo>
                    <a:pt x="418585" y="265122"/>
                    <a:pt x="417924" y="266690"/>
                    <a:pt x="417842" y="268423"/>
                  </a:cubicBezTo>
                  <a:cubicBezTo>
                    <a:pt x="417676" y="272467"/>
                    <a:pt x="417842" y="272467"/>
                    <a:pt x="415613" y="275850"/>
                  </a:cubicBezTo>
                  <a:cubicBezTo>
                    <a:pt x="414706" y="277253"/>
                    <a:pt x="412560" y="278161"/>
                    <a:pt x="415036" y="280307"/>
                  </a:cubicBezTo>
                  <a:cubicBezTo>
                    <a:pt x="415366" y="280637"/>
                    <a:pt x="414788" y="282535"/>
                    <a:pt x="414540" y="283690"/>
                  </a:cubicBezTo>
                  <a:cubicBezTo>
                    <a:pt x="414458" y="284103"/>
                    <a:pt x="414128" y="284516"/>
                    <a:pt x="413881" y="284846"/>
                  </a:cubicBezTo>
                  <a:cubicBezTo>
                    <a:pt x="413715" y="284268"/>
                    <a:pt x="413633" y="283773"/>
                    <a:pt x="413468" y="283195"/>
                  </a:cubicBezTo>
                  <a:cubicBezTo>
                    <a:pt x="413303" y="282617"/>
                    <a:pt x="413220" y="282122"/>
                    <a:pt x="413055" y="281545"/>
                  </a:cubicBezTo>
                  <a:cubicBezTo>
                    <a:pt x="412808" y="282122"/>
                    <a:pt x="412477" y="282700"/>
                    <a:pt x="412312" y="283278"/>
                  </a:cubicBezTo>
                  <a:cubicBezTo>
                    <a:pt x="412065" y="284268"/>
                    <a:pt x="411982" y="285258"/>
                    <a:pt x="411735" y="286249"/>
                  </a:cubicBezTo>
                  <a:cubicBezTo>
                    <a:pt x="411240" y="288064"/>
                    <a:pt x="411074" y="290127"/>
                    <a:pt x="410167" y="291613"/>
                  </a:cubicBezTo>
                  <a:cubicBezTo>
                    <a:pt x="409259" y="293263"/>
                    <a:pt x="407608" y="294336"/>
                    <a:pt x="407938" y="296730"/>
                  </a:cubicBezTo>
                  <a:cubicBezTo>
                    <a:pt x="407938" y="297225"/>
                    <a:pt x="406948" y="297802"/>
                    <a:pt x="406535" y="298463"/>
                  </a:cubicBezTo>
                  <a:cubicBezTo>
                    <a:pt x="406040" y="299288"/>
                    <a:pt x="403812" y="299618"/>
                    <a:pt x="405710" y="301434"/>
                  </a:cubicBezTo>
                  <a:cubicBezTo>
                    <a:pt x="405875" y="301599"/>
                    <a:pt x="405958" y="302342"/>
                    <a:pt x="405793" y="302589"/>
                  </a:cubicBezTo>
                  <a:cubicBezTo>
                    <a:pt x="403647" y="305725"/>
                    <a:pt x="401336" y="308696"/>
                    <a:pt x="399438" y="311997"/>
                  </a:cubicBezTo>
                  <a:cubicBezTo>
                    <a:pt x="395972" y="317774"/>
                    <a:pt x="390195" y="321240"/>
                    <a:pt x="387719" y="328007"/>
                  </a:cubicBezTo>
                  <a:cubicBezTo>
                    <a:pt x="387224" y="329410"/>
                    <a:pt x="386069" y="330648"/>
                    <a:pt x="384996" y="331556"/>
                  </a:cubicBezTo>
                  <a:cubicBezTo>
                    <a:pt x="379384" y="335930"/>
                    <a:pt x="376413" y="342615"/>
                    <a:pt x="372864" y="348887"/>
                  </a:cubicBezTo>
                  <a:cubicBezTo>
                    <a:pt x="372122" y="350207"/>
                    <a:pt x="370966" y="351280"/>
                    <a:pt x="370059" y="352435"/>
                  </a:cubicBezTo>
                  <a:cubicBezTo>
                    <a:pt x="366180" y="357305"/>
                    <a:pt x="362218" y="362091"/>
                    <a:pt x="358422" y="367043"/>
                  </a:cubicBezTo>
                  <a:cubicBezTo>
                    <a:pt x="357432" y="368363"/>
                    <a:pt x="357432" y="370509"/>
                    <a:pt x="355369" y="368198"/>
                  </a:cubicBezTo>
                  <a:cubicBezTo>
                    <a:pt x="354708" y="367455"/>
                    <a:pt x="353305" y="367703"/>
                    <a:pt x="354544" y="369684"/>
                  </a:cubicBezTo>
                  <a:cubicBezTo>
                    <a:pt x="355204" y="370756"/>
                    <a:pt x="355204" y="371912"/>
                    <a:pt x="353305" y="373150"/>
                  </a:cubicBezTo>
                  <a:cubicBezTo>
                    <a:pt x="347364" y="376863"/>
                    <a:pt x="343320" y="383548"/>
                    <a:pt x="337460" y="387592"/>
                  </a:cubicBezTo>
                  <a:cubicBezTo>
                    <a:pt x="337295" y="387674"/>
                    <a:pt x="337790" y="388665"/>
                    <a:pt x="337626" y="389160"/>
                  </a:cubicBezTo>
                  <a:cubicBezTo>
                    <a:pt x="337460" y="389903"/>
                    <a:pt x="337130" y="390810"/>
                    <a:pt x="336635" y="391141"/>
                  </a:cubicBezTo>
                  <a:cubicBezTo>
                    <a:pt x="335232" y="392048"/>
                    <a:pt x="323265" y="405253"/>
                    <a:pt x="322358" y="407068"/>
                  </a:cubicBezTo>
                  <a:cubicBezTo>
                    <a:pt x="319387" y="409297"/>
                    <a:pt x="317159" y="412020"/>
                    <a:pt x="314353" y="413588"/>
                  </a:cubicBezTo>
                  <a:cubicBezTo>
                    <a:pt x="309318" y="416394"/>
                    <a:pt x="304945" y="420273"/>
                    <a:pt x="300901" y="424482"/>
                  </a:cubicBezTo>
                  <a:cubicBezTo>
                    <a:pt x="297435" y="428113"/>
                    <a:pt x="293391" y="430506"/>
                    <a:pt x="289347" y="432404"/>
                  </a:cubicBezTo>
                  <a:cubicBezTo>
                    <a:pt x="285716" y="434137"/>
                    <a:pt x="283570" y="437686"/>
                    <a:pt x="280187" y="439502"/>
                  </a:cubicBezTo>
                  <a:cubicBezTo>
                    <a:pt x="279444" y="439914"/>
                    <a:pt x="279114" y="441400"/>
                    <a:pt x="278619" y="442390"/>
                  </a:cubicBezTo>
                  <a:cubicBezTo>
                    <a:pt x="277546" y="442803"/>
                    <a:pt x="276968" y="443133"/>
                    <a:pt x="276390" y="443545"/>
                  </a:cubicBezTo>
                  <a:cubicBezTo>
                    <a:pt x="276390" y="443298"/>
                    <a:pt x="276225" y="443050"/>
                    <a:pt x="276143" y="442720"/>
                  </a:cubicBezTo>
                  <a:cubicBezTo>
                    <a:pt x="276638" y="442637"/>
                    <a:pt x="277050" y="442473"/>
                    <a:pt x="277546" y="442390"/>
                  </a:cubicBezTo>
                  <a:cubicBezTo>
                    <a:pt x="277793" y="441565"/>
                    <a:pt x="277546" y="440739"/>
                    <a:pt x="277216" y="439914"/>
                  </a:cubicBezTo>
                  <a:cubicBezTo>
                    <a:pt x="276225" y="440739"/>
                    <a:pt x="275153" y="441400"/>
                    <a:pt x="274327" y="442390"/>
                  </a:cubicBezTo>
                  <a:cubicBezTo>
                    <a:pt x="273749" y="443050"/>
                    <a:pt x="273749" y="444453"/>
                    <a:pt x="273089" y="444783"/>
                  </a:cubicBezTo>
                  <a:cubicBezTo>
                    <a:pt x="270778" y="446104"/>
                    <a:pt x="268303" y="447176"/>
                    <a:pt x="265910" y="448332"/>
                  </a:cubicBezTo>
                  <a:cubicBezTo>
                    <a:pt x="265744" y="448332"/>
                    <a:pt x="265496" y="448497"/>
                    <a:pt x="265414" y="448497"/>
                  </a:cubicBezTo>
                  <a:cubicBezTo>
                    <a:pt x="262526" y="446846"/>
                    <a:pt x="259472" y="446269"/>
                    <a:pt x="256749" y="448579"/>
                  </a:cubicBezTo>
                  <a:cubicBezTo>
                    <a:pt x="254603" y="450395"/>
                    <a:pt x="251219" y="449652"/>
                    <a:pt x="249982" y="453118"/>
                  </a:cubicBezTo>
                  <a:cubicBezTo>
                    <a:pt x="246433" y="452046"/>
                    <a:pt x="243215" y="456172"/>
                    <a:pt x="239583" y="453944"/>
                  </a:cubicBezTo>
                  <a:cubicBezTo>
                    <a:pt x="239088" y="453614"/>
                    <a:pt x="237933" y="453531"/>
                    <a:pt x="237850" y="453696"/>
                  </a:cubicBezTo>
                  <a:cubicBezTo>
                    <a:pt x="236777" y="456915"/>
                    <a:pt x="234219" y="455017"/>
                    <a:pt x="232486" y="455677"/>
                  </a:cubicBezTo>
                  <a:cubicBezTo>
                    <a:pt x="230340" y="456419"/>
                    <a:pt x="227864" y="456089"/>
                    <a:pt x="225636" y="455759"/>
                  </a:cubicBezTo>
                  <a:cubicBezTo>
                    <a:pt x="223490" y="455512"/>
                    <a:pt x="221510" y="454604"/>
                    <a:pt x="219364" y="454026"/>
                  </a:cubicBezTo>
                  <a:cubicBezTo>
                    <a:pt x="218704" y="453861"/>
                    <a:pt x="217961" y="453284"/>
                    <a:pt x="217466" y="453449"/>
                  </a:cubicBezTo>
                  <a:cubicBezTo>
                    <a:pt x="214082" y="455017"/>
                    <a:pt x="211524" y="452788"/>
                    <a:pt x="209213" y="450725"/>
                  </a:cubicBezTo>
                  <a:cubicBezTo>
                    <a:pt x="207563" y="449322"/>
                    <a:pt x="206077" y="448827"/>
                    <a:pt x="204179" y="448332"/>
                  </a:cubicBezTo>
                  <a:cubicBezTo>
                    <a:pt x="201538" y="447589"/>
                    <a:pt x="199227" y="445526"/>
                    <a:pt x="196752" y="444040"/>
                  </a:cubicBezTo>
                  <a:cubicBezTo>
                    <a:pt x="195019" y="442968"/>
                    <a:pt x="193451" y="441482"/>
                    <a:pt x="191635" y="440657"/>
                  </a:cubicBezTo>
                  <a:cubicBezTo>
                    <a:pt x="189407" y="439666"/>
                    <a:pt x="187591" y="438759"/>
                    <a:pt x="186188" y="436118"/>
                  </a:cubicBezTo>
                  <a:cubicBezTo>
                    <a:pt x="185115" y="434302"/>
                    <a:pt x="182310" y="433725"/>
                    <a:pt x="180329" y="432652"/>
                  </a:cubicBezTo>
                  <a:cubicBezTo>
                    <a:pt x="178843" y="431826"/>
                    <a:pt x="177358" y="431084"/>
                    <a:pt x="175955" y="430176"/>
                  </a:cubicBezTo>
                  <a:cubicBezTo>
                    <a:pt x="175460" y="429846"/>
                    <a:pt x="175047" y="429021"/>
                    <a:pt x="174882" y="428278"/>
                  </a:cubicBezTo>
                  <a:cubicBezTo>
                    <a:pt x="174717" y="427783"/>
                    <a:pt x="175130" y="427122"/>
                    <a:pt x="175294" y="426627"/>
                  </a:cubicBezTo>
                  <a:lnTo>
                    <a:pt x="173149" y="426627"/>
                  </a:lnTo>
                  <a:cubicBezTo>
                    <a:pt x="171663" y="426957"/>
                    <a:pt x="170260" y="427865"/>
                    <a:pt x="169765" y="427453"/>
                  </a:cubicBezTo>
                  <a:cubicBezTo>
                    <a:pt x="167372" y="425307"/>
                    <a:pt x="163741" y="425719"/>
                    <a:pt x="161925" y="422418"/>
                  </a:cubicBezTo>
                  <a:cubicBezTo>
                    <a:pt x="161595" y="421841"/>
                    <a:pt x="160357" y="421923"/>
                    <a:pt x="159532" y="421676"/>
                  </a:cubicBezTo>
                  <a:cubicBezTo>
                    <a:pt x="158129" y="421263"/>
                    <a:pt x="159119" y="420850"/>
                    <a:pt x="159449" y="420190"/>
                  </a:cubicBezTo>
                  <a:cubicBezTo>
                    <a:pt x="160274" y="418209"/>
                    <a:pt x="159697" y="417632"/>
                    <a:pt x="157881" y="418292"/>
                  </a:cubicBezTo>
                  <a:cubicBezTo>
                    <a:pt x="157221" y="418540"/>
                    <a:pt x="155983" y="419035"/>
                    <a:pt x="155736" y="418787"/>
                  </a:cubicBezTo>
                  <a:cubicBezTo>
                    <a:pt x="152599" y="413918"/>
                    <a:pt x="147400" y="413505"/>
                    <a:pt x="143274" y="410617"/>
                  </a:cubicBezTo>
                  <a:cubicBezTo>
                    <a:pt x="141788" y="409627"/>
                    <a:pt x="140798" y="407811"/>
                    <a:pt x="139478" y="406491"/>
                  </a:cubicBezTo>
                  <a:cubicBezTo>
                    <a:pt x="138570" y="405665"/>
                    <a:pt x="137580" y="405005"/>
                    <a:pt x="136507" y="404593"/>
                  </a:cubicBezTo>
                  <a:cubicBezTo>
                    <a:pt x="130813" y="402117"/>
                    <a:pt x="125283" y="399393"/>
                    <a:pt x="122230" y="392791"/>
                  </a:cubicBezTo>
                  <a:cubicBezTo>
                    <a:pt x="121982" y="392296"/>
                    <a:pt x="121569" y="391636"/>
                    <a:pt x="121074" y="391553"/>
                  </a:cubicBezTo>
                  <a:cubicBezTo>
                    <a:pt x="113647" y="389490"/>
                    <a:pt x="110758" y="380577"/>
                    <a:pt x="104321" y="376946"/>
                  </a:cubicBezTo>
                  <a:cubicBezTo>
                    <a:pt x="103578" y="376533"/>
                    <a:pt x="103001" y="375708"/>
                    <a:pt x="102341" y="374965"/>
                  </a:cubicBezTo>
                  <a:cubicBezTo>
                    <a:pt x="100855" y="373315"/>
                    <a:pt x="99452" y="371499"/>
                    <a:pt x="97884" y="369931"/>
                  </a:cubicBezTo>
                  <a:cubicBezTo>
                    <a:pt x="96151" y="368198"/>
                    <a:pt x="94996" y="365062"/>
                    <a:pt x="91860" y="366795"/>
                  </a:cubicBezTo>
                  <a:cubicBezTo>
                    <a:pt x="91530" y="366960"/>
                    <a:pt x="90292" y="366300"/>
                    <a:pt x="90209" y="365805"/>
                  </a:cubicBezTo>
                  <a:cubicBezTo>
                    <a:pt x="89219" y="361596"/>
                    <a:pt x="85753" y="360688"/>
                    <a:pt x="83029" y="359203"/>
                  </a:cubicBezTo>
                  <a:cubicBezTo>
                    <a:pt x="80883" y="357965"/>
                    <a:pt x="78903" y="356727"/>
                    <a:pt x="77335" y="354664"/>
                  </a:cubicBezTo>
                  <a:cubicBezTo>
                    <a:pt x="76179" y="353178"/>
                    <a:pt x="74859" y="351940"/>
                    <a:pt x="73621" y="350537"/>
                  </a:cubicBezTo>
                  <a:cubicBezTo>
                    <a:pt x="73208" y="350042"/>
                    <a:pt x="70733" y="346741"/>
                    <a:pt x="70568" y="345751"/>
                  </a:cubicBezTo>
                  <a:cubicBezTo>
                    <a:pt x="69908" y="342532"/>
                    <a:pt x="67431" y="341294"/>
                    <a:pt x="65286" y="340056"/>
                  </a:cubicBezTo>
                  <a:cubicBezTo>
                    <a:pt x="63718" y="339149"/>
                    <a:pt x="63140" y="338323"/>
                    <a:pt x="62645" y="336343"/>
                  </a:cubicBezTo>
                  <a:cubicBezTo>
                    <a:pt x="61325" y="330401"/>
                    <a:pt x="59839" y="324624"/>
                    <a:pt x="55713" y="320085"/>
                  </a:cubicBezTo>
                  <a:cubicBezTo>
                    <a:pt x="53567" y="317691"/>
                    <a:pt x="51752" y="314060"/>
                    <a:pt x="51256" y="310759"/>
                  </a:cubicBezTo>
                  <a:cubicBezTo>
                    <a:pt x="50844" y="308201"/>
                    <a:pt x="49853" y="306468"/>
                    <a:pt x="48863" y="304570"/>
                  </a:cubicBezTo>
                  <a:cubicBezTo>
                    <a:pt x="45149" y="297555"/>
                    <a:pt x="43994" y="289467"/>
                    <a:pt x="41353" y="281875"/>
                  </a:cubicBezTo>
                  <a:cubicBezTo>
                    <a:pt x="40198" y="278409"/>
                    <a:pt x="38630" y="274695"/>
                    <a:pt x="37970" y="271394"/>
                  </a:cubicBezTo>
                  <a:cubicBezTo>
                    <a:pt x="37227" y="267845"/>
                    <a:pt x="33678" y="264627"/>
                    <a:pt x="35906" y="260335"/>
                  </a:cubicBezTo>
                  <a:cubicBezTo>
                    <a:pt x="33018" y="258024"/>
                    <a:pt x="34586" y="254228"/>
                    <a:pt x="33678" y="251257"/>
                  </a:cubicBezTo>
                  <a:cubicBezTo>
                    <a:pt x="32028" y="246141"/>
                    <a:pt x="30295" y="241106"/>
                    <a:pt x="28727" y="235990"/>
                  </a:cubicBezTo>
                  <a:cubicBezTo>
                    <a:pt x="28231" y="234422"/>
                    <a:pt x="27654" y="232689"/>
                    <a:pt x="27736" y="231038"/>
                  </a:cubicBezTo>
                  <a:cubicBezTo>
                    <a:pt x="27984" y="226829"/>
                    <a:pt x="26746" y="223033"/>
                    <a:pt x="25095" y="219484"/>
                  </a:cubicBezTo>
                  <a:cubicBezTo>
                    <a:pt x="23280" y="215440"/>
                    <a:pt x="22289" y="211397"/>
                    <a:pt x="22207" y="206775"/>
                  </a:cubicBezTo>
                  <a:cubicBezTo>
                    <a:pt x="22207" y="202236"/>
                    <a:pt x="20556" y="197945"/>
                    <a:pt x="19401" y="193571"/>
                  </a:cubicBezTo>
                  <a:cubicBezTo>
                    <a:pt x="18163" y="188949"/>
                    <a:pt x="16430" y="184328"/>
                    <a:pt x="15770" y="179376"/>
                  </a:cubicBezTo>
                  <a:cubicBezTo>
                    <a:pt x="14779" y="172279"/>
                    <a:pt x="13542" y="165099"/>
                    <a:pt x="11478" y="158332"/>
                  </a:cubicBezTo>
                  <a:cubicBezTo>
                    <a:pt x="10323" y="154535"/>
                    <a:pt x="11478" y="150409"/>
                    <a:pt x="8837" y="146695"/>
                  </a:cubicBezTo>
                  <a:cubicBezTo>
                    <a:pt x="7104" y="144302"/>
                    <a:pt x="7682" y="139598"/>
                    <a:pt x="7435" y="135884"/>
                  </a:cubicBezTo>
                  <a:cubicBezTo>
                    <a:pt x="7269" y="133161"/>
                    <a:pt x="7435" y="130520"/>
                    <a:pt x="5949" y="128044"/>
                  </a:cubicBezTo>
                  <a:cubicBezTo>
                    <a:pt x="4794" y="126146"/>
                    <a:pt x="4216" y="123918"/>
                    <a:pt x="5206" y="121442"/>
                  </a:cubicBezTo>
                  <a:cubicBezTo>
                    <a:pt x="5454" y="120782"/>
                    <a:pt x="5536" y="119544"/>
                    <a:pt x="5206" y="119049"/>
                  </a:cubicBezTo>
                  <a:cubicBezTo>
                    <a:pt x="1905" y="114262"/>
                    <a:pt x="2895" y="108650"/>
                    <a:pt x="2813" y="103204"/>
                  </a:cubicBezTo>
                  <a:cubicBezTo>
                    <a:pt x="2813" y="102956"/>
                    <a:pt x="2813" y="102543"/>
                    <a:pt x="2648" y="102378"/>
                  </a:cubicBezTo>
                  <a:cubicBezTo>
                    <a:pt x="90" y="98500"/>
                    <a:pt x="1245" y="93961"/>
                    <a:pt x="997" y="89752"/>
                  </a:cubicBezTo>
                  <a:cubicBezTo>
                    <a:pt x="832" y="87441"/>
                    <a:pt x="585" y="85048"/>
                    <a:pt x="420" y="82737"/>
                  </a:cubicBezTo>
                  <a:cubicBezTo>
                    <a:pt x="337" y="80921"/>
                    <a:pt x="2153" y="78858"/>
                    <a:pt x="7" y="77208"/>
                  </a:cubicBezTo>
                  <a:cubicBezTo>
                    <a:pt x="-75" y="77208"/>
                    <a:pt x="585" y="75475"/>
                    <a:pt x="1162" y="74814"/>
                  </a:cubicBezTo>
                  <a:cubicBezTo>
                    <a:pt x="2318" y="73494"/>
                    <a:pt x="2648" y="72173"/>
                    <a:pt x="1575" y="70605"/>
                  </a:cubicBezTo>
                  <a:cubicBezTo>
                    <a:pt x="832" y="70936"/>
                    <a:pt x="667" y="71348"/>
                    <a:pt x="420" y="71761"/>
                  </a:cubicBezTo>
                  <a:lnTo>
                    <a:pt x="420" y="70605"/>
                  </a:lnTo>
                  <a:cubicBezTo>
                    <a:pt x="997" y="70358"/>
                    <a:pt x="997" y="70193"/>
                    <a:pt x="1080" y="70028"/>
                  </a:cubicBezTo>
                  <a:cubicBezTo>
                    <a:pt x="3308" y="64416"/>
                    <a:pt x="3308" y="64416"/>
                    <a:pt x="9085" y="65736"/>
                  </a:cubicBezTo>
                  <a:cubicBezTo>
                    <a:pt x="9828" y="65901"/>
                    <a:pt x="10736" y="65324"/>
                    <a:pt x="11561" y="65324"/>
                  </a:cubicBezTo>
                  <a:cubicBezTo>
                    <a:pt x="12799" y="65324"/>
                    <a:pt x="14037" y="65324"/>
                    <a:pt x="15192" y="65571"/>
                  </a:cubicBezTo>
                  <a:cubicBezTo>
                    <a:pt x="22207" y="67222"/>
                    <a:pt x="24105" y="72504"/>
                    <a:pt x="24683" y="80344"/>
                  </a:cubicBezTo>
                  <a:cubicBezTo>
                    <a:pt x="25590" y="92228"/>
                    <a:pt x="27076" y="104029"/>
                    <a:pt x="29469" y="115665"/>
                  </a:cubicBezTo>
                  <a:cubicBezTo>
                    <a:pt x="30212" y="119379"/>
                    <a:pt x="31120" y="123258"/>
                    <a:pt x="31697" y="127136"/>
                  </a:cubicBezTo>
                  <a:cubicBezTo>
                    <a:pt x="32193" y="130850"/>
                    <a:pt x="32440" y="134564"/>
                    <a:pt x="32028" y="138360"/>
                  </a:cubicBezTo>
                  <a:cubicBezTo>
                    <a:pt x="31863" y="139928"/>
                    <a:pt x="32853" y="141661"/>
                    <a:pt x="33018" y="143312"/>
                  </a:cubicBezTo>
                  <a:cubicBezTo>
                    <a:pt x="33348" y="146695"/>
                    <a:pt x="34173" y="149831"/>
                    <a:pt x="33843" y="153545"/>
                  </a:cubicBezTo>
                  <a:cubicBezTo>
                    <a:pt x="33431" y="158002"/>
                    <a:pt x="34256" y="162953"/>
                    <a:pt x="36814" y="166915"/>
                  </a:cubicBezTo>
                  <a:cubicBezTo>
                    <a:pt x="37227" y="167575"/>
                    <a:pt x="38217" y="168070"/>
                    <a:pt x="38960" y="168152"/>
                  </a:cubicBezTo>
                  <a:cubicBezTo>
                    <a:pt x="42096" y="168317"/>
                    <a:pt x="44654" y="167822"/>
                    <a:pt x="47378" y="164934"/>
                  </a:cubicBezTo>
                  <a:cubicBezTo>
                    <a:pt x="50596" y="161468"/>
                    <a:pt x="55218" y="160642"/>
                    <a:pt x="59674" y="159405"/>
                  </a:cubicBezTo>
                  <a:cubicBezTo>
                    <a:pt x="66524" y="157589"/>
                    <a:pt x="73374" y="158827"/>
                    <a:pt x="80141" y="157506"/>
                  </a:cubicBezTo>
                  <a:cubicBezTo>
                    <a:pt x="86248" y="156269"/>
                    <a:pt x="92767" y="157754"/>
                    <a:pt x="99122" y="158002"/>
                  </a:cubicBezTo>
                  <a:cubicBezTo>
                    <a:pt x="99287" y="158002"/>
                    <a:pt x="99370" y="158414"/>
                    <a:pt x="99535" y="158414"/>
                  </a:cubicBezTo>
                  <a:cubicBezTo>
                    <a:pt x="102258" y="158002"/>
                    <a:pt x="104899" y="157424"/>
                    <a:pt x="107623" y="157259"/>
                  </a:cubicBezTo>
                  <a:cubicBezTo>
                    <a:pt x="110181" y="157094"/>
                    <a:pt x="112739" y="160230"/>
                    <a:pt x="115298" y="157424"/>
                  </a:cubicBezTo>
                  <a:cubicBezTo>
                    <a:pt x="119424" y="160395"/>
                    <a:pt x="122725" y="155443"/>
                    <a:pt x="126686" y="155856"/>
                  </a:cubicBezTo>
                  <a:cubicBezTo>
                    <a:pt x="130565" y="156186"/>
                    <a:pt x="134526" y="155278"/>
                    <a:pt x="138488" y="154783"/>
                  </a:cubicBezTo>
                  <a:cubicBezTo>
                    <a:pt x="140633" y="154535"/>
                    <a:pt x="142861" y="153463"/>
                    <a:pt x="144925" y="153710"/>
                  </a:cubicBezTo>
                  <a:cubicBezTo>
                    <a:pt x="150867" y="154370"/>
                    <a:pt x="156726" y="155361"/>
                    <a:pt x="162585" y="156351"/>
                  </a:cubicBezTo>
                  <a:cubicBezTo>
                    <a:pt x="164401" y="156599"/>
                    <a:pt x="166217" y="157011"/>
                    <a:pt x="167950" y="157671"/>
                  </a:cubicBezTo>
                  <a:cubicBezTo>
                    <a:pt x="170095" y="158414"/>
                    <a:pt x="171168" y="156846"/>
                    <a:pt x="172406" y="155526"/>
                  </a:cubicBezTo>
                  <a:cubicBezTo>
                    <a:pt x="173644" y="154123"/>
                    <a:pt x="174882" y="152637"/>
                    <a:pt x="176120" y="151317"/>
                  </a:cubicBezTo>
                  <a:cubicBezTo>
                    <a:pt x="177688" y="149666"/>
                    <a:pt x="178431" y="146943"/>
                    <a:pt x="181649" y="147438"/>
                  </a:cubicBezTo>
                  <a:cubicBezTo>
                    <a:pt x="183630" y="147768"/>
                    <a:pt x="185446" y="146448"/>
                    <a:pt x="185363" y="142817"/>
                  </a:cubicBezTo>
                  <a:cubicBezTo>
                    <a:pt x="185363" y="138525"/>
                    <a:pt x="183960" y="134069"/>
                    <a:pt x="186188" y="129860"/>
                  </a:cubicBezTo>
                  <a:cubicBezTo>
                    <a:pt x="186353" y="129530"/>
                    <a:pt x="185693" y="128539"/>
                    <a:pt x="185446" y="127797"/>
                  </a:cubicBezTo>
                  <a:cubicBezTo>
                    <a:pt x="183960" y="123753"/>
                    <a:pt x="182639" y="119709"/>
                    <a:pt x="185776" y="115748"/>
                  </a:cubicBezTo>
                  <a:cubicBezTo>
                    <a:pt x="185858" y="115583"/>
                    <a:pt x="185693" y="114757"/>
                    <a:pt x="185528" y="114675"/>
                  </a:cubicBezTo>
                  <a:cubicBezTo>
                    <a:pt x="184125" y="114097"/>
                    <a:pt x="183712" y="113107"/>
                    <a:pt x="183712" y="112034"/>
                  </a:cubicBezTo>
                  <a:cubicBezTo>
                    <a:pt x="183712" y="110961"/>
                    <a:pt x="184125" y="109888"/>
                    <a:pt x="184290" y="109228"/>
                  </a:cubicBezTo>
                  <a:cubicBezTo>
                    <a:pt x="185941" y="103946"/>
                    <a:pt x="184950" y="98500"/>
                    <a:pt x="185198" y="93218"/>
                  </a:cubicBezTo>
                  <a:cubicBezTo>
                    <a:pt x="185446" y="88266"/>
                    <a:pt x="187509" y="84222"/>
                    <a:pt x="189407" y="79931"/>
                  </a:cubicBezTo>
                  <a:cubicBezTo>
                    <a:pt x="190892" y="76547"/>
                    <a:pt x="194111" y="76465"/>
                    <a:pt x="196421" y="75887"/>
                  </a:cubicBezTo>
                  <a:cubicBezTo>
                    <a:pt x="202364" y="74402"/>
                    <a:pt x="208553" y="73824"/>
                    <a:pt x="214660" y="73246"/>
                  </a:cubicBezTo>
                  <a:cubicBezTo>
                    <a:pt x="217548" y="72999"/>
                    <a:pt x="220437" y="72586"/>
                    <a:pt x="223325" y="72173"/>
                  </a:cubicBezTo>
                  <a:cubicBezTo>
                    <a:pt x="223738" y="72173"/>
                    <a:pt x="224151" y="72091"/>
                    <a:pt x="224563" y="72008"/>
                  </a:cubicBezTo>
                  <a:cubicBezTo>
                    <a:pt x="227369" y="71596"/>
                    <a:pt x="229845" y="71596"/>
                    <a:pt x="231908" y="75475"/>
                  </a:cubicBezTo>
                  <a:cubicBezTo>
                    <a:pt x="233972" y="79271"/>
                    <a:pt x="235952" y="82489"/>
                    <a:pt x="236695" y="87276"/>
                  </a:cubicBezTo>
                  <a:cubicBezTo>
                    <a:pt x="237520" y="92723"/>
                    <a:pt x="238098" y="98335"/>
                    <a:pt x="238180" y="103616"/>
                  </a:cubicBezTo>
                  <a:cubicBezTo>
                    <a:pt x="238345" y="109311"/>
                    <a:pt x="240326" y="114675"/>
                    <a:pt x="239666" y="120369"/>
                  </a:cubicBezTo>
                  <a:cubicBezTo>
                    <a:pt x="239418" y="122432"/>
                    <a:pt x="239666" y="124496"/>
                    <a:pt x="239913" y="126559"/>
                  </a:cubicBezTo>
                  <a:cubicBezTo>
                    <a:pt x="240079" y="128292"/>
                    <a:pt x="240574" y="130107"/>
                    <a:pt x="240656" y="131841"/>
                  </a:cubicBezTo>
                  <a:cubicBezTo>
                    <a:pt x="240656" y="134399"/>
                    <a:pt x="240986" y="136792"/>
                    <a:pt x="239996" y="139681"/>
                  </a:cubicBezTo>
                  <a:cubicBezTo>
                    <a:pt x="238263" y="144880"/>
                    <a:pt x="240326" y="150409"/>
                    <a:pt x="242637" y="155113"/>
                  </a:cubicBezTo>
                  <a:cubicBezTo>
                    <a:pt x="244122" y="158332"/>
                    <a:pt x="250064" y="158332"/>
                    <a:pt x="252292" y="155608"/>
                  </a:cubicBezTo>
                  <a:cubicBezTo>
                    <a:pt x="253035" y="154701"/>
                    <a:pt x="253448" y="152885"/>
                    <a:pt x="254273" y="152555"/>
                  </a:cubicBezTo>
                  <a:cubicBezTo>
                    <a:pt x="256501" y="151647"/>
                    <a:pt x="257657" y="147356"/>
                    <a:pt x="261040" y="149914"/>
                  </a:cubicBezTo>
                  <a:cubicBezTo>
                    <a:pt x="261701" y="150327"/>
                    <a:pt x="263681" y="149584"/>
                    <a:pt x="264176" y="148759"/>
                  </a:cubicBezTo>
                  <a:cubicBezTo>
                    <a:pt x="266157" y="145210"/>
                    <a:pt x="269210" y="145375"/>
                    <a:pt x="272264" y="144715"/>
                  </a:cubicBezTo>
                  <a:cubicBezTo>
                    <a:pt x="275400" y="144137"/>
                    <a:pt x="278536" y="143394"/>
                    <a:pt x="281589" y="142487"/>
                  </a:cubicBezTo>
                  <a:cubicBezTo>
                    <a:pt x="285716" y="141249"/>
                    <a:pt x="289759" y="141249"/>
                    <a:pt x="293721" y="141579"/>
                  </a:cubicBezTo>
                  <a:cubicBezTo>
                    <a:pt x="294134" y="141579"/>
                    <a:pt x="294629" y="141579"/>
                    <a:pt x="295041" y="141661"/>
                  </a:cubicBezTo>
                  <a:cubicBezTo>
                    <a:pt x="299416" y="142074"/>
                    <a:pt x="303707" y="141331"/>
                    <a:pt x="307998" y="141414"/>
                  </a:cubicBezTo>
                  <a:cubicBezTo>
                    <a:pt x="312620" y="141579"/>
                    <a:pt x="317241" y="141744"/>
                    <a:pt x="321863" y="141414"/>
                  </a:cubicBezTo>
                  <a:cubicBezTo>
                    <a:pt x="328465" y="140918"/>
                    <a:pt x="335397" y="140836"/>
                    <a:pt x="341669" y="138690"/>
                  </a:cubicBezTo>
                  <a:cubicBezTo>
                    <a:pt x="346456" y="137040"/>
                    <a:pt x="351325" y="136214"/>
                    <a:pt x="356029" y="134481"/>
                  </a:cubicBezTo>
                  <a:cubicBezTo>
                    <a:pt x="359330" y="133243"/>
                    <a:pt x="362961" y="132913"/>
                    <a:pt x="366427" y="132253"/>
                  </a:cubicBezTo>
                  <a:cubicBezTo>
                    <a:pt x="371709" y="131263"/>
                    <a:pt x="377073" y="130190"/>
                    <a:pt x="382438" y="129365"/>
                  </a:cubicBezTo>
                  <a:cubicBezTo>
                    <a:pt x="383841" y="129117"/>
                    <a:pt x="384831" y="129365"/>
                    <a:pt x="386069" y="131263"/>
                  </a:cubicBezTo>
                  <a:cubicBezTo>
                    <a:pt x="387389" y="133409"/>
                    <a:pt x="390443" y="134481"/>
                    <a:pt x="392918" y="135307"/>
                  </a:cubicBezTo>
                  <a:cubicBezTo>
                    <a:pt x="397210" y="136710"/>
                    <a:pt x="401254" y="133243"/>
                    <a:pt x="401336" y="127549"/>
                  </a:cubicBezTo>
                  <a:cubicBezTo>
                    <a:pt x="401419" y="122350"/>
                    <a:pt x="402409" y="117068"/>
                    <a:pt x="399768" y="111869"/>
                  </a:cubicBezTo>
                  <a:cubicBezTo>
                    <a:pt x="398283" y="108898"/>
                    <a:pt x="398448" y="104689"/>
                    <a:pt x="398283" y="101058"/>
                  </a:cubicBezTo>
                  <a:cubicBezTo>
                    <a:pt x="397953" y="93465"/>
                    <a:pt x="396385" y="86203"/>
                    <a:pt x="395064" y="78776"/>
                  </a:cubicBezTo>
                  <a:cubicBezTo>
                    <a:pt x="394899" y="77785"/>
                    <a:pt x="395064" y="76795"/>
                    <a:pt x="395064" y="75722"/>
                  </a:cubicBezTo>
                  <a:cubicBezTo>
                    <a:pt x="395064" y="70440"/>
                    <a:pt x="393909" y="65406"/>
                    <a:pt x="393166" y="60207"/>
                  </a:cubicBezTo>
                  <a:cubicBezTo>
                    <a:pt x="392423" y="54843"/>
                    <a:pt x="392754" y="49066"/>
                    <a:pt x="395559" y="44197"/>
                  </a:cubicBezTo>
                  <a:cubicBezTo>
                    <a:pt x="396550" y="42464"/>
                    <a:pt x="398778" y="40483"/>
                    <a:pt x="400429" y="40483"/>
                  </a:cubicBezTo>
                  <a:cubicBezTo>
                    <a:pt x="405050" y="40483"/>
                    <a:pt x="409342" y="37595"/>
                    <a:pt x="414045" y="39080"/>
                  </a:cubicBezTo>
                  <a:cubicBezTo>
                    <a:pt x="418502" y="35779"/>
                    <a:pt x="423866" y="40235"/>
                    <a:pt x="428323" y="36769"/>
                  </a:cubicBezTo>
                  <a:cubicBezTo>
                    <a:pt x="429148" y="36109"/>
                    <a:pt x="430798" y="36439"/>
                    <a:pt x="431954" y="36769"/>
                  </a:cubicBezTo>
                  <a:cubicBezTo>
                    <a:pt x="433769" y="37182"/>
                    <a:pt x="435503" y="37842"/>
                    <a:pt x="433852" y="40648"/>
                  </a:cubicBezTo>
                  <a:cubicBezTo>
                    <a:pt x="433439" y="41391"/>
                    <a:pt x="433192" y="42794"/>
                    <a:pt x="433522" y="43454"/>
                  </a:cubicBezTo>
                  <a:cubicBezTo>
                    <a:pt x="435915" y="47911"/>
                    <a:pt x="432862" y="50881"/>
                    <a:pt x="431376" y="54348"/>
                  </a:cubicBezTo>
                  <a:cubicBezTo>
                    <a:pt x="429643" y="58309"/>
                    <a:pt x="427745" y="62105"/>
                    <a:pt x="427992" y="66809"/>
                  </a:cubicBezTo>
                  <a:cubicBezTo>
                    <a:pt x="428158" y="69698"/>
                    <a:pt x="429313" y="71678"/>
                    <a:pt x="431459" y="71843"/>
                  </a:cubicBezTo>
                  <a:cubicBezTo>
                    <a:pt x="432779" y="71926"/>
                    <a:pt x="435007" y="70275"/>
                    <a:pt x="435420" y="68872"/>
                  </a:cubicBezTo>
                  <a:cubicBezTo>
                    <a:pt x="437401" y="62023"/>
                    <a:pt x="442022" y="57649"/>
                    <a:pt x="445818" y="52449"/>
                  </a:cubicBezTo>
                  <a:cubicBezTo>
                    <a:pt x="447634" y="49891"/>
                    <a:pt x="448212" y="46590"/>
                    <a:pt x="450687" y="44279"/>
                  </a:cubicBezTo>
                  <a:cubicBezTo>
                    <a:pt x="452750" y="42381"/>
                    <a:pt x="454154" y="39493"/>
                    <a:pt x="455887" y="37099"/>
                  </a:cubicBezTo>
                  <a:cubicBezTo>
                    <a:pt x="456795" y="35862"/>
                    <a:pt x="457867" y="34046"/>
                    <a:pt x="459023" y="33963"/>
                  </a:cubicBezTo>
                  <a:cubicBezTo>
                    <a:pt x="463809" y="33386"/>
                    <a:pt x="465377" y="28517"/>
                    <a:pt x="467275" y="25050"/>
                  </a:cubicBezTo>
                  <a:cubicBezTo>
                    <a:pt x="469256" y="21419"/>
                    <a:pt x="472805" y="18696"/>
                    <a:pt x="473135" y="13909"/>
                  </a:cubicBezTo>
                  <a:cubicBezTo>
                    <a:pt x="478581" y="6977"/>
                    <a:pt x="485184" y="2190"/>
                    <a:pt x="493189" y="210"/>
                  </a:cubicBezTo>
                  <a:cubicBezTo>
                    <a:pt x="497893" y="-946"/>
                    <a:pt x="501029" y="2933"/>
                    <a:pt x="504578" y="5409"/>
                  </a:cubicBezTo>
                  <a:cubicBezTo>
                    <a:pt x="506146" y="6482"/>
                    <a:pt x="506806" y="9123"/>
                    <a:pt x="509282" y="8793"/>
                  </a:cubicBezTo>
                  <a:cubicBezTo>
                    <a:pt x="509529" y="8793"/>
                    <a:pt x="509860" y="9866"/>
                    <a:pt x="510189" y="10443"/>
                  </a:cubicBezTo>
                  <a:cubicBezTo>
                    <a:pt x="511097" y="12259"/>
                    <a:pt x="511592" y="14404"/>
                    <a:pt x="512830" y="15890"/>
                  </a:cubicBezTo>
                  <a:cubicBezTo>
                    <a:pt x="516132" y="19769"/>
                    <a:pt x="516214" y="25298"/>
                    <a:pt x="518442" y="29755"/>
                  </a:cubicBezTo>
                  <a:cubicBezTo>
                    <a:pt x="516709" y="32313"/>
                    <a:pt x="519185" y="33551"/>
                    <a:pt x="519762" y="35449"/>
                  </a:cubicBezTo>
                  <a:cubicBezTo>
                    <a:pt x="520340" y="37512"/>
                    <a:pt x="520340" y="39823"/>
                    <a:pt x="520588" y="41969"/>
                  </a:cubicBezTo>
                  <a:cubicBezTo>
                    <a:pt x="521083" y="46012"/>
                    <a:pt x="521496" y="50056"/>
                    <a:pt x="521908" y="54100"/>
                  </a:cubicBezTo>
                  <a:cubicBezTo>
                    <a:pt x="522156" y="56741"/>
                    <a:pt x="521330" y="59547"/>
                    <a:pt x="522898" y="62188"/>
                  </a:cubicBezTo>
                  <a:close/>
                  <a:moveTo>
                    <a:pt x="516462" y="29672"/>
                  </a:moveTo>
                  <a:cubicBezTo>
                    <a:pt x="516462" y="29177"/>
                    <a:pt x="516296" y="29012"/>
                    <a:pt x="516049" y="28847"/>
                  </a:cubicBezTo>
                  <a:cubicBezTo>
                    <a:pt x="516049" y="29177"/>
                    <a:pt x="516049" y="29589"/>
                    <a:pt x="516462" y="29672"/>
                  </a:cubicBezTo>
                  <a:close/>
                  <a:moveTo>
                    <a:pt x="514728" y="22657"/>
                  </a:moveTo>
                  <a:cubicBezTo>
                    <a:pt x="514728" y="22657"/>
                    <a:pt x="515224" y="22410"/>
                    <a:pt x="515471" y="22245"/>
                  </a:cubicBezTo>
                  <a:cubicBezTo>
                    <a:pt x="515059" y="21667"/>
                    <a:pt x="514728" y="21089"/>
                    <a:pt x="514316" y="20677"/>
                  </a:cubicBezTo>
                  <a:cubicBezTo>
                    <a:pt x="514151" y="20429"/>
                    <a:pt x="513738" y="20429"/>
                    <a:pt x="513491" y="20677"/>
                  </a:cubicBezTo>
                  <a:cubicBezTo>
                    <a:pt x="513903" y="21584"/>
                    <a:pt x="514233" y="22245"/>
                    <a:pt x="514728" y="22740"/>
                  </a:cubicBezTo>
                  <a:close/>
                  <a:moveTo>
                    <a:pt x="514316" y="107743"/>
                  </a:moveTo>
                  <a:cubicBezTo>
                    <a:pt x="514316" y="107247"/>
                    <a:pt x="514151" y="107082"/>
                    <a:pt x="513903" y="106917"/>
                  </a:cubicBezTo>
                  <a:cubicBezTo>
                    <a:pt x="513903" y="107247"/>
                    <a:pt x="513903" y="107660"/>
                    <a:pt x="514316" y="107743"/>
                  </a:cubicBezTo>
                  <a:close/>
                  <a:moveTo>
                    <a:pt x="512500" y="19604"/>
                  </a:moveTo>
                  <a:cubicBezTo>
                    <a:pt x="512500" y="19604"/>
                    <a:pt x="513160" y="20099"/>
                    <a:pt x="513491" y="20016"/>
                  </a:cubicBezTo>
                  <a:cubicBezTo>
                    <a:pt x="513160" y="19686"/>
                    <a:pt x="512830" y="19686"/>
                    <a:pt x="512500" y="19604"/>
                  </a:cubicBezTo>
                  <a:close/>
                  <a:moveTo>
                    <a:pt x="503753" y="58722"/>
                  </a:moveTo>
                  <a:cubicBezTo>
                    <a:pt x="503917" y="58144"/>
                    <a:pt x="503340" y="56823"/>
                    <a:pt x="502762" y="56328"/>
                  </a:cubicBezTo>
                  <a:cubicBezTo>
                    <a:pt x="502267" y="55916"/>
                    <a:pt x="501276" y="56163"/>
                    <a:pt x="500617" y="56328"/>
                  </a:cubicBezTo>
                  <a:cubicBezTo>
                    <a:pt x="496077" y="57896"/>
                    <a:pt x="493437" y="62270"/>
                    <a:pt x="490218" y="65736"/>
                  </a:cubicBezTo>
                  <a:cubicBezTo>
                    <a:pt x="487660" y="68542"/>
                    <a:pt x="487660" y="68542"/>
                    <a:pt x="483533" y="69780"/>
                  </a:cubicBezTo>
                  <a:cubicBezTo>
                    <a:pt x="481222" y="70440"/>
                    <a:pt x="478664" y="70770"/>
                    <a:pt x="477591" y="73989"/>
                  </a:cubicBezTo>
                  <a:cubicBezTo>
                    <a:pt x="477426" y="74567"/>
                    <a:pt x="476188" y="74649"/>
                    <a:pt x="475445" y="74897"/>
                  </a:cubicBezTo>
                  <a:cubicBezTo>
                    <a:pt x="475693" y="74319"/>
                    <a:pt x="476106" y="73741"/>
                    <a:pt x="476106" y="73164"/>
                  </a:cubicBezTo>
                  <a:cubicBezTo>
                    <a:pt x="476106" y="68130"/>
                    <a:pt x="476518" y="63343"/>
                    <a:pt x="480315" y="59959"/>
                  </a:cubicBezTo>
                  <a:cubicBezTo>
                    <a:pt x="480150" y="54183"/>
                    <a:pt x="483781" y="50221"/>
                    <a:pt x="485761" y="45517"/>
                  </a:cubicBezTo>
                  <a:cubicBezTo>
                    <a:pt x="486504" y="43867"/>
                    <a:pt x="487577" y="42464"/>
                    <a:pt x="486092" y="40896"/>
                  </a:cubicBezTo>
                  <a:cubicBezTo>
                    <a:pt x="484524" y="39245"/>
                    <a:pt x="482790" y="39410"/>
                    <a:pt x="481058" y="40896"/>
                  </a:cubicBezTo>
                  <a:cubicBezTo>
                    <a:pt x="477179" y="44197"/>
                    <a:pt x="473547" y="47498"/>
                    <a:pt x="473960" y="53935"/>
                  </a:cubicBezTo>
                  <a:cubicBezTo>
                    <a:pt x="473960" y="54678"/>
                    <a:pt x="473218" y="55586"/>
                    <a:pt x="472805" y="56411"/>
                  </a:cubicBezTo>
                  <a:cubicBezTo>
                    <a:pt x="472145" y="57731"/>
                    <a:pt x="470659" y="59299"/>
                    <a:pt x="470907" y="60290"/>
                  </a:cubicBezTo>
                  <a:cubicBezTo>
                    <a:pt x="472145" y="65324"/>
                    <a:pt x="469586" y="69780"/>
                    <a:pt x="469504" y="74649"/>
                  </a:cubicBezTo>
                  <a:cubicBezTo>
                    <a:pt x="469504" y="77538"/>
                    <a:pt x="470329" y="80509"/>
                    <a:pt x="469504" y="83315"/>
                  </a:cubicBezTo>
                  <a:cubicBezTo>
                    <a:pt x="467770" y="89174"/>
                    <a:pt x="465790" y="94951"/>
                    <a:pt x="466450" y="101388"/>
                  </a:cubicBezTo>
                  <a:cubicBezTo>
                    <a:pt x="466450" y="101966"/>
                    <a:pt x="466285" y="102956"/>
                    <a:pt x="466120" y="102956"/>
                  </a:cubicBezTo>
                  <a:cubicBezTo>
                    <a:pt x="465543" y="103039"/>
                    <a:pt x="464965" y="102791"/>
                    <a:pt x="464304" y="102626"/>
                  </a:cubicBezTo>
                  <a:cubicBezTo>
                    <a:pt x="466615" y="100233"/>
                    <a:pt x="464139" y="100563"/>
                    <a:pt x="463397" y="100893"/>
                  </a:cubicBezTo>
                  <a:cubicBezTo>
                    <a:pt x="461911" y="101553"/>
                    <a:pt x="460343" y="102543"/>
                    <a:pt x="459188" y="103864"/>
                  </a:cubicBezTo>
                  <a:cubicBezTo>
                    <a:pt x="458775" y="104359"/>
                    <a:pt x="459683" y="106175"/>
                    <a:pt x="460013" y="107413"/>
                  </a:cubicBezTo>
                  <a:cubicBezTo>
                    <a:pt x="460343" y="108898"/>
                    <a:pt x="460756" y="110301"/>
                    <a:pt x="461334" y="111786"/>
                  </a:cubicBezTo>
                  <a:cubicBezTo>
                    <a:pt x="461498" y="114015"/>
                    <a:pt x="464057" y="113354"/>
                    <a:pt x="464139" y="114180"/>
                  </a:cubicBezTo>
                  <a:cubicBezTo>
                    <a:pt x="464222" y="117068"/>
                    <a:pt x="463892" y="120039"/>
                    <a:pt x="463561" y="122928"/>
                  </a:cubicBezTo>
                  <a:cubicBezTo>
                    <a:pt x="463149" y="127219"/>
                    <a:pt x="462406" y="131510"/>
                    <a:pt x="463314" y="135719"/>
                  </a:cubicBezTo>
                  <a:cubicBezTo>
                    <a:pt x="463644" y="137287"/>
                    <a:pt x="465212" y="138938"/>
                    <a:pt x="466615" y="139598"/>
                  </a:cubicBezTo>
                  <a:cubicBezTo>
                    <a:pt x="467523" y="140093"/>
                    <a:pt x="469669" y="139268"/>
                    <a:pt x="470164" y="138278"/>
                  </a:cubicBezTo>
                  <a:cubicBezTo>
                    <a:pt x="471402" y="135884"/>
                    <a:pt x="472392" y="133161"/>
                    <a:pt x="472722" y="130355"/>
                  </a:cubicBezTo>
                  <a:cubicBezTo>
                    <a:pt x="473382" y="124496"/>
                    <a:pt x="473547" y="118554"/>
                    <a:pt x="473877" y="112612"/>
                  </a:cubicBezTo>
                  <a:cubicBezTo>
                    <a:pt x="473877" y="112034"/>
                    <a:pt x="473877" y="111374"/>
                    <a:pt x="474043" y="110879"/>
                  </a:cubicBezTo>
                  <a:cubicBezTo>
                    <a:pt x="478252" y="101553"/>
                    <a:pt x="481965" y="91815"/>
                    <a:pt x="486917" y="82985"/>
                  </a:cubicBezTo>
                  <a:cubicBezTo>
                    <a:pt x="490796" y="76135"/>
                    <a:pt x="496242" y="70440"/>
                    <a:pt x="500946" y="64086"/>
                  </a:cubicBezTo>
                  <a:cubicBezTo>
                    <a:pt x="502102" y="62518"/>
                    <a:pt x="502844" y="60537"/>
                    <a:pt x="503505" y="58639"/>
                  </a:cubicBezTo>
                  <a:close/>
                  <a:moveTo>
                    <a:pt x="460838" y="117728"/>
                  </a:moveTo>
                  <a:cubicBezTo>
                    <a:pt x="460838" y="117728"/>
                    <a:pt x="460838" y="116986"/>
                    <a:pt x="460426" y="116903"/>
                  </a:cubicBezTo>
                  <a:cubicBezTo>
                    <a:pt x="460426" y="117398"/>
                    <a:pt x="460591" y="117563"/>
                    <a:pt x="460838" y="117728"/>
                  </a:cubicBezTo>
                  <a:close/>
                  <a:moveTo>
                    <a:pt x="461168" y="114922"/>
                  </a:moveTo>
                  <a:cubicBezTo>
                    <a:pt x="461168" y="114922"/>
                    <a:pt x="460508" y="114427"/>
                    <a:pt x="460178" y="114510"/>
                  </a:cubicBezTo>
                  <a:cubicBezTo>
                    <a:pt x="460508" y="114840"/>
                    <a:pt x="460838" y="114840"/>
                    <a:pt x="461168" y="114922"/>
                  </a:cubicBezTo>
                  <a:close/>
                  <a:moveTo>
                    <a:pt x="460178" y="113932"/>
                  </a:moveTo>
                  <a:cubicBezTo>
                    <a:pt x="460508" y="113024"/>
                    <a:pt x="460921" y="112364"/>
                    <a:pt x="461003" y="111786"/>
                  </a:cubicBezTo>
                  <a:cubicBezTo>
                    <a:pt x="460178" y="112117"/>
                    <a:pt x="459683" y="112364"/>
                    <a:pt x="459105" y="112694"/>
                  </a:cubicBezTo>
                  <a:cubicBezTo>
                    <a:pt x="459435" y="113189"/>
                    <a:pt x="459848" y="113685"/>
                    <a:pt x="460178" y="113932"/>
                  </a:cubicBezTo>
                  <a:close/>
                  <a:moveTo>
                    <a:pt x="319882" y="406573"/>
                  </a:moveTo>
                  <a:cubicBezTo>
                    <a:pt x="320542" y="406656"/>
                    <a:pt x="321120" y="406821"/>
                    <a:pt x="321780" y="406573"/>
                  </a:cubicBezTo>
                  <a:cubicBezTo>
                    <a:pt x="321202" y="406078"/>
                    <a:pt x="320625" y="405913"/>
                    <a:pt x="320047" y="405748"/>
                  </a:cubicBezTo>
                  <a:lnTo>
                    <a:pt x="319882" y="406573"/>
                  </a:lnTo>
                  <a:close/>
                  <a:moveTo>
                    <a:pt x="286541" y="329988"/>
                  </a:moveTo>
                  <a:cubicBezTo>
                    <a:pt x="287614" y="328915"/>
                    <a:pt x="288934" y="326439"/>
                    <a:pt x="288522" y="325449"/>
                  </a:cubicBezTo>
                  <a:cubicBezTo>
                    <a:pt x="287696" y="323303"/>
                    <a:pt x="288357" y="320250"/>
                    <a:pt x="285633" y="319094"/>
                  </a:cubicBezTo>
                  <a:cubicBezTo>
                    <a:pt x="281177" y="317196"/>
                    <a:pt x="276721" y="315216"/>
                    <a:pt x="272346" y="313235"/>
                  </a:cubicBezTo>
                  <a:cubicBezTo>
                    <a:pt x="270944" y="312575"/>
                    <a:pt x="269623" y="311832"/>
                    <a:pt x="268303" y="311089"/>
                  </a:cubicBezTo>
                  <a:cubicBezTo>
                    <a:pt x="266487" y="310099"/>
                    <a:pt x="264671" y="308861"/>
                    <a:pt x="262030" y="309356"/>
                  </a:cubicBezTo>
                  <a:cubicBezTo>
                    <a:pt x="258235" y="308118"/>
                    <a:pt x="255016" y="306550"/>
                    <a:pt x="251632" y="305808"/>
                  </a:cubicBezTo>
                  <a:cubicBezTo>
                    <a:pt x="247506" y="304900"/>
                    <a:pt x="243049" y="305230"/>
                    <a:pt x="239666" y="301516"/>
                  </a:cubicBezTo>
                  <a:cubicBezTo>
                    <a:pt x="239253" y="301021"/>
                    <a:pt x="238428" y="300773"/>
                    <a:pt x="237850" y="300856"/>
                  </a:cubicBezTo>
                  <a:cubicBezTo>
                    <a:pt x="233724" y="301681"/>
                    <a:pt x="229845" y="300526"/>
                    <a:pt x="225884" y="299701"/>
                  </a:cubicBezTo>
                  <a:cubicBezTo>
                    <a:pt x="224398" y="299371"/>
                    <a:pt x="222995" y="298545"/>
                    <a:pt x="221097" y="300361"/>
                  </a:cubicBezTo>
                  <a:cubicBezTo>
                    <a:pt x="218952" y="302342"/>
                    <a:pt x="215485" y="302342"/>
                    <a:pt x="212679" y="303332"/>
                  </a:cubicBezTo>
                  <a:cubicBezTo>
                    <a:pt x="211277" y="303827"/>
                    <a:pt x="209873" y="304487"/>
                    <a:pt x="208636" y="305395"/>
                  </a:cubicBezTo>
                  <a:cubicBezTo>
                    <a:pt x="202859" y="309686"/>
                    <a:pt x="199640" y="311007"/>
                    <a:pt x="192130" y="311915"/>
                  </a:cubicBezTo>
                  <a:cubicBezTo>
                    <a:pt x="191553" y="311915"/>
                    <a:pt x="190975" y="312575"/>
                    <a:pt x="190397" y="312905"/>
                  </a:cubicBezTo>
                  <a:cubicBezTo>
                    <a:pt x="189324" y="313400"/>
                    <a:pt x="188251" y="313813"/>
                    <a:pt x="187178" y="314308"/>
                  </a:cubicBezTo>
                  <a:cubicBezTo>
                    <a:pt x="184125" y="315711"/>
                    <a:pt x="180659" y="316371"/>
                    <a:pt x="178183" y="318599"/>
                  </a:cubicBezTo>
                  <a:cubicBezTo>
                    <a:pt x="174965" y="321488"/>
                    <a:pt x="172489" y="325532"/>
                    <a:pt x="169848" y="329163"/>
                  </a:cubicBezTo>
                  <a:cubicBezTo>
                    <a:pt x="169435" y="329658"/>
                    <a:pt x="169435" y="330648"/>
                    <a:pt x="169518" y="331391"/>
                  </a:cubicBezTo>
                  <a:cubicBezTo>
                    <a:pt x="169930" y="336590"/>
                    <a:pt x="173231" y="338818"/>
                    <a:pt x="176945" y="340386"/>
                  </a:cubicBezTo>
                  <a:cubicBezTo>
                    <a:pt x="179834" y="341624"/>
                    <a:pt x="182722" y="342037"/>
                    <a:pt x="184868" y="338736"/>
                  </a:cubicBezTo>
                  <a:cubicBezTo>
                    <a:pt x="186271" y="336590"/>
                    <a:pt x="187096" y="333867"/>
                    <a:pt x="188746" y="332134"/>
                  </a:cubicBezTo>
                  <a:cubicBezTo>
                    <a:pt x="190397" y="330483"/>
                    <a:pt x="192790" y="329823"/>
                    <a:pt x="194771" y="328503"/>
                  </a:cubicBezTo>
                  <a:cubicBezTo>
                    <a:pt x="197494" y="326687"/>
                    <a:pt x="199970" y="324376"/>
                    <a:pt x="202859" y="322808"/>
                  </a:cubicBezTo>
                  <a:cubicBezTo>
                    <a:pt x="207975" y="319920"/>
                    <a:pt x="213257" y="317361"/>
                    <a:pt x="218539" y="314803"/>
                  </a:cubicBezTo>
                  <a:cubicBezTo>
                    <a:pt x="219447" y="314390"/>
                    <a:pt x="220520" y="314308"/>
                    <a:pt x="221510" y="314225"/>
                  </a:cubicBezTo>
                  <a:cubicBezTo>
                    <a:pt x="233476" y="313070"/>
                    <a:pt x="244865" y="316866"/>
                    <a:pt x="256336" y="319507"/>
                  </a:cubicBezTo>
                  <a:cubicBezTo>
                    <a:pt x="264671" y="321488"/>
                    <a:pt x="273254" y="324294"/>
                    <a:pt x="280764" y="329740"/>
                  </a:cubicBezTo>
                  <a:cubicBezTo>
                    <a:pt x="282002" y="330648"/>
                    <a:pt x="284808" y="331639"/>
                    <a:pt x="286541" y="329988"/>
                  </a:cubicBezTo>
                  <a:close/>
                  <a:moveTo>
                    <a:pt x="245030" y="385529"/>
                  </a:moveTo>
                  <a:cubicBezTo>
                    <a:pt x="245030" y="385529"/>
                    <a:pt x="245030" y="385116"/>
                    <a:pt x="245030" y="384951"/>
                  </a:cubicBezTo>
                  <a:cubicBezTo>
                    <a:pt x="243957" y="381320"/>
                    <a:pt x="244617" y="377524"/>
                    <a:pt x="244700" y="373810"/>
                  </a:cubicBezTo>
                  <a:cubicBezTo>
                    <a:pt x="244700" y="373150"/>
                    <a:pt x="244865" y="372324"/>
                    <a:pt x="244700" y="371747"/>
                  </a:cubicBezTo>
                  <a:cubicBezTo>
                    <a:pt x="243957" y="369849"/>
                    <a:pt x="243957" y="367290"/>
                    <a:pt x="243957" y="364897"/>
                  </a:cubicBezTo>
                  <a:cubicBezTo>
                    <a:pt x="243957" y="362009"/>
                    <a:pt x="245113" y="358873"/>
                    <a:pt x="243297" y="355984"/>
                  </a:cubicBezTo>
                  <a:cubicBezTo>
                    <a:pt x="243710" y="353756"/>
                    <a:pt x="244205" y="351775"/>
                    <a:pt x="244040" y="349877"/>
                  </a:cubicBezTo>
                  <a:cubicBezTo>
                    <a:pt x="243792" y="346989"/>
                    <a:pt x="238923" y="344513"/>
                    <a:pt x="237850" y="346659"/>
                  </a:cubicBezTo>
                  <a:cubicBezTo>
                    <a:pt x="236035" y="350290"/>
                    <a:pt x="235292" y="354664"/>
                    <a:pt x="233476" y="358377"/>
                  </a:cubicBezTo>
                  <a:cubicBezTo>
                    <a:pt x="235292" y="363577"/>
                    <a:pt x="235209" y="369188"/>
                    <a:pt x="235540" y="374635"/>
                  </a:cubicBezTo>
                  <a:cubicBezTo>
                    <a:pt x="235870" y="379587"/>
                    <a:pt x="236860" y="383961"/>
                    <a:pt x="239666" y="388005"/>
                  </a:cubicBezTo>
                  <a:cubicBezTo>
                    <a:pt x="240904" y="389820"/>
                    <a:pt x="242059" y="391388"/>
                    <a:pt x="243792" y="390810"/>
                  </a:cubicBezTo>
                  <a:cubicBezTo>
                    <a:pt x="245855" y="390068"/>
                    <a:pt x="245195" y="387509"/>
                    <a:pt x="245278" y="385529"/>
                  </a:cubicBezTo>
                  <a:close/>
                  <a:moveTo>
                    <a:pt x="224811" y="453284"/>
                  </a:moveTo>
                  <a:cubicBezTo>
                    <a:pt x="224811" y="453284"/>
                    <a:pt x="225141" y="452458"/>
                    <a:pt x="224811" y="452046"/>
                  </a:cubicBezTo>
                  <a:cubicBezTo>
                    <a:pt x="224481" y="452458"/>
                    <a:pt x="224646" y="452871"/>
                    <a:pt x="224811" y="453284"/>
                  </a:cubicBezTo>
                  <a:close/>
                  <a:moveTo>
                    <a:pt x="220602" y="268093"/>
                  </a:moveTo>
                  <a:cubicBezTo>
                    <a:pt x="220850" y="264874"/>
                    <a:pt x="220437" y="262646"/>
                    <a:pt x="217136" y="261738"/>
                  </a:cubicBezTo>
                  <a:cubicBezTo>
                    <a:pt x="214990" y="261160"/>
                    <a:pt x="213009" y="259427"/>
                    <a:pt x="211029" y="258189"/>
                  </a:cubicBezTo>
                  <a:cubicBezTo>
                    <a:pt x="210286" y="257694"/>
                    <a:pt x="209048" y="257034"/>
                    <a:pt x="209048" y="256456"/>
                  </a:cubicBezTo>
                  <a:cubicBezTo>
                    <a:pt x="209213" y="252908"/>
                    <a:pt x="207068" y="252660"/>
                    <a:pt x="204922" y="252000"/>
                  </a:cubicBezTo>
                  <a:cubicBezTo>
                    <a:pt x="202611" y="251340"/>
                    <a:pt x="201125" y="248369"/>
                    <a:pt x="201538" y="245728"/>
                  </a:cubicBezTo>
                  <a:cubicBezTo>
                    <a:pt x="201538" y="245233"/>
                    <a:pt x="202859" y="245068"/>
                    <a:pt x="203601" y="244407"/>
                  </a:cubicBezTo>
                  <a:cubicBezTo>
                    <a:pt x="203601" y="241189"/>
                    <a:pt x="203024" y="238300"/>
                    <a:pt x="203601" y="235412"/>
                  </a:cubicBezTo>
                  <a:cubicBezTo>
                    <a:pt x="204262" y="232111"/>
                    <a:pt x="205334" y="228810"/>
                    <a:pt x="203601" y="225426"/>
                  </a:cubicBezTo>
                  <a:cubicBezTo>
                    <a:pt x="203189" y="224683"/>
                    <a:pt x="203436" y="223446"/>
                    <a:pt x="203601" y="222455"/>
                  </a:cubicBezTo>
                  <a:cubicBezTo>
                    <a:pt x="203932" y="219402"/>
                    <a:pt x="204014" y="216183"/>
                    <a:pt x="204757" y="213212"/>
                  </a:cubicBezTo>
                  <a:cubicBezTo>
                    <a:pt x="205500" y="209994"/>
                    <a:pt x="204344" y="207023"/>
                    <a:pt x="204592" y="203804"/>
                  </a:cubicBezTo>
                  <a:cubicBezTo>
                    <a:pt x="205169" y="196129"/>
                    <a:pt x="205334" y="188289"/>
                    <a:pt x="205747" y="180614"/>
                  </a:cubicBezTo>
                  <a:cubicBezTo>
                    <a:pt x="205995" y="176900"/>
                    <a:pt x="205995" y="173104"/>
                    <a:pt x="206902" y="169638"/>
                  </a:cubicBezTo>
                  <a:cubicBezTo>
                    <a:pt x="207728" y="166419"/>
                    <a:pt x="205995" y="163779"/>
                    <a:pt x="206655" y="160642"/>
                  </a:cubicBezTo>
                  <a:cubicBezTo>
                    <a:pt x="207563" y="156434"/>
                    <a:pt x="210121" y="152060"/>
                    <a:pt x="207068" y="147603"/>
                  </a:cubicBezTo>
                  <a:cubicBezTo>
                    <a:pt x="209543" y="141249"/>
                    <a:pt x="208388" y="134234"/>
                    <a:pt x="210039" y="127714"/>
                  </a:cubicBezTo>
                  <a:cubicBezTo>
                    <a:pt x="210368" y="126476"/>
                    <a:pt x="210946" y="125238"/>
                    <a:pt x="211029" y="123918"/>
                  </a:cubicBezTo>
                  <a:cubicBezTo>
                    <a:pt x="211277" y="120534"/>
                    <a:pt x="209626" y="117151"/>
                    <a:pt x="207810" y="116821"/>
                  </a:cubicBezTo>
                  <a:cubicBezTo>
                    <a:pt x="206159" y="116490"/>
                    <a:pt x="202776" y="119626"/>
                    <a:pt x="202693" y="122515"/>
                  </a:cubicBezTo>
                  <a:cubicBezTo>
                    <a:pt x="202529" y="128952"/>
                    <a:pt x="199557" y="134977"/>
                    <a:pt x="200383" y="141579"/>
                  </a:cubicBezTo>
                  <a:cubicBezTo>
                    <a:pt x="200630" y="143147"/>
                    <a:pt x="199805" y="144880"/>
                    <a:pt x="199475" y="146613"/>
                  </a:cubicBezTo>
                  <a:cubicBezTo>
                    <a:pt x="199062" y="149336"/>
                    <a:pt x="198320" y="152060"/>
                    <a:pt x="198402" y="154783"/>
                  </a:cubicBezTo>
                  <a:cubicBezTo>
                    <a:pt x="198402" y="159074"/>
                    <a:pt x="199970" y="163696"/>
                    <a:pt x="199062" y="167575"/>
                  </a:cubicBezTo>
                  <a:cubicBezTo>
                    <a:pt x="197247" y="174920"/>
                    <a:pt x="199557" y="182100"/>
                    <a:pt x="198567" y="189362"/>
                  </a:cubicBezTo>
                  <a:cubicBezTo>
                    <a:pt x="198155" y="192085"/>
                    <a:pt x="198320" y="195139"/>
                    <a:pt x="198402" y="198027"/>
                  </a:cubicBezTo>
                  <a:cubicBezTo>
                    <a:pt x="198402" y="201246"/>
                    <a:pt x="198567" y="204547"/>
                    <a:pt x="198402" y="207765"/>
                  </a:cubicBezTo>
                  <a:cubicBezTo>
                    <a:pt x="198237" y="210076"/>
                    <a:pt x="196999" y="212552"/>
                    <a:pt x="197494" y="214533"/>
                  </a:cubicBezTo>
                  <a:cubicBezTo>
                    <a:pt x="198815" y="219649"/>
                    <a:pt x="197494" y="224683"/>
                    <a:pt x="196999" y="229553"/>
                  </a:cubicBezTo>
                  <a:cubicBezTo>
                    <a:pt x="196834" y="232028"/>
                    <a:pt x="197412" y="234422"/>
                    <a:pt x="196999" y="236402"/>
                  </a:cubicBezTo>
                  <a:cubicBezTo>
                    <a:pt x="196504" y="239208"/>
                    <a:pt x="195348" y="241519"/>
                    <a:pt x="197825" y="243747"/>
                  </a:cubicBezTo>
                  <a:cubicBezTo>
                    <a:pt x="197989" y="243912"/>
                    <a:pt x="197825" y="244738"/>
                    <a:pt x="197659" y="244985"/>
                  </a:cubicBezTo>
                  <a:cubicBezTo>
                    <a:pt x="194523" y="248946"/>
                    <a:pt x="195101" y="253733"/>
                    <a:pt x="195184" y="258437"/>
                  </a:cubicBezTo>
                  <a:cubicBezTo>
                    <a:pt x="195184" y="262894"/>
                    <a:pt x="197659" y="265534"/>
                    <a:pt x="201703" y="265617"/>
                  </a:cubicBezTo>
                  <a:cubicBezTo>
                    <a:pt x="204592" y="265617"/>
                    <a:pt x="207398" y="265122"/>
                    <a:pt x="209956" y="267928"/>
                  </a:cubicBezTo>
                  <a:cubicBezTo>
                    <a:pt x="211607" y="269743"/>
                    <a:pt x="214330" y="270321"/>
                    <a:pt x="216641" y="271311"/>
                  </a:cubicBezTo>
                  <a:cubicBezTo>
                    <a:pt x="219282" y="272384"/>
                    <a:pt x="220437" y="271311"/>
                    <a:pt x="220767" y="268258"/>
                  </a:cubicBezTo>
                  <a:close/>
                  <a:moveTo>
                    <a:pt x="219777" y="357139"/>
                  </a:moveTo>
                  <a:cubicBezTo>
                    <a:pt x="220272" y="354581"/>
                    <a:pt x="219447" y="353756"/>
                    <a:pt x="218374" y="352600"/>
                  </a:cubicBezTo>
                  <a:cubicBezTo>
                    <a:pt x="217136" y="351280"/>
                    <a:pt x="216311" y="349217"/>
                    <a:pt x="214082" y="349629"/>
                  </a:cubicBezTo>
                  <a:cubicBezTo>
                    <a:pt x="213092" y="349795"/>
                    <a:pt x="212679" y="349960"/>
                    <a:pt x="211936" y="351280"/>
                  </a:cubicBezTo>
                  <a:cubicBezTo>
                    <a:pt x="209956" y="354911"/>
                    <a:pt x="207150" y="357882"/>
                    <a:pt x="207728" y="362751"/>
                  </a:cubicBezTo>
                  <a:cubicBezTo>
                    <a:pt x="207893" y="363989"/>
                    <a:pt x="206985" y="365805"/>
                    <a:pt x="206077" y="366713"/>
                  </a:cubicBezTo>
                  <a:cubicBezTo>
                    <a:pt x="204674" y="368116"/>
                    <a:pt x="204592" y="369766"/>
                    <a:pt x="204592" y="371582"/>
                  </a:cubicBezTo>
                  <a:cubicBezTo>
                    <a:pt x="204592" y="373810"/>
                    <a:pt x="204592" y="376038"/>
                    <a:pt x="204344" y="378597"/>
                  </a:cubicBezTo>
                  <a:cubicBezTo>
                    <a:pt x="203932" y="381237"/>
                    <a:pt x="203436" y="383631"/>
                    <a:pt x="203601" y="385941"/>
                  </a:cubicBezTo>
                  <a:cubicBezTo>
                    <a:pt x="203766" y="388830"/>
                    <a:pt x="204592" y="391636"/>
                    <a:pt x="205747" y="394277"/>
                  </a:cubicBezTo>
                  <a:cubicBezTo>
                    <a:pt x="206902" y="396752"/>
                    <a:pt x="209131" y="396092"/>
                    <a:pt x="210946" y="395845"/>
                  </a:cubicBezTo>
                  <a:cubicBezTo>
                    <a:pt x="211441" y="395845"/>
                    <a:pt x="211854" y="393781"/>
                    <a:pt x="212019" y="392626"/>
                  </a:cubicBezTo>
                  <a:cubicBezTo>
                    <a:pt x="212267" y="390893"/>
                    <a:pt x="212432" y="389077"/>
                    <a:pt x="212432" y="387344"/>
                  </a:cubicBezTo>
                  <a:cubicBezTo>
                    <a:pt x="212432" y="385364"/>
                    <a:pt x="212019" y="383383"/>
                    <a:pt x="212102" y="381485"/>
                  </a:cubicBezTo>
                  <a:cubicBezTo>
                    <a:pt x="212184" y="379834"/>
                    <a:pt x="212762" y="379917"/>
                    <a:pt x="213175" y="381485"/>
                  </a:cubicBezTo>
                  <a:cubicBezTo>
                    <a:pt x="213257" y="381815"/>
                    <a:pt x="213670" y="382063"/>
                    <a:pt x="213917" y="382393"/>
                  </a:cubicBezTo>
                  <a:cubicBezTo>
                    <a:pt x="213587" y="380742"/>
                    <a:pt x="216641" y="379422"/>
                    <a:pt x="214660" y="377936"/>
                  </a:cubicBezTo>
                  <a:cubicBezTo>
                    <a:pt x="212679" y="376368"/>
                    <a:pt x="214082" y="374965"/>
                    <a:pt x="214247" y="373645"/>
                  </a:cubicBezTo>
                  <a:cubicBezTo>
                    <a:pt x="214412" y="372324"/>
                    <a:pt x="214908" y="371087"/>
                    <a:pt x="215238" y="369849"/>
                  </a:cubicBezTo>
                  <a:cubicBezTo>
                    <a:pt x="215568" y="368611"/>
                    <a:pt x="215733" y="367043"/>
                    <a:pt x="216475" y="366217"/>
                  </a:cubicBezTo>
                  <a:cubicBezTo>
                    <a:pt x="218704" y="363659"/>
                    <a:pt x="219116" y="360606"/>
                    <a:pt x="219777" y="357305"/>
                  </a:cubicBezTo>
                  <a:close/>
                  <a:moveTo>
                    <a:pt x="216475" y="452046"/>
                  </a:moveTo>
                  <a:cubicBezTo>
                    <a:pt x="216971" y="452128"/>
                    <a:pt x="217466" y="452046"/>
                    <a:pt x="218209" y="451798"/>
                  </a:cubicBezTo>
                  <a:cubicBezTo>
                    <a:pt x="217713" y="451303"/>
                    <a:pt x="216971" y="451055"/>
                    <a:pt x="216228" y="450890"/>
                  </a:cubicBezTo>
                  <a:cubicBezTo>
                    <a:pt x="215980" y="450890"/>
                    <a:pt x="215650" y="451220"/>
                    <a:pt x="215403" y="451385"/>
                  </a:cubicBezTo>
                  <a:cubicBezTo>
                    <a:pt x="215733" y="451633"/>
                    <a:pt x="216063" y="451963"/>
                    <a:pt x="216475" y="452046"/>
                  </a:cubicBezTo>
                  <a:close/>
                  <a:moveTo>
                    <a:pt x="204262" y="248369"/>
                  </a:moveTo>
                  <a:cubicBezTo>
                    <a:pt x="204262" y="248369"/>
                    <a:pt x="204757" y="247626"/>
                    <a:pt x="204674" y="247461"/>
                  </a:cubicBezTo>
                  <a:cubicBezTo>
                    <a:pt x="204427" y="246553"/>
                    <a:pt x="204014" y="245728"/>
                    <a:pt x="203684" y="245150"/>
                  </a:cubicBezTo>
                  <a:cubicBezTo>
                    <a:pt x="203684" y="246058"/>
                    <a:pt x="203601" y="246636"/>
                    <a:pt x="203684" y="247213"/>
                  </a:cubicBezTo>
                  <a:cubicBezTo>
                    <a:pt x="203684" y="247626"/>
                    <a:pt x="204096" y="248039"/>
                    <a:pt x="204262" y="248451"/>
                  </a:cubicBezTo>
                  <a:close/>
                  <a:moveTo>
                    <a:pt x="171746" y="425802"/>
                  </a:moveTo>
                  <a:cubicBezTo>
                    <a:pt x="171746" y="425802"/>
                    <a:pt x="172406" y="426297"/>
                    <a:pt x="172736" y="426215"/>
                  </a:cubicBezTo>
                  <a:cubicBezTo>
                    <a:pt x="172406" y="425884"/>
                    <a:pt x="172076" y="425884"/>
                    <a:pt x="171746" y="42580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0" name="フリーフォーム: 図形 249">
              <a:extLst>
                <a:ext uri="{FF2B5EF4-FFF2-40B4-BE49-F238E27FC236}">
                  <a16:creationId xmlns:a16="http://schemas.microsoft.com/office/drawing/2014/main" id="{07520D5E-0418-CDEA-D566-596A354853D4}"/>
                </a:ext>
              </a:extLst>
            </p:cNvPr>
            <p:cNvSpPr/>
            <p:nvPr/>
          </p:nvSpPr>
          <p:spPr>
            <a:xfrm>
              <a:off x="7418743" y="658896"/>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413" y="330"/>
                    <a:pt x="413" y="825"/>
                  </a:cubicBezTo>
                  <a:cubicBezTo>
                    <a:pt x="82" y="825"/>
                    <a:pt x="82" y="413"/>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1" name="フリーフォーム: 図形 250">
              <a:extLst>
                <a:ext uri="{FF2B5EF4-FFF2-40B4-BE49-F238E27FC236}">
                  <a16:creationId xmlns:a16="http://schemas.microsoft.com/office/drawing/2014/main" id="{5B56E9D7-6FDF-47EC-2600-E9E7A5253762}"/>
                </a:ext>
              </a:extLst>
            </p:cNvPr>
            <p:cNvSpPr/>
            <p:nvPr/>
          </p:nvSpPr>
          <p:spPr>
            <a:xfrm>
              <a:off x="7416184" y="650519"/>
              <a:ext cx="1981" cy="2196"/>
            </a:xfrm>
            <a:custGeom>
              <a:avLst/>
              <a:gdLst>
                <a:gd name="connsiteX0" fmla="*/ 1981 w 1981"/>
                <a:gd name="connsiteY0" fmla="*/ 1774 h 2196"/>
                <a:gd name="connsiteX1" fmla="*/ 1238 w 1981"/>
                <a:gd name="connsiteY1" fmla="*/ 2187 h 2196"/>
                <a:gd name="connsiteX2" fmla="*/ 0 w 1981"/>
                <a:gd name="connsiteY2" fmla="*/ 124 h 2196"/>
                <a:gd name="connsiteX3" fmla="*/ 826 w 1981"/>
                <a:gd name="connsiteY3" fmla="*/ 124 h 2196"/>
                <a:gd name="connsiteX4" fmla="*/ 1981 w 1981"/>
                <a:gd name="connsiteY4" fmla="*/ 1692 h 2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 h="2196">
                  <a:moveTo>
                    <a:pt x="1981" y="1774"/>
                  </a:moveTo>
                  <a:cubicBezTo>
                    <a:pt x="1981" y="1774"/>
                    <a:pt x="1238" y="2269"/>
                    <a:pt x="1238" y="2187"/>
                  </a:cubicBezTo>
                  <a:cubicBezTo>
                    <a:pt x="743" y="1609"/>
                    <a:pt x="413" y="1032"/>
                    <a:pt x="0" y="124"/>
                  </a:cubicBezTo>
                  <a:cubicBezTo>
                    <a:pt x="248" y="-41"/>
                    <a:pt x="660" y="-41"/>
                    <a:pt x="826" y="124"/>
                  </a:cubicBezTo>
                  <a:cubicBezTo>
                    <a:pt x="1238" y="619"/>
                    <a:pt x="1568" y="1197"/>
                    <a:pt x="1981" y="169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2" name="フリーフォーム: 図形 251">
              <a:extLst>
                <a:ext uri="{FF2B5EF4-FFF2-40B4-BE49-F238E27FC236}">
                  <a16:creationId xmlns:a16="http://schemas.microsoft.com/office/drawing/2014/main" id="{9F94E6F3-1FB6-98B3-2F40-D7AB4C01E1C5}"/>
                </a:ext>
              </a:extLst>
            </p:cNvPr>
            <p:cNvSpPr/>
            <p:nvPr/>
          </p:nvSpPr>
          <p:spPr>
            <a:xfrm>
              <a:off x="7416597" y="736966"/>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413" y="330"/>
                    <a:pt x="413" y="825"/>
                  </a:cubicBezTo>
                  <a:cubicBezTo>
                    <a:pt x="83" y="825"/>
                    <a:pt x="83" y="413"/>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3" name="フリーフォーム: 図形 252">
              <a:extLst>
                <a:ext uri="{FF2B5EF4-FFF2-40B4-BE49-F238E27FC236}">
                  <a16:creationId xmlns:a16="http://schemas.microsoft.com/office/drawing/2014/main" id="{FC3EB012-1E21-F0FB-5C5B-562EF20E9A2F}"/>
                </a:ext>
              </a:extLst>
            </p:cNvPr>
            <p:cNvSpPr/>
            <p:nvPr/>
          </p:nvSpPr>
          <p:spPr>
            <a:xfrm>
              <a:off x="7415194" y="649570"/>
              <a:ext cx="990" cy="412"/>
            </a:xfrm>
            <a:custGeom>
              <a:avLst/>
              <a:gdLst>
                <a:gd name="connsiteX0" fmla="*/ 990 w 990"/>
                <a:gd name="connsiteY0" fmla="*/ 413 h 412"/>
                <a:gd name="connsiteX1" fmla="*/ 0 w 990"/>
                <a:gd name="connsiteY1" fmla="*/ 0 h 412"/>
                <a:gd name="connsiteX2" fmla="*/ 990 w 990"/>
                <a:gd name="connsiteY2" fmla="*/ 413 h 412"/>
              </a:gdLst>
              <a:ahLst/>
              <a:cxnLst>
                <a:cxn ang="0">
                  <a:pos x="connsiteX0" y="connsiteY0"/>
                </a:cxn>
                <a:cxn ang="0">
                  <a:pos x="connsiteX1" y="connsiteY1"/>
                </a:cxn>
                <a:cxn ang="0">
                  <a:pos x="connsiteX2" y="connsiteY2"/>
                </a:cxn>
              </a:cxnLst>
              <a:rect l="l" t="t" r="r" b="b"/>
              <a:pathLst>
                <a:path w="990" h="412">
                  <a:moveTo>
                    <a:pt x="990" y="413"/>
                  </a:moveTo>
                  <a:cubicBezTo>
                    <a:pt x="990" y="413"/>
                    <a:pt x="330" y="248"/>
                    <a:pt x="0" y="0"/>
                  </a:cubicBezTo>
                  <a:cubicBezTo>
                    <a:pt x="330" y="0"/>
                    <a:pt x="660" y="0"/>
                    <a:pt x="990" y="41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4" name="フリーフォーム: 図形 253">
              <a:extLst>
                <a:ext uri="{FF2B5EF4-FFF2-40B4-BE49-F238E27FC236}">
                  <a16:creationId xmlns:a16="http://schemas.microsoft.com/office/drawing/2014/main" id="{EBBD34A7-C8C5-91A1-07DC-5CDAD10322D8}"/>
                </a:ext>
              </a:extLst>
            </p:cNvPr>
            <p:cNvSpPr/>
            <p:nvPr/>
          </p:nvSpPr>
          <p:spPr>
            <a:xfrm>
              <a:off x="7362024" y="669768"/>
              <a:ext cx="44476" cy="99995"/>
            </a:xfrm>
            <a:custGeom>
              <a:avLst/>
              <a:gdLst>
                <a:gd name="connsiteX0" fmla="*/ 43432 w 44476"/>
                <a:gd name="connsiteY0" fmla="*/ 16527 h 99995"/>
                <a:gd name="connsiteX1" fmla="*/ 44423 w 44476"/>
                <a:gd name="connsiteY1" fmla="*/ 18920 h 99995"/>
                <a:gd name="connsiteX2" fmla="*/ 41864 w 44476"/>
                <a:gd name="connsiteY2" fmla="*/ 24367 h 99995"/>
                <a:gd name="connsiteX3" fmla="*/ 27835 w 44476"/>
                <a:gd name="connsiteY3" fmla="*/ 43266 h 99995"/>
                <a:gd name="connsiteX4" fmla="*/ 14960 w 44476"/>
                <a:gd name="connsiteY4" fmla="*/ 71160 h 99995"/>
                <a:gd name="connsiteX5" fmla="*/ 14796 w 44476"/>
                <a:gd name="connsiteY5" fmla="*/ 72893 h 99995"/>
                <a:gd name="connsiteX6" fmla="*/ 13640 w 44476"/>
                <a:gd name="connsiteY6" fmla="*/ 90636 h 99995"/>
                <a:gd name="connsiteX7" fmla="*/ 11082 w 44476"/>
                <a:gd name="connsiteY7" fmla="*/ 98559 h 99995"/>
                <a:gd name="connsiteX8" fmla="*/ 7533 w 44476"/>
                <a:gd name="connsiteY8" fmla="*/ 99879 h 99995"/>
                <a:gd name="connsiteX9" fmla="*/ 4232 w 44476"/>
                <a:gd name="connsiteY9" fmla="*/ 96000 h 99995"/>
                <a:gd name="connsiteX10" fmla="*/ 4480 w 44476"/>
                <a:gd name="connsiteY10" fmla="*/ 83209 h 99995"/>
                <a:gd name="connsiteX11" fmla="*/ 5057 w 44476"/>
                <a:gd name="connsiteY11" fmla="*/ 74461 h 99995"/>
                <a:gd name="connsiteX12" fmla="*/ 2251 w 44476"/>
                <a:gd name="connsiteY12" fmla="*/ 72068 h 99995"/>
                <a:gd name="connsiteX13" fmla="*/ 931 w 44476"/>
                <a:gd name="connsiteY13" fmla="*/ 67694 h 99995"/>
                <a:gd name="connsiteX14" fmla="*/ 106 w 44476"/>
                <a:gd name="connsiteY14" fmla="*/ 64145 h 99995"/>
                <a:gd name="connsiteX15" fmla="*/ 4314 w 44476"/>
                <a:gd name="connsiteY15" fmla="*/ 61174 h 99995"/>
                <a:gd name="connsiteX16" fmla="*/ 5222 w 44476"/>
                <a:gd name="connsiteY16" fmla="*/ 62907 h 99995"/>
                <a:gd name="connsiteX17" fmla="*/ 7038 w 44476"/>
                <a:gd name="connsiteY17" fmla="*/ 63237 h 99995"/>
                <a:gd name="connsiteX18" fmla="*/ 7368 w 44476"/>
                <a:gd name="connsiteY18" fmla="*/ 61669 h 99995"/>
                <a:gd name="connsiteX19" fmla="*/ 10421 w 44476"/>
                <a:gd name="connsiteY19" fmla="*/ 43596 h 99995"/>
                <a:gd name="connsiteX20" fmla="*/ 10421 w 44476"/>
                <a:gd name="connsiteY20" fmla="*/ 34930 h 99995"/>
                <a:gd name="connsiteX21" fmla="*/ 11825 w 44476"/>
                <a:gd name="connsiteY21" fmla="*/ 20571 h 99995"/>
                <a:gd name="connsiteX22" fmla="*/ 13723 w 44476"/>
                <a:gd name="connsiteY22" fmla="*/ 16692 h 99995"/>
                <a:gd name="connsiteX23" fmla="*/ 14878 w 44476"/>
                <a:gd name="connsiteY23" fmla="*/ 14216 h 99995"/>
                <a:gd name="connsiteX24" fmla="*/ 21975 w 44476"/>
                <a:gd name="connsiteY24" fmla="*/ 1177 h 99995"/>
                <a:gd name="connsiteX25" fmla="*/ 27009 w 44476"/>
                <a:gd name="connsiteY25" fmla="*/ 1177 h 99995"/>
                <a:gd name="connsiteX26" fmla="*/ 26679 w 44476"/>
                <a:gd name="connsiteY26" fmla="*/ 5798 h 99995"/>
                <a:gd name="connsiteX27" fmla="*/ 21232 w 44476"/>
                <a:gd name="connsiteY27" fmla="*/ 20241 h 99995"/>
                <a:gd name="connsiteX28" fmla="*/ 17023 w 44476"/>
                <a:gd name="connsiteY28" fmla="*/ 33445 h 99995"/>
                <a:gd name="connsiteX29" fmla="*/ 16364 w 44476"/>
                <a:gd name="connsiteY29" fmla="*/ 35178 h 99995"/>
                <a:gd name="connsiteX30" fmla="*/ 18509 w 44476"/>
                <a:gd name="connsiteY30" fmla="*/ 34270 h 99995"/>
                <a:gd name="connsiteX31" fmla="*/ 24451 w 44476"/>
                <a:gd name="connsiteY31" fmla="*/ 30061 h 99995"/>
                <a:gd name="connsiteX32" fmla="*/ 31136 w 44476"/>
                <a:gd name="connsiteY32" fmla="*/ 26017 h 99995"/>
                <a:gd name="connsiteX33" fmla="*/ 41534 w 44476"/>
                <a:gd name="connsiteY33" fmla="*/ 16609 h 99995"/>
                <a:gd name="connsiteX34" fmla="*/ 43680 w 44476"/>
                <a:gd name="connsiteY34" fmla="*/ 16609 h 99995"/>
                <a:gd name="connsiteX35" fmla="*/ 4149 w 44476"/>
                <a:gd name="connsiteY35" fmla="*/ 70087 h 99995"/>
                <a:gd name="connsiteX36" fmla="*/ 6295 w 44476"/>
                <a:gd name="connsiteY36" fmla="*/ 68849 h 99995"/>
                <a:gd name="connsiteX37" fmla="*/ 4149 w 44476"/>
                <a:gd name="connsiteY37" fmla="*/ 70087 h 9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476" h="99995">
                  <a:moveTo>
                    <a:pt x="43432" y="16527"/>
                  </a:moveTo>
                  <a:cubicBezTo>
                    <a:pt x="44010" y="17022"/>
                    <a:pt x="44670" y="18342"/>
                    <a:pt x="44423" y="18920"/>
                  </a:cubicBezTo>
                  <a:cubicBezTo>
                    <a:pt x="43763" y="20818"/>
                    <a:pt x="42937" y="22799"/>
                    <a:pt x="41864" y="24367"/>
                  </a:cubicBezTo>
                  <a:cubicBezTo>
                    <a:pt x="37243" y="30721"/>
                    <a:pt x="31714" y="36333"/>
                    <a:pt x="27835" y="43266"/>
                  </a:cubicBezTo>
                  <a:cubicBezTo>
                    <a:pt x="22883" y="52096"/>
                    <a:pt x="19169" y="61834"/>
                    <a:pt x="14960" y="71160"/>
                  </a:cubicBezTo>
                  <a:cubicBezTo>
                    <a:pt x="14713" y="71655"/>
                    <a:pt x="14796" y="72315"/>
                    <a:pt x="14796" y="72893"/>
                  </a:cubicBezTo>
                  <a:cubicBezTo>
                    <a:pt x="14465" y="78835"/>
                    <a:pt x="14300" y="84777"/>
                    <a:pt x="13640" y="90636"/>
                  </a:cubicBezTo>
                  <a:cubicBezTo>
                    <a:pt x="13310" y="93360"/>
                    <a:pt x="12320" y="96083"/>
                    <a:pt x="11082" y="98559"/>
                  </a:cubicBezTo>
                  <a:cubicBezTo>
                    <a:pt x="10587" y="99549"/>
                    <a:pt x="8441" y="100292"/>
                    <a:pt x="7533" y="99879"/>
                  </a:cubicBezTo>
                  <a:cubicBezTo>
                    <a:pt x="6130" y="99219"/>
                    <a:pt x="4562" y="97568"/>
                    <a:pt x="4232" y="96000"/>
                  </a:cubicBezTo>
                  <a:cubicBezTo>
                    <a:pt x="3324" y="91792"/>
                    <a:pt x="3985" y="87500"/>
                    <a:pt x="4480" y="83209"/>
                  </a:cubicBezTo>
                  <a:cubicBezTo>
                    <a:pt x="4810" y="80320"/>
                    <a:pt x="5140" y="77349"/>
                    <a:pt x="5057" y="74461"/>
                  </a:cubicBezTo>
                  <a:cubicBezTo>
                    <a:pt x="5057" y="73718"/>
                    <a:pt x="2417" y="74296"/>
                    <a:pt x="2251" y="72068"/>
                  </a:cubicBezTo>
                  <a:cubicBezTo>
                    <a:pt x="1591" y="70582"/>
                    <a:pt x="1261" y="69179"/>
                    <a:pt x="931" y="67694"/>
                  </a:cubicBezTo>
                  <a:cubicBezTo>
                    <a:pt x="601" y="66456"/>
                    <a:pt x="-307" y="64558"/>
                    <a:pt x="106" y="64145"/>
                  </a:cubicBezTo>
                  <a:cubicBezTo>
                    <a:pt x="1178" y="62825"/>
                    <a:pt x="2746" y="61834"/>
                    <a:pt x="4314" y="61174"/>
                  </a:cubicBezTo>
                  <a:cubicBezTo>
                    <a:pt x="5057" y="60844"/>
                    <a:pt x="7533" y="60514"/>
                    <a:pt x="5222" y="62907"/>
                  </a:cubicBezTo>
                  <a:cubicBezTo>
                    <a:pt x="5800" y="63072"/>
                    <a:pt x="6460" y="63320"/>
                    <a:pt x="7038" y="63237"/>
                  </a:cubicBezTo>
                  <a:cubicBezTo>
                    <a:pt x="7203" y="63237"/>
                    <a:pt x="7451" y="62164"/>
                    <a:pt x="7368" y="61669"/>
                  </a:cubicBezTo>
                  <a:cubicBezTo>
                    <a:pt x="6708" y="55315"/>
                    <a:pt x="8689" y="49538"/>
                    <a:pt x="10421" y="43596"/>
                  </a:cubicBezTo>
                  <a:cubicBezTo>
                    <a:pt x="11247" y="40790"/>
                    <a:pt x="10421" y="37819"/>
                    <a:pt x="10421" y="34930"/>
                  </a:cubicBezTo>
                  <a:cubicBezTo>
                    <a:pt x="10421" y="30061"/>
                    <a:pt x="13062" y="25605"/>
                    <a:pt x="11825" y="20571"/>
                  </a:cubicBezTo>
                  <a:cubicBezTo>
                    <a:pt x="11577" y="19580"/>
                    <a:pt x="13062" y="18012"/>
                    <a:pt x="13723" y="16692"/>
                  </a:cubicBezTo>
                  <a:cubicBezTo>
                    <a:pt x="14135" y="15867"/>
                    <a:pt x="14878" y="15041"/>
                    <a:pt x="14878" y="14216"/>
                  </a:cubicBezTo>
                  <a:cubicBezTo>
                    <a:pt x="14465" y="7862"/>
                    <a:pt x="18096" y="4478"/>
                    <a:pt x="21975" y="1177"/>
                  </a:cubicBezTo>
                  <a:cubicBezTo>
                    <a:pt x="23709" y="-309"/>
                    <a:pt x="25441" y="-474"/>
                    <a:pt x="27009" y="1177"/>
                  </a:cubicBezTo>
                  <a:cubicBezTo>
                    <a:pt x="28495" y="2745"/>
                    <a:pt x="27422" y="4148"/>
                    <a:pt x="26679" y="5798"/>
                  </a:cubicBezTo>
                  <a:cubicBezTo>
                    <a:pt x="24699" y="10502"/>
                    <a:pt x="21068" y="14464"/>
                    <a:pt x="21232" y="20241"/>
                  </a:cubicBezTo>
                  <a:cubicBezTo>
                    <a:pt x="17437" y="23624"/>
                    <a:pt x="17023" y="28493"/>
                    <a:pt x="17023" y="33445"/>
                  </a:cubicBezTo>
                  <a:cubicBezTo>
                    <a:pt x="17023" y="34023"/>
                    <a:pt x="16611" y="34600"/>
                    <a:pt x="16364" y="35178"/>
                  </a:cubicBezTo>
                  <a:cubicBezTo>
                    <a:pt x="17106" y="34848"/>
                    <a:pt x="18262" y="34765"/>
                    <a:pt x="18509" y="34270"/>
                  </a:cubicBezTo>
                  <a:cubicBezTo>
                    <a:pt x="19582" y="31052"/>
                    <a:pt x="22141" y="30804"/>
                    <a:pt x="24451" y="30061"/>
                  </a:cubicBezTo>
                  <a:cubicBezTo>
                    <a:pt x="28577" y="28906"/>
                    <a:pt x="28577" y="28906"/>
                    <a:pt x="31136" y="26017"/>
                  </a:cubicBezTo>
                  <a:cubicBezTo>
                    <a:pt x="34354" y="22469"/>
                    <a:pt x="36995" y="18177"/>
                    <a:pt x="41534" y="16609"/>
                  </a:cubicBezTo>
                  <a:cubicBezTo>
                    <a:pt x="42195" y="16362"/>
                    <a:pt x="43185" y="16114"/>
                    <a:pt x="43680" y="16609"/>
                  </a:cubicBezTo>
                  <a:close/>
                  <a:moveTo>
                    <a:pt x="4149" y="70087"/>
                  </a:moveTo>
                  <a:cubicBezTo>
                    <a:pt x="4892" y="69674"/>
                    <a:pt x="5553" y="69262"/>
                    <a:pt x="6295" y="68849"/>
                  </a:cubicBezTo>
                  <a:cubicBezTo>
                    <a:pt x="5635" y="68849"/>
                    <a:pt x="4892" y="68849"/>
                    <a:pt x="4149" y="7008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5" name="フリーフォーム: 図形 254">
              <a:extLst>
                <a:ext uri="{FF2B5EF4-FFF2-40B4-BE49-F238E27FC236}">
                  <a16:creationId xmlns:a16="http://schemas.microsoft.com/office/drawing/2014/main" id="{E56D0D7A-FDEC-B232-612D-C9D178FE9971}"/>
                </a:ext>
              </a:extLst>
            </p:cNvPr>
            <p:cNvSpPr/>
            <p:nvPr/>
          </p:nvSpPr>
          <p:spPr>
            <a:xfrm>
              <a:off x="7296547" y="269768"/>
              <a:ext cx="85635" cy="191393"/>
            </a:xfrm>
            <a:custGeom>
              <a:avLst/>
              <a:gdLst>
                <a:gd name="connsiteX0" fmla="*/ 85471 w 85635"/>
                <a:gd name="connsiteY0" fmla="*/ 179757 h 191393"/>
                <a:gd name="connsiteX1" fmla="*/ 84893 w 85635"/>
                <a:gd name="connsiteY1" fmla="*/ 181572 h 191393"/>
                <a:gd name="connsiteX2" fmla="*/ 83738 w 85635"/>
                <a:gd name="connsiteY2" fmla="*/ 180252 h 191393"/>
                <a:gd name="connsiteX3" fmla="*/ 82582 w 85635"/>
                <a:gd name="connsiteY3" fmla="*/ 177776 h 191393"/>
                <a:gd name="connsiteX4" fmla="*/ 81840 w 85635"/>
                <a:gd name="connsiteY4" fmla="*/ 176951 h 191393"/>
                <a:gd name="connsiteX5" fmla="*/ 81262 w 85635"/>
                <a:gd name="connsiteY5" fmla="*/ 178354 h 191393"/>
                <a:gd name="connsiteX6" fmla="*/ 80189 w 85635"/>
                <a:gd name="connsiteY6" fmla="*/ 189990 h 191393"/>
                <a:gd name="connsiteX7" fmla="*/ 79612 w 85635"/>
                <a:gd name="connsiteY7" fmla="*/ 191393 h 191393"/>
                <a:gd name="connsiteX8" fmla="*/ 79116 w 85635"/>
                <a:gd name="connsiteY8" fmla="*/ 189825 h 191393"/>
                <a:gd name="connsiteX9" fmla="*/ 76971 w 85635"/>
                <a:gd name="connsiteY9" fmla="*/ 178024 h 191393"/>
                <a:gd name="connsiteX10" fmla="*/ 75815 w 85635"/>
                <a:gd name="connsiteY10" fmla="*/ 171256 h 191393"/>
                <a:gd name="connsiteX11" fmla="*/ 74907 w 85635"/>
                <a:gd name="connsiteY11" fmla="*/ 168698 h 191393"/>
                <a:gd name="connsiteX12" fmla="*/ 67975 w 85635"/>
                <a:gd name="connsiteY12" fmla="*/ 132964 h 191393"/>
                <a:gd name="connsiteX13" fmla="*/ 49489 w 85635"/>
                <a:gd name="connsiteY13" fmla="*/ 83860 h 191393"/>
                <a:gd name="connsiteX14" fmla="*/ 32324 w 85635"/>
                <a:gd name="connsiteY14" fmla="*/ 50602 h 191393"/>
                <a:gd name="connsiteX15" fmla="*/ 22668 w 85635"/>
                <a:gd name="connsiteY15" fmla="*/ 33354 h 191393"/>
                <a:gd name="connsiteX16" fmla="*/ 9051 w 85635"/>
                <a:gd name="connsiteY16" fmla="*/ 12887 h 191393"/>
                <a:gd name="connsiteX17" fmla="*/ 55 w 85635"/>
                <a:gd name="connsiteY17" fmla="*/ 1416 h 191393"/>
                <a:gd name="connsiteX18" fmla="*/ 221 w 85635"/>
                <a:gd name="connsiteY18" fmla="*/ 95 h 191393"/>
                <a:gd name="connsiteX19" fmla="*/ 3439 w 85635"/>
                <a:gd name="connsiteY19" fmla="*/ 95 h 191393"/>
                <a:gd name="connsiteX20" fmla="*/ 13755 w 85635"/>
                <a:gd name="connsiteY20" fmla="*/ 95 h 191393"/>
                <a:gd name="connsiteX21" fmla="*/ 15488 w 85635"/>
                <a:gd name="connsiteY21" fmla="*/ 3231 h 191393"/>
                <a:gd name="connsiteX22" fmla="*/ 19119 w 85635"/>
                <a:gd name="connsiteY22" fmla="*/ 6202 h 191393"/>
                <a:gd name="connsiteX23" fmla="*/ 21760 w 85635"/>
                <a:gd name="connsiteY23" fmla="*/ 9008 h 191393"/>
                <a:gd name="connsiteX24" fmla="*/ 23823 w 85635"/>
                <a:gd name="connsiteY24" fmla="*/ 10576 h 191393"/>
                <a:gd name="connsiteX25" fmla="*/ 25639 w 85635"/>
                <a:gd name="connsiteY25" fmla="*/ 11319 h 191393"/>
                <a:gd name="connsiteX26" fmla="*/ 30920 w 85635"/>
                <a:gd name="connsiteY26" fmla="*/ 17013 h 191393"/>
                <a:gd name="connsiteX27" fmla="*/ 35047 w 85635"/>
                <a:gd name="connsiteY27" fmla="*/ 20645 h 191393"/>
                <a:gd name="connsiteX28" fmla="*/ 40494 w 85635"/>
                <a:gd name="connsiteY28" fmla="*/ 23203 h 191393"/>
                <a:gd name="connsiteX29" fmla="*/ 41979 w 85635"/>
                <a:gd name="connsiteY29" fmla="*/ 24853 h 191393"/>
                <a:gd name="connsiteX30" fmla="*/ 46601 w 85635"/>
                <a:gd name="connsiteY30" fmla="*/ 30548 h 191393"/>
                <a:gd name="connsiteX31" fmla="*/ 51470 w 85635"/>
                <a:gd name="connsiteY31" fmla="*/ 43257 h 191393"/>
                <a:gd name="connsiteX32" fmla="*/ 51800 w 85635"/>
                <a:gd name="connsiteY32" fmla="*/ 50849 h 191393"/>
                <a:gd name="connsiteX33" fmla="*/ 53698 w 85635"/>
                <a:gd name="connsiteY33" fmla="*/ 55884 h 191393"/>
                <a:gd name="connsiteX34" fmla="*/ 57164 w 85635"/>
                <a:gd name="connsiteY34" fmla="*/ 70986 h 191393"/>
                <a:gd name="connsiteX35" fmla="*/ 62776 w 85635"/>
                <a:gd name="connsiteY35" fmla="*/ 88977 h 191393"/>
                <a:gd name="connsiteX36" fmla="*/ 72844 w 85635"/>
                <a:gd name="connsiteY36" fmla="*/ 116458 h 191393"/>
                <a:gd name="connsiteX37" fmla="*/ 79282 w 85635"/>
                <a:gd name="connsiteY37" fmla="*/ 140804 h 191393"/>
                <a:gd name="connsiteX38" fmla="*/ 83655 w 85635"/>
                <a:gd name="connsiteY38" fmla="*/ 162756 h 191393"/>
                <a:gd name="connsiteX39" fmla="*/ 83903 w 85635"/>
                <a:gd name="connsiteY39" fmla="*/ 171504 h 191393"/>
                <a:gd name="connsiteX40" fmla="*/ 85636 w 85635"/>
                <a:gd name="connsiteY40" fmla="*/ 179674 h 191393"/>
                <a:gd name="connsiteX41" fmla="*/ 73339 w 85635"/>
                <a:gd name="connsiteY41" fmla="*/ 134119 h 191393"/>
                <a:gd name="connsiteX42" fmla="*/ 73752 w 85635"/>
                <a:gd name="connsiteY42" fmla="*/ 132634 h 191393"/>
                <a:gd name="connsiteX43" fmla="*/ 73010 w 85635"/>
                <a:gd name="connsiteY43" fmla="*/ 130901 h 191393"/>
                <a:gd name="connsiteX44" fmla="*/ 72762 w 85635"/>
                <a:gd name="connsiteY44" fmla="*/ 132386 h 191393"/>
                <a:gd name="connsiteX45" fmla="*/ 73339 w 85635"/>
                <a:gd name="connsiteY45" fmla="*/ 134202 h 19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5635" h="191393">
                  <a:moveTo>
                    <a:pt x="85471" y="179757"/>
                  </a:moveTo>
                  <a:cubicBezTo>
                    <a:pt x="85554" y="180252"/>
                    <a:pt x="85059" y="180995"/>
                    <a:pt x="84893" y="181572"/>
                  </a:cubicBezTo>
                  <a:cubicBezTo>
                    <a:pt x="84481" y="181160"/>
                    <a:pt x="84068" y="180747"/>
                    <a:pt x="83738" y="180252"/>
                  </a:cubicBezTo>
                  <a:cubicBezTo>
                    <a:pt x="83325" y="179427"/>
                    <a:pt x="82995" y="178601"/>
                    <a:pt x="82582" y="177776"/>
                  </a:cubicBezTo>
                  <a:cubicBezTo>
                    <a:pt x="82418" y="177446"/>
                    <a:pt x="82087" y="177198"/>
                    <a:pt x="81840" y="176951"/>
                  </a:cubicBezTo>
                  <a:cubicBezTo>
                    <a:pt x="81675" y="177446"/>
                    <a:pt x="81345" y="177859"/>
                    <a:pt x="81262" y="178354"/>
                  </a:cubicBezTo>
                  <a:cubicBezTo>
                    <a:pt x="80850" y="182233"/>
                    <a:pt x="80519" y="186111"/>
                    <a:pt x="80189" y="189990"/>
                  </a:cubicBezTo>
                  <a:cubicBezTo>
                    <a:pt x="80189" y="190485"/>
                    <a:pt x="79777" y="190980"/>
                    <a:pt x="79612" y="191393"/>
                  </a:cubicBezTo>
                  <a:cubicBezTo>
                    <a:pt x="79446" y="190898"/>
                    <a:pt x="79199" y="190320"/>
                    <a:pt x="79116" y="189825"/>
                  </a:cubicBezTo>
                  <a:cubicBezTo>
                    <a:pt x="78373" y="185864"/>
                    <a:pt x="77714" y="181985"/>
                    <a:pt x="76971" y="178024"/>
                  </a:cubicBezTo>
                  <a:cubicBezTo>
                    <a:pt x="76558" y="175795"/>
                    <a:pt x="76228" y="173485"/>
                    <a:pt x="75815" y="171256"/>
                  </a:cubicBezTo>
                  <a:cubicBezTo>
                    <a:pt x="75650" y="170349"/>
                    <a:pt x="74907" y="169523"/>
                    <a:pt x="74907" y="168698"/>
                  </a:cubicBezTo>
                  <a:cubicBezTo>
                    <a:pt x="74495" y="156319"/>
                    <a:pt x="70616" y="144765"/>
                    <a:pt x="67975" y="132964"/>
                  </a:cubicBezTo>
                  <a:cubicBezTo>
                    <a:pt x="64096" y="115468"/>
                    <a:pt x="56834" y="99623"/>
                    <a:pt x="49489" y="83860"/>
                  </a:cubicBezTo>
                  <a:cubicBezTo>
                    <a:pt x="44125" y="72554"/>
                    <a:pt x="38101" y="61660"/>
                    <a:pt x="32324" y="50602"/>
                  </a:cubicBezTo>
                  <a:cubicBezTo>
                    <a:pt x="29188" y="44742"/>
                    <a:pt x="26464" y="38553"/>
                    <a:pt x="22668" y="33354"/>
                  </a:cubicBezTo>
                  <a:cubicBezTo>
                    <a:pt x="17881" y="26752"/>
                    <a:pt x="14663" y="18829"/>
                    <a:pt x="9051" y="12887"/>
                  </a:cubicBezTo>
                  <a:cubicBezTo>
                    <a:pt x="5832" y="9421"/>
                    <a:pt x="3852" y="4469"/>
                    <a:pt x="55" y="1416"/>
                  </a:cubicBezTo>
                  <a:cubicBezTo>
                    <a:pt x="-109" y="1333"/>
                    <a:pt x="138" y="95"/>
                    <a:pt x="221" y="95"/>
                  </a:cubicBezTo>
                  <a:cubicBezTo>
                    <a:pt x="1293" y="13"/>
                    <a:pt x="2366" y="-70"/>
                    <a:pt x="3439" y="95"/>
                  </a:cubicBezTo>
                  <a:cubicBezTo>
                    <a:pt x="6905" y="590"/>
                    <a:pt x="10289" y="2984"/>
                    <a:pt x="13755" y="95"/>
                  </a:cubicBezTo>
                  <a:cubicBezTo>
                    <a:pt x="13260" y="1828"/>
                    <a:pt x="17386" y="-235"/>
                    <a:pt x="15488" y="3231"/>
                  </a:cubicBezTo>
                  <a:cubicBezTo>
                    <a:pt x="14580" y="4799"/>
                    <a:pt x="16891" y="6615"/>
                    <a:pt x="19119" y="6202"/>
                  </a:cubicBezTo>
                  <a:cubicBezTo>
                    <a:pt x="21018" y="5872"/>
                    <a:pt x="22090" y="6450"/>
                    <a:pt x="21760" y="9008"/>
                  </a:cubicBezTo>
                  <a:cubicBezTo>
                    <a:pt x="21513" y="10824"/>
                    <a:pt x="22008" y="11732"/>
                    <a:pt x="23823" y="10576"/>
                  </a:cubicBezTo>
                  <a:cubicBezTo>
                    <a:pt x="24236" y="10329"/>
                    <a:pt x="25227" y="10824"/>
                    <a:pt x="25639" y="11319"/>
                  </a:cubicBezTo>
                  <a:cubicBezTo>
                    <a:pt x="27454" y="13217"/>
                    <a:pt x="28857" y="15775"/>
                    <a:pt x="30920" y="17013"/>
                  </a:cubicBezTo>
                  <a:cubicBezTo>
                    <a:pt x="32571" y="18004"/>
                    <a:pt x="33561" y="19654"/>
                    <a:pt x="35047" y="20645"/>
                  </a:cubicBezTo>
                  <a:cubicBezTo>
                    <a:pt x="36697" y="21800"/>
                    <a:pt x="38678" y="22295"/>
                    <a:pt x="40494" y="23203"/>
                  </a:cubicBezTo>
                  <a:cubicBezTo>
                    <a:pt x="41072" y="23533"/>
                    <a:pt x="41484" y="24358"/>
                    <a:pt x="41979" y="24853"/>
                  </a:cubicBezTo>
                  <a:cubicBezTo>
                    <a:pt x="43547" y="26752"/>
                    <a:pt x="45610" y="28320"/>
                    <a:pt x="46601" y="30548"/>
                  </a:cubicBezTo>
                  <a:cubicBezTo>
                    <a:pt x="48417" y="34674"/>
                    <a:pt x="51965" y="38140"/>
                    <a:pt x="51470" y="43257"/>
                  </a:cubicBezTo>
                  <a:cubicBezTo>
                    <a:pt x="51222" y="45815"/>
                    <a:pt x="52625" y="48126"/>
                    <a:pt x="51800" y="50849"/>
                  </a:cubicBezTo>
                  <a:cubicBezTo>
                    <a:pt x="51387" y="52087"/>
                    <a:pt x="53285" y="54068"/>
                    <a:pt x="53698" y="55884"/>
                  </a:cubicBezTo>
                  <a:cubicBezTo>
                    <a:pt x="54936" y="60835"/>
                    <a:pt x="56504" y="65704"/>
                    <a:pt x="57164" y="70986"/>
                  </a:cubicBezTo>
                  <a:cubicBezTo>
                    <a:pt x="57990" y="77176"/>
                    <a:pt x="60630" y="83035"/>
                    <a:pt x="62776" y="88977"/>
                  </a:cubicBezTo>
                  <a:cubicBezTo>
                    <a:pt x="66077" y="98220"/>
                    <a:pt x="69626" y="107215"/>
                    <a:pt x="72844" y="116458"/>
                  </a:cubicBezTo>
                  <a:cubicBezTo>
                    <a:pt x="75568" y="124381"/>
                    <a:pt x="78209" y="132304"/>
                    <a:pt x="79282" y="140804"/>
                  </a:cubicBezTo>
                  <a:cubicBezTo>
                    <a:pt x="81675" y="148396"/>
                    <a:pt x="82830" y="155576"/>
                    <a:pt x="83655" y="162756"/>
                  </a:cubicBezTo>
                  <a:cubicBezTo>
                    <a:pt x="83986" y="165727"/>
                    <a:pt x="84728" y="168285"/>
                    <a:pt x="83903" y="171504"/>
                  </a:cubicBezTo>
                  <a:cubicBezTo>
                    <a:pt x="83325" y="173815"/>
                    <a:pt x="85059" y="176868"/>
                    <a:pt x="85636" y="179674"/>
                  </a:cubicBezTo>
                  <a:close/>
                  <a:moveTo>
                    <a:pt x="73339" y="134119"/>
                  </a:moveTo>
                  <a:cubicBezTo>
                    <a:pt x="73505" y="133624"/>
                    <a:pt x="73752" y="133129"/>
                    <a:pt x="73752" y="132634"/>
                  </a:cubicBezTo>
                  <a:cubicBezTo>
                    <a:pt x="73752" y="131974"/>
                    <a:pt x="73422" y="131231"/>
                    <a:pt x="73010" y="130901"/>
                  </a:cubicBezTo>
                  <a:cubicBezTo>
                    <a:pt x="72762" y="131561"/>
                    <a:pt x="72680" y="131974"/>
                    <a:pt x="72762" y="132386"/>
                  </a:cubicBezTo>
                  <a:cubicBezTo>
                    <a:pt x="72927" y="132964"/>
                    <a:pt x="73175" y="133542"/>
                    <a:pt x="73339" y="134202"/>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6" name="フリーフォーム: 図形 255">
              <a:extLst>
                <a:ext uri="{FF2B5EF4-FFF2-40B4-BE49-F238E27FC236}">
                  <a16:creationId xmlns:a16="http://schemas.microsoft.com/office/drawing/2014/main" id="{0B446452-A945-7424-2BE9-A6E8A7727514}"/>
                </a:ext>
              </a:extLst>
            </p:cNvPr>
            <p:cNvSpPr/>
            <p:nvPr/>
          </p:nvSpPr>
          <p:spPr>
            <a:xfrm>
              <a:off x="7379295" y="361468"/>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413" y="330"/>
                    <a:pt x="413" y="825"/>
                  </a:cubicBezTo>
                  <a:cubicBezTo>
                    <a:pt x="83" y="825"/>
                    <a:pt x="83" y="413"/>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7" name="フリーフォーム: 図形 256">
              <a:extLst>
                <a:ext uri="{FF2B5EF4-FFF2-40B4-BE49-F238E27FC236}">
                  <a16:creationId xmlns:a16="http://schemas.microsoft.com/office/drawing/2014/main" id="{9EC77C6D-02D2-9794-5E73-53DBF562A7F2}"/>
                </a:ext>
              </a:extLst>
            </p:cNvPr>
            <p:cNvSpPr/>
            <p:nvPr/>
          </p:nvSpPr>
          <p:spPr>
            <a:xfrm>
              <a:off x="7378057" y="623739"/>
              <a:ext cx="413" cy="825"/>
            </a:xfrm>
            <a:custGeom>
              <a:avLst/>
              <a:gdLst>
                <a:gd name="connsiteX0" fmla="*/ 0 w 413"/>
                <a:gd name="connsiteY0" fmla="*/ 0 h 825"/>
                <a:gd name="connsiteX1" fmla="*/ 413 w 413"/>
                <a:gd name="connsiteY1" fmla="*/ 825 h 825"/>
                <a:gd name="connsiteX2" fmla="*/ 0 w 413"/>
                <a:gd name="connsiteY2" fmla="*/ 0 h 825"/>
              </a:gdLst>
              <a:ahLst/>
              <a:cxnLst>
                <a:cxn ang="0">
                  <a:pos x="connsiteX0" y="connsiteY0"/>
                </a:cxn>
                <a:cxn ang="0">
                  <a:pos x="connsiteX1" y="connsiteY1"/>
                </a:cxn>
                <a:cxn ang="0">
                  <a:pos x="connsiteX2" y="connsiteY2"/>
                </a:cxn>
              </a:cxnLst>
              <a:rect l="l" t="t" r="r" b="b"/>
              <a:pathLst>
                <a:path w="413" h="825">
                  <a:moveTo>
                    <a:pt x="0" y="0"/>
                  </a:moveTo>
                  <a:cubicBezTo>
                    <a:pt x="0" y="0"/>
                    <a:pt x="330" y="413"/>
                    <a:pt x="413" y="825"/>
                  </a:cubicBezTo>
                  <a:cubicBezTo>
                    <a:pt x="165" y="660"/>
                    <a:pt x="0" y="495"/>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8" name="フリーフォーム: 図形 257">
              <a:extLst>
                <a:ext uri="{FF2B5EF4-FFF2-40B4-BE49-F238E27FC236}">
                  <a16:creationId xmlns:a16="http://schemas.microsoft.com/office/drawing/2014/main" id="{366036DB-CA0C-E73D-290F-48020296CE69}"/>
                </a:ext>
              </a:extLst>
            </p:cNvPr>
            <p:cNvSpPr/>
            <p:nvPr/>
          </p:nvSpPr>
          <p:spPr>
            <a:xfrm>
              <a:off x="7369361" y="400586"/>
              <a:ext cx="1021" cy="3301"/>
            </a:xfrm>
            <a:custGeom>
              <a:avLst/>
              <a:gdLst>
                <a:gd name="connsiteX0" fmla="*/ 1021 w 1021"/>
                <a:gd name="connsiteY0" fmla="*/ 1816 h 3301"/>
                <a:gd name="connsiteX1" fmla="*/ 609 w 1021"/>
                <a:gd name="connsiteY1" fmla="*/ 3301 h 3301"/>
                <a:gd name="connsiteX2" fmla="*/ 31 w 1021"/>
                <a:gd name="connsiteY2" fmla="*/ 1485 h 3301"/>
                <a:gd name="connsiteX3" fmla="*/ 279 w 1021"/>
                <a:gd name="connsiteY3" fmla="*/ 0 h 3301"/>
                <a:gd name="connsiteX4" fmla="*/ 1021 w 1021"/>
                <a:gd name="connsiteY4" fmla="*/ 1733 h 3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 h="3301">
                  <a:moveTo>
                    <a:pt x="1021" y="1816"/>
                  </a:moveTo>
                  <a:cubicBezTo>
                    <a:pt x="1021" y="2311"/>
                    <a:pt x="774" y="2806"/>
                    <a:pt x="609" y="3301"/>
                  </a:cubicBezTo>
                  <a:cubicBezTo>
                    <a:pt x="444" y="2723"/>
                    <a:pt x="196" y="2146"/>
                    <a:pt x="31" y="1485"/>
                  </a:cubicBezTo>
                  <a:cubicBezTo>
                    <a:pt x="-52" y="1155"/>
                    <a:pt x="31" y="743"/>
                    <a:pt x="279" y="0"/>
                  </a:cubicBezTo>
                  <a:cubicBezTo>
                    <a:pt x="691" y="330"/>
                    <a:pt x="1021" y="1073"/>
                    <a:pt x="1021" y="173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9" name="フリーフォーム: 図形 258">
              <a:extLst>
                <a:ext uri="{FF2B5EF4-FFF2-40B4-BE49-F238E27FC236}">
                  <a16:creationId xmlns:a16="http://schemas.microsoft.com/office/drawing/2014/main" id="{64FB1EDA-A814-C51D-0602-BAE8AE23A357}"/>
                </a:ext>
              </a:extLst>
            </p:cNvPr>
            <p:cNvSpPr/>
            <p:nvPr/>
          </p:nvSpPr>
          <p:spPr>
            <a:xfrm>
              <a:off x="7363202" y="746870"/>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330" y="413"/>
                    <a:pt x="413" y="825"/>
                  </a:cubicBezTo>
                  <a:cubicBezTo>
                    <a:pt x="165" y="660"/>
                    <a:pt x="0" y="495"/>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60" name="フリーフォーム: 図形 259">
              <a:extLst>
                <a:ext uri="{FF2B5EF4-FFF2-40B4-BE49-F238E27FC236}">
                  <a16:creationId xmlns:a16="http://schemas.microsoft.com/office/drawing/2014/main" id="{D3133626-03BC-23F6-272C-E174D33D81EF}"/>
                </a:ext>
              </a:extLst>
            </p:cNvPr>
            <p:cNvSpPr/>
            <p:nvPr/>
          </p:nvSpPr>
          <p:spPr>
            <a:xfrm>
              <a:off x="7362955" y="744476"/>
              <a:ext cx="990" cy="412"/>
            </a:xfrm>
            <a:custGeom>
              <a:avLst/>
              <a:gdLst>
                <a:gd name="connsiteX0" fmla="*/ 0 w 990"/>
                <a:gd name="connsiteY0" fmla="*/ 0 h 412"/>
                <a:gd name="connsiteX1" fmla="*/ 990 w 990"/>
                <a:gd name="connsiteY1" fmla="*/ 413 h 412"/>
                <a:gd name="connsiteX2" fmla="*/ 0 w 990"/>
                <a:gd name="connsiteY2" fmla="*/ 0 h 412"/>
              </a:gdLst>
              <a:ahLst/>
              <a:cxnLst>
                <a:cxn ang="0">
                  <a:pos x="connsiteX0" y="connsiteY0"/>
                </a:cxn>
                <a:cxn ang="0">
                  <a:pos x="connsiteX1" y="connsiteY1"/>
                </a:cxn>
                <a:cxn ang="0">
                  <a:pos x="connsiteX2" y="connsiteY2"/>
                </a:cxn>
              </a:cxnLst>
              <a:rect l="l" t="t" r="r" b="b"/>
              <a:pathLst>
                <a:path w="990" h="412">
                  <a:moveTo>
                    <a:pt x="0" y="0"/>
                  </a:moveTo>
                  <a:cubicBezTo>
                    <a:pt x="0" y="0"/>
                    <a:pt x="660" y="165"/>
                    <a:pt x="990" y="413"/>
                  </a:cubicBezTo>
                  <a:cubicBezTo>
                    <a:pt x="660" y="413"/>
                    <a:pt x="330" y="413"/>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61" name="フリーフォーム: 図形 260">
              <a:extLst>
                <a:ext uri="{FF2B5EF4-FFF2-40B4-BE49-F238E27FC236}">
                  <a16:creationId xmlns:a16="http://schemas.microsoft.com/office/drawing/2014/main" id="{D6019E6D-6588-4743-EAB4-603B224040CC}"/>
                </a:ext>
              </a:extLst>
            </p:cNvPr>
            <p:cNvSpPr/>
            <p:nvPr/>
          </p:nvSpPr>
          <p:spPr>
            <a:xfrm>
              <a:off x="7361799" y="741753"/>
              <a:ext cx="1897" cy="2145"/>
            </a:xfrm>
            <a:custGeom>
              <a:avLst/>
              <a:gdLst>
                <a:gd name="connsiteX0" fmla="*/ 1898 w 1897"/>
                <a:gd name="connsiteY0" fmla="*/ 0 h 2145"/>
                <a:gd name="connsiteX1" fmla="*/ 1073 w 1897"/>
                <a:gd name="connsiteY1" fmla="*/ 2146 h 2145"/>
                <a:gd name="connsiteX2" fmla="*/ 0 w 1897"/>
                <a:gd name="connsiteY2" fmla="*/ 908 h 2145"/>
                <a:gd name="connsiteX3" fmla="*/ 1898 w 1897"/>
                <a:gd name="connsiteY3" fmla="*/ 0 h 2145"/>
              </a:gdLst>
              <a:ahLst/>
              <a:cxnLst>
                <a:cxn ang="0">
                  <a:pos x="connsiteX0" y="connsiteY0"/>
                </a:cxn>
                <a:cxn ang="0">
                  <a:pos x="connsiteX1" y="connsiteY1"/>
                </a:cxn>
                <a:cxn ang="0">
                  <a:pos x="connsiteX2" y="connsiteY2"/>
                </a:cxn>
                <a:cxn ang="0">
                  <a:pos x="connsiteX3" y="connsiteY3"/>
                </a:cxn>
              </a:cxnLst>
              <a:rect l="l" t="t" r="r" b="b"/>
              <a:pathLst>
                <a:path w="1897" h="2145">
                  <a:moveTo>
                    <a:pt x="1898" y="0"/>
                  </a:moveTo>
                  <a:cubicBezTo>
                    <a:pt x="1815" y="578"/>
                    <a:pt x="1485" y="1238"/>
                    <a:pt x="1073" y="2146"/>
                  </a:cubicBezTo>
                  <a:cubicBezTo>
                    <a:pt x="742" y="1898"/>
                    <a:pt x="330" y="1403"/>
                    <a:pt x="0" y="908"/>
                  </a:cubicBezTo>
                  <a:cubicBezTo>
                    <a:pt x="495" y="578"/>
                    <a:pt x="1073" y="330"/>
                    <a:pt x="1898"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62" name="フリーフォーム: 図形 261">
              <a:extLst>
                <a:ext uri="{FF2B5EF4-FFF2-40B4-BE49-F238E27FC236}">
                  <a16:creationId xmlns:a16="http://schemas.microsoft.com/office/drawing/2014/main" id="{34720197-7078-3ED7-685D-92313101C91E}"/>
                </a:ext>
              </a:extLst>
            </p:cNvPr>
            <p:cNvSpPr/>
            <p:nvPr/>
          </p:nvSpPr>
          <p:spPr>
            <a:xfrm>
              <a:off x="7292589" y="965236"/>
              <a:ext cx="58610" cy="115537"/>
            </a:xfrm>
            <a:custGeom>
              <a:avLst/>
              <a:gdLst>
                <a:gd name="connsiteX0" fmla="*/ 58399 w 58610"/>
                <a:gd name="connsiteY0" fmla="*/ 0 h 115537"/>
                <a:gd name="connsiteX1" fmla="*/ 58564 w 58610"/>
                <a:gd name="connsiteY1" fmla="*/ 2311 h 115537"/>
                <a:gd name="connsiteX2" fmla="*/ 55015 w 58610"/>
                <a:gd name="connsiteY2" fmla="*/ 12214 h 115537"/>
                <a:gd name="connsiteX3" fmla="*/ 54355 w 58610"/>
                <a:gd name="connsiteY3" fmla="*/ 19972 h 115537"/>
                <a:gd name="connsiteX4" fmla="*/ 50311 w 58610"/>
                <a:gd name="connsiteY4" fmla="*/ 31525 h 115537"/>
                <a:gd name="connsiteX5" fmla="*/ 44204 w 58610"/>
                <a:gd name="connsiteY5" fmla="*/ 44482 h 115537"/>
                <a:gd name="connsiteX6" fmla="*/ 26708 w 58610"/>
                <a:gd name="connsiteY6" fmla="*/ 77080 h 115537"/>
                <a:gd name="connsiteX7" fmla="*/ 18951 w 58610"/>
                <a:gd name="connsiteY7" fmla="*/ 90450 h 115537"/>
                <a:gd name="connsiteX8" fmla="*/ 11771 w 58610"/>
                <a:gd name="connsiteY8" fmla="*/ 107203 h 115537"/>
                <a:gd name="connsiteX9" fmla="*/ 6902 w 58610"/>
                <a:gd name="connsiteY9" fmla="*/ 110834 h 115537"/>
                <a:gd name="connsiteX10" fmla="*/ 4922 w 58610"/>
                <a:gd name="connsiteY10" fmla="*/ 113475 h 115537"/>
                <a:gd name="connsiteX11" fmla="*/ 2776 w 58610"/>
                <a:gd name="connsiteY11" fmla="*/ 115538 h 115537"/>
                <a:gd name="connsiteX12" fmla="*/ 2198 w 58610"/>
                <a:gd name="connsiteY12" fmla="*/ 113475 h 115537"/>
                <a:gd name="connsiteX13" fmla="*/ 1125 w 58610"/>
                <a:gd name="connsiteY13" fmla="*/ 108523 h 115537"/>
                <a:gd name="connsiteX14" fmla="*/ 1125 w 58610"/>
                <a:gd name="connsiteY14" fmla="*/ 99775 h 115537"/>
                <a:gd name="connsiteX15" fmla="*/ 1125 w 58610"/>
                <a:gd name="connsiteY15" fmla="*/ 97960 h 115537"/>
                <a:gd name="connsiteX16" fmla="*/ 1125 w 58610"/>
                <a:gd name="connsiteY16" fmla="*/ 85581 h 115537"/>
                <a:gd name="connsiteX17" fmla="*/ 4839 w 58610"/>
                <a:gd name="connsiteY17" fmla="*/ 71468 h 115537"/>
                <a:gd name="connsiteX18" fmla="*/ 17383 w 58610"/>
                <a:gd name="connsiteY18" fmla="*/ 53725 h 115537"/>
                <a:gd name="connsiteX19" fmla="*/ 26791 w 58610"/>
                <a:gd name="connsiteY19" fmla="*/ 41759 h 115537"/>
                <a:gd name="connsiteX20" fmla="*/ 35704 w 58610"/>
                <a:gd name="connsiteY20" fmla="*/ 31443 h 115537"/>
                <a:gd name="connsiteX21" fmla="*/ 50146 w 58610"/>
                <a:gd name="connsiteY21" fmla="*/ 10646 h 115537"/>
                <a:gd name="connsiteX22" fmla="*/ 56913 w 58610"/>
                <a:gd name="connsiteY22" fmla="*/ 1155 h 115537"/>
                <a:gd name="connsiteX23" fmla="*/ 58399 w 58610"/>
                <a:gd name="connsiteY23" fmla="*/ 83 h 115537"/>
                <a:gd name="connsiteX24" fmla="*/ 51797 w 58610"/>
                <a:gd name="connsiteY24" fmla="*/ 22695 h 115537"/>
                <a:gd name="connsiteX25" fmla="*/ 51384 w 58610"/>
                <a:gd name="connsiteY25" fmla="*/ 21870 h 115537"/>
                <a:gd name="connsiteX26" fmla="*/ 51797 w 58610"/>
                <a:gd name="connsiteY26" fmla="*/ 22695 h 11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610" h="115537">
                  <a:moveTo>
                    <a:pt x="58399" y="0"/>
                  </a:moveTo>
                  <a:cubicBezTo>
                    <a:pt x="58399" y="743"/>
                    <a:pt x="58729" y="1568"/>
                    <a:pt x="58564" y="2311"/>
                  </a:cubicBezTo>
                  <a:cubicBezTo>
                    <a:pt x="57821" y="5777"/>
                    <a:pt x="56006" y="8830"/>
                    <a:pt x="55015" y="12214"/>
                  </a:cubicBezTo>
                  <a:cubicBezTo>
                    <a:pt x="54190" y="15020"/>
                    <a:pt x="54025" y="17413"/>
                    <a:pt x="54355" y="19972"/>
                  </a:cubicBezTo>
                  <a:cubicBezTo>
                    <a:pt x="55015" y="24841"/>
                    <a:pt x="51879" y="27812"/>
                    <a:pt x="50311" y="31525"/>
                  </a:cubicBezTo>
                  <a:cubicBezTo>
                    <a:pt x="48413" y="35899"/>
                    <a:pt x="46185" y="40108"/>
                    <a:pt x="44204" y="44482"/>
                  </a:cubicBezTo>
                  <a:cubicBezTo>
                    <a:pt x="39005" y="55706"/>
                    <a:pt x="34383" y="67507"/>
                    <a:pt x="26708" y="77080"/>
                  </a:cubicBezTo>
                  <a:cubicBezTo>
                    <a:pt x="25883" y="82775"/>
                    <a:pt x="21014" y="85416"/>
                    <a:pt x="18951" y="90450"/>
                  </a:cubicBezTo>
                  <a:cubicBezTo>
                    <a:pt x="16640" y="96062"/>
                    <a:pt x="14329" y="101673"/>
                    <a:pt x="11771" y="107203"/>
                  </a:cubicBezTo>
                  <a:cubicBezTo>
                    <a:pt x="10781" y="109348"/>
                    <a:pt x="9460" y="111081"/>
                    <a:pt x="6902" y="110834"/>
                  </a:cubicBezTo>
                  <a:cubicBezTo>
                    <a:pt x="5747" y="110669"/>
                    <a:pt x="4096" y="110999"/>
                    <a:pt x="4922" y="113475"/>
                  </a:cubicBezTo>
                  <a:cubicBezTo>
                    <a:pt x="5004" y="113805"/>
                    <a:pt x="3518" y="114878"/>
                    <a:pt x="2776" y="115538"/>
                  </a:cubicBezTo>
                  <a:cubicBezTo>
                    <a:pt x="2611" y="114878"/>
                    <a:pt x="2363" y="114218"/>
                    <a:pt x="2198" y="113475"/>
                  </a:cubicBezTo>
                  <a:cubicBezTo>
                    <a:pt x="1785" y="111824"/>
                    <a:pt x="1372" y="110174"/>
                    <a:pt x="1125" y="108523"/>
                  </a:cubicBezTo>
                  <a:cubicBezTo>
                    <a:pt x="713" y="105635"/>
                    <a:pt x="-1186" y="102746"/>
                    <a:pt x="1125" y="99775"/>
                  </a:cubicBezTo>
                  <a:cubicBezTo>
                    <a:pt x="1372" y="99445"/>
                    <a:pt x="1290" y="98537"/>
                    <a:pt x="1125" y="97960"/>
                  </a:cubicBezTo>
                  <a:cubicBezTo>
                    <a:pt x="217" y="93833"/>
                    <a:pt x="1455" y="89707"/>
                    <a:pt x="1125" y="85581"/>
                  </a:cubicBezTo>
                  <a:cubicBezTo>
                    <a:pt x="713" y="80299"/>
                    <a:pt x="3271" y="76173"/>
                    <a:pt x="4839" y="71468"/>
                  </a:cubicBezTo>
                  <a:cubicBezTo>
                    <a:pt x="7397" y="63793"/>
                    <a:pt x="12761" y="59254"/>
                    <a:pt x="17383" y="53725"/>
                  </a:cubicBezTo>
                  <a:cubicBezTo>
                    <a:pt x="20601" y="49846"/>
                    <a:pt x="23572" y="45720"/>
                    <a:pt x="26791" y="41759"/>
                  </a:cubicBezTo>
                  <a:cubicBezTo>
                    <a:pt x="29680" y="38210"/>
                    <a:pt x="32733" y="34909"/>
                    <a:pt x="35704" y="31443"/>
                  </a:cubicBezTo>
                  <a:cubicBezTo>
                    <a:pt x="40903" y="24098"/>
                    <a:pt x="46185" y="17991"/>
                    <a:pt x="50146" y="10646"/>
                  </a:cubicBezTo>
                  <a:cubicBezTo>
                    <a:pt x="52044" y="7180"/>
                    <a:pt x="54602" y="4291"/>
                    <a:pt x="56913" y="1155"/>
                  </a:cubicBezTo>
                  <a:cubicBezTo>
                    <a:pt x="57243" y="660"/>
                    <a:pt x="57904" y="495"/>
                    <a:pt x="58399" y="83"/>
                  </a:cubicBezTo>
                  <a:close/>
                  <a:moveTo>
                    <a:pt x="51797" y="22695"/>
                  </a:moveTo>
                  <a:cubicBezTo>
                    <a:pt x="51797" y="22695"/>
                    <a:pt x="51797" y="21952"/>
                    <a:pt x="51384" y="21870"/>
                  </a:cubicBezTo>
                  <a:cubicBezTo>
                    <a:pt x="51384" y="22365"/>
                    <a:pt x="51549" y="22530"/>
                    <a:pt x="51797" y="22695"/>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63" name="フリーフォーム: 図形 262">
              <a:extLst>
                <a:ext uri="{FF2B5EF4-FFF2-40B4-BE49-F238E27FC236}">
                  <a16:creationId xmlns:a16="http://schemas.microsoft.com/office/drawing/2014/main" id="{C712AAF9-AF6E-5482-6FAC-1CEED2079419}"/>
                </a:ext>
              </a:extLst>
            </p:cNvPr>
            <p:cNvSpPr/>
            <p:nvPr/>
          </p:nvSpPr>
          <p:spPr>
            <a:xfrm>
              <a:off x="6888228" y="404052"/>
              <a:ext cx="460034" cy="290495"/>
            </a:xfrm>
            <a:custGeom>
              <a:avLst/>
              <a:gdLst>
                <a:gd name="connsiteX0" fmla="*/ 459789 w 460034"/>
                <a:gd name="connsiteY0" fmla="*/ 220430 h 290495"/>
                <a:gd name="connsiteX1" fmla="*/ 455745 w 460034"/>
                <a:gd name="connsiteY1" fmla="*/ 230663 h 290495"/>
                <a:gd name="connsiteX2" fmla="*/ 453187 w 460034"/>
                <a:gd name="connsiteY2" fmla="*/ 231323 h 290495"/>
                <a:gd name="connsiteX3" fmla="*/ 451619 w 460034"/>
                <a:gd name="connsiteY3" fmla="*/ 234129 h 290495"/>
                <a:gd name="connsiteX4" fmla="*/ 449886 w 460034"/>
                <a:gd name="connsiteY4" fmla="*/ 235202 h 290495"/>
                <a:gd name="connsiteX5" fmla="*/ 443944 w 460034"/>
                <a:gd name="connsiteY5" fmla="*/ 236440 h 290495"/>
                <a:gd name="connsiteX6" fmla="*/ 438580 w 460034"/>
                <a:gd name="connsiteY6" fmla="*/ 236110 h 290495"/>
                <a:gd name="connsiteX7" fmla="*/ 435609 w 460034"/>
                <a:gd name="connsiteY7" fmla="*/ 237513 h 290495"/>
                <a:gd name="connsiteX8" fmla="*/ 430245 w 460034"/>
                <a:gd name="connsiteY8" fmla="*/ 236770 h 290495"/>
                <a:gd name="connsiteX9" fmla="*/ 426283 w 460034"/>
                <a:gd name="connsiteY9" fmla="*/ 237430 h 290495"/>
                <a:gd name="connsiteX10" fmla="*/ 421827 w 460034"/>
                <a:gd name="connsiteY10" fmla="*/ 237926 h 290495"/>
                <a:gd name="connsiteX11" fmla="*/ 413491 w 460034"/>
                <a:gd name="connsiteY11" fmla="*/ 236605 h 290495"/>
                <a:gd name="connsiteX12" fmla="*/ 402185 w 460034"/>
                <a:gd name="connsiteY12" fmla="*/ 234129 h 290495"/>
                <a:gd name="connsiteX13" fmla="*/ 398472 w 460034"/>
                <a:gd name="connsiteY13" fmla="*/ 235450 h 290495"/>
                <a:gd name="connsiteX14" fmla="*/ 397234 w 460034"/>
                <a:gd name="connsiteY14" fmla="*/ 236440 h 290495"/>
                <a:gd name="connsiteX15" fmla="*/ 387413 w 460034"/>
                <a:gd name="connsiteY15" fmla="*/ 238503 h 290495"/>
                <a:gd name="connsiteX16" fmla="*/ 376024 w 460034"/>
                <a:gd name="connsiteY16" fmla="*/ 238668 h 290495"/>
                <a:gd name="connsiteX17" fmla="*/ 365213 w 460034"/>
                <a:gd name="connsiteY17" fmla="*/ 237926 h 290495"/>
                <a:gd name="connsiteX18" fmla="*/ 357951 w 460034"/>
                <a:gd name="connsiteY18" fmla="*/ 238751 h 290495"/>
                <a:gd name="connsiteX19" fmla="*/ 349533 w 460034"/>
                <a:gd name="connsiteY19" fmla="*/ 239081 h 290495"/>
                <a:gd name="connsiteX20" fmla="*/ 330800 w 460034"/>
                <a:gd name="connsiteY20" fmla="*/ 242300 h 290495"/>
                <a:gd name="connsiteX21" fmla="*/ 330387 w 460034"/>
                <a:gd name="connsiteY21" fmla="*/ 242630 h 290495"/>
                <a:gd name="connsiteX22" fmla="*/ 317182 w 460034"/>
                <a:gd name="connsiteY22" fmla="*/ 243785 h 290495"/>
                <a:gd name="connsiteX23" fmla="*/ 313799 w 460034"/>
                <a:gd name="connsiteY23" fmla="*/ 243455 h 290495"/>
                <a:gd name="connsiteX24" fmla="*/ 301337 w 460034"/>
                <a:gd name="connsiteY24" fmla="*/ 244363 h 290495"/>
                <a:gd name="connsiteX25" fmla="*/ 284832 w 460034"/>
                <a:gd name="connsiteY25" fmla="*/ 246426 h 290495"/>
                <a:gd name="connsiteX26" fmla="*/ 272370 w 460034"/>
                <a:gd name="connsiteY26" fmla="*/ 248819 h 290495"/>
                <a:gd name="connsiteX27" fmla="*/ 266924 w 460034"/>
                <a:gd name="connsiteY27" fmla="*/ 250057 h 290495"/>
                <a:gd name="connsiteX28" fmla="*/ 265356 w 460034"/>
                <a:gd name="connsiteY28" fmla="*/ 250057 h 290495"/>
                <a:gd name="connsiteX29" fmla="*/ 252811 w 460034"/>
                <a:gd name="connsiteY29" fmla="*/ 251377 h 290495"/>
                <a:gd name="connsiteX30" fmla="*/ 245136 w 460034"/>
                <a:gd name="connsiteY30" fmla="*/ 259548 h 290495"/>
                <a:gd name="connsiteX31" fmla="*/ 245797 w 460034"/>
                <a:gd name="connsiteY31" fmla="*/ 264912 h 290495"/>
                <a:gd name="connsiteX32" fmla="*/ 246787 w 460034"/>
                <a:gd name="connsiteY32" fmla="*/ 282738 h 290495"/>
                <a:gd name="connsiteX33" fmla="*/ 245219 w 460034"/>
                <a:gd name="connsiteY33" fmla="*/ 283976 h 290495"/>
                <a:gd name="connsiteX34" fmla="*/ 241423 w 460034"/>
                <a:gd name="connsiteY34" fmla="*/ 286617 h 290495"/>
                <a:gd name="connsiteX35" fmla="*/ 237461 w 460034"/>
                <a:gd name="connsiteY35" fmla="*/ 290495 h 290495"/>
                <a:gd name="connsiteX36" fmla="*/ 235728 w 460034"/>
                <a:gd name="connsiteY36" fmla="*/ 290165 h 290495"/>
                <a:gd name="connsiteX37" fmla="*/ 209815 w 460034"/>
                <a:gd name="connsiteY37" fmla="*/ 280757 h 290495"/>
                <a:gd name="connsiteX38" fmla="*/ 203708 w 460034"/>
                <a:gd name="connsiteY38" fmla="*/ 275558 h 290495"/>
                <a:gd name="connsiteX39" fmla="*/ 203873 w 460034"/>
                <a:gd name="connsiteY39" fmla="*/ 274403 h 290495"/>
                <a:gd name="connsiteX40" fmla="*/ 204533 w 460034"/>
                <a:gd name="connsiteY40" fmla="*/ 273247 h 290495"/>
                <a:gd name="connsiteX41" fmla="*/ 199911 w 460034"/>
                <a:gd name="connsiteY41" fmla="*/ 264252 h 290495"/>
                <a:gd name="connsiteX42" fmla="*/ 198261 w 460034"/>
                <a:gd name="connsiteY42" fmla="*/ 259630 h 290495"/>
                <a:gd name="connsiteX43" fmla="*/ 194960 w 460034"/>
                <a:gd name="connsiteY43" fmla="*/ 259383 h 290495"/>
                <a:gd name="connsiteX44" fmla="*/ 189100 w 460034"/>
                <a:gd name="connsiteY44" fmla="*/ 256577 h 290495"/>
                <a:gd name="connsiteX45" fmla="*/ 181425 w 460034"/>
                <a:gd name="connsiteY45" fmla="*/ 254679 h 290495"/>
                <a:gd name="connsiteX46" fmla="*/ 175813 w 460034"/>
                <a:gd name="connsiteY46" fmla="*/ 253193 h 290495"/>
                <a:gd name="connsiteX47" fmla="*/ 170450 w 460034"/>
                <a:gd name="connsiteY47" fmla="*/ 252368 h 290495"/>
                <a:gd name="connsiteX48" fmla="*/ 160134 w 460034"/>
                <a:gd name="connsiteY48" fmla="*/ 252698 h 290495"/>
                <a:gd name="connsiteX49" fmla="*/ 149405 w 460034"/>
                <a:gd name="connsiteY49" fmla="*/ 253688 h 290495"/>
                <a:gd name="connsiteX50" fmla="*/ 143876 w 460034"/>
                <a:gd name="connsiteY50" fmla="*/ 253193 h 290495"/>
                <a:gd name="connsiteX51" fmla="*/ 139997 w 460034"/>
                <a:gd name="connsiteY51" fmla="*/ 251625 h 290495"/>
                <a:gd name="connsiteX52" fmla="*/ 139254 w 460034"/>
                <a:gd name="connsiteY52" fmla="*/ 252450 h 290495"/>
                <a:gd name="connsiteX53" fmla="*/ 137026 w 460034"/>
                <a:gd name="connsiteY53" fmla="*/ 253193 h 290495"/>
                <a:gd name="connsiteX54" fmla="*/ 117302 w 460034"/>
                <a:gd name="connsiteY54" fmla="*/ 254844 h 290495"/>
                <a:gd name="connsiteX55" fmla="*/ 116889 w 460034"/>
                <a:gd name="connsiteY55" fmla="*/ 254844 h 290495"/>
                <a:gd name="connsiteX56" fmla="*/ 114826 w 460034"/>
                <a:gd name="connsiteY56" fmla="*/ 254431 h 290495"/>
                <a:gd name="connsiteX57" fmla="*/ 105583 w 460034"/>
                <a:gd name="connsiteY57" fmla="*/ 253771 h 290495"/>
                <a:gd name="connsiteX58" fmla="*/ 100631 w 460034"/>
                <a:gd name="connsiteY58" fmla="*/ 254844 h 290495"/>
                <a:gd name="connsiteX59" fmla="*/ 85446 w 460034"/>
                <a:gd name="connsiteY59" fmla="*/ 255999 h 290495"/>
                <a:gd name="connsiteX60" fmla="*/ 81485 w 460034"/>
                <a:gd name="connsiteY60" fmla="*/ 255751 h 290495"/>
                <a:gd name="connsiteX61" fmla="*/ 77524 w 460034"/>
                <a:gd name="connsiteY61" fmla="*/ 255586 h 290495"/>
                <a:gd name="connsiteX62" fmla="*/ 77111 w 460034"/>
                <a:gd name="connsiteY62" fmla="*/ 255174 h 290495"/>
                <a:gd name="connsiteX63" fmla="*/ 66383 w 460034"/>
                <a:gd name="connsiteY63" fmla="*/ 256412 h 290495"/>
                <a:gd name="connsiteX64" fmla="*/ 54829 w 460034"/>
                <a:gd name="connsiteY64" fmla="*/ 258310 h 290495"/>
                <a:gd name="connsiteX65" fmla="*/ 43110 w 460034"/>
                <a:gd name="connsiteY65" fmla="*/ 259878 h 290495"/>
                <a:gd name="connsiteX66" fmla="*/ 36343 w 460034"/>
                <a:gd name="connsiteY66" fmla="*/ 263344 h 290495"/>
                <a:gd name="connsiteX67" fmla="*/ 33702 w 460034"/>
                <a:gd name="connsiteY67" fmla="*/ 264582 h 290495"/>
                <a:gd name="connsiteX68" fmla="*/ 29080 w 460034"/>
                <a:gd name="connsiteY68" fmla="*/ 266728 h 290495"/>
                <a:gd name="connsiteX69" fmla="*/ 25284 w 460034"/>
                <a:gd name="connsiteY69" fmla="*/ 267305 h 290495"/>
                <a:gd name="connsiteX70" fmla="*/ 16206 w 460034"/>
                <a:gd name="connsiteY70" fmla="*/ 266150 h 290495"/>
                <a:gd name="connsiteX71" fmla="*/ 2011 w 460034"/>
                <a:gd name="connsiteY71" fmla="*/ 257980 h 290495"/>
                <a:gd name="connsiteX72" fmla="*/ 774 w 460034"/>
                <a:gd name="connsiteY72" fmla="*/ 254431 h 290495"/>
                <a:gd name="connsiteX73" fmla="*/ 278 w 460034"/>
                <a:gd name="connsiteY73" fmla="*/ 246426 h 290495"/>
                <a:gd name="connsiteX74" fmla="*/ 114 w 460034"/>
                <a:gd name="connsiteY74" fmla="*/ 243950 h 290495"/>
                <a:gd name="connsiteX75" fmla="*/ 5065 w 460034"/>
                <a:gd name="connsiteY75" fmla="*/ 232891 h 290495"/>
                <a:gd name="connsiteX76" fmla="*/ 5973 w 460034"/>
                <a:gd name="connsiteY76" fmla="*/ 225216 h 290495"/>
                <a:gd name="connsiteX77" fmla="*/ 7128 w 460034"/>
                <a:gd name="connsiteY77" fmla="*/ 203759 h 290495"/>
                <a:gd name="connsiteX78" fmla="*/ 8201 w 460034"/>
                <a:gd name="connsiteY78" fmla="*/ 198230 h 290495"/>
                <a:gd name="connsiteX79" fmla="*/ 8201 w 460034"/>
                <a:gd name="connsiteY79" fmla="*/ 190638 h 290495"/>
                <a:gd name="connsiteX80" fmla="*/ 11254 w 460034"/>
                <a:gd name="connsiteY80" fmla="*/ 184366 h 290495"/>
                <a:gd name="connsiteX81" fmla="*/ 14886 w 460034"/>
                <a:gd name="connsiteY81" fmla="*/ 164642 h 290495"/>
                <a:gd name="connsiteX82" fmla="*/ 18682 w 460034"/>
                <a:gd name="connsiteY82" fmla="*/ 150282 h 290495"/>
                <a:gd name="connsiteX83" fmla="*/ 18682 w 460034"/>
                <a:gd name="connsiteY83" fmla="*/ 144010 h 290495"/>
                <a:gd name="connsiteX84" fmla="*/ 22396 w 460034"/>
                <a:gd name="connsiteY84" fmla="*/ 135922 h 290495"/>
                <a:gd name="connsiteX85" fmla="*/ 27017 w 460034"/>
                <a:gd name="connsiteY85" fmla="*/ 127834 h 290495"/>
                <a:gd name="connsiteX86" fmla="*/ 35765 w 460034"/>
                <a:gd name="connsiteY86" fmla="*/ 122553 h 290495"/>
                <a:gd name="connsiteX87" fmla="*/ 49795 w 460034"/>
                <a:gd name="connsiteY87" fmla="*/ 120737 h 290495"/>
                <a:gd name="connsiteX88" fmla="*/ 57800 w 460034"/>
                <a:gd name="connsiteY88" fmla="*/ 122965 h 290495"/>
                <a:gd name="connsiteX89" fmla="*/ 64567 w 460034"/>
                <a:gd name="connsiteY89" fmla="*/ 121727 h 290495"/>
                <a:gd name="connsiteX90" fmla="*/ 71582 w 460034"/>
                <a:gd name="connsiteY90" fmla="*/ 119334 h 290495"/>
                <a:gd name="connsiteX91" fmla="*/ 88665 w 460034"/>
                <a:gd name="connsiteY91" fmla="*/ 118014 h 290495"/>
                <a:gd name="connsiteX92" fmla="*/ 90893 w 460034"/>
                <a:gd name="connsiteY92" fmla="*/ 116858 h 290495"/>
                <a:gd name="connsiteX93" fmla="*/ 93122 w 460034"/>
                <a:gd name="connsiteY93" fmla="*/ 115703 h 290495"/>
                <a:gd name="connsiteX94" fmla="*/ 104097 w 460034"/>
                <a:gd name="connsiteY94" fmla="*/ 114548 h 290495"/>
                <a:gd name="connsiteX95" fmla="*/ 114001 w 460034"/>
                <a:gd name="connsiteY95" fmla="*/ 112402 h 290495"/>
                <a:gd name="connsiteX96" fmla="*/ 115404 w 460034"/>
                <a:gd name="connsiteY96" fmla="*/ 111989 h 290495"/>
                <a:gd name="connsiteX97" fmla="*/ 135871 w 460034"/>
                <a:gd name="connsiteY97" fmla="*/ 110999 h 290495"/>
                <a:gd name="connsiteX98" fmla="*/ 145114 w 460034"/>
                <a:gd name="connsiteY98" fmla="*/ 110751 h 290495"/>
                <a:gd name="connsiteX99" fmla="*/ 153366 w 460034"/>
                <a:gd name="connsiteY99" fmla="*/ 107038 h 290495"/>
                <a:gd name="connsiteX100" fmla="*/ 162032 w 460034"/>
                <a:gd name="connsiteY100" fmla="*/ 104809 h 290495"/>
                <a:gd name="connsiteX101" fmla="*/ 177547 w 460034"/>
                <a:gd name="connsiteY101" fmla="*/ 103489 h 290495"/>
                <a:gd name="connsiteX102" fmla="*/ 209567 w 460034"/>
                <a:gd name="connsiteY102" fmla="*/ 102334 h 290495"/>
                <a:gd name="connsiteX103" fmla="*/ 217490 w 460034"/>
                <a:gd name="connsiteY103" fmla="*/ 86488 h 290495"/>
                <a:gd name="connsiteX104" fmla="*/ 215344 w 460034"/>
                <a:gd name="connsiteY104" fmla="*/ 66022 h 290495"/>
                <a:gd name="connsiteX105" fmla="*/ 214519 w 460034"/>
                <a:gd name="connsiteY105" fmla="*/ 63133 h 290495"/>
                <a:gd name="connsiteX106" fmla="*/ 212868 w 460034"/>
                <a:gd name="connsiteY106" fmla="*/ 58842 h 290495"/>
                <a:gd name="connsiteX107" fmla="*/ 212868 w 460034"/>
                <a:gd name="connsiteY107" fmla="*/ 41594 h 290495"/>
                <a:gd name="connsiteX108" fmla="*/ 213776 w 460034"/>
                <a:gd name="connsiteY108" fmla="*/ 29050 h 290495"/>
                <a:gd name="connsiteX109" fmla="*/ 212868 w 460034"/>
                <a:gd name="connsiteY109" fmla="*/ 21044 h 290495"/>
                <a:gd name="connsiteX110" fmla="*/ 213694 w 460034"/>
                <a:gd name="connsiteY110" fmla="*/ 6437 h 290495"/>
                <a:gd name="connsiteX111" fmla="*/ 213033 w 460034"/>
                <a:gd name="connsiteY111" fmla="*/ 2806 h 290495"/>
                <a:gd name="connsiteX112" fmla="*/ 214436 w 460034"/>
                <a:gd name="connsiteY112" fmla="*/ 83 h 290495"/>
                <a:gd name="connsiteX113" fmla="*/ 214849 w 460034"/>
                <a:gd name="connsiteY113" fmla="*/ 2311 h 290495"/>
                <a:gd name="connsiteX114" fmla="*/ 215922 w 460034"/>
                <a:gd name="connsiteY114" fmla="*/ 6024 h 290495"/>
                <a:gd name="connsiteX115" fmla="*/ 217242 w 460034"/>
                <a:gd name="connsiteY115" fmla="*/ 7262 h 290495"/>
                <a:gd name="connsiteX116" fmla="*/ 217985 w 460034"/>
                <a:gd name="connsiteY116" fmla="*/ 5942 h 290495"/>
                <a:gd name="connsiteX117" fmla="*/ 217985 w 460034"/>
                <a:gd name="connsiteY117" fmla="*/ 4126 h 290495"/>
                <a:gd name="connsiteX118" fmla="*/ 220626 w 460034"/>
                <a:gd name="connsiteY118" fmla="*/ 0 h 290495"/>
                <a:gd name="connsiteX119" fmla="*/ 222111 w 460034"/>
                <a:gd name="connsiteY119" fmla="*/ 4126 h 290495"/>
                <a:gd name="connsiteX120" fmla="*/ 224422 w 460034"/>
                <a:gd name="connsiteY120" fmla="*/ 15268 h 290495"/>
                <a:gd name="connsiteX121" fmla="*/ 230364 w 460034"/>
                <a:gd name="connsiteY121" fmla="*/ 36807 h 290495"/>
                <a:gd name="connsiteX122" fmla="*/ 234985 w 460034"/>
                <a:gd name="connsiteY122" fmla="*/ 58429 h 290495"/>
                <a:gd name="connsiteX123" fmla="*/ 236058 w 460034"/>
                <a:gd name="connsiteY123" fmla="*/ 63381 h 290495"/>
                <a:gd name="connsiteX124" fmla="*/ 242000 w 460034"/>
                <a:gd name="connsiteY124" fmla="*/ 83105 h 290495"/>
                <a:gd name="connsiteX125" fmla="*/ 242413 w 460034"/>
                <a:gd name="connsiteY125" fmla="*/ 88386 h 290495"/>
                <a:gd name="connsiteX126" fmla="*/ 244393 w 460034"/>
                <a:gd name="connsiteY126" fmla="*/ 96557 h 290495"/>
                <a:gd name="connsiteX127" fmla="*/ 246869 w 460034"/>
                <a:gd name="connsiteY127" fmla="*/ 99445 h 290495"/>
                <a:gd name="connsiteX128" fmla="*/ 257680 w 460034"/>
                <a:gd name="connsiteY128" fmla="*/ 98867 h 290495"/>
                <a:gd name="connsiteX129" fmla="*/ 269317 w 460034"/>
                <a:gd name="connsiteY129" fmla="*/ 98867 h 290495"/>
                <a:gd name="connsiteX130" fmla="*/ 274846 w 460034"/>
                <a:gd name="connsiteY130" fmla="*/ 99032 h 290495"/>
                <a:gd name="connsiteX131" fmla="*/ 295478 w 460034"/>
                <a:gd name="connsiteY131" fmla="*/ 101178 h 290495"/>
                <a:gd name="connsiteX132" fmla="*/ 298119 w 460034"/>
                <a:gd name="connsiteY132" fmla="*/ 101178 h 290495"/>
                <a:gd name="connsiteX133" fmla="*/ 304721 w 460034"/>
                <a:gd name="connsiteY133" fmla="*/ 101178 h 290495"/>
                <a:gd name="connsiteX134" fmla="*/ 316440 w 460034"/>
                <a:gd name="connsiteY134" fmla="*/ 101178 h 290495"/>
                <a:gd name="connsiteX135" fmla="*/ 321969 w 460034"/>
                <a:gd name="connsiteY135" fmla="*/ 100270 h 290495"/>
                <a:gd name="connsiteX136" fmla="*/ 326838 w 460034"/>
                <a:gd name="connsiteY136" fmla="*/ 102169 h 290495"/>
                <a:gd name="connsiteX137" fmla="*/ 327251 w 460034"/>
                <a:gd name="connsiteY137" fmla="*/ 102416 h 290495"/>
                <a:gd name="connsiteX138" fmla="*/ 337319 w 460034"/>
                <a:gd name="connsiteY138" fmla="*/ 101673 h 290495"/>
                <a:gd name="connsiteX139" fmla="*/ 363893 w 460034"/>
                <a:gd name="connsiteY139" fmla="*/ 102334 h 290495"/>
                <a:gd name="connsiteX140" fmla="*/ 369835 w 460034"/>
                <a:gd name="connsiteY140" fmla="*/ 101343 h 290495"/>
                <a:gd name="connsiteX141" fmla="*/ 379490 w 460034"/>
                <a:gd name="connsiteY141" fmla="*/ 102251 h 290495"/>
                <a:gd name="connsiteX142" fmla="*/ 389806 w 460034"/>
                <a:gd name="connsiteY142" fmla="*/ 102499 h 290495"/>
                <a:gd name="connsiteX143" fmla="*/ 402350 w 460034"/>
                <a:gd name="connsiteY143" fmla="*/ 103654 h 290495"/>
                <a:gd name="connsiteX144" fmla="*/ 404909 w 460034"/>
                <a:gd name="connsiteY144" fmla="*/ 103571 h 290495"/>
                <a:gd name="connsiteX145" fmla="*/ 409448 w 460034"/>
                <a:gd name="connsiteY145" fmla="*/ 103571 h 290495"/>
                <a:gd name="connsiteX146" fmla="*/ 418113 w 460034"/>
                <a:gd name="connsiteY146" fmla="*/ 105965 h 290495"/>
                <a:gd name="connsiteX147" fmla="*/ 430575 w 460034"/>
                <a:gd name="connsiteY147" fmla="*/ 106212 h 290495"/>
                <a:gd name="connsiteX148" fmla="*/ 442706 w 460034"/>
                <a:gd name="connsiteY148" fmla="*/ 117684 h 290495"/>
                <a:gd name="connsiteX149" fmla="*/ 443697 w 460034"/>
                <a:gd name="connsiteY149" fmla="*/ 130558 h 290495"/>
                <a:gd name="connsiteX150" fmla="*/ 445677 w 460034"/>
                <a:gd name="connsiteY150" fmla="*/ 132043 h 290495"/>
                <a:gd name="connsiteX151" fmla="*/ 446090 w 460034"/>
                <a:gd name="connsiteY151" fmla="*/ 136005 h 290495"/>
                <a:gd name="connsiteX152" fmla="*/ 447823 w 460034"/>
                <a:gd name="connsiteY152" fmla="*/ 142194 h 290495"/>
                <a:gd name="connsiteX153" fmla="*/ 453600 w 460034"/>
                <a:gd name="connsiteY153" fmla="*/ 165714 h 290495"/>
                <a:gd name="connsiteX154" fmla="*/ 456406 w 460034"/>
                <a:gd name="connsiteY154" fmla="*/ 182055 h 290495"/>
                <a:gd name="connsiteX155" fmla="*/ 457149 w 460034"/>
                <a:gd name="connsiteY155" fmla="*/ 188079 h 290495"/>
                <a:gd name="connsiteX156" fmla="*/ 457561 w 460034"/>
                <a:gd name="connsiteY156" fmla="*/ 189647 h 290495"/>
                <a:gd name="connsiteX157" fmla="*/ 458634 w 460034"/>
                <a:gd name="connsiteY157" fmla="*/ 201531 h 290495"/>
                <a:gd name="connsiteX158" fmla="*/ 458634 w 460034"/>
                <a:gd name="connsiteY158" fmla="*/ 214901 h 290495"/>
                <a:gd name="connsiteX159" fmla="*/ 459624 w 460034"/>
                <a:gd name="connsiteY159" fmla="*/ 220512 h 290495"/>
                <a:gd name="connsiteX160" fmla="*/ 392447 w 460034"/>
                <a:gd name="connsiteY160" fmla="*/ 178589 h 290495"/>
                <a:gd name="connsiteX161" fmla="*/ 390549 w 460034"/>
                <a:gd name="connsiteY161" fmla="*/ 173637 h 290495"/>
                <a:gd name="connsiteX162" fmla="*/ 387496 w 460034"/>
                <a:gd name="connsiteY162" fmla="*/ 166457 h 290495"/>
                <a:gd name="connsiteX163" fmla="*/ 387413 w 460034"/>
                <a:gd name="connsiteY163" fmla="*/ 164146 h 290495"/>
                <a:gd name="connsiteX164" fmla="*/ 383782 w 460034"/>
                <a:gd name="connsiteY164" fmla="*/ 158452 h 290495"/>
                <a:gd name="connsiteX165" fmla="*/ 376932 w 460034"/>
                <a:gd name="connsiteY165" fmla="*/ 160020 h 290495"/>
                <a:gd name="connsiteX166" fmla="*/ 371320 w 460034"/>
                <a:gd name="connsiteY166" fmla="*/ 162166 h 290495"/>
                <a:gd name="connsiteX167" fmla="*/ 359519 w 460034"/>
                <a:gd name="connsiteY167" fmla="*/ 164229 h 290495"/>
                <a:gd name="connsiteX168" fmla="*/ 357538 w 460034"/>
                <a:gd name="connsiteY168" fmla="*/ 165714 h 290495"/>
                <a:gd name="connsiteX169" fmla="*/ 347057 w 460034"/>
                <a:gd name="connsiteY169" fmla="*/ 168108 h 290495"/>
                <a:gd name="connsiteX170" fmla="*/ 327828 w 460034"/>
                <a:gd name="connsiteY170" fmla="*/ 175205 h 290495"/>
                <a:gd name="connsiteX171" fmla="*/ 312148 w 460034"/>
                <a:gd name="connsiteY171" fmla="*/ 180404 h 290495"/>
                <a:gd name="connsiteX172" fmla="*/ 306124 w 460034"/>
                <a:gd name="connsiteY172" fmla="*/ 182715 h 290495"/>
                <a:gd name="connsiteX173" fmla="*/ 284584 w 460034"/>
                <a:gd name="connsiteY173" fmla="*/ 186429 h 290495"/>
                <a:gd name="connsiteX174" fmla="*/ 276744 w 460034"/>
                <a:gd name="connsiteY174" fmla="*/ 188327 h 290495"/>
                <a:gd name="connsiteX175" fmla="*/ 260486 w 460034"/>
                <a:gd name="connsiteY175" fmla="*/ 193856 h 290495"/>
                <a:gd name="connsiteX176" fmla="*/ 253307 w 460034"/>
                <a:gd name="connsiteY176" fmla="*/ 199798 h 290495"/>
                <a:gd name="connsiteX177" fmla="*/ 255452 w 460034"/>
                <a:gd name="connsiteY177" fmla="*/ 205988 h 290495"/>
                <a:gd name="connsiteX178" fmla="*/ 257598 w 460034"/>
                <a:gd name="connsiteY178" fmla="*/ 205988 h 290495"/>
                <a:gd name="connsiteX179" fmla="*/ 278972 w 460034"/>
                <a:gd name="connsiteY179" fmla="*/ 207143 h 290495"/>
                <a:gd name="connsiteX180" fmla="*/ 298779 w 460034"/>
                <a:gd name="connsiteY180" fmla="*/ 211187 h 290495"/>
                <a:gd name="connsiteX181" fmla="*/ 307610 w 460034"/>
                <a:gd name="connsiteY181" fmla="*/ 213167 h 290495"/>
                <a:gd name="connsiteX182" fmla="*/ 316853 w 460034"/>
                <a:gd name="connsiteY182" fmla="*/ 213580 h 290495"/>
                <a:gd name="connsiteX183" fmla="*/ 341941 w 460034"/>
                <a:gd name="connsiteY183" fmla="*/ 212095 h 290495"/>
                <a:gd name="connsiteX184" fmla="*/ 348295 w 460034"/>
                <a:gd name="connsiteY184" fmla="*/ 211930 h 290495"/>
                <a:gd name="connsiteX185" fmla="*/ 353907 w 460034"/>
                <a:gd name="connsiteY185" fmla="*/ 212342 h 290495"/>
                <a:gd name="connsiteX186" fmla="*/ 375612 w 460034"/>
                <a:gd name="connsiteY186" fmla="*/ 208381 h 290495"/>
                <a:gd name="connsiteX187" fmla="*/ 380481 w 460034"/>
                <a:gd name="connsiteY187" fmla="*/ 207143 h 290495"/>
                <a:gd name="connsiteX188" fmla="*/ 386505 w 460034"/>
                <a:gd name="connsiteY188" fmla="*/ 197405 h 290495"/>
                <a:gd name="connsiteX189" fmla="*/ 387578 w 460034"/>
                <a:gd name="connsiteY189" fmla="*/ 184531 h 290495"/>
                <a:gd name="connsiteX190" fmla="*/ 388733 w 460034"/>
                <a:gd name="connsiteY190" fmla="*/ 182055 h 290495"/>
                <a:gd name="connsiteX191" fmla="*/ 392530 w 460034"/>
                <a:gd name="connsiteY191" fmla="*/ 178506 h 290495"/>
                <a:gd name="connsiteX192" fmla="*/ 175484 w 460034"/>
                <a:gd name="connsiteY192" fmla="*/ 204832 h 290495"/>
                <a:gd name="connsiteX193" fmla="*/ 170862 w 460034"/>
                <a:gd name="connsiteY193" fmla="*/ 197487 h 290495"/>
                <a:gd name="connsiteX194" fmla="*/ 159968 w 460034"/>
                <a:gd name="connsiteY194" fmla="*/ 193856 h 290495"/>
                <a:gd name="connsiteX195" fmla="*/ 154521 w 460034"/>
                <a:gd name="connsiteY195" fmla="*/ 192618 h 290495"/>
                <a:gd name="connsiteX196" fmla="*/ 144536 w 460034"/>
                <a:gd name="connsiteY196" fmla="*/ 190720 h 290495"/>
                <a:gd name="connsiteX197" fmla="*/ 138594 w 460034"/>
                <a:gd name="connsiteY197" fmla="*/ 189647 h 290495"/>
                <a:gd name="connsiteX198" fmla="*/ 131249 w 460034"/>
                <a:gd name="connsiteY198" fmla="*/ 187749 h 290495"/>
                <a:gd name="connsiteX199" fmla="*/ 122996 w 460034"/>
                <a:gd name="connsiteY199" fmla="*/ 185603 h 290495"/>
                <a:gd name="connsiteX200" fmla="*/ 116147 w 460034"/>
                <a:gd name="connsiteY200" fmla="*/ 184035 h 290495"/>
                <a:gd name="connsiteX201" fmla="*/ 109049 w 460034"/>
                <a:gd name="connsiteY201" fmla="*/ 181642 h 290495"/>
                <a:gd name="connsiteX202" fmla="*/ 103272 w 460034"/>
                <a:gd name="connsiteY202" fmla="*/ 179909 h 290495"/>
                <a:gd name="connsiteX203" fmla="*/ 98156 w 460034"/>
                <a:gd name="connsiteY203" fmla="*/ 178011 h 290495"/>
                <a:gd name="connsiteX204" fmla="*/ 83466 w 460034"/>
                <a:gd name="connsiteY204" fmla="*/ 174545 h 290495"/>
                <a:gd name="connsiteX205" fmla="*/ 69189 w 460034"/>
                <a:gd name="connsiteY205" fmla="*/ 173059 h 290495"/>
                <a:gd name="connsiteX206" fmla="*/ 66795 w 460034"/>
                <a:gd name="connsiteY206" fmla="*/ 172399 h 290495"/>
                <a:gd name="connsiteX207" fmla="*/ 48557 w 460034"/>
                <a:gd name="connsiteY207" fmla="*/ 168190 h 290495"/>
                <a:gd name="connsiteX208" fmla="*/ 44348 w 460034"/>
                <a:gd name="connsiteY208" fmla="*/ 177268 h 290495"/>
                <a:gd name="connsiteX209" fmla="*/ 47649 w 460034"/>
                <a:gd name="connsiteY209" fmla="*/ 183623 h 290495"/>
                <a:gd name="connsiteX210" fmla="*/ 48722 w 460034"/>
                <a:gd name="connsiteY210" fmla="*/ 190390 h 290495"/>
                <a:gd name="connsiteX211" fmla="*/ 49877 w 460034"/>
                <a:gd name="connsiteY211" fmla="*/ 223978 h 290495"/>
                <a:gd name="connsiteX212" fmla="*/ 59203 w 460034"/>
                <a:gd name="connsiteY212" fmla="*/ 233964 h 290495"/>
                <a:gd name="connsiteX213" fmla="*/ 77524 w 460034"/>
                <a:gd name="connsiteY213" fmla="*/ 232066 h 290495"/>
                <a:gd name="connsiteX214" fmla="*/ 95762 w 460034"/>
                <a:gd name="connsiteY214" fmla="*/ 228930 h 290495"/>
                <a:gd name="connsiteX215" fmla="*/ 114001 w 460034"/>
                <a:gd name="connsiteY215" fmla="*/ 223648 h 290495"/>
                <a:gd name="connsiteX216" fmla="*/ 138346 w 460034"/>
                <a:gd name="connsiteY216" fmla="*/ 218449 h 290495"/>
                <a:gd name="connsiteX217" fmla="*/ 157657 w 460034"/>
                <a:gd name="connsiteY217" fmla="*/ 215808 h 290495"/>
                <a:gd name="connsiteX218" fmla="*/ 169541 w 460034"/>
                <a:gd name="connsiteY218" fmla="*/ 213250 h 290495"/>
                <a:gd name="connsiteX219" fmla="*/ 175566 w 460034"/>
                <a:gd name="connsiteY219" fmla="*/ 204832 h 29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460034" h="290495">
                  <a:moveTo>
                    <a:pt x="459789" y="220430"/>
                  </a:moveTo>
                  <a:cubicBezTo>
                    <a:pt x="460780" y="225051"/>
                    <a:pt x="458634" y="228105"/>
                    <a:pt x="455745" y="230663"/>
                  </a:cubicBezTo>
                  <a:cubicBezTo>
                    <a:pt x="455085" y="231241"/>
                    <a:pt x="453847" y="230828"/>
                    <a:pt x="453187" y="231323"/>
                  </a:cubicBezTo>
                  <a:cubicBezTo>
                    <a:pt x="452444" y="231984"/>
                    <a:pt x="452197" y="233304"/>
                    <a:pt x="451619" y="234129"/>
                  </a:cubicBezTo>
                  <a:cubicBezTo>
                    <a:pt x="451206" y="234624"/>
                    <a:pt x="450546" y="235037"/>
                    <a:pt x="449886" y="235202"/>
                  </a:cubicBezTo>
                  <a:cubicBezTo>
                    <a:pt x="447906" y="235697"/>
                    <a:pt x="445925" y="235945"/>
                    <a:pt x="443944" y="236440"/>
                  </a:cubicBezTo>
                  <a:cubicBezTo>
                    <a:pt x="442046" y="236935"/>
                    <a:pt x="439570" y="236688"/>
                    <a:pt x="438580" y="236110"/>
                  </a:cubicBezTo>
                  <a:cubicBezTo>
                    <a:pt x="436269" y="234790"/>
                    <a:pt x="436434" y="237513"/>
                    <a:pt x="435609" y="237513"/>
                  </a:cubicBezTo>
                  <a:cubicBezTo>
                    <a:pt x="433876" y="237513"/>
                    <a:pt x="432060" y="236770"/>
                    <a:pt x="430245" y="236770"/>
                  </a:cubicBezTo>
                  <a:cubicBezTo>
                    <a:pt x="428924" y="236770"/>
                    <a:pt x="427026" y="238091"/>
                    <a:pt x="426283" y="237430"/>
                  </a:cubicBezTo>
                  <a:cubicBezTo>
                    <a:pt x="424468" y="235780"/>
                    <a:pt x="422817" y="237430"/>
                    <a:pt x="421827" y="237926"/>
                  </a:cubicBezTo>
                  <a:cubicBezTo>
                    <a:pt x="418608" y="239081"/>
                    <a:pt x="416215" y="237513"/>
                    <a:pt x="413491" y="236605"/>
                  </a:cubicBezTo>
                  <a:cubicBezTo>
                    <a:pt x="409860" y="235367"/>
                    <a:pt x="405982" y="234707"/>
                    <a:pt x="402185" y="234129"/>
                  </a:cubicBezTo>
                  <a:cubicBezTo>
                    <a:pt x="401030" y="233964"/>
                    <a:pt x="399710" y="234955"/>
                    <a:pt x="398472" y="235450"/>
                  </a:cubicBezTo>
                  <a:cubicBezTo>
                    <a:pt x="397976" y="235697"/>
                    <a:pt x="397646" y="236440"/>
                    <a:pt x="397234" y="236440"/>
                  </a:cubicBezTo>
                  <a:cubicBezTo>
                    <a:pt x="393768" y="236193"/>
                    <a:pt x="390549" y="238091"/>
                    <a:pt x="387413" y="238503"/>
                  </a:cubicBezTo>
                  <a:cubicBezTo>
                    <a:pt x="383782" y="238998"/>
                    <a:pt x="379821" y="239164"/>
                    <a:pt x="376024" y="238668"/>
                  </a:cubicBezTo>
                  <a:cubicBezTo>
                    <a:pt x="372393" y="238173"/>
                    <a:pt x="368762" y="237513"/>
                    <a:pt x="365213" y="237926"/>
                  </a:cubicBezTo>
                  <a:cubicBezTo>
                    <a:pt x="362820" y="238173"/>
                    <a:pt x="360427" y="237843"/>
                    <a:pt x="357951" y="238751"/>
                  </a:cubicBezTo>
                  <a:cubicBezTo>
                    <a:pt x="355393" y="239741"/>
                    <a:pt x="352256" y="238503"/>
                    <a:pt x="349533" y="239081"/>
                  </a:cubicBezTo>
                  <a:cubicBezTo>
                    <a:pt x="343343" y="240236"/>
                    <a:pt x="336824" y="239494"/>
                    <a:pt x="330800" y="242300"/>
                  </a:cubicBezTo>
                  <a:cubicBezTo>
                    <a:pt x="330634" y="242300"/>
                    <a:pt x="330469" y="242630"/>
                    <a:pt x="330387" y="242630"/>
                  </a:cubicBezTo>
                  <a:cubicBezTo>
                    <a:pt x="325930" y="240897"/>
                    <a:pt x="321721" y="243537"/>
                    <a:pt x="317182" y="243785"/>
                  </a:cubicBezTo>
                  <a:cubicBezTo>
                    <a:pt x="316110" y="243785"/>
                    <a:pt x="314954" y="243785"/>
                    <a:pt x="313799" y="243455"/>
                  </a:cubicBezTo>
                  <a:cubicBezTo>
                    <a:pt x="309920" y="242382"/>
                    <a:pt x="305464" y="243868"/>
                    <a:pt x="301337" y="244363"/>
                  </a:cubicBezTo>
                  <a:cubicBezTo>
                    <a:pt x="295808" y="244940"/>
                    <a:pt x="290361" y="245601"/>
                    <a:pt x="284832" y="246426"/>
                  </a:cubicBezTo>
                  <a:cubicBezTo>
                    <a:pt x="280706" y="247086"/>
                    <a:pt x="276497" y="247994"/>
                    <a:pt x="272370" y="248819"/>
                  </a:cubicBezTo>
                  <a:cubicBezTo>
                    <a:pt x="270555" y="249149"/>
                    <a:pt x="268739" y="249644"/>
                    <a:pt x="266924" y="250057"/>
                  </a:cubicBezTo>
                  <a:cubicBezTo>
                    <a:pt x="266429" y="250140"/>
                    <a:pt x="265768" y="249810"/>
                    <a:pt x="265356" y="250057"/>
                  </a:cubicBezTo>
                  <a:cubicBezTo>
                    <a:pt x="261311" y="252780"/>
                    <a:pt x="257268" y="252285"/>
                    <a:pt x="252811" y="251377"/>
                  </a:cubicBezTo>
                  <a:cubicBezTo>
                    <a:pt x="248520" y="250552"/>
                    <a:pt x="245301" y="254431"/>
                    <a:pt x="245136" y="259548"/>
                  </a:cubicBezTo>
                  <a:cubicBezTo>
                    <a:pt x="245136" y="261363"/>
                    <a:pt x="245301" y="263261"/>
                    <a:pt x="245797" y="264912"/>
                  </a:cubicBezTo>
                  <a:cubicBezTo>
                    <a:pt x="247612" y="270771"/>
                    <a:pt x="246539" y="276796"/>
                    <a:pt x="246787" y="282738"/>
                  </a:cubicBezTo>
                  <a:cubicBezTo>
                    <a:pt x="246787" y="283150"/>
                    <a:pt x="245549" y="284141"/>
                    <a:pt x="245219" y="283976"/>
                  </a:cubicBezTo>
                  <a:cubicBezTo>
                    <a:pt x="242825" y="282985"/>
                    <a:pt x="241918" y="283481"/>
                    <a:pt x="241423" y="286617"/>
                  </a:cubicBezTo>
                  <a:cubicBezTo>
                    <a:pt x="241093" y="288762"/>
                    <a:pt x="239277" y="290248"/>
                    <a:pt x="237461" y="290495"/>
                  </a:cubicBezTo>
                  <a:cubicBezTo>
                    <a:pt x="236884" y="290495"/>
                    <a:pt x="236223" y="290495"/>
                    <a:pt x="235728" y="290165"/>
                  </a:cubicBezTo>
                  <a:cubicBezTo>
                    <a:pt x="227476" y="285626"/>
                    <a:pt x="218315" y="284471"/>
                    <a:pt x="209815" y="280757"/>
                  </a:cubicBezTo>
                  <a:cubicBezTo>
                    <a:pt x="207092" y="279519"/>
                    <a:pt x="205771" y="277126"/>
                    <a:pt x="203708" y="275558"/>
                  </a:cubicBezTo>
                  <a:cubicBezTo>
                    <a:pt x="203542" y="275475"/>
                    <a:pt x="203708" y="274733"/>
                    <a:pt x="203873" y="274403"/>
                  </a:cubicBezTo>
                  <a:cubicBezTo>
                    <a:pt x="204203" y="273990"/>
                    <a:pt x="206349" y="274403"/>
                    <a:pt x="204533" y="273247"/>
                  </a:cubicBezTo>
                  <a:cubicBezTo>
                    <a:pt x="201232" y="271184"/>
                    <a:pt x="199664" y="268626"/>
                    <a:pt x="199911" y="264252"/>
                  </a:cubicBezTo>
                  <a:cubicBezTo>
                    <a:pt x="199994" y="262766"/>
                    <a:pt x="199004" y="261116"/>
                    <a:pt x="198261" y="259630"/>
                  </a:cubicBezTo>
                  <a:cubicBezTo>
                    <a:pt x="197271" y="257485"/>
                    <a:pt x="195950" y="259630"/>
                    <a:pt x="194960" y="259383"/>
                  </a:cubicBezTo>
                  <a:cubicBezTo>
                    <a:pt x="192897" y="258805"/>
                    <a:pt x="191081" y="257319"/>
                    <a:pt x="189100" y="256577"/>
                  </a:cubicBezTo>
                  <a:cubicBezTo>
                    <a:pt x="186625" y="255669"/>
                    <a:pt x="184727" y="252863"/>
                    <a:pt x="181425" y="254679"/>
                  </a:cubicBezTo>
                  <a:cubicBezTo>
                    <a:pt x="180022" y="255421"/>
                    <a:pt x="176886" y="254596"/>
                    <a:pt x="175813" y="253193"/>
                  </a:cubicBezTo>
                  <a:cubicBezTo>
                    <a:pt x="173916" y="250635"/>
                    <a:pt x="172265" y="252450"/>
                    <a:pt x="170450" y="252368"/>
                  </a:cubicBezTo>
                  <a:cubicBezTo>
                    <a:pt x="166983" y="252203"/>
                    <a:pt x="163682" y="253276"/>
                    <a:pt x="160134" y="252698"/>
                  </a:cubicBezTo>
                  <a:cubicBezTo>
                    <a:pt x="156667" y="252120"/>
                    <a:pt x="153036" y="253358"/>
                    <a:pt x="149405" y="253688"/>
                  </a:cubicBezTo>
                  <a:cubicBezTo>
                    <a:pt x="147507" y="253853"/>
                    <a:pt x="144701" y="254348"/>
                    <a:pt x="143876" y="253193"/>
                  </a:cubicBezTo>
                  <a:cubicBezTo>
                    <a:pt x="142638" y="251295"/>
                    <a:pt x="140079" y="255174"/>
                    <a:pt x="139997" y="251625"/>
                  </a:cubicBezTo>
                  <a:cubicBezTo>
                    <a:pt x="139749" y="251873"/>
                    <a:pt x="139337" y="252120"/>
                    <a:pt x="139254" y="252450"/>
                  </a:cubicBezTo>
                  <a:cubicBezTo>
                    <a:pt x="138842" y="254348"/>
                    <a:pt x="138016" y="253193"/>
                    <a:pt x="137026" y="253193"/>
                  </a:cubicBezTo>
                  <a:cubicBezTo>
                    <a:pt x="130424" y="253193"/>
                    <a:pt x="123739" y="251955"/>
                    <a:pt x="117302" y="254844"/>
                  </a:cubicBezTo>
                  <a:cubicBezTo>
                    <a:pt x="117137" y="254844"/>
                    <a:pt x="117054" y="254844"/>
                    <a:pt x="116889" y="254844"/>
                  </a:cubicBezTo>
                  <a:cubicBezTo>
                    <a:pt x="116229" y="254844"/>
                    <a:pt x="115486" y="254431"/>
                    <a:pt x="114826" y="254431"/>
                  </a:cubicBezTo>
                  <a:cubicBezTo>
                    <a:pt x="111772" y="254183"/>
                    <a:pt x="108636" y="253771"/>
                    <a:pt x="105583" y="253771"/>
                  </a:cubicBezTo>
                  <a:cubicBezTo>
                    <a:pt x="103933" y="253771"/>
                    <a:pt x="102282" y="254761"/>
                    <a:pt x="100631" y="254844"/>
                  </a:cubicBezTo>
                  <a:cubicBezTo>
                    <a:pt x="95515" y="255091"/>
                    <a:pt x="90481" y="254596"/>
                    <a:pt x="85446" y="255999"/>
                  </a:cubicBezTo>
                  <a:cubicBezTo>
                    <a:pt x="84209" y="256329"/>
                    <a:pt x="82806" y="255834"/>
                    <a:pt x="81485" y="255751"/>
                  </a:cubicBezTo>
                  <a:cubicBezTo>
                    <a:pt x="80165" y="255751"/>
                    <a:pt x="78844" y="255669"/>
                    <a:pt x="77524" y="255586"/>
                  </a:cubicBezTo>
                  <a:cubicBezTo>
                    <a:pt x="77359" y="255586"/>
                    <a:pt x="77276" y="255339"/>
                    <a:pt x="77111" y="255174"/>
                  </a:cubicBezTo>
                  <a:cubicBezTo>
                    <a:pt x="73728" y="259548"/>
                    <a:pt x="69519" y="254844"/>
                    <a:pt x="66383" y="256412"/>
                  </a:cubicBezTo>
                  <a:cubicBezTo>
                    <a:pt x="62504" y="258392"/>
                    <a:pt x="58708" y="256412"/>
                    <a:pt x="54829" y="258310"/>
                  </a:cubicBezTo>
                  <a:cubicBezTo>
                    <a:pt x="51363" y="259960"/>
                    <a:pt x="46989" y="259135"/>
                    <a:pt x="43110" y="259878"/>
                  </a:cubicBezTo>
                  <a:cubicBezTo>
                    <a:pt x="40717" y="260290"/>
                    <a:pt x="38158" y="260868"/>
                    <a:pt x="36343" y="263344"/>
                  </a:cubicBezTo>
                  <a:cubicBezTo>
                    <a:pt x="35765" y="264087"/>
                    <a:pt x="34527" y="264664"/>
                    <a:pt x="33702" y="264582"/>
                  </a:cubicBezTo>
                  <a:cubicBezTo>
                    <a:pt x="31721" y="264417"/>
                    <a:pt x="30483" y="265242"/>
                    <a:pt x="29080" y="266728"/>
                  </a:cubicBezTo>
                  <a:cubicBezTo>
                    <a:pt x="28255" y="267553"/>
                    <a:pt x="26935" y="267800"/>
                    <a:pt x="25284" y="267305"/>
                  </a:cubicBezTo>
                  <a:cubicBezTo>
                    <a:pt x="22396" y="266397"/>
                    <a:pt x="19012" y="265985"/>
                    <a:pt x="16206" y="266150"/>
                  </a:cubicBezTo>
                  <a:cubicBezTo>
                    <a:pt x="9769" y="266562"/>
                    <a:pt x="6551" y="260951"/>
                    <a:pt x="2011" y="257980"/>
                  </a:cubicBezTo>
                  <a:cubicBezTo>
                    <a:pt x="1269" y="257485"/>
                    <a:pt x="526" y="255421"/>
                    <a:pt x="774" y="254431"/>
                  </a:cubicBezTo>
                  <a:cubicBezTo>
                    <a:pt x="1516" y="251625"/>
                    <a:pt x="361" y="249067"/>
                    <a:pt x="278" y="246426"/>
                  </a:cubicBezTo>
                  <a:cubicBezTo>
                    <a:pt x="278" y="245601"/>
                    <a:pt x="-217" y="244280"/>
                    <a:pt x="114" y="243950"/>
                  </a:cubicBezTo>
                  <a:cubicBezTo>
                    <a:pt x="3167" y="241144"/>
                    <a:pt x="2837" y="236358"/>
                    <a:pt x="5065" y="232891"/>
                  </a:cubicBezTo>
                  <a:cubicBezTo>
                    <a:pt x="6220" y="231076"/>
                    <a:pt x="5808" y="227857"/>
                    <a:pt x="5973" y="225216"/>
                  </a:cubicBezTo>
                  <a:cubicBezTo>
                    <a:pt x="6385" y="218119"/>
                    <a:pt x="6633" y="210939"/>
                    <a:pt x="7128" y="203759"/>
                  </a:cubicBezTo>
                  <a:cubicBezTo>
                    <a:pt x="7211" y="201861"/>
                    <a:pt x="7541" y="199881"/>
                    <a:pt x="8201" y="198230"/>
                  </a:cubicBezTo>
                  <a:cubicBezTo>
                    <a:pt x="9357" y="195589"/>
                    <a:pt x="10099" y="193196"/>
                    <a:pt x="8201" y="190638"/>
                  </a:cubicBezTo>
                  <a:cubicBezTo>
                    <a:pt x="11337" y="189895"/>
                    <a:pt x="11090" y="186429"/>
                    <a:pt x="11254" y="184366"/>
                  </a:cubicBezTo>
                  <a:cubicBezTo>
                    <a:pt x="11667" y="177598"/>
                    <a:pt x="12740" y="170831"/>
                    <a:pt x="14886" y="164642"/>
                  </a:cubicBezTo>
                  <a:cubicBezTo>
                    <a:pt x="16536" y="159937"/>
                    <a:pt x="15133" y="154408"/>
                    <a:pt x="18682" y="150282"/>
                  </a:cubicBezTo>
                  <a:cubicBezTo>
                    <a:pt x="19342" y="149457"/>
                    <a:pt x="18600" y="146155"/>
                    <a:pt x="18682" y="144010"/>
                  </a:cubicBezTo>
                  <a:cubicBezTo>
                    <a:pt x="18764" y="140296"/>
                    <a:pt x="21818" y="139223"/>
                    <a:pt x="22396" y="135922"/>
                  </a:cubicBezTo>
                  <a:cubicBezTo>
                    <a:pt x="22891" y="132951"/>
                    <a:pt x="25284" y="130393"/>
                    <a:pt x="27017" y="127834"/>
                  </a:cubicBezTo>
                  <a:cubicBezTo>
                    <a:pt x="29163" y="124533"/>
                    <a:pt x="32134" y="122883"/>
                    <a:pt x="35765" y="122553"/>
                  </a:cubicBezTo>
                  <a:cubicBezTo>
                    <a:pt x="40387" y="122140"/>
                    <a:pt x="44843" y="120159"/>
                    <a:pt x="49795" y="120737"/>
                  </a:cubicBezTo>
                  <a:cubicBezTo>
                    <a:pt x="52683" y="121067"/>
                    <a:pt x="55242" y="121727"/>
                    <a:pt x="57800" y="122965"/>
                  </a:cubicBezTo>
                  <a:cubicBezTo>
                    <a:pt x="60276" y="124203"/>
                    <a:pt x="62256" y="124533"/>
                    <a:pt x="64567" y="121727"/>
                  </a:cubicBezTo>
                  <a:cubicBezTo>
                    <a:pt x="66053" y="119994"/>
                    <a:pt x="69106" y="119664"/>
                    <a:pt x="71582" y="119334"/>
                  </a:cubicBezTo>
                  <a:cubicBezTo>
                    <a:pt x="77276" y="118674"/>
                    <a:pt x="82971" y="118509"/>
                    <a:pt x="88665" y="118014"/>
                  </a:cubicBezTo>
                  <a:cubicBezTo>
                    <a:pt x="89408" y="118014"/>
                    <a:pt x="90150" y="117271"/>
                    <a:pt x="90893" y="116858"/>
                  </a:cubicBezTo>
                  <a:cubicBezTo>
                    <a:pt x="91636" y="116446"/>
                    <a:pt x="92544" y="115538"/>
                    <a:pt x="93122" y="115703"/>
                  </a:cubicBezTo>
                  <a:cubicBezTo>
                    <a:pt x="97000" y="116941"/>
                    <a:pt x="100466" y="114795"/>
                    <a:pt x="104097" y="114548"/>
                  </a:cubicBezTo>
                  <a:cubicBezTo>
                    <a:pt x="107564" y="114300"/>
                    <a:pt x="110782" y="113557"/>
                    <a:pt x="114001" y="112402"/>
                  </a:cubicBezTo>
                  <a:cubicBezTo>
                    <a:pt x="114496" y="112237"/>
                    <a:pt x="114991" y="112072"/>
                    <a:pt x="115404" y="111989"/>
                  </a:cubicBezTo>
                  <a:cubicBezTo>
                    <a:pt x="122253" y="111577"/>
                    <a:pt x="129103" y="110669"/>
                    <a:pt x="135871" y="110999"/>
                  </a:cubicBezTo>
                  <a:cubicBezTo>
                    <a:pt x="139007" y="111164"/>
                    <a:pt x="142060" y="107285"/>
                    <a:pt x="145114" y="110751"/>
                  </a:cubicBezTo>
                  <a:cubicBezTo>
                    <a:pt x="147342" y="108028"/>
                    <a:pt x="150230" y="107368"/>
                    <a:pt x="153366" y="107038"/>
                  </a:cubicBezTo>
                  <a:cubicBezTo>
                    <a:pt x="156337" y="106708"/>
                    <a:pt x="159143" y="105140"/>
                    <a:pt x="162032" y="104809"/>
                  </a:cubicBezTo>
                  <a:cubicBezTo>
                    <a:pt x="167148" y="104149"/>
                    <a:pt x="172430" y="104232"/>
                    <a:pt x="177547" y="103489"/>
                  </a:cubicBezTo>
                  <a:cubicBezTo>
                    <a:pt x="188193" y="101838"/>
                    <a:pt x="198921" y="102334"/>
                    <a:pt x="209567" y="102334"/>
                  </a:cubicBezTo>
                  <a:cubicBezTo>
                    <a:pt x="217407" y="102334"/>
                    <a:pt x="221946" y="96309"/>
                    <a:pt x="217490" y="86488"/>
                  </a:cubicBezTo>
                  <a:cubicBezTo>
                    <a:pt x="214519" y="79886"/>
                    <a:pt x="214354" y="72954"/>
                    <a:pt x="215344" y="66022"/>
                  </a:cubicBezTo>
                  <a:cubicBezTo>
                    <a:pt x="215592" y="64454"/>
                    <a:pt x="216417" y="64041"/>
                    <a:pt x="214519" y="63133"/>
                  </a:cubicBezTo>
                  <a:cubicBezTo>
                    <a:pt x="213528" y="62721"/>
                    <a:pt x="212538" y="59997"/>
                    <a:pt x="212868" y="58842"/>
                  </a:cubicBezTo>
                  <a:cubicBezTo>
                    <a:pt x="214601" y="52982"/>
                    <a:pt x="211383" y="47123"/>
                    <a:pt x="212868" y="41594"/>
                  </a:cubicBezTo>
                  <a:cubicBezTo>
                    <a:pt x="214024" y="37302"/>
                    <a:pt x="211053" y="32928"/>
                    <a:pt x="213776" y="29050"/>
                  </a:cubicBezTo>
                  <a:cubicBezTo>
                    <a:pt x="212043" y="26574"/>
                    <a:pt x="212290" y="23520"/>
                    <a:pt x="212868" y="21044"/>
                  </a:cubicBezTo>
                  <a:cubicBezTo>
                    <a:pt x="214106" y="16175"/>
                    <a:pt x="211878" y="11224"/>
                    <a:pt x="213694" y="6437"/>
                  </a:cubicBezTo>
                  <a:cubicBezTo>
                    <a:pt x="214024" y="5529"/>
                    <a:pt x="212951" y="3961"/>
                    <a:pt x="213033" y="2806"/>
                  </a:cubicBezTo>
                  <a:cubicBezTo>
                    <a:pt x="213033" y="1816"/>
                    <a:pt x="213941" y="990"/>
                    <a:pt x="214436" y="83"/>
                  </a:cubicBezTo>
                  <a:cubicBezTo>
                    <a:pt x="214601" y="825"/>
                    <a:pt x="214684" y="1568"/>
                    <a:pt x="214849" y="2311"/>
                  </a:cubicBezTo>
                  <a:cubicBezTo>
                    <a:pt x="215179" y="3549"/>
                    <a:pt x="215509" y="4869"/>
                    <a:pt x="215922" y="6024"/>
                  </a:cubicBezTo>
                  <a:cubicBezTo>
                    <a:pt x="216169" y="6520"/>
                    <a:pt x="216830" y="6850"/>
                    <a:pt x="217242" y="7262"/>
                  </a:cubicBezTo>
                  <a:cubicBezTo>
                    <a:pt x="217490" y="6850"/>
                    <a:pt x="217903" y="6437"/>
                    <a:pt x="217985" y="5942"/>
                  </a:cubicBezTo>
                  <a:cubicBezTo>
                    <a:pt x="218150" y="5364"/>
                    <a:pt x="217820" y="4539"/>
                    <a:pt x="217985" y="4126"/>
                  </a:cubicBezTo>
                  <a:cubicBezTo>
                    <a:pt x="218810" y="2641"/>
                    <a:pt x="219718" y="1320"/>
                    <a:pt x="220626" y="0"/>
                  </a:cubicBezTo>
                  <a:cubicBezTo>
                    <a:pt x="221121" y="1403"/>
                    <a:pt x="221864" y="2723"/>
                    <a:pt x="222111" y="4126"/>
                  </a:cubicBezTo>
                  <a:cubicBezTo>
                    <a:pt x="222937" y="7840"/>
                    <a:pt x="223432" y="11636"/>
                    <a:pt x="224422" y="15268"/>
                  </a:cubicBezTo>
                  <a:cubicBezTo>
                    <a:pt x="226320" y="22447"/>
                    <a:pt x="228548" y="29545"/>
                    <a:pt x="230364" y="36807"/>
                  </a:cubicBezTo>
                  <a:cubicBezTo>
                    <a:pt x="232097" y="43904"/>
                    <a:pt x="233418" y="51167"/>
                    <a:pt x="234985" y="58429"/>
                  </a:cubicBezTo>
                  <a:cubicBezTo>
                    <a:pt x="235316" y="60080"/>
                    <a:pt x="235563" y="61813"/>
                    <a:pt x="236058" y="63381"/>
                  </a:cubicBezTo>
                  <a:cubicBezTo>
                    <a:pt x="238039" y="69983"/>
                    <a:pt x="240185" y="76503"/>
                    <a:pt x="242000" y="83105"/>
                  </a:cubicBezTo>
                  <a:cubicBezTo>
                    <a:pt x="242496" y="84755"/>
                    <a:pt x="242166" y="86653"/>
                    <a:pt x="242413" y="88386"/>
                  </a:cubicBezTo>
                  <a:cubicBezTo>
                    <a:pt x="242908" y="91192"/>
                    <a:pt x="243486" y="93998"/>
                    <a:pt x="244393" y="96557"/>
                  </a:cubicBezTo>
                  <a:cubicBezTo>
                    <a:pt x="244806" y="97712"/>
                    <a:pt x="245962" y="99280"/>
                    <a:pt x="246869" y="99445"/>
                  </a:cubicBezTo>
                  <a:cubicBezTo>
                    <a:pt x="250500" y="99775"/>
                    <a:pt x="254297" y="103819"/>
                    <a:pt x="257680" y="98867"/>
                  </a:cubicBezTo>
                  <a:cubicBezTo>
                    <a:pt x="261559" y="98867"/>
                    <a:pt x="265438" y="98537"/>
                    <a:pt x="269317" y="98867"/>
                  </a:cubicBezTo>
                  <a:cubicBezTo>
                    <a:pt x="271215" y="99032"/>
                    <a:pt x="273113" y="98867"/>
                    <a:pt x="274846" y="99032"/>
                  </a:cubicBezTo>
                  <a:cubicBezTo>
                    <a:pt x="281696" y="99775"/>
                    <a:pt x="288710" y="98702"/>
                    <a:pt x="295478" y="101178"/>
                  </a:cubicBezTo>
                  <a:cubicBezTo>
                    <a:pt x="296303" y="101426"/>
                    <a:pt x="297458" y="101591"/>
                    <a:pt x="298119" y="101178"/>
                  </a:cubicBezTo>
                  <a:cubicBezTo>
                    <a:pt x="300430" y="99693"/>
                    <a:pt x="302493" y="101343"/>
                    <a:pt x="304721" y="101178"/>
                  </a:cubicBezTo>
                  <a:cubicBezTo>
                    <a:pt x="309342" y="101178"/>
                    <a:pt x="312891" y="101261"/>
                    <a:pt x="316440" y="101178"/>
                  </a:cubicBezTo>
                  <a:cubicBezTo>
                    <a:pt x="318255" y="101178"/>
                    <a:pt x="320071" y="101591"/>
                    <a:pt x="321969" y="100270"/>
                  </a:cubicBezTo>
                  <a:cubicBezTo>
                    <a:pt x="322959" y="99610"/>
                    <a:pt x="326178" y="98290"/>
                    <a:pt x="326838" y="102169"/>
                  </a:cubicBezTo>
                  <a:cubicBezTo>
                    <a:pt x="326838" y="102251"/>
                    <a:pt x="327168" y="102499"/>
                    <a:pt x="327251" y="102416"/>
                  </a:cubicBezTo>
                  <a:cubicBezTo>
                    <a:pt x="330469" y="100353"/>
                    <a:pt x="333936" y="101756"/>
                    <a:pt x="337319" y="101673"/>
                  </a:cubicBezTo>
                  <a:cubicBezTo>
                    <a:pt x="346150" y="101426"/>
                    <a:pt x="355063" y="100188"/>
                    <a:pt x="363893" y="102334"/>
                  </a:cubicBezTo>
                  <a:cubicBezTo>
                    <a:pt x="365708" y="102746"/>
                    <a:pt x="367854" y="101261"/>
                    <a:pt x="369835" y="101343"/>
                  </a:cubicBezTo>
                  <a:cubicBezTo>
                    <a:pt x="373053" y="101426"/>
                    <a:pt x="376354" y="102829"/>
                    <a:pt x="379490" y="102251"/>
                  </a:cubicBezTo>
                  <a:cubicBezTo>
                    <a:pt x="383039" y="101591"/>
                    <a:pt x="386340" y="102746"/>
                    <a:pt x="389806" y="102499"/>
                  </a:cubicBezTo>
                  <a:cubicBezTo>
                    <a:pt x="394015" y="102251"/>
                    <a:pt x="398224" y="102169"/>
                    <a:pt x="402350" y="103654"/>
                  </a:cubicBezTo>
                  <a:cubicBezTo>
                    <a:pt x="403176" y="103902"/>
                    <a:pt x="404496" y="104067"/>
                    <a:pt x="404909" y="103571"/>
                  </a:cubicBezTo>
                  <a:cubicBezTo>
                    <a:pt x="406559" y="101591"/>
                    <a:pt x="407797" y="102911"/>
                    <a:pt x="409448" y="103571"/>
                  </a:cubicBezTo>
                  <a:cubicBezTo>
                    <a:pt x="412254" y="104727"/>
                    <a:pt x="415225" y="105965"/>
                    <a:pt x="418113" y="105965"/>
                  </a:cubicBezTo>
                  <a:cubicBezTo>
                    <a:pt x="422239" y="105965"/>
                    <a:pt x="426366" y="106873"/>
                    <a:pt x="430575" y="106212"/>
                  </a:cubicBezTo>
                  <a:cubicBezTo>
                    <a:pt x="434784" y="105552"/>
                    <a:pt x="442129" y="112732"/>
                    <a:pt x="442706" y="117684"/>
                  </a:cubicBezTo>
                  <a:cubicBezTo>
                    <a:pt x="443201" y="121975"/>
                    <a:pt x="443614" y="126266"/>
                    <a:pt x="443697" y="130558"/>
                  </a:cubicBezTo>
                  <a:cubicBezTo>
                    <a:pt x="443697" y="132704"/>
                    <a:pt x="444274" y="132869"/>
                    <a:pt x="445677" y="132043"/>
                  </a:cubicBezTo>
                  <a:cubicBezTo>
                    <a:pt x="445842" y="133446"/>
                    <a:pt x="445595" y="135757"/>
                    <a:pt x="446090" y="136005"/>
                  </a:cubicBezTo>
                  <a:cubicBezTo>
                    <a:pt x="448978" y="137325"/>
                    <a:pt x="447493" y="140296"/>
                    <a:pt x="447823" y="142194"/>
                  </a:cubicBezTo>
                  <a:cubicBezTo>
                    <a:pt x="449061" y="150282"/>
                    <a:pt x="451372" y="157957"/>
                    <a:pt x="453600" y="165714"/>
                  </a:cubicBezTo>
                  <a:cubicBezTo>
                    <a:pt x="455085" y="170914"/>
                    <a:pt x="455745" y="176525"/>
                    <a:pt x="456406" y="182055"/>
                  </a:cubicBezTo>
                  <a:cubicBezTo>
                    <a:pt x="456653" y="184035"/>
                    <a:pt x="455415" y="186181"/>
                    <a:pt x="457149" y="188079"/>
                  </a:cubicBezTo>
                  <a:cubicBezTo>
                    <a:pt x="457478" y="188409"/>
                    <a:pt x="457726" y="189317"/>
                    <a:pt x="457561" y="189647"/>
                  </a:cubicBezTo>
                  <a:cubicBezTo>
                    <a:pt x="455581" y="193939"/>
                    <a:pt x="458634" y="197570"/>
                    <a:pt x="458634" y="201531"/>
                  </a:cubicBezTo>
                  <a:cubicBezTo>
                    <a:pt x="458634" y="205988"/>
                    <a:pt x="458551" y="210444"/>
                    <a:pt x="458634" y="214901"/>
                  </a:cubicBezTo>
                  <a:cubicBezTo>
                    <a:pt x="458634" y="216799"/>
                    <a:pt x="459294" y="218614"/>
                    <a:pt x="459624" y="220512"/>
                  </a:cubicBezTo>
                  <a:close/>
                  <a:moveTo>
                    <a:pt x="392447" y="178589"/>
                  </a:moveTo>
                  <a:cubicBezTo>
                    <a:pt x="392860" y="177268"/>
                    <a:pt x="391374" y="175205"/>
                    <a:pt x="390549" y="173637"/>
                  </a:cubicBezTo>
                  <a:cubicBezTo>
                    <a:pt x="389394" y="171326"/>
                    <a:pt x="391705" y="167117"/>
                    <a:pt x="387496" y="166457"/>
                  </a:cubicBezTo>
                  <a:cubicBezTo>
                    <a:pt x="387330" y="166457"/>
                    <a:pt x="387330" y="164972"/>
                    <a:pt x="387413" y="164146"/>
                  </a:cubicBezTo>
                  <a:cubicBezTo>
                    <a:pt x="387826" y="160020"/>
                    <a:pt x="387001" y="158535"/>
                    <a:pt x="383782" y="158452"/>
                  </a:cubicBezTo>
                  <a:cubicBezTo>
                    <a:pt x="381389" y="158452"/>
                    <a:pt x="378995" y="158204"/>
                    <a:pt x="376932" y="160020"/>
                  </a:cubicBezTo>
                  <a:cubicBezTo>
                    <a:pt x="375281" y="161423"/>
                    <a:pt x="373466" y="162001"/>
                    <a:pt x="371320" y="162166"/>
                  </a:cubicBezTo>
                  <a:cubicBezTo>
                    <a:pt x="367442" y="162413"/>
                    <a:pt x="363645" y="163321"/>
                    <a:pt x="359519" y="164229"/>
                  </a:cubicBezTo>
                  <a:cubicBezTo>
                    <a:pt x="358694" y="164972"/>
                    <a:pt x="358116" y="165467"/>
                    <a:pt x="357538" y="165714"/>
                  </a:cubicBezTo>
                  <a:cubicBezTo>
                    <a:pt x="354154" y="167117"/>
                    <a:pt x="350358" y="165714"/>
                    <a:pt x="347057" y="168108"/>
                  </a:cubicBezTo>
                  <a:cubicBezTo>
                    <a:pt x="341198" y="172317"/>
                    <a:pt x="333936" y="171244"/>
                    <a:pt x="327828" y="175205"/>
                  </a:cubicBezTo>
                  <a:cubicBezTo>
                    <a:pt x="323207" y="178176"/>
                    <a:pt x="317430" y="178671"/>
                    <a:pt x="312148" y="180404"/>
                  </a:cubicBezTo>
                  <a:cubicBezTo>
                    <a:pt x="310085" y="181064"/>
                    <a:pt x="308187" y="182385"/>
                    <a:pt x="306124" y="182715"/>
                  </a:cubicBezTo>
                  <a:cubicBezTo>
                    <a:pt x="298944" y="184118"/>
                    <a:pt x="291764" y="185191"/>
                    <a:pt x="284584" y="186429"/>
                  </a:cubicBezTo>
                  <a:cubicBezTo>
                    <a:pt x="281943" y="186924"/>
                    <a:pt x="279303" y="187502"/>
                    <a:pt x="276744" y="188327"/>
                  </a:cubicBezTo>
                  <a:cubicBezTo>
                    <a:pt x="271297" y="190060"/>
                    <a:pt x="265851" y="191793"/>
                    <a:pt x="260486" y="193856"/>
                  </a:cubicBezTo>
                  <a:cubicBezTo>
                    <a:pt x="257680" y="194929"/>
                    <a:pt x="254792" y="196167"/>
                    <a:pt x="253307" y="199798"/>
                  </a:cubicBezTo>
                  <a:cubicBezTo>
                    <a:pt x="252234" y="202439"/>
                    <a:pt x="253059" y="205327"/>
                    <a:pt x="255452" y="205988"/>
                  </a:cubicBezTo>
                  <a:cubicBezTo>
                    <a:pt x="256113" y="206153"/>
                    <a:pt x="256855" y="205988"/>
                    <a:pt x="257598" y="205988"/>
                  </a:cubicBezTo>
                  <a:cubicBezTo>
                    <a:pt x="264695" y="206483"/>
                    <a:pt x="271875" y="205162"/>
                    <a:pt x="278972" y="207143"/>
                  </a:cubicBezTo>
                  <a:cubicBezTo>
                    <a:pt x="285492" y="208876"/>
                    <a:pt x="292177" y="209784"/>
                    <a:pt x="298779" y="211187"/>
                  </a:cubicBezTo>
                  <a:cubicBezTo>
                    <a:pt x="301750" y="211765"/>
                    <a:pt x="304638" y="213250"/>
                    <a:pt x="307610" y="213167"/>
                  </a:cubicBezTo>
                  <a:cubicBezTo>
                    <a:pt x="310746" y="213085"/>
                    <a:pt x="313634" y="214075"/>
                    <a:pt x="316853" y="213580"/>
                  </a:cubicBezTo>
                  <a:cubicBezTo>
                    <a:pt x="325105" y="212342"/>
                    <a:pt x="333523" y="212507"/>
                    <a:pt x="341941" y="212095"/>
                  </a:cubicBezTo>
                  <a:cubicBezTo>
                    <a:pt x="344086" y="212012"/>
                    <a:pt x="346315" y="212507"/>
                    <a:pt x="348295" y="211930"/>
                  </a:cubicBezTo>
                  <a:cubicBezTo>
                    <a:pt x="350276" y="211434"/>
                    <a:pt x="351844" y="212837"/>
                    <a:pt x="353907" y="212342"/>
                  </a:cubicBezTo>
                  <a:cubicBezTo>
                    <a:pt x="361087" y="210609"/>
                    <a:pt x="368349" y="209701"/>
                    <a:pt x="375612" y="208381"/>
                  </a:cubicBezTo>
                  <a:cubicBezTo>
                    <a:pt x="377262" y="208133"/>
                    <a:pt x="378913" y="207721"/>
                    <a:pt x="380481" y="207143"/>
                  </a:cubicBezTo>
                  <a:cubicBezTo>
                    <a:pt x="384030" y="205988"/>
                    <a:pt x="386340" y="201944"/>
                    <a:pt x="386505" y="197405"/>
                  </a:cubicBezTo>
                  <a:cubicBezTo>
                    <a:pt x="386670" y="193113"/>
                    <a:pt x="387165" y="188822"/>
                    <a:pt x="387578" y="184531"/>
                  </a:cubicBezTo>
                  <a:cubicBezTo>
                    <a:pt x="387660" y="183705"/>
                    <a:pt x="388156" y="182715"/>
                    <a:pt x="388733" y="182055"/>
                  </a:cubicBezTo>
                  <a:cubicBezTo>
                    <a:pt x="389971" y="180734"/>
                    <a:pt x="392117" y="179992"/>
                    <a:pt x="392530" y="178506"/>
                  </a:cubicBezTo>
                  <a:close/>
                  <a:moveTo>
                    <a:pt x="175484" y="204832"/>
                  </a:moveTo>
                  <a:cubicBezTo>
                    <a:pt x="175484" y="198890"/>
                    <a:pt x="175484" y="198973"/>
                    <a:pt x="170862" y="197487"/>
                  </a:cubicBezTo>
                  <a:cubicBezTo>
                    <a:pt x="167231" y="196332"/>
                    <a:pt x="163600" y="195011"/>
                    <a:pt x="159968" y="193856"/>
                  </a:cubicBezTo>
                  <a:cubicBezTo>
                    <a:pt x="158235" y="193278"/>
                    <a:pt x="156337" y="192948"/>
                    <a:pt x="154521" y="192618"/>
                  </a:cubicBezTo>
                  <a:cubicBezTo>
                    <a:pt x="151221" y="191958"/>
                    <a:pt x="147919" y="191298"/>
                    <a:pt x="144536" y="190720"/>
                  </a:cubicBezTo>
                  <a:cubicBezTo>
                    <a:pt x="142555" y="190390"/>
                    <a:pt x="139749" y="190968"/>
                    <a:pt x="138594" y="189647"/>
                  </a:cubicBezTo>
                  <a:cubicBezTo>
                    <a:pt x="136283" y="187006"/>
                    <a:pt x="133725" y="187749"/>
                    <a:pt x="131249" y="187749"/>
                  </a:cubicBezTo>
                  <a:cubicBezTo>
                    <a:pt x="128278" y="187749"/>
                    <a:pt x="125637" y="186759"/>
                    <a:pt x="122996" y="185603"/>
                  </a:cubicBezTo>
                  <a:cubicBezTo>
                    <a:pt x="120851" y="184696"/>
                    <a:pt x="118375" y="184613"/>
                    <a:pt x="116147" y="184035"/>
                  </a:cubicBezTo>
                  <a:cubicBezTo>
                    <a:pt x="113753" y="183375"/>
                    <a:pt x="111442" y="182385"/>
                    <a:pt x="109049" y="181642"/>
                  </a:cubicBezTo>
                  <a:cubicBezTo>
                    <a:pt x="107151" y="181064"/>
                    <a:pt x="105170" y="180569"/>
                    <a:pt x="103272" y="179909"/>
                  </a:cubicBezTo>
                  <a:cubicBezTo>
                    <a:pt x="101539" y="179331"/>
                    <a:pt x="99888" y="178424"/>
                    <a:pt x="98156" y="178011"/>
                  </a:cubicBezTo>
                  <a:cubicBezTo>
                    <a:pt x="93286" y="176691"/>
                    <a:pt x="88418" y="174957"/>
                    <a:pt x="83466" y="174545"/>
                  </a:cubicBezTo>
                  <a:cubicBezTo>
                    <a:pt x="78679" y="174215"/>
                    <a:pt x="74140" y="171079"/>
                    <a:pt x="69189" y="173059"/>
                  </a:cubicBezTo>
                  <a:cubicBezTo>
                    <a:pt x="68528" y="173307"/>
                    <a:pt x="67621" y="172564"/>
                    <a:pt x="66795" y="172399"/>
                  </a:cubicBezTo>
                  <a:cubicBezTo>
                    <a:pt x="60771" y="170831"/>
                    <a:pt x="54911" y="168520"/>
                    <a:pt x="48557" y="168190"/>
                  </a:cubicBezTo>
                  <a:cubicBezTo>
                    <a:pt x="44100" y="167860"/>
                    <a:pt x="41955" y="173472"/>
                    <a:pt x="44348" y="177268"/>
                  </a:cubicBezTo>
                  <a:cubicBezTo>
                    <a:pt x="45586" y="179249"/>
                    <a:pt x="46906" y="181312"/>
                    <a:pt x="47649" y="183623"/>
                  </a:cubicBezTo>
                  <a:cubicBezTo>
                    <a:pt x="48392" y="185686"/>
                    <a:pt x="48639" y="188079"/>
                    <a:pt x="48722" y="190390"/>
                  </a:cubicBezTo>
                  <a:cubicBezTo>
                    <a:pt x="49135" y="201614"/>
                    <a:pt x="49465" y="212837"/>
                    <a:pt x="49877" y="223978"/>
                  </a:cubicBezTo>
                  <a:cubicBezTo>
                    <a:pt x="50125" y="230828"/>
                    <a:pt x="53261" y="234624"/>
                    <a:pt x="59203" y="233964"/>
                  </a:cubicBezTo>
                  <a:cubicBezTo>
                    <a:pt x="65310" y="233387"/>
                    <a:pt x="71499" y="232314"/>
                    <a:pt x="77524" y="232066"/>
                  </a:cubicBezTo>
                  <a:cubicBezTo>
                    <a:pt x="83796" y="231819"/>
                    <a:pt x="89820" y="230333"/>
                    <a:pt x="95762" y="228930"/>
                  </a:cubicBezTo>
                  <a:cubicBezTo>
                    <a:pt x="101870" y="227445"/>
                    <a:pt x="108059" y="226289"/>
                    <a:pt x="114001" y="223648"/>
                  </a:cubicBezTo>
                  <a:cubicBezTo>
                    <a:pt x="121758" y="220265"/>
                    <a:pt x="130259" y="220512"/>
                    <a:pt x="138346" y="218449"/>
                  </a:cubicBezTo>
                  <a:cubicBezTo>
                    <a:pt x="144619" y="216799"/>
                    <a:pt x="151221" y="216799"/>
                    <a:pt x="157657" y="215808"/>
                  </a:cubicBezTo>
                  <a:cubicBezTo>
                    <a:pt x="161619" y="215231"/>
                    <a:pt x="165663" y="214570"/>
                    <a:pt x="169541" y="213250"/>
                  </a:cubicBezTo>
                  <a:cubicBezTo>
                    <a:pt x="172677" y="212177"/>
                    <a:pt x="175401" y="209949"/>
                    <a:pt x="175566" y="20483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64" name="フリーフォーム: 図形 263">
              <a:extLst>
                <a:ext uri="{FF2B5EF4-FFF2-40B4-BE49-F238E27FC236}">
                  <a16:creationId xmlns:a16="http://schemas.microsoft.com/office/drawing/2014/main" id="{3995F722-7FE0-682A-2DD9-6AD19CD288D3}"/>
                </a:ext>
              </a:extLst>
            </p:cNvPr>
            <p:cNvSpPr/>
            <p:nvPr/>
          </p:nvSpPr>
          <p:spPr>
            <a:xfrm>
              <a:off x="7344056" y="987106"/>
              <a:ext cx="413" cy="825"/>
            </a:xfrm>
            <a:custGeom>
              <a:avLst/>
              <a:gdLst>
                <a:gd name="connsiteX0" fmla="*/ 0 w 413"/>
                <a:gd name="connsiteY0" fmla="*/ 0 h 825"/>
                <a:gd name="connsiteX1" fmla="*/ 413 w 413"/>
                <a:gd name="connsiteY1" fmla="*/ 825 h 825"/>
                <a:gd name="connsiteX2" fmla="*/ 0 w 413"/>
                <a:gd name="connsiteY2" fmla="*/ 0 h 825"/>
              </a:gdLst>
              <a:ahLst/>
              <a:cxnLst>
                <a:cxn ang="0">
                  <a:pos x="connsiteX0" y="connsiteY0"/>
                </a:cxn>
                <a:cxn ang="0">
                  <a:pos x="connsiteX1" y="connsiteY1"/>
                </a:cxn>
                <a:cxn ang="0">
                  <a:pos x="connsiteX2" y="connsiteY2"/>
                </a:cxn>
              </a:cxnLst>
              <a:rect l="l" t="t" r="r" b="b"/>
              <a:pathLst>
                <a:path w="413" h="825">
                  <a:moveTo>
                    <a:pt x="0" y="0"/>
                  </a:moveTo>
                  <a:cubicBezTo>
                    <a:pt x="0" y="0"/>
                    <a:pt x="330" y="413"/>
                    <a:pt x="413" y="825"/>
                  </a:cubicBezTo>
                  <a:cubicBezTo>
                    <a:pt x="165" y="660"/>
                    <a:pt x="0" y="495"/>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65" name="フリーフォーム: 図形 264">
              <a:extLst>
                <a:ext uri="{FF2B5EF4-FFF2-40B4-BE49-F238E27FC236}">
                  <a16:creationId xmlns:a16="http://schemas.microsoft.com/office/drawing/2014/main" id="{1B4BDFCD-3348-3C14-5F09-507C468527AA}"/>
                </a:ext>
              </a:extLst>
            </p:cNvPr>
            <p:cNvSpPr/>
            <p:nvPr/>
          </p:nvSpPr>
          <p:spPr>
            <a:xfrm>
              <a:off x="7299161" y="647755"/>
              <a:ext cx="44647" cy="14689"/>
            </a:xfrm>
            <a:custGeom>
              <a:avLst/>
              <a:gdLst>
                <a:gd name="connsiteX0" fmla="*/ 44565 w 44647"/>
                <a:gd name="connsiteY0" fmla="*/ 578 h 14689"/>
                <a:gd name="connsiteX1" fmla="*/ 43904 w 44647"/>
                <a:gd name="connsiteY1" fmla="*/ 1403 h 14689"/>
                <a:gd name="connsiteX2" fmla="*/ 37055 w 44647"/>
                <a:gd name="connsiteY2" fmla="*/ 6190 h 14689"/>
                <a:gd name="connsiteX3" fmla="*/ 36064 w 44647"/>
                <a:gd name="connsiteY3" fmla="*/ 7758 h 14689"/>
                <a:gd name="connsiteX4" fmla="*/ 37715 w 44647"/>
                <a:gd name="connsiteY4" fmla="*/ 8418 h 14689"/>
                <a:gd name="connsiteX5" fmla="*/ 39200 w 44647"/>
                <a:gd name="connsiteY5" fmla="*/ 9161 h 14689"/>
                <a:gd name="connsiteX6" fmla="*/ 36807 w 44647"/>
                <a:gd name="connsiteY6" fmla="*/ 12131 h 14689"/>
                <a:gd name="connsiteX7" fmla="*/ 21705 w 44647"/>
                <a:gd name="connsiteY7" fmla="*/ 13534 h 14689"/>
                <a:gd name="connsiteX8" fmla="*/ 13122 w 44647"/>
                <a:gd name="connsiteY8" fmla="*/ 14690 h 14689"/>
                <a:gd name="connsiteX9" fmla="*/ 11719 w 44647"/>
                <a:gd name="connsiteY9" fmla="*/ 14112 h 14689"/>
                <a:gd name="connsiteX10" fmla="*/ 13039 w 44647"/>
                <a:gd name="connsiteY10" fmla="*/ 13452 h 14689"/>
                <a:gd name="connsiteX11" fmla="*/ 13452 w 44647"/>
                <a:gd name="connsiteY11" fmla="*/ 13204 h 14689"/>
                <a:gd name="connsiteX12" fmla="*/ 15680 w 44647"/>
                <a:gd name="connsiteY12" fmla="*/ 9078 h 14689"/>
                <a:gd name="connsiteX13" fmla="*/ 11141 w 44647"/>
                <a:gd name="connsiteY13" fmla="*/ 7345 h 14689"/>
                <a:gd name="connsiteX14" fmla="*/ 4704 w 44647"/>
                <a:gd name="connsiteY14" fmla="*/ 8500 h 14689"/>
                <a:gd name="connsiteX15" fmla="*/ 1156 w 44647"/>
                <a:gd name="connsiteY15" fmla="*/ 8005 h 14689"/>
                <a:gd name="connsiteX16" fmla="*/ 0 w 44647"/>
                <a:gd name="connsiteY16" fmla="*/ 6767 h 14689"/>
                <a:gd name="connsiteX17" fmla="*/ 1321 w 44647"/>
                <a:gd name="connsiteY17" fmla="*/ 6107 h 14689"/>
                <a:gd name="connsiteX18" fmla="*/ 7923 w 44647"/>
                <a:gd name="connsiteY18" fmla="*/ 3714 h 14689"/>
                <a:gd name="connsiteX19" fmla="*/ 24016 w 44647"/>
                <a:gd name="connsiteY19" fmla="*/ 1073 h 14689"/>
                <a:gd name="connsiteX20" fmla="*/ 43245 w 44647"/>
                <a:gd name="connsiteY20" fmla="*/ 0 h 14689"/>
                <a:gd name="connsiteX21" fmla="*/ 44647 w 44647"/>
                <a:gd name="connsiteY21" fmla="*/ 495 h 1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647" h="14689">
                  <a:moveTo>
                    <a:pt x="44565" y="578"/>
                  </a:moveTo>
                  <a:cubicBezTo>
                    <a:pt x="44565" y="578"/>
                    <a:pt x="44152" y="1238"/>
                    <a:pt x="43904" y="1403"/>
                  </a:cubicBezTo>
                  <a:cubicBezTo>
                    <a:pt x="41841" y="3301"/>
                    <a:pt x="40686" y="6932"/>
                    <a:pt x="37055" y="6190"/>
                  </a:cubicBezTo>
                  <a:cubicBezTo>
                    <a:pt x="36807" y="6190"/>
                    <a:pt x="36395" y="7180"/>
                    <a:pt x="36064" y="7758"/>
                  </a:cubicBezTo>
                  <a:cubicBezTo>
                    <a:pt x="36642" y="8005"/>
                    <a:pt x="37550" y="8583"/>
                    <a:pt x="37715" y="8418"/>
                  </a:cubicBezTo>
                  <a:cubicBezTo>
                    <a:pt x="38870" y="7097"/>
                    <a:pt x="39696" y="7262"/>
                    <a:pt x="39200" y="9161"/>
                  </a:cubicBezTo>
                  <a:cubicBezTo>
                    <a:pt x="38870" y="10316"/>
                    <a:pt x="37715" y="11966"/>
                    <a:pt x="36807" y="12131"/>
                  </a:cubicBezTo>
                  <a:cubicBezTo>
                    <a:pt x="31773" y="12792"/>
                    <a:pt x="26739" y="13039"/>
                    <a:pt x="21705" y="13534"/>
                  </a:cubicBezTo>
                  <a:cubicBezTo>
                    <a:pt x="18816" y="13782"/>
                    <a:pt x="16010" y="14360"/>
                    <a:pt x="13122" y="14690"/>
                  </a:cubicBezTo>
                  <a:cubicBezTo>
                    <a:pt x="12709" y="14690"/>
                    <a:pt x="12214" y="14360"/>
                    <a:pt x="11719" y="14112"/>
                  </a:cubicBezTo>
                  <a:cubicBezTo>
                    <a:pt x="12132" y="13865"/>
                    <a:pt x="12627" y="13700"/>
                    <a:pt x="13039" y="13452"/>
                  </a:cubicBezTo>
                  <a:cubicBezTo>
                    <a:pt x="13205" y="13452"/>
                    <a:pt x="13452" y="13369"/>
                    <a:pt x="13452" y="13204"/>
                  </a:cubicBezTo>
                  <a:cubicBezTo>
                    <a:pt x="14278" y="11801"/>
                    <a:pt x="15928" y="10151"/>
                    <a:pt x="15680" y="9078"/>
                  </a:cubicBezTo>
                  <a:cubicBezTo>
                    <a:pt x="15103" y="6767"/>
                    <a:pt x="12874" y="7345"/>
                    <a:pt x="11141" y="7345"/>
                  </a:cubicBezTo>
                  <a:cubicBezTo>
                    <a:pt x="8253" y="7758"/>
                    <a:pt x="6520" y="8335"/>
                    <a:pt x="4704" y="8500"/>
                  </a:cubicBezTo>
                  <a:cubicBezTo>
                    <a:pt x="3549" y="8665"/>
                    <a:pt x="2311" y="8335"/>
                    <a:pt x="1156" y="8005"/>
                  </a:cubicBezTo>
                  <a:cubicBezTo>
                    <a:pt x="743" y="7923"/>
                    <a:pt x="413" y="7180"/>
                    <a:pt x="0" y="6767"/>
                  </a:cubicBezTo>
                  <a:cubicBezTo>
                    <a:pt x="413" y="6520"/>
                    <a:pt x="826" y="6272"/>
                    <a:pt x="1321" y="6107"/>
                  </a:cubicBezTo>
                  <a:cubicBezTo>
                    <a:pt x="3467" y="5282"/>
                    <a:pt x="5612" y="4126"/>
                    <a:pt x="7923" y="3714"/>
                  </a:cubicBezTo>
                  <a:cubicBezTo>
                    <a:pt x="13287" y="2723"/>
                    <a:pt x="18816" y="2558"/>
                    <a:pt x="24016" y="1073"/>
                  </a:cubicBezTo>
                  <a:cubicBezTo>
                    <a:pt x="30453" y="-825"/>
                    <a:pt x="36890" y="495"/>
                    <a:pt x="43245" y="0"/>
                  </a:cubicBezTo>
                  <a:cubicBezTo>
                    <a:pt x="43740" y="0"/>
                    <a:pt x="44152" y="330"/>
                    <a:pt x="44647" y="495"/>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66" name="フリーフォーム: 図形 265">
              <a:extLst>
                <a:ext uri="{FF2B5EF4-FFF2-40B4-BE49-F238E27FC236}">
                  <a16:creationId xmlns:a16="http://schemas.microsoft.com/office/drawing/2014/main" id="{0AD0D5B6-20AA-6B3A-3EDB-7AE737D0F616}"/>
                </a:ext>
              </a:extLst>
            </p:cNvPr>
            <p:cNvSpPr/>
            <p:nvPr/>
          </p:nvSpPr>
          <p:spPr>
            <a:xfrm>
              <a:off x="7283482" y="715509"/>
              <a:ext cx="11274" cy="29687"/>
            </a:xfrm>
            <a:custGeom>
              <a:avLst/>
              <a:gdLst>
                <a:gd name="connsiteX0" fmla="*/ 11223 w 11274"/>
                <a:gd name="connsiteY0" fmla="*/ 22943 h 29687"/>
                <a:gd name="connsiteX1" fmla="*/ 9078 w 11274"/>
                <a:gd name="connsiteY1" fmla="*/ 26821 h 29687"/>
                <a:gd name="connsiteX2" fmla="*/ 5282 w 11274"/>
                <a:gd name="connsiteY2" fmla="*/ 27482 h 29687"/>
                <a:gd name="connsiteX3" fmla="*/ 2146 w 11274"/>
                <a:gd name="connsiteY3" fmla="*/ 28884 h 29687"/>
                <a:gd name="connsiteX4" fmla="*/ 577 w 11274"/>
                <a:gd name="connsiteY4" fmla="*/ 28059 h 29687"/>
                <a:gd name="connsiteX5" fmla="*/ 577 w 11274"/>
                <a:gd name="connsiteY5" fmla="*/ 8665 h 29687"/>
                <a:gd name="connsiteX6" fmla="*/ 495 w 11274"/>
                <a:gd name="connsiteY6" fmla="*/ 4539 h 29687"/>
                <a:gd name="connsiteX7" fmla="*/ 660 w 11274"/>
                <a:gd name="connsiteY7" fmla="*/ 0 h 29687"/>
                <a:gd name="connsiteX8" fmla="*/ 4456 w 11274"/>
                <a:gd name="connsiteY8" fmla="*/ 1073 h 29687"/>
                <a:gd name="connsiteX9" fmla="*/ 7097 w 11274"/>
                <a:gd name="connsiteY9" fmla="*/ 1898 h 29687"/>
                <a:gd name="connsiteX10" fmla="*/ 10316 w 11274"/>
                <a:gd name="connsiteY10" fmla="*/ 4704 h 29687"/>
                <a:gd name="connsiteX11" fmla="*/ 11223 w 11274"/>
                <a:gd name="connsiteY11" fmla="*/ 23025 h 29687"/>
                <a:gd name="connsiteX12" fmla="*/ 6107 w 11274"/>
                <a:gd name="connsiteY12" fmla="*/ 7923 h 29687"/>
                <a:gd name="connsiteX13" fmla="*/ 7014 w 11274"/>
                <a:gd name="connsiteY13" fmla="*/ 6850 h 29687"/>
                <a:gd name="connsiteX14" fmla="*/ 5116 w 11274"/>
                <a:gd name="connsiteY14" fmla="*/ 5777 h 29687"/>
                <a:gd name="connsiteX15" fmla="*/ 6107 w 11274"/>
                <a:gd name="connsiteY15" fmla="*/ 7923 h 2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74" h="29687">
                  <a:moveTo>
                    <a:pt x="11223" y="22943"/>
                  </a:moveTo>
                  <a:cubicBezTo>
                    <a:pt x="11223" y="24676"/>
                    <a:pt x="11801" y="26986"/>
                    <a:pt x="9078" y="26821"/>
                  </a:cubicBezTo>
                  <a:cubicBezTo>
                    <a:pt x="7427" y="26574"/>
                    <a:pt x="6354" y="26986"/>
                    <a:pt x="5282" y="27482"/>
                  </a:cubicBezTo>
                  <a:cubicBezTo>
                    <a:pt x="4209" y="27894"/>
                    <a:pt x="2888" y="28059"/>
                    <a:pt x="2146" y="28884"/>
                  </a:cubicBezTo>
                  <a:cubicBezTo>
                    <a:pt x="825" y="30205"/>
                    <a:pt x="577" y="29875"/>
                    <a:pt x="577" y="28059"/>
                  </a:cubicBezTo>
                  <a:cubicBezTo>
                    <a:pt x="577" y="21540"/>
                    <a:pt x="577" y="15102"/>
                    <a:pt x="577" y="8665"/>
                  </a:cubicBezTo>
                  <a:cubicBezTo>
                    <a:pt x="577" y="7262"/>
                    <a:pt x="1073" y="5364"/>
                    <a:pt x="495" y="4539"/>
                  </a:cubicBezTo>
                  <a:cubicBezTo>
                    <a:pt x="-743" y="2723"/>
                    <a:pt x="742" y="1485"/>
                    <a:pt x="660" y="0"/>
                  </a:cubicBezTo>
                  <a:cubicBezTo>
                    <a:pt x="1980" y="330"/>
                    <a:pt x="4373" y="495"/>
                    <a:pt x="4456" y="1073"/>
                  </a:cubicBezTo>
                  <a:cubicBezTo>
                    <a:pt x="4869" y="4044"/>
                    <a:pt x="6024" y="2063"/>
                    <a:pt x="7097" y="1898"/>
                  </a:cubicBezTo>
                  <a:cubicBezTo>
                    <a:pt x="8912" y="1651"/>
                    <a:pt x="10316" y="1403"/>
                    <a:pt x="10316" y="4704"/>
                  </a:cubicBezTo>
                  <a:cubicBezTo>
                    <a:pt x="10316" y="10811"/>
                    <a:pt x="10975" y="16918"/>
                    <a:pt x="11223" y="23025"/>
                  </a:cubicBezTo>
                  <a:close/>
                  <a:moveTo>
                    <a:pt x="6107" y="7923"/>
                  </a:moveTo>
                  <a:cubicBezTo>
                    <a:pt x="6107" y="7923"/>
                    <a:pt x="6684" y="7262"/>
                    <a:pt x="7014" y="6850"/>
                  </a:cubicBezTo>
                  <a:cubicBezTo>
                    <a:pt x="6519" y="6355"/>
                    <a:pt x="5941" y="5942"/>
                    <a:pt x="5116" y="5777"/>
                  </a:cubicBezTo>
                  <a:cubicBezTo>
                    <a:pt x="5282" y="6685"/>
                    <a:pt x="5694" y="7345"/>
                    <a:pt x="6107" y="7923"/>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67" name="フリーフォーム: 図形 266">
              <a:extLst>
                <a:ext uri="{FF2B5EF4-FFF2-40B4-BE49-F238E27FC236}">
                  <a16:creationId xmlns:a16="http://schemas.microsoft.com/office/drawing/2014/main" id="{3C84A887-3D7A-9FB6-5022-C4C2A1708D62}"/>
                </a:ext>
              </a:extLst>
            </p:cNvPr>
            <p:cNvSpPr/>
            <p:nvPr/>
          </p:nvSpPr>
          <p:spPr>
            <a:xfrm>
              <a:off x="7288598" y="721286"/>
              <a:ext cx="1897" cy="2145"/>
            </a:xfrm>
            <a:custGeom>
              <a:avLst/>
              <a:gdLst>
                <a:gd name="connsiteX0" fmla="*/ 1898 w 1897"/>
                <a:gd name="connsiteY0" fmla="*/ 1073 h 2145"/>
                <a:gd name="connsiteX1" fmla="*/ 990 w 1897"/>
                <a:gd name="connsiteY1" fmla="*/ 2146 h 2145"/>
                <a:gd name="connsiteX2" fmla="*/ 0 w 1897"/>
                <a:gd name="connsiteY2" fmla="*/ 0 h 2145"/>
                <a:gd name="connsiteX3" fmla="*/ 1898 w 1897"/>
                <a:gd name="connsiteY3" fmla="*/ 1073 h 2145"/>
              </a:gdLst>
              <a:ahLst/>
              <a:cxnLst>
                <a:cxn ang="0">
                  <a:pos x="connsiteX0" y="connsiteY0"/>
                </a:cxn>
                <a:cxn ang="0">
                  <a:pos x="connsiteX1" y="connsiteY1"/>
                </a:cxn>
                <a:cxn ang="0">
                  <a:pos x="connsiteX2" y="connsiteY2"/>
                </a:cxn>
                <a:cxn ang="0">
                  <a:pos x="connsiteX3" y="connsiteY3"/>
                </a:cxn>
              </a:cxnLst>
              <a:rect l="l" t="t" r="r" b="b"/>
              <a:pathLst>
                <a:path w="1897" h="2145">
                  <a:moveTo>
                    <a:pt x="1898" y="1073"/>
                  </a:moveTo>
                  <a:cubicBezTo>
                    <a:pt x="1898" y="1073"/>
                    <a:pt x="1320" y="1733"/>
                    <a:pt x="990" y="2146"/>
                  </a:cubicBezTo>
                  <a:cubicBezTo>
                    <a:pt x="578" y="1568"/>
                    <a:pt x="165" y="908"/>
                    <a:pt x="0" y="0"/>
                  </a:cubicBezTo>
                  <a:cubicBezTo>
                    <a:pt x="825" y="165"/>
                    <a:pt x="1320" y="660"/>
                    <a:pt x="1898" y="107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68" name="フリーフォーム: 図形 267">
              <a:extLst>
                <a:ext uri="{FF2B5EF4-FFF2-40B4-BE49-F238E27FC236}">
                  <a16:creationId xmlns:a16="http://schemas.microsoft.com/office/drawing/2014/main" id="{7202EC28-0881-DBC4-1DC0-2F30F740BC0A}"/>
                </a:ext>
              </a:extLst>
            </p:cNvPr>
            <p:cNvSpPr/>
            <p:nvPr/>
          </p:nvSpPr>
          <p:spPr>
            <a:xfrm>
              <a:off x="7026036" y="1191175"/>
              <a:ext cx="263734" cy="401301"/>
            </a:xfrm>
            <a:custGeom>
              <a:avLst/>
              <a:gdLst>
                <a:gd name="connsiteX0" fmla="*/ 263553 w 263734"/>
                <a:gd name="connsiteY0" fmla="*/ 12317 h 401301"/>
                <a:gd name="connsiteX1" fmla="*/ 263718 w 263734"/>
                <a:gd name="connsiteY1" fmla="*/ 13885 h 401301"/>
                <a:gd name="connsiteX2" fmla="*/ 261242 w 263734"/>
                <a:gd name="connsiteY2" fmla="*/ 20239 h 401301"/>
                <a:gd name="connsiteX3" fmla="*/ 258518 w 263734"/>
                <a:gd name="connsiteY3" fmla="*/ 27502 h 401301"/>
                <a:gd name="connsiteX4" fmla="*/ 248780 w 263734"/>
                <a:gd name="connsiteY4" fmla="*/ 44667 h 401301"/>
                <a:gd name="connsiteX5" fmla="*/ 243333 w 263734"/>
                <a:gd name="connsiteY5" fmla="*/ 52425 h 401301"/>
                <a:gd name="connsiteX6" fmla="*/ 237887 w 263734"/>
                <a:gd name="connsiteY6" fmla="*/ 61420 h 401301"/>
                <a:gd name="connsiteX7" fmla="*/ 230376 w 263734"/>
                <a:gd name="connsiteY7" fmla="*/ 74377 h 401301"/>
                <a:gd name="connsiteX8" fmla="*/ 229221 w 263734"/>
                <a:gd name="connsiteY8" fmla="*/ 77348 h 401301"/>
                <a:gd name="connsiteX9" fmla="*/ 224435 w 263734"/>
                <a:gd name="connsiteY9" fmla="*/ 86013 h 401301"/>
                <a:gd name="connsiteX10" fmla="*/ 222867 w 263734"/>
                <a:gd name="connsiteY10" fmla="*/ 88819 h 401301"/>
                <a:gd name="connsiteX11" fmla="*/ 214531 w 263734"/>
                <a:gd name="connsiteY11" fmla="*/ 103097 h 401301"/>
                <a:gd name="connsiteX12" fmla="*/ 207929 w 263734"/>
                <a:gd name="connsiteY12" fmla="*/ 109699 h 401301"/>
                <a:gd name="connsiteX13" fmla="*/ 196623 w 263734"/>
                <a:gd name="connsiteY13" fmla="*/ 127524 h 401301"/>
                <a:gd name="connsiteX14" fmla="*/ 196210 w 263734"/>
                <a:gd name="connsiteY14" fmla="*/ 129753 h 401301"/>
                <a:gd name="connsiteX15" fmla="*/ 193570 w 263734"/>
                <a:gd name="connsiteY15" fmla="*/ 133384 h 401301"/>
                <a:gd name="connsiteX16" fmla="*/ 193075 w 263734"/>
                <a:gd name="connsiteY16" fmla="*/ 134292 h 401301"/>
                <a:gd name="connsiteX17" fmla="*/ 195715 w 263734"/>
                <a:gd name="connsiteY17" fmla="*/ 142792 h 401301"/>
                <a:gd name="connsiteX18" fmla="*/ 200336 w 263734"/>
                <a:gd name="connsiteY18" fmla="*/ 144278 h 401301"/>
                <a:gd name="connsiteX19" fmla="*/ 204958 w 263734"/>
                <a:gd name="connsiteY19" fmla="*/ 146258 h 401301"/>
                <a:gd name="connsiteX20" fmla="*/ 210322 w 263734"/>
                <a:gd name="connsiteY20" fmla="*/ 150302 h 401301"/>
                <a:gd name="connsiteX21" fmla="*/ 217007 w 263734"/>
                <a:gd name="connsiteY21" fmla="*/ 159297 h 401301"/>
                <a:gd name="connsiteX22" fmla="*/ 224104 w 263734"/>
                <a:gd name="connsiteY22" fmla="*/ 167303 h 401301"/>
                <a:gd name="connsiteX23" fmla="*/ 229221 w 263734"/>
                <a:gd name="connsiteY23" fmla="*/ 173905 h 401301"/>
                <a:gd name="connsiteX24" fmla="*/ 230872 w 263734"/>
                <a:gd name="connsiteY24" fmla="*/ 175968 h 401301"/>
                <a:gd name="connsiteX25" fmla="*/ 241353 w 263734"/>
                <a:gd name="connsiteY25" fmla="*/ 182405 h 401301"/>
                <a:gd name="connsiteX26" fmla="*/ 257198 w 263734"/>
                <a:gd name="connsiteY26" fmla="*/ 193216 h 401301"/>
                <a:gd name="connsiteX27" fmla="*/ 257115 w 263734"/>
                <a:gd name="connsiteY27" fmla="*/ 194702 h 401301"/>
                <a:gd name="connsiteX28" fmla="*/ 255795 w 263734"/>
                <a:gd name="connsiteY28" fmla="*/ 200809 h 401301"/>
                <a:gd name="connsiteX29" fmla="*/ 254062 w 263734"/>
                <a:gd name="connsiteY29" fmla="*/ 205430 h 401301"/>
                <a:gd name="connsiteX30" fmla="*/ 247707 w 263734"/>
                <a:gd name="connsiteY30" fmla="*/ 214013 h 401301"/>
                <a:gd name="connsiteX31" fmla="*/ 243498 w 263734"/>
                <a:gd name="connsiteY31" fmla="*/ 221110 h 401301"/>
                <a:gd name="connsiteX32" fmla="*/ 239455 w 263734"/>
                <a:gd name="connsiteY32" fmla="*/ 227712 h 401301"/>
                <a:gd name="connsiteX33" fmla="*/ 233347 w 263734"/>
                <a:gd name="connsiteY33" fmla="*/ 236130 h 401301"/>
                <a:gd name="connsiteX34" fmla="*/ 227323 w 263734"/>
                <a:gd name="connsiteY34" fmla="*/ 244961 h 401301"/>
                <a:gd name="connsiteX35" fmla="*/ 221629 w 263734"/>
                <a:gd name="connsiteY35" fmla="*/ 252718 h 401301"/>
                <a:gd name="connsiteX36" fmla="*/ 218245 w 263734"/>
                <a:gd name="connsiteY36" fmla="*/ 258743 h 401301"/>
                <a:gd name="connsiteX37" fmla="*/ 213046 w 263734"/>
                <a:gd name="connsiteY37" fmla="*/ 267738 h 401301"/>
                <a:gd name="connsiteX38" fmla="*/ 209332 w 263734"/>
                <a:gd name="connsiteY38" fmla="*/ 273845 h 401301"/>
                <a:gd name="connsiteX39" fmla="*/ 207434 w 263734"/>
                <a:gd name="connsiteY39" fmla="*/ 277229 h 401301"/>
                <a:gd name="connsiteX40" fmla="*/ 205206 w 263734"/>
                <a:gd name="connsiteY40" fmla="*/ 277394 h 401301"/>
                <a:gd name="connsiteX41" fmla="*/ 203638 w 263734"/>
                <a:gd name="connsiteY41" fmla="*/ 281520 h 401301"/>
                <a:gd name="connsiteX42" fmla="*/ 188205 w 263734"/>
                <a:gd name="connsiteY42" fmla="*/ 306443 h 401301"/>
                <a:gd name="connsiteX43" fmla="*/ 185152 w 263734"/>
                <a:gd name="connsiteY43" fmla="*/ 309084 h 401301"/>
                <a:gd name="connsiteX44" fmla="*/ 184161 w 263734"/>
                <a:gd name="connsiteY44" fmla="*/ 312550 h 401301"/>
                <a:gd name="connsiteX45" fmla="*/ 182346 w 263734"/>
                <a:gd name="connsiteY45" fmla="*/ 316429 h 401301"/>
                <a:gd name="connsiteX46" fmla="*/ 172112 w 263734"/>
                <a:gd name="connsiteY46" fmla="*/ 333512 h 401301"/>
                <a:gd name="connsiteX47" fmla="*/ 165758 w 263734"/>
                <a:gd name="connsiteY47" fmla="*/ 343250 h 401301"/>
                <a:gd name="connsiteX48" fmla="*/ 159733 w 263734"/>
                <a:gd name="connsiteY48" fmla="*/ 354474 h 401301"/>
                <a:gd name="connsiteX49" fmla="*/ 154287 w 263734"/>
                <a:gd name="connsiteY49" fmla="*/ 361489 h 401301"/>
                <a:gd name="connsiteX50" fmla="*/ 148345 w 263734"/>
                <a:gd name="connsiteY50" fmla="*/ 371970 h 401301"/>
                <a:gd name="connsiteX51" fmla="*/ 146612 w 263734"/>
                <a:gd name="connsiteY51" fmla="*/ 372465 h 401301"/>
                <a:gd name="connsiteX52" fmla="*/ 145126 w 263734"/>
                <a:gd name="connsiteY52" fmla="*/ 373373 h 401301"/>
                <a:gd name="connsiteX53" fmla="*/ 142155 w 263734"/>
                <a:gd name="connsiteY53" fmla="*/ 379975 h 401301"/>
                <a:gd name="connsiteX54" fmla="*/ 139432 w 263734"/>
                <a:gd name="connsiteY54" fmla="*/ 388475 h 401301"/>
                <a:gd name="connsiteX55" fmla="*/ 133160 w 263734"/>
                <a:gd name="connsiteY55" fmla="*/ 398626 h 401301"/>
                <a:gd name="connsiteX56" fmla="*/ 128868 w 263734"/>
                <a:gd name="connsiteY56" fmla="*/ 401267 h 401301"/>
                <a:gd name="connsiteX57" fmla="*/ 128125 w 263734"/>
                <a:gd name="connsiteY57" fmla="*/ 401184 h 401301"/>
                <a:gd name="connsiteX58" fmla="*/ 123752 w 263734"/>
                <a:gd name="connsiteY58" fmla="*/ 394087 h 401301"/>
                <a:gd name="connsiteX59" fmla="*/ 119543 w 263734"/>
                <a:gd name="connsiteY59" fmla="*/ 388723 h 401301"/>
                <a:gd name="connsiteX60" fmla="*/ 118222 w 263734"/>
                <a:gd name="connsiteY60" fmla="*/ 385009 h 401301"/>
                <a:gd name="connsiteX61" fmla="*/ 109722 w 263734"/>
                <a:gd name="connsiteY61" fmla="*/ 376426 h 401301"/>
                <a:gd name="connsiteX62" fmla="*/ 106339 w 263734"/>
                <a:gd name="connsiteY62" fmla="*/ 375106 h 401301"/>
                <a:gd name="connsiteX63" fmla="*/ 105596 w 263734"/>
                <a:gd name="connsiteY63" fmla="*/ 369989 h 401301"/>
                <a:gd name="connsiteX64" fmla="*/ 105266 w 263734"/>
                <a:gd name="connsiteY64" fmla="*/ 368999 h 401301"/>
                <a:gd name="connsiteX65" fmla="*/ 97921 w 263734"/>
                <a:gd name="connsiteY65" fmla="*/ 361736 h 401301"/>
                <a:gd name="connsiteX66" fmla="*/ 97591 w 263734"/>
                <a:gd name="connsiteY66" fmla="*/ 361324 h 401301"/>
                <a:gd name="connsiteX67" fmla="*/ 98746 w 263734"/>
                <a:gd name="connsiteY67" fmla="*/ 357858 h 401301"/>
                <a:gd name="connsiteX68" fmla="*/ 96518 w 263734"/>
                <a:gd name="connsiteY68" fmla="*/ 356537 h 401301"/>
                <a:gd name="connsiteX69" fmla="*/ 96187 w 263734"/>
                <a:gd name="connsiteY69" fmla="*/ 354887 h 401301"/>
                <a:gd name="connsiteX70" fmla="*/ 84716 w 263734"/>
                <a:gd name="connsiteY70" fmla="*/ 341600 h 401301"/>
                <a:gd name="connsiteX71" fmla="*/ 84386 w 263734"/>
                <a:gd name="connsiteY71" fmla="*/ 340527 h 401301"/>
                <a:gd name="connsiteX72" fmla="*/ 80508 w 263734"/>
                <a:gd name="connsiteY72" fmla="*/ 334420 h 401301"/>
                <a:gd name="connsiteX73" fmla="*/ 73492 w 263734"/>
                <a:gd name="connsiteY73" fmla="*/ 326250 h 401301"/>
                <a:gd name="connsiteX74" fmla="*/ 63424 w 263734"/>
                <a:gd name="connsiteY74" fmla="*/ 313458 h 401301"/>
                <a:gd name="connsiteX75" fmla="*/ 57565 w 263734"/>
                <a:gd name="connsiteY75" fmla="*/ 304958 h 401301"/>
                <a:gd name="connsiteX76" fmla="*/ 51870 w 263734"/>
                <a:gd name="connsiteY76" fmla="*/ 300419 h 401301"/>
                <a:gd name="connsiteX77" fmla="*/ 51623 w 263734"/>
                <a:gd name="connsiteY77" fmla="*/ 298356 h 401301"/>
                <a:gd name="connsiteX78" fmla="*/ 49395 w 263734"/>
                <a:gd name="connsiteY78" fmla="*/ 291919 h 401301"/>
                <a:gd name="connsiteX79" fmla="*/ 43865 w 263734"/>
                <a:gd name="connsiteY79" fmla="*/ 283996 h 401301"/>
                <a:gd name="connsiteX80" fmla="*/ 42710 w 263734"/>
                <a:gd name="connsiteY80" fmla="*/ 281520 h 401301"/>
                <a:gd name="connsiteX81" fmla="*/ 27360 w 263734"/>
                <a:gd name="connsiteY81" fmla="*/ 261383 h 401301"/>
                <a:gd name="connsiteX82" fmla="*/ 19932 w 263734"/>
                <a:gd name="connsiteY82" fmla="*/ 250407 h 401301"/>
                <a:gd name="connsiteX83" fmla="*/ 18364 w 263734"/>
                <a:gd name="connsiteY83" fmla="*/ 246281 h 401301"/>
                <a:gd name="connsiteX84" fmla="*/ 16466 w 263734"/>
                <a:gd name="connsiteY84" fmla="*/ 241742 h 401301"/>
                <a:gd name="connsiteX85" fmla="*/ 5243 w 263734"/>
                <a:gd name="connsiteY85" fmla="*/ 220202 h 401301"/>
                <a:gd name="connsiteX86" fmla="*/ 4500 w 263734"/>
                <a:gd name="connsiteY86" fmla="*/ 216324 h 401301"/>
                <a:gd name="connsiteX87" fmla="*/ 7141 w 263734"/>
                <a:gd name="connsiteY87" fmla="*/ 198085 h 401301"/>
                <a:gd name="connsiteX88" fmla="*/ 13413 w 263734"/>
                <a:gd name="connsiteY88" fmla="*/ 186201 h 401301"/>
                <a:gd name="connsiteX89" fmla="*/ 18530 w 263734"/>
                <a:gd name="connsiteY89" fmla="*/ 176381 h 401301"/>
                <a:gd name="connsiteX90" fmla="*/ 19437 w 263734"/>
                <a:gd name="connsiteY90" fmla="*/ 171099 h 401301"/>
                <a:gd name="connsiteX91" fmla="*/ 33384 w 263734"/>
                <a:gd name="connsiteY91" fmla="*/ 149807 h 401301"/>
                <a:gd name="connsiteX92" fmla="*/ 35282 w 263734"/>
                <a:gd name="connsiteY92" fmla="*/ 149312 h 401301"/>
                <a:gd name="connsiteX93" fmla="*/ 38996 w 263734"/>
                <a:gd name="connsiteY93" fmla="*/ 149312 h 401301"/>
                <a:gd name="connsiteX94" fmla="*/ 45598 w 263734"/>
                <a:gd name="connsiteY94" fmla="*/ 148734 h 401301"/>
                <a:gd name="connsiteX95" fmla="*/ 47497 w 263734"/>
                <a:gd name="connsiteY95" fmla="*/ 140729 h 401301"/>
                <a:gd name="connsiteX96" fmla="*/ 44443 w 263734"/>
                <a:gd name="connsiteY96" fmla="*/ 133632 h 401301"/>
                <a:gd name="connsiteX97" fmla="*/ 41554 w 263734"/>
                <a:gd name="connsiteY97" fmla="*/ 131486 h 401301"/>
                <a:gd name="connsiteX98" fmla="*/ 35530 w 263734"/>
                <a:gd name="connsiteY98" fmla="*/ 123481 h 401301"/>
                <a:gd name="connsiteX99" fmla="*/ 32311 w 263734"/>
                <a:gd name="connsiteY99" fmla="*/ 119602 h 401301"/>
                <a:gd name="connsiteX100" fmla="*/ 25792 w 263734"/>
                <a:gd name="connsiteY100" fmla="*/ 108791 h 401301"/>
                <a:gd name="connsiteX101" fmla="*/ 21418 w 263734"/>
                <a:gd name="connsiteY101" fmla="*/ 98062 h 401301"/>
                <a:gd name="connsiteX102" fmla="*/ 17044 w 263734"/>
                <a:gd name="connsiteY102" fmla="*/ 89810 h 401301"/>
                <a:gd name="connsiteX103" fmla="*/ 9121 w 263734"/>
                <a:gd name="connsiteY103" fmla="*/ 73469 h 401301"/>
                <a:gd name="connsiteX104" fmla="*/ 7719 w 263734"/>
                <a:gd name="connsiteY104" fmla="*/ 69260 h 401301"/>
                <a:gd name="connsiteX105" fmla="*/ 5655 w 263734"/>
                <a:gd name="connsiteY105" fmla="*/ 63566 h 401301"/>
                <a:gd name="connsiteX106" fmla="*/ 539 w 263734"/>
                <a:gd name="connsiteY106" fmla="*/ 48876 h 401301"/>
                <a:gd name="connsiteX107" fmla="*/ 7553 w 263734"/>
                <a:gd name="connsiteY107" fmla="*/ 38395 h 401301"/>
                <a:gd name="connsiteX108" fmla="*/ 14321 w 263734"/>
                <a:gd name="connsiteY108" fmla="*/ 36580 h 401301"/>
                <a:gd name="connsiteX109" fmla="*/ 26700 w 263734"/>
                <a:gd name="connsiteY109" fmla="*/ 31050 h 401301"/>
                <a:gd name="connsiteX110" fmla="*/ 37511 w 263734"/>
                <a:gd name="connsiteY110" fmla="*/ 24283 h 401301"/>
                <a:gd name="connsiteX111" fmla="*/ 47579 w 263734"/>
                <a:gd name="connsiteY111" fmla="*/ 23788 h 401301"/>
                <a:gd name="connsiteX112" fmla="*/ 48157 w 263734"/>
                <a:gd name="connsiteY112" fmla="*/ 25356 h 401301"/>
                <a:gd name="connsiteX113" fmla="*/ 49229 w 263734"/>
                <a:gd name="connsiteY113" fmla="*/ 32783 h 401301"/>
                <a:gd name="connsiteX114" fmla="*/ 47166 w 263734"/>
                <a:gd name="connsiteY114" fmla="*/ 34186 h 401301"/>
                <a:gd name="connsiteX115" fmla="*/ 47166 w 263734"/>
                <a:gd name="connsiteY115" fmla="*/ 39221 h 401301"/>
                <a:gd name="connsiteX116" fmla="*/ 50220 w 263734"/>
                <a:gd name="connsiteY116" fmla="*/ 54241 h 401301"/>
                <a:gd name="connsiteX117" fmla="*/ 52283 w 263734"/>
                <a:gd name="connsiteY117" fmla="*/ 61173 h 401301"/>
                <a:gd name="connsiteX118" fmla="*/ 56822 w 263734"/>
                <a:gd name="connsiteY118" fmla="*/ 79741 h 401301"/>
                <a:gd name="connsiteX119" fmla="*/ 57070 w 263734"/>
                <a:gd name="connsiteY119" fmla="*/ 84693 h 401301"/>
                <a:gd name="connsiteX120" fmla="*/ 57730 w 263734"/>
                <a:gd name="connsiteY120" fmla="*/ 89562 h 401301"/>
                <a:gd name="connsiteX121" fmla="*/ 59876 w 263734"/>
                <a:gd name="connsiteY121" fmla="*/ 92203 h 401301"/>
                <a:gd name="connsiteX122" fmla="*/ 60206 w 263734"/>
                <a:gd name="connsiteY122" fmla="*/ 98062 h 401301"/>
                <a:gd name="connsiteX123" fmla="*/ 61361 w 263734"/>
                <a:gd name="connsiteY123" fmla="*/ 103922 h 401301"/>
                <a:gd name="connsiteX124" fmla="*/ 63177 w 263734"/>
                <a:gd name="connsiteY124" fmla="*/ 109121 h 401301"/>
                <a:gd name="connsiteX125" fmla="*/ 64167 w 263734"/>
                <a:gd name="connsiteY125" fmla="*/ 115145 h 401301"/>
                <a:gd name="connsiteX126" fmla="*/ 66313 w 263734"/>
                <a:gd name="connsiteY126" fmla="*/ 134869 h 401301"/>
                <a:gd name="connsiteX127" fmla="*/ 68706 w 263734"/>
                <a:gd name="connsiteY127" fmla="*/ 142792 h 401301"/>
                <a:gd name="connsiteX128" fmla="*/ 76464 w 263734"/>
                <a:gd name="connsiteY128" fmla="*/ 161773 h 401301"/>
                <a:gd name="connsiteX129" fmla="*/ 78197 w 263734"/>
                <a:gd name="connsiteY129" fmla="*/ 172832 h 401301"/>
                <a:gd name="connsiteX130" fmla="*/ 80095 w 263734"/>
                <a:gd name="connsiteY130" fmla="*/ 183560 h 401301"/>
                <a:gd name="connsiteX131" fmla="*/ 83891 w 263734"/>
                <a:gd name="connsiteY131" fmla="*/ 201881 h 401301"/>
                <a:gd name="connsiteX132" fmla="*/ 87439 w 263734"/>
                <a:gd name="connsiteY132" fmla="*/ 213683 h 401301"/>
                <a:gd name="connsiteX133" fmla="*/ 87770 w 263734"/>
                <a:gd name="connsiteY133" fmla="*/ 214426 h 401301"/>
                <a:gd name="connsiteX134" fmla="*/ 87439 w 263734"/>
                <a:gd name="connsiteY134" fmla="*/ 217809 h 401301"/>
                <a:gd name="connsiteX135" fmla="*/ 88100 w 263734"/>
                <a:gd name="connsiteY135" fmla="*/ 231179 h 401301"/>
                <a:gd name="connsiteX136" fmla="*/ 91071 w 263734"/>
                <a:gd name="connsiteY136" fmla="*/ 246941 h 401301"/>
                <a:gd name="connsiteX137" fmla="*/ 92887 w 263734"/>
                <a:gd name="connsiteY137" fmla="*/ 256102 h 401301"/>
                <a:gd name="connsiteX138" fmla="*/ 96518 w 263734"/>
                <a:gd name="connsiteY138" fmla="*/ 264107 h 401301"/>
                <a:gd name="connsiteX139" fmla="*/ 97096 w 263734"/>
                <a:gd name="connsiteY139" fmla="*/ 266748 h 401301"/>
                <a:gd name="connsiteX140" fmla="*/ 99076 w 263734"/>
                <a:gd name="connsiteY140" fmla="*/ 273845 h 401301"/>
                <a:gd name="connsiteX141" fmla="*/ 100314 w 263734"/>
                <a:gd name="connsiteY141" fmla="*/ 276321 h 401301"/>
                <a:gd name="connsiteX142" fmla="*/ 102625 w 263734"/>
                <a:gd name="connsiteY142" fmla="*/ 288617 h 401301"/>
                <a:gd name="connsiteX143" fmla="*/ 106421 w 263734"/>
                <a:gd name="connsiteY143" fmla="*/ 303885 h 401301"/>
                <a:gd name="connsiteX144" fmla="*/ 110795 w 263734"/>
                <a:gd name="connsiteY144" fmla="*/ 308259 h 401301"/>
                <a:gd name="connsiteX145" fmla="*/ 116489 w 263734"/>
                <a:gd name="connsiteY145" fmla="*/ 309002 h 401301"/>
                <a:gd name="connsiteX146" fmla="*/ 117314 w 263734"/>
                <a:gd name="connsiteY146" fmla="*/ 307269 h 401301"/>
                <a:gd name="connsiteX147" fmla="*/ 115829 w 263734"/>
                <a:gd name="connsiteY147" fmla="*/ 305453 h 401301"/>
                <a:gd name="connsiteX148" fmla="*/ 118635 w 263734"/>
                <a:gd name="connsiteY148" fmla="*/ 286637 h 401301"/>
                <a:gd name="connsiteX149" fmla="*/ 119955 w 263734"/>
                <a:gd name="connsiteY149" fmla="*/ 279539 h 401301"/>
                <a:gd name="connsiteX150" fmla="*/ 120781 w 263734"/>
                <a:gd name="connsiteY150" fmla="*/ 274753 h 401301"/>
                <a:gd name="connsiteX151" fmla="*/ 118882 w 263734"/>
                <a:gd name="connsiteY151" fmla="*/ 267656 h 401301"/>
                <a:gd name="connsiteX152" fmla="*/ 117727 w 263734"/>
                <a:gd name="connsiteY152" fmla="*/ 268811 h 401301"/>
                <a:gd name="connsiteX153" fmla="*/ 117809 w 263734"/>
                <a:gd name="connsiteY153" fmla="*/ 267656 h 401301"/>
                <a:gd name="connsiteX154" fmla="*/ 119213 w 263734"/>
                <a:gd name="connsiteY154" fmla="*/ 265345 h 401301"/>
                <a:gd name="connsiteX155" fmla="*/ 121441 w 263734"/>
                <a:gd name="connsiteY155" fmla="*/ 260228 h 401301"/>
                <a:gd name="connsiteX156" fmla="*/ 116572 w 263734"/>
                <a:gd name="connsiteY156" fmla="*/ 257917 h 401301"/>
                <a:gd name="connsiteX157" fmla="*/ 113766 w 263734"/>
                <a:gd name="connsiteY157" fmla="*/ 258908 h 401301"/>
                <a:gd name="connsiteX158" fmla="*/ 108732 w 263734"/>
                <a:gd name="connsiteY158" fmla="*/ 254781 h 401301"/>
                <a:gd name="connsiteX159" fmla="*/ 107907 w 263734"/>
                <a:gd name="connsiteY159" fmla="*/ 251563 h 401301"/>
                <a:gd name="connsiteX160" fmla="*/ 122018 w 263734"/>
                <a:gd name="connsiteY160" fmla="*/ 249169 h 401301"/>
                <a:gd name="connsiteX161" fmla="*/ 122101 w 263734"/>
                <a:gd name="connsiteY161" fmla="*/ 249335 h 401301"/>
                <a:gd name="connsiteX162" fmla="*/ 123422 w 263734"/>
                <a:gd name="connsiteY162" fmla="*/ 246446 h 401301"/>
                <a:gd name="connsiteX163" fmla="*/ 122431 w 263734"/>
                <a:gd name="connsiteY163" fmla="*/ 243558 h 401301"/>
                <a:gd name="connsiteX164" fmla="*/ 125320 w 263734"/>
                <a:gd name="connsiteY164" fmla="*/ 232251 h 401301"/>
                <a:gd name="connsiteX165" fmla="*/ 124907 w 263734"/>
                <a:gd name="connsiteY165" fmla="*/ 231509 h 401301"/>
                <a:gd name="connsiteX166" fmla="*/ 128208 w 263734"/>
                <a:gd name="connsiteY166" fmla="*/ 221193 h 401301"/>
                <a:gd name="connsiteX167" fmla="*/ 130684 w 263734"/>
                <a:gd name="connsiteY167" fmla="*/ 218717 h 401301"/>
                <a:gd name="connsiteX168" fmla="*/ 130271 w 263734"/>
                <a:gd name="connsiteY168" fmla="*/ 217809 h 401301"/>
                <a:gd name="connsiteX169" fmla="*/ 130436 w 263734"/>
                <a:gd name="connsiteY169" fmla="*/ 206668 h 401301"/>
                <a:gd name="connsiteX170" fmla="*/ 130766 w 263734"/>
                <a:gd name="connsiteY170" fmla="*/ 205595 h 401301"/>
                <a:gd name="connsiteX171" fmla="*/ 131261 w 263734"/>
                <a:gd name="connsiteY171" fmla="*/ 205595 h 401301"/>
                <a:gd name="connsiteX172" fmla="*/ 134397 w 263734"/>
                <a:gd name="connsiteY172" fmla="*/ 206255 h 401301"/>
                <a:gd name="connsiteX173" fmla="*/ 136956 w 263734"/>
                <a:gd name="connsiteY173" fmla="*/ 205348 h 401301"/>
                <a:gd name="connsiteX174" fmla="*/ 137121 w 263734"/>
                <a:gd name="connsiteY174" fmla="*/ 204522 h 401301"/>
                <a:gd name="connsiteX175" fmla="*/ 135140 w 263734"/>
                <a:gd name="connsiteY175" fmla="*/ 204192 h 401301"/>
                <a:gd name="connsiteX176" fmla="*/ 134397 w 263734"/>
                <a:gd name="connsiteY176" fmla="*/ 204110 h 401301"/>
                <a:gd name="connsiteX177" fmla="*/ 134563 w 263734"/>
                <a:gd name="connsiteY177" fmla="*/ 201551 h 401301"/>
                <a:gd name="connsiteX178" fmla="*/ 134563 w 263734"/>
                <a:gd name="connsiteY178" fmla="*/ 201551 h 401301"/>
                <a:gd name="connsiteX179" fmla="*/ 135140 w 263734"/>
                <a:gd name="connsiteY179" fmla="*/ 200396 h 401301"/>
                <a:gd name="connsiteX180" fmla="*/ 134893 w 263734"/>
                <a:gd name="connsiteY180" fmla="*/ 198333 h 401301"/>
                <a:gd name="connsiteX181" fmla="*/ 137781 w 263734"/>
                <a:gd name="connsiteY181" fmla="*/ 197095 h 401301"/>
                <a:gd name="connsiteX182" fmla="*/ 138111 w 263734"/>
                <a:gd name="connsiteY182" fmla="*/ 197755 h 401301"/>
                <a:gd name="connsiteX183" fmla="*/ 143558 w 263734"/>
                <a:gd name="connsiteY183" fmla="*/ 187852 h 401301"/>
                <a:gd name="connsiteX184" fmla="*/ 141990 w 263734"/>
                <a:gd name="connsiteY184" fmla="*/ 184633 h 401301"/>
                <a:gd name="connsiteX185" fmla="*/ 141825 w 263734"/>
                <a:gd name="connsiteY185" fmla="*/ 181910 h 401301"/>
                <a:gd name="connsiteX186" fmla="*/ 142485 w 263734"/>
                <a:gd name="connsiteY186" fmla="*/ 180259 h 401301"/>
                <a:gd name="connsiteX187" fmla="*/ 141825 w 263734"/>
                <a:gd name="connsiteY187" fmla="*/ 180012 h 401301"/>
                <a:gd name="connsiteX188" fmla="*/ 142733 w 263734"/>
                <a:gd name="connsiteY188" fmla="*/ 178114 h 401301"/>
                <a:gd name="connsiteX189" fmla="*/ 143228 w 263734"/>
                <a:gd name="connsiteY189" fmla="*/ 178361 h 401301"/>
                <a:gd name="connsiteX190" fmla="*/ 145291 w 263734"/>
                <a:gd name="connsiteY190" fmla="*/ 177123 h 401301"/>
                <a:gd name="connsiteX191" fmla="*/ 146859 w 263734"/>
                <a:gd name="connsiteY191" fmla="*/ 171759 h 401301"/>
                <a:gd name="connsiteX192" fmla="*/ 145869 w 263734"/>
                <a:gd name="connsiteY192" fmla="*/ 170439 h 401301"/>
                <a:gd name="connsiteX193" fmla="*/ 146859 w 263734"/>
                <a:gd name="connsiteY193" fmla="*/ 170439 h 401301"/>
                <a:gd name="connsiteX194" fmla="*/ 147602 w 263734"/>
                <a:gd name="connsiteY194" fmla="*/ 162846 h 401301"/>
                <a:gd name="connsiteX195" fmla="*/ 148427 w 263734"/>
                <a:gd name="connsiteY195" fmla="*/ 160370 h 401301"/>
                <a:gd name="connsiteX196" fmla="*/ 155690 w 263734"/>
                <a:gd name="connsiteY196" fmla="*/ 150632 h 401301"/>
                <a:gd name="connsiteX197" fmla="*/ 156433 w 263734"/>
                <a:gd name="connsiteY197" fmla="*/ 145515 h 401301"/>
                <a:gd name="connsiteX198" fmla="*/ 159403 w 263734"/>
                <a:gd name="connsiteY198" fmla="*/ 140316 h 401301"/>
                <a:gd name="connsiteX199" fmla="*/ 159816 w 263734"/>
                <a:gd name="connsiteY199" fmla="*/ 137840 h 401301"/>
                <a:gd name="connsiteX200" fmla="*/ 160064 w 263734"/>
                <a:gd name="connsiteY200" fmla="*/ 133714 h 401301"/>
                <a:gd name="connsiteX201" fmla="*/ 163860 w 263734"/>
                <a:gd name="connsiteY201" fmla="*/ 122078 h 401301"/>
                <a:gd name="connsiteX202" fmla="*/ 164107 w 263734"/>
                <a:gd name="connsiteY202" fmla="*/ 120345 h 401301"/>
                <a:gd name="connsiteX203" fmla="*/ 173846 w 263734"/>
                <a:gd name="connsiteY203" fmla="*/ 103014 h 401301"/>
                <a:gd name="connsiteX204" fmla="*/ 175496 w 263734"/>
                <a:gd name="connsiteY204" fmla="*/ 101611 h 401301"/>
                <a:gd name="connsiteX205" fmla="*/ 179787 w 263734"/>
                <a:gd name="connsiteY205" fmla="*/ 90140 h 401301"/>
                <a:gd name="connsiteX206" fmla="*/ 180860 w 263734"/>
                <a:gd name="connsiteY206" fmla="*/ 76358 h 401301"/>
                <a:gd name="connsiteX207" fmla="*/ 188453 w 263734"/>
                <a:gd name="connsiteY207" fmla="*/ 55561 h 401301"/>
                <a:gd name="connsiteX208" fmla="*/ 197613 w 263734"/>
                <a:gd name="connsiteY208" fmla="*/ 36745 h 401301"/>
                <a:gd name="connsiteX209" fmla="*/ 204463 w 263734"/>
                <a:gd name="connsiteY209" fmla="*/ 30885 h 401301"/>
                <a:gd name="connsiteX210" fmla="*/ 214036 w 263734"/>
                <a:gd name="connsiteY210" fmla="*/ 25356 h 401301"/>
                <a:gd name="connsiteX211" fmla="*/ 216099 w 263734"/>
                <a:gd name="connsiteY211" fmla="*/ 22138 h 401301"/>
                <a:gd name="connsiteX212" fmla="*/ 213293 w 263734"/>
                <a:gd name="connsiteY212" fmla="*/ 13637 h 401301"/>
                <a:gd name="connsiteX213" fmla="*/ 212303 w 263734"/>
                <a:gd name="connsiteY213" fmla="*/ 5302 h 401301"/>
                <a:gd name="connsiteX214" fmla="*/ 212881 w 263734"/>
                <a:gd name="connsiteY214" fmla="*/ 2248 h 401301"/>
                <a:gd name="connsiteX215" fmla="*/ 220556 w 263734"/>
                <a:gd name="connsiteY215" fmla="*/ 1341 h 401301"/>
                <a:gd name="connsiteX216" fmla="*/ 227488 w 263734"/>
                <a:gd name="connsiteY216" fmla="*/ 5632 h 401301"/>
                <a:gd name="connsiteX217" fmla="*/ 247212 w 263734"/>
                <a:gd name="connsiteY217" fmla="*/ 11409 h 401301"/>
                <a:gd name="connsiteX218" fmla="*/ 260169 w 263734"/>
                <a:gd name="connsiteY218" fmla="*/ 11409 h 401301"/>
                <a:gd name="connsiteX219" fmla="*/ 263057 w 263734"/>
                <a:gd name="connsiteY219" fmla="*/ 12234 h 401301"/>
                <a:gd name="connsiteX220" fmla="*/ 213954 w 263734"/>
                <a:gd name="connsiteY220" fmla="*/ 8851 h 401301"/>
                <a:gd name="connsiteX221" fmla="*/ 214366 w 263734"/>
                <a:gd name="connsiteY221" fmla="*/ 7943 h 401301"/>
                <a:gd name="connsiteX222" fmla="*/ 213376 w 263734"/>
                <a:gd name="connsiteY222" fmla="*/ 5632 h 401301"/>
                <a:gd name="connsiteX223" fmla="*/ 213376 w 263734"/>
                <a:gd name="connsiteY223" fmla="*/ 7695 h 401301"/>
                <a:gd name="connsiteX224" fmla="*/ 213954 w 263734"/>
                <a:gd name="connsiteY224" fmla="*/ 8933 h 401301"/>
                <a:gd name="connsiteX225" fmla="*/ 157918 w 263734"/>
                <a:gd name="connsiteY225" fmla="*/ 143122 h 401301"/>
                <a:gd name="connsiteX226" fmla="*/ 158991 w 263734"/>
                <a:gd name="connsiteY226" fmla="*/ 143122 h 401301"/>
                <a:gd name="connsiteX227" fmla="*/ 157918 w 263734"/>
                <a:gd name="connsiteY227" fmla="*/ 143122 h 401301"/>
                <a:gd name="connsiteX228" fmla="*/ 153544 w 263734"/>
                <a:gd name="connsiteY228" fmla="*/ 160948 h 401301"/>
                <a:gd name="connsiteX229" fmla="*/ 152883 w 263734"/>
                <a:gd name="connsiteY229" fmla="*/ 159297 h 401301"/>
                <a:gd name="connsiteX230" fmla="*/ 152883 w 263734"/>
                <a:gd name="connsiteY230" fmla="*/ 161113 h 401301"/>
                <a:gd name="connsiteX231" fmla="*/ 153544 w 263734"/>
                <a:gd name="connsiteY231" fmla="*/ 160866 h 401301"/>
                <a:gd name="connsiteX232" fmla="*/ 125567 w 263734"/>
                <a:gd name="connsiteY232" fmla="*/ 258825 h 401301"/>
                <a:gd name="connsiteX233" fmla="*/ 125154 w 263734"/>
                <a:gd name="connsiteY233" fmla="*/ 258000 h 401301"/>
                <a:gd name="connsiteX234" fmla="*/ 125567 w 263734"/>
                <a:gd name="connsiteY234" fmla="*/ 258825 h 401301"/>
                <a:gd name="connsiteX235" fmla="*/ 120533 w 263734"/>
                <a:gd name="connsiteY235" fmla="*/ 302069 h 401301"/>
                <a:gd name="connsiteX236" fmla="*/ 119873 w 263734"/>
                <a:gd name="connsiteY236" fmla="*/ 301904 h 401301"/>
                <a:gd name="connsiteX237" fmla="*/ 119873 w 263734"/>
                <a:gd name="connsiteY237" fmla="*/ 304050 h 401301"/>
                <a:gd name="connsiteX238" fmla="*/ 120533 w 263734"/>
                <a:gd name="connsiteY238" fmla="*/ 302069 h 401301"/>
                <a:gd name="connsiteX239" fmla="*/ 118800 w 263734"/>
                <a:gd name="connsiteY239" fmla="*/ 305205 h 401301"/>
                <a:gd name="connsiteX240" fmla="*/ 119295 w 263734"/>
                <a:gd name="connsiteY240" fmla="*/ 303967 h 401301"/>
                <a:gd name="connsiteX241" fmla="*/ 118800 w 263734"/>
                <a:gd name="connsiteY241" fmla="*/ 305205 h 401301"/>
                <a:gd name="connsiteX242" fmla="*/ 117727 w 263734"/>
                <a:gd name="connsiteY242" fmla="*/ 306443 h 401301"/>
                <a:gd name="connsiteX243" fmla="*/ 118222 w 263734"/>
                <a:gd name="connsiteY243" fmla="*/ 305205 h 401301"/>
                <a:gd name="connsiteX244" fmla="*/ 117727 w 263734"/>
                <a:gd name="connsiteY244" fmla="*/ 306443 h 401301"/>
                <a:gd name="connsiteX245" fmla="*/ 102295 w 263734"/>
                <a:gd name="connsiteY245" fmla="*/ 297035 h 401301"/>
                <a:gd name="connsiteX246" fmla="*/ 101634 w 263734"/>
                <a:gd name="connsiteY246" fmla="*/ 297448 h 401301"/>
                <a:gd name="connsiteX247" fmla="*/ 102295 w 263734"/>
                <a:gd name="connsiteY247" fmla="*/ 297035 h 401301"/>
                <a:gd name="connsiteX248" fmla="*/ 8791 w 263734"/>
                <a:gd name="connsiteY248" fmla="*/ 198663 h 401301"/>
                <a:gd name="connsiteX249" fmla="*/ 7801 w 263734"/>
                <a:gd name="connsiteY249" fmla="*/ 198250 h 401301"/>
                <a:gd name="connsiteX250" fmla="*/ 8791 w 263734"/>
                <a:gd name="connsiteY250" fmla="*/ 198663 h 40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263734" h="401301">
                  <a:moveTo>
                    <a:pt x="263553" y="12317"/>
                  </a:moveTo>
                  <a:cubicBezTo>
                    <a:pt x="263553" y="12317"/>
                    <a:pt x="263800" y="13390"/>
                    <a:pt x="263718" y="13885"/>
                  </a:cubicBezTo>
                  <a:cubicBezTo>
                    <a:pt x="263718" y="14297"/>
                    <a:pt x="261159" y="19909"/>
                    <a:pt x="261242" y="20239"/>
                  </a:cubicBezTo>
                  <a:cubicBezTo>
                    <a:pt x="261902" y="23458"/>
                    <a:pt x="260004" y="25191"/>
                    <a:pt x="258518" y="27502"/>
                  </a:cubicBezTo>
                  <a:cubicBezTo>
                    <a:pt x="254970" y="33031"/>
                    <a:pt x="251834" y="38890"/>
                    <a:pt x="248780" y="44667"/>
                  </a:cubicBezTo>
                  <a:cubicBezTo>
                    <a:pt x="247212" y="47556"/>
                    <a:pt x="244901" y="49784"/>
                    <a:pt x="243333" y="52425"/>
                  </a:cubicBezTo>
                  <a:cubicBezTo>
                    <a:pt x="241600" y="55396"/>
                    <a:pt x="239455" y="58202"/>
                    <a:pt x="237887" y="61420"/>
                  </a:cubicBezTo>
                  <a:cubicBezTo>
                    <a:pt x="235741" y="65794"/>
                    <a:pt x="235576" y="72149"/>
                    <a:pt x="230376" y="74377"/>
                  </a:cubicBezTo>
                  <a:cubicBezTo>
                    <a:pt x="229717" y="74625"/>
                    <a:pt x="229799" y="76523"/>
                    <a:pt x="229221" y="77348"/>
                  </a:cubicBezTo>
                  <a:cubicBezTo>
                    <a:pt x="227406" y="80071"/>
                    <a:pt x="228478" y="84858"/>
                    <a:pt x="224435" y="86013"/>
                  </a:cubicBezTo>
                  <a:cubicBezTo>
                    <a:pt x="223774" y="86261"/>
                    <a:pt x="223444" y="87912"/>
                    <a:pt x="222867" y="88819"/>
                  </a:cubicBezTo>
                  <a:cubicBezTo>
                    <a:pt x="220143" y="93606"/>
                    <a:pt x="217585" y="98640"/>
                    <a:pt x="214531" y="103097"/>
                  </a:cubicBezTo>
                  <a:cubicBezTo>
                    <a:pt x="212798" y="105655"/>
                    <a:pt x="210075" y="107388"/>
                    <a:pt x="207929" y="109699"/>
                  </a:cubicBezTo>
                  <a:cubicBezTo>
                    <a:pt x="203225" y="114815"/>
                    <a:pt x="200584" y="121665"/>
                    <a:pt x="196623" y="127524"/>
                  </a:cubicBezTo>
                  <a:cubicBezTo>
                    <a:pt x="196293" y="128102"/>
                    <a:pt x="196375" y="129010"/>
                    <a:pt x="196210" y="129753"/>
                  </a:cubicBezTo>
                  <a:cubicBezTo>
                    <a:pt x="196045" y="130908"/>
                    <a:pt x="196045" y="130908"/>
                    <a:pt x="193570" y="133384"/>
                  </a:cubicBezTo>
                  <a:cubicBezTo>
                    <a:pt x="193322" y="133632"/>
                    <a:pt x="192992" y="134044"/>
                    <a:pt x="193075" y="134292"/>
                  </a:cubicBezTo>
                  <a:cubicBezTo>
                    <a:pt x="193817" y="137180"/>
                    <a:pt x="194312" y="140316"/>
                    <a:pt x="195715" y="142792"/>
                  </a:cubicBezTo>
                  <a:cubicBezTo>
                    <a:pt x="196375" y="143947"/>
                    <a:pt x="198769" y="144195"/>
                    <a:pt x="200336" y="144278"/>
                  </a:cubicBezTo>
                  <a:cubicBezTo>
                    <a:pt x="202152" y="144278"/>
                    <a:pt x="203555" y="144773"/>
                    <a:pt x="204958" y="146258"/>
                  </a:cubicBezTo>
                  <a:cubicBezTo>
                    <a:pt x="206526" y="147909"/>
                    <a:pt x="208837" y="148652"/>
                    <a:pt x="210322" y="150302"/>
                  </a:cubicBezTo>
                  <a:cubicBezTo>
                    <a:pt x="212798" y="153025"/>
                    <a:pt x="215356" y="155914"/>
                    <a:pt x="217007" y="159297"/>
                  </a:cubicBezTo>
                  <a:cubicBezTo>
                    <a:pt x="218740" y="162929"/>
                    <a:pt x="220968" y="165487"/>
                    <a:pt x="224104" y="167303"/>
                  </a:cubicBezTo>
                  <a:cubicBezTo>
                    <a:pt x="226581" y="168623"/>
                    <a:pt x="228726" y="170439"/>
                    <a:pt x="229221" y="173905"/>
                  </a:cubicBezTo>
                  <a:cubicBezTo>
                    <a:pt x="229386" y="174730"/>
                    <a:pt x="230294" y="175968"/>
                    <a:pt x="230872" y="175968"/>
                  </a:cubicBezTo>
                  <a:cubicBezTo>
                    <a:pt x="235328" y="176133"/>
                    <a:pt x="238051" y="180094"/>
                    <a:pt x="241353" y="182405"/>
                  </a:cubicBezTo>
                  <a:cubicBezTo>
                    <a:pt x="246552" y="186036"/>
                    <a:pt x="251256" y="190740"/>
                    <a:pt x="257198" y="193216"/>
                  </a:cubicBezTo>
                  <a:cubicBezTo>
                    <a:pt x="257280" y="193216"/>
                    <a:pt x="257198" y="194206"/>
                    <a:pt x="257115" y="194702"/>
                  </a:cubicBezTo>
                  <a:cubicBezTo>
                    <a:pt x="256703" y="196765"/>
                    <a:pt x="256373" y="198828"/>
                    <a:pt x="255795" y="200809"/>
                  </a:cubicBezTo>
                  <a:cubicBezTo>
                    <a:pt x="255382" y="202377"/>
                    <a:pt x="254887" y="204192"/>
                    <a:pt x="254062" y="205430"/>
                  </a:cubicBezTo>
                  <a:cubicBezTo>
                    <a:pt x="252081" y="208401"/>
                    <a:pt x="249771" y="211124"/>
                    <a:pt x="247707" y="214013"/>
                  </a:cubicBezTo>
                  <a:cubicBezTo>
                    <a:pt x="246139" y="216241"/>
                    <a:pt x="244984" y="218800"/>
                    <a:pt x="243498" y="221110"/>
                  </a:cubicBezTo>
                  <a:cubicBezTo>
                    <a:pt x="242178" y="223256"/>
                    <a:pt x="240032" y="224164"/>
                    <a:pt x="239455" y="227712"/>
                  </a:cubicBezTo>
                  <a:cubicBezTo>
                    <a:pt x="238960" y="230931"/>
                    <a:pt x="235988" y="234397"/>
                    <a:pt x="233347" y="236130"/>
                  </a:cubicBezTo>
                  <a:cubicBezTo>
                    <a:pt x="229964" y="238193"/>
                    <a:pt x="228561" y="241742"/>
                    <a:pt x="227323" y="244961"/>
                  </a:cubicBezTo>
                  <a:cubicBezTo>
                    <a:pt x="226003" y="248427"/>
                    <a:pt x="223527" y="250242"/>
                    <a:pt x="221629" y="252718"/>
                  </a:cubicBezTo>
                  <a:cubicBezTo>
                    <a:pt x="220143" y="254616"/>
                    <a:pt x="218410" y="256102"/>
                    <a:pt x="218245" y="258743"/>
                  </a:cubicBezTo>
                  <a:cubicBezTo>
                    <a:pt x="217997" y="262869"/>
                    <a:pt x="214861" y="265015"/>
                    <a:pt x="213046" y="267738"/>
                  </a:cubicBezTo>
                  <a:cubicBezTo>
                    <a:pt x="211725" y="269719"/>
                    <a:pt x="210570" y="271864"/>
                    <a:pt x="209332" y="273845"/>
                  </a:cubicBezTo>
                  <a:cubicBezTo>
                    <a:pt x="208672" y="274918"/>
                    <a:pt x="208094" y="276073"/>
                    <a:pt x="207434" y="277229"/>
                  </a:cubicBezTo>
                  <a:cubicBezTo>
                    <a:pt x="206691" y="278467"/>
                    <a:pt x="205949" y="278467"/>
                    <a:pt x="205206" y="277394"/>
                  </a:cubicBezTo>
                  <a:cubicBezTo>
                    <a:pt x="204711" y="278797"/>
                    <a:pt x="204381" y="280365"/>
                    <a:pt x="203638" y="281520"/>
                  </a:cubicBezTo>
                  <a:cubicBezTo>
                    <a:pt x="198521" y="289938"/>
                    <a:pt x="193404" y="298273"/>
                    <a:pt x="188205" y="306443"/>
                  </a:cubicBezTo>
                  <a:cubicBezTo>
                    <a:pt x="187462" y="307599"/>
                    <a:pt x="185317" y="308011"/>
                    <a:pt x="185152" y="309084"/>
                  </a:cubicBezTo>
                  <a:cubicBezTo>
                    <a:pt x="184904" y="310322"/>
                    <a:pt x="185152" y="311395"/>
                    <a:pt x="184161" y="312550"/>
                  </a:cubicBezTo>
                  <a:cubicBezTo>
                    <a:pt x="183254" y="313541"/>
                    <a:pt x="183254" y="315934"/>
                    <a:pt x="182346" y="316429"/>
                  </a:cubicBezTo>
                  <a:cubicBezTo>
                    <a:pt x="176156" y="320060"/>
                    <a:pt x="176982" y="329056"/>
                    <a:pt x="172112" y="333512"/>
                  </a:cubicBezTo>
                  <a:cubicBezTo>
                    <a:pt x="171370" y="337886"/>
                    <a:pt x="169719" y="341517"/>
                    <a:pt x="165758" y="343250"/>
                  </a:cubicBezTo>
                  <a:cubicBezTo>
                    <a:pt x="166005" y="348450"/>
                    <a:pt x="160394" y="349440"/>
                    <a:pt x="159733" y="354474"/>
                  </a:cubicBezTo>
                  <a:cubicBezTo>
                    <a:pt x="159403" y="357032"/>
                    <a:pt x="155607" y="358765"/>
                    <a:pt x="154287" y="361489"/>
                  </a:cubicBezTo>
                  <a:cubicBezTo>
                    <a:pt x="152471" y="365120"/>
                    <a:pt x="148840" y="367431"/>
                    <a:pt x="148345" y="371970"/>
                  </a:cubicBezTo>
                  <a:cubicBezTo>
                    <a:pt x="148097" y="374776"/>
                    <a:pt x="147354" y="372713"/>
                    <a:pt x="146612" y="372465"/>
                  </a:cubicBezTo>
                  <a:cubicBezTo>
                    <a:pt x="146199" y="372300"/>
                    <a:pt x="145126" y="373208"/>
                    <a:pt x="145126" y="373373"/>
                  </a:cubicBezTo>
                  <a:cubicBezTo>
                    <a:pt x="145786" y="376591"/>
                    <a:pt x="143723" y="378077"/>
                    <a:pt x="142155" y="379975"/>
                  </a:cubicBezTo>
                  <a:cubicBezTo>
                    <a:pt x="140257" y="382286"/>
                    <a:pt x="140587" y="385669"/>
                    <a:pt x="139432" y="388475"/>
                  </a:cubicBezTo>
                  <a:cubicBezTo>
                    <a:pt x="137781" y="392354"/>
                    <a:pt x="134893" y="394995"/>
                    <a:pt x="133160" y="398626"/>
                  </a:cubicBezTo>
                  <a:cubicBezTo>
                    <a:pt x="132499" y="400029"/>
                    <a:pt x="130354" y="400442"/>
                    <a:pt x="128868" y="401267"/>
                  </a:cubicBezTo>
                  <a:cubicBezTo>
                    <a:pt x="128703" y="401349"/>
                    <a:pt x="128208" y="401267"/>
                    <a:pt x="128125" y="401184"/>
                  </a:cubicBezTo>
                  <a:cubicBezTo>
                    <a:pt x="126640" y="398874"/>
                    <a:pt x="125154" y="396563"/>
                    <a:pt x="123752" y="394087"/>
                  </a:cubicBezTo>
                  <a:cubicBezTo>
                    <a:pt x="122596" y="392024"/>
                    <a:pt x="122018" y="389631"/>
                    <a:pt x="119543" y="388723"/>
                  </a:cubicBezTo>
                  <a:cubicBezTo>
                    <a:pt x="118882" y="388475"/>
                    <a:pt x="118800" y="386247"/>
                    <a:pt x="118222" y="385009"/>
                  </a:cubicBezTo>
                  <a:cubicBezTo>
                    <a:pt x="116407" y="380883"/>
                    <a:pt x="111785" y="380305"/>
                    <a:pt x="109722" y="376426"/>
                  </a:cubicBezTo>
                  <a:cubicBezTo>
                    <a:pt x="108814" y="374776"/>
                    <a:pt x="106503" y="378820"/>
                    <a:pt x="106339" y="375106"/>
                  </a:cubicBezTo>
                  <a:cubicBezTo>
                    <a:pt x="106256" y="373373"/>
                    <a:pt x="105843" y="371640"/>
                    <a:pt x="105596" y="369989"/>
                  </a:cubicBezTo>
                  <a:cubicBezTo>
                    <a:pt x="105596" y="369659"/>
                    <a:pt x="105348" y="368999"/>
                    <a:pt x="105266" y="368999"/>
                  </a:cubicBezTo>
                  <a:cubicBezTo>
                    <a:pt x="100396" y="369742"/>
                    <a:pt x="101304" y="362892"/>
                    <a:pt x="97921" y="361736"/>
                  </a:cubicBezTo>
                  <a:cubicBezTo>
                    <a:pt x="97755" y="361736"/>
                    <a:pt x="97508" y="361406"/>
                    <a:pt x="97591" y="361324"/>
                  </a:cubicBezTo>
                  <a:cubicBezTo>
                    <a:pt x="98003" y="360168"/>
                    <a:pt x="98746" y="359013"/>
                    <a:pt x="98746" y="357858"/>
                  </a:cubicBezTo>
                  <a:cubicBezTo>
                    <a:pt x="98746" y="356950"/>
                    <a:pt x="96435" y="359178"/>
                    <a:pt x="96518" y="356537"/>
                  </a:cubicBezTo>
                  <a:cubicBezTo>
                    <a:pt x="96518" y="355960"/>
                    <a:pt x="96518" y="355217"/>
                    <a:pt x="96187" y="354887"/>
                  </a:cubicBezTo>
                  <a:cubicBezTo>
                    <a:pt x="92391" y="350430"/>
                    <a:pt x="88512" y="346056"/>
                    <a:pt x="84716" y="341600"/>
                  </a:cubicBezTo>
                  <a:cubicBezTo>
                    <a:pt x="84469" y="341352"/>
                    <a:pt x="84386" y="340940"/>
                    <a:pt x="84386" y="340527"/>
                  </a:cubicBezTo>
                  <a:cubicBezTo>
                    <a:pt x="84551" y="337308"/>
                    <a:pt x="81910" y="336318"/>
                    <a:pt x="80508" y="334420"/>
                  </a:cubicBezTo>
                  <a:cubicBezTo>
                    <a:pt x="78279" y="331531"/>
                    <a:pt x="75803" y="329056"/>
                    <a:pt x="73492" y="326250"/>
                  </a:cubicBezTo>
                  <a:cubicBezTo>
                    <a:pt x="70026" y="322041"/>
                    <a:pt x="66643" y="317832"/>
                    <a:pt x="63424" y="313458"/>
                  </a:cubicBezTo>
                  <a:cubicBezTo>
                    <a:pt x="61361" y="310652"/>
                    <a:pt x="60123" y="306526"/>
                    <a:pt x="57565" y="304958"/>
                  </a:cubicBezTo>
                  <a:cubicBezTo>
                    <a:pt x="55419" y="303637"/>
                    <a:pt x="55172" y="299346"/>
                    <a:pt x="51870" y="300419"/>
                  </a:cubicBezTo>
                  <a:cubicBezTo>
                    <a:pt x="51788" y="299759"/>
                    <a:pt x="51375" y="298851"/>
                    <a:pt x="51623" y="298356"/>
                  </a:cubicBezTo>
                  <a:cubicBezTo>
                    <a:pt x="52943" y="295220"/>
                    <a:pt x="51623" y="293239"/>
                    <a:pt x="49395" y="291919"/>
                  </a:cubicBezTo>
                  <a:cubicBezTo>
                    <a:pt x="46506" y="290185"/>
                    <a:pt x="44773" y="287545"/>
                    <a:pt x="43865" y="283996"/>
                  </a:cubicBezTo>
                  <a:cubicBezTo>
                    <a:pt x="43618" y="283088"/>
                    <a:pt x="43288" y="282180"/>
                    <a:pt x="42710" y="281520"/>
                  </a:cubicBezTo>
                  <a:cubicBezTo>
                    <a:pt x="37593" y="274753"/>
                    <a:pt x="32394" y="268151"/>
                    <a:pt x="27360" y="261383"/>
                  </a:cubicBezTo>
                  <a:cubicBezTo>
                    <a:pt x="24719" y="257835"/>
                    <a:pt x="22326" y="254121"/>
                    <a:pt x="19932" y="250407"/>
                  </a:cubicBezTo>
                  <a:cubicBezTo>
                    <a:pt x="19190" y="249252"/>
                    <a:pt x="18860" y="247684"/>
                    <a:pt x="18364" y="246281"/>
                  </a:cubicBezTo>
                  <a:cubicBezTo>
                    <a:pt x="17787" y="244713"/>
                    <a:pt x="17457" y="242897"/>
                    <a:pt x="16466" y="241742"/>
                  </a:cubicBezTo>
                  <a:cubicBezTo>
                    <a:pt x="11515" y="235387"/>
                    <a:pt x="8214" y="227877"/>
                    <a:pt x="5243" y="220202"/>
                  </a:cubicBezTo>
                  <a:cubicBezTo>
                    <a:pt x="4748" y="219047"/>
                    <a:pt x="4500" y="217644"/>
                    <a:pt x="4500" y="216324"/>
                  </a:cubicBezTo>
                  <a:cubicBezTo>
                    <a:pt x="4665" y="210134"/>
                    <a:pt x="5408" y="204027"/>
                    <a:pt x="7141" y="198085"/>
                  </a:cubicBezTo>
                  <a:cubicBezTo>
                    <a:pt x="10112" y="194454"/>
                    <a:pt x="12010" y="190493"/>
                    <a:pt x="13413" y="186201"/>
                  </a:cubicBezTo>
                  <a:cubicBezTo>
                    <a:pt x="14568" y="182735"/>
                    <a:pt x="16962" y="179764"/>
                    <a:pt x="18530" y="176381"/>
                  </a:cubicBezTo>
                  <a:cubicBezTo>
                    <a:pt x="19190" y="174813"/>
                    <a:pt x="19107" y="172914"/>
                    <a:pt x="19437" y="171099"/>
                  </a:cubicBezTo>
                  <a:cubicBezTo>
                    <a:pt x="20923" y="161361"/>
                    <a:pt x="26865" y="155336"/>
                    <a:pt x="33384" y="149807"/>
                  </a:cubicBezTo>
                  <a:cubicBezTo>
                    <a:pt x="33879" y="149394"/>
                    <a:pt x="34622" y="149312"/>
                    <a:pt x="35282" y="149312"/>
                  </a:cubicBezTo>
                  <a:cubicBezTo>
                    <a:pt x="36520" y="149312"/>
                    <a:pt x="37759" y="149312"/>
                    <a:pt x="38996" y="149312"/>
                  </a:cubicBezTo>
                  <a:cubicBezTo>
                    <a:pt x="41225" y="149312"/>
                    <a:pt x="44361" y="150054"/>
                    <a:pt x="45598" y="148734"/>
                  </a:cubicBezTo>
                  <a:cubicBezTo>
                    <a:pt x="47084" y="147001"/>
                    <a:pt x="47661" y="143452"/>
                    <a:pt x="47497" y="140729"/>
                  </a:cubicBezTo>
                  <a:cubicBezTo>
                    <a:pt x="47331" y="138253"/>
                    <a:pt x="45763" y="135860"/>
                    <a:pt x="44443" y="133632"/>
                  </a:cubicBezTo>
                  <a:cubicBezTo>
                    <a:pt x="43865" y="132641"/>
                    <a:pt x="42545" y="132064"/>
                    <a:pt x="41554" y="131486"/>
                  </a:cubicBezTo>
                  <a:cubicBezTo>
                    <a:pt x="38584" y="129753"/>
                    <a:pt x="37098" y="126617"/>
                    <a:pt x="35530" y="123481"/>
                  </a:cubicBezTo>
                  <a:cubicBezTo>
                    <a:pt x="34787" y="121995"/>
                    <a:pt x="33302" y="120922"/>
                    <a:pt x="32311" y="119602"/>
                  </a:cubicBezTo>
                  <a:cubicBezTo>
                    <a:pt x="29671" y="116383"/>
                    <a:pt x="27607" y="112670"/>
                    <a:pt x="25792" y="108791"/>
                  </a:cubicBezTo>
                  <a:cubicBezTo>
                    <a:pt x="24141" y="105325"/>
                    <a:pt x="22326" y="102024"/>
                    <a:pt x="21418" y="98062"/>
                  </a:cubicBezTo>
                  <a:cubicBezTo>
                    <a:pt x="20758" y="95091"/>
                    <a:pt x="18447" y="92616"/>
                    <a:pt x="17044" y="89810"/>
                  </a:cubicBezTo>
                  <a:cubicBezTo>
                    <a:pt x="14321" y="84445"/>
                    <a:pt x="11762" y="78916"/>
                    <a:pt x="9121" y="73469"/>
                  </a:cubicBezTo>
                  <a:cubicBezTo>
                    <a:pt x="8461" y="72149"/>
                    <a:pt x="8214" y="70663"/>
                    <a:pt x="7719" y="69260"/>
                  </a:cubicBezTo>
                  <a:cubicBezTo>
                    <a:pt x="7058" y="67362"/>
                    <a:pt x="6646" y="65134"/>
                    <a:pt x="5655" y="63566"/>
                  </a:cubicBezTo>
                  <a:cubicBezTo>
                    <a:pt x="2767" y="59192"/>
                    <a:pt x="2107" y="53828"/>
                    <a:pt x="539" y="48876"/>
                  </a:cubicBezTo>
                  <a:cubicBezTo>
                    <a:pt x="-1359" y="42934"/>
                    <a:pt x="1942" y="38395"/>
                    <a:pt x="7553" y="38395"/>
                  </a:cubicBezTo>
                  <a:cubicBezTo>
                    <a:pt x="9947" y="38395"/>
                    <a:pt x="12092" y="37900"/>
                    <a:pt x="14321" y="36580"/>
                  </a:cubicBezTo>
                  <a:cubicBezTo>
                    <a:pt x="18200" y="34186"/>
                    <a:pt x="22656" y="33114"/>
                    <a:pt x="26700" y="31050"/>
                  </a:cubicBezTo>
                  <a:cubicBezTo>
                    <a:pt x="30413" y="29152"/>
                    <a:pt x="34045" y="26841"/>
                    <a:pt x="37511" y="24283"/>
                  </a:cubicBezTo>
                  <a:cubicBezTo>
                    <a:pt x="39904" y="22550"/>
                    <a:pt x="45598" y="21890"/>
                    <a:pt x="47579" y="23788"/>
                  </a:cubicBezTo>
                  <a:cubicBezTo>
                    <a:pt x="47909" y="24118"/>
                    <a:pt x="48074" y="24778"/>
                    <a:pt x="48157" y="25356"/>
                  </a:cubicBezTo>
                  <a:cubicBezTo>
                    <a:pt x="48570" y="27832"/>
                    <a:pt x="48817" y="30308"/>
                    <a:pt x="49229" y="32783"/>
                  </a:cubicBezTo>
                  <a:cubicBezTo>
                    <a:pt x="49807" y="35920"/>
                    <a:pt x="47002" y="33609"/>
                    <a:pt x="47166" y="34186"/>
                  </a:cubicBezTo>
                  <a:cubicBezTo>
                    <a:pt x="47744" y="35920"/>
                    <a:pt x="46919" y="37653"/>
                    <a:pt x="47166" y="39221"/>
                  </a:cubicBezTo>
                  <a:cubicBezTo>
                    <a:pt x="48157" y="44255"/>
                    <a:pt x="49147" y="49206"/>
                    <a:pt x="50220" y="54241"/>
                  </a:cubicBezTo>
                  <a:cubicBezTo>
                    <a:pt x="50715" y="56634"/>
                    <a:pt x="51706" y="58862"/>
                    <a:pt x="52283" y="61173"/>
                  </a:cubicBezTo>
                  <a:cubicBezTo>
                    <a:pt x="53851" y="67362"/>
                    <a:pt x="55419" y="73469"/>
                    <a:pt x="56822" y="79741"/>
                  </a:cubicBezTo>
                  <a:cubicBezTo>
                    <a:pt x="57152" y="81309"/>
                    <a:pt x="56657" y="83207"/>
                    <a:pt x="57070" y="84693"/>
                  </a:cubicBezTo>
                  <a:cubicBezTo>
                    <a:pt x="57482" y="86344"/>
                    <a:pt x="58555" y="87499"/>
                    <a:pt x="57730" y="89562"/>
                  </a:cubicBezTo>
                  <a:cubicBezTo>
                    <a:pt x="57070" y="91130"/>
                    <a:pt x="60866" y="88984"/>
                    <a:pt x="59876" y="92203"/>
                  </a:cubicBezTo>
                  <a:cubicBezTo>
                    <a:pt x="59381" y="93936"/>
                    <a:pt x="59876" y="96082"/>
                    <a:pt x="60206" y="98062"/>
                  </a:cubicBezTo>
                  <a:cubicBezTo>
                    <a:pt x="60453" y="100126"/>
                    <a:pt x="60866" y="103922"/>
                    <a:pt x="61361" y="103922"/>
                  </a:cubicBezTo>
                  <a:cubicBezTo>
                    <a:pt x="65158" y="104252"/>
                    <a:pt x="60618" y="108048"/>
                    <a:pt x="63177" y="109121"/>
                  </a:cubicBezTo>
                  <a:cubicBezTo>
                    <a:pt x="64002" y="109451"/>
                    <a:pt x="63259" y="113412"/>
                    <a:pt x="64167" y="115145"/>
                  </a:cubicBezTo>
                  <a:cubicBezTo>
                    <a:pt x="67551" y="121418"/>
                    <a:pt x="65570" y="128350"/>
                    <a:pt x="66313" y="134869"/>
                  </a:cubicBezTo>
                  <a:cubicBezTo>
                    <a:pt x="66643" y="137593"/>
                    <a:pt x="67138" y="140976"/>
                    <a:pt x="68706" y="142792"/>
                  </a:cubicBezTo>
                  <a:cubicBezTo>
                    <a:pt x="73328" y="148156"/>
                    <a:pt x="73823" y="155501"/>
                    <a:pt x="76464" y="161773"/>
                  </a:cubicBezTo>
                  <a:cubicBezTo>
                    <a:pt x="75060" y="165817"/>
                    <a:pt x="78527" y="168788"/>
                    <a:pt x="78197" y="172832"/>
                  </a:cubicBezTo>
                  <a:cubicBezTo>
                    <a:pt x="77949" y="176298"/>
                    <a:pt x="79435" y="180012"/>
                    <a:pt x="80095" y="183560"/>
                  </a:cubicBezTo>
                  <a:cubicBezTo>
                    <a:pt x="81333" y="189668"/>
                    <a:pt x="82571" y="195774"/>
                    <a:pt x="83891" y="201881"/>
                  </a:cubicBezTo>
                  <a:cubicBezTo>
                    <a:pt x="84799" y="205925"/>
                    <a:pt x="84386" y="210382"/>
                    <a:pt x="87439" y="213683"/>
                  </a:cubicBezTo>
                  <a:cubicBezTo>
                    <a:pt x="87605" y="213848"/>
                    <a:pt x="87687" y="214095"/>
                    <a:pt x="87770" y="214426"/>
                  </a:cubicBezTo>
                  <a:cubicBezTo>
                    <a:pt x="88017" y="215416"/>
                    <a:pt x="87853" y="216984"/>
                    <a:pt x="87439" y="217809"/>
                  </a:cubicBezTo>
                  <a:cubicBezTo>
                    <a:pt x="85046" y="222513"/>
                    <a:pt x="87439" y="226805"/>
                    <a:pt x="88100" y="231179"/>
                  </a:cubicBezTo>
                  <a:cubicBezTo>
                    <a:pt x="88925" y="236460"/>
                    <a:pt x="90988" y="241577"/>
                    <a:pt x="91071" y="246941"/>
                  </a:cubicBezTo>
                  <a:cubicBezTo>
                    <a:pt x="91071" y="250325"/>
                    <a:pt x="90411" y="253543"/>
                    <a:pt x="92887" y="256102"/>
                  </a:cubicBezTo>
                  <a:cubicBezTo>
                    <a:pt x="94950" y="258247"/>
                    <a:pt x="93547" y="262374"/>
                    <a:pt x="96518" y="264107"/>
                  </a:cubicBezTo>
                  <a:cubicBezTo>
                    <a:pt x="97013" y="264354"/>
                    <a:pt x="97343" y="266170"/>
                    <a:pt x="97096" y="266748"/>
                  </a:cubicBezTo>
                  <a:cubicBezTo>
                    <a:pt x="95362" y="270049"/>
                    <a:pt x="96930" y="271947"/>
                    <a:pt x="99076" y="273845"/>
                  </a:cubicBezTo>
                  <a:cubicBezTo>
                    <a:pt x="99736" y="274423"/>
                    <a:pt x="100149" y="275413"/>
                    <a:pt x="100314" y="276321"/>
                  </a:cubicBezTo>
                  <a:cubicBezTo>
                    <a:pt x="101139" y="280447"/>
                    <a:pt x="101057" y="284986"/>
                    <a:pt x="102625" y="288617"/>
                  </a:cubicBezTo>
                  <a:cubicBezTo>
                    <a:pt x="104770" y="293486"/>
                    <a:pt x="104688" y="298933"/>
                    <a:pt x="106421" y="303885"/>
                  </a:cubicBezTo>
                  <a:cubicBezTo>
                    <a:pt x="107494" y="306856"/>
                    <a:pt x="108566" y="307846"/>
                    <a:pt x="110795" y="308259"/>
                  </a:cubicBezTo>
                  <a:cubicBezTo>
                    <a:pt x="112693" y="308672"/>
                    <a:pt x="114591" y="308919"/>
                    <a:pt x="116489" y="309002"/>
                  </a:cubicBezTo>
                  <a:cubicBezTo>
                    <a:pt x="116737" y="309002"/>
                    <a:pt x="117067" y="307846"/>
                    <a:pt x="117314" y="307269"/>
                  </a:cubicBezTo>
                  <a:cubicBezTo>
                    <a:pt x="116902" y="306113"/>
                    <a:pt x="114426" y="307516"/>
                    <a:pt x="115829" y="305453"/>
                  </a:cubicBezTo>
                  <a:cubicBezTo>
                    <a:pt x="120038" y="299676"/>
                    <a:pt x="120616" y="293652"/>
                    <a:pt x="118635" y="286637"/>
                  </a:cubicBezTo>
                  <a:cubicBezTo>
                    <a:pt x="118057" y="284739"/>
                    <a:pt x="116737" y="281438"/>
                    <a:pt x="119955" y="279539"/>
                  </a:cubicBezTo>
                  <a:cubicBezTo>
                    <a:pt x="120698" y="279127"/>
                    <a:pt x="121771" y="276486"/>
                    <a:pt x="120781" y="274753"/>
                  </a:cubicBezTo>
                  <a:cubicBezTo>
                    <a:pt x="119543" y="272525"/>
                    <a:pt x="123422" y="268646"/>
                    <a:pt x="118882" y="267656"/>
                  </a:cubicBezTo>
                  <a:cubicBezTo>
                    <a:pt x="118140" y="268068"/>
                    <a:pt x="117975" y="268398"/>
                    <a:pt x="117727" y="268811"/>
                  </a:cubicBezTo>
                  <a:cubicBezTo>
                    <a:pt x="117727" y="268481"/>
                    <a:pt x="117727" y="268068"/>
                    <a:pt x="117809" y="267656"/>
                  </a:cubicBezTo>
                  <a:cubicBezTo>
                    <a:pt x="118635" y="266830"/>
                    <a:pt x="118965" y="265345"/>
                    <a:pt x="119213" y="265345"/>
                  </a:cubicBezTo>
                  <a:cubicBezTo>
                    <a:pt x="123339" y="265592"/>
                    <a:pt x="121193" y="262126"/>
                    <a:pt x="121441" y="260228"/>
                  </a:cubicBezTo>
                  <a:cubicBezTo>
                    <a:pt x="121606" y="259073"/>
                    <a:pt x="117975" y="257505"/>
                    <a:pt x="116572" y="257917"/>
                  </a:cubicBezTo>
                  <a:cubicBezTo>
                    <a:pt x="115664" y="258247"/>
                    <a:pt x="114674" y="258578"/>
                    <a:pt x="113766" y="258908"/>
                  </a:cubicBezTo>
                  <a:cubicBezTo>
                    <a:pt x="110382" y="260063"/>
                    <a:pt x="109144" y="258990"/>
                    <a:pt x="108732" y="254781"/>
                  </a:cubicBezTo>
                  <a:cubicBezTo>
                    <a:pt x="108649" y="253708"/>
                    <a:pt x="108484" y="252306"/>
                    <a:pt x="107907" y="251563"/>
                  </a:cubicBezTo>
                  <a:lnTo>
                    <a:pt x="122018" y="249169"/>
                  </a:lnTo>
                  <a:cubicBezTo>
                    <a:pt x="122018" y="249169"/>
                    <a:pt x="122018" y="249252"/>
                    <a:pt x="122101" y="249335"/>
                  </a:cubicBezTo>
                  <a:cubicBezTo>
                    <a:pt x="122596" y="248427"/>
                    <a:pt x="123256" y="247519"/>
                    <a:pt x="123422" y="246446"/>
                  </a:cubicBezTo>
                  <a:cubicBezTo>
                    <a:pt x="123586" y="245291"/>
                    <a:pt x="124329" y="243558"/>
                    <a:pt x="122431" y="243558"/>
                  </a:cubicBezTo>
                  <a:lnTo>
                    <a:pt x="125320" y="232251"/>
                  </a:lnTo>
                  <a:cubicBezTo>
                    <a:pt x="125320" y="232251"/>
                    <a:pt x="125320" y="231509"/>
                    <a:pt x="124907" y="231509"/>
                  </a:cubicBezTo>
                  <a:lnTo>
                    <a:pt x="128208" y="221193"/>
                  </a:lnTo>
                  <a:cubicBezTo>
                    <a:pt x="129033" y="220367"/>
                    <a:pt x="129859" y="219625"/>
                    <a:pt x="130684" y="218717"/>
                  </a:cubicBezTo>
                  <a:cubicBezTo>
                    <a:pt x="130684" y="218717"/>
                    <a:pt x="130354" y="217809"/>
                    <a:pt x="130271" y="217809"/>
                  </a:cubicBezTo>
                  <a:lnTo>
                    <a:pt x="130436" y="206668"/>
                  </a:lnTo>
                  <a:cubicBezTo>
                    <a:pt x="130436" y="206668"/>
                    <a:pt x="130849" y="206008"/>
                    <a:pt x="130766" y="205595"/>
                  </a:cubicBezTo>
                  <a:lnTo>
                    <a:pt x="131261" y="205595"/>
                  </a:lnTo>
                  <a:cubicBezTo>
                    <a:pt x="132499" y="205843"/>
                    <a:pt x="133407" y="206255"/>
                    <a:pt x="134397" y="206255"/>
                  </a:cubicBezTo>
                  <a:cubicBezTo>
                    <a:pt x="135223" y="206255"/>
                    <a:pt x="136131" y="205760"/>
                    <a:pt x="136956" y="205348"/>
                  </a:cubicBezTo>
                  <a:cubicBezTo>
                    <a:pt x="137121" y="205348"/>
                    <a:pt x="137121" y="204852"/>
                    <a:pt x="137121" y="204522"/>
                  </a:cubicBezTo>
                  <a:cubicBezTo>
                    <a:pt x="136461" y="204440"/>
                    <a:pt x="135801" y="204357"/>
                    <a:pt x="135140" y="204192"/>
                  </a:cubicBezTo>
                  <a:cubicBezTo>
                    <a:pt x="134893" y="204192"/>
                    <a:pt x="134645" y="204192"/>
                    <a:pt x="134397" y="204110"/>
                  </a:cubicBezTo>
                  <a:lnTo>
                    <a:pt x="134563" y="201551"/>
                  </a:lnTo>
                  <a:lnTo>
                    <a:pt x="134563" y="201551"/>
                  </a:lnTo>
                  <a:cubicBezTo>
                    <a:pt x="134563" y="201551"/>
                    <a:pt x="135058" y="200891"/>
                    <a:pt x="135140" y="200396"/>
                  </a:cubicBezTo>
                  <a:cubicBezTo>
                    <a:pt x="135223" y="199818"/>
                    <a:pt x="135140" y="199241"/>
                    <a:pt x="134893" y="198333"/>
                  </a:cubicBezTo>
                  <a:lnTo>
                    <a:pt x="137781" y="197095"/>
                  </a:lnTo>
                  <a:cubicBezTo>
                    <a:pt x="137781" y="197095"/>
                    <a:pt x="137946" y="197590"/>
                    <a:pt x="138111" y="197755"/>
                  </a:cubicBezTo>
                  <a:cubicBezTo>
                    <a:pt x="141495" y="195197"/>
                    <a:pt x="139844" y="189668"/>
                    <a:pt x="143558" y="187852"/>
                  </a:cubicBezTo>
                  <a:cubicBezTo>
                    <a:pt x="143063" y="186779"/>
                    <a:pt x="142485" y="185706"/>
                    <a:pt x="141990" y="184633"/>
                  </a:cubicBezTo>
                  <a:lnTo>
                    <a:pt x="141825" y="181910"/>
                  </a:lnTo>
                  <a:cubicBezTo>
                    <a:pt x="142238" y="181580"/>
                    <a:pt x="142403" y="180920"/>
                    <a:pt x="142485" y="180259"/>
                  </a:cubicBezTo>
                  <a:cubicBezTo>
                    <a:pt x="142485" y="180259"/>
                    <a:pt x="142072" y="180094"/>
                    <a:pt x="141825" y="180012"/>
                  </a:cubicBezTo>
                  <a:lnTo>
                    <a:pt x="142733" y="178114"/>
                  </a:lnTo>
                  <a:cubicBezTo>
                    <a:pt x="142733" y="178114"/>
                    <a:pt x="143063" y="178361"/>
                    <a:pt x="143228" y="178361"/>
                  </a:cubicBezTo>
                  <a:cubicBezTo>
                    <a:pt x="143806" y="178526"/>
                    <a:pt x="145044" y="177784"/>
                    <a:pt x="145291" y="177123"/>
                  </a:cubicBezTo>
                  <a:cubicBezTo>
                    <a:pt x="146034" y="175473"/>
                    <a:pt x="146364" y="173575"/>
                    <a:pt x="146859" y="171759"/>
                  </a:cubicBezTo>
                  <a:cubicBezTo>
                    <a:pt x="146529" y="170934"/>
                    <a:pt x="146199" y="170686"/>
                    <a:pt x="145869" y="170439"/>
                  </a:cubicBezTo>
                  <a:lnTo>
                    <a:pt x="146859" y="170439"/>
                  </a:lnTo>
                  <a:cubicBezTo>
                    <a:pt x="148097" y="168458"/>
                    <a:pt x="150573" y="165982"/>
                    <a:pt x="147602" y="162846"/>
                  </a:cubicBezTo>
                  <a:cubicBezTo>
                    <a:pt x="146117" y="161278"/>
                    <a:pt x="148015" y="160535"/>
                    <a:pt x="148427" y="160370"/>
                  </a:cubicBezTo>
                  <a:cubicBezTo>
                    <a:pt x="152388" y="158555"/>
                    <a:pt x="154451" y="155006"/>
                    <a:pt x="155690" y="150632"/>
                  </a:cubicBezTo>
                  <a:cubicBezTo>
                    <a:pt x="156185" y="148982"/>
                    <a:pt x="156267" y="147248"/>
                    <a:pt x="156433" y="145515"/>
                  </a:cubicBezTo>
                  <a:cubicBezTo>
                    <a:pt x="156597" y="143205"/>
                    <a:pt x="155607" y="140069"/>
                    <a:pt x="159403" y="140316"/>
                  </a:cubicBezTo>
                  <a:cubicBezTo>
                    <a:pt x="159816" y="140316"/>
                    <a:pt x="161467" y="139078"/>
                    <a:pt x="159816" y="137840"/>
                  </a:cubicBezTo>
                  <a:cubicBezTo>
                    <a:pt x="157753" y="136272"/>
                    <a:pt x="159486" y="134539"/>
                    <a:pt x="160064" y="133714"/>
                  </a:cubicBezTo>
                  <a:cubicBezTo>
                    <a:pt x="162539" y="130248"/>
                    <a:pt x="163695" y="126369"/>
                    <a:pt x="163860" y="122078"/>
                  </a:cubicBezTo>
                  <a:cubicBezTo>
                    <a:pt x="163860" y="121500"/>
                    <a:pt x="163860" y="120757"/>
                    <a:pt x="164107" y="120345"/>
                  </a:cubicBezTo>
                  <a:cubicBezTo>
                    <a:pt x="168069" y="115063"/>
                    <a:pt x="169471" y="107966"/>
                    <a:pt x="173846" y="103014"/>
                  </a:cubicBezTo>
                  <a:cubicBezTo>
                    <a:pt x="174341" y="102519"/>
                    <a:pt x="174919" y="102106"/>
                    <a:pt x="175496" y="101611"/>
                  </a:cubicBezTo>
                  <a:cubicBezTo>
                    <a:pt x="178632" y="99135"/>
                    <a:pt x="181025" y="93606"/>
                    <a:pt x="179787" y="90140"/>
                  </a:cubicBezTo>
                  <a:cubicBezTo>
                    <a:pt x="178055" y="85188"/>
                    <a:pt x="178797" y="80979"/>
                    <a:pt x="180860" y="76358"/>
                  </a:cubicBezTo>
                  <a:cubicBezTo>
                    <a:pt x="183749" y="69673"/>
                    <a:pt x="185894" y="62493"/>
                    <a:pt x="188453" y="55561"/>
                  </a:cubicBezTo>
                  <a:cubicBezTo>
                    <a:pt x="190846" y="48876"/>
                    <a:pt x="193487" y="42357"/>
                    <a:pt x="197613" y="36745"/>
                  </a:cubicBezTo>
                  <a:cubicBezTo>
                    <a:pt x="199594" y="34186"/>
                    <a:pt x="200832" y="30720"/>
                    <a:pt x="204463" y="30885"/>
                  </a:cubicBezTo>
                  <a:cubicBezTo>
                    <a:pt x="206361" y="26099"/>
                    <a:pt x="210900" y="27337"/>
                    <a:pt x="214036" y="25356"/>
                  </a:cubicBezTo>
                  <a:cubicBezTo>
                    <a:pt x="215274" y="24613"/>
                    <a:pt x="216429" y="24366"/>
                    <a:pt x="216099" y="22138"/>
                  </a:cubicBezTo>
                  <a:cubicBezTo>
                    <a:pt x="215604" y="19084"/>
                    <a:pt x="215109" y="16196"/>
                    <a:pt x="213293" y="13637"/>
                  </a:cubicBezTo>
                  <a:cubicBezTo>
                    <a:pt x="211561" y="11244"/>
                    <a:pt x="210322" y="8438"/>
                    <a:pt x="212303" y="5302"/>
                  </a:cubicBezTo>
                  <a:cubicBezTo>
                    <a:pt x="212798" y="4312"/>
                    <a:pt x="212551" y="3074"/>
                    <a:pt x="212881" y="2248"/>
                  </a:cubicBezTo>
                  <a:cubicBezTo>
                    <a:pt x="214036" y="-392"/>
                    <a:pt x="216842" y="-723"/>
                    <a:pt x="220556" y="1341"/>
                  </a:cubicBezTo>
                  <a:cubicBezTo>
                    <a:pt x="222949" y="2661"/>
                    <a:pt x="225342" y="3982"/>
                    <a:pt x="227488" y="5632"/>
                  </a:cubicBezTo>
                  <a:cubicBezTo>
                    <a:pt x="233513" y="10254"/>
                    <a:pt x="240280" y="10914"/>
                    <a:pt x="247212" y="11409"/>
                  </a:cubicBezTo>
                  <a:cubicBezTo>
                    <a:pt x="251586" y="11739"/>
                    <a:pt x="255878" y="11244"/>
                    <a:pt x="260169" y="11409"/>
                  </a:cubicBezTo>
                  <a:cubicBezTo>
                    <a:pt x="261159" y="11409"/>
                    <a:pt x="262150" y="11822"/>
                    <a:pt x="263057" y="12234"/>
                  </a:cubicBezTo>
                  <a:close/>
                  <a:moveTo>
                    <a:pt x="213954" y="8851"/>
                  </a:moveTo>
                  <a:cubicBezTo>
                    <a:pt x="213954" y="8851"/>
                    <a:pt x="214449" y="8190"/>
                    <a:pt x="214366" y="7943"/>
                  </a:cubicBezTo>
                  <a:cubicBezTo>
                    <a:pt x="214119" y="7035"/>
                    <a:pt x="213706" y="6210"/>
                    <a:pt x="213376" y="5632"/>
                  </a:cubicBezTo>
                  <a:cubicBezTo>
                    <a:pt x="213376" y="6540"/>
                    <a:pt x="213376" y="7118"/>
                    <a:pt x="213376" y="7695"/>
                  </a:cubicBezTo>
                  <a:cubicBezTo>
                    <a:pt x="213459" y="8108"/>
                    <a:pt x="213788" y="8520"/>
                    <a:pt x="213954" y="8933"/>
                  </a:cubicBezTo>
                  <a:close/>
                  <a:moveTo>
                    <a:pt x="157918" y="143122"/>
                  </a:moveTo>
                  <a:cubicBezTo>
                    <a:pt x="157918" y="143122"/>
                    <a:pt x="158660" y="143535"/>
                    <a:pt x="158991" y="143122"/>
                  </a:cubicBezTo>
                  <a:cubicBezTo>
                    <a:pt x="158660" y="142710"/>
                    <a:pt x="158248" y="142875"/>
                    <a:pt x="157918" y="143122"/>
                  </a:cubicBezTo>
                  <a:close/>
                  <a:moveTo>
                    <a:pt x="153544" y="160948"/>
                  </a:moveTo>
                  <a:cubicBezTo>
                    <a:pt x="153461" y="160288"/>
                    <a:pt x="153296" y="159628"/>
                    <a:pt x="152883" y="159297"/>
                  </a:cubicBezTo>
                  <a:cubicBezTo>
                    <a:pt x="152719" y="160123"/>
                    <a:pt x="152883" y="160618"/>
                    <a:pt x="152883" y="161113"/>
                  </a:cubicBezTo>
                  <a:cubicBezTo>
                    <a:pt x="153131" y="161113"/>
                    <a:pt x="153544" y="160948"/>
                    <a:pt x="153544" y="160866"/>
                  </a:cubicBezTo>
                  <a:close/>
                  <a:moveTo>
                    <a:pt x="125567" y="258825"/>
                  </a:moveTo>
                  <a:cubicBezTo>
                    <a:pt x="125567" y="258825"/>
                    <a:pt x="125567" y="258082"/>
                    <a:pt x="125154" y="258000"/>
                  </a:cubicBezTo>
                  <a:cubicBezTo>
                    <a:pt x="125154" y="258495"/>
                    <a:pt x="125320" y="258660"/>
                    <a:pt x="125567" y="258825"/>
                  </a:cubicBezTo>
                  <a:close/>
                  <a:moveTo>
                    <a:pt x="120533" y="302069"/>
                  </a:moveTo>
                  <a:cubicBezTo>
                    <a:pt x="120533" y="302069"/>
                    <a:pt x="120038" y="301904"/>
                    <a:pt x="119873" y="301904"/>
                  </a:cubicBezTo>
                  <a:cubicBezTo>
                    <a:pt x="119790" y="302564"/>
                    <a:pt x="119708" y="303307"/>
                    <a:pt x="119873" y="304050"/>
                  </a:cubicBezTo>
                  <a:cubicBezTo>
                    <a:pt x="120286" y="303390"/>
                    <a:pt x="120450" y="302730"/>
                    <a:pt x="120533" y="302069"/>
                  </a:cubicBezTo>
                  <a:close/>
                  <a:moveTo>
                    <a:pt x="118800" y="305205"/>
                  </a:moveTo>
                  <a:cubicBezTo>
                    <a:pt x="119213" y="304793"/>
                    <a:pt x="119460" y="304380"/>
                    <a:pt x="119295" y="303967"/>
                  </a:cubicBezTo>
                  <a:cubicBezTo>
                    <a:pt x="118882" y="304380"/>
                    <a:pt x="118635" y="304793"/>
                    <a:pt x="118800" y="305205"/>
                  </a:cubicBezTo>
                  <a:close/>
                  <a:moveTo>
                    <a:pt x="117727" y="306443"/>
                  </a:moveTo>
                  <a:cubicBezTo>
                    <a:pt x="118140" y="306031"/>
                    <a:pt x="118387" y="305618"/>
                    <a:pt x="118222" y="305205"/>
                  </a:cubicBezTo>
                  <a:cubicBezTo>
                    <a:pt x="117809" y="305618"/>
                    <a:pt x="117562" y="306031"/>
                    <a:pt x="117727" y="306443"/>
                  </a:cubicBezTo>
                  <a:close/>
                  <a:moveTo>
                    <a:pt x="102295" y="297035"/>
                  </a:moveTo>
                  <a:cubicBezTo>
                    <a:pt x="102295" y="297035"/>
                    <a:pt x="101717" y="297200"/>
                    <a:pt x="101634" y="297448"/>
                  </a:cubicBezTo>
                  <a:cubicBezTo>
                    <a:pt x="101964" y="297448"/>
                    <a:pt x="102295" y="297448"/>
                    <a:pt x="102295" y="297035"/>
                  </a:cubicBezTo>
                  <a:close/>
                  <a:moveTo>
                    <a:pt x="8791" y="198663"/>
                  </a:moveTo>
                  <a:cubicBezTo>
                    <a:pt x="8791" y="198663"/>
                    <a:pt x="8131" y="198168"/>
                    <a:pt x="7801" y="198250"/>
                  </a:cubicBezTo>
                  <a:cubicBezTo>
                    <a:pt x="8131" y="198580"/>
                    <a:pt x="8461" y="198580"/>
                    <a:pt x="8791" y="198663"/>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69" name="フリーフォーム: 図形 268">
              <a:extLst>
                <a:ext uri="{FF2B5EF4-FFF2-40B4-BE49-F238E27FC236}">
                  <a16:creationId xmlns:a16="http://schemas.microsoft.com/office/drawing/2014/main" id="{A9385A13-0F09-0911-B01A-F75CC11F8302}"/>
                </a:ext>
              </a:extLst>
            </p:cNvPr>
            <p:cNvSpPr/>
            <p:nvPr/>
          </p:nvSpPr>
          <p:spPr>
            <a:xfrm>
              <a:off x="7140989" y="562541"/>
              <a:ext cx="139735" cy="55312"/>
            </a:xfrm>
            <a:custGeom>
              <a:avLst/>
              <a:gdLst>
                <a:gd name="connsiteX0" fmla="*/ 137788 w 139735"/>
                <a:gd name="connsiteY0" fmla="*/ 15148 h 55312"/>
                <a:gd name="connsiteX1" fmla="*/ 139686 w 139735"/>
                <a:gd name="connsiteY1" fmla="*/ 20099 h 55312"/>
                <a:gd name="connsiteX2" fmla="*/ 135890 w 139735"/>
                <a:gd name="connsiteY2" fmla="*/ 23648 h 55312"/>
                <a:gd name="connsiteX3" fmla="*/ 134734 w 139735"/>
                <a:gd name="connsiteY3" fmla="*/ 26124 h 55312"/>
                <a:gd name="connsiteX4" fmla="*/ 133661 w 139735"/>
                <a:gd name="connsiteY4" fmla="*/ 38998 h 55312"/>
                <a:gd name="connsiteX5" fmla="*/ 127637 w 139735"/>
                <a:gd name="connsiteY5" fmla="*/ 48736 h 55312"/>
                <a:gd name="connsiteX6" fmla="*/ 122768 w 139735"/>
                <a:gd name="connsiteY6" fmla="*/ 49974 h 55312"/>
                <a:gd name="connsiteX7" fmla="*/ 101063 w 139735"/>
                <a:gd name="connsiteY7" fmla="*/ 53935 h 55312"/>
                <a:gd name="connsiteX8" fmla="*/ 95451 w 139735"/>
                <a:gd name="connsiteY8" fmla="*/ 53523 h 55312"/>
                <a:gd name="connsiteX9" fmla="*/ 89097 w 139735"/>
                <a:gd name="connsiteY9" fmla="*/ 53688 h 55312"/>
                <a:gd name="connsiteX10" fmla="*/ 64008 w 139735"/>
                <a:gd name="connsiteY10" fmla="*/ 55173 h 55312"/>
                <a:gd name="connsiteX11" fmla="*/ 54765 w 139735"/>
                <a:gd name="connsiteY11" fmla="*/ 54761 h 55312"/>
                <a:gd name="connsiteX12" fmla="*/ 45935 w 139735"/>
                <a:gd name="connsiteY12" fmla="*/ 52780 h 55312"/>
                <a:gd name="connsiteX13" fmla="*/ 26128 w 139735"/>
                <a:gd name="connsiteY13" fmla="*/ 48736 h 55312"/>
                <a:gd name="connsiteX14" fmla="*/ 4754 w 139735"/>
                <a:gd name="connsiteY14" fmla="*/ 47581 h 55312"/>
                <a:gd name="connsiteX15" fmla="*/ 2608 w 139735"/>
                <a:gd name="connsiteY15" fmla="*/ 47581 h 55312"/>
                <a:gd name="connsiteX16" fmla="*/ 463 w 139735"/>
                <a:gd name="connsiteY16" fmla="*/ 41391 h 55312"/>
                <a:gd name="connsiteX17" fmla="*/ 7642 w 139735"/>
                <a:gd name="connsiteY17" fmla="*/ 35449 h 55312"/>
                <a:gd name="connsiteX18" fmla="*/ 23900 w 139735"/>
                <a:gd name="connsiteY18" fmla="*/ 29920 h 55312"/>
                <a:gd name="connsiteX19" fmla="*/ 31740 w 139735"/>
                <a:gd name="connsiteY19" fmla="*/ 28022 h 55312"/>
                <a:gd name="connsiteX20" fmla="*/ 53280 w 139735"/>
                <a:gd name="connsiteY20" fmla="*/ 24308 h 55312"/>
                <a:gd name="connsiteX21" fmla="*/ 59304 w 139735"/>
                <a:gd name="connsiteY21" fmla="*/ 21997 h 55312"/>
                <a:gd name="connsiteX22" fmla="*/ 74985 w 139735"/>
                <a:gd name="connsiteY22" fmla="*/ 16798 h 55312"/>
                <a:gd name="connsiteX23" fmla="*/ 94213 w 139735"/>
                <a:gd name="connsiteY23" fmla="*/ 9701 h 55312"/>
                <a:gd name="connsiteX24" fmla="*/ 104694 w 139735"/>
                <a:gd name="connsiteY24" fmla="*/ 7308 h 55312"/>
                <a:gd name="connsiteX25" fmla="*/ 106675 w 139735"/>
                <a:gd name="connsiteY25" fmla="*/ 5822 h 55312"/>
                <a:gd name="connsiteX26" fmla="*/ 118476 w 139735"/>
                <a:gd name="connsiteY26" fmla="*/ 3759 h 55312"/>
                <a:gd name="connsiteX27" fmla="*/ 124088 w 139735"/>
                <a:gd name="connsiteY27" fmla="*/ 1613 h 55312"/>
                <a:gd name="connsiteX28" fmla="*/ 130938 w 139735"/>
                <a:gd name="connsiteY28" fmla="*/ 45 h 55312"/>
                <a:gd name="connsiteX29" fmla="*/ 134569 w 139735"/>
                <a:gd name="connsiteY29" fmla="*/ 5740 h 55312"/>
                <a:gd name="connsiteX30" fmla="*/ 134652 w 139735"/>
                <a:gd name="connsiteY30" fmla="*/ 8050 h 55312"/>
                <a:gd name="connsiteX31" fmla="*/ 137705 w 139735"/>
                <a:gd name="connsiteY31" fmla="*/ 15230 h 55312"/>
                <a:gd name="connsiteX32" fmla="*/ 121612 w 139735"/>
                <a:gd name="connsiteY32" fmla="*/ 32974 h 55312"/>
                <a:gd name="connsiteX33" fmla="*/ 123923 w 139735"/>
                <a:gd name="connsiteY33" fmla="*/ 32313 h 55312"/>
                <a:gd name="connsiteX34" fmla="*/ 121365 w 139735"/>
                <a:gd name="connsiteY34" fmla="*/ 30745 h 55312"/>
                <a:gd name="connsiteX35" fmla="*/ 117486 w 139735"/>
                <a:gd name="connsiteY35" fmla="*/ 31323 h 55312"/>
                <a:gd name="connsiteX36" fmla="*/ 109564 w 139735"/>
                <a:gd name="connsiteY36" fmla="*/ 34129 h 55312"/>
                <a:gd name="connsiteX37" fmla="*/ 87859 w 139735"/>
                <a:gd name="connsiteY37" fmla="*/ 39658 h 55312"/>
                <a:gd name="connsiteX38" fmla="*/ 89757 w 139735"/>
                <a:gd name="connsiteY38" fmla="*/ 40236 h 55312"/>
                <a:gd name="connsiteX39" fmla="*/ 100403 w 139735"/>
                <a:gd name="connsiteY39" fmla="*/ 39741 h 55312"/>
                <a:gd name="connsiteX40" fmla="*/ 110389 w 139735"/>
                <a:gd name="connsiteY40" fmla="*/ 38255 h 55312"/>
                <a:gd name="connsiteX41" fmla="*/ 121777 w 139735"/>
                <a:gd name="connsiteY41" fmla="*/ 32974 h 55312"/>
                <a:gd name="connsiteX42" fmla="*/ 117403 w 139735"/>
                <a:gd name="connsiteY42" fmla="*/ 43867 h 55312"/>
                <a:gd name="connsiteX43" fmla="*/ 118807 w 139735"/>
                <a:gd name="connsiteY43" fmla="*/ 40896 h 55312"/>
                <a:gd name="connsiteX44" fmla="*/ 118064 w 139735"/>
                <a:gd name="connsiteY44" fmla="*/ 37843 h 55312"/>
                <a:gd name="connsiteX45" fmla="*/ 116330 w 139735"/>
                <a:gd name="connsiteY45" fmla="*/ 40071 h 55312"/>
                <a:gd name="connsiteX46" fmla="*/ 109233 w 139735"/>
                <a:gd name="connsiteY46" fmla="*/ 43619 h 55312"/>
                <a:gd name="connsiteX47" fmla="*/ 97514 w 139735"/>
                <a:gd name="connsiteY47" fmla="*/ 45022 h 55312"/>
                <a:gd name="connsiteX48" fmla="*/ 95286 w 139735"/>
                <a:gd name="connsiteY48" fmla="*/ 46425 h 55312"/>
                <a:gd name="connsiteX49" fmla="*/ 97349 w 139735"/>
                <a:gd name="connsiteY49" fmla="*/ 47416 h 55312"/>
                <a:gd name="connsiteX50" fmla="*/ 109151 w 139735"/>
                <a:gd name="connsiteY50" fmla="*/ 45683 h 55312"/>
                <a:gd name="connsiteX51" fmla="*/ 117486 w 139735"/>
                <a:gd name="connsiteY51" fmla="*/ 43867 h 55312"/>
                <a:gd name="connsiteX52" fmla="*/ 118641 w 139735"/>
                <a:gd name="connsiteY52" fmla="*/ 12754 h 55312"/>
                <a:gd name="connsiteX53" fmla="*/ 118311 w 139735"/>
                <a:gd name="connsiteY53" fmla="*/ 12342 h 55312"/>
                <a:gd name="connsiteX54" fmla="*/ 116908 w 139735"/>
                <a:gd name="connsiteY54" fmla="*/ 11929 h 55312"/>
                <a:gd name="connsiteX55" fmla="*/ 114432 w 139735"/>
                <a:gd name="connsiteY55" fmla="*/ 12507 h 55312"/>
                <a:gd name="connsiteX56" fmla="*/ 118641 w 139735"/>
                <a:gd name="connsiteY56" fmla="*/ 12754 h 55312"/>
                <a:gd name="connsiteX57" fmla="*/ 84062 w 139735"/>
                <a:gd name="connsiteY57" fmla="*/ 38998 h 55312"/>
                <a:gd name="connsiteX58" fmla="*/ 82742 w 139735"/>
                <a:gd name="connsiteY58" fmla="*/ 39328 h 55312"/>
                <a:gd name="connsiteX59" fmla="*/ 82907 w 139735"/>
                <a:gd name="connsiteY59" fmla="*/ 40071 h 55312"/>
                <a:gd name="connsiteX60" fmla="*/ 84062 w 139735"/>
                <a:gd name="connsiteY60" fmla="*/ 38998 h 55312"/>
                <a:gd name="connsiteX61" fmla="*/ 80349 w 139735"/>
                <a:gd name="connsiteY61" fmla="*/ 41391 h 55312"/>
                <a:gd name="connsiteX62" fmla="*/ 81422 w 139735"/>
                <a:gd name="connsiteY62" fmla="*/ 39906 h 55312"/>
                <a:gd name="connsiteX63" fmla="*/ 79854 w 139735"/>
                <a:gd name="connsiteY63" fmla="*/ 39080 h 55312"/>
                <a:gd name="connsiteX64" fmla="*/ 72344 w 139735"/>
                <a:gd name="connsiteY64" fmla="*/ 40236 h 55312"/>
                <a:gd name="connsiteX65" fmla="*/ 68713 w 139735"/>
                <a:gd name="connsiteY65" fmla="*/ 41886 h 55312"/>
                <a:gd name="connsiteX66" fmla="*/ 71931 w 139735"/>
                <a:gd name="connsiteY66" fmla="*/ 41474 h 55312"/>
                <a:gd name="connsiteX67" fmla="*/ 76635 w 139735"/>
                <a:gd name="connsiteY67" fmla="*/ 41474 h 55312"/>
                <a:gd name="connsiteX68" fmla="*/ 80266 w 139735"/>
                <a:gd name="connsiteY68" fmla="*/ 41474 h 55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39735" h="55312">
                  <a:moveTo>
                    <a:pt x="137788" y="15148"/>
                  </a:moveTo>
                  <a:cubicBezTo>
                    <a:pt x="138613" y="16716"/>
                    <a:pt x="140016" y="18779"/>
                    <a:pt x="139686" y="20099"/>
                  </a:cubicBezTo>
                  <a:cubicBezTo>
                    <a:pt x="139273" y="21585"/>
                    <a:pt x="137127" y="22410"/>
                    <a:pt x="135890" y="23648"/>
                  </a:cubicBezTo>
                  <a:cubicBezTo>
                    <a:pt x="135312" y="24226"/>
                    <a:pt x="134817" y="25216"/>
                    <a:pt x="134734" y="26124"/>
                  </a:cubicBezTo>
                  <a:cubicBezTo>
                    <a:pt x="134239" y="30415"/>
                    <a:pt x="133827" y="34707"/>
                    <a:pt x="133661" y="38998"/>
                  </a:cubicBezTo>
                  <a:cubicBezTo>
                    <a:pt x="133496" y="43537"/>
                    <a:pt x="131186" y="47581"/>
                    <a:pt x="127637" y="48736"/>
                  </a:cubicBezTo>
                  <a:cubicBezTo>
                    <a:pt x="126069" y="49231"/>
                    <a:pt x="124418" y="49644"/>
                    <a:pt x="122768" y="49974"/>
                  </a:cubicBezTo>
                  <a:cubicBezTo>
                    <a:pt x="115505" y="51294"/>
                    <a:pt x="108243" y="52202"/>
                    <a:pt x="101063" y="53935"/>
                  </a:cubicBezTo>
                  <a:cubicBezTo>
                    <a:pt x="99000" y="54431"/>
                    <a:pt x="97432" y="53028"/>
                    <a:pt x="95451" y="53523"/>
                  </a:cubicBezTo>
                  <a:cubicBezTo>
                    <a:pt x="93471" y="54100"/>
                    <a:pt x="91242" y="53523"/>
                    <a:pt x="89097" y="53688"/>
                  </a:cubicBezTo>
                  <a:cubicBezTo>
                    <a:pt x="80761" y="54018"/>
                    <a:pt x="72261" y="53935"/>
                    <a:pt x="64008" y="55173"/>
                  </a:cubicBezTo>
                  <a:cubicBezTo>
                    <a:pt x="60790" y="55668"/>
                    <a:pt x="57819" y="54678"/>
                    <a:pt x="54765" y="54761"/>
                  </a:cubicBezTo>
                  <a:cubicBezTo>
                    <a:pt x="51877" y="54761"/>
                    <a:pt x="48906" y="53358"/>
                    <a:pt x="45935" y="52780"/>
                  </a:cubicBezTo>
                  <a:cubicBezTo>
                    <a:pt x="39333" y="51377"/>
                    <a:pt x="32648" y="50469"/>
                    <a:pt x="26128" y="48736"/>
                  </a:cubicBezTo>
                  <a:cubicBezTo>
                    <a:pt x="19031" y="46838"/>
                    <a:pt x="11851" y="48076"/>
                    <a:pt x="4754" y="47581"/>
                  </a:cubicBezTo>
                  <a:cubicBezTo>
                    <a:pt x="4011" y="47581"/>
                    <a:pt x="3269" y="47746"/>
                    <a:pt x="2608" y="47581"/>
                  </a:cubicBezTo>
                  <a:cubicBezTo>
                    <a:pt x="215" y="46921"/>
                    <a:pt x="-610" y="44032"/>
                    <a:pt x="463" y="41391"/>
                  </a:cubicBezTo>
                  <a:cubicBezTo>
                    <a:pt x="1865" y="37760"/>
                    <a:pt x="4837" y="36522"/>
                    <a:pt x="7642" y="35449"/>
                  </a:cubicBezTo>
                  <a:cubicBezTo>
                    <a:pt x="13007" y="33386"/>
                    <a:pt x="18453" y="31653"/>
                    <a:pt x="23900" y="29920"/>
                  </a:cubicBezTo>
                  <a:cubicBezTo>
                    <a:pt x="26459" y="29095"/>
                    <a:pt x="29100" y="28517"/>
                    <a:pt x="31740" y="28022"/>
                  </a:cubicBezTo>
                  <a:cubicBezTo>
                    <a:pt x="38920" y="26701"/>
                    <a:pt x="46100" y="25629"/>
                    <a:pt x="53280" y="24308"/>
                  </a:cubicBezTo>
                  <a:cubicBezTo>
                    <a:pt x="55343" y="23895"/>
                    <a:pt x="57241" y="22658"/>
                    <a:pt x="59304" y="21997"/>
                  </a:cubicBezTo>
                  <a:cubicBezTo>
                    <a:pt x="64504" y="20264"/>
                    <a:pt x="70363" y="19769"/>
                    <a:pt x="74985" y="16798"/>
                  </a:cubicBezTo>
                  <a:cubicBezTo>
                    <a:pt x="81174" y="12837"/>
                    <a:pt x="88437" y="13910"/>
                    <a:pt x="94213" y="9701"/>
                  </a:cubicBezTo>
                  <a:cubicBezTo>
                    <a:pt x="97514" y="7308"/>
                    <a:pt x="101311" y="8711"/>
                    <a:pt x="104694" y="7308"/>
                  </a:cubicBezTo>
                  <a:cubicBezTo>
                    <a:pt x="105272" y="7060"/>
                    <a:pt x="105850" y="6565"/>
                    <a:pt x="106675" y="5822"/>
                  </a:cubicBezTo>
                  <a:cubicBezTo>
                    <a:pt x="110801" y="4914"/>
                    <a:pt x="114598" y="4089"/>
                    <a:pt x="118476" y="3759"/>
                  </a:cubicBezTo>
                  <a:cubicBezTo>
                    <a:pt x="120622" y="3594"/>
                    <a:pt x="122438" y="3016"/>
                    <a:pt x="124088" y="1613"/>
                  </a:cubicBezTo>
                  <a:cubicBezTo>
                    <a:pt x="126234" y="-202"/>
                    <a:pt x="128627" y="-37"/>
                    <a:pt x="130938" y="45"/>
                  </a:cubicBezTo>
                  <a:cubicBezTo>
                    <a:pt x="134156" y="128"/>
                    <a:pt x="134982" y="1531"/>
                    <a:pt x="134569" y="5740"/>
                  </a:cubicBezTo>
                  <a:cubicBezTo>
                    <a:pt x="134486" y="6482"/>
                    <a:pt x="134569" y="7968"/>
                    <a:pt x="134652" y="8050"/>
                  </a:cubicBezTo>
                  <a:cubicBezTo>
                    <a:pt x="138778" y="8711"/>
                    <a:pt x="136550" y="12919"/>
                    <a:pt x="137705" y="15230"/>
                  </a:cubicBezTo>
                  <a:close/>
                  <a:moveTo>
                    <a:pt x="121612" y="32974"/>
                  </a:moveTo>
                  <a:cubicBezTo>
                    <a:pt x="122107" y="32396"/>
                    <a:pt x="123098" y="32478"/>
                    <a:pt x="123923" y="32313"/>
                  </a:cubicBezTo>
                  <a:cubicBezTo>
                    <a:pt x="123098" y="31736"/>
                    <a:pt x="122273" y="30828"/>
                    <a:pt x="121365" y="30745"/>
                  </a:cubicBezTo>
                  <a:cubicBezTo>
                    <a:pt x="120127" y="30580"/>
                    <a:pt x="118724" y="30993"/>
                    <a:pt x="117486" y="31323"/>
                  </a:cubicBezTo>
                  <a:cubicBezTo>
                    <a:pt x="114845" y="32231"/>
                    <a:pt x="112204" y="33551"/>
                    <a:pt x="109564" y="34129"/>
                  </a:cubicBezTo>
                  <a:cubicBezTo>
                    <a:pt x="102384" y="35697"/>
                    <a:pt x="95039" y="37017"/>
                    <a:pt x="87859" y="39658"/>
                  </a:cubicBezTo>
                  <a:cubicBezTo>
                    <a:pt x="88519" y="39906"/>
                    <a:pt x="89097" y="40071"/>
                    <a:pt x="89757" y="40236"/>
                  </a:cubicBezTo>
                  <a:cubicBezTo>
                    <a:pt x="93305" y="41144"/>
                    <a:pt x="96771" y="39411"/>
                    <a:pt x="100403" y="39741"/>
                  </a:cubicBezTo>
                  <a:cubicBezTo>
                    <a:pt x="103704" y="39988"/>
                    <a:pt x="107087" y="38915"/>
                    <a:pt x="110389" y="38255"/>
                  </a:cubicBezTo>
                  <a:cubicBezTo>
                    <a:pt x="114515" y="37430"/>
                    <a:pt x="118476" y="36440"/>
                    <a:pt x="121777" y="32974"/>
                  </a:cubicBezTo>
                  <a:close/>
                  <a:moveTo>
                    <a:pt x="117403" y="43867"/>
                  </a:moveTo>
                  <a:cubicBezTo>
                    <a:pt x="119136" y="43454"/>
                    <a:pt x="119549" y="42547"/>
                    <a:pt x="118807" y="40896"/>
                  </a:cubicBezTo>
                  <a:cubicBezTo>
                    <a:pt x="118394" y="39988"/>
                    <a:pt x="118311" y="38915"/>
                    <a:pt x="118064" y="37843"/>
                  </a:cubicBezTo>
                  <a:cubicBezTo>
                    <a:pt x="117486" y="38585"/>
                    <a:pt x="117073" y="39741"/>
                    <a:pt x="116330" y="40071"/>
                  </a:cubicBezTo>
                  <a:cubicBezTo>
                    <a:pt x="113937" y="41226"/>
                    <a:pt x="111709" y="43042"/>
                    <a:pt x="109233" y="43619"/>
                  </a:cubicBezTo>
                  <a:cubicBezTo>
                    <a:pt x="105437" y="44610"/>
                    <a:pt x="101393" y="44527"/>
                    <a:pt x="97514" y="45022"/>
                  </a:cubicBezTo>
                  <a:cubicBezTo>
                    <a:pt x="96771" y="45105"/>
                    <a:pt x="96029" y="45930"/>
                    <a:pt x="95286" y="46425"/>
                  </a:cubicBezTo>
                  <a:cubicBezTo>
                    <a:pt x="95946" y="46756"/>
                    <a:pt x="96689" y="47416"/>
                    <a:pt x="97349" y="47416"/>
                  </a:cubicBezTo>
                  <a:cubicBezTo>
                    <a:pt x="101063" y="47168"/>
                    <a:pt x="104859" y="46673"/>
                    <a:pt x="109151" y="45683"/>
                  </a:cubicBezTo>
                  <a:cubicBezTo>
                    <a:pt x="111957" y="45022"/>
                    <a:pt x="114763" y="44445"/>
                    <a:pt x="117486" y="43867"/>
                  </a:cubicBezTo>
                  <a:close/>
                  <a:moveTo>
                    <a:pt x="118641" y="12754"/>
                  </a:moveTo>
                  <a:cubicBezTo>
                    <a:pt x="118641" y="12754"/>
                    <a:pt x="118394" y="12424"/>
                    <a:pt x="118311" y="12342"/>
                  </a:cubicBezTo>
                  <a:cubicBezTo>
                    <a:pt x="117816" y="12177"/>
                    <a:pt x="117321" y="12177"/>
                    <a:pt x="116908" y="11929"/>
                  </a:cubicBezTo>
                  <a:cubicBezTo>
                    <a:pt x="115175" y="11104"/>
                    <a:pt x="113607" y="11847"/>
                    <a:pt x="114432" y="12507"/>
                  </a:cubicBezTo>
                  <a:cubicBezTo>
                    <a:pt x="115423" y="13249"/>
                    <a:pt x="116826" y="13084"/>
                    <a:pt x="118641" y="12754"/>
                  </a:cubicBezTo>
                  <a:close/>
                  <a:moveTo>
                    <a:pt x="84062" y="38998"/>
                  </a:moveTo>
                  <a:cubicBezTo>
                    <a:pt x="83650" y="39080"/>
                    <a:pt x="83155" y="39246"/>
                    <a:pt x="82742" y="39328"/>
                  </a:cubicBezTo>
                  <a:lnTo>
                    <a:pt x="82907" y="40071"/>
                  </a:lnTo>
                  <a:cubicBezTo>
                    <a:pt x="83485" y="39906"/>
                    <a:pt x="84062" y="39741"/>
                    <a:pt x="84062" y="38998"/>
                  </a:cubicBezTo>
                  <a:close/>
                  <a:moveTo>
                    <a:pt x="80349" y="41391"/>
                  </a:moveTo>
                  <a:cubicBezTo>
                    <a:pt x="80349" y="41391"/>
                    <a:pt x="81092" y="40401"/>
                    <a:pt x="81422" y="39906"/>
                  </a:cubicBezTo>
                  <a:cubicBezTo>
                    <a:pt x="80926" y="39658"/>
                    <a:pt x="80019" y="38915"/>
                    <a:pt x="79854" y="39080"/>
                  </a:cubicBezTo>
                  <a:cubicBezTo>
                    <a:pt x="77956" y="41391"/>
                    <a:pt x="75562" y="39741"/>
                    <a:pt x="72344" y="40236"/>
                  </a:cubicBezTo>
                  <a:cubicBezTo>
                    <a:pt x="71106" y="40814"/>
                    <a:pt x="69950" y="41391"/>
                    <a:pt x="68713" y="41886"/>
                  </a:cubicBezTo>
                  <a:cubicBezTo>
                    <a:pt x="69785" y="41721"/>
                    <a:pt x="70858" y="41474"/>
                    <a:pt x="71931" y="41474"/>
                  </a:cubicBezTo>
                  <a:cubicBezTo>
                    <a:pt x="73499" y="41474"/>
                    <a:pt x="75067" y="41474"/>
                    <a:pt x="76635" y="41474"/>
                  </a:cubicBezTo>
                  <a:cubicBezTo>
                    <a:pt x="77873" y="41474"/>
                    <a:pt x="79111" y="41639"/>
                    <a:pt x="80266" y="4147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70" name="フリーフォーム: 図形 269">
              <a:extLst>
                <a:ext uri="{FF2B5EF4-FFF2-40B4-BE49-F238E27FC236}">
                  <a16:creationId xmlns:a16="http://schemas.microsoft.com/office/drawing/2014/main" id="{5E225BFD-CB76-8582-4B6E-89C1B93FCA0D}"/>
                </a:ext>
              </a:extLst>
            </p:cNvPr>
            <p:cNvSpPr/>
            <p:nvPr/>
          </p:nvSpPr>
          <p:spPr>
            <a:xfrm>
              <a:off x="7165373" y="666026"/>
              <a:ext cx="114481" cy="78862"/>
            </a:xfrm>
            <a:custGeom>
              <a:avLst/>
              <a:gdLst>
                <a:gd name="connsiteX0" fmla="*/ 113487 w 114481"/>
                <a:gd name="connsiteY0" fmla="*/ 32730 h 78862"/>
                <a:gd name="connsiteX1" fmla="*/ 114312 w 114481"/>
                <a:gd name="connsiteY1" fmla="*/ 40735 h 78862"/>
                <a:gd name="connsiteX2" fmla="*/ 112414 w 114481"/>
                <a:gd name="connsiteY2" fmla="*/ 58313 h 78862"/>
                <a:gd name="connsiteX3" fmla="*/ 110103 w 114481"/>
                <a:gd name="connsiteY3" fmla="*/ 65741 h 78862"/>
                <a:gd name="connsiteX4" fmla="*/ 95249 w 114481"/>
                <a:gd name="connsiteY4" fmla="*/ 74736 h 78862"/>
                <a:gd name="connsiteX5" fmla="*/ 84933 w 114481"/>
                <a:gd name="connsiteY5" fmla="*/ 76882 h 78862"/>
                <a:gd name="connsiteX6" fmla="*/ 81136 w 114481"/>
                <a:gd name="connsiteY6" fmla="*/ 77377 h 78862"/>
                <a:gd name="connsiteX7" fmla="*/ 78661 w 114481"/>
                <a:gd name="connsiteY7" fmla="*/ 76800 h 78862"/>
                <a:gd name="connsiteX8" fmla="*/ 62320 w 114481"/>
                <a:gd name="connsiteY8" fmla="*/ 75809 h 78862"/>
                <a:gd name="connsiteX9" fmla="*/ 44742 w 114481"/>
                <a:gd name="connsiteY9" fmla="*/ 75809 h 78862"/>
                <a:gd name="connsiteX10" fmla="*/ 32198 w 114481"/>
                <a:gd name="connsiteY10" fmla="*/ 76965 h 78862"/>
                <a:gd name="connsiteX11" fmla="*/ 22872 w 114481"/>
                <a:gd name="connsiteY11" fmla="*/ 77295 h 78862"/>
                <a:gd name="connsiteX12" fmla="*/ 14124 w 114481"/>
                <a:gd name="connsiteY12" fmla="*/ 78863 h 78862"/>
                <a:gd name="connsiteX13" fmla="*/ 7770 w 114481"/>
                <a:gd name="connsiteY13" fmla="*/ 75066 h 78862"/>
                <a:gd name="connsiteX14" fmla="*/ 4551 w 114481"/>
                <a:gd name="connsiteY14" fmla="*/ 73086 h 78862"/>
                <a:gd name="connsiteX15" fmla="*/ 1663 w 114481"/>
                <a:gd name="connsiteY15" fmla="*/ 69537 h 78862"/>
                <a:gd name="connsiteX16" fmla="*/ 1910 w 114481"/>
                <a:gd name="connsiteY16" fmla="*/ 62440 h 78862"/>
                <a:gd name="connsiteX17" fmla="*/ 2076 w 114481"/>
                <a:gd name="connsiteY17" fmla="*/ 57488 h 78862"/>
                <a:gd name="connsiteX18" fmla="*/ 1415 w 114481"/>
                <a:gd name="connsiteY18" fmla="*/ 44531 h 78862"/>
                <a:gd name="connsiteX19" fmla="*/ 508 w 114481"/>
                <a:gd name="connsiteY19" fmla="*/ 30997 h 78862"/>
                <a:gd name="connsiteX20" fmla="*/ 672 w 114481"/>
                <a:gd name="connsiteY20" fmla="*/ 23487 h 78862"/>
                <a:gd name="connsiteX21" fmla="*/ 5212 w 114481"/>
                <a:gd name="connsiteY21" fmla="*/ 7477 h 78862"/>
                <a:gd name="connsiteX22" fmla="*/ 7935 w 114481"/>
                <a:gd name="connsiteY22" fmla="*/ 6239 h 78862"/>
                <a:gd name="connsiteX23" fmla="*/ 16188 w 114481"/>
                <a:gd name="connsiteY23" fmla="*/ 6239 h 78862"/>
                <a:gd name="connsiteX24" fmla="*/ 22460 w 114481"/>
                <a:gd name="connsiteY24" fmla="*/ 6074 h 78862"/>
                <a:gd name="connsiteX25" fmla="*/ 37892 w 114481"/>
                <a:gd name="connsiteY25" fmla="*/ 6074 h 78862"/>
                <a:gd name="connsiteX26" fmla="*/ 66364 w 114481"/>
                <a:gd name="connsiteY26" fmla="*/ 2443 h 78862"/>
                <a:gd name="connsiteX27" fmla="*/ 69005 w 114481"/>
                <a:gd name="connsiteY27" fmla="*/ 2443 h 78862"/>
                <a:gd name="connsiteX28" fmla="*/ 101191 w 114481"/>
                <a:gd name="connsiteY28" fmla="*/ 1205 h 78862"/>
                <a:gd name="connsiteX29" fmla="*/ 108205 w 114481"/>
                <a:gd name="connsiteY29" fmla="*/ 49 h 78862"/>
                <a:gd name="connsiteX30" fmla="*/ 110186 w 114481"/>
                <a:gd name="connsiteY30" fmla="*/ 1865 h 78862"/>
                <a:gd name="connsiteX31" fmla="*/ 113817 w 114481"/>
                <a:gd name="connsiteY31" fmla="*/ 8550 h 78862"/>
                <a:gd name="connsiteX32" fmla="*/ 113405 w 114481"/>
                <a:gd name="connsiteY32" fmla="*/ 19691 h 78862"/>
                <a:gd name="connsiteX33" fmla="*/ 113405 w 114481"/>
                <a:gd name="connsiteY33" fmla="*/ 24973 h 78862"/>
                <a:gd name="connsiteX34" fmla="*/ 113239 w 114481"/>
                <a:gd name="connsiteY34" fmla="*/ 32648 h 78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4481" h="78862">
                  <a:moveTo>
                    <a:pt x="113487" y="32730"/>
                  </a:moveTo>
                  <a:cubicBezTo>
                    <a:pt x="113487" y="35453"/>
                    <a:pt x="114973" y="38424"/>
                    <a:pt x="114312" y="40735"/>
                  </a:cubicBezTo>
                  <a:cubicBezTo>
                    <a:pt x="112579" y="46512"/>
                    <a:pt x="112662" y="52372"/>
                    <a:pt x="112414" y="58313"/>
                  </a:cubicBezTo>
                  <a:cubicBezTo>
                    <a:pt x="112332" y="61202"/>
                    <a:pt x="111341" y="63348"/>
                    <a:pt x="110103" y="65741"/>
                  </a:cubicBezTo>
                  <a:cubicBezTo>
                    <a:pt x="106637" y="72178"/>
                    <a:pt x="102511" y="75974"/>
                    <a:pt x="95249" y="74736"/>
                  </a:cubicBezTo>
                  <a:cubicBezTo>
                    <a:pt x="91947" y="74159"/>
                    <a:pt x="88399" y="76304"/>
                    <a:pt x="84933" y="76882"/>
                  </a:cubicBezTo>
                  <a:cubicBezTo>
                    <a:pt x="83695" y="77130"/>
                    <a:pt x="82374" y="77377"/>
                    <a:pt x="81136" y="77377"/>
                  </a:cubicBezTo>
                  <a:cubicBezTo>
                    <a:pt x="80229" y="77377"/>
                    <a:pt x="79321" y="77212"/>
                    <a:pt x="78661" y="76800"/>
                  </a:cubicBezTo>
                  <a:cubicBezTo>
                    <a:pt x="73214" y="73829"/>
                    <a:pt x="67767" y="76304"/>
                    <a:pt x="62320" y="75809"/>
                  </a:cubicBezTo>
                  <a:cubicBezTo>
                    <a:pt x="56543" y="75314"/>
                    <a:pt x="50602" y="75397"/>
                    <a:pt x="44742" y="75809"/>
                  </a:cubicBezTo>
                  <a:cubicBezTo>
                    <a:pt x="40533" y="76057"/>
                    <a:pt x="36407" y="76965"/>
                    <a:pt x="32198" y="76965"/>
                  </a:cubicBezTo>
                  <a:cubicBezTo>
                    <a:pt x="29144" y="76965"/>
                    <a:pt x="26421" y="79110"/>
                    <a:pt x="22872" y="77295"/>
                  </a:cubicBezTo>
                  <a:cubicBezTo>
                    <a:pt x="20644" y="76139"/>
                    <a:pt x="17096" y="78780"/>
                    <a:pt x="14124" y="78863"/>
                  </a:cubicBezTo>
                  <a:cubicBezTo>
                    <a:pt x="11731" y="78863"/>
                    <a:pt x="9420" y="77542"/>
                    <a:pt x="7770" y="75066"/>
                  </a:cubicBezTo>
                  <a:cubicBezTo>
                    <a:pt x="7110" y="74076"/>
                    <a:pt x="6945" y="71023"/>
                    <a:pt x="4551" y="73086"/>
                  </a:cubicBezTo>
                  <a:cubicBezTo>
                    <a:pt x="4386" y="73251"/>
                    <a:pt x="1910" y="70940"/>
                    <a:pt x="1663" y="69537"/>
                  </a:cubicBezTo>
                  <a:cubicBezTo>
                    <a:pt x="1250" y="67309"/>
                    <a:pt x="1828" y="64833"/>
                    <a:pt x="1910" y="62440"/>
                  </a:cubicBezTo>
                  <a:cubicBezTo>
                    <a:pt x="1993" y="60789"/>
                    <a:pt x="2323" y="59056"/>
                    <a:pt x="2076" y="57488"/>
                  </a:cubicBezTo>
                  <a:cubicBezTo>
                    <a:pt x="1663" y="55012"/>
                    <a:pt x="1581" y="47255"/>
                    <a:pt x="1415" y="44531"/>
                  </a:cubicBezTo>
                  <a:cubicBezTo>
                    <a:pt x="1168" y="39992"/>
                    <a:pt x="2653" y="35371"/>
                    <a:pt x="508" y="30997"/>
                  </a:cubicBezTo>
                  <a:cubicBezTo>
                    <a:pt x="-648" y="28686"/>
                    <a:pt x="508" y="25963"/>
                    <a:pt x="672" y="23487"/>
                  </a:cubicBezTo>
                  <a:cubicBezTo>
                    <a:pt x="920" y="17875"/>
                    <a:pt x="1415" y="11933"/>
                    <a:pt x="5212" y="7477"/>
                  </a:cubicBezTo>
                  <a:cubicBezTo>
                    <a:pt x="5872" y="6734"/>
                    <a:pt x="7027" y="6156"/>
                    <a:pt x="7935" y="6239"/>
                  </a:cubicBezTo>
                  <a:cubicBezTo>
                    <a:pt x="10658" y="6569"/>
                    <a:pt x="13464" y="6404"/>
                    <a:pt x="16188" y="6239"/>
                  </a:cubicBezTo>
                  <a:cubicBezTo>
                    <a:pt x="18251" y="6074"/>
                    <a:pt x="20396" y="5991"/>
                    <a:pt x="22460" y="6074"/>
                  </a:cubicBezTo>
                  <a:cubicBezTo>
                    <a:pt x="27576" y="6321"/>
                    <a:pt x="32776" y="6074"/>
                    <a:pt x="37892" y="6074"/>
                  </a:cubicBezTo>
                  <a:cubicBezTo>
                    <a:pt x="47548" y="6239"/>
                    <a:pt x="57039" y="5661"/>
                    <a:pt x="66364" y="2443"/>
                  </a:cubicBezTo>
                  <a:cubicBezTo>
                    <a:pt x="67189" y="2195"/>
                    <a:pt x="68097" y="2443"/>
                    <a:pt x="69005" y="2443"/>
                  </a:cubicBezTo>
                  <a:cubicBezTo>
                    <a:pt x="79733" y="2030"/>
                    <a:pt x="90462" y="1700"/>
                    <a:pt x="101191" y="1205"/>
                  </a:cubicBezTo>
                  <a:cubicBezTo>
                    <a:pt x="103501" y="1122"/>
                    <a:pt x="105894" y="379"/>
                    <a:pt x="108205" y="49"/>
                  </a:cubicBezTo>
                  <a:cubicBezTo>
                    <a:pt x="109444" y="-116"/>
                    <a:pt x="110103" y="49"/>
                    <a:pt x="110186" y="1865"/>
                  </a:cubicBezTo>
                  <a:cubicBezTo>
                    <a:pt x="110269" y="3350"/>
                    <a:pt x="113157" y="7889"/>
                    <a:pt x="113817" y="8550"/>
                  </a:cubicBezTo>
                  <a:cubicBezTo>
                    <a:pt x="114065" y="12676"/>
                    <a:pt x="114890" y="16225"/>
                    <a:pt x="113405" y="19691"/>
                  </a:cubicBezTo>
                  <a:cubicBezTo>
                    <a:pt x="112744" y="21176"/>
                    <a:pt x="112662" y="23900"/>
                    <a:pt x="113405" y="24973"/>
                  </a:cubicBezTo>
                  <a:cubicBezTo>
                    <a:pt x="115550" y="27861"/>
                    <a:pt x="113239" y="30172"/>
                    <a:pt x="113239" y="32648"/>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71" name="フリーフォーム: 図形 270">
              <a:extLst>
                <a:ext uri="{FF2B5EF4-FFF2-40B4-BE49-F238E27FC236}">
                  <a16:creationId xmlns:a16="http://schemas.microsoft.com/office/drawing/2014/main" id="{C0797460-C420-BAD6-8F99-961656234C8E}"/>
                </a:ext>
              </a:extLst>
            </p:cNvPr>
            <p:cNvSpPr/>
            <p:nvPr/>
          </p:nvSpPr>
          <p:spPr>
            <a:xfrm>
              <a:off x="7172036" y="746671"/>
              <a:ext cx="91804" cy="18600"/>
            </a:xfrm>
            <a:custGeom>
              <a:avLst/>
              <a:gdLst>
                <a:gd name="connsiteX0" fmla="*/ 91804 w 91804"/>
                <a:gd name="connsiteY0" fmla="*/ 446 h 18600"/>
                <a:gd name="connsiteX1" fmla="*/ 90731 w 91804"/>
                <a:gd name="connsiteY1" fmla="*/ 1684 h 18600"/>
                <a:gd name="connsiteX2" fmla="*/ 85037 w 91804"/>
                <a:gd name="connsiteY2" fmla="*/ 3417 h 18600"/>
                <a:gd name="connsiteX3" fmla="*/ 74473 w 91804"/>
                <a:gd name="connsiteY3" fmla="*/ 6718 h 18600"/>
                <a:gd name="connsiteX4" fmla="*/ 69274 w 91804"/>
                <a:gd name="connsiteY4" fmla="*/ 8451 h 18600"/>
                <a:gd name="connsiteX5" fmla="*/ 68449 w 91804"/>
                <a:gd name="connsiteY5" fmla="*/ 10184 h 18600"/>
                <a:gd name="connsiteX6" fmla="*/ 69770 w 91804"/>
                <a:gd name="connsiteY6" fmla="*/ 10762 h 18600"/>
                <a:gd name="connsiteX7" fmla="*/ 72823 w 91804"/>
                <a:gd name="connsiteY7" fmla="*/ 11670 h 18600"/>
                <a:gd name="connsiteX8" fmla="*/ 73401 w 91804"/>
                <a:gd name="connsiteY8" fmla="*/ 14063 h 18600"/>
                <a:gd name="connsiteX9" fmla="*/ 71420 w 91804"/>
                <a:gd name="connsiteY9" fmla="*/ 12825 h 18600"/>
                <a:gd name="connsiteX10" fmla="*/ 69439 w 91804"/>
                <a:gd name="connsiteY10" fmla="*/ 13320 h 18600"/>
                <a:gd name="connsiteX11" fmla="*/ 66468 w 91804"/>
                <a:gd name="connsiteY11" fmla="*/ 15136 h 18600"/>
                <a:gd name="connsiteX12" fmla="*/ 54419 w 91804"/>
                <a:gd name="connsiteY12" fmla="*/ 17116 h 18600"/>
                <a:gd name="connsiteX13" fmla="*/ 43030 w 91804"/>
                <a:gd name="connsiteY13" fmla="*/ 16951 h 18600"/>
                <a:gd name="connsiteX14" fmla="*/ 26443 w 91804"/>
                <a:gd name="connsiteY14" fmla="*/ 18107 h 18600"/>
                <a:gd name="connsiteX15" fmla="*/ 24792 w 91804"/>
                <a:gd name="connsiteY15" fmla="*/ 18107 h 18600"/>
                <a:gd name="connsiteX16" fmla="*/ 15632 w 91804"/>
                <a:gd name="connsiteY16" fmla="*/ 17034 h 18600"/>
                <a:gd name="connsiteX17" fmla="*/ 10102 w 91804"/>
                <a:gd name="connsiteY17" fmla="*/ 18024 h 18600"/>
                <a:gd name="connsiteX18" fmla="*/ 5481 w 91804"/>
                <a:gd name="connsiteY18" fmla="*/ 14723 h 18600"/>
                <a:gd name="connsiteX19" fmla="*/ 1437 w 91804"/>
                <a:gd name="connsiteY19" fmla="*/ 9441 h 18600"/>
                <a:gd name="connsiteX20" fmla="*/ 2180 w 91804"/>
                <a:gd name="connsiteY20" fmla="*/ 6058 h 18600"/>
                <a:gd name="connsiteX21" fmla="*/ 7544 w 91804"/>
                <a:gd name="connsiteY21" fmla="*/ 4820 h 18600"/>
                <a:gd name="connsiteX22" fmla="*/ 25452 w 91804"/>
                <a:gd name="connsiteY22" fmla="*/ 2344 h 18600"/>
                <a:gd name="connsiteX23" fmla="*/ 26525 w 91804"/>
                <a:gd name="connsiteY23" fmla="*/ 2344 h 18600"/>
                <a:gd name="connsiteX24" fmla="*/ 58546 w 91804"/>
                <a:gd name="connsiteY24" fmla="*/ 1189 h 18600"/>
                <a:gd name="connsiteX25" fmla="*/ 68697 w 91804"/>
                <a:gd name="connsiteY25" fmla="*/ 2344 h 18600"/>
                <a:gd name="connsiteX26" fmla="*/ 74308 w 91804"/>
                <a:gd name="connsiteY26" fmla="*/ 2344 h 18600"/>
                <a:gd name="connsiteX27" fmla="*/ 90154 w 91804"/>
                <a:gd name="connsiteY27" fmla="*/ 33 h 18600"/>
                <a:gd name="connsiteX28" fmla="*/ 91556 w 91804"/>
                <a:gd name="connsiteY28" fmla="*/ 528 h 18600"/>
                <a:gd name="connsiteX29" fmla="*/ 16869 w 91804"/>
                <a:gd name="connsiteY29" fmla="*/ 12000 h 18600"/>
                <a:gd name="connsiteX30" fmla="*/ 16457 w 91804"/>
                <a:gd name="connsiteY30" fmla="*/ 11174 h 18600"/>
                <a:gd name="connsiteX31" fmla="*/ 16869 w 91804"/>
                <a:gd name="connsiteY31" fmla="*/ 12000 h 18600"/>
                <a:gd name="connsiteX32" fmla="*/ 11092 w 91804"/>
                <a:gd name="connsiteY32" fmla="*/ 13320 h 18600"/>
                <a:gd name="connsiteX33" fmla="*/ 12001 w 91804"/>
                <a:gd name="connsiteY33" fmla="*/ 12247 h 18600"/>
                <a:gd name="connsiteX34" fmla="*/ 10102 w 91804"/>
                <a:gd name="connsiteY34" fmla="*/ 11174 h 18600"/>
                <a:gd name="connsiteX35" fmla="*/ 11092 w 91804"/>
                <a:gd name="connsiteY35" fmla="*/ 13320 h 18600"/>
                <a:gd name="connsiteX36" fmla="*/ 7709 w 91804"/>
                <a:gd name="connsiteY36" fmla="*/ 12082 h 18600"/>
                <a:gd name="connsiteX37" fmla="*/ 7709 w 91804"/>
                <a:gd name="connsiteY37" fmla="*/ 10844 h 18600"/>
                <a:gd name="connsiteX38" fmla="*/ 7709 w 91804"/>
                <a:gd name="connsiteY38" fmla="*/ 12082 h 1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1804" h="18600">
                  <a:moveTo>
                    <a:pt x="91804" y="446"/>
                  </a:moveTo>
                  <a:cubicBezTo>
                    <a:pt x="91474" y="858"/>
                    <a:pt x="91144" y="1519"/>
                    <a:pt x="90731" y="1684"/>
                  </a:cubicBezTo>
                  <a:cubicBezTo>
                    <a:pt x="88833" y="2344"/>
                    <a:pt x="86935" y="3334"/>
                    <a:pt x="85037" y="3417"/>
                  </a:cubicBezTo>
                  <a:cubicBezTo>
                    <a:pt x="81240" y="3664"/>
                    <a:pt x="77692" y="3994"/>
                    <a:pt x="74473" y="6718"/>
                  </a:cubicBezTo>
                  <a:cubicBezTo>
                    <a:pt x="73153" y="7873"/>
                    <a:pt x="71007" y="7791"/>
                    <a:pt x="69274" y="8451"/>
                  </a:cubicBezTo>
                  <a:cubicBezTo>
                    <a:pt x="68861" y="8616"/>
                    <a:pt x="68697" y="9606"/>
                    <a:pt x="68449" y="10184"/>
                  </a:cubicBezTo>
                  <a:cubicBezTo>
                    <a:pt x="68944" y="10432"/>
                    <a:pt x="69687" y="10927"/>
                    <a:pt x="69770" y="10762"/>
                  </a:cubicBezTo>
                  <a:cubicBezTo>
                    <a:pt x="71255" y="9029"/>
                    <a:pt x="72080" y="10597"/>
                    <a:pt x="72823" y="11670"/>
                  </a:cubicBezTo>
                  <a:cubicBezTo>
                    <a:pt x="73236" y="12330"/>
                    <a:pt x="73648" y="13898"/>
                    <a:pt x="73401" y="14063"/>
                  </a:cubicBezTo>
                  <a:cubicBezTo>
                    <a:pt x="72163" y="15053"/>
                    <a:pt x="71915" y="14310"/>
                    <a:pt x="71420" y="12825"/>
                  </a:cubicBezTo>
                  <a:cubicBezTo>
                    <a:pt x="71090" y="11587"/>
                    <a:pt x="69852" y="11422"/>
                    <a:pt x="69439" y="13320"/>
                  </a:cubicBezTo>
                  <a:cubicBezTo>
                    <a:pt x="69027" y="15136"/>
                    <a:pt x="67954" y="14888"/>
                    <a:pt x="66468" y="15136"/>
                  </a:cubicBezTo>
                  <a:cubicBezTo>
                    <a:pt x="62425" y="15713"/>
                    <a:pt x="58546" y="16786"/>
                    <a:pt x="54419" y="17116"/>
                  </a:cubicBezTo>
                  <a:cubicBezTo>
                    <a:pt x="50541" y="17446"/>
                    <a:pt x="46827" y="16786"/>
                    <a:pt x="43030" y="16951"/>
                  </a:cubicBezTo>
                  <a:cubicBezTo>
                    <a:pt x="37501" y="17281"/>
                    <a:pt x="31972" y="18024"/>
                    <a:pt x="26443" y="18107"/>
                  </a:cubicBezTo>
                  <a:cubicBezTo>
                    <a:pt x="25948" y="18107"/>
                    <a:pt x="25370" y="18107"/>
                    <a:pt x="24792" y="18107"/>
                  </a:cubicBezTo>
                  <a:cubicBezTo>
                    <a:pt x="21739" y="17942"/>
                    <a:pt x="18685" y="17199"/>
                    <a:pt x="15632" y="17034"/>
                  </a:cubicBezTo>
                  <a:cubicBezTo>
                    <a:pt x="13816" y="17034"/>
                    <a:pt x="12083" y="16621"/>
                    <a:pt x="10102" y="18024"/>
                  </a:cubicBezTo>
                  <a:cubicBezTo>
                    <a:pt x="7956" y="19510"/>
                    <a:pt x="6224" y="18024"/>
                    <a:pt x="5481" y="14723"/>
                  </a:cubicBezTo>
                  <a:cubicBezTo>
                    <a:pt x="4820" y="12082"/>
                    <a:pt x="3005" y="11009"/>
                    <a:pt x="1437" y="9441"/>
                  </a:cubicBezTo>
                  <a:cubicBezTo>
                    <a:pt x="-626" y="7213"/>
                    <a:pt x="-544" y="6965"/>
                    <a:pt x="2180" y="6058"/>
                  </a:cubicBezTo>
                  <a:cubicBezTo>
                    <a:pt x="3913" y="5480"/>
                    <a:pt x="5728" y="4985"/>
                    <a:pt x="7544" y="4820"/>
                  </a:cubicBezTo>
                  <a:cubicBezTo>
                    <a:pt x="13569" y="4242"/>
                    <a:pt x="19593" y="4242"/>
                    <a:pt x="25452" y="2344"/>
                  </a:cubicBezTo>
                  <a:cubicBezTo>
                    <a:pt x="25783" y="2261"/>
                    <a:pt x="26195" y="2344"/>
                    <a:pt x="26525" y="2344"/>
                  </a:cubicBezTo>
                  <a:cubicBezTo>
                    <a:pt x="37171" y="1931"/>
                    <a:pt x="47817" y="1436"/>
                    <a:pt x="58546" y="1189"/>
                  </a:cubicBezTo>
                  <a:cubicBezTo>
                    <a:pt x="61929" y="1189"/>
                    <a:pt x="65313" y="1931"/>
                    <a:pt x="68697" y="2344"/>
                  </a:cubicBezTo>
                  <a:cubicBezTo>
                    <a:pt x="70677" y="2344"/>
                    <a:pt x="72493" y="2344"/>
                    <a:pt x="74308" y="2344"/>
                  </a:cubicBezTo>
                  <a:cubicBezTo>
                    <a:pt x="79920" y="2096"/>
                    <a:pt x="85037" y="1519"/>
                    <a:pt x="90154" y="33"/>
                  </a:cubicBezTo>
                  <a:cubicBezTo>
                    <a:pt x="90566" y="-132"/>
                    <a:pt x="91061" y="363"/>
                    <a:pt x="91556" y="528"/>
                  </a:cubicBezTo>
                  <a:close/>
                  <a:moveTo>
                    <a:pt x="16869" y="12000"/>
                  </a:moveTo>
                  <a:cubicBezTo>
                    <a:pt x="16869" y="12000"/>
                    <a:pt x="16869" y="11257"/>
                    <a:pt x="16457" y="11174"/>
                  </a:cubicBezTo>
                  <a:cubicBezTo>
                    <a:pt x="16457" y="11670"/>
                    <a:pt x="16622" y="11835"/>
                    <a:pt x="16869" y="12000"/>
                  </a:cubicBezTo>
                  <a:close/>
                  <a:moveTo>
                    <a:pt x="11092" y="13320"/>
                  </a:moveTo>
                  <a:cubicBezTo>
                    <a:pt x="11092" y="13320"/>
                    <a:pt x="11670" y="12660"/>
                    <a:pt x="12001" y="12247"/>
                  </a:cubicBezTo>
                  <a:cubicBezTo>
                    <a:pt x="11505" y="11752"/>
                    <a:pt x="10928" y="11339"/>
                    <a:pt x="10102" y="11174"/>
                  </a:cubicBezTo>
                  <a:cubicBezTo>
                    <a:pt x="10267" y="12082"/>
                    <a:pt x="10680" y="12742"/>
                    <a:pt x="11092" y="13320"/>
                  </a:cubicBezTo>
                  <a:close/>
                  <a:moveTo>
                    <a:pt x="7709" y="12082"/>
                  </a:moveTo>
                  <a:cubicBezTo>
                    <a:pt x="7709" y="12082"/>
                    <a:pt x="8039" y="11257"/>
                    <a:pt x="7709" y="10844"/>
                  </a:cubicBezTo>
                  <a:cubicBezTo>
                    <a:pt x="7379" y="11257"/>
                    <a:pt x="7544" y="11670"/>
                    <a:pt x="7709" y="1208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72" name="フリーフォーム: 図形 271">
              <a:extLst>
                <a:ext uri="{FF2B5EF4-FFF2-40B4-BE49-F238E27FC236}">
                  <a16:creationId xmlns:a16="http://schemas.microsoft.com/office/drawing/2014/main" id="{8A231606-F0F7-7F04-10B8-60C2EECB5245}"/>
                </a:ext>
              </a:extLst>
            </p:cNvPr>
            <p:cNvSpPr/>
            <p:nvPr/>
          </p:nvSpPr>
          <p:spPr>
            <a:xfrm>
              <a:off x="7228683" y="593161"/>
              <a:ext cx="36229" cy="9832"/>
            </a:xfrm>
            <a:custGeom>
              <a:avLst/>
              <a:gdLst>
                <a:gd name="connsiteX0" fmla="*/ 36230 w 36229"/>
                <a:gd name="connsiteY0" fmla="*/ 1611 h 9832"/>
                <a:gd name="connsiteX1" fmla="*/ 33919 w 36229"/>
                <a:gd name="connsiteY1" fmla="*/ 2272 h 9832"/>
                <a:gd name="connsiteX2" fmla="*/ 22530 w 36229"/>
                <a:gd name="connsiteY2" fmla="*/ 7553 h 9832"/>
                <a:gd name="connsiteX3" fmla="*/ 12544 w 36229"/>
                <a:gd name="connsiteY3" fmla="*/ 9039 h 9832"/>
                <a:gd name="connsiteX4" fmla="*/ 1898 w 36229"/>
                <a:gd name="connsiteY4" fmla="*/ 9534 h 9832"/>
                <a:gd name="connsiteX5" fmla="*/ 0 w 36229"/>
                <a:gd name="connsiteY5" fmla="*/ 8956 h 9832"/>
                <a:gd name="connsiteX6" fmla="*/ 21705 w 36229"/>
                <a:gd name="connsiteY6" fmla="*/ 3427 h 9832"/>
                <a:gd name="connsiteX7" fmla="*/ 29627 w 36229"/>
                <a:gd name="connsiteY7" fmla="*/ 621 h 9832"/>
                <a:gd name="connsiteX8" fmla="*/ 33506 w 36229"/>
                <a:gd name="connsiteY8" fmla="*/ 43 h 9832"/>
                <a:gd name="connsiteX9" fmla="*/ 36064 w 36229"/>
                <a:gd name="connsiteY9" fmla="*/ 1611 h 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229" h="9832">
                  <a:moveTo>
                    <a:pt x="36230" y="1611"/>
                  </a:moveTo>
                  <a:cubicBezTo>
                    <a:pt x="35404" y="1859"/>
                    <a:pt x="34414" y="1776"/>
                    <a:pt x="33919" y="2272"/>
                  </a:cubicBezTo>
                  <a:cubicBezTo>
                    <a:pt x="30700" y="5655"/>
                    <a:pt x="26656" y="6728"/>
                    <a:pt x="22530" y="7553"/>
                  </a:cubicBezTo>
                  <a:cubicBezTo>
                    <a:pt x="19229" y="8214"/>
                    <a:pt x="15845" y="9369"/>
                    <a:pt x="12544" y="9039"/>
                  </a:cubicBezTo>
                  <a:cubicBezTo>
                    <a:pt x="8913" y="8709"/>
                    <a:pt x="5447" y="10524"/>
                    <a:pt x="1898" y="9534"/>
                  </a:cubicBezTo>
                  <a:cubicBezTo>
                    <a:pt x="1238" y="9369"/>
                    <a:pt x="660" y="9121"/>
                    <a:pt x="0" y="8956"/>
                  </a:cubicBezTo>
                  <a:cubicBezTo>
                    <a:pt x="7262" y="6315"/>
                    <a:pt x="14525" y="4995"/>
                    <a:pt x="21705" y="3427"/>
                  </a:cubicBezTo>
                  <a:cubicBezTo>
                    <a:pt x="24428" y="2849"/>
                    <a:pt x="26987" y="1446"/>
                    <a:pt x="29627" y="621"/>
                  </a:cubicBezTo>
                  <a:cubicBezTo>
                    <a:pt x="30865" y="208"/>
                    <a:pt x="32268" y="-122"/>
                    <a:pt x="33506" y="43"/>
                  </a:cubicBezTo>
                  <a:cubicBezTo>
                    <a:pt x="34414" y="126"/>
                    <a:pt x="35239" y="1116"/>
                    <a:pt x="36064" y="1611"/>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73" name="フリーフォーム: 図形 272">
              <a:extLst>
                <a:ext uri="{FF2B5EF4-FFF2-40B4-BE49-F238E27FC236}">
                  <a16:creationId xmlns:a16="http://schemas.microsoft.com/office/drawing/2014/main" id="{4E7B8312-BD83-AB30-2D5F-39FBE40FD12F}"/>
                </a:ext>
              </a:extLst>
            </p:cNvPr>
            <p:cNvSpPr/>
            <p:nvPr/>
          </p:nvSpPr>
          <p:spPr>
            <a:xfrm>
              <a:off x="7125772" y="646796"/>
              <a:ext cx="120984" cy="140185"/>
            </a:xfrm>
            <a:custGeom>
              <a:avLst/>
              <a:gdLst>
                <a:gd name="connsiteX0" fmla="*/ 120737 w 120984"/>
                <a:gd name="connsiteY0" fmla="*/ 96525 h 140185"/>
                <a:gd name="connsiteX1" fmla="*/ 120737 w 120984"/>
                <a:gd name="connsiteY1" fmla="*/ 102136 h 140185"/>
                <a:gd name="connsiteX2" fmla="*/ 115207 w 120984"/>
                <a:gd name="connsiteY2" fmla="*/ 102136 h 140185"/>
                <a:gd name="connsiteX3" fmla="*/ 105057 w 120984"/>
                <a:gd name="connsiteY3" fmla="*/ 100981 h 140185"/>
                <a:gd name="connsiteX4" fmla="*/ 73036 w 120984"/>
                <a:gd name="connsiteY4" fmla="*/ 102136 h 140185"/>
                <a:gd name="connsiteX5" fmla="*/ 71963 w 120984"/>
                <a:gd name="connsiteY5" fmla="*/ 102136 h 140185"/>
                <a:gd name="connsiteX6" fmla="*/ 54055 w 120984"/>
                <a:gd name="connsiteY6" fmla="*/ 104612 h 140185"/>
                <a:gd name="connsiteX7" fmla="*/ 48691 w 120984"/>
                <a:gd name="connsiteY7" fmla="*/ 105850 h 140185"/>
                <a:gd name="connsiteX8" fmla="*/ 47948 w 120984"/>
                <a:gd name="connsiteY8" fmla="*/ 109234 h 140185"/>
                <a:gd name="connsiteX9" fmla="*/ 51992 w 120984"/>
                <a:gd name="connsiteY9" fmla="*/ 114515 h 140185"/>
                <a:gd name="connsiteX10" fmla="*/ 56613 w 120984"/>
                <a:gd name="connsiteY10" fmla="*/ 117817 h 140185"/>
                <a:gd name="connsiteX11" fmla="*/ 62143 w 120984"/>
                <a:gd name="connsiteY11" fmla="*/ 116826 h 140185"/>
                <a:gd name="connsiteX12" fmla="*/ 71303 w 120984"/>
                <a:gd name="connsiteY12" fmla="*/ 117899 h 140185"/>
                <a:gd name="connsiteX13" fmla="*/ 70973 w 120984"/>
                <a:gd name="connsiteY13" fmla="*/ 124171 h 140185"/>
                <a:gd name="connsiteX14" fmla="*/ 58841 w 120984"/>
                <a:gd name="connsiteY14" fmla="*/ 125079 h 140185"/>
                <a:gd name="connsiteX15" fmla="*/ 49516 w 120984"/>
                <a:gd name="connsiteY15" fmla="*/ 127307 h 140185"/>
                <a:gd name="connsiteX16" fmla="*/ 41428 w 120984"/>
                <a:gd name="connsiteY16" fmla="*/ 131351 h 140185"/>
                <a:gd name="connsiteX17" fmla="*/ 38292 w 120984"/>
                <a:gd name="connsiteY17" fmla="*/ 132506 h 140185"/>
                <a:gd name="connsiteX18" fmla="*/ 31525 w 120984"/>
                <a:gd name="connsiteY18" fmla="*/ 135147 h 140185"/>
                <a:gd name="connsiteX19" fmla="*/ 29544 w 120984"/>
                <a:gd name="connsiteY19" fmla="*/ 138201 h 140185"/>
                <a:gd name="connsiteX20" fmla="*/ 19889 w 120984"/>
                <a:gd name="connsiteY20" fmla="*/ 137706 h 140185"/>
                <a:gd name="connsiteX21" fmla="*/ 17248 w 120984"/>
                <a:gd name="connsiteY21" fmla="*/ 122273 h 140185"/>
                <a:gd name="connsiteX22" fmla="*/ 17908 w 120984"/>
                <a:gd name="connsiteY22" fmla="*/ 114433 h 140185"/>
                <a:gd name="connsiteX23" fmla="*/ 17165 w 120984"/>
                <a:gd name="connsiteY23" fmla="*/ 109151 h 140185"/>
                <a:gd name="connsiteX24" fmla="*/ 16918 w 120984"/>
                <a:gd name="connsiteY24" fmla="*/ 102962 h 140185"/>
                <a:gd name="connsiteX25" fmla="*/ 15433 w 120984"/>
                <a:gd name="connsiteY25" fmla="*/ 86209 h 140185"/>
                <a:gd name="connsiteX26" fmla="*/ 13947 w 120984"/>
                <a:gd name="connsiteY26" fmla="*/ 69868 h 140185"/>
                <a:gd name="connsiteX27" fmla="*/ 9160 w 120984"/>
                <a:gd name="connsiteY27" fmla="*/ 58067 h 140185"/>
                <a:gd name="connsiteX28" fmla="*/ 1815 w 120984"/>
                <a:gd name="connsiteY28" fmla="*/ 54601 h 140185"/>
                <a:gd name="connsiteX29" fmla="*/ 577 w 120984"/>
                <a:gd name="connsiteY29" fmla="*/ 54766 h 140185"/>
                <a:gd name="connsiteX30" fmla="*/ 0 w 120984"/>
                <a:gd name="connsiteY30" fmla="*/ 47421 h 140185"/>
                <a:gd name="connsiteX31" fmla="*/ 3961 w 120984"/>
                <a:gd name="connsiteY31" fmla="*/ 43542 h 140185"/>
                <a:gd name="connsiteX32" fmla="*/ 7757 w 120984"/>
                <a:gd name="connsiteY32" fmla="*/ 40901 h 140185"/>
                <a:gd name="connsiteX33" fmla="*/ 9325 w 120984"/>
                <a:gd name="connsiteY33" fmla="*/ 39663 h 140185"/>
                <a:gd name="connsiteX34" fmla="*/ 8335 w 120984"/>
                <a:gd name="connsiteY34" fmla="*/ 21838 h 140185"/>
                <a:gd name="connsiteX35" fmla="*/ 7675 w 120984"/>
                <a:gd name="connsiteY35" fmla="*/ 16473 h 140185"/>
                <a:gd name="connsiteX36" fmla="*/ 15350 w 120984"/>
                <a:gd name="connsiteY36" fmla="*/ 8303 h 140185"/>
                <a:gd name="connsiteX37" fmla="*/ 27894 w 120984"/>
                <a:gd name="connsiteY37" fmla="*/ 6983 h 140185"/>
                <a:gd name="connsiteX38" fmla="*/ 29462 w 120984"/>
                <a:gd name="connsiteY38" fmla="*/ 6983 h 140185"/>
                <a:gd name="connsiteX39" fmla="*/ 34909 w 120984"/>
                <a:gd name="connsiteY39" fmla="*/ 5745 h 140185"/>
                <a:gd name="connsiteX40" fmla="*/ 47370 w 120984"/>
                <a:gd name="connsiteY40" fmla="*/ 3351 h 140185"/>
                <a:gd name="connsiteX41" fmla="*/ 63876 w 120984"/>
                <a:gd name="connsiteY41" fmla="*/ 1288 h 140185"/>
                <a:gd name="connsiteX42" fmla="*/ 76338 w 120984"/>
                <a:gd name="connsiteY42" fmla="*/ 380 h 140185"/>
                <a:gd name="connsiteX43" fmla="*/ 79721 w 120984"/>
                <a:gd name="connsiteY43" fmla="*/ 711 h 140185"/>
                <a:gd name="connsiteX44" fmla="*/ 79886 w 120984"/>
                <a:gd name="connsiteY44" fmla="*/ 6653 h 140185"/>
                <a:gd name="connsiteX45" fmla="*/ 59089 w 120984"/>
                <a:gd name="connsiteY45" fmla="*/ 8221 h 140185"/>
                <a:gd name="connsiteX46" fmla="*/ 47700 w 120984"/>
                <a:gd name="connsiteY46" fmla="*/ 11192 h 140185"/>
                <a:gd name="connsiteX47" fmla="*/ 53890 w 120984"/>
                <a:gd name="connsiteY47" fmla="*/ 11769 h 140185"/>
                <a:gd name="connsiteX48" fmla="*/ 67094 w 120984"/>
                <a:gd name="connsiteY48" fmla="*/ 12099 h 140185"/>
                <a:gd name="connsiteX49" fmla="*/ 77823 w 120984"/>
                <a:gd name="connsiteY49" fmla="*/ 12677 h 140185"/>
                <a:gd name="connsiteX50" fmla="*/ 87313 w 120984"/>
                <a:gd name="connsiteY50" fmla="*/ 13007 h 140185"/>
                <a:gd name="connsiteX51" fmla="*/ 88139 w 120984"/>
                <a:gd name="connsiteY51" fmla="*/ 13585 h 140185"/>
                <a:gd name="connsiteX52" fmla="*/ 87313 w 120984"/>
                <a:gd name="connsiteY52" fmla="*/ 14162 h 140185"/>
                <a:gd name="connsiteX53" fmla="*/ 75512 w 120984"/>
                <a:gd name="connsiteY53" fmla="*/ 15235 h 140185"/>
                <a:gd name="connsiteX54" fmla="*/ 68910 w 120984"/>
                <a:gd name="connsiteY54" fmla="*/ 15566 h 140185"/>
                <a:gd name="connsiteX55" fmla="*/ 61400 w 120984"/>
                <a:gd name="connsiteY55" fmla="*/ 16721 h 140185"/>
                <a:gd name="connsiteX56" fmla="*/ 59419 w 120984"/>
                <a:gd name="connsiteY56" fmla="*/ 18454 h 140185"/>
                <a:gd name="connsiteX57" fmla="*/ 58346 w 120984"/>
                <a:gd name="connsiteY57" fmla="*/ 18454 h 140185"/>
                <a:gd name="connsiteX58" fmla="*/ 56613 w 120984"/>
                <a:gd name="connsiteY58" fmla="*/ 17629 h 140185"/>
                <a:gd name="connsiteX59" fmla="*/ 54385 w 120984"/>
                <a:gd name="connsiteY59" fmla="*/ 18206 h 140185"/>
                <a:gd name="connsiteX60" fmla="*/ 55706 w 120984"/>
                <a:gd name="connsiteY60" fmla="*/ 20187 h 140185"/>
                <a:gd name="connsiteX61" fmla="*/ 55870 w 120984"/>
                <a:gd name="connsiteY61" fmla="*/ 20187 h 140185"/>
                <a:gd name="connsiteX62" fmla="*/ 56036 w 120984"/>
                <a:gd name="connsiteY62" fmla="*/ 25304 h 140185"/>
                <a:gd name="connsiteX63" fmla="*/ 47783 w 120984"/>
                <a:gd name="connsiteY63" fmla="*/ 25304 h 140185"/>
                <a:gd name="connsiteX64" fmla="*/ 45059 w 120984"/>
                <a:gd name="connsiteY64" fmla="*/ 26542 h 140185"/>
                <a:gd name="connsiteX65" fmla="*/ 40521 w 120984"/>
                <a:gd name="connsiteY65" fmla="*/ 42552 h 140185"/>
                <a:gd name="connsiteX66" fmla="*/ 40355 w 120984"/>
                <a:gd name="connsiteY66" fmla="*/ 50062 h 140185"/>
                <a:gd name="connsiteX67" fmla="*/ 41264 w 120984"/>
                <a:gd name="connsiteY67" fmla="*/ 63596 h 140185"/>
                <a:gd name="connsiteX68" fmla="*/ 41923 w 120984"/>
                <a:gd name="connsiteY68" fmla="*/ 76553 h 140185"/>
                <a:gd name="connsiteX69" fmla="*/ 41759 w 120984"/>
                <a:gd name="connsiteY69" fmla="*/ 81505 h 140185"/>
                <a:gd name="connsiteX70" fmla="*/ 41511 w 120984"/>
                <a:gd name="connsiteY70" fmla="*/ 88602 h 140185"/>
                <a:gd name="connsiteX71" fmla="*/ 44399 w 120984"/>
                <a:gd name="connsiteY71" fmla="*/ 92151 h 140185"/>
                <a:gd name="connsiteX72" fmla="*/ 47618 w 120984"/>
                <a:gd name="connsiteY72" fmla="*/ 94131 h 140185"/>
                <a:gd name="connsiteX73" fmla="*/ 53973 w 120984"/>
                <a:gd name="connsiteY73" fmla="*/ 97927 h 140185"/>
                <a:gd name="connsiteX74" fmla="*/ 62720 w 120984"/>
                <a:gd name="connsiteY74" fmla="*/ 96360 h 140185"/>
                <a:gd name="connsiteX75" fmla="*/ 72046 w 120984"/>
                <a:gd name="connsiteY75" fmla="*/ 96029 h 140185"/>
                <a:gd name="connsiteX76" fmla="*/ 84590 w 120984"/>
                <a:gd name="connsiteY76" fmla="*/ 94874 h 140185"/>
                <a:gd name="connsiteX77" fmla="*/ 102168 w 120984"/>
                <a:gd name="connsiteY77" fmla="*/ 94874 h 140185"/>
                <a:gd name="connsiteX78" fmla="*/ 118509 w 120984"/>
                <a:gd name="connsiteY78" fmla="*/ 95864 h 140185"/>
                <a:gd name="connsiteX79" fmla="*/ 120984 w 120984"/>
                <a:gd name="connsiteY79" fmla="*/ 96442 h 140185"/>
                <a:gd name="connsiteX80" fmla="*/ 25088 w 120984"/>
                <a:gd name="connsiteY80" fmla="*/ 43212 h 140185"/>
                <a:gd name="connsiteX81" fmla="*/ 24923 w 120984"/>
                <a:gd name="connsiteY81" fmla="*/ 40489 h 140185"/>
                <a:gd name="connsiteX82" fmla="*/ 20467 w 120984"/>
                <a:gd name="connsiteY82" fmla="*/ 41314 h 140185"/>
                <a:gd name="connsiteX83" fmla="*/ 23685 w 120984"/>
                <a:gd name="connsiteY83" fmla="*/ 42552 h 140185"/>
                <a:gd name="connsiteX84" fmla="*/ 25171 w 120984"/>
                <a:gd name="connsiteY84" fmla="*/ 43212 h 14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20984" h="140185">
                  <a:moveTo>
                    <a:pt x="120737" y="96525"/>
                  </a:moveTo>
                  <a:lnTo>
                    <a:pt x="120737" y="102136"/>
                  </a:lnTo>
                  <a:cubicBezTo>
                    <a:pt x="119004" y="102136"/>
                    <a:pt x="117105" y="102219"/>
                    <a:pt x="115207" y="102136"/>
                  </a:cubicBezTo>
                  <a:cubicBezTo>
                    <a:pt x="111824" y="101724"/>
                    <a:pt x="108440" y="100898"/>
                    <a:pt x="105057" y="100981"/>
                  </a:cubicBezTo>
                  <a:cubicBezTo>
                    <a:pt x="94410" y="101229"/>
                    <a:pt x="83765" y="101724"/>
                    <a:pt x="73036" y="102136"/>
                  </a:cubicBezTo>
                  <a:cubicBezTo>
                    <a:pt x="72706" y="102136"/>
                    <a:pt x="72293" y="102054"/>
                    <a:pt x="71963" y="102136"/>
                  </a:cubicBezTo>
                  <a:cubicBezTo>
                    <a:pt x="66104" y="104035"/>
                    <a:pt x="60079" y="104035"/>
                    <a:pt x="54055" y="104612"/>
                  </a:cubicBezTo>
                  <a:cubicBezTo>
                    <a:pt x="52239" y="104777"/>
                    <a:pt x="50424" y="105272"/>
                    <a:pt x="48691" y="105850"/>
                  </a:cubicBezTo>
                  <a:cubicBezTo>
                    <a:pt x="45967" y="106758"/>
                    <a:pt x="45885" y="107005"/>
                    <a:pt x="47948" y="109234"/>
                  </a:cubicBezTo>
                  <a:cubicBezTo>
                    <a:pt x="49434" y="110802"/>
                    <a:pt x="51332" y="111957"/>
                    <a:pt x="51992" y="114515"/>
                  </a:cubicBezTo>
                  <a:cubicBezTo>
                    <a:pt x="52817" y="117899"/>
                    <a:pt x="54468" y="119302"/>
                    <a:pt x="56613" y="117817"/>
                  </a:cubicBezTo>
                  <a:cubicBezTo>
                    <a:pt x="58594" y="116496"/>
                    <a:pt x="60327" y="116826"/>
                    <a:pt x="62143" y="116826"/>
                  </a:cubicBezTo>
                  <a:cubicBezTo>
                    <a:pt x="65196" y="116991"/>
                    <a:pt x="68250" y="117651"/>
                    <a:pt x="71303" y="117899"/>
                  </a:cubicBezTo>
                  <a:lnTo>
                    <a:pt x="70973" y="124171"/>
                  </a:lnTo>
                  <a:cubicBezTo>
                    <a:pt x="67012" y="123841"/>
                    <a:pt x="62886" y="123841"/>
                    <a:pt x="58841" y="125079"/>
                  </a:cubicBezTo>
                  <a:cubicBezTo>
                    <a:pt x="55788" y="125987"/>
                    <a:pt x="52652" y="126729"/>
                    <a:pt x="49516" y="127307"/>
                  </a:cubicBezTo>
                  <a:cubicBezTo>
                    <a:pt x="46380" y="127967"/>
                    <a:pt x="43409" y="127802"/>
                    <a:pt x="41428" y="131351"/>
                  </a:cubicBezTo>
                  <a:cubicBezTo>
                    <a:pt x="40933" y="132176"/>
                    <a:pt x="38953" y="132919"/>
                    <a:pt x="38292" y="132506"/>
                  </a:cubicBezTo>
                  <a:cubicBezTo>
                    <a:pt x="34909" y="130031"/>
                    <a:pt x="33753" y="134322"/>
                    <a:pt x="31525" y="135147"/>
                  </a:cubicBezTo>
                  <a:cubicBezTo>
                    <a:pt x="30617" y="135477"/>
                    <a:pt x="30287" y="137210"/>
                    <a:pt x="29544" y="138201"/>
                  </a:cubicBezTo>
                  <a:cubicBezTo>
                    <a:pt x="27316" y="140924"/>
                    <a:pt x="21374" y="140924"/>
                    <a:pt x="19889" y="137706"/>
                  </a:cubicBezTo>
                  <a:cubicBezTo>
                    <a:pt x="17660" y="132919"/>
                    <a:pt x="15515" y="127390"/>
                    <a:pt x="17248" y="122273"/>
                  </a:cubicBezTo>
                  <a:cubicBezTo>
                    <a:pt x="18238" y="119385"/>
                    <a:pt x="17908" y="117074"/>
                    <a:pt x="17908" y="114433"/>
                  </a:cubicBezTo>
                  <a:cubicBezTo>
                    <a:pt x="17908" y="112700"/>
                    <a:pt x="17330" y="110884"/>
                    <a:pt x="17165" y="109151"/>
                  </a:cubicBezTo>
                  <a:cubicBezTo>
                    <a:pt x="17001" y="107088"/>
                    <a:pt x="16670" y="105025"/>
                    <a:pt x="16918" y="102962"/>
                  </a:cubicBezTo>
                  <a:cubicBezTo>
                    <a:pt x="17578" y="97267"/>
                    <a:pt x="15515" y="91903"/>
                    <a:pt x="15433" y="86209"/>
                  </a:cubicBezTo>
                  <a:cubicBezTo>
                    <a:pt x="15350" y="80927"/>
                    <a:pt x="14772" y="75315"/>
                    <a:pt x="13947" y="69868"/>
                  </a:cubicBezTo>
                  <a:cubicBezTo>
                    <a:pt x="13204" y="65082"/>
                    <a:pt x="11224" y="61863"/>
                    <a:pt x="9160" y="58067"/>
                  </a:cubicBezTo>
                  <a:cubicBezTo>
                    <a:pt x="7097" y="54188"/>
                    <a:pt x="4704" y="54271"/>
                    <a:pt x="1815" y="54601"/>
                  </a:cubicBezTo>
                  <a:cubicBezTo>
                    <a:pt x="1403" y="54601"/>
                    <a:pt x="990" y="54683"/>
                    <a:pt x="577" y="54766"/>
                  </a:cubicBezTo>
                  <a:lnTo>
                    <a:pt x="0" y="47421"/>
                  </a:lnTo>
                  <a:cubicBezTo>
                    <a:pt x="1733" y="47256"/>
                    <a:pt x="3631" y="45688"/>
                    <a:pt x="3961" y="43542"/>
                  </a:cubicBezTo>
                  <a:cubicBezTo>
                    <a:pt x="4456" y="40406"/>
                    <a:pt x="5364" y="39911"/>
                    <a:pt x="7757" y="40901"/>
                  </a:cubicBezTo>
                  <a:cubicBezTo>
                    <a:pt x="8087" y="41066"/>
                    <a:pt x="9325" y="40076"/>
                    <a:pt x="9325" y="39663"/>
                  </a:cubicBezTo>
                  <a:cubicBezTo>
                    <a:pt x="9160" y="33721"/>
                    <a:pt x="10151" y="27697"/>
                    <a:pt x="8335" y="21838"/>
                  </a:cubicBezTo>
                  <a:cubicBezTo>
                    <a:pt x="7840" y="20187"/>
                    <a:pt x="7592" y="18289"/>
                    <a:pt x="7675" y="16473"/>
                  </a:cubicBezTo>
                  <a:cubicBezTo>
                    <a:pt x="7840" y="11357"/>
                    <a:pt x="11058" y="7478"/>
                    <a:pt x="15350" y="8303"/>
                  </a:cubicBezTo>
                  <a:cubicBezTo>
                    <a:pt x="19806" y="9211"/>
                    <a:pt x="23850" y="9706"/>
                    <a:pt x="27894" y="6983"/>
                  </a:cubicBezTo>
                  <a:cubicBezTo>
                    <a:pt x="28307" y="6735"/>
                    <a:pt x="28967" y="6983"/>
                    <a:pt x="29462" y="6983"/>
                  </a:cubicBezTo>
                  <a:cubicBezTo>
                    <a:pt x="31278" y="6653"/>
                    <a:pt x="33093" y="6157"/>
                    <a:pt x="34909" y="5745"/>
                  </a:cubicBezTo>
                  <a:cubicBezTo>
                    <a:pt x="39035" y="4920"/>
                    <a:pt x="43162" y="3929"/>
                    <a:pt x="47370" y="3351"/>
                  </a:cubicBezTo>
                  <a:cubicBezTo>
                    <a:pt x="52817" y="2526"/>
                    <a:pt x="58346" y="1949"/>
                    <a:pt x="63876" y="1288"/>
                  </a:cubicBezTo>
                  <a:cubicBezTo>
                    <a:pt x="68085" y="793"/>
                    <a:pt x="72459" y="-692"/>
                    <a:pt x="76338" y="380"/>
                  </a:cubicBezTo>
                  <a:cubicBezTo>
                    <a:pt x="77493" y="711"/>
                    <a:pt x="78565" y="793"/>
                    <a:pt x="79721" y="711"/>
                  </a:cubicBezTo>
                  <a:lnTo>
                    <a:pt x="79886" y="6653"/>
                  </a:lnTo>
                  <a:cubicBezTo>
                    <a:pt x="72954" y="6983"/>
                    <a:pt x="66022" y="7313"/>
                    <a:pt x="59089" y="8221"/>
                  </a:cubicBezTo>
                  <a:cubicBezTo>
                    <a:pt x="55458" y="8716"/>
                    <a:pt x="51827" y="9789"/>
                    <a:pt x="47700" y="11192"/>
                  </a:cubicBezTo>
                  <a:cubicBezTo>
                    <a:pt x="49764" y="11439"/>
                    <a:pt x="51827" y="11769"/>
                    <a:pt x="53890" y="11769"/>
                  </a:cubicBezTo>
                  <a:cubicBezTo>
                    <a:pt x="58346" y="11852"/>
                    <a:pt x="62968" y="10779"/>
                    <a:pt x="67094" y="12099"/>
                  </a:cubicBezTo>
                  <a:cubicBezTo>
                    <a:pt x="70808" y="13255"/>
                    <a:pt x="74604" y="13585"/>
                    <a:pt x="77823" y="12677"/>
                  </a:cubicBezTo>
                  <a:cubicBezTo>
                    <a:pt x="81289" y="11769"/>
                    <a:pt x="84177" y="13667"/>
                    <a:pt x="87313" y="13007"/>
                  </a:cubicBezTo>
                  <a:cubicBezTo>
                    <a:pt x="87561" y="13007"/>
                    <a:pt x="87891" y="13420"/>
                    <a:pt x="88139" y="13585"/>
                  </a:cubicBezTo>
                  <a:cubicBezTo>
                    <a:pt x="87891" y="13832"/>
                    <a:pt x="87561" y="14162"/>
                    <a:pt x="87313" y="14162"/>
                  </a:cubicBezTo>
                  <a:cubicBezTo>
                    <a:pt x="83352" y="14575"/>
                    <a:pt x="79391" y="15483"/>
                    <a:pt x="75512" y="15235"/>
                  </a:cubicBezTo>
                  <a:cubicBezTo>
                    <a:pt x="73284" y="15070"/>
                    <a:pt x="71138" y="15566"/>
                    <a:pt x="68910" y="15566"/>
                  </a:cubicBezTo>
                  <a:cubicBezTo>
                    <a:pt x="66434" y="15566"/>
                    <a:pt x="63876" y="16143"/>
                    <a:pt x="61400" y="16721"/>
                  </a:cubicBezTo>
                  <a:cubicBezTo>
                    <a:pt x="60657" y="16886"/>
                    <a:pt x="60079" y="17876"/>
                    <a:pt x="59419" y="18454"/>
                  </a:cubicBezTo>
                  <a:lnTo>
                    <a:pt x="58346" y="18454"/>
                  </a:lnTo>
                  <a:cubicBezTo>
                    <a:pt x="57769" y="18206"/>
                    <a:pt x="56943" y="18124"/>
                    <a:pt x="56613" y="17629"/>
                  </a:cubicBezTo>
                  <a:cubicBezTo>
                    <a:pt x="55458" y="15896"/>
                    <a:pt x="55045" y="17629"/>
                    <a:pt x="54385" y="18206"/>
                  </a:cubicBezTo>
                  <a:cubicBezTo>
                    <a:pt x="54798" y="18867"/>
                    <a:pt x="55210" y="20104"/>
                    <a:pt x="55706" y="20187"/>
                  </a:cubicBezTo>
                  <a:lnTo>
                    <a:pt x="55870" y="20187"/>
                  </a:lnTo>
                  <a:lnTo>
                    <a:pt x="56036" y="25304"/>
                  </a:lnTo>
                  <a:cubicBezTo>
                    <a:pt x="53312" y="25469"/>
                    <a:pt x="50507" y="25634"/>
                    <a:pt x="47783" y="25304"/>
                  </a:cubicBezTo>
                  <a:cubicBezTo>
                    <a:pt x="46957" y="25221"/>
                    <a:pt x="45720" y="25799"/>
                    <a:pt x="45059" y="26542"/>
                  </a:cubicBezTo>
                  <a:cubicBezTo>
                    <a:pt x="41264" y="30998"/>
                    <a:pt x="40851" y="36940"/>
                    <a:pt x="40521" y="42552"/>
                  </a:cubicBezTo>
                  <a:cubicBezTo>
                    <a:pt x="40355" y="44945"/>
                    <a:pt x="39200" y="47751"/>
                    <a:pt x="40355" y="50062"/>
                  </a:cubicBezTo>
                  <a:cubicBezTo>
                    <a:pt x="42501" y="54518"/>
                    <a:pt x="41016" y="59140"/>
                    <a:pt x="41264" y="63596"/>
                  </a:cubicBezTo>
                  <a:cubicBezTo>
                    <a:pt x="41428" y="66320"/>
                    <a:pt x="41511" y="73995"/>
                    <a:pt x="41923" y="76553"/>
                  </a:cubicBezTo>
                  <a:cubicBezTo>
                    <a:pt x="42171" y="78121"/>
                    <a:pt x="41923" y="79854"/>
                    <a:pt x="41759" y="81505"/>
                  </a:cubicBezTo>
                  <a:cubicBezTo>
                    <a:pt x="41593" y="83898"/>
                    <a:pt x="41098" y="86374"/>
                    <a:pt x="41511" y="88602"/>
                  </a:cubicBezTo>
                  <a:cubicBezTo>
                    <a:pt x="41759" y="90005"/>
                    <a:pt x="44234" y="92316"/>
                    <a:pt x="44399" y="92151"/>
                  </a:cubicBezTo>
                  <a:cubicBezTo>
                    <a:pt x="46793" y="90087"/>
                    <a:pt x="46957" y="93141"/>
                    <a:pt x="47618" y="94131"/>
                  </a:cubicBezTo>
                  <a:cubicBezTo>
                    <a:pt x="49268" y="96607"/>
                    <a:pt x="51497" y="98010"/>
                    <a:pt x="53973" y="97927"/>
                  </a:cubicBezTo>
                  <a:cubicBezTo>
                    <a:pt x="56943" y="97927"/>
                    <a:pt x="60409" y="95204"/>
                    <a:pt x="62720" y="96360"/>
                  </a:cubicBezTo>
                  <a:cubicBezTo>
                    <a:pt x="66269" y="98175"/>
                    <a:pt x="68993" y="95947"/>
                    <a:pt x="72046" y="96029"/>
                  </a:cubicBezTo>
                  <a:cubicBezTo>
                    <a:pt x="76255" y="96029"/>
                    <a:pt x="80381" y="95122"/>
                    <a:pt x="84590" y="94874"/>
                  </a:cubicBezTo>
                  <a:cubicBezTo>
                    <a:pt x="90449" y="94544"/>
                    <a:pt x="96309" y="94379"/>
                    <a:pt x="102168" y="94874"/>
                  </a:cubicBezTo>
                  <a:cubicBezTo>
                    <a:pt x="107615" y="95369"/>
                    <a:pt x="113062" y="92893"/>
                    <a:pt x="118509" y="95864"/>
                  </a:cubicBezTo>
                  <a:cubicBezTo>
                    <a:pt x="119251" y="96277"/>
                    <a:pt x="120077" y="96442"/>
                    <a:pt x="120984" y="96442"/>
                  </a:cubicBezTo>
                  <a:close/>
                  <a:moveTo>
                    <a:pt x="25088" y="43212"/>
                  </a:moveTo>
                  <a:cubicBezTo>
                    <a:pt x="25088" y="42304"/>
                    <a:pt x="25171" y="40571"/>
                    <a:pt x="24923" y="40489"/>
                  </a:cubicBezTo>
                  <a:cubicBezTo>
                    <a:pt x="23272" y="39911"/>
                    <a:pt x="21457" y="37188"/>
                    <a:pt x="20467" y="41314"/>
                  </a:cubicBezTo>
                  <a:cubicBezTo>
                    <a:pt x="21539" y="41727"/>
                    <a:pt x="22612" y="42139"/>
                    <a:pt x="23685" y="42552"/>
                  </a:cubicBezTo>
                  <a:cubicBezTo>
                    <a:pt x="24180" y="42799"/>
                    <a:pt x="24676" y="43047"/>
                    <a:pt x="25171" y="4321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74" name="フリーフォーム: 図形 273">
              <a:extLst>
                <a:ext uri="{FF2B5EF4-FFF2-40B4-BE49-F238E27FC236}">
                  <a16:creationId xmlns:a16="http://schemas.microsoft.com/office/drawing/2014/main" id="{79EA97B8-1364-AA10-6ECA-D44B747527EB}"/>
                </a:ext>
              </a:extLst>
            </p:cNvPr>
            <p:cNvSpPr/>
            <p:nvPr/>
          </p:nvSpPr>
          <p:spPr>
            <a:xfrm>
              <a:off x="7234295" y="655109"/>
              <a:ext cx="13534" cy="2384"/>
            </a:xfrm>
            <a:custGeom>
              <a:avLst/>
              <a:gdLst>
                <a:gd name="connsiteX0" fmla="*/ 13535 w 13534"/>
                <a:gd name="connsiteY0" fmla="*/ 1806 h 2384"/>
                <a:gd name="connsiteX1" fmla="*/ 10894 w 13534"/>
                <a:gd name="connsiteY1" fmla="*/ 2384 h 2384"/>
                <a:gd name="connsiteX2" fmla="*/ 9160 w 13534"/>
                <a:gd name="connsiteY2" fmla="*/ 2219 h 2384"/>
                <a:gd name="connsiteX3" fmla="*/ 4539 w 13534"/>
                <a:gd name="connsiteY3" fmla="*/ 1311 h 2384"/>
                <a:gd name="connsiteX4" fmla="*/ 0 w 13534"/>
                <a:gd name="connsiteY4" fmla="*/ 403 h 2384"/>
                <a:gd name="connsiteX5" fmla="*/ 5199 w 13534"/>
                <a:gd name="connsiteY5" fmla="*/ 73 h 2384"/>
                <a:gd name="connsiteX6" fmla="*/ 10976 w 13534"/>
                <a:gd name="connsiteY6" fmla="*/ 73 h 2384"/>
                <a:gd name="connsiteX7" fmla="*/ 13535 w 13534"/>
                <a:gd name="connsiteY7" fmla="*/ 1724 h 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34" h="2384">
                  <a:moveTo>
                    <a:pt x="13535" y="1806"/>
                  </a:moveTo>
                  <a:cubicBezTo>
                    <a:pt x="12627" y="1971"/>
                    <a:pt x="11801" y="2302"/>
                    <a:pt x="10894" y="2384"/>
                  </a:cubicBezTo>
                  <a:cubicBezTo>
                    <a:pt x="10398" y="2384"/>
                    <a:pt x="9903" y="2137"/>
                    <a:pt x="9160" y="2219"/>
                  </a:cubicBezTo>
                  <a:cubicBezTo>
                    <a:pt x="7428" y="2137"/>
                    <a:pt x="6024" y="1641"/>
                    <a:pt x="4539" y="1311"/>
                  </a:cubicBezTo>
                  <a:cubicBezTo>
                    <a:pt x="3053" y="981"/>
                    <a:pt x="1568" y="734"/>
                    <a:pt x="0" y="403"/>
                  </a:cubicBezTo>
                  <a:cubicBezTo>
                    <a:pt x="1733" y="321"/>
                    <a:pt x="3466" y="156"/>
                    <a:pt x="5199" y="73"/>
                  </a:cubicBezTo>
                  <a:cubicBezTo>
                    <a:pt x="7097" y="73"/>
                    <a:pt x="9078" y="-92"/>
                    <a:pt x="10976" y="73"/>
                  </a:cubicBezTo>
                  <a:cubicBezTo>
                    <a:pt x="11884" y="156"/>
                    <a:pt x="12709" y="1146"/>
                    <a:pt x="13535" y="172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75" name="フリーフォーム: 図形 274">
              <a:extLst>
                <a:ext uri="{FF2B5EF4-FFF2-40B4-BE49-F238E27FC236}">
                  <a16:creationId xmlns:a16="http://schemas.microsoft.com/office/drawing/2014/main" id="{58A212E8-41EC-C9C4-FDDD-AE6CE260A59B}"/>
                </a:ext>
              </a:extLst>
            </p:cNvPr>
            <p:cNvSpPr/>
            <p:nvPr/>
          </p:nvSpPr>
          <p:spPr>
            <a:xfrm>
              <a:off x="7239375" y="1196725"/>
              <a:ext cx="1026" cy="3301"/>
            </a:xfrm>
            <a:custGeom>
              <a:avLst/>
              <a:gdLst>
                <a:gd name="connsiteX0" fmla="*/ 1027 w 1026"/>
                <a:gd name="connsiteY0" fmla="*/ 2393 h 3301"/>
                <a:gd name="connsiteX1" fmla="*/ 614 w 1026"/>
                <a:gd name="connsiteY1" fmla="*/ 3301 h 3301"/>
                <a:gd name="connsiteX2" fmla="*/ 37 w 1026"/>
                <a:gd name="connsiteY2" fmla="*/ 2063 h 3301"/>
                <a:gd name="connsiteX3" fmla="*/ 37 w 1026"/>
                <a:gd name="connsiteY3" fmla="*/ 0 h 3301"/>
                <a:gd name="connsiteX4" fmla="*/ 1027 w 1026"/>
                <a:gd name="connsiteY4" fmla="*/ 2311 h 3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6" h="3301">
                  <a:moveTo>
                    <a:pt x="1027" y="2393"/>
                  </a:moveTo>
                  <a:cubicBezTo>
                    <a:pt x="1027" y="2393"/>
                    <a:pt x="780" y="3054"/>
                    <a:pt x="614" y="3301"/>
                  </a:cubicBezTo>
                  <a:cubicBezTo>
                    <a:pt x="367" y="2888"/>
                    <a:pt x="119" y="2558"/>
                    <a:pt x="37" y="2063"/>
                  </a:cubicBezTo>
                  <a:cubicBezTo>
                    <a:pt x="-46" y="1486"/>
                    <a:pt x="37" y="908"/>
                    <a:pt x="37" y="0"/>
                  </a:cubicBezTo>
                  <a:cubicBezTo>
                    <a:pt x="367" y="578"/>
                    <a:pt x="780" y="1403"/>
                    <a:pt x="1027" y="2311"/>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76" name="フリーフォーム: 図形 275">
              <a:extLst>
                <a:ext uri="{FF2B5EF4-FFF2-40B4-BE49-F238E27FC236}">
                  <a16:creationId xmlns:a16="http://schemas.microsoft.com/office/drawing/2014/main" id="{14177F15-2035-2E6D-1538-4321F9FF8BA6}"/>
                </a:ext>
              </a:extLst>
            </p:cNvPr>
            <p:cNvSpPr/>
            <p:nvPr/>
          </p:nvSpPr>
          <p:spPr>
            <a:xfrm>
              <a:off x="7085220" y="1067801"/>
              <a:ext cx="141730" cy="218612"/>
            </a:xfrm>
            <a:custGeom>
              <a:avLst/>
              <a:gdLst>
                <a:gd name="connsiteX0" fmla="*/ 141400 w 141730"/>
                <a:gd name="connsiteY0" fmla="*/ 125128 h 218612"/>
                <a:gd name="connsiteX1" fmla="*/ 136614 w 141730"/>
                <a:gd name="connsiteY1" fmla="*/ 139817 h 218612"/>
                <a:gd name="connsiteX2" fmla="*/ 129764 w 141730"/>
                <a:gd name="connsiteY2" fmla="*/ 153517 h 218612"/>
                <a:gd name="connsiteX3" fmla="*/ 125555 w 141730"/>
                <a:gd name="connsiteY3" fmla="*/ 165483 h 218612"/>
                <a:gd name="connsiteX4" fmla="*/ 122089 w 141730"/>
                <a:gd name="connsiteY4" fmla="*/ 170517 h 218612"/>
                <a:gd name="connsiteX5" fmla="*/ 115652 w 141730"/>
                <a:gd name="connsiteY5" fmla="*/ 193790 h 218612"/>
                <a:gd name="connsiteX6" fmla="*/ 108224 w 141730"/>
                <a:gd name="connsiteY6" fmla="*/ 210956 h 218612"/>
                <a:gd name="connsiteX7" fmla="*/ 103851 w 141730"/>
                <a:gd name="connsiteY7" fmla="*/ 214752 h 218612"/>
                <a:gd name="connsiteX8" fmla="*/ 91967 w 141730"/>
                <a:gd name="connsiteY8" fmla="*/ 218548 h 218612"/>
                <a:gd name="connsiteX9" fmla="*/ 84044 w 141730"/>
                <a:gd name="connsiteY9" fmla="*/ 218218 h 218612"/>
                <a:gd name="connsiteX10" fmla="*/ 75709 w 141730"/>
                <a:gd name="connsiteY10" fmla="*/ 216485 h 218612"/>
                <a:gd name="connsiteX11" fmla="*/ 63825 w 141730"/>
                <a:gd name="connsiteY11" fmla="*/ 214669 h 218612"/>
                <a:gd name="connsiteX12" fmla="*/ 57140 w 141730"/>
                <a:gd name="connsiteY12" fmla="*/ 212029 h 218612"/>
                <a:gd name="connsiteX13" fmla="*/ 54087 w 141730"/>
                <a:gd name="connsiteY13" fmla="*/ 213844 h 218612"/>
                <a:gd name="connsiteX14" fmla="*/ 52684 w 141730"/>
                <a:gd name="connsiteY14" fmla="*/ 214339 h 218612"/>
                <a:gd name="connsiteX15" fmla="*/ 49878 w 141730"/>
                <a:gd name="connsiteY15" fmla="*/ 213431 h 218612"/>
                <a:gd name="connsiteX16" fmla="*/ 42616 w 141730"/>
                <a:gd name="connsiteY16" fmla="*/ 212689 h 218612"/>
                <a:gd name="connsiteX17" fmla="*/ 28999 w 141730"/>
                <a:gd name="connsiteY17" fmla="*/ 209058 h 218612"/>
                <a:gd name="connsiteX18" fmla="*/ 19343 w 141730"/>
                <a:gd name="connsiteY18" fmla="*/ 207820 h 218612"/>
                <a:gd name="connsiteX19" fmla="*/ 14969 w 141730"/>
                <a:gd name="connsiteY19" fmla="*/ 205179 h 218612"/>
                <a:gd name="connsiteX20" fmla="*/ 11255 w 141730"/>
                <a:gd name="connsiteY20" fmla="*/ 202290 h 218612"/>
                <a:gd name="connsiteX21" fmla="*/ 8284 w 141730"/>
                <a:gd name="connsiteY21" fmla="*/ 197669 h 218612"/>
                <a:gd name="connsiteX22" fmla="*/ 7954 w 141730"/>
                <a:gd name="connsiteY22" fmla="*/ 196101 h 218612"/>
                <a:gd name="connsiteX23" fmla="*/ 5313 w 141730"/>
                <a:gd name="connsiteY23" fmla="*/ 189334 h 218612"/>
                <a:gd name="connsiteX24" fmla="*/ 3993 w 141730"/>
                <a:gd name="connsiteY24" fmla="*/ 180833 h 218612"/>
                <a:gd name="connsiteX25" fmla="*/ 3828 w 141730"/>
                <a:gd name="connsiteY25" fmla="*/ 178027 h 218612"/>
                <a:gd name="connsiteX26" fmla="*/ 3250 w 141730"/>
                <a:gd name="connsiteY26" fmla="*/ 171838 h 218612"/>
                <a:gd name="connsiteX27" fmla="*/ 2012 w 141730"/>
                <a:gd name="connsiteY27" fmla="*/ 157808 h 218612"/>
                <a:gd name="connsiteX28" fmla="*/ 692 w 141730"/>
                <a:gd name="connsiteY28" fmla="*/ 151784 h 218612"/>
                <a:gd name="connsiteX29" fmla="*/ 114 w 141730"/>
                <a:gd name="connsiteY29" fmla="*/ 140065 h 218612"/>
                <a:gd name="connsiteX30" fmla="*/ 857 w 141730"/>
                <a:gd name="connsiteY30" fmla="*/ 134371 h 218612"/>
                <a:gd name="connsiteX31" fmla="*/ 857 w 141730"/>
                <a:gd name="connsiteY31" fmla="*/ 125210 h 218612"/>
                <a:gd name="connsiteX32" fmla="*/ 774 w 141730"/>
                <a:gd name="connsiteY32" fmla="*/ 116132 h 218612"/>
                <a:gd name="connsiteX33" fmla="*/ 1187 w 141730"/>
                <a:gd name="connsiteY33" fmla="*/ 108044 h 218612"/>
                <a:gd name="connsiteX34" fmla="*/ 774 w 141730"/>
                <a:gd name="connsiteY34" fmla="*/ 95583 h 218612"/>
                <a:gd name="connsiteX35" fmla="*/ 444 w 141730"/>
                <a:gd name="connsiteY35" fmla="*/ 82461 h 218612"/>
                <a:gd name="connsiteX36" fmla="*/ 939 w 141730"/>
                <a:gd name="connsiteY36" fmla="*/ 68019 h 218612"/>
                <a:gd name="connsiteX37" fmla="*/ 2012 w 141730"/>
                <a:gd name="connsiteY37" fmla="*/ 47635 h 218612"/>
                <a:gd name="connsiteX38" fmla="*/ 939 w 141730"/>
                <a:gd name="connsiteY38" fmla="*/ 29891 h 218612"/>
                <a:gd name="connsiteX39" fmla="*/ 3333 w 141730"/>
                <a:gd name="connsiteY39" fmla="*/ 21886 h 218612"/>
                <a:gd name="connsiteX40" fmla="*/ 3745 w 141730"/>
                <a:gd name="connsiteY40" fmla="*/ 21474 h 218612"/>
                <a:gd name="connsiteX41" fmla="*/ 6634 w 141730"/>
                <a:gd name="connsiteY41" fmla="*/ 16852 h 218612"/>
                <a:gd name="connsiteX42" fmla="*/ 11090 w 141730"/>
                <a:gd name="connsiteY42" fmla="*/ 19245 h 218612"/>
                <a:gd name="connsiteX43" fmla="*/ 33455 w 141730"/>
                <a:gd name="connsiteY43" fmla="*/ 30882 h 218612"/>
                <a:gd name="connsiteX44" fmla="*/ 52106 w 141730"/>
                <a:gd name="connsiteY44" fmla="*/ 31459 h 218612"/>
                <a:gd name="connsiteX45" fmla="*/ 68282 w 141730"/>
                <a:gd name="connsiteY45" fmla="*/ 28983 h 218612"/>
                <a:gd name="connsiteX46" fmla="*/ 70592 w 141730"/>
                <a:gd name="connsiteY46" fmla="*/ 28076 h 218612"/>
                <a:gd name="connsiteX47" fmla="*/ 87428 w 141730"/>
                <a:gd name="connsiteY47" fmla="*/ 21638 h 218612"/>
                <a:gd name="connsiteX48" fmla="*/ 97661 w 141730"/>
                <a:gd name="connsiteY48" fmla="*/ 16357 h 218612"/>
                <a:gd name="connsiteX49" fmla="*/ 106822 w 141730"/>
                <a:gd name="connsiteY49" fmla="*/ 12065 h 218612"/>
                <a:gd name="connsiteX50" fmla="*/ 108224 w 141730"/>
                <a:gd name="connsiteY50" fmla="*/ 11818 h 218612"/>
                <a:gd name="connsiteX51" fmla="*/ 115487 w 141730"/>
                <a:gd name="connsiteY51" fmla="*/ 5793 h 218612"/>
                <a:gd name="connsiteX52" fmla="*/ 123657 w 141730"/>
                <a:gd name="connsiteY52" fmla="*/ 346 h 218612"/>
                <a:gd name="connsiteX53" fmla="*/ 126463 w 141730"/>
                <a:gd name="connsiteY53" fmla="*/ 346 h 218612"/>
                <a:gd name="connsiteX54" fmla="*/ 132487 w 141730"/>
                <a:gd name="connsiteY54" fmla="*/ 5876 h 218612"/>
                <a:gd name="connsiteX55" fmla="*/ 132157 w 141730"/>
                <a:gd name="connsiteY55" fmla="*/ 8517 h 218612"/>
                <a:gd name="connsiteX56" fmla="*/ 131085 w 141730"/>
                <a:gd name="connsiteY56" fmla="*/ 11158 h 218612"/>
                <a:gd name="connsiteX57" fmla="*/ 131250 w 141730"/>
                <a:gd name="connsiteY57" fmla="*/ 24197 h 218612"/>
                <a:gd name="connsiteX58" fmla="*/ 131662 w 141730"/>
                <a:gd name="connsiteY58" fmla="*/ 37814 h 218612"/>
                <a:gd name="connsiteX59" fmla="*/ 131497 w 141730"/>
                <a:gd name="connsiteY59" fmla="*/ 42435 h 218612"/>
                <a:gd name="connsiteX60" fmla="*/ 132982 w 141730"/>
                <a:gd name="connsiteY60" fmla="*/ 68431 h 218612"/>
                <a:gd name="connsiteX61" fmla="*/ 133396 w 141730"/>
                <a:gd name="connsiteY61" fmla="*/ 76519 h 218612"/>
                <a:gd name="connsiteX62" fmla="*/ 135376 w 141730"/>
                <a:gd name="connsiteY62" fmla="*/ 89146 h 218612"/>
                <a:gd name="connsiteX63" fmla="*/ 135376 w 141730"/>
                <a:gd name="connsiteY63" fmla="*/ 92199 h 218612"/>
                <a:gd name="connsiteX64" fmla="*/ 137191 w 141730"/>
                <a:gd name="connsiteY64" fmla="*/ 98884 h 218612"/>
                <a:gd name="connsiteX65" fmla="*/ 137522 w 141730"/>
                <a:gd name="connsiteY65" fmla="*/ 99874 h 218612"/>
                <a:gd name="connsiteX66" fmla="*/ 138512 w 141730"/>
                <a:gd name="connsiteY66" fmla="*/ 111841 h 218612"/>
                <a:gd name="connsiteX67" fmla="*/ 141730 w 141730"/>
                <a:gd name="connsiteY67" fmla="*/ 125540 h 218612"/>
                <a:gd name="connsiteX68" fmla="*/ 47072 w 141730"/>
                <a:gd name="connsiteY68" fmla="*/ 212689 h 218612"/>
                <a:gd name="connsiteX69" fmla="*/ 48557 w 141730"/>
                <a:gd name="connsiteY69" fmla="*/ 210708 h 218612"/>
                <a:gd name="connsiteX70" fmla="*/ 46742 w 141730"/>
                <a:gd name="connsiteY70" fmla="*/ 211781 h 218612"/>
                <a:gd name="connsiteX71" fmla="*/ 47072 w 141730"/>
                <a:gd name="connsiteY71" fmla="*/ 212689 h 21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1730" h="218612">
                  <a:moveTo>
                    <a:pt x="141400" y="125128"/>
                  </a:moveTo>
                  <a:cubicBezTo>
                    <a:pt x="142143" y="128676"/>
                    <a:pt x="139172" y="136681"/>
                    <a:pt x="136614" y="139817"/>
                  </a:cubicBezTo>
                  <a:cubicBezTo>
                    <a:pt x="133396" y="143696"/>
                    <a:pt x="131745" y="148730"/>
                    <a:pt x="129764" y="153517"/>
                  </a:cubicBezTo>
                  <a:cubicBezTo>
                    <a:pt x="128114" y="157396"/>
                    <a:pt x="126628" y="161439"/>
                    <a:pt x="125555" y="165483"/>
                  </a:cubicBezTo>
                  <a:cubicBezTo>
                    <a:pt x="124895" y="167794"/>
                    <a:pt x="122254" y="167134"/>
                    <a:pt x="122089" y="170517"/>
                  </a:cubicBezTo>
                  <a:cubicBezTo>
                    <a:pt x="121676" y="178770"/>
                    <a:pt x="118210" y="186280"/>
                    <a:pt x="115652" y="193790"/>
                  </a:cubicBezTo>
                  <a:cubicBezTo>
                    <a:pt x="113671" y="199649"/>
                    <a:pt x="110453" y="205014"/>
                    <a:pt x="108224" y="210956"/>
                  </a:cubicBezTo>
                  <a:cubicBezTo>
                    <a:pt x="107564" y="212689"/>
                    <a:pt x="105501" y="214504"/>
                    <a:pt x="103851" y="214752"/>
                  </a:cubicBezTo>
                  <a:cubicBezTo>
                    <a:pt x="99642" y="215412"/>
                    <a:pt x="95928" y="217970"/>
                    <a:pt x="91967" y="218548"/>
                  </a:cubicBezTo>
                  <a:cubicBezTo>
                    <a:pt x="89491" y="218878"/>
                    <a:pt x="86850" y="217805"/>
                    <a:pt x="84044" y="218218"/>
                  </a:cubicBezTo>
                  <a:cubicBezTo>
                    <a:pt x="81403" y="218631"/>
                    <a:pt x="78515" y="217063"/>
                    <a:pt x="75709" y="216485"/>
                  </a:cubicBezTo>
                  <a:cubicBezTo>
                    <a:pt x="71748" y="215742"/>
                    <a:pt x="67786" y="214587"/>
                    <a:pt x="63825" y="214669"/>
                  </a:cubicBezTo>
                  <a:cubicBezTo>
                    <a:pt x="61019" y="214669"/>
                    <a:pt x="59286" y="213019"/>
                    <a:pt x="57140" y="212029"/>
                  </a:cubicBezTo>
                  <a:cubicBezTo>
                    <a:pt x="55655" y="211286"/>
                    <a:pt x="54004" y="210626"/>
                    <a:pt x="54087" y="213844"/>
                  </a:cubicBezTo>
                  <a:cubicBezTo>
                    <a:pt x="54087" y="215577"/>
                    <a:pt x="53591" y="215082"/>
                    <a:pt x="52684" y="214339"/>
                  </a:cubicBezTo>
                  <a:cubicBezTo>
                    <a:pt x="51941" y="213762"/>
                    <a:pt x="50786" y="213679"/>
                    <a:pt x="49878" y="213431"/>
                  </a:cubicBezTo>
                  <a:cubicBezTo>
                    <a:pt x="47072" y="215495"/>
                    <a:pt x="44679" y="213679"/>
                    <a:pt x="42616" y="212689"/>
                  </a:cubicBezTo>
                  <a:cubicBezTo>
                    <a:pt x="38242" y="210626"/>
                    <a:pt x="33950" y="208727"/>
                    <a:pt x="28999" y="209058"/>
                  </a:cubicBezTo>
                  <a:cubicBezTo>
                    <a:pt x="25780" y="209223"/>
                    <a:pt x="22561" y="208562"/>
                    <a:pt x="19343" y="207820"/>
                  </a:cubicBezTo>
                  <a:cubicBezTo>
                    <a:pt x="17775" y="207490"/>
                    <a:pt x="16372" y="206169"/>
                    <a:pt x="14969" y="205179"/>
                  </a:cubicBezTo>
                  <a:cubicBezTo>
                    <a:pt x="13731" y="204271"/>
                    <a:pt x="12576" y="202868"/>
                    <a:pt x="11255" y="202290"/>
                  </a:cubicBezTo>
                  <a:cubicBezTo>
                    <a:pt x="9274" y="201382"/>
                    <a:pt x="7872" y="200392"/>
                    <a:pt x="8284" y="197669"/>
                  </a:cubicBezTo>
                  <a:cubicBezTo>
                    <a:pt x="8284" y="197174"/>
                    <a:pt x="8037" y="196101"/>
                    <a:pt x="7954" y="196101"/>
                  </a:cubicBezTo>
                  <a:cubicBezTo>
                    <a:pt x="2177" y="196596"/>
                    <a:pt x="6634" y="191479"/>
                    <a:pt x="5313" y="189334"/>
                  </a:cubicBezTo>
                  <a:cubicBezTo>
                    <a:pt x="3993" y="187188"/>
                    <a:pt x="4488" y="183722"/>
                    <a:pt x="3993" y="180833"/>
                  </a:cubicBezTo>
                  <a:cubicBezTo>
                    <a:pt x="3828" y="179843"/>
                    <a:pt x="3333" y="179430"/>
                    <a:pt x="3828" y="178027"/>
                  </a:cubicBezTo>
                  <a:cubicBezTo>
                    <a:pt x="4406" y="176377"/>
                    <a:pt x="3828" y="174066"/>
                    <a:pt x="3250" y="171838"/>
                  </a:cubicBezTo>
                  <a:cubicBezTo>
                    <a:pt x="2095" y="167381"/>
                    <a:pt x="2260" y="162512"/>
                    <a:pt x="2012" y="157808"/>
                  </a:cubicBezTo>
                  <a:cubicBezTo>
                    <a:pt x="1847" y="155663"/>
                    <a:pt x="1270" y="153764"/>
                    <a:pt x="692" y="151784"/>
                  </a:cubicBezTo>
                  <a:cubicBezTo>
                    <a:pt x="-381" y="148235"/>
                    <a:pt x="114" y="144026"/>
                    <a:pt x="114" y="140065"/>
                  </a:cubicBezTo>
                  <a:cubicBezTo>
                    <a:pt x="114" y="138167"/>
                    <a:pt x="774" y="136269"/>
                    <a:pt x="857" y="134371"/>
                  </a:cubicBezTo>
                  <a:cubicBezTo>
                    <a:pt x="1022" y="131317"/>
                    <a:pt x="857" y="128263"/>
                    <a:pt x="857" y="125210"/>
                  </a:cubicBezTo>
                  <a:cubicBezTo>
                    <a:pt x="857" y="122157"/>
                    <a:pt x="1187" y="119020"/>
                    <a:pt x="774" y="116132"/>
                  </a:cubicBezTo>
                  <a:cubicBezTo>
                    <a:pt x="361" y="113326"/>
                    <a:pt x="774" y="110438"/>
                    <a:pt x="1187" y="108044"/>
                  </a:cubicBezTo>
                  <a:cubicBezTo>
                    <a:pt x="1765" y="103670"/>
                    <a:pt x="361" y="99792"/>
                    <a:pt x="774" y="95583"/>
                  </a:cubicBezTo>
                  <a:cubicBezTo>
                    <a:pt x="1187" y="91291"/>
                    <a:pt x="444" y="86835"/>
                    <a:pt x="444" y="82461"/>
                  </a:cubicBezTo>
                  <a:cubicBezTo>
                    <a:pt x="444" y="77674"/>
                    <a:pt x="692" y="72805"/>
                    <a:pt x="939" y="68019"/>
                  </a:cubicBezTo>
                  <a:cubicBezTo>
                    <a:pt x="1270" y="61169"/>
                    <a:pt x="-711" y="54237"/>
                    <a:pt x="2012" y="47635"/>
                  </a:cubicBezTo>
                  <a:cubicBezTo>
                    <a:pt x="444" y="41775"/>
                    <a:pt x="1022" y="35833"/>
                    <a:pt x="939" y="29891"/>
                  </a:cubicBezTo>
                  <a:cubicBezTo>
                    <a:pt x="939" y="26920"/>
                    <a:pt x="361" y="23702"/>
                    <a:pt x="3333" y="21886"/>
                  </a:cubicBezTo>
                  <a:cubicBezTo>
                    <a:pt x="3497" y="21804"/>
                    <a:pt x="3580" y="21638"/>
                    <a:pt x="3745" y="21474"/>
                  </a:cubicBezTo>
                  <a:cubicBezTo>
                    <a:pt x="4653" y="19823"/>
                    <a:pt x="3745" y="16522"/>
                    <a:pt x="6634" y="16852"/>
                  </a:cubicBezTo>
                  <a:cubicBezTo>
                    <a:pt x="8202" y="17017"/>
                    <a:pt x="9770" y="18172"/>
                    <a:pt x="11090" y="19245"/>
                  </a:cubicBezTo>
                  <a:cubicBezTo>
                    <a:pt x="17940" y="24692"/>
                    <a:pt x="25533" y="28818"/>
                    <a:pt x="33455" y="30882"/>
                  </a:cubicBezTo>
                  <a:cubicBezTo>
                    <a:pt x="39314" y="32367"/>
                    <a:pt x="45834" y="34925"/>
                    <a:pt x="52106" y="31459"/>
                  </a:cubicBezTo>
                  <a:cubicBezTo>
                    <a:pt x="57718" y="32615"/>
                    <a:pt x="62752" y="28901"/>
                    <a:pt x="68282" y="28983"/>
                  </a:cubicBezTo>
                  <a:cubicBezTo>
                    <a:pt x="69024" y="28983"/>
                    <a:pt x="69850" y="28488"/>
                    <a:pt x="70592" y="28076"/>
                  </a:cubicBezTo>
                  <a:cubicBezTo>
                    <a:pt x="75874" y="24857"/>
                    <a:pt x="81733" y="23537"/>
                    <a:pt x="87428" y="21638"/>
                  </a:cubicBezTo>
                  <a:cubicBezTo>
                    <a:pt x="91059" y="20483"/>
                    <a:pt x="94690" y="18833"/>
                    <a:pt x="97661" y="16357"/>
                  </a:cubicBezTo>
                  <a:cubicBezTo>
                    <a:pt x="100549" y="13964"/>
                    <a:pt x="103933" y="13881"/>
                    <a:pt x="106822" y="12065"/>
                  </a:cubicBezTo>
                  <a:cubicBezTo>
                    <a:pt x="107234" y="11818"/>
                    <a:pt x="108224" y="11900"/>
                    <a:pt x="108224" y="11818"/>
                  </a:cubicBezTo>
                  <a:cubicBezTo>
                    <a:pt x="108224" y="5793"/>
                    <a:pt x="113341" y="8104"/>
                    <a:pt x="115487" y="5793"/>
                  </a:cubicBezTo>
                  <a:cubicBezTo>
                    <a:pt x="117880" y="3153"/>
                    <a:pt x="120603" y="1419"/>
                    <a:pt x="123657" y="346"/>
                  </a:cubicBezTo>
                  <a:cubicBezTo>
                    <a:pt x="124565" y="16"/>
                    <a:pt x="125803" y="-231"/>
                    <a:pt x="126463" y="346"/>
                  </a:cubicBezTo>
                  <a:cubicBezTo>
                    <a:pt x="128609" y="1997"/>
                    <a:pt x="130507" y="3895"/>
                    <a:pt x="132487" y="5876"/>
                  </a:cubicBezTo>
                  <a:cubicBezTo>
                    <a:pt x="133396" y="6784"/>
                    <a:pt x="133725" y="7692"/>
                    <a:pt x="132157" y="8517"/>
                  </a:cubicBezTo>
                  <a:cubicBezTo>
                    <a:pt x="131580" y="8847"/>
                    <a:pt x="130837" y="10497"/>
                    <a:pt x="131085" y="11158"/>
                  </a:cubicBezTo>
                  <a:cubicBezTo>
                    <a:pt x="132653" y="15532"/>
                    <a:pt x="131992" y="19658"/>
                    <a:pt x="131250" y="24197"/>
                  </a:cubicBezTo>
                  <a:cubicBezTo>
                    <a:pt x="130507" y="28571"/>
                    <a:pt x="131497" y="33275"/>
                    <a:pt x="131662" y="37814"/>
                  </a:cubicBezTo>
                  <a:cubicBezTo>
                    <a:pt x="131662" y="39382"/>
                    <a:pt x="131332" y="40867"/>
                    <a:pt x="131497" y="42435"/>
                  </a:cubicBezTo>
                  <a:cubicBezTo>
                    <a:pt x="131992" y="51101"/>
                    <a:pt x="132982" y="59766"/>
                    <a:pt x="132982" y="68431"/>
                  </a:cubicBezTo>
                  <a:cubicBezTo>
                    <a:pt x="132982" y="71155"/>
                    <a:pt x="133313" y="73878"/>
                    <a:pt x="133396" y="76519"/>
                  </a:cubicBezTo>
                  <a:cubicBezTo>
                    <a:pt x="133478" y="80728"/>
                    <a:pt x="134716" y="84937"/>
                    <a:pt x="135376" y="89146"/>
                  </a:cubicBezTo>
                  <a:cubicBezTo>
                    <a:pt x="135541" y="90136"/>
                    <a:pt x="135459" y="91209"/>
                    <a:pt x="135376" y="92199"/>
                  </a:cubicBezTo>
                  <a:cubicBezTo>
                    <a:pt x="135293" y="93437"/>
                    <a:pt x="136366" y="97481"/>
                    <a:pt x="137191" y="98884"/>
                  </a:cubicBezTo>
                  <a:cubicBezTo>
                    <a:pt x="137357" y="99131"/>
                    <a:pt x="137604" y="99709"/>
                    <a:pt x="137522" y="99874"/>
                  </a:cubicBezTo>
                  <a:cubicBezTo>
                    <a:pt x="135128" y="104166"/>
                    <a:pt x="137357" y="107879"/>
                    <a:pt x="138512" y="111841"/>
                  </a:cubicBezTo>
                  <a:cubicBezTo>
                    <a:pt x="139832" y="116297"/>
                    <a:pt x="140823" y="120919"/>
                    <a:pt x="141730" y="125540"/>
                  </a:cubicBezTo>
                  <a:close/>
                  <a:moveTo>
                    <a:pt x="47072" y="212689"/>
                  </a:moveTo>
                  <a:cubicBezTo>
                    <a:pt x="47650" y="212111"/>
                    <a:pt x="48228" y="211533"/>
                    <a:pt x="48557" y="210708"/>
                  </a:cubicBezTo>
                  <a:cubicBezTo>
                    <a:pt x="47732" y="210873"/>
                    <a:pt x="47237" y="211286"/>
                    <a:pt x="46742" y="211781"/>
                  </a:cubicBezTo>
                  <a:cubicBezTo>
                    <a:pt x="46742" y="211781"/>
                    <a:pt x="46989" y="212359"/>
                    <a:pt x="47072" y="21268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77" name="フリーフォーム: 図形 276">
              <a:extLst>
                <a:ext uri="{FF2B5EF4-FFF2-40B4-BE49-F238E27FC236}">
                  <a16:creationId xmlns:a16="http://schemas.microsoft.com/office/drawing/2014/main" id="{270C13FC-E5CD-7A4A-A203-45AC23FDDC24}"/>
                </a:ext>
              </a:extLst>
            </p:cNvPr>
            <p:cNvSpPr/>
            <p:nvPr/>
          </p:nvSpPr>
          <p:spPr>
            <a:xfrm>
              <a:off x="7222576" y="1035632"/>
              <a:ext cx="1897" cy="956"/>
            </a:xfrm>
            <a:custGeom>
              <a:avLst/>
              <a:gdLst>
                <a:gd name="connsiteX0" fmla="*/ 1898 w 1897"/>
                <a:gd name="connsiteY0" fmla="*/ 825 h 956"/>
                <a:gd name="connsiteX1" fmla="*/ 0 w 1897"/>
                <a:gd name="connsiteY1" fmla="*/ 825 h 956"/>
                <a:gd name="connsiteX2" fmla="*/ 165 w 1897"/>
                <a:gd name="connsiteY2" fmla="*/ 0 h 956"/>
                <a:gd name="connsiteX3" fmla="*/ 1898 w 1897"/>
                <a:gd name="connsiteY3" fmla="*/ 825 h 956"/>
              </a:gdLst>
              <a:ahLst/>
              <a:cxnLst>
                <a:cxn ang="0">
                  <a:pos x="connsiteX0" y="connsiteY0"/>
                </a:cxn>
                <a:cxn ang="0">
                  <a:pos x="connsiteX1" y="connsiteY1"/>
                </a:cxn>
                <a:cxn ang="0">
                  <a:pos x="connsiteX2" y="connsiteY2"/>
                </a:cxn>
                <a:cxn ang="0">
                  <a:pos x="connsiteX3" y="connsiteY3"/>
                </a:cxn>
              </a:cxnLst>
              <a:rect l="l" t="t" r="r" b="b"/>
              <a:pathLst>
                <a:path w="1897" h="956">
                  <a:moveTo>
                    <a:pt x="1898" y="825"/>
                  </a:moveTo>
                  <a:cubicBezTo>
                    <a:pt x="1238" y="1073"/>
                    <a:pt x="660" y="908"/>
                    <a:pt x="0" y="825"/>
                  </a:cubicBezTo>
                  <a:lnTo>
                    <a:pt x="165" y="0"/>
                  </a:lnTo>
                  <a:cubicBezTo>
                    <a:pt x="742" y="165"/>
                    <a:pt x="1320" y="330"/>
                    <a:pt x="1898" y="825"/>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78" name="フリーフォーム: 図形 277">
              <a:extLst>
                <a:ext uri="{FF2B5EF4-FFF2-40B4-BE49-F238E27FC236}">
                  <a16:creationId xmlns:a16="http://schemas.microsoft.com/office/drawing/2014/main" id="{B467B43C-8E3D-B19F-F2A6-8F273A436E25}"/>
                </a:ext>
              </a:extLst>
            </p:cNvPr>
            <p:cNvSpPr/>
            <p:nvPr/>
          </p:nvSpPr>
          <p:spPr>
            <a:xfrm>
              <a:off x="7025145" y="143329"/>
              <a:ext cx="167465" cy="158056"/>
            </a:xfrm>
            <a:custGeom>
              <a:avLst/>
              <a:gdLst>
                <a:gd name="connsiteX0" fmla="*/ 166401 w 167465"/>
                <a:gd name="connsiteY0" fmla="*/ 29565 h 158056"/>
                <a:gd name="connsiteX1" fmla="*/ 166236 w 167465"/>
                <a:gd name="connsiteY1" fmla="*/ 35920 h 158056"/>
                <a:gd name="connsiteX2" fmla="*/ 161614 w 167465"/>
                <a:gd name="connsiteY2" fmla="*/ 42027 h 158056"/>
                <a:gd name="connsiteX3" fmla="*/ 157323 w 167465"/>
                <a:gd name="connsiteY3" fmla="*/ 42522 h 158056"/>
                <a:gd name="connsiteX4" fmla="*/ 154104 w 167465"/>
                <a:gd name="connsiteY4" fmla="*/ 44915 h 158056"/>
                <a:gd name="connsiteX5" fmla="*/ 151051 w 167465"/>
                <a:gd name="connsiteY5" fmla="*/ 46731 h 158056"/>
                <a:gd name="connsiteX6" fmla="*/ 144284 w 167465"/>
                <a:gd name="connsiteY6" fmla="*/ 49784 h 158056"/>
                <a:gd name="connsiteX7" fmla="*/ 135041 w 167465"/>
                <a:gd name="connsiteY7" fmla="*/ 52260 h 158056"/>
                <a:gd name="connsiteX8" fmla="*/ 133390 w 167465"/>
                <a:gd name="connsiteY8" fmla="*/ 53085 h 158056"/>
                <a:gd name="connsiteX9" fmla="*/ 125303 w 167465"/>
                <a:gd name="connsiteY9" fmla="*/ 58449 h 158056"/>
                <a:gd name="connsiteX10" fmla="*/ 121424 w 167465"/>
                <a:gd name="connsiteY10" fmla="*/ 58945 h 158056"/>
                <a:gd name="connsiteX11" fmla="*/ 116555 w 167465"/>
                <a:gd name="connsiteY11" fmla="*/ 59687 h 158056"/>
                <a:gd name="connsiteX12" fmla="*/ 106074 w 167465"/>
                <a:gd name="connsiteY12" fmla="*/ 60430 h 158056"/>
                <a:gd name="connsiteX13" fmla="*/ 101617 w 167465"/>
                <a:gd name="connsiteY13" fmla="*/ 62328 h 158056"/>
                <a:gd name="connsiteX14" fmla="*/ 102030 w 167465"/>
                <a:gd name="connsiteY14" fmla="*/ 69508 h 158056"/>
                <a:gd name="connsiteX15" fmla="*/ 109705 w 167465"/>
                <a:gd name="connsiteY15" fmla="*/ 78669 h 158056"/>
                <a:gd name="connsiteX16" fmla="*/ 115234 w 167465"/>
                <a:gd name="connsiteY16" fmla="*/ 98640 h 158056"/>
                <a:gd name="connsiteX17" fmla="*/ 117050 w 167465"/>
                <a:gd name="connsiteY17" fmla="*/ 112587 h 158056"/>
                <a:gd name="connsiteX18" fmla="*/ 117050 w 167465"/>
                <a:gd name="connsiteY18" fmla="*/ 117869 h 158056"/>
                <a:gd name="connsiteX19" fmla="*/ 117215 w 167465"/>
                <a:gd name="connsiteY19" fmla="*/ 125131 h 158056"/>
                <a:gd name="connsiteX20" fmla="*/ 117215 w 167465"/>
                <a:gd name="connsiteY20" fmla="*/ 126947 h 158056"/>
                <a:gd name="connsiteX21" fmla="*/ 114904 w 167465"/>
                <a:gd name="connsiteY21" fmla="*/ 150055 h 158056"/>
                <a:gd name="connsiteX22" fmla="*/ 110283 w 167465"/>
                <a:gd name="connsiteY22" fmla="*/ 157647 h 158056"/>
                <a:gd name="connsiteX23" fmla="*/ 106817 w 167465"/>
                <a:gd name="connsiteY23" fmla="*/ 157152 h 158056"/>
                <a:gd name="connsiteX24" fmla="*/ 102195 w 167465"/>
                <a:gd name="connsiteY24" fmla="*/ 148734 h 158056"/>
                <a:gd name="connsiteX25" fmla="*/ 100214 w 167465"/>
                <a:gd name="connsiteY25" fmla="*/ 125379 h 158056"/>
                <a:gd name="connsiteX26" fmla="*/ 97821 w 167465"/>
                <a:gd name="connsiteY26" fmla="*/ 104582 h 158056"/>
                <a:gd name="connsiteX27" fmla="*/ 94767 w 167465"/>
                <a:gd name="connsiteY27" fmla="*/ 87829 h 158056"/>
                <a:gd name="connsiteX28" fmla="*/ 90146 w 167465"/>
                <a:gd name="connsiteY28" fmla="*/ 76028 h 158056"/>
                <a:gd name="connsiteX29" fmla="*/ 83296 w 167465"/>
                <a:gd name="connsiteY29" fmla="*/ 71901 h 158056"/>
                <a:gd name="connsiteX30" fmla="*/ 81068 w 167465"/>
                <a:gd name="connsiteY30" fmla="*/ 70994 h 158056"/>
                <a:gd name="connsiteX31" fmla="*/ 78840 w 167465"/>
                <a:gd name="connsiteY31" fmla="*/ 68353 h 158056"/>
                <a:gd name="connsiteX32" fmla="*/ 73970 w 167465"/>
                <a:gd name="connsiteY32" fmla="*/ 70911 h 158056"/>
                <a:gd name="connsiteX33" fmla="*/ 64232 w 167465"/>
                <a:gd name="connsiteY33" fmla="*/ 81887 h 158056"/>
                <a:gd name="connsiteX34" fmla="*/ 56227 w 167465"/>
                <a:gd name="connsiteY34" fmla="*/ 90057 h 158056"/>
                <a:gd name="connsiteX35" fmla="*/ 42693 w 167465"/>
                <a:gd name="connsiteY35" fmla="*/ 108048 h 158056"/>
                <a:gd name="connsiteX36" fmla="*/ 28581 w 167465"/>
                <a:gd name="connsiteY36" fmla="*/ 120922 h 158056"/>
                <a:gd name="connsiteX37" fmla="*/ 16697 w 167465"/>
                <a:gd name="connsiteY37" fmla="*/ 122986 h 158056"/>
                <a:gd name="connsiteX38" fmla="*/ 13478 w 167465"/>
                <a:gd name="connsiteY38" fmla="*/ 111927 h 158056"/>
                <a:gd name="connsiteX39" fmla="*/ 28003 w 167465"/>
                <a:gd name="connsiteY39" fmla="*/ 91460 h 158056"/>
                <a:gd name="connsiteX40" fmla="*/ 51193 w 167465"/>
                <a:gd name="connsiteY40" fmla="*/ 76193 h 158056"/>
                <a:gd name="connsiteX41" fmla="*/ 60354 w 167465"/>
                <a:gd name="connsiteY41" fmla="*/ 69095 h 158056"/>
                <a:gd name="connsiteX42" fmla="*/ 61674 w 167465"/>
                <a:gd name="connsiteY42" fmla="*/ 66124 h 158056"/>
                <a:gd name="connsiteX43" fmla="*/ 61014 w 167465"/>
                <a:gd name="connsiteY43" fmla="*/ 53498 h 158056"/>
                <a:gd name="connsiteX44" fmla="*/ 57300 w 167465"/>
                <a:gd name="connsiteY44" fmla="*/ 41862 h 158056"/>
                <a:gd name="connsiteX45" fmla="*/ 54659 w 167465"/>
                <a:gd name="connsiteY45" fmla="*/ 38973 h 158056"/>
                <a:gd name="connsiteX46" fmla="*/ 49955 w 167465"/>
                <a:gd name="connsiteY46" fmla="*/ 34517 h 158056"/>
                <a:gd name="connsiteX47" fmla="*/ 39639 w 167465"/>
                <a:gd name="connsiteY47" fmla="*/ 25274 h 158056"/>
                <a:gd name="connsiteX48" fmla="*/ 22556 w 167465"/>
                <a:gd name="connsiteY48" fmla="*/ 16691 h 158056"/>
                <a:gd name="connsiteX49" fmla="*/ 14469 w 167465"/>
                <a:gd name="connsiteY49" fmla="*/ 12399 h 158056"/>
                <a:gd name="connsiteX50" fmla="*/ 12488 w 167465"/>
                <a:gd name="connsiteY50" fmla="*/ 12234 h 158056"/>
                <a:gd name="connsiteX51" fmla="*/ 2997 w 167465"/>
                <a:gd name="connsiteY51" fmla="*/ 9016 h 158056"/>
                <a:gd name="connsiteX52" fmla="*/ 109 w 167465"/>
                <a:gd name="connsiteY52" fmla="*/ 3651 h 158056"/>
                <a:gd name="connsiteX53" fmla="*/ 5390 w 167465"/>
                <a:gd name="connsiteY53" fmla="*/ 20 h 158056"/>
                <a:gd name="connsiteX54" fmla="*/ 20658 w 167465"/>
                <a:gd name="connsiteY54" fmla="*/ 2249 h 158056"/>
                <a:gd name="connsiteX55" fmla="*/ 35760 w 167465"/>
                <a:gd name="connsiteY55" fmla="*/ 6210 h 158056"/>
                <a:gd name="connsiteX56" fmla="*/ 56475 w 167465"/>
                <a:gd name="connsiteY56" fmla="*/ 16773 h 158056"/>
                <a:gd name="connsiteX57" fmla="*/ 68441 w 167465"/>
                <a:gd name="connsiteY57" fmla="*/ 26099 h 158056"/>
                <a:gd name="connsiteX58" fmla="*/ 73475 w 167465"/>
                <a:gd name="connsiteY58" fmla="*/ 33609 h 158056"/>
                <a:gd name="connsiteX59" fmla="*/ 72485 w 167465"/>
                <a:gd name="connsiteY59" fmla="*/ 38313 h 158056"/>
                <a:gd name="connsiteX60" fmla="*/ 69349 w 167465"/>
                <a:gd name="connsiteY60" fmla="*/ 43512 h 158056"/>
                <a:gd name="connsiteX61" fmla="*/ 69349 w 167465"/>
                <a:gd name="connsiteY61" fmla="*/ 47803 h 158056"/>
                <a:gd name="connsiteX62" fmla="*/ 74878 w 167465"/>
                <a:gd name="connsiteY62" fmla="*/ 50444 h 158056"/>
                <a:gd name="connsiteX63" fmla="*/ 80820 w 167465"/>
                <a:gd name="connsiteY63" fmla="*/ 50444 h 158056"/>
                <a:gd name="connsiteX64" fmla="*/ 87752 w 167465"/>
                <a:gd name="connsiteY64" fmla="*/ 48794 h 158056"/>
                <a:gd name="connsiteX65" fmla="*/ 97408 w 167465"/>
                <a:gd name="connsiteY65" fmla="*/ 41531 h 158056"/>
                <a:gd name="connsiteX66" fmla="*/ 109210 w 167465"/>
                <a:gd name="connsiteY66" fmla="*/ 33031 h 158056"/>
                <a:gd name="connsiteX67" fmla="*/ 128356 w 167465"/>
                <a:gd name="connsiteY67" fmla="*/ 24201 h 158056"/>
                <a:gd name="connsiteX68" fmla="*/ 136773 w 167465"/>
                <a:gd name="connsiteY68" fmla="*/ 19579 h 158056"/>
                <a:gd name="connsiteX69" fmla="*/ 155012 w 167465"/>
                <a:gd name="connsiteY69" fmla="*/ 18176 h 158056"/>
                <a:gd name="connsiteX70" fmla="*/ 166236 w 167465"/>
                <a:gd name="connsiteY70" fmla="*/ 29648 h 158056"/>
                <a:gd name="connsiteX71" fmla="*/ 153527 w 167465"/>
                <a:gd name="connsiteY71" fmla="*/ 35177 h 158056"/>
                <a:gd name="connsiteX72" fmla="*/ 155590 w 167465"/>
                <a:gd name="connsiteY72" fmla="*/ 31133 h 158056"/>
                <a:gd name="connsiteX73" fmla="*/ 153114 w 167465"/>
                <a:gd name="connsiteY73" fmla="*/ 26924 h 158056"/>
                <a:gd name="connsiteX74" fmla="*/ 149978 w 167465"/>
                <a:gd name="connsiteY74" fmla="*/ 27667 h 158056"/>
                <a:gd name="connsiteX75" fmla="*/ 147337 w 167465"/>
                <a:gd name="connsiteY75" fmla="*/ 27832 h 158056"/>
                <a:gd name="connsiteX76" fmla="*/ 129924 w 167465"/>
                <a:gd name="connsiteY76" fmla="*/ 33939 h 158056"/>
                <a:gd name="connsiteX77" fmla="*/ 116060 w 167465"/>
                <a:gd name="connsiteY77" fmla="*/ 41119 h 158056"/>
                <a:gd name="connsiteX78" fmla="*/ 108880 w 167465"/>
                <a:gd name="connsiteY78" fmla="*/ 44255 h 158056"/>
                <a:gd name="connsiteX79" fmla="*/ 108549 w 167465"/>
                <a:gd name="connsiteY79" fmla="*/ 42687 h 158056"/>
                <a:gd name="connsiteX80" fmla="*/ 106239 w 167465"/>
                <a:gd name="connsiteY80" fmla="*/ 44915 h 158056"/>
                <a:gd name="connsiteX81" fmla="*/ 104836 w 167465"/>
                <a:gd name="connsiteY81" fmla="*/ 45245 h 158056"/>
                <a:gd name="connsiteX82" fmla="*/ 105083 w 167465"/>
                <a:gd name="connsiteY82" fmla="*/ 46070 h 158056"/>
                <a:gd name="connsiteX83" fmla="*/ 107312 w 167465"/>
                <a:gd name="connsiteY83" fmla="*/ 44915 h 158056"/>
                <a:gd name="connsiteX84" fmla="*/ 108880 w 167465"/>
                <a:gd name="connsiteY84" fmla="*/ 45493 h 158056"/>
                <a:gd name="connsiteX85" fmla="*/ 103681 w 167465"/>
                <a:gd name="connsiteY85" fmla="*/ 50279 h 158056"/>
                <a:gd name="connsiteX86" fmla="*/ 102442 w 167465"/>
                <a:gd name="connsiteY86" fmla="*/ 52755 h 158056"/>
                <a:gd name="connsiteX87" fmla="*/ 104588 w 167465"/>
                <a:gd name="connsiteY87" fmla="*/ 52755 h 158056"/>
                <a:gd name="connsiteX88" fmla="*/ 113501 w 167465"/>
                <a:gd name="connsiteY88" fmla="*/ 50857 h 158056"/>
                <a:gd name="connsiteX89" fmla="*/ 124394 w 167465"/>
                <a:gd name="connsiteY89" fmla="*/ 48711 h 158056"/>
                <a:gd name="connsiteX90" fmla="*/ 143623 w 167465"/>
                <a:gd name="connsiteY90" fmla="*/ 39963 h 158056"/>
                <a:gd name="connsiteX91" fmla="*/ 153609 w 167465"/>
                <a:gd name="connsiteY91" fmla="*/ 35177 h 158056"/>
                <a:gd name="connsiteX92" fmla="*/ 40712 w 167465"/>
                <a:gd name="connsiteY92" fmla="*/ 95587 h 158056"/>
                <a:gd name="connsiteX93" fmla="*/ 39144 w 167465"/>
                <a:gd name="connsiteY93" fmla="*/ 96082 h 158056"/>
                <a:gd name="connsiteX94" fmla="*/ 33532 w 167465"/>
                <a:gd name="connsiteY94" fmla="*/ 101033 h 158056"/>
                <a:gd name="connsiteX95" fmla="*/ 27013 w 167465"/>
                <a:gd name="connsiteY95" fmla="*/ 109039 h 158056"/>
                <a:gd name="connsiteX96" fmla="*/ 27343 w 167465"/>
                <a:gd name="connsiteY96" fmla="*/ 111844 h 158056"/>
                <a:gd name="connsiteX97" fmla="*/ 29488 w 167465"/>
                <a:gd name="connsiteY97" fmla="*/ 110854 h 158056"/>
                <a:gd name="connsiteX98" fmla="*/ 39144 w 167465"/>
                <a:gd name="connsiteY98" fmla="*/ 99713 h 158056"/>
                <a:gd name="connsiteX99" fmla="*/ 40795 w 167465"/>
                <a:gd name="connsiteY99" fmla="*/ 95669 h 158056"/>
                <a:gd name="connsiteX100" fmla="*/ 26353 w 167465"/>
                <a:gd name="connsiteY100" fmla="*/ 103427 h 158056"/>
                <a:gd name="connsiteX101" fmla="*/ 26353 w 167465"/>
                <a:gd name="connsiteY101" fmla="*/ 102271 h 158056"/>
                <a:gd name="connsiteX102" fmla="*/ 25280 w 167465"/>
                <a:gd name="connsiteY102" fmla="*/ 103427 h 158056"/>
                <a:gd name="connsiteX103" fmla="*/ 25197 w 167465"/>
                <a:gd name="connsiteY103" fmla="*/ 104582 h 158056"/>
                <a:gd name="connsiteX104" fmla="*/ 26353 w 167465"/>
                <a:gd name="connsiteY104" fmla="*/ 103427 h 1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67465" h="158056">
                  <a:moveTo>
                    <a:pt x="166401" y="29565"/>
                  </a:moveTo>
                  <a:cubicBezTo>
                    <a:pt x="167639" y="31958"/>
                    <a:pt x="168052" y="33691"/>
                    <a:pt x="166236" y="35920"/>
                  </a:cubicBezTo>
                  <a:cubicBezTo>
                    <a:pt x="164586" y="37900"/>
                    <a:pt x="163513" y="40459"/>
                    <a:pt x="161614" y="42027"/>
                  </a:cubicBezTo>
                  <a:cubicBezTo>
                    <a:pt x="160789" y="42687"/>
                    <a:pt x="158973" y="45410"/>
                    <a:pt x="157323" y="42522"/>
                  </a:cubicBezTo>
                  <a:cubicBezTo>
                    <a:pt x="156745" y="44255"/>
                    <a:pt x="155920" y="45328"/>
                    <a:pt x="154104" y="44915"/>
                  </a:cubicBezTo>
                  <a:cubicBezTo>
                    <a:pt x="152702" y="44585"/>
                    <a:pt x="152124" y="45575"/>
                    <a:pt x="151051" y="46731"/>
                  </a:cubicBezTo>
                  <a:cubicBezTo>
                    <a:pt x="149400" y="48464"/>
                    <a:pt x="146594" y="48794"/>
                    <a:pt x="144284" y="49784"/>
                  </a:cubicBezTo>
                  <a:cubicBezTo>
                    <a:pt x="141313" y="51022"/>
                    <a:pt x="138424" y="52755"/>
                    <a:pt x="135041" y="52260"/>
                  </a:cubicBezTo>
                  <a:cubicBezTo>
                    <a:pt x="134546" y="52260"/>
                    <a:pt x="133473" y="52673"/>
                    <a:pt x="133390" y="53085"/>
                  </a:cubicBezTo>
                  <a:cubicBezTo>
                    <a:pt x="132400" y="58615"/>
                    <a:pt x="127366" y="55726"/>
                    <a:pt x="125303" y="58449"/>
                  </a:cubicBezTo>
                  <a:cubicBezTo>
                    <a:pt x="123899" y="60265"/>
                    <a:pt x="122496" y="54818"/>
                    <a:pt x="121424" y="58945"/>
                  </a:cubicBezTo>
                  <a:cubicBezTo>
                    <a:pt x="121259" y="59687"/>
                    <a:pt x="117875" y="58780"/>
                    <a:pt x="116555" y="59687"/>
                  </a:cubicBezTo>
                  <a:cubicBezTo>
                    <a:pt x="113088" y="62163"/>
                    <a:pt x="109457" y="60348"/>
                    <a:pt x="106074" y="60430"/>
                  </a:cubicBezTo>
                  <a:cubicBezTo>
                    <a:pt x="104010" y="60430"/>
                    <a:pt x="102938" y="60925"/>
                    <a:pt x="101617" y="62328"/>
                  </a:cubicBezTo>
                  <a:cubicBezTo>
                    <a:pt x="97738" y="66537"/>
                    <a:pt x="97986" y="66207"/>
                    <a:pt x="102030" y="69508"/>
                  </a:cubicBezTo>
                  <a:cubicBezTo>
                    <a:pt x="105001" y="71901"/>
                    <a:pt x="107642" y="75202"/>
                    <a:pt x="109705" y="78669"/>
                  </a:cubicBezTo>
                  <a:cubicBezTo>
                    <a:pt x="113336" y="84528"/>
                    <a:pt x="115399" y="91130"/>
                    <a:pt x="115234" y="98640"/>
                  </a:cubicBezTo>
                  <a:cubicBezTo>
                    <a:pt x="115069" y="103344"/>
                    <a:pt x="115729" y="108048"/>
                    <a:pt x="117050" y="112587"/>
                  </a:cubicBezTo>
                  <a:cubicBezTo>
                    <a:pt x="117545" y="114155"/>
                    <a:pt x="117050" y="116053"/>
                    <a:pt x="117050" y="117869"/>
                  </a:cubicBezTo>
                  <a:cubicBezTo>
                    <a:pt x="117050" y="120262"/>
                    <a:pt x="115151" y="122738"/>
                    <a:pt x="117215" y="125131"/>
                  </a:cubicBezTo>
                  <a:cubicBezTo>
                    <a:pt x="117462" y="125461"/>
                    <a:pt x="117215" y="126287"/>
                    <a:pt x="117215" y="126947"/>
                  </a:cubicBezTo>
                  <a:cubicBezTo>
                    <a:pt x="116802" y="134704"/>
                    <a:pt x="116472" y="142545"/>
                    <a:pt x="114904" y="150055"/>
                  </a:cubicBezTo>
                  <a:cubicBezTo>
                    <a:pt x="114326" y="152613"/>
                    <a:pt x="113666" y="156162"/>
                    <a:pt x="110283" y="157647"/>
                  </a:cubicBezTo>
                  <a:cubicBezTo>
                    <a:pt x="108549" y="158390"/>
                    <a:pt x="107394" y="158060"/>
                    <a:pt x="106817" y="157152"/>
                  </a:cubicBezTo>
                  <a:cubicBezTo>
                    <a:pt x="105166" y="154511"/>
                    <a:pt x="102360" y="152943"/>
                    <a:pt x="102195" y="148734"/>
                  </a:cubicBezTo>
                  <a:cubicBezTo>
                    <a:pt x="101947" y="140894"/>
                    <a:pt x="100957" y="133136"/>
                    <a:pt x="100214" y="125379"/>
                  </a:cubicBezTo>
                  <a:cubicBezTo>
                    <a:pt x="99554" y="118364"/>
                    <a:pt x="99719" y="111019"/>
                    <a:pt x="97821" y="104582"/>
                  </a:cubicBezTo>
                  <a:cubicBezTo>
                    <a:pt x="96170" y="98970"/>
                    <a:pt x="96913" y="92863"/>
                    <a:pt x="94767" y="87829"/>
                  </a:cubicBezTo>
                  <a:cubicBezTo>
                    <a:pt x="93117" y="83950"/>
                    <a:pt x="91879" y="79824"/>
                    <a:pt x="90146" y="76028"/>
                  </a:cubicBezTo>
                  <a:cubicBezTo>
                    <a:pt x="89156" y="73882"/>
                    <a:pt x="85689" y="73222"/>
                    <a:pt x="83296" y="71901"/>
                  </a:cubicBezTo>
                  <a:cubicBezTo>
                    <a:pt x="82554" y="71489"/>
                    <a:pt x="81645" y="71489"/>
                    <a:pt x="81068" y="70994"/>
                  </a:cubicBezTo>
                  <a:cubicBezTo>
                    <a:pt x="80243" y="70251"/>
                    <a:pt x="79418" y="68270"/>
                    <a:pt x="78840" y="68353"/>
                  </a:cubicBezTo>
                  <a:cubicBezTo>
                    <a:pt x="77107" y="68765"/>
                    <a:pt x="75291" y="69591"/>
                    <a:pt x="73970" y="70911"/>
                  </a:cubicBezTo>
                  <a:cubicBezTo>
                    <a:pt x="70670" y="74295"/>
                    <a:pt x="67616" y="78008"/>
                    <a:pt x="64232" y="81887"/>
                  </a:cubicBezTo>
                  <a:cubicBezTo>
                    <a:pt x="61344" y="84776"/>
                    <a:pt x="58208" y="86921"/>
                    <a:pt x="56227" y="90057"/>
                  </a:cubicBezTo>
                  <a:cubicBezTo>
                    <a:pt x="52183" y="96577"/>
                    <a:pt x="46984" y="101859"/>
                    <a:pt x="42693" y="108048"/>
                  </a:cubicBezTo>
                  <a:cubicBezTo>
                    <a:pt x="38732" y="113660"/>
                    <a:pt x="33119" y="116301"/>
                    <a:pt x="28581" y="120922"/>
                  </a:cubicBezTo>
                  <a:cubicBezTo>
                    <a:pt x="25775" y="123811"/>
                    <a:pt x="20823" y="123728"/>
                    <a:pt x="16697" y="122986"/>
                  </a:cubicBezTo>
                  <a:cubicBezTo>
                    <a:pt x="14304" y="122573"/>
                    <a:pt x="12240" y="114981"/>
                    <a:pt x="13478" y="111927"/>
                  </a:cubicBezTo>
                  <a:cubicBezTo>
                    <a:pt x="16944" y="103839"/>
                    <a:pt x="21318" y="96660"/>
                    <a:pt x="28003" y="91460"/>
                  </a:cubicBezTo>
                  <a:cubicBezTo>
                    <a:pt x="35430" y="85766"/>
                    <a:pt x="43023" y="80237"/>
                    <a:pt x="51193" y="76193"/>
                  </a:cubicBezTo>
                  <a:cubicBezTo>
                    <a:pt x="54824" y="74460"/>
                    <a:pt x="57795" y="72314"/>
                    <a:pt x="60354" y="69095"/>
                  </a:cubicBezTo>
                  <a:cubicBezTo>
                    <a:pt x="61014" y="68270"/>
                    <a:pt x="61674" y="67115"/>
                    <a:pt x="61674" y="66124"/>
                  </a:cubicBezTo>
                  <a:cubicBezTo>
                    <a:pt x="61674" y="61916"/>
                    <a:pt x="61674" y="57542"/>
                    <a:pt x="61014" y="53498"/>
                  </a:cubicBezTo>
                  <a:cubicBezTo>
                    <a:pt x="60271" y="49537"/>
                    <a:pt x="58703" y="45658"/>
                    <a:pt x="57300" y="41862"/>
                  </a:cubicBezTo>
                  <a:cubicBezTo>
                    <a:pt x="56887" y="40706"/>
                    <a:pt x="55567" y="39881"/>
                    <a:pt x="54659" y="38973"/>
                  </a:cubicBezTo>
                  <a:cubicBezTo>
                    <a:pt x="53091" y="37488"/>
                    <a:pt x="51358" y="36167"/>
                    <a:pt x="49955" y="34517"/>
                  </a:cubicBezTo>
                  <a:cubicBezTo>
                    <a:pt x="48139" y="32371"/>
                    <a:pt x="42033" y="26511"/>
                    <a:pt x="39639" y="25274"/>
                  </a:cubicBezTo>
                  <a:cubicBezTo>
                    <a:pt x="33945" y="22303"/>
                    <a:pt x="28251" y="19414"/>
                    <a:pt x="22556" y="16691"/>
                  </a:cubicBezTo>
                  <a:cubicBezTo>
                    <a:pt x="19833" y="15370"/>
                    <a:pt x="16532" y="15535"/>
                    <a:pt x="14469" y="12399"/>
                  </a:cubicBezTo>
                  <a:cubicBezTo>
                    <a:pt x="14221" y="11987"/>
                    <a:pt x="13148" y="12152"/>
                    <a:pt x="12488" y="12234"/>
                  </a:cubicBezTo>
                  <a:cubicBezTo>
                    <a:pt x="8774" y="12977"/>
                    <a:pt x="6051" y="10914"/>
                    <a:pt x="2997" y="9016"/>
                  </a:cubicBezTo>
                  <a:cubicBezTo>
                    <a:pt x="852" y="7695"/>
                    <a:pt x="-387" y="6457"/>
                    <a:pt x="109" y="3651"/>
                  </a:cubicBezTo>
                  <a:cubicBezTo>
                    <a:pt x="439" y="1836"/>
                    <a:pt x="3245" y="-227"/>
                    <a:pt x="5390" y="20"/>
                  </a:cubicBezTo>
                  <a:cubicBezTo>
                    <a:pt x="10507" y="681"/>
                    <a:pt x="15541" y="2083"/>
                    <a:pt x="20658" y="2249"/>
                  </a:cubicBezTo>
                  <a:cubicBezTo>
                    <a:pt x="26022" y="2414"/>
                    <a:pt x="30892" y="4559"/>
                    <a:pt x="35760" y="6210"/>
                  </a:cubicBezTo>
                  <a:cubicBezTo>
                    <a:pt x="43023" y="8686"/>
                    <a:pt x="49873" y="12069"/>
                    <a:pt x="56475" y="16773"/>
                  </a:cubicBezTo>
                  <a:cubicBezTo>
                    <a:pt x="60601" y="19744"/>
                    <a:pt x="64315" y="23293"/>
                    <a:pt x="68441" y="26099"/>
                  </a:cubicBezTo>
                  <a:cubicBezTo>
                    <a:pt x="71165" y="27914"/>
                    <a:pt x="71165" y="31546"/>
                    <a:pt x="73475" y="33609"/>
                  </a:cubicBezTo>
                  <a:cubicBezTo>
                    <a:pt x="73970" y="34021"/>
                    <a:pt x="73145" y="36827"/>
                    <a:pt x="72485" y="38313"/>
                  </a:cubicBezTo>
                  <a:cubicBezTo>
                    <a:pt x="71660" y="40211"/>
                    <a:pt x="70504" y="41862"/>
                    <a:pt x="69349" y="43512"/>
                  </a:cubicBezTo>
                  <a:cubicBezTo>
                    <a:pt x="68276" y="45080"/>
                    <a:pt x="68936" y="47721"/>
                    <a:pt x="69349" y="47803"/>
                  </a:cubicBezTo>
                  <a:cubicBezTo>
                    <a:pt x="71412" y="48216"/>
                    <a:pt x="71907" y="52012"/>
                    <a:pt x="74878" y="50444"/>
                  </a:cubicBezTo>
                  <a:cubicBezTo>
                    <a:pt x="76611" y="49619"/>
                    <a:pt x="79170" y="49537"/>
                    <a:pt x="80820" y="50444"/>
                  </a:cubicBezTo>
                  <a:cubicBezTo>
                    <a:pt x="83791" y="52095"/>
                    <a:pt x="85689" y="50362"/>
                    <a:pt x="87752" y="48794"/>
                  </a:cubicBezTo>
                  <a:cubicBezTo>
                    <a:pt x="90971" y="46483"/>
                    <a:pt x="94107" y="43925"/>
                    <a:pt x="97408" y="41531"/>
                  </a:cubicBezTo>
                  <a:cubicBezTo>
                    <a:pt x="101287" y="38643"/>
                    <a:pt x="105083" y="35259"/>
                    <a:pt x="109210" y="33031"/>
                  </a:cubicBezTo>
                  <a:cubicBezTo>
                    <a:pt x="115399" y="29648"/>
                    <a:pt x="122001" y="27254"/>
                    <a:pt x="128356" y="24201"/>
                  </a:cubicBezTo>
                  <a:cubicBezTo>
                    <a:pt x="131244" y="22798"/>
                    <a:pt x="133885" y="20900"/>
                    <a:pt x="136773" y="19579"/>
                  </a:cubicBezTo>
                  <a:cubicBezTo>
                    <a:pt x="142716" y="16938"/>
                    <a:pt x="148823" y="15205"/>
                    <a:pt x="155012" y="18176"/>
                  </a:cubicBezTo>
                  <a:cubicBezTo>
                    <a:pt x="159799" y="20487"/>
                    <a:pt x="163595" y="24366"/>
                    <a:pt x="166236" y="29648"/>
                  </a:cubicBezTo>
                  <a:close/>
                  <a:moveTo>
                    <a:pt x="153527" y="35177"/>
                  </a:moveTo>
                  <a:cubicBezTo>
                    <a:pt x="155342" y="34434"/>
                    <a:pt x="156085" y="32949"/>
                    <a:pt x="155590" y="31133"/>
                  </a:cubicBezTo>
                  <a:cubicBezTo>
                    <a:pt x="155177" y="29565"/>
                    <a:pt x="154187" y="27914"/>
                    <a:pt x="153114" y="26924"/>
                  </a:cubicBezTo>
                  <a:cubicBezTo>
                    <a:pt x="152536" y="26429"/>
                    <a:pt x="151051" y="27419"/>
                    <a:pt x="149978" y="27667"/>
                  </a:cubicBezTo>
                  <a:cubicBezTo>
                    <a:pt x="149153" y="27832"/>
                    <a:pt x="148245" y="27667"/>
                    <a:pt x="147337" y="27832"/>
                  </a:cubicBezTo>
                  <a:cubicBezTo>
                    <a:pt x="141313" y="29152"/>
                    <a:pt x="134875" y="28987"/>
                    <a:pt x="129924" y="33939"/>
                  </a:cubicBezTo>
                  <a:cubicBezTo>
                    <a:pt x="125880" y="37983"/>
                    <a:pt x="120433" y="38065"/>
                    <a:pt x="116060" y="41119"/>
                  </a:cubicBezTo>
                  <a:cubicBezTo>
                    <a:pt x="113831" y="42687"/>
                    <a:pt x="111273" y="43595"/>
                    <a:pt x="108880" y="44255"/>
                  </a:cubicBezTo>
                  <a:cubicBezTo>
                    <a:pt x="108797" y="43677"/>
                    <a:pt x="108632" y="43182"/>
                    <a:pt x="108549" y="42687"/>
                  </a:cubicBezTo>
                  <a:cubicBezTo>
                    <a:pt x="107972" y="43430"/>
                    <a:pt x="107312" y="44172"/>
                    <a:pt x="106239" y="44915"/>
                  </a:cubicBezTo>
                  <a:cubicBezTo>
                    <a:pt x="105744" y="44998"/>
                    <a:pt x="105331" y="45163"/>
                    <a:pt x="104836" y="45245"/>
                  </a:cubicBezTo>
                  <a:cubicBezTo>
                    <a:pt x="104836" y="45493"/>
                    <a:pt x="105001" y="45740"/>
                    <a:pt x="105083" y="46070"/>
                  </a:cubicBezTo>
                  <a:cubicBezTo>
                    <a:pt x="105661" y="45658"/>
                    <a:pt x="106239" y="45328"/>
                    <a:pt x="107312" y="44915"/>
                  </a:cubicBezTo>
                  <a:cubicBezTo>
                    <a:pt x="107807" y="44915"/>
                    <a:pt x="108384" y="44915"/>
                    <a:pt x="108880" y="45493"/>
                  </a:cubicBezTo>
                  <a:cubicBezTo>
                    <a:pt x="107147" y="47061"/>
                    <a:pt x="105331" y="48546"/>
                    <a:pt x="103681" y="50279"/>
                  </a:cubicBezTo>
                  <a:cubicBezTo>
                    <a:pt x="103103" y="50857"/>
                    <a:pt x="102855" y="51847"/>
                    <a:pt x="102442" y="52755"/>
                  </a:cubicBezTo>
                  <a:cubicBezTo>
                    <a:pt x="103185" y="52755"/>
                    <a:pt x="103845" y="53003"/>
                    <a:pt x="104588" y="52755"/>
                  </a:cubicBezTo>
                  <a:cubicBezTo>
                    <a:pt x="107559" y="52177"/>
                    <a:pt x="110613" y="51847"/>
                    <a:pt x="113501" y="50857"/>
                  </a:cubicBezTo>
                  <a:cubicBezTo>
                    <a:pt x="117050" y="49619"/>
                    <a:pt x="120763" y="49784"/>
                    <a:pt x="124394" y="48711"/>
                  </a:cubicBezTo>
                  <a:cubicBezTo>
                    <a:pt x="131162" y="46731"/>
                    <a:pt x="137269" y="43017"/>
                    <a:pt x="143623" y="39963"/>
                  </a:cubicBezTo>
                  <a:cubicBezTo>
                    <a:pt x="146925" y="38395"/>
                    <a:pt x="150225" y="36580"/>
                    <a:pt x="153609" y="35177"/>
                  </a:cubicBezTo>
                  <a:close/>
                  <a:moveTo>
                    <a:pt x="40712" y="95587"/>
                  </a:moveTo>
                  <a:cubicBezTo>
                    <a:pt x="40712" y="95587"/>
                    <a:pt x="39969" y="95587"/>
                    <a:pt x="39144" y="96082"/>
                  </a:cubicBezTo>
                  <a:cubicBezTo>
                    <a:pt x="37246" y="97732"/>
                    <a:pt x="35183" y="99135"/>
                    <a:pt x="33532" y="101033"/>
                  </a:cubicBezTo>
                  <a:cubicBezTo>
                    <a:pt x="31221" y="103509"/>
                    <a:pt x="29076" y="106233"/>
                    <a:pt x="27013" y="109039"/>
                  </a:cubicBezTo>
                  <a:cubicBezTo>
                    <a:pt x="26683" y="109534"/>
                    <a:pt x="27178" y="110854"/>
                    <a:pt x="27343" y="111844"/>
                  </a:cubicBezTo>
                  <a:cubicBezTo>
                    <a:pt x="28085" y="111514"/>
                    <a:pt x="28993" y="111432"/>
                    <a:pt x="29488" y="110854"/>
                  </a:cubicBezTo>
                  <a:cubicBezTo>
                    <a:pt x="32790" y="107223"/>
                    <a:pt x="36091" y="103592"/>
                    <a:pt x="39144" y="99713"/>
                  </a:cubicBezTo>
                  <a:cubicBezTo>
                    <a:pt x="39969" y="98640"/>
                    <a:pt x="40217" y="96990"/>
                    <a:pt x="40795" y="95669"/>
                  </a:cubicBezTo>
                  <a:close/>
                  <a:moveTo>
                    <a:pt x="26353" y="103427"/>
                  </a:moveTo>
                  <a:lnTo>
                    <a:pt x="26353" y="102271"/>
                  </a:lnTo>
                  <a:cubicBezTo>
                    <a:pt x="26353" y="102271"/>
                    <a:pt x="26022" y="103014"/>
                    <a:pt x="25280" y="103427"/>
                  </a:cubicBezTo>
                  <a:cubicBezTo>
                    <a:pt x="25280" y="103757"/>
                    <a:pt x="25280" y="104169"/>
                    <a:pt x="25197" y="104582"/>
                  </a:cubicBezTo>
                  <a:cubicBezTo>
                    <a:pt x="25444" y="104252"/>
                    <a:pt x="25610" y="103839"/>
                    <a:pt x="26353" y="10342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79" name="フリーフォーム: 図形 278">
              <a:extLst>
                <a:ext uri="{FF2B5EF4-FFF2-40B4-BE49-F238E27FC236}">
                  <a16:creationId xmlns:a16="http://schemas.microsoft.com/office/drawing/2014/main" id="{02D4301C-EDF9-0AE9-38BE-1A5227826CF7}"/>
                </a:ext>
              </a:extLst>
            </p:cNvPr>
            <p:cNvSpPr/>
            <p:nvPr/>
          </p:nvSpPr>
          <p:spPr>
            <a:xfrm>
              <a:off x="7072294" y="929141"/>
              <a:ext cx="119081" cy="42099"/>
            </a:xfrm>
            <a:custGeom>
              <a:avLst/>
              <a:gdLst>
                <a:gd name="connsiteX0" fmla="*/ 119004 w 119081"/>
                <a:gd name="connsiteY0" fmla="*/ 26192 h 42099"/>
                <a:gd name="connsiteX1" fmla="*/ 117023 w 119081"/>
                <a:gd name="connsiteY1" fmla="*/ 30731 h 42099"/>
                <a:gd name="connsiteX2" fmla="*/ 111247 w 119081"/>
                <a:gd name="connsiteY2" fmla="*/ 30484 h 42099"/>
                <a:gd name="connsiteX3" fmla="*/ 86819 w 119081"/>
                <a:gd name="connsiteY3" fmla="*/ 20250 h 42099"/>
                <a:gd name="connsiteX4" fmla="*/ 51992 w 119081"/>
                <a:gd name="connsiteY4" fmla="*/ 14969 h 42099"/>
                <a:gd name="connsiteX5" fmla="*/ 49021 w 119081"/>
                <a:gd name="connsiteY5" fmla="*/ 15546 h 42099"/>
                <a:gd name="connsiteX6" fmla="*/ 33341 w 119081"/>
                <a:gd name="connsiteY6" fmla="*/ 23551 h 42099"/>
                <a:gd name="connsiteX7" fmla="*/ 25253 w 119081"/>
                <a:gd name="connsiteY7" fmla="*/ 29246 h 42099"/>
                <a:gd name="connsiteX8" fmla="*/ 19229 w 119081"/>
                <a:gd name="connsiteY8" fmla="*/ 32877 h 42099"/>
                <a:gd name="connsiteX9" fmla="*/ 15350 w 119081"/>
                <a:gd name="connsiteY9" fmla="*/ 39479 h 42099"/>
                <a:gd name="connsiteX10" fmla="*/ 7428 w 119081"/>
                <a:gd name="connsiteY10" fmla="*/ 41130 h 42099"/>
                <a:gd name="connsiteX11" fmla="*/ 0 w 119081"/>
                <a:gd name="connsiteY11" fmla="*/ 32134 h 42099"/>
                <a:gd name="connsiteX12" fmla="*/ 330 w 119081"/>
                <a:gd name="connsiteY12" fmla="*/ 29906 h 42099"/>
                <a:gd name="connsiteX13" fmla="*/ 8665 w 119081"/>
                <a:gd name="connsiteY13" fmla="*/ 19343 h 42099"/>
                <a:gd name="connsiteX14" fmla="*/ 17661 w 119081"/>
                <a:gd name="connsiteY14" fmla="*/ 15051 h 42099"/>
                <a:gd name="connsiteX15" fmla="*/ 20880 w 119081"/>
                <a:gd name="connsiteY15" fmla="*/ 13648 h 42099"/>
                <a:gd name="connsiteX16" fmla="*/ 22612 w 119081"/>
                <a:gd name="connsiteY16" fmla="*/ 12658 h 42099"/>
                <a:gd name="connsiteX17" fmla="*/ 39118 w 119081"/>
                <a:gd name="connsiteY17" fmla="*/ 6138 h 42099"/>
                <a:gd name="connsiteX18" fmla="*/ 43162 w 119081"/>
                <a:gd name="connsiteY18" fmla="*/ 4075 h 42099"/>
                <a:gd name="connsiteX19" fmla="*/ 51579 w 119081"/>
                <a:gd name="connsiteY19" fmla="*/ 1104 h 42099"/>
                <a:gd name="connsiteX20" fmla="*/ 56366 w 119081"/>
                <a:gd name="connsiteY20" fmla="*/ 444 h 42099"/>
                <a:gd name="connsiteX21" fmla="*/ 68333 w 119081"/>
                <a:gd name="connsiteY21" fmla="*/ 1599 h 42099"/>
                <a:gd name="connsiteX22" fmla="*/ 70148 w 119081"/>
                <a:gd name="connsiteY22" fmla="*/ 2259 h 42099"/>
                <a:gd name="connsiteX23" fmla="*/ 82115 w 119081"/>
                <a:gd name="connsiteY23" fmla="*/ 6551 h 42099"/>
                <a:gd name="connsiteX24" fmla="*/ 92513 w 119081"/>
                <a:gd name="connsiteY24" fmla="*/ 10100 h 42099"/>
                <a:gd name="connsiteX25" fmla="*/ 98785 w 119081"/>
                <a:gd name="connsiteY25" fmla="*/ 11833 h 42099"/>
                <a:gd name="connsiteX26" fmla="*/ 102829 w 119081"/>
                <a:gd name="connsiteY26" fmla="*/ 13978 h 42099"/>
                <a:gd name="connsiteX27" fmla="*/ 116116 w 119081"/>
                <a:gd name="connsiteY27" fmla="*/ 19838 h 42099"/>
                <a:gd name="connsiteX28" fmla="*/ 119004 w 119081"/>
                <a:gd name="connsiteY28" fmla="*/ 26192 h 4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9081" h="42099">
                  <a:moveTo>
                    <a:pt x="119004" y="26192"/>
                  </a:moveTo>
                  <a:cubicBezTo>
                    <a:pt x="119417" y="27265"/>
                    <a:pt x="118096" y="29658"/>
                    <a:pt x="117023" y="30731"/>
                  </a:cubicBezTo>
                  <a:cubicBezTo>
                    <a:pt x="115291" y="32464"/>
                    <a:pt x="112402" y="31392"/>
                    <a:pt x="111247" y="30484"/>
                  </a:cubicBezTo>
                  <a:cubicBezTo>
                    <a:pt x="103654" y="25119"/>
                    <a:pt x="95154" y="22231"/>
                    <a:pt x="86819" y="20250"/>
                  </a:cubicBezTo>
                  <a:cubicBezTo>
                    <a:pt x="75430" y="17527"/>
                    <a:pt x="63958" y="13731"/>
                    <a:pt x="51992" y="14969"/>
                  </a:cubicBezTo>
                  <a:cubicBezTo>
                    <a:pt x="51002" y="15051"/>
                    <a:pt x="49929" y="15134"/>
                    <a:pt x="49021" y="15546"/>
                  </a:cubicBezTo>
                  <a:cubicBezTo>
                    <a:pt x="43739" y="18105"/>
                    <a:pt x="38458" y="20663"/>
                    <a:pt x="33341" y="23551"/>
                  </a:cubicBezTo>
                  <a:cubicBezTo>
                    <a:pt x="30535" y="25119"/>
                    <a:pt x="27977" y="27430"/>
                    <a:pt x="25253" y="29246"/>
                  </a:cubicBezTo>
                  <a:cubicBezTo>
                    <a:pt x="23273" y="30566"/>
                    <a:pt x="20880" y="31144"/>
                    <a:pt x="19229" y="32877"/>
                  </a:cubicBezTo>
                  <a:cubicBezTo>
                    <a:pt x="17578" y="34610"/>
                    <a:pt x="16671" y="37333"/>
                    <a:pt x="15350" y="39479"/>
                  </a:cubicBezTo>
                  <a:cubicBezTo>
                    <a:pt x="13205" y="42863"/>
                    <a:pt x="10316" y="42450"/>
                    <a:pt x="7428" y="41130"/>
                  </a:cubicBezTo>
                  <a:cubicBezTo>
                    <a:pt x="3714" y="39562"/>
                    <a:pt x="413" y="37333"/>
                    <a:pt x="0" y="32134"/>
                  </a:cubicBezTo>
                  <a:cubicBezTo>
                    <a:pt x="0" y="31392"/>
                    <a:pt x="0" y="30401"/>
                    <a:pt x="330" y="29906"/>
                  </a:cubicBezTo>
                  <a:cubicBezTo>
                    <a:pt x="3053" y="26275"/>
                    <a:pt x="5447" y="22231"/>
                    <a:pt x="8665" y="19343"/>
                  </a:cubicBezTo>
                  <a:cubicBezTo>
                    <a:pt x="11141" y="17114"/>
                    <a:pt x="14607" y="16372"/>
                    <a:pt x="17661" y="15051"/>
                  </a:cubicBezTo>
                  <a:cubicBezTo>
                    <a:pt x="18734" y="14556"/>
                    <a:pt x="19807" y="14143"/>
                    <a:pt x="20880" y="13648"/>
                  </a:cubicBezTo>
                  <a:cubicBezTo>
                    <a:pt x="21457" y="13318"/>
                    <a:pt x="22035" y="12740"/>
                    <a:pt x="22612" y="12658"/>
                  </a:cubicBezTo>
                  <a:cubicBezTo>
                    <a:pt x="30123" y="11750"/>
                    <a:pt x="33423" y="10430"/>
                    <a:pt x="39118" y="6138"/>
                  </a:cubicBezTo>
                  <a:cubicBezTo>
                    <a:pt x="40356" y="5230"/>
                    <a:pt x="41759" y="4570"/>
                    <a:pt x="43162" y="4075"/>
                  </a:cubicBezTo>
                  <a:cubicBezTo>
                    <a:pt x="45968" y="3085"/>
                    <a:pt x="49434" y="3085"/>
                    <a:pt x="51579" y="1104"/>
                  </a:cubicBezTo>
                  <a:cubicBezTo>
                    <a:pt x="53478" y="-629"/>
                    <a:pt x="54881" y="114"/>
                    <a:pt x="56366" y="444"/>
                  </a:cubicBezTo>
                  <a:cubicBezTo>
                    <a:pt x="60327" y="1269"/>
                    <a:pt x="64206" y="2425"/>
                    <a:pt x="68333" y="1599"/>
                  </a:cubicBezTo>
                  <a:cubicBezTo>
                    <a:pt x="68910" y="1434"/>
                    <a:pt x="69735" y="1764"/>
                    <a:pt x="70148" y="2259"/>
                  </a:cubicBezTo>
                  <a:cubicBezTo>
                    <a:pt x="73532" y="5973"/>
                    <a:pt x="77988" y="5643"/>
                    <a:pt x="82115" y="6551"/>
                  </a:cubicBezTo>
                  <a:cubicBezTo>
                    <a:pt x="85498" y="7294"/>
                    <a:pt x="88717" y="8862"/>
                    <a:pt x="92513" y="10100"/>
                  </a:cubicBezTo>
                  <a:cubicBezTo>
                    <a:pt x="95237" y="9604"/>
                    <a:pt x="96969" y="10760"/>
                    <a:pt x="98785" y="11833"/>
                  </a:cubicBezTo>
                  <a:cubicBezTo>
                    <a:pt x="100105" y="12575"/>
                    <a:pt x="101426" y="13318"/>
                    <a:pt x="102829" y="13978"/>
                  </a:cubicBezTo>
                  <a:cubicBezTo>
                    <a:pt x="107203" y="15959"/>
                    <a:pt x="111659" y="18022"/>
                    <a:pt x="116116" y="19838"/>
                  </a:cubicBezTo>
                  <a:cubicBezTo>
                    <a:pt x="118757" y="20993"/>
                    <a:pt x="118179" y="24047"/>
                    <a:pt x="119004" y="2619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80" name="フリーフォーム: 図形 279">
              <a:extLst>
                <a:ext uri="{FF2B5EF4-FFF2-40B4-BE49-F238E27FC236}">
                  <a16:creationId xmlns:a16="http://schemas.microsoft.com/office/drawing/2014/main" id="{B3C9B7F2-9CD6-E6AF-F1FA-4D7AA4E609DF}"/>
                </a:ext>
              </a:extLst>
            </p:cNvPr>
            <p:cNvSpPr/>
            <p:nvPr/>
          </p:nvSpPr>
          <p:spPr>
            <a:xfrm>
              <a:off x="7188575" y="757846"/>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330" y="413"/>
                    <a:pt x="413" y="825"/>
                  </a:cubicBezTo>
                  <a:cubicBezTo>
                    <a:pt x="165" y="660"/>
                    <a:pt x="0" y="495"/>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81" name="フリーフォーム: 図形 280">
              <a:extLst>
                <a:ext uri="{FF2B5EF4-FFF2-40B4-BE49-F238E27FC236}">
                  <a16:creationId xmlns:a16="http://schemas.microsoft.com/office/drawing/2014/main" id="{28B4200E-540D-BB7E-253A-4A09A6D99016}"/>
                </a:ext>
              </a:extLst>
            </p:cNvPr>
            <p:cNvSpPr/>
            <p:nvPr/>
          </p:nvSpPr>
          <p:spPr>
            <a:xfrm>
              <a:off x="7184036" y="1334046"/>
              <a:ext cx="1072" cy="502"/>
            </a:xfrm>
            <a:custGeom>
              <a:avLst/>
              <a:gdLst>
                <a:gd name="connsiteX0" fmla="*/ 1072 w 1072"/>
                <a:gd name="connsiteY0" fmla="*/ 251 h 502"/>
                <a:gd name="connsiteX1" fmla="*/ 0 w 1072"/>
                <a:gd name="connsiteY1" fmla="*/ 251 h 502"/>
                <a:gd name="connsiteX2" fmla="*/ 1072 w 1072"/>
                <a:gd name="connsiteY2" fmla="*/ 251 h 502"/>
              </a:gdLst>
              <a:ahLst/>
              <a:cxnLst>
                <a:cxn ang="0">
                  <a:pos x="connsiteX0" y="connsiteY0"/>
                </a:cxn>
                <a:cxn ang="0">
                  <a:pos x="connsiteX1" y="connsiteY1"/>
                </a:cxn>
                <a:cxn ang="0">
                  <a:pos x="connsiteX2" y="connsiteY2"/>
                </a:cxn>
              </a:cxnLst>
              <a:rect l="l" t="t" r="r" b="b"/>
              <a:pathLst>
                <a:path w="1072" h="502">
                  <a:moveTo>
                    <a:pt x="1072" y="251"/>
                  </a:moveTo>
                  <a:cubicBezTo>
                    <a:pt x="742" y="664"/>
                    <a:pt x="330" y="499"/>
                    <a:pt x="0" y="251"/>
                  </a:cubicBezTo>
                  <a:cubicBezTo>
                    <a:pt x="330" y="4"/>
                    <a:pt x="742" y="-161"/>
                    <a:pt x="1072" y="251"/>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82" name="フリーフォーム: 図形 281">
              <a:extLst>
                <a:ext uri="{FF2B5EF4-FFF2-40B4-BE49-F238E27FC236}">
                  <a16:creationId xmlns:a16="http://schemas.microsoft.com/office/drawing/2014/main" id="{94DCDF25-A898-6A6A-7AC9-513907C06D2E}"/>
                </a:ext>
              </a:extLst>
            </p:cNvPr>
            <p:cNvSpPr/>
            <p:nvPr/>
          </p:nvSpPr>
          <p:spPr>
            <a:xfrm>
              <a:off x="7182138" y="757928"/>
              <a:ext cx="1898" cy="2145"/>
            </a:xfrm>
            <a:custGeom>
              <a:avLst/>
              <a:gdLst>
                <a:gd name="connsiteX0" fmla="*/ 1898 w 1898"/>
                <a:gd name="connsiteY0" fmla="*/ 1073 h 2145"/>
                <a:gd name="connsiteX1" fmla="*/ 990 w 1898"/>
                <a:gd name="connsiteY1" fmla="*/ 2146 h 2145"/>
                <a:gd name="connsiteX2" fmla="*/ 0 w 1898"/>
                <a:gd name="connsiteY2" fmla="*/ 0 h 2145"/>
                <a:gd name="connsiteX3" fmla="*/ 1898 w 1898"/>
                <a:gd name="connsiteY3" fmla="*/ 1073 h 2145"/>
              </a:gdLst>
              <a:ahLst/>
              <a:cxnLst>
                <a:cxn ang="0">
                  <a:pos x="connsiteX0" y="connsiteY0"/>
                </a:cxn>
                <a:cxn ang="0">
                  <a:pos x="connsiteX1" y="connsiteY1"/>
                </a:cxn>
                <a:cxn ang="0">
                  <a:pos x="connsiteX2" y="connsiteY2"/>
                </a:cxn>
                <a:cxn ang="0">
                  <a:pos x="connsiteX3" y="connsiteY3"/>
                </a:cxn>
              </a:cxnLst>
              <a:rect l="l" t="t" r="r" b="b"/>
              <a:pathLst>
                <a:path w="1898" h="2145">
                  <a:moveTo>
                    <a:pt x="1898" y="1073"/>
                  </a:moveTo>
                  <a:cubicBezTo>
                    <a:pt x="1898" y="1073"/>
                    <a:pt x="1321" y="1733"/>
                    <a:pt x="990" y="2146"/>
                  </a:cubicBezTo>
                  <a:cubicBezTo>
                    <a:pt x="578" y="1568"/>
                    <a:pt x="165" y="908"/>
                    <a:pt x="0" y="0"/>
                  </a:cubicBezTo>
                  <a:cubicBezTo>
                    <a:pt x="826" y="165"/>
                    <a:pt x="1321" y="660"/>
                    <a:pt x="1898" y="107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83" name="フリーフォーム: 図形 282">
              <a:extLst>
                <a:ext uri="{FF2B5EF4-FFF2-40B4-BE49-F238E27FC236}">
                  <a16:creationId xmlns:a16="http://schemas.microsoft.com/office/drawing/2014/main" id="{5D752F20-F6AD-3197-1FB9-18B614CD9279}"/>
                </a:ext>
              </a:extLst>
            </p:cNvPr>
            <p:cNvSpPr/>
            <p:nvPr/>
          </p:nvSpPr>
          <p:spPr>
            <a:xfrm>
              <a:off x="7127505" y="170034"/>
              <a:ext cx="53379" cy="26041"/>
            </a:xfrm>
            <a:custGeom>
              <a:avLst/>
              <a:gdLst>
                <a:gd name="connsiteX0" fmla="*/ 53230 w 53379"/>
                <a:gd name="connsiteY0" fmla="*/ 4346 h 26041"/>
                <a:gd name="connsiteX1" fmla="*/ 51167 w 53379"/>
                <a:gd name="connsiteY1" fmla="*/ 8389 h 26041"/>
                <a:gd name="connsiteX2" fmla="*/ 41181 w 53379"/>
                <a:gd name="connsiteY2" fmla="*/ 13176 h 26041"/>
                <a:gd name="connsiteX3" fmla="*/ 21952 w 53379"/>
                <a:gd name="connsiteY3" fmla="*/ 21924 h 26041"/>
                <a:gd name="connsiteX4" fmla="*/ 11059 w 53379"/>
                <a:gd name="connsiteY4" fmla="*/ 24070 h 26041"/>
                <a:gd name="connsiteX5" fmla="*/ 2146 w 53379"/>
                <a:gd name="connsiteY5" fmla="*/ 25968 h 26041"/>
                <a:gd name="connsiteX6" fmla="*/ 0 w 53379"/>
                <a:gd name="connsiteY6" fmla="*/ 25968 h 26041"/>
                <a:gd name="connsiteX7" fmla="*/ 1238 w 53379"/>
                <a:gd name="connsiteY7" fmla="*/ 23492 h 26041"/>
                <a:gd name="connsiteX8" fmla="*/ 6437 w 53379"/>
                <a:gd name="connsiteY8" fmla="*/ 18705 h 26041"/>
                <a:gd name="connsiteX9" fmla="*/ 4869 w 53379"/>
                <a:gd name="connsiteY9" fmla="*/ 18128 h 26041"/>
                <a:gd name="connsiteX10" fmla="*/ 2641 w 53379"/>
                <a:gd name="connsiteY10" fmla="*/ 19283 h 26041"/>
                <a:gd name="connsiteX11" fmla="*/ 2394 w 53379"/>
                <a:gd name="connsiteY11" fmla="*/ 18458 h 26041"/>
                <a:gd name="connsiteX12" fmla="*/ 3796 w 53379"/>
                <a:gd name="connsiteY12" fmla="*/ 18128 h 26041"/>
                <a:gd name="connsiteX13" fmla="*/ 6107 w 53379"/>
                <a:gd name="connsiteY13" fmla="*/ 15899 h 26041"/>
                <a:gd name="connsiteX14" fmla="*/ 6437 w 53379"/>
                <a:gd name="connsiteY14" fmla="*/ 17467 h 26041"/>
                <a:gd name="connsiteX15" fmla="*/ 13617 w 53379"/>
                <a:gd name="connsiteY15" fmla="*/ 14331 h 26041"/>
                <a:gd name="connsiteX16" fmla="*/ 27482 w 53379"/>
                <a:gd name="connsiteY16" fmla="*/ 7152 h 26041"/>
                <a:gd name="connsiteX17" fmla="*/ 44895 w 53379"/>
                <a:gd name="connsiteY17" fmla="*/ 1045 h 26041"/>
                <a:gd name="connsiteX18" fmla="*/ 47536 w 53379"/>
                <a:gd name="connsiteY18" fmla="*/ 879 h 26041"/>
                <a:gd name="connsiteX19" fmla="*/ 50672 w 53379"/>
                <a:gd name="connsiteY19" fmla="*/ 137 h 26041"/>
                <a:gd name="connsiteX20" fmla="*/ 53147 w 53379"/>
                <a:gd name="connsiteY20" fmla="*/ 4346 h 2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379" h="26041">
                  <a:moveTo>
                    <a:pt x="53230" y="4346"/>
                  </a:moveTo>
                  <a:cubicBezTo>
                    <a:pt x="53725" y="6161"/>
                    <a:pt x="52982" y="7647"/>
                    <a:pt x="51167" y="8389"/>
                  </a:cubicBezTo>
                  <a:cubicBezTo>
                    <a:pt x="47784" y="9792"/>
                    <a:pt x="44565" y="11608"/>
                    <a:pt x="41181" y="13176"/>
                  </a:cubicBezTo>
                  <a:cubicBezTo>
                    <a:pt x="34827" y="16230"/>
                    <a:pt x="28802" y="19943"/>
                    <a:pt x="21952" y="21924"/>
                  </a:cubicBezTo>
                  <a:cubicBezTo>
                    <a:pt x="18321" y="22997"/>
                    <a:pt x="14607" y="22832"/>
                    <a:pt x="11059" y="24070"/>
                  </a:cubicBezTo>
                  <a:cubicBezTo>
                    <a:pt x="8170" y="25060"/>
                    <a:pt x="5117" y="25390"/>
                    <a:pt x="2146" y="25968"/>
                  </a:cubicBezTo>
                  <a:cubicBezTo>
                    <a:pt x="1485" y="26133"/>
                    <a:pt x="743" y="25968"/>
                    <a:pt x="0" y="25968"/>
                  </a:cubicBezTo>
                  <a:cubicBezTo>
                    <a:pt x="413" y="25142"/>
                    <a:pt x="660" y="24152"/>
                    <a:pt x="1238" y="23492"/>
                  </a:cubicBezTo>
                  <a:cubicBezTo>
                    <a:pt x="2889" y="21841"/>
                    <a:pt x="4704" y="20273"/>
                    <a:pt x="6437" y="18705"/>
                  </a:cubicBezTo>
                  <a:cubicBezTo>
                    <a:pt x="5942" y="18128"/>
                    <a:pt x="5364" y="18128"/>
                    <a:pt x="4869" y="18128"/>
                  </a:cubicBezTo>
                  <a:cubicBezTo>
                    <a:pt x="3796" y="18540"/>
                    <a:pt x="3219" y="18870"/>
                    <a:pt x="2641" y="19283"/>
                  </a:cubicBezTo>
                  <a:cubicBezTo>
                    <a:pt x="2641" y="19035"/>
                    <a:pt x="2476" y="18788"/>
                    <a:pt x="2394" y="18458"/>
                  </a:cubicBezTo>
                  <a:cubicBezTo>
                    <a:pt x="2889" y="18375"/>
                    <a:pt x="3301" y="18210"/>
                    <a:pt x="3796" y="18128"/>
                  </a:cubicBezTo>
                  <a:cubicBezTo>
                    <a:pt x="4952" y="17385"/>
                    <a:pt x="5529" y="16642"/>
                    <a:pt x="6107" y="15899"/>
                  </a:cubicBezTo>
                  <a:cubicBezTo>
                    <a:pt x="6190" y="16477"/>
                    <a:pt x="6355" y="16972"/>
                    <a:pt x="6437" y="17467"/>
                  </a:cubicBezTo>
                  <a:cubicBezTo>
                    <a:pt x="8830" y="16807"/>
                    <a:pt x="11389" y="15899"/>
                    <a:pt x="13617" y="14331"/>
                  </a:cubicBezTo>
                  <a:cubicBezTo>
                    <a:pt x="17991" y="11278"/>
                    <a:pt x="23438" y="11195"/>
                    <a:pt x="27482" y="7152"/>
                  </a:cubicBezTo>
                  <a:cubicBezTo>
                    <a:pt x="32433" y="2200"/>
                    <a:pt x="38870" y="2365"/>
                    <a:pt x="44895" y="1045"/>
                  </a:cubicBezTo>
                  <a:cubicBezTo>
                    <a:pt x="45720" y="879"/>
                    <a:pt x="46628" y="1045"/>
                    <a:pt x="47536" y="879"/>
                  </a:cubicBezTo>
                  <a:cubicBezTo>
                    <a:pt x="48609" y="632"/>
                    <a:pt x="50094" y="-358"/>
                    <a:pt x="50672" y="137"/>
                  </a:cubicBezTo>
                  <a:cubicBezTo>
                    <a:pt x="51827" y="1127"/>
                    <a:pt x="52735" y="2778"/>
                    <a:pt x="53147" y="4346"/>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84" name="フリーフォーム: 図形 283">
              <a:extLst>
                <a:ext uri="{FF2B5EF4-FFF2-40B4-BE49-F238E27FC236}">
                  <a16:creationId xmlns:a16="http://schemas.microsoft.com/office/drawing/2014/main" id="{E6EB21F9-A09A-0570-AB68-FACAE31875CF}"/>
                </a:ext>
              </a:extLst>
            </p:cNvPr>
            <p:cNvSpPr/>
            <p:nvPr/>
          </p:nvSpPr>
          <p:spPr>
            <a:xfrm>
              <a:off x="7179554" y="757598"/>
              <a:ext cx="263" cy="1237"/>
            </a:xfrm>
            <a:custGeom>
              <a:avLst/>
              <a:gdLst>
                <a:gd name="connsiteX0" fmla="*/ 191 w 263"/>
                <a:gd name="connsiteY0" fmla="*/ 0 h 1237"/>
                <a:gd name="connsiteX1" fmla="*/ 191 w 263"/>
                <a:gd name="connsiteY1" fmla="*/ 1238 h 1237"/>
                <a:gd name="connsiteX2" fmla="*/ 191 w 263"/>
                <a:gd name="connsiteY2" fmla="*/ 0 h 1237"/>
              </a:gdLst>
              <a:ahLst/>
              <a:cxnLst>
                <a:cxn ang="0">
                  <a:pos x="connsiteX0" y="connsiteY0"/>
                </a:cxn>
                <a:cxn ang="0">
                  <a:pos x="connsiteX1" y="connsiteY1"/>
                </a:cxn>
                <a:cxn ang="0">
                  <a:pos x="connsiteX2" y="connsiteY2"/>
                </a:cxn>
              </a:cxnLst>
              <a:rect l="l" t="t" r="r" b="b"/>
              <a:pathLst>
                <a:path w="263" h="1237">
                  <a:moveTo>
                    <a:pt x="191" y="0"/>
                  </a:moveTo>
                  <a:cubicBezTo>
                    <a:pt x="191" y="0"/>
                    <a:pt x="356" y="825"/>
                    <a:pt x="191" y="1238"/>
                  </a:cubicBezTo>
                  <a:cubicBezTo>
                    <a:pt x="25" y="825"/>
                    <a:pt x="-139" y="413"/>
                    <a:pt x="191"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85" name="フリーフォーム: 図形 284">
              <a:extLst>
                <a:ext uri="{FF2B5EF4-FFF2-40B4-BE49-F238E27FC236}">
                  <a16:creationId xmlns:a16="http://schemas.microsoft.com/office/drawing/2014/main" id="{6A05C07B-AB16-F9F9-3A6D-173187977F14}"/>
                </a:ext>
              </a:extLst>
            </p:cNvPr>
            <p:cNvSpPr/>
            <p:nvPr/>
          </p:nvSpPr>
          <p:spPr>
            <a:xfrm>
              <a:off x="7178907" y="1350473"/>
              <a:ext cx="755" cy="1898"/>
            </a:xfrm>
            <a:custGeom>
              <a:avLst/>
              <a:gdLst>
                <a:gd name="connsiteX0" fmla="*/ 95 w 755"/>
                <a:gd name="connsiteY0" fmla="*/ 0 h 1898"/>
                <a:gd name="connsiteX1" fmla="*/ 756 w 755"/>
                <a:gd name="connsiteY1" fmla="*/ 1651 h 1898"/>
                <a:gd name="connsiteX2" fmla="*/ 95 w 755"/>
                <a:gd name="connsiteY2" fmla="*/ 1898 h 1898"/>
                <a:gd name="connsiteX3" fmla="*/ 95 w 755"/>
                <a:gd name="connsiteY3" fmla="*/ 82 h 1898"/>
              </a:gdLst>
              <a:ahLst/>
              <a:cxnLst>
                <a:cxn ang="0">
                  <a:pos x="connsiteX0" y="connsiteY0"/>
                </a:cxn>
                <a:cxn ang="0">
                  <a:pos x="connsiteX1" y="connsiteY1"/>
                </a:cxn>
                <a:cxn ang="0">
                  <a:pos x="connsiteX2" y="connsiteY2"/>
                </a:cxn>
                <a:cxn ang="0">
                  <a:pos x="connsiteX3" y="connsiteY3"/>
                </a:cxn>
              </a:cxnLst>
              <a:rect l="l" t="t" r="r" b="b"/>
              <a:pathLst>
                <a:path w="755" h="1898">
                  <a:moveTo>
                    <a:pt x="95" y="0"/>
                  </a:moveTo>
                  <a:cubicBezTo>
                    <a:pt x="508" y="330"/>
                    <a:pt x="673" y="990"/>
                    <a:pt x="756" y="1651"/>
                  </a:cubicBezTo>
                  <a:cubicBezTo>
                    <a:pt x="756" y="1651"/>
                    <a:pt x="343" y="1816"/>
                    <a:pt x="95" y="1898"/>
                  </a:cubicBezTo>
                  <a:cubicBezTo>
                    <a:pt x="13" y="1403"/>
                    <a:pt x="-70" y="825"/>
                    <a:pt x="95" y="8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86" name="フリーフォーム: 図形 285">
              <a:extLst>
                <a:ext uri="{FF2B5EF4-FFF2-40B4-BE49-F238E27FC236}">
                  <a16:creationId xmlns:a16="http://schemas.microsoft.com/office/drawing/2014/main" id="{77508335-8456-AC3F-2141-77C80C0306AC}"/>
                </a:ext>
              </a:extLst>
            </p:cNvPr>
            <p:cNvSpPr/>
            <p:nvPr/>
          </p:nvSpPr>
          <p:spPr>
            <a:xfrm>
              <a:off x="7109172" y="1318133"/>
              <a:ext cx="69747" cy="124192"/>
            </a:xfrm>
            <a:custGeom>
              <a:avLst/>
              <a:gdLst>
                <a:gd name="connsiteX0" fmla="*/ 69500 w 69747"/>
                <a:gd name="connsiteY0" fmla="*/ 11048 h 124192"/>
                <a:gd name="connsiteX1" fmla="*/ 68427 w 69747"/>
                <a:gd name="connsiteY1" fmla="*/ 12534 h 124192"/>
                <a:gd name="connsiteX2" fmla="*/ 67437 w 69747"/>
                <a:gd name="connsiteY2" fmla="*/ 14184 h 124192"/>
                <a:gd name="connsiteX3" fmla="*/ 62238 w 69747"/>
                <a:gd name="connsiteY3" fmla="*/ 32423 h 124192"/>
                <a:gd name="connsiteX4" fmla="*/ 59514 w 69747"/>
                <a:gd name="connsiteY4" fmla="*/ 45379 h 124192"/>
                <a:gd name="connsiteX5" fmla="*/ 58936 w 69747"/>
                <a:gd name="connsiteY5" fmla="*/ 49341 h 124192"/>
                <a:gd name="connsiteX6" fmla="*/ 60009 w 69747"/>
                <a:gd name="connsiteY6" fmla="*/ 51156 h 124192"/>
                <a:gd name="connsiteX7" fmla="*/ 59102 w 69747"/>
                <a:gd name="connsiteY7" fmla="*/ 53054 h 124192"/>
                <a:gd name="connsiteX8" fmla="*/ 59102 w 69747"/>
                <a:gd name="connsiteY8" fmla="*/ 54870 h 124192"/>
                <a:gd name="connsiteX9" fmla="*/ 59267 w 69747"/>
                <a:gd name="connsiteY9" fmla="*/ 57593 h 124192"/>
                <a:gd name="connsiteX10" fmla="*/ 57864 w 69747"/>
                <a:gd name="connsiteY10" fmla="*/ 59326 h 124192"/>
                <a:gd name="connsiteX11" fmla="*/ 55718 w 69747"/>
                <a:gd name="connsiteY11" fmla="*/ 60152 h 124192"/>
                <a:gd name="connsiteX12" fmla="*/ 55058 w 69747"/>
                <a:gd name="connsiteY12" fmla="*/ 58996 h 124192"/>
                <a:gd name="connsiteX13" fmla="*/ 54728 w 69747"/>
                <a:gd name="connsiteY13" fmla="*/ 59987 h 124192"/>
                <a:gd name="connsiteX14" fmla="*/ 52170 w 69747"/>
                <a:gd name="connsiteY14" fmla="*/ 66011 h 124192"/>
                <a:gd name="connsiteX15" fmla="*/ 52004 w 69747"/>
                <a:gd name="connsiteY15" fmla="*/ 67249 h 124192"/>
                <a:gd name="connsiteX16" fmla="*/ 52995 w 69747"/>
                <a:gd name="connsiteY16" fmla="*/ 67249 h 124192"/>
                <a:gd name="connsiteX17" fmla="*/ 54728 w 69747"/>
                <a:gd name="connsiteY17" fmla="*/ 67579 h 124192"/>
                <a:gd name="connsiteX18" fmla="*/ 55223 w 69747"/>
                <a:gd name="connsiteY18" fmla="*/ 69972 h 124192"/>
                <a:gd name="connsiteX19" fmla="*/ 52334 w 69747"/>
                <a:gd name="connsiteY19" fmla="*/ 71210 h 124192"/>
                <a:gd name="connsiteX20" fmla="*/ 51592 w 69747"/>
                <a:gd name="connsiteY20" fmla="*/ 73521 h 124192"/>
                <a:gd name="connsiteX21" fmla="*/ 51922 w 69747"/>
                <a:gd name="connsiteY21" fmla="*/ 74346 h 124192"/>
                <a:gd name="connsiteX22" fmla="*/ 51757 w 69747"/>
                <a:gd name="connsiteY22" fmla="*/ 76905 h 124192"/>
                <a:gd name="connsiteX23" fmla="*/ 50602 w 69747"/>
                <a:gd name="connsiteY23" fmla="*/ 76409 h 124192"/>
                <a:gd name="connsiteX24" fmla="*/ 48620 w 69747"/>
                <a:gd name="connsiteY24" fmla="*/ 78225 h 124192"/>
                <a:gd name="connsiteX25" fmla="*/ 48125 w 69747"/>
                <a:gd name="connsiteY25" fmla="*/ 78225 h 124192"/>
                <a:gd name="connsiteX26" fmla="*/ 47795 w 69747"/>
                <a:gd name="connsiteY26" fmla="*/ 79380 h 124192"/>
                <a:gd name="connsiteX27" fmla="*/ 47630 w 69747"/>
                <a:gd name="connsiteY27" fmla="*/ 90522 h 124192"/>
                <a:gd name="connsiteX28" fmla="*/ 45237 w 69747"/>
                <a:gd name="connsiteY28" fmla="*/ 91677 h 124192"/>
                <a:gd name="connsiteX29" fmla="*/ 45567 w 69747"/>
                <a:gd name="connsiteY29" fmla="*/ 93905 h 124192"/>
                <a:gd name="connsiteX30" fmla="*/ 42266 w 69747"/>
                <a:gd name="connsiteY30" fmla="*/ 104221 h 124192"/>
                <a:gd name="connsiteX31" fmla="*/ 42679 w 69747"/>
                <a:gd name="connsiteY31" fmla="*/ 104964 h 124192"/>
                <a:gd name="connsiteX32" fmla="*/ 39791 w 69747"/>
                <a:gd name="connsiteY32" fmla="*/ 116270 h 124192"/>
                <a:gd name="connsiteX33" fmla="*/ 39048 w 69747"/>
                <a:gd name="connsiteY33" fmla="*/ 116270 h 124192"/>
                <a:gd name="connsiteX34" fmla="*/ 38800 w 69747"/>
                <a:gd name="connsiteY34" fmla="*/ 120644 h 124192"/>
                <a:gd name="connsiteX35" fmla="*/ 39295 w 69747"/>
                <a:gd name="connsiteY35" fmla="*/ 121799 h 124192"/>
                <a:gd name="connsiteX36" fmla="*/ 25183 w 69747"/>
                <a:gd name="connsiteY36" fmla="*/ 124193 h 124192"/>
                <a:gd name="connsiteX37" fmla="*/ 16600 w 69747"/>
                <a:gd name="connsiteY37" fmla="*/ 106944 h 124192"/>
                <a:gd name="connsiteX38" fmla="*/ 15280 w 69747"/>
                <a:gd name="connsiteY38" fmla="*/ 98114 h 124192"/>
                <a:gd name="connsiteX39" fmla="*/ 14289 w 69747"/>
                <a:gd name="connsiteY39" fmla="*/ 94400 h 124192"/>
                <a:gd name="connsiteX40" fmla="*/ 10823 w 69747"/>
                <a:gd name="connsiteY40" fmla="*/ 86973 h 124192"/>
                <a:gd name="connsiteX41" fmla="*/ 10823 w 69747"/>
                <a:gd name="connsiteY41" fmla="*/ 85405 h 124192"/>
                <a:gd name="connsiteX42" fmla="*/ 9420 w 69747"/>
                <a:gd name="connsiteY42" fmla="*/ 71953 h 124192"/>
                <a:gd name="connsiteX43" fmla="*/ 8017 w 69747"/>
                <a:gd name="connsiteY43" fmla="*/ 66589 h 124192"/>
                <a:gd name="connsiteX44" fmla="*/ 5954 w 69747"/>
                <a:gd name="connsiteY44" fmla="*/ 52972 h 124192"/>
                <a:gd name="connsiteX45" fmla="*/ 1003 w 69747"/>
                <a:gd name="connsiteY45" fmla="*/ 28296 h 124192"/>
                <a:gd name="connsiteX46" fmla="*/ 12 w 69747"/>
                <a:gd name="connsiteY46" fmla="*/ 17403 h 124192"/>
                <a:gd name="connsiteX47" fmla="*/ 6037 w 69747"/>
                <a:gd name="connsiteY47" fmla="*/ 9975 h 124192"/>
                <a:gd name="connsiteX48" fmla="*/ 24028 w 69747"/>
                <a:gd name="connsiteY48" fmla="*/ 4611 h 124192"/>
                <a:gd name="connsiteX49" fmla="*/ 41441 w 69747"/>
                <a:gd name="connsiteY49" fmla="*/ 1145 h 124192"/>
                <a:gd name="connsiteX50" fmla="*/ 61082 w 69747"/>
                <a:gd name="connsiteY50" fmla="*/ 485 h 124192"/>
                <a:gd name="connsiteX51" fmla="*/ 67107 w 69747"/>
                <a:gd name="connsiteY51" fmla="*/ 2218 h 124192"/>
                <a:gd name="connsiteX52" fmla="*/ 69747 w 69747"/>
                <a:gd name="connsiteY52" fmla="*/ 10800 h 12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9747" h="124192">
                  <a:moveTo>
                    <a:pt x="69500" y="11048"/>
                  </a:moveTo>
                  <a:cubicBezTo>
                    <a:pt x="69500" y="11048"/>
                    <a:pt x="68757" y="12038"/>
                    <a:pt x="68427" y="12534"/>
                  </a:cubicBezTo>
                  <a:cubicBezTo>
                    <a:pt x="68097" y="13029"/>
                    <a:pt x="67520" y="13606"/>
                    <a:pt x="67437" y="14184"/>
                  </a:cubicBezTo>
                  <a:cubicBezTo>
                    <a:pt x="66447" y="20539"/>
                    <a:pt x="64961" y="26728"/>
                    <a:pt x="62238" y="32423"/>
                  </a:cubicBezTo>
                  <a:cubicBezTo>
                    <a:pt x="63476" y="37292"/>
                    <a:pt x="60587" y="41088"/>
                    <a:pt x="59514" y="45379"/>
                  </a:cubicBezTo>
                  <a:cubicBezTo>
                    <a:pt x="59184" y="46617"/>
                    <a:pt x="58854" y="48020"/>
                    <a:pt x="58936" y="49341"/>
                  </a:cubicBezTo>
                  <a:cubicBezTo>
                    <a:pt x="58936" y="49918"/>
                    <a:pt x="59514" y="50744"/>
                    <a:pt x="60009" y="51156"/>
                  </a:cubicBezTo>
                  <a:lnTo>
                    <a:pt x="59102" y="53054"/>
                  </a:lnTo>
                  <a:cubicBezTo>
                    <a:pt x="59019" y="53550"/>
                    <a:pt x="58936" y="54127"/>
                    <a:pt x="59102" y="54870"/>
                  </a:cubicBezTo>
                  <a:lnTo>
                    <a:pt x="59267" y="57593"/>
                  </a:lnTo>
                  <a:cubicBezTo>
                    <a:pt x="58772" y="58171"/>
                    <a:pt x="58111" y="58666"/>
                    <a:pt x="57864" y="59326"/>
                  </a:cubicBezTo>
                  <a:cubicBezTo>
                    <a:pt x="56956" y="61637"/>
                    <a:pt x="57038" y="61720"/>
                    <a:pt x="55718" y="60152"/>
                  </a:cubicBezTo>
                  <a:cubicBezTo>
                    <a:pt x="55470" y="59822"/>
                    <a:pt x="55223" y="59409"/>
                    <a:pt x="55058" y="58996"/>
                  </a:cubicBezTo>
                  <a:cubicBezTo>
                    <a:pt x="54893" y="59326"/>
                    <a:pt x="54645" y="59739"/>
                    <a:pt x="54728" y="59987"/>
                  </a:cubicBezTo>
                  <a:cubicBezTo>
                    <a:pt x="55388" y="62875"/>
                    <a:pt x="53655" y="64361"/>
                    <a:pt x="52170" y="66011"/>
                  </a:cubicBezTo>
                  <a:cubicBezTo>
                    <a:pt x="51922" y="66259"/>
                    <a:pt x="52004" y="66836"/>
                    <a:pt x="52004" y="67249"/>
                  </a:cubicBezTo>
                  <a:cubicBezTo>
                    <a:pt x="52334" y="67249"/>
                    <a:pt x="52747" y="67414"/>
                    <a:pt x="52995" y="67249"/>
                  </a:cubicBezTo>
                  <a:cubicBezTo>
                    <a:pt x="53655" y="67084"/>
                    <a:pt x="54480" y="64691"/>
                    <a:pt x="54728" y="67579"/>
                  </a:cubicBezTo>
                  <a:cubicBezTo>
                    <a:pt x="54728" y="68404"/>
                    <a:pt x="54975" y="69230"/>
                    <a:pt x="55223" y="69972"/>
                  </a:cubicBezTo>
                  <a:lnTo>
                    <a:pt x="52334" y="71210"/>
                  </a:lnTo>
                  <a:cubicBezTo>
                    <a:pt x="51922" y="71788"/>
                    <a:pt x="51674" y="72613"/>
                    <a:pt x="51592" y="73521"/>
                  </a:cubicBezTo>
                  <a:cubicBezTo>
                    <a:pt x="51592" y="73769"/>
                    <a:pt x="51757" y="74099"/>
                    <a:pt x="51922" y="74346"/>
                  </a:cubicBezTo>
                  <a:lnTo>
                    <a:pt x="51757" y="76905"/>
                  </a:lnTo>
                  <a:cubicBezTo>
                    <a:pt x="51261" y="76905"/>
                    <a:pt x="50849" y="76740"/>
                    <a:pt x="50602" y="76409"/>
                  </a:cubicBezTo>
                  <a:cubicBezTo>
                    <a:pt x="46640" y="71870"/>
                    <a:pt x="49034" y="77482"/>
                    <a:pt x="48620" y="78225"/>
                  </a:cubicBezTo>
                  <a:lnTo>
                    <a:pt x="48125" y="78225"/>
                  </a:lnTo>
                  <a:cubicBezTo>
                    <a:pt x="48125" y="78225"/>
                    <a:pt x="47795" y="78968"/>
                    <a:pt x="47795" y="79380"/>
                  </a:cubicBezTo>
                  <a:lnTo>
                    <a:pt x="47630" y="90522"/>
                  </a:lnTo>
                  <a:cubicBezTo>
                    <a:pt x="46805" y="90604"/>
                    <a:pt x="46062" y="90852"/>
                    <a:pt x="45237" y="91677"/>
                  </a:cubicBezTo>
                  <a:cubicBezTo>
                    <a:pt x="45320" y="92832"/>
                    <a:pt x="45485" y="93328"/>
                    <a:pt x="45567" y="93905"/>
                  </a:cubicBezTo>
                  <a:lnTo>
                    <a:pt x="42266" y="104221"/>
                  </a:lnTo>
                  <a:cubicBezTo>
                    <a:pt x="42266" y="104716"/>
                    <a:pt x="42431" y="104881"/>
                    <a:pt x="42679" y="104964"/>
                  </a:cubicBezTo>
                  <a:lnTo>
                    <a:pt x="39791" y="116270"/>
                  </a:lnTo>
                  <a:cubicBezTo>
                    <a:pt x="39791" y="116270"/>
                    <a:pt x="39377" y="116270"/>
                    <a:pt x="39048" y="116270"/>
                  </a:cubicBezTo>
                  <a:cubicBezTo>
                    <a:pt x="38800" y="117921"/>
                    <a:pt x="38718" y="119324"/>
                    <a:pt x="38800" y="120644"/>
                  </a:cubicBezTo>
                  <a:cubicBezTo>
                    <a:pt x="38800" y="121057"/>
                    <a:pt x="39048" y="121387"/>
                    <a:pt x="39295" y="121799"/>
                  </a:cubicBezTo>
                  <a:lnTo>
                    <a:pt x="25183" y="124193"/>
                  </a:lnTo>
                  <a:cubicBezTo>
                    <a:pt x="21222" y="119159"/>
                    <a:pt x="20149" y="112226"/>
                    <a:pt x="16600" y="106944"/>
                  </a:cubicBezTo>
                  <a:cubicBezTo>
                    <a:pt x="18251" y="103643"/>
                    <a:pt x="14455" y="101415"/>
                    <a:pt x="15280" y="98114"/>
                  </a:cubicBezTo>
                  <a:cubicBezTo>
                    <a:pt x="15528" y="97041"/>
                    <a:pt x="14785" y="95556"/>
                    <a:pt x="14289" y="94400"/>
                  </a:cubicBezTo>
                  <a:cubicBezTo>
                    <a:pt x="13299" y="91925"/>
                    <a:pt x="11319" y="89201"/>
                    <a:pt x="10823" y="86973"/>
                  </a:cubicBezTo>
                  <a:cubicBezTo>
                    <a:pt x="10658" y="86395"/>
                    <a:pt x="10658" y="85900"/>
                    <a:pt x="10823" y="85405"/>
                  </a:cubicBezTo>
                  <a:cubicBezTo>
                    <a:pt x="11814" y="80453"/>
                    <a:pt x="8017" y="76740"/>
                    <a:pt x="9420" y="71953"/>
                  </a:cubicBezTo>
                  <a:cubicBezTo>
                    <a:pt x="9833" y="70550"/>
                    <a:pt x="8348" y="68404"/>
                    <a:pt x="8017" y="66589"/>
                  </a:cubicBezTo>
                  <a:cubicBezTo>
                    <a:pt x="7192" y="62050"/>
                    <a:pt x="6037" y="57511"/>
                    <a:pt x="5954" y="52972"/>
                  </a:cubicBezTo>
                  <a:cubicBezTo>
                    <a:pt x="5789" y="44306"/>
                    <a:pt x="2653" y="36466"/>
                    <a:pt x="1003" y="28296"/>
                  </a:cubicBezTo>
                  <a:cubicBezTo>
                    <a:pt x="260" y="24665"/>
                    <a:pt x="-70" y="20951"/>
                    <a:pt x="12" y="17403"/>
                  </a:cubicBezTo>
                  <a:cubicBezTo>
                    <a:pt x="95" y="13524"/>
                    <a:pt x="3313" y="11461"/>
                    <a:pt x="6037" y="9975"/>
                  </a:cubicBezTo>
                  <a:cubicBezTo>
                    <a:pt x="11649" y="6839"/>
                    <a:pt x="18168" y="6757"/>
                    <a:pt x="24028" y="4611"/>
                  </a:cubicBezTo>
                  <a:cubicBezTo>
                    <a:pt x="29887" y="2548"/>
                    <a:pt x="35829" y="2878"/>
                    <a:pt x="41441" y="1145"/>
                  </a:cubicBezTo>
                  <a:cubicBezTo>
                    <a:pt x="48043" y="-836"/>
                    <a:pt x="54563" y="319"/>
                    <a:pt x="61082" y="485"/>
                  </a:cubicBezTo>
                  <a:cubicBezTo>
                    <a:pt x="63228" y="485"/>
                    <a:pt x="65208" y="-341"/>
                    <a:pt x="67107" y="2218"/>
                  </a:cubicBezTo>
                  <a:cubicBezTo>
                    <a:pt x="69088" y="4859"/>
                    <a:pt x="68592" y="8077"/>
                    <a:pt x="69747" y="1080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87" name="フリーフォーム: 図形 286">
              <a:extLst>
                <a:ext uri="{FF2B5EF4-FFF2-40B4-BE49-F238E27FC236}">
                  <a16:creationId xmlns:a16="http://schemas.microsoft.com/office/drawing/2014/main" id="{1235F685-8E63-2A1D-897C-F046D06D3CBE}"/>
                </a:ext>
              </a:extLst>
            </p:cNvPr>
            <p:cNvSpPr/>
            <p:nvPr/>
          </p:nvSpPr>
          <p:spPr>
            <a:xfrm>
              <a:off x="7099195" y="1289290"/>
              <a:ext cx="74195" cy="23663"/>
            </a:xfrm>
            <a:custGeom>
              <a:avLst/>
              <a:gdLst>
                <a:gd name="connsiteX0" fmla="*/ 74195 w 74195"/>
                <a:gd name="connsiteY0" fmla="*/ 9108 h 23663"/>
                <a:gd name="connsiteX1" fmla="*/ 73370 w 74195"/>
                <a:gd name="connsiteY1" fmla="*/ 11089 h 23663"/>
                <a:gd name="connsiteX2" fmla="*/ 68831 w 74195"/>
                <a:gd name="connsiteY2" fmla="*/ 13235 h 23663"/>
                <a:gd name="connsiteX3" fmla="*/ 56370 w 74195"/>
                <a:gd name="connsiteY3" fmla="*/ 14638 h 23663"/>
                <a:gd name="connsiteX4" fmla="*/ 51995 w 74195"/>
                <a:gd name="connsiteY4" fmla="*/ 16866 h 23663"/>
                <a:gd name="connsiteX5" fmla="*/ 46384 w 74195"/>
                <a:gd name="connsiteY5" fmla="*/ 17113 h 23663"/>
                <a:gd name="connsiteX6" fmla="*/ 35655 w 74195"/>
                <a:gd name="connsiteY6" fmla="*/ 21405 h 23663"/>
                <a:gd name="connsiteX7" fmla="*/ 25339 w 74195"/>
                <a:gd name="connsiteY7" fmla="*/ 21817 h 23663"/>
                <a:gd name="connsiteX8" fmla="*/ 24844 w 74195"/>
                <a:gd name="connsiteY8" fmla="*/ 21817 h 23663"/>
                <a:gd name="connsiteX9" fmla="*/ 19150 w 74195"/>
                <a:gd name="connsiteY9" fmla="*/ 23303 h 23663"/>
                <a:gd name="connsiteX10" fmla="*/ 11805 w 74195"/>
                <a:gd name="connsiteY10" fmla="*/ 23055 h 23663"/>
                <a:gd name="connsiteX11" fmla="*/ 5368 w 74195"/>
                <a:gd name="connsiteY11" fmla="*/ 21817 h 23663"/>
                <a:gd name="connsiteX12" fmla="*/ 2562 w 74195"/>
                <a:gd name="connsiteY12" fmla="*/ 19589 h 23663"/>
                <a:gd name="connsiteX13" fmla="*/ 3 w 74195"/>
                <a:gd name="connsiteY13" fmla="*/ 7540 h 23663"/>
                <a:gd name="connsiteX14" fmla="*/ 746 w 74195"/>
                <a:gd name="connsiteY14" fmla="*/ 6715 h 23663"/>
                <a:gd name="connsiteX15" fmla="*/ 1984 w 74195"/>
                <a:gd name="connsiteY15" fmla="*/ 2094 h 23663"/>
                <a:gd name="connsiteX16" fmla="*/ 2479 w 74195"/>
                <a:gd name="connsiteY16" fmla="*/ 30 h 23663"/>
                <a:gd name="connsiteX17" fmla="*/ 15353 w 74195"/>
                <a:gd name="connsiteY17" fmla="*/ 1516 h 23663"/>
                <a:gd name="connsiteX18" fmla="*/ 29466 w 74195"/>
                <a:gd name="connsiteY18" fmla="*/ 3744 h 23663"/>
                <a:gd name="connsiteX19" fmla="*/ 47786 w 74195"/>
                <a:gd name="connsiteY19" fmla="*/ 5972 h 23663"/>
                <a:gd name="connsiteX20" fmla="*/ 59506 w 74195"/>
                <a:gd name="connsiteY20" fmla="*/ 7293 h 23663"/>
                <a:gd name="connsiteX21" fmla="*/ 72875 w 74195"/>
                <a:gd name="connsiteY21" fmla="*/ 8531 h 23663"/>
                <a:gd name="connsiteX22" fmla="*/ 74195 w 74195"/>
                <a:gd name="connsiteY22" fmla="*/ 9191 h 2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195" h="23663">
                  <a:moveTo>
                    <a:pt x="74195" y="9108"/>
                  </a:moveTo>
                  <a:cubicBezTo>
                    <a:pt x="73948" y="9769"/>
                    <a:pt x="73865" y="10841"/>
                    <a:pt x="73370" y="11089"/>
                  </a:cubicBezTo>
                  <a:cubicBezTo>
                    <a:pt x="71967" y="11997"/>
                    <a:pt x="70399" y="12987"/>
                    <a:pt x="68831" y="13235"/>
                  </a:cubicBezTo>
                  <a:cubicBezTo>
                    <a:pt x="64705" y="13895"/>
                    <a:pt x="60496" y="13977"/>
                    <a:pt x="56370" y="14638"/>
                  </a:cubicBezTo>
                  <a:cubicBezTo>
                    <a:pt x="54884" y="14885"/>
                    <a:pt x="53481" y="16536"/>
                    <a:pt x="51995" y="16866"/>
                  </a:cubicBezTo>
                  <a:cubicBezTo>
                    <a:pt x="50097" y="17279"/>
                    <a:pt x="47044" y="16041"/>
                    <a:pt x="46384" y="17113"/>
                  </a:cubicBezTo>
                  <a:cubicBezTo>
                    <a:pt x="43578" y="21735"/>
                    <a:pt x="38461" y="17774"/>
                    <a:pt x="35655" y="21405"/>
                  </a:cubicBezTo>
                  <a:cubicBezTo>
                    <a:pt x="32189" y="19589"/>
                    <a:pt x="28805" y="21322"/>
                    <a:pt x="25339" y="21817"/>
                  </a:cubicBezTo>
                  <a:cubicBezTo>
                    <a:pt x="25174" y="21817"/>
                    <a:pt x="24927" y="21817"/>
                    <a:pt x="24844" y="21817"/>
                  </a:cubicBezTo>
                  <a:cubicBezTo>
                    <a:pt x="22781" y="21157"/>
                    <a:pt x="21873" y="24788"/>
                    <a:pt x="19150" y="23303"/>
                  </a:cubicBezTo>
                  <a:cubicBezTo>
                    <a:pt x="17169" y="22148"/>
                    <a:pt x="14281" y="23303"/>
                    <a:pt x="11805" y="23055"/>
                  </a:cubicBezTo>
                  <a:cubicBezTo>
                    <a:pt x="9659" y="22890"/>
                    <a:pt x="7431" y="22478"/>
                    <a:pt x="5368" y="21817"/>
                  </a:cubicBezTo>
                  <a:cubicBezTo>
                    <a:pt x="4295" y="21487"/>
                    <a:pt x="2892" y="20580"/>
                    <a:pt x="2562" y="19589"/>
                  </a:cubicBezTo>
                  <a:cubicBezTo>
                    <a:pt x="1324" y="15711"/>
                    <a:pt x="-79" y="11832"/>
                    <a:pt x="3" y="7540"/>
                  </a:cubicBezTo>
                  <a:cubicBezTo>
                    <a:pt x="3" y="7293"/>
                    <a:pt x="499" y="6963"/>
                    <a:pt x="746" y="6715"/>
                  </a:cubicBezTo>
                  <a:cubicBezTo>
                    <a:pt x="994" y="4239"/>
                    <a:pt x="3883" y="4322"/>
                    <a:pt x="1984" y="2094"/>
                  </a:cubicBezTo>
                  <a:cubicBezTo>
                    <a:pt x="1159" y="1103"/>
                    <a:pt x="-326" y="-217"/>
                    <a:pt x="2479" y="30"/>
                  </a:cubicBezTo>
                  <a:cubicBezTo>
                    <a:pt x="6771" y="443"/>
                    <a:pt x="11062" y="938"/>
                    <a:pt x="15353" y="1516"/>
                  </a:cubicBezTo>
                  <a:cubicBezTo>
                    <a:pt x="20058" y="2176"/>
                    <a:pt x="24844" y="2506"/>
                    <a:pt x="29466" y="3744"/>
                  </a:cubicBezTo>
                  <a:cubicBezTo>
                    <a:pt x="35490" y="5312"/>
                    <a:pt x="41680" y="4074"/>
                    <a:pt x="47786" y="5972"/>
                  </a:cubicBezTo>
                  <a:cubicBezTo>
                    <a:pt x="51500" y="7128"/>
                    <a:pt x="55627" y="6963"/>
                    <a:pt x="59506" y="7293"/>
                  </a:cubicBezTo>
                  <a:cubicBezTo>
                    <a:pt x="63962" y="7705"/>
                    <a:pt x="68418" y="8118"/>
                    <a:pt x="72875" y="8531"/>
                  </a:cubicBezTo>
                  <a:cubicBezTo>
                    <a:pt x="73370" y="8531"/>
                    <a:pt x="73783" y="8943"/>
                    <a:pt x="74195" y="9191"/>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88" name="フリーフォーム: 図形 287">
              <a:extLst>
                <a:ext uri="{FF2B5EF4-FFF2-40B4-BE49-F238E27FC236}">
                  <a16:creationId xmlns:a16="http://schemas.microsoft.com/office/drawing/2014/main" id="{BFEC76E2-2A2C-0482-297F-BDEE280CD33B}"/>
                </a:ext>
              </a:extLst>
            </p:cNvPr>
            <p:cNvSpPr/>
            <p:nvPr/>
          </p:nvSpPr>
          <p:spPr>
            <a:xfrm>
              <a:off x="7161011" y="1375726"/>
              <a:ext cx="8995" cy="13121"/>
            </a:xfrm>
            <a:custGeom>
              <a:avLst/>
              <a:gdLst>
                <a:gd name="connsiteX0" fmla="*/ 7428 w 8995"/>
                <a:gd name="connsiteY0" fmla="*/ 0 h 13121"/>
                <a:gd name="connsiteX1" fmla="*/ 8996 w 8995"/>
                <a:gd name="connsiteY1" fmla="*/ 3219 h 13121"/>
                <a:gd name="connsiteX2" fmla="*/ 3549 w 8995"/>
                <a:gd name="connsiteY2" fmla="*/ 13122 h 13121"/>
                <a:gd name="connsiteX3" fmla="*/ 3219 w 8995"/>
                <a:gd name="connsiteY3" fmla="*/ 12462 h 13121"/>
                <a:gd name="connsiteX4" fmla="*/ 2724 w 8995"/>
                <a:gd name="connsiteY4" fmla="*/ 10068 h 13121"/>
                <a:gd name="connsiteX5" fmla="*/ 990 w 8995"/>
                <a:gd name="connsiteY5" fmla="*/ 9738 h 13121"/>
                <a:gd name="connsiteX6" fmla="*/ 0 w 8995"/>
                <a:gd name="connsiteY6" fmla="*/ 9738 h 13121"/>
                <a:gd name="connsiteX7" fmla="*/ 165 w 8995"/>
                <a:gd name="connsiteY7" fmla="*/ 8500 h 13121"/>
                <a:gd name="connsiteX8" fmla="*/ 2724 w 8995"/>
                <a:gd name="connsiteY8" fmla="*/ 2476 h 13121"/>
                <a:gd name="connsiteX9" fmla="*/ 3053 w 8995"/>
                <a:gd name="connsiteY9" fmla="*/ 1486 h 13121"/>
                <a:gd name="connsiteX10" fmla="*/ 3714 w 8995"/>
                <a:gd name="connsiteY10" fmla="*/ 2641 h 13121"/>
                <a:gd name="connsiteX11" fmla="*/ 5860 w 8995"/>
                <a:gd name="connsiteY11" fmla="*/ 1816 h 13121"/>
                <a:gd name="connsiteX12" fmla="*/ 7262 w 8995"/>
                <a:gd name="connsiteY12" fmla="*/ 83 h 13121"/>
                <a:gd name="connsiteX13" fmla="*/ 3962 w 8995"/>
                <a:gd name="connsiteY13" fmla="*/ 8005 h 13121"/>
                <a:gd name="connsiteX14" fmla="*/ 4374 w 8995"/>
                <a:gd name="connsiteY14" fmla="*/ 7262 h 13121"/>
                <a:gd name="connsiteX15" fmla="*/ 3962 w 8995"/>
                <a:gd name="connsiteY15" fmla="*/ 8005 h 1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95" h="13121">
                  <a:moveTo>
                    <a:pt x="7428" y="0"/>
                  </a:moveTo>
                  <a:cubicBezTo>
                    <a:pt x="7923" y="1073"/>
                    <a:pt x="8501" y="2146"/>
                    <a:pt x="8996" y="3219"/>
                  </a:cubicBezTo>
                  <a:cubicBezTo>
                    <a:pt x="5282" y="4952"/>
                    <a:pt x="6932" y="10563"/>
                    <a:pt x="3549" y="13122"/>
                  </a:cubicBezTo>
                  <a:cubicBezTo>
                    <a:pt x="3466" y="12874"/>
                    <a:pt x="3301" y="12709"/>
                    <a:pt x="3219" y="12462"/>
                  </a:cubicBezTo>
                  <a:cubicBezTo>
                    <a:pt x="2971" y="11801"/>
                    <a:pt x="2806" y="10894"/>
                    <a:pt x="2724" y="10068"/>
                  </a:cubicBezTo>
                  <a:cubicBezTo>
                    <a:pt x="2476" y="7180"/>
                    <a:pt x="1651" y="9573"/>
                    <a:pt x="990" y="9738"/>
                  </a:cubicBezTo>
                  <a:cubicBezTo>
                    <a:pt x="660" y="9821"/>
                    <a:pt x="330" y="9738"/>
                    <a:pt x="0" y="9738"/>
                  </a:cubicBezTo>
                  <a:cubicBezTo>
                    <a:pt x="0" y="9326"/>
                    <a:pt x="0" y="8748"/>
                    <a:pt x="165" y="8500"/>
                  </a:cubicBezTo>
                  <a:cubicBezTo>
                    <a:pt x="1651" y="6850"/>
                    <a:pt x="3384" y="5364"/>
                    <a:pt x="2724" y="2476"/>
                  </a:cubicBezTo>
                  <a:cubicBezTo>
                    <a:pt x="2724" y="2228"/>
                    <a:pt x="2971" y="1816"/>
                    <a:pt x="3053" y="1486"/>
                  </a:cubicBezTo>
                  <a:cubicBezTo>
                    <a:pt x="3301" y="1898"/>
                    <a:pt x="3466" y="2311"/>
                    <a:pt x="3714" y="2641"/>
                  </a:cubicBezTo>
                  <a:cubicBezTo>
                    <a:pt x="5034" y="4209"/>
                    <a:pt x="5034" y="4126"/>
                    <a:pt x="5860" y="1816"/>
                  </a:cubicBezTo>
                  <a:cubicBezTo>
                    <a:pt x="6107" y="1155"/>
                    <a:pt x="6767" y="660"/>
                    <a:pt x="7262" y="83"/>
                  </a:cubicBezTo>
                  <a:close/>
                  <a:moveTo>
                    <a:pt x="3962" y="8005"/>
                  </a:moveTo>
                  <a:cubicBezTo>
                    <a:pt x="3962" y="8005"/>
                    <a:pt x="4621" y="8005"/>
                    <a:pt x="4374" y="7262"/>
                  </a:cubicBezTo>
                  <a:cubicBezTo>
                    <a:pt x="4209" y="7510"/>
                    <a:pt x="4126" y="7758"/>
                    <a:pt x="3962" y="8005"/>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89" name="フリーフォーム: 図形 288">
              <a:extLst>
                <a:ext uri="{FF2B5EF4-FFF2-40B4-BE49-F238E27FC236}">
                  <a16:creationId xmlns:a16="http://schemas.microsoft.com/office/drawing/2014/main" id="{2379BC09-8BEB-A164-5CD2-11ABA6055DF2}"/>
                </a:ext>
              </a:extLst>
            </p:cNvPr>
            <p:cNvSpPr/>
            <p:nvPr/>
          </p:nvSpPr>
          <p:spPr>
            <a:xfrm>
              <a:off x="7168282" y="1371187"/>
              <a:ext cx="733" cy="1815"/>
            </a:xfrm>
            <a:custGeom>
              <a:avLst/>
              <a:gdLst>
                <a:gd name="connsiteX0" fmla="*/ 734 w 733"/>
                <a:gd name="connsiteY0" fmla="*/ 165 h 1815"/>
                <a:gd name="connsiteX1" fmla="*/ 73 w 733"/>
                <a:gd name="connsiteY1" fmla="*/ 1816 h 1815"/>
                <a:gd name="connsiteX2" fmla="*/ 73 w 733"/>
                <a:gd name="connsiteY2" fmla="*/ 0 h 1815"/>
                <a:gd name="connsiteX3" fmla="*/ 734 w 733"/>
                <a:gd name="connsiteY3" fmla="*/ 248 h 1815"/>
              </a:gdLst>
              <a:ahLst/>
              <a:cxnLst>
                <a:cxn ang="0">
                  <a:pos x="connsiteX0" y="connsiteY0"/>
                </a:cxn>
                <a:cxn ang="0">
                  <a:pos x="connsiteX1" y="connsiteY1"/>
                </a:cxn>
                <a:cxn ang="0">
                  <a:pos x="connsiteX2" y="connsiteY2"/>
                </a:cxn>
                <a:cxn ang="0">
                  <a:pos x="connsiteX3" y="connsiteY3"/>
                </a:cxn>
              </a:cxnLst>
              <a:rect l="l" t="t" r="r" b="b"/>
              <a:pathLst>
                <a:path w="733" h="1815">
                  <a:moveTo>
                    <a:pt x="734" y="165"/>
                  </a:moveTo>
                  <a:cubicBezTo>
                    <a:pt x="651" y="825"/>
                    <a:pt x="486" y="1486"/>
                    <a:pt x="73" y="1816"/>
                  </a:cubicBezTo>
                  <a:cubicBezTo>
                    <a:pt x="-92" y="990"/>
                    <a:pt x="73" y="495"/>
                    <a:pt x="73" y="0"/>
                  </a:cubicBezTo>
                  <a:cubicBezTo>
                    <a:pt x="321" y="0"/>
                    <a:pt x="734" y="165"/>
                    <a:pt x="734" y="24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90" name="フリーフォーム: 図形 289">
              <a:extLst>
                <a:ext uri="{FF2B5EF4-FFF2-40B4-BE49-F238E27FC236}">
                  <a16:creationId xmlns:a16="http://schemas.microsoft.com/office/drawing/2014/main" id="{DE7230F5-9BF6-56FF-63E1-51E2D6081298}"/>
                </a:ext>
              </a:extLst>
            </p:cNvPr>
            <p:cNvSpPr/>
            <p:nvPr/>
          </p:nvSpPr>
          <p:spPr>
            <a:xfrm>
              <a:off x="7157283" y="1392952"/>
              <a:ext cx="6203" cy="4313"/>
            </a:xfrm>
            <a:custGeom>
              <a:avLst/>
              <a:gdLst>
                <a:gd name="connsiteX0" fmla="*/ 6204 w 6203"/>
                <a:gd name="connsiteY0" fmla="*/ 2580 h 4313"/>
                <a:gd name="connsiteX1" fmla="*/ 6039 w 6203"/>
                <a:gd name="connsiteY1" fmla="*/ 3406 h 4313"/>
                <a:gd name="connsiteX2" fmla="*/ 3481 w 6203"/>
                <a:gd name="connsiteY2" fmla="*/ 4313 h 4313"/>
                <a:gd name="connsiteX3" fmla="*/ 345 w 6203"/>
                <a:gd name="connsiteY3" fmla="*/ 3571 h 4313"/>
                <a:gd name="connsiteX4" fmla="*/ 2325 w 6203"/>
                <a:gd name="connsiteY4" fmla="*/ 1755 h 4313"/>
                <a:gd name="connsiteX5" fmla="*/ 3481 w 6203"/>
                <a:gd name="connsiteY5" fmla="*/ 2250 h 4313"/>
                <a:gd name="connsiteX6" fmla="*/ 4223 w 6203"/>
                <a:gd name="connsiteY6" fmla="*/ 2333 h 4313"/>
                <a:gd name="connsiteX7" fmla="*/ 6204 w 6203"/>
                <a:gd name="connsiteY7" fmla="*/ 2663 h 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03" h="4313">
                  <a:moveTo>
                    <a:pt x="6204" y="2580"/>
                  </a:moveTo>
                  <a:cubicBezTo>
                    <a:pt x="6204" y="2580"/>
                    <a:pt x="6204" y="3323"/>
                    <a:pt x="6039" y="3406"/>
                  </a:cubicBezTo>
                  <a:cubicBezTo>
                    <a:pt x="5214" y="3736"/>
                    <a:pt x="4388" y="4313"/>
                    <a:pt x="3481" y="4313"/>
                  </a:cubicBezTo>
                  <a:cubicBezTo>
                    <a:pt x="2491" y="4313"/>
                    <a:pt x="1582" y="3818"/>
                    <a:pt x="345" y="3571"/>
                  </a:cubicBezTo>
                  <a:cubicBezTo>
                    <a:pt x="757" y="2828"/>
                    <a:pt x="-1636" y="-2784"/>
                    <a:pt x="2325" y="1755"/>
                  </a:cubicBezTo>
                  <a:cubicBezTo>
                    <a:pt x="2573" y="2085"/>
                    <a:pt x="3068" y="2168"/>
                    <a:pt x="3481" y="2250"/>
                  </a:cubicBezTo>
                  <a:cubicBezTo>
                    <a:pt x="3728" y="2250"/>
                    <a:pt x="3976" y="2250"/>
                    <a:pt x="4223" y="2333"/>
                  </a:cubicBezTo>
                  <a:cubicBezTo>
                    <a:pt x="4884" y="2498"/>
                    <a:pt x="5544" y="2580"/>
                    <a:pt x="6204" y="266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91" name="フリーフォーム: 図形 290">
              <a:extLst>
                <a:ext uri="{FF2B5EF4-FFF2-40B4-BE49-F238E27FC236}">
                  <a16:creationId xmlns:a16="http://schemas.microsoft.com/office/drawing/2014/main" id="{CE13CBDB-D196-0DEB-977E-E75CF56B66FF}"/>
                </a:ext>
              </a:extLst>
            </p:cNvPr>
            <p:cNvSpPr/>
            <p:nvPr/>
          </p:nvSpPr>
          <p:spPr>
            <a:xfrm>
              <a:off x="7160753" y="1389425"/>
              <a:ext cx="949" cy="3301"/>
            </a:xfrm>
            <a:custGeom>
              <a:avLst/>
              <a:gdLst>
                <a:gd name="connsiteX0" fmla="*/ 671 w 949"/>
                <a:gd name="connsiteY0" fmla="*/ 0 h 3301"/>
                <a:gd name="connsiteX1" fmla="*/ 919 w 949"/>
                <a:gd name="connsiteY1" fmla="*/ 2063 h 3301"/>
                <a:gd name="connsiteX2" fmla="*/ 341 w 949"/>
                <a:gd name="connsiteY2" fmla="*/ 3301 h 3301"/>
                <a:gd name="connsiteX3" fmla="*/ 341 w 949"/>
                <a:gd name="connsiteY3" fmla="*/ 3301 h 3301"/>
                <a:gd name="connsiteX4" fmla="*/ 11 w 949"/>
                <a:gd name="connsiteY4" fmla="*/ 2393 h 3301"/>
                <a:gd name="connsiteX5" fmla="*/ 753 w 949"/>
                <a:gd name="connsiteY5" fmla="*/ 82 h 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9" h="3301">
                  <a:moveTo>
                    <a:pt x="671" y="0"/>
                  </a:moveTo>
                  <a:cubicBezTo>
                    <a:pt x="919" y="908"/>
                    <a:pt x="1001" y="1485"/>
                    <a:pt x="919" y="2063"/>
                  </a:cubicBezTo>
                  <a:cubicBezTo>
                    <a:pt x="836" y="2476"/>
                    <a:pt x="506" y="2888"/>
                    <a:pt x="341" y="3301"/>
                  </a:cubicBezTo>
                  <a:lnTo>
                    <a:pt x="341" y="3301"/>
                  </a:lnTo>
                  <a:cubicBezTo>
                    <a:pt x="341" y="3301"/>
                    <a:pt x="-72" y="2641"/>
                    <a:pt x="11" y="2393"/>
                  </a:cubicBezTo>
                  <a:cubicBezTo>
                    <a:pt x="94" y="1485"/>
                    <a:pt x="341" y="660"/>
                    <a:pt x="753" y="8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92" name="フリーフォーム: 図形 291">
              <a:extLst>
                <a:ext uri="{FF2B5EF4-FFF2-40B4-BE49-F238E27FC236}">
                  <a16:creationId xmlns:a16="http://schemas.microsoft.com/office/drawing/2014/main" id="{6E93D4B7-3854-1A1D-12F5-4B356C19E31E}"/>
                </a:ext>
              </a:extLst>
            </p:cNvPr>
            <p:cNvSpPr/>
            <p:nvPr/>
          </p:nvSpPr>
          <p:spPr>
            <a:xfrm>
              <a:off x="7156802" y="1396440"/>
              <a:ext cx="330" cy="1155"/>
            </a:xfrm>
            <a:custGeom>
              <a:avLst/>
              <a:gdLst>
                <a:gd name="connsiteX0" fmla="*/ 330 w 330"/>
                <a:gd name="connsiteY0" fmla="*/ 82 h 1155"/>
                <a:gd name="connsiteX1" fmla="*/ 0 w 330"/>
                <a:gd name="connsiteY1" fmla="*/ 1155 h 1155"/>
                <a:gd name="connsiteX2" fmla="*/ 330 w 330"/>
                <a:gd name="connsiteY2" fmla="*/ 0 h 1155"/>
                <a:gd name="connsiteX3" fmla="*/ 330 w 330"/>
                <a:gd name="connsiteY3" fmla="*/ 0 h 1155"/>
              </a:gdLst>
              <a:ahLst/>
              <a:cxnLst>
                <a:cxn ang="0">
                  <a:pos x="connsiteX0" y="connsiteY0"/>
                </a:cxn>
                <a:cxn ang="0">
                  <a:pos x="connsiteX1" y="connsiteY1"/>
                </a:cxn>
                <a:cxn ang="0">
                  <a:pos x="connsiteX2" y="connsiteY2"/>
                </a:cxn>
                <a:cxn ang="0">
                  <a:pos x="connsiteX3" y="connsiteY3"/>
                </a:cxn>
              </a:cxnLst>
              <a:rect l="l" t="t" r="r" b="b"/>
              <a:pathLst>
                <a:path w="330" h="1155">
                  <a:moveTo>
                    <a:pt x="330" y="82"/>
                  </a:moveTo>
                  <a:cubicBezTo>
                    <a:pt x="330" y="82"/>
                    <a:pt x="165" y="825"/>
                    <a:pt x="0" y="1155"/>
                  </a:cubicBezTo>
                  <a:cubicBezTo>
                    <a:pt x="0" y="825"/>
                    <a:pt x="0" y="413"/>
                    <a:pt x="330" y="0"/>
                  </a:cubicBezTo>
                  <a:lnTo>
                    <a:pt x="330" y="0"/>
                  </a:ln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93" name="フリーフォーム: 図形 292">
              <a:extLst>
                <a:ext uri="{FF2B5EF4-FFF2-40B4-BE49-F238E27FC236}">
                  <a16:creationId xmlns:a16="http://schemas.microsoft.com/office/drawing/2014/main" id="{5FBF7DE9-2ED3-C0FD-9763-7BB7177F080F}"/>
                </a:ext>
              </a:extLst>
            </p:cNvPr>
            <p:cNvSpPr/>
            <p:nvPr/>
          </p:nvSpPr>
          <p:spPr>
            <a:xfrm>
              <a:off x="7154161" y="1408737"/>
              <a:ext cx="2815" cy="3383"/>
            </a:xfrm>
            <a:custGeom>
              <a:avLst/>
              <a:gdLst>
                <a:gd name="connsiteX0" fmla="*/ 2394 w 2815"/>
                <a:gd name="connsiteY0" fmla="*/ 0 h 3383"/>
                <a:gd name="connsiteX1" fmla="*/ 2806 w 2815"/>
                <a:gd name="connsiteY1" fmla="*/ 908 h 3383"/>
                <a:gd name="connsiteX2" fmla="*/ 330 w 2815"/>
                <a:gd name="connsiteY2" fmla="*/ 3384 h 3383"/>
                <a:gd name="connsiteX3" fmla="*/ 0 w 2815"/>
                <a:gd name="connsiteY3" fmla="*/ 1155 h 3383"/>
                <a:gd name="connsiteX4" fmla="*/ 2394 w 2815"/>
                <a:gd name="connsiteY4" fmla="*/ 0 h 3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5" h="3383">
                  <a:moveTo>
                    <a:pt x="2394" y="0"/>
                  </a:moveTo>
                  <a:cubicBezTo>
                    <a:pt x="2394" y="0"/>
                    <a:pt x="2889" y="825"/>
                    <a:pt x="2806" y="908"/>
                  </a:cubicBezTo>
                  <a:cubicBezTo>
                    <a:pt x="2063" y="1816"/>
                    <a:pt x="1156" y="2558"/>
                    <a:pt x="330" y="3384"/>
                  </a:cubicBezTo>
                  <a:cubicBezTo>
                    <a:pt x="165" y="2806"/>
                    <a:pt x="83" y="2311"/>
                    <a:pt x="0" y="1155"/>
                  </a:cubicBezTo>
                  <a:cubicBezTo>
                    <a:pt x="826" y="330"/>
                    <a:pt x="1568" y="83"/>
                    <a:pt x="2394"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94" name="フリーフォーム: 図形 293">
              <a:extLst>
                <a:ext uri="{FF2B5EF4-FFF2-40B4-BE49-F238E27FC236}">
                  <a16:creationId xmlns:a16="http://schemas.microsoft.com/office/drawing/2014/main" id="{AC2B8F15-F7CF-360E-B2DA-AB1E83D8454B}"/>
                </a:ext>
              </a:extLst>
            </p:cNvPr>
            <p:cNvSpPr/>
            <p:nvPr/>
          </p:nvSpPr>
          <p:spPr>
            <a:xfrm>
              <a:off x="7151273" y="1422354"/>
              <a:ext cx="412" cy="742"/>
            </a:xfrm>
            <a:custGeom>
              <a:avLst/>
              <a:gdLst>
                <a:gd name="connsiteX0" fmla="*/ 0 w 412"/>
                <a:gd name="connsiteY0" fmla="*/ 0 h 742"/>
                <a:gd name="connsiteX1" fmla="*/ 413 w 412"/>
                <a:gd name="connsiteY1" fmla="*/ 743 h 742"/>
                <a:gd name="connsiteX2" fmla="*/ 0 w 412"/>
                <a:gd name="connsiteY2" fmla="*/ 0 h 742"/>
              </a:gdLst>
              <a:ahLst/>
              <a:cxnLst>
                <a:cxn ang="0">
                  <a:pos x="connsiteX0" y="connsiteY0"/>
                </a:cxn>
                <a:cxn ang="0">
                  <a:pos x="connsiteX1" y="connsiteY1"/>
                </a:cxn>
                <a:cxn ang="0">
                  <a:pos x="connsiteX2" y="connsiteY2"/>
                </a:cxn>
              </a:cxnLst>
              <a:rect l="l" t="t" r="r" b="b"/>
              <a:pathLst>
                <a:path w="412" h="742">
                  <a:moveTo>
                    <a:pt x="0" y="0"/>
                  </a:moveTo>
                  <a:cubicBezTo>
                    <a:pt x="0" y="0"/>
                    <a:pt x="330" y="413"/>
                    <a:pt x="413" y="743"/>
                  </a:cubicBezTo>
                  <a:cubicBezTo>
                    <a:pt x="165" y="578"/>
                    <a:pt x="0" y="413"/>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95" name="フリーフォーム: 図形 294">
              <a:extLst>
                <a:ext uri="{FF2B5EF4-FFF2-40B4-BE49-F238E27FC236}">
                  <a16:creationId xmlns:a16="http://schemas.microsoft.com/office/drawing/2014/main" id="{3DCEC953-310D-C55C-A23F-B4667F38D120}"/>
                </a:ext>
              </a:extLst>
            </p:cNvPr>
            <p:cNvSpPr/>
            <p:nvPr/>
          </p:nvSpPr>
          <p:spPr>
            <a:xfrm>
              <a:off x="7151273" y="1449175"/>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330" y="413"/>
                    <a:pt x="413" y="825"/>
                  </a:cubicBezTo>
                  <a:cubicBezTo>
                    <a:pt x="165" y="660"/>
                    <a:pt x="0" y="495"/>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96" name="フリーフォーム: 図形 295">
              <a:extLst>
                <a:ext uri="{FF2B5EF4-FFF2-40B4-BE49-F238E27FC236}">
                  <a16:creationId xmlns:a16="http://schemas.microsoft.com/office/drawing/2014/main" id="{DEC824E0-C1BB-1F3E-9F2E-0787FA2AE94D}"/>
                </a:ext>
              </a:extLst>
            </p:cNvPr>
            <p:cNvSpPr/>
            <p:nvPr/>
          </p:nvSpPr>
          <p:spPr>
            <a:xfrm>
              <a:off x="7147889" y="1434485"/>
              <a:ext cx="2179" cy="5776"/>
            </a:xfrm>
            <a:custGeom>
              <a:avLst/>
              <a:gdLst>
                <a:gd name="connsiteX0" fmla="*/ 908 w 2179"/>
                <a:gd name="connsiteY0" fmla="*/ 0 h 5776"/>
                <a:gd name="connsiteX1" fmla="*/ 1898 w 2179"/>
                <a:gd name="connsiteY1" fmla="*/ 2888 h 5776"/>
                <a:gd name="connsiteX2" fmla="*/ 578 w 2179"/>
                <a:gd name="connsiteY2" fmla="*/ 5777 h 5776"/>
                <a:gd name="connsiteX3" fmla="*/ 495 w 2179"/>
                <a:gd name="connsiteY3" fmla="*/ 5612 h 5776"/>
                <a:gd name="connsiteX4" fmla="*/ 0 w 2179"/>
                <a:gd name="connsiteY4" fmla="*/ 4456 h 5776"/>
                <a:gd name="connsiteX5" fmla="*/ 247 w 2179"/>
                <a:gd name="connsiteY5" fmla="*/ 82 h 5776"/>
                <a:gd name="connsiteX6" fmla="*/ 990 w 2179"/>
                <a:gd name="connsiteY6" fmla="*/ 82 h 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9" h="5776">
                  <a:moveTo>
                    <a:pt x="908" y="0"/>
                  </a:moveTo>
                  <a:cubicBezTo>
                    <a:pt x="2806" y="0"/>
                    <a:pt x="2063" y="1733"/>
                    <a:pt x="1898" y="2888"/>
                  </a:cubicBezTo>
                  <a:cubicBezTo>
                    <a:pt x="1733" y="3879"/>
                    <a:pt x="990" y="4786"/>
                    <a:pt x="578" y="5777"/>
                  </a:cubicBezTo>
                  <a:cubicBezTo>
                    <a:pt x="578" y="5777"/>
                    <a:pt x="578" y="5694"/>
                    <a:pt x="495" y="5612"/>
                  </a:cubicBezTo>
                  <a:cubicBezTo>
                    <a:pt x="247" y="5199"/>
                    <a:pt x="0" y="4869"/>
                    <a:pt x="0" y="4456"/>
                  </a:cubicBezTo>
                  <a:cubicBezTo>
                    <a:pt x="0" y="3136"/>
                    <a:pt x="0" y="1733"/>
                    <a:pt x="247" y="82"/>
                  </a:cubicBezTo>
                  <a:cubicBezTo>
                    <a:pt x="495" y="82"/>
                    <a:pt x="742" y="82"/>
                    <a:pt x="990" y="8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97" name="フリーフォーム: 図形 296">
              <a:extLst>
                <a:ext uri="{FF2B5EF4-FFF2-40B4-BE49-F238E27FC236}">
                  <a16:creationId xmlns:a16="http://schemas.microsoft.com/office/drawing/2014/main" id="{1AC4D6DA-F430-AAFB-3CDE-954478C8A034}"/>
                </a:ext>
              </a:extLst>
            </p:cNvPr>
            <p:cNvSpPr/>
            <p:nvPr/>
          </p:nvSpPr>
          <p:spPr>
            <a:xfrm>
              <a:off x="7136005" y="975649"/>
              <a:ext cx="11875" cy="45088"/>
            </a:xfrm>
            <a:custGeom>
              <a:avLst/>
              <a:gdLst>
                <a:gd name="connsiteX0" fmla="*/ 11801 w 11875"/>
                <a:gd name="connsiteY0" fmla="*/ 39103 h 45088"/>
                <a:gd name="connsiteX1" fmla="*/ 11801 w 11875"/>
                <a:gd name="connsiteY1" fmla="*/ 39681 h 45088"/>
                <a:gd name="connsiteX2" fmla="*/ 10316 w 11875"/>
                <a:gd name="connsiteY2" fmla="*/ 44963 h 45088"/>
                <a:gd name="connsiteX3" fmla="*/ 6190 w 11875"/>
                <a:gd name="connsiteY3" fmla="*/ 42157 h 45088"/>
                <a:gd name="connsiteX4" fmla="*/ 2063 w 11875"/>
                <a:gd name="connsiteY4" fmla="*/ 28787 h 45088"/>
                <a:gd name="connsiteX5" fmla="*/ 0 w 11875"/>
                <a:gd name="connsiteY5" fmla="*/ 12529 h 45088"/>
                <a:gd name="connsiteX6" fmla="*/ 4374 w 11875"/>
                <a:gd name="connsiteY6" fmla="*/ 811 h 45088"/>
                <a:gd name="connsiteX7" fmla="*/ 10563 w 11875"/>
                <a:gd name="connsiteY7" fmla="*/ 4029 h 45088"/>
                <a:gd name="connsiteX8" fmla="*/ 9821 w 11875"/>
                <a:gd name="connsiteY8" fmla="*/ 10136 h 45088"/>
                <a:gd name="connsiteX9" fmla="*/ 10481 w 11875"/>
                <a:gd name="connsiteY9" fmla="*/ 19049 h 45088"/>
                <a:gd name="connsiteX10" fmla="*/ 11224 w 11875"/>
                <a:gd name="connsiteY10" fmla="*/ 25899 h 45088"/>
                <a:gd name="connsiteX11" fmla="*/ 11224 w 11875"/>
                <a:gd name="connsiteY11" fmla="*/ 27962 h 45088"/>
                <a:gd name="connsiteX12" fmla="*/ 11553 w 11875"/>
                <a:gd name="connsiteY12" fmla="*/ 39103 h 4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75" h="45088">
                  <a:moveTo>
                    <a:pt x="11801" y="39103"/>
                  </a:moveTo>
                  <a:cubicBezTo>
                    <a:pt x="11801" y="39103"/>
                    <a:pt x="11801" y="39516"/>
                    <a:pt x="11801" y="39681"/>
                  </a:cubicBezTo>
                  <a:cubicBezTo>
                    <a:pt x="11801" y="41661"/>
                    <a:pt x="12379" y="44220"/>
                    <a:pt x="10316" y="44963"/>
                  </a:cubicBezTo>
                  <a:cubicBezTo>
                    <a:pt x="8665" y="45540"/>
                    <a:pt x="7427" y="44055"/>
                    <a:pt x="6190" y="42157"/>
                  </a:cubicBezTo>
                  <a:cubicBezTo>
                    <a:pt x="3466" y="38113"/>
                    <a:pt x="2393" y="33821"/>
                    <a:pt x="2063" y="28787"/>
                  </a:cubicBezTo>
                  <a:cubicBezTo>
                    <a:pt x="1733" y="23340"/>
                    <a:pt x="1815" y="17811"/>
                    <a:pt x="0" y="12529"/>
                  </a:cubicBezTo>
                  <a:cubicBezTo>
                    <a:pt x="1815" y="8816"/>
                    <a:pt x="2558" y="4442"/>
                    <a:pt x="4374" y="811"/>
                  </a:cubicBezTo>
                  <a:cubicBezTo>
                    <a:pt x="5447" y="-1335"/>
                    <a:pt x="10316" y="1141"/>
                    <a:pt x="10563" y="4029"/>
                  </a:cubicBezTo>
                  <a:cubicBezTo>
                    <a:pt x="10728" y="5927"/>
                    <a:pt x="10316" y="7908"/>
                    <a:pt x="9821" y="10136"/>
                  </a:cubicBezTo>
                  <a:cubicBezTo>
                    <a:pt x="11636" y="13025"/>
                    <a:pt x="10481" y="16161"/>
                    <a:pt x="10481" y="19049"/>
                  </a:cubicBezTo>
                  <a:cubicBezTo>
                    <a:pt x="10481" y="21442"/>
                    <a:pt x="10481" y="24001"/>
                    <a:pt x="11224" y="25899"/>
                  </a:cubicBezTo>
                  <a:cubicBezTo>
                    <a:pt x="11471" y="26476"/>
                    <a:pt x="11306" y="27302"/>
                    <a:pt x="11224" y="27962"/>
                  </a:cubicBezTo>
                  <a:cubicBezTo>
                    <a:pt x="11224" y="31676"/>
                    <a:pt x="10481" y="35389"/>
                    <a:pt x="11553" y="3910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98" name="フリーフォーム: 図形 297">
              <a:extLst>
                <a:ext uri="{FF2B5EF4-FFF2-40B4-BE49-F238E27FC236}">
                  <a16:creationId xmlns:a16="http://schemas.microsoft.com/office/drawing/2014/main" id="{D54CA5D0-F142-5CA8-13CD-E3681365D659}"/>
                </a:ext>
              </a:extLst>
            </p:cNvPr>
            <p:cNvSpPr/>
            <p:nvPr/>
          </p:nvSpPr>
          <p:spPr>
            <a:xfrm>
              <a:off x="7112765" y="1405436"/>
              <a:ext cx="35351" cy="94575"/>
            </a:xfrm>
            <a:custGeom>
              <a:avLst/>
              <a:gdLst>
                <a:gd name="connsiteX0" fmla="*/ 30173 w 35351"/>
                <a:gd name="connsiteY0" fmla="*/ 43492 h 94575"/>
                <a:gd name="connsiteX1" fmla="*/ 35042 w 35351"/>
                <a:gd name="connsiteY1" fmla="*/ 45803 h 94575"/>
                <a:gd name="connsiteX2" fmla="*/ 32814 w 35351"/>
                <a:gd name="connsiteY2" fmla="*/ 50919 h 94575"/>
                <a:gd name="connsiteX3" fmla="*/ 31411 w 35351"/>
                <a:gd name="connsiteY3" fmla="*/ 53230 h 94575"/>
                <a:gd name="connsiteX4" fmla="*/ 31328 w 35351"/>
                <a:gd name="connsiteY4" fmla="*/ 54385 h 94575"/>
                <a:gd name="connsiteX5" fmla="*/ 32484 w 35351"/>
                <a:gd name="connsiteY5" fmla="*/ 53230 h 94575"/>
                <a:gd name="connsiteX6" fmla="*/ 34382 w 35351"/>
                <a:gd name="connsiteY6" fmla="*/ 60327 h 94575"/>
                <a:gd name="connsiteX7" fmla="*/ 33557 w 35351"/>
                <a:gd name="connsiteY7" fmla="*/ 65114 h 94575"/>
                <a:gd name="connsiteX8" fmla="*/ 32236 w 35351"/>
                <a:gd name="connsiteY8" fmla="*/ 72211 h 94575"/>
                <a:gd name="connsiteX9" fmla="*/ 29430 w 35351"/>
                <a:gd name="connsiteY9" fmla="*/ 91027 h 94575"/>
                <a:gd name="connsiteX10" fmla="*/ 30916 w 35351"/>
                <a:gd name="connsiteY10" fmla="*/ 92843 h 94575"/>
                <a:gd name="connsiteX11" fmla="*/ 30090 w 35351"/>
                <a:gd name="connsiteY11" fmla="*/ 94576 h 94575"/>
                <a:gd name="connsiteX12" fmla="*/ 24396 w 35351"/>
                <a:gd name="connsiteY12" fmla="*/ 93833 h 94575"/>
                <a:gd name="connsiteX13" fmla="*/ 20022 w 35351"/>
                <a:gd name="connsiteY13" fmla="*/ 89459 h 94575"/>
                <a:gd name="connsiteX14" fmla="*/ 16226 w 35351"/>
                <a:gd name="connsiteY14" fmla="*/ 74192 h 94575"/>
                <a:gd name="connsiteX15" fmla="*/ 13915 w 35351"/>
                <a:gd name="connsiteY15" fmla="*/ 61895 h 94575"/>
                <a:gd name="connsiteX16" fmla="*/ 12677 w 35351"/>
                <a:gd name="connsiteY16" fmla="*/ 59419 h 94575"/>
                <a:gd name="connsiteX17" fmla="*/ 10696 w 35351"/>
                <a:gd name="connsiteY17" fmla="*/ 52322 h 94575"/>
                <a:gd name="connsiteX18" fmla="*/ 10119 w 35351"/>
                <a:gd name="connsiteY18" fmla="*/ 49681 h 94575"/>
                <a:gd name="connsiteX19" fmla="*/ 6487 w 35351"/>
                <a:gd name="connsiteY19" fmla="*/ 41676 h 94575"/>
                <a:gd name="connsiteX20" fmla="*/ 4672 w 35351"/>
                <a:gd name="connsiteY20" fmla="*/ 32516 h 94575"/>
                <a:gd name="connsiteX21" fmla="*/ 1701 w 35351"/>
                <a:gd name="connsiteY21" fmla="*/ 16753 h 94575"/>
                <a:gd name="connsiteX22" fmla="*/ 1041 w 35351"/>
                <a:gd name="connsiteY22" fmla="*/ 3384 h 94575"/>
                <a:gd name="connsiteX23" fmla="*/ 1371 w 35351"/>
                <a:gd name="connsiteY23" fmla="*/ 0 h 94575"/>
                <a:gd name="connsiteX24" fmla="*/ 7230 w 35351"/>
                <a:gd name="connsiteY24" fmla="*/ 0 h 94575"/>
                <a:gd name="connsiteX25" fmla="*/ 10696 w 35351"/>
                <a:gd name="connsiteY25" fmla="*/ 7345 h 94575"/>
                <a:gd name="connsiteX26" fmla="*/ 11687 w 35351"/>
                <a:gd name="connsiteY26" fmla="*/ 11059 h 94575"/>
                <a:gd name="connsiteX27" fmla="*/ 13007 w 35351"/>
                <a:gd name="connsiteY27" fmla="*/ 19889 h 94575"/>
                <a:gd name="connsiteX28" fmla="*/ 21590 w 35351"/>
                <a:gd name="connsiteY28" fmla="*/ 37137 h 94575"/>
                <a:gd name="connsiteX29" fmla="*/ 22415 w 35351"/>
                <a:gd name="connsiteY29" fmla="*/ 40356 h 94575"/>
                <a:gd name="connsiteX30" fmla="*/ 27450 w 35351"/>
                <a:gd name="connsiteY30" fmla="*/ 44482 h 94575"/>
                <a:gd name="connsiteX31" fmla="*/ 30255 w 35351"/>
                <a:gd name="connsiteY31" fmla="*/ 43492 h 94575"/>
                <a:gd name="connsiteX32" fmla="*/ 29265 w 35351"/>
                <a:gd name="connsiteY32" fmla="*/ 50837 h 94575"/>
                <a:gd name="connsiteX33" fmla="*/ 30833 w 35351"/>
                <a:gd name="connsiteY33" fmla="*/ 49434 h 94575"/>
                <a:gd name="connsiteX34" fmla="*/ 29925 w 35351"/>
                <a:gd name="connsiteY34" fmla="*/ 48361 h 94575"/>
                <a:gd name="connsiteX35" fmla="*/ 29265 w 35351"/>
                <a:gd name="connsiteY35" fmla="*/ 50837 h 9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5351" h="94575">
                  <a:moveTo>
                    <a:pt x="30173" y="43492"/>
                  </a:moveTo>
                  <a:cubicBezTo>
                    <a:pt x="31576" y="43079"/>
                    <a:pt x="35125" y="44647"/>
                    <a:pt x="35042" y="45803"/>
                  </a:cubicBezTo>
                  <a:cubicBezTo>
                    <a:pt x="34794" y="47618"/>
                    <a:pt x="36857" y="51167"/>
                    <a:pt x="32814" y="50919"/>
                  </a:cubicBezTo>
                  <a:cubicBezTo>
                    <a:pt x="32566" y="50919"/>
                    <a:pt x="32236" y="52405"/>
                    <a:pt x="31411" y="53230"/>
                  </a:cubicBezTo>
                  <a:cubicBezTo>
                    <a:pt x="31411" y="53643"/>
                    <a:pt x="31411" y="53973"/>
                    <a:pt x="31328" y="54385"/>
                  </a:cubicBezTo>
                  <a:cubicBezTo>
                    <a:pt x="31576" y="54055"/>
                    <a:pt x="31741" y="53643"/>
                    <a:pt x="32484" y="53230"/>
                  </a:cubicBezTo>
                  <a:cubicBezTo>
                    <a:pt x="36940" y="54220"/>
                    <a:pt x="33061" y="58182"/>
                    <a:pt x="34382" y="60327"/>
                  </a:cubicBezTo>
                  <a:cubicBezTo>
                    <a:pt x="35372" y="62060"/>
                    <a:pt x="34382" y="64701"/>
                    <a:pt x="33557" y="65114"/>
                  </a:cubicBezTo>
                  <a:cubicBezTo>
                    <a:pt x="30338" y="67012"/>
                    <a:pt x="31658" y="70231"/>
                    <a:pt x="32236" y="72211"/>
                  </a:cubicBezTo>
                  <a:cubicBezTo>
                    <a:pt x="34216" y="79226"/>
                    <a:pt x="33639" y="85250"/>
                    <a:pt x="29430" y="91027"/>
                  </a:cubicBezTo>
                  <a:cubicBezTo>
                    <a:pt x="27945" y="93091"/>
                    <a:pt x="30421" y="91688"/>
                    <a:pt x="30916" y="92843"/>
                  </a:cubicBezTo>
                  <a:cubicBezTo>
                    <a:pt x="30668" y="93421"/>
                    <a:pt x="30338" y="94576"/>
                    <a:pt x="30090" y="94576"/>
                  </a:cubicBezTo>
                  <a:cubicBezTo>
                    <a:pt x="28192" y="94493"/>
                    <a:pt x="26212" y="94163"/>
                    <a:pt x="24396" y="93833"/>
                  </a:cubicBezTo>
                  <a:cubicBezTo>
                    <a:pt x="22168" y="93421"/>
                    <a:pt x="21095" y="92430"/>
                    <a:pt x="20022" y="89459"/>
                  </a:cubicBezTo>
                  <a:cubicBezTo>
                    <a:pt x="18289" y="84508"/>
                    <a:pt x="18371" y="79061"/>
                    <a:pt x="16226" y="74192"/>
                  </a:cubicBezTo>
                  <a:cubicBezTo>
                    <a:pt x="14658" y="70561"/>
                    <a:pt x="14658" y="66022"/>
                    <a:pt x="13915" y="61895"/>
                  </a:cubicBezTo>
                  <a:cubicBezTo>
                    <a:pt x="13750" y="60988"/>
                    <a:pt x="13255" y="59915"/>
                    <a:pt x="12677" y="59419"/>
                  </a:cubicBezTo>
                  <a:cubicBezTo>
                    <a:pt x="10531" y="57521"/>
                    <a:pt x="8963" y="55623"/>
                    <a:pt x="10696" y="52322"/>
                  </a:cubicBezTo>
                  <a:cubicBezTo>
                    <a:pt x="11026" y="51745"/>
                    <a:pt x="10696" y="50011"/>
                    <a:pt x="10119" y="49681"/>
                  </a:cubicBezTo>
                  <a:cubicBezTo>
                    <a:pt x="7148" y="47948"/>
                    <a:pt x="8551" y="43822"/>
                    <a:pt x="6487" y="41676"/>
                  </a:cubicBezTo>
                  <a:cubicBezTo>
                    <a:pt x="4012" y="39118"/>
                    <a:pt x="4755" y="35899"/>
                    <a:pt x="4672" y="32516"/>
                  </a:cubicBezTo>
                  <a:cubicBezTo>
                    <a:pt x="4590" y="27151"/>
                    <a:pt x="2526" y="22035"/>
                    <a:pt x="1701" y="16753"/>
                  </a:cubicBezTo>
                  <a:cubicBezTo>
                    <a:pt x="1041" y="12379"/>
                    <a:pt x="-1353" y="8088"/>
                    <a:pt x="1041" y="3384"/>
                  </a:cubicBezTo>
                  <a:cubicBezTo>
                    <a:pt x="1453" y="2558"/>
                    <a:pt x="1619" y="990"/>
                    <a:pt x="1371" y="0"/>
                  </a:cubicBezTo>
                  <a:lnTo>
                    <a:pt x="7230" y="0"/>
                  </a:lnTo>
                  <a:cubicBezTo>
                    <a:pt x="7726" y="2228"/>
                    <a:pt x="9706" y="4869"/>
                    <a:pt x="10696" y="7345"/>
                  </a:cubicBezTo>
                  <a:cubicBezTo>
                    <a:pt x="11192" y="8500"/>
                    <a:pt x="11935" y="9986"/>
                    <a:pt x="11687" y="11059"/>
                  </a:cubicBezTo>
                  <a:cubicBezTo>
                    <a:pt x="10862" y="14360"/>
                    <a:pt x="14575" y="16588"/>
                    <a:pt x="13007" y="19889"/>
                  </a:cubicBezTo>
                  <a:cubicBezTo>
                    <a:pt x="16556" y="25171"/>
                    <a:pt x="17629" y="32103"/>
                    <a:pt x="21590" y="37137"/>
                  </a:cubicBezTo>
                  <a:cubicBezTo>
                    <a:pt x="22168" y="37880"/>
                    <a:pt x="22333" y="39283"/>
                    <a:pt x="22415" y="40356"/>
                  </a:cubicBezTo>
                  <a:cubicBezTo>
                    <a:pt x="22828" y="44565"/>
                    <a:pt x="24066" y="45555"/>
                    <a:pt x="27450" y="44482"/>
                  </a:cubicBezTo>
                  <a:cubicBezTo>
                    <a:pt x="28357" y="44152"/>
                    <a:pt x="29348" y="43822"/>
                    <a:pt x="30255" y="43492"/>
                  </a:cubicBezTo>
                  <a:close/>
                  <a:moveTo>
                    <a:pt x="29265" y="50837"/>
                  </a:moveTo>
                  <a:lnTo>
                    <a:pt x="30833" y="49434"/>
                  </a:lnTo>
                  <a:cubicBezTo>
                    <a:pt x="30833" y="49434"/>
                    <a:pt x="30255" y="48774"/>
                    <a:pt x="29925" y="48361"/>
                  </a:cubicBezTo>
                  <a:cubicBezTo>
                    <a:pt x="29513" y="49021"/>
                    <a:pt x="29100" y="49599"/>
                    <a:pt x="29265" y="5083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99" name="フリーフォーム: 図形 298">
              <a:extLst>
                <a:ext uri="{FF2B5EF4-FFF2-40B4-BE49-F238E27FC236}">
                  <a16:creationId xmlns:a16="http://schemas.microsoft.com/office/drawing/2014/main" id="{1A9E17CD-4F81-A231-03B4-BA8BD82F175B}"/>
                </a:ext>
              </a:extLst>
            </p:cNvPr>
            <p:cNvSpPr/>
            <p:nvPr/>
          </p:nvSpPr>
          <p:spPr>
            <a:xfrm>
              <a:off x="7145896" y="1493079"/>
              <a:ext cx="755" cy="2145"/>
            </a:xfrm>
            <a:custGeom>
              <a:avLst/>
              <a:gdLst>
                <a:gd name="connsiteX0" fmla="*/ 95 w 755"/>
                <a:gd name="connsiteY0" fmla="*/ 0 h 2145"/>
                <a:gd name="connsiteX1" fmla="*/ 756 w 755"/>
                <a:gd name="connsiteY1" fmla="*/ 165 h 2145"/>
                <a:gd name="connsiteX2" fmla="*/ 95 w 755"/>
                <a:gd name="connsiteY2" fmla="*/ 2146 h 2145"/>
                <a:gd name="connsiteX3" fmla="*/ 95 w 755"/>
                <a:gd name="connsiteY3" fmla="*/ 0 h 2145"/>
              </a:gdLst>
              <a:ahLst/>
              <a:cxnLst>
                <a:cxn ang="0">
                  <a:pos x="connsiteX0" y="connsiteY0"/>
                </a:cxn>
                <a:cxn ang="0">
                  <a:pos x="connsiteX1" y="connsiteY1"/>
                </a:cxn>
                <a:cxn ang="0">
                  <a:pos x="connsiteX2" y="connsiteY2"/>
                </a:cxn>
                <a:cxn ang="0">
                  <a:pos x="connsiteX3" y="connsiteY3"/>
                </a:cxn>
              </a:cxnLst>
              <a:rect l="l" t="t" r="r" b="b"/>
              <a:pathLst>
                <a:path w="755" h="2145">
                  <a:moveTo>
                    <a:pt x="95" y="0"/>
                  </a:moveTo>
                  <a:cubicBezTo>
                    <a:pt x="95" y="0"/>
                    <a:pt x="590" y="82"/>
                    <a:pt x="756" y="165"/>
                  </a:cubicBezTo>
                  <a:cubicBezTo>
                    <a:pt x="590" y="825"/>
                    <a:pt x="508" y="1486"/>
                    <a:pt x="95" y="2146"/>
                  </a:cubicBezTo>
                  <a:cubicBezTo>
                    <a:pt x="-70" y="1486"/>
                    <a:pt x="13" y="743"/>
                    <a:pt x="95"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00" name="フリーフォーム: 図形 299">
              <a:extLst>
                <a:ext uri="{FF2B5EF4-FFF2-40B4-BE49-F238E27FC236}">
                  <a16:creationId xmlns:a16="http://schemas.microsoft.com/office/drawing/2014/main" id="{8CAFC2F8-C65E-338F-D9CE-A3404A18F32D}"/>
                </a:ext>
              </a:extLst>
            </p:cNvPr>
            <p:cNvSpPr/>
            <p:nvPr/>
          </p:nvSpPr>
          <p:spPr>
            <a:xfrm>
              <a:off x="7144898" y="1495225"/>
              <a:ext cx="536" cy="1237"/>
            </a:xfrm>
            <a:custGeom>
              <a:avLst/>
              <a:gdLst>
                <a:gd name="connsiteX0" fmla="*/ 516 w 536"/>
                <a:gd name="connsiteY0" fmla="*/ 0 h 1237"/>
                <a:gd name="connsiteX1" fmla="*/ 20 w 536"/>
                <a:gd name="connsiteY1" fmla="*/ 1238 h 1237"/>
                <a:gd name="connsiteX2" fmla="*/ 516 w 536"/>
                <a:gd name="connsiteY2" fmla="*/ 0 h 1237"/>
              </a:gdLst>
              <a:ahLst/>
              <a:cxnLst>
                <a:cxn ang="0">
                  <a:pos x="connsiteX0" y="connsiteY0"/>
                </a:cxn>
                <a:cxn ang="0">
                  <a:pos x="connsiteX1" y="connsiteY1"/>
                </a:cxn>
                <a:cxn ang="0">
                  <a:pos x="connsiteX2" y="connsiteY2"/>
                </a:cxn>
              </a:cxnLst>
              <a:rect l="l" t="t" r="r" b="b"/>
              <a:pathLst>
                <a:path w="536" h="1237">
                  <a:moveTo>
                    <a:pt x="516" y="0"/>
                  </a:moveTo>
                  <a:cubicBezTo>
                    <a:pt x="598" y="413"/>
                    <a:pt x="434" y="825"/>
                    <a:pt x="20" y="1238"/>
                  </a:cubicBezTo>
                  <a:cubicBezTo>
                    <a:pt x="-62" y="825"/>
                    <a:pt x="103" y="413"/>
                    <a:pt x="516"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01" name="フリーフォーム: 図形 300">
              <a:extLst>
                <a:ext uri="{FF2B5EF4-FFF2-40B4-BE49-F238E27FC236}">
                  <a16:creationId xmlns:a16="http://schemas.microsoft.com/office/drawing/2014/main" id="{C77A3FC5-3364-23A7-9546-98329A69034E}"/>
                </a:ext>
              </a:extLst>
            </p:cNvPr>
            <p:cNvSpPr/>
            <p:nvPr/>
          </p:nvSpPr>
          <p:spPr>
            <a:xfrm>
              <a:off x="7143825" y="1496463"/>
              <a:ext cx="516" cy="1237"/>
            </a:xfrm>
            <a:custGeom>
              <a:avLst/>
              <a:gdLst>
                <a:gd name="connsiteX0" fmla="*/ 516 w 516"/>
                <a:gd name="connsiteY0" fmla="*/ 0 h 1237"/>
                <a:gd name="connsiteX1" fmla="*/ 20 w 516"/>
                <a:gd name="connsiteY1" fmla="*/ 1238 h 1237"/>
                <a:gd name="connsiteX2" fmla="*/ 516 w 516"/>
                <a:gd name="connsiteY2" fmla="*/ 0 h 1237"/>
              </a:gdLst>
              <a:ahLst/>
              <a:cxnLst>
                <a:cxn ang="0">
                  <a:pos x="connsiteX0" y="connsiteY0"/>
                </a:cxn>
                <a:cxn ang="0">
                  <a:pos x="connsiteX1" y="connsiteY1"/>
                </a:cxn>
                <a:cxn ang="0">
                  <a:pos x="connsiteX2" y="connsiteY2"/>
                </a:cxn>
              </a:cxnLst>
              <a:rect l="l" t="t" r="r" b="b"/>
              <a:pathLst>
                <a:path w="516" h="1237">
                  <a:moveTo>
                    <a:pt x="516" y="0"/>
                  </a:moveTo>
                  <a:cubicBezTo>
                    <a:pt x="516" y="0"/>
                    <a:pt x="434" y="825"/>
                    <a:pt x="20" y="1238"/>
                  </a:cubicBezTo>
                  <a:cubicBezTo>
                    <a:pt x="-62" y="825"/>
                    <a:pt x="103" y="413"/>
                    <a:pt x="516"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02" name="フリーフォーム: 図形 301">
              <a:extLst>
                <a:ext uri="{FF2B5EF4-FFF2-40B4-BE49-F238E27FC236}">
                  <a16:creationId xmlns:a16="http://schemas.microsoft.com/office/drawing/2014/main" id="{36332651-99F0-5727-850C-B85C6A16CF20}"/>
                </a:ext>
              </a:extLst>
            </p:cNvPr>
            <p:cNvSpPr/>
            <p:nvPr/>
          </p:nvSpPr>
          <p:spPr>
            <a:xfrm>
              <a:off x="7131863" y="1278509"/>
              <a:ext cx="1831" cy="1980"/>
            </a:xfrm>
            <a:custGeom>
              <a:avLst/>
              <a:gdLst>
                <a:gd name="connsiteX0" fmla="*/ 1832 w 1831"/>
                <a:gd name="connsiteY0" fmla="*/ 0 h 1980"/>
                <a:gd name="connsiteX1" fmla="*/ 346 w 1831"/>
                <a:gd name="connsiteY1" fmla="*/ 1981 h 1980"/>
                <a:gd name="connsiteX2" fmla="*/ 16 w 1831"/>
                <a:gd name="connsiteY2" fmla="*/ 1073 h 1980"/>
                <a:gd name="connsiteX3" fmla="*/ 1832 w 1831"/>
                <a:gd name="connsiteY3" fmla="*/ 0 h 1980"/>
              </a:gdLst>
              <a:ahLst/>
              <a:cxnLst>
                <a:cxn ang="0">
                  <a:pos x="connsiteX0" y="connsiteY0"/>
                </a:cxn>
                <a:cxn ang="0">
                  <a:pos x="connsiteX1" y="connsiteY1"/>
                </a:cxn>
                <a:cxn ang="0">
                  <a:pos x="connsiteX2" y="connsiteY2"/>
                </a:cxn>
                <a:cxn ang="0">
                  <a:pos x="connsiteX3" y="connsiteY3"/>
                </a:cxn>
              </a:cxnLst>
              <a:rect l="l" t="t" r="r" b="b"/>
              <a:pathLst>
                <a:path w="1831" h="1980">
                  <a:moveTo>
                    <a:pt x="1832" y="0"/>
                  </a:moveTo>
                  <a:cubicBezTo>
                    <a:pt x="1502" y="825"/>
                    <a:pt x="924" y="1403"/>
                    <a:pt x="346" y="1981"/>
                  </a:cubicBezTo>
                  <a:cubicBezTo>
                    <a:pt x="181" y="1651"/>
                    <a:pt x="-66" y="1155"/>
                    <a:pt x="16" y="1073"/>
                  </a:cubicBezTo>
                  <a:cubicBezTo>
                    <a:pt x="512" y="578"/>
                    <a:pt x="1089" y="165"/>
                    <a:pt x="1832"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03" name="フリーフォーム: 図形 302">
              <a:extLst>
                <a:ext uri="{FF2B5EF4-FFF2-40B4-BE49-F238E27FC236}">
                  <a16:creationId xmlns:a16="http://schemas.microsoft.com/office/drawing/2014/main" id="{80577E02-32CA-9DB2-D5DF-EC12482D0ADF}"/>
                </a:ext>
              </a:extLst>
            </p:cNvPr>
            <p:cNvSpPr/>
            <p:nvPr/>
          </p:nvSpPr>
          <p:spPr>
            <a:xfrm>
              <a:off x="7127670" y="1488201"/>
              <a:ext cx="660" cy="421"/>
            </a:xfrm>
            <a:custGeom>
              <a:avLst/>
              <a:gdLst>
                <a:gd name="connsiteX0" fmla="*/ 0 w 660"/>
                <a:gd name="connsiteY0" fmla="*/ 422 h 421"/>
                <a:gd name="connsiteX1" fmla="*/ 660 w 660"/>
                <a:gd name="connsiteY1" fmla="*/ 9 h 421"/>
                <a:gd name="connsiteX2" fmla="*/ 0 w 660"/>
                <a:gd name="connsiteY2" fmla="*/ 422 h 421"/>
              </a:gdLst>
              <a:ahLst/>
              <a:cxnLst>
                <a:cxn ang="0">
                  <a:pos x="connsiteX0" y="connsiteY0"/>
                </a:cxn>
                <a:cxn ang="0">
                  <a:pos x="connsiteX1" y="connsiteY1"/>
                </a:cxn>
                <a:cxn ang="0">
                  <a:pos x="connsiteX2" y="connsiteY2"/>
                </a:cxn>
              </a:cxnLst>
              <a:rect l="l" t="t" r="r" b="b"/>
              <a:pathLst>
                <a:path w="660" h="421">
                  <a:moveTo>
                    <a:pt x="0" y="422"/>
                  </a:moveTo>
                  <a:cubicBezTo>
                    <a:pt x="0" y="422"/>
                    <a:pt x="247" y="-73"/>
                    <a:pt x="660" y="9"/>
                  </a:cubicBezTo>
                  <a:cubicBezTo>
                    <a:pt x="660" y="339"/>
                    <a:pt x="247" y="422"/>
                    <a:pt x="0" y="42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04" name="フリーフォーム: 図形 303">
              <a:extLst>
                <a:ext uri="{FF2B5EF4-FFF2-40B4-BE49-F238E27FC236}">
                  <a16:creationId xmlns:a16="http://schemas.microsoft.com/office/drawing/2014/main" id="{C2DE2A19-5769-C4EC-732E-1C5F15F48951}"/>
                </a:ext>
              </a:extLst>
            </p:cNvPr>
            <p:cNvSpPr/>
            <p:nvPr/>
          </p:nvSpPr>
          <p:spPr>
            <a:xfrm>
              <a:off x="7127397" y="1081930"/>
              <a:ext cx="263" cy="1237"/>
            </a:xfrm>
            <a:custGeom>
              <a:avLst/>
              <a:gdLst>
                <a:gd name="connsiteX0" fmla="*/ 191 w 263"/>
                <a:gd name="connsiteY0" fmla="*/ 0 h 1237"/>
                <a:gd name="connsiteX1" fmla="*/ 191 w 263"/>
                <a:gd name="connsiteY1" fmla="*/ 1238 h 1237"/>
                <a:gd name="connsiteX2" fmla="*/ 191 w 263"/>
                <a:gd name="connsiteY2" fmla="*/ 0 h 1237"/>
              </a:gdLst>
              <a:ahLst/>
              <a:cxnLst>
                <a:cxn ang="0">
                  <a:pos x="connsiteX0" y="connsiteY0"/>
                </a:cxn>
                <a:cxn ang="0">
                  <a:pos x="connsiteX1" y="connsiteY1"/>
                </a:cxn>
                <a:cxn ang="0">
                  <a:pos x="connsiteX2" y="connsiteY2"/>
                </a:cxn>
              </a:cxnLst>
              <a:rect l="l" t="t" r="r" b="b"/>
              <a:pathLst>
                <a:path w="263" h="1237">
                  <a:moveTo>
                    <a:pt x="191" y="0"/>
                  </a:moveTo>
                  <a:cubicBezTo>
                    <a:pt x="191" y="0"/>
                    <a:pt x="356" y="825"/>
                    <a:pt x="191" y="1238"/>
                  </a:cubicBezTo>
                  <a:cubicBezTo>
                    <a:pt x="25" y="825"/>
                    <a:pt x="-139" y="413"/>
                    <a:pt x="191"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05" name="フリーフォーム: 図形 304">
              <a:extLst>
                <a:ext uri="{FF2B5EF4-FFF2-40B4-BE49-F238E27FC236}">
                  <a16:creationId xmlns:a16="http://schemas.microsoft.com/office/drawing/2014/main" id="{CE60A899-B300-A158-67C1-212B66FA4D9C}"/>
                </a:ext>
              </a:extLst>
            </p:cNvPr>
            <p:cNvSpPr/>
            <p:nvPr/>
          </p:nvSpPr>
          <p:spPr>
            <a:xfrm>
              <a:off x="7002064" y="655677"/>
              <a:ext cx="124203" cy="85910"/>
            </a:xfrm>
            <a:custGeom>
              <a:avLst/>
              <a:gdLst>
                <a:gd name="connsiteX0" fmla="*/ 123626 w 124203"/>
                <a:gd name="connsiteY0" fmla="*/ 38705 h 85910"/>
                <a:gd name="connsiteX1" fmla="*/ 124204 w 124203"/>
                <a:gd name="connsiteY1" fmla="*/ 46050 h 85910"/>
                <a:gd name="connsiteX2" fmla="*/ 115538 w 124203"/>
                <a:gd name="connsiteY2" fmla="*/ 47123 h 85910"/>
                <a:gd name="connsiteX3" fmla="*/ 97300 w 124203"/>
                <a:gd name="connsiteY3" fmla="*/ 49764 h 85910"/>
                <a:gd name="connsiteX4" fmla="*/ 90285 w 124203"/>
                <a:gd name="connsiteY4" fmla="*/ 53808 h 85910"/>
                <a:gd name="connsiteX5" fmla="*/ 86076 w 124203"/>
                <a:gd name="connsiteY5" fmla="*/ 67095 h 85910"/>
                <a:gd name="connsiteX6" fmla="*/ 85168 w 124203"/>
                <a:gd name="connsiteY6" fmla="*/ 83105 h 85910"/>
                <a:gd name="connsiteX7" fmla="*/ 84590 w 124203"/>
                <a:gd name="connsiteY7" fmla="*/ 85911 h 85910"/>
                <a:gd name="connsiteX8" fmla="*/ 79721 w 124203"/>
                <a:gd name="connsiteY8" fmla="*/ 85911 h 85910"/>
                <a:gd name="connsiteX9" fmla="*/ 79721 w 124203"/>
                <a:gd name="connsiteY9" fmla="*/ 64619 h 85910"/>
                <a:gd name="connsiteX10" fmla="*/ 78236 w 124203"/>
                <a:gd name="connsiteY10" fmla="*/ 61730 h 85910"/>
                <a:gd name="connsiteX11" fmla="*/ 76420 w 124203"/>
                <a:gd name="connsiteY11" fmla="*/ 63711 h 85910"/>
                <a:gd name="connsiteX12" fmla="*/ 73449 w 124203"/>
                <a:gd name="connsiteY12" fmla="*/ 70148 h 85910"/>
                <a:gd name="connsiteX13" fmla="*/ 73201 w 124203"/>
                <a:gd name="connsiteY13" fmla="*/ 71056 h 85910"/>
                <a:gd name="connsiteX14" fmla="*/ 71881 w 124203"/>
                <a:gd name="connsiteY14" fmla="*/ 71056 h 85910"/>
                <a:gd name="connsiteX15" fmla="*/ 71881 w 124203"/>
                <a:gd name="connsiteY15" fmla="*/ 66682 h 85910"/>
                <a:gd name="connsiteX16" fmla="*/ 70726 w 124203"/>
                <a:gd name="connsiteY16" fmla="*/ 64206 h 85910"/>
                <a:gd name="connsiteX17" fmla="*/ 69158 w 124203"/>
                <a:gd name="connsiteY17" fmla="*/ 66847 h 85910"/>
                <a:gd name="connsiteX18" fmla="*/ 64372 w 124203"/>
                <a:gd name="connsiteY18" fmla="*/ 67012 h 85910"/>
                <a:gd name="connsiteX19" fmla="*/ 64784 w 124203"/>
                <a:gd name="connsiteY19" fmla="*/ 62143 h 85910"/>
                <a:gd name="connsiteX20" fmla="*/ 64372 w 124203"/>
                <a:gd name="connsiteY20" fmla="*/ 60575 h 85910"/>
                <a:gd name="connsiteX21" fmla="*/ 64372 w 124203"/>
                <a:gd name="connsiteY21" fmla="*/ 51992 h 85910"/>
                <a:gd name="connsiteX22" fmla="*/ 64619 w 124203"/>
                <a:gd name="connsiteY22" fmla="*/ 48691 h 85910"/>
                <a:gd name="connsiteX23" fmla="*/ 63794 w 124203"/>
                <a:gd name="connsiteY23" fmla="*/ 37880 h 85910"/>
                <a:gd name="connsiteX24" fmla="*/ 62721 w 124203"/>
                <a:gd name="connsiteY24" fmla="*/ 26244 h 85910"/>
                <a:gd name="connsiteX25" fmla="*/ 61895 w 124203"/>
                <a:gd name="connsiteY25" fmla="*/ 24841 h 85910"/>
                <a:gd name="connsiteX26" fmla="*/ 52405 w 124203"/>
                <a:gd name="connsiteY26" fmla="*/ 20714 h 85910"/>
                <a:gd name="connsiteX27" fmla="*/ 42667 w 124203"/>
                <a:gd name="connsiteY27" fmla="*/ 21457 h 85910"/>
                <a:gd name="connsiteX28" fmla="*/ 36807 w 124203"/>
                <a:gd name="connsiteY28" fmla="*/ 21540 h 85910"/>
                <a:gd name="connsiteX29" fmla="*/ 20467 w 124203"/>
                <a:gd name="connsiteY29" fmla="*/ 23933 h 85910"/>
                <a:gd name="connsiteX30" fmla="*/ 5117 w 124203"/>
                <a:gd name="connsiteY30" fmla="*/ 24923 h 85910"/>
                <a:gd name="connsiteX31" fmla="*/ 4704 w 124203"/>
                <a:gd name="connsiteY31" fmla="*/ 19972 h 85910"/>
                <a:gd name="connsiteX32" fmla="*/ 5777 w 124203"/>
                <a:gd name="connsiteY32" fmla="*/ 19064 h 85910"/>
                <a:gd name="connsiteX33" fmla="*/ 12214 w 124203"/>
                <a:gd name="connsiteY33" fmla="*/ 17743 h 85910"/>
                <a:gd name="connsiteX34" fmla="*/ 12627 w 124203"/>
                <a:gd name="connsiteY34" fmla="*/ 16258 h 85910"/>
                <a:gd name="connsiteX35" fmla="*/ 11554 w 124203"/>
                <a:gd name="connsiteY35" fmla="*/ 15433 h 85910"/>
                <a:gd name="connsiteX36" fmla="*/ 4704 w 124203"/>
                <a:gd name="connsiteY36" fmla="*/ 19064 h 85910"/>
                <a:gd name="connsiteX37" fmla="*/ 826 w 124203"/>
                <a:gd name="connsiteY37" fmla="*/ 16588 h 85910"/>
                <a:gd name="connsiteX38" fmla="*/ 0 w 124203"/>
                <a:gd name="connsiteY38" fmla="*/ 15433 h 85910"/>
                <a:gd name="connsiteX39" fmla="*/ 660 w 124203"/>
                <a:gd name="connsiteY39" fmla="*/ 14195 h 85910"/>
                <a:gd name="connsiteX40" fmla="*/ 6850 w 124203"/>
                <a:gd name="connsiteY40" fmla="*/ 13039 h 85910"/>
                <a:gd name="connsiteX41" fmla="*/ 24511 w 124203"/>
                <a:gd name="connsiteY41" fmla="*/ 10481 h 85910"/>
                <a:gd name="connsiteX42" fmla="*/ 26491 w 124203"/>
                <a:gd name="connsiteY42" fmla="*/ 9408 h 85910"/>
                <a:gd name="connsiteX43" fmla="*/ 24758 w 124203"/>
                <a:gd name="connsiteY43" fmla="*/ 8088 h 85910"/>
                <a:gd name="connsiteX44" fmla="*/ 3384 w 124203"/>
                <a:gd name="connsiteY44" fmla="*/ 8913 h 85910"/>
                <a:gd name="connsiteX45" fmla="*/ 3219 w 124203"/>
                <a:gd name="connsiteY45" fmla="*/ 3219 h 85910"/>
                <a:gd name="connsiteX46" fmla="*/ 3631 w 124203"/>
                <a:gd name="connsiteY46" fmla="*/ 3219 h 85910"/>
                <a:gd name="connsiteX47" fmla="*/ 23355 w 124203"/>
                <a:gd name="connsiteY47" fmla="*/ 1568 h 85910"/>
                <a:gd name="connsiteX48" fmla="*/ 25584 w 124203"/>
                <a:gd name="connsiteY48" fmla="*/ 825 h 85910"/>
                <a:gd name="connsiteX49" fmla="*/ 26326 w 124203"/>
                <a:gd name="connsiteY49" fmla="*/ 0 h 85910"/>
                <a:gd name="connsiteX50" fmla="*/ 30205 w 124203"/>
                <a:gd name="connsiteY50" fmla="*/ 1568 h 85910"/>
                <a:gd name="connsiteX51" fmla="*/ 35734 w 124203"/>
                <a:gd name="connsiteY51" fmla="*/ 2063 h 85910"/>
                <a:gd name="connsiteX52" fmla="*/ 46463 w 124203"/>
                <a:gd name="connsiteY52" fmla="*/ 1073 h 85910"/>
                <a:gd name="connsiteX53" fmla="*/ 56779 w 124203"/>
                <a:gd name="connsiteY53" fmla="*/ 743 h 85910"/>
                <a:gd name="connsiteX54" fmla="*/ 62143 w 124203"/>
                <a:gd name="connsiteY54" fmla="*/ 1568 h 85910"/>
                <a:gd name="connsiteX55" fmla="*/ 67755 w 124203"/>
                <a:gd name="connsiteY55" fmla="*/ 3054 h 85910"/>
                <a:gd name="connsiteX56" fmla="*/ 75430 w 124203"/>
                <a:gd name="connsiteY56" fmla="*/ 4952 h 85910"/>
                <a:gd name="connsiteX57" fmla="*/ 81289 w 124203"/>
                <a:gd name="connsiteY57" fmla="*/ 7758 h 85910"/>
                <a:gd name="connsiteX58" fmla="*/ 84590 w 124203"/>
                <a:gd name="connsiteY58" fmla="*/ 8005 h 85910"/>
                <a:gd name="connsiteX59" fmla="*/ 86241 w 124203"/>
                <a:gd name="connsiteY59" fmla="*/ 12627 h 85910"/>
                <a:gd name="connsiteX60" fmla="*/ 90862 w 124203"/>
                <a:gd name="connsiteY60" fmla="*/ 21622 h 85910"/>
                <a:gd name="connsiteX61" fmla="*/ 90202 w 124203"/>
                <a:gd name="connsiteY61" fmla="*/ 22777 h 85910"/>
                <a:gd name="connsiteX62" fmla="*/ 90037 w 124203"/>
                <a:gd name="connsiteY62" fmla="*/ 23933 h 85910"/>
                <a:gd name="connsiteX63" fmla="*/ 96144 w 124203"/>
                <a:gd name="connsiteY63" fmla="*/ 29132 h 85910"/>
                <a:gd name="connsiteX64" fmla="*/ 122058 w 124203"/>
                <a:gd name="connsiteY64" fmla="*/ 38540 h 85910"/>
                <a:gd name="connsiteX65" fmla="*/ 123791 w 124203"/>
                <a:gd name="connsiteY65" fmla="*/ 38870 h 85910"/>
                <a:gd name="connsiteX66" fmla="*/ 79061 w 124203"/>
                <a:gd name="connsiteY66" fmla="*/ 39696 h 85910"/>
                <a:gd name="connsiteX67" fmla="*/ 79721 w 124203"/>
                <a:gd name="connsiteY67" fmla="*/ 37137 h 85910"/>
                <a:gd name="connsiteX68" fmla="*/ 78649 w 124203"/>
                <a:gd name="connsiteY68" fmla="*/ 26161 h 85910"/>
                <a:gd name="connsiteX69" fmla="*/ 78236 w 124203"/>
                <a:gd name="connsiteY69" fmla="*/ 25171 h 85910"/>
                <a:gd name="connsiteX70" fmla="*/ 77493 w 124203"/>
                <a:gd name="connsiteY70" fmla="*/ 25831 h 85910"/>
                <a:gd name="connsiteX71" fmla="*/ 76833 w 124203"/>
                <a:gd name="connsiteY71" fmla="*/ 29380 h 85910"/>
                <a:gd name="connsiteX72" fmla="*/ 76255 w 124203"/>
                <a:gd name="connsiteY72" fmla="*/ 33258 h 85910"/>
                <a:gd name="connsiteX73" fmla="*/ 76503 w 124203"/>
                <a:gd name="connsiteY73" fmla="*/ 37880 h 85910"/>
                <a:gd name="connsiteX74" fmla="*/ 78978 w 124203"/>
                <a:gd name="connsiteY74" fmla="*/ 39696 h 85910"/>
                <a:gd name="connsiteX75" fmla="*/ 73449 w 124203"/>
                <a:gd name="connsiteY75" fmla="*/ 29462 h 85910"/>
                <a:gd name="connsiteX76" fmla="*/ 73862 w 124203"/>
                <a:gd name="connsiteY76" fmla="*/ 28719 h 85910"/>
                <a:gd name="connsiteX77" fmla="*/ 73449 w 124203"/>
                <a:gd name="connsiteY77" fmla="*/ 29462 h 85910"/>
                <a:gd name="connsiteX78" fmla="*/ 19064 w 124203"/>
                <a:gd name="connsiteY78" fmla="*/ 17743 h 85910"/>
                <a:gd name="connsiteX79" fmla="*/ 18569 w 124203"/>
                <a:gd name="connsiteY79" fmla="*/ 16505 h 85910"/>
                <a:gd name="connsiteX80" fmla="*/ 19064 w 124203"/>
                <a:gd name="connsiteY80" fmla="*/ 17743 h 85910"/>
                <a:gd name="connsiteX81" fmla="*/ 14278 w 124203"/>
                <a:gd name="connsiteY81" fmla="*/ 17743 h 85910"/>
                <a:gd name="connsiteX82" fmla="*/ 14690 w 124203"/>
                <a:gd name="connsiteY82" fmla="*/ 17001 h 85910"/>
                <a:gd name="connsiteX83" fmla="*/ 14278 w 124203"/>
                <a:gd name="connsiteY83" fmla="*/ 17743 h 8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4203" h="85910">
                  <a:moveTo>
                    <a:pt x="123626" y="38705"/>
                  </a:moveTo>
                  <a:lnTo>
                    <a:pt x="124204" y="46050"/>
                  </a:lnTo>
                  <a:cubicBezTo>
                    <a:pt x="121315" y="46463"/>
                    <a:pt x="118427" y="46793"/>
                    <a:pt x="115538" y="47123"/>
                  </a:cubicBezTo>
                  <a:cubicBezTo>
                    <a:pt x="109431" y="47701"/>
                    <a:pt x="103241" y="48278"/>
                    <a:pt x="97300" y="49764"/>
                  </a:cubicBezTo>
                  <a:cubicBezTo>
                    <a:pt x="94989" y="50342"/>
                    <a:pt x="91770" y="50507"/>
                    <a:pt x="90285" y="53808"/>
                  </a:cubicBezTo>
                  <a:cubicBezTo>
                    <a:pt x="88387" y="58017"/>
                    <a:pt x="86324" y="62143"/>
                    <a:pt x="86076" y="67095"/>
                  </a:cubicBezTo>
                  <a:cubicBezTo>
                    <a:pt x="85828" y="72376"/>
                    <a:pt x="86819" y="77823"/>
                    <a:pt x="85168" y="83105"/>
                  </a:cubicBezTo>
                  <a:cubicBezTo>
                    <a:pt x="85003" y="83765"/>
                    <a:pt x="84590" y="84838"/>
                    <a:pt x="84590" y="85911"/>
                  </a:cubicBezTo>
                  <a:lnTo>
                    <a:pt x="79721" y="85911"/>
                  </a:lnTo>
                  <a:cubicBezTo>
                    <a:pt x="79721" y="78813"/>
                    <a:pt x="79721" y="71716"/>
                    <a:pt x="79721" y="64619"/>
                  </a:cubicBezTo>
                  <a:cubicBezTo>
                    <a:pt x="79721" y="63628"/>
                    <a:pt x="78731" y="62721"/>
                    <a:pt x="78236" y="61730"/>
                  </a:cubicBezTo>
                  <a:cubicBezTo>
                    <a:pt x="77658" y="62391"/>
                    <a:pt x="76833" y="62968"/>
                    <a:pt x="76420" y="63711"/>
                  </a:cubicBezTo>
                  <a:cubicBezTo>
                    <a:pt x="75347" y="65774"/>
                    <a:pt x="74110" y="67920"/>
                    <a:pt x="73449" y="70148"/>
                  </a:cubicBezTo>
                  <a:cubicBezTo>
                    <a:pt x="73367" y="70396"/>
                    <a:pt x="73284" y="70726"/>
                    <a:pt x="73201" y="71056"/>
                  </a:cubicBezTo>
                  <a:lnTo>
                    <a:pt x="71881" y="71056"/>
                  </a:lnTo>
                  <a:cubicBezTo>
                    <a:pt x="72129" y="69653"/>
                    <a:pt x="72211" y="68250"/>
                    <a:pt x="71881" y="66682"/>
                  </a:cubicBezTo>
                  <a:cubicBezTo>
                    <a:pt x="71633" y="65444"/>
                    <a:pt x="70891" y="65114"/>
                    <a:pt x="70726" y="64206"/>
                  </a:cubicBezTo>
                  <a:cubicBezTo>
                    <a:pt x="70148" y="65114"/>
                    <a:pt x="69075" y="66104"/>
                    <a:pt x="69158" y="66847"/>
                  </a:cubicBezTo>
                  <a:lnTo>
                    <a:pt x="64372" y="67012"/>
                  </a:lnTo>
                  <a:cubicBezTo>
                    <a:pt x="64372" y="65361"/>
                    <a:pt x="64372" y="63711"/>
                    <a:pt x="64784" y="62143"/>
                  </a:cubicBezTo>
                  <a:cubicBezTo>
                    <a:pt x="64867" y="61648"/>
                    <a:pt x="64372" y="61070"/>
                    <a:pt x="64372" y="60575"/>
                  </a:cubicBezTo>
                  <a:cubicBezTo>
                    <a:pt x="64372" y="57686"/>
                    <a:pt x="64372" y="54881"/>
                    <a:pt x="64372" y="51992"/>
                  </a:cubicBezTo>
                  <a:cubicBezTo>
                    <a:pt x="64372" y="50919"/>
                    <a:pt x="64701" y="49764"/>
                    <a:pt x="64619" y="48691"/>
                  </a:cubicBezTo>
                  <a:cubicBezTo>
                    <a:pt x="64372" y="45060"/>
                    <a:pt x="64124" y="41511"/>
                    <a:pt x="63794" y="37880"/>
                  </a:cubicBezTo>
                  <a:cubicBezTo>
                    <a:pt x="63463" y="34001"/>
                    <a:pt x="63133" y="30122"/>
                    <a:pt x="62721" y="26244"/>
                  </a:cubicBezTo>
                  <a:cubicBezTo>
                    <a:pt x="62721" y="25748"/>
                    <a:pt x="62308" y="25088"/>
                    <a:pt x="61895" y="24841"/>
                  </a:cubicBezTo>
                  <a:cubicBezTo>
                    <a:pt x="58759" y="23355"/>
                    <a:pt x="55706" y="21292"/>
                    <a:pt x="52405" y="20714"/>
                  </a:cubicBezTo>
                  <a:cubicBezTo>
                    <a:pt x="49269" y="20137"/>
                    <a:pt x="45968" y="21292"/>
                    <a:pt x="42667" y="21457"/>
                  </a:cubicBezTo>
                  <a:cubicBezTo>
                    <a:pt x="40686" y="21622"/>
                    <a:pt x="38623" y="21044"/>
                    <a:pt x="36807" y="21540"/>
                  </a:cubicBezTo>
                  <a:cubicBezTo>
                    <a:pt x="31443" y="23190"/>
                    <a:pt x="25996" y="23520"/>
                    <a:pt x="20467" y="23933"/>
                  </a:cubicBezTo>
                  <a:cubicBezTo>
                    <a:pt x="15350" y="24263"/>
                    <a:pt x="10151" y="24180"/>
                    <a:pt x="5117" y="24923"/>
                  </a:cubicBezTo>
                  <a:lnTo>
                    <a:pt x="4704" y="19972"/>
                  </a:lnTo>
                  <a:cubicBezTo>
                    <a:pt x="4704" y="19972"/>
                    <a:pt x="5282" y="19311"/>
                    <a:pt x="5777" y="19064"/>
                  </a:cubicBezTo>
                  <a:cubicBezTo>
                    <a:pt x="7923" y="18651"/>
                    <a:pt x="10069" y="18239"/>
                    <a:pt x="12214" y="17743"/>
                  </a:cubicBezTo>
                  <a:cubicBezTo>
                    <a:pt x="12462" y="17743"/>
                    <a:pt x="12792" y="16671"/>
                    <a:pt x="12627" y="16258"/>
                  </a:cubicBezTo>
                  <a:cubicBezTo>
                    <a:pt x="12627" y="15928"/>
                    <a:pt x="11801" y="15350"/>
                    <a:pt x="11554" y="15433"/>
                  </a:cubicBezTo>
                  <a:cubicBezTo>
                    <a:pt x="9326" y="16423"/>
                    <a:pt x="6355" y="15598"/>
                    <a:pt x="4704" y="19064"/>
                  </a:cubicBezTo>
                  <a:cubicBezTo>
                    <a:pt x="3384" y="18239"/>
                    <a:pt x="2063" y="17496"/>
                    <a:pt x="826" y="16588"/>
                  </a:cubicBezTo>
                  <a:cubicBezTo>
                    <a:pt x="413" y="16340"/>
                    <a:pt x="0" y="15845"/>
                    <a:pt x="0" y="15433"/>
                  </a:cubicBezTo>
                  <a:cubicBezTo>
                    <a:pt x="0" y="15020"/>
                    <a:pt x="660" y="14195"/>
                    <a:pt x="660" y="14195"/>
                  </a:cubicBezTo>
                  <a:cubicBezTo>
                    <a:pt x="3053" y="15845"/>
                    <a:pt x="4787" y="13369"/>
                    <a:pt x="6850" y="13039"/>
                  </a:cubicBezTo>
                  <a:cubicBezTo>
                    <a:pt x="12709" y="11966"/>
                    <a:pt x="18651" y="11389"/>
                    <a:pt x="24511" y="10481"/>
                  </a:cubicBezTo>
                  <a:cubicBezTo>
                    <a:pt x="25171" y="10398"/>
                    <a:pt x="25831" y="9821"/>
                    <a:pt x="26491" y="9408"/>
                  </a:cubicBezTo>
                  <a:cubicBezTo>
                    <a:pt x="25914" y="8995"/>
                    <a:pt x="25336" y="8088"/>
                    <a:pt x="24758" y="8088"/>
                  </a:cubicBezTo>
                  <a:cubicBezTo>
                    <a:pt x="17661" y="8335"/>
                    <a:pt x="10481" y="8500"/>
                    <a:pt x="3384" y="8913"/>
                  </a:cubicBezTo>
                  <a:lnTo>
                    <a:pt x="3219" y="3219"/>
                  </a:lnTo>
                  <a:cubicBezTo>
                    <a:pt x="3219" y="3219"/>
                    <a:pt x="3549" y="3219"/>
                    <a:pt x="3631" y="3219"/>
                  </a:cubicBezTo>
                  <a:cubicBezTo>
                    <a:pt x="10069" y="248"/>
                    <a:pt x="16753" y="1485"/>
                    <a:pt x="23355" y="1568"/>
                  </a:cubicBezTo>
                  <a:cubicBezTo>
                    <a:pt x="24346" y="1568"/>
                    <a:pt x="25171" y="2723"/>
                    <a:pt x="25584" y="825"/>
                  </a:cubicBezTo>
                  <a:cubicBezTo>
                    <a:pt x="25584" y="495"/>
                    <a:pt x="26079" y="248"/>
                    <a:pt x="26326" y="0"/>
                  </a:cubicBezTo>
                  <a:cubicBezTo>
                    <a:pt x="26491" y="3549"/>
                    <a:pt x="28967" y="-248"/>
                    <a:pt x="30205" y="1568"/>
                  </a:cubicBezTo>
                  <a:cubicBezTo>
                    <a:pt x="30948" y="2723"/>
                    <a:pt x="33836" y="2228"/>
                    <a:pt x="35734" y="2063"/>
                  </a:cubicBezTo>
                  <a:cubicBezTo>
                    <a:pt x="39366" y="1816"/>
                    <a:pt x="42997" y="495"/>
                    <a:pt x="46463" y="1073"/>
                  </a:cubicBezTo>
                  <a:cubicBezTo>
                    <a:pt x="50011" y="1651"/>
                    <a:pt x="53313" y="578"/>
                    <a:pt x="56779" y="743"/>
                  </a:cubicBezTo>
                  <a:cubicBezTo>
                    <a:pt x="58595" y="743"/>
                    <a:pt x="60163" y="-990"/>
                    <a:pt x="62143" y="1568"/>
                  </a:cubicBezTo>
                  <a:cubicBezTo>
                    <a:pt x="63216" y="2971"/>
                    <a:pt x="66352" y="3796"/>
                    <a:pt x="67755" y="3054"/>
                  </a:cubicBezTo>
                  <a:cubicBezTo>
                    <a:pt x="71056" y="1238"/>
                    <a:pt x="72954" y="4044"/>
                    <a:pt x="75430" y="4952"/>
                  </a:cubicBezTo>
                  <a:cubicBezTo>
                    <a:pt x="77410" y="5694"/>
                    <a:pt x="79309" y="7180"/>
                    <a:pt x="81289" y="7758"/>
                  </a:cubicBezTo>
                  <a:cubicBezTo>
                    <a:pt x="82280" y="8005"/>
                    <a:pt x="83600" y="5942"/>
                    <a:pt x="84590" y="8005"/>
                  </a:cubicBezTo>
                  <a:cubicBezTo>
                    <a:pt x="85251" y="9491"/>
                    <a:pt x="86324" y="11141"/>
                    <a:pt x="86241" y="12627"/>
                  </a:cubicBezTo>
                  <a:cubicBezTo>
                    <a:pt x="85994" y="17001"/>
                    <a:pt x="87562" y="19559"/>
                    <a:pt x="90862" y="21622"/>
                  </a:cubicBezTo>
                  <a:cubicBezTo>
                    <a:pt x="92761" y="22777"/>
                    <a:pt x="90532" y="22365"/>
                    <a:pt x="90202" y="22777"/>
                  </a:cubicBezTo>
                  <a:cubicBezTo>
                    <a:pt x="90037" y="23025"/>
                    <a:pt x="89872" y="23768"/>
                    <a:pt x="90037" y="23933"/>
                  </a:cubicBezTo>
                  <a:cubicBezTo>
                    <a:pt x="92101" y="25501"/>
                    <a:pt x="93338" y="27894"/>
                    <a:pt x="96144" y="29132"/>
                  </a:cubicBezTo>
                  <a:cubicBezTo>
                    <a:pt x="104644" y="32846"/>
                    <a:pt x="113805" y="34001"/>
                    <a:pt x="122058" y="38540"/>
                  </a:cubicBezTo>
                  <a:cubicBezTo>
                    <a:pt x="122636" y="38870"/>
                    <a:pt x="123213" y="38953"/>
                    <a:pt x="123791" y="38870"/>
                  </a:cubicBezTo>
                  <a:close/>
                  <a:moveTo>
                    <a:pt x="79061" y="39696"/>
                  </a:moveTo>
                  <a:cubicBezTo>
                    <a:pt x="79309" y="38870"/>
                    <a:pt x="79804" y="37963"/>
                    <a:pt x="79721" y="37137"/>
                  </a:cubicBezTo>
                  <a:cubicBezTo>
                    <a:pt x="79474" y="33506"/>
                    <a:pt x="79061" y="29792"/>
                    <a:pt x="78649" y="26161"/>
                  </a:cubicBezTo>
                  <a:cubicBezTo>
                    <a:pt x="78649" y="25831"/>
                    <a:pt x="78401" y="25501"/>
                    <a:pt x="78236" y="25171"/>
                  </a:cubicBezTo>
                  <a:cubicBezTo>
                    <a:pt x="77988" y="25418"/>
                    <a:pt x="77576" y="25583"/>
                    <a:pt x="77493" y="25831"/>
                  </a:cubicBezTo>
                  <a:cubicBezTo>
                    <a:pt x="77163" y="27069"/>
                    <a:pt x="76420" y="28884"/>
                    <a:pt x="76833" y="29380"/>
                  </a:cubicBezTo>
                  <a:cubicBezTo>
                    <a:pt x="78319" y="31195"/>
                    <a:pt x="77410" y="32186"/>
                    <a:pt x="76255" y="33258"/>
                  </a:cubicBezTo>
                  <a:cubicBezTo>
                    <a:pt x="74852" y="34579"/>
                    <a:pt x="75512" y="35652"/>
                    <a:pt x="76503" y="37880"/>
                  </a:cubicBezTo>
                  <a:cubicBezTo>
                    <a:pt x="77328" y="38458"/>
                    <a:pt x="78153" y="39118"/>
                    <a:pt x="78978" y="39696"/>
                  </a:cubicBezTo>
                  <a:close/>
                  <a:moveTo>
                    <a:pt x="73449" y="29462"/>
                  </a:moveTo>
                  <a:cubicBezTo>
                    <a:pt x="73449" y="29462"/>
                    <a:pt x="74110" y="29462"/>
                    <a:pt x="73862" y="28719"/>
                  </a:cubicBezTo>
                  <a:cubicBezTo>
                    <a:pt x="73697" y="28967"/>
                    <a:pt x="73615" y="29215"/>
                    <a:pt x="73449" y="29462"/>
                  </a:cubicBezTo>
                  <a:close/>
                  <a:moveTo>
                    <a:pt x="19064" y="17743"/>
                  </a:moveTo>
                  <a:cubicBezTo>
                    <a:pt x="19064" y="17743"/>
                    <a:pt x="19394" y="16918"/>
                    <a:pt x="18569" y="16505"/>
                  </a:cubicBezTo>
                  <a:cubicBezTo>
                    <a:pt x="18734" y="16918"/>
                    <a:pt x="18899" y="17331"/>
                    <a:pt x="19064" y="17743"/>
                  </a:cubicBezTo>
                  <a:close/>
                  <a:moveTo>
                    <a:pt x="14278" y="17743"/>
                  </a:moveTo>
                  <a:cubicBezTo>
                    <a:pt x="14278" y="17743"/>
                    <a:pt x="14525" y="17248"/>
                    <a:pt x="14690" y="17001"/>
                  </a:cubicBezTo>
                  <a:cubicBezTo>
                    <a:pt x="14360" y="17001"/>
                    <a:pt x="14030" y="17001"/>
                    <a:pt x="14278" y="1774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06" name="フリーフォーム: 図形 305">
              <a:extLst>
                <a:ext uri="{FF2B5EF4-FFF2-40B4-BE49-F238E27FC236}">
                  <a16:creationId xmlns:a16="http://schemas.microsoft.com/office/drawing/2014/main" id="{40436D76-D61C-5C32-70DA-3B28BF0895D2}"/>
                </a:ext>
              </a:extLst>
            </p:cNvPr>
            <p:cNvSpPr/>
            <p:nvPr/>
          </p:nvSpPr>
          <p:spPr>
            <a:xfrm>
              <a:off x="7097752" y="746443"/>
              <a:ext cx="25691" cy="154921"/>
            </a:xfrm>
            <a:custGeom>
              <a:avLst/>
              <a:gdLst>
                <a:gd name="connsiteX0" fmla="*/ 22161 w 25691"/>
                <a:gd name="connsiteY0" fmla="*/ 145097 h 154921"/>
                <a:gd name="connsiteX1" fmla="*/ 25627 w 25691"/>
                <a:gd name="connsiteY1" fmla="*/ 151451 h 154921"/>
                <a:gd name="connsiteX2" fmla="*/ 21500 w 25691"/>
                <a:gd name="connsiteY2" fmla="*/ 154505 h 154921"/>
                <a:gd name="connsiteX3" fmla="*/ 14816 w 25691"/>
                <a:gd name="connsiteY3" fmla="*/ 151121 h 154921"/>
                <a:gd name="connsiteX4" fmla="*/ 6563 w 25691"/>
                <a:gd name="connsiteY4" fmla="*/ 148810 h 154921"/>
                <a:gd name="connsiteX5" fmla="*/ 44 w 25691"/>
                <a:gd name="connsiteY5" fmla="*/ 141631 h 154921"/>
                <a:gd name="connsiteX6" fmla="*/ 2519 w 25691"/>
                <a:gd name="connsiteY6" fmla="*/ 128179 h 154921"/>
                <a:gd name="connsiteX7" fmla="*/ 2684 w 25691"/>
                <a:gd name="connsiteY7" fmla="*/ 126941 h 154921"/>
                <a:gd name="connsiteX8" fmla="*/ 1859 w 25691"/>
                <a:gd name="connsiteY8" fmla="*/ 119596 h 154921"/>
                <a:gd name="connsiteX9" fmla="*/ 1859 w 25691"/>
                <a:gd name="connsiteY9" fmla="*/ 112746 h 154921"/>
                <a:gd name="connsiteX10" fmla="*/ 2354 w 25691"/>
                <a:gd name="connsiteY10" fmla="*/ 97726 h 154921"/>
                <a:gd name="connsiteX11" fmla="*/ 3262 w 25691"/>
                <a:gd name="connsiteY11" fmla="*/ 90959 h 154921"/>
                <a:gd name="connsiteX12" fmla="*/ 3262 w 25691"/>
                <a:gd name="connsiteY12" fmla="*/ 81221 h 154921"/>
                <a:gd name="connsiteX13" fmla="*/ 3427 w 25691"/>
                <a:gd name="connsiteY13" fmla="*/ 72555 h 154921"/>
                <a:gd name="connsiteX14" fmla="*/ 3922 w 25691"/>
                <a:gd name="connsiteY14" fmla="*/ 50768 h 154921"/>
                <a:gd name="connsiteX15" fmla="*/ 3262 w 25691"/>
                <a:gd name="connsiteY15" fmla="*/ 37977 h 154921"/>
                <a:gd name="connsiteX16" fmla="*/ 4335 w 25691"/>
                <a:gd name="connsiteY16" fmla="*/ 29806 h 154921"/>
                <a:gd name="connsiteX17" fmla="*/ 5243 w 25691"/>
                <a:gd name="connsiteY17" fmla="*/ 24772 h 154921"/>
                <a:gd name="connsiteX18" fmla="*/ 7553 w 25691"/>
                <a:gd name="connsiteY18" fmla="*/ 5709 h 154921"/>
                <a:gd name="connsiteX19" fmla="*/ 12670 w 25691"/>
                <a:gd name="connsiteY19" fmla="*/ 14 h 154921"/>
                <a:gd name="connsiteX20" fmla="*/ 15889 w 25691"/>
                <a:gd name="connsiteY20" fmla="*/ 7111 h 154921"/>
                <a:gd name="connsiteX21" fmla="*/ 14898 w 25691"/>
                <a:gd name="connsiteY21" fmla="*/ 10908 h 154921"/>
                <a:gd name="connsiteX22" fmla="*/ 11927 w 25691"/>
                <a:gd name="connsiteY22" fmla="*/ 30797 h 154921"/>
                <a:gd name="connsiteX23" fmla="*/ 11515 w 25691"/>
                <a:gd name="connsiteY23" fmla="*/ 43836 h 154921"/>
                <a:gd name="connsiteX24" fmla="*/ 11762 w 25691"/>
                <a:gd name="connsiteY24" fmla="*/ 52831 h 154921"/>
                <a:gd name="connsiteX25" fmla="*/ 10607 w 25691"/>
                <a:gd name="connsiteY25" fmla="*/ 63808 h 154921"/>
                <a:gd name="connsiteX26" fmla="*/ 9452 w 25691"/>
                <a:gd name="connsiteY26" fmla="*/ 86998 h 154921"/>
                <a:gd name="connsiteX27" fmla="*/ 9616 w 25691"/>
                <a:gd name="connsiteY27" fmla="*/ 96406 h 154921"/>
                <a:gd name="connsiteX28" fmla="*/ 8461 w 25691"/>
                <a:gd name="connsiteY28" fmla="*/ 105649 h 154921"/>
                <a:gd name="connsiteX29" fmla="*/ 8461 w 25691"/>
                <a:gd name="connsiteY29" fmla="*/ 108620 h 154921"/>
                <a:gd name="connsiteX30" fmla="*/ 8461 w 25691"/>
                <a:gd name="connsiteY30" fmla="*/ 118606 h 154921"/>
                <a:gd name="connsiteX31" fmla="*/ 8461 w 25691"/>
                <a:gd name="connsiteY31" fmla="*/ 127601 h 154921"/>
                <a:gd name="connsiteX32" fmla="*/ 6398 w 25691"/>
                <a:gd name="connsiteY32" fmla="*/ 128921 h 154921"/>
                <a:gd name="connsiteX33" fmla="*/ 9782 w 25691"/>
                <a:gd name="connsiteY33" fmla="*/ 135194 h 154921"/>
                <a:gd name="connsiteX34" fmla="*/ 13908 w 25691"/>
                <a:gd name="connsiteY34" fmla="*/ 139650 h 154921"/>
                <a:gd name="connsiteX35" fmla="*/ 15889 w 25691"/>
                <a:gd name="connsiteY35" fmla="*/ 141383 h 154921"/>
                <a:gd name="connsiteX36" fmla="*/ 21996 w 25691"/>
                <a:gd name="connsiteY36" fmla="*/ 144932 h 154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5691" h="154921">
                  <a:moveTo>
                    <a:pt x="22161" y="145097"/>
                  </a:moveTo>
                  <a:cubicBezTo>
                    <a:pt x="25544" y="145922"/>
                    <a:pt x="25875" y="148233"/>
                    <a:pt x="25627" y="151451"/>
                  </a:cubicBezTo>
                  <a:cubicBezTo>
                    <a:pt x="25297" y="154587"/>
                    <a:pt x="24141" y="155578"/>
                    <a:pt x="21500" y="154505"/>
                  </a:cubicBezTo>
                  <a:cubicBezTo>
                    <a:pt x="19190" y="153597"/>
                    <a:pt x="16466" y="152937"/>
                    <a:pt x="14816" y="151121"/>
                  </a:cubicBezTo>
                  <a:cubicBezTo>
                    <a:pt x="12257" y="148315"/>
                    <a:pt x="9452" y="148893"/>
                    <a:pt x="6563" y="148810"/>
                  </a:cubicBezTo>
                  <a:cubicBezTo>
                    <a:pt x="2602" y="148728"/>
                    <a:pt x="44" y="146005"/>
                    <a:pt x="44" y="141631"/>
                  </a:cubicBezTo>
                  <a:cubicBezTo>
                    <a:pt x="44" y="136927"/>
                    <a:pt x="-534" y="132140"/>
                    <a:pt x="2519" y="128179"/>
                  </a:cubicBezTo>
                  <a:cubicBezTo>
                    <a:pt x="2767" y="127931"/>
                    <a:pt x="2849" y="127106"/>
                    <a:pt x="2684" y="126941"/>
                  </a:cubicBezTo>
                  <a:cubicBezTo>
                    <a:pt x="208" y="124713"/>
                    <a:pt x="1364" y="122402"/>
                    <a:pt x="1859" y="119596"/>
                  </a:cubicBezTo>
                  <a:cubicBezTo>
                    <a:pt x="2189" y="117615"/>
                    <a:pt x="1612" y="115222"/>
                    <a:pt x="1859" y="112746"/>
                  </a:cubicBezTo>
                  <a:cubicBezTo>
                    <a:pt x="2271" y="107877"/>
                    <a:pt x="3675" y="102843"/>
                    <a:pt x="2354" y="97726"/>
                  </a:cubicBezTo>
                  <a:cubicBezTo>
                    <a:pt x="1859" y="95746"/>
                    <a:pt x="3097" y="93270"/>
                    <a:pt x="3262" y="90959"/>
                  </a:cubicBezTo>
                  <a:cubicBezTo>
                    <a:pt x="3427" y="87740"/>
                    <a:pt x="3262" y="84439"/>
                    <a:pt x="3262" y="81221"/>
                  </a:cubicBezTo>
                  <a:cubicBezTo>
                    <a:pt x="3262" y="78332"/>
                    <a:pt x="3097" y="75196"/>
                    <a:pt x="3427" y="72555"/>
                  </a:cubicBezTo>
                  <a:cubicBezTo>
                    <a:pt x="4417" y="65293"/>
                    <a:pt x="2189" y="58113"/>
                    <a:pt x="3922" y="50768"/>
                  </a:cubicBezTo>
                  <a:cubicBezTo>
                    <a:pt x="4912" y="46889"/>
                    <a:pt x="3344" y="42268"/>
                    <a:pt x="3262" y="37977"/>
                  </a:cubicBezTo>
                  <a:cubicBezTo>
                    <a:pt x="3262" y="35253"/>
                    <a:pt x="3922" y="32530"/>
                    <a:pt x="4335" y="29806"/>
                  </a:cubicBezTo>
                  <a:cubicBezTo>
                    <a:pt x="4582" y="28156"/>
                    <a:pt x="5408" y="26340"/>
                    <a:pt x="5243" y="24772"/>
                  </a:cubicBezTo>
                  <a:cubicBezTo>
                    <a:pt x="4417" y="18170"/>
                    <a:pt x="7389" y="12146"/>
                    <a:pt x="7553" y="5709"/>
                  </a:cubicBezTo>
                  <a:cubicBezTo>
                    <a:pt x="7553" y="2820"/>
                    <a:pt x="11019" y="-233"/>
                    <a:pt x="12670" y="14"/>
                  </a:cubicBezTo>
                  <a:cubicBezTo>
                    <a:pt x="14486" y="344"/>
                    <a:pt x="16136" y="3810"/>
                    <a:pt x="15889" y="7111"/>
                  </a:cubicBezTo>
                  <a:cubicBezTo>
                    <a:pt x="15806" y="8432"/>
                    <a:pt x="15146" y="9587"/>
                    <a:pt x="14898" y="10908"/>
                  </a:cubicBezTo>
                  <a:cubicBezTo>
                    <a:pt x="13248" y="17427"/>
                    <a:pt x="14403" y="24442"/>
                    <a:pt x="11927" y="30797"/>
                  </a:cubicBezTo>
                  <a:cubicBezTo>
                    <a:pt x="14981" y="35253"/>
                    <a:pt x="12423" y="39627"/>
                    <a:pt x="11515" y="43836"/>
                  </a:cubicBezTo>
                  <a:cubicBezTo>
                    <a:pt x="10855" y="46972"/>
                    <a:pt x="12670" y="49613"/>
                    <a:pt x="11762" y="52831"/>
                  </a:cubicBezTo>
                  <a:cubicBezTo>
                    <a:pt x="10855" y="56298"/>
                    <a:pt x="10772" y="60176"/>
                    <a:pt x="10607" y="63808"/>
                  </a:cubicBezTo>
                  <a:cubicBezTo>
                    <a:pt x="10194" y="71565"/>
                    <a:pt x="10029" y="79323"/>
                    <a:pt x="9452" y="86998"/>
                  </a:cubicBezTo>
                  <a:cubicBezTo>
                    <a:pt x="9204" y="90134"/>
                    <a:pt x="10359" y="93187"/>
                    <a:pt x="9616" y="96406"/>
                  </a:cubicBezTo>
                  <a:cubicBezTo>
                    <a:pt x="8874" y="99377"/>
                    <a:pt x="8791" y="102513"/>
                    <a:pt x="8461" y="105649"/>
                  </a:cubicBezTo>
                  <a:cubicBezTo>
                    <a:pt x="8379" y="106639"/>
                    <a:pt x="8131" y="107877"/>
                    <a:pt x="8461" y="108620"/>
                  </a:cubicBezTo>
                  <a:cubicBezTo>
                    <a:pt x="10194" y="112003"/>
                    <a:pt x="9121" y="115304"/>
                    <a:pt x="8461" y="118606"/>
                  </a:cubicBezTo>
                  <a:cubicBezTo>
                    <a:pt x="7884" y="121494"/>
                    <a:pt x="8461" y="124382"/>
                    <a:pt x="8461" y="127601"/>
                  </a:cubicBezTo>
                  <a:cubicBezTo>
                    <a:pt x="7719" y="128261"/>
                    <a:pt x="6480" y="128426"/>
                    <a:pt x="6398" y="128921"/>
                  </a:cubicBezTo>
                  <a:cubicBezTo>
                    <a:pt x="5985" y="131562"/>
                    <a:pt x="7471" y="134533"/>
                    <a:pt x="9782" y="135194"/>
                  </a:cubicBezTo>
                  <a:cubicBezTo>
                    <a:pt x="12010" y="135854"/>
                    <a:pt x="14073" y="136101"/>
                    <a:pt x="13908" y="139650"/>
                  </a:cubicBezTo>
                  <a:cubicBezTo>
                    <a:pt x="13908" y="140228"/>
                    <a:pt x="15146" y="140888"/>
                    <a:pt x="15889" y="141383"/>
                  </a:cubicBezTo>
                  <a:cubicBezTo>
                    <a:pt x="17869" y="142621"/>
                    <a:pt x="19850" y="144354"/>
                    <a:pt x="21996" y="14493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07" name="フリーフォーム: 図形 306">
              <a:extLst>
                <a:ext uri="{FF2B5EF4-FFF2-40B4-BE49-F238E27FC236}">
                  <a16:creationId xmlns:a16="http://schemas.microsoft.com/office/drawing/2014/main" id="{38BEEC7C-0D9A-8816-3E09-DBDDC84B9256}"/>
                </a:ext>
              </a:extLst>
            </p:cNvPr>
            <p:cNvSpPr/>
            <p:nvPr/>
          </p:nvSpPr>
          <p:spPr>
            <a:xfrm>
              <a:off x="7106259" y="979212"/>
              <a:ext cx="16368" cy="46536"/>
            </a:xfrm>
            <a:custGeom>
              <a:avLst/>
              <a:gdLst>
                <a:gd name="connsiteX0" fmla="*/ 14810 w 16368"/>
                <a:gd name="connsiteY0" fmla="*/ 3190 h 46536"/>
                <a:gd name="connsiteX1" fmla="*/ 16212 w 16368"/>
                <a:gd name="connsiteY1" fmla="*/ 7729 h 46536"/>
                <a:gd name="connsiteX2" fmla="*/ 12911 w 16368"/>
                <a:gd name="connsiteY2" fmla="*/ 16642 h 46536"/>
                <a:gd name="connsiteX3" fmla="*/ 11673 w 16368"/>
                <a:gd name="connsiteY3" fmla="*/ 20273 h 46536"/>
                <a:gd name="connsiteX4" fmla="*/ 10683 w 16368"/>
                <a:gd name="connsiteY4" fmla="*/ 24069 h 46536"/>
                <a:gd name="connsiteX5" fmla="*/ 11096 w 16368"/>
                <a:gd name="connsiteY5" fmla="*/ 28360 h 46536"/>
                <a:gd name="connsiteX6" fmla="*/ 10353 w 16368"/>
                <a:gd name="connsiteY6" fmla="*/ 32817 h 46536"/>
                <a:gd name="connsiteX7" fmla="*/ 9610 w 16368"/>
                <a:gd name="connsiteY7" fmla="*/ 31909 h 46536"/>
                <a:gd name="connsiteX8" fmla="*/ 8537 w 16368"/>
                <a:gd name="connsiteY8" fmla="*/ 31909 h 46536"/>
                <a:gd name="connsiteX9" fmla="*/ 8867 w 16368"/>
                <a:gd name="connsiteY9" fmla="*/ 37768 h 46536"/>
                <a:gd name="connsiteX10" fmla="*/ 8455 w 16368"/>
                <a:gd name="connsiteY10" fmla="*/ 43050 h 46536"/>
                <a:gd name="connsiteX11" fmla="*/ 7382 w 16368"/>
                <a:gd name="connsiteY11" fmla="*/ 46269 h 46536"/>
                <a:gd name="connsiteX12" fmla="*/ 2183 w 16368"/>
                <a:gd name="connsiteY12" fmla="*/ 44701 h 46536"/>
                <a:gd name="connsiteX13" fmla="*/ 37 w 16368"/>
                <a:gd name="connsiteY13" fmla="*/ 36365 h 46536"/>
                <a:gd name="connsiteX14" fmla="*/ 780 w 16368"/>
                <a:gd name="connsiteY14" fmla="*/ 29021 h 46536"/>
                <a:gd name="connsiteX15" fmla="*/ 1027 w 16368"/>
                <a:gd name="connsiteY15" fmla="*/ 22006 h 46536"/>
                <a:gd name="connsiteX16" fmla="*/ 2513 w 16368"/>
                <a:gd name="connsiteY16" fmla="*/ 17137 h 46536"/>
                <a:gd name="connsiteX17" fmla="*/ 4163 w 16368"/>
                <a:gd name="connsiteY17" fmla="*/ 13175 h 46536"/>
                <a:gd name="connsiteX18" fmla="*/ 8372 w 16368"/>
                <a:gd name="connsiteY18" fmla="*/ 1704 h 46536"/>
                <a:gd name="connsiteX19" fmla="*/ 10518 w 16368"/>
                <a:gd name="connsiteY19" fmla="*/ 54 h 46536"/>
                <a:gd name="connsiteX20" fmla="*/ 14810 w 16368"/>
                <a:gd name="connsiteY20" fmla="*/ 3025 h 4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68" h="46536">
                  <a:moveTo>
                    <a:pt x="14810" y="3190"/>
                  </a:moveTo>
                  <a:cubicBezTo>
                    <a:pt x="15965" y="4345"/>
                    <a:pt x="16707" y="5253"/>
                    <a:pt x="16212" y="7729"/>
                  </a:cubicBezTo>
                  <a:cubicBezTo>
                    <a:pt x="15552" y="11030"/>
                    <a:pt x="15222" y="14083"/>
                    <a:pt x="12911" y="16642"/>
                  </a:cubicBezTo>
                  <a:cubicBezTo>
                    <a:pt x="12169" y="17467"/>
                    <a:pt x="12086" y="19035"/>
                    <a:pt x="11673" y="20273"/>
                  </a:cubicBezTo>
                  <a:cubicBezTo>
                    <a:pt x="11261" y="21511"/>
                    <a:pt x="10765" y="22749"/>
                    <a:pt x="10683" y="24069"/>
                  </a:cubicBezTo>
                  <a:cubicBezTo>
                    <a:pt x="10518" y="25472"/>
                    <a:pt x="9115" y="26875"/>
                    <a:pt x="11096" y="28360"/>
                  </a:cubicBezTo>
                  <a:cubicBezTo>
                    <a:pt x="13076" y="29928"/>
                    <a:pt x="10023" y="31166"/>
                    <a:pt x="10353" y="32817"/>
                  </a:cubicBezTo>
                  <a:cubicBezTo>
                    <a:pt x="10105" y="32569"/>
                    <a:pt x="9693" y="32322"/>
                    <a:pt x="9610" y="31909"/>
                  </a:cubicBezTo>
                  <a:cubicBezTo>
                    <a:pt x="9198" y="30341"/>
                    <a:pt x="8702" y="30258"/>
                    <a:pt x="8537" y="31909"/>
                  </a:cubicBezTo>
                  <a:cubicBezTo>
                    <a:pt x="8455" y="33890"/>
                    <a:pt x="8867" y="35788"/>
                    <a:pt x="8867" y="37768"/>
                  </a:cubicBezTo>
                  <a:cubicBezTo>
                    <a:pt x="8867" y="39502"/>
                    <a:pt x="8702" y="41317"/>
                    <a:pt x="8455" y="43050"/>
                  </a:cubicBezTo>
                  <a:cubicBezTo>
                    <a:pt x="8290" y="44206"/>
                    <a:pt x="7877" y="46269"/>
                    <a:pt x="7382" y="46269"/>
                  </a:cubicBezTo>
                  <a:cubicBezTo>
                    <a:pt x="5567" y="46516"/>
                    <a:pt x="3338" y="47177"/>
                    <a:pt x="2183" y="44701"/>
                  </a:cubicBezTo>
                  <a:cubicBezTo>
                    <a:pt x="945" y="42142"/>
                    <a:pt x="202" y="39254"/>
                    <a:pt x="37" y="36365"/>
                  </a:cubicBezTo>
                  <a:cubicBezTo>
                    <a:pt x="-128" y="34055"/>
                    <a:pt x="285" y="31661"/>
                    <a:pt x="780" y="29021"/>
                  </a:cubicBezTo>
                  <a:cubicBezTo>
                    <a:pt x="1027" y="26462"/>
                    <a:pt x="1027" y="24234"/>
                    <a:pt x="1027" y="22006"/>
                  </a:cubicBezTo>
                  <a:cubicBezTo>
                    <a:pt x="1027" y="20190"/>
                    <a:pt x="1027" y="18540"/>
                    <a:pt x="2513" y="17137"/>
                  </a:cubicBezTo>
                  <a:cubicBezTo>
                    <a:pt x="3421" y="16229"/>
                    <a:pt x="4328" y="14413"/>
                    <a:pt x="4163" y="13175"/>
                  </a:cubicBezTo>
                  <a:cubicBezTo>
                    <a:pt x="3585" y="8224"/>
                    <a:pt x="6392" y="5253"/>
                    <a:pt x="8372" y="1704"/>
                  </a:cubicBezTo>
                  <a:cubicBezTo>
                    <a:pt x="9115" y="384"/>
                    <a:pt x="9528" y="219"/>
                    <a:pt x="10518" y="54"/>
                  </a:cubicBezTo>
                  <a:cubicBezTo>
                    <a:pt x="12746" y="-359"/>
                    <a:pt x="13571" y="1704"/>
                    <a:pt x="14810" y="3025"/>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08" name="フリーフォーム: 図形 307">
              <a:extLst>
                <a:ext uri="{FF2B5EF4-FFF2-40B4-BE49-F238E27FC236}">
                  <a16:creationId xmlns:a16="http://schemas.microsoft.com/office/drawing/2014/main" id="{740AC92A-6B41-D2B5-8FA5-1905049CBF18}"/>
                </a:ext>
              </a:extLst>
            </p:cNvPr>
            <p:cNvSpPr/>
            <p:nvPr/>
          </p:nvSpPr>
          <p:spPr>
            <a:xfrm>
              <a:off x="7118097" y="1080692"/>
              <a:ext cx="2806" cy="1237"/>
            </a:xfrm>
            <a:custGeom>
              <a:avLst/>
              <a:gdLst>
                <a:gd name="connsiteX0" fmla="*/ 2806 w 2806"/>
                <a:gd name="connsiteY0" fmla="*/ 908 h 1237"/>
                <a:gd name="connsiteX1" fmla="*/ 1073 w 2806"/>
                <a:gd name="connsiteY1" fmla="*/ 1155 h 1237"/>
                <a:gd name="connsiteX2" fmla="*/ 0 w 2806"/>
                <a:gd name="connsiteY2" fmla="*/ 495 h 1237"/>
                <a:gd name="connsiteX3" fmla="*/ 826 w 2806"/>
                <a:gd name="connsiteY3" fmla="*/ 0 h 1237"/>
                <a:gd name="connsiteX4" fmla="*/ 2806 w 2806"/>
                <a:gd name="connsiteY4" fmla="*/ 908 h 1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 h="1237">
                  <a:moveTo>
                    <a:pt x="2806" y="908"/>
                  </a:moveTo>
                  <a:cubicBezTo>
                    <a:pt x="2063" y="1238"/>
                    <a:pt x="1486" y="1320"/>
                    <a:pt x="1073" y="1155"/>
                  </a:cubicBezTo>
                  <a:cubicBezTo>
                    <a:pt x="660" y="1073"/>
                    <a:pt x="330" y="743"/>
                    <a:pt x="0" y="495"/>
                  </a:cubicBezTo>
                  <a:cubicBezTo>
                    <a:pt x="248" y="330"/>
                    <a:pt x="578" y="0"/>
                    <a:pt x="826" y="0"/>
                  </a:cubicBezTo>
                  <a:cubicBezTo>
                    <a:pt x="1568" y="83"/>
                    <a:pt x="2311" y="413"/>
                    <a:pt x="2806" y="90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09" name="フリーフォーム: 図形 308">
              <a:extLst>
                <a:ext uri="{FF2B5EF4-FFF2-40B4-BE49-F238E27FC236}">
                  <a16:creationId xmlns:a16="http://schemas.microsoft.com/office/drawing/2014/main" id="{CADEAC20-B6E5-85CB-2E32-50B26045C2DC}"/>
                </a:ext>
              </a:extLst>
            </p:cNvPr>
            <p:cNvSpPr/>
            <p:nvPr/>
          </p:nvSpPr>
          <p:spPr>
            <a:xfrm>
              <a:off x="7106341" y="874869"/>
              <a:ext cx="1026" cy="3301"/>
            </a:xfrm>
            <a:custGeom>
              <a:avLst/>
              <a:gdLst>
                <a:gd name="connsiteX0" fmla="*/ 1027 w 1026"/>
                <a:gd name="connsiteY0" fmla="*/ 2393 h 3301"/>
                <a:gd name="connsiteX1" fmla="*/ 614 w 1026"/>
                <a:gd name="connsiteY1" fmla="*/ 3301 h 3301"/>
                <a:gd name="connsiteX2" fmla="*/ 37 w 1026"/>
                <a:gd name="connsiteY2" fmla="*/ 2063 h 3301"/>
                <a:gd name="connsiteX3" fmla="*/ 37 w 1026"/>
                <a:gd name="connsiteY3" fmla="*/ 0 h 3301"/>
                <a:gd name="connsiteX4" fmla="*/ 1027 w 1026"/>
                <a:gd name="connsiteY4" fmla="*/ 2311 h 3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6" h="3301">
                  <a:moveTo>
                    <a:pt x="1027" y="2393"/>
                  </a:moveTo>
                  <a:cubicBezTo>
                    <a:pt x="1027" y="2393"/>
                    <a:pt x="780" y="3053"/>
                    <a:pt x="614" y="3301"/>
                  </a:cubicBezTo>
                  <a:cubicBezTo>
                    <a:pt x="367" y="2888"/>
                    <a:pt x="119" y="2558"/>
                    <a:pt x="37" y="2063"/>
                  </a:cubicBezTo>
                  <a:cubicBezTo>
                    <a:pt x="-46" y="1485"/>
                    <a:pt x="37" y="908"/>
                    <a:pt x="37" y="0"/>
                  </a:cubicBezTo>
                  <a:cubicBezTo>
                    <a:pt x="367" y="578"/>
                    <a:pt x="780" y="1403"/>
                    <a:pt x="1027" y="2311"/>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10" name="フリーフォーム: 図形 309">
              <a:extLst>
                <a:ext uri="{FF2B5EF4-FFF2-40B4-BE49-F238E27FC236}">
                  <a16:creationId xmlns:a16="http://schemas.microsoft.com/office/drawing/2014/main" id="{3F68890D-79FD-6B0B-87C9-BA4441BF83B6}"/>
                </a:ext>
              </a:extLst>
            </p:cNvPr>
            <p:cNvSpPr/>
            <p:nvPr/>
          </p:nvSpPr>
          <p:spPr>
            <a:xfrm>
              <a:off x="6934722" y="722111"/>
              <a:ext cx="154516" cy="75521"/>
            </a:xfrm>
            <a:custGeom>
              <a:avLst/>
              <a:gdLst>
                <a:gd name="connsiteX0" fmla="*/ 153748 w 154516"/>
                <a:gd name="connsiteY0" fmla="*/ 35157 h 75521"/>
                <a:gd name="connsiteX1" fmla="*/ 154490 w 154516"/>
                <a:gd name="connsiteY1" fmla="*/ 37220 h 75521"/>
                <a:gd name="connsiteX2" fmla="*/ 153665 w 154516"/>
                <a:gd name="connsiteY2" fmla="*/ 50176 h 75521"/>
                <a:gd name="connsiteX3" fmla="*/ 149952 w 154516"/>
                <a:gd name="connsiteY3" fmla="*/ 54798 h 75521"/>
                <a:gd name="connsiteX4" fmla="*/ 144422 w 154516"/>
                <a:gd name="connsiteY4" fmla="*/ 58677 h 75521"/>
                <a:gd name="connsiteX5" fmla="*/ 140709 w 154516"/>
                <a:gd name="connsiteY5" fmla="*/ 62886 h 75521"/>
                <a:gd name="connsiteX6" fmla="*/ 136252 w 154516"/>
                <a:gd name="connsiteY6" fmla="*/ 65031 h 75521"/>
                <a:gd name="connsiteX7" fmla="*/ 130888 w 154516"/>
                <a:gd name="connsiteY7" fmla="*/ 63711 h 75521"/>
                <a:gd name="connsiteX8" fmla="*/ 113227 w 154516"/>
                <a:gd name="connsiteY8" fmla="*/ 61070 h 75521"/>
                <a:gd name="connsiteX9" fmla="*/ 106790 w 154516"/>
                <a:gd name="connsiteY9" fmla="*/ 62143 h 75521"/>
                <a:gd name="connsiteX10" fmla="*/ 94989 w 154516"/>
                <a:gd name="connsiteY10" fmla="*/ 63216 h 75521"/>
                <a:gd name="connsiteX11" fmla="*/ 83600 w 154516"/>
                <a:gd name="connsiteY11" fmla="*/ 64784 h 75521"/>
                <a:gd name="connsiteX12" fmla="*/ 75925 w 154516"/>
                <a:gd name="connsiteY12" fmla="*/ 64619 h 75521"/>
                <a:gd name="connsiteX13" fmla="*/ 67837 w 154516"/>
                <a:gd name="connsiteY13" fmla="*/ 65774 h 75521"/>
                <a:gd name="connsiteX14" fmla="*/ 67424 w 154516"/>
                <a:gd name="connsiteY14" fmla="*/ 65361 h 75521"/>
                <a:gd name="connsiteX15" fmla="*/ 48443 w 154516"/>
                <a:gd name="connsiteY15" fmla="*/ 64866 h 75521"/>
                <a:gd name="connsiteX16" fmla="*/ 27977 w 154516"/>
                <a:gd name="connsiteY16" fmla="*/ 66764 h 75521"/>
                <a:gd name="connsiteX17" fmla="*/ 15680 w 154516"/>
                <a:gd name="connsiteY17" fmla="*/ 72294 h 75521"/>
                <a:gd name="connsiteX18" fmla="*/ 7262 w 154516"/>
                <a:gd name="connsiteY18" fmla="*/ 75512 h 75521"/>
                <a:gd name="connsiteX19" fmla="*/ 5117 w 154516"/>
                <a:gd name="connsiteY19" fmla="*/ 74274 h 75521"/>
                <a:gd name="connsiteX20" fmla="*/ 2146 w 154516"/>
                <a:gd name="connsiteY20" fmla="*/ 60905 h 75521"/>
                <a:gd name="connsiteX21" fmla="*/ 1320 w 154516"/>
                <a:gd name="connsiteY21" fmla="*/ 50672 h 75521"/>
                <a:gd name="connsiteX22" fmla="*/ 330 w 154516"/>
                <a:gd name="connsiteY22" fmla="*/ 45720 h 75521"/>
                <a:gd name="connsiteX23" fmla="*/ 0 w 154516"/>
                <a:gd name="connsiteY23" fmla="*/ 34496 h 75521"/>
                <a:gd name="connsiteX24" fmla="*/ 5612 w 154516"/>
                <a:gd name="connsiteY24" fmla="*/ 33919 h 75521"/>
                <a:gd name="connsiteX25" fmla="*/ 8253 w 154516"/>
                <a:gd name="connsiteY25" fmla="*/ 36312 h 75521"/>
                <a:gd name="connsiteX26" fmla="*/ 11966 w 154516"/>
                <a:gd name="connsiteY26" fmla="*/ 37385 h 75521"/>
                <a:gd name="connsiteX27" fmla="*/ 15102 w 154516"/>
                <a:gd name="connsiteY27" fmla="*/ 36725 h 75521"/>
                <a:gd name="connsiteX28" fmla="*/ 16175 w 154516"/>
                <a:gd name="connsiteY28" fmla="*/ 32351 h 75521"/>
                <a:gd name="connsiteX29" fmla="*/ 16093 w 154516"/>
                <a:gd name="connsiteY29" fmla="*/ 23850 h 75521"/>
                <a:gd name="connsiteX30" fmla="*/ 16258 w 154516"/>
                <a:gd name="connsiteY30" fmla="*/ 16258 h 75521"/>
                <a:gd name="connsiteX31" fmla="*/ 16505 w 154516"/>
                <a:gd name="connsiteY31" fmla="*/ 13204 h 75521"/>
                <a:gd name="connsiteX32" fmla="*/ 20962 w 154516"/>
                <a:gd name="connsiteY32" fmla="*/ 13452 h 75521"/>
                <a:gd name="connsiteX33" fmla="*/ 21210 w 154516"/>
                <a:gd name="connsiteY33" fmla="*/ 15598 h 75521"/>
                <a:gd name="connsiteX34" fmla="*/ 20549 w 154516"/>
                <a:gd name="connsiteY34" fmla="*/ 21870 h 75521"/>
                <a:gd name="connsiteX35" fmla="*/ 21127 w 154516"/>
                <a:gd name="connsiteY35" fmla="*/ 28224 h 75521"/>
                <a:gd name="connsiteX36" fmla="*/ 21457 w 154516"/>
                <a:gd name="connsiteY36" fmla="*/ 34331 h 75521"/>
                <a:gd name="connsiteX37" fmla="*/ 25748 w 154516"/>
                <a:gd name="connsiteY37" fmla="*/ 38293 h 75521"/>
                <a:gd name="connsiteX38" fmla="*/ 26491 w 154516"/>
                <a:gd name="connsiteY38" fmla="*/ 39118 h 75521"/>
                <a:gd name="connsiteX39" fmla="*/ 38623 w 154516"/>
                <a:gd name="connsiteY39" fmla="*/ 44730 h 75521"/>
                <a:gd name="connsiteX40" fmla="*/ 46710 w 154516"/>
                <a:gd name="connsiteY40" fmla="*/ 43822 h 75521"/>
                <a:gd name="connsiteX41" fmla="*/ 59007 w 154516"/>
                <a:gd name="connsiteY41" fmla="*/ 44400 h 75521"/>
                <a:gd name="connsiteX42" fmla="*/ 73531 w 154516"/>
                <a:gd name="connsiteY42" fmla="*/ 43822 h 75521"/>
                <a:gd name="connsiteX43" fmla="*/ 75099 w 154516"/>
                <a:gd name="connsiteY43" fmla="*/ 43822 h 75521"/>
                <a:gd name="connsiteX44" fmla="*/ 90037 w 154516"/>
                <a:gd name="connsiteY44" fmla="*/ 41429 h 75521"/>
                <a:gd name="connsiteX45" fmla="*/ 90862 w 154516"/>
                <a:gd name="connsiteY45" fmla="*/ 42006 h 75521"/>
                <a:gd name="connsiteX46" fmla="*/ 97217 w 154516"/>
                <a:gd name="connsiteY46" fmla="*/ 42419 h 75521"/>
                <a:gd name="connsiteX47" fmla="*/ 103737 w 154516"/>
                <a:gd name="connsiteY47" fmla="*/ 42254 h 75521"/>
                <a:gd name="connsiteX48" fmla="*/ 108688 w 154516"/>
                <a:gd name="connsiteY48" fmla="*/ 42254 h 75521"/>
                <a:gd name="connsiteX49" fmla="*/ 121810 w 154516"/>
                <a:gd name="connsiteY49" fmla="*/ 38788 h 75521"/>
                <a:gd name="connsiteX50" fmla="*/ 122305 w 154516"/>
                <a:gd name="connsiteY50" fmla="*/ 38870 h 75521"/>
                <a:gd name="connsiteX51" fmla="*/ 128412 w 154516"/>
                <a:gd name="connsiteY51" fmla="*/ 36312 h 75521"/>
                <a:gd name="connsiteX52" fmla="*/ 132456 w 154516"/>
                <a:gd name="connsiteY52" fmla="*/ 28389 h 75521"/>
                <a:gd name="connsiteX53" fmla="*/ 132456 w 154516"/>
                <a:gd name="connsiteY53" fmla="*/ 11306 h 75521"/>
                <a:gd name="connsiteX54" fmla="*/ 131961 w 154516"/>
                <a:gd name="connsiteY54" fmla="*/ 165 h 75521"/>
                <a:gd name="connsiteX55" fmla="*/ 136747 w 154516"/>
                <a:gd name="connsiteY55" fmla="*/ 0 h 75521"/>
                <a:gd name="connsiteX56" fmla="*/ 138811 w 154516"/>
                <a:gd name="connsiteY56" fmla="*/ 6437 h 75521"/>
                <a:gd name="connsiteX57" fmla="*/ 139471 w 154516"/>
                <a:gd name="connsiteY57" fmla="*/ 4209 h 75521"/>
                <a:gd name="connsiteX58" fmla="*/ 140791 w 154516"/>
                <a:gd name="connsiteY58" fmla="*/ 4209 h 75521"/>
                <a:gd name="connsiteX59" fmla="*/ 139388 w 154516"/>
                <a:gd name="connsiteY59" fmla="*/ 10646 h 75521"/>
                <a:gd name="connsiteX60" fmla="*/ 137903 w 154516"/>
                <a:gd name="connsiteY60" fmla="*/ 11471 h 75521"/>
                <a:gd name="connsiteX61" fmla="*/ 138728 w 154516"/>
                <a:gd name="connsiteY61" fmla="*/ 14277 h 75521"/>
                <a:gd name="connsiteX62" fmla="*/ 139884 w 154516"/>
                <a:gd name="connsiteY62" fmla="*/ 11801 h 75521"/>
                <a:gd name="connsiteX63" fmla="*/ 140461 w 154516"/>
                <a:gd name="connsiteY63" fmla="*/ 10646 h 75521"/>
                <a:gd name="connsiteX64" fmla="*/ 140626 w 154516"/>
                <a:gd name="connsiteY64" fmla="*/ 15350 h 75521"/>
                <a:gd name="connsiteX65" fmla="*/ 138150 w 154516"/>
                <a:gd name="connsiteY65" fmla="*/ 17166 h 75521"/>
                <a:gd name="connsiteX66" fmla="*/ 137903 w 154516"/>
                <a:gd name="connsiteY66" fmla="*/ 19972 h 75521"/>
                <a:gd name="connsiteX67" fmla="*/ 139058 w 154516"/>
                <a:gd name="connsiteY67" fmla="*/ 18486 h 75521"/>
                <a:gd name="connsiteX68" fmla="*/ 140956 w 154516"/>
                <a:gd name="connsiteY68" fmla="*/ 18981 h 75521"/>
                <a:gd name="connsiteX69" fmla="*/ 142194 w 154516"/>
                <a:gd name="connsiteY69" fmla="*/ 24428 h 75521"/>
                <a:gd name="connsiteX70" fmla="*/ 141369 w 154516"/>
                <a:gd name="connsiteY70" fmla="*/ 26574 h 75521"/>
                <a:gd name="connsiteX71" fmla="*/ 139966 w 154516"/>
                <a:gd name="connsiteY71" fmla="*/ 27729 h 75521"/>
                <a:gd name="connsiteX72" fmla="*/ 141369 w 154516"/>
                <a:gd name="connsiteY72" fmla="*/ 28884 h 75521"/>
                <a:gd name="connsiteX73" fmla="*/ 143845 w 154516"/>
                <a:gd name="connsiteY73" fmla="*/ 29215 h 75521"/>
                <a:gd name="connsiteX74" fmla="*/ 147311 w 154516"/>
                <a:gd name="connsiteY74" fmla="*/ 26821 h 75521"/>
                <a:gd name="connsiteX75" fmla="*/ 147311 w 154516"/>
                <a:gd name="connsiteY75" fmla="*/ 18899 h 75521"/>
                <a:gd name="connsiteX76" fmla="*/ 152180 w 154516"/>
                <a:gd name="connsiteY76" fmla="*/ 18899 h 75521"/>
                <a:gd name="connsiteX77" fmla="*/ 153995 w 154516"/>
                <a:gd name="connsiteY77" fmla="*/ 21622 h 75521"/>
                <a:gd name="connsiteX78" fmla="*/ 154243 w 154516"/>
                <a:gd name="connsiteY78" fmla="*/ 22695 h 75521"/>
                <a:gd name="connsiteX79" fmla="*/ 153913 w 154516"/>
                <a:gd name="connsiteY79" fmla="*/ 34744 h 75521"/>
                <a:gd name="connsiteX80" fmla="*/ 138645 w 154516"/>
                <a:gd name="connsiteY80" fmla="*/ 24015 h 75521"/>
                <a:gd name="connsiteX81" fmla="*/ 139058 w 154516"/>
                <a:gd name="connsiteY81" fmla="*/ 23273 h 75521"/>
                <a:gd name="connsiteX82" fmla="*/ 138645 w 154516"/>
                <a:gd name="connsiteY82" fmla="*/ 24015 h 75521"/>
                <a:gd name="connsiteX83" fmla="*/ 90119 w 154516"/>
                <a:gd name="connsiteY83" fmla="*/ 50094 h 75521"/>
                <a:gd name="connsiteX84" fmla="*/ 87892 w 154516"/>
                <a:gd name="connsiteY84" fmla="*/ 47783 h 75521"/>
                <a:gd name="connsiteX85" fmla="*/ 77823 w 154516"/>
                <a:gd name="connsiteY85" fmla="*/ 48939 h 75521"/>
                <a:gd name="connsiteX86" fmla="*/ 76833 w 154516"/>
                <a:gd name="connsiteY86" fmla="*/ 49929 h 75521"/>
                <a:gd name="connsiteX87" fmla="*/ 77988 w 154516"/>
                <a:gd name="connsiteY87" fmla="*/ 51332 h 75521"/>
                <a:gd name="connsiteX88" fmla="*/ 81124 w 154516"/>
                <a:gd name="connsiteY88" fmla="*/ 51332 h 75521"/>
                <a:gd name="connsiteX89" fmla="*/ 90202 w 154516"/>
                <a:gd name="connsiteY89" fmla="*/ 50176 h 75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4516" h="75521">
                  <a:moveTo>
                    <a:pt x="153748" y="35157"/>
                  </a:moveTo>
                  <a:cubicBezTo>
                    <a:pt x="153995" y="35817"/>
                    <a:pt x="154656" y="36807"/>
                    <a:pt x="154490" y="37220"/>
                  </a:cubicBezTo>
                  <a:cubicBezTo>
                    <a:pt x="152263" y="41346"/>
                    <a:pt x="153583" y="45885"/>
                    <a:pt x="153665" y="50176"/>
                  </a:cubicBezTo>
                  <a:cubicBezTo>
                    <a:pt x="153665" y="53808"/>
                    <a:pt x="151850" y="55128"/>
                    <a:pt x="149952" y="54798"/>
                  </a:cubicBezTo>
                  <a:cubicBezTo>
                    <a:pt x="146733" y="54303"/>
                    <a:pt x="145990" y="57026"/>
                    <a:pt x="144422" y="58677"/>
                  </a:cubicBezTo>
                  <a:cubicBezTo>
                    <a:pt x="143184" y="60080"/>
                    <a:pt x="141947" y="61483"/>
                    <a:pt x="140709" y="62886"/>
                  </a:cubicBezTo>
                  <a:cubicBezTo>
                    <a:pt x="139471" y="64289"/>
                    <a:pt x="138315" y="65774"/>
                    <a:pt x="136252" y="65031"/>
                  </a:cubicBezTo>
                  <a:cubicBezTo>
                    <a:pt x="134519" y="64454"/>
                    <a:pt x="132704" y="64041"/>
                    <a:pt x="130888" y="63711"/>
                  </a:cubicBezTo>
                  <a:cubicBezTo>
                    <a:pt x="125029" y="62721"/>
                    <a:pt x="119169" y="61648"/>
                    <a:pt x="113227" y="61070"/>
                  </a:cubicBezTo>
                  <a:cubicBezTo>
                    <a:pt x="111082" y="60822"/>
                    <a:pt x="108936" y="61895"/>
                    <a:pt x="106790" y="62143"/>
                  </a:cubicBezTo>
                  <a:cubicBezTo>
                    <a:pt x="102829" y="62638"/>
                    <a:pt x="98867" y="63546"/>
                    <a:pt x="94989" y="63216"/>
                  </a:cubicBezTo>
                  <a:cubicBezTo>
                    <a:pt x="91027" y="62886"/>
                    <a:pt x="87726" y="67755"/>
                    <a:pt x="83600" y="64784"/>
                  </a:cubicBezTo>
                  <a:cubicBezTo>
                    <a:pt x="80959" y="67672"/>
                    <a:pt x="78483" y="64454"/>
                    <a:pt x="75925" y="64619"/>
                  </a:cubicBezTo>
                  <a:cubicBezTo>
                    <a:pt x="73201" y="64784"/>
                    <a:pt x="70561" y="65361"/>
                    <a:pt x="67837" y="65774"/>
                  </a:cubicBezTo>
                  <a:cubicBezTo>
                    <a:pt x="67755" y="65774"/>
                    <a:pt x="67590" y="65361"/>
                    <a:pt x="67424" y="65361"/>
                  </a:cubicBezTo>
                  <a:cubicBezTo>
                    <a:pt x="61070" y="65114"/>
                    <a:pt x="54550" y="63628"/>
                    <a:pt x="48443" y="64866"/>
                  </a:cubicBezTo>
                  <a:cubicBezTo>
                    <a:pt x="41593" y="66269"/>
                    <a:pt x="34744" y="64866"/>
                    <a:pt x="27977" y="66764"/>
                  </a:cubicBezTo>
                  <a:cubicBezTo>
                    <a:pt x="23520" y="67920"/>
                    <a:pt x="18899" y="68745"/>
                    <a:pt x="15680" y="72294"/>
                  </a:cubicBezTo>
                  <a:cubicBezTo>
                    <a:pt x="13039" y="75182"/>
                    <a:pt x="10398" y="75595"/>
                    <a:pt x="7262" y="75512"/>
                  </a:cubicBezTo>
                  <a:cubicBezTo>
                    <a:pt x="6520" y="75512"/>
                    <a:pt x="5529" y="74935"/>
                    <a:pt x="5117" y="74274"/>
                  </a:cubicBezTo>
                  <a:cubicBezTo>
                    <a:pt x="2641" y="70313"/>
                    <a:pt x="1733" y="65361"/>
                    <a:pt x="2146" y="60905"/>
                  </a:cubicBezTo>
                  <a:cubicBezTo>
                    <a:pt x="2476" y="57191"/>
                    <a:pt x="1568" y="54055"/>
                    <a:pt x="1320" y="50672"/>
                  </a:cubicBezTo>
                  <a:cubicBezTo>
                    <a:pt x="1155" y="49021"/>
                    <a:pt x="165" y="47288"/>
                    <a:pt x="330" y="45720"/>
                  </a:cubicBezTo>
                  <a:cubicBezTo>
                    <a:pt x="743" y="41924"/>
                    <a:pt x="495" y="38128"/>
                    <a:pt x="0" y="34496"/>
                  </a:cubicBezTo>
                  <a:lnTo>
                    <a:pt x="5612" y="33919"/>
                  </a:lnTo>
                  <a:cubicBezTo>
                    <a:pt x="5777" y="35487"/>
                    <a:pt x="7015" y="37467"/>
                    <a:pt x="8253" y="36312"/>
                  </a:cubicBezTo>
                  <a:cubicBezTo>
                    <a:pt x="10398" y="34331"/>
                    <a:pt x="11141" y="36147"/>
                    <a:pt x="11966" y="37385"/>
                  </a:cubicBezTo>
                  <a:cubicBezTo>
                    <a:pt x="13534" y="39613"/>
                    <a:pt x="14360" y="38705"/>
                    <a:pt x="15102" y="36725"/>
                  </a:cubicBezTo>
                  <a:cubicBezTo>
                    <a:pt x="15515" y="35652"/>
                    <a:pt x="15845" y="34661"/>
                    <a:pt x="16175" y="32351"/>
                  </a:cubicBezTo>
                  <a:cubicBezTo>
                    <a:pt x="16175" y="29462"/>
                    <a:pt x="16588" y="26574"/>
                    <a:pt x="16093" y="23850"/>
                  </a:cubicBezTo>
                  <a:cubicBezTo>
                    <a:pt x="15597" y="21209"/>
                    <a:pt x="16505" y="18816"/>
                    <a:pt x="16258" y="16258"/>
                  </a:cubicBezTo>
                  <a:cubicBezTo>
                    <a:pt x="16175" y="15267"/>
                    <a:pt x="16505" y="14360"/>
                    <a:pt x="16505" y="13204"/>
                  </a:cubicBezTo>
                  <a:lnTo>
                    <a:pt x="20962" y="13452"/>
                  </a:lnTo>
                  <a:cubicBezTo>
                    <a:pt x="20962" y="14195"/>
                    <a:pt x="20962" y="14937"/>
                    <a:pt x="21210" y="15598"/>
                  </a:cubicBezTo>
                  <a:cubicBezTo>
                    <a:pt x="21622" y="17496"/>
                    <a:pt x="20549" y="19807"/>
                    <a:pt x="20549" y="21870"/>
                  </a:cubicBezTo>
                  <a:cubicBezTo>
                    <a:pt x="20549" y="24015"/>
                    <a:pt x="21044" y="26161"/>
                    <a:pt x="21127" y="28224"/>
                  </a:cubicBezTo>
                  <a:cubicBezTo>
                    <a:pt x="21292" y="30287"/>
                    <a:pt x="20632" y="32681"/>
                    <a:pt x="21457" y="34331"/>
                  </a:cubicBezTo>
                  <a:cubicBezTo>
                    <a:pt x="22282" y="36064"/>
                    <a:pt x="24263" y="36972"/>
                    <a:pt x="25748" y="38293"/>
                  </a:cubicBezTo>
                  <a:cubicBezTo>
                    <a:pt x="25996" y="38540"/>
                    <a:pt x="26326" y="38788"/>
                    <a:pt x="26491" y="39118"/>
                  </a:cubicBezTo>
                  <a:cubicBezTo>
                    <a:pt x="29214" y="44647"/>
                    <a:pt x="34001" y="45803"/>
                    <a:pt x="38623" y="44730"/>
                  </a:cubicBezTo>
                  <a:cubicBezTo>
                    <a:pt x="41346" y="44069"/>
                    <a:pt x="44069" y="43987"/>
                    <a:pt x="46710" y="43822"/>
                  </a:cubicBezTo>
                  <a:cubicBezTo>
                    <a:pt x="50836" y="43574"/>
                    <a:pt x="54798" y="44812"/>
                    <a:pt x="59007" y="44400"/>
                  </a:cubicBezTo>
                  <a:cubicBezTo>
                    <a:pt x="63793" y="43822"/>
                    <a:pt x="68663" y="42501"/>
                    <a:pt x="73531" y="43822"/>
                  </a:cubicBezTo>
                  <a:cubicBezTo>
                    <a:pt x="74027" y="43987"/>
                    <a:pt x="74687" y="44069"/>
                    <a:pt x="75099" y="43822"/>
                  </a:cubicBezTo>
                  <a:cubicBezTo>
                    <a:pt x="79804" y="40933"/>
                    <a:pt x="85498" y="46050"/>
                    <a:pt x="90037" y="41429"/>
                  </a:cubicBezTo>
                  <a:cubicBezTo>
                    <a:pt x="90037" y="41429"/>
                    <a:pt x="90532" y="42006"/>
                    <a:pt x="90862" y="42006"/>
                  </a:cubicBezTo>
                  <a:cubicBezTo>
                    <a:pt x="93008" y="42254"/>
                    <a:pt x="95236" y="42914"/>
                    <a:pt x="97217" y="42419"/>
                  </a:cubicBezTo>
                  <a:cubicBezTo>
                    <a:pt x="99528" y="41841"/>
                    <a:pt x="101921" y="42914"/>
                    <a:pt x="103737" y="42254"/>
                  </a:cubicBezTo>
                  <a:cubicBezTo>
                    <a:pt x="105635" y="41511"/>
                    <a:pt x="106955" y="43409"/>
                    <a:pt x="108688" y="42254"/>
                  </a:cubicBezTo>
                  <a:cubicBezTo>
                    <a:pt x="112732" y="39778"/>
                    <a:pt x="118014" y="42914"/>
                    <a:pt x="121810" y="38788"/>
                  </a:cubicBezTo>
                  <a:cubicBezTo>
                    <a:pt x="121810" y="38788"/>
                    <a:pt x="122140" y="38788"/>
                    <a:pt x="122305" y="38870"/>
                  </a:cubicBezTo>
                  <a:cubicBezTo>
                    <a:pt x="125111" y="40438"/>
                    <a:pt x="127504" y="38705"/>
                    <a:pt x="128412" y="36312"/>
                  </a:cubicBezTo>
                  <a:cubicBezTo>
                    <a:pt x="129485" y="33506"/>
                    <a:pt x="132621" y="32268"/>
                    <a:pt x="132456" y="28389"/>
                  </a:cubicBezTo>
                  <a:cubicBezTo>
                    <a:pt x="132126" y="22695"/>
                    <a:pt x="132126" y="17001"/>
                    <a:pt x="132456" y="11306"/>
                  </a:cubicBezTo>
                  <a:cubicBezTo>
                    <a:pt x="132621" y="7592"/>
                    <a:pt x="132043" y="3879"/>
                    <a:pt x="131961" y="165"/>
                  </a:cubicBezTo>
                  <a:lnTo>
                    <a:pt x="136747" y="0"/>
                  </a:lnTo>
                  <a:cubicBezTo>
                    <a:pt x="136995" y="2393"/>
                    <a:pt x="137738" y="4704"/>
                    <a:pt x="138811" y="6437"/>
                  </a:cubicBezTo>
                  <a:cubicBezTo>
                    <a:pt x="139058" y="5694"/>
                    <a:pt x="139306" y="4952"/>
                    <a:pt x="139471" y="4209"/>
                  </a:cubicBezTo>
                  <a:lnTo>
                    <a:pt x="140791" y="4209"/>
                  </a:lnTo>
                  <a:cubicBezTo>
                    <a:pt x="140296" y="6272"/>
                    <a:pt x="140131" y="8500"/>
                    <a:pt x="139388" y="10646"/>
                  </a:cubicBezTo>
                  <a:cubicBezTo>
                    <a:pt x="138893" y="10894"/>
                    <a:pt x="137903" y="11306"/>
                    <a:pt x="137903" y="11471"/>
                  </a:cubicBezTo>
                  <a:cubicBezTo>
                    <a:pt x="138068" y="12462"/>
                    <a:pt x="138480" y="13369"/>
                    <a:pt x="138728" y="14277"/>
                  </a:cubicBezTo>
                  <a:cubicBezTo>
                    <a:pt x="139141" y="13452"/>
                    <a:pt x="139553" y="12627"/>
                    <a:pt x="139884" y="11801"/>
                  </a:cubicBezTo>
                  <a:cubicBezTo>
                    <a:pt x="140048" y="11471"/>
                    <a:pt x="139884" y="11059"/>
                    <a:pt x="140461" y="10646"/>
                  </a:cubicBezTo>
                  <a:cubicBezTo>
                    <a:pt x="143267" y="13122"/>
                    <a:pt x="143267" y="13369"/>
                    <a:pt x="140626" y="15350"/>
                  </a:cubicBezTo>
                  <a:cubicBezTo>
                    <a:pt x="139801" y="16010"/>
                    <a:pt x="138728" y="16340"/>
                    <a:pt x="138150" y="17166"/>
                  </a:cubicBezTo>
                  <a:cubicBezTo>
                    <a:pt x="137738" y="17826"/>
                    <a:pt x="137985" y="18981"/>
                    <a:pt x="137903" y="19972"/>
                  </a:cubicBezTo>
                  <a:cubicBezTo>
                    <a:pt x="138315" y="19476"/>
                    <a:pt x="138563" y="18651"/>
                    <a:pt x="139058" y="18486"/>
                  </a:cubicBezTo>
                  <a:cubicBezTo>
                    <a:pt x="139636" y="18321"/>
                    <a:pt x="140791" y="18569"/>
                    <a:pt x="140956" y="18981"/>
                  </a:cubicBezTo>
                  <a:cubicBezTo>
                    <a:pt x="141452" y="20797"/>
                    <a:pt x="141452" y="22860"/>
                    <a:pt x="142194" y="24428"/>
                  </a:cubicBezTo>
                  <a:cubicBezTo>
                    <a:pt x="142937" y="25996"/>
                    <a:pt x="143432" y="26656"/>
                    <a:pt x="141369" y="26574"/>
                  </a:cubicBezTo>
                  <a:cubicBezTo>
                    <a:pt x="140956" y="26574"/>
                    <a:pt x="140461" y="27316"/>
                    <a:pt x="139966" y="27729"/>
                  </a:cubicBezTo>
                  <a:cubicBezTo>
                    <a:pt x="140379" y="28142"/>
                    <a:pt x="140791" y="28719"/>
                    <a:pt x="141369" y="28884"/>
                  </a:cubicBezTo>
                  <a:cubicBezTo>
                    <a:pt x="142194" y="29132"/>
                    <a:pt x="143267" y="28719"/>
                    <a:pt x="143845" y="29215"/>
                  </a:cubicBezTo>
                  <a:cubicBezTo>
                    <a:pt x="146733" y="31525"/>
                    <a:pt x="147311" y="28967"/>
                    <a:pt x="147311" y="26821"/>
                  </a:cubicBezTo>
                  <a:cubicBezTo>
                    <a:pt x="147311" y="24180"/>
                    <a:pt x="147311" y="21540"/>
                    <a:pt x="147311" y="18899"/>
                  </a:cubicBezTo>
                  <a:lnTo>
                    <a:pt x="152180" y="18899"/>
                  </a:lnTo>
                  <a:cubicBezTo>
                    <a:pt x="152180" y="19972"/>
                    <a:pt x="152592" y="21044"/>
                    <a:pt x="153995" y="21622"/>
                  </a:cubicBezTo>
                  <a:cubicBezTo>
                    <a:pt x="154161" y="21622"/>
                    <a:pt x="154408" y="22530"/>
                    <a:pt x="154243" y="22695"/>
                  </a:cubicBezTo>
                  <a:cubicBezTo>
                    <a:pt x="151107" y="26574"/>
                    <a:pt x="152510" y="30700"/>
                    <a:pt x="153913" y="34744"/>
                  </a:cubicBezTo>
                  <a:close/>
                  <a:moveTo>
                    <a:pt x="138645" y="24015"/>
                  </a:moveTo>
                  <a:cubicBezTo>
                    <a:pt x="138645" y="24015"/>
                    <a:pt x="139306" y="24015"/>
                    <a:pt x="139058" y="23273"/>
                  </a:cubicBezTo>
                  <a:cubicBezTo>
                    <a:pt x="138893" y="23520"/>
                    <a:pt x="138811" y="23768"/>
                    <a:pt x="138645" y="24015"/>
                  </a:cubicBezTo>
                  <a:close/>
                  <a:moveTo>
                    <a:pt x="90119" y="50094"/>
                  </a:moveTo>
                  <a:cubicBezTo>
                    <a:pt x="90367" y="48113"/>
                    <a:pt x="89047" y="47123"/>
                    <a:pt x="87892" y="47783"/>
                  </a:cubicBezTo>
                  <a:cubicBezTo>
                    <a:pt x="84590" y="49434"/>
                    <a:pt x="81206" y="48691"/>
                    <a:pt x="77823" y="48939"/>
                  </a:cubicBezTo>
                  <a:cubicBezTo>
                    <a:pt x="77493" y="48939"/>
                    <a:pt x="77163" y="49599"/>
                    <a:pt x="76833" y="49929"/>
                  </a:cubicBezTo>
                  <a:cubicBezTo>
                    <a:pt x="77245" y="50424"/>
                    <a:pt x="77576" y="51249"/>
                    <a:pt x="77988" y="51332"/>
                  </a:cubicBezTo>
                  <a:cubicBezTo>
                    <a:pt x="78978" y="51579"/>
                    <a:pt x="80381" y="51827"/>
                    <a:pt x="81124" y="51332"/>
                  </a:cubicBezTo>
                  <a:cubicBezTo>
                    <a:pt x="83683" y="49434"/>
                    <a:pt x="86488" y="50507"/>
                    <a:pt x="90202" y="50176"/>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11" name="フリーフォーム: 図形 310">
              <a:extLst>
                <a:ext uri="{FF2B5EF4-FFF2-40B4-BE49-F238E27FC236}">
                  <a16:creationId xmlns:a16="http://schemas.microsoft.com/office/drawing/2014/main" id="{2B4649BC-1FA0-91E0-E996-B05A39204669}"/>
                </a:ext>
              </a:extLst>
            </p:cNvPr>
            <p:cNvSpPr/>
            <p:nvPr/>
          </p:nvSpPr>
          <p:spPr>
            <a:xfrm>
              <a:off x="6966825" y="989417"/>
              <a:ext cx="113070" cy="230486"/>
            </a:xfrm>
            <a:custGeom>
              <a:avLst/>
              <a:gdLst>
                <a:gd name="connsiteX0" fmla="*/ 111741 w 113070"/>
                <a:gd name="connsiteY0" fmla="*/ 146486 h 230486"/>
                <a:gd name="connsiteX1" fmla="*/ 112402 w 113070"/>
                <a:gd name="connsiteY1" fmla="*/ 154326 h 230486"/>
                <a:gd name="connsiteX2" fmla="*/ 111659 w 113070"/>
                <a:gd name="connsiteY2" fmla="*/ 163651 h 230486"/>
                <a:gd name="connsiteX3" fmla="*/ 111741 w 113070"/>
                <a:gd name="connsiteY3" fmla="*/ 178259 h 230486"/>
                <a:gd name="connsiteX4" fmla="*/ 111741 w 113070"/>
                <a:gd name="connsiteY4" fmla="*/ 179414 h 230486"/>
                <a:gd name="connsiteX5" fmla="*/ 104892 w 113070"/>
                <a:gd name="connsiteY5" fmla="*/ 187584 h 230486"/>
                <a:gd name="connsiteX6" fmla="*/ 100435 w 113070"/>
                <a:gd name="connsiteY6" fmla="*/ 192783 h 230486"/>
                <a:gd name="connsiteX7" fmla="*/ 98042 w 113070"/>
                <a:gd name="connsiteY7" fmla="*/ 195012 h 230486"/>
                <a:gd name="connsiteX8" fmla="*/ 96392 w 113070"/>
                <a:gd name="connsiteY8" fmla="*/ 196167 h 230486"/>
                <a:gd name="connsiteX9" fmla="*/ 91605 w 113070"/>
                <a:gd name="connsiteY9" fmla="*/ 207226 h 230486"/>
                <a:gd name="connsiteX10" fmla="*/ 87231 w 113070"/>
                <a:gd name="connsiteY10" fmla="*/ 216138 h 230486"/>
                <a:gd name="connsiteX11" fmla="*/ 86240 w 113070"/>
                <a:gd name="connsiteY11" fmla="*/ 216304 h 230486"/>
                <a:gd name="connsiteX12" fmla="*/ 85333 w 113070"/>
                <a:gd name="connsiteY12" fmla="*/ 215726 h 230486"/>
                <a:gd name="connsiteX13" fmla="*/ 81454 w 113070"/>
                <a:gd name="connsiteY13" fmla="*/ 220512 h 230486"/>
                <a:gd name="connsiteX14" fmla="*/ 69818 w 113070"/>
                <a:gd name="connsiteY14" fmla="*/ 224309 h 230486"/>
                <a:gd name="connsiteX15" fmla="*/ 68663 w 113070"/>
                <a:gd name="connsiteY15" fmla="*/ 226619 h 230486"/>
                <a:gd name="connsiteX16" fmla="*/ 67507 w 113070"/>
                <a:gd name="connsiteY16" fmla="*/ 224391 h 230486"/>
                <a:gd name="connsiteX17" fmla="*/ 65279 w 113070"/>
                <a:gd name="connsiteY17" fmla="*/ 225464 h 230486"/>
                <a:gd name="connsiteX18" fmla="*/ 57852 w 113070"/>
                <a:gd name="connsiteY18" fmla="*/ 228435 h 230486"/>
                <a:gd name="connsiteX19" fmla="*/ 51084 w 113070"/>
                <a:gd name="connsiteY19" fmla="*/ 229425 h 230486"/>
                <a:gd name="connsiteX20" fmla="*/ 44400 w 113070"/>
                <a:gd name="connsiteY20" fmla="*/ 229178 h 230486"/>
                <a:gd name="connsiteX21" fmla="*/ 40108 w 113070"/>
                <a:gd name="connsiteY21" fmla="*/ 230168 h 230486"/>
                <a:gd name="connsiteX22" fmla="*/ 29875 w 113070"/>
                <a:gd name="connsiteY22" fmla="*/ 229013 h 230486"/>
                <a:gd name="connsiteX23" fmla="*/ 28967 w 113070"/>
                <a:gd name="connsiteY23" fmla="*/ 228683 h 230486"/>
                <a:gd name="connsiteX24" fmla="*/ 26326 w 113070"/>
                <a:gd name="connsiteY24" fmla="*/ 224474 h 230486"/>
                <a:gd name="connsiteX25" fmla="*/ 23025 w 113070"/>
                <a:gd name="connsiteY25" fmla="*/ 222988 h 230486"/>
                <a:gd name="connsiteX26" fmla="*/ 23850 w 113070"/>
                <a:gd name="connsiteY26" fmla="*/ 219109 h 230486"/>
                <a:gd name="connsiteX27" fmla="*/ 34909 w 113070"/>
                <a:gd name="connsiteY27" fmla="*/ 214323 h 230486"/>
                <a:gd name="connsiteX28" fmla="*/ 45802 w 113070"/>
                <a:gd name="connsiteY28" fmla="*/ 205162 h 230486"/>
                <a:gd name="connsiteX29" fmla="*/ 50424 w 113070"/>
                <a:gd name="connsiteY29" fmla="*/ 197570 h 230486"/>
                <a:gd name="connsiteX30" fmla="*/ 54138 w 113070"/>
                <a:gd name="connsiteY30" fmla="*/ 180982 h 230486"/>
                <a:gd name="connsiteX31" fmla="*/ 53890 w 113070"/>
                <a:gd name="connsiteY31" fmla="*/ 175040 h 230486"/>
                <a:gd name="connsiteX32" fmla="*/ 53312 w 113070"/>
                <a:gd name="connsiteY32" fmla="*/ 169676 h 230486"/>
                <a:gd name="connsiteX33" fmla="*/ 53807 w 113070"/>
                <a:gd name="connsiteY33" fmla="*/ 149622 h 230486"/>
                <a:gd name="connsiteX34" fmla="*/ 54220 w 113070"/>
                <a:gd name="connsiteY34" fmla="*/ 133941 h 230486"/>
                <a:gd name="connsiteX35" fmla="*/ 53395 w 113070"/>
                <a:gd name="connsiteY35" fmla="*/ 131548 h 230486"/>
                <a:gd name="connsiteX36" fmla="*/ 52157 w 113070"/>
                <a:gd name="connsiteY36" fmla="*/ 130228 h 230486"/>
                <a:gd name="connsiteX37" fmla="*/ 53560 w 113070"/>
                <a:gd name="connsiteY37" fmla="*/ 129072 h 230486"/>
                <a:gd name="connsiteX38" fmla="*/ 53725 w 113070"/>
                <a:gd name="connsiteY38" fmla="*/ 126762 h 230486"/>
                <a:gd name="connsiteX39" fmla="*/ 51992 w 113070"/>
                <a:gd name="connsiteY39" fmla="*/ 121397 h 230486"/>
                <a:gd name="connsiteX40" fmla="*/ 48526 w 113070"/>
                <a:gd name="connsiteY40" fmla="*/ 112072 h 230486"/>
                <a:gd name="connsiteX41" fmla="*/ 46793 w 113070"/>
                <a:gd name="connsiteY41" fmla="*/ 104974 h 230486"/>
                <a:gd name="connsiteX42" fmla="*/ 42832 w 113070"/>
                <a:gd name="connsiteY42" fmla="*/ 98537 h 230486"/>
                <a:gd name="connsiteX43" fmla="*/ 41428 w 113070"/>
                <a:gd name="connsiteY43" fmla="*/ 96722 h 230486"/>
                <a:gd name="connsiteX44" fmla="*/ 33176 w 113070"/>
                <a:gd name="connsiteY44" fmla="*/ 81124 h 230486"/>
                <a:gd name="connsiteX45" fmla="*/ 29957 w 113070"/>
                <a:gd name="connsiteY45" fmla="*/ 71716 h 230486"/>
                <a:gd name="connsiteX46" fmla="*/ 27481 w 113070"/>
                <a:gd name="connsiteY46" fmla="*/ 67920 h 230486"/>
                <a:gd name="connsiteX47" fmla="*/ 23520 w 113070"/>
                <a:gd name="connsiteY47" fmla="*/ 59667 h 230486"/>
                <a:gd name="connsiteX48" fmla="*/ 15350 w 113070"/>
                <a:gd name="connsiteY48" fmla="*/ 40933 h 230486"/>
                <a:gd name="connsiteX49" fmla="*/ 9738 w 113070"/>
                <a:gd name="connsiteY49" fmla="*/ 24098 h 230486"/>
                <a:gd name="connsiteX50" fmla="*/ 11058 w 113070"/>
                <a:gd name="connsiteY50" fmla="*/ 16918 h 230486"/>
                <a:gd name="connsiteX51" fmla="*/ 10811 w 113070"/>
                <a:gd name="connsiteY51" fmla="*/ 14030 h 230486"/>
                <a:gd name="connsiteX52" fmla="*/ 0 w 113070"/>
                <a:gd name="connsiteY52" fmla="*/ 1981 h 230486"/>
                <a:gd name="connsiteX53" fmla="*/ 1155 w 113070"/>
                <a:gd name="connsiteY53" fmla="*/ 0 h 230486"/>
                <a:gd name="connsiteX54" fmla="*/ 13452 w 113070"/>
                <a:gd name="connsiteY54" fmla="*/ 10646 h 230486"/>
                <a:gd name="connsiteX55" fmla="*/ 30865 w 113070"/>
                <a:gd name="connsiteY55" fmla="*/ 25831 h 230486"/>
                <a:gd name="connsiteX56" fmla="*/ 44647 w 113070"/>
                <a:gd name="connsiteY56" fmla="*/ 37550 h 230486"/>
                <a:gd name="connsiteX57" fmla="*/ 56366 w 113070"/>
                <a:gd name="connsiteY57" fmla="*/ 47866 h 230486"/>
                <a:gd name="connsiteX58" fmla="*/ 61235 w 113070"/>
                <a:gd name="connsiteY58" fmla="*/ 52157 h 230486"/>
                <a:gd name="connsiteX59" fmla="*/ 73697 w 113070"/>
                <a:gd name="connsiteY59" fmla="*/ 61813 h 230486"/>
                <a:gd name="connsiteX60" fmla="*/ 93751 w 113070"/>
                <a:gd name="connsiteY60" fmla="*/ 74109 h 230486"/>
                <a:gd name="connsiteX61" fmla="*/ 105469 w 113070"/>
                <a:gd name="connsiteY61" fmla="*/ 83022 h 230486"/>
                <a:gd name="connsiteX62" fmla="*/ 108358 w 113070"/>
                <a:gd name="connsiteY62" fmla="*/ 90120 h 230486"/>
                <a:gd name="connsiteX63" fmla="*/ 108853 w 113070"/>
                <a:gd name="connsiteY63" fmla="*/ 99610 h 230486"/>
                <a:gd name="connsiteX64" fmla="*/ 110008 w 113070"/>
                <a:gd name="connsiteY64" fmla="*/ 107945 h 230486"/>
                <a:gd name="connsiteX65" fmla="*/ 110916 w 113070"/>
                <a:gd name="connsiteY65" fmla="*/ 121397 h 230486"/>
                <a:gd name="connsiteX66" fmla="*/ 110916 w 113070"/>
                <a:gd name="connsiteY66" fmla="*/ 136252 h 230486"/>
                <a:gd name="connsiteX67" fmla="*/ 110916 w 113070"/>
                <a:gd name="connsiteY67" fmla="*/ 140131 h 230486"/>
                <a:gd name="connsiteX68" fmla="*/ 111907 w 113070"/>
                <a:gd name="connsiteY68" fmla="*/ 146320 h 23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13070" h="230486">
                  <a:moveTo>
                    <a:pt x="111741" y="146486"/>
                  </a:moveTo>
                  <a:cubicBezTo>
                    <a:pt x="113475" y="149209"/>
                    <a:pt x="113310" y="152015"/>
                    <a:pt x="112402" y="154326"/>
                  </a:cubicBezTo>
                  <a:cubicBezTo>
                    <a:pt x="111081" y="157544"/>
                    <a:pt x="111494" y="160433"/>
                    <a:pt x="111659" y="163651"/>
                  </a:cubicBezTo>
                  <a:cubicBezTo>
                    <a:pt x="111989" y="168520"/>
                    <a:pt x="111741" y="173389"/>
                    <a:pt x="111741" y="178259"/>
                  </a:cubicBezTo>
                  <a:cubicBezTo>
                    <a:pt x="111741" y="178671"/>
                    <a:pt x="111907" y="179249"/>
                    <a:pt x="111741" y="179414"/>
                  </a:cubicBezTo>
                  <a:cubicBezTo>
                    <a:pt x="109513" y="182137"/>
                    <a:pt x="107203" y="184861"/>
                    <a:pt x="104892" y="187584"/>
                  </a:cubicBezTo>
                  <a:cubicBezTo>
                    <a:pt x="103406" y="189317"/>
                    <a:pt x="101673" y="190885"/>
                    <a:pt x="100435" y="192783"/>
                  </a:cubicBezTo>
                  <a:cubicBezTo>
                    <a:pt x="99775" y="193856"/>
                    <a:pt x="99692" y="195259"/>
                    <a:pt x="98042" y="195012"/>
                  </a:cubicBezTo>
                  <a:cubicBezTo>
                    <a:pt x="97547" y="195012"/>
                    <a:pt x="96639" y="195589"/>
                    <a:pt x="96392" y="196167"/>
                  </a:cubicBezTo>
                  <a:cubicBezTo>
                    <a:pt x="94741" y="199798"/>
                    <a:pt x="92843" y="203347"/>
                    <a:pt x="91605" y="207226"/>
                  </a:cubicBezTo>
                  <a:cubicBezTo>
                    <a:pt x="90532" y="210527"/>
                    <a:pt x="88717" y="213167"/>
                    <a:pt x="87231" y="216138"/>
                  </a:cubicBezTo>
                  <a:cubicBezTo>
                    <a:pt x="87149" y="216386"/>
                    <a:pt x="86406" y="216468"/>
                    <a:pt x="86240" y="216304"/>
                  </a:cubicBezTo>
                  <a:cubicBezTo>
                    <a:pt x="85910" y="215973"/>
                    <a:pt x="85581" y="213002"/>
                    <a:pt x="85333" y="215726"/>
                  </a:cubicBezTo>
                  <a:cubicBezTo>
                    <a:pt x="85085" y="219192"/>
                    <a:pt x="83517" y="219935"/>
                    <a:pt x="81454" y="220512"/>
                  </a:cubicBezTo>
                  <a:cubicBezTo>
                    <a:pt x="77575" y="221585"/>
                    <a:pt x="74109" y="224639"/>
                    <a:pt x="69818" y="224309"/>
                  </a:cubicBezTo>
                  <a:cubicBezTo>
                    <a:pt x="69488" y="224309"/>
                    <a:pt x="69075" y="225794"/>
                    <a:pt x="68663" y="226619"/>
                  </a:cubicBezTo>
                  <a:cubicBezTo>
                    <a:pt x="68250" y="225794"/>
                    <a:pt x="68002" y="224474"/>
                    <a:pt x="67507" y="224391"/>
                  </a:cubicBezTo>
                  <a:cubicBezTo>
                    <a:pt x="66847" y="224226"/>
                    <a:pt x="66022" y="224969"/>
                    <a:pt x="65279" y="225464"/>
                  </a:cubicBezTo>
                  <a:cubicBezTo>
                    <a:pt x="62968" y="227032"/>
                    <a:pt x="60162" y="227362"/>
                    <a:pt x="57852" y="228435"/>
                  </a:cubicBezTo>
                  <a:cubicBezTo>
                    <a:pt x="55458" y="229590"/>
                    <a:pt x="53230" y="227197"/>
                    <a:pt x="51084" y="229425"/>
                  </a:cubicBezTo>
                  <a:cubicBezTo>
                    <a:pt x="49103" y="231571"/>
                    <a:pt x="46710" y="229920"/>
                    <a:pt x="44400" y="229178"/>
                  </a:cubicBezTo>
                  <a:cubicBezTo>
                    <a:pt x="43162" y="228765"/>
                    <a:pt x="41511" y="230250"/>
                    <a:pt x="40108" y="230168"/>
                  </a:cubicBezTo>
                  <a:cubicBezTo>
                    <a:pt x="36724" y="230003"/>
                    <a:pt x="33258" y="229425"/>
                    <a:pt x="29875" y="229013"/>
                  </a:cubicBezTo>
                  <a:cubicBezTo>
                    <a:pt x="29544" y="229013"/>
                    <a:pt x="29132" y="228930"/>
                    <a:pt x="28967" y="228683"/>
                  </a:cubicBezTo>
                  <a:cubicBezTo>
                    <a:pt x="28059" y="227280"/>
                    <a:pt x="27151" y="225877"/>
                    <a:pt x="26326" y="224474"/>
                  </a:cubicBezTo>
                  <a:cubicBezTo>
                    <a:pt x="24593" y="225959"/>
                    <a:pt x="23685" y="224144"/>
                    <a:pt x="23025" y="222988"/>
                  </a:cubicBezTo>
                  <a:cubicBezTo>
                    <a:pt x="22282" y="221668"/>
                    <a:pt x="21127" y="220430"/>
                    <a:pt x="23850" y="219109"/>
                  </a:cubicBezTo>
                  <a:cubicBezTo>
                    <a:pt x="27481" y="217376"/>
                    <a:pt x="30948" y="215313"/>
                    <a:pt x="34909" y="214323"/>
                  </a:cubicBezTo>
                  <a:cubicBezTo>
                    <a:pt x="39530" y="213167"/>
                    <a:pt x="43327" y="210114"/>
                    <a:pt x="45802" y="205162"/>
                  </a:cubicBezTo>
                  <a:cubicBezTo>
                    <a:pt x="47123" y="202521"/>
                    <a:pt x="48691" y="199881"/>
                    <a:pt x="50424" y="197570"/>
                  </a:cubicBezTo>
                  <a:cubicBezTo>
                    <a:pt x="54138" y="192701"/>
                    <a:pt x="55541" y="187006"/>
                    <a:pt x="54138" y="180982"/>
                  </a:cubicBezTo>
                  <a:cubicBezTo>
                    <a:pt x="53643" y="178754"/>
                    <a:pt x="53230" y="177268"/>
                    <a:pt x="53890" y="175040"/>
                  </a:cubicBezTo>
                  <a:cubicBezTo>
                    <a:pt x="54302" y="173472"/>
                    <a:pt x="52900" y="171244"/>
                    <a:pt x="53312" y="169676"/>
                  </a:cubicBezTo>
                  <a:cubicBezTo>
                    <a:pt x="55045" y="162909"/>
                    <a:pt x="53477" y="156224"/>
                    <a:pt x="53807" y="149622"/>
                  </a:cubicBezTo>
                  <a:cubicBezTo>
                    <a:pt x="54055" y="144422"/>
                    <a:pt x="51497" y="139058"/>
                    <a:pt x="54220" y="133941"/>
                  </a:cubicBezTo>
                  <a:cubicBezTo>
                    <a:pt x="54468" y="133446"/>
                    <a:pt x="53807" y="132291"/>
                    <a:pt x="53395" y="131548"/>
                  </a:cubicBezTo>
                  <a:cubicBezTo>
                    <a:pt x="53147" y="130970"/>
                    <a:pt x="52570" y="130640"/>
                    <a:pt x="52157" y="130228"/>
                  </a:cubicBezTo>
                  <a:cubicBezTo>
                    <a:pt x="52652" y="129815"/>
                    <a:pt x="53395" y="129567"/>
                    <a:pt x="53560" y="129072"/>
                  </a:cubicBezTo>
                  <a:cubicBezTo>
                    <a:pt x="53807" y="128412"/>
                    <a:pt x="54055" y="127009"/>
                    <a:pt x="53725" y="126762"/>
                  </a:cubicBezTo>
                  <a:cubicBezTo>
                    <a:pt x="52075" y="125276"/>
                    <a:pt x="52487" y="123213"/>
                    <a:pt x="51992" y="121397"/>
                  </a:cubicBezTo>
                  <a:cubicBezTo>
                    <a:pt x="51166" y="118179"/>
                    <a:pt x="49599" y="115208"/>
                    <a:pt x="48526" y="112072"/>
                  </a:cubicBezTo>
                  <a:cubicBezTo>
                    <a:pt x="47783" y="109761"/>
                    <a:pt x="47453" y="107285"/>
                    <a:pt x="46793" y="104974"/>
                  </a:cubicBezTo>
                  <a:cubicBezTo>
                    <a:pt x="46050" y="102416"/>
                    <a:pt x="45390" y="99775"/>
                    <a:pt x="42832" y="98537"/>
                  </a:cubicBezTo>
                  <a:cubicBezTo>
                    <a:pt x="42254" y="98290"/>
                    <a:pt x="41841" y="97382"/>
                    <a:pt x="41428" y="96722"/>
                  </a:cubicBezTo>
                  <a:cubicBezTo>
                    <a:pt x="38292" y="91770"/>
                    <a:pt x="37055" y="85498"/>
                    <a:pt x="33176" y="81124"/>
                  </a:cubicBezTo>
                  <a:cubicBezTo>
                    <a:pt x="33423" y="77328"/>
                    <a:pt x="31112" y="74852"/>
                    <a:pt x="29957" y="71716"/>
                  </a:cubicBezTo>
                  <a:cubicBezTo>
                    <a:pt x="29297" y="69983"/>
                    <a:pt x="28471" y="69158"/>
                    <a:pt x="27481" y="67920"/>
                  </a:cubicBezTo>
                  <a:cubicBezTo>
                    <a:pt x="25666" y="65692"/>
                    <a:pt x="24345" y="62638"/>
                    <a:pt x="23520" y="59667"/>
                  </a:cubicBezTo>
                  <a:cubicBezTo>
                    <a:pt x="21705" y="52900"/>
                    <a:pt x="18073" y="47205"/>
                    <a:pt x="15350" y="40933"/>
                  </a:cubicBezTo>
                  <a:cubicBezTo>
                    <a:pt x="12957" y="35652"/>
                    <a:pt x="11141" y="29875"/>
                    <a:pt x="9738" y="24098"/>
                  </a:cubicBezTo>
                  <a:cubicBezTo>
                    <a:pt x="9243" y="22035"/>
                    <a:pt x="10646" y="19394"/>
                    <a:pt x="11058" y="16918"/>
                  </a:cubicBezTo>
                  <a:cubicBezTo>
                    <a:pt x="11224" y="16010"/>
                    <a:pt x="11224" y="14607"/>
                    <a:pt x="10811" y="14030"/>
                  </a:cubicBezTo>
                  <a:cubicBezTo>
                    <a:pt x="7510" y="9656"/>
                    <a:pt x="3879" y="5694"/>
                    <a:pt x="0" y="1981"/>
                  </a:cubicBezTo>
                  <a:lnTo>
                    <a:pt x="1155" y="0"/>
                  </a:lnTo>
                  <a:cubicBezTo>
                    <a:pt x="5117" y="3796"/>
                    <a:pt x="9326" y="7180"/>
                    <a:pt x="13452" y="10646"/>
                  </a:cubicBezTo>
                  <a:cubicBezTo>
                    <a:pt x="19394" y="15515"/>
                    <a:pt x="25336" y="20302"/>
                    <a:pt x="30865" y="25831"/>
                  </a:cubicBezTo>
                  <a:cubicBezTo>
                    <a:pt x="35157" y="30122"/>
                    <a:pt x="40108" y="33671"/>
                    <a:pt x="44647" y="37550"/>
                  </a:cubicBezTo>
                  <a:cubicBezTo>
                    <a:pt x="48608" y="40933"/>
                    <a:pt x="52487" y="44400"/>
                    <a:pt x="56366" y="47866"/>
                  </a:cubicBezTo>
                  <a:cubicBezTo>
                    <a:pt x="58016" y="49269"/>
                    <a:pt x="59502" y="50837"/>
                    <a:pt x="61235" y="52157"/>
                  </a:cubicBezTo>
                  <a:cubicBezTo>
                    <a:pt x="65361" y="55458"/>
                    <a:pt x="69405" y="59007"/>
                    <a:pt x="73697" y="61813"/>
                  </a:cubicBezTo>
                  <a:cubicBezTo>
                    <a:pt x="80299" y="66187"/>
                    <a:pt x="87066" y="69900"/>
                    <a:pt x="93751" y="74109"/>
                  </a:cubicBezTo>
                  <a:cubicBezTo>
                    <a:pt x="97877" y="76750"/>
                    <a:pt x="102169" y="78896"/>
                    <a:pt x="105469" y="83022"/>
                  </a:cubicBezTo>
                  <a:cubicBezTo>
                    <a:pt x="107203" y="85250"/>
                    <a:pt x="108358" y="87891"/>
                    <a:pt x="108358" y="90120"/>
                  </a:cubicBezTo>
                  <a:cubicBezTo>
                    <a:pt x="108358" y="93256"/>
                    <a:pt x="110751" y="95979"/>
                    <a:pt x="108853" y="99610"/>
                  </a:cubicBezTo>
                  <a:cubicBezTo>
                    <a:pt x="107863" y="101426"/>
                    <a:pt x="109431" y="105140"/>
                    <a:pt x="110008" y="107945"/>
                  </a:cubicBezTo>
                  <a:cubicBezTo>
                    <a:pt x="110586" y="110751"/>
                    <a:pt x="110339" y="118261"/>
                    <a:pt x="110916" y="121397"/>
                  </a:cubicBezTo>
                  <a:cubicBezTo>
                    <a:pt x="111824" y="126514"/>
                    <a:pt x="110173" y="131383"/>
                    <a:pt x="110916" y="136252"/>
                  </a:cubicBezTo>
                  <a:cubicBezTo>
                    <a:pt x="111164" y="137738"/>
                    <a:pt x="110916" y="138811"/>
                    <a:pt x="110916" y="140131"/>
                  </a:cubicBezTo>
                  <a:cubicBezTo>
                    <a:pt x="110916" y="142194"/>
                    <a:pt x="110916" y="144752"/>
                    <a:pt x="111907" y="146320"/>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12" name="フリーフォーム: 図形 311">
              <a:extLst>
                <a:ext uri="{FF2B5EF4-FFF2-40B4-BE49-F238E27FC236}">
                  <a16:creationId xmlns:a16="http://schemas.microsoft.com/office/drawing/2014/main" id="{3D034EF1-D910-6708-6325-0FC1BAAF1E13}"/>
                </a:ext>
              </a:extLst>
            </p:cNvPr>
            <p:cNvSpPr/>
            <p:nvPr/>
          </p:nvSpPr>
          <p:spPr>
            <a:xfrm>
              <a:off x="7074440" y="1055603"/>
              <a:ext cx="990" cy="412"/>
            </a:xfrm>
            <a:custGeom>
              <a:avLst/>
              <a:gdLst>
                <a:gd name="connsiteX0" fmla="*/ 990 w 990"/>
                <a:gd name="connsiteY0" fmla="*/ 413 h 412"/>
                <a:gd name="connsiteX1" fmla="*/ 0 w 990"/>
                <a:gd name="connsiteY1" fmla="*/ 0 h 412"/>
                <a:gd name="connsiteX2" fmla="*/ 990 w 990"/>
                <a:gd name="connsiteY2" fmla="*/ 413 h 412"/>
              </a:gdLst>
              <a:ahLst/>
              <a:cxnLst>
                <a:cxn ang="0">
                  <a:pos x="connsiteX0" y="connsiteY0"/>
                </a:cxn>
                <a:cxn ang="0">
                  <a:pos x="connsiteX1" y="connsiteY1"/>
                </a:cxn>
                <a:cxn ang="0">
                  <a:pos x="connsiteX2" y="connsiteY2"/>
                </a:cxn>
              </a:cxnLst>
              <a:rect l="l" t="t" r="r" b="b"/>
              <a:pathLst>
                <a:path w="990" h="412">
                  <a:moveTo>
                    <a:pt x="990" y="413"/>
                  </a:moveTo>
                  <a:cubicBezTo>
                    <a:pt x="990" y="413"/>
                    <a:pt x="330" y="248"/>
                    <a:pt x="0" y="0"/>
                  </a:cubicBezTo>
                  <a:cubicBezTo>
                    <a:pt x="330" y="0"/>
                    <a:pt x="660" y="0"/>
                    <a:pt x="990" y="41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13" name="フリーフォーム: 図形 312">
              <a:extLst>
                <a:ext uri="{FF2B5EF4-FFF2-40B4-BE49-F238E27FC236}">
                  <a16:creationId xmlns:a16="http://schemas.microsoft.com/office/drawing/2014/main" id="{73EA3C7C-EF28-6599-3359-FE08A2C78252}"/>
                </a:ext>
              </a:extLst>
            </p:cNvPr>
            <p:cNvSpPr/>
            <p:nvPr/>
          </p:nvSpPr>
          <p:spPr>
            <a:xfrm>
              <a:off x="6954920" y="676388"/>
              <a:ext cx="112118" cy="91227"/>
            </a:xfrm>
            <a:custGeom>
              <a:avLst/>
              <a:gdLst>
                <a:gd name="connsiteX0" fmla="*/ 111597 w 112118"/>
                <a:gd name="connsiteY0" fmla="*/ 46301 h 91227"/>
                <a:gd name="connsiteX1" fmla="*/ 112092 w 112118"/>
                <a:gd name="connsiteY1" fmla="*/ 57442 h 91227"/>
                <a:gd name="connsiteX2" fmla="*/ 112092 w 112118"/>
                <a:gd name="connsiteY2" fmla="*/ 74525 h 91227"/>
                <a:gd name="connsiteX3" fmla="*/ 108048 w 112118"/>
                <a:gd name="connsiteY3" fmla="*/ 82448 h 91227"/>
                <a:gd name="connsiteX4" fmla="*/ 101941 w 112118"/>
                <a:gd name="connsiteY4" fmla="*/ 85006 h 91227"/>
                <a:gd name="connsiteX5" fmla="*/ 101446 w 112118"/>
                <a:gd name="connsiteY5" fmla="*/ 84924 h 91227"/>
                <a:gd name="connsiteX6" fmla="*/ 88325 w 112118"/>
                <a:gd name="connsiteY6" fmla="*/ 88390 h 91227"/>
                <a:gd name="connsiteX7" fmla="*/ 83373 w 112118"/>
                <a:gd name="connsiteY7" fmla="*/ 88390 h 91227"/>
                <a:gd name="connsiteX8" fmla="*/ 76853 w 112118"/>
                <a:gd name="connsiteY8" fmla="*/ 88555 h 91227"/>
                <a:gd name="connsiteX9" fmla="*/ 70499 w 112118"/>
                <a:gd name="connsiteY9" fmla="*/ 88142 h 91227"/>
                <a:gd name="connsiteX10" fmla="*/ 69674 w 112118"/>
                <a:gd name="connsiteY10" fmla="*/ 87565 h 91227"/>
                <a:gd name="connsiteX11" fmla="*/ 54736 w 112118"/>
                <a:gd name="connsiteY11" fmla="*/ 89958 h 91227"/>
                <a:gd name="connsiteX12" fmla="*/ 53168 w 112118"/>
                <a:gd name="connsiteY12" fmla="*/ 89958 h 91227"/>
                <a:gd name="connsiteX13" fmla="*/ 38643 w 112118"/>
                <a:gd name="connsiteY13" fmla="*/ 90536 h 91227"/>
                <a:gd name="connsiteX14" fmla="*/ 26347 w 112118"/>
                <a:gd name="connsiteY14" fmla="*/ 89958 h 91227"/>
                <a:gd name="connsiteX15" fmla="*/ 18259 w 112118"/>
                <a:gd name="connsiteY15" fmla="*/ 90866 h 91227"/>
                <a:gd name="connsiteX16" fmla="*/ 6128 w 112118"/>
                <a:gd name="connsiteY16" fmla="*/ 85254 h 91227"/>
                <a:gd name="connsiteX17" fmla="*/ 5385 w 112118"/>
                <a:gd name="connsiteY17" fmla="*/ 84429 h 91227"/>
                <a:gd name="connsiteX18" fmla="*/ 1093 w 112118"/>
                <a:gd name="connsiteY18" fmla="*/ 80467 h 91227"/>
                <a:gd name="connsiteX19" fmla="*/ 763 w 112118"/>
                <a:gd name="connsiteY19" fmla="*/ 74360 h 91227"/>
                <a:gd name="connsiteX20" fmla="*/ 186 w 112118"/>
                <a:gd name="connsiteY20" fmla="*/ 68006 h 91227"/>
                <a:gd name="connsiteX21" fmla="*/ 846 w 112118"/>
                <a:gd name="connsiteY21" fmla="*/ 61734 h 91227"/>
                <a:gd name="connsiteX22" fmla="*/ 598 w 112118"/>
                <a:gd name="connsiteY22" fmla="*/ 59588 h 91227"/>
                <a:gd name="connsiteX23" fmla="*/ 268 w 112118"/>
                <a:gd name="connsiteY23" fmla="*/ 48034 h 91227"/>
                <a:gd name="connsiteX24" fmla="*/ 1176 w 112118"/>
                <a:gd name="connsiteY24" fmla="*/ 45558 h 91227"/>
                <a:gd name="connsiteX25" fmla="*/ 1176 w 112118"/>
                <a:gd name="connsiteY25" fmla="*/ 40689 h 91227"/>
                <a:gd name="connsiteX26" fmla="*/ 2084 w 112118"/>
                <a:gd name="connsiteY26" fmla="*/ 35903 h 91227"/>
                <a:gd name="connsiteX27" fmla="*/ 1671 w 112118"/>
                <a:gd name="connsiteY27" fmla="*/ 34005 h 91227"/>
                <a:gd name="connsiteX28" fmla="*/ 186 w 112118"/>
                <a:gd name="connsiteY28" fmla="*/ 30869 h 91227"/>
                <a:gd name="connsiteX29" fmla="*/ 186 w 112118"/>
                <a:gd name="connsiteY29" fmla="*/ 25752 h 91227"/>
                <a:gd name="connsiteX30" fmla="*/ 1176 w 112118"/>
                <a:gd name="connsiteY30" fmla="*/ 20800 h 91227"/>
                <a:gd name="connsiteX31" fmla="*/ 10254 w 112118"/>
                <a:gd name="connsiteY31" fmla="*/ 9494 h 91227"/>
                <a:gd name="connsiteX32" fmla="*/ 28493 w 112118"/>
                <a:gd name="connsiteY32" fmla="*/ 7018 h 91227"/>
                <a:gd name="connsiteX33" fmla="*/ 39221 w 112118"/>
                <a:gd name="connsiteY33" fmla="*/ 5863 h 91227"/>
                <a:gd name="connsiteX34" fmla="*/ 49454 w 112118"/>
                <a:gd name="connsiteY34" fmla="*/ 4873 h 91227"/>
                <a:gd name="connsiteX35" fmla="*/ 52260 w 112118"/>
                <a:gd name="connsiteY35" fmla="*/ 4377 h 91227"/>
                <a:gd name="connsiteX36" fmla="*/ 67610 w 112118"/>
                <a:gd name="connsiteY36" fmla="*/ 3387 h 91227"/>
                <a:gd name="connsiteX37" fmla="*/ 83951 w 112118"/>
                <a:gd name="connsiteY37" fmla="*/ 994 h 91227"/>
                <a:gd name="connsiteX38" fmla="*/ 89810 w 112118"/>
                <a:gd name="connsiteY38" fmla="*/ 911 h 91227"/>
                <a:gd name="connsiteX39" fmla="*/ 99548 w 112118"/>
                <a:gd name="connsiteY39" fmla="*/ 169 h 91227"/>
                <a:gd name="connsiteX40" fmla="*/ 109039 w 112118"/>
                <a:gd name="connsiteY40" fmla="*/ 4295 h 91227"/>
                <a:gd name="connsiteX41" fmla="*/ 109864 w 112118"/>
                <a:gd name="connsiteY41" fmla="*/ 5698 h 91227"/>
                <a:gd name="connsiteX42" fmla="*/ 110937 w 112118"/>
                <a:gd name="connsiteY42" fmla="*/ 17334 h 91227"/>
                <a:gd name="connsiteX43" fmla="*/ 111762 w 112118"/>
                <a:gd name="connsiteY43" fmla="*/ 28145 h 91227"/>
                <a:gd name="connsiteX44" fmla="*/ 111515 w 112118"/>
                <a:gd name="connsiteY44" fmla="*/ 31446 h 91227"/>
                <a:gd name="connsiteX45" fmla="*/ 111515 w 112118"/>
                <a:gd name="connsiteY45" fmla="*/ 40029 h 91227"/>
                <a:gd name="connsiteX46" fmla="*/ 111927 w 112118"/>
                <a:gd name="connsiteY46" fmla="*/ 41597 h 91227"/>
                <a:gd name="connsiteX47" fmla="*/ 111515 w 112118"/>
                <a:gd name="connsiteY47" fmla="*/ 46466 h 9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12118" h="91227">
                  <a:moveTo>
                    <a:pt x="111597" y="46301"/>
                  </a:moveTo>
                  <a:cubicBezTo>
                    <a:pt x="111597" y="50015"/>
                    <a:pt x="112257" y="53729"/>
                    <a:pt x="112092" y="57442"/>
                  </a:cubicBezTo>
                  <a:cubicBezTo>
                    <a:pt x="111762" y="63137"/>
                    <a:pt x="111762" y="68831"/>
                    <a:pt x="112092" y="74525"/>
                  </a:cubicBezTo>
                  <a:cubicBezTo>
                    <a:pt x="112340" y="78404"/>
                    <a:pt x="109204" y="79560"/>
                    <a:pt x="108048" y="82448"/>
                  </a:cubicBezTo>
                  <a:cubicBezTo>
                    <a:pt x="107141" y="84841"/>
                    <a:pt x="104748" y="86574"/>
                    <a:pt x="101941" y="85006"/>
                  </a:cubicBezTo>
                  <a:cubicBezTo>
                    <a:pt x="101776" y="85006"/>
                    <a:pt x="101529" y="84841"/>
                    <a:pt x="101446" y="84924"/>
                  </a:cubicBezTo>
                  <a:cubicBezTo>
                    <a:pt x="97650" y="89050"/>
                    <a:pt x="92369" y="85832"/>
                    <a:pt x="88325" y="88390"/>
                  </a:cubicBezTo>
                  <a:cubicBezTo>
                    <a:pt x="86509" y="89463"/>
                    <a:pt x="85271" y="87565"/>
                    <a:pt x="83373" y="88390"/>
                  </a:cubicBezTo>
                  <a:cubicBezTo>
                    <a:pt x="81640" y="89050"/>
                    <a:pt x="79164" y="88060"/>
                    <a:pt x="76853" y="88555"/>
                  </a:cubicBezTo>
                  <a:cubicBezTo>
                    <a:pt x="74873" y="89050"/>
                    <a:pt x="72644" y="88307"/>
                    <a:pt x="70499" y="88142"/>
                  </a:cubicBezTo>
                  <a:cubicBezTo>
                    <a:pt x="70251" y="88142"/>
                    <a:pt x="69756" y="87482"/>
                    <a:pt x="69674" y="87565"/>
                  </a:cubicBezTo>
                  <a:cubicBezTo>
                    <a:pt x="65134" y="92186"/>
                    <a:pt x="59440" y="87070"/>
                    <a:pt x="54736" y="89958"/>
                  </a:cubicBezTo>
                  <a:cubicBezTo>
                    <a:pt x="54323" y="90206"/>
                    <a:pt x="53663" y="90123"/>
                    <a:pt x="53168" y="89958"/>
                  </a:cubicBezTo>
                  <a:cubicBezTo>
                    <a:pt x="48299" y="88638"/>
                    <a:pt x="43430" y="89958"/>
                    <a:pt x="38643" y="90536"/>
                  </a:cubicBezTo>
                  <a:cubicBezTo>
                    <a:pt x="34517" y="91031"/>
                    <a:pt x="30473" y="89710"/>
                    <a:pt x="26347" y="89958"/>
                  </a:cubicBezTo>
                  <a:cubicBezTo>
                    <a:pt x="23623" y="90123"/>
                    <a:pt x="20982" y="90288"/>
                    <a:pt x="18259" y="90866"/>
                  </a:cubicBezTo>
                  <a:cubicBezTo>
                    <a:pt x="13637" y="91939"/>
                    <a:pt x="8933" y="90783"/>
                    <a:pt x="6128" y="85254"/>
                  </a:cubicBezTo>
                  <a:cubicBezTo>
                    <a:pt x="5962" y="84924"/>
                    <a:pt x="5632" y="84594"/>
                    <a:pt x="5385" y="84429"/>
                  </a:cubicBezTo>
                  <a:cubicBezTo>
                    <a:pt x="3899" y="83108"/>
                    <a:pt x="1919" y="82200"/>
                    <a:pt x="1093" y="80467"/>
                  </a:cubicBezTo>
                  <a:cubicBezTo>
                    <a:pt x="351" y="78817"/>
                    <a:pt x="928" y="76424"/>
                    <a:pt x="763" y="74360"/>
                  </a:cubicBezTo>
                  <a:cubicBezTo>
                    <a:pt x="598" y="72215"/>
                    <a:pt x="103" y="70069"/>
                    <a:pt x="186" y="68006"/>
                  </a:cubicBezTo>
                  <a:cubicBezTo>
                    <a:pt x="186" y="65943"/>
                    <a:pt x="1259" y="63632"/>
                    <a:pt x="846" y="61734"/>
                  </a:cubicBezTo>
                  <a:cubicBezTo>
                    <a:pt x="681" y="60991"/>
                    <a:pt x="598" y="60248"/>
                    <a:pt x="598" y="59588"/>
                  </a:cubicBezTo>
                  <a:cubicBezTo>
                    <a:pt x="598" y="55709"/>
                    <a:pt x="2331" y="51830"/>
                    <a:pt x="268" y="48034"/>
                  </a:cubicBezTo>
                  <a:cubicBezTo>
                    <a:pt x="20" y="47622"/>
                    <a:pt x="846" y="46466"/>
                    <a:pt x="1176" y="45558"/>
                  </a:cubicBezTo>
                  <a:cubicBezTo>
                    <a:pt x="1176" y="43083"/>
                    <a:pt x="1341" y="41845"/>
                    <a:pt x="1176" y="40689"/>
                  </a:cubicBezTo>
                  <a:cubicBezTo>
                    <a:pt x="846" y="38874"/>
                    <a:pt x="268" y="37223"/>
                    <a:pt x="2084" y="35903"/>
                  </a:cubicBezTo>
                  <a:cubicBezTo>
                    <a:pt x="2249" y="35738"/>
                    <a:pt x="2084" y="34252"/>
                    <a:pt x="1671" y="34005"/>
                  </a:cubicBezTo>
                  <a:cubicBezTo>
                    <a:pt x="186" y="33097"/>
                    <a:pt x="-309" y="32602"/>
                    <a:pt x="186" y="30869"/>
                  </a:cubicBezTo>
                  <a:cubicBezTo>
                    <a:pt x="681" y="29053"/>
                    <a:pt x="103" y="27402"/>
                    <a:pt x="186" y="25752"/>
                  </a:cubicBezTo>
                  <a:cubicBezTo>
                    <a:pt x="268" y="24101"/>
                    <a:pt x="1011" y="22451"/>
                    <a:pt x="1176" y="20800"/>
                  </a:cubicBezTo>
                  <a:cubicBezTo>
                    <a:pt x="1836" y="15106"/>
                    <a:pt x="5302" y="10732"/>
                    <a:pt x="10254" y="9494"/>
                  </a:cubicBezTo>
                  <a:cubicBezTo>
                    <a:pt x="16278" y="8009"/>
                    <a:pt x="22385" y="7183"/>
                    <a:pt x="28493" y="7018"/>
                  </a:cubicBezTo>
                  <a:cubicBezTo>
                    <a:pt x="32123" y="6936"/>
                    <a:pt x="35672" y="6193"/>
                    <a:pt x="39221" y="5863"/>
                  </a:cubicBezTo>
                  <a:cubicBezTo>
                    <a:pt x="42604" y="5533"/>
                    <a:pt x="45988" y="5615"/>
                    <a:pt x="49454" y="4873"/>
                  </a:cubicBezTo>
                  <a:cubicBezTo>
                    <a:pt x="50362" y="4707"/>
                    <a:pt x="51270" y="4542"/>
                    <a:pt x="52260" y="4377"/>
                  </a:cubicBezTo>
                  <a:cubicBezTo>
                    <a:pt x="57295" y="3635"/>
                    <a:pt x="62494" y="3717"/>
                    <a:pt x="67610" y="3387"/>
                  </a:cubicBezTo>
                  <a:cubicBezTo>
                    <a:pt x="73140" y="3057"/>
                    <a:pt x="78586" y="2727"/>
                    <a:pt x="83951" y="994"/>
                  </a:cubicBezTo>
                  <a:cubicBezTo>
                    <a:pt x="85766" y="416"/>
                    <a:pt x="87829" y="994"/>
                    <a:pt x="89810" y="911"/>
                  </a:cubicBezTo>
                  <a:cubicBezTo>
                    <a:pt x="93028" y="664"/>
                    <a:pt x="96412" y="-409"/>
                    <a:pt x="99548" y="169"/>
                  </a:cubicBezTo>
                  <a:cubicBezTo>
                    <a:pt x="102849" y="746"/>
                    <a:pt x="105903" y="2809"/>
                    <a:pt x="109039" y="4295"/>
                  </a:cubicBezTo>
                  <a:cubicBezTo>
                    <a:pt x="109452" y="4460"/>
                    <a:pt x="109782" y="5203"/>
                    <a:pt x="109864" y="5698"/>
                  </a:cubicBezTo>
                  <a:cubicBezTo>
                    <a:pt x="110277" y="9577"/>
                    <a:pt x="110607" y="13455"/>
                    <a:pt x="110937" y="17334"/>
                  </a:cubicBezTo>
                  <a:cubicBezTo>
                    <a:pt x="111267" y="20883"/>
                    <a:pt x="111515" y="24514"/>
                    <a:pt x="111762" y="28145"/>
                  </a:cubicBezTo>
                  <a:cubicBezTo>
                    <a:pt x="111762" y="29218"/>
                    <a:pt x="111515" y="30291"/>
                    <a:pt x="111515" y="31446"/>
                  </a:cubicBezTo>
                  <a:cubicBezTo>
                    <a:pt x="111515" y="34335"/>
                    <a:pt x="111515" y="37223"/>
                    <a:pt x="111515" y="40029"/>
                  </a:cubicBezTo>
                  <a:cubicBezTo>
                    <a:pt x="111515" y="40607"/>
                    <a:pt x="112010" y="41184"/>
                    <a:pt x="111927" y="41597"/>
                  </a:cubicBezTo>
                  <a:cubicBezTo>
                    <a:pt x="111597" y="43248"/>
                    <a:pt x="111515" y="44898"/>
                    <a:pt x="111515" y="46466"/>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14" name="フリーフォーム: 図形 313">
              <a:extLst>
                <a:ext uri="{FF2B5EF4-FFF2-40B4-BE49-F238E27FC236}">
                  <a16:creationId xmlns:a16="http://schemas.microsoft.com/office/drawing/2014/main" id="{E502F959-219E-B72F-B5D2-9597B751AF5F}"/>
                </a:ext>
              </a:extLst>
            </p:cNvPr>
            <p:cNvSpPr/>
            <p:nvPr/>
          </p:nvSpPr>
          <p:spPr>
            <a:xfrm>
              <a:off x="6931538" y="572228"/>
              <a:ext cx="132174" cy="65846"/>
            </a:xfrm>
            <a:custGeom>
              <a:avLst/>
              <a:gdLst>
                <a:gd name="connsiteX0" fmla="*/ 127553 w 132174"/>
                <a:gd name="connsiteY0" fmla="*/ 29311 h 65846"/>
                <a:gd name="connsiteX1" fmla="*/ 132174 w 132174"/>
                <a:gd name="connsiteY1" fmla="*/ 36656 h 65846"/>
                <a:gd name="connsiteX2" fmla="*/ 126150 w 132174"/>
                <a:gd name="connsiteY2" fmla="*/ 45074 h 65846"/>
                <a:gd name="connsiteX3" fmla="*/ 114266 w 132174"/>
                <a:gd name="connsiteY3" fmla="*/ 47632 h 65846"/>
                <a:gd name="connsiteX4" fmla="*/ 94954 w 132174"/>
                <a:gd name="connsiteY4" fmla="*/ 50273 h 65846"/>
                <a:gd name="connsiteX5" fmla="*/ 70609 w 132174"/>
                <a:gd name="connsiteY5" fmla="*/ 55472 h 65846"/>
                <a:gd name="connsiteX6" fmla="*/ 52371 w 132174"/>
                <a:gd name="connsiteY6" fmla="*/ 60754 h 65846"/>
                <a:gd name="connsiteX7" fmla="*/ 34132 w 132174"/>
                <a:gd name="connsiteY7" fmla="*/ 63890 h 65846"/>
                <a:gd name="connsiteX8" fmla="*/ 15811 w 132174"/>
                <a:gd name="connsiteY8" fmla="*/ 65788 h 65846"/>
                <a:gd name="connsiteX9" fmla="*/ 6485 w 132174"/>
                <a:gd name="connsiteY9" fmla="*/ 55802 h 65846"/>
                <a:gd name="connsiteX10" fmla="*/ 5330 w 132174"/>
                <a:gd name="connsiteY10" fmla="*/ 22214 h 65846"/>
                <a:gd name="connsiteX11" fmla="*/ 4257 w 132174"/>
                <a:gd name="connsiteY11" fmla="*/ 15447 h 65846"/>
                <a:gd name="connsiteX12" fmla="*/ 956 w 132174"/>
                <a:gd name="connsiteY12" fmla="*/ 9092 h 65846"/>
                <a:gd name="connsiteX13" fmla="*/ 5165 w 132174"/>
                <a:gd name="connsiteY13" fmla="*/ 14 h 65846"/>
                <a:gd name="connsiteX14" fmla="*/ 23403 w 132174"/>
                <a:gd name="connsiteY14" fmla="*/ 4223 h 65846"/>
                <a:gd name="connsiteX15" fmla="*/ 25797 w 132174"/>
                <a:gd name="connsiteY15" fmla="*/ 4883 h 65846"/>
                <a:gd name="connsiteX16" fmla="*/ 40074 w 132174"/>
                <a:gd name="connsiteY16" fmla="*/ 6369 h 65846"/>
                <a:gd name="connsiteX17" fmla="*/ 54764 w 132174"/>
                <a:gd name="connsiteY17" fmla="*/ 9835 h 65846"/>
                <a:gd name="connsiteX18" fmla="*/ 59880 w 132174"/>
                <a:gd name="connsiteY18" fmla="*/ 11733 h 65846"/>
                <a:gd name="connsiteX19" fmla="*/ 65657 w 132174"/>
                <a:gd name="connsiteY19" fmla="*/ 13466 h 65846"/>
                <a:gd name="connsiteX20" fmla="*/ 72754 w 132174"/>
                <a:gd name="connsiteY20" fmla="*/ 15859 h 65846"/>
                <a:gd name="connsiteX21" fmla="*/ 79604 w 132174"/>
                <a:gd name="connsiteY21" fmla="*/ 17427 h 65846"/>
                <a:gd name="connsiteX22" fmla="*/ 87857 w 132174"/>
                <a:gd name="connsiteY22" fmla="*/ 19573 h 65846"/>
                <a:gd name="connsiteX23" fmla="*/ 95202 w 132174"/>
                <a:gd name="connsiteY23" fmla="*/ 21471 h 65846"/>
                <a:gd name="connsiteX24" fmla="*/ 101144 w 132174"/>
                <a:gd name="connsiteY24" fmla="*/ 22544 h 65846"/>
                <a:gd name="connsiteX25" fmla="*/ 111130 w 132174"/>
                <a:gd name="connsiteY25" fmla="*/ 24442 h 65846"/>
                <a:gd name="connsiteX26" fmla="*/ 116576 w 132174"/>
                <a:gd name="connsiteY26" fmla="*/ 25680 h 65846"/>
                <a:gd name="connsiteX27" fmla="*/ 127470 w 132174"/>
                <a:gd name="connsiteY27" fmla="*/ 29311 h 65846"/>
                <a:gd name="connsiteX28" fmla="*/ 105188 w 132174"/>
                <a:gd name="connsiteY28" fmla="*/ 32777 h 65846"/>
                <a:gd name="connsiteX29" fmla="*/ 104775 w 132174"/>
                <a:gd name="connsiteY29" fmla="*/ 30549 h 65846"/>
                <a:gd name="connsiteX30" fmla="*/ 102547 w 132174"/>
                <a:gd name="connsiteY30" fmla="*/ 31374 h 65846"/>
                <a:gd name="connsiteX31" fmla="*/ 104445 w 132174"/>
                <a:gd name="connsiteY31" fmla="*/ 32365 h 65846"/>
                <a:gd name="connsiteX32" fmla="*/ 104858 w 132174"/>
                <a:gd name="connsiteY32" fmla="*/ 32777 h 65846"/>
                <a:gd name="connsiteX33" fmla="*/ 105188 w 132174"/>
                <a:gd name="connsiteY33" fmla="*/ 32777 h 65846"/>
                <a:gd name="connsiteX34" fmla="*/ 65987 w 132174"/>
                <a:gd name="connsiteY34" fmla="*/ 21306 h 65846"/>
                <a:gd name="connsiteX35" fmla="*/ 63182 w 132174"/>
                <a:gd name="connsiteY35" fmla="*/ 19325 h 65846"/>
                <a:gd name="connsiteX36" fmla="*/ 60871 w 132174"/>
                <a:gd name="connsiteY36" fmla="*/ 18335 h 65846"/>
                <a:gd name="connsiteX37" fmla="*/ 43127 w 132174"/>
                <a:gd name="connsiteY37" fmla="*/ 14456 h 65846"/>
                <a:gd name="connsiteX38" fmla="*/ 20927 w 132174"/>
                <a:gd name="connsiteY38" fmla="*/ 10990 h 65846"/>
                <a:gd name="connsiteX39" fmla="*/ 17131 w 132174"/>
                <a:gd name="connsiteY39" fmla="*/ 15034 h 65846"/>
                <a:gd name="connsiteX40" fmla="*/ 17131 w 132174"/>
                <a:gd name="connsiteY40" fmla="*/ 19325 h 65846"/>
                <a:gd name="connsiteX41" fmla="*/ 21340 w 132174"/>
                <a:gd name="connsiteY41" fmla="*/ 22709 h 65846"/>
                <a:gd name="connsiteX42" fmla="*/ 30748 w 132174"/>
                <a:gd name="connsiteY42" fmla="*/ 23287 h 65846"/>
                <a:gd name="connsiteX43" fmla="*/ 42137 w 132174"/>
                <a:gd name="connsiteY43" fmla="*/ 25680 h 65846"/>
                <a:gd name="connsiteX44" fmla="*/ 52371 w 132174"/>
                <a:gd name="connsiteY44" fmla="*/ 26753 h 65846"/>
                <a:gd name="connsiteX45" fmla="*/ 56414 w 132174"/>
                <a:gd name="connsiteY45" fmla="*/ 26340 h 65846"/>
                <a:gd name="connsiteX46" fmla="*/ 57569 w 132174"/>
                <a:gd name="connsiteY46" fmla="*/ 25102 h 65846"/>
                <a:gd name="connsiteX47" fmla="*/ 55837 w 132174"/>
                <a:gd name="connsiteY47" fmla="*/ 24772 h 65846"/>
                <a:gd name="connsiteX48" fmla="*/ 52783 w 132174"/>
                <a:gd name="connsiteY48" fmla="*/ 24607 h 65846"/>
                <a:gd name="connsiteX49" fmla="*/ 51298 w 132174"/>
                <a:gd name="connsiteY49" fmla="*/ 23699 h 65846"/>
                <a:gd name="connsiteX50" fmla="*/ 52453 w 132174"/>
                <a:gd name="connsiteY50" fmla="*/ 22461 h 65846"/>
                <a:gd name="connsiteX51" fmla="*/ 62109 w 132174"/>
                <a:gd name="connsiteY51" fmla="*/ 21884 h 65846"/>
                <a:gd name="connsiteX52" fmla="*/ 65822 w 132174"/>
                <a:gd name="connsiteY52" fmla="*/ 21388 h 65846"/>
                <a:gd name="connsiteX53" fmla="*/ 47501 w 132174"/>
                <a:gd name="connsiteY53" fmla="*/ 45156 h 65846"/>
                <a:gd name="connsiteX54" fmla="*/ 47584 w 132174"/>
                <a:gd name="connsiteY54" fmla="*/ 44001 h 65846"/>
                <a:gd name="connsiteX55" fmla="*/ 46428 w 132174"/>
                <a:gd name="connsiteY55" fmla="*/ 45156 h 65846"/>
                <a:gd name="connsiteX56" fmla="*/ 33637 w 132174"/>
                <a:gd name="connsiteY56" fmla="*/ 45156 h 65846"/>
                <a:gd name="connsiteX57" fmla="*/ 22496 w 132174"/>
                <a:gd name="connsiteY57" fmla="*/ 44001 h 65846"/>
                <a:gd name="connsiteX58" fmla="*/ 19772 w 132174"/>
                <a:gd name="connsiteY58" fmla="*/ 45239 h 65846"/>
                <a:gd name="connsiteX59" fmla="*/ 23238 w 132174"/>
                <a:gd name="connsiteY59" fmla="*/ 54894 h 65846"/>
                <a:gd name="connsiteX60" fmla="*/ 37185 w 132174"/>
                <a:gd name="connsiteY60" fmla="*/ 56132 h 65846"/>
                <a:gd name="connsiteX61" fmla="*/ 42550 w 132174"/>
                <a:gd name="connsiteY61" fmla="*/ 50355 h 65846"/>
                <a:gd name="connsiteX62" fmla="*/ 44695 w 132174"/>
                <a:gd name="connsiteY62" fmla="*/ 47137 h 65846"/>
                <a:gd name="connsiteX63" fmla="*/ 47419 w 132174"/>
                <a:gd name="connsiteY63" fmla="*/ 45239 h 6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32174" h="65846">
                  <a:moveTo>
                    <a:pt x="127553" y="29311"/>
                  </a:moveTo>
                  <a:cubicBezTo>
                    <a:pt x="132174" y="30714"/>
                    <a:pt x="132174" y="30714"/>
                    <a:pt x="132174" y="36656"/>
                  </a:cubicBezTo>
                  <a:cubicBezTo>
                    <a:pt x="132009" y="41773"/>
                    <a:pt x="129285" y="44001"/>
                    <a:pt x="126150" y="45074"/>
                  </a:cubicBezTo>
                  <a:cubicBezTo>
                    <a:pt x="122271" y="46394"/>
                    <a:pt x="118310" y="46972"/>
                    <a:pt x="114266" y="47632"/>
                  </a:cubicBezTo>
                  <a:cubicBezTo>
                    <a:pt x="107828" y="48622"/>
                    <a:pt x="101226" y="48622"/>
                    <a:pt x="94954" y="50273"/>
                  </a:cubicBezTo>
                  <a:cubicBezTo>
                    <a:pt x="86867" y="52336"/>
                    <a:pt x="78366" y="52089"/>
                    <a:pt x="70609" y="55472"/>
                  </a:cubicBezTo>
                  <a:cubicBezTo>
                    <a:pt x="64667" y="58031"/>
                    <a:pt x="58477" y="59268"/>
                    <a:pt x="52371" y="60754"/>
                  </a:cubicBezTo>
                  <a:cubicBezTo>
                    <a:pt x="46428" y="62157"/>
                    <a:pt x="40487" y="63725"/>
                    <a:pt x="34132" y="63890"/>
                  </a:cubicBezTo>
                  <a:cubicBezTo>
                    <a:pt x="28108" y="64137"/>
                    <a:pt x="21918" y="65210"/>
                    <a:pt x="15811" y="65788"/>
                  </a:cubicBezTo>
                  <a:cubicBezTo>
                    <a:pt x="9786" y="66366"/>
                    <a:pt x="6733" y="62652"/>
                    <a:pt x="6485" y="55802"/>
                  </a:cubicBezTo>
                  <a:cubicBezTo>
                    <a:pt x="6073" y="44579"/>
                    <a:pt x="5825" y="33355"/>
                    <a:pt x="5330" y="22214"/>
                  </a:cubicBezTo>
                  <a:cubicBezTo>
                    <a:pt x="5247" y="19903"/>
                    <a:pt x="4917" y="17510"/>
                    <a:pt x="4257" y="15447"/>
                  </a:cubicBezTo>
                  <a:cubicBezTo>
                    <a:pt x="3514" y="13218"/>
                    <a:pt x="2194" y="11073"/>
                    <a:pt x="956" y="9092"/>
                  </a:cubicBezTo>
                  <a:cubicBezTo>
                    <a:pt x="-1355" y="5296"/>
                    <a:pt x="708" y="-316"/>
                    <a:pt x="5165" y="14"/>
                  </a:cubicBezTo>
                  <a:cubicBezTo>
                    <a:pt x="11437" y="427"/>
                    <a:pt x="17296" y="2737"/>
                    <a:pt x="23403" y="4223"/>
                  </a:cubicBezTo>
                  <a:cubicBezTo>
                    <a:pt x="24229" y="4470"/>
                    <a:pt x="25136" y="5131"/>
                    <a:pt x="25797" y="4883"/>
                  </a:cubicBezTo>
                  <a:cubicBezTo>
                    <a:pt x="30748" y="2902"/>
                    <a:pt x="35287" y="6038"/>
                    <a:pt x="40074" y="6369"/>
                  </a:cubicBezTo>
                  <a:cubicBezTo>
                    <a:pt x="45025" y="6781"/>
                    <a:pt x="49894" y="8514"/>
                    <a:pt x="54764" y="9835"/>
                  </a:cubicBezTo>
                  <a:cubicBezTo>
                    <a:pt x="56497" y="10330"/>
                    <a:pt x="58147" y="11155"/>
                    <a:pt x="59880" y="11733"/>
                  </a:cubicBezTo>
                  <a:cubicBezTo>
                    <a:pt x="61778" y="12393"/>
                    <a:pt x="63759" y="12806"/>
                    <a:pt x="65657" y="13466"/>
                  </a:cubicBezTo>
                  <a:cubicBezTo>
                    <a:pt x="68050" y="14209"/>
                    <a:pt x="70361" y="15199"/>
                    <a:pt x="72754" y="15859"/>
                  </a:cubicBezTo>
                  <a:cubicBezTo>
                    <a:pt x="75065" y="16519"/>
                    <a:pt x="77459" y="16519"/>
                    <a:pt x="79604" y="17427"/>
                  </a:cubicBezTo>
                  <a:cubicBezTo>
                    <a:pt x="82327" y="18583"/>
                    <a:pt x="84886" y="19655"/>
                    <a:pt x="87857" y="19573"/>
                  </a:cubicBezTo>
                  <a:cubicBezTo>
                    <a:pt x="90333" y="19573"/>
                    <a:pt x="92891" y="18748"/>
                    <a:pt x="95202" y="21471"/>
                  </a:cubicBezTo>
                  <a:cubicBezTo>
                    <a:pt x="96357" y="22791"/>
                    <a:pt x="99081" y="22131"/>
                    <a:pt x="101144" y="22544"/>
                  </a:cubicBezTo>
                  <a:cubicBezTo>
                    <a:pt x="104445" y="23122"/>
                    <a:pt x="107828" y="23782"/>
                    <a:pt x="111130" y="24442"/>
                  </a:cubicBezTo>
                  <a:cubicBezTo>
                    <a:pt x="112945" y="24772"/>
                    <a:pt x="114761" y="25102"/>
                    <a:pt x="116576" y="25680"/>
                  </a:cubicBezTo>
                  <a:cubicBezTo>
                    <a:pt x="120208" y="26835"/>
                    <a:pt x="123839" y="28156"/>
                    <a:pt x="127470" y="29311"/>
                  </a:cubicBezTo>
                  <a:close/>
                  <a:moveTo>
                    <a:pt x="105188" y="32777"/>
                  </a:moveTo>
                  <a:lnTo>
                    <a:pt x="104775" y="30549"/>
                  </a:lnTo>
                  <a:cubicBezTo>
                    <a:pt x="104032" y="30797"/>
                    <a:pt x="103290" y="31127"/>
                    <a:pt x="102547" y="31374"/>
                  </a:cubicBezTo>
                  <a:cubicBezTo>
                    <a:pt x="103042" y="31539"/>
                    <a:pt x="103455" y="31622"/>
                    <a:pt x="104445" y="32365"/>
                  </a:cubicBezTo>
                  <a:cubicBezTo>
                    <a:pt x="104610" y="32530"/>
                    <a:pt x="104692" y="32695"/>
                    <a:pt x="104858" y="32777"/>
                  </a:cubicBezTo>
                  <a:cubicBezTo>
                    <a:pt x="104940" y="32777"/>
                    <a:pt x="105105" y="32777"/>
                    <a:pt x="105188" y="32777"/>
                  </a:cubicBezTo>
                  <a:close/>
                  <a:moveTo>
                    <a:pt x="65987" y="21306"/>
                  </a:moveTo>
                  <a:cubicBezTo>
                    <a:pt x="66648" y="18335"/>
                    <a:pt x="64089" y="20151"/>
                    <a:pt x="63182" y="19325"/>
                  </a:cubicBezTo>
                  <a:cubicBezTo>
                    <a:pt x="62604" y="18748"/>
                    <a:pt x="61696" y="18583"/>
                    <a:pt x="60871" y="18335"/>
                  </a:cubicBezTo>
                  <a:cubicBezTo>
                    <a:pt x="54929" y="17015"/>
                    <a:pt x="48987" y="16107"/>
                    <a:pt x="43127" y="14456"/>
                  </a:cubicBezTo>
                  <a:cubicBezTo>
                    <a:pt x="35865" y="12311"/>
                    <a:pt x="28520" y="10742"/>
                    <a:pt x="20927" y="10990"/>
                  </a:cubicBezTo>
                  <a:cubicBezTo>
                    <a:pt x="18369" y="10990"/>
                    <a:pt x="16884" y="11815"/>
                    <a:pt x="17131" y="15034"/>
                  </a:cubicBezTo>
                  <a:cubicBezTo>
                    <a:pt x="17214" y="16437"/>
                    <a:pt x="17131" y="17840"/>
                    <a:pt x="17131" y="19325"/>
                  </a:cubicBezTo>
                  <a:cubicBezTo>
                    <a:pt x="17296" y="22957"/>
                    <a:pt x="18287" y="23617"/>
                    <a:pt x="21340" y="22709"/>
                  </a:cubicBezTo>
                  <a:cubicBezTo>
                    <a:pt x="24559" y="21719"/>
                    <a:pt x="27777" y="21058"/>
                    <a:pt x="30748" y="23287"/>
                  </a:cubicBezTo>
                  <a:cubicBezTo>
                    <a:pt x="33967" y="25762"/>
                    <a:pt x="37433" y="25927"/>
                    <a:pt x="42137" y="25680"/>
                  </a:cubicBezTo>
                  <a:cubicBezTo>
                    <a:pt x="45521" y="26010"/>
                    <a:pt x="48987" y="24855"/>
                    <a:pt x="52371" y="26753"/>
                  </a:cubicBezTo>
                  <a:cubicBezTo>
                    <a:pt x="53443" y="27330"/>
                    <a:pt x="55094" y="26588"/>
                    <a:pt x="56414" y="26340"/>
                  </a:cubicBezTo>
                  <a:cubicBezTo>
                    <a:pt x="56827" y="26258"/>
                    <a:pt x="57157" y="25515"/>
                    <a:pt x="57569" y="25102"/>
                  </a:cubicBezTo>
                  <a:cubicBezTo>
                    <a:pt x="56992" y="24937"/>
                    <a:pt x="56084" y="24442"/>
                    <a:pt x="55837" y="24772"/>
                  </a:cubicBezTo>
                  <a:cubicBezTo>
                    <a:pt x="54681" y="26258"/>
                    <a:pt x="53773" y="25845"/>
                    <a:pt x="52783" y="24607"/>
                  </a:cubicBezTo>
                  <a:cubicBezTo>
                    <a:pt x="52453" y="24194"/>
                    <a:pt x="51793" y="24029"/>
                    <a:pt x="51298" y="23699"/>
                  </a:cubicBezTo>
                  <a:cubicBezTo>
                    <a:pt x="51710" y="23287"/>
                    <a:pt x="52040" y="22791"/>
                    <a:pt x="52453" y="22461"/>
                  </a:cubicBezTo>
                  <a:cubicBezTo>
                    <a:pt x="52700" y="22214"/>
                    <a:pt x="61696" y="21884"/>
                    <a:pt x="62109" y="21884"/>
                  </a:cubicBezTo>
                  <a:cubicBezTo>
                    <a:pt x="63429" y="21801"/>
                    <a:pt x="65740" y="21884"/>
                    <a:pt x="65822" y="21388"/>
                  </a:cubicBezTo>
                  <a:close/>
                  <a:moveTo>
                    <a:pt x="47501" y="45156"/>
                  </a:moveTo>
                  <a:cubicBezTo>
                    <a:pt x="47501" y="45156"/>
                    <a:pt x="47501" y="44414"/>
                    <a:pt x="47584" y="44001"/>
                  </a:cubicBezTo>
                  <a:cubicBezTo>
                    <a:pt x="47336" y="44331"/>
                    <a:pt x="47171" y="44744"/>
                    <a:pt x="46428" y="45156"/>
                  </a:cubicBezTo>
                  <a:cubicBezTo>
                    <a:pt x="42137" y="45156"/>
                    <a:pt x="37928" y="45321"/>
                    <a:pt x="33637" y="45156"/>
                  </a:cubicBezTo>
                  <a:cubicBezTo>
                    <a:pt x="29923" y="44991"/>
                    <a:pt x="26209" y="44331"/>
                    <a:pt x="22496" y="44001"/>
                  </a:cubicBezTo>
                  <a:cubicBezTo>
                    <a:pt x="21588" y="44001"/>
                    <a:pt x="20350" y="44496"/>
                    <a:pt x="19772" y="45239"/>
                  </a:cubicBezTo>
                  <a:cubicBezTo>
                    <a:pt x="17791" y="48045"/>
                    <a:pt x="20020" y="54399"/>
                    <a:pt x="23238" y="54894"/>
                  </a:cubicBezTo>
                  <a:cubicBezTo>
                    <a:pt x="27860" y="55555"/>
                    <a:pt x="32564" y="55967"/>
                    <a:pt x="37185" y="56132"/>
                  </a:cubicBezTo>
                  <a:cubicBezTo>
                    <a:pt x="40569" y="56215"/>
                    <a:pt x="42632" y="54069"/>
                    <a:pt x="42550" y="50355"/>
                  </a:cubicBezTo>
                  <a:cubicBezTo>
                    <a:pt x="42550" y="48127"/>
                    <a:pt x="43457" y="47797"/>
                    <a:pt x="44695" y="47137"/>
                  </a:cubicBezTo>
                  <a:cubicBezTo>
                    <a:pt x="45521" y="46642"/>
                    <a:pt x="46181" y="45899"/>
                    <a:pt x="47419" y="4523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15" name="フリーフォーム: 図形 314">
              <a:extLst>
                <a:ext uri="{FF2B5EF4-FFF2-40B4-BE49-F238E27FC236}">
                  <a16:creationId xmlns:a16="http://schemas.microsoft.com/office/drawing/2014/main" id="{C5CCDAFC-8A10-DFE7-5AFA-9A3EF80DA8BF}"/>
                </a:ext>
              </a:extLst>
            </p:cNvPr>
            <p:cNvSpPr/>
            <p:nvPr/>
          </p:nvSpPr>
          <p:spPr>
            <a:xfrm>
              <a:off x="7033919" y="1389425"/>
              <a:ext cx="990" cy="412"/>
            </a:xfrm>
            <a:custGeom>
              <a:avLst/>
              <a:gdLst>
                <a:gd name="connsiteX0" fmla="*/ 0 w 990"/>
                <a:gd name="connsiteY0" fmla="*/ 0 h 412"/>
                <a:gd name="connsiteX1" fmla="*/ 990 w 990"/>
                <a:gd name="connsiteY1" fmla="*/ 413 h 412"/>
                <a:gd name="connsiteX2" fmla="*/ 0 w 990"/>
                <a:gd name="connsiteY2" fmla="*/ 0 h 412"/>
              </a:gdLst>
              <a:ahLst/>
              <a:cxnLst>
                <a:cxn ang="0">
                  <a:pos x="connsiteX0" y="connsiteY0"/>
                </a:cxn>
                <a:cxn ang="0">
                  <a:pos x="connsiteX1" y="connsiteY1"/>
                </a:cxn>
                <a:cxn ang="0">
                  <a:pos x="connsiteX2" y="connsiteY2"/>
                </a:cxn>
              </a:cxnLst>
              <a:rect l="l" t="t" r="r" b="b"/>
              <a:pathLst>
                <a:path w="990" h="412">
                  <a:moveTo>
                    <a:pt x="0" y="0"/>
                  </a:moveTo>
                  <a:cubicBezTo>
                    <a:pt x="0" y="0"/>
                    <a:pt x="660" y="165"/>
                    <a:pt x="990" y="413"/>
                  </a:cubicBezTo>
                  <a:cubicBezTo>
                    <a:pt x="660" y="413"/>
                    <a:pt x="330" y="413"/>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16" name="フリーフォーム: 図形 315">
              <a:extLst>
                <a:ext uri="{FF2B5EF4-FFF2-40B4-BE49-F238E27FC236}">
                  <a16:creationId xmlns:a16="http://schemas.microsoft.com/office/drawing/2014/main" id="{04F7FE83-B99C-16FA-B7D2-99BD4AEC2F84}"/>
                </a:ext>
              </a:extLst>
            </p:cNvPr>
            <p:cNvSpPr/>
            <p:nvPr/>
          </p:nvSpPr>
          <p:spPr>
            <a:xfrm>
              <a:off x="7000248" y="1143000"/>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413" y="330"/>
                    <a:pt x="413" y="825"/>
                  </a:cubicBezTo>
                  <a:cubicBezTo>
                    <a:pt x="83" y="825"/>
                    <a:pt x="83" y="413"/>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17" name="フリーフォーム: 図形 316">
              <a:extLst>
                <a:ext uri="{FF2B5EF4-FFF2-40B4-BE49-F238E27FC236}">
                  <a16:creationId xmlns:a16="http://schemas.microsoft.com/office/drawing/2014/main" id="{073A550B-05AF-1577-D4D2-C4B2BC2C4BC8}"/>
                </a:ext>
              </a:extLst>
            </p:cNvPr>
            <p:cNvSpPr/>
            <p:nvPr/>
          </p:nvSpPr>
          <p:spPr>
            <a:xfrm>
              <a:off x="6948821" y="583041"/>
              <a:ext cx="48811" cy="16003"/>
            </a:xfrm>
            <a:custGeom>
              <a:avLst/>
              <a:gdLst>
                <a:gd name="connsiteX0" fmla="*/ 45898 w 48811"/>
                <a:gd name="connsiteY0" fmla="*/ 8430 h 16003"/>
                <a:gd name="connsiteX1" fmla="*/ 48704 w 48811"/>
                <a:gd name="connsiteY1" fmla="*/ 10410 h 16003"/>
                <a:gd name="connsiteX2" fmla="*/ 44990 w 48811"/>
                <a:gd name="connsiteY2" fmla="*/ 10906 h 16003"/>
                <a:gd name="connsiteX3" fmla="*/ 35335 w 48811"/>
                <a:gd name="connsiteY3" fmla="*/ 11483 h 16003"/>
                <a:gd name="connsiteX4" fmla="*/ 34179 w 48811"/>
                <a:gd name="connsiteY4" fmla="*/ 12721 h 16003"/>
                <a:gd name="connsiteX5" fmla="*/ 35665 w 48811"/>
                <a:gd name="connsiteY5" fmla="*/ 13629 h 16003"/>
                <a:gd name="connsiteX6" fmla="*/ 38719 w 48811"/>
                <a:gd name="connsiteY6" fmla="*/ 13794 h 16003"/>
                <a:gd name="connsiteX7" fmla="*/ 40451 w 48811"/>
                <a:gd name="connsiteY7" fmla="*/ 14124 h 16003"/>
                <a:gd name="connsiteX8" fmla="*/ 39296 w 48811"/>
                <a:gd name="connsiteY8" fmla="*/ 15362 h 16003"/>
                <a:gd name="connsiteX9" fmla="*/ 35252 w 48811"/>
                <a:gd name="connsiteY9" fmla="*/ 15775 h 16003"/>
                <a:gd name="connsiteX10" fmla="*/ 25019 w 48811"/>
                <a:gd name="connsiteY10" fmla="*/ 14702 h 16003"/>
                <a:gd name="connsiteX11" fmla="*/ 13630 w 48811"/>
                <a:gd name="connsiteY11" fmla="*/ 12308 h 16003"/>
                <a:gd name="connsiteX12" fmla="*/ 4222 w 48811"/>
                <a:gd name="connsiteY12" fmla="*/ 11731 h 16003"/>
                <a:gd name="connsiteX13" fmla="*/ 13 w 48811"/>
                <a:gd name="connsiteY13" fmla="*/ 8347 h 16003"/>
                <a:gd name="connsiteX14" fmla="*/ 13 w 48811"/>
                <a:gd name="connsiteY14" fmla="*/ 4056 h 16003"/>
                <a:gd name="connsiteX15" fmla="*/ 3809 w 48811"/>
                <a:gd name="connsiteY15" fmla="*/ 12 h 16003"/>
                <a:gd name="connsiteX16" fmla="*/ 26009 w 48811"/>
                <a:gd name="connsiteY16" fmla="*/ 3478 h 16003"/>
                <a:gd name="connsiteX17" fmla="*/ 43753 w 48811"/>
                <a:gd name="connsiteY17" fmla="*/ 7357 h 16003"/>
                <a:gd name="connsiteX18" fmla="*/ 46063 w 48811"/>
                <a:gd name="connsiteY18" fmla="*/ 8347 h 1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811" h="16003">
                  <a:moveTo>
                    <a:pt x="45898" y="8430"/>
                  </a:moveTo>
                  <a:cubicBezTo>
                    <a:pt x="46806" y="9255"/>
                    <a:pt x="49364" y="7439"/>
                    <a:pt x="48704" y="10410"/>
                  </a:cubicBezTo>
                  <a:cubicBezTo>
                    <a:pt x="48621" y="10906"/>
                    <a:pt x="46228" y="10823"/>
                    <a:pt x="44990" y="10906"/>
                  </a:cubicBezTo>
                  <a:cubicBezTo>
                    <a:pt x="44578" y="10906"/>
                    <a:pt x="35582" y="11236"/>
                    <a:pt x="35335" y="11483"/>
                  </a:cubicBezTo>
                  <a:cubicBezTo>
                    <a:pt x="34922" y="11813"/>
                    <a:pt x="34592" y="12308"/>
                    <a:pt x="34179" y="12721"/>
                  </a:cubicBezTo>
                  <a:cubicBezTo>
                    <a:pt x="34674" y="12969"/>
                    <a:pt x="35335" y="13134"/>
                    <a:pt x="35665" y="13629"/>
                  </a:cubicBezTo>
                  <a:cubicBezTo>
                    <a:pt x="36655" y="14949"/>
                    <a:pt x="37563" y="15279"/>
                    <a:pt x="38719" y="13794"/>
                  </a:cubicBezTo>
                  <a:cubicBezTo>
                    <a:pt x="38883" y="13546"/>
                    <a:pt x="39874" y="14042"/>
                    <a:pt x="40451" y="14124"/>
                  </a:cubicBezTo>
                  <a:cubicBezTo>
                    <a:pt x="40039" y="14537"/>
                    <a:pt x="39709" y="15279"/>
                    <a:pt x="39296" y="15362"/>
                  </a:cubicBezTo>
                  <a:cubicBezTo>
                    <a:pt x="37976" y="15692"/>
                    <a:pt x="36325" y="16352"/>
                    <a:pt x="35252" y="15775"/>
                  </a:cubicBezTo>
                  <a:cubicBezTo>
                    <a:pt x="31869" y="13876"/>
                    <a:pt x="28403" y="15032"/>
                    <a:pt x="25019" y="14702"/>
                  </a:cubicBezTo>
                  <a:cubicBezTo>
                    <a:pt x="20315" y="14949"/>
                    <a:pt x="16849" y="14702"/>
                    <a:pt x="13630" y="12308"/>
                  </a:cubicBezTo>
                  <a:cubicBezTo>
                    <a:pt x="10659" y="10080"/>
                    <a:pt x="7358" y="10740"/>
                    <a:pt x="4222" y="11731"/>
                  </a:cubicBezTo>
                  <a:cubicBezTo>
                    <a:pt x="1169" y="12639"/>
                    <a:pt x="178" y="11978"/>
                    <a:pt x="13" y="8347"/>
                  </a:cubicBezTo>
                  <a:cubicBezTo>
                    <a:pt x="13" y="6944"/>
                    <a:pt x="13" y="5541"/>
                    <a:pt x="13" y="4056"/>
                  </a:cubicBezTo>
                  <a:cubicBezTo>
                    <a:pt x="-152" y="837"/>
                    <a:pt x="1251" y="12"/>
                    <a:pt x="3809" y="12"/>
                  </a:cubicBezTo>
                  <a:cubicBezTo>
                    <a:pt x="11402" y="-153"/>
                    <a:pt x="18664" y="1415"/>
                    <a:pt x="26009" y="3478"/>
                  </a:cubicBezTo>
                  <a:cubicBezTo>
                    <a:pt x="31869" y="5129"/>
                    <a:pt x="37893" y="6036"/>
                    <a:pt x="43753" y="7357"/>
                  </a:cubicBezTo>
                  <a:cubicBezTo>
                    <a:pt x="44578" y="7522"/>
                    <a:pt x="45403" y="7769"/>
                    <a:pt x="46063" y="8347"/>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18" name="フリーフォーム: 図形 317">
              <a:extLst>
                <a:ext uri="{FF2B5EF4-FFF2-40B4-BE49-F238E27FC236}">
                  <a16:creationId xmlns:a16="http://schemas.microsoft.com/office/drawing/2014/main" id="{76FDE2D7-9BFC-E07C-5BB9-D9C5DC4F0F3B}"/>
                </a:ext>
              </a:extLst>
            </p:cNvPr>
            <p:cNvSpPr/>
            <p:nvPr/>
          </p:nvSpPr>
          <p:spPr>
            <a:xfrm>
              <a:off x="6980842" y="406693"/>
              <a:ext cx="755" cy="1898"/>
            </a:xfrm>
            <a:custGeom>
              <a:avLst/>
              <a:gdLst>
                <a:gd name="connsiteX0" fmla="*/ 95 w 755"/>
                <a:gd name="connsiteY0" fmla="*/ 0 h 1898"/>
                <a:gd name="connsiteX1" fmla="*/ 756 w 755"/>
                <a:gd name="connsiteY1" fmla="*/ 1651 h 1898"/>
                <a:gd name="connsiteX2" fmla="*/ 95 w 755"/>
                <a:gd name="connsiteY2" fmla="*/ 1898 h 1898"/>
                <a:gd name="connsiteX3" fmla="*/ 95 w 755"/>
                <a:gd name="connsiteY3" fmla="*/ 83 h 1898"/>
              </a:gdLst>
              <a:ahLst/>
              <a:cxnLst>
                <a:cxn ang="0">
                  <a:pos x="connsiteX0" y="connsiteY0"/>
                </a:cxn>
                <a:cxn ang="0">
                  <a:pos x="connsiteX1" y="connsiteY1"/>
                </a:cxn>
                <a:cxn ang="0">
                  <a:pos x="connsiteX2" y="connsiteY2"/>
                </a:cxn>
                <a:cxn ang="0">
                  <a:pos x="connsiteX3" y="connsiteY3"/>
                </a:cxn>
              </a:cxnLst>
              <a:rect l="l" t="t" r="r" b="b"/>
              <a:pathLst>
                <a:path w="755" h="1898">
                  <a:moveTo>
                    <a:pt x="95" y="0"/>
                  </a:moveTo>
                  <a:cubicBezTo>
                    <a:pt x="95" y="0"/>
                    <a:pt x="673" y="990"/>
                    <a:pt x="756" y="1651"/>
                  </a:cubicBezTo>
                  <a:cubicBezTo>
                    <a:pt x="756" y="1651"/>
                    <a:pt x="343" y="1816"/>
                    <a:pt x="95" y="1898"/>
                  </a:cubicBezTo>
                  <a:cubicBezTo>
                    <a:pt x="13" y="1403"/>
                    <a:pt x="-70" y="908"/>
                    <a:pt x="95" y="8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19" name="フリーフォーム: 図形 318">
              <a:extLst>
                <a:ext uri="{FF2B5EF4-FFF2-40B4-BE49-F238E27FC236}">
                  <a16:creationId xmlns:a16="http://schemas.microsoft.com/office/drawing/2014/main" id="{E69B3ECA-174B-FDE0-5F49-DD0EB8BE1F09}"/>
                </a:ext>
              </a:extLst>
            </p:cNvPr>
            <p:cNvSpPr/>
            <p:nvPr/>
          </p:nvSpPr>
          <p:spPr>
            <a:xfrm>
              <a:off x="6950644" y="616147"/>
              <a:ext cx="28559" cy="12140"/>
            </a:xfrm>
            <a:custGeom>
              <a:avLst/>
              <a:gdLst>
                <a:gd name="connsiteX0" fmla="*/ 28477 w 28559"/>
                <a:gd name="connsiteY0" fmla="*/ 82 h 12140"/>
                <a:gd name="connsiteX1" fmla="*/ 28395 w 28559"/>
                <a:gd name="connsiteY1" fmla="*/ 1238 h 12140"/>
                <a:gd name="connsiteX2" fmla="*/ 25671 w 28559"/>
                <a:gd name="connsiteY2" fmla="*/ 3136 h 12140"/>
                <a:gd name="connsiteX3" fmla="*/ 23525 w 28559"/>
                <a:gd name="connsiteY3" fmla="*/ 6355 h 12140"/>
                <a:gd name="connsiteX4" fmla="*/ 18161 w 28559"/>
                <a:gd name="connsiteY4" fmla="*/ 12131 h 12140"/>
                <a:gd name="connsiteX5" fmla="*/ 4214 w 28559"/>
                <a:gd name="connsiteY5" fmla="*/ 10894 h 12140"/>
                <a:gd name="connsiteX6" fmla="*/ 748 w 28559"/>
                <a:gd name="connsiteY6" fmla="*/ 1238 h 12140"/>
                <a:gd name="connsiteX7" fmla="*/ 3471 w 28559"/>
                <a:gd name="connsiteY7" fmla="*/ 0 h 12140"/>
                <a:gd name="connsiteX8" fmla="*/ 14613 w 28559"/>
                <a:gd name="connsiteY8" fmla="*/ 1155 h 12140"/>
                <a:gd name="connsiteX9" fmla="*/ 27404 w 28559"/>
                <a:gd name="connsiteY9" fmla="*/ 1155 h 12140"/>
                <a:gd name="connsiteX10" fmla="*/ 28560 w 28559"/>
                <a:gd name="connsiteY10" fmla="*/ 0 h 12140"/>
                <a:gd name="connsiteX11" fmla="*/ 21215 w 28559"/>
                <a:gd name="connsiteY11" fmla="*/ 8253 h 12140"/>
                <a:gd name="connsiteX12" fmla="*/ 20802 w 28559"/>
                <a:gd name="connsiteY12" fmla="*/ 7427 h 12140"/>
                <a:gd name="connsiteX13" fmla="*/ 21215 w 28559"/>
                <a:gd name="connsiteY13" fmla="*/ 8253 h 1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59" h="12140">
                  <a:moveTo>
                    <a:pt x="28477" y="82"/>
                  </a:moveTo>
                  <a:cubicBezTo>
                    <a:pt x="28477" y="82"/>
                    <a:pt x="28477" y="825"/>
                    <a:pt x="28395" y="1238"/>
                  </a:cubicBezTo>
                  <a:cubicBezTo>
                    <a:pt x="27156" y="1898"/>
                    <a:pt x="26497" y="2641"/>
                    <a:pt x="25671" y="3136"/>
                  </a:cubicBezTo>
                  <a:cubicBezTo>
                    <a:pt x="24433" y="3796"/>
                    <a:pt x="23443" y="4126"/>
                    <a:pt x="23525" y="6355"/>
                  </a:cubicBezTo>
                  <a:cubicBezTo>
                    <a:pt x="23608" y="10068"/>
                    <a:pt x="21545" y="12297"/>
                    <a:pt x="18161" y="12131"/>
                  </a:cubicBezTo>
                  <a:cubicBezTo>
                    <a:pt x="13540" y="11966"/>
                    <a:pt x="8836" y="11554"/>
                    <a:pt x="4214" y="10894"/>
                  </a:cubicBezTo>
                  <a:cubicBezTo>
                    <a:pt x="995" y="10481"/>
                    <a:pt x="-1233" y="4044"/>
                    <a:pt x="748" y="1238"/>
                  </a:cubicBezTo>
                  <a:cubicBezTo>
                    <a:pt x="1326" y="495"/>
                    <a:pt x="2564" y="0"/>
                    <a:pt x="3471" y="0"/>
                  </a:cubicBezTo>
                  <a:cubicBezTo>
                    <a:pt x="7185" y="248"/>
                    <a:pt x="10899" y="908"/>
                    <a:pt x="14613" y="1155"/>
                  </a:cubicBezTo>
                  <a:cubicBezTo>
                    <a:pt x="18822" y="1320"/>
                    <a:pt x="23113" y="1155"/>
                    <a:pt x="27404" y="1155"/>
                  </a:cubicBezTo>
                  <a:cubicBezTo>
                    <a:pt x="28147" y="743"/>
                    <a:pt x="28312" y="413"/>
                    <a:pt x="28560" y="0"/>
                  </a:cubicBezTo>
                  <a:close/>
                  <a:moveTo>
                    <a:pt x="21215" y="8253"/>
                  </a:moveTo>
                  <a:cubicBezTo>
                    <a:pt x="21215" y="7758"/>
                    <a:pt x="21049" y="7592"/>
                    <a:pt x="20802" y="7427"/>
                  </a:cubicBezTo>
                  <a:cubicBezTo>
                    <a:pt x="20802" y="7758"/>
                    <a:pt x="20802" y="8170"/>
                    <a:pt x="21215" y="8253"/>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20" name="フリーフォーム: 図形 319">
              <a:extLst>
                <a:ext uri="{FF2B5EF4-FFF2-40B4-BE49-F238E27FC236}">
                  <a16:creationId xmlns:a16="http://schemas.microsoft.com/office/drawing/2014/main" id="{3D73C182-B756-B8FC-8492-A13AFC1E4E45}"/>
                </a:ext>
              </a:extLst>
            </p:cNvPr>
            <p:cNvSpPr/>
            <p:nvPr/>
          </p:nvSpPr>
          <p:spPr>
            <a:xfrm>
              <a:off x="6971529" y="623574"/>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413" y="330"/>
                    <a:pt x="413" y="825"/>
                  </a:cubicBezTo>
                  <a:cubicBezTo>
                    <a:pt x="82" y="825"/>
                    <a:pt x="82" y="413"/>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21" name="フリーフォーム: 図形 320">
              <a:extLst>
                <a:ext uri="{FF2B5EF4-FFF2-40B4-BE49-F238E27FC236}">
                  <a16:creationId xmlns:a16="http://schemas.microsoft.com/office/drawing/2014/main" id="{B181A1DE-D466-35B9-B855-5B70DEBD3B61}"/>
                </a:ext>
              </a:extLst>
            </p:cNvPr>
            <p:cNvSpPr/>
            <p:nvPr/>
          </p:nvSpPr>
          <p:spPr>
            <a:xfrm>
              <a:off x="6966082" y="281334"/>
              <a:ext cx="660" cy="421"/>
            </a:xfrm>
            <a:custGeom>
              <a:avLst/>
              <a:gdLst>
                <a:gd name="connsiteX0" fmla="*/ 660 w 660"/>
                <a:gd name="connsiteY0" fmla="*/ 0 h 421"/>
                <a:gd name="connsiteX1" fmla="*/ 0 w 660"/>
                <a:gd name="connsiteY1" fmla="*/ 413 h 421"/>
                <a:gd name="connsiteX2" fmla="*/ 660 w 660"/>
                <a:gd name="connsiteY2" fmla="*/ 0 h 421"/>
              </a:gdLst>
              <a:ahLst/>
              <a:cxnLst>
                <a:cxn ang="0">
                  <a:pos x="connsiteX0" y="connsiteY0"/>
                </a:cxn>
                <a:cxn ang="0">
                  <a:pos x="connsiteX1" y="connsiteY1"/>
                </a:cxn>
                <a:cxn ang="0">
                  <a:pos x="connsiteX2" y="connsiteY2"/>
                </a:cxn>
              </a:cxnLst>
              <a:rect l="l" t="t" r="r" b="b"/>
              <a:pathLst>
                <a:path w="660" h="421">
                  <a:moveTo>
                    <a:pt x="660" y="0"/>
                  </a:moveTo>
                  <a:cubicBezTo>
                    <a:pt x="660" y="0"/>
                    <a:pt x="413" y="495"/>
                    <a:pt x="0" y="413"/>
                  </a:cubicBezTo>
                  <a:cubicBezTo>
                    <a:pt x="0" y="83"/>
                    <a:pt x="413" y="0"/>
                    <a:pt x="66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22" name="フリーフォーム: 図形 321">
              <a:extLst>
                <a:ext uri="{FF2B5EF4-FFF2-40B4-BE49-F238E27FC236}">
                  <a16:creationId xmlns:a16="http://schemas.microsoft.com/office/drawing/2014/main" id="{907CA027-0475-157E-D250-FE114408FFEB}"/>
                </a:ext>
              </a:extLst>
            </p:cNvPr>
            <p:cNvSpPr/>
            <p:nvPr/>
          </p:nvSpPr>
          <p:spPr>
            <a:xfrm>
              <a:off x="6961873" y="467515"/>
              <a:ext cx="412" cy="742"/>
            </a:xfrm>
            <a:custGeom>
              <a:avLst/>
              <a:gdLst>
                <a:gd name="connsiteX0" fmla="*/ 0 w 412"/>
                <a:gd name="connsiteY0" fmla="*/ 0 h 742"/>
                <a:gd name="connsiteX1" fmla="*/ 413 w 412"/>
                <a:gd name="connsiteY1" fmla="*/ 743 h 742"/>
                <a:gd name="connsiteX2" fmla="*/ 0 w 412"/>
                <a:gd name="connsiteY2" fmla="*/ 0 h 742"/>
              </a:gdLst>
              <a:ahLst/>
              <a:cxnLst>
                <a:cxn ang="0">
                  <a:pos x="connsiteX0" y="connsiteY0"/>
                </a:cxn>
                <a:cxn ang="0">
                  <a:pos x="connsiteX1" y="connsiteY1"/>
                </a:cxn>
                <a:cxn ang="0">
                  <a:pos x="connsiteX2" y="connsiteY2"/>
                </a:cxn>
              </a:cxnLst>
              <a:rect l="l" t="t" r="r" b="b"/>
              <a:pathLst>
                <a:path w="412" h="742">
                  <a:moveTo>
                    <a:pt x="0" y="0"/>
                  </a:moveTo>
                  <a:cubicBezTo>
                    <a:pt x="0" y="0"/>
                    <a:pt x="413" y="330"/>
                    <a:pt x="413" y="743"/>
                  </a:cubicBezTo>
                  <a:cubicBezTo>
                    <a:pt x="83" y="743"/>
                    <a:pt x="83" y="330"/>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23" name="フリーフォーム: 図形 322">
              <a:extLst>
                <a:ext uri="{FF2B5EF4-FFF2-40B4-BE49-F238E27FC236}">
                  <a16:creationId xmlns:a16="http://schemas.microsoft.com/office/drawing/2014/main" id="{8A526F1A-506F-03B0-54F0-2632FF232034}"/>
                </a:ext>
              </a:extLst>
            </p:cNvPr>
            <p:cNvSpPr/>
            <p:nvPr/>
          </p:nvSpPr>
          <p:spPr>
            <a:xfrm>
              <a:off x="6934727" y="694979"/>
              <a:ext cx="16334" cy="65936"/>
            </a:xfrm>
            <a:custGeom>
              <a:avLst/>
              <a:gdLst>
                <a:gd name="connsiteX0" fmla="*/ 16335 w 16334"/>
                <a:gd name="connsiteY0" fmla="*/ 39594 h 65936"/>
                <a:gd name="connsiteX1" fmla="*/ 16335 w 16334"/>
                <a:gd name="connsiteY1" fmla="*/ 40419 h 65936"/>
                <a:gd name="connsiteX2" fmla="*/ 16087 w 16334"/>
                <a:gd name="connsiteY2" fmla="*/ 43473 h 65936"/>
                <a:gd name="connsiteX3" fmla="*/ 15922 w 16334"/>
                <a:gd name="connsiteY3" fmla="*/ 51065 h 65936"/>
                <a:gd name="connsiteX4" fmla="*/ 16005 w 16334"/>
                <a:gd name="connsiteY4" fmla="*/ 59566 h 65936"/>
                <a:gd name="connsiteX5" fmla="*/ 14932 w 16334"/>
                <a:gd name="connsiteY5" fmla="*/ 63940 h 65936"/>
                <a:gd name="connsiteX6" fmla="*/ 11796 w 16334"/>
                <a:gd name="connsiteY6" fmla="*/ 64600 h 65936"/>
                <a:gd name="connsiteX7" fmla="*/ 8082 w 16334"/>
                <a:gd name="connsiteY7" fmla="*/ 63527 h 65936"/>
                <a:gd name="connsiteX8" fmla="*/ 5441 w 16334"/>
                <a:gd name="connsiteY8" fmla="*/ 61134 h 65936"/>
                <a:gd name="connsiteX9" fmla="*/ 4533 w 16334"/>
                <a:gd name="connsiteY9" fmla="*/ 47599 h 65936"/>
                <a:gd name="connsiteX10" fmla="*/ 4286 w 16334"/>
                <a:gd name="connsiteY10" fmla="*/ 36953 h 65936"/>
                <a:gd name="connsiteX11" fmla="*/ 2883 w 16334"/>
                <a:gd name="connsiteY11" fmla="*/ 34642 h 65936"/>
                <a:gd name="connsiteX12" fmla="*/ 1728 w 16334"/>
                <a:gd name="connsiteY12" fmla="*/ 25812 h 65936"/>
                <a:gd name="connsiteX13" fmla="*/ 1397 w 16334"/>
                <a:gd name="connsiteY13" fmla="*/ 21026 h 65936"/>
                <a:gd name="connsiteX14" fmla="*/ 160 w 16334"/>
                <a:gd name="connsiteY14" fmla="*/ 14836 h 65936"/>
                <a:gd name="connsiteX15" fmla="*/ 2965 w 16334"/>
                <a:gd name="connsiteY15" fmla="*/ 6171 h 65936"/>
                <a:gd name="connsiteX16" fmla="*/ 3296 w 16334"/>
                <a:gd name="connsiteY16" fmla="*/ 5758 h 65936"/>
                <a:gd name="connsiteX17" fmla="*/ 4864 w 16334"/>
                <a:gd name="connsiteY17" fmla="*/ 559 h 65936"/>
                <a:gd name="connsiteX18" fmla="*/ 11631 w 16334"/>
                <a:gd name="connsiteY18" fmla="*/ 559 h 65936"/>
                <a:gd name="connsiteX19" fmla="*/ 13859 w 16334"/>
                <a:gd name="connsiteY19" fmla="*/ 5840 h 65936"/>
                <a:gd name="connsiteX20" fmla="*/ 15015 w 16334"/>
                <a:gd name="connsiteY20" fmla="*/ 23006 h 65936"/>
                <a:gd name="connsiteX21" fmla="*/ 16252 w 16334"/>
                <a:gd name="connsiteY21" fmla="*/ 39512 h 6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334" h="65936">
                  <a:moveTo>
                    <a:pt x="16335" y="39594"/>
                  </a:moveTo>
                  <a:cubicBezTo>
                    <a:pt x="16335" y="39594"/>
                    <a:pt x="16335" y="40172"/>
                    <a:pt x="16335" y="40419"/>
                  </a:cubicBezTo>
                  <a:cubicBezTo>
                    <a:pt x="16335" y="41575"/>
                    <a:pt x="16005" y="42483"/>
                    <a:pt x="16087" y="43473"/>
                  </a:cubicBezTo>
                  <a:cubicBezTo>
                    <a:pt x="16335" y="46031"/>
                    <a:pt x="15427" y="48424"/>
                    <a:pt x="15922" y="51065"/>
                  </a:cubicBezTo>
                  <a:cubicBezTo>
                    <a:pt x="16417" y="53789"/>
                    <a:pt x="16005" y="56760"/>
                    <a:pt x="16005" y="59566"/>
                  </a:cubicBezTo>
                  <a:cubicBezTo>
                    <a:pt x="15675" y="61794"/>
                    <a:pt x="15345" y="62867"/>
                    <a:pt x="14932" y="63940"/>
                  </a:cubicBezTo>
                  <a:cubicBezTo>
                    <a:pt x="14189" y="65920"/>
                    <a:pt x="13364" y="66911"/>
                    <a:pt x="11796" y="64600"/>
                  </a:cubicBezTo>
                  <a:cubicBezTo>
                    <a:pt x="10888" y="63362"/>
                    <a:pt x="10145" y="61546"/>
                    <a:pt x="8082" y="63527"/>
                  </a:cubicBezTo>
                  <a:cubicBezTo>
                    <a:pt x="6844" y="64682"/>
                    <a:pt x="5606" y="62784"/>
                    <a:pt x="5441" y="61134"/>
                  </a:cubicBezTo>
                  <a:cubicBezTo>
                    <a:pt x="4946" y="56677"/>
                    <a:pt x="4121" y="52056"/>
                    <a:pt x="4533" y="47599"/>
                  </a:cubicBezTo>
                  <a:cubicBezTo>
                    <a:pt x="4864" y="43968"/>
                    <a:pt x="1563" y="40584"/>
                    <a:pt x="4286" y="36953"/>
                  </a:cubicBezTo>
                  <a:cubicBezTo>
                    <a:pt x="4451" y="36788"/>
                    <a:pt x="3378" y="35468"/>
                    <a:pt x="2883" y="34642"/>
                  </a:cubicBezTo>
                  <a:cubicBezTo>
                    <a:pt x="1480" y="32332"/>
                    <a:pt x="1232" y="28948"/>
                    <a:pt x="1728" y="25812"/>
                  </a:cubicBezTo>
                  <a:cubicBezTo>
                    <a:pt x="1975" y="24244"/>
                    <a:pt x="2140" y="21851"/>
                    <a:pt x="1397" y="21026"/>
                  </a:cubicBezTo>
                  <a:cubicBezTo>
                    <a:pt x="-418" y="19045"/>
                    <a:pt x="-5" y="16899"/>
                    <a:pt x="160" y="14836"/>
                  </a:cubicBezTo>
                  <a:cubicBezTo>
                    <a:pt x="490" y="11782"/>
                    <a:pt x="-583" y="7986"/>
                    <a:pt x="2965" y="6171"/>
                  </a:cubicBezTo>
                  <a:cubicBezTo>
                    <a:pt x="3131" y="6171"/>
                    <a:pt x="3296" y="5923"/>
                    <a:pt x="3296" y="5758"/>
                  </a:cubicBezTo>
                  <a:cubicBezTo>
                    <a:pt x="3296" y="3777"/>
                    <a:pt x="2883" y="1136"/>
                    <a:pt x="4864" y="559"/>
                  </a:cubicBezTo>
                  <a:cubicBezTo>
                    <a:pt x="7009" y="-101"/>
                    <a:pt x="9650" y="-266"/>
                    <a:pt x="11631" y="559"/>
                  </a:cubicBezTo>
                  <a:cubicBezTo>
                    <a:pt x="12786" y="1054"/>
                    <a:pt x="13612" y="3942"/>
                    <a:pt x="13859" y="5840"/>
                  </a:cubicBezTo>
                  <a:cubicBezTo>
                    <a:pt x="14437" y="11535"/>
                    <a:pt x="14684" y="17312"/>
                    <a:pt x="15015" y="23006"/>
                  </a:cubicBezTo>
                  <a:cubicBezTo>
                    <a:pt x="15345" y="28535"/>
                    <a:pt x="15427" y="34147"/>
                    <a:pt x="16252" y="39512"/>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24" name="フリーフォーム: 図形 323">
              <a:extLst>
                <a:ext uri="{FF2B5EF4-FFF2-40B4-BE49-F238E27FC236}">
                  <a16:creationId xmlns:a16="http://schemas.microsoft.com/office/drawing/2014/main" id="{62AD1106-D2CD-CA2A-36C6-46895D4F5509}"/>
                </a:ext>
              </a:extLst>
            </p:cNvPr>
            <p:cNvSpPr/>
            <p:nvPr/>
          </p:nvSpPr>
          <p:spPr>
            <a:xfrm>
              <a:off x="6928450" y="963916"/>
              <a:ext cx="3136" cy="2069"/>
            </a:xfrm>
            <a:custGeom>
              <a:avLst/>
              <a:gdLst>
                <a:gd name="connsiteX0" fmla="*/ 3136 w 3136"/>
                <a:gd name="connsiteY0" fmla="*/ 1403 h 2069"/>
                <a:gd name="connsiteX1" fmla="*/ 2558 w 3136"/>
                <a:gd name="connsiteY1" fmla="*/ 2063 h 2069"/>
                <a:gd name="connsiteX2" fmla="*/ 0 w 3136"/>
                <a:gd name="connsiteY2" fmla="*/ 0 h 2069"/>
                <a:gd name="connsiteX3" fmla="*/ 3053 w 3136"/>
                <a:gd name="connsiteY3" fmla="*/ 1403 h 2069"/>
              </a:gdLst>
              <a:ahLst/>
              <a:cxnLst>
                <a:cxn ang="0">
                  <a:pos x="connsiteX0" y="connsiteY0"/>
                </a:cxn>
                <a:cxn ang="0">
                  <a:pos x="connsiteX1" y="connsiteY1"/>
                </a:cxn>
                <a:cxn ang="0">
                  <a:pos x="connsiteX2" y="connsiteY2"/>
                </a:cxn>
                <a:cxn ang="0">
                  <a:pos x="connsiteX3" y="connsiteY3"/>
                </a:cxn>
              </a:cxnLst>
              <a:rect l="l" t="t" r="r" b="b"/>
              <a:pathLst>
                <a:path w="3136" h="2069">
                  <a:moveTo>
                    <a:pt x="3136" y="1403"/>
                  </a:moveTo>
                  <a:cubicBezTo>
                    <a:pt x="3136" y="1403"/>
                    <a:pt x="2641" y="2146"/>
                    <a:pt x="2558" y="2063"/>
                  </a:cubicBezTo>
                  <a:cubicBezTo>
                    <a:pt x="1733" y="1485"/>
                    <a:pt x="908" y="908"/>
                    <a:pt x="0" y="0"/>
                  </a:cubicBezTo>
                  <a:cubicBezTo>
                    <a:pt x="990" y="248"/>
                    <a:pt x="2063" y="825"/>
                    <a:pt x="3053" y="140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25" name="フリーフォーム: 図形 324">
              <a:extLst>
                <a:ext uri="{FF2B5EF4-FFF2-40B4-BE49-F238E27FC236}">
                  <a16:creationId xmlns:a16="http://schemas.microsoft.com/office/drawing/2014/main" id="{9C45CEC8-5EAF-D0E1-0CE6-CF1BA5BE671C}"/>
                </a:ext>
              </a:extLst>
            </p:cNvPr>
            <p:cNvSpPr/>
            <p:nvPr/>
          </p:nvSpPr>
          <p:spPr>
            <a:xfrm>
              <a:off x="6927872" y="986941"/>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413" y="330"/>
                    <a:pt x="413" y="825"/>
                  </a:cubicBezTo>
                  <a:cubicBezTo>
                    <a:pt x="83" y="825"/>
                    <a:pt x="83" y="413"/>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26" name="フリーフォーム: 図形 325">
              <a:extLst>
                <a:ext uri="{FF2B5EF4-FFF2-40B4-BE49-F238E27FC236}">
                  <a16:creationId xmlns:a16="http://schemas.microsoft.com/office/drawing/2014/main" id="{492FEF9D-7769-51C5-FDF1-F13DEA9A2296}"/>
                </a:ext>
              </a:extLst>
            </p:cNvPr>
            <p:cNvSpPr/>
            <p:nvPr/>
          </p:nvSpPr>
          <p:spPr>
            <a:xfrm>
              <a:off x="6847650" y="686912"/>
              <a:ext cx="70170" cy="152223"/>
            </a:xfrm>
            <a:custGeom>
              <a:avLst/>
              <a:gdLst>
                <a:gd name="connsiteX0" fmla="*/ 69988 w 70170"/>
                <a:gd name="connsiteY0" fmla="*/ 146611 h 152223"/>
                <a:gd name="connsiteX1" fmla="*/ 70153 w 70170"/>
                <a:gd name="connsiteY1" fmla="*/ 147767 h 152223"/>
                <a:gd name="connsiteX2" fmla="*/ 69988 w 70170"/>
                <a:gd name="connsiteY2" fmla="*/ 151976 h 152223"/>
                <a:gd name="connsiteX3" fmla="*/ 66357 w 70170"/>
                <a:gd name="connsiteY3" fmla="*/ 151068 h 152223"/>
                <a:gd name="connsiteX4" fmla="*/ 61158 w 70170"/>
                <a:gd name="connsiteY4" fmla="*/ 152223 h 152223"/>
                <a:gd name="connsiteX5" fmla="*/ 58682 w 70170"/>
                <a:gd name="connsiteY5" fmla="*/ 151233 h 152223"/>
                <a:gd name="connsiteX6" fmla="*/ 48861 w 70170"/>
                <a:gd name="connsiteY6" fmla="*/ 143393 h 152223"/>
                <a:gd name="connsiteX7" fmla="*/ 47046 w 70170"/>
                <a:gd name="connsiteY7" fmla="*/ 142732 h 152223"/>
                <a:gd name="connsiteX8" fmla="*/ 39288 w 70170"/>
                <a:gd name="connsiteY8" fmla="*/ 136213 h 152223"/>
                <a:gd name="connsiteX9" fmla="*/ 34832 w 70170"/>
                <a:gd name="connsiteY9" fmla="*/ 132747 h 152223"/>
                <a:gd name="connsiteX10" fmla="*/ 29633 w 70170"/>
                <a:gd name="connsiteY10" fmla="*/ 129693 h 152223"/>
                <a:gd name="connsiteX11" fmla="*/ 20224 w 70170"/>
                <a:gd name="connsiteY11" fmla="*/ 117892 h 152223"/>
                <a:gd name="connsiteX12" fmla="*/ 19069 w 70170"/>
                <a:gd name="connsiteY12" fmla="*/ 116076 h 152223"/>
                <a:gd name="connsiteX13" fmla="*/ 14365 w 70170"/>
                <a:gd name="connsiteY13" fmla="*/ 108566 h 152223"/>
                <a:gd name="connsiteX14" fmla="*/ 10734 w 70170"/>
                <a:gd name="connsiteY14" fmla="*/ 103120 h 152223"/>
                <a:gd name="connsiteX15" fmla="*/ 7350 w 70170"/>
                <a:gd name="connsiteY15" fmla="*/ 95527 h 152223"/>
                <a:gd name="connsiteX16" fmla="*/ 3389 w 70170"/>
                <a:gd name="connsiteY16" fmla="*/ 78279 h 152223"/>
                <a:gd name="connsiteX17" fmla="*/ 3636 w 70170"/>
                <a:gd name="connsiteY17" fmla="*/ 76958 h 152223"/>
                <a:gd name="connsiteX18" fmla="*/ 1903 w 70170"/>
                <a:gd name="connsiteY18" fmla="*/ 65322 h 152223"/>
                <a:gd name="connsiteX19" fmla="*/ 913 w 70170"/>
                <a:gd name="connsiteY19" fmla="*/ 64002 h 152223"/>
                <a:gd name="connsiteX20" fmla="*/ 5 w 70170"/>
                <a:gd name="connsiteY20" fmla="*/ 50302 h 152223"/>
                <a:gd name="connsiteX21" fmla="*/ 1326 w 70170"/>
                <a:gd name="connsiteY21" fmla="*/ 36768 h 152223"/>
                <a:gd name="connsiteX22" fmla="*/ 1821 w 70170"/>
                <a:gd name="connsiteY22" fmla="*/ 31321 h 152223"/>
                <a:gd name="connsiteX23" fmla="*/ 2894 w 70170"/>
                <a:gd name="connsiteY23" fmla="*/ 25874 h 152223"/>
                <a:gd name="connsiteX24" fmla="*/ 4297 w 70170"/>
                <a:gd name="connsiteY24" fmla="*/ 19850 h 152223"/>
                <a:gd name="connsiteX25" fmla="*/ 6277 w 70170"/>
                <a:gd name="connsiteY25" fmla="*/ 13660 h 152223"/>
                <a:gd name="connsiteX26" fmla="*/ 23196 w 70170"/>
                <a:gd name="connsiteY26" fmla="*/ 126 h 152223"/>
                <a:gd name="connsiteX27" fmla="*/ 29633 w 70170"/>
                <a:gd name="connsiteY27" fmla="*/ 1281 h 152223"/>
                <a:gd name="connsiteX28" fmla="*/ 37885 w 70170"/>
                <a:gd name="connsiteY28" fmla="*/ 6315 h 152223"/>
                <a:gd name="connsiteX29" fmla="*/ 44735 w 70170"/>
                <a:gd name="connsiteY29" fmla="*/ 19437 h 152223"/>
                <a:gd name="connsiteX30" fmla="*/ 47788 w 70170"/>
                <a:gd name="connsiteY30" fmla="*/ 37510 h 152223"/>
                <a:gd name="connsiteX31" fmla="*/ 52988 w 70170"/>
                <a:gd name="connsiteY31" fmla="*/ 60040 h 152223"/>
                <a:gd name="connsiteX32" fmla="*/ 56536 w 70170"/>
                <a:gd name="connsiteY32" fmla="*/ 82735 h 152223"/>
                <a:gd name="connsiteX33" fmla="*/ 58600 w 70170"/>
                <a:gd name="connsiteY33" fmla="*/ 93959 h 152223"/>
                <a:gd name="connsiteX34" fmla="*/ 58187 w 70170"/>
                <a:gd name="connsiteY34" fmla="*/ 96187 h 152223"/>
                <a:gd name="connsiteX35" fmla="*/ 57444 w 70170"/>
                <a:gd name="connsiteY35" fmla="*/ 94289 h 152223"/>
                <a:gd name="connsiteX36" fmla="*/ 48036 w 70170"/>
                <a:gd name="connsiteY36" fmla="*/ 71347 h 152223"/>
                <a:gd name="connsiteX37" fmla="*/ 47293 w 70170"/>
                <a:gd name="connsiteY37" fmla="*/ 69696 h 152223"/>
                <a:gd name="connsiteX38" fmla="*/ 46963 w 70170"/>
                <a:gd name="connsiteY38" fmla="*/ 71924 h 152223"/>
                <a:gd name="connsiteX39" fmla="*/ 48779 w 70170"/>
                <a:gd name="connsiteY39" fmla="*/ 80837 h 152223"/>
                <a:gd name="connsiteX40" fmla="*/ 47788 w 70170"/>
                <a:gd name="connsiteY40" fmla="*/ 82570 h 152223"/>
                <a:gd name="connsiteX41" fmla="*/ 46963 w 70170"/>
                <a:gd name="connsiteY41" fmla="*/ 81250 h 152223"/>
                <a:gd name="connsiteX42" fmla="*/ 43745 w 70170"/>
                <a:gd name="connsiteY42" fmla="*/ 69944 h 152223"/>
                <a:gd name="connsiteX43" fmla="*/ 41516 w 70170"/>
                <a:gd name="connsiteY43" fmla="*/ 58225 h 152223"/>
                <a:gd name="connsiteX44" fmla="*/ 38215 w 70170"/>
                <a:gd name="connsiteY44" fmla="*/ 42710 h 152223"/>
                <a:gd name="connsiteX45" fmla="*/ 34172 w 70170"/>
                <a:gd name="connsiteY45" fmla="*/ 27030 h 152223"/>
                <a:gd name="connsiteX46" fmla="*/ 28560 w 70170"/>
                <a:gd name="connsiteY46" fmla="*/ 24554 h 152223"/>
                <a:gd name="connsiteX47" fmla="*/ 26579 w 70170"/>
                <a:gd name="connsiteY47" fmla="*/ 29423 h 152223"/>
                <a:gd name="connsiteX48" fmla="*/ 28147 w 70170"/>
                <a:gd name="connsiteY48" fmla="*/ 36603 h 152223"/>
                <a:gd name="connsiteX49" fmla="*/ 33429 w 70170"/>
                <a:gd name="connsiteY49" fmla="*/ 51127 h 152223"/>
                <a:gd name="connsiteX50" fmla="*/ 31448 w 70170"/>
                <a:gd name="connsiteY50" fmla="*/ 56079 h 152223"/>
                <a:gd name="connsiteX51" fmla="*/ 30705 w 70170"/>
                <a:gd name="connsiteY51" fmla="*/ 56904 h 152223"/>
                <a:gd name="connsiteX52" fmla="*/ 29467 w 70170"/>
                <a:gd name="connsiteY52" fmla="*/ 72089 h 152223"/>
                <a:gd name="connsiteX53" fmla="*/ 42672 w 70170"/>
                <a:gd name="connsiteY53" fmla="*/ 96270 h 152223"/>
                <a:gd name="connsiteX54" fmla="*/ 44735 w 70170"/>
                <a:gd name="connsiteY54" fmla="*/ 100726 h 152223"/>
                <a:gd name="connsiteX55" fmla="*/ 47871 w 70170"/>
                <a:gd name="connsiteY55" fmla="*/ 112032 h 152223"/>
                <a:gd name="connsiteX56" fmla="*/ 52905 w 70170"/>
                <a:gd name="connsiteY56" fmla="*/ 120450 h 152223"/>
                <a:gd name="connsiteX57" fmla="*/ 60663 w 70170"/>
                <a:gd name="connsiteY57" fmla="*/ 120780 h 152223"/>
                <a:gd name="connsiteX58" fmla="*/ 64954 w 70170"/>
                <a:gd name="connsiteY58" fmla="*/ 125319 h 152223"/>
                <a:gd name="connsiteX59" fmla="*/ 70153 w 70170"/>
                <a:gd name="connsiteY59" fmla="*/ 146611 h 15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70170" h="152223">
                  <a:moveTo>
                    <a:pt x="69988" y="146611"/>
                  </a:moveTo>
                  <a:cubicBezTo>
                    <a:pt x="69988" y="146611"/>
                    <a:pt x="70236" y="147354"/>
                    <a:pt x="70153" y="147767"/>
                  </a:cubicBezTo>
                  <a:cubicBezTo>
                    <a:pt x="70153" y="149170"/>
                    <a:pt x="70071" y="150573"/>
                    <a:pt x="69988" y="151976"/>
                  </a:cubicBezTo>
                  <a:cubicBezTo>
                    <a:pt x="68750" y="151728"/>
                    <a:pt x="67430" y="151728"/>
                    <a:pt x="66357" y="151068"/>
                  </a:cubicBezTo>
                  <a:cubicBezTo>
                    <a:pt x="64211" y="149747"/>
                    <a:pt x="62396" y="148427"/>
                    <a:pt x="61158" y="152223"/>
                  </a:cubicBezTo>
                  <a:cubicBezTo>
                    <a:pt x="61158" y="152223"/>
                    <a:pt x="59177" y="151893"/>
                    <a:pt x="58682" y="151233"/>
                  </a:cubicBezTo>
                  <a:cubicBezTo>
                    <a:pt x="56041" y="147602"/>
                    <a:pt x="51007" y="147932"/>
                    <a:pt x="48861" y="143393"/>
                  </a:cubicBezTo>
                  <a:cubicBezTo>
                    <a:pt x="48614" y="142898"/>
                    <a:pt x="47624" y="142732"/>
                    <a:pt x="47046" y="142732"/>
                  </a:cubicBezTo>
                  <a:cubicBezTo>
                    <a:pt x="43002" y="142732"/>
                    <a:pt x="40691" y="140339"/>
                    <a:pt x="39288" y="136213"/>
                  </a:cubicBezTo>
                  <a:cubicBezTo>
                    <a:pt x="38546" y="134067"/>
                    <a:pt x="37473" y="132582"/>
                    <a:pt x="34832" y="132747"/>
                  </a:cubicBezTo>
                  <a:cubicBezTo>
                    <a:pt x="33099" y="132747"/>
                    <a:pt x="31036" y="131261"/>
                    <a:pt x="29633" y="129693"/>
                  </a:cubicBezTo>
                  <a:cubicBezTo>
                    <a:pt x="26331" y="125979"/>
                    <a:pt x="23361" y="121853"/>
                    <a:pt x="20224" y="117892"/>
                  </a:cubicBezTo>
                  <a:cubicBezTo>
                    <a:pt x="19812" y="117314"/>
                    <a:pt x="18987" y="116571"/>
                    <a:pt x="19069" y="116076"/>
                  </a:cubicBezTo>
                  <a:cubicBezTo>
                    <a:pt x="19812" y="111620"/>
                    <a:pt x="16263" y="110795"/>
                    <a:pt x="14365" y="108566"/>
                  </a:cubicBezTo>
                  <a:cubicBezTo>
                    <a:pt x="12962" y="106916"/>
                    <a:pt x="11146" y="105183"/>
                    <a:pt x="10734" y="103120"/>
                  </a:cubicBezTo>
                  <a:cubicBezTo>
                    <a:pt x="10074" y="100149"/>
                    <a:pt x="8176" y="98085"/>
                    <a:pt x="7350" y="95527"/>
                  </a:cubicBezTo>
                  <a:cubicBezTo>
                    <a:pt x="5535" y="89998"/>
                    <a:pt x="1491" y="84964"/>
                    <a:pt x="3389" y="78279"/>
                  </a:cubicBezTo>
                  <a:cubicBezTo>
                    <a:pt x="3471" y="77866"/>
                    <a:pt x="3719" y="77371"/>
                    <a:pt x="3636" y="76958"/>
                  </a:cubicBezTo>
                  <a:cubicBezTo>
                    <a:pt x="1738" y="71429"/>
                    <a:pt x="1656" y="70769"/>
                    <a:pt x="1903" y="65322"/>
                  </a:cubicBezTo>
                  <a:cubicBezTo>
                    <a:pt x="1903" y="64909"/>
                    <a:pt x="1243" y="64414"/>
                    <a:pt x="913" y="64002"/>
                  </a:cubicBezTo>
                  <a:cubicBezTo>
                    <a:pt x="501" y="58637"/>
                    <a:pt x="88" y="54429"/>
                    <a:pt x="5" y="50302"/>
                  </a:cubicBezTo>
                  <a:cubicBezTo>
                    <a:pt x="-77" y="45763"/>
                    <a:pt x="831" y="41307"/>
                    <a:pt x="1326" y="36768"/>
                  </a:cubicBezTo>
                  <a:cubicBezTo>
                    <a:pt x="1491" y="34952"/>
                    <a:pt x="1573" y="33137"/>
                    <a:pt x="1821" y="31321"/>
                  </a:cubicBezTo>
                  <a:cubicBezTo>
                    <a:pt x="2151" y="29505"/>
                    <a:pt x="3389" y="27277"/>
                    <a:pt x="2894" y="25874"/>
                  </a:cubicBezTo>
                  <a:cubicBezTo>
                    <a:pt x="1821" y="23151"/>
                    <a:pt x="6195" y="22903"/>
                    <a:pt x="4297" y="19850"/>
                  </a:cubicBezTo>
                  <a:cubicBezTo>
                    <a:pt x="3059" y="17786"/>
                    <a:pt x="4957" y="15558"/>
                    <a:pt x="6277" y="13660"/>
                  </a:cubicBezTo>
                  <a:cubicBezTo>
                    <a:pt x="10651" y="6975"/>
                    <a:pt x="15851" y="1611"/>
                    <a:pt x="23196" y="126"/>
                  </a:cubicBezTo>
                  <a:cubicBezTo>
                    <a:pt x="25259" y="-287"/>
                    <a:pt x="27652" y="373"/>
                    <a:pt x="29633" y="1281"/>
                  </a:cubicBezTo>
                  <a:cubicBezTo>
                    <a:pt x="32521" y="2602"/>
                    <a:pt x="35492" y="4169"/>
                    <a:pt x="37885" y="6315"/>
                  </a:cubicBezTo>
                  <a:cubicBezTo>
                    <a:pt x="41516" y="9616"/>
                    <a:pt x="43332" y="14485"/>
                    <a:pt x="44735" y="19437"/>
                  </a:cubicBezTo>
                  <a:cubicBezTo>
                    <a:pt x="46386" y="25296"/>
                    <a:pt x="45973" y="31568"/>
                    <a:pt x="47788" y="37510"/>
                  </a:cubicBezTo>
                  <a:cubicBezTo>
                    <a:pt x="50017" y="44773"/>
                    <a:pt x="51502" y="52448"/>
                    <a:pt x="52988" y="60040"/>
                  </a:cubicBezTo>
                  <a:cubicBezTo>
                    <a:pt x="54391" y="67550"/>
                    <a:pt x="55298" y="75225"/>
                    <a:pt x="56536" y="82735"/>
                  </a:cubicBezTo>
                  <a:cubicBezTo>
                    <a:pt x="57114" y="86449"/>
                    <a:pt x="57939" y="90163"/>
                    <a:pt x="58600" y="93959"/>
                  </a:cubicBezTo>
                  <a:cubicBezTo>
                    <a:pt x="58682" y="94619"/>
                    <a:pt x="58352" y="95444"/>
                    <a:pt x="58187" y="96187"/>
                  </a:cubicBezTo>
                  <a:cubicBezTo>
                    <a:pt x="57939" y="95527"/>
                    <a:pt x="57692" y="94949"/>
                    <a:pt x="57444" y="94289"/>
                  </a:cubicBezTo>
                  <a:cubicBezTo>
                    <a:pt x="54308" y="86614"/>
                    <a:pt x="51172" y="78939"/>
                    <a:pt x="48036" y="71347"/>
                  </a:cubicBezTo>
                  <a:cubicBezTo>
                    <a:pt x="47788" y="70769"/>
                    <a:pt x="47541" y="70191"/>
                    <a:pt x="47293" y="69696"/>
                  </a:cubicBezTo>
                  <a:cubicBezTo>
                    <a:pt x="47211" y="70439"/>
                    <a:pt x="46881" y="71264"/>
                    <a:pt x="46963" y="71924"/>
                  </a:cubicBezTo>
                  <a:cubicBezTo>
                    <a:pt x="47541" y="74895"/>
                    <a:pt x="48284" y="77784"/>
                    <a:pt x="48779" y="80837"/>
                  </a:cubicBezTo>
                  <a:cubicBezTo>
                    <a:pt x="48861" y="81332"/>
                    <a:pt x="48119" y="81993"/>
                    <a:pt x="47788" y="82570"/>
                  </a:cubicBezTo>
                  <a:cubicBezTo>
                    <a:pt x="47541" y="82158"/>
                    <a:pt x="47046" y="81745"/>
                    <a:pt x="46963" y="81250"/>
                  </a:cubicBezTo>
                  <a:cubicBezTo>
                    <a:pt x="45891" y="77536"/>
                    <a:pt x="44652" y="73740"/>
                    <a:pt x="43745" y="69944"/>
                  </a:cubicBezTo>
                  <a:cubicBezTo>
                    <a:pt x="42837" y="66065"/>
                    <a:pt x="42672" y="61938"/>
                    <a:pt x="41516" y="58225"/>
                  </a:cubicBezTo>
                  <a:cubicBezTo>
                    <a:pt x="39949" y="53108"/>
                    <a:pt x="39123" y="47909"/>
                    <a:pt x="38215" y="42710"/>
                  </a:cubicBezTo>
                  <a:cubicBezTo>
                    <a:pt x="37308" y="37428"/>
                    <a:pt x="37473" y="31568"/>
                    <a:pt x="34172" y="27030"/>
                  </a:cubicBezTo>
                  <a:cubicBezTo>
                    <a:pt x="32686" y="24966"/>
                    <a:pt x="30623" y="24141"/>
                    <a:pt x="28560" y="24554"/>
                  </a:cubicBezTo>
                  <a:cubicBezTo>
                    <a:pt x="26331" y="24966"/>
                    <a:pt x="26744" y="27442"/>
                    <a:pt x="26579" y="29423"/>
                  </a:cubicBezTo>
                  <a:cubicBezTo>
                    <a:pt x="26414" y="32064"/>
                    <a:pt x="27157" y="34292"/>
                    <a:pt x="28147" y="36603"/>
                  </a:cubicBezTo>
                  <a:cubicBezTo>
                    <a:pt x="30128" y="41389"/>
                    <a:pt x="31778" y="46258"/>
                    <a:pt x="33429" y="51127"/>
                  </a:cubicBezTo>
                  <a:cubicBezTo>
                    <a:pt x="34172" y="53356"/>
                    <a:pt x="35740" y="56327"/>
                    <a:pt x="31448" y="56079"/>
                  </a:cubicBezTo>
                  <a:cubicBezTo>
                    <a:pt x="31200" y="56079"/>
                    <a:pt x="30953" y="56657"/>
                    <a:pt x="30705" y="56904"/>
                  </a:cubicBezTo>
                  <a:cubicBezTo>
                    <a:pt x="24021" y="61856"/>
                    <a:pt x="23691" y="65405"/>
                    <a:pt x="29467" y="72089"/>
                  </a:cubicBezTo>
                  <a:cubicBezTo>
                    <a:pt x="35409" y="79022"/>
                    <a:pt x="39453" y="87357"/>
                    <a:pt x="42672" y="96270"/>
                  </a:cubicBezTo>
                  <a:cubicBezTo>
                    <a:pt x="43250" y="97838"/>
                    <a:pt x="44240" y="99158"/>
                    <a:pt x="44735" y="100726"/>
                  </a:cubicBezTo>
                  <a:cubicBezTo>
                    <a:pt x="45891" y="104440"/>
                    <a:pt x="47293" y="108154"/>
                    <a:pt x="47871" y="112032"/>
                  </a:cubicBezTo>
                  <a:cubicBezTo>
                    <a:pt x="48449" y="115911"/>
                    <a:pt x="50347" y="118882"/>
                    <a:pt x="52905" y="120450"/>
                  </a:cubicBezTo>
                  <a:cubicBezTo>
                    <a:pt x="54968" y="121688"/>
                    <a:pt x="57857" y="122843"/>
                    <a:pt x="60663" y="120780"/>
                  </a:cubicBezTo>
                  <a:cubicBezTo>
                    <a:pt x="62231" y="119707"/>
                    <a:pt x="64707" y="122183"/>
                    <a:pt x="64954" y="125319"/>
                  </a:cubicBezTo>
                  <a:cubicBezTo>
                    <a:pt x="65614" y="132829"/>
                    <a:pt x="68173" y="139596"/>
                    <a:pt x="70153" y="146611"/>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27" name="フリーフォーム: 図形 326">
              <a:extLst>
                <a:ext uri="{FF2B5EF4-FFF2-40B4-BE49-F238E27FC236}">
                  <a16:creationId xmlns:a16="http://schemas.microsoft.com/office/drawing/2014/main" id="{24959EF0-672D-1169-E567-F80F40A26FAC}"/>
                </a:ext>
              </a:extLst>
            </p:cNvPr>
            <p:cNvSpPr/>
            <p:nvPr/>
          </p:nvSpPr>
          <p:spPr>
            <a:xfrm>
              <a:off x="6904269" y="938237"/>
              <a:ext cx="1650" cy="838"/>
            </a:xfrm>
            <a:custGeom>
              <a:avLst/>
              <a:gdLst>
                <a:gd name="connsiteX0" fmla="*/ 1568 w 1650"/>
                <a:gd name="connsiteY0" fmla="*/ 95 h 838"/>
                <a:gd name="connsiteX1" fmla="*/ 1403 w 1650"/>
                <a:gd name="connsiteY1" fmla="*/ 838 h 838"/>
                <a:gd name="connsiteX2" fmla="*/ 0 w 1650"/>
                <a:gd name="connsiteY2" fmla="*/ 95 h 838"/>
                <a:gd name="connsiteX3" fmla="*/ 1651 w 1650"/>
                <a:gd name="connsiteY3" fmla="*/ 95 h 838"/>
              </a:gdLst>
              <a:ahLst/>
              <a:cxnLst>
                <a:cxn ang="0">
                  <a:pos x="connsiteX0" y="connsiteY0"/>
                </a:cxn>
                <a:cxn ang="0">
                  <a:pos x="connsiteX1" y="connsiteY1"/>
                </a:cxn>
                <a:cxn ang="0">
                  <a:pos x="connsiteX2" y="connsiteY2"/>
                </a:cxn>
                <a:cxn ang="0">
                  <a:pos x="connsiteX3" y="connsiteY3"/>
                </a:cxn>
              </a:cxnLst>
              <a:rect l="l" t="t" r="r" b="b"/>
              <a:pathLst>
                <a:path w="1650" h="838">
                  <a:moveTo>
                    <a:pt x="1568" y="95"/>
                  </a:moveTo>
                  <a:cubicBezTo>
                    <a:pt x="1568" y="95"/>
                    <a:pt x="1403" y="838"/>
                    <a:pt x="1403" y="838"/>
                  </a:cubicBezTo>
                  <a:cubicBezTo>
                    <a:pt x="825" y="756"/>
                    <a:pt x="248" y="590"/>
                    <a:pt x="0" y="95"/>
                  </a:cubicBezTo>
                  <a:cubicBezTo>
                    <a:pt x="743" y="-70"/>
                    <a:pt x="1155" y="13"/>
                    <a:pt x="1651" y="95"/>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28" name="フリーフォーム: 図形 327">
              <a:extLst>
                <a:ext uri="{FF2B5EF4-FFF2-40B4-BE49-F238E27FC236}">
                  <a16:creationId xmlns:a16="http://schemas.microsoft.com/office/drawing/2014/main" id="{4DB47B08-84CB-8471-452B-A82371AF7765}"/>
                </a:ext>
              </a:extLst>
            </p:cNvPr>
            <p:cNvSpPr/>
            <p:nvPr/>
          </p:nvSpPr>
          <p:spPr>
            <a:xfrm>
              <a:off x="6902103" y="395469"/>
              <a:ext cx="536" cy="2475"/>
            </a:xfrm>
            <a:custGeom>
              <a:avLst/>
              <a:gdLst>
                <a:gd name="connsiteX0" fmla="*/ 516 w 536"/>
                <a:gd name="connsiteY0" fmla="*/ 0 h 2475"/>
                <a:gd name="connsiteX1" fmla="*/ 21 w 536"/>
                <a:gd name="connsiteY1" fmla="*/ 2476 h 2475"/>
                <a:gd name="connsiteX2" fmla="*/ 516 w 536"/>
                <a:gd name="connsiteY2" fmla="*/ 0 h 2475"/>
              </a:gdLst>
              <a:ahLst/>
              <a:cxnLst>
                <a:cxn ang="0">
                  <a:pos x="connsiteX0" y="connsiteY0"/>
                </a:cxn>
                <a:cxn ang="0">
                  <a:pos x="connsiteX1" y="connsiteY1"/>
                </a:cxn>
                <a:cxn ang="0">
                  <a:pos x="connsiteX2" y="connsiteY2"/>
                </a:cxn>
              </a:cxnLst>
              <a:rect l="l" t="t" r="r" b="b"/>
              <a:pathLst>
                <a:path w="536" h="2475">
                  <a:moveTo>
                    <a:pt x="516" y="0"/>
                  </a:moveTo>
                  <a:cubicBezTo>
                    <a:pt x="598" y="825"/>
                    <a:pt x="433" y="1651"/>
                    <a:pt x="21" y="2476"/>
                  </a:cubicBezTo>
                  <a:cubicBezTo>
                    <a:pt x="-62" y="1651"/>
                    <a:pt x="103" y="825"/>
                    <a:pt x="516"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29" name="フリーフォーム: 図形 328">
              <a:extLst>
                <a:ext uri="{FF2B5EF4-FFF2-40B4-BE49-F238E27FC236}">
                  <a16:creationId xmlns:a16="http://schemas.microsoft.com/office/drawing/2014/main" id="{68C2FA25-3496-B5B8-8B4C-AB102A445208}"/>
                </a:ext>
              </a:extLst>
            </p:cNvPr>
            <p:cNvSpPr/>
            <p:nvPr/>
          </p:nvSpPr>
          <p:spPr>
            <a:xfrm>
              <a:off x="6890157" y="946895"/>
              <a:ext cx="1072" cy="597"/>
            </a:xfrm>
            <a:custGeom>
              <a:avLst/>
              <a:gdLst>
                <a:gd name="connsiteX0" fmla="*/ 1073 w 1072"/>
                <a:gd name="connsiteY0" fmla="*/ 598 h 597"/>
                <a:gd name="connsiteX1" fmla="*/ 0 w 1072"/>
                <a:gd name="connsiteY1" fmla="*/ 20 h 597"/>
                <a:gd name="connsiteX2" fmla="*/ 1073 w 1072"/>
                <a:gd name="connsiteY2" fmla="*/ 598 h 597"/>
              </a:gdLst>
              <a:ahLst/>
              <a:cxnLst>
                <a:cxn ang="0">
                  <a:pos x="connsiteX0" y="connsiteY0"/>
                </a:cxn>
                <a:cxn ang="0">
                  <a:pos x="connsiteX1" y="connsiteY1"/>
                </a:cxn>
                <a:cxn ang="0">
                  <a:pos x="connsiteX2" y="connsiteY2"/>
                </a:cxn>
              </a:cxnLst>
              <a:rect l="l" t="t" r="r" b="b"/>
              <a:pathLst>
                <a:path w="1072" h="597">
                  <a:moveTo>
                    <a:pt x="1073" y="598"/>
                  </a:moveTo>
                  <a:cubicBezTo>
                    <a:pt x="1073" y="598"/>
                    <a:pt x="330" y="515"/>
                    <a:pt x="0" y="20"/>
                  </a:cubicBezTo>
                  <a:cubicBezTo>
                    <a:pt x="330" y="-62"/>
                    <a:pt x="743" y="103"/>
                    <a:pt x="1073" y="59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30" name="フリーフォーム: 図形 329">
              <a:extLst>
                <a:ext uri="{FF2B5EF4-FFF2-40B4-BE49-F238E27FC236}">
                  <a16:creationId xmlns:a16="http://schemas.microsoft.com/office/drawing/2014/main" id="{C85240F0-B633-5DC6-83B1-668167CD1B5A}"/>
                </a:ext>
              </a:extLst>
            </p:cNvPr>
            <p:cNvSpPr/>
            <p:nvPr/>
          </p:nvSpPr>
          <p:spPr>
            <a:xfrm>
              <a:off x="6889167" y="945842"/>
              <a:ext cx="990" cy="412"/>
            </a:xfrm>
            <a:custGeom>
              <a:avLst/>
              <a:gdLst>
                <a:gd name="connsiteX0" fmla="*/ 991 w 990"/>
                <a:gd name="connsiteY0" fmla="*/ 413 h 412"/>
                <a:gd name="connsiteX1" fmla="*/ 0 w 990"/>
                <a:gd name="connsiteY1" fmla="*/ 0 h 412"/>
                <a:gd name="connsiteX2" fmla="*/ 991 w 990"/>
                <a:gd name="connsiteY2" fmla="*/ 413 h 412"/>
              </a:gdLst>
              <a:ahLst/>
              <a:cxnLst>
                <a:cxn ang="0">
                  <a:pos x="connsiteX0" y="connsiteY0"/>
                </a:cxn>
                <a:cxn ang="0">
                  <a:pos x="connsiteX1" y="connsiteY1"/>
                </a:cxn>
                <a:cxn ang="0">
                  <a:pos x="connsiteX2" y="connsiteY2"/>
                </a:cxn>
              </a:cxnLst>
              <a:rect l="l" t="t" r="r" b="b"/>
              <a:pathLst>
                <a:path w="990" h="412">
                  <a:moveTo>
                    <a:pt x="991" y="413"/>
                  </a:moveTo>
                  <a:cubicBezTo>
                    <a:pt x="991" y="413"/>
                    <a:pt x="330" y="248"/>
                    <a:pt x="0" y="0"/>
                  </a:cubicBezTo>
                  <a:cubicBezTo>
                    <a:pt x="330" y="0"/>
                    <a:pt x="660" y="0"/>
                    <a:pt x="991" y="41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31" name="フリーフォーム: 図形 330">
              <a:extLst>
                <a:ext uri="{FF2B5EF4-FFF2-40B4-BE49-F238E27FC236}">
                  <a16:creationId xmlns:a16="http://schemas.microsoft.com/office/drawing/2014/main" id="{6733CFF0-1B80-C864-8F1E-FDFAFA08E76D}"/>
                </a:ext>
              </a:extLst>
            </p:cNvPr>
            <p:cNvSpPr/>
            <p:nvPr/>
          </p:nvSpPr>
          <p:spPr>
            <a:xfrm>
              <a:off x="6888259" y="495905"/>
              <a:ext cx="660" cy="421"/>
            </a:xfrm>
            <a:custGeom>
              <a:avLst/>
              <a:gdLst>
                <a:gd name="connsiteX0" fmla="*/ 660 w 660"/>
                <a:gd name="connsiteY0" fmla="*/ 0 h 421"/>
                <a:gd name="connsiteX1" fmla="*/ 0 w 660"/>
                <a:gd name="connsiteY1" fmla="*/ 413 h 421"/>
                <a:gd name="connsiteX2" fmla="*/ 660 w 660"/>
                <a:gd name="connsiteY2" fmla="*/ 0 h 421"/>
              </a:gdLst>
              <a:ahLst/>
              <a:cxnLst>
                <a:cxn ang="0">
                  <a:pos x="connsiteX0" y="connsiteY0"/>
                </a:cxn>
                <a:cxn ang="0">
                  <a:pos x="connsiteX1" y="connsiteY1"/>
                </a:cxn>
                <a:cxn ang="0">
                  <a:pos x="connsiteX2" y="connsiteY2"/>
                </a:cxn>
              </a:cxnLst>
              <a:rect l="l" t="t" r="r" b="b"/>
              <a:pathLst>
                <a:path w="660" h="421">
                  <a:moveTo>
                    <a:pt x="660" y="0"/>
                  </a:moveTo>
                  <a:cubicBezTo>
                    <a:pt x="660" y="0"/>
                    <a:pt x="413" y="495"/>
                    <a:pt x="0" y="413"/>
                  </a:cubicBezTo>
                  <a:cubicBezTo>
                    <a:pt x="0" y="83"/>
                    <a:pt x="413" y="0"/>
                    <a:pt x="66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32" name="フリーフォーム: 図形 331">
              <a:extLst>
                <a:ext uri="{FF2B5EF4-FFF2-40B4-BE49-F238E27FC236}">
                  <a16:creationId xmlns:a16="http://schemas.microsoft.com/office/drawing/2014/main" id="{B819B2F5-626A-4EB4-61B7-B23470762FDA}"/>
                </a:ext>
              </a:extLst>
            </p:cNvPr>
            <p:cNvSpPr/>
            <p:nvPr/>
          </p:nvSpPr>
          <p:spPr>
            <a:xfrm>
              <a:off x="6886278" y="505313"/>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413" y="330"/>
                    <a:pt x="413" y="825"/>
                  </a:cubicBezTo>
                  <a:cubicBezTo>
                    <a:pt x="82" y="825"/>
                    <a:pt x="82" y="413"/>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33" name="フリーフォーム: 図形 332">
              <a:extLst>
                <a:ext uri="{FF2B5EF4-FFF2-40B4-BE49-F238E27FC236}">
                  <a16:creationId xmlns:a16="http://schemas.microsoft.com/office/drawing/2014/main" id="{54D55046-C587-C25F-A226-EF05033BF32B}"/>
                </a:ext>
              </a:extLst>
            </p:cNvPr>
            <p:cNvSpPr/>
            <p:nvPr/>
          </p:nvSpPr>
          <p:spPr>
            <a:xfrm>
              <a:off x="6862758" y="1002703"/>
              <a:ext cx="1402" cy="2393"/>
            </a:xfrm>
            <a:custGeom>
              <a:avLst/>
              <a:gdLst>
                <a:gd name="connsiteX0" fmla="*/ 0 w 1402"/>
                <a:gd name="connsiteY0" fmla="*/ 165 h 2393"/>
                <a:gd name="connsiteX1" fmla="*/ 1403 w 1402"/>
                <a:gd name="connsiteY1" fmla="*/ 0 h 2393"/>
                <a:gd name="connsiteX2" fmla="*/ 1073 w 1402"/>
                <a:gd name="connsiteY2" fmla="*/ 2393 h 2393"/>
                <a:gd name="connsiteX3" fmla="*/ 83 w 1402"/>
                <a:gd name="connsiteY3" fmla="*/ 248 h 2393"/>
              </a:gdLst>
              <a:ahLst/>
              <a:cxnLst>
                <a:cxn ang="0">
                  <a:pos x="connsiteX0" y="connsiteY0"/>
                </a:cxn>
                <a:cxn ang="0">
                  <a:pos x="connsiteX1" y="connsiteY1"/>
                </a:cxn>
                <a:cxn ang="0">
                  <a:pos x="connsiteX2" y="connsiteY2"/>
                </a:cxn>
                <a:cxn ang="0">
                  <a:pos x="connsiteX3" y="connsiteY3"/>
                </a:cxn>
              </a:cxnLst>
              <a:rect l="l" t="t" r="r" b="b"/>
              <a:pathLst>
                <a:path w="1402" h="2393">
                  <a:moveTo>
                    <a:pt x="0" y="165"/>
                  </a:moveTo>
                  <a:cubicBezTo>
                    <a:pt x="413" y="165"/>
                    <a:pt x="908" y="83"/>
                    <a:pt x="1403" y="0"/>
                  </a:cubicBezTo>
                  <a:cubicBezTo>
                    <a:pt x="1403" y="743"/>
                    <a:pt x="1403" y="1568"/>
                    <a:pt x="1073" y="2393"/>
                  </a:cubicBezTo>
                  <a:cubicBezTo>
                    <a:pt x="578" y="1651"/>
                    <a:pt x="330" y="908"/>
                    <a:pt x="83" y="24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34" name="フリーフォーム: 図形 333">
              <a:extLst>
                <a:ext uri="{FF2B5EF4-FFF2-40B4-BE49-F238E27FC236}">
                  <a16:creationId xmlns:a16="http://schemas.microsoft.com/office/drawing/2014/main" id="{161A50E4-61AA-7EB2-6355-1F45778BFC20}"/>
                </a:ext>
              </a:extLst>
            </p:cNvPr>
            <p:cNvSpPr/>
            <p:nvPr/>
          </p:nvSpPr>
          <p:spPr>
            <a:xfrm>
              <a:off x="6856321" y="991727"/>
              <a:ext cx="1732" cy="2310"/>
            </a:xfrm>
            <a:custGeom>
              <a:avLst/>
              <a:gdLst>
                <a:gd name="connsiteX0" fmla="*/ 330 w 1732"/>
                <a:gd name="connsiteY0" fmla="*/ 0 h 2310"/>
                <a:gd name="connsiteX1" fmla="*/ 1733 w 1732"/>
                <a:gd name="connsiteY1" fmla="*/ 1568 h 2310"/>
                <a:gd name="connsiteX2" fmla="*/ 0 w 1732"/>
                <a:gd name="connsiteY2" fmla="*/ 2311 h 2310"/>
                <a:gd name="connsiteX3" fmla="*/ 330 w 1732"/>
                <a:gd name="connsiteY3" fmla="*/ 0 h 2310"/>
              </a:gdLst>
              <a:ahLst/>
              <a:cxnLst>
                <a:cxn ang="0">
                  <a:pos x="connsiteX0" y="connsiteY0"/>
                </a:cxn>
                <a:cxn ang="0">
                  <a:pos x="connsiteX1" y="connsiteY1"/>
                </a:cxn>
                <a:cxn ang="0">
                  <a:pos x="connsiteX2" y="connsiteY2"/>
                </a:cxn>
                <a:cxn ang="0">
                  <a:pos x="connsiteX3" y="connsiteY3"/>
                </a:cxn>
              </a:cxnLst>
              <a:rect l="l" t="t" r="r" b="b"/>
              <a:pathLst>
                <a:path w="1732" h="2310">
                  <a:moveTo>
                    <a:pt x="330" y="0"/>
                  </a:moveTo>
                  <a:lnTo>
                    <a:pt x="1733" y="1568"/>
                  </a:lnTo>
                  <a:cubicBezTo>
                    <a:pt x="1238" y="1816"/>
                    <a:pt x="743" y="2063"/>
                    <a:pt x="0" y="2311"/>
                  </a:cubicBezTo>
                  <a:cubicBezTo>
                    <a:pt x="0" y="1568"/>
                    <a:pt x="165" y="743"/>
                    <a:pt x="33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pic>
        <p:nvPicPr>
          <p:cNvPr id="335" name="グラフィックス 334">
            <a:extLst>
              <a:ext uri="{FF2B5EF4-FFF2-40B4-BE49-F238E27FC236}">
                <a16:creationId xmlns:a16="http://schemas.microsoft.com/office/drawing/2014/main" id="{B9D369A2-4DF5-0CDF-7645-C52236930899}"/>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51384" y="4574475"/>
            <a:ext cx="1470332" cy="2022877"/>
          </a:xfrm>
          <a:prstGeom prst="rect">
            <a:avLst/>
          </a:prstGeom>
        </p:spPr>
      </p:pic>
      <p:grpSp>
        <p:nvGrpSpPr>
          <p:cNvPr id="336" name="グラフィックス 3">
            <a:extLst>
              <a:ext uri="{FF2B5EF4-FFF2-40B4-BE49-F238E27FC236}">
                <a16:creationId xmlns:a16="http://schemas.microsoft.com/office/drawing/2014/main" id="{9FBC00E6-D307-9920-F5A9-F732D8F9BC49}"/>
              </a:ext>
            </a:extLst>
          </p:cNvPr>
          <p:cNvGrpSpPr/>
          <p:nvPr/>
        </p:nvGrpSpPr>
        <p:grpSpPr>
          <a:xfrm>
            <a:off x="1618720" y="3009197"/>
            <a:ext cx="886672" cy="996978"/>
            <a:chOff x="170576" y="773950"/>
            <a:chExt cx="986276" cy="1114987"/>
          </a:xfrm>
        </p:grpSpPr>
        <p:sp>
          <p:nvSpPr>
            <p:cNvPr id="337" name="フリーフォーム: 図形 336">
              <a:extLst>
                <a:ext uri="{FF2B5EF4-FFF2-40B4-BE49-F238E27FC236}">
                  <a16:creationId xmlns:a16="http://schemas.microsoft.com/office/drawing/2014/main" id="{D67E6F96-AB5A-899C-22C3-B585932BC32B}"/>
                </a:ext>
              </a:extLst>
            </p:cNvPr>
            <p:cNvSpPr/>
            <p:nvPr/>
          </p:nvSpPr>
          <p:spPr>
            <a:xfrm>
              <a:off x="1069927" y="1096137"/>
              <a:ext cx="76256" cy="267557"/>
            </a:xfrm>
            <a:custGeom>
              <a:avLst/>
              <a:gdLst>
                <a:gd name="connsiteX0" fmla="*/ 65056 w 76256"/>
                <a:gd name="connsiteY0" fmla="*/ 193167 h 267557"/>
                <a:gd name="connsiteX1" fmla="*/ 0 w 76256"/>
                <a:gd name="connsiteY1" fmla="*/ 5620 h 267557"/>
                <a:gd name="connsiteX2" fmla="*/ 8668 w 76256"/>
                <a:gd name="connsiteY2" fmla="*/ 0 h 267557"/>
                <a:gd name="connsiteX3" fmla="*/ 18764 w 76256"/>
                <a:gd name="connsiteY3" fmla="*/ 13240 h 267557"/>
                <a:gd name="connsiteX4" fmla="*/ 24479 w 76256"/>
                <a:gd name="connsiteY4" fmla="*/ 20383 h 267557"/>
                <a:gd name="connsiteX5" fmla="*/ 69533 w 76256"/>
                <a:gd name="connsiteY5" fmla="*/ 267557 h 267557"/>
                <a:gd name="connsiteX6" fmla="*/ 60484 w 76256"/>
                <a:gd name="connsiteY6" fmla="*/ 266033 h 267557"/>
                <a:gd name="connsiteX7" fmla="*/ 62389 w 76256"/>
                <a:gd name="connsiteY7" fmla="*/ 249079 h 267557"/>
                <a:gd name="connsiteX8" fmla="*/ 65056 w 76256"/>
                <a:gd name="connsiteY8" fmla="*/ 193167 h 267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56" h="267557">
                  <a:moveTo>
                    <a:pt x="65056" y="193167"/>
                  </a:moveTo>
                  <a:cubicBezTo>
                    <a:pt x="62389" y="126873"/>
                    <a:pt x="39529" y="58960"/>
                    <a:pt x="0" y="5620"/>
                  </a:cubicBezTo>
                  <a:lnTo>
                    <a:pt x="8668" y="0"/>
                  </a:lnTo>
                  <a:cubicBezTo>
                    <a:pt x="12097" y="4477"/>
                    <a:pt x="15431" y="8858"/>
                    <a:pt x="18764" y="13240"/>
                  </a:cubicBezTo>
                  <a:cubicBezTo>
                    <a:pt x="20669" y="15621"/>
                    <a:pt x="22574" y="18002"/>
                    <a:pt x="24479" y="20383"/>
                  </a:cubicBezTo>
                  <a:cubicBezTo>
                    <a:pt x="77057" y="89440"/>
                    <a:pt x="84296" y="181356"/>
                    <a:pt x="69533" y="267557"/>
                  </a:cubicBezTo>
                  <a:lnTo>
                    <a:pt x="60484" y="266033"/>
                  </a:lnTo>
                  <a:cubicBezTo>
                    <a:pt x="61722" y="258889"/>
                    <a:pt x="62484" y="252889"/>
                    <a:pt x="62389" y="249079"/>
                  </a:cubicBezTo>
                  <a:cubicBezTo>
                    <a:pt x="64960" y="230791"/>
                    <a:pt x="65818" y="212026"/>
                    <a:pt x="65056" y="193167"/>
                  </a:cubicBezTo>
                  <a:close/>
                </a:path>
              </a:pathLst>
            </a:custGeom>
            <a:solidFill>
              <a:srgbClr val="898989"/>
            </a:solidFill>
            <a:ln w="9525" cap="flat">
              <a:noFill/>
              <a:prstDash val="solid"/>
              <a:miter/>
            </a:ln>
          </p:spPr>
          <p:txBody>
            <a:bodyPr rtlCol="0" anchor="ctr"/>
            <a:lstStyle/>
            <a:p>
              <a:endParaRPr lang="ja-JP" altLang="en-US"/>
            </a:p>
          </p:txBody>
        </p:sp>
        <p:sp>
          <p:nvSpPr>
            <p:cNvPr id="338" name="フリーフォーム: 図形 337">
              <a:extLst>
                <a:ext uri="{FF2B5EF4-FFF2-40B4-BE49-F238E27FC236}">
                  <a16:creationId xmlns:a16="http://schemas.microsoft.com/office/drawing/2014/main" id="{FE2370E9-0904-5203-A705-4A999AFA43DE}"/>
                </a:ext>
              </a:extLst>
            </p:cNvPr>
            <p:cNvSpPr/>
            <p:nvPr/>
          </p:nvSpPr>
          <p:spPr>
            <a:xfrm>
              <a:off x="1033636" y="1068895"/>
              <a:ext cx="101250" cy="286702"/>
            </a:xfrm>
            <a:custGeom>
              <a:avLst/>
              <a:gdLst>
                <a:gd name="connsiteX0" fmla="*/ 8001 w 101250"/>
                <a:gd name="connsiteY0" fmla="*/ 191 h 286702"/>
                <a:gd name="connsiteX1" fmla="*/ 36195 w 101250"/>
                <a:gd name="connsiteY1" fmla="*/ 32861 h 286702"/>
                <a:gd name="connsiteX2" fmla="*/ 101251 w 101250"/>
                <a:gd name="connsiteY2" fmla="*/ 220409 h 286702"/>
                <a:gd name="connsiteX3" fmla="*/ 95440 w 101250"/>
                <a:gd name="connsiteY3" fmla="*/ 220599 h 286702"/>
                <a:gd name="connsiteX4" fmla="*/ 94107 w 101250"/>
                <a:gd name="connsiteY4" fmla="*/ 206692 h 286702"/>
                <a:gd name="connsiteX5" fmla="*/ 92011 w 101250"/>
                <a:gd name="connsiteY5" fmla="*/ 198596 h 286702"/>
                <a:gd name="connsiteX6" fmla="*/ 94488 w 101250"/>
                <a:gd name="connsiteY6" fmla="*/ 225552 h 286702"/>
                <a:gd name="connsiteX7" fmla="*/ 93440 w 101250"/>
                <a:gd name="connsiteY7" fmla="*/ 228600 h 286702"/>
                <a:gd name="connsiteX8" fmla="*/ 78867 w 101250"/>
                <a:gd name="connsiteY8" fmla="*/ 286703 h 286702"/>
                <a:gd name="connsiteX9" fmla="*/ 69628 w 101250"/>
                <a:gd name="connsiteY9" fmla="*/ 284607 h 286702"/>
                <a:gd name="connsiteX10" fmla="*/ 80200 w 101250"/>
                <a:gd name="connsiteY10" fmla="*/ 218885 h 286702"/>
                <a:gd name="connsiteX11" fmla="*/ 0 w 101250"/>
                <a:gd name="connsiteY11" fmla="*/ 5715 h 286702"/>
                <a:gd name="connsiteX12" fmla="*/ 8001 w 101250"/>
                <a:gd name="connsiteY12" fmla="*/ 0 h 28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250" h="286702">
                  <a:moveTo>
                    <a:pt x="8001" y="191"/>
                  </a:moveTo>
                  <a:cubicBezTo>
                    <a:pt x="18193" y="10287"/>
                    <a:pt x="27622" y="21241"/>
                    <a:pt x="36195" y="32861"/>
                  </a:cubicBezTo>
                  <a:cubicBezTo>
                    <a:pt x="75724" y="86201"/>
                    <a:pt x="98584" y="154115"/>
                    <a:pt x="101251" y="220409"/>
                  </a:cubicBezTo>
                  <a:lnTo>
                    <a:pt x="95440" y="220599"/>
                  </a:lnTo>
                  <a:cubicBezTo>
                    <a:pt x="95440" y="216503"/>
                    <a:pt x="93917" y="212027"/>
                    <a:pt x="94107" y="206692"/>
                  </a:cubicBezTo>
                  <a:cubicBezTo>
                    <a:pt x="93345" y="204026"/>
                    <a:pt x="92488" y="201359"/>
                    <a:pt x="92011" y="198596"/>
                  </a:cubicBezTo>
                  <a:cubicBezTo>
                    <a:pt x="90869" y="206788"/>
                    <a:pt x="90583" y="218504"/>
                    <a:pt x="94488" y="225552"/>
                  </a:cubicBezTo>
                  <a:lnTo>
                    <a:pt x="93440" y="228600"/>
                  </a:lnTo>
                  <a:cubicBezTo>
                    <a:pt x="86868" y="247936"/>
                    <a:pt x="83439" y="266319"/>
                    <a:pt x="78867" y="286703"/>
                  </a:cubicBezTo>
                  <a:lnTo>
                    <a:pt x="69628" y="284607"/>
                  </a:lnTo>
                  <a:cubicBezTo>
                    <a:pt x="74676" y="263176"/>
                    <a:pt x="76581" y="237554"/>
                    <a:pt x="80200" y="218885"/>
                  </a:cubicBezTo>
                  <a:cubicBezTo>
                    <a:pt x="79438" y="143161"/>
                    <a:pt x="54673" y="59341"/>
                    <a:pt x="0" y="5715"/>
                  </a:cubicBezTo>
                  <a:lnTo>
                    <a:pt x="8001" y="0"/>
                  </a:lnTo>
                  <a:close/>
                </a:path>
              </a:pathLst>
            </a:custGeom>
            <a:solidFill>
              <a:srgbClr val="040000"/>
            </a:solidFill>
            <a:ln w="9525" cap="flat">
              <a:noFill/>
              <a:prstDash val="solid"/>
              <a:miter/>
            </a:ln>
          </p:spPr>
          <p:txBody>
            <a:bodyPr rtlCol="0" anchor="ctr"/>
            <a:lstStyle/>
            <a:p>
              <a:endParaRPr lang="ja-JP" altLang="en-US"/>
            </a:p>
          </p:txBody>
        </p:sp>
        <p:sp>
          <p:nvSpPr>
            <p:cNvPr id="339" name="フリーフォーム: 図形 338">
              <a:extLst>
                <a:ext uri="{FF2B5EF4-FFF2-40B4-BE49-F238E27FC236}">
                  <a16:creationId xmlns:a16="http://schemas.microsoft.com/office/drawing/2014/main" id="{9495703F-3B6F-5227-971E-C93620256543}"/>
                </a:ext>
              </a:extLst>
            </p:cNvPr>
            <p:cNvSpPr/>
            <p:nvPr/>
          </p:nvSpPr>
          <p:spPr>
            <a:xfrm>
              <a:off x="1094821" y="1297590"/>
              <a:ext cx="32255" cy="140398"/>
            </a:xfrm>
            <a:custGeom>
              <a:avLst/>
              <a:gdLst>
                <a:gd name="connsiteX0" fmla="*/ 32256 w 32255"/>
                <a:gd name="connsiteY0" fmla="*/ 0 h 140398"/>
                <a:gd name="connsiteX1" fmla="*/ 4062 w 32255"/>
                <a:gd name="connsiteY1" fmla="*/ 140399 h 140398"/>
                <a:gd name="connsiteX2" fmla="*/ 16254 w 32255"/>
                <a:gd name="connsiteY2" fmla="*/ 64103 h 140398"/>
                <a:gd name="connsiteX3" fmla="*/ 17587 w 32255"/>
                <a:gd name="connsiteY3" fmla="*/ 58103 h 140398"/>
                <a:gd name="connsiteX4" fmla="*/ 32160 w 32255"/>
                <a:gd name="connsiteY4" fmla="*/ 0 h 140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55" h="140398">
                  <a:moveTo>
                    <a:pt x="32256" y="0"/>
                  </a:moveTo>
                  <a:cubicBezTo>
                    <a:pt x="30351" y="46863"/>
                    <a:pt x="17206" y="95631"/>
                    <a:pt x="4062" y="140399"/>
                  </a:cubicBezTo>
                  <a:cubicBezTo>
                    <a:pt x="-8035" y="114014"/>
                    <a:pt x="10158" y="89916"/>
                    <a:pt x="16254" y="64103"/>
                  </a:cubicBezTo>
                  <a:cubicBezTo>
                    <a:pt x="16730" y="62103"/>
                    <a:pt x="17206" y="60103"/>
                    <a:pt x="17587" y="58103"/>
                  </a:cubicBezTo>
                  <a:cubicBezTo>
                    <a:pt x="22159" y="37719"/>
                    <a:pt x="25683" y="19336"/>
                    <a:pt x="32160" y="0"/>
                  </a:cubicBezTo>
                  <a:close/>
                </a:path>
              </a:pathLst>
            </a:custGeom>
            <a:solidFill>
              <a:srgbClr val="898989"/>
            </a:solidFill>
            <a:ln w="9525" cap="flat">
              <a:noFill/>
              <a:prstDash val="solid"/>
              <a:miter/>
            </a:ln>
          </p:spPr>
          <p:txBody>
            <a:bodyPr rtlCol="0" anchor="ctr"/>
            <a:lstStyle/>
            <a:p>
              <a:endParaRPr lang="ja-JP" altLang="en-US"/>
            </a:p>
          </p:txBody>
        </p:sp>
        <p:sp>
          <p:nvSpPr>
            <p:cNvPr id="340" name="フリーフォーム: 図形 339">
              <a:extLst>
                <a:ext uri="{FF2B5EF4-FFF2-40B4-BE49-F238E27FC236}">
                  <a16:creationId xmlns:a16="http://schemas.microsoft.com/office/drawing/2014/main" id="{15031C51-CDED-4721-9479-D0C8A1B6DBAE}"/>
                </a:ext>
              </a:extLst>
            </p:cNvPr>
            <p:cNvSpPr/>
            <p:nvPr/>
          </p:nvSpPr>
          <p:spPr>
            <a:xfrm>
              <a:off x="1098883" y="1289304"/>
              <a:ext cx="36272" cy="152018"/>
            </a:xfrm>
            <a:custGeom>
              <a:avLst/>
              <a:gdLst>
                <a:gd name="connsiteX0" fmla="*/ 0 w 36272"/>
                <a:gd name="connsiteY0" fmla="*/ 148685 h 152018"/>
                <a:gd name="connsiteX1" fmla="*/ 28194 w 36272"/>
                <a:gd name="connsiteY1" fmla="*/ 8287 h 152018"/>
                <a:gd name="connsiteX2" fmla="*/ 29242 w 36272"/>
                <a:gd name="connsiteY2" fmla="*/ 5239 h 152018"/>
                <a:gd name="connsiteX3" fmla="*/ 30194 w 36272"/>
                <a:gd name="connsiteY3" fmla="*/ 191 h 152018"/>
                <a:gd name="connsiteX4" fmla="*/ 36004 w 36272"/>
                <a:gd name="connsiteY4" fmla="*/ 0 h 152018"/>
                <a:gd name="connsiteX5" fmla="*/ 33338 w 36272"/>
                <a:gd name="connsiteY5" fmla="*/ 55912 h 152018"/>
                <a:gd name="connsiteX6" fmla="*/ 31432 w 36272"/>
                <a:gd name="connsiteY6" fmla="*/ 72866 h 152018"/>
                <a:gd name="connsiteX7" fmla="*/ 7239 w 36272"/>
                <a:gd name="connsiteY7" fmla="*/ 152019 h 152018"/>
                <a:gd name="connsiteX8" fmla="*/ 0 w 36272"/>
                <a:gd name="connsiteY8" fmla="*/ 148685 h 15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72" h="152018">
                  <a:moveTo>
                    <a:pt x="0" y="148685"/>
                  </a:moveTo>
                  <a:cubicBezTo>
                    <a:pt x="13144" y="103918"/>
                    <a:pt x="26194" y="55150"/>
                    <a:pt x="28194" y="8287"/>
                  </a:cubicBezTo>
                  <a:lnTo>
                    <a:pt x="29242" y="5239"/>
                  </a:lnTo>
                  <a:cubicBezTo>
                    <a:pt x="30004" y="3620"/>
                    <a:pt x="30194" y="1905"/>
                    <a:pt x="30194" y="191"/>
                  </a:cubicBezTo>
                  <a:lnTo>
                    <a:pt x="36004" y="0"/>
                  </a:lnTo>
                  <a:cubicBezTo>
                    <a:pt x="36767" y="18859"/>
                    <a:pt x="35909" y="37624"/>
                    <a:pt x="33338" y="55912"/>
                  </a:cubicBezTo>
                  <a:cubicBezTo>
                    <a:pt x="33338" y="59817"/>
                    <a:pt x="32671" y="65722"/>
                    <a:pt x="31432" y="72866"/>
                  </a:cubicBezTo>
                  <a:cubicBezTo>
                    <a:pt x="27337" y="96107"/>
                    <a:pt x="17240" y="132302"/>
                    <a:pt x="7239" y="152019"/>
                  </a:cubicBezTo>
                  <a:lnTo>
                    <a:pt x="0" y="148685"/>
                  </a:lnTo>
                  <a:close/>
                </a:path>
              </a:pathLst>
            </a:custGeom>
            <a:solidFill>
              <a:srgbClr val="040000"/>
            </a:solidFill>
            <a:ln w="9525" cap="flat">
              <a:noFill/>
              <a:prstDash val="solid"/>
              <a:miter/>
            </a:ln>
          </p:spPr>
          <p:txBody>
            <a:bodyPr rtlCol="0" anchor="ctr"/>
            <a:lstStyle/>
            <a:p>
              <a:endParaRPr lang="ja-JP" altLang="en-US"/>
            </a:p>
          </p:txBody>
        </p:sp>
        <p:sp>
          <p:nvSpPr>
            <p:cNvPr id="341" name="フリーフォーム: 図形 340">
              <a:extLst>
                <a:ext uri="{FF2B5EF4-FFF2-40B4-BE49-F238E27FC236}">
                  <a16:creationId xmlns:a16="http://schemas.microsoft.com/office/drawing/2014/main" id="{C42B2247-6A72-CA49-4EC9-A623DE7BD3E7}"/>
                </a:ext>
              </a:extLst>
            </p:cNvPr>
            <p:cNvSpPr/>
            <p:nvPr/>
          </p:nvSpPr>
          <p:spPr>
            <a:xfrm>
              <a:off x="1069641" y="1353692"/>
              <a:ext cx="42767" cy="101734"/>
            </a:xfrm>
            <a:custGeom>
              <a:avLst/>
              <a:gdLst>
                <a:gd name="connsiteX0" fmla="*/ 0 w 42767"/>
                <a:gd name="connsiteY0" fmla="*/ 66199 h 101734"/>
                <a:gd name="connsiteX1" fmla="*/ 12573 w 42767"/>
                <a:gd name="connsiteY1" fmla="*/ 44291 h 101734"/>
                <a:gd name="connsiteX2" fmla="*/ 11716 w 42767"/>
                <a:gd name="connsiteY2" fmla="*/ 32385 h 101734"/>
                <a:gd name="connsiteX3" fmla="*/ 20193 w 42767"/>
                <a:gd name="connsiteY3" fmla="*/ 31623 h 101734"/>
                <a:gd name="connsiteX4" fmla="*/ 33528 w 42767"/>
                <a:gd name="connsiteY4" fmla="*/ 0 h 101734"/>
                <a:gd name="connsiteX5" fmla="*/ 42767 w 42767"/>
                <a:gd name="connsiteY5" fmla="*/ 2096 h 101734"/>
                <a:gd name="connsiteX6" fmla="*/ 41434 w 42767"/>
                <a:gd name="connsiteY6" fmla="*/ 8096 h 101734"/>
                <a:gd name="connsiteX7" fmla="*/ 29242 w 42767"/>
                <a:gd name="connsiteY7" fmla="*/ 84392 h 101734"/>
                <a:gd name="connsiteX8" fmla="*/ 36481 w 42767"/>
                <a:gd name="connsiteY8" fmla="*/ 87725 h 101734"/>
                <a:gd name="connsiteX9" fmla="*/ 13335 w 42767"/>
                <a:gd name="connsiteY9" fmla="*/ 67818 h 101734"/>
                <a:gd name="connsiteX10" fmla="*/ 6477 w 42767"/>
                <a:gd name="connsiteY10" fmla="*/ 72771 h 101734"/>
                <a:gd name="connsiteX11" fmla="*/ 0 w 42767"/>
                <a:gd name="connsiteY11" fmla="*/ 66389 h 10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767" h="101734">
                  <a:moveTo>
                    <a:pt x="0" y="66199"/>
                  </a:moveTo>
                  <a:cubicBezTo>
                    <a:pt x="7239" y="61817"/>
                    <a:pt x="8192" y="52673"/>
                    <a:pt x="12573" y="44291"/>
                  </a:cubicBezTo>
                  <a:cubicBezTo>
                    <a:pt x="11906" y="40481"/>
                    <a:pt x="12097" y="36386"/>
                    <a:pt x="11716" y="32385"/>
                  </a:cubicBezTo>
                  <a:lnTo>
                    <a:pt x="20193" y="31623"/>
                  </a:lnTo>
                  <a:cubicBezTo>
                    <a:pt x="26384" y="24194"/>
                    <a:pt x="30480" y="12859"/>
                    <a:pt x="33528" y="0"/>
                  </a:cubicBezTo>
                  <a:lnTo>
                    <a:pt x="42767" y="2096"/>
                  </a:lnTo>
                  <a:cubicBezTo>
                    <a:pt x="42291" y="4096"/>
                    <a:pt x="41910" y="6096"/>
                    <a:pt x="41434" y="8096"/>
                  </a:cubicBezTo>
                  <a:cubicBezTo>
                    <a:pt x="35338" y="33909"/>
                    <a:pt x="17145" y="58007"/>
                    <a:pt x="29242" y="84392"/>
                  </a:cubicBezTo>
                  <a:lnTo>
                    <a:pt x="36481" y="87725"/>
                  </a:lnTo>
                  <a:cubicBezTo>
                    <a:pt x="26479" y="107537"/>
                    <a:pt x="16669" y="110776"/>
                    <a:pt x="13335" y="67818"/>
                  </a:cubicBezTo>
                  <a:cubicBezTo>
                    <a:pt x="10858" y="68866"/>
                    <a:pt x="8668" y="70580"/>
                    <a:pt x="6477" y="72771"/>
                  </a:cubicBezTo>
                  <a:lnTo>
                    <a:pt x="0" y="66389"/>
                  </a:lnTo>
                  <a:close/>
                </a:path>
              </a:pathLst>
            </a:custGeom>
            <a:solidFill>
              <a:srgbClr val="040000"/>
            </a:solidFill>
            <a:ln w="9525" cap="flat">
              <a:noFill/>
              <a:prstDash val="solid"/>
              <a:miter/>
            </a:ln>
          </p:spPr>
          <p:txBody>
            <a:bodyPr rtlCol="0" anchor="ctr"/>
            <a:lstStyle/>
            <a:p>
              <a:endParaRPr lang="ja-JP" altLang="en-US"/>
            </a:p>
          </p:txBody>
        </p:sp>
        <p:sp>
          <p:nvSpPr>
            <p:cNvPr id="342" name="フリーフォーム: 図形 341">
              <a:extLst>
                <a:ext uri="{FF2B5EF4-FFF2-40B4-BE49-F238E27FC236}">
                  <a16:creationId xmlns:a16="http://schemas.microsoft.com/office/drawing/2014/main" id="{A3E07DB6-F5E7-3879-39B7-18682C8875AF}"/>
                </a:ext>
              </a:extLst>
            </p:cNvPr>
            <p:cNvSpPr/>
            <p:nvPr/>
          </p:nvSpPr>
          <p:spPr>
            <a:xfrm>
              <a:off x="1059858" y="1509045"/>
              <a:ext cx="47263" cy="109317"/>
            </a:xfrm>
            <a:custGeom>
              <a:avLst/>
              <a:gdLst>
                <a:gd name="connsiteX0" fmla="*/ 1115 w 47263"/>
                <a:gd name="connsiteY0" fmla="*/ 93536 h 109317"/>
                <a:gd name="connsiteX1" fmla="*/ 21498 w 47263"/>
                <a:gd name="connsiteY1" fmla="*/ 0 h 109317"/>
                <a:gd name="connsiteX2" fmla="*/ 18641 w 47263"/>
                <a:gd name="connsiteY2" fmla="*/ 57245 h 109317"/>
                <a:gd name="connsiteX3" fmla="*/ 45216 w 47263"/>
                <a:gd name="connsiteY3" fmla="*/ 28099 h 109317"/>
                <a:gd name="connsiteX4" fmla="*/ 41215 w 47263"/>
                <a:gd name="connsiteY4" fmla="*/ 43529 h 109317"/>
                <a:gd name="connsiteX5" fmla="*/ 11497 w 47263"/>
                <a:gd name="connsiteY5" fmla="*/ 106108 h 109317"/>
                <a:gd name="connsiteX6" fmla="*/ 1115 w 47263"/>
                <a:gd name="connsiteY6" fmla="*/ 93536 h 10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63" h="109317">
                  <a:moveTo>
                    <a:pt x="1115" y="93536"/>
                  </a:moveTo>
                  <a:cubicBezTo>
                    <a:pt x="8544" y="61531"/>
                    <a:pt x="3306" y="27813"/>
                    <a:pt x="21498" y="0"/>
                  </a:cubicBezTo>
                  <a:cubicBezTo>
                    <a:pt x="31404" y="16573"/>
                    <a:pt x="15021" y="38957"/>
                    <a:pt x="18641" y="57245"/>
                  </a:cubicBezTo>
                  <a:cubicBezTo>
                    <a:pt x="28166" y="48768"/>
                    <a:pt x="34548" y="34195"/>
                    <a:pt x="45216" y="28099"/>
                  </a:cubicBezTo>
                  <a:cubicBezTo>
                    <a:pt x="50454" y="32956"/>
                    <a:pt x="44358" y="39529"/>
                    <a:pt x="41215" y="43529"/>
                  </a:cubicBezTo>
                  <a:cubicBezTo>
                    <a:pt x="22165" y="59817"/>
                    <a:pt x="18641" y="83725"/>
                    <a:pt x="11497" y="106108"/>
                  </a:cubicBezTo>
                  <a:cubicBezTo>
                    <a:pt x="3877" y="115919"/>
                    <a:pt x="-2695" y="100775"/>
                    <a:pt x="1115" y="93536"/>
                  </a:cubicBezTo>
                  <a:close/>
                </a:path>
              </a:pathLst>
            </a:custGeom>
            <a:solidFill>
              <a:srgbClr val="040000"/>
            </a:solidFill>
            <a:ln w="9525" cap="flat">
              <a:noFill/>
              <a:prstDash val="solid"/>
              <a:miter/>
            </a:ln>
          </p:spPr>
          <p:txBody>
            <a:bodyPr rtlCol="0" anchor="ctr"/>
            <a:lstStyle/>
            <a:p>
              <a:endParaRPr lang="ja-JP" altLang="en-US"/>
            </a:p>
          </p:txBody>
        </p:sp>
        <p:sp>
          <p:nvSpPr>
            <p:cNvPr id="343" name="フリーフォーム: 図形 342">
              <a:extLst>
                <a:ext uri="{FF2B5EF4-FFF2-40B4-BE49-F238E27FC236}">
                  <a16:creationId xmlns:a16="http://schemas.microsoft.com/office/drawing/2014/main" id="{C345813F-8F64-9B94-0558-D22F9D96B97E}"/>
                </a:ext>
              </a:extLst>
            </p:cNvPr>
            <p:cNvSpPr/>
            <p:nvPr/>
          </p:nvSpPr>
          <p:spPr>
            <a:xfrm>
              <a:off x="794464" y="1044035"/>
              <a:ext cx="279082" cy="259651"/>
            </a:xfrm>
            <a:custGeom>
              <a:avLst/>
              <a:gdLst>
                <a:gd name="connsiteX0" fmla="*/ 162877 w 279082"/>
                <a:gd name="connsiteY0" fmla="*/ 122968 h 259651"/>
                <a:gd name="connsiteX1" fmla="*/ 0 w 279082"/>
                <a:gd name="connsiteY1" fmla="*/ 0 h 259651"/>
                <a:gd name="connsiteX2" fmla="*/ 114681 w 279082"/>
                <a:gd name="connsiteY2" fmla="*/ 55912 h 259651"/>
                <a:gd name="connsiteX3" fmla="*/ 265748 w 279082"/>
                <a:gd name="connsiteY3" fmla="*/ 199358 h 259651"/>
                <a:gd name="connsiteX4" fmla="*/ 279082 w 279082"/>
                <a:gd name="connsiteY4" fmla="*/ 259651 h 259651"/>
                <a:gd name="connsiteX5" fmla="*/ 242221 w 279082"/>
                <a:gd name="connsiteY5" fmla="*/ 172784 h 259651"/>
                <a:gd name="connsiteX6" fmla="*/ 214122 w 279082"/>
                <a:gd name="connsiteY6" fmla="*/ 151162 h 259651"/>
                <a:gd name="connsiteX7" fmla="*/ 162782 w 279082"/>
                <a:gd name="connsiteY7" fmla="*/ 123063 h 25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082" h="259651">
                  <a:moveTo>
                    <a:pt x="162877" y="122968"/>
                  </a:moveTo>
                  <a:cubicBezTo>
                    <a:pt x="100584" y="91249"/>
                    <a:pt x="34766" y="60960"/>
                    <a:pt x="0" y="0"/>
                  </a:cubicBezTo>
                  <a:cubicBezTo>
                    <a:pt x="42863" y="9906"/>
                    <a:pt x="70485" y="53816"/>
                    <a:pt x="114681" y="55912"/>
                  </a:cubicBezTo>
                  <a:cubicBezTo>
                    <a:pt x="189833" y="71723"/>
                    <a:pt x="241935" y="130302"/>
                    <a:pt x="265748" y="199358"/>
                  </a:cubicBezTo>
                  <a:cubicBezTo>
                    <a:pt x="272510" y="218885"/>
                    <a:pt x="276987" y="239173"/>
                    <a:pt x="279082" y="259651"/>
                  </a:cubicBezTo>
                  <a:cubicBezTo>
                    <a:pt x="266890" y="231172"/>
                    <a:pt x="256984" y="200596"/>
                    <a:pt x="242221" y="172784"/>
                  </a:cubicBezTo>
                  <a:cubicBezTo>
                    <a:pt x="225266" y="138017"/>
                    <a:pt x="229362" y="162306"/>
                    <a:pt x="214122" y="151162"/>
                  </a:cubicBezTo>
                  <a:cubicBezTo>
                    <a:pt x="197834" y="141161"/>
                    <a:pt x="180499" y="132112"/>
                    <a:pt x="162782" y="123063"/>
                  </a:cubicBezTo>
                  <a:close/>
                </a:path>
              </a:pathLst>
            </a:custGeom>
            <a:solidFill>
              <a:srgbClr val="898989"/>
            </a:solidFill>
            <a:ln w="9525" cap="flat">
              <a:noFill/>
              <a:prstDash val="solid"/>
              <a:miter/>
            </a:ln>
          </p:spPr>
          <p:txBody>
            <a:bodyPr rtlCol="0" anchor="ctr"/>
            <a:lstStyle/>
            <a:p>
              <a:endParaRPr lang="ja-JP" altLang="en-US"/>
            </a:p>
          </p:txBody>
        </p:sp>
        <p:sp>
          <p:nvSpPr>
            <p:cNvPr id="344" name="フリーフォーム: 図形 343">
              <a:extLst>
                <a:ext uri="{FF2B5EF4-FFF2-40B4-BE49-F238E27FC236}">
                  <a16:creationId xmlns:a16="http://schemas.microsoft.com/office/drawing/2014/main" id="{94DFB9C4-2704-FA7D-351D-DE756B06C4F0}"/>
                </a:ext>
              </a:extLst>
            </p:cNvPr>
            <p:cNvSpPr/>
            <p:nvPr/>
          </p:nvSpPr>
          <p:spPr>
            <a:xfrm>
              <a:off x="1000680" y="1252537"/>
              <a:ext cx="59557" cy="138588"/>
            </a:xfrm>
            <a:custGeom>
              <a:avLst/>
              <a:gdLst>
                <a:gd name="connsiteX0" fmla="*/ 20479 w 59557"/>
                <a:gd name="connsiteY0" fmla="*/ 46768 h 138588"/>
                <a:gd name="connsiteX1" fmla="*/ 0 w 59557"/>
                <a:gd name="connsiteY1" fmla="*/ 0 h 138588"/>
                <a:gd name="connsiteX2" fmla="*/ 8763 w 59557"/>
                <a:gd name="connsiteY2" fmla="*/ 4477 h 138588"/>
                <a:gd name="connsiteX3" fmla="*/ 53911 w 59557"/>
                <a:gd name="connsiteY3" fmla="*/ 138589 h 138588"/>
                <a:gd name="connsiteX4" fmla="*/ 40481 w 59557"/>
                <a:gd name="connsiteY4" fmla="*/ 101632 h 138588"/>
                <a:gd name="connsiteX5" fmla="*/ 20383 w 59557"/>
                <a:gd name="connsiteY5" fmla="*/ 46768 h 13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557" h="138588">
                  <a:moveTo>
                    <a:pt x="20479" y="46768"/>
                  </a:moveTo>
                  <a:cubicBezTo>
                    <a:pt x="15430" y="30575"/>
                    <a:pt x="9715" y="14764"/>
                    <a:pt x="0" y="0"/>
                  </a:cubicBezTo>
                  <a:cubicBezTo>
                    <a:pt x="3048" y="1333"/>
                    <a:pt x="6001" y="2857"/>
                    <a:pt x="8763" y="4477"/>
                  </a:cubicBezTo>
                  <a:cubicBezTo>
                    <a:pt x="52768" y="30194"/>
                    <a:pt x="69342" y="90488"/>
                    <a:pt x="53911" y="138589"/>
                  </a:cubicBezTo>
                  <a:cubicBezTo>
                    <a:pt x="45815" y="128492"/>
                    <a:pt x="48958" y="112300"/>
                    <a:pt x="40481" y="101632"/>
                  </a:cubicBezTo>
                  <a:cubicBezTo>
                    <a:pt x="31242" y="83725"/>
                    <a:pt x="26194" y="65056"/>
                    <a:pt x="20383" y="46768"/>
                  </a:cubicBezTo>
                  <a:close/>
                </a:path>
              </a:pathLst>
            </a:custGeom>
            <a:solidFill>
              <a:srgbClr val="898989"/>
            </a:solidFill>
            <a:ln w="9525" cap="flat">
              <a:noFill/>
              <a:prstDash val="solid"/>
              <a:miter/>
            </a:ln>
          </p:spPr>
          <p:txBody>
            <a:bodyPr rtlCol="0" anchor="ctr"/>
            <a:lstStyle/>
            <a:p>
              <a:endParaRPr lang="ja-JP" altLang="en-US"/>
            </a:p>
          </p:txBody>
        </p:sp>
        <p:sp>
          <p:nvSpPr>
            <p:cNvPr id="345" name="フリーフォーム: 図形 344">
              <a:extLst>
                <a:ext uri="{FF2B5EF4-FFF2-40B4-BE49-F238E27FC236}">
                  <a16:creationId xmlns:a16="http://schemas.microsoft.com/office/drawing/2014/main" id="{BB4D3B68-04C5-93E8-6492-BD81DE16C4ED}"/>
                </a:ext>
              </a:extLst>
            </p:cNvPr>
            <p:cNvSpPr/>
            <p:nvPr/>
          </p:nvSpPr>
          <p:spPr>
            <a:xfrm>
              <a:off x="940006" y="1168050"/>
              <a:ext cx="105346" cy="102012"/>
            </a:xfrm>
            <a:custGeom>
              <a:avLst/>
              <a:gdLst>
                <a:gd name="connsiteX0" fmla="*/ 15526 w 105346"/>
                <a:gd name="connsiteY0" fmla="*/ 7144 h 102012"/>
                <a:gd name="connsiteX1" fmla="*/ 105346 w 105346"/>
                <a:gd name="connsiteY1" fmla="*/ 102013 h 102012"/>
                <a:gd name="connsiteX2" fmla="*/ 78391 w 105346"/>
                <a:gd name="connsiteY2" fmla="*/ 84582 h 102012"/>
                <a:gd name="connsiteX3" fmla="*/ 15050 w 105346"/>
                <a:gd name="connsiteY3" fmla="*/ 25622 h 102012"/>
                <a:gd name="connsiteX4" fmla="*/ 0 w 105346"/>
                <a:gd name="connsiteY4" fmla="*/ 0 h 102012"/>
                <a:gd name="connsiteX5" fmla="*/ 13716 w 105346"/>
                <a:gd name="connsiteY5" fmla="*/ 6191 h 102012"/>
                <a:gd name="connsiteX6" fmla="*/ 15621 w 105346"/>
                <a:gd name="connsiteY6" fmla="*/ 7144 h 10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346" h="102012">
                  <a:moveTo>
                    <a:pt x="15526" y="7144"/>
                  </a:moveTo>
                  <a:cubicBezTo>
                    <a:pt x="53435" y="30766"/>
                    <a:pt x="96583" y="55054"/>
                    <a:pt x="105346" y="102013"/>
                  </a:cubicBezTo>
                  <a:cubicBezTo>
                    <a:pt x="96488" y="96583"/>
                    <a:pt x="87344" y="90773"/>
                    <a:pt x="78391" y="84582"/>
                  </a:cubicBezTo>
                  <a:cubicBezTo>
                    <a:pt x="54673" y="68104"/>
                    <a:pt x="31718" y="48673"/>
                    <a:pt x="15050" y="25622"/>
                  </a:cubicBezTo>
                  <a:cubicBezTo>
                    <a:pt x="9144" y="17526"/>
                    <a:pt x="4096" y="9049"/>
                    <a:pt x="0" y="0"/>
                  </a:cubicBezTo>
                  <a:cubicBezTo>
                    <a:pt x="4858" y="1429"/>
                    <a:pt x="9144" y="4000"/>
                    <a:pt x="13716" y="6191"/>
                  </a:cubicBezTo>
                  <a:cubicBezTo>
                    <a:pt x="14383" y="6477"/>
                    <a:pt x="15050" y="6858"/>
                    <a:pt x="15621" y="7144"/>
                  </a:cubicBezTo>
                  <a:close/>
                </a:path>
              </a:pathLst>
            </a:custGeom>
            <a:solidFill>
              <a:srgbClr val="898989"/>
            </a:solidFill>
            <a:ln w="9525" cap="flat">
              <a:noFill/>
              <a:prstDash val="solid"/>
              <a:miter/>
            </a:ln>
          </p:spPr>
          <p:txBody>
            <a:bodyPr rtlCol="0" anchor="ctr"/>
            <a:lstStyle/>
            <a:p>
              <a:endParaRPr lang="ja-JP" altLang="en-US"/>
            </a:p>
          </p:txBody>
        </p:sp>
        <p:sp>
          <p:nvSpPr>
            <p:cNvPr id="346" name="フリーフォーム: 図形 345">
              <a:extLst>
                <a:ext uri="{FF2B5EF4-FFF2-40B4-BE49-F238E27FC236}">
                  <a16:creationId xmlns:a16="http://schemas.microsoft.com/office/drawing/2014/main" id="{9CBE0046-0E64-AE4E-E67F-25421102504D}"/>
                </a:ext>
              </a:extLst>
            </p:cNvPr>
            <p:cNvSpPr/>
            <p:nvPr/>
          </p:nvSpPr>
          <p:spPr>
            <a:xfrm>
              <a:off x="1028112" y="1429321"/>
              <a:ext cx="15049" cy="21173"/>
            </a:xfrm>
            <a:custGeom>
              <a:avLst/>
              <a:gdLst>
                <a:gd name="connsiteX0" fmla="*/ 15050 w 15049"/>
                <a:gd name="connsiteY0" fmla="*/ 17050 h 21173"/>
                <a:gd name="connsiteX1" fmla="*/ 1238 w 15049"/>
                <a:gd name="connsiteY1" fmla="*/ 15621 h 21173"/>
                <a:gd name="connsiteX2" fmla="*/ 0 w 15049"/>
                <a:gd name="connsiteY2" fmla="*/ 762 h 21173"/>
                <a:gd name="connsiteX3" fmla="*/ 7810 w 15049"/>
                <a:gd name="connsiteY3" fmla="*/ 0 h 21173"/>
                <a:gd name="connsiteX4" fmla="*/ 12097 w 15049"/>
                <a:gd name="connsiteY4" fmla="*/ 11716 h 21173"/>
                <a:gd name="connsiteX5" fmla="*/ 14954 w 15049"/>
                <a:gd name="connsiteY5" fmla="*/ 17050 h 2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49" h="21173">
                  <a:moveTo>
                    <a:pt x="15050" y="17050"/>
                  </a:moveTo>
                  <a:cubicBezTo>
                    <a:pt x="8382" y="20193"/>
                    <a:pt x="4953" y="25146"/>
                    <a:pt x="1238" y="15621"/>
                  </a:cubicBezTo>
                  <a:cubicBezTo>
                    <a:pt x="952" y="10668"/>
                    <a:pt x="571" y="5810"/>
                    <a:pt x="0" y="762"/>
                  </a:cubicBezTo>
                  <a:lnTo>
                    <a:pt x="7810" y="0"/>
                  </a:lnTo>
                  <a:cubicBezTo>
                    <a:pt x="8287" y="4381"/>
                    <a:pt x="9430" y="8382"/>
                    <a:pt x="12097" y="11716"/>
                  </a:cubicBezTo>
                  <a:lnTo>
                    <a:pt x="14954" y="17050"/>
                  </a:lnTo>
                  <a:close/>
                </a:path>
              </a:pathLst>
            </a:custGeom>
            <a:solidFill>
              <a:srgbClr val="040000"/>
            </a:solidFill>
            <a:ln w="9525" cap="flat">
              <a:noFill/>
              <a:prstDash val="solid"/>
              <a:miter/>
            </a:ln>
          </p:spPr>
          <p:txBody>
            <a:bodyPr rtlCol="0" anchor="ctr"/>
            <a:lstStyle/>
            <a:p>
              <a:endParaRPr lang="ja-JP" altLang="en-US"/>
            </a:p>
          </p:txBody>
        </p:sp>
        <p:sp>
          <p:nvSpPr>
            <p:cNvPr id="347" name="フリーフォーム: 図形 346">
              <a:extLst>
                <a:ext uri="{FF2B5EF4-FFF2-40B4-BE49-F238E27FC236}">
                  <a16:creationId xmlns:a16="http://schemas.microsoft.com/office/drawing/2014/main" id="{CD4B6263-8B33-E1A8-9087-47DD84E07B91}"/>
                </a:ext>
              </a:extLst>
            </p:cNvPr>
            <p:cNvSpPr/>
            <p:nvPr/>
          </p:nvSpPr>
          <p:spPr>
            <a:xfrm>
              <a:off x="1026016" y="1362075"/>
              <a:ext cx="113442" cy="124206"/>
            </a:xfrm>
            <a:custGeom>
              <a:avLst/>
              <a:gdLst>
                <a:gd name="connsiteX0" fmla="*/ 42291 w 113442"/>
                <a:gd name="connsiteY0" fmla="*/ 99155 h 124206"/>
                <a:gd name="connsiteX1" fmla="*/ 5429 w 113442"/>
                <a:gd name="connsiteY1" fmla="*/ 124206 h 124206"/>
                <a:gd name="connsiteX2" fmla="*/ 0 w 113442"/>
                <a:gd name="connsiteY2" fmla="*/ 83629 h 124206"/>
                <a:gd name="connsiteX3" fmla="*/ 3429 w 113442"/>
                <a:gd name="connsiteY3" fmla="*/ 82867 h 124206"/>
                <a:gd name="connsiteX4" fmla="*/ 17240 w 113442"/>
                <a:gd name="connsiteY4" fmla="*/ 84296 h 124206"/>
                <a:gd name="connsiteX5" fmla="*/ 18002 w 113442"/>
                <a:gd name="connsiteY5" fmla="*/ 83915 h 124206"/>
                <a:gd name="connsiteX6" fmla="*/ 13049 w 113442"/>
                <a:gd name="connsiteY6" fmla="*/ 98488 h 124206"/>
                <a:gd name="connsiteX7" fmla="*/ 50197 w 113442"/>
                <a:gd name="connsiteY7" fmla="*/ 64198 h 124206"/>
                <a:gd name="connsiteX8" fmla="*/ 57055 w 113442"/>
                <a:gd name="connsiteY8" fmla="*/ 59246 h 124206"/>
                <a:gd name="connsiteX9" fmla="*/ 80200 w 113442"/>
                <a:gd name="connsiteY9" fmla="*/ 79153 h 124206"/>
                <a:gd name="connsiteX10" fmla="*/ 104394 w 113442"/>
                <a:gd name="connsiteY10" fmla="*/ 0 h 124206"/>
                <a:gd name="connsiteX11" fmla="*/ 113443 w 113442"/>
                <a:gd name="connsiteY11" fmla="*/ 1524 h 124206"/>
                <a:gd name="connsiteX12" fmla="*/ 86582 w 113442"/>
                <a:gd name="connsiteY12" fmla="*/ 100489 h 124206"/>
                <a:gd name="connsiteX13" fmla="*/ 60865 w 113442"/>
                <a:gd name="connsiteY13" fmla="*/ 103156 h 124206"/>
                <a:gd name="connsiteX14" fmla="*/ 42291 w 113442"/>
                <a:gd name="connsiteY14" fmla="*/ 99060 h 124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42" h="124206">
                  <a:moveTo>
                    <a:pt x="42291" y="99155"/>
                  </a:moveTo>
                  <a:cubicBezTo>
                    <a:pt x="26670" y="97536"/>
                    <a:pt x="16954" y="115729"/>
                    <a:pt x="5429" y="124206"/>
                  </a:cubicBezTo>
                  <a:cubicBezTo>
                    <a:pt x="4381" y="109347"/>
                    <a:pt x="2572" y="95917"/>
                    <a:pt x="0" y="83629"/>
                  </a:cubicBezTo>
                  <a:lnTo>
                    <a:pt x="3429" y="82867"/>
                  </a:lnTo>
                  <a:cubicBezTo>
                    <a:pt x="7144" y="92392"/>
                    <a:pt x="10573" y="87440"/>
                    <a:pt x="17240" y="84296"/>
                  </a:cubicBezTo>
                  <a:cubicBezTo>
                    <a:pt x="17526" y="84201"/>
                    <a:pt x="17717" y="84106"/>
                    <a:pt x="18002" y="83915"/>
                  </a:cubicBezTo>
                  <a:cubicBezTo>
                    <a:pt x="17717" y="90106"/>
                    <a:pt x="5525" y="92202"/>
                    <a:pt x="13049" y="98488"/>
                  </a:cubicBezTo>
                  <a:cubicBezTo>
                    <a:pt x="30385" y="104013"/>
                    <a:pt x="37719" y="76771"/>
                    <a:pt x="50197" y="64198"/>
                  </a:cubicBezTo>
                  <a:cubicBezTo>
                    <a:pt x="52292" y="62103"/>
                    <a:pt x="54578" y="60388"/>
                    <a:pt x="57055" y="59246"/>
                  </a:cubicBezTo>
                  <a:cubicBezTo>
                    <a:pt x="60484" y="102203"/>
                    <a:pt x="70294" y="98965"/>
                    <a:pt x="80200" y="79153"/>
                  </a:cubicBezTo>
                  <a:cubicBezTo>
                    <a:pt x="90202" y="59436"/>
                    <a:pt x="100298" y="23241"/>
                    <a:pt x="104394" y="0"/>
                  </a:cubicBezTo>
                  <a:lnTo>
                    <a:pt x="113443" y="1524"/>
                  </a:lnTo>
                  <a:cubicBezTo>
                    <a:pt x="107537" y="36100"/>
                    <a:pt x="98108" y="69628"/>
                    <a:pt x="86582" y="100489"/>
                  </a:cubicBezTo>
                  <a:cubicBezTo>
                    <a:pt x="79915" y="105442"/>
                    <a:pt x="70294" y="104965"/>
                    <a:pt x="60865" y="103156"/>
                  </a:cubicBezTo>
                  <a:cubicBezTo>
                    <a:pt x="54292" y="101917"/>
                    <a:pt x="47720" y="100013"/>
                    <a:pt x="42291" y="99060"/>
                  </a:cubicBezTo>
                  <a:close/>
                </a:path>
              </a:pathLst>
            </a:custGeom>
            <a:solidFill>
              <a:srgbClr val="898989"/>
            </a:solidFill>
            <a:ln w="9525" cap="flat">
              <a:noFill/>
              <a:prstDash val="solid"/>
              <a:miter/>
            </a:ln>
          </p:spPr>
          <p:txBody>
            <a:bodyPr rtlCol="0" anchor="ctr"/>
            <a:lstStyle/>
            <a:p>
              <a:endParaRPr lang="ja-JP" altLang="en-US"/>
            </a:p>
          </p:txBody>
        </p:sp>
        <p:sp>
          <p:nvSpPr>
            <p:cNvPr id="348" name="フリーフォーム: 図形 347">
              <a:extLst>
                <a:ext uri="{FF2B5EF4-FFF2-40B4-BE49-F238E27FC236}">
                  <a16:creationId xmlns:a16="http://schemas.microsoft.com/office/drawing/2014/main" id="{03922909-0950-2F76-F706-E9AC03B5A1D8}"/>
                </a:ext>
              </a:extLst>
            </p:cNvPr>
            <p:cNvSpPr/>
            <p:nvPr/>
          </p:nvSpPr>
          <p:spPr>
            <a:xfrm>
              <a:off x="1005537" y="1589981"/>
              <a:ext cx="38106" cy="81846"/>
            </a:xfrm>
            <a:custGeom>
              <a:avLst/>
              <a:gdLst>
                <a:gd name="connsiteX0" fmla="*/ 8477 w 38106"/>
                <a:gd name="connsiteY0" fmla="*/ 81846 h 81846"/>
                <a:gd name="connsiteX1" fmla="*/ 0 w 38106"/>
                <a:gd name="connsiteY1" fmla="*/ 78894 h 81846"/>
                <a:gd name="connsiteX2" fmla="*/ 26860 w 38106"/>
                <a:gd name="connsiteY2" fmla="*/ 5361 h 81846"/>
                <a:gd name="connsiteX3" fmla="*/ 9906 w 38106"/>
                <a:gd name="connsiteY3" fmla="*/ 79275 h 81846"/>
                <a:gd name="connsiteX4" fmla="*/ 8477 w 38106"/>
                <a:gd name="connsiteY4" fmla="*/ 81751 h 81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6" h="81846">
                  <a:moveTo>
                    <a:pt x="8477" y="81846"/>
                  </a:moveTo>
                  <a:lnTo>
                    <a:pt x="0" y="78894"/>
                  </a:lnTo>
                  <a:cubicBezTo>
                    <a:pt x="12192" y="55462"/>
                    <a:pt x="21336" y="30888"/>
                    <a:pt x="26860" y="5361"/>
                  </a:cubicBezTo>
                  <a:cubicBezTo>
                    <a:pt x="55912" y="-23595"/>
                    <a:pt x="20765" y="73941"/>
                    <a:pt x="9906" y="79275"/>
                  </a:cubicBezTo>
                  <a:cubicBezTo>
                    <a:pt x="9239" y="80227"/>
                    <a:pt x="8763" y="81084"/>
                    <a:pt x="8477" y="81751"/>
                  </a:cubicBezTo>
                  <a:close/>
                </a:path>
              </a:pathLst>
            </a:custGeom>
            <a:solidFill>
              <a:srgbClr val="040000"/>
            </a:solidFill>
            <a:ln w="9525" cap="flat">
              <a:noFill/>
              <a:prstDash val="solid"/>
              <a:miter/>
            </a:ln>
          </p:spPr>
          <p:txBody>
            <a:bodyPr rtlCol="0" anchor="ctr"/>
            <a:lstStyle/>
            <a:p>
              <a:endParaRPr lang="ja-JP" altLang="en-US"/>
            </a:p>
          </p:txBody>
        </p:sp>
        <p:sp>
          <p:nvSpPr>
            <p:cNvPr id="349" name="フリーフォーム: 図形 348">
              <a:extLst>
                <a:ext uri="{FF2B5EF4-FFF2-40B4-BE49-F238E27FC236}">
                  <a16:creationId xmlns:a16="http://schemas.microsoft.com/office/drawing/2014/main" id="{B3A02404-A8D2-B9C9-EC0E-2F5F4FDAFDC3}"/>
                </a:ext>
              </a:extLst>
            </p:cNvPr>
            <p:cNvSpPr/>
            <p:nvPr/>
          </p:nvSpPr>
          <p:spPr>
            <a:xfrm>
              <a:off x="772217" y="1065276"/>
              <a:ext cx="243988" cy="248792"/>
            </a:xfrm>
            <a:custGeom>
              <a:avLst/>
              <a:gdLst>
                <a:gd name="connsiteX0" fmla="*/ 2339 w 243988"/>
                <a:gd name="connsiteY0" fmla="*/ 95 h 248792"/>
                <a:gd name="connsiteX1" fmla="*/ 37486 w 243988"/>
                <a:gd name="connsiteY1" fmla="*/ 32480 h 248792"/>
                <a:gd name="connsiteX2" fmla="*/ 108828 w 243988"/>
                <a:gd name="connsiteY2" fmla="*/ 102013 h 248792"/>
                <a:gd name="connsiteX3" fmla="*/ 138165 w 243988"/>
                <a:gd name="connsiteY3" fmla="*/ 127921 h 248792"/>
                <a:gd name="connsiteX4" fmla="*/ 240369 w 243988"/>
                <a:gd name="connsiteY4" fmla="*/ 235744 h 248792"/>
                <a:gd name="connsiteX5" fmla="*/ 243988 w 243988"/>
                <a:gd name="connsiteY5" fmla="*/ 248793 h 248792"/>
                <a:gd name="connsiteX6" fmla="*/ 237130 w 243988"/>
                <a:gd name="connsiteY6" fmla="*/ 243554 h 248792"/>
                <a:gd name="connsiteX7" fmla="*/ 231320 w 243988"/>
                <a:gd name="connsiteY7" fmla="*/ 235172 h 248792"/>
                <a:gd name="connsiteX8" fmla="*/ 21103 w 243988"/>
                <a:gd name="connsiteY8" fmla="*/ 89916 h 248792"/>
                <a:gd name="connsiteX9" fmla="*/ 529 w 243988"/>
                <a:gd name="connsiteY9" fmla="*/ 36862 h 248792"/>
                <a:gd name="connsiteX10" fmla="*/ 2244 w 243988"/>
                <a:gd name="connsiteY10" fmla="*/ 0 h 248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988" h="248792">
                  <a:moveTo>
                    <a:pt x="2339" y="95"/>
                  </a:moveTo>
                  <a:cubicBezTo>
                    <a:pt x="13102" y="11049"/>
                    <a:pt x="22437" y="25146"/>
                    <a:pt x="37486" y="32480"/>
                  </a:cubicBezTo>
                  <a:cubicBezTo>
                    <a:pt x="66252" y="50578"/>
                    <a:pt x="85873" y="78010"/>
                    <a:pt x="108828" y="102013"/>
                  </a:cubicBezTo>
                  <a:cubicBezTo>
                    <a:pt x="117782" y="111443"/>
                    <a:pt x="127307" y="120301"/>
                    <a:pt x="138165" y="127921"/>
                  </a:cubicBezTo>
                  <a:cubicBezTo>
                    <a:pt x="182838" y="154972"/>
                    <a:pt x="223986" y="185928"/>
                    <a:pt x="240369" y="235744"/>
                  </a:cubicBezTo>
                  <a:cubicBezTo>
                    <a:pt x="241797" y="239935"/>
                    <a:pt x="243036" y="244316"/>
                    <a:pt x="243988" y="248793"/>
                  </a:cubicBezTo>
                  <a:cubicBezTo>
                    <a:pt x="241416" y="247364"/>
                    <a:pt x="239035" y="245840"/>
                    <a:pt x="237130" y="243554"/>
                  </a:cubicBezTo>
                  <a:cubicBezTo>
                    <a:pt x="235320" y="240697"/>
                    <a:pt x="233415" y="237839"/>
                    <a:pt x="231320" y="235172"/>
                  </a:cubicBezTo>
                  <a:cubicBezTo>
                    <a:pt x="181695" y="169164"/>
                    <a:pt x="68157" y="152114"/>
                    <a:pt x="21103" y="89916"/>
                  </a:cubicBezTo>
                  <a:cubicBezTo>
                    <a:pt x="9959" y="75152"/>
                    <a:pt x="2529" y="57912"/>
                    <a:pt x="529" y="36862"/>
                  </a:cubicBezTo>
                  <a:cubicBezTo>
                    <a:pt x="-519" y="25718"/>
                    <a:pt x="-42" y="13525"/>
                    <a:pt x="2244" y="0"/>
                  </a:cubicBezTo>
                  <a:close/>
                </a:path>
              </a:pathLst>
            </a:custGeom>
            <a:solidFill>
              <a:srgbClr val="898989"/>
            </a:solidFill>
            <a:ln w="9525" cap="flat">
              <a:noFill/>
              <a:prstDash val="solid"/>
              <a:miter/>
            </a:ln>
          </p:spPr>
          <p:txBody>
            <a:bodyPr rtlCol="0" anchor="ctr"/>
            <a:lstStyle/>
            <a:p>
              <a:endParaRPr lang="ja-JP" altLang="en-US"/>
            </a:p>
          </p:txBody>
        </p:sp>
        <p:sp>
          <p:nvSpPr>
            <p:cNvPr id="350" name="フリーフォーム: 図形 349">
              <a:extLst>
                <a:ext uri="{FF2B5EF4-FFF2-40B4-BE49-F238E27FC236}">
                  <a16:creationId xmlns:a16="http://schemas.microsoft.com/office/drawing/2014/main" id="{9923E10C-6700-37E3-2B0C-715C51E3C3B8}"/>
                </a:ext>
              </a:extLst>
            </p:cNvPr>
            <p:cNvSpPr/>
            <p:nvPr/>
          </p:nvSpPr>
          <p:spPr>
            <a:xfrm>
              <a:off x="996012" y="1388268"/>
              <a:ext cx="90773" cy="138588"/>
            </a:xfrm>
            <a:custGeom>
              <a:avLst/>
              <a:gdLst>
                <a:gd name="connsiteX0" fmla="*/ 20955 w 90773"/>
                <a:gd name="connsiteY0" fmla="*/ 115729 h 138588"/>
                <a:gd name="connsiteX1" fmla="*/ 0 w 90773"/>
                <a:gd name="connsiteY1" fmla="*/ 2572 h 138588"/>
                <a:gd name="connsiteX2" fmla="*/ 7525 w 90773"/>
                <a:gd name="connsiteY2" fmla="*/ 0 h 138588"/>
                <a:gd name="connsiteX3" fmla="*/ 29908 w 90773"/>
                <a:gd name="connsiteY3" fmla="*/ 57436 h 138588"/>
                <a:gd name="connsiteX4" fmla="*/ 35338 w 90773"/>
                <a:gd name="connsiteY4" fmla="*/ 98012 h 138588"/>
                <a:gd name="connsiteX5" fmla="*/ 72200 w 90773"/>
                <a:gd name="connsiteY5" fmla="*/ 72962 h 138588"/>
                <a:gd name="connsiteX6" fmla="*/ 90773 w 90773"/>
                <a:gd name="connsiteY6" fmla="*/ 77057 h 138588"/>
                <a:gd name="connsiteX7" fmla="*/ 89821 w 90773"/>
                <a:gd name="connsiteY7" fmla="*/ 87344 h 138588"/>
                <a:gd name="connsiteX8" fmla="*/ 53340 w 90773"/>
                <a:gd name="connsiteY8" fmla="*/ 99536 h 138588"/>
                <a:gd name="connsiteX9" fmla="*/ 27051 w 90773"/>
                <a:gd name="connsiteY9" fmla="*/ 138589 h 138588"/>
                <a:gd name="connsiteX10" fmla="*/ 20955 w 90773"/>
                <a:gd name="connsiteY10" fmla="*/ 115824 h 13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773" h="138588">
                  <a:moveTo>
                    <a:pt x="20955" y="115729"/>
                  </a:moveTo>
                  <a:cubicBezTo>
                    <a:pt x="21908" y="77724"/>
                    <a:pt x="17240" y="36576"/>
                    <a:pt x="0" y="2572"/>
                  </a:cubicBezTo>
                  <a:lnTo>
                    <a:pt x="7525" y="0"/>
                  </a:lnTo>
                  <a:cubicBezTo>
                    <a:pt x="17431" y="15812"/>
                    <a:pt x="25051" y="34576"/>
                    <a:pt x="29908" y="57436"/>
                  </a:cubicBezTo>
                  <a:cubicBezTo>
                    <a:pt x="32576" y="69723"/>
                    <a:pt x="34385" y="83248"/>
                    <a:pt x="35338" y="98012"/>
                  </a:cubicBezTo>
                  <a:cubicBezTo>
                    <a:pt x="46863" y="89535"/>
                    <a:pt x="56674" y="71342"/>
                    <a:pt x="72200" y="72962"/>
                  </a:cubicBezTo>
                  <a:cubicBezTo>
                    <a:pt x="77629" y="74009"/>
                    <a:pt x="84106" y="75819"/>
                    <a:pt x="90773" y="77057"/>
                  </a:cubicBezTo>
                  <a:lnTo>
                    <a:pt x="89821" y="87344"/>
                  </a:lnTo>
                  <a:cubicBezTo>
                    <a:pt x="75819" y="86201"/>
                    <a:pt x="62103" y="88297"/>
                    <a:pt x="53340" y="99536"/>
                  </a:cubicBezTo>
                  <a:cubicBezTo>
                    <a:pt x="32671" y="105061"/>
                    <a:pt x="41434" y="128683"/>
                    <a:pt x="27051" y="138589"/>
                  </a:cubicBezTo>
                  <a:cubicBezTo>
                    <a:pt x="17431" y="136684"/>
                    <a:pt x="21717" y="123063"/>
                    <a:pt x="20955" y="115824"/>
                  </a:cubicBezTo>
                  <a:close/>
                </a:path>
              </a:pathLst>
            </a:custGeom>
            <a:solidFill>
              <a:srgbClr val="040000"/>
            </a:solidFill>
            <a:ln w="9525" cap="flat">
              <a:noFill/>
              <a:prstDash val="solid"/>
              <a:miter/>
            </a:ln>
          </p:spPr>
          <p:txBody>
            <a:bodyPr rtlCol="0" anchor="ctr"/>
            <a:lstStyle/>
            <a:p>
              <a:endParaRPr lang="ja-JP" altLang="en-US"/>
            </a:p>
          </p:txBody>
        </p:sp>
        <p:sp>
          <p:nvSpPr>
            <p:cNvPr id="351" name="フリーフォーム: 図形 350">
              <a:extLst>
                <a:ext uri="{FF2B5EF4-FFF2-40B4-BE49-F238E27FC236}">
                  <a16:creationId xmlns:a16="http://schemas.microsoft.com/office/drawing/2014/main" id="{375E8CB3-455A-DBE0-C8DC-6831988E17D7}"/>
                </a:ext>
              </a:extLst>
            </p:cNvPr>
            <p:cNvSpPr/>
            <p:nvPr/>
          </p:nvSpPr>
          <p:spPr>
            <a:xfrm>
              <a:off x="992488" y="1112615"/>
              <a:ext cx="164364" cy="582072"/>
            </a:xfrm>
            <a:custGeom>
              <a:avLst/>
              <a:gdLst>
                <a:gd name="connsiteX0" fmla="*/ 0 w 164364"/>
                <a:gd name="connsiteY0" fmla="*/ 579310 h 582072"/>
                <a:gd name="connsiteX1" fmla="*/ 13144 w 164364"/>
                <a:gd name="connsiteY1" fmla="*/ 556355 h 582072"/>
                <a:gd name="connsiteX2" fmla="*/ 21622 w 164364"/>
                <a:gd name="connsiteY2" fmla="*/ 559308 h 582072"/>
                <a:gd name="connsiteX3" fmla="*/ 26098 w 164364"/>
                <a:gd name="connsiteY3" fmla="*/ 562832 h 582072"/>
                <a:gd name="connsiteX4" fmla="*/ 144685 w 164364"/>
                <a:gd name="connsiteY4" fmla="*/ 433387 h 582072"/>
                <a:gd name="connsiteX5" fmla="*/ 119253 w 164364"/>
                <a:gd name="connsiteY5" fmla="*/ 367856 h 582072"/>
                <a:gd name="connsiteX6" fmla="*/ 93440 w 164364"/>
                <a:gd name="connsiteY6" fmla="*/ 363188 h 582072"/>
                <a:gd name="connsiteX7" fmla="*/ 94393 w 164364"/>
                <a:gd name="connsiteY7" fmla="*/ 352901 h 582072"/>
                <a:gd name="connsiteX8" fmla="*/ 120110 w 164364"/>
                <a:gd name="connsiteY8" fmla="*/ 350234 h 582072"/>
                <a:gd name="connsiteX9" fmla="*/ 146971 w 164364"/>
                <a:gd name="connsiteY9" fmla="*/ 251269 h 582072"/>
                <a:gd name="connsiteX10" fmla="*/ 101917 w 164364"/>
                <a:gd name="connsiteY10" fmla="*/ 4096 h 582072"/>
                <a:gd name="connsiteX11" fmla="*/ 111061 w 164364"/>
                <a:gd name="connsiteY11" fmla="*/ 0 h 582072"/>
                <a:gd name="connsiteX12" fmla="*/ 126968 w 164364"/>
                <a:gd name="connsiteY12" fmla="*/ 20669 h 582072"/>
                <a:gd name="connsiteX13" fmla="*/ 132778 w 164364"/>
                <a:gd name="connsiteY13" fmla="*/ 351758 h 582072"/>
                <a:gd name="connsiteX14" fmla="*/ 136874 w 164364"/>
                <a:gd name="connsiteY14" fmla="*/ 365570 h 582072"/>
                <a:gd name="connsiteX15" fmla="*/ 157924 w 164364"/>
                <a:gd name="connsiteY15" fmla="*/ 399097 h 582072"/>
                <a:gd name="connsiteX16" fmla="*/ 21717 w 164364"/>
                <a:gd name="connsiteY16" fmla="*/ 574834 h 582072"/>
                <a:gd name="connsiteX17" fmla="*/ 7429 w 164364"/>
                <a:gd name="connsiteY17" fmla="*/ 582073 h 582072"/>
                <a:gd name="connsiteX18" fmla="*/ 190 w 164364"/>
                <a:gd name="connsiteY18" fmla="*/ 579596 h 58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4364" h="582072">
                  <a:moveTo>
                    <a:pt x="0" y="579310"/>
                  </a:moveTo>
                  <a:cubicBezTo>
                    <a:pt x="4667" y="571786"/>
                    <a:pt x="9049" y="564071"/>
                    <a:pt x="13144" y="556355"/>
                  </a:cubicBezTo>
                  <a:lnTo>
                    <a:pt x="21622" y="559308"/>
                  </a:lnTo>
                  <a:cubicBezTo>
                    <a:pt x="20765" y="561308"/>
                    <a:pt x="21622" y="562451"/>
                    <a:pt x="26098" y="562832"/>
                  </a:cubicBezTo>
                  <a:cubicBezTo>
                    <a:pt x="84868" y="553879"/>
                    <a:pt x="138303" y="491681"/>
                    <a:pt x="144685" y="433387"/>
                  </a:cubicBezTo>
                  <a:cubicBezTo>
                    <a:pt x="147733" y="410337"/>
                    <a:pt x="146780" y="375571"/>
                    <a:pt x="119253" y="367856"/>
                  </a:cubicBezTo>
                  <a:cubicBezTo>
                    <a:pt x="111442" y="365951"/>
                    <a:pt x="102394" y="363855"/>
                    <a:pt x="93440" y="363188"/>
                  </a:cubicBezTo>
                  <a:lnTo>
                    <a:pt x="94393" y="352901"/>
                  </a:lnTo>
                  <a:cubicBezTo>
                    <a:pt x="103918" y="354711"/>
                    <a:pt x="113538" y="355187"/>
                    <a:pt x="120110" y="350234"/>
                  </a:cubicBezTo>
                  <a:cubicBezTo>
                    <a:pt x="131540" y="319373"/>
                    <a:pt x="141065" y="285750"/>
                    <a:pt x="146971" y="251269"/>
                  </a:cubicBezTo>
                  <a:cubicBezTo>
                    <a:pt x="161734" y="165068"/>
                    <a:pt x="154495" y="73057"/>
                    <a:pt x="101917" y="4096"/>
                  </a:cubicBezTo>
                  <a:lnTo>
                    <a:pt x="111061" y="0"/>
                  </a:lnTo>
                  <a:cubicBezTo>
                    <a:pt x="116300" y="7144"/>
                    <a:pt x="121634" y="14002"/>
                    <a:pt x="126968" y="20669"/>
                  </a:cubicBezTo>
                  <a:cubicBezTo>
                    <a:pt x="183451" y="118967"/>
                    <a:pt x="168021" y="248507"/>
                    <a:pt x="132778" y="351758"/>
                  </a:cubicBezTo>
                  <a:cubicBezTo>
                    <a:pt x="131254" y="356902"/>
                    <a:pt x="131445" y="362331"/>
                    <a:pt x="136874" y="365570"/>
                  </a:cubicBezTo>
                  <a:cubicBezTo>
                    <a:pt x="149733" y="373189"/>
                    <a:pt x="153734" y="386429"/>
                    <a:pt x="157924" y="399097"/>
                  </a:cubicBezTo>
                  <a:cubicBezTo>
                    <a:pt x="169545" y="476822"/>
                    <a:pt x="99060" y="567119"/>
                    <a:pt x="21717" y="574834"/>
                  </a:cubicBezTo>
                  <a:cubicBezTo>
                    <a:pt x="15335" y="575215"/>
                    <a:pt x="10668" y="576644"/>
                    <a:pt x="7429" y="582073"/>
                  </a:cubicBezTo>
                  <a:lnTo>
                    <a:pt x="190" y="579596"/>
                  </a:lnTo>
                  <a:close/>
                </a:path>
              </a:pathLst>
            </a:custGeom>
            <a:solidFill>
              <a:srgbClr val="040000"/>
            </a:solidFill>
            <a:ln w="9525" cap="flat">
              <a:noFill/>
              <a:prstDash val="solid"/>
              <a:miter/>
            </a:ln>
          </p:spPr>
          <p:txBody>
            <a:bodyPr rtlCol="0" anchor="ctr"/>
            <a:lstStyle/>
            <a:p>
              <a:endParaRPr lang="ja-JP" altLang="en-US"/>
            </a:p>
          </p:txBody>
        </p:sp>
        <p:sp>
          <p:nvSpPr>
            <p:cNvPr id="352" name="フリーフォーム: 図形 351">
              <a:extLst>
                <a:ext uri="{FF2B5EF4-FFF2-40B4-BE49-F238E27FC236}">
                  <a16:creationId xmlns:a16="http://schemas.microsoft.com/office/drawing/2014/main" id="{ABDED005-7801-4698-1F91-56B76B486CAB}"/>
                </a:ext>
              </a:extLst>
            </p:cNvPr>
            <p:cNvSpPr/>
            <p:nvPr/>
          </p:nvSpPr>
          <p:spPr>
            <a:xfrm>
              <a:off x="785256" y="1160240"/>
              <a:ext cx="210471" cy="142493"/>
            </a:xfrm>
            <a:custGeom>
              <a:avLst/>
              <a:gdLst>
                <a:gd name="connsiteX0" fmla="*/ 96647 w 210471"/>
                <a:gd name="connsiteY0" fmla="*/ 89725 h 142493"/>
                <a:gd name="connsiteX1" fmla="*/ 2445 w 210471"/>
                <a:gd name="connsiteY1" fmla="*/ 24098 h 142493"/>
                <a:gd name="connsiteX2" fmla="*/ 445 w 210471"/>
                <a:gd name="connsiteY2" fmla="*/ 0 h 142493"/>
                <a:gd name="connsiteX3" fmla="*/ 210471 w 210471"/>
                <a:gd name="connsiteY3" fmla="*/ 142494 h 142493"/>
                <a:gd name="connsiteX4" fmla="*/ 96647 w 210471"/>
                <a:gd name="connsiteY4" fmla="*/ 89725 h 142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71" h="142493">
                  <a:moveTo>
                    <a:pt x="96647" y="89725"/>
                  </a:moveTo>
                  <a:cubicBezTo>
                    <a:pt x="60452" y="80581"/>
                    <a:pt x="13589" y="60865"/>
                    <a:pt x="2445" y="24098"/>
                  </a:cubicBezTo>
                  <a:cubicBezTo>
                    <a:pt x="254" y="16764"/>
                    <a:pt x="-603" y="8763"/>
                    <a:pt x="445" y="0"/>
                  </a:cubicBezTo>
                  <a:cubicBezTo>
                    <a:pt x="50261" y="69437"/>
                    <a:pt x="153226" y="81248"/>
                    <a:pt x="210471" y="142494"/>
                  </a:cubicBezTo>
                  <a:cubicBezTo>
                    <a:pt x="172371" y="126778"/>
                    <a:pt x="134081" y="108490"/>
                    <a:pt x="96647" y="89725"/>
                  </a:cubicBezTo>
                  <a:close/>
                </a:path>
              </a:pathLst>
            </a:custGeom>
            <a:solidFill>
              <a:srgbClr val="898989"/>
            </a:solidFill>
            <a:ln w="9525" cap="flat">
              <a:noFill/>
              <a:prstDash val="solid"/>
              <a:miter/>
            </a:ln>
          </p:spPr>
          <p:txBody>
            <a:bodyPr rtlCol="0" anchor="ctr"/>
            <a:lstStyle/>
            <a:p>
              <a:endParaRPr lang="ja-JP" altLang="en-US"/>
            </a:p>
          </p:txBody>
        </p:sp>
        <p:sp>
          <p:nvSpPr>
            <p:cNvPr id="353" name="フリーフォーム: 図形 352">
              <a:extLst>
                <a:ext uri="{FF2B5EF4-FFF2-40B4-BE49-F238E27FC236}">
                  <a16:creationId xmlns:a16="http://schemas.microsoft.com/office/drawing/2014/main" id="{0E8E0F6A-E964-6539-314F-0AF213BF5BBF}"/>
                </a:ext>
              </a:extLst>
            </p:cNvPr>
            <p:cNvSpPr/>
            <p:nvPr/>
          </p:nvSpPr>
          <p:spPr>
            <a:xfrm>
              <a:off x="767765" y="1427797"/>
              <a:ext cx="200442" cy="179291"/>
            </a:xfrm>
            <a:custGeom>
              <a:avLst/>
              <a:gdLst>
                <a:gd name="connsiteX0" fmla="*/ 76990 w 200442"/>
                <a:gd name="connsiteY0" fmla="*/ 34671 h 179291"/>
                <a:gd name="connsiteX1" fmla="*/ 73752 w 200442"/>
                <a:gd name="connsiteY1" fmla="*/ 164782 h 179291"/>
                <a:gd name="connsiteX2" fmla="*/ 116519 w 200442"/>
                <a:gd name="connsiteY2" fmla="*/ 167354 h 179291"/>
                <a:gd name="connsiteX3" fmla="*/ 145856 w 200442"/>
                <a:gd name="connsiteY3" fmla="*/ 42196 h 179291"/>
                <a:gd name="connsiteX4" fmla="*/ 80324 w 200442"/>
                <a:gd name="connsiteY4" fmla="*/ 34290 h 179291"/>
                <a:gd name="connsiteX5" fmla="*/ 76895 w 200442"/>
                <a:gd name="connsiteY5" fmla="*/ 34766 h 179291"/>
                <a:gd name="connsiteX6" fmla="*/ 18126 w 200442"/>
                <a:gd name="connsiteY6" fmla="*/ 140494 h 179291"/>
                <a:gd name="connsiteX7" fmla="*/ 5743 w 200442"/>
                <a:gd name="connsiteY7" fmla="*/ 63722 h 179291"/>
                <a:gd name="connsiteX8" fmla="*/ 16221 w 200442"/>
                <a:gd name="connsiteY8" fmla="*/ 0 h 179291"/>
                <a:gd name="connsiteX9" fmla="*/ 32699 w 200442"/>
                <a:gd name="connsiteY9" fmla="*/ 29527 h 179291"/>
                <a:gd name="connsiteX10" fmla="*/ 115567 w 200442"/>
                <a:gd name="connsiteY10" fmla="*/ 18098 h 179291"/>
                <a:gd name="connsiteX11" fmla="*/ 18031 w 200442"/>
                <a:gd name="connsiteY11" fmla="*/ 140398 h 1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442" h="179291">
                  <a:moveTo>
                    <a:pt x="76990" y="34671"/>
                  </a:moveTo>
                  <a:cubicBezTo>
                    <a:pt x="-17593" y="47815"/>
                    <a:pt x="6791" y="143923"/>
                    <a:pt x="73752" y="164782"/>
                  </a:cubicBezTo>
                  <a:cubicBezTo>
                    <a:pt x="86611" y="168783"/>
                    <a:pt x="101089" y="170021"/>
                    <a:pt x="116519" y="167354"/>
                  </a:cubicBezTo>
                  <a:cubicBezTo>
                    <a:pt x="188719" y="163354"/>
                    <a:pt x="213960" y="74390"/>
                    <a:pt x="145856" y="42196"/>
                  </a:cubicBezTo>
                  <a:cubicBezTo>
                    <a:pt x="118900" y="22860"/>
                    <a:pt x="108518" y="32671"/>
                    <a:pt x="80324" y="34290"/>
                  </a:cubicBezTo>
                  <a:cubicBezTo>
                    <a:pt x="79181" y="34385"/>
                    <a:pt x="78038" y="34576"/>
                    <a:pt x="76895" y="34766"/>
                  </a:cubicBezTo>
                  <a:close/>
                  <a:moveTo>
                    <a:pt x="18126" y="140494"/>
                  </a:moveTo>
                  <a:cubicBezTo>
                    <a:pt x="-1686" y="118110"/>
                    <a:pt x="-4353" y="89630"/>
                    <a:pt x="5743" y="63722"/>
                  </a:cubicBezTo>
                  <a:cubicBezTo>
                    <a:pt x="8791" y="44482"/>
                    <a:pt x="-10354" y="11335"/>
                    <a:pt x="16221" y="0"/>
                  </a:cubicBezTo>
                  <a:cubicBezTo>
                    <a:pt x="29461" y="5144"/>
                    <a:pt x="28603" y="18478"/>
                    <a:pt x="32699" y="29527"/>
                  </a:cubicBezTo>
                  <a:cubicBezTo>
                    <a:pt x="57559" y="35147"/>
                    <a:pt x="87563" y="11430"/>
                    <a:pt x="115567" y="18098"/>
                  </a:cubicBezTo>
                  <a:cubicBezTo>
                    <a:pt x="306257" y="73438"/>
                    <a:pt x="131950" y="259080"/>
                    <a:pt x="18031" y="140398"/>
                  </a:cubicBezTo>
                  <a:close/>
                </a:path>
              </a:pathLst>
            </a:custGeom>
            <a:solidFill>
              <a:srgbClr val="040000"/>
            </a:solidFill>
            <a:ln w="9525" cap="flat">
              <a:noFill/>
              <a:prstDash val="solid"/>
              <a:miter/>
            </a:ln>
          </p:spPr>
          <p:txBody>
            <a:bodyPr rtlCol="0" anchor="ctr"/>
            <a:lstStyle/>
            <a:p>
              <a:endParaRPr lang="ja-JP" altLang="en-US"/>
            </a:p>
          </p:txBody>
        </p:sp>
        <p:sp>
          <p:nvSpPr>
            <p:cNvPr id="354" name="フリーフォーム: 図形 353">
              <a:extLst>
                <a:ext uri="{FF2B5EF4-FFF2-40B4-BE49-F238E27FC236}">
                  <a16:creationId xmlns:a16="http://schemas.microsoft.com/office/drawing/2014/main" id="{40C8D22C-E1A3-D814-A082-398FF551EAC7}"/>
                </a:ext>
              </a:extLst>
            </p:cNvPr>
            <p:cNvSpPr/>
            <p:nvPr/>
          </p:nvSpPr>
          <p:spPr>
            <a:xfrm>
              <a:off x="953531" y="1167098"/>
              <a:ext cx="136409" cy="237839"/>
            </a:xfrm>
            <a:custGeom>
              <a:avLst/>
              <a:gdLst>
                <a:gd name="connsiteX0" fmla="*/ 0 w 136409"/>
                <a:gd name="connsiteY0" fmla="*/ 7239 h 237839"/>
                <a:gd name="connsiteX1" fmla="*/ 3715 w 136409"/>
                <a:gd name="connsiteY1" fmla="*/ 0 h 237839"/>
                <a:gd name="connsiteX2" fmla="*/ 55054 w 136409"/>
                <a:gd name="connsiteY2" fmla="*/ 28099 h 237839"/>
                <a:gd name="connsiteX3" fmla="*/ 83153 w 136409"/>
                <a:gd name="connsiteY3" fmla="*/ 49721 h 237839"/>
                <a:gd name="connsiteX4" fmla="*/ 120015 w 136409"/>
                <a:gd name="connsiteY4" fmla="*/ 136589 h 237839"/>
                <a:gd name="connsiteX5" fmla="*/ 106680 w 136409"/>
                <a:gd name="connsiteY5" fmla="*/ 76295 h 237839"/>
                <a:gd name="connsiteX6" fmla="*/ 114300 w 136409"/>
                <a:gd name="connsiteY6" fmla="*/ 73628 h 237839"/>
                <a:gd name="connsiteX7" fmla="*/ 116015 w 136409"/>
                <a:gd name="connsiteY7" fmla="*/ 74390 h 237839"/>
                <a:gd name="connsiteX8" fmla="*/ 115157 w 136409"/>
                <a:gd name="connsiteY8" fmla="*/ 69533 h 237839"/>
                <a:gd name="connsiteX9" fmla="*/ 120491 w 136409"/>
                <a:gd name="connsiteY9" fmla="*/ 68199 h 237839"/>
                <a:gd name="connsiteX10" fmla="*/ 136398 w 136409"/>
                <a:gd name="connsiteY10" fmla="*/ 218218 h 237839"/>
                <a:gd name="connsiteX11" fmla="*/ 127921 w 136409"/>
                <a:gd name="connsiteY11" fmla="*/ 218980 h 237839"/>
                <a:gd name="connsiteX12" fmla="*/ 126016 w 136409"/>
                <a:gd name="connsiteY12" fmla="*/ 210503 h 237839"/>
                <a:gd name="connsiteX13" fmla="*/ 117443 w 136409"/>
                <a:gd name="connsiteY13" fmla="*/ 237839 h 237839"/>
                <a:gd name="connsiteX14" fmla="*/ 109252 w 136409"/>
                <a:gd name="connsiteY14" fmla="*/ 236887 h 237839"/>
                <a:gd name="connsiteX15" fmla="*/ 108871 w 136409"/>
                <a:gd name="connsiteY15" fmla="*/ 219551 h 237839"/>
                <a:gd name="connsiteX16" fmla="*/ 105823 w 136409"/>
                <a:gd name="connsiteY16" fmla="*/ 226314 h 237839"/>
                <a:gd name="connsiteX17" fmla="*/ 101156 w 136409"/>
                <a:gd name="connsiteY17" fmla="*/ 224028 h 237839"/>
                <a:gd name="connsiteX18" fmla="*/ 56007 w 136409"/>
                <a:gd name="connsiteY18" fmla="*/ 89916 h 237839"/>
                <a:gd name="connsiteX19" fmla="*/ 64865 w 136409"/>
                <a:gd name="connsiteY19" fmla="*/ 85534 h 237839"/>
                <a:gd name="connsiteX20" fmla="*/ 91821 w 136409"/>
                <a:gd name="connsiteY20" fmla="*/ 102965 h 237839"/>
                <a:gd name="connsiteX21" fmla="*/ 2000 w 136409"/>
                <a:gd name="connsiteY21" fmla="*/ 8096 h 237839"/>
                <a:gd name="connsiteX22" fmla="*/ 95 w 136409"/>
                <a:gd name="connsiteY22" fmla="*/ 7144 h 237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6409" h="237839">
                  <a:moveTo>
                    <a:pt x="0" y="7239"/>
                  </a:moveTo>
                  <a:lnTo>
                    <a:pt x="3715" y="0"/>
                  </a:lnTo>
                  <a:cubicBezTo>
                    <a:pt x="21336" y="8954"/>
                    <a:pt x="38767" y="18098"/>
                    <a:pt x="55054" y="28099"/>
                  </a:cubicBezTo>
                  <a:cubicBezTo>
                    <a:pt x="70295" y="39243"/>
                    <a:pt x="66199" y="15050"/>
                    <a:pt x="83153" y="49721"/>
                  </a:cubicBezTo>
                  <a:cubicBezTo>
                    <a:pt x="97917" y="77533"/>
                    <a:pt x="107823" y="108109"/>
                    <a:pt x="120015" y="136589"/>
                  </a:cubicBezTo>
                  <a:cubicBezTo>
                    <a:pt x="117920" y="116110"/>
                    <a:pt x="113443" y="95822"/>
                    <a:pt x="106680" y="76295"/>
                  </a:cubicBezTo>
                  <a:lnTo>
                    <a:pt x="114300" y="73628"/>
                  </a:lnTo>
                  <a:cubicBezTo>
                    <a:pt x="114586" y="74295"/>
                    <a:pt x="115062" y="74771"/>
                    <a:pt x="116015" y="74390"/>
                  </a:cubicBezTo>
                  <a:cubicBezTo>
                    <a:pt x="115633" y="73533"/>
                    <a:pt x="115633" y="70866"/>
                    <a:pt x="115157" y="69533"/>
                  </a:cubicBezTo>
                  <a:lnTo>
                    <a:pt x="120491" y="68199"/>
                  </a:lnTo>
                  <a:cubicBezTo>
                    <a:pt x="131826" y="113062"/>
                    <a:pt x="136684" y="163544"/>
                    <a:pt x="136398" y="218218"/>
                  </a:cubicBezTo>
                  <a:lnTo>
                    <a:pt x="127921" y="218980"/>
                  </a:lnTo>
                  <a:cubicBezTo>
                    <a:pt x="127730" y="216027"/>
                    <a:pt x="127254" y="213170"/>
                    <a:pt x="126016" y="210503"/>
                  </a:cubicBezTo>
                  <a:cubicBezTo>
                    <a:pt x="122777" y="218599"/>
                    <a:pt x="119348" y="228314"/>
                    <a:pt x="117443" y="237839"/>
                  </a:cubicBezTo>
                  <a:lnTo>
                    <a:pt x="109252" y="236887"/>
                  </a:lnTo>
                  <a:cubicBezTo>
                    <a:pt x="110300" y="230981"/>
                    <a:pt x="110395" y="224790"/>
                    <a:pt x="108871" y="219551"/>
                  </a:cubicBezTo>
                  <a:cubicBezTo>
                    <a:pt x="107442" y="221837"/>
                    <a:pt x="106490" y="224028"/>
                    <a:pt x="105823" y="226314"/>
                  </a:cubicBezTo>
                  <a:lnTo>
                    <a:pt x="101156" y="224028"/>
                  </a:lnTo>
                  <a:cubicBezTo>
                    <a:pt x="116491" y="175927"/>
                    <a:pt x="100013" y="115538"/>
                    <a:pt x="56007" y="89916"/>
                  </a:cubicBezTo>
                  <a:lnTo>
                    <a:pt x="64865" y="85534"/>
                  </a:lnTo>
                  <a:cubicBezTo>
                    <a:pt x="73819" y="91726"/>
                    <a:pt x="82963" y="97536"/>
                    <a:pt x="91821" y="102965"/>
                  </a:cubicBezTo>
                  <a:cubicBezTo>
                    <a:pt x="83153" y="56007"/>
                    <a:pt x="40005" y="31718"/>
                    <a:pt x="2000" y="8096"/>
                  </a:cubicBezTo>
                  <a:cubicBezTo>
                    <a:pt x="1333" y="7810"/>
                    <a:pt x="667" y="7525"/>
                    <a:pt x="95" y="7144"/>
                  </a:cubicBezTo>
                  <a:close/>
                </a:path>
              </a:pathLst>
            </a:custGeom>
            <a:solidFill>
              <a:srgbClr val="040000"/>
            </a:solidFill>
            <a:ln w="9525" cap="flat">
              <a:noFill/>
              <a:prstDash val="solid"/>
              <a:miter/>
            </a:ln>
          </p:spPr>
          <p:txBody>
            <a:bodyPr rtlCol="0" anchor="ctr"/>
            <a:lstStyle/>
            <a:p>
              <a:endParaRPr lang="ja-JP" altLang="en-US"/>
            </a:p>
          </p:txBody>
        </p:sp>
        <p:sp>
          <p:nvSpPr>
            <p:cNvPr id="355" name="フリーフォーム: 図形 354">
              <a:extLst>
                <a:ext uri="{FF2B5EF4-FFF2-40B4-BE49-F238E27FC236}">
                  <a16:creationId xmlns:a16="http://schemas.microsoft.com/office/drawing/2014/main" id="{3A6BA22B-A010-D1ED-B0ED-DF8B55A1CC72}"/>
                </a:ext>
              </a:extLst>
            </p:cNvPr>
            <p:cNvSpPr/>
            <p:nvPr/>
          </p:nvSpPr>
          <p:spPr>
            <a:xfrm>
              <a:off x="881046" y="1160240"/>
              <a:ext cx="140112" cy="140779"/>
            </a:xfrm>
            <a:custGeom>
              <a:avLst/>
              <a:gdLst>
                <a:gd name="connsiteX0" fmla="*/ 131540 w 140112"/>
                <a:gd name="connsiteY0" fmla="*/ 140779 h 140779"/>
                <a:gd name="connsiteX1" fmla="*/ 29337 w 140112"/>
                <a:gd name="connsiteY1" fmla="*/ 32956 h 140779"/>
                <a:gd name="connsiteX2" fmla="*/ 0 w 140112"/>
                <a:gd name="connsiteY2" fmla="*/ 7048 h 140779"/>
                <a:gd name="connsiteX3" fmla="*/ 7620 w 140112"/>
                <a:gd name="connsiteY3" fmla="*/ 0 h 140779"/>
                <a:gd name="connsiteX4" fmla="*/ 72200 w 140112"/>
                <a:gd name="connsiteY4" fmla="*/ 47339 h 140779"/>
                <a:gd name="connsiteX5" fmla="*/ 65056 w 140112"/>
                <a:gd name="connsiteY5" fmla="*/ 36290 h 140779"/>
                <a:gd name="connsiteX6" fmla="*/ 73914 w 140112"/>
                <a:gd name="connsiteY6" fmla="*/ 33433 h 140779"/>
                <a:gd name="connsiteX7" fmla="*/ 137255 w 140112"/>
                <a:gd name="connsiteY7" fmla="*/ 92392 h 140779"/>
                <a:gd name="connsiteX8" fmla="*/ 128397 w 140112"/>
                <a:gd name="connsiteY8" fmla="*/ 96774 h 140779"/>
                <a:gd name="connsiteX9" fmla="*/ 119634 w 140112"/>
                <a:gd name="connsiteY9" fmla="*/ 92297 h 140779"/>
                <a:gd name="connsiteX10" fmla="*/ 140113 w 140112"/>
                <a:gd name="connsiteY10" fmla="*/ 139065 h 140779"/>
                <a:gd name="connsiteX11" fmla="*/ 131540 w 140112"/>
                <a:gd name="connsiteY11" fmla="*/ 140779 h 14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0112" h="140779">
                  <a:moveTo>
                    <a:pt x="131540" y="140779"/>
                  </a:moveTo>
                  <a:cubicBezTo>
                    <a:pt x="115062" y="90964"/>
                    <a:pt x="74009" y="60007"/>
                    <a:pt x="29337" y="32956"/>
                  </a:cubicBezTo>
                  <a:cubicBezTo>
                    <a:pt x="18574" y="25336"/>
                    <a:pt x="9049" y="16478"/>
                    <a:pt x="0" y="7048"/>
                  </a:cubicBezTo>
                  <a:lnTo>
                    <a:pt x="7620" y="0"/>
                  </a:lnTo>
                  <a:cubicBezTo>
                    <a:pt x="26194" y="18764"/>
                    <a:pt x="53435" y="35719"/>
                    <a:pt x="72200" y="47339"/>
                  </a:cubicBezTo>
                  <a:cubicBezTo>
                    <a:pt x="69914" y="43529"/>
                    <a:pt x="67532" y="39815"/>
                    <a:pt x="65056" y="36290"/>
                  </a:cubicBezTo>
                  <a:lnTo>
                    <a:pt x="73914" y="33433"/>
                  </a:lnTo>
                  <a:cubicBezTo>
                    <a:pt x="90583" y="56483"/>
                    <a:pt x="113538" y="75914"/>
                    <a:pt x="137255" y="92392"/>
                  </a:cubicBezTo>
                  <a:lnTo>
                    <a:pt x="128397" y="96774"/>
                  </a:lnTo>
                  <a:cubicBezTo>
                    <a:pt x="125540" y="95155"/>
                    <a:pt x="122682" y="93631"/>
                    <a:pt x="119634" y="92297"/>
                  </a:cubicBezTo>
                  <a:cubicBezTo>
                    <a:pt x="129350" y="107061"/>
                    <a:pt x="135065" y="122872"/>
                    <a:pt x="140113" y="139065"/>
                  </a:cubicBezTo>
                  <a:lnTo>
                    <a:pt x="131540" y="140779"/>
                  </a:lnTo>
                  <a:close/>
                </a:path>
              </a:pathLst>
            </a:custGeom>
            <a:solidFill>
              <a:srgbClr val="040000"/>
            </a:solidFill>
            <a:ln w="9525" cap="flat">
              <a:noFill/>
              <a:prstDash val="solid"/>
              <a:miter/>
            </a:ln>
          </p:spPr>
          <p:txBody>
            <a:bodyPr rtlCol="0" anchor="ctr"/>
            <a:lstStyle/>
            <a:p>
              <a:endParaRPr lang="ja-JP" altLang="en-US"/>
            </a:p>
          </p:txBody>
        </p:sp>
        <p:sp>
          <p:nvSpPr>
            <p:cNvPr id="356" name="フリーフォーム: 図形 355">
              <a:extLst>
                <a:ext uri="{FF2B5EF4-FFF2-40B4-BE49-F238E27FC236}">
                  <a16:creationId xmlns:a16="http://schemas.microsoft.com/office/drawing/2014/main" id="{698B25F6-D382-0395-FAC0-5A23AB26BB56}"/>
                </a:ext>
              </a:extLst>
            </p:cNvPr>
            <p:cNvSpPr/>
            <p:nvPr/>
          </p:nvSpPr>
          <p:spPr>
            <a:xfrm>
              <a:off x="785701" y="1155191"/>
              <a:ext cx="217836" cy="147542"/>
            </a:xfrm>
            <a:custGeom>
              <a:avLst/>
              <a:gdLst>
                <a:gd name="connsiteX0" fmla="*/ 0 w 217836"/>
                <a:gd name="connsiteY0" fmla="*/ 5048 h 147542"/>
                <a:gd name="connsiteX1" fmla="*/ 7620 w 217836"/>
                <a:gd name="connsiteY1" fmla="*/ 0 h 147542"/>
                <a:gd name="connsiteX2" fmla="*/ 217837 w 217836"/>
                <a:gd name="connsiteY2" fmla="*/ 145256 h 147542"/>
                <a:gd name="connsiteX3" fmla="*/ 210026 w 217836"/>
                <a:gd name="connsiteY3" fmla="*/ 147542 h 147542"/>
                <a:gd name="connsiteX4" fmla="*/ 0 w 217836"/>
                <a:gd name="connsiteY4" fmla="*/ 5048 h 147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36" h="147542">
                  <a:moveTo>
                    <a:pt x="0" y="5048"/>
                  </a:moveTo>
                  <a:lnTo>
                    <a:pt x="7620" y="0"/>
                  </a:lnTo>
                  <a:cubicBezTo>
                    <a:pt x="54673" y="62198"/>
                    <a:pt x="168211" y="79248"/>
                    <a:pt x="217837" y="145256"/>
                  </a:cubicBezTo>
                  <a:lnTo>
                    <a:pt x="210026" y="147542"/>
                  </a:lnTo>
                  <a:cubicBezTo>
                    <a:pt x="152781" y="86297"/>
                    <a:pt x="49816" y="74581"/>
                    <a:pt x="0" y="5048"/>
                  </a:cubicBezTo>
                  <a:close/>
                </a:path>
              </a:pathLst>
            </a:custGeom>
            <a:solidFill>
              <a:srgbClr val="040000"/>
            </a:solidFill>
            <a:ln w="9525" cap="flat">
              <a:noFill/>
              <a:prstDash val="solid"/>
              <a:miter/>
            </a:ln>
          </p:spPr>
          <p:txBody>
            <a:bodyPr rtlCol="0" anchor="ctr"/>
            <a:lstStyle/>
            <a:p>
              <a:endParaRPr lang="ja-JP" altLang="en-US"/>
            </a:p>
          </p:txBody>
        </p:sp>
        <p:sp>
          <p:nvSpPr>
            <p:cNvPr id="357" name="フリーフォーム: 図形 356">
              <a:extLst>
                <a:ext uri="{FF2B5EF4-FFF2-40B4-BE49-F238E27FC236}">
                  <a16:creationId xmlns:a16="http://schemas.microsoft.com/office/drawing/2014/main" id="{EF664779-2956-69C1-82CB-D7172A70DE1D}"/>
                </a:ext>
              </a:extLst>
            </p:cNvPr>
            <p:cNvSpPr/>
            <p:nvPr/>
          </p:nvSpPr>
          <p:spPr>
            <a:xfrm>
              <a:off x="871902" y="1137570"/>
              <a:ext cx="81343" cy="69913"/>
            </a:xfrm>
            <a:custGeom>
              <a:avLst/>
              <a:gdLst>
                <a:gd name="connsiteX0" fmla="*/ 16764 w 81343"/>
                <a:gd name="connsiteY0" fmla="*/ 22670 h 69913"/>
                <a:gd name="connsiteX1" fmla="*/ 0 w 81343"/>
                <a:gd name="connsiteY1" fmla="*/ 0 h 69913"/>
                <a:gd name="connsiteX2" fmla="*/ 3239 w 81343"/>
                <a:gd name="connsiteY2" fmla="*/ 2857 h 69913"/>
                <a:gd name="connsiteX3" fmla="*/ 74200 w 81343"/>
                <a:gd name="connsiteY3" fmla="*/ 58865 h 69913"/>
                <a:gd name="connsiteX4" fmla="*/ 81344 w 81343"/>
                <a:gd name="connsiteY4" fmla="*/ 69914 h 69913"/>
                <a:gd name="connsiteX5" fmla="*/ 16764 w 81343"/>
                <a:gd name="connsiteY5" fmla="*/ 22574 h 6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43" h="69913">
                  <a:moveTo>
                    <a:pt x="16764" y="22670"/>
                  </a:moveTo>
                  <a:cubicBezTo>
                    <a:pt x="9525" y="15335"/>
                    <a:pt x="3524" y="7715"/>
                    <a:pt x="0" y="0"/>
                  </a:cubicBezTo>
                  <a:cubicBezTo>
                    <a:pt x="1048" y="952"/>
                    <a:pt x="2191" y="1905"/>
                    <a:pt x="3239" y="2857"/>
                  </a:cubicBezTo>
                  <a:cubicBezTo>
                    <a:pt x="33814" y="13621"/>
                    <a:pt x="56674" y="33719"/>
                    <a:pt x="74200" y="58865"/>
                  </a:cubicBezTo>
                  <a:cubicBezTo>
                    <a:pt x="76676" y="62484"/>
                    <a:pt x="79058" y="66199"/>
                    <a:pt x="81344" y="69914"/>
                  </a:cubicBezTo>
                  <a:cubicBezTo>
                    <a:pt x="62579" y="58293"/>
                    <a:pt x="35338" y="41339"/>
                    <a:pt x="16764" y="22574"/>
                  </a:cubicBezTo>
                  <a:close/>
                </a:path>
              </a:pathLst>
            </a:custGeom>
            <a:solidFill>
              <a:srgbClr val="898989"/>
            </a:solidFill>
            <a:ln w="9525" cap="flat">
              <a:noFill/>
              <a:prstDash val="solid"/>
              <a:miter/>
            </a:ln>
          </p:spPr>
          <p:txBody>
            <a:bodyPr rtlCol="0" anchor="ctr"/>
            <a:lstStyle/>
            <a:p>
              <a:endParaRPr lang="ja-JP" altLang="en-US"/>
            </a:p>
          </p:txBody>
        </p:sp>
        <p:sp>
          <p:nvSpPr>
            <p:cNvPr id="358" name="フリーフォーム: 図形 357">
              <a:extLst>
                <a:ext uri="{FF2B5EF4-FFF2-40B4-BE49-F238E27FC236}">
                  <a16:creationId xmlns:a16="http://schemas.microsoft.com/office/drawing/2014/main" id="{D84BCAEF-7DAE-F5FF-282A-F80655DEEA86}"/>
                </a:ext>
              </a:extLst>
            </p:cNvPr>
            <p:cNvSpPr/>
            <p:nvPr/>
          </p:nvSpPr>
          <p:spPr>
            <a:xfrm>
              <a:off x="748648" y="1115187"/>
              <a:ext cx="280606" cy="330612"/>
            </a:xfrm>
            <a:custGeom>
              <a:avLst/>
              <a:gdLst>
                <a:gd name="connsiteX0" fmla="*/ 50197 w 280606"/>
                <a:gd name="connsiteY0" fmla="*/ 147733 h 330612"/>
                <a:gd name="connsiteX1" fmla="*/ 1524 w 280606"/>
                <a:gd name="connsiteY1" fmla="*/ 12097 h 330612"/>
                <a:gd name="connsiteX2" fmla="*/ 0 w 280606"/>
                <a:gd name="connsiteY2" fmla="*/ 0 h 330612"/>
                <a:gd name="connsiteX3" fmla="*/ 29623 w 280606"/>
                <a:gd name="connsiteY3" fmla="*/ 69913 h 330612"/>
                <a:gd name="connsiteX4" fmla="*/ 74771 w 280606"/>
                <a:gd name="connsiteY4" fmla="*/ 123730 h 330612"/>
                <a:gd name="connsiteX5" fmla="*/ 112300 w 280606"/>
                <a:gd name="connsiteY5" fmla="*/ 140398 h 330612"/>
                <a:gd name="connsiteX6" fmla="*/ 199930 w 280606"/>
                <a:gd name="connsiteY6" fmla="*/ 179451 h 330612"/>
                <a:gd name="connsiteX7" fmla="*/ 183928 w 280606"/>
                <a:gd name="connsiteY7" fmla="*/ 180880 h 330612"/>
                <a:gd name="connsiteX8" fmla="*/ 206407 w 280606"/>
                <a:gd name="connsiteY8" fmla="*/ 186023 h 330612"/>
                <a:gd name="connsiteX9" fmla="*/ 274701 w 280606"/>
                <a:gd name="connsiteY9" fmla="*/ 254603 h 330612"/>
                <a:gd name="connsiteX10" fmla="*/ 279368 w 280606"/>
                <a:gd name="connsiteY10" fmla="*/ 314992 h 330612"/>
                <a:gd name="connsiteX11" fmla="*/ 280607 w 280606"/>
                <a:gd name="connsiteY11" fmla="*/ 329851 h 330612"/>
                <a:gd name="connsiteX12" fmla="*/ 277178 w 280606"/>
                <a:gd name="connsiteY12" fmla="*/ 330613 h 330612"/>
                <a:gd name="connsiteX13" fmla="*/ 254794 w 280606"/>
                <a:gd name="connsiteY13" fmla="*/ 273177 h 330612"/>
                <a:gd name="connsiteX14" fmla="*/ 73343 w 280606"/>
                <a:gd name="connsiteY14" fmla="*/ 161068 h 330612"/>
                <a:gd name="connsiteX15" fmla="*/ 50006 w 280606"/>
                <a:gd name="connsiteY15" fmla="*/ 147828 h 33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606" h="330612">
                  <a:moveTo>
                    <a:pt x="50197" y="147733"/>
                  </a:moveTo>
                  <a:cubicBezTo>
                    <a:pt x="12478" y="117634"/>
                    <a:pt x="7239" y="60103"/>
                    <a:pt x="1524" y="12097"/>
                  </a:cubicBezTo>
                  <a:cubicBezTo>
                    <a:pt x="1048" y="8001"/>
                    <a:pt x="572" y="4000"/>
                    <a:pt x="0" y="0"/>
                  </a:cubicBezTo>
                  <a:cubicBezTo>
                    <a:pt x="18574" y="16764"/>
                    <a:pt x="22289" y="44577"/>
                    <a:pt x="29623" y="69913"/>
                  </a:cubicBezTo>
                  <a:cubicBezTo>
                    <a:pt x="36481" y="93726"/>
                    <a:pt x="46482" y="115348"/>
                    <a:pt x="74771" y="123730"/>
                  </a:cubicBezTo>
                  <a:cubicBezTo>
                    <a:pt x="84011" y="125539"/>
                    <a:pt x="118110" y="162401"/>
                    <a:pt x="112300" y="140398"/>
                  </a:cubicBezTo>
                  <a:cubicBezTo>
                    <a:pt x="141923" y="151733"/>
                    <a:pt x="172974" y="165544"/>
                    <a:pt x="199930" y="179451"/>
                  </a:cubicBezTo>
                  <a:cubicBezTo>
                    <a:pt x="195072" y="183070"/>
                    <a:pt x="188976" y="176974"/>
                    <a:pt x="183928" y="180880"/>
                  </a:cubicBezTo>
                  <a:cubicBezTo>
                    <a:pt x="190119" y="187452"/>
                    <a:pt x="197263" y="188881"/>
                    <a:pt x="206407" y="186023"/>
                  </a:cubicBezTo>
                  <a:cubicBezTo>
                    <a:pt x="236411" y="187071"/>
                    <a:pt x="279749" y="220980"/>
                    <a:pt x="274701" y="254603"/>
                  </a:cubicBezTo>
                  <a:cubicBezTo>
                    <a:pt x="273368" y="274320"/>
                    <a:pt x="277178" y="294799"/>
                    <a:pt x="279368" y="314992"/>
                  </a:cubicBezTo>
                  <a:cubicBezTo>
                    <a:pt x="279940" y="319945"/>
                    <a:pt x="280321" y="324898"/>
                    <a:pt x="280607" y="329851"/>
                  </a:cubicBezTo>
                  <a:lnTo>
                    <a:pt x="277178" y="330613"/>
                  </a:lnTo>
                  <a:cubicBezTo>
                    <a:pt x="272320" y="307848"/>
                    <a:pt x="264700" y="288988"/>
                    <a:pt x="254794" y="273177"/>
                  </a:cubicBezTo>
                  <a:cubicBezTo>
                    <a:pt x="218789" y="215360"/>
                    <a:pt x="151924" y="196215"/>
                    <a:pt x="73343" y="161068"/>
                  </a:cubicBezTo>
                  <a:cubicBezTo>
                    <a:pt x="64389" y="157639"/>
                    <a:pt x="56674" y="153162"/>
                    <a:pt x="50006" y="147828"/>
                  </a:cubicBezTo>
                  <a:close/>
                </a:path>
              </a:pathLst>
            </a:custGeom>
            <a:solidFill>
              <a:srgbClr val="898989"/>
            </a:solidFill>
            <a:ln w="9525" cap="flat">
              <a:noFill/>
              <a:prstDash val="solid"/>
              <a:miter/>
            </a:ln>
          </p:spPr>
          <p:txBody>
            <a:bodyPr rtlCol="0" anchor="ctr"/>
            <a:lstStyle/>
            <a:p>
              <a:endParaRPr lang="ja-JP" altLang="en-US"/>
            </a:p>
          </p:txBody>
        </p:sp>
        <p:sp>
          <p:nvSpPr>
            <p:cNvPr id="359" name="フリーフォーム: 図形 358">
              <a:extLst>
                <a:ext uri="{FF2B5EF4-FFF2-40B4-BE49-F238E27FC236}">
                  <a16:creationId xmlns:a16="http://schemas.microsoft.com/office/drawing/2014/main" id="{E938E111-DA79-E56E-7B5D-4A3618A75F3E}"/>
                </a:ext>
              </a:extLst>
            </p:cNvPr>
            <p:cNvSpPr/>
            <p:nvPr/>
          </p:nvSpPr>
          <p:spPr>
            <a:xfrm>
              <a:off x="778366" y="1184338"/>
              <a:ext cx="297751" cy="276957"/>
            </a:xfrm>
            <a:custGeom>
              <a:avLst/>
              <a:gdLst>
                <a:gd name="connsiteX0" fmla="*/ 9335 w 297751"/>
                <a:gd name="connsiteY0" fmla="*/ 0 h 276957"/>
                <a:gd name="connsiteX1" fmla="*/ 103537 w 297751"/>
                <a:gd name="connsiteY1" fmla="*/ 65627 h 276957"/>
                <a:gd name="connsiteX2" fmla="*/ 217361 w 297751"/>
                <a:gd name="connsiteY2" fmla="*/ 118396 h 276957"/>
                <a:gd name="connsiteX3" fmla="*/ 225171 w 297751"/>
                <a:gd name="connsiteY3" fmla="*/ 116110 h 276957"/>
                <a:gd name="connsiteX4" fmla="*/ 230981 w 297751"/>
                <a:gd name="connsiteY4" fmla="*/ 124492 h 276957"/>
                <a:gd name="connsiteX5" fmla="*/ 237839 w 297751"/>
                <a:gd name="connsiteY5" fmla="*/ 129730 h 276957"/>
                <a:gd name="connsiteX6" fmla="*/ 234220 w 297751"/>
                <a:gd name="connsiteY6" fmla="*/ 116681 h 276957"/>
                <a:gd name="connsiteX7" fmla="*/ 242792 w 297751"/>
                <a:gd name="connsiteY7" fmla="*/ 114967 h 276957"/>
                <a:gd name="connsiteX8" fmla="*/ 262890 w 297751"/>
                <a:gd name="connsiteY8" fmla="*/ 169831 h 276957"/>
                <a:gd name="connsiteX9" fmla="*/ 276320 w 297751"/>
                <a:gd name="connsiteY9" fmla="*/ 206788 h 276957"/>
                <a:gd name="connsiteX10" fmla="*/ 280988 w 297751"/>
                <a:gd name="connsiteY10" fmla="*/ 209074 h 276957"/>
                <a:gd name="connsiteX11" fmla="*/ 278035 w 297751"/>
                <a:gd name="connsiteY11" fmla="*/ 225743 h 276957"/>
                <a:gd name="connsiteX12" fmla="*/ 280130 w 297751"/>
                <a:gd name="connsiteY12" fmla="*/ 232410 h 276957"/>
                <a:gd name="connsiteX13" fmla="*/ 284417 w 297751"/>
                <a:gd name="connsiteY13" fmla="*/ 219647 h 276957"/>
                <a:gd name="connsiteX14" fmla="*/ 292608 w 297751"/>
                <a:gd name="connsiteY14" fmla="*/ 220599 h 276957"/>
                <a:gd name="connsiteX15" fmla="*/ 291275 w 297751"/>
                <a:gd name="connsiteY15" fmla="*/ 235553 h 276957"/>
                <a:gd name="connsiteX16" fmla="*/ 297752 w 297751"/>
                <a:gd name="connsiteY16" fmla="*/ 241935 h 276957"/>
                <a:gd name="connsiteX17" fmla="*/ 260604 w 297751"/>
                <a:gd name="connsiteY17" fmla="*/ 276225 h 276957"/>
                <a:gd name="connsiteX18" fmla="*/ 265557 w 297751"/>
                <a:gd name="connsiteY18" fmla="*/ 261652 h 276957"/>
                <a:gd name="connsiteX19" fmla="*/ 264795 w 297751"/>
                <a:gd name="connsiteY19" fmla="*/ 262033 h 276957"/>
                <a:gd name="connsiteX20" fmla="*/ 261938 w 297751"/>
                <a:gd name="connsiteY20" fmla="*/ 256699 h 276957"/>
                <a:gd name="connsiteX21" fmla="*/ 256508 w 297751"/>
                <a:gd name="connsiteY21" fmla="*/ 188786 h 276957"/>
                <a:gd name="connsiteX22" fmla="*/ 256794 w 297751"/>
                <a:gd name="connsiteY22" fmla="*/ 221266 h 276957"/>
                <a:gd name="connsiteX23" fmla="*/ 257556 w 297751"/>
                <a:gd name="connsiteY23" fmla="*/ 245078 h 276957"/>
                <a:gd name="connsiteX24" fmla="*/ 249746 w 297751"/>
                <a:gd name="connsiteY24" fmla="*/ 245840 h 276957"/>
                <a:gd name="connsiteX25" fmla="*/ 245078 w 297751"/>
                <a:gd name="connsiteY25" fmla="*/ 185452 h 276957"/>
                <a:gd name="connsiteX26" fmla="*/ 176784 w 297751"/>
                <a:gd name="connsiteY26" fmla="*/ 116872 h 276957"/>
                <a:gd name="connsiteX27" fmla="*/ 154305 w 297751"/>
                <a:gd name="connsiteY27" fmla="*/ 111728 h 276957"/>
                <a:gd name="connsiteX28" fmla="*/ 170307 w 297751"/>
                <a:gd name="connsiteY28" fmla="*/ 110299 h 276957"/>
                <a:gd name="connsiteX29" fmla="*/ 82677 w 297751"/>
                <a:gd name="connsiteY29" fmla="*/ 71247 h 276957"/>
                <a:gd name="connsiteX30" fmla="*/ 45148 w 297751"/>
                <a:gd name="connsiteY30" fmla="*/ 54578 h 276957"/>
                <a:gd name="connsiteX31" fmla="*/ 0 w 297751"/>
                <a:gd name="connsiteY31" fmla="*/ 762 h 276957"/>
                <a:gd name="connsiteX32" fmla="*/ 9430 w 297751"/>
                <a:gd name="connsiteY32" fmla="*/ 0 h 27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7751" h="276957">
                  <a:moveTo>
                    <a:pt x="9335" y="0"/>
                  </a:moveTo>
                  <a:cubicBezTo>
                    <a:pt x="20479" y="36767"/>
                    <a:pt x="67342" y="56483"/>
                    <a:pt x="103537" y="65627"/>
                  </a:cubicBezTo>
                  <a:cubicBezTo>
                    <a:pt x="140970" y="84392"/>
                    <a:pt x="179261" y="102679"/>
                    <a:pt x="217361" y="118396"/>
                  </a:cubicBezTo>
                  <a:lnTo>
                    <a:pt x="225171" y="116110"/>
                  </a:lnTo>
                  <a:cubicBezTo>
                    <a:pt x="227267" y="118777"/>
                    <a:pt x="229171" y="121634"/>
                    <a:pt x="230981" y="124492"/>
                  </a:cubicBezTo>
                  <a:cubicBezTo>
                    <a:pt x="232886" y="126778"/>
                    <a:pt x="235267" y="128302"/>
                    <a:pt x="237839" y="129730"/>
                  </a:cubicBezTo>
                  <a:cubicBezTo>
                    <a:pt x="236792" y="125254"/>
                    <a:pt x="235553" y="120872"/>
                    <a:pt x="234220" y="116681"/>
                  </a:cubicBezTo>
                  <a:lnTo>
                    <a:pt x="242792" y="114967"/>
                  </a:lnTo>
                  <a:cubicBezTo>
                    <a:pt x="248602" y="133255"/>
                    <a:pt x="253556" y="151924"/>
                    <a:pt x="262890" y="169831"/>
                  </a:cubicBezTo>
                  <a:cubicBezTo>
                    <a:pt x="271367" y="180499"/>
                    <a:pt x="268224" y="196787"/>
                    <a:pt x="276320" y="206788"/>
                  </a:cubicBezTo>
                  <a:lnTo>
                    <a:pt x="280988" y="209074"/>
                  </a:lnTo>
                  <a:cubicBezTo>
                    <a:pt x="279464" y="214027"/>
                    <a:pt x="279273" y="219266"/>
                    <a:pt x="278035" y="225743"/>
                  </a:cubicBezTo>
                  <a:cubicBezTo>
                    <a:pt x="279083" y="227838"/>
                    <a:pt x="279559" y="230124"/>
                    <a:pt x="280130" y="232410"/>
                  </a:cubicBezTo>
                  <a:cubicBezTo>
                    <a:pt x="282035" y="228695"/>
                    <a:pt x="283559" y="224314"/>
                    <a:pt x="284417" y="219647"/>
                  </a:cubicBezTo>
                  <a:lnTo>
                    <a:pt x="292608" y="220599"/>
                  </a:lnTo>
                  <a:cubicBezTo>
                    <a:pt x="291560" y="225743"/>
                    <a:pt x="291084" y="230886"/>
                    <a:pt x="291275" y="235553"/>
                  </a:cubicBezTo>
                  <a:lnTo>
                    <a:pt x="297752" y="241935"/>
                  </a:lnTo>
                  <a:cubicBezTo>
                    <a:pt x="285274" y="254603"/>
                    <a:pt x="277940" y="281749"/>
                    <a:pt x="260604" y="276225"/>
                  </a:cubicBezTo>
                  <a:cubicBezTo>
                    <a:pt x="253079" y="269939"/>
                    <a:pt x="265176" y="267748"/>
                    <a:pt x="265557" y="261652"/>
                  </a:cubicBezTo>
                  <a:cubicBezTo>
                    <a:pt x="265271" y="261747"/>
                    <a:pt x="265081" y="261842"/>
                    <a:pt x="264795" y="262033"/>
                  </a:cubicBezTo>
                  <a:lnTo>
                    <a:pt x="261938" y="256699"/>
                  </a:lnTo>
                  <a:cubicBezTo>
                    <a:pt x="264605" y="234601"/>
                    <a:pt x="262890" y="209836"/>
                    <a:pt x="256508" y="188786"/>
                  </a:cubicBezTo>
                  <a:cubicBezTo>
                    <a:pt x="253746" y="198977"/>
                    <a:pt x="257080" y="209264"/>
                    <a:pt x="256794" y="221266"/>
                  </a:cubicBezTo>
                  <a:cubicBezTo>
                    <a:pt x="258223" y="228600"/>
                    <a:pt x="256794" y="237268"/>
                    <a:pt x="257556" y="245078"/>
                  </a:cubicBezTo>
                  <a:lnTo>
                    <a:pt x="249746" y="245840"/>
                  </a:lnTo>
                  <a:cubicBezTo>
                    <a:pt x="247555" y="225647"/>
                    <a:pt x="243745" y="205168"/>
                    <a:pt x="245078" y="185452"/>
                  </a:cubicBezTo>
                  <a:cubicBezTo>
                    <a:pt x="250127" y="151924"/>
                    <a:pt x="206788" y="117920"/>
                    <a:pt x="176784" y="116872"/>
                  </a:cubicBezTo>
                  <a:cubicBezTo>
                    <a:pt x="167640" y="119729"/>
                    <a:pt x="160496" y="118300"/>
                    <a:pt x="154305" y="111728"/>
                  </a:cubicBezTo>
                  <a:cubicBezTo>
                    <a:pt x="159353" y="107823"/>
                    <a:pt x="165449" y="113824"/>
                    <a:pt x="170307" y="110299"/>
                  </a:cubicBezTo>
                  <a:cubicBezTo>
                    <a:pt x="143351" y="96393"/>
                    <a:pt x="112300" y="82677"/>
                    <a:pt x="82677" y="71247"/>
                  </a:cubicBezTo>
                  <a:cubicBezTo>
                    <a:pt x="88487" y="93250"/>
                    <a:pt x="54292" y="56483"/>
                    <a:pt x="45148" y="54578"/>
                  </a:cubicBezTo>
                  <a:cubicBezTo>
                    <a:pt x="16859" y="46292"/>
                    <a:pt x="6858" y="24574"/>
                    <a:pt x="0" y="762"/>
                  </a:cubicBezTo>
                  <a:lnTo>
                    <a:pt x="9430" y="0"/>
                  </a:lnTo>
                  <a:close/>
                </a:path>
              </a:pathLst>
            </a:custGeom>
            <a:solidFill>
              <a:srgbClr val="040000"/>
            </a:solidFill>
            <a:ln w="9525" cap="flat">
              <a:noFill/>
              <a:prstDash val="solid"/>
              <a:miter/>
            </a:ln>
          </p:spPr>
          <p:txBody>
            <a:bodyPr rtlCol="0" anchor="ctr"/>
            <a:lstStyle/>
            <a:p>
              <a:endParaRPr lang="ja-JP" altLang="en-US"/>
            </a:p>
          </p:txBody>
        </p:sp>
        <p:sp>
          <p:nvSpPr>
            <p:cNvPr id="360" name="フリーフォーム: 図形 359">
              <a:extLst>
                <a:ext uri="{FF2B5EF4-FFF2-40B4-BE49-F238E27FC236}">
                  <a16:creationId xmlns:a16="http://schemas.microsoft.com/office/drawing/2014/main" id="{72A3EC32-D5D9-C52F-D73A-A5977B62CB54}"/>
                </a:ext>
              </a:extLst>
            </p:cNvPr>
            <p:cNvSpPr/>
            <p:nvPr/>
          </p:nvSpPr>
          <p:spPr>
            <a:xfrm>
              <a:off x="800645" y="1468335"/>
              <a:ext cx="126575" cy="121123"/>
            </a:xfrm>
            <a:custGeom>
              <a:avLst/>
              <a:gdLst>
                <a:gd name="connsiteX0" fmla="*/ 94593 w 126575"/>
                <a:gd name="connsiteY0" fmla="*/ 69380 h 121123"/>
                <a:gd name="connsiteX1" fmla="*/ 95736 w 126575"/>
                <a:gd name="connsiteY1" fmla="*/ 58807 h 121123"/>
                <a:gd name="connsiteX2" fmla="*/ 94593 w 126575"/>
                <a:gd name="connsiteY2" fmla="*/ 69380 h 121123"/>
                <a:gd name="connsiteX3" fmla="*/ 60780 w 126575"/>
                <a:gd name="connsiteY3" fmla="*/ 104527 h 121123"/>
                <a:gd name="connsiteX4" fmla="*/ 75162 w 126575"/>
                <a:gd name="connsiteY4" fmla="*/ 106051 h 121123"/>
                <a:gd name="connsiteX5" fmla="*/ 81068 w 126575"/>
                <a:gd name="connsiteY5" fmla="*/ 99670 h 121123"/>
                <a:gd name="connsiteX6" fmla="*/ 60780 w 126575"/>
                <a:gd name="connsiteY6" fmla="*/ 104622 h 121123"/>
                <a:gd name="connsiteX7" fmla="*/ 58684 w 126575"/>
                <a:gd name="connsiteY7" fmla="*/ 52235 h 121123"/>
                <a:gd name="connsiteX8" fmla="*/ 58303 w 126575"/>
                <a:gd name="connsiteY8" fmla="*/ 65284 h 121123"/>
                <a:gd name="connsiteX9" fmla="*/ 58684 w 126575"/>
                <a:gd name="connsiteY9" fmla="*/ 52235 h 121123"/>
                <a:gd name="connsiteX10" fmla="*/ 26013 w 126575"/>
                <a:gd name="connsiteY10" fmla="*/ 29375 h 121123"/>
                <a:gd name="connsiteX11" fmla="*/ 30300 w 126575"/>
                <a:gd name="connsiteY11" fmla="*/ 22136 h 121123"/>
                <a:gd name="connsiteX12" fmla="*/ 26013 w 126575"/>
                <a:gd name="connsiteY12" fmla="*/ 29375 h 121123"/>
                <a:gd name="connsiteX13" fmla="*/ 42777 w 126575"/>
                <a:gd name="connsiteY13" fmla="*/ 118148 h 121123"/>
                <a:gd name="connsiteX14" fmla="*/ 45063 w 126575"/>
                <a:gd name="connsiteY14" fmla="*/ 705 h 121123"/>
                <a:gd name="connsiteX15" fmla="*/ 60780 w 126575"/>
                <a:gd name="connsiteY15" fmla="*/ 229 h 121123"/>
                <a:gd name="connsiteX16" fmla="*/ 68685 w 126575"/>
                <a:gd name="connsiteY16" fmla="*/ 120720 h 121123"/>
                <a:gd name="connsiteX17" fmla="*/ 42777 w 126575"/>
                <a:gd name="connsiteY17" fmla="*/ 118243 h 12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6575" h="121123">
                  <a:moveTo>
                    <a:pt x="94593" y="69380"/>
                  </a:moveTo>
                  <a:cubicBezTo>
                    <a:pt x="97737" y="70237"/>
                    <a:pt x="97832" y="61189"/>
                    <a:pt x="95736" y="58807"/>
                  </a:cubicBezTo>
                  <a:cubicBezTo>
                    <a:pt x="95355" y="61760"/>
                    <a:pt x="94974" y="64808"/>
                    <a:pt x="94593" y="69380"/>
                  </a:cubicBezTo>
                  <a:close/>
                  <a:moveTo>
                    <a:pt x="60780" y="104527"/>
                  </a:moveTo>
                  <a:cubicBezTo>
                    <a:pt x="65542" y="109004"/>
                    <a:pt x="68304" y="107099"/>
                    <a:pt x="75162" y="106051"/>
                  </a:cubicBezTo>
                  <a:cubicBezTo>
                    <a:pt x="78115" y="104908"/>
                    <a:pt x="79353" y="102146"/>
                    <a:pt x="81068" y="99670"/>
                  </a:cubicBezTo>
                  <a:cubicBezTo>
                    <a:pt x="74591" y="96431"/>
                    <a:pt x="65542" y="99479"/>
                    <a:pt x="60780" y="104622"/>
                  </a:cubicBezTo>
                  <a:close/>
                  <a:moveTo>
                    <a:pt x="58684" y="52235"/>
                  </a:moveTo>
                  <a:cubicBezTo>
                    <a:pt x="56874" y="56616"/>
                    <a:pt x="57160" y="60141"/>
                    <a:pt x="58303" y="65284"/>
                  </a:cubicBezTo>
                  <a:cubicBezTo>
                    <a:pt x="65352" y="65856"/>
                    <a:pt x="63637" y="54426"/>
                    <a:pt x="58684" y="52235"/>
                  </a:cubicBezTo>
                  <a:close/>
                  <a:moveTo>
                    <a:pt x="26013" y="29375"/>
                  </a:moveTo>
                  <a:cubicBezTo>
                    <a:pt x="30014" y="28232"/>
                    <a:pt x="35062" y="26518"/>
                    <a:pt x="30300" y="22136"/>
                  </a:cubicBezTo>
                  <a:cubicBezTo>
                    <a:pt x="28871" y="24517"/>
                    <a:pt x="27442" y="26994"/>
                    <a:pt x="26013" y="29375"/>
                  </a:cubicBezTo>
                  <a:close/>
                  <a:moveTo>
                    <a:pt x="42777" y="118148"/>
                  </a:moveTo>
                  <a:cubicBezTo>
                    <a:pt x="-10848" y="100717"/>
                    <a:pt x="-18373" y="9372"/>
                    <a:pt x="45063" y="705"/>
                  </a:cubicBezTo>
                  <a:cubicBezTo>
                    <a:pt x="49921" y="38"/>
                    <a:pt x="55160" y="-153"/>
                    <a:pt x="60780" y="229"/>
                  </a:cubicBezTo>
                  <a:cubicBezTo>
                    <a:pt x="139266" y="-5963"/>
                    <a:pt x="154315" y="115672"/>
                    <a:pt x="68685" y="120720"/>
                  </a:cubicBezTo>
                  <a:cubicBezTo>
                    <a:pt x="59160" y="121768"/>
                    <a:pt x="50493" y="120720"/>
                    <a:pt x="42777" y="118243"/>
                  </a:cubicBezTo>
                  <a:close/>
                </a:path>
              </a:pathLst>
            </a:custGeom>
            <a:solidFill>
              <a:srgbClr val="040000"/>
            </a:solidFill>
            <a:ln w="9525" cap="flat">
              <a:noFill/>
              <a:prstDash val="solid"/>
              <a:miter/>
            </a:ln>
          </p:spPr>
          <p:txBody>
            <a:bodyPr rtlCol="0" anchor="ctr"/>
            <a:lstStyle/>
            <a:p>
              <a:endParaRPr lang="ja-JP" altLang="en-US"/>
            </a:p>
          </p:txBody>
        </p:sp>
        <p:sp>
          <p:nvSpPr>
            <p:cNvPr id="361" name="フリーフォーム: 図形 360">
              <a:extLst>
                <a:ext uri="{FF2B5EF4-FFF2-40B4-BE49-F238E27FC236}">
                  <a16:creationId xmlns:a16="http://schemas.microsoft.com/office/drawing/2014/main" id="{DB2B8C58-10F6-2054-15BF-36D2FF69DF89}"/>
                </a:ext>
              </a:extLst>
            </p:cNvPr>
            <p:cNvSpPr/>
            <p:nvPr/>
          </p:nvSpPr>
          <p:spPr>
            <a:xfrm>
              <a:off x="910002" y="940689"/>
              <a:ext cx="193452" cy="175831"/>
            </a:xfrm>
            <a:custGeom>
              <a:avLst/>
              <a:gdLst>
                <a:gd name="connsiteX0" fmla="*/ 168593 w 193452"/>
                <a:gd name="connsiteY0" fmla="*/ 155448 h 175831"/>
                <a:gd name="connsiteX1" fmla="*/ 0 w 193452"/>
                <a:gd name="connsiteY1" fmla="*/ 8477 h 175831"/>
                <a:gd name="connsiteX2" fmla="*/ 1905 w 193452"/>
                <a:gd name="connsiteY2" fmla="*/ 0 h 175831"/>
                <a:gd name="connsiteX3" fmla="*/ 4286 w 193452"/>
                <a:gd name="connsiteY3" fmla="*/ 381 h 175831"/>
                <a:gd name="connsiteX4" fmla="*/ 193453 w 193452"/>
                <a:gd name="connsiteY4" fmla="*/ 171736 h 175831"/>
                <a:gd name="connsiteX5" fmla="*/ 184309 w 193452"/>
                <a:gd name="connsiteY5" fmla="*/ 175832 h 175831"/>
                <a:gd name="connsiteX6" fmla="*/ 178594 w 193452"/>
                <a:gd name="connsiteY6" fmla="*/ 168688 h 175831"/>
                <a:gd name="connsiteX7" fmla="*/ 168497 w 193452"/>
                <a:gd name="connsiteY7" fmla="*/ 155448 h 17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452" h="175831">
                  <a:moveTo>
                    <a:pt x="168593" y="155448"/>
                  </a:moveTo>
                  <a:cubicBezTo>
                    <a:pt x="123444" y="95536"/>
                    <a:pt x="74676" y="25051"/>
                    <a:pt x="0" y="8477"/>
                  </a:cubicBezTo>
                  <a:lnTo>
                    <a:pt x="1905" y="0"/>
                  </a:lnTo>
                  <a:cubicBezTo>
                    <a:pt x="2381" y="286"/>
                    <a:pt x="3239" y="476"/>
                    <a:pt x="4286" y="381"/>
                  </a:cubicBezTo>
                  <a:cubicBezTo>
                    <a:pt x="92012" y="14954"/>
                    <a:pt x="142494" y="102870"/>
                    <a:pt x="193453" y="171736"/>
                  </a:cubicBezTo>
                  <a:lnTo>
                    <a:pt x="184309" y="175832"/>
                  </a:lnTo>
                  <a:cubicBezTo>
                    <a:pt x="182499" y="173450"/>
                    <a:pt x="180594" y="171069"/>
                    <a:pt x="178594" y="168688"/>
                  </a:cubicBezTo>
                  <a:cubicBezTo>
                    <a:pt x="175260" y="164402"/>
                    <a:pt x="171926" y="159925"/>
                    <a:pt x="168497" y="155448"/>
                  </a:cubicBezTo>
                  <a:close/>
                </a:path>
              </a:pathLst>
            </a:custGeom>
            <a:solidFill>
              <a:srgbClr val="040000"/>
            </a:solidFill>
            <a:ln w="9525" cap="flat">
              <a:noFill/>
              <a:prstDash val="solid"/>
              <a:miter/>
            </a:ln>
          </p:spPr>
          <p:txBody>
            <a:bodyPr rtlCol="0" anchor="ctr"/>
            <a:lstStyle/>
            <a:p>
              <a:endParaRPr lang="ja-JP" altLang="en-US"/>
            </a:p>
          </p:txBody>
        </p:sp>
        <p:sp>
          <p:nvSpPr>
            <p:cNvPr id="362" name="フリーフォーム: 図形 361">
              <a:extLst>
                <a:ext uri="{FF2B5EF4-FFF2-40B4-BE49-F238E27FC236}">
                  <a16:creationId xmlns:a16="http://schemas.microsoft.com/office/drawing/2014/main" id="{40A78FD8-386B-F713-D346-675EE5306382}"/>
                </a:ext>
              </a:extLst>
            </p:cNvPr>
            <p:cNvSpPr/>
            <p:nvPr/>
          </p:nvSpPr>
          <p:spPr>
            <a:xfrm>
              <a:off x="892571" y="1691925"/>
              <a:ext cx="107061" cy="109442"/>
            </a:xfrm>
            <a:custGeom>
              <a:avLst/>
              <a:gdLst>
                <a:gd name="connsiteX0" fmla="*/ 7239 w 107061"/>
                <a:gd name="connsiteY0" fmla="*/ 109442 h 109442"/>
                <a:gd name="connsiteX1" fmla="*/ 0 w 107061"/>
                <a:gd name="connsiteY1" fmla="*/ 106585 h 109442"/>
                <a:gd name="connsiteX2" fmla="*/ 99822 w 107061"/>
                <a:gd name="connsiteY2" fmla="*/ 0 h 109442"/>
                <a:gd name="connsiteX3" fmla="*/ 107061 w 107061"/>
                <a:gd name="connsiteY3" fmla="*/ 2477 h 109442"/>
                <a:gd name="connsiteX4" fmla="*/ 105728 w 107061"/>
                <a:gd name="connsiteY4" fmla="*/ 5048 h 109442"/>
                <a:gd name="connsiteX5" fmla="*/ 28861 w 107061"/>
                <a:gd name="connsiteY5" fmla="*/ 92774 h 109442"/>
                <a:gd name="connsiteX6" fmla="*/ 7144 w 107061"/>
                <a:gd name="connsiteY6" fmla="*/ 109442 h 10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1" h="109442">
                  <a:moveTo>
                    <a:pt x="7239" y="109442"/>
                  </a:moveTo>
                  <a:lnTo>
                    <a:pt x="0" y="106585"/>
                  </a:lnTo>
                  <a:cubicBezTo>
                    <a:pt x="39815" y="77153"/>
                    <a:pt x="74390" y="40767"/>
                    <a:pt x="99822" y="0"/>
                  </a:cubicBezTo>
                  <a:lnTo>
                    <a:pt x="107061" y="2477"/>
                  </a:lnTo>
                  <a:cubicBezTo>
                    <a:pt x="106585" y="3239"/>
                    <a:pt x="106108" y="4096"/>
                    <a:pt x="105728" y="5048"/>
                  </a:cubicBezTo>
                  <a:cubicBezTo>
                    <a:pt x="89916" y="41339"/>
                    <a:pt x="63437" y="73152"/>
                    <a:pt x="28861" y="92774"/>
                  </a:cubicBezTo>
                  <a:cubicBezTo>
                    <a:pt x="21717" y="98489"/>
                    <a:pt x="14478" y="104013"/>
                    <a:pt x="7144" y="109442"/>
                  </a:cubicBezTo>
                  <a:close/>
                </a:path>
              </a:pathLst>
            </a:custGeom>
            <a:solidFill>
              <a:srgbClr val="040000"/>
            </a:solidFill>
            <a:ln w="9525" cap="flat">
              <a:noFill/>
              <a:prstDash val="solid"/>
              <a:miter/>
            </a:ln>
          </p:spPr>
          <p:txBody>
            <a:bodyPr rtlCol="0" anchor="ctr"/>
            <a:lstStyle/>
            <a:p>
              <a:endParaRPr lang="ja-JP" altLang="en-US"/>
            </a:p>
          </p:txBody>
        </p:sp>
        <p:sp>
          <p:nvSpPr>
            <p:cNvPr id="363" name="フリーフォーム: 図形 362">
              <a:extLst>
                <a:ext uri="{FF2B5EF4-FFF2-40B4-BE49-F238E27FC236}">
                  <a16:creationId xmlns:a16="http://schemas.microsoft.com/office/drawing/2014/main" id="{551A718C-C0C3-3A56-35D1-D8FAAD22B004}"/>
                </a:ext>
              </a:extLst>
            </p:cNvPr>
            <p:cNvSpPr/>
            <p:nvPr/>
          </p:nvSpPr>
          <p:spPr>
            <a:xfrm>
              <a:off x="867235" y="910399"/>
              <a:ext cx="52673" cy="38861"/>
            </a:xfrm>
            <a:custGeom>
              <a:avLst/>
              <a:gdLst>
                <a:gd name="connsiteX0" fmla="*/ 14192 w 52673"/>
                <a:gd name="connsiteY0" fmla="*/ 35243 h 38861"/>
                <a:gd name="connsiteX1" fmla="*/ 0 w 52673"/>
                <a:gd name="connsiteY1" fmla="*/ 32766 h 38861"/>
                <a:gd name="connsiteX2" fmla="*/ 667 w 52673"/>
                <a:gd name="connsiteY2" fmla="*/ 24765 h 38861"/>
                <a:gd name="connsiteX3" fmla="*/ 30671 w 52673"/>
                <a:gd name="connsiteY3" fmla="*/ 8191 h 38861"/>
                <a:gd name="connsiteX4" fmla="*/ 35623 w 52673"/>
                <a:gd name="connsiteY4" fmla="*/ 20193 h 38861"/>
                <a:gd name="connsiteX5" fmla="*/ 44005 w 52673"/>
                <a:gd name="connsiteY5" fmla="*/ 0 h 38861"/>
                <a:gd name="connsiteX6" fmla="*/ 52673 w 52673"/>
                <a:gd name="connsiteY6" fmla="*/ 2572 h 38861"/>
                <a:gd name="connsiteX7" fmla="*/ 44577 w 52673"/>
                <a:gd name="connsiteY7" fmla="*/ 24479 h 38861"/>
                <a:gd name="connsiteX8" fmla="*/ 44577 w 52673"/>
                <a:gd name="connsiteY8" fmla="*/ 30385 h 38861"/>
                <a:gd name="connsiteX9" fmla="*/ 42672 w 52673"/>
                <a:gd name="connsiteY9" fmla="*/ 38862 h 38861"/>
                <a:gd name="connsiteX10" fmla="*/ 14097 w 52673"/>
                <a:gd name="connsiteY10" fmla="*/ 35338 h 3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73" h="38861">
                  <a:moveTo>
                    <a:pt x="14192" y="35243"/>
                  </a:moveTo>
                  <a:cubicBezTo>
                    <a:pt x="9430" y="34004"/>
                    <a:pt x="4667" y="33147"/>
                    <a:pt x="0" y="32766"/>
                  </a:cubicBezTo>
                  <a:lnTo>
                    <a:pt x="667" y="24765"/>
                  </a:lnTo>
                  <a:cubicBezTo>
                    <a:pt x="15430" y="26003"/>
                    <a:pt x="26003" y="25432"/>
                    <a:pt x="30671" y="8191"/>
                  </a:cubicBezTo>
                  <a:cubicBezTo>
                    <a:pt x="32956" y="12002"/>
                    <a:pt x="35052" y="15716"/>
                    <a:pt x="35623" y="20193"/>
                  </a:cubicBezTo>
                  <a:cubicBezTo>
                    <a:pt x="39148" y="13335"/>
                    <a:pt x="41910" y="6572"/>
                    <a:pt x="44005" y="0"/>
                  </a:cubicBezTo>
                  <a:lnTo>
                    <a:pt x="52673" y="2572"/>
                  </a:lnTo>
                  <a:cubicBezTo>
                    <a:pt x="50102" y="10192"/>
                    <a:pt x="47244" y="17526"/>
                    <a:pt x="44577" y="24479"/>
                  </a:cubicBezTo>
                  <a:cubicBezTo>
                    <a:pt x="43815" y="26860"/>
                    <a:pt x="42767" y="29432"/>
                    <a:pt x="44577" y="30385"/>
                  </a:cubicBezTo>
                  <a:lnTo>
                    <a:pt x="42672" y="38862"/>
                  </a:lnTo>
                  <a:cubicBezTo>
                    <a:pt x="33528" y="36862"/>
                    <a:pt x="24098" y="35623"/>
                    <a:pt x="14097" y="35338"/>
                  </a:cubicBezTo>
                  <a:close/>
                </a:path>
              </a:pathLst>
            </a:custGeom>
            <a:solidFill>
              <a:srgbClr val="040000"/>
            </a:solidFill>
            <a:ln w="9525" cap="flat">
              <a:noFill/>
              <a:prstDash val="solid"/>
              <a:miter/>
            </a:ln>
          </p:spPr>
          <p:txBody>
            <a:bodyPr rtlCol="0" anchor="ctr"/>
            <a:lstStyle/>
            <a:p>
              <a:endParaRPr lang="ja-JP" altLang="en-US"/>
            </a:p>
          </p:txBody>
        </p:sp>
        <p:sp>
          <p:nvSpPr>
            <p:cNvPr id="364" name="フリーフォーム: 図形 363">
              <a:extLst>
                <a:ext uri="{FF2B5EF4-FFF2-40B4-BE49-F238E27FC236}">
                  <a16:creationId xmlns:a16="http://schemas.microsoft.com/office/drawing/2014/main" id="{B62E25A1-E855-ED02-FCE8-18074BAD7C4F}"/>
                </a:ext>
              </a:extLst>
            </p:cNvPr>
            <p:cNvSpPr/>
            <p:nvPr/>
          </p:nvSpPr>
          <p:spPr>
            <a:xfrm>
              <a:off x="817038" y="1356824"/>
              <a:ext cx="82692" cy="42497"/>
            </a:xfrm>
            <a:custGeom>
              <a:avLst/>
              <a:gdLst>
                <a:gd name="connsiteX0" fmla="*/ 64865 w 82692"/>
                <a:gd name="connsiteY0" fmla="*/ 15823 h 42497"/>
                <a:gd name="connsiteX1" fmla="*/ 13240 w 82692"/>
                <a:gd name="connsiteY1" fmla="*/ 19538 h 42497"/>
                <a:gd name="connsiteX2" fmla="*/ 62579 w 82692"/>
                <a:gd name="connsiteY2" fmla="*/ 17728 h 42497"/>
                <a:gd name="connsiteX3" fmla="*/ 64865 w 82692"/>
                <a:gd name="connsiteY3" fmla="*/ 15823 h 42497"/>
                <a:gd name="connsiteX4" fmla="*/ 81534 w 82692"/>
                <a:gd name="connsiteY4" fmla="*/ 17633 h 42497"/>
                <a:gd name="connsiteX5" fmla="*/ 0 w 82692"/>
                <a:gd name="connsiteY5" fmla="*/ 27920 h 42497"/>
                <a:gd name="connsiteX6" fmla="*/ 81534 w 82692"/>
                <a:gd name="connsiteY6" fmla="*/ 17633 h 42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692" h="42497">
                  <a:moveTo>
                    <a:pt x="64865" y="15823"/>
                  </a:moveTo>
                  <a:cubicBezTo>
                    <a:pt x="50387" y="11632"/>
                    <a:pt x="24194" y="6393"/>
                    <a:pt x="13240" y="19538"/>
                  </a:cubicBezTo>
                  <a:cubicBezTo>
                    <a:pt x="29432" y="21538"/>
                    <a:pt x="46482" y="20586"/>
                    <a:pt x="62579" y="17728"/>
                  </a:cubicBezTo>
                  <a:cubicBezTo>
                    <a:pt x="63341" y="17061"/>
                    <a:pt x="64103" y="16394"/>
                    <a:pt x="64865" y="15823"/>
                  </a:cubicBezTo>
                  <a:close/>
                  <a:moveTo>
                    <a:pt x="81534" y="17633"/>
                  </a:moveTo>
                  <a:cubicBezTo>
                    <a:pt x="93345" y="50875"/>
                    <a:pt x="11240" y="47065"/>
                    <a:pt x="0" y="27920"/>
                  </a:cubicBezTo>
                  <a:cubicBezTo>
                    <a:pt x="0" y="-7989"/>
                    <a:pt x="65437" y="-6847"/>
                    <a:pt x="81534" y="17633"/>
                  </a:cubicBezTo>
                  <a:close/>
                </a:path>
              </a:pathLst>
            </a:custGeom>
            <a:solidFill>
              <a:srgbClr val="040000"/>
            </a:solidFill>
            <a:ln w="9525" cap="flat">
              <a:noFill/>
              <a:prstDash val="solid"/>
              <a:miter/>
            </a:ln>
          </p:spPr>
          <p:txBody>
            <a:bodyPr rtlCol="0" anchor="ctr"/>
            <a:lstStyle/>
            <a:p>
              <a:endParaRPr lang="ja-JP" altLang="en-US"/>
            </a:p>
          </p:txBody>
        </p:sp>
        <p:sp>
          <p:nvSpPr>
            <p:cNvPr id="365" name="フリーフォーム: 図形 364">
              <a:extLst>
                <a:ext uri="{FF2B5EF4-FFF2-40B4-BE49-F238E27FC236}">
                  <a16:creationId xmlns:a16="http://schemas.microsoft.com/office/drawing/2014/main" id="{5B57B9E9-1595-743C-4384-C4F13D5BB236}"/>
                </a:ext>
              </a:extLst>
            </p:cNvPr>
            <p:cNvSpPr/>
            <p:nvPr/>
          </p:nvSpPr>
          <p:spPr>
            <a:xfrm>
              <a:off x="839802" y="1018508"/>
              <a:ext cx="228123" cy="197453"/>
            </a:xfrm>
            <a:custGeom>
              <a:avLst/>
              <a:gdLst>
                <a:gd name="connsiteX0" fmla="*/ 116300 w 228123"/>
                <a:gd name="connsiteY0" fmla="*/ 54483 h 197453"/>
                <a:gd name="connsiteX1" fmla="*/ 0 w 228123"/>
                <a:gd name="connsiteY1" fmla="*/ 8763 h 197453"/>
                <a:gd name="connsiteX2" fmla="*/ 1524 w 228123"/>
                <a:gd name="connsiteY2" fmla="*/ 0 h 197453"/>
                <a:gd name="connsiteX3" fmla="*/ 228124 w 228123"/>
                <a:gd name="connsiteY3" fmla="*/ 195358 h 197453"/>
                <a:gd name="connsiteX4" fmla="*/ 221171 w 228123"/>
                <a:gd name="connsiteY4" fmla="*/ 197453 h 197453"/>
                <a:gd name="connsiteX5" fmla="*/ 116300 w 228123"/>
                <a:gd name="connsiteY5" fmla="*/ 54388 h 19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123" h="197453">
                  <a:moveTo>
                    <a:pt x="116300" y="54483"/>
                  </a:moveTo>
                  <a:cubicBezTo>
                    <a:pt x="84868" y="34195"/>
                    <a:pt x="41910" y="15811"/>
                    <a:pt x="0" y="8763"/>
                  </a:cubicBezTo>
                  <a:lnTo>
                    <a:pt x="1524" y="0"/>
                  </a:lnTo>
                  <a:cubicBezTo>
                    <a:pt x="126397" y="22669"/>
                    <a:pt x="196120" y="92964"/>
                    <a:pt x="228124" y="195358"/>
                  </a:cubicBezTo>
                  <a:lnTo>
                    <a:pt x="221171" y="197453"/>
                  </a:lnTo>
                  <a:cubicBezTo>
                    <a:pt x="204216" y="141256"/>
                    <a:pt x="158687" y="92773"/>
                    <a:pt x="116300" y="54388"/>
                  </a:cubicBezTo>
                  <a:close/>
                </a:path>
              </a:pathLst>
            </a:custGeom>
            <a:solidFill>
              <a:srgbClr val="040000"/>
            </a:solidFill>
            <a:ln w="9525" cap="flat">
              <a:noFill/>
              <a:prstDash val="solid"/>
              <a:miter/>
            </a:ln>
          </p:spPr>
          <p:txBody>
            <a:bodyPr rtlCol="0" anchor="ctr"/>
            <a:lstStyle/>
            <a:p>
              <a:endParaRPr lang="ja-JP" altLang="en-US"/>
            </a:p>
          </p:txBody>
        </p:sp>
        <p:sp>
          <p:nvSpPr>
            <p:cNvPr id="366" name="フリーフォーム: 図形 365">
              <a:extLst>
                <a:ext uri="{FF2B5EF4-FFF2-40B4-BE49-F238E27FC236}">
                  <a16:creationId xmlns:a16="http://schemas.microsoft.com/office/drawing/2014/main" id="{3ADF7A7D-FE21-041E-4600-E51B4612B95D}"/>
                </a:ext>
              </a:extLst>
            </p:cNvPr>
            <p:cNvSpPr/>
            <p:nvPr/>
          </p:nvSpPr>
          <p:spPr>
            <a:xfrm>
              <a:off x="786272" y="988790"/>
              <a:ext cx="327469" cy="396430"/>
            </a:xfrm>
            <a:custGeom>
              <a:avLst/>
              <a:gdLst>
                <a:gd name="connsiteX0" fmla="*/ 0 w 327469"/>
                <a:gd name="connsiteY0" fmla="*/ 23146 h 396430"/>
                <a:gd name="connsiteX1" fmla="*/ 32671 w 327469"/>
                <a:gd name="connsiteY1" fmla="*/ 9716 h 396430"/>
                <a:gd name="connsiteX2" fmla="*/ 56198 w 327469"/>
                <a:gd name="connsiteY2" fmla="*/ 0 h 396430"/>
                <a:gd name="connsiteX3" fmla="*/ 48958 w 327469"/>
                <a:gd name="connsiteY3" fmla="*/ 9335 h 396430"/>
                <a:gd name="connsiteX4" fmla="*/ 98298 w 327469"/>
                <a:gd name="connsiteY4" fmla="*/ 4667 h 396430"/>
                <a:gd name="connsiteX5" fmla="*/ 109347 w 327469"/>
                <a:gd name="connsiteY5" fmla="*/ 10001 h 396430"/>
                <a:gd name="connsiteX6" fmla="*/ 88106 w 327469"/>
                <a:gd name="connsiteY6" fmla="*/ 13526 h 396430"/>
                <a:gd name="connsiteX7" fmla="*/ 117062 w 327469"/>
                <a:gd name="connsiteY7" fmla="*/ 20765 h 396430"/>
                <a:gd name="connsiteX8" fmla="*/ 125349 w 327469"/>
                <a:gd name="connsiteY8" fmla="*/ 19717 h 396430"/>
                <a:gd name="connsiteX9" fmla="*/ 188595 w 327469"/>
                <a:gd name="connsiteY9" fmla="*/ 46387 h 396430"/>
                <a:gd name="connsiteX10" fmla="*/ 247269 w 327469"/>
                <a:gd name="connsiteY10" fmla="*/ 85916 h 396430"/>
                <a:gd name="connsiteX11" fmla="*/ 327469 w 327469"/>
                <a:gd name="connsiteY11" fmla="*/ 299085 h 396430"/>
                <a:gd name="connsiteX12" fmla="*/ 316897 w 327469"/>
                <a:gd name="connsiteY12" fmla="*/ 364808 h 396430"/>
                <a:gd name="connsiteX13" fmla="*/ 303562 w 327469"/>
                <a:gd name="connsiteY13" fmla="*/ 396431 h 396430"/>
                <a:gd name="connsiteX14" fmla="*/ 287655 w 327469"/>
                <a:gd name="connsiteY14" fmla="*/ 246412 h 396430"/>
                <a:gd name="connsiteX15" fmla="*/ 281654 w 327469"/>
                <a:gd name="connsiteY15" fmla="*/ 224981 h 396430"/>
                <a:gd name="connsiteX16" fmla="*/ 55054 w 327469"/>
                <a:gd name="connsiteY16" fmla="*/ 29623 h 396430"/>
                <a:gd name="connsiteX17" fmla="*/ 0 w 327469"/>
                <a:gd name="connsiteY17" fmla="*/ 23051 h 39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7469" h="396430">
                  <a:moveTo>
                    <a:pt x="0" y="23146"/>
                  </a:moveTo>
                  <a:cubicBezTo>
                    <a:pt x="7525" y="11906"/>
                    <a:pt x="21241" y="12097"/>
                    <a:pt x="32671" y="9716"/>
                  </a:cubicBezTo>
                  <a:cubicBezTo>
                    <a:pt x="41148" y="6001"/>
                    <a:pt x="48101" y="2191"/>
                    <a:pt x="56198" y="0"/>
                  </a:cubicBezTo>
                  <a:cubicBezTo>
                    <a:pt x="55721" y="5239"/>
                    <a:pt x="49625" y="3810"/>
                    <a:pt x="48958" y="9335"/>
                  </a:cubicBezTo>
                  <a:cubicBezTo>
                    <a:pt x="64770" y="14573"/>
                    <a:pt x="82391" y="1619"/>
                    <a:pt x="98298" y="4667"/>
                  </a:cubicBezTo>
                  <a:cubicBezTo>
                    <a:pt x="102108" y="5429"/>
                    <a:pt x="105727" y="7048"/>
                    <a:pt x="109347" y="10001"/>
                  </a:cubicBezTo>
                  <a:cubicBezTo>
                    <a:pt x="102775" y="15716"/>
                    <a:pt x="93726" y="8192"/>
                    <a:pt x="88106" y="13526"/>
                  </a:cubicBezTo>
                  <a:cubicBezTo>
                    <a:pt x="97631" y="16859"/>
                    <a:pt x="108394" y="13621"/>
                    <a:pt x="117062" y="20765"/>
                  </a:cubicBezTo>
                  <a:cubicBezTo>
                    <a:pt x="118586" y="22003"/>
                    <a:pt x="124015" y="21336"/>
                    <a:pt x="125349" y="19717"/>
                  </a:cubicBezTo>
                  <a:cubicBezTo>
                    <a:pt x="145732" y="7620"/>
                    <a:pt x="170212" y="36671"/>
                    <a:pt x="188595" y="46387"/>
                  </a:cubicBezTo>
                  <a:cubicBezTo>
                    <a:pt x="211074" y="56007"/>
                    <a:pt x="230600" y="69533"/>
                    <a:pt x="247269" y="85916"/>
                  </a:cubicBezTo>
                  <a:cubicBezTo>
                    <a:pt x="301847" y="139541"/>
                    <a:pt x="326612" y="223361"/>
                    <a:pt x="327469" y="299085"/>
                  </a:cubicBezTo>
                  <a:cubicBezTo>
                    <a:pt x="323850" y="317659"/>
                    <a:pt x="321850" y="343376"/>
                    <a:pt x="316897" y="364808"/>
                  </a:cubicBezTo>
                  <a:cubicBezTo>
                    <a:pt x="313944" y="377666"/>
                    <a:pt x="309848" y="389001"/>
                    <a:pt x="303562" y="396431"/>
                  </a:cubicBezTo>
                  <a:cubicBezTo>
                    <a:pt x="303848" y="341757"/>
                    <a:pt x="298990" y="291370"/>
                    <a:pt x="287655" y="246412"/>
                  </a:cubicBezTo>
                  <a:cubicBezTo>
                    <a:pt x="285845" y="239078"/>
                    <a:pt x="283845" y="232029"/>
                    <a:pt x="281654" y="224981"/>
                  </a:cubicBezTo>
                  <a:cubicBezTo>
                    <a:pt x="249650" y="122587"/>
                    <a:pt x="179927" y="52292"/>
                    <a:pt x="55054" y="29623"/>
                  </a:cubicBezTo>
                  <a:cubicBezTo>
                    <a:pt x="37814" y="26480"/>
                    <a:pt x="19431" y="24289"/>
                    <a:pt x="0" y="23051"/>
                  </a:cubicBezTo>
                  <a:close/>
                </a:path>
              </a:pathLst>
            </a:custGeom>
            <a:solidFill>
              <a:srgbClr val="898989"/>
            </a:solidFill>
            <a:ln w="9525" cap="flat">
              <a:noFill/>
              <a:prstDash val="solid"/>
              <a:miter/>
            </a:ln>
          </p:spPr>
          <p:txBody>
            <a:bodyPr rtlCol="0" anchor="ctr"/>
            <a:lstStyle/>
            <a:p>
              <a:endParaRPr lang="ja-JP" altLang="en-US"/>
            </a:p>
          </p:txBody>
        </p:sp>
        <p:sp>
          <p:nvSpPr>
            <p:cNvPr id="367" name="フリーフォーム: 図形 366">
              <a:extLst>
                <a:ext uri="{FF2B5EF4-FFF2-40B4-BE49-F238E27FC236}">
                  <a16:creationId xmlns:a16="http://schemas.microsoft.com/office/drawing/2014/main" id="{88E23F8E-E46D-CA54-2AB6-8361F442A819}"/>
                </a:ext>
              </a:extLst>
            </p:cNvPr>
            <p:cNvSpPr/>
            <p:nvPr/>
          </p:nvSpPr>
          <p:spPr>
            <a:xfrm>
              <a:off x="839326" y="842372"/>
              <a:ext cx="46481" cy="32117"/>
            </a:xfrm>
            <a:custGeom>
              <a:avLst/>
              <a:gdLst>
                <a:gd name="connsiteX0" fmla="*/ 95 w 46481"/>
                <a:gd name="connsiteY0" fmla="*/ 20973 h 32117"/>
                <a:gd name="connsiteX1" fmla="*/ 46482 w 46481"/>
                <a:gd name="connsiteY1" fmla="*/ 32118 h 32117"/>
                <a:gd name="connsiteX2" fmla="*/ 1238 w 46481"/>
                <a:gd name="connsiteY2" fmla="*/ 24688 h 32117"/>
                <a:gd name="connsiteX3" fmla="*/ 0 w 46481"/>
                <a:gd name="connsiteY3" fmla="*/ 20973 h 32117"/>
              </a:gdLst>
              <a:ahLst/>
              <a:cxnLst>
                <a:cxn ang="0">
                  <a:pos x="connsiteX0" y="connsiteY0"/>
                </a:cxn>
                <a:cxn ang="0">
                  <a:pos x="connsiteX1" y="connsiteY1"/>
                </a:cxn>
                <a:cxn ang="0">
                  <a:pos x="connsiteX2" y="connsiteY2"/>
                </a:cxn>
                <a:cxn ang="0">
                  <a:pos x="connsiteX3" y="connsiteY3"/>
                </a:cxn>
              </a:cxnLst>
              <a:rect l="l" t="t" r="r" b="b"/>
              <a:pathLst>
                <a:path w="46481" h="32117">
                  <a:moveTo>
                    <a:pt x="95" y="20973"/>
                  </a:moveTo>
                  <a:cubicBezTo>
                    <a:pt x="23050" y="-11031"/>
                    <a:pt x="43910" y="-5697"/>
                    <a:pt x="46482" y="32118"/>
                  </a:cubicBezTo>
                  <a:cubicBezTo>
                    <a:pt x="32004" y="16497"/>
                    <a:pt x="17907" y="6210"/>
                    <a:pt x="1238" y="24688"/>
                  </a:cubicBezTo>
                  <a:cubicBezTo>
                    <a:pt x="857" y="23450"/>
                    <a:pt x="381" y="22212"/>
                    <a:pt x="0" y="20973"/>
                  </a:cubicBezTo>
                  <a:close/>
                </a:path>
              </a:pathLst>
            </a:custGeom>
            <a:solidFill>
              <a:srgbClr val="898989"/>
            </a:solidFill>
            <a:ln w="9525" cap="flat">
              <a:noFill/>
              <a:prstDash val="solid"/>
              <a:miter/>
            </a:ln>
          </p:spPr>
          <p:txBody>
            <a:bodyPr rtlCol="0" anchor="ctr"/>
            <a:lstStyle/>
            <a:p>
              <a:endParaRPr lang="ja-JP" altLang="en-US"/>
            </a:p>
          </p:txBody>
        </p:sp>
        <p:sp>
          <p:nvSpPr>
            <p:cNvPr id="368" name="フリーフォーム: 図形 367">
              <a:extLst>
                <a:ext uri="{FF2B5EF4-FFF2-40B4-BE49-F238E27FC236}">
                  <a16:creationId xmlns:a16="http://schemas.microsoft.com/office/drawing/2014/main" id="{32BA53B9-291F-6EE9-F2EF-7D2B74CDADE6}"/>
                </a:ext>
              </a:extLst>
            </p:cNvPr>
            <p:cNvSpPr/>
            <p:nvPr/>
          </p:nvSpPr>
          <p:spPr>
            <a:xfrm>
              <a:off x="874378" y="984789"/>
              <a:ext cx="167258" cy="89916"/>
            </a:xfrm>
            <a:custGeom>
              <a:avLst/>
              <a:gdLst>
                <a:gd name="connsiteX0" fmla="*/ 28956 w 167258"/>
                <a:gd name="connsiteY0" fmla="*/ 24765 h 89916"/>
                <a:gd name="connsiteX1" fmla="*/ 0 w 167258"/>
                <a:gd name="connsiteY1" fmla="*/ 17526 h 89916"/>
                <a:gd name="connsiteX2" fmla="*/ 21241 w 167258"/>
                <a:gd name="connsiteY2" fmla="*/ 14002 h 89916"/>
                <a:gd name="connsiteX3" fmla="*/ 10192 w 167258"/>
                <a:gd name="connsiteY3" fmla="*/ 8668 h 89916"/>
                <a:gd name="connsiteX4" fmla="*/ 11811 w 167258"/>
                <a:gd name="connsiteY4" fmla="*/ 0 h 89916"/>
                <a:gd name="connsiteX5" fmla="*/ 126587 w 167258"/>
                <a:gd name="connsiteY5" fmla="*/ 51340 h 89916"/>
                <a:gd name="connsiteX6" fmla="*/ 167259 w 167258"/>
                <a:gd name="connsiteY6" fmla="*/ 84201 h 89916"/>
                <a:gd name="connsiteX7" fmla="*/ 159258 w 167258"/>
                <a:gd name="connsiteY7" fmla="*/ 89916 h 89916"/>
                <a:gd name="connsiteX8" fmla="*/ 100584 w 167258"/>
                <a:gd name="connsiteY8" fmla="*/ 50387 h 89916"/>
                <a:gd name="connsiteX9" fmla="*/ 37338 w 167258"/>
                <a:gd name="connsiteY9" fmla="*/ 23717 h 89916"/>
                <a:gd name="connsiteX10" fmla="*/ 29051 w 167258"/>
                <a:gd name="connsiteY10" fmla="*/ 24765 h 8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258" h="89916">
                  <a:moveTo>
                    <a:pt x="28956" y="24765"/>
                  </a:moveTo>
                  <a:cubicBezTo>
                    <a:pt x="20288" y="17621"/>
                    <a:pt x="9525" y="20860"/>
                    <a:pt x="0" y="17526"/>
                  </a:cubicBezTo>
                  <a:cubicBezTo>
                    <a:pt x="5620" y="12192"/>
                    <a:pt x="14573" y="19812"/>
                    <a:pt x="21241" y="14002"/>
                  </a:cubicBezTo>
                  <a:cubicBezTo>
                    <a:pt x="17717" y="11049"/>
                    <a:pt x="14002" y="9430"/>
                    <a:pt x="10192" y="8668"/>
                  </a:cubicBezTo>
                  <a:lnTo>
                    <a:pt x="11811" y="0"/>
                  </a:lnTo>
                  <a:cubicBezTo>
                    <a:pt x="52769" y="7906"/>
                    <a:pt x="93440" y="27527"/>
                    <a:pt x="126587" y="51340"/>
                  </a:cubicBezTo>
                  <a:cubicBezTo>
                    <a:pt x="141256" y="60770"/>
                    <a:pt x="154781" y="71819"/>
                    <a:pt x="167259" y="84201"/>
                  </a:cubicBezTo>
                  <a:lnTo>
                    <a:pt x="159258" y="89916"/>
                  </a:lnTo>
                  <a:cubicBezTo>
                    <a:pt x="142494" y="73533"/>
                    <a:pt x="123063" y="60008"/>
                    <a:pt x="100584" y="50387"/>
                  </a:cubicBezTo>
                  <a:cubicBezTo>
                    <a:pt x="82201" y="40672"/>
                    <a:pt x="57626" y="11621"/>
                    <a:pt x="37338" y="23717"/>
                  </a:cubicBezTo>
                  <a:cubicBezTo>
                    <a:pt x="36004" y="25336"/>
                    <a:pt x="30575" y="26003"/>
                    <a:pt x="29051" y="24765"/>
                  </a:cubicBezTo>
                  <a:close/>
                </a:path>
              </a:pathLst>
            </a:custGeom>
            <a:solidFill>
              <a:srgbClr val="040000"/>
            </a:solidFill>
            <a:ln w="9525" cap="flat">
              <a:noFill/>
              <a:prstDash val="solid"/>
              <a:miter/>
            </a:ln>
          </p:spPr>
          <p:txBody>
            <a:bodyPr rtlCol="0" anchor="ctr"/>
            <a:lstStyle/>
            <a:p>
              <a:endParaRPr lang="ja-JP" altLang="en-US"/>
            </a:p>
          </p:txBody>
        </p:sp>
        <p:sp>
          <p:nvSpPr>
            <p:cNvPr id="369" name="フリーフォーム: 図形 368">
              <a:extLst>
                <a:ext uri="{FF2B5EF4-FFF2-40B4-BE49-F238E27FC236}">
                  <a16:creationId xmlns:a16="http://schemas.microsoft.com/office/drawing/2014/main" id="{E1624EED-DCBA-9030-8944-0E68F5A7409E}"/>
                </a:ext>
              </a:extLst>
            </p:cNvPr>
            <p:cNvSpPr/>
            <p:nvPr/>
          </p:nvSpPr>
          <p:spPr>
            <a:xfrm>
              <a:off x="768079" y="1024135"/>
              <a:ext cx="295941" cy="203161"/>
            </a:xfrm>
            <a:custGeom>
              <a:avLst/>
              <a:gdLst>
                <a:gd name="connsiteX0" fmla="*/ 140970 w 295941"/>
                <a:gd name="connsiteY0" fmla="*/ 64096 h 203161"/>
                <a:gd name="connsiteX1" fmla="*/ 0 w 295941"/>
                <a:gd name="connsiteY1" fmla="*/ 4565 h 203161"/>
                <a:gd name="connsiteX2" fmla="*/ 71723 w 295941"/>
                <a:gd name="connsiteY2" fmla="*/ 3041 h 203161"/>
                <a:gd name="connsiteX3" fmla="*/ 188024 w 295941"/>
                <a:gd name="connsiteY3" fmla="*/ 48761 h 203161"/>
                <a:gd name="connsiteX4" fmla="*/ 292894 w 295941"/>
                <a:gd name="connsiteY4" fmla="*/ 191826 h 203161"/>
                <a:gd name="connsiteX5" fmla="*/ 295942 w 295941"/>
                <a:gd name="connsiteY5" fmla="*/ 203161 h 203161"/>
                <a:gd name="connsiteX6" fmla="*/ 140970 w 295941"/>
                <a:gd name="connsiteY6" fmla="*/ 64096 h 20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941" h="203161">
                  <a:moveTo>
                    <a:pt x="140970" y="64096"/>
                  </a:moveTo>
                  <a:cubicBezTo>
                    <a:pt x="90678" y="51714"/>
                    <a:pt x="54197" y="4660"/>
                    <a:pt x="0" y="4565"/>
                  </a:cubicBezTo>
                  <a:cubicBezTo>
                    <a:pt x="21812" y="-1341"/>
                    <a:pt x="46577" y="-1150"/>
                    <a:pt x="71723" y="3041"/>
                  </a:cubicBezTo>
                  <a:cubicBezTo>
                    <a:pt x="113633" y="10089"/>
                    <a:pt x="156591" y="28377"/>
                    <a:pt x="188024" y="48761"/>
                  </a:cubicBezTo>
                  <a:cubicBezTo>
                    <a:pt x="230410" y="87147"/>
                    <a:pt x="275939" y="135534"/>
                    <a:pt x="292894" y="191826"/>
                  </a:cubicBezTo>
                  <a:cubicBezTo>
                    <a:pt x="294037" y="195541"/>
                    <a:pt x="294989" y="199351"/>
                    <a:pt x="295942" y="203161"/>
                  </a:cubicBezTo>
                  <a:cubicBezTo>
                    <a:pt x="269653" y="134486"/>
                    <a:pt x="215456" y="77526"/>
                    <a:pt x="140970" y="64096"/>
                  </a:cubicBezTo>
                  <a:close/>
                </a:path>
              </a:pathLst>
            </a:custGeom>
            <a:solidFill>
              <a:srgbClr val="898989"/>
            </a:solidFill>
            <a:ln w="9525" cap="flat">
              <a:noFill/>
              <a:prstDash val="solid"/>
              <a:miter/>
            </a:ln>
          </p:spPr>
          <p:txBody>
            <a:bodyPr rtlCol="0" anchor="ctr"/>
            <a:lstStyle/>
            <a:p>
              <a:endParaRPr lang="ja-JP" altLang="en-US"/>
            </a:p>
          </p:txBody>
        </p:sp>
        <p:sp>
          <p:nvSpPr>
            <p:cNvPr id="370" name="フリーフォーム: 図形 369">
              <a:extLst>
                <a:ext uri="{FF2B5EF4-FFF2-40B4-BE49-F238E27FC236}">
                  <a16:creationId xmlns:a16="http://schemas.microsoft.com/office/drawing/2014/main" id="{155088E0-7C27-9BFF-F3B4-21FCFAC32B5C}"/>
                </a:ext>
              </a:extLst>
            </p:cNvPr>
            <p:cNvSpPr/>
            <p:nvPr/>
          </p:nvSpPr>
          <p:spPr>
            <a:xfrm>
              <a:off x="851917" y="872109"/>
              <a:ext cx="12414" cy="23926"/>
            </a:xfrm>
            <a:custGeom>
              <a:avLst/>
              <a:gdLst>
                <a:gd name="connsiteX0" fmla="*/ 7793 w 12414"/>
                <a:gd name="connsiteY0" fmla="*/ 23813 h 23926"/>
                <a:gd name="connsiteX1" fmla="*/ 4935 w 12414"/>
                <a:gd name="connsiteY1" fmla="*/ 4096 h 23926"/>
                <a:gd name="connsiteX2" fmla="*/ 11507 w 12414"/>
                <a:gd name="connsiteY2" fmla="*/ 0 h 23926"/>
                <a:gd name="connsiteX3" fmla="*/ 7793 w 12414"/>
                <a:gd name="connsiteY3" fmla="*/ 23813 h 23926"/>
              </a:gdLst>
              <a:ahLst/>
              <a:cxnLst>
                <a:cxn ang="0">
                  <a:pos x="connsiteX0" y="connsiteY0"/>
                </a:cxn>
                <a:cxn ang="0">
                  <a:pos x="connsiteX1" y="connsiteY1"/>
                </a:cxn>
                <a:cxn ang="0">
                  <a:pos x="connsiteX2" y="connsiteY2"/>
                </a:cxn>
                <a:cxn ang="0">
                  <a:pos x="connsiteX3" y="connsiteY3"/>
                </a:cxn>
              </a:cxnLst>
              <a:rect l="l" t="t" r="r" b="b"/>
              <a:pathLst>
                <a:path w="12414" h="23926">
                  <a:moveTo>
                    <a:pt x="7793" y="23813"/>
                  </a:moveTo>
                  <a:cubicBezTo>
                    <a:pt x="-6018" y="25336"/>
                    <a:pt x="2173" y="11239"/>
                    <a:pt x="4935" y="4096"/>
                  </a:cubicBezTo>
                  <a:cubicBezTo>
                    <a:pt x="7602" y="2286"/>
                    <a:pt x="9603" y="1143"/>
                    <a:pt x="11507" y="0"/>
                  </a:cubicBezTo>
                  <a:cubicBezTo>
                    <a:pt x="9984" y="6667"/>
                    <a:pt x="16460" y="22765"/>
                    <a:pt x="7793" y="23813"/>
                  </a:cubicBezTo>
                  <a:close/>
                </a:path>
              </a:pathLst>
            </a:custGeom>
            <a:solidFill>
              <a:srgbClr val="898989"/>
            </a:solidFill>
            <a:ln w="9525" cap="flat">
              <a:noFill/>
              <a:prstDash val="solid"/>
              <a:miter/>
            </a:ln>
          </p:spPr>
          <p:txBody>
            <a:bodyPr rtlCol="0" anchor="ctr"/>
            <a:lstStyle/>
            <a:p>
              <a:endParaRPr lang="ja-JP" altLang="en-US"/>
            </a:p>
          </p:txBody>
        </p:sp>
        <p:sp>
          <p:nvSpPr>
            <p:cNvPr id="371" name="フリーフォーム: 図形 370">
              <a:extLst>
                <a:ext uri="{FF2B5EF4-FFF2-40B4-BE49-F238E27FC236}">
                  <a16:creationId xmlns:a16="http://schemas.microsoft.com/office/drawing/2014/main" id="{4AF9A583-367D-7A38-565F-94F723FDD11F}"/>
                </a:ext>
              </a:extLst>
            </p:cNvPr>
            <p:cNvSpPr/>
            <p:nvPr/>
          </p:nvSpPr>
          <p:spPr>
            <a:xfrm>
              <a:off x="857935" y="1520570"/>
              <a:ext cx="5621" cy="13069"/>
            </a:xfrm>
            <a:custGeom>
              <a:avLst/>
              <a:gdLst>
                <a:gd name="connsiteX0" fmla="*/ 917 w 5621"/>
                <a:gd name="connsiteY0" fmla="*/ 13049 h 13069"/>
                <a:gd name="connsiteX1" fmla="*/ 1298 w 5621"/>
                <a:gd name="connsiteY1" fmla="*/ 0 h 13069"/>
                <a:gd name="connsiteX2" fmla="*/ 917 w 5621"/>
                <a:gd name="connsiteY2" fmla="*/ 13049 h 13069"/>
              </a:gdLst>
              <a:ahLst/>
              <a:cxnLst>
                <a:cxn ang="0">
                  <a:pos x="connsiteX0" y="connsiteY0"/>
                </a:cxn>
                <a:cxn ang="0">
                  <a:pos x="connsiteX1" y="connsiteY1"/>
                </a:cxn>
                <a:cxn ang="0">
                  <a:pos x="connsiteX2" y="connsiteY2"/>
                </a:cxn>
              </a:cxnLst>
              <a:rect l="l" t="t" r="r" b="b"/>
              <a:pathLst>
                <a:path w="5621" h="13069">
                  <a:moveTo>
                    <a:pt x="917" y="13049"/>
                  </a:moveTo>
                  <a:cubicBezTo>
                    <a:pt x="-226" y="7906"/>
                    <a:pt x="-512" y="4381"/>
                    <a:pt x="1298" y="0"/>
                  </a:cubicBezTo>
                  <a:cubicBezTo>
                    <a:pt x="6251" y="2191"/>
                    <a:pt x="7966" y="13621"/>
                    <a:pt x="917" y="13049"/>
                  </a:cubicBezTo>
                  <a:close/>
                </a:path>
              </a:pathLst>
            </a:custGeom>
            <a:solidFill>
              <a:srgbClr val="FFFFFF"/>
            </a:solidFill>
            <a:ln w="9525" cap="flat">
              <a:noFill/>
              <a:prstDash val="solid"/>
              <a:miter/>
            </a:ln>
          </p:spPr>
          <p:txBody>
            <a:bodyPr rtlCol="0" anchor="ctr"/>
            <a:lstStyle/>
            <a:p>
              <a:endParaRPr lang="ja-JP" altLang="en-US"/>
            </a:p>
          </p:txBody>
        </p:sp>
        <p:sp>
          <p:nvSpPr>
            <p:cNvPr id="372" name="フリーフォーム: 図形 371">
              <a:extLst>
                <a:ext uri="{FF2B5EF4-FFF2-40B4-BE49-F238E27FC236}">
                  <a16:creationId xmlns:a16="http://schemas.microsoft.com/office/drawing/2014/main" id="{9637FFC0-EE4D-77BD-C718-284BCD89DDCA}"/>
                </a:ext>
              </a:extLst>
            </p:cNvPr>
            <p:cNvSpPr/>
            <p:nvPr/>
          </p:nvSpPr>
          <p:spPr>
            <a:xfrm>
              <a:off x="816312" y="832314"/>
              <a:ext cx="80250" cy="97935"/>
            </a:xfrm>
            <a:custGeom>
              <a:avLst/>
              <a:gdLst>
                <a:gd name="connsiteX0" fmla="*/ 40540 w 80250"/>
                <a:gd name="connsiteY0" fmla="*/ 43891 h 97935"/>
                <a:gd name="connsiteX1" fmla="*/ 43398 w 80250"/>
                <a:gd name="connsiteY1" fmla="*/ 63607 h 97935"/>
                <a:gd name="connsiteX2" fmla="*/ 47112 w 80250"/>
                <a:gd name="connsiteY2" fmla="*/ 39795 h 97935"/>
                <a:gd name="connsiteX3" fmla="*/ 40540 w 80250"/>
                <a:gd name="connsiteY3" fmla="*/ 43891 h 97935"/>
                <a:gd name="connsiteX4" fmla="*/ 69496 w 80250"/>
                <a:gd name="connsiteY4" fmla="*/ 42271 h 97935"/>
                <a:gd name="connsiteX5" fmla="*/ 23109 w 80250"/>
                <a:gd name="connsiteY5" fmla="*/ 31127 h 97935"/>
                <a:gd name="connsiteX6" fmla="*/ 24348 w 80250"/>
                <a:gd name="connsiteY6" fmla="*/ 34842 h 97935"/>
                <a:gd name="connsiteX7" fmla="*/ 69591 w 80250"/>
                <a:gd name="connsiteY7" fmla="*/ 42271 h 97935"/>
                <a:gd name="connsiteX8" fmla="*/ 21204 w 80250"/>
                <a:gd name="connsiteY8" fmla="*/ 66560 h 97935"/>
                <a:gd name="connsiteX9" fmla="*/ 28348 w 80250"/>
                <a:gd name="connsiteY9" fmla="*/ 77228 h 97935"/>
                <a:gd name="connsiteX10" fmla="*/ 45588 w 80250"/>
                <a:gd name="connsiteY10" fmla="*/ 79895 h 97935"/>
                <a:gd name="connsiteX11" fmla="*/ 60447 w 80250"/>
                <a:gd name="connsiteY11" fmla="*/ 45510 h 97935"/>
                <a:gd name="connsiteX12" fmla="*/ 42064 w 80250"/>
                <a:gd name="connsiteY12" fmla="*/ 72561 h 97935"/>
                <a:gd name="connsiteX13" fmla="*/ 21204 w 80250"/>
                <a:gd name="connsiteY13" fmla="*/ 66560 h 97935"/>
                <a:gd name="connsiteX14" fmla="*/ 9489 w 80250"/>
                <a:gd name="connsiteY14" fmla="*/ 97421 h 97935"/>
                <a:gd name="connsiteX15" fmla="*/ 3964 w 80250"/>
                <a:gd name="connsiteY15" fmla="*/ 59035 h 97935"/>
                <a:gd name="connsiteX16" fmla="*/ 27205 w 80250"/>
                <a:gd name="connsiteY16" fmla="*/ 8743 h 97935"/>
                <a:gd name="connsiteX17" fmla="*/ 23776 w 80250"/>
                <a:gd name="connsiteY17" fmla="*/ 97707 h 97935"/>
                <a:gd name="connsiteX18" fmla="*/ 9489 w 80250"/>
                <a:gd name="connsiteY18" fmla="*/ 97421 h 97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0250" h="97935">
                  <a:moveTo>
                    <a:pt x="40540" y="43891"/>
                  </a:moveTo>
                  <a:cubicBezTo>
                    <a:pt x="37778" y="51034"/>
                    <a:pt x="29586" y="65131"/>
                    <a:pt x="43398" y="63607"/>
                  </a:cubicBezTo>
                  <a:cubicBezTo>
                    <a:pt x="52065" y="62655"/>
                    <a:pt x="45588" y="46462"/>
                    <a:pt x="47112" y="39795"/>
                  </a:cubicBezTo>
                  <a:cubicBezTo>
                    <a:pt x="45207" y="40938"/>
                    <a:pt x="43207" y="41986"/>
                    <a:pt x="40540" y="43891"/>
                  </a:cubicBezTo>
                  <a:close/>
                  <a:moveTo>
                    <a:pt x="69496" y="42271"/>
                  </a:moveTo>
                  <a:cubicBezTo>
                    <a:pt x="66924" y="4362"/>
                    <a:pt x="46065" y="-877"/>
                    <a:pt x="23109" y="31127"/>
                  </a:cubicBezTo>
                  <a:cubicBezTo>
                    <a:pt x="23490" y="32365"/>
                    <a:pt x="23871" y="33604"/>
                    <a:pt x="24348" y="34842"/>
                  </a:cubicBezTo>
                  <a:cubicBezTo>
                    <a:pt x="40921" y="16363"/>
                    <a:pt x="55113" y="26650"/>
                    <a:pt x="69591" y="42271"/>
                  </a:cubicBezTo>
                  <a:close/>
                  <a:moveTo>
                    <a:pt x="21204" y="66560"/>
                  </a:moveTo>
                  <a:cubicBezTo>
                    <a:pt x="17490" y="71704"/>
                    <a:pt x="26157" y="73704"/>
                    <a:pt x="28348" y="77228"/>
                  </a:cubicBezTo>
                  <a:cubicBezTo>
                    <a:pt x="33301" y="84372"/>
                    <a:pt x="38254" y="84562"/>
                    <a:pt x="45588" y="79895"/>
                  </a:cubicBezTo>
                  <a:cubicBezTo>
                    <a:pt x="54161" y="72656"/>
                    <a:pt x="64734" y="55606"/>
                    <a:pt x="60447" y="45510"/>
                  </a:cubicBezTo>
                  <a:cubicBezTo>
                    <a:pt x="53780" y="55035"/>
                    <a:pt x="57399" y="72370"/>
                    <a:pt x="42064" y="72561"/>
                  </a:cubicBezTo>
                  <a:cubicBezTo>
                    <a:pt x="34825" y="72370"/>
                    <a:pt x="25967" y="74371"/>
                    <a:pt x="21204" y="66560"/>
                  </a:cubicBezTo>
                  <a:close/>
                  <a:moveTo>
                    <a:pt x="9489" y="97421"/>
                  </a:moveTo>
                  <a:cubicBezTo>
                    <a:pt x="-2513" y="99993"/>
                    <a:pt x="-1656" y="80467"/>
                    <a:pt x="3964" y="59035"/>
                  </a:cubicBezTo>
                  <a:cubicBezTo>
                    <a:pt x="9774" y="37128"/>
                    <a:pt x="20442" y="13125"/>
                    <a:pt x="27205" y="8743"/>
                  </a:cubicBezTo>
                  <a:cubicBezTo>
                    <a:pt x="95785" y="-33738"/>
                    <a:pt x="101214" y="92087"/>
                    <a:pt x="23776" y="97707"/>
                  </a:cubicBezTo>
                  <a:cubicBezTo>
                    <a:pt x="19299" y="98088"/>
                    <a:pt x="14537" y="97993"/>
                    <a:pt x="9489" y="97421"/>
                  </a:cubicBezTo>
                  <a:close/>
                </a:path>
              </a:pathLst>
            </a:custGeom>
            <a:solidFill>
              <a:srgbClr val="040000"/>
            </a:solidFill>
            <a:ln w="9525" cap="flat">
              <a:noFill/>
              <a:prstDash val="solid"/>
              <a:miter/>
            </a:ln>
          </p:spPr>
          <p:txBody>
            <a:bodyPr rtlCol="0" anchor="ctr"/>
            <a:lstStyle/>
            <a:p>
              <a:endParaRPr lang="ja-JP" altLang="en-US"/>
            </a:p>
          </p:txBody>
        </p:sp>
        <p:sp>
          <p:nvSpPr>
            <p:cNvPr id="373" name="フリーフォーム: 図形 372">
              <a:extLst>
                <a:ext uri="{FF2B5EF4-FFF2-40B4-BE49-F238E27FC236}">
                  <a16:creationId xmlns:a16="http://schemas.microsoft.com/office/drawing/2014/main" id="{6F586480-0852-66C1-2B64-A7A2C4846948}"/>
                </a:ext>
              </a:extLst>
            </p:cNvPr>
            <p:cNvSpPr/>
            <p:nvPr/>
          </p:nvSpPr>
          <p:spPr>
            <a:xfrm>
              <a:off x="830277" y="1367991"/>
              <a:ext cx="51625" cy="9431"/>
            </a:xfrm>
            <a:custGeom>
              <a:avLst/>
              <a:gdLst>
                <a:gd name="connsiteX0" fmla="*/ 49340 w 51625"/>
                <a:gd name="connsiteY0" fmla="*/ 6561 h 9431"/>
                <a:gd name="connsiteX1" fmla="*/ 0 w 51625"/>
                <a:gd name="connsiteY1" fmla="*/ 8371 h 9431"/>
                <a:gd name="connsiteX2" fmla="*/ 51626 w 51625"/>
                <a:gd name="connsiteY2" fmla="*/ 4656 h 9431"/>
                <a:gd name="connsiteX3" fmla="*/ 49340 w 51625"/>
                <a:gd name="connsiteY3" fmla="*/ 6561 h 9431"/>
              </a:gdLst>
              <a:ahLst/>
              <a:cxnLst>
                <a:cxn ang="0">
                  <a:pos x="connsiteX0" y="connsiteY0"/>
                </a:cxn>
                <a:cxn ang="0">
                  <a:pos x="connsiteX1" y="connsiteY1"/>
                </a:cxn>
                <a:cxn ang="0">
                  <a:pos x="connsiteX2" y="connsiteY2"/>
                </a:cxn>
                <a:cxn ang="0">
                  <a:pos x="connsiteX3" y="connsiteY3"/>
                </a:cxn>
              </a:cxnLst>
              <a:rect l="l" t="t" r="r" b="b"/>
              <a:pathLst>
                <a:path w="51625" h="9431">
                  <a:moveTo>
                    <a:pt x="49340" y="6561"/>
                  </a:moveTo>
                  <a:cubicBezTo>
                    <a:pt x="33338" y="9418"/>
                    <a:pt x="16193" y="10371"/>
                    <a:pt x="0" y="8371"/>
                  </a:cubicBezTo>
                  <a:cubicBezTo>
                    <a:pt x="10954" y="-4774"/>
                    <a:pt x="37148" y="465"/>
                    <a:pt x="51626" y="4656"/>
                  </a:cubicBezTo>
                  <a:cubicBezTo>
                    <a:pt x="50864" y="5323"/>
                    <a:pt x="50102" y="5989"/>
                    <a:pt x="49340" y="6561"/>
                  </a:cubicBezTo>
                  <a:close/>
                </a:path>
              </a:pathLst>
            </a:custGeom>
            <a:solidFill>
              <a:srgbClr val="898989"/>
            </a:solidFill>
            <a:ln w="9525" cap="flat">
              <a:noFill/>
              <a:prstDash val="solid"/>
              <a:miter/>
            </a:ln>
          </p:spPr>
          <p:txBody>
            <a:bodyPr rtlCol="0" anchor="ctr"/>
            <a:lstStyle/>
            <a:p>
              <a:endParaRPr lang="ja-JP" altLang="en-US"/>
            </a:p>
          </p:txBody>
        </p:sp>
        <p:sp>
          <p:nvSpPr>
            <p:cNvPr id="374" name="フリーフォーム: 図形 373">
              <a:extLst>
                <a:ext uri="{FF2B5EF4-FFF2-40B4-BE49-F238E27FC236}">
                  <a16:creationId xmlns:a16="http://schemas.microsoft.com/office/drawing/2014/main" id="{CDD25F0D-F7CB-ED68-4C8A-B3FAD41C7124}"/>
                </a:ext>
              </a:extLst>
            </p:cNvPr>
            <p:cNvSpPr/>
            <p:nvPr/>
          </p:nvSpPr>
          <p:spPr>
            <a:xfrm>
              <a:off x="836698" y="877823"/>
              <a:ext cx="41142" cy="37546"/>
            </a:xfrm>
            <a:custGeom>
              <a:avLst/>
              <a:gdLst>
                <a:gd name="connsiteX0" fmla="*/ 8058 w 41142"/>
                <a:gd name="connsiteY0" fmla="*/ 31718 h 37546"/>
                <a:gd name="connsiteX1" fmla="*/ 914 w 41142"/>
                <a:gd name="connsiteY1" fmla="*/ 21050 h 37546"/>
                <a:gd name="connsiteX2" fmla="*/ 21774 w 41142"/>
                <a:gd name="connsiteY2" fmla="*/ 27051 h 37546"/>
                <a:gd name="connsiteX3" fmla="*/ 40157 w 41142"/>
                <a:gd name="connsiteY3" fmla="*/ 0 h 37546"/>
                <a:gd name="connsiteX4" fmla="*/ 25298 w 41142"/>
                <a:gd name="connsiteY4" fmla="*/ 34385 h 37546"/>
                <a:gd name="connsiteX5" fmla="*/ 8058 w 41142"/>
                <a:gd name="connsiteY5" fmla="*/ 31718 h 3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42" h="37546">
                  <a:moveTo>
                    <a:pt x="8058" y="31718"/>
                  </a:moveTo>
                  <a:cubicBezTo>
                    <a:pt x="5867" y="28099"/>
                    <a:pt x="-2801" y="26194"/>
                    <a:pt x="914" y="21050"/>
                  </a:cubicBezTo>
                  <a:cubicBezTo>
                    <a:pt x="5581" y="28956"/>
                    <a:pt x="14439" y="26860"/>
                    <a:pt x="21774" y="27051"/>
                  </a:cubicBezTo>
                  <a:cubicBezTo>
                    <a:pt x="37109" y="26860"/>
                    <a:pt x="33489" y="9525"/>
                    <a:pt x="40157" y="0"/>
                  </a:cubicBezTo>
                  <a:cubicBezTo>
                    <a:pt x="44443" y="10001"/>
                    <a:pt x="33870" y="27146"/>
                    <a:pt x="25298" y="34385"/>
                  </a:cubicBezTo>
                  <a:cubicBezTo>
                    <a:pt x="17964" y="39053"/>
                    <a:pt x="13011" y="38862"/>
                    <a:pt x="8058" y="31718"/>
                  </a:cubicBezTo>
                  <a:close/>
                </a:path>
              </a:pathLst>
            </a:custGeom>
            <a:solidFill>
              <a:srgbClr val="898989"/>
            </a:solidFill>
            <a:ln w="9525" cap="flat">
              <a:noFill/>
              <a:prstDash val="solid"/>
              <a:miter/>
            </a:ln>
          </p:spPr>
          <p:txBody>
            <a:bodyPr rtlCol="0" anchor="ctr"/>
            <a:lstStyle/>
            <a:p>
              <a:endParaRPr lang="ja-JP" altLang="en-US"/>
            </a:p>
          </p:txBody>
        </p:sp>
        <p:sp>
          <p:nvSpPr>
            <p:cNvPr id="375" name="フリーフォーム: 図形 374">
              <a:extLst>
                <a:ext uri="{FF2B5EF4-FFF2-40B4-BE49-F238E27FC236}">
                  <a16:creationId xmlns:a16="http://schemas.microsoft.com/office/drawing/2014/main" id="{30F930F1-7242-AF0B-0E5C-4424E52534C8}"/>
                </a:ext>
              </a:extLst>
            </p:cNvPr>
            <p:cNvSpPr/>
            <p:nvPr/>
          </p:nvSpPr>
          <p:spPr>
            <a:xfrm>
              <a:off x="841612" y="1458033"/>
              <a:ext cx="111958" cy="138437"/>
            </a:xfrm>
            <a:custGeom>
              <a:avLst/>
              <a:gdLst>
                <a:gd name="connsiteX0" fmla="*/ 19812 w 111958"/>
                <a:gd name="connsiteY0" fmla="*/ 10435 h 138437"/>
                <a:gd name="connsiteX1" fmla="*/ 4096 w 111958"/>
                <a:gd name="connsiteY1" fmla="*/ 10912 h 138437"/>
                <a:gd name="connsiteX2" fmla="*/ 3143 w 111958"/>
                <a:gd name="connsiteY2" fmla="*/ 4435 h 138437"/>
                <a:gd name="connsiteX3" fmla="*/ 6572 w 111958"/>
                <a:gd name="connsiteY3" fmla="*/ 3958 h 138437"/>
                <a:gd name="connsiteX4" fmla="*/ 72104 w 111958"/>
                <a:gd name="connsiteY4" fmla="*/ 11864 h 138437"/>
                <a:gd name="connsiteX5" fmla="*/ 42767 w 111958"/>
                <a:gd name="connsiteY5" fmla="*/ 137023 h 138437"/>
                <a:gd name="connsiteX6" fmla="*/ 0 w 111958"/>
                <a:gd name="connsiteY6" fmla="*/ 134451 h 138437"/>
                <a:gd name="connsiteX7" fmla="*/ 1810 w 111958"/>
                <a:gd name="connsiteY7" fmla="*/ 128355 h 138437"/>
                <a:gd name="connsiteX8" fmla="*/ 27718 w 111958"/>
                <a:gd name="connsiteY8" fmla="*/ 130831 h 138437"/>
                <a:gd name="connsiteX9" fmla="*/ 19812 w 111958"/>
                <a:gd name="connsiteY9" fmla="*/ 10340 h 13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958" h="138437">
                  <a:moveTo>
                    <a:pt x="19812" y="10435"/>
                  </a:moveTo>
                  <a:cubicBezTo>
                    <a:pt x="14192" y="10054"/>
                    <a:pt x="8954" y="10245"/>
                    <a:pt x="4096" y="10912"/>
                  </a:cubicBezTo>
                  <a:lnTo>
                    <a:pt x="3143" y="4435"/>
                  </a:lnTo>
                  <a:cubicBezTo>
                    <a:pt x="4286" y="4244"/>
                    <a:pt x="5429" y="4149"/>
                    <a:pt x="6572" y="3958"/>
                  </a:cubicBezTo>
                  <a:cubicBezTo>
                    <a:pt x="34766" y="2339"/>
                    <a:pt x="45148" y="-7567"/>
                    <a:pt x="72104" y="11864"/>
                  </a:cubicBezTo>
                  <a:cubicBezTo>
                    <a:pt x="140113" y="44154"/>
                    <a:pt x="114967" y="133022"/>
                    <a:pt x="42767" y="137023"/>
                  </a:cubicBezTo>
                  <a:cubicBezTo>
                    <a:pt x="27242" y="139690"/>
                    <a:pt x="12859" y="138451"/>
                    <a:pt x="0" y="134451"/>
                  </a:cubicBezTo>
                  <a:lnTo>
                    <a:pt x="1810" y="128355"/>
                  </a:lnTo>
                  <a:cubicBezTo>
                    <a:pt x="9525" y="130831"/>
                    <a:pt x="18193" y="131879"/>
                    <a:pt x="27718" y="130831"/>
                  </a:cubicBezTo>
                  <a:cubicBezTo>
                    <a:pt x="113348" y="125783"/>
                    <a:pt x="98298" y="4149"/>
                    <a:pt x="19812" y="10340"/>
                  </a:cubicBezTo>
                  <a:close/>
                </a:path>
              </a:pathLst>
            </a:custGeom>
            <a:solidFill>
              <a:srgbClr val="FFFFFF"/>
            </a:solidFill>
            <a:ln w="9525" cap="flat">
              <a:noFill/>
              <a:prstDash val="solid"/>
              <a:miter/>
            </a:ln>
          </p:spPr>
          <p:txBody>
            <a:bodyPr rtlCol="0" anchor="ctr"/>
            <a:lstStyle/>
            <a:p>
              <a:endParaRPr lang="ja-JP" altLang="en-US"/>
            </a:p>
          </p:txBody>
        </p:sp>
        <p:sp>
          <p:nvSpPr>
            <p:cNvPr id="376" name="フリーフォーム: 図形 375">
              <a:extLst>
                <a:ext uri="{FF2B5EF4-FFF2-40B4-BE49-F238E27FC236}">
                  <a16:creationId xmlns:a16="http://schemas.microsoft.com/office/drawing/2014/main" id="{03E74D2B-CC0F-D48A-11C0-1C9274B64168}"/>
                </a:ext>
              </a:extLst>
            </p:cNvPr>
            <p:cNvSpPr/>
            <p:nvPr/>
          </p:nvSpPr>
          <p:spPr>
            <a:xfrm>
              <a:off x="810312" y="801604"/>
              <a:ext cx="106077" cy="133968"/>
            </a:xfrm>
            <a:custGeom>
              <a:avLst/>
              <a:gdLst>
                <a:gd name="connsiteX0" fmla="*/ 154 w 106077"/>
                <a:gd name="connsiteY0" fmla="*/ 88983 h 133968"/>
                <a:gd name="connsiteX1" fmla="*/ 344 w 106077"/>
                <a:gd name="connsiteY1" fmla="*/ 29642 h 133968"/>
                <a:gd name="connsiteX2" fmla="*/ 101024 w 106077"/>
                <a:gd name="connsiteY2" fmla="*/ 108795 h 133968"/>
                <a:gd name="connsiteX3" fmla="*/ 92642 w 106077"/>
                <a:gd name="connsiteY3" fmla="*/ 128988 h 133968"/>
                <a:gd name="connsiteX4" fmla="*/ 87689 w 106077"/>
                <a:gd name="connsiteY4" fmla="*/ 116987 h 133968"/>
                <a:gd name="connsiteX5" fmla="*/ 57685 w 106077"/>
                <a:gd name="connsiteY5" fmla="*/ 133560 h 133968"/>
                <a:gd name="connsiteX6" fmla="*/ 30158 w 106077"/>
                <a:gd name="connsiteY6" fmla="*/ 132512 h 133968"/>
                <a:gd name="connsiteX7" fmla="*/ 29872 w 106077"/>
                <a:gd name="connsiteY7" fmla="*/ 128417 h 133968"/>
                <a:gd name="connsiteX8" fmla="*/ 33301 w 106077"/>
                <a:gd name="connsiteY8" fmla="*/ 39453 h 133968"/>
                <a:gd name="connsiteX9" fmla="*/ 10060 w 106077"/>
                <a:gd name="connsiteY9" fmla="*/ 89745 h 133968"/>
                <a:gd name="connsiteX10" fmla="*/ 249 w 106077"/>
                <a:gd name="connsiteY10" fmla="*/ 88983 h 13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77" h="133968">
                  <a:moveTo>
                    <a:pt x="154" y="88983"/>
                  </a:moveTo>
                  <a:cubicBezTo>
                    <a:pt x="5297" y="71171"/>
                    <a:pt x="-1561" y="48311"/>
                    <a:pt x="344" y="29642"/>
                  </a:cubicBezTo>
                  <a:cubicBezTo>
                    <a:pt x="17680" y="-36080"/>
                    <a:pt x="131123" y="15069"/>
                    <a:pt x="101024" y="108795"/>
                  </a:cubicBezTo>
                  <a:cubicBezTo>
                    <a:pt x="98928" y="115367"/>
                    <a:pt x="96166" y="122035"/>
                    <a:pt x="92642" y="128988"/>
                  </a:cubicBezTo>
                  <a:cubicBezTo>
                    <a:pt x="92070" y="124511"/>
                    <a:pt x="89879" y="120797"/>
                    <a:pt x="87689" y="116987"/>
                  </a:cubicBezTo>
                  <a:cubicBezTo>
                    <a:pt x="83021" y="134227"/>
                    <a:pt x="72353" y="134798"/>
                    <a:pt x="57685" y="133560"/>
                  </a:cubicBezTo>
                  <a:cubicBezTo>
                    <a:pt x="49684" y="132893"/>
                    <a:pt x="40349" y="131750"/>
                    <a:pt x="30158" y="132512"/>
                  </a:cubicBezTo>
                  <a:lnTo>
                    <a:pt x="29872" y="128417"/>
                  </a:lnTo>
                  <a:cubicBezTo>
                    <a:pt x="107405" y="122797"/>
                    <a:pt x="101976" y="-3028"/>
                    <a:pt x="33301" y="39453"/>
                  </a:cubicBezTo>
                  <a:cubicBezTo>
                    <a:pt x="26443" y="43835"/>
                    <a:pt x="15775" y="67742"/>
                    <a:pt x="10060" y="89745"/>
                  </a:cubicBezTo>
                  <a:lnTo>
                    <a:pt x="249" y="88983"/>
                  </a:lnTo>
                  <a:close/>
                </a:path>
              </a:pathLst>
            </a:custGeom>
            <a:solidFill>
              <a:srgbClr val="898989"/>
            </a:solidFill>
            <a:ln w="9525" cap="flat">
              <a:noFill/>
              <a:prstDash val="solid"/>
              <a:miter/>
            </a:ln>
          </p:spPr>
          <p:txBody>
            <a:bodyPr rtlCol="0" anchor="ctr"/>
            <a:lstStyle/>
            <a:p>
              <a:endParaRPr lang="ja-JP" altLang="en-US"/>
            </a:p>
          </p:txBody>
        </p:sp>
        <p:sp>
          <p:nvSpPr>
            <p:cNvPr id="377" name="フリーフォーム: 図形 376">
              <a:extLst>
                <a:ext uri="{FF2B5EF4-FFF2-40B4-BE49-F238E27FC236}">
                  <a16:creationId xmlns:a16="http://schemas.microsoft.com/office/drawing/2014/main" id="{2FDC4B69-87B3-4F2E-3B94-FACF10837DD2}"/>
                </a:ext>
              </a:extLst>
            </p:cNvPr>
            <p:cNvSpPr/>
            <p:nvPr/>
          </p:nvSpPr>
          <p:spPr>
            <a:xfrm>
              <a:off x="835326" y="981135"/>
              <a:ext cx="50958" cy="18252"/>
            </a:xfrm>
            <a:custGeom>
              <a:avLst/>
              <a:gdLst>
                <a:gd name="connsiteX0" fmla="*/ 7144 w 50958"/>
                <a:gd name="connsiteY0" fmla="*/ 7655 h 18252"/>
                <a:gd name="connsiteX1" fmla="*/ 6858 w 50958"/>
                <a:gd name="connsiteY1" fmla="*/ 130 h 18252"/>
                <a:gd name="connsiteX2" fmla="*/ 50959 w 50958"/>
                <a:gd name="connsiteY2" fmla="*/ 3654 h 18252"/>
                <a:gd name="connsiteX3" fmla="*/ 49340 w 50958"/>
                <a:gd name="connsiteY3" fmla="*/ 12322 h 18252"/>
                <a:gd name="connsiteX4" fmla="*/ 0 w 50958"/>
                <a:gd name="connsiteY4" fmla="*/ 16990 h 18252"/>
                <a:gd name="connsiteX5" fmla="*/ 7239 w 50958"/>
                <a:gd name="connsiteY5" fmla="*/ 7655 h 1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58" h="18252">
                  <a:moveTo>
                    <a:pt x="7144" y="7655"/>
                  </a:moveTo>
                  <a:lnTo>
                    <a:pt x="6858" y="130"/>
                  </a:lnTo>
                  <a:cubicBezTo>
                    <a:pt x="21336" y="-441"/>
                    <a:pt x="36195" y="892"/>
                    <a:pt x="50959" y="3654"/>
                  </a:cubicBezTo>
                  <a:lnTo>
                    <a:pt x="49340" y="12322"/>
                  </a:lnTo>
                  <a:cubicBezTo>
                    <a:pt x="33433" y="9274"/>
                    <a:pt x="15811" y="22228"/>
                    <a:pt x="0" y="16990"/>
                  </a:cubicBezTo>
                  <a:cubicBezTo>
                    <a:pt x="667" y="11560"/>
                    <a:pt x="6763" y="12989"/>
                    <a:pt x="7239" y="7655"/>
                  </a:cubicBezTo>
                  <a:close/>
                </a:path>
              </a:pathLst>
            </a:custGeom>
            <a:solidFill>
              <a:srgbClr val="040000"/>
            </a:solidFill>
            <a:ln w="9525" cap="flat">
              <a:noFill/>
              <a:prstDash val="solid"/>
              <a:miter/>
            </a:ln>
          </p:spPr>
          <p:txBody>
            <a:bodyPr rtlCol="0" anchor="ctr"/>
            <a:lstStyle/>
            <a:p>
              <a:endParaRPr lang="ja-JP" altLang="en-US"/>
            </a:p>
          </p:txBody>
        </p:sp>
        <p:sp>
          <p:nvSpPr>
            <p:cNvPr id="378" name="フリーフォーム: 図形 377">
              <a:extLst>
                <a:ext uri="{FF2B5EF4-FFF2-40B4-BE49-F238E27FC236}">
                  <a16:creationId xmlns:a16="http://schemas.microsoft.com/office/drawing/2014/main" id="{B5EBEBC8-79FB-6FF1-2BF6-4270C579D49C}"/>
                </a:ext>
              </a:extLst>
            </p:cNvPr>
            <p:cNvSpPr/>
            <p:nvPr/>
          </p:nvSpPr>
          <p:spPr>
            <a:xfrm>
              <a:off x="782300" y="1462373"/>
              <a:ext cx="63407" cy="130111"/>
            </a:xfrm>
            <a:custGeom>
              <a:avLst/>
              <a:gdLst>
                <a:gd name="connsiteX0" fmla="*/ 59217 w 63407"/>
                <a:gd name="connsiteY0" fmla="*/ 130112 h 130111"/>
                <a:gd name="connsiteX1" fmla="*/ 62455 w 63407"/>
                <a:gd name="connsiteY1" fmla="*/ 0 h 130111"/>
                <a:gd name="connsiteX2" fmla="*/ 63408 w 63407"/>
                <a:gd name="connsiteY2" fmla="*/ 6477 h 130111"/>
                <a:gd name="connsiteX3" fmla="*/ 61122 w 63407"/>
                <a:gd name="connsiteY3" fmla="*/ 123920 h 130111"/>
                <a:gd name="connsiteX4" fmla="*/ 59312 w 63407"/>
                <a:gd name="connsiteY4" fmla="*/ 130016 h 13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7" h="130111">
                  <a:moveTo>
                    <a:pt x="59217" y="130112"/>
                  </a:moveTo>
                  <a:cubicBezTo>
                    <a:pt x="-7744" y="109252"/>
                    <a:pt x="-32128" y="13240"/>
                    <a:pt x="62455" y="0"/>
                  </a:cubicBezTo>
                  <a:lnTo>
                    <a:pt x="63408" y="6477"/>
                  </a:lnTo>
                  <a:cubicBezTo>
                    <a:pt x="-29" y="15240"/>
                    <a:pt x="7496" y="106490"/>
                    <a:pt x="61122" y="123920"/>
                  </a:cubicBezTo>
                  <a:lnTo>
                    <a:pt x="59312" y="130016"/>
                  </a:lnTo>
                  <a:close/>
                </a:path>
              </a:pathLst>
            </a:custGeom>
            <a:solidFill>
              <a:srgbClr val="FFFFFF"/>
            </a:solidFill>
            <a:ln w="9525" cap="flat">
              <a:noFill/>
              <a:prstDash val="solid"/>
              <a:miter/>
            </a:ln>
          </p:spPr>
          <p:txBody>
            <a:bodyPr rtlCol="0" anchor="ctr"/>
            <a:lstStyle/>
            <a:p>
              <a:endParaRPr lang="ja-JP" altLang="en-US"/>
            </a:p>
          </p:txBody>
        </p:sp>
        <p:sp>
          <p:nvSpPr>
            <p:cNvPr id="379" name="フリーフォーム: 図形 378">
              <a:extLst>
                <a:ext uri="{FF2B5EF4-FFF2-40B4-BE49-F238E27FC236}">
                  <a16:creationId xmlns:a16="http://schemas.microsoft.com/office/drawing/2014/main" id="{D34CDCD6-179F-8FE3-084E-18DA5EF6B886}"/>
                </a:ext>
              </a:extLst>
            </p:cNvPr>
            <p:cNvSpPr/>
            <p:nvPr/>
          </p:nvSpPr>
          <p:spPr>
            <a:xfrm>
              <a:off x="718264" y="881824"/>
              <a:ext cx="122110" cy="99430"/>
            </a:xfrm>
            <a:custGeom>
              <a:avLst/>
              <a:gdLst>
                <a:gd name="connsiteX0" fmla="*/ 0 w 122110"/>
                <a:gd name="connsiteY0" fmla="*/ 68866 h 99430"/>
                <a:gd name="connsiteX1" fmla="*/ 6858 w 122110"/>
                <a:gd name="connsiteY1" fmla="*/ 67056 h 99430"/>
                <a:gd name="connsiteX2" fmla="*/ 67627 w 122110"/>
                <a:gd name="connsiteY2" fmla="*/ 1334 h 99430"/>
                <a:gd name="connsiteX3" fmla="*/ 76581 w 122110"/>
                <a:gd name="connsiteY3" fmla="*/ 0 h 99430"/>
                <a:gd name="connsiteX4" fmla="*/ 90392 w 122110"/>
                <a:gd name="connsiteY4" fmla="*/ 13716 h 99430"/>
                <a:gd name="connsiteX5" fmla="*/ 92202 w 122110"/>
                <a:gd name="connsiteY5" fmla="*/ 8858 h 99430"/>
                <a:gd name="connsiteX6" fmla="*/ 102013 w 122110"/>
                <a:gd name="connsiteY6" fmla="*/ 9620 h 99430"/>
                <a:gd name="connsiteX7" fmla="*/ 107537 w 122110"/>
                <a:gd name="connsiteY7" fmla="*/ 48006 h 99430"/>
                <a:gd name="connsiteX8" fmla="*/ 121825 w 122110"/>
                <a:gd name="connsiteY8" fmla="*/ 48292 h 99430"/>
                <a:gd name="connsiteX9" fmla="*/ 122111 w 122110"/>
                <a:gd name="connsiteY9" fmla="*/ 52388 h 99430"/>
                <a:gd name="connsiteX10" fmla="*/ 80391 w 122110"/>
                <a:gd name="connsiteY10" fmla="*/ 69056 h 99430"/>
                <a:gd name="connsiteX11" fmla="*/ 0 w 122110"/>
                <a:gd name="connsiteY11" fmla="*/ 69056 h 99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110" h="99430">
                  <a:moveTo>
                    <a:pt x="0" y="68866"/>
                  </a:moveTo>
                  <a:cubicBezTo>
                    <a:pt x="2381" y="68294"/>
                    <a:pt x="4667" y="67723"/>
                    <a:pt x="6858" y="67056"/>
                  </a:cubicBezTo>
                  <a:cubicBezTo>
                    <a:pt x="56769" y="52959"/>
                    <a:pt x="71533" y="27146"/>
                    <a:pt x="67627" y="1334"/>
                  </a:cubicBezTo>
                  <a:lnTo>
                    <a:pt x="76581" y="0"/>
                  </a:lnTo>
                  <a:cubicBezTo>
                    <a:pt x="78296" y="8382"/>
                    <a:pt x="82201" y="14573"/>
                    <a:pt x="90392" y="13716"/>
                  </a:cubicBezTo>
                  <a:cubicBezTo>
                    <a:pt x="91154" y="12097"/>
                    <a:pt x="91726" y="10478"/>
                    <a:pt x="92202" y="8858"/>
                  </a:cubicBezTo>
                  <a:lnTo>
                    <a:pt x="102013" y="9620"/>
                  </a:lnTo>
                  <a:cubicBezTo>
                    <a:pt x="96393" y="31052"/>
                    <a:pt x="95536" y="50578"/>
                    <a:pt x="107537" y="48006"/>
                  </a:cubicBezTo>
                  <a:cubicBezTo>
                    <a:pt x="112586" y="48578"/>
                    <a:pt x="117348" y="48578"/>
                    <a:pt x="121825" y="48292"/>
                  </a:cubicBezTo>
                  <a:lnTo>
                    <a:pt x="122111" y="52388"/>
                  </a:lnTo>
                  <a:cubicBezTo>
                    <a:pt x="109442" y="53340"/>
                    <a:pt x="95250" y="57341"/>
                    <a:pt x="80391" y="69056"/>
                  </a:cubicBezTo>
                  <a:cubicBezTo>
                    <a:pt x="24765" y="95536"/>
                    <a:pt x="47149" y="121539"/>
                    <a:pt x="0" y="69056"/>
                  </a:cubicBezTo>
                  <a:close/>
                </a:path>
              </a:pathLst>
            </a:custGeom>
            <a:solidFill>
              <a:srgbClr val="898989"/>
            </a:solidFill>
            <a:ln w="9525" cap="flat">
              <a:noFill/>
              <a:prstDash val="solid"/>
              <a:miter/>
            </a:ln>
          </p:spPr>
          <p:txBody>
            <a:bodyPr rtlCol="0" anchor="ctr"/>
            <a:lstStyle/>
            <a:p>
              <a:endParaRPr lang="ja-JP" altLang="en-US"/>
            </a:p>
          </p:txBody>
        </p:sp>
        <p:sp>
          <p:nvSpPr>
            <p:cNvPr id="380" name="フリーフォーム: 図形 379">
              <a:extLst>
                <a:ext uri="{FF2B5EF4-FFF2-40B4-BE49-F238E27FC236}">
                  <a16:creationId xmlns:a16="http://schemas.microsoft.com/office/drawing/2014/main" id="{899F74C4-1167-4B48-F6BE-11E1F70DC788}"/>
                </a:ext>
              </a:extLst>
            </p:cNvPr>
            <p:cNvSpPr/>
            <p:nvPr/>
          </p:nvSpPr>
          <p:spPr>
            <a:xfrm>
              <a:off x="791797" y="1262919"/>
              <a:ext cx="211740" cy="127920"/>
            </a:xfrm>
            <a:custGeom>
              <a:avLst/>
              <a:gdLst>
                <a:gd name="connsiteX0" fmla="*/ 204216 w 211740"/>
                <a:gd name="connsiteY0" fmla="*/ 127921 h 127920"/>
                <a:gd name="connsiteX1" fmla="*/ 0 w 211740"/>
                <a:gd name="connsiteY1" fmla="*/ 5144 h 127920"/>
                <a:gd name="connsiteX2" fmla="*/ 6953 w 211740"/>
                <a:gd name="connsiteY2" fmla="*/ 0 h 127920"/>
                <a:gd name="connsiteX3" fmla="*/ 30290 w 211740"/>
                <a:gd name="connsiteY3" fmla="*/ 13240 h 127920"/>
                <a:gd name="connsiteX4" fmla="*/ 211741 w 211740"/>
                <a:gd name="connsiteY4" fmla="*/ 125349 h 127920"/>
                <a:gd name="connsiteX5" fmla="*/ 204216 w 211740"/>
                <a:gd name="connsiteY5" fmla="*/ 127921 h 127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740" h="127920">
                  <a:moveTo>
                    <a:pt x="204216" y="127921"/>
                  </a:moveTo>
                  <a:cubicBezTo>
                    <a:pt x="153543" y="58865"/>
                    <a:pt x="61913" y="53721"/>
                    <a:pt x="0" y="5144"/>
                  </a:cubicBezTo>
                  <a:lnTo>
                    <a:pt x="6953" y="0"/>
                  </a:lnTo>
                  <a:cubicBezTo>
                    <a:pt x="13621" y="5334"/>
                    <a:pt x="21336" y="9811"/>
                    <a:pt x="30290" y="13240"/>
                  </a:cubicBezTo>
                  <a:cubicBezTo>
                    <a:pt x="108871" y="48387"/>
                    <a:pt x="175641" y="67532"/>
                    <a:pt x="211741" y="125349"/>
                  </a:cubicBezTo>
                  <a:lnTo>
                    <a:pt x="204216" y="127921"/>
                  </a:lnTo>
                  <a:close/>
                </a:path>
              </a:pathLst>
            </a:custGeom>
            <a:solidFill>
              <a:srgbClr val="040000"/>
            </a:solidFill>
            <a:ln w="9525" cap="flat">
              <a:noFill/>
              <a:prstDash val="solid"/>
              <a:miter/>
            </a:ln>
          </p:spPr>
          <p:txBody>
            <a:bodyPr rtlCol="0" anchor="ctr"/>
            <a:lstStyle/>
            <a:p>
              <a:endParaRPr lang="ja-JP" altLang="en-US"/>
            </a:p>
          </p:txBody>
        </p:sp>
        <p:sp>
          <p:nvSpPr>
            <p:cNvPr id="381" name="フリーフォーム: 図形 380">
              <a:extLst>
                <a:ext uri="{FF2B5EF4-FFF2-40B4-BE49-F238E27FC236}">
                  <a16:creationId xmlns:a16="http://schemas.microsoft.com/office/drawing/2014/main" id="{BEA8CCAD-68AD-10D1-27BD-9FA9E0B86414}"/>
                </a:ext>
              </a:extLst>
            </p:cNvPr>
            <p:cNvSpPr/>
            <p:nvPr/>
          </p:nvSpPr>
          <p:spPr>
            <a:xfrm>
              <a:off x="473471" y="1798510"/>
              <a:ext cx="426434" cy="90428"/>
            </a:xfrm>
            <a:custGeom>
              <a:avLst/>
              <a:gdLst>
                <a:gd name="connsiteX0" fmla="*/ 0 w 426434"/>
                <a:gd name="connsiteY0" fmla="*/ 46482 h 90428"/>
                <a:gd name="connsiteX1" fmla="*/ 3429 w 426434"/>
                <a:gd name="connsiteY1" fmla="*/ 38195 h 90428"/>
                <a:gd name="connsiteX2" fmla="*/ 195072 w 426434"/>
                <a:gd name="connsiteY2" fmla="*/ 77343 h 90428"/>
                <a:gd name="connsiteX3" fmla="*/ 419195 w 426434"/>
                <a:gd name="connsiteY3" fmla="*/ 0 h 90428"/>
                <a:gd name="connsiteX4" fmla="*/ 426434 w 426434"/>
                <a:gd name="connsiteY4" fmla="*/ 2858 h 90428"/>
                <a:gd name="connsiteX5" fmla="*/ 159258 w 426434"/>
                <a:gd name="connsiteY5" fmla="*/ 89059 h 90428"/>
                <a:gd name="connsiteX6" fmla="*/ 95 w 426434"/>
                <a:gd name="connsiteY6" fmla="*/ 46577 h 9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6434" h="90428">
                  <a:moveTo>
                    <a:pt x="0" y="46482"/>
                  </a:moveTo>
                  <a:lnTo>
                    <a:pt x="3429" y="38195"/>
                  </a:lnTo>
                  <a:cubicBezTo>
                    <a:pt x="61627" y="62579"/>
                    <a:pt x="128016" y="74486"/>
                    <a:pt x="195072" y="77343"/>
                  </a:cubicBezTo>
                  <a:cubicBezTo>
                    <a:pt x="272510" y="78391"/>
                    <a:pt x="353092" y="48768"/>
                    <a:pt x="419195" y="0"/>
                  </a:cubicBezTo>
                  <a:lnTo>
                    <a:pt x="426434" y="2858"/>
                  </a:lnTo>
                  <a:cubicBezTo>
                    <a:pt x="347662" y="60674"/>
                    <a:pt x="259842" y="98203"/>
                    <a:pt x="159258" y="89059"/>
                  </a:cubicBezTo>
                  <a:cubicBezTo>
                    <a:pt x="106680" y="80772"/>
                    <a:pt x="51149" y="67913"/>
                    <a:pt x="95" y="46577"/>
                  </a:cubicBezTo>
                  <a:close/>
                </a:path>
              </a:pathLst>
            </a:custGeom>
            <a:solidFill>
              <a:srgbClr val="040000"/>
            </a:solidFill>
            <a:ln w="9525" cap="flat">
              <a:noFill/>
              <a:prstDash val="solid"/>
              <a:miter/>
            </a:ln>
          </p:spPr>
          <p:txBody>
            <a:bodyPr rtlCol="0" anchor="ctr"/>
            <a:lstStyle/>
            <a:p>
              <a:endParaRPr lang="ja-JP" altLang="en-US"/>
            </a:p>
          </p:txBody>
        </p:sp>
        <p:sp>
          <p:nvSpPr>
            <p:cNvPr id="382" name="フリーフォーム: 図形 381">
              <a:extLst>
                <a:ext uri="{FF2B5EF4-FFF2-40B4-BE49-F238E27FC236}">
                  <a16:creationId xmlns:a16="http://schemas.microsoft.com/office/drawing/2014/main" id="{E8665C67-180D-3065-806F-6549B7B65D7A}"/>
                </a:ext>
              </a:extLst>
            </p:cNvPr>
            <p:cNvSpPr/>
            <p:nvPr/>
          </p:nvSpPr>
          <p:spPr>
            <a:xfrm>
              <a:off x="627515" y="783240"/>
              <a:ext cx="167329" cy="150018"/>
            </a:xfrm>
            <a:custGeom>
              <a:avLst/>
              <a:gdLst>
                <a:gd name="connsiteX0" fmla="*/ 53601 w 167329"/>
                <a:gd name="connsiteY0" fmla="*/ 150019 h 150018"/>
                <a:gd name="connsiteX1" fmla="*/ 2642 w 167329"/>
                <a:gd name="connsiteY1" fmla="*/ 114872 h 150018"/>
                <a:gd name="connsiteX2" fmla="*/ 31313 w 167329"/>
                <a:gd name="connsiteY2" fmla="*/ 0 h 150018"/>
                <a:gd name="connsiteX3" fmla="*/ 140279 w 167329"/>
                <a:gd name="connsiteY3" fmla="*/ 26384 h 150018"/>
                <a:gd name="connsiteX4" fmla="*/ 166187 w 167329"/>
                <a:gd name="connsiteY4" fmla="*/ 66961 h 150018"/>
                <a:gd name="connsiteX5" fmla="*/ 167330 w 167329"/>
                <a:gd name="connsiteY5" fmla="*/ 98489 h 150018"/>
                <a:gd name="connsiteX6" fmla="*/ 158376 w 167329"/>
                <a:gd name="connsiteY6" fmla="*/ 99822 h 150018"/>
                <a:gd name="connsiteX7" fmla="*/ 83224 w 167329"/>
                <a:gd name="connsiteY7" fmla="*/ 24575 h 150018"/>
                <a:gd name="connsiteX8" fmla="*/ 53601 w 167329"/>
                <a:gd name="connsiteY8" fmla="*/ 149924 h 15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329" h="150018">
                  <a:moveTo>
                    <a:pt x="53601" y="150019"/>
                  </a:moveTo>
                  <a:cubicBezTo>
                    <a:pt x="36361" y="139732"/>
                    <a:pt x="5119" y="138589"/>
                    <a:pt x="2642" y="114872"/>
                  </a:cubicBezTo>
                  <a:cubicBezTo>
                    <a:pt x="-882" y="77057"/>
                    <a:pt x="-6978" y="22003"/>
                    <a:pt x="31313" y="0"/>
                  </a:cubicBezTo>
                  <a:cubicBezTo>
                    <a:pt x="54554" y="4763"/>
                    <a:pt x="107798" y="9906"/>
                    <a:pt x="140279" y="26384"/>
                  </a:cubicBezTo>
                  <a:cubicBezTo>
                    <a:pt x="158567" y="35719"/>
                    <a:pt x="170282" y="48578"/>
                    <a:pt x="166187" y="66961"/>
                  </a:cubicBezTo>
                  <a:cubicBezTo>
                    <a:pt x="166187" y="74009"/>
                    <a:pt x="165139" y="87916"/>
                    <a:pt x="167330" y="98489"/>
                  </a:cubicBezTo>
                  <a:lnTo>
                    <a:pt x="158376" y="99822"/>
                  </a:lnTo>
                  <a:cubicBezTo>
                    <a:pt x="153328" y="65437"/>
                    <a:pt x="115228" y="31147"/>
                    <a:pt x="83224" y="24575"/>
                  </a:cubicBezTo>
                  <a:cubicBezTo>
                    <a:pt x="46838" y="17145"/>
                    <a:pt x="18168" y="45530"/>
                    <a:pt x="53601" y="149924"/>
                  </a:cubicBezTo>
                  <a:close/>
                </a:path>
              </a:pathLst>
            </a:custGeom>
            <a:solidFill>
              <a:srgbClr val="898989"/>
            </a:solidFill>
            <a:ln w="9525" cap="flat">
              <a:noFill/>
              <a:prstDash val="solid"/>
              <a:miter/>
            </a:ln>
          </p:spPr>
          <p:txBody>
            <a:bodyPr rtlCol="0" anchor="ctr"/>
            <a:lstStyle/>
            <a:p>
              <a:endParaRPr lang="ja-JP" altLang="en-US"/>
            </a:p>
          </p:txBody>
        </p:sp>
        <p:sp>
          <p:nvSpPr>
            <p:cNvPr id="383" name="フリーフォーム: 図形 382">
              <a:extLst>
                <a:ext uri="{FF2B5EF4-FFF2-40B4-BE49-F238E27FC236}">
                  <a16:creationId xmlns:a16="http://schemas.microsoft.com/office/drawing/2014/main" id="{41FEA946-E81B-4AB1-0DB1-90B31278A89A}"/>
                </a:ext>
              </a:extLst>
            </p:cNvPr>
            <p:cNvSpPr/>
            <p:nvPr/>
          </p:nvSpPr>
          <p:spPr>
            <a:xfrm>
              <a:off x="767793" y="790687"/>
              <a:ext cx="160830" cy="122283"/>
            </a:xfrm>
            <a:custGeom>
              <a:avLst/>
              <a:gdLst>
                <a:gd name="connsiteX0" fmla="*/ 30004 w 160830"/>
                <a:gd name="connsiteY0" fmla="*/ 80945 h 122283"/>
                <a:gd name="connsiteX1" fmla="*/ 29146 w 160830"/>
                <a:gd name="connsiteY1" fmla="*/ 74182 h 122283"/>
                <a:gd name="connsiteX2" fmla="*/ 30004 w 160830"/>
                <a:gd name="connsiteY2" fmla="*/ 80945 h 122283"/>
                <a:gd name="connsiteX3" fmla="*/ 25908 w 160830"/>
                <a:gd name="connsiteY3" fmla="*/ 59609 h 122283"/>
                <a:gd name="connsiteX4" fmla="*/ 0 w 160830"/>
                <a:gd name="connsiteY4" fmla="*/ 19032 h 122283"/>
                <a:gd name="connsiteX5" fmla="*/ 3524 w 160830"/>
                <a:gd name="connsiteY5" fmla="*/ 11508 h 122283"/>
                <a:gd name="connsiteX6" fmla="*/ 25337 w 160830"/>
                <a:gd name="connsiteY6" fmla="*/ 22080 h 122283"/>
                <a:gd name="connsiteX7" fmla="*/ 38386 w 160830"/>
                <a:gd name="connsiteY7" fmla="*/ 20556 h 122283"/>
                <a:gd name="connsiteX8" fmla="*/ 159163 w 160830"/>
                <a:gd name="connsiteY8" fmla="*/ 61323 h 122283"/>
                <a:gd name="connsiteX9" fmla="*/ 152210 w 160830"/>
                <a:gd name="connsiteY9" fmla="*/ 122283 h 122283"/>
                <a:gd name="connsiteX10" fmla="*/ 143542 w 160830"/>
                <a:gd name="connsiteY10" fmla="*/ 119712 h 122283"/>
                <a:gd name="connsiteX11" fmla="*/ 42863 w 160830"/>
                <a:gd name="connsiteY11" fmla="*/ 40559 h 122283"/>
                <a:gd name="connsiteX12" fmla="*/ 42672 w 160830"/>
                <a:gd name="connsiteY12" fmla="*/ 99900 h 122283"/>
                <a:gd name="connsiteX13" fmla="*/ 40862 w 160830"/>
                <a:gd name="connsiteY13" fmla="*/ 104757 h 122283"/>
                <a:gd name="connsiteX14" fmla="*/ 27051 w 160830"/>
                <a:gd name="connsiteY14" fmla="*/ 91041 h 122283"/>
                <a:gd name="connsiteX15" fmla="*/ 25908 w 160830"/>
                <a:gd name="connsiteY15" fmla="*/ 59514 h 12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830" h="122283">
                  <a:moveTo>
                    <a:pt x="30004" y="80945"/>
                  </a:moveTo>
                  <a:cubicBezTo>
                    <a:pt x="33242" y="81612"/>
                    <a:pt x="31052" y="72753"/>
                    <a:pt x="29146" y="74182"/>
                  </a:cubicBezTo>
                  <a:cubicBezTo>
                    <a:pt x="29432" y="76468"/>
                    <a:pt x="29718" y="78754"/>
                    <a:pt x="30004" y="80945"/>
                  </a:cubicBezTo>
                  <a:close/>
                  <a:moveTo>
                    <a:pt x="25908" y="59609"/>
                  </a:moveTo>
                  <a:cubicBezTo>
                    <a:pt x="30004" y="41226"/>
                    <a:pt x="18288" y="28272"/>
                    <a:pt x="0" y="19032"/>
                  </a:cubicBezTo>
                  <a:lnTo>
                    <a:pt x="3524" y="11508"/>
                  </a:lnTo>
                  <a:cubicBezTo>
                    <a:pt x="10668" y="14841"/>
                    <a:pt x="17907" y="18366"/>
                    <a:pt x="25337" y="22080"/>
                  </a:cubicBezTo>
                  <a:cubicBezTo>
                    <a:pt x="31052" y="26843"/>
                    <a:pt x="33528" y="25795"/>
                    <a:pt x="38386" y="20556"/>
                  </a:cubicBezTo>
                  <a:cubicBezTo>
                    <a:pt x="69247" y="-25259"/>
                    <a:pt x="151257" y="13127"/>
                    <a:pt x="159163" y="61323"/>
                  </a:cubicBezTo>
                  <a:cubicBezTo>
                    <a:pt x="163449" y="80564"/>
                    <a:pt x="158877" y="102376"/>
                    <a:pt x="152210" y="122283"/>
                  </a:cubicBezTo>
                  <a:lnTo>
                    <a:pt x="143542" y="119712"/>
                  </a:lnTo>
                  <a:cubicBezTo>
                    <a:pt x="173546" y="25986"/>
                    <a:pt x="60198" y="-25164"/>
                    <a:pt x="42863" y="40559"/>
                  </a:cubicBezTo>
                  <a:cubicBezTo>
                    <a:pt x="40958" y="59323"/>
                    <a:pt x="47816" y="82088"/>
                    <a:pt x="42672" y="99900"/>
                  </a:cubicBezTo>
                  <a:cubicBezTo>
                    <a:pt x="42196" y="101519"/>
                    <a:pt x="41624" y="103233"/>
                    <a:pt x="40862" y="104757"/>
                  </a:cubicBezTo>
                  <a:cubicBezTo>
                    <a:pt x="32671" y="105710"/>
                    <a:pt x="28861" y="99423"/>
                    <a:pt x="27051" y="91041"/>
                  </a:cubicBezTo>
                  <a:cubicBezTo>
                    <a:pt x="24860" y="80469"/>
                    <a:pt x="26003" y="66562"/>
                    <a:pt x="25908" y="59514"/>
                  </a:cubicBezTo>
                  <a:close/>
                </a:path>
              </a:pathLst>
            </a:custGeom>
            <a:solidFill>
              <a:srgbClr val="040000"/>
            </a:solidFill>
            <a:ln w="9525" cap="flat">
              <a:noFill/>
              <a:prstDash val="solid"/>
              <a:miter/>
            </a:ln>
          </p:spPr>
          <p:txBody>
            <a:bodyPr rtlCol="0" anchor="ctr"/>
            <a:lstStyle/>
            <a:p>
              <a:endParaRPr lang="ja-JP" altLang="en-US"/>
            </a:p>
          </p:txBody>
        </p:sp>
        <p:sp>
          <p:nvSpPr>
            <p:cNvPr id="384" name="フリーフォーム: 図形 383">
              <a:extLst>
                <a:ext uri="{FF2B5EF4-FFF2-40B4-BE49-F238E27FC236}">
                  <a16:creationId xmlns:a16="http://schemas.microsoft.com/office/drawing/2014/main" id="{AF95EC85-252B-DD97-DD86-088FC044A9E7}"/>
                </a:ext>
              </a:extLst>
            </p:cNvPr>
            <p:cNvSpPr/>
            <p:nvPr/>
          </p:nvSpPr>
          <p:spPr>
            <a:xfrm>
              <a:off x="736456" y="981265"/>
              <a:ext cx="337470" cy="262128"/>
            </a:xfrm>
            <a:custGeom>
              <a:avLst/>
              <a:gdLst>
                <a:gd name="connsiteX0" fmla="*/ 95 w 337470"/>
                <a:gd name="connsiteY0" fmla="*/ 54483 h 262128"/>
                <a:gd name="connsiteX1" fmla="*/ 105727 w 337470"/>
                <a:gd name="connsiteY1" fmla="*/ 0 h 262128"/>
                <a:gd name="connsiteX2" fmla="*/ 106013 w 337470"/>
                <a:gd name="connsiteY2" fmla="*/ 7525 h 262128"/>
                <a:gd name="connsiteX3" fmla="*/ 82487 w 337470"/>
                <a:gd name="connsiteY3" fmla="*/ 17240 h 262128"/>
                <a:gd name="connsiteX4" fmla="*/ 49816 w 337470"/>
                <a:gd name="connsiteY4" fmla="*/ 30670 h 262128"/>
                <a:gd name="connsiteX5" fmla="*/ 104870 w 337470"/>
                <a:gd name="connsiteY5" fmla="*/ 37243 h 262128"/>
                <a:gd name="connsiteX6" fmla="*/ 103346 w 337470"/>
                <a:gd name="connsiteY6" fmla="*/ 46006 h 262128"/>
                <a:gd name="connsiteX7" fmla="*/ 31623 w 337470"/>
                <a:gd name="connsiteY7" fmla="*/ 47530 h 262128"/>
                <a:gd name="connsiteX8" fmla="*/ 172593 w 337470"/>
                <a:gd name="connsiteY8" fmla="*/ 107061 h 262128"/>
                <a:gd name="connsiteX9" fmla="*/ 327565 w 337470"/>
                <a:gd name="connsiteY9" fmla="*/ 246126 h 262128"/>
                <a:gd name="connsiteX10" fmla="*/ 324517 w 337470"/>
                <a:gd name="connsiteY10" fmla="*/ 234791 h 262128"/>
                <a:gd name="connsiteX11" fmla="*/ 331470 w 337470"/>
                <a:gd name="connsiteY11" fmla="*/ 232696 h 262128"/>
                <a:gd name="connsiteX12" fmla="*/ 337471 w 337470"/>
                <a:gd name="connsiteY12" fmla="*/ 254127 h 262128"/>
                <a:gd name="connsiteX13" fmla="*/ 332137 w 337470"/>
                <a:gd name="connsiteY13" fmla="*/ 255461 h 262128"/>
                <a:gd name="connsiteX14" fmla="*/ 330518 w 337470"/>
                <a:gd name="connsiteY14" fmla="*/ 255175 h 262128"/>
                <a:gd name="connsiteX15" fmla="*/ 331279 w 337470"/>
                <a:gd name="connsiteY15" fmla="*/ 259461 h 262128"/>
                <a:gd name="connsiteX16" fmla="*/ 323660 w 337470"/>
                <a:gd name="connsiteY16" fmla="*/ 262128 h 262128"/>
                <a:gd name="connsiteX17" fmla="*/ 172593 w 337470"/>
                <a:gd name="connsiteY17" fmla="*/ 118681 h 262128"/>
                <a:gd name="connsiteX18" fmla="*/ 57912 w 337470"/>
                <a:gd name="connsiteY18" fmla="*/ 62770 h 262128"/>
                <a:gd name="connsiteX19" fmla="*/ 220789 w 337470"/>
                <a:gd name="connsiteY19" fmla="*/ 185738 h 262128"/>
                <a:gd name="connsiteX20" fmla="*/ 217075 w 337470"/>
                <a:gd name="connsiteY20" fmla="*/ 192976 h 262128"/>
                <a:gd name="connsiteX21" fmla="*/ 203359 w 337470"/>
                <a:gd name="connsiteY21" fmla="*/ 186785 h 262128"/>
                <a:gd name="connsiteX22" fmla="*/ 218408 w 337470"/>
                <a:gd name="connsiteY22" fmla="*/ 212408 h 262128"/>
                <a:gd name="connsiteX23" fmla="*/ 209550 w 337470"/>
                <a:gd name="connsiteY23" fmla="*/ 215265 h 262128"/>
                <a:gd name="connsiteX24" fmla="*/ 138589 w 337470"/>
                <a:gd name="connsiteY24" fmla="*/ 159258 h 262128"/>
                <a:gd name="connsiteX25" fmla="*/ 135350 w 337470"/>
                <a:gd name="connsiteY25" fmla="*/ 156400 h 262128"/>
                <a:gd name="connsiteX26" fmla="*/ 152114 w 337470"/>
                <a:gd name="connsiteY26" fmla="*/ 179070 h 262128"/>
                <a:gd name="connsiteX27" fmla="*/ 144494 w 337470"/>
                <a:gd name="connsiteY27" fmla="*/ 186119 h 262128"/>
                <a:gd name="connsiteX28" fmla="*/ 73152 w 337470"/>
                <a:gd name="connsiteY28" fmla="*/ 116586 h 262128"/>
                <a:gd name="connsiteX29" fmla="*/ 38005 w 337470"/>
                <a:gd name="connsiteY29" fmla="*/ 84201 h 262128"/>
                <a:gd name="connsiteX30" fmla="*/ 36290 w 337470"/>
                <a:gd name="connsiteY30" fmla="*/ 121063 h 262128"/>
                <a:gd name="connsiteX31" fmla="*/ 28289 w 337470"/>
                <a:gd name="connsiteY31" fmla="*/ 121729 h 262128"/>
                <a:gd name="connsiteX32" fmla="*/ 23908 w 337470"/>
                <a:gd name="connsiteY32" fmla="*/ 67628 h 262128"/>
                <a:gd name="connsiteX33" fmla="*/ 0 w 337470"/>
                <a:gd name="connsiteY33" fmla="*/ 54673 h 26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7470" h="262128">
                  <a:moveTo>
                    <a:pt x="95" y="54483"/>
                  </a:moveTo>
                  <a:cubicBezTo>
                    <a:pt x="28480" y="17335"/>
                    <a:pt x="66008" y="1619"/>
                    <a:pt x="105727" y="0"/>
                  </a:cubicBezTo>
                  <a:lnTo>
                    <a:pt x="106013" y="7525"/>
                  </a:lnTo>
                  <a:cubicBezTo>
                    <a:pt x="97917" y="9716"/>
                    <a:pt x="90964" y="13526"/>
                    <a:pt x="82487" y="17240"/>
                  </a:cubicBezTo>
                  <a:cubicBezTo>
                    <a:pt x="71056" y="19621"/>
                    <a:pt x="57341" y="19431"/>
                    <a:pt x="49816" y="30670"/>
                  </a:cubicBezTo>
                  <a:cubicBezTo>
                    <a:pt x="69247" y="31909"/>
                    <a:pt x="87630" y="34195"/>
                    <a:pt x="104870" y="37243"/>
                  </a:cubicBezTo>
                  <a:lnTo>
                    <a:pt x="103346" y="46006"/>
                  </a:lnTo>
                  <a:cubicBezTo>
                    <a:pt x="78200" y="41815"/>
                    <a:pt x="53435" y="41624"/>
                    <a:pt x="31623" y="47530"/>
                  </a:cubicBezTo>
                  <a:cubicBezTo>
                    <a:pt x="85820" y="47530"/>
                    <a:pt x="122206" y="94678"/>
                    <a:pt x="172593" y="107061"/>
                  </a:cubicBezTo>
                  <a:cubicBezTo>
                    <a:pt x="247078" y="120491"/>
                    <a:pt x="301276" y="177451"/>
                    <a:pt x="327565" y="246126"/>
                  </a:cubicBezTo>
                  <a:cubicBezTo>
                    <a:pt x="326708" y="242316"/>
                    <a:pt x="325660" y="238506"/>
                    <a:pt x="324517" y="234791"/>
                  </a:cubicBezTo>
                  <a:lnTo>
                    <a:pt x="331470" y="232696"/>
                  </a:lnTo>
                  <a:cubicBezTo>
                    <a:pt x="333661" y="239649"/>
                    <a:pt x="335661" y="246793"/>
                    <a:pt x="337471" y="254127"/>
                  </a:cubicBezTo>
                  <a:lnTo>
                    <a:pt x="332137" y="255461"/>
                  </a:lnTo>
                  <a:cubicBezTo>
                    <a:pt x="331851" y="254698"/>
                    <a:pt x="331375" y="254413"/>
                    <a:pt x="330518" y="255175"/>
                  </a:cubicBezTo>
                  <a:cubicBezTo>
                    <a:pt x="331089" y="256222"/>
                    <a:pt x="330899" y="258318"/>
                    <a:pt x="331279" y="259461"/>
                  </a:cubicBezTo>
                  <a:lnTo>
                    <a:pt x="323660" y="262128"/>
                  </a:lnTo>
                  <a:cubicBezTo>
                    <a:pt x="299847" y="193072"/>
                    <a:pt x="247745" y="134493"/>
                    <a:pt x="172593" y="118681"/>
                  </a:cubicBezTo>
                  <a:cubicBezTo>
                    <a:pt x="128397" y="116681"/>
                    <a:pt x="100774" y="72771"/>
                    <a:pt x="57912" y="62770"/>
                  </a:cubicBezTo>
                  <a:cubicBezTo>
                    <a:pt x="92678" y="123825"/>
                    <a:pt x="158496" y="154019"/>
                    <a:pt x="220789" y="185738"/>
                  </a:cubicBezTo>
                  <a:lnTo>
                    <a:pt x="217075" y="192976"/>
                  </a:lnTo>
                  <a:cubicBezTo>
                    <a:pt x="212598" y="190786"/>
                    <a:pt x="208216" y="188214"/>
                    <a:pt x="203359" y="186785"/>
                  </a:cubicBezTo>
                  <a:cubicBezTo>
                    <a:pt x="207454" y="195739"/>
                    <a:pt x="212503" y="204311"/>
                    <a:pt x="218408" y="212408"/>
                  </a:cubicBezTo>
                  <a:lnTo>
                    <a:pt x="209550" y="215265"/>
                  </a:lnTo>
                  <a:cubicBezTo>
                    <a:pt x="192024" y="190119"/>
                    <a:pt x="169164" y="170021"/>
                    <a:pt x="138589" y="159258"/>
                  </a:cubicBezTo>
                  <a:cubicBezTo>
                    <a:pt x="137541" y="158305"/>
                    <a:pt x="136398" y="157353"/>
                    <a:pt x="135350" y="156400"/>
                  </a:cubicBezTo>
                  <a:cubicBezTo>
                    <a:pt x="138970" y="164116"/>
                    <a:pt x="144875" y="171736"/>
                    <a:pt x="152114" y="179070"/>
                  </a:cubicBezTo>
                  <a:lnTo>
                    <a:pt x="144494" y="186119"/>
                  </a:lnTo>
                  <a:cubicBezTo>
                    <a:pt x="121539" y="162116"/>
                    <a:pt x="101918" y="134684"/>
                    <a:pt x="73152" y="116586"/>
                  </a:cubicBezTo>
                  <a:cubicBezTo>
                    <a:pt x="58102" y="109252"/>
                    <a:pt x="48768" y="95155"/>
                    <a:pt x="38005" y="84201"/>
                  </a:cubicBezTo>
                  <a:cubicBezTo>
                    <a:pt x="35719" y="97631"/>
                    <a:pt x="35243" y="109919"/>
                    <a:pt x="36290" y="121063"/>
                  </a:cubicBezTo>
                  <a:lnTo>
                    <a:pt x="28289" y="121729"/>
                  </a:lnTo>
                  <a:cubicBezTo>
                    <a:pt x="26670" y="103822"/>
                    <a:pt x="23527" y="85725"/>
                    <a:pt x="23908" y="67628"/>
                  </a:cubicBezTo>
                  <a:cubicBezTo>
                    <a:pt x="24955" y="49435"/>
                    <a:pt x="10668" y="60293"/>
                    <a:pt x="0" y="54673"/>
                  </a:cubicBezTo>
                  <a:close/>
                </a:path>
              </a:pathLst>
            </a:custGeom>
            <a:solidFill>
              <a:srgbClr val="040000"/>
            </a:solidFill>
            <a:ln w="9525" cap="flat">
              <a:noFill/>
              <a:prstDash val="solid"/>
              <a:miter/>
            </a:ln>
          </p:spPr>
          <p:txBody>
            <a:bodyPr rtlCol="0" anchor="ctr"/>
            <a:lstStyle/>
            <a:p>
              <a:endParaRPr lang="ja-JP" altLang="en-US"/>
            </a:p>
          </p:txBody>
        </p:sp>
        <p:sp>
          <p:nvSpPr>
            <p:cNvPr id="385" name="フリーフォーム: 図形 384">
              <a:extLst>
                <a:ext uri="{FF2B5EF4-FFF2-40B4-BE49-F238E27FC236}">
                  <a16:creationId xmlns:a16="http://schemas.microsoft.com/office/drawing/2014/main" id="{9F547266-4567-1A90-F3C8-E0DECE746662}"/>
                </a:ext>
              </a:extLst>
            </p:cNvPr>
            <p:cNvSpPr/>
            <p:nvPr/>
          </p:nvSpPr>
          <p:spPr>
            <a:xfrm>
              <a:off x="711419" y="855185"/>
              <a:ext cx="53764" cy="67837"/>
            </a:xfrm>
            <a:custGeom>
              <a:avLst/>
              <a:gdLst>
                <a:gd name="connsiteX0" fmla="*/ 33896 w 53764"/>
                <a:gd name="connsiteY0" fmla="*/ 30830 h 67837"/>
                <a:gd name="connsiteX1" fmla="*/ 12845 w 53764"/>
                <a:gd name="connsiteY1" fmla="*/ 19781 h 67837"/>
                <a:gd name="connsiteX2" fmla="*/ 33896 w 53764"/>
                <a:gd name="connsiteY2" fmla="*/ 30830 h 67837"/>
                <a:gd name="connsiteX3" fmla="*/ 177 w 53764"/>
                <a:gd name="connsiteY3" fmla="*/ 23972 h 67837"/>
                <a:gd name="connsiteX4" fmla="*/ 21704 w 53764"/>
                <a:gd name="connsiteY4" fmla="*/ 636 h 67837"/>
                <a:gd name="connsiteX5" fmla="*/ 44087 w 53764"/>
                <a:gd name="connsiteY5" fmla="*/ 25210 h 67837"/>
                <a:gd name="connsiteX6" fmla="*/ 44659 w 53764"/>
                <a:gd name="connsiteY6" fmla="*/ 17304 h 67837"/>
                <a:gd name="connsiteX7" fmla="*/ 52565 w 53764"/>
                <a:gd name="connsiteY7" fmla="*/ 15780 h 67837"/>
                <a:gd name="connsiteX8" fmla="*/ 14084 w 53764"/>
                <a:gd name="connsiteY8" fmla="*/ 59310 h 67837"/>
                <a:gd name="connsiteX9" fmla="*/ 177 w 53764"/>
                <a:gd name="connsiteY9" fmla="*/ 23972 h 67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764" h="67837">
                  <a:moveTo>
                    <a:pt x="33896" y="30830"/>
                  </a:moveTo>
                  <a:cubicBezTo>
                    <a:pt x="31895" y="21781"/>
                    <a:pt x="16274" y="1207"/>
                    <a:pt x="12845" y="19781"/>
                  </a:cubicBezTo>
                  <a:cubicBezTo>
                    <a:pt x="8083" y="40641"/>
                    <a:pt x="32086" y="64739"/>
                    <a:pt x="33896" y="30830"/>
                  </a:cubicBezTo>
                  <a:close/>
                  <a:moveTo>
                    <a:pt x="177" y="23972"/>
                  </a:moveTo>
                  <a:cubicBezTo>
                    <a:pt x="-1061" y="9399"/>
                    <a:pt x="3987" y="-2984"/>
                    <a:pt x="21704" y="636"/>
                  </a:cubicBezTo>
                  <a:cubicBezTo>
                    <a:pt x="33610" y="5112"/>
                    <a:pt x="37325" y="16066"/>
                    <a:pt x="44087" y="25210"/>
                  </a:cubicBezTo>
                  <a:cubicBezTo>
                    <a:pt x="44945" y="22543"/>
                    <a:pt x="45135" y="19876"/>
                    <a:pt x="44659" y="17304"/>
                  </a:cubicBezTo>
                  <a:lnTo>
                    <a:pt x="52565" y="15780"/>
                  </a:lnTo>
                  <a:cubicBezTo>
                    <a:pt x="58470" y="43784"/>
                    <a:pt x="42087" y="86075"/>
                    <a:pt x="14084" y="59310"/>
                  </a:cubicBezTo>
                  <a:cubicBezTo>
                    <a:pt x="7512" y="52452"/>
                    <a:pt x="1320" y="37307"/>
                    <a:pt x="177" y="23972"/>
                  </a:cubicBezTo>
                  <a:close/>
                </a:path>
              </a:pathLst>
            </a:custGeom>
            <a:solidFill>
              <a:srgbClr val="040000"/>
            </a:solidFill>
            <a:ln w="9525" cap="flat">
              <a:noFill/>
              <a:prstDash val="solid"/>
              <a:miter/>
            </a:ln>
          </p:spPr>
          <p:txBody>
            <a:bodyPr rtlCol="0" anchor="ctr"/>
            <a:lstStyle/>
            <a:p>
              <a:endParaRPr lang="ja-JP" altLang="en-US"/>
            </a:p>
          </p:txBody>
        </p:sp>
        <p:sp>
          <p:nvSpPr>
            <p:cNvPr id="386" name="フリーフォーム: 図形 385">
              <a:extLst>
                <a:ext uri="{FF2B5EF4-FFF2-40B4-BE49-F238E27FC236}">
                  <a16:creationId xmlns:a16="http://schemas.microsoft.com/office/drawing/2014/main" id="{2597BA0D-796A-CA60-1115-070DDD00089F}"/>
                </a:ext>
              </a:extLst>
            </p:cNvPr>
            <p:cNvSpPr/>
            <p:nvPr/>
          </p:nvSpPr>
          <p:spPr>
            <a:xfrm>
              <a:off x="723640" y="867447"/>
              <a:ext cx="21674" cy="35517"/>
            </a:xfrm>
            <a:custGeom>
              <a:avLst/>
              <a:gdLst>
                <a:gd name="connsiteX0" fmla="*/ 21674 w 21674"/>
                <a:gd name="connsiteY0" fmla="*/ 18568 h 35517"/>
                <a:gd name="connsiteX1" fmla="*/ 624 w 21674"/>
                <a:gd name="connsiteY1" fmla="*/ 7519 h 35517"/>
                <a:gd name="connsiteX2" fmla="*/ 21674 w 21674"/>
                <a:gd name="connsiteY2" fmla="*/ 18568 h 35517"/>
              </a:gdLst>
              <a:ahLst/>
              <a:cxnLst>
                <a:cxn ang="0">
                  <a:pos x="connsiteX0" y="connsiteY0"/>
                </a:cxn>
                <a:cxn ang="0">
                  <a:pos x="connsiteX1" y="connsiteY1"/>
                </a:cxn>
                <a:cxn ang="0">
                  <a:pos x="connsiteX2" y="connsiteY2"/>
                </a:cxn>
              </a:cxnLst>
              <a:rect l="l" t="t" r="r" b="b"/>
              <a:pathLst>
                <a:path w="21674" h="35517">
                  <a:moveTo>
                    <a:pt x="21674" y="18568"/>
                  </a:moveTo>
                  <a:cubicBezTo>
                    <a:pt x="19865" y="52477"/>
                    <a:pt x="-4138" y="28474"/>
                    <a:pt x="624" y="7519"/>
                  </a:cubicBezTo>
                  <a:cubicBezTo>
                    <a:pt x="4053" y="-11055"/>
                    <a:pt x="19674" y="9519"/>
                    <a:pt x="21674" y="18568"/>
                  </a:cubicBezTo>
                  <a:close/>
                </a:path>
              </a:pathLst>
            </a:custGeom>
            <a:solidFill>
              <a:srgbClr val="898989"/>
            </a:solidFill>
            <a:ln w="9525" cap="flat">
              <a:noFill/>
              <a:prstDash val="solid"/>
              <a:miter/>
            </a:ln>
          </p:spPr>
          <p:txBody>
            <a:bodyPr rtlCol="0" anchor="ctr"/>
            <a:lstStyle/>
            <a:p>
              <a:endParaRPr lang="ja-JP" altLang="en-US"/>
            </a:p>
          </p:txBody>
        </p:sp>
        <p:sp>
          <p:nvSpPr>
            <p:cNvPr id="387" name="フリーフォーム: 図形 386">
              <a:extLst>
                <a:ext uri="{FF2B5EF4-FFF2-40B4-BE49-F238E27FC236}">
                  <a16:creationId xmlns:a16="http://schemas.microsoft.com/office/drawing/2014/main" id="{71A7CDBA-53FE-D334-AA4D-229C20AC8472}"/>
                </a:ext>
              </a:extLst>
            </p:cNvPr>
            <p:cNvSpPr/>
            <p:nvPr/>
          </p:nvSpPr>
          <p:spPr>
            <a:xfrm>
              <a:off x="647465" y="1093469"/>
              <a:ext cx="104707" cy="184594"/>
            </a:xfrm>
            <a:custGeom>
              <a:avLst/>
              <a:gdLst>
                <a:gd name="connsiteX0" fmla="*/ 2599 w 104707"/>
                <a:gd name="connsiteY0" fmla="*/ 156115 h 184594"/>
                <a:gd name="connsiteX1" fmla="*/ 11648 w 104707"/>
                <a:gd name="connsiteY1" fmla="*/ 112109 h 184594"/>
                <a:gd name="connsiteX2" fmla="*/ 16125 w 104707"/>
                <a:gd name="connsiteY2" fmla="*/ 112490 h 184594"/>
                <a:gd name="connsiteX3" fmla="*/ 16125 w 104707"/>
                <a:gd name="connsiteY3" fmla="*/ 118586 h 184594"/>
                <a:gd name="connsiteX4" fmla="*/ 62416 w 104707"/>
                <a:gd name="connsiteY4" fmla="*/ 0 h 184594"/>
                <a:gd name="connsiteX5" fmla="*/ 78133 w 104707"/>
                <a:gd name="connsiteY5" fmla="*/ 50006 h 184594"/>
                <a:gd name="connsiteX6" fmla="*/ 104707 w 104707"/>
                <a:gd name="connsiteY6" fmla="*/ 133445 h 184594"/>
                <a:gd name="connsiteX7" fmla="*/ 103088 w 104707"/>
                <a:gd name="connsiteY7" fmla="*/ 184595 h 184594"/>
                <a:gd name="connsiteX8" fmla="*/ 62893 w 104707"/>
                <a:gd name="connsiteY8" fmla="*/ 125635 h 184594"/>
                <a:gd name="connsiteX9" fmla="*/ 62416 w 104707"/>
                <a:gd name="connsiteY9" fmla="*/ 102965 h 184594"/>
                <a:gd name="connsiteX10" fmla="*/ 50129 w 104707"/>
                <a:gd name="connsiteY10" fmla="*/ 95536 h 184594"/>
                <a:gd name="connsiteX11" fmla="*/ 218 w 104707"/>
                <a:gd name="connsiteY11" fmla="*/ 181451 h 184594"/>
                <a:gd name="connsiteX12" fmla="*/ 2695 w 104707"/>
                <a:gd name="connsiteY12" fmla="*/ 156210 h 18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07" h="184594">
                  <a:moveTo>
                    <a:pt x="2599" y="156115"/>
                  </a:moveTo>
                  <a:cubicBezTo>
                    <a:pt x="5933" y="141256"/>
                    <a:pt x="11172" y="125730"/>
                    <a:pt x="11648" y="112109"/>
                  </a:cubicBezTo>
                  <a:lnTo>
                    <a:pt x="16125" y="112490"/>
                  </a:lnTo>
                  <a:cubicBezTo>
                    <a:pt x="16030" y="114586"/>
                    <a:pt x="15934" y="116681"/>
                    <a:pt x="16125" y="118586"/>
                  </a:cubicBezTo>
                  <a:cubicBezTo>
                    <a:pt x="29079" y="140970"/>
                    <a:pt x="63845" y="17431"/>
                    <a:pt x="62416" y="0"/>
                  </a:cubicBezTo>
                  <a:cubicBezTo>
                    <a:pt x="65274" y="17050"/>
                    <a:pt x="71370" y="33623"/>
                    <a:pt x="78133" y="50006"/>
                  </a:cubicBezTo>
                  <a:cubicBezTo>
                    <a:pt x="89658" y="77915"/>
                    <a:pt x="102993" y="105347"/>
                    <a:pt x="104707" y="133445"/>
                  </a:cubicBezTo>
                  <a:cubicBezTo>
                    <a:pt x="99945" y="150114"/>
                    <a:pt x="101564" y="167926"/>
                    <a:pt x="103088" y="184595"/>
                  </a:cubicBezTo>
                  <a:cubicBezTo>
                    <a:pt x="88705" y="168974"/>
                    <a:pt x="68703" y="148114"/>
                    <a:pt x="62893" y="125635"/>
                  </a:cubicBezTo>
                  <a:cubicBezTo>
                    <a:pt x="60892" y="118205"/>
                    <a:pt x="60511" y="110585"/>
                    <a:pt x="62416" y="102965"/>
                  </a:cubicBezTo>
                  <a:cubicBezTo>
                    <a:pt x="66131" y="96012"/>
                    <a:pt x="53653" y="88106"/>
                    <a:pt x="50129" y="95536"/>
                  </a:cubicBezTo>
                  <a:cubicBezTo>
                    <a:pt x="39175" y="127349"/>
                    <a:pt x="21459" y="154781"/>
                    <a:pt x="218" y="181451"/>
                  </a:cubicBezTo>
                  <a:cubicBezTo>
                    <a:pt x="-544" y="173736"/>
                    <a:pt x="790" y="165068"/>
                    <a:pt x="2695" y="156210"/>
                  </a:cubicBezTo>
                  <a:close/>
                </a:path>
              </a:pathLst>
            </a:custGeom>
            <a:solidFill>
              <a:srgbClr val="898989"/>
            </a:solidFill>
            <a:ln w="9525" cap="flat">
              <a:noFill/>
              <a:prstDash val="solid"/>
              <a:miter/>
            </a:ln>
          </p:spPr>
          <p:txBody>
            <a:bodyPr rtlCol="0" anchor="ctr"/>
            <a:lstStyle/>
            <a:p>
              <a:endParaRPr lang="ja-JP" altLang="en-US"/>
            </a:p>
          </p:txBody>
        </p:sp>
        <p:sp>
          <p:nvSpPr>
            <p:cNvPr id="388" name="フリーフォーム: 図形 387">
              <a:extLst>
                <a:ext uri="{FF2B5EF4-FFF2-40B4-BE49-F238E27FC236}">
                  <a16:creationId xmlns:a16="http://schemas.microsoft.com/office/drawing/2014/main" id="{03B9F75E-95F7-17A5-1A01-EDF0ACEEE08B}"/>
                </a:ext>
              </a:extLst>
            </p:cNvPr>
            <p:cNvSpPr/>
            <p:nvPr/>
          </p:nvSpPr>
          <p:spPr>
            <a:xfrm>
              <a:off x="732268" y="1066501"/>
              <a:ext cx="61243" cy="118598"/>
            </a:xfrm>
            <a:custGeom>
              <a:avLst/>
              <a:gdLst>
                <a:gd name="connsiteX0" fmla="*/ 17904 w 61243"/>
                <a:gd name="connsiteY0" fmla="*/ 60782 h 118598"/>
                <a:gd name="connsiteX1" fmla="*/ 7808 w 61243"/>
                <a:gd name="connsiteY1" fmla="*/ 61925 h 118598"/>
                <a:gd name="connsiteX2" fmla="*/ 33525 w 61243"/>
                <a:gd name="connsiteY2" fmla="*/ 51162 h 118598"/>
                <a:gd name="connsiteX3" fmla="*/ 32668 w 61243"/>
                <a:gd name="connsiteY3" fmla="*/ 36303 h 118598"/>
                <a:gd name="connsiteX4" fmla="*/ 40669 w 61243"/>
                <a:gd name="connsiteY4" fmla="*/ 35636 h 118598"/>
                <a:gd name="connsiteX5" fmla="*/ 61243 w 61243"/>
                <a:gd name="connsiteY5" fmla="*/ 88690 h 118598"/>
                <a:gd name="connsiteX6" fmla="*/ 53623 w 61243"/>
                <a:gd name="connsiteY6" fmla="*/ 93739 h 118598"/>
                <a:gd name="connsiteX7" fmla="*/ 55623 w 61243"/>
                <a:gd name="connsiteY7" fmla="*/ 117837 h 118598"/>
                <a:gd name="connsiteX8" fmla="*/ 46194 w 61243"/>
                <a:gd name="connsiteY8" fmla="*/ 118599 h 118598"/>
                <a:gd name="connsiteX9" fmla="*/ 16571 w 61243"/>
                <a:gd name="connsiteY9" fmla="*/ 48685 h 118598"/>
                <a:gd name="connsiteX10" fmla="*/ 18095 w 61243"/>
                <a:gd name="connsiteY10" fmla="*/ 60782 h 118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243" h="118598">
                  <a:moveTo>
                    <a:pt x="17904" y="60782"/>
                  </a:moveTo>
                  <a:lnTo>
                    <a:pt x="7808" y="61925"/>
                  </a:lnTo>
                  <a:cubicBezTo>
                    <a:pt x="2474" y="14491"/>
                    <a:pt x="-16005" y="-44374"/>
                    <a:pt x="33525" y="51162"/>
                  </a:cubicBezTo>
                  <a:cubicBezTo>
                    <a:pt x="33430" y="46209"/>
                    <a:pt x="33049" y="41256"/>
                    <a:pt x="32668" y="36303"/>
                  </a:cubicBezTo>
                  <a:lnTo>
                    <a:pt x="40669" y="35636"/>
                  </a:lnTo>
                  <a:cubicBezTo>
                    <a:pt x="42574" y="56686"/>
                    <a:pt x="50004" y="73927"/>
                    <a:pt x="61243" y="88690"/>
                  </a:cubicBezTo>
                  <a:lnTo>
                    <a:pt x="53623" y="93739"/>
                  </a:lnTo>
                  <a:cubicBezTo>
                    <a:pt x="52671" y="102502"/>
                    <a:pt x="53433" y="110503"/>
                    <a:pt x="55623" y="117837"/>
                  </a:cubicBezTo>
                  <a:lnTo>
                    <a:pt x="46194" y="118599"/>
                  </a:lnTo>
                  <a:cubicBezTo>
                    <a:pt x="38859" y="93262"/>
                    <a:pt x="35049" y="65449"/>
                    <a:pt x="16571" y="48685"/>
                  </a:cubicBezTo>
                  <a:cubicBezTo>
                    <a:pt x="17047" y="52591"/>
                    <a:pt x="17619" y="56686"/>
                    <a:pt x="18095" y="60782"/>
                  </a:cubicBezTo>
                  <a:close/>
                </a:path>
              </a:pathLst>
            </a:custGeom>
            <a:solidFill>
              <a:srgbClr val="040000"/>
            </a:solidFill>
            <a:ln w="9525" cap="flat">
              <a:noFill/>
              <a:prstDash val="solid"/>
              <a:miter/>
            </a:ln>
          </p:spPr>
          <p:txBody>
            <a:bodyPr rtlCol="0" anchor="ctr"/>
            <a:lstStyle/>
            <a:p>
              <a:endParaRPr lang="ja-JP" altLang="en-US"/>
            </a:p>
          </p:txBody>
        </p:sp>
        <p:sp>
          <p:nvSpPr>
            <p:cNvPr id="389" name="フリーフォーム: 図形 388">
              <a:extLst>
                <a:ext uri="{FF2B5EF4-FFF2-40B4-BE49-F238E27FC236}">
                  <a16:creationId xmlns:a16="http://schemas.microsoft.com/office/drawing/2014/main" id="{28C91395-BA2A-2D4D-1D8D-71DBA4C1F2FD}"/>
                </a:ext>
              </a:extLst>
            </p:cNvPr>
            <p:cNvSpPr/>
            <p:nvPr/>
          </p:nvSpPr>
          <p:spPr>
            <a:xfrm>
              <a:off x="694074" y="807910"/>
              <a:ext cx="92195" cy="140970"/>
            </a:xfrm>
            <a:custGeom>
              <a:avLst/>
              <a:gdLst>
                <a:gd name="connsiteX0" fmla="*/ 32952 w 92195"/>
                <a:gd name="connsiteY0" fmla="*/ 132493 h 140970"/>
                <a:gd name="connsiteX1" fmla="*/ 61432 w 92195"/>
                <a:gd name="connsiteY1" fmla="*/ 46196 h 140970"/>
                <a:gd name="connsiteX2" fmla="*/ 69909 w 92195"/>
                <a:gd name="connsiteY2" fmla="*/ 62960 h 140970"/>
                <a:gd name="connsiteX3" fmla="*/ 62004 w 92195"/>
                <a:gd name="connsiteY3" fmla="*/ 64484 h 140970"/>
                <a:gd name="connsiteX4" fmla="*/ 31333 w 92195"/>
                <a:gd name="connsiteY4" fmla="*/ 34195 h 140970"/>
                <a:gd name="connsiteX5" fmla="*/ 12473 w 92195"/>
                <a:gd name="connsiteY5" fmla="*/ 71628 h 140970"/>
                <a:gd name="connsiteX6" fmla="*/ 22284 w 92195"/>
                <a:gd name="connsiteY6" fmla="*/ 106966 h 140970"/>
                <a:gd name="connsiteX7" fmla="*/ 77053 w 92195"/>
                <a:gd name="connsiteY7" fmla="*/ 64008 h 140970"/>
                <a:gd name="connsiteX8" fmla="*/ 15521 w 92195"/>
                <a:gd name="connsiteY8" fmla="*/ 8096 h 140970"/>
                <a:gd name="connsiteX9" fmla="*/ 16474 w 92195"/>
                <a:gd name="connsiteY9" fmla="*/ 0 h 140970"/>
                <a:gd name="connsiteX10" fmla="*/ 91626 w 92195"/>
                <a:gd name="connsiteY10" fmla="*/ 75248 h 140970"/>
                <a:gd name="connsiteX11" fmla="*/ 30857 w 92195"/>
                <a:gd name="connsiteY11" fmla="*/ 140970 h 140970"/>
                <a:gd name="connsiteX12" fmla="*/ 28952 w 92195"/>
                <a:gd name="connsiteY12" fmla="*/ 132779 h 140970"/>
                <a:gd name="connsiteX13" fmla="*/ 32762 w 92195"/>
                <a:gd name="connsiteY13" fmla="*/ 132588 h 14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5" h="140970">
                  <a:moveTo>
                    <a:pt x="32952" y="132493"/>
                  </a:moveTo>
                  <a:cubicBezTo>
                    <a:pt x="-22769" y="104775"/>
                    <a:pt x="-4195" y="-30194"/>
                    <a:pt x="61432" y="46196"/>
                  </a:cubicBezTo>
                  <a:cubicBezTo>
                    <a:pt x="65718" y="50102"/>
                    <a:pt x="68481" y="56102"/>
                    <a:pt x="69909" y="62960"/>
                  </a:cubicBezTo>
                  <a:lnTo>
                    <a:pt x="62004" y="64484"/>
                  </a:lnTo>
                  <a:cubicBezTo>
                    <a:pt x="59908" y="51054"/>
                    <a:pt x="42763" y="39719"/>
                    <a:pt x="31333" y="34195"/>
                  </a:cubicBezTo>
                  <a:cubicBezTo>
                    <a:pt x="14569" y="29337"/>
                    <a:pt x="10664" y="50483"/>
                    <a:pt x="12473" y="71628"/>
                  </a:cubicBezTo>
                  <a:cubicBezTo>
                    <a:pt x="13712" y="86487"/>
                    <a:pt x="17903" y="101251"/>
                    <a:pt x="22284" y="106966"/>
                  </a:cubicBezTo>
                  <a:cubicBezTo>
                    <a:pt x="49907" y="152114"/>
                    <a:pt x="88959" y="97441"/>
                    <a:pt x="77053" y="64008"/>
                  </a:cubicBezTo>
                  <a:cubicBezTo>
                    <a:pt x="70576" y="40386"/>
                    <a:pt x="42192" y="10859"/>
                    <a:pt x="15521" y="8096"/>
                  </a:cubicBezTo>
                  <a:lnTo>
                    <a:pt x="16474" y="0"/>
                  </a:lnTo>
                  <a:cubicBezTo>
                    <a:pt x="48573" y="6572"/>
                    <a:pt x="86578" y="40862"/>
                    <a:pt x="91626" y="75248"/>
                  </a:cubicBezTo>
                  <a:cubicBezTo>
                    <a:pt x="95436" y="101060"/>
                    <a:pt x="80673" y="126968"/>
                    <a:pt x="30857" y="140970"/>
                  </a:cubicBezTo>
                  <a:lnTo>
                    <a:pt x="28952" y="132779"/>
                  </a:lnTo>
                  <a:cubicBezTo>
                    <a:pt x="30190" y="132779"/>
                    <a:pt x="31428" y="132779"/>
                    <a:pt x="32762" y="132588"/>
                  </a:cubicBezTo>
                  <a:close/>
                </a:path>
              </a:pathLst>
            </a:custGeom>
            <a:solidFill>
              <a:srgbClr val="040000"/>
            </a:solidFill>
            <a:ln w="9525" cap="flat">
              <a:noFill/>
              <a:prstDash val="solid"/>
              <a:miter/>
            </a:ln>
          </p:spPr>
          <p:txBody>
            <a:bodyPr rtlCol="0" anchor="ctr"/>
            <a:lstStyle/>
            <a:p>
              <a:endParaRPr lang="ja-JP" altLang="en-US"/>
            </a:p>
          </p:txBody>
        </p:sp>
        <p:sp>
          <p:nvSpPr>
            <p:cNvPr id="390" name="フリーフォーム: 図形 389">
              <a:extLst>
                <a:ext uri="{FF2B5EF4-FFF2-40B4-BE49-F238E27FC236}">
                  <a16:creationId xmlns:a16="http://schemas.microsoft.com/office/drawing/2014/main" id="{F8907FF5-7934-ECF9-CECC-B78C8A648A76}"/>
                </a:ext>
              </a:extLst>
            </p:cNvPr>
            <p:cNvSpPr/>
            <p:nvPr/>
          </p:nvSpPr>
          <p:spPr>
            <a:xfrm>
              <a:off x="675471" y="815717"/>
              <a:ext cx="98041" cy="124971"/>
            </a:xfrm>
            <a:custGeom>
              <a:avLst/>
              <a:gdLst>
                <a:gd name="connsiteX0" fmla="*/ 47746 w 98041"/>
                <a:gd name="connsiteY0" fmla="*/ 124972 h 124971"/>
                <a:gd name="connsiteX1" fmla="*/ 7169 w 98041"/>
                <a:gd name="connsiteY1" fmla="*/ 9243 h 124971"/>
                <a:gd name="connsiteX2" fmla="*/ 34315 w 98041"/>
                <a:gd name="connsiteY2" fmla="*/ 194 h 124971"/>
                <a:gd name="connsiteX3" fmla="*/ 95847 w 98041"/>
                <a:gd name="connsiteY3" fmla="*/ 56106 h 124971"/>
                <a:gd name="connsiteX4" fmla="*/ 41078 w 98041"/>
                <a:gd name="connsiteY4" fmla="*/ 99064 h 124971"/>
                <a:gd name="connsiteX5" fmla="*/ 31267 w 98041"/>
                <a:gd name="connsiteY5" fmla="*/ 63726 h 124971"/>
                <a:gd name="connsiteX6" fmla="*/ 36220 w 98041"/>
                <a:gd name="connsiteY6" fmla="*/ 63345 h 124971"/>
                <a:gd name="connsiteX7" fmla="*/ 50127 w 98041"/>
                <a:gd name="connsiteY7" fmla="*/ 98683 h 124971"/>
                <a:gd name="connsiteX8" fmla="*/ 88608 w 98041"/>
                <a:gd name="connsiteY8" fmla="*/ 55154 h 124971"/>
                <a:gd name="connsiteX9" fmla="*/ 80131 w 98041"/>
                <a:gd name="connsiteY9" fmla="*/ 38390 h 124971"/>
                <a:gd name="connsiteX10" fmla="*/ 51651 w 98041"/>
                <a:gd name="connsiteY10" fmla="*/ 124686 h 124971"/>
                <a:gd name="connsiteX11" fmla="*/ 47841 w 98041"/>
                <a:gd name="connsiteY11" fmla="*/ 124877 h 12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041" h="124971">
                  <a:moveTo>
                    <a:pt x="47746" y="124972"/>
                  </a:moveTo>
                  <a:cubicBezTo>
                    <a:pt x="4407" y="124972"/>
                    <a:pt x="-10262" y="37723"/>
                    <a:pt x="7169" y="9243"/>
                  </a:cubicBezTo>
                  <a:cubicBezTo>
                    <a:pt x="15265" y="1718"/>
                    <a:pt x="24695" y="-758"/>
                    <a:pt x="34315" y="194"/>
                  </a:cubicBezTo>
                  <a:cubicBezTo>
                    <a:pt x="60985" y="2957"/>
                    <a:pt x="89370" y="32484"/>
                    <a:pt x="95847" y="56106"/>
                  </a:cubicBezTo>
                  <a:cubicBezTo>
                    <a:pt x="107753" y="89539"/>
                    <a:pt x="68605" y="144212"/>
                    <a:pt x="41078" y="99064"/>
                  </a:cubicBezTo>
                  <a:cubicBezTo>
                    <a:pt x="36601" y="93349"/>
                    <a:pt x="32506" y="78585"/>
                    <a:pt x="31267" y="63726"/>
                  </a:cubicBezTo>
                  <a:lnTo>
                    <a:pt x="36220" y="63345"/>
                  </a:lnTo>
                  <a:cubicBezTo>
                    <a:pt x="37363" y="76585"/>
                    <a:pt x="43650" y="91730"/>
                    <a:pt x="50127" y="98683"/>
                  </a:cubicBezTo>
                  <a:cubicBezTo>
                    <a:pt x="78130" y="125448"/>
                    <a:pt x="94609" y="83157"/>
                    <a:pt x="88608" y="55154"/>
                  </a:cubicBezTo>
                  <a:cubicBezTo>
                    <a:pt x="87179" y="48296"/>
                    <a:pt x="84322" y="42295"/>
                    <a:pt x="80131" y="38390"/>
                  </a:cubicBezTo>
                  <a:cubicBezTo>
                    <a:pt x="14503" y="-38001"/>
                    <a:pt x="-4070" y="96873"/>
                    <a:pt x="51651" y="124686"/>
                  </a:cubicBezTo>
                  <a:cubicBezTo>
                    <a:pt x="50317" y="124877"/>
                    <a:pt x="49079" y="124877"/>
                    <a:pt x="47841" y="124877"/>
                  </a:cubicBezTo>
                  <a:close/>
                </a:path>
              </a:pathLst>
            </a:custGeom>
            <a:solidFill>
              <a:srgbClr val="898989"/>
            </a:solidFill>
            <a:ln w="9525" cap="flat">
              <a:noFill/>
              <a:prstDash val="solid"/>
              <a:miter/>
            </a:ln>
          </p:spPr>
          <p:txBody>
            <a:bodyPr rtlCol="0" anchor="ctr"/>
            <a:lstStyle/>
            <a:p>
              <a:endParaRPr lang="ja-JP" altLang="en-US"/>
            </a:p>
          </p:txBody>
        </p:sp>
        <p:sp>
          <p:nvSpPr>
            <p:cNvPr id="391" name="フリーフォーム: 図形 390">
              <a:extLst>
                <a:ext uri="{FF2B5EF4-FFF2-40B4-BE49-F238E27FC236}">
                  <a16:creationId xmlns:a16="http://schemas.microsoft.com/office/drawing/2014/main" id="{E2AAC21D-E78F-9F76-ECC9-6A26866DE53F}"/>
                </a:ext>
              </a:extLst>
            </p:cNvPr>
            <p:cNvSpPr/>
            <p:nvPr/>
          </p:nvSpPr>
          <p:spPr>
            <a:xfrm>
              <a:off x="706333" y="841426"/>
              <a:ext cx="50147" cy="38873"/>
            </a:xfrm>
            <a:custGeom>
              <a:avLst/>
              <a:gdLst>
                <a:gd name="connsiteX0" fmla="*/ 405 w 50147"/>
                <a:gd name="connsiteY0" fmla="*/ 38112 h 38873"/>
                <a:gd name="connsiteX1" fmla="*/ 19264 w 50147"/>
                <a:gd name="connsiteY1" fmla="*/ 678 h 38873"/>
                <a:gd name="connsiteX2" fmla="*/ 49935 w 50147"/>
                <a:gd name="connsiteY2" fmla="*/ 30968 h 38873"/>
                <a:gd name="connsiteX3" fmla="*/ 49364 w 50147"/>
                <a:gd name="connsiteY3" fmla="*/ 38874 h 38873"/>
                <a:gd name="connsiteX4" fmla="*/ 26980 w 50147"/>
                <a:gd name="connsiteY4" fmla="*/ 14299 h 38873"/>
                <a:gd name="connsiteX5" fmla="*/ 5453 w 50147"/>
                <a:gd name="connsiteY5" fmla="*/ 37635 h 38873"/>
                <a:gd name="connsiteX6" fmla="*/ 500 w 50147"/>
                <a:gd name="connsiteY6" fmla="*/ 38016 h 3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47" h="38873">
                  <a:moveTo>
                    <a:pt x="405" y="38112"/>
                  </a:moveTo>
                  <a:cubicBezTo>
                    <a:pt x="-1405" y="17061"/>
                    <a:pt x="2500" y="-4084"/>
                    <a:pt x="19264" y="678"/>
                  </a:cubicBezTo>
                  <a:cubicBezTo>
                    <a:pt x="30694" y="6203"/>
                    <a:pt x="47744" y="17538"/>
                    <a:pt x="49935" y="30968"/>
                  </a:cubicBezTo>
                  <a:cubicBezTo>
                    <a:pt x="50316" y="33540"/>
                    <a:pt x="50221" y="36207"/>
                    <a:pt x="49364" y="38874"/>
                  </a:cubicBezTo>
                  <a:cubicBezTo>
                    <a:pt x="42696" y="29730"/>
                    <a:pt x="38886" y="18776"/>
                    <a:pt x="26980" y="14299"/>
                  </a:cubicBezTo>
                  <a:cubicBezTo>
                    <a:pt x="9168" y="10680"/>
                    <a:pt x="4215" y="23062"/>
                    <a:pt x="5453" y="37635"/>
                  </a:cubicBezTo>
                  <a:lnTo>
                    <a:pt x="500" y="38016"/>
                  </a:lnTo>
                  <a:close/>
                </a:path>
              </a:pathLst>
            </a:custGeom>
            <a:solidFill>
              <a:srgbClr val="898989"/>
            </a:solidFill>
            <a:ln w="9525" cap="flat">
              <a:noFill/>
              <a:prstDash val="solid"/>
              <a:miter/>
            </a:ln>
          </p:spPr>
          <p:txBody>
            <a:bodyPr rtlCol="0" anchor="ctr"/>
            <a:lstStyle/>
            <a:p>
              <a:endParaRPr lang="ja-JP" altLang="en-US"/>
            </a:p>
          </p:txBody>
        </p:sp>
        <p:sp>
          <p:nvSpPr>
            <p:cNvPr id="392" name="フリーフォーム: 図形 391">
              <a:extLst>
                <a:ext uri="{FF2B5EF4-FFF2-40B4-BE49-F238E27FC236}">
                  <a16:creationId xmlns:a16="http://schemas.microsoft.com/office/drawing/2014/main" id="{6AFE8E66-DBC1-A502-2374-F2034AFACF9F}"/>
                </a:ext>
              </a:extLst>
            </p:cNvPr>
            <p:cNvSpPr/>
            <p:nvPr/>
          </p:nvSpPr>
          <p:spPr>
            <a:xfrm>
              <a:off x="701785" y="1127283"/>
              <a:ext cx="96964" cy="173192"/>
            </a:xfrm>
            <a:custGeom>
              <a:avLst/>
              <a:gdLst>
                <a:gd name="connsiteX0" fmla="*/ 79343 w 96964"/>
                <a:gd name="connsiteY0" fmla="*/ 173165 h 173192"/>
                <a:gd name="connsiteX1" fmla="*/ 0 w 96964"/>
                <a:gd name="connsiteY1" fmla="*/ 93250 h 173192"/>
                <a:gd name="connsiteX2" fmla="*/ 8477 w 96964"/>
                <a:gd name="connsiteY2" fmla="*/ 91726 h 173192"/>
                <a:gd name="connsiteX3" fmla="*/ 48673 w 96964"/>
                <a:gd name="connsiteY3" fmla="*/ 150686 h 173192"/>
                <a:gd name="connsiteX4" fmla="*/ 50292 w 96964"/>
                <a:gd name="connsiteY4" fmla="*/ 99536 h 173192"/>
                <a:gd name="connsiteX5" fmla="*/ 23717 w 96964"/>
                <a:gd name="connsiteY5" fmla="*/ 16097 h 173192"/>
                <a:gd name="connsiteX6" fmla="*/ 32671 w 96964"/>
                <a:gd name="connsiteY6" fmla="*/ 14192 h 173192"/>
                <a:gd name="connsiteX7" fmla="*/ 39338 w 96964"/>
                <a:gd name="connsiteY7" fmla="*/ 25241 h 173192"/>
                <a:gd name="connsiteX8" fmla="*/ 38195 w 96964"/>
                <a:gd name="connsiteY8" fmla="*/ 1143 h 173192"/>
                <a:gd name="connsiteX9" fmla="*/ 48292 w 96964"/>
                <a:gd name="connsiteY9" fmla="*/ 0 h 173192"/>
                <a:gd name="connsiteX10" fmla="*/ 96965 w 96964"/>
                <a:gd name="connsiteY10" fmla="*/ 135636 h 173192"/>
                <a:gd name="connsiteX11" fmla="*/ 90011 w 96964"/>
                <a:gd name="connsiteY11" fmla="*/ 140780 h 173192"/>
                <a:gd name="connsiteX12" fmla="*/ 59150 w 96964"/>
                <a:gd name="connsiteY12" fmla="*/ 108680 h 173192"/>
                <a:gd name="connsiteX13" fmla="*/ 81820 w 96964"/>
                <a:gd name="connsiteY13" fmla="*/ 167069 h 173192"/>
                <a:gd name="connsiteX14" fmla="*/ 79343 w 96964"/>
                <a:gd name="connsiteY14" fmla="*/ 173165 h 173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964" h="173192">
                  <a:moveTo>
                    <a:pt x="79343" y="173165"/>
                  </a:moveTo>
                  <a:cubicBezTo>
                    <a:pt x="39624" y="174498"/>
                    <a:pt x="7620" y="127349"/>
                    <a:pt x="0" y="93250"/>
                  </a:cubicBezTo>
                  <a:lnTo>
                    <a:pt x="8477" y="91726"/>
                  </a:lnTo>
                  <a:cubicBezTo>
                    <a:pt x="14383" y="114205"/>
                    <a:pt x="34385" y="135065"/>
                    <a:pt x="48673" y="150686"/>
                  </a:cubicBezTo>
                  <a:cubicBezTo>
                    <a:pt x="47149" y="134017"/>
                    <a:pt x="45529" y="116205"/>
                    <a:pt x="50292" y="99536"/>
                  </a:cubicBezTo>
                  <a:cubicBezTo>
                    <a:pt x="48482" y="71438"/>
                    <a:pt x="35147" y="44101"/>
                    <a:pt x="23717" y="16097"/>
                  </a:cubicBezTo>
                  <a:lnTo>
                    <a:pt x="32671" y="14192"/>
                  </a:lnTo>
                  <a:cubicBezTo>
                    <a:pt x="34576" y="18669"/>
                    <a:pt x="36767" y="22479"/>
                    <a:pt x="39338" y="25241"/>
                  </a:cubicBezTo>
                  <a:cubicBezTo>
                    <a:pt x="39719" y="18288"/>
                    <a:pt x="39243" y="9906"/>
                    <a:pt x="38195" y="1143"/>
                  </a:cubicBezTo>
                  <a:lnTo>
                    <a:pt x="48292" y="0"/>
                  </a:lnTo>
                  <a:cubicBezTo>
                    <a:pt x="54007" y="47911"/>
                    <a:pt x="59246" y="105537"/>
                    <a:pt x="96965" y="135636"/>
                  </a:cubicBezTo>
                  <a:lnTo>
                    <a:pt x="90011" y="140780"/>
                  </a:lnTo>
                  <a:cubicBezTo>
                    <a:pt x="78581" y="131826"/>
                    <a:pt x="68104" y="121349"/>
                    <a:pt x="59150" y="108680"/>
                  </a:cubicBezTo>
                  <a:cubicBezTo>
                    <a:pt x="58483" y="137255"/>
                    <a:pt x="52102" y="153734"/>
                    <a:pt x="81820" y="167069"/>
                  </a:cubicBezTo>
                  <a:cubicBezTo>
                    <a:pt x="84487" y="170212"/>
                    <a:pt x="83153" y="173165"/>
                    <a:pt x="79343" y="173165"/>
                  </a:cubicBezTo>
                  <a:close/>
                </a:path>
              </a:pathLst>
            </a:custGeom>
            <a:solidFill>
              <a:srgbClr val="040000"/>
            </a:solidFill>
            <a:ln w="9525" cap="flat">
              <a:noFill/>
              <a:prstDash val="solid"/>
              <a:miter/>
            </a:ln>
          </p:spPr>
          <p:txBody>
            <a:bodyPr rtlCol="0" anchor="ctr"/>
            <a:lstStyle/>
            <a:p>
              <a:endParaRPr lang="ja-JP" altLang="en-US"/>
            </a:p>
          </p:txBody>
        </p:sp>
        <p:sp>
          <p:nvSpPr>
            <p:cNvPr id="393" name="フリーフォーム: 図形 392">
              <a:extLst>
                <a:ext uri="{FF2B5EF4-FFF2-40B4-BE49-F238E27FC236}">
                  <a16:creationId xmlns:a16="http://schemas.microsoft.com/office/drawing/2014/main" id="{2D995F74-C97D-C0F2-9490-E8EB24BE5D78}"/>
                </a:ext>
              </a:extLst>
            </p:cNvPr>
            <p:cNvSpPr/>
            <p:nvPr/>
          </p:nvSpPr>
          <p:spPr>
            <a:xfrm>
              <a:off x="709691" y="1092136"/>
              <a:ext cx="190" cy="1238"/>
            </a:xfrm>
            <a:custGeom>
              <a:avLst/>
              <a:gdLst>
                <a:gd name="connsiteX0" fmla="*/ 191 w 190"/>
                <a:gd name="connsiteY0" fmla="*/ 1238 h 1238"/>
                <a:gd name="connsiteX1" fmla="*/ 0 w 190"/>
                <a:gd name="connsiteY1" fmla="*/ 0 h 1238"/>
                <a:gd name="connsiteX2" fmla="*/ 191 w 190"/>
                <a:gd name="connsiteY2" fmla="*/ 1238 h 1238"/>
              </a:gdLst>
              <a:ahLst/>
              <a:cxnLst>
                <a:cxn ang="0">
                  <a:pos x="connsiteX0" y="connsiteY0"/>
                </a:cxn>
                <a:cxn ang="0">
                  <a:pos x="connsiteX1" y="connsiteY1"/>
                </a:cxn>
                <a:cxn ang="0">
                  <a:pos x="connsiteX2" y="connsiteY2"/>
                </a:cxn>
              </a:cxnLst>
              <a:rect l="l" t="t" r="r" b="b"/>
              <a:pathLst>
                <a:path w="190" h="1238">
                  <a:moveTo>
                    <a:pt x="191" y="1238"/>
                  </a:moveTo>
                  <a:lnTo>
                    <a:pt x="0" y="0"/>
                  </a:lnTo>
                  <a:cubicBezTo>
                    <a:pt x="0" y="0"/>
                    <a:pt x="191" y="762"/>
                    <a:pt x="191" y="1238"/>
                  </a:cubicBezTo>
                  <a:close/>
                </a:path>
              </a:pathLst>
            </a:custGeom>
            <a:solidFill>
              <a:srgbClr val="898989"/>
            </a:solidFill>
            <a:ln w="9525" cap="flat">
              <a:noFill/>
              <a:prstDash val="solid"/>
              <a:miter/>
            </a:ln>
          </p:spPr>
          <p:txBody>
            <a:bodyPr rtlCol="0" anchor="ctr"/>
            <a:lstStyle/>
            <a:p>
              <a:endParaRPr lang="ja-JP" altLang="en-US"/>
            </a:p>
          </p:txBody>
        </p:sp>
        <p:sp>
          <p:nvSpPr>
            <p:cNvPr id="394" name="フリーフォーム: 図形 393">
              <a:extLst>
                <a:ext uri="{FF2B5EF4-FFF2-40B4-BE49-F238E27FC236}">
                  <a16:creationId xmlns:a16="http://schemas.microsoft.com/office/drawing/2014/main" id="{08DE3018-6DA6-2593-B33F-10AE2252428A}"/>
                </a:ext>
              </a:extLst>
            </p:cNvPr>
            <p:cNvSpPr/>
            <p:nvPr/>
          </p:nvSpPr>
          <p:spPr>
            <a:xfrm>
              <a:off x="647493" y="1185918"/>
              <a:ext cx="62881" cy="96146"/>
            </a:xfrm>
            <a:custGeom>
              <a:avLst/>
              <a:gdLst>
                <a:gd name="connsiteX0" fmla="*/ 7239 w 62881"/>
                <a:gd name="connsiteY0" fmla="*/ 96147 h 96146"/>
                <a:gd name="connsiteX1" fmla="*/ 0 w 62881"/>
                <a:gd name="connsiteY1" fmla="*/ 88908 h 96146"/>
                <a:gd name="connsiteX2" fmla="*/ 49911 w 62881"/>
                <a:gd name="connsiteY2" fmla="*/ 2992 h 96146"/>
                <a:gd name="connsiteX3" fmla="*/ 62198 w 62881"/>
                <a:gd name="connsiteY3" fmla="*/ 10422 h 96146"/>
                <a:gd name="connsiteX4" fmla="*/ 62674 w 62881"/>
                <a:gd name="connsiteY4" fmla="*/ 33091 h 96146"/>
                <a:gd name="connsiteX5" fmla="*/ 54197 w 62881"/>
                <a:gd name="connsiteY5" fmla="*/ 34615 h 96146"/>
                <a:gd name="connsiteX6" fmla="*/ 46101 w 62881"/>
                <a:gd name="connsiteY6" fmla="*/ 42902 h 96146"/>
                <a:gd name="connsiteX7" fmla="*/ 7144 w 62881"/>
                <a:gd name="connsiteY7" fmla="*/ 96147 h 9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81" h="96146">
                  <a:moveTo>
                    <a:pt x="7239" y="96147"/>
                  </a:moveTo>
                  <a:lnTo>
                    <a:pt x="0" y="88908"/>
                  </a:lnTo>
                  <a:cubicBezTo>
                    <a:pt x="21336" y="62333"/>
                    <a:pt x="38957" y="34901"/>
                    <a:pt x="49911" y="2992"/>
                  </a:cubicBezTo>
                  <a:cubicBezTo>
                    <a:pt x="53435" y="-4437"/>
                    <a:pt x="65913" y="3469"/>
                    <a:pt x="62198" y="10422"/>
                  </a:cubicBezTo>
                  <a:cubicBezTo>
                    <a:pt x="60389" y="18042"/>
                    <a:pt x="60769" y="25662"/>
                    <a:pt x="62674" y="33091"/>
                  </a:cubicBezTo>
                  <a:lnTo>
                    <a:pt x="54197" y="34615"/>
                  </a:lnTo>
                  <a:cubicBezTo>
                    <a:pt x="50482" y="37092"/>
                    <a:pt x="48577" y="38616"/>
                    <a:pt x="46101" y="42902"/>
                  </a:cubicBezTo>
                  <a:cubicBezTo>
                    <a:pt x="35242" y="59190"/>
                    <a:pt x="22765" y="81002"/>
                    <a:pt x="7144" y="96147"/>
                  </a:cubicBezTo>
                  <a:close/>
                </a:path>
              </a:pathLst>
            </a:custGeom>
            <a:solidFill>
              <a:srgbClr val="040000"/>
            </a:solidFill>
            <a:ln w="9525" cap="flat">
              <a:noFill/>
              <a:prstDash val="solid"/>
              <a:miter/>
            </a:ln>
          </p:spPr>
          <p:txBody>
            <a:bodyPr rtlCol="0" anchor="ctr"/>
            <a:lstStyle/>
            <a:p>
              <a:endParaRPr lang="ja-JP" altLang="en-US"/>
            </a:p>
          </p:txBody>
        </p:sp>
        <p:sp>
          <p:nvSpPr>
            <p:cNvPr id="395" name="フリーフォーム: 図形 394">
              <a:extLst>
                <a:ext uri="{FF2B5EF4-FFF2-40B4-BE49-F238E27FC236}">
                  <a16:creationId xmlns:a16="http://schemas.microsoft.com/office/drawing/2014/main" id="{67272DB7-4D11-645A-76D7-E042BCAFB61C}"/>
                </a:ext>
              </a:extLst>
            </p:cNvPr>
            <p:cNvSpPr/>
            <p:nvPr/>
          </p:nvSpPr>
          <p:spPr>
            <a:xfrm>
              <a:off x="660161" y="1719357"/>
              <a:ext cx="67807" cy="75533"/>
            </a:xfrm>
            <a:custGeom>
              <a:avLst/>
              <a:gdLst>
                <a:gd name="connsiteX0" fmla="*/ 191 w 67807"/>
                <a:gd name="connsiteY0" fmla="*/ 75533 h 75533"/>
                <a:gd name="connsiteX1" fmla="*/ 0 w 67807"/>
                <a:gd name="connsiteY1" fmla="*/ 66008 h 75533"/>
                <a:gd name="connsiteX2" fmla="*/ 20669 w 67807"/>
                <a:gd name="connsiteY2" fmla="*/ 58483 h 75533"/>
                <a:gd name="connsiteX3" fmla="*/ 36576 w 67807"/>
                <a:gd name="connsiteY3" fmla="*/ 45910 h 75533"/>
                <a:gd name="connsiteX4" fmla="*/ 18669 w 67807"/>
                <a:gd name="connsiteY4" fmla="*/ 42672 h 75533"/>
                <a:gd name="connsiteX5" fmla="*/ 18669 w 67807"/>
                <a:gd name="connsiteY5" fmla="*/ 33719 h 75533"/>
                <a:gd name="connsiteX6" fmla="*/ 63532 w 67807"/>
                <a:gd name="connsiteY6" fmla="*/ 0 h 75533"/>
                <a:gd name="connsiteX7" fmla="*/ 67342 w 67807"/>
                <a:gd name="connsiteY7" fmla="*/ 8001 h 75533"/>
                <a:gd name="connsiteX8" fmla="*/ 191 w 67807"/>
                <a:gd name="connsiteY8" fmla="*/ 75533 h 75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807" h="75533">
                  <a:moveTo>
                    <a:pt x="191" y="75533"/>
                  </a:moveTo>
                  <a:lnTo>
                    <a:pt x="0" y="66008"/>
                  </a:lnTo>
                  <a:cubicBezTo>
                    <a:pt x="9525" y="65723"/>
                    <a:pt x="17907" y="63436"/>
                    <a:pt x="20669" y="58483"/>
                  </a:cubicBezTo>
                  <a:cubicBezTo>
                    <a:pt x="26194" y="54578"/>
                    <a:pt x="31909" y="50959"/>
                    <a:pt x="36576" y="45910"/>
                  </a:cubicBezTo>
                  <a:cubicBezTo>
                    <a:pt x="30671" y="43529"/>
                    <a:pt x="24670" y="42672"/>
                    <a:pt x="18669" y="42672"/>
                  </a:cubicBezTo>
                  <a:lnTo>
                    <a:pt x="18669" y="33719"/>
                  </a:lnTo>
                  <a:cubicBezTo>
                    <a:pt x="50673" y="33814"/>
                    <a:pt x="28575" y="41434"/>
                    <a:pt x="63532" y="0"/>
                  </a:cubicBezTo>
                  <a:cubicBezTo>
                    <a:pt x="64294" y="2762"/>
                    <a:pt x="69342" y="2191"/>
                    <a:pt x="67342" y="8001"/>
                  </a:cubicBezTo>
                  <a:cubicBezTo>
                    <a:pt x="62103" y="43910"/>
                    <a:pt x="31432" y="70771"/>
                    <a:pt x="191" y="75533"/>
                  </a:cubicBezTo>
                  <a:close/>
                </a:path>
              </a:pathLst>
            </a:custGeom>
            <a:solidFill>
              <a:srgbClr val="040000"/>
            </a:solidFill>
            <a:ln w="9525" cap="flat">
              <a:noFill/>
              <a:prstDash val="solid"/>
              <a:miter/>
            </a:ln>
          </p:spPr>
          <p:txBody>
            <a:bodyPr rtlCol="0" anchor="ctr"/>
            <a:lstStyle/>
            <a:p>
              <a:endParaRPr lang="ja-JP" altLang="en-US"/>
            </a:p>
          </p:txBody>
        </p:sp>
        <p:sp>
          <p:nvSpPr>
            <p:cNvPr id="396" name="フリーフォーム: 図形 395">
              <a:extLst>
                <a:ext uri="{FF2B5EF4-FFF2-40B4-BE49-F238E27FC236}">
                  <a16:creationId xmlns:a16="http://schemas.microsoft.com/office/drawing/2014/main" id="{2A809ADB-CCC6-4E9E-342E-4B894402EA31}"/>
                </a:ext>
              </a:extLst>
            </p:cNvPr>
            <p:cNvSpPr/>
            <p:nvPr/>
          </p:nvSpPr>
          <p:spPr>
            <a:xfrm>
              <a:off x="231199" y="1220342"/>
              <a:ext cx="907128" cy="655156"/>
            </a:xfrm>
            <a:custGeom>
              <a:avLst/>
              <a:gdLst>
                <a:gd name="connsiteX0" fmla="*/ 829774 w 907128"/>
                <a:gd name="connsiteY0" fmla="*/ 382238 h 655156"/>
                <a:gd name="connsiteX1" fmla="*/ 840156 w 907128"/>
                <a:gd name="connsiteY1" fmla="*/ 394811 h 655156"/>
                <a:gd name="connsiteX2" fmla="*/ 869874 w 907128"/>
                <a:gd name="connsiteY2" fmla="*/ 332232 h 655156"/>
                <a:gd name="connsiteX3" fmla="*/ 873875 w 907128"/>
                <a:gd name="connsiteY3" fmla="*/ 316801 h 655156"/>
                <a:gd name="connsiteX4" fmla="*/ 847300 w 907128"/>
                <a:gd name="connsiteY4" fmla="*/ 345948 h 655156"/>
                <a:gd name="connsiteX5" fmla="*/ 850158 w 907128"/>
                <a:gd name="connsiteY5" fmla="*/ 288703 h 655156"/>
                <a:gd name="connsiteX6" fmla="*/ 829774 w 907128"/>
                <a:gd name="connsiteY6" fmla="*/ 382238 h 655156"/>
                <a:gd name="connsiteX7" fmla="*/ 585839 w 907128"/>
                <a:gd name="connsiteY7" fmla="*/ 164401 h 655156"/>
                <a:gd name="connsiteX8" fmla="*/ 667373 w 907128"/>
                <a:gd name="connsiteY8" fmla="*/ 154115 h 655156"/>
                <a:gd name="connsiteX9" fmla="*/ 585839 w 907128"/>
                <a:gd name="connsiteY9" fmla="*/ 164401 h 655156"/>
                <a:gd name="connsiteX10" fmla="*/ 542310 w 907128"/>
                <a:gd name="connsiteY10" fmla="*/ 271082 h 655156"/>
                <a:gd name="connsiteX11" fmla="*/ 554692 w 907128"/>
                <a:gd name="connsiteY11" fmla="*/ 347853 h 655156"/>
                <a:gd name="connsiteX12" fmla="*/ 652228 w 907128"/>
                <a:gd name="connsiteY12" fmla="*/ 225552 h 655156"/>
                <a:gd name="connsiteX13" fmla="*/ 569361 w 907128"/>
                <a:gd name="connsiteY13" fmla="*/ 236982 h 655156"/>
                <a:gd name="connsiteX14" fmla="*/ 552882 w 907128"/>
                <a:gd name="connsiteY14" fmla="*/ 207455 h 655156"/>
                <a:gd name="connsiteX15" fmla="*/ 542405 w 907128"/>
                <a:gd name="connsiteY15" fmla="*/ 271177 h 655156"/>
                <a:gd name="connsiteX16" fmla="*/ 379527 w 907128"/>
                <a:gd name="connsiteY16" fmla="*/ 467963 h 655156"/>
                <a:gd name="connsiteX17" fmla="*/ 395434 w 907128"/>
                <a:gd name="connsiteY17" fmla="*/ 464344 h 655156"/>
                <a:gd name="connsiteX18" fmla="*/ 413436 w 907128"/>
                <a:gd name="connsiteY18" fmla="*/ 397478 h 655156"/>
                <a:gd name="connsiteX19" fmla="*/ 387719 w 907128"/>
                <a:gd name="connsiteY19" fmla="*/ 445484 h 655156"/>
                <a:gd name="connsiteX20" fmla="*/ 379527 w 907128"/>
                <a:gd name="connsiteY20" fmla="*/ 467963 h 655156"/>
                <a:gd name="connsiteX21" fmla="*/ 408007 w 907128"/>
                <a:gd name="connsiteY21" fmla="*/ 590645 h 655156"/>
                <a:gd name="connsiteX22" fmla="*/ 412103 w 907128"/>
                <a:gd name="connsiteY22" fmla="*/ 601123 h 655156"/>
                <a:gd name="connsiteX23" fmla="*/ 495161 w 907128"/>
                <a:gd name="connsiteY23" fmla="*/ 554355 h 655156"/>
                <a:gd name="connsiteX24" fmla="*/ 408007 w 907128"/>
                <a:gd name="connsiteY24" fmla="*/ 590645 h 655156"/>
                <a:gd name="connsiteX25" fmla="*/ 376479 w 907128"/>
                <a:gd name="connsiteY25" fmla="*/ 524447 h 655156"/>
                <a:gd name="connsiteX26" fmla="*/ 357239 w 907128"/>
                <a:gd name="connsiteY26" fmla="*/ 522732 h 655156"/>
                <a:gd name="connsiteX27" fmla="*/ 357810 w 907128"/>
                <a:gd name="connsiteY27" fmla="*/ 524732 h 655156"/>
                <a:gd name="connsiteX28" fmla="*/ 366383 w 907128"/>
                <a:gd name="connsiteY28" fmla="*/ 537591 h 655156"/>
                <a:gd name="connsiteX29" fmla="*/ 429248 w 907128"/>
                <a:gd name="connsiteY29" fmla="*/ 574453 h 655156"/>
                <a:gd name="connsiteX30" fmla="*/ 496399 w 907128"/>
                <a:gd name="connsiteY30" fmla="*/ 506920 h 655156"/>
                <a:gd name="connsiteX31" fmla="*/ 492589 w 907128"/>
                <a:gd name="connsiteY31" fmla="*/ 498920 h 655156"/>
                <a:gd name="connsiteX32" fmla="*/ 447822 w 907128"/>
                <a:gd name="connsiteY32" fmla="*/ 532638 h 655156"/>
                <a:gd name="connsiteX33" fmla="*/ 400387 w 907128"/>
                <a:gd name="connsiteY33" fmla="*/ 536258 h 655156"/>
                <a:gd name="connsiteX34" fmla="*/ 376479 w 907128"/>
                <a:gd name="connsiteY34" fmla="*/ 524447 h 655156"/>
                <a:gd name="connsiteX35" fmla="*/ 247511 w 907128"/>
                <a:gd name="connsiteY35" fmla="*/ 159830 h 655156"/>
                <a:gd name="connsiteX36" fmla="*/ 176073 w 907128"/>
                <a:gd name="connsiteY36" fmla="*/ 176594 h 655156"/>
                <a:gd name="connsiteX37" fmla="*/ 178931 w 907128"/>
                <a:gd name="connsiteY37" fmla="*/ 184785 h 655156"/>
                <a:gd name="connsiteX38" fmla="*/ 247511 w 907128"/>
                <a:gd name="connsiteY38" fmla="*/ 159830 h 655156"/>
                <a:gd name="connsiteX39" fmla="*/ 121590 w 907128"/>
                <a:gd name="connsiteY39" fmla="*/ 244602 h 655156"/>
                <a:gd name="connsiteX40" fmla="*/ 100635 w 907128"/>
                <a:gd name="connsiteY40" fmla="*/ 220980 h 655156"/>
                <a:gd name="connsiteX41" fmla="*/ 107303 w 907128"/>
                <a:gd name="connsiteY41" fmla="*/ 293561 h 655156"/>
                <a:gd name="connsiteX42" fmla="*/ 104731 w 907128"/>
                <a:gd name="connsiteY42" fmla="*/ 337376 h 655156"/>
                <a:gd name="connsiteX43" fmla="*/ 229604 w 907128"/>
                <a:gd name="connsiteY43" fmla="*/ 394335 h 655156"/>
                <a:gd name="connsiteX44" fmla="*/ 248463 w 907128"/>
                <a:gd name="connsiteY44" fmla="*/ 251936 h 655156"/>
                <a:gd name="connsiteX45" fmla="*/ 121686 w 907128"/>
                <a:gd name="connsiteY45" fmla="*/ 244507 h 655156"/>
                <a:gd name="connsiteX46" fmla="*/ 39390 w 907128"/>
                <a:gd name="connsiteY46" fmla="*/ 360997 h 655156"/>
                <a:gd name="connsiteX47" fmla="*/ 32055 w 907128"/>
                <a:gd name="connsiteY47" fmla="*/ 342900 h 655156"/>
                <a:gd name="connsiteX48" fmla="*/ 53010 w 907128"/>
                <a:gd name="connsiteY48" fmla="*/ 421576 h 655156"/>
                <a:gd name="connsiteX49" fmla="*/ 65964 w 907128"/>
                <a:gd name="connsiteY49" fmla="*/ 445484 h 655156"/>
                <a:gd name="connsiteX50" fmla="*/ 79871 w 907128"/>
                <a:gd name="connsiteY50" fmla="*/ 479774 h 655156"/>
                <a:gd name="connsiteX51" fmla="*/ 33960 w 907128"/>
                <a:gd name="connsiteY51" fmla="*/ 455771 h 655156"/>
                <a:gd name="connsiteX52" fmla="*/ 13196 w 907128"/>
                <a:gd name="connsiteY52" fmla="*/ 315659 h 655156"/>
                <a:gd name="connsiteX53" fmla="*/ 66631 w 907128"/>
                <a:gd name="connsiteY53" fmla="*/ 298609 h 655156"/>
                <a:gd name="connsiteX54" fmla="*/ 119971 w 907128"/>
                <a:gd name="connsiteY54" fmla="*/ 170021 h 655156"/>
                <a:gd name="connsiteX55" fmla="*/ 320663 w 907128"/>
                <a:gd name="connsiteY55" fmla="*/ 85249 h 655156"/>
                <a:gd name="connsiteX56" fmla="*/ 411436 w 907128"/>
                <a:gd name="connsiteY56" fmla="*/ 16669 h 655156"/>
                <a:gd name="connsiteX57" fmla="*/ 410103 w 907128"/>
                <a:gd name="connsiteY57" fmla="*/ 28766 h 655156"/>
                <a:gd name="connsiteX58" fmla="*/ 396101 w 907128"/>
                <a:gd name="connsiteY58" fmla="*/ 78105 h 655156"/>
                <a:gd name="connsiteX59" fmla="*/ 423628 w 907128"/>
                <a:gd name="connsiteY59" fmla="*/ 61532 h 655156"/>
                <a:gd name="connsiteX60" fmla="*/ 462585 w 907128"/>
                <a:gd name="connsiteY60" fmla="*/ 8287 h 655156"/>
                <a:gd name="connsiteX61" fmla="*/ 470682 w 907128"/>
                <a:gd name="connsiteY61" fmla="*/ 0 h 655156"/>
                <a:gd name="connsiteX62" fmla="*/ 550025 w 907128"/>
                <a:gd name="connsiteY62" fmla="*/ 79915 h 655156"/>
                <a:gd name="connsiteX63" fmla="*/ 552501 w 907128"/>
                <a:gd name="connsiteY63" fmla="*/ 73819 h 655156"/>
                <a:gd name="connsiteX64" fmla="*/ 529832 w 907128"/>
                <a:gd name="connsiteY64" fmla="*/ 15431 h 655156"/>
                <a:gd name="connsiteX65" fmla="*/ 560693 w 907128"/>
                <a:gd name="connsiteY65" fmla="*/ 47530 h 655156"/>
                <a:gd name="connsiteX66" fmla="*/ 764909 w 907128"/>
                <a:gd name="connsiteY66" fmla="*/ 170307 h 655156"/>
                <a:gd name="connsiteX67" fmla="*/ 785864 w 907128"/>
                <a:gd name="connsiteY67" fmla="*/ 283464 h 655156"/>
                <a:gd name="connsiteX68" fmla="*/ 791960 w 907128"/>
                <a:gd name="connsiteY68" fmla="*/ 306229 h 655156"/>
                <a:gd name="connsiteX69" fmla="*/ 818249 w 907128"/>
                <a:gd name="connsiteY69" fmla="*/ 267176 h 655156"/>
                <a:gd name="connsiteX70" fmla="*/ 854730 w 907128"/>
                <a:gd name="connsiteY70" fmla="*/ 254984 h 655156"/>
                <a:gd name="connsiteX71" fmla="*/ 880542 w 907128"/>
                <a:gd name="connsiteY71" fmla="*/ 259651 h 655156"/>
                <a:gd name="connsiteX72" fmla="*/ 905974 w 907128"/>
                <a:gd name="connsiteY72" fmla="*/ 325184 h 655156"/>
                <a:gd name="connsiteX73" fmla="*/ 787388 w 907128"/>
                <a:gd name="connsiteY73" fmla="*/ 454628 h 655156"/>
                <a:gd name="connsiteX74" fmla="*/ 782911 w 907128"/>
                <a:gd name="connsiteY74" fmla="*/ 451104 h 655156"/>
                <a:gd name="connsiteX75" fmla="*/ 784340 w 907128"/>
                <a:gd name="connsiteY75" fmla="*/ 448628 h 655156"/>
                <a:gd name="connsiteX76" fmla="*/ 801294 w 907128"/>
                <a:gd name="connsiteY76" fmla="*/ 374714 h 655156"/>
                <a:gd name="connsiteX77" fmla="*/ 774434 w 907128"/>
                <a:gd name="connsiteY77" fmla="*/ 448247 h 655156"/>
                <a:gd name="connsiteX78" fmla="*/ 761289 w 907128"/>
                <a:gd name="connsiteY78" fmla="*/ 471202 h 655156"/>
                <a:gd name="connsiteX79" fmla="*/ 661467 w 907128"/>
                <a:gd name="connsiteY79" fmla="*/ 577787 h 655156"/>
                <a:gd name="connsiteX80" fmla="*/ 437344 w 907128"/>
                <a:gd name="connsiteY80" fmla="*/ 655130 h 655156"/>
                <a:gd name="connsiteX81" fmla="*/ 245701 w 907128"/>
                <a:gd name="connsiteY81" fmla="*/ 615982 h 655156"/>
                <a:gd name="connsiteX82" fmla="*/ 223413 w 907128"/>
                <a:gd name="connsiteY82" fmla="*/ 605790 h 655156"/>
                <a:gd name="connsiteX83" fmla="*/ 73680 w 907128"/>
                <a:gd name="connsiteY83" fmla="*/ 442436 h 655156"/>
                <a:gd name="connsiteX84" fmla="*/ 73680 w 907128"/>
                <a:gd name="connsiteY84" fmla="*/ 442436 h 655156"/>
                <a:gd name="connsiteX85" fmla="*/ 61011 w 907128"/>
                <a:gd name="connsiteY85" fmla="*/ 397002 h 655156"/>
                <a:gd name="connsiteX86" fmla="*/ 56725 w 907128"/>
                <a:gd name="connsiteY86" fmla="*/ 413385 h 655156"/>
                <a:gd name="connsiteX87" fmla="*/ 52534 w 907128"/>
                <a:gd name="connsiteY87" fmla="*/ 350901 h 655156"/>
                <a:gd name="connsiteX88" fmla="*/ 44819 w 907128"/>
                <a:gd name="connsiteY88" fmla="*/ 346710 h 655156"/>
                <a:gd name="connsiteX89" fmla="*/ 39294 w 907128"/>
                <a:gd name="connsiteY89" fmla="*/ 360712 h 65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07128" h="655156">
                  <a:moveTo>
                    <a:pt x="829774" y="382238"/>
                  </a:moveTo>
                  <a:cubicBezTo>
                    <a:pt x="825964" y="389477"/>
                    <a:pt x="832536" y="404717"/>
                    <a:pt x="840156" y="394811"/>
                  </a:cubicBezTo>
                  <a:cubicBezTo>
                    <a:pt x="847205" y="372428"/>
                    <a:pt x="850729" y="348520"/>
                    <a:pt x="869874" y="332232"/>
                  </a:cubicBezTo>
                  <a:cubicBezTo>
                    <a:pt x="873018" y="328232"/>
                    <a:pt x="879114" y="321659"/>
                    <a:pt x="873875" y="316801"/>
                  </a:cubicBezTo>
                  <a:cubicBezTo>
                    <a:pt x="863207" y="322897"/>
                    <a:pt x="856825" y="337471"/>
                    <a:pt x="847300" y="345948"/>
                  </a:cubicBezTo>
                  <a:cubicBezTo>
                    <a:pt x="843681" y="327565"/>
                    <a:pt x="860064" y="305276"/>
                    <a:pt x="850158" y="288703"/>
                  </a:cubicBezTo>
                  <a:cubicBezTo>
                    <a:pt x="832060" y="316516"/>
                    <a:pt x="837204" y="350234"/>
                    <a:pt x="829774" y="382238"/>
                  </a:cubicBezTo>
                  <a:close/>
                  <a:moveTo>
                    <a:pt x="585839" y="164401"/>
                  </a:moveTo>
                  <a:cubicBezTo>
                    <a:pt x="597078" y="183547"/>
                    <a:pt x="679279" y="187357"/>
                    <a:pt x="667373" y="154115"/>
                  </a:cubicBezTo>
                  <a:cubicBezTo>
                    <a:pt x="651276" y="129635"/>
                    <a:pt x="585839" y="128492"/>
                    <a:pt x="585839" y="164401"/>
                  </a:cubicBezTo>
                  <a:close/>
                  <a:moveTo>
                    <a:pt x="542310" y="271082"/>
                  </a:moveTo>
                  <a:cubicBezTo>
                    <a:pt x="532118" y="296990"/>
                    <a:pt x="534880" y="325469"/>
                    <a:pt x="554692" y="347853"/>
                  </a:cubicBezTo>
                  <a:cubicBezTo>
                    <a:pt x="668611" y="466535"/>
                    <a:pt x="842919" y="280892"/>
                    <a:pt x="652228" y="225552"/>
                  </a:cubicBezTo>
                  <a:cubicBezTo>
                    <a:pt x="624225" y="218885"/>
                    <a:pt x="594221" y="242507"/>
                    <a:pt x="569361" y="236982"/>
                  </a:cubicBezTo>
                  <a:cubicBezTo>
                    <a:pt x="565170" y="225933"/>
                    <a:pt x="566027" y="212503"/>
                    <a:pt x="552882" y="207455"/>
                  </a:cubicBezTo>
                  <a:cubicBezTo>
                    <a:pt x="526403" y="218789"/>
                    <a:pt x="545453" y="251936"/>
                    <a:pt x="542405" y="271177"/>
                  </a:cubicBezTo>
                  <a:close/>
                  <a:moveTo>
                    <a:pt x="379527" y="467963"/>
                  </a:moveTo>
                  <a:cubicBezTo>
                    <a:pt x="410007" y="498062"/>
                    <a:pt x="456489" y="499586"/>
                    <a:pt x="395434" y="464344"/>
                  </a:cubicBezTo>
                  <a:cubicBezTo>
                    <a:pt x="386576" y="453962"/>
                    <a:pt x="432201" y="415766"/>
                    <a:pt x="413436" y="397478"/>
                  </a:cubicBezTo>
                  <a:cubicBezTo>
                    <a:pt x="403435" y="412147"/>
                    <a:pt x="398958" y="430720"/>
                    <a:pt x="387719" y="445484"/>
                  </a:cubicBezTo>
                  <a:cubicBezTo>
                    <a:pt x="383814" y="452438"/>
                    <a:pt x="377908" y="458629"/>
                    <a:pt x="379527" y="467963"/>
                  </a:cubicBezTo>
                  <a:close/>
                  <a:moveTo>
                    <a:pt x="408007" y="590645"/>
                  </a:moveTo>
                  <a:cubicBezTo>
                    <a:pt x="337713" y="550831"/>
                    <a:pt x="366954" y="594551"/>
                    <a:pt x="412103" y="601123"/>
                  </a:cubicBezTo>
                  <a:cubicBezTo>
                    <a:pt x="444964" y="607124"/>
                    <a:pt x="488779" y="589407"/>
                    <a:pt x="495161" y="554355"/>
                  </a:cubicBezTo>
                  <a:cubicBezTo>
                    <a:pt x="461823" y="580644"/>
                    <a:pt x="461442" y="600837"/>
                    <a:pt x="408007" y="590645"/>
                  </a:cubicBezTo>
                  <a:close/>
                  <a:moveTo>
                    <a:pt x="376479" y="524447"/>
                  </a:moveTo>
                  <a:cubicBezTo>
                    <a:pt x="373241" y="519970"/>
                    <a:pt x="362001" y="515398"/>
                    <a:pt x="357239" y="522732"/>
                  </a:cubicBezTo>
                  <a:cubicBezTo>
                    <a:pt x="357048" y="522922"/>
                    <a:pt x="357525" y="524637"/>
                    <a:pt x="357810" y="524732"/>
                  </a:cubicBezTo>
                  <a:cubicBezTo>
                    <a:pt x="365907" y="525685"/>
                    <a:pt x="364097" y="532733"/>
                    <a:pt x="366383" y="537591"/>
                  </a:cubicBezTo>
                  <a:cubicBezTo>
                    <a:pt x="379432" y="568071"/>
                    <a:pt x="404483" y="578168"/>
                    <a:pt x="429248" y="574453"/>
                  </a:cubicBezTo>
                  <a:cubicBezTo>
                    <a:pt x="460490" y="569690"/>
                    <a:pt x="491256" y="542830"/>
                    <a:pt x="496399" y="506920"/>
                  </a:cubicBezTo>
                  <a:cubicBezTo>
                    <a:pt x="498399" y="501110"/>
                    <a:pt x="493446" y="501682"/>
                    <a:pt x="492589" y="498920"/>
                  </a:cubicBezTo>
                  <a:cubicBezTo>
                    <a:pt x="457537" y="540449"/>
                    <a:pt x="479730" y="532829"/>
                    <a:pt x="447822" y="532638"/>
                  </a:cubicBezTo>
                  <a:cubicBezTo>
                    <a:pt x="438106" y="532638"/>
                    <a:pt x="423342" y="533305"/>
                    <a:pt x="400387" y="536258"/>
                  </a:cubicBezTo>
                  <a:cubicBezTo>
                    <a:pt x="389338" y="537305"/>
                    <a:pt x="381051" y="535877"/>
                    <a:pt x="376479" y="524447"/>
                  </a:cubicBezTo>
                  <a:close/>
                  <a:moveTo>
                    <a:pt x="247511" y="159830"/>
                  </a:moveTo>
                  <a:cubicBezTo>
                    <a:pt x="222460" y="143447"/>
                    <a:pt x="187694" y="142970"/>
                    <a:pt x="176073" y="176594"/>
                  </a:cubicBezTo>
                  <a:cubicBezTo>
                    <a:pt x="175311" y="178880"/>
                    <a:pt x="177026" y="183833"/>
                    <a:pt x="178931" y="184785"/>
                  </a:cubicBezTo>
                  <a:cubicBezTo>
                    <a:pt x="200172" y="194501"/>
                    <a:pt x="265037" y="199263"/>
                    <a:pt x="247511" y="159830"/>
                  </a:cubicBezTo>
                  <a:close/>
                  <a:moveTo>
                    <a:pt x="121590" y="244602"/>
                  </a:moveTo>
                  <a:cubicBezTo>
                    <a:pt x="118447" y="234887"/>
                    <a:pt x="115875" y="212789"/>
                    <a:pt x="100635" y="220980"/>
                  </a:cubicBezTo>
                  <a:cubicBezTo>
                    <a:pt x="93873" y="241745"/>
                    <a:pt x="107208" y="270320"/>
                    <a:pt x="107303" y="293561"/>
                  </a:cubicBezTo>
                  <a:cubicBezTo>
                    <a:pt x="110446" y="308991"/>
                    <a:pt x="94730" y="322897"/>
                    <a:pt x="104731" y="337376"/>
                  </a:cubicBezTo>
                  <a:cubicBezTo>
                    <a:pt x="127782" y="390906"/>
                    <a:pt x="174930" y="403003"/>
                    <a:pt x="229604" y="394335"/>
                  </a:cubicBezTo>
                  <a:cubicBezTo>
                    <a:pt x="302851" y="372713"/>
                    <a:pt x="323139" y="290513"/>
                    <a:pt x="248463" y="251936"/>
                  </a:cubicBezTo>
                  <a:cubicBezTo>
                    <a:pt x="193599" y="216694"/>
                    <a:pt x="132163" y="275654"/>
                    <a:pt x="121686" y="244507"/>
                  </a:cubicBezTo>
                  <a:close/>
                  <a:moveTo>
                    <a:pt x="39390" y="360997"/>
                  </a:moveTo>
                  <a:cubicBezTo>
                    <a:pt x="35580" y="355664"/>
                    <a:pt x="35675" y="348424"/>
                    <a:pt x="32055" y="342900"/>
                  </a:cubicBezTo>
                  <a:cubicBezTo>
                    <a:pt x="18339" y="349377"/>
                    <a:pt x="38342" y="424720"/>
                    <a:pt x="53010" y="421576"/>
                  </a:cubicBezTo>
                  <a:cubicBezTo>
                    <a:pt x="59011" y="427768"/>
                    <a:pt x="62726" y="436340"/>
                    <a:pt x="65964" y="445484"/>
                  </a:cubicBezTo>
                  <a:cubicBezTo>
                    <a:pt x="70155" y="457200"/>
                    <a:pt x="73489" y="469964"/>
                    <a:pt x="79871" y="479774"/>
                  </a:cubicBezTo>
                  <a:cubicBezTo>
                    <a:pt x="61678" y="476822"/>
                    <a:pt x="46343" y="468059"/>
                    <a:pt x="33960" y="455771"/>
                  </a:cubicBezTo>
                  <a:cubicBezTo>
                    <a:pt x="-996" y="420815"/>
                    <a:pt x="-10807" y="356997"/>
                    <a:pt x="13196" y="315659"/>
                  </a:cubicBezTo>
                  <a:cubicBezTo>
                    <a:pt x="34056" y="308134"/>
                    <a:pt x="82633" y="343281"/>
                    <a:pt x="66631" y="298609"/>
                  </a:cubicBezTo>
                  <a:cubicBezTo>
                    <a:pt x="70727" y="235839"/>
                    <a:pt x="90825" y="196691"/>
                    <a:pt x="119971" y="170021"/>
                  </a:cubicBezTo>
                  <a:cubicBezTo>
                    <a:pt x="171597" y="122777"/>
                    <a:pt x="251511" y="114967"/>
                    <a:pt x="320663" y="85249"/>
                  </a:cubicBezTo>
                  <a:cubicBezTo>
                    <a:pt x="355239" y="70390"/>
                    <a:pt x="387147" y="50102"/>
                    <a:pt x="411436" y="16669"/>
                  </a:cubicBezTo>
                  <a:cubicBezTo>
                    <a:pt x="411436" y="20765"/>
                    <a:pt x="410960" y="24765"/>
                    <a:pt x="410103" y="28766"/>
                  </a:cubicBezTo>
                  <a:cubicBezTo>
                    <a:pt x="406388" y="45053"/>
                    <a:pt x="396291" y="61246"/>
                    <a:pt x="396101" y="78105"/>
                  </a:cubicBezTo>
                  <a:cubicBezTo>
                    <a:pt x="406293" y="75533"/>
                    <a:pt x="415437" y="69437"/>
                    <a:pt x="423628" y="61532"/>
                  </a:cubicBezTo>
                  <a:cubicBezTo>
                    <a:pt x="439344" y="46387"/>
                    <a:pt x="451727" y="24670"/>
                    <a:pt x="462585" y="8287"/>
                  </a:cubicBezTo>
                  <a:cubicBezTo>
                    <a:pt x="465062" y="4001"/>
                    <a:pt x="466967" y="2477"/>
                    <a:pt x="470682" y="0"/>
                  </a:cubicBezTo>
                  <a:cubicBezTo>
                    <a:pt x="478302" y="34100"/>
                    <a:pt x="510210" y="81248"/>
                    <a:pt x="550025" y="79915"/>
                  </a:cubicBezTo>
                  <a:cubicBezTo>
                    <a:pt x="553835" y="79915"/>
                    <a:pt x="555264" y="76867"/>
                    <a:pt x="552501" y="73819"/>
                  </a:cubicBezTo>
                  <a:cubicBezTo>
                    <a:pt x="522783" y="60484"/>
                    <a:pt x="529070" y="44006"/>
                    <a:pt x="529832" y="15431"/>
                  </a:cubicBezTo>
                  <a:cubicBezTo>
                    <a:pt x="538785" y="28099"/>
                    <a:pt x="549263" y="38576"/>
                    <a:pt x="560693" y="47530"/>
                  </a:cubicBezTo>
                  <a:cubicBezTo>
                    <a:pt x="622605" y="96107"/>
                    <a:pt x="714236" y="101251"/>
                    <a:pt x="764909" y="170307"/>
                  </a:cubicBezTo>
                  <a:cubicBezTo>
                    <a:pt x="782149" y="204311"/>
                    <a:pt x="786816" y="245364"/>
                    <a:pt x="785864" y="283464"/>
                  </a:cubicBezTo>
                  <a:cubicBezTo>
                    <a:pt x="786721" y="290703"/>
                    <a:pt x="782340" y="304419"/>
                    <a:pt x="791960" y="306229"/>
                  </a:cubicBezTo>
                  <a:cubicBezTo>
                    <a:pt x="806343" y="296418"/>
                    <a:pt x="797580" y="272796"/>
                    <a:pt x="818249" y="267176"/>
                  </a:cubicBezTo>
                  <a:cubicBezTo>
                    <a:pt x="827012" y="256032"/>
                    <a:pt x="840823" y="253841"/>
                    <a:pt x="854730" y="254984"/>
                  </a:cubicBezTo>
                  <a:cubicBezTo>
                    <a:pt x="863683" y="255746"/>
                    <a:pt x="872732" y="257747"/>
                    <a:pt x="880542" y="259651"/>
                  </a:cubicBezTo>
                  <a:cubicBezTo>
                    <a:pt x="908070" y="267367"/>
                    <a:pt x="908927" y="302133"/>
                    <a:pt x="905974" y="325184"/>
                  </a:cubicBezTo>
                  <a:cubicBezTo>
                    <a:pt x="899592" y="383476"/>
                    <a:pt x="846157" y="445675"/>
                    <a:pt x="787388" y="454628"/>
                  </a:cubicBezTo>
                  <a:cubicBezTo>
                    <a:pt x="783006" y="454343"/>
                    <a:pt x="782149" y="453104"/>
                    <a:pt x="782911" y="451104"/>
                  </a:cubicBezTo>
                  <a:cubicBezTo>
                    <a:pt x="783197" y="450342"/>
                    <a:pt x="783673" y="449580"/>
                    <a:pt x="784340" y="448628"/>
                  </a:cubicBezTo>
                  <a:cubicBezTo>
                    <a:pt x="795198" y="443389"/>
                    <a:pt x="830441" y="345758"/>
                    <a:pt x="801294" y="374714"/>
                  </a:cubicBezTo>
                  <a:cubicBezTo>
                    <a:pt x="795770" y="400145"/>
                    <a:pt x="786626" y="424815"/>
                    <a:pt x="774434" y="448247"/>
                  </a:cubicBezTo>
                  <a:cubicBezTo>
                    <a:pt x="770433" y="456057"/>
                    <a:pt x="766052" y="463677"/>
                    <a:pt x="761289" y="471202"/>
                  </a:cubicBezTo>
                  <a:cubicBezTo>
                    <a:pt x="735858" y="512064"/>
                    <a:pt x="701282" y="548354"/>
                    <a:pt x="661467" y="577787"/>
                  </a:cubicBezTo>
                  <a:cubicBezTo>
                    <a:pt x="595364" y="626555"/>
                    <a:pt x="514782" y="656177"/>
                    <a:pt x="437344" y="655130"/>
                  </a:cubicBezTo>
                  <a:cubicBezTo>
                    <a:pt x="370288" y="652272"/>
                    <a:pt x="303899" y="640366"/>
                    <a:pt x="245701" y="615982"/>
                  </a:cubicBezTo>
                  <a:cubicBezTo>
                    <a:pt x="238176" y="612839"/>
                    <a:pt x="230747" y="609410"/>
                    <a:pt x="223413" y="605790"/>
                  </a:cubicBezTo>
                  <a:cubicBezTo>
                    <a:pt x="155880" y="572357"/>
                    <a:pt x="101588" y="519970"/>
                    <a:pt x="73680" y="442436"/>
                  </a:cubicBezTo>
                  <a:lnTo>
                    <a:pt x="73680" y="442436"/>
                  </a:lnTo>
                  <a:cubicBezTo>
                    <a:pt x="68536" y="428149"/>
                    <a:pt x="64345" y="413099"/>
                    <a:pt x="61011" y="397002"/>
                  </a:cubicBezTo>
                  <a:cubicBezTo>
                    <a:pt x="56154" y="401479"/>
                    <a:pt x="57392" y="407384"/>
                    <a:pt x="56725" y="413385"/>
                  </a:cubicBezTo>
                  <a:cubicBezTo>
                    <a:pt x="43200" y="394716"/>
                    <a:pt x="46438" y="371666"/>
                    <a:pt x="52534" y="350901"/>
                  </a:cubicBezTo>
                  <a:cubicBezTo>
                    <a:pt x="52058" y="346901"/>
                    <a:pt x="49486" y="342805"/>
                    <a:pt x="44819" y="346710"/>
                  </a:cubicBezTo>
                  <a:cubicBezTo>
                    <a:pt x="38532" y="349758"/>
                    <a:pt x="42152" y="356045"/>
                    <a:pt x="39294" y="360712"/>
                  </a:cubicBezTo>
                  <a:close/>
                </a:path>
              </a:pathLst>
            </a:custGeom>
            <a:solidFill>
              <a:srgbClr val="FFFFFF"/>
            </a:solidFill>
            <a:ln w="9525" cap="flat">
              <a:noFill/>
              <a:prstDash val="solid"/>
              <a:miter/>
            </a:ln>
          </p:spPr>
          <p:txBody>
            <a:bodyPr rtlCol="0" anchor="ctr"/>
            <a:lstStyle/>
            <a:p>
              <a:endParaRPr lang="ja-JP" altLang="en-US"/>
            </a:p>
          </p:txBody>
        </p:sp>
        <p:sp>
          <p:nvSpPr>
            <p:cNvPr id="397" name="フリーフォーム: 図形 396">
              <a:extLst>
                <a:ext uri="{FF2B5EF4-FFF2-40B4-BE49-F238E27FC236}">
                  <a16:creationId xmlns:a16="http://schemas.microsoft.com/office/drawing/2014/main" id="{B45F72DC-EB85-688D-7FBF-1FA5CD638E39}"/>
                </a:ext>
              </a:extLst>
            </p:cNvPr>
            <p:cNvSpPr/>
            <p:nvPr/>
          </p:nvSpPr>
          <p:spPr>
            <a:xfrm>
              <a:off x="589676" y="773950"/>
              <a:ext cx="278225" cy="220875"/>
            </a:xfrm>
            <a:custGeom>
              <a:avLst/>
              <a:gdLst>
                <a:gd name="connsiteX0" fmla="*/ 6001 w 278225"/>
                <a:gd name="connsiteY0" fmla="*/ 147593 h 220875"/>
                <a:gd name="connsiteX1" fmla="*/ 0 w 278225"/>
                <a:gd name="connsiteY1" fmla="*/ 146355 h 220875"/>
                <a:gd name="connsiteX2" fmla="*/ 667 w 278225"/>
                <a:gd name="connsiteY2" fmla="*/ 136258 h 220875"/>
                <a:gd name="connsiteX3" fmla="*/ 16002 w 278225"/>
                <a:gd name="connsiteY3" fmla="*/ 137782 h 220875"/>
                <a:gd name="connsiteX4" fmla="*/ 28003 w 278225"/>
                <a:gd name="connsiteY4" fmla="*/ 130067 h 220875"/>
                <a:gd name="connsiteX5" fmla="*/ 181642 w 278225"/>
                <a:gd name="connsiteY5" fmla="*/ 28245 h 220875"/>
                <a:gd name="connsiteX6" fmla="*/ 178117 w 278225"/>
                <a:gd name="connsiteY6" fmla="*/ 35769 h 220875"/>
                <a:gd name="connsiteX7" fmla="*/ 69151 w 278225"/>
                <a:gd name="connsiteY7" fmla="*/ 9385 h 220875"/>
                <a:gd name="connsiteX8" fmla="*/ 40481 w 278225"/>
                <a:gd name="connsiteY8" fmla="*/ 124257 h 220875"/>
                <a:gd name="connsiteX9" fmla="*/ 91440 w 278225"/>
                <a:gd name="connsiteY9" fmla="*/ 159404 h 220875"/>
                <a:gd name="connsiteX10" fmla="*/ 121063 w 278225"/>
                <a:gd name="connsiteY10" fmla="*/ 34055 h 220875"/>
                <a:gd name="connsiteX11" fmla="*/ 120110 w 278225"/>
                <a:gd name="connsiteY11" fmla="*/ 42151 h 220875"/>
                <a:gd name="connsiteX12" fmla="*/ 92964 w 278225"/>
                <a:gd name="connsiteY12" fmla="*/ 51200 h 220875"/>
                <a:gd name="connsiteX13" fmla="*/ 133540 w 278225"/>
                <a:gd name="connsiteY13" fmla="*/ 166929 h 220875"/>
                <a:gd name="connsiteX14" fmla="*/ 135445 w 278225"/>
                <a:gd name="connsiteY14" fmla="*/ 175120 h 220875"/>
                <a:gd name="connsiteX15" fmla="*/ 128588 w 278225"/>
                <a:gd name="connsiteY15" fmla="*/ 176930 h 220875"/>
                <a:gd name="connsiteX16" fmla="*/ 208978 w 278225"/>
                <a:gd name="connsiteY16" fmla="*/ 176930 h 220875"/>
                <a:gd name="connsiteX17" fmla="*/ 250698 w 278225"/>
                <a:gd name="connsiteY17" fmla="*/ 160261 h 220875"/>
                <a:gd name="connsiteX18" fmla="*/ 278225 w 278225"/>
                <a:gd name="connsiteY18" fmla="*/ 161309 h 220875"/>
                <a:gd name="connsiteX19" fmla="*/ 277559 w 278225"/>
                <a:gd name="connsiteY19" fmla="*/ 169310 h 220875"/>
                <a:gd name="connsiteX20" fmla="*/ 172021 w 278225"/>
                <a:gd name="connsiteY20" fmla="*/ 215316 h 220875"/>
                <a:gd name="connsiteX21" fmla="*/ 158210 w 278225"/>
                <a:gd name="connsiteY21" fmla="*/ 218935 h 220875"/>
                <a:gd name="connsiteX22" fmla="*/ 121539 w 278225"/>
                <a:gd name="connsiteY22" fmla="*/ 185883 h 220875"/>
                <a:gd name="connsiteX23" fmla="*/ 6001 w 278225"/>
                <a:gd name="connsiteY23" fmla="*/ 147593 h 22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8225" h="220875">
                  <a:moveTo>
                    <a:pt x="6001" y="147593"/>
                  </a:moveTo>
                  <a:cubicBezTo>
                    <a:pt x="4000" y="146926"/>
                    <a:pt x="2000" y="146545"/>
                    <a:pt x="0" y="146355"/>
                  </a:cubicBezTo>
                  <a:lnTo>
                    <a:pt x="667" y="136258"/>
                  </a:lnTo>
                  <a:cubicBezTo>
                    <a:pt x="5810" y="136639"/>
                    <a:pt x="10954" y="137115"/>
                    <a:pt x="16002" y="137782"/>
                  </a:cubicBezTo>
                  <a:cubicBezTo>
                    <a:pt x="24860" y="140068"/>
                    <a:pt x="29623" y="140640"/>
                    <a:pt x="28003" y="130067"/>
                  </a:cubicBezTo>
                  <a:cubicBezTo>
                    <a:pt x="8953" y="-18333"/>
                    <a:pt x="77914" y="-20142"/>
                    <a:pt x="181642" y="28245"/>
                  </a:cubicBezTo>
                  <a:lnTo>
                    <a:pt x="178117" y="35769"/>
                  </a:lnTo>
                  <a:cubicBezTo>
                    <a:pt x="145637" y="19291"/>
                    <a:pt x="92392" y="14148"/>
                    <a:pt x="69151" y="9385"/>
                  </a:cubicBezTo>
                  <a:cubicBezTo>
                    <a:pt x="30861" y="31293"/>
                    <a:pt x="36957" y="86347"/>
                    <a:pt x="40481" y="124257"/>
                  </a:cubicBezTo>
                  <a:cubicBezTo>
                    <a:pt x="43053" y="147974"/>
                    <a:pt x="74200" y="149117"/>
                    <a:pt x="91440" y="159404"/>
                  </a:cubicBezTo>
                  <a:cubicBezTo>
                    <a:pt x="56007" y="55010"/>
                    <a:pt x="84677" y="26625"/>
                    <a:pt x="121063" y="34055"/>
                  </a:cubicBezTo>
                  <a:lnTo>
                    <a:pt x="120110" y="42151"/>
                  </a:lnTo>
                  <a:cubicBezTo>
                    <a:pt x="110490" y="41103"/>
                    <a:pt x="101060" y="43675"/>
                    <a:pt x="92964" y="51200"/>
                  </a:cubicBezTo>
                  <a:cubicBezTo>
                    <a:pt x="75533" y="79680"/>
                    <a:pt x="90106" y="166929"/>
                    <a:pt x="133540" y="166929"/>
                  </a:cubicBezTo>
                  <a:lnTo>
                    <a:pt x="135445" y="175120"/>
                  </a:lnTo>
                  <a:cubicBezTo>
                    <a:pt x="133255" y="175692"/>
                    <a:pt x="130969" y="176358"/>
                    <a:pt x="128588" y="176930"/>
                  </a:cubicBezTo>
                  <a:cubicBezTo>
                    <a:pt x="175641" y="229413"/>
                    <a:pt x="153352" y="203409"/>
                    <a:pt x="208978" y="176930"/>
                  </a:cubicBezTo>
                  <a:cubicBezTo>
                    <a:pt x="223933" y="165214"/>
                    <a:pt x="238030" y="161214"/>
                    <a:pt x="250698" y="160261"/>
                  </a:cubicBezTo>
                  <a:cubicBezTo>
                    <a:pt x="260890" y="159499"/>
                    <a:pt x="270129" y="160642"/>
                    <a:pt x="278225" y="161309"/>
                  </a:cubicBezTo>
                  <a:lnTo>
                    <a:pt x="277559" y="169310"/>
                  </a:lnTo>
                  <a:cubicBezTo>
                    <a:pt x="237744" y="165976"/>
                    <a:pt x="203644" y="193027"/>
                    <a:pt x="172021" y="215316"/>
                  </a:cubicBezTo>
                  <a:cubicBezTo>
                    <a:pt x="167735" y="218364"/>
                    <a:pt x="165735" y="223793"/>
                    <a:pt x="158210" y="218935"/>
                  </a:cubicBezTo>
                  <a:cubicBezTo>
                    <a:pt x="141637" y="212934"/>
                    <a:pt x="133160" y="197313"/>
                    <a:pt x="121539" y="185883"/>
                  </a:cubicBezTo>
                  <a:cubicBezTo>
                    <a:pt x="86201" y="164928"/>
                    <a:pt x="43720" y="158737"/>
                    <a:pt x="6001" y="147593"/>
                  </a:cubicBezTo>
                  <a:close/>
                </a:path>
              </a:pathLst>
            </a:custGeom>
            <a:solidFill>
              <a:srgbClr val="040000"/>
            </a:solidFill>
            <a:ln w="9525" cap="flat">
              <a:noFill/>
              <a:prstDash val="solid"/>
              <a:miter/>
            </a:ln>
          </p:spPr>
          <p:txBody>
            <a:bodyPr rtlCol="0" anchor="ctr"/>
            <a:lstStyle/>
            <a:p>
              <a:endParaRPr lang="ja-JP" altLang="en-US"/>
            </a:p>
          </p:txBody>
        </p:sp>
        <p:sp>
          <p:nvSpPr>
            <p:cNvPr id="398" name="フリーフォーム: 図形 397">
              <a:extLst>
                <a:ext uri="{FF2B5EF4-FFF2-40B4-BE49-F238E27FC236}">
                  <a16:creationId xmlns:a16="http://schemas.microsoft.com/office/drawing/2014/main" id="{303CCEDD-865F-F542-22D6-824B0059059C}"/>
                </a:ext>
              </a:extLst>
            </p:cNvPr>
            <p:cNvSpPr/>
            <p:nvPr/>
          </p:nvSpPr>
          <p:spPr>
            <a:xfrm>
              <a:off x="623869" y="1762029"/>
              <a:ext cx="72868" cy="23377"/>
            </a:xfrm>
            <a:custGeom>
              <a:avLst/>
              <a:gdLst>
                <a:gd name="connsiteX0" fmla="*/ 36292 w 72868"/>
                <a:gd name="connsiteY0" fmla="*/ 23336 h 23377"/>
                <a:gd name="connsiteX1" fmla="*/ 2288 w 72868"/>
                <a:gd name="connsiteY1" fmla="*/ 6858 h 23377"/>
                <a:gd name="connsiteX2" fmla="*/ 54961 w 72868"/>
                <a:gd name="connsiteY2" fmla="*/ 0 h 23377"/>
                <a:gd name="connsiteX3" fmla="*/ 72868 w 72868"/>
                <a:gd name="connsiteY3" fmla="*/ 3239 h 23377"/>
                <a:gd name="connsiteX4" fmla="*/ 56961 w 72868"/>
                <a:gd name="connsiteY4" fmla="*/ 15812 h 23377"/>
                <a:gd name="connsiteX5" fmla="*/ 36292 w 72868"/>
                <a:gd name="connsiteY5" fmla="*/ 23336 h 23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868" h="23377">
                  <a:moveTo>
                    <a:pt x="36292" y="23336"/>
                  </a:moveTo>
                  <a:cubicBezTo>
                    <a:pt x="16671" y="24003"/>
                    <a:pt x="-7618" y="16478"/>
                    <a:pt x="2288" y="6858"/>
                  </a:cubicBezTo>
                  <a:cubicBezTo>
                    <a:pt x="19719" y="7239"/>
                    <a:pt x="37530" y="0"/>
                    <a:pt x="54961" y="0"/>
                  </a:cubicBezTo>
                  <a:cubicBezTo>
                    <a:pt x="60962" y="0"/>
                    <a:pt x="66963" y="857"/>
                    <a:pt x="72868" y="3239"/>
                  </a:cubicBezTo>
                  <a:cubicBezTo>
                    <a:pt x="68201" y="8192"/>
                    <a:pt x="62486" y="11906"/>
                    <a:pt x="56961" y="15812"/>
                  </a:cubicBezTo>
                  <a:cubicBezTo>
                    <a:pt x="54199" y="20765"/>
                    <a:pt x="45817" y="23051"/>
                    <a:pt x="36292" y="23336"/>
                  </a:cubicBezTo>
                  <a:close/>
                </a:path>
              </a:pathLst>
            </a:custGeom>
            <a:solidFill>
              <a:srgbClr val="898989"/>
            </a:solidFill>
            <a:ln w="9525" cap="flat">
              <a:noFill/>
              <a:prstDash val="solid"/>
              <a:miter/>
            </a:ln>
          </p:spPr>
          <p:txBody>
            <a:bodyPr rtlCol="0" anchor="ctr"/>
            <a:lstStyle/>
            <a:p>
              <a:endParaRPr lang="ja-JP" altLang="en-US"/>
            </a:p>
          </p:txBody>
        </p:sp>
        <p:sp>
          <p:nvSpPr>
            <p:cNvPr id="399" name="フリーフォーム: 図形 398">
              <a:extLst>
                <a:ext uri="{FF2B5EF4-FFF2-40B4-BE49-F238E27FC236}">
                  <a16:creationId xmlns:a16="http://schemas.microsoft.com/office/drawing/2014/main" id="{DB101B8B-158F-5FDF-DC81-9BE74AE8D2D8}"/>
                </a:ext>
              </a:extLst>
            </p:cNvPr>
            <p:cNvSpPr/>
            <p:nvPr/>
          </p:nvSpPr>
          <p:spPr>
            <a:xfrm>
              <a:off x="183363" y="920234"/>
              <a:ext cx="895326" cy="608337"/>
            </a:xfrm>
            <a:custGeom>
              <a:avLst/>
              <a:gdLst>
                <a:gd name="connsiteX0" fmla="*/ 52840 w 895326"/>
                <a:gd name="connsiteY0" fmla="*/ 608052 h 608337"/>
                <a:gd name="connsiteX1" fmla="*/ 8168 w 895326"/>
                <a:gd name="connsiteY1" fmla="*/ 417266 h 608337"/>
                <a:gd name="connsiteX2" fmla="*/ 41124 w 895326"/>
                <a:gd name="connsiteY2" fmla="*/ 269724 h 608337"/>
                <a:gd name="connsiteX3" fmla="*/ 234101 w 895326"/>
                <a:gd name="connsiteY3" fmla="*/ 65794 h 608337"/>
                <a:gd name="connsiteX4" fmla="*/ 347353 w 895326"/>
                <a:gd name="connsiteY4" fmla="*/ 1405 h 608337"/>
                <a:gd name="connsiteX5" fmla="*/ 361355 w 895326"/>
                <a:gd name="connsiteY5" fmla="*/ 3691 h 608337"/>
                <a:gd name="connsiteX6" fmla="*/ 406408 w 895326"/>
                <a:gd name="connsiteY6" fmla="*/ 71 h 608337"/>
                <a:gd name="connsiteX7" fmla="*/ 412409 w 895326"/>
                <a:gd name="connsiteY7" fmla="*/ 1309 h 608337"/>
                <a:gd name="connsiteX8" fmla="*/ 527947 w 895326"/>
                <a:gd name="connsiteY8" fmla="*/ 39600 h 608337"/>
                <a:gd name="connsiteX9" fmla="*/ 564618 w 895326"/>
                <a:gd name="connsiteY9" fmla="*/ 72652 h 608337"/>
                <a:gd name="connsiteX10" fmla="*/ 578430 w 895326"/>
                <a:gd name="connsiteY10" fmla="*/ 69032 h 608337"/>
                <a:gd name="connsiteX11" fmla="*/ 683967 w 895326"/>
                <a:gd name="connsiteY11" fmla="*/ 23026 h 608337"/>
                <a:gd name="connsiteX12" fmla="*/ 698159 w 895326"/>
                <a:gd name="connsiteY12" fmla="*/ 25503 h 608337"/>
                <a:gd name="connsiteX13" fmla="*/ 726734 w 895326"/>
                <a:gd name="connsiteY13" fmla="*/ 29027 h 608337"/>
                <a:gd name="connsiteX14" fmla="*/ 895326 w 895326"/>
                <a:gd name="connsiteY14" fmla="*/ 175998 h 608337"/>
                <a:gd name="connsiteX15" fmla="*/ 886659 w 895326"/>
                <a:gd name="connsiteY15" fmla="*/ 181618 h 608337"/>
                <a:gd name="connsiteX16" fmla="*/ 858465 w 895326"/>
                <a:gd name="connsiteY16" fmla="*/ 148947 h 608337"/>
                <a:gd name="connsiteX17" fmla="*/ 817793 w 895326"/>
                <a:gd name="connsiteY17" fmla="*/ 116086 h 608337"/>
                <a:gd name="connsiteX18" fmla="*/ 703017 w 895326"/>
                <a:gd name="connsiteY18" fmla="*/ 64746 h 608337"/>
                <a:gd name="connsiteX19" fmla="*/ 658916 w 895326"/>
                <a:gd name="connsiteY19" fmla="*/ 61222 h 608337"/>
                <a:gd name="connsiteX20" fmla="*/ 553284 w 895326"/>
                <a:gd name="connsiteY20" fmla="*/ 115705 h 608337"/>
                <a:gd name="connsiteX21" fmla="*/ 577191 w 895326"/>
                <a:gd name="connsiteY21" fmla="*/ 128659 h 608337"/>
                <a:gd name="connsiteX22" fmla="*/ 581573 w 895326"/>
                <a:gd name="connsiteY22" fmla="*/ 182761 h 608337"/>
                <a:gd name="connsiteX23" fmla="*/ 582430 w 895326"/>
                <a:gd name="connsiteY23" fmla="*/ 197620 h 608337"/>
                <a:gd name="connsiteX24" fmla="*/ 556713 w 895326"/>
                <a:gd name="connsiteY24" fmla="*/ 208383 h 608337"/>
                <a:gd name="connsiteX25" fmla="*/ 557856 w 895326"/>
                <a:gd name="connsiteY25" fmla="*/ 232481 h 608337"/>
                <a:gd name="connsiteX26" fmla="*/ 551188 w 895326"/>
                <a:gd name="connsiteY26" fmla="*/ 221432 h 608337"/>
                <a:gd name="connsiteX27" fmla="*/ 524423 w 895326"/>
                <a:gd name="connsiteY27" fmla="*/ 137041 h 608337"/>
                <a:gd name="connsiteX28" fmla="*/ 507468 w 895326"/>
                <a:gd name="connsiteY28" fmla="*/ 120277 h 608337"/>
                <a:gd name="connsiteX29" fmla="*/ 486418 w 895326"/>
                <a:gd name="connsiteY29" fmla="*/ 97321 h 608337"/>
                <a:gd name="connsiteX30" fmla="*/ 494991 w 895326"/>
                <a:gd name="connsiteY30" fmla="*/ 92749 h 608337"/>
                <a:gd name="connsiteX31" fmla="*/ 529090 w 895326"/>
                <a:gd name="connsiteY31" fmla="*/ 122277 h 608337"/>
                <a:gd name="connsiteX32" fmla="*/ 461367 w 895326"/>
                <a:gd name="connsiteY32" fmla="*/ 61698 h 608337"/>
                <a:gd name="connsiteX33" fmla="*/ 232577 w 895326"/>
                <a:gd name="connsiteY33" fmla="*/ 111799 h 608337"/>
                <a:gd name="connsiteX34" fmla="*/ 138375 w 895326"/>
                <a:gd name="connsiteY34" fmla="*/ 210669 h 608337"/>
                <a:gd name="connsiteX35" fmla="*/ 53507 w 895326"/>
                <a:gd name="connsiteY35" fmla="*/ 437650 h 608337"/>
                <a:gd name="connsiteX36" fmla="*/ 67509 w 895326"/>
                <a:gd name="connsiteY36" fmla="*/ 575953 h 608337"/>
                <a:gd name="connsiteX37" fmla="*/ 79415 w 895326"/>
                <a:gd name="connsiteY37" fmla="*/ 532233 h 608337"/>
                <a:gd name="connsiteX38" fmla="*/ 145423 w 895326"/>
                <a:gd name="connsiteY38" fmla="*/ 352306 h 608337"/>
                <a:gd name="connsiteX39" fmla="*/ 288203 w 895326"/>
                <a:gd name="connsiteY39" fmla="*/ 171997 h 608337"/>
                <a:gd name="connsiteX40" fmla="*/ 365832 w 895326"/>
                <a:gd name="connsiteY40" fmla="*/ 132659 h 608337"/>
                <a:gd name="connsiteX41" fmla="*/ 457272 w 895326"/>
                <a:gd name="connsiteY41" fmla="*/ 126658 h 608337"/>
                <a:gd name="connsiteX42" fmla="*/ 476798 w 895326"/>
                <a:gd name="connsiteY42" fmla="*/ 132850 h 608337"/>
                <a:gd name="connsiteX43" fmla="*/ 475941 w 895326"/>
                <a:gd name="connsiteY43" fmla="*/ 159901 h 608337"/>
                <a:gd name="connsiteX44" fmla="*/ 443365 w 895326"/>
                <a:gd name="connsiteY44" fmla="*/ 226766 h 608337"/>
                <a:gd name="connsiteX45" fmla="*/ 249055 w 895326"/>
                <a:gd name="connsiteY45" fmla="*/ 367355 h 608337"/>
                <a:gd name="connsiteX46" fmla="*/ 151233 w 895326"/>
                <a:gd name="connsiteY46" fmla="*/ 437745 h 608337"/>
                <a:gd name="connsiteX47" fmla="*/ 153710 w 895326"/>
                <a:gd name="connsiteY47" fmla="*/ 434506 h 608337"/>
                <a:gd name="connsiteX48" fmla="*/ 343257 w 895326"/>
                <a:gd name="connsiteY48" fmla="*/ 252960 h 608337"/>
                <a:gd name="connsiteX49" fmla="*/ 364212 w 895326"/>
                <a:gd name="connsiteY49" fmla="*/ 230576 h 608337"/>
                <a:gd name="connsiteX50" fmla="*/ 400122 w 895326"/>
                <a:gd name="connsiteY50" fmla="*/ 146947 h 608337"/>
                <a:gd name="connsiteX51" fmla="*/ 310587 w 895326"/>
                <a:gd name="connsiteY51" fmla="*/ 213907 h 608337"/>
                <a:gd name="connsiteX52" fmla="*/ 128183 w 895326"/>
                <a:gd name="connsiteY52" fmla="*/ 429744 h 608337"/>
                <a:gd name="connsiteX53" fmla="*/ 137898 w 895326"/>
                <a:gd name="connsiteY53" fmla="*/ 428887 h 608337"/>
                <a:gd name="connsiteX54" fmla="*/ 147614 w 895326"/>
                <a:gd name="connsiteY54" fmla="*/ 431554 h 608337"/>
                <a:gd name="connsiteX55" fmla="*/ 135041 w 895326"/>
                <a:gd name="connsiteY55" fmla="*/ 453175 h 608337"/>
                <a:gd name="connsiteX56" fmla="*/ 239054 w 895326"/>
                <a:gd name="connsiteY56" fmla="*/ 384976 h 608337"/>
                <a:gd name="connsiteX57" fmla="*/ 402027 w 895326"/>
                <a:gd name="connsiteY57" fmla="*/ 291536 h 608337"/>
                <a:gd name="connsiteX58" fmla="*/ 484894 w 895326"/>
                <a:gd name="connsiteY58" fmla="*/ 162853 h 608337"/>
                <a:gd name="connsiteX59" fmla="*/ 489180 w 895326"/>
                <a:gd name="connsiteY59" fmla="*/ 149423 h 608337"/>
                <a:gd name="connsiteX60" fmla="*/ 503563 w 895326"/>
                <a:gd name="connsiteY60" fmla="*/ 140565 h 608337"/>
                <a:gd name="connsiteX61" fmla="*/ 480227 w 895326"/>
                <a:gd name="connsiteY61" fmla="*/ 286107 h 608337"/>
                <a:gd name="connsiteX62" fmla="*/ 475750 w 895326"/>
                <a:gd name="connsiteY62" fmla="*/ 285726 h 608337"/>
                <a:gd name="connsiteX63" fmla="*/ 473178 w 895326"/>
                <a:gd name="connsiteY63" fmla="*/ 269438 h 608337"/>
                <a:gd name="connsiteX64" fmla="*/ 462034 w 895326"/>
                <a:gd name="connsiteY64" fmla="*/ 284964 h 608337"/>
                <a:gd name="connsiteX65" fmla="*/ 363165 w 895326"/>
                <a:gd name="connsiteY65" fmla="*/ 379642 h 608337"/>
                <a:gd name="connsiteX66" fmla="*/ 159330 w 895326"/>
                <a:gd name="connsiteY66" fmla="*/ 467082 h 608337"/>
                <a:gd name="connsiteX67" fmla="*/ 102275 w 895326"/>
                <a:gd name="connsiteY67" fmla="*/ 600337 h 608337"/>
                <a:gd name="connsiteX68" fmla="*/ 52935 w 895326"/>
                <a:gd name="connsiteY68" fmla="*/ 608338 h 608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95326" h="608337">
                  <a:moveTo>
                    <a:pt x="52840" y="608052"/>
                  </a:moveTo>
                  <a:cubicBezTo>
                    <a:pt x="16074" y="557760"/>
                    <a:pt x="-15454" y="481655"/>
                    <a:pt x="8168" y="417266"/>
                  </a:cubicBezTo>
                  <a:cubicBezTo>
                    <a:pt x="15407" y="367641"/>
                    <a:pt x="10073" y="312967"/>
                    <a:pt x="41124" y="269724"/>
                  </a:cubicBezTo>
                  <a:cubicBezTo>
                    <a:pt x="68080" y="214003"/>
                    <a:pt x="153615" y="126277"/>
                    <a:pt x="234101" y="65794"/>
                  </a:cubicBezTo>
                  <a:cubicBezTo>
                    <a:pt x="276297" y="34075"/>
                    <a:pt x="317064" y="9787"/>
                    <a:pt x="347353" y="1405"/>
                  </a:cubicBezTo>
                  <a:cubicBezTo>
                    <a:pt x="352020" y="928"/>
                    <a:pt x="358116" y="1119"/>
                    <a:pt x="361355" y="3691"/>
                  </a:cubicBezTo>
                  <a:cubicBezTo>
                    <a:pt x="376214" y="12073"/>
                    <a:pt x="390882" y="-1072"/>
                    <a:pt x="406408" y="71"/>
                  </a:cubicBezTo>
                  <a:cubicBezTo>
                    <a:pt x="408408" y="166"/>
                    <a:pt x="410313" y="547"/>
                    <a:pt x="412409" y="1309"/>
                  </a:cubicBezTo>
                  <a:cubicBezTo>
                    <a:pt x="450128" y="12454"/>
                    <a:pt x="492609" y="18645"/>
                    <a:pt x="527947" y="39600"/>
                  </a:cubicBezTo>
                  <a:cubicBezTo>
                    <a:pt x="539568" y="51030"/>
                    <a:pt x="548045" y="66651"/>
                    <a:pt x="564618" y="72652"/>
                  </a:cubicBezTo>
                  <a:cubicBezTo>
                    <a:pt x="572238" y="77509"/>
                    <a:pt x="574143" y="71985"/>
                    <a:pt x="578430" y="69032"/>
                  </a:cubicBezTo>
                  <a:cubicBezTo>
                    <a:pt x="610053" y="46744"/>
                    <a:pt x="644152" y="19597"/>
                    <a:pt x="683967" y="23026"/>
                  </a:cubicBezTo>
                  <a:cubicBezTo>
                    <a:pt x="688634" y="23407"/>
                    <a:pt x="693301" y="24169"/>
                    <a:pt x="698159" y="25503"/>
                  </a:cubicBezTo>
                  <a:cubicBezTo>
                    <a:pt x="708065" y="25789"/>
                    <a:pt x="717590" y="27027"/>
                    <a:pt x="726734" y="29027"/>
                  </a:cubicBezTo>
                  <a:cubicBezTo>
                    <a:pt x="801410" y="45601"/>
                    <a:pt x="850178" y="116086"/>
                    <a:pt x="895326" y="175998"/>
                  </a:cubicBezTo>
                  <a:lnTo>
                    <a:pt x="886659" y="181618"/>
                  </a:lnTo>
                  <a:cubicBezTo>
                    <a:pt x="877991" y="169997"/>
                    <a:pt x="868561" y="159043"/>
                    <a:pt x="858465" y="148947"/>
                  </a:cubicBezTo>
                  <a:cubicBezTo>
                    <a:pt x="846082" y="136660"/>
                    <a:pt x="832461" y="125611"/>
                    <a:pt x="817793" y="116086"/>
                  </a:cubicBezTo>
                  <a:cubicBezTo>
                    <a:pt x="784551" y="92273"/>
                    <a:pt x="743974" y="72556"/>
                    <a:pt x="703017" y="64746"/>
                  </a:cubicBezTo>
                  <a:cubicBezTo>
                    <a:pt x="688253" y="61888"/>
                    <a:pt x="673489" y="60650"/>
                    <a:pt x="658916" y="61222"/>
                  </a:cubicBezTo>
                  <a:cubicBezTo>
                    <a:pt x="619197" y="62841"/>
                    <a:pt x="581668" y="78557"/>
                    <a:pt x="553284" y="115705"/>
                  </a:cubicBezTo>
                  <a:cubicBezTo>
                    <a:pt x="564047" y="121324"/>
                    <a:pt x="578239" y="110466"/>
                    <a:pt x="577191" y="128659"/>
                  </a:cubicBezTo>
                  <a:cubicBezTo>
                    <a:pt x="576906" y="146756"/>
                    <a:pt x="579954" y="164949"/>
                    <a:pt x="581573" y="182761"/>
                  </a:cubicBezTo>
                  <a:cubicBezTo>
                    <a:pt x="582049" y="187714"/>
                    <a:pt x="582335" y="192667"/>
                    <a:pt x="582430" y="197620"/>
                  </a:cubicBezTo>
                  <a:cubicBezTo>
                    <a:pt x="532995" y="102084"/>
                    <a:pt x="551379" y="160948"/>
                    <a:pt x="556713" y="208383"/>
                  </a:cubicBezTo>
                  <a:cubicBezTo>
                    <a:pt x="557665" y="217146"/>
                    <a:pt x="558237" y="225528"/>
                    <a:pt x="557856" y="232481"/>
                  </a:cubicBezTo>
                  <a:cubicBezTo>
                    <a:pt x="555189" y="229719"/>
                    <a:pt x="552998" y="225909"/>
                    <a:pt x="551188" y="221432"/>
                  </a:cubicBezTo>
                  <a:cubicBezTo>
                    <a:pt x="539758" y="194191"/>
                    <a:pt x="540234" y="141994"/>
                    <a:pt x="524423" y="137041"/>
                  </a:cubicBezTo>
                  <a:cubicBezTo>
                    <a:pt x="514041" y="135993"/>
                    <a:pt x="511945" y="126944"/>
                    <a:pt x="507468" y="120277"/>
                  </a:cubicBezTo>
                  <a:cubicBezTo>
                    <a:pt x="502515" y="110180"/>
                    <a:pt x="495276" y="102655"/>
                    <a:pt x="486418" y="97321"/>
                  </a:cubicBezTo>
                  <a:lnTo>
                    <a:pt x="494991" y="92749"/>
                  </a:lnTo>
                  <a:cubicBezTo>
                    <a:pt x="506421" y="101227"/>
                    <a:pt x="517851" y="111037"/>
                    <a:pt x="529090" y="122277"/>
                  </a:cubicBezTo>
                  <a:cubicBezTo>
                    <a:pt x="532995" y="86463"/>
                    <a:pt x="484513" y="78271"/>
                    <a:pt x="461367" y="61698"/>
                  </a:cubicBezTo>
                  <a:cubicBezTo>
                    <a:pt x="378024" y="6548"/>
                    <a:pt x="299157" y="50744"/>
                    <a:pt x="232577" y="111799"/>
                  </a:cubicBezTo>
                  <a:cubicBezTo>
                    <a:pt x="197334" y="144089"/>
                    <a:pt x="165616" y="181141"/>
                    <a:pt x="138375" y="210669"/>
                  </a:cubicBezTo>
                  <a:cubicBezTo>
                    <a:pt x="77796" y="270962"/>
                    <a:pt x="55126" y="353734"/>
                    <a:pt x="53507" y="437650"/>
                  </a:cubicBezTo>
                  <a:cubicBezTo>
                    <a:pt x="52554" y="484608"/>
                    <a:pt x="58269" y="531947"/>
                    <a:pt x="67509" y="575953"/>
                  </a:cubicBezTo>
                  <a:cubicBezTo>
                    <a:pt x="86940" y="595003"/>
                    <a:pt x="76367" y="542806"/>
                    <a:pt x="79415" y="532233"/>
                  </a:cubicBezTo>
                  <a:cubicBezTo>
                    <a:pt x="94179" y="471749"/>
                    <a:pt x="115896" y="409932"/>
                    <a:pt x="145423" y="352306"/>
                  </a:cubicBezTo>
                  <a:cubicBezTo>
                    <a:pt x="181142" y="282773"/>
                    <a:pt x="228195" y="219337"/>
                    <a:pt x="288203" y="171997"/>
                  </a:cubicBezTo>
                  <a:cubicBezTo>
                    <a:pt x="311634" y="155900"/>
                    <a:pt x="338114" y="141613"/>
                    <a:pt x="365832" y="132659"/>
                  </a:cubicBezTo>
                  <a:cubicBezTo>
                    <a:pt x="395645" y="123039"/>
                    <a:pt x="426887" y="119515"/>
                    <a:pt x="457272" y="126658"/>
                  </a:cubicBezTo>
                  <a:cubicBezTo>
                    <a:pt x="463844" y="128182"/>
                    <a:pt x="470321" y="130278"/>
                    <a:pt x="476798" y="132850"/>
                  </a:cubicBezTo>
                  <a:cubicBezTo>
                    <a:pt x="481846" y="135802"/>
                    <a:pt x="480417" y="146566"/>
                    <a:pt x="475941" y="159901"/>
                  </a:cubicBezTo>
                  <a:cubicBezTo>
                    <a:pt x="467844" y="184189"/>
                    <a:pt x="449842" y="216955"/>
                    <a:pt x="443365" y="226766"/>
                  </a:cubicBezTo>
                  <a:cubicBezTo>
                    <a:pt x="401836" y="302299"/>
                    <a:pt x="318969" y="327541"/>
                    <a:pt x="249055" y="367355"/>
                  </a:cubicBezTo>
                  <a:cubicBezTo>
                    <a:pt x="211717" y="384405"/>
                    <a:pt x="186285" y="418504"/>
                    <a:pt x="151233" y="437745"/>
                  </a:cubicBezTo>
                  <a:cubicBezTo>
                    <a:pt x="152091" y="436602"/>
                    <a:pt x="152853" y="435554"/>
                    <a:pt x="153710" y="434506"/>
                  </a:cubicBezTo>
                  <a:cubicBezTo>
                    <a:pt x="205621" y="365831"/>
                    <a:pt x="284393" y="317444"/>
                    <a:pt x="343257" y="252960"/>
                  </a:cubicBezTo>
                  <a:cubicBezTo>
                    <a:pt x="346686" y="249340"/>
                    <a:pt x="354497" y="241149"/>
                    <a:pt x="364212" y="230576"/>
                  </a:cubicBezTo>
                  <a:cubicBezTo>
                    <a:pt x="403551" y="187904"/>
                    <a:pt x="473178" y="107513"/>
                    <a:pt x="400122" y="146947"/>
                  </a:cubicBezTo>
                  <a:cubicBezTo>
                    <a:pt x="371166" y="168949"/>
                    <a:pt x="340590" y="190857"/>
                    <a:pt x="310587" y="213907"/>
                  </a:cubicBezTo>
                  <a:cubicBezTo>
                    <a:pt x="234006" y="272581"/>
                    <a:pt x="161139" y="338209"/>
                    <a:pt x="128183" y="429744"/>
                  </a:cubicBezTo>
                  <a:cubicBezTo>
                    <a:pt x="130469" y="435840"/>
                    <a:pt x="133803" y="434411"/>
                    <a:pt x="137898" y="428887"/>
                  </a:cubicBezTo>
                  <a:lnTo>
                    <a:pt x="147614" y="431554"/>
                  </a:lnTo>
                  <a:cubicBezTo>
                    <a:pt x="143137" y="438602"/>
                    <a:pt x="138946" y="445746"/>
                    <a:pt x="135041" y="453175"/>
                  </a:cubicBezTo>
                  <a:cubicBezTo>
                    <a:pt x="159711" y="466796"/>
                    <a:pt x="208288" y="393263"/>
                    <a:pt x="239054" y="384976"/>
                  </a:cubicBezTo>
                  <a:cubicBezTo>
                    <a:pt x="291060" y="348972"/>
                    <a:pt x="353068" y="332875"/>
                    <a:pt x="402027" y="291536"/>
                  </a:cubicBezTo>
                  <a:cubicBezTo>
                    <a:pt x="443651" y="259246"/>
                    <a:pt x="468606" y="212098"/>
                    <a:pt x="484894" y="162853"/>
                  </a:cubicBezTo>
                  <a:cubicBezTo>
                    <a:pt x="486418" y="158377"/>
                    <a:pt x="487752" y="153900"/>
                    <a:pt x="489180" y="149423"/>
                  </a:cubicBezTo>
                  <a:cubicBezTo>
                    <a:pt x="492228" y="142946"/>
                    <a:pt x="495562" y="134755"/>
                    <a:pt x="503563" y="140565"/>
                  </a:cubicBezTo>
                  <a:cubicBezTo>
                    <a:pt x="538806" y="165806"/>
                    <a:pt x="482989" y="244197"/>
                    <a:pt x="480227" y="286107"/>
                  </a:cubicBezTo>
                  <a:lnTo>
                    <a:pt x="475750" y="285726"/>
                  </a:lnTo>
                  <a:cubicBezTo>
                    <a:pt x="475941" y="279916"/>
                    <a:pt x="475274" y="274391"/>
                    <a:pt x="473178" y="269438"/>
                  </a:cubicBezTo>
                  <a:cubicBezTo>
                    <a:pt x="467940" y="269819"/>
                    <a:pt x="461653" y="279154"/>
                    <a:pt x="462034" y="284964"/>
                  </a:cubicBezTo>
                  <a:cubicBezTo>
                    <a:pt x="447556" y="326017"/>
                    <a:pt x="405837" y="367546"/>
                    <a:pt x="363165" y="379642"/>
                  </a:cubicBezTo>
                  <a:cubicBezTo>
                    <a:pt x="291346" y="393930"/>
                    <a:pt x="211527" y="418409"/>
                    <a:pt x="159330" y="467082"/>
                  </a:cubicBezTo>
                  <a:cubicBezTo>
                    <a:pt x="124563" y="499467"/>
                    <a:pt x="102084" y="542520"/>
                    <a:pt x="102275" y="600337"/>
                  </a:cubicBezTo>
                  <a:cubicBezTo>
                    <a:pt x="95988" y="615005"/>
                    <a:pt x="67509" y="594526"/>
                    <a:pt x="52935" y="608338"/>
                  </a:cubicBezTo>
                  <a:close/>
                </a:path>
              </a:pathLst>
            </a:custGeom>
            <a:solidFill>
              <a:srgbClr val="898989"/>
            </a:solidFill>
            <a:ln w="9525" cap="flat">
              <a:noFill/>
              <a:prstDash val="solid"/>
              <a:miter/>
            </a:ln>
          </p:spPr>
          <p:txBody>
            <a:bodyPr rtlCol="0" anchor="ctr"/>
            <a:lstStyle/>
            <a:p>
              <a:endParaRPr lang="ja-JP" altLang="en-US"/>
            </a:p>
          </p:txBody>
        </p:sp>
        <p:sp>
          <p:nvSpPr>
            <p:cNvPr id="400" name="フリーフォーム: 図形 399">
              <a:extLst>
                <a:ext uri="{FF2B5EF4-FFF2-40B4-BE49-F238E27FC236}">
                  <a16:creationId xmlns:a16="http://schemas.microsoft.com/office/drawing/2014/main" id="{88E7D016-6398-1589-5FCB-77A1E40E12EB}"/>
                </a:ext>
              </a:extLst>
            </p:cNvPr>
            <p:cNvSpPr/>
            <p:nvPr/>
          </p:nvSpPr>
          <p:spPr>
            <a:xfrm>
              <a:off x="633777" y="1030747"/>
              <a:ext cx="38540" cy="14335"/>
            </a:xfrm>
            <a:custGeom>
              <a:avLst/>
              <a:gdLst>
                <a:gd name="connsiteX0" fmla="*/ 8382 w 38540"/>
                <a:gd name="connsiteY0" fmla="*/ 10240 h 14335"/>
                <a:gd name="connsiteX1" fmla="*/ 0 w 38540"/>
                <a:gd name="connsiteY1" fmla="*/ 4048 h 14335"/>
                <a:gd name="connsiteX2" fmla="*/ 1429 w 38540"/>
                <a:gd name="connsiteY2" fmla="*/ 3953 h 14335"/>
                <a:gd name="connsiteX3" fmla="*/ 38291 w 38540"/>
                <a:gd name="connsiteY3" fmla="*/ 14335 h 14335"/>
                <a:gd name="connsiteX4" fmla="*/ 8382 w 38540"/>
                <a:gd name="connsiteY4" fmla="*/ 10335 h 14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40" h="14335">
                  <a:moveTo>
                    <a:pt x="8382" y="10240"/>
                  </a:moveTo>
                  <a:cubicBezTo>
                    <a:pt x="3524" y="9097"/>
                    <a:pt x="95" y="7287"/>
                    <a:pt x="0" y="4048"/>
                  </a:cubicBezTo>
                  <a:cubicBezTo>
                    <a:pt x="476" y="4048"/>
                    <a:pt x="953" y="4048"/>
                    <a:pt x="1429" y="3953"/>
                  </a:cubicBezTo>
                  <a:cubicBezTo>
                    <a:pt x="15811" y="2239"/>
                    <a:pt x="41339" y="-8334"/>
                    <a:pt x="38291" y="14335"/>
                  </a:cubicBezTo>
                  <a:cubicBezTo>
                    <a:pt x="32290" y="11954"/>
                    <a:pt x="17717" y="12430"/>
                    <a:pt x="8382" y="10335"/>
                  </a:cubicBezTo>
                  <a:close/>
                </a:path>
              </a:pathLst>
            </a:custGeom>
            <a:solidFill>
              <a:srgbClr val="898989"/>
            </a:solidFill>
            <a:ln w="9525" cap="flat">
              <a:noFill/>
              <a:prstDash val="solid"/>
              <a:miter/>
            </a:ln>
          </p:spPr>
          <p:txBody>
            <a:bodyPr rtlCol="0" anchor="ctr"/>
            <a:lstStyle/>
            <a:p>
              <a:endParaRPr lang="ja-JP" altLang="en-US"/>
            </a:p>
          </p:txBody>
        </p:sp>
        <p:sp>
          <p:nvSpPr>
            <p:cNvPr id="401" name="フリーフォーム: 図形 400">
              <a:extLst>
                <a:ext uri="{FF2B5EF4-FFF2-40B4-BE49-F238E27FC236}">
                  <a16:creationId xmlns:a16="http://schemas.microsoft.com/office/drawing/2014/main" id="{E2B1E739-D748-9C0E-40F1-75DD2EFEDFE8}"/>
                </a:ext>
              </a:extLst>
            </p:cNvPr>
            <p:cNvSpPr/>
            <p:nvPr/>
          </p:nvSpPr>
          <p:spPr>
            <a:xfrm>
              <a:off x="588299" y="1739334"/>
              <a:ext cx="90626" cy="56291"/>
            </a:xfrm>
            <a:custGeom>
              <a:avLst/>
              <a:gdLst>
                <a:gd name="connsiteX0" fmla="*/ 9188 w 90626"/>
                <a:gd name="connsiteY0" fmla="*/ 18695 h 56291"/>
                <a:gd name="connsiteX1" fmla="*/ 615 w 90626"/>
                <a:gd name="connsiteY1" fmla="*/ 5836 h 56291"/>
                <a:gd name="connsiteX2" fmla="*/ 44 w 90626"/>
                <a:gd name="connsiteY2" fmla="*/ 3836 h 56291"/>
                <a:gd name="connsiteX3" fmla="*/ 19284 w 90626"/>
                <a:gd name="connsiteY3" fmla="*/ 5551 h 56291"/>
                <a:gd name="connsiteX4" fmla="*/ 43192 w 90626"/>
                <a:gd name="connsiteY4" fmla="*/ 17362 h 56291"/>
                <a:gd name="connsiteX5" fmla="*/ 90627 w 90626"/>
                <a:gd name="connsiteY5" fmla="*/ 13742 h 56291"/>
                <a:gd name="connsiteX6" fmla="*/ 90627 w 90626"/>
                <a:gd name="connsiteY6" fmla="*/ 22696 h 56291"/>
                <a:gd name="connsiteX7" fmla="*/ 37858 w 90626"/>
                <a:gd name="connsiteY7" fmla="*/ 29554 h 56291"/>
                <a:gd name="connsiteX8" fmla="*/ 71862 w 90626"/>
                <a:gd name="connsiteY8" fmla="*/ 46032 h 56291"/>
                <a:gd name="connsiteX9" fmla="*/ 72053 w 90626"/>
                <a:gd name="connsiteY9" fmla="*/ 55557 h 56291"/>
                <a:gd name="connsiteX10" fmla="*/ 9188 w 90626"/>
                <a:gd name="connsiteY10" fmla="*/ 18695 h 56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626" h="56291">
                  <a:moveTo>
                    <a:pt x="9188" y="18695"/>
                  </a:moveTo>
                  <a:cubicBezTo>
                    <a:pt x="6997" y="13837"/>
                    <a:pt x="8711" y="6789"/>
                    <a:pt x="615" y="5836"/>
                  </a:cubicBezTo>
                  <a:cubicBezTo>
                    <a:pt x="330" y="5836"/>
                    <a:pt x="-147" y="4027"/>
                    <a:pt x="44" y="3836"/>
                  </a:cubicBezTo>
                  <a:cubicBezTo>
                    <a:pt x="4902" y="-3498"/>
                    <a:pt x="16046" y="1169"/>
                    <a:pt x="19284" y="5551"/>
                  </a:cubicBezTo>
                  <a:cubicBezTo>
                    <a:pt x="23856" y="16981"/>
                    <a:pt x="32143" y="18409"/>
                    <a:pt x="43192" y="17362"/>
                  </a:cubicBezTo>
                  <a:cubicBezTo>
                    <a:pt x="66147" y="14409"/>
                    <a:pt x="80816" y="13742"/>
                    <a:pt x="90627" y="13742"/>
                  </a:cubicBezTo>
                  <a:lnTo>
                    <a:pt x="90627" y="22696"/>
                  </a:lnTo>
                  <a:cubicBezTo>
                    <a:pt x="73101" y="22696"/>
                    <a:pt x="55289" y="29935"/>
                    <a:pt x="37858" y="29554"/>
                  </a:cubicBezTo>
                  <a:cubicBezTo>
                    <a:pt x="27857" y="39174"/>
                    <a:pt x="52241" y="46699"/>
                    <a:pt x="71862" y="46032"/>
                  </a:cubicBezTo>
                  <a:lnTo>
                    <a:pt x="72053" y="55557"/>
                  </a:lnTo>
                  <a:cubicBezTo>
                    <a:pt x="47288" y="59272"/>
                    <a:pt x="22237" y="49175"/>
                    <a:pt x="9188" y="18695"/>
                  </a:cubicBezTo>
                  <a:close/>
                </a:path>
              </a:pathLst>
            </a:custGeom>
            <a:solidFill>
              <a:srgbClr val="040000"/>
            </a:solidFill>
            <a:ln w="9525" cap="flat">
              <a:noFill/>
              <a:prstDash val="solid"/>
              <a:miter/>
            </a:ln>
          </p:spPr>
          <p:txBody>
            <a:bodyPr rtlCol="0" anchor="ctr"/>
            <a:lstStyle/>
            <a:p>
              <a:endParaRPr lang="ja-JP" altLang="en-US"/>
            </a:p>
          </p:txBody>
        </p:sp>
        <p:sp>
          <p:nvSpPr>
            <p:cNvPr id="402" name="フリーフォーム: 図形 401">
              <a:extLst>
                <a:ext uri="{FF2B5EF4-FFF2-40B4-BE49-F238E27FC236}">
                  <a16:creationId xmlns:a16="http://schemas.microsoft.com/office/drawing/2014/main" id="{B7494384-374B-C230-1A4E-3A8A8335DBC7}"/>
                </a:ext>
              </a:extLst>
            </p:cNvPr>
            <p:cNvSpPr/>
            <p:nvPr/>
          </p:nvSpPr>
          <p:spPr>
            <a:xfrm>
              <a:off x="627205" y="1249203"/>
              <a:ext cx="27527" cy="49434"/>
            </a:xfrm>
            <a:custGeom>
              <a:avLst/>
              <a:gdLst>
                <a:gd name="connsiteX0" fmla="*/ 0 w 27527"/>
                <a:gd name="connsiteY0" fmla="*/ 49340 h 49434"/>
                <a:gd name="connsiteX1" fmla="*/ 14002 w 27527"/>
                <a:gd name="connsiteY1" fmla="*/ 0 h 49434"/>
                <a:gd name="connsiteX2" fmla="*/ 22765 w 27527"/>
                <a:gd name="connsiteY2" fmla="*/ 381 h 49434"/>
                <a:gd name="connsiteX3" fmla="*/ 20288 w 27527"/>
                <a:gd name="connsiteY3" fmla="*/ 25622 h 49434"/>
                <a:gd name="connsiteX4" fmla="*/ 27527 w 27527"/>
                <a:gd name="connsiteY4" fmla="*/ 32861 h 49434"/>
                <a:gd name="connsiteX5" fmla="*/ 0 w 27527"/>
                <a:gd name="connsiteY5" fmla="*/ 49435 h 4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27" h="49434">
                  <a:moveTo>
                    <a:pt x="0" y="49340"/>
                  </a:moveTo>
                  <a:cubicBezTo>
                    <a:pt x="286" y="32480"/>
                    <a:pt x="10287" y="16288"/>
                    <a:pt x="14002" y="0"/>
                  </a:cubicBezTo>
                  <a:lnTo>
                    <a:pt x="22765" y="381"/>
                  </a:lnTo>
                  <a:cubicBezTo>
                    <a:pt x="20765" y="9239"/>
                    <a:pt x="19431" y="17812"/>
                    <a:pt x="20288" y="25622"/>
                  </a:cubicBezTo>
                  <a:lnTo>
                    <a:pt x="27527" y="32861"/>
                  </a:lnTo>
                  <a:cubicBezTo>
                    <a:pt x="19336" y="40767"/>
                    <a:pt x="10192" y="46863"/>
                    <a:pt x="0" y="49435"/>
                  </a:cubicBezTo>
                  <a:close/>
                </a:path>
              </a:pathLst>
            </a:custGeom>
            <a:solidFill>
              <a:srgbClr val="040000"/>
            </a:solidFill>
            <a:ln w="9525" cap="flat">
              <a:noFill/>
              <a:prstDash val="solid"/>
              <a:miter/>
            </a:ln>
          </p:spPr>
          <p:txBody>
            <a:bodyPr rtlCol="0" anchor="ctr"/>
            <a:lstStyle/>
            <a:p>
              <a:endParaRPr lang="ja-JP" altLang="en-US"/>
            </a:p>
          </p:txBody>
        </p:sp>
        <p:sp>
          <p:nvSpPr>
            <p:cNvPr id="403" name="フリーフォーム: 図形 402">
              <a:extLst>
                <a:ext uri="{FF2B5EF4-FFF2-40B4-BE49-F238E27FC236}">
                  <a16:creationId xmlns:a16="http://schemas.microsoft.com/office/drawing/2014/main" id="{739B41CB-2A3E-C09C-043E-9BBA20DEEEEF}"/>
                </a:ext>
              </a:extLst>
            </p:cNvPr>
            <p:cNvSpPr/>
            <p:nvPr/>
          </p:nvSpPr>
          <p:spPr>
            <a:xfrm>
              <a:off x="634158" y="1010411"/>
              <a:ext cx="100393" cy="204175"/>
            </a:xfrm>
            <a:custGeom>
              <a:avLst/>
              <a:gdLst>
                <a:gd name="connsiteX0" fmla="*/ 37909 w 100393"/>
                <a:gd name="connsiteY0" fmla="*/ 34576 h 204175"/>
                <a:gd name="connsiteX1" fmla="*/ 1048 w 100393"/>
                <a:gd name="connsiteY1" fmla="*/ 24194 h 204175"/>
                <a:gd name="connsiteX2" fmla="*/ 0 w 100393"/>
                <a:gd name="connsiteY2" fmla="*/ 18193 h 204175"/>
                <a:gd name="connsiteX3" fmla="*/ 29242 w 100393"/>
                <a:gd name="connsiteY3" fmla="*/ 9430 h 204175"/>
                <a:gd name="connsiteX4" fmla="*/ 19241 w 100393"/>
                <a:gd name="connsiteY4" fmla="*/ 6382 h 204175"/>
                <a:gd name="connsiteX5" fmla="*/ 19812 w 100393"/>
                <a:gd name="connsiteY5" fmla="*/ 0 h 204175"/>
                <a:gd name="connsiteX6" fmla="*/ 35624 w 100393"/>
                <a:gd name="connsiteY6" fmla="*/ 6858 h 204175"/>
                <a:gd name="connsiteX7" fmla="*/ 56674 w 100393"/>
                <a:gd name="connsiteY7" fmla="*/ 29813 h 204175"/>
                <a:gd name="connsiteX8" fmla="*/ 73628 w 100393"/>
                <a:gd name="connsiteY8" fmla="*/ 46577 h 204175"/>
                <a:gd name="connsiteX9" fmla="*/ 100394 w 100393"/>
                <a:gd name="connsiteY9" fmla="*/ 130969 h 204175"/>
                <a:gd name="connsiteX10" fmla="*/ 91440 w 100393"/>
                <a:gd name="connsiteY10" fmla="*/ 132874 h 204175"/>
                <a:gd name="connsiteX11" fmla="*/ 75724 w 100393"/>
                <a:gd name="connsiteY11" fmla="*/ 82867 h 204175"/>
                <a:gd name="connsiteX12" fmla="*/ 75533 w 100393"/>
                <a:gd name="connsiteY12" fmla="*/ 81629 h 204175"/>
                <a:gd name="connsiteX13" fmla="*/ 75724 w 100393"/>
                <a:gd name="connsiteY13" fmla="*/ 82867 h 204175"/>
                <a:gd name="connsiteX14" fmla="*/ 29432 w 100393"/>
                <a:gd name="connsiteY14" fmla="*/ 201454 h 204175"/>
                <a:gd name="connsiteX15" fmla="*/ 29432 w 100393"/>
                <a:gd name="connsiteY15" fmla="*/ 195358 h 204175"/>
                <a:gd name="connsiteX16" fmla="*/ 52769 w 100393"/>
                <a:gd name="connsiteY16" fmla="*/ 49816 h 204175"/>
                <a:gd name="connsiteX17" fmla="*/ 38386 w 100393"/>
                <a:gd name="connsiteY17" fmla="*/ 58674 h 204175"/>
                <a:gd name="connsiteX18" fmla="*/ 34100 w 100393"/>
                <a:gd name="connsiteY18" fmla="*/ 72104 h 204175"/>
                <a:gd name="connsiteX19" fmla="*/ 25146 w 100393"/>
                <a:gd name="connsiteY19" fmla="*/ 69247 h 204175"/>
                <a:gd name="connsiteX20" fmla="*/ 26003 w 100393"/>
                <a:gd name="connsiteY20" fmla="*/ 42196 h 204175"/>
                <a:gd name="connsiteX21" fmla="*/ 6477 w 100393"/>
                <a:gd name="connsiteY21" fmla="*/ 36005 h 204175"/>
                <a:gd name="connsiteX22" fmla="*/ 7906 w 100393"/>
                <a:gd name="connsiteY22" fmla="*/ 30290 h 204175"/>
                <a:gd name="connsiteX23" fmla="*/ 37814 w 100393"/>
                <a:gd name="connsiteY23" fmla="*/ 34290 h 20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93" h="204175">
                  <a:moveTo>
                    <a:pt x="37909" y="34576"/>
                  </a:moveTo>
                  <a:cubicBezTo>
                    <a:pt x="40957" y="11906"/>
                    <a:pt x="15430" y="22479"/>
                    <a:pt x="1048" y="24194"/>
                  </a:cubicBezTo>
                  <a:lnTo>
                    <a:pt x="0" y="18193"/>
                  </a:lnTo>
                  <a:cubicBezTo>
                    <a:pt x="10668" y="16478"/>
                    <a:pt x="20860" y="13526"/>
                    <a:pt x="29242" y="9430"/>
                  </a:cubicBezTo>
                  <a:cubicBezTo>
                    <a:pt x="26003" y="7525"/>
                    <a:pt x="22670" y="6572"/>
                    <a:pt x="19241" y="6382"/>
                  </a:cubicBezTo>
                  <a:lnTo>
                    <a:pt x="19812" y="0"/>
                  </a:lnTo>
                  <a:cubicBezTo>
                    <a:pt x="25527" y="1715"/>
                    <a:pt x="30766" y="4001"/>
                    <a:pt x="35624" y="6858"/>
                  </a:cubicBezTo>
                  <a:cubicBezTo>
                    <a:pt x="44482" y="12192"/>
                    <a:pt x="51721" y="19717"/>
                    <a:pt x="56674" y="29813"/>
                  </a:cubicBezTo>
                  <a:cubicBezTo>
                    <a:pt x="61150" y="36481"/>
                    <a:pt x="63341" y="45530"/>
                    <a:pt x="73628" y="46577"/>
                  </a:cubicBezTo>
                  <a:cubicBezTo>
                    <a:pt x="89440" y="51530"/>
                    <a:pt x="88964" y="103727"/>
                    <a:pt x="100394" y="130969"/>
                  </a:cubicBezTo>
                  <a:lnTo>
                    <a:pt x="91440" y="132874"/>
                  </a:lnTo>
                  <a:cubicBezTo>
                    <a:pt x="84677" y="116491"/>
                    <a:pt x="78581" y="99917"/>
                    <a:pt x="75724" y="82867"/>
                  </a:cubicBezTo>
                  <a:cubicBezTo>
                    <a:pt x="75724" y="82391"/>
                    <a:pt x="75628" y="81915"/>
                    <a:pt x="75533" y="81629"/>
                  </a:cubicBezTo>
                  <a:lnTo>
                    <a:pt x="75724" y="82867"/>
                  </a:lnTo>
                  <a:cubicBezTo>
                    <a:pt x="77152" y="100298"/>
                    <a:pt x="42291" y="223933"/>
                    <a:pt x="29432" y="201454"/>
                  </a:cubicBezTo>
                  <a:cubicBezTo>
                    <a:pt x="29242" y="199549"/>
                    <a:pt x="29337" y="197549"/>
                    <a:pt x="29432" y="195358"/>
                  </a:cubicBezTo>
                  <a:cubicBezTo>
                    <a:pt x="32195" y="153448"/>
                    <a:pt x="88011" y="75057"/>
                    <a:pt x="52769" y="49816"/>
                  </a:cubicBezTo>
                  <a:cubicBezTo>
                    <a:pt x="44768" y="44006"/>
                    <a:pt x="41434" y="52197"/>
                    <a:pt x="38386" y="58674"/>
                  </a:cubicBezTo>
                  <a:cubicBezTo>
                    <a:pt x="37052" y="63151"/>
                    <a:pt x="35624" y="67628"/>
                    <a:pt x="34100" y="72104"/>
                  </a:cubicBezTo>
                  <a:lnTo>
                    <a:pt x="25146" y="69247"/>
                  </a:lnTo>
                  <a:cubicBezTo>
                    <a:pt x="29623" y="55912"/>
                    <a:pt x="31051" y="45244"/>
                    <a:pt x="26003" y="42196"/>
                  </a:cubicBezTo>
                  <a:cubicBezTo>
                    <a:pt x="19526" y="39624"/>
                    <a:pt x="13049" y="37624"/>
                    <a:pt x="6477" y="36005"/>
                  </a:cubicBezTo>
                  <a:lnTo>
                    <a:pt x="7906" y="30290"/>
                  </a:lnTo>
                  <a:cubicBezTo>
                    <a:pt x="17240" y="32385"/>
                    <a:pt x="31814" y="32004"/>
                    <a:pt x="37814" y="34290"/>
                  </a:cubicBezTo>
                  <a:close/>
                </a:path>
              </a:pathLst>
            </a:custGeom>
            <a:solidFill>
              <a:srgbClr val="040000"/>
            </a:solidFill>
            <a:ln w="9525" cap="flat">
              <a:noFill/>
              <a:prstDash val="solid"/>
              <a:miter/>
            </a:ln>
          </p:spPr>
          <p:txBody>
            <a:bodyPr rtlCol="0" anchor="ctr"/>
            <a:lstStyle/>
            <a:p>
              <a:endParaRPr lang="ja-JP" altLang="en-US"/>
            </a:p>
          </p:txBody>
        </p:sp>
        <p:sp>
          <p:nvSpPr>
            <p:cNvPr id="404" name="フリーフォーム: 図形 403">
              <a:extLst>
                <a:ext uri="{FF2B5EF4-FFF2-40B4-BE49-F238E27FC236}">
                  <a16:creationId xmlns:a16="http://schemas.microsoft.com/office/drawing/2014/main" id="{674D002F-7C90-2785-6C09-FFF10BDFB798}"/>
                </a:ext>
              </a:extLst>
            </p:cNvPr>
            <p:cNvSpPr/>
            <p:nvPr/>
          </p:nvSpPr>
          <p:spPr>
            <a:xfrm>
              <a:off x="596994" y="1774793"/>
              <a:ext cx="129270" cy="47919"/>
            </a:xfrm>
            <a:custGeom>
              <a:avLst/>
              <a:gdLst>
                <a:gd name="connsiteX0" fmla="*/ 46212 w 129270"/>
                <a:gd name="connsiteY0" fmla="*/ 46768 h 47919"/>
                <a:gd name="connsiteX1" fmla="*/ 42117 w 129270"/>
                <a:gd name="connsiteY1" fmla="*/ 36290 h 47919"/>
                <a:gd name="connsiteX2" fmla="*/ 129270 w 129270"/>
                <a:gd name="connsiteY2" fmla="*/ 0 h 47919"/>
                <a:gd name="connsiteX3" fmla="*/ 46212 w 129270"/>
                <a:gd name="connsiteY3" fmla="*/ 46768 h 47919"/>
              </a:gdLst>
              <a:ahLst/>
              <a:cxnLst>
                <a:cxn ang="0">
                  <a:pos x="connsiteX0" y="connsiteY0"/>
                </a:cxn>
                <a:cxn ang="0">
                  <a:pos x="connsiteX1" y="connsiteY1"/>
                </a:cxn>
                <a:cxn ang="0">
                  <a:pos x="connsiteX2" y="connsiteY2"/>
                </a:cxn>
                <a:cxn ang="0">
                  <a:pos x="connsiteX3" y="connsiteY3"/>
                </a:cxn>
              </a:cxnLst>
              <a:rect l="l" t="t" r="r" b="b"/>
              <a:pathLst>
                <a:path w="129270" h="47919">
                  <a:moveTo>
                    <a:pt x="46212" y="46768"/>
                  </a:moveTo>
                  <a:cubicBezTo>
                    <a:pt x="1064" y="40196"/>
                    <a:pt x="-28178" y="-3524"/>
                    <a:pt x="42117" y="36290"/>
                  </a:cubicBezTo>
                  <a:cubicBezTo>
                    <a:pt x="95647" y="46482"/>
                    <a:pt x="95933" y="26289"/>
                    <a:pt x="129270" y="0"/>
                  </a:cubicBezTo>
                  <a:cubicBezTo>
                    <a:pt x="122889" y="35052"/>
                    <a:pt x="79074" y="52769"/>
                    <a:pt x="46212" y="46768"/>
                  </a:cubicBezTo>
                  <a:close/>
                </a:path>
              </a:pathLst>
            </a:custGeom>
            <a:solidFill>
              <a:srgbClr val="040000"/>
            </a:solidFill>
            <a:ln w="9525" cap="flat">
              <a:noFill/>
              <a:prstDash val="solid"/>
              <a:miter/>
            </a:ln>
          </p:spPr>
          <p:txBody>
            <a:bodyPr rtlCol="0" anchor="ctr"/>
            <a:lstStyle/>
            <a:p>
              <a:endParaRPr lang="ja-JP" altLang="en-US"/>
            </a:p>
          </p:txBody>
        </p:sp>
        <p:sp>
          <p:nvSpPr>
            <p:cNvPr id="405" name="フリーフォーム: 図形 404">
              <a:extLst>
                <a:ext uri="{FF2B5EF4-FFF2-40B4-BE49-F238E27FC236}">
                  <a16:creationId xmlns:a16="http://schemas.microsoft.com/office/drawing/2014/main" id="{CEA381AB-1310-47B8-181A-DF53C16E1752}"/>
                </a:ext>
              </a:extLst>
            </p:cNvPr>
            <p:cNvSpPr/>
            <p:nvPr/>
          </p:nvSpPr>
          <p:spPr>
            <a:xfrm>
              <a:off x="610356" y="1617916"/>
              <a:ext cx="46118" cy="93149"/>
            </a:xfrm>
            <a:custGeom>
              <a:avLst/>
              <a:gdLst>
                <a:gd name="connsiteX0" fmla="*/ 16181 w 46118"/>
                <a:gd name="connsiteY0" fmla="*/ 66865 h 93149"/>
                <a:gd name="connsiteX1" fmla="*/ 275 w 46118"/>
                <a:gd name="connsiteY1" fmla="*/ 70485 h 93149"/>
                <a:gd name="connsiteX2" fmla="*/ 8466 w 46118"/>
                <a:gd name="connsiteY2" fmla="*/ 48006 h 93149"/>
                <a:gd name="connsiteX3" fmla="*/ 34184 w 46118"/>
                <a:gd name="connsiteY3" fmla="*/ 0 h 93149"/>
                <a:gd name="connsiteX4" fmla="*/ 16181 w 46118"/>
                <a:gd name="connsiteY4" fmla="*/ 66865 h 93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18" h="93149">
                  <a:moveTo>
                    <a:pt x="16181" y="66865"/>
                  </a:moveTo>
                  <a:cubicBezTo>
                    <a:pt x="77332" y="102013"/>
                    <a:pt x="30755" y="100584"/>
                    <a:pt x="275" y="70485"/>
                  </a:cubicBezTo>
                  <a:cubicBezTo>
                    <a:pt x="-1345" y="61150"/>
                    <a:pt x="4561" y="54959"/>
                    <a:pt x="8466" y="48006"/>
                  </a:cubicBezTo>
                  <a:cubicBezTo>
                    <a:pt x="19706" y="33242"/>
                    <a:pt x="24182" y="14764"/>
                    <a:pt x="34184" y="0"/>
                  </a:cubicBezTo>
                  <a:cubicBezTo>
                    <a:pt x="52853" y="18288"/>
                    <a:pt x="7323" y="56483"/>
                    <a:pt x="16181" y="66865"/>
                  </a:cubicBezTo>
                  <a:close/>
                </a:path>
              </a:pathLst>
            </a:custGeom>
            <a:solidFill>
              <a:srgbClr val="040000"/>
            </a:solidFill>
            <a:ln w="9525" cap="flat">
              <a:noFill/>
              <a:prstDash val="solid"/>
              <a:miter/>
            </a:ln>
          </p:spPr>
          <p:txBody>
            <a:bodyPr rtlCol="0" anchor="ctr"/>
            <a:lstStyle/>
            <a:p>
              <a:endParaRPr lang="ja-JP" altLang="en-US"/>
            </a:p>
          </p:txBody>
        </p:sp>
        <p:sp>
          <p:nvSpPr>
            <p:cNvPr id="406" name="フリーフォーム: 図形 405">
              <a:extLst>
                <a:ext uri="{FF2B5EF4-FFF2-40B4-BE49-F238E27FC236}">
                  <a16:creationId xmlns:a16="http://schemas.microsoft.com/office/drawing/2014/main" id="{D368FE98-1ED3-7588-AC1A-BD129DA2780F}"/>
                </a:ext>
              </a:extLst>
            </p:cNvPr>
            <p:cNvSpPr/>
            <p:nvPr/>
          </p:nvSpPr>
          <p:spPr>
            <a:xfrm>
              <a:off x="595010" y="1016847"/>
              <a:ext cx="68389" cy="13496"/>
            </a:xfrm>
            <a:custGeom>
              <a:avLst/>
              <a:gdLst>
                <a:gd name="connsiteX0" fmla="*/ 95 w 68389"/>
                <a:gd name="connsiteY0" fmla="*/ 11852 h 13496"/>
                <a:gd name="connsiteX1" fmla="*/ 25146 w 68389"/>
                <a:gd name="connsiteY1" fmla="*/ 5852 h 13496"/>
                <a:gd name="connsiteX2" fmla="*/ 58388 w 68389"/>
                <a:gd name="connsiteY2" fmla="*/ 41 h 13496"/>
                <a:gd name="connsiteX3" fmla="*/ 68390 w 68389"/>
                <a:gd name="connsiteY3" fmla="*/ 3089 h 13496"/>
                <a:gd name="connsiteX4" fmla="*/ 39148 w 68389"/>
                <a:gd name="connsiteY4" fmla="*/ 11852 h 13496"/>
                <a:gd name="connsiteX5" fmla="*/ 0 w 68389"/>
                <a:gd name="connsiteY5" fmla="*/ 11852 h 1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389" h="13496">
                  <a:moveTo>
                    <a:pt x="95" y="11852"/>
                  </a:moveTo>
                  <a:cubicBezTo>
                    <a:pt x="6001" y="4137"/>
                    <a:pt x="16574" y="7376"/>
                    <a:pt x="25146" y="5852"/>
                  </a:cubicBezTo>
                  <a:cubicBezTo>
                    <a:pt x="36481" y="4994"/>
                    <a:pt x="47911" y="-530"/>
                    <a:pt x="58388" y="41"/>
                  </a:cubicBezTo>
                  <a:cubicBezTo>
                    <a:pt x="61817" y="232"/>
                    <a:pt x="65246" y="1089"/>
                    <a:pt x="68390" y="3089"/>
                  </a:cubicBezTo>
                  <a:cubicBezTo>
                    <a:pt x="60103" y="7185"/>
                    <a:pt x="49911" y="10138"/>
                    <a:pt x="39148" y="11852"/>
                  </a:cubicBezTo>
                  <a:cubicBezTo>
                    <a:pt x="25908" y="13948"/>
                    <a:pt x="12002" y="14138"/>
                    <a:pt x="0" y="11852"/>
                  </a:cubicBezTo>
                  <a:close/>
                </a:path>
              </a:pathLst>
            </a:custGeom>
            <a:solidFill>
              <a:srgbClr val="898989"/>
            </a:solidFill>
            <a:ln w="9525" cap="flat">
              <a:noFill/>
              <a:prstDash val="solid"/>
              <a:miter/>
            </a:ln>
          </p:spPr>
          <p:txBody>
            <a:bodyPr rtlCol="0" anchor="ctr"/>
            <a:lstStyle/>
            <a:p>
              <a:endParaRPr lang="ja-JP" altLang="en-US"/>
            </a:p>
          </p:txBody>
        </p:sp>
        <p:sp>
          <p:nvSpPr>
            <p:cNvPr id="407" name="フリーフォーム: 図形 406">
              <a:extLst>
                <a:ext uri="{FF2B5EF4-FFF2-40B4-BE49-F238E27FC236}">
                  <a16:creationId xmlns:a16="http://schemas.microsoft.com/office/drawing/2014/main" id="{6DCE97F7-69EB-60E7-AF15-58B284A9B6D5}"/>
                </a:ext>
              </a:extLst>
            </p:cNvPr>
            <p:cNvSpPr/>
            <p:nvPr/>
          </p:nvSpPr>
          <p:spPr>
            <a:xfrm>
              <a:off x="494045" y="1056304"/>
              <a:ext cx="121507" cy="94219"/>
            </a:xfrm>
            <a:custGeom>
              <a:avLst/>
              <a:gdLst>
                <a:gd name="connsiteX0" fmla="*/ 0 w 121507"/>
                <a:gd name="connsiteY0" fmla="*/ 77551 h 94219"/>
                <a:gd name="connsiteX1" fmla="*/ 89535 w 121507"/>
                <a:gd name="connsiteY1" fmla="*/ 10590 h 94219"/>
                <a:gd name="connsiteX2" fmla="*/ 53626 w 121507"/>
                <a:gd name="connsiteY2" fmla="*/ 94220 h 94219"/>
                <a:gd name="connsiteX3" fmla="*/ 47720 w 121507"/>
                <a:gd name="connsiteY3" fmla="*/ 89743 h 94219"/>
                <a:gd name="connsiteX4" fmla="*/ 98965 w 121507"/>
                <a:gd name="connsiteY4" fmla="*/ 18210 h 94219"/>
                <a:gd name="connsiteX5" fmla="*/ 5715 w 121507"/>
                <a:gd name="connsiteY5" fmla="*/ 84790 h 94219"/>
                <a:gd name="connsiteX6" fmla="*/ 0 w 121507"/>
                <a:gd name="connsiteY6" fmla="*/ 77456 h 9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07" h="94219">
                  <a:moveTo>
                    <a:pt x="0" y="77551"/>
                  </a:moveTo>
                  <a:cubicBezTo>
                    <a:pt x="30004" y="54596"/>
                    <a:pt x="60579" y="32688"/>
                    <a:pt x="89535" y="10590"/>
                  </a:cubicBezTo>
                  <a:cubicBezTo>
                    <a:pt x="162592" y="-28843"/>
                    <a:pt x="92964" y="51453"/>
                    <a:pt x="53626" y="94220"/>
                  </a:cubicBezTo>
                  <a:lnTo>
                    <a:pt x="47720" y="89743"/>
                  </a:lnTo>
                  <a:cubicBezTo>
                    <a:pt x="67913" y="68026"/>
                    <a:pt x="85630" y="44595"/>
                    <a:pt x="98965" y="18210"/>
                  </a:cubicBezTo>
                  <a:cubicBezTo>
                    <a:pt x="68199" y="39356"/>
                    <a:pt x="36481" y="61263"/>
                    <a:pt x="5715" y="84790"/>
                  </a:cubicBezTo>
                  <a:lnTo>
                    <a:pt x="0" y="77456"/>
                  </a:lnTo>
                  <a:close/>
                </a:path>
              </a:pathLst>
            </a:custGeom>
            <a:solidFill>
              <a:srgbClr val="040000"/>
            </a:solidFill>
            <a:ln w="9525" cap="flat">
              <a:noFill/>
              <a:prstDash val="solid"/>
              <a:miter/>
            </a:ln>
          </p:spPr>
          <p:txBody>
            <a:bodyPr rtlCol="0" anchor="ctr"/>
            <a:lstStyle/>
            <a:p>
              <a:endParaRPr lang="ja-JP" altLang="en-US"/>
            </a:p>
          </p:txBody>
        </p:sp>
        <p:sp>
          <p:nvSpPr>
            <p:cNvPr id="408" name="フリーフォーム: 図形 407">
              <a:extLst>
                <a:ext uri="{FF2B5EF4-FFF2-40B4-BE49-F238E27FC236}">
                  <a16:creationId xmlns:a16="http://schemas.microsoft.com/office/drawing/2014/main" id="{130DF739-7721-BFE6-EC5B-625109ECF164}"/>
                </a:ext>
              </a:extLst>
            </p:cNvPr>
            <p:cNvSpPr/>
            <p:nvPr/>
          </p:nvSpPr>
          <p:spPr>
            <a:xfrm>
              <a:off x="246500" y="972362"/>
              <a:ext cx="431758" cy="462579"/>
            </a:xfrm>
            <a:custGeom>
              <a:avLst/>
              <a:gdLst>
                <a:gd name="connsiteX0" fmla="*/ 39234 w 431758"/>
                <a:gd name="connsiteY0" fmla="*/ 334468 h 462579"/>
                <a:gd name="connsiteX1" fmla="*/ 6849 w 431758"/>
                <a:gd name="connsiteY1" fmla="*/ 462579 h 462579"/>
                <a:gd name="connsiteX2" fmla="*/ 86 w 431758"/>
                <a:gd name="connsiteY2" fmla="*/ 385427 h 462579"/>
                <a:gd name="connsiteX3" fmla="*/ 66951 w 431758"/>
                <a:gd name="connsiteY3" fmla="*/ 181306 h 462579"/>
                <a:gd name="connsiteX4" fmla="*/ 139246 w 431758"/>
                <a:gd name="connsiteY4" fmla="*/ 101772 h 462579"/>
                <a:gd name="connsiteX5" fmla="*/ 176203 w 431758"/>
                <a:gd name="connsiteY5" fmla="*/ 63482 h 462579"/>
                <a:gd name="connsiteX6" fmla="*/ 431759 w 431758"/>
                <a:gd name="connsiteY6" fmla="*/ 40336 h 462579"/>
                <a:gd name="connsiteX7" fmla="*/ 423186 w 431758"/>
                <a:gd name="connsiteY7" fmla="*/ 44908 h 462579"/>
                <a:gd name="connsiteX8" fmla="*/ 407375 w 431758"/>
                <a:gd name="connsiteY8" fmla="*/ 38050 h 462579"/>
                <a:gd name="connsiteX9" fmla="*/ 180108 w 431758"/>
                <a:gd name="connsiteY9" fmla="*/ 100915 h 462579"/>
                <a:gd name="connsiteX10" fmla="*/ 39138 w 431758"/>
                <a:gd name="connsiteY10" fmla="*/ 334468 h 46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758" h="462579">
                  <a:moveTo>
                    <a:pt x="39234" y="334468"/>
                  </a:moveTo>
                  <a:cubicBezTo>
                    <a:pt x="28851" y="378664"/>
                    <a:pt x="19993" y="422955"/>
                    <a:pt x="6849" y="462579"/>
                  </a:cubicBezTo>
                  <a:cubicBezTo>
                    <a:pt x="1800" y="437528"/>
                    <a:pt x="-486" y="411620"/>
                    <a:pt x="86" y="385427"/>
                  </a:cubicBezTo>
                  <a:cubicBezTo>
                    <a:pt x="1419" y="312656"/>
                    <a:pt x="24089" y="238742"/>
                    <a:pt x="66951" y="181306"/>
                  </a:cubicBezTo>
                  <a:cubicBezTo>
                    <a:pt x="92669" y="156446"/>
                    <a:pt x="119148" y="131585"/>
                    <a:pt x="139246" y="101772"/>
                  </a:cubicBezTo>
                  <a:cubicBezTo>
                    <a:pt x="151248" y="87675"/>
                    <a:pt x="163630" y="74912"/>
                    <a:pt x="176203" y="63482"/>
                  </a:cubicBezTo>
                  <a:cubicBezTo>
                    <a:pt x="254975" y="-7575"/>
                    <a:pt x="344415" y="-24148"/>
                    <a:pt x="431759" y="40336"/>
                  </a:cubicBezTo>
                  <a:lnTo>
                    <a:pt x="423186" y="44908"/>
                  </a:lnTo>
                  <a:cubicBezTo>
                    <a:pt x="418424" y="42050"/>
                    <a:pt x="413090" y="39764"/>
                    <a:pt x="407375" y="38050"/>
                  </a:cubicBezTo>
                  <a:cubicBezTo>
                    <a:pt x="342033" y="18333"/>
                    <a:pt x="223352" y="71959"/>
                    <a:pt x="180108" y="100915"/>
                  </a:cubicBezTo>
                  <a:cubicBezTo>
                    <a:pt x="89811" y="147492"/>
                    <a:pt x="61141" y="240742"/>
                    <a:pt x="39138" y="334468"/>
                  </a:cubicBezTo>
                  <a:close/>
                </a:path>
              </a:pathLst>
            </a:custGeom>
            <a:solidFill>
              <a:srgbClr val="898989"/>
            </a:solidFill>
            <a:ln w="9525" cap="flat">
              <a:noFill/>
              <a:prstDash val="solid"/>
              <a:miter/>
            </a:ln>
          </p:spPr>
          <p:txBody>
            <a:bodyPr rtlCol="0" anchor="ctr"/>
            <a:lstStyle/>
            <a:p>
              <a:endParaRPr lang="ja-JP" altLang="en-US"/>
            </a:p>
          </p:txBody>
        </p:sp>
        <p:sp>
          <p:nvSpPr>
            <p:cNvPr id="409" name="フリーフォーム: 図形 408">
              <a:extLst>
                <a:ext uri="{FF2B5EF4-FFF2-40B4-BE49-F238E27FC236}">
                  <a16:creationId xmlns:a16="http://schemas.microsoft.com/office/drawing/2014/main" id="{3847DD2C-4801-E247-2631-C6EFE8E7B672}"/>
                </a:ext>
              </a:extLst>
            </p:cNvPr>
            <p:cNvSpPr/>
            <p:nvPr/>
          </p:nvSpPr>
          <p:spPr>
            <a:xfrm>
              <a:off x="546337" y="1189386"/>
              <a:ext cx="112738" cy="116395"/>
            </a:xfrm>
            <a:custGeom>
              <a:avLst/>
              <a:gdLst>
                <a:gd name="connsiteX0" fmla="*/ 95 w 112738"/>
                <a:gd name="connsiteY0" fmla="*/ 110204 h 116395"/>
                <a:gd name="connsiteX1" fmla="*/ 98965 w 112738"/>
                <a:gd name="connsiteY1" fmla="*/ 15526 h 116395"/>
                <a:gd name="connsiteX2" fmla="*/ 110109 w 112738"/>
                <a:gd name="connsiteY2" fmla="*/ 0 h 116395"/>
                <a:gd name="connsiteX3" fmla="*/ 112681 w 112738"/>
                <a:gd name="connsiteY3" fmla="*/ 16288 h 116395"/>
                <a:gd name="connsiteX4" fmla="*/ 103632 w 112738"/>
                <a:gd name="connsiteY4" fmla="*/ 60293 h 116395"/>
                <a:gd name="connsiteX5" fmla="*/ 94869 w 112738"/>
                <a:gd name="connsiteY5" fmla="*/ 59912 h 116395"/>
                <a:gd name="connsiteX6" fmla="*/ 96203 w 112738"/>
                <a:gd name="connsiteY6" fmla="*/ 47816 h 116395"/>
                <a:gd name="connsiteX7" fmla="*/ 5429 w 112738"/>
                <a:gd name="connsiteY7" fmla="*/ 116396 h 116395"/>
                <a:gd name="connsiteX8" fmla="*/ 0 w 112738"/>
                <a:gd name="connsiteY8" fmla="*/ 110300 h 11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738" h="116395">
                  <a:moveTo>
                    <a:pt x="95" y="110204"/>
                  </a:moveTo>
                  <a:cubicBezTo>
                    <a:pt x="42767" y="98107"/>
                    <a:pt x="84487" y="56579"/>
                    <a:pt x="98965" y="15526"/>
                  </a:cubicBezTo>
                  <a:cubicBezTo>
                    <a:pt x="98679" y="9620"/>
                    <a:pt x="104870" y="381"/>
                    <a:pt x="110109" y="0"/>
                  </a:cubicBezTo>
                  <a:cubicBezTo>
                    <a:pt x="112205" y="4953"/>
                    <a:pt x="112967" y="10382"/>
                    <a:pt x="112681" y="16288"/>
                  </a:cubicBezTo>
                  <a:cubicBezTo>
                    <a:pt x="112205" y="29908"/>
                    <a:pt x="106966" y="45434"/>
                    <a:pt x="103632" y="60293"/>
                  </a:cubicBezTo>
                  <a:lnTo>
                    <a:pt x="94869" y="59912"/>
                  </a:lnTo>
                  <a:cubicBezTo>
                    <a:pt x="95822" y="55912"/>
                    <a:pt x="96298" y="51816"/>
                    <a:pt x="96203" y="47816"/>
                  </a:cubicBezTo>
                  <a:cubicBezTo>
                    <a:pt x="71914" y="81248"/>
                    <a:pt x="40005" y="101537"/>
                    <a:pt x="5429" y="116396"/>
                  </a:cubicBezTo>
                  <a:lnTo>
                    <a:pt x="0" y="110300"/>
                  </a:lnTo>
                  <a:close/>
                </a:path>
              </a:pathLst>
            </a:custGeom>
            <a:solidFill>
              <a:srgbClr val="040000"/>
            </a:solidFill>
            <a:ln w="9525" cap="flat">
              <a:noFill/>
              <a:prstDash val="solid"/>
              <a:miter/>
            </a:ln>
          </p:spPr>
          <p:txBody>
            <a:bodyPr rtlCol="0" anchor="ctr"/>
            <a:lstStyle/>
            <a:p>
              <a:endParaRPr lang="ja-JP" altLang="en-US"/>
            </a:p>
          </p:txBody>
        </p:sp>
        <p:sp>
          <p:nvSpPr>
            <p:cNvPr id="410" name="フリーフォーム: 図形 409">
              <a:extLst>
                <a:ext uri="{FF2B5EF4-FFF2-40B4-BE49-F238E27FC236}">
                  <a16:creationId xmlns:a16="http://schemas.microsoft.com/office/drawing/2014/main" id="{744C3C3C-FBC8-6DD6-9414-725F1BE86CD5}"/>
                </a:ext>
              </a:extLst>
            </p:cNvPr>
            <p:cNvSpPr/>
            <p:nvPr/>
          </p:nvSpPr>
          <p:spPr>
            <a:xfrm>
              <a:off x="321357" y="1074610"/>
              <a:ext cx="271748" cy="276796"/>
            </a:xfrm>
            <a:custGeom>
              <a:avLst/>
              <a:gdLst>
                <a:gd name="connsiteX0" fmla="*/ 220409 w 271748"/>
                <a:gd name="connsiteY0" fmla="*/ 71438 h 276796"/>
                <a:gd name="connsiteX1" fmla="*/ 9716 w 271748"/>
                <a:gd name="connsiteY1" fmla="*/ 276797 h 276796"/>
                <a:gd name="connsiteX2" fmla="*/ 0 w 271748"/>
                <a:gd name="connsiteY2" fmla="*/ 274130 h 276796"/>
                <a:gd name="connsiteX3" fmla="*/ 43339 w 271748"/>
                <a:gd name="connsiteY3" fmla="*/ 199168 h 276796"/>
                <a:gd name="connsiteX4" fmla="*/ 178499 w 271748"/>
                <a:gd name="connsiteY4" fmla="*/ 66580 h 276796"/>
                <a:gd name="connsiteX5" fmla="*/ 271748 w 271748"/>
                <a:gd name="connsiteY5" fmla="*/ 0 h 276796"/>
                <a:gd name="connsiteX6" fmla="*/ 220504 w 271748"/>
                <a:gd name="connsiteY6" fmla="*/ 71533 h 276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748" h="276796">
                  <a:moveTo>
                    <a:pt x="220409" y="71438"/>
                  </a:moveTo>
                  <a:cubicBezTo>
                    <a:pt x="154115" y="142875"/>
                    <a:pt x="61532" y="196215"/>
                    <a:pt x="9716" y="276797"/>
                  </a:cubicBezTo>
                  <a:lnTo>
                    <a:pt x="0" y="274130"/>
                  </a:lnTo>
                  <a:cubicBezTo>
                    <a:pt x="12002" y="257651"/>
                    <a:pt x="29908" y="204597"/>
                    <a:pt x="43339" y="199168"/>
                  </a:cubicBezTo>
                  <a:cubicBezTo>
                    <a:pt x="80486" y="148019"/>
                    <a:pt x="128302" y="105061"/>
                    <a:pt x="178499" y="66580"/>
                  </a:cubicBezTo>
                  <a:cubicBezTo>
                    <a:pt x="209264" y="43053"/>
                    <a:pt x="240983" y="21146"/>
                    <a:pt x="271748" y="0"/>
                  </a:cubicBezTo>
                  <a:cubicBezTo>
                    <a:pt x="258413" y="26384"/>
                    <a:pt x="240697" y="49816"/>
                    <a:pt x="220504" y="71533"/>
                  </a:cubicBezTo>
                  <a:close/>
                </a:path>
              </a:pathLst>
            </a:custGeom>
            <a:solidFill>
              <a:srgbClr val="898989"/>
            </a:solidFill>
            <a:ln w="9525" cap="flat">
              <a:noFill/>
              <a:prstDash val="solid"/>
              <a:miter/>
            </a:ln>
          </p:spPr>
          <p:txBody>
            <a:bodyPr rtlCol="0" anchor="ctr"/>
            <a:lstStyle/>
            <a:p>
              <a:endParaRPr lang="ja-JP" altLang="en-US"/>
            </a:p>
          </p:txBody>
        </p:sp>
        <p:sp>
          <p:nvSpPr>
            <p:cNvPr id="411" name="フリーフォーム: 図形 410">
              <a:extLst>
                <a:ext uri="{FF2B5EF4-FFF2-40B4-BE49-F238E27FC236}">
                  <a16:creationId xmlns:a16="http://schemas.microsoft.com/office/drawing/2014/main" id="{722A71CA-E4D8-6301-07E0-188A04A2CE50}"/>
                </a:ext>
              </a:extLst>
            </p:cNvPr>
            <p:cNvSpPr/>
            <p:nvPr/>
          </p:nvSpPr>
          <p:spPr>
            <a:xfrm>
              <a:off x="330977" y="1146047"/>
              <a:ext cx="216598" cy="208407"/>
            </a:xfrm>
            <a:custGeom>
              <a:avLst/>
              <a:gdLst>
                <a:gd name="connsiteX0" fmla="*/ 6096 w 216598"/>
                <a:gd name="connsiteY0" fmla="*/ 208407 h 208407"/>
                <a:gd name="connsiteX1" fmla="*/ 0 w 216598"/>
                <a:gd name="connsiteY1" fmla="*/ 205359 h 208407"/>
                <a:gd name="connsiteX2" fmla="*/ 210693 w 216598"/>
                <a:gd name="connsiteY2" fmla="*/ 0 h 208407"/>
                <a:gd name="connsiteX3" fmla="*/ 216599 w 216598"/>
                <a:gd name="connsiteY3" fmla="*/ 4477 h 208407"/>
                <a:gd name="connsiteX4" fmla="*/ 195643 w 216598"/>
                <a:gd name="connsiteY4" fmla="*/ 26860 h 208407"/>
                <a:gd name="connsiteX5" fmla="*/ 6096 w 216598"/>
                <a:gd name="connsiteY5" fmla="*/ 208407 h 20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598" h="208407">
                  <a:moveTo>
                    <a:pt x="6096" y="208407"/>
                  </a:moveTo>
                  <a:lnTo>
                    <a:pt x="0" y="205359"/>
                  </a:lnTo>
                  <a:cubicBezTo>
                    <a:pt x="51816" y="124873"/>
                    <a:pt x="144494" y="71533"/>
                    <a:pt x="210693" y="0"/>
                  </a:cubicBezTo>
                  <a:lnTo>
                    <a:pt x="216599" y="4477"/>
                  </a:lnTo>
                  <a:cubicBezTo>
                    <a:pt x="206883" y="15050"/>
                    <a:pt x="199073" y="23241"/>
                    <a:pt x="195643" y="26860"/>
                  </a:cubicBezTo>
                  <a:cubicBezTo>
                    <a:pt x="136779" y="91345"/>
                    <a:pt x="58007" y="139732"/>
                    <a:pt x="6096" y="208407"/>
                  </a:cubicBezTo>
                  <a:close/>
                </a:path>
              </a:pathLst>
            </a:custGeom>
            <a:solidFill>
              <a:srgbClr val="040000"/>
            </a:solidFill>
            <a:ln w="9525" cap="flat">
              <a:noFill/>
              <a:prstDash val="solid"/>
              <a:miter/>
            </a:ln>
          </p:spPr>
          <p:txBody>
            <a:bodyPr rtlCol="0" anchor="ctr"/>
            <a:lstStyle/>
            <a:p>
              <a:endParaRPr lang="ja-JP" altLang="en-US"/>
            </a:p>
          </p:txBody>
        </p:sp>
        <p:sp>
          <p:nvSpPr>
            <p:cNvPr id="412" name="フリーフォーム: 図形 411">
              <a:extLst>
                <a:ext uri="{FF2B5EF4-FFF2-40B4-BE49-F238E27FC236}">
                  <a16:creationId xmlns:a16="http://schemas.microsoft.com/office/drawing/2014/main" id="{4ADC8886-E2F0-6F77-1F56-2A43A8B5C770}"/>
                </a:ext>
              </a:extLst>
            </p:cNvPr>
            <p:cNvSpPr/>
            <p:nvPr/>
          </p:nvSpPr>
          <p:spPr>
            <a:xfrm>
              <a:off x="450516" y="1826514"/>
              <a:ext cx="26384" cy="18478"/>
            </a:xfrm>
            <a:custGeom>
              <a:avLst/>
              <a:gdLst>
                <a:gd name="connsiteX0" fmla="*/ 4096 w 26384"/>
                <a:gd name="connsiteY0" fmla="*/ 0 h 18478"/>
                <a:gd name="connsiteX1" fmla="*/ 26384 w 26384"/>
                <a:gd name="connsiteY1" fmla="*/ 10192 h 18478"/>
                <a:gd name="connsiteX2" fmla="*/ 22955 w 26384"/>
                <a:gd name="connsiteY2" fmla="*/ 18478 h 18478"/>
                <a:gd name="connsiteX3" fmla="*/ 0 w 26384"/>
                <a:gd name="connsiteY3" fmla="*/ 8192 h 18478"/>
                <a:gd name="connsiteX4" fmla="*/ 4096 w 26384"/>
                <a:gd name="connsiteY4" fmla="*/ 0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4" h="18478">
                  <a:moveTo>
                    <a:pt x="4096" y="0"/>
                  </a:moveTo>
                  <a:cubicBezTo>
                    <a:pt x="11335" y="3619"/>
                    <a:pt x="18859" y="7048"/>
                    <a:pt x="26384" y="10192"/>
                  </a:cubicBezTo>
                  <a:lnTo>
                    <a:pt x="22955" y="18478"/>
                  </a:lnTo>
                  <a:cubicBezTo>
                    <a:pt x="15145" y="15240"/>
                    <a:pt x="7525" y="11811"/>
                    <a:pt x="0" y="8192"/>
                  </a:cubicBezTo>
                  <a:lnTo>
                    <a:pt x="4096" y="0"/>
                  </a:lnTo>
                  <a:close/>
                </a:path>
              </a:pathLst>
            </a:custGeom>
            <a:solidFill>
              <a:srgbClr val="040000"/>
            </a:solidFill>
            <a:ln w="9525" cap="flat">
              <a:noFill/>
              <a:prstDash val="solid"/>
              <a:miter/>
            </a:ln>
          </p:spPr>
          <p:txBody>
            <a:bodyPr rtlCol="0" anchor="ctr"/>
            <a:lstStyle/>
            <a:p>
              <a:endParaRPr lang="ja-JP" altLang="en-US"/>
            </a:p>
          </p:txBody>
        </p:sp>
        <p:sp>
          <p:nvSpPr>
            <p:cNvPr id="413" name="フリーフォーム: 図形 412">
              <a:extLst>
                <a:ext uri="{FF2B5EF4-FFF2-40B4-BE49-F238E27FC236}">
                  <a16:creationId xmlns:a16="http://schemas.microsoft.com/office/drawing/2014/main" id="{5D1E7DEF-CA6C-FF1C-D320-62324CF94597}"/>
                </a:ext>
              </a:extLst>
            </p:cNvPr>
            <p:cNvSpPr/>
            <p:nvPr/>
          </p:nvSpPr>
          <p:spPr>
            <a:xfrm>
              <a:off x="450135" y="1539716"/>
              <a:ext cx="25675" cy="29432"/>
            </a:xfrm>
            <a:custGeom>
              <a:avLst/>
              <a:gdLst>
                <a:gd name="connsiteX0" fmla="*/ 0 w 25675"/>
                <a:gd name="connsiteY0" fmla="*/ 29432 h 29432"/>
                <a:gd name="connsiteX1" fmla="*/ 21622 w 25675"/>
                <a:gd name="connsiteY1" fmla="*/ 5715 h 29432"/>
                <a:gd name="connsiteX2" fmla="*/ 24194 w 25675"/>
                <a:gd name="connsiteY2" fmla="*/ 0 h 29432"/>
                <a:gd name="connsiteX3" fmla="*/ 0 w 25675"/>
                <a:gd name="connsiteY3" fmla="*/ 29337 h 29432"/>
              </a:gdLst>
              <a:ahLst/>
              <a:cxnLst>
                <a:cxn ang="0">
                  <a:pos x="connsiteX0" y="connsiteY0"/>
                </a:cxn>
                <a:cxn ang="0">
                  <a:pos x="connsiteX1" y="connsiteY1"/>
                </a:cxn>
                <a:cxn ang="0">
                  <a:pos x="connsiteX2" y="connsiteY2"/>
                </a:cxn>
                <a:cxn ang="0">
                  <a:pos x="connsiteX3" y="connsiteY3"/>
                </a:cxn>
              </a:cxnLst>
              <a:rect l="l" t="t" r="r" b="b"/>
              <a:pathLst>
                <a:path w="25675" h="29432">
                  <a:moveTo>
                    <a:pt x="0" y="29432"/>
                  </a:moveTo>
                  <a:cubicBezTo>
                    <a:pt x="5144" y="19431"/>
                    <a:pt x="19812" y="18383"/>
                    <a:pt x="21622" y="5715"/>
                  </a:cubicBezTo>
                  <a:cubicBezTo>
                    <a:pt x="22479" y="2667"/>
                    <a:pt x="23336" y="1333"/>
                    <a:pt x="24194" y="0"/>
                  </a:cubicBezTo>
                  <a:cubicBezTo>
                    <a:pt x="30385" y="17717"/>
                    <a:pt x="16193" y="30004"/>
                    <a:pt x="0" y="29337"/>
                  </a:cubicBezTo>
                  <a:close/>
                </a:path>
              </a:pathLst>
            </a:custGeom>
            <a:solidFill>
              <a:srgbClr val="F7F8F8"/>
            </a:solidFill>
            <a:ln w="9525" cap="flat">
              <a:noFill/>
              <a:prstDash val="solid"/>
              <a:miter/>
            </a:ln>
          </p:spPr>
          <p:txBody>
            <a:bodyPr rtlCol="0" anchor="ctr"/>
            <a:lstStyle/>
            <a:p>
              <a:endParaRPr lang="ja-JP" altLang="en-US"/>
            </a:p>
          </p:txBody>
        </p:sp>
        <p:sp>
          <p:nvSpPr>
            <p:cNvPr id="414" name="フリーフォーム: 図形 413">
              <a:extLst>
                <a:ext uri="{FF2B5EF4-FFF2-40B4-BE49-F238E27FC236}">
                  <a16:creationId xmlns:a16="http://schemas.microsoft.com/office/drawing/2014/main" id="{165B9E9D-EE9E-EF94-E5B8-44EF981B4D62}"/>
                </a:ext>
              </a:extLst>
            </p:cNvPr>
            <p:cNvSpPr/>
            <p:nvPr/>
          </p:nvSpPr>
          <p:spPr>
            <a:xfrm>
              <a:off x="407087" y="1369294"/>
              <a:ext cx="74592" cy="42613"/>
            </a:xfrm>
            <a:custGeom>
              <a:avLst/>
              <a:gdLst>
                <a:gd name="connsiteX0" fmla="*/ 60288 w 74592"/>
                <a:gd name="connsiteY0" fmla="*/ 22308 h 42613"/>
                <a:gd name="connsiteX1" fmla="*/ 48477 w 74592"/>
                <a:gd name="connsiteY1" fmla="*/ 19736 h 42613"/>
                <a:gd name="connsiteX2" fmla="*/ 58288 w 74592"/>
                <a:gd name="connsiteY2" fmla="*/ 24880 h 42613"/>
                <a:gd name="connsiteX3" fmla="*/ 60288 w 74592"/>
                <a:gd name="connsiteY3" fmla="*/ 22308 h 42613"/>
                <a:gd name="connsiteX4" fmla="*/ 43905 w 74592"/>
                <a:gd name="connsiteY4" fmla="*/ 15259 h 42613"/>
                <a:gd name="connsiteX5" fmla="*/ 41619 w 74592"/>
                <a:gd name="connsiteY5" fmla="*/ 18784 h 42613"/>
                <a:gd name="connsiteX6" fmla="*/ 43905 w 74592"/>
                <a:gd name="connsiteY6" fmla="*/ 15259 h 42613"/>
                <a:gd name="connsiteX7" fmla="*/ 3043 w 74592"/>
                <a:gd name="connsiteY7" fmla="*/ 35833 h 42613"/>
                <a:gd name="connsiteX8" fmla="*/ 185 w 74592"/>
                <a:gd name="connsiteY8" fmla="*/ 27642 h 42613"/>
                <a:gd name="connsiteX9" fmla="*/ 71623 w 74592"/>
                <a:gd name="connsiteY9" fmla="*/ 10878 h 42613"/>
                <a:gd name="connsiteX10" fmla="*/ 3043 w 74592"/>
                <a:gd name="connsiteY10" fmla="*/ 35833 h 4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592" h="42613">
                  <a:moveTo>
                    <a:pt x="60288" y="22308"/>
                  </a:moveTo>
                  <a:cubicBezTo>
                    <a:pt x="56383" y="21451"/>
                    <a:pt x="50953" y="14688"/>
                    <a:pt x="48477" y="19736"/>
                  </a:cubicBezTo>
                  <a:cubicBezTo>
                    <a:pt x="51239" y="21451"/>
                    <a:pt x="54001" y="23165"/>
                    <a:pt x="58288" y="24880"/>
                  </a:cubicBezTo>
                  <a:cubicBezTo>
                    <a:pt x="58954" y="24022"/>
                    <a:pt x="59621" y="23165"/>
                    <a:pt x="60288" y="22308"/>
                  </a:cubicBezTo>
                  <a:close/>
                  <a:moveTo>
                    <a:pt x="43905" y="15259"/>
                  </a:moveTo>
                  <a:cubicBezTo>
                    <a:pt x="24283" y="8687"/>
                    <a:pt x="9520" y="24594"/>
                    <a:pt x="41619" y="18784"/>
                  </a:cubicBezTo>
                  <a:lnTo>
                    <a:pt x="43905" y="15259"/>
                  </a:lnTo>
                  <a:close/>
                  <a:moveTo>
                    <a:pt x="3043" y="35833"/>
                  </a:moveTo>
                  <a:cubicBezTo>
                    <a:pt x="1138" y="34976"/>
                    <a:pt x="-577" y="29928"/>
                    <a:pt x="185" y="27642"/>
                  </a:cubicBezTo>
                  <a:cubicBezTo>
                    <a:pt x="11901" y="-5981"/>
                    <a:pt x="46572" y="-5505"/>
                    <a:pt x="71623" y="10878"/>
                  </a:cubicBezTo>
                  <a:cubicBezTo>
                    <a:pt x="89149" y="50311"/>
                    <a:pt x="24283" y="45549"/>
                    <a:pt x="3043" y="35833"/>
                  </a:cubicBezTo>
                  <a:close/>
                </a:path>
              </a:pathLst>
            </a:custGeom>
            <a:solidFill>
              <a:srgbClr val="040000"/>
            </a:solidFill>
            <a:ln w="9525" cap="flat">
              <a:noFill/>
              <a:prstDash val="solid"/>
              <a:miter/>
            </a:ln>
          </p:spPr>
          <p:txBody>
            <a:bodyPr rtlCol="0" anchor="ctr"/>
            <a:lstStyle/>
            <a:p>
              <a:endParaRPr lang="ja-JP" altLang="en-US"/>
            </a:p>
          </p:txBody>
        </p:sp>
        <p:sp>
          <p:nvSpPr>
            <p:cNvPr id="415" name="フリーフォーム: 図形 414">
              <a:extLst>
                <a:ext uri="{FF2B5EF4-FFF2-40B4-BE49-F238E27FC236}">
                  <a16:creationId xmlns:a16="http://schemas.microsoft.com/office/drawing/2014/main" id="{F39B8578-59A9-05B7-2F93-90FCADB0BD90}"/>
                </a:ext>
              </a:extLst>
            </p:cNvPr>
            <p:cNvSpPr/>
            <p:nvPr/>
          </p:nvSpPr>
          <p:spPr>
            <a:xfrm>
              <a:off x="429948" y="1383027"/>
              <a:ext cx="21043" cy="6448"/>
            </a:xfrm>
            <a:custGeom>
              <a:avLst/>
              <a:gdLst>
                <a:gd name="connsiteX0" fmla="*/ 18758 w 21043"/>
                <a:gd name="connsiteY0" fmla="*/ 5146 h 6448"/>
                <a:gd name="connsiteX1" fmla="*/ 21044 w 21043"/>
                <a:gd name="connsiteY1" fmla="*/ 1622 h 6448"/>
                <a:gd name="connsiteX2" fmla="*/ 18758 w 21043"/>
                <a:gd name="connsiteY2" fmla="*/ 5146 h 6448"/>
              </a:gdLst>
              <a:ahLst/>
              <a:cxnLst>
                <a:cxn ang="0">
                  <a:pos x="connsiteX0" y="connsiteY0"/>
                </a:cxn>
                <a:cxn ang="0">
                  <a:pos x="connsiteX1" y="connsiteY1"/>
                </a:cxn>
                <a:cxn ang="0">
                  <a:pos x="connsiteX2" y="connsiteY2"/>
                </a:cxn>
              </a:cxnLst>
              <a:rect l="l" t="t" r="r" b="b"/>
              <a:pathLst>
                <a:path w="21043" h="6448">
                  <a:moveTo>
                    <a:pt x="18758" y="5146"/>
                  </a:moveTo>
                  <a:cubicBezTo>
                    <a:pt x="-13341" y="10957"/>
                    <a:pt x="1422" y="-4950"/>
                    <a:pt x="21044" y="1622"/>
                  </a:cubicBezTo>
                  <a:lnTo>
                    <a:pt x="18758" y="5146"/>
                  </a:lnTo>
                  <a:close/>
                </a:path>
              </a:pathLst>
            </a:custGeom>
            <a:solidFill>
              <a:srgbClr val="898989"/>
            </a:solidFill>
            <a:ln w="9525" cap="flat">
              <a:noFill/>
              <a:prstDash val="solid"/>
              <a:miter/>
            </a:ln>
          </p:spPr>
          <p:txBody>
            <a:bodyPr rtlCol="0" anchor="ctr"/>
            <a:lstStyle/>
            <a:p>
              <a:endParaRPr lang="ja-JP" altLang="en-US"/>
            </a:p>
          </p:txBody>
        </p:sp>
        <p:sp>
          <p:nvSpPr>
            <p:cNvPr id="416" name="フリーフォーム: 図形 415">
              <a:extLst>
                <a:ext uri="{FF2B5EF4-FFF2-40B4-BE49-F238E27FC236}">
                  <a16:creationId xmlns:a16="http://schemas.microsoft.com/office/drawing/2014/main" id="{AEE55EF9-CE50-0B63-9494-0671B0789492}"/>
                </a:ext>
              </a:extLst>
            </p:cNvPr>
            <p:cNvSpPr/>
            <p:nvPr/>
          </p:nvSpPr>
          <p:spPr>
            <a:xfrm>
              <a:off x="290159" y="1070038"/>
              <a:ext cx="163499" cy="258889"/>
            </a:xfrm>
            <a:custGeom>
              <a:avLst/>
              <a:gdLst>
                <a:gd name="connsiteX0" fmla="*/ 31007 w 163499"/>
                <a:gd name="connsiteY0" fmla="*/ 198977 h 258889"/>
                <a:gd name="connsiteX1" fmla="*/ 336 w 163499"/>
                <a:gd name="connsiteY1" fmla="*/ 258890 h 258889"/>
                <a:gd name="connsiteX2" fmla="*/ 2051 w 163499"/>
                <a:gd name="connsiteY2" fmla="*/ 238411 h 258889"/>
                <a:gd name="connsiteX3" fmla="*/ 21196 w 163499"/>
                <a:gd name="connsiteY3" fmla="*/ 184595 h 258889"/>
                <a:gd name="connsiteX4" fmla="*/ 163500 w 163499"/>
                <a:gd name="connsiteY4" fmla="*/ 0 h 258889"/>
                <a:gd name="connsiteX5" fmla="*/ 122352 w 163499"/>
                <a:gd name="connsiteY5" fmla="*/ 45720 h 258889"/>
                <a:gd name="connsiteX6" fmla="*/ 31102 w 163499"/>
                <a:gd name="connsiteY6" fmla="*/ 199168 h 25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99" h="258889">
                  <a:moveTo>
                    <a:pt x="31007" y="198977"/>
                  </a:moveTo>
                  <a:cubicBezTo>
                    <a:pt x="20720" y="219170"/>
                    <a:pt x="10623" y="239268"/>
                    <a:pt x="336" y="258890"/>
                  </a:cubicBezTo>
                  <a:cubicBezTo>
                    <a:pt x="-521" y="252127"/>
                    <a:pt x="336" y="245269"/>
                    <a:pt x="2051" y="238411"/>
                  </a:cubicBezTo>
                  <a:cubicBezTo>
                    <a:pt x="6528" y="220409"/>
                    <a:pt x="17100" y="202121"/>
                    <a:pt x="21196" y="184595"/>
                  </a:cubicBezTo>
                  <a:cubicBezTo>
                    <a:pt x="43485" y="105251"/>
                    <a:pt x="86252" y="34195"/>
                    <a:pt x="163500" y="0"/>
                  </a:cubicBezTo>
                  <a:cubicBezTo>
                    <a:pt x="148641" y="14097"/>
                    <a:pt x="135020" y="29432"/>
                    <a:pt x="122352" y="45720"/>
                  </a:cubicBezTo>
                  <a:cubicBezTo>
                    <a:pt x="86347" y="92012"/>
                    <a:pt x="58248" y="145828"/>
                    <a:pt x="31102" y="199168"/>
                  </a:cubicBezTo>
                  <a:close/>
                </a:path>
              </a:pathLst>
            </a:custGeom>
            <a:solidFill>
              <a:srgbClr val="898989"/>
            </a:solidFill>
            <a:ln w="9525" cap="flat">
              <a:noFill/>
              <a:prstDash val="solid"/>
              <a:miter/>
            </a:ln>
          </p:spPr>
          <p:txBody>
            <a:bodyPr rtlCol="0" anchor="ctr"/>
            <a:lstStyle/>
            <a:p>
              <a:endParaRPr lang="ja-JP" altLang="en-US"/>
            </a:p>
          </p:txBody>
        </p:sp>
        <p:sp>
          <p:nvSpPr>
            <p:cNvPr id="417" name="フリーフォーム: 図形 416">
              <a:extLst>
                <a:ext uri="{FF2B5EF4-FFF2-40B4-BE49-F238E27FC236}">
                  <a16:creationId xmlns:a16="http://schemas.microsoft.com/office/drawing/2014/main" id="{E3602BF4-1167-8D50-8E17-274B902B731C}"/>
                </a:ext>
              </a:extLst>
            </p:cNvPr>
            <p:cNvSpPr/>
            <p:nvPr/>
          </p:nvSpPr>
          <p:spPr>
            <a:xfrm>
              <a:off x="415940" y="956614"/>
              <a:ext cx="296735" cy="85706"/>
            </a:xfrm>
            <a:custGeom>
              <a:avLst/>
              <a:gdLst>
                <a:gd name="connsiteX0" fmla="*/ 0 w 296735"/>
                <a:gd name="connsiteY0" fmla="*/ 75229 h 85706"/>
                <a:gd name="connsiteX1" fmla="*/ 228791 w 296735"/>
                <a:gd name="connsiteY1" fmla="*/ 25128 h 85706"/>
                <a:gd name="connsiteX2" fmla="*/ 296513 w 296735"/>
                <a:gd name="connsiteY2" fmla="*/ 85707 h 85706"/>
                <a:gd name="connsiteX3" fmla="*/ 262414 w 296735"/>
                <a:gd name="connsiteY3" fmla="*/ 56179 h 85706"/>
                <a:gd name="connsiteX4" fmla="*/ 6858 w 296735"/>
                <a:gd name="connsiteY4" fmla="*/ 79325 h 85706"/>
                <a:gd name="connsiteX5" fmla="*/ 95 w 296735"/>
                <a:gd name="connsiteY5" fmla="*/ 75229 h 8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735" h="85706">
                  <a:moveTo>
                    <a:pt x="0" y="75229"/>
                  </a:moveTo>
                  <a:cubicBezTo>
                    <a:pt x="66580" y="14174"/>
                    <a:pt x="145351" y="-30022"/>
                    <a:pt x="228791" y="25128"/>
                  </a:cubicBezTo>
                  <a:cubicBezTo>
                    <a:pt x="251936" y="41701"/>
                    <a:pt x="300419" y="49893"/>
                    <a:pt x="296513" y="85707"/>
                  </a:cubicBezTo>
                  <a:cubicBezTo>
                    <a:pt x="285179" y="74467"/>
                    <a:pt x="273844" y="64656"/>
                    <a:pt x="262414" y="56179"/>
                  </a:cubicBezTo>
                  <a:cubicBezTo>
                    <a:pt x="175165" y="-8210"/>
                    <a:pt x="85630" y="8268"/>
                    <a:pt x="6858" y="79325"/>
                  </a:cubicBezTo>
                  <a:lnTo>
                    <a:pt x="95" y="75229"/>
                  </a:lnTo>
                  <a:close/>
                </a:path>
              </a:pathLst>
            </a:custGeom>
            <a:solidFill>
              <a:srgbClr val="040000"/>
            </a:solidFill>
            <a:ln w="9525" cap="flat">
              <a:noFill/>
              <a:prstDash val="solid"/>
              <a:miter/>
            </a:ln>
          </p:spPr>
          <p:txBody>
            <a:bodyPr rtlCol="0" anchor="ctr"/>
            <a:lstStyle/>
            <a:p>
              <a:endParaRPr lang="ja-JP" altLang="en-US"/>
            </a:p>
          </p:txBody>
        </p:sp>
        <p:sp>
          <p:nvSpPr>
            <p:cNvPr id="418" name="フリーフォーム: 図形 417">
              <a:extLst>
                <a:ext uri="{FF2B5EF4-FFF2-40B4-BE49-F238E27FC236}">
                  <a16:creationId xmlns:a16="http://schemas.microsoft.com/office/drawing/2014/main" id="{95CFF149-0DB5-2F70-DACB-DDA7B0AF371E}"/>
                </a:ext>
              </a:extLst>
            </p:cNvPr>
            <p:cNvSpPr/>
            <p:nvPr/>
          </p:nvSpPr>
          <p:spPr>
            <a:xfrm>
              <a:off x="412987" y="909317"/>
              <a:ext cx="177355" cy="76710"/>
            </a:xfrm>
            <a:custGeom>
              <a:avLst/>
              <a:gdLst>
                <a:gd name="connsiteX0" fmla="*/ 117634 w 177355"/>
                <a:gd name="connsiteY0" fmla="*/ 12322 h 76710"/>
                <a:gd name="connsiteX1" fmla="*/ 4381 w 177355"/>
                <a:gd name="connsiteY1" fmla="*/ 76711 h 76710"/>
                <a:gd name="connsiteX2" fmla="*/ 0 w 177355"/>
                <a:gd name="connsiteY2" fmla="*/ 70996 h 76710"/>
                <a:gd name="connsiteX3" fmla="*/ 81534 w 177355"/>
                <a:gd name="connsiteY3" fmla="*/ 8988 h 76710"/>
                <a:gd name="connsiteX4" fmla="*/ 177356 w 177355"/>
                <a:gd name="connsiteY4" fmla="*/ 892 h 76710"/>
                <a:gd name="connsiteX5" fmla="*/ 176689 w 177355"/>
                <a:gd name="connsiteY5" fmla="*/ 10988 h 76710"/>
                <a:gd name="connsiteX6" fmla="*/ 131635 w 177355"/>
                <a:gd name="connsiteY6" fmla="*/ 14608 h 76710"/>
                <a:gd name="connsiteX7" fmla="*/ 117634 w 177355"/>
                <a:gd name="connsiteY7" fmla="*/ 12322 h 76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355" h="76710">
                  <a:moveTo>
                    <a:pt x="117634" y="12322"/>
                  </a:moveTo>
                  <a:cubicBezTo>
                    <a:pt x="87344" y="20704"/>
                    <a:pt x="46577" y="44992"/>
                    <a:pt x="4381" y="76711"/>
                  </a:cubicBezTo>
                  <a:lnTo>
                    <a:pt x="0" y="70996"/>
                  </a:lnTo>
                  <a:cubicBezTo>
                    <a:pt x="27241" y="50517"/>
                    <a:pt x="54864" y="30419"/>
                    <a:pt x="81534" y="8988"/>
                  </a:cubicBezTo>
                  <a:cubicBezTo>
                    <a:pt x="111633" y="796"/>
                    <a:pt x="145733" y="-1490"/>
                    <a:pt x="177356" y="892"/>
                  </a:cubicBezTo>
                  <a:lnTo>
                    <a:pt x="176689" y="10988"/>
                  </a:lnTo>
                  <a:cubicBezTo>
                    <a:pt x="161163" y="9845"/>
                    <a:pt x="146494" y="23085"/>
                    <a:pt x="131635" y="14608"/>
                  </a:cubicBezTo>
                  <a:cubicBezTo>
                    <a:pt x="128397" y="12036"/>
                    <a:pt x="122301" y="11845"/>
                    <a:pt x="117634" y="12322"/>
                  </a:cubicBezTo>
                  <a:close/>
                </a:path>
              </a:pathLst>
            </a:custGeom>
            <a:solidFill>
              <a:srgbClr val="040000"/>
            </a:solidFill>
            <a:ln w="9525" cap="flat">
              <a:noFill/>
              <a:prstDash val="solid"/>
              <a:miter/>
            </a:ln>
          </p:spPr>
          <p:txBody>
            <a:bodyPr rtlCol="0" anchor="ctr"/>
            <a:lstStyle/>
            <a:p>
              <a:endParaRPr lang="ja-JP" altLang="en-US"/>
            </a:p>
          </p:txBody>
        </p:sp>
        <p:sp>
          <p:nvSpPr>
            <p:cNvPr id="419" name="フリーフォーム: 図形 418">
              <a:extLst>
                <a:ext uri="{FF2B5EF4-FFF2-40B4-BE49-F238E27FC236}">
                  <a16:creationId xmlns:a16="http://schemas.microsoft.com/office/drawing/2014/main" id="{F8A1E172-9D03-1403-EEEA-868640EC51F7}"/>
                </a:ext>
              </a:extLst>
            </p:cNvPr>
            <p:cNvSpPr/>
            <p:nvPr/>
          </p:nvSpPr>
          <p:spPr>
            <a:xfrm>
              <a:off x="414770" y="1033241"/>
              <a:ext cx="165190" cy="96614"/>
            </a:xfrm>
            <a:custGeom>
              <a:avLst/>
              <a:gdLst>
                <a:gd name="connsiteX0" fmla="*/ 789 w 165190"/>
                <a:gd name="connsiteY0" fmla="*/ 96614 h 96614"/>
                <a:gd name="connsiteX1" fmla="*/ 2027 w 165190"/>
                <a:gd name="connsiteY1" fmla="*/ 87565 h 96614"/>
                <a:gd name="connsiteX2" fmla="*/ 3742 w 165190"/>
                <a:gd name="connsiteY2" fmla="*/ 85756 h 96614"/>
                <a:gd name="connsiteX3" fmla="*/ 165191 w 165190"/>
                <a:gd name="connsiteY3" fmla="*/ 2983 h 96614"/>
                <a:gd name="connsiteX4" fmla="*/ 132044 w 165190"/>
                <a:gd name="connsiteY4" fmla="*/ 11746 h 96614"/>
                <a:gd name="connsiteX5" fmla="*/ 789 w 165190"/>
                <a:gd name="connsiteY5" fmla="*/ 96614 h 96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190" h="96614">
                  <a:moveTo>
                    <a:pt x="789" y="96614"/>
                  </a:moveTo>
                  <a:cubicBezTo>
                    <a:pt x="-1307" y="93661"/>
                    <a:pt x="1360" y="90613"/>
                    <a:pt x="2027" y="87565"/>
                  </a:cubicBezTo>
                  <a:cubicBezTo>
                    <a:pt x="2599" y="86994"/>
                    <a:pt x="3170" y="86327"/>
                    <a:pt x="3742" y="85756"/>
                  </a:cubicBezTo>
                  <a:cubicBezTo>
                    <a:pt x="44318" y="40988"/>
                    <a:pt x="101373" y="-13400"/>
                    <a:pt x="165191" y="2983"/>
                  </a:cubicBezTo>
                  <a:cubicBezTo>
                    <a:pt x="153856" y="5269"/>
                    <a:pt x="142807" y="8222"/>
                    <a:pt x="132044" y="11746"/>
                  </a:cubicBezTo>
                  <a:cubicBezTo>
                    <a:pt x="81751" y="28129"/>
                    <a:pt x="37746" y="57371"/>
                    <a:pt x="789" y="96614"/>
                  </a:cubicBezTo>
                  <a:close/>
                </a:path>
              </a:pathLst>
            </a:custGeom>
            <a:solidFill>
              <a:srgbClr val="898989"/>
            </a:solidFill>
            <a:ln w="9525" cap="flat">
              <a:noFill/>
              <a:prstDash val="solid"/>
              <a:miter/>
            </a:ln>
          </p:spPr>
          <p:txBody>
            <a:bodyPr rtlCol="0" anchor="ctr"/>
            <a:lstStyle/>
            <a:p>
              <a:endParaRPr lang="ja-JP" altLang="en-US"/>
            </a:p>
          </p:txBody>
        </p:sp>
        <p:sp>
          <p:nvSpPr>
            <p:cNvPr id="420" name="フリーフォーム: 図形 419">
              <a:extLst>
                <a:ext uri="{FF2B5EF4-FFF2-40B4-BE49-F238E27FC236}">
                  <a16:creationId xmlns:a16="http://schemas.microsoft.com/office/drawing/2014/main" id="{6C8BD0A1-FBF2-7F61-B900-6CADA60232E4}"/>
                </a:ext>
              </a:extLst>
            </p:cNvPr>
            <p:cNvSpPr/>
            <p:nvPr/>
          </p:nvSpPr>
          <p:spPr>
            <a:xfrm>
              <a:off x="285733" y="1006164"/>
              <a:ext cx="368236" cy="301998"/>
            </a:xfrm>
            <a:custGeom>
              <a:avLst/>
              <a:gdLst>
                <a:gd name="connsiteX0" fmla="*/ 304800 w 368236"/>
                <a:gd name="connsiteY0" fmla="*/ 20249 h 301998"/>
                <a:gd name="connsiteX1" fmla="*/ 299466 w 368236"/>
                <a:gd name="connsiteY1" fmla="*/ 15011 h 301998"/>
                <a:gd name="connsiteX2" fmla="*/ 289560 w 368236"/>
                <a:gd name="connsiteY2" fmla="*/ 17868 h 301998"/>
                <a:gd name="connsiteX3" fmla="*/ 304705 w 368236"/>
                <a:gd name="connsiteY3" fmla="*/ 20249 h 301998"/>
                <a:gd name="connsiteX4" fmla="*/ 0 w 368236"/>
                <a:gd name="connsiteY4" fmla="*/ 300665 h 301998"/>
                <a:gd name="connsiteX5" fmla="*/ 140970 w 368236"/>
                <a:gd name="connsiteY5" fmla="*/ 67112 h 301998"/>
                <a:gd name="connsiteX6" fmla="*/ 368237 w 368236"/>
                <a:gd name="connsiteY6" fmla="*/ 4247 h 301998"/>
                <a:gd name="connsiteX7" fmla="*/ 367665 w 368236"/>
                <a:gd name="connsiteY7" fmla="*/ 10629 h 301998"/>
                <a:gd name="connsiteX8" fmla="*/ 334423 w 368236"/>
                <a:gd name="connsiteY8" fmla="*/ 16439 h 301998"/>
                <a:gd name="connsiteX9" fmla="*/ 309372 w 368236"/>
                <a:gd name="connsiteY9" fmla="*/ 22440 h 301998"/>
                <a:gd name="connsiteX10" fmla="*/ 348520 w 368236"/>
                <a:gd name="connsiteY10" fmla="*/ 22440 h 301998"/>
                <a:gd name="connsiteX11" fmla="*/ 349568 w 368236"/>
                <a:gd name="connsiteY11" fmla="*/ 28441 h 301998"/>
                <a:gd name="connsiteX12" fmla="*/ 348139 w 368236"/>
                <a:gd name="connsiteY12" fmla="*/ 28536 h 301998"/>
                <a:gd name="connsiteX13" fmla="*/ 356521 w 368236"/>
                <a:gd name="connsiteY13" fmla="*/ 34727 h 301998"/>
                <a:gd name="connsiteX14" fmla="*/ 355092 w 368236"/>
                <a:gd name="connsiteY14" fmla="*/ 40442 h 301998"/>
                <a:gd name="connsiteX15" fmla="*/ 263652 w 368236"/>
                <a:gd name="connsiteY15" fmla="*/ 46443 h 301998"/>
                <a:gd name="connsiteX16" fmla="*/ 261176 w 368236"/>
                <a:gd name="connsiteY16" fmla="*/ 38728 h 301998"/>
                <a:gd name="connsiteX17" fmla="*/ 294323 w 368236"/>
                <a:gd name="connsiteY17" fmla="*/ 29965 h 301998"/>
                <a:gd name="connsiteX18" fmla="*/ 132874 w 368236"/>
                <a:gd name="connsiteY18" fmla="*/ 112737 h 301998"/>
                <a:gd name="connsiteX19" fmla="*/ 126873 w 368236"/>
                <a:gd name="connsiteY19" fmla="*/ 109308 h 301998"/>
                <a:gd name="connsiteX20" fmla="*/ 168021 w 368236"/>
                <a:gd name="connsiteY20" fmla="*/ 63588 h 301998"/>
                <a:gd name="connsiteX21" fmla="*/ 25718 w 368236"/>
                <a:gd name="connsiteY21" fmla="*/ 248183 h 301998"/>
                <a:gd name="connsiteX22" fmla="*/ 6572 w 368236"/>
                <a:gd name="connsiteY22" fmla="*/ 301999 h 301998"/>
                <a:gd name="connsiteX23" fmla="*/ 95 w 368236"/>
                <a:gd name="connsiteY23" fmla="*/ 300475 h 30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8236" h="301998">
                  <a:moveTo>
                    <a:pt x="304800" y="20249"/>
                  </a:moveTo>
                  <a:cubicBezTo>
                    <a:pt x="303562" y="18535"/>
                    <a:pt x="302228" y="16725"/>
                    <a:pt x="299466" y="15011"/>
                  </a:cubicBezTo>
                  <a:cubicBezTo>
                    <a:pt x="296132" y="15963"/>
                    <a:pt x="292894" y="16916"/>
                    <a:pt x="289560" y="17868"/>
                  </a:cubicBezTo>
                  <a:cubicBezTo>
                    <a:pt x="294513" y="20059"/>
                    <a:pt x="299276" y="22059"/>
                    <a:pt x="304705" y="20249"/>
                  </a:cubicBezTo>
                  <a:close/>
                  <a:moveTo>
                    <a:pt x="0" y="300665"/>
                  </a:moveTo>
                  <a:cubicBezTo>
                    <a:pt x="22003" y="206939"/>
                    <a:pt x="50673" y="113690"/>
                    <a:pt x="140970" y="67112"/>
                  </a:cubicBezTo>
                  <a:cubicBezTo>
                    <a:pt x="184213" y="38252"/>
                    <a:pt x="302895" y="-15469"/>
                    <a:pt x="368237" y="4247"/>
                  </a:cubicBezTo>
                  <a:lnTo>
                    <a:pt x="367665" y="10629"/>
                  </a:lnTo>
                  <a:cubicBezTo>
                    <a:pt x="357187" y="10058"/>
                    <a:pt x="345758" y="15582"/>
                    <a:pt x="334423" y="16439"/>
                  </a:cubicBezTo>
                  <a:cubicBezTo>
                    <a:pt x="325850" y="17963"/>
                    <a:pt x="315278" y="14820"/>
                    <a:pt x="309372" y="22440"/>
                  </a:cubicBezTo>
                  <a:cubicBezTo>
                    <a:pt x="321278" y="24631"/>
                    <a:pt x="335280" y="24440"/>
                    <a:pt x="348520" y="22440"/>
                  </a:cubicBezTo>
                  <a:lnTo>
                    <a:pt x="349568" y="28441"/>
                  </a:lnTo>
                  <a:cubicBezTo>
                    <a:pt x="349091" y="28441"/>
                    <a:pt x="348615" y="28536"/>
                    <a:pt x="348139" y="28536"/>
                  </a:cubicBezTo>
                  <a:cubicBezTo>
                    <a:pt x="348139" y="31775"/>
                    <a:pt x="351568" y="33680"/>
                    <a:pt x="356521" y="34727"/>
                  </a:cubicBezTo>
                  <a:lnTo>
                    <a:pt x="355092" y="40442"/>
                  </a:lnTo>
                  <a:cubicBezTo>
                    <a:pt x="324707" y="33299"/>
                    <a:pt x="293465" y="36823"/>
                    <a:pt x="263652" y="46443"/>
                  </a:cubicBezTo>
                  <a:lnTo>
                    <a:pt x="261176" y="38728"/>
                  </a:lnTo>
                  <a:cubicBezTo>
                    <a:pt x="271939" y="35204"/>
                    <a:pt x="282988" y="32251"/>
                    <a:pt x="294323" y="29965"/>
                  </a:cubicBezTo>
                  <a:cubicBezTo>
                    <a:pt x="230505" y="13582"/>
                    <a:pt x="173450" y="67970"/>
                    <a:pt x="132874" y="112737"/>
                  </a:cubicBezTo>
                  <a:lnTo>
                    <a:pt x="126873" y="109308"/>
                  </a:lnTo>
                  <a:cubicBezTo>
                    <a:pt x="139541" y="93020"/>
                    <a:pt x="153162" y="77685"/>
                    <a:pt x="168021" y="63588"/>
                  </a:cubicBezTo>
                  <a:cubicBezTo>
                    <a:pt x="90773" y="97878"/>
                    <a:pt x="48006" y="168839"/>
                    <a:pt x="25718" y="248183"/>
                  </a:cubicBezTo>
                  <a:cubicBezTo>
                    <a:pt x="21622" y="265804"/>
                    <a:pt x="11049" y="283997"/>
                    <a:pt x="6572" y="301999"/>
                  </a:cubicBezTo>
                  <a:lnTo>
                    <a:pt x="95" y="300475"/>
                  </a:lnTo>
                  <a:close/>
                </a:path>
              </a:pathLst>
            </a:custGeom>
            <a:solidFill>
              <a:srgbClr val="040000"/>
            </a:solidFill>
            <a:ln w="9525" cap="flat">
              <a:noFill/>
              <a:prstDash val="solid"/>
              <a:miter/>
            </a:ln>
          </p:spPr>
          <p:txBody>
            <a:bodyPr rtlCol="0" anchor="ctr"/>
            <a:lstStyle/>
            <a:p>
              <a:endParaRPr lang="ja-JP" altLang="en-US"/>
            </a:p>
          </p:txBody>
        </p:sp>
        <p:sp>
          <p:nvSpPr>
            <p:cNvPr id="421" name="フリーフォーム: 図形 420">
              <a:extLst>
                <a:ext uri="{FF2B5EF4-FFF2-40B4-BE49-F238E27FC236}">
                  <a16:creationId xmlns:a16="http://schemas.microsoft.com/office/drawing/2014/main" id="{2FDD10E7-B6E1-B59B-720E-D1CD1615C1F0}"/>
                </a:ext>
              </a:extLst>
            </p:cNvPr>
            <p:cNvSpPr/>
            <p:nvPr/>
          </p:nvSpPr>
          <p:spPr>
            <a:xfrm>
              <a:off x="372887" y="1587150"/>
              <a:ext cx="36526" cy="16087"/>
            </a:xfrm>
            <a:custGeom>
              <a:avLst/>
              <a:gdLst>
                <a:gd name="connsiteX0" fmla="*/ 1619 w 36526"/>
                <a:gd name="connsiteY0" fmla="*/ 7715 h 16087"/>
                <a:gd name="connsiteX1" fmla="*/ 0 w 36526"/>
                <a:gd name="connsiteY1" fmla="*/ 0 h 16087"/>
                <a:gd name="connsiteX2" fmla="*/ 1619 w 36526"/>
                <a:gd name="connsiteY2" fmla="*/ 7715 h 16087"/>
              </a:gdLst>
              <a:ahLst/>
              <a:cxnLst>
                <a:cxn ang="0">
                  <a:pos x="connsiteX0" y="connsiteY0"/>
                </a:cxn>
                <a:cxn ang="0">
                  <a:pos x="connsiteX1" y="connsiteY1"/>
                </a:cxn>
                <a:cxn ang="0">
                  <a:pos x="connsiteX2" y="connsiteY2"/>
                </a:cxn>
              </a:cxnLst>
              <a:rect l="l" t="t" r="r" b="b"/>
              <a:pathLst>
                <a:path w="36526" h="16087">
                  <a:moveTo>
                    <a:pt x="1619" y="7715"/>
                  </a:moveTo>
                  <a:cubicBezTo>
                    <a:pt x="286" y="7239"/>
                    <a:pt x="476" y="2667"/>
                    <a:pt x="0" y="0"/>
                  </a:cubicBezTo>
                  <a:cubicBezTo>
                    <a:pt x="43053" y="10668"/>
                    <a:pt x="53435" y="25718"/>
                    <a:pt x="1619" y="7715"/>
                  </a:cubicBezTo>
                  <a:close/>
                </a:path>
              </a:pathLst>
            </a:custGeom>
            <a:solidFill>
              <a:srgbClr val="FFFFFF"/>
            </a:solidFill>
            <a:ln w="9525" cap="flat">
              <a:noFill/>
              <a:prstDash val="solid"/>
              <a:miter/>
            </a:ln>
          </p:spPr>
          <p:txBody>
            <a:bodyPr rtlCol="0" anchor="ctr"/>
            <a:lstStyle/>
            <a:p>
              <a:endParaRPr lang="ja-JP" altLang="en-US"/>
            </a:p>
          </p:txBody>
        </p:sp>
        <p:sp>
          <p:nvSpPr>
            <p:cNvPr id="422" name="フリーフォーム: 図形 421">
              <a:extLst>
                <a:ext uri="{FF2B5EF4-FFF2-40B4-BE49-F238E27FC236}">
                  <a16:creationId xmlns:a16="http://schemas.microsoft.com/office/drawing/2014/main" id="{BC23CF55-E52C-97F3-E22E-E550D39915B4}"/>
                </a:ext>
              </a:extLst>
            </p:cNvPr>
            <p:cNvSpPr/>
            <p:nvPr/>
          </p:nvSpPr>
          <p:spPr>
            <a:xfrm>
              <a:off x="342597" y="1299590"/>
              <a:ext cx="209264" cy="90868"/>
            </a:xfrm>
            <a:custGeom>
              <a:avLst/>
              <a:gdLst>
                <a:gd name="connsiteX0" fmla="*/ 209264 w 209264"/>
                <a:gd name="connsiteY0" fmla="*/ 6096 h 90868"/>
                <a:gd name="connsiteX1" fmla="*/ 8573 w 209264"/>
                <a:gd name="connsiteY1" fmla="*/ 90869 h 90868"/>
                <a:gd name="connsiteX2" fmla="*/ 0 w 209264"/>
                <a:gd name="connsiteY2" fmla="*/ 87440 h 90868"/>
                <a:gd name="connsiteX3" fmla="*/ 203835 w 209264"/>
                <a:gd name="connsiteY3" fmla="*/ 0 h 90868"/>
                <a:gd name="connsiteX4" fmla="*/ 209264 w 209264"/>
                <a:gd name="connsiteY4" fmla="*/ 6096 h 90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264" h="90868">
                  <a:moveTo>
                    <a:pt x="209264" y="6096"/>
                  </a:moveTo>
                  <a:cubicBezTo>
                    <a:pt x="140113" y="35814"/>
                    <a:pt x="60198" y="43625"/>
                    <a:pt x="8573" y="90869"/>
                  </a:cubicBezTo>
                  <a:lnTo>
                    <a:pt x="0" y="87440"/>
                  </a:lnTo>
                  <a:cubicBezTo>
                    <a:pt x="52197" y="38767"/>
                    <a:pt x="132017" y="14288"/>
                    <a:pt x="203835" y="0"/>
                  </a:cubicBezTo>
                  <a:lnTo>
                    <a:pt x="209264" y="6096"/>
                  </a:lnTo>
                  <a:close/>
                </a:path>
              </a:pathLst>
            </a:custGeom>
            <a:solidFill>
              <a:srgbClr val="040000"/>
            </a:solidFill>
            <a:ln w="9525" cap="flat">
              <a:noFill/>
              <a:prstDash val="solid"/>
              <a:miter/>
            </a:ln>
          </p:spPr>
          <p:txBody>
            <a:bodyPr rtlCol="0" anchor="ctr"/>
            <a:lstStyle/>
            <a:p>
              <a:endParaRPr lang="ja-JP" altLang="en-US"/>
            </a:p>
          </p:txBody>
        </p:sp>
        <p:sp>
          <p:nvSpPr>
            <p:cNvPr id="423" name="フリーフォーム: 図形 422">
              <a:extLst>
                <a:ext uri="{FF2B5EF4-FFF2-40B4-BE49-F238E27FC236}">
                  <a16:creationId xmlns:a16="http://schemas.microsoft.com/office/drawing/2014/main" id="{4F2ADB6F-8365-3E69-C4E5-9005CA58660E}"/>
                </a:ext>
              </a:extLst>
            </p:cNvPr>
            <p:cNvSpPr/>
            <p:nvPr/>
          </p:nvSpPr>
          <p:spPr>
            <a:xfrm>
              <a:off x="329826" y="1439601"/>
              <a:ext cx="196716" cy="177817"/>
            </a:xfrm>
            <a:custGeom>
              <a:avLst/>
              <a:gdLst>
                <a:gd name="connsiteX0" fmla="*/ 141930 w 196716"/>
                <a:gd name="connsiteY0" fmla="*/ 105830 h 177817"/>
                <a:gd name="connsiteX1" fmla="*/ 120309 w 196716"/>
                <a:gd name="connsiteY1" fmla="*/ 129547 h 177817"/>
                <a:gd name="connsiteX2" fmla="*/ 144502 w 196716"/>
                <a:gd name="connsiteY2" fmla="*/ 100210 h 177817"/>
                <a:gd name="connsiteX3" fmla="*/ 141930 w 196716"/>
                <a:gd name="connsiteY3" fmla="*/ 105925 h 177817"/>
                <a:gd name="connsiteX4" fmla="*/ 109926 w 196716"/>
                <a:gd name="connsiteY4" fmla="*/ 75064 h 177817"/>
                <a:gd name="connsiteX5" fmla="*/ 108974 w 196716"/>
                <a:gd name="connsiteY5" fmla="*/ 82494 h 177817"/>
                <a:gd name="connsiteX6" fmla="*/ 115070 w 196716"/>
                <a:gd name="connsiteY6" fmla="*/ 88304 h 177817"/>
                <a:gd name="connsiteX7" fmla="*/ 109926 w 196716"/>
                <a:gd name="connsiteY7" fmla="*/ 75064 h 177817"/>
                <a:gd name="connsiteX8" fmla="*/ 110784 w 196716"/>
                <a:gd name="connsiteY8" fmla="*/ 160884 h 177817"/>
                <a:gd name="connsiteX9" fmla="*/ 102211 w 196716"/>
                <a:gd name="connsiteY9" fmla="*/ 158694 h 177817"/>
                <a:gd name="connsiteX10" fmla="*/ 110784 w 196716"/>
                <a:gd name="connsiteY10" fmla="*/ 160884 h 177817"/>
                <a:gd name="connsiteX11" fmla="*/ 104688 w 196716"/>
                <a:gd name="connsiteY11" fmla="*/ 98401 h 177817"/>
                <a:gd name="connsiteX12" fmla="*/ 107164 w 196716"/>
                <a:gd name="connsiteY12" fmla="*/ 109164 h 177817"/>
                <a:gd name="connsiteX13" fmla="*/ 104688 w 196716"/>
                <a:gd name="connsiteY13" fmla="*/ 98401 h 177817"/>
                <a:gd name="connsiteX14" fmla="*/ 120880 w 196716"/>
                <a:gd name="connsiteY14" fmla="*/ 54967 h 177817"/>
                <a:gd name="connsiteX15" fmla="*/ 136215 w 196716"/>
                <a:gd name="connsiteY15" fmla="*/ 64396 h 177817"/>
                <a:gd name="connsiteX16" fmla="*/ 120880 w 196716"/>
                <a:gd name="connsiteY16" fmla="*/ 54967 h 177817"/>
                <a:gd name="connsiteX17" fmla="*/ 86114 w 196716"/>
                <a:gd name="connsiteY17" fmla="*/ 94971 h 177817"/>
                <a:gd name="connsiteX18" fmla="*/ 86590 w 196716"/>
                <a:gd name="connsiteY18" fmla="*/ 116688 h 177817"/>
                <a:gd name="connsiteX19" fmla="*/ 87924 w 196716"/>
                <a:gd name="connsiteY19" fmla="*/ 108402 h 177817"/>
                <a:gd name="connsiteX20" fmla="*/ 86114 w 196716"/>
                <a:gd name="connsiteY20" fmla="*/ 95067 h 177817"/>
                <a:gd name="connsiteX21" fmla="*/ 39060 w 196716"/>
                <a:gd name="connsiteY21" fmla="*/ 118308 h 177817"/>
                <a:gd name="connsiteX22" fmla="*/ 37632 w 196716"/>
                <a:gd name="connsiteY22" fmla="*/ 130786 h 177817"/>
                <a:gd name="connsiteX23" fmla="*/ 61444 w 196716"/>
                <a:gd name="connsiteY23" fmla="*/ 144025 h 177817"/>
                <a:gd name="connsiteX24" fmla="*/ 39060 w 196716"/>
                <a:gd name="connsiteY24" fmla="*/ 118308 h 177817"/>
                <a:gd name="connsiteX25" fmla="*/ 43156 w 196716"/>
                <a:gd name="connsiteY25" fmla="*/ 147549 h 177817"/>
                <a:gd name="connsiteX26" fmla="*/ 44775 w 196716"/>
                <a:gd name="connsiteY26" fmla="*/ 155265 h 177817"/>
                <a:gd name="connsiteX27" fmla="*/ 43156 w 196716"/>
                <a:gd name="connsiteY27" fmla="*/ 147549 h 177817"/>
                <a:gd name="connsiteX28" fmla="*/ 21153 w 196716"/>
                <a:gd name="connsiteY28" fmla="*/ 90780 h 177817"/>
                <a:gd name="connsiteX29" fmla="*/ 25059 w 196716"/>
                <a:gd name="connsiteY29" fmla="*/ 124975 h 177817"/>
                <a:gd name="connsiteX30" fmla="*/ 125452 w 196716"/>
                <a:gd name="connsiteY30" fmla="*/ 164123 h 177817"/>
                <a:gd name="connsiteX31" fmla="*/ 64111 w 196716"/>
                <a:gd name="connsiteY31" fmla="*/ 39345 h 177817"/>
                <a:gd name="connsiteX32" fmla="*/ 30869 w 196716"/>
                <a:gd name="connsiteY32" fmla="*/ 60396 h 177817"/>
                <a:gd name="connsiteX33" fmla="*/ 21153 w 196716"/>
                <a:gd name="connsiteY33" fmla="*/ 90780 h 177817"/>
                <a:gd name="connsiteX34" fmla="*/ 8580 w 196716"/>
                <a:gd name="connsiteY34" fmla="*/ 74397 h 177817"/>
                <a:gd name="connsiteX35" fmla="*/ 1913 w 196716"/>
                <a:gd name="connsiteY35" fmla="*/ 1817 h 177817"/>
                <a:gd name="connsiteX36" fmla="*/ 22868 w 196716"/>
                <a:gd name="connsiteY36" fmla="*/ 25439 h 177817"/>
                <a:gd name="connsiteX37" fmla="*/ 149646 w 196716"/>
                <a:gd name="connsiteY37" fmla="*/ 32868 h 177817"/>
                <a:gd name="connsiteX38" fmla="*/ 130786 w 196716"/>
                <a:gd name="connsiteY38" fmla="*/ 175267 h 177817"/>
                <a:gd name="connsiteX39" fmla="*/ 5913 w 196716"/>
                <a:gd name="connsiteY39" fmla="*/ 118308 h 177817"/>
                <a:gd name="connsiteX40" fmla="*/ 8485 w 196716"/>
                <a:gd name="connsiteY40" fmla="*/ 74493 h 17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96716" h="177817">
                  <a:moveTo>
                    <a:pt x="141930" y="105830"/>
                  </a:moveTo>
                  <a:cubicBezTo>
                    <a:pt x="140121" y="118498"/>
                    <a:pt x="125452" y="119546"/>
                    <a:pt x="120309" y="129547"/>
                  </a:cubicBezTo>
                  <a:cubicBezTo>
                    <a:pt x="136406" y="130214"/>
                    <a:pt x="150693" y="117832"/>
                    <a:pt x="144502" y="100210"/>
                  </a:cubicBezTo>
                  <a:cubicBezTo>
                    <a:pt x="143645" y="101544"/>
                    <a:pt x="142788" y="102877"/>
                    <a:pt x="141930" y="105925"/>
                  </a:cubicBezTo>
                  <a:close/>
                  <a:moveTo>
                    <a:pt x="109926" y="75064"/>
                  </a:moveTo>
                  <a:cubicBezTo>
                    <a:pt x="109260" y="77255"/>
                    <a:pt x="108688" y="79446"/>
                    <a:pt x="108974" y="82494"/>
                  </a:cubicBezTo>
                  <a:cubicBezTo>
                    <a:pt x="110974" y="84399"/>
                    <a:pt x="113070" y="86399"/>
                    <a:pt x="115070" y="88304"/>
                  </a:cubicBezTo>
                  <a:cubicBezTo>
                    <a:pt x="118308" y="82684"/>
                    <a:pt x="112974" y="79351"/>
                    <a:pt x="109926" y="75064"/>
                  </a:cubicBezTo>
                  <a:close/>
                  <a:moveTo>
                    <a:pt x="110784" y="160884"/>
                  </a:moveTo>
                  <a:cubicBezTo>
                    <a:pt x="107926" y="160122"/>
                    <a:pt x="105069" y="159456"/>
                    <a:pt x="102211" y="158694"/>
                  </a:cubicBezTo>
                  <a:cubicBezTo>
                    <a:pt x="99544" y="162599"/>
                    <a:pt x="110403" y="165457"/>
                    <a:pt x="110784" y="160884"/>
                  </a:cubicBezTo>
                  <a:close/>
                  <a:moveTo>
                    <a:pt x="104688" y="98401"/>
                  </a:moveTo>
                  <a:cubicBezTo>
                    <a:pt x="102402" y="102972"/>
                    <a:pt x="99258" y="108211"/>
                    <a:pt x="107164" y="109164"/>
                  </a:cubicBezTo>
                  <a:cubicBezTo>
                    <a:pt x="110022" y="104878"/>
                    <a:pt x="111546" y="97543"/>
                    <a:pt x="104688" y="98401"/>
                  </a:cubicBezTo>
                  <a:close/>
                  <a:moveTo>
                    <a:pt x="120880" y="54967"/>
                  </a:moveTo>
                  <a:cubicBezTo>
                    <a:pt x="86971" y="56586"/>
                    <a:pt x="124404" y="65539"/>
                    <a:pt x="136215" y="64396"/>
                  </a:cubicBezTo>
                  <a:cubicBezTo>
                    <a:pt x="132310" y="59729"/>
                    <a:pt x="127548" y="58205"/>
                    <a:pt x="120880" y="54967"/>
                  </a:cubicBezTo>
                  <a:close/>
                  <a:moveTo>
                    <a:pt x="86114" y="94971"/>
                  </a:moveTo>
                  <a:cubicBezTo>
                    <a:pt x="80780" y="102401"/>
                    <a:pt x="79732" y="109830"/>
                    <a:pt x="86590" y="116688"/>
                  </a:cubicBezTo>
                  <a:cubicBezTo>
                    <a:pt x="87352" y="114212"/>
                    <a:pt x="88114" y="111736"/>
                    <a:pt x="87924" y="108402"/>
                  </a:cubicBezTo>
                  <a:cubicBezTo>
                    <a:pt x="87066" y="104020"/>
                    <a:pt x="86590" y="99543"/>
                    <a:pt x="86114" y="95067"/>
                  </a:cubicBezTo>
                  <a:close/>
                  <a:moveTo>
                    <a:pt x="39060" y="118308"/>
                  </a:moveTo>
                  <a:cubicBezTo>
                    <a:pt x="38584" y="121927"/>
                    <a:pt x="38108" y="125547"/>
                    <a:pt x="37632" y="130786"/>
                  </a:cubicBezTo>
                  <a:cubicBezTo>
                    <a:pt x="41632" y="139549"/>
                    <a:pt x="52014" y="143835"/>
                    <a:pt x="61444" y="144025"/>
                  </a:cubicBezTo>
                  <a:cubicBezTo>
                    <a:pt x="54967" y="134595"/>
                    <a:pt x="43918" y="129166"/>
                    <a:pt x="39060" y="118308"/>
                  </a:cubicBezTo>
                  <a:close/>
                  <a:moveTo>
                    <a:pt x="43156" y="147549"/>
                  </a:moveTo>
                  <a:cubicBezTo>
                    <a:pt x="43632" y="150217"/>
                    <a:pt x="43347" y="154788"/>
                    <a:pt x="44775" y="155265"/>
                  </a:cubicBezTo>
                  <a:cubicBezTo>
                    <a:pt x="96591" y="173267"/>
                    <a:pt x="86304" y="158217"/>
                    <a:pt x="43156" y="147549"/>
                  </a:cubicBezTo>
                  <a:close/>
                  <a:moveTo>
                    <a:pt x="21153" y="90780"/>
                  </a:moveTo>
                  <a:cubicBezTo>
                    <a:pt x="15915" y="101258"/>
                    <a:pt x="13343" y="118689"/>
                    <a:pt x="25059" y="124975"/>
                  </a:cubicBezTo>
                  <a:cubicBezTo>
                    <a:pt x="31059" y="-38569"/>
                    <a:pt x="277662" y="72873"/>
                    <a:pt x="125452" y="164123"/>
                  </a:cubicBezTo>
                  <a:cubicBezTo>
                    <a:pt x="241657" y="133357"/>
                    <a:pt x="162600" y="-4279"/>
                    <a:pt x="64111" y="39345"/>
                  </a:cubicBezTo>
                  <a:cubicBezTo>
                    <a:pt x="50967" y="44298"/>
                    <a:pt x="45061" y="57538"/>
                    <a:pt x="30869" y="60396"/>
                  </a:cubicBezTo>
                  <a:cubicBezTo>
                    <a:pt x="24963" y="68397"/>
                    <a:pt x="24773" y="79732"/>
                    <a:pt x="21153" y="90780"/>
                  </a:cubicBezTo>
                  <a:close/>
                  <a:moveTo>
                    <a:pt x="8580" y="74397"/>
                  </a:moveTo>
                  <a:cubicBezTo>
                    <a:pt x="8485" y="51061"/>
                    <a:pt x="-4850" y="22486"/>
                    <a:pt x="1913" y="1817"/>
                  </a:cubicBezTo>
                  <a:cubicBezTo>
                    <a:pt x="17248" y="-6470"/>
                    <a:pt x="19820" y="15723"/>
                    <a:pt x="22868" y="25439"/>
                  </a:cubicBezTo>
                  <a:cubicBezTo>
                    <a:pt x="33345" y="56586"/>
                    <a:pt x="94782" y="-2374"/>
                    <a:pt x="149646" y="32868"/>
                  </a:cubicBezTo>
                  <a:cubicBezTo>
                    <a:pt x="224417" y="71445"/>
                    <a:pt x="204129" y="153645"/>
                    <a:pt x="130786" y="175267"/>
                  </a:cubicBezTo>
                  <a:cubicBezTo>
                    <a:pt x="76208" y="183935"/>
                    <a:pt x="29059" y="171838"/>
                    <a:pt x="5913" y="118308"/>
                  </a:cubicBezTo>
                  <a:cubicBezTo>
                    <a:pt x="-4088" y="103830"/>
                    <a:pt x="11628" y="89923"/>
                    <a:pt x="8485" y="74493"/>
                  </a:cubicBezTo>
                  <a:close/>
                </a:path>
              </a:pathLst>
            </a:custGeom>
            <a:solidFill>
              <a:srgbClr val="040000"/>
            </a:solidFill>
            <a:ln w="9525" cap="flat">
              <a:noFill/>
              <a:prstDash val="solid"/>
              <a:miter/>
            </a:ln>
          </p:spPr>
          <p:txBody>
            <a:bodyPr rtlCol="0" anchor="ctr"/>
            <a:lstStyle/>
            <a:p>
              <a:endParaRPr lang="ja-JP" altLang="en-US"/>
            </a:p>
          </p:txBody>
        </p:sp>
        <p:sp>
          <p:nvSpPr>
            <p:cNvPr id="424" name="フリーフォーム: 図形 423">
              <a:extLst>
                <a:ext uri="{FF2B5EF4-FFF2-40B4-BE49-F238E27FC236}">
                  <a16:creationId xmlns:a16="http://schemas.microsoft.com/office/drawing/2014/main" id="{E8886830-F3DD-6A64-0465-215B1C0B9A1D}"/>
                </a:ext>
              </a:extLst>
            </p:cNvPr>
            <p:cNvSpPr/>
            <p:nvPr/>
          </p:nvSpPr>
          <p:spPr>
            <a:xfrm>
              <a:off x="367458" y="1558004"/>
              <a:ext cx="23812" cy="25717"/>
            </a:xfrm>
            <a:custGeom>
              <a:avLst/>
              <a:gdLst>
                <a:gd name="connsiteX0" fmla="*/ 0 w 23812"/>
                <a:gd name="connsiteY0" fmla="*/ 12478 h 25717"/>
                <a:gd name="connsiteX1" fmla="*/ 1429 w 23812"/>
                <a:gd name="connsiteY1" fmla="*/ 0 h 25717"/>
                <a:gd name="connsiteX2" fmla="*/ 23813 w 23812"/>
                <a:gd name="connsiteY2" fmla="*/ 25717 h 25717"/>
                <a:gd name="connsiteX3" fmla="*/ 0 w 23812"/>
                <a:gd name="connsiteY3" fmla="*/ 12478 h 25717"/>
              </a:gdLst>
              <a:ahLst/>
              <a:cxnLst>
                <a:cxn ang="0">
                  <a:pos x="connsiteX0" y="connsiteY0"/>
                </a:cxn>
                <a:cxn ang="0">
                  <a:pos x="connsiteX1" y="connsiteY1"/>
                </a:cxn>
                <a:cxn ang="0">
                  <a:pos x="connsiteX2" y="connsiteY2"/>
                </a:cxn>
                <a:cxn ang="0">
                  <a:pos x="connsiteX3" y="connsiteY3"/>
                </a:cxn>
              </a:cxnLst>
              <a:rect l="l" t="t" r="r" b="b"/>
              <a:pathLst>
                <a:path w="23812" h="25717">
                  <a:moveTo>
                    <a:pt x="0" y="12478"/>
                  </a:moveTo>
                  <a:cubicBezTo>
                    <a:pt x="476" y="7239"/>
                    <a:pt x="953" y="3619"/>
                    <a:pt x="1429" y="0"/>
                  </a:cubicBezTo>
                  <a:cubicBezTo>
                    <a:pt x="6286" y="10858"/>
                    <a:pt x="17335" y="16288"/>
                    <a:pt x="23813" y="25717"/>
                  </a:cubicBezTo>
                  <a:cubicBezTo>
                    <a:pt x="14383" y="25622"/>
                    <a:pt x="4001" y="21336"/>
                    <a:pt x="0" y="12478"/>
                  </a:cubicBezTo>
                  <a:close/>
                </a:path>
              </a:pathLst>
            </a:custGeom>
            <a:solidFill>
              <a:srgbClr val="FFFFFF"/>
            </a:solidFill>
            <a:ln w="9525" cap="flat">
              <a:noFill/>
              <a:prstDash val="solid"/>
              <a:miter/>
            </a:ln>
          </p:spPr>
          <p:txBody>
            <a:bodyPr rtlCol="0" anchor="ctr"/>
            <a:lstStyle/>
            <a:p>
              <a:endParaRPr lang="ja-JP" altLang="en-US"/>
            </a:p>
          </p:txBody>
        </p:sp>
        <p:sp>
          <p:nvSpPr>
            <p:cNvPr id="425" name="フリーフォーム: 図形 424">
              <a:extLst>
                <a:ext uri="{FF2B5EF4-FFF2-40B4-BE49-F238E27FC236}">
                  <a16:creationId xmlns:a16="http://schemas.microsoft.com/office/drawing/2014/main" id="{628753FC-9E1C-A1F7-A683-D8BC232F78C9}"/>
                </a:ext>
              </a:extLst>
            </p:cNvPr>
            <p:cNvSpPr/>
            <p:nvPr/>
          </p:nvSpPr>
          <p:spPr>
            <a:xfrm>
              <a:off x="318404" y="1079849"/>
              <a:ext cx="349853" cy="294855"/>
            </a:xfrm>
            <a:custGeom>
              <a:avLst/>
              <a:gdLst>
                <a:gd name="connsiteX0" fmla="*/ 104013 w 349853"/>
                <a:gd name="connsiteY0" fmla="*/ 224981 h 294855"/>
                <a:gd name="connsiteX1" fmla="*/ 0 w 349853"/>
                <a:gd name="connsiteY1" fmla="*/ 293180 h 294855"/>
                <a:gd name="connsiteX2" fmla="*/ 12573 w 349853"/>
                <a:gd name="connsiteY2" fmla="*/ 271558 h 294855"/>
                <a:gd name="connsiteX3" fmla="*/ 18669 w 349853"/>
                <a:gd name="connsiteY3" fmla="*/ 274606 h 294855"/>
                <a:gd name="connsiteX4" fmla="*/ 16192 w 349853"/>
                <a:gd name="connsiteY4" fmla="*/ 277844 h 294855"/>
                <a:gd name="connsiteX5" fmla="*/ 114014 w 349853"/>
                <a:gd name="connsiteY5" fmla="*/ 207455 h 294855"/>
                <a:gd name="connsiteX6" fmla="*/ 308324 w 349853"/>
                <a:gd name="connsiteY6" fmla="*/ 66866 h 294855"/>
                <a:gd name="connsiteX7" fmla="*/ 340900 w 349853"/>
                <a:gd name="connsiteY7" fmla="*/ 0 h 294855"/>
                <a:gd name="connsiteX8" fmla="*/ 349853 w 349853"/>
                <a:gd name="connsiteY8" fmla="*/ 2857 h 294855"/>
                <a:gd name="connsiteX9" fmla="*/ 266986 w 349853"/>
                <a:gd name="connsiteY9" fmla="*/ 131540 h 294855"/>
                <a:gd name="connsiteX10" fmla="*/ 104013 w 349853"/>
                <a:gd name="connsiteY10" fmla="*/ 224981 h 29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853" h="294855">
                  <a:moveTo>
                    <a:pt x="104013" y="224981"/>
                  </a:moveTo>
                  <a:cubicBezTo>
                    <a:pt x="73342" y="233172"/>
                    <a:pt x="24765" y="306800"/>
                    <a:pt x="0" y="293180"/>
                  </a:cubicBezTo>
                  <a:cubicBezTo>
                    <a:pt x="3810" y="285750"/>
                    <a:pt x="8001" y="278511"/>
                    <a:pt x="12573" y="271558"/>
                  </a:cubicBezTo>
                  <a:lnTo>
                    <a:pt x="18669" y="274606"/>
                  </a:lnTo>
                  <a:cubicBezTo>
                    <a:pt x="17812" y="275654"/>
                    <a:pt x="17050" y="276797"/>
                    <a:pt x="16192" y="277844"/>
                  </a:cubicBezTo>
                  <a:cubicBezTo>
                    <a:pt x="51244" y="258604"/>
                    <a:pt x="76771" y="224409"/>
                    <a:pt x="114014" y="207455"/>
                  </a:cubicBezTo>
                  <a:cubicBezTo>
                    <a:pt x="184023" y="167640"/>
                    <a:pt x="266891" y="142399"/>
                    <a:pt x="308324" y="66866"/>
                  </a:cubicBezTo>
                  <a:cubicBezTo>
                    <a:pt x="314801" y="57055"/>
                    <a:pt x="332804" y="24289"/>
                    <a:pt x="340900" y="0"/>
                  </a:cubicBezTo>
                  <a:lnTo>
                    <a:pt x="349853" y="2857"/>
                  </a:lnTo>
                  <a:cubicBezTo>
                    <a:pt x="333566" y="52102"/>
                    <a:pt x="308610" y="99251"/>
                    <a:pt x="266986" y="131540"/>
                  </a:cubicBezTo>
                  <a:cubicBezTo>
                    <a:pt x="218027" y="172879"/>
                    <a:pt x="156019" y="188976"/>
                    <a:pt x="104013" y="224981"/>
                  </a:cubicBezTo>
                  <a:close/>
                </a:path>
              </a:pathLst>
            </a:custGeom>
            <a:solidFill>
              <a:srgbClr val="040000"/>
            </a:solidFill>
            <a:ln w="9525" cap="flat">
              <a:noFill/>
              <a:prstDash val="solid"/>
              <a:miter/>
            </a:ln>
          </p:spPr>
          <p:txBody>
            <a:bodyPr rtlCol="0" anchor="ctr"/>
            <a:lstStyle/>
            <a:p>
              <a:endParaRPr lang="ja-JP" altLang="en-US"/>
            </a:p>
          </p:txBody>
        </p:sp>
        <p:sp>
          <p:nvSpPr>
            <p:cNvPr id="426" name="フリーフォーム: 図形 425">
              <a:extLst>
                <a:ext uri="{FF2B5EF4-FFF2-40B4-BE49-F238E27FC236}">
                  <a16:creationId xmlns:a16="http://schemas.microsoft.com/office/drawing/2014/main" id="{DFAE32F5-D7F7-6CBC-08C5-C3F4BB78D31B}"/>
                </a:ext>
              </a:extLst>
            </p:cNvPr>
            <p:cNvSpPr/>
            <p:nvPr/>
          </p:nvSpPr>
          <p:spPr>
            <a:xfrm>
              <a:off x="346503" y="1470575"/>
              <a:ext cx="166415" cy="133243"/>
            </a:xfrm>
            <a:custGeom>
              <a:avLst/>
              <a:gdLst>
                <a:gd name="connsiteX0" fmla="*/ 8286 w 166415"/>
                <a:gd name="connsiteY0" fmla="*/ 94096 h 133243"/>
                <a:gd name="connsiteX1" fmla="*/ 4381 w 166415"/>
                <a:gd name="connsiteY1" fmla="*/ 59901 h 133243"/>
                <a:gd name="connsiteX2" fmla="*/ 14097 w 166415"/>
                <a:gd name="connsiteY2" fmla="*/ 29517 h 133243"/>
                <a:gd name="connsiteX3" fmla="*/ 47339 w 166415"/>
                <a:gd name="connsiteY3" fmla="*/ 8466 h 133243"/>
                <a:gd name="connsiteX4" fmla="*/ 108680 w 166415"/>
                <a:gd name="connsiteY4" fmla="*/ 133244 h 133243"/>
                <a:gd name="connsiteX5" fmla="*/ 8286 w 166415"/>
                <a:gd name="connsiteY5" fmla="*/ 94096 h 133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415" h="133243">
                  <a:moveTo>
                    <a:pt x="8286" y="94096"/>
                  </a:moveTo>
                  <a:cubicBezTo>
                    <a:pt x="-3334" y="87810"/>
                    <a:pt x="-858" y="70379"/>
                    <a:pt x="4381" y="59901"/>
                  </a:cubicBezTo>
                  <a:cubicBezTo>
                    <a:pt x="8001" y="48852"/>
                    <a:pt x="8191" y="37518"/>
                    <a:pt x="14097" y="29517"/>
                  </a:cubicBezTo>
                  <a:cubicBezTo>
                    <a:pt x="28289" y="26659"/>
                    <a:pt x="34194" y="13515"/>
                    <a:pt x="47339" y="8466"/>
                  </a:cubicBezTo>
                  <a:cubicBezTo>
                    <a:pt x="145732" y="-35158"/>
                    <a:pt x="224790" y="102478"/>
                    <a:pt x="108680" y="133244"/>
                  </a:cubicBezTo>
                  <a:cubicBezTo>
                    <a:pt x="260889" y="41994"/>
                    <a:pt x="14192" y="-69448"/>
                    <a:pt x="8286" y="94096"/>
                  </a:cubicBezTo>
                  <a:close/>
                </a:path>
              </a:pathLst>
            </a:custGeom>
            <a:solidFill>
              <a:srgbClr val="FFFFFF"/>
            </a:solidFill>
            <a:ln w="9525" cap="flat">
              <a:noFill/>
              <a:prstDash val="solid"/>
              <a:miter/>
            </a:ln>
          </p:spPr>
          <p:txBody>
            <a:bodyPr rtlCol="0" anchor="ctr"/>
            <a:lstStyle/>
            <a:p>
              <a:endParaRPr lang="ja-JP" altLang="en-US"/>
            </a:p>
          </p:txBody>
        </p:sp>
        <p:sp>
          <p:nvSpPr>
            <p:cNvPr id="427" name="フリーフォーム: 図形 426">
              <a:extLst>
                <a:ext uri="{FF2B5EF4-FFF2-40B4-BE49-F238E27FC236}">
                  <a16:creationId xmlns:a16="http://schemas.microsoft.com/office/drawing/2014/main" id="{670E4426-F0DB-EC2C-5682-038CECE8CA73}"/>
                </a:ext>
              </a:extLst>
            </p:cNvPr>
            <p:cNvSpPr/>
            <p:nvPr/>
          </p:nvSpPr>
          <p:spPr>
            <a:xfrm>
              <a:off x="311546" y="1133760"/>
              <a:ext cx="188214" cy="219712"/>
            </a:xfrm>
            <a:custGeom>
              <a:avLst/>
              <a:gdLst>
                <a:gd name="connsiteX0" fmla="*/ 95 w 188214"/>
                <a:gd name="connsiteY0" fmla="*/ 215837 h 219712"/>
                <a:gd name="connsiteX1" fmla="*/ 182499 w 188214"/>
                <a:gd name="connsiteY1" fmla="*/ 0 h 219712"/>
                <a:gd name="connsiteX2" fmla="*/ 188214 w 188214"/>
                <a:gd name="connsiteY2" fmla="*/ 7334 h 219712"/>
                <a:gd name="connsiteX3" fmla="*/ 53054 w 188214"/>
                <a:gd name="connsiteY3" fmla="*/ 139922 h 219712"/>
                <a:gd name="connsiteX4" fmla="*/ 9716 w 188214"/>
                <a:gd name="connsiteY4" fmla="*/ 214884 h 219712"/>
                <a:gd name="connsiteX5" fmla="*/ 0 w 188214"/>
                <a:gd name="connsiteY5" fmla="*/ 215741 h 21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214" h="219712">
                  <a:moveTo>
                    <a:pt x="95" y="215837"/>
                  </a:moveTo>
                  <a:cubicBezTo>
                    <a:pt x="33052" y="124397"/>
                    <a:pt x="105918" y="58769"/>
                    <a:pt x="182499" y="0"/>
                  </a:cubicBezTo>
                  <a:lnTo>
                    <a:pt x="188214" y="7334"/>
                  </a:lnTo>
                  <a:cubicBezTo>
                    <a:pt x="137922" y="45815"/>
                    <a:pt x="90202" y="88773"/>
                    <a:pt x="53054" y="139922"/>
                  </a:cubicBezTo>
                  <a:cubicBezTo>
                    <a:pt x="39624" y="145447"/>
                    <a:pt x="21717" y="198406"/>
                    <a:pt x="9716" y="214884"/>
                  </a:cubicBezTo>
                  <a:cubicBezTo>
                    <a:pt x="5620" y="220409"/>
                    <a:pt x="2286" y="221837"/>
                    <a:pt x="0" y="215741"/>
                  </a:cubicBezTo>
                  <a:close/>
                </a:path>
              </a:pathLst>
            </a:custGeom>
            <a:solidFill>
              <a:srgbClr val="040000"/>
            </a:solidFill>
            <a:ln w="9525" cap="flat">
              <a:noFill/>
              <a:prstDash val="solid"/>
              <a:miter/>
            </a:ln>
          </p:spPr>
          <p:txBody>
            <a:bodyPr rtlCol="0" anchor="ctr"/>
            <a:lstStyle/>
            <a:p>
              <a:endParaRPr lang="ja-JP" altLang="en-US"/>
            </a:p>
          </p:txBody>
        </p:sp>
        <p:sp>
          <p:nvSpPr>
            <p:cNvPr id="428" name="フリーフォーム: 図形 427">
              <a:extLst>
                <a:ext uri="{FF2B5EF4-FFF2-40B4-BE49-F238E27FC236}">
                  <a16:creationId xmlns:a16="http://schemas.microsoft.com/office/drawing/2014/main" id="{A7EADACD-E145-A02D-8ED2-00DB7CB91957}"/>
                </a:ext>
              </a:extLst>
            </p:cNvPr>
            <p:cNvSpPr/>
            <p:nvPr/>
          </p:nvSpPr>
          <p:spPr>
            <a:xfrm>
              <a:off x="321166" y="1044987"/>
              <a:ext cx="228028" cy="227361"/>
            </a:xfrm>
            <a:custGeom>
              <a:avLst/>
              <a:gdLst>
                <a:gd name="connsiteX0" fmla="*/ 150400 w 228028"/>
                <a:gd name="connsiteY0" fmla="*/ 47054 h 227361"/>
                <a:gd name="connsiteX1" fmla="*/ 7620 w 228028"/>
                <a:gd name="connsiteY1" fmla="*/ 227362 h 227361"/>
                <a:gd name="connsiteX2" fmla="*/ 0 w 228028"/>
                <a:gd name="connsiteY2" fmla="*/ 224028 h 227361"/>
                <a:gd name="connsiteX3" fmla="*/ 91250 w 228028"/>
                <a:gd name="connsiteY3" fmla="*/ 70580 h 227361"/>
                <a:gd name="connsiteX4" fmla="*/ 97250 w 228028"/>
                <a:gd name="connsiteY4" fmla="*/ 74009 h 227361"/>
                <a:gd name="connsiteX5" fmla="*/ 95536 w 228028"/>
                <a:gd name="connsiteY5" fmla="*/ 75819 h 227361"/>
                <a:gd name="connsiteX6" fmla="*/ 94298 w 228028"/>
                <a:gd name="connsiteY6" fmla="*/ 84868 h 227361"/>
                <a:gd name="connsiteX7" fmla="*/ 225552 w 228028"/>
                <a:gd name="connsiteY7" fmla="*/ 0 h 227361"/>
                <a:gd name="connsiteX8" fmla="*/ 228029 w 228028"/>
                <a:gd name="connsiteY8" fmla="*/ 7715 h 227361"/>
                <a:gd name="connsiteX9" fmla="*/ 150400 w 228028"/>
                <a:gd name="connsiteY9" fmla="*/ 47054 h 2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028" h="227361">
                  <a:moveTo>
                    <a:pt x="150400" y="47054"/>
                  </a:moveTo>
                  <a:cubicBezTo>
                    <a:pt x="90392" y="94393"/>
                    <a:pt x="43339" y="157829"/>
                    <a:pt x="7620" y="227362"/>
                  </a:cubicBezTo>
                  <a:lnTo>
                    <a:pt x="0" y="224028"/>
                  </a:lnTo>
                  <a:cubicBezTo>
                    <a:pt x="27146" y="170688"/>
                    <a:pt x="55245" y="116872"/>
                    <a:pt x="91250" y="70580"/>
                  </a:cubicBezTo>
                  <a:lnTo>
                    <a:pt x="97250" y="74009"/>
                  </a:lnTo>
                  <a:cubicBezTo>
                    <a:pt x="96679" y="74581"/>
                    <a:pt x="96107" y="75248"/>
                    <a:pt x="95536" y="75819"/>
                  </a:cubicBezTo>
                  <a:cubicBezTo>
                    <a:pt x="94774" y="78867"/>
                    <a:pt x="92107" y="81915"/>
                    <a:pt x="94298" y="84868"/>
                  </a:cubicBezTo>
                  <a:cubicBezTo>
                    <a:pt x="131254" y="45625"/>
                    <a:pt x="175165" y="16383"/>
                    <a:pt x="225552" y="0"/>
                  </a:cubicBezTo>
                  <a:lnTo>
                    <a:pt x="228029" y="7715"/>
                  </a:lnTo>
                  <a:cubicBezTo>
                    <a:pt x="200311" y="16669"/>
                    <a:pt x="173831" y="30956"/>
                    <a:pt x="150400" y="47054"/>
                  </a:cubicBezTo>
                  <a:close/>
                </a:path>
              </a:pathLst>
            </a:custGeom>
            <a:solidFill>
              <a:srgbClr val="040000"/>
            </a:solidFill>
            <a:ln w="9525" cap="flat">
              <a:noFill/>
              <a:prstDash val="solid"/>
              <a:miter/>
            </a:ln>
          </p:spPr>
          <p:txBody>
            <a:bodyPr rtlCol="0" anchor="ctr"/>
            <a:lstStyle/>
            <a:p>
              <a:endParaRPr lang="ja-JP" altLang="en-US"/>
            </a:p>
          </p:txBody>
        </p:sp>
        <p:sp>
          <p:nvSpPr>
            <p:cNvPr id="429" name="フリーフォーム: 図形 428">
              <a:extLst>
                <a:ext uri="{FF2B5EF4-FFF2-40B4-BE49-F238E27FC236}">
                  <a16:creationId xmlns:a16="http://schemas.microsoft.com/office/drawing/2014/main" id="{3B252B7C-77DC-E166-B764-AEDDA5AB01D3}"/>
                </a:ext>
              </a:extLst>
            </p:cNvPr>
            <p:cNvSpPr/>
            <p:nvPr/>
          </p:nvSpPr>
          <p:spPr>
            <a:xfrm>
              <a:off x="256682" y="1663255"/>
              <a:ext cx="198024" cy="171545"/>
            </a:xfrm>
            <a:custGeom>
              <a:avLst/>
              <a:gdLst>
                <a:gd name="connsiteX0" fmla="*/ 61722 w 198024"/>
                <a:gd name="connsiteY0" fmla="*/ 56674 h 171545"/>
                <a:gd name="connsiteX1" fmla="*/ 0 w 198024"/>
                <a:gd name="connsiteY1" fmla="*/ 18002 h 171545"/>
                <a:gd name="connsiteX2" fmla="*/ 8573 w 198024"/>
                <a:gd name="connsiteY2" fmla="*/ 13049 h 171545"/>
                <a:gd name="connsiteX3" fmla="*/ 54483 w 198024"/>
                <a:gd name="connsiteY3" fmla="*/ 37052 h 171545"/>
                <a:gd name="connsiteX4" fmla="*/ 40576 w 198024"/>
                <a:gd name="connsiteY4" fmla="*/ 2762 h 171545"/>
                <a:gd name="connsiteX5" fmla="*/ 48292 w 198024"/>
                <a:gd name="connsiteY5" fmla="*/ 0 h 171545"/>
                <a:gd name="connsiteX6" fmla="*/ 48292 w 198024"/>
                <a:gd name="connsiteY6" fmla="*/ 0 h 171545"/>
                <a:gd name="connsiteX7" fmla="*/ 198025 w 198024"/>
                <a:gd name="connsiteY7" fmla="*/ 163354 h 171545"/>
                <a:gd name="connsiteX8" fmla="*/ 193929 w 198024"/>
                <a:gd name="connsiteY8" fmla="*/ 171545 h 171545"/>
                <a:gd name="connsiteX9" fmla="*/ 61817 w 198024"/>
                <a:gd name="connsiteY9" fmla="*/ 56769 h 17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024" h="171545">
                  <a:moveTo>
                    <a:pt x="61722" y="56674"/>
                  </a:moveTo>
                  <a:cubicBezTo>
                    <a:pt x="35909" y="46577"/>
                    <a:pt x="15430" y="33719"/>
                    <a:pt x="0" y="18002"/>
                  </a:cubicBezTo>
                  <a:lnTo>
                    <a:pt x="8573" y="13049"/>
                  </a:lnTo>
                  <a:cubicBezTo>
                    <a:pt x="20860" y="25336"/>
                    <a:pt x="36290" y="34099"/>
                    <a:pt x="54483" y="37052"/>
                  </a:cubicBezTo>
                  <a:cubicBezTo>
                    <a:pt x="48101" y="27146"/>
                    <a:pt x="44768" y="14478"/>
                    <a:pt x="40576" y="2762"/>
                  </a:cubicBezTo>
                  <a:lnTo>
                    <a:pt x="48292" y="0"/>
                  </a:lnTo>
                  <a:lnTo>
                    <a:pt x="48292" y="0"/>
                  </a:lnTo>
                  <a:cubicBezTo>
                    <a:pt x="76200" y="77533"/>
                    <a:pt x="130493" y="129921"/>
                    <a:pt x="198025" y="163354"/>
                  </a:cubicBezTo>
                  <a:lnTo>
                    <a:pt x="193929" y="171545"/>
                  </a:lnTo>
                  <a:cubicBezTo>
                    <a:pt x="140303" y="145542"/>
                    <a:pt x="93155" y="108966"/>
                    <a:pt x="61817" y="56769"/>
                  </a:cubicBezTo>
                  <a:close/>
                </a:path>
              </a:pathLst>
            </a:custGeom>
            <a:solidFill>
              <a:srgbClr val="040000"/>
            </a:solidFill>
            <a:ln w="9525" cap="flat">
              <a:noFill/>
              <a:prstDash val="solid"/>
              <a:miter/>
            </a:ln>
          </p:spPr>
          <p:txBody>
            <a:bodyPr rtlCol="0" anchor="ctr"/>
            <a:lstStyle/>
            <a:p>
              <a:endParaRPr lang="ja-JP" altLang="en-US"/>
            </a:p>
          </p:txBody>
        </p:sp>
        <p:sp>
          <p:nvSpPr>
            <p:cNvPr id="430" name="フリーフォーム: 図形 429">
              <a:extLst>
                <a:ext uri="{FF2B5EF4-FFF2-40B4-BE49-F238E27FC236}">
                  <a16:creationId xmlns:a16="http://schemas.microsoft.com/office/drawing/2014/main" id="{B9D5E2A0-3BF6-EDD1-8093-D2DCD31D28B0}"/>
                </a:ext>
              </a:extLst>
            </p:cNvPr>
            <p:cNvSpPr/>
            <p:nvPr/>
          </p:nvSpPr>
          <p:spPr>
            <a:xfrm>
              <a:off x="258625" y="1563433"/>
              <a:ext cx="46253" cy="102584"/>
            </a:xfrm>
            <a:custGeom>
              <a:avLst/>
              <a:gdLst>
                <a:gd name="connsiteX0" fmla="*/ 11869 w 46253"/>
                <a:gd name="connsiteY0" fmla="*/ 18098 h 102584"/>
                <a:gd name="connsiteX1" fmla="*/ 17393 w 46253"/>
                <a:gd name="connsiteY1" fmla="*/ 4096 h 102584"/>
                <a:gd name="connsiteX2" fmla="*/ 25108 w 46253"/>
                <a:gd name="connsiteY2" fmla="*/ 8287 h 102584"/>
                <a:gd name="connsiteX3" fmla="*/ 29299 w 46253"/>
                <a:gd name="connsiteY3" fmla="*/ 70771 h 102584"/>
                <a:gd name="connsiteX4" fmla="*/ 33586 w 46253"/>
                <a:gd name="connsiteY4" fmla="*/ 54388 h 102584"/>
                <a:gd name="connsiteX5" fmla="*/ 46254 w 46253"/>
                <a:gd name="connsiteY5" fmla="*/ 99822 h 102584"/>
                <a:gd name="connsiteX6" fmla="*/ 38539 w 46253"/>
                <a:gd name="connsiteY6" fmla="*/ 102584 h 102584"/>
                <a:gd name="connsiteX7" fmla="*/ 25585 w 46253"/>
                <a:gd name="connsiteY7" fmla="*/ 78677 h 102584"/>
                <a:gd name="connsiteX8" fmla="*/ 4630 w 46253"/>
                <a:gd name="connsiteY8" fmla="*/ 0 h 102584"/>
                <a:gd name="connsiteX9" fmla="*/ 11964 w 46253"/>
                <a:gd name="connsiteY9" fmla="*/ 18098 h 102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53" h="102584">
                  <a:moveTo>
                    <a:pt x="11869" y="18098"/>
                  </a:moveTo>
                  <a:cubicBezTo>
                    <a:pt x="14726" y="13525"/>
                    <a:pt x="11202" y="7239"/>
                    <a:pt x="17393" y="4096"/>
                  </a:cubicBezTo>
                  <a:cubicBezTo>
                    <a:pt x="22060" y="191"/>
                    <a:pt x="24632" y="4191"/>
                    <a:pt x="25108" y="8287"/>
                  </a:cubicBezTo>
                  <a:cubicBezTo>
                    <a:pt x="19012" y="29051"/>
                    <a:pt x="15774" y="52102"/>
                    <a:pt x="29299" y="70771"/>
                  </a:cubicBezTo>
                  <a:cubicBezTo>
                    <a:pt x="29966" y="64770"/>
                    <a:pt x="28823" y="58865"/>
                    <a:pt x="33586" y="54388"/>
                  </a:cubicBezTo>
                  <a:cubicBezTo>
                    <a:pt x="36824" y="70390"/>
                    <a:pt x="41110" y="85535"/>
                    <a:pt x="46254" y="99822"/>
                  </a:cubicBezTo>
                  <a:lnTo>
                    <a:pt x="38539" y="102584"/>
                  </a:lnTo>
                  <a:cubicBezTo>
                    <a:pt x="35300" y="93440"/>
                    <a:pt x="31585" y="84868"/>
                    <a:pt x="25585" y="78677"/>
                  </a:cubicBezTo>
                  <a:cubicBezTo>
                    <a:pt x="10916" y="81820"/>
                    <a:pt x="-9182" y="6477"/>
                    <a:pt x="4630" y="0"/>
                  </a:cubicBezTo>
                  <a:cubicBezTo>
                    <a:pt x="8249" y="5525"/>
                    <a:pt x="8154" y="12764"/>
                    <a:pt x="11964" y="18098"/>
                  </a:cubicBezTo>
                  <a:close/>
                </a:path>
              </a:pathLst>
            </a:custGeom>
            <a:solidFill>
              <a:srgbClr val="040000"/>
            </a:solidFill>
            <a:ln w="9525" cap="flat">
              <a:noFill/>
              <a:prstDash val="solid"/>
              <a:miter/>
            </a:ln>
          </p:spPr>
          <p:txBody>
            <a:bodyPr rtlCol="0" anchor="ctr"/>
            <a:lstStyle/>
            <a:p>
              <a:endParaRPr lang="ja-JP" altLang="en-US"/>
            </a:p>
          </p:txBody>
        </p:sp>
        <p:sp>
          <p:nvSpPr>
            <p:cNvPr id="431" name="フリーフォーム: 図形 430">
              <a:extLst>
                <a:ext uri="{FF2B5EF4-FFF2-40B4-BE49-F238E27FC236}">
                  <a16:creationId xmlns:a16="http://schemas.microsoft.com/office/drawing/2014/main" id="{CD021D01-456F-C3B2-138F-33CC792B3395}"/>
                </a:ext>
              </a:extLst>
            </p:cNvPr>
            <p:cNvSpPr/>
            <p:nvPr/>
          </p:nvSpPr>
          <p:spPr>
            <a:xfrm>
              <a:off x="236965" y="1031843"/>
              <a:ext cx="185832" cy="326040"/>
            </a:xfrm>
            <a:custGeom>
              <a:avLst/>
              <a:gdLst>
                <a:gd name="connsiteX0" fmla="*/ 76486 w 185832"/>
                <a:gd name="connsiteY0" fmla="*/ 121920 h 326040"/>
                <a:gd name="connsiteX1" fmla="*/ 9620 w 185832"/>
                <a:gd name="connsiteY1" fmla="*/ 326041 h 326040"/>
                <a:gd name="connsiteX2" fmla="*/ 0 w 185832"/>
                <a:gd name="connsiteY2" fmla="*/ 325850 h 326040"/>
                <a:gd name="connsiteX3" fmla="*/ 84868 w 185832"/>
                <a:gd name="connsiteY3" fmla="*/ 98869 h 326040"/>
                <a:gd name="connsiteX4" fmla="*/ 179070 w 185832"/>
                <a:gd name="connsiteY4" fmla="*/ 0 h 326040"/>
                <a:gd name="connsiteX5" fmla="*/ 185833 w 185832"/>
                <a:gd name="connsiteY5" fmla="*/ 4096 h 326040"/>
                <a:gd name="connsiteX6" fmla="*/ 148876 w 185832"/>
                <a:gd name="connsiteY6" fmla="*/ 42386 h 326040"/>
                <a:gd name="connsiteX7" fmla="*/ 76581 w 185832"/>
                <a:gd name="connsiteY7" fmla="*/ 121920 h 32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832" h="326040">
                  <a:moveTo>
                    <a:pt x="76486" y="121920"/>
                  </a:moveTo>
                  <a:cubicBezTo>
                    <a:pt x="33623" y="179356"/>
                    <a:pt x="10954" y="253270"/>
                    <a:pt x="9620" y="326041"/>
                  </a:cubicBezTo>
                  <a:lnTo>
                    <a:pt x="0" y="325850"/>
                  </a:lnTo>
                  <a:cubicBezTo>
                    <a:pt x="1619" y="241840"/>
                    <a:pt x="24194" y="159163"/>
                    <a:pt x="84868" y="98869"/>
                  </a:cubicBezTo>
                  <a:cubicBezTo>
                    <a:pt x="112109" y="69342"/>
                    <a:pt x="143828" y="32290"/>
                    <a:pt x="179070" y="0"/>
                  </a:cubicBezTo>
                  <a:lnTo>
                    <a:pt x="185833" y="4096"/>
                  </a:lnTo>
                  <a:cubicBezTo>
                    <a:pt x="173260" y="15526"/>
                    <a:pt x="160877" y="28289"/>
                    <a:pt x="148876" y="42386"/>
                  </a:cubicBezTo>
                  <a:cubicBezTo>
                    <a:pt x="128778" y="72200"/>
                    <a:pt x="102299" y="97060"/>
                    <a:pt x="76581" y="121920"/>
                  </a:cubicBezTo>
                  <a:close/>
                </a:path>
              </a:pathLst>
            </a:custGeom>
            <a:solidFill>
              <a:srgbClr val="040000"/>
            </a:solidFill>
            <a:ln w="9525" cap="flat">
              <a:noFill/>
              <a:prstDash val="solid"/>
              <a:miter/>
            </a:ln>
          </p:spPr>
          <p:txBody>
            <a:bodyPr rtlCol="0" anchor="ctr"/>
            <a:lstStyle/>
            <a:p>
              <a:endParaRPr lang="ja-JP" altLang="en-US"/>
            </a:p>
          </p:txBody>
        </p:sp>
        <p:sp>
          <p:nvSpPr>
            <p:cNvPr id="432" name="フリーフォーム: 図形 431">
              <a:extLst>
                <a:ext uri="{FF2B5EF4-FFF2-40B4-BE49-F238E27FC236}">
                  <a16:creationId xmlns:a16="http://schemas.microsoft.com/office/drawing/2014/main" id="{E231EAA9-8C65-EA10-45AC-319C76EAA5F6}"/>
                </a:ext>
              </a:extLst>
            </p:cNvPr>
            <p:cNvSpPr/>
            <p:nvPr/>
          </p:nvSpPr>
          <p:spPr>
            <a:xfrm>
              <a:off x="236784" y="1269015"/>
              <a:ext cx="92002" cy="231094"/>
            </a:xfrm>
            <a:custGeom>
              <a:avLst/>
              <a:gdLst>
                <a:gd name="connsiteX0" fmla="*/ 16564 w 92002"/>
                <a:gd name="connsiteY0" fmla="*/ 166021 h 231094"/>
                <a:gd name="connsiteX1" fmla="*/ 48949 w 92002"/>
                <a:gd name="connsiteY1" fmla="*/ 37909 h 231094"/>
                <a:gd name="connsiteX2" fmla="*/ 55426 w 92002"/>
                <a:gd name="connsiteY2" fmla="*/ 39433 h 231094"/>
                <a:gd name="connsiteX3" fmla="*/ 53712 w 92002"/>
                <a:gd name="connsiteY3" fmla="*/ 59912 h 231094"/>
                <a:gd name="connsiteX4" fmla="*/ 84382 w 92002"/>
                <a:gd name="connsiteY4" fmla="*/ 0 h 231094"/>
                <a:gd name="connsiteX5" fmla="*/ 92002 w 92002"/>
                <a:gd name="connsiteY5" fmla="*/ 3334 h 231094"/>
                <a:gd name="connsiteX6" fmla="*/ 25994 w 92002"/>
                <a:gd name="connsiteY6" fmla="*/ 183261 h 231094"/>
                <a:gd name="connsiteX7" fmla="*/ 14088 w 92002"/>
                <a:gd name="connsiteY7" fmla="*/ 226981 h 231094"/>
                <a:gd name="connsiteX8" fmla="*/ 86 w 92002"/>
                <a:gd name="connsiteY8" fmla="*/ 88678 h 231094"/>
                <a:gd name="connsiteX9" fmla="*/ 9706 w 92002"/>
                <a:gd name="connsiteY9" fmla="*/ 88868 h 231094"/>
                <a:gd name="connsiteX10" fmla="*/ 16469 w 92002"/>
                <a:gd name="connsiteY10" fmla="*/ 166021 h 23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002" h="231094">
                  <a:moveTo>
                    <a:pt x="16564" y="166021"/>
                  </a:moveTo>
                  <a:cubicBezTo>
                    <a:pt x="29709" y="126397"/>
                    <a:pt x="38567" y="82105"/>
                    <a:pt x="48949" y="37909"/>
                  </a:cubicBezTo>
                  <a:lnTo>
                    <a:pt x="55426" y="39433"/>
                  </a:lnTo>
                  <a:cubicBezTo>
                    <a:pt x="53712" y="46292"/>
                    <a:pt x="52950" y="53150"/>
                    <a:pt x="53712" y="59912"/>
                  </a:cubicBezTo>
                  <a:cubicBezTo>
                    <a:pt x="64094" y="40291"/>
                    <a:pt x="74190" y="20193"/>
                    <a:pt x="84382" y="0"/>
                  </a:cubicBezTo>
                  <a:lnTo>
                    <a:pt x="92002" y="3334"/>
                  </a:lnTo>
                  <a:cubicBezTo>
                    <a:pt x="62379" y="60960"/>
                    <a:pt x="40662" y="122777"/>
                    <a:pt x="25994" y="183261"/>
                  </a:cubicBezTo>
                  <a:cubicBezTo>
                    <a:pt x="22946" y="193834"/>
                    <a:pt x="33519" y="245936"/>
                    <a:pt x="14088" y="226981"/>
                  </a:cubicBezTo>
                  <a:cubicBezTo>
                    <a:pt x="4848" y="182975"/>
                    <a:pt x="-771" y="135636"/>
                    <a:pt x="86" y="88678"/>
                  </a:cubicBezTo>
                  <a:lnTo>
                    <a:pt x="9706" y="88868"/>
                  </a:lnTo>
                  <a:cubicBezTo>
                    <a:pt x="9230" y="114967"/>
                    <a:pt x="11421" y="140970"/>
                    <a:pt x="16469" y="166021"/>
                  </a:cubicBezTo>
                  <a:close/>
                </a:path>
              </a:pathLst>
            </a:custGeom>
            <a:solidFill>
              <a:srgbClr val="040000"/>
            </a:solidFill>
            <a:ln w="9525" cap="flat">
              <a:noFill/>
              <a:prstDash val="solid"/>
              <a:miter/>
            </a:ln>
          </p:spPr>
          <p:txBody>
            <a:bodyPr rtlCol="0" anchor="ctr"/>
            <a:lstStyle/>
            <a:p>
              <a:endParaRPr lang="ja-JP" altLang="en-US"/>
            </a:p>
          </p:txBody>
        </p:sp>
        <p:sp>
          <p:nvSpPr>
            <p:cNvPr id="433" name="フリーフォーム: 図形 432">
              <a:extLst>
                <a:ext uri="{FF2B5EF4-FFF2-40B4-BE49-F238E27FC236}">
                  <a16:creationId xmlns:a16="http://schemas.microsoft.com/office/drawing/2014/main" id="{6B44B7FC-4C05-A587-D0E9-C975BFB46765}"/>
                </a:ext>
              </a:extLst>
            </p:cNvPr>
            <p:cNvSpPr/>
            <p:nvPr/>
          </p:nvSpPr>
          <p:spPr>
            <a:xfrm>
              <a:off x="170576" y="980217"/>
              <a:ext cx="246888" cy="700944"/>
            </a:xfrm>
            <a:custGeom>
              <a:avLst/>
              <a:gdLst>
                <a:gd name="connsiteX0" fmla="*/ 20955 w 246888"/>
                <a:gd name="connsiteY0" fmla="*/ 357283 h 700944"/>
                <a:gd name="connsiteX1" fmla="*/ 65627 w 246888"/>
                <a:gd name="connsiteY1" fmla="*/ 548069 h 700944"/>
                <a:gd name="connsiteX2" fmla="*/ 114967 w 246888"/>
                <a:gd name="connsiteY2" fmla="*/ 540068 h 700944"/>
                <a:gd name="connsiteX3" fmla="*/ 172022 w 246888"/>
                <a:gd name="connsiteY3" fmla="*/ 406813 h 700944"/>
                <a:gd name="connsiteX4" fmla="*/ 180594 w 246888"/>
                <a:gd name="connsiteY4" fmla="*/ 410242 h 700944"/>
                <a:gd name="connsiteX5" fmla="*/ 127254 w 246888"/>
                <a:gd name="connsiteY5" fmla="*/ 538829 h 700944"/>
                <a:gd name="connsiteX6" fmla="*/ 73819 w 246888"/>
                <a:gd name="connsiteY6" fmla="*/ 555879 h 700944"/>
                <a:gd name="connsiteX7" fmla="*/ 94583 w 246888"/>
                <a:gd name="connsiteY7" fmla="*/ 695992 h 700944"/>
                <a:gd name="connsiteX8" fmla="*/ 86011 w 246888"/>
                <a:gd name="connsiteY8" fmla="*/ 700945 h 700944"/>
                <a:gd name="connsiteX9" fmla="*/ 50102 w 246888"/>
                <a:gd name="connsiteY9" fmla="*/ 568262 h 700944"/>
                <a:gd name="connsiteX10" fmla="*/ 50197 w 246888"/>
                <a:gd name="connsiteY10" fmla="*/ 548354 h 700944"/>
                <a:gd name="connsiteX11" fmla="*/ 0 w 246888"/>
                <a:gd name="connsiteY11" fmla="*/ 396431 h 700944"/>
                <a:gd name="connsiteX12" fmla="*/ 18383 w 246888"/>
                <a:gd name="connsiteY12" fmla="*/ 279940 h 700944"/>
                <a:gd name="connsiteX13" fmla="*/ 159353 w 246888"/>
                <a:gd name="connsiteY13" fmla="*/ 68390 h 700944"/>
                <a:gd name="connsiteX14" fmla="*/ 242507 w 246888"/>
                <a:gd name="connsiteY14" fmla="*/ 0 h 700944"/>
                <a:gd name="connsiteX15" fmla="*/ 246888 w 246888"/>
                <a:gd name="connsiteY15" fmla="*/ 5715 h 700944"/>
                <a:gd name="connsiteX16" fmla="*/ 53912 w 246888"/>
                <a:gd name="connsiteY16" fmla="*/ 209645 h 700944"/>
                <a:gd name="connsiteX17" fmla="*/ 20955 w 246888"/>
                <a:gd name="connsiteY17" fmla="*/ 357188 h 7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6888" h="700944">
                  <a:moveTo>
                    <a:pt x="20955" y="357283"/>
                  </a:moveTo>
                  <a:cubicBezTo>
                    <a:pt x="-2667" y="421672"/>
                    <a:pt x="28861" y="497776"/>
                    <a:pt x="65627" y="548069"/>
                  </a:cubicBezTo>
                  <a:cubicBezTo>
                    <a:pt x="80201" y="534162"/>
                    <a:pt x="108680" y="554736"/>
                    <a:pt x="114967" y="540068"/>
                  </a:cubicBezTo>
                  <a:cubicBezTo>
                    <a:pt x="114776" y="482156"/>
                    <a:pt x="137351" y="439198"/>
                    <a:pt x="172022" y="406813"/>
                  </a:cubicBezTo>
                  <a:lnTo>
                    <a:pt x="180594" y="410242"/>
                  </a:lnTo>
                  <a:cubicBezTo>
                    <a:pt x="151448" y="436912"/>
                    <a:pt x="131350" y="476060"/>
                    <a:pt x="127254" y="538829"/>
                  </a:cubicBezTo>
                  <a:cubicBezTo>
                    <a:pt x="143256" y="583502"/>
                    <a:pt x="94679" y="548354"/>
                    <a:pt x="73819" y="555879"/>
                  </a:cubicBezTo>
                  <a:cubicBezTo>
                    <a:pt x="49721" y="597218"/>
                    <a:pt x="59627" y="661035"/>
                    <a:pt x="94583" y="695992"/>
                  </a:cubicBezTo>
                  <a:lnTo>
                    <a:pt x="86011" y="700945"/>
                  </a:lnTo>
                  <a:cubicBezTo>
                    <a:pt x="54197" y="668655"/>
                    <a:pt x="43244" y="624459"/>
                    <a:pt x="50102" y="568262"/>
                  </a:cubicBezTo>
                  <a:cubicBezTo>
                    <a:pt x="53340" y="561404"/>
                    <a:pt x="54959" y="556451"/>
                    <a:pt x="50197" y="548354"/>
                  </a:cubicBezTo>
                  <a:cubicBezTo>
                    <a:pt x="21812" y="502730"/>
                    <a:pt x="1715" y="450437"/>
                    <a:pt x="0" y="396431"/>
                  </a:cubicBezTo>
                  <a:cubicBezTo>
                    <a:pt x="12764" y="358235"/>
                    <a:pt x="12097" y="318421"/>
                    <a:pt x="18383" y="279940"/>
                  </a:cubicBezTo>
                  <a:cubicBezTo>
                    <a:pt x="30004" y="193358"/>
                    <a:pt x="97060" y="124682"/>
                    <a:pt x="159353" y="68390"/>
                  </a:cubicBezTo>
                  <a:cubicBezTo>
                    <a:pt x="185452" y="43720"/>
                    <a:pt x="213741" y="21622"/>
                    <a:pt x="242507" y="0"/>
                  </a:cubicBezTo>
                  <a:lnTo>
                    <a:pt x="246888" y="5715"/>
                  </a:lnTo>
                  <a:cubicBezTo>
                    <a:pt x="166402" y="66294"/>
                    <a:pt x="80867" y="153924"/>
                    <a:pt x="53912" y="209645"/>
                  </a:cubicBezTo>
                  <a:cubicBezTo>
                    <a:pt x="22860" y="252794"/>
                    <a:pt x="28194" y="307562"/>
                    <a:pt x="20955" y="357188"/>
                  </a:cubicBezTo>
                  <a:close/>
                </a:path>
              </a:pathLst>
            </a:custGeom>
            <a:solidFill>
              <a:srgbClr val="040000"/>
            </a:solidFill>
            <a:ln w="9525" cap="flat">
              <a:noFill/>
              <a:prstDash val="solid"/>
              <a:miter/>
            </a:ln>
          </p:spPr>
          <p:txBody>
            <a:bodyPr rtlCol="0" anchor="ctr"/>
            <a:lstStyle/>
            <a:p>
              <a:endParaRPr lang="ja-JP" altLang="en-US"/>
            </a:p>
          </p:txBody>
        </p:sp>
      </p:grpSp>
      <p:pic>
        <p:nvPicPr>
          <p:cNvPr id="178" name="グラフィックス 177">
            <a:extLst>
              <a:ext uri="{FF2B5EF4-FFF2-40B4-BE49-F238E27FC236}">
                <a16:creationId xmlns:a16="http://schemas.microsoft.com/office/drawing/2014/main" id="{7043E096-B0E3-22DD-D303-06D3E185C17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921191" y="1265315"/>
            <a:ext cx="4240678" cy="676380"/>
          </a:xfrm>
          <a:prstGeom prst="rect">
            <a:avLst/>
          </a:prstGeom>
        </p:spPr>
      </p:pic>
      <p:sp>
        <p:nvSpPr>
          <p:cNvPr id="435" name="テキスト ボックス 434">
            <a:extLst>
              <a:ext uri="{FF2B5EF4-FFF2-40B4-BE49-F238E27FC236}">
                <a16:creationId xmlns:a16="http://schemas.microsoft.com/office/drawing/2014/main" id="{C84E0F1A-9DAE-13B8-8232-423CF8FDA2ED}"/>
              </a:ext>
            </a:extLst>
          </p:cNvPr>
          <p:cNvSpPr txBox="1"/>
          <p:nvPr/>
        </p:nvSpPr>
        <p:spPr>
          <a:xfrm>
            <a:off x="2222140" y="1398981"/>
            <a:ext cx="3729844" cy="369332"/>
          </a:xfrm>
          <a:prstGeom prst="rect">
            <a:avLst/>
          </a:prstGeom>
          <a:noFill/>
        </p:spPr>
        <p:txBody>
          <a:bodyPr wrap="square">
            <a:spAutoFit/>
          </a:bodyPr>
          <a:lstStyle/>
          <a:p>
            <a:pPr algn="ctr"/>
            <a:r>
              <a:rPr kumimoji="1" lang="ja-JP" altLang="en-US" dirty="0">
                <a:solidFill>
                  <a:schemeClr val="tx1"/>
                </a:solidFill>
              </a:rPr>
              <a:t>何から始めたらええんやろ</a:t>
            </a:r>
            <a:r>
              <a:rPr kumimoji="1" lang="en-US" altLang="ja-JP" dirty="0">
                <a:solidFill>
                  <a:schemeClr val="tx1"/>
                </a:solidFill>
              </a:rPr>
              <a:t>…</a:t>
            </a:r>
            <a:endParaRPr kumimoji="1" lang="ja-JP" altLang="en-US" dirty="0">
              <a:solidFill>
                <a:schemeClr val="tx1"/>
              </a:solidFill>
            </a:endParaRPr>
          </a:p>
        </p:txBody>
      </p:sp>
      <p:pic>
        <p:nvPicPr>
          <p:cNvPr id="436" name="グラフィックス 435">
            <a:extLst>
              <a:ext uri="{FF2B5EF4-FFF2-40B4-BE49-F238E27FC236}">
                <a16:creationId xmlns:a16="http://schemas.microsoft.com/office/drawing/2014/main" id="{D3E510FD-EDC2-5B2C-4407-55B257DEF84C}"/>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80561" y="2807306"/>
            <a:ext cx="5904655" cy="845709"/>
          </a:xfrm>
          <a:prstGeom prst="rect">
            <a:avLst/>
          </a:prstGeom>
        </p:spPr>
      </p:pic>
      <p:sp>
        <p:nvSpPr>
          <p:cNvPr id="438" name="テキスト ボックス 437">
            <a:extLst>
              <a:ext uri="{FF2B5EF4-FFF2-40B4-BE49-F238E27FC236}">
                <a16:creationId xmlns:a16="http://schemas.microsoft.com/office/drawing/2014/main" id="{8714F8CD-58F4-0EC0-8747-535E1CD21428}"/>
              </a:ext>
            </a:extLst>
          </p:cNvPr>
          <p:cNvSpPr txBox="1"/>
          <p:nvPr/>
        </p:nvSpPr>
        <p:spPr>
          <a:xfrm>
            <a:off x="2475383" y="2866625"/>
            <a:ext cx="6170400" cy="646331"/>
          </a:xfrm>
          <a:prstGeom prst="rect">
            <a:avLst/>
          </a:prstGeom>
          <a:noFill/>
        </p:spPr>
        <p:txBody>
          <a:bodyPr wrap="square">
            <a:spAutoFit/>
          </a:bodyPr>
          <a:lstStyle/>
          <a:p>
            <a:pPr algn="ctr"/>
            <a:r>
              <a:rPr lang="ja-JP" altLang="en-US" dirty="0">
                <a:solidFill>
                  <a:schemeClr val="tx1"/>
                </a:solidFill>
              </a:rPr>
              <a:t>今までの学会、プロセスマップの発表はあるね</a:t>
            </a:r>
            <a:r>
              <a:rPr lang="en-US" altLang="ja-JP" dirty="0">
                <a:solidFill>
                  <a:schemeClr val="tx1"/>
                </a:solidFill>
              </a:rPr>
              <a:t>…</a:t>
            </a:r>
            <a:endParaRPr lang="ja-JP" altLang="en-US" dirty="0">
              <a:solidFill>
                <a:schemeClr val="tx1"/>
              </a:solidFill>
            </a:endParaRPr>
          </a:p>
          <a:p>
            <a:pPr algn="ctr"/>
            <a:r>
              <a:rPr lang="ja-JP" altLang="en-US" dirty="0">
                <a:solidFill>
                  <a:schemeClr val="tx1"/>
                </a:solidFill>
              </a:rPr>
              <a:t>新潟のあり方で、モニ</a:t>
            </a:r>
            <a:r>
              <a:rPr lang="en-US" altLang="ja-JP" dirty="0">
                <a:solidFill>
                  <a:schemeClr val="tx1"/>
                </a:solidFill>
              </a:rPr>
              <a:t>2</a:t>
            </a:r>
            <a:r>
              <a:rPr lang="ja-JP" altLang="en-US" dirty="0">
                <a:solidFill>
                  <a:schemeClr val="tx1"/>
                </a:solidFill>
              </a:rPr>
              <a:t>からチェックリストの発表あるで</a:t>
            </a:r>
            <a:r>
              <a:rPr lang="en-US" altLang="ja-JP" dirty="0">
                <a:solidFill>
                  <a:schemeClr val="tx1"/>
                </a:solidFill>
              </a:rPr>
              <a:t>‼</a:t>
            </a:r>
          </a:p>
        </p:txBody>
      </p:sp>
      <p:pic>
        <p:nvPicPr>
          <p:cNvPr id="439" name="グラフィックス 438">
            <a:extLst>
              <a:ext uri="{FF2B5EF4-FFF2-40B4-BE49-F238E27FC236}">
                <a16:creationId xmlns:a16="http://schemas.microsoft.com/office/drawing/2014/main" id="{21F0055D-98D3-33C4-0FCC-F8CCD3D75C28}"/>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257426" y="4399188"/>
            <a:ext cx="5904655" cy="617891"/>
          </a:xfrm>
          <a:prstGeom prst="rect">
            <a:avLst/>
          </a:prstGeom>
        </p:spPr>
      </p:pic>
      <p:sp>
        <p:nvSpPr>
          <p:cNvPr id="441" name="テキスト ボックス 440">
            <a:extLst>
              <a:ext uri="{FF2B5EF4-FFF2-40B4-BE49-F238E27FC236}">
                <a16:creationId xmlns:a16="http://schemas.microsoft.com/office/drawing/2014/main" id="{EE5758DF-D3A8-8865-B3DB-B7801851EDA0}"/>
              </a:ext>
            </a:extLst>
          </p:cNvPr>
          <p:cNvSpPr txBox="1"/>
          <p:nvPr/>
        </p:nvSpPr>
        <p:spPr>
          <a:xfrm>
            <a:off x="2155121" y="4508807"/>
            <a:ext cx="6170400" cy="369332"/>
          </a:xfrm>
          <a:prstGeom prst="rect">
            <a:avLst/>
          </a:prstGeom>
          <a:noFill/>
        </p:spPr>
        <p:txBody>
          <a:bodyPr wrap="square">
            <a:spAutoFit/>
          </a:bodyPr>
          <a:lstStyle/>
          <a:p>
            <a:pPr algn="ctr"/>
            <a:r>
              <a:rPr kumimoji="1" lang="ja-JP" altLang="en-US" dirty="0">
                <a:solidFill>
                  <a:schemeClr val="tx1"/>
                </a:solidFill>
              </a:rPr>
              <a:t>チェックリストで、出来てない事から始めたらええんやね</a:t>
            </a:r>
          </a:p>
        </p:txBody>
      </p:sp>
      <p:pic>
        <p:nvPicPr>
          <p:cNvPr id="443" name="グラフィックス 442">
            <a:extLst>
              <a:ext uri="{FF2B5EF4-FFF2-40B4-BE49-F238E27FC236}">
                <a16:creationId xmlns:a16="http://schemas.microsoft.com/office/drawing/2014/main" id="{63E8E77A-A8B0-9D2C-404A-9F8D2FBC596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788540" y="5674277"/>
            <a:ext cx="5313839" cy="845709"/>
          </a:xfrm>
          <a:prstGeom prst="rect">
            <a:avLst/>
          </a:prstGeom>
        </p:spPr>
      </p:pic>
      <p:sp>
        <p:nvSpPr>
          <p:cNvPr id="445" name="テキスト ボックス 444">
            <a:extLst>
              <a:ext uri="{FF2B5EF4-FFF2-40B4-BE49-F238E27FC236}">
                <a16:creationId xmlns:a16="http://schemas.microsoft.com/office/drawing/2014/main" id="{AF15FE91-5F9C-0035-9907-A11B4D1C7767}"/>
              </a:ext>
            </a:extLst>
          </p:cNvPr>
          <p:cNvSpPr txBox="1"/>
          <p:nvPr/>
        </p:nvSpPr>
        <p:spPr>
          <a:xfrm>
            <a:off x="1373605" y="5777131"/>
            <a:ext cx="6170400" cy="646331"/>
          </a:xfrm>
          <a:prstGeom prst="rect">
            <a:avLst/>
          </a:prstGeom>
          <a:noFill/>
        </p:spPr>
        <p:txBody>
          <a:bodyPr wrap="square">
            <a:spAutoFit/>
          </a:bodyPr>
          <a:lstStyle/>
          <a:p>
            <a:pPr algn="ctr"/>
            <a:r>
              <a:rPr lang="ja-JP" altLang="en-US" dirty="0">
                <a:solidFill>
                  <a:schemeClr val="tx1"/>
                </a:solidFill>
              </a:rPr>
              <a:t>各項目、少しづつレベルアップを目指そうか</a:t>
            </a:r>
            <a:endParaRPr lang="en-US" altLang="ja-JP" dirty="0">
              <a:solidFill>
                <a:schemeClr val="tx1"/>
              </a:solidFill>
            </a:endParaRPr>
          </a:p>
          <a:p>
            <a:pPr algn="ctr"/>
            <a:r>
              <a:rPr kumimoji="1" lang="ja-JP" altLang="en-US" dirty="0">
                <a:solidFill>
                  <a:schemeClr val="tx1"/>
                </a:solidFill>
              </a:rPr>
              <a:t>具体的な目標を設定して共有しよ</a:t>
            </a:r>
            <a:r>
              <a:rPr kumimoji="1" lang="en-US" altLang="ja-JP" dirty="0">
                <a:solidFill>
                  <a:schemeClr val="tx1"/>
                </a:solidFill>
              </a:rPr>
              <a:t>‼</a:t>
            </a:r>
            <a:endParaRPr kumimoji="1" lang="ja-JP" altLang="en-US" dirty="0">
              <a:solidFill>
                <a:schemeClr val="tx1"/>
              </a:solidFill>
            </a:endParaRPr>
          </a:p>
        </p:txBody>
      </p:sp>
      <p:pic>
        <p:nvPicPr>
          <p:cNvPr id="447" name="グラフィックス 446">
            <a:extLst>
              <a:ext uri="{FF2B5EF4-FFF2-40B4-BE49-F238E27FC236}">
                <a16:creationId xmlns:a16="http://schemas.microsoft.com/office/drawing/2014/main" id="{FE1FA817-8E06-2B95-44F0-17BBC48C5EF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439815" y="1919015"/>
            <a:ext cx="5375861" cy="847748"/>
          </a:xfrm>
          <a:prstGeom prst="rect">
            <a:avLst/>
          </a:prstGeom>
        </p:spPr>
      </p:pic>
      <p:sp>
        <p:nvSpPr>
          <p:cNvPr id="449" name="テキスト ボックス 448">
            <a:extLst>
              <a:ext uri="{FF2B5EF4-FFF2-40B4-BE49-F238E27FC236}">
                <a16:creationId xmlns:a16="http://schemas.microsoft.com/office/drawing/2014/main" id="{C6F60BE3-5482-9A61-3826-5A108003B5B9}"/>
              </a:ext>
            </a:extLst>
          </p:cNvPr>
          <p:cNvSpPr txBox="1"/>
          <p:nvPr/>
        </p:nvSpPr>
        <p:spPr>
          <a:xfrm>
            <a:off x="3884367" y="2030947"/>
            <a:ext cx="6170400" cy="646331"/>
          </a:xfrm>
          <a:prstGeom prst="rect">
            <a:avLst/>
          </a:prstGeom>
          <a:noFill/>
        </p:spPr>
        <p:txBody>
          <a:bodyPr wrap="square">
            <a:spAutoFit/>
          </a:bodyPr>
          <a:lstStyle/>
          <a:p>
            <a:pPr algn="ctr"/>
            <a:r>
              <a:rPr kumimoji="1" lang="ja-JP" altLang="en-US" dirty="0">
                <a:solidFill>
                  <a:schemeClr val="tx1"/>
                </a:solidFill>
              </a:rPr>
              <a:t>まずは現状分析から始めようって言うやんか</a:t>
            </a:r>
            <a:endParaRPr kumimoji="1" lang="en-US" altLang="ja-JP" dirty="0">
              <a:solidFill>
                <a:schemeClr val="tx1"/>
              </a:solidFill>
            </a:endParaRPr>
          </a:p>
          <a:p>
            <a:pPr algn="ctr"/>
            <a:r>
              <a:rPr lang="ja-JP" altLang="en-US" dirty="0">
                <a:solidFill>
                  <a:schemeClr val="tx1"/>
                </a:solidFill>
              </a:rPr>
              <a:t>チェックリストってないんかな～</a:t>
            </a:r>
            <a:endParaRPr kumimoji="1" lang="en-US" altLang="ja-JP" dirty="0">
              <a:solidFill>
                <a:schemeClr val="tx1"/>
              </a:solidFill>
            </a:endParaRPr>
          </a:p>
        </p:txBody>
      </p:sp>
      <p:pic>
        <p:nvPicPr>
          <p:cNvPr id="450" name="グラフィックス 449">
            <a:extLst>
              <a:ext uri="{FF2B5EF4-FFF2-40B4-BE49-F238E27FC236}">
                <a16:creationId xmlns:a16="http://schemas.microsoft.com/office/drawing/2014/main" id="{F7D42879-30C1-A69F-BF86-D2A5467EC8E6}"/>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799856" y="3745322"/>
            <a:ext cx="4763102" cy="640639"/>
          </a:xfrm>
          <a:prstGeom prst="rect">
            <a:avLst/>
          </a:prstGeom>
        </p:spPr>
      </p:pic>
      <p:sp>
        <p:nvSpPr>
          <p:cNvPr id="452" name="テキスト ボックス 451">
            <a:extLst>
              <a:ext uri="{FF2B5EF4-FFF2-40B4-BE49-F238E27FC236}">
                <a16:creationId xmlns:a16="http://schemas.microsoft.com/office/drawing/2014/main" id="{A36FBCC5-F119-CA8A-6592-4E72242947B4}"/>
              </a:ext>
            </a:extLst>
          </p:cNvPr>
          <p:cNvSpPr txBox="1"/>
          <p:nvPr/>
        </p:nvSpPr>
        <p:spPr>
          <a:xfrm>
            <a:off x="4914793" y="3856462"/>
            <a:ext cx="4543691" cy="369332"/>
          </a:xfrm>
          <a:prstGeom prst="rect">
            <a:avLst/>
          </a:prstGeom>
          <a:noFill/>
        </p:spPr>
        <p:txBody>
          <a:bodyPr wrap="square">
            <a:spAutoFit/>
          </a:bodyPr>
          <a:lstStyle/>
          <a:p>
            <a:pPr algn="ctr"/>
            <a:r>
              <a:rPr kumimoji="1" lang="ja-JP" altLang="en-US" dirty="0">
                <a:solidFill>
                  <a:schemeClr val="tx1"/>
                </a:solidFill>
              </a:rPr>
              <a:t>まずはそれ使って、自己分析してみよか</a:t>
            </a:r>
          </a:p>
        </p:txBody>
      </p:sp>
      <p:pic>
        <p:nvPicPr>
          <p:cNvPr id="453" name="グラフィックス 452">
            <a:extLst>
              <a:ext uri="{FF2B5EF4-FFF2-40B4-BE49-F238E27FC236}">
                <a16:creationId xmlns:a16="http://schemas.microsoft.com/office/drawing/2014/main" id="{495D807F-A123-CF25-2A50-35BAB30CF2A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338768" y="5027701"/>
            <a:ext cx="5610501" cy="640639"/>
          </a:xfrm>
          <a:prstGeom prst="rect">
            <a:avLst/>
          </a:prstGeom>
        </p:spPr>
      </p:pic>
      <p:sp>
        <p:nvSpPr>
          <p:cNvPr id="459" name="テキスト ボックス 458">
            <a:extLst>
              <a:ext uri="{FF2B5EF4-FFF2-40B4-BE49-F238E27FC236}">
                <a16:creationId xmlns:a16="http://schemas.microsoft.com/office/drawing/2014/main" id="{BEB2EB5E-E481-B065-90FD-0592F165276D}"/>
              </a:ext>
            </a:extLst>
          </p:cNvPr>
          <p:cNvSpPr txBox="1"/>
          <p:nvPr/>
        </p:nvSpPr>
        <p:spPr>
          <a:xfrm>
            <a:off x="4022483" y="5179602"/>
            <a:ext cx="6170400" cy="369332"/>
          </a:xfrm>
          <a:prstGeom prst="rect">
            <a:avLst/>
          </a:prstGeom>
          <a:noFill/>
        </p:spPr>
        <p:txBody>
          <a:bodyPr wrap="square">
            <a:spAutoFit/>
          </a:bodyPr>
          <a:lstStyle/>
          <a:p>
            <a:pPr algn="ctr"/>
            <a:r>
              <a:rPr kumimoji="1" lang="ja-JP" altLang="en-US" dirty="0">
                <a:solidFill>
                  <a:schemeClr val="tx1"/>
                </a:solidFill>
              </a:rPr>
              <a:t>マニュアルあるけど、定期的な見直しもしてないな～</a:t>
            </a:r>
          </a:p>
        </p:txBody>
      </p:sp>
      <p:pic>
        <p:nvPicPr>
          <p:cNvPr id="460" name="グラフィックス 459">
            <a:extLst>
              <a:ext uri="{FF2B5EF4-FFF2-40B4-BE49-F238E27FC236}">
                <a16:creationId xmlns:a16="http://schemas.microsoft.com/office/drawing/2014/main" id="{DB8D1DC0-5688-581F-0697-A86F3D1356C7}"/>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1363362" y="3799933"/>
            <a:ext cx="692679" cy="676395"/>
          </a:xfrm>
          <a:prstGeom prst="rect">
            <a:avLst/>
          </a:prstGeom>
        </p:spPr>
      </p:pic>
    </p:spTree>
    <p:extLst>
      <p:ext uri="{BB962C8B-B14F-4D97-AF65-F5344CB8AC3E}">
        <p14:creationId xmlns:p14="http://schemas.microsoft.com/office/powerpoint/2010/main" val="111339294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 name="テキスト プレースホルダー 1">
            <a:extLst>
              <a:ext uri="{FF2B5EF4-FFF2-40B4-BE49-F238E27FC236}">
                <a16:creationId xmlns:a16="http://schemas.microsoft.com/office/drawing/2014/main" id="{485BB0F3-F453-B836-A18B-582EFB603777}"/>
              </a:ext>
            </a:extLst>
          </p:cNvPr>
          <p:cNvSpPr>
            <a:spLocks noGrp="1"/>
          </p:cNvSpPr>
          <p:nvPr>
            <p:ph type="body" sz="quarter" idx="13"/>
          </p:nvPr>
        </p:nvSpPr>
        <p:spPr>
          <a:xfrm>
            <a:off x="119063" y="309563"/>
            <a:ext cx="9521825" cy="617537"/>
          </a:xfrm>
        </p:spPr>
        <p:txBody>
          <a:bodyPr/>
          <a:lstStyle/>
          <a:p>
            <a:r>
              <a:rPr kumimoji="1" lang="ja-JP" altLang="en-US" dirty="0"/>
              <a:t>チェックリスト</a:t>
            </a:r>
          </a:p>
        </p:txBody>
      </p:sp>
      <p:pic>
        <p:nvPicPr>
          <p:cNvPr id="434" name="図 433">
            <a:extLst>
              <a:ext uri="{FF2B5EF4-FFF2-40B4-BE49-F238E27FC236}">
                <a16:creationId xmlns:a16="http://schemas.microsoft.com/office/drawing/2014/main" id="{D6086CE9-51C1-412D-945B-F0E891BA16F6}"/>
              </a:ext>
            </a:extLst>
          </p:cNvPr>
          <p:cNvPicPr>
            <a:picLocks noChangeAspect="1"/>
          </p:cNvPicPr>
          <p:nvPr/>
        </p:nvPicPr>
        <p:blipFill>
          <a:blip r:embed="rId2"/>
          <a:stretch>
            <a:fillRect/>
          </a:stretch>
        </p:blipFill>
        <p:spPr>
          <a:xfrm>
            <a:off x="772459" y="1484784"/>
            <a:ext cx="10647082" cy="4746641"/>
          </a:xfrm>
          <a:prstGeom prst="rect">
            <a:avLst/>
          </a:prstGeom>
        </p:spPr>
      </p:pic>
    </p:spTree>
    <p:extLst>
      <p:ext uri="{BB962C8B-B14F-4D97-AF65-F5344CB8AC3E}">
        <p14:creationId xmlns:p14="http://schemas.microsoft.com/office/powerpoint/2010/main" val="394071835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78605842-C68F-60CD-5F92-B14E2AD33DAD}"/>
              </a:ext>
            </a:extLst>
          </p:cNvPr>
          <p:cNvSpPr>
            <a:spLocks noGrp="1"/>
          </p:cNvSpPr>
          <p:nvPr>
            <p:ph type="body" sz="quarter" idx="13"/>
          </p:nvPr>
        </p:nvSpPr>
        <p:spPr>
          <a:xfrm>
            <a:off x="119336" y="310098"/>
            <a:ext cx="11593288" cy="1207895"/>
          </a:xfrm>
        </p:spPr>
        <p:txBody>
          <a:bodyPr/>
          <a:lstStyle/>
          <a:p>
            <a:r>
              <a:rPr lang="ja-JP" altLang="en-US" dirty="0"/>
              <a:t>③何から始めるか？：</a:t>
            </a:r>
            <a:r>
              <a:rPr kumimoji="1" lang="ja-JP" altLang="en-US" dirty="0"/>
              <a:t>手順を整えよう！</a:t>
            </a:r>
            <a:r>
              <a:rPr kumimoji="1" lang="ja-JP" altLang="en-US" sz="2800" dirty="0"/>
              <a:t>（手順と役割の明確化）</a:t>
            </a:r>
          </a:p>
          <a:p>
            <a:endParaRPr kumimoji="1" lang="ja-JP" altLang="en-US" dirty="0"/>
          </a:p>
        </p:txBody>
      </p:sp>
      <p:sp>
        <p:nvSpPr>
          <p:cNvPr id="5" name="四角形: 角を丸くする 4">
            <a:extLst>
              <a:ext uri="{FF2B5EF4-FFF2-40B4-BE49-F238E27FC236}">
                <a16:creationId xmlns:a16="http://schemas.microsoft.com/office/drawing/2014/main" id="{D47D80D5-B052-4C43-B3F3-25C4C465E687}"/>
              </a:ext>
            </a:extLst>
          </p:cNvPr>
          <p:cNvSpPr/>
          <p:nvPr/>
        </p:nvSpPr>
        <p:spPr>
          <a:xfrm>
            <a:off x="3255208" y="3429000"/>
            <a:ext cx="5321544" cy="3300726"/>
          </a:xfrm>
          <a:prstGeom prst="roundRect">
            <a:avLst>
              <a:gd name="adj" fmla="val 4842"/>
            </a:avLst>
          </a:prstGeom>
          <a:solidFill>
            <a:schemeClr val="accent3">
              <a:lumMod val="60000"/>
              <a:lumOff val="40000"/>
              <a:alpha val="5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kumimoji="1" lang="ja-JP" altLang="en-US" b="1" dirty="0">
                <a:solidFill>
                  <a:srgbClr val="00B050"/>
                </a:solidFill>
              </a:rPr>
              <a:t>　治験共通の重要なプロセス及びデータ（例示）</a:t>
            </a:r>
            <a:endParaRPr kumimoji="1" lang="en-US" altLang="ja-JP" b="1" dirty="0">
              <a:solidFill>
                <a:srgbClr val="00B050"/>
              </a:solidFill>
            </a:endParaRPr>
          </a:p>
          <a:p>
            <a:pPr marL="285750" indent="-285750">
              <a:buFont typeface="Wingdings" panose="05000000000000000000" pitchFamily="2" charset="2"/>
              <a:buChar char="l"/>
            </a:pPr>
            <a:r>
              <a:rPr kumimoji="1" lang="ja-JP" altLang="en-US" b="1" dirty="0">
                <a:solidFill>
                  <a:schemeClr val="tx1"/>
                </a:solidFill>
              </a:rPr>
              <a:t>重要なプロセス</a:t>
            </a:r>
            <a:endParaRPr kumimoji="1" lang="en-US" altLang="ja-JP" b="1" dirty="0">
              <a:solidFill>
                <a:schemeClr val="tx1"/>
              </a:solidFill>
            </a:endParaRPr>
          </a:p>
          <a:p>
            <a:pPr marL="742950" lvl="1" indent="-285750">
              <a:buFont typeface="Wingdings" panose="05000000000000000000" pitchFamily="2" charset="2"/>
              <a:buChar char="ü"/>
            </a:pPr>
            <a:r>
              <a:rPr lang="ja-JP" altLang="en-US" sz="1600" dirty="0">
                <a:solidFill>
                  <a:schemeClr val="tx1"/>
                </a:solidFill>
              </a:rPr>
              <a:t>適格性基準の確認</a:t>
            </a:r>
            <a:endParaRPr lang="en-US" altLang="ja-JP" sz="1600" dirty="0">
              <a:solidFill>
                <a:schemeClr val="tx1"/>
              </a:solidFill>
            </a:endParaRPr>
          </a:p>
          <a:p>
            <a:pPr marL="742950" lvl="1" indent="-285750">
              <a:buFont typeface="Wingdings" panose="05000000000000000000" pitchFamily="2" charset="2"/>
              <a:buChar char="ü"/>
            </a:pPr>
            <a:r>
              <a:rPr lang="ja-JP" altLang="en-US" sz="1600" dirty="0">
                <a:solidFill>
                  <a:schemeClr val="tx1"/>
                </a:solidFill>
              </a:rPr>
              <a:t>同意の取得</a:t>
            </a:r>
            <a:endParaRPr lang="en-US" altLang="ja-JP" sz="1600" dirty="0">
              <a:solidFill>
                <a:schemeClr val="tx1"/>
              </a:solidFill>
            </a:endParaRPr>
          </a:p>
          <a:p>
            <a:pPr marL="742950" lvl="1" indent="-285750">
              <a:buFont typeface="Wingdings" panose="05000000000000000000" pitchFamily="2" charset="2"/>
              <a:buChar char="ü"/>
            </a:pPr>
            <a:r>
              <a:rPr lang="ja-JP" altLang="en-US" sz="1600" dirty="0">
                <a:solidFill>
                  <a:schemeClr val="tx1"/>
                </a:solidFill>
              </a:rPr>
              <a:t>盲検性の維持</a:t>
            </a:r>
            <a:endParaRPr lang="en-US" altLang="ja-JP" sz="1600" dirty="0">
              <a:solidFill>
                <a:schemeClr val="tx1"/>
              </a:solidFill>
            </a:endParaRPr>
          </a:p>
          <a:p>
            <a:pPr marL="742950" lvl="1" indent="-285750">
              <a:buFont typeface="Wingdings" panose="05000000000000000000" pitchFamily="2" charset="2"/>
              <a:buChar char="ü"/>
            </a:pPr>
            <a:r>
              <a:rPr lang="ja-JP" altLang="en-US" sz="1600" dirty="0">
                <a:solidFill>
                  <a:schemeClr val="tx1"/>
                </a:solidFill>
              </a:rPr>
              <a:t>主要な有効性評価</a:t>
            </a:r>
            <a:endParaRPr lang="en-US" altLang="ja-JP" sz="1600" dirty="0">
              <a:solidFill>
                <a:schemeClr val="tx1"/>
              </a:solidFill>
            </a:endParaRPr>
          </a:p>
          <a:p>
            <a:pPr marL="742950" lvl="1" indent="-285750">
              <a:buFont typeface="Wingdings" panose="05000000000000000000" pitchFamily="2" charset="2"/>
              <a:buChar char="ü"/>
            </a:pPr>
            <a:r>
              <a:rPr lang="en-US" altLang="ja-JP" sz="1600" dirty="0">
                <a:solidFill>
                  <a:schemeClr val="tx1"/>
                </a:solidFill>
              </a:rPr>
              <a:t>SAE</a:t>
            </a:r>
            <a:r>
              <a:rPr lang="ja-JP" altLang="en-US" sz="1600" dirty="0">
                <a:solidFill>
                  <a:schemeClr val="tx1"/>
                </a:solidFill>
              </a:rPr>
              <a:t>対応及び報告（転記含む）</a:t>
            </a:r>
            <a:endParaRPr lang="en-US" altLang="ja-JP" sz="1600" dirty="0">
              <a:solidFill>
                <a:schemeClr val="tx1"/>
              </a:solidFill>
            </a:endParaRPr>
          </a:p>
          <a:p>
            <a:pPr marL="742950" lvl="1" indent="-285750">
              <a:buFont typeface="Wingdings" panose="05000000000000000000" pitchFamily="2" charset="2"/>
              <a:buChar char="ü"/>
            </a:pPr>
            <a:r>
              <a:rPr lang="ja-JP" altLang="en-US" sz="1600" dirty="0">
                <a:solidFill>
                  <a:schemeClr val="tx1"/>
                </a:solidFill>
              </a:rPr>
              <a:t>治験使用薬の管理</a:t>
            </a:r>
            <a:endParaRPr lang="en-US" altLang="ja-JP" sz="1600" dirty="0">
              <a:solidFill>
                <a:schemeClr val="tx1"/>
              </a:solidFill>
            </a:endParaRPr>
          </a:p>
          <a:p>
            <a:pPr marL="285750" indent="-285750">
              <a:buFont typeface="Wingdings" panose="05000000000000000000" pitchFamily="2" charset="2"/>
              <a:buChar char="l"/>
            </a:pPr>
            <a:r>
              <a:rPr kumimoji="1" lang="ja-JP" altLang="en-US" b="1" dirty="0">
                <a:solidFill>
                  <a:schemeClr val="tx1"/>
                </a:solidFill>
              </a:rPr>
              <a:t>重要なデータ</a:t>
            </a:r>
            <a:endParaRPr kumimoji="1" lang="en-US" altLang="ja-JP" b="1" dirty="0">
              <a:solidFill>
                <a:schemeClr val="tx1"/>
              </a:solidFill>
            </a:endParaRPr>
          </a:p>
          <a:p>
            <a:pPr marL="742950" lvl="1" indent="-285750">
              <a:buFont typeface="Wingdings" panose="05000000000000000000" pitchFamily="2" charset="2"/>
              <a:buChar char="ü"/>
            </a:pPr>
            <a:r>
              <a:rPr lang="ja-JP" altLang="en-US" sz="1600" dirty="0">
                <a:solidFill>
                  <a:schemeClr val="tx1"/>
                </a:solidFill>
              </a:rPr>
              <a:t>同意取得・中止</a:t>
            </a:r>
            <a:r>
              <a:rPr lang="en-US" altLang="ja-JP" sz="1600" dirty="0">
                <a:solidFill>
                  <a:schemeClr val="tx1"/>
                </a:solidFill>
              </a:rPr>
              <a:t>/</a:t>
            </a:r>
            <a:r>
              <a:rPr lang="ja-JP" altLang="en-US" sz="1600" dirty="0">
                <a:solidFill>
                  <a:schemeClr val="tx1"/>
                </a:solidFill>
              </a:rPr>
              <a:t>脱落</a:t>
            </a:r>
            <a:endParaRPr lang="en-US" altLang="ja-JP" sz="1600" dirty="0">
              <a:solidFill>
                <a:schemeClr val="tx1"/>
              </a:solidFill>
            </a:endParaRPr>
          </a:p>
          <a:p>
            <a:pPr marL="742950" lvl="1" indent="-285750">
              <a:buFont typeface="Wingdings" panose="05000000000000000000" pitchFamily="2" charset="2"/>
              <a:buChar char="ü"/>
            </a:pPr>
            <a:r>
              <a:rPr lang="en-US" altLang="ja-JP" sz="1600" dirty="0">
                <a:solidFill>
                  <a:schemeClr val="tx1"/>
                </a:solidFill>
              </a:rPr>
              <a:t>SAE</a:t>
            </a:r>
            <a:r>
              <a:rPr lang="ja-JP" altLang="en-US" sz="1600" dirty="0">
                <a:solidFill>
                  <a:schemeClr val="tx1"/>
                </a:solidFill>
              </a:rPr>
              <a:t>・重要な</a:t>
            </a:r>
            <a:r>
              <a:rPr lang="en-US" altLang="ja-JP" sz="1600" dirty="0">
                <a:solidFill>
                  <a:schemeClr val="tx1"/>
                </a:solidFill>
              </a:rPr>
              <a:t>AE</a:t>
            </a:r>
            <a:r>
              <a:rPr lang="ja-JP" altLang="en-US" sz="1600" dirty="0">
                <a:solidFill>
                  <a:schemeClr val="tx1"/>
                </a:solidFill>
              </a:rPr>
              <a:t>・重要な安全性評価項目</a:t>
            </a:r>
            <a:endParaRPr lang="en-US" altLang="ja-JP" sz="1600" dirty="0">
              <a:solidFill>
                <a:schemeClr val="tx1"/>
              </a:solidFill>
            </a:endParaRPr>
          </a:p>
          <a:p>
            <a:pPr marL="742950" lvl="1" indent="-285750">
              <a:buFont typeface="Wingdings" panose="05000000000000000000" pitchFamily="2" charset="2"/>
              <a:buChar char="ü"/>
            </a:pPr>
            <a:r>
              <a:rPr lang="ja-JP" altLang="en-US" sz="1600" dirty="0">
                <a:solidFill>
                  <a:schemeClr val="tx1"/>
                </a:solidFill>
              </a:rPr>
              <a:t>主要評価項目・重要な副次評価項目</a:t>
            </a:r>
            <a:endParaRPr lang="en-US" altLang="ja-JP" sz="1600" dirty="0">
              <a:solidFill>
                <a:schemeClr val="tx1"/>
              </a:solidFill>
            </a:endParaRPr>
          </a:p>
          <a:p>
            <a:pPr marL="742950" lvl="1" indent="-285750">
              <a:buFont typeface="Wingdings" panose="05000000000000000000" pitchFamily="2" charset="2"/>
              <a:buChar char="ü"/>
            </a:pPr>
            <a:endParaRPr kumimoji="1" lang="ja-JP" altLang="en-US" dirty="0">
              <a:solidFill>
                <a:schemeClr val="tx1"/>
              </a:solidFill>
            </a:endParaRPr>
          </a:p>
        </p:txBody>
      </p:sp>
      <p:pic>
        <p:nvPicPr>
          <p:cNvPr id="17" name="グラフィックス 16">
            <a:extLst>
              <a:ext uri="{FF2B5EF4-FFF2-40B4-BE49-F238E27FC236}">
                <a16:creationId xmlns:a16="http://schemas.microsoft.com/office/drawing/2014/main" id="{28752370-0393-D80F-6F8B-00BF3F102817}"/>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015613" y="1627719"/>
            <a:ext cx="2755891" cy="472665"/>
          </a:xfrm>
          <a:prstGeom prst="rect">
            <a:avLst/>
          </a:prstGeom>
        </p:spPr>
      </p:pic>
      <p:sp>
        <p:nvSpPr>
          <p:cNvPr id="19" name="テキスト ボックス 18">
            <a:extLst>
              <a:ext uri="{FF2B5EF4-FFF2-40B4-BE49-F238E27FC236}">
                <a16:creationId xmlns:a16="http://schemas.microsoft.com/office/drawing/2014/main" id="{D470CC00-A837-E521-CF07-660188C2774D}"/>
              </a:ext>
            </a:extLst>
          </p:cNvPr>
          <p:cNvSpPr txBox="1"/>
          <p:nvPr/>
        </p:nvSpPr>
        <p:spPr>
          <a:xfrm>
            <a:off x="6096000" y="1674738"/>
            <a:ext cx="2461735" cy="369332"/>
          </a:xfrm>
          <a:prstGeom prst="rect">
            <a:avLst/>
          </a:prstGeom>
          <a:noFill/>
        </p:spPr>
        <p:txBody>
          <a:bodyPr wrap="square">
            <a:spAutoFit/>
          </a:bodyPr>
          <a:lstStyle/>
          <a:p>
            <a:pPr algn="ctr"/>
            <a:r>
              <a:rPr kumimoji="1" lang="ja-JP" altLang="en-US" dirty="0">
                <a:solidFill>
                  <a:schemeClr val="tx1"/>
                </a:solidFill>
              </a:rPr>
              <a:t>基本プロセスって</a:t>
            </a:r>
          </a:p>
        </p:txBody>
      </p:sp>
      <p:pic>
        <p:nvPicPr>
          <p:cNvPr id="20" name="グラフィックス 19">
            <a:extLst>
              <a:ext uri="{FF2B5EF4-FFF2-40B4-BE49-F238E27FC236}">
                <a16:creationId xmlns:a16="http://schemas.microsoft.com/office/drawing/2014/main" id="{DBB9175D-25E5-D52F-95BD-F11A23E69C75}"/>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061566" y="2569708"/>
            <a:ext cx="2755891" cy="720806"/>
          </a:xfrm>
          <a:prstGeom prst="rect">
            <a:avLst/>
          </a:prstGeom>
        </p:spPr>
      </p:pic>
      <p:sp>
        <p:nvSpPr>
          <p:cNvPr id="22" name="テキスト ボックス 21">
            <a:extLst>
              <a:ext uri="{FF2B5EF4-FFF2-40B4-BE49-F238E27FC236}">
                <a16:creationId xmlns:a16="http://schemas.microsoft.com/office/drawing/2014/main" id="{60FEC01B-C02A-B49C-3DCE-CB75B0D0DB60}"/>
              </a:ext>
            </a:extLst>
          </p:cNvPr>
          <p:cNvSpPr txBox="1"/>
          <p:nvPr/>
        </p:nvSpPr>
        <p:spPr>
          <a:xfrm>
            <a:off x="6247815" y="2606945"/>
            <a:ext cx="2309920" cy="646331"/>
          </a:xfrm>
          <a:prstGeom prst="rect">
            <a:avLst/>
          </a:prstGeom>
          <a:noFill/>
        </p:spPr>
        <p:txBody>
          <a:bodyPr wrap="square">
            <a:spAutoFit/>
          </a:bodyPr>
          <a:lstStyle/>
          <a:p>
            <a:pPr algn="ctr"/>
            <a:r>
              <a:rPr kumimoji="1" lang="ja-JP" altLang="en-US" dirty="0">
                <a:solidFill>
                  <a:schemeClr val="tx1"/>
                </a:solidFill>
              </a:rPr>
              <a:t>思い出した</a:t>
            </a:r>
            <a:r>
              <a:rPr kumimoji="1" lang="en-US" altLang="ja-JP" dirty="0">
                <a:solidFill>
                  <a:schemeClr val="tx1"/>
                </a:solidFill>
              </a:rPr>
              <a:t>‼</a:t>
            </a:r>
          </a:p>
          <a:p>
            <a:pPr algn="ctr"/>
            <a:r>
              <a:rPr lang="ja-JP" altLang="en-US" dirty="0">
                <a:solidFill>
                  <a:schemeClr val="tx1"/>
                </a:solidFill>
              </a:rPr>
              <a:t>プロセスマップやろ</a:t>
            </a:r>
            <a:endParaRPr kumimoji="1" lang="ja-JP" altLang="en-US" dirty="0">
              <a:solidFill>
                <a:schemeClr val="tx1"/>
              </a:solidFill>
            </a:endParaRPr>
          </a:p>
        </p:txBody>
      </p:sp>
      <p:pic>
        <p:nvPicPr>
          <p:cNvPr id="3" name="グラフィックス 2">
            <a:extLst>
              <a:ext uri="{FF2B5EF4-FFF2-40B4-BE49-F238E27FC236}">
                <a16:creationId xmlns:a16="http://schemas.microsoft.com/office/drawing/2014/main" id="{94E02FFF-C05A-4886-2230-67DB2974237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533572" y="1177984"/>
            <a:ext cx="2971425" cy="1038930"/>
          </a:xfrm>
          <a:prstGeom prst="rect">
            <a:avLst/>
          </a:prstGeom>
        </p:spPr>
      </p:pic>
      <p:pic>
        <p:nvPicPr>
          <p:cNvPr id="4" name="グラフィックス 3">
            <a:extLst>
              <a:ext uri="{FF2B5EF4-FFF2-40B4-BE49-F238E27FC236}">
                <a16:creationId xmlns:a16="http://schemas.microsoft.com/office/drawing/2014/main" id="{601AF47A-D13B-9ECF-635D-43A4F414A20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646664" y="2251447"/>
            <a:ext cx="3305320" cy="1109425"/>
          </a:xfrm>
          <a:prstGeom prst="rect">
            <a:avLst/>
          </a:prstGeom>
        </p:spPr>
      </p:pic>
      <p:sp>
        <p:nvSpPr>
          <p:cNvPr id="6" name="テキスト ボックス 5">
            <a:extLst>
              <a:ext uri="{FF2B5EF4-FFF2-40B4-BE49-F238E27FC236}">
                <a16:creationId xmlns:a16="http://schemas.microsoft.com/office/drawing/2014/main" id="{830A2761-2FE8-F5FD-3E0F-90FF6D7456BB}"/>
              </a:ext>
            </a:extLst>
          </p:cNvPr>
          <p:cNvSpPr txBox="1"/>
          <p:nvPr/>
        </p:nvSpPr>
        <p:spPr>
          <a:xfrm>
            <a:off x="2580620" y="1374283"/>
            <a:ext cx="2924377" cy="646331"/>
          </a:xfrm>
          <a:prstGeom prst="rect">
            <a:avLst/>
          </a:prstGeom>
          <a:noFill/>
        </p:spPr>
        <p:txBody>
          <a:bodyPr wrap="square">
            <a:spAutoFit/>
          </a:bodyPr>
          <a:lstStyle/>
          <a:p>
            <a:pPr algn="ctr"/>
            <a:r>
              <a:rPr kumimoji="1" lang="ja-JP" altLang="en-US" dirty="0">
                <a:solidFill>
                  <a:schemeClr val="tx1"/>
                </a:solidFill>
              </a:rPr>
              <a:t>まずは</a:t>
            </a:r>
            <a:r>
              <a:rPr kumimoji="1" lang="en-US" altLang="ja-JP" dirty="0">
                <a:solidFill>
                  <a:schemeClr val="tx1"/>
                </a:solidFill>
              </a:rPr>
              <a:t>SOP</a:t>
            </a:r>
            <a:r>
              <a:rPr kumimoji="1" lang="ja-JP" altLang="en-US" dirty="0">
                <a:solidFill>
                  <a:schemeClr val="tx1"/>
                </a:solidFill>
              </a:rPr>
              <a:t>に沿って</a:t>
            </a:r>
            <a:endParaRPr kumimoji="1" lang="en-US" altLang="ja-JP" dirty="0">
              <a:solidFill>
                <a:schemeClr val="tx1"/>
              </a:solidFill>
            </a:endParaRPr>
          </a:p>
          <a:p>
            <a:pPr algn="ctr"/>
            <a:r>
              <a:rPr kumimoji="1" lang="ja-JP" altLang="en-US" dirty="0">
                <a:solidFill>
                  <a:schemeClr val="tx1"/>
                </a:solidFill>
              </a:rPr>
              <a:t>基本プロセスから作ろか</a:t>
            </a:r>
          </a:p>
        </p:txBody>
      </p:sp>
      <p:sp>
        <p:nvSpPr>
          <p:cNvPr id="7" name="テキスト ボックス 6">
            <a:extLst>
              <a:ext uri="{FF2B5EF4-FFF2-40B4-BE49-F238E27FC236}">
                <a16:creationId xmlns:a16="http://schemas.microsoft.com/office/drawing/2014/main" id="{EBF7E30A-698B-DC1D-CA92-EE12B6D774F3}"/>
              </a:ext>
            </a:extLst>
          </p:cNvPr>
          <p:cNvSpPr txBox="1"/>
          <p:nvPr/>
        </p:nvSpPr>
        <p:spPr>
          <a:xfrm>
            <a:off x="2802373" y="2307690"/>
            <a:ext cx="3096344" cy="923330"/>
          </a:xfrm>
          <a:prstGeom prst="rect">
            <a:avLst/>
          </a:prstGeom>
          <a:noFill/>
        </p:spPr>
        <p:txBody>
          <a:bodyPr wrap="square">
            <a:spAutoFit/>
          </a:bodyPr>
          <a:lstStyle/>
          <a:p>
            <a:pPr algn="ctr"/>
            <a:r>
              <a:rPr kumimoji="1" lang="ja-JP" altLang="en-US" dirty="0">
                <a:solidFill>
                  <a:schemeClr val="tx1"/>
                </a:solidFill>
              </a:rPr>
              <a:t>どの治験でも共通の</a:t>
            </a:r>
            <a:endParaRPr kumimoji="1" lang="en-US" altLang="ja-JP" dirty="0">
              <a:solidFill>
                <a:schemeClr val="tx1"/>
              </a:solidFill>
            </a:endParaRPr>
          </a:p>
          <a:p>
            <a:pPr algn="ctr"/>
            <a:r>
              <a:rPr kumimoji="1" lang="ja-JP" altLang="en-US" dirty="0">
                <a:solidFill>
                  <a:schemeClr val="tx1"/>
                </a:solidFill>
              </a:rPr>
              <a:t>重要なプロセスのこと</a:t>
            </a:r>
            <a:r>
              <a:rPr kumimoji="1" lang="en-US" altLang="ja-JP" dirty="0">
                <a:solidFill>
                  <a:schemeClr val="tx1"/>
                </a:solidFill>
              </a:rPr>
              <a:t>‼</a:t>
            </a:r>
          </a:p>
          <a:p>
            <a:pPr algn="ctr"/>
            <a:r>
              <a:rPr lang="ja-JP" altLang="en-US" dirty="0">
                <a:solidFill>
                  <a:schemeClr val="tx1"/>
                </a:solidFill>
              </a:rPr>
              <a:t>この前、勉強会でやったやろ</a:t>
            </a:r>
            <a:endParaRPr kumimoji="1" lang="ja-JP" altLang="en-US" dirty="0">
              <a:solidFill>
                <a:schemeClr val="tx1"/>
              </a:solidFill>
            </a:endParaRPr>
          </a:p>
        </p:txBody>
      </p:sp>
      <p:pic>
        <p:nvPicPr>
          <p:cNvPr id="10" name="グラフィックス 9">
            <a:extLst>
              <a:ext uri="{FF2B5EF4-FFF2-40B4-BE49-F238E27FC236}">
                <a16:creationId xmlns:a16="http://schemas.microsoft.com/office/drawing/2014/main" id="{23D80BC9-6324-7F0D-A08B-E3540F2F5A0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1294080" y="1148473"/>
            <a:ext cx="1122353" cy="3796194"/>
          </a:xfrm>
          <a:prstGeom prst="rect">
            <a:avLst/>
          </a:prstGeom>
        </p:spPr>
      </p:pic>
      <p:pic>
        <p:nvPicPr>
          <p:cNvPr id="18" name="グラフィックス 17">
            <a:extLst>
              <a:ext uri="{FF2B5EF4-FFF2-40B4-BE49-F238E27FC236}">
                <a16:creationId xmlns:a16="http://schemas.microsoft.com/office/drawing/2014/main" id="{4457A51E-79BF-D723-9510-048A647DAC9E}"/>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824043" y="1706625"/>
            <a:ext cx="1683530" cy="3167778"/>
          </a:xfrm>
          <a:prstGeom prst="rect">
            <a:avLst/>
          </a:prstGeom>
        </p:spPr>
      </p:pic>
    </p:spTree>
    <p:extLst>
      <p:ext uri="{BB962C8B-B14F-4D97-AF65-F5344CB8AC3E}">
        <p14:creationId xmlns:p14="http://schemas.microsoft.com/office/powerpoint/2010/main" val="7475087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78605842-C68F-60CD-5F92-B14E2AD33DAD}"/>
              </a:ext>
            </a:extLst>
          </p:cNvPr>
          <p:cNvSpPr>
            <a:spLocks noGrp="1"/>
          </p:cNvSpPr>
          <p:nvPr>
            <p:ph type="body" sz="quarter" idx="13"/>
          </p:nvPr>
        </p:nvSpPr>
        <p:spPr/>
        <p:txBody>
          <a:bodyPr/>
          <a:lstStyle/>
          <a:p>
            <a:r>
              <a:rPr lang="ja-JP" altLang="en-US" dirty="0"/>
              <a:t>何故</a:t>
            </a:r>
            <a:r>
              <a:rPr lang="en-US" altLang="ja-JP" dirty="0"/>
              <a:t>SOP</a:t>
            </a:r>
            <a:r>
              <a:rPr lang="ja-JP" altLang="en-US" dirty="0"/>
              <a:t>や運用マニュアルが必要なのか？</a:t>
            </a:r>
            <a:endParaRPr kumimoji="1" lang="ja-JP" altLang="en-US" dirty="0"/>
          </a:p>
        </p:txBody>
      </p:sp>
      <p:sp>
        <p:nvSpPr>
          <p:cNvPr id="163" name="角丸四角形 14">
            <a:extLst>
              <a:ext uri="{FF2B5EF4-FFF2-40B4-BE49-F238E27FC236}">
                <a16:creationId xmlns:a16="http://schemas.microsoft.com/office/drawing/2014/main" id="{608D5B0D-838C-4E85-8DCC-7C757D78E312}"/>
              </a:ext>
            </a:extLst>
          </p:cNvPr>
          <p:cNvSpPr/>
          <p:nvPr/>
        </p:nvSpPr>
        <p:spPr>
          <a:xfrm>
            <a:off x="488011" y="5721977"/>
            <a:ext cx="11081948" cy="798886"/>
          </a:xfrm>
          <a:prstGeom prst="roundRect">
            <a:avLst/>
          </a:prstGeom>
          <a:solidFill>
            <a:srgbClr val="008000"/>
          </a:solidFill>
          <a:ln w="26425" cap="flat" cmpd="sng" algn="ctr">
            <a:solidFill>
              <a:sysClr val="window" lastClr="FFFFFF"/>
            </a:solidFill>
            <a:prstDash val="soli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rtlCol="0" anchor="ctr"/>
          <a:lstStyle/>
          <a:p>
            <a:pPr algn="ctr">
              <a:defRPr/>
            </a:pPr>
            <a:r>
              <a:rPr kumimoji="0" lang="ja-JP" altLang="en-US" sz="2000" kern="0" dirty="0">
                <a:solidFill>
                  <a:prstClr val="white"/>
                </a:solidFill>
                <a:ea typeface="ＭＳ Ｐゴシック" panose="020B0600070205080204" pitchFamily="50" charset="-128"/>
              </a:rPr>
              <a:t>何故（</a:t>
            </a:r>
            <a:r>
              <a:rPr kumimoji="0" lang="en-US" altLang="ja-JP" sz="2000" kern="0" dirty="0">
                <a:solidFill>
                  <a:prstClr val="white"/>
                </a:solidFill>
                <a:ea typeface="ＭＳ Ｐゴシック" panose="020B0600070205080204" pitchFamily="50" charset="-128"/>
              </a:rPr>
              <a:t>Why?</a:t>
            </a:r>
            <a:r>
              <a:rPr kumimoji="0" lang="ja-JP" altLang="en-US" sz="2000" kern="0" dirty="0">
                <a:solidFill>
                  <a:prstClr val="white"/>
                </a:solidFill>
                <a:ea typeface="ＭＳ Ｐゴシック" panose="020B0600070205080204" pitchFamily="50" charset="-128"/>
              </a:rPr>
              <a:t>）</a:t>
            </a:r>
            <a:r>
              <a:rPr kumimoji="0" lang="en-US" altLang="ja-JP" sz="2000" kern="0" dirty="0">
                <a:solidFill>
                  <a:prstClr val="white"/>
                </a:solidFill>
                <a:ea typeface="ＭＳ Ｐゴシック" panose="020B0600070205080204" pitchFamily="50" charset="-128"/>
              </a:rPr>
              <a:t>SOP</a:t>
            </a:r>
            <a:r>
              <a:rPr kumimoji="0" lang="ja-JP" altLang="en-US" sz="2000" kern="0" dirty="0">
                <a:solidFill>
                  <a:prstClr val="white"/>
                </a:solidFill>
                <a:ea typeface="ＭＳ Ｐゴシック" panose="020B0600070205080204" pitchFamily="50" charset="-128"/>
              </a:rPr>
              <a:t>が必要か理解することから始めることが大事です。</a:t>
            </a:r>
          </a:p>
        </p:txBody>
      </p:sp>
      <p:pic>
        <p:nvPicPr>
          <p:cNvPr id="164" name="図 163" descr="[無料イラスト] アドバイスする女性看護師 - パブリック ...">
            <a:extLst>
              <a:ext uri="{FF2B5EF4-FFF2-40B4-BE49-F238E27FC236}">
                <a16:creationId xmlns:a16="http://schemas.microsoft.com/office/drawing/2014/main" id="{CEAEF819-7002-4FF7-8FA7-86D2408BF3E2}"/>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648044" y="4331689"/>
            <a:ext cx="1212021" cy="1649244"/>
          </a:xfrm>
          <a:prstGeom prst="rect">
            <a:avLst/>
          </a:prstGeom>
        </p:spPr>
      </p:pic>
      <p:sp>
        <p:nvSpPr>
          <p:cNvPr id="165" name="思考の吹き出し: 雲形 164">
            <a:extLst>
              <a:ext uri="{FF2B5EF4-FFF2-40B4-BE49-F238E27FC236}">
                <a16:creationId xmlns:a16="http://schemas.microsoft.com/office/drawing/2014/main" id="{32ABC070-44EE-47E8-9BF7-D2A7005C37A4}"/>
              </a:ext>
            </a:extLst>
          </p:cNvPr>
          <p:cNvSpPr/>
          <p:nvPr/>
        </p:nvSpPr>
        <p:spPr>
          <a:xfrm>
            <a:off x="2783632" y="1296899"/>
            <a:ext cx="2578201" cy="1355828"/>
          </a:xfrm>
          <a:prstGeom prst="cloudCallout">
            <a:avLst>
              <a:gd name="adj1" fmla="val 47908"/>
              <a:gd name="adj2" fmla="val 55904"/>
            </a:avLst>
          </a:prstGeom>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2000" dirty="0"/>
              <a:t>なんで手順書が必要なん？</a:t>
            </a:r>
          </a:p>
        </p:txBody>
      </p:sp>
      <p:sp>
        <p:nvSpPr>
          <p:cNvPr id="166" name="思考の吹き出し: 雲形 165">
            <a:extLst>
              <a:ext uri="{FF2B5EF4-FFF2-40B4-BE49-F238E27FC236}">
                <a16:creationId xmlns:a16="http://schemas.microsoft.com/office/drawing/2014/main" id="{88CC04DD-C3BD-4C12-8C43-E2092346F498}"/>
              </a:ext>
            </a:extLst>
          </p:cNvPr>
          <p:cNvSpPr/>
          <p:nvPr/>
        </p:nvSpPr>
        <p:spPr>
          <a:xfrm>
            <a:off x="6528048" y="1382229"/>
            <a:ext cx="2652995" cy="1514536"/>
          </a:xfrm>
          <a:prstGeom prst="cloudCallout">
            <a:avLst>
              <a:gd name="adj1" fmla="val -45912"/>
              <a:gd name="adj2" fmla="val 54260"/>
            </a:avLst>
          </a:prstGeom>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2000" dirty="0"/>
              <a:t>私は</a:t>
            </a:r>
            <a:r>
              <a:rPr lang="en-US" altLang="ja-JP" sz="2000" dirty="0"/>
              <a:t>SOP</a:t>
            </a:r>
            <a:r>
              <a:rPr lang="ja-JP" altLang="en-US" sz="2000" dirty="0"/>
              <a:t>なんて必要ない！</a:t>
            </a:r>
            <a:endParaRPr lang="en-US" altLang="ja-JP" sz="2000" dirty="0"/>
          </a:p>
        </p:txBody>
      </p:sp>
      <p:sp>
        <p:nvSpPr>
          <p:cNvPr id="167" name="思考の吹き出し: 雲形 166">
            <a:extLst>
              <a:ext uri="{FF2B5EF4-FFF2-40B4-BE49-F238E27FC236}">
                <a16:creationId xmlns:a16="http://schemas.microsoft.com/office/drawing/2014/main" id="{E6C60A79-AC62-4240-8181-F26F8B652354}"/>
              </a:ext>
            </a:extLst>
          </p:cNvPr>
          <p:cNvSpPr/>
          <p:nvPr/>
        </p:nvSpPr>
        <p:spPr>
          <a:xfrm>
            <a:off x="7032104" y="3124181"/>
            <a:ext cx="2353067" cy="1156578"/>
          </a:xfrm>
          <a:prstGeom prst="cloudCallout">
            <a:avLst>
              <a:gd name="adj1" fmla="val -66435"/>
              <a:gd name="adj2" fmla="val -17494"/>
            </a:avLst>
          </a:prstGeom>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sz="2000" dirty="0"/>
              <a:t>作りたない！</a:t>
            </a:r>
            <a:endParaRPr lang="en-US" altLang="ja-JP" sz="2000" dirty="0"/>
          </a:p>
        </p:txBody>
      </p:sp>
      <p:pic>
        <p:nvPicPr>
          <p:cNvPr id="170" name="グラフィックス 169">
            <a:extLst>
              <a:ext uri="{FF2B5EF4-FFF2-40B4-BE49-F238E27FC236}">
                <a16:creationId xmlns:a16="http://schemas.microsoft.com/office/drawing/2014/main" id="{7E6D1405-DE39-45E1-AEA7-AC63E5AF0522}"/>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5135905" y="2436827"/>
            <a:ext cx="1435060" cy="1602251"/>
          </a:xfrm>
          <a:prstGeom prst="rect">
            <a:avLst/>
          </a:prstGeom>
        </p:spPr>
      </p:pic>
      <p:grpSp>
        <p:nvGrpSpPr>
          <p:cNvPr id="171" name="グラフィックス 5">
            <a:extLst>
              <a:ext uri="{FF2B5EF4-FFF2-40B4-BE49-F238E27FC236}">
                <a16:creationId xmlns:a16="http://schemas.microsoft.com/office/drawing/2014/main" id="{5E165C32-C902-4B06-A144-856213D92215}"/>
              </a:ext>
            </a:extLst>
          </p:cNvPr>
          <p:cNvGrpSpPr/>
          <p:nvPr/>
        </p:nvGrpSpPr>
        <p:grpSpPr>
          <a:xfrm>
            <a:off x="826354" y="4277747"/>
            <a:ext cx="900919" cy="1440160"/>
            <a:chOff x="6758279" y="40192"/>
            <a:chExt cx="817183" cy="1652437"/>
          </a:xfrm>
        </p:grpSpPr>
        <p:sp>
          <p:nvSpPr>
            <p:cNvPr id="172" name="フリーフォーム: 図形 171">
              <a:extLst>
                <a:ext uri="{FF2B5EF4-FFF2-40B4-BE49-F238E27FC236}">
                  <a16:creationId xmlns:a16="http://schemas.microsoft.com/office/drawing/2014/main" id="{44AE9776-E7D8-42A8-9AA5-1B4C0643BF73}"/>
                </a:ext>
              </a:extLst>
            </p:cNvPr>
            <p:cNvSpPr/>
            <p:nvPr/>
          </p:nvSpPr>
          <p:spPr>
            <a:xfrm>
              <a:off x="6867953" y="897890"/>
              <a:ext cx="89050" cy="102254"/>
            </a:xfrm>
            <a:custGeom>
              <a:avLst/>
              <a:gdLst>
                <a:gd name="connsiteX0" fmla="*/ 87978 w 89050"/>
                <a:gd name="connsiteY0" fmla="*/ 100274 h 102254"/>
                <a:gd name="connsiteX1" fmla="*/ 89051 w 89050"/>
                <a:gd name="connsiteY1" fmla="*/ 101925 h 102254"/>
                <a:gd name="connsiteX2" fmla="*/ 87070 w 89050"/>
                <a:gd name="connsiteY2" fmla="*/ 102255 h 102254"/>
                <a:gd name="connsiteX3" fmla="*/ 76424 w 89050"/>
                <a:gd name="connsiteY3" fmla="*/ 97881 h 102254"/>
                <a:gd name="connsiteX4" fmla="*/ 66768 w 89050"/>
                <a:gd name="connsiteY4" fmla="*/ 90619 h 102254"/>
                <a:gd name="connsiteX5" fmla="*/ 64953 w 89050"/>
                <a:gd name="connsiteY5" fmla="*/ 90454 h 102254"/>
                <a:gd name="connsiteX6" fmla="*/ 65696 w 89050"/>
                <a:gd name="connsiteY6" fmla="*/ 92929 h 102254"/>
                <a:gd name="connsiteX7" fmla="*/ 70812 w 89050"/>
                <a:gd name="connsiteY7" fmla="*/ 96478 h 102254"/>
                <a:gd name="connsiteX8" fmla="*/ 71142 w 89050"/>
                <a:gd name="connsiteY8" fmla="*/ 98129 h 102254"/>
                <a:gd name="connsiteX9" fmla="*/ 70069 w 89050"/>
                <a:gd name="connsiteY9" fmla="*/ 97964 h 102254"/>
                <a:gd name="connsiteX10" fmla="*/ 64623 w 89050"/>
                <a:gd name="connsiteY10" fmla="*/ 94745 h 102254"/>
                <a:gd name="connsiteX11" fmla="*/ 59919 w 89050"/>
                <a:gd name="connsiteY11" fmla="*/ 91857 h 102254"/>
                <a:gd name="connsiteX12" fmla="*/ 52739 w 89050"/>
                <a:gd name="connsiteY12" fmla="*/ 85337 h 102254"/>
                <a:gd name="connsiteX13" fmla="*/ 51583 w 89050"/>
                <a:gd name="connsiteY13" fmla="*/ 84099 h 102254"/>
                <a:gd name="connsiteX14" fmla="*/ 49190 w 89050"/>
                <a:gd name="connsiteY14" fmla="*/ 82036 h 102254"/>
                <a:gd name="connsiteX15" fmla="*/ 52656 w 89050"/>
                <a:gd name="connsiteY15" fmla="*/ 82861 h 102254"/>
                <a:gd name="connsiteX16" fmla="*/ 56370 w 89050"/>
                <a:gd name="connsiteY16" fmla="*/ 85832 h 102254"/>
                <a:gd name="connsiteX17" fmla="*/ 59341 w 89050"/>
                <a:gd name="connsiteY17" fmla="*/ 87318 h 102254"/>
                <a:gd name="connsiteX18" fmla="*/ 57113 w 89050"/>
                <a:gd name="connsiteY18" fmla="*/ 84347 h 102254"/>
                <a:gd name="connsiteX19" fmla="*/ 53069 w 89050"/>
                <a:gd name="connsiteY19" fmla="*/ 80880 h 102254"/>
                <a:gd name="connsiteX20" fmla="*/ 23854 w 89050"/>
                <a:gd name="connsiteY20" fmla="*/ 49850 h 102254"/>
                <a:gd name="connsiteX21" fmla="*/ 25588 w 89050"/>
                <a:gd name="connsiteY21" fmla="*/ 55545 h 102254"/>
                <a:gd name="connsiteX22" fmla="*/ 26000 w 89050"/>
                <a:gd name="connsiteY22" fmla="*/ 57195 h 102254"/>
                <a:gd name="connsiteX23" fmla="*/ 24597 w 89050"/>
                <a:gd name="connsiteY23" fmla="*/ 56700 h 102254"/>
                <a:gd name="connsiteX24" fmla="*/ 17005 w 89050"/>
                <a:gd name="connsiteY24" fmla="*/ 45806 h 102254"/>
                <a:gd name="connsiteX25" fmla="*/ 16427 w 89050"/>
                <a:gd name="connsiteY25" fmla="*/ 44899 h 102254"/>
                <a:gd name="connsiteX26" fmla="*/ 7596 w 89050"/>
                <a:gd name="connsiteY26" fmla="*/ 32107 h 102254"/>
                <a:gd name="connsiteX27" fmla="*/ 169 w 89050"/>
                <a:gd name="connsiteY27" fmla="*/ 17417 h 102254"/>
                <a:gd name="connsiteX28" fmla="*/ 582 w 89050"/>
                <a:gd name="connsiteY28" fmla="*/ 13373 h 102254"/>
                <a:gd name="connsiteX29" fmla="*/ 86 w 89050"/>
                <a:gd name="connsiteY29" fmla="*/ 2232 h 102254"/>
                <a:gd name="connsiteX30" fmla="*/ 499 w 89050"/>
                <a:gd name="connsiteY30" fmla="*/ 169 h 102254"/>
                <a:gd name="connsiteX31" fmla="*/ 2893 w 89050"/>
                <a:gd name="connsiteY31" fmla="*/ 334 h 102254"/>
                <a:gd name="connsiteX32" fmla="*/ 4295 w 89050"/>
                <a:gd name="connsiteY32" fmla="*/ 2645 h 102254"/>
                <a:gd name="connsiteX33" fmla="*/ 15767 w 89050"/>
                <a:gd name="connsiteY33" fmla="*/ 23359 h 102254"/>
                <a:gd name="connsiteX34" fmla="*/ 28889 w 89050"/>
                <a:gd name="connsiteY34" fmla="*/ 45724 h 102254"/>
                <a:gd name="connsiteX35" fmla="*/ 34913 w 89050"/>
                <a:gd name="connsiteY35" fmla="*/ 53812 h 102254"/>
                <a:gd name="connsiteX36" fmla="*/ 55710 w 89050"/>
                <a:gd name="connsiteY36" fmla="*/ 75269 h 102254"/>
                <a:gd name="connsiteX37" fmla="*/ 71885 w 89050"/>
                <a:gd name="connsiteY37" fmla="*/ 86410 h 102254"/>
                <a:gd name="connsiteX38" fmla="*/ 88143 w 89050"/>
                <a:gd name="connsiteY38" fmla="*/ 100274 h 102254"/>
                <a:gd name="connsiteX39" fmla="*/ 60249 w 89050"/>
                <a:gd name="connsiteY39" fmla="*/ 89793 h 102254"/>
                <a:gd name="connsiteX40" fmla="*/ 59836 w 89050"/>
                <a:gd name="connsiteY40" fmla="*/ 88968 h 102254"/>
                <a:gd name="connsiteX41" fmla="*/ 60249 w 89050"/>
                <a:gd name="connsiteY41" fmla="*/ 89793 h 102254"/>
                <a:gd name="connsiteX42" fmla="*/ 22204 w 89050"/>
                <a:gd name="connsiteY42" fmla="*/ 48942 h 102254"/>
                <a:gd name="connsiteX43" fmla="*/ 23277 w 89050"/>
                <a:gd name="connsiteY43" fmla="*/ 49520 h 102254"/>
                <a:gd name="connsiteX44" fmla="*/ 22204 w 89050"/>
                <a:gd name="connsiteY44" fmla="*/ 48942 h 102254"/>
                <a:gd name="connsiteX45" fmla="*/ 21213 w 89050"/>
                <a:gd name="connsiteY45" fmla="*/ 47952 h 102254"/>
                <a:gd name="connsiteX46" fmla="*/ 22204 w 89050"/>
                <a:gd name="connsiteY46" fmla="*/ 48365 h 102254"/>
                <a:gd name="connsiteX47" fmla="*/ 21213 w 89050"/>
                <a:gd name="connsiteY47" fmla="*/ 47952 h 102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9050" h="102254">
                  <a:moveTo>
                    <a:pt x="87978" y="100274"/>
                  </a:moveTo>
                  <a:cubicBezTo>
                    <a:pt x="88473" y="100687"/>
                    <a:pt x="88721" y="101430"/>
                    <a:pt x="89051" y="101925"/>
                  </a:cubicBezTo>
                  <a:cubicBezTo>
                    <a:pt x="88391" y="102007"/>
                    <a:pt x="87730" y="102255"/>
                    <a:pt x="87070" y="102255"/>
                  </a:cubicBezTo>
                  <a:cubicBezTo>
                    <a:pt x="83109" y="102172"/>
                    <a:pt x="79725" y="100027"/>
                    <a:pt x="76424" y="97881"/>
                  </a:cubicBezTo>
                  <a:cubicBezTo>
                    <a:pt x="73123" y="95653"/>
                    <a:pt x="70069" y="93012"/>
                    <a:pt x="66768" y="90619"/>
                  </a:cubicBezTo>
                  <a:cubicBezTo>
                    <a:pt x="66356" y="90289"/>
                    <a:pt x="65613" y="90454"/>
                    <a:pt x="64953" y="90454"/>
                  </a:cubicBezTo>
                  <a:cubicBezTo>
                    <a:pt x="65200" y="91279"/>
                    <a:pt x="65200" y="92599"/>
                    <a:pt x="65696" y="92929"/>
                  </a:cubicBezTo>
                  <a:cubicBezTo>
                    <a:pt x="67429" y="94085"/>
                    <a:pt x="69657" y="94167"/>
                    <a:pt x="70812" y="96478"/>
                  </a:cubicBezTo>
                  <a:cubicBezTo>
                    <a:pt x="71060" y="96973"/>
                    <a:pt x="71060" y="97551"/>
                    <a:pt x="71142" y="98129"/>
                  </a:cubicBezTo>
                  <a:cubicBezTo>
                    <a:pt x="70730" y="98129"/>
                    <a:pt x="70069" y="98129"/>
                    <a:pt x="70069" y="97964"/>
                  </a:cubicBezTo>
                  <a:cubicBezTo>
                    <a:pt x="69574" y="94167"/>
                    <a:pt x="65696" y="98211"/>
                    <a:pt x="64623" y="94745"/>
                  </a:cubicBezTo>
                  <a:cubicBezTo>
                    <a:pt x="64210" y="93590"/>
                    <a:pt x="61982" y="92434"/>
                    <a:pt x="59919" y="91857"/>
                  </a:cubicBezTo>
                  <a:cubicBezTo>
                    <a:pt x="57195" y="91114"/>
                    <a:pt x="55132" y="87648"/>
                    <a:pt x="52739" y="85337"/>
                  </a:cubicBezTo>
                  <a:cubicBezTo>
                    <a:pt x="52326" y="84924"/>
                    <a:pt x="52079" y="84347"/>
                    <a:pt x="51583" y="84099"/>
                  </a:cubicBezTo>
                  <a:cubicBezTo>
                    <a:pt x="50676" y="83521"/>
                    <a:pt x="48282" y="85172"/>
                    <a:pt x="49190" y="82036"/>
                  </a:cubicBezTo>
                  <a:cubicBezTo>
                    <a:pt x="49190" y="81871"/>
                    <a:pt x="51583" y="82283"/>
                    <a:pt x="52656" y="82861"/>
                  </a:cubicBezTo>
                  <a:cubicBezTo>
                    <a:pt x="53977" y="83604"/>
                    <a:pt x="55132" y="84924"/>
                    <a:pt x="56370" y="85832"/>
                  </a:cubicBezTo>
                  <a:cubicBezTo>
                    <a:pt x="57278" y="86492"/>
                    <a:pt x="58351" y="86822"/>
                    <a:pt x="59341" y="87318"/>
                  </a:cubicBezTo>
                  <a:cubicBezTo>
                    <a:pt x="58598" y="86327"/>
                    <a:pt x="58021" y="85172"/>
                    <a:pt x="57113" y="84347"/>
                  </a:cubicBezTo>
                  <a:cubicBezTo>
                    <a:pt x="55875" y="83109"/>
                    <a:pt x="54472" y="81953"/>
                    <a:pt x="53069" y="80880"/>
                  </a:cubicBezTo>
                  <a:cubicBezTo>
                    <a:pt x="41763" y="72463"/>
                    <a:pt x="33592" y="60166"/>
                    <a:pt x="23854" y="49850"/>
                  </a:cubicBezTo>
                  <a:cubicBezTo>
                    <a:pt x="22616" y="52491"/>
                    <a:pt x="24184" y="53894"/>
                    <a:pt x="25588" y="55545"/>
                  </a:cubicBezTo>
                  <a:cubicBezTo>
                    <a:pt x="25917" y="55875"/>
                    <a:pt x="25835" y="56618"/>
                    <a:pt x="26000" y="57195"/>
                  </a:cubicBezTo>
                  <a:cubicBezTo>
                    <a:pt x="25505" y="57030"/>
                    <a:pt x="24927" y="57030"/>
                    <a:pt x="24597" y="56700"/>
                  </a:cubicBezTo>
                  <a:cubicBezTo>
                    <a:pt x="21626" y="53481"/>
                    <a:pt x="17830" y="51006"/>
                    <a:pt x="17005" y="45806"/>
                  </a:cubicBezTo>
                  <a:cubicBezTo>
                    <a:pt x="17005" y="45476"/>
                    <a:pt x="16674" y="45064"/>
                    <a:pt x="16427" y="44899"/>
                  </a:cubicBezTo>
                  <a:cubicBezTo>
                    <a:pt x="12136" y="41845"/>
                    <a:pt x="10402" y="36398"/>
                    <a:pt x="7596" y="32107"/>
                  </a:cubicBezTo>
                  <a:cubicBezTo>
                    <a:pt x="4626" y="27568"/>
                    <a:pt x="2397" y="22451"/>
                    <a:pt x="169" y="17417"/>
                  </a:cubicBezTo>
                  <a:cubicBezTo>
                    <a:pt x="-326" y="16427"/>
                    <a:pt x="747" y="14694"/>
                    <a:pt x="582" y="13373"/>
                  </a:cubicBezTo>
                  <a:cubicBezTo>
                    <a:pt x="86" y="9660"/>
                    <a:pt x="1407" y="5863"/>
                    <a:pt x="86" y="2232"/>
                  </a:cubicBezTo>
                  <a:cubicBezTo>
                    <a:pt x="-161" y="1654"/>
                    <a:pt x="169" y="252"/>
                    <a:pt x="499" y="169"/>
                  </a:cubicBezTo>
                  <a:cubicBezTo>
                    <a:pt x="1242" y="-79"/>
                    <a:pt x="2315" y="-79"/>
                    <a:pt x="2893" y="334"/>
                  </a:cubicBezTo>
                  <a:cubicBezTo>
                    <a:pt x="3553" y="747"/>
                    <a:pt x="3965" y="1819"/>
                    <a:pt x="4295" y="2645"/>
                  </a:cubicBezTo>
                  <a:cubicBezTo>
                    <a:pt x="7184" y="10237"/>
                    <a:pt x="11888" y="16509"/>
                    <a:pt x="15767" y="23359"/>
                  </a:cubicBezTo>
                  <a:cubicBezTo>
                    <a:pt x="20058" y="30952"/>
                    <a:pt x="24432" y="38379"/>
                    <a:pt x="28889" y="45724"/>
                  </a:cubicBezTo>
                  <a:cubicBezTo>
                    <a:pt x="30622" y="48612"/>
                    <a:pt x="32685" y="51336"/>
                    <a:pt x="34913" y="53812"/>
                  </a:cubicBezTo>
                  <a:cubicBezTo>
                    <a:pt x="41598" y="61322"/>
                    <a:pt x="47292" y="70069"/>
                    <a:pt x="55710" y="75269"/>
                  </a:cubicBezTo>
                  <a:cubicBezTo>
                    <a:pt x="61239" y="78735"/>
                    <a:pt x="66933" y="81788"/>
                    <a:pt x="71885" y="86410"/>
                  </a:cubicBezTo>
                  <a:cubicBezTo>
                    <a:pt x="77084" y="91279"/>
                    <a:pt x="82696" y="95653"/>
                    <a:pt x="88143" y="100274"/>
                  </a:cubicBezTo>
                  <a:close/>
                  <a:moveTo>
                    <a:pt x="60249" y="89793"/>
                  </a:moveTo>
                  <a:cubicBezTo>
                    <a:pt x="60249" y="89298"/>
                    <a:pt x="60084" y="89133"/>
                    <a:pt x="59836" y="88968"/>
                  </a:cubicBezTo>
                  <a:cubicBezTo>
                    <a:pt x="59836" y="89298"/>
                    <a:pt x="59836" y="89711"/>
                    <a:pt x="60249" y="89793"/>
                  </a:cubicBezTo>
                  <a:close/>
                  <a:moveTo>
                    <a:pt x="22204" y="48942"/>
                  </a:moveTo>
                  <a:cubicBezTo>
                    <a:pt x="22534" y="49438"/>
                    <a:pt x="22947" y="49603"/>
                    <a:pt x="23277" y="49520"/>
                  </a:cubicBezTo>
                  <a:cubicBezTo>
                    <a:pt x="22947" y="49025"/>
                    <a:pt x="22534" y="48777"/>
                    <a:pt x="22204" y="48942"/>
                  </a:cubicBezTo>
                  <a:close/>
                  <a:moveTo>
                    <a:pt x="21213" y="47952"/>
                  </a:moveTo>
                  <a:cubicBezTo>
                    <a:pt x="21213" y="47952"/>
                    <a:pt x="21874" y="48447"/>
                    <a:pt x="22204" y="48365"/>
                  </a:cubicBezTo>
                  <a:cubicBezTo>
                    <a:pt x="21874" y="48035"/>
                    <a:pt x="21544" y="48035"/>
                    <a:pt x="21213" y="4795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3" name="フリーフォーム: 図形 172">
              <a:extLst>
                <a:ext uri="{FF2B5EF4-FFF2-40B4-BE49-F238E27FC236}">
                  <a16:creationId xmlns:a16="http://schemas.microsoft.com/office/drawing/2014/main" id="{D221733F-E35C-46A0-AB75-3B514635B869}"/>
                </a:ext>
              </a:extLst>
            </p:cNvPr>
            <p:cNvSpPr/>
            <p:nvPr/>
          </p:nvSpPr>
          <p:spPr>
            <a:xfrm>
              <a:off x="7407602" y="410077"/>
              <a:ext cx="24475" cy="39110"/>
            </a:xfrm>
            <a:custGeom>
              <a:avLst/>
              <a:gdLst>
                <a:gd name="connsiteX0" fmla="*/ 23933 w 24475"/>
                <a:gd name="connsiteY0" fmla="*/ 29297 h 39110"/>
                <a:gd name="connsiteX1" fmla="*/ 22943 w 24475"/>
                <a:gd name="connsiteY1" fmla="*/ 30453 h 39110"/>
                <a:gd name="connsiteX2" fmla="*/ 21127 w 24475"/>
                <a:gd name="connsiteY2" fmla="*/ 33589 h 39110"/>
                <a:gd name="connsiteX3" fmla="*/ 17496 w 24475"/>
                <a:gd name="connsiteY3" fmla="*/ 37385 h 39110"/>
                <a:gd name="connsiteX4" fmla="*/ 13700 w 24475"/>
                <a:gd name="connsiteY4" fmla="*/ 38705 h 39110"/>
                <a:gd name="connsiteX5" fmla="*/ 10564 w 24475"/>
                <a:gd name="connsiteY5" fmla="*/ 36807 h 39110"/>
                <a:gd name="connsiteX6" fmla="*/ 8501 w 24475"/>
                <a:gd name="connsiteY6" fmla="*/ 26244 h 39110"/>
                <a:gd name="connsiteX7" fmla="*/ 578 w 24475"/>
                <a:gd name="connsiteY7" fmla="*/ 3796 h 39110"/>
                <a:gd name="connsiteX8" fmla="*/ 0 w 24475"/>
                <a:gd name="connsiteY8" fmla="*/ 2228 h 39110"/>
                <a:gd name="connsiteX9" fmla="*/ 495 w 24475"/>
                <a:gd name="connsiteY9" fmla="*/ 0 h 39110"/>
                <a:gd name="connsiteX10" fmla="*/ 1651 w 24475"/>
                <a:gd name="connsiteY10" fmla="*/ 1238 h 39110"/>
                <a:gd name="connsiteX11" fmla="*/ 7510 w 24475"/>
                <a:gd name="connsiteY11" fmla="*/ 10646 h 39110"/>
                <a:gd name="connsiteX12" fmla="*/ 9160 w 24475"/>
                <a:gd name="connsiteY12" fmla="*/ 12214 h 39110"/>
                <a:gd name="connsiteX13" fmla="*/ 11306 w 24475"/>
                <a:gd name="connsiteY13" fmla="*/ 13287 h 39110"/>
                <a:gd name="connsiteX14" fmla="*/ 11306 w 24475"/>
                <a:gd name="connsiteY14" fmla="*/ 9986 h 39110"/>
                <a:gd name="connsiteX15" fmla="*/ 10151 w 24475"/>
                <a:gd name="connsiteY15" fmla="*/ 6355 h 39110"/>
                <a:gd name="connsiteX16" fmla="*/ 13039 w 24475"/>
                <a:gd name="connsiteY16" fmla="*/ 9326 h 39110"/>
                <a:gd name="connsiteX17" fmla="*/ 23850 w 24475"/>
                <a:gd name="connsiteY17" fmla="*/ 29297 h 39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475" h="39110">
                  <a:moveTo>
                    <a:pt x="23933" y="29297"/>
                  </a:moveTo>
                  <a:cubicBezTo>
                    <a:pt x="25418" y="30865"/>
                    <a:pt x="23438" y="30453"/>
                    <a:pt x="22943" y="30453"/>
                  </a:cubicBezTo>
                  <a:cubicBezTo>
                    <a:pt x="21044" y="30618"/>
                    <a:pt x="18981" y="29792"/>
                    <a:pt x="21127" y="33589"/>
                  </a:cubicBezTo>
                  <a:cubicBezTo>
                    <a:pt x="22200" y="35404"/>
                    <a:pt x="19394" y="38540"/>
                    <a:pt x="17496" y="37385"/>
                  </a:cubicBezTo>
                  <a:cubicBezTo>
                    <a:pt x="15433" y="36147"/>
                    <a:pt x="15020" y="38458"/>
                    <a:pt x="13700" y="38705"/>
                  </a:cubicBezTo>
                  <a:cubicBezTo>
                    <a:pt x="12132" y="39035"/>
                    <a:pt x="10811" y="40026"/>
                    <a:pt x="10564" y="36807"/>
                  </a:cubicBezTo>
                  <a:cubicBezTo>
                    <a:pt x="10316" y="33258"/>
                    <a:pt x="9243" y="29710"/>
                    <a:pt x="8501" y="26244"/>
                  </a:cubicBezTo>
                  <a:cubicBezTo>
                    <a:pt x="5860" y="17908"/>
                    <a:pt x="3219" y="10894"/>
                    <a:pt x="578" y="3796"/>
                  </a:cubicBezTo>
                  <a:cubicBezTo>
                    <a:pt x="413" y="3301"/>
                    <a:pt x="0" y="2723"/>
                    <a:pt x="0" y="2228"/>
                  </a:cubicBezTo>
                  <a:cubicBezTo>
                    <a:pt x="0" y="1485"/>
                    <a:pt x="330" y="743"/>
                    <a:pt x="495" y="0"/>
                  </a:cubicBezTo>
                  <a:cubicBezTo>
                    <a:pt x="908" y="413"/>
                    <a:pt x="1321" y="743"/>
                    <a:pt x="1651" y="1238"/>
                  </a:cubicBezTo>
                  <a:cubicBezTo>
                    <a:pt x="3631" y="4374"/>
                    <a:pt x="5529" y="7510"/>
                    <a:pt x="7510" y="10646"/>
                  </a:cubicBezTo>
                  <a:cubicBezTo>
                    <a:pt x="7923" y="11306"/>
                    <a:pt x="8583" y="11801"/>
                    <a:pt x="9160" y="12214"/>
                  </a:cubicBezTo>
                  <a:cubicBezTo>
                    <a:pt x="9821" y="12627"/>
                    <a:pt x="10646" y="12874"/>
                    <a:pt x="11306" y="13287"/>
                  </a:cubicBezTo>
                  <a:cubicBezTo>
                    <a:pt x="11306" y="12214"/>
                    <a:pt x="11637" y="10976"/>
                    <a:pt x="11306" y="9986"/>
                  </a:cubicBezTo>
                  <a:cubicBezTo>
                    <a:pt x="10894" y="8665"/>
                    <a:pt x="8253" y="7675"/>
                    <a:pt x="10151" y="6355"/>
                  </a:cubicBezTo>
                  <a:cubicBezTo>
                    <a:pt x="11719" y="5199"/>
                    <a:pt x="12132" y="8005"/>
                    <a:pt x="13039" y="9326"/>
                  </a:cubicBezTo>
                  <a:cubicBezTo>
                    <a:pt x="17248" y="15515"/>
                    <a:pt x="18651" y="23685"/>
                    <a:pt x="23850" y="29297"/>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4" name="フリーフォーム: 図形 173">
              <a:extLst>
                <a:ext uri="{FF2B5EF4-FFF2-40B4-BE49-F238E27FC236}">
                  <a16:creationId xmlns:a16="http://schemas.microsoft.com/office/drawing/2014/main" id="{A44016B7-40E2-4D0E-B170-82EAE8FF7C8D}"/>
                </a:ext>
              </a:extLst>
            </p:cNvPr>
            <p:cNvSpPr/>
            <p:nvPr/>
          </p:nvSpPr>
          <p:spPr>
            <a:xfrm>
              <a:off x="7575049" y="1691805"/>
              <a:ext cx="413" cy="825"/>
            </a:xfrm>
            <a:custGeom>
              <a:avLst/>
              <a:gdLst>
                <a:gd name="connsiteX0" fmla="*/ 0 w 413"/>
                <a:gd name="connsiteY0" fmla="*/ 0 h 825"/>
                <a:gd name="connsiteX1" fmla="*/ 413 w 413"/>
                <a:gd name="connsiteY1" fmla="*/ 825 h 825"/>
                <a:gd name="connsiteX2" fmla="*/ 0 w 413"/>
                <a:gd name="connsiteY2" fmla="*/ 0 h 825"/>
              </a:gdLst>
              <a:ahLst/>
              <a:cxnLst>
                <a:cxn ang="0">
                  <a:pos x="connsiteX0" y="connsiteY0"/>
                </a:cxn>
                <a:cxn ang="0">
                  <a:pos x="connsiteX1" y="connsiteY1"/>
                </a:cxn>
                <a:cxn ang="0">
                  <a:pos x="connsiteX2" y="connsiteY2"/>
                </a:cxn>
              </a:cxnLst>
              <a:rect l="l" t="t" r="r" b="b"/>
              <a:pathLst>
                <a:path w="413" h="825">
                  <a:moveTo>
                    <a:pt x="0" y="0"/>
                  </a:moveTo>
                  <a:cubicBezTo>
                    <a:pt x="0" y="0"/>
                    <a:pt x="330" y="413"/>
                    <a:pt x="413" y="825"/>
                  </a:cubicBezTo>
                  <a:cubicBezTo>
                    <a:pt x="165" y="660"/>
                    <a:pt x="0" y="495"/>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5" name="フリーフォーム: 図形 174">
              <a:extLst>
                <a:ext uri="{FF2B5EF4-FFF2-40B4-BE49-F238E27FC236}">
                  <a16:creationId xmlns:a16="http://schemas.microsoft.com/office/drawing/2014/main" id="{4A7E8B3B-1675-4D2C-9912-F5D1142C2004}"/>
                </a:ext>
              </a:extLst>
            </p:cNvPr>
            <p:cNvSpPr/>
            <p:nvPr/>
          </p:nvSpPr>
          <p:spPr>
            <a:xfrm>
              <a:off x="7537830" y="1675959"/>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330" y="413"/>
                    <a:pt x="413" y="825"/>
                  </a:cubicBezTo>
                  <a:cubicBezTo>
                    <a:pt x="165" y="660"/>
                    <a:pt x="0" y="495"/>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6" name="フリーフォーム: 図形 175">
              <a:extLst>
                <a:ext uri="{FF2B5EF4-FFF2-40B4-BE49-F238E27FC236}">
                  <a16:creationId xmlns:a16="http://schemas.microsoft.com/office/drawing/2014/main" id="{67741A9E-559A-4A23-944B-A51B81E4D272}"/>
                </a:ext>
              </a:extLst>
            </p:cNvPr>
            <p:cNvSpPr/>
            <p:nvPr/>
          </p:nvSpPr>
          <p:spPr>
            <a:xfrm>
              <a:off x="6758279" y="40192"/>
              <a:ext cx="762246" cy="1592550"/>
            </a:xfrm>
            <a:custGeom>
              <a:avLst/>
              <a:gdLst>
                <a:gd name="connsiteX0" fmla="*/ 761395 w 762246"/>
                <a:gd name="connsiteY0" fmla="*/ 626048 h 1592550"/>
                <a:gd name="connsiteX1" fmla="*/ 762220 w 762246"/>
                <a:gd name="connsiteY1" fmla="*/ 643874 h 1592550"/>
                <a:gd name="connsiteX2" fmla="*/ 760652 w 762246"/>
                <a:gd name="connsiteY2" fmla="*/ 671273 h 1592550"/>
                <a:gd name="connsiteX3" fmla="*/ 760157 w 762246"/>
                <a:gd name="connsiteY3" fmla="*/ 680681 h 1592550"/>
                <a:gd name="connsiteX4" fmla="*/ 756526 w 762246"/>
                <a:gd name="connsiteY4" fmla="*/ 694216 h 1592550"/>
                <a:gd name="connsiteX5" fmla="*/ 751574 w 762246"/>
                <a:gd name="connsiteY5" fmla="*/ 710804 h 1592550"/>
                <a:gd name="connsiteX6" fmla="*/ 748768 w 762246"/>
                <a:gd name="connsiteY6" fmla="*/ 728547 h 1592550"/>
                <a:gd name="connsiteX7" fmla="*/ 749511 w 762246"/>
                <a:gd name="connsiteY7" fmla="*/ 730280 h 1592550"/>
                <a:gd name="connsiteX8" fmla="*/ 750006 w 762246"/>
                <a:gd name="connsiteY8" fmla="*/ 731931 h 1592550"/>
                <a:gd name="connsiteX9" fmla="*/ 748438 w 762246"/>
                <a:gd name="connsiteY9" fmla="*/ 738533 h 1592550"/>
                <a:gd name="connsiteX10" fmla="*/ 748438 w 762246"/>
                <a:gd name="connsiteY10" fmla="*/ 746043 h 1592550"/>
                <a:gd name="connsiteX11" fmla="*/ 747448 w 762246"/>
                <a:gd name="connsiteY11" fmla="*/ 754048 h 1592550"/>
                <a:gd name="connsiteX12" fmla="*/ 748603 w 762246"/>
                <a:gd name="connsiteY12" fmla="*/ 770553 h 1592550"/>
                <a:gd name="connsiteX13" fmla="*/ 750584 w 762246"/>
                <a:gd name="connsiteY13" fmla="*/ 786894 h 1592550"/>
                <a:gd name="connsiteX14" fmla="*/ 751492 w 762246"/>
                <a:gd name="connsiteY14" fmla="*/ 813797 h 1592550"/>
                <a:gd name="connsiteX15" fmla="*/ 749098 w 762246"/>
                <a:gd name="connsiteY15" fmla="*/ 829643 h 1592550"/>
                <a:gd name="connsiteX16" fmla="*/ 745715 w 762246"/>
                <a:gd name="connsiteY16" fmla="*/ 841692 h 1592550"/>
                <a:gd name="connsiteX17" fmla="*/ 740351 w 762246"/>
                <a:gd name="connsiteY17" fmla="*/ 853741 h 1592550"/>
                <a:gd name="connsiteX18" fmla="*/ 720214 w 762246"/>
                <a:gd name="connsiteY18" fmla="*/ 879489 h 1592550"/>
                <a:gd name="connsiteX19" fmla="*/ 692980 w 762246"/>
                <a:gd name="connsiteY19" fmla="*/ 908208 h 1592550"/>
                <a:gd name="connsiteX20" fmla="*/ 675897 w 762246"/>
                <a:gd name="connsiteY20" fmla="*/ 930491 h 1592550"/>
                <a:gd name="connsiteX21" fmla="*/ 664260 w 762246"/>
                <a:gd name="connsiteY21" fmla="*/ 945015 h 1592550"/>
                <a:gd name="connsiteX22" fmla="*/ 660051 w 762246"/>
                <a:gd name="connsiteY22" fmla="*/ 950875 h 1592550"/>
                <a:gd name="connsiteX23" fmla="*/ 647508 w 762246"/>
                <a:gd name="connsiteY23" fmla="*/ 968123 h 1592550"/>
                <a:gd name="connsiteX24" fmla="*/ 637770 w 762246"/>
                <a:gd name="connsiteY24" fmla="*/ 987187 h 1592550"/>
                <a:gd name="connsiteX25" fmla="*/ 632488 w 762246"/>
                <a:gd name="connsiteY25" fmla="*/ 996100 h 1592550"/>
                <a:gd name="connsiteX26" fmla="*/ 627123 w 762246"/>
                <a:gd name="connsiteY26" fmla="*/ 1006333 h 1592550"/>
                <a:gd name="connsiteX27" fmla="*/ 619531 w 762246"/>
                <a:gd name="connsiteY27" fmla="*/ 1023416 h 1592550"/>
                <a:gd name="connsiteX28" fmla="*/ 612846 w 762246"/>
                <a:gd name="connsiteY28" fmla="*/ 1036786 h 1592550"/>
                <a:gd name="connsiteX29" fmla="*/ 609050 w 762246"/>
                <a:gd name="connsiteY29" fmla="*/ 1045864 h 1592550"/>
                <a:gd name="connsiteX30" fmla="*/ 601375 w 762246"/>
                <a:gd name="connsiteY30" fmla="*/ 1062947 h 1592550"/>
                <a:gd name="connsiteX31" fmla="*/ 599972 w 762246"/>
                <a:gd name="connsiteY31" fmla="*/ 1080773 h 1592550"/>
                <a:gd name="connsiteX32" fmla="*/ 600385 w 762246"/>
                <a:gd name="connsiteY32" fmla="*/ 1083001 h 1592550"/>
                <a:gd name="connsiteX33" fmla="*/ 601457 w 762246"/>
                <a:gd name="connsiteY33" fmla="*/ 1083496 h 1592550"/>
                <a:gd name="connsiteX34" fmla="*/ 604181 w 762246"/>
                <a:gd name="connsiteY34" fmla="*/ 1084239 h 1592550"/>
                <a:gd name="connsiteX35" fmla="*/ 612846 w 762246"/>
                <a:gd name="connsiteY35" fmla="*/ 1093564 h 1592550"/>
                <a:gd name="connsiteX36" fmla="*/ 620604 w 762246"/>
                <a:gd name="connsiteY36" fmla="*/ 1099671 h 1592550"/>
                <a:gd name="connsiteX37" fmla="*/ 621594 w 762246"/>
                <a:gd name="connsiteY37" fmla="*/ 1101239 h 1592550"/>
                <a:gd name="connsiteX38" fmla="*/ 629104 w 762246"/>
                <a:gd name="connsiteY38" fmla="*/ 1104210 h 1592550"/>
                <a:gd name="connsiteX39" fmla="*/ 635376 w 762246"/>
                <a:gd name="connsiteY39" fmla="*/ 1108667 h 1592550"/>
                <a:gd name="connsiteX40" fmla="*/ 647590 w 762246"/>
                <a:gd name="connsiteY40" fmla="*/ 1112545 h 1592550"/>
                <a:gd name="connsiteX41" fmla="*/ 652707 w 762246"/>
                <a:gd name="connsiteY41" fmla="*/ 1114774 h 1592550"/>
                <a:gd name="connsiteX42" fmla="*/ 653037 w 762246"/>
                <a:gd name="connsiteY42" fmla="*/ 1117415 h 1592550"/>
                <a:gd name="connsiteX43" fmla="*/ 653037 w 762246"/>
                <a:gd name="connsiteY43" fmla="*/ 1119478 h 1592550"/>
                <a:gd name="connsiteX44" fmla="*/ 654770 w 762246"/>
                <a:gd name="connsiteY44" fmla="*/ 1118322 h 1592550"/>
                <a:gd name="connsiteX45" fmla="*/ 656256 w 762246"/>
                <a:gd name="connsiteY45" fmla="*/ 1117167 h 1592550"/>
                <a:gd name="connsiteX46" fmla="*/ 656751 w 762246"/>
                <a:gd name="connsiteY46" fmla="*/ 1119148 h 1592550"/>
                <a:gd name="connsiteX47" fmla="*/ 656008 w 762246"/>
                <a:gd name="connsiteY47" fmla="*/ 1122284 h 1592550"/>
                <a:gd name="connsiteX48" fmla="*/ 656338 w 762246"/>
                <a:gd name="connsiteY48" fmla="*/ 1128226 h 1592550"/>
                <a:gd name="connsiteX49" fmla="*/ 648993 w 762246"/>
                <a:gd name="connsiteY49" fmla="*/ 1132930 h 1592550"/>
                <a:gd name="connsiteX50" fmla="*/ 626133 w 762246"/>
                <a:gd name="connsiteY50" fmla="*/ 1139037 h 1592550"/>
                <a:gd name="connsiteX51" fmla="*/ 604346 w 762246"/>
                <a:gd name="connsiteY51" fmla="*/ 1146464 h 1592550"/>
                <a:gd name="connsiteX52" fmla="*/ 600714 w 762246"/>
                <a:gd name="connsiteY52" fmla="*/ 1148115 h 1592550"/>
                <a:gd name="connsiteX53" fmla="*/ 583879 w 762246"/>
                <a:gd name="connsiteY53" fmla="*/ 1156120 h 1592550"/>
                <a:gd name="connsiteX54" fmla="*/ 560194 w 762246"/>
                <a:gd name="connsiteY54" fmla="*/ 1159916 h 1592550"/>
                <a:gd name="connsiteX55" fmla="*/ 553014 w 762246"/>
                <a:gd name="connsiteY55" fmla="*/ 1163547 h 1592550"/>
                <a:gd name="connsiteX56" fmla="*/ 544018 w 762246"/>
                <a:gd name="connsiteY56" fmla="*/ 1177494 h 1592550"/>
                <a:gd name="connsiteX57" fmla="*/ 542533 w 762246"/>
                <a:gd name="connsiteY57" fmla="*/ 1179227 h 1592550"/>
                <a:gd name="connsiteX58" fmla="*/ 532134 w 762246"/>
                <a:gd name="connsiteY58" fmla="*/ 1193009 h 1592550"/>
                <a:gd name="connsiteX59" fmla="*/ 519343 w 762246"/>
                <a:gd name="connsiteY59" fmla="*/ 1210670 h 1592550"/>
                <a:gd name="connsiteX60" fmla="*/ 509935 w 762246"/>
                <a:gd name="connsiteY60" fmla="*/ 1223874 h 1592550"/>
                <a:gd name="connsiteX61" fmla="*/ 508862 w 762246"/>
                <a:gd name="connsiteY61" fmla="*/ 1226433 h 1592550"/>
                <a:gd name="connsiteX62" fmla="*/ 505313 w 762246"/>
                <a:gd name="connsiteY62" fmla="*/ 1232705 h 1592550"/>
                <a:gd name="connsiteX63" fmla="*/ 502177 w 762246"/>
                <a:gd name="connsiteY63" fmla="*/ 1238482 h 1592550"/>
                <a:gd name="connsiteX64" fmla="*/ 491861 w 762246"/>
                <a:gd name="connsiteY64" fmla="*/ 1256720 h 1592550"/>
                <a:gd name="connsiteX65" fmla="*/ 487570 w 762246"/>
                <a:gd name="connsiteY65" fmla="*/ 1263818 h 1592550"/>
                <a:gd name="connsiteX66" fmla="*/ 486167 w 762246"/>
                <a:gd name="connsiteY66" fmla="*/ 1269595 h 1592550"/>
                <a:gd name="connsiteX67" fmla="*/ 484434 w 762246"/>
                <a:gd name="connsiteY67" fmla="*/ 1276527 h 1592550"/>
                <a:gd name="connsiteX68" fmla="*/ 484434 w 762246"/>
                <a:gd name="connsiteY68" fmla="*/ 1283789 h 1592550"/>
                <a:gd name="connsiteX69" fmla="*/ 485754 w 762246"/>
                <a:gd name="connsiteY69" fmla="*/ 1287338 h 1592550"/>
                <a:gd name="connsiteX70" fmla="*/ 487653 w 762246"/>
                <a:gd name="connsiteY70" fmla="*/ 1292042 h 1592550"/>
                <a:gd name="connsiteX71" fmla="*/ 489138 w 762246"/>
                <a:gd name="connsiteY71" fmla="*/ 1294930 h 1592550"/>
                <a:gd name="connsiteX72" fmla="*/ 492192 w 762246"/>
                <a:gd name="connsiteY72" fmla="*/ 1299552 h 1592550"/>
                <a:gd name="connsiteX73" fmla="*/ 495410 w 762246"/>
                <a:gd name="connsiteY73" fmla="*/ 1302440 h 1592550"/>
                <a:gd name="connsiteX74" fmla="*/ 497638 w 762246"/>
                <a:gd name="connsiteY74" fmla="*/ 1304751 h 1592550"/>
                <a:gd name="connsiteX75" fmla="*/ 510100 w 762246"/>
                <a:gd name="connsiteY75" fmla="*/ 1318698 h 1592550"/>
                <a:gd name="connsiteX76" fmla="*/ 519096 w 762246"/>
                <a:gd name="connsiteY76" fmla="*/ 1324310 h 1592550"/>
                <a:gd name="connsiteX77" fmla="*/ 524625 w 762246"/>
                <a:gd name="connsiteY77" fmla="*/ 1328189 h 1592550"/>
                <a:gd name="connsiteX78" fmla="*/ 533620 w 762246"/>
                <a:gd name="connsiteY78" fmla="*/ 1330582 h 1592550"/>
                <a:gd name="connsiteX79" fmla="*/ 540305 w 762246"/>
                <a:gd name="connsiteY79" fmla="*/ 1330830 h 1592550"/>
                <a:gd name="connsiteX80" fmla="*/ 543111 w 762246"/>
                <a:gd name="connsiteY80" fmla="*/ 1334873 h 1592550"/>
                <a:gd name="connsiteX81" fmla="*/ 547815 w 762246"/>
                <a:gd name="connsiteY81" fmla="*/ 1337927 h 1592550"/>
                <a:gd name="connsiteX82" fmla="*/ 548227 w 762246"/>
                <a:gd name="connsiteY82" fmla="*/ 1340073 h 1592550"/>
                <a:gd name="connsiteX83" fmla="*/ 547237 w 762246"/>
                <a:gd name="connsiteY83" fmla="*/ 1346510 h 1592550"/>
                <a:gd name="connsiteX84" fmla="*/ 542863 w 762246"/>
                <a:gd name="connsiteY84" fmla="*/ 1351709 h 1592550"/>
                <a:gd name="connsiteX85" fmla="*/ 543276 w 762246"/>
                <a:gd name="connsiteY85" fmla="*/ 1353525 h 1592550"/>
                <a:gd name="connsiteX86" fmla="*/ 542698 w 762246"/>
                <a:gd name="connsiteY86" fmla="*/ 1355505 h 1592550"/>
                <a:gd name="connsiteX87" fmla="*/ 535518 w 762246"/>
                <a:gd name="connsiteY87" fmla="*/ 1362025 h 1592550"/>
                <a:gd name="connsiteX88" fmla="*/ 526935 w 762246"/>
                <a:gd name="connsiteY88" fmla="*/ 1376384 h 1592550"/>
                <a:gd name="connsiteX89" fmla="*/ 526275 w 762246"/>
                <a:gd name="connsiteY89" fmla="*/ 1377788 h 1592550"/>
                <a:gd name="connsiteX90" fmla="*/ 519921 w 762246"/>
                <a:gd name="connsiteY90" fmla="*/ 1383564 h 1592550"/>
                <a:gd name="connsiteX91" fmla="*/ 517857 w 762246"/>
                <a:gd name="connsiteY91" fmla="*/ 1387608 h 1592550"/>
                <a:gd name="connsiteX92" fmla="*/ 515134 w 762246"/>
                <a:gd name="connsiteY92" fmla="*/ 1390497 h 1592550"/>
                <a:gd name="connsiteX93" fmla="*/ 508780 w 762246"/>
                <a:gd name="connsiteY93" fmla="*/ 1398667 h 1592550"/>
                <a:gd name="connsiteX94" fmla="*/ 501187 w 762246"/>
                <a:gd name="connsiteY94" fmla="*/ 1409808 h 1592550"/>
                <a:gd name="connsiteX95" fmla="*/ 499619 w 762246"/>
                <a:gd name="connsiteY95" fmla="*/ 1410716 h 1592550"/>
                <a:gd name="connsiteX96" fmla="*/ 498216 w 762246"/>
                <a:gd name="connsiteY96" fmla="*/ 1411211 h 1592550"/>
                <a:gd name="connsiteX97" fmla="*/ 496813 w 762246"/>
                <a:gd name="connsiteY97" fmla="*/ 1415832 h 1592550"/>
                <a:gd name="connsiteX98" fmla="*/ 492934 w 762246"/>
                <a:gd name="connsiteY98" fmla="*/ 1420784 h 1592550"/>
                <a:gd name="connsiteX99" fmla="*/ 484186 w 762246"/>
                <a:gd name="connsiteY99" fmla="*/ 1435556 h 1592550"/>
                <a:gd name="connsiteX100" fmla="*/ 480060 w 762246"/>
                <a:gd name="connsiteY100" fmla="*/ 1441251 h 1592550"/>
                <a:gd name="connsiteX101" fmla="*/ 476594 w 762246"/>
                <a:gd name="connsiteY101" fmla="*/ 1447110 h 1592550"/>
                <a:gd name="connsiteX102" fmla="*/ 472797 w 762246"/>
                <a:gd name="connsiteY102" fmla="*/ 1452392 h 1592550"/>
                <a:gd name="connsiteX103" fmla="*/ 469166 w 762246"/>
                <a:gd name="connsiteY103" fmla="*/ 1459159 h 1592550"/>
                <a:gd name="connsiteX104" fmla="*/ 468341 w 762246"/>
                <a:gd name="connsiteY104" fmla="*/ 1458499 h 1592550"/>
                <a:gd name="connsiteX105" fmla="*/ 467268 w 762246"/>
                <a:gd name="connsiteY105" fmla="*/ 1458251 h 1592550"/>
                <a:gd name="connsiteX106" fmla="*/ 460666 w 762246"/>
                <a:gd name="connsiteY106" fmla="*/ 1472859 h 1592550"/>
                <a:gd name="connsiteX107" fmla="*/ 454394 w 762246"/>
                <a:gd name="connsiteY107" fmla="*/ 1484413 h 1592550"/>
                <a:gd name="connsiteX108" fmla="*/ 452331 w 762246"/>
                <a:gd name="connsiteY108" fmla="*/ 1486971 h 1592550"/>
                <a:gd name="connsiteX109" fmla="*/ 450020 w 762246"/>
                <a:gd name="connsiteY109" fmla="*/ 1492005 h 1592550"/>
                <a:gd name="connsiteX110" fmla="*/ 446884 w 762246"/>
                <a:gd name="connsiteY110" fmla="*/ 1495966 h 1592550"/>
                <a:gd name="connsiteX111" fmla="*/ 443831 w 762246"/>
                <a:gd name="connsiteY111" fmla="*/ 1497947 h 1592550"/>
                <a:gd name="connsiteX112" fmla="*/ 442840 w 762246"/>
                <a:gd name="connsiteY112" fmla="*/ 1499185 h 1592550"/>
                <a:gd name="connsiteX113" fmla="*/ 444243 w 762246"/>
                <a:gd name="connsiteY113" fmla="*/ 1499680 h 1592550"/>
                <a:gd name="connsiteX114" fmla="*/ 445811 w 762246"/>
                <a:gd name="connsiteY114" fmla="*/ 1498937 h 1592550"/>
                <a:gd name="connsiteX115" fmla="*/ 445811 w 762246"/>
                <a:gd name="connsiteY115" fmla="*/ 1501743 h 1592550"/>
                <a:gd name="connsiteX116" fmla="*/ 436898 w 762246"/>
                <a:gd name="connsiteY116" fmla="*/ 1513379 h 1592550"/>
                <a:gd name="connsiteX117" fmla="*/ 432689 w 762246"/>
                <a:gd name="connsiteY117" fmla="*/ 1520559 h 1592550"/>
                <a:gd name="connsiteX118" fmla="*/ 430544 w 762246"/>
                <a:gd name="connsiteY118" fmla="*/ 1523118 h 1592550"/>
                <a:gd name="connsiteX119" fmla="*/ 429141 w 762246"/>
                <a:gd name="connsiteY119" fmla="*/ 1524851 h 1592550"/>
                <a:gd name="connsiteX120" fmla="*/ 425014 w 762246"/>
                <a:gd name="connsiteY120" fmla="*/ 1533351 h 1592550"/>
                <a:gd name="connsiteX121" fmla="*/ 423694 w 762246"/>
                <a:gd name="connsiteY121" fmla="*/ 1537560 h 1592550"/>
                <a:gd name="connsiteX122" fmla="*/ 419733 w 762246"/>
                <a:gd name="connsiteY122" fmla="*/ 1545482 h 1592550"/>
                <a:gd name="connsiteX123" fmla="*/ 417505 w 762246"/>
                <a:gd name="connsiteY123" fmla="*/ 1549114 h 1592550"/>
                <a:gd name="connsiteX124" fmla="*/ 409994 w 762246"/>
                <a:gd name="connsiteY124" fmla="*/ 1561905 h 1592550"/>
                <a:gd name="connsiteX125" fmla="*/ 409829 w 762246"/>
                <a:gd name="connsiteY125" fmla="*/ 1563886 h 1592550"/>
                <a:gd name="connsiteX126" fmla="*/ 408839 w 762246"/>
                <a:gd name="connsiteY126" fmla="*/ 1566857 h 1592550"/>
                <a:gd name="connsiteX127" fmla="*/ 405373 w 762246"/>
                <a:gd name="connsiteY127" fmla="*/ 1570241 h 1592550"/>
                <a:gd name="connsiteX128" fmla="*/ 405043 w 762246"/>
                <a:gd name="connsiteY128" fmla="*/ 1571644 h 1592550"/>
                <a:gd name="connsiteX129" fmla="*/ 405703 w 762246"/>
                <a:gd name="connsiteY129" fmla="*/ 1570488 h 1592550"/>
                <a:gd name="connsiteX130" fmla="*/ 406694 w 762246"/>
                <a:gd name="connsiteY130" fmla="*/ 1572056 h 1592550"/>
                <a:gd name="connsiteX131" fmla="*/ 401412 w 762246"/>
                <a:gd name="connsiteY131" fmla="*/ 1585426 h 1592550"/>
                <a:gd name="connsiteX132" fmla="*/ 400339 w 762246"/>
                <a:gd name="connsiteY132" fmla="*/ 1586333 h 1592550"/>
                <a:gd name="connsiteX133" fmla="*/ 398111 w 762246"/>
                <a:gd name="connsiteY133" fmla="*/ 1588562 h 1592550"/>
                <a:gd name="connsiteX134" fmla="*/ 392499 w 762246"/>
                <a:gd name="connsiteY134" fmla="*/ 1592523 h 1592550"/>
                <a:gd name="connsiteX135" fmla="*/ 384081 w 762246"/>
                <a:gd name="connsiteY135" fmla="*/ 1589222 h 1592550"/>
                <a:gd name="connsiteX136" fmla="*/ 381193 w 762246"/>
                <a:gd name="connsiteY136" fmla="*/ 1577586 h 1592550"/>
                <a:gd name="connsiteX137" fmla="*/ 381770 w 762246"/>
                <a:gd name="connsiteY137" fmla="*/ 1576678 h 1592550"/>
                <a:gd name="connsiteX138" fmla="*/ 382348 w 762246"/>
                <a:gd name="connsiteY138" fmla="*/ 1572469 h 1592550"/>
                <a:gd name="connsiteX139" fmla="*/ 379459 w 762246"/>
                <a:gd name="connsiteY139" fmla="*/ 1569085 h 1592550"/>
                <a:gd name="connsiteX140" fmla="*/ 376901 w 762246"/>
                <a:gd name="connsiteY140" fmla="*/ 1561163 h 1592550"/>
                <a:gd name="connsiteX141" fmla="*/ 375498 w 762246"/>
                <a:gd name="connsiteY141" fmla="*/ 1557696 h 1592550"/>
                <a:gd name="connsiteX142" fmla="*/ 372445 w 762246"/>
                <a:gd name="connsiteY142" fmla="*/ 1552992 h 1592550"/>
                <a:gd name="connsiteX143" fmla="*/ 371537 w 762246"/>
                <a:gd name="connsiteY143" fmla="*/ 1547711 h 1592550"/>
                <a:gd name="connsiteX144" fmla="*/ 371372 w 762246"/>
                <a:gd name="connsiteY144" fmla="*/ 1546638 h 1592550"/>
                <a:gd name="connsiteX145" fmla="*/ 363862 w 762246"/>
                <a:gd name="connsiteY145" fmla="*/ 1534259 h 1592550"/>
                <a:gd name="connsiteX146" fmla="*/ 361964 w 762246"/>
                <a:gd name="connsiteY146" fmla="*/ 1530958 h 1592550"/>
                <a:gd name="connsiteX147" fmla="*/ 357095 w 762246"/>
                <a:gd name="connsiteY147" fmla="*/ 1522870 h 1592550"/>
                <a:gd name="connsiteX148" fmla="*/ 353464 w 762246"/>
                <a:gd name="connsiteY148" fmla="*/ 1515525 h 1592550"/>
                <a:gd name="connsiteX149" fmla="*/ 353216 w 762246"/>
                <a:gd name="connsiteY149" fmla="*/ 1513875 h 1592550"/>
                <a:gd name="connsiteX150" fmla="*/ 346366 w 762246"/>
                <a:gd name="connsiteY150" fmla="*/ 1503971 h 1592550"/>
                <a:gd name="connsiteX151" fmla="*/ 338526 w 762246"/>
                <a:gd name="connsiteY151" fmla="*/ 1493573 h 1592550"/>
                <a:gd name="connsiteX152" fmla="*/ 336298 w 762246"/>
                <a:gd name="connsiteY152" fmla="*/ 1491427 h 1592550"/>
                <a:gd name="connsiteX153" fmla="*/ 333657 w 762246"/>
                <a:gd name="connsiteY153" fmla="*/ 1488704 h 1592550"/>
                <a:gd name="connsiteX154" fmla="*/ 329283 w 762246"/>
                <a:gd name="connsiteY154" fmla="*/ 1481689 h 1592550"/>
                <a:gd name="connsiteX155" fmla="*/ 324249 w 762246"/>
                <a:gd name="connsiteY155" fmla="*/ 1475582 h 1592550"/>
                <a:gd name="connsiteX156" fmla="*/ 317894 w 762246"/>
                <a:gd name="connsiteY156" fmla="*/ 1466999 h 1592550"/>
                <a:gd name="connsiteX157" fmla="*/ 307661 w 762246"/>
                <a:gd name="connsiteY157" fmla="*/ 1450576 h 1592550"/>
                <a:gd name="connsiteX158" fmla="*/ 307331 w 762246"/>
                <a:gd name="connsiteY158" fmla="*/ 1450164 h 1592550"/>
                <a:gd name="connsiteX159" fmla="*/ 295034 w 762246"/>
                <a:gd name="connsiteY159" fmla="*/ 1436052 h 1592550"/>
                <a:gd name="connsiteX160" fmla="*/ 290578 w 762246"/>
                <a:gd name="connsiteY160" fmla="*/ 1429615 h 1592550"/>
                <a:gd name="connsiteX161" fmla="*/ 283646 w 762246"/>
                <a:gd name="connsiteY161" fmla="*/ 1417153 h 1592550"/>
                <a:gd name="connsiteX162" fmla="*/ 280180 w 762246"/>
                <a:gd name="connsiteY162" fmla="*/ 1412862 h 1592550"/>
                <a:gd name="connsiteX163" fmla="*/ 267883 w 762246"/>
                <a:gd name="connsiteY163" fmla="*/ 1393137 h 1592550"/>
                <a:gd name="connsiteX164" fmla="*/ 259795 w 762246"/>
                <a:gd name="connsiteY164" fmla="*/ 1387856 h 1592550"/>
                <a:gd name="connsiteX165" fmla="*/ 255504 w 762246"/>
                <a:gd name="connsiteY165" fmla="*/ 1386535 h 1592550"/>
                <a:gd name="connsiteX166" fmla="*/ 249314 w 762246"/>
                <a:gd name="connsiteY166" fmla="*/ 1374899 h 1592550"/>
                <a:gd name="connsiteX167" fmla="*/ 253853 w 762246"/>
                <a:gd name="connsiteY167" fmla="*/ 1367472 h 1592550"/>
                <a:gd name="connsiteX168" fmla="*/ 256742 w 762246"/>
                <a:gd name="connsiteY168" fmla="*/ 1361200 h 1592550"/>
                <a:gd name="connsiteX169" fmla="*/ 257980 w 762246"/>
                <a:gd name="connsiteY169" fmla="*/ 1358806 h 1592550"/>
                <a:gd name="connsiteX170" fmla="*/ 270359 w 762246"/>
                <a:gd name="connsiteY170" fmla="*/ 1340898 h 1592550"/>
                <a:gd name="connsiteX171" fmla="*/ 272587 w 762246"/>
                <a:gd name="connsiteY171" fmla="*/ 1335286 h 1592550"/>
                <a:gd name="connsiteX172" fmla="*/ 276383 w 762246"/>
                <a:gd name="connsiteY172" fmla="*/ 1327859 h 1592550"/>
                <a:gd name="connsiteX173" fmla="*/ 277869 w 762246"/>
                <a:gd name="connsiteY173" fmla="*/ 1325630 h 1592550"/>
                <a:gd name="connsiteX174" fmla="*/ 280344 w 762246"/>
                <a:gd name="connsiteY174" fmla="*/ 1316965 h 1592550"/>
                <a:gd name="connsiteX175" fmla="*/ 283893 w 762246"/>
                <a:gd name="connsiteY175" fmla="*/ 1308382 h 1592550"/>
                <a:gd name="connsiteX176" fmla="*/ 284223 w 762246"/>
                <a:gd name="connsiteY176" fmla="*/ 1307970 h 1592550"/>
                <a:gd name="connsiteX177" fmla="*/ 288680 w 762246"/>
                <a:gd name="connsiteY177" fmla="*/ 1290886 h 1592550"/>
                <a:gd name="connsiteX178" fmla="*/ 291238 w 762246"/>
                <a:gd name="connsiteY178" fmla="*/ 1284202 h 1592550"/>
                <a:gd name="connsiteX179" fmla="*/ 290743 w 762246"/>
                <a:gd name="connsiteY179" fmla="*/ 1276444 h 1592550"/>
                <a:gd name="connsiteX180" fmla="*/ 283563 w 762246"/>
                <a:gd name="connsiteY180" fmla="*/ 1262745 h 1592550"/>
                <a:gd name="connsiteX181" fmla="*/ 277291 w 762246"/>
                <a:gd name="connsiteY181" fmla="*/ 1248055 h 1592550"/>
                <a:gd name="connsiteX182" fmla="*/ 273660 w 762246"/>
                <a:gd name="connsiteY182" fmla="*/ 1242526 h 1592550"/>
                <a:gd name="connsiteX183" fmla="*/ 271019 w 762246"/>
                <a:gd name="connsiteY183" fmla="*/ 1236501 h 1592550"/>
                <a:gd name="connsiteX184" fmla="*/ 268296 w 762246"/>
                <a:gd name="connsiteY184" fmla="*/ 1229816 h 1592550"/>
                <a:gd name="connsiteX185" fmla="*/ 264169 w 762246"/>
                <a:gd name="connsiteY185" fmla="*/ 1219005 h 1592550"/>
                <a:gd name="connsiteX186" fmla="*/ 256742 w 762246"/>
                <a:gd name="connsiteY186" fmla="*/ 1202995 h 1592550"/>
                <a:gd name="connsiteX187" fmla="*/ 254926 w 762246"/>
                <a:gd name="connsiteY187" fmla="*/ 1200932 h 1592550"/>
                <a:gd name="connsiteX188" fmla="*/ 253606 w 762246"/>
                <a:gd name="connsiteY188" fmla="*/ 1199281 h 1592550"/>
                <a:gd name="connsiteX189" fmla="*/ 250387 w 762246"/>
                <a:gd name="connsiteY189" fmla="*/ 1194660 h 1592550"/>
                <a:gd name="connsiteX190" fmla="*/ 231241 w 762246"/>
                <a:gd name="connsiteY190" fmla="*/ 1190038 h 1592550"/>
                <a:gd name="connsiteX191" fmla="*/ 223153 w 762246"/>
                <a:gd name="connsiteY191" fmla="*/ 1188883 h 1592550"/>
                <a:gd name="connsiteX192" fmla="*/ 221008 w 762246"/>
                <a:gd name="connsiteY192" fmla="*/ 1188883 h 1592550"/>
                <a:gd name="connsiteX193" fmla="*/ 207473 w 762246"/>
                <a:gd name="connsiteY193" fmla="*/ 1186820 h 1592550"/>
                <a:gd name="connsiteX194" fmla="*/ 186841 w 762246"/>
                <a:gd name="connsiteY194" fmla="*/ 1177577 h 1592550"/>
                <a:gd name="connsiteX195" fmla="*/ 169016 w 762246"/>
                <a:gd name="connsiteY195" fmla="*/ 1169572 h 1592550"/>
                <a:gd name="connsiteX196" fmla="*/ 157874 w 762246"/>
                <a:gd name="connsiteY196" fmla="*/ 1162062 h 1592550"/>
                <a:gd name="connsiteX197" fmla="*/ 136912 w 762246"/>
                <a:gd name="connsiteY197" fmla="*/ 1150755 h 1592550"/>
                <a:gd name="connsiteX198" fmla="*/ 127917 w 762246"/>
                <a:gd name="connsiteY198" fmla="*/ 1141925 h 1592550"/>
                <a:gd name="connsiteX199" fmla="*/ 130475 w 762246"/>
                <a:gd name="connsiteY199" fmla="*/ 1131692 h 1592550"/>
                <a:gd name="connsiteX200" fmla="*/ 137985 w 762246"/>
                <a:gd name="connsiteY200" fmla="*/ 1130371 h 1592550"/>
                <a:gd name="connsiteX201" fmla="*/ 139388 w 762246"/>
                <a:gd name="connsiteY201" fmla="*/ 1130866 h 1592550"/>
                <a:gd name="connsiteX202" fmla="*/ 143927 w 762246"/>
                <a:gd name="connsiteY202" fmla="*/ 1132600 h 1592550"/>
                <a:gd name="connsiteX203" fmla="*/ 158534 w 762246"/>
                <a:gd name="connsiteY203" fmla="*/ 1130536 h 1592550"/>
                <a:gd name="connsiteX204" fmla="*/ 166044 w 762246"/>
                <a:gd name="connsiteY204" fmla="*/ 1128391 h 1592550"/>
                <a:gd name="connsiteX205" fmla="*/ 181972 w 762246"/>
                <a:gd name="connsiteY205" fmla="*/ 1124017 h 1592550"/>
                <a:gd name="connsiteX206" fmla="*/ 195094 w 762246"/>
                <a:gd name="connsiteY206" fmla="*/ 1112298 h 1592550"/>
                <a:gd name="connsiteX207" fmla="*/ 195424 w 762246"/>
                <a:gd name="connsiteY207" fmla="*/ 1107511 h 1592550"/>
                <a:gd name="connsiteX208" fmla="*/ 188987 w 762246"/>
                <a:gd name="connsiteY208" fmla="*/ 1093399 h 1592550"/>
                <a:gd name="connsiteX209" fmla="*/ 181064 w 762246"/>
                <a:gd name="connsiteY209" fmla="*/ 1080773 h 1592550"/>
                <a:gd name="connsiteX210" fmla="*/ 160845 w 762246"/>
                <a:gd name="connsiteY210" fmla="*/ 1060058 h 1592550"/>
                <a:gd name="connsiteX211" fmla="*/ 138315 w 762246"/>
                <a:gd name="connsiteY211" fmla="*/ 1031834 h 1592550"/>
                <a:gd name="connsiteX212" fmla="*/ 116776 w 762246"/>
                <a:gd name="connsiteY212" fmla="*/ 1000061 h 1592550"/>
                <a:gd name="connsiteX213" fmla="*/ 104067 w 762246"/>
                <a:gd name="connsiteY213" fmla="*/ 982895 h 1592550"/>
                <a:gd name="connsiteX214" fmla="*/ 93751 w 762246"/>
                <a:gd name="connsiteY214" fmla="*/ 965812 h 1592550"/>
                <a:gd name="connsiteX215" fmla="*/ 85168 w 762246"/>
                <a:gd name="connsiteY215" fmla="*/ 950380 h 1592550"/>
                <a:gd name="connsiteX216" fmla="*/ 64949 w 762246"/>
                <a:gd name="connsiteY216" fmla="*/ 911840 h 1592550"/>
                <a:gd name="connsiteX217" fmla="*/ 55788 w 762246"/>
                <a:gd name="connsiteY217" fmla="*/ 894839 h 1592550"/>
                <a:gd name="connsiteX218" fmla="*/ 48938 w 762246"/>
                <a:gd name="connsiteY218" fmla="*/ 881057 h 1592550"/>
                <a:gd name="connsiteX219" fmla="*/ 41429 w 762246"/>
                <a:gd name="connsiteY219" fmla="*/ 868760 h 1592550"/>
                <a:gd name="connsiteX220" fmla="*/ 30865 w 762246"/>
                <a:gd name="connsiteY220" fmla="*/ 851842 h 1592550"/>
                <a:gd name="connsiteX221" fmla="*/ 28224 w 762246"/>
                <a:gd name="connsiteY221" fmla="*/ 847634 h 1592550"/>
                <a:gd name="connsiteX222" fmla="*/ 24923 w 762246"/>
                <a:gd name="connsiteY222" fmla="*/ 842517 h 1592550"/>
                <a:gd name="connsiteX223" fmla="*/ 7180 w 762246"/>
                <a:gd name="connsiteY223" fmla="*/ 808846 h 1592550"/>
                <a:gd name="connsiteX224" fmla="*/ 743 w 762246"/>
                <a:gd name="connsiteY224" fmla="*/ 794239 h 1592550"/>
                <a:gd name="connsiteX225" fmla="*/ 0 w 762246"/>
                <a:gd name="connsiteY225" fmla="*/ 790360 h 1592550"/>
                <a:gd name="connsiteX226" fmla="*/ 1238 w 762246"/>
                <a:gd name="connsiteY226" fmla="*/ 764116 h 1592550"/>
                <a:gd name="connsiteX227" fmla="*/ 6354 w 762246"/>
                <a:gd name="connsiteY227" fmla="*/ 734902 h 1592550"/>
                <a:gd name="connsiteX228" fmla="*/ 6354 w 762246"/>
                <a:gd name="connsiteY228" fmla="*/ 734324 h 1592550"/>
                <a:gd name="connsiteX229" fmla="*/ 9738 w 762246"/>
                <a:gd name="connsiteY229" fmla="*/ 714517 h 1592550"/>
                <a:gd name="connsiteX230" fmla="*/ 14607 w 762246"/>
                <a:gd name="connsiteY230" fmla="*/ 696114 h 1592550"/>
                <a:gd name="connsiteX231" fmla="*/ 23107 w 762246"/>
                <a:gd name="connsiteY231" fmla="*/ 664176 h 1592550"/>
                <a:gd name="connsiteX232" fmla="*/ 27234 w 762246"/>
                <a:gd name="connsiteY232" fmla="*/ 649734 h 1592550"/>
                <a:gd name="connsiteX233" fmla="*/ 33176 w 762246"/>
                <a:gd name="connsiteY233" fmla="*/ 623820 h 1592550"/>
                <a:gd name="connsiteX234" fmla="*/ 36807 w 762246"/>
                <a:gd name="connsiteY234" fmla="*/ 609790 h 1592550"/>
                <a:gd name="connsiteX235" fmla="*/ 39365 w 762246"/>
                <a:gd name="connsiteY235" fmla="*/ 598237 h 1592550"/>
                <a:gd name="connsiteX236" fmla="*/ 46545 w 762246"/>
                <a:gd name="connsiteY236" fmla="*/ 565639 h 1592550"/>
                <a:gd name="connsiteX237" fmla="*/ 50011 w 762246"/>
                <a:gd name="connsiteY237" fmla="*/ 545337 h 1592550"/>
                <a:gd name="connsiteX238" fmla="*/ 55211 w 762246"/>
                <a:gd name="connsiteY238" fmla="*/ 512491 h 1592550"/>
                <a:gd name="connsiteX239" fmla="*/ 57521 w 762246"/>
                <a:gd name="connsiteY239" fmla="*/ 493427 h 1592550"/>
                <a:gd name="connsiteX240" fmla="*/ 60492 w 762246"/>
                <a:gd name="connsiteY240" fmla="*/ 475354 h 1592550"/>
                <a:gd name="connsiteX241" fmla="*/ 61648 w 762246"/>
                <a:gd name="connsiteY241" fmla="*/ 465533 h 1592550"/>
                <a:gd name="connsiteX242" fmla="*/ 64866 w 762246"/>
                <a:gd name="connsiteY242" fmla="*/ 443251 h 1592550"/>
                <a:gd name="connsiteX243" fmla="*/ 65691 w 762246"/>
                <a:gd name="connsiteY243" fmla="*/ 436319 h 1592550"/>
                <a:gd name="connsiteX244" fmla="*/ 67920 w 762246"/>
                <a:gd name="connsiteY244" fmla="*/ 418493 h 1592550"/>
                <a:gd name="connsiteX245" fmla="*/ 71221 w 762246"/>
                <a:gd name="connsiteY245" fmla="*/ 385234 h 1592550"/>
                <a:gd name="connsiteX246" fmla="*/ 72129 w 762246"/>
                <a:gd name="connsiteY246" fmla="*/ 377229 h 1592550"/>
                <a:gd name="connsiteX247" fmla="*/ 78566 w 762246"/>
                <a:gd name="connsiteY247" fmla="*/ 346777 h 1592550"/>
                <a:gd name="connsiteX248" fmla="*/ 85333 w 762246"/>
                <a:gd name="connsiteY248" fmla="*/ 321936 h 1592550"/>
                <a:gd name="connsiteX249" fmla="*/ 99115 w 762246"/>
                <a:gd name="connsiteY249" fmla="*/ 299076 h 1592550"/>
                <a:gd name="connsiteX250" fmla="*/ 113887 w 762246"/>
                <a:gd name="connsiteY250" fmla="*/ 277536 h 1592550"/>
                <a:gd name="connsiteX251" fmla="*/ 126019 w 762246"/>
                <a:gd name="connsiteY251" fmla="*/ 258885 h 1592550"/>
                <a:gd name="connsiteX252" fmla="*/ 129815 w 762246"/>
                <a:gd name="connsiteY252" fmla="*/ 252118 h 1592550"/>
                <a:gd name="connsiteX253" fmla="*/ 145990 w 762246"/>
                <a:gd name="connsiteY253" fmla="*/ 215889 h 1592550"/>
                <a:gd name="connsiteX254" fmla="*/ 153088 w 762246"/>
                <a:gd name="connsiteY254" fmla="*/ 198558 h 1592550"/>
                <a:gd name="connsiteX255" fmla="*/ 164394 w 762246"/>
                <a:gd name="connsiteY255" fmla="*/ 171572 h 1592550"/>
                <a:gd name="connsiteX256" fmla="*/ 181147 w 762246"/>
                <a:gd name="connsiteY256" fmla="*/ 136828 h 1592550"/>
                <a:gd name="connsiteX257" fmla="*/ 190803 w 762246"/>
                <a:gd name="connsiteY257" fmla="*/ 121313 h 1592550"/>
                <a:gd name="connsiteX258" fmla="*/ 193113 w 762246"/>
                <a:gd name="connsiteY258" fmla="*/ 116279 h 1592550"/>
                <a:gd name="connsiteX259" fmla="*/ 205905 w 762246"/>
                <a:gd name="connsiteY259" fmla="*/ 82112 h 1592550"/>
                <a:gd name="connsiteX260" fmla="*/ 212012 w 762246"/>
                <a:gd name="connsiteY260" fmla="*/ 59417 h 1592550"/>
                <a:gd name="connsiteX261" fmla="*/ 223648 w 762246"/>
                <a:gd name="connsiteY261" fmla="*/ 29625 h 1592550"/>
                <a:gd name="connsiteX262" fmla="*/ 235367 w 762246"/>
                <a:gd name="connsiteY262" fmla="*/ 17824 h 1592550"/>
                <a:gd name="connsiteX263" fmla="*/ 243867 w 762246"/>
                <a:gd name="connsiteY263" fmla="*/ 17164 h 1592550"/>
                <a:gd name="connsiteX264" fmla="*/ 264912 w 762246"/>
                <a:gd name="connsiteY264" fmla="*/ 21207 h 1592550"/>
                <a:gd name="connsiteX265" fmla="*/ 276796 w 762246"/>
                <a:gd name="connsiteY265" fmla="*/ 26407 h 1592550"/>
                <a:gd name="connsiteX266" fmla="*/ 295282 w 762246"/>
                <a:gd name="connsiteY266" fmla="*/ 34164 h 1592550"/>
                <a:gd name="connsiteX267" fmla="*/ 298913 w 762246"/>
                <a:gd name="connsiteY267" fmla="*/ 35815 h 1592550"/>
                <a:gd name="connsiteX268" fmla="*/ 302792 w 762246"/>
                <a:gd name="connsiteY268" fmla="*/ 36640 h 1592550"/>
                <a:gd name="connsiteX269" fmla="*/ 320618 w 762246"/>
                <a:gd name="connsiteY269" fmla="*/ 35815 h 1592550"/>
                <a:gd name="connsiteX270" fmla="*/ 327302 w 762246"/>
                <a:gd name="connsiteY270" fmla="*/ 33009 h 1592550"/>
                <a:gd name="connsiteX271" fmla="*/ 339351 w 762246"/>
                <a:gd name="connsiteY271" fmla="*/ 20877 h 1592550"/>
                <a:gd name="connsiteX272" fmla="*/ 346036 w 762246"/>
                <a:gd name="connsiteY272" fmla="*/ 16008 h 1592550"/>
                <a:gd name="connsiteX273" fmla="*/ 361221 w 762246"/>
                <a:gd name="connsiteY273" fmla="*/ 7838 h 1592550"/>
                <a:gd name="connsiteX274" fmla="*/ 362707 w 762246"/>
                <a:gd name="connsiteY274" fmla="*/ 7590 h 1592550"/>
                <a:gd name="connsiteX275" fmla="*/ 380945 w 762246"/>
                <a:gd name="connsiteY275" fmla="*/ 6435 h 1592550"/>
                <a:gd name="connsiteX276" fmla="*/ 401412 w 762246"/>
                <a:gd name="connsiteY276" fmla="*/ 7755 h 1592550"/>
                <a:gd name="connsiteX277" fmla="*/ 422456 w 762246"/>
                <a:gd name="connsiteY277" fmla="*/ 12790 h 1592550"/>
                <a:gd name="connsiteX278" fmla="*/ 447462 w 762246"/>
                <a:gd name="connsiteY278" fmla="*/ 17329 h 1592550"/>
                <a:gd name="connsiteX279" fmla="*/ 448534 w 762246"/>
                <a:gd name="connsiteY279" fmla="*/ 17329 h 1592550"/>
                <a:gd name="connsiteX280" fmla="*/ 476677 w 762246"/>
                <a:gd name="connsiteY280" fmla="*/ 9736 h 1592550"/>
                <a:gd name="connsiteX281" fmla="*/ 501435 w 762246"/>
                <a:gd name="connsiteY281" fmla="*/ 1731 h 1592550"/>
                <a:gd name="connsiteX282" fmla="*/ 524872 w 762246"/>
                <a:gd name="connsiteY282" fmla="*/ 658 h 1592550"/>
                <a:gd name="connsiteX283" fmla="*/ 548805 w 762246"/>
                <a:gd name="connsiteY283" fmla="*/ 7755 h 1592550"/>
                <a:gd name="connsiteX284" fmla="*/ 570840 w 762246"/>
                <a:gd name="connsiteY284" fmla="*/ 30863 h 1592550"/>
                <a:gd name="connsiteX285" fmla="*/ 573481 w 762246"/>
                <a:gd name="connsiteY285" fmla="*/ 34494 h 1592550"/>
                <a:gd name="connsiteX286" fmla="*/ 583467 w 762246"/>
                <a:gd name="connsiteY286" fmla="*/ 51660 h 1592550"/>
                <a:gd name="connsiteX287" fmla="*/ 596258 w 762246"/>
                <a:gd name="connsiteY287" fmla="*/ 77903 h 1592550"/>
                <a:gd name="connsiteX288" fmla="*/ 605914 w 762246"/>
                <a:gd name="connsiteY288" fmla="*/ 98948 h 1592550"/>
                <a:gd name="connsiteX289" fmla="*/ 620934 w 762246"/>
                <a:gd name="connsiteY289" fmla="*/ 127832 h 1592550"/>
                <a:gd name="connsiteX290" fmla="*/ 626298 w 762246"/>
                <a:gd name="connsiteY290" fmla="*/ 139881 h 1592550"/>
                <a:gd name="connsiteX291" fmla="*/ 632405 w 762246"/>
                <a:gd name="connsiteY291" fmla="*/ 151022 h 1592550"/>
                <a:gd name="connsiteX292" fmla="*/ 639090 w 762246"/>
                <a:gd name="connsiteY292" fmla="*/ 169178 h 1592550"/>
                <a:gd name="connsiteX293" fmla="*/ 650231 w 762246"/>
                <a:gd name="connsiteY293" fmla="*/ 190718 h 1592550"/>
                <a:gd name="connsiteX294" fmla="*/ 652872 w 762246"/>
                <a:gd name="connsiteY294" fmla="*/ 196165 h 1592550"/>
                <a:gd name="connsiteX295" fmla="*/ 659061 w 762246"/>
                <a:gd name="connsiteY295" fmla="*/ 209699 h 1592550"/>
                <a:gd name="connsiteX296" fmla="*/ 674494 w 762246"/>
                <a:gd name="connsiteY296" fmla="*/ 252943 h 1592550"/>
                <a:gd name="connsiteX297" fmla="*/ 682746 w 762246"/>
                <a:gd name="connsiteY297" fmla="*/ 279600 h 1592550"/>
                <a:gd name="connsiteX298" fmla="*/ 689349 w 762246"/>
                <a:gd name="connsiteY298" fmla="*/ 301387 h 1592550"/>
                <a:gd name="connsiteX299" fmla="*/ 690504 w 762246"/>
                <a:gd name="connsiteY299" fmla="*/ 306338 h 1592550"/>
                <a:gd name="connsiteX300" fmla="*/ 698344 w 762246"/>
                <a:gd name="connsiteY300" fmla="*/ 328786 h 1592550"/>
                <a:gd name="connsiteX301" fmla="*/ 705689 w 762246"/>
                <a:gd name="connsiteY301" fmla="*/ 347189 h 1592550"/>
                <a:gd name="connsiteX302" fmla="*/ 715593 w 762246"/>
                <a:gd name="connsiteY302" fmla="*/ 377312 h 1592550"/>
                <a:gd name="connsiteX303" fmla="*/ 719636 w 762246"/>
                <a:gd name="connsiteY303" fmla="*/ 388783 h 1592550"/>
                <a:gd name="connsiteX304" fmla="*/ 723845 w 762246"/>
                <a:gd name="connsiteY304" fmla="*/ 403225 h 1592550"/>
                <a:gd name="connsiteX305" fmla="*/ 728714 w 762246"/>
                <a:gd name="connsiteY305" fmla="*/ 421051 h 1592550"/>
                <a:gd name="connsiteX306" fmla="*/ 732510 w 762246"/>
                <a:gd name="connsiteY306" fmla="*/ 436319 h 1592550"/>
                <a:gd name="connsiteX307" fmla="*/ 735564 w 762246"/>
                <a:gd name="connsiteY307" fmla="*/ 447295 h 1592550"/>
                <a:gd name="connsiteX308" fmla="*/ 738947 w 762246"/>
                <a:gd name="connsiteY308" fmla="*/ 458436 h 1592550"/>
                <a:gd name="connsiteX309" fmla="*/ 745302 w 762246"/>
                <a:gd name="connsiteY309" fmla="*/ 487155 h 1592550"/>
                <a:gd name="connsiteX310" fmla="*/ 748685 w 762246"/>
                <a:gd name="connsiteY310" fmla="*/ 519753 h 1592550"/>
                <a:gd name="connsiteX311" fmla="*/ 752647 w 762246"/>
                <a:gd name="connsiteY311" fmla="*/ 542201 h 1592550"/>
                <a:gd name="connsiteX312" fmla="*/ 752647 w 762246"/>
                <a:gd name="connsiteY312" fmla="*/ 543356 h 1592550"/>
                <a:gd name="connsiteX313" fmla="*/ 753637 w 762246"/>
                <a:gd name="connsiteY313" fmla="*/ 562998 h 1592550"/>
                <a:gd name="connsiteX314" fmla="*/ 755371 w 762246"/>
                <a:gd name="connsiteY314" fmla="*/ 576119 h 1592550"/>
                <a:gd name="connsiteX315" fmla="*/ 759249 w 762246"/>
                <a:gd name="connsiteY315" fmla="*/ 596999 h 1592550"/>
                <a:gd name="connsiteX316" fmla="*/ 761395 w 762246"/>
                <a:gd name="connsiteY316" fmla="*/ 625883 h 1592550"/>
                <a:gd name="connsiteX317" fmla="*/ 754875 w 762246"/>
                <a:gd name="connsiteY317" fmla="*/ 634549 h 1592550"/>
                <a:gd name="connsiteX318" fmla="*/ 755371 w 762246"/>
                <a:gd name="connsiteY318" fmla="*/ 626131 h 1592550"/>
                <a:gd name="connsiteX319" fmla="*/ 751409 w 762246"/>
                <a:gd name="connsiteY319" fmla="*/ 596339 h 1592550"/>
                <a:gd name="connsiteX320" fmla="*/ 747613 w 762246"/>
                <a:gd name="connsiteY320" fmla="*/ 582887 h 1592550"/>
                <a:gd name="connsiteX321" fmla="*/ 748356 w 762246"/>
                <a:gd name="connsiteY321" fmla="*/ 580823 h 1592550"/>
                <a:gd name="connsiteX322" fmla="*/ 748851 w 762246"/>
                <a:gd name="connsiteY322" fmla="*/ 579586 h 1592550"/>
                <a:gd name="connsiteX323" fmla="*/ 747365 w 762246"/>
                <a:gd name="connsiteY323" fmla="*/ 576615 h 1592550"/>
                <a:gd name="connsiteX324" fmla="*/ 746292 w 762246"/>
                <a:gd name="connsiteY324" fmla="*/ 562502 h 1592550"/>
                <a:gd name="connsiteX325" fmla="*/ 744147 w 762246"/>
                <a:gd name="connsiteY325" fmla="*/ 545584 h 1592550"/>
                <a:gd name="connsiteX326" fmla="*/ 743074 w 762246"/>
                <a:gd name="connsiteY326" fmla="*/ 538157 h 1592550"/>
                <a:gd name="connsiteX327" fmla="*/ 742661 w 762246"/>
                <a:gd name="connsiteY327" fmla="*/ 530977 h 1592550"/>
                <a:gd name="connsiteX328" fmla="*/ 741753 w 762246"/>
                <a:gd name="connsiteY328" fmla="*/ 515792 h 1592550"/>
                <a:gd name="connsiteX329" fmla="*/ 740103 w 762246"/>
                <a:gd name="connsiteY329" fmla="*/ 507704 h 1592550"/>
                <a:gd name="connsiteX330" fmla="*/ 738947 w 762246"/>
                <a:gd name="connsiteY330" fmla="*/ 499864 h 1592550"/>
                <a:gd name="connsiteX331" fmla="*/ 739690 w 762246"/>
                <a:gd name="connsiteY331" fmla="*/ 490786 h 1592550"/>
                <a:gd name="connsiteX332" fmla="*/ 738783 w 762246"/>
                <a:gd name="connsiteY332" fmla="*/ 488888 h 1592550"/>
                <a:gd name="connsiteX333" fmla="*/ 736472 w 762246"/>
                <a:gd name="connsiteY333" fmla="*/ 481378 h 1592550"/>
                <a:gd name="connsiteX334" fmla="*/ 734243 w 762246"/>
                <a:gd name="connsiteY334" fmla="*/ 468999 h 1592550"/>
                <a:gd name="connsiteX335" fmla="*/ 732345 w 762246"/>
                <a:gd name="connsiteY335" fmla="*/ 465698 h 1592550"/>
                <a:gd name="connsiteX336" fmla="*/ 730447 w 762246"/>
                <a:gd name="connsiteY336" fmla="*/ 458271 h 1592550"/>
                <a:gd name="connsiteX337" fmla="*/ 730035 w 762246"/>
                <a:gd name="connsiteY337" fmla="*/ 453979 h 1592550"/>
                <a:gd name="connsiteX338" fmla="*/ 729457 w 762246"/>
                <a:gd name="connsiteY338" fmla="*/ 451504 h 1592550"/>
                <a:gd name="connsiteX339" fmla="*/ 727972 w 762246"/>
                <a:gd name="connsiteY339" fmla="*/ 448533 h 1592550"/>
                <a:gd name="connsiteX340" fmla="*/ 726238 w 762246"/>
                <a:gd name="connsiteY340" fmla="*/ 443994 h 1592550"/>
                <a:gd name="connsiteX341" fmla="*/ 726651 w 762246"/>
                <a:gd name="connsiteY341" fmla="*/ 443003 h 1592550"/>
                <a:gd name="connsiteX342" fmla="*/ 727641 w 762246"/>
                <a:gd name="connsiteY342" fmla="*/ 440610 h 1592550"/>
                <a:gd name="connsiteX343" fmla="*/ 725661 w 762246"/>
                <a:gd name="connsiteY343" fmla="*/ 433595 h 1592550"/>
                <a:gd name="connsiteX344" fmla="*/ 723597 w 762246"/>
                <a:gd name="connsiteY344" fmla="*/ 429634 h 1592550"/>
                <a:gd name="connsiteX345" fmla="*/ 722277 w 762246"/>
                <a:gd name="connsiteY345" fmla="*/ 424352 h 1592550"/>
                <a:gd name="connsiteX346" fmla="*/ 721864 w 762246"/>
                <a:gd name="connsiteY346" fmla="*/ 421876 h 1592550"/>
                <a:gd name="connsiteX347" fmla="*/ 716335 w 762246"/>
                <a:gd name="connsiteY347" fmla="*/ 404958 h 1592550"/>
                <a:gd name="connsiteX348" fmla="*/ 709898 w 762246"/>
                <a:gd name="connsiteY348" fmla="*/ 382428 h 1592550"/>
                <a:gd name="connsiteX349" fmla="*/ 708908 w 762246"/>
                <a:gd name="connsiteY349" fmla="*/ 379870 h 1592550"/>
                <a:gd name="connsiteX350" fmla="*/ 705441 w 762246"/>
                <a:gd name="connsiteY350" fmla="*/ 369224 h 1592550"/>
                <a:gd name="connsiteX351" fmla="*/ 701232 w 762246"/>
                <a:gd name="connsiteY351" fmla="*/ 356515 h 1592550"/>
                <a:gd name="connsiteX352" fmla="*/ 699582 w 762246"/>
                <a:gd name="connsiteY352" fmla="*/ 353791 h 1592550"/>
                <a:gd name="connsiteX353" fmla="*/ 697189 w 762246"/>
                <a:gd name="connsiteY353" fmla="*/ 353214 h 1592550"/>
                <a:gd name="connsiteX354" fmla="*/ 699169 w 762246"/>
                <a:gd name="connsiteY354" fmla="*/ 351893 h 1592550"/>
                <a:gd name="connsiteX355" fmla="*/ 698839 w 762246"/>
                <a:gd name="connsiteY355" fmla="*/ 350325 h 1592550"/>
                <a:gd name="connsiteX356" fmla="*/ 697189 w 762246"/>
                <a:gd name="connsiteY356" fmla="*/ 348180 h 1592550"/>
                <a:gd name="connsiteX357" fmla="*/ 695373 w 762246"/>
                <a:gd name="connsiteY357" fmla="*/ 340175 h 1592550"/>
                <a:gd name="connsiteX358" fmla="*/ 690504 w 762246"/>
                <a:gd name="connsiteY358" fmla="*/ 333325 h 1592550"/>
                <a:gd name="connsiteX359" fmla="*/ 690009 w 762246"/>
                <a:gd name="connsiteY359" fmla="*/ 332087 h 1592550"/>
                <a:gd name="connsiteX360" fmla="*/ 688441 w 762246"/>
                <a:gd name="connsiteY360" fmla="*/ 322514 h 1592550"/>
                <a:gd name="connsiteX361" fmla="*/ 685882 w 762246"/>
                <a:gd name="connsiteY361" fmla="*/ 314591 h 1592550"/>
                <a:gd name="connsiteX362" fmla="*/ 683159 w 762246"/>
                <a:gd name="connsiteY362" fmla="*/ 306091 h 1592550"/>
                <a:gd name="connsiteX363" fmla="*/ 682169 w 762246"/>
                <a:gd name="connsiteY363" fmla="*/ 305843 h 1592550"/>
                <a:gd name="connsiteX364" fmla="*/ 681096 w 762246"/>
                <a:gd name="connsiteY364" fmla="*/ 305843 h 1592550"/>
                <a:gd name="connsiteX365" fmla="*/ 680766 w 762246"/>
                <a:gd name="connsiteY365" fmla="*/ 299489 h 1592550"/>
                <a:gd name="connsiteX366" fmla="*/ 679115 w 762246"/>
                <a:gd name="connsiteY366" fmla="*/ 294867 h 1592550"/>
                <a:gd name="connsiteX367" fmla="*/ 678537 w 762246"/>
                <a:gd name="connsiteY367" fmla="*/ 290576 h 1592550"/>
                <a:gd name="connsiteX368" fmla="*/ 671523 w 762246"/>
                <a:gd name="connsiteY368" fmla="*/ 269861 h 1592550"/>
                <a:gd name="connsiteX369" fmla="*/ 667974 w 762246"/>
                <a:gd name="connsiteY369" fmla="*/ 261114 h 1592550"/>
                <a:gd name="connsiteX370" fmla="*/ 663518 w 762246"/>
                <a:gd name="connsiteY370" fmla="*/ 252283 h 1592550"/>
                <a:gd name="connsiteX371" fmla="*/ 665086 w 762246"/>
                <a:gd name="connsiteY371" fmla="*/ 249230 h 1592550"/>
                <a:gd name="connsiteX372" fmla="*/ 665003 w 762246"/>
                <a:gd name="connsiteY372" fmla="*/ 248074 h 1592550"/>
                <a:gd name="connsiteX373" fmla="*/ 659722 w 762246"/>
                <a:gd name="connsiteY373" fmla="*/ 235365 h 1592550"/>
                <a:gd name="connsiteX374" fmla="*/ 657576 w 762246"/>
                <a:gd name="connsiteY374" fmla="*/ 234540 h 1592550"/>
                <a:gd name="connsiteX375" fmla="*/ 656585 w 762246"/>
                <a:gd name="connsiteY375" fmla="*/ 228928 h 1592550"/>
                <a:gd name="connsiteX376" fmla="*/ 653779 w 762246"/>
                <a:gd name="connsiteY376" fmla="*/ 222986 h 1592550"/>
                <a:gd name="connsiteX377" fmla="*/ 652707 w 762246"/>
                <a:gd name="connsiteY377" fmla="*/ 221748 h 1592550"/>
                <a:gd name="connsiteX378" fmla="*/ 649076 w 762246"/>
                <a:gd name="connsiteY378" fmla="*/ 208791 h 1592550"/>
                <a:gd name="connsiteX379" fmla="*/ 645940 w 762246"/>
                <a:gd name="connsiteY379" fmla="*/ 200621 h 1592550"/>
                <a:gd name="connsiteX380" fmla="*/ 644784 w 762246"/>
                <a:gd name="connsiteY380" fmla="*/ 198393 h 1592550"/>
                <a:gd name="connsiteX381" fmla="*/ 644289 w 762246"/>
                <a:gd name="connsiteY381" fmla="*/ 195339 h 1592550"/>
                <a:gd name="connsiteX382" fmla="*/ 638017 w 762246"/>
                <a:gd name="connsiteY382" fmla="*/ 184281 h 1592550"/>
                <a:gd name="connsiteX383" fmla="*/ 638099 w 762246"/>
                <a:gd name="connsiteY383" fmla="*/ 183125 h 1592550"/>
                <a:gd name="connsiteX384" fmla="*/ 636944 w 762246"/>
                <a:gd name="connsiteY384" fmla="*/ 184281 h 1592550"/>
                <a:gd name="connsiteX385" fmla="*/ 634220 w 762246"/>
                <a:gd name="connsiteY385" fmla="*/ 175698 h 1592550"/>
                <a:gd name="connsiteX386" fmla="*/ 633478 w 762246"/>
                <a:gd name="connsiteY386" fmla="*/ 174295 h 1592550"/>
                <a:gd name="connsiteX387" fmla="*/ 628031 w 762246"/>
                <a:gd name="connsiteY387" fmla="*/ 165300 h 1592550"/>
                <a:gd name="connsiteX388" fmla="*/ 628114 w 762246"/>
                <a:gd name="connsiteY388" fmla="*/ 159770 h 1592550"/>
                <a:gd name="connsiteX389" fmla="*/ 623740 w 762246"/>
                <a:gd name="connsiteY389" fmla="*/ 158367 h 1592550"/>
                <a:gd name="connsiteX390" fmla="*/ 621429 w 762246"/>
                <a:gd name="connsiteY390" fmla="*/ 152838 h 1592550"/>
                <a:gd name="connsiteX391" fmla="*/ 618788 w 762246"/>
                <a:gd name="connsiteY391" fmla="*/ 146566 h 1592550"/>
                <a:gd name="connsiteX392" fmla="*/ 618871 w 762246"/>
                <a:gd name="connsiteY392" fmla="*/ 145411 h 1592550"/>
                <a:gd name="connsiteX393" fmla="*/ 617715 w 762246"/>
                <a:gd name="connsiteY393" fmla="*/ 146566 h 1592550"/>
                <a:gd name="connsiteX394" fmla="*/ 615075 w 762246"/>
                <a:gd name="connsiteY394" fmla="*/ 136828 h 1592550"/>
                <a:gd name="connsiteX395" fmla="*/ 610370 w 762246"/>
                <a:gd name="connsiteY395" fmla="*/ 127420 h 1592550"/>
                <a:gd name="connsiteX396" fmla="*/ 609380 w 762246"/>
                <a:gd name="connsiteY396" fmla="*/ 123128 h 1592550"/>
                <a:gd name="connsiteX397" fmla="*/ 607152 w 762246"/>
                <a:gd name="connsiteY397" fmla="*/ 119910 h 1592550"/>
                <a:gd name="connsiteX398" fmla="*/ 605419 w 762246"/>
                <a:gd name="connsiteY398" fmla="*/ 119332 h 1592550"/>
                <a:gd name="connsiteX399" fmla="*/ 597083 w 762246"/>
                <a:gd name="connsiteY399" fmla="*/ 104477 h 1592550"/>
                <a:gd name="connsiteX400" fmla="*/ 596010 w 762246"/>
                <a:gd name="connsiteY400" fmla="*/ 102001 h 1592550"/>
                <a:gd name="connsiteX401" fmla="*/ 591884 w 762246"/>
                <a:gd name="connsiteY401" fmla="*/ 92346 h 1592550"/>
                <a:gd name="connsiteX402" fmla="*/ 588501 w 762246"/>
                <a:gd name="connsiteY402" fmla="*/ 84836 h 1592550"/>
                <a:gd name="connsiteX403" fmla="*/ 582724 w 762246"/>
                <a:gd name="connsiteY403" fmla="*/ 71136 h 1592550"/>
                <a:gd name="connsiteX404" fmla="*/ 582394 w 762246"/>
                <a:gd name="connsiteY404" fmla="*/ 70724 h 1592550"/>
                <a:gd name="connsiteX405" fmla="*/ 576782 w 762246"/>
                <a:gd name="connsiteY405" fmla="*/ 58757 h 1592550"/>
                <a:gd name="connsiteX406" fmla="*/ 575296 w 762246"/>
                <a:gd name="connsiteY406" fmla="*/ 56446 h 1592550"/>
                <a:gd name="connsiteX407" fmla="*/ 575049 w 762246"/>
                <a:gd name="connsiteY407" fmla="*/ 54136 h 1592550"/>
                <a:gd name="connsiteX408" fmla="*/ 570510 w 762246"/>
                <a:gd name="connsiteY408" fmla="*/ 48359 h 1592550"/>
                <a:gd name="connsiteX409" fmla="*/ 564650 w 762246"/>
                <a:gd name="connsiteY409" fmla="*/ 37053 h 1592550"/>
                <a:gd name="connsiteX410" fmla="*/ 560772 w 762246"/>
                <a:gd name="connsiteY410" fmla="*/ 33091 h 1592550"/>
                <a:gd name="connsiteX411" fmla="*/ 549465 w 762246"/>
                <a:gd name="connsiteY411" fmla="*/ 20877 h 1592550"/>
                <a:gd name="connsiteX412" fmla="*/ 540800 w 762246"/>
                <a:gd name="connsiteY412" fmla="*/ 16751 h 1592550"/>
                <a:gd name="connsiteX413" fmla="*/ 527926 w 762246"/>
                <a:gd name="connsiteY413" fmla="*/ 12625 h 1592550"/>
                <a:gd name="connsiteX414" fmla="*/ 522644 w 762246"/>
                <a:gd name="connsiteY414" fmla="*/ 10479 h 1592550"/>
                <a:gd name="connsiteX415" fmla="*/ 512328 w 762246"/>
                <a:gd name="connsiteY415" fmla="*/ 11387 h 1592550"/>
                <a:gd name="connsiteX416" fmla="*/ 500609 w 762246"/>
                <a:gd name="connsiteY416" fmla="*/ 12872 h 1592550"/>
                <a:gd name="connsiteX417" fmla="*/ 476677 w 762246"/>
                <a:gd name="connsiteY417" fmla="*/ 21703 h 1592550"/>
                <a:gd name="connsiteX418" fmla="*/ 465040 w 762246"/>
                <a:gd name="connsiteY418" fmla="*/ 24921 h 1592550"/>
                <a:gd name="connsiteX419" fmla="*/ 454229 w 762246"/>
                <a:gd name="connsiteY419" fmla="*/ 25994 h 1592550"/>
                <a:gd name="connsiteX420" fmla="*/ 447792 w 762246"/>
                <a:gd name="connsiteY420" fmla="*/ 27149 h 1592550"/>
                <a:gd name="connsiteX421" fmla="*/ 441602 w 762246"/>
                <a:gd name="connsiteY421" fmla="*/ 25994 h 1592550"/>
                <a:gd name="connsiteX422" fmla="*/ 440695 w 762246"/>
                <a:gd name="connsiteY422" fmla="*/ 26242 h 1592550"/>
                <a:gd name="connsiteX423" fmla="*/ 425675 w 762246"/>
                <a:gd name="connsiteY423" fmla="*/ 24096 h 1592550"/>
                <a:gd name="connsiteX424" fmla="*/ 420558 w 762246"/>
                <a:gd name="connsiteY424" fmla="*/ 21372 h 1592550"/>
                <a:gd name="connsiteX425" fmla="*/ 414864 w 762246"/>
                <a:gd name="connsiteY425" fmla="*/ 19887 h 1592550"/>
                <a:gd name="connsiteX426" fmla="*/ 397038 w 762246"/>
                <a:gd name="connsiteY426" fmla="*/ 18649 h 1592550"/>
                <a:gd name="connsiteX427" fmla="*/ 395057 w 762246"/>
                <a:gd name="connsiteY427" fmla="*/ 18401 h 1592550"/>
                <a:gd name="connsiteX428" fmla="*/ 380945 w 762246"/>
                <a:gd name="connsiteY428" fmla="*/ 16503 h 1592550"/>
                <a:gd name="connsiteX429" fmla="*/ 366420 w 762246"/>
                <a:gd name="connsiteY429" fmla="*/ 17411 h 1592550"/>
                <a:gd name="connsiteX430" fmla="*/ 363944 w 762246"/>
                <a:gd name="connsiteY430" fmla="*/ 17906 h 1592550"/>
                <a:gd name="connsiteX431" fmla="*/ 348099 w 762246"/>
                <a:gd name="connsiteY431" fmla="*/ 27067 h 1592550"/>
                <a:gd name="connsiteX432" fmla="*/ 337866 w 762246"/>
                <a:gd name="connsiteY432" fmla="*/ 38125 h 1592550"/>
                <a:gd name="connsiteX433" fmla="*/ 336133 w 762246"/>
                <a:gd name="connsiteY433" fmla="*/ 51495 h 1592550"/>
                <a:gd name="connsiteX434" fmla="*/ 335225 w 762246"/>
                <a:gd name="connsiteY434" fmla="*/ 59170 h 1592550"/>
                <a:gd name="connsiteX435" fmla="*/ 326312 w 762246"/>
                <a:gd name="connsiteY435" fmla="*/ 69486 h 1592550"/>
                <a:gd name="connsiteX436" fmla="*/ 321195 w 762246"/>
                <a:gd name="connsiteY436" fmla="*/ 69156 h 1592550"/>
                <a:gd name="connsiteX437" fmla="*/ 319215 w 762246"/>
                <a:gd name="connsiteY437" fmla="*/ 64699 h 1592550"/>
                <a:gd name="connsiteX438" fmla="*/ 312860 w 762246"/>
                <a:gd name="connsiteY438" fmla="*/ 56446 h 1592550"/>
                <a:gd name="connsiteX439" fmla="*/ 296850 w 762246"/>
                <a:gd name="connsiteY439" fmla="*/ 49101 h 1592550"/>
                <a:gd name="connsiteX440" fmla="*/ 293219 w 762246"/>
                <a:gd name="connsiteY440" fmla="*/ 45883 h 1592550"/>
                <a:gd name="connsiteX441" fmla="*/ 290743 w 762246"/>
                <a:gd name="connsiteY441" fmla="*/ 44397 h 1592550"/>
                <a:gd name="connsiteX442" fmla="*/ 284636 w 762246"/>
                <a:gd name="connsiteY442" fmla="*/ 42169 h 1592550"/>
                <a:gd name="connsiteX443" fmla="*/ 267635 w 762246"/>
                <a:gd name="connsiteY443" fmla="*/ 34659 h 1592550"/>
                <a:gd name="connsiteX444" fmla="*/ 253936 w 762246"/>
                <a:gd name="connsiteY444" fmla="*/ 29708 h 1592550"/>
                <a:gd name="connsiteX445" fmla="*/ 231736 w 762246"/>
                <a:gd name="connsiteY445" fmla="*/ 36557 h 1592550"/>
                <a:gd name="connsiteX446" fmla="*/ 225464 w 762246"/>
                <a:gd name="connsiteY446" fmla="*/ 47616 h 1592550"/>
                <a:gd name="connsiteX447" fmla="*/ 222163 w 762246"/>
                <a:gd name="connsiteY447" fmla="*/ 58262 h 1592550"/>
                <a:gd name="connsiteX448" fmla="*/ 217954 w 762246"/>
                <a:gd name="connsiteY448" fmla="*/ 70889 h 1592550"/>
                <a:gd name="connsiteX449" fmla="*/ 213827 w 762246"/>
                <a:gd name="connsiteY449" fmla="*/ 88467 h 1592550"/>
                <a:gd name="connsiteX450" fmla="*/ 198973 w 762246"/>
                <a:gd name="connsiteY450" fmla="*/ 123541 h 1592550"/>
                <a:gd name="connsiteX451" fmla="*/ 184696 w 762246"/>
                <a:gd name="connsiteY451" fmla="*/ 149042 h 1592550"/>
                <a:gd name="connsiteX452" fmla="*/ 183953 w 762246"/>
                <a:gd name="connsiteY452" fmla="*/ 149950 h 1592550"/>
                <a:gd name="connsiteX453" fmla="*/ 174545 w 762246"/>
                <a:gd name="connsiteY453" fmla="*/ 169261 h 1592550"/>
                <a:gd name="connsiteX454" fmla="*/ 169593 w 762246"/>
                <a:gd name="connsiteY454" fmla="*/ 180897 h 1592550"/>
                <a:gd name="connsiteX455" fmla="*/ 159855 w 762246"/>
                <a:gd name="connsiteY455" fmla="*/ 203097 h 1592550"/>
                <a:gd name="connsiteX456" fmla="*/ 152428 w 762246"/>
                <a:gd name="connsiteY456" fmla="*/ 221501 h 1592550"/>
                <a:gd name="connsiteX457" fmla="*/ 146568 w 762246"/>
                <a:gd name="connsiteY457" fmla="*/ 236355 h 1592550"/>
                <a:gd name="connsiteX458" fmla="*/ 139141 w 762246"/>
                <a:gd name="connsiteY458" fmla="*/ 252366 h 1592550"/>
                <a:gd name="connsiteX459" fmla="*/ 125936 w 762246"/>
                <a:gd name="connsiteY459" fmla="*/ 272337 h 1592550"/>
                <a:gd name="connsiteX460" fmla="*/ 122223 w 762246"/>
                <a:gd name="connsiteY460" fmla="*/ 277124 h 1592550"/>
                <a:gd name="connsiteX461" fmla="*/ 116528 w 762246"/>
                <a:gd name="connsiteY461" fmla="*/ 287852 h 1592550"/>
                <a:gd name="connsiteX462" fmla="*/ 102251 w 762246"/>
                <a:gd name="connsiteY462" fmla="*/ 309144 h 1592550"/>
                <a:gd name="connsiteX463" fmla="*/ 96557 w 762246"/>
                <a:gd name="connsiteY463" fmla="*/ 319213 h 1592550"/>
                <a:gd name="connsiteX464" fmla="*/ 91275 w 762246"/>
                <a:gd name="connsiteY464" fmla="*/ 330766 h 1592550"/>
                <a:gd name="connsiteX465" fmla="*/ 86571 w 762246"/>
                <a:gd name="connsiteY465" fmla="*/ 348097 h 1592550"/>
                <a:gd name="connsiteX466" fmla="*/ 83600 w 762246"/>
                <a:gd name="connsiteY466" fmla="*/ 364933 h 1592550"/>
                <a:gd name="connsiteX467" fmla="*/ 81784 w 762246"/>
                <a:gd name="connsiteY467" fmla="*/ 371122 h 1592550"/>
                <a:gd name="connsiteX468" fmla="*/ 80547 w 762246"/>
                <a:gd name="connsiteY468" fmla="*/ 376321 h 1592550"/>
                <a:gd name="connsiteX469" fmla="*/ 80299 w 762246"/>
                <a:gd name="connsiteY469" fmla="*/ 380530 h 1592550"/>
                <a:gd name="connsiteX470" fmla="*/ 76338 w 762246"/>
                <a:gd name="connsiteY470" fmla="*/ 399346 h 1592550"/>
                <a:gd name="connsiteX471" fmla="*/ 76750 w 762246"/>
                <a:gd name="connsiteY471" fmla="*/ 402813 h 1592550"/>
                <a:gd name="connsiteX472" fmla="*/ 76007 w 762246"/>
                <a:gd name="connsiteY472" fmla="*/ 412468 h 1592550"/>
                <a:gd name="connsiteX473" fmla="*/ 74687 w 762246"/>
                <a:gd name="connsiteY473" fmla="*/ 416347 h 1592550"/>
                <a:gd name="connsiteX474" fmla="*/ 74687 w 762246"/>
                <a:gd name="connsiteY474" fmla="*/ 417502 h 1592550"/>
                <a:gd name="connsiteX475" fmla="*/ 75760 w 762246"/>
                <a:gd name="connsiteY475" fmla="*/ 416347 h 1592550"/>
                <a:gd name="connsiteX476" fmla="*/ 76503 w 762246"/>
                <a:gd name="connsiteY476" fmla="*/ 414284 h 1592550"/>
                <a:gd name="connsiteX477" fmla="*/ 77328 w 762246"/>
                <a:gd name="connsiteY477" fmla="*/ 415604 h 1592550"/>
                <a:gd name="connsiteX478" fmla="*/ 76338 w 762246"/>
                <a:gd name="connsiteY478" fmla="*/ 420638 h 1592550"/>
                <a:gd name="connsiteX479" fmla="*/ 72046 w 762246"/>
                <a:gd name="connsiteY479" fmla="*/ 449110 h 1592550"/>
                <a:gd name="connsiteX480" fmla="*/ 69735 w 762246"/>
                <a:gd name="connsiteY480" fmla="*/ 460829 h 1592550"/>
                <a:gd name="connsiteX481" fmla="*/ 66517 w 762246"/>
                <a:gd name="connsiteY481" fmla="*/ 472135 h 1592550"/>
                <a:gd name="connsiteX482" fmla="*/ 65857 w 762246"/>
                <a:gd name="connsiteY482" fmla="*/ 475849 h 1592550"/>
                <a:gd name="connsiteX483" fmla="*/ 66352 w 762246"/>
                <a:gd name="connsiteY483" fmla="*/ 480058 h 1592550"/>
                <a:gd name="connsiteX484" fmla="*/ 64701 w 762246"/>
                <a:gd name="connsiteY484" fmla="*/ 485175 h 1592550"/>
                <a:gd name="connsiteX485" fmla="*/ 64536 w 762246"/>
                <a:gd name="connsiteY485" fmla="*/ 487403 h 1592550"/>
                <a:gd name="connsiteX486" fmla="*/ 64454 w 762246"/>
                <a:gd name="connsiteY486" fmla="*/ 491364 h 1592550"/>
                <a:gd name="connsiteX487" fmla="*/ 62060 w 762246"/>
                <a:gd name="connsiteY487" fmla="*/ 492107 h 1592550"/>
                <a:gd name="connsiteX488" fmla="*/ 61813 w 762246"/>
                <a:gd name="connsiteY488" fmla="*/ 494418 h 1592550"/>
                <a:gd name="connsiteX489" fmla="*/ 63381 w 762246"/>
                <a:gd name="connsiteY489" fmla="*/ 508942 h 1592550"/>
                <a:gd name="connsiteX490" fmla="*/ 61730 w 762246"/>
                <a:gd name="connsiteY490" fmla="*/ 511501 h 1592550"/>
                <a:gd name="connsiteX491" fmla="*/ 60245 w 762246"/>
                <a:gd name="connsiteY491" fmla="*/ 511088 h 1592550"/>
                <a:gd name="connsiteX492" fmla="*/ 60245 w 762246"/>
                <a:gd name="connsiteY492" fmla="*/ 520496 h 1592550"/>
                <a:gd name="connsiteX493" fmla="*/ 61070 w 762246"/>
                <a:gd name="connsiteY493" fmla="*/ 522312 h 1592550"/>
                <a:gd name="connsiteX494" fmla="*/ 60327 w 762246"/>
                <a:gd name="connsiteY494" fmla="*/ 528584 h 1592550"/>
                <a:gd name="connsiteX495" fmla="*/ 59007 w 762246"/>
                <a:gd name="connsiteY495" fmla="*/ 534526 h 1592550"/>
                <a:gd name="connsiteX496" fmla="*/ 56448 w 762246"/>
                <a:gd name="connsiteY496" fmla="*/ 539808 h 1592550"/>
                <a:gd name="connsiteX497" fmla="*/ 56696 w 762246"/>
                <a:gd name="connsiteY497" fmla="*/ 543851 h 1592550"/>
                <a:gd name="connsiteX498" fmla="*/ 56531 w 762246"/>
                <a:gd name="connsiteY498" fmla="*/ 548143 h 1592550"/>
                <a:gd name="connsiteX499" fmla="*/ 53973 w 762246"/>
                <a:gd name="connsiteY499" fmla="*/ 550454 h 1592550"/>
                <a:gd name="connsiteX500" fmla="*/ 54880 w 762246"/>
                <a:gd name="connsiteY500" fmla="*/ 554827 h 1592550"/>
                <a:gd name="connsiteX501" fmla="*/ 54633 w 762246"/>
                <a:gd name="connsiteY501" fmla="*/ 558789 h 1592550"/>
                <a:gd name="connsiteX502" fmla="*/ 52817 w 762246"/>
                <a:gd name="connsiteY502" fmla="*/ 564070 h 1592550"/>
                <a:gd name="connsiteX503" fmla="*/ 52322 w 762246"/>
                <a:gd name="connsiteY503" fmla="*/ 570508 h 1592550"/>
                <a:gd name="connsiteX504" fmla="*/ 50176 w 762246"/>
                <a:gd name="connsiteY504" fmla="*/ 573974 h 1592550"/>
                <a:gd name="connsiteX505" fmla="*/ 49269 w 762246"/>
                <a:gd name="connsiteY505" fmla="*/ 575707 h 1592550"/>
                <a:gd name="connsiteX506" fmla="*/ 47536 w 762246"/>
                <a:gd name="connsiteY506" fmla="*/ 584372 h 1592550"/>
                <a:gd name="connsiteX507" fmla="*/ 45555 w 762246"/>
                <a:gd name="connsiteY507" fmla="*/ 588003 h 1592550"/>
                <a:gd name="connsiteX508" fmla="*/ 45225 w 762246"/>
                <a:gd name="connsiteY508" fmla="*/ 597576 h 1592550"/>
                <a:gd name="connsiteX509" fmla="*/ 44895 w 762246"/>
                <a:gd name="connsiteY509" fmla="*/ 601785 h 1592550"/>
                <a:gd name="connsiteX510" fmla="*/ 38953 w 762246"/>
                <a:gd name="connsiteY510" fmla="*/ 623985 h 1592550"/>
                <a:gd name="connsiteX511" fmla="*/ 38540 w 762246"/>
                <a:gd name="connsiteY511" fmla="*/ 626213 h 1592550"/>
                <a:gd name="connsiteX512" fmla="*/ 36807 w 762246"/>
                <a:gd name="connsiteY512" fmla="*/ 632155 h 1592550"/>
                <a:gd name="connsiteX513" fmla="*/ 35734 w 762246"/>
                <a:gd name="connsiteY513" fmla="*/ 637767 h 1592550"/>
                <a:gd name="connsiteX514" fmla="*/ 32681 w 762246"/>
                <a:gd name="connsiteY514" fmla="*/ 646680 h 1592550"/>
                <a:gd name="connsiteX515" fmla="*/ 31855 w 762246"/>
                <a:gd name="connsiteY515" fmla="*/ 653200 h 1592550"/>
                <a:gd name="connsiteX516" fmla="*/ 28472 w 762246"/>
                <a:gd name="connsiteY516" fmla="*/ 666239 h 1592550"/>
                <a:gd name="connsiteX517" fmla="*/ 24758 w 762246"/>
                <a:gd name="connsiteY517" fmla="*/ 680351 h 1592550"/>
                <a:gd name="connsiteX518" fmla="*/ 23933 w 762246"/>
                <a:gd name="connsiteY518" fmla="*/ 687861 h 1592550"/>
                <a:gd name="connsiteX519" fmla="*/ 23438 w 762246"/>
                <a:gd name="connsiteY519" fmla="*/ 688604 h 1592550"/>
                <a:gd name="connsiteX520" fmla="*/ 21787 w 762246"/>
                <a:gd name="connsiteY520" fmla="*/ 694876 h 1592550"/>
                <a:gd name="connsiteX521" fmla="*/ 20797 w 762246"/>
                <a:gd name="connsiteY521" fmla="*/ 699167 h 1592550"/>
                <a:gd name="connsiteX522" fmla="*/ 15515 w 762246"/>
                <a:gd name="connsiteY522" fmla="*/ 714930 h 1592550"/>
                <a:gd name="connsiteX523" fmla="*/ 15515 w 762246"/>
                <a:gd name="connsiteY523" fmla="*/ 715508 h 1592550"/>
                <a:gd name="connsiteX524" fmla="*/ 11224 w 762246"/>
                <a:gd name="connsiteY524" fmla="*/ 742742 h 1592550"/>
                <a:gd name="connsiteX525" fmla="*/ 10151 w 762246"/>
                <a:gd name="connsiteY525" fmla="*/ 753800 h 1592550"/>
                <a:gd name="connsiteX526" fmla="*/ 6932 w 762246"/>
                <a:gd name="connsiteY526" fmla="*/ 769893 h 1592550"/>
                <a:gd name="connsiteX527" fmla="*/ 8005 w 762246"/>
                <a:gd name="connsiteY527" fmla="*/ 783593 h 1592550"/>
                <a:gd name="connsiteX528" fmla="*/ 10316 w 762246"/>
                <a:gd name="connsiteY528" fmla="*/ 792175 h 1592550"/>
                <a:gd name="connsiteX529" fmla="*/ 11719 w 762246"/>
                <a:gd name="connsiteY529" fmla="*/ 794486 h 1592550"/>
                <a:gd name="connsiteX530" fmla="*/ 13535 w 762246"/>
                <a:gd name="connsiteY530" fmla="*/ 795476 h 1592550"/>
                <a:gd name="connsiteX531" fmla="*/ 14690 w 762246"/>
                <a:gd name="connsiteY531" fmla="*/ 797952 h 1592550"/>
                <a:gd name="connsiteX532" fmla="*/ 16670 w 762246"/>
                <a:gd name="connsiteY532" fmla="*/ 802491 h 1592550"/>
                <a:gd name="connsiteX533" fmla="*/ 19806 w 762246"/>
                <a:gd name="connsiteY533" fmla="*/ 807113 h 1592550"/>
                <a:gd name="connsiteX534" fmla="*/ 21787 w 762246"/>
                <a:gd name="connsiteY534" fmla="*/ 811404 h 1592550"/>
                <a:gd name="connsiteX535" fmla="*/ 23025 w 762246"/>
                <a:gd name="connsiteY535" fmla="*/ 815365 h 1592550"/>
                <a:gd name="connsiteX536" fmla="*/ 24015 w 762246"/>
                <a:gd name="connsiteY536" fmla="*/ 819162 h 1592550"/>
                <a:gd name="connsiteX537" fmla="*/ 25996 w 762246"/>
                <a:gd name="connsiteY537" fmla="*/ 819409 h 1592550"/>
                <a:gd name="connsiteX538" fmla="*/ 26409 w 762246"/>
                <a:gd name="connsiteY538" fmla="*/ 823453 h 1592550"/>
                <a:gd name="connsiteX539" fmla="*/ 27151 w 762246"/>
                <a:gd name="connsiteY539" fmla="*/ 824278 h 1592550"/>
                <a:gd name="connsiteX540" fmla="*/ 28967 w 762246"/>
                <a:gd name="connsiteY540" fmla="*/ 828570 h 1592550"/>
                <a:gd name="connsiteX541" fmla="*/ 31113 w 762246"/>
                <a:gd name="connsiteY541" fmla="*/ 833439 h 1592550"/>
                <a:gd name="connsiteX542" fmla="*/ 33671 w 762246"/>
                <a:gd name="connsiteY542" fmla="*/ 833439 h 1592550"/>
                <a:gd name="connsiteX543" fmla="*/ 35487 w 762246"/>
                <a:gd name="connsiteY543" fmla="*/ 837483 h 1592550"/>
                <a:gd name="connsiteX544" fmla="*/ 35239 w 762246"/>
                <a:gd name="connsiteY544" fmla="*/ 839463 h 1592550"/>
                <a:gd name="connsiteX545" fmla="*/ 35322 w 762246"/>
                <a:gd name="connsiteY545" fmla="*/ 842022 h 1592550"/>
                <a:gd name="connsiteX546" fmla="*/ 39283 w 762246"/>
                <a:gd name="connsiteY546" fmla="*/ 844332 h 1592550"/>
                <a:gd name="connsiteX547" fmla="*/ 45142 w 762246"/>
                <a:gd name="connsiteY547" fmla="*/ 852503 h 1592550"/>
                <a:gd name="connsiteX548" fmla="*/ 49516 w 762246"/>
                <a:gd name="connsiteY548" fmla="*/ 859682 h 1592550"/>
                <a:gd name="connsiteX549" fmla="*/ 52487 w 762246"/>
                <a:gd name="connsiteY549" fmla="*/ 864304 h 1592550"/>
                <a:gd name="connsiteX550" fmla="*/ 53065 w 762246"/>
                <a:gd name="connsiteY550" fmla="*/ 866945 h 1592550"/>
                <a:gd name="connsiteX551" fmla="*/ 53478 w 762246"/>
                <a:gd name="connsiteY551" fmla="*/ 870163 h 1592550"/>
                <a:gd name="connsiteX552" fmla="*/ 58842 w 762246"/>
                <a:gd name="connsiteY552" fmla="*/ 881222 h 1592550"/>
                <a:gd name="connsiteX553" fmla="*/ 61565 w 762246"/>
                <a:gd name="connsiteY553" fmla="*/ 886751 h 1592550"/>
                <a:gd name="connsiteX554" fmla="*/ 66517 w 762246"/>
                <a:gd name="connsiteY554" fmla="*/ 897232 h 1592550"/>
                <a:gd name="connsiteX555" fmla="*/ 68002 w 762246"/>
                <a:gd name="connsiteY555" fmla="*/ 900038 h 1592550"/>
                <a:gd name="connsiteX556" fmla="*/ 70973 w 762246"/>
                <a:gd name="connsiteY556" fmla="*/ 904082 h 1592550"/>
                <a:gd name="connsiteX557" fmla="*/ 73449 w 762246"/>
                <a:gd name="connsiteY557" fmla="*/ 906558 h 1592550"/>
                <a:gd name="connsiteX558" fmla="*/ 76420 w 762246"/>
                <a:gd name="connsiteY558" fmla="*/ 912582 h 1592550"/>
                <a:gd name="connsiteX559" fmla="*/ 78071 w 762246"/>
                <a:gd name="connsiteY559" fmla="*/ 916544 h 1592550"/>
                <a:gd name="connsiteX560" fmla="*/ 81454 w 762246"/>
                <a:gd name="connsiteY560" fmla="*/ 922238 h 1592550"/>
                <a:gd name="connsiteX561" fmla="*/ 83848 w 762246"/>
                <a:gd name="connsiteY561" fmla="*/ 925044 h 1592550"/>
                <a:gd name="connsiteX562" fmla="*/ 85085 w 762246"/>
                <a:gd name="connsiteY562" fmla="*/ 927107 h 1592550"/>
                <a:gd name="connsiteX563" fmla="*/ 88469 w 762246"/>
                <a:gd name="connsiteY563" fmla="*/ 934617 h 1592550"/>
                <a:gd name="connsiteX564" fmla="*/ 91110 w 762246"/>
                <a:gd name="connsiteY564" fmla="*/ 941879 h 1592550"/>
                <a:gd name="connsiteX565" fmla="*/ 94989 w 762246"/>
                <a:gd name="connsiteY565" fmla="*/ 949059 h 1592550"/>
                <a:gd name="connsiteX566" fmla="*/ 96639 w 762246"/>
                <a:gd name="connsiteY566" fmla="*/ 952030 h 1592550"/>
                <a:gd name="connsiteX567" fmla="*/ 97629 w 762246"/>
                <a:gd name="connsiteY567" fmla="*/ 954836 h 1592550"/>
                <a:gd name="connsiteX568" fmla="*/ 100105 w 762246"/>
                <a:gd name="connsiteY568" fmla="*/ 957807 h 1592550"/>
                <a:gd name="connsiteX569" fmla="*/ 102251 w 762246"/>
                <a:gd name="connsiteY569" fmla="*/ 962016 h 1592550"/>
                <a:gd name="connsiteX570" fmla="*/ 105057 w 762246"/>
                <a:gd name="connsiteY570" fmla="*/ 965812 h 1592550"/>
                <a:gd name="connsiteX571" fmla="*/ 107120 w 762246"/>
                <a:gd name="connsiteY571" fmla="*/ 968453 h 1592550"/>
                <a:gd name="connsiteX572" fmla="*/ 113310 w 762246"/>
                <a:gd name="connsiteY572" fmla="*/ 978852 h 1592550"/>
                <a:gd name="connsiteX573" fmla="*/ 123213 w 762246"/>
                <a:gd name="connsiteY573" fmla="*/ 993459 h 1592550"/>
                <a:gd name="connsiteX574" fmla="*/ 126266 w 762246"/>
                <a:gd name="connsiteY574" fmla="*/ 995027 h 1592550"/>
                <a:gd name="connsiteX575" fmla="*/ 130228 w 762246"/>
                <a:gd name="connsiteY575" fmla="*/ 1002784 h 1592550"/>
                <a:gd name="connsiteX576" fmla="*/ 133529 w 762246"/>
                <a:gd name="connsiteY576" fmla="*/ 1008809 h 1592550"/>
                <a:gd name="connsiteX577" fmla="*/ 142854 w 762246"/>
                <a:gd name="connsiteY577" fmla="*/ 1020033 h 1592550"/>
                <a:gd name="connsiteX578" fmla="*/ 141286 w 762246"/>
                <a:gd name="connsiteY578" fmla="*/ 1019455 h 1592550"/>
                <a:gd name="connsiteX579" fmla="*/ 140213 w 762246"/>
                <a:gd name="connsiteY579" fmla="*/ 1018217 h 1592550"/>
                <a:gd name="connsiteX580" fmla="*/ 139223 w 762246"/>
                <a:gd name="connsiteY580" fmla="*/ 1018217 h 1592550"/>
                <a:gd name="connsiteX581" fmla="*/ 140213 w 762246"/>
                <a:gd name="connsiteY581" fmla="*/ 1019537 h 1592550"/>
                <a:gd name="connsiteX582" fmla="*/ 141286 w 762246"/>
                <a:gd name="connsiteY582" fmla="*/ 1020775 h 1592550"/>
                <a:gd name="connsiteX583" fmla="*/ 143102 w 762246"/>
                <a:gd name="connsiteY583" fmla="*/ 1022343 h 1592550"/>
                <a:gd name="connsiteX584" fmla="*/ 143927 w 762246"/>
                <a:gd name="connsiteY584" fmla="*/ 1020115 h 1592550"/>
                <a:gd name="connsiteX585" fmla="*/ 149787 w 762246"/>
                <a:gd name="connsiteY585" fmla="*/ 1028863 h 1592550"/>
                <a:gd name="connsiteX586" fmla="*/ 162331 w 762246"/>
                <a:gd name="connsiteY586" fmla="*/ 1044791 h 1592550"/>
                <a:gd name="connsiteX587" fmla="*/ 168768 w 762246"/>
                <a:gd name="connsiteY587" fmla="*/ 1050568 h 1592550"/>
                <a:gd name="connsiteX588" fmla="*/ 170006 w 762246"/>
                <a:gd name="connsiteY588" fmla="*/ 1052466 h 1592550"/>
                <a:gd name="connsiteX589" fmla="*/ 173307 w 762246"/>
                <a:gd name="connsiteY589" fmla="*/ 1057913 h 1592550"/>
                <a:gd name="connsiteX590" fmla="*/ 185686 w 762246"/>
                <a:gd name="connsiteY590" fmla="*/ 1070209 h 1592550"/>
                <a:gd name="connsiteX591" fmla="*/ 186429 w 762246"/>
                <a:gd name="connsiteY591" fmla="*/ 1071117 h 1592550"/>
                <a:gd name="connsiteX592" fmla="*/ 192866 w 762246"/>
                <a:gd name="connsiteY592" fmla="*/ 1078957 h 1592550"/>
                <a:gd name="connsiteX593" fmla="*/ 196497 w 762246"/>
                <a:gd name="connsiteY593" fmla="*/ 1085642 h 1592550"/>
                <a:gd name="connsiteX594" fmla="*/ 200293 w 762246"/>
                <a:gd name="connsiteY594" fmla="*/ 1093069 h 1592550"/>
                <a:gd name="connsiteX595" fmla="*/ 201779 w 762246"/>
                <a:gd name="connsiteY595" fmla="*/ 1094802 h 1592550"/>
                <a:gd name="connsiteX596" fmla="*/ 207556 w 762246"/>
                <a:gd name="connsiteY596" fmla="*/ 1105366 h 1592550"/>
                <a:gd name="connsiteX597" fmla="*/ 209536 w 762246"/>
                <a:gd name="connsiteY597" fmla="*/ 1111803 h 1592550"/>
                <a:gd name="connsiteX598" fmla="*/ 209536 w 762246"/>
                <a:gd name="connsiteY598" fmla="*/ 1116094 h 1592550"/>
                <a:gd name="connsiteX599" fmla="*/ 205988 w 762246"/>
                <a:gd name="connsiteY599" fmla="*/ 1124677 h 1592550"/>
                <a:gd name="connsiteX600" fmla="*/ 190555 w 762246"/>
                <a:gd name="connsiteY600" fmla="*/ 1133425 h 1592550"/>
                <a:gd name="connsiteX601" fmla="*/ 184448 w 762246"/>
                <a:gd name="connsiteY601" fmla="*/ 1137139 h 1592550"/>
                <a:gd name="connsiteX602" fmla="*/ 181972 w 762246"/>
                <a:gd name="connsiteY602" fmla="*/ 1137799 h 1592550"/>
                <a:gd name="connsiteX603" fmla="*/ 173059 w 762246"/>
                <a:gd name="connsiteY603" fmla="*/ 1138459 h 1592550"/>
                <a:gd name="connsiteX604" fmla="*/ 170831 w 762246"/>
                <a:gd name="connsiteY604" fmla="*/ 1143741 h 1592550"/>
                <a:gd name="connsiteX605" fmla="*/ 178093 w 762246"/>
                <a:gd name="connsiteY605" fmla="*/ 1150260 h 1592550"/>
                <a:gd name="connsiteX606" fmla="*/ 198148 w 762246"/>
                <a:gd name="connsiteY606" fmla="*/ 1158018 h 1592550"/>
                <a:gd name="connsiteX607" fmla="*/ 199220 w 762246"/>
                <a:gd name="connsiteY607" fmla="*/ 1158018 h 1592550"/>
                <a:gd name="connsiteX608" fmla="*/ 213415 w 762246"/>
                <a:gd name="connsiteY608" fmla="*/ 1158018 h 1592550"/>
                <a:gd name="connsiteX609" fmla="*/ 215148 w 762246"/>
                <a:gd name="connsiteY609" fmla="*/ 1158926 h 1592550"/>
                <a:gd name="connsiteX610" fmla="*/ 223236 w 762246"/>
                <a:gd name="connsiteY610" fmla="*/ 1155129 h 1592550"/>
                <a:gd name="connsiteX611" fmla="*/ 228270 w 762246"/>
                <a:gd name="connsiteY611" fmla="*/ 1150343 h 1592550"/>
                <a:gd name="connsiteX612" fmla="*/ 230581 w 762246"/>
                <a:gd name="connsiteY612" fmla="*/ 1145556 h 1592550"/>
                <a:gd name="connsiteX613" fmla="*/ 232726 w 762246"/>
                <a:gd name="connsiteY613" fmla="*/ 1139614 h 1592550"/>
                <a:gd name="connsiteX614" fmla="*/ 234047 w 762246"/>
                <a:gd name="connsiteY614" fmla="*/ 1137716 h 1592550"/>
                <a:gd name="connsiteX615" fmla="*/ 239246 w 762246"/>
                <a:gd name="connsiteY615" fmla="*/ 1123687 h 1592550"/>
                <a:gd name="connsiteX616" fmla="*/ 240401 w 762246"/>
                <a:gd name="connsiteY616" fmla="*/ 1118735 h 1592550"/>
                <a:gd name="connsiteX617" fmla="*/ 241392 w 762246"/>
                <a:gd name="connsiteY617" fmla="*/ 1113783 h 1592550"/>
                <a:gd name="connsiteX618" fmla="*/ 241557 w 762246"/>
                <a:gd name="connsiteY618" fmla="*/ 1108337 h 1592550"/>
                <a:gd name="connsiteX619" fmla="*/ 243538 w 762246"/>
                <a:gd name="connsiteY619" fmla="*/ 1106273 h 1592550"/>
                <a:gd name="connsiteX620" fmla="*/ 244693 w 762246"/>
                <a:gd name="connsiteY620" fmla="*/ 1083001 h 1592550"/>
                <a:gd name="connsiteX621" fmla="*/ 244693 w 762246"/>
                <a:gd name="connsiteY621" fmla="*/ 1073840 h 1592550"/>
                <a:gd name="connsiteX622" fmla="*/ 236522 w 762246"/>
                <a:gd name="connsiteY622" fmla="*/ 1045368 h 1592550"/>
                <a:gd name="connsiteX623" fmla="*/ 232974 w 762246"/>
                <a:gd name="connsiteY623" fmla="*/ 1037941 h 1592550"/>
                <a:gd name="connsiteX624" fmla="*/ 218449 w 762246"/>
                <a:gd name="connsiteY624" fmla="*/ 1005178 h 1592550"/>
                <a:gd name="connsiteX625" fmla="*/ 215726 w 762246"/>
                <a:gd name="connsiteY625" fmla="*/ 998576 h 1592550"/>
                <a:gd name="connsiteX626" fmla="*/ 204997 w 762246"/>
                <a:gd name="connsiteY626" fmla="*/ 982400 h 1592550"/>
                <a:gd name="connsiteX627" fmla="*/ 197817 w 762246"/>
                <a:gd name="connsiteY627" fmla="*/ 975963 h 1592550"/>
                <a:gd name="connsiteX628" fmla="*/ 183623 w 762246"/>
                <a:gd name="connsiteY628" fmla="*/ 967958 h 1592550"/>
                <a:gd name="connsiteX629" fmla="*/ 156966 w 762246"/>
                <a:gd name="connsiteY629" fmla="*/ 949142 h 1592550"/>
                <a:gd name="connsiteX630" fmla="*/ 150612 w 762246"/>
                <a:gd name="connsiteY630" fmla="*/ 943282 h 1592550"/>
                <a:gd name="connsiteX631" fmla="*/ 144587 w 762246"/>
                <a:gd name="connsiteY631" fmla="*/ 936433 h 1592550"/>
                <a:gd name="connsiteX632" fmla="*/ 131548 w 762246"/>
                <a:gd name="connsiteY632" fmla="*/ 922568 h 1592550"/>
                <a:gd name="connsiteX633" fmla="*/ 126927 w 762246"/>
                <a:gd name="connsiteY633" fmla="*/ 916379 h 1592550"/>
                <a:gd name="connsiteX634" fmla="*/ 116116 w 762246"/>
                <a:gd name="connsiteY634" fmla="*/ 904495 h 1592550"/>
                <a:gd name="connsiteX635" fmla="*/ 103902 w 762246"/>
                <a:gd name="connsiteY635" fmla="*/ 879902 h 1592550"/>
                <a:gd name="connsiteX636" fmla="*/ 97960 w 762246"/>
                <a:gd name="connsiteY636" fmla="*/ 854071 h 1592550"/>
                <a:gd name="connsiteX637" fmla="*/ 96804 w 762246"/>
                <a:gd name="connsiteY637" fmla="*/ 832449 h 1592550"/>
                <a:gd name="connsiteX638" fmla="*/ 93421 w 762246"/>
                <a:gd name="connsiteY638" fmla="*/ 817594 h 1592550"/>
                <a:gd name="connsiteX639" fmla="*/ 91440 w 762246"/>
                <a:gd name="connsiteY639" fmla="*/ 803894 h 1592550"/>
                <a:gd name="connsiteX640" fmla="*/ 97382 w 762246"/>
                <a:gd name="connsiteY640" fmla="*/ 799273 h 1592550"/>
                <a:gd name="connsiteX641" fmla="*/ 101756 w 762246"/>
                <a:gd name="connsiteY641" fmla="*/ 805957 h 1592550"/>
                <a:gd name="connsiteX642" fmla="*/ 102169 w 762246"/>
                <a:gd name="connsiteY642" fmla="*/ 811074 h 1592550"/>
                <a:gd name="connsiteX643" fmla="*/ 103076 w 762246"/>
                <a:gd name="connsiteY643" fmla="*/ 813055 h 1592550"/>
                <a:gd name="connsiteX644" fmla="*/ 110091 w 762246"/>
                <a:gd name="connsiteY644" fmla="*/ 829808 h 1592550"/>
                <a:gd name="connsiteX645" fmla="*/ 110504 w 762246"/>
                <a:gd name="connsiteY645" fmla="*/ 831376 h 1592550"/>
                <a:gd name="connsiteX646" fmla="*/ 118922 w 762246"/>
                <a:gd name="connsiteY646" fmla="*/ 850439 h 1592550"/>
                <a:gd name="connsiteX647" fmla="*/ 126432 w 762246"/>
                <a:gd name="connsiteY647" fmla="*/ 865212 h 1592550"/>
                <a:gd name="connsiteX648" fmla="*/ 129568 w 762246"/>
                <a:gd name="connsiteY648" fmla="*/ 869668 h 1592550"/>
                <a:gd name="connsiteX649" fmla="*/ 130310 w 762246"/>
                <a:gd name="connsiteY649" fmla="*/ 875858 h 1592550"/>
                <a:gd name="connsiteX650" fmla="*/ 134107 w 762246"/>
                <a:gd name="connsiteY650" fmla="*/ 880479 h 1592550"/>
                <a:gd name="connsiteX651" fmla="*/ 138645 w 762246"/>
                <a:gd name="connsiteY651" fmla="*/ 888072 h 1592550"/>
                <a:gd name="connsiteX652" fmla="*/ 141452 w 762246"/>
                <a:gd name="connsiteY652" fmla="*/ 893354 h 1592550"/>
                <a:gd name="connsiteX653" fmla="*/ 146073 w 762246"/>
                <a:gd name="connsiteY653" fmla="*/ 901441 h 1592550"/>
                <a:gd name="connsiteX654" fmla="*/ 153665 w 762246"/>
                <a:gd name="connsiteY654" fmla="*/ 908786 h 1592550"/>
                <a:gd name="connsiteX655" fmla="*/ 153665 w 762246"/>
                <a:gd name="connsiteY655" fmla="*/ 909941 h 1592550"/>
                <a:gd name="connsiteX656" fmla="*/ 154738 w 762246"/>
                <a:gd name="connsiteY656" fmla="*/ 908786 h 1592550"/>
                <a:gd name="connsiteX657" fmla="*/ 160102 w 762246"/>
                <a:gd name="connsiteY657" fmla="*/ 916131 h 1592550"/>
                <a:gd name="connsiteX658" fmla="*/ 157792 w 762246"/>
                <a:gd name="connsiteY658" fmla="*/ 913738 h 1592550"/>
                <a:gd name="connsiteX659" fmla="*/ 156471 w 762246"/>
                <a:gd name="connsiteY659" fmla="*/ 914233 h 1592550"/>
                <a:gd name="connsiteX660" fmla="*/ 161093 w 762246"/>
                <a:gd name="connsiteY660" fmla="*/ 916131 h 1592550"/>
                <a:gd name="connsiteX661" fmla="*/ 163239 w 762246"/>
                <a:gd name="connsiteY661" fmla="*/ 918607 h 1592550"/>
                <a:gd name="connsiteX662" fmla="*/ 163239 w 762246"/>
                <a:gd name="connsiteY662" fmla="*/ 919762 h 1592550"/>
                <a:gd name="connsiteX663" fmla="*/ 164311 w 762246"/>
                <a:gd name="connsiteY663" fmla="*/ 918607 h 1592550"/>
                <a:gd name="connsiteX664" fmla="*/ 166870 w 762246"/>
                <a:gd name="connsiteY664" fmla="*/ 921083 h 1592550"/>
                <a:gd name="connsiteX665" fmla="*/ 169676 w 762246"/>
                <a:gd name="connsiteY665" fmla="*/ 923476 h 1592550"/>
                <a:gd name="connsiteX666" fmla="*/ 167448 w 762246"/>
                <a:gd name="connsiteY666" fmla="*/ 923476 h 1592550"/>
                <a:gd name="connsiteX667" fmla="*/ 168768 w 762246"/>
                <a:gd name="connsiteY667" fmla="*/ 924879 h 1592550"/>
                <a:gd name="connsiteX668" fmla="*/ 173967 w 762246"/>
                <a:gd name="connsiteY668" fmla="*/ 929583 h 1592550"/>
                <a:gd name="connsiteX669" fmla="*/ 178754 w 762246"/>
                <a:gd name="connsiteY669" fmla="*/ 931481 h 1592550"/>
                <a:gd name="connsiteX670" fmla="*/ 180157 w 762246"/>
                <a:gd name="connsiteY670" fmla="*/ 931976 h 1592550"/>
                <a:gd name="connsiteX671" fmla="*/ 187254 w 762246"/>
                <a:gd name="connsiteY671" fmla="*/ 937918 h 1592550"/>
                <a:gd name="connsiteX672" fmla="*/ 190060 w 762246"/>
                <a:gd name="connsiteY672" fmla="*/ 940229 h 1592550"/>
                <a:gd name="connsiteX673" fmla="*/ 197240 w 762246"/>
                <a:gd name="connsiteY673" fmla="*/ 941962 h 1592550"/>
                <a:gd name="connsiteX674" fmla="*/ 208546 w 762246"/>
                <a:gd name="connsiteY674" fmla="*/ 951370 h 1592550"/>
                <a:gd name="connsiteX675" fmla="*/ 219357 w 762246"/>
                <a:gd name="connsiteY675" fmla="*/ 963419 h 1592550"/>
                <a:gd name="connsiteX676" fmla="*/ 219604 w 762246"/>
                <a:gd name="connsiteY676" fmla="*/ 966307 h 1592550"/>
                <a:gd name="connsiteX677" fmla="*/ 218284 w 762246"/>
                <a:gd name="connsiteY677" fmla="*/ 973487 h 1592550"/>
                <a:gd name="connsiteX678" fmla="*/ 223896 w 762246"/>
                <a:gd name="connsiteY678" fmla="*/ 990323 h 1592550"/>
                <a:gd name="connsiteX679" fmla="*/ 232066 w 762246"/>
                <a:gd name="connsiteY679" fmla="*/ 1009056 h 1592550"/>
                <a:gd name="connsiteX680" fmla="*/ 236027 w 762246"/>
                <a:gd name="connsiteY680" fmla="*/ 1017309 h 1592550"/>
                <a:gd name="connsiteX681" fmla="*/ 238503 w 762246"/>
                <a:gd name="connsiteY681" fmla="*/ 1021105 h 1592550"/>
                <a:gd name="connsiteX682" fmla="*/ 241722 w 762246"/>
                <a:gd name="connsiteY682" fmla="*/ 1030514 h 1592550"/>
                <a:gd name="connsiteX683" fmla="*/ 249974 w 762246"/>
                <a:gd name="connsiteY683" fmla="*/ 1046111 h 1592550"/>
                <a:gd name="connsiteX684" fmla="*/ 251378 w 762246"/>
                <a:gd name="connsiteY684" fmla="*/ 1047927 h 1592550"/>
                <a:gd name="connsiteX685" fmla="*/ 255339 w 762246"/>
                <a:gd name="connsiteY685" fmla="*/ 1054364 h 1592550"/>
                <a:gd name="connsiteX686" fmla="*/ 257072 w 762246"/>
                <a:gd name="connsiteY686" fmla="*/ 1061461 h 1592550"/>
                <a:gd name="connsiteX687" fmla="*/ 260538 w 762246"/>
                <a:gd name="connsiteY687" fmla="*/ 1070787 h 1592550"/>
                <a:gd name="connsiteX688" fmla="*/ 262271 w 762246"/>
                <a:gd name="connsiteY688" fmla="*/ 1076151 h 1592550"/>
                <a:gd name="connsiteX689" fmla="*/ 262106 w 762246"/>
                <a:gd name="connsiteY689" fmla="*/ 1078462 h 1592550"/>
                <a:gd name="connsiteX690" fmla="*/ 260703 w 762246"/>
                <a:gd name="connsiteY690" fmla="*/ 1079617 h 1592550"/>
                <a:gd name="connsiteX691" fmla="*/ 261941 w 762246"/>
                <a:gd name="connsiteY691" fmla="*/ 1080938 h 1592550"/>
                <a:gd name="connsiteX692" fmla="*/ 262766 w 762246"/>
                <a:gd name="connsiteY692" fmla="*/ 1083331 h 1592550"/>
                <a:gd name="connsiteX693" fmla="*/ 262353 w 762246"/>
                <a:gd name="connsiteY693" fmla="*/ 1099011 h 1592550"/>
                <a:gd name="connsiteX694" fmla="*/ 261858 w 762246"/>
                <a:gd name="connsiteY694" fmla="*/ 1119065 h 1592550"/>
                <a:gd name="connsiteX695" fmla="*/ 262436 w 762246"/>
                <a:gd name="connsiteY695" fmla="*/ 1124429 h 1592550"/>
                <a:gd name="connsiteX696" fmla="*/ 262684 w 762246"/>
                <a:gd name="connsiteY696" fmla="*/ 1130371 h 1592550"/>
                <a:gd name="connsiteX697" fmla="*/ 258970 w 762246"/>
                <a:gd name="connsiteY697" fmla="*/ 1146959 h 1592550"/>
                <a:gd name="connsiteX698" fmla="*/ 254349 w 762246"/>
                <a:gd name="connsiteY698" fmla="*/ 1154552 h 1592550"/>
                <a:gd name="connsiteX699" fmla="*/ 243455 w 762246"/>
                <a:gd name="connsiteY699" fmla="*/ 1163712 h 1592550"/>
                <a:gd name="connsiteX700" fmla="*/ 232396 w 762246"/>
                <a:gd name="connsiteY700" fmla="*/ 1168499 h 1592550"/>
                <a:gd name="connsiteX701" fmla="*/ 231571 w 762246"/>
                <a:gd name="connsiteY701" fmla="*/ 1172378 h 1592550"/>
                <a:gd name="connsiteX702" fmla="*/ 234872 w 762246"/>
                <a:gd name="connsiteY702" fmla="*/ 1173863 h 1592550"/>
                <a:gd name="connsiteX703" fmla="*/ 237513 w 762246"/>
                <a:gd name="connsiteY703" fmla="*/ 1178072 h 1592550"/>
                <a:gd name="connsiteX704" fmla="*/ 238421 w 762246"/>
                <a:gd name="connsiteY704" fmla="*/ 1178402 h 1592550"/>
                <a:gd name="connsiteX705" fmla="*/ 248654 w 762246"/>
                <a:gd name="connsiteY705" fmla="*/ 1179557 h 1592550"/>
                <a:gd name="connsiteX706" fmla="*/ 252946 w 762246"/>
                <a:gd name="connsiteY706" fmla="*/ 1178567 h 1592550"/>
                <a:gd name="connsiteX707" fmla="*/ 259630 w 762246"/>
                <a:gd name="connsiteY707" fmla="*/ 1178815 h 1592550"/>
                <a:gd name="connsiteX708" fmla="*/ 266398 w 762246"/>
                <a:gd name="connsiteY708" fmla="*/ 1177824 h 1592550"/>
                <a:gd name="connsiteX709" fmla="*/ 273825 w 762246"/>
                <a:gd name="connsiteY709" fmla="*/ 1174853 h 1592550"/>
                <a:gd name="connsiteX710" fmla="*/ 276053 w 762246"/>
                <a:gd name="connsiteY710" fmla="*/ 1173781 h 1592550"/>
                <a:gd name="connsiteX711" fmla="*/ 277209 w 762246"/>
                <a:gd name="connsiteY711" fmla="*/ 1176009 h 1592550"/>
                <a:gd name="connsiteX712" fmla="*/ 278364 w 762246"/>
                <a:gd name="connsiteY712" fmla="*/ 1173698 h 1592550"/>
                <a:gd name="connsiteX713" fmla="*/ 290000 w 762246"/>
                <a:gd name="connsiteY713" fmla="*/ 1169902 h 1592550"/>
                <a:gd name="connsiteX714" fmla="*/ 293879 w 762246"/>
                <a:gd name="connsiteY714" fmla="*/ 1165115 h 1592550"/>
                <a:gd name="connsiteX715" fmla="*/ 294787 w 762246"/>
                <a:gd name="connsiteY715" fmla="*/ 1165693 h 1592550"/>
                <a:gd name="connsiteX716" fmla="*/ 295777 w 762246"/>
                <a:gd name="connsiteY716" fmla="*/ 1165528 h 1592550"/>
                <a:gd name="connsiteX717" fmla="*/ 300151 w 762246"/>
                <a:gd name="connsiteY717" fmla="*/ 1156615 h 1592550"/>
                <a:gd name="connsiteX718" fmla="*/ 304938 w 762246"/>
                <a:gd name="connsiteY718" fmla="*/ 1145556 h 1592550"/>
                <a:gd name="connsiteX719" fmla="*/ 306588 w 762246"/>
                <a:gd name="connsiteY719" fmla="*/ 1144401 h 1592550"/>
                <a:gd name="connsiteX720" fmla="*/ 308981 w 762246"/>
                <a:gd name="connsiteY720" fmla="*/ 1142173 h 1592550"/>
                <a:gd name="connsiteX721" fmla="*/ 313438 w 762246"/>
                <a:gd name="connsiteY721" fmla="*/ 1136973 h 1592550"/>
                <a:gd name="connsiteX722" fmla="*/ 320288 w 762246"/>
                <a:gd name="connsiteY722" fmla="*/ 1128803 h 1592550"/>
                <a:gd name="connsiteX723" fmla="*/ 320288 w 762246"/>
                <a:gd name="connsiteY723" fmla="*/ 1127648 h 1592550"/>
                <a:gd name="connsiteX724" fmla="*/ 320205 w 762246"/>
                <a:gd name="connsiteY724" fmla="*/ 1113041 h 1592550"/>
                <a:gd name="connsiteX725" fmla="*/ 320948 w 762246"/>
                <a:gd name="connsiteY725" fmla="*/ 1103715 h 1592550"/>
                <a:gd name="connsiteX726" fmla="*/ 320288 w 762246"/>
                <a:gd name="connsiteY726" fmla="*/ 1095875 h 1592550"/>
                <a:gd name="connsiteX727" fmla="*/ 319297 w 762246"/>
                <a:gd name="connsiteY727" fmla="*/ 1089685 h 1592550"/>
                <a:gd name="connsiteX728" fmla="*/ 319297 w 762246"/>
                <a:gd name="connsiteY728" fmla="*/ 1085807 h 1592550"/>
                <a:gd name="connsiteX729" fmla="*/ 319297 w 762246"/>
                <a:gd name="connsiteY729" fmla="*/ 1070952 h 1592550"/>
                <a:gd name="connsiteX730" fmla="*/ 318390 w 762246"/>
                <a:gd name="connsiteY730" fmla="*/ 1057500 h 1592550"/>
                <a:gd name="connsiteX731" fmla="*/ 317234 w 762246"/>
                <a:gd name="connsiteY731" fmla="*/ 1049165 h 1592550"/>
                <a:gd name="connsiteX732" fmla="*/ 316739 w 762246"/>
                <a:gd name="connsiteY732" fmla="*/ 1039674 h 1592550"/>
                <a:gd name="connsiteX733" fmla="*/ 313851 w 762246"/>
                <a:gd name="connsiteY733" fmla="*/ 1032577 h 1592550"/>
                <a:gd name="connsiteX734" fmla="*/ 302132 w 762246"/>
                <a:gd name="connsiteY734" fmla="*/ 1023664 h 1592550"/>
                <a:gd name="connsiteX735" fmla="*/ 282078 w 762246"/>
                <a:gd name="connsiteY735" fmla="*/ 1011367 h 1592550"/>
                <a:gd name="connsiteX736" fmla="*/ 269616 w 762246"/>
                <a:gd name="connsiteY736" fmla="*/ 1001712 h 1592550"/>
                <a:gd name="connsiteX737" fmla="*/ 264747 w 762246"/>
                <a:gd name="connsiteY737" fmla="*/ 997420 h 1592550"/>
                <a:gd name="connsiteX738" fmla="*/ 253028 w 762246"/>
                <a:gd name="connsiteY738" fmla="*/ 987104 h 1592550"/>
                <a:gd name="connsiteX739" fmla="*/ 239246 w 762246"/>
                <a:gd name="connsiteY739" fmla="*/ 975385 h 1592550"/>
                <a:gd name="connsiteX740" fmla="*/ 221833 w 762246"/>
                <a:gd name="connsiteY740" fmla="*/ 960200 h 1592550"/>
                <a:gd name="connsiteX741" fmla="*/ 209536 w 762246"/>
                <a:gd name="connsiteY741" fmla="*/ 949554 h 1592550"/>
                <a:gd name="connsiteX742" fmla="*/ 202852 w 762246"/>
                <a:gd name="connsiteY742" fmla="*/ 942210 h 1592550"/>
                <a:gd name="connsiteX743" fmla="*/ 199963 w 762246"/>
                <a:gd name="connsiteY743" fmla="*/ 936928 h 1592550"/>
                <a:gd name="connsiteX744" fmla="*/ 194846 w 762246"/>
                <a:gd name="connsiteY744" fmla="*/ 923476 h 1592550"/>
                <a:gd name="connsiteX745" fmla="*/ 186181 w 762246"/>
                <a:gd name="connsiteY745" fmla="*/ 903174 h 1592550"/>
                <a:gd name="connsiteX746" fmla="*/ 178259 w 762246"/>
                <a:gd name="connsiteY746" fmla="*/ 877673 h 1592550"/>
                <a:gd name="connsiteX747" fmla="*/ 175370 w 762246"/>
                <a:gd name="connsiteY747" fmla="*/ 869916 h 1592550"/>
                <a:gd name="connsiteX748" fmla="*/ 168768 w 762246"/>
                <a:gd name="connsiteY748" fmla="*/ 837648 h 1592550"/>
                <a:gd name="connsiteX749" fmla="*/ 159690 w 762246"/>
                <a:gd name="connsiteY749" fmla="*/ 820235 h 1592550"/>
                <a:gd name="connsiteX750" fmla="*/ 144753 w 762246"/>
                <a:gd name="connsiteY750" fmla="*/ 807278 h 1592550"/>
                <a:gd name="connsiteX751" fmla="*/ 122470 w 762246"/>
                <a:gd name="connsiteY751" fmla="*/ 792093 h 1592550"/>
                <a:gd name="connsiteX752" fmla="*/ 101673 w 762246"/>
                <a:gd name="connsiteY752" fmla="*/ 770553 h 1592550"/>
                <a:gd name="connsiteX753" fmla="*/ 91192 w 762246"/>
                <a:gd name="connsiteY753" fmla="*/ 752975 h 1592550"/>
                <a:gd name="connsiteX754" fmla="*/ 83683 w 762246"/>
                <a:gd name="connsiteY754" fmla="*/ 726071 h 1592550"/>
                <a:gd name="connsiteX755" fmla="*/ 82692 w 762246"/>
                <a:gd name="connsiteY755" fmla="*/ 719882 h 1592550"/>
                <a:gd name="connsiteX756" fmla="*/ 82032 w 762246"/>
                <a:gd name="connsiteY756" fmla="*/ 705769 h 1592550"/>
                <a:gd name="connsiteX757" fmla="*/ 82527 w 762246"/>
                <a:gd name="connsiteY757" fmla="*/ 682662 h 1592550"/>
                <a:gd name="connsiteX758" fmla="*/ 86901 w 762246"/>
                <a:gd name="connsiteY758" fmla="*/ 660297 h 1592550"/>
                <a:gd name="connsiteX759" fmla="*/ 104314 w 762246"/>
                <a:gd name="connsiteY759" fmla="*/ 637189 h 1592550"/>
                <a:gd name="connsiteX760" fmla="*/ 110586 w 762246"/>
                <a:gd name="connsiteY760" fmla="*/ 636364 h 1592550"/>
                <a:gd name="connsiteX761" fmla="*/ 124121 w 762246"/>
                <a:gd name="connsiteY761" fmla="*/ 633641 h 1592550"/>
                <a:gd name="connsiteX762" fmla="*/ 126019 w 762246"/>
                <a:gd name="connsiteY762" fmla="*/ 630257 h 1592550"/>
                <a:gd name="connsiteX763" fmla="*/ 122058 w 762246"/>
                <a:gd name="connsiteY763" fmla="*/ 612019 h 1592550"/>
                <a:gd name="connsiteX764" fmla="*/ 118509 w 762246"/>
                <a:gd name="connsiteY764" fmla="*/ 588003 h 1592550"/>
                <a:gd name="connsiteX765" fmla="*/ 120159 w 762246"/>
                <a:gd name="connsiteY765" fmla="*/ 575624 h 1592550"/>
                <a:gd name="connsiteX766" fmla="*/ 121315 w 762246"/>
                <a:gd name="connsiteY766" fmla="*/ 565143 h 1592550"/>
                <a:gd name="connsiteX767" fmla="*/ 120820 w 762246"/>
                <a:gd name="connsiteY767" fmla="*/ 556643 h 1592550"/>
                <a:gd name="connsiteX768" fmla="*/ 121892 w 762246"/>
                <a:gd name="connsiteY768" fmla="*/ 537002 h 1592550"/>
                <a:gd name="connsiteX769" fmla="*/ 122140 w 762246"/>
                <a:gd name="connsiteY769" fmla="*/ 518185 h 1592550"/>
                <a:gd name="connsiteX770" fmla="*/ 122553 w 762246"/>
                <a:gd name="connsiteY770" fmla="*/ 499122 h 1592550"/>
                <a:gd name="connsiteX771" fmla="*/ 120985 w 762246"/>
                <a:gd name="connsiteY771" fmla="*/ 492932 h 1592550"/>
                <a:gd name="connsiteX772" fmla="*/ 114795 w 762246"/>
                <a:gd name="connsiteY772" fmla="*/ 485587 h 1592550"/>
                <a:gd name="connsiteX773" fmla="*/ 112484 w 762246"/>
                <a:gd name="connsiteY773" fmla="*/ 480636 h 1592550"/>
                <a:gd name="connsiteX774" fmla="*/ 112484 w 762246"/>
                <a:gd name="connsiteY774" fmla="*/ 470320 h 1592550"/>
                <a:gd name="connsiteX775" fmla="*/ 115621 w 762246"/>
                <a:gd name="connsiteY775" fmla="*/ 449275 h 1592550"/>
                <a:gd name="connsiteX776" fmla="*/ 119334 w 762246"/>
                <a:gd name="connsiteY776" fmla="*/ 431449 h 1592550"/>
                <a:gd name="connsiteX777" fmla="*/ 122718 w 762246"/>
                <a:gd name="connsiteY777" fmla="*/ 415192 h 1592550"/>
                <a:gd name="connsiteX778" fmla="*/ 127339 w 762246"/>
                <a:gd name="connsiteY778" fmla="*/ 394890 h 1592550"/>
                <a:gd name="connsiteX779" fmla="*/ 134767 w 762246"/>
                <a:gd name="connsiteY779" fmla="*/ 364933 h 1592550"/>
                <a:gd name="connsiteX780" fmla="*/ 148631 w 762246"/>
                <a:gd name="connsiteY780" fmla="*/ 322761 h 1592550"/>
                <a:gd name="connsiteX781" fmla="*/ 151850 w 762246"/>
                <a:gd name="connsiteY781" fmla="*/ 316324 h 1592550"/>
                <a:gd name="connsiteX782" fmla="*/ 166292 w 762246"/>
                <a:gd name="connsiteY782" fmla="*/ 286037 h 1592550"/>
                <a:gd name="connsiteX783" fmla="*/ 183705 w 762246"/>
                <a:gd name="connsiteY783" fmla="*/ 253439 h 1592550"/>
                <a:gd name="connsiteX784" fmla="*/ 200376 w 762246"/>
                <a:gd name="connsiteY784" fmla="*/ 225875 h 1592550"/>
                <a:gd name="connsiteX785" fmla="*/ 207225 w 762246"/>
                <a:gd name="connsiteY785" fmla="*/ 213991 h 1592550"/>
                <a:gd name="connsiteX786" fmla="*/ 211929 w 762246"/>
                <a:gd name="connsiteY786" fmla="*/ 211762 h 1592550"/>
                <a:gd name="connsiteX787" fmla="*/ 212672 w 762246"/>
                <a:gd name="connsiteY787" fmla="*/ 215971 h 1592550"/>
                <a:gd name="connsiteX788" fmla="*/ 212920 w 762246"/>
                <a:gd name="connsiteY788" fmla="*/ 218695 h 1592550"/>
                <a:gd name="connsiteX789" fmla="*/ 212507 w 762246"/>
                <a:gd name="connsiteY789" fmla="*/ 223976 h 1592550"/>
                <a:gd name="connsiteX790" fmla="*/ 210361 w 762246"/>
                <a:gd name="connsiteY790" fmla="*/ 234210 h 1592550"/>
                <a:gd name="connsiteX791" fmla="*/ 210032 w 762246"/>
                <a:gd name="connsiteY791" fmla="*/ 235860 h 1592550"/>
                <a:gd name="connsiteX792" fmla="*/ 200953 w 762246"/>
                <a:gd name="connsiteY792" fmla="*/ 248569 h 1592550"/>
                <a:gd name="connsiteX793" fmla="*/ 185934 w 762246"/>
                <a:gd name="connsiteY793" fmla="*/ 270109 h 1592550"/>
                <a:gd name="connsiteX794" fmla="*/ 181725 w 762246"/>
                <a:gd name="connsiteY794" fmla="*/ 276051 h 1592550"/>
                <a:gd name="connsiteX795" fmla="*/ 176360 w 762246"/>
                <a:gd name="connsiteY795" fmla="*/ 288100 h 1592550"/>
                <a:gd name="connsiteX796" fmla="*/ 171574 w 762246"/>
                <a:gd name="connsiteY796" fmla="*/ 299406 h 1592550"/>
                <a:gd name="connsiteX797" fmla="*/ 170501 w 762246"/>
                <a:gd name="connsiteY797" fmla="*/ 300644 h 1592550"/>
                <a:gd name="connsiteX798" fmla="*/ 167777 w 762246"/>
                <a:gd name="connsiteY798" fmla="*/ 312445 h 1592550"/>
                <a:gd name="connsiteX799" fmla="*/ 167365 w 762246"/>
                <a:gd name="connsiteY799" fmla="*/ 314013 h 1592550"/>
                <a:gd name="connsiteX800" fmla="*/ 162826 w 762246"/>
                <a:gd name="connsiteY800" fmla="*/ 329446 h 1592550"/>
                <a:gd name="connsiteX801" fmla="*/ 160598 w 762246"/>
                <a:gd name="connsiteY801" fmla="*/ 340257 h 1592550"/>
                <a:gd name="connsiteX802" fmla="*/ 157627 w 762246"/>
                <a:gd name="connsiteY802" fmla="*/ 350408 h 1592550"/>
                <a:gd name="connsiteX803" fmla="*/ 155976 w 762246"/>
                <a:gd name="connsiteY803" fmla="*/ 362374 h 1592550"/>
                <a:gd name="connsiteX804" fmla="*/ 151520 w 762246"/>
                <a:gd name="connsiteY804" fmla="*/ 374836 h 1592550"/>
                <a:gd name="connsiteX805" fmla="*/ 149869 w 762246"/>
                <a:gd name="connsiteY805" fmla="*/ 379210 h 1592550"/>
                <a:gd name="connsiteX806" fmla="*/ 148631 w 762246"/>
                <a:gd name="connsiteY806" fmla="*/ 383584 h 1592550"/>
                <a:gd name="connsiteX807" fmla="*/ 146486 w 762246"/>
                <a:gd name="connsiteY807" fmla="*/ 387710 h 1592550"/>
                <a:gd name="connsiteX808" fmla="*/ 146321 w 762246"/>
                <a:gd name="connsiteY808" fmla="*/ 396458 h 1592550"/>
                <a:gd name="connsiteX809" fmla="*/ 144175 w 762246"/>
                <a:gd name="connsiteY809" fmla="*/ 402648 h 1592550"/>
                <a:gd name="connsiteX810" fmla="*/ 141286 w 762246"/>
                <a:gd name="connsiteY810" fmla="*/ 406609 h 1592550"/>
                <a:gd name="connsiteX811" fmla="*/ 137738 w 762246"/>
                <a:gd name="connsiteY811" fmla="*/ 418823 h 1592550"/>
                <a:gd name="connsiteX812" fmla="*/ 135675 w 762246"/>
                <a:gd name="connsiteY812" fmla="*/ 427076 h 1592550"/>
                <a:gd name="connsiteX813" fmla="*/ 135014 w 762246"/>
                <a:gd name="connsiteY813" fmla="*/ 429469 h 1592550"/>
                <a:gd name="connsiteX814" fmla="*/ 134354 w 762246"/>
                <a:gd name="connsiteY814" fmla="*/ 433183 h 1592550"/>
                <a:gd name="connsiteX815" fmla="*/ 132703 w 762246"/>
                <a:gd name="connsiteY815" fmla="*/ 436649 h 1592550"/>
                <a:gd name="connsiteX816" fmla="*/ 131053 w 762246"/>
                <a:gd name="connsiteY816" fmla="*/ 446552 h 1592550"/>
                <a:gd name="connsiteX817" fmla="*/ 129320 w 762246"/>
                <a:gd name="connsiteY817" fmla="*/ 458683 h 1592550"/>
                <a:gd name="connsiteX818" fmla="*/ 127587 w 762246"/>
                <a:gd name="connsiteY818" fmla="*/ 463305 h 1592550"/>
                <a:gd name="connsiteX819" fmla="*/ 125441 w 762246"/>
                <a:gd name="connsiteY819" fmla="*/ 466936 h 1592550"/>
                <a:gd name="connsiteX820" fmla="*/ 125194 w 762246"/>
                <a:gd name="connsiteY820" fmla="*/ 473208 h 1592550"/>
                <a:gd name="connsiteX821" fmla="*/ 129650 w 762246"/>
                <a:gd name="connsiteY821" fmla="*/ 479480 h 1592550"/>
                <a:gd name="connsiteX822" fmla="*/ 130558 w 762246"/>
                <a:gd name="connsiteY822" fmla="*/ 479810 h 1592550"/>
                <a:gd name="connsiteX823" fmla="*/ 136747 w 762246"/>
                <a:gd name="connsiteY823" fmla="*/ 477912 h 1592550"/>
                <a:gd name="connsiteX824" fmla="*/ 147393 w 762246"/>
                <a:gd name="connsiteY824" fmla="*/ 475271 h 1592550"/>
                <a:gd name="connsiteX825" fmla="*/ 159938 w 762246"/>
                <a:gd name="connsiteY825" fmla="*/ 474941 h 1592550"/>
                <a:gd name="connsiteX826" fmla="*/ 168603 w 762246"/>
                <a:gd name="connsiteY826" fmla="*/ 474694 h 1592550"/>
                <a:gd name="connsiteX827" fmla="*/ 176691 w 762246"/>
                <a:gd name="connsiteY827" fmla="*/ 473951 h 1592550"/>
                <a:gd name="connsiteX828" fmla="*/ 186098 w 762246"/>
                <a:gd name="connsiteY828" fmla="*/ 471310 h 1592550"/>
                <a:gd name="connsiteX829" fmla="*/ 187832 w 762246"/>
                <a:gd name="connsiteY829" fmla="*/ 469247 h 1592550"/>
                <a:gd name="connsiteX830" fmla="*/ 189977 w 762246"/>
                <a:gd name="connsiteY830" fmla="*/ 461159 h 1592550"/>
                <a:gd name="connsiteX831" fmla="*/ 196084 w 762246"/>
                <a:gd name="connsiteY831" fmla="*/ 433513 h 1592550"/>
                <a:gd name="connsiteX832" fmla="*/ 202439 w 762246"/>
                <a:gd name="connsiteY832" fmla="*/ 412138 h 1592550"/>
                <a:gd name="connsiteX833" fmla="*/ 207143 w 762246"/>
                <a:gd name="connsiteY833" fmla="*/ 394230 h 1592550"/>
                <a:gd name="connsiteX834" fmla="*/ 211352 w 762246"/>
                <a:gd name="connsiteY834" fmla="*/ 381603 h 1592550"/>
                <a:gd name="connsiteX835" fmla="*/ 220595 w 762246"/>
                <a:gd name="connsiteY835" fmla="*/ 351811 h 1592550"/>
                <a:gd name="connsiteX836" fmla="*/ 227445 w 762246"/>
                <a:gd name="connsiteY836" fmla="*/ 334893 h 1592550"/>
                <a:gd name="connsiteX837" fmla="*/ 228847 w 762246"/>
                <a:gd name="connsiteY837" fmla="*/ 332582 h 1592550"/>
                <a:gd name="connsiteX838" fmla="*/ 231241 w 762246"/>
                <a:gd name="connsiteY838" fmla="*/ 332582 h 1592550"/>
                <a:gd name="connsiteX839" fmla="*/ 234790 w 762246"/>
                <a:gd name="connsiteY839" fmla="*/ 338772 h 1592550"/>
                <a:gd name="connsiteX840" fmla="*/ 232809 w 762246"/>
                <a:gd name="connsiteY840" fmla="*/ 343888 h 1592550"/>
                <a:gd name="connsiteX841" fmla="*/ 230086 w 762246"/>
                <a:gd name="connsiteY841" fmla="*/ 351728 h 1592550"/>
                <a:gd name="connsiteX842" fmla="*/ 225959 w 762246"/>
                <a:gd name="connsiteY842" fmla="*/ 358826 h 1592550"/>
                <a:gd name="connsiteX843" fmla="*/ 223566 w 762246"/>
                <a:gd name="connsiteY843" fmla="*/ 361549 h 1592550"/>
                <a:gd name="connsiteX844" fmla="*/ 220843 w 762246"/>
                <a:gd name="connsiteY844" fmla="*/ 368729 h 1592550"/>
                <a:gd name="connsiteX845" fmla="*/ 217377 w 762246"/>
                <a:gd name="connsiteY845" fmla="*/ 377477 h 1592550"/>
                <a:gd name="connsiteX846" fmla="*/ 216716 w 762246"/>
                <a:gd name="connsiteY846" fmla="*/ 380035 h 1592550"/>
                <a:gd name="connsiteX847" fmla="*/ 214570 w 762246"/>
                <a:gd name="connsiteY847" fmla="*/ 388783 h 1592550"/>
                <a:gd name="connsiteX848" fmla="*/ 212259 w 762246"/>
                <a:gd name="connsiteY848" fmla="*/ 394395 h 1592550"/>
                <a:gd name="connsiteX849" fmla="*/ 207556 w 762246"/>
                <a:gd name="connsiteY849" fmla="*/ 409497 h 1592550"/>
                <a:gd name="connsiteX850" fmla="*/ 201944 w 762246"/>
                <a:gd name="connsiteY850" fmla="*/ 426828 h 1592550"/>
                <a:gd name="connsiteX851" fmla="*/ 197900 w 762246"/>
                <a:gd name="connsiteY851" fmla="*/ 445727 h 1592550"/>
                <a:gd name="connsiteX852" fmla="*/ 195342 w 762246"/>
                <a:gd name="connsiteY852" fmla="*/ 462232 h 1592550"/>
                <a:gd name="connsiteX853" fmla="*/ 204667 w 762246"/>
                <a:gd name="connsiteY853" fmla="*/ 472548 h 1592550"/>
                <a:gd name="connsiteX854" fmla="*/ 215313 w 762246"/>
                <a:gd name="connsiteY854" fmla="*/ 472548 h 1592550"/>
                <a:gd name="connsiteX855" fmla="*/ 228683 w 762246"/>
                <a:gd name="connsiteY855" fmla="*/ 471310 h 1592550"/>
                <a:gd name="connsiteX856" fmla="*/ 246013 w 762246"/>
                <a:gd name="connsiteY856" fmla="*/ 467844 h 1592550"/>
                <a:gd name="connsiteX857" fmla="*/ 259630 w 762246"/>
                <a:gd name="connsiteY857" fmla="*/ 463057 h 1592550"/>
                <a:gd name="connsiteX858" fmla="*/ 260621 w 762246"/>
                <a:gd name="connsiteY858" fmla="*/ 462892 h 1592550"/>
                <a:gd name="connsiteX859" fmla="*/ 263592 w 762246"/>
                <a:gd name="connsiteY859" fmla="*/ 459096 h 1592550"/>
                <a:gd name="connsiteX860" fmla="*/ 264912 w 762246"/>
                <a:gd name="connsiteY860" fmla="*/ 436896 h 1592550"/>
                <a:gd name="connsiteX861" fmla="*/ 271266 w 762246"/>
                <a:gd name="connsiteY861" fmla="*/ 411891 h 1592550"/>
                <a:gd name="connsiteX862" fmla="*/ 272009 w 762246"/>
                <a:gd name="connsiteY862" fmla="*/ 408589 h 1592550"/>
                <a:gd name="connsiteX863" fmla="*/ 273082 w 762246"/>
                <a:gd name="connsiteY863" fmla="*/ 390764 h 1592550"/>
                <a:gd name="connsiteX864" fmla="*/ 273082 w 762246"/>
                <a:gd name="connsiteY864" fmla="*/ 388948 h 1592550"/>
                <a:gd name="connsiteX865" fmla="*/ 275146 w 762246"/>
                <a:gd name="connsiteY865" fmla="*/ 372278 h 1592550"/>
                <a:gd name="connsiteX866" fmla="*/ 275310 w 762246"/>
                <a:gd name="connsiteY866" fmla="*/ 366913 h 1592550"/>
                <a:gd name="connsiteX867" fmla="*/ 277291 w 762246"/>
                <a:gd name="connsiteY867" fmla="*/ 353214 h 1592550"/>
                <a:gd name="connsiteX868" fmla="*/ 277621 w 762246"/>
                <a:gd name="connsiteY868" fmla="*/ 348510 h 1592550"/>
                <a:gd name="connsiteX869" fmla="*/ 279354 w 762246"/>
                <a:gd name="connsiteY869" fmla="*/ 335966 h 1592550"/>
                <a:gd name="connsiteX870" fmla="*/ 282655 w 762246"/>
                <a:gd name="connsiteY870" fmla="*/ 318552 h 1592550"/>
                <a:gd name="connsiteX871" fmla="*/ 284306 w 762246"/>
                <a:gd name="connsiteY871" fmla="*/ 316407 h 1592550"/>
                <a:gd name="connsiteX872" fmla="*/ 289670 w 762246"/>
                <a:gd name="connsiteY872" fmla="*/ 315664 h 1592550"/>
                <a:gd name="connsiteX873" fmla="*/ 291073 w 762246"/>
                <a:gd name="connsiteY873" fmla="*/ 319625 h 1592550"/>
                <a:gd name="connsiteX874" fmla="*/ 289257 w 762246"/>
                <a:gd name="connsiteY874" fmla="*/ 329116 h 1592550"/>
                <a:gd name="connsiteX875" fmla="*/ 284718 w 762246"/>
                <a:gd name="connsiteY875" fmla="*/ 345456 h 1592550"/>
                <a:gd name="connsiteX876" fmla="*/ 283316 w 762246"/>
                <a:gd name="connsiteY876" fmla="*/ 357588 h 1592550"/>
                <a:gd name="connsiteX877" fmla="*/ 282490 w 762246"/>
                <a:gd name="connsiteY877" fmla="*/ 368399 h 1592550"/>
                <a:gd name="connsiteX878" fmla="*/ 281995 w 762246"/>
                <a:gd name="connsiteY878" fmla="*/ 369884 h 1592550"/>
                <a:gd name="connsiteX879" fmla="*/ 278446 w 762246"/>
                <a:gd name="connsiteY879" fmla="*/ 378550 h 1592550"/>
                <a:gd name="connsiteX880" fmla="*/ 278777 w 762246"/>
                <a:gd name="connsiteY880" fmla="*/ 385977 h 1592550"/>
                <a:gd name="connsiteX881" fmla="*/ 277126 w 762246"/>
                <a:gd name="connsiteY881" fmla="*/ 393404 h 1592550"/>
                <a:gd name="connsiteX882" fmla="*/ 276218 w 762246"/>
                <a:gd name="connsiteY882" fmla="*/ 401492 h 1592550"/>
                <a:gd name="connsiteX883" fmla="*/ 276218 w 762246"/>
                <a:gd name="connsiteY883" fmla="*/ 404463 h 1592550"/>
                <a:gd name="connsiteX884" fmla="*/ 275641 w 762246"/>
                <a:gd name="connsiteY884" fmla="*/ 418575 h 1592550"/>
                <a:gd name="connsiteX885" fmla="*/ 273164 w 762246"/>
                <a:gd name="connsiteY885" fmla="*/ 443994 h 1592550"/>
                <a:gd name="connsiteX886" fmla="*/ 271596 w 762246"/>
                <a:gd name="connsiteY886" fmla="*/ 453979 h 1592550"/>
                <a:gd name="connsiteX887" fmla="*/ 271596 w 762246"/>
                <a:gd name="connsiteY887" fmla="*/ 455630 h 1592550"/>
                <a:gd name="connsiteX888" fmla="*/ 273825 w 762246"/>
                <a:gd name="connsiteY888" fmla="*/ 459839 h 1592550"/>
                <a:gd name="connsiteX889" fmla="*/ 279437 w 762246"/>
                <a:gd name="connsiteY889" fmla="*/ 463800 h 1592550"/>
                <a:gd name="connsiteX890" fmla="*/ 295117 w 762246"/>
                <a:gd name="connsiteY890" fmla="*/ 461077 h 1592550"/>
                <a:gd name="connsiteX891" fmla="*/ 298913 w 762246"/>
                <a:gd name="connsiteY891" fmla="*/ 460334 h 1592550"/>
                <a:gd name="connsiteX892" fmla="*/ 302957 w 762246"/>
                <a:gd name="connsiteY892" fmla="*/ 460086 h 1592550"/>
                <a:gd name="connsiteX893" fmla="*/ 307661 w 762246"/>
                <a:gd name="connsiteY893" fmla="*/ 460086 h 1592550"/>
                <a:gd name="connsiteX894" fmla="*/ 323011 w 762246"/>
                <a:gd name="connsiteY894" fmla="*/ 457776 h 1592550"/>
                <a:gd name="connsiteX895" fmla="*/ 327055 w 762246"/>
                <a:gd name="connsiteY895" fmla="*/ 457280 h 1592550"/>
                <a:gd name="connsiteX896" fmla="*/ 332914 w 762246"/>
                <a:gd name="connsiteY896" fmla="*/ 454062 h 1592550"/>
                <a:gd name="connsiteX897" fmla="*/ 333657 w 762246"/>
                <a:gd name="connsiteY897" fmla="*/ 452246 h 1592550"/>
                <a:gd name="connsiteX898" fmla="*/ 334812 w 762246"/>
                <a:gd name="connsiteY898" fmla="*/ 433843 h 1592550"/>
                <a:gd name="connsiteX899" fmla="*/ 335885 w 762246"/>
                <a:gd name="connsiteY899" fmla="*/ 421546 h 1592550"/>
                <a:gd name="connsiteX900" fmla="*/ 336876 w 762246"/>
                <a:gd name="connsiteY900" fmla="*/ 417172 h 1592550"/>
                <a:gd name="connsiteX901" fmla="*/ 337949 w 762246"/>
                <a:gd name="connsiteY901" fmla="*/ 382924 h 1592550"/>
                <a:gd name="connsiteX902" fmla="*/ 339104 w 762246"/>
                <a:gd name="connsiteY902" fmla="*/ 362127 h 1592550"/>
                <a:gd name="connsiteX903" fmla="*/ 340259 w 762246"/>
                <a:gd name="connsiteY903" fmla="*/ 352306 h 1592550"/>
                <a:gd name="connsiteX904" fmla="*/ 342240 w 762246"/>
                <a:gd name="connsiteY904" fmla="*/ 337451 h 1592550"/>
                <a:gd name="connsiteX905" fmla="*/ 342240 w 762246"/>
                <a:gd name="connsiteY905" fmla="*/ 332582 h 1592550"/>
                <a:gd name="connsiteX906" fmla="*/ 347274 w 762246"/>
                <a:gd name="connsiteY906" fmla="*/ 326145 h 1592550"/>
                <a:gd name="connsiteX907" fmla="*/ 352968 w 762246"/>
                <a:gd name="connsiteY907" fmla="*/ 331839 h 1592550"/>
                <a:gd name="connsiteX908" fmla="*/ 355032 w 762246"/>
                <a:gd name="connsiteY908" fmla="*/ 344466 h 1592550"/>
                <a:gd name="connsiteX909" fmla="*/ 355032 w 762246"/>
                <a:gd name="connsiteY909" fmla="*/ 350655 h 1592550"/>
                <a:gd name="connsiteX910" fmla="*/ 357755 w 762246"/>
                <a:gd name="connsiteY910" fmla="*/ 362209 h 1592550"/>
                <a:gd name="connsiteX911" fmla="*/ 359488 w 762246"/>
                <a:gd name="connsiteY911" fmla="*/ 369142 h 1592550"/>
                <a:gd name="connsiteX912" fmla="*/ 362541 w 762246"/>
                <a:gd name="connsiteY912" fmla="*/ 385152 h 1592550"/>
                <a:gd name="connsiteX913" fmla="*/ 365677 w 762246"/>
                <a:gd name="connsiteY913" fmla="*/ 400997 h 1592550"/>
                <a:gd name="connsiteX914" fmla="*/ 368153 w 762246"/>
                <a:gd name="connsiteY914" fmla="*/ 411891 h 1592550"/>
                <a:gd name="connsiteX915" fmla="*/ 371537 w 762246"/>
                <a:gd name="connsiteY915" fmla="*/ 422537 h 1592550"/>
                <a:gd name="connsiteX916" fmla="*/ 374013 w 762246"/>
                <a:gd name="connsiteY916" fmla="*/ 431119 h 1592550"/>
                <a:gd name="connsiteX917" fmla="*/ 381770 w 762246"/>
                <a:gd name="connsiteY917" fmla="*/ 450018 h 1592550"/>
                <a:gd name="connsiteX918" fmla="*/ 389775 w 762246"/>
                <a:gd name="connsiteY918" fmla="*/ 454227 h 1592550"/>
                <a:gd name="connsiteX919" fmla="*/ 397120 w 762246"/>
                <a:gd name="connsiteY919" fmla="*/ 454309 h 1592550"/>
                <a:gd name="connsiteX920" fmla="*/ 406528 w 762246"/>
                <a:gd name="connsiteY920" fmla="*/ 455135 h 1592550"/>
                <a:gd name="connsiteX921" fmla="*/ 411975 w 762246"/>
                <a:gd name="connsiteY921" fmla="*/ 455465 h 1592550"/>
                <a:gd name="connsiteX922" fmla="*/ 418495 w 762246"/>
                <a:gd name="connsiteY922" fmla="*/ 456620 h 1592550"/>
                <a:gd name="connsiteX923" fmla="*/ 422044 w 762246"/>
                <a:gd name="connsiteY923" fmla="*/ 453567 h 1592550"/>
                <a:gd name="connsiteX924" fmla="*/ 423364 w 762246"/>
                <a:gd name="connsiteY924" fmla="*/ 451751 h 1592550"/>
                <a:gd name="connsiteX925" fmla="*/ 426748 w 762246"/>
                <a:gd name="connsiteY925" fmla="*/ 446799 h 1592550"/>
                <a:gd name="connsiteX926" fmla="*/ 426830 w 762246"/>
                <a:gd name="connsiteY926" fmla="*/ 441023 h 1592550"/>
                <a:gd name="connsiteX927" fmla="*/ 423446 w 762246"/>
                <a:gd name="connsiteY927" fmla="*/ 422041 h 1592550"/>
                <a:gd name="connsiteX928" fmla="*/ 419898 w 762246"/>
                <a:gd name="connsiteY928" fmla="*/ 390681 h 1592550"/>
                <a:gd name="connsiteX929" fmla="*/ 419898 w 762246"/>
                <a:gd name="connsiteY929" fmla="*/ 389443 h 1592550"/>
                <a:gd name="connsiteX930" fmla="*/ 417835 w 762246"/>
                <a:gd name="connsiteY930" fmla="*/ 368894 h 1592550"/>
                <a:gd name="connsiteX931" fmla="*/ 416679 w 762246"/>
                <a:gd name="connsiteY931" fmla="*/ 339514 h 1592550"/>
                <a:gd name="connsiteX932" fmla="*/ 415937 w 762246"/>
                <a:gd name="connsiteY932" fmla="*/ 336873 h 1592550"/>
                <a:gd name="connsiteX933" fmla="*/ 415689 w 762246"/>
                <a:gd name="connsiteY933" fmla="*/ 327300 h 1592550"/>
                <a:gd name="connsiteX934" fmla="*/ 420476 w 762246"/>
                <a:gd name="connsiteY934" fmla="*/ 323834 h 1592550"/>
                <a:gd name="connsiteX935" fmla="*/ 424107 w 762246"/>
                <a:gd name="connsiteY935" fmla="*/ 328703 h 1592550"/>
                <a:gd name="connsiteX936" fmla="*/ 423612 w 762246"/>
                <a:gd name="connsiteY936" fmla="*/ 344466 h 1592550"/>
                <a:gd name="connsiteX937" fmla="*/ 424024 w 762246"/>
                <a:gd name="connsiteY937" fmla="*/ 348427 h 1592550"/>
                <a:gd name="connsiteX938" fmla="*/ 424024 w 762246"/>
                <a:gd name="connsiteY938" fmla="*/ 353626 h 1592550"/>
                <a:gd name="connsiteX939" fmla="*/ 423034 w 762246"/>
                <a:gd name="connsiteY939" fmla="*/ 359238 h 1592550"/>
                <a:gd name="connsiteX940" fmla="*/ 423942 w 762246"/>
                <a:gd name="connsiteY940" fmla="*/ 382758 h 1592550"/>
                <a:gd name="connsiteX941" fmla="*/ 427243 w 762246"/>
                <a:gd name="connsiteY941" fmla="*/ 414366 h 1592550"/>
                <a:gd name="connsiteX942" fmla="*/ 428233 w 762246"/>
                <a:gd name="connsiteY942" fmla="*/ 417998 h 1592550"/>
                <a:gd name="connsiteX943" fmla="*/ 428480 w 762246"/>
                <a:gd name="connsiteY943" fmla="*/ 423279 h 1592550"/>
                <a:gd name="connsiteX944" fmla="*/ 429389 w 762246"/>
                <a:gd name="connsiteY944" fmla="*/ 429386 h 1592550"/>
                <a:gd name="connsiteX945" fmla="*/ 431534 w 762246"/>
                <a:gd name="connsiteY945" fmla="*/ 440610 h 1592550"/>
                <a:gd name="connsiteX946" fmla="*/ 432277 w 762246"/>
                <a:gd name="connsiteY946" fmla="*/ 443168 h 1592550"/>
                <a:gd name="connsiteX947" fmla="*/ 435826 w 762246"/>
                <a:gd name="connsiteY947" fmla="*/ 447625 h 1592550"/>
                <a:gd name="connsiteX948" fmla="*/ 439787 w 762246"/>
                <a:gd name="connsiteY948" fmla="*/ 454144 h 1592550"/>
                <a:gd name="connsiteX949" fmla="*/ 446966 w 762246"/>
                <a:gd name="connsiteY949" fmla="*/ 457693 h 1592550"/>
                <a:gd name="connsiteX950" fmla="*/ 448617 w 762246"/>
                <a:gd name="connsiteY950" fmla="*/ 456620 h 1592550"/>
                <a:gd name="connsiteX951" fmla="*/ 453486 w 762246"/>
                <a:gd name="connsiteY951" fmla="*/ 455547 h 1592550"/>
                <a:gd name="connsiteX952" fmla="*/ 458933 w 762246"/>
                <a:gd name="connsiteY952" fmla="*/ 456538 h 1592550"/>
                <a:gd name="connsiteX953" fmla="*/ 474613 w 762246"/>
                <a:gd name="connsiteY953" fmla="*/ 456785 h 1592550"/>
                <a:gd name="connsiteX954" fmla="*/ 479070 w 762246"/>
                <a:gd name="connsiteY954" fmla="*/ 457776 h 1592550"/>
                <a:gd name="connsiteX955" fmla="*/ 484847 w 762246"/>
                <a:gd name="connsiteY955" fmla="*/ 457693 h 1592550"/>
                <a:gd name="connsiteX956" fmla="*/ 499454 w 762246"/>
                <a:gd name="connsiteY956" fmla="*/ 456950 h 1592550"/>
                <a:gd name="connsiteX957" fmla="*/ 504653 w 762246"/>
                <a:gd name="connsiteY957" fmla="*/ 457858 h 1592550"/>
                <a:gd name="connsiteX958" fmla="*/ 508780 w 762246"/>
                <a:gd name="connsiteY958" fmla="*/ 453154 h 1592550"/>
                <a:gd name="connsiteX959" fmla="*/ 511420 w 762246"/>
                <a:gd name="connsiteY959" fmla="*/ 444076 h 1592550"/>
                <a:gd name="connsiteX960" fmla="*/ 509440 w 762246"/>
                <a:gd name="connsiteY960" fmla="*/ 439537 h 1592550"/>
                <a:gd name="connsiteX961" fmla="*/ 508119 w 762246"/>
                <a:gd name="connsiteY961" fmla="*/ 431697 h 1592550"/>
                <a:gd name="connsiteX962" fmla="*/ 504901 w 762246"/>
                <a:gd name="connsiteY962" fmla="*/ 422289 h 1592550"/>
                <a:gd name="connsiteX963" fmla="*/ 503003 w 762246"/>
                <a:gd name="connsiteY963" fmla="*/ 412138 h 1592550"/>
                <a:gd name="connsiteX964" fmla="*/ 502672 w 762246"/>
                <a:gd name="connsiteY964" fmla="*/ 411725 h 1592550"/>
                <a:gd name="connsiteX965" fmla="*/ 498216 w 762246"/>
                <a:gd name="connsiteY965" fmla="*/ 395550 h 1592550"/>
                <a:gd name="connsiteX966" fmla="*/ 495905 w 762246"/>
                <a:gd name="connsiteY966" fmla="*/ 383996 h 1592550"/>
                <a:gd name="connsiteX967" fmla="*/ 494255 w 762246"/>
                <a:gd name="connsiteY967" fmla="*/ 368481 h 1592550"/>
                <a:gd name="connsiteX968" fmla="*/ 492274 w 762246"/>
                <a:gd name="connsiteY968" fmla="*/ 343228 h 1592550"/>
                <a:gd name="connsiteX969" fmla="*/ 495080 w 762246"/>
                <a:gd name="connsiteY969" fmla="*/ 338524 h 1592550"/>
                <a:gd name="connsiteX970" fmla="*/ 499701 w 762246"/>
                <a:gd name="connsiteY970" fmla="*/ 341247 h 1592550"/>
                <a:gd name="connsiteX971" fmla="*/ 498959 w 762246"/>
                <a:gd name="connsiteY971" fmla="*/ 351398 h 1592550"/>
                <a:gd name="connsiteX972" fmla="*/ 499784 w 762246"/>
                <a:gd name="connsiteY972" fmla="*/ 373433 h 1592550"/>
                <a:gd name="connsiteX973" fmla="*/ 501022 w 762246"/>
                <a:gd name="connsiteY973" fmla="*/ 381933 h 1592550"/>
                <a:gd name="connsiteX974" fmla="*/ 503910 w 762246"/>
                <a:gd name="connsiteY974" fmla="*/ 397613 h 1592550"/>
                <a:gd name="connsiteX975" fmla="*/ 508614 w 762246"/>
                <a:gd name="connsiteY975" fmla="*/ 417337 h 1592550"/>
                <a:gd name="connsiteX976" fmla="*/ 514721 w 762246"/>
                <a:gd name="connsiteY976" fmla="*/ 438794 h 1592550"/>
                <a:gd name="connsiteX977" fmla="*/ 525615 w 762246"/>
                <a:gd name="connsiteY977" fmla="*/ 456620 h 1592550"/>
                <a:gd name="connsiteX978" fmla="*/ 530484 w 762246"/>
                <a:gd name="connsiteY978" fmla="*/ 457776 h 1592550"/>
                <a:gd name="connsiteX979" fmla="*/ 537746 w 762246"/>
                <a:gd name="connsiteY979" fmla="*/ 458271 h 1592550"/>
                <a:gd name="connsiteX980" fmla="*/ 553014 w 762246"/>
                <a:gd name="connsiteY980" fmla="*/ 460169 h 1592550"/>
                <a:gd name="connsiteX981" fmla="*/ 566796 w 762246"/>
                <a:gd name="connsiteY981" fmla="*/ 459014 h 1592550"/>
                <a:gd name="connsiteX982" fmla="*/ 568364 w 762246"/>
                <a:gd name="connsiteY982" fmla="*/ 459014 h 1592550"/>
                <a:gd name="connsiteX983" fmla="*/ 576287 w 762246"/>
                <a:gd name="connsiteY983" fmla="*/ 458353 h 1592550"/>
                <a:gd name="connsiteX984" fmla="*/ 584209 w 762246"/>
                <a:gd name="connsiteY984" fmla="*/ 459014 h 1592550"/>
                <a:gd name="connsiteX985" fmla="*/ 587593 w 762246"/>
                <a:gd name="connsiteY985" fmla="*/ 465120 h 1592550"/>
                <a:gd name="connsiteX986" fmla="*/ 584539 w 762246"/>
                <a:gd name="connsiteY986" fmla="*/ 470980 h 1592550"/>
                <a:gd name="connsiteX987" fmla="*/ 581156 w 762246"/>
                <a:gd name="connsiteY987" fmla="*/ 483111 h 1592550"/>
                <a:gd name="connsiteX988" fmla="*/ 586190 w 762246"/>
                <a:gd name="connsiteY988" fmla="*/ 506219 h 1592550"/>
                <a:gd name="connsiteX989" fmla="*/ 587015 w 762246"/>
                <a:gd name="connsiteY989" fmla="*/ 509438 h 1592550"/>
                <a:gd name="connsiteX990" fmla="*/ 588253 w 762246"/>
                <a:gd name="connsiteY990" fmla="*/ 519506 h 1592550"/>
                <a:gd name="connsiteX991" fmla="*/ 590234 w 762246"/>
                <a:gd name="connsiteY991" fmla="*/ 525200 h 1592550"/>
                <a:gd name="connsiteX992" fmla="*/ 593370 w 762246"/>
                <a:gd name="connsiteY992" fmla="*/ 551114 h 1592550"/>
                <a:gd name="connsiteX993" fmla="*/ 595351 w 762246"/>
                <a:gd name="connsiteY993" fmla="*/ 582392 h 1592550"/>
                <a:gd name="connsiteX994" fmla="*/ 594608 w 762246"/>
                <a:gd name="connsiteY994" fmla="*/ 598567 h 1592550"/>
                <a:gd name="connsiteX995" fmla="*/ 594608 w 762246"/>
                <a:gd name="connsiteY995" fmla="*/ 606077 h 1592550"/>
                <a:gd name="connsiteX996" fmla="*/ 595103 w 762246"/>
                <a:gd name="connsiteY996" fmla="*/ 607645 h 1592550"/>
                <a:gd name="connsiteX997" fmla="*/ 595763 w 762246"/>
                <a:gd name="connsiteY997" fmla="*/ 606324 h 1592550"/>
                <a:gd name="connsiteX998" fmla="*/ 600302 w 762246"/>
                <a:gd name="connsiteY998" fmla="*/ 601868 h 1592550"/>
                <a:gd name="connsiteX999" fmla="*/ 607647 w 762246"/>
                <a:gd name="connsiteY999" fmla="*/ 596421 h 1592550"/>
                <a:gd name="connsiteX1000" fmla="*/ 618210 w 762246"/>
                <a:gd name="connsiteY1000" fmla="*/ 586848 h 1592550"/>
                <a:gd name="connsiteX1001" fmla="*/ 622172 w 762246"/>
                <a:gd name="connsiteY1001" fmla="*/ 585115 h 1592550"/>
                <a:gd name="connsiteX1002" fmla="*/ 624813 w 762246"/>
                <a:gd name="connsiteY1002" fmla="*/ 583299 h 1592550"/>
                <a:gd name="connsiteX1003" fmla="*/ 630672 w 762246"/>
                <a:gd name="connsiteY1003" fmla="*/ 581979 h 1592550"/>
                <a:gd name="connsiteX1004" fmla="*/ 643876 w 762246"/>
                <a:gd name="connsiteY1004" fmla="*/ 579503 h 1592550"/>
                <a:gd name="connsiteX1005" fmla="*/ 659639 w 762246"/>
                <a:gd name="connsiteY1005" fmla="*/ 589489 h 1592550"/>
                <a:gd name="connsiteX1006" fmla="*/ 664756 w 762246"/>
                <a:gd name="connsiteY1006" fmla="*/ 599310 h 1592550"/>
                <a:gd name="connsiteX1007" fmla="*/ 668717 w 762246"/>
                <a:gd name="connsiteY1007" fmla="*/ 608965 h 1592550"/>
                <a:gd name="connsiteX1008" fmla="*/ 673421 w 762246"/>
                <a:gd name="connsiteY1008" fmla="*/ 629845 h 1592550"/>
                <a:gd name="connsiteX1009" fmla="*/ 673421 w 762246"/>
                <a:gd name="connsiteY1009" fmla="*/ 653612 h 1592550"/>
                <a:gd name="connsiteX1010" fmla="*/ 672596 w 762246"/>
                <a:gd name="connsiteY1010" fmla="*/ 662195 h 1592550"/>
                <a:gd name="connsiteX1011" fmla="*/ 672266 w 762246"/>
                <a:gd name="connsiteY1011" fmla="*/ 667890 h 1592550"/>
                <a:gd name="connsiteX1012" fmla="*/ 669460 w 762246"/>
                <a:gd name="connsiteY1012" fmla="*/ 681754 h 1592550"/>
                <a:gd name="connsiteX1013" fmla="*/ 663765 w 762246"/>
                <a:gd name="connsiteY1013" fmla="*/ 704119 h 1592550"/>
                <a:gd name="connsiteX1014" fmla="*/ 657658 w 762246"/>
                <a:gd name="connsiteY1014" fmla="*/ 718231 h 1592550"/>
                <a:gd name="connsiteX1015" fmla="*/ 649323 w 762246"/>
                <a:gd name="connsiteY1015" fmla="*/ 738038 h 1592550"/>
                <a:gd name="connsiteX1016" fmla="*/ 636366 w 762246"/>
                <a:gd name="connsiteY1016" fmla="*/ 755616 h 1592550"/>
                <a:gd name="connsiteX1017" fmla="*/ 629929 w 762246"/>
                <a:gd name="connsiteY1017" fmla="*/ 762301 h 1592550"/>
                <a:gd name="connsiteX1018" fmla="*/ 619036 w 762246"/>
                <a:gd name="connsiteY1018" fmla="*/ 775092 h 1592550"/>
                <a:gd name="connsiteX1019" fmla="*/ 609050 w 762246"/>
                <a:gd name="connsiteY1019" fmla="*/ 784005 h 1592550"/>
                <a:gd name="connsiteX1020" fmla="*/ 589078 w 762246"/>
                <a:gd name="connsiteY1020" fmla="*/ 796384 h 1592550"/>
                <a:gd name="connsiteX1021" fmla="*/ 582476 w 762246"/>
                <a:gd name="connsiteY1021" fmla="*/ 802821 h 1592550"/>
                <a:gd name="connsiteX1022" fmla="*/ 580826 w 762246"/>
                <a:gd name="connsiteY1022" fmla="*/ 808103 h 1592550"/>
                <a:gd name="connsiteX1023" fmla="*/ 578845 w 762246"/>
                <a:gd name="connsiteY1023" fmla="*/ 814210 h 1592550"/>
                <a:gd name="connsiteX1024" fmla="*/ 577690 w 762246"/>
                <a:gd name="connsiteY1024" fmla="*/ 824443 h 1592550"/>
                <a:gd name="connsiteX1025" fmla="*/ 576287 w 762246"/>
                <a:gd name="connsiteY1025" fmla="*/ 835419 h 1592550"/>
                <a:gd name="connsiteX1026" fmla="*/ 573481 w 762246"/>
                <a:gd name="connsiteY1026" fmla="*/ 848706 h 1592550"/>
                <a:gd name="connsiteX1027" fmla="*/ 570592 w 762246"/>
                <a:gd name="connsiteY1027" fmla="*/ 866285 h 1592550"/>
                <a:gd name="connsiteX1028" fmla="*/ 566796 w 762246"/>
                <a:gd name="connsiteY1028" fmla="*/ 883450 h 1592550"/>
                <a:gd name="connsiteX1029" fmla="*/ 561514 w 762246"/>
                <a:gd name="connsiteY1029" fmla="*/ 896077 h 1592550"/>
                <a:gd name="connsiteX1030" fmla="*/ 557553 w 762246"/>
                <a:gd name="connsiteY1030" fmla="*/ 899626 h 1592550"/>
                <a:gd name="connsiteX1031" fmla="*/ 544514 w 762246"/>
                <a:gd name="connsiteY1031" fmla="*/ 917039 h 1592550"/>
                <a:gd name="connsiteX1032" fmla="*/ 535023 w 762246"/>
                <a:gd name="connsiteY1032" fmla="*/ 930078 h 1592550"/>
                <a:gd name="connsiteX1033" fmla="*/ 530649 w 762246"/>
                <a:gd name="connsiteY1033" fmla="*/ 936268 h 1592550"/>
                <a:gd name="connsiteX1034" fmla="*/ 522066 w 762246"/>
                <a:gd name="connsiteY1034" fmla="*/ 947409 h 1592550"/>
                <a:gd name="connsiteX1035" fmla="*/ 513401 w 762246"/>
                <a:gd name="connsiteY1035" fmla="*/ 958550 h 1592550"/>
                <a:gd name="connsiteX1036" fmla="*/ 507129 w 762246"/>
                <a:gd name="connsiteY1036" fmla="*/ 964657 h 1592550"/>
                <a:gd name="connsiteX1037" fmla="*/ 500774 w 762246"/>
                <a:gd name="connsiteY1037" fmla="*/ 971837 h 1592550"/>
                <a:gd name="connsiteX1038" fmla="*/ 493760 w 762246"/>
                <a:gd name="connsiteY1038" fmla="*/ 978769 h 1592550"/>
                <a:gd name="connsiteX1039" fmla="*/ 481958 w 762246"/>
                <a:gd name="connsiteY1039" fmla="*/ 993211 h 1592550"/>
                <a:gd name="connsiteX1040" fmla="*/ 477667 w 762246"/>
                <a:gd name="connsiteY1040" fmla="*/ 1002207 h 1592550"/>
                <a:gd name="connsiteX1041" fmla="*/ 477667 w 762246"/>
                <a:gd name="connsiteY1041" fmla="*/ 1004270 h 1592550"/>
                <a:gd name="connsiteX1042" fmla="*/ 471065 w 762246"/>
                <a:gd name="connsiteY1042" fmla="*/ 1017639 h 1592550"/>
                <a:gd name="connsiteX1043" fmla="*/ 467929 w 762246"/>
                <a:gd name="connsiteY1043" fmla="*/ 1026470 h 1592550"/>
                <a:gd name="connsiteX1044" fmla="*/ 466608 w 762246"/>
                <a:gd name="connsiteY1044" fmla="*/ 1038684 h 1592550"/>
                <a:gd name="connsiteX1045" fmla="*/ 465783 w 762246"/>
                <a:gd name="connsiteY1045" fmla="*/ 1050072 h 1592550"/>
                <a:gd name="connsiteX1046" fmla="*/ 465123 w 762246"/>
                <a:gd name="connsiteY1046" fmla="*/ 1058408 h 1592550"/>
                <a:gd name="connsiteX1047" fmla="*/ 466526 w 762246"/>
                <a:gd name="connsiteY1047" fmla="*/ 1073510 h 1592550"/>
                <a:gd name="connsiteX1048" fmla="*/ 465865 w 762246"/>
                <a:gd name="connsiteY1048" fmla="*/ 1080690 h 1592550"/>
                <a:gd name="connsiteX1049" fmla="*/ 466691 w 762246"/>
                <a:gd name="connsiteY1049" fmla="*/ 1090016 h 1592550"/>
                <a:gd name="connsiteX1050" fmla="*/ 467598 w 762246"/>
                <a:gd name="connsiteY1050" fmla="*/ 1100579 h 1592550"/>
                <a:gd name="connsiteX1051" fmla="*/ 468754 w 762246"/>
                <a:gd name="connsiteY1051" fmla="*/ 1110400 h 1592550"/>
                <a:gd name="connsiteX1052" fmla="*/ 472138 w 762246"/>
                <a:gd name="connsiteY1052" fmla="*/ 1117580 h 1592550"/>
                <a:gd name="connsiteX1053" fmla="*/ 482949 w 762246"/>
                <a:gd name="connsiteY1053" fmla="*/ 1132765 h 1592550"/>
                <a:gd name="connsiteX1054" fmla="*/ 485920 w 762246"/>
                <a:gd name="connsiteY1054" fmla="*/ 1135653 h 1592550"/>
                <a:gd name="connsiteX1055" fmla="*/ 488230 w 762246"/>
                <a:gd name="connsiteY1055" fmla="*/ 1137799 h 1592550"/>
                <a:gd name="connsiteX1056" fmla="*/ 492522 w 762246"/>
                <a:gd name="connsiteY1056" fmla="*/ 1141760 h 1592550"/>
                <a:gd name="connsiteX1057" fmla="*/ 497969 w 762246"/>
                <a:gd name="connsiteY1057" fmla="*/ 1143906 h 1592550"/>
                <a:gd name="connsiteX1058" fmla="*/ 502425 w 762246"/>
                <a:gd name="connsiteY1058" fmla="*/ 1145556 h 1592550"/>
                <a:gd name="connsiteX1059" fmla="*/ 512906 w 762246"/>
                <a:gd name="connsiteY1059" fmla="*/ 1148940 h 1592550"/>
                <a:gd name="connsiteX1060" fmla="*/ 520251 w 762246"/>
                <a:gd name="connsiteY1060" fmla="*/ 1149353 h 1592550"/>
                <a:gd name="connsiteX1061" fmla="*/ 529824 w 762246"/>
                <a:gd name="connsiteY1061" fmla="*/ 1150013 h 1592550"/>
                <a:gd name="connsiteX1062" fmla="*/ 531805 w 762246"/>
                <a:gd name="connsiteY1062" fmla="*/ 1150178 h 1592550"/>
                <a:gd name="connsiteX1063" fmla="*/ 538572 w 762246"/>
                <a:gd name="connsiteY1063" fmla="*/ 1148940 h 1592550"/>
                <a:gd name="connsiteX1064" fmla="*/ 541791 w 762246"/>
                <a:gd name="connsiteY1064" fmla="*/ 1147619 h 1592550"/>
                <a:gd name="connsiteX1065" fmla="*/ 543523 w 762246"/>
                <a:gd name="connsiteY1065" fmla="*/ 1146629 h 1592550"/>
                <a:gd name="connsiteX1066" fmla="*/ 555160 w 762246"/>
                <a:gd name="connsiteY1066" fmla="*/ 1145886 h 1592550"/>
                <a:gd name="connsiteX1067" fmla="*/ 556068 w 762246"/>
                <a:gd name="connsiteY1067" fmla="*/ 1146877 h 1592550"/>
                <a:gd name="connsiteX1068" fmla="*/ 562009 w 762246"/>
                <a:gd name="connsiteY1068" fmla="*/ 1148940 h 1592550"/>
                <a:gd name="connsiteX1069" fmla="*/ 569767 w 762246"/>
                <a:gd name="connsiteY1069" fmla="*/ 1145061 h 1592550"/>
                <a:gd name="connsiteX1070" fmla="*/ 574636 w 762246"/>
                <a:gd name="connsiteY1070" fmla="*/ 1144401 h 1592550"/>
                <a:gd name="connsiteX1071" fmla="*/ 578102 w 762246"/>
                <a:gd name="connsiteY1071" fmla="*/ 1143988 h 1592550"/>
                <a:gd name="connsiteX1072" fmla="*/ 584787 w 762246"/>
                <a:gd name="connsiteY1072" fmla="*/ 1140522 h 1592550"/>
                <a:gd name="connsiteX1073" fmla="*/ 586025 w 762246"/>
                <a:gd name="connsiteY1073" fmla="*/ 1142503 h 1592550"/>
                <a:gd name="connsiteX1074" fmla="*/ 586850 w 762246"/>
                <a:gd name="connsiteY1074" fmla="*/ 1141760 h 1592550"/>
                <a:gd name="connsiteX1075" fmla="*/ 593782 w 762246"/>
                <a:gd name="connsiteY1075" fmla="*/ 1136891 h 1592550"/>
                <a:gd name="connsiteX1076" fmla="*/ 599642 w 762246"/>
                <a:gd name="connsiteY1076" fmla="*/ 1133837 h 1592550"/>
                <a:gd name="connsiteX1077" fmla="*/ 607564 w 762246"/>
                <a:gd name="connsiteY1077" fmla="*/ 1129711 h 1592550"/>
                <a:gd name="connsiteX1078" fmla="*/ 613507 w 762246"/>
                <a:gd name="connsiteY1078" fmla="*/ 1127648 h 1592550"/>
                <a:gd name="connsiteX1079" fmla="*/ 624152 w 762246"/>
                <a:gd name="connsiteY1079" fmla="*/ 1120220 h 1592550"/>
                <a:gd name="connsiteX1080" fmla="*/ 626381 w 762246"/>
                <a:gd name="connsiteY1080" fmla="*/ 1118900 h 1592550"/>
                <a:gd name="connsiteX1081" fmla="*/ 627288 w 762246"/>
                <a:gd name="connsiteY1081" fmla="*/ 1117662 h 1592550"/>
                <a:gd name="connsiteX1082" fmla="*/ 625886 w 762246"/>
                <a:gd name="connsiteY1082" fmla="*/ 1117167 h 1592550"/>
                <a:gd name="connsiteX1083" fmla="*/ 617302 w 762246"/>
                <a:gd name="connsiteY1083" fmla="*/ 1115847 h 1592550"/>
                <a:gd name="connsiteX1084" fmla="*/ 615817 w 762246"/>
                <a:gd name="connsiteY1084" fmla="*/ 1115269 h 1592550"/>
                <a:gd name="connsiteX1085" fmla="*/ 595185 w 762246"/>
                <a:gd name="connsiteY1085" fmla="*/ 1117002 h 1592550"/>
                <a:gd name="connsiteX1086" fmla="*/ 576451 w 762246"/>
                <a:gd name="connsiteY1086" fmla="*/ 1116177 h 1592550"/>
                <a:gd name="connsiteX1087" fmla="*/ 558626 w 762246"/>
                <a:gd name="connsiteY1087" fmla="*/ 1112215 h 1592550"/>
                <a:gd name="connsiteX1088" fmla="*/ 539314 w 762246"/>
                <a:gd name="connsiteY1088" fmla="*/ 1102395 h 1592550"/>
                <a:gd name="connsiteX1089" fmla="*/ 527430 w 762246"/>
                <a:gd name="connsiteY1089" fmla="*/ 1088530 h 1592550"/>
                <a:gd name="connsiteX1090" fmla="*/ 523304 w 762246"/>
                <a:gd name="connsiteY1090" fmla="*/ 1079617 h 1592550"/>
                <a:gd name="connsiteX1091" fmla="*/ 523469 w 762246"/>
                <a:gd name="connsiteY1091" fmla="*/ 1069796 h 1592550"/>
                <a:gd name="connsiteX1092" fmla="*/ 525285 w 762246"/>
                <a:gd name="connsiteY1092" fmla="*/ 1055849 h 1592550"/>
                <a:gd name="connsiteX1093" fmla="*/ 524790 w 762246"/>
                <a:gd name="connsiteY1093" fmla="*/ 1047597 h 1592550"/>
                <a:gd name="connsiteX1094" fmla="*/ 525202 w 762246"/>
                <a:gd name="connsiteY1094" fmla="*/ 1039261 h 1592550"/>
                <a:gd name="connsiteX1095" fmla="*/ 525780 w 762246"/>
                <a:gd name="connsiteY1095" fmla="*/ 1030679 h 1592550"/>
                <a:gd name="connsiteX1096" fmla="*/ 526275 w 762246"/>
                <a:gd name="connsiteY1096" fmla="*/ 1025479 h 1592550"/>
                <a:gd name="connsiteX1097" fmla="*/ 527018 w 762246"/>
                <a:gd name="connsiteY1097" fmla="*/ 1015741 h 1592550"/>
                <a:gd name="connsiteX1098" fmla="*/ 527018 w 762246"/>
                <a:gd name="connsiteY1098" fmla="*/ 1013678 h 1592550"/>
                <a:gd name="connsiteX1099" fmla="*/ 526853 w 762246"/>
                <a:gd name="connsiteY1099" fmla="*/ 1003692 h 1592550"/>
                <a:gd name="connsiteX1100" fmla="*/ 527348 w 762246"/>
                <a:gd name="connsiteY1100" fmla="*/ 1000309 h 1592550"/>
                <a:gd name="connsiteX1101" fmla="*/ 532548 w 762246"/>
                <a:gd name="connsiteY1101" fmla="*/ 986279 h 1592550"/>
                <a:gd name="connsiteX1102" fmla="*/ 534280 w 762246"/>
                <a:gd name="connsiteY1102" fmla="*/ 985371 h 1592550"/>
                <a:gd name="connsiteX1103" fmla="*/ 538159 w 762246"/>
                <a:gd name="connsiteY1103" fmla="*/ 979347 h 1592550"/>
                <a:gd name="connsiteX1104" fmla="*/ 540057 w 762246"/>
                <a:gd name="connsiteY1104" fmla="*/ 976953 h 1592550"/>
                <a:gd name="connsiteX1105" fmla="*/ 542368 w 762246"/>
                <a:gd name="connsiteY1105" fmla="*/ 976128 h 1592550"/>
                <a:gd name="connsiteX1106" fmla="*/ 552519 w 762246"/>
                <a:gd name="connsiteY1106" fmla="*/ 963419 h 1592550"/>
                <a:gd name="connsiteX1107" fmla="*/ 557718 w 762246"/>
                <a:gd name="connsiteY1107" fmla="*/ 957477 h 1592550"/>
                <a:gd name="connsiteX1108" fmla="*/ 561019 w 762246"/>
                <a:gd name="connsiteY1108" fmla="*/ 954836 h 1592550"/>
                <a:gd name="connsiteX1109" fmla="*/ 569519 w 762246"/>
                <a:gd name="connsiteY1109" fmla="*/ 941879 h 1592550"/>
                <a:gd name="connsiteX1110" fmla="*/ 579835 w 762246"/>
                <a:gd name="connsiteY1110" fmla="*/ 927355 h 1592550"/>
                <a:gd name="connsiteX1111" fmla="*/ 586025 w 762246"/>
                <a:gd name="connsiteY1111" fmla="*/ 920092 h 1592550"/>
                <a:gd name="connsiteX1112" fmla="*/ 590564 w 762246"/>
                <a:gd name="connsiteY1112" fmla="*/ 913738 h 1592550"/>
                <a:gd name="connsiteX1113" fmla="*/ 604016 w 762246"/>
                <a:gd name="connsiteY1113" fmla="*/ 898388 h 1592550"/>
                <a:gd name="connsiteX1114" fmla="*/ 618541 w 762246"/>
                <a:gd name="connsiteY1114" fmla="*/ 877921 h 1592550"/>
                <a:gd name="connsiteX1115" fmla="*/ 618871 w 762246"/>
                <a:gd name="connsiteY1115" fmla="*/ 876848 h 1592550"/>
                <a:gd name="connsiteX1116" fmla="*/ 623162 w 762246"/>
                <a:gd name="connsiteY1116" fmla="*/ 861828 h 1592550"/>
                <a:gd name="connsiteX1117" fmla="*/ 623409 w 762246"/>
                <a:gd name="connsiteY1117" fmla="*/ 861333 h 1592550"/>
                <a:gd name="connsiteX1118" fmla="*/ 625143 w 762246"/>
                <a:gd name="connsiteY1118" fmla="*/ 857454 h 1592550"/>
                <a:gd name="connsiteX1119" fmla="*/ 627288 w 762246"/>
                <a:gd name="connsiteY1119" fmla="*/ 854813 h 1592550"/>
                <a:gd name="connsiteX1120" fmla="*/ 630425 w 762246"/>
                <a:gd name="connsiteY1120" fmla="*/ 838886 h 1592550"/>
                <a:gd name="connsiteX1121" fmla="*/ 635871 w 762246"/>
                <a:gd name="connsiteY1121" fmla="*/ 820812 h 1592550"/>
                <a:gd name="connsiteX1122" fmla="*/ 638512 w 762246"/>
                <a:gd name="connsiteY1122" fmla="*/ 816108 h 1592550"/>
                <a:gd name="connsiteX1123" fmla="*/ 643794 w 762246"/>
                <a:gd name="connsiteY1123" fmla="*/ 814870 h 1592550"/>
                <a:gd name="connsiteX1124" fmla="*/ 645445 w 762246"/>
                <a:gd name="connsiteY1124" fmla="*/ 819409 h 1592550"/>
                <a:gd name="connsiteX1125" fmla="*/ 642143 w 762246"/>
                <a:gd name="connsiteY1125" fmla="*/ 836162 h 1592550"/>
                <a:gd name="connsiteX1126" fmla="*/ 638677 w 762246"/>
                <a:gd name="connsiteY1126" fmla="*/ 844910 h 1592550"/>
                <a:gd name="connsiteX1127" fmla="*/ 635788 w 762246"/>
                <a:gd name="connsiteY1127" fmla="*/ 852090 h 1592550"/>
                <a:gd name="connsiteX1128" fmla="*/ 633561 w 762246"/>
                <a:gd name="connsiteY1128" fmla="*/ 860095 h 1592550"/>
                <a:gd name="connsiteX1129" fmla="*/ 630177 w 762246"/>
                <a:gd name="connsiteY1129" fmla="*/ 868265 h 1592550"/>
                <a:gd name="connsiteX1130" fmla="*/ 626958 w 762246"/>
                <a:gd name="connsiteY1130" fmla="*/ 877673 h 1592550"/>
                <a:gd name="connsiteX1131" fmla="*/ 616807 w 762246"/>
                <a:gd name="connsiteY1131" fmla="*/ 898553 h 1592550"/>
                <a:gd name="connsiteX1132" fmla="*/ 608142 w 762246"/>
                <a:gd name="connsiteY1132" fmla="*/ 916956 h 1592550"/>
                <a:gd name="connsiteX1133" fmla="*/ 602778 w 762246"/>
                <a:gd name="connsiteY1133" fmla="*/ 929005 h 1592550"/>
                <a:gd name="connsiteX1134" fmla="*/ 600467 w 762246"/>
                <a:gd name="connsiteY1134" fmla="*/ 935360 h 1592550"/>
                <a:gd name="connsiteX1135" fmla="*/ 598569 w 762246"/>
                <a:gd name="connsiteY1135" fmla="*/ 937671 h 1592550"/>
                <a:gd name="connsiteX1136" fmla="*/ 593617 w 762246"/>
                <a:gd name="connsiteY1136" fmla="*/ 940311 h 1592550"/>
                <a:gd name="connsiteX1137" fmla="*/ 592462 w 762246"/>
                <a:gd name="connsiteY1137" fmla="*/ 942375 h 1592550"/>
                <a:gd name="connsiteX1138" fmla="*/ 592627 w 762246"/>
                <a:gd name="connsiteY1138" fmla="*/ 949802 h 1592550"/>
                <a:gd name="connsiteX1139" fmla="*/ 587840 w 762246"/>
                <a:gd name="connsiteY1139" fmla="*/ 959210 h 1592550"/>
                <a:gd name="connsiteX1140" fmla="*/ 579340 w 762246"/>
                <a:gd name="connsiteY1140" fmla="*/ 980832 h 1592550"/>
                <a:gd name="connsiteX1141" fmla="*/ 575792 w 762246"/>
                <a:gd name="connsiteY1141" fmla="*/ 987682 h 1592550"/>
                <a:gd name="connsiteX1142" fmla="*/ 572985 w 762246"/>
                <a:gd name="connsiteY1142" fmla="*/ 994367 h 1592550"/>
                <a:gd name="connsiteX1143" fmla="*/ 568529 w 762246"/>
                <a:gd name="connsiteY1143" fmla="*/ 1002042 h 1592550"/>
                <a:gd name="connsiteX1144" fmla="*/ 561514 w 762246"/>
                <a:gd name="connsiteY1144" fmla="*/ 1012770 h 1592550"/>
                <a:gd name="connsiteX1145" fmla="*/ 552684 w 762246"/>
                <a:gd name="connsiteY1145" fmla="*/ 1033567 h 1592550"/>
                <a:gd name="connsiteX1146" fmla="*/ 551693 w 762246"/>
                <a:gd name="connsiteY1146" fmla="*/ 1036125 h 1592550"/>
                <a:gd name="connsiteX1147" fmla="*/ 549548 w 762246"/>
                <a:gd name="connsiteY1147" fmla="*/ 1055189 h 1592550"/>
                <a:gd name="connsiteX1148" fmla="*/ 549383 w 762246"/>
                <a:gd name="connsiteY1148" fmla="*/ 1056922 h 1592550"/>
                <a:gd name="connsiteX1149" fmla="*/ 548393 w 762246"/>
                <a:gd name="connsiteY1149" fmla="*/ 1065918 h 1592550"/>
                <a:gd name="connsiteX1150" fmla="*/ 547897 w 762246"/>
                <a:gd name="connsiteY1150" fmla="*/ 1076729 h 1592550"/>
                <a:gd name="connsiteX1151" fmla="*/ 549630 w 762246"/>
                <a:gd name="connsiteY1151" fmla="*/ 1093234 h 1592550"/>
                <a:gd name="connsiteX1152" fmla="*/ 550291 w 762246"/>
                <a:gd name="connsiteY1152" fmla="*/ 1093977 h 1592550"/>
                <a:gd name="connsiteX1153" fmla="*/ 559946 w 762246"/>
                <a:gd name="connsiteY1153" fmla="*/ 1101239 h 1592550"/>
                <a:gd name="connsiteX1154" fmla="*/ 563082 w 762246"/>
                <a:gd name="connsiteY1154" fmla="*/ 1102147 h 1592550"/>
                <a:gd name="connsiteX1155" fmla="*/ 570922 w 762246"/>
                <a:gd name="connsiteY1155" fmla="*/ 1102560 h 1592550"/>
                <a:gd name="connsiteX1156" fmla="*/ 576865 w 762246"/>
                <a:gd name="connsiteY1156" fmla="*/ 1103715 h 1592550"/>
                <a:gd name="connsiteX1157" fmla="*/ 582146 w 762246"/>
                <a:gd name="connsiteY1157" fmla="*/ 1103880 h 1592550"/>
                <a:gd name="connsiteX1158" fmla="*/ 594195 w 762246"/>
                <a:gd name="connsiteY1158" fmla="*/ 1102560 h 1592550"/>
                <a:gd name="connsiteX1159" fmla="*/ 597248 w 762246"/>
                <a:gd name="connsiteY1159" fmla="*/ 1102230 h 1592550"/>
                <a:gd name="connsiteX1160" fmla="*/ 598651 w 762246"/>
                <a:gd name="connsiteY1160" fmla="*/ 1099919 h 1592550"/>
                <a:gd name="connsiteX1161" fmla="*/ 597083 w 762246"/>
                <a:gd name="connsiteY1161" fmla="*/ 1098846 h 1592550"/>
                <a:gd name="connsiteX1162" fmla="*/ 593782 w 762246"/>
                <a:gd name="connsiteY1162" fmla="*/ 1096288 h 1592550"/>
                <a:gd name="connsiteX1163" fmla="*/ 585199 w 762246"/>
                <a:gd name="connsiteY1163" fmla="*/ 1085229 h 1592550"/>
                <a:gd name="connsiteX1164" fmla="*/ 582724 w 762246"/>
                <a:gd name="connsiteY1164" fmla="*/ 1072272 h 1592550"/>
                <a:gd name="connsiteX1165" fmla="*/ 587098 w 762246"/>
                <a:gd name="connsiteY1165" fmla="*/ 1062782 h 1592550"/>
                <a:gd name="connsiteX1166" fmla="*/ 588005 w 762246"/>
                <a:gd name="connsiteY1166" fmla="*/ 1062369 h 1592550"/>
                <a:gd name="connsiteX1167" fmla="*/ 592957 w 762246"/>
                <a:gd name="connsiteY1167" fmla="*/ 1057252 h 1592550"/>
                <a:gd name="connsiteX1168" fmla="*/ 598404 w 762246"/>
                <a:gd name="connsiteY1168" fmla="*/ 1047844 h 1592550"/>
                <a:gd name="connsiteX1169" fmla="*/ 600797 w 762246"/>
                <a:gd name="connsiteY1169" fmla="*/ 1043965 h 1592550"/>
                <a:gd name="connsiteX1170" fmla="*/ 602282 w 762246"/>
                <a:gd name="connsiteY1170" fmla="*/ 1040582 h 1592550"/>
                <a:gd name="connsiteX1171" fmla="*/ 604923 w 762246"/>
                <a:gd name="connsiteY1171" fmla="*/ 1035135 h 1592550"/>
                <a:gd name="connsiteX1172" fmla="*/ 607152 w 762246"/>
                <a:gd name="connsiteY1172" fmla="*/ 1030101 h 1592550"/>
                <a:gd name="connsiteX1173" fmla="*/ 610370 w 762246"/>
                <a:gd name="connsiteY1173" fmla="*/ 1023746 h 1592550"/>
                <a:gd name="connsiteX1174" fmla="*/ 610866 w 762246"/>
                <a:gd name="connsiteY1174" fmla="*/ 1020940 h 1592550"/>
                <a:gd name="connsiteX1175" fmla="*/ 624730 w 762246"/>
                <a:gd name="connsiteY1175" fmla="*/ 993954 h 1592550"/>
                <a:gd name="connsiteX1176" fmla="*/ 625225 w 762246"/>
                <a:gd name="connsiteY1176" fmla="*/ 991808 h 1592550"/>
                <a:gd name="connsiteX1177" fmla="*/ 626381 w 762246"/>
                <a:gd name="connsiteY1177" fmla="*/ 987517 h 1592550"/>
                <a:gd name="connsiteX1178" fmla="*/ 631993 w 762246"/>
                <a:gd name="connsiteY1178" fmla="*/ 978521 h 1592550"/>
                <a:gd name="connsiteX1179" fmla="*/ 634468 w 762246"/>
                <a:gd name="connsiteY1179" fmla="*/ 975550 h 1592550"/>
                <a:gd name="connsiteX1180" fmla="*/ 635788 w 762246"/>
                <a:gd name="connsiteY1180" fmla="*/ 973240 h 1592550"/>
                <a:gd name="connsiteX1181" fmla="*/ 638182 w 762246"/>
                <a:gd name="connsiteY1181" fmla="*/ 967628 h 1592550"/>
                <a:gd name="connsiteX1182" fmla="*/ 642226 w 762246"/>
                <a:gd name="connsiteY1182" fmla="*/ 962346 h 1592550"/>
                <a:gd name="connsiteX1183" fmla="*/ 650561 w 762246"/>
                <a:gd name="connsiteY1183" fmla="*/ 949885 h 1592550"/>
                <a:gd name="connsiteX1184" fmla="*/ 652872 w 762246"/>
                <a:gd name="connsiteY1184" fmla="*/ 944273 h 1592550"/>
                <a:gd name="connsiteX1185" fmla="*/ 653532 w 762246"/>
                <a:gd name="connsiteY1185" fmla="*/ 943117 h 1592550"/>
                <a:gd name="connsiteX1186" fmla="*/ 653945 w 762246"/>
                <a:gd name="connsiteY1186" fmla="*/ 944768 h 1592550"/>
                <a:gd name="connsiteX1187" fmla="*/ 654935 w 762246"/>
                <a:gd name="connsiteY1187" fmla="*/ 944768 h 1592550"/>
                <a:gd name="connsiteX1188" fmla="*/ 667726 w 762246"/>
                <a:gd name="connsiteY1188" fmla="*/ 927767 h 1592550"/>
                <a:gd name="connsiteX1189" fmla="*/ 668717 w 762246"/>
                <a:gd name="connsiteY1189" fmla="*/ 926447 h 1592550"/>
                <a:gd name="connsiteX1190" fmla="*/ 671440 w 762246"/>
                <a:gd name="connsiteY1190" fmla="*/ 921000 h 1592550"/>
                <a:gd name="connsiteX1191" fmla="*/ 673008 w 762246"/>
                <a:gd name="connsiteY1191" fmla="*/ 917451 h 1592550"/>
                <a:gd name="connsiteX1192" fmla="*/ 674494 w 762246"/>
                <a:gd name="connsiteY1192" fmla="*/ 917121 h 1592550"/>
                <a:gd name="connsiteX1193" fmla="*/ 676144 w 762246"/>
                <a:gd name="connsiteY1193" fmla="*/ 915966 h 1592550"/>
                <a:gd name="connsiteX1194" fmla="*/ 679528 w 762246"/>
                <a:gd name="connsiteY1194" fmla="*/ 911179 h 1592550"/>
                <a:gd name="connsiteX1195" fmla="*/ 682169 w 762246"/>
                <a:gd name="connsiteY1195" fmla="*/ 908621 h 1592550"/>
                <a:gd name="connsiteX1196" fmla="*/ 686708 w 762246"/>
                <a:gd name="connsiteY1196" fmla="*/ 900121 h 1592550"/>
                <a:gd name="connsiteX1197" fmla="*/ 689514 w 762246"/>
                <a:gd name="connsiteY1197" fmla="*/ 897975 h 1592550"/>
                <a:gd name="connsiteX1198" fmla="*/ 694466 w 762246"/>
                <a:gd name="connsiteY1198" fmla="*/ 893766 h 1592550"/>
                <a:gd name="connsiteX1199" fmla="*/ 698922 w 762246"/>
                <a:gd name="connsiteY1199" fmla="*/ 887989 h 1592550"/>
                <a:gd name="connsiteX1200" fmla="*/ 705524 w 762246"/>
                <a:gd name="connsiteY1200" fmla="*/ 880727 h 1592550"/>
                <a:gd name="connsiteX1201" fmla="*/ 706927 w 762246"/>
                <a:gd name="connsiteY1201" fmla="*/ 881470 h 1592550"/>
                <a:gd name="connsiteX1202" fmla="*/ 711879 w 762246"/>
                <a:gd name="connsiteY1202" fmla="*/ 875858 h 1592550"/>
                <a:gd name="connsiteX1203" fmla="*/ 713199 w 762246"/>
                <a:gd name="connsiteY1203" fmla="*/ 875528 h 1592550"/>
                <a:gd name="connsiteX1204" fmla="*/ 712952 w 762246"/>
                <a:gd name="connsiteY1204" fmla="*/ 874702 h 1592550"/>
                <a:gd name="connsiteX1205" fmla="*/ 710723 w 762246"/>
                <a:gd name="connsiteY1205" fmla="*/ 875858 h 1592550"/>
                <a:gd name="connsiteX1206" fmla="*/ 709650 w 762246"/>
                <a:gd name="connsiteY1206" fmla="*/ 874620 h 1592550"/>
                <a:gd name="connsiteX1207" fmla="*/ 716088 w 762246"/>
                <a:gd name="connsiteY1207" fmla="*/ 870824 h 1592550"/>
                <a:gd name="connsiteX1208" fmla="*/ 719224 w 762246"/>
                <a:gd name="connsiteY1208" fmla="*/ 867688 h 1592550"/>
                <a:gd name="connsiteX1209" fmla="*/ 721039 w 762246"/>
                <a:gd name="connsiteY1209" fmla="*/ 864799 h 1592550"/>
                <a:gd name="connsiteX1210" fmla="*/ 722360 w 762246"/>
                <a:gd name="connsiteY1210" fmla="*/ 862488 h 1592550"/>
                <a:gd name="connsiteX1211" fmla="*/ 723102 w 762246"/>
                <a:gd name="connsiteY1211" fmla="*/ 863314 h 1592550"/>
                <a:gd name="connsiteX1212" fmla="*/ 723927 w 762246"/>
                <a:gd name="connsiteY1212" fmla="*/ 861993 h 1592550"/>
                <a:gd name="connsiteX1213" fmla="*/ 723680 w 762246"/>
                <a:gd name="connsiteY1213" fmla="*/ 860013 h 1592550"/>
                <a:gd name="connsiteX1214" fmla="*/ 729540 w 762246"/>
                <a:gd name="connsiteY1214" fmla="*/ 851760 h 1592550"/>
                <a:gd name="connsiteX1215" fmla="*/ 731108 w 762246"/>
                <a:gd name="connsiteY1215" fmla="*/ 849036 h 1592550"/>
                <a:gd name="connsiteX1216" fmla="*/ 736637 w 762246"/>
                <a:gd name="connsiteY1216" fmla="*/ 839381 h 1592550"/>
                <a:gd name="connsiteX1217" fmla="*/ 737545 w 762246"/>
                <a:gd name="connsiteY1217" fmla="*/ 834182 h 1592550"/>
                <a:gd name="connsiteX1218" fmla="*/ 738040 w 762246"/>
                <a:gd name="connsiteY1218" fmla="*/ 826589 h 1592550"/>
                <a:gd name="connsiteX1219" fmla="*/ 738865 w 762246"/>
                <a:gd name="connsiteY1219" fmla="*/ 825186 h 1592550"/>
                <a:gd name="connsiteX1220" fmla="*/ 739938 w 762246"/>
                <a:gd name="connsiteY1220" fmla="*/ 826507 h 1592550"/>
                <a:gd name="connsiteX1221" fmla="*/ 740433 w 762246"/>
                <a:gd name="connsiteY1221" fmla="*/ 828075 h 1592550"/>
                <a:gd name="connsiteX1222" fmla="*/ 741010 w 762246"/>
                <a:gd name="connsiteY1222" fmla="*/ 827332 h 1592550"/>
                <a:gd name="connsiteX1223" fmla="*/ 742331 w 762246"/>
                <a:gd name="connsiteY1223" fmla="*/ 813055 h 1592550"/>
                <a:gd name="connsiteX1224" fmla="*/ 742331 w 762246"/>
                <a:gd name="connsiteY1224" fmla="*/ 804142 h 1592550"/>
                <a:gd name="connsiteX1225" fmla="*/ 742826 w 762246"/>
                <a:gd name="connsiteY1225" fmla="*/ 801583 h 1592550"/>
                <a:gd name="connsiteX1226" fmla="*/ 741010 w 762246"/>
                <a:gd name="connsiteY1226" fmla="*/ 785408 h 1592550"/>
                <a:gd name="connsiteX1227" fmla="*/ 739773 w 762246"/>
                <a:gd name="connsiteY1227" fmla="*/ 770718 h 1592550"/>
                <a:gd name="connsiteX1228" fmla="*/ 739773 w 762246"/>
                <a:gd name="connsiteY1228" fmla="*/ 766097 h 1592550"/>
                <a:gd name="connsiteX1229" fmla="*/ 738865 w 762246"/>
                <a:gd name="connsiteY1229" fmla="*/ 763043 h 1592550"/>
                <a:gd name="connsiteX1230" fmla="*/ 737792 w 762246"/>
                <a:gd name="connsiteY1230" fmla="*/ 760567 h 1592550"/>
                <a:gd name="connsiteX1231" fmla="*/ 738535 w 762246"/>
                <a:gd name="connsiteY1231" fmla="*/ 753305 h 1592550"/>
                <a:gd name="connsiteX1232" fmla="*/ 738947 w 762246"/>
                <a:gd name="connsiteY1232" fmla="*/ 745052 h 1592550"/>
                <a:gd name="connsiteX1233" fmla="*/ 739690 w 762246"/>
                <a:gd name="connsiteY1233" fmla="*/ 733911 h 1592550"/>
                <a:gd name="connsiteX1234" fmla="*/ 739856 w 762246"/>
                <a:gd name="connsiteY1234" fmla="*/ 730610 h 1592550"/>
                <a:gd name="connsiteX1235" fmla="*/ 742001 w 762246"/>
                <a:gd name="connsiteY1235" fmla="*/ 719469 h 1592550"/>
                <a:gd name="connsiteX1236" fmla="*/ 743404 w 762246"/>
                <a:gd name="connsiteY1236" fmla="*/ 710474 h 1592550"/>
                <a:gd name="connsiteX1237" fmla="*/ 745055 w 762246"/>
                <a:gd name="connsiteY1237" fmla="*/ 703954 h 1592550"/>
                <a:gd name="connsiteX1238" fmla="*/ 747283 w 762246"/>
                <a:gd name="connsiteY1238" fmla="*/ 698342 h 1592550"/>
                <a:gd name="connsiteX1239" fmla="*/ 751079 w 762246"/>
                <a:gd name="connsiteY1239" fmla="*/ 679361 h 1592550"/>
                <a:gd name="connsiteX1240" fmla="*/ 752647 w 762246"/>
                <a:gd name="connsiteY1240" fmla="*/ 672759 h 1592550"/>
                <a:gd name="connsiteX1241" fmla="*/ 753720 w 762246"/>
                <a:gd name="connsiteY1241" fmla="*/ 663351 h 1592550"/>
                <a:gd name="connsiteX1242" fmla="*/ 752647 w 762246"/>
                <a:gd name="connsiteY1242" fmla="*/ 646763 h 1592550"/>
                <a:gd name="connsiteX1243" fmla="*/ 752894 w 762246"/>
                <a:gd name="connsiteY1243" fmla="*/ 642059 h 1592550"/>
                <a:gd name="connsiteX1244" fmla="*/ 753803 w 762246"/>
                <a:gd name="connsiteY1244" fmla="*/ 634219 h 1592550"/>
                <a:gd name="connsiteX1245" fmla="*/ 667396 w 762246"/>
                <a:gd name="connsiteY1245" fmla="*/ 655428 h 1592550"/>
                <a:gd name="connsiteX1246" fmla="*/ 667396 w 762246"/>
                <a:gd name="connsiteY1246" fmla="*/ 651384 h 1592550"/>
                <a:gd name="connsiteX1247" fmla="*/ 666406 w 762246"/>
                <a:gd name="connsiteY1247" fmla="*/ 643296 h 1592550"/>
                <a:gd name="connsiteX1248" fmla="*/ 665086 w 762246"/>
                <a:gd name="connsiteY1248" fmla="*/ 631165 h 1592550"/>
                <a:gd name="connsiteX1249" fmla="*/ 664260 w 762246"/>
                <a:gd name="connsiteY1249" fmla="*/ 624645 h 1592550"/>
                <a:gd name="connsiteX1250" fmla="*/ 662940 w 762246"/>
                <a:gd name="connsiteY1250" fmla="*/ 618951 h 1592550"/>
                <a:gd name="connsiteX1251" fmla="*/ 657328 w 762246"/>
                <a:gd name="connsiteY1251" fmla="*/ 605086 h 1592550"/>
                <a:gd name="connsiteX1252" fmla="*/ 654687 w 762246"/>
                <a:gd name="connsiteY1252" fmla="*/ 599640 h 1592550"/>
                <a:gd name="connsiteX1253" fmla="*/ 653779 w 762246"/>
                <a:gd name="connsiteY1253" fmla="*/ 597989 h 1592550"/>
                <a:gd name="connsiteX1254" fmla="*/ 649076 w 762246"/>
                <a:gd name="connsiteY1254" fmla="*/ 594605 h 1592550"/>
                <a:gd name="connsiteX1255" fmla="*/ 637687 w 762246"/>
                <a:gd name="connsiteY1255" fmla="*/ 589406 h 1592550"/>
                <a:gd name="connsiteX1256" fmla="*/ 617633 w 762246"/>
                <a:gd name="connsiteY1256" fmla="*/ 603106 h 1592550"/>
                <a:gd name="connsiteX1257" fmla="*/ 611773 w 762246"/>
                <a:gd name="connsiteY1257" fmla="*/ 614247 h 1592550"/>
                <a:gd name="connsiteX1258" fmla="*/ 603521 w 762246"/>
                <a:gd name="connsiteY1258" fmla="*/ 623160 h 1592550"/>
                <a:gd name="connsiteX1259" fmla="*/ 600385 w 762246"/>
                <a:gd name="connsiteY1259" fmla="*/ 626296 h 1592550"/>
                <a:gd name="connsiteX1260" fmla="*/ 595185 w 762246"/>
                <a:gd name="connsiteY1260" fmla="*/ 633476 h 1592550"/>
                <a:gd name="connsiteX1261" fmla="*/ 590316 w 762246"/>
                <a:gd name="connsiteY1261" fmla="*/ 641646 h 1592550"/>
                <a:gd name="connsiteX1262" fmla="*/ 579918 w 762246"/>
                <a:gd name="connsiteY1262" fmla="*/ 658069 h 1592550"/>
                <a:gd name="connsiteX1263" fmla="*/ 575956 w 762246"/>
                <a:gd name="connsiteY1263" fmla="*/ 661040 h 1592550"/>
                <a:gd name="connsiteX1264" fmla="*/ 572490 w 762246"/>
                <a:gd name="connsiteY1264" fmla="*/ 656006 h 1592550"/>
                <a:gd name="connsiteX1265" fmla="*/ 575874 w 762246"/>
                <a:gd name="connsiteY1265" fmla="*/ 643544 h 1592550"/>
                <a:gd name="connsiteX1266" fmla="*/ 578020 w 762246"/>
                <a:gd name="connsiteY1266" fmla="*/ 632650 h 1592550"/>
                <a:gd name="connsiteX1267" fmla="*/ 578350 w 762246"/>
                <a:gd name="connsiteY1267" fmla="*/ 629845 h 1592550"/>
                <a:gd name="connsiteX1268" fmla="*/ 576451 w 762246"/>
                <a:gd name="connsiteY1268" fmla="*/ 625966 h 1592550"/>
                <a:gd name="connsiteX1269" fmla="*/ 572820 w 762246"/>
                <a:gd name="connsiteY1269" fmla="*/ 625966 h 1592550"/>
                <a:gd name="connsiteX1270" fmla="*/ 558543 w 762246"/>
                <a:gd name="connsiteY1270" fmla="*/ 628277 h 1592550"/>
                <a:gd name="connsiteX1271" fmla="*/ 544927 w 762246"/>
                <a:gd name="connsiteY1271" fmla="*/ 629679 h 1592550"/>
                <a:gd name="connsiteX1272" fmla="*/ 540057 w 762246"/>
                <a:gd name="connsiteY1272" fmla="*/ 633393 h 1592550"/>
                <a:gd name="connsiteX1273" fmla="*/ 537664 w 762246"/>
                <a:gd name="connsiteY1273" fmla="*/ 649403 h 1592550"/>
                <a:gd name="connsiteX1274" fmla="*/ 539562 w 762246"/>
                <a:gd name="connsiteY1274" fmla="*/ 664919 h 1592550"/>
                <a:gd name="connsiteX1275" fmla="*/ 539562 w 762246"/>
                <a:gd name="connsiteY1275" fmla="*/ 667972 h 1592550"/>
                <a:gd name="connsiteX1276" fmla="*/ 542781 w 762246"/>
                <a:gd name="connsiteY1276" fmla="*/ 690254 h 1592550"/>
                <a:gd name="connsiteX1277" fmla="*/ 544266 w 762246"/>
                <a:gd name="connsiteY1277" fmla="*/ 701065 h 1592550"/>
                <a:gd name="connsiteX1278" fmla="*/ 545834 w 762246"/>
                <a:gd name="connsiteY1278" fmla="*/ 716746 h 1592550"/>
                <a:gd name="connsiteX1279" fmla="*/ 537416 w 762246"/>
                <a:gd name="connsiteY1279" fmla="*/ 724503 h 1592550"/>
                <a:gd name="connsiteX1280" fmla="*/ 530566 w 762246"/>
                <a:gd name="connsiteY1280" fmla="*/ 720459 h 1592550"/>
                <a:gd name="connsiteX1281" fmla="*/ 526935 w 762246"/>
                <a:gd name="connsiteY1281" fmla="*/ 718561 h 1592550"/>
                <a:gd name="connsiteX1282" fmla="*/ 510925 w 762246"/>
                <a:gd name="connsiteY1282" fmla="*/ 721450 h 1592550"/>
                <a:gd name="connsiteX1283" fmla="*/ 500527 w 762246"/>
                <a:gd name="connsiteY1283" fmla="*/ 723678 h 1592550"/>
                <a:gd name="connsiteX1284" fmla="*/ 486167 w 762246"/>
                <a:gd name="connsiteY1284" fmla="*/ 727887 h 1592550"/>
                <a:gd name="connsiteX1285" fmla="*/ 466361 w 762246"/>
                <a:gd name="connsiteY1285" fmla="*/ 730610 h 1592550"/>
                <a:gd name="connsiteX1286" fmla="*/ 452496 w 762246"/>
                <a:gd name="connsiteY1286" fmla="*/ 730610 h 1592550"/>
                <a:gd name="connsiteX1287" fmla="*/ 439539 w 762246"/>
                <a:gd name="connsiteY1287" fmla="*/ 730858 h 1592550"/>
                <a:gd name="connsiteX1288" fmla="*/ 438219 w 762246"/>
                <a:gd name="connsiteY1288" fmla="*/ 730775 h 1592550"/>
                <a:gd name="connsiteX1289" fmla="*/ 438549 w 762246"/>
                <a:gd name="connsiteY1289" fmla="*/ 724503 h 1592550"/>
                <a:gd name="connsiteX1290" fmla="*/ 440200 w 762246"/>
                <a:gd name="connsiteY1290" fmla="*/ 724503 h 1592550"/>
                <a:gd name="connsiteX1291" fmla="*/ 456787 w 762246"/>
                <a:gd name="connsiteY1291" fmla="*/ 723348 h 1592550"/>
                <a:gd name="connsiteX1292" fmla="*/ 468176 w 762246"/>
                <a:gd name="connsiteY1292" fmla="*/ 723513 h 1592550"/>
                <a:gd name="connsiteX1293" fmla="*/ 480225 w 762246"/>
                <a:gd name="connsiteY1293" fmla="*/ 721532 h 1592550"/>
                <a:gd name="connsiteX1294" fmla="*/ 483196 w 762246"/>
                <a:gd name="connsiteY1294" fmla="*/ 719717 h 1592550"/>
                <a:gd name="connsiteX1295" fmla="*/ 485177 w 762246"/>
                <a:gd name="connsiteY1295" fmla="*/ 719221 h 1592550"/>
                <a:gd name="connsiteX1296" fmla="*/ 487158 w 762246"/>
                <a:gd name="connsiteY1296" fmla="*/ 720459 h 1592550"/>
                <a:gd name="connsiteX1297" fmla="*/ 486580 w 762246"/>
                <a:gd name="connsiteY1297" fmla="*/ 718066 h 1592550"/>
                <a:gd name="connsiteX1298" fmla="*/ 483526 w 762246"/>
                <a:gd name="connsiteY1298" fmla="*/ 717158 h 1592550"/>
                <a:gd name="connsiteX1299" fmla="*/ 482206 w 762246"/>
                <a:gd name="connsiteY1299" fmla="*/ 716580 h 1592550"/>
                <a:gd name="connsiteX1300" fmla="*/ 483031 w 762246"/>
                <a:gd name="connsiteY1300" fmla="*/ 714847 h 1592550"/>
                <a:gd name="connsiteX1301" fmla="*/ 488230 w 762246"/>
                <a:gd name="connsiteY1301" fmla="*/ 713114 h 1592550"/>
                <a:gd name="connsiteX1302" fmla="*/ 498794 w 762246"/>
                <a:gd name="connsiteY1302" fmla="*/ 709813 h 1592550"/>
                <a:gd name="connsiteX1303" fmla="*/ 504488 w 762246"/>
                <a:gd name="connsiteY1303" fmla="*/ 708080 h 1592550"/>
                <a:gd name="connsiteX1304" fmla="*/ 505561 w 762246"/>
                <a:gd name="connsiteY1304" fmla="*/ 706842 h 1592550"/>
                <a:gd name="connsiteX1305" fmla="*/ 504158 w 762246"/>
                <a:gd name="connsiteY1305" fmla="*/ 706347 h 1592550"/>
                <a:gd name="connsiteX1306" fmla="*/ 488313 w 762246"/>
                <a:gd name="connsiteY1306" fmla="*/ 708658 h 1592550"/>
                <a:gd name="connsiteX1307" fmla="*/ 488313 w 762246"/>
                <a:gd name="connsiteY1307" fmla="*/ 703046 h 1592550"/>
                <a:gd name="connsiteX1308" fmla="*/ 492026 w 762246"/>
                <a:gd name="connsiteY1308" fmla="*/ 702551 h 1592550"/>
                <a:gd name="connsiteX1309" fmla="*/ 502342 w 762246"/>
                <a:gd name="connsiteY1309" fmla="*/ 700405 h 1592550"/>
                <a:gd name="connsiteX1310" fmla="*/ 517197 w 762246"/>
                <a:gd name="connsiteY1310" fmla="*/ 691410 h 1592550"/>
                <a:gd name="connsiteX1311" fmla="*/ 519508 w 762246"/>
                <a:gd name="connsiteY1311" fmla="*/ 683982 h 1592550"/>
                <a:gd name="connsiteX1312" fmla="*/ 521406 w 762246"/>
                <a:gd name="connsiteY1312" fmla="*/ 666404 h 1592550"/>
                <a:gd name="connsiteX1313" fmla="*/ 520581 w 762246"/>
                <a:gd name="connsiteY1313" fmla="*/ 658399 h 1592550"/>
                <a:gd name="connsiteX1314" fmla="*/ 520746 w 762246"/>
                <a:gd name="connsiteY1314" fmla="*/ 650724 h 1592550"/>
                <a:gd name="connsiteX1315" fmla="*/ 520746 w 762246"/>
                <a:gd name="connsiteY1315" fmla="*/ 645442 h 1592550"/>
                <a:gd name="connsiteX1316" fmla="*/ 521159 w 762246"/>
                <a:gd name="connsiteY1316" fmla="*/ 634301 h 1592550"/>
                <a:gd name="connsiteX1317" fmla="*/ 517528 w 762246"/>
                <a:gd name="connsiteY1317" fmla="*/ 627616 h 1592550"/>
                <a:gd name="connsiteX1318" fmla="*/ 515546 w 762246"/>
                <a:gd name="connsiteY1318" fmla="*/ 625801 h 1592550"/>
                <a:gd name="connsiteX1319" fmla="*/ 508532 w 762246"/>
                <a:gd name="connsiteY1319" fmla="*/ 626956 h 1592550"/>
                <a:gd name="connsiteX1320" fmla="*/ 476346 w 762246"/>
                <a:gd name="connsiteY1320" fmla="*/ 628194 h 1592550"/>
                <a:gd name="connsiteX1321" fmla="*/ 473706 w 762246"/>
                <a:gd name="connsiteY1321" fmla="*/ 628194 h 1592550"/>
                <a:gd name="connsiteX1322" fmla="*/ 445234 w 762246"/>
                <a:gd name="connsiteY1322" fmla="*/ 631825 h 1592550"/>
                <a:gd name="connsiteX1323" fmla="*/ 429801 w 762246"/>
                <a:gd name="connsiteY1323" fmla="*/ 631825 h 1592550"/>
                <a:gd name="connsiteX1324" fmla="*/ 423529 w 762246"/>
                <a:gd name="connsiteY1324" fmla="*/ 631990 h 1592550"/>
                <a:gd name="connsiteX1325" fmla="*/ 423364 w 762246"/>
                <a:gd name="connsiteY1325" fmla="*/ 626874 h 1592550"/>
                <a:gd name="connsiteX1326" fmla="*/ 425922 w 762246"/>
                <a:gd name="connsiteY1326" fmla="*/ 625223 h 1592550"/>
                <a:gd name="connsiteX1327" fmla="*/ 426995 w 762246"/>
                <a:gd name="connsiteY1327" fmla="*/ 625223 h 1592550"/>
                <a:gd name="connsiteX1328" fmla="*/ 429471 w 762246"/>
                <a:gd name="connsiteY1328" fmla="*/ 625801 h 1592550"/>
                <a:gd name="connsiteX1329" fmla="*/ 450185 w 762246"/>
                <a:gd name="connsiteY1329" fmla="*/ 625801 h 1592550"/>
                <a:gd name="connsiteX1330" fmla="*/ 470570 w 762246"/>
                <a:gd name="connsiteY1330" fmla="*/ 623407 h 1592550"/>
                <a:gd name="connsiteX1331" fmla="*/ 499371 w 762246"/>
                <a:gd name="connsiteY1331" fmla="*/ 621097 h 1592550"/>
                <a:gd name="connsiteX1332" fmla="*/ 514226 w 762246"/>
                <a:gd name="connsiteY1332" fmla="*/ 621014 h 1592550"/>
                <a:gd name="connsiteX1333" fmla="*/ 516455 w 762246"/>
                <a:gd name="connsiteY1333" fmla="*/ 620189 h 1592550"/>
                <a:gd name="connsiteX1334" fmla="*/ 514474 w 762246"/>
                <a:gd name="connsiteY1334" fmla="*/ 618208 h 1592550"/>
                <a:gd name="connsiteX1335" fmla="*/ 509357 w 762246"/>
                <a:gd name="connsiteY1335" fmla="*/ 618703 h 1592550"/>
                <a:gd name="connsiteX1336" fmla="*/ 502012 w 762246"/>
                <a:gd name="connsiteY1336" fmla="*/ 618456 h 1592550"/>
                <a:gd name="connsiteX1337" fmla="*/ 494833 w 762246"/>
                <a:gd name="connsiteY1337" fmla="*/ 618703 h 1592550"/>
                <a:gd name="connsiteX1338" fmla="*/ 493760 w 762246"/>
                <a:gd name="connsiteY1338" fmla="*/ 618703 h 1592550"/>
                <a:gd name="connsiteX1339" fmla="*/ 492192 w 762246"/>
                <a:gd name="connsiteY1339" fmla="*/ 615897 h 1592550"/>
                <a:gd name="connsiteX1340" fmla="*/ 494172 w 762246"/>
                <a:gd name="connsiteY1340" fmla="*/ 615072 h 1592550"/>
                <a:gd name="connsiteX1341" fmla="*/ 512328 w 762246"/>
                <a:gd name="connsiteY1341" fmla="*/ 613752 h 1592550"/>
                <a:gd name="connsiteX1342" fmla="*/ 518600 w 762246"/>
                <a:gd name="connsiteY1342" fmla="*/ 611936 h 1592550"/>
                <a:gd name="connsiteX1343" fmla="*/ 521736 w 762246"/>
                <a:gd name="connsiteY1343" fmla="*/ 609378 h 1592550"/>
                <a:gd name="connsiteX1344" fmla="*/ 518187 w 762246"/>
                <a:gd name="connsiteY1344" fmla="*/ 608883 h 1592550"/>
                <a:gd name="connsiteX1345" fmla="*/ 516042 w 762246"/>
                <a:gd name="connsiteY1345" fmla="*/ 608883 h 1592550"/>
                <a:gd name="connsiteX1346" fmla="*/ 495162 w 762246"/>
                <a:gd name="connsiteY1346" fmla="*/ 610038 h 1592550"/>
                <a:gd name="connsiteX1347" fmla="*/ 486580 w 762246"/>
                <a:gd name="connsiteY1347" fmla="*/ 609048 h 1592550"/>
                <a:gd name="connsiteX1348" fmla="*/ 471312 w 762246"/>
                <a:gd name="connsiteY1348" fmla="*/ 611276 h 1592550"/>
                <a:gd name="connsiteX1349" fmla="*/ 455137 w 762246"/>
                <a:gd name="connsiteY1349" fmla="*/ 613009 h 1592550"/>
                <a:gd name="connsiteX1350" fmla="*/ 447462 w 762246"/>
                <a:gd name="connsiteY1350" fmla="*/ 613504 h 1592550"/>
                <a:gd name="connsiteX1351" fmla="*/ 447297 w 762246"/>
                <a:gd name="connsiteY1351" fmla="*/ 607562 h 1592550"/>
                <a:gd name="connsiteX1352" fmla="*/ 460501 w 762246"/>
                <a:gd name="connsiteY1352" fmla="*/ 606407 h 1592550"/>
                <a:gd name="connsiteX1353" fmla="*/ 460914 w 762246"/>
                <a:gd name="connsiteY1353" fmla="*/ 606077 h 1592550"/>
                <a:gd name="connsiteX1354" fmla="*/ 479647 w 762246"/>
                <a:gd name="connsiteY1354" fmla="*/ 602858 h 1592550"/>
                <a:gd name="connsiteX1355" fmla="*/ 488065 w 762246"/>
                <a:gd name="connsiteY1355" fmla="*/ 602528 h 1592550"/>
                <a:gd name="connsiteX1356" fmla="*/ 495328 w 762246"/>
                <a:gd name="connsiteY1356" fmla="*/ 601703 h 1592550"/>
                <a:gd name="connsiteX1357" fmla="*/ 506139 w 762246"/>
                <a:gd name="connsiteY1357" fmla="*/ 602446 h 1592550"/>
                <a:gd name="connsiteX1358" fmla="*/ 517528 w 762246"/>
                <a:gd name="connsiteY1358" fmla="*/ 602281 h 1592550"/>
                <a:gd name="connsiteX1359" fmla="*/ 527348 w 762246"/>
                <a:gd name="connsiteY1359" fmla="*/ 600217 h 1592550"/>
                <a:gd name="connsiteX1360" fmla="*/ 528586 w 762246"/>
                <a:gd name="connsiteY1360" fmla="*/ 599227 h 1592550"/>
                <a:gd name="connsiteX1361" fmla="*/ 532300 w 762246"/>
                <a:gd name="connsiteY1361" fmla="*/ 597907 h 1592550"/>
                <a:gd name="connsiteX1362" fmla="*/ 543606 w 762246"/>
                <a:gd name="connsiteY1362" fmla="*/ 600382 h 1592550"/>
                <a:gd name="connsiteX1363" fmla="*/ 551941 w 762246"/>
                <a:gd name="connsiteY1363" fmla="*/ 601703 h 1592550"/>
                <a:gd name="connsiteX1364" fmla="*/ 556397 w 762246"/>
                <a:gd name="connsiteY1364" fmla="*/ 601208 h 1592550"/>
                <a:gd name="connsiteX1365" fmla="*/ 560359 w 762246"/>
                <a:gd name="connsiteY1365" fmla="*/ 600547 h 1592550"/>
                <a:gd name="connsiteX1366" fmla="*/ 565723 w 762246"/>
                <a:gd name="connsiteY1366" fmla="*/ 601290 h 1592550"/>
                <a:gd name="connsiteX1367" fmla="*/ 568694 w 762246"/>
                <a:gd name="connsiteY1367" fmla="*/ 599887 h 1592550"/>
                <a:gd name="connsiteX1368" fmla="*/ 574058 w 762246"/>
                <a:gd name="connsiteY1368" fmla="*/ 600217 h 1592550"/>
                <a:gd name="connsiteX1369" fmla="*/ 580001 w 762246"/>
                <a:gd name="connsiteY1369" fmla="*/ 598979 h 1592550"/>
                <a:gd name="connsiteX1370" fmla="*/ 581733 w 762246"/>
                <a:gd name="connsiteY1370" fmla="*/ 597907 h 1592550"/>
                <a:gd name="connsiteX1371" fmla="*/ 583301 w 762246"/>
                <a:gd name="connsiteY1371" fmla="*/ 595101 h 1592550"/>
                <a:gd name="connsiteX1372" fmla="*/ 585860 w 762246"/>
                <a:gd name="connsiteY1372" fmla="*/ 594440 h 1592550"/>
                <a:gd name="connsiteX1373" fmla="*/ 589903 w 762246"/>
                <a:gd name="connsiteY1373" fmla="*/ 584207 h 1592550"/>
                <a:gd name="connsiteX1374" fmla="*/ 588913 w 762246"/>
                <a:gd name="connsiteY1374" fmla="*/ 578595 h 1592550"/>
                <a:gd name="connsiteX1375" fmla="*/ 588913 w 762246"/>
                <a:gd name="connsiteY1375" fmla="*/ 565226 h 1592550"/>
                <a:gd name="connsiteX1376" fmla="*/ 587840 w 762246"/>
                <a:gd name="connsiteY1376" fmla="*/ 553342 h 1592550"/>
                <a:gd name="connsiteX1377" fmla="*/ 587428 w 762246"/>
                <a:gd name="connsiteY1377" fmla="*/ 551774 h 1592550"/>
                <a:gd name="connsiteX1378" fmla="*/ 586685 w 762246"/>
                <a:gd name="connsiteY1378" fmla="*/ 545749 h 1592550"/>
                <a:gd name="connsiteX1379" fmla="*/ 583879 w 762246"/>
                <a:gd name="connsiteY1379" fmla="*/ 529409 h 1592550"/>
                <a:gd name="connsiteX1380" fmla="*/ 578102 w 762246"/>
                <a:gd name="connsiteY1380" fmla="*/ 505889 h 1592550"/>
                <a:gd name="connsiteX1381" fmla="*/ 576369 w 762246"/>
                <a:gd name="connsiteY1381" fmla="*/ 499699 h 1592550"/>
                <a:gd name="connsiteX1382" fmla="*/ 575956 w 762246"/>
                <a:gd name="connsiteY1382" fmla="*/ 495738 h 1592550"/>
                <a:gd name="connsiteX1383" fmla="*/ 573976 w 762246"/>
                <a:gd name="connsiteY1383" fmla="*/ 494253 h 1592550"/>
                <a:gd name="connsiteX1384" fmla="*/ 572985 w 762246"/>
                <a:gd name="connsiteY1384" fmla="*/ 481378 h 1592550"/>
                <a:gd name="connsiteX1385" fmla="*/ 560854 w 762246"/>
                <a:gd name="connsiteY1385" fmla="*/ 469907 h 1592550"/>
                <a:gd name="connsiteX1386" fmla="*/ 548393 w 762246"/>
                <a:gd name="connsiteY1386" fmla="*/ 469659 h 1592550"/>
                <a:gd name="connsiteX1387" fmla="*/ 539727 w 762246"/>
                <a:gd name="connsiteY1387" fmla="*/ 467266 h 1592550"/>
                <a:gd name="connsiteX1388" fmla="*/ 535188 w 762246"/>
                <a:gd name="connsiteY1388" fmla="*/ 467266 h 1592550"/>
                <a:gd name="connsiteX1389" fmla="*/ 532630 w 762246"/>
                <a:gd name="connsiteY1389" fmla="*/ 467349 h 1592550"/>
                <a:gd name="connsiteX1390" fmla="*/ 520086 w 762246"/>
                <a:gd name="connsiteY1390" fmla="*/ 466193 h 1592550"/>
                <a:gd name="connsiteX1391" fmla="*/ 509770 w 762246"/>
                <a:gd name="connsiteY1391" fmla="*/ 465946 h 1592550"/>
                <a:gd name="connsiteX1392" fmla="*/ 500114 w 762246"/>
                <a:gd name="connsiteY1392" fmla="*/ 465038 h 1592550"/>
                <a:gd name="connsiteX1393" fmla="*/ 494172 w 762246"/>
                <a:gd name="connsiteY1393" fmla="*/ 466028 h 1592550"/>
                <a:gd name="connsiteX1394" fmla="*/ 467598 w 762246"/>
                <a:gd name="connsiteY1394" fmla="*/ 465368 h 1592550"/>
                <a:gd name="connsiteX1395" fmla="*/ 457530 w 762246"/>
                <a:gd name="connsiteY1395" fmla="*/ 466111 h 1592550"/>
                <a:gd name="connsiteX1396" fmla="*/ 457118 w 762246"/>
                <a:gd name="connsiteY1396" fmla="*/ 465863 h 1592550"/>
                <a:gd name="connsiteX1397" fmla="*/ 452248 w 762246"/>
                <a:gd name="connsiteY1397" fmla="*/ 463965 h 1592550"/>
                <a:gd name="connsiteX1398" fmla="*/ 446719 w 762246"/>
                <a:gd name="connsiteY1398" fmla="*/ 464873 h 1592550"/>
                <a:gd name="connsiteX1399" fmla="*/ 435000 w 762246"/>
                <a:gd name="connsiteY1399" fmla="*/ 464873 h 1592550"/>
                <a:gd name="connsiteX1400" fmla="*/ 428398 w 762246"/>
                <a:gd name="connsiteY1400" fmla="*/ 464873 h 1592550"/>
                <a:gd name="connsiteX1401" fmla="*/ 425757 w 762246"/>
                <a:gd name="connsiteY1401" fmla="*/ 464873 h 1592550"/>
                <a:gd name="connsiteX1402" fmla="*/ 405126 w 762246"/>
                <a:gd name="connsiteY1402" fmla="*/ 462727 h 1592550"/>
                <a:gd name="connsiteX1403" fmla="*/ 399596 w 762246"/>
                <a:gd name="connsiteY1403" fmla="*/ 462562 h 1592550"/>
                <a:gd name="connsiteX1404" fmla="*/ 387960 w 762246"/>
                <a:gd name="connsiteY1404" fmla="*/ 462562 h 1592550"/>
                <a:gd name="connsiteX1405" fmla="*/ 377149 w 762246"/>
                <a:gd name="connsiteY1405" fmla="*/ 463140 h 1592550"/>
                <a:gd name="connsiteX1406" fmla="*/ 374673 w 762246"/>
                <a:gd name="connsiteY1406" fmla="*/ 460251 h 1592550"/>
                <a:gd name="connsiteX1407" fmla="*/ 372692 w 762246"/>
                <a:gd name="connsiteY1407" fmla="*/ 452081 h 1592550"/>
                <a:gd name="connsiteX1408" fmla="*/ 372280 w 762246"/>
                <a:gd name="connsiteY1408" fmla="*/ 446799 h 1592550"/>
                <a:gd name="connsiteX1409" fmla="*/ 366338 w 762246"/>
                <a:gd name="connsiteY1409" fmla="*/ 427076 h 1592550"/>
                <a:gd name="connsiteX1410" fmla="*/ 365265 w 762246"/>
                <a:gd name="connsiteY1410" fmla="*/ 422124 h 1592550"/>
                <a:gd name="connsiteX1411" fmla="*/ 360643 w 762246"/>
                <a:gd name="connsiteY1411" fmla="*/ 400502 h 1592550"/>
                <a:gd name="connsiteX1412" fmla="*/ 354701 w 762246"/>
                <a:gd name="connsiteY1412" fmla="*/ 378962 h 1592550"/>
                <a:gd name="connsiteX1413" fmla="*/ 352391 w 762246"/>
                <a:gd name="connsiteY1413" fmla="*/ 367821 h 1592550"/>
                <a:gd name="connsiteX1414" fmla="*/ 350905 w 762246"/>
                <a:gd name="connsiteY1414" fmla="*/ 363695 h 1592550"/>
                <a:gd name="connsiteX1415" fmla="*/ 348264 w 762246"/>
                <a:gd name="connsiteY1415" fmla="*/ 367821 h 1592550"/>
                <a:gd name="connsiteX1416" fmla="*/ 348264 w 762246"/>
                <a:gd name="connsiteY1416" fmla="*/ 369637 h 1592550"/>
                <a:gd name="connsiteX1417" fmla="*/ 347521 w 762246"/>
                <a:gd name="connsiteY1417" fmla="*/ 370957 h 1592550"/>
                <a:gd name="connsiteX1418" fmla="*/ 346201 w 762246"/>
                <a:gd name="connsiteY1418" fmla="*/ 369719 h 1592550"/>
                <a:gd name="connsiteX1419" fmla="*/ 345128 w 762246"/>
                <a:gd name="connsiteY1419" fmla="*/ 366005 h 1592550"/>
                <a:gd name="connsiteX1420" fmla="*/ 344716 w 762246"/>
                <a:gd name="connsiteY1420" fmla="*/ 363777 h 1592550"/>
                <a:gd name="connsiteX1421" fmla="*/ 343312 w 762246"/>
                <a:gd name="connsiteY1421" fmla="*/ 366501 h 1592550"/>
                <a:gd name="connsiteX1422" fmla="*/ 343973 w 762246"/>
                <a:gd name="connsiteY1422" fmla="*/ 370132 h 1592550"/>
                <a:gd name="connsiteX1423" fmla="*/ 343148 w 762246"/>
                <a:gd name="connsiteY1423" fmla="*/ 384739 h 1592550"/>
                <a:gd name="connsiteX1424" fmla="*/ 344055 w 762246"/>
                <a:gd name="connsiteY1424" fmla="*/ 392744 h 1592550"/>
                <a:gd name="connsiteX1425" fmla="*/ 343148 w 762246"/>
                <a:gd name="connsiteY1425" fmla="*/ 405288 h 1592550"/>
                <a:gd name="connsiteX1426" fmla="*/ 343148 w 762246"/>
                <a:gd name="connsiteY1426" fmla="*/ 422537 h 1592550"/>
                <a:gd name="connsiteX1427" fmla="*/ 344798 w 762246"/>
                <a:gd name="connsiteY1427" fmla="*/ 426828 h 1592550"/>
                <a:gd name="connsiteX1428" fmla="*/ 345623 w 762246"/>
                <a:gd name="connsiteY1428" fmla="*/ 429716 h 1592550"/>
                <a:gd name="connsiteX1429" fmla="*/ 347769 w 762246"/>
                <a:gd name="connsiteY1429" fmla="*/ 450183 h 1592550"/>
                <a:gd name="connsiteX1430" fmla="*/ 339846 w 762246"/>
                <a:gd name="connsiteY1430" fmla="*/ 466028 h 1592550"/>
                <a:gd name="connsiteX1431" fmla="*/ 307826 w 762246"/>
                <a:gd name="connsiteY1431" fmla="*/ 467184 h 1592550"/>
                <a:gd name="connsiteX1432" fmla="*/ 292311 w 762246"/>
                <a:gd name="connsiteY1432" fmla="*/ 468504 h 1592550"/>
                <a:gd name="connsiteX1433" fmla="*/ 283646 w 762246"/>
                <a:gd name="connsiteY1433" fmla="*/ 470732 h 1592550"/>
                <a:gd name="connsiteX1434" fmla="*/ 275393 w 762246"/>
                <a:gd name="connsiteY1434" fmla="*/ 474446 h 1592550"/>
                <a:gd name="connsiteX1435" fmla="*/ 266150 w 762246"/>
                <a:gd name="connsiteY1435" fmla="*/ 474694 h 1592550"/>
                <a:gd name="connsiteX1436" fmla="*/ 245683 w 762246"/>
                <a:gd name="connsiteY1436" fmla="*/ 475684 h 1592550"/>
                <a:gd name="connsiteX1437" fmla="*/ 244280 w 762246"/>
                <a:gd name="connsiteY1437" fmla="*/ 476097 h 1592550"/>
                <a:gd name="connsiteX1438" fmla="*/ 234377 w 762246"/>
                <a:gd name="connsiteY1438" fmla="*/ 478242 h 1592550"/>
                <a:gd name="connsiteX1439" fmla="*/ 223401 w 762246"/>
                <a:gd name="connsiteY1439" fmla="*/ 479398 h 1592550"/>
                <a:gd name="connsiteX1440" fmla="*/ 221172 w 762246"/>
                <a:gd name="connsiteY1440" fmla="*/ 480553 h 1592550"/>
                <a:gd name="connsiteX1441" fmla="*/ 218945 w 762246"/>
                <a:gd name="connsiteY1441" fmla="*/ 481708 h 1592550"/>
                <a:gd name="connsiteX1442" fmla="*/ 201861 w 762246"/>
                <a:gd name="connsiteY1442" fmla="*/ 483029 h 1592550"/>
                <a:gd name="connsiteX1443" fmla="*/ 194846 w 762246"/>
                <a:gd name="connsiteY1443" fmla="*/ 485422 h 1592550"/>
                <a:gd name="connsiteX1444" fmla="*/ 188079 w 762246"/>
                <a:gd name="connsiteY1444" fmla="*/ 486660 h 1592550"/>
                <a:gd name="connsiteX1445" fmla="*/ 180074 w 762246"/>
                <a:gd name="connsiteY1445" fmla="*/ 484432 h 1592550"/>
                <a:gd name="connsiteX1446" fmla="*/ 166044 w 762246"/>
                <a:gd name="connsiteY1446" fmla="*/ 486247 h 1592550"/>
                <a:gd name="connsiteX1447" fmla="*/ 157297 w 762246"/>
                <a:gd name="connsiteY1447" fmla="*/ 491529 h 1592550"/>
                <a:gd name="connsiteX1448" fmla="*/ 152675 w 762246"/>
                <a:gd name="connsiteY1448" fmla="*/ 499617 h 1592550"/>
                <a:gd name="connsiteX1449" fmla="*/ 148961 w 762246"/>
                <a:gd name="connsiteY1449" fmla="*/ 507704 h 1592550"/>
                <a:gd name="connsiteX1450" fmla="*/ 148961 w 762246"/>
                <a:gd name="connsiteY1450" fmla="*/ 513977 h 1592550"/>
                <a:gd name="connsiteX1451" fmla="*/ 145165 w 762246"/>
                <a:gd name="connsiteY1451" fmla="*/ 528336 h 1592550"/>
                <a:gd name="connsiteX1452" fmla="*/ 141534 w 762246"/>
                <a:gd name="connsiteY1452" fmla="*/ 548060 h 1592550"/>
                <a:gd name="connsiteX1453" fmla="*/ 138480 w 762246"/>
                <a:gd name="connsiteY1453" fmla="*/ 554332 h 1592550"/>
                <a:gd name="connsiteX1454" fmla="*/ 138480 w 762246"/>
                <a:gd name="connsiteY1454" fmla="*/ 561925 h 1592550"/>
                <a:gd name="connsiteX1455" fmla="*/ 137408 w 762246"/>
                <a:gd name="connsiteY1455" fmla="*/ 567454 h 1592550"/>
                <a:gd name="connsiteX1456" fmla="*/ 136252 w 762246"/>
                <a:gd name="connsiteY1456" fmla="*/ 588911 h 1592550"/>
                <a:gd name="connsiteX1457" fmla="*/ 135344 w 762246"/>
                <a:gd name="connsiteY1457" fmla="*/ 596586 h 1592550"/>
                <a:gd name="connsiteX1458" fmla="*/ 130393 w 762246"/>
                <a:gd name="connsiteY1458" fmla="*/ 607645 h 1592550"/>
                <a:gd name="connsiteX1459" fmla="*/ 130558 w 762246"/>
                <a:gd name="connsiteY1459" fmla="*/ 610121 h 1592550"/>
                <a:gd name="connsiteX1460" fmla="*/ 131053 w 762246"/>
                <a:gd name="connsiteY1460" fmla="*/ 618126 h 1592550"/>
                <a:gd name="connsiteX1461" fmla="*/ 132291 w 762246"/>
                <a:gd name="connsiteY1461" fmla="*/ 621674 h 1592550"/>
                <a:gd name="connsiteX1462" fmla="*/ 146486 w 762246"/>
                <a:gd name="connsiteY1462" fmla="*/ 629845 h 1592550"/>
                <a:gd name="connsiteX1463" fmla="*/ 155564 w 762246"/>
                <a:gd name="connsiteY1463" fmla="*/ 631000 h 1592550"/>
                <a:gd name="connsiteX1464" fmla="*/ 159360 w 762246"/>
                <a:gd name="connsiteY1464" fmla="*/ 630422 h 1592550"/>
                <a:gd name="connsiteX1465" fmla="*/ 163981 w 762246"/>
                <a:gd name="connsiteY1465" fmla="*/ 628277 h 1592550"/>
                <a:gd name="connsiteX1466" fmla="*/ 166622 w 762246"/>
                <a:gd name="connsiteY1466" fmla="*/ 627039 h 1592550"/>
                <a:gd name="connsiteX1467" fmla="*/ 173389 w 762246"/>
                <a:gd name="connsiteY1467" fmla="*/ 623573 h 1592550"/>
                <a:gd name="connsiteX1468" fmla="*/ 185108 w 762246"/>
                <a:gd name="connsiteY1468" fmla="*/ 622004 h 1592550"/>
                <a:gd name="connsiteX1469" fmla="*/ 196662 w 762246"/>
                <a:gd name="connsiteY1469" fmla="*/ 620106 h 1592550"/>
                <a:gd name="connsiteX1470" fmla="*/ 207391 w 762246"/>
                <a:gd name="connsiteY1470" fmla="*/ 618868 h 1592550"/>
                <a:gd name="connsiteX1471" fmla="*/ 207803 w 762246"/>
                <a:gd name="connsiteY1471" fmla="*/ 619281 h 1592550"/>
                <a:gd name="connsiteX1472" fmla="*/ 211764 w 762246"/>
                <a:gd name="connsiteY1472" fmla="*/ 619446 h 1592550"/>
                <a:gd name="connsiteX1473" fmla="*/ 215726 w 762246"/>
                <a:gd name="connsiteY1473" fmla="*/ 619694 h 1592550"/>
                <a:gd name="connsiteX1474" fmla="*/ 230911 w 762246"/>
                <a:gd name="connsiteY1474" fmla="*/ 618538 h 1592550"/>
                <a:gd name="connsiteX1475" fmla="*/ 235863 w 762246"/>
                <a:gd name="connsiteY1475" fmla="*/ 617466 h 1592550"/>
                <a:gd name="connsiteX1476" fmla="*/ 245106 w 762246"/>
                <a:gd name="connsiteY1476" fmla="*/ 618126 h 1592550"/>
                <a:gd name="connsiteX1477" fmla="*/ 247169 w 762246"/>
                <a:gd name="connsiteY1477" fmla="*/ 618538 h 1592550"/>
                <a:gd name="connsiteX1478" fmla="*/ 247333 w 762246"/>
                <a:gd name="connsiteY1478" fmla="*/ 624233 h 1592550"/>
                <a:gd name="connsiteX1479" fmla="*/ 239411 w 762246"/>
                <a:gd name="connsiteY1479" fmla="*/ 624810 h 1592550"/>
                <a:gd name="connsiteX1480" fmla="*/ 234459 w 762246"/>
                <a:gd name="connsiteY1480" fmla="*/ 624563 h 1592550"/>
                <a:gd name="connsiteX1481" fmla="*/ 214075 w 762246"/>
                <a:gd name="connsiteY1481" fmla="*/ 626874 h 1592550"/>
                <a:gd name="connsiteX1482" fmla="*/ 204502 w 762246"/>
                <a:gd name="connsiteY1482" fmla="*/ 628277 h 1592550"/>
                <a:gd name="connsiteX1483" fmla="*/ 203759 w 762246"/>
                <a:gd name="connsiteY1483" fmla="*/ 630257 h 1592550"/>
                <a:gd name="connsiteX1484" fmla="*/ 206978 w 762246"/>
                <a:gd name="connsiteY1484" fmla="*/ 633146 h 1592550"/>
                <a:gd name="connsiteX1485" fmla="*/ 208793 w 762246"/>
                <a:gd name="connsiteY1485" fmla="*/ 634466 h 1592550"/>
                <a:gd name="connsiteX1486" fmla="*/ 213910 w 762246"/>
                <a:gd name="connsiteY1486" fmla="*/ 635044 h 1592550"/>
                <a:gd name="connsiteX1487" fmla="*/ 216634 w 762246"/>
                <a:gd name="connsiteY1487" fmla="*/ 634136 h 1592550"/>
                <a:gd name="connsiteX1488" fmla="*/ 219357 w 762246"/>
                <a:gd name="connsiteY1488" fmla="*/ 632981 h 1592550"/>
                <a:gd name="connsiteX1489" fmla="*/ 221750 w 762246"/>
                <a:gd name="connsiteY1489" fmla="*/ 629514 h 1592550"/>
                <a:gd name="connsiteX1490" fmla="*/ 230333 w 762246"/>
                <a:gd name="connsiteY1490" fmla="*/ 630835 h 1592550"/>
                <a:gd name="connsiteX1491" fmla="*/ 231984 w 762246"/>
                <a:gd name="connsiteY1491" fmla="*/ 633393 h 1592550"/>
                <a:gd name="connsiteX1492" fmla="*/ 230333 w 762246"/>
                <a:gd name="connsiteY1492" fmla="*/ 634384 h 1592550"/>
                <a:gd name="connsiteX1493" fmla="*/ 228765 w 762246"/>
                <a:gd name="connsiteY1493" fmla="*/ 634384 h 1592550"/>
                <a:gd name="connsiteX1494" fmla="*/ 227115 w 762246"/>
                <a:gd name="connsiteY1494" fmla="*/ 635044 h 1592550"/>
                <a:gd name="connsiteX1495" fmla="*/ 229178 w 762246"/>
                <a:gd name="connsiteY1495" fmla="*/ 636612 h 1592550"/>
                <a:gd name="connsiteX1496" fmla="*/ 232974 w 762246"/>
                <a:gd name="connsiteY1496" fmla="*/ 635539 h 1592550"/>
                <a:gd name="connsiteX1497" fmla="*/ 248572 w 762246"/>
                <a:gd name="connsiteY1497" fmla="*/ 635374 h 1592550"/>
                <a:gd name="connsiteX1498" fmla="*/ 248901 w 762246"/>
                <a:gd name="connsiteY1498" fmla="*/ 635126 h 1592550"/>
                <a:gd name="connsiteX1499" fmla="*/ 249314 w 762246"/>
                <a:gd name="connsiteY1499" fmla="*/ 640078 h 1592550"/>
                <a:gd name="connsiteX1500" fmla="*/ 246508 w 762246"/>
                <a:gd name="connsiteY1500" fmla="*/ 640573 h 1592550"/>
                <a:gd name="connsiteX1501" fmla="*/ 236275 w 762246"/>
                <a:gd name="connsiteY1501" fmla="*/ 641563 h 1592550"/>
                <a:gd name="connsiteX1502" fmla="*/ 225547 w 762246"/>
                <a:gd name="connsiteY1502" fmla="*/ 642719 h 1592550"/>
                <a:gd name="connsiteX1503" fmla="*/ 207308 w 762246"/>
                <a:gd name="connsiteY1503" fmla="*/ 645195 h 1592550"/>
                <a:gd name="connsiteX1504" fmla="*/ 198230 w 762246"/>
                <a:gd name="connsiteY1504" fmla="*/ 656501 h 1592550"/>
                <a:gd name="connsiteX1505" fmla="*/ 197240 w 762246"/>
                <a:gd name="connsiteY1505" fmla="*/ 661452 h 1592550"/>
                <a:gd name="connsiteX1506" fmla="*/ 197240 w 762246"/>
                <a:gd name="connsiteY1506" fmla="*/ 666569 h 1592550"/>
                <a:gd name="connsiteX1507" fmla="*/ 198725 w 762246"/>
                <a:gd name="connsiteY1507" fmla="*/ 669705 h 1592550"/>
                <a:gd name="connsiteX1508" fmla="*/ 199138 w 762246"/>
                <a:gd name="connsiteY1508" fmla="*/ 671603 h 1592550"/>
                <a:gd name="connsiteX1509" fmla="*/ 198230 w 762246"/>
                <a:gd name="connsiteY1509" fmla="*/ 676390 h 1592550"/>
                <a:gd name="connsiteX1510" fmla="*/ 198230 w 762246"/>
                <a:gd name="connsiteY1510" fmla="*/ 681259 h 1592550"/>
                <a:gd name="connsiteX1511" fmla="*/ 197322 w 762246"/>
                <a:gd name="connsiteY1511" fmla="*/ 683735 h 1592550"/>
                <a:gd name="connsiteX1512" fmla="*/ 197652 w 762246"/>
                <a:gd name="connsiteY1512" fmla="*/ 695289 h 1592550"/>
                <a:gd name="connsiteX1513" fmla="*/ 193196 w 762246"/>
                <a:gd name="connsiteY1513" fmla="*/ 695041 h 1592550"/>
                <a:gd name="connsiteX1514" fmla="*/ 193196 w 762246"/>
                <a:gd name="connsiteY1514" fmla="*/ 694216 h 1592550"/>
                <a:gd name="connsiteX1515" fmla="*/ 191958 w 762246"/>
                <a:gd name="connsiteY1515" fmla="*/ 677710 h 1592550"/>
                <a:gd name="connsiteX1516" fmla="*/ 190803 w 762246"/>
                <a:gd name="connsiteY1516" fmla="*/ 660545 h 1592550"/>
                <a:gd name="connsiteX1517" fmla="*/ 188574 w 762246"/>
                <a:gd name="connsiteY1517" fmla="*/ 655263 h 1592550"/>
                <a:gd name="connsiteX1518" fmla="*/ 181807 w 762246"/>
                <a:gd name="connsiteY1518" fmla="*/ 655263 h 1592550"/>
                <a:gd name="connsiteX1519" fmla="*/ 180239 w 762246"/>
                <a:gd name="connsiteY1519" fmla="*/ 660462 h 1592550"/>
                <a:gd name="connsiteX1520" fmla="*/ 179909 w 762246"/>
                <a:gd name="connsiteY1520" fmla="*/ 660875 h 1592550"/>
                <a:gd name="connsiteX1521" fmla="*/ 177103 w 762246"/>
                <a:gd name="connsiteY1521" fmla="*/ 669540 h 1592550"/>
                <a:gd name="connsiteX1522" fmla="*/ 178341 w 762246"/>
                <a:gd name="connsiteY1522" fmla="*/ 675730 h 1592550"/>
                <a:gd name="connsiteX1523" fmla="*/ 178671 w 762246"/>
                <a:gd name="connsiteY1523" fmla="*/ 680516 h 1592550"/>
                <a:gd name="connsiteX1524" fmla="*/ 179827 w 762246"/>
                <a:gd name="connsiteY1524" fmla="*/ 689347 h 1592550"/>
                <a:gd name="connsiteX1525" fmla="*/ 181229 w 762246"/>
                <a:gd name="connsiteY1525" fmla="*/ 691657 h 1592550"/>
                <a:gd name="connsiteX1526" fmla="*/ 181477 w 762246"/>
                <a:gd name="connsiteY1526" fmla="*/ 702303 h 1592550"/>
                <a:gd name="connsiteX1527" fmla="*/ 182385 w 762246"/>
                <a:gd name="connsiteY1527" fmla="*/ 715838 h 1592550"/>
                <a:gd name="connsiteX1528" fmla="*/ 176773 w 762246"/>
                <a:gd name="connsiteY1528" fmla="*/ 716415 h 1592550"/>
                <a:gd name="connsiteX1529" fmla="*/ 174545 w 762246"/>
                <a:gd name="connsiteY1529" fmla="*/ 704944 h 1592550"/>
                <a:gd name="connsiteX1530" fmla="*/ 169758 w 762246"/>
                <a:gd name="connsiteY1530" fmla="*/ 669623 h 1592550"/>
                <a:gd name="connsiteX1531" fmla="*/ 160268 w 762246"/>
                <a:gd name="connsiteY1531" fmla="*/ 654850 h 1592550"/>
                <a:gd name="connsiteX1532" fmla="*/ 156636 w 762246"/>
                <a:gd name="connsiteY1532" fmla="*/ 654603 h 1592550"/>
                <a:gd name="connsiteX1533" fmla="*/ 154161 w 762246"/>
                <a:gd name="connsiteY1533" fmla="*/ 655015 h 1592550"/>
                <a:gd name="connsiteX1534" fmla="*/ 146155 w 762246"/>
                <a:gd name="connsiteY1534" fmla="*/ 659307 h 1592550"/>
                <a:gd name="connsiteX1535" fmla="*/ 145578 w 762246"/>
                <a:gd name="connsiteY1535" fmla="*/ 659884 h 1592550"/>
                <a:gd name="connsiteX1536" fmla="*/ 145578 w 762246"/>
                <a:gd name="connsiteY1536" fmla="*/ 661040 h 1592550"/>
                <a:gd name="connsiteX1537" fmla="*/ 146651 w 762246"/>
                <a:gd name="connsiteY1537" fmla="*/ 659884 h 1592550"/>
                <a:gd name="connsiteX1538" fmla="*/ 146238 w 762246"/>
                <a:gd name="connsiteY1538" fmla="*/ 664093 h 1592550"/>
                <a:gd name="connsiteX1539" fmla="*/ 145083 w 762246"/>
                <a:gd name="connsiteY1539" fmla="*/ 666487 h 1592550"/>
                <a:gd name="connsiteX1540" fmla="*/ 145495 w 762246"/>
                <a:gd name="connsiteY1540" fmla="*/ 672016 h 1592550"/>
                <a:gd name="connsiteX1541" fmla="*/ 146073 w 762246"/>
                <a:gd name="connsiteY1541" fmla="*/ 679031 h 1592550"/>
                <a:gd name="connsiteX1542" fmla="*/ 147723 w 762246"/>
                <a:gd name="connsiteY1542" fmla="*/ 691657 h 1592550"/>
                <a:gd name="connsiteX1543" fmla="*/ 147889 w 762246"/>
                <a:gd name="connsiteY1543" fmla="*/ 692483 h 1592550"/>
                <a:gd name="connsiteX1544" fmla="*/ 150282 w 762246"/>
                <a:gd name="connsiteY1544" fmla="*/ 708328 h 1592550"/>
                <a:gd name="connsiteX1545" fmla="*/ 150282 w 762246"/>
                <a:gd name="connsiteY1545" fmla="*/ 710721 h 1592550"/>
                <a:gd name="connsiteX1546" fmla="*/ 151024 w 762246"/>
                <a:gd name="connsiteY1546" fmla="*/ 717323 h 1592550"/>
                <a:gd name="connsiteX1547" fmla="*/ 152510 w 762246"/>
                <a:gd name="connsiteY1547" fmla="*/ 725163 h 1592550"/>
                <a:gd name="connsiteX1548" fmla="*/ 153913 w 762246"/>
                <a:gd name="connsiteY1548" fmla="*/ 735974 h 1592550"/>
                <a:gd name="connsiteX1549" fmla="*/ 156554 w 762246"/>
                <a:gd name="connsiteY1549" fmla="*/ 747611 h 1592550"/>
                <a:gd name="connsiteX1550" fmla="*/ 160845 w 762246"/>
                <a:gd name="connsiteY1550" fmla="*/ 768655 h 1592550"/>
                <a:gd name="connsiteX1551" fmla="*/ 164476 w 762246"/>
                <a:gd name="connsiteY1551" fmla="*/ 782850 h 1592550"/>
                <a:gd name="connsiteX1552" fmla="*/ 167282 w 762246"/>
                <a:gd name="connsiteY1552" fmla="*/ 796054 h 1592550"/>
                <a:gd name="connsiteX1553" fmla="*/ 170171 w 762246"/>
                <a:gd name="connsiteY1553" fmla="*/ 808763 h 1592550"/>
                <a:gd name="connsiteX1554" fmla="*/ 172812 w 762246"/>
                <a:gd name="connsiteY1554" fmla="*/ 820317 h 1592550"/>
                <a:gd name="connsiteX1555" fmla="*/ 173802 w 762246"/>
                <a:gd name="connsiteY1555" fmla="*/ 825269 h 1592550"/>
                <a:gd name="connsiteX1556" fmla="*/ 178754 w 762246"/>
                <a:gd name="connsiteY1556" fmla="*/ 840536 h 1592550"/>
                <a:gd name="connsiteX1557" fmla="*/ 180982 w 762246"/>
                <a:gd name="connsiteY1557" fmla="*/ 849614 h 1592550"/>
                <a:gd name="connsiteX1558" fmla="*/ 183045 w 762246"/>
                <a:gd name="connsiteY1558" fmla="*/ 860673 h 1592550"/>
                <a:gd name="connsiteX1559" fmla="*/ 186429 w 762246"/>
                <a:gd name="connsiteY1559" fmla="*/ 871154 h 1592550"/>
                <a:gd name="connsiteX1560" fmla="*/ 193939 w 762246"/>
                <a:gd name="connsiteY1560" fmla="*/ 893849 h 1592550"/>
                <a:gd name="connsiteX1561" fmla="*/ 196332 w 762246"/>
                <a:gd name="connsiteY1561" fmla="*/ 900038 h 1592550"/>
                <a:gd name="connsiteX1562" fmla="*/ 200789 w 762246"/>
                <a:gd name="connsiteY1562" fmla="*/ 909364 h 1592550"/>
                <a:gd name="connsiteX1563" fmla="*/ 207721 w 762246"/>
                <a:gd name="connsiteY1563" fmla="*/ 925622 h 1592550"/>
                <a:gd name="connsiteX1564" fmla="*/ 210361 w 762246"/>
                <a:gd name="connsiteY1564" fmla="*/ 929335 h 1592550"/>
                <a:gd name="connsiteX1565" fmla="*/ 215643 w 762246"/>
                <a:gd name="connsiteY1565" fmla="*/ 935030 h 1592550"/>
                <a:gd name="connsiteX1566" fmla="*/ 218697 w 762246"/>
                <a:gd name="connsiteY1566" fmla="*/ 939816 h 1592550"/>
                <a:gd name="connsiteX1567" fmla="*/ 222411 w 762246"/>
                <a:gd name="connsiteY1567" fmla="*/ 943943 h 1592550"/>
                <a:gd name="connsiteX1568" fmla="*/ 228105 w 762246"/>
                <a:gd name="connsiteY1568" fmla="*/ 948482 h 1592550"/>
                <a:gd name="connsiteX1569" fmla="*/ 235285 w 762246"/>
                <a:gd name="connsiteY1569" fmla="*/ 955084 h 1592550"/>
                <a:gd name="connsiteX1570" fmla="*/ 236935 w 762246"/>
                <a:gd name="connsiteY1570" fmla="*/ 956074 h 1592550"/>
                <a:gd name="connsiteX1571" fmla="*/ 242960 w 762246"/>
                <a:gd name="connsiteY1571" fmla="*/ 959210 h 1592550"/>
                <a:gd name="connsiteX1572" fmla="*/ 247416 w 762246"/>
                <a:gd name="connsiteY1572" fmla="*/ 964244 h 1592550"/>
                <a:gd name="connsiteX1573" fmla="*/ 249397 w 762246"/>
                <a:gd name="connsiteY1573" fmla="*/ 966225 h 1592550"/>
                <a:gd name="connsiteX1574" fmla="*/ 266150 w 762246"/>
                <a:gd name="connsiteY1574" fmla="*/ 980832 h 1592550"/>
                <a:gd name="connsiteX1575" fmla="*/ 267305 w 762246"/>
                <a:gd name="connsiteY1575" fmla="*/ 982070 h 1592550"/>
                <a:gd name="connsiteX1576" fmla="*/ 281582 w 762246"/>
                <a:gd name="connsiteY1576" fmla="*/ 993872 h 1592550"/>
                <a:gd name="connsiteX1577" fmla="*/ 284553 w 762246"/>
                <a:gd name="connsiteY1577" fmla="*/ 995770 h 1592550"/>
                <a:gd name="connsiteX1578" fmla="*/ 288350 w 762246"/>
                <a:gd name="connsiteY1578" fmla="*/ 999896 h 1592550"/>
                <a:gd name="connsiteX1579" fmla="*/ 300811 w 762246"/>
                <a:gd name="connsiteY1579" fmla="*/ 1008066 h 1592550"/>
                <a:gd name="connsiteX1580" fmla="*/ 302957 w 762246"/>
                <a:gd name="connsiteY1580" fmla="*/ 1007571 h 1592550"/>
                <a:gd name="connsiteX1581" fmla="*/ 304525 w 762246"/>
                <a:gd name="connsiteY1581" fmla="*/ 1009469 h 1592550"/>
                <a:gd name="connsiteX1582" fmla="*/ 304607 w 762246"/>
                <a:gd name="connsiteY1582" fmla="*/ 1010955 h 1592550"/>
                <a:gd name="connsiteX1583" fmla="*/ 307001 w 762246"/>
                <a:gd name="connsiteY1583" fmla="*/ 1011697 h 1592550"/>
                <a:gd name="connsiteX1584" fmla="*/ 314841 w 762246"/>
                <a:gd name="connsiteY1584" fmla="*/ 1016732 h 1592550"/>
                <a:gd name="connsiteX1585" fmla="*/ 318224 w 762246"/>
                <a:gd name="connsiteY1585" fmla="*/ 1015906 h 1592550"/>
                <a:gd name="connsiteX1586" fmla="*/ 320370 w 762246"/>
                <a:gd name="connsiteY1586" fmla="*/ 1015906 h 1592550"/>
                <a:gd name="connsiteX1587" fmla="*/ 319958 w 762246"/>
                <a:gd name="connsiteY1587" fmla="*/ 1017557 h 1592550"/>
                <a:gd name="connsiteX1588" fmla="*/ 321031 w 762246"/>
                <a:gd name="connsiteY1588" fmla="*/ 1019455 h 1592550"/>
                <a:gd name="connsiteX1589" fmla="*/ 325404 w 762246"/>
                <a:gd name="connsiteY1589" fmla="*/ 1021931 h 1592550"/>
                <a:gd name="connsiteX1590" fmla="*/ 331264 w 762246"/>
                <a:gd name="connsiteY1590" fmla="*/ 1025397 h 1592550"/>
                <a:gd name="connsiteX1591" fmla="*/ 336710 w 762246"/>
                <a:gd name="connsiteY1591" fmla="*/ 1029936 h 1592550"/>
                <a:gd name="connsiteX1592" fmla="*/ 341827 w 762246"/>
                <a:gd name="connsiteY1592" fmla="*/ 1033319 h 1592550"/>
                <a:gd name="connsiteX1593" fmla="*/ 349255 w 762246"/>
                <a:gd name="connsiteY1593" fmla="*/ 1037611 h 1592550"/>
                <a:gd name="connsiteX1594" fmla="*/ 354289 w 762246"/>
                <a:gd name="connsiteY1594" fmla="*/ 1040004 h 1592550"/>
                <a:gd name="connsiteX1595" fmla="*/ 362541 w 762246"/>
                <a:gd name="connsiteY1595" fmla="*/ 1042728 h 1592550"/>
                <a:gd name="connsiteX1596" fmla="*/ 364439 w 762246"/>
                <a:gd name="connsiteY1596" fmla="*/ 1043305 h 1592550"/>
                <a:gd name="connsiteX1597" fmla="*/ 370712 w 762246"/>
                <a:gd name="connsiteY1597" fmla="*/ 1045038 h 1592550"/>
                <a:gd name="connsiteX1598" fmla="*/ 377561 w 762246"/>
                <a:gd name="connsiteY1598" fmla="*/ 1044956 h 1592550"/>
                <a:gd name="connsiteX1599" fmla="*/ 382926 w 762246"/>
                <a:gd name="connsiteY1599" fmla="*/ 1042975 h 1592550"/>
                <a:gd name="connsiteX1600" fmla="*/ 384659 w 762246"/>
                <a:gd name="connsiteY1600" fmla="*/ 1043223 h 1592550"/>
                <a:gd name="connsiteX1601" fmla="*/ 395057 w 762246"/>
                <a:gd name="connsiteY1601" fmla="*/ 1042397 h 1592550"/>
                <a:gd name="connsiteX1602" fmla="*/ 401824 w 762246"/>
                <a:gd name="connsiteY1602" fmla="*/ 1037858 h 1592550"/>
                <a:gd name="connsiteX1603" fmla="*/ 410490 w 762246"/>
                <a:gd name="connsiteY1603" fmla="*/ 1037776 h 1592550"/>
                <a:gd name="connsiteX1604" fmla="*/ 410985 w 762246"/>
                <a:gd name="connsiteY1604" fmla="*/ 1037611 h 1592550"/>
                <a:gd name="connsiteX1605" fmla="*/ 418165 w 762246"/>
                <a:gd name="connsiteY1605" fmla="*/ 1034062 h 1592550"/>
                <a:gd name="connsiteX1606" fmla="*/ 419403 w 762246"/>
                <a:gd name="connsiteY1606" fmla="*/ 1031669 h 1592550"/>
                <a:gd name="connsiteX1607" fmla="*/ 422291 w 762246"/>
                <a:gd name="connsiteY1607" fmla="*/ 1029193 h 1592550"/>
                <a:gd name="connsiteX1608" fmla="*/ 422621 w 762246"/>
                <a:gd name="connsiteY1608" fmla="*/ 1031669 h 1592550"/>
                <a:gd name="connsiteX1609" fmla="*/ 421218 w 762246"/>
                <a:gd name="connsiteY1609" fmla="*/ 1031999 h 1592550"/>
                <a:gd name="connsiteX1610" fmla="*/ 421466 w 762246"/>
                <a:gd name="connsiteY1610" fmla="*/ 1032824 h 1592550"/>
                <a:gd name="connsiteX1611" fmla="*/ 423694 w 762246"/>
                <a:gd name="connsiteY1611" fmla="*/ 1031669 h 1592550"/>
                <a:gd name="connsiteX1612" fmla="*/ 425262 w 762246"/>
                <a:gd name="connsiteY1612" fmla="*/ 1028780 h 1592550"/>
                <a:gd name="connsiteX1613" fmla="*/ 434423 w 762246"/>
                <a:gd name="connsiteY1613" fmla="*/ 1021683 h 1592550"/>
                <a:gd name="connsiteX1614" fmla="*/ 445976 w 762246"/>
                <a:gd name="connsiteY1614" fmla="*/ 1013761 h 1592550"/>
                <a:gd name="connsiteX1615" fmla="*/ 459428 w 762246"/>
                <a:gd name="connsiteY1615" fmla="*/ 1002867 h 1592550"/>
                <a:gd name="connsiteX1616" fmla="*/ 467434 w 762246"/>
                <a:gd name="connsiteY1616" fmla="*/ 996347 h 1592550"/>
                <a:gd name="connsiteX1617" fmla="*/ 481711 w 762246"/>
                <a:gd name="connsiteY1617" fmla="*/ 980420 h 1592550"/>
                <a:gd name="connsiteX1618" fmla="*/ 482701 w 762246"/>
                <a:gd name="connsiteY1618" fmla="*/ 978439 h 1592550"/>
                <a:gd name="connsiteX1619" fmla="*/ 482536 w 762246"/>
                <a:gd name="connsiteY1619" fmla="*/ 976871 h 1592550"/>
                <a:gd name="connsiteX1620" fmla="*/ 498381 w 762246"/>
                <a:gd name="connsiteY1620" fmla="*/ 962429 h 1592550"/>
                <a:gd name="connsiteX1621" fmla="*/ 499619 w 762246"/>
                <a:gd name="connsiteY1621" fmla="*/ 958963 h 1592550"/>
                <a:gd name="connsiteX1622" fmla="*/ 500444 w 762246"/>
                <a:gd name="connsiteY1622" fmla="*/ 957477 h 1592550"/>
                <a:gd name="connsiteX1623" fmla="*/ 503498 w 762246"/>
                <a:gd name="connsiteY1623" fmla="*/ 956322 h 1592550"/>
                <a:gd name="connsiteX1624" fmla="*/ 515134 w 762246"/>
                <a:gd name="connsiteY1624" fmla="*/ 941714 h 1592550"/>
                <a:gd name="connsiteX1625" fmla="*/ 517940 w 762246"/>
                <a:gd name="connsiteY1625" fmla="*/ 938166 h 1592550"/>
                <a:gd name="connsiteX1626" fmla="*/ 530071 w 762246"/>
                <a:gd name="connsiteY1626" fmla="*/ 920835 h 1592550"/>
                <a:gd name="connsiteX1627" fmla="*/ 532795 w 762246"/>
                <a:gd name="connsiteY1627" fmla="*/ 917286 h 1592550"/>
                <a:gd name="connsiteX1628" fmla="*/ 544514 w 762246"/>
                <a:gd name="connsiteY1628" fmla="*/ 901276 h 1592550"/>
                <a:gd name="connsiteX1629" fmla="*/ 550868 w 762246"/>
                <a:gd name="connsiteY1629" fmla="*/ 891868 h 1592550"/>
                <a:gd name="connsiteX1630" fmla="*/ 550786 w 762246"/>
                <a:gd name="connsiteY1630" fmla="*/ 890713 h 1592550"/>
                <a:gd name="connsiteX1631" fmla="*/ 551611 w 762246"/>
                <a:gd name="connsiteY1631" fmla="*/ 887742 h 1592550"/>
                <a:gd name="connsiteX1632" fmla="*/ 553014 w 762246"/>
                <a:gd name="connsiteY1632" fmla="*/ 886009 h 1592550"/>
                <a:gd name="connsiteX1633" fmla="*/ 555242 w 762246"/>
                <a:gd name="connsiteY1633" fmla="*/ 880892 h 1592550"/>
                <a:gd name="connsiteX1634" fmla="*/ 556810 w 762246"/>
                <a:gd name="connsiteY1634" fmla="*/ 875528 h 1592550"/>
                <a:gd name="connsiteX1635" fmla="*/ 557388 w 762246"/>
                <a:gd name="connsiteY1635" fmla="*/ 872557 h 1592550"/>
                <a:gd name="connsiteX1636" fmla="*/ 558131 w 762246"/>
                <a:gd name="connsiteY1636" fmla="*/ 870824 h 1592550"/>
                <a:gd name="connsiteX1637" fmla="*/ 558543 w 762246"/>
                <a:gd name="connsiteY1637" fmla="*/ 872474 h 1592550"/>
                <a:gd name="connsiteX1638" fmla="*/ 558956 w 762246"/>
                <a:gd name="connsiteY1638" fmla="*/ 874125 h 1592550"/>
                <a:gd name="connsiteX1639" fmla="*/ 559616 w 762246"/>
                <a:gd name="connsiteY1639" fmla="*/ 872969 h 1592550"/>
                <a:gd name="connsiteX1640" fmla="*/ 560111 w 762246"/>
                <a:gd name="connsiteY1640" fmla="*/ 869586 h 1592550"/>
                <a:gd name="connsiteX1641" fmla="*/ 560689 w 762246"/>
                <a:gd name="connsiteY1641" fmla="*/ 865129 h 1592550"/>
                <a:gd name="connsiteX1642" fmla="*/ 562917 w 762246"/>
                <a:gd name="connsiteY1642" fmla="*/ 857702 h 1592550"/>
                <a:gd name="connsiteX1643" fmla="*/ 564072 w 762246"/>
                <a:gd name="connsiteY1643" fmla="*/ 852750 h 1592550"/>
                <a:gd name="connsiteX1644" fmla="*/ 564981 w 762246"/>
                <a:gd name="connsiteY1644" fmla="*/ 849532 h 1592550"/>
                <a:gd name="connsiteX1645" fmla="*/ 566549 w 762246"/>
                <a:gd name="connsiteY1645" fmla="*/ 841114 h 1592550"/>
                <a:gd name="connsiteX1646" fmla="*/ 569519 w 762246"/>
                <a:gd name="connsiteY1646" fmla="*/ 830798 h 1592550"/>
                <a:gd name="connsiteX1647" fmla="*/ 571088 w 762246"/>
                <a:gd name="connsiteY1647" fmla="*/ 822133 h 1592550"/>
                <a:gd name="connsiteX1648" fmla="*/ 572408 w 762246"/>
                <a:gd name="connsiteY1648" fmla="*/ 813220 h 1592550"/>
                <a:gd name="connsiteX1649" fmla="*/ 573811 w 762246"/>
                <a:gd name="connsiteY1649" fmla="*/ 805050 h 1592550"/>
                <a:gd name="connsiteX1650" fmla="*/ 574966 w 762246"/>
                <a:gd name="connsiteY1650" fmla="*/ 799768 h 1592550"/>
                <a:gd name="connsiteX1651" fmla="*/ 575544 w 762246"/>
                <a:gd name="connsiteY1651" fmla="*/ 794569 h 1592550"/>
                <a:gd name="connsiteX1652" fmla="*/ 577772 w 762246"/>
                <a:gd name="connsiteY1652" fmla="*/ 781612 h 1592550"/>
                <a:gd name="connsiteX1653" fmla="*/ 577690 w 762246"/>
                <a:gd name="connsiteY1653" fmla="*/ 775010 h 1592550"/>
                <a:gd name="connsiteX1654" fmla="*/ 579092 w 762246"/>
                <a:gd name="connsiteY1654" fmla="*/ 768985 h 1592550"/>
                <a:gd name="connsiteX1655" fmla="*/ 580248 w 762246"/>
                <a:gd name="connsiteY1655" fmla="*/ 761145 h 1592550"/>
                <a:gd name="connsiteX1656" fmla="*/ 585199 w 762246"/>
                <a:gd name="connsiteY1656" fmla="*/ 737542 h 1592550"/>
                <a:gd name="connsiteX1657" fmla="*/ 590151 w 762246"/>
                <a:gd name="connsiteY1657" fmla="*/ 714270 h 1592550"/>
                <a:gd name="connsiteX1658" fmla="*/ 592627 w 762246"/>
                <a:gd name="connsiteY1658" fmla="*/ 699002 h 1592550"/>
                <a:gd name="connsiteX1659" fmla="*/ 595846 w 762246"/>
                <a:gd name="connsiteY1659" fmla="*/ 691987 h 1592550"/>
                <a:gd name="connsiteX1660" fmla="*/ 598239 w 762246"/>
                <a:gd name="connsiteY1660" fmla="*/ 690172 h 1592550"/>
                <a:gd name="connsiteX1661" fmla="*/ 601128 w 762246"/>
                <a:gd name="connsiteY1661" fmla="*/ 694051 h 1592550"/>
                <a:gd name="connsiteX1662" fmla="*/ 600632 w 762246"/>
                <a:gd name="connsiteY1662" fmla="*/ 698590 h 1592550"/>
                <a:gd name="connsiteX1663" fmla="*/ 594773 w 762246"/>
                <a:gd name="connsiteY1663" fmla="*/ 729372 h 1592550"/>
                <a:gd name="connsiteX1664" fmla="*/ 590976 w 762246"/>
                <a:gd name="connsiteY1664" fmla="*/ 747116 h 1592550"/>
                <a:gd name="connsiteX1665" fmla="*/ 588253 w 762246"/>
                <a:gd name="connsiteY1665" fmla="*/ 764116 h 1592550"/>
                <a:gd name="connsiteX1666" fmla="*/ 587015 w 762246"/>
                <a:gd name="connsiteY1666" fmla="*/ 770388 h 1592550"/>
                <a:gd name="connsiteX1667" fmla="*/ 586437 w 762246"/>
                <a:gd name="connsiteY1667" fmla="*/ 777238 h 1592550"/>
                <a:gd name="connsiteX1668" fmla="*/ 589821 w 762246"/>
                <a:gd name="connsiteY1668" fmla="*/ 777816 h 1592550"/>
                <a:gd name="connsiteX1669" fmla="*/ 591637 w 762246"/>
                <a:gd name="connsiteY1669" fmla="*/ 778558 h 1592550"/>
                <a:gd name="connsiteX1670" fmla="*/ 601128 w 762246"/>
                <a:gd name="connsiteY1670" fmla="*/ 778806 h 1592550"/>
                <a:gd name="connsiteX1671" fmla="*/ 616890 w 762246"/>
                <a:gd name="connsiteY1671" fmla="*/ 766344 h 1592550"/>
                <a:gd name="connsiteX1672" fmla="*/ 620356 w 762246"/>
                <a:gd name="connsiteY1672" fmla="*/ 761805 h 1592550"/>
                <a:gd name="connsiteX1673" fmla="*/ 630259 w 762246"/>
                <a:gd name="connsiteY1673" fmla="*/ 751077 h 1592550"/>
                <a:gd name="connsiteX1674" fmla="*/ 631910 w 762246"/>
                <a:gd name="connsiteY1674" fmla="*/ 749756 h 1592550"/>
                <a:gd name="connsiteX1675" fmla="*/ 635788 w 762246"/>
                <a:gd name="connsiteY1675" fmla="*/ 747198 h 1592550"/>
                <a:gd name="connsiteX1676" fmla="*/ 643629 w 762246"/>
                <a:gd name="connsiteY1676" fmla="*/ 736965 h 1592550"/>
                <a:gd name="connsiteX1677" fmla="*/ 643711 w 762246"/>
                <a:gd name="connsiteY1677" fmla="*/ 735809 h 1592550"/>
                <a:gd name="connsiteX1678" fmla="*/ 649983 w 762246"/>
                <a:gd name="connsiteY1678" fmla="*/ 722357 h 1592550"/>
                <a:gd name="connsiteX1679" fmla="*/ 655265 w 762246"/>
                <a:gd name="connsiteY1679" fmla="*/ 710226 h 1592550"/>
                <a:gd name="connsiteX1680" fmla="*/ 660464 w 762246"/>
                <a:gd name="connsiteY1680" fmla="*/ 698012 h 1592550"/>
                <a:gd name="connsiteX1681" fmla="*/ 660712 w 762246"/>
                <a:gd name="connsiteY1681" fmla="*/ 695701 h 1592550"/>
                <a:gd name="connsiteX1682" fmla="*/ 662858 w 762246"/>
                <a:gd name="connsiteY1682" fmla="*/ 685468 h 1592550"/>
                <a:gd name="connsiteX1683" fmla="*/ 662858 w 762246"/>
                <a:gd name="connsiteY1683" fmla="*/ 684312 h 1592550"/>
                <a:gd name="connsiteX1684" fmla="*/ 665003 w 762246"/>
                <a:gd name="connsiteY1684" fmla="*/ 668055 h 1592550"/>
                <a:gd name="connsiteX1685" fmla="*/ 668139 w 762246"/>
                <a:gd name="connsiteY1685" fmla="*/ 654850 h 1592550"/>
                <a:gd name="connsiteX1686" fmla="*/ 666406 w 762246"/>
                <a:gd name="connsiteY1686" fmla="*/ 252201 h 1592550"/>
                <a:gd name="connsiteX1687" fmla="*/ 665746 w 762246"/>
                <a:gd name="connsiteY1687" fmla="*/ 251705 h 1592550"/>
                <a:gd name="connsiteX1688" fmla="*/ 666406 w 762246"/>
                <a:gd name="connsiteY1688" fmla="*/ 252201 h 1592550"/>
                <a:gd name="connsiteX1689" fmla="*/ 592875 w 762246"/>
                <a:gd name="connsiteY1689" fmla="*/ 927272 h 1592550"/>
                <a:gd name="connsiteX1690" fmla="*/ 592710 w 762246"/>
                <a:gd name="connsiteY1690" fmla="*/ 924961 h 1592550"/>
                <a:gd name="connsiteX1691" fmla="*/ 591224 w 762246"/>
                <a:gd name="connsiteY1691" fmla="*/ 926034 h 1592550"/>
                <a:gd name="connsiteX1692" fmla="*/ 584457 w 762246"/>
                <a:gd name="connsiteY1692" fmla="*/ 935525 h 1592550"/>
                <a:gd name="connsiteX1693" fmla="*/ 570015 w 762246"/>
                <a:gd name="connsiteY1693" fmla="*/ 956322 h 1592550"/>
                <a:gd name="connsiteX1694" fmla="*/ 561102 w 762246"/>
                <a:gd name="connsiteY1694" fmla="*/ 966638 h 1592550"/>
                <a:gd name="connsiteX1695" fmla="*/ 551693 w 762246"/>
                <a:gd name="connsiteY1695" fmla="*/ 978604 h 1592550"/>
                <a:gd name="connsiteX1696" fmla="*/ 539150 w 762246"/>
                <a:gd name="connsiteY1696" fmla="*/ 996347 h 1592550"/>
                <a:gd name="connsiteX1697" fmla="*/ 535436 w 762246"/>
                <a:gd name="connsiteY1697" fmla="*/ 1010459 h 1592550"/>
                <a:gd name="connsiteX1698" fmla="*/ 535436 w 762246"/>
                <a:gd name="connsiteY1698" fmla="*/ 1022838 h 1592550"/>
                <a:gd name="connsiteX1699" fmla="*/ 535436 w 762246"/>
                <a:gd name="connsiteY1699" fmla="*/ 1024654 h 1592550"/>
                <a:gd name="connsiteX1700" fmla="*/ 535436 w 762246"/>
                <a:gd name="connsiteY1700" fmla="*/ 1033402 h 1592550"/>
                <a:gd name="connsiteX1701" fmla="*/ 536509 w 762246"/>
                <a:gd name="connsiteY1701" fmla="*/ 1038354 h 1592550"/>
                <a:gd name="connsiteX1702" fmla="*/ 537086 w 762246"/>
                <a:gd name="connsiteY1702" fmla="*/ 1040417 h 1592550"/>
                <a:gd name="connsiteX1703" fmla="*/ 539232 w 762246"/>
                <a:gd name="connsiteY1703" fmla="*/ 1038354 h 1592550"/>
                <a:gd name="connsiteX1704" fmla="*/ 541213 w 762246"/>
                <a:gd name="connsiteY1704" fmla="*/ 1035713 h 1592550"/>
                <a:gd name="connsiteX1705" fmla="*/ 546082 w 762246"/>
                <a:gd name="connsiteY1705" fmla="*/ 1032081 h 1592550"/>
                <a:gd name="connsiteX1706" fmla="*/ 553261 w 762246"/>
                <a:gd name="connsiteY1706" fmla="*/ 1015329 h 1592550"/>
                <a:gd name="connsiteX1707" fmla="*/ 561019 w 762246"/>
                <a:gd name="connsiteY1707" fmla="*/ 1001959 h 1592550"/>
                <a:gd name="connsiteX1708" fmla="*/ 578515 w 762246"/>
                <a:gd name="connsiteY1708" fmla="*/ 969361 h 1592550"/>
                <a:gd name="connsiteX1709" fmla="*/ 584622 w 762246"/>
                <a:gd name="connsiteY1709" fmla="*/ 956404 h 1592550"/>
                <a:gd name="connsiteX1710" fmla="*/ 588666 w 762246"/>
                <a:gd name="connsiteY1710" fmla="*/ 944850 h 1592550"/>
                <a:gd name="connsiteX1711" fmla="*/ 589326 w 762246"/>
                <a:gd name="connsiteY1711" fmla="*/ 937093 h 1592550"/>
                <a:gd name="connsiteX1712" fmla="*/ 592875 w 762246"/>
                <a:gd name="connsiteY1712" fmla="*/ 927190 h 1592550"/>
                <a:gd name="connsiteX1713" fmla="*/ 584787 w 762246"/>
                <a:gd name="connsiteY1713" fmla="*/ 608965 h 1592550"/>
                <a:gd name="connsiteX1714" fmla="*/ 585447 w 762246"/>
                <a:gd name="connsiteY1714" fmla="*/ 608140 h 1592550"/>
                <a:gd name="connsiteX1715" fmla="*/ 584044 w 762246"/>
                <a:gd name="connsiteY1715" fmla="*/ 607645 h 1592550"/>
                <a:gd name="connsiteX1716" fmla="*/ 564815 w 762246"/>
                <a:gd name="connsiteY1716" fmla="*/ 608718 h 1592550"/>
                <a:gd name="connsiteX1717" fmla="*/ 548723 w 762246"/>
                <a:gd name="connsiteY1717" fmla="*/ 611358 h 1592550"/>
                <a:gd name="connsiteX1718" fmla="*/ 542120 w 762246"/>
                <a:gd name="connsiteY1718" fmla="*/ 613752 h 1592550"/>
                <a:gd name="connsiteX1719" fmla="*/ 540800 w 762246"/>
                <a:gd name="connsiteY1719" fmla="*/ 614412 h 1592550"/>
                <a:gd name="connsiteX1720" fmla="*/ 541955 w 762246"/>
                <a:gd name="connsiteY1720" fmla="*/ 615650 h 1592550"/>
                <a:gd name="connsiteX1721" fmla="*/ 545504 w 762246"/>
                <a:gd name="connsiteY1721" fmla="*/ 616145 h 1592550"/>
                <a:gd name="connsiteX1722" fmla="*/ 551941 w 762246"/>
                <a:gd name="connsiteY1722" fmla="*/ 614990 h 1592550"/>
                <a:gd name="connsiteX1723" fmla="*/ 556480 w 762246"/>
                <a:gd name="connsiteY1723" fmla="*/ 616723 h 1592550"/>
                <a:gd name="connsiteX1724" fmla="*/ 554252 w 762246"/>
                <a:gd name="connsiteY1724" fmla="*/ 620849 h 1592550"/>
                <a:gd name="connsiteX1725" fmla="*/ 553839 w 762246"/>
                <a:gd name="connsiteY1725" fmla="*/ 621097 h 1592550"/>
                <a:gd name="connsiteX1726" fmla="*/ 552519 w 762246"/>
                <a:gd name="connsiteY1726" fmla="*/ 621757 h 1592550"/>
                <a:gd name="connsiteX1727" fmla="*/ 553922 w 762246"/>
                <a:gd name="connsiteY1727" fmla="*/ 622335 h 1592550"/>
                <a:gd name="connsiteX1728" fmla="*/ 562504 w 762246"/>
                <a:gd name="connsiteY1728" fmla="*/ 621179 h 1592550"/>
                <a:gd name="connsiteX1729" fmla="*/ 577607 w 762246"/>
                <a:gd name="connsiteY1729" fmla="*/ 619776 h 1592550"/>
                <a:gd name="connsiteX1730" fmla="*/ 580001 w 762246"/>
                <a:gd name="connsiteY1730" fmla="*/ 616805 h 1592550"/>
                <a:gd name="connsiteX1731" fmla="*/ 578515 w 762246"/>
                <a:gd name="connsiteY1731" fmla="*/ 616063 h 1592550"/>
                <a:gd name="connsiteX1732" fmla="*/ 576865 w 762246"/>
                <a:gd name="connsiteY1732" fmla="*/ 615402 h 1592550"/>
                <a:gd name="connsiteX1733" fmla="*/ 577855 w 762246"/>
                <a:gd name="connsiteY1733" fmla="*/ 613834 h 1592550"/>
                <a:gd name="connsiteX1734" fmla="*/ 584704 w 762246"/>
                <a:gd name="connsiteY1734" fmla="*/ 609048 h 1592550"/>
                <a:gd name="connsiteX1735" fmla="*/ 571088 w 762246"/>
                <a:gd name="connsiteY1735" fmla="*/ 1147702 h 1592550"/>
                <a:gd name="connsiteX1736" fmla="*/ 572408 w 762246"/>
                <a:gd name="connsiteY1736" fmla="*/ 1147372 h 1592550"/>
                <a:gd name="connsiteX1737" fmla="*/ 572243 w 762246"/>
                <a:gd name="connsiteY1737" fmla="*/ 1146629 h 1592550"/>
                <a:gd name="connsiteX1738" fmla="*/ 571088 w 762246"/>
                <a:gd name="connsiteY1738" fmla="*/ 1147702 h 1592550"/>
                <a:gd name="connsiteX1739" fmla="*/ 542368 w 762246"/>
                <a:gd name="connsiteY1739" fmla="*/ 1039179 h 1592550"/>
                <a:gd name="connsiteX1740" fmla="*/ 541048 w 762246"/>
                <a:gd name="connsiteY1740" fmla="*/ 1039509 h 1592550"/>
                <a:gd name="connsiteX1741" fmla="*/ 541213 w 762246"/>
                <a:gd name="connsiteY1741" fmla="*/ 1040252 h 1592550"/>
                <a:gd name="connsiteX1742" fmla="*/ 542368 w 762246"/>
                <a:gd name="connsiteY1742" fmla="*/ 1039179 h 1592550"/>
                <a:gd name="connsiteX1743" fmla="*/ 534363 w 762246"/>
                <a:gd name="connsiteY1743" fmla="*/ 702056 h 1592550"/>
                <a:gd name="connsiteX1744" fmla="*/ 536509 w 762246"/>
                <a:gd name="connsiteY1744" fmla="*/ 698177 h 1592550"/>
                <a:gd name="connsiteX1745" fmla="*/ 535601 w 762246"/>
                <a:gd name="connsiteY1745" fmla="*/ 679856 h 1592550"/>
                <a:gd name="connsiteX1746" fmla="*/ 532382 w 762246"/>
                <a:gd name="connsiteY1746" fmla="*/ 677050 h 1592550"/>
                <a:gd name="connsiteX1747" fmla="*/ 529741 w 762246"/>
                <a:gd name="connsiteY1747" fmla="*/ 676225 h 1592550"/>
                <a:gd name="connsiteX1748" fmla="*/ 525945 w 762246"/>
                <a:gd name="connsiteY1748" fmla="*/ 675152 h 1592550"/>
                <a:gd name="connsiteX1749" fmla="*/ 525780 w 762246"/>
                <a:gd name="connsiteY1749" fmla="*/ 679691 h 1592550"/>
                <a:gd name="connsiteX1750" fmla="*/ 525862 w 762246"/>
                <a:gd name="connsiteY1750" fmla="*/ 683817 h 1592550"/>
                <a:gd name="connsiteX1751" fmla="*/ 525862 w 762246"/>
                <a:gd name="connsiteY1751" fmla="*/ 703211 h 1592550"/>
                <a:gd name="connsiteX1752" fmla="*/ 527430 w 762246"/>
                <a:gd name="connsiteY1752" fmla="*/ 704036 h 1592550"/>
                <a:gd name="connsiteX1753" fmla="*/ 530566 w 762246"/>
                <a:gd name="connsiteY1753" fmla="*/ 702633 h 1592550"/>
                <a:gd name="connsiteX1754" fmla="*/ 534363 w 762246"/>
                <a:gd name="connsiteY1754" fmla="*/ 701973 h 1592550"/>
                <a:gd name="connsiteX1755" fmla="*/ 531475 w 762246"/>
                <a:gd name="connsiteY1755" fmla="*/ 1164785 h 1592550"/>
                <a:gd name="connsiteX1756" fmla="*/ 531309 w 762246"/>
                <a:gd name="connsiteY1756" fmla="*/ 1163217 h 1592550"/>
                <a:gd name="connsiteX1757" fmla="*/ 528421 w 762246"/>
                <a:gd name="connsiteY1757" fmla="*/ 1162392 h 1592550"/>
                <a:gd name="connsiteX1758" fmla="*/ 515464 w 762246"/>
                <a:gd name="connsiteY1758" fmla="*/ 1162392 h 1592550"/>
                <a:gd name="connsiteX1759" fmla="*/ 495740 w 762246"/>
                <a:gd name="connsiteY1759" fmla="*/ 1156615 h 1592550"/>
                <a:gd name="connsiteX1760" fmla="*/ 488808 w 762246"/>
                <a:gd name="connsiteY1760" fmla="*/ 1152324 h 1592550"/>
                <a:gd name="connsiteX1761" fmla="*/ 481133 w 762246"/>
                <a:gd name="connsiteY1761" fmla="*/ 1153231 h 1592550"/>
                <a:gd name="connsiteX1762" fmla="*/ 480555 w 762246"/>
                <a:gd name="connsiteY1762" fmla="*/ 1156285 h 1592550"/>
                <a:gd name="connsiteX1763" fmla="*/ 481545 w 762246"/>
                <a:gd name="connsiteY1763" fmla="*/ 1164620 h 1592550"/>
                <a:gd name="connsiteX1764" fmla="*/ 484351 w 762246"/>
                <a:gd name="connsiteY1764" fmla="*/ 1173120 h 1592550"/>
                <a:gd name="connsiteX1765" fmla="*/ 482288 w 762246"/>
                <a:gd name="connsiteY1765" fmla="*/ 1176339 h 1592550"/>
                <a:gd name="connsiteX1766" fmla="*/ 472715 w 762246"/>
                <a:gd name="connsiteY1766" fmla="*/ 1181868 h 1592550"/>
                <a:gd name="connsiteX1767" fmla="*/ 465865 w 762246"/>
                <a:gd name="connsiteY1767" fmla="*/ 1187728 h 1592550"/>
                <a:gd name="connsiteX1768" fmla="*/ 456705 w 762246"/>
                <a:gd name="connsiteY1768" fmla="*/ 1206544 h 1592550"/>
                <a:gd name="connsiteX1769" fmla="*/ 449112 w 762246"/>
                <a:gd name="connsiteY1769" fmla="*/ 1227341 h 1592550"/>
                <a:gd name="connsiteX1770" fmla="*/ 448039 w 762246"/>
                <a:gd name="connsiteY1770" fmla="*/ 1241123 h 1592550"/>
                <a:gd name="connsiteX1771" fmla="*/ 443748 w 762246"/>
                <a:gd name="connsiteY1771" fmla="*/ 1252594 h 1592550"/>
                <a:gd name="connsiteX1772" fmla="*/ 442098 w 762246"/>
                <a:gd name="connsiteY1772" fmla="*/ 1253997 h 1592550"/>
                <a:gd name="connsiteX1773" fmla="*/ 432360 w 762246"/>
                <a:gd name="connsiteY1773" fmla="*/ 1271328 h 1592550"/>
                <a:gd name="connsiteX1774" fmla="*/ 432112 w 762246"/>
                <a:gd name="connsiteY1774" fmla="*/ 1273061 h 1592550"/>
                <a:gd name="connsiteX1775" fmla="*/ 428316 w 762246"/>
                <a:gd name="connsiteY1775" fmla="*/ 1284697 h 1592550"/>
                <a:gd name="connsiteX1776" fmla="*/ 428068 w 762246"/>
                <a:gd name="connsiteY1776" fmla="*/ 1288823 h 1592550"/>
                <a:gd name="connsiteX1777" fmla="*/ 427655 w 762246"/>
                <a:gd name="connsiteY1777" fmla="*/ 1291299 h 1592550"/>
                <a:gd name="connsiteX1778" fmla="*/ 424685 w 762246"/>
                <a:gd name="connsiteY1778" fmla="*/ 1296498 h 1592550"/>
                <a:gd name="connsiteX1779" fmla="*/ 423942 w 762246"/>
                <a:gd name="connsiteY1779" fmla="*/ 1301615 h 1592550"/>
                <a:gd name="connsiteX1780" fmla="*/ 416679 w 762246"/>
                <a:gd name="connsiteY1780" fmla="*/ 1311353 h 1592550"/>
                <a:gd name="connsiteX1781" fmla="*/ 415854 w 762246"/>
                <a:gd name="connsiteY1781" fmla="*/ 1313829 h 1592550"/>
                <a:gd name="connsiteX1782" fmla="*/ 415111 w 762246"/>
                <a:gd name="connsiteY1782" fmla="*/ 1321504 h 1592550"/>
                <a:gd name="connsiteX1783" fmla="*/ 414121 w 762246"/>
                <a:gd name="connsiteY1783" fmla="*/ 1321504 h 1592550"/>
                <a:gd name="connsiteX1784" fmla="*/ 415111 w 762246"/>
                <a:gd name="connsiteY1784" fmla="*/ 1322742 h 1592550"/>
                <a:gd name="connsiteX1785" fmla="*/ 413543 w 762246"/>
                <a:gd name="connsiteY1785" fmla="*/ 1328106 h 1592550"/>
                <a:gd name="connsiteX1786" fmla="*/ 411480 w 762246"/>
                <a:gd name="connsiteY1786" fmla="*/ 1329344 h 1592550"/>
                <a:gd name="connsiteX1787" fmla="*/ 410985 w 762246"/>
                <a:gd name="connsiteY1787" fmla="*/ 1329096 h 1592550"/>
                <a:gd name="connsiteX1788" fmla="*/ 409912 w 762246"/>
                <a:gd name="connsiteY1788" fmla="*/ 1327281 h 1592550"/>
                <a:gd name="connsiteX1789" fmla="*/ 410490 w 762246"/>
                <a:gd name="connsiteY1789" fmla="*/ 1323320 h 1592550"/>
                <a:gd name="connsiteX1790" fmla="*/ 413213 w 762246"/>
                <a:gd name="connsiteY1790" fmla="*/ 1310363 h 1592550"/>
                <a:gd name="connsiteX1791" fmla="*/ 418412 w 762246"/>
                <a:gd name="connsiteY1791" fmla="*/ 1292124 h 1592550"/>
                <a:gd name="connsiteX1792" fmla="*/ 419403 w 762246"/>
                <a:gd name="connsiteY1792" fmla="*/ 1290474 h 1592550"/>
                <a:gd name="connsiteX1793" fmla="*/ 420476 w 762246"/>
                <a:gd name="connsiteY1793" fmla="*/ 1288988 h 1592550"/>
                <a:gd name="connsiteX1794" fmla="*/ 417835 w 762246"/>
                <a:gd name="connsiteY1794" fmla="*/ 1280406 h 1592550"/>
                <a:gd name="connsiteX1795" fmla="*/ 411810 w 762246"/>
                <a:gd name="connsiteY1795" fmla="*/ 1278672 h 1592550"/>
                <a:gd name="connsiteX1796" fmla="*/ 392169 w 762246"/>
                <a:gd name="connsiteY1796" fmla="*/ 1279333 h 1592550"/>
                <a:gd name="connsiteX1797" fmla="*/ 374755 w 762246"/>
                <a:gd name="connsiteY1797" fmla="*/ 1282799 h 1592550"/>
                <a:gd name="connsiteX1798" fmla="*/ 356764 w 762246"/>
                <a:gd name="connsiteY1798" fmla="*/ 1288163 h 1592550"/>
                <a:gd name="connsiteX1799" fmla="*/ 350740 w 762246"/>
                <a:gd name="connsiteY1799" fmla="*/ 1295591 h 1592550"/>
                <a:gd name="connsiteX1800" fmla="*/ 351730 w 762246"/>
                <a:gd name="connsiteY1800" fmla="*/ 1306484 h 1592550"/>
                <a:gd name="connsiteX1801" fmla="*/ 356682 w 762246"/>
                <a:gd name="connsiteY1801" fmla="*/ 1331160 h 1592550"/>
                <a:gd name="connsiteX1802" fmla="*/ 358745 w 762246"/>
                <a:gd name="connsiteY1802" fmla="*/ 1344777 h 1592550"/>
                <a:gd name="connsiteX1803" fmla="*/ 360148 w 762246"/>
                <a:gd name="connsiteY1803" fmla="*/ 1350141 h 1592550"/>
                <a:gd name="connsiteX1804" fmla="*/ 361551 w 762246"/>
                <a:gd name="connsiteY1804" fmla="*/ 1363593 h 1592550"/>
                <a:gd name="connsiteX1805" fmla="*/ 361551 w 762246"/>
                <a:gd name="connsiteY1805" fmla="*/ 1365161 h 1592550"/>
                <a:gd name="connsiteX1806" fmla="*/ 355692 w 762246"/>
                <a:gd name="connsiteY1806" fmla="*/ 1365161 h 1592550"/>
                <a:gd name="connsiteX1807" fmla="*/ 355362 w 762246"/>
                <a:gd name="connsiteY1807" fmla="*/ 1364501 h 1592550"/>
                <a:gd name="connsiteX1808" fmla="*/ 351813 w 762246"/>
                <a:gd name="connsiteY1808" fmla="*/ 1352699 h 1592550"/>
                <a:gd name="connsiteX1809" fmla="*/ 348017 w 762246"/>
                <a:gd name="connsiteY1809" fmla="*/ 1334378 h 1592550"/>
                <a:gd name="connsiteX1810" fmla="*/ 346119 w 762246"/>
                <a:gd name="connsiteY1810" fmla="*/ 1323650 h 1592550"/>
                <a:gd name="connsiteX1811" fmla="*/ 344385 w 762246"/>
                <a:gd name="connsiteY1811" fmla="*/ 1312591 h 1592550"/>
                <a:gd name="connsiteX1812" fmla="*/ 336628 w 762246"/>
                <a:gd name="connsiteY1812" fmla="*/ 1293610 h 1592550"/>
                <a:gd name="connsiteX1813" fmla="*/ 334235 w 762246"/>
                <a:gd name="connsiteY1813" fmla="*/ 1285687 h 1592550"/>
                <a:gd name="connsiteX1814" fmla="*/ 332089 w 762246"/>
                <a:gd name="connsiteY1814" fmla="*/ 1265963 h 1592550"/>
                <a:gd name="connsiteX1815" fmla="*/ 331099 w 762246"/>
                <a:gd name="connsiteY1815" fmla="*/ 1259939 h 1592550"/>
                <a:gd name="connsiteX1816" fmla="*/ 329283 w 762246"/>
                <a:gd name="connsiteY1816" fmla="*/ 1254740 h 1592550"/>
                <a:gd name="connsiteX1817" fmla="*/ 328128 w 762246"/>
                <a:gd name="connsiteY1817" fmla="*/ 1248880 h 1592550"/>
                <a:gd name="connsiteX1818" fmla="*/ 327797 w 762246"/>
                <a:gd name="connsiteY1818" fmla="*/ 1243021 h 1592550"/>
                <a:gd name="connsiteX1819" fmla="*/ 325652 w 762246"/>
                <a:gd name="connsiteY1819" fmla="*/ 1240380 h 1592550"/>
                <a:gd name="connsiteX1820" fmla="*/ 324992 w 762246"/>
                <a:gd name="connsiteY1820" fmla="*/ 1235511 h 1592550"/>
                <a:gd name="connsiteX1821" fmla="*/ 324744 w 762246"/>
                <a:gd name="connsiteY1821" fmla="*/ 1230559 h 1592550"/>
                <a:gd name="connsiteX1822" fmla="*/ 320205 w 762246"/>
                <a:gd name="connsiteY1822" fmla="*/ 1211991 h 1592550"/>
                <a:gd name="connsiteX1823" fmla="*/ 318142 w 762246"/>
                <a:gd name="connsiteY1823" fmla="*/ 1205058 h 1592550"/>
                <a:gd name="connsiteX1824" fmla="*/ 315088 w 762246"/>
                <a:gd name="connsiteY1824" fmla="*/ 1190038 h 1592550"/>
                <a:gd name="connsiteX1825" fmla="*/ 315088 w 762246"/>
                <a:gd name="connsiteY1825" fmla="*/ 1185004 h 1592550"/>
                <a:gd name="connsiteX1826" fmla="*/ 317152 w 762246"/>
                <a:gd name="connsiteY1826" fmla="*/ 1183601 h 1592550"/>
                <a:gd name="connsiteX1827" fmla="*/ 316079 w 762246"/>
                <a:gd name="connsiteY1827" fmla="*/ 1176174 h 1592550"/>
                <a:gd name="connsiteX1828" fmla="*/ 315501 w 762246"/>
                <a:gd name="connsiteY1828" fmla="*/ 1174606 h 1592550"/>
                <a:gd name="connsiteX1829" fmla="*/ 305433 w 762246"/>
                <a:gd name="connsiteY1829" fmla="*/ 1175101 h 1592550"/>
                <a:gd name="connsiteX1830" fmla="*/ 294622 w 762246"/>
                <a:gd name="connsiteY1830" fmla="*/ 1181868 h 1592550"/>
                <a:gd name="connsiteX1831" fmla="*/ 282243 w 762246"/>
                <a:gd name="connsiteY1831" fmla="*/ 1187398 h 1592550"/>
                <a:gd name="connsiteX1832" fmla="*/ 275475 w 762246"/>
                <a:gd name="connsiteY1832" fmla="*/ 1189213 h 1592550"/>
                <a:gd name="connsiteX1833" fmla="*/ 268461 w 762246"/>
                <a:gd name="connsiteY1833" fmla="*/ 1199694 h 1592550"/>
                <a:gd name="connsiteX1834" fmla="*/ 273577 w 762246"/>
                <a:gd name="connsiteY1834" fmla="*/ 1214384 h 1592550"/>
                <a:gd name="connsiteX1835" fmla="*/ 275641 w 762246"/>
                <a:gd name="connsiteY1835" fmla="*/ 1220078 h 1592550"/>
                <a:gd name="connsiteX1836" fmla="*/ 277043 w 762246"/>
                <a:gd name="connsiteY1836" fmla="*/ 1224287 h 1592550"/>
                <a:gd name="connsiteX1837" fmla="*/ 284966 w 762246"/>
                <a:gd name="connsiteY1837" fmla="*/ 1240627 h 1592550"/>
                <a:gd name="connsiteX1838" fmla="*/ 289340 w 762246"/>
                <a:gd name="connsiteY1838" fmla="*/ 1248880 h 1592550"/>
                <a:gd name="connsiteX1839" fmla="*/ 293714 w 762246"/>
                <a:gd name="connsiteY1839" fmla="*/ 1259609 h 1592550"/>
                <a:gd name="connsiteX1840" fmla="*/ 300234 w 762246"/>
                <a:gd name="connsiteY1840" fmla="*/ 1270420 h 1592550"/>
                <a:gd name="connsiteX1841" fmla="*/ 303452 w 762246"/>
                <a:gd name="connsiteY1841" fmla="*/ 1274299 h 1592550"/>
                <a:gd name="connsiteX1842" fmla="*/ 309477 w 762246"/>
                <a:gd name="connsiteY1842" fmla="*/ 1282304 h 1592550"/>
                <a:gd name="connsiteX1843" fmla="*/ 312365 w 762246"/>
                <a:gd name="connsiteY1843" fmla="*/ 1284449 h 1592550"/>
                <a:gd name="connsiteX1844" fmla="*/ 315418 w 762246"/>
                <a:gd name="connsiteY1844" fmla="*/ 1291547 h 1592550"/>
                <a:gd name="connsiteX1845" fmla="*/ 313520 w 762246"/>
                <a:gd name="connsiteY1845" fmla="*/ 1299552 h 1592550"/>
                <a:gd name="connsiteX1846" fmla="*/ 306918 w 762246"/>
                <a:gd name="connsiteY1846" fmla="*/ 1300130 h 1592550"/>
                <a:gd name="connsiteX1847" fmla="*/ 303204 w 762246"/>
                <a:gd name="connsiteY1847" fmla="*/ 1300130 h 1592550"/>
                <a:gd name="connsiteX1848" fmla="*/ 301306 w 762246"/>
                <a:gd name="connsiteY1848" fmla="*/ 1300625 h 1592550"/>
                <a:gd name="connsiteX1849" fmla="*/ 287359 w 762246"/>
                <a:gd name="connsiteY1849" fmla="*/ 1321917 h 1592550"/>
                <a:gd name="connsiteX1850" fmla="*/ 286452 w 762246"/>
                <a:gd name="connsiteY1850" fmla="*/ 1327198 h 1592550"/>
                <a:gd name="connsiteX1851" fmla="*/ 281335 w 762246"/>
                <a:gd name="connsiteY1851" fmla="*/ 1337019 h 1592550"/>
                <a:gd name="connsiteX1852" fmla="*/ 275063 w 762246"/>
                <a:gd name="connsiteY1852" fmla="*/ 1348903 h 1592550"/>
                <a:gd name="connsiteX1853" fmla="*/ 272422 w 762246"/>
                <a:gd name="connsiteY1853" fmla="*/ 1367141 h 1592550"/>
                <a:gd name="connsiteX1854" fmla="*/ 273164 w 762246"/>
                <a:gd name="connsiteY1854" fmla="*/ 1371020 h 1592550"/>
                <a:gd name="connsiteX1855" fmla="*/ 284389 w 762246"/>
                <a:gd name="connsiteY1855" fmla="*/ 1392560 h 1592550"/>
                <a:gd name="connsiteX1856" fmla="*/ 286286 w 762246"/>
                <a:gd name="connsiteY1856" fmla="*/ 1397099 h 1592550"/>
                <a:gd name="connsiteX1857" fmla="*/ 287855 w 762246"/>
                <a:gd name="connsiteY1857" fmla="*/ 1401225 h 1592550"/>
                <a:gd name="connsiteX1858" fmla="*/ 295282 w 762246"/>
                <a:gd name="connsiteY1858" fmla="*/ 1412201 h 1592550"/>
                <a:gd name="connsiteX1859" fmla="*/ 310632 w 762246"/>
                <a:gd name="connsiteY1859" fmla="*/ 1432338 h 1592550"/>
                <a:gd name="connsiteX1860" fmla="*/ 311788 w 762246"/>
                <a:gd name="connsiteY1860" fmla="*/ 1434814 h 1592550"/>
                <a:gd name="connsiteX1861" fmla="*/ 317317 w 762246"/>
                <a:gd name="connsiteY1861" fmla="*/ 1442736 h 1592550"/>
                <a:gd name="connsiteX1862" fmla="*/ 319545 w 762246"/>
                <a:gd name="connsiteY1862" fmla="*/ 1449173 h 1592550"/>
                <a:gd name="connsiteX1863" fmla="*/ 319792 w 762246"/>
                <a:gd name="connsiteY1863" fmla="*/ 1451237 h 1592550"/>
                <a:gd name="connsiteX1864" fmla="*/ 325487 w 762246"/>
                <a:gd name="connsiteY1864" fmla="*/ 1455776 h 1592550"/>
                <a:gd name="connsiteX1865" fmla="*/ 331346 w 762246"/>
                <a:gd name="connsiteY1865" fmla="*/ 1464276 h 1592550"/>
                <a:gd name="connsiteX1866" fmla="*/ 341415 w 762246"/>
                <a:gd name="connsiteY1866" fmla="*/ 1477068 h 1592550"/>
                <a:gd name="connsiteX1867" fmla="*/ 348429 w 762246"/>
                <a:gd name="connsiteY1867" fmla="*/ 1485238 h 1592550"/>
                <a:gd name="connsiteX1868" fmla="*/ 352308 w 762246"/>
                <a:gd name="connsiteY1868" fmla="*/ 1491345 h 1592550"/>
                <a:gd name="connsiteX1869" fmla="*/ 352638 w 762246"/>
                <a:gd name="connsiteY1869" fmla="*/ 1492418 h 1592550"/>
                <a:gd name="connsiteX1870" fmla="*/ 364109 w 762246"/>
                <a:gd name="connsiteY1870" fmla="*/ 1505705 h 1592550"/>
                <a:gd name="connsiteX1871" fmla="*/ 364439 w 762246"/>
                <a:gd name="connsiteY1871" fmla="*/ 1507355 h 1592550"/>
                <a:gd name="connsiteX1872" fmla="*/ 366668 w 762246"/>
                <a:gd name="connsiteY1872" fmla="*/ 1508675 h 1592550"/>
                <a:gd name="connsiteX1873" fmla="*/ 365512 w 762246"/>
                <a:gd name="connsiteY1873" fmla="*/ 1512142 h 1592550"/>
                <a:gd name="connsiteX1874" fmla="*/ 365843 w 762246"/>
                <a:gd name="connsiteY1874" fmla="*/ 1512554 h 1592550"/>
                <a:gd name="connsiteX1875" fmla="*/ 373187 w 762246"/>
                <a:gd name="connsiteY1875" fmla="*/ 1519817 h 1592550"/>
                <a:gd name="connsiteX1876" fmla="*/ 373518 w 762246"/>
                <a:gd name="connsiteY1876" fmla="*/ 1520807 h 1592550"/>
                <a:gd name="connsiteX1877" fmla="*/ 374260 w 762246"/>
                <a:gd name="connsiteY1877" fmla="*/ 1525924 h 1592550"/>
                <a:gd name="connsiteX1878" fmla="*/ 377644 w 762246"/>
                <a:gd name="connsiteY1878" fmla="*/ 1527244 h 1592550"/>
                <a:gd name="connsiteX1879" fmla="*/ 386144 w 762246"/>
                <a:gd name="connsiteY1879" fmla="*/ 1535827 h 1592550"/>
                <a:gd name="connsiteX1880" fmla="*/ 387465 w 762246"/>
                <a:gd name="connsiteY1880" fmla="*/ 1539541 h 1592550"/>
                <a:gd name="connsiteX1881" fmla="*/ 391674 w 762246"/>
                <a:gd name="connsiteY1881" fmla="*/ 1544905 h 1592550"/>
                <a:gd name="connsiteX1882" fmla="*/ 396047 w 762246"/>
                <a:gd name="connsiteY1882" fmla="*/ 1552002 h 1592550"/>
                <a:gd name="connsiteX1883" fmla="*/ 396790 w 762246"/>
                <a:gd name="connsiteY1883" fmla="*/ 1552085 h 1592550"/>
                <a:gd name="connsiteX1884" fmla="*/ 401081 w 762246"/>
                <a:gd name="connsiteY1884" fmla="*/ 1549444 h 1592550"/>
                <a:gd name="connsiteX1885" fmla="*/ 407354 w 762246"/>
                <a:gd name="connsiteY1885" fmla="*/ 1539293 h 1592550"/>
                <a:gd name="connsiteX1886" fmla="*/ 410077 w 762246"/>
                <a:gd name="connsiteY1886" fmla="*/ 1530793 h 1592550"/>
                <a:gd name="connsiteX1887" fmla="*/ 413048 w 762246"/>
                <a:gd name="connsiteY1887" fmla="*/ 1524190 h 1592550"/>
                <a:gd name="connsiteX1888" fmla="*/ 414533 w 762246"/>
                <a:gd name="connsiteY1888" fmla="*/ 1523283 h 1592550"/>
                <a:gd name="connsiteX1889" fmla="*/ 416267 w 762246"/>
                <a:gd name="connsiteY1889" fmla="*/ 1522788 h 1592550"/>
                <a:gd name="connsiteX1890" fmla="*/ 422208 w 762246"/>
                <a:gd name="connsiteY1890" fmla="*/ 1512307 h 1592550"/>
                <a:gd name="connsiteX1891" fmla="*/ 427655 w 762246"/>
                <a:gd name="connsiteY1891" fmla="*/ 1505292 h 1592550"/>
                <a:gd name="connsiteX1892" fmla="*/ 433680 w 762246"/>
                <a:gd name="connsiteY1892" fmla="*/ 1494068 h 1592550"/>
                <a:gd name="connsiteX1893" fmla="*/ 440034 w 762246"/>
                <a:gd name="connsiteY1893" fmla="*/ 1484330 h 1592550"/>
                <a:gd name="connsiteX1894" fmla="*/ 450268 w 762246"/>
                <a:gd name="connsiteY1894" fmla="*/ 1467247 h 1592550"/>
                <a:gd name="connsiteX1895" fmla="*/ 452084 w 762246"/>
                <a:gd name="connsiteY1895" fmla="*/ 1463368 h 1592550"/>
                <a:gd name="connsiteX1896" fmla="*/ 453074 w 762246"/>
                <a:gd name="connsiteY1896" fmla="*/ 1459902 h 1592550"/>
                <a:gd name="connsiteX1897" fmla="*/ 456127 w 762246"/>
                <a:gd name="connsiteY1897" fmla="*/ 1457261 h 1592550"/>
                <a:gd name="connsiteX1898" fmla="*/ 471560 w 762246"/>
                <a:gd name="connsiteY1898" fmla="*/ 1432338 h 1592550"/>
                <a:gd name="connsiteX1899" fmla="*/ 473128 w 762246"/>
                <a:gd name="connsiteY1899" fmla="*/ 1428211 h 1592550"/>
                <a:gd name="connsiteX1900" fmla="*/ 475356 w 762246"/>
                <a:gd name="connsiteY1900" fmla="*/ 1428047 h 1592550"/>
                <a:gd name="connsiteX1901" fmla="*/ 477254 w 762246"/>
                <a:gd name="connsiteY1901" fmla="*/ 1424663 h 1592550"/>
                <a:gd name="connsiteX1902" fmla="*/ 480968 w 762246"/>
                <a:gd name="connsiteY1902" fmla="*/ 1418556 h 1592550"/>
                <a:gd name="connsiteX1903" fmla="*/ 486167 w 762246"/>
                <a:gd name="connsiteY1903" fmla="*/ 1409560 h 1592550"/>
                <a:gd name="connsiteX1904" fmla="*/ 489551 w 762246"/>
                <a:gd name="connsiteY1904" fmla="*/ 1403536 h 1592550"/>
                <a:gd name="connsiteX1905" fmla="*/ 495245 w 762246"/>
                <a:gd name="connsiteY1905" fmla="*/ 1395778 h 1592550"/>
                <a:gd name="connsiteX1906" fmla="*/ 501269 w 762246"/>
                <a:gd name="connsiteY1906" fmla="*/ 1386948 h 1592550"/>
                <a:gd name="connsiteX1907" fmla="*/ 507376 w 762246"/>
                <a:gd name="connsiteY1907" fmla="*/ 1378530 h 1592550"/>
                <a:gd name="connsiteX1908" fmla="*/ 511420 w 762246"/>
                <a:gd name="connsiteY1908" fmla="*/ 1371928 h 1592550"/>
                <a:gd name="connsiteX1909" fmla="*/ 515629 w 762246"/>
                <a:gd name="connsiteY1909" fmla="*/ 1364831 h 1592550"/>
                <a:gd name="connsiteX1910" fmla="*/ 521984 w 762246"/>
                <a:gd name="connsiteY1910" fmla="*/ 1356248 h 1592550"/>
                <a:gd name="connsiteX1911" fmla="*/ 523717 w 762246"/>
                <a:gd name="connsiteY1911" fmla="*/ 1351626 h 1592550"/>
                <a:gd name="connsiteX1912" fmla="*/ 525037 w 762246"/>
                <a:gd name="connsiteY1912" fmla="*/ 1345519 h 1592550"/>
                <a:gd name="connsiteX1913" fmla="*/ 525120 w 762246"/>
                <a:gd name="connsiteY1913" fmla="*/ 1344034 h 1592550"/>
                <a:gd name="connsiteX1914" fmla="*/ 509275 w 762246"/>
                <a:gd name="connsiteY1914" fmla="*/ 1333223 h 1592550"/>
                <a:gd name="connsiteX1915" fmla="*/ 498794 w 762246"/>
                <a:gd name="connsiteY1915" fmla="*/ 1326786 h 1592550"/>
                <a:gd name="connsiteX1916" fmla="*/ 497143 w 762246"/>
                <a:gd name="connsiteY1916" fmla="*/ 1324723 h 1592550"/>
                <a:gd name="connsiteX1917" fmla="*/ 492026 w 762246"/>
                <a:gd name="connsiteY1917" fmla="*/ 1318120 h 1592550"/>
                <a:gd name="connsiteX1918" fmla="*/ 484929 w 762246"/>
                <a:gd name="connsiteY1918" fmla="*/ 1310115 h 1592550"/>
                <a:gd name="connsiteX1919" fmla="*/ 478245 w 762246"/>
                <a:gd name="connsiteY1919" fmla="*/ 1301120 h 1592550"/>
                <a:gd name="connsiteX1920" fmla="*/ 472880 w 762246"/>
                <a:gd name="connsiteY1920" fmla="*/ 1297076 h 1592550"/>
                <a:gd name="connsiteX1921" fmla="*/ 468259 w 762246"/>
                <a:gd name="connsiteY1921" fmla="*/ 1295095 h 1592550"/>
                <a:gd name="connsiteX1922" fmla="*/ 463637 w 762246"/>
                <a:gd name="connsiteY1922" fmla="*/ 1293610 h 1592550"/>
                <a:gd name="connsiteX1923" fmla="*/ 460996 w 762246"/>
                <a:gd name="connsiteY1923" fmla="*/ 1285110 h 1592550"/>
                <a:gd name="connsiteX1924" fmla="*/ 461491 w 762246"/>
                <a:gd name="connsiteY1924" fmla="*/ 1284202 h 1592550"/>
                <a:gd name="connsiteX1925" fmla="*/ 464132 w 762246"/>
                <a:gd name="connsiteY1925" fmla="*/ 1280571 h 1592550"/>
                <a:gd name="connsiteX1926" fmla="*/ 464545 w 762246"/>
                <a:gd name="connsiteY1926" fmla="*/ 1278342 h 1592550"/>
                <a:gd name="connsiteX1927" fmla="*/ 475851 w 762246"/>
                <a:gd name="connsiteY1927" fmla="*/ 1260517 h 1592550"/>
                <a:gd name="connsiteX1928" fmla="*/ 482454 w 762246"/>
                <a:gd name="connsiteY1928" fmla="*/ 1253914 h 1592550"/>
                <a:gd name="connsiteX1929" fmla="*/ 490788 w 762246"/>
                <a:gd name="connsiteY1929" fmla="*/ 1239637 h 1592550"/>
                <a:gd name="connsiteX1930" fmla="*/ 492356 w 762246"/>
                <a:gd name="connsiteY1930" fmla="*/ 1236831 h 1592550"/>
                <a:gd name="connsiteX1931" fmla="*/ 497143 w 762246"/>
                <a:gd name="connsiteY1931" fmla="*/ 1228166 h 1592550"/>
                <a:gd name="connsiteX1932" fmla="*/ 498299 w 762246"/>
                <a:gd name="connsiteY1932" fmla="*/ 1225195 h 1592550"/>
                <a:gd name="connsiteX1933" fmla="*/ 505808 w 762246"/>
                <a:gd name="connsiteY1933" fmla="*/ 1212238 h 1592550"/>
                <a:gd name="connsiteX1934" fmla="*/ 511255 w 762246"/>
                <a:gd name="connsiteY1934" fmla="*/ 1203243 h 1592550"/>
                <a:gd name="connsiteX1935" fmla="*/ 516702 w 762246"/>
                <a:gd name="connsiteY1935" fmla="*/ 1195485 h 1592550"/>
                <a:gd name="connsiteX1936" fmla="*/ 526440 w 762246"/>
                <a:gd name="connsiteY1936" fmla="*/ 1178319 h 1592550"/>
                <a:gd name="connsiteX1937" fmla="*/ 529164 w 762246"/>
                <a:gd name="connsiteY1937" fmla="*/ 1171057 h 1592550"/>
                <a:gd name="connsiteX1938" fmla="*/ 531639 w 762246"/>
                <a:gd name="connsiteY1938" fmla="*/ 1164703 h 1592550"/>
                <a:gd name="connsiteX1939" fmla="*/ 525780 w 762246"/>
                <a:gd name="connsiteY1939" fmla="*/ 1150755 h 1592550"/>
                <a:gd name="connsiteX1940" fmla="*/ 525120 w 762246"/>
                <a:gd name="connsiteY1940" fmla="*/ 1150260 h 1592550"/>
                <a:gd name="connsiteX1941" fmla="*/ 525780 w 762246"/>
                <a:gd name="connsiteY1941" fmla="*/ 1150755 h 1592550"/>
                <a:gd name="connsiteX1942" fmla="*/ 511916 w 762246"/>
                <a:gd name="connsiteY1942" fmla="*/ 705769 h 1592550"/>
                <a:gd name="connsiteX1943" fmla="*/ 512576 w 762246"/>
                <a:gd name="connsiteY1943" fmla="*/ 706265 h 1592550"/>
                <a:gd name="connsiteX1944" fmla="*/ 511916 w 762246"/>
                <a:gd name="connsiteY1944" fmla="*/ 705769 h 1592550"/>
                <a:gd name="connsiteX1945" fmla="*/ 473623 w 762246"/>
                <a:gd name="connsiteY1945" fmla="*/ 1295921 h 1592550"/>
                <a:gd name="connsiteX1946" fmla="*/ 474696 w 762246"/>
                <a:gd name="connsiteY1946" fmla="*/ 1295343 h 1592550"/>
                <a:gd name="connsiteX1947" fmla="*/ 473623 w 762246"/>
                <a:gd name="connsiteY1947" fmla="*/ 1295921 h 1592550"/>
                <a:gd name="connsiteX1948" fmla="*/ 463472 w 762246"/>
                <a:gd name="connsiteY1948" fmla="*/ 1167426 h 1592550"/>
                <a:gd name="connsiteX1949" fmla="*/ 468259 w 762246"/>
                <a:gd name="connsiteY1949" fmla="*/ 1152736 h 1592550"/>
                <a:gd name="connsiteX1950" fmla="*/ 465040 w 762246"/>
                <a:gd name="connsiteY1950" fmla="*/ 1139037 h 1592550"/>
                <a:gd name="connsiteX1951" fmla="*/ 464050 w 762246"/>
                <a:gd name="connsiteY1951" fmla="*/ 1127070 h 1592550"/>
                <a:gd name="connsiteX1952" fmla="*/ 463720 w 762246"/>
                <a:gd name="connsiteY1952" fmla="*/ 1126080 h 1592550"/>
                <a:gd name="connsiteX1953" fmla="*/ 461904 w 762246"/>
                <a:gd name="connsiteY1953" fmla="*/ 1119395 h 1592550"/>
                <a:gd name="connsiteX1954" fmla="*/ 461904 w 762246"/>
                <a:gd name="connsiteY1954" fmla="*/ 1116342 h 1592550"/>
                <a:gd name="connsiteX1955" fmla="*/ 459923 w 762246"/>
                <a:gd name="connsiteY1955" fmla="*/ 1103715 h 1592550"/>
                <a:gd name="connsiteX1956" fmla="*/ 459511 w 762246"/>
                <a:gd name="connsiteY1956" fmla="*/ 1095627 h 1592550"/>
                <a:gd name="connsiteX1957" fmla="*/ 458025 w 762246"/>
                <a:gd name="connsiteY1957" fmla="*/ 1069631 h 1592550"/>
                <a:gd name="connsiteX1958" fmla="*/ 458191 w 762246"/>
                <a:gd name="connsiteY1958" fmla="*/ 1065010 h 1592550"/>
                <a:gd name="connsiteX1959" fmla="*/ 457777 w 762246"/>
                <a:gd name="connsiteY1959" fmla="*/ 1051393 h 1592550"/>
                <a:gd name="connsiteX1960" fmla="*/ 457613 w 762246"/>
                <a:gd name="connsiteY1960" fmla="*/ 1038354 h 1592550"/>
                <a:gd name="connsiteX1961" fmla="*/ 458686 w 762246"/>
                <a:gd name="connsiteY1961" fmla="*/ 1035713 h 1592550"/>
                <a:gd name="connsiteX1962" fmla="*/ 459016 w 762246"/>
                <a:gd name="connsiteY1962" fmla="*/ 1033072 h 1592550"/>
                <a:gd name="connsiteX1963" fmla="*/ 452991 w 762246"/>
                <a:gd name="connsiteY1963" fmla="*/ 1027543 h 1592550"/>
                <a:gd name="connsiteX1964" fmla="*/ 450185 w 762246"/>
                <a:gd name="connsiteY1964" fmla="*/ 1027543 h 1592550"/>
                <a:gd name="connsiteX1965" fmla="*/ 442015 w 762246"/>
                <a:gd name="connsiteY1965" fmla="*/ 1032989 h 1592550"/>
                <a:gd name="connsiteX1966" fmla="*/ 434753 w 762246"/>
                <a:gd name="connsiteY1966" fmla="*/ 1039014 h 1592550"/>
                <a:gd name="connsiteX1967" fmla="*/ 433350 w 762246"/>
                <a:gd name="connsiteY1967" fmla="*/ 1039261 h 1592550"/>
                <a:gd name="connsiteX1968" fmla="*/ 424189 w 762246"/>
                <a:gd name="connsiteY1968" fmla="*/ 1043553 h 1592550"/>
                <a:gd name="connsiteX1969" fmla="*/ 413956 w 762246"/>
                <a:gd name="connsiteY1969" fmla="*/ 1048835 h 1592550"/>
                <a:gd name="connsiteX1970" fmla="*/ 397120 w 762246"/>
                <a:gd name="connsiteY1970" fmla="*/ 1055272 h 1592550"/>
                <a:gd name="connsiteX1971" fmla="*/ 394810 w 762246"/>
                <a:gd name="connsiteY1971" fmla="*/ 1056180 h 1592550"/>
                <a:gd name="connsiteX1972" fmla="*/ 378634 w 762246"/>
                <a:gd name="connsiteY1972" fmla="*/ 1058655 h 1592550"/>
                <a:gd name="connsiteX1973" fmla="*/ 359983 w 762246"/>
                <a:gd name="connsiteY1973" fmla="*/ 1058078 h 1592550"/>
                <a:gd name="connsiteX1974" fmla="*/ 337618 w 762246"/>
                <a:gd name="connsiteY1974" fmla="*/ 1046441 h 1592550"/>
                <a:gd name="connsiteX1975" fmla="*/ 333162 w 762246"/>
                <a:gd name="connsiteY1975" fmla="*/ 1044048 h 1592550"/>
                <a:gd name="connsiteX1976" fmla="*/ 330274 w 762246"/>
                <a:gd name="connsiteY1976" fmla="*/ 1048670 h 1592550"/>
                <a:gd name="connsiteX1977" fmla="*/ 329861 w 762246"/>
                <a:gd name="connsiteY1977" fmla="*/ 1049082 h 1592550"/>
                <a:gd name="connsiteX1978" fmla="*/ 327467 w 762246"/>
                <a:gd name="connsiteY1978" fmla="*/ 1057087 h 1592550"/>
                <a:gd name="connsiteX1979" fmla="*/ 328540 w 762246"/>
                <a:gd name="connsiteY1979" fmla="*/ 1074831 h 1592550"/>
                <a:gd name="connsiteX1980" fmla="*/ 327467 w 762246"/>
                <a:gd name="connsiteY1980" fmla="*/ 1095215 h 1592550"/>
                <a:gd name="connsiteX1981" fmla="*/ 326972 w 762246"/>
                <a:gd name="connsiteY1981" fmla="*/ 1109657 h 1592550"/>
                <a:gd name="connsiteX1982" fmla="*/ 327302 w 762246"/>
                <a:gd name="connsiteY1982" fmla="*/ 1122779 h 1592550"/>
                <a:gd name="connsiteX1983" fmla="*/ 327715 w 762246"/>
                <a:gd name="connsiteY1983" fmla="*/ 1135240 h 1592550"/>
                <a:gd name="connsiteX1984" fmla="*/ 327302 w 762246"/>
                <a:gd name="connsiteY1984" fmla="*/ 1143328 h 1592550"/>
                <a:gd name="connsiteX1985" fmla="*/ 327385 w 762246"/>
                <a:gd name="connsiteY1985" fmla="*/ 1152406 h 1592550"/>
                <a:gd name="connsiteX1986" fmla="*/ 327385 w 762246"/>
                <a:gd name="connsiteY1986" fmla="*/ 1161567 h 1592550"/>
                <a:gd name="connsiteX1987" fmla="*/ 326642 w 762246"/>
                <a:gd name="connsiteY1987" fmla="*/ 1167261 h 1592550"/>
                <a:gd name="connsiteX1988" fmla="*/ 327220 w 762246"/>
                <a:gd name="connsiteY1988" fmla="*/ 1178980 h 1592550"/>
                <a:gd name="connsiteX1989" fmla="*/ 328540 w 762246"/>
                <a:gd name="connsiteY1989" fmla="*/ 1185004 h 1592550"/>
                <a:gd name="connsiteX1990" fmla="*/ 329778 w 762246"/>
                <a:gd name="connsiteY1990" fmla="*/ 1199034 h 1592550"/>
                <a:gd name="connsiteX1991" fmla="*/ 330356 w 762246"/>
                <a:gd name="connsiteY1991" fmla="*/ 1205223 h 1592550"/>
                <a:gd name="connsiteX1992" fmla="*/ 330521 w 762246"/>
                <a:gd name="connsiteY1992" fmla="*/ 1208029 h 1592550"/>
                <a:gd name="connsiteX1993" fmla="*/ 331842 w 762246"/>
                <a:gd name="connsiteY1993" fmla="*/ 1216530 h 1592550"/>
                <a:gd name="connsiteX1994" fmla="*/ 334483 w 762246"/>
                <a:gd name="connsiteY1994" fmla="*/ 1223297 h 1592550"/>
                <a:gd name="connsiteX1995" fmla="*/ 334812 w 762246"/>
                <a:gd name="connsiteY1995" fmla="*/ 1224865 h 1592550"/>
                <a:gd name="connsiteX1996" fmla="*/ 337783 w 762246"/>
                <a:gd name="connsiteY1996" fmla="*/ 1229486 h 1592550"/>
                <a:gd name="connsiteX1997" fmla="*/ 341497 w 762246"/>
                <a:gd name="connsiteY1997" fmla="*/ 1232375 h 1592550"/>
                <a:gd name="connsiteX1998" fmla="*/ 345871 w 762246"/>
                <a:gd name="connsiteY1998" fmla="*/ 1235016 h 1592550"/>
                <a:gd name="connsiteX1999" fmla="*/ 355527 w 762246"/>
                <a:gd name="connsiteY1999" fmla="*/ 1236254 h 1592550"/>
                <a:gd name="connsiteX2000" fmla="*/ 369143 w 762246"/>
                <a:gd name="connsiteY2000" fmla="*/ 1239885 h 1592550"/>
                <a:gd name="connsiteX2001" fmla="*/ 376406 w 762246"/>
                <a:gd name="connsiteY2001" fmla="*/ 1240627 h 1592550"/>
                <a:gd name="connsiteX2002" fmla="*/ 379212 w 762246"/>
                <a:gd name="connsiteY2002" fmla="*/ 1241535 h 1592550"/>
                <a:gd name="connsiteX2003" fmla="*/ 380615 w 762246"/>
                <a:gd name="connsiteY2003" fmla="*/ 1241040 h 1592550"/>
                <a:gd name="connsiteX2004" fmla="*/ 383668 w 762246"/>
                <a:gd name="connsiteY2004" fmla="*/ 1239225 h 1592550"/>
                <a:gd name="connsiteX2005" fmla="*/ 390353 w 762246"/>
                <a:gd name="connsiteY2005" fmla="*/ 1241865 h 1592550"/>
                <a:gd name="connsiteX2006" fmla="*/ 402237 w 762246"/>
                <a:gd name="connsiteY2006" fmla="*/ 1243681 h 1592550"/>
                <a:gd name="connsiteX2007" fmla="*/ 410572 w 762246"/>
                <a:gd name="connsiteY2007" fmla="*/ 1245414 h 1592550"/>
                <a:gd name="connsiteX2008" fmla="*/ 418495 w 762246"/>
                <a:gd name="connsiteY2008" fmla="*/ 1245744 h 1592550"/>
                <a:gd name="connsiteX2009" fmla="*/ 430379 w 762246"/>
                <a:gd name="connsiteY2009" fmla="*/ 1241948 h 1592550"/>
                <a:gd name="connsiteX2010" fmla="*/ 434753 w 762246"/>
                <a:gd name="connsiteY2010" fmla="*/ 1238152 h 1592550"/>
                <a:gd name="connsiteX2011" fmla="*/ 442180 w 762246"/>
                <a:gd name="connsiteY2011" fmla="*/ 1220986 h 1592550"/>
                <a:gd name="connsiteX2012" fmla="*/ 448617 w 762246"/>
                <a:gd name="connsiteY2012" fmla="*/ 1197713 h 1592550"/>
                <a:gd name="connsiteX2013" fmla="*/ 452084 w 762246"/>
                <a:gd name="connsiteY2013" fmla="*/ 1192679 h 1592550"/>
                <a:gd name="connsiteX2014" fmla="*/ 456292 w 762246"/>
                <a:gd name="connsiteY2014" fmla="*/ 1180713 h 1592550"/>
                <a:gd name="connsiteX2015" fmla="*/ 463142 w 762246"/>
                <a:gd name="connsiteY2015" fmla="*/ 1167013 h 1592550"/>
                <a:gd name="connsiteX2016" fmla="*/ 418247 w 762246"/>
                <a:gd name="connsiteY2016" fmla="*/ 1277682 h 1592550"/>
                <a:gd name="connsiteX2017" fmla="*/ 417587 w 762246"/>
                <a:gd name="connsiteY2017" fmla="*/ 1277187 h 1592550"/>
                <a:gd name="connsiteX2018" fmla="*/ 418247 w 762246"/>
                <a:gd name="connsiteY2018" fmla="*/ 1277682 h 1592550"/>
                <a:gd name="connsiteX2019" fmla="*/ 415029 w 762246"/>
                <a:gd name="connsiteY2019" fmla="*/ 1528812 h 1592550"/>
                <a:gd name="connsiteX2020" fmla="*/ 414369 w 762246"/>
                <a:gd name="connsiteY2020" fmla="*/ 1528317 h 1592550"/>
                <a:gd name="connsiteX2021" fmla="*/ 415029 w 762246"/>
                <a:gd name="connsiteY2021" fmla="*/ 1528812 h 1592550"/>
                <a:gd name="connsiteX2022" fmla="*/ 414203 w 762246"/>
                <a:gd name="connsiteY2022" fmla="*/ 1260186 h 1592550"/>
                <a:gd name="connsiteX2023" fmla="*/ 415029 w 762246"/>
                <a:gd name="connsiteY2023" fmla="*/ 1258206 h 1592550"/>
                <a:gd name="connsiteX2024" fmla="*/ 413708 w 762246"/>
                <a:gd name="connsiteY2024" fmla="*/ 1257546 h 1592550"/>
                <a:gd name="connsiteX2025" fmla="*/ 400339 w 762246"/>
                <a:gd name="connsiteY2025" fmla="*/ 1256308 h 1592550"/>
                <a:gd name="connsiteX2026" fmla="*/ 388620 w 762246"/>
                <a:gd name="connsiteY2026" fmla="*/ 1254987 h 1592550"/>
                <a:gd name="connsiteX2027" fmla="*/ 370299 w 762246"/>
                <a:gd name="connsiteY2027" fmla="*/ 1252759 h 1592550"/>
                <a:gd name="connsiteX2028" fmla="*/ 356187 w 762246"/>
                <a:gd name="connsiteY2028" fmla="*/ 1250531 h 1592550"/>
                <a:gd name="connsiteX2029" fmla="*/ 343312 w 762246"/>
                <a:gd name="connsiteY2029" fmla="*/ 1249045 h 1592550"/>
                <a:gd name="connsiteX2030" fmla="*/ 342817 w 762246"/>
                <a:gd name="connsiteY2030" fmla="*/ 1251108 h 1592550"/>
                <a:gd name="connsiteX2031" fmla="*/ 341580 w 762246"/>
                <a:gd name="connsiteY2031" fmla="*/ 1255730 h 1592550"/>
                <a:gd name="connsiteX2032" fmla="*/ 340837 w 762246"/>
                <a:gd name="connsiteY2032" fmla="*/ 1256555 h 1592550"/>
                <a:gd name="connsiteX2033" fmla="*/ 343395 w 762246"/>
                <a:gd name="connsiteY2033" fmla="*/ 1268604 h 1592550"/>
                <a:gd name="connsiteX2034" fmla="*/ 346201 w 762246"/>
                <a:gd name="connsiteY2034" fmla="*/ 1270832 h 1592550"/>
                <a:gd name="connsiteX2035" fmla="*/ 352638 w 762246"/>
                <a:gd name="connsiteY2035" fmla="*/ 1272070 h 1592550"/>
                <a:gd name="connsiteX2036" fmla="*/ 359983 w 762246"/>
                <a:gd name="connsiteY2036" fmla="*/ 1272318 h 1592550"/>
                <a:gd name="connsiteX2037" fmla="*/ 365677 w 762246"/>
                <a:gd name="connsiteY2037" fmla="*/ 1270832 h 1592550"/>
                <a:gd name="connsiteX2038" fmla="*/ 366173 w 762246"/>
                <a:gd name="connsiteY2038" fmla="*/ 1270832 h 1592550"/>
                <a:gd name="connsiteX2039" fmla="*/ 376489 w 762246"/>
                <a:gd name="connsiteY2039" fmla="*/ 1270420 h 1592550"/>
                <a:gd name="connsiteX2040" fmla="*/ 387217 w 762246"/>
                <a:gd name="connsiteY2040" fmla="*/ 1266128 h 1592550"/>
                <a:gd name="connsiteX2041" fmla="*/ 392829 w 762246"/>
                <a:gd name="connsiteY2041" fmla="*/ 1265881 h 1592550"/>
                <a:gd name="connsiteX2042" fmla="*/ 397203 w 762246"/>
                <a:gd name="connsiteY2042" fmla="*/ 1263653 h 1592550"/>
                <a:gd name="connsiteX2043" fmla="*/ 409665 w 762246"/>
                <a:gd name="connsiteY2043" fmla="*/ 1262250 h 1592550"/>
                <a:gd name="connsiteX2044" fmla="*/ 414203 w 762246"/>
                <a:gd name="connsiteY2044" fmla="*/ 1260104 h 1592550"/>
                <a:gd name="connsiteX2045" fmla="*/ 412801 w 762246"/>
                <a:gd name="connsiteY2045" fmla="*/ 1325630 h 1592550"/>
                <a:gd name="connsiteX2046" fmla="*/ 411810 w 762246"/>
                <a:gd name="connsiteY2046" fmla="*/ 1323980 h 1592550"/>
                <a:gd name="connsiteX2047" fmla="*/ 411810 w 762246"/>
                <a:gd name="connsiteY2047" fmla="*/ 1324557 h 1592550"/>
                <a:gd name="connsiteX2048" fmla="*/ 411150 w 762246"/>
                <a:gd name="connsiteY2048" fmla="*/ 1326868 h 1592550"/>
                <a:gd name="connsiteX2049" fmla="*/ 412801 w 762246"/>
                <a:gd name="connsiteY2049" fmla="*/ 1325548 h 1592550"/>
                <a:gd name="connsiteX2050" fmla="*/ 412883 w 762246"/>
                <a:gd name="connsiteY2050" fmla="*/ 1555633 h 1592550"/>
                <a:gd name="connsiteX2051" fmla="*/ 412635 w 762246"/>
                <a:gd name="connsiteY2051" fmla="*/ 1554065 h 1592550"/>
                <a:gd name="connsiteX2052" fmla="*/ 411975 w 762246"/>
                <a:gd name="connsiteY2052" fmla="*/ 1554313 h 1592550"/>
                <a:gd name="connsiteX2053" fmla="*/ 412883 w 762246"/>
                <a:gd name="connsiteY2053" fmla="*/ 1555633 h 1592550"/>
                <a:gd name="connsiteX2054" fmla="*/ 410737 w 762246"/>
                <a:gd name="connsiteY2054" fmla="*/ 1533681 h 1592550"/>
                <a:gd name="connsiteX2055" fmla="*/ 411397 w 762246"/>
                <a:gd name="connsiteY2055" fmla="*/ 1534176 h 1592550"/>
                <a:gd name="connsiteX2056" fmla="*/ 410737 w 762246"/>
                <a:gd name="connsiteY2056" fmla="*/ 1533681 h 1592550"/>
                <a:gd name="connsiteX2057" fmla="*/ 402402 w 762246"/>
                <a:gd name="connsiteY2057" fmla="*/ 1041325 h 1592550"/>
                <a:gd name="connsiteX2058" fmla="*/ 405290 w 762246"/>
                <a:gd name="connsiteY2058" fmla="*/ 1041242 h 1592550"/>
                <a:gd name="connsiteX2059" fmla="*/ 402732 w 762246"/>
                <a:gd name="connsiteY2059" fmla="*/ 1040499 h 1592550"/>
                <a:gd name="connsiteX2060" fmla="*/ 402402 w 762246"/>
                <a:gd name="connsiteY2060" fmla="*/ 1040912 h 1592550"/>
                <a:gd name="connsiteX2061" fmla="*/ 402402 w 762246"/>
                <a:gd name="connsiteY2061" fmla="*/ 1041325 h 1592550"/>
                <a:gd name="connsiteX2062" fmla="*/ 391509 w 762246"/>
                <a:gd name="connsiteY2062" fmla="*/ 1267861 h 1592550"/>
                <a:gd name="connsiteX2063" fmla="*/ 390848 w 762246"/>
                <a:gd name="connsiteY2063" fmla="*/ 1267366 h 1592550"/>
                <a:gd name="connsiteX2064" fmla="*/ 391509 w 762246"/>
                <a:gd name="connsiteY2064" fmla="*/ 1267861 h 1592550"/>
                <a:gd name="connsiteX2065" fmla="*/ 383091 w 762246"/>
                <a:gd name="connsiteY2065" fmla="*/ 1578906 h 1592550"/>
                <a:gd name="connsiteX2066" fmla="*/ 383503 w 762246"/>
                <a:gd name="connsiteY2066" fmla="*/ 1578163 h 1592550"/>
                <a:gd name="connsiteX2067" fmla="*/ 383091 w 762246"/>
                <a:gd name="connsiteY2067" fmla="*/ 1578906 h 1592550"/>
                <a:gd name="connsiteX2068" fmla="*/ 380863 w 762246"/>
                <a:gd name="connsiteY2068" fmla="*/ 1566609 h 1592550"/>
                <a:gd name="connsiteX2069" fmla="*/ 380202 w 762246"/>
                <a:gd name="connsiteY2069" fmla="*/ 1566114 h 1592550"/>
                <a:gd name="connsiteX2070" fmla="*/ 380863 w 762246"/>
                <a:gd name="connsiteY2070" fmla="*/ 1566609 h 1592550"/>
                <a:gd name="connsiteX2071" fmla="*/ 378882 w 762246"/>
                <a:gd name="connsiteY2071" fmla="*/ 1563556 h 1592550"/>
                <a:gd name="connsiteX2072" fmla="*/ 379625 w 762246"/>
                <a:gd name="connsiteY2072" fmla="*/ 1563143 h 1592550"/>
                <a:gd name="connsiteX2073" fmla="*/ 377644 w 762246"/>
                <a:gd name="connsiteY2073" fmla="*/ 1561740 h 1592550"/>
                <a:gd name="connsiteX2074" fmla="*/ 378882 w 762246"/>
                <a:gd name="connsiteY2074" fmla="*/ 1563556 h 1592550"/>
                <a:gd name="connsiteX2075" fmla="*/ 364935 w 762246"/>
                <a:gd name="connsiteY2075" fmla="*/ 1533103 h 1592550"/>
                <a:gd name="connsiteX2076" fmla="*/ 364439 w 762246"/>
                <a:gd name="connsiteY2076" fmla="*/ 1531866 h 1592550"/>
                <a:gd name="connsiteX2077" fmla="*/ 364935 w 762246"/>
                <a:gd name="connsiteY2077" fmla="*/ 1533103 h 1592550"/>
                <a:gd name="connsiteX2078" fmla="*/ 322351 w 762246"/>
                <a:gd name="connsiteY2078" fmla="*/ 43737 h 1592550"/>
                <a:gd name="connsiteX2079" fmla="*/ 321278 w 762246"/>
                <a:gd name="connsiteY2079" fmla="*/ 41344 h 1592550"/>
                <a:gd name="connsiteX2080" fmla="*/ 321278 w 762246"/>
                <a:gd name="connsiteY2080" fmla="*/ 43737 h 1592550"/>
                <a:gd name="connsiteX2081" fmla="*/ 320618 w 762246"/>
                <a:gd name="connsiteY2081" fmla="*/ 45388 h 1592550"/>
                <a:gd name="connsiteX2082" fmla="*/ 322351 w 762246"/>
                <a:gd name="connsiteY2082" fmla="*/ 43655 h 1592550"/>
                <a:gd name="connsiteX2083" fmla="*/ 284058 w 762246"/>
                <a:gd name="connsiteY2083" fmla="*/ 1325300 h 1592550"/>
                <a:gd name="connsiteX2084" fmla="*/ 284471 w 762246"/>
                <a:gd name="connsiteY2084" fmla="*/ 1324557 h 1592550"/>
                <a:gd name="connsiteX2085" fmla="*/ 284058 w 762246"/>
                <a:gd name="connsiteY2085" fmla="*/ 1325300 h 1592550"/>
                <a:gd name="connsiteX2086" fmla="*/ 271184 w 762246"/>
                <a:gd name="connsiteY2086" fmla="*/ 1359301 h 1592550"/>
                <a:gd name="connsiteX2087" fmla="*/ 270524 w 762246"/>
                <a:gd name="connsiteY2087" fmla="*/ 1358806 h 1592550"/>
                <a:gd name="connsiteX2088" fmla="*/ 271184 w 762246"/>
                <a:gd name="connsiteY2088" fmla="*/ 1359301 h 1592550"/>
                <a:gd name="connsiteX2089" fmla="*/ 245601 w 762246"/>
                <a:gd name="connsiteY2089" fmla="*/ 1134910 h 1592550"/>
                <a:gd name="connsiteX2090" fmla="*/ 246261 w 762246"/>
                <a:gd name="connsiteY2090" fmla="*/ 1135405 h 1592550"/>
                <a:gd name="connsiteX2091" fmla="*/ 245601 w 762246"/>
                <a:gd name="connsiteY2091" fmla="*/ 1134910 h 1592550"/>
                <a:gd name="connsiteX2092" fmla="*/ 238173 w 762246"/>
                <a:gd name="connsiteY2092" fmla="*/ 959375 h 1592550"/>
                <a:gd name="connsiteX2093" fmla="*/ 239163 w 762246"/>
                <a:gd name="connsiteY2093" fmla="*/ 959375 h 1592550"/>
                <a:gd name="connsiteX2094" fmla="*/ 238173 w 762246"/>
                <a:gd name="connsiteY2094" fmla="*/ 958055 h 1592550"/>
                <a:gd name="connsiteX2095" fmla="*/ 237183 w 762246"/>
                <a:gd name="connsiteY2095" fmla="*/ 958055 h 1592550"/>
                <a:gd name="connsiteX2096" fmla="*/ 238173 w 762246"/>
                <a:gd name="connsiteY2096" fmla="*/ 959375 h 1592550"/>
                <a:gd name="connsiteX2097" fmla="*/ 198560 w 762246"/>
                <a:gd name="connsiteY2097" fmla="*/ 959623 h 1592550"/>
                <a:gd name="connsiteX2098" fmla="*/ 197487 w 762246"/>
                <a:gd name="connsiteY2098" fmla="*/ 957972 h 1592550"/>
                <a:gd name="connsiteX2099" fmla="*/ 181229 w 762246"/>
                <a:gd name="connsiteY2099" fmla="*/ 944108 h 1592550"/>
                <a:gd name="connsiteX2100" fmla="*/ 165054 w 762246"/>
                <a:gd name="connsiteY2100" fmla="*/ 932966 h 1592550"/>
                <a:gd name="connsiteX2101" fmla="*/ 144257 w 762246"/>
                <a:gd name="connsiteY2101" fmla="*/ 911509 h 1592550"/>
                <a:gd name="connsiteX2102" fmla="*/ 138233 w 762246"/>
                <a:gd name="connsiteY2102" fmla="*/ 903422 h 1592550"/>
                <a:gd name="connsiteX2103" fmla="*/ 125111 w 762246"/>
                <a:gd name="connsiteY2103" fmla="*/ 881057 h 1592550"/>
                <a:gd name="connsiteX2104" fmla="*/ 113640 w 762246"/>
                <a:gd name="connsiteY2104" fmla="*/ 860343 h 1592550"/>
                <a:gd name="connsiteX2105" fmla="*/ 112237 w 762246"/>
                <a:gd name="connsiteY2105" fmla="*/ 858032 h 1592550"/>
                <a:gd name="connsiteX2106" fmla="*/ 109844 w 762246"/>
                <a:gd name="connsiteY2106" fmla="*/ 857867 h 1592550"/>
                <a:gd name="connsiteX2107" fmla="*/ 109431 w 762246"/>
                <a:gd name="connsiteY2107" fmla="*/ 859930 h 1592550"/>
                <a:gd name="connsiteX2108" fmla="*/ 109926 w 762246"/>
                <a:gd name="connsiteY2108" fmla="*/ 871071 h 1592550"/>
                <a:gd name="connsiteX2109" fmla="*/ 109513 w 762246"/>
                <a:gd name="connsiteY2109" fmla="*/ 875115 h 1592550"/>
                <a:gd name="connsiteX2110" fmla="*/ 116941 w 762246"/>
                <a:gd name="connsiteY2110" fmla="*/ 889805 h 1592550"/>
                <a:gd name="connsiteX2111" fmla="*/ 125771 w 762246"/>
                <a:gd name="connsiteY2111" fmla="*/ 902597 h 1592550"/>
                <a:gd name="connsiteX2112" fmla="*/ 126349 w 762246"/>
                <a:gd name="connsiteY2112" fmla="*/ 903504 h 1592550"/>
                <a:gd name="connsiteX2113" fmla="*/ 133942 w 762246"/>
                <a:gd name="connsiteY2113" fmla="*/ 914398 h 1592550"/>
                <a:gd name="connsiteX2114" fmla="*/ 135344 w 762246"/>
                <a:gd name="connsiteY2114" fmla="*/ 914893 h 1592550"/>
                <a:gd name="connsiteX2115" fmla="*/ 134932 w 762246"/>
                <a:gd name="connsiteY2115" fmla="*/ 913243 h 1592550"/>
                <a:gd name="connsiteX2116" fmla="*/ 133199 w 762246"/>
                <a:gd name="connsiteY2116" fmla="*/ 907548 h 1592550"/>
                <a:gd name="connsiteX2117" fmla="*/ 162413 w 762246"/>
                <a:gd name="connsiteY2117" fmla="*/ 938578 h 1592550"/>
                <a:gd name="connsiteX2118" fmla="*/ 166457 w 762246"/>
                <a:gd name="connsiteY2118" fmla="*/ 942044 h 1592550"/>
                <a:gd name="connsiteX2119" fmla="*/ 168685 w 762246"/>
                <a:gd name="connsiteY2119" fmla="*/ 945015 h 1592550"/>
                <a:gd name="connsiteX2120" fmla="*/ 165714 w 762246"/>
                <a:gd name="connsiteY2120" fmla="*/ 943530 h 1592550"/>
                <a:gd name="connsiteX2121" fmla="*/ 162001 w 762246"/>
                <a:gd name="connsiteY2121" fmla="*/ 940559 h 1592550"/>
                <a:gd name="connsiteX2122" fmla="*/ 158534 w 762246"/>
                <a:gd name="connsiteY2122" fmla="*/ 939734 h 1592550"/>
                <a:gd name="connsiteX2123" fmla="*/ 160928 w 762246"/>
                <a:gd name="connsiteY2123" fmla="*/ 941797 h 1592550"/>
                <a:gd name="connsiteX2124" fmla="*/ 162083 w 762246"/>
                <a:gd name="connsiteY2124" fmla="*/ 943035 h 1592550"/>
                <a:gd name="connsiteX2125" fmla="*/ 169263 w 762246"/>
                <a:gd name="connsiteY2125" fmla="*/ 949554 h 1592550"/>
                <a:gd name="connsiteX2126" fmla="*/ 173967 w 762246"/>
                <a:gd name="connsiteY2126" fmla="*/ 952443 h 1592550"/>
                <a:gd name="connsiteX2127" fmla="*/ 179414 w 762246"/>
                <a:gd name="connsiteY2127" fmla="*/ 955661 h 1592550"/>
                <a:gd name="connsiteX2128" fmla="*/ 180487 w 762246"/>
                <a:gd name="connsiteY2128" fmla="*/ 955827 h 1592550"/>
                <a:gd name="connsiteX2129" fmla="*/ 180157 w 762246"/>
                <a:gd name="connsiteY2129" fmla="*/ 954176 h 1592550"/>
                <a:gd name="connsiteX2130" fmla="*/ 175040 w 762246"/>
                <a:gd name="connsiteY2130" fmla="*/ 950627 h 1592550"/>
                <a:gd name="connsiteX2131" fmla="*/ 174297 w 762246"/>
                <a:gd name="connsiteY2131" fmla="*/ 948152 h 1592550"/>
                <a:gd name="connsiteX2132" fmla="*/ 176113 w 762246"/>
                <a:gd name="connsiteY2132" fmla="*/ 948317 h 1592550"/>
                <a:gd name="connsiteX2133" fmla="*/ 185769 w 762246"/>
                <a:gd name="connsiteY2133" fmla="*/ 955579 h 1592550"/>
                <a:gd name="connsiteX2134" fmla="*/ 196414 w 762246"/>
                <a:gd name="connsiteY2134" fmla="*/ 959953 h 1592550"/>
                <a:gd name="connsiteX2135" fmla="*/ 198395 w 762246"/>
                <a:gd name="connsiteY2135" fmla="*/ 959623 h 1592550"/>
                <a:gd name="connsiteX2136" fmla="*/ 197735 w 762246"/>
                <a:gd name="connsiteY2136" fmla="*/ 472878 h 1592550"/>
                <a:gd name="connsiteX2137" fmla="*/ 197075 w 762246"/>
                <a:gd name="connsiteY2137" fmla="*/ 472383 h 1592550"/>
                <a:gd name="connsiteX2138" fmla="*/ 197735 w 762246"/>
                <a:gd name="connsiteY2138" fmla="*/ 472878 h 1592550"/>
                <a:gd name="connsiteX2139" fmla="*/ 192371 w 762246"/>
                <a:gd name="connsiteY2139" fmla="*/ 947161 h 1592550"/>
                <a:gd name="connsiteX2140" fmla="*/ 193361 w 762246"/>
                <a:gd name="connsiteY2140" fmla="*/ 947161 h 1592550"/>
                <a:gd name="connsiteX2141" fmla="*/ 192371 w 762246"/>
                <a:gd name="connsiteY2141" fmla="*/ 945923 h 1592550"/>
                <a:gd name="connsiteX2142" fmla="*/ 190638 w 762246"/>
                <a:gd name="connsiteY2142" fmla="*/ 944273 h 1592550"/>
                <a:gd name="connsiteX2143" fmla="*/ 190307 w 762246"/>
                <a:gd name="connsiteY2143" fmla="*/ 945181 h 1592550"/>
                <a:gd name="connsiteX2144" fmla="*/ 192453 w 762246"/>
                <a:gd name="connsiteY2144" fmla="*/ 947161 h 1592550"/>
                <a:gd name="connsiteX2145" fmla="*/ 190225 w 762246"/>
                <a:gd name="connsiteY2145" fmla="*/ 260701 h 1592550"/>
                <a:gd name="connsiteX2146" fmla="*/ 189565 w 762246"/>
                <a:gd name="connsiteY2146" fmla="*/ 260206 h 1592550"/>
                <a:gd name="connsiteX2147" fmla="*/ 190225 w 762246"/>
                <a:gd name="connsiteY2147" fmla="*/ 260701 h 1592550"/>
                <a:gd name="connsiteX2148" fmla="*/ 184201 w 762246"/>
                <a:gd name="connsiteY2148" fmla="*/ 938991 h 1592550"/>
                <a:gd name="connsiteX2149" fmla="*/ 184365 w 762246"/>
                <a:gd name="connsiteY2149" fmla="*/ 936763 h 1592550"/>
                <a:gd name="connsiteX2150" fmla="*/ 183210 w 762246"/>
                <a:gd name="connsiteY2150" fmla="*/ 935607 h 1592550"/>
                <a:gd name="connsiteX2151" fmla="*/ 180817 w 762246"/>
                <a:gd name="connsiteY2151" fmla="*/ 934947 h 1592550"/>
                <a:gd name="connsiteX2152" fmla="*/ 182302 w 762246"/>
                <a:gd name="connsiteY2152" fmla="*/ 937010 h 1592550"/>
                <a:gd name="connsiteX2153" fmla="*/ 184201 w 762246"/>
                <a:gd name="connsiteY2153" fmla="*/ 939074 h 1592550"/>
                <a:gd name="connsiteX2154" fmla="*/ 166952 w 762246"/>
                <a:gd name="connsiteY2154" fmla="*/ 1052136 h 1592550"/>
                <a:gd name="connsiteX2155" fmla="*/ 167365 w 762246"/>
                <a:gd name="connsiteY2155" fmla="*/ 1051393 h 1592550"/>
                <a:gd name="connsiteX2156" fmla="*/ 166952 w 762246"/>
                <a:gd name="connsiteY2156" fmla="*/ 1052136 h 1592550"/>
                <a:gd name="connsiteX2157" fmla="*/ 159360 w 762246"/>
                <a:gd name="connsiteY2157" fmla="*/ 794404 h 1592550"/>
                <a:gd name="connsiteX2158" fmla="*/ 159195 w 762246"/>
                <a:gd name="connsiteY2158" fmla="*/ 793248 h 1592550"/>
                <a:gd name="connsiteX2159" fmla="*/ 153996 w 762246"/>
                <a:gd name="connsiteY2159" fmla="*/ 771956 h 1592550"/>
                <a:gd name="connsiteX2160" fmla="*/ 149704 w 762246"/>
                <a:gd name="connsiteY2160" fmla="*/ 767417 h 1592550"/>
                <a:gd name="connsiteX2161" fmla="*/ 141947 w 762246"/>
                <a:gd name="connsiteY2161" fmla="*/ 767087 h 1592550"/>
                <a:gd name="connsiteX2162" fmla="*/ 136912 w 762246"/>
                <a:gd name="connsiteY2162" fmla="*/ 758669 h 1592550"/>
                <a:gd name="connsiteX2163" fmla="*/ 133776 w 762246"/>
                <a:gd name="connsiteY2163" fmla="*/ 747363 h 1592550"/>
                <a:gd name="connsiteX2164" fmla="*/ 131713 w 762246"/>
                <a:gd name="connsiteY2164" fmla="*/ 742907 h 1592550"/>
                <a:gd name="connsiteX2165" fmla="*/ 118509 w 762246"/>
                <a:gd name="connsiteY2165" fmla="*/ 718726 h 1592550"/>
                <a:gd name="connsiteX2166" fmla="*/ 119747 w 762246"/>
                <a:gd name="connsiteY2166" fmla="*/ 703541 h 1592550"/>
                <a:gd name="connsiteX2167" fmla="*/ 120490 w 762246"/>
                <a:gd name="connsiteY2167" fmla="*/ 702716 h 1592550"/>
                <a:gd name="connsiteX2168" fmla="*/ 122470 w 762246"/>
                <a:gd name="connsiteY2168" fmla="*/ 697764 h 1592550"/>
                <a:gd name="connsiteX2169" fmla="*/ 117189 w 762246"/>
                <a:gd name="connsiteY2169" fmla="*/ 683240 h 1592550"/>
                <a:gd name="connsiteX2170" fmla="*/ 115621 w 762246"/>
                <a:gd name="connsiteY2170" fmla="*/ 676060 h 1592550"/>
                <a:gd name="connsiteX2171" fmla="*/ 117601 w 762246"/>
                <a:gd name="connsiteY2171" fmla="*/ 671191 h 1592550"/>
                <a:gd name="connsiteX2172" fmla="*/ 123213 w 762246"/>
                <a:gd name="connsiteY2172" fmla="*/ 673666 h 1592550"/>
                <a:gd name="connsiteX2173" fmla="*/ 127257 w 762246"/>
                <a:gd name="connsiteY2173" fmla="*/ 689347 h 1592550"/>
                <a:gd name="connsiteX2174" fmla="*/ 130558 w 762246"/>
                <a:gd name="connsiteY2174" fmla="*/ 704862 h 1592550"/>
                <a:gd name="connsiteX2175" fmla="*/ 132786 w 762246"/>
                <a:gd name="connsiteY2175" fmla="*/ 716580 h 1592550"/>
                <a:gd name="connsiteX2176" fmla="*/ 136005 w 762246"/>
                <a:gd name="connsiteY2176" fmla="*/ 727887 h 1592550"/>
                <a:gd name="connsiteX2177" fmla="*/ 136830 w 762246"/>
                <a:gd name="connsiteY2177" fmla="*/ 729207 h 1592550"/>
                <a:gd name="connsiteX2178" fmla="*/ 137820 w 762246"/>
                <a:gd name="connsiteY2178" fmla="*/ 727474 h 1592550"/>
                <a:gd name="connsiteX2179" fmla="*/ 136005 w 762246"/>
                <a:gd name="connsiteY2179" fmla="*/ 718561 h 1592550"/>
                <a:gd name="connsiteX2180" fmla="*/ 136335 w 762246"/>
                <a:gd name="connsiteY2180" fmla="*/ 716333 h 1592550"/>
                <a:gd name="connsiteX2181" fmla="*/ 137077 w 762246"/>
                <a:gd name="connsiteY2181" fmla="*/ 717984 h 1592550"/>
                <a:gd name="connsiteX2182" fmla="*/ 146486 w 762246"/>
                <a:gd name="connsiteY2182" fmla="*/ 740926 h 1592550"/>
                <a:gd name="connsiteX2183" fmla="*/ 147228 w 762246"/>
                <a:gd name="connsiteY2183" fmla="*/ 742824 h 1592550"/>
                <a:gd name="connsiteX2184" fmla="*/ 147641 w 762246"/>
                <a:gd name="connsiteY2184" fmla="*/ 740596 h 1592550"/>
                <a:gd name="connsiteX2185" fmla="*/ 145578 w 762246"/>
                <a:gd name="connsiteY2185" fmla="*/ 729372 h 1592550"/>
                <a:gd name="connsiteX2186" fmla="*/ 142029 w 762246"/>
                <a:gd name="connsiteY2186" fmla="*/ 706677 h 1592550"/>
                <a:gd name="connsiteX2187" fmla="*/ 136830 w 762246"/>
                <a:gd name="connsiteY2187" fmla="*/ 684147 h 1592550"/>
                <a:gd name="connsiteX2188" fmla="*/ 133776 w 762246"/>
                <a:gd name="connsiteY2188" fmla="*/ 666074 h 1592550"/>
                <a:gd name="connsiteX2189" fmla="*/ 126927 w 762246"/>
                <a:gd name="connsiteY2189" fmla="*/ 652952 h 1592550"/>
                <a:gd name="connsiteX2190" fmla="*/ 118674 w 762246"/>
                <a:gd name="connsiteY2190" fmla="*/ 647918 h 1592550"/>
                <a:gd name="connsiteX2191" fmla="*/ 112237 w 762246"/>
                <a:gd name="connsiteY2191" fmla="*/ 646763 h 1592550"/>
                <a:gd name="connsiteX2192" fmla="*/ 95319 w 762246"/>
                <a:gd name="connsiteY2192" fmla="*/ 660297 h 1592550"/>
                <a:gd name="connsiteX2193" fmla="*/ 93338 w 762246"/>
                <a:gd name="connsiteY2193" fmla="*/ 666487 h 1592550"/>
                <a:gd name="connsiteX2194" fmla="*/ 91935 w 762246"/>
                <a:gd name="connsiteY2194" fmla="*/ 672511 h 1592550"/>
                <a:gd name="connsiteX2195" fmla="*/ 90862 w 762246"/>
                <a:gd name="connsiteY2195" fmla="*/ 677958 h 1592550"/>
                <a:gd name="connsiteX2196" fmla="*/ 90367 w 762246"/>
                <a:gd name="connsiteY2196" fmla="*/ 683405 h 1592550"/>
                <a:gd name="connsiteX2197" fmla="*/ 89047 w 762246"/>
                <a:gd name="connsiteY2197" fmla="*/ 696939 h 1592550"/>
                <a:gd name="connsiteX2198" fmla="*/ 89954 w 762246"/>
                <a:gd name="connsiteY2198" fmla="*/ 710639 h 1592550"/>
                <a:gd name="connsiteX2199" fmla="*/ 90945 w 762246"/>
                <a:gd name="connsiteY2199" fmla="*/ 711959 h 1592550"/>
                <a:gd name="connsiteX2200" fmla="*/ 92678 w 762246"/>
                <a:gd name="connsiteY2200" fmla="*/ 723595 h 1592550"/>
                <a:gd name="connsiteX2201" fmla="*/ 92430 w 762246"/>
                <a:gd name="connsiteY2201" fmla="*/ 724916 h 1592550"/>
                <a:gd name="connsiteX2202" fmla="*/ 96392 w 762246"/>
                <a:gd name="connsiteY2202" fmla="*/ 742164 h 1592550"/>
                <a:gd name="connsiteX2203" fmla="*/ 99775 w 762246"/>
                <a:gd name="connsiteY2203" fmla="*/ 749756 h 1592550"/>
                <a:gd name="connsiteX2204" fmla="*/ 103406 w 762246"/>
                <a:gd name="connsiteY2204" fmla="*/ 755203 h 1592550"/>
                <a:gd name="connsiteX2205" fmla="*/ 108111 w 762246"/>
                <a:gd name="connsiteY2205" fmla="*/ 762713 h 1592550"/>
                <a:gd name="connsiteX2206" fmla="*/ 109266 w 762246"/>
                <a:gd name="connsiteY2206" fmla="*/ 764529 h 1592550"/>
                <a:gd name="connsiteX2207" fmla="*/ 118674 w 762246"/>
                <a:gd name="connsiteY2207" fmla="*/ 776330 h 1592550"/>
                <a:gd name="connsiteX2208" fmla="*/ 123873 w 762246"/>
                <a:gd name="connsiteY2208" fmla="*/ 779384 h 1592550"/>
                <a:gd name="connsiteX2209" fmla="*/ 128330 w 762246"/>
                <a:gd name="connsiteY2209" fmla="*/ 782850 h 1592550"/>
                <a:gd name="connsiteX2210" fmla="*/ 136087 w 762246"/>
                <a:gd name="connsiteY2210" fmla="*/ 789369 h 1592550"/>
                <a:gd name="connsiteX2211" fmla="*/ 137903 w 762246"/>
                <a:gd name="connsiteY2211" fmla="*/ 790030 h 1592550"/>
                <a:gd name="connsiteX2212" fmla="*/ 147723 w 762246"/>
                <a:gd name="connsiteY2212" fmla="*/ 797870 h 1592550"/>
                <a:gd name="connsiteX2213" fmla="*/ 150199 w 762246"/>
                <a:gd name="connsiteY2213" fmla="*/ 798860 h 1592550"/>
                <a:gd name="connsiteX2214" fmla="*/ 155398 w 762246"/>
                <a:gd name="connsiteY2214" fmla="*/ 797705 h 1592550"/>
                <a:gd name="connsiteX2215" fmla="*/ 159030 w 762246"/>
                <a:gd name="connsiteY2215" fmla="*/ 798612 h 1592550"/>
                <a:gd name="connsiteX2216" fmla="*/ 159195 w 762246"/>
                <a:gd name="connsiteY2216" fmla="*/ 794404 h 1592550"/>
                <a:gd name="connsiteX2217" fmla="*/ 158205 w 762246"/>
                <a:gd name="connsiteY2217" fmla="*/ 638592 h 1592550"/>
                <a:gd name="connsiteX2218" fmla="*/ 156884 w 762246"/>
                <a:gd name="connsiteY2218" fmla="*/ 638097 h 1592550"/>
                <a:gd name="connsiteX2219" fmla="*/ 155646 w 762246"/>
                <a:gd name="connsiteY2219" fmla="*/ 639253 h 1592550"/>
                <a:gd name="connsiteX2220" fmla="*/ 156636 w 762246"/>
                <a:gd name="connsiteY2220" fmla="*/ 639253 h 1592550"/>
                <a:gd name="connsiteX2221" fmla="*/ 158205 w 762246"/>
                <a:gd name="connsiteY2221" fmla="*/ 638592 h 1592550"/>
                <a:gd name="connsiteX2222" fmla="*/ 155068 w 762246"/>
                <a:gd name="connsiteY2222" fmla="*/ 334563 h 1592550"/>
                <a:gd name="connsiteX2223" fmla="*/ 154738 w 762246"/>
                <a:gd name="connsiteY2223" fmla="*/ 332334 h 1592550"/>
                <a:gd name="connsiteX2224" fmla="*/ 153253 w 762246"/>
                <a:gd name="connsiteY2224" fmla="*/ 333655 h 1592550"/>
                <a:gd name="connsiteX2225" fmla="*/ 150777 w 762246"/>
                <a:gd name="connsiteY2225" fmla="*/ 339184 h 1592550"/>
                <a:gd name="connsiteX2226" fmla="*/ 144340 w 762246"/>
                <a:gd name="connsiteY2226" fmla="*/ 354699 h 1592550"/>
                <a:gd name="connsiteX2227" fmla="*/ 145083 w 762246"/>
                <a:gd name="connsiteY2227" fmla="*/ 349005 h 1592550"/>
                <a:gd name="connsiteX2228" fmla="*/ 147476 w 762246"/>
                <a:gd name="connsiteY2228" fmla="*/ 339844 h 1592550"/>
                <a:gd name="connsiteX2229" fmla="*/ 146981 w 762246"/>
                <a:gd name="connsiteY2229" fmla="*/ 337038 h 1592550"/>
                <a:gd name="connsiteX2230" fmla="*/ 145908 w 762246"/>
                <a:gd name="connsiteY2230" fmla="*/ 339514 h 1592550"/>
                <a:gd name="connsiteX2231" fmla="*/ 143597 w 762246"/>
                <a:gd name="connsiteY2231" fmla="*/ 348097 h 1592550"/>
                <a:gd name="connsiteX2232" fmla="*/ 137408 w 762246"/>
                <a:gd name="connsiteY2232" fmla="*/ 368811 h 1592550"/>
                <a:gd name="connsiteX2233" fmla="*/ 138233 w 762246"/>
                <a:gd name="connsiteY2233" fmla="*/ 372112 h 1592550"/>
                <a:gd name="connsiteX2234" fmla="*/ 139306 w 762246"/>
                <a:gd name="connsiteY2234" fmla="*/ 370049 h 1592550"/>
                <a:gd name="connsiteX2235" fmla="*/ 140048 w 762246"/>
                <a:gd name="connsiteY2235" fmla="*/ 367326 h 1592550"/>
                <a:gd name="connsiteX2236" fmla="*/ 143267 w 762246"/>
                <a:gd name="connsiteY2236" fmla="*/ 358248 h 1592550"/>
                <a:gd name="connsiteX2237" fmla="*/ 140131 w 762246"/>
                <a:gd name="connsiteY2237" fmla="*/ 372030 h 1592550"/>
                <a:gd name="connsiteX2238" fmla="*/ 138728 w 762246"/>
                <a:gd name="connsiteY2238" fmla="*/ 378054 h 1592550"/>
                <a:gd name="connsiteX2239" fmla="*/ 137160 w 762246"/>
                <a:gd name="connsiteY2239" fmla="*/ 383336 h 1592550"/>
                <a:gd name="connsiteX2240" fmla="*/ 136665 w 762246"/>
                <a:gd name="connsiteY2240" fmla="*/ 388948 h 1592550"/>
                <a:gd name="connsiteX2241" fmla="*/ 131548 w 762246"/>
                <a:gd name="connsiteY2241" fmla="*/ 410323 h 1592550"/>
                <a:gd name="connsiteX2242" fmla="*/ 131548 w 762246"/>
                <a:gd name="connsiteY2242" fmla="*/ 413294 h 1592550"/>
                <a:gd name="connsiteX2243" fmla="*/ 131961 w 762246"/>
                <a:gd name="connsiteY2243" fmla="*/ 414862 h 1592550"/>
                <a:gd name="connsiteX2244" fmla="*/ 133034 w 762246"/>
                <a:gd name="connsiteY2244" fmla="*/ 413789 h 1592550"/>
                <a:gd name="connsiteX2245" fmla="*/ 133611 w 762246"/>
                <a:gd name="connsiteY2245" fmla="*/ 411643 h 1592550"/>
                <a:gd name="connsiteX2246" fmla="*/ 142442 w 762246"/>
                <a:gd name="connsiteY2246" fmla="*/ 379870 h 1592550"/>
                <a:gd name="connsiteX2247" fmla="*/ 149952 w 762246"/>
                <a:gd name="connsiteY2247" fmla="*/ 354204 h 1592550"/>
                <a:gd name="connsiteX2248" fmla="*/ 154821 w 762246"/>
                <a:gd name="connsiteY2248" fmla="*/ 334563 h 1592550"/>
                <a:gd name="connsiteX2249" fmla="*/ 154573 w 762246"/>
                <a:gd name="connsiteY2249" fmla="*/ 939239 h 1592550"/>
                <a:gd name="connsiteX2250" fmla="*/ 153748 w 762246"/>
                <a:gd name="connsiteY2250" fmla="*/ 935937 h 1592550"/>
                <a:gd name="connsiteX2251" fmla="*/ 151024 w 762246"/>
                <a:gd name="connsiteY2251" fmla="*/ 935030 h 1592550"/>
                <a:gd name="connsiteX2252" fmla="*/ 152758 w 762246"/>
                <a:gd name="connsiteY2252" fmla="*/ 938001 h 1592550"/>
                <a:gd name="connsiteX2253" fmla="*/ 154573 w 762246"/>
                <a:gd name="connsiteY2253" fmla="*/ 939239 h 1592550"/>
                <a:gd name="connsiteX2254" fmla="*/ 154161 w 762246"/>
                <a:gd name="connsiteY2254" fmla="*/ 911922 h 1592550"/>
                <a:gd name="connsiteX2255" fmla="*/ 154573 w 762246"/>
                <a:gd name="connsiteY2255" fmla="*/ 911179 h 1592550"/>
                <a:gd name="connsiteX2256" fmla="*/ 154161 w 762246"/>
                <a:gd name="connsiteY2256" fmla="*/ 911922 h 1592550"/>
                <a:gd name="connsiteX2257" fmla="*/ 148384 w 762246"/>
                <a:gd name="connsiteY2257" fmla="*/ 931646 h 1592550"/>
                <a:gd name="connsiteX2258" fmla="*/ 146651 w 762246"/>
                <a:gd name="connsiteY2258" fmla="*/ 928262 h 1592550"/>
                <a:gd name="connsiteX2259" fmla="*/ 145578 w 762246"/>
                <a:gd name="connsiteY2259" fmla="*/ 928923 h 1592550"/>
                <a:gd name="connsiteX2260" fmla="*/ 147558 w 762246"/>
                <a:gd name="connsiteY2260" fmla="*/ 931233 h 1592550"/>
                <a:gd name="connsiteX2261" fmla="*/ 147971 w 762246"/>
                <a:gd name="connsiteY2261" fmla="*/ 931646 h 1592550"/>
                <a:gd name="connsiteX2262" fmla="*/ 148301 w 762246"/>
                <a:gd name="connsiteY2262" fmla="*/ 931646 h 1592550"/>
                <a:gd name="connsiteX2263" fmla="*/ 142524 w 762246"/>
                <a:gd name="connsiteY2263" fmla="*/ 502175 h 1592550"/>
                <a:gd name="connsiteX2264" fmla="*/ 139718 w 762246"/>
                <a:gd name="connsiteY2264" fmla="*/ 492850 h 1592550"/>
                <a:gd name="connsiteX2265" fmla="*/ 134932 w 762246"/>
                <a:gd name="connsiteY2265" fmla="*/ 493510 h 1592550"/>
                <a:gd name="connsiteX2266" fmla="*/ 131713 w 762246"/>
                <a:gd name="connsiteY2266" fmla="*/ 497636 h 1592550"/>
                <a:gd name="connsiteX2267" fmla="*/ 129568 w 762246"/>
                <a:gd name="connsiteY2267" fmla="*/ 502423 h 1592550"/>
                <a:gd name="connsiteX2268" fmla="*/ 128495 w 762246"/>
                <a:gd name="connsiteY2268" fmla="*/ 525695 h 1592550"/>
                <a:gd name="connsiteX2269" fmla="*/ 128247 w 762246"/>
                <a:gd name="connsiteY2269" fmla="*/ 528006 h 1592550"/>
                <a:gd name="connsiteX2270" fmla="*/ 127504 w 762246"/>
                <a:gd name="connsiteY2270" fmla="*/ 536754 h 1592550"/>
                <a:gd name="connsiteX2271" fmla="*/ 128495 w 762246"/>
                <a:gd name="connsiteY2271" fmla="*/ 537332 h 1592550"/>
                <a:gd name="connsiteX2272" fmla="*/ 130640 w 762246"/>
                <a:gd name="connsiteY2272" fmla="*/ 532958 h 1592550"/>
                <a:gd name="connsiteX2273" fmla="*/ 131136 w 762246"/>
                <a:gd name="connsiteY2273" fmla="*/ 530730 h 1592550"/>
                <a:gd name="connsiteX2274" fmla="*/ 131713 w 762246"/>
                <a:gd name="connsiteY2274" fmla="*/ 532710 h 1592550"/>
                <a:gd name="connsiteX2275" fmla="*/ 132786 w 762246"/>
                <a:gd name="connsiteY2275" fmla="*/ 546822 h 1592550"/>
                <a:gd name="connsiteX2276" fmla="*/ 133364 w 762246"/>
                <a:gd name="connsiteY2276" fmla="*/ 551444 h 1592550"/>
                <a:gd name="connsiteX2277" fmla="*/ 134437 w 762246"/>
                <a:gd name="connsiteY2277" fmla="*/ 553755 h 1592550"/>
                <a:gd name="connsiteX2278" fmla="*/ 134849 w 762246"/>
                <a:gd name="connsiteY2278" fmla="*/ 551526 h 1592550"/>
                <a:gd name="connsiteX2279" fmla="*/ 135922 w 762246"/>
                <a:gd name="connsiteY2279" fmla="*/ 543521 h 1592550"/>
                <a:gd name="connsiteX2280" fmla="*/ 137985 w 762246"/>
                <a:gd name="connsiteY2280" fmla="*/ 528666 h 1592550"/>
                <a:gd name="connsiteX2281" fmla="*/ 142442 w 762246"/>
                <a:gd name="connsiteY2281" fmla="*/ 502093 h 1592550"/>
                <a:gd name="connsiteX2282" fmla="*/ 139801 w 762246"/>
                <a:gd name="connsiteY2282" fmla="*/ 921990 h 1592550"/>
                <a:gd name="connsiteX2283" fmla="*/ 140131 w 762246"/>
                <a:gd name="connsiteY2283" fmla="*/ 920505 h 1592550"/>
                <a:gd name="connsiteX2284" fmla="*/ 137985 w 762246"/>
                <a:gd name="connsiteY2284" fmla="*/ 919762 h 1592550"/>
                <a:gd name="connsiteX2285" fmla="*/ 136995 w 762246"/>
                <a:gd name="connsiteY2285" fmla="*/ 919102 h 1592550"/>
                <a:gd name="connsiteX2286" fmla="*/ 135922 w 762246"/>
                <a:gd name="connsiteY2286" fmla="*/ 917864 h 1592550"/>
                <a:gd name="connsiteX2287" fmla="*/ 134932 w 762246"/>
                <a:gd name="connsiteY2287" fmla="*/ 917864 h 1592550"/>
                <a:gd name="connsiteX2288" fmla="*/ 135922 w 762246"/>
                <a:gd name="connsiteY2288" fmla="*/ 919102 h 1592550"/>
                <a:gd name="connsiteX2289" fmla="*/ 136995 w 762246"/>
                <a:gd name="connsiteY2289" fmla="*/ 920340 h 1592550"/>
                <a:gd name="connsiteX2290" fmla="*/ 137738 w 762246"/>
                <a:gd name="connsiteY2290" fmla="*/ 921165 h 1592550"/>
                <a:gd name="connsiteX2291" fmla="*/ 139801 w 762246"/>
                <a:gd name="connsiteY2291" fmla="*/ 921990 h 1592550"/>
                <a:gd name="connsiteX2292" fmla="*/ 136995 w 762246"/>
                <a:gd name="connsiteY2292" fmla="*/ 377147 h 1592550"/>
                <a:gd name="connsiteX2293" fmla="*/ 136500 w 762246"/>
                <a:gd name="connsiteY2293" fmla="*/ 374753 h 1592550"/>
                <a:gd name="connsiteX2294" fmla="*/ 136005 w 762246"/>
                <a:gd name="connsiteY2294" fmla="*/ 377559 h 1592550"/>
                <a:gd name="connsiteX2295" fmla="*/ 135179 w 762246"/>
                <a:gd name="connsiteY2295" fmla="*/ 381768 h 1592550"/>
                <a:gd name="connsiteX2296" fmla="*/ 135922 w 762246"/>
                <a:gd name="connsiteY2296" fmla="*/ 381521 h 1592550"/>
                <a:gd name="connsiteX2297" fmla="*/ 137077 w 762246"/>
                <a:gd name="connsiteY2297" fmla="*/ 377147 h 1592550"/>
                <a:gd name="connsiteX2298" fmla="*/ 130145 w 762246"/>
                <a:gd name="connsiteY2298" fmla="*/ 399099 h 1592550"/>
                <a:gd name="connsiteX2299" fmla="*/ 132703 w 762246"/>
                <a:gd name="connsiteY2299" fmla="*/ 393817 h 1592550"/>
                <a:gd name="connsiteX2300" fmla="*/ 132043 w 762246"/>
                <a:gd name="connsiteY2300" fmla="*/ 393157 h 1592550"/>
                <a:gd name="connsiteX2301" fmla="*/ 131631 w 762246"/>
                <a:gd name="connsiteY2301" fmla="*/ 394147 h 1592550"/>
                <a:gd name="connsiteX2302" fmla="*/ 130063 w 762246"/>
                <a:gd name="connsiteY2302" fmla="*/ 397861 h 1592550"/>
                <a:gd name="connsiteX2303" fmla="*/ 129733 w 762246"/>
                <a:gd name="connsiteY2303" fmla="*/ 398686 h 1592550"/>
                <a:gd name="connsiteX2304" fmla="*/ 130145 w 762246"/>
                <a:gd name="connsiteY2304" fmla="*/ 399016 h 1592550"/>
                <a:gd name="connsiteX2305" fmla="*/ 131631 w 762246"/>
                <a:gd name="connsiteY2305" fmla="*/ 416760 h 1592550"/>
                <a:gd name="connsiteX2306" fmla="*/ 130970 w 762246"/>
                <a:gd name="connsiteY2306" fmla="*/ 416264 h 1592550"/>
                <a:gd name="connsiteX2307" fmla="*/ 131631 w 762246"/>
                <a:gd name="connsiteY2307" fmla="*/ 416760 h 1592550"/>
                <a:gd name="connsiteX2308" fmla="*/ 70396 w 762246"/>
                <a:gd name="connsiteY2308" fmla="*/ 445397 h 1592550"/>
                <a:gd name="connsiteX2309" fmla="*/ 70808 w 762246"/>
                <a:gd name="connsiteY2309" fmla="*/ 444654 h 1592550"/>
                <a:gd name="connsiteX2310" fmla="*/ 70396 w 762246"/>
                <a:gd name="connsiteY2310" fmla="*/ 445397 h 1592550"/>
                <a:gd name="connsiteX2311" fmla="*/ 18321 w 762246"/>
                <a:gd name="connsiteY2311" fmla="*/ 808598 h 1592550"/>
                <a:gd name="connsiteX2312" fmla="*/ 18734 w 762246"/>
                <a:gd name="connsiteY2312" fmla="*/ 807690 h 1592550"/>
                <a:gd name="connsiteX2313" fmla="*/ 16588 w 762246"/>
                <a:gd name="connsiteY2313" fmla="*/ 806948 h 1592550"/>
                <a:gd name="connsiteX2314" fmla="*/ 18321 w 762246"/>
                <a:gd name="connsiteY2314" fmla="*/ 808598 h 1592550"/>
                <a:gd name="connsiteX2315" fmla="*/ 7097 w 762246"/>
                <a:gd name="connsiteY2315" fmla="*/ 787554 h 1592550"/>
                <a:gd name="connsiteX2316" fmla="*/ 7510 w 762246"/>
                <a:gd name="connsiteY2316" fmla="*/ 786811 h 1592550"/>
                <a:gd name="connsiteX2317" fmla="*/ 7097 w 762246"/>
                <a:gd name="connsiteY2317" fmla="*/ 787554 h 1592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Lst>
              <a:rect l="l" t="t" r="r" b="b"/>
              <a:pathLst>
                <a:path w="762246" h="1592550">
                  <a:moveTo>
                    <a:pt x="761395" y="626048"/>
                  </a:moveTo>
                  <a:cubicBezTo>
                    <a:pt x="761725" y="631990"/>
                    <a:pt x="762385" y="637932"/>
                    <a:pt x="762220" y="643874"/>
                  </a:cubicBezTo>
                  <a:cubicBezTo>
                    <a:pt x="761807" y="653035"/>
                    <a:pt x="760817" y="662113"/>
                    <a:pt x="760652" y="671273"/>
                  </a:cubicBezTo>
                  <a:cubicBezTo>
                    <a:pt x="760652" y="674409"/>
                    <a:pt x="758094" y="677463"/>
                    <a:pt x="760157" y="680681"/>
                  </a:cubicBezTo>
                  <a:cubicBezTo>
                    <a:pt x="757103" y="684560"/>
                    <a:pt x="757764" y="689677"/>
                    <a:pt x="756526" y="694216"/>
                  </a:cubicBezTo>
                  <a:cubicBezTo>
                    <a:pt x="754958" y="699828"/>
                    <a:pt x="754958" y="705935"/>
                    <a:pt x="751574" y="710804"/>
                  </a:cubicBezTo>
                  <a:cubicBezTo>
                    <a:pt x="753390" y="717323"/>
                    <a:pt x="748933" y="722522"/>
                    <a:pt x="748768" y="728547"/>
                  </a:cubicBezTo>
                  <a:cubicBezTo>
                    <a:pt x="748768" y="729125"/>
                    <a:pt x="749263" y="729702"/>
                    <a:pt x="749511" y="730280"/>
                  </a:cubicBezTo>
                  <a:cubicBezTo>
                    <a:pt x="749676" y="730858"/>
                    <a:pt x="750089" y="731848"/>
                    <a:pt x="750006" y="731931"/>
                  </a:cubicBezTo>
                  <a:cubicBezTo>
                    <a:pt x="747778" y="733581"/>
                    <a:pt x="748603" y="736222"/>
                    <a:pt x="748438" y="738533"/>
                  </a:cubicBezTo>
                  <a:cubicBezTo>
                    <a:pt x="748190" y="741091"/>
                    <a:pt x="745880" y="743567"/>
                    <a:pt x="748438" y="746043"/>
                  </a:cubicBezTo>
                  <a:cubicBezTo>
                    <a:pt x="746292" y="748436"/>
                    <a:pt x="747448" y="751407"/>
                    <a:pt x="747448" y="754048"/>
                  </a:cubicBezTo>
                  <a:cubicBezTo>
                    <a:pt x="747530" y="759577"/>
                    <a:pt x="748026" y="765024"/>
                    <a:pt x="748603" y="770553"/>
                  </a:cubicBezTo>
                  <a:cubicBezTo>
                    <a:pt x="749098" y="776000"/>
                    <a:pt x="749758" y="781447"/>
                    <a:pt x="750584" y="786894"/>
                  </a:cubicBezTo>
                  <a:cubicBezTo>
                    <a:pt x="751987" y="795807"/>
                    <a:pt x="751822" y="804885"/>
                    <a:pt x="751492" y="813797"/>
                  </a:cubicBezTo>
                  <a:cubicBezTo>
                    <a:pt x="751326" y="819079"/>
                    <a:pt x="750667" y="824443"/>
                    <a:pt x="749098" y="829643"/>
                  </a:cubicBezTo>
                  <a:cubicBezTo>
                    <a:pt x="747860" y="833604"/>
                    <a:pt x="747283" y="837813"/>
                    <a:pt x="745715" y="841692"/>
                  </a:cubicBezTo>
                  <a:cubicBezTo>
                    <a:pt x="744064" y="845818"/>
                    <a:pt x="742744" y="850274"/>
                    <a:pt x="740351" y="853741"/>
                  </a:cubicBezTo>
                  <a:cubicBezTo>
                    <a:pt x="734161" y="862818"/>
                    <a:pt x="729044" y="873134"/>
                    <a:pt x="720214" y="879489"/>
                  </a:cubicBezTo>
                  <a:cubicBezTo>
                    <a:pt x="712456" y="890713"/>
                    <a:pt x="700985" y="897315"/>
                    <a:pt x="692980" y="908208"/>
                  </a:cubicBezTo>
                  <a:cubicBezTo>
                    <a:pt x="687368" y="915801"/>
                    <a:pt x="682087" y="923641"/>
                    <a:pt x="675897" y="930491"/>
                  </a:cubicBezTo>
                  <a:cubicBezTo>
                    <a:pt x="671688" y="935030"/>
                    <a:pt x="668965" y="941054"/>
                    <a:pt x="664260" y="945015"/>
                  </a:cubicBezTo>
                  <a:cubicBezTo>
                    <a:pt x="662528" y="946501"/>
                    <a:pt x="661455" y="948977"/>
                    <a:pt x="660051" y="950875"/>
                  </a:cubicBezTo>
                  <a:cubicBezTo>
                    <a:pt x="655842" y="956569"/>
                    <a:pt x="650726" y="961768"/>
                    <a:pt x="647508" y="968123"/>
                  </a:cubicBezTo>
                  <a:cubicBezTo>
                    <a:pt x="644289" y="974478"/>
                    <a:pt x="638512" y="979264"/>
                    <a:pt x="637770" y="987187"/>
                  </a:cubicBezTo>
                  <a:cubicBezTo>
                    <a:pt x="634220" y="988755"/>
                    <a:pt x="634551" y="993294"/>
                    <a:pt x="632488" y="996100"/>
                  </a:cubicBezTo>
                  <a:cubicBezTo>
                    <a:pt x="630259" y="999071"/>
                    <a:pt x="628774" y="1002784"/>
                    <a:pt x="627123" y="1006333"/>
                  </a:cubicBezTo>
                  <a:cubicBezTo>
                    <a:pt x="624565" y="1012027"/>
                    <a:pt x="622419" y="1017969"/>
                    <a:pt x="619531" y="1023416"/>
                  </a:cubicBezTo>
                  <a:cubicBezTo>
                    <a:pt x="617220" y="1027790"/>
                    <a:pt x="616065" y="1032824"/>
                    <a:pt x="612846" y="1036786"/>
                  </a:cubicBezTo>
                  <a:cubicBezTo>
                    <a:pt x="610948" y="1039179"/>
                    <a:pt x="609710" y="1042645"/>
                    <a:pt x="609050" y="1045864"/>
                  </a:cubicBezTo>
                  <a:cubicBezTo>
                    <a:pt x="607812" y="1052383"/>
                    <a:pt x="604181" y="1057417"/>
                    <a:pt x="601375" y="1062947"/>
                  </a:cubicBezTo>
                  <a:cubicBezTo>
                    <a:pt x="598487" y="1068724"/>
                    <a:pt x="596588" y="1074418"/>
                    <a:pt x="599972" y="1080773"/>
                  </a:cubicBezTo>
                  <a:cubicBezTo>
                    <a:pt x="600302" y="1081350"/>
                    <a:pt x="600137" y="1082341"/>
                    <a:pt x="600385" y="1083001"/>
                  </a:cubicBezTo>
                  <a:cubicBezTo>
                    <a:pt x="600467" y="1083331"/>
                    <a:pt x="601375" y="1083578"/>
                    <a:pt x="601457" y="1083496"/>
                  </a:cubicBezTo>
                  <a:cubicBezTo>
                    <a:pt x="602943" y="1081020"/>
                    <a:pt x="603438" y="1082506"/>
                    <a:pt x="604181" y="1084239"/>
                  </a:cubicBezTo>
                  <a:cubicBezTo>
                    <a:pt x="605996" y="1088613"/>
                    <a:pt x="608720" y="1091418"/>
                    <a:pt x="612846" y="1093564"/>
                  </a:cubicBezTo>
                  <a:cubicBezTo>
                    <a:pt x="615405" y="1094885"/>
                    <a:pt x="617468" y="1098433"/>
                    <a:pt x="620604" y="1099671"/>
                  </a:cubicBezTo>
                  <a:cubicBezTo>
                    <a:pt x="621016" y="1099836"/>
                    <a:pt x="621264" y="1101239"/>
                    <a:pt x="621594" y="1101239"/>
                  </a:cubicBezTo>
                  <a:cubicBezTo>
                    <a:pt x="624400" y="1101239"/>
                    <a:pt x="627041" y="1101074"/>
                    <a:pt x="629104" y="1104210"/>
                  </a:cubicBezTo>
                  <a:cubicBezTo>
                    <a:pt x="630589" y="1106521"/>
                    <a:pt x="634220" y="1105448"/>
                    <a:pt x="635376" y="1108667"/>
                  </a:cubicBezTo>
                  <a:cubicBezTo>
                    <a:pt x="639585" y="1109327"/>
                    <a:pt x="642804" y="1114196"/>
                    <a:pt x="647590" y="1112545"/>
                  </a:cubicBezTo>
                  <a:cubicBezTo>
                    <a:pt x="648828" y="1114609"/>
                    <a:pt x="650974" y="1114031"/>
                    <a:pt x="652707" y="1114774"/>
                  </a:cubicBezTo>
                  <a:cubicBezTo>
                    <a:pt x="654357" y="1115516"/>
                    <a:pt x="653615" y="1116342"/>
                    <a:pt x="653037" y="1117415"/>
                  </a:cubicBezTo>
                  <a:cubicBezTo>
                    <a:pt x="652789" y="1117910"/>
                    <a:pt x="653037" y="1118735"/>
                    <a:pt x="653037" y="1119478"/>
                  </a:cubicBezTo>
                  <a:cubicBezTo>
                    <a:pt x="653615" y="1119148"/>
                    <a:pt x="654192" y="1118735"/>
                    <a:pt x="654770" y="1118322"/>
                  </a:cubicBezTo>
                  <a:cubicBezTo>
                    <a:pt x="655265" y="1117992"/>
                    <a:pt x="655760" y="1117580"/>
                    <a:pt x="656256" y="1117167"/>
                  </a:cubicBezTo>
                  <a:cubicBezTo>
                    <a:pt x="656420" y="1117827"/>
                    <a:pt x="656833" y="1118487"/>
                    <a:pt x="656751" y="1119148"/>
                  </a:cubicBezTo>
                  <a:cubicBezTo>
                    <a:pt x="656585" y="1120220"/>
                    <a:pt x="655595" y="1121623"/>
                    <a:pt x="656008" y="1122284"/>
                  </a:cubicBezTo>
                  <a:cubicBezTo>
                    <a:pt x="656998" y="1124347"/>
                    <a:pt x="657658" y="1126162"/>
                    <a:pt x="656338" y="1128226"/>
                  </a:cubicBezTo>
                  <a:cubicBezTo>
                    <a:pt x="654522" y="1131114"/>
                    <a:pt x="651881" y="1132434"/>
                    <a:pt x="648993" y="1132930"/>
                  </a:cubicBezTo>
                  <a:cubicBezTo>
                    <a:pt x="641236" y="1134250"/>
                    <a:pt x="633643" y="1136066"/>
                    <a:pt x="626133" y="1139037"/>
                  </a:cubicBezTo>
                  <a:cubicBezTo>
                    <a:pt x="618953" y="1141843"/>
                    <a:pt x="611608" y="1143988"/>
                    <a:pt x="604346" y="1146464"/>
                  </a:cubicBezTo>
                  <a:cubicBezTo>
                    <a:pt x="603108" y="1146877"/>
                    <a:pt x="601705" y="1147207"/>
                    <a:pt x="600714" y="1148115"/>
                  </a:cubicBezTo>
                  <a:cubicBezTo>
                    <a:pt x="595763" y="1152571"/>
                    <a:pt x="589821" y="1154552"/>
                    <a:pt x="583879" y="1156120"/>
                  </a:cubicBezTo>
                  <a:cubicBezTo>
                    <a:pt x="576122" y="1158100"/>
                    <a:pt x="568281" y="1160329"/>
                    <a:pt x="560194" y="1159916"/>
                  </a:cubicBezTo>
                  <a:cubicBezTo>
                    <a:pt x="557388" y="1159751"/>
                    <a:pt x="555077" y="1161319"/>
                    <a:pt x="553014" y="1163547"/>
                  </a:cubicBezTo>
                  <a:cubicBezTo>
                    <a:pt x="549300" y="1167591"/>
                    <a:pt x="545586" y="1171635"/>
                    <a:pt x="544018" y="1177494"/>
                  </a:cubicBezTo>
                  <a:cubicBezTo>
                    <a:pt x="543854" y="1178155"/>
                    <a:pt x="543028" y="1178650"/>
                    <a:pt x="542533" y="1179227"/>
                  </a:cubicBezTo>
                  <a:cubicBezTo>
                    <a:pt x="538737" y="1183519"/>
                    <a:pt x="535683" y="1188553"/>
                    <a:pt x="532134" y="1193009"/>
                  </a:cubicBezTo>
                  <a:cubicBezTo>
                    <a:pt x="527596" y="1198704"/>
                    <a:pt x="523634" y="1204893"/>
                    <a:pt x="519343" y="1210670"/>
                  </a:cubicBezTo>
                  <a:cubicBezTo>
                    <a:pt x="516124" y="1215044"/>
                    <a:pt x="512988" y="1219418"/>
                    <a:pt x="509935" y="1223874"/>
                  </a:cubicBezTo>
                  <a:cubicBezTo>
                    <a:pt x="509440" y="1224535"/>
                    <a:pt x="509275" y="1225608"/>
                    <a:pt x="508862" y="1226433"/>
                  </a:cubicBezTo>
                  <a:cubicBezTo>
                    <a:pt x="507707" y="1228579"/>
                    <a:pt x="506634" y="1230724"/>
                    <a:pt x="505313" y="1232705"/>
                  </a:cubicBezTo>
                  <a:cubicBezTo>
                    <a:pt x="504076" y="1234521"/>
                    <a:pt x="503085" y="1236419"/>
                    <a:pt x="502177" y="1238482"/>
                  </a:cubicBezTo>
                  <a:cubicBezTo>
                    <a:pt x="499206" y="1244836"/>
                    <a:pt x="495328" y="1250696"/>
                    <a:pt x="491861" y="1256720"/>
                  </a:cubicBezTo>
                  <a:cubicBezTo>
                    <a:pt x="490458" y="1259114"/>
                    <a:pt x="489138" y="1261589"/>
                    <a:pt x="487570" y="1263818"/>
                  </a:cubicBezTo>
                  <a:cubicBezTo>
                    <a:pt x="486415" y="1265551"/>
                    <a:pt x="488065" y="1267696"/>
                    <a:pt x="486167" y="1269595"/>
                  </a:cubicBezTo>
                  <a:cubicBezTo>
                    <a:pt x="484847" y="1270997"/>
                    <a:pt x="484681" y="1274133"/>
                    <a:pt x="484434" y="1276527"/>
                  </a:cubicBezTo>
                  <a:cubicBezTo>
                    <a:pt x="484186" y="1278920"/>
                    <a:pt x="484186" y="1281396"/>
                    <a:pt x="484434" y="1283789"/>
                  </a:cubicBezTo>
                  <a:cubicBezTo>
                    <a:pt x="484517" y="1285027"/>
                    <a:pt x="485094" y="1286430"/>
                    <a:pt x="485754" y="1287338"/>
                  </a:cubicBezTo>
                  <a:cubicBezTo>
                    <a:pt x="486745" y="1288741"/>
                    <a:pt x="487817" y="1289896"/>
                    <a:pt x="487653" y="1292042"/>
                  </a:cubicBezTo>
                  <a:cubicBezTo>
                    <a:pt x="487653" y="1292950"/>
                    <a:pt x="488560" y="1294022"/>
                    <a:pt x="489138" y="1294930"/>
                  </a:cubicBezTo>
                  <a:cubicBezTo>
                    <a:pt x="490128" y="1296498"/>
                    <a:pt x="491119" y="1298066"/>
                    <a:pt x="492192" y="1299552"/>
                  </a:cubicBezTo>
                  <a:cubicBezTo>
                    <a:pt x="493017" y="1300707"/>
                    <a:pt x="493017" y="1303018"/>
                    <a:pt x="495410" y="1302440"/>
                  </a:cubicBezTo>
                  <a:cubicBezTo>
                    <a:pt x="495988" y="1302275"/>
                    <a:pt x="497308" y="1303761"/>
                    <a:pt x="497638" y="1304751"/>
                  </a:cubicBezTo>
                  <a:cubicBezTo>
                    <a:pt x="499867" y="1311683"/>
                    <a:pt x="505808" y="1314242"/>
                    <a:pt x="510100" y="1318698"/>
                  </a:cubicBezTo>
                  <a:cubicBezTo>
                    <a:pt x="512576" y="1321256"/>
                    <a:pt x="516124" y="1322412"/>
                    <a:pt x="519096" y="1324310"/>
                  </a:cubicBezTo>
                  <a:cubicBezTo>
                    <a:pt x="520994" y="1325465"/>
                    <a:pt x="522727" y="1327116"/>
                    <a:pt x="524625" y="1328189"/>
                  </a:cubicBezTo>
                  <a:cubicBezTo>
                    <a:pt x="527430" y="1329757"/>
                    <a:pt x="529824" y="1332398"/>
                    <a:pt x="533620" y="1330582"/>
                  </a:cubicBezTo>
                  <a:cubicBezTo>
                    <a:pt x="535518" y="1329674"/>
                    <a:pt x="538324" y="1330004"/>
                    <a:pt x="540305" y="1330830"/>
                  </a:cubicBezTo>
                  <a:cubicBezTo>
                    <a:pt x="541130" y="1331160"/>
                    <a:pt x="545339" y="1330830"/>
                    <a:pt x="543111" y="1334873"/>
                  </a:cubicBezTo>
                  <a:cubicBezTo>
                    <a:pt x="544679" y="1335864"/>
                    <a:pt x="546329" y="1336772"/>
                    <a:pt x="547815" y="1337927"/>
                  </a:cubicBezTo>
                  <a:cubicBezTo>
                    <a:pt x="548227" y="1338257"/>
                    <a:pt x="548310" y="1339412"/>
                    <a:pt x="548227" y="1340073"/>
                  </a:cubicBezTo>
                  <a:cubicBezTo>
                    <a:pt x="548062" y="1342218"/>
                    <a:pt x="548145" y="1344694"/>
                    <a:pt x="547237" y="1346510"/>
                  </a:cubicBezTo>
                  <a:cubicBezTo>
                    <a:pt x="546247" y="1348573"/>
                    <a:pt x="544349" y="1349976"/>
                    <a:pt x="542863" y="1351709"/>
                  </a:cubicBezTo>
                  <a:cubicBezTo>
                    <a:pt x="542203" y="1352534"/>
                    <a:pt x="540882" y="1353525"/>
                    <a:pt x="543276" y="1353525"/>
                  </a:cubicBezTo>
                  <a:cubicBezTo>
                    <a:pt x="543111" y="1354185"/>
                    <a:pt x="543111" y="1355258"/>
                    <a:pt x="542698" y="1355505"/>
                  </a:cubicBezTo>
                  <a:cubicBezTo>
                    <a:pt x="539975" y="1357156"/>
                    <a:pt x="537334" y="1358889"/>
                    <a:pt x="535518" y="1362025"/>
                  </a:cubicBezTo>
                  <a:cubicBezTo>
                    <a:pt x="532795" y="1366894"/>
                    <a:pt x="529824" y="1371598"/>
                    <a:pt x="526935" y="1376384"/>
                  </a:cubicBezTo>
                  <a:cubicBezTo>
                    <a:pt x="526688" y="1376797"/>
                    <a:pt x="526523" y="1377788"/>
                    <a:pt x="526275" y="1377788"/>
                  </a:cubicBezTo>
                  <a:cubicBezTo>
                    <a:pt x="522974" y="1378200"/>
                    <a:pt x="522149" y="1382574"/>
                    <a:pt x="519921" y="1383564"/>
                  </a:cubicBezTo>
                  <a:cubicBezTo>
                    <a:pt x="517528" y="1384555"/>
                    <a:pt x="519096" y="1386700"/>
                    <a:pt x="517857" y="1387608"/>
                  </a:cubicBezTo>
                  <a:cubicBezTo>
                    <a:pt x="516867" y="1388351"/>
                    <a:pt x="515959" y="1389424"/>
                    <a:pt x="515134" y="1390497"/>
                  </a:cubicBezTo>
                  <a:cubicBezTo>
                    <a:pt x="512988" y="1393137"/>
                    <a:pt x="510512" y="1395613"/>
                    <a:pt x="508780" y="1398667"/>
                  </a:cubicBezTo>
                  <a:cubicBezTo>
                    <a:pt x="506469" y="1402546"/>
                    <a:pt x="502260" y="1404774"/>
                    <a:pt x="501187" y="1409808"/>
                  </a:cubicBezTo>
                  <a:cubicBezTo>
                    <a:pt x="501104" y="1410221"/>
                    <a:pt x="500197" y="1410468"/>
                    <a:pt x="499619" y="1410716"/>
                  </a:cubicBezTo>
                  <a:cubicBezTo>
                    <a:pt x="499124" y="1410963"/>
                    <a:pt x="498546" y="1410881"/>
                    <a:pt x="498216" y="1411211"/>
                  </a:cubicBezTo>
                  <a:cubicBezTo>
                    <a:pt x="497143" y="1412366"/>
                    <a:pt x="501765" y="1415667"/>
                    <a:pt x="496813" y="1415832"/>
                  </a:cubicBezTo>
                  <a:cubicBezTo>
                    <a:pt x="495492" y="1415832"/>
                    <a:pt x="494337" y="1419299"/>
                    <a:pt x="492934" y="1420784"/>
                  </a:cubicBezTo>
                  <a:cubicBezTo>
                    <a:pt x="488973" y="1424910"/>
                    <a:pt x="486580" y="1430192"/>
                    <a:pt x="484186" y="1435556"/>
                  </a:cubicBezTo>
                  <a:cubicBezTo>
                    <a:pt x="483196" y="1437702"/>
                    <a:pt x="481298" y="1439270"/>
                    <a:pt x="480060" y="1441251"/>
                  </a:cubicBezTo>
                  <a:cubicBezTo>
                    <a:pt x="478822" y="1443149"/>
                    <a:pt x="478162" y="1446202"/>
                    <a:pt x="476594" y="1447110"/>
                  </a:cubicBezTo>
                  <a:cubicBezTo>
                    <a:pt x="474366" y="1448348"/>
                    <a:pt x="472797" y="1450576"/>
                    <a:pt x="472797" y="1452392"/>
                  </a:cubicBezTo>
                  <a:cubicBezTo>
                    <a:pt x="472797" y="1455858"/>
                    <a:pt x="468259" y="1455611"/>
                    <a:pt x="469166" y="1459159"/>
                  </a:cubicBezTo>
                  <a:cubicBezTo>
                    <a:pt x="468919" y="1458912"/>
                    <a:pt x="468589" y="1458747"/>
                    <a:pt x="468341" y="1458499"/>
                  </a:cubicBezTo>
                  <a:cubicBezTo>
                    <a:pt x="467351" y="1457756"/>
                    <a:pt x="467268" y="1457756"/>
                    <a:pt x="467268" y="1458251"/>
                  </a:cubicBezTo>
                  <a:cubicBezTo>
                    <a:pt x="467351" y="1464523"/>
                    <a:pt x="464132" y="1468567"/>
                    <a:pt x="460666" y="1472859"/>
                  </a:cubicBezTo>
                  <a:cubicBezTo>
                    <a:pt x="458108" y="1476077"/>
                    <a:pt x="453982" y="1478718"/>
                    <a:pt x="454394" y="1484413"/>
                  </a:cubicBezTo>
                  <a:cubicBezTo>
                    <a:pt x="454394" y="1485238"/>
                    <a:pt x="453156" y="1486228"/>
                    <a:pt x="452331" y="1486971"/>
                  </a:cubicBezTo>
                  <a:cubicBezTo>
                    <a:pt x="450928" y="1488291"/>
                    <a:pt x="450268" y="1489859"/>
                    <a:pt x="450020" y="1492005"/>
                  </a:cubicBezTo>
                  <a:cubicBezTo>
                    <a:pt x="449773" y="1493821"/>
                    <a:pt x="446719" y="1493078"/>
                    <a:pt x="446884" y="1495966"/>
                  </a:cubicBezTo>
                  <a:cubicBezTo>
                    <a:pt x="446884" y="1496544"/>
                    <a:pt x="444903" y="1497204"/>
                    <a:pt x="443831" y="1497947"/>
                  </a:cubicBezTo>
                  <a:cubicBezTo>
                    <a:pt x="443418" y="1498195"/>
                    <a:pt x="443171" y="1498772"/>
                    <a:pt x="442840" y="1499185"/>
                  </a:cubicBezTo>
                  <a:cubicBezTo>
                    <a:pt x="443335" y="1499350"/>
                    <a:pt x="443831" y="1499763"/>
                    <a:pt x="444243" y="1499680"/>
                  </a:cubicBezTo>
                  <a:cubicBezTo>
                    <a:pt x="444821" y="1499680"/>
                    <a:pt x="445316" y="1499185"/>
                    <a:pt x="445811" y="1498937"/>
                  </a:cubicBezTo>
                  <a:cubicBezTo>
                    <a:pt x="445811" y="1499928"/>
                    <a:pt x="446059" y="1501578"/>
                    <a:pt x="445811" y="1501743"/>
                  </a:cubicBezTo>
                  <a:cubicBezTo>
                    <a:pt x="441107" y="1503889"/>
                    <a:pt x="440200" y="1509831"/>
                    <a:pt x="436898" y="1513379"/>
                  </a:cubicBezTo>
                  <a:cubicBezTo>
                    <a:pt x="435000" y="1515360"/>
                    <a:pt x="433185" y="1517341"/>
                    <a:pt x="432689" y="1520559"/>
                  </a:cubicBezTo>
                  <a:cubicBezTo>
                    <a:pt x="432524" y="1521550"/>
                    <a:pt x="431287" y="1522210"/>
                    <a:pt x="430544" y="1523118"/>
                  </a:cubicBezTo>
                  <a:cubicBezTo>
                    <a:pt x="430049" y="1523695"/>
                    <a:pt x="429058" y="1524356"/>
                    <a:pt x="429141" y="1524851"/>
                  </a:cubicBezTo>
                  <a:cubicBezTo>
                    <a:pt x="429801" y="1529060"/>
                    <a:pt x="426748" y="1530710"/>
                    <a:pt x="425014" y="1533351"/>
                  </a:cubicBezTo>
                  <a:cubicBezTo>
                    <a:pt x="424272" y="1534506"/>
                    <a:pt x="424272" y="1536240"/>
                    <a:pt x="423694" y="1537560"/>
                  </a:cubicBezTo>
                  <a:cubicBezTo>
                    <a:pt x="422621" y="1540283"/>
                    <a:pt x="423612" y="1544245"/>
                    <a:pt x="419733" y="1545482"/>
                  </a:cubicBezTo>
                  <a:cubicBezTo>
                    <a:pt x="418742" y="1545813"/>
                    <a:pt x="417587" y="1547876"/>
                    <a:pt x="417505" y="1549114"/>
                  </a:cubicBezTo>
                  <a:cubicBezTo>
                    <a:pt x="417505" y="1555303"/>
                    <a:pt x="412553" y="1557779"/>
                    <a:pt x="409994" y="1561905"/>
                  </a:cubicBezTo>
                  <a:cubicBezTo>
                    <a:pt x="409252" y="1563061"/>
                    <a:pt x="408922" y="1563061"/>
                    <a:pt x="409829" y="1563886"/>
                  </a:cubicBezTo>
                  <a:cubicBezTo>
                    <a:pt x="411728" y="1565867"/>
                    <a:pt x="409994" y="1566527"/>
                    <a:pt x="408839" y="1566857"/>
                  </a:cubicBezTo>
                  <a:cubicBezTo>
                    <a:pt x="406611" y="1567517"/>
                    <a:pt x="406611" y="1567352"/>
                    <a:pt x="405373" y="1570241"/>
                  </a:cubicBezTo>
                  <a:cubicBezTo>
                    <a:pt x="405126" y="1570901"/>
                    <a:pt x="405043" y="1571314"/>
                    <a:pt x="405043" y="1571644"/>
                  </a:cubicBezTo>
                  <a:cubicBezTo>
                    <a:pt x="405290" y="1571231"/>
                    <a:pt x="405456" y="1570901"/>
                    <a:pt x="405703" y="1570488"/>
                  </a:cubicBezTo>
                  <a:cubicBezTo>
                    <a:pt x="406033" y="1570983"/>
                    <a:pt x="406776" y="1571809"/>
                    <a:pt x="406694" y="1572056"/>
                  </a:cubicBezTo>
                  <a:cubicBezTo>
                    <a:pt x="404217" y="1576183"/>
                    <a:pt x="402237" y="1580474"/>
                    <a:pt x="401412" y="1585426"/>
                  </a:cubicBezTo>
                  <a:cubicBezTo>
                    <a:pt x="401412" y="1585838"/>
                    <a:pt x="400669" y="1586333"/>
                    <a:pt x="400339" y="1586333"/>
                  </a:cubicBezTo>
                  <a:cubicBezTo>
                    <a:pt x="398854" y="1586168"/>
                    <a:pt x="398523" y="1586746"/>
                    <a:pt x="398111" y="1588562"/>
                  </a:cubicBezTo>
                  <a:cubicBezTo>
                    <a:pt x="397203" y="1592770"/>
                    <a:pt x="396955" y="1592606"/>
                    <a:pt x="392499" y="1592523"/>
                  </a:cubicBezTo>
                  <a:cubicBezTo>
                    <a:pt x="389363" y="1592523"/>
                    <a:pt x="386227" y="1593018"/>
                    <a:pt x="384081" y="1589222"/>
                  </a:cubicBezTo>
                  <a:cubicBezTo>
                    <a:pt x="382018" y="1585591"/>
                    <a:pt x="383008" y="1581134"/>
                    <a:pt x="381193" y="1577586"/>
                  </a:cubicBezTo>
                  <a:cubicBezTo>
                    <a:pt x="381193" y="1577420"/>
                    <a:pt x="381523" y="1576843"/>
                    <a:pt x="381770" y="1576678"/>
                  </a:cubicBezTo>
                  <a:cubicBezTo>
                    <a:pt x="384329" y="1575687"/>
                    <a:pt x="383916" y="1574202"/>
                    <a:pt x="382348" y="1572469"/>
                  </a:cubicBezTo>
                  <a:cubicBezTo>
                    <a:pt x="381358" y="1571396"/>
                    <a:pt x="380037" y="1570406"/>
                    <a:pt x="379459" y="1569085"/>
                  </a:cubicBezTo>
                  <a:cubicBezTo>
                    <a:pt x="378386" y="1566527"/>
                    <a:pt x="377809" y="1563804"/>
                    <a:pt x="376901" y="1561163"/>
                  </a:cubicBezTo>
                  <a:cubicBezTo>
                    <a:pt x="376489" y="1559925"/>
                    <a:pt x="376241" y="1558027"/>
                    <a:pt x="375498" y="1557696"/>
                  </a:cubicBezTo>
                  <a:cubicBezTo>
                    <a:pt x="373435" y="1556789"/>
                    <a:pt x="372775" y="1555551"/>
                    <a:pt x="372445" y="1552992"/>
                  </a:cubicBezTo>
                  <a:cubicBezTo>
                    <a:pt x="372197" y="1551342"/>
                    <a:pt x="369886" y="1550022"/>
                    <a:pt x="371537" y="1547711"/>
                  </a:cubicBezTo>
                  <a:cubicBezTo>
                    <a:pt x="371702" y="1547546"/>
                    <a:pt x="371537" y="1546803"/>
                    <a:pt x="371372" y="1546638"/>
                  </a:cubicBezTo>
                  <a:cubicBezTo>
                    <a:pt x="367906" y="1543254"/>
                    <a:pt x="367658" y="1537477"/>
                    <a:pt x="363862" y="1534259"/>
                  </a:cubicBezTo>
                  <a:cubicBezTo>
                    <a:pt x="362954" y="1533516"/>
                    <a:pt x="362459" y="1532113"/>
                    <a:pt x="361964" y="1530958"/>
                  </a:cubicBezTo>
                  <a:cubicBezTo>
                    <a:pt x="360808" y="1527904"/>
                    <a:pt x="359158" y="1525346"/>
                    <a:pt x="357095" y="1522870"/>
                  </a:cubicBezTo>
                  <a:cubicBezTo>
                    <a:pt x="355444" y="1520807"/>
                    <a:pt x="354619" y="1518001"/>
                    <a:pt x="353464" y="1515525"/>
                  </a:cubicBezTo>
                  <a:cubicBezTo>
                    <a:pt x="353216" y="1515030"/>
                    <a:pt x="353464" y="1514122"/>
                    <a:pt x="353216" y="1513875"/>
                  </a:cubicBezTo>
                  <a:cubicBezTo>
                    <a:pt x="350080" y="1511234"/>
                    <a:pt x="349089" y="1506282"/>
                    <a:pt x="346366" y="1503971"/>
                  </a:cubicBezTo>
                  <a:cubicBezTo>
                    <a:pt x="342900" y="1501000"/>
                    <a:pt x="341249" y="1496874"/>
                    <a:pt x="338526" y="1493573"/>
                  </a:cubicBezTo>
                  <a:cubicBezTo>
                    <a:pt x="337866" y="1492748"/>
                    <a:pt x="337041" y="1492170"/>
                    <a:pt x="336298" y="1491427"/>
                  </a:cubicBezTo>
                  <a:cubicBezTo>
                    <a:pt x="335390" y="1490519"/>
                    <a:pt x="333657" y="1489529"/>
                    <a:pt x="333657" y="1488704"/>
                  </a:cubicBezTo>
                  <a:cubicBezTo>
                    <a:pt x="333905" y="1484825"/>
                    <a:pt x="330521" y="1484247"/>
                    <a:pt x="329283" y="1481689"/>
                  </a:cubicBezTo>
                  <a:cubicBezTo>
                    <a:pt x="328128" y="1479296"/>
                    <a:pt x="325899" y="1477728"/>
                    <a:pt x="324249" y="1475582"/>
                  </a:cubicBezTo>
                  <a:cubicBezTo>
                    <a:pt x="322021" y="1472776"/>
                    <a:pt x="319710" y="1470135"/>
                    <a:pt x="317894" y="1466999"/>
                  </a:cubicBezTo>
                  <a:cubicBezTo>
                    <a:pt x="314593" y="1461470"/>
                    <a:pt x="309724" y="1457179"/>
                    <a:pt x="307661" y="1450576"/>
                  </a:cubicBezTo>
                  <a:cubicBezTo>
                    <a:pt x="307661" y="1450411"/>
                    <a:pt x="307413" y="1450246"/>
                    <a:pt x="307331" y="1450164"/>
                  </a:cubicBezTo>
                  <a:cubicBezTo>
                    <a:pt x="303204" y="1445460"/>
                    <a:pt x="299078" y="1440838"/>
                    <a:pt x="295034" y="1436052"/>
                  </a:cubicBezTo>
                  <a:cubicBezTo>
                    <a:pt x="293384" y="1434071"/>
                    <a:pt x="291568" y="1432008"/>
                    <a:pt x="290578" y="1429615"/>
                  </a:cubicBezTo>
                  <a:cubicBezTo>
                    <a:pt x="288680" y="1425158"/>
                    <a:pt x="284801" y="1422270"/>
                    <a:pt x="283646" y="1417153"/>
                  </a:cubicBezTo>
                  <a:cubicBezTo>
                    <a:pt x="283233" y="1415502"/>
                    <a:pt x="280757" y="1414512"/>
                    <a:pt x="280180" y="1412862"/>
                  </a:cubicBezTo>
                  <a:cubicBezTo>
                    <a:pt x="277456" y="1405104"/>
                    <a:pt x="272092" y="1399575"/>
                    <a:pt x="267883" y="1393137"/>
                  </a:cubicBezTo>
                  <a:cubicBezTo>
                    <a:pt x="266150" y="1390497"/>
                    <a:pt x="262601" y="1389341"/>
                    <a:pt x="259795" y="1387856"/>
                  </a:cubicBezTo>
                  <a:cubicBezTo>
                    <a:pt x="258475" y="1387113"/>
                    <a:pt x="256907" y="1387031"/>
                    <a:pt x="255504" y="1386535"/>
                  </a:cubicBezTo>
                  <a:cubicBezTo>
                    <a:pt x="249314" y="1384307"/>
                    <a:pt x="247829" y="1382079"/>
                    <a:pt x="249314" y="1374899"/>
                  </a:cubicBezTo>
                  <a:cubicBezTo>
                    <a:pt x="249892" y="1372093"/>
                    <a:pt x="251790" y="1369205"/>
                    <a:pt x="253853" y="1367472"/>
                  </a:cubicBezTo>
                  <a:cubicBezTo>
                    <a:pt x="255917" y="1365656"/>
                    <a:pt x="257815" y="1364666"/>
                    <a:pt x="256742" y="1361200"/>
                  </a:cubicBezTo>
                  <a:cubicBezTo>
                    <a:pt x="256577" y="1360622"/>
                    <a:pt x="257402" y="1359467"/>
                    <a:pt x="257980" y="1358806"/>
                  </a:cubicBezTo>
                  <a:cubicBezTo>
                    <a:pt x="262849" y="1353525"/>
                    <a:pt x="267470" y="1347995"/>
                    <a:pt x="270359" y="1340898"/>
                  </a:cubicBezTo>
                  <a:cubicBezTo>
                    <a:pt x="271101" y="1339000"/>
                    <a:pt x="271762" y="1337102"/>
                    <a:pt x="272587" y="1335286"/>
                  </a:cubicBezTo>
                  <a:cubicBezTo>
                    <a:pt x="273742" y="1332728"/>
                    <a:pt x="273907" y="1329592"/>
                    <a:pt x="276383" y="1327859"/>
                  </a:cubicBezTo>
                  <a:cubicBezTo>
                    <a:pt x="277043" y="1327363"/>
                    <a:pt x="278034" y="1326043"/>
                    <a:pt x="277869" y="1325630"/>
                  </a:cubicBezTo>
                  <a:cubicBezTo>
                    <a:pt x="276383" y="1321917"/>
                    <a:pt x="280180" y="1320349"/>
                    <a:pt x="280344" y="1316965"/>
                  </a:cubicBezTo>
                  <a:cubicBezTo>
                    <a:pt x="280427" y="1314077"/>
                    <a:pt x="282655" y="1311271"/>
                    <a:pt x="283893" y="1308382"/>
                  </a:cubicBezTo>
                  <a:cubicBezTo>
                    <a:pt x="283893" y="1308217"/>
                    <a:pt x="284306" y="1308052"/>
                    <a:pt x="284223" y="1307970"/>
                  </a:cubicBezTo>
                  <a:cubicBezTo>
                    <a:pt x="281582" y="1300872"/>
                    <a:pt x="288020" y="1296911"/>
                    <a:pt x="288680" y="1290886"/>
                  </a:cubicBezTo>
                  <a:cubicBezTo>
                    <a:pt x="288927" y="1288576"/>
                    <a:pt x="290165" y="1286348"/>
                    <a:pt x="291238" y="1284202"/>
                  </a:cubicBezTo>
                  <a:cubicBezTo>
                    <a:pt x="292641" y="1281396"/>
                    <a:pt x="291898" y="1278838"/>
                    <a:pt x="290743" y="1276444"/>
                  </a:cubicBezTo>
                  <a:cubicBezTo>
                    <a:pt x="288432" y="1271823"/>
                    <a:pt x="285296" y="1267614"/>
                    <a:pt x="283563" y="1262745"/>
                  </a:cubicBezTo>
                  <a:cubicBezTo>
                    <a:pt x="281748" y="1257546"/>
                    <a:pt x="278612" y="1253172"/>
                    <a:pt x="277291" y="1248055"/>
                  </a:cubicBezTo>
                  <a:cubicBezTo>
                    <a:pt x="276548" y="1245166"/>
                    <a:pt x="274155" y="1245001"/>
                    <a:pt x="273660" y="1242526"/>
                  </a:cubicBezTo>
                  <a:cubicBezTo>
                    <a:pt x="273164" y="1240380"/>
                    <a:pt x="272174" y="1238317"/>
                    <a:pt x="271019" y="1236501"/>
                  </a:cubicBezTo>
                  <a:cubicBezTo>
                    <a:pt x="269698" y="1234438"/>
                    <a:pt x="268873" y="1232375"/>
                    <a:pt x="268296" y="1229816"/>
                  </a:cubicBezTo>
                  <a:cubicBezTo>
                    <a:pt x="267388" y="1226103"/>
                    <a:pt x="265655" y="1222554"/>
                    <a:pt x="264169" y="1219005"/>
                  </a:cubicBezTo>
                  <a:cubicBezTo>
                    <a:pt x="261776" y="1213641"/>
                    <a:pt x="259300" y="1208277"/>
                    <a:pt x="256742" y="1202995"/>
                  </a:cubicBezTo>
                  <a:cubicBezTo>
                    <a:pt x="256329" y="1202170"/>
                    <a:pt x="255586" y="1201592"/>
                    <a:pt x="254926" y="1200932"/>
                  </a:cubicBezTo>
                  <a:cubicBezTo>
                    <a:pt x="254431" y="1200354"/>
                    <a:pt x="253523" y="1199447"/>
                    <a:pt x="253606" y="1199281"/>
                  </a:cubicBezTo>
                  <a:cubicBezTo>
                    <a:pt x="256329" y="1194247"/>
                    <a:pt x="251873" y="1195155"/>
                    <a:pt x="250387" y="1194660"/>
                  </a:cubicBezTo>
                  <a:cubicBezTo>
                    <a:pt x="244115" y="1192679"/>
                    <a:pt x="237926" y="1189956"/>
                    <a:pt x="231241" y="1190038"/>
                  </a:cubicBezTo>
                  <a:cubicBezTo>
                    <a:pt x="228518" y="1190038"/>
                    <a:pt x="225877" y="1189296"/>
                    <a:pt x="223153" y="1188883"/>
                  </a:cubicBezTo>
                  <a:cubicBezTo>
                    <a:pt x="222411" y="1188800"/>
                    <a:pt x="221668" y="1188635"/>
                    <a:pt x="221008" y="1188883"/>
                  </a:cubicBezTo>
                  <a:cubicBezTo>
                    <a:pt x="215561" y="1190946"/>
                    <a:pt x="212095" y="1190451"/>
                    <a:pt x="207473" y="1186820"/>
                  </a:cubicBezTo>
                  <a:cubicBezTo>
                    <a:pt x="201201" y="1181951"/>
                    <a:pt x="194269" y="1179310"/>
                    <a:pt x="186841" y="1177577"/>
                  </a:cubicBezTo>
                  <a:cubicBezTo>
                    <a:pt x="180652" y="1176174"/>
                    <a:pt x="174545" y="1173368"/>
                    <a:pt x="169016" y="1169572"/>
                  </a:cubicBezTo>
                  <a:cubicBezTo>
                    <a:pt x="165302" y="1167013"/>
                    <a:pt x="161753" y="1164207"/>
                    <a:pt x="157874" y="1162062"/>
                  </a:cubicBezTo>
                  <a:cubicBezTo>
                    <a:pt x="150942" y="1158183"/>
                    <a:pt x="144340" y="1153561"/>
                    <a:pt x="136912" y="1150755"/>
                  </a:cubicBezTo>
                  <a:cubicBezTo>
                    <a:pt x="133446" y="1149435"/>
                    <a:pt x="130558" y="1145309"/>
                    <a:pt x="127917" y="1141925"/>
                  </a:cubicBezTo>
                  <a:cubicBezTo>
                    <a:pt x="125276" y="1138459"/>
                    <a:pt x="126597" y="1133425"/>
                    <a:pt x="130475" y="1131692"/>
                  </a:cubicBezTo>
                  <a:cubicBezTo>
                    <a:pt x="132786" y="1130619"/>
                    <a:pt x="135427" y="1130701"/>
                    <a:pt x="137985" y="1130371"/>
                  </a:cubicBezTo>
                  <a:cubicBezTo>
                    <a:pt x="138398" y="1130371"/>
                    <a:pt x="139306" y="1130619"/>
                    <a:pt x="139388" y="1130866"/>
                  </a:cubicBezTo>
                  <a:cubicBezTo>
                    <a:pt x="139884" y="1134745"/>
                    <a:pt x="142772" y="1132930"/>
                    <a:pt x="143927" y="1132600"/>
                  </a:cubicBezTo>
                  <a:cubicBezTo>
                    <a:pt x="148714" y="1131197"/>
                    <a:pt x="153665" y="1130536"/>
                    <a:pt x="158534" y="1130536"/>
                  </a:cubicBezTo>
                  <a:cubicBezTo>
                    <a:pt x="161340" y="1130536"/>
                    <a:pt x="163404" y="1128638"/>
                    <a:pt x="166044" y="1128391"/>
                  </a:cubicBezTo>
                  <a:cubicBezTo>
                    <a:pt x="171491" y="1127813"/>
                    <a:pt x="176691" y="1125585"/>
                    <a:pt x="181972" y="1124017"/>
                  </a:cubicBezTo>
                  <a:cubicBezTo>
                    <a:pt x="187419" y="1122366"/>
                    <a:pt x="192618" y="1118900"/>
                    <a:pt x="195094" y="1112298"/>
                  </a:cubicBezTo>
                  <a:cubicBezTo>
                    <a:pt x="195672" y="1110895"/>
                    <a:pt x="196084" y="1108337"/>
                    <a:pt x="195424" y="1107511"/>
                  </a:cubicBezTo>
                  <a:cubicBezTo>
                    <a:pt x="192123" y="1103467"/>
                    <a:pt x="191050" y="1098103"/>
                    <a:pt x="188987" y="1093399"/>
                  </a:cubicBezTo>
                  <a:cubicBezTo>
                    <a:pt x="186841" y="1088530"/>
                    <a:pt x="184283" y="1084651"/>
                    <a:pt x="181064" y="1080773"/>
                  </a:cubicBezTo>
                  <a:cubicBezTo>
                    <a:pt x="174792" y="1073180"/>
                    <a:pt x="167200" y="1067403"/>
                    <a:pt x="160845" y="1060058"/>
                  </a:cubicBezTo>
                  <a:cubicBezTo>
                    <a:pt x="153005" y="1051063"/>
                    <a:pt x="145495" y="1041655"/>
                    <a:pt x="138315" y="1031834"/>
                  </a:cubicBezTo>
                  <a:cubicBezTo>
                    <a:pt x="130805" y="1021518"/>
                    <a:pt x="124038" y="1010542"/>
                    <a:pt x="116776" y="1000061"/>
                  </a:cubicBezTo>
                  <a:cubicBezTo>
                    <a:pt x="112732" y="994202"/>
                    <a:pt x="108111" y="988837"/>
                    <a:pt x="104067" y="982895"/>
                  </a:cubicBezTo>
                  <a:cubicBezTo>
                    <a:pt x="100353" y="977449"/>
                    <a:pt x="97134" y="971589"/>
                    <a:pt x="93751" y="965812"/>
                  </a:cubicBezTo>
                  <a:cubicBezTo>
                    <a:pt x="90780" y="960696"/>
                    <a:pt x="87891" y="955579"/>
                    <a:pt x="85168" y="950380"/>
                  </a:cubicBezTo>
                  <a:cubicBezTo>
                    <a:pt x="78401" y="937588"/>
                    <a:pt x="71716" y="924631"/>
                    <a:pt x="64949" y="911840"/>
                  </a:cubicBezTo>
                  <a:cubicBezTo>
                    <a:pt x="61978" y="906145"/>
                    <a:pt x="58759" y="900533"/>
                    <a:pt x="55788" y="894839"/>
                  </a:cubicBezTo>
                  <a:cubicBezTo>
                    <a:pt x="53395" y="890300"/>
                    <a:pt x="51414" y="885513"/>
                    <a:pt x="48938" y="881057"/>
                  </a:cubicBezTo>
                  <a:cubicBezTo>
                    <a:pt x="46628" y="876848"/>
                    <a:pt x="43987" y="872804"/>
                    <a:pt x="41429" y="868760"/>
                  </a:cubicBezTo>
                  <a:cubicBezTo>
                    <a:pt x="37963" y="863066"/>
                    <a:pt x="34414" y="857454"/>
                    <a:pt x="30865" y="851842"/>
                  </a:cubicBezTo>
                  <a:cubicBezTo>
                    <a:pt x="29957" y="850439"/>
                    <a:pt x="29132" y="848954"/>
                    <a:pt x="28224" y="847634"/>
                  </a:cubicBezTo>
                  <a:cubicBezTo>
                    <a:pt x="27069" y="845900"/>
                    <a:pt x="25583" y="844415"/>
                    <a:pt x="24923" y="842517"/>
                  </a:cubicBezTo>
                  <a:cubicBezTo>
                    <a:pt x="20302" y="830385"/>
                    <a:pt x="13535" y="819822"/>
                    <a:pt x="7180" y="808846"/>
                  </a:cubicBezTo>
                  <a:cubicBezTo>
                    <a:pt x="4539" y="804307"/>
                    <a:pt x="1320" y="800015"/>
                    <a:pt x="743" y="794239"/>
                  </a:cubicBezTo>
                  <a:cubicBezTo>
                    <a:pt x="578" y="792918"/>
                    <a:pt x="0" y="791680"/>
                    <a:pt x="0" y="790360"/>
                  </a:cubicBezTo>
                  <a:cubicBezTo>
                    <a:pt x="248" y="781612"/>
                    <a:pt x="0" y="772699"/>
                    <a:pt x="1238" y="764116"/>
                  </a:cubicBezTo>
                  <a:cubicBezTo>
                    <a:pt x="2641" y="754295"/>
                    <a:pt x="2888" y="744227"/>
                    <a:pt x="6354" y="734902"/>
                  </a:cubicBezTo>
                  <a:cubicBezTo>
                    <a:pt x="6354" y="734736"/>
                    <a:pt x="6354" y="734489"/>
                    <a:pt x="6354" y="734324"/>
                  </a:cubicBezTo>
                  <a:cubicBezTo>
                    <a:pt x="4869" y="727144"/>
                    <a:pt x="8665" y="721120"/>
                    <a:pt x="9738" y="714517"/>
                  </a:cubicBezTo>
                  <a:cubicBezTo>
                    <a:pt x="10728" y="708245"/>
                    <a:pt x="13122" y="702303"/>
                    <a:pt x="14607" y="696114"/>
                  </a:cubicBezTo>
                  <a:cubicBezTo>
                    <a:pt x="17166" y="685385"/>
                    <a:pt x="20467" y="674904"/>
                    <a:pt x="23107" y="664176"/>
                  </a:cubicBezTo>
                  <a:cubicBezTo>
                    <a:pt x="24346" y="659224"/>
                    <a:pt x="26656" y="654520"/>
                    <a:pt x="27234" y="649734"/>
                  </a:cubicBezTo>
                  <a:cubicBezTo>
                    <a:pt x="28307" y="640738"/>
                    <a:pt x="32351" y="632816"/>
                    <a:pt x="33176" y="623820"/>
                  </a:cubicBezTo>
                  <a:cubicBezTo>
                    <a:pt x="33671" y="619033"/>
                    <a:pt x="35652" y="614495"/>
                    <a:pt x="36807" y="609790"/>
                  </a:cubicBezTo>
                  <a:cubicBezTo>
                    <a:pt x="37797" y="605912"/>
                    <a:pt x="38540" y="602033"/>
                    <a:pt x="39365" y="598237"/>
                  </a:cubicBezTo>
                  <a:cubicBezTo>
                    <a:pt x="41759" y="587426"/>
                    <a:pt x="44317" y="576532"/>
                    <a:pt x="46545" y="565639"/>
                  </a:cubicBezTo>
                  <a:cubicBezTo>
                    <a:pt x="47948" y="558954"/>
                    <a:pt x="48938" y="552104"/>
                    <a:pt x="50011" y="545337"/>
                  </a:cubicBezTo>
                  <a:cubicBezTo>
                    <a:pt x="51744" y="534361"/>
                    <a:pt x="52817" y="523302"/>
                    <a:pt x="55211" y="512491"/>
                  </a:cubicBezTo>
                  <a:cubicBezTo>
                    <a:pt x="56613" y="506302"/>
                    <a:pt x="56613" y="499782"/>
                    <a:pt x="57521" y="493427"/>
                  </a:cubicBezTo>
                  <a:cubicBezTo>
                    <a:pt x="58347" y="487403"/>
                    <a:pt x="59585" y="481378"/>
                    <a:pt x="60492" y="475354"/>
                  </a:cubicBezTo>
                  <a:cubicBezTo>
                    <a:pt x="60988" y="472135"/>
                    <a:pt x="61565" y="468834"/>
                    <a:pt x="61648" y="465533"/>
                  </a:cubicBezTo>
                  <a:cubicBezTo>
                    <a:pt x="61978" y="457941"/>
                    <a:pt x="63546" y="450678"/>
                    <a:pt x="64866" y="443251"/>
                  </a:cubicBezTo>
                  <a:cubicBezTo>
                    <a:pt x="65279" y="440940"/>
                    <a:pt x="65774" y="438629"/>
                    <a:pt x="65691" y="436319"/>
                  </a:cubicBezTo>
                  <a:cubicBezTo>
                    <a:pt x="65527" y="430212"/>
                    <a:pt x="67590" y="424435"/>
                    <a:pt x="67920" y="418493"/>
                  </a:cubicBezTo>
                  <a:cubicBezTo>
                    <a:pt x="68497" y="407352"/>
                    <a:pt x="68993" y="396210"/>
                    <a:pt x="71221" y="385234"/>
                  </a:cubicBezTo>
                  <a:cubicBezTo>
                    <a:pt x="71716" y="382593"/>
                    <a:pt x="71716" y="379870"/>
                    <a:pt x="72129" y="377229"/>
                  </a:cubicBezTo>
                  <a:cubicBezTo>
                    <a:pt x="73449" y="366748"/>
                    <a:pt x="77080" y="357010"/>
                    <a:pt x="78566" y="346777"/>
                  </a:cubicBezTo>
                  <a:cubicBezTo>
                    <a:pt x="79804" y="338029"/>
                    <a:pt x="81454" y="329363"/>
                    <a:pt x="85333" y="321936"/>
                  </a:cubicBezTo>
                  <a:cubicBezTo>
                    <a:pt x="89459" y="314013"/>
                    <a:pt x="93338" y="305926"/>
                    <a:pt x="99115" y="299076"/>
                  </a:cubicBezTo>
                  <a:cubicBezTo>
                    <a:pt x="104644" y="292556"/>
                    <a:pt x="109018" y="284799"/>
                    <a:pt x="113887" y="277536"/>
                  </a:cubicBezTo>
                  <a:cubicBezTo>
                    <a:pt x="118014" y="271347"/>
                    <a:pt x="121975" y="265157"/>
                    <a:pt x="126019" y="258885"/>
                  </a:cubicBezTo>
                  <a:cubicBezTo>
                    <a:pt x="127422" y="256740"/>
                    <a:pt x="128577" y="254429"/>
                    <a:pt x="129815" y="252118"/>
                  </a:cubicBezTo>
                  <a:cubicBezTo>
                    <a:pt x="136087" y="240564"/>
                    <a:pt x="141534" y="228515"/>
                    <a:pt x="145990" y="215889"/>
                  </a:cubicBezTo>
                  <a:cubicBezTo>
                    <a:pt x="148054" y="209947"/>
                    <a:pt x="151190" y="204500"/>
                    <a:pt x="153088" y="198558"/>
                  </a:cubicBezTo>
                  <a:cubicBezTo>
                    <a:pt x="156059" y="189150"/>
                    <a:pt x="161010" y="180815"/>
                    <a:pt x="164394" y="171572"/>
                  </a:cubicBezTo>
                  <a:cubicBezTo>
                    <a:pt x="168850" y="159440"/>
                    <a:pt x="175205" y="148217"/>
                    <a:pt x="181147" y="136828"/>
                  </a:cubicBezTo>
                  <a:cubicBezTo>
                    <a:pt x="183953" y="131381"/>
                    <a:pt x="187667" y="126512"/>
                    <a:pt x="190803" y="121313"/>
                  </a:cubicBezTo>
                  <a:cubicBezTo>
                    <a:pt x="191711" y="119745"/>
                    <a:pt x="192371" y="118012"/>
                    <a:pt x="193113" y="116279"/>
                  </a:cubicBezTo>
                  <a:cubicBezTo>
                    <a:pt x="197982" y="105137"/>
                    <a:pt x="202852" y="94079"/>
                    <a:pt x="205905" y="82112"/>
                  </a:cubicBezTo>
                  <a:cubicBezTo>
                    <a:pt x="207886" y="74520"/>
                    <a:pt x="209619" y="66762"/>
                    <a:pt x="212012" y="59417"/>
                  </a:cubicBezTo>
                  <a:cubicBezTo>
                    <a:pt x="215313" y="49184"/>
                    <a:pt x="218367" y="38786"/>
                    <a:pt x="223648" y="29625"/>
                  </a:cubicBezTo>
                  <a:cubicBezTo>
                    <a:pt x="226620" y="24508"/>
                    <a:pt x="229260" y="18814"/>
                    <a:pt x="235367" y="17824"/>
                  </a:cubicBezTo>
                  <a:cubicBezTo>
                    <a:pt x="238173" y="17329"/>
                    <a:pt x="240979" y="16916"/>
                    <a:pt x="243867" y="17164"/>
                  </a:cubicBezTo>
                  <a:cubicBezTo>
                    <a:pt x="250965" y="17824"/>
                    <a:pt x="257732" y="20630"/>
                    <a:pt x="264912" y="21207"/>
                  </a:cubicBezTo>
                  <a:cubicBezTo>
                    <a:pt x="268956" y="21537"/>
                    <a:pt x="272835" y="24673"/>
                    <a:pt x="276796" y="26407"/>
                  </a:cubicBezTo>
                  <a:cubicBezTo>
                    <a:pt x="282903" y="29047"/>
                    <a:pt x="289093" y="31606"/>
                    <a:pt x="295282" y="34164"/>
                  </a:cubicBezTo>
                  <a:cubicBezTo>
                    <a:pt x="296520" y="34659"/>
                    <a:pt x="297675" y="35402"/>
                    <a:pt x="298913" y="35815"/>
                  </a:cubicBezTo>
                  <a:cubicBezTo>
                    <a:pt x="300151" y="36227"/>
                    <a:pt x="301967" y="37218"/>
                    <a:pt x="302792" y="36640"/>
                  </a:cubicBezTo>
                  <a:cubicBezTo>
                    <a:pt x="308651" y="32349"/>
                    <a:pt x="314841" y="34247"/>
                    <a:pt x="320618" y="35815"/>
                  </a:cubicBezTo>
                  <a:cubicBezTo>
                    <a:pt x="324167" y="36805"/>
                    <a:pt x="325982" y="35485"/>
                    <a:pt x="327302" y="33009"/>
                  </a:cubicBezTo>
                  <a:cubicBezTo>
                    <a:pt x="330356" y="27562"/>
                    <a:pt x="334400" y="23683"/>
                    <a:pt x="339351" y="20877"/>
                  </a:cubicBezTo>
                  <a:cubicBezTo>
                    <a:pt x="341744" y="19557"/>
                    <a:pt x="344138" y="17989"/>
                    <a:pt x="346036" y="16008"/>
                  </a:cubicBezTo>
                  <a:cubicBezTo>
                    <a:pt x="350410" y="11469"/>
                    <a:pt x="356434" y="11222"/>
                    <a:pt x="361221" y="7838"/>
                  </a:cubicBezTo>
                  <a:cubicBezTo>
                    <a:pt x="361634" y="7590"/>
                    <a:pt x="362211" y="7590"/>
                    <a:pt x="362707" y="7590"/>
                  </a:cubicBezTo>
                  <a:cubicBezTo>
                    <a:pt x="368814" y="7178"/>
                    <a:pt x="374838" y="6352"/>
                    <a:pt x="380945" y="6435"/>
                  </a:cubicBezTo>
                  <a:cubicBezTo>
                    <a:pt x="387795" y="6600"/>
                    <a:pt x="394645" y="7178"/>
                    <a:pt x="401412" y="7755"/>
                  </a:cubicBezTo>
                  <a:cubicBezTo>
                    <a:pt x="408509" y="8333"/>
                    <a:pt x="415689" y="9736"/>
                    <a:pt x="422456" y="12790"/>
                  </a:cubicBezTo>
                  <a:cubicBezTo>
                    <a:pt x="430461" y="16421"/>
                    <a:pt x="438714" y="18401"/>
                    <a:pt x="447462" y="17329"/>
                  </a:cubicBezTo>
                  <a:cubicBezTo>
                    <a:pt x="447792" y="17329"/>
                    <a:pt x="448205" y="17329"/>
                    <a:pt x="448534" y="17329"/>
                  </a:cubicBezTo>
                  <a:cubicBezTo>
                    <a:pt x="457943" y="14853"/>
                    <a:pt x="467351" y="12542"/>
                    <a:pt x="476677" y="9736"/>
                  </a:cubicBezTo>
                  <a:cubicBezTo>
                    <a:pt x="485012" y="7260"/>
                    <a:pt x="493017" y="3464"/>
                    <a:pt x="501435" y="1731"/>
                  </a:cubicBezTo>
                  <a:cubicBezTo>
                    <a:pt x="509110" y="163"/>
                    <a:pt x="517280" y="-662"/>
                    <a:pt x="524872" y="658"/>
                  </a:cubicBezTo>
                  <a:cubicBezTo>
                    <a:pt x="532960" y="2061"/>
                    <a:pt x="541625" y="2804"/>
                    <a:pt x="548805" y="7755"/>
                  </a:cubicBezTo>
                  <a:cubicBezTo>
                    <a:pt x="557388" y="13697"/>
                    <a:pt x="566631" y="19227"/>
                    <a:pt x="570840" y="30863"/>
                  </a:cubicBezTo>
                  <a:cubicBezTo>
                    <a:pt x="571335" y="32266"/>
                    <a:pt x="572738" y="33174"/>
                    <a:pt x="573481" y="34494"/>
                  </a:cubicBezTo>
                  <a:cubicBezTo>
                    <a:pt x="576865" y="40189"/>
                    <a:pt x="580413" y="45800"/>
                    <a:pt x="583467" y="51660"/>
                  </a:cubicBezTo>
                  <a:cubicBezTo>
                    <a:pt x="587923" y="60243"/>
                    <a:pt x="592132" y="69073"/>
                    <a:pt x="596258" y="77903"/>
                  </a:cubicBezTo>
                  <a:cubicBezTo>
                    <a:pt x="599559" y="84836"/>
                    <a:pt x="602448" y="92016"/>
                    <a:pt x="605914" y="98948"/>
                  </a:cubicBezTo>
                  <a:cubicBezTo>
                    <a:pt x="610783" y="108686"/>
                    <a:pt x="615900" y="118177"/>
                    <a:pt x="620934" y="127832"/>
                  </a:cubicBezTo>
                  <a:cubicBezTo>
                    <a:pt x="622997" y="131711"/>
                    <a:pt x="624730" y="135755"/>
                    <a:pt x="626298" y="139881"/>
                  </a:cubicBezTo>
                  <a:cubicBezTo>
                    <a:pt x="627784" y="143843"/>
                    <a:pt x="630754" y="147061"/>
                    <a:pt x="632405" y="151022"/>
                  </a:cubicBezTo>
                  <a:cubicBezTo>
                    <a:pt x="634881" y="156964"/>
                    <a:pt x="636449" y="163402"/>
                    <a:pt x="639090" y="169178"/>
                  </a:cubicBezTo>
                  <a:cubicBezTo>
                    <a:pt x="642473" y="176606"/>
                    <a:pt x="646517" y="183538"/>
                    <a:pt x="650231" y="190718"/>
                  </a:cubicBezTo>
                  <a:cubicBezTo>
                    <a:pt x="651139" y="192534"/>
                    <a:pt x="652047" y="194349"/>
                    <a:pt x="652872" y="196165"/>
                  </a:cubicBezTo>
                  <a:cubicBezTo>
                    <a:pt x="654935" y="200621"/>
                    <a:pt x="657493" y="204995"/>
                    <a:pt x="659061" y="209699"/>
                  </a:cubicBezTo>
                  <a:cubicBezTo>
                    <a:pt x="663848" y="224306"/>
                    <a:pt x="670698" y="238006"/>
                    <a:pt x="674494" y="252943"/>
                  </a:cubicBezTo>
                  <a:cubicBezTo>
                    <a:pt x="676805" y="262021"/>
                    <a:pt x="680436" y="270522"/>
                    <a:pt x="682746" y="279600"/>
                  </a:cubicBezTo>
                  <a:cubicBezTo>
                    <a:pt x="684562" y="286945"/>
                    <a:pt x="686295" y="294455"/>
                    <a:pt x="689349" y="301387"/>
                  </a:cubicBezTo>
                  <a:cubicBezTo>
                    <a:pt x="690009" y="302872"/>
                    <a:pt x="690257" y="304688"/>
                    <a:pt x="690504" y="306338"/>
                  </a:cubicBezTo>
                  <a:cubicBezTo>
                    <a:pt x="691742" y="314509"/>
                    <a:pt x="695951" y="321276"/>
                    <a:pt x="698344" y="328786"/>
                  </a:cubicBezTo>
                  <a:cubicBezTo>
                    <a:pt x="700407" y="335140"/>
                    <a:pt x="703873" y="340917"/>
                    <a:pt x="705689" y="347189"/>
                  </a:cubicBezTo>
                  <a:cubicBezTo>
                    <a:pt x="708660" y="357423"/>
                    <a:pt x="714272" y="366336"/>
                    <a:pt x="715593" y="377312"/>
                  </a:cubicBezTo>
                  <a:cubicBezTo>
                    <a:pt x="716088" y="381273"/>
                    <a:pt x="718398" y="384904"/>
                    <a:pt x="719636" y="388783"/>
                  </a:cubicBezTo>
                  <a:cubicBezTo>
                    <a:pt x="721204" y="393570"/>
                    <a:pt x="722525" y="398356"/>
                    <a:pt x="723845" y="403225"/>
                  </a:cubicBezTo>
                  <a:cubicBezTo>
                    <a:pt x="725495" y="409167"/>
                    <a:pt x="727229" y="415027"/>
                    <a:pt x="728714" y="421051"/>
                  </a:cubicBezTo>
                  <a:cubicBezTo>
                    <a:pt x="730035" y="426085"/>
                    <a:pt x="730777" y="431449"/>
                    <a:pt x="732510" y="436319"/>
                  </a:cubicBezTo>
                  <a:cubicBezTo>
                    <a:pt x="733748" y="439950"/>
                    <a:pt x="734243" y="443746"/>
                    <a:pt x="735564" y="447295"/>
                  </a:cubicBezTo>
                  <a:cubicBezTo>
                    <a:pt x="736884" y="450926"/>
                    <a:pt x="738452" y="454640"/>
                    <a:pt x="738947" y="458436"/>
                  </a:cubicBezTo>
                  <a:cubicBezTo>
                    <a:pt x="740268" y="468257"/>
                    <a:pt x="744559" y="477169"/>
                    <a:pt x="745302" y="487155"/>
                  </a:cubicBezTo>
                  <a:cubicBezTo>
                    <a:pt x="746127" y="498049"/>
                    <a:pt x="747943" y="508777"/>
                    <a:pt x="748685" y="519753"/>
                  </a:cubicBezTo>
                  <a:cubicBezTo>
                    <a:pt x="749181" y="527263"/>
                    <a:pt x="748851" y="535269"/>
                    <a:pt x="752647" y="542201"/>
                  </a:cubicBezTo>
                  <a:cubicBezTo>
                    <a:pt x="752812" y="542448"/>
                    <a:pt x="752647" y="542944"/>
                    <a:pt x="752647" y="543356"/>
                  </a:cubicBezTo>
                  <a:cubicBezTo>
                    <a:pt x="752977" y="549876"/>
                    <a:pt x="753555" y="556395"/>
                    <a:pt x="753637" y="562998"/>
                  </a:cubicBezTo>
                  <a:cubicBezTo>
                    <a:pt x="753720" y="567537"/>
                    <a:pt x="755371" y="571828"/>
                    <a:pt x="755371" y="576119"/>
                  </a:cubicBezTo>
                  <a:cubicBezTo>
                    <a:pt x="755371" y="583547"/>
                    <a:pt x="758506" y="589901"/>
                    <a:pt x="759249" y="596999"/>
                  </a:cubicBezTo>
                  <a:cubicBezTo>
                    <a:pt x="760239" y="606654"/>
                    <a:pt x="760817" y="616228"/>
                    <a:pt x="761395" y="625883"/>
                  </a:cubicBezTo>
                  <a:close/>
                  <a:moveTo>
                    <a:pt x="754875" y="634549"/>
                  </a:moveTo>
                  <a:cubicBezTo>
                    <a:pt x="754545" y="631825"/>
                    <a:pt x="755618" y="628854"/>
                    <a:pt x="755371" y="626131"/>
                  </a:cubicBezTo>
                  <a:cubicBezTo>
                    <a:pt x="754298" y="616145"/>
                    <a:pt x="753307" y="606077"/>
                    <a:pt x="751409" y="596339"/>
                  </a:cubicBezTo>
                  <a:cubicBezTo>
                    <a:pt x="750501" y="591882"/>
                    <a:pt x="750667" y="586683"/>
                    <a:pt x="747613" y="582887"/>
                  </a:cubicBezTo>
                  <a:cubicBezTo>
                    <a:pt x="747448" y="582639"/>
                    <a:pt x="748108" y="581566"/>
                    <a:pt x="748356" y="580823"/>
                  </a:cubicBezTo>
                  <a:cubicBezTo>
                    <a:pt x="748521" y="580411"/>
                    <a:pt x="748933" y="579833"/>
                    <a:pt x="748851" y="579586"/>
                  </a:cubicBezTo>
                  <a:cubicBezTo>
                    <a:pt x="748438" y="578595"/>
                    <a:pt x="747530" y="577687"/>
                    <a:pt x="747365" y="576615"/>
                  </a:cubicBezTo>
                  <a:cubicBezTo>
                    <a:pt x="746870" y="571911"/>
                    <a:pt x="746458" y="567206"/>
                    <a:pt x="746292" y="562502"/>
                  </a:cubicBezTo>
                  <a:cubicBezTo>
                    <a:pt x="746127" y="556808"/>
                    <a:pt x="745880" y="551114"/>
                    <a:pt x="744147" y="545584"/>
                  </a:cubicBezTo>
                  <a:cubicBezTo>
                    <a:pt x="743404" y="543274"/>
                    <a:pt x="743239" y="540715"/>
                    <a:pt x="743074" y="538157"/>
                  </a:cubicBezTo>
                  <a:cubicBezTo>
                    <a:pt x="742826" y="535764"/>
                    <a:pt x="742909" y="533370"/>
                    <a:pt x="742661" y="530977"/>
                  </a:cubicBezTo>
                  <a:cubicBezTo>
                    <a:pt x="742496" y="529574"/>
                    <a:pt x="741424" y="516948"/>
                    <a:pt x="741753" y="515792"/>
                  </a:cubicBezTo>
                  <a:cubicBezTo>
                    <a:pt x="742661" y="512656"/>
                    <a:pt x="741506" y="509603"/>
                    <a:pt x="740103" y="507704"/>
                  </a:cubicBezTo>
                  <a:cubicBezTo>
                    <a:pt x="738122" y="504981"/>
                    <a:pt x="738122" y="501763"/>
                    <a:pt x="738947" y="499864"/>
                  </a:cubicBezTo>
                  <a:cubicBezTo>
                    <a:pt x="740351" y="496728"/>
                    <a:pt x="737132" y="493510"/>
                    <a:pt x="739690" y="490786"/>
                  </a:cubicBezTo>
                  <a:cubicBezTo>
                    <a:pt x="739856" y="490621"/>
                    <a:pt x="739278" y="489218"/>
                    <a:pt x="738783" y="488888"/>
                  </a:cubicBezTo>
                  <a:cubicBezTo>
                    <a:pt x="736059" y="487073"/>
                    <a:pt x="736802" y="484102"/>
                    <a:pt x="736472" y="481378"/>
                  </a:cubicBezTo>
                  <a:cubicBezTo>
                    <a:pt x="735976" y="477252"/>
                    <a:pt x="735151" y="473126"/>
                    <a:pt x="734243" y="468999"/>
                  </a:cubicBezTo>
                  <a:cubicBezTo>
                    <a:pt x="733996" y="467761"/>
                    <a:pt x="732180" y="466523"/>
                    <a:pt x="732345" y="465698"/>
                  </a:cubicBezTo>
                  <a:cubicBezTo>
                    <a:pt x="733088" y="462645"/>
                    <a:pt x="732015" y="460582"/>
                    <a:pt x="730447" y="458271"/>
                  </a:cubicBezTo>
                  <a:cubicBezTo>
                    <a:pt x="729787" y="457363"/>
                    <a:pt x="728549" y="455712"/>
                    <a:pt x="730035" y="453979"/>
                  </a:cubicBezTo>
                  <a:cubicBezTo>
                    <a:pt x="730282" y="453649"/>
                    <a:pt x="729704" y="451504"/>
                    <a:pt x="729457" y="451504"/>
                  </a:cubicBezTo>
                  <a:cubicBezTo>
                    <a:pt x="727229" y="451504"/>
                    <a:pt x="728302" y="449605"/>
                    <a:pt x="727972" y="448533"/>
                  </a:cubicBezTo>
                  <a:cubicBezTo>
                    <a:pt x="727476" y="446965"/>
                    <a:pt x="729457" y="444241"/>
                    <a:pt x="726238" y="443994"/>
                  </a:cubicBezTo>
                  <a:cubicBezTo>
                    <a:pt x="726404" y="443663"/>
                    <a:pt x="726486" y="443003"/>
                    <a:pt x="726651" y="443003"/>
                  </a:cubicBezTo>
                  <a:cubicBezTo>
                    <a:pt x="728219" y="442838"/>
                    <a:pt x="728136" y="442095"/>
                    <a:pt x="727641" y="440610"/>
                  </a:cubicBezTo>
                  <a:cubicBezTo>
                    <a:pt x="726816" y="438382"/>
                    <a:pt x="726404" y="435906"/>
                    <a:pt x="725661" y="433595"/>
                  </a:cubicBezTo>
                  <a:cubicBezTo>
                    <a:pt x="725165" y="432110"/>
                    <a:pt x="724588" y="430459"/>
                    <a:pt x="723597" y="429634"/>
                  </a:cubicBezTo>
                  <a:cubicBezTo>
                    <a:pt x="721782" y="428148"/>
                    <a:pt x="720792" y="426910"/>
                    <a:pt x="722277" y="424352"/>
                  </a:cubicBezTo>
                  <a:cubicBezTo>
                    <a:pt x="722607" y="423857"/>
                    <a:pt x="722277" y="422537"/>
                    <a:pt x="721864" y="421876"/>
                  </a:cubicBezTo>
                  <a:cubicBezTo>
                    <a:pt x="718729" y="416842"/>
                    <a:pt x="718481" y="410488"/>
                    <a:pt x="716335" y="404958"/>
                  </a:cubicBezTo>
                  <a:cubicBezTo>
                    <a:pt x="713611" y="397696"/>
                    <a:pt x="713199" y="389526"/>
                    <a:pt x="709898" y="382428"/>
                  </a:cubicBezTo>
                  <a:cubicBezTo>
                    <a:pt x="709485" y="381603"/>
                    <a:pt x="708743" y="380613"/>
                    <a:pt x="708908" y="379870"/>
                  </a:cubicBezTo>
                  <a:cubicBezTo>
                    <a:pt x="709981" y="375331"/>
                    <a:pt x="706845" y="372525"/>
                    <a:pt x="705441" y="369224"/>
                  </a:cubicBezTo>
                  <a:cubicBezTo>
                    <a:pt x="703709" y="365098"/>
                    <a:pt x="700985" y="361549"/>
                    <a:pt x="701232" y="356515"/>
                  </a:cubicBezTo>
                  <a:cubicBezTo>
                    <a:pt x="701232" y="355607"/>
                    <a:pt x="700325" y="354452"/>
                    <a:pt x="699582" y="353791"/>
                  </a:cubicBezTo>
                  <a:cubicBezTo>
                    <a:pt x="699004" y="353296"/>
                    <a:pt x="698014" y="353379"/>
                    <a:pt x="697189" y="353214"/>
                  </a:cubicBezTo>
                  <a:cubicBezTo>
                    <a:pt x="697849" y="352801"/>
                    <a:pt x="698674" y="352471"/>
                    <a:pt x="699169" y="351893"/>
                  </a:cubicBezTo>
                  <a:cubicBezTo>
                    <a:pt x="699334" y="351728"/>
                    <a:pt x="699004" y="350821"/>
                    <a:pt x="698839" y="350325"/>
                  </a:cubicBezTo>
                  <a:cubicBezTo>
                    <a:pt x="695456" y="352554"/>
                    <a:pt x="697106" y="348345"/>
                    <a:pt x="697189" y="348180"/>
                  </a:cubicBezTo>
                  <a:cubicBezTo>
                    <a:pt x="699169" y="344631"/>
                    <a:pt x="697189" y="342485"/>
                    <a:pt x="695373" y="340175"/>
                  </a:cubicBezTo>
                  <a:cubicBezTo>
                    <a:pt x="693640" y="338029"/>
                    <a:pt x="692072" y="335636"/>
                    <a:pt x="690504" y="333325"/>
                  </a:cubicBezTo>
                  <a:cubicBezTo>
                    <a:pt x="690257" y="332995"/>
                    <a:pt x="689926" y="332334"/>
                    <a:pt x="690009" y="332087"/>
                  </a:cubicBezTo>
                  <a:cubicBezTo>
                    <a:pt x="691330" y="328456"/>
                    <a:pt x="686955" y="326145"/>
                    <a:pt x="688441" y="322514"/>
                  </a:cubicBezTo>
                  <a:cubicBezTo>
                    <a:pt x="685140" y="320946"/>
                    <a:pt x="687038" y="317149"/>
                    <a:pt x="685882" y="314591"/>
                  </a:cubicBezTo>
                  <a:cubicBezTo>
                    <a:pt x="684645" y="311950"/>
                    <a:pt x="682746" y="309474"/>
                    <a:pt x="683159" y="306091"/>
                  </a:cubicBezTo>
                  <a:cubicBezTo>
                    <a:pt x="683159" y="306091"/>
                    <a:pt x="682416" y="305761"/>
                    <a:pt x="682169" y="305843"/>
                  </a:cubicBezTo>
                  <a:cubicBezTo>
                    <a:pt x="681096" y="306503"/>
                    <a:pt x="681096" y="306503"/>
                    <a:pt x="681096" y="305843"/>
                  </a:cubicBezTo>
                  <a:cubicBezTo>
                    <a:pt x="681014" y="303615"/>
                    <a:pt x="681591" y="299901"/>
                    <a:pt x="680766" y="299489"/>
                  </a:cubicBezTo>
                  <a:cubicBezTo>
                    <a:pt x="678455" y="298333"/>
                    <a:pt x="678373" y="296023"/>
                    <a:pt x="679115" y="294867"/>
                  </a:cubicBezTo>
                  <a:cubicBezTo>
                    <a:pt x="680353" y="292804"/>
                    <a:pt x="679280" y="291318"/>
                    <a:pt x="678537" y="290576"/>
                  </a:cubicBezTo>
                  <a:cubicBezTo>
                    <a:pt x="673173" y="284964"/>
                    <a:pt x="674494" y="276464"/>
                    <a:pt x="671523" y="269861"/>
                  </a:cubicBezTo>
                  <a:cubicBezTo>
                    <a:pt x="672596" y="265735"/>
                    <a:pt x="669872" y="263754"/>
                    <a:pt x="667974" y="261114"/>
                  </a:cubicBezTo>
                  <a:cubicBezTo>
                    <a:pt x="666158" y="258473"/>
                    <a:pt x="664756" y="255419"/>
                    <a:pt x="663518" y="252283"/>
                  </a:cubicBezTo>
                  <a:cubicBezTo>
                    <a:pt x="663270" y="251705"/>
                    <a:pt x="664591" y="250303"/>
                    <a:pt x="665086" y="249230"/>
                  </a:cubicBezTo>
                  <a:cubicBezTo>
                    <a:pt x="665251" y="248982"/>
                    <a:pt x="665086" y="248404"/>
                    <a:pt x="665003" y="248074"/>
                  </a:cubicBezTo>
                  <a:cubicBezTo>
                    <a:pt x="663270" y="243783"/>
                    <a:pt x="661619" y="239574"/>
                    <a:pt x="659722" y="235365"/>
                  </a:cubicBezTo>
                  <a:cubicBezTo>
                    <a:pt x="659474" y="234787"/>
                    <a:pt x="657741" y="235035"/>
                    <a:pt x="657576" y="234540"/>
                  </a:cubicBezTo>
                  <a:cubicBezTo>
                    <a:pt x="657081" y="232724"/>
                    <a:pt x="656751" y="230826"/>
                    <a:pt x="656585" y="228928"/>
                  </a:cubicBezTo>
                  <a:cubicBezTo>
                    <a:pt x="656420" y="226452"/>
                    <a:pt x="657163" y="223481"/>
                    <a:pt x="653779" y="222986"/>
                  </a:cubicBezTo>
                  <a:cubicBezTo>
                    <a:pt x="653367" y="222986"/>
                    <a:pt x="652707" y="222161"/>
                    <a:pt x="652707" y="221748"/>
                  </a:cubicBezTo>
                  <a:cubicBezTo>
                    <a:pt x="652542" y="217044"/>
                    <a:pt x="648828" y="213743"/>
                    <a:pt x="649076" y="208791"/>
                  </a:cubicBezTo>
                  <a:cubicBezTo>
                    <a:pt x="649240" y="205655"/>
                    <a:pt x="648168" y="202684"/>
                    <a:pt x="645940" y="200621"/>
                  </a:cubicBezTo>
                  <a:cubicBezTo>
                    <a:pt x="645445" y="200209"/>
                    <a:pt x="644784" y="198723"/>
                    <a:pt x="644784" y="198393"/>
                  </a:cubicBezTo>
                  <a:cubicBezTo>
                    <a:pt x="644619" y="197320"/>
                    <a:pt x="644702" y="195505"/>
                    <a:pt x="644289" y="195339"/>
                  </a:cubicBezTo>
                  <a:cubicBezTo>
                    <a:pt x="639585" y="193524"/>
                    <a:pt x="640080" y="187664"/>
                    <a:pt x="638017" y="184281"/>
                  </a:cubicBezTo>
                  <a:cubicBezTo>
                    <a:pt x="638017" y="183868"/>
                    <a:pt x="638017" y="183538"/>
                    <a:pt x="638099" y="183125"/>
                  </a:cubicBezTo>
                  <a:cubicBezTo>
                    <a:pt x="637852" y="183538"/>
                    <a:pt x="637687" y="183868"/>
                    <a:pt x="636944" y="184281"/>
                  </a:cubicBezTo>
                  <a:cubicBezTo>
                    <a:pt x="635211" y="181640"/>
                    <a:pt x="635211" y="181640"/>
                    <a:pt x="634220" y="175698"/>
                  </a:cubicBezTo>
                  <a:cubicBezTo>
                    <a:pt x="634220" y="175203"/>
                    <a:pt x="633808" y="174543"/>
                    <a:pt x="633478" y="174295"/>
                  </a:cubicBezTo>
                  <a:cubicBezTo>
                    <a:pt x="630342" y="172397"/>
                    <a:pt x="631580" y="167033"/>
                    <a:pt x="628031" y="165300"/>
                  </a:cubicBezTo>
                  <a:cubicBezTo>
                    <a:pt x="627454" y="165052"/>
                    <a:pt x="628526" y="161586"/>
                    <a:pt x="628114" y="159770"/>
                  </a:cubicBezTo>
                  <a:cubicBezTo>
                    <a:pt x="627536" y="157047"/>
                    <a:pt x="624730" y="161338"/>
                    <a:pt x="623740" y="158367"/>
                  </a:cubicBezTo>
                  <a:cubicBezTo>
                    <a:pt x="623162" y="156469"/>
                    <a:pt x="622337" y="154571"/>
                    <a:pt x="621429" y="152838"/>
                  </a:cubicBezTo>
                  <a:cubicBezTo>
                    <a:pt x="620356" y="150775"/>
                    <a:pt x="620604" y="147804"/>
                    <a:pt x="618788" y="146566"/>
                  </a:cubicBezTo>
                  <a:cubicBezTo>
                    <a:pt x="618788" y="146236"/>
                    <a:pt x="618788" y="145823"/>
                    <a:pt x="618871" y="145411"/>
                  </a:cubicBezTo>
                  <a:cubicBezTo>
                    <a:pt x="618623" y="145823"/>
                    <a:pt x="618458" y="146153"/>
                    <a:pt x="617715" y="146566"/>
                  </a:cubicBezTo>
                  <a:cubicBezTo>
                    <a:pt x="616642" y="143430"/>
                    <a:pt x="617880" y="139386"/>
                    <a:pt x="615075" y="136828"/>
                  </a:cubicBezTo>
                  <a:cubicBezTo>
                    <a:pt x="616065" y="132124"/>
                    <a:pt x="611443" y="130968"/>
                    <a:pt x="610370" y="127420"/>
                  </a:cubicBezTo>
                  <a:cubicBezTo>
                    <a:pt x="609793" y="125522"/>
                    <a:pt x="609215" y="125852"/>
                    <a:pt x="609380" y="123128"/>
                  </a:cubicBezTo>
                  <a:cubicBezTo>
                    <a:pt x="609380" y="122303"/>
                    <a:pt x="609380" y="119167"/>
                    <a:pt x="607152" y="119910"/>
                  </a:cubicBezTo>
                  <a:cubicBezTo>
                    <a:pt x="606162" y="120240"/>
                    <a:pt x="606244" y="121230"/>
                    <a:pt x="605419" y="119332"/>
                  </a:cubicBezTo>
                  <a:cubicBezTo>
                    <a:pt x="603025" y="114133"/>
                    <a:pt x="601953" y="107861"/>
                    <a:pt x="597083" y="104477"/>
                  </a:cubicBezTo>
                  <a:cubicBezTo>
                    <a:pt x="596506" y="104065"/>
                    <a:pt x="596093" y="102909"/>
                    <a:pt x="596010" y="102001"/>
                  </a:cubicBezTo>
                  <a:cubicBezTo>
                    <a:pt x="595598" y="98205"/>
                    <a:pt x="593865" y="95317"/>
                    <a:pt x="591884" y="92346"/>
                  </a:cubicBezTo>
                  <a:cubicBezTo>
                    <a:pt x="590399" y="90200"/>
                    <a:pt x="589739" y="87312"/>
                    <a:pt x="588501" y="84836"/>
                  </a:cubicBezTo>
                  <a:cubicBezTo>
                    <a:pt x="586355" y="80379"/>
                    <a:pt x="583549" y="76335"/>
                    <a:pt x="582724" y="71136"/>
                  </a:cubicBezTo>
                  <a:cubicBezTo>
                    <a:pt x="582724" y="70971"/>
                    <a:pt x="582476" y="70889"/>
                    <a:pt x="582394" y="70724"/>
                  </a:cubicBezTo>
                  <a:cubicBezTo>
                    <a:pt x="579423" y="67423"/>
                    <a:pt x="577937" y="63131"/>
                    <a:pt x="576782" y="58757"/>
                  </a:cubicBezTo>
                  <a:cubicBezTo>
                    <a:pt x="576534" y="57849"/>
                    <a:pt x="575626" y="57272"/>
                    <a:pt x="575296" y="56446"/>
                  </a:cubicBezTo>
                  <a:cubicBezTo>
                    <a:pt x="575049" y="55786"/>
                    <a:pt x="575049" y="54136"/>
                    <a:pt x="575049" y="54136"/>
                  </a:cubicBezTo>
                  <a:cubicBezTo>
                    <a:pt x="571417" y="54383"/>
                    <a:pt x="570840" y="51082"/>
                    <a:pt x="570510" y="48359"/>
                  </a:cubicBezTo>
                  <a:cubicBezTo>
                    <a:pt x="569932" y="43490"/>
                    <a:pt x="564733" y="42087"/>
                    <a:pt x="564650" y="37053"/>
                  </a:cubicBezTo>
                  <a:cubicBezTo>
                    <a:pt x="561927" y="37548"/>
                    <a:pt x="562009" y="34494"/>
                    <a:pt x="560772" y="33091"/>
                  </a:cubicBezTo>
                  <a:cubicBezTo>
                    <a:pt x="557058" y="28965"/>
                    <a:pt x="554665" y="23271"/>
                    <a:pt x="549465" y="20877"/>
                  </a:cubicBezTo>
                  <a:cubicBezTo>
                    <a:pt x="546577" y="19557"/>
                    <a:pt x="543688" y="18071"/>
                    <a:pt x="540800" y="16751"/>
                  </a:cubicBezTo>
                  <a:cubicBezTo>
                    <a:pt x="536591" y="14853"/>
                    <a:pt x="532217" y="14110"/>
                    <a:pt x="527926" y="12625"/>
                  </a:cubicBezTo>
                  <a:cubicBezTo>
                    <a:pt x="526110" y="11964"/>
                    <a:pt x="523799" y="13285"/>
                    <a:pt x="522644" y="10479"/>
                  </a:cubicBezTo>
                  <a:cubicBezTo>
                    <a:pt x="519178" y="10726"/>
                    <a:pt x="515712" y="11057"/>
                    <a:pt x="512328" y="11387"/>
                  </a:cubicBezTo>
                  <a:cubicBezTo>
                    <a:pt x="508367" y="11799"/>
                    <a:pt x="504158" y="11304"/>
                    <a:pt x="500609" y="12872"/>
                  </a:cubicBezTo>
                  <a:cubicBezTo>
                    <a:pt x="492769" y="16338"/>
                    <a:pt x="484847" y="19309"/>
                    <a:pt x="476677" y="21703"/>
                  </a:cubicBezTo>
                  <a:cubicBezTo>
                    <a:pt x="472797" y="22858"/>
                    <a:pt x="468754" y="23271"/>
                    <a:pt x="465040" y="24921"/>
                  </a:cubicBezTo>
                  <a:cubicBezTo>
                    <a:pt x="461409" y="26572"/>
                    <a:pt x="457860" y="25499"/>
                    <a:pt x="454229" y="25994"/>
                  </a:cubicBezTo>
                  <a:cubicBezTo>
                    <a:pt x="452084" y="26324"/>
                    <a:pt x="449938" y="26984"/>
                    <a:pt x="447792" y="27149"/>
                  </a:cubicBezTo>
                  <a:cubicBezTo>
                    <a:pt x="445729" y="27314"/>
                    <a:pt x="443335" y="28717"/>
                    <a:pt x="441602" y="25994"/>
                  </a:cubicBezTo>
                  <a:cubicBezTo>
                    <a:pt x="441602" y="25911"/>
                    <a:pt x="441025" y="26242"/>
                    <a:pt x="440695" y="26242"/>
                  </a:cubicBezTo>
                  <a:cubicBezTo>
                    <a:pt x="435578" y="26242"/>
                    <a:pt x="430461" y="25911"/>
                    <a:pt x="425675" y="24096"/>
                  </a:cubicBezTo>
                  <a:cubicBezTo>
                    <a:pt x="423942" y="23436"/>
                    <a:pt x="421218" y="24756"/>
                    <a:pt x="420558" y="21372"/>
                  </a:cubicBezTo>
                  <a:cubicBezTo>
                    <a:pt x="418082" y="23848"/>
                    <a:pt x="416844" y="19804"/>
                    <a:pt x="414864" y="19887"/>
                  </a:cubicBezTo>
                  <a:cubicBezTo>
                    <a:pt x="408922" y="20134"/>
                    <a:pt x="403062" y="16916"/>
                    <a:pt x="397038" y="18649"/>
                  </a:cubicBezTo>
                  <a:cubicBezTo>
                    <a:pt x="396378" y="18814"/>
                    <a:pt x="395717" y="18566"/>
                    <a:pt x="395057" y="18401"/>
                  </a:cubicBezTo>
                  <a:cubicBezTo>
                    <a:pt x="390353" y="17659"/>
                    <a:pt x="385484" y="15843"/>
                    <a:pt x="380945" y="16503"/>
                  </a:cubicBezTo>
                  <a:cubicBezTo>
                    <a:pt x="376076" y="17164"/>
                    <a:pt x="371289" y="17164"/>
                    <a:pt x="366420" y="17411"/>
                  </a:cubicBezTo>
                  <a:cubicBezTo>
                    <a:pt x="365595" y="17411"/>
                    <a:pt x="364687" y="17411"/>
                    <a:pt x="363944" y="17906"/>
                  </a:cubicBezTo>
                  <a:cubicBezTo>
                    <a:pt x="358663" y="20960"/>
                    <a:pt x="352721" y="22445"/>
                    <a:pt x="348099" y="27067"/>
                  </a:cubicBezTo>
                  <a:cubicBezTo>
                    <a:pt x="344551" y="30533"/>
                    <a:pt x="340094" y="33091"/>
                    <a:pt x="337866" y="38125"/>
                  </a:cubicBezTo>
                  <a:cubicBezTo>
                    <a:pt x="336050" y="42252"/>
                    <a:pt x="333410" y="46626"/>
                    <a:pt x="336133" y="51495"/>
                  </a:cubicBezTo>
                  <a:cubicBezTo>
                    <a:pt x="337866" y="54548"/>
                    <a:pt x="336958" y="57024"/>
                    <a:pt x="335225" y="59170"/>
                  </a:cubicBezTo>
                  <a:cubicBezTo>
                    <a:pt x="332337" y="62718"/>
                    <a:pt x="329365" y="66185"/>
                    <a:pt x="326312" y="69486"/>
                  </a:cubicBezTo>
                  <a:cubicBezTo>
                    <a:pt x="324084" y="71879"/>
                    <a:pt x="323094" y="71796"/>
                    <a:pt x="321195" y="69156"/>
                  </a:cubicBezTo>
                  <a:cubicBezTo>
                    <a:pt x="320288" y="67835"/>
                    <a:pt x="319380" y="66267"/>
                    <a:pt x="319215" y="64699"/>
                  </a:cubicBezTo>
                  <a:cubicBezTo>
                    <a:pt x="318720" y="60160"/>
                    <a:pt x="316326" y="57932"/>
                    <a:pt x="312860" y="56446"/>
                  </a:cubicBezTo>
                  <a:cubicBezTo>
                    <a:pt x="307496" y="54136"/>
                    <a:pt x="302132" y="51742"/>
                    <a:pt x="296850" y="49101"/>
                  </a:cubicBezTo>
                  <a:cubicBezTo>
                    <a:pt x="295529" y="48441"/>
                    <a:pt x="293549" y="48524"/>
                    <a:pt x="293219" y="45883"/>
                  </a:cubicBezTo>
                  <a:cubicBezTo>
                    <a:pt x="293136" y="45223"/>
                    <a:pt x="291568" y="44397"/>
                    <a:pt x="290743" y="44397"/>
                  </a:cubicBezTo>
                  <a:cubicBezTo>
                    <a:pt x="288432" y="44397"/>
                    <a:pt x="286616" y="43160"/>
                    <a:pt x="284636" y="42169"/>
                  </a:cubicBezTo>
                  <a:cubicBezTo>
                    <a:pt x="279107" y="39363"/>
                    <a:pt x="273412" y="36970"/>
                    <a:pt x="267635" y="34659"/>
                  </a:cubicBezTo>
                  <a:cubicBezTo>
                    <a:pt x="263096" y="32844"/>
                    <a:pt x="258557" y="31358"/>
                    <a:pt x="253936" y="29708"/>
                  </a:cubicBezTo>
                  <a:cubicBezTo>
                    <a:pt x="245683" y="26737"/>
                    <a:pt x="236935" y="29212"/>
                    <a:pt x="231736" y="36557"/>
                  </a:cubicBezTo>
                  <a:cubicBezTo>
                    <a:pt x="229343" y="39941"/>
                    <a:pt x="227197" y="43655"/>
                    <a:pt x="225464" y="47616"/>
                  </a:cubicBezTo>
                  <a:cubicBezTo>
                    <a:pt x="223979" y="50917"/>
                    <a:pt x="223318" y="54713"/>
                    <a:pt x="222163" y="58262"/>
                  </a:cubicBezTo>
                  <a:cubicBezTo>
                    <a:pt x="220760" y="62471"/>
                    <a:pt x="219275" y="66680"/>
                    <a:pt x="217954" y="70889"/>
                  </a:cubicBezTo>
                  <a:cubicBezTo>
                    <a:pt x="216138" y="76583"/>
                    <a:pt x="216138" y="82690"/>
                    <a:pt x="213827" y="88467"/>
                  </a:cubicBezTo>
                  <a:cubicBezTo>
                    <a:pt x="209041" y="100268"/>
                    <a:pt x="205327" y="112482"/>
                    <a:pt x="198973" y="123541"/>
                  </a:cubicBezTo>
                  <a:cubicBezTo>
                    <a:pt x="194104" y="131959"/>
                    <a:pt x="187667" y="139221"/>
                    <a:pt x="184696" y="149042"/>
                  </a:cubicBezTo>
                  <a:cubicBezTo>
                    <a:pt x="184613" y="149372"/>
                    <a:pt x="184118" y="149619"/>
                    <a:pt x="183953" y="149950"/>
                  </a:cubicBezTo>
                  <a:cubicBezTo>
                    <a:pt x="180817" y="156387"/>
                    <a:pt x="177598" y="162741"/>
                    <a:pt x="174545" y="169261"/>
                  </a:cubicBezTo>
                  <a:cubicBezTo>
                    <a:pt x="172729" y="173057"/>
                    <a:pt x="171326" y="177101"/>
                    <a:pt x="169593" y="180897"/>
                  </a:cubicBezTo>
                  <a:cubicBezTo>
                    <a:pt x="166375" y="188325"/>
                    <a:pt x="162826" y="195587"/>
                    <a:pt x="159855" y="203097"/>
                  </a:cubicBezTo>
                  <a:cubicBezTo>
                    <a:pt x="157462" y="209287"/>
                    <a:pt x="155646" y="215724"/>
                    <a:pt x="152428" y="221501"/>
                  </a:cubicBezTo>
                  <a:cubicBezTo>
                    <a:pt x="149869" y="226040"/>
                    <a:pt x="148631" y="231486"/>
                    <a:pt x="146568" y="236355"/>
                  </a:cubicBezTo>
                  <a:cubicBezTo>
                    <a:pt x="144257" y="241802"/>
                    <a:pt x="141617" y="247001"/>
                    <a:pt x="139141" y="252366"/>
                  </a:cubicBezTo>
                  <a:cubicBezTo>
                    <a:pt x="135675" y="259876"/>
                    <a:pt x="130888" y="266148"/>
                    <a:pt x="125936" y="272337"/>
                  </a:cubicBezTo>
                  <a:cubicBezTo>
                    <a:pt x="124698" y="273905"/>
                    <a:pt x="122800" y="275308"/>
                    <a:pt x="122223" y="277124"/>
                  </a:cubicBezTo>
                  <a:cubicBezTo>
                    <a:pt x="120985" y="281250"/>
                    <a:pt x="118509" y="284304"/>
                    <a:pt x="116528" y="287852"/>
                  </a:cubicBezTo>
                  <a:cubicBezTo>
                    <a:pt x="112319" y="295445"/>
                    <a:pt x="105965" y="301057"/>
                    <a:pt x="102251" y="309144"/>
                  </a:cubicBezTo>
                  <a:cubicBezTo>
                    <a:pt x="100601" y="312693"/>
                    <a:pt x="98702" y="316159"/>
                    <a:pt x="96557" y="319213"/>
                  </a:cubicBezTo>
                  <a:cubicBezTo>
                    <a:pt x="94163" y="322761"/>
                    <a:pt x="92595" y="326805"/>
                    <a:pt x="91275" y="330766"/>
                  </a:cubicBezTo>
                  <a:cubicBezTo>
                    <a:pt x="89377" y="336378"/>
                    <a:pt x="87891" y="342155"/>
                    <a:pt x="86571" y="348097"/>
                  </a:cubicBezTo>
                  <a:cubicBezTo>
                    <a:pt x="85333" y="353709"/>
                    <a:pt x="83600" y="358991"/>
                    <a:pt x="83600" y="364933"/>
                  </a:cubicBezTo>
                  <a:cubicBezTo>
                    <a:pt x="83600" y="367078"/>
                    <a:pt x="83022" y="370544"/>
                    <a:pt x="81784" y="371122"/>
                  </a:cubicBezTo>
                  <a:cubicBezTo>
                    <a:pt x="79061" y="372608"/>
                    <a:pt x="80629" y="374588"/>
                    <a:pt x="80547" y="376321"/>
                  </a:cubicBezTo>
                  <a:cubicBezTo>
                    <a:pt x="80381" y="377724"/>
                    <a:pt x="80547" y="379210"/>
                    <a:pt x="80299" y="380530"/>
                  </a:cubicBezTo>
                  <a:cubicBezTo>
                    <a:pt x="78978" y="386802"/>
                    <a:pt x="77575" y="393074"/>
                    <a:pt x="76338" y="399346"/>
                  </a:cubicBezTo>
                  <a:cubicBezTo>
                    <a:pt x="76090" y="400419"/>
                    <a:pt x="76338" y="401740"/>
                    <a:pt x="76750" y="402813"/>
                  </a:cubicBezTo>
                  <a:cubicBezTo>
                    <a:pt x="77823" y="405701"/>
                    <a:pt x="77493" y="409415"/>
                    <a:pt x="76007" y="412468"/>
                  </a:cubicBezTo>
                  <a:cubicBezTo>
                    <a:pt x="75430" y="413541"/>
                    <a:pt x="75430" y="415027"/>
                    <a:pt x="74687" y="416347"/>
                  </a:cubicBezTo>
                  <a:lnTo>
                    <a:pt x="74687" y="417502"/>
                  </a:lnTo>
                  <a:cubicBezTo>
                    <a:pt x="74687" y="417502"/>
                    <a:pt x="75017" y="416760"/>
                    <a:pt x="75760" y="416347"/>
                  </a:cubicBezTo>
                  <a:cubicBezTo>
                    <a:pt x="76007" y="415687"/>
                    <a:pt x="76255" y="414944"/>
                    <a:pt x="76503" y="414284"/>
                  </a:cubicBezTo>
                  <a:cubicBezTo>
                    <a:pt x="76750" y="414696"/>
                    <a:pt x="77328" y="415192"/>
                    <a:pt x="77328" y="415604"/>
                  </a:cubicBezTo>
                  <a:cubicBezTo>
                    <a:pt x="77080" y="417255"/>
                    <a:pt x="76585" y="418905"/>
                    <a:pt x="76338" y="420638"/>
                  </a:cubicBezTo>
                  <a:cubicBezTo>
                    <a:pt x="74852" y="430129"/>
                    <a:pt x="73532" y="439620"/>
                    <a:pt x="72046" y="449110"/>
                  </a:cubicBezTo>
                  <a:cubicBezTo>
                    <a:pt x="71386" y="453072"/>
                    <a:pt x="71221" y="457280"/>
                    <a:pt x="69735" y="460829"/>
                  </a:cubicBezTo>
                  <a:cubicBezTo>
                    <a:pt x="68167" y="464543"/>
                    <a:pt x="67920" y="468504"/>
                    <a:pt x="66517" y="472135"/>
                  </a:cubicBezTo>
                  <a:cubicBezTo>
                    <a:pt x="66104" y="473291"/>
                    <a:pt x="65857" y="474611"/>
                    <a:pt x="65857" y="475849"/>
                  </a:cubicBezTo>
                  <a:cubicBezTo>
                    <a:pt x="65857" y="477252"/>
                    <a:pt x="65857" y="478820"/>
                    <a:pt x="66352" y="480058"/>
                  </a:cubicBezTo>
                  <a:cubicBezTo>
                    <a:pt x="67342" y="482534"/>
                    <a:pt x="65857" y="483689"/>
                    <a:pt x="64701" y="485175"/>
                  </a:cubicBezTo>
                  <a:cubicBezTo>
                    <a:pt x="64371" y="485670"/>
                    <a:pt x="64206" y="487155"/>
                    <a:pt x="64536" y="487403"/>
                  </a:cubicBezTo>
                  <a:cubicBezTo>
                    <a:pt x="66352" y="488888"/>
                    <a:pt x="64371" y="490044"/>
                    <a:pt x="64454" y="491364"/>
                  </a:cubicBezTo>
                  <a:cubicBezTo>
                    <a:pt x="64701" y="495738"/>
                    <a:pt x="62555" y="490456"/>
                    <a:pt x="62060" y="492107"/>
                  </a:cubicBezTo>
                  <a:cubicBezTo>
                    <a:pt x="61813" y="492850"/>
                    <a:pt x="61483" y="493922"/>
                    <a:pt x="61813" y="494418"/>
                  </a:cubicBezTo>
                  <a:cubicBezTo>
                    <a:pt x="64536" y="498957"/>
                    <a:pt x="63133" y="504073"/>
                    <a:pt x="63381" y="508942"/>
                  </a:cubicBezTo>
                  <a:cubicBezTo>
                    <a:pt x="63381" y="509768"/>
                    <a:pt x="62390" y="510758"/>
                    <a:pt x="61730" y="511501"/>
                  </a:cubicBezTo>
                  <a:cubicBezTo>
                    <a:pt x="61565" y="511748"/>
                    <a:pt x="60740" y="511253"/>
                    <a:pt x="60245" y="511088"/>
                  </a:cubicBezTo>
                  <a:cubicBezTo>
                    <a:pt x="60905" y="514224"/>
                    <a:pt x="57604" y="517278"/>
                    <a:pt x="60245" y="520496"/>
                  </a:cubicBezTo>
                  <a:cubicBezTo>
                    <a:pt x="60657" y="520991"/>
                    <a:pt x="61153" y="521734"/>
                    <a:pt x="61070" y="522312"/>
                  </a:cubicBezTo>
                  <a:cubicBezTo>
                    <a:pt x="60905" y="524375"/>
                    <a:pt x="60410" y="526521"/>
                    <a:pt x="60327" y="528584"/>
                  </a:cubicBezTo>
                  <a:cubicBezTo>
                    <a:pt x="60162" y="530647"/>
                    <a:pt x="57521" y="531637"/>
                    <a:pt x="59007" y="534526"/>
                  </a:cubicBezTo>
                  <a:cubicBezTo>
                    <a:pt x="59502" y="535434"/>
                    <a:pt x="57521" y="538074"/>
                    <a:pt x="56448" y="539808"/>
                  </a:cubicBezTo>
                  <a:cubicBezTo>
                    <a:pt x="55541" y="541293"/>
                    <a:pt x="53065" y="542531"/>
                    <a:pt x="56696" y="543851"/>
                  </a:cubicBezTo>
                  <a:cubicBezTo>
                    <a:pt x="57026" y="544016"/>
                    <a:pt x="57026" y="546822"/>
                    <a:pt x="56531" y="548143"/>
                  </a:cubicBezTo>
                  <a:cubicBezTo>
                    <a:pt x="56118" y="549133"/>
                    <a:pt x="54138" y="549546"/>
                    <a:pt x="53973" y="550454"/>
                  </a:cubicBezTo>
                  <a:cubicBezTo>
                    <a:pt x="53725" y="551774"/>
                    <a:pt x="54715" y="553342"/>
                    <a:pt x="54880" y="554827"/>
                  </a:cubicBezTo>
                  <a:cubicBezTo>
                    <a:pt x="55046" y="556148"/>
                    <a:pt x="55046" y="558706"/>
                    <a:pt x="54633" y="558789"/>
                  </a:cubicBezTo>
                  <a:cubicBezTo>
                    <a:pt x="51579" y="559614"/>
                    <a:pt x="52982" y="562255"/>
                    <a:pt x="52817" y="564070"/>
                  </a:cubicBezTo>
                  <a:cubicBezTo>
                    <a:pt x="52570" y="566216"/>
                    <a:pt x="52817" y="568444"/>
                    <a:pt x="52322" y="570508"/>
                  </a:cubicBezTo>
                  <a:cubicBezTo>
                    <a:pt x="51992" y="571746"/>
                    <a:pt x="52570" y="574221"/>
                    <a:pt x="50176" y="573974"/>
                  </a:cubicBezTo>
                  <a:cubicBezTo>
                    <a:pt x="48938" y="573891"/>
                    <a:pt x="48609" y="573726"/>
                    <a:pt x="49269" y="575707"/>
                  </a:cubicBezTo>
                  <a:cubicBezTo>
                    <a:pt x="50176" y="578513"/>
                    <a:pt x="50342" y="581979"/>
                    <a:pt x="47536" y="584372"/>
                  </a:cubicBezTo>
                  <a:cubicBezTo>
                    <a:pt x="46545" y="585197"/>
                    <a:pt x="45307" y="587673"/>
                    <a:pt x="45555" y="588003"/>
                  </a:cubicBezTo>
                  <a:cubicBezTo>
                    <a:pt x="48113" y="591387"/>
                    <a:pt x="44069" y="594275"/>
                    <a:pt x="45225" y="597576"/>
                  </a:cubicBezTo>
                  <a:cubicBezTo>
                    <a:pt x="45637" y="598732"/>
                    <a:pt x="45390" y="600630"/>
                    <a:pt x="44895" y="601785"/>
                  </a:cubicBezTo>
                  <a:cubicBezTo>
                    <a:pt x="41676" y="608800"/>
                    <a:pt x="39283" y="615980"/>
                    <a:pt x="38953" y="623985"/>
                  </a:cubicBezTo>
                  <a:cubicBezTo>
                    <a:pt x="38953" y="624728"/>
                    <a:pt x="38953" y="625883"/>
                    <a:pt x="38540" y="626213"/>
                  </a:cubicBezTo>
                  <a:cubicBezTo>
                    <a:pt x="36477" y="627699"/>
                    <a:pt x="36972" y="630010"/>
                    <a:pt x="36807" y="632155"/>
                  </a:cubicBezTo>
                  <a:cubicBezTo>
                    <a:pt x="36642" y="634136"/>
                    <a:pt x="36642" y="637355"/>
                    <a:pt x="35734" y="637767"/>
                  </a:cubicBezTo>
                  <a:cubicBezTo>
                    <a:pt x="31690" y="639665"/>
                    <a:pt x="35074" y="644452"/>
                    <a:pt x="32681" y="646680"/>
                  </a:cubicBezTo>
                  <a:cubicBezTo>
                    <a:pt x="35157" y="649238"/>
                    <a:pt x="32681" y="651962"/>
                    <a:pt x="31855" y="653200"/>
                  </a:cubicBezTo>
                  <a:cubicBezTo>
                    <a:pt x="29049" y="657161"/>
                    <a:pt x="29049" y="661865"/>
                    <a:pt x="28472" y="666239"/>
                  </a:cubicBezTo>
                  <a:cubicBezTo>
                    <a:pt x="27894" y="671273"/>
                    <a:pt x="26409" y="675730"/>
                    <a:pt x="24758" y="680351"/>
                  </a:cubicBezTo>
                  <a:cubicBezTo>
                    <a:pt x="24098" y="682167"/>
                    <a:pt x="19972" y="684890"/>
                    <a:pt x="23933" y="687861"/>
                  </a:cubicBezTo>
                  <a:cubicBezTo>
                    <a:pt x="23768" y="688109"/>
                    <a:pt x="23685" y="688521"/>
                    <a:pt x="23438" y="688604"/>
                  </a:cubicBezTo>
                  <a:cubicBezTo>
                    <a:pt x="19559" y="689594"/>
                    <a:pt x="21044" y="692152"/>
                    <a:pt x="21787" y="694876"/>
                  </a:cubicBezTo>
                  <a:cubicBezTo>
                    <a:pt x="22117" y="696031"/>
                    <a:pt x="21457" y="697929"/>
                    <a:pt x="20797" y="699167"/>
                  </a:cubicBezTo>
                  <a:cubicBezTo>
                    <a:pt x="18321" y="704119"/>
                    <a:pt x="18981" y="710474"/>
                    <a:pt x="15515" y="714930"/>
                  </a:cubicBezTo>
                  <a:cubicBezTo>
                    <a:pt x="15433" y="715013"/>
                    <a:pt x="15515" y="715343"/>
                    <a:pt x="15515" y="715508"/>
                  </a:cubicBezTo>
                  <a:cubicBezTo>
                    <a:pt x="14112" y="724586"/>
                    <a:pt x="13782" y="733911"/>
                    <a:pt x="11224" y="742742"/>
                  </a:cubicBezTo>
                  <a:cubicBezTo>
                    <a:pt x="10151" y="746455"/>
                    <a:pt x="10646" y="750169"/>
                    <a:pt x="10151" y="753800"/>
                  </a:cubicBezTo>
                  <a:cubicBezTo>
                    <a:pt x="9326" y="759247"/>
                    <a:pt x="7675" y="764446"/>
                    <a:pt x="6932" y="769893"/>
                  </a:cubicBezTo>
                  <a:cubicBezTo>
                    <a:pt x="6354" y="774432"/>
                    <a:pt x="5117" y="779136"/>
                    <a:pt x="8005" y="783593"/>
                  </a:cubicBezTo>
                  <a:cubicBezTo>
                    <a:pt x="9573" y="785986"/>
                    <a:pt x="11059" y="788709"/>
                    <a:pt x="10316" y="792175"/>
                  </a:cubicBezTo>
                  <a:cubicBezTo>
                    <a:pt x="10151" y="792753"/>
                    <a:pt x="11224" y="793743"/>
                    <a:pt x="11719" y="794486"/>
                  </a:cubicBezTo>
                  <a:cubicBezTo>
                    <a:pt x="12957" y="793413"/>
                    <a:pt x="13617" y="793248"/>
                    <a:pt x="13535" y="795476"/>
                  </a:cubicBezTo>
                  <a:cubicBezTo>
                    <a:pt x="13535" y="796302"/>
                    <a:pt x="14360" y="797044"/>
                    <a:pt x="14690" y="797952"/>
                  </a:cubicBezTo>
                  <a:cubicBezTo>
                    <a:pt x="15350" y="799438"/>
                    <a:pt x="15845" y="801088"/>
                    <a:pt x="16670" y="802491"/>
                  </a:cubicBezTo>
                  <a:cubicBezTo>
                    <a:pt x="17578" y="804142"/>
                    <a:pt x="18899" y="805545"/>
                    <a:pt x="19806" y="807113"/>
                  </a:cubicBezTo>
                  <a:cubicBezTo>
                    <a:pt x="20632" y="808516"/>
                    <a:pt x="22200" y="810909"/>
                    <a:pt x="21787" y="811404"/>
                  </a:cubicBezTo>
                  <a:cubicBezTo>
                    <a:pt x="20054" y="813880"/>
                    <a:pt x="22943" y="813962"/>
                    <a:pt x="23025" y="815365"/>
                  </a:cubicBezTo>
                  <a:cubicBezTo>
                    <a:pt x="23107" y="816603"/>
                    <a:pt x="23768" y="817841"/>
                    <a:pt x="24015" y="819162"/>
                  </a:cubicBezTo>
                  <a:cubicBezTo>
                    <a:pt x="24511" y="821720"/>
                    <a:pt x="25666" y="817924"/>
                    <a:pt x="25996" y="819409"/>
                  </a:cubicBezTo>
                  <a:cubicBezTo>
                    <a:pt x="26326" y="820730"/>
                    <a:pt x="26244" y="822133"/>
                    <a:pt x="26409" y="823453"/>
                  </a:cubicBezTo>
                  <a:cubicBezTo>
                    <a:pt x="26409" y="823783"/>
                    <a:pt x="26904" y="824031"/>
                    <a:pt x="27151" y="824278"/>
                  </a:cubicBezTo>
                  <a:cubicBezTo>
                    <a:pt x="28307" y="825434"/>
                    <a:pt x="28884" y="826589"/>
                    <a:pt x="28967" y="828570"/>
                  </a:cubicBezTo>
                  <a:cubicBezTo>
                    <a:pt x="28967" y="830220"/>
                    <a:pt x="30370" y="831788"/>
                    <a:pt x="31113" y="833439"/>
                  </a:cubicBezTo>
                  <a:cubicBezTo>
                    <a:pt x="32021" y="832449"/>
                    <a:pt x="32846" y="831293"/>
                    <a:pt x="33671" y="833439"/>
                  </a:cubicBezTo>
                  <a:cubicBezTo>
                    <a:pt x="34166" y="834842"/>
                    <a:pt x="34991" y="836080"/>
                    <a:pt x="35487" y="837483"/>
                  </a:cubicBezTo>
                  <a:cubicBezTo>
                    <a:pt x="35652" y="838060"/>
                    <a:pt x="35487" y="839381"/>
                    <a:pt x="35239" y="839463"/>
                  </a:cubicBezTo>
                  <a:cubicBezTo>
                    <a:pt x="32021" y="840536"/>
                    <a:pt x="35157" y="841196"/>
                    <a:pt x="35322" y="842022"/>
                  </a:cubicBezTo>
                  <a:cubicBezTo>
                    <a:pt x="37302" y="841361"/>
                    <a:pt x="38293" y="842929"/>
                    <a:pt x="39283" y="844332"/>
                  </a:cubicBezTo>
                  <a:cubicBezTo>
                    <a:pt x="41346" y="846973"/>
                    <a:pt x="43904" y="849449"/>
                    <a:pt x="45142" y="852503"/>
                  </a:cubicBezTo>
                  <a:cubicBezTo>
                    <a:pt x="46298" y="855309"/>
                    <a:pt x="46133" y="858775"/>
                    <a:pt x="49516" y="859682"/>
                  </a:cubicBezTo>
                  <a:cubicBezTo>
                    <a:pt x="48774" y="862653"/>
                    <a:pt x="51497" y="862736"/>
                    <a:pt x="52487" y="864304"/>
                  </a:cubicBezTo>
                  <a:cubicBezTo>
                    <a:pt x="52982" y="865047"/>
                    <a:pt x="54385" y="865459"/>
                    <a:pt x="53065" y="866945"/>
                  </a:cubicBezTo>
                  <a:cubicBezTo>
                    <a:pt x="52652" y="867357"/>
                    <a:pt x="53065" y="869091"/>
                    <a:pt x="53478" y="870163"/>
                  </a:cubicBezTo>
                  <a:cubicBezTo>
                    <a:pt x="54715" y="874207"/>
                    <a:pt x="59007" y="876270"/>
                    <a:pt x="58842" y="881222"/>
                  </a:cubicBezTo>
                  <a:cubicBezTo>
                    <a:pt x="60905" y="882295"/>
                    <a:pt x="62803" y="883533"/>
                    <a:pt x="61565" y="886751"/>
                  </a:cubicBezTo>
                  <a:cubicBezTo>
                    <a:pt x="64866" y="889227"/>
                    <a:pt x="65279" y="893436"/>
                    <a:pt x="66517" y="897232"/>
                  </a:cubicBezTo>
                  <a:cubicBezTo>
                    <a:pt x="66847" y="898305"/>
                    <a:pt x="67342" y="899873"/>
                    <a:pt x="68002" y="900038"/>
                  </a:cubicBezTo>
                  <a:cubicBezTo>
                    <a:pt x="69983" y="900616"/>
                    <a:pt x="70065" y="902679"/>
                    <a:pt x="70973" y="904082"/>
                  </a:cubicBezTo>
                  <a:cubicBezTo>
                    <a:pt x="71633" y="905072"/>
                    <a:pt x="72459" y="906145"/>
                    <a:pt x="73449" y="906558"/>
                  </a:cubicBezTo>
                  <a:cubicBezTo>
                    <a:pt x="75925" y="907713"/>
                    <a:pt x="78566" y="908373"/>
                    <a:pt x="76420" y="912582"/>
                  </a:cubicBezTo>
                  <a:cubicBezTo>
                    <a:pt x="76090" y="913325"/>
                    <a:pt x="77328" y="915306"/>
                    <a:pt x="78071" y="916544"/>
                  </a:cubicBezTo>
                  <a:cubicBezTo>
                    <a:pt x="79143" y="918524"/>
                    <a:pt x="80876" y="920175"/>
                    <a:pt x="81454" y="922238"/>
                  </a:cubicBezTo>
                  <a:cubicBezTo>
                    <a:pt x="81949" y="923889"/>
                    <a:pt x="81702" y="925291"/>
                    <a:pt x="83848" y="925044"/>
                  </a:cubicBezTo>
                  <a:cubicBezTo>
                    <a:pt x="84178" y="925044"/>
                    <a:pt x="84755" y="926282"/>
                    <a:pt x="85085" y="927107"/>
                  </a:cubicBezTo>
                  <a:cubicBezTo>
                    <a:pt x="86241" y="929583"/>
                    <a:pt x="87396" y="932059"/>
                    <a:pt x="88469" y="934617"/>
                  </a:cubicBezTo>
                  <a:cubicBezTo>
                    <a:pt x="89459" y="937010"/>
                    <a:pt x="90780" y="939404"/>
                    <a:pt x="91110" y="941879"/>
                  </a:cubicBezTo>
                  <a:cubicBezTo>
                    <a:pt x="91523" y="945181"/>
                    <a:pt x="92760" y="947904"/>
                    <a:pt x="94989" y="949059"/>
                  </a:cubicBezTo>
                  <a:cubicBezTo>
                    <a:pt x="96639" y="949967"/>
                    <a:pt x="96392" y="950792"/>
                    <a:pt x="96639" y="952030"/>
                  </a:cubicBezTo>
                  <a:cubicBezTo>
                    <a:pt x="96804" y="952773"/>
                    <a:pt x="97300" y="953516"/>
                    <a:pt x="97629" y="954836"/>
                  </a:cubicBezTo>
                  <a:cubicBezTo>
                    <a:pt x="98455" y="955827"/>
                    <a:pt x="99115" y="957229"/>
                    <a:pt x="100105" y="957807"/>
                  </a:cubicBezTo>
                  <a:cubicBezTo>
                    <a:pt x="101838" y="958715"/>
                    <a:pt x="103984" y="958632"/>
                    <a:pt x="102251" y="962016"/>
                  </a:cubicBezTo>
                  <a:cubicBezTo>
                    <a:pt x="101838" y="962759"/>
                    <a:pt x="102664" y="965730"/>
                    <a:pt x="105057" y="965812"/>
                  </a:cubicBezTo>
                  <a:cubicBezTo>
                    <a:pt x="105800" y="966720"/>
                    <a:pt x="106707" y="967463"/>
                    <a:pt x="107120" y="968453"/>
                  </a:cubicBezTo>
                  <a:cubicBezTo>
                    <a:pt x="108606" y="972414"/>
                    <a:pt x="112732" y="974230"/>
                    <a:pt x="113310" y="978852"/>
                  </a:cubicBezTo>
                  <a:cubicBezTo>
                    <a:pt x="118426" y="982070"/>
                    <a:pt x="121727" y="986939"/>
                    <a:pt x="123213" y="993459"/>
                  </a:cubicBezTo>
                  <a:cubicBezTo>
                    <a:pt x="123543" y="994944"/>
                    <a:pt x="126266" y="992386"/>
                    <a:pt x="126266" y="995027"/>
                  </a:cubicBezTo>
                  <a:cubicBezTo>
                    <a:pt x="126266" y="998493"/>
                    <a:pt x="128990" y="1000144"/>
                    <a:pt x="130228" y="1002784"/>
                  </a:cubicBezTo>
                  <a:cubicBezTo>
                    <a:pt x="131218" y="1004848"/>
                    <a:pt x="132126" y="1008231"/>
                    <a:pt x="133529" y="1008809"/>
                  </a:cubicBezTo>
                  <a:cubicBezTo>
                    <a:pt x="138563" y="1010872"/>
                    <a:pt x="140379" y="1016071"/>
                    <a:pt x="142854" y="1020033"/>
                  </a:cubicBezTo>
                  <a:cubicBezTo>
                    <a:pt x="142359" y="1020033"/>
                    <a:pt x="141781" y="1020033"/>
                    <a:pt x="141286" y="1019455"/>
                  </a:cubicBezTo>
                  <a:cubicBezTo>
                    <a:pt x="140956" y="1019207"/>
                    <a:pt x="140544" y="1019042"/>
                    <a:pt x="140213" y="1018217"/>
                  </a:cubicBezTo>
                  <a:cubicBezTo>
                    <a:pt x="139884" y="1018217"/>
                    <a:pt x="139553" y="1018217"/>
                    <a:pt x="139223" y="1018217"/>
                  </a:cubicBezTo>
                  <a:cubicBezTo>
                    <a:pt x="139553" y="1018465"/>
                    <a:pt x="139884" y="1018712"/>
                    <a:pt x="140213" y="1019537"/>
                  </a:cubicBezTo>
                  <a:cubicBezTo>
                    <a:pt x="140544" y="1019785"/>
                    <a:pt x="140956" y="1019950"/>
                    <a:pt x="141286" y="1020775"/>
                  </a:cubicBezTo>
                  <a:cubicBezTo>
                    <a:pt x="141864" y="1021353"/>
                    <a:pt x="142524" y="1021848"/>
                    <a:pt x="143102" y="1022343"/>
                  </a:cubicBezTo>
                  <a:cubicBezTo>
                    <a:pt x="143185" y="1021601"/>
                    <a:pt x="143350" y="1020858"/>
                    <a:pt x="143927" y="1020115"/>
                  </a:cubicBezTo>
                  <a:cubicBezTo>
                    <a:pt x="146155" y="1022756"/>
                    <a:pt x="147971" y="1025727"/>
                    <a:pt x="149787" y="1028863"/>
                  </a:cubicBezTo>
                  <a:cubicBezTo>
                    <a:pt x="153170" y="1034805"/>
                    <a:pt x="157214" y="1040417"/>
                    <a:pt x="162331" y="1044791"/>
                  </a:cubicBezTo>
                  <a:cubicBezTo>
                    <a:pt x="164476" y="1046689"/>
                    <a:pt x="166622" y="1048587"/>
                    <a:pt x="168768" y="1050568"/>
                  </a:cubicBezTo>
                  <a:cubicBezTo>
                    <a:pt x="169263" y="1051063"/>
                    <a:pt x="170006" y="1051888"/>
                    <a:pt x="170006" y="1052466"/>
                  </a:cubicBezTo>
                  <a:cubicBezTo>
                    <a:pt x="169841" y="1055354"/>
                    <a:pt x="171491" y="1056510"/>
                    <a:pt x="173307" y="1057913"/>
                  </a:cubicBezTo>
                  <a:cubicBezTo>
                    <a:pt x="177928" y="1061379"/>
                    <a:pt x="183705" y="1063277"/>
                    <a:pt x="185686" y="1070209"/>
                  </a:cubicBezTo>
                  <a:cubicBezTo>
                    <a:pt x="185769" y="1070539"/>
                    <a:pt x="186181" y="1070787"/>
                    <a:pt x="186429" y="1071117"/>
                  </a:cubicBezTo>
                  <a:cubicBezTo>
                    <a:pt x="188657" y="1073675"/>
                    <a:pt x="191793" y="1075821"/>
                    <a:pt x="192866" y="1078957"/>
                  </a:cubicBezTo>
                  <a:cubicBezTo>
                    <a:pt x="193856" y="1081680"/>
                    <a:pt x="196414" y="1083331"/>
                    <a:pt x="196497" y="1085642"/>
                  </a:cubicBezTo>
                  <a:cubicBezTo>
                    <a:pt x="196497" y="1089355"/>
                    <a:pt x="198560" y="1090923"/>
                    <a:pt x="200293" y="1093069"/>
                  </a:cubicBezTo>
                  <a:cubicBezTo>
                    <a:pt x="200789" y="1093647"/>
                    <a:pt x="201696" y="1094142"/>
                    <a:pt x="201779" y="1094802"/>
                  </a:cubicBezTo>
                  <a:cubicBezTo>
                    <a:pt x="202191" y="1099424"/>
                    <a:pt x="205080" y="1102560"/>
                    <a:pt x="207556" y="1105366"/>
                  </a:cubicBezTo>
                  <a:cubicBezTo>
                    <a:pt x="209454" y="1107511"/>
                    <a:pt x="209454" y="1109409"/>
                    <a:pt x="209536" y="1111803"/>
                  </a:cubicBezTo>
                  <a:cubicBezTo>
                    <a:pt x="209536" y="1113206"/>
                    <a:pt x="209701" y="1114691"/>
                    <a:pt x="209536" y="1116094"/>
                  </a:cubicBezTo>
                  <a:cubicBezTo>
                    <a:pt x="209124" y="1119395"/>
                    <a:pt x="208711" y="1122944"/>
                    <a:pt x="205988" y="1124677"/>
                  </a:cubicBezTo>
                  <a:cubicBezTo>
                    <a:pt x="200953" y="1127895"/>
                    <a:pt x="195837" y="1130866"/>
                    <a:pt x="190555" y="1133425"/>
                  </a:cubicBezTo>
                  <a:cubicBezTo>
                    <a:pt x="188409" y="1134498"/>
                    <a:pt x="185769" y="1134085"/>
                    <a:pt x="184448" y="1137139"/>
                  </a:cubicBezTo>
                  <a:cubicBezTo>
                    <a:pt x="184201" y="1137716"/>
                    <a:pt x="182550" y="1138211"/>
                    <a:pt x="181972" y="1137799"/>
                  </a:cubicBezTo>
                  <a:cubicBezTo>
                    <a:pt x="178836" y="1135901"/>
                    <a:pt x="175948" y="1137799"/>
                    <a:pt x="173059" y="1138459"/>
                  </a:cubicBezTo>
                  <a:cubicBezTo>
                    <a:pt x="169841" y="1139119"/>
                    <a:pt x="170006" y="1139944"/>
                    <a:pt x="170831" y="1143741"/>
                  </a:cubicBezTo>
                  <a:cubicBezTo>
                    <a:pt x="171821" y="1148362"/>
                    <a:pt x="175618" y="1148692"/>
                    <a:pt x="178093" y="1150260"/>
                  </a:cubicBezTo>
                  <a:cubicBezTo>
                    <a:pt x="184283" y="1154139"/>
                    <a:pt x="190390" y="1159173"/>
                    <a:pt x="198148" y="1158018"/>
                  </a:cubicBezTo>
                  <a:cubicBezTo>
                    <a:pt x="198478" y="1158018"/>
                    <a:pt x="198890" y="1158018"/>
                    <a:pt x="199220" y="1158018"/>
                  </a:cubicBezTo>
                  <a:cubicBezTo>
                    <a:pt x="205657" y="1159668"/>
                    <a:pt x="206730" y="1159586"/>
                    <a:pt x="213415" y="1158018"/>
                  </a:cubicBezTo>
                  <a:cubicBezTo>
                    <a:pt x="213910" y="1157935"/>
                    <a:pt x="214818" y="1159091"/>
                    <a:pt x="215148" y="1158926"/>
                  </a:cubicBezTo>
                  <a:cubicBezTo>
                    <a:pt x="217789" y="1157440"/>
                    <a:pt x="221090" y="1158100"/>
                    <a:pt x="223236" y="1155129"/>
                  </a:cubicBezTo>
                  <a:cubicBezTo>
                    <a:pt x="224638" y="1153231"/>
                    <a:pt x="226784" y="1152158"/>
                    <a:pt x="228270" y="1150343"/>
                  </a:cubicBezTo>
                  <a:cubicBezTo>
                    <a:pt x="229343" y="1149022"/>
                    <a:pt x="230993" y="1146464"/>
                    <a:pt x="230581" y="1145556"/>
                  </a:cubicBezTo>
                  <a:cubicBezTo>
                    <a:pt x="228930" y="1142173"/>
                    <a:pt x="232809" y="1141925"/>
                    <a:pt x="232726" y="1139614"/>
                  </a:cubicBezTo>
                  <a:cubicBezTo>
                    <a:pt x="232726" y="1139037"/>
                    <a:pt x="233469" y="1138211"/>
                    <a:pt x="234047" y="1137716"/>
                  </a:cubicBezTo>
                  <a:cubicBezTo>
                    <a:pt x="237926" y="1134085"/>
                    <a:pt x="236853" y="1128061"/>
                    <a:pt x="239246" y="1123687"/>
                  </a:cubicBezTo>
                  <a:cubicBezTo>
                    <a:pt x="239989" y="1122284"/>
                    <a:pt x="239989" y="1120386"/>
                    <a:pt x="240401" y="1118735"/>
                  </a:cubicBezTo>
                  <a:cubicBezTo>
                    <a:pt x="240731" y="1117084"/>
                    <a:pt x="241309" y="1115434"/>
                    <a:pt x="241392" y="1113783"/>
                  </a:cubicBezTo>
                  <a:cubicBezTo>
                    <a:pt x="241557" y="1111968"/>
                    <a:pt x="241227" y="1110070"/>
                    <a:pt x="241557" y="1108337"/>
                  </a:cubicBezTo>
                  <a:cubicBezTo>
                    <a:pt x="241722" y="1107511"/>
                    <a:pt x="243455" y="1107016"/>
                    <a:pt x="243538" y="1106273"/>
                  </a:cubicBezTo>
                  <a:cubicBezTo>
                    <a:pt x="244033" y="1098516"/>
                    <a:pt x="244363" y="1090758"/>
                    <a:pt x="244693" y="1083001"/>
                  </a:cubicBezTo>
                  <a:cubicBezTo>
                    <a:pt x="244775" y="1079947"/>
                    <a:pt x="244693" y="1076894"/>
                    <a:pt x="244693" y="1073840"/>
                  </a:cubicBezTo>
                  <a:cubicBezTo>
                    <a:pt x="244693" y="1063277"/>
                    <a:pt x="242299" y="1053786"/>
                    <a:pt x="236522" y="1045368"/>
                  </a:cubicBezTo>
                  <a:cubicBezTo>
                    <a:pt x="235037" y="1043140"/>
                    <a:pt x="233964" y="1040499"/>
                    <a:pt x="232974" y="1037941"/>
                  </a:cubicBezTo>
                  <a:cubicBezTo>
                    <a:pt x="228847" y="1026635"/>
                    <a:pt x="224474" y="1015411"/>
                    <a:pt x="218449" y="1005178"/>
                  </a:cubicBezTo>
                  <a:cubicBezTo>
                    <a:pt x="217294" y="1003197"/>
                    <a:pt x="216964" y="1000556"/>
                    <a:pt x="215726" y="998576"/>
                  </a:cubicBezTo>
                  <a:cubicBezTo>
                    <a:pt x="212259" y="993129"/>
                    <a:pt x="208546" y="987847"/>
                    <a:pt x="204997" y="982400"/>
                  </a:cubicBezTo>
                  <a:cubicBezTo>
                    <a:pt x="203099" y="979512"/>
                    <a:pt x="200623" y="977614"/>
                    <a:pt x="197817" y="975963"/>
                  </a:cubicBezTo>
                  <a:cubicBezTo>
                    <a:pt x="193113" y="973240"/>
                    <a:pt x="188079" y="971589"/>
                    <a:pt x="183623" y="967958"/>
                  </a:cubicBezTo>
                  <a:cubicBezTo>
                    <a:pt x="175122" y="961026"/>
                    <a:pt x="166457" y="954341"/>
                    <a:pt x="156966" y="949142"/>
                  </a:cubicBezTo>
                  <a:cubicBezTo>
                    <a:pt x="154573" y="947821"/>
                    <a:pt x="152592" y="945346"/>
                    <a:pt x="150612" y="943282"/>
                  </a:cubicBezTo>
                  <a:cubicBezTo>
                    <a:pt x="148549" y="941137"/>
                    <a:pt x="146651" y="938661"/>
                    <a:pt x="144587" y="936433"/>
                  </a:cubicBezTo>
                  <a:cubicBezTo>
                    <a:pt x="140213" y="931811"/>
                    <a:pt x="135840" y="927272"/>
                    <a:pt x="131548" y="922568"/>
                  </a:cubicBezTo>
                  <a:cubicBezTo>
                    <a:pt x="129815" y="920670"/>
                    <a:pt x="128660" y="918277"/>
                    <a:pt x="126927" y="916379"/>
                  </a:cubicBezTo>
                  <a:cubicBezTo>
                    <a:pt x="123378" y="912335"/>
                    <a:pt x="118839" y="909116"/>
                    <a:pt x="116116" y="904495"/>
                  </a:cubicBezTo>
                  <a:cubicBezTo>
                    <a:pt x="111494" y="896737"/>
                    <a:pt x="107698" y="888237"/>
                    <a:pt x="103902" y="879902"/>
                  </a:cubicBezTo>
                  <a:cubicBezTo>
                    <a:pt x="100188" y="871896"/>
                    <a:pt x="98950" y="862984"/>
                    <a:pt x="97960" y="854071"/>
                  </a:cubicBezTo>
                  <a:cubicBezTo>
                    <a:pt x="97217" y="846891"/>
                    <a:pt x="97052" y="839628"/>
                    <a:pt x="96804" y="832449"/>
                  </a:cubicBezTo>
                  <a:cubicBezTo>
                    <a:pt x="96639" y="827167"/>
                    <a:pt x="95649" y="822050"/>
                    <a:pt x="93421" y="817594"/>
                  </a:cubicBezTo>
                  <a:cubicBezTo>
                    <a:pt x="91192" y="813137"/>
                    <a:pt x="91358" y="808598"/>
                    <a:pt x="91440" y="803894"/>
                  </a:cubicBezTo>
                  <a:cubicBezTo>
                    <a:pt x="91523" y="800593"/>
                    <a:pt x="94328" y="798612"/>
                    <a:pt x="97382" y="799273"/>
                  </a:cubicBezTo>
                  <a:cubicBezTo>
                    <a:pt x="100270" y="799850"/>
                    <a:pt x="102994" y="803564"/>
                    <a:pt x="101756" y="805957"/>
                  </a:cubicBezTo>
                  <a:cubicBezTo>
                    <a:pt x="100601" y="808186"/>
                    <a:pt x="100601" y="809423"/>
                    <a:pt x="102169" y="811074"/>
                  </a:cubicBezTo>
                  <a:cubicBezTo>
                    <a:pt x="102581" y="811569"/>
                    <a:pt x="102829" y="812394"/>
                    <a:pt x="103076" y="813055"/>
                  </a:cubicBezTo>
                  <a:cubicBezTo>
                    <a:pt x="104727" y="819079"/>
                    <a:pt x="105387" y="825516"/>
                    <a:pt x="110091" y="829808"/>
                  </a:cubicBezTo>
                  <a:cubicBezTo>
                    <a:pt x="110421" y="830055"/>
                    <a:pt x="110421" y="830881"/>
                    <a:pt x="110504" y="831376"/>
                  </a:cubicBezTo>
                  <a:cubicBezTo>
                    <a:pt x="111824" y="838556"/>
                    <a:pt x="115455" y="844663"/>
                    <a:pt x="118922" y="850439"/>
                  </a:cubicBezTo>
                  <a:cubicBezTo>
                    <a:pt x="121810" y="855226"/>
                    <a:pt x="122305" y="861416"/>
                    <a:pt x="126432" y="865212"/>
                  </a:cubicBezTo>
                  <a:cubicBezTo>
                    <a:pt x="125854" y="868265"/>
                    <a:pt x="129733" y="867192"/>
                    <a:pt x="129568" y="869668"/>
                  </a:cubicBezTo>
                  <a:cubicBezTo>
                    <a:pt x="129485" y="871731"/>
                    <a:pt x="130640" y="873464"/>
                    <a:pt x="130310" y="875858"/>
                  </a:cubicBezTo>
                  <a:cubicBezTo>
                    <a:pt x="130145" y="877096"/>
                    <a:pt x="132786" y="878911"/>
                    <a:pt x="134107" y="880479"/>
                  </a:cubicBezTo>
                  <a:cubicBezTo>
                    <a:pt x="136005" y="882708"/>
                    <a:pt x="138398" y="884606"/>
                    <a:pt x="138645" y="888072"/>
                  </a:cubicBezTo>
                  <a:cubicBezTo>
                    <a:pt x="141781" y="888319"/>
                    <a:pt x="141039" y="891125"/>
                    <a:pt x="141452" y="893354"/>
                  </a:cubicBezTo>
                  <a:cubicBezTo>
                    <a:pt x="142029" y="896572"/>
                    <a:pt x="143102" y="899626"/>
                    <a:pt x="146073" y="901441"/>
                  </a:cubicBezTo>
                  <a:cubicBezTo>
                    <a:pt x="149127" y="903339"/>
                    <a:pt x="152923" y="904330"/>
                    <a:pt x="153665" y="908786"/>
                  </a:cubicBezTo>
                  <a:lnTo>
                    <a:pt x="153665" y="909941"/>
                  </a:lnTo>
                  <a:cubicBezTo>
                    <a:pt x="153665" y="909941"/>
                    <a:pt x="153996" y="909199"/>
                    <a:pt x="154738" y="908786"/>
                  </a:cubicBezTo>
                  <a:cubicBezTo>
                    <a:pt x="156966" y="910932"/>
                    <a:pt x="160350" y="911840"/>
                    <a:pt x="160102" y="916131"/>
                  </a:cubicBezTo>
                  <a:cubicBezTo>
                    <a:pt x="159360" y="915306"/>
                    <a:pt x="158700" y="914398"/>
                    <a:pt x="157792" y="913738"/>
                  </a:cubicBezTo>
                  <a:cubicBezTo>
                    <a:pt x="157544" y="913573"/>
                    <a:pt x="156554" y="913903"/>
                    <a:pt x="156471" y="914233"/>
                  </a:cubicBezTo>
                  <a:cubicBezTo>
                    <a:pt x="156224" y="915388"/>
                    <a:pt x="159277" y="916791"/>
                    <a:pt x="161093" y="916131"/>
                  </a:cubicBezTo>
                  <a:cubicBezTo>
                    <a:pt x="162001" y="916956"/>
                    <a:pt x="162908" y="917782"/>
                    <a:pt x="163239" y="918607"/>
                  </a:cubicBezTo>
                  <a:lnTo>
                    <a:pt x="163239" y="919762"/>
                  </a:lnTo>
                  <a:cubicBezTo>
                    <a:pt x="163239" y="919762"/>
                    <a:pt x="163569" y="919019"/>
                    <a:pt x="164311" y="918607"/>
                  </a:cubicBezTo>
                  <a:cubicBezTo>
                    <a:pt x="164972" y="919597"/>
                    <a:pt x="164724" y="921743"/>
                    <a:pt x="166870" y="921083"/>
                  </a:cubicBezTo>
                  <a:cubicBezTo>
                    <a:pt x="168438" y="920587"/>
                    <a:pt x="169758" y="921495"/>
                    <a:pt x="169676" y="923476"/>
                  </a:cubicBezTo>
                  <a:lnTo>
                    <a:pt x="167448" y="923476"/>
                  </a:lnTo>
                  <a:cubicBezTo>
                    <a:pt x="167860" y="924054"/>
                    <a:pt x="168273" y="924466"/>
                    <a:pt x="168768" y="924879"/>
                  </a:cubicBezTo>
                  <a:cubicBezTo>
                    <a:pt x="170501" y="926447"/>
                    <a:pt x="172234" y="928015"/>
                    <a:pt x="173967" y="929583"/>
                  </a:cubicBezTo>
                  <a:cubicBezTo>
                    <a:pt x="176855" y="925952"/>
                    <a:pt x="176691" y="932389"/>
                    <a:pt x="178754" y="931481"/>
                  </a:cubicBezTo>
                  <a:cubicBezTo>
                    <a:pt x="179084" y="931316"/>
                    <a:pt x="179661" y="932059"/>
                    <a:pt x="180157" y="931976"/>
                  </a:cubicBezTo>
                  <a:cubicBezTo>
                    <a:pt x="183953" y="931811"/>
                    <a:pt x="186098" y="934039"/>
                    <a:pt x="187254" y="937918"/>
                  </a:cubicBezTo>
                  <a:cubicBezTo>
                    <a:pt x="187749" y="939486"/>
                    <a:pt x="188492" y="941302"/>
                    <a:pt x="190060" y="940229"/>
                  </a:cubicBezTo>
                  <a:cubicBezTo>
                    <a:pt x="193031" y="938166"/>
                    <a:pt x="195507" y="940642"/>
                    <a:pt x="197240" y="941962"/>
                  </a:cubicBezTo>
                  <a:cubicBezTo>
                    <a:pt x="201201" y="944768"/>
                    <a:pt x="204997" y="947904"/>
                    <a:pt x="208546" y="951370"/>
                  </a:cubicBezTo>
                  <a:cubicBezTo>
                    <a:pt x="212425" y="955001"/>
                    <a:pt x="215973" y="959045"/>
                    <a:pt x="219357" y="963419"/>
                  </a:cubicBezTo>
                  <a:cubicBezTo>
                    <a:pt x="219852" y="963997"/>
                    <a:pt x="219770" y="965400"/>
                    <a:pt x="219604" y="966307"/>
                  </a:cubicBezTo>
                  <a:cubicBezTo>
                    <a:pt x="219192" y="968783"/>
                    <a:pt x="217789" y="971424"/>
                    <a:pt x="218284" y="973487"/>
                  </a:cubicBezTo>
                  <a:cubicBezTo>
                    <a:pt x="219687" y="979264"/>
                    <a:pt x="221503" y="984959"/>
                    <a:pt x="223896" y="990323"/>
                  </a:cubicBezTo>
                  <a:cubicBezTo>
                    <a:pt x="226620" y="996512"/>
                    <a:pt x="230251" y="1002207"/>
                    <a:pt x="232066" y="1009056"/>
                  </a:cubicBezTo>
                  <a:cubicBezTo>
                    <a:pt x="232891" y="1012027"/>
                    <a:pt x="234212" y="1015081"/>
                    <a:pt x="236027" y="1017309"/>
                  </a:cubicBezTo>
                  <a:cubicBezTo>
                    <a:pt x="237018" y="1018547"/>
                    <a:pt x="237843" y="1019372"/>
                    <a:pt x="238503" y="1021105"/>
                  </a:cubicBezTo>
                  <a:cubicBezTo>
                    <a:pt x="239658" y="1024241"/>
                    <a:pt x="241969" y="1026800"/>
                    <a:pt x="241722" y="1030514"/>
                  </a:cubicBezTo>
                  <a:cubicBezTo>
                    <a:pt x="245683" y="1034887"/>
                    <a:pt x="246838" y="1041159"/>
                    <a:pt x="249974" y="1046111"/>
                  </a:cubicBezTo>
                  <a:cubicBezTo>
                    <a:pt x="250387" y="1046771"/>
                    <a:pt x="250800" y="1047679"/>
                    <a:pt x="251378" y="1047927"/>
                  </a:cubicBezTo>
                  <a:cubicBezTo>
                    <a:pt x="253936" y="1049165"/>
                    <a:pt x="254596" y="1051806"/>
                    <a:pt x="255339" y="1054364"/>
                  </a:cubicBezTo>
                  <a:cubicBezTo>
                    <a:pt x="255999" y="1056675"/>
                    <a:pt x="256329" y="1059150"/>
                    <a:pt x="257072" y="1061461"/>
                  </a:cubicBezTo>
                  <a:cubicBezTo>
                    <a:pt x="258145" y="1064597"/>
                    <a:pt x="259795" y="1067568"/>
                    <a:pt x="260538" y="1070787"/>
                  </a:cubicBezTo>
                  <a:cubicBezTo>
                    <a:pt x="261033" y="1072602"/>
                    <a:pt x="260538" y="1074666"/>
                    <a:pt x="262271" y="1076151"/>
                  </a:cubicBezTo>
                  <a:cubicBezTo>
                    <a:pt x="262601" y="1076399"/>
                    <a:pt x="262353" y="1077719"/>
                    <a:pt x="262106" y="1078462"/>
                  </a:cubicBezTo>
                  <a:cubicBezTo>
                    <a:pt x="261858" y="1078957"/>
                    <a:pt x="261198" y="1079205"/>
                    <a:pt x="260703" y="1079617"/>
                  </a:cubicBezTo>
                  <a:cubicBezTo>
                    <a:pt x="261116" y="1080030"/>
                    <a:pt x="261694" y="1080442"/>
                    <a:pt x="261941" y="1080938"/>
                  </a:cubicBezTo>
                  <a:cubicBezTo>
                    <a:pt x="262353" y="1081680"/>
                    <a:pt x="263014" y="1082836"/>
                    <a:pt x="262766" y="1083331"/>
                  </a:cubicBezTo>
                  <a:cubicBezTo>
                    <a:pt x="260043" y="1088448"/>
                    <a:pt x="262601" y="1093812"/>
                    <a:pt x="262353" y="1099011"/>
                  </a:cubicBezTo>
                  <a:cubicBezTo>
                    <a:pt x="262023" y="1105613"/>
                    <a:pt x="263592" y="1112380"/>
                    <a:pt x="261858" y="1119065"/>
                  </a:cubicBezTo>
                  <a:cubicBezTo>
                    <a:pt x="261446" y="1120633"/>
                    <a:pt x="262849" y="1122861"/>
                    <a:pt x="262436" y="1124429"/>
                  </a:cubicBezTo>
                  <a:cubicBezTo>
                    <a:pt x="261776" y="1126658"/>
                    <a:pt x="262106" y="1128143"/>
                    <a:pt x="262684" y="1130371"/>
                  </a:cubicBezTo>
                  <a:cubicBezTo>
                    <a:pt x="264087" y="1136478"/>
                    <a:pt x="262684" y="1142090"/>
                    <a:pt x="258970" y="1146959"/>
                  </a:cubicBezTo>
                  <a:cubicBezTo>
                    <a:pt x="257237" y="1149270"/>
                    <a:pt x="255669" y="1151828"/>
                    <a:pt x="254349" y="1154552"/>
                  </a:cubicBezTo>
                  <a:cubicBezTo>
                    <a:pt x="251873" y="1159503"/>
                    <a:pt x="248076" y="1162557"/>
                    <a:pt x="243455" y="1163712"/>
                  </a:cubicBezTo>
                  <a:cubicBezTo>
                    <a:pt x="239494" y="1164703"/>
                    <a:pt x="236027" y="1166766"/>
                    <a:pt x="232396" y="1168499"/>
                  </a:cubicBezTo>
                  <a:cubicBezTo>
                    <a:pt x="229673" y="1169819"/>
                    <a:pt x="230828" y="1171140"/>
                    <a:pt x="231571" y="1172378"/>
                  </a:cubicBezTo>
                  <a:cubicBezTo>
                    <a:pt x="232231" y="1173533"/>
                    <a:pt x="233139" y="1175349"/>
                    <a:pt x="234872" y="1173863"/>
                  </a:cubicBezTo>
                  <a:cubicBezTo>
                    <a:pt x="235780" y="1175266"/>
                    <a:pt x="236605" y="1176669"/>
                    <a:pt x="237513" y="1178072"/>
                  </a:cubicBezTo>
                  <a:cubicBezTo>
                    <a:pt x="237678" y="1178319"/>
                    <a:pt x="238090" y="1178319"/>
                    <a:pt x="238421" y="1178402"/>
                  </a:cubicBezTo>
                  <a:cubicBezTo>
                    <a:pt x="241804" y="1178815"/>
                    <a:pt x="245188" y="1179392"/>
                    <a:pt x="248654" y="1179557"/>
                  </a:cubicBezTo>
                  <a:cubicBezTo>
                    <a:pt x="250057" y="1179557"/>
                    <a:pt x="251708" y="1178155"/>
                    <a:pt x="252946" y="1178567"/>
                  </a:cubicBezTo>
                  <a:cubicBezTo>
                    <a:pt x="255256" y="1179227"/>
                    <a:pt x="257649" y="1180960"/>
                    <a:pt x="259630" y="1178815"/>
                  </a:cubicBezTo>
                  <a:cubicBezTo>
                    <a:pt x="261776" y="1176504"/>
                    <a:pt x="264004" y="1178897"/>
                    <a:pt x="266398" y="1177824"/>
                  </a:cubicBezTo>
                  <a:cubicBezTo>
                    <a:pt x="268708" y="1176669"/>
                    <a:pt x="271514" y="1176421"/>
                    <a:pt x="273825" y="1174853"/>
                  </a:cubicBezTo>
                  <a:cubicBezTo>
                    <a:pt x="274568" y="1174358"/>
                    <a:pt x="275393" y="1173616"/>
                    <a:pt x="276053" y="1173781"/>
                  </a:cubicBezTo>
                  <a:cubicBezTo>
                    <a:pt x="276548" y="1173863"/>
                    <a:pt x="276796" y="1175184"/>
                    <a:pt x="277209" y="1176009"/>
                  </a:cubicBezTo>
                  <a:cubicBezTo>
                    <a:pt x="277621" y="1175184"/>
                    <a:pt x="278034" y="1173698"/>
                    <a:pt x="278364" y="1173698"/>
                  </a:cubicBezTo>
                  <a:cubicBezTo>
                    <a:pt x="282655" y="1174028"/>
                    <a:pt x="286121" y="1170975"/>
                    <a:pt x="290000" y="1169902"/>
                  </a:cubicBezTo>
                  <a:cubicBezTo>
                    <a:pt x="292146" y="1169324"/>
                    <a:pt x="293632" y="1168581"/>
                    <a:pt x="293879" y="1165115"/>
                  </a:cubicBezTo>
                  <a:cubicBezTo>
                    <a:pt x="294127" y="1162392"/>
                    <a:pt x="294374" y="1165363"/>
                    <a:pt x="294787" y="1165693"/>
                  </a:cubicBezTo>
                  <a:cubicBezTo>
                    <a:pt x="294952" y="1165858"/>
                    <a:pt x="295612" y="1165693"/>
                    <a:pt x="295777" y="1165528"/>
                  </a:cubicBezTo>
                  <a:cubicBezTo>
                    <a:pt x="297263" y="1162557"/>
                    <a:pt x="299078" y="1159916"/>
                    <a:pt x="300151" y="1156615"/>
                  </a:cubicBezTo>
                  <a:cubicBezTo>
                    <a:pt x="301389" y="1152819"/>
                    <a:pt x="303204" y="1149187"/>
                    <a:pt x="304938" y="1145556"/>
                  </a:cubicBezTo>
                  <a:cubicBezTo>
                    <a:pt x="305185" y="1144979"/>
                    <a:pt x="306093" y="1144318"/>
                    <a:pt x="306588" y="1144401"/>
                  </a:cubicBezTo>
                  <a:cubicBezTo>
                    <a:pt x="308238" y="1144731"/>
                    <a:pt x="308321" y="1143245"/>
                    <a:pt x="308981" y="1142173"/>
                  </a:cubicBezTo>
                  <a:cubicBezTo>
                    <a:pt x="310302" y="1140275"/>
                    <a:pt x="311952" y="1138707"/>
                    <a:pt x="313438" y="1136973"/>
                  </a:cubicBezTo>
                  <a:cubicBezTo>
                    <a:pt x="315749" y="1134250"/>
                    <a:pt x="318059" y="1131609"/>
                    <a:pt x="320288" y="1128803"/>
                  </a:cubicBezTo>
                  <a:cubicBezTo>
                    <a:pt x="320453" y="1128556"/>
                    <a:pt x="320288" y="1128061"/>
                    <a:pt x="320288" y="1127648"/>
                  </a:cubicBezTo>
                  <a:cubicBezTo>
                    <a:pt x="320288" y="1122779"/>
                    <a:pt x="320535" y="1117827"/>
                    <a:pt x="320205" y="1113041"/>
                  </a:cubicBezTo>
                  <a:cubicBezTo>
                    <a:pt x="319958" y="1109822"/>
                    <a:pt x="319545" y="1106934"/>
                    <a:pt x="320948" y="1103715"/>
                  </a:cubicBezTo>
                  <a:cubicBezTo>
                    <a:pt x="321856" y="1101404"/>
                    <a:pt x="322021" y="1098598"/>
                    <a:pt x="320288" y="1095875"/>
                  </a:cubicBezTo>
                  <a:cubicBezTo>
                    <a:pt x="319297" y="1094389"/>
                    <a:pt x="319297" y="1091831"/>
                    <a:pt x="319297" y="1089685"/>
                  </a:cubicBezTo>
                  <a:cubicBezTo>
                    <a:pt x="319297" y="1088365"/>
                    <a:pt x="319545" y="1087292"/>
                    <a:pt x="319297" y="1085807"/>
                  </a:cubicBezTo>
                  <a:cubicBezTo>
                    <a:pt x="318554" y="1080938"/>
                    <a:pt x="320205" y="1076068"/>
                    <a:pt x="319297" y="1070952"/>
                  </a:cubicBezTo>
                  <a:cubicBezTo>
                    <a:pt x="318720" y="1067816"/>
                    <a:pt x="319049" y="1060306"/>
                    <a:pt x="318390" y="1057500"/>
                  </a:cubicBezTo>
                  <a:cubicBezTo>
                    <a:pt x="317812" y="1054694"/>
                    <a:pt x="316244" y="1051063"/>
                    <a:pt x="317234" y="1049165"/>
                  </a:cubicBezTo>
                  <a:cubicBezTo>
                    <a:pt x="319132" y="1045451"/>
                    <a:pt x="316739" y="1042728"/>
                    <a:pt x="316739" y="1039674"/>
                  </a:cubicBezTo>
                  <a:cubicBezTo>
                    <a:pt x="316739" y="1037446"/>
                    <a:pt x="315583" y="1034805"/>
                    <a:pt x="313851" y="1032577"/>
                  </a:cubicBezTo>
                  <a:cubicBezTo>
                    <a:pt x="310549" y="1028368"/>
                    <a:pt x="306175" y="1026222"/>
                    <a:pt x="302132" y="1023664"/>
                  </a:cubicBezTo>
                  <a:cubicBezTo>
                    <a:pt x="295529" y="1019455"/>
                    <a:pt x="288680" y="1015659"/>
                    <a:pt x="282078" y="1011367"/>
                  </a:cubicBezTo>
                  <a:cubicBezTo>
                    <a:pt x="277704" y="1008479"/>
                    <a:pt x="273742" y="1005013"/>
                    <a:pt x="269616" y="1001712"/>
                  </a:cubicBezTo>
                  <a:cubicBezTo>
                    <a:pt x="267965" y="1000391"/>
                    <a:pt x="266398" y="998823"/>
                    <a:pt x="264747" y="997420"/>
                  </a:cubicBezTo>
                  <a:cubicBezTo>
                    <a:pt x="260868" y="993954"/>
                    <a:pt x="256989" y="990488"/>
                    <a:pt x="253028" y="987104"/>
                  </a:cubicBezTo>
                  <a:cubicBezTo>
                    <a:pt x="248406" y="983143"/>
                    <a:pt x="243538" y="979594"/>
                    <a:pt x="239246" y="975385"/>
                  </a:cubicBezTo>
                  <a:cubicBezTo>
                    <a:pt x="233717" y="969939"/>
                    <a:pt x="227775" y="965152"/>
                    <a:pt x="221833" y="960200"/>
                  </a:cubicBezTo>
                  <a:cubicBezTo>
                    <a:pt x="217624" y="956734"/>
                    <a:pt x="213415" y="953351"/>
                    <a:pt x="209536" y="949554"/>
                  </a:cubicBezTo>
                  <a:cubicBezTo>
                    <a:pt x="207143" y="947244"/>
                    <a:pt x="204915" y="944850"/>
                    <a:pt x="202852" y="942210"/>
                  </a:cubicBezTo>
                  <a:cubicBezTo>
                    <a:pt x="201614" y="940642"/>
                    <a:pt x="200458" y="938826"/>
                    <a:pt x="199963" y="936928"/>
                  </a:cubicBezTo>
                  <a:cubicBezTo>
                    <a:pt x="198890" y="932059"/>
                    <a:pt x="196745" y="927850"/>
                    <a:pt x="194846" y="923476"/>
                  </a:cubicBezTo>
                  <a:cubicBezTo>
                    <a:pt x="191875" y="916709"/>
                    <a:pt x="188244" y="910272"/>
                    <a:pt x="186181" y="903174"/>
                  </a:cubicBezTo>
                  <a:cubicBezTo>
                    <a:pt x="183623" y="894674"/>
                    <a:pt x="181312" y="886009"/>
                    <a:pt x="178259" y="877673"/>
                  </a:cubicBezTo>
                  <a:cubicBezTo>
                    <a:pt x="177268" y="875115"/>
                    <a:pt x="176030" y="872557"/>
                    <a:pt x="175370" y="869916"/>
                  </a:cubicBezTo>
                  <a:cubicBezTo>
                    <a:pt x="172977" y="859187"/>
                    <a:pt x="170418" y="848624"/>
                    <a:pt x="168768" y="837648"/>
                  </a:cubicBezTo>
                  <a:cubicBezTo>
                    <a:pt x="167777" y="830715"/>
                    <a:pt x="164642" y="824443"/>
                    <a:pt x="159690" y="820235"/>
                  </a:cubicBezTo>
                  <a:cubicBezTo>
                    <a:pt x="154738" y="815943"/>
                    <a:pt x="150117" y="811239"/>
                    <a:pt x="144753" y="807278"/>
                  </a:cubicBezTo>
                  <a:cubicBezTo>
                    <a:pt x="137408" y="801996"/>
                    <a:pt x="129650" y="797622"/>
                    <a:pt x="122470" y="792093"/>
                  </a:cubicBezTo>
                  <a:cubicBezTo>
                    <a:pt x="114548" y="786068"/>
                    <a:pt x="107120" y="779631"/>
                    <a:pt x="101673" y="770553"/>
                  </a:cubicBezTo>
                  <a:cubicBezTo>
                    <a:pt x="98125" y="764694"/>
                    <a:pt x="94494" y="758917"/>
                    <a:pt x="91192" y="752975"/>
                  </a:cubicBezTo>
                  <a:cubicBezTo>
                    <a:pt x="86653" y="744805"/>
                    <a:pt x="85168" y="735397"/>
                    <a:pt x="83683" y="726071"/>
                  </a:cubicBezTo>
                  <a:cubicBezTo>
                    <a:pt x="83352" y="724008"/>
                    <a:pt x="82444" y="721862"/>
                    <a:pt x="82692" y="719882"/>
                  </a:cubicBezTo>
                  <a:cubicBezTo>
                    <a:pt x="83435" y="715095"/>
                    <a:pt x="82362" y="710391"/>
                    <a:pt x="82032" y="705769"/>
                  </a:cubicBezTo>
                  <a:cubicBezTo>
                    <a:pt x="81454" y="697929"/>
                    <a:pt x="82115" y="690337"/>
                    <a:pt x="82527" y="682662"/>
                  </a:cubicBezTo>
                  <a:cubicBezTo>
                    <a:pt x="82940" y="674904"/>
                    <a:pt x="84260" y="667477"/>
                    <a:pt x="86901" y="660297"/>
                  </a:cubicBezTo>
                  <a:cubicBezTo>
                    <a:pt x="90532" y="650394"/>
                    <a:pt x="94576" y="641068"/>
                    <a:pt x="104314" y="637189"/>
                  </a:cubicBezTo>
                  <a:cubicBezTo>
                    <a:pt x="106460" y="636364"/>
                    <a:pt x="108523" y="636282"/>
                    <a:pt x="110586" y="636364"/>
                  </a:cubicBezTo>
                  <a:cubicBezTo>
                    <a:pt x="115290" y="636612"/>
                    <a:pt x="119582" y="634136"/>
                    <a:pt x="124121" y="633641"/>
                  </a:cubicBezTo>
                  <a:cubicBezTo>
                    <a:pt x="126679" y="633393"/>
                    <a:pt x="126679" y="632073"/>
                    <a:pt x="126019" y="630257"/>
                  </a:cubicBezTo>
                  <a:cubicBezTo>
                    <a:pt x="123956" y="624398"/>
                    <a:pt x="123048" y="618208"/>
                    <a:pt x="122058" y="612019"/>
                  </a:cubicBezTo>
                  <a:cubicBezTo>
                    <a:pt x="120737" y="604014"/>
                    <a:pt x="120572" y="595761"/>
                    <a:pt x="118509" y="588003"/>
                  </a:cubicBezTo>
                  <a:cubicBezTo>
                    <a:pt x="117189" y="583052"/>
                    <a:pt x="118509" y="578843"/>
                    <a:pt x="120159" y="575624"/>
                  </a:cubicBezTo>
                  <a:cubicBezTo>
                    <a:pt x="122223" y="571828"/>
                    <a:pt x="122223" y="568775"/>
                    <a:pt x="121315" y="565143"/>
                  </a:cubicBezTo>
                  <a:cubicBezTo>
                    <a:pt x="120902" y="563410"/>
                    <a:pt x="120655" y="558789"/>
                    <a:pt x="120820" y="556643"/>
                  </a:cubicBezTo>
                  <a:cubicBezTo>
                    <a:pt x="121232" y="550123"/>
                    <a:pt x="121645" y="543604"/>
                    <a:pt x="121892" y="537002"/>
                  </a:cubicBezTo>
                  <a:cubicBezTo>
                    <a:pt x="122058" y="530730"/>
                    <a:pt x="120985" y="524210"/>
                    <a:pt x="122140" y="518185"/>
                  </a:cubicBezTo>
                  <a:cubicBezTo>
                    <a:pt x="123378" y="511666"/>
                    <a:pt x="122140" y="505476"/>
                    <a:pt x="122553" y="499122"/>
                  </a:cubicBezTo>
                  <a:cubicBezTo>
                    <a:pt x="122718" y="497058"/>
                    <a:pt x="122058" y="494583"/>
                    <a:pt x="120985" y="492932"/>
                  </a:cubicBezTo>
                  <a:cubicBezTo>
                    <a:pt x="119252" y="490209"/>
                    <a:pt x="116776" y="488146"/>
                    <a:pt x="114795" y="485587"/>
                  </a:cubicBezTo>
                  <a:cubicBezTo>
                    <a:pt x="113722" y="484184"/>
                    <a:pt x="112649" y="482369"/>
                    <a:pt x="112484" y="480636"/>
                  </a:cubicBezTo>
                  <a:cubicBezTo>
                    <a:pt x="112072" y="477252"/>
                    <a:pt x="112072" y="473703"/>
                    <a:pt x="112484" y="470320"/>
                  </a:cubicBezTo>
                  <a:cubicBezTo>
                    <a:pt x="113310" y="463222"/>
                    <a:pt x="114548" y="456290"/>
                    <a:pt x="115621" y="449275"/>
                  </a:cubicBezTo>
                  <a:cubicBezTo>
                    <a:pt x="116528" y="443251"/>
                    <a:pt x="118344" y="437474"/>
                    <a:pt x="119334" y="431449"/>
                  </a:cubicBezTo>
                  <a:cubicBezTo>
                    <a:pt x="120242" y="426085"/>
                    <a:pt x="122058" y="420803"/>
                    <a:pt x="122718" y="415192"/>
                  </a:cubicBezTo>
                  <a:cubicBezTo>
                    <a:pt x="123626" y="408342"/>
                    <a:pt x="125689" y="401657"/>
                    <a:pt x="127339" y="394890"/>
                  </a:cubicBezTo>
                  <a:cubicBezTo>
                    <a:pt x="129815" y="384904"/>
                    <a:pt x="132538" y="375001"/>
                    <a:pt x="134767" y="364933"/>
                  </a:cubicBezTo>
                  <a:cubicBezTo>
                    <a:pt x="137985" y="350243"/>
                    <a:pt x="142194" y="336048"/>
                    <a:pt x="148631" y="322761"/>
                  </a:cubicBezTo>
                  <a:cubicBezTo>
                    <a:pt x="149704" y="320616"/>
                    <a:pt x="150777" y="318470"/>
                    <a:pt x="151850" y="316324"/>
                  </a:cubicBezTo>
                  <a:cubicBezTo>
                    <a:pt x="156636" y="306256"/>
                    <a:pt x="161258" y="295940"/>
                    <a:pt x="166292" y="286037"/>
                  </a:cubicBezTo>
                  <a:cubicBezTo>
                    <a:pt x="171904" y="275061"/>
                    <a:pt x="178176" y="264497"/>
                    <a:pt x="183705" y="253439"/>
                  </a:cubicBezTo>
                  <a:cubicBezTo>
                    <a:pt x="188574" y="243700"/>
                    <a:pt x="193444" y="234127"/>
                    <a:pt x="200376" y="225875"/>
                  </a:cubicBezTo>
                  <a:cubicBezTo>
                    <a:pt x="203182" y="222573"/>
                    <a:pt x="205905" y="218695"/>
                    <a:pt x="207225" y="213991"/>
                  </a:cubicBezTo>
                  <a:cubicBezTo>
                    <a:pt x="207803" y="211927"/>
                    <a:pt x="210279" y="210607"/>
                    <a:pt x="211929" y="211762"/>
                  </a:cubicBezTo>
                  <a:cubicBezTo>
                    <a:pt x="213250" y="212588"/>
                    <a:pt x="214653" y="213991"/>
                    <a:pt x="212672" y="215971"/>
                  </a:cubicBezTo>
                  <a:cubicBezTo>
                    <a:pt x="212342" y="216301"/>
                    <a:pt x="212507" y="218117"/>
                    <a:pt x="212920" y="218695"/>
                  </a:cubicBezTo>
                  <a:cubicBezTo>
                    <a:pt x="214736" y="220758"/>
                    <a:pt x="213085" y="222326"/>
                    <a:pt x="212507" y="223976"/>
                  </a:cubicBezTo>
                  <a:cubicBezTo>
                    <a:pt x="211269" y="227277"/>
                    <a:pt x="208959" y="230166"/>
                    <a:pt x="210361" y="234210"/>
                  </a:cubicBezTo>
                  <a:cubicBezTo>
                    <a:pt x="210527" y="234622"/>
                    <a:pt x="210361" y="235448"/>
                    <a:pt x="210032" y="235860"/>
                  </a:cubicBezTo>
                  <a:cubicBezTo>
                    <a:pt x="207061" y="240152"/>
                    <a:pt x="204337" y="244691"/>
                    <a:pt x="200953" y="248569"/>
                  </a:cubicBezTo>
                  <a:cubicBezTo>
                    <a:pt x="195259" y="255172"/>
                    <a:pt x="191050" y="263012"/>
                    <a:pt x="185934" y="270109"/>
                  </a:cubicBezTo>
                  <a:cubicBezTo>
                    <a:pt x="184530" y="272090"/>
                    <a:pt x="182880" y="273905"/>
                    <a:pt x="181725" y="276051"/>
                  </a:cubicBezTo>
                  <a:cubicBezTo>
                    <a:pt x="179744" y="279930"/>
                    <a:pt x="177516" y="283891"/>
                    <a:pt x="176360" y="288100"/>
                  </a:cubicBezTo>
                  <a:cubicBezTo>
                    <a:pt x="175205" y="292144"/>
                    <a:pt x="169923" y="293877"/>
                    <a:pt x="171574" y="299406"/>
                  </a:cubicBezTo>
                  <a:cubicBezTo>
                    <a:pt x="171574" y="299654"/>
                    <a:pt x="170584" y="300149"/>
                    <a:pt x="170501" y="300644"/>
                  </a:cubicBezTo>
                  <a:cubicBezTo>
                    <a:pt x="169841" y="304605"/>
                    <a:pt x="164394" y="307164"/>
                    <a:pt x="167777" y="312445"/>
                  </a:cubicBezTo>
                  <a:cubicBezTo>
                    <a:pt x="167943" y="312693"/>
                    <a:pt x="167612" y="313518"/>
                    <a:pt x="167365" y="314013"/>
                  </a:cubicBezTo>
                  <a:cubicBezTo>
                    <a:pt x="164724" y="318717"/>
                    <a:pt x="163899" y="324329"/>
                    <a:pt x="162826" y="329446"/>
                  </a:cubicBezTo>
                  <a:cubicBezTo>
                    <a:pt x="161506" y="335636"/>
                    <a:pt x="162083" y="335718"/>
                    <a:pt x="160598" y="340257"/>
                  </a:cubicBezTo>
                  <a:cubicBezTo>
                    <a:pt x="159442" y="343558"/>
                    <a:pt x="158369" y="347107"/>
                    <a:pt x="157627" y="350408"/>
                  </a:cubicBezTo>
                  <a:cubicBezTo>
                    <a:pt x="156719" y="354039"/>
                    <a:pt x="156719" y="358413"/>
                    <a:pt x="155976" y="362374"/>
                  </a:cubicBezTo>
                  <a:cubicBezTo>
                    <a:pt x="155151" y="366666"/>
                    <a:pt x="153088" y="370710"/>
                    <a:pt x="151520" y="374836"/>
                  </a:cubicBezTo>
                  <a:cubicBezTo>
                    <a:pt x="148549" y="375083"/>
                    <a:pt x="149291" y="378467"/>
                    <a:pt x="149869" y="379210"/>
                  </a:cubicBezTo>
                  <a:cubicBezTo>
                    <a:pt x="151685" y="381768"/>
                    <a:pt x="150447" y="382758"/>
                    <a:pt x="148631" y="383584"/>
                  </a:cubicBezTo>
                  <a:cubicBezTo>
                    <a:pt x="146816" y="384326"/>
                    <a:pt x="146568" y="385812"/>
                    <a:pt x="146486" y="387710"/>
                  </a:cubicBezTo>
                  <a:cubicBezTo>
                    <a:pt x="146321" y="390599"/>
                    <a:pt x="146321" y="393487"/>
                    <a:pt x="146321" y="396458"/>
                  </a:cubicBezTo>
                  <a:cubicBezTo>
                    <a:pt x="146321" y="398521"/>
                    <a:pt x="145083" y="400749"/>
                    <a:pt x="144175" y="402648"/>
                  </a:cubicBezTo>
                  <a:cubicBezTo>
                    <a:pt x="143432" y="404133"/>
                    <a:pt x="142112" y="405041"/>
                    <a:pt x="141286" y="406609"/>
                  </a:cubicBezTo>
                  <a:cubicBezTo>
                    <a:pt x="139223" y="410488"/>
                    <a:pt x="136830" y="413624"/>
                    <a:pt x="137738" y="418823"/>
                  </a:cubicBezTo>
                  <a:cubicBezTo>
                    <a:pt x="138150" y="421216"/>
                    <a:pt x="138645" y="425012"/>
                    <a:pt x="135675" y="427076"/>
                  </a:cubicBezTo>
                  <a:cubicBezTo>
                    <a:pt x="135179" y="427406"/>
                    <a:pt x="134767" y="429139"/>
                    <a:pt x="135014" y="429469"/>
                  </a:cubicBezTo>
                  <a:cubicBezTo>
                    <a:pt x="136747" y="431284"/>
                    <a:pt x="135427" y="432935"/>
                    <a:pt x="134354" y="433183"/>
                  </a:cubicBezTo>
                  <a:cubicBezTo>
                    <a:pt x="132291" y="433678"/>
                    <a:pt x="132208" y="435328"/>
                    <a:pt x="132703" y="436649"/>
                  </a:cubicBezTo>
                  <a:cubicBezTo>
                    <a:pt x="134189" y="440445"/>
                    <a:pt x="132043" y="443746"/>
                    <a:pt x="131053" y="446552"/>
                  </a:cubicBezTo>
                  <a:cubicBezTo>
                    <a:pt x="128742" y="453072"/>
                    <a:pt x="128330" y="452741"/>
                    <a:pt x="129320" y="458683"/>
                  </a:cubicBezTo>
                  <a:cubicBezTo>
                    <a:pt x="129568" y="460251"/>
                    <a:pt x="130228" y="462562"/>
                    <a:pt x="127587" y="463305"/>
                  </a:cubicBezTo>
                  <a:cubicBezTo>
                    <a:pt x="126597" y="463552"/>
                    <a:pt x="125441" y="465698"/>
                    <a:pt x="125441" y="466936"/>
                  </a:cubicBezTo>
                  <a:cubicBezTo>
                    <a:pt x="125441" y="469082"/>
                    <a:pt x="126514" y="471145"/>
                    <a:pt x="125194" y="473208"/>
                  </a:cubicBezTo>
                  <a:cubicBezTo>
                    <a:pt x="127587" y="474446"/>
                    <a:pt x="128330" y="477252"/>
                    <a:pt x="129650" y="479480"/>
                  </a:cubicBezTo>
                  <a:cubicBezTo>
                    <a:pt x="129815" y="479728"/>
                    <a:pt x="130310" y="479893"/>
                    <a:pt x="130558" y="479810"/>
                  </a:cubicBezTo>
                  <a:cubicBezTo>
                    <a:pt x="132703" y="479233"/>
                    <a:pt x="135097" y="479233"/>
                    <a:pt x="136747" y="477912"/>
                  </a:cubicBezTo>
                  <a:cubicBezTo>
                    <a:pt x="140048" y="475354"/>
                    <a:pt x="144010" y="475684"/>
                    <a:pt x="147393" y="475271"/>
                  </a:cubicBezTo>
                  <a:cubicBezTo>
                    <a:pt x="151437" y="474776"/>
                    <a:pt x="155811" y="474859"/>
                    <a:pt x="159938" y="474941"/>
                  </a:cubicBezTo>
                  <a:cubicBezTo>
                    <a:pt x="162826" y="474941"/>
                    <a:pt x="165962" y="475354"/>
                    <a:pt x="168603" y="474694"/>
                  </a:cubicBezTo>
                  <a:cubicBezTo>
                    <a:pt x="171409" y="473951"/>
                    <a:pt x="174215" y="473291"/>
                    <a:pt x="176691" y="473951"/>
                  </a:cubicBezTo>
                  <a:cubicBezTo>
                    <a:pt x="180487" y="474941"/>
                    <a:pt x="183045" y="472135"/>
                    <a:pt x="186098" y="471310"/>
                  </a:cubicBezTo>
                  <a:cubicBezTo>
                    <a:pt x="186759" y="471145"/>
                    <a:pt x="187584" y="470072"/>
                    <a:pt x="187832" y="469247"/>
                  </a:cubicBezTo>
                  <a:cubicBezTo>
                    <a:pt x="188657" y="466606"/>
                    <a:pt x="189400" y="463883"/>
                    <a:pt x="189977" y="461159"/>
                  </a:cubicBezTo>
                  <a:cubicBezTo>
                    <a:pt x="191958" y="451916"/>
                    <a:pt x="193608" y="442591"/>
                    <a:pt x="196084" y="433513"/>
                  </a:cubicBezTo>
                  <a:cubicBezTo>
                    <a:pt x="198065" y="426333"/>
                    <a:pt x="200046" y="419153"/>
                    <a:pt x="202439" y="412138"/>
                  </a:cubicBezTo>
                  <a:cubicBezTo>
                    <a:pt x="204337" y="406444"/>
                    <a:pt x="205657" y="400254"/>
                    <a:pt x="207143" y="394230"/>
                  </a:cubicBezTo>
                  <a:cubicBezTo>
                    <a:pt x="208216" y="389938"/>
                    <a:pt x="210032" y="385812"/>
                    <a:pt x="211352" y="381603"/>
                  </a:cubicBezTo>
                  <a:cubicBezTo>
                    <a:pt x="214405" y="371700"/>
                    <a:pt x="217211" y="361632"/>
                    <a:pt x="220595" y="351811"/>
                  </a:cubicBezTo>
                  <a:cubicBezTo>
                    <a:pt x="222575" y="346034"/>
                    <a:pt x="226207" y="341082"/>
                    <a:pt x="227445" y="334893"/>
                  </a:cubicBezTo>
                  <a:cubicBezTo>
                    <a:pt x="227610" y="334067"/>
                    <a:pt x="228188" y="332995"/>
                    <a:pt x="228847" y="332582"/>
                  </a:cubicBezTo>
                  <a:cubicBezTo>
                    <a:pt x="229508" y="332169"/>
                    <a:pt x="230911" y="332087"/>
                    <a:pt x="231241" y="332582"/>
                  </a:cubicBezTo>
                  <a:cubicBezTo>
                    <a:pt x="232644" y="334480"/>
                    <a:pt x="233964" y="336543"/>
                    <a:pt x="234790" y="338772"/>
                  </a:cubicBezTo>
                  <a:cubicBezTo>
                    <a:pt x="235615" y="340917"/>
                    <a:pt x="233799" y="342238"/>
                    <a:pt x="232809" y="343888"/>
                  </a:cubicBezTo>
                  <a:cubicBezTo>
                    <a:pt x="231406" y="346199"/>
                    <a:pt x="230168" y="348757"/>
                    <a:pt x="230086" y="351728"/>
                  </a:cubicBezTo>
                  <a:cubicBezTo>
                    <a:pt x="226620" y="352471"/>
                    <a:pt x="226867" y="356102"/>
                    <a:pt x="225959" y="358826"/>
                  </a:cubicBezTo>
                  <a:lnTo>
                    <a:pt x="223566" y="361549"/>
                  </a:lnTo>
                  <a:cubicBezTo>
                    <a:pt x="223731" y="364437"/>
                    <a:pt x="220430" y="365428"/>
                    <a:pt x="220843" y="368729"/>
                  </a:cubicBezTo>
                  <a:cubicBezTo>
                    <a:pt x="221255" y="372195"/>
                    <a:pt x="221750" y="376156"/>
                    <a:pt x="217377" y="377477"/>
                  </a:cubicBezTo>
                  <a:cubicBezTo>
                    <a:pt x="216964" y="377559"/>
                    <a:pt x="216881" y="379127"/>
                    <a:pt x="216716" y="380035"/>
                  </a:cubicBezTo>
                  <a:cubicBezTo>
                    <a:pt x="216056" y="383006"/>
                    <a:pt x="215726" y="386142"/>
                    <a:pt x="214570" y="388783"/>
                  </a:cubicBezTo>
                  <a:cubicBezTo>
                    <a:pt x="213745" y="390681"/>
                    <a:pt x="212920" y="392414"/>
                    <a:pt x="212259" y="394395"/>
                  </a:cubicBezTo>
                  <a:cubicBezTo>
                    <a:pt x="210527" y="399346"/>
                    <a:pt x="210279" y="404793"/>
                    <a:pt x="207556" y="409497"/>
                  </a:cubicBezTo>
                  <a:cubicBezTo>
                    <a:pt x="204584" y="414696"/>
                    <a:pt x="202439" y="420721"/>
                    <a:pt x="201944" y="426828"/>
                  </a:cubicBezTo>
                  <a:cubicBezTo>
                    <a:pt x="201448" y="433513"/>
                    <a:pt x="199633" y="439537"/>
                    <a:pt x="197900" y="445727"/>
                  </a:cubicBezTo>
                  <a:cubicBezTo>
                    <a:pt x="196414" y="451091"/>
                    <a:pt x="194929" y="456373"/>
                    <a:pt x="195342" y="462232"/>
                  </a:cubicBezTo>
                  <a:cubicBezTo>
                    <a:pt x="195837" y="468917"/>
                    <a:pt x="198808" y="472548"/>
                    <a:pt x="204667" y="472548"/>
                  </a:cubicBezTo>
                  <a:cubicBezTo>
                    <a:pt x="208216" y="472548"/>
                    <a:pt x="211764" y="472713"/>
                    <a:pt x="215313" y="472548"/>
                  </a:cubicBezTo>
                  <a:cubicBezTo>
                    <a:pt x="219770" y="472300"/>
                    <a:pt x="224309" y="472053"/>
                    <a:pt x="228683" y="471310"/>
                  </a:cubicBezTo>
                  <a:cubicBezTo>
                    <a:pt x="234459" y="470320"/>
                    <a:pt x="240154" y="468587"/>
                    <a:pt x="246013" y="467844"/>
                  </a:cubicBezTo>
                  <a:cubicBezTo>
                    <a:pt x="252120" y="467101"/>
                    <a:pt x="252698" y="467266"/>
                    <a:pt x="259630" y="463057"/>
                  </a:cubicBezTo>
                  <a:cubicBezTo>
                    <a:pt x="259878" y="462892"/>
                    <a:pt x="260290" y="462810"/>
                    <a:pt x="260621" y="462892"/>
                  </a:cubicBezTo>
                  <a:cubicBezTo>
                    <a:pt x="263674" y="463718"/>
                    <a:pt x="263509" y="461572"/>
                    <a:pt x="263592" y="459096"/>
                  </a:cubicBezTo>
                  <a:cubicBezTo>
                    <a:pt x="263839" y="451669"/>
                    <a:pt x="263096" y="443829"/>
                    <a:pt x="264912" y="436896"/>
                  </a:cubicBezTo>
                  <a:cubicBezTo>
                    <a:pt x="267140" y="428561"/>
                    <a:pt x="268708" y="420143"/>
                    <a:pt x="271266" y="411891"/>
                  </a:cubicBezTo>
                  <a:cubicBezTo>
                    <a:pt x="271596" y="410818"/>
                    <a:pt x="272009" y="409745"/>
                    <a:pt x="272009" y="408589"/>
                  </a:cubicBezTo>
                  <a:cubicBezTo>
                    <a:pt x="272422" y="402648"/>
                    <a:pt x="272752" y="396706"/>
                    <a:pt x="273082" y="390764"/>
                  </a:cubicBezTo>
                  <a:cubicBezTo>
                    <a:pt x="273082" y="390186"/>
                    <a:pt x="272917" y="389526"/>
                    <a:pt x="273082" y="388948"/>
                  </a:cubicBezTo>
                  <a:cubicBezTo>
                    <a:pt x="274898" y="383584"/>
                    <a:pt x="275228" y="377972"/>
                    <a:pt x="275146" y="372278"/>
                  </a:cubicBezTo>
                  <a:cubicBezTo>
                    <a:pt x="275146" y="370462"/>
                    <a:pt x="275146" y="368646"/>
                    <a:pt x="275310" y="366913"/>
                  </a:cubicBezTo>
                  <a:cubicBezTo>
                    <a:pt x="275888" y="362292"/>
                    <a:pt x="276631" y="357753"/>
                    <a:pt x="277291" y="353214"/>
                  </a:cubicBezTo>
                  <a:cubicBezTo>
                    <a:pt x="277539" y="351646"/>
                    <a:pt x="277291" y="349995"/>
                    <a:pt x="277621" y="348510"/>
                  </a:cubicBezTo>
                  <a:cubicBezTo>
                    <a:pt x="278529" y="344383"/>
                    <a:pt x="279849" y="340257"/>
                    <a:pt x="279354" y="335966"/>
                  </a:cubicBezTo>
                  <a:cubicBezTo>
                    <a:pt x="278612" y="329694"/>
                    <a:pt x="281830" y="324412"/>
                    <a:pt x="282655" y="318552"/>
                  </a:cubicBezTo>
                  <a:cubicBezTo>
                    <a:pt x="282738" y="317727"/>
                    <a:pt x="283646" y="316654"/>
                    <a:pt x="284306" y="316407"/>
                  </a:cubicBezTo>
                  <a:cubicBezTo>
                    <a:pt x="286039" y="315829"/>
                    <a:pt x="287937" y="315334"/>
                    <a:pt x="289670" y="315664"/>
                  </a:cubicBezTo>
                  <a:cubicBezTo>
                    <a:pt x="290330" y="315829"/>
                    <a:pt x="290908" y="318222"/>
                    <a:pt x="291073" y="319625"/>
                  </a:cubicBezTo>
                  <a:cubicBezTo>
                    <a:pt x="291486" y="323009"/>
                    <a:pt x="290165" y="325980"/>
                    <a:pt x="289257" y="329116"/>
                  </a:cubicBezTo>
                  <a:cubicBezTo>
                    <a:pt x="287689" y="334563"/>
                    <a:pt x="285544" y="339762"/>
                    <a:pt x="284718" y="345456"/>
                  </a:cubicBezTo>
                  <a:cubicBezTo>
                    <a:pt x="284141" y="349500"/>
                    <a:pt x="283811" y="353544"/>
                    <a:pt x="283316" y="357588"/>
                  </a:cubicBezTo>
                  <a:cubicBezTo>
                    <a:pt x="282903" y="361136"/>
                    <a:pt x="280427" y="364603"/>
                    <a:pt x="282490" y="368399"/>
                  </a:cubicBezTo>
                  <a:cubicBezTo>
                    <a:pt x="282655" y="368729"/>
                    <a:pt x="282325" y="369719"/>
                    <a:pt x="281995" y="369884"/>
                  </a:cubicBezTo>
                  <a:cubicBezTo>
                    <a:pt x="279189" y="371865"/>
                    <a:pt x="279767" y="375744"/>
                    <a:pt x="278446" y="378550"/>
                  </a:cubicBezTo>
                  <a:cubicBezTo>
                    <a:pt x="277539" y="380365"/>
                    <a:pt x="279354" y="383666"/>
                    <a:pt x="278777" y="385977"/>
                  </a:cubicBezTo>
                  <a:cubicBezTo>
                    <a:pt x="278116" y="388453"/>
                    <a:pt x="277043" y="390599"/>
                    <a:pt x="277126" y="393404"/>
                  </a:cubicBezTo>
                  <a:cubicBezTo>
                    <a:pt x="277209" y="396045"/>
                    <a:pt x="277951" y="398934"/>
                    <a:pt x="276218" y="401492"/>
                  </a:cubicBezTo>
                  <a:cubicBezTo>
                    <a:pt x="275805" y="402152"/>
                    <a:pt x="275805" y="403720"/>
                    <a:pt x="276218" y="404463"/>
                  </a:cubicBezTo>
                  <a:cubicBezTo>
                    <a:pt x="278941" y="409332"/>
                    <a:pt x="276218" y="414036"/>
                    <a:pt x="275641" y="418575"/>
                  </a:cubicBezTo>
                  <a:cubicBezTo>
                    <a:pt x="274568" y="427076"/>
                    <a:pt x="272422" y="435411"/>
                    <a:pt x="273164" y="443994"/>
                  </a:cubicBezTo>
                  <a:cubicBezTo>
                    <a:pt x="273495" y="447790"/>
                    <a:pt x="273742" y="450926"/>
                    <a:pt x="271596" y="453979"/>
                  </a:cubicBezTo>
                  <a:cubicBezTo>
                    <a:pt x="271349" y="454309"/>
                    <a:pt x="271596" y="455135"/>
                    <a:pt x="271596" y="455630"/>
                  </a:cubicBezTo>
                  <a:cubicBezTo>
                    <a:pt x="271762" y="457528"/>
                    <a:pt x="273742" y="459014"/>
                    <a:pt x="273825" y="459839"/>
                  </a:cubicBezTo>
                  <a:cubicBezTo>
                    <a:pt x="273990" y="464873"/>
                    <a:pt x="276961" y="464130"/>
                    <a:pt x="279437" y="463800"/>
                  </a:cubicBezTo>
                  <a:cubicBezTo>
                    <a:pt x="284718" y="463140"/>
                    <a:pt x="289918" y="462067"/>
                    <a:pt x="295117" y="461077"/>
                  </a:cubicBezTo>
                  <a:cubicBezTo>
                    <a:pt x="296437" y="460829"/>
                    <a:pt x="298418" y="459756"/>
                    <a:pt x="298913" y="460334"/>
                  </a:cubicBezTo>
                  <a:cubicBezTo>
                    <a:pt x="300563" y="462315"/>
                    <a:pt x="301554" y="459591"/>
                    <a:pt x="302957" y="460086"/>
                  </a:cubicBezTo>
                  <a:cubicBezTo>
                    <a:pt x="304360" y="460582"/>
                    <a:pt x="306093" y="460334"/>
                    <a:pt x="307661" y="460086"/>
                  </a:cubicBezTo>
                  <a:cubicBezTo>
                    <a:pt x="312695" y="458931"/>
                    <a:pt x="317647" y="456868"/>
                    <a:pt x="323011" y="457776"/>
                  </a:cubicBezTo>
                  <a:cubicBezTo>
                    <a:pt x="324331" y="458023"/>
                    <a:pt x="326065" y="458106"/>
                    <a:pt x="327055" y="457280"/>
                  </a:cubicBezTo>
                  <a:cubicBezTo>
                    <a:pt x="328870" y="455712"/>
                    <a:pt x="330191" y="453402"/>
                    <a:pt x="332914" y="454062"/>
                  </a:cubicBezTo>
                  <a:cubicBezTo>
                    <a:pt x="333079" y="454062"/>
                    <a:pt x="333574" y="452906"/>
                    <a:pt x="333657" y="452246"/>
                  </a:cubicBezTo>
                  <a:cubicBezTo>
                    <a:pt x="334069" y="446139"/>
                    <a:pt x="334400" y="440032"/>
                    <a:pt x="334812" y="433843"/>
                  </a:cubicBezTo>
                  <a:cubicBezTo>
                    <a:pt x="335060" y="429716"/>
                    <a:pt x="335473" y="425673"/>
                    <a:pt x="335885" y="421546"/>
                  </a:cubicBezTo>
                  <a:cubicBezTo>
                    <a:pt x="336050" y="420061"/>
                    <a:pt x="336876" y="418658"/>
                    <a:pt x="336876" y="417172"/>
                  </a:cubicBezTo>
                  <a:cubicBezTo>
                    <a:pt x="337041" y="405784"/>
                    <a:pt x="336710" y="394312"/>
                    <a:pt x="337949" y="382924"/>
                  </a:cubicBezTo>
                  <a:cubicBezTo>
                    <a:pt x="338691" y="375991"/>
                    <a:pt x="338691" y="369059"/>
                    <a:pt x="339104" y="362127"/>
                  </a:cubicBezTo>
                  <a:cubicBezTo>
                    <a:pt x="339351" y="358826"/>
                    <a:pt x="339517" y="355442"/>
                    <a:pt x="340259" y="352306"/>
                  </a:cubicBezTo>
                  <a:cubicBezTo>
                    <a:pt x="341497" y="347437"/>
                    <a:pt x="342322" y="342485"/>
                    <a:pt x="342240" y="337451"/>
                  </a:cubicBezTo>
                  <a:cubicBezTo>
                    <a:pt x="342240" y="335801"/>
                    <a:pt x="342075" y="334150"/>
                    <a:pt x="342240" y="332582"/>
                  </a:cubicBezTo>
                  <a:cubicBezTo>
                    <a:pt x="342653" y="329363"/>
                    <a:pt x="345128" y="326310"/>
                    <a:pt x="347274" y="326145"/>
                  </a:cubicBezTo>
                  <a:cubicBezTo>
                    <a:pt x="350328" y="325980"/>
                    <a:pt x="352143" y="327630"/>
                    <a:pt x="352968" y="331839"/>
                  </a:cubicBezTo>
                  <a:cubicBezTo>
                    <a:pt x="353794" y="336048"/>
                    <a:pt x="354041" y="340340"/>
                    <a:pt x="355032" y="344466"/>
                  </a:cubicBezTo>
                  <a:cubicBezTo>
                    <a:pt x="355609" y="346694"/>
                    <a:pt x="354123" y="349418"/>
                    <a:pt x="355032" y="350655"/>
                  </a:cubicBezTo>
                  <a:cubicBezTo>
                    <a:pt x="357755" y="354039"/>
                    <a:pt x="356682" y="358413"/>
                    <a:pt x="357755" y="362209"/>
                  </a:cubicBezTo>
                  <a:cubicBezTo>
                    <a:pt x="358332" y="364272"/>
                    <a:pt x="359241" y="366666"/>
                    <a:pt x="359488" y="369142"/>
                  </a:cubicBezTo>
                  <a:cubicBezTo>
                    <a:pt x="359900" y="374588"/>
                    <a:pt x="360643" y="380283"/>
                    <a:pt x="362541" y="385152"/>
                  </a:cubicBezTo>
                  <a:cubicBezTo>
                    <a:pt x="364605" y="390351"/>
                    <a:pt x="365348" y="395468"/>
                    <a:pt x="365677" y="400997"/>
                  </a:cubicBezTo>
                  <a:cubicBezTo>
                    <a:pt x="365925" y="404711"/>
                    <a:pt x="366750" y="409002"/>
                    <a:pt x="368153" y="411891"/>
                  </a:cubicBezTo>
                  <a:cubicBezTo>
                    <a:pt x="369886" y="415357"/>
                    <a:pt x="370547" y="418988"/>
                    <a:pt x="371537" y="422537"/>
                  </a:cubicBezTo>
                  <a:cubicBezTo>
                    <a:pt x="372362" y="425425"/>
                    <a:pt x="373683" y="428148"/>
                    <a:pt x="374013" y="431119"/>
                  </a:cubicBezTo>
                  <a:cubicBezTo>
                    <a:pt x="374838" y="438464"/>
                    <a:pt x="377891" y="444489"/>
                    <a:pt x="381770" y="450018"/>
                  </a:cubicBezTo>
                  <a:cubicBezTo>
                    <a:pt x="383668" y="452741"/>
                    <a:pt x="386062" y="454970"/>
                    <a:pt x="389775" y="454227"/>
                  </a:cubicBezTo>
                  <a:cubicBezTo>
                    <a:pt x="392169" y="453732"/>
                    <a:pt x="394974" y="453402"/>
                    <a:pt x="397120" y="454309"/>
                  </a:cubicBezTo>
                  <a:cubicBezTo>
                    <a:pt x="400339" y="455712"/>
                    <a:pt x="403392" y="454557"/>
                    <a:pt x="406528" y="455135"/>
                  </a:cubicBezTo>
                  <a:cubicBezTo>
                    <a:pt x="408179" y="455382"/>
                    <a:pt x="410160" y="455300"/>
                    <a:pt x="411975" y="455465"/>
                  </a:cubicBezTo>
                  <a:cubicBezTo>
                    <a:pt x="414121" y="455630"/>
                    <a:pt x="416267" y="456373"/>
                    <a:pt x="418495" y="456620"/>
                  </a:cubicBezTo>
                  <a:cubicBezTo>
                    <a:pt x="420310" y="456785"/>
                    <a:pt x="422621" y="457445"/>
                    <a:pt x="422044" y="453567"/>
                  </a:cubicBezTo>
                  <a:cubicBezTo>
                    <a:pt x="422044" y="453072"/>
                    <a:pt x="422951" y="452411"/>
                    <a:pt x="423364" y="451751"/>
                  </a:cubicBezTo>
                  <a:cubicBezTo>
                    <a:pt x="424519" y="450101"/>
                    <a:pt x="426087" y="448698"/>
                    <a:pt x="426748" y="446799"/>
                  </a:cubicBezTo>
                  <a:cubicBezTo>
                    <a:pt x="427325" y="445066"/>
                    <a:pt x="427573" y="442591"/>
                    <a:pt x="426830" y="441023"/>
                  </a:cubicBezTo>
                  <a:cubicBezTo>
                    <a:pt x="424107" y="434998"/>
                    <a:pt x="424024" y="428231"/>
                    <a:pt x="423446" y="422041"/>
                  </a:cubicBezTo>
                  <a:cubicBezTo>
                    <a:pt x="422374" y="411560"/>
                    <a:pt x="418742" y="401492"/>
                    <a:pt x="419898" y="390681"/>
                  </a:cubicBezTo>
                  <a:cubicBezTo>
                    <a:pt x="419898" y="390268"/>
                    <a:pt x="419980" y="389856"/>
                    <a:pt x="419898" y="389443"/>
                  </a:cubicBezTo>
                  <a:cubicBezTo>
                    <a:pt x="418165" y="382758"/>
                    <a:pt x="418165" y="375744"/>
                    <a:pt x="417835" y="368894"/>
                  </a:cubicBezTo>
                  <a:cubicBezTo>
                    <a:pt x="417340" y="359073"/>
                    <a:pt x="417092" y="349335"/>
                    <a:pt x="416679" y="339514"/>
                  </a:cubicBezTo>
                  <a:cubicBezTo>
                    <a:pt x="416679" y="338607"/>
                    <a:pt x="416019" y="337781"/>
                    <a:pt x="415937" y="336873"/>
                  </a:cubicBezTo>
                  <a:cubicBezTo>
                    <a:pt x="415771" y="333655"/>
                    <a:pt x="415524" y="330436"/>
                    <a:pt x="415689" y="327300"/>
                  </a:cubicBezTo>
                  <a:cubicBezTo>
                    <a:pt x="415771" y="325320"/>
                    <a:pt x="418742" y="323339"/>
                    <a:pt x="420476" y="323834"/>
                  </a:cubicBezTo>
                  <a:cubicBezTo>
                    <a:pt x="422621" y="324494"/>
                    <a:pt x="424189" y="325815"/>
                    <a:pt x="424107" y="328703"/>
                  </a:cubicBezTo>
                  <a:cubicBezTo>
                    <a:pt x="423942" y="333985"/>
                    <a:pt x="423694" y="339267"/>
                    <a:pt x="423612" y="344466"/>
                  </a:cubicBezTo>
                  <a:cubicBezTo>
                    <a:pt x="423612" y="345869"/>
                    <a:pt x="424519" y="348097"/>
                    <a:pt x="424024" y="348427"/>
                  </a:cubicBezTo>
                  <a:cubicBezTo>
                    <a:pt x="421548" y="350408"/>
                    <a:pt x="424519" y="351893"/>
                    <a:pt x="424024" y="353626"/>
                  </a:cubicBezTo>
                  <a:cubicBezTo>
                    <a:pt x="423612" y="355442"/>
                    <a:pt x="423034" y="357340"/>
                    <a:pt x="423034" y="359238"/>
                  </a:cubicBezTo>
                  <a:cubicBezTo>
                    <a:pt x="423281" y="367078"/>
                    <a:pt x="424024" y="374918"/>
                    <a:pt x="423942" y="382758"/>
                  </a:cubicBezTo>
                  <a:cubicBezTo>
                    <a:pt x="423776" y="393487"/>
                    <a:pt x="425427" y="403885"/>
                    <a:pt x="427243" y="414366"/>
                  </a:cubicBezTo>
                  <a:cubicBezTo>
                    <a:pt x="427490" y="415604"/>
                    <a:pt x="428563" y="417667"/>
                    <a:pt x="428233" y="417998"/>
                  </a:cubicBezTo>
                  <a:cubicBezTo>
                    <a:pt x="426253" y="419978"/>
                    <a:pt x="428976" y="421299"/>
                    <a:pt x="428480" y="423279"/>
                  </a:cubicBezTo>
                  <a:cubicBezTo>
                    <a:pt x="428068" y="425095"/>
                    <a:pt x="428976" y="427323"/>
                    <a:pt x="429389" y="429386"/>
                  </a:cubicBezTo>
                  <a:cubicBezTo>
                    <a:pt x="430049" y="433100"/>
                    <a:pt x="430791" y="436814"/>
                    <a:pt x="431534" y="440610"/>
                  </a:cubicBezTo>
                  <a:cubicBezTo>
                    <a:pt x="431699" y="441518"/>
                    <a:pt x="431782" y="442508"/>
                    <a:pt x="432277" y="443168"/>
                  </a:cubicBezTo>
                  <a:cubicBezTo>
                    <a:pt x="433350" y="444736"/>
                    <a:pt x="434753" y="446057"/>
                    <a:pt x="435826" y="447625"/>
                  </a:cubicBezTo>
                  <a:cubicBezTo>
                    <a:pt x="437228" y="449770"/>
                    <a:pt x="438054" y="452576"/>
                    <a:pt x="439787" y="454144"/>
                  </a:cubicBezTo>
                  <a:cubicBezTo>
                    <a:pt x="441768" y="455960"/>
                    <a:pt x="444491" y="456703"/>
                    <a:pt x="446966" y="457693"/>
                  </a:cubicBezTo>
                  <a:cubicBezTo>
                    <a:pt x="447379" y="457858"/>
                    <a:pt x="448039" y="456785"/>
                    <a:pt x="448617" y="456620"/>
                  </a:cubicBezTo>
                  <a:cubicBezTo>
                    <a:pt x="450185" y="456125"/>
                    <a:pt x="451836" y="455465"/>
                    <a:pt x="453486" y="455547"/>
                  </a:cubicBezTo>
                  <a:cubicBezTo>
                    <a:pt x="455302" y="455547"/>
                    <a:pt x="457118" y="456455"/>
                    <a:pt x="458933" y="456538"/>
                  </a:cubicBezTo>
                  <a:cubicBezTo>
                    <a:pt x="464132" y="456703"/>
                    <a:pt x="469414" y="456538"/>
                    <a:pt x="474613" y="456785"/>
                  </a:cubicBezTo>
                  <a:cubicBezTo>
                    <a:pt x="476099" y="456785"/>
                    <a:pt x="477584" y="457611"/>
                    <a:pt x="479070" y="457776"/>
                  </a:cubicBezTo>
                  <a:cubicBezTo>
                    <a:pt x="481050" y="457941"/>
                    <a:pt x="483361" y="458601"/>
                    <a:pt x="484847" y="457693"/>
                  </a:cubicBezTo>
                  <a:cubicBezTo>
                    <a:pt x="489716" y="454805"/>
                    <a:pt x="494667" y="458931"/>
                    <a:pt x="499454" y="456950"/>
                  </a:cubicBezTo>
                  <a:cubicBezTo>
                    <a:pt x="500857" y="459756"/>
                    <a:pt x="503167" y="455547"/>
                    <a:pt x="504653" y="457858"/>
                  </a:cubicBezTo>
                  <a:cubicBezTo>
                    <a:pt x="505974" y="456290"/>
                    <a:pt x="507129" y="454309"/>
                    <a:pt x="508780" y="453154"/>
                  </a:cubicBezTo>
                  <a:cubicBezTo>
                    <a:pt x="511916" y="450843"/>
                    <a:pt x="511833" y="447460"/>
                    <a:pt x="511420" y="444076"/>
                  </a:cubicBezTo>
                  <a:cubicBezTo>
                    <a:pt x="511255" y="442508"/>
                    <a:pt x="509770" y="441188"/>
                    <a:pt x="509440" y="439537"/>
                  </a:cubicBezTo>
                  <a:cubicBezTo>
                    <a:pt x="508862" y="436979"/>
                    <a:pt x="509275" y="433678"/>
                    <a:pt x="508119" y="431697"/>
                  </a:cubicBezTo>
                  <a:cubicBezTo>
                    <a:pt x="506221" y="428644"/>
                    <a:pt x="506303" y="424847"/>
                    <a:pt x="504901" y="422289"/>
                  </a:cubicBezTo>
                  <a:cubicBezTo>
                    <a:pt x="502920" y="418823"/>
                    <a:pt x="503250" y="415604"/>
                    <a:pt x="503003" y="412138"/>
                  </a:cubicBezTo>
                  <a:cubicBezTo>
                    <a:pt x="503003" y="411973"/>
                    <a:pt x="502672" y="411891"/>
                    <a:pt x="502672" y="411725"/>
                  </a:cubicBezTo>
                  <a:cubicBezTo>
                    <a:pt x="501269" y="406361"/>
                    <a:pt x="498876" y="401245"/>
                    <a:pt x="498216" y="395550"/>
                  </a:cubicBezTo>
                  <a:cubicBezTo>
                    <a:pt x="497721" y="391506"/>
                    <a:pt x="495823" y="387545"/>
                    <a:pt x="495905" y="383996"/>
                  </a:cubicBezTo>
                  <a:cubicBezTo>
                    <a:pt x="496070" y="378632"/>
                    <a:pt x="494833" y="373598"/>
                    <a:pt x="494255" y="368481"/>
                  </a:cubicBezTo>
                  <a:cubicBezTo>
                    <a:pt x="493429" y="360064"/>
                    <a:pt x="492439" y="351728"/>
                    <a:pt x="492274" y="343228"/>
                  </a:cubicBezTo>
                  <a:cubicBezTo>
                    <a:pt x="492274" y="340670"/>
                    <a:pt x="493760" y="339514"/>
                    <a:pt x="495080" y="338524"/>
                  </a:cubicBezTo>
                  <a:cubicBezTo>
                    <a:pt x="496896" y="337121"/>
                    <a:pt x="500444" y="339432"/>
                    <a:pt x="499701" y="341247"/>
                  </a:cubicBezTo>
                  <a:cubicBezTo>
                    <a:pt x="498381" y="344631"/>
                    <a:pt x="499206" y="348097"/>
                    <a:pt x="498959" y="351398"/>
                  </a:cubicBezTo>
                  <a:cubicBezTo>
                    <a:pt x="498464" y="358661"/>
                    <a:pt x="499371" y="366088"/>
                    <a:pt x="499784" y="373433"/>
                  </a:cubicBezTo>
                  <a:cubicBezTo>
                    <a:pt x="499949" y="376321"/>
                    <a:pt x="500527" y="379127"/>
                    <a:pt x="501022" y="381933"/>
                  </a:cubicBezTo>
                  <a:cubicBezTo>
                    <a:pt x="502095" y="387132"/>
                    <a:pt x="502425" y="392497"/>
                    <a:pt x="503910" y="397613"/>
                  </a:cubicBezTo>
                  <a:cubicBezTo>
                    <a:pt x="505726" y="404133"/>
                    <a:pt x="506881" y="410818"/>
                    <a:pt x="508614" y="417337"/>
                  </a:cubicBezTo>
                  <a:cubicBezTo>
                    <a:pt x="510512" y="424600"/>
                    <a:pt x="512493" y="431780"/>
                    <a:pt x="514721" y="438794"/>
                  </a:cubicBezTo>
                  <a:cubicBezTo>
                    <a:pt x="516950" y="445809"/>
                    <a:pt x="517857" y="454062"/>
                    <a:pt x="525615" y="456620"/>
                  </a:cubicBezTo>
                  <a:cubicBezTo>
                    <a:pt x="527183" y="457115"/>
                    <a:pt x="528834" y="457611"/>
                    <a:pt x="530484" y="457776"/>
                  </a:cubicBezTo>
                  <a:cubicBezTo>
                    <a:pt x="532877" y="458023"/>
                    <a:pt x="535601" y="457280"/>
                    <a:pt x="537746" y="458271"/>
                  </a:cubicBezTo>
                  <a:cubicBezTo>
                    <a:pt x="542781" y="460582"/>
                    <a:pt x="547897" y="460251"/>
                    <a:pt x="553014" y="460169"/>
                  </a:cubicBezTo>
                  <a:cubicBezTo>
                    <a:pt x="557636" y="460169"/>
                    <a:pt x="562587" y="465203"/>
                    <a:pt x="566796" y="459014"/>
                  </a:cubicBezTo>
                  <a:cubicBezTo>
                    <a:pt x="566961" y="458766"/>
                    <a:pt x="567786" y="459014"/>
                    <a:pt x="568364" y="459014"/>
                  </a:cubicBezTo>
                  <a:cubicBezTo>
                    <a:pt x="571005" y="458766"/>
                    <a:pt x="573646" y="458353"/>
                    <a:pt x="576287" y="458353"/>
                  </a:cubicBezTo>
                  <a:cubicBezTo>
                    <a:pt x="578928" y="458353"/>
                    <a:pt x="581568" y="458848"/>
                    <a:pt x="584209" y="459014"/>
                  </a:cubicBezTo>
                  <a:cubicBezTo>
                    <a:pt x="587345" y="459261"/>
                    <a:pt x="588831" y="461819"/>
                    <a:pt x="587593" y="465120"/>
                  </a:cubicBezTo>
                  <a:cubicBezTo>
                    <a:pt x="586767" y="467184"/>
                    <a:pt x="585860" y="469412"/>
                    <a:pt x="584539" y="470980"/>
                  </a:cubicBezTo>
                  <a:cubicBezTo>
                    <a:pt x="581651" y="474446"/>
                    <a:pt x="581156" y="479068"/>
                    <a:pt x="581156" y="483111"/>
                  </a:cubicBezTo>
                  <a:cubicBezTo>
                    <a:pt x="581156" y="491117"/>
                    <a:pt x="583384" y="498874"/>
                    <a:pt x="586190" y="506219"/>
                  </a:cubicBezTo>
                  <a:cubicBezTo>
                    <a:pt x="586603" y="507292"/>
                    <a:pt x="587263" y="508530"/>
                    <a:pt x="587015" y="509438"/>
                  </a:cubicBezTo>
                  <a:cubicBezTo>
                    <a:pt x="586108" y="513069"/>
                    <a:pt x="587428" y="516205"/>
                    <a:pt x="588253" y="519506"/>
                  </a:cubicBezTo>
                  <a:cubicBezTo>
                    <a:pt x="588748" y="521486"/>
                    <a:pt x="589986" y="523302"/>
                    <a:pt x="590234" y="525200"/>
                  </a:cubicBezTo>
                  <a:cubicBezTo>
                    <a:pt x="591471" y="533783"/>
                    <a:pt x="592875" y="542448"/>
                    <a:pt x="593370" y="551114"/>
                  </a:cubicBezTo>
                  <a:cubicBezTo>
                    <a:pt x="593947" y="561595"/>
                    <a:pt x="594938" y="571993"/>
                    <a:pt x="595351" y="582392"/>
                  </a:cubicBezTo>
                  <a:cubicBezTo>
                    <a:pt x="595515" y="587591"/>
                    <a:pt x="597248" y="593368"/>
                    <a:pt x="594608" y="598567"/>
                  </a:cubicBezTo>
                  <a:cubicBezTo>
                    <a:pt x="596836" y="601125"/>
                    <a:pt x="593452" y="603518"/>
                    <a:pt x="594608" y="606077"/>
                  </a:cubicBezTo>
                  <a:cubicBezTo>
                    <a:pt x="594855" y="606572"/>
                    <a:pt x="594938" y="607150"/>
                    <a:pt x="595103" y="607645"/>
                  </a:cubicBezTo>
                  <a:cubicBezTo>
                    <a:pt x="595268" y="607232"/>
                    <a:pt x="595433" y="606654"/>
                    <a:pt x="595763" y="606324"/>
                  </a:cubicBezTo>
                  <a:cubicBezTo>
                    <a:pt x="597248" y="604756"/>
                    <a:pt x="598651" y="602033"/>
                    <a:pt x="600302" y="601868"/>
                  </a:cubicBezTo>
                  <a:cubicBezTo>
                    <a:pt x="605254" y="601290"/>
                    <a:pt x="604759" y="601208"/>
                    <a:pt x="607647" y="596421"/>
                  </a:cubicBezTo>
                  <a:cubicBezTo>
                    <a:pt x="610205" y="592295"/>
                    <a:pt x="612021" y="586188"/>
                    <a:pt x="618210" y="586848"/>
                  </a:cubicBezTo>
                  <a:cubicBezTo>
                    <a:pt x="619531" y="587013"/>
                    <a:pt x="622007" y="585940"/>
                    <a:pt x="622172" y="585115"/>
                  </a:cubicBezTo>
                  <a:cubicBezTo>
                    <a:pt x="622502" y="582804"/>
                    <a:pt x="623657" y="583464"/>
                    <a:pt x="624813" y="583299"/>
                  </a:cubicBezTo>
                  <a:cubicBezTo>
                    <a:pt x="626793" y="582969"/>
                    <a:pt x="629104" y="583052"/>
                    <a:pt x="630672" y="581979"/>
                  </a:cubicBezTo>
                  <a:cubicBezTo>
                    <a:pt x="634881" y="579090"/>
                    <a:pt x="639337" y="579751"/>
                    <a:pt x="643876" y="579503"/>
                  </a:cubicBezTo>
                  <a:cubicBezTo>
                    <a:pt x="651056" y="579173"/>
                    <a:pt x="655760" y="583299"/>
                    <a:pt x="659639" y="589489"/>
                  </a:cubicBezTo>
                  <a:cubicBezTo>
                    <a:pt x="661619" y="592542"/>
                    <a:pt x="664013" y="595183"/>
                    <a:pt x="664756" y="599310"/>
                  </a:cubicBezTo>
                  <a:cubicBezTo>
                    <a:pt x="665416" y="602693"/>
                    <a:pt x="667479" y="605664"/>
                    <a:pt x="668717" y="608965"/>
                  </a:cubicBezTo>
                  <a:cubicBezTo>
                    <a:pt x="671193" y="615650"/>
                    <a:pt x="673091" y="622582"/>
                    <a:pt x="673421" y="629845"/>
                  </a:cubicBezTo>
                  <a:cubicBezTo>
                    <a:pt x="673751" y="637767"/>
                    <a:pt x="673586" y="645690"/>
                    <a:pt x="673421" y="653612"/>
                  </a:cubicBezTo>
                  <a:cubicBezTo>
                    <a:pt x="673421" y="656501"/>
                    <a:pt x="672018" y="659554"/>
                    <a:pt x="672596" y="662195"/>
                  </a:cubicBezTo>
                  <a:cubicBezTo>
                    <a:pt x="673091" y="664341"/>
                    <a:pt x="672678" y="666322"/>
                    <a:pt x="672266" y="667890"/>
                  </a:cubicBezTo>
                  <a:cubicBezTo>
                    <a:pt x="670945" y="672429"/>
                    <a:pt x="670203" y="677215"/>
                    <a:pt x="669460" y="681754"/>
                  </a:cubicBezTo>
                  <a:cubicBezTo>
                    <a:pt x="668222" y="689512"/>
                    <a:pt x="666158" y="696857"/>
                    <a:pt x="663765" y="704119"/>
                  </a:cubicBezTo>
                  <a:cubicBezTo>
                    <a:pt x="662115" y="708988"/>
                    <a:pt x="658731" y="713279"/>
                    <a:pt x="657658" y="718231"/>
                  </a:cubicBezTo>
                  <a:cubicBezTo>
                    <a:pt x="656090" y="725659"/>
                    <a:pt x="652459" y="731766"/>
                    <a:pt x="649323" y="738038"/>
                  </a:cubicBezTo>
                  <a:cubicBezTo>
                    <a:pt x="645940" y="744640"/>
                    <a:pt x="641731" y="750747"/>
                    <a:pt x="636366" y="755616"/>
                  </a:cubicBezTo>
                  <a:cubicBezTo>
                    <a:pt x="634138" y="757679"/>
                    <a:pt x="632488" y="760320"/>
                    <a:pt x="629929" y="762301"/>
                  </a:cubicBezTo>
                  <a:cubicBezTo>
                    <a:pt x="625720" y="765602"/>
                    <a:pt x="622832" y="770966"/>
                    <a:pt x="619036" y="775092"/>
                  </a:cubicBezTo>
                  <a:cubicBezTo>
                    <a:pt x="615982" y="778476"/>
                    <a:pt x="612846" y="782437"/>
                    <a:pt x="609050" y="784005"/>
                  </a:cubicBezTo>
                  <a:cubicBezTo>
                    <a:pt x="601787" y="787059"/>
                    <a:pt x="595515" y="791845"/>
                    <a:pt x="589078" y="796384"/>
                  </a:cubicBezTo>
                  <a:cubicBezTo>
                    <a:pt x="586603" y="798117"/>
                    <a:pt x="584374" y="800345"/>
                    <a:pt x="582476" y="802821"/>
                  </a:cubicBezTo>
                  <a:cubicBezTo>
                    <a:pt x="581486" y="804142"/>
                    <a:pt x="581403" y="806370"/>
                    <a:pt x="580826" y="808103"/>
                  </a:cubicBezTo>
                  <a:cubicBezTo>
                    <a:pt x="580165" y="810166"/>
                    <a:pt x="578185" y="812972"/>
                    <a:pt x="578845" y="814210"/>
                  </a:cubicBezTo>
                  <a:cubicBezTo>
                    <a:pt x="580908" y="818336"/>
                    <a:pt x="577690" y="821060"/>
                    <a:pt x="577690" y="824443"/>
                  </a:cubicBezTo>
                  <a:cubicBezTo>
                    <a:pt x="577690" y="828240"/>
                    <a:pt x="577112" y="831788"/>
                    <a:pt x="576287" y="835419"/>
                  </a:cubicBezTo>
                  <a:cubicBezTo>
                    <a:pt x="575214" y="839793"/>
                    <a:pt x="573646" y="844250"/>
                    <a:pt x="573481" y="848706"/>
                  </a:cubicBezTo>
                  <a:cubicBezTo>
                    <a:pt x="573315" y="854813"/>
                    <a:pt x="571252" y="860343"/>
                    <a:pt x="570592" y="866285"/>
                  </a:cubicBezTo>
                  <a:cubicBezTo>
                    <a:pt x="569932" y="872144"/>
                    <a:pt x="566961" y="877261"/>
                    <a:pt x="566796" y="883450"/>
                  </a:cubicBezTo>
                  <a:cubicBezTo>
                    <a:pt x="566631" y="888237"/>
                    <a:pt x="563990" y="892281"/>
                    <a:pt x="561514" y="896077"/>
                  </a:cubicBezTo>
                  <a:cubicBezTo>
                    <a:pt x="560524" y="897562"/>
                    <a:pt x="558626" y="898223"/>
                    <a:pt x="557553" y="899626"/>
                  </a:cubicBezTo>
                  <a:cubicBezTo>
                    <a:pt x="553097" y="905320"/>
                    <a:pt x="548640" y="911014"/>
                    <a:pt x="544514" y="917039"/>
                  </a:cubicBezTo>
                  <a:cubicBezTo>
                    <a:pt x="541460" y="921495"/>
                    <a:pt x="536426" y="924054"/>
                    <a:pt x="535023" y="930078"/>
                  </a:cubicBezTo>
                  <a:cubicBezTo>
                    <a:pt x="531887" y="930738"/>
                    <a:pt x="532548" y="935030"/>
                    <a:pt x="530649" y="936268"/>
                  </a:cubicBezTo>
                  <a:cubicBezTo>
                    <a:pt x="526523" y="938908"/>
                    <a:pt x="524707" y="943447"/>
                    <a:pt x="522066" y="947409"/>
                  </a:cubicBezTo>
                  <a:cubicBezTo>
                    <a:pt x="519425" y="951370"/>
                    <a:pt x="516455" y="955001"/>
                    <a:pt x="513401" y="958550"/>
                  </a:cubicBezTo>
                  <a:cubicBezTo>
                    <a:pt x="511503" y="960778"/>
                    <a:pt x="509110" y="962511"/>
                    <a:pt x="507129" y="964657"/>
                  </a:cubicBezTo>
                  <a:cubicBezTo>
                    <a:pt x="504901" y="966968"/>
                    <a:pt x="502920" y="969526"/>
                    <a:pt x="500774" y="971837"/>
                  </a:cubicBezTo>
                  <a:cubicBezTo>
                    <a:pt x="498464" y="974230"/>
                    <a:pt x="495905" y="976293"/>
                    <a:pt x="493760" y="978769"/>
                  </a:cubicBezTo>
                  <a:cubicBezTo>
                    <a:pt x="489716" y="983473"/>
                    <a:pt x="486167" y="988672"/>
                    <a:pt x="481958" y="993211"/>
                  </a:cubicBezTo>
                  <a:cubicBezTo>
                    <a:pt x="479565" y="995770"/>
                    <a:pt x="479152" y="999236"/>
                    <a:pt x="477667" y="1002207"/>
                  </a:cubicBezTo>
                  <a:cubicBezTo>
                    <a:pt x="477667" y="1002372"/>
                    <a:pt x="478905" y="1003362"/>
                    <a:pt x="477667" y="1004270"/>
                  </a:cubicBezTo>
                  <a:cubicBezTo>
                    <a:pt x="473623" y="1007488"/>
                    <a:pt x="473045" y="1013018"/>
                    <a:pt x="471065" y="1017639"/>
                  </a:cubicBezTo>
                  <a:cubicBezTo>
                    <a:pt x="469827" y="1020528"/>
                    <a:pt x="468506" y="1023416"/>
                    <a:pt x="467929" y="1026470"/>
                  </a:cubicBezTo>
                  <a:cubicBezTo>
                    <a:pt x="467186" y="1030431"/>
                    <a:pt x="467681" y="1034805"/>
                    <a:pt x="466608" y="1038684"/>
                  </a:cubicBezTo>
                  <a:cubicBezTo>
                    <a:pt x="465535" y="1042562"/>
                    <a:pt x="466773" y="1046276"/>
                    <a:pt x="465783" y="1050072"/>
                  </a:cubicBezTo>
                  <a:cubicBezTo>
                    <a:pt x="465040" y="1052713"/>
                    <a:pt x="464132" y="1056427"/>
                    <a:pt x="465123" y="1058408"/>
                  </a:cubicBezTo>
                  <a:cubicBezTo>
                    <a:pt x="467681" y="1063359"/>
                    <a:pt x="463472" y="1068641"/>
                    <a:pt x="466526" y="1073510"/>
                  </a:cubicBezTo>
                  <a:cubicBezTo>
                    <a:pt x="467434" y="1074996"/>
                    <a:pt x="465123" y="1078709"/>
                    <a:pt x="465865" y="1080690"/>
                  </a:cubicBezTo>
                  <a:cubicBezTo>
                    <a:pt x="466938" y="1083909"/>
                    <a:pt x="466526" y="1086880"/>
                    <a:pt x="466691" y="1090016"/>
                  </a:cubicBezTo>
                  <a:cubicBezTo>
                    <a:pt x="466938" y="1093482"/>
                    <a:pt x="466443" y="1096948"/>
                    <a:pt x="467598" y="1100579"/>
                  </a:cubicBezTo>
                  <a:cubicBezTo>
                    <a:pt x="468589" y="1103550"/>
                    <a:pt x="468671" y="1107099"/>
                    <a:pt x="468754" y="1110400"/>
                  </a:cubicBezTo>
                  <a:cubicBezTo>
                    <a:pt x="468754" y="1113618"/>
                    <a:pt x="469744" y="1115434"/>
                    <a:pt x="472138" y="1117580"/>
                  </a:cubicBezTo>
                  <a:cubicBezTo>
                    <a:pt x="476677" y="1121541"/>
                    <a:pt x="481711" y="1125502"/>
                    <a:pt x="482949" y="1132765"/>
                  </a:cubicBezTo>
                  <a:cubicBezTo>
                    <a:pt x="483113" y="1133837"/>
                    <a:pt x="483444" y="1136643"/>
                    <a:pt x="485920" y="1135653"/>
                  </a:cubicBezTo>
                  <a:cubicBezTo>
                    <a:pt x="487488" y="1135075"/>
                    <a:pt x="487817" y="1136478"/>
                    <a:pt x="488230" y="1137799"/>
                  </a:cubicBezTo>
                  <a:cubicBezTo>
                    <a:pt x="488973" y="1139944"/>
                    <a:pt x="490541" y="1141182"/>
                    <a:pt x="492522" y="1141760"/>
                  </a:cubicBezTo>
                  <a:cubicBezTo>
                    <a:pt x="494420" y="1142338"/>
                    <a:pt x="496565" y="1144483"/>
                    <a:pt x="497969" y="1143906"/>
                  </a:cubicBezTo>
                  <a:cubicBezTo>
                    <a:pt x="500279" y="1142998"/>
                    <a:pt x="500939" y="1145144"/>
                    <a:pt x="502425" y="1145556"/>
                  </a:cubicBezTo>
                  <a:cubicBezTo>
                    <a:pt x="505891" y="1146629"/>
                    <a:pt x="509357" y="1148032"/>
                    <a:pt x="512906" y="1148940"/>
                  </a:cubicBezTo>
                  <a:cubicBezTo>
                    <a:pt x="515217" y="1149600"/>
                    <a:pt x="517114" y="1151498"/>
                    <a:pt x="520251" y="1149353"/>
                  </a:cubicBezTo>
                  <a:cubicBezTo>
                    <a:pt x="522479" y="1147784"/>
                    <a:pt x="526523" y="1149683"/>
                    <a:pt x="529824" y="1150013"/>
                  </a:cubicBezTo>
                  <a:cubicBezTo>
                    <a:pt x="530484" y="1150013"/>
                    <a:pt x="531722" y="1150425"/>
                    <a:pt x="531805" y="1150178"/>
                  </a:cubicBezTo>
                  <a:cubicBezTo>
                    <a:pt x="533620" y="1146382"/>
                    <a:pt x="536343" y="1149353"/>
                    <a:pt x="538572" y="1148940"/>
                  </a:cubicBezTo>
                  <a:cubicBezTo>
                    <a:pt x="539727" y="1148775"/>
                    <a:pt x="540718" y="1148115"/>
                    <a:pt x="541791" y="1147619"/>
                  </a:cubicBezTo>
                  <a:cubicBezTo>
                    <a:pt x="542368" y="1147372"/>
                    <a:pt x="543028" y="1146464"/>
                    <a:pt x="543523" y="1146629"/>
                  </a:cubicBezTo>
                  <a:cubicBezTo>
                    <a:pt x="547485" y="1147702"/>
                    <a:pt x="551281" y="1146464"/>
                    <a:pt x="555160" y="1145886"/>
                  </a:cubicBezTo>
                  <a:cubicBezTo>
                    <a:pt x="555407" y="1145886"/>
                    <a:pt x="555738" y="1146712"/>
                    <a:pt x="556068" y="1146877"/>
                  </a:cubicBezTo>
                  <a:cubicBezTo>
                    <a:pt x="558048" y="1147619"/>
                    <a:pt x="560029" y="1148197"/>
                    <a:pt x="562009" y="1148940"/>
                  </a:cubicBezTo>
                  <a:cubicBezTo>
                    <a:pt x="563413" y="1144566"/>
                    <a:pt x="567208" y="1146464"/>
                    <a:pt x="569767" y="1145061"/>
                  </a:cubicBezTo>
                  <a:cubicBezTo>
                    <a:pt x="571252" y="1144318"/>
                    <a:pt x="573481" y="1143658"/>
                    <a:pt x="574636" y="1144401"/>
                  </a:cubicBezTo>
                  <a:cubicBezTo>
                    <a:pt x="576287" y="1145556"/>
                    <a:pt x="576782" y="1144979"/>
                    <a:pt x="578102" y="1143988"/>
                  </a:cubicBezTo>
                  <a:cubicBezTo>
                    <a:pt x="580165" y="1142503"/>
                    <a:pt x="582559" y="1141512"/>
                    <a:pt x="584787" y="1140522"/>
                  </a:cubicBezTo>
                  <a:cubicBezTo>
                    <a:pt x="584952" y="1140522"/>
                    <a:pt x="585612" y="1141843"/>
                    <a:pt x="586025" y="1142503"/>
                  </a:cubicBezTo>
                  <a:cubicBezTo>
                    <a:pt x="586272" y="1142255"/>
                    <a:pt x="586603" y="1142008"/>
                    <a:pt x="586850" y="1141760"/>
                  </a:cubicBezTo>
                  <a:cubicBezTo>
                    <a:pt x="589161" y="1140110"/>
                    <a:pt x="591224" y="1137799"/>
                    <a:pt x="593782" y="1136891"/>
                  </a:cubicBezTo>
                  <a:cubicBezTo>
                    <a:pt x="595928" y="1136148"/>
                    <a:pt x="597744" y="1135240"/>
                    <a:pt x="599642" y="1133837"/>
                  </a:cubicBezTo>
                  <a:cubicBezTo>
                    <a:pt x="602118" y="1132022"/>
                    <a:pt x="604841" y="1129876"/>
                    <a:pt x="607564" y="1129711"/>
                  </a:cubicBezTo>
                  <a:cubicBezTo>
                    <a:pt x="609957" y="1129546"/>
                    <a:pt x="611691" y="1129299"/>
                    <a:pt x="613507" y="1127648"/>
                  </a:cubicBezTo>
                  <a:cubicBezTo>
                    <a:pt x="616725" y="1124677"/>
                    <a:pt x="619778" y="1121211"/>
                    <a:pt x="624152" y="1120220"/>
                  </a:cubicBezTo>
                  <a:cubicBezTo>
                    <a:pt x="624895" y="1120055"/>
                    <a:pt x="625638" y="1119478"/>
                    <a:pt x="626381" y="1118900"/>
                  </a:cubicBezTo>
                  <a:cubicBezTo>
                    <a:pt x="626793" y="1118652"/>
                    <a:pt x="626958" y="1118075"/>
                    <a:pt x="627288" y="1117662"/>
                  </a:cubicBezTo>
                  <a:cubicBezTo>
                    <a:pt x="626793" y="1117497"/>
                    <a:pt x="626298" y="1117250"/>
                    <a:pt x="625886" y="1117167"/>
                  </a:cubicBezTo>
                  <a:cubicBezTo>
                    <a:pt x="622997" y="1116754"/>
                    <a:pt x="620191" y="1116342"/>
                    <a:pt x="617302" y="1115847"/>
                  </a:cubicBezTo>
                  <a:cubicBezTo>
                    <a:pt x="616807" y="1115847"/>
                    <a:pt x="616312" y="1115269"/>
                    <a:pt x="615817" y="1115269"/>
                  </a:cubicBezTo>
                  <a:cubicBezTo>
                    <a:pt x="608967" y="1115847"/>
                    <a:pt x="602035" y="1116919"/>
                    <a:pt x="595185" y="1117002"/>
                  </a:cubicBezTo>
                  <a:cubicBezTo>
                    <a:pt x="588913" y="1117084"/>
                    <a:pt x="582724" y="1117167"/>
                    <a:pt x="576451" y="1116177"/>
                  </a:cubicBezTo>
                  <a:cubicBezTo>
                    <a:pt x="570427" y="1115269"/>
                    <a:pt x="564403" y="1114526"/>
                    <a:pt x="558626" y="1112215"/>
                  </a:cubicBezTo>
                  <a:cubicBezTo>
                    <a:pt x="551941" y="1109575"/>
                    <a:pt x="544679" y="1108337"/>
                    <a:pt x="539314" y="1102395"/>
                  </a:cubicBezTo>
                  <a:cubicBezTo>
                    <a:pt x="535188" y="1097938"/>
                    <a:pt x="531475" y="1092987"/>
                    <a:pt x="527430" y="1088530"/>
                  </a:cubicBezTo>
                  <a:cubicBezTo>
                    <a:pt x="525120" y="1085972"/>
                    <a:pt x="522809" y="1083083"/>
                    <a:pt x="523304" y="1079617"/>
                  </a:cubicBezTo>
                  <a:cubicBezTo>
                    <a:pt x="523799" y="1076234"/>
                    <a:pt x="521901" y="1072933"/>
                    <a:pt x="523469" y="1069796"/>
                  </a:cubicBezTo>
                  <a:cubicBezTo>
                    <a:pt x="525698" y="1065340"/>
                    <a:pt x="525532" y="1060636"/>
                    <a:pt x="525285" y="1055849"/>
                  </a:cubicBezTo>
                  <a:cubicBezTo>
                    <a:pt x="525120" y="1053126"/>
                    <a:pt x="524790" y="1050320"/>
                    <a:pt x="524790" y="1047597"/>
                  </a:cubicBezTo>
                  <a:cubicBezTo>
                    <a:pt x="524790" y="1044873"/>
                    <a:pt x="525698" y="1041902"/>
                    <a:pt x="525202" y="1039261"/>
                  </a:cubicBezTo>
                  <a:cubicBezTo>
                    <a:pt x="524625" y="1036208"/>
                    <a:pt x="525615" y="1033567"/>
                    <a:pt x="525780" y="1030679"/>
                  </a:cubicBezTo>
                  <a:cubicBezTo>
                    <a:pt x="525945" y="1028946"/>
                    <a:pt x="526688" y="1027047"/>
                    <a:pt x="526275" y="1025479"/>
                  </a:cubicBezTo>
                  <a:cubicBezTo>
                    <a:pt x="525450" y="1022013"/>
                    <a:pt x="526028" y="1018960"/>
                    <a:pt x="527018" y="1015741"/>
                  </a:cubicBezTo>
                  <a:cubicBezTo>
                    <a:pt x="527183" y="1015081"/>
                    <a:pt x="527348" y="1014091"/>
                    <a:pt x="527018" y="1013678"/>
                  </a:cubicBezTo>
                  <a:cubicBezTo>
                    <a:pt x="524295" y="1010377"/>
                    <a:pt x="526275" y="1006993"/>
                    <a:pt x="526853" y="1003692"/>
                  </a:cubicBezTo>
                  <a:cubicBezTo>
                    <a:pt x="527018" y="1002537"/>
                    <a:pt x="527348" y="1001464"/>
                    <a:pt x="527348" y="1000309"/>
                  </a:cubicBezTo>
                  <a:cubicBezTo>
                    <a:pt x="527430" y="994862"/>
                    <a:pt x="532465" y="991726"/>
                    <a:pt x="532548" y="986279"/>
                  </a:cubicBezTo>
                  <a:cubicBezTo>
                    <a:pt x="532548" y="985949"/>
                    <a:pt x="533785" y="985784"/>
                    <a:pt x="534280" y="985371"/>
                  </a:cubicBezTo>
                  <a:cubicBezTo>
                    <a:pt x="536096" y="983886"/>
                    <a:pt x="538819" y="983143"/>
                    <a:pt x="538159" y="979347"/>
                  </a:cubicBezTo>
                  <a:cubicBezTo>
                    <a:pt x="538077" y="978687"/>
                    <a:pt x="539232" y="977531"/>
                    <a:pt x="540057" y="976953"/>
                  </a:cubicBezTo>
                  <a:cubicBezTo>
                    <a:pt x="540718" y="976458"/>
                    <a:pt x="541873" y="976706"/>
                    <a:pt x="542368" y="976128"/>
                  </a:cubicBezTo>
                  <a:cubicBezTo>
                    <a:pt x="545834" y="971919"/>
                    <a:pt x="549135" y="967628"/>
                    <a:pt x="552519" y="963419"/>
                  </a:cubicBezTo>
                  <a:cubicBezTo>
                    <a:pt x="554170" y="961356"/>
                    <a:pt x="555902" y="959375"/>
                    <a:pt x="557718" y="957477"/>
                  </a:cubicBezTo>
                  <a:cubicBezTo>
                    <a:pt x="558708" y="956487"/>
                    <a:pt x="560029" y="955827"/>
                    <a:pt x="561019" y="954836"/>
                  </a:cubicBezTo>
                  <a:cubicBezTo>
                    <a:pt x="564650" y="951205"/>
                    <a:pt x="566713" y="946171"/>
                    <a:pt x="569519" y="941879"/>
                  </a:cubicBezTo>
                  <a:cubicBezTo>
                    <a:pt x="572820" y="936928"/>
                    <a:pt x="576865" y="932719"/>
                    <a:pt x="579835" y="927355"/>
                  </a:cubicBezTo>
                  <a:cubicBezTo>
                    <a:pt x="581403" y="924549"/>
                    <a:pt x="583962" y="922568"/>
                    <a:pt x="586025" y="920092"/>
                  </a:cubicBezTo>
                  <a:cubicBezTo>
                    <a:pt x="587676" y="918112"/>
                    <a:pt x="588913" y="915718"/>
                    <a:pt x="590564" y="913738"/>
                  </a:cubicBezTo>
                  <a:cubicBezTo>
                    <a:pt x="594938" y="908538"/>
                    <a:pt x="599229" y="903174"/>
                    <a:pt x="604016" y="898388"/>
                  </a:cubicBezTo>
                  <a:cubicBezTo>
                    <a:pt x="609875" y="892446"/>
                    <a:pt x="612598" y="883615"/>
                    <a:pt x="618541" y="877921"/>
                  </a:cubicBezTo>
                  <a:cubicBezTo>
                    <a:pt x="618788" y="877673"/>
                    <a:pt x="618953" y="877261"/>
                    <a:pt x="618871" y="876848"/>
                  </a:cubicBezTo>
                  <a:cubicBezTo>
                    <a:pt x="618705" y="871236"/>
                    <a:pt x="624813" y="867935"/>
                    <a:pt x="623162" y="861828"/>
                  </a:cubicBezTo>
                  <a:cubicBezTo>
                    <a:pt x="623162" y="861746"/>
                    <a:pt x="623327" y="861416"/>
                    <a:pt x="623409" y="861333"/>
                  </a:cubicBezTo>
                  <a:cubicBezTo>
                    <a:pt x="625886" y="861168"/>
                    <a:pt x="625638" y="858857"/>
                    <a:pt x="625143" y="857454"/>
                  </a:cubicBezTo>
                  <a:cubicBezTo>
                    <a:pt x="624152" y="854401"/>
                    <a:pt x="627701" y="856299"/>
                    <a:pt x="627288" y="854813"/>
                  </a:cubicBezTo>
                  <a:cubicBezTo>
                    <a:pt x="625886" y="848871"/>
                    <a:pt x="629764" y="844415"/>
                    <a:pt x="630425" y="838886"/>
                  </a:cubicBezTo>
                  <a:cubicBezTo>
                    <a:pt x="631167" y="832696"/>
                    <a:pt x="633891" y="826754"/>
                    <a:pt x="635871" y="820812"/>
                  </a:cubicBezTo>
                  <a:cubicBezTo>
                    <a:pt x="636449" y="819079"/>
                    <a:pt x="637274" y="817016"/>
                    <a:pt x="638512" y="816108"/>
                  </a:cubicBezTo>
                  <a:cubicBezTo>
                    <a:pt x="639997" y="815035"/>
                    <a:pt x="642143" y="814540"/>
                    <a:pt x="643794" y="814870"/>
                  </a:cubicBezTo>
                  <a:cubicBezTo>
                    <a:pt x="645527" y="815200"/>
                    <a:pt x="645279" y="817594"/>
                    <a:pt x="645445" y="819409"/>
                  </a:cubicBezTo>
                  <a:cubicBezTo>
                    <a:pt x="645940" y="825434"/>
                    <a:pt x="643546" y="830715"/>
                    <a:pt x="642143" y="836162"/>
                  </a:cubicBezTo>
                  <a:cubicBezTo>
                    <a:pt x="641318" y="839216"/>
                    <a:pt x="639833" y="841939"/>
                    <a:pt x="638677" y="844910"/>
                  </a:cubicBezTo>
                  <a:cubicBezTo>
                    <a:pt x="637687" y="847303"/>
                    <a:pt x="636614" y="849614"/>
                    <a:pt x="635788" y="852090"/>
                  </a:cubicBezTo>
                  <a:cubicBezTo>
                    <a:pt x="634963" y="854731"/>
                    <a:pt x="634716" y="857784"/>
                    <a:pt x="633561" y="860095"/>
                  </a:cubicBezTo>
                  <a:cubicBezTo>
                    <a:pt x="632157" y="862736"/>
                    <a:pt x="631250" y="865542"/>
                    <a:pt x="630177" y="868265"/>
                  </a:cubicBezTo>
                  <a:cubicBezTo>
                    <a:pt x="628939" y="871401"/>
                    <a:pt x="628856" y="875115"/>
                    <a:pt x="626958" y="877673"/>
                  </a:cubicBezTo>
                  <a:cubicBezTo>
                    <a:pt x="622337" y="883863"/>
                    <a:pt x="621016" y="892033"/>
                    <a:pt x="616807" y="898553"/>
                  </a:cubicBezTo>
                  <a:cubicBezTo>
                    <a:pt x="613259" y="904082"/>
                    <a:pt x="611691" y="911179"/>
                    <a:pt x="608142" y="916956"/>
                  </a:cubicBezTo>
                  <a:cubicBezTo>
                    <a:pt x="605914" y="920670"/>
                    <a:pt x="604428" y="924879"/>
                    <a:pt x="602778" y="929005"/>
                  </a:cubicBezTo>
                  <a:cubicBezTo>
                    <a:pt x="601953" y="931068"/>
                    <a:pt x="599724" y="932389"/>
                    <a:pt x="600467" y="935360"/>
                  </a:cubicBezTo>
                  <a:cubicBezTo>
                    <a:pt x="600632" y="935937"/>
                    <a:pt x="599394" y="937340"/>
                    <a:pt x="598569" y="937671"/>
                  </a:cubicBezTo>
                  <a:cubicBezTo>
                    <a:pt x="596836" y="938331"/>
                    <a:pt x="596010" y="941137"/>
                    <a:pt x="593617" y="940311"/>
                  </a:cubicBezTo>
                  <a:cubicBezTo>
                    <a:pt x="593452" y="940311"/>
                    <a:pt x="592380" y="941714"/>
                    <a:pt x="592462" y="942375"/>
                  </a:cubicBezTo>
                  <a:cubicBezTo>
                    <a:pt x="593287" y="946749"/>
                    <a:pt x="593617" y="949059"/>
                    <a:pt x="592627" y="949802"/>
                  </a:cubicBezTo>
                  <a:cubicBezTo>
                    <a:pt x="589574" y="952030"/>
                    <a:pt x="588996" y="955827"/>
                    <a:pt x="587840" y="959210"/>
                  </a:cubicBezTo>
                  <a:cubicBezTo>
                    <a:pt x="585199" y="966473"/>
                    <a:pt x="583301" y="974148"/>
                    <a:pt x="579340" y="980832"/>
                  </a:cubicBezTo>
                  <a:cubicBezTo>
                    <a:pt x="578020" y="982978"/>
                    <a:pt x="577524" y="986196"/>
                    <a:pt x="575792" y="987682"/>
                  </a:cubicBezTo>
                  <a:cubicBezTo>
                    <a:pt x="573646" y="989580"/>
                    <a:pt x="573976" y="992221"/>
                    <a:pt x="572985" y="994367"/>
                  </a:cubicBezTo>
                  <a:cubicBezTo>
                    <a:pt x="571748" y="997090"/>
                    <a:pt x="570097" y="999566"/>
                    <a:pt x="568529" y="1002042"/>
                  </a:cubicBezTo>
                  <a:cubicBezTo>
                    <a:pt x="566218" y="1005590"/>
                    <a:pt x="563330" y="1008891"/>
                    <a:pt x="561514" y="1012770"/>
                  </a:cubicBezTo>
                  <a:cubicBezTo>
                    <a:pt x="558296" y="1019537"/>
                    <a:pt x="555655" y="1026635"/>
                    <a:pt x="552684" y="1033567"/>
                  </a:cubicBezTo>
                  <a:cubicBezTo>
                    <a:pt x="552354" y="1034392"/>
                    <a:pt x="551776" y="1035218"/>
                    <a:pt x="551693" y="1036125"/>
                  </a:cubicBezTo>
                  <a:cubicBezTo>
                    <a:pt x="550868" y="1042480"/>
                    <a:pt x="548640" y="1048670"/>
                    <a:pt x="549548" y="1055189"/>
                  </a:cubicBezTo>
                  <a:cubicBezTo>
                    <a:pt x="549548" y="1055767"/>
                    <a:pt x="549630" y="1056510"/>
                    <a:pt x="549383" y="1056922"/>
                  </a:cubicBezTo>
                  <a:cubicBezTo>
                    <a:pt x="547732" y="1059728"/>
                    <a:pt x="547897" y="1062617"/>
                    <a:pt x="548393" y="1065918"/>
                  </a:cubicBezTo>
                  <a:cubicBezTo>
                    <a:pt x="548888" y="1069466"/>
                    <a:pt x="549053" y="1073593"/>
                    <a:pt x="547897" y="1076729"/>
                  </a:cubicBezTo>
                  <a:cubicBezTo>
                    <a:pt x="545752" y="1082836"/>
                    <a:pt x="551116" y="1087457"/>
                    <a:pt x="549630" y="1093234"/>
                  </a:cubicBezTo>
                  <a:cubicBezTo>
                    <a:pt x="549630" y="1093399"/>
                    <a:pt x="550043" y="1093729"/>
                    <a:pt x="550291" y="1093977"/>
                  </a:cubicBezTo>
                  <a:cubicBezTo>
                    <a:pt x="553509" y="1096453"/>
                    <a:pt x="556645" y="1098928"/>
                    <a:pt x="559946" y="1101239"/>
                  </a:cubicBezTo>
                  <a:cubicBezTo>
                    <a:pt x="560854" y="1101899"/>
                    <a:pt x="562587" y="1102642"/>
                    <a:pt x="563082" y="1102147"/>
                  </a:cubicBezTo>
                  <a:cubicBezTo>
                    <a:pt x="565888" y="1099506"/>
                    <a:pt x="568281" y="1102312"/>
                    <a:pt x="570922" y="1102560"/>
                  </a:cubicBezTo>
                  <a:cubicBezTo>
                    <a:pt x="572903" y="1102725"/>
                    <a:pt x="574883" y="1103467"/>
                    <a:pt x="576865" y="1103715"/>
                  </a:cubicBezTo>
                  <a:cubicBezTo>
                    <a:pt x="578597" y="1103963"/>
                    <a:pt x="580660" y="1103055"/>
                    <a:pt x="582146" y="1103880"/>
                  </a:cubicBezTo>
                  <a:cubicBezTo>
                    <a:pt x="586520" y="1106356"/>
                    <a:pt x="590234" y="1103633"/>
                    <a:pt x="594195" y="1102560"/>
                  </a:cubicBezTo>
                  <a:cubicBezTo>
                    <a:pt x="595185" y="1102312"/>
                    <a:pt x="596341" y="1102642"/>
                    <a:pt x="597248" y="1102230"/>
                  </a:cubicBezTo>
                  <a:cubicBezTo>
                    <a:pt x="597909" y="1101899"/>
                    <a:pt x="598239" y="1100744"/>
                    <a:pt x="598651" y="1099919"/>
                  </a:cubicBezTo>
                  <a:cubicBezTo>
                    <a:pt x="598156" y="1099589"/>
                    <a:pt x="597578" y="1099259"/>
                    <a:pt x="597083" y="1098846"/>
                  </a:cubicBezTo>
                  <a:cubicBezTo>
                    <a:pt x="595928" y="1098021"/>
                    <a:pt x="594525" y="1097443"/>
                    <a:pt x="593782" y="1096288"/>
                  </a:cubicBezTo>
                  <a:cubicBezTo>
                    <a:pt x="591307" y="1092161"/>
                    <a:pt x="588666" y="1088365"/>
                    <a:pt x="585199" y="1085229"/>
                  </a:cubicBezTo>
                  <a:cubicBezTo>
                    <a:pt x="582476" y="1082753"/>
                    <a:pt x="581321" y="1075903"/>
                    <a:pt x="582724" y="1072272"/>
                  </a:cubicBezTo>
                  <a:cubicBezTo>
                    <a:pt x="583962" y="1068971"/>
                    <a:pt x="587263" y="1066908"/>
                    <a:pt x="587098" y="1062782"/>
                  </a:cubicBezTo>
                  <a:cubicBezTo>
                    <a:pt x="587098" y="1062617"/>
                    <a:pt x="587676" y="1062369"/>
                    <a:pt x="588005" y="1062369"/>
                  </a:cubicBezTo>
                  <a:cubicBezTo>
                    <a:pt x="591142" y="1062617"/>
                    <a:pt x="591719" y="1059398"/>
                    <a:pt x="592957" y="1057252"/>
                  </a:cubicBezTo>
                  <a:cubicBezTo>
                    <a:pt x="594773" y="1054116"/>
                    <a:pt x="596176" y="1050568"/>
                    <a:pt x="598404" y="1047844"/>
                  </a:cubicBezTo>
                  <a:cubicBezTo>
                    <a:pt x="599477" y="1046606"/>
                    <a:pt x="600714" y="1046111"/>
                    <a:pt x="600797" y="1043965"/>
                  </a:cubicBezTo>
                  <a:cubicBezTo>
                    <a:pt x="600797" y="1042728"/>
                    <a:pt x="601540" y="1040912"/>
                    <a:pt x="602282" y="1040582"/>
                  </a:cubicBezTo>
                  <a:cubicBezTo>
                    <a:pt x="604676" y="1039509"/>
                    <a:pt x="605171" y="1037528"/>
                    <a:pt x="604923" y="1035135"/>
                  </a:cubicBezTo>
                  <a:cubicBezTo>
                    <a:pt x="604676" y="1032742"/>
                    <a:pt x="605584" y="1031009"/>
                    <a:pt x="607152" y="1030101"/>
                  </a:cubicBezTo>
                  <a:cubicBezTo>
                    <a:pt x="609628" y="1028698"/>
                    <a:pt x="610370" y="1026552"/>
                    <a:pt x="610370" y="1023746"/>
                  </a:cubicBezTo>
                  <a:cubicBezTo>
                    <a:pt x="610370" y="1022838"/>
                    <a:pt x="610370" y="1021601"/>
                    <a:pt x="610866" y="1020940"/>
                  </a:cubicBezTo>
                  <a:cubicBezTo>
                    <a:pt x="616725" y="1012770"/>
                    <a:pt x="618705" y="1001959"/>
                    <a:pt x="624730" y="993954"/>
                  </a:cubicBezTo>
                  <a:cubicBezTo>
                    <a:pt x="625143" y="993459"/>
                    <a:pt x="625060" y="992469"/>
                    <a:pt x="625225" y="991808"/>
                  </a:cubicBezTo>
                  <a:cubicBezTo>
                    <a:pt x="625555" y="990323"/>
                    <a:pt x="625555" y="988425"/>
                    <a:pt x="626381" y="987517"/>
                  </a:cubicBezTo>
                  <a:cubicBezTo>
                    <a:pt x="628774" y="984876"/>
                    <a:pt x="630507" y="981823"/>
                    <a:pt x="631993" y="978521"/>
                  </a:cubicBezTo>
                  <a:cubicBezTo>
                    <a:pt x="632488" y="977366"/>
                    <a:pt x="633725" y="976541"/>
                    <a:pt x="634468" y="975550"/>
                  </a:cubicBezTo>
                  <a:cubicBezTo>
                    <a:pt x="635046" y="974808"/>
                    <a:pt x="635954" y="973900"/>
                    <a:pt x="635788" y="973240"/>
                  </a:cubicBezTo>
                  <a:cubicBezTo>
                    <a:pt x="635293" y="970516"/>
                    <a:pt x="636944" y="969196"/>
                    <a:pt x="638182" y="967628"/>
                  </a:cubicBezTo>
                  <a:cubicBezTo>
                    <a:pt x="639585" y="965895"/>
                    <a:pt x="640988" y="964162"/>
                    <a:pt x="642226" y="962346"/>
                  </a:cubicBezTo>
                  <a:cubicBezTo>
                    <a:pt x="645031" y="958220"/>
                    <a:pt x="647755" y="953928"/>
                    <a:pt x="650561" y="949885"/>
                  </a:cubicBezTo>
                  <a:cubicBezTo>
                    <a:pt x="651716" y="948152"/>
                    <a:pt x="653532" y="946914"/>
                    <a:pt x="652872" y="944273"/>
                  </a:cubicBezTo>
                  <a:cubicBezTo>
                    <a:pt x="652872" y="943943"/>
                    <a:pt x="653284" y="943530"/>
                    <a:pt x="653532" y="943117"/>
                  </a:cubicBezTo>
                  <a:cubicBezTo>
                    <a:pt x="653697" y="943695"/>
                    <a:pt x="653697" y="944273"/>
                    <a:pt x="653945" y="944768"/>
                  </a:cubicBezTo>
                  <a:cubicBezTo>
                    <a:pt x="654027" y="944933"/>
                    <a:pt x="654770" y="944933"/>
                    <a:pt x="654935" y="944768"/>
                  </a:cubicBezTo>
                  <a:cubicBezTo>
                    <a:pt x="658896" y="938826"/>
                    <a:pt x="662280" y="932224"/>
                    <a:pt x="667726" y="927767"/>
                  </a:cubicBezTo>
                  <a:cubicBezTo>
                    <a:pt x="668139" y="927437"/>
                    <a:pt x="668799" y="926777"/>
                    <a:pt x="668717" y="926447"/>
                  </a:cubicBezTo>
                  <a:cubicBezTo>
                    <a:pt x="668222" y="923641"/>
                    <a:pt x="670367" y="922733"/>
                    <a:pt x="671440" y="921000"/>
                  </a:cubicBezTo>
                  <a:cubicBezTo>
                    <a:pt x="672101" y="919927"/>
                    <a:pt x="672761" y="918689"/>
                    <a:pt x="673008" y="917451"/>
                  </a:cubicBezTo>
                  <a:cubicBezTo>
                    <a:pt x="673421" y="915306"/>
                    <a:pt x="673916" y="917121"/>
                    <a:pt x="674494" y="917121"/>
                  </a:cubicBezTo>
                  <a:cubicBezTo>
                    <a:pt x="675071" y="917121"/>
                    <a:pt x="676144" y="916461"/>
                    <a:pt x="676144" y="915966"/>
                  </a:cubicBezTo>
                  <a:cubicBezTo>
                    <a:pt x="676227" y="913325"/>
                    <a:pt x="677795" y="912252"/>
                    <a:pt x="679528" y="911179"/>
                  </a:cubicBezTo>
                  <a:cubicBezTo>
                    <a:pt x="680519" y="910519"/>
                    <a:pt x="682251" y="909364"/>
                    <a:pt x="682169" y="908621"/>
                  </a:cubicBezTo>
                  <a:cubicBezTo>
                    <a:pt x="681674" y="904330"/>
                    <a:pt x="686048" y="903587"/>
                    <a:pt x="686708" y="900121"/>
                  </a:cubicBezTo>
                  <a:cubicBezTo>
                    <a:pt x="686873" y="899213"/>
                    <a:pt x="688523" y="898058"/>
                    <a:pt x="689514" y="897975"/>
                  </a:cubicBezTo>
                  <a:cubicBezTo>
                    <a:pt x="692237" y="897975"/>
                    <a:pt x="693310" y="896242"/>
                    <a:pt x="694466" y="893766"/>
                  </a:cubicBezTo>
                  <a:cubicBezTo>
                    <a:pt x="695539" y="891538"/>
                    <a:pt x="698014" y="890217"/>
                    <a:pt x="698922" y="887989"/>
                  </a:cubicBezTo>
                  <a:cubicBezTo>
                    <a:pt x="700325" y="884688"/>
                    <a:pt x="704616" y="884936"/>
                    <a:pt x="705524" y="880727"/>
                  </a:cubicBezTo>
                  <a:cubicBezTo>
                    <a:pt x="706019" y="880974"/>
                    <a:pt x="706845" y="881552"/>
                    <a:pt x="706927" y="881470"/>
                  </a:cubicBezTo>
                  <a:cubicBezTo>
                    <a:pt x="708495" y="879654"/>
                    <a:pt x="709898" y="877756"/>
                    <a:pt x="711879" y="875858"/>
                  </a:cubicBezTo>
                  <a:cubicBezTo>
                    <a:pt x="712291" y="875775"/>
                    <a:pt x="712786" y="875610"/>
                    <a:pt x="713199" y="875528"/>
                  </a:cubicBezTo>
                  <a:cubicBezTo>
                    <a:pt x="713199" y="875280"/>
                    <a:pt x="713034" y="875033"/>
                    <a:pt x="712952" y="874702"/>
                  </a:cubicBezTo>
                  <a:cubicBezTo>
                    <a:pt x="712374" y="875115"/>
                    <a:pt x="711796" y="875445"/>
                    <a:pt x="710723" y="875858"/>
                  </a:cubicBezTo>
                  <a:cubicBezTo>
                    <a:pt x="710393" y="875445"/>
                    <a:pt x="710063" y="875033"/>
                    <a:pt x="709650" y="874620"/>
                  </a:cubicBezTo>
                  <a:cubicBezTo>
                    <a:pt x="712126" y="874207"/>
                    <a:pt x="713364" y="871154"/>
                    <a:pt x="716088" y="870824"/>
                  </a:cubicBezTo>
                  <a:cubicBezTo>
                    <a:pt x="717243" y="870741"/>
                    <a:pt x="719388" y="867935"/>
                    <a:pt x="719224" y="867688"/>
                  </a:cubicBezTo>
                  <a:cubicBezTo>
                    <a:pt x="717573" y="864634"/>
                    <a:pt x="719471" y="865047"/>
                    <a:pt x="721039" y="864799"/>
                  </a:cubicBezTo>
                  <a:cubicBezTo>
                    <a:pt x="721369" y="864799"/>
                    <a:pt x="721617" y="863314"/>
                    <a:pt x="722360" y="862488"/>
                  </a:cubicBezTo>
                  <a:lnTo>
                    <a:pt x="723102" y="863314"/>
                  </a:lnTo>
                  <a:cubicBezTo>
                    <a:pt x="723350" y="862901"/>
                    <a:pt x="723763" y="862488"/>
                    <a:pt x="723927" y="861993"/>
                  </a:cubicBezTo>
                  <a:cubicBezTo>
                    <a:pt x="724175" y="861333"/>
                    <a:pt x="721864" y="860920"/>
                    <a:pt x="723680" y="860013"/>
                  </a:cubicBezTo>
                  <a:cubicBezTo>
                    <a:pt x="726981" y="858445"/>
                    <a:pt x="728302" y="855226"/>
                    <a:pt x="729540" y="851760"/>
                  </a:cubicBezTo>
                  <a:cubicBezTo>
                    <a:pt x="729870" y="850770"/>
                    <a:pt x="730365" y="849449"/>
                    <a:pt x="731108" y="849036"/>
                  </a:cubicBezTo>
                  <a:cubicBezTo>
                    <a:pt x="734821" y="847138"/>
                    <a:pt x="735729" y="843260"/>
                    <a:pt x="736637" y="839381"/>
                  </a:cubicBezTo>
                  <a:cubicBezTo>
                    <a:pt x="737049" y="837648"/>
                    <a:pt x="736637" y="835419"/>
                    <a:pt x="737545" y="834182"/>
                  </a:cubicBezTo>
                  <a:cubicBezTo>
                    <a:pt x="739278" y="831623"/>
                    <a:pt x="739360" y="829313"/>
                    <a:pt x="738040" y="826589"/>
                  </a:cubicBezTo>
                  <a:cubicBezTo>
                    <a:pt x="737874" y="826177"/>
                    <a:pt x="738535" y="825269"/>
                    <a:pt x="738865" y="825186"/>
                  </a:cubicBezTo>
                  <a:cubicBezTo>
                    <a:pt x="739195" y="825599"/>
                    <a:pt x="739608" y="826011"/>
                    <a:pt x="739938" y="826507"/>
                  </a:cubicBezTo>
                  <a:cubicBezTo>
                    <a:pt x="740185" y="827002"/>
                    <a:pt x="740268" y="827579"/>
                    <a:pt x="740433" y="828075"/>
                  </a:cubicBezTo>
                  <a:cubicBezTo>
                    <a:pt x="740681" y="827827"/>
                    <a:pt x="741010" y="827579"/>
                    <a:pt x="741010" y="827332"/>
                  </a:cubicBezTo>
                  <a:cubicBezTo>
                    <a:pt x="741093" y="822545"/>
                    <a:pt x="743156" y="818089"/>
                    <a:pt x="742331" y="813055"/>
                  </a:cubicBezTo>
                  <a:cubicBezTo>
                    <a:pt x="741836" y="810166"/>
                    <a:pt x="742249" y="807113"/>
                    <a:pt x="742331" y="804142"/>
                  </a:cubicBezTo>
                  <a:cubicBezTo>
                    <a:pt x="742331" y="803316"/>
                    <a:pt x="742992" y="802409"/>
                    <a:pt x="742826" y="801583"/>
                  </a:cubicBezTo>
                  <a:cubicBezTo>
                    <a:pt x="742249" y="796219"/>
                    <a:pt x="741506" y="790855"/>
                    <a:pt x="741010" y="785408"/>
                  </a:cubicBezTo>
                  <a:cubicBezTo>
                    <a:pt x="740515" y="780539"/>
                    <a:pt x="740515" y="775505"/>
                    <a:pt x="739773" y="770718"/>
                  </a:cubicBezTo>
                  <a:cubicBezTo>
                    <a:pt x="739525" y="769068"/>
                    <a:pt x="738370" y="767830"/>
                    <a:pt x="739773" y="766097"/>
                  </a:cubicBezTo>
                  <a:cubicBezTo>
                    <a:pt x="740103" y="765684"/>
                    <a:pt x="739278" y="764034"/>
                    <a:pt x="738865" y="763043"/>
                  </a:cubicBezTo>
                  <a:cubicBezTo>
                    <a:pt x="738535" y="762135"/>
                    <a:pt x="737545" y="760980"/>
                    <a:pt x="737792" y="760567"/>
                  </a:cubicBezTo>
                  <a:cubicBezTo>
                    <a:pt x="738947" y="758339"/>
                    <a:pt x="737132" y="755946"/>
                    <a:pt x="738535" y="753305"/>
                  </a:cubicBezTo>
                  <a:cubicBezTo>
                    <a:pt x="739608" y="751242"/>
                    <a:pt x="738040" y="747363"/>
                    <a:pt x="738947" y="745052"/>
                  </a:cubicBezTo>
                  <a:cubicBezTo>
                    <a:pt x="740433" y="741256"/>
                    <a:pt x="739690" y="737542"/>
                    <a:pt x="739690" y="733911"/>
                  </a:cubicBezTo>
                  <a:cubicBezTo>
                    <a:pt x="739690" y="732838"/>
                    <a:pt x="739608" y="731766"/>
                    <a:pt x="739856" y="730610"/>
                  </a:cubicBezTo>
                  <a:cubicBezTo>
                    <a:pt x="740681" y="726896"/>
                    <a:pt x="741341" y="723183"/>
                    <a:pt x="742001" y="719469"/>
                  </a:cubicBezTo>
                  <a:cubicBezTo>
                    <a:pt x="742496" y="716415"/>
                    <a:pt x="742083" y="712867"/>
                    <a:pt x="743404" y="710474"/>
                  </a:cubicBezTo>
                  <a:cubicBezTo>
                    <a:pt x="744642" y="708245"/>
                    <a:pt x="745797" y="706182"/>
                    <a:pt x="745055" y="703954"/>
                  </a:cubicBezTo>
                  <a:cubicBezTo>
                    <a:pt x="744064" y="700900"/>
                    <a:pt x="747365" y="700488"/>
                    <a:pt x="747283" y="698342"/>
                  </a:cubicBezTo>
                  <a:cubicBezTo>
                    <a:pt x="746870" y="691575"/>
                    <a:pt x="750501" y="685880"/>
                    <a:pt x="751079" y="679361"/>
                  </a:cubicBezTo>
                  <a:cubicBezTo>
                    <a:pt x="751326" y="677133"/>
                    <a:pt x="751739" y="674739"/>
                    <a:pt x="752647" y="672759"/>
                  </a:cubicBezTo>
                  <a:cubicBezTo>
                    <a:pt x="754050" y="669705"/>
                    <a:pt x="752317" y="666239"/>
                    <a:pt x="753720" y="663351"/>
                  </a:cubicBezTo>
                  <a:cubicBezTo>
                    <a:pt x="751492" y="657986"/>
                    <a:pt x="753142" y="652292"/>
                    <a:pt x="752647" y="646763"/>
                  </a:cubicBezTo>
                  <a:cubicBezTo>
                    <a:pt x="752482" y="645195"/>
                    <a:pt x="752152" y="643049"/>
                    <a:pt x="752894" y="642059"/>
                  </a:cubicBezTo>
                  <a:cubicBezTo>
                    <a:pt x="754710" y="639500"/>
                    <a:pt x="754133" y="637024"/>
                    <a:pt x="753803" y="634219"/>
                  </a:cubicBezTo>
                  <a:close/>
                  <a:moveTo>
                    <a:pt x="667396" y="655428"/>
                  </a:moveTo>
                  <a:cubicBezTo>
                    <a:pt x="667974" y="654850"/>
                    <a:pt x="667974" y="652292"/>
                    <a:pt x="667396" y="651384"/>
                  </a:cubicBezTo>
                  <a:cubicBezTo>
                    <a:pt x="665828" y="648743"/>
                    <a:pt x="666736" y="645937"/>
                    <a:pt x="666406" y="643296"/>
                  </a:cubicBezTo>
                  <a:cubicBezTo>
                    <a:pt x="665994" y="639253"/>
                    <a:pt x="665499" y="635209"/>
                    <a:pt x="665086" y="631165"/>
                  </a:cubicBezTo>
                  <a:cubicBezTo>
                    <a:pt x="664838" y="629019"/>
                    <a:pt x="664756" y="626709"/>
                    <a:pt x="664260" y="624645"/>
                  </a:cubicBezTo>
                  <a:cubicBezTo>
                    <a:pt x="663765" y="622747"/>
                    <a:pt x="661290" y="621509"/>
                    <a:pt x="662940" y="618951"/>
                  </a:cubicBezTo>
                  <a:cubicBezTo>
                    <a:pt x="660712" y="614577"/>
                    <a:pt x="660629" y="609048"/>
                    <a:pt x="657328" y="605086"/>
                  </a:cubicBezTo>
                  <a:cubicBezTo>
                    <a:pt x="656090" y="603601"/>
                    <a:pt x="655513" y="601455"/>
                    <a:pt x="654687" y="599640"/>
                  </a:cubicBezTo>
                  <a:cubicBezTo>
                    <a:pt x="654440" y="599062"/>
                    <a:pt x="654027" y="597907"/>
                    <a:pt x="653779" y="597989"/>
                  </a:cubicBezTo>
                  <a:cubicBezTo>
                    <a:pt x="651386" y="598319"/>
                    <a:pt x="650644" y="595678"/>
                    <a:pt x="649076" y="594605"/>
                  </a:cubicBezTo>
                  <a:cubicBezTo>
                    <a:pt x="645527" y="592130"/>
                    <a:pt x="642391" y="588168"/>
                    <a:pt x="637687" y="589406"/>
                  </a:cubicBezTo>
                  <a:cubicBezTo>
                    <a:pt x="629682" y="591387"/>
                    <a:pt x="623079" y="596174"/>
                    <a:pt x="617633" y="603106"/>
                  </a:cubicBezTo>
                  <a:cubicBezTo>
                    <a:pt x="617302" y="607892"/>
                    <a:pt x="613754" y="610616"/>
                    <a:pt x="611773" y="614247"/>
                  </a:cubicBezTo>
                  <a:cubicBezTo>
                    <a:pt x="609875" y="617713"/>
                    <a:pt x="608307" y="622500"/>
                    <a:pt x="603521" y="623160"/>
                  </a:cubicBezTo>
                  <a:cubicBezTo>
                    <a:pt x="602365" y="623325"/>
                    <a:pt x="601375" y="625141"/>
                    <a:pt x="600385" y="626296"/>
                  </a:cubicBezTo>
                  <a:cubicBezTo>
                    <a:pt x="598651" y="628689"/>
                    <a:pt x="597248" y="631578"/>
                    <a:pt x="595185" y="633476"/>
                  </a:cubicBezTo>
                  <a:cubicBezTo>
                    <a:pt x="592792" y="635704"/>
                    <a:pt x="592214" y="639088"/>
                    <a:pt x="590316" y="641646"/>
                  </a:cubicBezTo>
                  <a:cubicBezTo>
                    <a:pt x="586603" y="646845"/>
                    <a:pt x="581899" y="651219"/>
                    <a:pt x="579918" y="658069"/>
                  </a:cubicBezTo>
                  <a:cubicBezTo>
                    <a:pt x="579505" y="659472"/>
                    <a:pt x="577277" y="661205"/>
                    <a:pt x="575956" y="661040"/>
                  </a:cubicBezTo>
                  <a:cubicBezTo>
                    <a:pt x="573893" y="660792"/>
                    <a:pt x="572656" y="658894"/>
                    <a:pt x="572490" y="656006"/>
                  </a:cubicBezTo>
                  <a:cubicBezTo>
                    <a:pt x="572243" y="651302"/>
                    <a:pt x="574141" y="647505"/>
                    <a:pt x="575874" y="643544"/>
                  </a:cubicBezTo>
                  <a:cubicBezTo>
                    <a:pt x="577360" y="640078"/>
                    <a:pt x="580331" y="637189"/>
                    <a:pt x="578020" y="632650"/>
                  </a:cubicBezTo>
                  <a:cubicBezTo>
                    <a:pt x="577690" y="631990"/>
                    <a:pt x="577855" y="630587"/>
                    <a:pt x="578350" y="629845"/>
                  </a:cubicBezTo>
                  <a:cubicBezTo>
                    <a:pt x="580083" y="626956"/>
                    <a:pt x="578350" y="626378"/>
                    <a:pt x="576451" y="625966"/>
                  </a:cubicBezTo>
                  <a:cubicBezTo>
                    <a:pt x="575296" y="625718"/>
                    <a:pt x="573646" y="625306"/>
                    <a:pt x="572820" y="625966"/>
                  </a:cubicBezTo>
                  <a:cubicBezTo>
                    <a:pt x="568364" y="629514"/>
                    <a:pt x="563000" y="625058"/>
                    <a:pt x="558543" y="628277"/>
                  </a:cubicBezTo>
                  <a:cubicBezTo>
                    <a:pt x="553922" y="626791"/>
                    <a:pt x="549548" y="629762"/>
                    <a:pt x="544927" y="629679"/>
                  </a:cubicBezTo>
                  <a:cubicBezTo>
                    <a:pt x="543276" y="629679"/>
                    <a:pt x="541048" y="631660"/>
                    <a:pt x="540057" y="633393"/>
                  </a:cubicBezTo>
                  <a:cubicBezTo>
                    <a:pt x="537251" y="638180"/>
                    <a:pt x="536921" y="644039"/>
                    <a:pt x="537664" y="649403"/>
                  </a:cubicBezTo>
                  <a:cubicBezTo>
                    <a:pt x="538407" y="654603"/>
                    <a:pt x="539645" y="659637"/>
                    <a:pt x="539562" y="664919"/>
                  </a:cubicBezTo>
                  <a:cubicBezTo>
                    <a:pt x="539562" y="665909"/>
                    <a:pt x="539397" y="666982"/>
                    <a:pt x="539562" y="667972"/>
                  </a:cubicBezTo>
                  <a:cubicBezTo>
                    <a:pt x="540882" y="675317"/>
                    <a:pt x="542450" y="682662"/>
                    <a:pt x="542781" y="690254"/>
                  </a:cubicBezTo>
                  <a:cubicBezTo>
                    <a:pt x="542946" y="693886"/>
                    <a:pt x="542781" y="698094"/>
                    <a:pt x="544266" y="701065"/>
                  </a:cubicBezTo>
                  <a:cubicBezTo>
                    <a:pt x="546907" y="706265"/>
                    <a:pt x="545917" y="711546"/>
                    <a:pt x="545834" y="716746"/>
                  </a:cubicBezTo>
                  <a:cubicBezTo>
                    <a:pt x="545752" y="722440"/>
                    <a:pt x="541708" y="725989"/>
                    <a:pt x="537416" y="724503"/>
                  </a:cubicBezTo>
                  <a:cubicBezTo>
                    <a:pt x="534941" y="723678"/>
                    <a:pt x="531887" y="722605"/>
                    <a:pt x="530566" y="720459"/>
                  </a:cubicBezTo>
                  <a:cubicBezTo>
                    <a:pt x="529329" y="718479"/>
                    <a:pt x="528339" y="718314"/>
                    <a:pt x="526935" y="718561"/>
                  </a:cubicBezTo>
                  <a:cubicBezTo>
                    <a:pt x="521571" y="719386"/>
                    <a:pt x="516289" y="720459"/>
                    <a:pt x="510925" y="721450"/>
                  </a:cubicBezTo>
                  <a:cubicBezTo>
                    <a:pt x="507459" y="722110"/>
                    <a:pt x="503828" y="722440"/>
                    <a:pt x="500527" y="723678"/>
                  </a:cubicBezTo>
                  <a:cubicBezTo>
                    <a:pt x="495823" y="725411"/>
                    <a:pt x="490871" y="726236"/>
                    <a:pt x="486167" y="727887"/>
                  </a:cubicBezTo>
                  <a:cubicBezTo>
                    <a:pt x="479895" y="730032"/>
                    <a:pt x="473045" y="730032"/>
                    <a:pt x="466361" y="730610"/>
                  </a:cubicBezTo>
                  <a:cubicBezTo>
                    <a:pt x="461739" y="731023"/>
                    <a:pt x="457118" y="730858"/>
                    <a:pt x="452496" y="730610"/>
                  </a:cubicBezTo>
                  <a:cubicBezTo>
                    <a:pt x="448122" y="730445"/>
                    <a:pt x="443913" y="731270"/>
                    <a:pt x="439539" y="730858"/>
                  </a:cubicBezTo>
                  <a:cubicBezTo>
                    <a:pt x="439127" y="730858"/>
                    <a:pt x="438632" y="730858"/>
                    <a:pt x="438219" y="730775"/>
                  </a:cubicBezTo>
                  <a:lnTo>
                    <a:pt x="438549" y="724503"/>
                  </a:lnTo>
                  <a:cubicBezTo>
                    <a:pt x="439044" y="724503"/>
                    <a:pt x="439622" y="724503"/>
                    <a:pt x="440200" y="724503"/>
                  </a:cubicBezTo>
                  <a:cubicBezTo>
                    <a:pt x="445729" y="724503"/>
                    <a:pt x="451258" y="723678"/>
                    <a:pt x="456787" y="723348"/>
                  </a:cubicBezTo>
                  <a:cubicBezTo>
                    <a:pt x="460584" y="723100"/>
                    <a:pt x="464297" y="723843"/>
                    <a:pt x="468176" y="723513"/>
                  </a:cubicBezTo>
                  <a:cubicBezTo>
                    <a:pt x="472302" y="723183"/>
                    <a:pt x="476181" y="722110"/>
                    <a:pt x="480225" y="721532"/>
                  </a:cubicBezTo>
                  <a:cubicBezTo>
                    <a:pt x="481711" y="721285"/>
                    <a:pt x="482783" y="721532"/>
                    <a:pt x="483196" y="719717"/>
                  </a:cubicBezTo>
                  <a:cubicBezTo>
                    <a:pt x="483609" y="717901"/>
                    <a:pt x="484847" y="717984"/>
                    <a:pt x="485177" y="719221"/>
                  </a:cubicBezTo>
                  <a:cubicBezTo>
                    <a:pt x="485590" y="720707"/>
                    <a:pt x="485920" y="721450"/>
                    <a:pt x="487158" y="720459"/>
                  </a:cubicBezTo>
                  <a:cubicBezTo>
                    <a:pt x="487322" y="720294"/>
                    <a:pt x="486992" y="718726"/>
                    <a:pt x="486580" y="718066"/>
                  </a:cubicBezTo>
                  <a:cubicBezTo>
                    <a:pt x="485837" y="716993"/>
                    <a:pt x="485012" y="715425"/>
                    <a:pt x="483526" y="717158"/>
                  </a:cubicBezTo>
                  <a:cubicBezTo>
                    <a:pt x="483361" y="717323"/>
                    <a:pt x="482618" y="716828"/>
                    <a:pt x="482206" y="716580"/>
                  </a:cubicBezTo>
                  <a:cubicBezTo>
                    <a:pt x="482454" y="716003"/>
                    <a:pt x="482618" y="715013"/>
                    <a:pt x="483031" y="714847"/>
                  </a:cubicBezTo>
                  <a:cubicBezTo>
                    <a:pt x="484764" y="714187"/>
                    <a:pt x="486910" y="714270"/>
                    <a:pt x="488230" y="713114"/>
                  </a:cubicBezTo>
                  <a:cubicBezTo>
                    <a:pt x="491449" y="710308"/>
                    <a:pt x="494997" y="710061"/>
                    <a:pt x="498794" y="709813"/>
                  </a:cubicBezTo>
                  <a:cubicBezTo>
                    <a:pt x="500692" y="709648"/>
                    <a:pt x="502672" y="708740"/>
                    <a:pt x="504488" y="708080"/>
                  </a:cubicBezTo>
                  <a:cubicBezTo>
                    <a:pt x="504901" y="707915"/>
                    <a:pt x="505148" y="707255"/>
                    <a:pt x="505561" y="706842"/>
                  </a:cubicBezTo>
                  <a:cubicBezTo>
                    <a:pt x="505066" y="706677"/>
                    <a:pt x="504571" y="706182"/>
                    <a:pt x="504158" y="706347"/>
                  </a:cubicBezTo>
                  <a:cubicBezTo>
                    <a:pt x="499124" y="707833"/>
                    <a:pt x="494007" y="708410"/>
                    <a:pt x="488313" y="708658"/>
                  </a:cubicBezTo>
                  <a:lnTo>
                    <a:pt x="488313" y="703046"/>
                  </a:lnTo>
                  <a:cubicBezTo>
                    <a:pt x="489468" y="703046"/>
                    <a:pt x="490788" y="702798"/>
                    <a:pt x="492026" y="702551"/>
                  </a:cubicBezTo>
                  <a:cubicBezTo>
                    <a:pt x="495492" y="701973"/>
                    <a:pt x="499041" y="699910"/>
                    <a:pt x="502342" y="700405"/>
                  </a:cubicBezTo>
                  <a:cubicBezTo>
                    <a:pt x="509605" y="701561"/>
                    <a:pt x="513731" y="697847"/>
                    <a:pt x="517197" y="691410"/>
                  </a:cubicBezTo>
                  <a:cubicBezTo>
                    <a:pt x="518518" y="689016"/>
                    <a:pt x="519425" y="686788"/>
                    <a:pt x="519508" y="683982"/>
                  </a:cubicBezTo>
                  <a:cubicBezTo>
                    <a:pt x="519755" y="678123"/>
                    <a:pt x="519673" y="672181"/>
                    <a:pt x="521406" y="666404"/>
                  </a:cubicBezTo>
                  <a:cubicBezTo>
                    <a:pt x="522066" y="664176"/>
                    <a:pt x="520664" y="661122"/>
                    <a:pt x="520581" y="658399"/>
                  </a:cubicBezTo>
                  <a:cubicBezTo>
                    <a:pt x="520581" y="655923"/>
                    <a:pt x="522809" y="653612"/>
                    <a:pt x="520746" y="650724"/>
                  </a:cubicBezTo>
                  <a:cubicBezTo>
                    <a:pt x="519921" y="649651"/>
                    <a:pt x="520003" y="646928"/>
                    <a:pt x="520746" y="645442"/>
                  </a:cubicBezTo>
                  <a:cubicBezTo>
                    <a:pt x="522232" y="641976"/>
                    <a:pt x="521489" y="638427"/>
                    <a:pt x="521159" y="634301"/>
                  </a:cubicBezTo>
                  <a:cubicBezTo>
                    <a:pt x="520498" y="633641"/>
                    <a:pt x="517610" y="629102"/>
                    <a:pt x="517528" y="627616"/>
                  </a:cubicBezTo>
                  <a:cubicBezTo>
                    <a:pt x="517445" y="625883"/>
                    <a:pt x="516785" y="625553"/>
                    <a:pt x="515546" y="625801"/>
                  </a:cubicBezTo>
                  <a:cubicBezTo>
                    <a:pt x="513236" y="626131"/>
                    <a:pt x="510843" y="626874"/>
                    <a:pt x="508532" y="626956"/>
                  </a:cubicBezTo>
                  <a:cubicBezTo>
                    <a:pt x="497803" y="627451"/>
                    <a:pt x="487075" y="627781"/>
                    <a:pt x="476346" y="628194"/>
                  </a:cubicBezTo>
                  <a:cubicBezTo>
                    <a:pt x="475438" y="628194"/>
                    <a:pt x="474531" y="627946"/>
                    <a:pt x="473706" y="628194"/>
                  </a:cubicBezTo>
                  <a:cubicBezTo>
                    <a:pt x="464380" y="631413"/>
                    <a:pt x="454807" y="631990"/>
                    <a:pt x="445234" y="631825"/>
                  </a:cubicBezTo>
                  <a:cubicBezTo>
                    <a:pt x="440117" y="631825"/>
                    <a:pt x="434918" y="631990"/>
                    <a:pt x="429801" y="631825"/>
                  </a:cubicBezTo>
                  <a:cubicBezTo>
                    <a:pt x="427655" y="631743"/>
                    <a:pt x="425592" y="631825"/>
                    <a:pt x="423529" y="631990"/>
                  </a:cubicBezTo>
                  <a:lnTo>
                    <a:pt x="423364" y="626874"/>
                  </a:lnTo>
                  <a:cubicBezTo>
                    <a:pt x="424024" y="626874"/>
                    <a:pt x="424767" y="626131"/>
                    <a:pt x="425922" y="625223"/>
                  </a:cubicBezTo>
                  <a:lnTo>
                    <a:pt x="426995" y="625223"/>
                  </a:lnTo>
                  <a:cubicBezTo>
                    <a:pt x="427821" y="625388"/>
                    <a:pt x="428646" y="625801"/>
                    <a:pt x="429471" y="625801"/>
                  </a:cubicBezTo>
                  <a:cubicBezTo>
                    <a:pt x="436403" y="625801"/>
                    <a:pt x="443335" y="626131"/>
                    <a:pt x="450185" y="625801"/>
                  </a:cubicBezTo>
                  <a:cubicBezTo>
                    <a:pt x="457035" y="625388"/>
                    <a:pt x="463802" y="624480"/>
                    <a:pt x="470570" y="623407"/>
                  </a:cubicBezTo>
                  <a:cubicBezTo>
                    <a:pt x="480143" y="621839"/>
                    <a:pt x="489716" y="621592"/>
                    <a:pt x="499371" y="621097"/>
                  </a:cubicBezTo>
                  <a:cubicBezTo>
                    <a:pt x="504323" y="620849"/>
                    <a:pt x="509275" y="621097"/>
                    <a:pt x="514226" y="621014"/>
                  </a:cubicBezTo>
                  <a:cubicBezTo>
                    <a:pt x="514969" y="621014"/>
                    <a:pt x="515712" y="620436"/>
                    <a:pt x="516455" y="620189"/>
                  </a:cubicBezTo>
                  <a:cubicBezTo>
                    <a:pt x="515794" y="619529"/>
                    <a:pt x="515051" y="618951"/>
                    <a:pt x="514474" y="618208"/>
                  </a:cubicBezTo>
                  <a:cubicBezTo>
                    <a:pt x="512576" y="615732"/>
                    <a:pt x="511090" y="618868"/>
                    <a:pt x="509357" y="618703"/>
                  </a:cubicBezTo>
                  <a:cubicBezTo>
                    <a:pt x="506881" y="618538"/>
                    <a:pt x="504076" y="619446"/>
                    <a:pt x="502012" y="618456"/>
                  </a:cubicBezTo>
                  <a:cubicBezTo>
                    <a:pt x="499371" y="617135"/>
                    <a:pt x="497226" y="619281"/>
                    <a:pt x="494833" y="618703"/>
                  </a:cubicBezTo>
                  <a:cubicBezTo>
                    <a:pt x="494502" y="618703"/>
                    <a:pt x="493924" y="618868"/>
                    <a:pt x="493760" y="618703"/>
                  </a:cubicBezTo>
                  <a:cubicBezTo>
                    <a:pt x="493182" y="617796"/>
                    <a:pt x="492687" y="616888"/>
                    <a:pt x="492192" y="615897"/>
                  </a:cubicBezTo>
                  <a:cubicBezTo>
                    <a:pt x="492851" y="615650"/>
                    <a:pt x="493429" y="615155"/>
                    <a:pt x="494172" y="615072"/>
                  </a:cubicBezTo>
                  <a:cubicBezTo>
                    <a:pt x="500197" y="614577"/>
                    <a:pt x="506303" y="614329"/>
                    <a:pt x="512328" y="613752"/>
                  </a:cubicBezTo>
                  <a:cubicBezTo>
                    <a:pt x="514474" y="613504"/>
                    <a:pt x="516537" y="612761"/>
                    <a:pt x="518600" y="611936"/>
                  </a:cubicBezTo>
                  <a:cubicBezTo>
                    <a:pt x="519755" y="611441"/>
                    <a:pt x="520664" y="610286"/>
                    <a:pt x="521736" y="609378"/>
                  </a:cubicBezTo>
                  <a:cubicBezTo>
                    <a:pt x="520581" y="609213"/>
                    <a:pt x="519343" y="609048"/>
                    <a:pt x="518187" y="608883"/>
                  </a:cubicBezTo>
                  <a:cubicBezTo>
                    <a:pt x="517445" y="608883"/>
                    <a:pt x="516785" y="608883"/>
                    <a:pt x="516042" y="608883"/>
                  </a:cubicBezTo>
                  <a:cubicBezTo>
                    <a:pt x="509110" y="609295"/>
                    <a:pt x="502177" y="609873"/>
                    <a:pt x="495162" y="610038"/>
                  </a:cubicBezTo>
                  <a:cubicBezTo>
                    <a:pt x="492274" y="610038"/>
                    <a:pt x="489385" y="608800"/>
                    <a:pt x="486580" y="609048"/>
                  </a:cubicBezTo>
                  <a:cubicBezTo>
                    <a:pt x="481463" y="609460"/>
                    <a:pt x="476429" y="610946"/>
                    <a:pt x="471312" y="611276"/>
                  </a:cubicBezTo>
                  <a:cubicBezTo>
                    <a:pt x="465865" y="611606"/>
                    <a:pt x="460584" y="612679"/>
                    <a:pt x="455137" y="613009"/>
                  </a:cubicBezTo>
                  <a:cubicBezTo>
                    <a:pt x="452579" y="613174"/>
                    <a:pt x="450020" y="613339"/>
                    <a:pt x="447462" y="613504"/>
                  </a:cubicBezTo>
                  <a:lnTo>
                    <a:pt x="447297" y="607562"/>
                  </a:lnTo>
                  <a:cubicBezTo>
                    <a:pt x="451836" y="607315"/>
                    <a:pt x="456045" y="604674"/>
                    <a:pt x="460501" y="606407"/>
                  </a:cubicBezTo>
                  <a:cubicBezTo>
                    <a:pt x="460584" y="606407"/>
                    <a:pt x="460749" y="606159"/>
                    <a:pt x="460914" y="606077"/>
                  </a:cubicBezTo>
                  <a:cubicBezTo>
                    <a:pt x="466938" y="603271"/>
                    <a:pt x="473375" y="604014"/>
                    <a:pt x="479647" y="602858"/>
                  </a:cubicBezTo>
                  <a:cubicBezTo>
                    <a:pt x="482371" y="602363"/>
                    <a:pt x="485507" y="603518"/>
                    <a:pt x="488065" y="602528"/>
                  </a:cubicBezTo>
                  <a:cubicBezTo>
                    <a:pt x="490541" y="601620"/>
                    <a:pt x="492934" y="602033"/>
                    <a:pt x="495328" y="601703"/>
                  </a:cubicBezTo>
                  <a:cubicBezTo>
                    <a:pt x="498876" y="601290"/>
                    <a:pt x="502508" y="602033"/>
                    <a:pt x="506139" y="602446"/>
                  </a:cubicBezTo>
                  <a:cubicBezTo>
                    <a:pt x="509935" y="602941"/>
                    <a:pt x="513979" y="602776"/>
                    <a:pt x="517528" y="602281"/>
                  </a:cubicBezTo>
                  <a:cubicBezTo>
                    <a:pt x="520664" y="601868"/>
                    <a:pt x="523882" y="599970"/>
                    <a:pt x="527348" y="600217"/>
                  </a:cubicBezTo>
                  <a:cubicBezTo>
                    <a:pt x="527761" y="600217"/>
                    <a:pt x="528091" y="599475"/>
                    <a:pt x="528586" y="599227"/>
                  </a:cubicBezTo>
                  <a:cubicBezTo>
                    <a:pt x="529824" y="598732"/>
                    <a:pt x="531144" y="597742"/>
                    <a:pt x="532300" y="597907"/>
                  </a:cubicBezTo>
                  <a:cubicBezTo>
                    <a:pt x="536096" y="598484"/>
                    <a:pt x="539975" y="599062"/>
                    <a:pt x="543606" y="600382"/>
                  </a:cubicBezTo>
                  <a:cubicBezTo>
                    <a:pt x="546412" y="601373"/>
                    <a:pt x="548805" y="602941"/>
                    <a:pt x="551941" y="601703"/>
                  </a:cubicBezTo>
                  <a:cubicBezTo>
                    <a:pt x="553014" y="601290"/>
                    <a:pt x="554582" y="599640"/>
                    <a:pt x="556397" y="601208"/>
                  </a:cubicBezTo>
                  <a:cubicBezTo>
                    <a:pt x="557140" y="601868"/>
                    <a:pt x="559038" y="600465"/>
                    <a:pt x="560359" y="600547"/>
                  </a:cubicBezTo>
                  <a:cubicBezTo>
                    <a:pt x="562174" y="600547"/>
                    <a:pt x="563908" y="601373"/>
                    <a:pt x="565723" y="601290"/>
                  </a:cubicBezTo>
                  <a:cubicBezTo>
                    <a:pt x="566549" y="601290"/>
                    <a:pt x="566383" y="598567"/>
                    <a:pt x="568694" y="599887"/>
                  </a:cubicBezTo>
                  <a:cubicBezTo>
                    <a:pt x="569685" y="600465"/>
                    <a:pt x="572243" y="600713"/>
                    <a:pt x="574058" y="600217"/>
                  </a:cubicBezTo>
                  <a:cubicBezTo>
                    <a:pt x="576039" y="599722"/>
                    <a:pt x="578020" y="599475"/>
                    <a:pt x="580001" y="598979"/>
                  </a:cubicBezTo>
                  <a:cubicBezTo>
                    <a:pt x="580660" y="598814"/>
                    <a:pt x="581321" y="598484"/>
                    <a:pt x="581733" y="597907"/>
                  </a:cubicBezTo>
                  <a:cubicBezTo>
                    <a:pt x="582394" y="597081"/>
                    <a:pt x="582641" y="595761"/>
                    <a:pt x="583301" y="595101"/>
                  </a:cubicBezTo>
                  <a:cubicBezTo>
                    <a:pt x="583962" y="594523"/>
                    <a:pt x="585199" y="594936"/>
                    <a:pt x="585860" y="594440"/>
                  </a:cubicBezTo>
                  <a:cubicBezTo>
                    <a:pt x="588748" y="591882"/>
                    <a:pt x="590894" y="588829"/>
                    <a:pt x="589903" y="584207"/>
                  </a:cubicBezTo>
                  <a:cubicBezTo>
                    <a:pt x="589491" y="582392"/>
                    <a:pt x="588913" y="580493"/>
                    <a:pt x="588913" y="578595"/>
                  </a:cubicBezTo>
                  <a:cubicBezTo>
                    <a:pt x="588748" y="574139"/>
                    <a:pt x="588913" y="569682"/>
                    <a:pt x="588913" y="565226"/>
                  </a:cubicBezTo>
                  <a:cubicBezTo>
                    <a:pt x="588913" y="561265"/>
                    <a:pt x="585860" y="557633"/>
                    <a:pt x="587840" y="553342"/>
                  </a:cubicBezTo>
                  <a:cubicBezTo>
                    <a:pt x="588005" y="553012"/>
                    <a:pt x="587840" y="552104"/>
                    <a:pt x="587428" y="551774"/>
                  </a:cubicBezTo>
                  <a:cubicBezTo>
                    <a:pt x="585694" y="549958"/>
                    <a:pt x="586933" y="547813"/>
                    <a:pt x="586685" y="545749"/>
                  </a:cubicBezTo>
                  <a:cubicBezTo>
                    <a:pt x="586025" y="540220"/>
                    <a:pt x="585365" y="534691"/>
                    <a:pt x="583879" y="529409"/>
                  </a:cubicBezTo>
                  <a:cubicBezTo>
                    <a:pt x="581651" y="521652"/>
                    <a:pt x="579340" y="513977"/>
                    <a:pt x="578102" y="505889"/>
                  </a:cubicBezTo>
                  <a:cubicBezTo>
                    <a:pt x="577855" y="503991"/>
                    <a:pt x="579258" y="501020"/>
                    <a:pt x="576369" y="499699"/>
                  </a:cubicBezTo>
                  <a:cubicBezTo>
                    <a:pt x="575874" y="499452"/>
                    <a:pt x="576039" y="497141"/>
                    <a:pt x="575956" y="495738"/>
                  </a:cubicBezTo>
                  <a:cubicBezTo>
                    <a:pt x="574554" y="496563"/>
                    <a:pt x="574058" y="496398"/>
                    <a:pt x="573976" y="494253"/>
                  </a:cubicBezTo>
                  <a:cubicBezTo>
                    <a:pt x="573893" y="489961"/>
                    <a:pt x="573398" y="485670"/>
                    <a:pt x="572985" y="481378"/>
                  </a:cubicBezTo>
                  <a:cubicBezTo>
                    <a:pt x="572408" y="476427"/>
                    <a:pt x="565063" y="469247"/>
                    <a:pt x="560854" y="469907"/>
                  </a:cubicBezTo>
                  <a:cubicBezTo>
                    <a:pt x="556645" y="470567"/>
                    <a:pt x="552519" y="469659"/>
                    <a:pt x="548393" y="469659"/>
                  </a:cubicBezTo>
                  <a:cubicBezTo>
                    <a:pt x="545504" y="469659"/>
                    <a:pt x="542533" y="468422"/>
                    <a:pt x="539727" y="467266"/>
                  </a:cubicBezTo>
                  <a:cubicBezTo>
                    <a:pt x="538077" y="466606"/>
                    <a:pt x="536839" y="465286"/>
                    <a:pt x="535188" y="467266"/>
                  </a:cubicBezTo>
                  <a:cubicBezTo>
                    <a:pt x="534775" y="467761"/>
                    <a:pt x="533455" y="467596"/>
                    <a:pt x="532630" y="467349"/>
                  </a:cubicBezTo>
                  <a:cubicBezTo>
                    <a:pt x="528503" y="465863"/>
                    <a:pt x="524295" y="466028"/>
                    <a:pt x="520086" y="466193"/>
                  </a:cubicBezTo>
                  <a:cubicBezTo>
                    <a:pt x="516619" y="466441"/>
                    <a:pt x="513319" y="465286"/>
                    <a:pt x="509770" y="465946"/>
                  </a:cubicBezTo>
                  <a:cubicBezTo>
                    <a:pt x="506634" y="466523"/>
                    <a:pt x="503333" y="465120"/>
                    <a:pt x="500114" y="465038"/>
                  </a:cubicBezTo>
                  <a:cubicBezTo>
                    <a:pt x="498133" y="465038"/>
                    <a:pt x="495988" y="466523"/>
                    <a:pt x="494172" y="466028"/>
                  </a:cubicBezTo>
                  <a:cubicBezTo>
                    <a:pt x="485342" y="463883"/>
                    <a:pt x="476511" y="465120"/>
                    <a:pt x="467598" y="465368"/>
                  </a:cubicBezTo>
                  <a:cubicBezTo>
                    <a:pt x="464215" y="465368"/>
                    <a:pt x="460831" y="464048"/>
                    <a:pt x="457530" y="466111"/>
                  </a:cubicBezTo>
                  <a:cubicBezTo>
                    <a:pt x="457530" y="466111"/>
                    <a:pt x="457118" y="465946"/>
                    <a:pt x="457118" y="465863"/>
                  </a:cubicBezTo>
                  <a:cubicBezTo>
                    <a:pt x="456457" y="461984"/>
                    <a:pt x="453156" y="463305"/>
                    <a:pt x="452248" y="463965"/>
                  </a:cubicBezTo>
                  <a:cubicBezTo>
                    <a:pt x="450350" y="465286"/>
                    <a:pt x="448534" y="464790"/>
                    <a:pt x="446719" y="464873"/>
                  </a:cubicBezTo>
                  <a:cubicBezTo>
                    <a:pt x="443171" y="465038"/>
                    <a:pt x="439622" y="464873"/>
                    <a:pt x="435000" y="464873"/>
                  </a:cubicBezTo>
                  <a:cubicBezTo>
                    <a:pt x="432772" y="464873"/>
                    <a:pt x="430709" y="463305"/>
                    <a:pt x="428398" y="464873"/>
                  </a:cubicBezTo>
                  <a:cubicBezTo>
                    <a:pt x="427738" y="465286"/>
                    <a:pt x="426583" y="465203"/>
                    <a:pt x="425757" y="464873"/>
                  </a:cubicBezTo>
                  <a:cubicBezTo>
                    <a:pt x="419073" y="462397"/>
                    <a:pt x="411975" y="463470"/>
                    <a:pt x="405126" y="462727"/>
                  </a:cubicBezTo>
                  <a:cubicBezTo>
                    <a:pt x="403392" y="462562"/>
                    <a:pt x="401494" y="462727"/>
                    <a:pt x="399596" y="462562"/>
                  </a:cubicBezTo>
                  <a:cubicBezTo>
                    <a:pt x="395717" y="462232"/>
                    <a:pt x="391838" y="462562"/>
                    <a:pt x="387960" y="462562"/>
                  </a:cubicBezTo>
                  <a:cubicBezTo>
                    <a:pt x="384576" y="467514"/>
                    <a:pt x="380780" y="463470"/>
                    <a:pt x="377149" y="463140"/>
                  </a:cubicBezTo>
                  <a:cubicBezTo>
                    <a:pt x="376241" y="463057"/>
                    <a:pt x="375003" y="461489"/>
                    <a:pt x="374673" y="460251"/>
                  </a:cubicBezTo>
                  <a:cubicBezTo>
                    <a:pt x="373765" y="457611"/>
                    <a:pt x="373187" y="454805"/>
                    <a:pt x="372692" y="452081"/>
                  </a:cubicBezTo>
                  <a:cubicBezTo>
                    <a:pt x="372362" y="450348"/>
                    <a:pt x="372692" y="448450"/>
                    <a:pt x="372280" y="446799"/>
                  </a:cubicBezTo>
                  <a:cubicBezTo>
                    <a:pt x="370382" y="440197"/>
                    <a:pt x="368318" y="433678"/>
                    <a:pt x="366338" y="427076"/>
                  </a:cubicBezTo>
                  <a:cubicBezTo>
                    <a:pt x="365843" y="425508"/>
                    <a:pt x="365595" y="423774"/>
                    <a:pt x="365265" y="422124"/>
                  </a:cubicBezTo>
                  <a:cubicBezTo>
                    <a:pt x="363780" y="414944"/>
                    <a:pt x="362376" y="407682"/>
                    <a:pt x="360643" y="400502"/>
                  </a:cubicBezTo>
                  <a:cubicBezTo>
                    <a:pt x="358828" y="393239"/>
                    <a:pt x="356600" y="386142"/>
                    <a:pt x="354701" y="378962"/>
                  </a:cubicBezTo>
                  <a:cubicBezTo>
                    <a:pt x="353711" y="375331"/>
                    <a:pt x="353216" y="371535"/>
                    <a:pt x="352391" y="367821"/>
                  </a:cubicBezTo>
                  <a:cubicBezTo>
                    <a:pt x="352060" y="366418"/>
                    <a:pt x="351400" y="365098"/>
                    <a:pt x="350905" y="363695"/>
                  </a:cubicBezTo>
                  <a:cubicBezTo>
                    <a:pt x="349997" y="365098"/>
                    <a:pt x="349007" y="366418"/>
                    <a:pt x="348264" y="367821"/>
                  </a:cubicBezTo>
                  <a:cubicBezTo>
                    <a:pt x="348017" y="368234"/>
                    <a:pt x="348264" y="369059"/>
                    <a:pt x="348264" y="369637"/>
                  </a:cubicBezTo>
                  <a:cubicBezTo>
                    <a:pt x="348182" y="370132"/>
                    <a:pt x="347769" y="370544"/>
                    <a:pt x="347521" y="370957"/>
                  </a:cubicBezTo>
                  <a:cubicBezTo>
                    <a:pt x="347026" y="370544"/>
                    <a:pt x="346366" y="370297"/>
                    <a:pt x="346201" y="369719"/>
                  </a:cubicBezTo>
                  <a:cubicBezTo>
                    <a:pt x="345706" y="368564"/>
                    <a:pt x="345458" y="367243"/>
                    <a:pt x="345128" y="366005"/>
                  </a:cubicBezTo>
                  <a:cubicBezTo>
                    <a:pt x="344963" y="365263"/>
                    <a:pt x="344798" y="364520"/>
                    <a:pt x="344716" y="363777"/>
                  </a:cubicBezTo>
                  <a:cubicBezTo>
                    <a:pt x="344221" y="364685"/>
                    <a:pt x="343395" y="365593"/>
                    <a:pt x="343312" y="366501"/>
                  </a:cubicBezTo>
                  <a:cubicBezTo>
                    <a:pt x="343312" y="367656"/>
                    <a:pt x="344385" y="369224"/>
                    <a:pt x="343973" y="370132"/>
                  </a:cubicBezTo>
                  <a:cubicBezTo>
                    <a:pt x="342157" y="374918"/>
                    <a:pt x="344385" y="379870"/>
                    <a:pt x="343148" y="384739"/>
                  </a:cubicBezTo>
                  <a:cubicBezTo>
                    <a:pt x="342570" y="387215"/>
                    <a:pt x="342322" y="390268"/>
                    <a:pt x="344055" y="392744"/>
                  </a:cubicBezTo>
                  <a:cubicBezTo>
                    <a:pt x="341332" y="396623"/>
                    <a:pt x="344303" y="400997"/>
                    <a:pt x="343148" y="405288"/>
                  </a:cubicBezTo>
                  <a:cubicBezTo>
                    <a:pt x="341662" y="410818"/>
                    <a:pt x="344881" y="416677"/>
                    <a:pt x="343148" y="422537"/>
                  </a:cubicBezTo>
                  <a:cubicBezTo>
                    <a:pt x="342817" y="423692"/>
                    <a:pt x="343890" y="426415"/>
                    <a:pt x="344798" y="426828"/>
                  </a:cubicBezTo>
                  <a:cubicBezTo>
                    <a:pt x="346696" y="427653"/>
                    <a:pt x="345871" y="428066"/>
                    <a:pt x="345623" y="429716"/>
                  </a:cubicBezTo>
                  <a:cubicBezTo>
                    <a:pt x="344633" y="436731"/>
                    <a:pt x="344716" y="443663"/>
                    <a:pt x="347769" y="450183"/>
                  </a:cubicBezTo>
                  <a:cubicBezTo>
                    <a:pt x="352226" y="460004"/>
                    <a:pt x="347687" y="466111"/>
                    <a:pt x="339846" y="466028"/>
                  </a:cubicBezTo>
                  <a:cubicBezTo>
                    <a:pt x="329201" y="466028"/>
                    <a:pt x="318472" y="465533"/>
                    <a:pt x="307826" y="467184"/>
                  </a:cubicBezTo>
                  <a:cubicBezTo>
                    <a:pt x="302709" y="467926"/>
                    <a:pt x="297427" y="467844"/>
                    <a:pt x="292311" y="468504"/>
                  </a:cubicBezTo>
                  <a:cubicBezTo>
                    <a:pt x="289340" y="468917"/>
                    <a:pt x="286534" y="470402"/>
                    <a:pt x="283646" y="470732"/>
                  </a:cubicBezTo>
                  <a:cubicBezTo>
                    <a:pt x="280509" y="471062"/>
                    <a:pt x="277621" y="471723"/>
                    <a:pt x="275393" y="474446"/>
                  </a:cubicBezTo>
                  <a:cubicBezTo>
                    <a:pt x="272257" y="470980"/>
                    <a:pt x="269286" y="474859"/>
                    <a:pt x="266150" y="474694"/>
                  </a:cubicBezTo>
                  <a:cubicBezTo>
                    <a:pt x="259300" y="474364"/>
                    <a:pt x="252533" y="475271"/>
                    <a:pt x="245683" y="475684"/>
                  </a:cubicBezTo>
                  <a:cubicBezTo>
                    <a:pt x="245188" y="475684"/>
                    <a:pt x="244693" y="475932"/>
                    <a:pt x="244280" y="476097"/>
                  </a:cubicBezTo>
                  <a:cubicBezTo>
                    <a:pt x="241062" y="477252"/>
                    <a:pt x="237843" y="477995"/>
                    <a:pt x="234377" y="478242"/>
                  </a:cubicBezTo>
                  <a:cubicBezTo>
                    <a:pt x="230746" y="478490"/>
                    <a:pt x="227279" y="480718"/>
                    <a:pt x="223401" y="479398"/>
                  </a:cubicBezTo>
                  <a:cubicBezTo>
                    <a:pt x="222823" y="479233"/>
                    <a:pt x="221915" y="480140"/>
                    <a:pt x="221172" y="480553"/>
                  </a:cubicBezTo>
                  <a:cubicBezTo>
                    <a:pt x="220430" y="480966"/>
                    <a:pt x="219687" y="481708"/>
                    <a:pt x="218945" y="481708"/>
                  </a:cubicBezTo>
                  <a:cubicBezTo>
                    <a:pt x="213250" y="482204"/>
                    <a:pt x="207556" y="482369"/>
                    <a:pt x="201861" y="483029"/>
                  </a:cubicBezTo>
                  <a:cubicBezTo>
                    <a:pt x="199468" y="483276"/>
                    <a:pt x="196332" y="483689"/>
                    <a:pt x="194846" y="485422"/>
                  </a:cubicBezTo>
                  <a:cubicBezTo>
                    <a:pt x="192453" y="488228"/>
                    <a:pt x="190555" y="487815"/>
                    <a:pt x="188079" y="486660"/>
                  </a:cubicBezTo>
                  <a:cubicBezTo>
                    <a:pt x="185521" y="485422"/>
                    <a:pt x="182963" y="484762"/>
                    <a:pt x="180074" y="484432"/>
                  </a:cubicBezTo>
                  <a:cubicBezTo>
                    <a:pt x="175122" y="483854"/>
                    <a:pt x="170749" y="485835"/>
                    <a:pt x="166044" y="486247"/>
                  </a:cubicBezTo>
                  <a:cubicBezTo>
                    <a:pt x="162413" y="486578"/>
                    <a:pt x="159442" y="488228"/>
                    <a:pt x="157297" y="491529"/>
                  </a:cubicBezTo>
                  <a:cubicBezTo>
                    <a:pt x="155564" y="494087"/>
                    <a:pt x="153170" y="496728"/>
                    <a:pt x="152675" y="499617"/>
                  </a:cubicBezTo>
                  <a:cubicBezTo>
                    <a:pt x="152097" y="502918"/>
                    <a:pt x="149044" y="503991"/>
                    <a:pt x="148961" y="507704"/>
                  </a:cubicBezTo>
                  <a:cubicBezTo>
                    <a:pt x="148961" y="509933"/>
                    <a:pt x="149704" y="513234"/>
                    <a:pt x="148961" y="513977"/>
                  </a:cubicBezTo>
                  <a:cubicBezTo>
                    <a:pt x="145495" y="518103"/>
                    <a:pt x="146816" y="523632"/>
                    <a:pt x="145165" y="528336"/>
                  </a:cubicBezTo>
                  <a:cubicBezTo>
                    <a:pt x="143019" y="534443"/>
                    <a:pt x="141947" y="541210"/>
                    <a:pt x="141534" y="548060"/>
                  </a:cubicBezTo>
                  <a:cubicBezTo>
                    <a:pt x="141369" y="550206"/>
                    <a:pt x="141534" y="553590"/>
                    <a:pt x="138480" y="554332"/>
                  </a:cubicBezTo>
                  <a:cubicBezTo>
                    <a:pt x="140461" y="556891"/>
                    <a:pt x="139718" y="559201"/>
                    <a:pt x="138480" y="561925"/>
                  </a:cubicBezTo>
                  <a:cubicBezTo>
                    <a:pt x="137738" y="563575"/>
                    <a:pt x="137490" y="565639"/>
                    <a:pt x="137408" y="567454"/>
                  </a:cubicBezTo>
                  <a:cubicBezTo>
                    <a:pt x="136995" y="574551"/>
                    <a:pt x="136665" y="581731"/>
                    <a:pt x="136252" y="588911"/>
                  </a:cubicBezTo>
                  <a:cubicBezTo>
                    <a:pt x="136087" y="591469"/>
                    <a:pt x="136500" y="594771"/>
                    <a:pt x="135344" y="596586"/>
                  </a:cubicBezTo>
                  <a:cubicBezTo>
                    <a:pt x="133116" y="599970"/>
                    <a:pt x="133446" y="604756"/>
                    <a:pt x="130393" y="607645"/>
                  </a:cubicBezTo>
                  <a:cubicBezTo>
                    <a:pt x="130063" y="607892"/>
                    <a:pt x="130558" y="609213"/>
                    <a:pt x="130558" y="610121"/>
                  </a:cubicBezTo>
                  <a:cubicBezTo>
                    <a:pt x="130558" y="612761"/>
                    <a:pt x="131796" y="615320"/>
                    <a:pt x="131053" y="618126"/>
                  </a:cubicBezTo>
                  <a:cubicBezTo>
                    <a:pt x="130805" y="619116"/>
                    <a:pt x="131466" y="621179"/>
                    <a:pt x="132291" y="621674"/>
                  </a:cubicBezTo>
                  <a:cubicBezTo>
                    <a:pt x="136830" y="624645"/>
                    <a:pt x="140048" y="630257"/>
                    <a:pt x="146486" y="629845"/>
                  </a:cubicBezTo>
                  <a:cubicBezTo>
                    <a:pt x="149291" y="629597"/>
                    <a:pt x="152675" y="630092"/>
                    <a:pt x="155564" y="631000"/>
                  </a:cubicBezTo>
                  <a:cubicBezTo>
                    <a:pt x="157214" y="631495"/>
                    <a:pt x="158534" y="631248"/>
                    <a:pt x="159360" y="630422"/>
                  </a:cubicBezTo>
                  <a:cubicBezTo>
                    <a:pt x="160763" y="628937"/>
                    <a:pt x="162083" y="628112"/>
                    <a:pt x="163981" y="628277"/>
                  </a:cubicBezTo>
                  <a:cubicBezTo>
                    <a:pt x="164889" y="628277"/>
                    <a:pt x="166127" y="627781"/>
                    <a:pt x="166622" y="627039"/>
                  </a:cubicBezTo>
                  <a:cubicBezTo>
                    <a:pt x="168438" y="624563"/>
                    <a:pt x="170914" y="623985"/>
                    <a:pt x="173389" y="623573"/>
                  </a:cubicBezTo>
                  <a:cubicBezTo>
                    <a:pt x="177268" y="622912"/>
                    <a:pt x="181642" y="623655"/>
                    <a:pt x="185108" y="622004"/>
                  </a:cubicBezTo>
                  <a:cubicBezTo>
                    <a:pt x="188987" y="620189"/>
                    <a:pt x="192783" y="622004"/>
                    <a:pt x="196662" y="620106"/>
                  </a:cubicBezTo>
                  <a:cubicBezTo>
                    <a:pt x="199798" y="618538"/>
                    <a:pt x="204007" y="623325"/>
                    <a:pt x="207391" y="618868"/>
                  </a:cubicBezTo>
                  <a:cubicBezTo>
                    <a:pt x="207556" y="619033"/>
                    <a:pt x="207638" y="619281"/>
                    <a:pt x="207803" y="619281"/>
                  </a:cubicBezTo>
                  <a:cubicBezTo>
                    <a:pt x="209124" y="619281"/>
                    <a:pt x="210444" y="619364"/>
                    <a:pt x="211764" y="619446"/>
                  </a:cubicBezTo>
                  <a:cubicBezTo>
                    <a:pt x="213085" y="619446"/>
                    <a:pt x="214488" y="620024"/>
                    <a:pt x="215726" y="619694"/>
                  </a:cubicBezTo>
                  <a:cubicBezTo>
                    <a:pt x="220760" y="618291"/>
                    <a:pt x="225877" y="618786"/>
                    <a:pt x="230911" y="618538"/>
                  </a:cubicBezTo>
                  <a:cubicBezTo>
                    <a:pt x="232561" y="618538"/>
                    <a:pt x="234212" y="617466"/>
                    <a:pt x="235863" y="617466"/>
                  </a:cubicBezTo>
                  <a:cubicBezTo>
                    <a:pt x="238916" y="617466"/>
                    <a:pt x="242052" y="617878"/>
                    <a:pt x="245106" y="618126"/>
                  </a:cubicBezTo>
                  <a:cubicBezTo>
                    <a:pt x="245766" y="618126"/>
                    <a:pt x="246508" y="618538"/>
                    <a:pt x="247169" y="618538"/>
                  </a:cubicBezTo>
                  <a:lnTo>
                    <a:pt x="247333" y="624233"/>
                  </a:lnTo>
                  <a:cubicBezTo>
                    <a:pt x="244693" y="624398"/>
                    <a:pt x="242052" y="624563"/>
                    <a:pt x="239411" y="624810"/>
                  </a:cubicBezTo>
                  <a:cubicBezTo>
                    <a:pt x="237678" y="624975"/>
                    <a:pt x="236110" y="623820"/>
                    <a:pt x="234459" y="624563"/>
                  </a:cubicBezTo>
                  <a:cubicBezTo>
                    <a:pt x="227857" y="627451"/>
                    <a:pt x="220760" y="624563"/>
                    <a:pt x="214075" y="626874"/>
                  </a:cubicBezTo>
                  <a:cubicBezTo>
                    <a:pt x="211022" y="627946"/>
                    <a:pt x="207638" y="627781"/>
                    <a:pt x="204502" y="628277"/>
                  </a:cubicBezTo>
                  <a:cubicBezTo>
                    <a:pt x="204172" y="628277"/>
                    <a:pt x="203594" y="630010"/>
                    <a:pt x="203759" y="630257"/>
                  </a:cubicBezTo>
                  <a:cubicBezTo>
                    <a:pt x="204750" y="631330"/>
                    <a:pt x="205823" y="632238"/>
                    <a:pt x="206978" y="633146"/>
                  </a:cubicBezTo>
                  <a:cubicBezTo>
                    <a:pt x="207556" y="633641"/>
                    <a:pt x="208463" y="633806"/>
                    <a:pt x="208793" y="634466"/>
                  </a:cubicBezTo>
                  <a:cubicBezTo>
                    <a:pt x="210692" y="638262"/>
                    <a:pt x="212177" y="638675"/>
                    <a:pt x="213910" y="635044"/>
                  </a:cubicBezTo>
                  <a:cubicBezTo>
                    <a:pt x="214900" y="632981"/>
                    <a:pt x="215066" y="632650"/>
                    <a:pt x="216634" y="634136"/>
                  </a:cubicBezTo>
                  <a:cubicBezTo>
                    <a:pt x="218119" y="635621"/>
                    <a:pt x="219852" y="634796"/>
                    <a:pt x="219357" y="632981"/>
                  </a:cubicBezTo>
                  <a:cubicBezTo>
                    <a:pt x="218367" y="629762"/>
                    <a:pt x="219687" y="629349"/>
                    <a:pt x="221750" y="629514"/>
                  </a:cubicBezTo>
                  <a:cubicBezTo>
                    <a:pt x="224638" y="629762"/>
                    <a:pt x="227527" y="630175"/>
                    <a:pt x="230333" y="630835"/>
                  </a:cubicBezTo>
                  <a:cubicBezTo>
                    <a:pt x="230993" y="631000"/>
                    <a:pt x="231406" y="632485"/>
                    <a:pt x="231984" y="633393"/>
                  </a:cubicBezTo>
                  <a:cubicBezTo>
                    <a:pt x="231406" y="633723"/>
                    <a:pt x="230911" y="634136"/>
                    <a:pt x="230333" y="634384"/>
                  </a:cubicBezTo>
                  <a:cubicBezTo>
                    <a:pt x="229838" y="634549"/>
                    <a:pt x="229260" y="634384"/>
                    <a:pt x="228765" y="634384"/>
                  </a:cubicBezTo>
                  <a:cubicBezTo>
                    <a:pt x="228188" y="634549"/>
                    <a:pt x="227610" y="634879"/>
                    <a:pt x="227115" y="635044"/>
                  </a:cubicBezTo>
                  <a:cubicBezTo>
                    <a:pt x="227775" y="635621"/>
                    <a:pt x="228518" y="636694"/>
                    <a:pt x="229178" y="636612"/>
                  </a:cubicBezTo>
                  <a:cubicBezTo>
                    <a:pt x="230415" y="636612"/>
                    <a:pt x="231736" y="635456"/>
                    <a:pt x="232974" y="635539"/>
                  </a:cubicBezTo>
                  <a:cubicBezTo>
                    <a:pt x="238173" y="636199"/>
                    <a:pt x="243372" y="634053"/>
                    <a:pt x="248572" y="635374"/>
                  </a:cubicBezTo>
                  <a:cubicBezTo>
                    <a:pt x="248572" y="635374"/>
                    <a:pt x="248737" y="635291"/>
                    <a:pt x="248901" y="635126"/>
                  </a:cubicBezTo>
                  <a:lnTo>
                    <a:pt x="249314" y="640078"/>
                  </a:lnTo>
                  <a:cubicBezTo>
                    <a:pt x="248406" y="640243"/>
                    <a:pt x="247416" y="640408"/>
                    <a:pt x="246508" y="640573"/>
                  </a:cubicBezTo>
                  <a:cubicBezTo>
                    <a:pt x="243042" y="641316"/>
                    <a:pt x="239658" y="641233"/>
                    <a:pt x="236275" y="641563"/>
                  </a:cubicBezTo>
                  <a:cubicBezTo>
                    <a:pt x="232726" y="641894"/>
                    <a:pt x="229095" y="642636"/>
                    <a:pt x="225547" y="642719"/>
                  </a:cubicBezTo>
                  <a:cubicBezTo>
                    <a:pt x="219357" y="642884"/>
                    <a:pt x="213332" y="643709"/>
                    <a:pt x="207308" y="645195"/>
                  </a:cubicBezTo>
                  <a:cubicBezTo>
                    <a:pt x="202439" y="646350"/>
                    <a:pt x="198890" y="650806"/>
                    <a:pt x="198230" y="656501"/>
                  </a:cubicBezTo>
                  <a:cubicBezTo>
                    <a:pt x="198065" y="658151"/>
                    <a:pt x="197322" y="659802"/>
                    <a:pt x="197240" y="661452"/>
                  </a:cubicBezTo>
                  <a:cubicBezTo>
                    <a:pt x="197157" y="663103"/>
                    <a:pt x="197735" y="664753"/>
                    <a:pt x="197240" y="666569"/>
                  </a:cubicBezTo>
                  <a:cubicBezTo>
                    <a:pt x="196745" y="668302"/>
                    <a:pt x="197240" y="668797"/>
                    <a:pt x="198725" y="669705"/>
                  </a:cubicBezTo>
                  <a:cubicBezTo>
                    <a:pt x="199055" y="669870"/>
                    <a:pt x="199303" y="671438"/>
                    <a:pt x="199138" y="671603"/>
                  </a:cubicBezTo>
                  <a:cubicBezTo>
                    <a:pt x="197322" y="672924"/>
                    <a:pt x="197982" y="674574"/>
                    <a:pt x="198230" y="676390"/>
                  </a:cubicBezTo>
                  <a:cubicBezTo>
                    <a:pt x="198478" y="677545"/>
                    <a:pt x="198230" y="678783"/>
                    <a:pt x="198230" y="681259"/>
                  </a:cubicBezTo>
                  <a:cubicBezTo>
                    <a:pt x="197900" y="682084"/>
                    <a:pt x="197075" y="683322"/>
                    <a:pt x="197322" y="683735"/>
                  </a:cubicBezTo>
                  <a:cubicBezTo>
                    <a:pt x="199385" y="687531"/>
                    <a:pt x="197652" y="691410"/>
                    <a:pt x="197652" y="695289"/>
                  </a:cubicBezTo>
                  <a:lnTo>
                    <a:pt x="193196" y="695041"/>
                  </a:lnTo>
                  <a:cubicBezTo>
                    <a:pt x="193196" y="695041"/>
                    <a:pt x="193196" y="694463"/>
                    <a:pt x="193196" y="694216"/>
                  </a:cubicBezTo>
                  <a:cubicBezTo>
                    <a:pt x="192288" y="688851"/>
                    <a:pt x="192288" y="683240"/>
                    <a:pt x="191958" y="677710"/>
                  </a:cubicBezTo>
                  <a:cubicBezTo>
                    <a:pt x="191628" y="672016"/>
                    <a:pt x="191380" y="666239"/>
                    <a:pt x="190803" y="660545"/>
                  </a:cubicBezTo>
                  <a:cubicBezTo>
                    <a:pt x="190638" y="658647"/>
                    <a:pt x="189812" y="655758"/>
                    <a:pt x="188574" y="655263"/>
                  </a:cubicBezTo>
                  <a:cubicBezTo>
                    <a:pt x="186594" y="654438"/>
                    <a:pt x="183953" y="654603"/>
                    <a:pt x="181807" y="655263"/>
                  </a:cubicBezTo>
                  <a:cubicBezTo>
                    <a:pt x="179827" y="655841"/>
                    <a:pt x="180239" y="658481"/>
                    <a:pt x="180239" y="660462"/>
                  </a:cubicBezTo>
                  <a:cubicBezTo>
                    <a:pt x="180239" y="660627"/>
                    <a:pt x="180074" y="660792"/>
                    <a:pt x="179909" y="660875"/>
                  </a:cubicBezTo>
                  <a:cubicBezTo>
                    <a:pt x="176443" y="662690"/>
                    <a:pt x="177433" y="666487"/>
                    <a:pt x="177103" y="669540"/>
                  </a:cubicBezTo>
                  <a:cubicBezTo>
                    <a:pt x="176855" y="671603"/>
                    <a:pt x="176526" y="673749"/>
                    <a:pt x="178341" y="675730"/>
                  </a:cubicBezTo>
                  <a:cubicBezTo>
                    <a:pt x="179084" y="676555"/>
                    <a:pt x="178919" y="678948"/>
                    <a:pt x="178671" y="680516"/>
                  </a:cubicBezTo>
                  <a:cubicBezTo>
                    <a:pt x="178176" y="683652"/>
                    <a:pt x="178424" y="687036"/>
                    <a:pt x="179827" y="689347"/>
                  </a:cubicBezTo>
                  <a:cubicBezTo>
                    <a:pt x="180322" y="690172"/>
                    <a:pt x="181312" y="691410"/>
                    <a:pt x="181229" y="691657"/>
                  </a:cubicBezTo>
                  <a:cubicBezTo>
                    <a:pt x="178506" y="695289"/>
                    <a:pt x="181807" y="698755"/>
                    <a:pt x="181477" y="702303"/>
                  </a:cubicBezTo>
                  <a:cubicBezTo>
                    <a:pt x="181064" y="706760"/>
                    <a:pt x="181972" y="711299"/>
                    <a:pt x="182385" y="715838"/>
                  </a:cubicBezTo>
                  <a:lnTo>
                    <a:pt x="176773" y="716415"/>
                  </a:lnTo>
                  <a:cubicBezTo>
                    <a:pt x="176195" y="712537"/>
                    <a:pt x="175370" y="708658"/>
                    <a:pt x="174545" y="704944"/>
                  </a:cubicBezTo>
                  <a:cubicBezTo>
                    <a:pt x="172069" y="693225"/>
                    <a:pt x="170584" y="681424"/>
                    <a:pt x="169758" y="669623"/>
                  </a:cubicBezTo>
                  <a:cubicBezTo>
                    <a:pt x="169181" y="661865"/>
                    <a:pt x="167282" y="656583"/>
                    <a:pt x="160268" y="654850"/>
                  </a:cubicBezTo>
                  <a:cubicBezTo>
                    <a:pt x="159112" y="654603"/>
                    <a:pt x="157874" y="654603"/>
                    <a:pt x="156636" y="654603"/>
                  </a:cubicBezTo>
                  <a:cubicBezTo>
                    <a:pt x="155811" y="654603"/>
                    <a:pt x="154903" y="655180"/>
                    <a:pt x="154161" y="655015"/>
                  </a:cubicBezTo>
                  <a:cubicBezTo>
                    <a:pt x="148384" y="653777"/>
                    <a:pt x="148384" y="653695"/>
                    <a:pt x="146155" y="659307"/>
                  </a:cubicBezTo>
                  <a:cubicBezTo>
                    <a:pt x="146155" y="659472"/>
                    <a:pt x="146155" y="659719"/>
                    <a:pt x="145578" y="659884"/>
                  </a:cubicBezTo>
                  <a:lnTo>
                    <a:pt x="145578" y="661040"/>
                  </a:lnTo>
                  <a:cubicBezTo>
                    <a:pt x="145578" y="661040"/>
                    <a:pt x="145908" y="660297"/>
                    <a:pt x="146651" y="659884"/>
                  </a:cubicBezTo>
                  <a:cubicBezTo>
                    <a:pt x="147723" y="661452"/>
                    <a:pt x="147393" y="662773"/>
                    <a:pt x="146238" y="664093"/>
                  </a:cubicBezTo>
                  <a:cubicBezTo>
                    <a:pt x="145660" y="664753"/>
                    <a:pt x="145000" y="666404"/>
                    <a:pt x="145083" y="666487"/>
                  </a:cubicBezTo>
                  <a:cubicBezTo>
                    <a:pt x="147228" y="668220"/>
                    <a:pt x="145413" y="670200"/>
                    <a:pt x="145495" y="672016"/>
                  </a:cubicBezTo>
                  <a:cubicBezTo>
                    <a:pt x="145660" y="674327"/>
                    <a:pt x="145908" y="676720"/>
                    <a:pt x="146073" y="679031"/>
                  </a:cubicBezTo>
                  <a:cubicBezTo>
                    <a:pt x="146321" y="683322"/>
                    <a:pt x="145165" y="687779"/>
                    <a:pt x="147723" y="691657"/>
                  </a:cubicBezTo>
                  <a:cubicBezTo>
                    <a:pt x="147889" y="691905"/>
                    <a:pt x="147889" y="692235"/>
                    <a:pt x="147889" y="692483"/>
                  </a:cubicBezTo>
                  <a:cubicBezTo>
                    <a:pt x="147889" y="697929"/>
                    <a:pt x="146981" y="703459"/>
                    <a:pt x="150282" y="708328"/>
                  </a:cubicBezTo>
                  <a:cubicBezTo>
                    <a:pt x="150612" y="708823"/>
                    <a:pt x="150529" y="710061"/>
                    <a:pt x="150282" y="710721"/>
                  </a:cubicBezTo>
                  <a:cubicBezTo>
                    <a:pt x="149291" y="713114"/>
                    <a:pt x="149869" y="715343"/>
                    <a:pt x="151024" y="717323"/>
                  </a:cubicBezTo>
                  <a:cubicBezTo>
                    <a:pt x="152428" y="719799"/>
                    <a:pt x="152345" y="722440"/>
                    <a:pt x="152510" y="725163"/>
                  </a:cubicBezTo>
                  <a:cubicBezTo>
                    <a:pt x="152675" y="728877"/>
                    <a:pt x="152097" y="733581"/>
                    <a:pt x="153913" y="735974"/>
                  </a:cubicBezTo>
                  <a:cubicBezTo>
                    <a:pt x="156636" y="739688"/>
                    <a:pt x="155398" y="743814"/>
                    <a:pt x="156554" y="747611"/>
                  </a:cubicBezTo>
                  <a:cubicBezTo>
                    <a:pt x="158617" y="754378"/>
                    <a:pt x="159938" y="761558"/>
                    <a:pt x="160845" y="768655"/>
                  </a:cubicBezTo>
                  <a:cubicBezTo>
                    <a:pt x="161506" y="773607"/>
                    <a:pt x="163239" y="778228"/>
                    <a:pt x="164476" y="782850"/>
                  </a:cubicBezTo>
                  <a:cubicBezTo>
                    <a:pt x="165632" y="787224"/>
                    <a:pt x="167200" y="791515"/>
                    <a:pt x="167282" y="796054"/>
                  </a:cubicBezTo>
                  <a:cubicBezTo>
                    <a:pt x="167282" y="800676"/>
                    <a:pt x="168273" y="804719"/>
                    <a:pt x="170171" y="808763"/>
                  </a:cubicBezTo>
                  <a:cubicBezTo>
                    <a:pt x="171821" y="812312"/>
                    <a:pt x="173059" y="816108"/>
                    <a:pt x="172812" y="820317"/>
                  </a:cubicBezTo>
                  <a:cubicBezTo>
                    <a:pt x="172729" y="821968"/>
                    <a:pt x="173307" y="823701"/>
                    <a:pt x="173802" y="825269"/>
                  </a:cubicBezTo>
                  <a:cubicBezTo>
                    <a:pt x="175453" y="830385"/>
                    <a:pt x="177186" y="835419"/>
                    <a:pt x="178754" y="840536"/>
                  </a:cubicBezTo>
                  <a:cubicBezTo>
                    <a:pt x="179661" y="843507"/>
                    <a:pt x="178093" y="847303"/>
                    <a:pt x="180982" y="849614"/>
                  </a:cubicBezTo>
                  <a:cubicBezTo>
                    <a:pt x="178754" y="853906"/>
                    <a:pt x="182302" y="857124"/>
                    <a:pt x="183045" y="860673"/>
                  </a:cubicBezTo>
                  <a:cubicBezTo>
                    <a:pt x="183788" y="863974"/>
                    <a:pt x="185273" y="867688"/>
                    <a:pt x="186429" y="871154"/>
                  </a:cubicBezTo>
                  <a:cubicBezTo>
                    <a:pt x="188987" y="878664"/>
                    <a:pt x="190225" y="886751"/>
                    <a:pt x="193939" y="893849"/>
                  </a:cubicBezTo>
                  <a:cubicBezTo>
                    <a:pt x="194929" y="895747"/>
                    <a:pt x="196002" y="897562"/>
                    <a:pt x="196332" y="900038"/>
                  </a:cubicBezTo>
                  <a:cubicBezTo>
                    <a:pt x="196827" y="903339"/>
                    <a:pt x="198643" y="906970"/>
                    <a:pt x="200789" y="909364"/>
                  </a:cubicBezTo>
                  <a:cubicBezTo>
                    <a:pt x="204915" y="913903"/>
                    <a:pt x="206400" y="919680"/>
                    <a:pt x="207721" y="925622"/>
                  </a:cubicBezTo>
                  <a:cubicBezTo>
                    <a:pt x="208133" y="927602"/>
                    <a:pt x="208711" y="928428"/>
                    <a:pt x="210361" y="929335"/>
                  </a:cubicBezTo>
                  <a:cubicBezTo>
                    <a:pt x="212507" y="930491"/>
                    <a:pt x="214983" y="931729"/>
                    <a:pt x="215643" y="935030"/>
                  </a:cubicBezTo>
                  <a:cubicBezTo>
                    <a:pt x="215809" y="936020"/>
                    <a:pt x="218284" y="939321"/>
                    <a:pt x="218697" y="939816"/>
                  </a:cubicBezTo>
                  <a:cubicBezTo>
                    <a:pt x="219935" y="941137"/>
                    <a:pt x="221338" y="942457"/>
                    <a:pt x="222411" y="943943"/>
                  </a:cubicBezTo>
                  <a:cubicBezTo>
                    <a:pt x="223979" y="946006"/>
                    <a:pt x="225959" y="947244"/>
                    <a:pt x="228105" y="948482"/>
                  </a:cubicBezTo>
                  <a:cubicBezTo>
                    <a:pt x="230828" y="949967"/>
                    <a:pt x="234295" y="950875"/>
                    <a:pt x="235285" y="955084"/>
                  </a:cubicBezTo>
                  <a:cubicBezTo>
                    <a:pt x="235367" y="955579"/>
                    <a:pt x="236605" y="956239"/>
                    <a:pt x="236935" y="956074"/>
                  </a:cubicBezTo>
                  <a:cubicBezTo>
                    <a:pt x="240072" y="954258"/>
                    <a:pt x="241227" y="957477"/>
                    <a:pt x="242960" y="959210"/>
                  </a:cubicBezTo>
                  <a:cubicBezTo>
                    <a:pt x="244528" y="960778"/>
                    <a:pt x="245931" y="962594"/>
                    <a:pt x="247416" y="964244"/>
                  </a:cubicBezTo>
                  <a:cubicBezTo>
                    <a:pt x="248076" y="964987"/>
                    <a:pt x="248654" y="965812"/>
                    <a:pt x="249397" y="966225"/>
                  </a:cubicBezTo>
                  <a:cubicBezTo>
                    <a:pt x="255834" y="969856"/>
                    <a:pt x="258722" y="978769"/>
                    <a:pt x="266150" y="980832"/>
                  </a:cubicBezTo>
                  <a:cubicBezTo>
                    <a:pt x="266562" y="980915"/>
                    <a:pt x="267058" y="981575"/>
                    <a:pt x="267305" y="982070"/>
                  </a:cubicBezTo>
                  <a:cubicBezTo>
                    <a:pt x="270359" y="988672"/>
                    <a:pt x="275888" y="991478"/>
                    <a:pt x="281582" y="993872"/>
                  </a:cubicBezTo>
                  <a:cubicBezTo>
                    <a:pt x="282655" y="994284"/>
                    <a:pt x="283646" y="994944"/>
                    <a:pt x="284553" y="995770"/>
                  </a:cubicBezTo>
                  <a:cubicBezTo>
                    <a:pt x="285874" y="997008"/>
                    <a:pt x="286947" y="998823"/>
                    <a:pt x="288350" y="999896"/>
                  </a:cubicBezTo>
                  <a:cubicBezTo>
                    <a:pt x="292393" y="1002702"/>
                    <a:pt x="297675" y="1003197"/>
                    <a:pt x="300811" y="1008066"/>
                  </a:cubicBezTo>
                  <a:cubicBezTo>
                    <a:pt x="300976" y="1008314"/>
                    <a:pt x="302214" y="1007901"/>
                    <a:pt x="302957" y="1007571"/>
                  </a:cubicBezTo>
                  <a:cubicBezTo>
                    <a:pt x="304772" y="1006828"/>
                    <a:pt x="305350" y="1007488"/>
                    <a:pt x="304525" y="1009469"/>
                  </a:cubicBezTo>
                  <a:cubicBezTo>
                    <a:pt x="304277" y="1010129"/>
                    <a:pt x="303287" y="1010542"/>
                    <a:pt x="304607" y="1010955"/>
                  </a:cubicBezTo>
                  <a:cubicBezTo>
                    <a:pt x="305433" y="1011202"/>
                    <a:pt x="306670" y="1011120"/>
                    <a:pt x="307001" y="1011697"/>
                  </a:cubicBezTo>
                  <a:cubicBezTo>
                    <a:pt x="308816" y="1014998"/>
                    <a:pt x="312447" y="1014586"/>
                    <a:pt x="314841" y="1016732"/>
                  </a:cubicBezTo>
                  <a:cubicBezTo>
                    <a:pt x="315336" y="1017144"/>
                    <a:pt x="316656" y="1016154"/>
                    <a:pt x="318224" y="1015906"/>
                  </a:cubicBezTo>
                  <a:lnTo>
                    <a:pt x="320370" y="1015906"/>
                  </a:lnTo>
                  <a:cubicBezTo>
                    <a:pt x="320205" y="1016484"/>
                    <a:pt x="319875" y="1017144"/>
                    <a:pt x="319958" y="1017557"/>
                  </a:cubicBezTo>
                  <a:cubicBezTo>
                    <a:pt x="320122" y="1018299"/>
                    <a:pt x="320535" y="1019125"/>
                    <a:pt x="321031" y="1019455"/>
                  </a:cubicBezTo>
                  <a:cubicBezTo>
                    <a:pt x="322433" y="1020445"/>
                    <a:pt x="323919" y="1021105"/>
                    <a:pt x="325404" y="1021931"/>
                  </a:cubicBezTo>
                  <a:cubicBezTo>
                    <a:pt x="327385" y="1023086"/>
                    <a:pt x="330274" y="1023581"/>
                    <a:pt x="331264" y="1025397"/>
                  </a:cubicBezTo>
                  <a:cubicBezTo>
                    <a:pt x="332749" y="1027955"/>
                    <a:pt x="334483" y="1028946"/>
                    <a:pt x="336710" y="1029936"/>
                  </a:cubicBezTo>
                  <a:cubicBezTo>
                    <a:pt x="338526" y="1030679"/>
                    <a:pt x="340094" y="1032164"/>
                    <a:pt x="341827" y="1033319"/>
                  </a:cubicBezTo>
                  <a:cubicBezTo>
                    <a:pt x="344303" y="1034887"/>
                    <a:pt x="346614" y="1036868"/>
                    <a:pt x="349255" y="1037611"/>
                  </a:cubicBezTo>
                  <a:cubicBezTo>
                    <a:pt x="351153" y="1038189"/>
                    <a:pt x="352638" y="1038601"/>
                    <a:pt x="354289" y="1040004"/>
                  </a:cubicBezTo>
                  <a:cubicBezTo>
                    <a:pt x="356600" y="1042067"/>
                    <a:pt x="359158" y="1044296"/>
                    <a:pt x="362541" y="1042728"/>
                  </a:cubicBezTo>
                  <a:cubicBezTo>
                    <a:pt x="363037" y="1042480"/>
                    <a:pt x="363780" y="1043058"/>
                    <a:pt x="364439" y="1043305"/>
                  </a:cubicBezTo>
                  <a:cubicBezTo>
                    <a:pt x="366503" y="1043965"/>
                    <a:pt x="368566" y="1044791"/>
                    <a:pt x="370712" y="1045038"/>
                  </a:cubicBezTo>
                  <a:cubicBezTo>
                    <a:pt x="372940" y="1045368"/>
                    <a:pt x="375416" y="1045699"/>
                    <a:pt x="377561" y="1044956"/>
                  </a:cubicBezTo>
                  <a:cubicBezTo>
                    <a:pt x="379295" y="1044378"/>
                    <a:pt x="381853" y="1046276"/>
                    <a:pt x="382926" y="1042975"/>
                  </a:cubicBezTo>
                  <a:cubicBezTo>
                    <a:pt x="382926" y="1042810"/>
                    <a:pt x="384163" y="1042975"/>
                    <a:pt x="384659" y="1043223"/>
                  </a:cubicBezTo>
                  <a:cubicBezTo>
                    <a:pt x="388290" y="1045368"/>
                    <a:pt x="391509" y="1041242"/>
                    <a:pt x="395057" y="1042397"/>
                  </a:cubicBezTo>
                  <a:cubicBezTo>
                    <a:pt x="396295" y="1038931"/>
                    <a:pt x="399679" y="1039674"/>
                    <a:pt x="401824" y="1037858"/>
                  </a:cubicBezTo>
                  <a:cubicBezTo>
                    <a:pt x="404465" y="1035548"/>
                    <a:pt x="407519" y="1036125"/>
                    <a:pt x="410490" y="1037776"/>
                  </a:cubicBezTo>
                  <a:cubicBezTo>
                    <a:pt x="410572" y="1037776"/>
                    <a:pt x="410820" y="1037776"/>
                    <a:pt x="410985" y="1037611"/>
                  </a:cubicBezTo>
                  <a:cubicBezTo>
                    <a:pt x="413378" y="1036456"/>
                    <a:pt x="415854" y="1035383"/>
                    <a:pt x="418165" y="1034062"/>
                  </a:cubicBezTo>
                  <a:cubicBezTo>
                    <a:pt x="418742" y="1033732"/>
                    <a:pt x="418825" y="1032329"/>
                    <a:pt x="419403" y="1031669"/>
                  </a:cubicBezTo>
                  <a:cubicBezTo>
                    <a:pt x="420228" y="1030679"/>
                    <a:pt x="421301" y="1030018"/>
                    <a:pt x="422291" y="1029193"/>
                  </a:cubicBezTo>
                  <a:cubicBezTo>
                    <a:pt x="422539" y="1030018"/>
                    <a:pt x="422869" y="1030844"/>
                    <a:pt x="422621" y="1031669"/>
                  </a:cubicBezTo>
                  <a:cubicBezTo>
                    <a:pt x="422126" y="1031751"/>
                    <a:pt x="421713" y="1031917"/>
                    <a:pt x="421218" y="1031999"/>
                  </a:cubicBezTo>
                  <a:cubicBezTo>
                    <a:pt x="421218" y="1032247"/>
                    <a:pt x="421383" y="1032577"/>
                    <a:pt x="421466" y="1032824"/>
                  </a:cubicBezTo>
                  <a:cubicBezTo>
                    <a:pt x="422044" y="1032494"/>
                    <a:pt x="422621" y="1032081"/>
                    <a:pt x="423694" y="1031669"/>
                  </a:cubicBezTo>
                  <a:cubicBezTo>
                    <a:pt x="424189" y="1030679"/>
                    <a:pt x="424519" y="1029193"/>
                    <a:pt x="425262" y="1028780"/>
                  </a:cubicBezTo>
                  <a:cubicBezTo>
                    <a:pt x="428646" y="1026965"/>
                    <a:pt x="430791" y="1023416"/>
                    <a:pt x="434423" y="1021683"/>
                  </a:cubicBezTo>
                  <a:cubicBezTo>
                    <a:pt x="438466" y="1019702"/>
                    <a:pt x="442510" y="1017309"/>
                    <a:pt x="445976" y="1013761"/>
                  </a:cubicBezTo>
                  <a:cubicBezTo>
                    <a:pt x="450020" y="1009552"/>
                    <a:pt x="454394" y="1005673"/>
                    <a:pt x="459428" y="1002867"/>
                  </a:cubicBezTo>
                  <a:cubicBezTo>
                    <a:pt x="462152" y="1001299"/>
                    <a:pt x="464380" y="998576"/>
                    <a:pt x="467434" y="996347"/>
                  </a:cubicBezTo>
                  <a:cubicBezTo>
                    <a:pt x="468259" y="994532"/>
                    <a:pt x="480308" y="981410"/>
                    <a:pt x="481711" y="980420"/>
                  </a:cubicBezTo>
                  <a:cubicBezTo>
                    <a:pt x="482206" y="980089"/>
                    <a:pt x="482536" y="979182"/>
                    <a:pt x="482701" y="978439"/>
                  </a:cubicBezTo>
                  <a:cubicBezTo>
                    <a:pt x="482866" y="977944"/>
                    <a:pt x="482371" y="976953"/>
                    <a:pt x="482536" y="976871"/>
                  </a:cubicBezTo>
                  <a:cubicBezTo>
                    <a:pt x="488395" y="972827"/>
                    <a:pt x="492439" y="966142"/>
                    <a:pt x="498381" y="962429"/>
                  </a:cubicBezTo>
                  <a:cubicBezTo>
                    <a:pt x="500279" y="961273"/>
                    <a:pt x="500279" y="960035"/>
                    <a:pt x="499619" y="958963"/>
                  </a:cubicBezTo>
                  <a:cubicBezTo>
                    <a:pt x="498381" y="956899"/>
                    <a:pt x="499784" y="956734"/>
                    <a:pt x="500444" y="957477"/>
                  </a:cubicBezTo>
                  <a:cubicBezTo>
                    <a:pt x="502508" y="959788"/>
                    <a:pt x="502590" y="957642"/>
                    <a:pt x="503498" y="956322"/>
                  </a:cubicBezTo>
                  <a:cubicBezTo>
                    <a:pt x="507212" y="951370"/>
                    <a:pt x="511173" y="946583"/>
                    <a:pt x="515134" y="941714"/>
                  </a:cubicBezTo>
                  <a:cubicBezTo>
                    <a:pt x="516042" y="940559"/>
                    <a:pt x="517197" y="939486"/>
                    <a:pt x="517940" y="938166"/>
                  </a:cubicBezTo>
                  <a:cubicBezTo>
                    <a:pt x="521489" y="931894"/>
                    <a:pt x="524460" y="925209"/>
                    <a:pt x="530071" y="920835"/>
                  </a:cubicBezTo>
                  <a:cubicBezTo>
                    <a:pt x="531227" y="919927"/>
                    <a:pt x="532300" y="918689"/>
                    <a:pt x="532795" y="917286"/>
                  </a:cubicBezTo>
                  <a:cubicBezTo>
                    <a:pt x="535271" y="910519"/>
                    <a:pt x="541048" y="907053"/>
                    <a:pt x="544514" y="901276"/>
                  </a:cubicBezTo>
                  <a:cubicBezTo>
                    <a:pt x="546494" y="897975"/>
                    <a:pt x="548805" y="895004"/>
                    <a:pt x="550868" y="891868"/>
                  </a:cubicBezTo>
                  <a:cubicBezTo>
                    <a:pt x="551034" y="891620"/>
                    <a:pt x="550868" y="890960"/>
                    <a:pt x="550786" y="890713"/>
                  </a:cubicBezTo>
                  <a:cubicBezTo>
                    <a:pt x="548888" y="888897"/>
                    <a:pt x="551116" y="888649"/>
                    <a:pt x="551611" y="887742"/>
                  </a:cubicBezTo>
                  <a:cubicBezTo>
                    <a:pt x="552024" y="887081"/>
                    <a:pt x="553014" y="886504"/>
                    <a:pt x="553014" y="886009"/>
                  </a:cubicBezTo>
                  <a:cubicBezTo>
                    <a:pt x="552684" y="883615"/>
                    <a:pt x="554252" y="882542"/>
                    <a:pt x="555242" y="880892"/>
                  </a:cubicBezTo>
                  <a:cubicBezTo>
                    <a:pt x="556150" y="879324"/>
                    <a:pt x="556315" y="877343"/>
                    <a:pt x="556810" y="875528"/>
                  </a:cubicBezTo>
                  <a:cubicBezTo>
                    <a:pt x="557058" y="874537"/>
                    <a:pt x="557140" y="873547"/>
                    <a:pt x="557388" y="872557"/>
                  </a:cubicBezTo>
                  <a:cubicBezTo>
                    <a:pt x="557553" y="871979"/>
                    <a:pt x="557883" y="871401"/>
                    <a:pt x="558131" y="870824"/>
                  </a:cubicBezTo>
                  <a:cubicBezTo>
                    <a:pt x="558296" y="871401"/>
                    <a:pt x="558378" y="871896"/>
                    <a:pt x="558543" y="872474"/>
                  </a:cubicBezTo>
                  <a:cubicBezTo>
                    <a:pt x="558708" y="873052"/>
                    <a:pt x="558791" y="873547"/>
                    <a:pt x="558956" y="874125"/>
                  </a:cubicBezTo>
                  <a:cubicBezTo>
                    <a:pt x="559204" y="873712"/>
                    <a:pt x="559534" y="873382"/>
                    <a:pt x="559616" y="872969"/>
                  </a:cubicBezTo>
                  <a:cubicBezTo>
                    <a:pt x="559864" y="871814"/>
                    <a:pt x="560524" y="869916"/>
                    <a:pt x="560111" y="869586"/>
                  </a:cubicBezTo>
                  <a:cubicBezTo>
                    <a:pt x="557636" y="867523"/>
                    <a:pt x="559781" y="866532"/>
                    <a:pt x="560689" y="865129"/>
                  </a:cubicBezTo>
                  <a:cubicBezTo>
                    <a:pt x="562835" y="861828"/>
                    <a:pt x="562670" y="861746"/>
                    <a:pt x="562917" y="857702"/>
                  </a:cubicBezTo>
                  <a:cubicBezTo>
                    <a:pt x="563000" y="856051"/>
                    <a:pt x="563660" y="854401"/>
                    <a:pt x="564072" y="852750"/>
                  </a:cubicBezTo>
                  <a:cubicBezTo>
                    <a:pt x="564320" y="851677"/>
                    <a:pt x="564898" y="850605"/>
                    <a:pt x="564981" y="849532"/>
                  </a:cubicBezTo>
                  <a:cubicBezTo>
                    <a:pt x="565145" y="846643"/>
                    <a:pt x="565476" y="843920"/>
                    <a:pt x="566549" y="841114"/>
                  </a:cubicBezTo>
                  <a:cubicBezTo>
                    <a:pt x="567704" y="837895"/>
                    <a:pt x="569437" y="834759"/>
                    <a:pt x="569519" y="830798"/>
                  </a:cubicBezTo>
                  <a:cubicBezTo>
                    <a:pt x="569519" y="827992"/>
                    <a:pt x="570757" y="825186"/>
                    <a:pt x="571088" y="822133"/>
                  </a:cubicBezTo>
                  <a:cubicBezTo>
                    <a:pt x="571335" y="819409"/>
                    <a:pt x="573068" y="816273"/>
                    <a:pt x="572408" y="813220"/>
                  </a:cubicBezTo>
                  <a:cubicBezTo>
                    <a:pt x="571748" y="810001"/>
                    <a:pt x="575296" y="808186"/>
                    <a:pt x="573811" y="805050"/>
                  </a:cubicBezTo>
                  <a:cubicBezTo>
                    <a:pt x="576122" y="803977"/>
                    <a:pt x="572325" y="801171"/>
                    <a:pt x="574966" y="799768"/>
                  </a:cubicBezTo>
                  <a:cubicBezTo>
                    <a:pt x="575709" y="799355"/>
                    <a:pt x="575626" y="796302"/>
                    <a:pt x="575544" y="794569"/>
                  </a:cubicBezTo>
                  <a:cubicBezTo>
                    <a:pt x="575214" y="789947"/>
                    <a:pt x="577112" y="785903"/>
                    <a:pt x="577772" y="781612"/>
                  </a:cubicBezTo>
                  <a:cubicBezTo>
                    <a:pt x="578102" y="779466"/>
                    <a:pt x="578597" y="776495"/>
                    <a:pt x="577690" y="775010"/>
                  </a:cubicBezTo>
                  <a:cubicBezTo>
                    <a:pt x="575792" y="771956"/>
                    <a:pt x="579835" y="771709"/>
                    <a:pt x="579092" y="768985"/>
                  </a:cubicBezTo>
                  <a:cubicBezTo>
                    <a:pt x="578515" y="766674"/>
                    <a:pt x="579340" y="763538"/>
                    <a:pt x="580248" y="761145"/>
                  </a:cubicBezTo>
                  <a:cubicBezTo>
                    <a:pt x="583219" y="753553"/>
                    <a:pt x="583384" y="745300"/>
                    <a:pt x="585199" y="737542"/>
                  </a:cubicBezTo>
                  <a:cubicBezTo>
                    <a:pt x="587015" y="729867"/>
                    <a:pt x="588583" y="722110"/>
                    <a:pt x="590151" y="714270"/>
                  </a:cubicBezTo>
                  <a:cubicBezTo>
                    <a:pt x="591142" y="709236"/>
                    <a:pt x="592049" y="704119"/>
                    <a:pt x="592627" y="699002"/>
                  </a:cubicBezTo>
                  <a:cubicBezTo>
                    <a:pt x="592957" y="696031"/>
                    <a:pt x="594030" y="693886"/>
                    <a:pt x="595846" y="691987"/>
                  </a:cubicBezTo>
                  <a:cubicBezTo>
                    <a:pt x="596588" y="691245"/>
                    <a:pt x="597991" y="689924"/>
                    <a:pt x="598239" y="690172"/>
                  </a:cubicBezTo>
                  <a:cubicBezTo>
                    <a:pt x="599394" y="691245"/>
                    <a:pt x="600632" y="692565"/>
                    <a:pt x="601128" y="694051"/>
                  </a:cubicBezTo>
                  <a:cubicBezTo>
                    <a:pt x="601540" y="695371"/>
                    <a:pt x="600880" y="697104"/>
                    <a:pt x="600632" y="698590"/>
                  </a:cubicBezTo>
                  <a:cubicBezTo>
                    <a:pt x="598982" y="708905"/>
                    <a:pt x="594278" y="718479"/>
                    <a:pt x="594773" y="729372"/>
                  </a:cubicBezTo>
                  <a:cubicBezTo>
                    <a:pt x="592462" y="734984"/>
                    <a:pt x="591967" y="741091"/>
                    <a:pt x="590976" y="747116"/>
                  </a:cubicBezTo>
                  <a:cubicBezTo>
                    <a:pt x="590069" y="752810"/>
                    <a:pt x="588418" y="758257"/>
                    <a:pt x="588253" y="764116"/>
                  </a:cubicBezTo>
                  <a:cubicBezTo>
                    <a:pt x="588253" y="766179"/>
                    <a:pt x="588088" y="768325"/>
                    <a:pt x="587015" y="770388"/>
                  </a:cubicBezTo>
                  <a:cubicBezTo>
                    <a:pt x="586108" y="772286"/>
                    <a:pt x="586355" y="774927"/>
                    <a:pt x="586437" y="777238"/>
                  </a:cubicBezTo>
                  <a:cubicBezTo>
                    <a:pt x="586437" y="777486"/>
                    <a:pt x="588666" y="777486"/>
                    <a:pt x="589821" y="777816"/>
                  </a:cubicBezTo>
                  <a:cubicBezTo>
                    <a:pt x="590481" y="777981"/>
                    <a:pt x="591224" y="778146"/>
                    <a:pt x="591637" y="778558"/>
                  </a:cubicBezTo>
                  <a:cubicBezTo>
                    <a:pt x="594773" y="781612"/>
                    <a:pt x="598487" y="781117"/>
                    <a:pt x="601128" y="778806"/>
                  </a:cubicBezTo>
                  <a:cubicBezTo>
                    <a:pt x="606244" y="774349"/>
                    <a:pt x="612764" y="772286"/>
                    <a:pt x="616890" y="766344"/>
                  </a:cubicBezTo>
                  <a:cubicBezTo>
                    <a:pt x="619613" y="766509"/>
                    <a:pt x="618623" y="762961"/>
                    <a:pt x="620356" y="761805"/>
                  </a:cubicBezTo>
                  <a:cubicBezTo>
                    <a:pt x="624235" y="759082"/>
                    <a:pt x="628196" y="756194"/>
                    <a:pt x="630259" y="751077"/>
                  </a:cubicBezTo>
                  <a:cubicBezTo>
                    <a:pt x="630507" y="750499"/>
                    <a:pt x="631250" y="750087"/>
                    <a:pt x="631910" y="749756"/>
                  </a:cubicBezTo>
                  <a:cubicBezTo>
                    <a:pt x="633148" y="748849"/>
                    <a:pt x="634633" y="748188"/>
                    <a:pt x="635788" y="747198"/>
                  </a:cubicBezTo>
                  <a:cubicBezTo>
                    <a:pt x="638925" y="744392"/>
                    <a:pt x="639502" y="738945"/>
                    <a:pt x="643629" y="736965"/>
                  </a:cubicBezTo>
                  <a:cubicBezTo>
                    <a:pt x="643794" y="736965"/>
                    <a:pt x="643629" y="736139"/>
                    <a:pt x="643711" y="735809"/>
                  </a:cubicBezTo>
                  <a:cubicBezTo>
                    <a:pt x="645774" y="731353"/>
                    <a:pt x="647920" y="726896"/>
                    <a:pt x="649983" y="722357"/>
                  </a:cubicBezTo>
                  <a:cubicBezTo>
                    <a:pt x="651799" y="718314"/>
                    <a:pt x="653532" y="714270"/>
                    <a:pt x="655265" y="710226"/>
                  </a:cubicBezTo>
                  <a:cubicBezTo>
                    <a:pt x="656998" y="706182"/>
                    <a:pt x="656915" y="701065"/>
                    <a:pt x="660464" y="698012"/>
                  </a:cubicBezTo>
                  <a:cubicBezTo>
                    <a:pt x="660877" y="697682"/>
                    <a:pt x="660629" y="696526"/>
                    <a:pt x="660712" y="695701"/>
                  </a:cubicBezTo>
                  <a:cubicBezTo>
                    <a:pt x="660877" y="692152"/>
                    <a:pt x="658896" y="688026"/>
                    <a:pt x="662858" y="685468"/>
                  </a:cubicBezTo>
                  <a:cubicBezTo>
                    <a:pt x="663023" y="685385"/>
                    <a:pt x="662858" y="684725"/>
                    <a:pt x="662858" y="684312"/>
                  </a:cubicBezTo>
                  <a:cubicBezTo>
                    <a:pt x="662940" y="678783"/>
                    <a:pt x="667644" y="674079"/>
                    <a:pt x="665003" y="668055"/>
                  </a:cubicBezTo>
                  <a:cubicBezTo>
                    <a:pt x="667644" y="664176"/>
                    <a:pt x="664095" y="658481"/>
                    <a:pt x="668139" y="654850"/>
                  </a:cubicBezTo>
                  <a:close/>
                  <a:moveTo>
                    <a:pt x="666406" y="252201"/>
                  </a:moveTo>
                  <a:cubicBezTo>
                    <a:pt x="666406" y="252201"/>
                    <a:pt x="665994" y="251871"/>
                    <a:pt x="665746" y="251705"/>
                  </a:cubicBezTo>
                  <a:cubicBezTo>
                    <a:pt x="665746" y="252036"/>
                    <a:pt x="665746" y="252448"/>
                    <a:pt x="666406" y="252201"/>
                  </a:cubicBezTo>
                  <a:close/>
                  <a:moveTo>
                    <a:pt x="592875" y="927272"/>
                  </a:moveTo>
                  <a:cubicBezTo>
                    <a:pt x="593040" y="926529"/>
                    <a:pt x="592710" y="925704"/>
                    <a:pt x="592710" y="924961"/>
                  </a:cubicBezTo>
                  <a:cubicBezTo>
                    <a:pt x="592214" y="925291"/>
                    <a:pt x="591554" y="925539"/>
                    <a:pt x="591224" y="926034"/>
                  </a:cubicBezTo>
                  <a:cubicBezTo>
                    <a:pt x="588913" y="929170"/>
                    <a:pt x="586355" y="932059"/>
                    <a:pt x="584457" y="935525"/>
                  </a:cubicBezTo>
                  <a:cubicBezTo>
                    <a:pt x="580496" y="942870"/>
                    <a:pt x="575131" y="948977"/>
                    <a:pt x="570015" y="956322"/>
                  </a:cubicBezTo>
                  <a:cubicBezTo>
                    <a:pt x="567044" y="959788"/>
                    <a:pt x="563990" y="963089"/>
                    <a:pt x="561102" y="966638"/>
                  </a:cubicBezTo>
                  <a:cubicBezTo>
                    <a:pt x="557883" y="970516"/>
                    <a:pt x="554912" y="974725"/>
                    <a:pt x="551693" y="978604"/>
                  </a:cubicBezTo>
                  <a:cubicBezTo>
                    <a:pt x="547154" y="984133"/>
                    <a:pt x="541708" y="988672"/>
                    <a:pt x="539150" y="996347"/>
                  </a:cubicBezTo>
                  <a:cubicBezTo>
                    <a:pt x="537582" y="1000969"/>
                    <a:pt x="535023" y="1005178"/>
                    <a:pt x="535436" y="1010459"/>
                  </a:cubicBezTo>
                  <a:cubicBezTo>
                    <a:pt x="535766" y="1014586"/>
                    <a:pt x="534528" y="1018712"/>
                    <a:pt x="535436" y="1022838"/>
                  </a:cubicBezTo>
                  <a:cubicBezTo>
                    <a:pt x="535601" y="1023416"/>
                    <a:pt x="535683" y="1024324"/>
                    <a:pt x="535436" y="1024654"/>
                  </a:cubicBezTo>
                  <a:cubicBezTo>
                    <a:pt x="533207" y="1027625"/>
                    <a:pt x="535106" y="1030514"/>
                    <a:pt x="535436" y="1033402"/>
                  </a:cubicBezTo>
                  <a:cubicBezTo>
                    <a:pt x="535683" y="1035052"/>
                    <a:pt x="536096" y="1036703"/>
                    <a:pt x="536509" y="1038354"/>
                  </a:cubicBezTo>
                  <a:cubicBezTo>
                    <a:pt x="536674" y="1039014"/>
                    <a:pt x="536921" y="1039757"/>
                    <a:pt x="537086" y="1040417"/>
                  </a:cubicBezTo>
                  <a:cubicBezTo>
                    <a:pt x="537829" y="1039674"/>
                    <a:pt x="539314" y="1038684"/>
                    <a:pt x="539232" y="1038354"/>
                  </a:cubicBezTo>
                  <a:cubicBezTo>
                    <a:pt x="538407" y="1035878"/>
                    <a:pt x="540057" y="1035548"/>
                    <a:pt x="541213" y="1035713"/>
                  </a:cubicBezTo>
                  <a:cubicBezTo>
                    <a:pt x="543771" y="1036043"/>
                    <a:pt x="545091" y="1034227"/>
                    <a:pt x="546082" y="1032081"/>
                  </a:cubicBezTo>
                  <a:cubicBezTo>
                    <a:pt x="548640" y="1026635"/>
                    <a:pt x="550951" y="1020940"/>
                    <a:pt x="553261" y="1015329"/>
                  </a:cubicBezTo>
                  <a:cubicBezTo>
                    <a:pt x="555407" y="1010294"/>
                    <a:pt x="560194" y="1007736"/>
                    <a:pt x="561019" y="1001959"/>
                  </a:cubicBezTo>
                  <a:cubicBezTo>
                    <a:pt x="568694" y="992386"/>
                    <a:pt x="573315" y="980667"/>
                    <a:pt x="578515" y="969361"/>
                  </a:cubicBezTo>
                  <a:cubicBezTo>
                    <a:pt x="580496" y="964987"/>
                    <a:pt x="582806" y="960861"/>
                    <a:pt x="584622" y="956404"/>
                  </a:cubicBezTo>
                  <a:cubicBezTo>
                    <a:pt x="586190" y="952690"/>
                    <a:pt x="589326" y="949802"/>
                    <a:pt x="588666" y="944850"/>
                  </a:cubicBezTo>
                  <a:cubicBezTo>
                    <a:pt x="588335" y="942292"/>
                    <a:pt x="588501" y="939899"/>
                    <a:pt x="589326" y="937093"/>
                  </a:cubicBezTo>
                  <a:cubicBezTo>
                    <a:pt x="590316" y="933627"/>
                    <a:pt x="592132" y="930656"/>
                    <a:pt x="592875" y="927190"/>
                  </a:cubicBezTo>
                  <a:close/>
                  <a:moveTo>
                    <a:pt x="584787" y="608965"/>
                  </a:moveTo>
                  <a:cubicBezTo>
                    <a:pt x="584787" y="608965"/>
                    <a:pt x="585199" y="608387"/>
                    <a:pt x="585447" y="608140"/>
                  </a:cubicBezTo>
                  <a:cubicBezTo>
                    <a:pt x="584952" y="607975"/>
                    <a:pt x="584457" y="607562"/>
                    <a:pt x="584044" y="607645"/>
                  </a:cubicBezTo>
                  <a:cubicBezTo>
                    <a:pt x="577607" y="608140"/>
                    <a:pt x="571252" y="606820"/>
                    <a:pt x="564815" y="608718"/>
                  </a:cubicBezTo>
                  <a:cubicBezTo>
                    <a:pt x="559616" y="610203"/>
                    <a:pt x="554087" y="610368"/>
                    <a:pt x="548723" y="611358"/>
                  </a:cubicBezTo>
                  <a:cubicBezTo>
                    <a:pt x="546494" y="611771"/>
                    <a:pt x="544349" y="612927"/>
                    <a:pt x="542120" y="613752"/>
                  </a:cubicBezTo>
                  <a:cubicBezTo>
                    <a:pt x="541708" y="613917"/>
                    <a:pt x="541295" y="614164"/>
                    <a:pt x="540800" y="614412"/>
                  </a:cubicBezTo>
                  <a:cubicBezTo>
                    <a:pt x="541213" y="614825"/>
                    <a:pt x="541460" y="615567"/>
                    <a:pt x="541955" y="615650"/>
                  </a:cubicBezTo>
                  <a:cubicBezTo>
                    <a:pt x="543111" y="615980"/>
                    <a:pt x="544349" y="616310"/>
                    <a:pt x="545504" y="616145"/>
                  </a:cubicBezTo>
                  <a:cubicBezTo>
                    <a:pt x="547320" y="615980"/>
                    <a:pt x="549135" y="615402"/>
                    <a:pt x="551941" y="614990"/>
                  </a:cubicBezTo>
                  <a:cubicBezTo>
                    <a:pt x="553674" y="614990"/>
                    <a:pt x="555902" y="614412"/>
                    <a:pt x="556480" y="616723"/>
                  </a:cubicBezTo>
                  <a:cubicBezTo>
                    <a:pt x="556728" y="617796"/>
                    <a:pt x="555077" y="619446"/>
                    <a:pt x="554252" y="620849"/>
                  </a:cubicBezTo>
                  <a:cubicBezTo>
                    <a:pt x="554252" y="621014"/>
                    <a:pt x="553922" y="621014"/>
                    <a:pt x="553839" y="621097"/>
                  </a:cubicBezTo>
                  <a:cubicBezTo>
                    <a:pt x="553427" y="621344"/>
                    <a:pt x="552931" y="621509"/>
                    <a:pt x="552519" y="621757"/>
                  </a:cubicBezTo>
                  <a:cubicBezTo>
                    <a:pt x="553014" y="621922"/>
                    <a:pt x="553427" y="622335"/>
                    <a:pt x="553922" y="622335"/>
                  </a:cubicBezTo>
                  <a:cubicBezTo>
                    <a:pt x="556810" y="622004"/>
                    <a:pt x="559616" y="621427"/>
                    <a:pt x="562504" y="621179"/>
                  </a:cubicBezTo>
                  <a:cubicBezTo>
                    <a:pt x="567539" y="620684"/>
                    <a:pt x="572656" y="620519"/>
                    <a:pt x="577607" y="619776"/>
                  </a:cubicBezTo>
                  <a:cubicBezTo>
                    <a:pt x="578515" y="619611"/>
                    <a:pt x="579753" y="618043"/>
                    <a:pt x="580001" y="616805"/>
                  </a:cubicBezTo>
                  <a:cubicBezTo>
                    <a:pt x="580496" y="614990"/>
                    <a:pt x="579753" y="614742"/>
                    <a:pt x="578515" y="616063"/>
                  </a:cubicBezTo>
                  <a:cubicBezTo>
                    <a:pt x="578350" y="616228"/>
                    <a:pt x="577442" y="615650"/>
                    <a:pt x="576865" y="615402"/>
                  </a:cubicBezTo>
                  <a:cubicBezTo>
                    <a:pt x="577194" y="614825"/>
                    <a:pt x="577607" y="613834"/>
                    <a:pt x="577855" y="613834"/>
                  </a:cubicBezTo>
                  <a:cubicBezTo>
                    <a:pt x="581403" y="614577"/>
                    <a:pt x="582559" y="610946"/>
                    <a:pt x="584704" y="609048"/>
                  </a:cubicBezTo>
                  <a:close/>
                  <a:moveTo>
                    <a:pt x="571088" y="1147702"/>
                  </a:moveTo>
                  <a:cubicBezTo>
                    <a:pt x="571500" y="1147619"/>
                    <a:pt x="571995" y="1147454"/>
                    <a:pt x="572408" y="1147372"/>
                  </a:cubicBezTo>
                  <a:cubicBezTo>
                    <a:pt x="572408" y="1147124"/>
                    <a:pt x="572243" y="1146629"/>
                    <a:pt x="572243" y="1146629"/>
                  </a:cubicBezTo>
                  <a:cubicBezTo>
                    <a:pt x="571665" y="1146794"/>
                    <a:pt x="571088" y="1146959"/>
                    <a:pt x="571088" y="1147702"/>
                  </a:cubicBezTo>
                  <a:close/>
                  <a:moveTo>
                    <a:pt x="542368" y="1039179"/>
                  </a:moveTo>
                  <a:cubicBezTo>
                    <a:pt x="541955" y="1039261"/>
                    <a:pt x="541460" y="1039426"/>
                    <a:pt x="541048" y="1039509"/>
                  </a:cubicBezTo>
                  <a:lnTo>
                    <a:pt x="541213" y="1040252"/>
                  </a:lnTo>
                  <a:cubicBezTo>
                    <a:pt x="541791" y="1040087"/>
                    <a:pt x="542368" y="1039922"/>
                    <a:pt x="542368" y="1039179"/>
                  </a:cubicBezTo>
                  <a:close/>
                  <a:moveTo>
                    <a:pt x="534363" y="702056"/>
                  </a:moveTo>
                  <a:cubicBezTo>
                    <a:pt x="537086" y="702221"/>
                    <a:pt x="536509" y="699910"/>
                    <a:pt x="536509" y="698177"/>
                  </a:cubicBezTo>
                  <a:cubicBezTo>
                    <a:pt x="536261" y="692070"/>
                    <a:pt x="535601" y="685963"/>
                    <a:pt x="535601" y="679856"/>
                  </a:cubicBezTo>
                  <a:cubicBezTo>
                    <a:pt x="535601" y="676555"/>
                    <a:pt x="534198" y="676802"/>
                    <a:pt x="532382" y="677050"/>
                  </a:cubicBezTo>
                  <a:cubicBezTo>
                    <a:pt x="531392" y="677215"/>
                    <a:pt x="530237" y="679113"/>
                    <a:pt x="529741" y="676225"/>
                  </a:cubicBezTo>
                  <a:cubicBezTo>
                    <a:pt x="529659" y="675647"/>
                    <a:pt x="527266" y="675482"/>
                    <a:pt x="525945" y="675152"/>
                  </a:cubicBezTo>
                  <a:cubicBezTo>
                    <a:pt x="526028" y="676637"/>
                    <a:pt x="524542" y="677875"/>
                    <a:pt x="525780" y="679691"/>
                  </a:cubicBezTo>
                  <a:cubicBezTo>
                    <a:pt x="526358" y="680516"/>
                    <a:pt x="525862" y="682414"/>
                    <a:pt x="525862" y="683817"/>
                  </a:cubicBezTo>
                  <a:cubicBezTo>
                    <a:pt x="525862" y="690254"/>
                    <a:pt x="525862" y="696774"/>
                    <a:pt x="525862" y="703211"/>
                  </a:cubicBezTo>
                  <a:cubicBezTo>
                    <a:pt x="525862" y="705027"/>
                    <a:pt x="526110" y="705274"/>
                    <a:pt x="527430" y="704036"/>
                  </a:cubicBezTo>
                  <a:cubicBezTo>
                    <a:pt x="528256" y="703211"/>
                    <a:pt x="529494" y="703046"/>
                    <a:pt x="530566" y="702633"/>
                  </a:cubicBezTo>
                  <a:cubicBezTo>
                    <a:pt x="531639" y="702221"/>
                    <a:pt x="532712" y="701808"/>
                    <a:pt x="534363" y="701973"/>
                  </a:cubicBezTo>
                  <a:close/>
                  <a:moveTo>
                    <a:pt x="531475" y="1164785"/>
                  </a:moveTo>
                  <a:cubicBezTo>
                    <a:pt x="531557" y="1164290"/>
                    <a:pt x="531475" y="1163382"/>
                    <a:pt x="531309" y="1163217"/>
                  </a:cubicBezTo>
                  <a:cubicBezTo>
                    <a:pt x="530402" y="1162804"/>
                    <a:pt x="529411" y="1162392"/>
                    <a:pt x="528421" y="1162392"/>
                  </a:cubicBezTo>
                  <a:cubicBezTo>
                    <a:pt x="524130" y="1162227"/>
                    <a:pt x="519755" y="1162722"/>
                    <a:pt x="515464" y="1162392"/>
                  </a:cubicBezTo>
                  <a:cubicBezTo>
                    <a:pt x="508532" y="1161897"/>
                    <a:pt x="501765" y="1161236"/>
                    <a:pt x="495740" y="1156615"/>
                  </a:cubicBezTo>
                  <a:cubicBezTo>
                    <a:pt x="493512" y="1154964"/>
                    <a:pt x="491119" y="1153644"/>
                    <a:pt x="488808" y="1152324"/>
                  </a:cubicBezTo>
                  <a:cubicBezTo>
                    <a:pt x="485094" y="1150260"/>
                    <a:pt x="482288" y="1150590"/>
                    <a:pt x="481133" y="1153231"/>
                  </a:cubicBezTo>
                  <a:cubicBezTo>
                    <a:pt x="480803" y="1154057"/>
                    <a:pt x="481133" y="1155212"/>
                    <a:pt x="480555" y="1156285"/>
                  </a:cubicBezTo>
                  <a:cubicBezTo>
                    <a:pt x="478574" y="1159421"/>
                    <a:pt x="479813" y="1162227"/>
                    <a:pt x="481545" y="1164620"/>
                  </a:cubicBezTo>
                  <a:cubicBezTo>
                    <a:pt x="483361" y="1167178"/>
                    <a:pt x="483856" y="1170067"/>
                    <a:pt x="484351" y="1173120"/>
                  </a:cubicBezTo>
                  <a:cubicBezTo>
                    <a:pt x="484681" y="1175349"/>
                    <a:pt x="483444" y="1175596"/>
                    <a:pt x="482288" y="1176339"/>
                  </a:cubicBezTo>
                  <a:cubicBezTo>
                    <a:pt x="479152" y="1178402"/>
                    <a:pt x="474531" y="1177082"/>
                    <a:pt x="472715" y="1181868"/>
                  </a:cubicBezTo>
                  <a:cubicBezTo>
                    <a:pt x="469084" y="1181703"/>
                    <a:pt x="467763" y="1185087"/>
                    <a:pt x="465865" y="1187728"/>
                  </a:cubicBezTo>
                  <a:cubicBezTo>
                    <a:pt x="461657" y="1193339"/>
                    <a:pt x="459098" y="1199859"/>
                    <a:pt x="456705" y="1206544"/>
                  </a:cubicBezTo>
                  <a:cubicBezTo>
                    <a:pt x="454229" y="1213476"/>
                    <a:pt x="452001" y="1220573"/>
                    <a:pt x="449112" y="1227341"/>
                  </a:cubicBezTo>
                  <a:cubicBezTo>
                    <a:pt x="447132" y="1231962"/>
                    <a:pt x="446307" y="1236171"/>
                    <a:pt x="448039" y="1241123"/>
                  </a:cubicBezTo>
                  <a:cubicBezTo>
                    <a:pt x="449277" y="1244671"/>
                    <a:pt x="446884" y="1250201"/>
                    <a:pt x="443748" y="1252594"/>
                  </a:cubicBezTo>
                  <a:cubicBezTo>
                    <a:pt x="443171" y="1253007"/>
                    <a:pt x="442593" y="1253419"/>
                    <a:pt x="442098" y="1253997"/>
                  </a:cubicBezTo>
                  <a:cubicBezTo>
                    <a:pt x="437641" y="1258866"/>
                    <a:pt x="436321" y="1266046"/>
                    <a:pt x="432360" y="1271328"/>
                  </a:cubicBezTo>
                  <a:cubicBezTo>
                    <a:pt x="432112" y="1271658"/>
                    <a:pt x="432112" y="1272483"/>
                    <a:pt x="432112" y="1273061"/>
                  </a:cubicBezTo>
                  <a:cubicBezTo>
                    <a:pt x="431864" y="1277352"/>
                    <a:pt x="430709" y="1281231"/>
                    <a:pt x="428316" y="1284697"/>
                  </a:cubicBezTo>
                  <a:cubicBezTo>
                    <a:pt x="427655" y="1285522"/>
                    <a:pt x="426005" y="1287255"/>
                    <a:pt x="428068" y="1288823"/>
                  </a:cubicBezTo>
                  <a:cubicBezTo>
                    <a:pt x="429719" y="1290061"/>
                    <a:pt x="428068" y="1291299"/>
                    <a:pt x="427655" y="1291299"/>
                  </a:cubicBezTo>
                  <a:cubicBezTo>
                    <a:pt x="423859" y="1291134"/>
                    <a:pt x="424932" y="1294188"/>
                    <a:pt x="424685" y="1296498"/>
                  </a:cubicBezTo>
                  <a:cubicBezTo>
                    <a:pt x="424519" y="1298231"/>
                    <a:pt x="424437" y="1299964"/>
                    <a:pt x="423942" y="1301615"/>
                  </a:cubicBezTo>
                  <a:cubicBezTo>
                    <a:pt x="422703" y="1305989"/>
                    <a:pt x="420640" y="1309538"/>
                    <a:pt x="416679" y="1311353"/>
                  </a:cubicBezTo>
                  <a:cubicBezTo>
                    <a:pt x="416267" y="1311518"/>
                    <a:pt x="414286" y="1312261"/>
                    <a:pt x="415854" y="1313829"/>
                  </a:cubicBezTo>
                  <a:cubicBezTo>
                    <a:pt x="418825" y="1316965"/>
                    <a:pt x="416349" y="1319523"/>
                    <a:pt x="415111" y="1321504"/>
                  </a:cubicBezTo>
                  <a:lnTo>
                    <a:pt x="414121" y="1321504"/>
                  </a:lnTo>
                  <a:cubicBezTo>
                    <a:pt x="414121" y="1321504"/>
                    <a:pt x="414781" y="1321917"/>
                    <a:pt x="415111" y="1322742"/>
                  </a:cubicBezTo>
                  <a:cubicBezTo>
                    <a:pt x="414616" y="1324557"/>
                    <a:pt x="414286" y="1326373"/>
                    <a:pt x="413543" y="1328106"/>
                  </a:cubicBezTo>
                  <a:cubicBezTo>
                    <a:pt x="413213" y="1328766"/>
                    <a:pt x="412058" y="1329509"/>
                    <a:pt x="411480" y="1329344"/>
                  </a:cubicBezTo>
                  <a:cubicBezTo>
                    <a:pt x="411315" y="1329344"/>
                    <a:pt x="411150" y="1329179"/>
                    <a:pt x="410985" y="1329096"/>
                  </a:cubicBezTo>
                  <a:cubicBezTo>
                    <a:pt x="410490" y="1328684"/>
                    <a:pt x="409994" y="1327859"/>
                    <a:pt x="409912" y="1327281"/>
                  </a:cubicBezTo>
                  <a:cubicBezTo>
                    <a:pt x="409747" y="1325960"/>
                    <a:pt x="410160" y="1324640"/>
                    <a:pt x="410490" y="1323320"/>
                  </a:cubicBezTo>
                  <a:cubicBezTo>
                    <a:pt x="411563" y="1319028"/>
                    <a:pt x="414451" y="1315314"/>
                    <a:pt x="413213" y="1310363"/>
                  </a:cubicBezTo>
                  <a:cubicBezTo>
                    <a:pt x="415854" y="1304669"/>
                    <a:pt x="417422" y="1298479"/>
                    <a:pt x="418412" y="1292124"/>
                  </a:cubicBezTo>
                  <a:cubicBezTo>
                    <a:pt x="418495" y="1291547"/>
                    <a:pt x="419073" y="1290969"/>
                    <a:pt x="419403" y="1290474"/>
                  </a:cubicBezTo>
                  <a:cubicBezTo>
                    <a:pt x="419733" y="1289979"/>
                    <a:pt x="420558" y="1289236"/>
                    <a:pt x="420476" y="1288988"/>
                  </a:cubicBezTo>
                  <a:cubicBezTo>
                    <a:pt x="419320" y="1286265"/>
                    <a:pt x="419815" y="1283046"/>
                    <a:pt x="417835" y="1280406"/>
                  </a:cubicBezTo>
                  <a:cubicBezTo>
                    <a:pt x="415937" y="1277847"/>
                    <a:pt x="413956" y="1278672"/>
                    <a:pt x="411810" y="1278672"/>
                  </a:cubicBezTo>
                  <a:cubicBezTo>
                    <a:pt x="405208" y="1278507"/>
                    <a:pt x="398771" y="1277435"/>
                    <a:pt x="392169" y="1279333"/>
                  </a:cubicBezTo>
                  <a:cubicBezTo>
                    <a:pt x="386474" y="1281066"/>
                    <a:pt x="380532" y="1280653"/>
                    <a:pt x="374755" y="1282799"/>
                  </a:cubicBezTo>
                  <a:cubicBezTo>
                    <a:pt x="368896" y="1284862"/>
                    <a:pt x="362459" y="1285027"/>
                    <a:pt x="356764" y="1288163"/>
                  </a:cubicBezTo>
                  <a:cubicBezTo>
                    <a:pt x="354041" y="1289649"/>
                    <a:pt x="350823" y="1291712"/>
                    <a:pt x="350740" y="1295591"/>
                  </a:cubicBezTo>
                  <a:cubicBezTo>
                    <a:pt x="350657" y="1299139"/>
                    <a:pt x="350988" y="1302770"/>
                    <a:pt x="351730" y="1306484"/>
                  </a:cubicBezTo>
                  <a:cubicBezTo>
                    <a:pt x="353464" y="1314737"/>
                    <a:pt x="356517" y="1322494"/>
                    <a:pt x="356682" y="1331160"/>
                  </a:cubicBezTo>
                  <a:cubicBezTo>
                    <a:pt x="356764" y="1335699"/>
                    <a:pt x="357920" y="1340238"/>
                    <a:pt x="358745" y="1344777"/>
                  </a:cubicBezTo>
                  <a:cubicBezTo>
                    <a:pt x="359075" y="1346675"/>
                    <a:pt x="360643" y="1348738"/>
                    <a:pt x="360148" y="1350141"/>
                  </a:cubicBezTo>
                  <a:cubicBezTo>
                    <a:pt x="358663" y="1354928"/>
                    <a:pt x="362541" y="1358641"/>
                    <a:pt x="361551" y="1363593"/>
                  </a:cubicBezTo>
                  <a:cubicBezTo>
                    <a:pt x="361469" y="1364088"/>
                    <a:pt x="361551" y="1364666"/>
                    <a:pt x="361551" y="1365161"/>
                  </a:cubicBezTo>
                  <a:lnTo>
                    <a:pt x="355692" y="1365161"/>
                  </a:lnTo>
                  <a:cubicBezTo>
                    <a:pt x="355692" y="1365161"/>
                    <a:pt x="355527" y="1364666"/>
                    <a:pt x="355362" y="1364501"/>
                  </a:cubicBezTo>
                  <a:cubicBezTo>
                    <a:pt x="352226" y="1361200"/>
                    <a:pt x="352638" y="1356743"/>
                    <a:pt x="351813" y="1352699"/>
                  </a:cubicBezTo>
                  <a:cubicBezTo>
                    <a:pt x="350492" y="1346592"/>
                    <a:pt x="349255" y="1340485"/>
                    <a:pt x="348017" y="1334378"/>
                  </a:cubicBezTo>
                  <a:cubicBezTo>
                    <a:pt x="347274" y="1330830"/>
                    <a:pt x="345789" y="1327116"/>
                    <a:pt x="346119" y="1323650"/>
                  </a:cubicBezTo>
                  <a:cubicBezTo>
                    <a:pt x="346449" y="1319523"/>
                    <a:pt x="343065" y="1316552"/>
                    <a:pt x="344385" y="1312591"/>
                  </a:cubicBezTo>
                  <a:cubicBezTo>
                    <a:pt x="341744" y="1306319"/>
                    <a:pt x="341249" y="1299057"/>
                    <a:pt x="336628" y="1293610"/>
                  </a:cubicBezTo>
                  <a:cubicBezTo>
                    <a:pt x="335060" y="1291794"/>
                    <a:pt x="334565" y="1288411"/>
                    <a:pt x="334235" y="1285687"/>
                  </a:cubicBezTo>
                  <a:cubicBezTo>
                    <a:pt x="333492" y="1279085"/>
                    <a:pt x="335473" y="1272235"/>
                    <a:pt x="332089" y="1265963"/>
                  </a:cubicBezTo>
                  <a:cubicBezTo>
                    <a:pt x="331181" y="1264313"/>
                    <a:pt x="331924" y="1260351"/>
                    <a:pt x="331099" y="1259939"/>
                  </a:cubicBezTo>
                  <a:cubicBezTo>
                    <a:pt x="328540" y="1258783"/>
                    <a:pt x="333079" y="1255070"/>
                    <a:pt x="329283" y="1254740"/>
                  </a:cubicBezTo>
                  <a:cubicBezTo>
                    <a:pt x="328788" y="1254740"/>
                    <a:pt x="328458" y="1250943"/>
                    <a:pt x="328128" y="1248880"/>
                  </a:cubicBezTo>
                  <a:cubicBezTo>
                    <a:pt x="327880" y="1246900"/>
                    <a:pt x="327302" y="1244754"/>
                    <a:pt x="327797" y="1243021"/>
                  </a:cubicBezTo>
                  <a:cubicBezTo>
                    <a:pt x="328788" y="1239802"/>
                    <a:pt x="324992" y="1241948"/>
                    <a:pt x="325652" y="1240380"/>
                  </a:cubicBezTo>
                  <a:cubicBezTo>
                    <a:pt x="326560" y="1238317"/>
                    <a:pt x="325404" y="1237161"/>
                    <a:pt x="324992" y="1235511"/>
                  </a:cubicBezTo>
                  <a:cubicBezTo>
                    <a:pt x="324579" y="1233943"/>
                    <a:pt x="325074" y="1232127"/>
                    <a:pt x="324744" y="1230559"/>
                  </a:cubicBezTo>
                  <a:cubicBezTo>
                    <a:pt x="323341" y="1224370"/>
                    <a:pt x="321773" y="1218180"/>
                    <a:pt x="320205" y="1211991"/>
                  </a:cubicBezTo>
                  <a:cubicBezTo>
                    <a:pt x="319627" y="1209680"/>
                    <a:pt x="318637" y="1207452"/>
                    <a:pt x="318142" y="1205058"/>
                  </a:cubicBezTo>
                  <a:cubicBezTo>
                    <a:pt x="316986" y="1200107"/>
                    <a:pt x="315996" y="1195072"/>
                    <a:pt x="315088" y="1190038"/>
                  </a:cubicBezTo>
                  <a:cubicBezTo>
                    <a:pt x="314758" y="1188388"/>
                    <a:pt x="315583" y="1186737"/>
                    <a:pt x="315088" y="1185004"/>
                  </a:cubicBezTo>
                  <a:cubicBezTo>
                    <a:pt x="314923" y="1184427"/>
                    <a:pt x="317729" y="1186737"/>
                    <a:pt x="317152" y="1183601"/>
                  </a:cubicBezTo>
                  <a:cubicBezTo>
                    <a:pt x="316739" y="1181126"/>
                    <a:pt x="316409" y="1178650"/>
                    <a:pt x="316079" y="1176174"/>
                  </a:cubicBezTo>
                  <a:cubicBezTo>
                    <a:pt x="316079" y="1175596"/>
                    <a:pt x="315831" y="1174936"/>
                    <a:pt x="315501" y="1174606"/>
                  </a:cubicBezTo>
                  <a:cubicBezTo>
                    <a:pt x="313438" y="1172625"/>
                    <a:pt x="307826" y="1173368"/>
                    <a:pt x="305433" y="1175101"/>
                  </a:cubicBezTo>
                  <a:cubicBezTo>
                    <a:pt x="301967" y="1177659"/>
                    <a:pt x="298336" y="1179888"/>
                    <a:pt x="294622" y="1181868"/>
                  </a:cubicBezTo>
                  <a:cubicBezTo>
                    <a:pt x="290578" y="1183931"/>
                    <a:pt x="286121" y="1185087"/>
                    <a:pt x="282243" y="1187398"/>
                  </a:cubicBezTo>
                  <a:cubicBezTo>
                    <a:pt x="279932" y="1188800"/>
                    <a:pt x="277869" y="1189213"/>
                    <a:pt x="275475" y="1189213"/>
                  </a:cubicBezTo>
                  <a:cubicBezTo>
                    <a:pt x="269864" y="1189213"/>
                    <a:pt x="266562" y="1193752"/>
                    <a:pt x="268461" y="1199694"/>
                  </a:cubicBezTo>
                  <a:cubicBezTo>
                    <a:pt x="270028" y="1204646"/>
                    <a:pt x="270689" y="1209927"/>
                    <a:pt x="273577" y="1214384"/>
                  </a:cubicBezTo>
                  <a:cubicBezTo>
                    <a:pt x="274650" y="1215952"/>
                    <a:pt x="274980" y="1218180"/>
                    <a:pt x="275641" y="1220078"/>
                  </a:cubicBezTo>
                  <a:cubicBezTo>
                    <a:pt x="276136" y="1221481"/>
                    <a:pt x="276383" y="1222967"/>
                    <a:pt x="277043" y="1224287"/>
                  </a:cubicBezTo>
                  <a:cubicBezTo>
                    <a:pt x="279602" y="1229816"/>
                    <a:pt x="282243" y="1235263"/>
                    <a:pt x="284966" y="1240627"/>
                  </a:cubicBezTo>
                  <a:cubicBezTo>
                    <a:pt x="286369" y="1243433"/>
                    <a:pt x="288680" y="1245909"/>
                    <a:pt x="289340" y="1248880"/>
                  </a:cubicBezTo>
                  <a:cubicBezTo>
                    <a:pt x="290248" y="1252841"/>
                    <a:pt x="292063" y="1256143"/>
                    <a:pt x="293714" y="1259609"/>
                  </a:cubicBezTo>
                  <a:cubicBezTo>
                    <a:pt x="295529" y="1263487"/>
                    <a:pt x="297593" y="1267201"/>
                    <a:pt x="300234" y="1270420"/>
                  </a:cubicBezTo>
                  <a:cubicBezTo>
                    <a:pt x="301306" y="1271740"/>
                    <a:pt x="302709" y="1272730"/>
                    <a:pt x="303452" y="1274299"/>
                  </a:cubicBezTo>
                  <a:cubicBezTo>
                    <a:pt x="305020" y="1277435"/>
                    <a:pt x="306423" y="1280571"/>
                    <a:pt x="309477" y="1282304"/>
                  </a:cubicBezTo>
                  <a:cubicBezTo>
                    <a:pt x="310467" y="1282881"/>
                    <a:pt x="311788" y="1283459"/>
                    <a:pt x="312365" y="1284449"/>
                  </a:cubicBezTo>
                  <a:cubicBezTo>
                    <a:pt x="313603" y="1286678"/>
                    <a:pt x="315254" y="1289153"/>
                    <a:pt x="315418" y="1291547"/>
                  </a:cubicBezTo>
                  <a:cubicBezTo>
                    <a:pt x="315583" y="1294188"/>
                    <a:pt x="315006" y="1297819"/>
                    <a:pt x="313520" y="1299552"/>
                  </a:cubicBezTo>
                  <a:cubicBezTo>
                    <a:pt x="312283" y="1300872"/>
                    <a:pt x="309229" y="1300047"/>
                    <a:pt x="306918" y="1300130"/>
                  </a:cubicBezTo>
                  <a:cubicBezTo>
                    <a:pt x="305680" y="1300130"/>
                    <a:pt x="304443" y="1300130"/>
                    <a:pt x="303204" y="1300130"/>
                  </a:cubicBezTo>
                  <a:cubicBezTo>
                    <a:pt x="302544" y="1300130"/>
                    <a:pt x="301802" y="1300212"/>
                    <a:pt x="301306" y="1300625"/>
                  </a:cubicBezTo>
                  <a:cubicBezTo>
                    <a:pt x="294787" y="1306154"/>
                    <a:pt x="288927" y="1312178"/>
                    <a:pt x="287359" y="1321917"/>
                  </a:cubicBezTo>
                  <a:cubicBezTo>
                    <a:pt x="287112" y="1323650"/>
                    <a:pt x="287194" y="1325630"/>
                    <a:pt x="286452" y="1327198"/>
                  </a:cubicBezTo>
                  <a:cubicBezTo>
                    <a:pt x="284966" y="1330582"/>
                    <a:pt x="282573" y="1333470"/>
                    <a:pt x="281335" y="1337019"/>
                  </a:cubicBezTo>
                  <a:cubicBezTo>
                    <a:pt x="279849" y="1341310"/>
                    <a:pt x="278034" y="1345272"/>
                    <a:pt x="275063" y="1348903"/>
                  </a:cubicBezTo>
                  <a:cubicBezTo>
                    <a:pt x="273330" y="1354845"/>
                    <a:pt x="272587" y="1360952"/>
                    <a:pt x="272422" y="1367141"/>
                  </a:cubicBezTo>
                  <a:cubicBezTo>
                    <a:pt x="272422" y="1368462"/>
                    <a:pt x="272669" y="1369865"/>
                    <a:pt x="273164" y="1371020"/>
                  </a:cubicBezTo>
                  <a:cubicBezTo>
                    <a:pt x="276136" y="1378695"/>
                    <a:pt x="279437" y="1386205"/>
                    <a:pt x="284389" y="1392560"/>
                  </a:cubicBezTo>
                  <a:cubicBezTo>
                    <a:pt x="285296" y="1393798"/>
                    <a:pt x="285626" y="1395613"/>
                    <a:pt x="286286" y="1397099"/>
                  </a:cubicBezTo>
                  <a:cubicBezTo>
                    <a:pt x="286782" y="1398502"/>
                    <a:pt x="287112" y="1400070"/>
                    <a:pt x="287855" y="1401225"/>
                  </a:cubicBezTo>
                  <a:cubicBezTo>
                    <a:pt x="290248" y="1404939"/>
                    <a:pt x="292723" y="1408735"/>
                    <a:pt x="295282" y="1412201"/>
                  </a:cubicBezTo>
                  <a:cubicBezTo>
                    <a:pt x="300316" y="1418968"/>
                    <a:pt x="305598" y="1425653"/>
                    <a:pt x="310632" y="1432338"/>
                  </a:cubicBezTo>
                  <a:cubicBezTo>
                    <a:pt x="311127" y="1432998"/>
                    <a:pt x="311540" y="1433906"/>
                    <a:pt x="311788" y="1434814"/>
                  </a:cubicBezTo>
                  <a:cubicBezTo>
                    <a:pt x="312695" y="1438362"/>
                    <a:pt x="314428" y="1441003"/>
                    <a:pt x="317317" y="1442736"/>
                  </a:cubicBezTo>
                  <a:cubicBezTo>
                    <a:pt x="319463" y="1444057"/>
                    <a:pt x="320948" y="1446037"/>
                    <a:pt x="319545" y="1449173"/>
                  </a:cubicBezTo>
                  <a:cubicBezTo>
                    <a:pt x="319297" y="1449669"/>
                    <a:pt x="319710" y="1450494"/>
                    <a:pt x="319792" y="1451237"/>
                  </a:cubicBezTo>
                  <a:cubicBezTo>
                    <a:pt x="323094" y="1450164"/>
                    <a:pt x="323341" y="1454455"/>
                    <a:pt x="325487" y="1455776"/>
                  </a:cubicBezTo>
                  <a:cubicBezTo>
                    <a:pt x="328045" y="1457344"/>
                    <a:pt x="329283" y="1461552"/>
                    <a:pt x="331346" y="1464276"/>
                  </a:cubicBezTo>
                  <a:cubicBezTo>
                    <a:pt x="334565" y="1468650"/>
                    <a:pt x="338031" y="1472859"/>
                    <a:pt x="341415" y="1477068"/>
                  </a:cubicBezTo>
                  <a:cubicBezTo>
                    <a:pt x="343726" y="1479873"/>
                    <a:pt x="346201" y="1482349"/>
                    <a:pt x="348429" y="1485238"/>
                  </a:cubicBezTo>
                  <a:cubicBezTo>
                    <a:pt x="349832" y="1487136"/>
                    <a:pt x="352473" y="1488044"/>
                    <a:pt x="352308" y="1491345"/>
                  </a:cubicBezTo>
                  <a:cubicBezTo>
                    <a:pt x="352308" y="1491675"/>
                    <a:pt x="352391" y="1492170"/>
                    <a:pt x="352638" y="1492418"/>
                  </a:cubicBezTo>
                  <a:cubicBezTo>
                    <a:pt x="356434" y="1496874"/>
                    <a:pt x="360313" y="1501248"/>
                    <a:pt x="364109" y="1505705"/>
                  </a:cubicBezTo>
                  <a:cubicBezTo>
                    <a:pt x="364439" y="1506035"/>
                    <a:pt x="364522" y="1506860"/>
                    <a:pt x="364439" y="1507355"/>
                  </a:cubicBezTo>
                  <a:cubicBezTo>
                    <a:pt x="364357" y="1509913"/>
                    <a:pt x="366585" y="1507768"/>
                    <a:pt x="366668" y="1508675"/>
                  </a:cubicBezTo>
                  <a:cubicBezTo>
                    <a:pt x="366668" y="1509831"/>
                    <a:pt x="365925" y="1510986"/>
                    <a:pt x="365512" y="1512142"/>
                  </a:cubicBezTo>
                  <a:cubicBezTo>
                    <a:pt x="365512" y="1512142"/>
                    <a:pt x="365760" y="1512472"/>
                    <a:pt x="365843" y="1512554"/>
                  </a:cubicBezTo>
                  <a:cubicBezTo>
                    <a:pt x="369226" y="1513710"/>
                    <a:pt x="368318" y="1520559"/>
                    <a:pt x="373187" y="1519817"/>
                  </a:cubicBezTo>
                  <a:cubicBezTo>
                    <a:pt x="373187" y="1519817"/>
                    <a:pt x="373435" y="1520477"/>
                    <a:pt x="373518" y="1520807"/>
                  </a:cubicBezTo>
                  <a:cubicBezTo>
                    <a:pt x="373765" y="1522457"/>
                    <a:pt x="374178" y="1524190"/>
                    <a:pt x="374260" y="1525924"/>
                  </a:cubicBezTo>
                  <a:cubicBezTo>
                    <a:pt x="374425" y="1529637"/>
                    <a:pt x="376736" y="1525676"/>
                    <a:pt x="377644" y="1527244"/>
                  </a:cubicBezTo>
                  <a:cubicBezTo>
                    <a:pt x="379707" y="1531123"/>
                    <a:pt x="384329" y="1531700"/>
                    <a:pt x="386144" y="1535827"/>
                  </a:cubicBezTo>
                  <a:cubicBezTo>
                    <a:pt x="386639" y="1537065"/>
                    <a:pt x="386804" y="1539293"/>
                    <a:pt x="387465" y="1539541"/>
                  </a:cubicBezTo>
                  <a:cubicBezTo>
                    <a:pt x="389940" y="1540448"/>
                    <a:pt x="390518" y="1542842"/>
                    <a:pt x="391674" y="1544905"/>
                  </a:cubicBezTo>
                  <a:cubicBezTo>
                    <a:pt x="393077" y="1547298"/>
                    <a:pt x="394562" y="1549609"/>
                    <a:pt x="396047" y="1552002"/>
                  </a:cubicBezTo>
                  <a:cubicBezTo>
                    <a:pt x="396130" y="1552167"/>
                    <a:pt x="396543" y="1552250"/>
                    <a:pt x="396790" y="1552085"/>
                  </a:cubicBezTo>
                  <a:cubicBezTo>
                    <a:pt x="398276" y="1551259"/>
                    <a:pt x="400422" y="1550847"/>
                    <a:pt x="401081" y="1549444"/>
                  </a:cubicBezTo>
                  <a:cubicBezTo>
                    <a:pt x="402815" y="1545730"/>
                    <a:pt x="405703" y="1543172"/>
                    <a:pt x="407354" y="1539293"/>
                  </a:cubicBezTo>
                  <a:cubicBezTo>
                    <a:pt x="408592" y="1536487"/>
                    <a:pt x="408261" y="1533186"/>
                    <a:pt x="410077" y="1530793"/>
                  </a:cubicBezTo>
                  <a:cubicBezTo>
                    <a:pt x="411563" y="1528895"/>
                    <a:pt x="413626" y="1527409"/>
                    <a:pt x="413048" y="1524190"/>
                  </a:cubicBezTo>
                  <a:cubicBezTo>
                    <a:pt x="413048" y="1524025"/>
                    <a:pt x="414121" y="1523118"/>
                    <a:pt x="414533" y="1523283"/>
                  </a:cubicBezTo>
                  <a:cubicBezTo>
                    <a:pt x="415276" y="1523530"/>
                    <a:pt x="415937" y="1525593"/>
                    <a:pt x="416267" y="1522788"/>
                  </a:cubicBezTo>
                  <a:cubicBezTo>
                    <a:pt x="416762" y="1518331"/>
                    <a:pt x="420310" y="1515938"/>
                    <a:pt x="422208" y="1512307"/>
                  </a:cubicBezTo>
                  <a:cubicBezTo>
                    <a:pt x="423612" y="1509666"/>
                    <a:pt x="427325" y="1507933"/>
                    <a:pt x="427655" y="1505292"/>
                  </a:cubicBezTo>
                  <a:cubicBezTo>
                    <a:pt x="428316" y="1500258"/>
                    <a:pt x="433928" y="1499267"/>
                    <a:pt x="433680" y="1494068"/>
                  </a:cubicBezTo>
                  <a:cubicBezTo>
                    <a:pt x="437641" y="1492418"/>
                    <a:pt x="439291" y="1488786"/>
                    <a:pt x="440034" y="1484330"/>
                  </a:cubicBezTo>
                  <a:cubicBezTo>
                    <a:pt x="444986" y="1479873"/>
                    <a:pt x="444161" y="1470878"/>
                    <a:pt x="450268" y="1467247"/>
                  </a:cubicBezTo>
                  <a:cubicBezTo>
                    <a:pt x="451175" y="1466669"/>
                    <a:pt x="451175" y="1464358"/>
                    <a:pt x="452084" y="1463368"/>
                  </a:cubicBezTo>
                  <a:cubicBezTo>
                    <a:pt x="453156" y="1462213"/>
                    <a:pt x="452826" y="1461057"/>
                    <a:pt x="453074" y="1459902"/>
                  </a:cubicBezTo>
                  <a:cubicBezTo>
                    <a:pt x="453321" y="1458829"/>
                    <a:pt x="455467" y="1458416"/>
                    <a:pt x="456127" y="1457261"/>
                  </a:cubicBezTo>
                  <a:cubicBezTo>
                    <a:pt x="461409" y="1449008"/>
                    <a:pt x="466526" y="1440673"/>
                    <a:pt x="471560" y="1432338"/>
                  </a:cubicBezTo>
                  <a:cubicBezTo>
                    <a:pt x="472302" y="1431182"/>
                    <a:pt x="472633" y="1429615"/>
                    <a:pt x="473128" y="1428211"/>
                  </a:cubicBezTo>
                  <a:cubicBezTo>
                    <a:pt x="473953" y="1429284"/>
                    <a:pt x="474696" y="1429367"/>
                    <a:pt x="475356" y="1428047"/>
                  </a:cubicBezTo>
                  <a:cubicBezTo>
                    <a:pt x="476016" y="1426891"/>
                    <a:pt x="476594" y="1425736"/>
                    <a:pt x="477254" y="1424663"/>
                  </a:cubicBezTo>
                  <a:cubicBezTo>
                    <a:pt x="478492" y="1422600"/>
                    <a:pt x="479647" y="1420537"/>
                    <a:pt x="480968" y="1418556"/>
                  </a:cubicBezTo>
                  <a:cubicBezTo>
                    <a:pt x="482866" y="1415750"/>
                    <a:pt x="485920" y="1413687"/>
                    <a:pt x="486167" y="1409560"/>
                  </a:cubicBezTo>
                  <a:cubicBezTo>
                    <a:pt x="486332" y="1406920"/>
                    <a:pt x="488065" y="1405434"/>
                    <a:pt x="489551" y="1403536"/>
                  </a:cubicBezTo>
                  <a:cubicBezTo>
                    <a:pt x="491449" y="1401143"/>
                    <a:pt x="494007" y="1399245"/>
                    <a:pt x="495245" y="1395778"/>
                  </a:cubicBezTo>
                  <a:cubicBezTo>
                    <a:pt x="496483" y="1392560"/>
                    <a:pt x="497886" y="1389094"/>
                    <a:pt x="501269" y="1386948"/>
                  </a:cubicBezTo>
                  <a:cubicBezTo>
                    <a:pt x="503993" y="1385297"/>
                    <a:pt x="506881" y="1381749"/>
                    <a:pt x="507376" y="1378530"/>
                  </a:cubicBezTo>
                  <a:cubicBezTo>
                    <a:pt x="507954" y="1374982"/>
                    <a:pt x="510100" y="1374074"/>
                    <a:pt x="511420" y="1371928"/>
                  </a:cubicBezTo>
                  <a:cubicBezTo>
                    <a:pt x="512906" y="1369617"/>
                    <a:pt x="514061" y="1367059"/>
                    <a:pt x="515629" y="1364831"/>
                  </a:cubicBezTo>
                  <a:cubicBezTo>
                    <a:pt x="517610" y="1361860"/>
                    <a:pt x="520003" y="1359219"/>
                    <a:pt x="521984" y="1356248"/>
                  </a:cubicBezTo>
                  <a:cubicBezTo>
                    <a:pt x="522891" y="1354928"/>
                    <a:pt x="523304" y="1353194"/>
                    <a:pt x="523717" y="1351626"/>
                  </a:cubicBezTo>
                  <a:cubicBezTo>
                    <a:pt x="524295" y="1349646"/>
                    <a:pt x="524625" y="1347583"/>
                    <a:pt x="525037" y="1345519"/>
                  </a:cubicBezTo>
                  <a:cubicBezTo>
                    <a:pt x="525120" y="1345024"/>
                    <a:pt x="525202" y="1344116"/>
                    <a:pt x="525120" y="1344034"/>
                  </a:cubicBezTo>
                  <a:cubicBezTo>
                    <a:pt x="519260" y="1341558"/>
                    <a:pt x="514556" y="1336854"/>
                    <a:pt x="509275" y="1333223"/>
                  </a:cubicBezTo>
                  <a:cubicBezTo>
                    <a:pt x="505974" y="1330912"/>
                    <a:pt x="503250" y="1326951"/>
                    <a:pt x="498794" y="1326786"/>
                  </a:cubicBezTo>
                  <a:cubicBezTo>
                    <a:pt x="498216" y="1326786"/>
                    <a:pt x="497226" y="1325548"/>
                    <a:pt x="497143" y="1324723"/>
                  </a:cubicBezTo>
                  <a:cubicBezTo>
                    <a:pt x="496648" y="1321256"/>
                    <a:pt x="494502" y="1319441"/>
                    <a:pt x="492026" y="1318120"/>
                  </a:cubicBezTo>
                  <a:cubicBezTo>
                    <a:pt x="488808" y="1316387"/>
                    <a:pt x="486662" y="1313746"/>
                    <a:pt x="484929" y="1310115"/>
                  </a:cubicBezTo>
                  <a:cubicBezTo>
                    <a:pt x="483279" y="1306732"/>
                    <a:pt x="480720" y="1303843"/>
                    <a:pt x="478245" y="1301120"/>
                  </a:cubicBezTo>
                  <a:cubicBezTo>
                    <a:pt x="476759" y="1299469"/>
                    <a:pt x="474366" y="1298727"/>
                    <a:pt x="472880" y="1297076"/>
                  </a:cubicBezTo>
                  <a:cubicBezTo>
                    <a:pt x="471477" y="1295508"/>
                    <a:pt x="470074" y="1295095"/>
                    <a:pt x="468259" y="1295095"/>
                  </a:cubicBezTo>
                  <a:cubicBezTo>
                    <a:pt x="466608" y="1295095"/>
                    <a:pt x="464297" y="1294765"/>
                    <a:pt x="463637" y="1293610"/>
                  </a:cubicBezTo>
                  <a:cubicBezTo>
                    <a:pt x="462234" y="1291134"/>
                    <a:pt x="461822" y="1287998"/>
                    <a:pt x="460996" y="1285110"/>
                  </a:cubicBezTo>
                  <a:cubicBezTo>
                    <a:pt x="460996" y="1284862"/>
                    <a:pt x="461244" y="1284449"/>
                    <a:pt x="461491" y="1284202"/>
                  </a:cubicBezTo>
                  <a:cubicBezTo>
                    <a:pt x="464050" y="1281726"/>
                    <a:pt x="463967" y="1281726"/>
                    <a:pt x="464132" y="1280571"/>
                  </a:cubicBezTo>
                  <a:cubicBezTo>
                    <a:pt x="464215" y="1279828"/>
                    <a:pt x="464132" y="1278838"/>
                    <a:pt x="464545" y="1278342"/>
                  </a:cubicBezTo>
                  <a:cubicBezTo>
                    <a:pt x="468424" y="1272483"/>
                    <a:pt x="471065" y="1265633"/>
                    <a:pt x="475851" y="1260517"/>
                  </a:cubicBezTo>
                  <a:cubicBezTo>
                    <a:pt x="477997" y="1258206"/>
                    <a:pt x="480720" y="1256555"/>
                    <a:pt x="482454" y="1253914"/>
                  </a:cubicBezTo>
                  <a:cubicBezTo>
                    <a:pt x="485507" y="1249375"/>
                    <a:pt x="488065" y="1244424"/>
                    <a:pt x="490788" y="1239637"/>
                  </a:cubicBezTo>
                  <a:cubicBezTo>
                    <a:pt x="491284" y="1238729"/>
                    <a:pt x="491614" y="1236996"/>
                    <a:pt x="492356" y="1236831"/>
                  </a:cubicBezTo>
                  <a:cubicBezTo>
                    <a:pt x="496401" y="1235593"/>
                    <a:pt x="495328" y="1230889"/>
                    <a:pt x="497143" y="1228166"/>
                  </a:cubicBezTo>
                  <a:cubicBezTo>
                    <a:pt x="497721" y="1227341"/>
                    <a:pt x="497638" y="1225443"/>
                    <a:pt x="498299" y="1225195"/>
                  </a:cubicBezTo>
                  <a:cubicBezTo>
                    <a:pt x="503498" y="1222967"/>
                    <a:pt x="503663" y="1216695"/>
                    <a:pt x="505808" y="1212238"/>
                  </a:cubicBezTo>
                  <a:cubicBezTo>
                    <a:pt x="507376" y="1209020"/>
                    <a:pt x="509522" y="1206214"/>
                    <a:pt x="511255" y="1203243"/>
                  </a:cubicBezTo>
                  <a:cubicBezTo>
                    <a:pt x="512823" y="1200602"/>
                    <a:pt x="515134" y="1198374"/>
                    <a:pt x="516702" y="1195485"/>
                  </a:cubicBezTo>
                  <a:cubicBezTo>
                    <a:pt x="519838" y="1189708"/>
                    <a:pt x="522974" y="1183849"/>
                    <a:pt x="526440" y="1178319"/>
                  </a:cubicBezTo>
                  <a:cubicBezTo>
                    <a:pt x="527926" y="1176009"/>
                    <a:pt x="529824" y="1174276"/>
                    <a:pt x="529164" y="1171057"/>
                  </a:cubicBezTo>
                  <a:cubicBezTo>
                    <a:pt x="529164" y="1170727"/>
                    <a:pt x="531557" y="1165198"/>
                    <a:pt x="531639" y="1164703"/>
                  </a:cubicBezTo>
                  <a:close/>
                  <a:moveTo>
                    <a:pt x="525780" y="1150755"/>
                  </a:moveTo>
                  <a:cubicBezTo>
                    <a:pt x="525780" y="1150755"/>
                    <a:pt x="525367" y="1150425"/>
                    <a:pt x="525120" y="1150260"/>
                  </a:cubicBezTo>
                  <a:cubicBezTo>
                    <a:pt x="525120" y="1150590"/>
                    <a:pt x="525120" y="1151003"/>
                    <a:pt x="525780" y="1150755"/>
                  </a:cubicBezTo>
                  <a:close/>
                  <a:moveTo>
                    <a:pt x="511916" y="705769"/>
                  </a:moveTo>
                  <a:cubicBezTo>
                    <a:pt x="511916" y="705769"/>
                    <a:pt x="512328" y="706100"/>
                    <a:pt x="512576" y="706265"/>
                  </a:cubicBezTo>
                  <a:cubicBezTo>
                    <a:pt x="512576" y="705935"/>
                    <a:pt x="512576" y="705522"/>
                    <a:pt x="511916" y="705769"/>
                  </a:cubicBezTo>
                  <a:close/>
                  <a:moveTo>
                    <a:pt x="473623" y="1295921"/>
                  </a:moveTo>
                  <a:cubicBezTo>
                    <a:pt x="473623" y="1295921"/>
                    <a:pt x="474366" y="1295508"/>
                    <a:pt x="474696" y="1295343"/>
                  </a:cubicBezTo>
                  <a:cubicBezTo>
                    <a:pt x="474366" y="1295095"/>
                    <a:pt x="473953" y="1294930"/>
                    <a:pt x="473623" y="1295921"/>
                  </a:cubicBezTo>
                  <a:close/>
                  <a:moveTo>
                    <a:pt x="463472" y="1167426"/>
                  </a:moveTo>
                  <a:cubicBezTo>
                    <a:pt x="466030" y="1164290"/>
                    <a:pt x="469002" y="1156285"/>
                    <a:pt x="468259" y="1152736"/>
                  </a:cubicBezTo>
                  <a:cubicBezTo>
                    <a:pt x="467351" y="1148115"/>
                    <a:pt x="466361" y="1143493"/>
                    <a:pt x="465040" y="1139037"/>
                  </a:cubicBezTo>
                  <a:cubicBezTo>
                    <a:pt x="463885" y="1135075"/>
                    <a:pt x="461574" y="1131444"/>
                    <a:pt x="464050" y="1127070"/>
                  </a:cubicBezTo>
                  <a:cubicBezTo>
                    <a:pt x="464132" y="1126905"/>
                    <a:pt x="463885" y="1126328"/>
                    <a:pt x="463720" y="1126080"/>
                  </a:cubicBezTo>
                  <a:cubicBezTo>
                    <a:pt x="462895" y="1124677"/>
                    <a:pt x="461822" y="1120633"/>
                    <a:pt x="461904" y="1119395"/>
                  </a:cubicBezTo>
                  <a:cubicBezTo>
                    <a:pt x="461904" y="1118405"/>
                    <a:pt x="462069" y="1117332"/>
                    <a:pt x="461904" y="1116342"/>
                  </a:cubicBezTo>
                  <a:cubicBezTo>
                    <a:pt x="461244" y="1112133"/>
                    <a:pt x="460088" y="1107924"/>
                    <a:pt x="459923" y="1103715"/>
                  </a:cubicBezTo>
                  <a:cubicBezTo>
                    <a:pt x="459923" y="1101074"/>
                    <a:pt x="459511" y="1098351"/>
                    <a:pt x="459511" y="1095627"/>
                  </a:cubicBezTo>
                  <a:cubicBezTo>
                    <a:pt x="459511" y="1086962"/>
                    <a:pt x="458520" y="1078297"/>
                    <a:pt x="458025" y="1069631"/>
                  </a:cubicBezTo>
                  <a:cubicBezTo>
                    <a:pt x="457943" y="1068146"/>
                    <a:pt x="458273" y="1066578"/>
                    <a:pt x="458191" y="1065010"/>
                  </a:cubicBezTo>
                  <a:cubicBezTo>
                    <a:pt x="458025" y="1060471"/>
                    <a:pt x="457035" y="1055684"/>
                    <a:pt x="457777" y="1051393"/>
                  </a:cubicBezTo>
                  <a:cubicBezTo>
                    <a:pt x="458520" y="1046854"/>
                    <a:pt x="459263" y="1042728"/>
                    <a:pt x="457613" y="1038354"/>
                  </a:cubicBezTo>
                  <a:cubicBezTo>
                    <a:pt x="457365" y="1037693"/>
                    <a:pt x="458108" y="1036043"/>
                    <a:pt x="458686" y="1035713"/>
                  </a:cubicBezTo>
                  <a:cubicBezTo>
                    <a:pt x="460254" y="1034887"/>
                    <a:pt x="459923" y="1033980"/>
                    <a:pt x="459016" y="1033072"/>
                  </a:cubicBezTo>
                  <a:cubicBezTo>
                    <a:pt x="457118" y="1031091"/>
                    <a:pt x="455137" y="1029193"/>
                    <a:pt x="452991" y="1027543"/>
                  </a:cubicBezTo>
                  <a:cubicBezTo>
                    <a:pt x="452331" y="1027047"/>
                    <a:pt x="451093" y="1027295"/>
                    <a:pt x="450185" y="1027543"/>
                  </a:cubicBezTo>
                  <a:cubicBezTo>
                    <a:pt x="447049" y="1028533"/>
                    <a:pt x="444408" y="1030266"/>
                    <a:pt x="442015" y="1032989"/>
                  </a:cubicBezTo>
                  <a:cubicBezTo>
                    <a:pt x="439952" y="1035300"/>
                    <a:pt x="434753" y="1032989"/>
                    <a:pt x="434753" y="1039014"/>
                  </a:cubicBezTo>
                  <a:cubicBezTo>
                    <a:pt x="434753" y="1039014"/>
                    <a:pt x="433762" y="1039014"/>
                    <a:pt x="433350" y="1039261"/>
                  </a:cubicBezTo>
                  <a:cubicBezTo>
                    <a:pt x="430461" y="1041159"/>
                    <a:pt x="427078" y="1041159"/>
                    <a:pt x="424189" y="1043553"/>
                  </a:cubicBezTo>
                  <a:cubicBezTo>
                    <a:pt x="421218" y="1046029"/>
                    <a:pt x="417505" y="1047679"/>
                    <a:pt x="413956" y="1048835"/>
                  </a:cubicBezTo>
                  <a:cubicBezTo>
                    <a:pt x="408261" y="1050733"/>
                    <a:pt x="402402" y="1052053"/>
                    <a:pt x="397120" y="1055272"/>
                  </a:cubicBezTo>
                  <a:cubicBezTo>
                    <a:pt x="396378" y="1055684"/>
                    <a:pt x="395552" y="1056180"/>
                    <a:pt x="394810" y="1056180"/>
                  </a:cubicBezTo>
                  <a:cubicBezTo>
                    <a:pt x="389363" y="1056180"/>
                    <a:pt x="384246" y="1059893"/>
                    <a:pt x="378634" y="1058655"/>
                  </a:cubicBezTo>
                  <a:cubicBezTo>
                    <a:pt x="372362" y="1062121"/>
                    <a:pt x="365843" y="1059563"/>
                    <a:pt x="359983" y="1058078"/>
                  </a:cubicBezTo>
                  <a:cubicBezTo>
                    <a:pt x="352060" y="1056097"/>
                    <a:pt x="344468" y="1051888"/>
                    <a:pt x="337618" y="1046441"/>
                  </a:cubicBezTo>
                  <a:cubicBezTo>
                    <a:pt x="336298" y="1045368"/>
                    <a:pt x="334730" y="1044296"/>
                    <a:pt x="333162" y="1044048"/>
                  </a:cubicBezTo>
                  <a:cubicBezTo>
                    <a:pt x="330274" y="1043718"/>
                    <a:pt x="331181" y="1047019"/>
                    <a:pt x="330274" y="1048670"/>
                  </a:cubicBezTo>
                  <a:cubicBezTo>
                    <a:pt x="330191" y="1048835"/>
                    <a:pt x="330026" y="1049000"/>
                    <a:pt x="329861" y="1049082"/>
                  </a:cubicBezTo>
                  <a:cubicBezTo>
                    <a:pt x="326890" y="1050898"/>
                    <a:pt x="327467" y="1054116"/>
                    <a:pt x="327467" y="1057087"/>
                  </a:cubicBezTo>
                  <a:cubicBezTo>
                    <a:pt x="327467" y="1063029"/>
                    <a:pt x="326972" y="1069054"/>
                    <a:pt x="328540" y="1074831"/>
                  </a:cubicBezTo>
                  <a:cubicBezTo>
                    <a:pt x="325817" y="1081433"/>
                    <a:pt x="327797" y="1088448"/>
                    <a:pt x="327467" y="1095215"/>
                  </a:cubicBezTo>
                  <a:cubicBezTo>
                    <a:pt x="327220" y="1100001"/>
                    <a:pt x="326972" y="1104870"/>
                    <a:pt x="326972" y="1109657"/>
                  </a:cubicBezTo>
                  <a:cubicBezTo>
                    <a:pt x="326972" y="1114031"/>
                    <a:pt x="327715" y="1118487"/>
                    <a:pt x="327302" y="1122779"/>
                  </a:cubicBezTo>
                  <a:cubicBezTo>
                    <a:pt x="326890" y="1126988"/>
                    <a:pt x="328375" y="1130949"/>
                    <a:pt x="327715" y="1135240"/>
                  </a:cubicBezTo>
                  <a:cubicBezTo>
                    <a:pt x="327385" y="1137634"/>
                    <a:pt x="326972" y="1140522"/>
                    <a:pt x="327302" y="1143328"/>
                  </a:cubicBezTo>
                  <a:cubicBezTo>
                    <a:pt x="327715" y="1146299"/>
                    <a:pt x="327385" y="1149435"/>
                    <a:pt x="327385" y="1152406"/>
                  </a:cubicBezTo>
                  <a:cubicBezTo>
                    <a:pt x="327385" y="1155377"/>
                    <a:pt x="327467" y="1158513"/>
                    <a:pt x="327385" y="1161567"/>
                  </a:cubicBezTo>
                  <a:cubicBezTo>
                    <a:pt x="327302" y="1163465"/>
                    <a:pt x="326642" y="1165363"/>
                    <a:pt x="326642" y="1167261"/>
                  </a:cubicBezTo>
                  <a:cubicBezTo>
                    <a:pt x="326642" y="1171222"/>
                    <a:pt x="326147" y="1175431"/>
                    <a:pt x="327220" y="1178980"/>
                  </a:cubicBezTo>
                  <a:cubicBezTo>
                    <a:pt x="327797" y="1181043"/>
                    <a:pt x="328458" y="1182859"/>
                    <a:pt x="328540" y="1185004"/>
                  </a:cubicBezTo>
                  <a:cubicBezTo>
                    <a:pt x="328870" y="1189708"/>
                    <a:pt x="328706" y="1194577"/>
                    <a:pt x="329778" y="1199034"/>
                  </a:cubicBezTo>
                  <a:cubicBezTo>
                    <a:pt x="330356" y="1201180"/>
                    <a:pt x="331016" y="1203490"/>
                    <a:pt x="330356" y="1205223"/>
                  </a:cubicBezTo>
                  <a:cubicBezTo>
                    <a:pt x="329861" y="1206626"/>
                    <a:pt x="330356" y="1207039"/>
                    <a:pt x="330521" y="1208029"/>
                  </a:cubicBezTo>
                  <a:cubicBezTo>
                    <a:pt x="331016" y="1210918"/>
                    <a:pt x="330521" y="1214384"/>
                    <a:pt x="331842" y="1216530"/>
                  </a:cubicBezTo>
                  <a:cubicBezTo>
                    <a:pt x="333162" y="1218675"/>
                    <a:pt x="328706" y="1223792"/>
                    <a:pt x="334483" y="1223297"/>
                  </a:cubicBezTo>
                  <a:cubicBezTo>
                    <a:pt x="334565" y="1223297"/>
                    <a:pt x="334895" y="1224370"/>
                    <a:pt x="334812" y="1224865"/>
                  </a:cubicBezTo>
                  <a:cubicBezTo>
                    <a:pt x="334483" y="1227588"/>
                    <a:pt x="335803" y="1228661"/>
                    <a:pt x="337783" y="1229486"/>
                  </a:cubicBezTo>
                  <a:cubicBezTo>
                    <a:pt x="339186" y="1230064"/>
                    <a:pt x="340259" y="1231467"/>
                    <a:pt x="341497" y="1232375"/>
                  </a:cubicBezTo>
                  <a:cubicBezTo>
                    <a:pt x="342900" y="1233365"/>
                    <a:pt x="344303" y="1234685"/>
                    <a:pt x="345871" y="1235016"/>
                  </a:cubicBezTo>
                  <a:cubicBezTo>
                    <a:pt x="349007" y="1235758"/>
                    <a:pt x="352308" y="1236419"/>
                    <a:pt x="355527" y="1236254"/>
                  </a:cubicBezTo>
                  <a:cubicBezTo>
                    <a:pt x="360478" y="1236006"/>
                    <a:pt x="364770" y="1237822"/>
                    <a:pt x="369143" y="1239885"/>
                  </a:cubicBezTo>
                  <a:cubicBezTo>
                    <a:pt x="371124" y="1240875"/>
                    <a:pt x="373600" y="1242608"/>
                    <a:pt x="376406" y="1240627"/>
                  </a:cubicBezTo>
                  <a:cubicBezTo>
                    <a:pt x="377396" y="1240875"/>
                    <a:pt x="378469" y="1240958"/>
                    <a:pt x="379212" y="1241535"/>
                  </a:cubicBezTo>
                  <a:cubicBezTo>
                    <a:pt x="380120" y="1242278"/>
                    <a:pt x="380697" y="1242773"/>
                    <a:pt x="380615" y="1241040"/>
                  </a:cubicBezTo>
                  <a:cubicBezTo>
                    <a:pt x="380450" y="1237822"/>
                    <a:pt x="382100" y="1238482"/>
                    <a:pt x="383668" y="1239225"/>
                  </a:cubicBezTo>
                  <a:cubicBezTo>
                    <a:pt x="385897" y="1240215"/>
                    <a:pt x="387629" y="1241948"/>
                    <a:pt x="390353" y="1241865"/>
                  </a:cubicBezTo>
                  <a:cubicBezTo>
                    <a:pt x="394315" y="1241783"/>
                    <a:pt x="398276" y="1242938"/>
                    <a:pt x="402237" y="1243681"/>
                  </a:cubicBezTo>
                  <a:cubicBezTo>
                    <a:pt x="405043" y="1244176"/>
                    <a:pt x="407849" y="1245827"/>
                    <a:pt x="410572" y="1245414"/>
                  </a:cubicBezTo>
                  <a:cubicBezTo>
                    <a:pt x="413378" y="1245001"/>
                    <a:pt x="416019" y="1246074"/>
                    <a:pt x="418495" y="1245744"/>
                  </a:cubicBezTo>
                  <a:cubicBezTo>
                    <a:pt x="422539" y="1245166"/>
                    <a:pt x="426170" y="1242608"/>
                    <a:pt x="430379" y="1241948"/>
                  </a:cubicBezTo>
                  <a:cubicBezTo>
                    <a:pt x="432029" y="1241700"/>
                    <a:pt x="434092" y="1239885"/>
                    <a:pt x="434753" y="1238152"/>
                  </a:cubicBezTo>
                  <a:cubicBezTo>
                    <a:pt x="436898" y="1232210"/>
                    <a:pt x="440200" y="1226845"/>
                    <a:pt x="442180" y="1220986"/>
                  </a:cubicBezTo>
                  <a:cubicBezTo>
                    <a:pt x="444739" y="1213393"/>
                    <a:pt x="448205" y="1205966"/>
                    <a:pt x="448617" y="1197713"/>
                  </a:cubicBezTo>
                  <a:cubicBezTo>
                    <a:pt x="448782" y="1194330"/>
                    <a:pt x="451506" y="1194990"/>
                    <a:pt x="452084" y="1192679"/>
                  </a:cubicBezTo>
                  <a:cubicBezTo>
                    <a:pt x="453156" y="1188553"/>
                    <a:pt x="454724" y="1184592"/>
                    <a:pt x="456292" y="1180713"/>
                  </a:cubicBezTo>
                  <a:cubicBezTo>
                    <a:pt x="458273" y="1175926"/>
                    <a:pt x="459923" y="1170892"/>
                    <a:pt x="463142" y="1167013"/>
                  </a:cubicBezTo>
                  <a:close/>
                  <a:moveTo>
                    <a:pt x="418247" y="1277682"/>
                  </a:moveTo>
                  <a:cubicBezTo>
                    <a:pt x="418247" y="1277682"/>
                    <a:pt x="417835" y="1277352"/>
                    <a:pt x="417587" y="1277187"/>
                  </a:cubicBezTo>
                  <a:cubicBezTo>
                    <a:pt x="417587" y="1277517"/>
                    <a:pt x="417587" y="1277930"/>
                    <a:pt x="418247" y="1277682"/>
                  </a:cubicBezTo>
                  <a:close/>
                  <a:moveTo>
                    <a:pt x="415029" y="1528812"/>
                  </a:moveTo>
                  <a:cubicBezTo>
                    <a:pt x="415029" y="1528812"/>
                    <a:pt x="414616" y="1528482"/>
                    <a:pt x="414369" y="1528317"/>
                  </a:cubicBezTo>
                  <a:cubicBezTo>
                    <a:pt x="414369" y="1528647"/>
                    <a:pt x="414369" y="1529060"/>
                    <a:pt x="415029" y="1528812"/>
                  </a:cubicBezTo>
                  <a:close/>
                  <a:moveTo>
                    <a:pt x="414203" y="1260186"/>
                  </a:moveTo>
                  <a:cubicBezTo>
                    <a:pt x="414699" y="1259939"/>
                    <a:pt x="414781" y="1258866"/>
                    <a:pt x="415029" y="1258206"/>
                  </a:cubicBezTo>
                  <a:cubicBezTo>
                    <a:pt x="414616" y="1257958"/>
                    <a:pt x="414121" y="1257628"/>
                    <a:pt x="413708" y="1257546"/>
                  </a:cubicBezTo>
                  <a:cubicBezTo>
                    <a:pt x="409252" y="1257133"/>
                    <a:pt x="404795" y="1256720"/>
                    <a:pt x="400339" y="1256308"/>
                  </a:cubicBezTo>
                  <a:cubicBezTo>
                    <a:pt x="396378" y="1255895"/>
                    <a:pt x="392334" y="1256143"/>
                    <a:pt x="388620" y="1254987"/>
                  </a:cubicBezTo>
                  <a:cubicBezTo>
                    <a:pt x="382595" y="1253089"/>
                    <a:pt x="376323" y="1254327"/>
                    <a:pt x="370299" y="1252759"/>
                  </a:cubicBezTo>
                  <a:cubicBezTo>
                    <a:pt x="365677" y="1251604"/>
                    <a:pt x="360891" y="1251191"/>
                    <a:pt x="356187" y="1250531"/>
                  </a:cubicBezTo>
                  <a:cubicBezTo>
                    <a:pt x="351896" y="1249953"/>
                    <a:pt x="347604" y="1249375"/>
                    <a:pt x="343312" y="1249045"/>
                  </a:cubicBezTo>
                  <a:cubicBezTo>
                    <a:pt x="340589" y="1248798"/>
                    <a:pt x="341992" y="1250118"/>
                    <a:pt x="342817" y="1251108"/>
                  </a:cubicBezTo>
                  <a:cubicBezTo>
                    <a:pt x="344716" y="1253337"/>
                    <a:pt x="341827" y="1253337"/>
                    <a:pt x="341580" y="1255730"/>
                  </a:cubicBezTo>
                  <a:cubicBezTo>
                    <a:pt x="341332" y="1255977"/>
                    <a:pt x="340837" y="1256308"/>
                    <a:pt x="340837" y="1256555"/>
                  </a:cubicBezTo>
                  <a:cubicBezTo>
                    <a:pt x="340754" y="1260847"/>
                    <a:pt x="342157" y="1264725"/>
                    <a:pt x="343395" y="1268604"/>
                  </a:cubicBezTo>
                  <a:cubicBezTo>
                    <a:pt x="343726" y="1269595"/>
                    <a:pt x="345128" y="1270502"/>
                    <a:pt x="346201" y="1270832"/>
                  </a:cubicBezTo>
                  <a:cubicBezTo>
                    <a:pt x="348264" y="1271493"/>
                    <a:pt x="350492" y="1271905"/>
                    <a:pt x="352638" y="1272070"/>
                  </a:cubicBezTo>
                  <a:cubicBezTo>
                    <a:pt x="355114" y="1272318"/>
                    <a:pt x="358003" y="1271245"/>
                    <a:pt x="359983" y="1272318"/>
                  </a:cubicBezTo>
                  <a:cubicBezTo>
                    <a:pt x="362707" y="1273886"/>
                    <a:pt x="363614" y="1270172"/>
                    <a:pt x="365677" y="1270832"/>
                  </a:cubicBezTo>
                  <a:cubicBezTo>
                    <a:pt x="365843" y="1270832"/>
                    <a:pt x="366007" y="1270832"/>
                    <a:pt x="366173" y="1270832"/>
                  </a:cubicBezTo>
                  <a:cubicBezTo>
                    <a:pt x="369557" y="1270337"/>
                    <a:pt x="373023" y="1268604"/>
                    <a:pt x="376489" y="1270420"/>
                  </a:cubicBezTo>
                  <a:cubicBezTo>
                    <a:pt x="379295" y="1266706"/>
                    <a:pt x="384329" y="1270667"/>
                    <a:pt x="387217" y="1266128"/>
                  </a:cubicBezTo>
                  <a:cubicBezTo>
                    <a:pt x="387877" y="1265056"/>
                    <a:pt x="390931" y="1266293"/>
                    <a:pt x="392829" y="1265881"/>
                  </a:cubicBezTo>
                  <a:cubicBezTo>
                    <a:pt x="394315" y="1265551"/>
                    <a:pt x="395717" y="1263900"/>
                    <a:pt x="397203" y="1263653"/>
                  </a:cubicBezTo>
                  <a:cubicBezTo>
                    <a:pt x="401329" y="1262992"/>
                    <a:pt x="405538" y="1262910"/>
                    <a:pt x="409665" y="1262250"/>
                  </a:cubicBezTo>
                  <a:cubicBezTo>
                    <a:pt x="411233" y="1262002"/>
                    <a:pt x="412718" y="1261012"/>
                    <a:pt x="414203" y="1260104"/>
                  </a:cubicBezTo>
                  <a:close/>
                  <a:moveTo>
                    <a:pt x="412801" y="1325630"/>
                  </a:moveTo>
                  <a:cubicBezTo>
                    <a:pt x="412883" y="1324970"/>
                    <a:pt x="415689" y="1323155"/>
                    <a:pt x="411810" y="1323980"/>
                  </a:cubicBezTo>
                  <a:cubicBezTo>
                    <a:pt x="411810" y="1324227"/>
                    <a:pt x="411810" y="1324393"/>
                    <a:pt x="411810" y="1324557"/>
                  </a:cubicBezTo>
                  <a:cubicBezTo>
                    <a:pt x="411645" y="1325300"/>
                    <a:pt x="411397" y="1326126"/>
                    <a:pt x="411150" y="1326868"/>
                  </a:cubicBezTo>
                  <a:cubicBezTo>
                    <a:pt x="411728" y="1326456"/>
                    <a:pt x="412718" y="1326126"/>
                    <a:pt x="412801" y="1325548"/>
                  </a:cubicBezTo>
                  <a:close/>
                  <a:moveTo>
                    <a:pt x="412883" y="1555633"/>
                  </a:moveTo>
                  <a:cubicBezTo>
                    <a:pt x="412801" y="1555138"/>
                    <a:pt x="412718" y="1554643"/>
                    <a:pt x="412635" y="1554065"/>
                  </a:cubicBezTo>
                  <a:cubicBezTo>
                    <a:pt x="412388" y="1554065"/>
                    <a:pt x="411975" y="1554230"/>
                    <a:pt x="411975" y="1554313"/>
                  </a:cubicBezTo>
                  <a:cubicBezTo>
                    <a:pt x="412058" y="1554973"/>
                    <a:pt x="412223" y="1555633"/>
                    <a:pt x="412883" y="1555633"/>
                  </a:cubicBezTo>
                  <a:close/>
                  <a:moveTo>
                    <a:pt x="410737" y="1533681"/>
                  </a:moveTo>
                  <a:lnTo>
                    <a:pt x="411397" y="1534176"/>
                  </a:lnTo>
                  <a:cubicBezTo>
                    <a:pt x="411397" y="1534176"/>
                    <a:pt x="411397" y="1533433"/>
                    <a:pt x="410737" y="1533681"/>
                  </a:cubicBezTo>
                  <a:close/>
                  <a:moveTo>
                    <a:pt x="402402" y="1041325"/>
                  </a:moveTo>
                  <a:cubicBezTo>
                    <a:pt x="403392" y="1041325"/>
                    <a:pt x="404300" y="1041325"/>
                    <a:pt x="405290" y="1041242"/>
                  </a:cubicBezTo>
                  <a:cubicBezTo>
                    <a:pt x="404631" y="1040747"/>
                    <a:pt x="403970" y="1040334"/>
                    <a:pt x="402732" y="1040499"/>
                  </a:cubicBezTo>
                  <a:cubicBezTo>
                    <a:pt x="402567" y="1040664"/>
                    <a:pt x="402485" y="1040747"/>
                    <a:pt x="402402" y="1040912"/>
                  </a:cubicBezTo>
                  <a:cubicBezTo>
                    <a:pt x="402402" y="1040994"/>
                    <a:pt x="402402" y="1041325"/>
                    <a:pt x="402402" y="1041325"/>
                  </a:cubicBezTo>
                  <a:close/>
                  <a:moveTo>
                    <a:pt x="391509" y="1267861"/>
                  </a:moveTo>
                  <a:cubicBezTo>
                    <a:pt x="391509" y="1267861"/>
                    <a:pt x="391096" y="1267531"/>
                    <a:pt x="390848" y="1267366"/>
                  </a:cubicBezTo>
                  <a:cubicBezTo>
                    <a:pt x="390848" y="1267696"/>
                    <a:pt x="390848" y="1268109"/>
                    <a:pt x="391509" y="1267861"/>
                  </a:cubicBezTo>
                  <a:close/>
                  <a:moveTo>
                    <a:pt x="383091" y="1578906"/>
                  </a:moveTo>
                  <a:cubicBezTo>
                    <a:pt x="383091" y="1578906"/>
                    <a:pt x="383751" y="1578906"/>
                    <a:pt x="383503" y="1578163"/>
                  </a:cubicBezTo>
                  <a:cubicBezTo>
                    <a:pt x="383338" y="1578411"/>
                    <a:pt x="383256" y="1578658"/>
                    <a:pt x="383091" y="1578906"/>
                  </a:cubicBezTo>
                  <a:close/>
                  <a:moveTo>
                    <a:pt x="380863" y="1566609"/>
                  </a:moveTo>
                  <a:cubicBezTo>
                    <a:pt x="380863" y="1566609"/>
                    <a:pt x="380450" y="1566279"/>
                    <a:pt x="380202" y="1566114"/>
                  </a:cubicBezTo>
                  <a:cubicBezTo>
                    <a:pt x="380202" y="1566444"/>
                    <a:pt x="380202" y="1566857"/>
                    <a:pt x="380863" y="1566609"/>
                  </a:cubicBezTo>
                  <a:close/>
                  <a:moveTo>
                    <a:pt x="378882" y="1563556"/>
                  </a:moveTo>
                  <a:cubicBezTo>
                    <a:pt x="378882" y="1563556"/>
                    <a:pt x="379377" y="1563308"/>
                    <a:pt x="379625" y="1563143"/>
                  </a:cubicBezTo>
                  <a:cubicBezTo>
                    <a:pt x="379129" y="1562483"/>
                    <a:pt x="378634" y="1561823"/>
                    <a:pt x="377644" y="1561740"/>
                  </a:cubicBezTo>
                  <a:cubicBezTo>
                    <a:pt x="378057" y="1562318"/>
                    <a:pt x="378386" y="1562978"/>
                    <a:pt x="378882" y="1563556"/>
                  </a:cubicBezTo>
                  <a:close/>
                  <a:moveTo>
                    <a:pt x="364935" y="1533103"/>
                  </a:moveTo>
                  <a:cubicBezTo>
                    <a:pt x="365100" y="1532691"/>
                    <a:pt x="365265" y="1532278"/>
                    <a:pt x="364439" y="1531866"/>
                  </a:cubicBezTo>
                  <a:cubicBezTo>
                    <a:pt x="364605" y="1532278"/>
                    <a:pt x="364770" y="1532691"/>
                    <a:pt x="364935" y="1533103"/>
                  </a:cubicBezTo>
                  <a:close/>
                  <a:moveTo>
                    <a:pt x="322351" y="43737"/>
                  </a:moveTo>
                  <a:cubicBezTo>
                    <a:pt x="322351" y="41757"/>
                    <a:pt x="322351" y="41426"/>
                    <a:pt x="321278" y="41344"/>
                  </a:cubicBezTo>
                  <a:lnTo>
                    <a:pt x="321278" y="43737"/>
                  </a:lnTo>
                  <a:cubicBezTo>
                    <a:pt x="321031" y="44315"/>
                    <a:pt x="320865" y="44893"/>
                    <a:pt x="320618" y="45388"/>
                  </a:cubicBezTo>
                  <a:cubicBezTo>
                    <a:pt x="322021" y="45883"/>
                    <a:pt x="322351" y="45223"/>
                    <a:pt x="322351" y="43655"/>
                  </a:cubicBezTo>
                  <a:close/>
                  <a:moveTo>
                    <a:pt x="284058" y="1325300"/>
                  </a:moveTo>
                  <a:cubicBezTo>
                    <a:pt x="284058" y="1325300"/>
                    <a:pt x="284718" y="1325300"/>
                    <a:pt x="284471" y="1324557"/>
                  </a:cubicBezTo>
                  <a:cubicBezTo>
                    <a:pt x="284306" y="1324805"/>
                    <a:pt x="284223" y="1325053"/>
                    <a:pt x="284058" y="1325300"/>
                  </a:cubicBezTo>
                  <a:close/>
                  <a:moveTo>
                    <a:pt x="271184" y="1359301"/>
                  </a:moveTo>
                  <a:cubicBezTo>
                    <a:pt x="271184" y="1359301"/>
                    <a:pt x="270771" y="1358971"/>
                    <a:pt x="270524" y="1358806"/>
                  </a:cubicBezTo>
                  <a:cubicBezTo>
                    <a:pt x="270524" y="1359136"/>
                    <a:pt x="270524" y="1359549"/>
                    <a:pt x="271184" y="1359301"/>
                  </a:cubicBezTo>
                  <a:close/>
                  <a:moveTo>
                    <a:pt x="245601" y="1134910"/>
                  </a:moveTo>
                  <a:cubicBezTo>
                    <a:pt x="245601" y="1134910"/>
                    <a:pt x="246013" y="1135240"/>
                    <a:pt x="246261" y="1135405"/>
                  </a:cubicBezTo>
                  <a:cubicBezTo>
                    <a:pt x="246261" y="1135075"/>
                    <a:pt x="246261" y="1134663"/>
                    <a:pt x="245601" y="1134910"/>
                  </a:cubicBezTo>
                  <a:close/>
                  <a:moveTo>
                    <a:pt x="238173" y="959375"/>
                  </a:moveTo>
                  <a:cubicBezTo>
                    <a:pt x="238173" y="959375"/>
                    <a:pt x="238833" y="959375"/>
                    <a:pt x="239163" y="959375"/>
                  </a:cubicBezTo>
                  <a:cubicBezTo>
                    <a:pt x="238833" y="959128"/>
                    <a:pt x="238503" y="958880"/>
                    <a:pt x="238173" y="958055"/>
                  </a:cubicBezTo>
                  <a:cubicBezTo>
                    <a:pt x="237843" y="958055"/>
                    <a:pt x="237513" y="958055"/>
                    <a:pt x="237183" y="958055"/>
                  </a:cubicBezTo>
                  <a:cubicBezTo>
                    <a:pt x="237513" y="958302"/>
                    <a:pt x="237843" y="958550"/>
                    <a:pt x="238173" y="959375"/>
                  </a:cubicBezTo>
                  <a:close/>
                  <a:moveTo>
                    <a:pt x="198560" y="959623"/>
                  </a:moveTo>
                  <a:cubicBezTo>
                    <a:pt x="198230" y="959045"/>
                    <a:pt x="197982" y="958302"/>
                    <a:pt x="197487" y="957972"/>
                  </a:cubicBezTo>
                  <a:cubicBezTo>
                    <a:pt x="192123" y="953351"/>
                    <a:pt x="186511" y="948977"/>
                    <a:pt x="181229" y="944108"/>
                  </a:cubicBezTo>
                  <a:cubicBezTo>
                    <a:pt x="176278" y="939486"/>
                    <a:pt x="170584" y="936433"/>
                    <a:pt x="165054" y="932966"/>
                  </a:cubicBezTo>
                  <a:cubicBezTo>
                    <a:pt x="156636" y="927767"/>
                    <a:pt x="150942" y="919019"/>
                    <a:pt x="144257" y="911509"/>
                  </a:cubicBezTo>
                  <a:cubicBezTo>
                    <a:pt x="142029" y="909034"/>
                    <a:pt x="140048" y="906310"/>
                    <a:pt x="138233" y="903422"/>
                  </a:cubicBezTo>
                  <a:cubicBezTo>
                    <a:pt x="133694" y="896077"/>
                    <a:pt x="129320" y="888567"/>
                    <a:pt x="125111" y="881057"/>
                  </a:cubicBezTo>
                  <a:cubicBezTo>
                    <a:pt x="121232" y="874207"/>
                    <a:pt x="116446" y="867935"/>
                    <a:pt x="113640" y="860343"/>
                  </a:cubicBezTo>
                  <a:cubicBezTo>
                    <a:pt x="113310" y="859517"/>
                    <a:pt x="112897" y="858445"/>
                    <a:pt x="112237" y="858032"/>
                  </a:cubicBezTo>
                  <a:cubicBezTo>
                    <a:pt x="111577" y="857619"/>
                    <a:pt x="110586" y="857619"/>
                    <a:pt x="109844" y="857867"/>
                  </a:cubicBezTo>
                  <a:cubicBezTo>
                    <a:pt x="109513" y="857949"/>
                    <a:pt x="109183" y="859352"/>
                    <a:pt x="109431" y="859930"/>
                  </a:cubicBezTo>
                  <a:cubicBezTo>
                    <a:pt x="110669" y="863561"/>
                    <a:pt x="109431" y="867357"/>
                    <a:pt x="109926" y="871071"/>
                  </a:cubicBezTo>
                  <a:cubicBezTo>
                    <a:pt x="110091" y="872392"/>
                    <a:pt x="109018" y="874125"/>
                    <a:pt x="109513" y="875115"/>
                  </a:cubicBezTo>
                  <a:cubicBezTo>
                    <a:pt x="111824" y="880149"/>
                    <a:pt x="114052" y="885266"/>
                    <a:pt x="116941" y="889805"/>
                  </a:cubicBezTo>
                  <a:cubicBezTo>
                    <a:pt x="119829" y="894179"/>
                    <a:pt x="121480" y="899543"/>
                    <a:pt x="125771" y="902597"/>
                  </a:cubicBezTo>
                  <a:cubicBezTo>
                    <a:pt x="126019" y="902762"/>
                    <a:pt x="126349" y="903174"/>
                    <a:pt x="126349" y="903504"/>
                  </a:cubicBezTo>
                  <a:cubicBezTo>
                    <a:pt x="127174" y="908704"/>
                    <a:pt x="130970" y="911179"/>
                    <a:pt x="133942" y="914398"/>
                  </a:cubicBezTo>
                  <a:cubicBezTo>
                    <a:pt x="134271" y="914728"/>
                    <a:pt x="134849" y="914728"/>
                    <a:pt x="135344" y="914893"/>
                  </a:cubicBezTo>
                  <a:cubicBezTo>
                    <a:pt x="135179" y="914315"/>
                    <a:pt x="135262" y="913573"/>
                    <a:pt x="134932" y="913243"/>
                  </a:cubicBezTo>
                  <a:cubicBezTo>
                    <a:pt x="133529" y="911674"/>
                    <a:pt x="132043" y="910189"/>
                    <a:pt x="133199" y="907548"/>
                  </a:cubicBezTo>
                  <a:cubicBezTo>
                    <a:pt x="142937" y="917864"/>
                    <a:pt x="151107" y="930161"/>
                    <a:pt x="162413" y="938578"/>
                  </a:cubicBezTo>
                  <a:cubicBezTo>
                    <a:pt x="163816" y="939651"/>
                    <a:pt x="165219" y="940807"/>
                    <a:pt x="166457" y="942044"/>
                  </a:cubicBezTo>
                  <a:cubicBezTo>
                    <a:pt x="167282" y="942870"/>
                    <a:pt x="167943" y="944025"/>
                    <a:pt x="168685" y="945015"/>
                  </a:cubicBezTo>
                  <a:cubicBezTo>
                    <a:pt x="167695" y="944520"/>
                    <a:pt x="166622" y="944190"/>
                    <a:pt x="165714" y="943530"/>
                  </a:cubicBezTo>
                  <a:cubicBezTo>
                    <a:pt x="164394" y="942622"/>
                    <a:pt x="163321" y="941384"/>
                    <a:pt x="162001" y="940559"/>
                  </a:cubicBezTo>
                  <a:cubicBezTo>
                    <a:pt x="160928" y="939981"/>
                    <a:pt x="158617" y="939569"/>
                    <a:pt x="158534" y="939734"/>
                  </a:cubicBezTo>
                  <a:cubicBezTo>
                    <a:pt x="157709" y="942787"/>
                    <a:pt x="160020" y="941219"/>
                    <a:pt x="160928" y="941797"/>
                  </a:cubicBezTo>
                  <a:cubicBezTo>
                    <a:pt x="161340" y="942044"/>
                    <a:pt x="161671" y="942705"/>
                    <a:pt x="162083" y="943035"/>
                  </a:cubicBezTo>
                  <a:cubicBezTo>
                    <a:pt x="164476" y="945346"/>
                    <a:pt x="166540" y="948812"/>
                    <a:pt x="169263" y="949554"/>
                  </a:cubicBezTo>
                  <a:cubicBezTo>
                    <a:pt x="171326" y="950132"/>
                    <a:pt x="173637" y="951205"/>
                    <a:pt x="173967" y="952443"/>
                  </a:cubicBezTo>
                  <a:cubicBezTo>
                    <a:pt x="175122" y="955827"/>
                    <a:pt x="178919" y="951865"/>
                    <a:pt x="179414" y="955661"/>
                  </a:cubicBezTo>
                  <a:cubicBezTo>
                    <a:pt x="179414" y="955744"/>
                    <a:pt x="180157" y="955744"/>
                    <a:pt x="180487" y="955827"/>
                  </a:cubicBezTo>
                  <a:cubicBezTo>
                    <a:pt x="180404" y="955249"/>
                    <a:pt x="180404" y="954671"/>
                    <a:pt x="180157" y="954176"/>
                  </a:cubicBezTo>
                  <a:cubicBezTo>
                    <a:pt x="179001" y="951948"/>
                    <a:pt x="176773" y="951783"/>
                    <a:pt x="175040" y="950627"/>
                  </a:cubicBezTo>
                  <a:cubicBezTo>
                    <a:pt x="174545" y="950297"/>
                    <a:pt x="174545" y="949059"/>
                    <a:pt x="174297" y="948152"/>
                  </a:cubicBezTo>
                  <a:cubicBezTo>
                    <a:pt x="174875" y="948152"/>
                    <a:pt x="175618" y="947986"/>
                    <a:pt x="176113" y="948317"/>
                  </a:cubicBezTo>
                  <a:cubicBezTo>
                    <a:pt x="179331" y="950710"/>
                    <a:pt x="182467" y="953351"/>
                    <a:pt x="185769" y="955579"/>
                  </a:cubicBezTo>
                  <a:cubicBezTo>
                    <a:pt x="189070" y="957725"/>
                    <a:pt x="192453" y="959870"/>
                    <a:pt x="196414" y="959953"/>
                  </a:cubicBezTo>
                  <a:cubicBezTo>
                    <a:pt x="197075" y="959953"/>
                    <a:pt x="197735" y="959705"/>
                    <a:pt x="198395" y="959623"/>
                  </a:cubicBezTo>
                  <a:close/>
                  <a:moveTo>
                    <a:pt x="197735" y="472878"/>
                  </a:moveTo>
                  <a:cubicBezTo>
                    <a:pt x="197735" y="472878"/>
                    <a:pt x="197322" y="472548"/>
                    <a:pt x="197075" y="472383"/>
                  </a:cubicBezTo>
                  <a:cubicBezTo>
                    <a:pt x="197075" y="472713"/>
                    <a:pt x="197075" y="473126"/>
                    <a:pt x="197735" y="472878"/>
                  </a:cubicBezTo>
                  <a:close/>
                  <a:moveTo>
                    <a:pt x="192371" y="947161"/>
                  </a:moveTo>
                  <a:lnTo>
                    <a:pt x="193361" y="947161"/>
                  </a:lnTo>
                  <a:cubicBezTo>
                    <a:pt x="193361" y="947161"/>
                    <a:pt x="192701" y="946831"/>
                    <a:pt x="192371" y="945923"/>
                  </a:cubicBezTo>
                  <a:cubicBezTo>
                    <a:pt x="191793" y="945346"/>
                    <a:pt x="191215" y="944850"/>
                    <a:pt x="190638" y="944273"/>
                  </a:cubicBezTo>
                  <a:cubicBezTo>
                    <a:pt x="190472" y="944603"/>
                    <a:pt x="190225" y="945181"/>
                    <a:pt x="190307" y="945181"/>
                  </a:cubicBezTo>
                  <a:cubicBezTo>
                    <a:pt x="190968" y="945676"/>
                    <a:pt x="191711" y="946088"/>
                    <a:pt x="192453" y="947161"/>
                  </a:cubicBezTo>
                  <a:close/>
                  <a:moveTo>
                    <a:pt x="190225" y="260701"/>
                  </a:moveTo>
                  <a:lnTo>
                    <a:pt x="189565" y="260206"/>
                  </a:lnTo>
                  <a:cubicBezTo>
                    <a:pt x="189565" y="260206"/>
                    <a:pt x="189565" y="260949"/>
                    <a:pt x="190225" y="260701"/>
                  </a:cubicBezTo>
                  <a:close/>
                  <a:moveTo>
                    <a:pt x="184201" y="938991"/>
                  </a:moveTo>
                  <a:cubicBezTo>
                    <a:pt x="184448" y="938413"/>
                    <a:pt x="184696" y="937918"/>
                    <a:pt x="184365" y="936763"/>
                  </a:cubicBezTo>
                  <a:cubicBezTo>
                    <a:pt x="183953" y="936350"/>
                    <a:pt x="183705" y="935772"/>
                    <a:pt x="183210" y="935607"/>
                  </a:cubicBezTo>
                  <a:cubicBezTo>
                    <a:pt x="182385" y="935277"/>
                    <a:pt x="180899" y="934782"/>
                    <a:pt x="180817" y="934947"/>
                  </a:cubicBezTo>
                  <a:cubicBezTo>
                    <a:pt x="180157" y="936515"/>
                    <a:pt x="181229" y="936598"/>
                    <a:pt x="182302" y="937010"/>
                  </a:cubicBezTo>
                  <a:cubicBezTo>
                    <a:pt x="183045" y="937258"/>
                    <a:pt x="183540" y="938331"/>
                    <a:pt x="184201" y="939074"/>
                  </a:cubicBezTo>
                  <a:close/>
                  <a:moveTo>
                    <a:pt x="166952" y="1052136"/>
                  </a:moveTo>
                  <a:cubicBezTo>
                    <a:pt x="166952" y="1052136"/>
                    <a:pt x="167612" y="1052136"/>
                    <a:pt x="167365" y="1051393"/>
                  </a:cubicBezTo>
                  <a:lnTo>
                    <a:pt x="166952" y="1052136"/>
                  </a:lnTo>
                  <a:close/>
                  <a:moveTo>
                    <a:pt x="159360" y="794404"/>
                  </a:moveTo>
                  <a:cubicBezTo>
                    <a:pt x="159360" y="794404"/>
                    <a:pt x="159277" y="793661"/>
                    <a:pt x="159195" y="793248"/>
                  </a:cubicBezTo>
                  <a:cubicBezTo>
                    <a:pt x="157214" y="786233"/>
                    <a:pt x="154738" y="779384"/>
                    <a:pt x="153996" y="771956"/>
                  </a:cubicBezTo>
                  <a:cubicBezTo>
                    <a:pt x="153748" y="768820"/>
                    <a:pt x="151272" y="766344"/>
                    <a:pt x="149704" y="767417"/>
                  </a:cubicBezTo>
                  <a:cubicBezTo>
                    <a:pt x="146816" y="769398"/>
                    <a:pt x="144010" y="768325"/>
                    <a:pt x="141947" y="767087"/>
                  </a:cubicBezTo>
                  <a:cubicBezTo>
                    <a:pt x="139388" y="765519"/>
                    <a:pt x="137490" y="762548"/>
                    <a:pt x="136912" y="758669"/>
                  </a:cubicBezTo>
                  <a:cubicBezTo>
                    <a:pt x="136335" y="754791"/>
                    <a:pt x="134932" y="751077"/>
                    <a:pt x="133776" y="747363"/>
                  </a:cubicBezTo>
                  <a:cubicBezTo>
                    <a:pt x="133281" y="745795"/>
                    <a:pt x="132291" y="744392"/>
                    <a:pt x="131713" y="742907"/>
                  </a:cubicBezTo>
                  <a:cubicBezTo>
                    <a:pt x="128495" y="733994"/>
                    <a:pt x="124451" y="725659"/>
                    <a:pt x="118509" y="718726"/>
                  </a:cubicBezTo>
                  <a:cubicBezTo>
                    <a:pt x="112815" y="712124"/>
                    <a:pt x="113062" y="708575"/>
                    <a:pt x="119747" y="703541"/>
                  </a:cubicBezTo>
                  <a:cubicBezTo>
                    <a:pt x="120077" y="703294"/>
                    <a:pt x="120242" y="702716"/>
                    <a:pt x="120490" y="702716"/>
                  </a:cubicBezTo>
                  <a:cubicBezTo>
                    <a:pt x="124864" y="702964"/>
                    <a:pt x="123213" y="699910"/>
                    <a:pt x="122470" y="697764"/>
                  </a:cubicBezTo>
                  <a:cubicBezTo>
                    <a:pt x="120820" y="692895"/>
                    <a:pt x="119087" y="687944"/>
                    <a:pt x="117189" y="683240"/>
                  </a:cubicBezTo>
                  <a:cubicBezTo>
                    <a:pt x="116198" y="680929"/>
                    <a:pt x="115455" y="678701"/>
                    <a:pt x="115621" y="676060"/>
                  </a:cubicBezTo>
                  <a:cubicBezTo>
                    <a:pt x="115785" y="674079"/>
                    <a:pt x="115290" y="671603"/>
                    <a:pt x="117601" y="671191"/>
                  </a:cubicBezTo>
                  <a:cubicBezTo>
                    <a:pt x="119664" y="670778"/>
                    <a:pt x="121645" y="671603"/>
                    <a:pt x="123213" y="673666"/>
                  </a:cubicBezTo>
                  <a:cubicBezTo>
                    <a:pt x="126514" y="678288"/>
                    <a:pt x="126432" y="684065"/>
                    <a:pt x="127257" y="689347"/>
                  </a:cubicBezTo>
                  <a:cubicBezTo>
                    <a:pt x="128165" y="694628"/>
                    <a:pt x="128907" y="699828"/>
                    <a:pt x="130558" y="704862"/>
                  </a:cubicBezTo>
                  <a:cubicBezTo>
                    <a:pt x="131713" y="708575"/>
                    <a:pt x="131961" y="712702"/>
                    <a:pt x="132786" y="716580"/>
                  </a:cubicBezTo>
                  <a:cubicBezTo>
                    <a:pt x="133694" y="720377"/>
                    <a:pt x="134849" y="724090"/>
                    <a:pt x="136005" y="727887"/>
                  </a:cubicBezTo>
                  <a:cubicBezTo>
                    <a:pt x="136170" y="728382"/>
                    <a:pt x="136582" y="728712"/>
                    <a:pt x="136830" y="729207"/>
                  </a:cubicBezTo>
                  <a:cubicBezTo>
                    <a:pt x="137160" y="728630"/>
                    <a:pt x="137903" y="727969"/>
                    <a:pt x="137820" y="727474"/>
                  </a:cubicBezTo>
                  <a:cubicBezTo>
                    <a:pt x="137325" y="724503"/>
                    <a:pt x="136582" y="721615"/>
                    <a:pt x="136005" y="718561"/>
                  </a:cubicBezTo>
                  <a:cubicBezTo>
                    <a:pt x="135840" y="717901"/>
                    <a:pt x="136252" y="717076"/>
                    <a:pt x="136335" y="716333"/>
                  </a:cubicBezTo>
                  <a:cubicBezTo>
                    <a:pt x="136582" y="716911"/>
                    <a:pt x="136830" y="717488"/>
                    <a:pt x="137077" y="717984"/>
                  </a:cubicBezTo>
                  <a:cubicBezTo>
                    <a:pt x="140213" y="725659"/>
                    <a:pt x="143350" y="733251"/>
                    <a:pt x="146486" y="740926"/>
                  </a:cubicBezTo>
                  <a:cubicBezTo>
                    <a:pt x="146733" y="741586"/>
                    <a:pt x="146981" y="742164"/>
                    <a:pt x="147228" y="742824"/>
                  </a:cubicBezTo>
                  <a:cubicBezTo>
                    <a:pt x="147393" y="742081"/>
                    <a:pt x="147723" y="741256"/>
                    <a:pt x="147641" y="740596"/>
                  </a:cubicBezTo>
                  <a:cubicBezTo>
                    <a:pt x="146981" y="736882"/>
                    <a:pt x="146155" y="733168"/>
                    <a:pt x="145578" y="729372"/>
                  </a:cubicBezTo>
                  <a:cubicBezTo>
                    <a:pt x="144340" y="721780"/>
                    <a:pt x="143432" y="714187"/>
                    <a:pt x="142029" y="706677"/>
                  </a:cubicBezTo>
                  <a:cubicBezTo>
                    <a:pt x="140626" y="699085"/>
                    <a:pt x="139141" y="691410"/>
                    <a:pt x="136830" y="684147"/>
                  </a:cubicBezTo>
                  <a:cubicBezTo>
                    <a:pt x="135014" y="678205"/>
                    <a:pt x="135427" y="672016"/>
                    <a:pt x="133776" y="666074"/>
                  </a:cubicBezTo>
                  <a:cubicBezTo>
                    <a:pt x="132374" y="661122"/>
                    <a:pt x="130640" y="656253"/>
                    <a:pt x="126927" y="652952"/>
                  </a:cubicBezTo>
                  <a:cubicBezTo>
                    <a:pt x="124533" y="650806"/>
                    <a:pt x="121562" y="649156"/>
                    <a:pt x="118674" y="647918"/>
                  </a:cubicBezTo>
                  <a:cubicBezTo>
                    <a:pt x="116693" y="647010"/>
                    <a:pt x="114300" y="646267"/>
                    <a:pt x="112237" y="646763"/>
                  </a:cubicBezTo>
                  <a:cubicBezTo>
                    <a:pt x="104892" y="648331"/>
                    <a:pt x="99693" y="653612"/>
                    <a:pt x="95319" y="660297"/>
                  </a:cubicBezTo>
                  <a:cubicBezTo>
                    <a:pt x="94081" y="662278"/>
                    <a:pt x="92100" y="664506"/>
                    <a:pt x="93338" y="666487"/>
                  </a:cubicBezTo>
                  <a:cubicBezTo>
                    <a:pt x="95236" y="669540"/>
                    <a:pt x="90945" y="669788"/>
                    <a:pt x="91935" y="672511"/>
                  </a:cubicBezTo>
                  <a:cubicBezTo>
                    <a:pt x="92430" y="673831"/>
                    <a:pt x="91192" y="676060"/>
                    <a:pt x="90862" y="677958"/>
                  </a:cubicBezTo>
                  <a:cubicBezTo>
                    <a:pt x="90615" y="679773"/>
                    <a:pt x="90532" y="681589"/>
                    <a:pt x="90367" y="683405"/>
                  </a:cubicBezTo>
                  <a:cubicBezTo>
                    <a:pt x="89872" y="687944"/>
                    <a:pt x="88964" y="692400"/>
                    <a:pt x="89047" y="696939"/>
                  </a:cubicBezTo>
                  <a:cubicBezTo>
                    <a:pt x="89129" y="701065"/>
                    <a:pt x="89542" y="705274"/>
                    <a:pt x="89954" y="710639"/>
                  </a:cubicBezTo>
                  <a:cubicBezTo>
                    <a:pt x="90285" y="711051"/>
                    <a:pt x="91027" y="711546"/>
                    <a:pt x="90945" y="711959"/>
                  </a:cubicBezTo>
                  <a:cubicBezTo>
                    <a:pt x="90697" y="717323"/>
                    <a:pt x="90780" y="718066"/>
                    <a:pt x="92678" y="723595"/>
                  </a:cubicBezTo>
                  <a:cubicBezTo>
                    <a:pt x="92760" y="723925"/>
                    <a:pt x="92513" y="724421"/>
                    <a:pt x="92430" y="724916"/>
                  </a:cubicBezTo>
                  <a:cubicBezTo>
                    <a:pt x="90532" y="731600"/>
                    <a:pt x="94576" y="736635"/>
                    <a:pt x="96392" y="742164"/>
                  </a:cubicBezTo>
                  <a:cubicBezTo>
                    <a:pt x="97217" y="744722"/>
                    <a:pt x="99115" y="746703"/>
                    <a:pt x="99775" y="749756"/>
                  </a:cubicBezTo>
                  <a:cubicBezTo>
                    <a:pt x="100188" y="751820"/>
                    <a:pt x="102003" y="753553"/>
                    <a:pt x="103406" y="755203"/>
                  </a:cubicBezTo>
                  <a:cubicBezTo>
                    <a:pt x="105305" y="757431"/>
                    <a:pt x="108853" y="758174"/>
                    <a:pt x="108111" y="762713"/>
                  </a:cubicBezTo>
                  <a:cubicBezTo>
                    <a:pt x="108028" y="763208"/>
                    <a:pt x="108853" y="763951"/>
                    <a:pt x="109266" y="764529"/>
                  </a:cubicBezTo>
                  <a:cubicBezTo>
                    <a:pt x="112402" y="768490"/>
                    <a:pt x="115373" y="772616"/>
                    <a:pt x="118674" y="776330"/>
                  </a:cubicBezTo>
                  <a:cubicBezTo>
                    <a:pt x="119994" y="777898"/>
                    <a:pt x="122140" y="779466"/>
                    <a:pt x="123873" y="779384"/>
                  </a:cubicBezTo>
                  <a:cubicBezTo>
                    <a:pt x="126514" y="779301"/>
                    <a:pt x="127587" y="780704"/>
                    <a:pt x="128330" y="782850"/>
                  </a:cubicBezTo>
                  <a:cubicBezTo>
                    <a:pt x="129733" y="786976"/>
                    <a:pt x="132043" y="789369"/>
                    <a:pt x="136087" y="789369"/>
                  </a:cubicBezTo>
                  <a:cubicBezTo>
                    <a:pt x="136747" y="789369"/>
                    <a:pt x="137738" y="789534"/>
                    <a:pt x="137903" y="790030"/>
                  </a:cubicBezTo>
                  <a:cubicBezTo>
                    <a:pt x="140048" y="794569"/>
                    <a:pt x="145083" y="794239"/>
                    <a:pt x="147723" y="797870"/>
                  </a:cubicBezTo>
                  <a:cubicBezTo>
                    <a:pt x="148219" y="798530"/>
                    <a:pt x="150199" y="798943"/>
                    <a:pt x="150199" y="798860"/>
                  </a:cubicBezTo>
                  <a:cubicBezTo>
                    <a:pt x="151437" y="795064"/>
                    <a:pt x="153335" y="796384"/>
                    <a:pt x="155398" y="797705"/>
                  </a:cubicBezTo>
                  <a:cubicBezTo>
                    <a:pt x="156471" y="798365"/>
                    <a:pt x="157792" y="798365"/>
                    <a:pt x="159030" y="798612"/>
                  </a:cubicBezTo>
                  <a:cubicBezTo>
                    <a:pt x="159030" y="797209"/>
                    <a:pt x="159195" y="795807"/>
                    <a:pt x="159195" y="794404"/>
                  </a:cubicBezTo>
                  <a:close/>
                  <a:moveTo>
                    <a:pt x="158205" y="638592"/>
                  </a:moveTo>
                  <a:cubicBezTo>
                    <a:pt x="157792" y="638427"/>
                    <a:pt x="157297" y="638097"/>
                    <a:pt x="156884" y="638097"/>
                  </a:cubicBezTo>
                  <a:cubicBezTo>
                    <a:pt x="156306" y="638097"/>
                    <a:pt x="155646" y="638427"/>
                    <a:pt x="155646" y="639253"/>
                  </a:cubicBezTo>
                  <a:cubicBezTo>
                    <a:pt x="155976" y="639253"/>
                    <a:pt x="156306" y="639253"/>
                    <a:pt x="156636" y="639253"/>
                  </a:cubicBezTo>
                  <a:cubicBezTo>
                    <a:pt x="157132" y="639088"/>
                    <a:pt x="157709" y="638757"/>
                    <a:pt x="158205" y="638592"/>
                  </a:cubicBezTo>
                  <a:close/>
                  <a:moveTo>
                    <a:pt x="155068" y="334563"/>
                  </a:moveTo>
                  <a:cubicBezTo>
                    <a:pt x="155151" y="333902"/>
                    <a:pt x="154903" y="333077"/>
                    <a:pt x="154738" y="332334"/>
                  </a:cubicBezTo>
                  <a:cubicBezTo>
                    <a:pt x="154243" y="332747"/>
                    <a:pt x="153583" y="333077"/>
                    <a:pt x="153253" y="333655"/>
                  </a:cubicBezTo>
                  <a:cubicBezTo>
                    <a:pt x="152345" y="335470"/>
                    <a:pt x="151602" y="337286"/>
                    <a:pt x="150777" y="339184"/>
                  </a:cubicBezTo>
                  <a:cubicBezTo>
                    <a:pt x="148549" y="344548"/>
                    <a:pt x="147889" y="350655"/>
                    <a:pt x="144340" y="354699"/>
                  </a:cubicBezTo>
                  <a:cubicBezTo>
                    <a:pt x="144587" y="352801"/>
                    <a:pt x="144670" y="350821"/>
                    <a:pt x="145083" y="349005"/>
                  </a:cubicBezTo>
                  <a:cubicBezTo>
                    <a:pt x="145825" y="345951"/>
                    <a:pt x="146733" y="342898"/>
                    <a:pt x="147476" y="339844"/>
                  </a:cubicBezTo>
                  <a:cubicBezTo>
                    <a:pt x="147641" y="339019"/>
                    <a:pt x="147228" y="338029"/>
                    <a:pt x="146981" y="337038"/>
                  </a:cubicBezTo>
                  <a:cubicBezTo>
                    <a:pt x="146568" y="337864"/>
                    <a:pt x="146155" y="338607"/>
                    <a:pt x="145908" y="339514"/>
                  </a:cubicBezTo>
                  <a:cubicBezTo>
                    <a:pt x="145083" y="342403"/>
                    <a:pt x="144670" y="345456"/>
                    <a:pt x="143597" y="348097"/>
                  </a:cubicBezTo>
                  <a:cubicBezTo>
                    <a:pt x="140956" y="354782"/>
                    <a:pt x="140626" y="362374"/>
                    <a:pt x="137408" y="368811"/>
                  </a:cubicBezTo>
                  <a:cubicBezTo>
                    <a:pt x="137077" y="369472"/>
                    <a:pt x="137903" y="370957"/>
                    <a:pt x="138233" y="372112"/>
                  </a:cubicBezTo>
                  <a:cubicBezTo>
                    <a:pt x="138645" y="371452"/>
                    <a:pt x="139058" y="370792"/>
                    <a:pt x="139306" y="370049"/>
                  </a:cubicBezTo>
                  <a:cubicBezTo>
                    <a:pt x="139636" y="369224"/>
                    <a:pt x="139718" y="368234"/>
                    <a:pt x="140048" y="367326"/>
                  </a:cubicBezTo>
                  <a:cubicBezTo>
                    <a:pt x="141204" y="364190"/>
                    <a:pt x="140461" y="360146"/>
                    <a:pt x="143267" y="358248"/>
                  </a:cubicBezTo>
                  <a:cubicBezTo>
                    <a:pt x="141947" y="362704"/>
                    <a:pt x="142772" y="367821"/>
                    <a:pt x="140131" y="372030"/>
                  </a:cubicBezTo>
                  <a:cubicBezTo>
                    <a:pt x="139141" y="373598"/>
                    <a:pt x="139223" y="375991"/>
                    <a:pt x="138728" y="378054"/>
                  </a:cubicBezTo>
                  <a:cubicBezTo>
                    <a:pt x="138315" y="379870"/>
                    <a:pt x="138233" y="382428"/>
                    <a:pt x="137160" y="383336"/>
                  </a:cubicBezTo>
                  <a:cubicBezTo>
                    <a:pt x="134767" y="385317"/>
                    <a:pt x="137243" y="387297"/>
                    <a:pt x="136665" y="388948"/>
                  </a:cubicBezTo>
                  <a:cubicBezTo>
                    <a:pt x="134354" y="395880"/>
                    <a:pt x="134767" y="403638"/>
                    <a:pt x="131548" y="410323"/>
                  </a:cubicBezTo>
                  <a:cubicBezTo>
                    <a:pt x="131136" y="411065"/>
                    <a:pt x="131466" y="412303"/>
                    <a:pt x="131548" y="413294"/>
                  </a:cubicBezTo>
                  <a:cubicBezTo>
                    <a:pt x="131548" y="413871"/>
                    <a:pt x="131796" y="414366"/>
                    <a:pt x="131961" y="414862"/>
                  </a:cubicBezTo>
                  <a:cubicBezTo>
                    <a:pt x="132374" y="414531"/>
                    <a:pt x="132869" y="414201"/>
                    <a:pt x="133034" y="413789"/>
                  </a:cubicBezTo>
                  <a:cubicBezTo>
                    <a:pt x="133364" y="413128"/>
                    <a:pt x="133446" y="412303"/>
                    <a:pt x="133611" y="411643"/>
                  </a:cubicBezTo>
                  <a:cubicBezTo>
                    <a:pt x="136582" y="401080"/>
                    <a:pt x="139471" y="390434"/>
                    <a:pt x="142442" y="379870"/>
                  </a:cubicBezTo>
                  <a:cubicBezTo>
                    <a:pt x="144918" y="371287"/>
                    <a:pt x="147393" y="362704"/>
                    <a:pt x="149952" y="354204"/>
                  </a:cubicBezTo>
                  <a:cubicBezTo>
                    <a:pt x="151850" y="347767"/>
                    <a:pt x="153665" y="341247"/>
                    <a:pt x="154821" y="334563"/>
                  </a:cubicBezTo>
                  <a:close/>
                  <a:moveTo>
                    <a:pt x="154573" y="939239"/>
                  </a:moveTo>
                  <a:cubicBezTo>
                    <a:pt x="157297" y="937175"/>
                    <a:pt x="154573" y="936763"/>
                    <a:pt x="153748" y="935937"/>
                  </a:cubicBezTo>
                  <a:cubicBezTo>
                    <a:pt x="153005" y="935112"/>
                    <a:pt x="152180" y="933297"/>
                    <a:pt x="151024" y="935030"/>
                  </a:cubicBezTo>
                  <a:cubicBezTo>
                    <a:pt x="150777" y="935360"/>
                    <a:pt x="152015" y="937093"/>
                    <a:pt x="152758" y="938001"/>
                  </a:cubicBezTo>
                  <a:cubicBezTo>
                    <a:pt x="153005" y="938331"/>
                    <a:pt x="153665" y="938413"/>
                    <a:pt x="154573" y="939239"/>
                  </a:cubicBezTo>
                  <a:close/>
                  <a:moveTo>
                    <a:pt x="154161" y="911922"/>
                  </a:moveTo>
                  <a:cubicBezTo>
                    <a:pt x="154161" y="911922"/>
                    <a:pt x="154821" y="911840"/>
                    <a:pt x="154573" y="911179"/>
                  </a:cubicBezTo>
                  <a:cubicBezTo>
                    <a:pt x="154408" y="911427"/>
                    <a:pt x="154326" y="911674"/>
                    <a:pt x="154161" y="911922"/>
                  </a:cubicBezTo>
                  <a:close/>
                  <a:moveTo>
                    <a:pt x="148384" y="931646"/>
                  </a:moveTo>
                  <a:cubicBezTo>
                    <a:pt x="149456" y="929500"/>
                    <a:pt x="147889" y="928923"/>
                    <a:pt x="146651" y="928262"/>
                  </a:cubicBezTo>
                  <a:cubicBezTo>
                    <a:pt x="146486" y="928180"/>
                    <a:pt x="145990" y="928675"/>
                    <a:pt x="145578" y="928923"/>
                  </a:cubicBezTo>
                  <a:cubicBezTo>
                    <a:pt x="146073" y="929500"/>
                    <a:pt x="146568" y="930078"/>
                    <a:pt x="147558" y="931233"/>
                  </a:cubicBezTo>
                  <a:cubicBezTo>
                    <a:pt x="147723" y="931399"/>
                    <a:pt x="147806" y="931564"/>
                    <a:pt x="147971" y="931646"/>
                  </a:cubicBezTo>
                  <a:cubicBezTo>
                    <a:pt x="148054" y="931646"/>
                    <a:pt x="148301" y="931646"/>
                    <a:pt x="148301" y="931646"/>
                  </a:cubicBezTo>
                  <a:close/>
                  <a:moveTo>
                    <a:pt x="142524" y="502175"/>
                  </a:moveTo>
                  <a:cubicBezTo>
                    <a:pt x="142937" y="495986"/>
                    <a:pt x="143515" y="496233"/>
                    <a:pt x="139718" y="492850"/>
                  </a:cubicBezTo>
                  <a:cubicBezTo>
                    <a:pt x="137573" y="490951"/>
                    <a:pt x="136335" y="491612"/>
                    <a:pt x="134932" y="493510"/>
                  </a:cubicBezTo>
                  <a:cubicBezTo>
                    <a:pt x="133859" y="494913"/>
                    <a:pt x="133034" y="496976"/>
                    <a:pt x="131713" y="497636"/>
                  </a:cubicBezTo>
                  <a:cubicBezTo>
                    <a:pt x="129568" y="498709"/>
                    <a:pt x="129568" y="500360"/>
                    <a:pt x="129568" y="502423"/>
                  </a:cubicBezTo>
                  <a:cubicBezTo>
                    <a:pt x="129320" y="510180"/>
                    <a:pt x="128907" y="517938"/>
                    <a:pt x="128495" y="525695"/>
                  </a:cubicBezTo>
                  <a:cubicBezTo>
                    <a:pt x="128495" y="526438"/>
                    <a:pt x="128330" y="527263"/>
                    <a:pt x="128247" y="528006"/>
                  </a:cubicBezTo>
                  <a:cubicBezTo>
                    <a:pt x="128000" y="530895"/>
                    <a:pt x="127669" y="533866"/>
                    <a:pt x="127504" y="536754"/>
                  </a:cubicBezTo>
                  <a:cubicBezTo>
                    <a:pt x="127504" y="536919"/>
                    <a:pt x="128412" y="537332"/>
                    <a:pt x="128495" y="537332"/>
                  </a:cubicBezTo>
                  <a:cubicBezTo>
                    <a:pt x="129237" y="535929"/>
                    <a:pt x="129980" y="534443"/>
                    <a:pt x="130640" y="532958"/>
                  </a:cubicBezTo>
                  <a:cubicBezTo>
                    <a:pt x="130888" y="532298"/>
                    <a:pt x="130970" y="531472"/>
                    <a:pt x="131136" y="530730"/>
                  </a:cubicBezTo>
                  <a:cubicBezTo>
                    <a:pt x="131301" y="531390"/>
                    <a:pt x="131631" y="532050"/>
                    <a:pt x="131713" y="532710"/>
                  </a:cubicBezTo>
                  <a:cubicBezTo>
                    <a:pt x="132126" y="537414"/>
                    <a:pt x="132456" y="542118"/>
                    <a:pt x="132786" y="546822"/>
                  </a:cubicBezTo>
                  <a:cubicBezTo>
                    <a:pt x="132951" y="548390"/>
                    <a:pt x="133034" y="549876"/>
                    <a:pt x="133364" y="551444"/>
                  </a:cubicBezTo>
                  <a:cubicBezTo>
                    <a:pt x="133529" y="552269"/>
                    <a:pt x="134107" y="553012"/>
                    <a:pt x="134437" y="553755"/>
                  </a:cubicBezTo>
                  <a:cubicBezTo>
                    <a:pt x="134602" y="553012"/>
                    <a:pt x="134767" y="552269"/>
                    <a:pt x="134849" y="551526"/>
                  </a:cubicBezTo>
                  <a:cubicBezTo>
                    <a:pt x="135262" y="549298"/>
                    <a:pt x="133859" y="546657"/>
                    <a:pt x="135922" y="543521"/>
                  </a:cubicBezTo>
                  <a:cubicBezTo>
                    <a:pt x="136665" y="538570"/>
                    <a:pt x="137655" y="533701"/>
                    <a:pt x="137985" y="528666"/>
                  </a:cubicBezTo>
                  <a:cubicBezTo>
                    <a:pt x="138645" y="519588"/>
                    <a:pt x="141947" y="511253"/>
                    <a:pt x="142442" y="502093"/>
                  </a:cubicBezTo>
                  <a:close/>
                  <a:moveTo>
                    <a:pt x="139801" y="921990"/>
                  </a:moveTo>
                  <a:cubicBezTo>
                    <a:pt x="139966" y="921495"/>
                    <a:pt x="140213" y="920505"/>
                    <a:pt x="140131" y="920505"/>
                  </a:cubicBezTo>
                  <a:cubicBezTo>
                    <a:pt x="139471" y="920175"/>
                    <a:pt x="138728" y="919927"/>
                    <a:pt x="137985" y="919762"/>
                  </a:cubicBezTo>
                  <a:cubicBezTo>
                    <a:pt x="137655" y="919762"/>
                    <a:pt x="137325" y="919762"/>
                    <a:pt x="136995" y="919102"/>
                  </a:cubicBezTo>
                  <a:cubicBezTo>
                    <a:pt x="136665" y="918854"/>
                    <a:pt x="136252" y="918689"/>
                    <a:pt x="135922" y="917864"/>
                  </a:cubicBezTo>
                  <a:lnTo>
                    <a:pt x="134932" y="917864"/>
                  </a:lnTo>
                  <a:cubicBezTo>
                    <a:pt x="134932" y="917864"/>
                    <a:pt x="135592" y="918194"/>
                    <a:pt x="135922" y="919102"/>
                  </a:cubicBezTo>
                  <a:cubicBezTo>
                    <a:pt x="136252" y="919350"/>
                    <a:pt x="136665" y="919515"/>
                    <a:pt x="136995" y="920340"/>
                  </a:cubicBezTo>
                  <a:cubicBezTo>
                    <a:pt x="137243" y="920587"/>
                    <a:pt x="137408" y="921000"/>
                    <a:pt x="137738" y="921165"/>
                  </a:cubicBezTo>
                  <a:cubicBezTo>
                    <a:pt x="138398" y="921495"/>
                    <a:pt x="139141" y="921743"/>
                    <a:pt x="139801" y="921990"/>
                  </a:cubicBezTo>
                  <a:close/>
                  <a:moveTo>
                    <a:pt x="136995" y="377147"/>
                  </a:moveTo>
                  <a:cubicBezTo>
                    <a:pt x="137160" y="376569"/>
                    <a:pt x="136995" y="375909"/>
                    <a:pt x="136500" y="374753"/>
                  </a:cubicBezTo>
                  <a:cubicBezTo>
                    <a:pt x="136335" y="375661"/>
                    <a:pt x="136170" y="376651"/>
                    <a:pt x="136005" y="377559"/>
                  </a:cubicBezTo>
                  <a:cubicBezTo>
                    <a:pt x="135757" y="378962"/>
                    <a:pt x="135510" y="380365"/>
                    <a:pt x="135179" y="381768"/>
                  </a:cubicBezTo>
                  <a:cubicBezTo>
                    <a:pt x="135427" y="381768"/>
                    <a:pt x="135840" y="381686"/>
                    <a:pt x="135922" y="381521"/>
                  </a:cubicBezTo>
                  <a:cubicBezTo>
                    <a:pt x="136335" y="380118"/>
                    <a:pt x="136747" y="378632"/>
                    <a:pt x="137077" y="377147"/>
                  </a:cubicBezTo>
                  <a:close/>
                  <a:moveTo>
                    <a:pt x="130145" y="399099"/>
                  </a:moveTo>
                  <a:cubicBezTo>
                    <a:pt x="131548" y="398686"/>
                    <a:pt x="133199" y="395303"/>
                    <a:pt x="132703" y="393817"/>
                  </a:cubicBezTo>
                  <a:cubicBezTo>
                    <a:pt x="132621" y="393570"/>
                    <a:pt x="132291" y="393404"/>
                    <a:pt x="132043" y="393157"/>
                  </a:cubicBezTo>
                  <a:cubicBezTo>
                    <a:pt x="131878" y="393487"/>
                    <a:pt x="131796" y="393817"/>
                    <a:pt x="131631" y="394147"/>
                  </a:cubicBezTo>
                  <a:cubicBezTo>
                    <a:pt x="131301" y="395220"/>
                    <a:pt x="130888" y="396210"/>
                    <a:pt x="130063" y="397861"/>
                  </a:cubicBezTo>
                  <a:cubicBezTo>
                    <a:pt x="129980" y="398109"/>
                    <a:pt x="129815" y="398439"/>
                    <a:pt x="129733" y="398686"/>
                  </a:cubicBezTo>
                  <a:cubicBezTo>
                    <a:pt x="129733" y="398769"/>
                    <a:pt x="129980" y="399016"/>
                    <a:pt x="130145" y="399016"/>
                  </a:cubicBezTo>
                  <a:close/>
                  <a:moveTo>
                    <a:pt x="131631" y="416760"/>
                  </a:moveTo>
                  <a:cubicBezTo>
                    <a:pt x="131631" y="416760"/>
                    <a:pt x="131218" y="416430"/>
                    <a:pt x="130970" y="416264"/>
                  </a:cubicBezTo>
                  <a:cubicBezTo>
                    <a:pt x="130970" y="416595"/>
                    <a:pt x="130970" y="417007"/>
                    <a:pt x="131631" y="416760"/>
                  </a:cubicBezTo>
                  <a:close/>
                  <a:moveTo>
                    <a:pt x="70396" y="445397"/>
                  </a:moveTo>
                  <a:lnTo>
                    <a:pt x="70808" y="444654"/>
                  </a:lnTo>
                  <a:cubicBezTo>
                    <a:pt x="70808" y="444654"/>
                    <a:pt x="70148" y="444654"/>
                    <a:pt x="70396" y="445397"/>
                  </a:cubicBezTo>
                  <a:close/>
                  <a:moveTo>
                    <a:pt x="18321" y="808598"/>
                  </a:moveTo>
                  <a:cubicBezTo>
                    <a:pt x="18321" y="808598"/>
                    <a:pt x="18734" y="807773"/>
                    <a:pt x="18734" y="807690"/>
                  </a:cubicBezTo>
                  <a:cubicBezTo>
                    <a:pt x="18238" y="807195"/>
                    <a:pt x="17661" y="806783"/>
                    <a:pt x="16588" y="806948"/>
                  </a:cubicBezTo>
                  <a:cubicBezTo>
                    <a:pt x="17166" y="807525"/>
                    <a:pt x="17743" y="808103"/>
                    <a:pt x="18321" y="808598"/>
                  </a:cubicBezTo>
                  <a:close/>
                  <a:moveTo>
                    <a:pt x="7097" y="787554"/>
                  </a:moveTo>
                  <a:cubicBezTo>
                    <a:pt x="7097" y="787554"/>
                    <a:pt x="7758" y="787554"/>
                    <a:pt x="7510" y="786811"/>
                  </a:cubicBezTo>
                  <a:cubicBezTo>
                    <a:pt x="7345" y="787059"/>
                    <a:pt x="7262" y="787306"/>
                    <a:pt x="7097" y="78755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7" name="フリーフォーム: 図形 176">
              <a:extLst>
                <a:ext uri="{FF2B5EF4-FFF2-40B4-BE49-F238E27FC236}">
                  <a16:creationId xmlns:a16="http://schemas.microsoft.com/office/drawing/2014/main" id="{73C06373-D44B-476C-B4FD-8784283C37A4}"/>
                </a:ext>
              </a:extLst>
            </p:cNvPr>
            <p:cNvSpPr/>
            <p:nvPr/>
          </p:nvSpPr>
          <p:spPr>
            <a:xfrm>
              <a:off x="6765355" y="51166"/>
              <a:ext cx="749202" cy="1148715"/>
            </a:xfrm>
            <a:custGeom>
              <a:avLst/>
              <a:gdLst>
                <a:gd name="connsiteX0" fmla="*/ 748295 w 749202"/>
                <a:gd name="connsiteY0" fmla="*/ 615157 h 1148715"/>
                <a:gd name="connsiteX1" fmla="*/ 747799 w 749202"/>
                <a:gd name="connsiteY1" fmla="*/ 623575 h 1148715"/>
                <a:gd name="connsiteX2" fmla="*/ 746891 w 749202"/>
                <a:gd name="connsiteY2" fmla="*/ 631415 h 1148715"/>
                <a:gd name="connsiteX3" fmla="*/ 746644 w 749202"/>
                <a:gd name="connsiteY3" fmla="*/ 636119 h 1148715"/>
                <a:gd name="connsiteX4" fmla="*/ 747717 w 749202"/>
                <a:gd name="connsiteY4" fmla="*/ 652707 h 1148715"/>
                <a:gd name="connsiteX5" fmla="*/ 746644 w 749202"/>
                <a:gd name="connsiteY5" fmla="*/ 662115 h 1148715"/>
                <a:gd name="connsiteX6" fmla="*/ 745076 w 749202"/>
                <a:gd name="connsiteY6" fmla="*/ 668717 h 1148715"/>
                <a:gd name="connsiteX7" fmla="*/ 741280 w 749202"/>
                <a:gd name="connsiteY7" fmla="*/ 687698 h 1148715"/>
                <a:gd name="connsiteX8" fmla="*/ 739051 w 749202"/>
                <a:gd name="connsiteY8" fmla="*/ 693310 h 1148715"/>
                <a:gd name="connsiteX9" fmla="*/ 737401 w 749202"/>
                <a:gd name="connsiteY9" fmla="*/ 699830 h 1148715"/>
                <a:gd name="connsiteX10" fmla="*/ 735998 w 749202"/>
                <a:gd name="connsiteY10" fmla="*/ 708825 h 1148715"/>
                <a:gd name="connsiteX11" fmla="*/ 733852 w 749202"/>
                <a:gd name="connsiteY11" fmla="*/ 719966 h 1148715"/>
                <a:gd name="connsiteX12" fmla="*/ 733687 w 749202"/>
                <a:gd name="connsiteY12" fmla="*/ 723267 h 1148715"/>
                <a:gd name="connsiteX13" fmla="*/ 732944 w 749202"/>
                <a:gd name="connsiteY13" fmla="*/ 734409 h 1148715"/>
                <a:gd name="connsiteX14" fmla="*/ 732532 w 749202"/>
                <a:gd name="connsiteY14" fmla="*/ 742661 h 1148715"/>
                <a:gd name="connsiteX15" fmla="*/ 731789 w 749202"/>
                <a:gd name="connsiteY15" fmla="*/ 749924 h 1148715"/>
                <a:gd name="connsiteX16" fmla="*/ 732862 w 749202"/>
                <a:gd name="connsiteY16" fmla="*/ 752399 h 1148715"/>
                <a:gd name="connsiteX17" fmla="*/ 733770 w 749202"/>
                <a:gd name="connsiteY17" fmla="*/ 755453 h 1148715"/>
                <a:gd name="connsiteX18" fmla="*/ 733770 w 749202"/>
                <a:gd name="connsiteY18" fmla="*/ 760074 h 1148715"/>
                <a:gd name="connsiteX19" fmla="*/ 735007 w 749202"/>
                <a:gd name="connsiteY19" fmla="*/ 774764 h 1148715"/>
                <a:gd name="connsiteX20" fmla="*/ 736823 w 749202"/>
                <a:gd name="connsiteY20" fmla="*/ 790940 h 1148715"/>
                <a:gd name="connsiteX21" fmla="*/ 736328 w 749202"/>
                <a:gd name="connsiteY21" fmla="*/ 793498 h 1148715"/>
                <a:gd name="connsiteX22" fmla="*/ 736328 w 749202"/>
                <a:gd name="connsiteY22" fmla="*/ 802411 h 1148715"/>
                <a:gd name="connsiteX23" fmla="*/ 735007 w 749202"/>
                <a:gd name="connsiteY23" fmla="*/ 816688 h 1148715"/>
                <a:gd name="connsiteX24" fmla="*/ 734430 w 749202"/>
                <a:gd name="connsiteY24" fmla="*/ 817431 h 1148715"/>
                <a:gd name="connsiteX25" fmla="*/ 733934 w 749202"/>
                <a:gd name="connsiteY25" fmla="*/ 815863 h 1148715"/>
                <a:gd name="connsiteX26" fmla="*/ 732862 w 749202"/>
                <a:gd name="connsiteY26" fmla="*/ 814542 h 1148715"/>
                <a:gd name="connsiteX27" fmla="*/ 732037 w 749202"/>
                <a:gd name="connsiteY27" fmla="*/ 815945 h 1148715"/>
                <a:gd name="connsiteX28" fmla="*/ 731541 w 749202"/>
                <a:gd name="connsiteY28" fmla="*/ 823538 h 1148715"/>
                <a:gd name="connsiteX29" fmla="*/ 730634 w 749202"/>
                <a:gd name="connsiteY29" fmla="*/ 828737 h 1148715"/>
                <a:gd name="connsiteX30" fmla="*/ 725104 w 749202"/>
                <a:gd name="connsiteY30" fmla="*/ 838393 h 1148715"/>
                <a:gd name="connsiteX31" fmla="*/ 723536 w 749202"/>
                <a:gd name="connsiteY31" fmla="*/ 841116 h 1148715"/>
                <a:gd name="connsiteX32" fmla="*/ 717677 w 749202"/>
                <a:gd name="connsiteY32" fmla="*/ 849369 h 1148715"/>
                <a:gd name="connsiteX33" fmla="*/ 717924 w 749202"/>
                <a:gd name="connsiteY33" fmla="*/ 851349 h 1148715"/>
                <a:gd name="connsiteX34" fmla="*/ 717099 w 749202"/>
                <a:gd name="connsiteY34" fmla="*/ 852670 h 1148715"/>
                <a:gd name="connsiteX35" fmla="*/ 716356 w 749202"/>
                <a:gd name="connsiteY35" fmla="*/ 851844 h 1148715"/>
                <a:gd name="connsiteX36" fmla="*/ 715036 w 749202"/>
                <a:gd name="connsiteY36" fmla="*/ 854155 h 1148715"/>
                <a:gd name="connsiteX37" fmla="*/ 713221 w 749202"/>
                <a:gd name="connsiteY37" fmla="*/ 857044 h 1148715"/>
                <a:gd name="connsiteX38" fmla="*/ 710085 w 749202"/>
                <a:gd name="connsiteY38" fmla="*/ 860180 h 1148715"/>
                <a:gd name="connsiteX39" fmla="*/ 703647 w 749202"/>
                <a:gd name="connsiteY39" fmla="*/ 863976 h 1148715"/>
                <a:gd name="connsiteX40" fmla="*/ 704720 w 749202"/>
                <a:gd name="connsiteY40" fmla="*/ 865214 h 1148715"/>
                <a:gd name="connsiteX41" fmla="*/ 706948 w 749202"/>
                <a:gd name="connsiteY41" fmla="*/ 864059 h 1148715"/>
                <a:gd name="connsiteX42" fmla="*/ 707196 w 749202"/>
                <a:gd name="connsiteY42" fmla="*/ 864884 h 1148715"/>
                <a:gd name="connsiteX43" fmla="*/ 705876 w 749202"/>
                <a:gd name="connsiteY43" fmla="*/ 865214 h 1148715"/>
                <a:gd name="connsiteX44" fmla="*/ 700924 w 749202"/>
                <a:gd name="connsiteY44" fmla="*/ 870826 h 1148715"/>
                <a:gd name="connsiteX45" fmla="*/ 699521 w 749202"/>
                <a:gd name="connsiteY45" fmla="*/ 870083 h 1148715"/>
                <a:gd name="connsiteX46" fmla="*/ 692919 w 749202"/>
                <a:gd name="connsiteY46" fmla="*/ 877345 h 1148715"/>
                <a:gd name="connsiteX47" fmla="*/ 688462 w 749202"/>
                <a:gd name="connsiteY47" fmla="*/ 883122 h 1148715"/>
                <a:gd name="connsiteX48" fmla="*/ 683511 w 749202"/>
                <a:gd name="connsiteY48" fmla="*/ 887331 h 1148715"/>
                <a:gd name="connsiteX49" fmla="*/ 680705 w 749202"/>
                <a:gd name="connsiteY49" fmla="*/ 889477 h 1148715"/>
                <a:gd name="connsiteX50" fmla="*/ 676166 w 749202"/>
                <a:gd name="connsiteY50" fmla="*/ 897977 h 1148715"/>
                <a:gd name="connsiteX51" fmla="*/ 673525 w 749202"/>
                <a:gd name="connsiteY51" fmla="*/ 900535 h 1148715"/>
                <a:gd name="connsiteX52" fmla="*/ 670141 w 749202"/>
                <a:gd name="connsiteY52" fmla="*/ 905322 h 1148715"/>
                <a:gd name="connsiteX53" fmla="*/ 668491 w 749202"/>
                <a:gd name="connsiteY53" fmla="*/ 906477 h 1148715"/>
                <a:gd name="connsiteX54" fmla="*/ 667005 w 749202"/>
                <a:gd name="connsiteY54" fmla="*/ 906808 h 1148715"/>
                <a:gd name="connsiteX55" fmla="*/ 665437 w 749202"/>
                <a:gd name="connsiteY55" fmla="*/ 910356 h 1148715"/>
                <a:gd name="connsiteX56" fmla="*/ 662714 w 749202"/>
                <a:gd name="connsiteY56" fmla="*/ 915803 h 1148715"/>
                <a:gd name="connsiteX57" fmla="*/ 661723 w 749202"/>
                <a:gd name="connsiteY57" fmla="*/ 917123 h 1148715"/>
                <a:gd name="connsiteX58" fmla="*/ 648932 w 749202"/>
                <a:gd name="connsiteY58" fmla="*/ 934124 h 1148715"/>
                <a:gd name="connsiteX59" fmla="*/ 647941 w 749202"/>
                <a:gd name="connsiteY59" fmla="*/ 934124 h 1148715"/>
                <a:gd name="connsiteX60" fmla="*/ 647529 w 749202"/>
                <a:gd name="connsiteY60" fmla="*/ 932473 h 1148715"/>
                <a:gd name="connsiteX61" fmla="*/ 646869 w 749202"/>
                <a:gd name="connsiteY61" fmla="*/ 933629 h 1148715"/>
                <a:gd name="connsiteX62" fmla="*/ 644558 w 749202"/>
                <a:gd name="connsiteY62" fmla="*/ 939241 h 1148715"/>
                <a:gd name="connsiteX63" fmla="*/ 636223 w 749202"/>
                <a:gd name="connsiteY63" fmla="*/ 951702 h 1148715"/>
                <a:gd name="connsiteX64" fmla="*/ 632179 w 749202"/>
                <a:gd name="connsiteY64" fmla="*/ 956984 h 1148715"/>
                <a:gd name="connsiteX65" fmla="*/ 629785 w 749202"/>
                <a:gd name="connsiteY65" fmla="*/ 962596 h 1148715"/>
                <a:gd name="connsiteX66" fmla="*/ 628465 w 749202"/>
                <a:gd name="connsiteY66" fmla="*/ 964907 h 1148715"/>
                <a:gd name="connsiteX67" fmla="*/ 625989 w 749202"/>
                <a:gd name="connsiteY67" fmla="*/ 967878 h 1148715"/>
                <a:gd name="connsiteX68" fmla="*/ 620378 w 749202"/>
                <a:gd name="connsiteY68" fmla="*/ 976873 h 1148715"/>
                <a:gd name="connsiteX69" fmla="*/ 619222 w 749202"/>
                <a:gd name="connsiteY69" fmla="*/ 981164 h 1148715"/>
                <a:gd name="connsiteX70" fmla="*/ 618727 w 749202"/>
                <a:gd name="connsiteY70" fmla="*/ 983310 h 1148715"/>
                <a:gd name="connsiteX71" fmla="*/ 604863 w 749202"/>
                <a:gd name="connsiteY71" fmla="*/ 1010296 h 1148715"/>
                <a:gd name="connsiteX72" fmla="*/ 604367 w 749202"/>
                <a:gd name="connsiteY72" fmla="*/ 1013102 h 1148715"/>
                <a:gd name="connsiteX73" fmla="*/ 601149 w 749202"/>
                <a:gd name="connsiteY73" fmla="*/ 1019457 h 1148715"/>
                <a:gd name="connsiteX74" fmla="*/ 598920 w 749202"/>
                <a:gd name="connsiteY74" fmla="*/ 1024491 h 1148715"/>
                <a:gd name="connsiteX75" fmla="*/ 596279 w 749202"/>
                <a:gd name="connsiteY75" fmla="*/ 1029938 h 1148715"/>
                <a:gd name="connsiteX76" fmla="*/ 594794 w 749202"/>
                <a:gd name="connsiteY76" fmla="*/ 1033322 h 1148715"/>
                <a:gd name="connsiteX77" fmla="*/ 592401 w 749202"/>
                <a:gd name="connsiteY77" fmla="*/ 1037200 h 1148715"/>
                <a:gd name="connsiteX78" fmla="*/ 586954 w 749202"/>
                <a:gd name="connsiteY78" fmla="*/ 1046608 h 1148715"/>
                <a:gd name="connsiteX79" fmla="*/ 582002 w 749202"/>
                <a:gd name="connsiteY79" fmla="*/ 1051725 h 1148715"/>
                <a:gd name="connsiteX80" fmla="*/ 581095 w 749202"/>
                <a:gd name="connsiteY80" fmla="*/ 1052138 h 1148715"/>
                <a:gd name="connsiteX81" fmla="*/ 576720 w 749202"/>
                <a:gd name="connsiteY81" fmla="*/ 1061628 h 1148715"/>
                <a:gd name="connsiteX82" fmla="*/ 579196 w 749202"/>
                <a:gd name="connsiteY82" fmla="*/ 1074585 h 1148715"/>
                <a:gd name="connsiteX83" fmla="*/ 587779 w 749202"/>
                <a:gd name="connsiteY83" fmla="*/ 1085644 h 1148715"/>
                <a:gd name="connsiteX84" fmla="*/ 591080 w 749202"/>
                <a:gd name="connsiteY84" fmla="*/ 1088202 h 1148715"/>
                <a:gd name="connsiteX85" fmla="*/ 592648 w 749202"/>
                <a:gd name="connsiteY85" fmla="*/ 1089275 h 1148715"/>
                <a:gd name="connsiteX86" fmla="*/ 591245 w 749202"/>
                <a:gd name="connsiteY86" fmla="*/ 1091586 h 1148715"/>
                <a:gd name="connsiteX87" fmla="*/ 588192 w 749202"/>
                <a:gd name="connsiteY87" fmla="*/ 1091916 h 1148715"/>
                <a:gd name="connsiteX88" fmla="*/ 576143 w 749202"/>
                <a:gd name="connsiteY88" fmla="*/ 1093236 h 1148715"/>
                <a:gd name="connsiteX89" fmla="*/ 570861 w 749202"/>
                <a:gd name="connsiteY89" fmla="*/ 1093071 h 1148715"/>
                <a:gd name="connsiteX90" fmla="*/ 564919 w 749202"/>
                <a:gd name="connsiteY90" fmla="*/ 1091916 h 1148715"/>
                <a:gd name="connsiteX91" fmla="*/ 557079 w 749202"/>
                <a:gd name="connsiteY91" fmla="*/ 1091503 h 1148715"/>
                <a:gd name="connsiteX92" fmla="*/ 553943 w 749202"/>
                <a:gd name="connsiteY92" fmla="*/ 1090595 h 1148715"/>
                <a:gd name="connsiteX93" fmla="*/ 544287 w 749202"/>
                <a:gd name="connsiteY93" fmla="*/ 1083333 h 1148715"/>
                <a:gd name="connsiteX94" fmla="*/ 543627 w 749202"/>
                <a:gd name="connsiteY94" fmla="*/ 1082590 h 1148715"/>
                <a:gd name="connsiteX95" fmla="*/ 541894 w 749202"/>
                <a:gd name="connsiteY95" fmla="*/ 1066085 h 1148715"/>
                <a:gd name="connsiteX96" fmla="*/ 542389 w 749202"/>
                <a:gd name="connsiteY96" fmla="*/ 1055274 h 1148715"/>
                <a:gd name="connsiteX97" fmla="*/ 543380 w 749202"/>
                <a:gd name="connsiteY97" fmla="*/ 1046278 h 1148715"/>
                <a:gd name="connsiteX98" fmla="*/ 543544 w 749202"/>
                <a:gd name="connsiteY98" fmla="*/ 1044545 h 1148715"/>
                <a:gd name="connsiteX99" fmla="*/ 545690 w 749202"/>
                <a:gd name="connsiteY99" fmla="*/ 1025482 h 1148715"/>
                <a:gd name="connsiteX100" fmla="*/ 546681 w 749202"/>
                <a:gd name="connsiteY100" fmla="*/ 1022923 h 1148715"/>
                <a:gd name="connsiteX101" fmla="*/ 555511 w 749202"/>
                <a:gd name="connsiteY101" fmla="*/ 1002126 h 1148715"/>
                <a:gd name="connsiteX102" fmla="*/ 562526 w 749202"/>
                <a:gd name="connsiteY102" fmla="*/ 991398 h 1148715"/>
                <a:gd name="connsiteX103" fmla="*/ 566982 w 749202"/>
                <a:gd name="connsiteY103" fmla="*/ 983723 h 1148715"/>
                <a:gd name="connsiteX104" fmla="*/ 569789 w 749202"/>
                <a:gd name="connsiteY104" fmla="*/ 977038 h 1148715"/>
                <a:gd name="connsiteX105" fmla="*/ 573337 w 749202"/>
                <a:gd name="connsiteY105" fmla="*/ 970188 h 1148715"/>
                <a:gd name="connsiteX106" fmla="*/ 581837 w 749202"/>
                <a:gd name="connsiteY106" fmla="*/ 948566 h 1148715"/>
                <a:gd name="connsiteX107" fmla="*/ 586624 w 749202"/>
                <a:gd name="connsiteY107" fmla="*/ 939158 h 1148715"/>
                <a:gd name="connsiteX108" fmla="*/ 586459 w 749202"/>
                <a:gd name="connsiteY108" fmla="*/ 931731 h 1148715"/>
                <a:gd name="connsiteX109" fmla="*/ 587614 w 749202"/>
                <a:gd name="connsiteY109" fmla="*/ 929668 h 1148715"/>
                <a:gd name="connsiteX110" fmla="*/ 592566 w 749202"/>
                <a:gd name="connsiteY110" fmla="*/ 927027 h 1148715"/>
                <a:gd name="connsiteX111" fmla="*/ 594464 w 749202"/>
                <a:gd name="connsiteY111" fmla="*/ 924716 h 1148715"/>
                <a:gd name="connsiteX112" fmla="*/ 596775 w 749202"/>
                <a:gd name="connsiteY112" fmla="*/ 918361 h 1148715"/>
                <a:gd name="connsiteX113" fmla="*/ 602139 w 749202"/>
                <a:gd name="connsiteY113" fmla="*/ 906312 h 1148715"/>
                <a:gd name="connsiteX114" fmla="*/ 610804 w 749202"/>
                <a:gd name="connsiteY114" fmla="*/ 887909 h 1148715"/>
                <a:gd name="connsiteX115" fmla="*/ 620955 w 749202"/>
                <a:gd name="connsiteY115" fmla="*/ 867030 h 1148715"/>
                <a:gd name="connsiteX116" fmla="*/ 624174 w 749202"/>
                <a:gd name="connsiteY116" fmla="*/ 857621 h 1148715"/>
                <a:gd name="connsiteX117" fmla="*/ 627557 w 749202"/>
                <a:gd name="connsiteY117" fmla="*/ 849451 h 1148715"/>
                <a:gd name="connsiteX118" fmla="*/ 629785 w 749202"/>
                <a:gd name="connsiteY118" fmla="*/ 841446 h 1148715"/>
                <a:gd name="connsiteX119" fmla="*/ 632674 w 749202"/>
                <a:gd name="connsiteY119" fmla="*/ 834266 h 1148715"/>
                <a:gd name="connsiteX120" fmla="*/ 636140 w 749202"/>
                <a:gd name="connsiteY120" fmla="*/ 825518 h 1148715"/>
                <a:gd name="connsiteX121" fmla="*/ 639441 w 749202"/>
                <a:gd name="connsiteY121" fmla="*/ 808765 h 1148715"/>
                <a:gd name="connsiteX122" fmla="*/ 637791 w 749202"/>
                <a:gd name="connsiteY122" fmla="*/ 804226 h 1148715"/>
                <a:gd name="connsiteX123" fmla="*/ 632509 w 749202"/>
                <a:gd name="connsiteY123" fmla="*/ 805464 h 1148715"/>
                <a:gd name="connsiteX124" fmla="*/ 629868 w 749202"/>
                <a:gd name="connsiteY124" fmla="*/ 810168 h 1148715"/>
                <a:gd name="connsiteX125" fmla="*/ 624421 w 749202"/>
                <a:gd name="connsiteY125" fmla="*/ 828242 h 1148715"/>
                <a:gd name="connsiteX126" fmla="*/ 621285 w 749202"/>
                <a:gd name="connsiteY126" fmla="*/ 844169 h 1148715"/>
                <a:gd name="connsiteX127" fmla="*/ 619140 w 749202"/>
                <a:gd name="connsiteY127" fmla="*/ 846810 h 1148715"/>
                <a:gd name="connsiteX128" fmla="*/ 617406 w 749202"/>
                <a:gd name="connsiteY128" fmla="*/ 850689 h 1148715"/>
                <a:gd name="connsiteX129" fmla="*/ 617159 w 749202"/>
                <a:gd name="connsiteY129" fmla="*/ 851184 h 1148715"/>
                <a:gd name="connsiteX130" fmla="*/ 612867 w 749202"/>
                <a:gd name="connsiteY130" fmla="*/ 866204 h 1148715"/>
                <a:gd name="connsiteX131" fmla="*/ 612537 w 749202"/>
                <a:gd name="connsiteY131" fmla="*/ 867277 h 1148715"/>
                <a:gd name="connsiteX132" fmla="*/ 598013 w 749202"/>
                <a:gd name="connsiteY132" fmla="*/ 887744 h 1148715"/>
                <a:gd name="connsiteX133" fmla="*/ 584561 w 749202"/>
                <a:gd name="connsiteY133" fmla="*/ 903094 h 1148715"/>
                <a:gd name="connsiteX134" fmla="*/ 580022 w 749202"/>
                <a:gd name="connsiteY134" fmla="*/ 909448 h 1148715"/>
                <a:gd name="connsiteX135" fmla="*/ 573832 w 749202"/>
                <a:gd name="connsiteY135" fmla="*/ 916711 h 1148715"/>
                <a:gd name="connsiteX136" fmla="*/ 563516 w 749202"/>
                <a:gd name="connsiteY136" fmla="*/ 931236 h 1148715"/>
                <a:gd name="connsiteX137" fmla="*/ 555016 w 749202"/>
                <a:gd name="connsiteY137" fmla="*/ 944192 h 1148715"/>
                <a:gd name="connsiteX138" fmla="*/ 551715 w 749202"/>
                <a:gd name="connsiteY138" fmla="*/ 946833 h 1148715"/>
                <a:gd name="connsiteX139" fmla="*/ 546516 w 749202"/>
                <a:gd name="connsiteY139" fmla="*/ 952775 h 1148715"/>
                <a:gd name="connsiteX140" fmla="*/ 536365 w 749202"/>
                <a:gd name="connsiteY140" fmla="*/ 965484 h 1148715"/>
                <a:gd name="connsiteX141" fmla="*/ 534054 w 749202"/>
                <a:gd name="connsiteY141" fmla="*/ 966310 h 1148715"/>
                <a:gd name="connsiteX142" fmla="*/ 532156 w 749202"/>
                <a:gd name="connsiteY142" fmla="*/ 968703 h 1148715"/>
                <a:gd name="connsiteX143" fmla="*/ 528277 w 749202"/>
                <a:gd name="connsiteY143" fmla="*/ 974727 h 1148715"/>
                <a:gd name="connsiteX144" fmla="*/ 526544 w 749202"/>
                <a:gd name="connsiteY144" fmla="*/ 975635 h 1148715"/>
                <a:gd name="connsiteX145" fmla="*/ 521345 w 749202"/>
                <a:gd name="connsiteY145" fmla="*/ 989665 h 1148715"/>
                <a:gd name="connsiteX146" fmla="*/ 520849 w 749202"/>
                <a:gd name="connsiteY146" fmla="*/ 993048 h 1148715"/>
                <a:gd name="connsiteX147" fmla="*/ 521015 w 749202"/>
                <a:gd name="connsiteY147" fmla="*/ 1003034 h 1148715"/>
                <a:gd name="connsiteX148" fmla="*/ 521015 w 749202"/>
                <a:gd name="connsiteY148" fmla="*/ 1005097 h 1148715"/>
                <a:gd name="connsiteX149" fmla="*/ 520272 w 749202"/>
                <a:gd name="connsiteY149" fmla="*/ 1014835 h 1148715"/>
                <a:gd name="connsiteX150" fmla="*/ 519777 w 749202"/>
                <a:gd name="connsiteY150" fmla="*/ 1020035 h 1148715"/>
                <a:gd name="connsiteX151" fmla="*/ 519199 w 749202"/>
                <a:gd name="connsiteY151" fmla="*/ 1028617 h 1148715"/>
                <a:gd name="connsiteX152" fmla="*/ 518786 w 749202"/>
                <a:gd name="connsiteY152" fmla="*/ 1036953 h 1148715"/>
                <a:gd name="connsiteX153" fmla="*/ 519282 w 749202"/>
                <a:gd name="connsiteY153" fmla="*/ 1045205 h 1148715"/>
                <a:gd name="connsiteX154" fmla="*/ 517466 w 749202"/>
                <a:gd name="connsiteY154" fmla="*/ 1059152 h 1148715"/>
                <a:gd name="connsiteX155" fmla="*/ 517301 w 749202"/>
                <a:gd name="connsiteY155" fmla="*/ 1068973 h 1148715"/>
                <a:gd name="connsiteX156" fmla="*/ 521427 w 749202"/>
                <a:gd name="connsiteY156" fmla="*/ 1077886 h 1148715"/>
                <a:gd name="connsiteX157" fmla="*/ 533311 w 749202"/>
                <a:gd name="connsiteY157" fmla="*/ 1091751 h 1148715"/>
                <a:gd name="connsiteX158" fmla="*/ 552623 w 749202"/>
                <a:gd name="connsiteY158" fmla="*/ 1101571 h 1148715"/>
                <a:gd name="connsiteX159" fmla="*/ 570448 w 749202"/>
                <a:gd name="connsiteY159" fmla="*/ 1105533 h 1148715"/>
                <a:gd name="connsiteX160" fmla="*/ 589182 w 749202"/>
                <a:gd name="connsiteY160" fmla="*/ 1106358 h 1148715"/>
                <a:gd name="connsiteX161" fmla="*/ 609814 w 749202"/>
                <a:gd name="connsiteY161" fmla="*/ 1104625 h 1148715"/>
                <a:gd name="connsiteX162" fmla="*/ 611299 w 749202"/>
                <a:gd name="connsiteY162" fmla="*/ 1105203 h 1148715"/>
                <a:gd name="connsiteX163" fmla="*/ 619882 w 749202"/>
                <a:gd name="connsiteY163" fmla="*/ 1106523 h 1148715"/>
                <a:gd name="connsiteX164" fmla="*/ 621285 w 749202"/>
                <a:gd name="connsiteY164" fmla="*/ 1107018 h 1148715"/>
                <a:gd name="connsiteX165" fmla="*/ 620378 w 749202"/>
                <a:gd name="connsiteY165" fmla="*/ 1108256 h 1148715"/>
                <a:gd name="connsiteX166" fmla="*/ 618149 w 749202"/>
                <a:gd name="connsiteY166" fmla="*/ 1109577 h 1148715"/>
                <a:gd name="connsiteX167" fmla="*/ 607503 w 749202"/>
                <a:gd name="connsiteY167" fmla="*/ 1117004 h 1148715"/>
                <a:gd name="connsiteX168" fmla="*/ 601561 w 749202"/>
                <a:gd name="connsiteY168" fmla="*/ 1119067 h 1148715"/>
                <a:gd name="connsiteX169" fmla="*/ 593638 w 749202"/>
                <a:gd name="connsiteY169" fmla="*/ 1123194 h 1148715"/>
                <a:gd name="connsiteX170" fmla="*/ 587779 w 749202"/>
                <a:gd name="connsiteY170" fmla="*/ 1126247 h 1148715"/>
                <a:gd name="connsiteX171" fmla="*/ 580847 w 749202"/>
                <a:gd name="connsiteY171" fmla="*/ 1131116 h 1148715"/>
                <a:gd name="connsiteX172" fmla="*/ 580022 w 749202"/>
                <a:gd name="connsiteY172" fmla="*/ 1131859 h 1148715"/>
                <a:gd name="connsiteX173" fmla="*/ 578784 w 749202"/>
                <a:gd name="connsiteY173" fmla="*/ 1129878 h 1148715"/>
                <a:gd name="connsiteX174" fmla="*/ 572099 w 749202"/>
                <a:gd name="connsiteY174" fmla="*/ 1133344 h 1148715"/>
                <a:gd name="connsiteX175" fmla="*/ 568633 w 749202"/>
                <a:gd name="connsiteY175" fmla="*/ 1133757 h 1148715"/>
                <a:gd name="connsiteX176" fmla="*/ 563764 w 749202"/>
                <a:gd name="connsiteY176" fmla="*/ 1134417 h 1148715"/>
                <a:gd name="connsiteX177" fmla="*/ 556006 w 749202"/>
                <a:gd name="connsiteY177" fmla="*/ 1138296 h 1148715"/>
                <a:gd name="connsiteX178" fmla="*/ 550064 w 749202"/>
                <a:gd name="connsiteY178" fmla="*/ 1136233 h 1148715"/>
                <a:gd name="connsiteX179" fmla="*/ 549157 w 749202"/>
                <a:gd name="connsiteY179" fmla="*/ 1135242 h 1148715"/>
                <a:gd name="connsiteX180" fmla="*/ 537520 w 749202"/>
                <a:gd name="connsiteY180" fmla="*/ 1135985 h 1148715"/>
                <a:gd name="connsiteX181" fmla="*/ 535787 w 749202"/>
                <a:gd name="connsiteY181" fmla="*/ 1136976 h 1148715"/>
                <a:gd name="connsiteX182" fmla="*/ 532569 w 749202"/>
                <a:gd name="connsiteY182" fmla="*/ 1138296 h 1148715"/>
                <a:gd name="connsiteX183" fmla="*/ 525801 w 749202"/>
                <a:gd name="connsiteY183" fmla="*/ 1139534 h 1148715"/>
                <a:gd name="connsiteX184" fmla="*/ 523821 w 749202"/>
                <a:gd name="connsiteY184" fmla="*/ 1139369 h 1148715"/>
                <a:gd name="connsiteX185" fmla="*/ 514247 w 749202"/>
                <a:gd name="connsiteY185" fmla="*/ 1138709 h 1148715"/>
                <a:gd name="connsiteX186" fmla="*/ 506903 w 749202"/>
                <a:gd name="connsiteY186" fmla="*/ 1138296 h 1148715"/>
                <a:gd name="connsiteX187" fmla="*/ 496422 w 749202"/>
                <a:gd name="connsiteY187" fmla="*/ 1134912 h 1148715"/>
                <a:gd name="connsiteX188" fmla="*/ 491965 w 749202"/>
                <a:gd name="connsiteY188" fmla="*/ 1133262 h 1148715"/>
                <a:gd name="connsiteX189" fmla="*/ 486518 w 749202"/>
                <a:gd name="connsiteY189" fmla="*/ 1131116 h 1148715"/>
                <a:gd name="connsiteX190" fmla="*/ 482227 w 749202"/>
                <a:gd name="connsiteY190" fmla="*/ 1127155 h 1148715"/>
                <a:gd name="connsiteX191" fmla="*/ 479916 w 749202"/>
                <a:gd name="connsiteY191" fmla="*/ 1125009 h 1148715"/>
                <a:gd name="connsiteX192" fmla="*/ 476946 w 749202"/>
                <a:gd name="connsiteY192" fmla="*/ 1122121 h 1148715"/>
                <a:gd name="connsiteX193" fmla="*/ 466134 w 749202"/>
                <a:gd name="connsiteY193" fmla="*/ 1106936 h 1148715"/>
                <a:gd name="connsiteX194" fmla="*/ 462751 w 749202"/>
                <a:gd name="connsiteY194" fmla="*/ 1099756 h 1148715"/>
                <a:gd name="connsiteX195" fmla="*/ 461595 w 749202"/>
                <a:gd name="connsiteY195" fmla="*/ 1089935 h 1148715"/>
                <a:gd name="connsiteX196" fmla="*/ 460687 w 749202"/>
                <a:gd name="connsiteY196" fmla="*/ 1079372 h 1148715"/>
                <a:gd name="connsiteX197" fmla="*/ 459862 w 749202"/>
                <a:gd name="connsiteY197" fmla="*/ 1070046 h 1148715"/>
                <a:gd name="connsiteX198" fmla="*/ 460522 w 749202"/>
                <a:gd name="connsiteY198" fmla="*/ 1062866 h 1148715"/>
                <a:gd name="connsiteX199" fmla="*/ 459119 w 749202"/>
                <a:gd name="connsiteY199" fmla="*/ 1047764 h 1148715"/>
                <a:gd name="connsiteX200" fmla="*/ 459780 w 749202"/>
                <a:gd name="connsiteY200" fmla="*/ 1039429 h 1148715"/>
                <a:gd name="connsiteX201" fmla="*/ 460605 w 749202"/>
                <a:gd name="connsiteY201" fmla="*/ 1028040 h 1148715"/>
                <a:gd name="connsiteX202" fmla="*/ 461926 w 749202"/>
                <a:gd name="connsiteY202" fmla="*/ 1015826 h 1148715"/>
                <a:gd name="connsiteX203" fmla="*/ 465062 w 749202"/>
                <a:gd name="connsiteY203" fmla="*/ 1006995 h 1148715"/>
                <a:gd name="connsiteX204" fmla="*/ 471664 w 749202"/>
                <a:gd name="connsiteY204" fmla="*/ 993626 h 1148715"/>
                <a:gd name="connsiteX205" fmla="*/ 471664 w 749202"/>
                <a:gd name="connsiteY205" fmla="*/ 991563 h 1148715"/>
                <a:gd name="connsiteX206" fmla="*/ 475955 w 749202"/>
                <a:gd name="connsiteY206" fmla="*/ 982567 h 1148715"/>
                <a:gd name="connsiteX207" fmla="*/ 487757 w 749202"/>
                <a:gd name="connsiteY207" fmla="*/ 968125 h 1148715"/>
                <a:gd name="connsiteX208" fmla="*/ 494771 w 749202"/>
                <a:gd name="connsiteY208" fmla="*/ 961193 h 1148715"/>
                <a:gd name="connsiteX209" fmla="*/ 501126 w 749202"/>
                <a:gd name="connsiteY209" fmla="*/ 954013 h 1148715"/>
                <a:gd name="connsiteX210" fmla="*/ 507398 w 749202"/>
                <a:gd name="connsiteY210" fmla="*/ 947906 h 1148715"/>
                <a:gd name="connsiteX211" fmla="*/ 516063 w 749202"/>
                <a:gd name="connsiteY211" fmla="*/ 936765 h 1148715"/>
                <a:gd name="connsiteX212" fmla="*/ 524646 w 749202"/>
                <a:gd name="connsiteY212" fmla="*/ 925624 h 1148715"/>
                <a:gd name="connsiteX213" fmla="*/ 529020 w 749202"/>
                <a:gd name="connsiteY213" fmla="*/ 919434 h 1148715"/>
                <a:gd name="connsiteX214" fmla="*/ 538510 w 749202"/>
                <a:gd name="connsiteY214" fmla="*/ 906395 h 1148715"/>
                <a:gd name="connsiteX215" fmla="*/ 551550 w 749202"/>
                <a:gd name="connsiteY215" fmla="*/ 888982 h 1148715"/>
                <a:gd name="connsiteX216" fmla="*/ 555511 w 749202"/>
                <a:gd name="connsiteY216" fmla="*/ 885433 h 1148715"/>
                <a:gd name="connsiteX217" fmla="*/ 560793 w 749202"/>
                <a:gd name="connsiteY217" fmla="*/ 872806 h 1148715"/>
                <a:gd name="connsiteX218" fmla="*/ 564589 w 749202"/>
                <a:gd name="connsiteY218" fmla="*/ 855641 h 1148715"/>
                <a:gd name="connsiteX219" fmla="*/ 567478 w 749202"/>
                <a:gd name="connsiteY219" fmla="*/ 838062 h 1148715"/>
                <a:gd name="connsiteX220" fmla="*/ 570284 w 749202"/>
                <a:gd name="connsiteY220" fmla="*/ 824776 h 1148715"/>
                <a:gd name="connsiteX221" fmla="*/ 571686 w 749202"/>
                <a:gd name="connsiteY221" fmla="*/ 813800 h 1148715"/>
                <a:gd name="connsiteX222" fmla="*/ 572842 w 749202"/>
                <a:gd name="connsiteY222" fmla="*/ 803566 h 1148715"/>
                <a:gd name="connsiteX223" fmla="*/ 574823 w 749202"/>
                <a:gd name="connsiteY223" fmla="*/ 797459 h 1148715"/>
                <a:gd name="connsiteX224" fmla="*/ 576473 w 749202"/>
                <a:gd name="connsiteY224" fmla="*/ 792177 h 1148715"/>
                <a:gd name="connsiteX225" fmla="*/ 583075 w 749202"/>
                <a:gd name="connsiteY225" fmla="*/ 785740 h 1148715"/>
                <a:gd name="connsiteX226" fmla="*/ 603047 w 749202"/>
                <a:gd name="connsiteY226" fmla="*/ 773361 h 1148715"/>
                <a:gd name="connsiteX227" fmla="*/ 613033 w 749202"/>
                <a:gd name="connsiteY227" fmla="*/ 764448 h 1148715"/>
                <a:gd name="connsiteX228" fmla="*/ 623926 w 749202"/>
                <a:gd name="connsiteY228" fmla="*/ 751657 h 1148715"/>
                <a:gd name="connsiteX229" fmla="*/ 630363 w 749202"/>
                <a:gd name="connsiteY229" fmla="*/ 744972 h 1148715"/>
                <a:gd name="connsiteX230" fmla="*/ 643320 w 749202"/>
                <a:gd name="connsiteY230" fmla="*/ 727394 h 1148715"/>
                <a:gd name="connsiteX231" fmla="*/ 651655 w 749202"/>
                <a:gd name="connsiteY231" fmla="*/ 707587 h 1148715"/>
                <a:gd name="connsiteX232" fmla="*/ 657762 w 749202"/>
                <a:gd name="connsiteY232" fmla="*/ 693475 h 1148715"/>
                <a:gd name="connsiteX233" fmla="*/ 663457 w 749202"/>
                <a:gd name="connsiteY233" fmla="*/ 671110 h 1148715"/>
                <a:gd name="connsiteX234" fmla="*/ 666263 w 749202"/>
                <a:gd name="connsiteY234" fmla="*/ 657246 h 1148715"/>
                <a:gd name="connsiteX235" fmla="*/ 666593 w 749202"/>
                <a:gd name="connsiteY235" fmla="*/ 651551 h 1148715"/>
                <a:gd name="connsiteX236" fmla="*/ 667418 w 749202"/>
                <a:gd name="connsiteY236" fmla="*/ 642968 h 1148715"/>
                <a:gd name="connsiteX237" fmla="*/ 667418 w 749202"/>
                <a:gd name="connsiteY237" fmla="*/ 619201 h 1148715"/>
                <a:gd name="connsiteX238" fmla="*/ 662714 w 749202"/>
                <a:gd name="connsiteY238" fmla="*/ 598321 h 1148715"/>
                <a:gd name="connsiteX239" fmla="*/ 658752 w 749202"/>
                <a:gd name="connsiteY239" fmla="*/ 588666 h 1148715"/>
                <a:gd name="connsiteX240" fmla="*/ 653636 w 749202"/>
                <a:gd name="connsiteY240" fmla="*/ 578845 h 1148715"/>
                <a:gd name="connsiteX241" fmla="*/ 637873 w 749202"/>
                <a:gd name="connsiteY241" fmla="*/ 568859 h 1148715"/>
                <a:gd name="connsiteX242" fmla="*/ 624669 w 749202"/>
                <a:gd name="connsiteY242" fmla="*/ 571335 h 1148715"/>
                <a:gd name="connsiteX243" fmla="*/ 618810 w 749202"/>
                <a:gd name="connsiteY243" fmla="*/ 572655 h 1148715"/>
                <a:gd name="connsiteX244" fmla="*/ 616169 w 749202"/>
                <a:gd name="connsiteY244" fmla="*/ 574471 h 1148715"/>
                <a:gd name="connsiteX245" fmla="*/ 612207 w 749202"/>
                <a:gd name="connsiteY245" fmla="*/ 576204 h 1148715"/>
                <a:gd name="connsiteX246" fmla="*/ 601644 w 749202"/>
                <a:gd name="connsiteY246" fmla="*/ 585777 h 1148715"/>
                <a:gd name="connsiteX247" fmla="*/ 594299 w 749202"/>
                <a:gd name="connsiteY247" fmla="*/ 591224 h 1148715"/>
                <a:gd name="connsiteX248" fmla="*/ 589760 w 749202"/>
                <a:gd name="connsiteY248" fmla="*/ 595680 h 1148715"/>
                <a:gd name="connsiteX249" fmla="*/ 589100 w 749202"/>
                <a:gd name="connsiteY249" fmla="*/ 597001 h 1148715"/>
                <a:gd name="connsiteX250" fmla="*/ 588604 w 749202"/>
                <a:gd name="connsiteY250" fmla="*/ 595433 h 1148715"/>
                <a:gd name="connsiteX251" fmla="*/ 588604 w 749202"/>
                <a:gd name="connsiteY251" fmla="*/ 587923 h 1148715"/>
                <a:gd name="connsiteX252" fmla="*/ 589347 w 749202"/>
                <a:gd name="connsiteY252" fmla="*/ 571748 h 1148715"/>
                <a:gd name="connsiteX253" fmla="*/ 587367 w 749202"/>
                <a:gd name="connsiteY253" fmla="*/ 540470 h 1148715"/>
                <a:gd name="connsiteX254" fmla="*/ 584231 w 749202"/>
                <a:gd name="connsiteY254" fmla="*/ 514556 h 1148715"/>
                <a:gd name="connsiteX255" fmla="*/ 582250 w 749202"/>
                <a:gd name="connsiteY255" fmla="*/ 508862 h 1148715"/>
                <a:gd name="connsiteX256" fmla="*/ 581012 w 749202"/>
                <a:gd name="connsiteY256" fmla="*/ 498794 h 1148715"/>
                <a:gd name="connsiteX257" fmla="*/ 580186 w 749202"/>
                <a:gd name="connsiteY257" fmla="*/ 495575 h 1148715"/>
                <a:gd name="connsiteX258" fmla="*/ 575152 w 749202"/>
                <a:gd name="connsiteY258" fmla="*/ 472468 h 1148715"/>
                <a:gd name="connsiteX259" fmla="*/ 578536 w 749202"/>
                <a:gd name="connsiteY259" fmla="*/ 460336 h 1148715"/>
                <a:gd name="connsiteX260" fmla="*/ 581590 w 749202"/>
                <a:gd name="connsiteY260" fmla="*/ 454477 h 1148715"/>
                <a:gd name="connsiteX261" fmla="*/ 578206 w 749202"/>
                <a:gd name="connsiteY261" fmla="*/ 448370 h 1148715"/>
                <a:gd name="connsiteX262" fmla="*/ 570284 w 749202"/>
                <a:gd name="connsiteY262" fmla="*/ 447709 h 1148715"/>
                <a:gd name="connsiteX263" fmla="*/ 562361 w 749202"/>
                <a:gd name="connsiteY263" fmla="*/ 448370 h 1148715"/>
                <a:gd name="connsiteX264" fmla="*/ 560793 w 749202"/>
                <a:gd name="connsiteY264" fmla="*/ 448370 h 1148715"/>
                <a:gd name="connsiteX265" fmla="*/ 547011 w 749202"/>
                <a:gd name="connsiteY265" fmla="*/ 449525 h 1148715"/>
                <a:gd name="connsiteX266" fmla="*/ 531743 w 749202"/>
                <a:gd name="connsiteY266" fmla="*/ 447627 h 1148715"/>
                <a:gd name="connsiteX267" fmla="*/ 524481 w 749202"/>
                <a:gd name="connsiteY267" fmla="*/ 447132 h 1148715"/>
                <a:gd name="connsiteX268" fmla="*/ 519612 w 749202"/>
                <a:gd name="connsiteY268" fmla="*/ 445976 h 1148715"/>
                <a:gd name="connsiteX269" fmla="*/ 508718 w 749202"/>
                <a:gd name="connsiteY269" fmla="*/ 428151 h 1148715"/>
                <a:gd name="connsiteX270" fmla="*/ 502611 w 749202"/>
                <a:gd name="connsiteY270" fmla="*/ 406693 h 1148715"/>
                <a:gd name="connsiteX271" fmla="*/ 497907 w 749202"/>
                <a:gd name="connsiteY271" fmla="*/ 386969 h 1148715"/>
                <a:gd name="connsiteX272" fmla="*/ 495019 w 749202"/>
                <a:gd name="connsiteY272" fmla="*/ 371289 h 1148715"/>
                <a:gd name="connsiteX273" fmla="*/ 493781 w 749202"/>
                <a:gd name="connsiteY273" fmla="*/ 362789 h 1148715"/>
                <a:gd name="connsiteX274" fmla="*/ 492956 w 749202"/>
                <a:gd name="connsiteY274" fmla="*/ 340754 h 1148715"/>
                <a:gd name="connsiteX275" fmla="*/ 493698 w 749202"/>
                <a:gd name="connsiteY275" fmla="*/ 330603 h 1148715"/>
                <a:gd name="connsiteX276" fmla="*/ 489077 w 749202"/>
                <a:gd name="connsiteY276" fmla="*/ 327880 h 1148715"/>
                <a:gd name="connsiteX277" fmla="*/ 486271 w 749202"/>
                <a:gd name="connsiteY277" fmla="*/ 332584 h 1148715"/>
                <a:gd name="connsiteX278" fmla="*/ 488252 w 749202"/>
                <a:gd name="connsiteY278" fmla="*/ 357837 h 1148715"/>
                <a:gd name="connsiteX279" fmla="*/ 489902 w 749202"/>
                <a:gd name="connsiteY279" fmla="*/ 373352 h 1148715"/>
                <a:gd name="connsiteX280" fmla="*/ 492213 w 749202"/>
                <a:gd name="connsiteY280" fmla="*/ 384906 h 1148715"/>
                <a:gd name="connsiteX281" fmla="*/ 496669 w 749202"/>
                <a:gd name="connsiteY281" fmla="*/ 401082 h 1148715"/>
                <a:gd name="connsiteX282" fmla="*/ 497000 w 749202"/>
                <a:gd name="connsiteY282" fmla="*/ 401494 h 1148715"/>
                <a:gd name="connsiteX283" fmla="*/ 498898 w 749202"/>
                <a:gd name="connsiteY283" fmla="*/ 411645 h 1148715"/>
                <a:gd name="connsiteX284" fmla="*/ 502116 w 749202"/>
                <a:gd name="connsiteY284" fmla="*/ 421053 h 1148715"/>
                <a:gd name="connsiteX285" fmla="*/ 503436 w 749202"/>
                <a:gd name="connsiteY285" fmla="*/ 428893 h 1148715"/>
                <a:gd name="connsiteX286" fmla="*/ 505417 w 749202"/>
                <a:gd name="connsiteY286" fmla="*/ 433432 h 1148715"/>
                <a:gd name="connsiteX287" fmla="*/ 502777 w 749202"/>
                <a:gd name="connsiteY287" fmla="*/ 442510 h 1148715"/>
                <a:gd name="connsiteX288" fmla="*/ 498650 w 749202"/>
                <a:gd name="connsiteY288" fmla="*/ 447214 h 1148715"/>
                <a:gd name="connsiteX289" fmla="*/ 493451 w 749202"/>
                <a:gd name="connsiteY289" fmla="*/ 446306 h 1148715"/>
                <a:gd name="connsiteX290" fmla="*/ 478843 w 749202"/>
                <a:gd name="connsiteY290" fmla="*/ 447049 h 1148715"/>
                <a:gd name="connsiteX291" fmla="*/ 473066 w 749202"/>
                <a:gd name="connsiteY291" fmla="*/ 447132 h 1148715"/>
                <a:gd name="connsiteX292" fmla="*/ 468610 w 749202"/>
                <a:gd name="connsiteY292" fmla="*/ 446141 h 1148715"/>
                <a:gd name="connsiteX293" fmla="*/ 452930 w 749202"/>
                <a:gd name="connsiteY293" fmla="*/ 445894 h 1148715"/>
                <a:gd name="connsiteX294" fmla="*/ 447483 w 749202"/>
                <a:gd name="connsiteY294" fmla="*/ 444903 h 1148715"/>
                <a:gd name="connsiteX295" fmla="*/ 442614 w 749202"/>
                <a:gd name="connsiteY295" fmla="*/ 445976 h 1148715"/>
                <a:gd name="connsiteX296" fmla="*/ 440963 w 749202"/>
                <a:gd name="connsiteY296" fmla="*/ 447049 h 1148715"/>
                <a:gd name="connsiteX297" fmla="*/ 433784 w 749202"/>
                <a:gd name="connsiteY297" fmla="*/ 443501 h 1148715"/>
                <a:gd name="connsiteX298" fmla="*/ 429822 w 749202"/>
                <a:gd name="connsiteY298" fmla="*/ 436981 h 1148715"/>
                <a:gd name="connsiteX299" fmla="*/ 426274 w 749202"/>
                <a:gd name="connsiteY299" fmla="*/ 432524 h 1148715"/>
                <a:gd name="connsiteX300" fmla="*/ 425531 w 749202"/>
                <a:gd name="connsiteY300" fmla="*/ 429966 h 1148715"/>
                <a:gd name="connsiteX301" fmla="*/ 423385 w 749202"/>
                <a:gd name="connsiteY301" fmla="*/ 418742 h 1148715"/>
                <a:gd name="connsiteX302" fmla="*/ 422477 w 749202"/>
                <a:gd name="connsiteY302" fmla="*/ 412635 h 1148715"/>
                <a:gd name="connsiteX303" fmla="*/ 422230 w 749202"/>
                <a:gd name="connsiteY303" fmla="*/ 407354 h 1148715"/>
                <a:gd name="connsiteX304" fmla="*/ 421240 w 749202"/>
                <a:gd name="connsiteY304" fmla="*/ 403722 h 1148715"/>
                <a:gd name="connsiteX305" fmla="*/ 417938 w 749202"/>
                <a:gd name="connsiteY305" fmla="*/ 372115 h 1148715"/>
                <a:gd name="connsiteX306" fmla="*/ 417031 w 749202"/>
                <a:gd name="connsiteY306" fmla="*/ 348594 h 1148715"/>
                <a:gd name="connsiteX307" fmla="*/ 418021 w 749202"/>
                <a:gd name="connsiteY307" fmla="*/ 342983 h 1148715"/>
                <a:gd name="connsiteX308" fmla="*/ 418021 w 749202"/>
                <a:gd name="connsiteY308" fmla="*/ 337783 h 1148715"/>
                <a:gd name="connsiteX309" fmla="*/ 417609 w 749202"/>
                <a:gd name="connsiteY309" fmla="*/ 333822 h 1148715"/>
                <a:gd name="connsiteX310" fmla="*/ 418104 w 749202"/>
                <a:gd name="connsiteY310" fmla="*/ 318059 h 1148715"/>
                <a:gd name="connsiteX311" fmla="*/ 414472 w 749202"/>
                <a:gd name="connsiteY311" fmla="*/ 313190 h 1148715"/>
                <a:gd name="connsiteX312" fmla="*/ 409686 w 749202"/>
                <a:gd name="connsiteY312" fmla="*/ 316656 h 1148715"/>
                <a:gd name="connsiteX313" fmla="*/ 409934 w 749202"/>
                <a:gd name="connsiteY313" fmla="*/ 326230 h 1148715"/>
                <a:gd name="connsiteX314" fmla="*/ 410676 w 749202"/>
                <a:gd name="connsiteY314" fmla="*/ 328870 h 1148715"/>
                <a:gd name="connsiteX315" fmla="*/ 411832 w 749202"/>
                <a:gd name="connsiteY315" fmla="*/ 358250 h 1148715"/>
                <a:gd name="connsiteX316" fmla="*/ 413895 w 749202"/>
                <a:gd name="connsiteY316" fmla="*/ 378799 h 1148715"/>
                <a:gd name="connsiteX317" fmla="*/ 413895 w 749202"/>
                <a:gd name="connsiteY317" fmla="*/ 380037 h 1148715"/>
                <a:gd name="connsiteX318" fmla="*/ 417443 w 749202"/>
                <a:gd name="connsiteY318" fmla="*/ 411397 h 1148715"/>
                <a:gd name="connsiteX319" fmla="*/ 420827 w 749202"/>
                <a:gd name="connsiteY319" fmla="*/ 430379 h 1148715"/>
                <a:gd name="connsiteX320" fmla="*/ 420745 w 749202"/>
                <a:gd name="connsiteY320" fmla="*/ 436156 h 1148715"/>
                <a:gd name="connsiteX321" fmla="*/ 417361 w 749202"/>
                <a:gd name="connsiteY321" fmla="*/ 441107 h 1148715"/>
                <a:gd name="connsiteX322" fmla="*/ 416041 w 749202"/>
                <a:gd name="connsiteY322" fmla="*/ 442923 h 1148715"/>
                <a:gd name="connsiteX323" fmla="*/ 412492 w 749202"/>
                <a:gd name="connsiteY323" fmla="*/ 445976 h 1148715"/>
                <a:gd name="connsiteX324" fmla="*/ 405972 w 749202"/>
                <a:gd name="connsiteY324" fmla="*/ 444821 h 1148715"/>
                <a:gd name="connsiteX325" fmla="*/ 400525 w 749202"/>
                <a:gd name="connsiteY325" fmla="*/ 444491 h 1148715"/>
                <a:gd name="connsiteX326" fmla="*/ 391117 w 749202"/>
                <a:gd name="connsiteY326" fmla="*/ 443666 h 1148715"/>
                <a:gd name="connsiteX327" fmla="*/ 383772 w 749202"/>
                <a:gd name="connsiteY327" fmla="*/ 443583 h 1148715"/>
                <a:gd name="connsiteX328" fmla="*/ 375767 w 749202"/>
                <a:gd name="connsiteY328" fmla="*/ 439374 h 1148715"/>
                <a:gd name="connsiteX329" fmla="*/ 368010 w 749202"/>
                <a:gd name="connsiteY329" fmla="*/ 420475 h 1148715"/>
                <a:gd name="connsiteX330" fmla="*/ 365534 w 749202"/>
                <a:gd name="connsiteY330" fmla="*/ 411893 h 1148715"/>
                <a:gd name="connsiteX331" fmla="*/ 362150 w 749202"/>
                <a:gd name="connsiteY331" fmla="*/ 401247 h 1148715"/>
                <a:gd name="connsiteX332" fmla="*/ 359674 w 749202"/>
                <a:gd name="connsiteY332" fmla="*/ 390353 h 1148715"/>
                <a:gd name="connsiteX333" fmla="*/ 356538 w 749202"/>
                <a:gd name="connsiteY333" fmla="*/ 374508 h 1148715"/>
                <a:gd name="connsiteX334" fmla="*/ 353485 w 749202"/>
                <a:gd name="connsiteY334" fmla="*/ 358498 h 1148715"/>
                <a:gd name="connsiteX335" fmla="*/ 351752 w 749202"/>
                <a:gd name="connsiteY335" fmla="*/ 351565 h 1148715"/>
                <a:gd name="connsiteX336" fmla="*/ 349029 w 749202"/>
                <a:gd name="connsiteY336" fmla="*/ 340012 h 1148715"/>
                <a:gd name="connsiteX337" fmla="*/ 349029 w 749202"/>
                <a:gd name="connsiteY337" fmla="*/ 333822 h 1148715"/>
                <a:gd name="connsiteX338" fmla="*/ 346965 w 749202"/>
                <a:gd name="connsiteY338" fmla="*/ 321195 h 1148715"/>
                <a:gd name="connsiteX339" fmla="*/ 341271 w 749202"/>
                <a:gd name="connsiteY339" fmla="*/ 315501 h 1148715"/>
                <a:gd name="connsiteX340" fmla="*/ 336236 w 749202"/>
                <a:gd name="connsiteY340" fmla="*/ 321938 h 1148715"/>
                <a:gd name="connsiteX341" fmla="*/ 336236 w 749202"/>
                <a:gd name="connsiteY341" fmla="*/ 326807 h 1148715"/>
                <a:gd name="connsiteX342" fmla="*/ 334256 w 749202"/>
                <a:gd name="connsiteY342" fmla="*/ 341662 h 1148715"/>
                <a:gd name="connsiteX343" fmla="*/ 333100 w 749202"/>
                <a:gd name="connsiteY343" fmla="*/ 351483 h 1148715"/>
                <a:gd name="connsiteX344" fmla="*/ 331945 w 749202"/>
                <a:gd name="connsiteY344" fmla="*/ 372280 h 1148715"/>
                <a:gd name="connsiteX345" fmla="*/ 330872 w 749202"/>
                <a:gd name="connsiteY345" fmla="*/ 406528 h 1148715"/>
                <a:gd name="connsiteX346" fmla="*/ 329882 w 749202"/>
                <a:gd name="connsiteY346" fmla="*/ 410902 h 1148715"/>
                <a:gd name="connsiteX347" fmla="*/ 328809 w 749202"/>
                <a:gd name="connsiteY347" fmla="*/ 423199 h 1148715"/>
                <a:gd name="connsiteX348" fmla="*/ 327654 w 749202"/>
                <a:gd name="connsiteY348" fmla="*/ 441602 h 1148715"/>
                <a:gd name="connsiteX349" fmla="*/ 326911 w 749202"/>
                <a:gd name="connsiteY349" fmla="*/ 443418 h 1148715"/>
                <a:gd name="connsiteX350" fmla="*/ 321052 w 749202"/>
                <a:gd name="connsiteY350" fmla="*/ 446637 h 1148715"/>
                <a:gd name="connsiteX351" fmla="*/ 317008 w 749202"/>
                <a:gd name="connsiteY351" fmla="*/ 447132 h 1148715"/>
                <a:gd name="connsiteX352" fmla="*/ 301658 w 749202"/>
                <a:gd name="connsiteY352" fmla="*/ 449442 h 1148715"/>
                <a:gd name="connsiteX353" fmla="*/ 296954 w 749202"/>
                <a:gd name="connsiteY353" fmla="*/ 449442 h 1148715"/>
                <a:gd name="connsiteX354" fmla="*/ 292910 w 749202"/>
                <a:gd name="connsiteY354" fmla="*/ 449690 h 1148715"/>
                <a:gd name="connsiteX355" fmla="*/ 289114 w 749202"/>
                <a:gd name="connsiteY355" fmla="*/ 450433 h 1148715"/>
                <a:gd name="connsiteX356" fmla="*/ 273433 w 749202"/>
                <a:gd name="connsiteY356" fmla="*/ 453156 h 1148715"/>
                <a:gd name="connsiteX357" fmla="*/ 267822 w 749202"/>
                <a:gd name="connsiteY357" fmla="*/ 449195 h 1148715"/>
                <a:gd name="connsiteX358" fmla="*/ 265593 w 749202"/>
                <a:gd name="connsiteY358" fmla="*/ 444986 h 1148715"/>
                <a:gd name="connsiteX359" fmla="*/ 265593 w 749202"/>
                <a:gd name="connsiteY359" fmla="*/ 443335 h 1148715"/>
                <a:gd name="connsiteX360" fmla="*/ 267161 w 749202"/>
                <a:gd name="connsiteY360" fmla="*/ 433350 h 1148715"/>
                <a:gd name="connsiteX361" fmla="*/ 269638 w 749202"/>
                <a:gd name="connsiteY361" fmla="*/ 407931 h 1148715"/>
                <a:gd name="connsiteX362" fmla="*/ 270215 w 749202"/>
                <a:gd name="connsiteY362" fmla="*/ 393819 h 1148715"/>
                <a:gd name="connsiteX363" fmla="*/ 270215 w 749202"/>
                <a:gd name="connsiteY363" fmla="*/ 390848 h 1148715"/>
                <a:gd name="connsiteX364" fmla="*/ 271123 w 749202"/>
                <a:gd name="connsiteY364" fmla="*/ 382761 h 1148715"/>
                <a:gd name="connsiteX365" fmla="*/ 272773 w 749202"/>
                <a:gd name="connsiteY365" fmla="*/ 375333 h 1148715"/>
                <a:gd name="connsiteX366" fmla="*/ 272443 w 749202"/>
                <a:gd name="connsiteY366" fmla="*/ 367906 h 1148715"/>
                <a:gd name="connsiteX367" fmla="*/ 275992 w 749202"/>
                <a:gd name="connsiteY367" fmla="*/ 359240 h 1148715"/>
                <a:gd name="connsiteX368" fmla="*/ 276487 w 749202"/>
                <a:gd name="connsiteY368" fmla="*/ 357755 h 1148715"/>
                <a:gd name="connsiteX369" fmla="*/ 277312 w 749202"/>
                <a:gd name="connsiteY369" fmla="*/ 346944 h 1148715"/>
                <a:gd name="connsiteX370" fmla="*/ 278715 w 749202"/>
                <a:gd name="connsiteY370" fmla="*/ 334812 h 1148715"/>
                <a:gd name="connsiteX371" fmla="*/ 283254 w 749202"/>
                <a:gd name="connsiteY371" fmla="*/ 318472 h 1148715"/>
                <a:gd name="connsiteX372" fmla="*/ 285070 w 749202"/>
                <a:gd name="connsiteY372" fmla="*/ 308981 h 1148715"/>
                <a:gd name="connsiteX373" fmla="*/ 283667 w 749202"/>
                <a:gd name="connsiteY373" fmla="*/ 305020 h 1148715"/>
                <a:gd name="connsiteX374" fmla="*/ 278303 w 749202"/>
                <a:gd name="connsiteY374" fmla="*/ 305763 h 1148715"/>
                <a:gd name="connsiteX375" fmla="*/ 276652 w 749202"/>
                <a:gd name="connsiteY375" fmla="*/ 307909 h 1148715"/>
                <a:gd name="connsiteX376" fmla="*/ 273351 w 749202"/>
                <a:gd name="connsiteY376" fmla="*/ 325322 h 1148715"/>
                <a:gd name="connsiteX377" fmla="*/ 271618 w 749202"/>
                <a:gd name="connsiteY377" fmla="*/ 337866 h 1148715"/>
                <a:gd name="connsiteX378" fmla="*/ 271288 w 749202"/>
                <a:gd name="connsiteY378" fmla="*/ 342570 h 1148715"/>
                <a:gd name="connsiteX379" fmla="*/ 269307 w 749202"/>
                <a:gd name="connsiteY379" fmla="*/ 356269 h 1148715"/>
                <a:gd name="connsiteX380" fmla="*/ 269142 w 749202"/>
                <a:gd name="connsiteY380" fmla="*/ 361634 h 1148715"/>
                <a:gd name="connsiteX381" fmla="*/ 267079 w 749202"/>
                <a:gd name="connsiteY381" fmla="*/ 378304 h 1148715"/>
                <a:gd name="connsiteX382" fmla="*/ 267079 w 749202"/>
                <a:gd name="connsiteY382" fmla="*/ 380120 h 1148715"/>
                <a:gd name="connsiteX383" fmla="*/ 266006 w 749202"/>
                <a:gd name="connsiteY383" fmla="*/ 397946 h 1148715"/>
                <a:gd name="connsiteX384" fmla="*/ 265263 w 749202"/>
                <a:gd name="connsiteY384" fmla="*/ 401247 h 1148715"/>
                <a:gd name="connsiteX385" fmla="*/ 258909 w 749202"/>
                <a:gd name="connsiteY385" fmla="*/ 426252 h 1148715"/>
                <a:gd name="connsiteX386" fmla="*/ 257588 w 749202"/>
                <a:gd name="connsiteY386" fmla="*/ 448452 h 1148715"/>
                <a:gd name="connsiteX387" fmla="*/ 254618 w 749202"/>
                <a:gd name="connsiteY387" fmla="*/ 452248 h 1148715"/>
                <a:gd name="connsiteX388" fmla="*/ 253627 w 749202"/>
                <a:gd name="connsiteY388" fmla="*/ 452413 h 1148715"/>
                <a:gd name="connsiteX389" fmla="*/ 240010 w 749202"/>
                <a:gd name="connsiteY389" fmla="*/ 457200 h 1148715"/>
                <a:gd name="connsiteX390" fmla="*/ 222680 w 749202"/>
                <a:gd name="connsiteY390" fmla="*/ 460666 h 1148715"/>
                <a:gd name="connsiteX391" fmla="*/ 209310 w 749202"/>
                <a:gd name="connsiteY391" fmla="*/ 461904 h 1148715"/>
                <a:gd name="connsiteX392" fmla="*/ 198664 w 749202"/>
                <a:gd name="connsiteY392" fmla="*/ 461904 h 1148715"/>
                <a:gd name="connsiteX393" fmla="*/ 189338 w 749202"/>
                <a:gd name="connsiteY393" fmla="*/ 451588 h 1148715"/>
                <a:gd name="connsiteX394" fmla="*/ 191897 w 749202"/>
                <a:gd name="connsiteY394" fmla="*/ 435083 h 1148715"/>
                <a:gd name="connsiteX395" fmla="*/ 195940 w 749202"/>
                <a:gd name="connsiteY395" fmla="*/ 416184 h 1148715"/>
                <a:gd name="connsiteX396" fmla="*/ 201553 w 749202"/>
                <a:gd name="connsiteY396" fmla="*/ 398853 h 1148715"/>
                <a:gd name="connsiteX397" fmla="*/ 206256 w 749202"/>
                <a:gd name="connsiteY397" fmla="*/ 383751 h 1148715"/>
                <a:gd name="connsiteX398" fmla="*/ 208567 w 749202"/>
                <a:gd name="connsiteY398" fmla="*/ 378139 h 1148715"/>
                <a:gd name="connsiteX399" fmla="*/ 210713 w 749202"/>
                <a:gd name="connsiteY399" fmla="*/ 369391 h 1148715"/>
                <a:gd name="connsiteX400" fmla="*/ 211373 w 749202"/>
                <a:gd name="connsiteY400" fmla="*/ 366833 h 1148715"/>
                <a:gd name="connsiteX401" fmla="*/ 214839 w 749202"/>
                <a:gd name="connsiteY401" fmla="*/ 358085 h 1148715"/>
                <a:gd name="connsiteX402" fmla="*/ 217562 w 749202"/>
                <a:gd name="connsiteY402" fmla="*/ 350905 h 1148715"/>
                <a:gd name="connsiteX403" fmla="*/ 219956 w 749202"/>
                <a:gd name="connsiteY403" fmla="*/ 348182 h 1148715"/>
                <a:gd name="connsiteX404" fmla="*/ 224082 w 749202"/>
                <a:gd name="connsiteY404" fmla="*/ 341084 h 1148715"/>
                <a:gd name="connsiteX405" fmla="*/ 226806 w 749202"/>
                <a:gd name="connsiteY405" fmla="*/ 333244 h 1148715"/>
                <a:gd name="connsiteX406" fmla="*/ 228787 w 749202"/>
                <a:gd name="connsiteY406" fmla="*/ 328128 h 1148715"/>
                <a:gd name="connsiteX407" fmla="*/ 225238 w 749202"/>
                <a:gd name="connsiteY407" fmla="*/ 321938 h 1148715"/>
                <a:gd name="connsiteX408" fmla="*/ 222844 w 749202"/>
                <a:gd name="connsiteY408" fmla="*/ 321938 h 1148715"/>
                <a:gd name="connsiteX409" fmla="*/ 221441 w 749202"/>
                <a:gd name="connsiteY409" fmla="*/ 324249 h 1148715"/>
                <a:gd name="connsiteX410" fmla="*/ 214592 w 749202"/>
                <a:gd name="connsiteY410" fmla="*/ 341167 h 1148715"/>
                <a:gd name="connsiteX411" fmla="*/ 205349 w 749202"/>
                <a:gd name="connsiteY411" fmla="*/ 370959 h 1148715"/>
                <a:gd name="connsiteX412" fmla="*/ 201140 w 749202"/>
                <a:gd name="connsiteY412" fmla="*/ 383586 h 1148715"/>
                <a:gd name="connsiteX413" fmla="*/ 196436 w 749202"/>
                <a:gd name="connsiteY413" fmla="*/ 401494 h 1148715"/>
                <a:gd name="connsiteX414" fmla="*/ 190081 w 749202"/>
                <a:gd name="connsiteY414" fmla="*/ 422869 h 1148715"/>
                <a:gd name="connsiteX415" fmla="*/ 183974 w 749202"/>
                <a:gd name="connsiteY415" fmla="*/ 450515 h 1148715"/>
                <a:gd name="connsiteX416" fmla="*/ 181829 w 749202"/>
                <a:gd name="connsiteY416" fmla="*/ 458603 h 1148715"/>
                <a:gd name="connsiteX417" fmla="*/ 180095 w 749202"/>
                <a:gd name="connsiteY417" fmla="*/ 460666 h 1148715"/>
                <a:gd name="connsiteX418" fmla="*/ 170687 w 749202"/>
                <a:gd name="connsiteY418" fmla="*/ 463307 h 1148715"/>
                <a:gd name="connsiteX419" fmla="*/ 162600 w 749202"/>
                <a:gd name="connsiteY419" fmla="*/ 464050 h 1148715"/>
                <a:gd name="connsiteX420" fmla="*/ 153934 w 749202"/>
                <a:gd name="connsiteY420" fmla="*/ 464297 h 1148715"/>
                <a:gd name="connsiteX421" fmla="*/ 141390 w 749202"/>
                <a:gd name="connsiteY421" fmla="*/ 464627 h 1148715"/>
                <a:gd name="connsiteX422" fmla="*/ 130744 w 749202"/>
                <a:gd name="connsiteY422" fmla="*/ 467268 h 1148715"/>
                <a:gd name="connsiteX423" fmla="*/ 124555 w 749202"/>
                <a:gd name="connsiteY423" fmla="*/ 469166 h 1148715"/>
                <a:gd name="connsiteX424" fmla="*/ 123647 w 749202"/>
                <a:gd name="connsiteY424" fmla="*/ 468836 h 1148715"/>
                <a:gd name="connsiteX425" fmla="*/ 119190 w 749202"/>
                <a:gd name="connsiteY425" fmla="*/ 462564 h 1148715"/>
                <a:gd name="connsiteX426" fmla="*/ 119438 w 749202"/>
                <a:gd name="connsiteY426" fmla="*/ 456292 h 1148715"/>
                <a:gd name="connsiteX427" fmla="*/ 121584 w 749202"/>
                <a:gd name="connsiteY427" fmla="*/ 452661 h 1148715"/>
                <a:gd name="connsiteX428" fmla="*/ 123317 w 749202"/>
                <a:gd name="connsiteY428" fmla="*/ 448040 h 1148715"/>
                <a:gd name="connsiteX429" fmla="*/ 125050 w 749202"/>
                <a:gd name="connsiteY429" fmla="*/ 435908 h 1148715"/>
                <a:gd name="connsiteX430" fmla="*/ 126700 w 749202"/>
                <a:gd name="connsiteY430" fmla="*/ 426005 h 1148715"/>
                <a:gd name="connsiteX431" fmla="*/ 128351 w 749202"/>
                <a:gd name="connsiteY431" fmla="*/ 422539 h 1148715"/>
                <a:gd name="connsiteX432" fmla="*/ 129011 w 749202"/>
                <a:gd name="connsiteY432" fmla="*/ 418825 h 1148715"/>
                <a:gd name="connsiteX433" fmla="*/ 129671 w 749202"/>
                <a:gd name="connsiteY433" fmla="*/ 416432 h 1148715"/>
                <a:gd name="connsiteX434" fmla="*/ 131735 w 749202"/>
                <a:gd name="connsiteY434" fmla="*/ 408179 h 1148715"/>
                <a:gd name="connsiteX435" fmla="*/ 135283 w 749202"/>
                <a:gd name="connsiteY435" fmla="*/ 395965 h 1148715"/>
                <a:gd name="connsiteX436" fmla="*/ 138172 w 749202"/>
                <a:gd name="connsiteY436" fmla="*/ 392004 h 1148715"/>
                <a:gd name="connsiteX437" fmla="*/ 140317 w 749202"/>
                <a:gd name="connsiteY437" fmla="*/ 385814 h 1148715"/>
                <a:gd name="connsiteX438" fmla="*/ 140482 w 749202"/>
                <a:gd name="connsiteY438" fmla="*/ 377066 h 1148715"/>
                <a:gd name="connsiteX439" fmla="*/ 142628 w 749202"/>
                <a:gd name="connsiteY439" fmla="*/ 372940 h 1148715"/>
                <a:gd name="connsiteX440" fmla="*/ 143866 w 749202"/>
                <a:gd name="connsiteY440" fmla="*/ 368566 h 1148715"/>
                <a:gd name="connsiteX441" fmla="*/ 145516 w 749202"/>
                <a:gd name="connsiteY441" fmla="*/ 364192 h 1148715"/>
                <a:gd name="connsiteX442" fmla="*/ 149973 w 749202"/>
                <a:gd name="connsiteY442" fmla="*/ 351730 h 1148715"/>
                <a:gd name="connsiteX443" fmla="*/ 151624 w 749202"/>
                <a:gd name="connsiteY443" fmla="*/ 339764 h 1148715"/>
                <a:gd name="connsiteX444" fmla="*/ 154595 w 749202"/>
                <a:gd name="connsiteY444" fmla="*/ 329613 h 1148715"/>
                <a:gd name="connsiteX445" fmla="*/ 156823 w 749202"/>
                <a:gd name="connsiteY445" fmla="*/ 318802 h 1148715"/>
                <a:gd name="connsiteX446" fmla="*/ 161362 w 749202"/>
                <a:gd name="connsiteY446" fmla="*/ 303370 h 1148715"/>
                <a:gd name="connsiteX447" fmla="*/ 161774 w 749202"/>
                <a:gd name="connsiteY447" fmla="*/ 301802 h 1148715"/>
                <a:gd name="connsiteX448" fmla="*/ 164498 w 749202"/>
                <a:gd name="connsiteY448" fmla="*/ 290000 h 1148715"/>
                <a:gd name="connsiteX449" fmla="*/ 165571 w 749202"/>
                <a:gd name="connsiteY449" fmla="*/ 288762 h 1148715"/>
                <a:gd name="connsiteX450" fmla="*/ 170357 w 749202"/>
                <a:gd name="connsiteY450" fmla="*/ 277456 h 1148715"/>
                <a:gd name="connsiteX451" fmla="*/ 175721 w 749202"/>
                <a:gd name="connsiteY451" fmla="*/ 265407 h 1148715"/>
                <a:gd name="connsiteX452" fmla="*/ 179930 w 749202"/>
                <a:gd name="connsiteY452" fmla="*/ 259465 h 1148715"/>
                <a:gd name="connsiteX453" fmla="*/ 194950 w 749202"/>
                <a:gd name="connsiteY453" fmla="*/ 237926 h 1148715"/>
                <a:gd name="connsiteX454" fmla="*/ 204028 w 749202"/>
                <a:gd name="connsiteY454" fmla="*/ 225216 h 1148715"/>
                <a:gd name="connsiteX455" fmla="*/ 204358 w 749202"/>
                <a:gd name="connsiteY455" fmla="*/ 223566 h 1148715"/>
                <a:gd name="connsiteX456" fmla="*/ 206504 w 749202"/>
                <a:gd name="connsiteY456" fmla="*/ 213332 h 1148715"/>
                <a:gd name="connsiteX457" fmla="*/ 206917 w 749202"/>
                <a:gd name="connsiteY457" fmla="*/ 208051 h 1148715"/>
                <a:gd name="connsiteX458" fmla="*/ 206669 w 749202"/>
                <a:gd name="connsiteY458" fmla="*/ 205327 h 1148715"/>
                <a:gd name="connsiteX459" fmla="*/ 205926 w 749202"/>
                <a:gd name="connsiteY459" fmla="*/ 201118 h 1148715"/>
                <a:gd name="connsiteX460" fmla="*/ 201222 w 749202"/>
                <a:gd name="connsiteY460" fmla="*/ 203347 h 1148715"/>
                <a:gd name="connsiteX461" fmla="*/ 194372 w 749202"/>
                <a:gd name="connsiteY461" fmla="*/ 215231 h 1148715"/>
                <a:gd name="connsiteX462" fmla="*/ 177702 w 749202"/>
                <a:gd name="connsiteY462" fmla="*/ 242795 h 1148715"/>
                <a:gd name="connsiteX463" fmla="*/ 160289 w 749202"/>
                <a:gd name="connsiteY463" fmla="*/ 275393 h 1148715"/>
                <a:gd name="connsiteX464" fmla="*/ 145847 w 749202"/>
                <a:gd name="connsiteY464" fmla="*/ 305680 h 1148715"/>
                <a:gd name="connsiteX465" fmla="*/ 142628 w 749202"/>
                <a:gd name="connsiteY465" fmla="*/ 312117 h 1148715"/>
                <a:gd name="connsiteX466" fmla="*/ 128763 w 749202"/>
                <a:gd name="connsiteY466" fmla="*/ 354289 h 1148715"/>
                <a:gd name="connsiteX467" fmla="*/ 121336 w 749202"/>
                <a:gd name="connsiteY467" fmla="*/ 384246 h 1148715"/>
                <a:gd name="connsiteX468" fmla="*/ 116715 w 749202"/>
                <a:gd name="connsiteY468" fmla="*/ 404548 h 1148715"/>
                <a:gd name="connsiteX469" fmla="*/ 113331 w 749202"/>
                <a:gd name="connsiteY469" fmla="*/ 420806 h 1148715"/>
                <a:gd name="connsiteX470" fmla="*/ 109617 w 749202"/>
                <a:gd name="connsiteY470" fmla="*/ 438631 h 1148715"/>
                <a:gd name="connsiteX471" fmla="*/ 106481 w 749202"/>
                <a:gd name="connsiteY471" fmla="*/ 459676 h 1148715"/>
                <a:gd name="connsiteX472" fmla="*/ 106481 w 749202"/>
                <a:gd name="connsiteY472" fmla="*/ 469992 h 1148715"/>
                <a:gd name="connsiteX473" fmla="*/ 108792 w 749202"/>
                <a:gd name="connsiteY473" fmla="*/ 474943 h 1148715"/>
                <a:gd name="connsiteX474" fmla="*/ 114982 w 749202"/>
                <a:gd name="connsiteY474" fmla="*/ 482288 h 1148715"/>
                <a:gd name="connsiteX475" fmla="*/ 116550 w 749202"/>
                <a:gd name="connsiteY475" fmla="*/ 488478 h 1148715"/>
                <a:gd name="connsiteX476" fmla="*/ 116137 w 749202"/>
                <a:gd name="connsiteY476" fmla="*/ 507542 h 1148715"/>
                <a:gd name="connsiteX477" fmla="*/ 115889 w 749202"/>
                <a:gd name="connsiteY477" fmla="*/ 526358 h 1148715"/>
                <a:gd name="connsiteX478" fmla="*/ 114816 w 749202"/>
                <a:gd name="connsiteY478" fmla="*/ 545999 h 1148715"/>
                <a:gd name="connsiteX479" fmla="*/ 115312 w 749202"/>
                <a:gd name="connsiteY479" fmla="*/ 554499 h 1148715"/>
                <a:gd name="connsiteX480" fmla="*/ 114156 w 749202"/>
                <a:gd name="connsiteY480" fmla="*/ 564980 h 1148715"/>
                <a:gd name="connsiteX481" fmla="*/ 112506 w 749202"/>
                <a:gd name="connsiteY481" fmla="*/ 577359 h 1148715"/>
                <a:gd name="connsiteX482" fmla="*/ 116055 w 749202"/>
                <a:gd name="connsiteY482" fmla="*/ 601375 h 1148715"/>
                <a:gd name="connsiteX483" fmla="*/ 120016 w 749202"/>
                <a:gd name="connsiteY483" fmla="*/ 619613 h 1148715"/>
                <a:gd name="connsiteX484" fmla="*/ 118118 w 749202"/>
                <a:gd name="connsiteY484" fmla="*/ 622997 h 1148715"/>
                <a:gd name="connsiteX485" fmla="*/ 104583 w 749202"/>
                <a:gd name="connsiteY485" fmla="*/ 625720 h 1148715"/>
                <a:gd name="connsiteX486" fmla="*/ 98311 w 749202"/>
                <a:gd name="connsiteY486" fmla="*/ 626546 h 1148715"/>
                <a:gd name="connsiteX487" fmla="*/ 80898 w 749202"/>
                <a:gd name="connsiteY487" fmla="*/ 649653 h 1148715"/>
                <a:gd name="connsiteX488" fmla="*/ 76524 w 749202"/>
                <a:gd name="connsiteY488" fmla="*/ 672018 h 1148715"/>
                <a:gd name="connsiteX489" fmla="*/ 76029 w 749202"/>
                <a:gd name="connsiteY489" fmla="*/ 695126 h 1148715"/>
                <a:gd name="connsiteX490" fmla="*/ 76689 w 749202"/>
                <a:gd name="connsiteY490" fmla="*/ 709238 h 1148715"/>
                <a:gd name="connsiteX491" fmla="*/ 77679 w 749202"/>
                <a:gd name="connsiteY491" fmla="*/ 715427 h 1148715"/>
                <a:gd name="connsiteX492" fmla="*/ 85189 w 749202"/>
                <a:gd name="connsiteY492" fmla="*/ 742331 h 1148715"/>
                <a:gd name="connsiteX493" fmla="*/ 95670 w 749202"/>
                <a:gd name="connsiteY493" fmla="*/ 759909 h 1148715"/>
                <a:gd name="connsiteX494" fmla="*/ 116467 w 749202"/>
                <a:gd name="connsiteY494" fmla="*/ 781449 h 1148715"/>
                <a:gd name="connsiteX495" fmla="*/ 138749 w 749202"/>
                <a:gd name="connsiteY495" fmla="*/ 796634 h 1148715"/>
                <a:gd name="connsiteX496" fmla="*/ 153687 w 749202"/>
                <a:gd name="connsiteY496" fmla="*/ 809591 h 1148715"/>
                <a:gd name="connsiteX497" fmla="*/ 162765 w 749202"/>
                <a:gd name="connsiteY497" fmla="*/ 827004 h 1148715"/>
                <a:gd name="connsiteX498" fmla="*/ 169367 w 749202"/>
                <a:gd name="connsiteY498" fmla="*/ 859272 h 1148715"/>
                <a:gd name="connsiteX499" fmla="*/ 172255 w 749202"/>
                <a:gd name="connsiteY499" fmla="*/ 867030 h 1148715"/>
                <a:gd name="connsiteX500" fmla="*/ 180178 w 749202"/>
                <a:gd name="connsiteY500" fmla="*/ 892530 h 1148715"/>
                <a:gd name="connsiteX501" fmla="*/ 188843 w 749202"/>
                <a:gd name="connsiteY501" fmla="*/ 912832 h 1148715"/>
                <a:gd name="connsiteX502" fmla="*/ 193960 w 749202"/>
                <a:gd name="connsiteY502" fmla="*/ 926284 h 1148715"/>
                <a:gd name="connsiteX503" fmla="*/ 196849 w 749202"/>
                <a:gd name="connsiteY503" fmla="*/ 931566 h 1148715"/>
                <a:gd name="connsiteX504" fmla="*/ 203533 w 749202"/>
                <a:gd name="connsiteY504" fmla="*/ 938911 h 1148715"/>
                <a:gd name="connsiteX505" fmla="*/ 202378 w 749202"/>
                <a:gd name="connsiteY505" fmla="*/ 940891 h 1148715"/>
                <a:gd name="connsiteX506" fmla="*/ 191072 w 749202"/>
                <a:gd name="connsiteY506" fmla="*/ 931483 h 1148715"/>
                <a:gd name="connsiteX507" fmla="*/ 183892 w 749202"/>
                <a:gd name="connsiteY507" fmla="*/ 929750 h 1148715"/>
                <a:gd name="connsiteX508" fmla="*/ 181086 w 749202"/>
                <a:gd name="connsiteY508" fmla="*/ 927439 h 1148715"/>
                <a:gd name="connsiteX509" fmla="*/ 173988 w 749202"/>
                <a:gd name="connsiteY509" fmla="*/ 921497 h 1148715"/>
                <a:gd name="connsiteX510" fmla="*/ 172585 w 749202"/>
                <a:gd name="connsiteY510" fmla="*/ 921002 h 1148715"/>
                <a:gd name="connsiteX511" fmla="*/ 167799 w 749202"/>
                <a:gd name="connsiteY511" fmla="*/ 919104 h 1148715"/>
                <a:gd name="connsiteX512" fmla="*/ 162600 w 749202"/>
                <a:gd name="connsiteY512" fmla="*/ 914400 h 1148715"/>
                <a:gd name="connsiteX513" fmla="*/ 161279 w 749202"/>
                <a:gd name="connsiteY513" fmla="*/ 913080 h 1148715"/>
                <a:gd name="connsiteX514" fmla="*/ 163508 w 749202"/>
                <a:gd name="connsiteY514" fmla="*/ 913080 h 1148715"/>
                <a:gd name="connsiteX515" fmla="*/ 160701 w 749202"/>
                <a:gd name="connsiteY515" fmla="*/ 910604 h 1148715"/>
                <a:gd name="connsiteX516" fmla="*/ 158143 w 749202"/>
                <a:gd name="connsiteY516" fmla="*/ 908128 h 1148715"/>
                <a:gd name="connsiteX517" fmla="*/ 156988 w 749202"/>
                <a:gd name="connsiteY517" fmla="*/ 909283 h 1148715"/>
                <a:gd name="connsiteX518" fmla="*/ 156988 w 749202"/>
                <a:gd name="connsiteY518" fmla="*/ 908128 h 1148715"/>
                <a:gd name="connsiteX519" fmla="*/ 154925 w 749202"/>
                <a:gd name="connsiteY519" fmla="*/ 905652 h 1148715"/>
                <a:gd name="connsiteX520" fmla="*/ 150303 w 749202"/>
                <a:gd name="connsiteY520" fmla="*/ 903754 h 1148715"/>
                <a:gd name="connsiteX521" fmla="*/ 151624 w 749202"/>
                <a:gd name="connsiteY521" fmla="*/ 903259 h 1148715"/>
                <a:gd name="connsiteX522" fmla="*/ 153934 w 749202"/>
                <a:gd name="connsiteY522" fmla="*/ 905652 h 1148715"/>
                <a:gd name="connsiteX523" fmla="*/ 148570 w 749202"/>
                <a:gd name="connsiteY523" fmla="*/ 898307 h 1148715"/>
                <a:gd name="connsiteX524" fmla="*/ 147415 w 749202"/>
                <a:gd name="connsiteY524" fmla="*/ 899463 h 1148715"/>
                <a:gd name="connsiteX525" fmla="*/ 147415 w 749202"/>
                <a:gd name="connsiteY525" fmla="*/ 898307 h 1148715"/>
                <a:gd name="connsiteX526" fmla="*/ 139905 w 749202"/>
                <a:gd name="connsiteY526" fmla="*/ 890962 h 1148715"/>
                <a:gd name="connsiteX527" fmla="*/ 135283 w 749202"/>
                <a:gd name="connsiteY527" fmla="*/ 882875 h 1148715"/>
                <a:gd name="connsiteX528" fmla="*/ 132477 w 749202"/>
                <a:gd name="connsiteY528" fmla="*/ 877593 h 1148715"/>
                <a:gd name="connsiteX529" fmla="*/ 127938 w 749202"/>
                <a:gd name="connsiteY529" fmla="*/ 870000 h 1148715"/>
                <a:gd name="connsiteX530" fmla="*/ 124142 w 749202"/>
                <a:gd name="connsiteY530" fmla="*/ 865379 h 1148715"/>
                <a:gd name="connsiteX531" fmla="*/ 123399 w 749202"/>
                <a:gd name="connsiteY531" fmla="*/ 859189 h 1148715"/>
                <a:gd name="connsiteX532" fmla="*/ 120263 w 749202"/>
                <a:gd name="connsiteY532" fmla="*/ 854733 h 1148715"/>
                <a:gd name="connsiteX533" fmla="*/ 112753 w 749202"/>
                <a:gd name="connsiteY533" fmla="*/ 839961 h 1148715"/>
                <a:gd name="connsiteX534" fmla="*/ 104336 w 749202"/>
                <a:gd name="connsiteY534" fmla="*/ 820897 h 1148715"/>
                <a:gd name="connsiteX535" fmla="*/ 103923 w 749202"/>
                <a:gd name="connsiteY535" fmla="*/ 819329 h 1148715"/>
                <a:gd name="connsiteX536" fmla="*/ 96908 w 749202"/>
                <a:gd name="connsiteY536" fmla="*/ 802576 h 1148715"/>
                <a:gd name="connsiteX537" fmla="*/ 96000 w 749202"/>
                <a:gd name="connsiteY537" fmla="*/ 800595 h 1148715"/>
                <a:gd name="connsiteX538" fmla="*/ 95588 w 749202"/>
                <a:gd name="connsiteY538" fmla="*/ 795478 h 1148715"/>
                <a:gd name="connsiteX539" fmla="*/ 91214 w 749202"/>
                <a:gd name="connsiteY539" fmla="*/ 788794 h 1148715"/>
                <a:gd name="connsiteX540" fmla="*/ 85272 w 749202"/>
                <a:gd name="connsiteY540" fmla="*/ 793415 h 1148715"/>
                <a:gd name="connsiteX541" fmla="*/ 87252 w 749202"/>
                <a:gd name="connsiteY541" fmla="*/ 807115 h 1148715"/>
                <a:gd name="connsiteX542" fmla="*/ 90636 w 749202"/>
                <a:gd name="connsiteY542" fmla="*/ 821970 h 1148715"/>
                <a:gd name="connsiteX543" fmla="*/ 91792 w 749202"/>
                <a:gd name="connsiteY543" fmla="*/ 843592 h 1148715"/>
                <a:gd name="connsiteX544" fmla="*/ 97733 w 749202"/>
                <a:gd name="connsiteY544" fmla="*/ 869423 h 1148715"/>
                <a:gd name="connsiteX545" fmla="*/ 109947 w 749202"/>
                <a:gd name="connsiteY545" fmla="*/ 894016 h 1148715"/>
                <a:gd name="connsiteX546" fmla="*/ 120758 w 749202"/>
                <a:gd name="connsiteY546" fmla="*/ 905900 h 1148715"/>
                <a:gd name="connsiteX547" fmla="*/ 125380 w 749202"/>
                <a:gd name="connsiteY547" fmla="*/ 912089 h 1148715"/>
                <a:gd name="connsiteX548" fmla="*/ 138419 w 749202"/>
                <a:gd name="connsiteY548" fmla="*/ 925954 h 1148715"/>
                <a:gd name="connsiteX549" fmla="*/ 144444 w 749202"/>
                <a:gd name="connsiteY549" fmla="*/ 932804 h 1148715"/>
                <a:gd name="connsiteX550" fmla="*/ 150798 w 749202"/>
                <a:gd name="connsiteY550" fmla="*/ 938663 h 1148715"/>
                <a:gd name="connsiteX551" fmla="*/ 177454 w 749202"/>
                <a:gd name="connsiteY551" fmla="*/ 957479 h 1148715"/>
                <a:gd name="connsiteX552" fmla="*/ 191649 w 749202"/>
                <a:gd name="connsiteY552" fmla="*/ 965484 h 1148715"/>
                <a:gd name="connsiteX553" fmla="*/ 198829 w 749202"/>
                <a:gd name="connsiteY553" fmla="*/ 971921 h 1148715"/>
                <a:gd name="connsiteX554" fmla="*/ 209558 w 749202"/>
                <a:gd name="connsiteY554" fmla="*/ 988097 h 1148715"/>
                <a:gd name="connsiteX555" fmla="*/ 212281 w 749202"/>
                <a:gd name="connsiteY555" fmla="*/ 994699 h 1148715"/>
                <a:gd name="connsiteX556" fmla="*/ 226806 w 749202"/>
                <a:gd name="connsiteY556" fmla="*/ 1027462 h 1148715"/>
                <a:gd name="connsiteX557" fmla="*/ 230355 w 749202"/>
                <a:gd name="connsiteY557" fmla="*/ 1034890 h 1148715"/>
                <a:gd name="connsiteX558" fmla="*/ 238525 w 749202"/>
                <a:gd name="connsiteY558" fmla="*/ 1063361 h 1148715"/>
                <a:gd name="connsiteX559" fmla="*/ 238525 w 749202"/>
                <a:gd name="connsiteY559" fmla="*/ 1072522 h 1148715"/>
                <a:gd name="connsiteX560" fmla="*/ 237369 w 749202"/>
                <a:gd name="connsiteY560" fmla="*/ 1095795 h 1148715"/>
                <a:gd name="connsiteX561" fmla="*/ 235389 w 749202"/>
                <a:gd name="connsiteY561" fmla="*/ 1097858 h 1148715"/>
                <a:gd name="connsiteX562" fmla="*/ 235223 w 749202"/>
                <a:gd name="connsiteY562" fmla="*/ 1103305 h 1148715"/>
                <a:gd name="connsiteX563" fmla="*/ 234233 w 749202"/>
                <a:gd name="connsiteY563" fmla="*/ 1108256 h 1148715"/>
                <a:gd name="connsiteX564" fmla="*/ 233078 w 749202"/>
                <a:gd name="connsiteY564" fmla="*/ 1113208 h 1148715"/>
                <a:gd name="connsiteX565" fmla="*/ 227878 w 749202"/>
                <a:gd name="connsiteY565" fmla="*/ 1127237 h 1148715"/>
                <a:gd name="connsiteX566" fmla="*/ 226558 w 749202"/>
                <a:gd name="connsiteY566" fmla="*/ 1129136 h 1148715"/>
                <a:gd name="connsiteX567" fmla="*/ 224412 w 749202"/>
                <a:gd name="connsiteY567" fmla="*/ 1135078 h 1148715"/>
                <a:gd name="connsiteX568" fmla="*/ 222102 w 749202"/>
                <a:gd name="connsiteY568" fmla="*/ 1139864 h 1148715"/>
                <a:gd name="connsiteX569" fmla="*/ 217067 w 749202"/>
                <a:gd name="connsiteY569" fmla="*/ 1144651 h 1148715"/>
                <a:gd name="connsiteX570" fmla="*/ 208980 w 749202"/>
                <a:gd name="connsiteY570" fmla="*/ 1148447 h 1148715"/>
                <a:gd name="connsiteX571" fmla="*/ 207247 w 749202"/>
                <a:gd name="connsiteY571" fmla="*/ 1147539 h 1148715"/>
                <a:gd name="connsiteX572" fmla="*/ 193052 w 749202"/>
                <a:gd name="connsiteY572" fmla="*/ 1147539 h 1148715"/>
                <a:gd name="connsiteX573" fmla="*/ 191979 w 749202"/>
                <a:gd name="connsiteY573" fmla="*/ 1147539 h 1148715"/>
                <a:gd name="connsiteX574" fmla="*/ 171925 w 749202"/>
                <a:gd name="connsiteY574" fmla="*/ 1139781 h 1148715"/>
                <a:gd name="connsiteX575" fmla="*/ 164663 w 749202"/>
                <a:gd name="connsiteY575" fmla="*/ 1133262 h 1148715"/>
                <a:gd name="connsiteX576" fmla="*/ 166891 w 749202"/>
                <a:gd name="connsiteY576" fmla="*/ 1127980 h 1148715"/>
                <a:gd name="connsiteX577" fmla="*/ 175804 w 749202"/>
                <a:gd name="connsiteY577" fmla="*/ 1127320 h 1148715"/>
                <a:gd name="connsiteX578" fmla="*/ 178280 w 749202"/>
                <a:gd name="connsiteY578" fmla="*/ 1126660 h 1148715"/>
                <a:gd name="connsiteX579" fmla="*/ 184387 w 749202"/>
                <a:gd name="connsiteY579" fmla="*/ 1122946 h 1148715"/>
                <a:gd name="connsiteX580" fmla="*/ 199819 w 749202"/>
                <a:gd name="connsiteY580" fmla="*/ 1114198 h 1148715"/>
                <a:gd name="connsiteX581" fmla="*/ 203368 w 749202"/>
                <a:gd name="connsiteY581" fmla="*/ 1105615 h 1148715"/>
                <a:gd name="connsiteX582" fmla="*/ 203368 w 749202"/>
                <a:gd name="connsiteY582" fmla="*/ 1101324 h 1148715"/>
                <a:gd name="connsiteX583" fmla="*/ 201387 w 749202"/>
                <a:gd name="connsiteY583" fmla="*/ 1094887 h 1148715"/>
                <a:gd name="connsiteX584" fmla="*/ 195610 w 749202"/>
                <a:gd name="connsiteY584" fmla="*/ 1084323 h 1148715"/>
                <a:gd name="connsiteX585" fmla="*/ 194125 w 749202"/>
                <a:gd name="connsiteY585" fmla="*/ 1082590 h 1148715"/>
                <a:gd name="connsiteX586" fmla="*/ 190329 w 749202"/>
                <a:gd name="connsiteY586" fmla="*/ 1075163 h 1148715"/>
                <a:gd name="connsiteX587" fmla="*/ 186698 w 749202"/>
                <a:gd name="connsiteY587" fmla="*/ 1068478 h 1148715"/>
                <a:gd name="connsiteX588" fmla="*/ 180261 w 749202"/>
                <a:gd name="connsiteY588" fmla="*/ 1060638 h 1148715"/>
                <a:gd name="connsiteX589" fmla="*/ 179518 w 749202"/>
                <a:gd name="connsiteY589" fmla="*/ 1059730 h 1148715"/>
                <a:gd name="connsiteX590" fmla="*/ 167139 w 749202"/>
                <a:gd name="connsiteY590" fmla="*/ 1047434 h 1148715"/>
                <a:gd name="connsiteX591" fmla="*/ 163838 w 749202"/>
                <a:gd name="connsiteY591" fmla="*/ 1041987 h 1148715"/>
                <a:gd name="connsiteX592" fmla="*/ 162600 w 749202"/>
                <a:gd name="connsiteY592" fmla="*/ 1040089 h 1148715"/>
                <a:gd name="connsiteX593" fmla="*/ 156163 w 749202"/>
                <a:gd name="connsiteY593" fmla="*/ 1034312 h 1148715"/>
                <a:gd name="connsiteX594" fmla="*/ 143619 w 749202"/>
                <a:gd name="connsiteY594" fmla="*/ 1018384 h 1148715"/>
                <a:gd name="connsiteX595" fmla="*/ 137759 w 749202"/>
                <a:gd name="connsiteY595" fmla="*/ 1009636 h 1148715"/>
                <a:gd name="connsiteX596" fmla="*/ 136934 w 749202"/>
                <a:gd name="connsiteY596" fmla="*/ 1011864 h 1148715"/>
                <a:gd name="connsiteX597" fmla="*/ 135118 w 749202"/>
                <a:gd name="connsiteY597" fmla="*/ 1010296 h 1148715"/>
                <a:gd name="connsiteX598" fmla="*/ 134045 w 749202"/>
                <a:gd name="connsiteY598" fmla="*/ 1009059 h 1148715"/>
                <a:gd name="connsiteX599" fmla="*/ 133055 w 749202"/>
                <a:gd name="connsiteY599" fmla="*/ 1007738 h 1148715"/>
                <a:gd name="connsiteX600" fmla="*/ 134045 w 749202"/>
                <a:gd name="connsiteY600" fmla="*/ 1007738 h 1148715"/>
                <a:gd name="connsiteX601" fmla="*/ 135118 w 749202"/>
                <a:gd name="connsiteY601" fmla="*/ 1008976 h 1148715"/>
                <a:gd name="connsiteX602" fmla="*/ 136686 w 749202"/>
                <a:gd name="connsiteY602" fmla="*/ 1009554 h 1148715"/>
                <a:gd name="connsiteX603" fmla="*/ 127361 w 749202"/>
                <a:gd name="connsiteY603" fmla="*/ 998330 h 1148715"/>
                <a:gd name="connsiteX604" fmla="*/ 124060 w 749202"/>
                <a:gd name="connsiteY604" fmla="*/ 992306 h 1148715"/>
                <a:gd name="connsiteX605" fmla="*/ 120098 w 749202"/>
                <a:gd name="connsiteY605" fmla="*/ 984548 h 1148715"/>
                <a:gd name="connsiteX606" fmla="*/ 117045 w 749202"/>
                <a:gd name="connsiteY606" fmla="*/ 982980 h 1148715"/>
                <a:gd name="connsiteX607" fmla="*/ 107141 w 749202"/>
                <a:gd name="connsiteY607" fmla="*/ 968373 h 1148715"/>
                <a:gd name="connsiteX608" fmla="*/ 100952 w 749202"/>
                <a:gd name="connsiteY608" fmla="*/ 957974 h 1148715"/>
                <a:gd name="connsiteX609" fmla="*/ 98889 w 749202"/>
                <a:gd name="connsiteY609" fmla="*/ 955333 h 1148715"/>
                <a:gd name="connsiteX610" fmla="*/ 96083 w 749202"/>
                <a:gd name="connsiteY610" fmla="*/ 951537 h 1148715"/>
                <a:gd name="connsiteX611" fmla="*/ 93937 w 749202"/>
                <a:gd name="connsiteY611" fmla="*/ 947328 h 1148715"/>
                <a:gd name="connsiteX612" fmla="*/ 91461 w 749202"/>
                <a:gd name="connsiteY612" fmla="*/ 944357 h 1148715"/>
                <a:gd name="connsiteX613" fmla="*/ 90471 w 749202"/>
                <a:gd name="connsiteY613" fmla="*/ 941551 h 1148715"/>
                <a:gd name="connsiteX614" fmla="*/ 88820 w 749202"/>
                <a:gd name="connsiteY614" fmla="*/ 938580 h 1148715"/>
                <a:gd name="connsiteX615" fmla="*/ 84942 w 749202"/>
                <a:gd name="connsiteY615" fmla="*/ 931401 h 1148715"/>
                <a:gd name="connsiteX616" fmla="*/ 82301 w 749202"/>
                <a:gd name="connsiteY616" fmla="*/ 924138 h 1148715"/>
                <a:gd name="connsiteX617" fmla="*/ 78917 w 749202"/>
                <a:gd name="connsiteY617" fmla="*/ 916628 h 1148715"/>
                <a:gd name="connsiteX618" fmla="*/ 77679 w 749202"/>
                <a:gd name="connsiteY618" fmla="*/ 914565 h 1148715"/>
                <a:gd name="connsiteX619" fmla="*/ 75286 w 749202"/>
                <a:gd name="connsiteY619" fmla="*/ 911759 h 1148715"/>
                <a:gd name="connsiteX620" fmla="*/ 71902 w 749202"/>
                <a:gd name="connsiteY620" fmla="*/ 906065 h 1148715"/>
                <a:gd name="connsiteX621" fmla="*/ 70252 w 749202"/>
                <a:gd name="connsiteY621" fmla="*/ 902104 h 1148715"/>
                <a:gd name="connsiteX622" fmla="*/ 67281 w 749202"/>
                <a:gd name="connsiteY622" fmla="*/ 896079 h 1148715"/>
                <a:gd name="connsiteX623" fmla="*/ 64805 w 749202"/>
                <a:gd name="connsiteY623" fmla="*/ 893603 h 1148715"/>
                <a:gd name="connsiteX624" fmla="*/ 61834 w 749202"/>
                <a:gd name="connsiteY624" fmla="*/ 889559 h 1148715"/>
                <a:gd name="connsiteX625" fmla="*/ 60349 w 749202"/>
                <a:gd name="connsiteY625" fmla="*/ 886753 h 1148715"/>
                <a:gd name="connsiteX626" fmla="*/ 55397 w 749202"/>
                <a:gd name="connsiteY626" fmla="*/ 876273 h 1148715"/>
                <a:gd name="connsiteX627" fmla="*/ 52674 w 749202"/>
                <a:gd name="connsiteY627" fmla="*/ 870743 h 1148715"/>
                <a:gd name="connsiteX628" fmla="*/ 47309 w 749202"/>
                <a:gd name="connsiteY628" fmla="*/ 859685 h 1148715"/>
                <a:gd name="connsiteX629" fmla="*/ 46897 w 749202"/>
                <a:gd name="connsiteY629" fmla="*/ 856466 h 1148715"/>
                <a:gd name="connsiteX630" fmla="*/ 46319 w 749202"/>
                <a:gd name="connsiteY630" fmla="*/ 853825 h 1148715"/>
                <a:gd name="connsiteX631" fmla="*/ 43348 w 749202"/>
                <a:gd name="connsiteY631" fmla="*/ 849204 h 1148715"/>
                <a:gd name="connsiteX632" fmla="*/ 38974 w 749202"/>
                <a:gd name="connsiteY632" fmla="*/ 842024 h 1148715"/>
                <a:gd name="connsiteX633" fmla="*/ 33115 w 749202"/>
                <a:gd name="connsiteY633" fmla="*/ 833854 h 1148715"/>
                <a:gd name="connsiteX634" fmla="*/ 29153 w 749202"/>
                <a:gd name="connsiteY634" fmla="*/ 831543 h 1148715"/>
                <a:gd name="connsiteX635" fmla="*/ 29071 w 749202"/>
                <a:gd name="connsiteY635" fmla="*/ 828985 h 1148715"/>
                <a:gd name="connsiteX636" fmla="*/ 29318 w 749202"/>
                <a:gd name="connsiteY636" fmla="*/ 827004 h 1148715"/>
                <a:gd name="connsiteX637" fmla="*/ 27503 w 749202"/>
                <a:gd name="connsiteY637" fmla="*/ 822960 h 1148715"/>
                <a:gd name="connsiteX638" fmla="*/ 24945 w 749202"/>
                <a:gd name="connsiteY638" fmla="*/ 822960 h 1148715"/>
                <a:gd name="connsiteX639" fmla="*/ 22799 w 749202"/>
                <a:gd name="connsiteY639" fmla="*/ 818091 h 1148715"/>
                <a:gd name="connsiteX640" fmla="*/ 20983 w 749202"/>
                <a:gd name="connsiteY640" fmla="*/ 813800 h 1148715"/>
                <a:gd name="connsiteX641" fmla="*/ 20240 w 749202"/>
                <a:gd name="connsiteY641" fmla="*/ 812974 h 1148715"/>
                <a:gd name="connsiteX642" fmla="*/ 19828 w 749202"/>
                <a:gd name="connsiteY642" fmla="*/ 808930 h 1148715"/>
                <a:gd name="connsiteX643" fmla="*/ 17847 w 749202"/>
                <a:gd name="connsiteY643" fmla="*/ 808683 h 1148715"/>
                <a:gd name="connsiteX644" fmla="*/ 16857 w 749202"/>
                <a:gd name="connsiteY644" fmla="*/ 804887 h 1148715"/>
                <a:gd name="connsiteX645" fmla="*/ 15619 w 749202"/>
                <a:gd name="connsiteY645" fmla="*/ 800925 h 1148715"/>
                <a:gd name="connsiteX646" fmla="*/ 13638 w 749202"/>
                <a:gd name="connsiteY646" fmla="*/ 796634 h 1148715"/>
                <a:gd name="connsiteX647" fmla="*/ 10502 w 749202"/>
                <a:gd name="connsiteY647" fmla="*/ 792012 h 1148715"/>
                <a:gd name="connsiteX648" fmla="*/ 8522 w 749202"/>
                <a:gd name="connsiteY648" fmla="*/ 787473 h 1148715"/>
                <a:gd name="connsiteX649" fmla="*/ 7366 w 749202"/>
                <a:gd name="connsiteY649" fmla="*/ 784998 h 1148715"/>
                <a:gd name="connsiteX650" fmla="*/ 5551 w 749202"/>
                <a:gd name="connsiteY650" fmla="*/ 784007 h 1148715"/>
                <a:gd name="connsiteX651" fmla="*/ 4148 w 749202"/>
                <a:gd name="connsiteY651" fmla="*/ 781696 h 1148715"/>
                <a:gd name="connsiteX652" fmla="*/ 1837 w 749202"/>
                <a:gd name="connsiteY652" fmla="*/ 773114 h 1148715"/>
                <a:gd name="connsiteX653" fmla="*/ 764 w 749202"/>
                <a:gd name="connsiteY653" fmla="*/ 759414 h 1148715"/>
                <a:gd name="connsiteX654" fmla="*/ 3983 w 749202"/>
                <a:gd name="connsiteY654" fmla="*/ 743321 h 1148715"/>
                <a:gd name="connsiteX655" fmla="*/ 5055 w 749202"/>
                <a:gd name="connsiteY655" fmla="*/ 732263 h 1148715"/>
                <a:gd name="connsiteX656" fmla="*/ 9347 w 749202"/>
                <a:gd name="connsiteY656" fmla="*/ 705029 h 1148715"/>
                <a:gd name="connsiteX657" fmla="*/ 9347 w 749202"/>
                <a:gd name="connsiteY657" fmla="*/ 704451 h 1148715"/>
                <a:gd name="connsiteX658" fmla="*/ 14629 w 749202"/>
                <a:gd name="connsiteY658" fmla="*/ 688688 h 1148715"/>
                <a:gd name="connsiteX659" fmla="*/ 15619 w 749202"/>
                <a:gd name="connsiteY659" fmla="*/ 684397 h 1148715"/>
                <a:gd name="connsiteX660" fmla="*/ 17270 w 749202"/>
                <a:gd name="connsiteY660" fmla="*/ 678125 h 1148715"/>
                <a:gd name="connsiteX661" fmla="*/ 17765 w 749202"/>
                <a:gd name="connsiteY661" fmla="*/ 677382 h 1148715"/>
                <a:gd name="connsiteX662" fmla="*/ 18590 w 749202"/>
                <a:gd name="connsiteY662" fmla="*/ 669872 h 1148715"/>
                <a:gd name="connsiteX663" fmla="*/ 22304 w 749202"/>
                <a:gd name="connsiteY663" fmla="*/ 655760 h 1148715"/>
                <a:gd name="connsiteX664" fmla="*/ 25687 w 749202"/>
                <a:gd name="connsiteY664" fmla="*/ 642721 h 1148715"/>
                <a:gd name="connsiteX665" fmla="*/ 26513 w 749202"/>
                <a:gd name="connsiteY665" fmla="*/ 636201 h 1148715"/>
                <a:gd name="connsiteX666" fmla="*/ 29566 w 749202"/>
                <a:gd name="connsiteY666" fmla="*/ 627288 h 1148715"/>
                <a:gd name="connsiteX667" fmla="*/ 30639 w 749202"/>
                <a:gd name="connsiteY667" fmla="*/ 621676 h 1148715"/>
                <a:gd name="connsiteX668" fmla="*/ 32372 w 749202"/>
                <a:gd name="connsiteY668" fmla="*/ 615735 h 1148715"/>
                <a:gd name="connsiteX669" fmla="*/ 32784 w 749202"/>
                <a:gd name="connsiteY669" fmla="*/ 613506 h 1148715"/>
                <a:gd name="connsiteX670" fmla="*/ 38726 w 749202"/>
                <a:gd name="connsiteY670" fmla="*/ 591307 h 1148715"/>
                <a:gd name="connsiteX671" fmla="*/ 39057 w 749202"/>
                <a:gd name="connsiteY671" fmla="*/ 587098 h 1148715"/>
                <a:gd name="connsiteX672" fmla="*/ 39387 w 749202"/>
                <a:gd name="connsiteY672" fmla="*/ 577525 h 1148715"/>
                <a:gd name="connsiteX673" fmla="*/ 41367 w 749202"/>
                <a:gd name="connsiteY673" fmla="*/ 573893 h 1148715"/>
                <a:gd name="connsiteX674" fmla="*/ 43100 w 749202"/>
                <a:gd name="connsiteY674" fmla="*/ 565228 h 1148715"/>
                <a:gd name="connsiteX675" fmla="*/ 44008 w 749202"/>
                <a:gd name="connsiteY675" fmla="*/ 563495 h 1148715"/>
                <a:gd name="connsiteX676" fmla="*/ 46154 w 749202"/>
                <a:gd name="connsiteY676" fmla="*/ 560029 h 1148715"/>
                <a:gd name="connsiteX677" fmla="*/ 46649 w 749202"/>
                <a:gd name="connsiteY677" fmla="*/ 553592 h 1148715"/>
                <a:gd name="connsiteX678" fmla="*/ 48465 w 749202"/>
                <a:gd name="connsiteY678" fmla="*/ 548310 h 1148715"/>
                <a:gd name="connsiteX679" fmla="*/ 48712 w 749202"/>
                <a:gd name="connsiteY679" fmla="*/ 544349 h 1148715"/>
                <a:gd name="connsiteX680" fmla="*/ 47804 w 749202"/>
                <a:gd name="connsiteY680" fmla="*/ 539975 h 1148715"/>
                <a:gd name="connsiteX681" fmla="*/ 50363 w 749202"/>
                <a:gd name="connsiteY681" fmla="*/ 537664 h 1148715"/>
                <a:gd name="connsiteX682" fmla="*/ 50528 w 749202"/>
                <a:gd name="connsiteY682" fmla="*/ 533373 h 1148715"/>
                <a:gd name="connsiteX683" fmla="*/ 50280 w 749202"/>
                <a:gd name="connsiteY683" fmla="*/ 529329 h 1148715"/>
                <a:gd name="connsiteX684" fmla="*/ 52839 w 749202"/>
                <a:gd name="connsiteY684" fmla="*/ 524047 h 1148715"/>
                <a:gd name="connsiteX685" fmla="*/ 54159 w 749202"/>
                <a:gd name="connsiteY685" fmla="*/ 518105 h 1148715"/>
                <a:gd name="connsiteX686" fmla="*/ 54902 w 749202"/>
                <a:gd name="connsiteY686" fmla="*/ 511833 h 1148715"/>
                <a:gd name="connsiteX687" fmla="*/ 54077 w 749202"/>
                <a:gd name="connsiteY687" fmla="*/ 510017 h 1148715"/>
                <a:gd name="connsiteX688" fmla="*/ 54077 w 749202"/>
                <a:gd name="connsiteY688" fmla="*/ 500609 h 1148715"/>
                <a:gd name="connsiteX689" fmla="*/ 55562 w 749202"/>
                <a:gd name="connsiteY689" fmla="*/ 501022 h 1148715"/>
                <a:gd name="connsiteX690" fmla="*/ 57213 w 749202"/>
                <a:gd name="connsiteY690" fmla="*/ 498464 h 1148715"/>
                <a:gd name="connsiteX691" fmla="*/ 55645 w 749202"/>
                <a:gd name="connsiteY691" fmla="*/ 483939 h 1148715"/>
                <a:gd name="connsiteX692" fmla="*/ 55892 w 749202"/>
                <a:gd name="connsiteY692" fmla="*/ 481628 h 1148715"/>
                <a:gd name="connsiteX693" fmla="*/ 58286 w 749202"/>
                <a:gd name="connsiteY693" fmla="*/ 480885 h 1148715"/>
                <a:gd name="connsiteX694" fmla="*/ 58368 w 749202"/>
                <a:gd name="connsiteY694" fmla="*/ 476924 h 1148715"/>
                <a:gd name="connsiteX695" fmla="*/ 58533 w 749202"/>
                <a:gd name="connsiteY695" fmla="*/ 474696 h 1148715"/>
                <a:gd name="connsiteX696" fmla="*/ 60184 w 749202"/>
                <a:gd name="connsiteY696" fmla="*/ 469579 h 1148715"/>
                <a:gd name="connsiteX697" fmla="*/ 59688 w 749202"/>
                <a:gd name="connsiteY697" fmla="*/ 465370 h 1148715"/>
                <a:gd name="connsiteX698" fmla="*/ 60349 w 749202"/>
                <a:gd name="connsiteY698" fmla="*/ 461656 h 1148715"/>
                <a:gd name="connsiteX699" fmla="*/ 63567 w 749202"/>
                <a:gd name="connsiteY699" fmla="*/ 450350 h 1148715"/>
                <a:gd name="connsiteX700" fmla="*/ 65878 w 749202"/>
                <a:gd name="connsiteY700" fmla="*/ 438631 h 1148715"/>
                <a:gd name="connsiteX701" fmla="*/ 70169 w 749202"/>
                <a:gd name="connsiteY701" fmla="*/ 410160 h 1148715"/>
                <a:gd name="connsiteX702" fmla="*/ 71160 w 749202"/>
                <a:gd name="connsiteY702" fmla="*/ 405125 h 1148715"/>
                <a:gd name="connsiteX703" fmla="*/ 70334 w 749202"/>
                <a:gd name="connsiteY703" fmla="*/ 403805 h 1148715"/>
                <a:gd name="connsiteX704" fmla="*/ 69592 w 749202"/>
                <a:gd name="connsiteY704" fmla="*/ 405868 h 1148715"/>
                <a:gd name="connsiteX705" fmla="*/ 68436 w 749202"/>
                <a:gd name="connsiteY705" fmla="*/ 407024 h 1148715"/>
                <a:gd name="connsiteX706" fmla="*/ 68436 w 749202"/>
                <a:gd name="connsiteY706" fmla="*/ 405868 h 1148715"/>
                <a:gd name="connsiteX707" fmla="*/ 69839 w 749202"/>
                <a:gd name="connsiteY707" fmla="*/ 401989 h 1148715"/>
                <a:gd name="connsiteX708" fmla="*/ 70582 w 749202"/>
                <a:gd name="connsiteY708" fmla="*/ 392334 h 1148715"/>
                <a:gd name="connsiteX709" fmla="*/ 70169 w 749202"/>
                <a:gd name="connsiteY709" fmla="*/ 388868 h 1148715"/>
                <a:gd name="connsiteX710" fmla="*/ 74131 w 749202"/>
                <a:gd name="connsiteY710" fmla="*/ 370051 h 1148715"/>
                <a:gd name="connsiteX711" fmla="*/ 74378 w 749202"/>
                <a:gd name="connsiteY711" fmla="*/ 365843 h 1148715"/>
                <a:gd name="connsiteX712" fmla="*/ 75616 w 749202"/>
                <a:gd name="connsiteY712" fmla="*/ 360643 h 1148715"/>
                <a:gd name="connsiteX713" fmla="*/ 77432 w 749202"/>
                <a:gd name="connsiteY713" fmla="*/ 354454 h 1148715"/>
                <a:gd name="connsiteX714" fmla="*/ 80403 w 749202"/>
                <a:gd name="connsiteY714" fmla="*/ 337618 h 1148715"/>
                <a:gd name="connsiteX715" fmla="*/ 85107 w 749202"/>
                <a:gd name="connsiteY715" fmla="*/ 320288 h 1148715"/>
                <a:gd name="connsiteX716" fmla="*/ 90388 w 749202"/>
                <a:gd name="connsiteY716" fmla="*/ 308734 h 1148715"/>
                <a:gd name="connsiteX717" fmla="*/ 96083 w 749202"/>
                <a:gd name="connsiteY717" fmla="*/ 298665 h 1148715"/>
                <a:gd name="connsiteX718" fmla="*/ 110360 w 749202"/>
                <a:gd name="connsiteY718" fmla="*/ 277374 h 1148715"/>
                <a:gd name="connsiteX719" fmla="*/ 116055 w 749202"/>
                <a:gd name="connsiteY719" fmla="*/ 266645 h 1148715"/>
                <a:gd name="connsiteX720" fmla="*/ 119768 w 749202"/>
                <a:gd name="connsiteY720" fmla="*/ 261858 h 1148715"/>
                <a:gd name="connsiteX721" fmla="*/ 132972 w 749202"/>
                <a:gd name="connsiteY721" fmla="*/ 241887 h 1148715"/>
                <a:gd name="connsiteX722" fmla="*/ 140400 w 749202"/>
                <a:gd name="connsiteY722" fmla="*/ 225877 h 1148715"/>
                <a:gd name="connsiteX723" fmla="*/ 146259 w 749202"/>
                <a:gd name="connsiteY723" fmla="*/ 211022 h 1148715"/>
                <a:gd name="connsiteX724" fmla="*/ 153687 w 749202"/>
                <a:gd name="connsiteY724" fmla="*/ 192618 h 1148715"/>
                <a:gd name="connsiteX725" fmla="*/ 163425 w 749202"/>
                <a:gd name="connsiteY725" fmla="*/ 170418 h 1148715"/>
                <a:gd name="connsiteX726" fmla="*/ 168377 w 749202"/>
                <a:gd name="connsiteY726" fmla="*/ 158782 h 1148715"/>
                <a:gd name="connsiteX727" fmla="*/ 177785 w 749202"/>
                <a:gd name="connsiteY727" fmla="*/ 139471 h 1148715"/>
                <a:gd name="connsiteX728" fmla="*/ 178527 w 749202"/>
                <a:gd name="connsiteY728" fmla="*/ 138563 h 1148715"/>
                <a:gd name="connsiteX729" fmla="*/ 192805 w 749202"/>
                <a:gd name="connsiteY729" fmla="*/ 113062 h 1148715"/>
                <a:gd name="connsiteX730" fmla="*/ 207660 w 749202"/>
                <a:gd name="connsiteY730" fmla="*/ 77988 h 1148715"/>
                <a:gd name="connsiteX731" fmla="*/ 211786 w 749202"/>
                <a:gd name="connsiteY731" fmla="*/ 60410 h 1148715"/>
                <a:gd name="connsiteX732" fmla="*/ 215995 w 749202"/>
                <a:gd name="connsiteY732" fmla="*/ 47783 h 1148715"/>
                <a:gd name="connsiteX733" fmla="*/ 219296 w 749202"/>
                <a:gd name="connsiteY733" fmla="*/ 37137 h 1148715"/>
                <a:gd name="connsiteX734" fmla="*/ 225568 w 749202"/>
                <a:gd name="connsiteY734" fmla="*/ 26079 h 1148715"/>
                <a:gd name="connsiteX735" fmla="*/ 247768 w 749202"/>
                <a:gd name="connsiteY735" fmla="*/ 19229 h 1148715"/>
                <a:gd name="connsiteX736" fmla="*/ 261467 w 749202"/>
                <a:gd name="connsiteY736" fmla="*/ 24180 h 1148715"/>
                <a:gd name="connsiteX737" fmla="*/ 278467 w 749202"/>
                <a:gd name="connsiteY737" fmla="*/ 31690 h 1148715"/>
                <a:gd name="connsiteX738" fmla="*/ 284575 w 749202"/>
                <a:gd name="connsiteY738" fmla="*/ 33919 h 1148715"/>
                <a:gd name="connsiteX739" fmla="*/ 287051 w 749202"/>
                <a:gd name="connsiteY739" fmla="*/ 35404 h 1148715"/>
                <a:gd name="connsiteX740" fmla="*/ 290682 w 749202"/>
                <a:gd name="connsiteY740" fmla="*/ 38623 h 1148715"/>
                <a:gd name="connsiteX741" fmla="*/ 306692 w 749202"/>
                <a:gd name="connsiteY741" fmla="*/ 45968 h 1148715"/>
                <a:gd name="connsiteX742" fmla="*/ 313046 w 749202"/>
                <a:gd name="connsiteY742" fmla="*/ 54220 h 1148715"/>
                <a:gd name="connsiteX743" fmla="*/ 315027 w 749202"/>
                <a:gd name="connsiteY743" fmla="*/ 58677 h 1148715"/>
                <a:gd name="connsiteX744" fmla="*/ 320144 w 749202"/>
                <a:gd name="connsiteY744" fmla="*/ 59007 h 1148715"/>
                <a:gd name="connsiteX745" fmla="*/ 329057 w 749202"/>
                <a:gd name="connsiteY745" fmla="*/ 48691 h 1148715"/>
                <a:gd name="connsiteX746" fmla="*/ 329965 w 749202"/>
                <a:gd name="connsiteY746" fmla="*/ 41016 h 1148715"/>
                <a:gd name="connsiteX747" fmla="*/ 331698 w 749202"/>
                <a:gd name="connsiteY747" fmla="*/ 27647 h 1148715"/>
                <a:gd name="connsiteX748" fmla="*/ 341931 w 749202"/>
                <a:gd name="connsiteY748" fmla="*/ 16588 h 1148715"/>
                <a:gd name="connsiteX749" fmla="*/ 357776 w 749202"/>
                <a:gd name="connsiteY749" fmla="*/ 7427 h 1148715"/>
                <a:gd name="connsiteX750" fmla="*/ 360252 w 749202"/>
                <a:gd name="connsiteY750" fmla="*/ 6932 h 1148715"/>
                <a:gd name="connsiteX751" fmla="*/ 374777 w 749202"/>
                <a:gd name="connsiteY751" fmla="*/ 6024 h 1148715"/>
                <a:gd name="connsiteX752" fmla="*/ 388889 w 749202"/>
                <a:gd name="connsiteY752" fmla="*/ 7923 h 1148715"/>
                <a:gd name="connsiteX753" fmla="*/ 390869 w 749202"/>
                <a:gd name="connsiteY753" fmla="*/ 8170 h 1148715"/>
                <a:gd name="connsiteX754" fmla="*/ 408695 w 749202"/>
                <a:gd name="connsiteY754" fmla="*/ 9408 h 1148715"/>
                <a:gd name="connsiteX755" fmla="*/ 414390 w 749202"/>
                <a:gd name="connsiteY755" fmla="*/ 10894 h 1148715"/>
                <a:gd name="connsiteX756" fmla="*/ 419506 w 749202"/>
                <a:gd name="connsiteY756" fmla="*/ 13617 h 1148715"/>
                <a:gd name="connsiteX757" fmla="*/ 434526 w 749202"/>
                <a:gd name="connsiteY757" fmla="*/ 15763 h 1148715"/>
                <a:gd name="connsiteX758" fmla="*/ 435434 w 749202"/>
                <a:gd name="connsiteY758" fmla="*/ 15515 h 1148715"/>
                <a:gd name="connsiteX759" fmla="*/ 441624 w 749202"/>
                <a:gd name="connsiteY759" fmla="*/ 16670 h 1148715"/>
                <a:gd name="connsiteX760" fmla="*/ 448061 w 749202"/>
                <a:gd name="connsiteY760" fmla="*/ 15515 h 1148715"/>
                <a:gd name="connsiteX761" fmla="*/ 458872 w 749202"/>
                <a:gd name="connsiteY761" fmla="*/ 14442 h 1148715"/>
                <a:gd name="connsiteX762" fmla="*/ 470508 w 749202"/>
                <a:gd name="connsiteY762" fmla="*/ 11224 h 1148715"/>
                <a:gd name="connsiteX763" fmla="*/ 494441 w 749202"/>
                <a:gd name="connsiteY763" fmla="*/ 2393 h 1148715"/>
                <a:gd name="connsiteX764" fmla="*/ 506160 w 749202"/>
                <a:gd name="connsiteY764" fmla="*/ 908 h 1148715"/>
                <a:gd name="connsiteX765" fmla="*/ 516476 w 749202"/>
                <a:gd name="connsiteY765" fmla="*/ 0 h 1148715"/>
                <a:gd name="connsiteX766" fmla="*/ 521758 w 749202"/>
                <a:gd name="connsiteY766" fmla="*/ 2146 h 1148715"/>
                <a:gd name="connsiteX767" fmla="*/ 534632 w 749202"/>
                <a:gd name="connsiteY767" fmla="*/ 6272 h 1148715"/>
                <a:gd name="connsiteX768" fmla="*/ 543297 w 749202"/>
                <a:gd name="connsiteY768" fmla="*/ 10398 h 1148715"/>
                <a:gd name="connsiteX769" fmla="*/ 554603 w 749202"/>
                <a:gd name="connsiteY769" fmla="*/ 22612 h 1148715"/>
                <a:gd name="connsiteX770" fmla="*/ 558482 w 749202"/>
                <a:gd name="connsiteY770" fmla="*/ 26574 h 1148715"/>
                <a:gd name="connsiteX771" fmla="*/ 564341 w 749202"/>
                <a:gd name="connsiteY771" fmla="*/ 37880 h 1148715"/>
                <a:gd name="connsiteX772" fmla="*/ 568880 w 749202"/>
                <a:gd name="connsiteY772" fmla="*/ 43657 h 1148715"/>
                <a:gd name="connsiteX773" fmla="*/ 569128 w 749202"/>
                <a:gd name="connsiteY773" fmla="*/ 45968 h 1148715"/>
                <a:gd name="connsiteX774" fmla="*/ 570614 w 749202"/>
                <a:gd name="connsiteY774" fmla="*/ 48278 h 1148715"/>
                <a:gd name="connsiteX775" fmla="*/ 576225 w 749202"/>
                <a:gd name="connsiteY775" fmla="*/ 60245 h 1148715"/>
                <a:gd name="connsiteX776" fmla="*/ 576555 w 749202"/>
                <a:gd name="connsiteY776" fmla="*/ 60657 h 1148715"/>
                <a:gd name="connsiteX777" fmla="*/ 582332 w 749202"/>
                <a:gd name="connsiteY777" fmla="*/ 74357 h 1148715"/>
                <a:gd name="connsiteX778" fmla="*/ 585716 w 749202"/>
                <a:gd name="connsiteY778" fmla="*/ 81867 h 1148715"/>
                <a:gd name="connsiteX779" fmla="*/ 589843 w 749202"/>
                <a:gd name="connsiteY779" fmla="*/ 91523 h 1148715"/>
                <a:gd name="connsiteX780" fmla="*/ 590915 w 749202"/>
                <a:gd name="connsiteY780" fmla="*/ 93998 h 1148715"/>
                <a:gd name="connsiteX781" fmla="*/ 599250 w 749202"/>
                <a:gd name="connsiteY781" fmla="*/ 108853 h 1148715"/>
                <a:gd name="connsiteX782" fmla="*/ 600983 w 749202"/>
                <a:gd name="connsiteY782" fmla="*/ 109431 h 1148715"/>
                <a:gd name="connsiteX783" fmla="*/ 603212 w 749202"/>
                <a:gd name="connsiteY783" fmla="*/ 112649 h 1148715"/>
                <a:gd name="connsiteX784" fmla="*/ 604202 w 749202"/>
                <a:gd name="connsiteY784" fmla="*/ 116941 h 1148715"/>
                <a:gd name="connsiteX785" fmla="*/ 608906 w 749202"/>
                <a:gd name="connsiteY785" fmla="*/ 126349 h 1148715"/>
                <a:gd name="connsiteX786" fmla="*/ 611547 w 749202"/>
                <a:gd name="connsiteY786" fmla="*/ 136087 h 1148715"/>
                <a:gd name="connsiteX787" fmla="*/ 612702 w 749202"/>
                <a:gd name="connsiteY787" fmla="*/ 134932 h 1148715"/>
                <a:gd name="connsiteX788" fmla="*/ 612620 w 749202"/>
                <a:gd name="connsiteY788" fmla="*/ 136087 h 1148715"/>
                <a:gd name="connsiteX789" fmla="*/ 615261 w 749202"/>
                <a:gd name="connsiteY789" fmla="*/ 142359 h 1148715"/>
                <a:gd name="connsiteX790" fmla="*/ 617572 w 749202"/>
                <a:gd name="connsiteY790" fmla="*/ 147889 h 1148715"/>
                <a:gd name="connsiteX791" fmla="*/ 621945 w 749202"/>
                <a:gd name="connsiteY791" fmla="*/ 149291 h 1148715"/>
                <a:gd name="connsiteX792" fmla="*/ 621863 w 749202"/>
                <a:gd name="connsiteY792" fmla="*/ 154821 h 1148715"/>
                <a:gd name="connsiteX793" fmla="*/ 627310 w 749202"/>
                <a:gd name="connsiteY793" fmla="*/ 163816 h 1148715"/>
                <a:gd name="connsiteX794" fmla="*/ 628053 w 749202"/>
                <a:gd name="connsiteY794" fmla="*/ 165219 h 1148715"/>
                <a:gd name="connsiteX795" fmla="*/ 630776 w 749202"/>
                <a:gd name="connsiteY795" fmla="*/ 173802 h 1148715"/>
                <a:gd name="connsiteX796" fmla="*/ 631931 w 749202"/>
                <a:gd name="connsiteY796" fmla="*/ 172647 h 1148715"/>
                <a:gd name="connsiteX797" fmla="*/ 631849 w 749202"/>
                <a:gd name="connsiteY797" fmla="*/ 173802 h 1148715"/>
                <a:gd name="connsiteX798" fmla="*/ 638121 w 749202"/>
                <a:gd name="connsiteY798" fmla="*/ 184861 h 1148715"/>
                <a:gd name="connsiteX799" fmla="*/ 638616 w 749202"/>
                <a:gd name="connsiteY799" fmla="*/ 187914 h 1148715"/>
                <a:gd name="connsiteX800" fmla="*/ 639771 w 749202"/>
                <a:gd name="connsiteY800" fmla="*/ 190142 h 1148715"/>
                <a:gd name="connsiteX801" fmla="*/ 642907 w 749202"/>
                <a:gd name="connsiteY801" fmla="*/ 198313 h 1148715"/>
                <a:gd name="connsiteX802" fmla="*/ 646539 w 749202"/>
                <a:gd name="connsiteY802" fmla="*/ 211269 h 1148715"/>
                <a:gd name="connsiteX803" fmla="*/ 647611 w 749202"/>
                <a:gd name="connsiteY803" fmla="*/ 212507 h 1148715"/>
                <a:gd name="connsiteX804" fmla="*/ 650417 w 749202"/>
                <a:gd name="connsiteY804" fmla="*/ 218449 h 1148715"/>
                <a:gd name="connsiteX805" fmla="*/ 651407 w 749202"/>
                <a:gd name="connsiteY805" fmla="*/ 224061 h 1148715"/>
                <a:gd name="connsiteX806" fmla="*/ 653553 w 749202"/>
                <a:gd name="connsiteY806" fmla="*/ 224886 h 1148715"/>
                <a:gd name="connsiteX807" fmla="*/ 658835 w 749202"/>
                <a:gd name="connsiteY807" fmla="*/ 237595 h 1148715"/>
                <a:gd name="connsiteX808" fmla="*/ 658918 w 749202"/>
                <a:gd name="connsiteY808" fmla="*/ 238751 h 1148715"/>
                <a:gd name="connsiteX809" fmla="*/ 657350 w 749202"/>
                <a:gd name="connsiteY809" fmla="*/ 241804 h 1148715"/>
                <a:gd name="connsiteX810" fmla="*/ 661806 w 749202"/>
                <a:gd name="connsiteY810" fmla="*/ 250635 h 1148715"/>
                <a:gd name="connsiteX811" fmla="*/ 665355 w 749202"/>
                <a:gd name="connsiteY811" fmla="*/ 259383 h 1148715"/>
                <a:gd name="connsiteX812" fmla="*/ 672370 w 749202"/>
                <a:gd name="connsiteY812" fmla="*/ 280097 h 1148715"/>
                <a:gd name="connsiteX813" fmla="*/ 672947 w 749202"/>
                <a:gd name="connsiteY813" fmla="*/ 284388 h 1148715"/>
                <a:gd name="connsiteX814" fmla="*/ 674597 w 749202"/>
                <a:gd name="connsiteY814" fmla="*/ 289010 h 1148715"/>
                <a:gd name="connsiteX815" fmla="*/ 674928 w 749202"/>
                <a:gd name="connsiteY815" fmla="*/ 295364 h 1148715"/>
                <a:gd name="connsiteX816" fmla="*/ 676001 w 749202"/>
                <a:gd name="connsiteY816" fmla="*/ 295364 h 1148715"/>
                <a:gd name="connsiteX817" fmla="*/ 676991 w 749202"/>
                <a:gd name="connsiteY817" fmla="*/ 295612 h 1148715"/>
                <a:gd name="connsiteX818" fmla="*/ 679714 w 749202"/>
                <a:gd name="connsiteY818" fmla="*/ 304112 h 1148715"/>
                <a:gd name="connsiteX819" fmla="*/ 682273 w 749202"/>
                <a:gd name="connsiteY819" fmla="*/ 312035 h 1148715"/>
                <a:gd name="connsiteX820" fmla="*/ 683840 w 749202"/>
                <a:gd name="connsiteY820" fmla="*/ 321608 h 1148715"/>
                <a:gd name="connsiteX821" fmla="*/ 684336 w 749202"/>
                <a:gd name="connsiteY821" fmla="*/ 322846 h 1148715"/>
                <a:gd name="connsiteX822" fmla="*/ 689205 w 749202"/>
                <a:gd name="connsiteY822" fmla="*/ 329696 h 1148715"/>
                <a:gd name="connsiteX823" fmla="*/ 691021 w 749202"/>
                <a:gd name="connsiteY823" fmla="*/ 337701 h 1148715"/>
                <a:gd name="connsiteX824" fmla="*/ 692671 w 749202"/>
                <a:gd name="connsiteY824" fmla="*/ 339847 h 1148715"/>
                <a:gd name="connsiteX825" fmla="*/ 693001 w 749202"/>
                <a:gd name="connsiteY825" fmla="*/ 341415 h 1148715"/>
                <a:gd name="connsiteX826" fmla="*/ 691021 w 749202"/>
                <a:gd name="connsiteY826" fmla="*/ 342735 h 1148715"/>
                <a:gd name="connsiteX827" fmla="*/ 693414 w 749202"/>
                <a:gd name="connsiteY827" fmla="*/ 343313 h 1148715"/>
                <a:gd name="connsiteX828" fmla="*/ 695065 w 749202"/>
                <a:gd name="connsiteY828" fmla="*/ 346036 h 1148715"/>
                <a:gd name="connsiteX829" fmla="*/ 699274 w 749202"/>
                <a:gd name="connsiteY829" fmla="*/ 358745 h 1148715"/>
                <a:gd name="connsiteX830" fmla="*/ 702740 w 749202"/>
                <a:gd name="connsiteY830" fmla="*/ 369391 h 1148715"/>
                <a:gd name="connsiteX831" fmla="*/ 703730 w 749202"/>
                <a:gd name="connsiteY831" fmla="*/ 371950 h 1148715"/>
                <a:gd name="connsiteX832" fmla="*/ 710167 w 749202"/>
                <a:gd name="connsiteY832" fmla="*/ 394479 h 1148715"/>
                <a:gd name="connsiteX833" fmla="*/ 715696 w 749202"/>
                <a:gd name="connsiteY833" fmla="*/ 411397 h 1148715"/>
                <a:gd name="connsiteX834" fmla="*/ 716109 w 749202"/>
                <a:gd name="connsiteY834" fmla="*/ 413873 h 1148715"/>
                <a:gd name="connsiteX835" fmla="*/ 717429 w 749202"/>
                <a:gd name="connsiteY835" fmla="*/ 419155 h 1148715"/>
                <a:gd name="connsiteX836" fmla="*/ 719492 w 749202"/>
                <a:gd name="connsiteY836" fmla="*/ 423116 h 1148715"/>
                <a:gd name="connsiteX837" fmla="*/ 721473 w 749202"/>
                <a:gd name="connsiteY837" fmla="*/ 430131 h 1148715"/>
                <a:gd name="connsiteX838" fmla="*/ 720483 w 749202"/>
                <a:gd name="connsiteY838" fmla="*/ 432524 h 1148715"/>
                <a:gd name="connsiteX839" fmla="*/ 720070 w 749202"/>
                <a:gd name="connsiteY839" fmla="*/ 433515 h 1148715"/>
                <a:gd name="connsiteX840" fmla="*/ 721803 w 749202"/>
                <a:gd name="connsiteY840" fmla="*/ 438054 h 1148715"/>
                <a:gd name="connsiteX841" fmla="*/ 723289 w 749202"/>
                <a:gd name="connsiteY841" fmla="*/ 441025 h 1148715"/>
                <a:gd name="connsiteX842" fmla="*/ 723866 w 749202"/>
                <a:gd name="connsiteY842" fmla="*/ 443501 h 1148715"/>
                <a:gd name="connsiteX843" fmla="*/ 724279 w 749202"/>
                <a:gd name="connsiteY843" fmla="*/ 447792 h 1148715"/>
                <a:gd name="connsiteX844" fmla="*/ 726177 w 749202"/>
                <a:gd name="connsiteY844" fmla="*/ 455219 h 1148715"/>
                <a:gd name="connsiteX845" fmla="*/ 728075 w 749202"/>
                <a:gd name="connsiteY845" fmla="*/ 458520 h 1148715"/>
                <a:gd name="connsiteX846" fmla="*/ 730303 w 749202"/>
                <a:gd name="connsiteY846" fmla="*/ 470899 h 1148715"/>
                <a:gd name="connsiteX847" fmla="*/ 732614 w 749202"/>
                <a:gd name="connsiteY847" fmla="*/ 478409 h 1148715"/>
                <a:gd name="connsiteX848" fmla="*/ 733522 w 749202"/>
                <a:gd name="connsiteY848" fmla="*/ 480308 h 1148715"/>
                <a:gd name="connsiteX849" fmla="*/ 732779 w 749202"/>
                <a:gd name="connsiteY849" fmla="*/ 489386 h 1148715"/>
                <a:gd name="connsiteX850" fmla="*/ 733934 w 749202"/>
                <a:gd name="connsiteY850" fmla="*/ 497226 h 1148715"/>
                <a:gd name="connsiteX851" fmla="*/ 735585 w 749202"/>
                <a:gd name="connsiteY851" fmla="*/ 505313 h 1148715"/>
                <a:gd name="connsiteX852" fmla="*/ 736493 w 749202"/>
                <a:gd name="connsiteY852" fmla="*/ 520498 h 1148715"/>
                <a:gd name="connsiteX853" fmla="*/ 736906 w 749202"/>
                <a:gd name="connsiteY853" fmla="*/ 527678 h 1148715"/>
                <a:gd name="connsiteX854" fmla="*/ 737979 w 749202"/>
                <a:gd name="connsiteY854" fmla="*/ 535106 h 1148715"/>
                <a:gd name="connsiteX855" fmla="*/ 740124 w 749202"/>
                <a:gd name="connsiteY855" fmla="*/ 552024 h 1148715"/>
                <a:gd name="connsiteX856" fmla="*/ 741197 w 749202"/>
                <a:gd name="connsiteY856" fmla="*/ 566136 h 1148715"/>
                <a:gd name="connsiteX857" fmla="*/ 742682 w 749202"/>
                <a:gd name="connsiteY857" fmla="*/ 569107 h 1148715"/>
                <a:gd name="connsiteX858" fmla="*/ 742187 w 749202"/>
                <a:gd name="connsiteY858" fmla="*/ 570345 h 1148715"/>
                <a:gd name="connsiteX859" fmla="*/ 741445 w 749202"/>
                <a:gd name="connsiteY859" fmla="*/ 572408 h 1148715"/>
                <a:gd name="connsiteX860" fmla="*/ 745241 w 749202"/>
                <a:gd name="connsiteY860" fmla="*/ 585860 h 1148715"/>
                <a:gd name="connsiteX861" fmla="*/ 749202 w 749202"/>
                <a:gd name="connsiteY861" fmla="*/ 615652 h 1148715"/>
                <a:gd name="connsiteX862" fmla="*/ 733027 w 749202"/>
                <a:gd name="connsiteY862" fmla="*/ 813717 h 1148715"/>
                <a:gd name="connsiteX863" fmla="*/ 733357 w 749202"/>
                <a:gd name="connsiteY863" fmla="*/ 812562 h 1148715"/>
                <a:gd name="connsiteX864" fmla="*/ 733027 w 749202"/>
                <a:gd name="connsiteY864" fmla="*/ 813717 h 1148715"/>
                <a:gd name="connsiteX865" fmla="*/ 726672 w 749202"/>
                <a:gd name="connsiteY865" fmla="*/ 467103 h 1148715"/>
                <a:gd name="connsiteX866" fmla="*/ 727332 w 749202"/>
                <a:gd name="connsiteY866" fmla="*/ 466691 h 1148715"/>
                <a:gd name="connsiteX867" fmla="*/ 726672 w 749202"/>
                <a:gd name="connsiteY867" fmla="*/ 467103 h 1148715"/>
                <a:gd name="connsiteX868" fmla="*/ 718502 w 749202"/>
                <a:gd name="connsiteY868" fmla="*/ 428316 h 1148715"/>
                <a:gd name="connsiteX869" fmla="*/ 718089 w 749202"/>
                <a:gd name="connsiteY869" fmla="*/ 427490 h 1148715"/>
                <a:gd name="connsiteX870" fmla="*/ 718502 w 749202"/>
                <a:gd name="connsiteY870" fmla="*/ 428316 h 1148715"/>
                <a:gd name="connsiteX871" fmla="*/ 714788 w 749202"/>
                <a:gd name="connsiteY871" fmla="*/ 850772 h 1148715"/>
                <a:gd name="connsiteX872" fmla="*/ 715779 w 749202"/>
                <a:gd name="connsiteY872" fmla="*/ 851184 h 1148715"/>
                <a:gd name="connsiteX873" fmla="*/ 714788 w 749202"/>
                <a:gd name="connsiteY873" fmla="*/ 850772 h 1148715"/>
                <a:gd name="connsiteX874" fmla="*/ 697788 w 749202"/>
                <a:gd name="connsiteY874" fmla="*/ 869093 h 1148715"/>
                <a:gd name="connsiteX875" fmla="*/ 698778 w 749202"/>
                <a:gd name="connsiteY875" fmla="*/ 869505 h 1148715"/>
                <a:gd name="connsiteX876" fmla="*/ 697788 w 749202"/>
                <a:gd name="connsiteY876" fmla="*/ 869093 h 1148715"/>
                <a:gd name="connsiteX877" fmla="*/ 690278 w 749202"/>
                <a:gd name="connsiteY877" fmla="*/ 515629 h 1148715"/>
                <a:gd name="connsiteX878" fmla="*/ 690360 w 749202"/>
                <a:gd name="connsiteY878" fmla="*/ 503168 h 1148715"/>
                <a:gd name="connsiteX879" fmla="*/ 689288 w 749202"/>
                <a:gd name="connsiteY879" fmla="*/ 492769 h 1148715"/>
                <a:gd name="connsiteX880" fmla="*/ 689205 w 749202"/>
                <a:gd name="connsiteY880" fmla="*/ 477749 h 1148715"/>
                <a:gd name="connsiteX881" fmla="*/ 686234 w 749202"/>
                <a:gd name="connsiteY881" fmla="*/ 462069 h 1148715"/>
                <a:gd name="connsiteX882" fmla="*/ 686894 w 749202"/>
                <a:gd name="connsiteY882" fmla="*/ 459593 h 1148715"/>
                <a:gd name="connsiteX883" fmla="*/ 688132 w 749202"/>
                <a:gd name="connsiteY883" fmla="*/ 452001 h 1148715"/>
                <a:gd name="connsiteX884" fmla="*/ 684501 w 749202"/>
                <a:gd name="connsiteY884" fmla="*/ 436568 h 1148715"/>
                <a:gd name="connsiteX885" fmla="*/ 681777 w 749202"/>
                <a:gd name="connsiteY885" fmla="*/ 421466 h 1148715"/>
                <a:gd name="connsiteX886" fmla="*/ 677321 w 749202"/>
                <a:gd name="connsiteY886" fmla="*/ 399183 h 1148715"/>
                <a:gd name="connsiteX887" fmla="*/ 670802 w 749202"/>
                <a:gd name="connsiteY887" fmla="*/ 383586 h 1148715"/>
                <a:gd name="connsiteX888" fmla="*/ 668903 w 749202"/>
                <a:gd name="connsiteY888" fmla="*/ 380367 h 1148715"/>
                <a:gd name="connsiteX889" fmla="*/ 662218 w 749202"/>
                <a:gd name="connsiteY889" fmla="*/ 368896 h 1148715"/>
                <a:gd name="connsiteX890" fmla="*/ 658340 w 749202"/>
                <a:gd name="connsiteY890" fmla="*/ 362789 h 1148715"/>
                <a:gd name="connsiteX891" fmla="*/ 655452 w 749202"/>
                <a:gd name="connsiteY891" fmla="*/ 356269 h 1148715"/>
                <a:gd name="connsiteX892" fmla="*/ 642660 w 749202"/>
                <a:gd name="connsiteY892" fmla="*/ 331264 h 1148715"/>
                <a:gd name="connsiteX893" fmla="*/ 632757 w 749202"/>
                <a:gd name="connsiteY893" fmla="*/ 309146 h 1148715"/>
                <a:gd name="connsiteX894" fmla="*/ 629868 w 749202"/>
                <a:gd name="connsiteY894" fmla="*/ 305268 h 1148715"/>
                <a:gd name="connsiteX895" fmla="*/ 627062 w 749202"/>
                <a:gd name="connsiteY895" fmla="*/ 302874 h 1148715"/>
                <a:gd name="connsiteX896" fmla="*/ 617242 w 749202"/>
                <a:gd name="connsiteY896" fmla="*/ 289257 h 1148715"/>
                <a:gd name="connsiteX897" fmla="*/ 606265 w 749202"/>
                <a:gd name="connsiteY897" fmla="*/ 268873 h 1148715"/>
                <a:gd name="connsiteX898" fmla="*/ 586789 w 749202"/>
                <a:gd name="connsiteY898" fmla="*/ 245518 h 1148715"/>
                <a:gd name="connsiteX899" fmla="*/ 585138 w 749202"/>
                <a:gd name="connsiteY899" fmla="*/ 244033 h 1148715"/>
                <a:gd name="connsiteX900" fmla="*/ 576886 w 749202"/>
                <a:gd name="connsiteY900" fmla="*/ 235945 h 1148715"/>
                <a:gd name="connsiteX901" fmla="*/ 561783 w 749202"/>
                <a:gd name="connsiteY901" fmla="*/ 224804 h 1148715"/>
                <a:gd name="connsiteX902" fmla="*/ 560050 w 749202"/>
                <a:gd name="connsiteY902" fmla="*/ 223731 h 1148715"/>
                <a:gd name="connsiteX903" fmla="*/ 551962 w 749202"/>
                <a:gd name="connsiteY903" fmla="*/ 215561 h 1148715"/>
                <a:gd name="connsiteX904" fmla="*/ 543049 w 749202"/>
                <a:gd name="connsiteY904" fmla="*/ 209454 h 1148715"/>
                <a:gd name="connsiteX905" fmla="*/ 525884 w 749202"/>
                <a:gd name="connsiteY905" fmla="*/ 203924 h 1148715"/>
                <a:gd name="connsiteX906" fmla="*/ 518952 w 749202"/>
                <a:gd name="connsiteY906" fmla="*/ 209454 h 1148715"/>
                <a:gd name="connsiteX907" fmla="*/ 522088 w 749202"/>
                <a:gd name="connsiteY907" fmla="*/ 218614 h 1148715"/>
                <a:gd name="connsiteX908" fmla="*/ 528277 w 749202"/>
                <a:gd name="connsiteY908" fmla="*/ 225051 h 1148715"/>
                <a:gd name="connsiteX909" fmla="*/ 537685 w 749202"/>
                <a:gd name="connsiteY909" fmla="*/ 238173 h 1148715"/>
                <a:gd name="connsiteX910" fmla="*/ 548826 w 749202"/>
                <a:gd name="connsiteY910" fmla="*/ 253606 h 1148715"/>
                <a:gd name="connsiteX911" fmla="*/ 552953 w 749202"/>
                <a:gd name="connsiteY911" fmla="*/ 259548 h 1148715"/>
                <a:gd name="connsiteX912" fmla="*/ 563599 w 749202"/>
                <a:gd name="connsiteY912" fmla="*/ 278859 h 1148715"/>
                <a:gd name="connsiteX913" fmla="*/ 564754 w 749202"/>
                <a:gd name="connsiteY913" fmla="*/ 280757 h 1148715"/>
                <a:gd name="connsiteX914" fmla="*/ 571026 w 749202"/>
                <a:gd name="connsiteY914" fmla="*/ 294869 h 1148715"/>
                <a:gd name="connsiteX915" fmla="*/ 578041 w 749202"/>
                <a:gd name="connsiteY915" fmla="*/ 308651 h 1148715"/>
                <a:gd name="connsiteX916" fmla="*/ 581920 w 749202"/>
                <a:gd name="connsiteY916" fmla="*/ 317729 h 1148715"/>
                <a:gd name="connsiteX917" fmla="*/ 589925 w 749202"/>
                <a:gd name="connsiteY917" fmla="*/ 337206 h 1148715"/>
                <a:gd name="connsiteX918" fmla="*/ 594547 w 749202"/>
                <a:gd name="connsiteY918" fmla="*/ 350245 h 1148715"/>
                <a:gd name="connsiteX919" fmla="*/ 595620 w 749202"/>
                <a:gd name="connsiteY919" fmla="*/ 353959 h 1148715"/>
                <a:gd name="connsiteX920" fmla="*/ 597930 w 749202"/>
                <a:gd name="connsiteY920" fmla="*/ 368071 h 1148715"/>
                <a:gd name="connsiteX921" fmla="*/ 599911 w 749202"/>
                <a:gd name="connsiteY921" fmla="*/ 381935 h 1148715"/>
                <a:gd name="connsiteX922" fmla="*/ 599911 w 749202"/>
                <a:gd name="connsiteY922" fmla="*/ 382513 h 1148715"/>
                <a:gd name="connsiteX923" fmla="*/ 603542 w 749202"/>
                <a:gd name="connsiteY923" fmla="*/ 396460 h 1148715"/>
                <a:gd name="connsiteX924" fmla="*/ 608494 w 749202"/>
                <a:gd name="connsiteY924" fmla="*/ 423364 h 1148715"/>
                <a:gd name="connsiteX925" fmla="*/ 609236 w 749202"/>
                <a:gd name="connsiteY925" fmla="*/ 426005 h 1148715"/>
                <a:gd name="connsiteX926" fmla="*/ 612702 w 749202"/>
                <a:gd name="connsiteY926" fmla="*/ 438384 h 1148715"/>
                <a:gd name="connsiteX927" fmla="*/ 617489 w 749202"/>
                <a:gd name="connsiteY927" fmla="*/ 452579 h 1148715"/>
                <a:gd name="connsiteX928" fmla="*/ 622358 w 749202"/>
                <a:gd name="connsiteY928" fmla="*/ 452083 h 1148715"/>
                <a:gd name="connsiteX929" fmla="*/ 623513 w 749202"/>
                <a:gd name="connsiteY929" fmla="*/ 442015 h 1148715"/>
                <a:gd name="connsiteX930" fmla="*/ 622441 w 749202"/>
                <a:gd name="connsiteY930" fmla="*/ 410820 h 1148715"/>
                <a:gd name="connsiteX931" fmla="*/ 621533 w 749202"/>
                <a:gd name="connsiteY931" fmla="*/ 397285 h 1148715"/>
                <a:gd name="connsiteX932" fmla="*/ 619222 w 749202"/>
                <a:gd name="connsiteY932" fmla="*/ 373930 h 1148715"/>
                <a:gd name="connsiteX933" fmla="*/ 616664 w 749202"/>
                <a:gd name="connsiteY933" fmla="*/ 360478 h 1148715"/>
                <a:gd name="connsiteX934" fmla="*/ 612372 w 749202"/>
                <a:gd name="connsiteY934" fmla="*/ 345541 h 1148715"/>
                <a:gd name="connsiteX935" fmla="*/ 600323 w 749202"/>
                <a:gd name="connsiteY935" fmla="*/ 308651 h 1148715"/>
                <a:gd name="connsiteX936" fmla="*/ 590502 w 749202"/>
                <a:gd name="connsiteY936" fmla="*/ 274898 h 1148715"/>
                <a:gd name="connsiteX937" fmla="*/ 590502 w 749202"/>
                <a:gd name="connsiteY937" fmla="*/ 271267 h 1148715"/>
                <a:gd name="connsiteX938" fmla="*/ 591080 w 749202"/>
                <a:gd name="connsiteY938" fmla="*/ 269864 h 1148715"/>
                <a:gd name="connsiteX939" fmla="*/ 591575 w 749202"/>
                <a:gd name="connsiteY939" fmla="*/ 271432 h 1148715"/>
                <a:gd name="connsiteX940" fmla="*/ 599003 w 749202"/>
                <a:gd name="connsiteY940" fmla="*/ 278281 h 1148715"/>
                <a:gd name="connsiteX941" fmla="*/ 602304 w 749202"/>
                <a:gd name="connsiteY941" fmla="*/ 281830 h 1148715"/>
                <a:gd name="connsiteX942" fmla="*/ 604120 w 749202"/>
                <a:gd name="connsiteY942" fmla="*/ 285461 h 1148715"/>
                <a:gd name="connsiteX943" fmla="*/ 606431 w 749202"/>
                <a:gd name="connsiteY943" fmla="*/ 290083 h 1148715"/>
                <a:gd name="connsiteX944" fmla="*/ 609154 w 749202"/>
                <a:gd name="connsiteY944" fmla="*/ 294209 h 1148715"/>
                <a:gd name="connsiteX945" fmla="*/ 613033 w 749202"/>
                <a:gd name="connsiteY945" fmla="*/ 299573 h 1148715"/>
                <a:gd name="connsiteX946" fmla="*/ 615921 w 749202"/>
                <a:gd name="connsiteY946" fmla="*/ 309146 h 1148715"/>
                <a:gd name="connsiteX947" fmla="*/ 617076 w 749202"/>
                <a:gd name="connsiteY947" fmla="*/ 312695 h 1148715"/>
                <a:gd name="connsiteX948" fmla="*/ 618727 w 749202"/>
                <a:gd name="connsiteY948" fmla="*/ 320783 h 1148715"/>
                <a:gd name="connsiteX949" fmla="*/ 624421 w 749202"/>
                <a:gd name="connsiteY949" fmla="*/ 330851 h 1148715"/>
                <a:gd name="connsiteX950" fmla="*/ 633334 w 749202"/>
                <a:gd name="connsiteY950" fmla="*/ 349667 h 1148715"/>
                <a:gd name="connsiteX951" fmla="*/ 634160 w 749202"/>
                <a:gd name="connsiteY951" fmla="*/ 355609 h 1148715"/>
                <a:gd name="connsiteX952" fmla="*/ 637791 w 749202"/>
                <a:gd name="connsiteY952" fmla="*/ 361138 h 1148715"/>
                <a:gd name="connsiteX953" fmla="*/ 638698 w 749202"/>
                <a:gd name="connsiteY953" fmla="*/ 366833 h 1148715"/>
                <a:gd name="connsiteX954" fmla="*/ 646869 w 749202"/>
                <a:gd name="connsiteY954" fmla="*/ 388537 h 1148715"/>
                <a:gd name="connsiteX955" fmla="*/ 647611 w 749202"/>
                <a:gd name="connsiteY955" fmla="*/ 392581 h 1148715"/>
                <a:gd name="connsiteX956" fmla="*/ 649262 w 749202"/>
                <a:gd name="connsiteY956" fmla="*/ 396790 h 1148715"/>
                <a:gd name="connsiteX957" fmla="*/ 651325 w 749202"/>
                <a:gd name="connsiteY957" fmla="*/ 407849 h 1148715"/>
                <a:gd name="connsiteX958" fmla="*/ 653801 w 749202"/>
                <a:gd name="connsiteY958" fmla="*/ 421466 h 1148715"/>
                <a:gd name="connsiteX959" fmla="*/ 656689 w 749202"/>
                <a:gd name="connsiteY959" fmla="*/ 440034 h 1148715"/>
                <a:gd name="connsiteX960" fmla="*/ 658092 w 749202"/>
                <a:gd name="connsiteY960" fmla="*/ 452166 h 1148715"/>
                <a:gd name="connsiteX961" fmla="*/ 661723 w 749202"/>
                <a:gd name="connsiteY961" fmla="*/ 472963 h 1148715"/>
                <a:gd name="connsiteX962" fmla="*/ 663044 w 749202"/>
                <a:gd name="connsiteY962" fmla="*/ 493347 h 1148715"/>
                <a:gd name="connsiteX963" fmla="*/ 663786 w 749202"/>
                <a:gd name="connsiteY963" fmla="*/ 496318 h 1148715"/>
                <a:gd name="connsiteX964" fmla="*/ 665107 w 749202"/>
                <a:gd name="connsiteY964" fmla="*/ 498876 h 1148715"/>
                <a:gd name="connsiteX965" fmla="*/ 667005 w 749202"/>
                <a:gd name="connsiteY965" fmla="*/ 517610 h 1148715"/>
                <a:gd name="connsiteX966" fmla="*/ 668656 w 749202"/>
                <a:gd name="connsiteY966" fmla="*/ 527183 h 1148715"/>
                <a:gd name="connsiteX967" fmla="*/ 670719 w 749202"/>
                <a:gd name="connsiteY967" fmla="*/ 543523 h 1148715"/>
                <a:gd name="connsiteX968" fmla="*/ 673525 w 749202"/>
                <a:gd name="connsiteY968" fmla="*/ 557470 h 1148715"/>
                <a:gd name="connsiteX969" fmla="*/ 674515 w 749202"/>
                <a:gd name="connsiteY969" fmla="*/ 563660 h 1148715"/>
                <a:gd name="connsiteX970" fmla="*/ 678147 w 749202"/>
                <a:gd name="connsiteY970" fmla="*/ 576617 h 1148715"/>
                <a:gd name="connsiteX971" fmla="*/ 680622 w 749202"/>
                <a:gd name="connsiteY971" fmla="*/ 578927 h 1148715"/>
                <a:gd name="connsiteX972" fmla="*/ 684088 w 749202"/>
                <a:gd name="connsiteY972" fmla="*/ 575956 h 1148715"/>
                <a:gd name="connsiteX973" fmla="*/ 685244 w 749202"/>
                <a:gd name="connsiteY973" fmla="*/ 570427 h 1148715"/>
                <a:gd name="connsiteX974" fmla="*/ 687637 w 749202"/>
                <a:gd name="connsiteY974" fmla="*/ 553179 h 1148715"/>
                <a:gd name="connsiteX975" fmla="*/ 689535 w 749202"/>
                <a:gd name="connsiteY975" fmla="*/ 537499 h 1148715"/>
                <a:gd name="connsiteX976" fmla="*/ 690526 w 749202"/>
                <a:gd name="connsiteY976" fmla="*/ 516702 h 1148715"/>
                <a:gd name="connsiteX977" fmla="*/ 690526 w 749202"/>
                <a:gd name="connsiteY977" fmla="*/ 515464 h 1148715"/>
                <a:gd name="connsiteX978" fmla="*/ 684913 w 749202"/>
                <a:gd name="connsiteY978" fmla="*/ 883205 h 1148715"/>
                <a:gd name="connsiteX979" fmla="*/ 683840 w 749202"/>
                <a:gd name="connsiteY979" fmla="*/ 883205 h 1148715"/>
                <a:gd name="connsiteX980" fmla="*/ 684913 w 749202"/>
                <a:gd name="connsiteY980" fmla="*/ 883205 h 1148715"/>
                <a:gd name="connsiteX981" fmla="*/ 673855 w 749202"/>
                <a:gd name="connsiteY981" fmla="*/ 897730 h 1148715"/>
                <a:gd name="connsiteX982" fmla="*/ 673442 w 749202"/>
                <a:gd name="connsiteY982" fmla="*/ 896904 h 1148715"/>
                <a:gd name="connsiteX983" fmla="*/ 673855 w 749202"/>
                <a:gd name="connsiteY983" fmla="*/ 897730 h 1148715"/>
                <a:gd name="connsiteX984" fmla="*/ 614353 w 749202"/>
                <a:gd name="connsiteY984" fmla="*/ 311045 h 1148715"/>
                <a:gd name="connsiteX985" fmla="*/ 613940 w 749202"/>
                <a:gd name="connsiteY985" fmla="*/ 310219 h 1148715"/>
                <a:gd name="connsiteX986" fmla="*/ 614353 w 749202"/>
                <a:gd name="connsiteY986" fmla="*/ 311045 h 1148715"/>
                <a:gd name="connsiteX987" fmla="*/ 613115 w 749202"/>
                <a:gd name="connsiteY987" fmla="*/ 573398 h 1148715"/>
                <a:gd name="connsiteX988" fmla="*/ 612702 w 749202"/>
                <a:gd name="connsiteY988" fmla="*/ 572573 h 1148715"/>
                <a:gd name="connsiteX989" fmla="*/ 613115 w 749202"/>
                <a:gd name="connsiteY989" fmla="*/ 573398 h 1148715"/>
                <a:gd name="connsiteX990" fmla="*/ 426026 w 749202"/>
                <a:gd name="connsiteY990" fmla="*/ 128082 h 1148715"/>
                <a:gd name="connsiteX991" fmla="*/ 426191 w 749202"/>
                <a:gd name="connsiteY991" fmla="*/ 121727 h 1148715"/>
                <a:gd name="connsiteX992" fmla="*/ 414968 w 749202"/>
                <a:gd name="connsiteY992" fmla="*/ 110256 h 1148715"/>
                <a:gd name="connsiteX993" fmla="*/ 396729 w 749202"/>
                <a:gd name="connsiteY993" fmla="*/ 111659 h 1148715"/>
                <a:gd name="connsiteX994" fmla="*/ 388311 w 749202"/>
                <a:gd name="connsiteY994" fmla="*/ 116281 h 1148715"/>
                <a:gd name="connsiteX995" fmla="*/ 369165 w 749202"/>
                <a:gd name="connsiteY995" fmla="*/ 125111 h 1148715"/>
                <a:gd name="connsiteX996" fmla="*/ 357363 w 749202"/>
                <a:gd name="connsiteY996" fmla="*/ 133611 h 1148715"/>
                <a:gd name="connsiteX997" fmla="*/ 347708 w 749202"/>
                <a:gd name="connsiteY997" fmla="*/ 140874 h 1148715"/>
                <a:gd name="connsiteX998" fmla="*/ 340776 w 749202"/>
                <a:gd name="connsiteY998" fmla="*/ 142524 h 1148715"/>
                <a:gd name="connsiteX999" fmla="*/ 334834 w 749202"/>
                <a:gd name="connsiteY999" fmla="*/ 142524 h 1148715"/>
                <a:gd name="connsiteX1000" fmla="*/ 329304 w 749202"/>
                <a:gd name="connsiteY1000" fmla="*/ 139883 h 1148715"/>
                <a:gd name="connsiteX1001" fmla="*/ 329304 w 749202"/>
                <a:gd name="connsiteY1001" fmla="*/ 135592 h 1148715"/>
                <a:gd name="connsiteX1002" fmla="*/ 332441 w 749202"/>
                <a:gd name="connsiteY1002" fmla="*/ 130393 h 1148715"/>
                <a:gd name="connsiteX1003" fmla="*/ 333431 w 749202"/>
                <a:gd name="connsiteY1003" fmla="*/ 125689 h 1148715"/>
                <a:gd name="connsiteX1004" fmla="*/ 328397 w 749202"/>
                <a:gd name="connsiteY1004" fmla="*/ 118179 h 1148715"/>
                <a:gd name="connsiteX1005" fmla="*/ 316430 w 749202"/>
                <a:gd name="connsiteY1005" fmla="*/ 108853 h 1148715"/>
                <a:gd name="connsiteX1006" fmla="*/ 295716 w 749202"/>
                <a:gd name="connsiteY1006" fmla="*/ 98290 h 1148715"/>
                <a:gd name="connsiteX1007" fmla="*/ 280613 w 749202"/>
                <a:gd name="connsiteY1007" fmla="*/ 94328 h 1148715"/>
                <a:gd name="connsiteX1008" fmla="*/ 265346 w 749202"/>
                <a:gd name="connsiteY1008" fmla="*/ 92100 h 1148715"/>
                <a:gd name="connsiteX1009" fmla="*/ 260064 w 749202"/>
                <a:gd name="connsiteY1009" fmla="*/ 95731 h 1148715"/>
                <a:gd name="connsiteX1010" fmla="*/ 262952 w 749202"/>
                <a:gd name="connsiteY1010" fmla="*/ 101096 h 1148715"/>
                <a:gd name="connsiteX1011" fmla="*/ 272443 w 749202"/>
                <a:gd name="connsiteY1011" fmla="*/ 104314 h 1148715"/>
                <a:gd name="connsiteX1012" fmla="*/ 274424 w 749202"/>
                <a:gd name="connsiteY1012" fmla="*/ 104479 h 1148715"/>
                <a:gd name="connsiteX1013" fmla="*/ 282512 w 749202"/>
                <a:gd name="connsiteY1013" fmla="*/ 108771 h 1148715"/>
                <a:gd name="connsiteX1014" fmla="*/ 299594 w 749202"/>
                <a:gd name="connsiteY1014" fmla="*/ 117354 h 1148715"/>
                <a:gd name="connsiteX1015" fmla="*/ 309910 w 749202"/>
                <a:gd name="connsiteY1015" fmla="*/ 126597 h 1148715"/>
                <a:gd name="connsiteX1016" fmla="*/ 314614 w 749202"/>
                <a:gd name="connsiteY1016" fmla="*/ 131053 h 1148715"/>
                <a:gd name="connsiteX1017" fmla="*/ 317255 w 749202"/>
                <a:gd name="connsiteY1017" fmla="*/ 133941 h 1148715"/>
                <a:gd name="connsiteX1018" fmla="*/ 320969 w 749202"/>
                <a:gd name="connsiteY1018" fmla="*/ 145578 h 1148715"/>
                <a:gd name="connsiteX1019" fmla="*/ 321630 w 749202"/>
                <a:gd name="connsiteY1019" fmla="*/ 158204 h 1148715"/>
                <a:gd name="connsiteX1020" fmla="*/ 320309 w 749202"/>
                <a:gd name="connsiteY1020" fmla="*/ 161175 h 1148715"/>
                <a:gd name="connsiteX1021" fmla="*/ 311148 w 749202"/>
                <a:gd name="connsiteY1021" fmla="*/ 168273 h 1148715"/>
                <a:gd name="connsiteX1022" fmla="*/ 287958 w 749202"/>
                <a:gd name="connsiteY1022" fmla="*/ 183540 h 1148715"/>
                <a:gd name="connsiteX1023" fmla="*/ 273433 w 749202"/>
                <a:gd name="connsiteY1023" fmla="*/ 204007 h 1148715"/>
                <a:gd name="connsiteX1024" fmla="*/ 276652 w 749202"/>
                <a:gd name="connsiteY1024" fmla="*/ 215066 h 1148715"/>
                <a:gd name="connsiteX1025" fmla="*/ 288536 w 749202"/>
                <a:gd name="connsiteY1025" fmla="*/ 213002 h 1148715"/>
                <a:gd name="connsiteX1026" fmla="*/ 302648 w 749202"/>
                <a:gd name="connsiteY1026" fmla="*/ 200128 h 1148715"/>
                <a:gd name="connsiteX1027" fmla="*/ 316182 w 749202"/>
                <a:gd name="connsiteY1027" fmla="*/ 182137 h 1148715"/>
                <a:gd name="connsiteX1028" fmla="*/ 324188 w 749202"/>
                <a:gd name="connsiteY1028" fmla="*/ 173967 h 1148715"/>
                <a:gd name="connsiteX1029" fmla="*/ 333926 w 749202"/>
                <a:gd name="connsiteY1029" fmla="*/ 162991 h 1148715"/>
                <a:gd name="connsiteX1030" fmla="*/ 338795 w 749202"/>
                <a:gd name="connsiteY1030" fmla="*/ 160433 h 1148715"/>
                <a:gd name="connsiteX1031" fmla="*/ 341023 w 749202"/>
                <a:gd name="connsiteY1031" fmla="*/ 163074 h 1148715"/>
                <a:gd name="connsiteX1032" fmla="*/ 343252 w 749202"/>
                <a:gd name="connsiteY1032" fmla="*/ 163981 h 1148715"/>
                <a:gd name="connsiteX1033" fmla="*/ 350101 w 749202"/>
                <a:gd name="connsiteY1033" fmla="*/ 168108 h 1148715"/>
                <a:gd name="connsiteX1034" fmla="*/ 354723 w 749202"/>
                <a:gd name="connsiteY1034" fmla="*/ 179909 h 1148715"/>
                <a:gd name="connsiteX1035" fmla="*/ 357776 w 749202"/>
                <a:gd name="connsiteY1035" fmla="*/ 196662 h 1148715"/>
                <a:gd name="connsiteX1036" fmla="*/ 360170 w 749202"/>
                <a:gd name="connsiteY1036" fmla="*/ 217459 h 1148715"/>
                <a:gd name="connsiteX1037" fmla="*/ 362150 w 749202"/>
                <a:gd name="connsiteY1037" fmla="*/ 240814 h 1148715"/>
                <a:gd name="connsiteX1038" fmla="*/ 366772 w 749202"/>
                <a:gd name="connsiteY1038" fmla="*/ 249232 h 1148715"/>
                <a:gd name="connsiteX1039" fmla="*/ 370238 w 749202"/>
                <a:gd name="connsiteY1039" fmla="*/ 249727 h 1148715"/>
                <a:gd name="connsiteX1040" fmla="*/ 374860 w 749202"/>
                <a:gd name="connsiteY1040" fmla="*/ 242134 h 1148715"/>
                <a:gd name="connsiteX1041" fmla="*/ 377170 w 749202"/>
                <a:gd name="connsiteY1041" fmla="*/ 219027 h 1148715"/>
                <a:gd name="connsiteX1042" fmla="*/ 377170 w 749202"/>
                <a:gd name="connsiteY1042" fmla="*/ 217211 h 1148715"/>
                <a:gd name="connsiteX1043" fmla="*/ 377005 w 749202"/>
                <a:gd name="connsiteY1043" fmla="*/ 209949 h 1148715"/>
                <a:gd name="connsiteX1044" fmla="*/ 377005 w 749202"/>
                <a:gd name="connsiteY1044" fmla="*/ 204667 h 1148715"/>
                <a:gd name="connsiteX1045" fmla="*/ 375189 w 749202"/>
                <a:gd name="connsiteY1045" fmla="*/ 190720 h 1148715"/>
                <a:gd name="connsiteX1046" fmla="*/ 369660 w 749202"/>
                <a:gd name="connsiteY1046" fmla="*/ 170749 h 1148715"/>
                <a:gd name="connsiteX1047" fmla="*/ 361985 w 749202"/>
                <a:gd name="connsiteY1047" fmla="*/ 161588 h 1148715"/>
                <a:gd name="connsiteX1048" fmla="*/ 361572 w 749202"/>
                <a:gd name="connsiteY1048" fmla="*/ 154408 h 1148715"/>
                <a:gd name="connsiteX1049" fmla="*/ 366029 w 749202"/>
                <a:gd name="connsiteY1049" fmla="*/ 152510 h 1148715"/>
                <a:gd name="connsiteX1050" fmla="*/ 376510 w 749202"/>
                <a:gd name="connsiteY1050" fmla="*/ 151767 h 1148715"/>
                <a:gd name="connsiteX1051" fmla="*/ 381379 w 749202"/>
                <a:gd name="connsiteY1051" fmla="*/ 151025 h 1148715"/>
                <a:gd name="connsiteX1052" fmla="*/ 385258 w 749202"/>
                <a:gd name="connsiteY1052" fmla="*/ 150529 h 1148715"/>
                <a:gd name="connsiteX1053" fmla="*/ 393346 w 749202"/>
                <a:gd name="connsiteY1053" fmla="*/ 145165 h 1148715"/>
                <a:gd name="connsiteX1054" fmla="*/ 394996 w 749202"/>
                <a:gd name="connsiteY1054" fmla="*/ 144340 h 1148715"/>
                <a:gd name="connsiteX1055" fmla="*/ 404239 w 749202"/>
                <a:gd name="connsiteY1055" fmla="*/ 141864 h 1148715"/>
                <a:gd name="connsiteX1056" fmla="*/ 411006 w 749202"/>
                <a:gd name="connsiteY1056" fmla="*/ 138811 h 1148715"/>
                <a:gd name="connsiteX1057" fmla="*/ 414060 w 749202"/>
                <a:gd name="connsiteY1057" fmla="*/ 136995 h 1148715"/>
                <a:gd name="connsiteX1058" fmla="*/ 417278 w 749202"/>
                <a:gd name="connsiteY1058" fmla="*/ 134602 h 1148715"/>
                <a:gd name="connsiteX1059" fmla="*/ 421570 w 749202"/>
                <a:gd name="connsiteY1059" fmla="*/ 134107 h 1148715"/>
                <a:gd name="connsiteX1060" fmla="*/ 426191 w 749202"/>
                <a:gd name="connsiteY1060" fmla="*/ 127999 h 1148715"/>
                <a:gd name="connsiteX1061" fmla="*/ 235306 w 749202"/>
                <a:gd name="connsiteY1061" fmla="*/ 1092659 h 1148715"/>
                <a:gd name="connsiteX1062" fmla="*/ 234893 w 749202"/>
                <a:gd name="connsiteY1062" fmla="*/ 1091833 h 1148715"/>
                <a:gd name="connsiteX1063" fmla="*/ 235306 w 749202"/>
                <a:gd name="connsiteY1063" fmla="*/ 1092659 h 1148715"/>
                <a:gd name="connsiteX1064" fmla="*/ 216242 w 749202"/>
                <a:gd name="connsiteY1064" fmla="*/ 357260 h 1148715"/>
                <a:gd name="connsiteX1065" fmla="*/ 215582 w 749202"/>
                <a:gd name="connsiteY1065" fmla="*/ 355609 h 1148715"/>
                <a:gd name="connsiteX1066" fmla="*/ 215582 w 749202"/>
                <a:gd name="connsiteY1066" fmla="*/ 357425 h 1148715"/>
                <a:gd name="connsiteX1067" fmla="*/ 216242 w 749202"/>
                <a:gd name="connsiteY1067" fmla="*/ 357177 h 1148715"/>
                <a:gd name="connsiteX1068" fmla="*/ 200645 w 749202"/>
                <a:gd name="connsiteY1068" fmla="*/ 230663 h 1148715"/>
                <a:gd name="connsiteX1069" fmla="*/ 201305 w 749202"/>
                <a:gd name="connsiteY1069" fmla="*/ 230251 h 1148715"/>
                <a:gd name="connsiteX1070" fmla="*/ 200645 w 749202"/>
                <a:gd name="connsiteY1070" fmla="*/ 230663 h 1148715"/>
                <a:gd name="connsiteX1071" fmla="*/ 196931 w 749202"/>
                <a:gd name="connsiteY1071" fmla="*/ 417174 h 1148715"/>
                <a:gd name="connsiteX1072" fmla="*/ 196518 w 749202"/>
                <a:gd name="connsiteY1072" fmla="*/ 416432 h 1148715"/>
                <a:gd name="connsiteX1073" fmla="*/ 196931 w 749202"/>
                <a:gd name="connsiteY1073" fmla="*/ 417174 h 1148715"/>
                <a:gd name="connsiteX1074" fmla="*/ 165653 w 749202"/>
                <a:gd name="connsiteY1074" fmla="*/ 914895 h 1148715"/>
                <a:gd name="connsiteX1075" fmla="*/ 166231 w 749202"/>
                <a:gd name="connsiteY1075" fmla="*/ 914235 h 1148715"/>
                <a:gd name="connsiteX1076" fmla="*/ 163177 w 749202"/>
                <a:gd name="connsiteY1076" fmla="*/ 912832 h 1148715"/>
                <a:gd name="connsiteX1077" fmla="*/ 165736 w 749202"/>
                <a:gd name="connsiteY1077" fmla="*/ 914895 h 1148715"/>
                <a:gd name="connsiteX1078" fmla="*/ 140317 w 749202"/>
                <a:gd name="connsiteY1078" fmla="*/ 887991 h 1148715"/>
                <a:gd name="connsiteX1079" fmla="*/ 140482 w 749202"/>
                <a:gd name="connsiteY1079" fmla="*/ 887249 h 1148715"/>
                <a:gd name="connsiteX1080" fmla="*/ 138832 w 749202"/>
                <a:gd name="connsiteY1080" fmla="*/ 887249 h 1148715"/>
                <a:gd name="connsiteX1081" fmla="*/ 140235 w 749202"/>
                <a:gd name="connsiteY1081" fmla="*/ 887991 h 1148715"/>
                <a:gd name="connsiteX1082" fmla="*/ 122904 w 749202"/>
                <a:gd name="connsiteY1082" fmla="*/ 445234 h 1148715"/>
                <a:gd name="connsiteX1083" fmla="*/ 123564 w 749202"/>
                <a:gd name="connsiteY1083" fmla="*/ 444821 h 1148715"/>
                <a:gd name="connsiteX1084" fmla="*/ 122904 w 749202"/>
                <a:gd name="connsiteY1084" fmla="*/ 445234 h 1148715"/>
                <a:gd name="connsiteX1085" fmla="*/ 121336 w 749202"/>
                <a:gd name="connsiteY1085" fmla="*/ 454972 h 1148715"/>
                <a:gd name="connsiteX1086" fmla="*/ 120924 w 749202"/>
                <a:gd name="connsiteY1086" fmla="*/ 454147 h 1148715"/>
                <a:gd name="connsiteX1087" fmla="*/ 121336 w 749202"/>
                <a:gd name="connsiteY1087" fmla="*/ 454972 h 1148715"/>
                <a:gd name="connsiteX1088" fmla="*/ 98806 w 749202"/>
                <a:gd name="connsiteY1088" fmla="*/ 951620 h 1148715"/>
                <a:gd name="connsiteX1089" fmla="*/ 97403 w 749202"/>
                <a:gd name="connsiteY1089" fmla="*/ 951785 h 1148715"/>
                <a:gd name="connsiteX1090" fmla="*/ 98394 w 749202"/>
                <a:gd name="connsiteY1090" fmla="*/ 953931 h 1148715"/>
                <a:gd name="connsiteX1091" fmla="*/ 98724 w 749202"/>
                <a:gd name="connsiteY1091" fmla="*/ 951537 h 1148715"/>
                <a:gd name="connsiteX1092" fmla="*/ 92782 w 749202"/>
                <a:gd name="connsiteY1092" fmla="*/ 942294 h 1148715"/>
                <a:gd name="connsiteX1093" fmla="*/ 91379 w 749202"/>
                <a:gd name="connsiteY1093" fmla="*/ 940726 h 1148715"/>
                <a:gd name="connsiteX1094" fmla="*/ 91049 w 749202"/>
                <a:gd name="connsiteY1094" fmla="*/ 943037 h 1148715"/>
                <a:gd name="connsiteX1095" fmla="*/ 92782 w 749202"/>
                <a:gd name="connsiteY1095" fmla="*/ 942294 h 1148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Lst>
              <a:rect l="l" t="t" r="r" b="b"/>
              <a:pathLst>
                <a:path w="749202" h="1148715">
                  <a:moveTo>
                    <a:pt x="748295" y="615157"/>
                  </a:moveTo>
                  <a:cubicBezTo>
                    <a:pt x="748625" y="617880"/>
                    <a:pt x="747552" y="620851"/>
                    <a:pt x="747799" y="623575"/>
                  </a:cubicBezTo>
                  <a:cubicBezTo>
                    <a:pt x="748129" y="626381"/>
                    <a:pt x="748707" y="628856"/>
                    <a:pt x="746891" y="631415"/>
                  </a:cubicBezTo>
                  <a:cubicBezTo>
                    <a:pt x="746149" y="632405"/>
                    <a:pt x="746561" y="634551"/>
                    <a:pt x="746644" y="636119"/>
                  </a:cubicBezTo>
                  <a:cubicBezTo>
                    <a:pt x="747139" y="641648"/>
                    <a:pt x="745488" y="647342"/>
                    <a:pt x="747717" y="652707"/>
                  </a:cubicBezTo>
                  <a:cubicBezTo>
                    <a:pt x="746314" y="655678"/>
                    <a:pt x="747964" y="659061"/>
                    <a:pt x="746644" y="662115"/>
                  </a:cubicBezTo>
                  <a:cubicBezTo>
                    <a:pt x="745736" y="664095"/>
                    <a:pt x="745323" y="666489"/>
                    <a:pt x="745076" y="668717"/>
                  </a:cubicBezTo>
                  <a:cubicBezTo>
                    <a:pt x="744498" y="675237"/>
                    <a:pt x="740867" y="680931"/>
                    <a:pt x="741280" y="687698"/>
                  </a:cubicBezTo>
                  <a:cubicBezTo>
                    <a:pt x="741445" y="689844"/>
                    <a:pt x="738143" y="690256"/>
                    <a:pt x="739051" y="693310"/>
                  </a:cubicBezTo>
                  <a:cubicBezTo>
                    <a:pt x="739711" y="695538"/>
                    <a:pt x="738556" y="697601"/>
                    <a:pt x="737401" y="699830"/>
                  </a:cubicBezTo>
                  <a:cubicBezTo>
                    <a:pt x="736080" y="702223"/>
                    <a:pt x="736493" y="705772"/>
                    <a:pt x="735998" y="708825"/>
                  </a:cubicBezTo>
                  <a:cubicBezTo>
                    <a:pt x="735338" y="712539"/>
                    <a:pt x="734677" y="716335"/>
                    <a:pt x="733852" y="719966"/>
                  </a:cubicBezTo>
                  <a:cubicBezTo>
                    <a:pt x="733605" y="721122"/>
                    <a:pt x="733687" y="722112"/>
                    <a:pt x="733687" y="723267"/>
                  </a:cubicBezTo>
                  <a:cubicBezTo>
                    <a:pt x="733687" y="726981"/>
                    <a:pt x="734430" y="730612"/>
                    <a:pt x="732944" y="734409"/>
                  </a:cubicBezTo>
                  <a:cubicBezTo>
                    <a:pt x="732037" y="736802"/>
                    <a:pt x="733687" y="740598"/>
                    <a:pt x="732532" y="742661"/>
                  </a:cubicBezTo>
                  <a:cubicBezTo>
                    <a:pt x="731129" y="745220"/>
                    <a:pt x="732944" y="747613"/>
                    <a:pt x="731789" y="749924"/>
                  </a:cubicBezTo>
                  <a:cubicBezTo>
                    <a:pt x="731541" y="750336"/>
                    <a:pt x="732532" y="751492"/>
                    <a:pt x="732862" y="752399"/>
                  </a:cubicBezTo>
                  <a:cubicBezTo>
                    <a:pt x="733275" y="753472"/>
                    <a:pt x="734017" y="755123"/>
                    <a:pt x="733770" y="755453"/>
                  </a:cubicBezTo>
                  <a:cubicBezTo>
                    <a:pt x="732366" y="757186"/>
                    <a:pt x="733522" y="758424"/>
                    <a:pt x="733770" y="760074"/>
                  </a:cubicBezTo>
                  <a:cubicBezTo>
                    <a:pt x="734512" y="764861"/>
                    <a:pt x="734512" y="769895"/>
                    <a:pt x="735007" y="774764"/>
                  </a:cubicBezTo>
                  <a:cubicBezTo>
                    <a:pt x="735503" y="780129"/>
                    <a:pt x="736245" y="785493"/>
                    <a:pt x="736823" y="790940"/>
                  </a:cubicBezTo>
                  <a:cubicBezTo>
                    <a:pt x="736906" y="791765"/>
                    <a:pt x="736328" y="792590"/>
                    <a:pt x="736328" y="793498"/>
                  </a:cubicBezTo>
                  <a:cubicBezTo>
                    <a:pt x="736328" y="796469"/>
                    <a:pt x="735916" y="799522"/>
                    <a:pt x="736328" y="802411"/>
                  </a:cubicBezTo>
                  <a:cubicBezTo>
                    <a:pt x="737153" y="807362"/>
                    <a:pt x="735090" y="811901"/>
                    <a:pt x="735007" y="816688"/>
                  </a:cubicBezTo>
                  <a:cubicBezTo>
                    <a:pt x="735007" y="816936"/>
                    <a:pt x="734595" y="817183"/>
                    <a:pt x="734430" y="817431"/>
                  </a:cubicBezTo>
                  <a:cubicBezTo>
                    <a:pt x="734265" y="816853"/>
                    <a:pt x="734182" y="816275"/>
                    <a:pt x="733934" y="815863"/>
                  </a:cubicBezTo>
                  <a:cubicBezTo>
                    <a:pt x="733687" y="815368"/>
                    <a:pt x="733275" y="814955"/>
                    <a:pt x="732862" y="814542"/>
                  </a:cubicBezTo>
                  <a:cubicBezTo>
                    <a:pt x="732614" y="814542"/>
                    <a:pt x="731871" y="815615"/>
                    <a:pt x="732037" y="815945"/>
                  </a:cubicBezTo>
                  <a:cubicBezTo>
                    <a:pt x="733357" y="818669"/>
                    <a:pt x="733275" y="820897"/>
                    <a:pt x="731541" y="823538"/>
                  </a:cubicBezTo>
                  <a:cubicBezTo>
                    <a:pt x="730716" y="824776"/>
                    <a:pt x="731129" y="827004"/>
                    <a:pt x="730634" y="828737"/>
                  </a:cubicBezTo>
                  <a:cubicBezTo>
                    <a:pt x="729643" y="832616"/>
                    <a:pt x="728735" y="836494"/>
                    <a:pt x="725104" y="838393"/>
                  </a:cubicBezTo>
                  <a:cubicBezTo>
                    <a:pt x="724362" y="838805"/>
                    <a:pt x="723866" y="840043"/>
                    <a:pt x="723536" y="841116"/>
                  </a:cubicBezTo>
                  <a:cubicBezTo>
                    <a:pt x="722298" y="844582"/>
                    <a:pt x="720896" y="847801"/>
                    <a:pt x="717677" y="849369"/>
                  </a:cubicBezTo>
                  <a:cubicBezTo>
                    <a:pt x="715861" y="850194"/>
                    <a:pt x="718172" y="850607"/>
                    <a:pt x="717924" y="851349"/>
                  </a:cubicBezTo>
                  <a:cubicBezTo>
                    <a:pt x="717759" y="851844"/>
                    <a:pt x="717347" y="852257"/>
                    <a:pt x="717099" y="852670"/>
                  </a:cubicBezTo>
                  <a:lnTo>
                    <a:pt x="716356" y="851844"/>
                  </a:lnTo>
                  <a:cubicBezTo>
                    <a:pt x="715531" y="852670"/>
                    <a:pt x="715366" y="854155"/>
                    <a:pt x="715036" y="854155"/>
                  </a:cubicBezTo>
                  <a:cubicBezTo>
                    <a:pt x="713468" y="854403"/>
                    <a:pt x="711570" y="853990"/>
                    <a:pt x="713221" y="857044"/>
                  </a:cubicBezTo>
                  <a:cubicBezTo>
                    <a:pt x="713385" y="857291"/>
                    <a:pt x="711240" y="860097"/>
                    <a:pt x="710085" y="860180"/>
                  </a:cubicBezTo>
                  <a:cubicBezTo>
                    <a:pt x="707361" y="860427"/>
                    <a:pt x="706123" y="863563"/>
                    <a:pt x="703647" y="863976"/>
                  </a:cubicBezTo>
                  <a:cubicBezTo>
                    <a:pt x="703977" y="864389"/>
                    <a:pt x="704308" y="864801"/>
                    <a:pt x="704720" y="865214"/>
                  </a:cubicBezTo>
                  <a:cubicBezTo>
                    <a:pt x="705793" y="864884"/>
                    <a:pt x="706371" y="864471"/>
                    <a:pt x="706948" y="864059"/>
                  </a:cubicBezTo>
                  <a:cubicBezTo>
                    <a:pt x="706948" y="864306"/>
                    <a:pt x="707113" y="864636"/>
                    <a:pt x="707196" y="864884"/>
                  </a:cubicBezTo>
                  <a:cubicBezTo>
                    <a:pt x="706783" y="864966"/>
                    <a:pt x="706288" y="865131"/>
                    <a:pt x="705876" y="865214"/>
                  </a:cubicBezTo>
                  <a:cubicBezTo>
                    <a:pt x="703895" y="867112"/>
                    <a:pt x="702409" y="869010"/>
                    <a:pt x="700924" y="870826"/>
                  </a:cubicBezTo>
                  <a:cubicBezTo>
                    <a:pt x="700759" y="870991"/>
                    <a:pt x="700016" y="870331"/>
                    <a:pt x="699521" y="870083"/>
                  </a:cubicBezTo>
                  <a:cubicBezTo>
                    <a:pt x="698613" y="874292"/>
                    <a:pt x="694322" y="874044"/>
                    <a:pt x="692919" y="877345"/>
                  </a:cubicBezTo>
                  <a:cubicBezTo>
                    <a:pt x="692011" y="879574"/>
                    <a:pt x="689453" y="880894"/>
                    <a:pt x="688462" y="883122"/>
                  </a:cubicBezTo>
                  <a:cubicBezTo>
                    <a:pt x="687307" y="885598"/>
                    <a:pt x="686151" y="887249"/>
                    <a:pt x="683511" y="887331"/>
                  </a:cubicBezTo>
                  <a:cubicBezTo>
                    <a:pt x="682520" y="887331"/>
                    <a:pt x="680870" y="888487"/>
                    <a:pt x="680705" y="889477"/>
                  </a:cubicBezTo>
                  <a:cubicBezTo>
                    <a:pt x="680045" y="892943"/>
                    <a:pt x="675670" y="893686"/>
                    <a:pt x="676166" y="897977"/>
                  </a:cubicBezTo>
                  <a:cubicBezTo>
                    <a:pt x="676248" y="898720"/>
                    <a:pt x="674515" y="899958"/>
                    <a:pt x="673525" y="900535"/>
                  </a:cubicBezTo>
                  <a:cubicBezTo>
                    <a:pt x="671792" y="901608"/>
                    <a:pt x="670306" y="902681"/>
                    <a:pt x="670141" y="905322"/>
                  </a:cubicBezTo>
                  <a:cubicBezTo>
                    <a:pt x="670141" y="905735"/>
                    <a:pt x="669068" y="906477"/>
                    <a:pt x="668491" y="906477"/>
                  </a:cubicBezTo>
                  <a:cubicBezTo>
                    <a:pt x="667913" y="906477"/>
                    <a:pt x="667418" y="904662"/>
                    <a:pt x="667005" y="906808"/>
                  </a:cubicBezTo>
                  <a:cubicBezTo>
                    <a:pt x="666758" y="908045"/>
                    <a:pt x="666097" y="909283"/>
                    <a:pt x="665437" y="910356"/>
                  </a:cubicBezTo>
                  <a:cubicBezTo>
                    <a:pt x="664364" y="912089"/>
                    <a:pt x="662218" y="912997"/>
                    <a:pt x="662714" y="915803"/>
                  </a:cubicBezTo>
                  <a:cubicBezTo>
                    <a:pt x="662714" y="916133"/>
                    <a:pt x="662136" y="916793"/>
                    <a:pt x="661723" y="917123"/>
                  </a:cubicBezTo>
                  <a:cubicBezTo>
                    <a:pt x="656277" y="921580"/>
                    <a:pt x="652893" y="928182"/>
                    <a:pt x="648932" y="934124"/>
                  </a:cubicBezTo>
                  <a:cubicBezTo>
                    <a:pt x="648766" y="934372"/>
                    <a:pt x="648024" y="934372"/>
                    <a:pt x="647941" y="934124"/>
                  </a:cubicBezTo>
                  <a:cubicBezTo>
                    <a:pt x="647694" y="933629"/>
                    <a:pt x="647611" y="933051"/>
                    <a:pt x="647529" y="932473"/>
                  </a:cubicBezTo>
                  <a:cubicBezTo>
                    <a:pt x="647281" y="932886"/>
                    <a:pt x="646786" y="933299"/>
                    <a:pt x="646869" y="933629"/>
                  </a:cubicBezTo>
                  <a:cubicBezTo>
                    <a:pt x="647529" y="936352"/>
                    <a:pt x="645713" y="937590"/>
                    <a:pt x="644558" y="939241"/>
                  </a:cubicBezTo>
                  <a:cubicBezTo>
                    <a:pt x="641669" y="943285"/>
                    <a:pt x="639028" y="947576"/>
                    <a:pt x="636223" y="951702"/>
                  </a:cubicBezTo>
                  <a:cubicBezTo>
                    <a:pt x="634985" y="953518"/>
                    <a:pt x="633582" y="955251"/>
                    <a:pt x="632179" y="956984"/>
                  </a:cubicBezTo>
                  <a:cubicBezTo>
                    <a:pt x="630858" y="958552"/>
                    <a:pt x="629290" y="959872"/>
                    <a:pt x="629785" y="962596"/>
                  </a:cubicBezTo>
                  <a:cubicBezTo>
                    <a:pt x="629951" y="963256"/>
                    <a:pt x="628960" y="964246"/>
                    <a:pt x="628465" y="964907"/>
                  </a:cubicBezTo>
                  <a:cubicBezTo>
                    <a:pt x="627640" y="965979"/>
                    <a:pt x="626485" y="966722"/>
                    <a:pt x="625989" y="967878"/>
                  </a:cubicBezTo>
                  <a:cubicBezTo>
                    <a:pt x="624504" y="971179"/>
                    <a:pt x="622771" y="974232"/>
                    <a:pt x="620378" y="976873"/>
                  </a:cubicBezTo>
                  <a:cubicBezTo>
                    <a:pt x="619552" y="977781"/>
                    <a:pt x="619635" y="979679"/>
                    <a:pt x="619222" y="981164"/>
                  </a:cubicBezTo>
                  <a:cubicBezTo>
                    <a:pt x="619057" y="981907"/>
                    <a:pt x="619057" y="982815"/>
                    <a:pt x="618727" y="983310"/>
                  </a:cubicBezTo>
                  <a:cubicBezTo>
                    <a:pt x="612702" y="991315"/>
                    <a:pt x="610722" y="1002126"/>
                    <a:pt x="604863" y="1010296"/>
                  </a:cubicBezTo>
                  <a:cubicBezTo>
                    <a:pt x="604367" y="1010957"/>
                    <a:pt x="604367" y="1012112"/>
                    <a:pt x="604367" y="1013102"/>
                  </a:cubicBezTo>
                  <a:cubicBezTo>
                    <a:pt x="604367" y="1015991"/>
                    <a:pt x="603624" y="1018137"/>
                    <a:pt x="601149" y="1019457"/>
                  </a:cubicBezTo>
                  <a:cubicBezTo>
                    <a:pt x="599581" y="1020365"/>
                    <a:pt x="598673" y="1022098"/>
                    <a:pt x="598920" y="1024491"/>
                  </a:cubicBezTo>
                  <a:cubicBezTo>
                    <a:pt x="599168" y="1026884"/>
                    <a:pt x="598673" y="1028865"/>
                    <a:pt x="596279" y="1029938"/>
                  </a:cubicBezTo>
                  <a:cubicBezTo>
                    <a:pt x="595454" y="1030268"/>
                    <a:pt x="594794" y="1032166"/>
                    <a:pt x="594794" y="1033322"/>
                  </a:cubicBezTo>
                  <a:cubicBezTo>
                    <a:pt x="594711" y="1035467"/>
                    <a:pt x="593391" y="1035962"/>
                    <a:pt x="592401" y="1037200"/>
                  </a:cubicBezTo>
                  <a:cubicBezTo>
                    <a:pt x="590172" y="1039841"/>
                    <a:pt x="588770" y="1043390"/>
                    <a:pt x="586954" y="1046608"/>
                  </a:cubicBezTo>
                  <a:cubicBezTo>
                    <a:pt x="585716" y="1048754"/>
                    <a:pt x="585138" y="1051890"/>
                    <a:pt x="582002" y="1051725"/>
                  </a:cubicBezTo>
                  <a:cubicBezTo>
                    <a:pt x="581755" y="1051725"/>
                    <a:pt x="581095" y="1051973"/>
                    <a:pt x="581095" y="1052138"/>
                  </a:cubicBezTo>
                  <a:cubicBezTo>
                    <a:pt x="581259" y="1056347"/>
                    <a:pt x="577959" y="1058327"/>
                    <a:pt x="576720" y="1061628"/>
                  </a:cubicBezTo>
                  <a:cubicBezTo>
                    <a:pt x="575318" y="1065260"/>
                    <a:pt x="576555" y="1072192"/>
                    <a:pt x="579196" y="1074585"/>
                  </a:cubicBezTo>
                  <a:cubicBezTo>
                    <a:pt x="582663" y="1077721"/>
                    <a:pt x="585304" y="1081600"/>
                    <a:pt x="587779" y="1085644"/>
                  </a:cubicBezTo>
                  <a:cubicBezTo>
                    <a:pt x="588522" y="1086799"/>
                    <a:pt x="589925" y="1087377"/>
                    <a:pt x="591080" y="1088202"/>
                  </a:cubicBezTo>
                  <a:cubicBezTo>
                    <a:pt x="591575" y="1088615"/>
                    <a:pt x="592070" y="1088862"/>
                    <a:pt x="592648" y="1089275"/>
                  </a:cubicBezTo>
                  <a:cubicBezTo>
                    <a:pt x="592153" y="1090100"/>
                    <a:pt x="591906" y="1091256"/>
                    <a:pt x="591245" y="1091586"/>
                  </a:cubicBezTo>
                  <a:cubicBezTo>
                    <a:pt x="590338" y="1092081"/>
                    <a:pt x="589182" y="1091668"/>
                    <a:pt x="588192" y="1091916"/>
                  </a:cubicBezTo>
                  <a:cubicBezTo>
                    <a:pt x="584231" y="1092989"/>
                    <a:pt x="580517" y="1095712"/>
                    <a:pt x="576143" y="1093236"/>
                  </a:cubicBezTo>
                  <a:cubicBezTo>
                    <a:pt x="574740" y="1092411"/>
                    <a:pt x="572594" y="1093236"/>
                    <a:pt x="570861" y="1093071"/>
                  </a:cubicBezTo>
                  <a:cubicBezTo>
                    <a:pt x="568880" y="1092824"/>
                    <a:pt x="566900" y="1092163"/>
                    <a:pt x="564919" y="1091916"/>
                  </a:cubicBezTo>
                  <a:cubicBezTo>
                    <a:pt x="562361" y="1091668"/>
                    <a:pt x="559968" y="1088862"/>
                    <a:pt x="557079" y="1091503"/>
                  </a:cubicBezTo>
                  <a:cubicBezTo>
                    <a:pt x="556584" y="1091998"/>
                    <a:pt x="554851" y="1091256"/>
                    <a:pt x="553943" y="1090595"/>
                  </a:cubicBezTo>
                  <a:cubicBezTo>
                    <a:pt x="550642" y="1088285"/>
                    <a:pt x="547506" y="1085809"/>
                    <a:pt x="544287" y="1083333"/>
                  </a:cubicBezTo>
                  <a:cubicBezTo>
                    <a:pt x="544040" y="1083085"/>
                    <a:pt x="543544" y="1082755"/>
                    <a:pt x="543627" y="1082590"/>
                  </a:cubicBezTo>
                  <a:cubicBezTo>
                    <a:pt x="545112" y="1076896"/>
                    <a:pt x="539749" y="1072274"/>
                    <a:pt x="541894" y="1066085"/>
                  </a:cubicBezTo>
                  <a:cubicBezTo>
                    <a:pt x="543049" y="1062866"/>
                    <a:pt x="542885" y="1058822"/>
                    <a:pt x="542389" y="1055274"/>
                  </a:cubicBezTo>
                  <a:cubicBezTo>
                    <a:pt x="541977" y="1051973"/>
                    <a:pt x="541729" y="1049167"/>
                    <a:pt x="543380" y="1046278"/>
                  </a:cubicBezTo>
                  <a:cubicBezTo>
                    <a:pt x="543627" y="1045866"/>
                    <a:pt x="543627" y="1045123"/>
                    <a:pt x="543544" y="1044545"/>
                  </a:cubicBezTo>
                  <a:cubicBezTo>
                    <a:pt x="542637" y="1037943"/>
                    <a:pt x="544865" y="1031836"/>
                    <a:pt x="545690" y="1025482"/>
                  </a:cubicBezTo>
                  <a:cubicBezTo>
                    <a:pt x="545773" y="1024574"/>
                    <a:pt x="546351" y="1023831"/>
                    <a:pt x="546681" y="1022923"/>
                  </a:cubicBezTo>
                  <a:cubicBezTo>
                    <a:pt x="549569" y="1015991"/>
                    <a:pt x="552210" y="1008894"/>
                    <a:pt x="555511" y="1002126"/>
                  </a:cubicBezTo>
                  <a:cubicBezTo>
                    <a:pt x="557409" y="998248"/>
                    <a:pt x="560215" y="995029"/>
                    <a:pt x="562526" y="991398"/>
                  </a:cubicBezTo>
                  <a:cubicBezTo>
                    <a:pt x="564094" y="988922"/>
                    <a:pt x="565744" y="986446"/>
                    <a:pt x="566982" y="983723"/>
                  </a:cubicBezTo>
                  <a:cubicBezTo>
                    <a:pt x="567973" y="981577"/>
                    <a:pt x="567643" y="978936"/>
                    <a:pt x="569789" y="977038"/>
                  </a:cubicBezTo>
                  <a:cubicBezTo>
                    <a:pt x="571521" y="975470"/>
                    <a:pt x="572016" y="972334"/>
                    <a:pt x="573337" y="970188"/>
                  </a:cubicBezTo>
                  <a:cubicBezTo>
                    <a:pt x="577298" y="963586"/>
                    <a:pt x="579196" y="955911"/>
                    <a:pt x="581837" y="948566"/>
                  </a:cubicBezTo>
                  <a:cubicBezTo>
                    <a:pt x="583075" y="945183"/>
                    <a:pt x="583570" y="941469"/>
                    <a:pt x="586624" y="939158"/>
                  </a:cubicBezTo>
                  <a:cubicBezTo>
                    <a:pt x="587614" y="938415"/>
                    <a:pt x="587284" y="936105"/>
                    <a:pt x="586459" y="931731"/>
                  </a:cubicBezTo>
                  <a:cubicBezTo>
                    <a:pt x="586376" y="931153"/>
                    <a:pt x="587367" y="929668"/>
                    <a:pt x="587614" y="929668"/>
                  </a:cubicBezTo>
                  <a:cubicBezTo>
                    <a:pt x="590007" y="930493"/>
                    <a:pt x="590833" y="927687"/>
                    <a:pt x="592566" y="927027"/>
                  </a:cubicBezTo>
                  <a:cubicBezTo>
                    <a:pt x="593391" y="926697"/>
                    <a:pt x="594629" y="925294"/>
                    <a:pt x="594464" y="924716"/>
                  </a:cubicBezTo>
                  <a:cubicBezTo>
                    <a:pt x="593721" y="921745"/>
                    <a:pt x="595949" y="920425"/>
                    <a:pt x="596775" y="918361"/>
                  </a:cubicBezTo>
                  <a:cubicBezTo>
                    <a:pt x="598425" y="914235"/>
                    <a:pt x="599911" y="909944"/>
                    <a:pt x="602139" y="906312"/>
                  </a:cubicBezTo>
                  <a:cubicBezTo>
                    <a:pt x="605688" y="900453"/>
                    <a:pt x="607256" y="893438"/>
                    <a:pt x="610804" y="887909"/>
                  </a:cubicBezTo>
                  <a:cubicBezTo>
                    <a:pt x="615013" y="881307"/>
                    <a:pt x="616333" y="873219"/>
                    <a:pt x="620955" y="867030"/>
                  </a:cubicBezTo>
                  <a:cubicBezTo>
                    <a:pt x="622853" y="864471"/>
                    <a:pt x="622936" y="860675"/>
                    <a:pt x="624174" y="857621"/>
                  </a:cubicBezTo>
                  <a:cubicBezTo>
                    <a:pt x="625246" y="854898"/>
                    <a:pt x="626154" y="852175"/>
                    <a:pt x="627557" y="849451"/>
                  </a:cubicBezTo>
                  <a:cubicBezTo>
                    <a:pt x="628795" y="847058"/>
                    <a:pt x="628960" y="844087"/>
                    <a:pt x="629785" y="841446"/>
                  </a:cubicBezTo>
                  <a:cubicBezTo>
                    <a:pt x="630611" y="838970"/>
                    <a:pt x="631684" y="836660"/>
                    <a:pt x="632674" y="834266"/>
                  </a:cubicBezTo>
                  <a:cubicBezTo>
                    <a:pt x="633829" y="831378"/>
                    <a:pt x="635315" y="828572"/>
                    <a:pt x="636140" y="825518"/>
                  </a:cubicBezTo>
                  <a:cubicBezTo>
                    <a:pt x="637543" y="820072"/>
                    <a:pt x="639937" y="814790"/>
                    <a:pt x="639441" y="808765"/>
                  </a:cubicBezTo>
                  <a:cubicBezTo>
                    <a:pt x="639276" y="806950"/>
                    <a:pt x="639441" y="804557"/>
                    <a:pt x="637791" y="804226"/>
                  </a:cubicBezTo>
                  <a:cubicBezTo>
                    <a:pt x="636140" y="803896"/>
                    <a:pt x="633912" y="804391"/>
                    <a:pt x="632509" y="805464"/>
                  </a:cubicBezTo>
                  <a:cubicBezTo>
                    <a:pt x="631271" y="806372"/>
                    <a:pt x="630446" y="808435"/>
                    <a:pt x="629868" y="810168"/>
                  </a:cubicBezTo>
                  <a:cubicBezTo>
                    <a:pt x="627887" y="816110"/>
                    <a:pt x="625164" y="822052"/>
                    <a:pt x="624421" y="828242"/>
                  </a:cubicBezTo>
                  <a:cubicBezTo>
                    <a:pt x="623761" y="833689"/>
                    <a:pt x="619800" y="838228"/>
                    <a:pt x="621285" y="844169"/>
                  </a:cubicBezTo>
                  <a:cubicBezTo>
                    <a:pt x="621698" y="845738"/>
                    <a:pt x="618149" y="843757"/>
                    <a:pt x="619140" y="846810"/>
                  </a:cubicBezTo>
                  <a:cubicBezTo>
                    <a:pt x="619552" y="848213"/>
                    <a:pt x="619882" y="850524"/>
                    <a:pt x="617406" y="850689"/>
                  </a:cubicBezTo>
                  <a:cubicBezTo>
                    <a:pt x="617324" y="850689"/>
                    <a:pt x="617076" y="851019"/>
                    <a:pt x="617159" y="851184"/>
                  </a:cubicBezTo>
                  <a:cubicBezTo>
                    <a:pt x="618810" y="857374"/>
                    <a:pt x="612702" y="860592"/>
                    <a:pt x="612867" y="866204"/>
                  </a:cubicBezTo>
                  <a:cubicBezTo>
                    <a:pt x="612867" y="866534"/>
                    <a:pt x="612702" y="867030"/>
                    <a:pt x="612537" y="867277"/>
                  </a:cubicBezTo>
                  <a:cubicBezTo>
                    <a:pt x="606513" y="872971"/>
                    <a:pt x="603872" y="881802"/>
                    <a:pt x="598013" y="887744"/>
                  </a:cubicBezTo>
                  <a:cubicBezTo>
                    <a:pt x="593309" y="892530"/>
                    <a:pt x="588934" y="897895"/>
                    <a:pt x="584561" y="903094"/>
                  </a:cubicBezTo>
                  <a:cubicBezTo>
                    <a:pt x="582910" y="905074"/>
                    <a:pt x="581590" y="907468"/>
                    <a:pt x="580022" y="909448"/>
                  </a:cubicBezTo>
                  <a:cubicBezTo>
                    <a:pt x="578041" y="911924"/>
                    <a:pt x="575400" y="913905"/>
                    <a:pt x="573832" y="916711"/>
                  </a:cubicBezTo>
                  <a:cubicBezTo>
                    <a:pt x="570861" y="922075"/>
                    <a:pt x="566817" y="926366"/>
                    <a:pt x="563516" y="931236"/>
                  </a:cubicBezTo>
                  <a:cubicBezTo>
                    <a:pt x="560628" y="935527"/>
                    <a:pt x="558647" y="940479"/>
                    <a:pt x="555016" y="944192"/>
                  </a:cubicBezTo>
                  <a:cubicBezTo>
                    <a:pt x="554026" y="945183"/>
                    <a:pt x="552705" y="945760"/>
                    <a:pt x="551715" y="946833"/>
                  </a:cubicBezTo>
                  <a:cubicBezTo>
                    <a:pt x="549899" y="948731"/>
                    <a:pt x="548166" y="950712"/>
                    <a:pt x="546516" y="952775"/>
                  </a:cubicBezTo>
                  <a:cubicBezTo>
                    <a:pt x="543132" y="956984"/>
                    <a:pt x="539831" y="961358"/>
                    <a:pt x="536365" y="965484"/>
                  </a:cubicBezTo>
                  <a:cubicBezTo>
                    <a:pt x="535869" y="966062"/>
                    <a:pt x="534714" y="965814"/>
                    <a:pt x="534054" y="966310"/>
                  </a:cubicBezTo>
                  <a:cubicBezTo>
                    <a:pt x="533229" y="966887"/>
                    <a:pt x="532074" y="968043"/>
                    <a:pt x="532156" y="968703"/>
                  </a:cubicBezTo>
                  <a:cubicBezTo>
                    <a:pt x="532816" y="972499"/>
                    <a:pt x="530175" y="973242"/>
                    <a:pt x="528277" y="974727"/>
                  </a:cubicBezTo>
                  <a:cubicBezTo>
                    <a:pt x="527782" y="975140"/>
                    <a:pt x="526544" y="975305"/>
                    <a:pt x="526544" y="975635"/>
                  </a:cubicBezTo>
                  <a:cubicBezTo>
                    <a:pt x="526462" y="981082"/>
                    <a:pt x="521427" y="984218"/>
                    <a:pt x="521345" y="989665"/>
                  </a:cubicBezTo>
                  <a:cubicBezTo>
                    <a:pt x="521345" y="990820"/>
                    <a:pt x="521015" y="991893"/>
                    <a:pt x="520849" y="993048"/>
                  </a:cubicBezTo>
                  <a:cubicBezTo>
                    <a:pt x="520272" y="996432"/>
                    <a:pt x="518374" y="999733"/>
                    <a:pt x="521015" y="1003034"/>
                  </a:cubicBezTo>
                  <a:cubicBezTo>
                    <a:pt x="521263" y="1003364"/>
                    <a:pt x="521097" y="1004437"/>
                    <a:pt x="521015" y="1005097"/>
                  </a:cubicBezTo>
                  <a:cubicBezTo>
                    <a:pt x="520107" y="1008233"/>
                    <a:pt x="519447" y="1011369"/>
                    <a:pt x="520272" y="1014835"/>
                  </a:cubicBezTo>
                  <a:cubicBezTo>
                    <a:pt x="520685" y="1016404"/>
                    <a:pt x="519859" y="1018302"/>
                    <a:pt x="519777" y="1020035"/>
                  </a:cubicBezTo>
                  <a:cubicBezTo>
                    <a:pt x="519529" y="1022841"/>
                    <a:pt x="518622" y="1025564"/>
                    <a:pt x="519199" y="1028617"/>
                  </a:cubicBezTo>
                  <a:cubicBezTo>
                    <a:pt x="519694" y="1031258"/>
                    <a:pt x="518786" y="1034147"/>
                    <a:pt x="518786" y="1036953"/>
                  </a:cubicBezTo>
                  <a:cubicBezTo>
                    <a:pt x="518786" y="1039759"/>
                    <a:pt x="519117" y="1042482"/>
                    <a:pt x="519282" y="1045205"/>
                  </a:cubicBezTo>
                  <a:cubicBezTo>
                    <a:pt x="519612" y="1049992"/>
                    <a:pt x="519694" y="1054779"/>
                    <a:pt x="517466" y="1059152"/>
                  </a:cubicBezTo>
                  <a:cubicBezTo>
                    <a:pt x="515898" y="1062289"/>
                    <a:pt x="517796" y="1065590"/>
                    <a:pt x="517301" y="1068973"/>
                  </a:cubicBezTo>
                  <a:cubicBezTo>
                    <a:pt x="516806" y="1072522"/>
                    <a:pt x="519117" y="1075410"/>
                    <a:pt x="521427" y="1077886"/>
                  </a:cubicBezTo>
                  <a:cubicBezTo>
                    <a:pt x="525554" y="1082343"/>
                    <a:pt x="529185" y="1087294"/>
                    <a:pt x="533311" y="1091751"/>
                  </a:cubicBezTo>
                  <a:cubicBezTo>
                    <a:pt x="538676" y="1097610"/>
                    <a:pt x="545938" y="1098848"/>
                    <a:pt x="552623" y="1101571"/>
                  </a:cubicBezTo>
                  <a:cubicBezTo>
                    <a:pt x="558400" y="1103882"/>
                    <a:pt x="564341" y="1104625"/>
                    <a:pt x="570448" y="1105533"/>
                  </a:cubicBezTo>
                  <a:cubicBezTo>
                    <a:pt x="576720" y="1106523"/>
                    <a:pt x="582993" y="1106441"/>
                    <a:pt x="589182" y="1106358"/>
                  </a:cubicBezTo>
                  <a:cubicBezTo>
                    <a:pt x="596032" y="1106276"/>
                    <a:pt x="602881" y="1105203"/>
                    <a:pt x="609814" y="1104625"/>
                  </a:cubicBezTo>
                  <a:cubicBezTo>
                    <a:pt x="610309" y="1104625"/>
                    <a:pt x="610804" y="1105120"/>
                    <a:pt x="611299" y="1105203"/>
                  </a:cubicBezTo>
                  <a:cubicBezTo>
                    <a:pt x="614188" y="1105698"/>
                    <a:pt x="616994" y="1106028"/>
                    <a:pt x="619882" y="1106523"/>
                  </a:cubicBezTo>
                  <a:cubicBezTo>
                    <a:pt x="620378" y="1106523"/>
                    <a:pt x="620873" y="1106853"/>
                    <a:pt x="621285" y="1107018"/>
                  </a:cubicBezTo>
                  <a:cubicBezTo>
                    <a:pt x="620955" y="1107431"/>
                    <a:pt x="620790" y="1108009"/>
                    <a:pt x="620378" y="1108256"/>
                  </a:cubicBezTo>
                  <a:cubicBezTo>
                    <a:pt x="619717" y="1108751"/>
                    <a:pt x="618974" y="1109329"/>
                    <a:pt x="618149" y="1109577"/>
                  </a:cubicBezTo>
                  <a:cubicBezTo>
                    <a:pt x="613858" y="1110567"/>
                    <a:pt x="610804" y="1114033"/>
                    <a:pt x="607503" y="1117004"/>
                  </a:cubicBezTo>
                  <a:cubicBezTo>
                    <a:pt x="605605" y="1118655"/>
                    <a:pt x="603954" y="1118985"/>
                    <a:pt x="601561" y="1119067"/>
                  </a:cubicBezTo>
                  <a:cubicBezTo>
                    <a:pt x="598838" y="1119232"/>
                    <a:pt x="596032" y="1121378"/>
                    <a:pt x="593638" y="1123194"/>
                  </a:cubicBezTo>
                  <a:cubicBezTo>
                    <a:pt x="591740" y="1124597"/>
                    <a:pt x="589925" y="1125504"/>
                    <a:pt x="587779" y="1126247"/>
                  </a:cubicBezTo>
                  <a:cubicBezTo>
                    <a:pt x="585304" y="1127072"/>
                    <a:pt x="583158" y="1129383"/>
                    <a:pt x="580847" y="1131116"/>
                  </a:cubicBezTo>
                  <a:cubicBezTo>
                    <a:pt x="580600" y="1131364"/>
                    <a:pt x="580269" y="1131611"/>
                    <a:pt x="580022" y="1131859"/>
                  </a:cubicBezTo>
                  <a:cubicBezTo>
                    <a:pt x="579609" y="1131199"/>
                    <a:pt x="578949" y="1129796"/>
                    <a:pt x="578784" y="1129878"/>
                  </a:cubicBezTo>
                  <a:cubicBezTo>
                    <a:pt x="576473" y="1130869"/>
                    <a:pt x="574080" y="1131859"/>
                    <a:pt x="572099" y="1133344"/>
                  </a:cubicBezTo>
                  <a:cubicBezTo>
                    <a:pt x="570779" y="1134335"/>
                    <a:pt x="570284" y="1134912"/>
                    <a:pt x="568633" y="1133757"/>
                  </a:cubicBezTo>
                  <a:cubicBezTo>
                    <a:pt x="567478" y="1132932"/>
                    <a:pt x="565249" y="1133592"/>
                    <a:pt x="563764" y="1134417"/>
                  </a:cubicBezTo>
                  <a:cubicBezTo>
                    <a:pt x="561205" y="1135738"/>
                    <a:pt x="557409" y="1133840"/>
                    <a:pt x="556006" y="1138296"/>
                  </a:cubicBezTo>
                  <a:cubicBezTo>
                    <a:pt x="554026" y="1137636"/>
                    <a:pt x="552045" y="1136976"/>
                    <a:pt x="550064" y="1136233"/>
                  </a:cubicBezTo>
                  <a:cubicBezTo>
                    <a:pt x="549652" y="1136068"/>
                    <a:pt x="549404" y="1135160"/>
                    <a:pt x="549157" y="1135242"/>
                  </a:cubicBezTo>
                  <a:cubicBezTo>
                    <a:pt x="545278" y="1135820"/>
                    <a:pt x="541481" y="1137141"/>
                    <a:pt x="537520" y="1135985"/>
                  </a:cubicBezTo>
                  <a:cubicBezTo>
                    <a:pt x="537025" y="1135820"/>
                    <a:pt x="536365" y="1136728"/>
                    <a:pt x="535787" y="1136976"/>
                  </a:cubicBezTo>
                  <a:cubicBezTo>
                    <a:pt x="534714" y="1137471"/>
                    <a:pt x="533642" y="1138131"/>
                    <a:pt x="532569" y="1138296"/>
                  </a:cubicBezTo>
                  <a:cubicBezTo>
                    <a:pt x="530340" y="1138709"/>
                    <a:pt x="527699" y="1135738"/>
                    <a:pt x="525801" y="1139534"/>
                  </a:cubicBezTo>
                  <a:cubicBezTo>
                    <a:pt x="525636" y="1139781"/>
                    <a:pt x="524481" y="1139534"/>
                    <a:pt x="523821" y="1139369"/>
                  </a:cubicBezTo>
                  <a:cubicBezTo>
                    <a:pt x="520602" y="1139039"/>
                    <a:pt x="516558" y="1137141"/>
                    <a:pt x="514247" y="1138709"/>
                  </a:cubicBezTo>
                  <a:cubicBezTo>
                    <a:pt x="511111" y="1140854"/>
                    <a:pt x="509213" y="1138874"/>
                    <a:pt x="506903" y="1138296"/>
                  </a:cubicBezTo>
                  <a:cubicBezTo>
                    <a:pt x="503354" y="1137388"/>
                    <a:pt x="499970" y="1135985"/>
                    <a:pt x="496422" y="1134912"/>
                  </a:cubicBezTo>
                  <a:cubicBezTo>
                    <a:pt x="494936" y="1134500"/>
                    <a:pt x="494276" y="1132271"/>
                    <a:pt x="491965" y="1133262"/>
                  </a:cubicBezTo>
                  <a:cubicBezTo>
                    <a:pt x="490562" y="1133840"/>
                    <a:pt x="488416" y="1131694"/>
                    <a:pt x="486518" y="1131116"/>
                  </a:cubicBezTo>
                  <a:cubicBezTo>
                    <a:pt x="484538" y="1130456"/>
                    <a:pt x="482970" y="1129301"/>
                    <a:pt x="482227" y="1127155"/>
                  </a:cubicBezTo>
                  <a:cubicBezTo>
                    <a:pt x="481732" y="1125834"/>
                    <a:pt x="481484" y="1124431"/>
                    <a:pt x="479916" y="1125009"/>
                  </a:cubicBezTo>
                  <a:cubicBezTo>
                    <a:pt x="477441" y="1125999"/>
                    <a:pt x="477110" y="1123111"/>
                    <a:pt x="476946" y="1122121"/>
                  </a:cubicBezTo>
                  <a:cubicBezTo>
                    <a:pt x="475625" y="1114776"/>
                    <a:pt x="470591" y="1110897"/>
                    <a:pt x="466134" y="1106936"/>
                  </a:cubicBezTo>
                  <a:cubicBezTo>
                    <a:pt x="463741" y="1104790"/>
                    <a:pt x="462751" y="1102974"/>
                    <a:pt x="462751" y="1099756"/>
                  </a:cubicBezTo>
                  <a:cubicBezTo>
                    <a:pt x="462751" y="1096455"/>
                    <a:pt x="462668" y="1092906"/>
                    <a:pt x="461595" y="1089935"/>
                  </a:cubicBezTo>
                  <a:cubicBezTo>
                    <a:pt x="460358" y="1086386"/>
                    <a:pt x="460935" y="1082920"/>
                    <a:pt x="460687" y="1079372"/>
                  </a:cubicBezTo>
                  <a:cubicBezTo>
                    <a:pt x="460440" y="1076236"/>
                    <a:pt x="460935" y="1073182"/>
                    <a:pt x="459862" y="1070046"/>
                  </a:cubicBezTo>
                  <a:cubicBezTo>
                    <a:pt x="459202" y="1068065"/>
                    <a:pt x="461430" y="1064352"/>
                    <a:pt x="460522" y="1062866"/>
                  </a:cubicBezTo>
                  <a:cubicBezTo>
                    <a:pt x="457469" y="1057997"/>
                    <a:pt x="461678" y="1052715"/>
                    <a:pt x="459119" y="1047764"/>
                  </a:cubicBezTo>
                  <a:cubicBezTo>
                    <a:pt x="458129" y="1045783"/>
                    <a:pt x="459119" y="1042069"/>
                    <a:pt x="459780" y="1039429"/>
                  </a:cubicBezTo>
                  <a:cubicBezTo>
                    <a:pt x="460770" y="1035632"/>
                    <a:pt x="459532" y="1031919"/>
                    <a:pt x="460605" y="1028040"/>
                  </a:cubicBezTo>
                  <a:cubicBezTo>
                    <a:pt x="461678" y="1024161"/>
                    <a:pt x="461183" y="1019787"/>
                    <a:pt x="461926" y="1015826"/>
                  </a:cubicBezTo>
                  <a:cubicBezTo>
                    <a:pt x="462503" y="1012772"/>
                    <a:pt x="463823" y="1009801"/>
                    <a:pt x="465062" y="1006995"/>
                  </a:cubicBezTo>
                  <a:cubicBezTo>
                    <a:pt x="467042" y="1002456"/>
                    <a:pt x="467537" y="996927"/>
                    <a:pt x="471664" y="993626"/>
                  </a:cubicBezTo>
                  <a:cubicBezTo>
                    <a:pt x="472819" y="992718"/>
                    <a:pt x="471498" y="991728"/>
                    <a:pt x="471664" y="991563"/>
                  </a:cubicBezTo>
                  <a:cubicBezTo>
                    <a:pt x="473149" y="988592"/>
                    <a:pt x="473479" y="985126"/>
                    <a:pt x="475955" y="982567"/>
                  </a:cubicBezTo>
                  <a:cubicBezTo>
                    <a:pt x="480164" y="978028"/>
                    <a:pt x="483712" y="972829"/>
                    <a:pt x="487757" y="968125"/>
                  </a:cubicBezTo>
                  <a:cubicBezTo>
                    <a:pt x="489902" y="965567"/>
                    <a:pt x="492543" y="963586"/>
                    <a:pt x="494771" y="961193"/>
                  </a:cubicBezTo>
                  <a:cubicBezTo>
                    <a:pt x="497000" y="958882"/>
                    <a:pt x="498980" y="956324"/>
                    <a:pt x="501126" y="954013"/>
                  </a:cubicBezTo>
                  <a:cubicBezTo>
                    <a:pt x="503106" y="951867"/>
                    <a:pt x="505500" y="950134"/>
                    <a:pt x="507398" y="947906"/>
                  </a:cubicBezTo>
                  <a:cubicBezTo>
                    <a:pt x="510451" y="944357"/>
                    <a:pt x="513422" y="940726"/>
                    <a:pt x="516063" y="936765"/>
                  </a:cubicBezTo>
                  <a:cubicBezTo>
                    <a:pt x="518704" y="932804"/>
                    <a:pt x="520520" y="928265"/>
                    <a:pt x="524646" y="925624"/>
                  </a:cubicBezTo>
                  <a:cubicBezTo>
                    <a:pt x="526544" y="924386"/>
                    <a:pt x="525967" y="920012"/>
                    <a:pt x="529020" y="919434"/>
                  </a:cubicBezTo>
                  <a:cubicBezTo>
                    <a:pt x="530423" y="913410"/>
                    <a:pt x="535457" y="910851"/>
                    <a:pt x="538510" y="906395"/>
                  </a:cubicBezTo>
                  <a:cubicBezTo>
                    <a:pt x="542637" y="900370"/>
                    <a:pt x="547094" y="894676"/>
                    <a:pt x="551550" y="888982"/>
                  </a:cubicBezTo>
                  <a:cubicBezTo>
                    <a:pt x="552623" y="887579"/>
                    <a:pt x="554521" y="886919"/>
                    <a:pt x="555511" y="885433"/>
                  </a:cubicBezTo>
                  <a:cubicBezTo>
                    <a:pt x="557987" y="881637"/>
                    <a:pt x="560710" y="877593"/>
                    <a:pt x="560793" y="872806"/>
                  </a:cubicBezTo>
                  <a:cubicBezTo>
                    <a:pt x="560958" y="866617"/>
                    <a:pt x="563846" y="861500"/>
                    <a:pt x="564589" y="855641"/>
                  </a:cubicBezTo>
                  <a:cubicBezTo>
                    <a:pt x="565332" y="849699"/>
                    <a:pt x="567312" y="844169"/>
                    <a:pt x="567478" y="838062"/>
                  </a:cubicBezTo>
                  <a:cubicBezTo>
                    <a:pt x="567643" y="833606"/>
                    <a:pt x="569211" y="829232"/>
                    <a:pt x="570284" y="824776"/>
                  </a:cubicBezTo>
                  <a:cubicBezTo>
                    <a:pt x="571109" y="821227"/>
                    <a:pt x="571686" y="817596"/>
                    <a:pt x="571686" y="813800"/>
                  </a:cubicBezTo>
                  <a:cubicBezTo>
                    <a:pt x="571686" y="810416"/>
                    <a:pt x="574905" y="807693"/>
                    <a:pt x="572842" y="803566"/>
                  </a:cubicBezTo>
                  <a:cubicBezTo>
                    <a:pt x="572264" y="802328"/>
                    <a:pt x="574162" y="799522"/>
                    <a:pt x="574823" y="797459"/>
                  </a:cubicBezTo>
                  <a:cubicBezTo>
                    <a:pt x="575400" y="795726"/>
                    <a:pt x="575400" y="793498"/>
                    <a:pt x="576473" y="792177"/>
                  </a:cubicBezTo>
                  <a:cubicBezTo>
                    <a:pt x="578371" y="789702"/>
                    <a:pt x="580600" y="787473"/>
                    <a:pt x="583075" y="785740"/>
                  </a:cubicBezTo>
                  <a:cubicBezTo>
                    <a:pt x="589512" y="781201"/>
                    <a:pt x="595784" y="776415"/>
                    <a:pt x="603047" y="773361"/>
                  </a:cubicBezTo>
                  <a:cubicBezTo>
                    <a:pt x="606843" y="771793"/>
                    <a:pt x="609979" y="767832"/>
                    <a:pt x="613033" y="764448"/>
                  </a:cubicBezTo>
                  <a:cubicBezTo>
                    <a:pt x="616829" y="760322"/>
                    <a:pt x="619717" y="754958"/>
                    <a:pt x="623926" y="751657"/>
                  </a:cubicBezTo>
                  <a:cubicBezTo>
                    <a:pt x="626485" y="749676"/>
                    <a:pt x="628053" y="747035"/>
                    <a:pt x="630363" y="744972"/>
                  </a:cubicBezTo>
                  <a:cubicBezTo>
                    <a:pt x="635728" y="740103"/>
                    <a:pt x="639937" y="733996"/>
                    <a:pt x="643320" y="727394"/>
                  </a:cubicBezTo>
                  <a:cubicBezTo>
                    <a:pt x="646539" y="721122"/>
                    <a:pt x="650087" y="715015"/>
                    <a:pt x="651655" y="707587"/>
                  </a:cubicBezTo>
                  <a:cubicBezTo>
                    <a:pt x="652728" y="702636"/>
                    <a:pt x="656112" y="698344"/>
                    <a:pt x="657762" y="693475"/>
                  </a:cubicBezTo>
                  <a:cubicBezTo>
                    <a:pt x="660155" y="686213"/>
                    <a:pt x="662218" y="678868"/>
                    <a:pt x="663457" y="671110"/>
                  </a:cubicBezTo>
                  <a:cubicBezTo>
                    <a:pt x="664200" y="666571"/>
                    <a:pt x="664942" y="661785"/>
                    <a:pt x="666263" y="657246"/>
                  </a:cubicBezTo>
                  <a:cubicBezTo>
                    <a:pt x="666758" y="655678"/>
                    <a:pt x="667088" y="653697"/>
                    <a:pt x="666593" y="651551"/>
                  </a:cubicBezTo>
                  <a:cubicBezTo>
                    <a:pt x="666015" y="648910"/>
                    <a:pt x="667335" y="645857"/>
                    <a:pt x="667418" y="642968"/>
                  </a:cubicBezTo>
                  <a:cubicBezTo>
                    <a:pt x="667583" y="635046"/>
                    <a:pt x="667748" y="627123"/>
                    <a:pt x="667418" y="619201"/>
                  </a:cubicBezTo>
                  <a:cubicBezTo>
                    <a:pt x="667088" y="611938"/>
                    <a:pt x="665190" y="605006"/>
                    <a:pt x="662714" y="598321"/>
                  </a:cubicBezTo>
                  <a:cubicBezTo>
                    <a:pt x="661476" y="595020"/>
                    <a:pt x="659330" y="592049"/>
                    <a:pt x="658752" y="588666"/>
                  </a:cubicBezTo>
                  <a:cubicBezTo>
                    <a:pt x="658010" y="584539"/>
                    <a:pt x="655616" y="581981"/>
                    <a:pt x="653636" y="578845"/>
                  </a:cubicBezTo>
                  <a:cubicBezTo>
                    <a:pt x="649757" y="572655"/>
                    <a:pt x="645053" y="568529"/>
                    <a:pt x="637873" y="568859"/>
                  </a:cubicBezTo>
                  <a:cubicBezTo>
                    <a:pt x="633334" y="569107"/>
                    <a:pt x="628878" y="568447"/>
                    <a:pt x="624669" y="571335"/>
                  </a:cubicBezTo>
                  <a:cubicBezTo>
                    <a:pt x="623018" y="572408"/>
                    <a:pt x="620790" y="572325"/>
                    <a:pt x="618810" y="572655"/>
                  </a:cubicBezTo>
                  <a:cubicBezTo>
                    <a:pt x="617737" y="572820"/>
                    <a:pt x="616499" y="572160"/>
                    <a:pt x="616169" y="574471"/>
                  </a:cubicBezTo>
                  <a:cubicBezTo>
                    <a:pt x="616086" y="575296"/>
                    <a:pt x="613528" y="576369"/>
                    <a:pt x="612207" y="576204"/>
                  </a:cubicBezTo>
                  <a:cubicBezTo>
                    <a:pt x="605935" y="575544"/>
                    <a:pt x="604120" y="581651"/>
                    <a:pt x="601644" y="585777"/>
                  </a:cubicBezTo>
                  <a:cubicBezTo>
                    <a:pt x="598755" y="590564"/>
                    <a:pt x="599250" y="590564"/>
                    <a:pt x="594299" y="591224"/>
                  </a:cubicBezTo>
                  <a:cubicBezTo>
                    <a:pt x="592648" y="591389"/>
                    <a:pt x="591245" y="594112"/>
                    <a:pt x="589760" y="595680"/>
                  </a:cubicBezTo>
                  <a:cubicBezTo>
                    <a:pt x="589430" y="596011"/>
                    <a:pt x="589347" y="596588"/>
                    <a:pt x="589100" y="597001"/>
                  </a:cubicBezTo>
                  <a:cubicBezTo>
                    <a:pt x="588934" y="596423"/>
                    <a:pt x="588852" y="595846"/>
                    <a:pt x="588604" y="595433"/>
                  </a:cubicBezTo>
                  <a:cubicBezTo>
                    <a:pt x="587532" y="592875"/>
                    <a:pt x="590915" y="590481"/>
                    <a:pt x="588604" y="587923"/>
                  </a:cubicBezTo>
                  <a:cubicBezTo>
                    <a:pt x="591245" y="582724"/>
                    <a:pt x="589512" y="576947"/>
                    <a:pt x="589347" y="571748"/>
                  </a:cubicBezTo>
                  <a:cubicBezTo>
                    <a:pt x="588934" y="561349"/>
                    <a:pt x="587944" y="550868"/>
                    <a:pt x="587367" y="540470"/>
                  </a:cubicBezTo>
                  <a:cubicBezTo>
                    <a:pt x="586871" y="531805"/>
                    <a:pt x="585468" y="523139"/>
                    <a:pt x="584231" y="514556"/>
                  </a:cubicBezTo>
                  <a:cubicBezTo>
                    <a:pt x="583983" y="512576"/>
                    <a:pt x="582745" y="510760"/>
                    <a:pt x="582250" y="508862"/>
                  </a:cubicBezTo>
                  <a:cubicBezTo>
                    <a:pt x="581425" y="505561"/>
                    <a:pt x="580104" y="502425"/>
                    <a:pt x="581012" y="498794"/>
                  </a:cubicBezTo>
                  <a:cubicBezTo>
                    <a:pt x="581259" y="497886"/>
                    <a:pt x="580600" y="496648"/>
                    <a:pt x="580186" y="495575"/>
                  </a:cubicBezTo>
                  <a:cubicBezTo>
                    <a:pt x="577381" y="488230"/>
                    <a:pt x="575152" y="480473"/>
                    <a:pt x="575152" y="472468"/>
                  </a:cubicBezTo>
                  <a:cubicBezTo>
                    <a:pt x="575152" y="468424"/>
                    <a:pt x="575648" y="463802"/>
                    <a:pt x="578536" y="460336"/>
                  </a:cubicBezTo>
                  <a:cubicBezTo>
                    <a:pt x="579857" y="458768"/>
                    <a:pt x="580764" y="456540"/>
                    <a:pt x="581590" y="454477"/>
                  </a:cubicBezTo>
                  <a:cubicBezTo>
                    <a:pt x="582910" y="451176"/>
                    <a:pt x="581342" y="448617"/>
                    <a:pt x="578206" y="448370"/>
                  </a:cubicBezTo>
                  <a:cubicBezTo>
                    <a:pt x="575565" y="448205"/>
                    <a:pt x="572925" y="447709"/>
                    <a:pt x="570284" y="447709"/>
                  </a:cubicBezTo>
                  <a:cubicBezTo>
                    <a:pt x="567643" y="447709"/>
                    <a:pt x="565002" y="448122"/>
                    <a:pt x="562361" y="448370"/>
                  </a:cubicBezTo>
                  <a:cubicBezTo>
                    <a:pt x="561866" y="448370"/>
                    <a:pt x="561041" y="448122"/>
                    <a:pt x="560793" y="448370"/>
                  </a:cubicBezTo>
                  <a:cubicBezTo>
                    <a:pt x="556501" y="454559"/>
                    <a:pt x="551550" y="449442"/>
                    <a:pt x="547011" y="449525"/>
                  </a:cubicBezTo>
                  <a:cubicBezTo>
                    <a:pt x="541894" y="449525"/>
                    <a:pt x="536778" y="449855"/>
                    <a:pt x="531743" y="447627"/>
                  </a:cubicBezTo>
                  <a:cubicBezTo>
                    <a:pt x="529598" y="446637"/>
                    <a:pt x="526874" y="447379"/>
                    <a:pt x="524481" y="447132"/>
                  </a:cubicBezTo>
                  <a:cubicBezTo>
                    <a:pt x="522831" y="446967"/>
                    <a:pt x="521180" y="446471"/>
                    <a:pt x="519612" y="445976"/>
                  </a:cubicBezTo>
                  <a:cubicBezTo>
                    <a:pt x="511772" y="443418"/>
                    <a:pt x="510947" y="435165"/>
                    <a:pt x="508718" y="428151"/>
                  </a:cubicBezTo>
                  <a:cubicBezTo>
                    <a:pt x="506490" y="421053"/>
                    <a:pt x="504509" y="413873"/>
                    <a:pt x="502611" y="406693"/>
                  </a:cubicBezTo>
                  <a:cubicBezTo>
                    <a:pt x="500961" y="400174"/>
                    <a:pt x="499805" y="393407"/>
                    <a:pt x="497907" y="386969"/>
                  </a:cubicBezTo>
                  <a:cubicBezTo>
                    <a:pt x="496422" y="381853"/>
                    <a:pt x="496091" y="376489"/>
                    <a:pt x="495019" y="371289"/>
                  </a:cubicBezTo>
                  <a:cubicBezTo>
                    <a:pt x="494441" y="368483"/>
                    <a:pt x="493946" y="365595"/>
                    <a:pt x="493781" y="362789"/>
                  </a:cubicBezTo>
                  <a:cubicBezTo>
                    <a:pt x="493286" y="355444"/>
                    <a:pt x="492461" y="348017"/>
                    <a:pt x="492956" y="340754"/>
                  </a:cubicBezTo>
                  <a:cubicBezTo>
                    <a:pt x="493203" y="337453"/>
                    <a:pt x="492378" y="333987"/>
                    <a:pt x="493698" y="330603"/>
                  </a:cubicBezTo>
                  <a:cubicBezTo>
                    <a:pt x="494441" y="328788"/>
                    <a:pt x="490893" y="326477"/>
                    <a:pt x="489077" y="327880"/>
                  </a:cubicBezTo>
                  <a:cubicBezTo>
                    <a:pt x="487757" y="328870"/>
                    <a:pt x="486271" y="330026"/>
                    <a:pt x="486271" y="332584"/>
                  </a:cubicBezTo>
                  <a:cubicBezTo>
                    <a:pt x="486436" y="341084"/>
                    <a:pt x="487344" y="349420"/>
                    <a:pt x="488252" y="357837"/>
                  </a:cubicBezTo>
                  <a:cubicBezTo>
                    <a:pt x="488747" y="362954"/>
                    <a:pt x="490067" y="367988"/>
                    <a:pt x="489902" y="373352"/>
                  </a:cubicBezTo>
                  <a:cubicBezTo>
                    <a:pt x="489737" y="376901"/>
                    <a:pt x="491718" y="380945"/>
                    <a:pt x="492213" y="384906"/>
                  </a:cubicBezTo>
                  <a:cubicBezTo>
                    <a:pt x="492956" y="390518"/>
                    <a:pt x="495266" y="395635"/>
                    <a:pt x="496669" y="401082"/>
                  </a:cubicBezTo>
                  <a:cubicBezTo>
                    <a:pt x="496669" y="401247"/>
                    <a:pt x="497000" y="401329"/>
                    <a:pt x="497000" y="401494"/>
                  </a:cubicBezTo>
                  <a:cubicBezTo>
                    <a:pt x="497247" y="404960"/>
                    <a:pt x="497000" y="408179"/>
                    <a:pt x="498898" y="411645"/>
                  </a:cubicBezTo>
                  <a:cubicBezTo>
                    <a:pt x="500300" y="414203"/>
                    <a:pt x="500300" y="418000"/>
                    <a:pt x="502116" y="421053"/>
                  </a:cubicBezTo>
                  <a:cubicBezTo>
                    <a:pt x="503354" y="423034"/>
                    <a:pt x="502859" y="426335"/>
                    <a:pt x="503436" y="428893"/>
                  </a:cubicBezTo>
                  <a:cubicBezTo>
                    <a:pt x="503849" y="430461"/>
                    <a:pt x="505252" y="431864"/>
                    <a:pt x="505417" y="433432"/>
                  </a:cubicBezTo>
                  <a:cubicBezTo>
                    <a:pt x="505830" y="436816"/>
                    <a:pt x="505912" y="440199"/>
                    <a:pt x="502777" y="442510"/>
                  </a:cubicBezTo>
                  <a:cubicBezTo>
                    <a:pt x="501209" y="443666"/>
                    <a:pt x="500053" y="445646"/>
                    <a:pt x="498650" y="447214"/>
                  </a:cubicBezTo>
                  <a:cubicBezTo>
                    <a:pt x="497164" y="444903"/>
                    <a:pt x="494854" y="449112"/>
                    <a:pt x="493451" y="446306"/>
                  </a:cubicBezTo>
                  <a:cubicBezTo>
                    <a:pt x="488664" y="448287"/>
                    <a:pt x="483712" y="444161"/>
                    <a:pt x="478843" y="447049"/>
                  </a:cubicBezTo>
                  <a:cubicBezTo>
                    <a:pt x="477275" y="447957"/>
                    <a:pt x="474964" y="447297"/>
                    <a:pt x="473066" y="447132"/>
                  </a:cubicBezTo>
                  <a:cubicBezTo>
                    <a:pt x="471581" y="446967"/>
                    <a:pt x="470096" y="446224"/>
                    <a:pt x="468610" y="446141"/>
                  </a:cubicBezTo>
                  <a:cubicBezTo>
                    <a:pt x="463411" y="445976"/>
                    <a:pt x="458129" y="446141"/>
                    <a:pt x="452930" y="445894"/>
                  </a:cubicBezTo>
                  <a:cubicBezTo>
                    <a:pt x="451115" y="445894"/>
                    <a:pt x="449299" y="444903"/>
                    <a:pt x="447483" y="444903"/>
                  </a:cubicBezTo>
                  <a:cubicBezTo>
                    <a:pt x="445833" y="444903"/>
                    <a:pt x="444265" y="445481"/>
                    <a:pt x="442614" y="445976"/>
                  </a:cubicBezTo>
                  <a:cubicBezTo>
                    <a:pt x="442036" y="446141"/>
                    <a:pt x="441294" y="447214"/>
                    <a:pt x="440963" y="447049"/>
                  </a:cubicBezTo>
                  <a:cubicBezTo>
                    <a:pt x="438488" y="446059"/>
                    <a:pt x="435764" y="445234"/>
                    <a:pt x="433784" y="443501"/>
                  </a:cubicBezTo>
                  <a:cubicBezTo>
                    <a:pt x="432051" y="441933"/>
                    <a:pt x="431225" y="439127"/>
                    <a:pt x="429822" y="436981"/>
                  </a:cubicBezTo>
                  <a:cubicBezTo>
                    <a:pt x="428749" y="435413"/>
                    <a:pt x="427347" y="434092"/>
                    <a:pt x="426274" y="432524"/>
                  </a:cubicBezTo>
                  <a:cubicBezTo>
                    <a:pt x="425779" y="431864"/>
                    <a:pt x="425779" y="430791"/>
                    <a:pt x="425531" y="429966"/>
                  </a:cubicBezTo>
                  <a:cubicBezTo>
                    <a:pt x="424788" y="426252"/>
                    <a:pt x="424128" y="422539"/>
                    <a:pt x="423385" y="418742"/>
                  </a:cubicBezTo>
                  <a:cubicBezTo>
                    <a:pt x="422972" y="416679"/>
                    <a:pt x="422065" y="414451"/>
                    <a:pt x="422477" y="412635"/>
                  </a:cubicBezTo>
                  <a:cubicBezTo>
                    <a:pt x="422972" y="410655"/>
                    <a:pt x="420249" y="409334"/>
                    <a:pt x="422230" y="407354"/>
                  </a:cubicBezTo>
                  <a:cubicBezTo>
                    <a:pt x="422560" y="407024"/>
                    <a:pt x="421487" y="404960"/>
                    <a:pt x="421240" y="403722"/>
                  </a:cubicBezTo>
                  <a:cubicBezTo>
                    <a:pt x="419424" y="393242"/>
                    <a:pt x="417773" y="382843"/>
                    <a:pt x="417938" y="372115"/>
                  </a:cubicBezTo>
                  <a:cubicBezTo>
                    <a:pt x="418104" y="364275"/>
                    <a:pt x="417278" y="356434"/>
                    <a:pt x="417031" y="348594"/>
                  </a:cubicBezTo>
                  <a:cubicBezTo>
                    <a:pt x="417031" y="346696"/>
                    <a:pt x="417526" y="344798"/>
                    <a:pt x="418021" y="342983"/>
                  </a:cubicBezTo>
                  <a:cubicBezTo>
                    <a:pt x="418434" y="341249"/>
                    <a:pt x="415545" y="339681"/>
                    <a:pt x="418021" y="337783"/>
                  </a:cubicBezTo>
                  <a:cubicBezTo>
                    <a:pt x="418434" y="337453"/>
                    <a:pt x="417526" y="335142"/>
                    <a:pt x="417609" y="333822"/>
                  </a:cubicBezTo>
                  <a:cubicBezTo>
                    <a:pt x="417691" y="328540"/>
                    <a:pt x="417938" y="323259"/>
                    <a:pt x="418104" y="318059"/>
                  </a:cubicBezTo>
                  <a:cubicBezTo>
                    <a:pt x="418186" y="315088"/>
                    <a:pt x="416618" y="313768"/>
                    <a:pt x="414472" y="313190"/>
                  </a:cubicBezTo>
                  <a:cubicBezTo>
                    <a:pt x="412739" y="312695"/>
                    <a:pt x="409768" y="314676"/>
                    <a:pt x="409686" y="316656"/>
                  </a:cubicBezTo>
                  <a:cubicBezTo>
                    <a:pt x="409521" y="319875"/>
                    <a:pt x="409686" y="323094"/>
                    <a:pt x="409934" y="326230"/>
                  </a:cubicBezTo>
                  <a:cubicBezTo>
                    <a:pt x="409934" y="327137"/>
                    <a:pt x="410593" y="328045"/>
                    <a:pt x="410676" y="328870"/>
                  </a:cubicBezTo>
                  <a:cubicBezTo>
                    <a:pt x="411089" y="338691"/>
                    <a:pt x="411336" y="348429"/>
                    <a:pt x="411832" y="358250"/>
                  </a:cubicBezTo>
                  <a:cubicBezTo>
                    <a:pt x="412161" y="365100"/>
                    <a:pt x="412244" y="372115"/>
                    <a:pt x="413895" y="378799"/>
                  </a:cubicBezTo>
                  <a:cubicBezTo>
                    <a:pt x="413977" y="379129"/>
                    <a:pt x="413895" y="379625"/>
                    <a:pt x="413895" y="380037"/>
                  </a:cubicBezTo>
                  <a:cubicBezTo>
                    <a:pt x="412739" y="390766"/>
                    <a:pt x="416370" y="400917"/>
                    <a:pt x="417443" y="411397"/>
                  </a:cubicBezTo>
                  <a:cubicBezTo>
                    <a:pt x="418104" y="417587"/>
                    <a:pt x="418104" y="424437"/>
                    <a:pt x="420827" y="430379"/>
                  </a:cubicBezTo>
                  <a:cubicBezTo>
                    <a:pt x="421570" y="431947"/>
                    <a:pt x="421322" y="434423"/>
                    <a:pt x="420745" y="436156"/>
                  </a:cubicBezTo>
                  <a:cubicBezTo>
                    <a:pt x="420084" y="438054"/>
                    <a:pt x="418599" y="439539"/>
                    <a:pt x="417361" y="441107"/>
                  </a:cubicBezTo>
                  <a:cubicBezTo>
                    <a:pt x="416948" y="441767"/>
                    <a:pt x="415958" y="442428"/>
                    <a:pt x="416041" y="442923"/>
                  </a:cubicBezTo>
                  <a:cubicBezTo>
                    <a:pt x="416618" y="446719"/>
                    <a:pt x="414225" y="446141"/>
                    <a:pt x="412492" y="445976"/>
                  </a:cubicBezTo>
                  <a:cubicBezTo>
                    <a:pt x="410346" y="445729"/>
                    <a:pt x="408200" y="445069"/>
                    <a:pt x="405972" y="444821"/>
                  </a:cubicBezTo>
                  <a:cubicBezTo>
                    <a:pt x="404157" y="444656"/>
                    <a:pt x="402176" y="444821"/>
                    <a:pt x="400525" y="444491"/>
                  </a:cubicBezTo>
                  <a:cubicBezTo>
                    <a:pt x="397389" y="443996"/>
                    <a:pt x="394253" y="445069"/>
                    <a:pt x="391117" y="443666"/>
                  </a:cubicBezTo>
                  <a:cubicBezTo>
                    <a:pt x="388971" y="442758"/>
                    <a:pt x="386166" y="443088"/>
                    <a:pt x="383772" y="443583"/>
                  </a:cubicBezTo>
                  <a:cubicBezTo>
                    <a:pt x="380141" y="444326"/>
                    <a:pt x="377748" y="442098"/>
                    <a:pt x="375767" y="439374"/>
                  </a:cubicBezTo>
                  <a:cubicBezTo>
                    <a:pt x="371888" y="433845"/>
                    <a:pt x="368835" y="427820"/>
                    <a:pt x="368010" y="420475"/>
                  </a:cubicBezTo>
                  <a:cubicBezTo>
                    <a:pt x="367679" y="417505"/>
                    <a:pt x="366359" y="414781"/>
                    <a:pt x="365534" y="411893"/>
                  </a:cubicBezTo>
                  <a:cubicBezTo>
                    <a:pt x="364461" y="408344"/>
                    <a:pt x="363801" y="404795"/>
                    <a:pt x="362150" y="401247"/>
                  </a:cubicBezTo>
                  <a:cubicBezTo>
                    <a:pt x="360747" y="398358"/>
                    <a:pt x="359922" y="394067"/>
                    <a:pt x="359674" y="390353"/>
                  </a:cubicBezTo>
                  <a:cubicBezTo>
                    <a:pt x="359344" y="384824"/>
                    <a:pt x="358684" y="379707"/>
                    <a:pt x="356538" y="374508"/>
                  </a:cubicBezTo>
                  <a:cubicBezTo>
                    <a:pt x="354640" y="369639"/>
                    <a:pt x="353897" y="363944"/>
                    <a:pt x="353485" y="358498"/>
                  </a:cubicBezTo>
                  <a:cubicBezTo>
                    <a:pt x="353320" y="355939"/>
                    <a:pt x="352329" y="353629"/>
                    <a:pt x="351752" y="351565"/>
                  </a:cubicBezTo>
                  <a:cubicBezTo>
                    <a:pt x="350679" y="347769"/>
                    <a:pt x="351752" y="343478"/>
                    <a:pt x="349029" y="340012"/>
                  </a:cubicBezTo>
                  <a:cubicBezTo>
                    <a:pt x="348038" y="338774"/>
                    <a:pt x="349524" y="336050"/>
                    <a:pt x="349029" y="333822"/>
                  </a:cubicBezTo>
                  <a:cubicBezTo>
                    <a:pt x="348038" y="329696"/>
                    <a:pt x="347790" y="325322"/>
                    <a:pt x="346965" y="321195"/>
                  </a:cubicBezTo>
                  <a:cubicBezTo>
                    <a:pt x="346140" y="316904"/>
                    <a:pt x="344324" y="315336"/>
                    <a:pt x="341271" y="315501"/>
                  </a:cubicBezTo>
                  <a:cubicBezTo>
                    <a:pt x="339125" y="315584"/>
                    <a:pt x="336567" y="318720"/>
                    <a:pt x="336236" y="321938"/>
                  </a:cubicBezTo>
                  <a:cubicBezTo>
                    <a:pt x="336072" y="323506"/>
                    <a:pt x="336236" y="325157"/>
                    <a:pt x="336236" y="326807"/>
                  </a:cubicBezTo>
                  <a:cubicBezTo>
                    <a:pt x="336236" y="331924"/>
                    <a:pt x="335494" y="336793"/>
                    <a:pt x="334256" y="341662"/>
                  </a:cubicBezTo>
                  <a:cubicBezTo>
                    <a:pt x="333431" y="344798"/>
                    <a:pt x="333266" y="348182"/>
                    <a:pt x="333100" y="351483"/>
                  </a:cubicBezTo>
                  <a:cubicBezTo>
                    <a:pt x="332688" y="358415"/>
                    <a:pt x="332688" y="365430"/>
                    <a:pt x="331945" y="372280"/>
                  </a:cubicBezTo>
                  <a:cubicBezTo>
                    <a:pt x="330707" y="383668"/>
                    <a:pt x="331037" y="395140"/>
                    <a:pt x="330872" y="406528"/>
                  </a:cubicBezTo>
                  <a:cubicBezTo>
                    <a:pt x="330872" y="408014"/>
                    <a:pt x="330047" y="409417"/>
                    <a:pt x="329882" y="410902"/>
                  </a:cubicBezTo>
                  <a:cubicBezTo>
                    <a:pt x="329470" y="414946"/>
                    <a:pt x="329057" y="419073"/>
                    <a:pt x="328809" y="423199"/>
                  </a:cubicBezTo>
                  <a:cubicBezTo>
                    <a:pt x="328397" y="429306"/>
                    <a:pt x="328066" y="435495"/>
                    <a:pt x="327654" y="441602"/>
                  </a:cubicBezTo>
                  <a:cubicBezTo>
                    <a:pt x="327654" y="442263"/>
                    <a:pt x="327076" y="443418"/>
                    <a:pt x="326911" y="443418"/>
                  </a:cubicBezTo>
                  <a:cubicBezTo>
                    <a:pt x="324188" y="442758"/>
                    <a:pt x="322867" y="445069"/>
                    <a:pt x="321052" y="446637"/>
                  </a:cubicBezTo>
                  <a:cubicBezTo>
                    <a:pt x="320144" y="447462"/>
                    <a:pt x="318328" y="447379"/>
                    <a:pt x="317008" y="447132"/>
                  </a:cubicBezTo>
                  <a:cubicBezTo>
                    <a:pt x="311644" y="446224"/>
                    <a:pt x="306692" y="448205"/>
                    <a:pt x="301658" y="449442"/>
                  </a:cubicBezTo>
                  <a:cubicBezTo>
                    <a:pt x="300172" y="449773"/>
                    <a:pt x="298357" y="450020"/>
                    <a:pt x="296954" y="449442"/>
                  </a:cubicBezTo>
                  <a:cubicBezTo>
                    <a:pt x="295468" y="448947"/>
                    <a:pt x="294478" y="451671"/>
                    <a:pt x="292910" y="449690"/>
                  </a:cubicBezTo>
                  <a:cubicBezTo>
                    <a:pt x="292415" y="449112"/>
                    <a:pt x="290434" y="450185"/>
                    <a:pt x="289114" y="450433"/>
                  </a:cubicBezTo>
                  <a:cubicBezTo>
                    <a:pt x="283915" y="451423"/>
                    <a:pt x="278715" y="452496"/>
                    <a:pt x="273433" y="453156"/>
                  </a:cubicBezTo>
                  <a:cubicBezTo>
                    <a:pt x="270958" y="453486"/>
                    <a:pt x="267987" y="454229"/>
                    <a:pt x="267822" y="449195"/>
                  </a:cubicBezTo>
                  <a:cubicBezTo>
                    <a:pt x="267822" y="448370"/>
                    <a:pt x="265759" y="446884"/>
                    <a:pt x="265593" y="444986"/>
                  </a:cubicBezTo>
                  <a:cubicBezTo>
                    <a:pt x="265593" y="444408"/>
                    <a:pt x="265346" y="443666"/>
                    <a:pt x="265593" y="443335"/>
                  </a:cubicBezTo>
                  <a:cubicBezTo>
                    <a:pt x="267739" y="440282"/>
                    <a:pt x="267492" y="437146"/>
                    <a:pt x="267161" y="433350"/>
                  </a:cubicBezTo>
                  <a:cubicBezTo>
                    <a:pt x="266419" y="424767"/>
                    <a:pt x="268565" y="416349"/>
                    <a:pt x="269638" y="407931"/>
                  </a:cubicBezTo>
                  <a:cubicBezTo>
                    <a:pt x="270215" y="403392"/>
                    <a:pt x="272938" y="398688"/>
                    <a:pt x="270215" y="393819"/>
                  </a:cubicBezTo>
                  <a:cubicBezTo>
                    <a:pt x="269802" y="393076"/>
                    <a:pt x="269802" y="391508"/>
                    <a:pt x="270215" y="390848"/>
                  </a:cubicBezTo>
                  <a:cubicBezTo>
                    <a:pt x="271948" y="388290"/>
                    <a:pt x="271205" y="385484"/>
                    <a:pt x="271123" y="382761"/>
                  </a:cubicBezTo>
                  <a:cubicBezTo>
                    <a:pt x="271040" y="379955"/>
                    <a:pt x="272196" y="377809"/>
                    <a:pt x="272773" y="375333"/>
                  </a:cubicBezTo>
                  <a:cubicBezTo>
                    <a:pt x="273351" y="373105"/>
                    <a:pt x="271618" y="369721"/>
                    <a:pt x="272443" y="367906"/>
                  </a:cubicBezTo>
                  <a:cubicBezTo>
                    <a:pt x="273764" y="365100"/>
                    <a:pt x="273186" y="361221"/>
                    <a:pt x="275992" y="359240"/>
                  </a:cubicBezTo>
                  <a:cubicBezTo>
                    <a:pt x="276322" y="358993"/>
                    <a:pt x="276652" y="358002"/>
                    <a:pt x="276487" y="357755"/>
                  </a:cubicBezTo>
                  <a:cubicBezTo>
                    <a:pt x="274424" y="353876"/>
                    <a:pt x="276899" y="350492"/>
                    <a:pt x="277312" y="346944"/>
                  </a:cubicBezTo>
                  <a:cubicBezTo>
                    <a:pt x="277725" y="342900"/>
                    <a:pt x="278138" y="338856"/>
                    <a:pt x="278715" y="334812"/>
                  </a:cubicBezTo>
                  <a:cubicBezTo>
                    <a:pt x="279540" y="329118"/>
                    <a:pt x="281686" y="323836"/>
                    <a:pt x="283254" y="318472"/>
                  </a:cubicBezTo>
                  <a:cubicBezTo>
                    <a:pt x="284162" y="315336"/>
                    <a:pt x="285400" y="312365"/>
                    <a:pt x="285070" y="308981"/>
                  </a:cubicBezTo>
                  <a:cubicBezTo>
                    <a:pt x="284905" y="307496"/>
                    <a:pt x="284327" y="305103"/>
                    <a:pt x="283667" y="305020"/>
                  </a:cubicBezTo>
                  <a:cubicBezTo>
                    <a:pt x="281934" y="304690"/>
                    <a:pt x="280036" y="305185"/>
                    <a:pt x="278303" y="305763"/>
                  </a:cubicBezTo>
                  <a:cubicBezTo>
                    <a:pt x="277642" y="306010"/>
                    <a:pt x="276735" y="307083"/>
                    <a:pt x="276652" y="307909"/>
                  </a:cubicBezTo>
                  <a:cubicBezTo>
                    <a:pt x="275744" y="313768"/>
                    <a:pt x="272608" y="318967"/>
                    <a:pt x="273351" y="325322"/>
                  </a:cubicBezTo>
                  <a:cubicBezTo>
                    <a:pt x="273846" y="329613"/>
                    <a:pt x="272526" y="333740"/>
                    <a:pt x="271618" y="337866"/>
                  </a:cubicBezTo>
                  <a:cubicBezTo>
                    <a:pt x="271288" y="339351"/>
                    <a:pt x="271453" y="341002"/>
                    <a:pt x="271288" y="342570"/>
                  </a:cubicBezTo>
                  <a:cubicBezTo>
                    <a:pt x="270710" y="347109"/>
                    <a:pt x="269885" y="351648"/>
                    <a:pt x="269307" y="356269"/>
                  </a:cubicBezTo>
                  <a:cubicBezTo>
                    <a:pt x="269060" y="358002"/>
                    <a:pt x="269142" y="359901"/>
                    <a:pt x="269142" y="361634"/>
                  </a:cubicBezTo>
                  <a:cubicBezTo>
                    <a:pt x="269142" y="367328"/>
                    <a:pt x="268812" y="372940"/>
                    <a:pt x="267079" y="378304"/>
                  </a:cubicBezTo>
                  <a:cubicBezTo>
                    <a:pt x="266914" y="378799"/>
                    <a:pt x="267079" y="379460"/>
                    <a:pt x="267079" y="380120"/>
                  </a:cubicBezTo>
                  <a:cubicBezTo>
                    <a:pt x="266749" y="386062"/>
                    <a:pt x="266419" y="392004"/>
                    <a:pt x="266006" y="397946"/>
                  </a:cubicBezTo>
                  <a:cubicBezTo>
                    <a:pt x="266006" y="399018"/>
                    <a:pt x="265511" y="400174"/>
                    <a:pt x="265263" y="401247"/>
                  </a:cubicBezTo>
                  <a:cubicBezTo>
                    <a:pt x="262788" y="409417"/>
                    <a:pt x="261137" y="417917"/>
                    <a:pt x="258909" y="426252"/>
                  </a:cubicBezTo>
                  <a:cubicBezTo>
                    <a:pt x="257093" y="433185"/>
                    <a:pt x="257836" y="441025"/>
                    <a:pt x="257588" y="448452"/>
                  </a:cubicBezTo>
                  <a:cubicBezTo>
                    <a:pt x="257588" y="450845"/>
                    <a:pt x="257754" y="453074"/>
                    <a:pt x="254618" y="452248"/>
                  </a:cubicBezTo>
                  <a:cubicBezTo>
                    <a:pt x="254287" y="452248"/>
                    <a:pt x="253875" y="452248"/>
                    <a:pt x="253627" y="452413"/>
                  </a:cubicBezTo>
                  <a:cubicBezTo>
                    <a:pt x="246695" y="456622"/>
                    <a:pt x="246034" y="456457"/>
                    <a:pt x="240010" y="457200"/>
                  </a:cubicBezTo>
                  <a:cubicBezTo>
                    <a:pt x="234150" y="457943"/>
                    <a:pt x="228456" y="459758"/>
                    <a:pt x="222680" y="460666"/>
                  </a:cubicBezTo>
                  <a:cubicBezTo>
                    <a:pt x="218223" y="461409"/>
                    <a:pt x="213767" y="461656"/>
                    <a:pt x="209310" y="461904"/>
                  </a:cubicBezTo>
                  <a:cubicBezTo>
                    <a:pt x="205761" y="462069"/>
                    <a:pt x="202213" y="461904"/>
                    <a:pt x="198664" y="461904"/>
                  </a:cubicBezTo>
                  <a:cubicBezTo>
                    <a:pt x="192887" y="461904"/>
                    <a:pt x="189833" y="458355"/>
                    <a:pt x="189338" y="451588"/>
                  </a:cubicBezTo>
                  <a:cubicBezTo>
                    <a:pt x="188926" y="445811"/>
                    <a:pt x="190411" y="440530"/>
                    <a:pt x="191897" y="435083"/>
                  </a:cubicBezTo>
                  <a:cubicBezTo>
                    <a:pt x="193630" y="428893"/>
                    <a:pt x="195445" y="422869"/>
                    <a:pt x="195940" y="416184"/>
                  </a:cubicBezTo>
                  <a:cubicBezTo>
                    <a:pt x="196353" y="410077"/>
                    <a:pt x="198581" y="403970"/>
                    <a:pt x="201553" y="398853"/>
                  </a:cubicBezTo>
                  <a:cubicBezTo>
                    <a:pt x="204193" y="394149"/>
                    <a:pt x="204524" y="388703"/>
                    <a:pt x="206256" y="383751"/>
                  </a:cubicBezTo>
                  <a:cubicBezTo>
                    <a:pt x="206917" y="381770"/>
                    <a:pt x="207742" y="380037"/>
                    <a:pt x="208567" y="378139"/>
                  </a:cubicBezTo>
                  <a:cubicBezTo>
                    <a:pt x="209723" y="375498"/>
                    <a:pt x="210053" y="372362"/>
                    <a:pt x="210713" y="369391"/>
                  </a:cubicBezTo>
                  <a:cubicBezTo>
                    <a:pt x="210960" y="368483"/>
                    <a:pt x="210960" y="366915"/>
                    <a:pt x="211373" y="366833"/>
                  </a:cubicBezTo>
                  <a:cubicBezTo>
                    <a:pt x="215747" y="365512"/>
                    <a:pt x="215252" y="361551"/>
                    <a:pt x="214839" y="358085"/>
                  </a:cubicBezTo>
                  <a:cubicBezTo>
                    <a:pt x="214427" y="354784"/>
                    <a:pt x="217728" y="353794"/>
                    <a:pt x="217562" y="350905"/>
                  </a:cubicBezTo>
                  <a:lnTo>
                    <a:pt x="219956" y="348182"/>
                  </a:lnTo>
                  <a:cubicBezTo>
                    <a:pt x="220781" y="345458"/>
                    <a:pt x="220534" y="341827"/>
                    <a:pt x="224082" y="341084"/>
                  </a:cubicBezTo>
                  <a:cubicBezTo>
                    <a:pt x="224165" y="338113"/>
                    <a:pt x="225403" y="335555"/>
                    <a:pt x="226806" y="333244"/>
                  </a:cubicBezTo>
                  <a:cubicBezTo>
                    <a:pt x="227796" y="331594"/>
                    <a:pt x="229612" y="330273"/>
                    <a:pt x="228787" y="328128"/>
                  </a:cubicBezTo>
                  <a:cubicBezTo>
                    <a:pt x="227961" y="325899"/>
                    <a:pt x="226641" y="323836"/>
                    <a:pt x="225238" y="321938"/>
                  </a:cubicBezTo>
                  <a:cubicBezTo>
                    <a:pt x="224907" y="321443"/>
                    <a:pt x="223505" y="321526"/>
                    <a:pt x="222844" y="321938"/>
                  </a:cubicBezTo>
                  <a:cubicBezTo>
                    <a:pt x="222184" y="322351"/>
                    <a:pt x="221607" y="323341"/>
                    <a:pt x="221441" y="324249"/>
                  </a:cubicBezTo>
                  <a:cubicBezTo>
                    <a:pt x="220203" y="330438"/>
                    <a:pt x="216572" y="335390"/>
                    <a:pt x="214592" y="341167"/>
                  </a:cubicBezTo>
                  <a:cubicBezTo>
                    <a:pt x="211208" y="350988"/>
                    <a:pt x="208485" y="360973"/>
                    <a:pt x="205349" y="370959"/>
                  </a:cubicBezTo>
                  <a:cubicBezTo>
                    <a:pt x="204028" y="375168"/>
                    <a:pt x="202213" y="379294"/>
                    <a:pt x="201140" y="383586"/>
                  </a:cubicBezTo>
                  <a:cubicBezTo>
                    <a:pt x="199654" y="389610"/>
                    <a:pt x="198334" y="395800"/>
                    <a:pt x="196436" y="401494"/>
                  </a:cubicBezTo>
                  <a:cubicBezTo>
                    <a:pt x="194042" y="408509"/>
                    <a:pt x="192062" y="415689"/>
                    <a:pt x="190081" y="422869"/>
                  </a:cubicBezTo>
                  <a:cubicBezTo>
                    <a:pt x="187605" y="431947"/>
                    <a:pt x="186037" y="441272"/>
                    <a:pt x="183974" y="450515"/>
                  </a:cubicBezTo>
                  <a:cubicBezTo>
                    <a:pt x="183396" y="453239"/>
                    <a:pt x="182654" y="455962"/>
                    <a:pt x="181829" y="458603"/>
                  </a:cubicBezTo>
                  <a:cubicBezTo>
                    <a:pt x="181581" y="459428"/>
                    <a:pt x="180756" y="460501"/>
                    <a:pt x="180095" y="460666"/>
                  </a:cubicBezTo>
                  <a:cubicBezTo>
                    <a:pt x="176959" y="461491"/>
                    <a:pt x="174401" y="464380"/>
                    <a:pt x="170687" y="463307"/>
                  </a:cubicBezTo>
                  <a:cubicBezTo>
                    <a:pt x="168129" y="462647"/>
                    <a:pt x="165323" y="463307"/>
                    <a:pt x="162600" y="464050"/>
                  </a:cubicBezTo>
                  <a:cubicBezTo>
                    <a:pt x="159959" y="464793"/>
                    <a:pt x="156823" y="464380"/>
                    <a:pt x="153934" y="464297"/>
                  </a:cubicBezTo>
                  <a:cubicBezTo>
                    <a:pt x="149725" y="464297"/>
                    <a:pt x="145434" y="464215"/>
                    <a:pt x="141390" y="464627"/>
                  </a:cubicBezTo>
                  <a:cubicBezTo>
                    <a:pt x="137924" y="465040"/>
                    <a:pt x="134045" y="464627"/>
                    <a:pt x="130744" y="467268"/>
                  </a:cubicBezTo>
                  <a:cubicBezTo>
                    <a:pt x="129011" y="468589"/>
                    <a:pt x="126618" y="468589"/>
                    <a:pt x="124555" y="469166"/>
                  </a:cubicBezTo>
                  <a:cubicBezTo>
                    <a:pt x="124307" y="469166"/>
                    <a:pt x="123812" y="469084"/>
                    <a:pt x="123647" y="468836"/>
                  </a:cubicBezTo>
                  <a:cubicBezTo>
                    <a:pt x="122244" y="466608"/>
                    <a:pt x="121584" y="463802"/>
                    <a:pt x="119190" y="462564"/>
                  </a:cubicBezTo>
                  <a:cubicBezTo>
                    <a:pt x="120511" y="460501"/>
                    <a:pt x="119520" y="458438"/>
                    <a:pt x="119438" y="456292"/>
                  </a:cubicBezTo>
                  <a:cubicBezTo>
                    <a:pt x="119438" y="455054"/>
                    <a:pt x="120593" y="452909"/>
                    <a:pt x="121584" y="452661"/>
                  </a:cubicBezTo>
                  <a:cubicBezTo>
                    <a:pt x="124307" y="451918"/>
                    <a:pt x="123647" y="449608"/>
                    <a:pt x="123317" y="448040"/>
                  </a:cubicBezTo>
                  <a:cubicBezTo>
                    <a:pt x="122326" y="442098"/>
                    <a:pt x="122739" y="442428"/>
                    <a:pt x="125050" y="435908"/>
                  </a:cubicBezTo>
                  <a:cubicBezTo>
                    <a:pt x="126040" y="433102"/>
                    <a:pt x="128103" y="429801"/>
                    <a:pt x="126700" y="426005"/>
                  </a:cubicBezTo>
                  <a:cubicBezTo>
                    <a:pt x="126205" y="424767"/>
                    <a:pt x="126288" y="423116"/>
                    <a:pt x="128351" y="422539"/>
                  </a:cubicBezTo>
                  <a:cubicBezTo>
                    <a:pt x="129424" y="422291"/>
                    <a:pt x="130827" y="420641"/>
                    <a:pt x="129011" y="418825"/>
                  </a:cubicBezTo>
                  <a:cubicBezTo>
                    <a:pt x="128763" y="418577"/>
                    <a:pt x="129176" y="416762"/>
                    <a:pt x="129671" y="416432"/>
                  </a:cubicBezTo>
                  <a:cubicBezTo>
                    <a:pt x="132560" y="414368"/>
                    <a:pt x="132147" y="410572"/>
                    <a:pt x="131735" y="408179"/>
                  </a:cubicBezTo>
                  <a:cubicBezTo>
                    <a:pt x="130827" y="402897"/>
                    <a:pt x="133137" y="399761"/>
                    <a:pt x="135283" y="395965"/>
                  </a:cubicBezTo>
                  <a:cubicBezTo>
                    <a:pt x="136191" y="394397"/>
                    <a:pt x="137511" y="393489"/>
                    <a:pt x="138172" y="392004"/>
                  </a:cubicBezTo>
                  <a:cubicBezTo>
                    <a:pt x="139079" y="390023"/>
                    <a:pt x="140317" y="387877"/>
                    <a:pt x="140317" y="385814"/>
                  </a:cubicBezTo>
                  <a:cubicBezTo>
                    <a:pt x="140317" y="382926"/>
                    <a:pt x="140317" y="380037"/>
                    <a:pt x="140482" y="377066"/>
                  </a:cubicBezTo>
                  <a:cubicBezTo>
                    <a:pt x="140565" y="375168"/>
                    <a:pt x="140813" y="373683"/>
                    <a:pt x="142628" y="372940"/>
                  </a:cubicBezTo>
                  <a:cubicBezTo>
                    <a:pt x="144361" y="372197"/>
                    <a:pt x="145682" y="371207"/>
                    <a:pt x="143866" y="368566"/>
                  </a:cubicBezTo>
                  <a:cubicBezTo>
                    <a:pt x="143288" y="367741"/>
                    <a:pt x="142546" y="364440"/>
                    <a:pt x="145516" y="364192"/>
                  </a:cubicBezTo>
                  <a:cubicBezTo>
                    <a:pt x="147002" y="360066"/>
                    <a:pt x="149148" y="356022"/>
                    <a:pt x="149973" y="351730"/>
                  </a:cubicBezTo>
                  <a:cubicBezTo>
                    <a:pt x="150716" y="347852"/>
                    <a:pt x="150716" y="343395"/>
                    <a:pt x="151624" y="339764"/>
                  </a:cubicBezTo>
                  <a:cubicBezTo>
                    <a:pt x="152366" y="336463"/>
                    <a:pt x="153522" y="332997"/>
                    <a:pt x="154595" y="329613"/>
                  </a:cubicBezTo>
                  <a:cubicBezTo>
                    <a:pt x="156080" y="325157"/>
                    <a:pt x="155502" y="324992"/>
                    <a:pt x="156823" y="318802"/>
                  </a:cubicBezTo>
                  <a:cubicBezTo>
                    <a:pt x="157896" y="313603"/>
                    <a:pt x="158721" y="308074"/>
                    <a:pt x="161362" y="303370"/>
                  </a:cubicBezTo>
                  <a:cubicBezTo>
                    <a:pt x="161609" y="302874"/>
                    <a:pt x="161940" y="302049"/>
                    <a:pt x="161774" y="301802"/>
                  </a:cubicBezTo>
                  <a:cubicBezTo>
                    <a:pt x="158391" y="296520"/>
                    <a:pt x="163920" y="294044"/>
                    <a:pt x="164498" y="290000"/>
                  </a:cubicBezTo>
                  <a:cubicBezTo>
                    <a:pt x="164580" y="289505"/>
                    <a:pt x="165653" y="289010"/>
                    <a:pt x="165571" y="288762"/>
                  </a:cubicBezTo>
                  <a:cubicBezTo>
                    <a:pt x="163920" y="283233"/>
                    <a:pt x="169202" y="281500"/>
                    <a:pt x="170357" y="277456"/>
                  </a:cubicBezTo>
                  <a:cubicBezTo>
                    <a:pt x="171595" y="273165"/>
                    <a:pt x="173741" y="269286"/>
                    <a:pt x="175721" y="265407"/>
                  </a:cubicBezTo>
                  <a:cubicBezTo>
                    <a:pt x="176877" y="263261"/>
                    <a:pt x="178527" y="261446"/>
                    <a:pt x="179930" y="259465"/>
                  </a:cubicBezTo>
                  <a:cubicBezTo>
                    <a:pt x="185047" y="252368"/>
                    <a:pt x="189338" y="244528"/>
                    <a:pt x="194950" y="237926"/>
                  </a:cubicBezTo>
                  <a:cubicBezTo>
                    <a:pt x="198334" y="234047"/>
                    <a:pt x="201057" y="229508"/>
                    <a:pt x="204028" y="225216"/>
                  </a:cubicBezTo>
                  <a:cubicBezTo>
                    <a:pt x="204276" y="224804"/>
                    <a:pt x="204524" y="224061"/>
                    <a:pt x="204358" y="223566"/>
                  </a:cubicBezTo>
                  <a:cubicBezTo>
                    <a:pt x="202956" y="219522"/>
                    <a:pt x="205266" y="216634"/>
                    <a:pt x="206504" y="213332"/>
                  </a:cubicBezTo>
                  <a:cubicBezTo>
                    <a:pt x="207164" y="211682"/>
                    <a:pt x="208733" y="210114"/>
                    <a:pt x="206917" y="208051"/>
                  </a:cubicBezTo>
                  <a:cubicBezTo>
                    <a:pt x="206422" y="207556"/>
                    <a:pt x="206256" y="205740"/>
                    <a:pt x="206669" y="205327"/>
                  </a:cubicBezTo>
                  <a:cubicBezTo>
                    <a:pt x="208650" y="203264"/>
                    <a:pt x="207247" y="201944"/>
                    <a:pt x="205926" y="201118"/>
                  </a:cubicBezTo>
                  <a:cubicBezTo>
                    <a:pt x="204276" y="200046"/>
                    <a:pt x="201800" y="201284"/>
                    <a:pt x="201222" y="203347"/>
                  </a:cubicBezTo>
                  <a:cubicBezTo>
                    <a:pt x="199902" y="208051"/>
                    <a:pt x="197096" y="211930"/>
                    <a:pt x="194372" y="215231"/>
                  </a:cubicBezTo>
                  <a:cubicBezTo>
                    <a:pt x="187440" y="223401"/>
                    <a:pt x="182571" y="233056"/>
                    <a:pt x="177702" y="242795"/>
                  </a:cubicBezTo>
                  <a:cubicBezTo>
                    <a:pt x="172173" y="253853"/>
                    <a:pt x="165901" y="264417"/>
                    <a:pt x="160289" y="275393"/>
                  </a:cubicBezTo>
                  <a:cubicBezTo>
                    <a:pt x="155255" y="285296"/>
                    <a:pt x="150633" y="295612"/>
                    <a:pt x="145847" y="305680"/>
                  </a:cubicBezTo>
                  <a:cubicBezTo>
                    <a:pt x="144856" y="307826"/>
                    <a:pt x="143701" y="309972"/>
                    <a:pt x="142628" y="312117"/>
                  </a:cubicBezTo>
                  <a:cubicBezTo>
                    <a:pt x="136191" y="325404"/>
                    <a:pt x="131982" y="339599"/>
                    <a:pt x="128763" y="354289"/>
                  </a:cubicBezTo>
                  <a:cubicBezTo>
                    <a:pt x="126535" y="364357"/>
                    <a:pt x="123812" y="374260"/>
                    <a:pt x="121336" y="384246"/>
                  </a:cubicBezTo>
                  <a:cubicBezTo>
                    <a:pt x="119685" y="391013"/>
                    <a:pt x="117622" y="397698"/>
                    <a:pt x="116715" y="404548"/>
                  </a:cubicBezTo>
                  <a:cubicBezTo>
                    <a:pt x="115972" y="410160"/>
                    <a:pt x="114239" y="415359"/>
                    <a:pt x="113331" y="420806"/>
                  </a:cubicBezTo>
                  <a:cubicBezTo>
                    <a:pt x="112341" y="426830"/>
                    <a:pt x="110608" y="432607"/>
                    <a:pt x="109617" y="438631"/>
                  </a:cubicBezTo>
                  <a:cubicBezTo>
                    <a:pt x="108545" y="445646"/>
                    <a:pt x="107306" y="452661"/>
                    <a:pt x="106481" y="459676"/>
                  </a:cubicBezTo>
                  <a:cubicBezTo>
                    <a:pt x="106069" y="463059"/>
                    <a:pt x="106151" y="466608"/>
                    <a:pt x="106481" y="469992"/>
                  </a:cubicBezTo>
                  <a:cubicBezTo>
                    <a:pt x="106646" y="471725"/>
                    <a:pt x="107719" y="473540"/>
                    <a:pt x="108792" y="474943"/>
                  </a:cubicBezTo>
                  <a:cubicBezTo>
                    <a:pt x="110773" y="477502"/>
                    <a:pt x="113248" y="479565"/>
                    <a:pt x="114982" y="482288"/>
                  </a:cubicBezTo>
                  <a:cubicBezTo>
                    <a:pt x="116055" y="483939"/>
                    <a:pt x="116632" y="486415"/>
                    <a:pt x="116550" y="488478"/>
                  </a:cubicBezTo>
                  <a:cubicBezTo>
                    <a:pt x="116137" y="494832"/>
                    <a:pt x="117457" y="501022"/>
                    <a:pt x="116137" y="507542"/>
                  </a:cubicBezTo>
                  <a:cubicBezTo>
                    <a:pt x="114982" y="513566"/>
                    <a:pt x="116055" y="520086"/>
                    <a:pt x="115889" y="526358"/>
                  </a:cubicBezTo>
                  <a:cubicBezTo>
                    <a:pt x="115724" y="532877"/>
                    <a:pt x="115229" y="539397"/>
                    <a:pt x="114816" y="545999"/>
                  </a:cubicBezTo>
                  <a:cubicBezTo>
                    <a:pt x="114651" y="548145"/>
                    <a:pt x="114899" y="552766"/>
                    <a:pt x="115312" y="554499"/>
                  </a:cubicBezTo>
                  <a:cubicBezTo>
                    <a:pt x="116137" y="558213"/>
                    <a:pt x="116137" y="561267"/>
                    <a:pt x="114156" y="564980"/>
                  </a:cubicBezTo>
                  <a:cubicBezTo>
                    <a:pt x="112423" y="568199"/>
                    <a:pt x="111185" y="572325"/>
                    <a:pt x="112506" y="577359"/>
                  </a:cubicBezTo>
                  <a:cubicBezTo>
                    <a:pt x="114569" y="585034"/>
                    <a:pt x="114734" y="593370"/>
                    <a:pt x="116055" y="601375"/>
                  </a:cubicBezTo>
                  <a:cubicBezTo>
                    <a:pt x="117045" y="607482"/>
                    <a:pt x="117952" y="613754"/>
                    <a:pt x="120016" y="619613"/>
                  </a:cubicBezTo>
                  <a:cubicBezTo>
                    <a:pt x="120676" y="621429"/>
                    <a:pt x="120676" y="622749"/>
                    <a:pt x="118118" y="622997"/>
                  </a:cubicBezTo>
                  <a:cubicBezTo>
                    <a:pt x="113579" y="623492"/>
                    <a:pt x="109287" y="625885"/>
                    <a:pt x="104583" y="625720"/>
                  </a:cubicBezTo>
                  <a:cubicBezTo>
                    <a:pt x="102520" y="625638"/>
                    <a:pt x="100457" y="625720"/>
                    <a:pt x="98311" y="626546"/>
                  </a:cubicBezTo>
                  <a:cubicBezTo>
                    <a:pt x="88490" y="630424"/>
                    <a:pt x="84446" y="639750"/>
                    <a:pt x="80898" y="649653"/>
                  </a:cubicBezTo>
                  <a:cubicBezTo>
                    <a:pt x="78257" y="656833"/>
                    <a:pt x="76936" y="664260"/>
                    <a:pt x="76524" y="672018"/>
                  </a:cubicBezTo>
                  <a:cubicBezTo>
                    <a:pt x="76111" y="679693"/>
                    <a:pt x="75451" y="687286"/>
                    <a:pt x="76029" y="695126"/>
                  </a:cubicBezTo>
                  <a:cubicBezTo>
                    <a:pt x="76359" y="699665"/>
                    <a:pt x="77432" y="704451"/>
                    <a:pt x="76689" y="709238"/>
                  </a:cubicBezTo>
                  <a:cubicBezTo>
                    <a:pt x="76359" y="711218"/>
                    <a:pt x="77349" y="713364"/>
                    <a:pt x="77679" y="715427"/>
                  </a:cubicBezTo>
                  <a:cubicBezTo>
                    <a:pt x="79165" y="724753"/>
                    <a:pt x="80650" y="734161"/>
                    <a:pt x="85189" y="742331"/>
                  </a:cubicBezTo>
                  <a:cubicBezTo>
                    <a:pt x="88490" y="748356"/>
                    <a:pt x="92204" y="754050"/>
                    <a:pt x="95670" y="759909"/>
                  </a:cubicBezTo>
                  <a:cubicBezTo>
                    <a:pt x="101117" y="768987"/>
                    <a:pt x="108545" y="775424"/>
                    <a:pt x="116467" y="781449"/>
                  </a:cubicBezTo>
                  <a:cubicBezTo>
                    <a:pt x="123647" y="786978"/>
                    <a:pt x="131404" y="791270"/>
                    <a:pt x="138749" y="796634"/>
                  </a:cubicBezTo>
                  <a:cubicBezTo>
                    <a:pt x="144114" y="800513"/>
                    <a:pt x="148735" y="805299"/>
                    <a:pt x="153687" y="809591"/>
                  </a:cubicBezTo>
                  <a:cubicBezTo>
                    <a:pt x="158638" y="813800"/>
                    <a:pt x="161774" y="820072"/>
                    <a:pt x="162765" y="827004"/>
                  </a:cubicBezTo>
                  <a:cubicBezTo>
                    <a:pt x="164333" y="837980"/>
                    <a:pt x="166974" y="848626"/>
                    <a:pt x="169367" y="859272"/>
                  </a:cubicBezTo>
                  <a:cubicBezTo>
                    <a:pt x="169945" y="861995"/>
                    <a:pt x="171265" y="864471"/>
                    <a:pt x="172255" y="867030"/>
                  </a:cubicBezTo>
                  <a:cubicBezTo>
                    <a:pt x="175309" y="875365"/>
                    <a:pt x="177620" y="884030"/>
                    <a:pt x="180178" y="892530"/>
                  </a:cubicBezTo>
                  <a:cubicBezTo>
                    <a:pt x="182324" y="899628"/>
                    <a:pt x="185872" y="906065"/>
                    <a:pt x="188843" y="912832"/>
                  </a:cubicBezTo>
                  <a:cubicBezTo>
                    <a:pt x="190741" y="917206"/>
                    <a:pt x="192887" y="921415"/>
                    <a:pt x="193960" y="926284"/>
                  </a:cubicBezTo>
                  <a:cubicBezTo>
                    <a:pt x="194372" y="928182"/>
                    <a:pt x="195610" y="930080"/>
                    <a:pt x="196849" y="931566"/>
                  </a:cubicBezTo>
                  <a:cubicBezTo>
                    <a:pt x="198912" y="934207"/>
                    <a:pt x="201222" y="936600"/>
                    <a:pt x="203533" y="938911"/>
                  </a:cubicBezTo>
                  <a:lnTo>
                    <a:pt x="202378" y="940891"/>
                  </a:lnTo>
                  <a:cubicBezTo>
                    <a:pt x="198829" y="937425"/>
                    <a:pt x="195033" y="934372"/>
                    <a:pt x="191072" y="931483"/>
                  </a:cubicBezTo>
                  <a:cubicBezTo>
                    <a:pt x="189338" y="930245"/>
                    <a:pt x="186863" y="927769"/>
                    <a:pt x="183892" y="929750"/>
                  </a:cubicBezTo>
                  <a:cubicBezTo>
                    <a:pt x="182324" y="930823"/>
                    <a:pt x="181581" y="929007"/>
                    <a:pt x="181086" y="927439"/>
                  </a:cubicBezTo>
                  <a:cubicBezTo>
                    <a:pt x="179930" y="923561"/>
                    <a:pt x="177702" y="921332"/>
                    <a:pt x="173988" y="921497"/>
                  </a:cubicBezTo>
                  <a:cubicBezTo>
                    <a:pt x="173576" y="921497"/>
                    <a:pt x="172998" y="920837"/>
                    <a:pt x="172585" y="921002"/>
                  </a:cubicBezTo>
                  <a:cubicBezTo>
                    <a:pt x="170522" y="921827"/>
                    <a:pt x="170687" y="915473"/>
                    <a:pt x="167799" y="919104"/>
                  </a:cubicBezTo>
                  <a:cubicBezTo>
                    <a:pt x="166066" y="917536"/>
                    <a:pt x="164333" y="915968"/>
                    <a:pt x="162600" y="914400"/>
                  </a:cubicBezTo>
                  <a:cubicBezTo>
                    <a:pt x="162105" y="913987"/>
                    <a:pt x="161692" y="913575"/>
                    <a:pt x="161279" y="913080"/>
                  </a:cubicBezTo>
                  <a:lnTo>
                    <a:pt x="163508" y="913080"/>
                  </a:lnTo>
                  <a:cubicBezTo>
                    <a:pt x="163590" y="911016"/>
                    <a:pt x="162352" y="910109"/>
                    <a:pt x="160701" y="910604"/>
                  </a:cubicBezTo>
                  <a:cubicBezTo>
                    <a:pt x="158556" y="911264"/>
                    <a:pt x="158803" y="909118"/>
                    <a:pt x="158143" y="908128"/>
                  </a:cubicBezTo>
                  <a:cubicBezTo>
                    <a:pt x="157400" y="908458"/>
                    <a:pt x="157235" y="908871"/>
                    <a:pt x="156988" y="909283"/>
                  </a:cubicBezTo>
                  <a:lnTo>
                    <a:pt x="156988" y="908128"/>
                  </a:lnTo>
                  <a:cubicBezTo>
                    <a:pt x="156740" y="907303"/>
                    <a:pt x="155832" y="906477"/>
                    <a:pt x="154925" y="905652"/>
                  </a:cubicBezTo>
                  <a:cubicBezTo>
                    <a:pt x="153109" y="906312"/>
                    <a:pt x="150056" y="904909"/>
                    <a:pt x="150303" y="903754"/>
                  </a:cubicBezTo>
                  <a:cubicBezTo>
                    <a:pt x="150303" y="903506"/>
                    <a:pt x="151376" y="903094"/>
                    <a:pt x="151624" y="903259"/>
                  </a:cubicBezTo>
                  <a:cubicBezTo>
                    <a:pt x="152449" y="903919"/>
                    <a:pt x="153192" y="904827"/>
                    <a:pt x="153934" y="905652"/>
                  </a:cubicBezTo>
                  <a:cubicBezTo>
                    <a:pt x="154182" y="901443"/>
                    <a:pt x="150881" y="900453"/>
                    <a:pt x="148570" y="898307"/>
                  </a:cubicBezTo>
                  <a:cubicBezTo>
                    <a:pt x="147827" y="898637"/>
                    <a:pt x="147662" y="899050"/>
                    <a:pt x="147415" y="899463"/>
                  </a:cubicBezTo>
                  <a:lnTo>
                    <a:pt x="147415" y="898307"/>
                  </a:lnTo>
                  <a:cubicBezTo>
                    <a:pt x="146755" y="893851"/>
                    <a:pt x="142958" y="892860"/>
                    <a:pt x="139905" y="890962"/>
                  </a:cubicBezTo>
                  <a:cubicBezTo>
                    <a:pt x="137016" y="889147"/>
                    <a:pt x="135943" y="886093"/>
                    <a:pt x="135283" y="882875"/>
                  </a:cubicBezTo>
                  <a:cubicBezTo>
                    <a:pt x="134871" y="880646"/>
                    <a:pt x="135613" y="877841"/>
                    <a:pt x="132477" y="877593"/>
                  </a:cubicBezTo>
                  <a:cubicBezTo>
                    <a:pt x="132230" y="874127"/>
                    <a:pt x="129836" y="872229"/>
                    <a:pt x="127938" y="870000"/>
                  </a:cubicBezTo>
                  <a:cubicBezTo>
                    <a:pt x="126618" y="868432"/>
                    <a:pt x="123977" y="866617"/>
                    <a:pt x="124142" y="865379"/>
                  </a:cubicBezTo>
                  <a:cubicBezTo>
                    <a:pt x="124472" y="862986"/>
                    <a:pt x="123317" y="861253"/>
                    <a:pt x="123399" y="859189"/>
                  </a:cubicBezTo>
                  <a:cubicBezTo>
                    <a:pt x="123482" y="856714"/>
                    <a:pt x="119603" y="857786"/>
                    <a:pt x="120263" y="854733"/>
                  </a:cubicBezTo>
                  <a:cubicBezTo>
                    <a:pt x="116137" y="850937"/>
                    <a:pt x="115642" y="844747"/>
                    <a:pt x="112753" y="839961"/>
                  </a:cubicBezTo>
                  <a:cubicBezTo>
                    <a:pt x="109205" y="834184"/>
                    <a:pt x="105656" y="828077"/>
                    <a:pt x="104336" y="820897"/>
                  </a:cubicBezTo>
                  <a:cubicBezTo>
                    <a:pt x="104253" y="820319"/>
                    <a:pt x="104253" y="819576"/>
                    <a:pt x="103923" y="819329"/>
                  </a:cubicBezTo>
                  <a:cubicBezTo>
                    <a:pt x="99219" y="815037"/>
                    <a:pt x="98476" y="808518"/>
                    <a:pt x="96908" y="802576"/>
                  </a:cubicBezTo>
                  <a:cubicBezTo>
                    <a:pt x="96743" y="801833"/>
                    <a:pt x="96495" y="801008"/>
                    <a:pt x="96000" y="800595"/>
                  </a:cubicBezTo>
                  <a:cubicBezTo>
                    <a:pt x="94515" y="798945"/>
                    <a:pt x="94432" y="797707"/>
                    <a:pt x="95588" y="795478"/>
                  </a:cubicBezTo>
                  <a:cubicBezTo>
                    <a:pt x="96826" y="793085"/>
                    <a:pt x="94020" y="789289"/>
                    <a:pt x="91214" y="788794"/>
                  </a:cubicBezTo>
                  <a:cubicBezTo>
                    <a:pt x="88078" y="788134"/>
                    <a:pt x="85354" y="790197"/>
                    <a:pt x="85272" y="793415"/>
                  </a:cubicBezTo>
                  <a:cubicBezTo>
                    <a:pt x="85189" y="798119"/>
                    <a:pt x="84942" y="802658"/>
                    <a:pt x="87252" y="807115"/>
                  </a:cubicBezTo>
                  <a:cubicBezTo>
                    <a:pt x="89481" y="811571"/>
                    <a:pt x="90471" y="816688"/>
                    <a:pt x="90636" y="821970"/>
                  </a:cubicBezTo>
                  <a:cubicBezTo>
                    <a:pt x="90884" y="829150"/>
                    <a:pt x="90966" y="836412"/>
                    <a:pt x="91792" y="843592"/>
                  </a:cubicBezTo>
                  <a:cubicBezTo>
                    <a:pt x="92782" y="852422"/>
                    <a:pt x="94020" y="861335"/>
                    <a:pt x="97733" y="869423"/>
                  </a:cubicBezTo>
                  <a:cubicBezTo>
                    <a:pt x="101612" y="877758"/>
                    <a:pt x="105326" y="886258"/>
                    <a:pt x="109947" y="894016"/>
                  </a:cubicBezTo>
                  <a:cubicBezTo>
                    <a:pt x="112671" y="898637"/>
                    <a:pt x="117210" y="901856"/>
                    <a:pt x="120758" y="905900"/>
                  </a:cubicBezTo>
                  <a:cubicBezTo>
                    <a:pt x="122492" y="907798"/>
                    <a:pt x="123647" y="910274"/>
                    <a:pt x="125380" y="912089"/>
                  </a:cubicBezTo>
                  <a:cubicBezTo>
                    <a:pt x="129671" y="916793"/>
                    <a:pt x="134128" y="921332"/>
                    <a:pt x="138419" y="925954"/>
                  </a:cubicBezTo>
                  <a:cubicBezTo>
                    <a:pt x="140482" y="928182"/>
                    <a:pt x="142380" y="930658"/>
                    <a:pt x="144444" y="932804"/>
                  </a:cubicBezTo>
                  <a:cubicBezTo>
                    <a:pt x="146507" y="934867"/>
                    <a:pt x="148405" y="937343"/>
                    <a:pt x="150798" y="938663"/>
                  </a:cubicBezTo>
                  <a:cubicBezTo>
                    <a:pt x="160289" y="943862"/>
                    <a:pt x="168954" y="950547"/>
                    <a:pt x="177454" y="957479"/>
                  </a:cubicBezTo>
                  <a:cubicBezTo>
                    <a:pt x="181911" y="961110"/>
                    <a:pt x="186945" y="962761"/>
                    <a:pt x="191649" y="965484"/>
                  </a:cubicBezTo>
                  <a:cubicBezTo>
                    <a:pt x="194538" y="967135"/>
                    <a:pt x="196931" y="968950"/>
                    <a:pt x="198829" y="971921"/>
                  </a:cubicBezTo>
                  <a:cubicBezTo>
                    <a:pt x="202378" y="977368"/>
                    <a:pt x="206174" y="982567"/>
                    <a:pt x="209558" y="988097"/>
                  </a:cubicBezTo>
                  <a:cubicBezTo>
                    <a:pt x="210796" y="990077"/>
                    <a:pt x="211126" y="992718"/>
                    <a:pt x="212281" y="994699"/>
                  </a:cubicBezTo>
                  <a:cubicBezTo>
                    <a:pt x="218305" y="1004932"/>
                    <a:pt x="222680" y="1016073"/>
                    <a:pt x="226806" y="1027462"/>
                  </a:cubicBezTo>
                  <a:cubicBezTo>
                    <a:pt x="227796" y="1030020"/>
                    <a:pt x="228869" y="1032744"/>
                    <a:pt x="230355" y="1034890"/>
                  </a:cubicBezTo>
                  <a:cubicBezTo>
                    <a:pt x="236131" y="1043307"/>
                    <a:pt x="238525" y="1052798"/>
                    <a:pt x="238525" y="1063361"/>
                  </a:cubicBezTo>
                  <a:cubicBezTo>
                    <a:pt x="238525" y="1066415"/>
                    <a:pt x="238607" y="1069468"/>
                    <a:pt x="238525" y="1072522"/>
                  </a:cubicBezTo>
                  <a:cubicBezTo>
                    <a:pt x="238194" y="1080280"/>
                    <a:pt x="237864" y="1088037"/>
                    <a:pt x="237369" y="1095795"/>
                  </a:cubicBezTo>
                  <a:cubicBezTo>
                    <a:pt x="237369" y="1096537"/>
                    <a:pt x="235554" y="1097033"/>
                    <a:pt x="235389" y="1097858"/>
                  </a:cubicBezTo>
                  <a:cubicBezTo>
                    <a:pt x="235059" y="1099591"/>
                    <a:pt x="235389" y="1101489"/>
                    <a:pt x="235223" y="1103305"/>
                  </a:cubicBezTo>
                  <a:cubicBezTo>
                    <a:pt x="235059" y="1104955"/>
                    <a:pt x="234564" y="1106606"/>
                    <a:pt x="234233" y="1108256"/>
                  </a:cubicBezTo>
                  <a:cubicBezTo>
                    <a:pt x="233903" y="1109907"/>
                    <a:pt x="233821" y="1111805"/>
                    <a:pt x="233078" y="1113208"/>
                  </a:cubicBezTo>
                  <a:cubicBezTo>
                    <a:pt x="230684" y="1117582"/>
                    <a:pt x="231757" y="1123606"/>
                    <a:pt x="227878" y="1127237"/>
                  </a:cubicBezTo>
                  <a:cubicBezTo>
                    <a:pt x="227301" y="1127733"/>
                    <a:pt x="226558" y="1128475"/>
                    <a:pt x="226558" y="1129136"/>
                  </a:cubicBezTo>
                  <a:cubicBezTo>
                    <a:pt x="226641" y="1131446"/>
                    <a:pt x="222762" y="1131694"/>
                    <a:pt x="224412" y="1135078"/>
                  </a:cubicBezTo>
                  <a:cubicBezTo>
                    <a:pt x="224825" y="1135903"/>
                    <a:pt x="223175" y="1138461"/>
                    <a:pt x="222102" y="1139864"/>
                  </a:cubicBezTo>
                  <a:cubicBezTo>
                    <a:pt x="220616" y="1141680"/>
                    <a:pt x="218471" y="1142752"/>
                    <a:pt x="217067" y="1144651"/>
                  </a:cubicBezTo>
                  <a:cubicBezTo>
                    <a:pt x="214839" y="1147622"/>
                    <a:pt x="211538" y="1146879"/>
                    <a:pt x="208980" y="1148447"/>
                  </a:cubicBezTo>
                  <a:cubicBezTo>
                    <a:pt x="208650" y="1148694"/>
                    <a:pt x="207742" y="1147457"/>
                    <a:pt x="207247" y="1147539"/>
                  </a:cubicBezTo>
                  <a:cubicBezTo>
                    <a:pt x="200562" y="1149107"/>
                    <a:pt x="199407" y="1149107"/>
                    <a:pt x="193052" y="1147539"/>
                  </a:cubicBezTo>
                  <a:cubicBezTo>
                    <a:pt x="192722" y="1147539"/>
                    <a:pt x="192309" y="1147539"/>
                    <a:pt x="191979" y="1147539"/>
                  </a:cubicBezTo>
                  <a:cubicBezTo>
                    <a:pt x="184222" y="1148694"/>
                    <a:pt x="178115" y="1143660"/>
                    <a:pt x="171925" y="1139781"/>
                  </a:cubicBezTo>
                  <a:cubicBezTo>
                    <a:pt x="169450" y="1138213"/>
                    <a:pt x="165653" y="1137883"/>
                    <a:pt x="164663" y="1133262"/>
                  </a:cubicBezTo>
                  <a:cubicBezTo>
                    <a:pt x="163838" y="1129548"/>
                    <a:pt x="163673" y="1128640"/>
                    <a:pt x="166891" y="1127980"/>
                  </a:cubicBezTo>
                  <a:cubicBezTo>
                    <a:pt x="169779" y="1127402"/>
                    <a:pt x="172668" y="1125504"/>
                    <a:pt x="175804" y="1127320"/>
                  </a:cubicBezTo>
                  <a:cubicBezTo>
                    <a:pt x="176382" y="1127650"/>
                    <a:pt x="178032" y="1127237"/>
                    <a:pt x="178280" y="1126660"/>
                  </a:cubicBezTo>
                  <a:cubicBezTo>
                    <a:pt x="179600" y="1123606"/>
                    <a:pt x="182159" y="1123936"/>
                    <a:pt x="184387" y="1122946"/>
                  </a:cubicBezTo>
                  <a:cubicBezTo>
                    <a:pt x="189669" y="1120388"/>
                    <a:pt x="194785" y="1117417"/>
                    <a:pt x="199819" y="1114198"/>
                  </a:cubicBezTo>
                  <a:cubicBezTo>
                    <a:pt x="202543" y="1112465"/>
                    <a:pt x="202956" y="1108916"/>
                    <a:pt x="203368" y="1105615"/>
                  </a:cubicBezTo>
                  <a:cubicBezTo>
                    <a:pt x="203533" y="1104212"/>
                    <a:pt x="203368" y="1102809"/>
                    <a:pt x="203368" y="1101324"/>
                  </a:cubicBezTo>
                  <a:cubicBezTo>
                    <a:pt x="203368" y="1099013"/>
                    <a:pt x="203368" y="1097115"/>
                    <a:pt x="201387" y="1094887"/>
                  </a:cubicBezTo>
                  <a:cubicBezTo>
                    <a:pt x="198912" y="1092081"/>
                    <a:pt x="196023" y="1088945"/>
                    <a:pt x="195610" y="1084323"/>
                  </a:cubicBezTo>
                  <a:cubicBezTo>
                    <a:pt x="195610" y="1083663"/>
                    <a:pt x="194620" y="1083168"/>
                    <a:pt x="194125" y="1082590"/>
                  </a:cubicBezTo>
                  <a:cubicBezTo>
                    <a:pt x="192392" y="1080445"/>
                    <a:pt x="190411" y="1078876"/>
                    <a:pt x="190329" y="1075163"/>
                  </a:cubicBezTo>
                  <a:cubicBezTo>
                    <a:pt x="190329" y="1072852"/>
                    <a:pt x="187688" y="1071119"/>
                    <a:pt x="186698" y="1068478"/>
                  </a:cubicBezTo>
                  <a:cubicBezTo>
                    <a:pt x="185542" y="1065425"/>
                    <a:pt x="182489" y="1063196"/>
                    <a:pt x="180261" y="1060638"/>
                  </a:cubicBezTo>
                  <a:cubicBezTo>
                    <a:pt x="180013" y="1060390"/>
                    <a:pt x="179600" y="1060143"/>
                    <a:pt x="179518" y="1059730"/>
                  </a:cubicBezTo>
                  <a:cubicBezTo>
                    <a:pt x="177537" y="1052715"/>
                    <a:pt x="171760" y="1050817"/>
                    <a:pt x="167139" y="1047434"/>
                  </a:cubicBezTo>
                  <a:cubicBezTo>
                    <a:pt x="165323" y="1046113"/>
                    <a:pt x="163673" y="1044875"/>
                    <a:pt x="163838" y="1041987"/>
                  </a:cubicBezTo>
                  <a:cubicBezTo>
                    <a:pt x="163838" y="1041409"/>
                    <a:pt x="163095" y="1040584"/>
                    <a:pt x="162600" y="1040089"/>
                  </a:cubicBezTo>
                  <a:cubicBezTo>
                    <a:pt x="160454" y="1038108"/>
                    <a:pt x="158391" y="1036210"/>
                    <a:pt x="156163" y="1034312"/>
                  </a:cubicBezTo>
                  <a:cubicBezTo>
                    <a:pt x="151129" y="1029938"/>
                    <a:pt x="147002" y="1024326"/>
                    <a:pt x="143619" y="1018384"/>
                  </a:cubicBezTo>
                  <a:cubicBezTo>
                    <a:pt x="141803" y="1015248"/>
                    <a:pt x="139987" y="1012277"/>
                    <a:pt x="137759" y="1009636"/>
                  </a:cubicBezTo>
                  <a:cubicBezTo>
                    <a:pt x="137099" y="1010379"/>
                    <a:pt x="137016" y="1011122"/>
                    <a:pt x="136934" y="1011864"/>
                  </a:cubicBezTo>
                  <a:cubicBezTo>
                    <a:pt x="136356" y="1011369"/>
                    <a:pt x="135696" y="1010792"/>
                    <a:pt x="135118" y="1010296"/>
                  </a:cubicBezTo>
                  <a:cubicBezTo>
                    <a:pt x="134788" y="1009471"/>
                    <a:pt x="134376" y="1009306"/>
                    <a:pt x="134045" y="1009059"/>
                  </a:cubicBezTo>
                  <a:cubicBezTo>
                    <a:pt x="133715" y="1008233"/>
                    <a:pt x="133385" y="1007986"/>
                    <a:pt x="133055" y="1007738"/>
                  </a:cubicBezTo>
                  <a:cubicBezTo>
                    <a:pt x="133385" y="1007738"/>
                    <a:pt x="133715" y="1007738"/>
                    <a:pt x="134045" y="1007738"/>
                  </a:cubicBezTo>
                  <a:cubicBezTo>
                    <a:pt x="134376" y="1008563"/>
                    <a:pt x="134788" y="1008728"/>
                    <a:pt x="135118" y="1008976"/>
                  </a:cubicBezTo>
                  <a:cubicBezTo>
                    <a:pt x="135613" y="1009554"/>
                    <a:pt x="136191" y="1009554"/>
                    <a:pt x="136686" y="1009554"/>
                  </a:cubicBezTo>
                  <a:cubicBezTo>
                    <a:pt x="134210" y="1005592"/>
                    <a:pt x="132312" y="1000393"/>
                    <a:pt x="127361" y="998330"/>
                  </a:cubicBezTo>
                  <a:cubicBezTo>
                    <a:pt x="125958" y="997752"/>
                    <a:pt x="125050" y="994369"/>
                    <a:pt x="124060" y="992306"/>
                  </a:cubicBezTo>
                  <a:cubicBezTo>
                    <a:pt x="122822" y="989747"/>
                    <a:pt x="120098" y="988097"/>
                    <a:pt x="120098" y="984548"/>
                  </a:cubicBezTo>
                  <a:cubicBezTo>
                    <a:pt x="120098" y="981990"/>
                    <a:pt x="117375" y="984548"/>
                    <a:pt x="117045" y="982980"/>
                  </a:cubicBezTo>
                  <a:cubicBezTo>
                    <a:pt x="115559" y="976460"/>
                    <a:pt x="112258" y="971591"/>
                    <a:pt x="107141" y="968373"/>
                  </a:cubicBezTo>
                  <a:cubicBezTo>
                    <a:pt x="106646" y="963751"/>
                    <a:pt x="102437" y="961853"/>
                    <a:pt x="100952" y="957974"/>
                  </a:cubicBezTo>
                  <a:cubicBezTo>
                    <a:pt x="100539" y="956901"/>
                    <a:pt x="99549" y="956159"/>
                    <a:pt x="98889" y="955333"/>
                  </a:cubicBezTo>
                  <a:cubicBezTo>
                    <a:pt x="96495" y="955333"/>
                    <a:pt x="95670" y="952280"/>
                    <a:pt x="96083" y="951537"/>
                  </a:cubicBezTo>
                  <a:cubicBezTo>
                    <a:pt x="97816" y="948154"/>
                    <a:pt x="95670" y="948236"/>
                    <a:pt x="93937" y="947328"/>
                  </a:cubicBezTo>
                  <a:cubicBezTo>
                    <a:pt x="92947" y="946833"/>
                    <a:pt x="92287" y="945348"/>
                    <a:pt x="91461" y="944357"/>
                  </a:cubicBezTo>
                  <a:cubicBezTo>
                    <a:pt x="91131" y="943037"/>
                    <a:pt x="90553" y="942294"/>
                    <a:pt x="90471" y="941551"/>
                  </a:cubicBezTo>
                  <a:cubicBezTo>
                    <a:pt x="90306" y="940231"/>
                    <a:pt x="90471" y="939406"/>
                    <a:pt x="88820" y="938580"/>
                  </a:cubicBezTo>
                  <a:cubicBezTo>
                    <a:pt x="86592" y="937425"/>
                    <a:pt x="85354" y="934702"/>
                    <a:pt x="84942" y="931401"/>
                  </a:cubicBezTo>
                  <a:cubicBezTo>
                    <a:pt x="84694" y="928925"/>
                    <a:pt x="83291" y="926532"/>
                    <a:pt x="82301" y="924138"/>
                  </a:cubicBezTo>
                  <a:cubicBezTo>
                    <a:pt x="81228" y="921580"/>
                    <a:pt x="80073" y="919104"/>
                    <a:pt x="78917" y="916628"/>
                  </a:cubicBezTo>
                  <a:cubicBezTo>
                    <a:pt x="78587" y="915886"/>
                    <a:pt x="78009" y="914565"/>
                    <a:pt x="77679" y="914565"/>
                  </a:cubicBezTo>
                  <a:cubicBezTo>
                    <a:pt x="75616" y="914895"/>
                    <a:pt x="75781" y="913492"/>
                    <a:pt x="75286" y="911759"/>
                  </a:cubicBezTo>
                  <a:cubicBezTo>
                    <a:pt x="74708" y="909696"/>
                    <a:pt x="72975" y="907963"/>
                    <a:pt x="71902" y="906065"/>
                  </a:cubicBezTo>
                  <a:cubicBezTo>
                    <a:pt x="71160" y="904827"/>
                    <a:pt x="69922" y="902846"/>
                    <a:pt x="70252" y="902104"/>
                  </a:cubicBezTo>
                  <a:cubicBezTo>
                    <a:pt x="72315" y="897812"/>
                    <a:pt x="69757" y="897234"/>
                    <a:pt x="67281" y="896079"/>
                  </a:cubicBezTo>
                  <a:cubicBezTo>
                    <a:pt x="66291" y="895666"/>
                    <a:pt x="65465" y="894594"/>
                    <a:pt x="64805" y="893603"/>
                  </a:cubicBezTo>
                  <a:cubicBezTo>
                    <a:pt x="63897" y="892200"/>
                    <a:pt x="63732" y="890137"/>
                    <a:pt x="61834" y="889559"/>
                  </a:cubicBezTo>
                  <a:cubicBezTo>
                    <a:pt x="61174" y="889312"/>
                    <a:pt x="60679" y="887744"/>
                    <a:pt x="60349" y="886753"/>
                  </a:cubicBezTo>
                  <a:cubicBezTo>
                    <a:pt x="59193" y="882957"/>
                    <a:pt x="58698" y="878748"/>
                    <a:pt x="55397" y="876273"/>
                  </a:cubicBezTo>
                  <a:cubicBezTo>
                    <a:pt x="56718" y="873054"/>
                    <a:pt x="54737" y="871816"/>
                    <a:pt x="52674" y="870743"/>
                  </a:cubicBezTo>
                  <a:cubicBezTo>
                    <a:pt x="52839" y="865792"/>
                    <a:pt x="48465" y="863728"/>
                    <a:pt x="47309" y="859685"/>
                  </a:cubicBezTo>
                  <a:cubicBezTo>
                    <a:pt x="46979" y="858612"/>
                    <a:pt x="46567" y="856961"/>
                    <a:pt x="46897" y="856466"/>
                  </a:cubicBezTo>
                  <a:cubicBezTo>
                    <a:pt x="48300" y="854898"/>
                    <a:pt x="46897" y="854568"/>
                    <a:pt x="46319" y="853825"/>
                  </a:cubicBezTo>
                  <a:cubicBezTo>
                    <a:pt x="45329" y="852257"/>
                    <a:pt x="42688" y="852175"/>
                    <a:pt x="43348" y="849204"/>
                  </a:cubicBezTo>
                  <a:cubicBezTo>
                    <a:pt x="39965" y="848296"/>
                    <a:pt x="40129" y="844830"/>
                    <a:pt x="38974" y="842024"/>
                  </a:cubicBezTo>
                  <a:cubicBezTo>
                    <a:pt x="37736" y="838888"/>
                    <a:pt x="35178" y="836494"/>
                    <a:pt x="33115" y="833854"/>
                  </a:cubicBezTo>
                  <a:cubicBezTo>
                    <a:pt x="32124" y="832533"/>
                    <a:pt x="31134" y="830883"/>
                    <a:pt x="29153" y="831543"/>
                  </a:cubicBezTo>
                  <a:cubicBezTo>
                    <a:pt x="28988" y="830718"/>
                    <a:pt x="25852" y="830057"/>
                    <a:pt x="29071" y="828985"/>
                  </a:cubicBezTo>
                  <a:cubicBezTo>
                    <a:pt x="29318" y="828902"/>
                    <a:pt x="29483" y="827582"/>
                    <a:pt x="29318" y="827004"/>
                  </a:cubicBezTo>
                  <a:cubicBezTo>
                    <a:pt x="28823" y="825601"/>
                    <a:pt x="28081" y="824363"/>
                    <a:pt x="27503" y="822960"/>
                  </a:cubicBezTo>
                  <a:cubicBezTo>
                    <a:pt x="26595" y="820732"/>
                    <a:pt x="25770" y="821887"/>
                    <a:pt x="24945" y="822960"/>
                  </a:cubicBezTo>
                  <a:cubicBezTo>
                    <a:pt x="24202" y="821310"/>
                    <a:pt x="22881" y="819741"/>
                    <a:pt x="22799" y="818091"/>
                  </a:cubicBezTo>
                  <a:cubicBezTo>
                    <a:pt x="22799" y="816110"/>
                    <a:pt x="22139" y="814955"/>
                    <a:pt x="20983" y="813800"/>
                  </a:cubicBezTo>
                  <a:cubicBezTo>
                    <a:pt x="20736" y="813552"/>
                    <a:pt x="20323" y="813304"/>
                    <a:pt x="20240" y="812974"/>
                  </a:cubicBezTo>
                  <a:cubicBezTo>
                    <a:pt x="20075" y="811654"/>
                    <a:pt x="20075" y="810251"/>
                    <a:pt x="19828" y="808930"/>
                  </a:cubicBezTo>
                  <a:cubicBezTo>
                    <a:pt x="19498" y="807362"/>
                    <a:pt x="18342" y="811241"/>
                    <a:pt x="17847" y="808683"/>
                  </a:cubicBezTo>
                  <a:cubicBezTo>
                    <a:pt x="17600" y="807362"/>
                    <a:pt x="16939" y="806207"/>
                    <a:pt x="16857" y="804887"/>
                  </a:cubicBezTo>
                  <a:cubicBezTo>
                    <a:pt x="16774" y="803401"/>
                    <a:pt x="13803" y="803401"/>
                    <a:pt x="15619" y="800925"/>
                  </a:cubicBezTo>
                  <a:cubicBezTo>
                    <a:pt x="15949" y="800430"/>
                    <a:pt x="14463" y="798037"/>
                    <a:pt x="13638" y="796634"/>
                  </a:cubicBezTo>
                  <a:cubicBezTo>
                    <a:pt x="12648" y="795066"/>
                    <a:pt x="11410" y="793663"/>
                    <a:pt x="10502" y="792012"/>
                  </a:cubicBezTo>
                  <a:cubicBezTo>
                    <a:pt x="9677" y="790609"/>
                    <a:pt x="9182" y="788959"/>
                    <a:pt x="8522" y="787473"/>
                  </a:cubicBezTo>
                  <a:cubicBezTo>
                    <a:pt x="8109" y="786648"/>
                    <a:pt x="7284" y="785823"/>
                    <a:pt x="7366" y="784998"/>
                  </a:cubicBezTo>
                  <a:cubicBezTo>
                    <a:pt x="7366" y="782769"/>
                    <a:pt x="6788" y="782852"/>
                    <a:pt x="5551" y="784007"/>
                  </a:cubicBezTo>
                  <a:cubicBezTo>
                    <a:pt x="5055" y="783265"/>
                    <a:pt x="4065" y="782274"/>
                    <a:pt x="4148" y="781696"/>
                  </a:cubicBezTo>
                  <a:cubicBezTo>
                    <a:pt x="4891" y="778230"/>
                    <a:pt x="3405" y="775507"/>
                    <a:pt x="1837" y="773114"/>
                  </a:cubicBezTo>
                  <a:cubicBezTo>
                    <a:pt x="-1051" y="768657"/>
                    <a:pt x="186" y="763953"/>
                    <a:pt x="764" y="759414"/>
                  </a:cubicBezTo>
                  <a:cubicBezTo>
                    <a:pt x="1507" y="753967"/>
                    <a:pt x="3157" y="748768"/>
                    <a:pt x="3983" y="743321"/>
                  </a:cubicBezTo>
                  <a:cubicBezTo>
                    <a:pt x="4478" y="739690"/>
                    <a:pt x="3983" y="735976"/>
                    <a:pt x="5055" y="732263"/>
                  </a:cubicBezTo>
                  <a:cubicBezTo>
                    <a:pt x="7614" y="723432"/>
                    <a:pt x="7944" y="714107"/>
                    <a:pt x="9347" y="705029"/>
                  </a:cubicBezTo>
                  <a:cubicBezTo>
                    <a:pt x="9347" y="704864"/>
                    <a:pt x="9347" y="704534"/>
                    <a:pt x="9347" y="704451"/>
                  </a:cubicBezTo>
                  <a:cubicBezTo>
                    <a:pt x="12813" y="699912"/>
                    <a:pt x="12153" y="693640"/>
                    <a:pt x="14629" y="688688"/>
                  </a:cubicBezTo>
                  <a:cubicBezTo>
                    <a:pt x="15289" y="687451"/>
                    <a:pt x="15949" y="685552"/>
                    <a:pt x="15619" y="684397"/>
                  </a:cubicBezTo>
                  <a:cubicBezTo>
                    <a:pt x="14876" y="681674"/>
                    <a:pt x="13391" y="679198"/>
                    <a:pt x="17270" y="678125"/>
                  </a:cubicBezTo>
                  <a:cubicBezTo>
                    <a:pt x="17517" y="678125"/>
                    <a:pt x="17600" y="677630"/>
                    <a:pt x="17765" y="677382"/>
                  </a:cubicBezTo>
                  <a:cubicBezTo>
                    <a:pt x="13803" y="674411"/>
                    <a:pt x="17930" y="671770"/>
                    <a:pt x="18590" y="669872"/>
                  </a:cubicBezTo>
                  <a:cubicBezTo>
                    <a:pt x="20240" y="665251"/>
                    <a:pt x="21726" y="660794"/>
                    <a:pt x="22304" y="655760"/>
                  </a:cubicBezTo>
                  <a:cubicBezTo>
                    <a:pt x="22799" y="651386"/>
                    <a:pt x="22799" y="646600"/>
                    <a:pt x="25687" y="642721"/>
                  </a:cubicBezTo>
                  <a:cubicBezTo>
                    <a:pt x="26513" y="641566"/>
                    <a:pt x="29071" y="638760"/>
                    <a:pt x="26513" y="636201"/>
                  </a:cubicBezTo>
                  <a:cubicBezTo>
                    <a:pt x="28988" y="633973"/>
                    <a:pt x="25522" y="629186"/>
                    <a:pt x="29566" y="627288"/>
                  </a:cubicBezTo>
                  <a:cubicBezTo>
                    <a:pt x="30474" y="626876"/>
                    <a:pt x="30474" y="623657"/>
                    <a:pt x="30639" y="621676"/>
                  </a:cubicBezTo>
                  <a:cubicBezTo>
                    <a:pt x="30804" y="619531"/>
                    <a:pt x="30309" y="617220"/>
                    <a:pt x="32372" y="615735"/>
                  </a:cubicBezTo>
                  <a:cubicBezTo>
                    <a:pt x="32784" y="615487"/>
                    <a:pt x="32784" y="614332"/>
                    <a:pt x="32784" y="613506"/>
                  </a:cubicBezTo>
                  <a:cubicBezTo>
                    <a:pt x="33115" y="605501"/>
                    <a:pt x="35508" y="598321"/>
                    <a:pt x="38726" y="591307"/>
                  </a:cubicBezTo>
                  <a:cubicBezTo>
                    <a:pt x="39304" y="590151"/>
                    <a:pt x="39469" y="588253"/>
                    <a:pt x="39057" y="587098"/>
                  </a:cubicBezTo>
                  <a:cubicBezTo>
                    <a:pt x="37901" y="583797"/>
                    <a:pt x="41945" y="580908"/>
                    <a:pt x="39387" y="577525"/>
                  </a:cubicBezTo>
                  <a:cubicBezTo>
                    <a:pt x="39139" y="577194"/>
                    <a:pt x="40377" y="574719"/>
                    <a:pt x="41367" y="573893"/>
                  </a:cubicBezTo>
                  <a:cubicBezTo>
                    <a:pt x="44173" y="571500"/>
                    <a:pt x="44008" y="568034"/>
                    <a:pt x="43100" y="565228"/>
                  </a:cubicBezTo>
                  <a:cubicBezTo>
                    <a:pt x="42523" y="563247"/>
                    <a:pt x="42853" y="563412"/>
                    <a:pt x="44008" y="563495"/>
                  </a:cubicBezTo>
                  <a:cubicBezTo>
                    <a:pt x="46402" y="563660"/>
                    <a:pt x="45824" y="561184"/>
                    <a:pt x="46154" y="560029"/>
                  </a:cubicBezTo>
                  <a:cubicBezTo>
                    <a:pt x="46649" y="558048"/>
                    <a:pt x="46402" y="555737"/>
                    <a:pt x="46649" y="553592"/>
                  </a:cubicBezTo>
                  <a:cubicBezTo>
                    <a:pt x="46897" y="551776"/>
                    <a:pt x="45494" y="549135"/>
                    <a:pt x="48465" y="548310"/>
                  </a:cubicBezTo>
                  <a:cubicBezTo>
                    <a:pt x="48795" y="548310"/>
                    <a:pt x="48795" y="545669"/>
                    <a:pt x="48712" y="544349"/>
                  </a:cubicBezTo>
                  <a:cubicBezTo>
                    <a:pt x="48547" y="542863"/>
                    <a:pt x="47639" y="541295"/>
                    <a:pt x="47804" y="539975"/>
                  </a:cubicBezTo>
                  <a:cubicBezTo>
                    <a:pt x="47970" y="539067"/>
                    <a:pt x="49950" y="538654"/>
                    <a:pt x="50363" y="537664"/>
                  </a:cubicBezTo>
                  <a:cubicBezTo>
                    <a:pt x="50858" y="536426"/>
                    <a:pt x="50858" y="533538"/>
                    <a:pt x="50528" y="533373"/>
                  </a:cubicBezTo>
                  <a:cubicBezTo>
                    <a:pt x="46979" y="532135"/>
                    <a:pt x="49372" y="530814"/>
                    <a:pt x="50280" y="529329"/>
                  </a:cubicBezTo>
                  <a:cubicBezTo>
                    <a:pt x="51271" y="527596"/>
                    <a:pt x="53251" y="524955"/>
                    <a:pt x="52839" y="524047"/>
                  </a:cubicBezTo>
                  <a:cubicBezTo>
                    <a:pt x="51353" y="521158"/>
                    <a:pt x="53994" y="520168"/>
                    <a:pt x="54159" y="518105"/>
                  </a:cubicBezTo>
                  <a:cubicBezTo>
                    <a:pt x="54324" y="516042"/>
                    <a:pt x="54737" y="513896"/>
                    <a:pt x="54902" y="511833"/>
                  </a:cubicBezTo>
                  <a:cubicBezTo>
                    <a:pt x="54902" y="511255"/>
                    <a:pt x="54489" y="510512"/>
                    <a:pt x="54077" y="510017"/>
                  </a:cubicBezTo>
                  <a:cubicBezTo>
                    <a:pt x="51436" y="506881"/>
                    <a:pt x="54737" y="503745"/>
                    <a:pt x="54077" y="500609"/>
                  </a:cubicBezTo>
                  <a:cubicBezTo>
                    <a:pt x="54572" y="500774"/>
                    <a:pt x="55314" y="501269"/>
                    <a:pt x="55562" y="501022"/>
                  </a:cubicBezTo>
                  <a:cubicBezTo>
                    <a:pt x="56222" y="500279"/>
                    <a:pt x="57295" y="499289"/>
                    <a:pt x="57213" y="498464"/>
                  </a:cubicBezTo>
                  <a:cubicBezTo>
                    <a:pt x="57047" y="493594"/>
                    <a:pt x="58451" y="488478"/>
                    <a:pt x="55645" y="483939"/>
                  </a:cubicBezTo>
                  <a:cubicBezTo>
                    <a:pt x="55397" y="483444"/>
                    <a:pt x="55645" y="482371"/>
                    <a:pt x="55892" y="481628"/>
                  </a:cubicBezTo>
                  <a:cubicBezTo>
                    <a:pt x="56387" y="479977"/>
                    <a:pt x="58533" y="485342"/>
                    <a:pt x="58286" y="480885"/>
                  </a:cubicBezTo>
                  <a:cubicBezTo>
                    <a:pt x="58286" y="479565"/>
                    <a:pt x="60184" y="478409"/>
                    <a:pt x="58368" y="476924"/>
                  </a:cubicBezTo>
                  <a:cubicBezTo>
                    <a:pt x="58120" y="476676"/>
                    <a:pt x="58203" y="475191"/>
                    <a:pt x="58533" y="474696"/>
                  </a:cubicBezTo>
                  <a:cubicBezTo>
                    <a:pt x="59688" y="473210"/>
                    <a:pt x="61174" y="472137"/>
                    <a:pt x="60184" y="469579"/>
                  </a:cubicBezTo>
                  <a:cubicBezTo>
                    <a:pt x="59688" y="468341"/>
                    <a:pt x="59606" y="466773"/>
                    <a:pt x="59688" y="465370"/>
                  </a:cubicBezTo>
                  <a:cubicBezTo>
                    <a:pt x="59688" y="464132"/>
                    <a:pt x="59853" y="462812"/>
                    <a:pt x="60349" y="461656"/>
                  </a:cubicBezTo>
                  <a:cubicBezTo>
                    <a:pt x="61752" y="458025"/>
                    <a:pt x="61999" y="454064"/>
                    <a:pt x="63567" y="450350"/>
                  </a:cubicBezTo>
                  <a:cubicBezTo>
                    <a:pt x="65053" y="446802"/>
                    <a:pt x="65218" y="442593"/>
                    <a:pt x="65878" y="438631"/>
                  </a:cubicBezTo>
                  <a:cubicBezTo>
                    <a:pt x="67363" y="429141"/>
                    <a:pt x="68684" y="419650"/>
                    <a:pt x="70169" y="410160"/>
                  </a:cubicBezTo>
                  <a:cubicBezTo>
                    <a:pt x="70417" y="408509"/>
                    <a:pt x="70912" y="406859"/>
                    <a:pt x="71160" y="405125"/>
                  </a:cubicBezTo>
                  <a:cubicBezTo>
                    <a:pt x="71160" y="404713"/>
                    <a:pt x="70665" y="404218"/>
                    <a:pt x="70334" y="403805"/>
                  </a:cubicBezTo>
                  <a:cubicBezTo>
                    <a:pt x="70087" y="404465"/>
                    <a:pt x="69839" y="405208"/>
                    <a:pt x="69592" y="405868"/>
                  </a:cubicBezTo>
                  <a:cubicBezTo>
                    <a:pt x="68849" y="406281"/>
                    <a:pt x="68684" y="406611"/>
                    <a:pt x="68436" y="407024"/>
                  </a:cubicBezTo>
                  <a:lnTo>
                    <a:pt x="68436" y="405868"/>
                  </a:lnTo>
                  <a:cubicBezTo>
                    <a:pt x="69262" y="404548"/>
                    <a:pt x="69262" y="403062"/>
                    <a:pt x="69839" y="401989"/>
                  </a:cubicBezTo>
                  <a:cubicBezTo>
                    <a:pt x="71325" y="398936"/>
                    <a:pt x="71655" y="395222"/>
                    <a:pt x="70582" y="392334"/>
                  </a:cubicBezTo>
                  <a:cubicBezTo>
                    <a:pt x="70169" y="391261"/>
                    <a:pt x="69922" y="389940"/>
                    <a:pt x="70169" y="388868"/>
                  </a:cubicBezTo>
                  <a:cubicBezTo>
                    <a:pt x="71407" y="382596"/>
                    <a:pt x="72893" y="376323"/>
                    <a:pt x="74131" y="370051"/>
                  </a:cubicBezTo>
                  <a:cubicBezTo>
                    <a:pt x="74378" y="368731"/>
                    <a:pt x="74213" y="367246"/>
                    <a:pt x="74378" y="365843"/>
                  </a:cubicBezTo>
                  <a:cubicBezTo>
                    <a:pt x="74543" y="364109"/>
                    <a:pt x="72893" y="362129"/>
                    <a:pt x="75616" y="360643"/>
                  </a:cubicBezTo>
                  <a:cubicBezTo>
                    <a:pt x="76854" y="359983"/>
                    <a:pt x="77432" y="356600"/>
                    <a:pt x="77432" y="354454"/>
                  </a:cubicBezTo>
                  <a:cubicBezTo>
                    <a:pt x="77432" y="348512"/>
                    <a:pt x="79165" y="343230"/>
                    <a:pt x="80403" y="337618"/>
                  </a:cubicBezTo>
                  <a:cubicBezTo>
                    <a:pt x="81641" y="331676"/>
                    <a:pt x="83209" y="325899"/>
                    <a:pt x="85107" y="320288"/>
                  </a:cubicBezTo>
                  <a:cubicBezTo>
                    <a:pt x="86427" y="316326"/>
                    <a:pt x="87995" y="312282"/>
                    <a:pt x="90388" y="308734"/>
                  </a:cubicBezTo>
                  <a:cubicBezTo>
                    <a:pt x="92534" y="305598"/>
                    <a:pt x="94432" y="302132"/>
                    <a:pt x="96083" y="298665"/>
                  </a:cubicBezTo>
                  <a:cubicBezTo>
                    <a:pt x="99797" y="290578"/>
                    <a:pt x="106151" y="284966"/>
                    <a:pt x="110360" y="277374"/>
                  </a:cubicBezTo>
                  <a:cubicBezTo>
                    <a:pt x="112341" y="273907"/>
                    <a:pt x="114816" y="270771"/>
                    <a:pt x="116055" y="266645"/>
                  </a:cubicBezTo>
                  <a:cubicBezTo>
                    <a:pt x="116632" y="264747"/>
                    <a:pt x="118530" y="263426"/>
                    <a:pt x="119768" y="261858"/>
                  </a:cubicBezTo>
                  <a:cubicBezTo>
                    <a:pt x="124720" y="255669"/>
                    <a:pt x="129506" y="249397"/>
                    <a:pt x="132972" y="241887"/>
                  </a:cubicBezTo>
                  <a:cubicBezTo>
                    <a:pt x="135448" y="236523"/>
                    <a:pt x="138089" y="231323"/>
                    <a:pt x="140400" y="225877"/>
                  </a:cubicBezTo>
                  <a:cubicBezTo>
                    <a:pt x="142463" y="221008"/>
                    <a:pt x="143701" y="215561"/>
                    <a:pt x="146259" y="211022"/>
                  </a:cubicBezTo>
                  <a:cubicBezTo>
                    <a:pt x="149560" y="205245"/>
                    <a:pt x="151293" y="198725"/>
                    <a:pt x="153687" y="192618"/>
                  </a:cubicBezTo>
                  <a:cubicBezTo>
                    <a:pt x="156658" y="185026"/>
                    <a:pt x="160206" y="177763"/>
                    <a:pt x="163425" y="170418"/>
                  </a:cubicBezTo>
                  <a:cubicBezTo>
                    <a:pt x="165158" y="166540"/>
                    <a:pt x="166561" y="162578"/>
                    <a:pt x="168377" y="158782"/>
                  </a:cubicBezTo>
                  <a:cubicBezTo>
                    <a:pt x="171430" y="152262"/>
                    <a:pt x="174649" y="145908"/>
                    <a:pt x="177785" y="139471"/>
                  </a:cubicBezTo>
                  <a:cubicBezTo>
                    <a:pt x="177950" y="139141"/>
                    <a:pt x="178445" y="138976"/>
                    <a:pt x="178527" y="138563"/>
                  </a:cubicBezTo>
                  <a:cubicBezTo>
                    <a:pt x="181498" y="128825"/>
                    <a:pt x="187936" y="121480"/>
                    <a:pt x="192805" y="113062"/>
                  </a:cubicBezTo>
                  <a:cubicBezTo>
                    <a:pt x="199159" y="102003"/>
                    <a:pt x="202873" y="89789"/>
                    <a:pt x="207660" y="77988"/>
                  </a:cubicBezTo>
                  <a:cubicBezTo>
                    <a:pt x="209970" y="72294"/>
                    <a:pt x="209970" y="66104"/>
                    <a:pt x="211786" y="60410"/>
                  </a:cubicBezTo>
                  <a:cubicBezTo>
                    <a:pt x="213189" y="56201"/>
                    <a:pt x="214674" y="51992"/>
                    <a:pt x="215995" y="47783"/>
                  </a:cubicBezTo>
                  <a:cubicBezTo>
                    <a:pt x="217150" y="44235"/>
                    <a:pt x="217810" y="40438"/>
                    <a:pt x="219296" y="37137"/>
                  </a:cubicBezTo>
                  <a:cubicBezTo>
                    <a:pt x="221029" y="33258"/>
                    <a:pt x="223175" y="29545"/>
                    <a:pt x="225568" y="26079"/>
                  </a:cubicBezTo>
                  <a:cubicBezTo>
                    <a:pt x="230684" y="18816"/>
                    <a:pt x="239515" y="16258"/>
                    <a:pt x="247768" y="19229"/>
                  </a:cubicBezTo>
                  <a:cubicBezTo>
                    <a:pt x="252307" y="20879"/>
                    <a:pt x="256928" y="22282"/>
                    <a:pt x="261467" y="24180"/>
                  </a:cubicBezTo>
                  <a:cubicBezTo>
                    <a:pt x="267161" y="26491"/>
                    <a:pt x="272856" y="28884"/>
                    <a:pt x="278467" y="31690"/>
                  </a:cubicBezTo>
                  <a:cubicBezTo>
                    <a:pt x="280531" y="32763"/>
                    <a:pt x="282264" y="33919"/>
                    <a:pt x="284575" y="33919"/>
                  </a:cubicBezTo>
                  <a:cubicBezTo>
                    <a:pt x="285483" y="33919"/>
                    <a:pt x="286968" y="34744"/>
                    <a:pt x="287051" y="35404"/>
                  </a:cubicBezTo>
                  <a:cubicBezTo>
                    <a:pt x="287381" y="38045"/>
                    <a:pt x="289444" y="37962"/>
                    <a:pt x="290682" y="38623"/>
                  </a:cubicBezTo>
                  <a:cubicBezTo>
                    <a:pt x="295963" y="41264"/>
                    <a:pt x="301245" y="43657"/>
                    <a:pt x="306692" y="45968"/>
                  </a:cubicBezTo>
                  <a:cubicBezTo>
                    <a:pt x="310158" y="47453"/>
                    <a:pt x="312551" y="49681"/>
                    <a:pt x="313046" y="54220"/>
                  </a:cubicBezTo>
                  <a:cubicBezTo>
                    <a:pt x="313212" y="55788"/>
                    <a:pt x="314202" y="57439"/>
                    <a:pt x="315027" y="58677"/>
                  </a:cubicBezTo>
                  <a:cubicBezTo>
                    <a:pt x="316925" y="61318"/>
                    <a:pt x="317833" y="61483"/>
                    <a:pt x="320144" y="59007"/>
                  </a:cubicBezTo>
                  <a:cubicBezTo>
                    <a:pt x="323198" y="55706"/>
                    <a:pt x="326251" y="52322"/>
                    <a:pt x="329057" y="48691"/>
                  </a:cubicBezTo>
                  <a:cubicBezTo>
                    <a:pt x="330790" y="46545"/>
                    <a:pt x="331698" y="44069"/>
                    <a:pt x="329965" y="41016"/>
                  </a:cubicBezTo>
                  <a:cubicBezTo>
                    <a:pt x="327241" y="36147"/>
                    <a:pt x="329882" y="31773"/>
                    <a:pt x="331698" y="27647"/>
                  </a:cubicBezTo>
                  <a:cubicBezTo>
                    <a:pt x="333843" y="22612"/>
                    <a:pt x="338300" y="20137"/>
                    <a:pt x="341931" y="16588"/>
                  </a:cubicBezTo>
                  <a:cubicBezTo>
                    <a:pt x="346635" y="11966"/>
                    <a:pt x="352495" y="10481"/>
                    <a:pt x="357776" y="7427"/>
                  </a:cubicBezTo>
                  <a:cubicBezTo>
                    <a:pt x="358519" y="7015"/>
                    <a:pt x="359427" y="7015"/>
                    <a:pt x="360252" y="6932"/>
                  </a:cubicBezTo>
                  <a:cubicBezTo>
                    <a:pt x="365121" y="6685"/>
                    <a:pt x="369908" y="6685"/>
                    <a:pt x="374777" y="6024"/>
                  </a:cubicBezTo>
                  <a:cubicBezTo>
                    <a:pt x="379316" y="5364"/>
                    <a:pt x="384185" y="7180"/>
                    <a:pt x="388889" y="7923"/>
                  </a:cubicBezTo>
                  <a:cubicBezTo>
                    <a:pt x="389549" y="8005"/>
                    <a:pt x="390292" y="8335"/>
                    <a:pt x="390869" y="8170"/>
                  </a:cubicBezTo>
                  <a:cubicBezTo>
                    <a:pt x="396977" y="6437"/>
                    <a:pt x="402753" y="9656"/>
                    <a:pt x="408695" y="9408"/>
                  </a:cubicBezTo>
                  <a:cubicBezTo>
                    <a:pt x="410676" y="9408"/>
                    <a:pt x="411914" y="13287"/>
                    <a:pt x="414390" y="10894"/>
                  </a:cubicBezTo>
                  <a:cubicBezTo>
                    <a:pt x="415050" y="14360"/>
                    <a:pt x="417856" y="12957"/>
                    <a:pt x="419506" y="13617"/>
                  </a:cubicBezTo>
                  <a:cubicBezTo>
                    <a:pt x="424376" y="15515"/>
                    <a:pt x="429492" y="15763"/>
                    <a:pt x="434526" y="15763"/>
                  </a:cubicBezTo>
                  <a:cubicBezTo>
                    <a:pt x="434856" y="15763"/>
                    <a:pt x="435352" y="15433"/>
                    <a:pt x="435434" y="15515"/>
                  </a:cubicBezTo>
                  <a:cubicBezTo>
                    <a:pt x="437167" y="18156"/>
                    <a:pt x="439561" y="16753"/>
                    <a:pt x="441624" y="16670"/>
                  </a:cubicBezTo>
                  <a:cubicBezTo>
                    <a:pt x="443769" y="16505"/>
                    <a:pt x="445915" y="15845"/>
                    <a:pt x="448061" y="15515"/>
                  </a:cubicBezTo>
                  <a:cubicBezTo>
                    <a:pt x="451610" y="15020"/>
                    <a:pt x="455241" y="16093"/>
                    <a:pt x="458872" y="14442"/>
                  </a:cubicBezTo>
                  <a:cubicBezTo>
                    <a:pt x="462503" y="12792"/>
                    <a:pt x="466630" y="12379"/>
                    <a:pt x="470508" y="11224"/>
                  </a:cubicBezTo>
                  <a:cubicBezTo>
                    <a:pt x="478678" y="8830"/>
                    <a:pt x="486601" y="5859"/>
                    <a:pt x="494441" y="2393"/>
                  </a:cubicBezTo>
                  <a:cubicBezTo>
                    <a:pt x="497990" y="825"/>
                    <a:pt x="502199" y="1320"/>
                    <a:pt x="506160" y="908"/>
                  </a:cubicBezTo>
                  <a:cubicBezTo>
                    <a:pt x="509626" y="578"/>
                    <a:pt x="513010" y="330"/>
                    <a:pt x="516476" y="0"/>
                  </a:cubicBezTo>
                  <a:cubicBezTo>
                    <a:pt x="517631" y="2806"/>
                    <a:pt x="519942" y="1568"/>
                    <a:pt x="521758" y="2146"/>
                  </a:cubicBezTo>
                  <a:cubicBezTo>
                    <a:pt x="526049" y="3631"/>
                    <a:pt x="530423" y="4456"/>
                    <a:pt x="534632" y="6272"/>
                  </a:cubicBezTo>
                  <a:cubicBezTo>
                    <a:pt x="537520" y="7592"/>
                    <a:pt x="540326" y="9078"/>
                    <a:pt x="543297" y="10398"/>
                  </a:cubicBezTo>
                  <a:cubicBezTo>
                    <a:pt x="548496" y="12709"/>
                    <a:pt x="550889" y="18486"/>
                    <a:pt x="554603" y="22612"/>
                  </a:cubicBezTo>
                  <a:cubicBezTo>
                    <a:pt x="555841" y="24015"/>
                    <a:pt x="555759" y="27069"/>
                    <a:pt x="558482" y="26574"/>
                  </a:cubicBezTo>
                  <a:cubicBezTo>
                    <a:pt x="558482" y="31608"/>
                    <a:pt x="563764" y="33011"/>
                    <a:pt x="564341" y="37880"/>
                  </a:cubicBezTo>
                  <a:cubicBezTo>
                    <a:pt x="564672" y="40603"/>
                    <a:pt x="565249" y="43904"/>
                    <a:pt x="568880" y="43657"/>
                  </a:cubicBezTo>
                  <a:cubicBezTo>
                    <a:pt x="568880" y="43657"/>
                    <a:pt x="568880" y="45225"/>
                    <a:pt x="569128" y="45968"/>
                  </a:cubicBezTo>
                  <a:cubicBezTo>
                    <a:pt x="569458" y="46793"/>
                    <a:pt x="570448" y="47453"/>
                    <a:pt x="570614" y="48278"/>
                  </a:cubicBezTo>
                  <a:cubicBezTo>
                    <a:pt x="571769" y="52735"/>
                    <a:pt x="573172" y="56944"/>
                    <a:pt x="576225" y="60245"/>
                  </a:cubicBezTo>
                  <a:cubicBezTo>
                    <a:pt x="576391" y="60410"/>
                    <a:pt x="576555" y="60492"/>
                    <a:pt x="576555" y="60657"/>
                  </a:cubicBezTo>
                  <a:cubicBezTo>
                    <a:pt x="577381" y="65857"/>
                    <a:pt x="580186" y="69983"/>
                    <a:pt x="582332" y="74357"/>
                  </a:cubicBezTo>
                  <a:cubicBezTo>
                    <a:pt x="583570" y="76833"/>
                    <a:pt x="584148" y="79721"/>
                    <a:pt x="585716" y="81867"/>
                  </a:cubicBezTo>
                  <a:cubicBezTo>
                    <a:pt x="587779" y="84838"/>
                    <a:pt x="589430" y="87726"/>
                    <a:pt x="589843" y="91523"/>
                  </a:cubicBezTo>
                  <a:cubicBezTo>
                    <a:pt x="589925" y="92430"/>
                    <a:pt x="590338" y="93586"/>
                    <a:pt x="590915" y="93998"/>
                  </a:cubicBezTo>
                  <a:cubicBezTo>
                    <a:pt x="595784" y="97464"/>
                    <a:pt x="596857" y="103737"/>
                    <a:pt x="599250" y="108853"/>
                  </a:cubicBezTo>
                  <a:cubicBezTo>
                    <a:pt x="600158" y="110751"/>
                    <a:pt x="599993" y="109761"/>
                    <a:pt x="600983" y="109431"/>
                  </a:cubicBezTo>
                  <a:cubicBezTo>
                    <a:pt x="603212" y="108688"/>
                    <a:pt x="603212" y="111824"/>
                    <a:pt x="603212" y="112649"/>
                  </a:cubicBezTo>
                  <a:cubicBezTo>
                    <a:pt x="603129" y="115373"/>
                    <a:pt x="603624" y="115043"/>
                    <a:pt x="604202" y="116941"/>
                  </a:cubicBezTo>
                  <a:cubicBezTo>
                    <a:pt x="605275" y="120572"/>
                    <a:pt x="609897" y="121645"/>
                    <a:pt x="608906" y="126349"/>
                  </a:cubicBezTo>
                  <a:cubicBezTo>
                    <a:pt x="611712" y="128907"/>
                    <a:pt x="610557" y="132869"/>
                    <a:pt x="611547" y="136087"/>
                  </a:cubicBezTo>
                  <a:cubicBezTo>
                    <a:pt x="612290" y="135757"/>
                    <a:pt x="612455" y="135344"/>
                    <a:pt x="612702" y="134932"/>
                  </a:cubicBezTo>
                  <a:cubicBezTo>
                    <a:pt x="612702" y="135344"/>
                    <a:pt x="612702" y="135675"/>
                    <a:pt x="612620" y="136087"/>
                  </a:cubicBezTo>
                  <a:cubicBezTo>
                    <a:pt x="614435" y="137325"/>
                    <a:pt x="614188" y="140296"/>
                    <a:pt x="615261" y="142359"/>
                  </a:cubicBezTo>
                  <a:cubicBezTo>
                    <a:pt x="616169" y="144092"/>
                    <a:pt x="616994" y="145990"/>
                    <a:pt x="617572" y="147889"/>
                  </a:cubicBezTo>
                  <a:cubicBezTo>
                    <a:pt x="618562" y="150860"/>
                    <a:pt x="621285" y="146568"/>
                    <a:pt x="621945" y="149291"/>
                  </a:cubicBezTo>
                  <a:cubicBezTo>
                    <a:pt x="622358" y="151107"/>
                    <a:pt x="621285" y="154573"/>
                    <a:pt x="621863" y="154821"/>
                  </a:cubicBezTo>
                  <a:cubicBezTo>
                    <a:pt x="625412" y="156636"/>
                    <a:pt x="624091" y="162001"/>
                    <a:pt x="627310" y="163816"/>
                  </a:cubicBezTo>
                  <a:cubicBezTo>
                    <a:pt x="627722" y="164064"/>
                    <a:pt x="628053" y="164724"/>
                    <a:pt x="628053" y="165219"/>
                  </a:cubicBezTo>
                  <a:cubicBezTo>
                    <a:pt x="629043" y="171161"/>
                    <a:pt x="629043" y="171161"/>
                    <a:pt x="630776" y="173802"/>
                  </a:cubicBezTo>
                  <a:cubicBezTo>
                    <a:pt x="631519" y="173389"/>
                    <a:pt x="631684" y="173059"/>
                    <a:pt x="631931" y="172647"/>
                  </a:cubicBezTo>
                  <a:cubicBezTo>
                    <a:pt x="631931" y="173059"/>
                    <a:pt x="631931" y="173389"/>
                    <a:pt x="631849" y="173802"/>
                  </a:cubicBezTo>
                  <a:cubicBezTo>
                    <a:pt x="633829" y="177268"/>
                    <a:pt x="633417" y="183045"/>
                    <a:pt x="638121" y="184861"/>
                  </a:cubicBezTo>
                  <a:cubicBezTo>
                    <a:pt x="638533" y="185026"/>
                    <a:pt x="638533" y="186841"/>
                    <a:pt x="638616" y="187914"/>
                  </a:cubicBezTo>
                  <a:cubicBezTo>
                    <a:pt x="638616" y="188244"/>
                    <a:pt x="639276" y="189730"/>
                    <a:pt x="639771" y="190142"/>
                  </a:cubicBezTo>
                  <a:cubicBezTo>
                    <a:pt x="642082" y="192206"/>
                    <a:pt x="643073" y="195259"/>
                    <a:pt x="642907" y="198313"/>
                  </a:cubicBezTo>
                  <a:cubicBezTo>
                    <a:pt x="642660" y="203264"/>
                    <a:pt x="646373" y="206565"/>
                    <a:pt x="646539" y="211269"/>
                  </a:cubicBezTo>
                  <a:cubicBezTo>
                    <a:pt x="646539" y="211682"/>
                    <a:pt x="647199" y="212425"/>
                    <a:pt x="647611" y="212507"/>
                  </a:cubicBezTo>
                  <a:cubicBezTo>
                    <a:pt x="650995" y="213002"/>
                    <a:pt x="650252" y="215973"/>
                    <a:pt x="650417" y="218449"/>
                  </a:cubicBezTo>
                  <a:cubicBezTo>
                    <a:pt x="650582" y="220347"/>
                    <a:pt x="650830" y="222328"/>
                    <a:pt x="651407" y="224061"/>
                  </a:cubicBezTo>
                  <a:cubicBezTo>
                    <a:pt x="651573" y="224556"/>
                    <a:pt x="653306" y="224309"/>
                    <a:pt x="653553" y="224886"/>
                  </a:cubicBezTo>
                  <a:cubicBezTo>
                    <a:pt x="655452" y="229095"/>
                    <a:pt x="657102" y="233387"/>
                    <a:pt x="658835" y="237595"/>
                  </a:cubicBezTo>
                  <a:cubicBezTo>
                    <a:pt x="659000" y="237926"/>
                    <a:pt x="659082" y="238503"/>
                    <a:pt x="658918" y="238751"/>
                  </a:cubicBezTo>
                  <a:cubicBezTo>
                    <a:pt x="658423" y="239824"/>
                    <a:pt x="657102" y="241227"/>
                    <a:pt x="657350" y="241804"/>
                  </a:cubicBezTo>
                  <a:cubicBezTo>
                    <a:pt x="658587" y="244858"/>
                    <a:pt x="659991" y="247994"/>
                    <a:pt x="661806" y="250635"/>
                  </a:cubicBezTo>
                  <a:cubicBezTo>
                    <a:pt x="663704" y="253276"/>
                    <a:pt x="666345" y="255256"/>
                    <a:pt x="665355" y="259383"/>
                  </a:cubicBezTo>
                  <a:cubicBezTo>
                    <a:pt x="668326" y="265985"/>
                    <a:pt x="667005" y="274485"/>
                    <a:pt x="672370" y="280097"/>
                  </a:cubicBezTo>
                  <a:cubicBezTo>
                    <a:pt x="673112" y="280840"/>
                    <a:pt x="674185" y="282325"/>
                    <a:pt x="672947" y="284388"/>
                  </a:cubicBezTo>
                  <a:cubicBezTo>
                    <a:pt x="672204" y="285544"/>
                    <a:pt x="672287" y="287854"/>
                    <a:pt x="674597" y="289010"/>
                  </a:cubicBezTo>
                  <a:cubicBezTo>
                    <a:pt x="675340" y="289422"/>
                    <a:pt x="674845" y="293136"/>
                    <a:pt x="674928" y="295364"/>
                  </a:cubicBezTo>
                  <a:cubicBezTo>
                    <a:pt x="674928" y="296025"/>
                    <a:pt x="674928" y="296025"/>
                    <a:pt x="676001" y="295364"/>
                  </a:cubicBezTo>
                  <a:cubicBezTo>
                    <a:pt x="676248" y="295199"/>
                    <a:pt x="676991" y="295529"/>
                    <a:pt x="676991" y="295612"/>
                  </a:cubicBezTo>
                  <a:cubicBezTo>
                    <a:pt x="676579" y="298996"/>
                    <a:pt x="678477" y="301471"/>
                    <a:pt x="679714" y="304112"/>
                  </a:cubicBezTo>
                  <a:cubicBezTo>
                    <a:pt x="680870" y="306671"/>
                    <a:pt x="678972" y="310467"/>
                    <a:pt x="682273" y="312035"/>
                  </a:cubicBezTo>
                  <a:cubicBezTo>
                    <a:pt x="680787" y="315666"/>
                    <a:pt x="685079" y="317977"/>
                    <a:pt x="683840" y="321608"/>
                  </a:cubicBezTo>
                  <a:cubicBezTo>
                    <a:pt x="683758" y="321938"/>
                    <a:pt x="684088" y="322516"/>
                    <a:pt x="684336" y="322846"/>
                  </a:cubicBezTo>
                  <a:cubicBezTo>
                    <a:pt x="685986" y="325157"/>
                    <a:pt x="687472" y="327467"/>
                    <a:pt x="689205" y="329696"/>
                  </a:cubicBezTo>
                  <a:cubicBezTo>
                    <a:pt x="691103" y="332006"/>
                    <a:pt x="693001" y="334152"/>
                    <a:pt x="691021" y="337701"/>
                  </a:cubicBezTo>
                  <a:cubicBezTo>
                    <a:pt x="690938" y="337866"/>
                    <a:pt x="689288" y="342075"/>
                    <a:pt x="692671" y="339847"/>
                  </a:cubicBezTo>
                  <a:cubicBezTo>
                    <a:pt x="692754" y="340424"/>
                    <a:pt x="693166" y="341249"/>
                    <a:pt x="693001" y="341415"/>
                  </a:cubicBezTo>
                  <a:cubicBezTo>
                    <a:pt x="692424" y="341992"/>
                    <a:pt x="691681" y="342322"/>
                    <a:pt x="691021" y="342735"/>
                  </a:cubicBezTo>
                  <a:cubicBezTo>
                    <a:pt x="691846" y="342900"/>
                    <a:pt x="692836" y="342735"/>
                    <a:pt x="693414" y="343313"/>
                  </a:cubicBezTo>
                  <a:cubicBezTo>
                    <a:pt x="694156" y="343973"/>
                    <a:pt x="695147" y="345128"/>
                    <a:pt x="695065" y="346036"/>
                  </a:cubicBezTo>
                  <a:cubicBezTo>
                    <a:pt x="694734" y="351070"/>
                    <a:pt x="697458" y="354619"/>
                    <a:pt x="699274" y="358745"/>
                  </a:cubicBezTo>
                  <a:cubicBezTo>
                    <a:pt x="700676" y="362046"/>
                    <a:pt x="703812" y="364852"/>
                    <a:pt x="702740" y="369391"/>
                  </a:cubicBezTo>
                  <a:cubicBezTo>
                    <a:pt x="702574" y="370051"/>
                    <a:pt x="703400" y="371042"/>
                    <a:pt x="703730" y="371950"/>
                  </a:cubicBezTo>
                  <a:cubicBezTo>
                    <a:pt x="707031" y="379047"/>
                    <a:pt x="707444" y="387217"/>
                    <a:pt x="710167" y="394479"/>
                  </a:cubicBezTo>
                  <a:cubicBezTo>
                    <a:pt x="712230" y="400009"/>
                    <a:pt x="712560" y="406281"/>
                    <a:pt x="715696" y="411397"/>
                  </a:cubicBezTo>
                  <a:cubicBezTo>
                    <a:pt x="716109" y="412058"/>
                    <a:pt x="716439" y="413378"/>
                    <a:pt x="716109" y="413873"/>
                  </a:cubicBezTo>
                  <a:cubicBezTo>
                    <a:pt x="714623" y="416349"/>
                    <a:pt x="715614" y="417587"/>
                    <a:pt x="717429" y="419155"/>
                  </a:cubicBezTo>
                  <a:cubicBezTo>
                    <a:pt x="718419" y="419980"/>
                    <a:pt x="718997" y="421713"/>
                    <a:pt x="719492" y="423116"/>
                  </a:cubicBezTo>
                  <a:cubicBezTo>
                    <a:pt x="720235" y="425427"/>
                    <a:pt x="720648" y="427903"/>
                    <a:pt x="721473" y="430131"/>
                  </a:cubicBezTo>
                  <a:cubicBezTo>
                    <a:pt x="722051" y="431617"/>
                    <a:pt x="722051" y="432277"/>
                    <a:pt x="720483" y="432524"/>
                  </a:cubicBezTo>
                  <a:cubicBezTo>
                    <a:pt x="720318" y="432524"/>
                    <a:pt x="720235" y="433185"/>
                    <a:pt x="720070" y="433515"/>
                  </a:cubicBezTo>
                  <a:cubicBezTo>
                    <a:pt x="723206" y="433762"/>
                    <a:pt x="721308" y="436568"/>
                    <a:pt x="721803" y="438054"/>
                  </a:cubicBezTo>
                  <a:cubicBezTo>
                    <a:pt x="722133" y="439209"/>
                    <a:pt x="721060" y="441107"/>
                    <a:pt x="723289" y="441025"/>
                  </a:cubicBezTo>
                  <a:cubicBezTo>
                    <a:pt x="723454" y="441025"/>
                    <a:pt x="724114" y="443170"/>
                    <a:pt x="723866" y="443501"/>
                  </a:cubicBezTo>
                  <a:cubicBezTo>
                    <a:pt x="722381" y="445234"/>
                    <a:pt x="723701" y="446884"/>
                    <a:pt x="724279" y="447792"/>
                  </a:cubicBezTo>
                  <a:cubicBezTo>
                    <a:pt x="725847" y="450103"/>
                    <a:pt x="726920" y="452083"/>
                    <a:pt x="726177" y="455219"/>
                  </a:cubicBezTo>
                  <a:cubicBezTo>
                    <a:pt x="726012" y="456045"/>
                    <a:pt x="727745" y="457283"/>
                    <a:pt x="728075" y="458520"/>
                  </a:cubicBezTo>
                  <a:cubicBezTo>
                    <a:pt x="728983" y="462564"/>
                    <a:pt x="729808" y="466691"/>
                    <a:pt x="730303" y="470899"/>
                  </a:cubicBezTo>
                  <a:cubicBezTo>
                    <a:pt x="730634" y="473623"/>
                    <a:pt x="729891" y="476594"/>
                    <a:pt x="732614" y="478409"/>
                  </a:cubicBezTo>
                  <a:cubicBezTo>
                    <a:pt x="733109" y="478740"/>
                    <a:pt x="733605" y="480143"/>
                    <a:pt x="733522" y="480308"/>
                  </a:cubicBezTo>
                  <a:cubicBezTo>
                    <a:pt x="730881" y="482948"/>
                    <a:pt x="734182" y="486167"/>
                    <a:pt x="732779" y="489386"/>
                  </a:cubicBezTo>
                  <a:cubicBezTo>
                    <a:pt x="731954" y="491284"/>
                    <a:pt x="731954" y="494502"/>
                    <a:pt x="733934" y="497226"/>
                  </a:cubicBezTo>
                  <a:cubicBezTo>
                    <a:pt x="735338" y="499124"/>
                    <a:pt x="736411" y="502177"/>
                    <a:pt x="735585" y="505313"/>
                  </a:cubicBezTo>
                  <a:cubicBezTo>
                    <a:pt x="735255" y="506469"/>
                    <a:pt x="736328" y="519095"/>
                    <a:pt x="736493" y="520498"/>
                  </a:cubicBezTo>
                  <a:cubicBezTo>
                    <a:pt x="736741" y="522892"/>
                    <a:pt x="736658" y="525285"/>
                    <a:pt x="736906" y="527678"/>
                  </a:cubicBezTo>
                  <a:cubicBezTo>
                    <a:pt x="737153" y="530154"/>
                    <a:pt x="737318" y="532712"/>
                    <a:pt x="737979" y="535106"/>
                  </a:cubicBezTo>
                  <a:cubicBezTo>
                    <a:pt x="739711" y="540635"/>
                    <a:pt x="739959" y="546247"/>
                    <a:pt x="740124" y="552024"/>
                  </a:cubicBezTo>
                  <a:cubicBezTo>
                    <a:pt x="740289" y="556728"/>
                    <a:pt x="740702" y="561432"/>
                    <a:pt x="741197" y="566136"/>
                  </a:cubicBezTo>
                  <a:cubicBezTo>
                    <a:pt x="741280" y="567209"/>
                    <a:pt x="742270" y="568034"/>
                    <a:pt x="742682" y="569107"/>
                  </a:cubicBezTo>
                  <a:cubicBezTo>
                    <a:pt x="742765" y="569354"/>
                    <a:pt x="742352" y="569932"/>
                    <a:pt x="742187" y="570345"/>
                  </a:cubicBezTo>
                  <a:cubicBezTo>
                    <a:pt x="741940" y="571005"/>
                    <a:pt x="741280" y="572160"/>
                    <a:pt x="741445" y="572408"/>
                  </a:cubicBezTo>
                  <a:cubicBezTo>
                    <a:pt x="744498" y="576204"/>
                    <a:pt x="744333" y="581403"/>
                    <a:pt x="745241" y="585860"/>
                  </a:cubicBezTo>
                  <a:cubicBezTo>
                    <a:pt x="747222" y="595598"/>
                    <a:pt x="748129" y="605666"/>
                    <a:pt x="749202" y="615652"/>
                  </a:cubicBezTo>
                  <a:close/>
                  <a:moveTo>
                    <a:pt x="733027" y="813717"/>
                  </a:moveTo>
                  <a:cubicBezTo>
                    <a:pt x="733027" y="813717"/>
                    <a:pt x="733357" y="812974"/>
                    <a:pt x="733357" y="812562"/>
                  </a:cubicBezTo>
                  <a:cubicBezTo>
                    <a:pt x="733192" y="812974"/>
                    <a:pt x="732944" y="813304"/>
                    <a:pt x="733027" y="813717"/>
                  </a:cubicBezTo>
                  <a:close/>
                  <a:moveTo>
                    <a:pt x="726672" y="467103"/>
                  </a:moveTo>
                  <a:cubicBezTo>
                    <a:pt x="726672" y="467103"/>
                    <a:pt x="727250" y="466938"/>
                    <a:pt x="727332" y="466691"/>
                  </a:cubicBezTo>
                  <a:cubicBezTo>
                    <a:pt x="727002" y="466691"/>
                    <a:pt x="726672" y="466773"/>
                    <a:pt x="726672" y="467103"/>
                  </a:cubicBezTo>
                  <a:close/>
                  <a:moveTo>
                    <a:pt x="718502" y="428316"/>
                  </a:moveTo>
                  <a:cubicBezTo>
                    <a:pt x="718502" y="428316"/>
                    <a:pt x="718502" y="427573"/>
                    <a:pt x="718089" y="427490"/>
                  </a:cubicBezTo>
                  <a:cubicBezTo>
                    <a:pt x="718089" y="427985"/>
                    <a:pt x="718255" y="428151"/>
                    <a:pt x="718502" y="428316"/>
                  </a:cubicBezTo>
                  <a:close/>
                  <a:moveTo>
                    <a:pt x="714788" y="850772"/>
                  </a:moveTo>
                  <a:cubicBezTo>
                    <a:pt x="714788" y="850772"/>
                    <a:pt x="715448" y="851267"/>
                    <a:pt x="715779" y="851184"/>
                  </a:cubicBezTo>
                  <a:cubicBezTo>
                    <a:pt x="715448" y="850854"/>
                    <a:pt x="715119" y="850854"/>
                    <a:pt x="714788" y="850772"/>
                  </a:cubicBezTo>
                  <a:close/>
                  <a:moveTo>
                    <a:pt x="697788" y="869093"/>
                  </a:moveTo>
                  <a:cubicBezTo>
                    <a:pt x="697788" y="869093"/>
                    <a:pt x="698448" y="869588"/>
                    <a:pt x="698778" y="869505"/>
                  </a:cubicBezTo>
                  <a:cubicBezTo>
                    <a:pt x="698448" y="869175"/>
                    <a:pt x="698118" y="869175"/>
                    <a:pt x="697788" y="869093"/>
                  </a:cubicBezTo>
                  <a:close/>
                  <a:moveTo>
                    <a:pt x="690278" y="515629"/>
                  </a:moveTo>
                  <a:cubicBezTo>
                    <a:pt x="691928" y="511503"/>
                    <a:pt x="691598" y="507459"/>
                    <a:pt x="690360" y="503168"/>
                  </a:cubicBezTo>
                  <a:cubicBezTo>
                    <a:pt x="689453" y="499866"/>
                    <a:pt x="689040" y="496153"/>
                    <a:pt x="689288" y="492769"/>
                  </a:cubicBezTo>
                  <a:cubicBezTo>
                    <a:pt x="689700" y="487735"/>
                    <a:pt x="690113" y="482783"/>
                    <a:pt x="689205" y="477749"/>
                  </a:cubicBezTo>
                  <a:cubicBezTo>
                    <a:pt x="688215" y="472550"/>
                    <a:pt x="689370" y="466773"/>
                    <a:pt x="686234" y="462069"/>
                  </a:cubicBezTo>
                  <a:cubicBezTo>
                    <a:pt x="685986" y="461656"/>
                    <a:pt x="687142" y="460336"/>
                    <a:pt x="686894" y="459593"/>
                  </a:cubicBezTo>
                  <a:cubicBezTo>
                    <a:pt x="686234" y="456787"/>
                    <a:pt x="690030" y="454972"/>
                    <a:pt x="688132" y="452001"/>
                  </a:cubicBezTo>
                  <a:cubicBezTo>
                    <a:pt x="689535" y="446141"/>
                    <a:pt x="685904" y="441520"/>
                    <a:pt x="684501" y="436568"/>
                  </a:cubicBezTo>
                  <a:cubicBezTo>
                    <a:pt x="683098" y="431534"/>
                    <a:pt x="681530" y="426665"/>
                    <a:pt x="681777" y="421466"/>
                  </a:cubicBezTo>
                  <a:cubicBezTo>
                    <a:pt x="682190" y="413461"/>
                    <a:pt x="679302" y="406446"/>
                    <a:pt x="677321" y="399183"/>
                  </a:cubicBezTo>
                  <a:cubicBezTo>
                    <a:pt x="675836" y="393902"/>
                    <a:pt x="673195" y="388950"/>
                    <a:pt x="670802" y="383586"/>
                  </a:cubicBezTo>
                  <a:cubicBezTo>
                    <a:pt x="669976" y="382348"/>
                    <a:pt x="669481" y="381358"/>
                    <a:pt x="668903" y="380367"/>
                  </a:cubicBezTo>
                  <a:cubicBezTo>
                    <a:pt x="666675" y="376489"/>
                    <a:pt x="664447" y="372692"/>
                    <a:pt x="662218" y="368896"/>
                  </a:cubicBezTo>
                  <a:cubicBezTo>
                    <a:pt x="660981" y="366833"/>
                    <a:pt x="659413" y="364935"/>
                    <a:pt x="658340" y="362789"/>
                  </a:cubicBezTo>
                  <a:cubicBezTo>
                    <a:pt x="657184" y="360726"/>
                    <a:pt x="656854" y="358002"/>
                    <a:pt x="655452" y="356269"/>
                  </a:cubicBezTo>
                  <a:cubicBezTo>
                    <a:pt x="649509" y="349007"/>
                    <a:pt x="645961" y="340012"/>
                    <a:pt x="642660" y="331264"/>
                  </a:cubicBezTo>
                  <a:cubicBezTo>
                    <a:pt x="639689" y="323589"/>
                    <a:pt x="636718" y="316161"/>
                    <a:pt x="632757" y="309146"/>
                  </a:cubicBezTo>
                  <a:cubicBezTo>
                    <a:pt x="631931" y="307743"/>
                    <a:pt x="630941" y="306423"/>
                    <a:pt x="629868" y="305268"/>
                  </a:cubicBezTo>
                  <a:cubicBezTo>
                    <a:pt x="629043" y="304360"/>
                    <a:pt x="627805" y="303865"/>
                    <a:pt x="627062" y="302874"/>
                  </a:cubicBezTo>
                  <a:cubicBezTo>
                    <a:pt x="623761" y="298418"/>
                    <a:pt x="620542" y="293796"/>
                    <a:pt x="617242" y="289257"/>
                  </a:cubicBezTo>
                  <a:cubicBezTo>
                    <a:pt x="612620" y="283068"/>
                    <a:pt x="608658" y="276466"/>
                    <a:pt x="606265" y="268873"/>
                  </a:cubicBezTo>
                  <a:cubicBezTo>
                    <a:pt x="602717" y="257650"/>
                    <a:pt x="597187" y="249067"/>
                    <a:pt x="586789" y="245518"/>
                  </a:cubicBezTo>
                  <a:cubicBezTo>
                    <a:pt x="586211" y="245270"/>
                    <a:pt x="585716" y="244610"/>
                    <a:pt x="585138" y="244033"/>
                  </a:cubicBezTo>
                  <a:cubicBezTo>
                    <a:pt x="582415" y="241309"/>
                    <a:pt x="579857" y="238256"/>
                    <a:pt x="576886" y="235945"/>
                  </a:cubicBezTo>
                  <a:cubicBezTo>
                    <a:pt x="572016" y="232066"/>
                    <a:pt x="566817" y="228517"/>
                    <a:pt x="561783" y="224804"/>
                  </a:cubicBezTo>
                  <a:cubicBezTo>
                    <a:pt x="561205" y="224391"/>
                    <a:pt x="560298" y="224309"/>
                    <a:pt x="560050" y="223731"/>
                  </a:cubicBezTo>
                  <a:cubicBezTo>
                    <a:pt x="558400" y="219605"/>
                    <a:pt x="553696" y="219274"/>
                    <a:pt x="551962" y="215561"/>
                  </a:cubicBezTo>
                  <a:cubicBezTo>
                    <a:pt x="549982" y="211352"/>
                    <a:pt x="546021" y="211022"/>
                    <a:pt x="543049" y="209454"/>
                  </a:cubicBezTo>
                  <a:cubicBezTo>
                    <a:pt x="537603" y="206730"/>
                    <a:pt x="532238" y="203264"/>
                    <a:pt x="525884" y="203924"/>
                  </a:cubicBezTo>
                  <a:cubicBezTo>
                    <a:pt x="522418" y="204337"/>
                    <a:pt x="519777" y="206070"/>
                    <a:pt x="518952" y="209454"/>
                  </a:cubicBezTo>
                  <a:cubicBezTo>
                    <a:pt x="518209" y="212425"/>
                    <a:pt x="519777" y="216551"/>
                    <a:pt x="522088" y="218614"/>
                  </a:cubicBezTo>
                  <a:cubicBezTo>
                    <a:pt x="524233" y="220595"/>
                    <a:pt x="526462" y="222658"/>
                    <a:pt x="528277" y="225051"/>
                  </a:cubicBezTo>
                  <a:cubicBezTo>
                    <a:pt x="531578" y="229260"/>
                    <a:pt x="534549" y="233799"/>
                    <a:pt x="537685" y="238173"/>
                  </a:cubicBezTo>
                  <a:cubicBezTo>
                    <a:pt x="541399" y="243372"/>
                    <a:pt x="545112" y="248489"/>
                    <a:pt x="548826" y="253606"/>
                  </a:cubicBezTo>
                  <a:cubicBezTo>
                    <a:pt x="550230" y="255586"/>
                    <a:pt x="552293" y="257319"/>
                    <a:pt x="552953" y="259548"/>
                  </a:cubicBezTo>
                  <a:cubicBezTo>
                    <a:pt x="555346" y="266893"/>
                    <a:pt x="558647" y="273495"/>
                    <a:pt x="563599" y="278859"/>
                  </a:cubicBezTo>
                  <a:cubicBezTo>
                    <a:pt x="564094" y="279354"/>
                    <a:pt x="564507" y="280014"/>
                    <a:pt x="564754" y="280757"/>
                  </a:cubicBezTo>
                  <a:cubicBezTo>
                    <a:pt x="565992" y="285956"/>
                    <a:pt x="569046" y="290165"/>
                    <a:pt x="571026" y="294869"/>
                  </a:cubicBezTo>
                  <a:cubicBezTo>
                    <a:pt x="573089" y="299656"/>
                    <a:pt x="576555" y="303370"/>
                    <a:pt x="578041" y="308651"/>
                  </a:cubicBezTo>
                  <a:cubicBezTo>
                    <a:pt x="578949" y="311870"/>
                    <a:pt x="580022" y="315253"/>
                    <a:pt x="581920" y="317729"/>
                  </a:cubicBezTo>
                  <a:cubicBezTo>
                    <a:pt x="586376" y="323341"/>
                    <a:pt x="586954" y="330851"/>
                    <a:pt x="589925" y="337206"/>
                  </a:cubicBezTo>
                  <a:cubicBezTo>
                    <a:pt x="591906" y="341332"/>
                    <a:pt x="590915" y="346779"/>
                    <a:pt x="594547" y="350245"/>
                  </a:cubicBezTo>
                  <a:cubicBezTo>
                    <a:pt x="595289" y="350988"/>
                    <a:pt x="595454" y="352638"/>
                    <a:pt x="595620" y="353959"/>
                  </a:cubicBezTo>
                  <a:cubicBezTo>
                    <a:pt x="596445" y="358663"/>
                    <a:pt x="596940" y="363449"/>
                    <a:pt x="597930" y="368071"/>
                  </a:cubicBezTo>
                  <a:cubicBezTo>
                    <a:pt x="598838" y="372692"/>
                    <a:pt x="601231" y="376984"/>
                    <a:pt x="599911" y="381935"/>
                  </a:cubicBezTo>
                  <a:cubicBezTo>
                    <a:pt x="599911" y="382100"/>
                    <a:pt x="599828" y="382430"/>
                    <a:pt x="599911" y="382513"/>
                  </a:cubicBezTo>
                  <a:cubicBezTo>
                    <a:pt x="602469" y="386722"/>
                    <a:pt x="602469" y="391756"/>
                    <a:pt x="603542" y="396460"/>
                  </a:cubicBezTo>
                  <a:cubicBezTo>
                    <a:pt x="605605" y="405373"/>
                    <a:pt x="607999" y="414121"/>
                    <a:pt x="608494" y="423364"/>
                  </a:cubicBezTo>
                  <a:cubicBezTo>
                    <a:pt x="608494" y="424272"/>
                    <a:pt x="608906" y="425180"/>
                    <a:pt x="609236" y="426005"/>
                  </a:cubicBezTo>
                  <a:cubicBezTo>
                    <a:pt x="609814" y="427243"/>
                    <a:pt x="612702" y="437146"/>
                    <a:pt x="612702" y="438384"/>
                  </a:cubicBezTo>
                  <a:cubicBezTo>
                    <a:pt x="612702" y="443831"/>
                    <a:pt x="614683" y="448370"/>
                    <a:pt x="617489" y="452579"/>
                  </a:cubicBezTo>
                  <a:cubicBezTo>
                    <a:pt x="619800" y="456045"/>
                    <a:pt x="620542" y="456045"/>
                    <a:pt x="622358" y="452083"/>
                  </a:cubicBezTo>
                  <a:cubicBezTo>
                    <a:pt x="623513" y="449442"/>
                    <a:pt x="623596" y="446637"/>
                    <a:pt x="623513" y="442015"/>
                  </a:cubicBezTo>
                  <a:cubicBezTo>
                    <a:pt x="623266" y="431617"/>
                    <a:pt x="623761" y="421218"/>
                    <a:pt x="622441" y="410820"/>
                  </a:cubicBezTo>
                  <a:cubicBezTo>
                    <a:pt x="621863" y="406363"/>
                    <a:pt x="622441" y="401907"/>
                    <a:pt x="621533" y="397285"/>
                  </a:cubicBezTo>
                  <a:cubicBezTo>
                    <a:pt x="620130" y="389693"/>
                    <a:pt x="619965" y="381770"/>
                    <a:pt x="619222" y="373930"/>
                  </a:cubicBezTo>
                  <a:cubicBezTo>
                    <a:pt x="618810" y="369309"/>
                    <a:pt x="617489" y="364852"/>
                    <a:pt x="616664" y="360478"/>
                  </a:cubicBezTo>
                  <a:cubicBezTo>
                    <a:pt x="615674" y="355527"/>
                    <a:pt x="613940" y="350492"/>
                    <a:pt x="612372" y="345541"/>
                  </a:cubicBezTo>
                  <a:cubicBezTo>
                    <a:pt x="608576" y="333162"/>
                    <a:pt x="604780" y="320700"/>
                    <a:pt x="600323" y="308651"/>
                  </a:cubicBezTo>
                  <a:cubicBezTo>
                    <a:pt x="596279" y="297675"/>
                    <a:pt x="593969" y="286039"/>
                    <a:pt x="590502" y="274898"/>
                  </a:cubicBezTo>
                  <a:cubicBezTo>
                    <a:pt x="590172" y="273825"/>
                    <a:pt x="590420" y="272504"/>
                    <a:pt x="590502" y="271267"/>
                  </a:cubicBezTo>
                  <a:cubicBezTo>
                    <a:pt x="590502" y="270771"/>
                    <a:pt x="590915" y="270359"/>
                    <a:pt x="591080" y="269864"/>
                  </a:cubicBezTo>
                  <a:cubicBezTo>
                    <a:pt x="591245" y="270441"/>
                    <a:pt x="591328" y="270936"/>
                    <a:pt x="591575" y="271432"/>
                  </a:cubicBezTo>
                  <a:cubicBezTo>
                    <a:pt x="593061" y="275145"/>
                    <a:pt x="594794" y="278446"/>
                    <a:pt x="599003" y="278281"/>
                  </a:cubicBezTo>
                  <a:cubicBezTo>
                    <a:pt x="601149" y="278199"/>
                    <a:pt x="602056" y="279272"/>
                    <a:pt x="602304" y="281830"/>
                  </a:cubicBezTo>
                  <a:cubicBezTo>
                    <a:pt x="602386" y="283150"/>
                    <a:pt x="603212" y="285131"/>
                    <a:pt x="604120" y="285461"/>
                  </a:cubicBezTo>
                  <a:cubicBezTo>
                    <a:pt x="606348" y="286286"/>
                    <a:pt x="606595" y="287937"/>
                    <a:pt x="606431" y="290083"/>
                  </a:cubicBezTo>
                  <a:cubicBezTo>
                    <a:pt x="606265" y="292311"/>
                    <a:pt x="606843" y="293796"/>
                    <a:pt x="609154" y="294209"/>
                  </a:cubicBezTo>
                  <a:cubicBezTo>
                    <a:pt x="611712" y="294704"/>
                    <a:pt x="612620" y="296602"/>
                    <a:pt x="613033" y="299573"/>
                  </a:cubicBezTo>
                  <a:cubicBezTo>
                    <a:pt x="613445" y="302874"/>
                    <a:pt x="614931" y="305928"/>
                    <a:pt x="615921" y="309146"/>
                  </a:cubicBezTo>
                  <a:cubicBezTo>
                    <a:pt x="616333" y="310384"/>
                    <a:pt x="617406" y="312035"/>
                    <a:pt x="617076" y="312695"/>
                  </a:cubicBezTo>
                  <a:cubicBezTo>
                    <a:pt x="615261" y="316161"/>
                    <a:pt x="617572" y="318389"/>
                    <a:pt x="618727" y="320783"/>
                  </a:cubicBezTo>
                  <a:cubicBezTo>
                    <a:pt x="620460" y="324249"/>
                    <a:pt x="622523" y="327550"/>
                    <a:pt x="624421" y="330851"/>
                  </a:cubicBezTo>
                  <a:cubicBezTo>
                    <a:pt x="627805" y="336793"/>
                    <a:pt x="630116" y="343560"/>
                    <a:pt x="633334" y="349667"/>
                  </a:cubicBezTo>
                  <a:cubicBezTo>
                    <a:pt x="634407" y="351648"/>
                    <a:pt x="634985" y="353381"/>
                    <a:pt x="634160" y="355609"/>
                  </a:cubicBezTo>
                  <a:cubicBezTo>
                    <a:pt x="636553" y="356434"/>
                    <a:pt x="636965" y="358993"/>
                    <a:pt x="637791" y="361138"/>
                  </a:cubicBezTo>
                  <a:cubicBezTo>
                    <a:pt x="638451" y="362872"/>
                    <a:pt x="638038" y="365100"/>
                    <a:pt x="638698" y="366833"/>
                  </a:cubicBezTo>
                  <a:cubicBezTo>
                    <a:pt x="641339" y="374095"/>
                    <a:pt x="644228" y="381275"/>
                    <a:pt x="646869" y="388537"/>
                  </a:cubicBezTo>
                  <a:cubicBezTo>
                    <a:pt x="647364" y="389775"/>
                    <a:pt x="648024" y="391591"/>
                    <a:pt x="647611" y="392581"/>
                  </a:cubicBezTo>
                  <a:cubicBezTo>
                    <a:pt x="646621" y="394975"/>
                    <a:pt x="649262" y="394975"/>
                    <a:pt x="649262" y="396790"/>
                  </a:cubicBezTo>
                  <a:cubicBezTo>
                    <a:pt x="649262" y="400586"/>
                    <a:pt x="648024" y="404795"/>
                    <a:pt x="651325" y="407849"/>
                  </a:cubicBezTo>
                  <a:cubicBezTo>
                    <a:pt x="650252" y="412718"/>
                    <a:pt x="653718" y="416514"/>
                    <a:pt x="653801" y="421466"/>
                  </a:cubicBezTo>
                  <a:cubicBezTo>
                    <a:pt x="653884" y="427655"/>
                    <a:pt x="656277" y="433680"/>
                    <a:pt x="656689" y="440034"/>
                  </a:cubicBezTo>
                  <a:cubicBezTo>
                    <a:pt x="656937" y="444078"/>
                    <a:pt x="657019" y="448370"/>
                    <a:pt x="658092" y="452166"/>
                  </a:cubicBezTo>
                  <a:cubicBezTo>
                    <a:pt x="659991" y="458933"/>
                    <a:pt x="660155" y="466030"/>
                    <a:pt x="661723" y="472963"/>
                  </a:cubicBezTo>
                  <a:cubicBezTo>
                    <a:pt x="663209" y="479400"/>
                    <a:pt x="662631" y="486497"/>
                    <a:pt x="663044" y="493347"/>
                  </a:cubicBezTo>
                  <a:cubicBezTo>
                    <a:pt x="663044" y="494420"/>
                    <a:pt x="663457" y="496318"/>
                    <a:pt x="663786" y="496318"/>
                  </a:cubicBezTo>
                  <a:cubicBezTo>
                    <a:pt x="665602" y="496318"/>
                    <a:pt x="665272" y="497803"/>
                    <a:pt x="665107" y="498876"/>
                  </a:cubicBezTo>
                  <a:cubicBezTo>
                    <a:pt x="664364" y="505396"/>
                    <a:pt x="667500" y="511338"/>
                    <a:pt x="667005" y="517610"/>
                  </a:cubicBezTo>
                  <a:cubicBezTo>
                    <a:pt x="666758" y="521076"/>
                    <a:pt x="668573" y="523799"/>
                    <a:pt x="668656" y="527183"/>
                  </a:cubicBezTo>
                  <a:cubicBezTo>
                    <a:pt x="668903" y="532630"/>
                    <a:pt x="671131" y="537664"/>
                    <a:pt x="670719" y="543523"/>
                  </a:cubicBezTo>
                  <a:cubicBezTo>
                    <a:pt x="670389" y="548062"/>
                    <a:pt x="672534" y="552849"/>
                    <a:pt x="673525" y="557470"/>
                  </a:cubicBezTo>
                  <a:cubicBezTo>
                    <a:pt x="673938" y="559534"/>
                    <a:pt x="674597" y="561597"/>
                    <a:pt x="674515" y="563660"/>
                  </a:cubicBezTo>
                  <a:cubicBezTo>
                    <a:pt x="674350" y="568529"/>
                    <a:pt x="676496" y="572490"/>
                    <a:pt x="678147" y="576617"/>
                  </a:cubicBezTo>
                  <a:cubicBezTo>
                    <a:pt x="678559" y="577690"/>
                    <a:pt x="680045" y="579175"/>
                    <a:pt x="680622" y="578927"/>
                  </a:cubicBezTo>
                  <a:cubicBezTo>
                    <a:pt x="681943" y="578432"/>
                    <a:pt x="683345" y="577277"/>
                    <a:pt x="684088" y="575956"/>
                  </a:cubicBezTo>
                  <a:cubicBezTo>
                    <a:pt x="684913" y="574389"/>
                    <a:pt x="684996" y="572325"/>
                    <a:pt x="685244" y="570427"/>
                  </a:cubicBezTo>
                  <a:cubicBezTo>
                    <a:pt x="685986" y="564650"/>
                    <a:pt x="687059" y="559038"/>
                    <a:pt x="687637" y="553179"/>
                  </a:cubicBezTo>
                  <a:cubicBezTo>
                    <a:pt x="688132" y="547980"/>
                    <a:pt x="689370" y="542863"/>
                    <a:pt x="689535" y="537499"/>
                  </a:cubicBezTo>
                  <a:cubicBezTo>
                    <a:pt x="689700" y="530567"/>
                    <a:pt x="690195" y="523634"/>
                    <a:pt x="690526" y="516702"/>
                  </a:cubicBezTo>
                  <a:cubicBezTo>
                    <a:pt x="690526" y="516289"/>
                    <a:pt x="690443" y="515794"/>
                    <a:pt x="690526" y="515464"/>
                  </a:cubicBezTo>
                  <a:close/>
                  <a:moveTo>
                    <a:pt x="684913" y="883205"/>
                  </a:moveTo>
                  <a:cubicBezTo>
                    <a:pt x="684913" y="883205"/>
                    <a:pt x="684171" y="882957"/>
                    <a:pt x="683840" y="883205"/>
                  </a:cubicBezTo>
                  <a:cubicBezTo>
                    <a:pt x="684171" y="883452"/>
                    <a:pt x="684583" y="883617"/>
                    <a:pt x="684913" y="883205"/>
                  </a:cubicBezTo>
                  <a:close/>
                  <a:moveTo>
                    <a:pt x="673855" y="897730"/>
                  </a:moveTo>
                  <a:cubicBezTo>
                    <a:pt x="673855" y="897730"/>
                    <a:pt x="673855" y="896987"/>
                    <a:pt x="673442" y="896904"/>
                  </a:cubicBezTo>
                  <a:cubicBezTo>
                    <a:pt x="673442" y="897399"/>
                    <a:pt x="673607" y="897565"/>
                    <a:pt x="673855" y="897730"/>
                  </a:cubicBezTo>
                  <a:close/>
                  <a:moveTo>
                    <a:pt x="614353" y="311045"/>
                  </a:moveTo>
                  <a:cubicBezTo>
                    <a:pt x="614353" y="310549"/>
                    <a:pt x="614188" y="310384"/>
                    <a:pt x="613940" y="310219"/>
                  </a:cubicBezTo>
                  <a:cubicBezTo>
                    <a:pt x="613940" y="310549"/>
                    <a:pt x="613940" y="310962"/>
                    <a:pt x="614353" y="311045"/>
                  </a:cubicBezTo>
                  <a:close/>
                  <a:moveTo>
                    <a:pt x="613115" y="573398"/>
                  </a:moveTo>
                  <a:cubicBezTo>
                    <a:pt x="613115" y="573398"/>
                    <a:pt x="613115" y="572655"/>
                    <a:pt x="612702" y="572573"/>
                  </a:cubicBezTo>
                  <a:cubicBezTo>
                    <a:pt x="612702" y="573068"/>
                    <a:pt x="612867" y="573233"/>
                    <a:pt x="613115" y="573398"/>
                  </a:cubicBezTo>
                  <a:close/>
                  <a:moveTo>
                    <a:pt x="426026" y="128082"/>
                  </a:moveTo>
                  <a:cubicBezTo>
                    <a:pt x="427842" y="125936"/>
                    <a:pt x="427429" y="124121"/>
                    <a:pt x="426191" y="121727"/>
                  </a:cubicBezTo>
                  <a:cubicBezTo>
                    <a:pt x="423468" y="116446"/>
                    <a:pt x="419754" y="112567"/>
                    <a:pt x="414968" y="110256"/>
                  </a:cubicBezTo>
                  <a:cubicBezTo>
                    <a:pt x="408778" y="107285"/>
                    <a:pt x="402671" y="109018"/>
                    <a:pt x="396729" y="111659"/>
                  </a:cubicBezTo>
                  <a:cubicBezTo>
                    <a:pt x="393841" y="112980"/>
                    <a:pt x="391200" y="114878"/>
                    <a:pt x="388311" y="116281"/>
                  </a:cubicBezTo>
                  <a:cubicBezTo>
                    <a:pt x="381957" y="119252"/>
                    <a:pt x="375355" y="121727"/>
                    <a:pt x="369165" y="125111"/>
                  </a:cubicBezTo>
                  <a:cubicBezTo>
                    <a:pt x="364956" y="127339"/>
                    <a:pt x="361242" y="130723"/>
                    <a:pt x="357363" y="133611"/>
                  </a:cubicBezTo>
                  <a:cubicBezTo>
                    <a:pt x="354145" y="136005"/>
                    <a:pt x="351009" y="138563"/>
                    <a:pt x="347708" y="140874"/>
                  </a:cubicBezTo>
                  <a:cubicBezTo>
                    <a:pt x="345645" y="142359"/>
                    <a:pt x="343747" y="144092"/>
                    <a:pt x="340776" y="142524"/>
                  </a:cubicBezTo>
                  <a:cubicBezTo>
                    <a:pt x="339125" y="141616"/>
                    <a:pt x="336567" y="141699"/>
                    <a:pt x="334834" y="142524"/>
                  </a:cubicBezTo>
                  <a:cubicBezTo>
                    <a:pt x="331863" y="144010"/>
                    <a:pt x="331368" y="140214"/>
                    <a:pt x="329304" y="139883"/>
                  </a:cubicBezTo>
                  <a:cubicBezTo>
                    <a:pt x="328809" y="139801"/>
                    <a:pt x="328149" y="137160"/>
                    <a:pt x="329304" y="135592"/>
                  </a:cubicBezTo>
                  <a:cubicBezTo>
                    <a:pt x="330460" y="133941"/>
                    <a:pt x="331615" y="132208"/>
                    <a:pt x="332441" y="130393"/>
                  </a:cubicBezTo>
                  <a:cubicBezTo>
                    <a:pt x="333100" y="128907"/>
                    <a:pt x="333926" y="126101"/>
                    <a:pt x="333431" y="125689"/>
                  </a:cubicBezTo>
                  <a:cubicBezTo>
                    <a:pt x="331120" y="123626"/>
                    <a:pt x="331120" y="119994"/>
                    <a:pt x="328397" y="118179"/>
                  </a:cubicBezTo>
                  <a:cubicBezTo>
                    <a:pt x="324270" y="115373"/>
                    <a:pt x="320557" y="111824"/>
                    <a:pt x="316430" y="108853"/>
                  </a:cubicBezTo>
                  <a:cubicBezTo>
                    <a:pt x="309910" y="104149"/>
                    <a:pt x="302978" y="100766"/>
                    <a:pt x="295716" y="98290"/>
                  </a:cubicBezTo>
                  <a:cubicBezTo>
                    <a:pt x="290847" y="96639"/>
                    <a:pt x="285978" y="94411"/>
                    <a:pt x="280613" y="94328"/>
                  </a:cubicBezTo>
                  <a:cubicBezTo>
                    <a:pt x="275497" y="94163"/>
                    <a:pt x="270463" y="92760"/>
                    <a:pt x="265346" y="92100"/>
                  </a:cubicBezTo>
                  <a:cubicBezTo>
                    <a:pt x="263200" y="91853"/>
                    <a:pt x="260394" y="93916"/>
                    <a:pt x="260064" y="95731"/>
                  </a:cubicBezTo>
                  <a:cubicBezTo>
                    <a:pt x="259569" y="98537"/>
                    <a:pt x="260807" y="99693"/>
                    <a:pt x="262952" y="101096"/>
                  </a:cubicBezTo>
                  <a:cubicBezTo>
                    <a:pt x="266006" y="102994"/>
                    <a:pt x="268812" y="105057"/>
                    <a:pt x="272443" y="104314"/>
                  </a:cubicBezTo>
                  <a:cubicBezTo>
                    <a:pt x="273104" y="104149"/>
                    <a:pt x="274176" y="104067"/>
                    <a:pt x="274424" y="104479"/>
                  </a:cubicBezTo>
                  <a:cubicBezTo>
                    <a:pt x="276487" y="107615"/>
                    <a:pt x="279788" y="107450"/>
                    <a:pt x="282512" y="108771"/>
                  </a:cubicBezTo>
                  <a:cubicBezTo>
                    <a:pt x="288206" y="111577"/>
                    <a:pt x="293900" y="114465"/>
                    <a:pt x="299594" y="117354"/>
                  </a:cubicBezTo>
                  <a:cubicBezTo>
                    <a:pt x="302071" y="118591"/>
                    <a:pt x="308095" y="124451"/>
                    <a:pt x="309910" y="126597"/>
                  </a:cubicBezTo>
                  <a:cubicBezTo>
                    <a:pt x="311314" y="128247"/>
                    <a:pt x="313046" y="129568"/>
                    <a:pt x="314614" y="131053"/>
                  </a:cubicBezTo>
                  <a:cubicBezTo>
                    <a:pt x="315523" y="131961"/>
                    <a:pt x="316760" y="132786"/>
                    <a:pt x="317255" y="133941"/>
                  </a:cubicBezTo>
                  <a:cubicBezTo>
                    <a:pt x="318658" y="137738"/>
                    <a:pt x="320226" y="141534"/>
                    <a:pt x="320969" y="145578"/>
                  </a:cubicBezTo>
                  <a:cubicBezTo>
                    <a:pt x="321712" y="149704"/>
                    <a:pt x="321630" y="153996"/>
                    <a:pt x="321630" y="158204"/>
                  </a:cubicBezTo>
                  <a:cubicBezTo>
                    <a:pt x="321630" y="159195"/>
                    <a:pt x="320969" y="160350"/>
                    <a:pt x="320309" y="161175"/>
                  </a:cubicBezTo>
                  <a:cubicBezTo>
                    <a:pt x="317833" y="164394"/>
                    <a:pt x="314780" y="166540"/>
                    <a:pt x="311148" y="168273"/>
                  </a:cubicBezTo>
                  <a:cubicBezTo>
                    <a:pt x="302978" y="172317"/>
                    <a:pt x="295386" y="177846"/>
                    <a:pt x="287958" y="183540"/>
                  </a:cubicBezTo>
                  <a:cubicBezTo>
                    <a:pt x="281191" y="188739"/>
                    <a:pt x="276817" y="195919"/>
                    <a:pt x="273433" y="204007"/>
                  </a:cubicBezTo>
                  <a:cubicBezTo>
                    <a:pt x="272196" y="206978"/>
                    <a:pt x="274259" y="214570"/>
                    <a:pt x="276652" y="215066"/>
                  </a:cubicBezTo>
                  <a:cubicBezTo>
                    <a:pt x="280778" y="215808"/>
                    <a:pt x="285730" y="215891"/>
                    <a:pt x="288536" y="213002"/>
                  </a:cubicBezTo>
                  <a:cubicBezTo>
                    <a:pt x="292992" y="208381"/>
                    <a:pt x="298687" y="205740"/>
                    <a:pt x="302648" y="200128"/>
                  </a:cubicBezTo>
                  <a:cubicBezTo>
                    <a:pt x="306939" y="193939"/>
                    <a:pt x="312139" y="188657"/>
                    <a:pt x="316182" y="182137"/>
                  </a:cubicBezTo>
                  <a:cubicBezTo>
                    <a:pt x="318163" y="179001"/>
                    <a:pt x="321299" y="176856"/>
                    <a:pt x="324188" y="173967"/>
                  </a:cubicBezTo>
                  <a:cubicBezTo>
                    <a:pt x="327571" y="170088"/>
                    <a:pt x="330625" y="166375"/>
                    <a:pt x="333926" y="162991"/>
                  </a:cubicBezTo>
                  <a:cubicBezTo>
                    <a:pt x="335246" y="161671"/>
                    <a:pt x="337062" y="160928"/>
                    <a:pt x="338795" y="160433"/>
                  </a:cubicBezTo>
                  <a:cubicBezTo>
                    <a:pt x="339290" y="160268"/>
                    <a:pt x="340115" y="162248"/>
                    <a:pt x="341023" y="163074"/>
                  </a:cubicBezTo>
                  <a:cubicBezTo>
                    <a:pt x="341601" y="163569"/>
                    <a:pt x="342509" y="163569"/>
                    <a:pt x="343252" y="163981"/>
                  </a:cubicBezTo>
                  <a:cubicBezTo>
                    <a:pt x="345645" y="165219"/>
                    <a:pt x="349111" y="165962"/>
                    <a:pt x="350101" y="168108"/>
                  </a:cubicBezTo>
                  <a:cubicBezTo>
                    <a:pt x="351834" y="171904"/>
                    <a:pt x="352990" y="176030"/>
                    <a:pt x="354723" y="179909"/>
                  </a:cubicBezTo>
                  <a:cubicBezTo>
                    <a:pt x="356868" y="185026"/>
                    <a:pt x="356126" y="191050"/>
                    <a:pt x="357776" y="196662"/>
                  </a:cubicBezTo>
                  <a:cubicBezTo>
                    <a:pt x="359674" y="203182"/>
                    <a:pt x="359509" y="210527"/>
                    <a:pt x="360170" y="217459"/>
                  </a:cubicBezTo>
                  <a:cubicBezTo>
                    <a:pt x="360912" y="225216"/>
                    <a:pt x="361903" y="233056"/>
                    <a:pt x="362150" y="240814"/>
                  </a:cubicBezTo>
                  <a:cubicBezTo>
                    <a:pt x="362315" y="245023"/>
                    <a:pt x="365121" y="246508"/>
                    <a:pt x="366772" y="249232"/>
                  </a:cubicBezTo>
                  <a:cubicBezTo>
                    <a:pt x="367349" y="250140"/>
                    <a:pt x="368505" y="250470"/>
                    <a:pt x="370238" y="249727"/>
                  </a:cubicBezTo>
                  <a:cubicBezTo>
                    <a:pt x="373621" y="248241"/>
                    <a:pt x="374364" y="244693"/>
                    <a:pt x="374860" y="242134"/>
                  </a:cubicBezTo>
                  <a:cubicBezTo>
                    <a:pt x="376510" y="234624"/>
                    <a:pt x="376758" y="226784"/>
                    <a:pt x="377170" y="219027"/>
                  </a:cubicBezTo>
                  <a:cubicBezTo>
                    <a:pt x="377170" y="218449"/>
                    <a:pt x="377418" y="217541"/>
                    <a:pt x="377170" y="217211"/>
                  </a:cubicBezTo>
                  <a:cubicBezTo>
                    <a:pt x="375107" y="214818"/>
                    <a:pt x="376923" y="212342"/>
                    <a:pt x="377005" y="209949"/>
                  </a:cubicBezTo>
                  <a:cubicBezTo>
                    <a:pt x="377005" y="208216"/>
                    <a:pt x="377500" y="206235"/>
                    <a:pt x="377005" y="204667"/>
                  </a:cubicBezTo>
                  <a:cubicBezTo>
                    <a:pt x="375685" y="200128"/>
                    <a:pt x="375024" y="195424"/>
                    <a:pt x="375189" y="190720"/>
                  </a:cubicBezTo>
                  <a:cubicBezTo>
                    <a:pt x="375355" y="183210"/>
                    <a:pt x="373292" y="176690"/>
                    <a:pt x="369660" y="170749"/>
                  </a:cubicBezTo>
                  <a:cubicBezTo>
                    <a:pt x="367515" y="167282"/>
                    <a:pt x="364956" y="163981"/>
                    <a:pt x="361985" y="161588"/>
                  </a:cubicBezTo>
                  <a:cubicBezTo>
                    <a:pt x="357859" y="158287"/>
                    <a:pt x="357694" y="158617"/>
                    <a:pt x="361572" y="154408"/>
                  </a:cubicBezTo>
                  <a:cubicBezTo>
                    <a:pt x="362810" y="153005"/>
                    <a:pt x="363966" y="152593"/>
                    <a:pt x="366029" y="152510"/>
                  </a:cubicBezTo>
                  <a:cubicBezTo>
                    <a:pt x="369412" y="152510"/>
                    <a:pt x="373044" y="154243"/>
                    <a:pt x="376510" y="151767"/>
                  </a:cubicBezTo>
                  <a:cubicBezTo>
                    <a:pt x="377830" y="150860"/>
                    <a:pt x="381131" y="151767"/>
                    <a:pt x="381379" y="151025"/>
                  </a:cubicBezTo>
                  <a:cubicBezTo>
                    <a:pt x="382452" y="146898"/>
                    <a:pt x="383855" y="152345"/>
                    <a:pt x="385258" y="150529"/>
                  </a:cubicBezTo>
                  <a:cubicBezTo>
                    <a:pt x="387321" y="147806"/>
                    <a:pt x="392437" y="150694"/>
                    <a:pt x="393346" y="145165"/>
                  </a:cubicBezTo>
                  <a:cubicBezTo>
                    <a:pt x="393346" y="144752"/>
                    <a:pt x="394418" y="144257"/>
                    <a:pt x="394996" y="144340"/>
                  </a:cubicBezTo>
                  <a:cubicBezTo>
                    <a:pt x="398380" y="144835"/>
                    <a:pt x="401268" y="143102"/>
                    <a:pt x="404239" y="141864"/>
                  </a:cubicBezTo>
                  <a:cubicBezTo>
                    <a:pt x="406550" y="140956"/>
                    <a:pt x="409438" y="140626"/>
                    <a:pt x="411006" y="138811"/>
                  </a:cubicBezTo>
                  <a:cubicBezTo>
                    <a:pt x="412079" y="137655"/>
                    <a:pt x="412739" y="136665"/>
                    <a:pt x="414060" y="136995"/>
                  </a:cubicBezTo>
                  <a:cubicBezTo>
                    <a:pt x="415958" y="137408"/>
                    <a:pt x="416700" y="136335"/>
                    <a:pt x="417278" y="134602"/>
                  </a:cubicBezTo>
                  <a:cubicBezTo>
                    <a:pt x="418929" y="137490"/>
                    <a:pt x="420745" y="134767"/>
                    <a:pt x="421570" y="134107"/>
                  </a:cubicBezTo>
                  <a:cubicBezTo>
                    <a:pt x="423385" y="132538"/>
                    <a:pt x="424541" y="129980"/>
                    <a:pt x="426191" y="127999"/>
                  </a:cubicBezTo>
                  <a:close/>
                  <a:moveTo>
                    <a:pt x="235306" y="1092659"/>
                  </a:moveTo>
                  <a:cubicBezTo>
                    <a:pt x="235306" y="1092163"/>
                    <a:pt x="235141" y="1091998"/>
                    <a:pt x="234893" y="1091833"/>
                  </a:cubicBezTo>
                  <a:cubicBezTo>
                    <a:pt x="234893" y="1092163"/>
                    <a:pt x="234893" y="1092576"/>
                    <a:pt x="235306" y="1092659"/>
                  </a:cubicBezTo>
                  <a:close/>
                  <a:moveTo>
                    <a:pt x="216242" y="357260"/>
                  </a:moveTo>
                  <a:cubicBezTo>
                    <a:pt x="216160" y="356600"/>
                    <a:pt x="215995" y="355939"/>
                    <a:pt x="215582" y="355609"/>
                  </a:cubicBezTo>
                  <a:cubicBezTo>
                    <a:pt x="215417" y="356434"/>
                    <a:pt x="215499" y="356930"/>
                    <a:pt x="215582" y="357425"/>
                  </a:cubicBezTo>
                  <a:cubicBezTo>
                    <a:pt x="215830" y="357425"/>
                    <a:pt x="216242" y="357260"/>
                    <a:pt x="216242" y="357177"/>
                  </a:cubicBezTo>
                  <a:close/>
                  <a:moveTo>
                    <a:pt x="200645" y="230663"/>
                  </a:moveTo>
                  <a:cubicBezTo>
                    <a:pt x="200645" y="230663"/>
                    <a:pt x="201222" y="230498"/>
                    <a:pt x="201305" y="230251"/>
                  </a:cubicBezTo>
                  <a:cubicBezTo>
                    <a:pt x="200975" y="230251"/>
                    <a:pt x="200645" y="230251"/>
                    <a:pt x="200645" y="230663"/>
                  </a:cubicBezTo>
                  <a:close/>
                  <a:moveTo>
                    <a:pt x="196931" y="417174"/>
                  </a:moveTo>
                  <a:cubicBezTo>
                    <a:pt x="196931" y="416679"/>
                    <a:pt x="196766" y="416514"/>
                    <a:pt x="196518" y="416432"/>
                  </a:cubicBezTo>
                  <a:cubicBezTo>
                    <a:pt x="196518" y="416762"/>
                    <a:pt x="196518" y="417174"/>
                    <a:pt x="196931" y="417174"/>
                  </a:cubicBezTo>
                  <a:close/>
                  <a:moveTo>
                    <a:pt x="165653" y="914895"/>
                  </a:moveTo>
                  <a:cubicBezTo>
                    <a:pt x="165653" y="914895"/>
                    <a:pt x="166066" y="914400"/>
                    <a:pt x="166231" y="914235"/>
                  </a:cubicBezTo>
                  <a:cubicBezTo>
                    <a:pt x="165241" y="913657"/>
                    <a:pt x="164168" y="913080"/>
                    <a:pt x="163177" y="912832"/>
                  </a:cubicBezTo>
                  <a:cubicBezTo>
                    <a:pt x="164003" y="913740"/>
                    <a:pt x="164828" y="914400"/>
                    <a:pt x="165736" y="914895"/>
                  </a:cubicBezTo>
                  <a:close/>
                  <a:moveTo>
                    <a:pt x="140317" y="887991"/>
                  </a:moveTo>
                  <a:cubicBezTo>
                    <a:pt x="140317" y="887991"/>
                    <a:pt x="140482" y="887496"/>
                    <a:pt x="140482" y="887249"/>
                  </a:cubicBezTo>
                  <a:cubicBezTo>
                    <a:pt x="140070" y="887166"/>
                    <a:pt x="139575" y="887001"/>
                    <a:pt x="138832" y="887249"/>
                  </a:cubicBezTo>
                  <a:cubicBezTo>
                    <a:pt x="139162" y="887744"/>
                    <a:pt x="139657" y="887909"/>
                    <a:pt x="140235" y="887991"/>
                  </a:cubicBezTo>
                  <a:close/>
                  <a:moveTo>
                    <a:pt x="122904" y="445234"/>
                  </a:moveTo>
                  <a:cubicBezTo>
                    <a:pt x="122904" y="445234"/>
                    <a:pt x="123482" y="445069"/>
                    <a:pt x="123564" y="444821"/>
                  </a:cubicBezTo>
                  <a:cubicBezTo>
                    <a:pt x="123234" y="444821"/>
                    <a:pt x="122904" y="444821"/>
                    <a:pt x="122904" y="445234"/>
                  </a:cubicBezTo>
                  <a:close/>
                  <a:moveTo>
                    <a:pt x="121336" y="454972"/>
                  </a:moveTo>
                  <a:cubicBezTo>
                    <a:pt x="121336" y="454477"/>
                    <a:pt x="121171" y="454312"/>
                    <a:pt x="120924" y="454147"/>
                  </a:cubicBezTo>
                  <a:cubicBezTo>
                    <a:pt x="120924" y="454477"/>
                    <a:pt x="120924" y="454889"/>
                    <a:pt x="121336" y="454972"/>
                  </a:cubicBezTo>
                  <a:close/>
                  <a:moveTo>
                    <a:pt x="98806" y="951620"/>
                  </a:moveTo>
                  <a:cubicBezTo>
                    <a:pt x="98311" y="951620"/>
                    <a:pt x="97898" y="951785"/>
                    <a:pt x="97403" y="951785"/>
                  </a:cubicBezTo>
                  <a:cubicBezTo>
                    <a:pt x="97651" y="952528"/>
                    <a:pt x="97898" y="953270"/>
                    <a:pt x="98394" y="953931"/>
                  </a:cubicBezTo>
                  <a:cubicBezTo>
                    <a:pt x="98641" y="953188"/>
                    <a:pt x="98724" y="952362"/>
                    <a:pt x="98724" y="951537"/>
                  </a:cubicBezTo>
                  <a:close/>
                  <a:moveTo>
                    <a:pt x="92782" y="942294"/>
                  </a:moveTo>
                  <a:lnTo>
                    <a:pt x="91379" y="940726"/>
                  </a:lnTo>
                  <a:cubicBezTo>
                    <a:pt x="91131" y="941469"/>
                    <a:pt x="90966" y="942294"/>
                    <a:pt x="91049" y="943037"/>
                  </a:cubicBezTo>
                  <a:cubicBezTo>
                    <a:pt x="91792" y="942789"/>
                    <a:pt x="92287" y="942542"/>
                    <a:pt x="92782" y="942294"/>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8" name="フリーフォーム: 図形 177">
              <a:extLst>
                <a:ext uri="{FF2B5EF4-FFF2-40B4-BE49-F238E27FC236}">
                  <a16:creationId xmlns:a16="http://schemas.microsoft.com/office/drawing/2014/main" id="{B8AD88A9-8E06-4B6C-ACA9-8CF3D1BF99D1}"/>
                </a:ext>
              </a:extLst>
            </p:cNvPr>
            <p:cNvSpPr/>
            <p:nvPr/>
          </p:nvSpPr>
          <p:spPr>
            <a:xfrm>
              <a:off x="7498464" y="863728"/>
              <a:ext cx="329" cy="1155"/>
            </a:xfrm>
            <a:custGeom>
              <a:avLst/>
              <a:gdLst>
                <a:gd name="connsiteX0" fmla="*/ 330 w 329"/>
                <a:gd name="connsiteY0" fmla="*/ 0 h 1155"/>
                <a:gd name="connsiteX1" fmla="*/ 0 w 329"/>
                <a:gd name="connsiteY1" fmla="*/ 1155 h 1155"/>
                <a:gd name="connsiteX2" fmla="*/ 330 w 329"/>
                <a:gd name="connsiteY2" fmla="*/ 0 h 1155"/>
              </a:gdLst>
              <a:ahLst/>
              <a:cxnLst>
                <a:cxn ang="0">
                  <a:pos x="connsiteX0" y="connsiteY0"/>
                </a:cxn>
                <a:cxn ang="0">
                  <a:pos x="connsiteX1" y="connsiteY1"/>
                </a:cxn>
                <a:cxn ang="0">
                  <a:pos x="connsiteX2" y="connsiteY2"/>
                </a:cxn>
              </a:cxnLst>
              <a:rect l="l" t="t" r="r" b="b"/>
              <a:pathLst>
                <a:path w="329" h="1155">
                  <a:moveTo>
                    <a:pt x="330" y="0"/>
                  </a:moveTo>
                  <a:cubicBezTo>
                    <a:pt x="330" y="0"/>
                    <a:pt x="330" y="743"/>
                    <a:pt x="0" y="1155"/>
                  </a:cubicBezTo>
                  <a:cubicBezTo>
                    <a:pt x="0" y="743"/>
                    <a:pt x="165" y="413"/>
                    <a:pt x="33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9" name="フリーフォーム: 図形 178">
              <a:extLst>
                <a:ext uri="{FF2B5EF4-FFF2-40B4-BE49-F238E27FC236}">
                  <a16:creationId xmlns:a16="http://schemas.microsoft.com/office/drawing/2014/main" id="{DB54FC63-C0A1-4E57-934A-66FD8F26B856}"/>
                </a:ext>
              </a:extLst>
            </p:cNvPr>
            <p:cNvSpPr/>
            <p:nvPr/>
          </p:nvSpPr>
          <p:spPr>
            <a:xfrm>
              <a:off x="7492027" y="517857"/>
              <a:ext cx="660" cy="421"/>
            </a:xfrm>
            <a:custGeom>
              <a:avLst/>
              <a:gdLst>
                <a:gd name="connsiteX0" fmla="*/ 660 w 660"/>
                <a:gd name="connsiteY0" fmla="*/ 0 h 421"/>
                <a:gd name="connsiteX1" fmla="*/ 0 w 660"/>
                <a:gd name="connsiteY1" fmla="*/ 413 h 421"/>
                <a:gd name="connsiteX2" fmla="*/ 660 w 660"/>
                <a:gd name="connsiteY2" fmla="*/ 0 h 421"/>
              </a:gdLst>
              <a:ahLst/>
              <a:cxnLst>
                <a:cxn ang="0">
                  <a:pos x="connsiteX0" y="connsiteY0"/>
                </a:cxn>
                <a:cxn ang="0">
                  <a:pos x="connsiteX1" y="connsiteY1"/>
                </a:cxn>
                <a:cxn ang="0">
                  <a:pos x="connsiteX2" y="connsiteY2"/>
                </a:cxn>
              </a:cxnLst>
              <a:rect l="l" t="t" r="r" b="b"/>
              <a:pathLst>
                <a:path w="660" h="421">
                  <a:moveTo>
                    <a:pt x="660" y="0"/>
                  </a:moveTo>
                  <a:cubicBezTo>
                    <a:pt x="660" y="0"/>
                    <a:pt x="413" y="495"/>
                    <a:pt x="0" y="413"/>
                  </a:cubicBezTo>
                  <a:cubicBezTo>
                    <a:pt x="0" y="83"/>
                    <a:pt x="413" y="0"/>
                    <a:pt x="66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0" name="フリーフォーム: 図形 179">
              <a:extLst>
                <a:ext uri="{FF2B5EF4-FFF2-40B4-BE49-F238E27FC236}">
                  <a16:creationId xmlns:a16="http://schemas.microsoft.com/office/drawing/2014/main" id="{BDE16094-B8F4-4E50-A1B3-004447FE9B0B}"/>
                </a:ext>
              </a:extLst>
            </p:cNvPr>
            <p:cNvSpPr/>
            <p:nvPr/>
          </p:nvSpPr>
          <p:spPr>
            <a:xfrm>
              <a:off x="7483527" y="478657"/>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330" y="413"/>
                    <a:pt x="413" y="825"/>
                  </a:cubicBezTo>
                  <a:cubicBezTo>
                    <a:pt x="165" y="660"/>
                    <a:pt x="0" y="495"/>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1" name="フリーフォーム: 図形 180">
              <a:extLst>
                <a:ext uri="{FF2B5EF4-FFF2-40B4-BE49-F238E27FC236}">
                  <a16:creationId xmlns:a16="http://schemas.microsoft.com/office/drawing/2014/main" id="{692B86FB-09FC-4A0B-88A9-BE0AFF69BBA4}"/>
                </a:ext>
              </a:extLst>
            </p:cNvPr>
            <p:cNvSpPr/>
            <p:nvPr/>
          </p:nvSpPr>
          <p:spPr>
            <a:xfrm>
              <a:off x="7480143" y="901938"/>
              <a:ext cx="990" cy="412"/>
            </a:xfrm>
            <a:custGeom>
              <a:avLst/>
              <a:gdLst>
                <a:gd name="connsiteX0" fmla="*/ 991 w 990"/>
                <a:gd name="connsiteY0" fmla="*/ 413 h 412"/>
                <a:gd name="connsiteX1" fmla="*/ 0 w 990"/>
                <a:gd name="connsiteY1" fmla="*/ 0 h 412"/>
                <a:gd name="connsiteX2" fmla="*/ 991 w 990"/>
                <a:gd name="connsiteY2" fmla="*/ 413 h 412"/>
              </a:gdLst>
              <a:ahLst/>
              <a:cxnLst>
                <a:cxn ang="0">
                  <a:pos x="connsiteX0" y="connsiteY0"/>
                </a:cxn>
                <a:cxn ang="0">
                  <a:pos x="connsiteX1" y="connsiteY1"/>
                </a:cxn>
                <a:cxn ang="0">
                  <a:pos x="connsiteX2" y="connsiteY2"/>
                </a:cxn>
              </a:cxnLst>
              <a:rect l="l" t="t" r="r" b="b"/>
              <a:pathLst>
                <a:path w="990" h="412">
                  <a:moveTo>
                    <a:pt x="991" y="413"/>
                  </a:moveTo>
                  <a:cubicBezTo>
                    <a:pt x="991" y="413"/>
                    <a:pt x="330" y="248"/>
                    <a:pt x="0" y="0"/>
                  </a:cubicBezTo>
                  <a:cubicBezTo>
                    <a:pt x="330" y="0"/>
                    <a:pt x="660" y="0"/>
                    <a:pt x="991" y="41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2" name="フリーフォーム: 図形 181">
              <a:extLst>
                <a:ext uri="{FF2B5EF4-FFF2-40B4-BE49-F238E27FC236}">
                  <a16:creationId xmlns:a16="http://schemas.microsoft.com/office/drawing/2014/main" id="{133BE2D5-2BBC-407D-A7B3-5D962FB41786}"/>
                </a:ext>
              </a:extLst>
            </p:cNvPr>
            <p:cNvSpPr/>
            <p:nvPr/>
          </p:nvSpPr>
          <p:spPr>
            <a:xfrm>
              <a:off x="7463060" y="920259"/>
              <a:ext cx="990" cy="412"/>
            </a:xfrm>
            <a:custGeom>
              <a:avLst/>
              <a:gdLst>
                <a:gd name="connsiteX0" fmla="*/ 990 w 990"/>
                <a:gd name="connsiteY0" fmla="*/ 413 h 412"/>
                <a:gd name="connsiteX1" fmla="*/ 0 w 990"/>
                <a:gd name="connsiteY1" fmla="*/ 0 h 412"/>
                <a:gd name="connsiteX2" fmla="*/ 990 w 990"/>
                <a:gd name="connsiteY2" fmla="*/ 413 h 412"/>
              </a:gdLst>
              <a:ahLst/>
              <a:cxnLst>
                <a:cxn ang="0">
                  <a:pos x="connsiteX0" y="connsiteY0"/>
                </a:cxn>
                <a:cxn ang="0">
                  <a:pos x="connsiteX1" y="connsiteY1"/>
                </a:cxn>
                <a:cxn ang="0">
                  <a:pos x="connsiteX2" y="connsiteY2"/>
                </a:cxn>
              </a:cxnLst>
              <a:rect l="l" t="t" r="r" b="b"/>
              <a:pathLst>
                <a:path w="990" h="412">
                  <a:moveTo>
                    <a:pt x="990" y="413"/>
                  </a:moveTo>
                  <a:cubicBezTo>
                    <a:pt x="990" y="413"/>
                    <a:pt x="330" y="248"/>
                    <a:pt x="0" y="0"/>
                  </a:cubicBezTo>
                  <a:cubicBezTo>
                    <a:pt x="330" y="0"/>
                    <a:pt x="660" y="0"/>
                    <a:pt x="990" y="41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3" name="フリーフォーム: 図形 182">
              <a:extLst>
                <a:ext uri="{FF2B5EF4-FFF2-40B4-BE49-F238E27FC236}">
                  <a16:creationId xmlns:a16="http://schemas.microsoft.com/office/drawing/2014/main" id="{9CC1CC28-56F3-41D6-A1E5-02390FF0D537}"/>
                </a:ext>
              </a:extLst>
            </p:cNvPr>
            <p:cNvSpPr/>
            <p:nvPr/>
          </p:nvSpPr>
          <p:spPr>
            <a:xfrm>
              <a:off x="7283873" y="255156"/>
              <a:ext cx="172886" cy="375130"/>
            </a:xfrm>
            <a:custGeom>
              <a:avLst/>
              <a:gdLst>
                <a:gd name="connsiteX0" fmla="*/ 171842 w 172886"/>
                <a:gd name="connsiteY0" fmla="*/ 299178 h 375130"/>
                <a:gd name="connsiteX1" fmla="*/ 171760 w 172886"/>
                <a:gd name="connsiteY1" fmla="*/ 311640 h 375130"/>
                <a:gd name="connsiteX2" fmla="*/ 171760 w 172886"/>
                <a:gd name="connsiteY2" fmla="*/ 312878 h 375130"/>
                <a:gd name="connsiteX3" fmla="*/ 170770 w 172886"/>
                <a:gd name="connsiteY3" fmla="*/ 333674 h 375130"/>
                <a:gd name="connsiteX4" fmla="*/ 168872 w 172886"/>
                <a:gd name="connsiteY4" fmla="*/ 349355 h 375130"/>
                <a:gd name="connsiteX5" fmla="*/ 166478 w 172886"/>
                <a:gd name="connsiteY5" fmla="*/ 366603 h 375130"/>
                <a:gd name="connsiteX6" fmla="*/ 165323 w 172886"/>
                <a:gd name="connsiteY6" fmla="*/ 372132 h 375130"/>
                <a:gd name="connsiteX7" fmla="*/ 161857 w 172886"/>
                <a:gd name="connsiteY7" fmla="*/ 375103 h 375130"/>
                <a:gd name="connsiteX8" fmla="*/ 159381 w 172886"/>
                <a:gd name="connsiteY8" fmla="*/ 372792 h 375130"/>
                <a:gd name="connsiteX9" fmla="*/ 155750 w 172886"/>
                <a:gd name="connsiteY9" fmla="*/ 359836 h 375130"/>
                <a:gd name="connsiteX10" fmla="*/ 154759 w 172886"/>
                <a:gd name="connsiteY10" fmla="*/ 353646 h 375130"/>
                <a:gd name="connsiteX11" fmla="*/ 151953 w 172886"/>
                <a:gd name="connsiteY11" fmla="*/ 339699 h 375130"/>
                <a:gd name="connsiteX12" fmla="*/ 149890 w 172886"/>
                <a:gd name="connsiteY12" fmla="*/ 323359 h 375130"/>
                <a:gd name="connsiteX13" fmla="*/ 148240 w 172886"/>
                <a:gd name="connsiteY13" fmla="*/ 313785 h 375130"/>
                <a:gd name="connsiteX14" fmla="*/ 146341 w 172886"/>
                <a:gd name="connsiteY14" fmla="*/ 295052 h 375130"/>
                <a:gd name="connsiteX15" fmla="*/ 145021 w 172886"/>
                <a:gd name="connsiteY15" fmla="*/ 292493 h 375130"/>
                <a:gd name="connsiteX16" fmla="*/ 144278 w 172886"/>
                <a:gd name="connsiteY16" fmla="*/ 289522 h 375130"/>
                <a:gd name="connsiteX17" fmla="*/ 142958 w 172886"/>
                <a:gd name="connsiteY17" fmla="*/ 269138 h 375130"/>
                <a:gd name="connsiteX18" fmla="*/ 139327 w 172886"/>
                <a:gd name="connsiteY18" fmla="*/ 248341 h 375130"/>
                <a:gd name="connsiteX19" fmla="*/ 137924 w 172886"/>
                <a:gd name="connsiteY19" fmla="*/ 236210 h 375130"/>
                <a:gd name="connsiteX20" fmla="*/ 135035 w 172886"/>
                <a:gd name="connsiteY20" fmla="*/ 217641 h 375130"/>
                <a:gd name="connsiteX21" fmla="*/ 132560 w 172886"/>
                <a:gd name="connsiteY21" fmla="*/ 204024 h 375130"/>
                <a:gd name="connsiteX22" fmla="*/ 130496 w 172886"/>
                <a:gd name="connsiteY22" fmla="*/ 192966 h 375130"/>
                <a:gd name="connsiteX23" fmla="*/ 128846 w 172886"/>
                <a:gd name="connsiteY23" fmla="*/ 188757 h 375130"/>
                <a:gd name="connsiteX24" fmla="*/ 128103 w 172886"/>
                <a:gd name="connsiteY24" fmla="*/ 184713 h 375130"/>
                <a:gd name="connsiteX25" fmla="*/ 119933 w 172886"/>
                <a:gd name="connsiteY25" fmla="*/ 163008 h 375130"/>
                <a:gd name="connsiteX26" fmla="*/ 119025 w 172886"/>
                <a:gd name="connsiteY26" fmla="*/ 157314 h 375130"/>
                <a:gd name="connsiteX27" fmla="*/ 115394 w 172886"/>
                <a:gd name="connsiteY27" fmla="*/ 151785 h 375130"/>
                <a:gd name="connsiteX28" fmla="*/ 114569 w 172886"/>
                <a:gd name="connsiteY28" fmla="*/ 145843 h 375130"/>
                <a:gd name="connsiteX29" fmla="*/ 105656 w 172886"/>
                <a:gd name="connsiteY29" fmla="*/ 127027 h 375130"/>
                <a:gd name="connsiteX30" fmla="*/ 99961 w 172886"/>
                <a:gd name="connsiteY30" fmla="*/ 116958 h 375130"/>
                <a:gd name="connsiteX31" fmla="*/ 98311 w 172886"/>
                <a:gd name="connsiteY31" fmla="*/ 108871 h 375130"/>
                <a:gd name="connsiteX32" fmla="*/ 97156 w 172886"/>
                <a:gd name="connsiteY32" fmla="*/ 105322 h 375130"/>
                <a:gd name="connsiteX33" fmla="*/ 94267 w 172886"/>
                <a:gd name="connsiteY33" fmla="*/ 95749 h 375130"/>
                <a:gd name="connsiteX34" fmla="*/ 90388 w 172886"/>
                <a:gd name="connsiteY34" fmla="*/ 90385 h 375130"/>
                <a:gd name="connsiteX35" fmla="*/ 87665 w 172886"/>
                <a:gd name="connsiteY35" fmla="*/ 86258 h 375130"/>
                <a:gd name="connsiteX36" fmla="*/ 85354 w 172886"/>
                <a:gd name="connsiteY36" fmla="*/ 81637 h 375130"/>
                <a:gd name="connsiteX37" fmla="*/ 83538 w 172886"/>
                <a:gd name="connsiteY37" fmla="*/ 78006 h 375130"/>
                <a:gd name="connsiteX38" fmla="*/ 80237 w 172886"/>
                <a:gd name="connsiteY38" fmla="*/ 74457 h 375130"/>
                <a:gd name="connsiteX39" fmla="*/ 72810 w 172886"/>
                <a:gd name="connsiteY39" fmla="*/ 67607 h 375130"/>
                <a:gd name="connsiteX40" fmla="*/ 72315 w 172886"/>
                <a:gd name="connsiteY40" fmla="*/ 66039 h 375130"/>
                <a:gd name="connsiteX41" fmla="*/ 71737 w 172886"/>
                <a:gd name="connsiteY41" fmla="*/ 67442 h 375130"/>
                <a:gd name="connsiteX42" fmla="*/ 71737 w 172886"/>
                <a:gd name="connsiteY42" fmla="*/ 71073 h 375130"/>
                <a:gd name="connsiteX43" fmla="*/ 81558 w 172886"/>
                <a:gd name="connsiteY43" fmla="*/ 104827 h 375130"/>
                <a:gd name="connsiteX44" fmla="*/ 93607 w 172886"/>
                <a:gd name="connsiteY44" fmla="*/ 141716 h 375130"/>
                <a:gd name="connsiteX45" fmla="*/ 97898 w 172886"/>
                <a:gd name="connsiteY45" fmla="*/ 156654 h 375130"/>
                <a:gd name="connsiteX46" fmla="*/ 100456 w 172886"/>
                <a:gd name="connsiteY46" fmla="*/ 170106 h 375130"/>
                <a:gd name="connsiteX47" fmla="*/ 102767 w 172886"/>
                <a:gd name="connsiteY47" fmla="*/ 193461 h 375130"/>
                <a:gd name="connsiteX48" fmla="*/ 103675 w 172886"/>
                <a:gd name="connsiteY48" fmla="*/ 206995 h 375130"/>
                <a:gd name="connsiteX49" fmla="*/ 104748 w 172886"/>
                <a:gd name="connsiteY49" fmla="*/ 238191 h 375130"/>
                <a:gd name="connsiteX50" fmla="*/ 103592 w 172886"/>
                <a:gd name="connsiteY50" fmla="*/ 248259 h 375130"/>
                <a:gd name="connsiteX51" fmla="*/ 98724 w 172886"/>
                <a:gd name="connsiteY51" fmla="*/ 248754 h 375130"/>
                <a:gd name="connsiteX52" fmla="*/ 93937 w 172886"/>
                <a:gd name="connsiteY52" fmla="*/ 234559 h 375130"/>
                <a:gd name="connsiteX53" fmla="*/ 90471 w 172886"/>
                <a:gd name="connsiteY53" fmla="*/ 222180 h 375130"/>
                <a:gd name="connsiteX54" fmla="*/ 89728 w 172886"/>
                <a:gd name="connsiteY54" fmla="*/ 219540 h 375130"/>
                <a:gd name="connsiteX55" fmla="*/ 84777 w 172886"/>
                <a:gd name="connsiteY55" fmla="*/ 192636 h 375130"/>
                <a:gd name="connsiteX56" fmla="*/ 81145 w 172886"/>
                <a:gd name="connsiteY56" fmla="*/ 178689 h 375130"/>
                <a:gd name="connsiteX57" fmla="*/ 81145 w 172886"/>
                <a:gd name="connsiteY57" fmla="*/ 178111 h 375130"/>
                <a:gd name="connsiteX58" fmla="*/ 79165 w 172886"/>
                <a:gd name="connsiteY58" fmla="*/ 164246 h 375130"/>
                <a:gd name="connsiteX59" fmla="*/ 76854 w 172886"/>
                <a:gd name="connsiteY59" fmla="*/ 150134 h 375130"/>
                <a:gd name="connsiteX60" fmla="*/ 75781 w 172886"/>
                <a:gd name="connsiteY60" fmla="*/ 146421 h 375130"/>
                <a:gd name="connsiteX61" fmla="*/ 71159 w 172886"/>
                <a:gd name="connsiteY61" fmla="*/ 133381 h 375130"/>
                <a:gd name="connsiteX62" fmla="*/ 63154 w 172886"/>
                <a:gd name="connsiteY62" fmla="*/ 113905 h 375130"/>
                <a:gd name="connsiteX63" fmla="*/ 59275 w 172886"/>
                <a:gd name="connsiteY63" fmla="*/ 104827 h 375130"/>
                <a:gd name="connsiteX64" fmla="*/ 52261 w 172886"/>
                <a:gd name="connsiteY64" fmla="*/ 91045 h 375130"/>
                <a:gd name="connsiteX65" fmla="*/ 45989 w 172886"/>
                <a:gd name="connsiteY65" fmla="*/ 76933 h 375130"/>
                <a:gd name="connsiteX66" fmla="*/ 44833 w 172886"/>
                <a:gd name="connsiteY66" fmla="*/ 75035 h 375130"/>
                <a:gd name="connsiteX67" fmla="*/ 34187 w 172886"/>
                <a:gd name="connsiteY67" fmla="*/ 55723 h 375130"/>
                <a:gd name="connsiteX68" fmla="*/ 30061 w 172886"/>
                <a:gd name="connsiteY68" fmla="*/ 49781 h 375130"/>
                <a:gd name="connsiteX69" fmla="*/ 18920 w 172886"/>
                <a:gd name="connsiteY69" fmla="*/ 34349 h 375130"/>
                <a:gd name="connsiteX70" fmla="*/ 9512 w 172886"/>
                <a:gd name="connsiteY70" fmla="*/ 21227 h 375130"/>
                <a:gd name="connsiteX71" fmla="*/ 3322 w 172886"/>
                <a:gd name="connsiteY71" fmla="*/ 14790 h 375130"/>
                <a:gd name="connsiteX72" fmla="*/ 186 w 172886"/>
                <a:gd name="connsiteY72" fmla="*/ 5629 h 375130"/>
                <a:gd name="connsiteX73" fmla="*/ 7118 w 172886"/>
                <a:gd name="connsiteY73" fmla="*/ 100 h 375130"/>
                <a:gd name="connsiteX74" fmla="*/ 24284 w 172886"/>
                <a:gd name="connsiteY74" fmla="*/ 5629 h 375130"/>
                <a:gd name="connsiteX75" fmla="*/ 33197 w 172886"/>
                <a:gd name="connsiteY75" fmla="*/ 11736 h 375130"/>
                <a:gd name="connsiteX76" fmla="*/ 41285 w 172886"/>
                <a:gd name="connsiteY76" fmla="*/ 19907 h 375130"/>
                <a:gd name="connsiteX77" fmla="*/ 43018 w 172886"/>
                <a:gd name="connsiteY77" fmla="*/ 20979 h 375130"/>
                <a:gd name="connsiteX78" fmla="*/ 58120 w 172886"/>
                <a:gd name="connsiteY78" fmla="*/ 32121 h 375130"/>
                <a:gd name="connsiteX79" fmla="*/ 66373 w 172886"/>
                <a:gd name="connsiteY79" fmla="*/ 40208 h 375130"/>
                <a:gd name="connsiteX80" fmla="*/ 68023 w 172886"/>
                <a:gd name="connsiteY80" fmla="*/ 41694 h 375130"/>
                <a:gd name="connsiteX81" fmla="*/ 87500 w 172886"/>
                <a:gd name="connsiteY81" fmla="*/ 65049 h 375130"/>
                <a:gd name="connsiteX82" fmla="*/ 98476 w 172886"/>
                <a:gd name="connsiteY82" fmla="*/ 85433 h 375130"/>
                <a:gd name="connsiteX83" fmla="*/ 108297 w 172886"/>
                <a:gd name="connsiteY83" fmla="*/ 99050 h 375130"/>
                <a:gd name="connsiteX84" fmla="*/ 111103 w 172886"/>
                <a:gd name="connsiteY84" fmla="*/ 101443 h 375130"/>
                <a:gd name="connsiteX85" fmla="*/ 113991 w 172886"/>
                <a:gd name="connsiteY85" fmla="*/ 105322 h 375130"/>
                <a:gd name="connsiteX86" fmla="*/ 123894 w 172886"/>
                <a:gd name="connsiteY86" fmla="*/ 127439 h 375130"/>
                <a:gd name="connsiteX87" fmla="*/ 136686 w 172886"/>
                <a:gd name="connsiteY87" fmla="*/ 152445 h 375130"/>
                <a:gd name="connsiteX88" fmla="*/ 139574 w 172886"/>
                <a:gd name="connsiteY88" fmla="*/ 158965 h 375130"/>
                <a:gd name="connsiteX89" fmla="*/ 143453 w 172886"/>
                <a:gd name="connsiteY89" fmla="*/ 165072 h 375130"/>
                <a:gd name="connsiteX90" fmla="*/ 150138 w 172886"/>
                <a:gd name="connsiteY90" fmla="*/ 176543 h 375130"/>
                <a:gd name="connsiteX91" fmla="*/ 152036 w 172886"/>
                <a:gd name="connsiteY91" fmla="*/ 179761 h 375130"/>
                <a:gd name="connsiteX92" fmla="*/ 158556 w 172886"/>
                <a:gd name="connsiteY92" fmla="*/ 195359 h 375130"/>
                <a:gd name="connsiteX93" fmla="*/ 163012 w 172886"/>
                <a:gd name="connsiteY93" fmla="*/ 217641 h 375130"/>
                <a:gd name="connsiteX94" fmla="*/ 165736 w 172886"/>
                <a:gd name="connsiteY94" fmla="*/ 232744 h 375130"/>
                <a:gd name="connsiteX95" fmla="*/ 169367 w 172886"/>
                <a:gd name="connsiteY95" fmla="*/ 248176 h 375130"/>
                <a:gd name="connsiteX96" fmla="*/ 168129 w 172886"/>
                <a:gd name="connsiteY96" fmla="*/ 255769 h 375130"/>
                <a:gd name="connsiteX97" fmla="*/ 167468 w 172886"/>
                <a:gd name="connsiteY97" fmla="*/ 258245 h 375130"/>
                <a:gd name="connsiteX98" fmla="*/ 170440 w 172886"/>
                <a:gd name="connsiteY98" fmla="*/ 273925 h 375130"/>
                <a:gd name="connsiteX99" fmla="*/ 170522 w 172886"/>
                <a:gd name="connsiteY99" fmla="*/ 288945 h 375130"/>
                <a:gd name="connsiteX100" fmla="*/ 171595 w 172886"/>
                <a:gd name="connsiteY100" fmla="*/ 299343 h 375130"/>
                <a:gd name="connsiteX101" fmla="*/ 167468 w 172886"/>
                <a:gd name="connsiteY101" fmla="*/ 310154 h 375130"/>
                <a:gd name="connsiteX102" fmla="*/ 167304 w 172886"/>
                <a:gd name="connsiteY102" fmla="*/ 307761 h 375130"/>
                <a:gd name="connsiteX103" fmla="*/ 166395 w 172886"/>
                <a:gd name="connsiteY103" fmla="*/ 302067 h 375130"/>
                <a:gd name="connsiteX104" fmla="*/ 166395 w 172886"/>
                <a:gd name="connsiteY104" fmla="*/ 284158 h 375130"/>
                <a:gd name="connsiteX105" fmla="*/ 166148 w 172886"/>
                <a:gd name="connsiteY105" fmla="*/ 275988 h 375130"/>
                <a:gd name="connsiteX106" fmla="*/ 165158 w 172886"/>
                <a:gd name="connsiteY106" fmla="*/ 266828 h 375130"/>
                <a:gd name="connsiteX107" fmla="*/ 163177 w 172886"/>
                <a:gd name="connsiteY107" fmla="*/ 249249 h 375130"/>
                <a:gd name="connsiteX108" fmla="*/ 159959 w 172886"/>
                <a:gd name="connsiteY108" fmla="*/ 232909 h 375130"/>
                <a:gd name="connsiteX109" fmla="*/ 159298 w 172886"/>
                <a:gd name="connsiteY109" fmla="*/ 231423 h 375130"/>
                <a:gd name="connsiteX110" fmla="*/ 156740 w 172886"/>
                <a:gd name="connsiteY110" fmla="*/ 223418 h 375130"/>
                <a:gd name="connsiteX111" fmla="*/ 155420 w 172886"/>
                <a:gd name="connsiteY111" fmla="*/ 215908 h 375130"/>
                <a:gd name="connsiteX112" fmla="*/ 145846 w 172886"/>
                <a:gd name="connsiteY112" fmla="*/ 202952 h 375130"/>
                <a:gd name="connsiteX113" fmla="*/ 140317 w 172886"/>
                <a:gd name="connsiteY113" fmla="*/ 203529 h 375130"/>
                <a:gd name="connsiteX114" fmla="*/ 139327 w 172886"/>
                <a:gd name="connsiteY114" fmla="*/ 203529 h 375130"/>
                <a:gd name="connsiteX115" fmla="*/ 137676 w 172886"/>
                <a:gd name="connsiteY115" fmla="*/ 204602 h 375130"/>
                <a:gd name="connsiteX116" fmla="*/ 138254 w 172886"/>
                <a:gd name="connsiteY116" fmla="*/ 207326 h 375130"/>
                <a:gd name="connsiteX117" fmla="*/ 140647 w 172886"/>
                <a:gd name="connsiteY117" fmla="*/ 218302 h 375130"/>
                <a:gd name="connsiteX118" fmla="*/ 143783 w 172886"/>
                <a:gd name="connsiteY118" fmla="*/ 242977 h 375130"/>
                <a:gd name="connsiteX119" fmla="*/ 147167 w 172886"/>
                <a:gd name="connsiteY119" fmla="*/ 266993 h 375130"/>
                <a:gd name="connsiteX120" fmla="*/ 147250 w 172886"/>
                <a:gd name="connsiteY120" fmla="*/ 273842 h 375130"/>
                <a:gd name="connsiteX121" fmla="*/ 150303 w 172886"/>
                <a:gd name="connsiteY121" fmla="*/ 288202 h 375130"/>
                <a:gd name="connsiteX122" fmla="*/ 152284 w 172886"/>
                <a:gd name="connsiteY122" fmla="*/ 302397 h 375130"/>
                <a:gd name="connsiteX123" fmla="*/ 153521 w 172886"/>
                <a:gd name="connsiteY123" fmla="*/ 316096 h 375130"/>
                <a:gd name="connsiteX124" fmla="*/ 156740 w 172886"/>
                <a:gd name="connsiteY124" fmla="*/ 337141 h 375130"/>
                <a:gd name="connsiteX125" fmla="*/ 157730 w 172886"/>
                <a:gd name="connsiteY125" fmla="*/ 338709 h 375130"/>
                <a:gd name="connsiteX126" fmla="*/ 158803 w 172886"/>
                <a:gd name="connsiteY126" fmla="*/ 337141 h 375130"/>
                <a:gd name="connsiteX127" fmla="*/ 161692 w 172886"/>
                <a:gd name="connsiteY127" fmla="*/ 329961 h 375130"/>
                <a:gd name="connsiteX128" fmla="*/ 163837 w 172886"/>
                <a:gd name="connsiteY128" fmla="*/ 329136 h 375130"/>
                <a:gd name="connsiteX129" fmla="*/ 163755 w 172886"/>
                <a:gd name="connsiteY129" fmla="*/ 331199 h 375130"/>
                <a:gd name="connsiteX130" fmla="*/ 164332 w 172886"/>
                <a:gd name="connsiteY130" fmla="*/ 333344 h 375130"/>
                <a:gd name="connsiteX131" fmla="*/ 165240 w 172886"/>
                <a:gd name="connsiteY131" fmla="*/ 332106 h 375130"/>
                <a:gd name="connsiteX132" fmla="*/ 165736 w 172886"/>
                <a:gd name="connsiteY132" fmla="*/ 324184 h 375130"/>
                <a:gd name="connsiteX133" fmla="*/ 167386 w 172886"/>
                <a:gd name="connsiteY133" fmla="*/ 309742 h 375130"/>
                <a:gd name="connsiteX134" fmla="*/ 162187 w 172886"/>
                <a:gd name="connsiteY134" fmla="*/ 242069 h 375130"/>
                <a:gd name="connsiteX135" fmla="*/ 161527 w 172886"/>
                <a:gd name="connsiteY135" fmla="*/ 241574 h 375130"/>
                <a:gd name="connsiteX136" fmla="*/ 162187 w 172886"/>
                <a:gd name="connsiteY136" fmla="*/ 242069 h 375130"/>
                <a:gd name="connsiteX137" fmla="*/ 146672 w 172886"/>
                <a:gd name="connsiteY137" fmla="*/ 185373 h 375130"/>
                <a:gd name="connsiteX138" fmla="*/ 147662 w 172886"/>
                <a:gd name="connsiteY138" fmla="*/ 184218 h 375130"/>
                <a:gd name="connsiteX139" fmla="*/ 136851 w 172886"/>
                <a:gd name="connsiteY139" fmla="*/ 164246 h 375130"/>
                <a:gd name="connsiteX140" fmla="*/ 133962 w 172886"/>
                <a:gd name="connsiteY140" fmla="*/ 161275 h 375130"/>
                <a:gd name="connsiteX141" fmla="*/ 135118 w 172886"/>
                <a:gd name="connsiteY141" fmla="*/ 164907 h 375130"/>
                <a:gd name="connsiteX142" fmla="*/ 135118 w 172886"/>
                <a:gd name="connsiteY142" fmla="*/ 168208 h 375130"/>
                <a:gd name="connsiteX143" fmla="*/ 132972 w 172886"/>
                <a:gd name="connsiteY143" fmla="*/ 167135 h 375130"/>
                <a:gd name="connsiteX144" fmla="*/ 131321 w 172886"/>
                <a:gd name="connsiteY144" fmla="*/ 165567 h 375130"/>
                <a:gd name="connsiteX145" fmla="*/ 125462 w 172886"/>
                <a:gd name="connsiteY145" fmla="*/ 156159 h 375130"/>
                <a:gd name="connsiteX146" fmla="*/ 124307 w 172886"/>
                <a:gd name="connsiteY146" fmla="*/ 154921 h 375130"/>
                <a:gd name="connsiteX147" fmla="*/ 123812 w 172886"/>
                <a:gd name="connsiteY147" fmla="*/ 157149 h 375130"/>
                <a:gd name="connsiteX148" fmla="*/ 124389 w 172886"/>
                <a:gd name="connsiteY148" fmla="*/ 158717 h 375130"/>
                <a:gd name="connsiteX149" fmla="*/ 132312 w 172886"/>
                <a:gd name="connsiteY149" fmla="*/ 181164 h 375130"/>
                <a:gd name="connsiteX150" fmla="*/ 134375 w 172886"/>
                <a:gd name="connsiteY150" fmla="*/ 191728 h 375130"/>
                <a:gd name="connsiteX151" fmla="*/ 137511 w 172886"/>
                <a:gd name="connsiteY151" fmla="*/ 193626 h 375130"/>
                <a:gd name="connsiteX152" fmla="*/ 141307 w 172886"/>
                <a:gd name="connsiteY152" fmla="*/ 192306 h 375130"/>
                <a:gd name="connsiteX153" fmla="*/ 144939 w 172886"/>
                <a:gd name="connsiteY153" fmla="*/ 188509 h 375130"/>
                <a:gd name="connsiteX154" fmla="*/ 146754 w 172886"/>
                <a:gd name="connsiteY154" fmla="*/ 185373 h 375130"/>
                <a:gd name="connsiteX155" fmla="*/ 98228 w 172886"/>
                <a:gd name="connsiteY155" fmla="*/ 199403 h 375130"/>
                <a:gd name="connsiteX156" fmla="*/ 97981 w 172886"/>
                <a:gd name="connsiteY156" fmla="*/ 197835 h 375130"/>
                <a:gd name="connsiteX157" fmla="*/ 97320 w 172886"/>
                <a:gd name="connsiteY157" fmla="*/ 198082 h 375130"/>
                <a:gd name="connsiteX158" fmla="*/ 98228 w 172886"/>
                <a:gd name="connsiteY158" fmla="*/ 199403 h 375130"/>
                <a:gd name="connsiteX159" fmla="*/ 97568 w 172886"/>
                <a:gd name="connsiteY159" fmla="*/ 196267 h 375130"/>
                <a:gd name="connsiteX160" fmla="*/ 98146 w 172886"/>
                <a:gd name="connsiteY160" fmla="*/ 194451 h 375130"/>
                <a:gd name="connsiteX161" fmla="*/ 96413 w 172886"/>
                <a:gd name="connsiteY161" fmla="*/ 186281 h 375130"/>
                <a:gd name="connsiteX162" fmla="*/ 96165 w 172886"/>
                <a:gd name="connsiteY162" fmla="*/ 177533 h 375130"/>
                <a:gd name="connsiteX163" fmla="*/ 91791 w 172886"/>
                <a:gd name="connsiteY163" fmla="*/ 155581 h 375130"/>
                <a:gd name="connsiteX164" fmla="*/ 85354 w 172886"/>
                <a:gd name="connsiteY164" fmla="*/ 131236 h 375130"/>
                <a:gd name="connsiteX165" fmla="*/ 75286 w 172886"/>
                <a:gd name="connsiteY165" fmla="*/ 103754 h 375130"/>
                <a:gd name="connsiteX166" fmla="*/ 69674 w 172886"/>
                <a:gd name="connsiteY166" fmla="*/ 85763 h 375130"/>
                <a:gd name="connsiteX167" fmla="*/ 66208 w 172886"/>
                <a:gd name="connsiteY167" fmla="*/ 70661 h 375130"/>
                <a:gd name="connsiteX168" fmla="*/ 64309 w 172886"/>
                <a:gd name="connsiteY168" fmla="*/ 65627 h 375130"/>
                <a:gd name="connsiteX169" fmla="*/ 63980 w 172886"/>
                <a:gd name="connsiteY169" fmla="*/ 58034 h 375130"/>
                <a:gd name="connsiteX170" fmla="*/ 59110 w 172886"/>
                <a:gd name="connsiteY170" fmla="*/ 45325 h 375130"/>
                <a:gd name="connsiteX171" fmla="*/ 54489 w 172886"/>
                <a:gd name="connsiteY171" fmla="*/ 39630 h 375130"/>
                <a:gd name="connsiteX172" fmla="*/ 53003 w 172886"/>
                <a:gd name="connsiteY172" fmla="*/ 37980 h 375130"/>
                <a:gd name="connsiteX173" fmla="*/ 47557 w 172886"/>
                <a:gd name="connsiteY173" fmla="*/ 35422 h 375130"/>
                <a:gd name="connsiteX174" fmla="*/ 43430 w 172886"/>
                <a:gd name="connsiteY174" fmla="*/ 31790 h 375130"/>
                <a:gd name="connsiteX175" fmla="*/ 38149 w 172886"/>
                <a:gd name="connsiteY175" fmla="*/ 26096 h 375130"/>
                <a:gd name="connsiteX176" fmla="*/ 36333 w 172886"/>
                <a:gd name="connsiteY176" fmla="*/ 25353 h 375130"/>
                <a:gd name="connsiteX177" fmla="*/ 34270 w 172886"/>
                <a:gd name="connsiteY177" fmla="*/ 23785 h 375130"/>
                <a:gd name="connsiteX178" fmla="*/ 31629 w 172886"/>
                <a:gd name="connsiteY178" fmla="*/ 20979 h 375130"/>
                <a:gd name="connsiteX179" fmla="*/ 27998 w 172886"/>
                <a:gd name="connsiteY179" fmla="*/ 18008 h 375130"/>
                <a:gd name="connsiteX180" fmla="*/ 26265 w 172886"/>
                <a:gd name="connsiteY180" fmla="*/ 14872 h 375130"/>
                <a:gd name="connsiteX181" fmla="*/ 15949 w 172886"/>
                <a:gd name="connsiteY181" fmla="*/ 14872 h 375130"/>
                <a:gd name="connsiteX182" fmla="*/ 12730 w 172886"/>
                <a:gd name="connsiteY182" fmla="*/ 14872 h 375130"/>
                <a:gd name="connsiteX183" fmla="*/ 12565 w 172886"/>
                <a:gd name="connsiteY183" fmla="*/ 16193 h 375130"/>
                <a:gd name="connsiteX184" fmla="*/ 21560 w 172886"/>
                <a:gd name="connsiteY184" fmla="*/ 27664 h 375130"/>
                <a:gd name="connsiteX185" fmla="*/ 35178 w 172886"/>
                <a:gd name="connsiteY185" fmla="*/ 48131 h 375130"/>
                <a:gd name="connsiteX186" fmla="*/ 44833 w 172886"/>
                <a:gd name="connsiteY186" fmla="*/ 65379 h 375130"/>
                <a:gd name="connsiteX187" fmla="*/ 61999 w 172886"/>
                <a:gd name="connsiteY187" fmla="*/ 98637 h 375130"/>
                <a:gd name="connsiteX188" fmla="*/ 80485 w 172886"/>
                <a:gd name="connsiteY188" fmla="*/ 147741 h 375130"/>
                <a:gd name="connsiteX189" fmla="*/ 87417 w 172886"/>
                <a:gd name="connsiteY189" fmla="*/ 183475 h 375130"/>
                <a:gd name="connsiteX190" fmla="*/ 88325 w 172886"/>
                <a:gd name="connsiteY190" fmla="*/ 186034 h 375130"/>
                <a:gd name="connsiteX191" fmla="*/ 89481 w 172886"/>
                <a:gd name="connsiteY191" fmla="*/ 192801 h 375130"/>
                <a:gd name="connsiteX192" fmla="*/ 91626 w 172886"/>
                <a:gd name="connsiteY192" fmla="*/ 204602 h 375130"/>
                <a:gd name="connsiteX193" fmla="*/ 92121 w 172886"/>
                <a:gd name="connsiteY193" fmla="*/ 206170 h 375130"/>
                <a:gd name="connsiteX194" fmla="*/ 92699 w 172886"/>
                <a:gd name="connsiteY194" fmla="*/ 204767 h 375130"/>
                <a:gd name="connsiteX195" fmla="*/ 93772 w 172886"/>
                <a:gd name="connsiteY195" fmla="*/ 193131 h 375130"/>
                <a:gd name="connsiteX196" fmla="*/ 94349 w 172886"/>
                <a:gd name="connsiteY196" fmla="*/ 191728 h 375130"/>
                <a:gd name="connsiteX197" fmla="*/ 95092 w 172886"/>
                <a:gd name="connsiteY197" fmla="*/ 192553 h 375130"/>
                <a:gd name="connsiteX198" fmla="*/ 96247 w 172886"/>
                <a:gd name="connsiteY198" fmla="*/ 195029 h 375130"/>
                <a:gd name="connsiteX199" fmla="*/ 97403 w 172886"/>
                <a:gd name="connsiteY199" fmla="*/ 196349 h 375130"/>
                <a:gd name="connsiteX200" fmla="*/ 90883 w 172886"/>
                <a:gd name="connsiteY200" fmla="*/ 88652 h 375130"/>
                <a:gd name="connsiteX201" fmla="*/ 91296 w 172886"/>
                <a:gd name="connsiteY201" fmla="*/ 87909 h 375130"/>
                <a:gd name="connsiteX202" fmla="*/ 90883 w 172886"/>
                <a:gd name="connsiteY202" fmla="*/ 88652 h 375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Lst>
              <a:rect l="l" t="t" r="r" b="b"/>
              <a:pathLst>
                <a:path w="172886" h="375130">
                  <a:moveTo>
                    <a:pt x="171842" y="299178"/>
                  </a:moveTo>
                  <a:cubicBezTo>
                    <a:pt x="173080" y="303470"/>
                    <a:pt x="173411" y="307513"/>
                    <a:pt x="171760" y="311640"/>
                  </a:cubicBezTo>
                  <a:cubicBezTo>
                    <a:pt x="171595" y="311970"/>
                    <a:pt x="171760" y="312465"/>
                    <a:pt x="171760" y="312878"/>
                  </a:cubicBezTo>
                  <a:cubicBezTo>
                    <a:pt x="171430" y="319810"/>
                    <a:pt x="170935" y="326742"/>
                    <a:pt x="170770" y="333674"/>
                  </a:cubicBezTo>
                  <a:cubicBezTo>
                    <a:pt x="170604" y="339039"/>
                    <a:pt x="169367" y="344155"/>
                    <a:pt x="168872" y="349355"/>
                  </a:cubicBezTo>
                  <a:cubicBezTo>
                    <a:pt x="168294" y="355131"/>
                    <a:pt x="167221" y="360826"/>
                    <a:pt x="166478" y="366603"/>
                  </a:cubicBezTo>
                  <a:cubicBezTo>
                    <a:pt x="166231" y="368501"/>
                    <a:pt x="166148" y="370564"/>
                    <a:pt x="165323" y="372132"/>
                  </a:cubicBezTo>
                  <a:cubicBezTo>
                    <a:pt x="164663" y="373453"/>
                    <a:pt x="163177" y="374690"/>
                    <a:pt x="161857" y="375103"/>
                  </a:cubicBezTo>
                  <a:cubicBezTo>
                    <a:pt x="161279" y="375351"/>
                    <a:pt x="159793" y="373865"/>
                    <a:pt x="159381" y="372792"/>
                  </a:cubicBezTo>
                  <a:cubicBezTo>
                    <a:pt x="157730" y="368666"/>
                    <a:pt x="155584" y="364705"/>
                    <a:pt x="155750" y="359836"/>
                  </a:cubicBezTo>
                  <a:cubicBezTo>
                    <a:pt x="155750" y="357772"/>
                    <a:pt x="155172" y="355709"/>
                    <a:pt x="154759" y="353646"/>
                  </a:cubicBezTo>
                  <a:cubicBezTo>
                    <a:pt x="153769" y="348942"/>
                    <a:pt x="151623" y="344238"/>
                    <a:pt x="151953" y="339699"/>
                  </a:cubicBezTo>
                  <a:cubicBezTo>
                    <a:pt x="152366" y="333840"/>
                    <a:pt x="150055" y="328888"/>
                    <a:pt x="149890" y="323359"/>
                  </a:cubicBezTo>
                  <a:cubicBezTo>
                    <a:pt x="149725" y="320057"/>
                    <a:pt x="147909" y="317334"/>
                    <a:pt x="148240" y="313785"/>
                  </a:cubicBezTo>
                  <a:cubicBezTo>
                    <a:pt x="148735" y="307431"/>
                    <a:pt x="145516" y="301489"/>
                    <a:pt x="146341" y="295052"/>
                  </a:cubicBezTo>
                  <a:cubicBezTo>
                    <a:pt x="146507" y="293979"/>
                    <a:pt x="146837" y="292576"/>
                    <a:pt x="145021" y="292493"/>
                  </a:cubicBezTo>
                  <a:cubicBezTo>
                    <a:pt x="144773" y="292493"/>
                    <a:pt x="144361" y="290513"/>
                    <a:pt x="144278" y="289522"/>
                  </a:cubicBezTo>
                  <a:cubicBezTo>
                    <a:pt x="143866" y="282673"/>
                    <a:pt x="144443" y="275575"/>
                    <a:pt x="142958" y="269138"/>
                  </a:cubicBezTo>
                  <a:cubicBezTo>
                    <a:pt x="141307" y="262289"/>
                    <a:pt x="141225" y="255191"/>
                    <a:pt x="139327" y="248341"/>
                  </a:cubicBezTo>
                  <a:cubicBezTo>
                    <a:pt x="138254" y="244545"/>
                    <a:pt x="138171" y="240254"/>
                    <a:pt x="137924" y="236210"/>
                  </a:cubicBezTo>
                  <a:cubicBezTo>
                    <a:pt x="137511" y="229855"/>
                    <a:pt x="135118" y="223748"/>
                    <a:pt x="135035" y="217641"/>
                  </a:cubicBezTo>
                  <a:cubicBezTo>
                    <a:pt x="135035" y="212690"/>
                    <a:pt x="131487" y="208976"/>
                    <a:pt x="132560" y="204024"/>
                  </a:cubicBezTo>
                  <a:cubicBezTo>
                    <a:pt x="129341" y="200971"/>
                    <a:pt x="130496" y="196762"/>
                    <a:pt x="130496" y="192966"/>
                  </a:cubicBezTo>
                  <a:cubicBezTo>
                    <a:pt x="130496" y="191150"/>
                    <a:pt x="127855" y="191150"/>
                    <a:pt x="128846" y="188757"/>
                  </a:cubicBezTo>
                  <a:cubicBezTo>
                    <a:pt x="129258" y="187767"/>
                    <a:pt x="128598" y="185951"/>
                    <a:pt x="128103" y="184713"/>
                  </a:cubicBezTo>
                  <a:cubicBezTo>
                    <a:pt x="125380" y="177451"/>
                    <a:pt x="122574" y="170271"/>
                    <a:pt x="119933" y="163008"/>
                  </a:cubicBezTo>
                  <a:cubicBezTo>
                    <a:pt x="119273" y="161275"/>
                    <a:pt x="119685" y="159047"/>
                    <a:pt x="119025" y="157314"/>
                  </a:cubicBezTo>
                  <a:cubicBezTo>
                    <a:pt x="118282" y="155251"/>
                    <a:pt x="117869" y="152610"/>
                    <a:pt x="115394" y="151785"/>
                  </a:cubicBezTo>
                  <a:cubicBezTo>
                    <a:pt x="116219" y="149639"/>
                    <a:pt x="115642" y="147906"/>
                    <a:pt x="114569" y="145843"/>
                  </a:cubicBezTo>
                  <a:cubicBezTo>
                    <a:pt x="111350" y="139736"/>
                    <a:pt x="108957" y="132969"/>
                    <a:pt x="105656" y="127027"/>
                  </a:cubicBezTo>
                  <a:cubicBezTo>
                    <a:pt x="103758" y="123726"/>
                    <a:pt x="101694" y="120424"/>
                    <a:pt x="99961" y="116958"/>
                  </a:cubicBezTo>
                  <a:cubicBezTo>
                    <a:pt x="98724" y="114565"/>
                    <a:pt x="96413" y="112337"/>
                    <a:pt x="98311" y="108871"/>
                  </a:cubicBezTo>
                  <a:cubicBezTo>
                    <a:pt x="98641" y="108210"/>
                    <a:pt x="97568" y="106477"/>
                    <a:pt x="97156" y="105322"/>
                  </a:cubicBezTo>
                  <a:cubicBezTo>
                    <a:pt x="96165" y="102103"/>
                    <a:pt x="94679" y="99050"/>
                    <a:pt x="94267" y="95749"/>
                  </a:cubicBezTo>
                  <a:cubicBezTo>
                    <a:pt x="93854" y="92778"/>
                    <a:pt x="92947" y="90797"/>
                    <a:pt x="90388" y="90385"/>
                  </a:cubicBezTo>
                  <a:cubicBezTo>
                    <a:pt x="88160" y="89972"/>
                    <a:pt x="87582" y="88487"/>
                    <a:pt x="87665" y="86258"/>
                  </a:cubicBezTo>
                  <a:cubicBezTo>
                    <a:pt x="87830" y="84113"/>
                    <a:pt x="87665" y="82462"/>
                    <a:pt x="85354" y="81637"/>
                  </a:cubicBezTo>
                  <a:cubicBezTo>
                    <a:pt x="84446" y="81307"/>
                    <a:pt x="83621" y="79326"/>
                    <a:pt x="83538" y="78006"/>
                  </a:cubicBezTo>
                  <a:cubicBezTo>
                    <a:pt x="83291" y="75447"/>
                    <a:pt x="82383" y="74374"/>
                    <a:pt x="80237" y="74457"/>
                  </a:cubicBezTo>
                  <a:cubicBezTo>
                    <a:pt x="76029" y="74622"/>
                    <a:pt x="74295" y="71321"/>
                    <a:pt x="72810" y="67607"/>
                  </a:cubicBezTo>
                  <a:cubicBezTo>
                    <a:pt x="72562" y="67112"/>
                    <a:pt x="72480" y="66534"/>
                    <a:pt x="72315" y="66039"/>
                  </a:cubicBezTo>
                  <a:cubicBezTo>
                    <a:pt x="72150" y="66534"/>
                    <a:pt x="71737" y="66947"/>
                    <a:pt x="71737" y="67442"/>
                  </a:cubicBezTo>
                  <a:cubicBezTo>
                    <a:pt x="71654" y="68680"/>
                    <a:pt x="71407" y="70000"/>
                    <a:pt x="71737" y="71073"/>
                  </a:cubicBezTo>
                  <a:cubicBezTo>
                    <a:pt x="75203" y="82297"/>
                    <a:pt x="77431" y="93851"/>
                    <a:pt x="81558" y="104827"/>
                  </a:cubicBezTo>
                  <a:cubicBezTo>
                    <a:pt x="86014" y="116958"/>
                    <a:pt x="89811" y="129337"/>
                    <a:pt x="93607" y="141716"/>
                  </a:cubicBezTo>
                  <a:cubicBezTo>
                    <a:pt x="95175" y="146668"/>
                    <a:pt x="96908" y="151702"/>
                    <a:pt x="97898" y="156654"/>
                  </a:cubicBezTo>
                  <a:cubicBezTo>
                    <a:pt x="98806" y="161110"/>
                    <a:pt x="100044" y="165567"/>
                    <a:pt x="100456" y="170106"/>
                  </a:cubicBezTo>
                  <a:cubicBezTo>
                    <a:pt x="101199" y="177863"/>
                    <a:pt x="101364" y="185786"/>
                    <a:pt x="102767" y="193461"/>
                  </a:cubicBezTo>
                  <a:cubicBezTo>
                    <a:pt x="103675" y="198082"/>
                    <a:pt x="103097" y="202539"/>
                    <a:pt x="103675" y="206995"/>
                  </a:cubicBezTo>
                  <a:cubicBezTo>
                    <a:pt x="104995" y="217394"/>
                    <a:pt x="104500" y="227792"/>
                    <a:pt x="104748" y="238191"/>
                  </a:cubicBezTo>
                  <a:cubicBezTo>
                    <a:pt x="104831" y="242812"/>
                    <a:pt x="104748" y="245618"/>
                    <a:pt x="103592" y="248259"/>
                  </a:cubicBezTo>
                  <a:cubicBezTo>
                    <a:pt x="101860" y="252220"/>
                    <a:pt x="101034" y="252220"/>
                    <a:pt x="98724" y="248754"/>
                  </a:cubicBezTo>
                  <a:cubicBezTo>
                    <a:pt x="95917" y="244545"/>
                    <a:pt x="94020" y="240006"/>
                    <a:pt x="93937" y="234559"/>
                  </a:cubicBezTo>
                  <a:cubicBezTo>
                    <a:pt x="93937" y="233322"/>
                    <a:pt x="90966" y="223418"/>
                    <a:pt x="90471" y="222180"/>
                  </a:cubicBezTo>
                  <a:cubicBezTo>
                    <a:pt x="90140" y="221355"/>
                    <a:pt x="89811" y="220447"/>
                    <a:pt x="89728" y="219540"/>
                  </a:cubicBezTo>
                  <a:cubicBezTo>
                    <a:pt x="89315" y="210296"/>
                    <a:pt x="86840" y="201466"/>
                    <a:pt x="84777" y="192636"/>
                  </a:cubicBezTo>
                  <a:cubicBezTo>
                    <a:pt x="83704" y="187932"/>
                    <a:pt x="83704" y="182898"/>
                    <a:pt x="81145" y="178689"/>
                  </a:cubicBezTo>
                  <a:cubicBezTo>
                    <a:pt x="81063" y="178524"/>
                    <a:pt x="81145" y="178276"/>
                    <a:pt x="81145" y="178111"/>
                  </a:cubicBezTo>
                  <a:cubicBezTo>
                    <a:pt x="82466" y="173077"/>
                    <a:pt x="80072" y="168785"/>
                    <a:pt x="79165" y="164246"/>
                  </a:cubicBezTo>
                  <a:cubicBezTo>
                    <a:pt x="78174" y="159542"/>
                    <a:pt x="77679" y="154838"/>
                    <a:pt x="76854" y="150134"/>
                  </a:cubicBezTo>
                  <a:cubicBezTo>
                    <a:pt x="76606" y="148814"/>
                    <a:pt x="76524" y="147163"/>
                    <a:pt x="75781" y="146421"/>
                  </a:cubicBezTo>
                  <a:cubicBezTo>
                    <a:pt x="72150" y="142954"/>
                    <a:pt x="73057" y="137425"/>
                    <a:pt x="71159" y="133381"/>
                  </a:cubicBezTo>
                  <a:cubicBezTo>
                    <a:pt x="68188" y="127109"/>
                    <a:pt x="67611" y="119599"/>
                    <a:pt x="63154" y="113905"/>
                  </a:cubicBezTo>
                  <a:cubicBezTo>
                    <a:pt x="61256" y="111512"/>
                    <a:pt x="60183" y="108045"/>
                    <a:pt x="59275" y="104827"/>
                  </a:cubicBezTo>
                  <a:cubicBezTo>
                    <a:pt x="57790" y="99628"/>
                    <a:pt x="54324" y="95914"/>
                    <a:pt x="52261" y="91045"/>
                  </a:cubicBezTo>
                  <a:cubicBezTo>
                    <a:pt x="50198" y="86341"/>
                    <a:pt x="47226" y="82132"/>
                    <a:pt x="45989" y="76933"/>
                  </a:cubicBezTo>
                  <a:cubicBezTo>
                    <a:pt x="45823" y="76273"/>
                    <a:pt x="45328" y="75530"/>
                    <a:pt x="44833" y="75035"/>
                  </a:cubicBezTo>
                  <a:cubicBezTo>
                    <a:pt x="39882" y="69588"/>
                    <a:pt x="36498" y="63068"/>
                    <a:pt x="34187" y="55723"/>
                  </a:cubicBezTo>
                  <a:cubicBezTo>
                    <a:pt x="33444" y="53495"/>
                    <a:pt x="31464" y="51762"/>
                    <a:pt x="30061" y="49781"/>
                  </a:cubicBezTo>
                  <a:cubicBezTo>
                    <a:pt x="26347" y="44582"/>
                    <a:pt x="22633" y="39465"/>
                    <a:pt x="18920" y="34349"/>
                  </a:cubicBezTo>
                  <a:cubicBezTo>
                    <a:pt x="15783" y="29975"/>
                    <a:pt x="12813" y="25518"/>
                    <a:pt x="9512" y="21227"/>
                  </a:cubicBezTo>
                  <a:cubicBezTo>
                    <a:pt x="7696" y="18834"/>
                    <a:pt x="5550" y="16770"/>
                    <a:pt x="3322" y="14790"/>
                  </a:cubicBezTo>
                  <a:cubicBezTo>
                    <a:pt x="1011" y="12727"/>
                    <a:pt x="-557" y="8518"/>
                    <a:pt x="186" y="5629"/>
                  </a:cubicBezTo>
                  <a:cubicBezTo>
                    <a:pt x="1094" y="2246"/>
                    <a:pt x="3735" y="430"/>
                    <a:pt x="7118" y="100"/>
                  </a:cubicBezTo>
                  <a:cubicBezTo>
                    <a:pt x="13473" y="-643"/>
                    <a:pt x="18920" y="2906"/>
                    <a:pt x="24284" y="5629"/>
                  </a:cubicBezTo>
                  <a:cubicBezTo>
                    <a:pt x="27337" y="7197"/>
                    <a:pt x="31216" y="7527"/>
                    <a:pt x="33197" y="11736"/>
                  </a:cubicBezTo>
                  <a:cubicBezTo>
                    <a:pt x="34930" y="15450"/>
                    <a:pt x="39634" y="15698"/>
                    <a:pt x="41285" y="19907"/>
                  </a:cubicBezTo>
                  <a:cubicBezTo>
                    <a:pt x="41532" y="20484"/>
                    <a:pt x="42440" y="20567"/>
                    <a:pt x="43018" y="20979"/>
                  </a:cubicBezTo>
                  <a:cubicBezTo>
                    <a:pt x="48052" y="24611"/>
                    <a:pt x="53251" y="28159"/>
                    <a:pt x="58120" y="32121"/>
                  </a:cubicBezTo>
                  <a:cubicBezTo>
                    <a:pt x="61091" y="34514"/>
                    <a:pt x="63650" y="37485"/>
                    <a:pt x="66373" y="40208"/>
                  </a:cubicBezTo>
                  <a:cubicBezTo>
                    <a:pt x="66868" y="40703"/>
                    <a:pt x="67363" y="41446"/>
                    <a:pt x="68023" y="41694"/>
                  </a:cubicBezTo>
                  <a:cubicBezTo>
                    <a:pt x="78422" y="45242"/>
                    <a:pt x="83951" y="53825"/>
                    <a:pt x="87500" y="65049"/>
                  </a:cubicBezTo>
                  <a:cubicBezTo>
                    <a:pt x="89893" y="72641"/>
                    <a:pt x="93854" y="79326"/>
                    <a:pt x="98476" y="85433"/>
                  </a:cubicBezTo>
                  <a:cubicBezTo>
                    <a:pt x="101860" y="89889"/>
                    <a:pt x="104995" y="94511"/>
                    <a:pt x="108297" y="99050"/>
                  </a:cubicBezTo>
                  <a:cubicBezTo>
                    <a:pt x="109039" y="100040"/>
                    <a:pt x="110277" y="100535"/>
                    <a:pt x="111103" y="101443"/>
                  </a:cubicBezTo>
                  <a:cubicBezTo>
                    <a:pt x="112176" y="102599"/>
                    <a:pt x="113248" y="103919"/>
                    <a:pt x="113991" y="105322"/>
                  </a:cubicBezTo>
                  <a:cubicBezTo>
                    <a:pt x="117952" y="112337"/>
                    <a:pt x="120923" y="119764"/>
                    <a:pt x="123894" y="127439"/>
                  </a:cubicBezTo>
                  <a:cubicBezTo>
                    <a:pt x="127278" y="136187"/>
                    <a:pt x="130744" y="145265"/>
                    <a:pt x="136686" y="152445"/>
                  </a:cubicBezTo>
                  <a:cubicBezTo>
                    <a:pt x="138089" y="154178"/>
                    <a:pt x="138501" y="156819"/>
                    <a:pt x="139574" y="158965"/>
                  </a:cubicBezTo>
                  <a:cubicBezTo>
                    <a:pt x="140730" y="161110"/>
                    <a:pt x="142215" y="163008"/>
                    <a:pt x="143453" y="165072"/>
                  </a:cubicBezTo>
                  <a:cubicBezTo>
                    <a:pt x="145682" y="168868"/>
                    <a:pt x="147909" y="172664"/>
                    <a:pt x="150138" y="176543"/>
                  </a:cubicBezTo>
                  <a:cubicBezTo>
                    <a:pt x="150716" y="177451"/>
                    <a:pt x="151211" y="178441"/>
                    <a:pt x="152036" y="179761"/>
                  </a:cubicBezTo>
                  <a:cubicBezTo>
                    <a:pt x="154429" y="185126"/>
                    <a:pt x="157070" y="190077"/>
                    <a:pt x="158556" y="195359"/>
                  </a:cubicBezTo>
                  <a:cubicBezTo>
                    <a:pt x="160536" y="202621"/>
                    <a:pt x="163425" y="209636"/>
                    <a:pt x="163012" y="217641"/>
                  </a:cubicBezTo>
                  <a:cubicBezTo>
                    <a:pt x="162764" y="222841"/>
                    <a:pt x="164332" y="227710"/>
                    <a:pt x="165736" y="232744"/>
                  </a:cubicBezTo>
                  <a:cubicBezTo>
                    <a:pt x="167138" y="237613"/>
                    <a:pt x="170687" y="242317"/>
                    <a:pt x="169367" y="248176"/>
                  </a:cubicBezTo>
                  <a:cubicBezTo>
                    <a:pt x="171265" y="251147"/>
                    <a:pt x="167468" y="252963"/>
                    <a:pt x="168129" y="255769"/>
                  </a:cubicBezTo>
                  <a:cubicBezTo>
                    <a:pt x="168294" y="256429"/>
                    <a:pt x="167221" y="257832"/>
                    <a:pt x="167468" y="258245"/>
                  </a:cubicBezTo>
                  <a:cubicBezTo>
                    <a:pt x="170604" y="262949"/>
                    <a:pt x="169531" y="268726"/>
                    <a:pt x="170440" y="273925"/>
                  </a:cubicBezTo>
                  <a:cubicBezTo>
                    <a:pt x="171347" y="278959"/>
                    <a:pt x="170935" y="283911"/>
                    <a:pt x="170522" y="288945"/>
                  </a:cubicBezTo>
                  <a:cubicBezTo>
                    <a:pt x="170274" y="292411"/>
                    <a:pt x="170687" y="296042"/>
                    <a:pt x="171595" y="299343"/>
                  </a:cubicBezTo>
                  <a:close/>
                  <a:moveTo>
                    <a:pt x="167468" y="310154"/>
                  </a:moveTo>
                  <a:cubicBezTo>
                    <a:pt x="167551" y="309412"/>
                    <a:pt x="167468" y="308586"/>
                    <a:pt x="167304" y="307761"/>
                  </a:cubicBezTo>
                  <a:cubicBezTo>
                    <a:pt x="167056" y="305863"/>
                    <a:pt x="166478" y="303965"/>
                    <a:pt x="166395" y="302067"/>
                  </a:cubicBezTo>
                  <a:cubicBezTo>
                    <a:pt x="166148" y="296125"/>
                    <a:pt x="166726" y="290183"/>
                    <a:pt x="166395" y="284158"/>
                  </a:cubicBezTo>
                  <a:cubicBezTo>
                    <a:pt x="166313" y="281517"/>
                    <a:pt x="165818" y="278876"/>
                    <a:pt x="166148" y="275988"/>
                  </a:cubicBezTo>
                  <a:cubicBezTo>
                    <a:pt x="166478" y="273017"/>
                    <a:pt x="166148" y="269551"/>
                    <a:pt x="165158" y="266828"/>
                  </a:cubicBezTo>
                  <a:cubicBezTo>
                    <a:pt x="163177" y="261546"/>
                    <a:pt x="163177" y="256016"/>
                    <a:pt x="163177" y="249249"/>
                  </a:cubicBezTo>
                  <a:cubicBezTo>
                    <a:pt x="160701" y="244133"/>
                    <a:pt x="157070" y="239346"/>
                    <a:pt x="159959" y="232909"/>
                  </a:cubicBezTo>
                  <a:cubicBezTo>
                    <a:pt x="160124" y="232579"/>
                    <a:pt x="159629" y="231836"/>
                    <a:pt x="159298" y="231423"/>
                  </a:cubicBezTo>
                  <a:cubicBezTo>
                    <a:pt x="157318" y="229195"/>
                    <a:pt x="156740" y="226554"/>
                    <a:pt x="156740" y="223418"/>
                  </a:cubicBezTo>
                  <a:cubicBezTo>
                    <a:pt x="156740" y="220860"/>
                    <a:pt x="153686" y="218962"/>
                    <a:pt x="155420" y="215908"/>
                  </a:cubicBezTo>
                  <a:cubicBezTo>
                    <a:pt x="153274" y="210627"/>
                    <a:pt x="148487" y="207903"/>
                    <a:pt x="145846" y="202952"/>
                  </a:cubicBezTo>
                  <a:cubicBezTo>
                    <a:pt x="145434" y="202126"/>
                    <a:pt x="142215" y="203282"/>
                    <a:pt x="140317" y="203529"/>
                  </a:cubicBezTo>
                  <a:cubicBezTo>
                    <a:pt x="139987" y="203529"/>
                    <a:pt x="139409" y="203694"/>
                    <a:pt x="139327" y="203529"/>
                  </a:cubicBezTo>
                  <a:cubicBezTo>
                    <a:pt x="137429" y="201136"/>
                    <a:pt x="137594" y="203199"/>
                    <a:pt x="137676" y="204602"/>
                  </a:cubicBezTo>
                  <a:cubicBezTo>
                    <a:pt x="137676" y="205510"/>
                    <a:pt x="138089" y="206418"/>
                    <a:pt x="138254" y="207326"/>
                  </a:cubicBezTo>
                  <a:cubicBezTo>
                    <a:pt x="139079" y="210957"/>
                    <a:pt x="140647" y="214670"/>
                    <a:pt x="140647" y="218302"/>
                  </a:cubicBezTo>
                  <a:cubicBezTo>
                    <a:pt x="140647" y="226802"/>
                    <a:pt x="143371" y="234725"/>
                    <a:pt x="143783" y="242977"/>
                  </a:cubicBezTo>
                  <a:cubicBezTo>
                    <a:pt x="144196" y="251147"/>
                    <a:pt x="147002" y="258822"/>
                    <a:pt x="147167" y="266993"/>
                  </a:cubicBezTo>
                  <a:cubicBezTo>
                    <a:pt x="149560" y="269138"/>
                    <a:pt x="146589" y="271449"/>
                    <a:pt x="147250" y="273842"/>
                  </a:cubicBezTo>
                  <a:cubicBezTo>
                    <a:pt x="148570" y="278546"/>
                    <a:pt x="149477" y="283415"/>
                    <a:pt x="150303" y="288202"/>
                  </a:cubicBezTo>
                  <a:cubicBezTo>
                    <a:pt x="151128" y="292906"/>
                    <a:pt x="152284" y="297693"/>
                    <a:pt x="152284" y="302397"/>
                  </a:cubicBezTo>
                  <a:cubicBezTo>
                    <a:pt x="152284" y="307101"/>
                    <a:pt x="155584" y="311310"/>
                    <a:pt x="153521" y="316096"/>
                  </a:cubicBezTo>
                  <a:cubicBezTo>
                    <a:pt x="155502" y="322946"/>
                    <a:pt x="157318" y="329796"/>
                    <a:pt x="156740" y="337141"/>
                  </a:cubicBezTo>
                  <a:cubicBezTo>
                    <a:pt x="156740" y="337636"/>
                    <a:pt x="157400" y="338213"/>
                    <a:pt x="157730" y="338709"/>
                  </a:cubicBezTo>
                  <a:cubicBezTo>
                    <a:pt x="158143" y="338213"/>
                    <a:pt x="158638" y="337718"/>
                    <a:pt x="158803" y="337141"/>
                  </a:cubicBezTo>
                  <a:cubicBezTo>
                    <a:pt x="159711" y="334747"/>
                    <a:pt x="159463" y="331694"/>
                    <a:pt x="161692" y="329961"/>
                  </a:cubicBezTo>
                  <a:cubicBezTo>
                    <a:pt x="162269" y="329466"/>
                    <a:pt x="163177" y="329383"/>
                    <a:pt x="163837" y="329136"/>
                  </a:cubicBezTo>
                  <a:cubicBezTo>
                    <a:pt x="163837" y="329796"/>
                    <a:pt x="163672" y="330538"/>
                    <a:pt x="163755" y="331199"/>
                  </a:cubicBezTo>
                  <a:cubicBezTo>
                    <a:pt x="163837" y="331941"/>
                    <a:pt x="164168" y="332602"/>
                    <a:pt x="164332" y="333344"/>
                  </a:cubicBezTo>
                  <a:cubicBezTo>
                    <a:pt x="164663" y="332932"/>
                    <a:pt x="164910" y="332519"/>
                    <a:pt x="165240" y="332106"/>
                  </a:cubicBezTo>
                  <a:cubicBezTo>
                    <a:pt x="167304" y="329548"/>
                    <a:pt x="165653" y="326825"/>
                    <a:pt x="165736" y="324184"/>
                  </a:cubicBezTo>
                  <a:cubicBezTo>
                    <a:pt x="165900" y="319397"/>
                    <a:pt x="166808" y="314611"/>
                    <a:pt x="167386" y="309742"/>
                  </a:cubicBezTo>
                  <a:close/>
                  <a:moveTo>
                    <a:pt x="162187" y="242069"/>
                  </a:moveTo>
                  <a:cubicBezTo>
                    <a:pt x="162187" y="242069"/>
                    <a:pt x="161774" y="241739"/>
                    <a:pt x="161527" y="241574"/>
                  </a:cubicBezTo>
                  <a:cubicBezTo>
                    <a:pt x="161527" y="241904"/>
                    <a:pt x="161527" y="242317"/>
                    <a:pt x="162187" y="242069"/>
                  </a:cubicBezTo>
                  <a:close/>
                  <a:moveTo>
                    <a:pt x="146672" y="185373"/>
                  </a:moveTo>
                  <a:cubicBezTo>
                    <a:pt x="147167" y="185373"/>
                    <a:pt x="149148" y="185786"/>
                    <a:pt x="147662" y="184218"/>
                  </a:cubicBezTo>
                  <a:cubicBezTo>
                    <a:pt x="142463" y="178606"/>
                    <a:pt x="141060" y="170518"/>
                    <a:pt x="136851" y="164246"/>
                  </a:cubicBezTo>
                  <a:cubicBezTo>
                    <a:pt x="135943" y="162926"/>
                    <a:pt x="135530" y="160120"/>
                    <a:pt x="133962" y="161275"/>
                  </a:cubicBezTo>
                  <a:cubicBezTo>
                    <a:pt x="132064" y="162596"/>
                    <a:pt x="134788" y="163669"/>
                    <a:pt x="135118" y="164907"/>
                  </a:cubicBezTo>
                  <a:cubicBezTo>
                    <a:pt x="135366" y="165897"/>
                    <a:pt x="135118" y="167052"/>
                    <a:pt x="135118" y="168208"/>
                  </a:cubicBezTo>
                  <a:cubicBezTo>
                    <a:pt x="134375" y="167878"/>
                    <a:pt x="133632" y="167630"/>
                    <a:pt x="132972" y="167135"/>
                  </a:cubicBezTo>
                  <a:cubicBezTo>
                    <a:pt x="132394" y="166722"/>
                    <a:pt x="131734" y="166227"/>
                    <a:pt x="131321" y="165567"/>
                  </a:cubicBezTo>
                  <a:cubicBezTo>
                    <a:pt x="129341" y="162431"/>
                    <a:pt x="127443" y="159295"/>
                    <a:pt x="125462" y="156159"/>
                  </a:cubicBezTo>
                  <a:cubicBezTo>
                    <a:pt x="125132" y="155664"/>
                    <a:pt x="124719" y="155333"/>
                    <a:pt x="124307" y="154921"/>
                  </a:cubicBezTo>
                  <a:cubicBezTo>
                    <a:pt x="124142" y="155664"/>
                    <a:pt x="123812" y="156406"/>
                    <a:pt x="123812" y="157149"/>
                  </a:cubicBezTo>
                  <a:cubicBezTo>
                    <a:pt x="123812" y="157644"/>
                    <a:pt x="124224" y="158139"/>
                    <a:pt x="124389" y="158717"/>
                  </a:cubicBezTo>
                  <a:cubicBezTo>
                    <a:pt x="127030" y="165814"/>
                    <a:pt x="129671" y="172829"/>
                    <a:pt x="132312" y="181164"/>
                  </a:cubicBezTo>
                  <a:cubicBezTo>
                    <a:pt x="133055" y="184713"/>
                    <a:pt x="134045" y="188179"/>
                    <a:pt x="134375" y="191728"/>
                  </a:cubicBezTo>
                  <a:cubicBezTo>
                    <a:pt x="134623" y="194946"/>
                    <a:pt x="135943" y="193874"/>
                    <a:pt x="137511" y="193626"/>
                  </a:cubicBezTo>
                  <a:cubicBezTo>
                    <a:pt x="138832" y="193378"/>
                    <a:pt x="139244" y="191068"/>
                    <a:pt x="141307" y="192306"/>
                  </a:cubicBezTo>
                  <a:cubicBezTo>
                    <a:pt x="143205" y="193461"/>
                    <a:pt x="146011" y="190325"/>
                    <a:pt x="144939" y="188509"/>
                  </a:cubicBezTo>
                  <a:cubicBezTo>
                    <a:pt x="142710" y="184796"/>
                    <a:pt x="144939" y="185538"/>
                    <a:pt x="146754" y="185373"/>
                  </a:cubicBezTo>
                  <a:close/>
                  <a:moveTo>
                    <a:pt x="98228" y="199403"/>
                  </a:moveTo>
                  <a:cubicBezTo>
                    <a:pt x="98146" y="198908"/>
                    <a:pt x="98063" y="198413"/>
                    <a:pt x="97981" y="197835"/>
                  </a:cubicBezTo>
                  <a:cubicBezTo>
                    <a:pt x="97733" y="197835"/>
                    <a:pt x="97320" y="198000"/>
                    <a:pt x="97320" y="198082"/>
                  </a:cubicBezTo>
                  <a:cubicBezTo>
                    <a:pt x="97403" y="198743"/>
                    <a:pt x="97568" y="199403"/>
                    <a:pt x="98228" y="199403"/>
                  </a:cubicBezTo>
                  <a:close/>
                  <a:moveTo>
                    <a:pt x="97568" y="196267"/>
                  </a:moveTo>
                  <a:cubicBezTo>
                    <a:pt x="97815" y="195607"/>
                    <a:pt x="98311" y="194946"/>
                    <a:pt x="98146" y="194451"/>
                  </a:cubicBezTo>
                  <a:cubicBezTo>
                    <a:pt x="97568" y="191728"/>
                    <a:pt x="95835" y="188674"/>
                    <a:pt x="96413" y="186281"/>
                  </a:cubicBezTo>
                  <a:cubicBezTo>
                    <a:pt x="97238" y="183063"/>
                    <a:pt x="96413" y="180504"/>
                    <a:pt x="96165" y="177533"/>
                  </a:cubicBezTo>
                  <a:cubicBezTo>
                    <a:pt x="95340" y="170271"/>
                    <a:pt x="94184" y="163174"/>
                    <a:pt x="91791" y="155581"/>
                  </a:cubicBezTo>
                  <a:cubicBezTo>
                    <a:pt x="90718" y="147081"/>
                    <a:pt x="88160" y="139076"/>
                    <a:pt x="85354" y="131236"/>
                  </a:cubicBezTo>
                  <a:cubicBezTo>
                    <a:pt x="82136" y="121993"/>
                    <a:pt x="78504" y="112915"/>
                    <a:pt x="75286" y="103754"/>
                  </a:cubicBezTo>
                  <a:cubicBezTo>
                    <a:pt x="73140" y="97812"/>
                    <a:pt x="70499" y="91953"/>
                    <a:pt x="69674" y="85763"/>
                  </a:cubicBezTo>
                  <a:cubicBezTo>
                    <a:pt x="68931" y="80481"/>
                    <a:pt x="67446" y="75695"/>
                    <a:pt x="66208" y="70661"/>
                  </a:cubicBezTo>
                  <a:cubicBezTo>
                    <a:pt x="65795" y="68845"/>
                    <a:pt x="63897" y="66864"/>
                    <a:pt x="64309" y="65627"/>
                  </a:cubicBezTo>
                  <a:cubicBezTo>
                    <a:pt x="65135" y="62903"/>
                    <a:pt x="63732" y="60592"/>
                    <a:pt x="63980" y="58034"/>
                  </a:cubicBezTo>
                  <a:cubicBezTo>
                    <a:pt x="64557" y="52917"/>
                    <a:pt x="61009" y="49451"/>
                    <a:pt x="59110" y="45325"/>
                  </a:cubicBezTo>
                  <a:cubicBezTo>
                    <a:pt x="58120" y="43097"/>
                    <a:pt x="56057" y="41529"/>
                    <a:pt x="54489" y="39630"/>
                  </a:cubicBezTo>
                  <a:cubicBezTo>
                    <a:pt x="53994" y="39053"/>
                    <a:pt x="53581" y="38228"/>
                    <a:pt x="53003" y="37980"/>
                  </a:cubicBezTo>
                  <a:cubicBezTo>
                    <a:pt x="51188" y="37072"/>
                    <a:pt x="49207" y="36494"/>
                    <a:pt x="47557" y="35422"/>
                  </a:cubicBezTo>
                  <a:cubicBezTo>
                    <a:pt x="46071" y="34431"/>
                    <a:pt x="45163" y="32781"/>
                    <a:pt x="43430" y="31790"/>
                  </a:cubicBezTo>
                  <a:cubicBezTo>
                    <a:pt x="41367" y="30552"/>
                    <a:pt x="39882" y="27912"/>
                    <a:pt x="38149" y="26096"/>
                  </a:cubicBezTo>
                  <a:cubicBezTo>
                    <a:pt x="37736" y="25601"/>
                    <a:pt x="36746" y="25106"/>
                    <a:pt x="36333" y="25353"/>
                  </a:cubicBezTo>
                  <a:cubicBezTo>
                    <a:pt x="34517" y="26509"/>
                    <a:pt x="34022" y="25518"/>
                    <a:pt x="34270" y="23785"/>
                  </a:cubicBezTo>
                  <a:cubicBezTo>
                    <a:pt x="34600" y="21144"/>
                    <a:pt x="33527" y="20649"/>
                    <a:pt x="31629" y="20979"/>
                  </a:cubicBezTo>
                  <a:cubicBezTo>
                    <a:pt x="29401" y="21392"/>
                    <a:pt x="27172" y="19576"/>
                    <a:pt x="27998" y="18008"/>
                  </a:cubicBezTo>
                  <a:cubicBezTo>
                    <a:pt x="29896" y="14542"/>
                    <a:pt x="25769" y="16605"/>
                    <a:pt x="26265" y="14872"/>
                  </a:cubicBezTo>
                  <a:cubicBezTo>
                    <a:pt x="22799" y="17761"/>
                    <a:pt x="19415" y="15368"/>
                    <a:pt x="15949" y="14872"/>
                  </a:cubicBezTo>
                  <a:cubicBezTo>
                    <a:pt x="14876" y="14707"/>
                    <a:pt x="13803" y="14872"/>
                    <a:pt x="12730" y="14872"/>
                  </a:cubicBezTo>
                  <a:cubicBezTo>
                    <a:pt x="12647" y="14872"/>
                    <a:pt x="12400" y="16028"/>
                    <a:pt x="12565" y="16193"/>
                  </a:cubicBezTo>
                  <a:cubicBezTo>
                    <a:pt x="16361" y="19246"/>
                    <a:pt x="18342" y="24198"/>
                    <a:pt x="21560" y="27664"/>
                  </a:cubicBezTo>
                  <a:cubicBezTo>
                    <a:pt x="27090" y="33606"/>
                    <a:pt x="30308" y="41529"/>
                    <a:pt x="35178" y="48131"/>
                  </a:cubicBezTo>
                  <a:cubicBezTo>
                    <a:pt x="38974" y="53330"/>
                    <a:pt x="41780" y="59520"/>
                    <a:pt x="44833" y="65379"/>
                  </a:cubicBezTo>
                  <a:cubicBezTo>
                    <a:pt x="50693" y="76438"/>
                    <a:pt x="56717" y="87331"/>
                    <a:pt x="61999" y="98637"/>
                  </a:cubicBezTo>
                  <a:cubicBezTo>
                    <a:pt x="69426" y="114400"/>
                    <a:pt x="76606" y="130245"/>
                    <a:pt x="80485" y="147741"/>
                  </a:cubicBezTo>
                  <a:cubicBezTo>
                    <a:pt x="83126" y="159542"/>
                    <a:pt x="87004" y="171096"/>
                    <a:pt x="87417" y="183475"/>
                  </a:cubicBezTo>
                  <a:cubicBezTo>
                    <a:pt x="87417" y="184300"/>
                    <a:pt x="88160" y="185126"/>
                    <a:pt x="88325" y="186034"/>
                  </a:cubicBezTo>
                  <a:cubicBezTo>
                    <a:pt x="88738" y="188262"/>
                    <a:pt x="89068" y="190572"/>
                    <a:pt x="89481" y="192801"/>
                  </a:cubicBezTo>
                  <a:cubicBezTo>
                    <a:pt x="90140" y="196762"/>
                    <a:pt x="90883" y="200641"/>
                    <a:pt x="91626" y="204602"/>
                  </a:cubicBezTo>
                  <a:cubicBezTo>
                    <a:pt x="91709" y="205180"/>
                    <a:pt x="91956" y="205675"/>
                    <a:pt x="92121" y="206170"/>
                  </a:cubicBezTo>
                  <a:cubicBezTo>
                    <a:pt x="92286" y="205675"/>
                    <a:pt x="92616" y="205262"/>
                    <a:pt x="92699" y="204767"/>
                  </a:cubicBezTo>
                  <a:cubicBezTo>
                    <a:pt x="93111" y="200888"/>
                    <a:pt x="93442" y="197010"/>
                    <a:pt x="93772" y="193131"/>
                  </a:cubicBezTo>
                  <a:cubicBezTo>
                    <a:pt x="93772" y="192636"/>
                    <a:pt x="94184" y="192223"/>
                    <a:pt x="94349" y="191728"/>
                  </a:cubicBezTo>
                  <a:cubicBezTo>
                    <a:pt x="94597" y="191975"/>
                    <a:pt x="94927" y="192223"/>
                    <a:pt x="95092" y="192553"/>
                  </a:cubicBezTo>
                  <a:cubicBezTo>
                    <a:pt x="95505" y="193378"/>
                    <a:pt x="95835" y="194286"/>
                    <a:pt x="96247" y="195029"/>
                  </a:cubicBezTo>
                  <a:cubicBezTo>
                    <a:pt x="96495" y="195524"/>
                    <a:pt x="96990" y="195854"/>
                    <a:pt x="97403" y="196349"/>
                  </a:cubicBezTo>
                  <a:close/>
                  <a:moveTo>
                    <a:pt x="90883" y="88652"/>
                  </a:moveTo>
                  <a:cubicBezTo>
                    <a:pt x="90883" y="88652"/>
                    <a:pt x="91544" y="88569"/>
                    <a:pt x="91296" y="87909"/>
                  </a:cubicBezTo>
                  <a:cubicBezTo>
                    <a:pt x="91131" y="88156"/>
                    <a:pt x="91048" y="88404"/>
                    <a:pt x="90883" y="8865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4" name="フリーフォーム: 図形 183">
              <a:extLst>
                <a:ext uri="{FF2B5EF4-FFF2-40B4-BE49-F238E27FC236}">
                  <a16:creationId xmlns:a16="http://schemas.microsoft.com/office/drawing/2014/main" id="{E805C668-EEF3-4D42-9B30-73FD1B574373}"/>
                </a:ext>
              </a:extLst>
            </p:cNvPr>
            <p:cNvSpPr/>
            <p:nvPr/>
          </p:nvSpPr>
          <p:spPr>
            <a:xfrm>
              <a:off x="7421576" y="458119"/>
              <a:ext cx="29787" cy="136239"/>
            </a:xfrm>
            <a:custGeom>
              <a:avLst/>
              <a:gdLst>
                <a:gd name="connsiteX0" fmla="*/ 29601 w 29787"/>
                <a:gd name="connsiteY0" fmla="*/ 104880 h 136239"/>
                <a:gd name="connsiteX1" fmla="*/ 29765 w 29787"/>
                <a:gd name="connsiteY1" fmla="*/ 107273 h 136239"/>
                <a:gd name="connsiteX2" fmla="*/ 28115 w 29787"/>
                <a:gd name="connsiteY2" fmla="*/ 121715 h 136239"/>
                <a:gd name="connsiteX3" fmla="*/ 27620 w 29787"/>
                <a:gd name="connsiteY3" fmla="*/ 129638 h 136239"/>
                <a:gd name="connsiteX4" fmla="*/ 26712 w 29787"/>
                <a:gd name="connsiteY4" fmla="*/ 130876 h 136239"/>
                <a:gd name="connsiteX5" fmla="*/ 26134 w 29787"/>
                <a:gd name="connsiteY5" fmla="*/ 128730 h 136239"/>
                <a:gd name="connsiteX6" fmla="*/ 26217 w 29787"/>
                <a:gd name="connsiteY6" fmla="*/ 126667 h 136239"/>
                <a:gd name="connsiteX7" fmla="*/ 24071 w 29787"/>
                <a:gd name="connsiteY7" fmla="*/ 127492 h 136239"/>
                <a:gd name="connsiteX8" fmla="*/ 21183 w 29787"/>
                <a:gd name="connsiteY8" fmla="*/ 134672 h 136239"/>
                <a:gd name="connsiteX9" fmla="*/ 20110 w 29787"/>
                <a:gd name="connsiteY9" fmla="*/ 136240 h 136239"/>
                <a:gd name="connsiteX10" fmla="*/ 19120 w 29787"/>
                <a:gd name="connsiteY10" fmla="*/ 134672 h 136239"/>
                <a:gd name="connsiteX11" fmla="*/ 15901 w 29787"/>
                <a:gd name="connsiteY11" fmla="*/ 113628 h 136239"/>
                <a:gd name="connsiteX12" fmla="*/ 14663 w 29787"/>
                <a:gd name="connsiteY12" fmla="*/ 99928 h 136239"/>
                <a:gd name="connsiteX13" fmla="*/ 12682 w 29787"/>
                <a:gd name="connsiteY13" fmla="*/ 85733 h 136239"/>
                <a:gd name="connsiteX14" fmla="*/ 9629 w 29787"/>
                <a:gd name="connsiteY14" fmla="*/ 71374 h 136239"/>
                <a:gd name="connsiteX15" fmla="*/ 9547 w 29787"/>
                <a:gd name="connsiteY15" fmla="*/ 64524 h 136239"/>
                <a:gd name="connsiteX16" fmla="*/ 6163 w 29787"/>
                <a:gd name="connsiteY16" fmla="*/ 40509 h 136239"/>
                <a:gd name="connsiteX17" fmla="*/ 3027 w 29787"/>
                <a:gd name="connsiteY17" fmla="*/ 15833 h 136239"/>
                <a:gd name="connsiteX18" fmla="*/ 634 w 29787"/>
                <a:gd name="connsiteY18" fmla="*/ 4857 h 136239"/>
                <a:gd name="connsiteX19" fmla="*/ 56 w 29787"/>
                <a:gd name="connsiteY19" fmla="*/ 2134 h 136239"/>
                <a:gd name="connsiteX20" fmla="*/ 1706 w 29787"/>
                <a:gd name="connsiteY20" fmla="*/ 1061 h 136239"/>
                <a:gd name="connsiteX21" fmla="*/ 2697 w 29787"/>
                <a:gd name="connsiteY21" fmla="*/ 1061 h 136239"/>
                <a:gd name="connsiteX22" fmla="*/ 8226 w 29787"/>
                <a:gd name="connsiteY22" fmla="*/ 483 h 136239"/>
                <a:gd name="connsiteX23" fmla="*/ 17799 w 29787"/>
                <a:gd name="connsiteY23" fmla="*/ 13440 h 136239"/>
                <a:gd name="connsiteX24" fmla="*/ 19120 w 29787"/>
                <a:gd name="connsiteY24" fmla="*/ 20950 h 136239"/>
                <a:gd name="connsiteX25" fmla="*/ 21678 w 29787"/>
                <a:gd name="connsiteY25" fmla="*/ 28955 h 136239"/>
                <a:gd name="connsiteX26" fmla="*/ 22338 w 29787"/>
                <a:gd name="connsiteY26" fmla="*/ 30440 h 136239"/>
                <a:gd name="connsiteX27" fmla="*/ 25556 w 29787"/>
                <a:gd name="connsiteY27" fmla="*/ 46781 h 136239"/>
                <a:gd name="connsiteX28" fmla="*/ 27538 w 29787"/>
                <a:gd name="connsiteY28" fmla="*/ 64359 h 136239"/>
                <a:gd name="connsiteX29" fmla="*/ 28528 w 29787"/>
                <a:gd name="connsiteY29" fmla="*/ 73519 h 136239"/>
                <a:gd name="connsiteX30" fmla="*/ 28775 w 29787"/>
                <a:gd name="connsiteY30" fmla="*/ 81690 h 136239"/>
                <a:gd name="connsiteX31" fmla="*/ 28775 w 29787"/>
                <a:gd name="connsiteY31" fmla="*/ 99598 h 136239"/>
                <a:gd name="connsiteX32" fmla="*/ 29683 w 29787"/>
                <a:gd name="connsiteY32" fmla="*/ 105292 h 136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787" h="136239">
                  <a:moveTo>
                    <a:pt x="29601" y="104880"/>
                  </a:moveTo>
                  <a:cubicBezTo>
                    <a:pt x="29683" y="105622"/>
                    <a:pt x="29848" y="106448"/>
                    <a:pt x="29765" y="107273"/>
                  </a:cubicBezTo>
                  <a:cubicBezTo>
                    <a:pt x="29188" y="112060"/>
                    <a:pt x="28280" y="116846"/>
                    <a:pt x="28115" y="121715"/>
                  </a:cubicBezTo>
                  <a:cubicBezTo>
                    <a:pt x="28033" y="124356"/>
                    <a:pt x="29683" y="127162"/>
                    <a:pt x="27620" y="129638"/>
                  </a:cubicBezTo>
                  <a:cubicBezTo>
                    <a:pt x="27290" y="130050"/>
                    <a:pt x="27042" y="130463"/>
                    <a:pt x="26712" y="130876"/>
                  </a:cubicBezTo>
                  <a:cubicBezTo>
                    <a:pt x="26465" y="130133"/>
                    <a:pt x="26217" y="129473"/>
                    <a:pt x="26134" y="128730"/>
                  </a:cubicBezTo>
                  <a:cubicBezTo>
                    <a:pt x="26052" y="128070"/>
                    <a:pt x="26134" y="127327"/>
                    <a:pt x="26217" y="126667"/>
                  </a:cubicBezTo>
                  <a:cubicBezTo>
                    <a:pt x="25474" y="126914"/>
                    <a:pt x="24649" y="126997"/>
                    <a:pt x="24071" y="127492"/>
                  </a:cubicBezTo>
                  <a:cubicBezTo>
                    <a:pt x="21843" y="129143"/>
                    <a:pt x="22090" y="132279"/>
                    <a:pt x="21183" y="134672"/>
                  </a:cubicBezTo>
                  <a:cubicBezTo>
                    <a:pt x="20935" y="135250"/>
                    <a:pt x="20440" y="135745"/>
                    <a:pt x="20110" y="136240"/>
                  </a:cubicBezTo>
                  <a:cubicBezTo>
                    <a:pt x="19780" y="135662"/>
                    <a:pt x="19120" y="135085"/>
                    <a:pt x="19120" y="134672"/>
                  </a:cubicBezTo>
                  <a:cubicBezTo>
                    <a:pt x="19697" y="127327"/>
                    <a:pt x="17799" y="120477"/>
                    <a:pt x="15901" y="113628"/>
                  </a:cubicBezTo>
                  <a:cubicBezTo>
                    <a:pt x="18047" y="108841"/>
                    <a:pt x="14745" y="104550"/>
                    <a:pt x="14663" y="99928"/>
                  </a:cubicBezTo>
                  <a:cubicBezTo>
                    <a:pt x="14663" y="95142"/>
                    <a:pt x="13508" y="90437"/>
                    <a:pt x="12682" y="85733"/>
                  </a:cubicBezTo>
                  <a:cubicBezTo>
                    <a:pt x="11775" y="80947"/>
                    <a:pt x="10949" y="76078"/>
                    <a:pt x="9629" y="71374"/>
                  </a:cubicBezTo>
                  <a:cubicBezTo>
                    <a:pt x="8969" y="68980"/>
                    <a:pt x="11940" y="66670"/>
                    <a:pt x="9547" y="64524"/>
                  </a:cubicBezTo>
                  <a:cubicBezTo>
                    <a:pt x="9381" y="56354"/>
                    <a:pt x="6658" y="48679"/>
                    <a:pt x="6163" y="40509"/>
                  </a:cubicBezTo>
                  <a:cubicBezTo>
                    <a:pt x="5750" y="32256"/>
                    <a:pt x="3027" y="24251"/>
                    <a:pt x="3027" y="15833"/>
                  </a:cubicBezTo>
                  <a:cubicBezTo>
                    <a:pt x="3027" y="12202"/>
                    <a:pt x="1459" y="8488"/>
                    <a:pt x="634" y="4857"/>
                  </a:cubicBezTo>
                  <a:cubicBezTo>
                    <a:pt x="386" y="3949"/>
                    <a:pt x="56" y="3041"/>
                    <a:pt x="56" y="2134"/>
                  </a:cubicBezTo>
                  <a:cubicBezTo>
                    <a:pt x="-27" y="731"/>
                    <a:pt x="-274" y="-1250"/>
                    <a:pt x="1706" y="1061"/>
                  </a:cubicBezTo>
                  <a:cubicBezTo>
                    <a:pt x="1871" y="1226"/>
                    <a:pt x="2366" y="1061"/>
                    <a:pt x="2697" y="1061"/>
                  </a:cubicBezTo>
                  <a:cubicBezTo>
                    <a:pt x="4595" y="813"/>
                    <a:pt x="7813" y="-260"/>
                    <a:pt x="8226" y="483"/>
                  </a:cubicBezTo>
                  <a:cubicBezTo>
                    <a:pt x="10867" y="5435"/>
                    <a:pt x="15654" y="8158"/>
                    <a:pt x="17799" y="13440"/>
                  </a:cubicBezTo>
                  <a:cubicBezTo>
                    <a:pt x="16066" y="16411"/>
                    <a:pt x="19120" y="18391"/>
                    <a:pt x="19120" y="20950"/>
                  </a:cubicBezTo>
                  <a:cubicBezTo>
                    <a:pt x="19120" y="24086"/>
                    <a:pt x="19697" y="26727"/>
                    <a:pt x="21678" y="28955"/>
                  </a:cubicBezTo>
                  <a:cubicBezTo>
                    <a:pt x="22008" y="29367"/>
                    <a:pt x="22503" y="30110"/>
                    <a:pt x="22338" y="30440"/>
                  </a:cubicBezTo>
                  <a:cubicBezTo>
                    <a:pt x="19450" y="36960"/>
                    <a:pt x="23081" y="41746"/>
                    <a:pt x="25556" y="46781"/>
                  </a:cubicBezTo>
                  <a:cubicBezTo>
                    <a:pt x="25556" y="53548"/>
                    <a:pt x="25556" y="58995"/>
                    <a:pt x="27538" y="64359"/>
                  </a:cubicBezTo>
                  <a:cubicBezTo>
                    <a:pt x="28528" y="67082"/>
                    <a:pt x="28940" y="70548"/>
                    <a:pt x="28528" y="73519"/>
                  </a:cubicBezTo>
                  <a:cubicBezTo>
                    <a:pt x="28197" y="76325"/>
                    <a:pt x="28693" y="78966"/>
                    <a:pt x="28775" y="81690"/>
                  </a:cubicBezTo>
                  <a:cubicBezTo>
                    <a:pt x="29023" y="87632"/>
                    <a:pt x="28445" y="93656"/>
                    <a:pt x="28775" y="99598"/>
                  </a:cubicBezTo>
                  <a:cubicBezTo>
                    <a:pt x="28858" y="101496"/>
                    <a:pt x="29435" y="103394"/>
                    <a:pt x="29683" y="105292"/>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5" name="フリーフォーム: 図形 184">
              <a:extLst>
                <a:ext uri="{FF2B5EF4-FFF2-40B4-BE49-F238E27FC236}">
                  <a16:creationId xmlns:a16="http://schemas.microsoft.com/office/drawing/2014/main" id="{C95A71B8-2332-41C2-8E3F-A28EB3E802BB}"/>
                </a:ext>
              </a:extLst>
            </p:cNvPr>
            <p:cNvSpPr/>
            <p:nvPr/>
          </p:nvSpPr>
          <p:spPr>
            <a:xfrm>
              <a:off x="7449195" y="934188"/>
              <a:ext cx="1072" cy="434"/>
            </a:xfrm>
            <a:custGeom>
              <a:avLst/>
              <a:gdLst>
                <a:gd name="connsiteX0" fmla="*/ 0 w 1072"/>
                <a:gd name="connsiteY0" fmla="*/ 183 h 434"/>
                <a:gd name="connsiteX1" fmla="*/ 1073 w 1072"/>
                <a:gd name="connsiteY1" fmla="*/ 183 h 434"/>
                <a:gd name="connsiteX2" fmla="*/ 0 w 1072"/>
                <a:gd name="connsiteY2" fmla="*/ 183 h 434"/>
              </a:gdLst>
              <a:ahLst/>
              <a:cxnLst>
                <a:cxn ang="0">
                  <a:pos x="connsiteX0" y="connsiteY0"/>
                </a:cxn>
                <a:cxn ang="0">
                  <a:pos x="connsiteX1" y="connsiteY1"/>
                </a:cxn>
                <a:cxn ang="0">
                  <a:pos x="connsiteX2" y="connsiteY2"/>
                </a:cxn>
              </a:cxnLst>
              <a:rect l="l" t="t" r="r" b="b"/>
              <a:pathLst>
                <a:path w="1072" h="434">
                  <a:moveTo>
                    <a:pt x="0" y="183"/>
                  </a:moveTo>
                  <a:cubicBezTo>
                    <a:pt x="0" y="183"/>
                    <a:pt x="743" y="-229"/>
                    <a:pt x="1073" y="183"/>
                  </a:cubicBezTo>
                  <a:cubicBezTo>
                    <a:pt x="743" y="596"/>
                    <a:pt x="330" y="431"/>
                    <a:pt x="0" y="18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6" name="フリーフォーム: 図形 185">
              <a:extLst>
                <a:ext uri="{FF2B5EF4-FFF2-40B4-BE49-F238E27FC236}">
                  <a16:creationId xmlns:a16="http://schemas.microsoft.com/office/drawing/2014/main" id="{F3C3194D-C758-43B5-A060-EE4C36A5ECD2}"/>
                </a:ext>
              </a:extLst>
            </p:cNvPr>
            <p:cNvSpPr/>
            <p:nvPr/>
          </p:nvSpPr>
          <p:spPr>
            <a:xfrm>
              <a:off x="7438797" y="948071"/>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330" y="413"/>
                    <a:pt x="413" y="825"/>
                  </a:cubicBezTo>
                  <a:cubicBezTo>
                    <a:pt x="165" y="660"/>
                    <a:pt x="0" y="495"/>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7" name="フリーフォーム: 図形 186">
              <a:extLst>
                <a:ext uri="{FF2B5EF4-FFF2-40B4-BE49-F238E27FC236}">
                  <a16:creationId xmlns:a16="http://schemas.microsoft.com/office/drawing/2014/main" id="{527187F5-611F-4345-9C8E-4E38BFF39FBE}"/>
                </a:ext>
              </a:extLst>
            </p:cNvPr>
            <p:cNvSpPr/>
            <p:nvPr/>
          </p:nvSpPr>
          <p:spPr>
            <a:xfrm>
              <a:off x="6902612" y="630049"/>
              <a:ext cx="523496" cy="456125"/>
            </a:xfrm>
            <a:custGeom>
              <a:avLst/>
              <a:gdLst>
                <a:gd name="connsiteX0" fmla="*/ 523064 w 523496"/>
                <a:gd name="connsiteY0" fmla="*/ 61527 h 456125"/>
                <a:gd name="connsiteX1" fmla="*/ 523064 w 523496"/>
                <a:gd name="connsiteY1" fmla="*/ 65571 h 456125"/>
                <a:gd name="connsiteX2" fmla="*/ 519928 w 523496"/>
                <a:gd name="connsiteY2" fmla="*/ 78776 h 456125"/>
                <a:gd name="connsiteX3" fmla="*/ 517782 w 523496"/>
                <a:gd name="connsiteY3" fmla="*/ 95033 h 456125"/>
                <a:gd name="connsiteX4" fmla="*/ 517782 w 523496"/>
                <a:gd name="connsiteY4" fmla="*/ 96189 h 456125"/>
                <a:gd name="connsiteX5" fmla="*/ 515636 w 523496"/>
                <a:gd name="connsiteY5" fmla="*/ 106422 h 456125"/>
                <a:gd name="connsiteX6" fmla="*/ 515389 w 523496"/>
                <a:gd name="connsiteY6" fmla="*/ 108733 h 456125"/>
                <a:gd name="connsiteX7" fmla="*/ 510189 w 523496"/>
                <a:gd name="connsiteY7" fmla="*/ 120947 h 456125"/>
                <a:gd name="connsiteX8" fmla="*/ 504908 w 523496"/>
                <a:gd name="connsiteY8" fmla="*/ 133078 h 456125"/>
                <a:gd name="connsiteX9" fmla="*/ 498635 w 523496"/>
                <a:gd name="connsiteY9" fmla="*/ 146530 h 456125"/>
                <a:gd name="connsiteX10" fmla="*/ 498553 w 523496"/>
                <a:gd name="connsiteY10" fmla="*/ 147686 h 456125"/>
                <a:gd name="connsiteX11" fmla="*/ 490713 w 523496"/>
                <a:gd name="connsiteY11" fmla="*/ 157919 h 456125"/>
                <a:gd name="connsiteX12" fmla="*/ 486834 w 523496"/>
                <a:gd name="connsiteY12" fmla="*/ 160477 h 456125"/>
                <a:gd name="connsiteX13" fmla="*/ 485184 w 523496"/>
                <a:gd name="connsiteY13" fmla="*/ 161798 h 456125"/>
                <a:gd name="connsiteX14" fmla="*/ 475281 w 523496"/>
                <a:gd name="connsiteY14" fmla="*/ 172526 h 456125"/>
                <a:gd name="connsiteX15" fmla="*/ 471814 w 523496"/>
                <a:gd name="connsiteY15" fmla="*/ 177065 h 456125"/>
                <a:gd name="connsiteX16" fmla="*/ 456052 w 523496"/>
                <a:gd name="connsiteY16" fmla="*/ 189527 h 456125"/>
                <a:gd name="connsiteX17" fmla="*/ 446561 w 523496"/>
                <a:gd name="connsiteY17" fmla="*/ 189279 h 456125"/>
                <a:gd name="connsiteX18" fmla="*/ 444746 w 523496"/>
                <a:gd name="connsiteY18" fmla="*/ 188537 h 456125"/>
                <a:gd name="connsiteX19" fmla="*/ 441362 w 523496"/>
                <a:gd name="connsiteY19" fmla="*/ 187959 h 456125"/>
                <a:gd name="connsiteX20" fmla="*/ 441939 w 523496"/>
                <a:gd name="connsiteY20" fmla="*/ 181109 h 456125"/>
                <a:gd name="connsiteX21" fmla="*/ 443178 w 523496"/>
                <a:gd name="connsiteY21" fmla="*/ 174837 h 456125"/>
                <a:gd name="connsiteX22" fmla="*/ 445901 w 523496"/>
                <a:gd name="connsiteY22" fmla="*/ 157837 h 456125"/>
                <a:gd name="connsiteX23" fmla="*/ 449697 w 523496"/>
                <a:gd name="connsiteY23" fmla="*/ 140093 h 456125"/>
                <a:gd name="connsiteX24" fmla="*/ 455557 w 523496"/>
                <a:gd name="connsiteY24" fmla="*/ 109311 h 456125"/>
                <a:gd name="connsiteX25" fmla="*/ 456052 w 523496"/>
                <a:gd name="connsiteY25" fmla="*/ 104772 h 456125"/>
                <a:gd name="connsiteX26" fmla="*/ 453163 w 523496"/>
                <a:gd name="connsiteY26" fmla="*/ 100893 h 456125"/>
                <a:gd name="connsiteX27" fmla="*/ 450770 w 523496"/>
                <a:gd name="connsiteY27" fmla="*/ 102708 h 456125"/>
                <a:gd name="connsiteX28" fmla="*/ 447551 w 523496"/>
                <a:gd name="connsiteY28" fmla="*/ 109723 h 456125"/>
                <a:gd name="connsiteX29" fmla="*/ 445075 w 523496"/>
                <a:gd name="connsiteY29" fmla="*/ 124991 h 456125"/>
                <a:gd name="connsiteX30" fmla="*/ 440124 w 523496"/>
                <a:gd name="connsiteY30" fmla="*/ 148263 h 456125"/>
                <a:gd name="connsiteX31" fmla="*/ 435172 w 523496"/>
                <a:gd name="connsiteY31" fmla="*/ 171866 h 456125"/>
                <a:gd name="connsiteX32" fmla="*/ 434017 w 523496"/>
                <a:gd name="connsiteY32" fmla="*/ 179706 h 456125"/>
                <a:gd name="connsiteX33" fmla="*/ 432614 w 523496"/>
                <a:gd name="connsiteY33" fmla="*/ 185731 h 456125"/>
                <a:gd name="connsiteX34" fmla="*/ 432696 w 523496"/>
                <a:gd name="connsiteY34" fmla="*/ 192333 h 456125"/>
                <a:gd name="connsiteX35" fmla="*/ 430469 w 523496"/>
                <a:gd name="connsiteY35" fmla="*/ 205290 h 456125"/>
                <a:gd name="connsiteX36" fmla="*/ 429891 w 523496"/>
                <a:gd name="connsiteY36" fmla="*/ 210489 h 456125"/>
                <a:gd name="connsiteX37" fmla="*/ 428735 w 523496"/>
                <a:gd name="connsiteY37" fmla="*/ 215771 h 456125"/>
                <a:gd name="connsiteX38" fmla="*/ 427332 w 523496"/>
                <a:gd name="connsiteY38" fmla="*/ 223941 h 456125"/>
                <a:gd name="connsiteX39" fmla="*/ 426012 w 523496"/>
                <a:gd name="connsiteY39" fmla="*/ 232854 h 456125"/>
                <a:gd name="connsiteX40" fmla="*/ 424444 w 523496"/>
                <a:gd name="connsiteY40" fmla="*/ 241519 h 456125"/>
                <a:gd name="connsiteX41" fmla="*/ 421473 w 523496"/>
                <a:gd name="connsiteY41" fmla="*/ 251835 h 456125"/>
                <a:gd name="connsiteX42" fmla="*/ 419905 w 523496"/>
                <a:gd name="connsiteY42" fmla="*/ 260253 h 456125"/>
                <a:gd name="connsiteX43" fmla="*/ 418997 w 523496"/>
                <a:gd name="connsiteY43" fmla="*/ 263471 h 456125"/>
                <a:gd name="connsiteX44" fmla="*/ 417842 w 523496"/>
                <a:gd name="connsiteY44" fmla="*/ 268423 h 456125"/>
                <a:gd name="connsiteX45" fmla="*/ 415613 w 523496"/>
                <a:gd name="connsiteY45" fmla="*/ 275850 h 456125"/>
                <a:gd name="connsiteX46" fmla="*/ 415036 w 523496"/>
                <a:gd name="connsiteY46" fmla="*/ 280307 h 456125"/>
                <a:gd name="connsiteX47" fmla="*/ 414540 w 523496"/>
                <a:gd name="connsiteY47" fmla="*/ 283690 h 456125"/>
                <a:gd name="connsiteX48" fmla="*/ 413881 w 523496"/>
                <a:gd name="connsiteY48" fmla="*/ 284846 h 456125"/>
                <a:gd name="connsiteX49" fmla="*/ 413468 w 523496"/>
                <a:gd name="connsiteY49" fmla="*/ 283195 h 456125"/>
                <a:gd name="connsiteX50" fmla="*/ 413055 w 523496"/>
                <a:gd name="connsiteY50" fmla="*/ 281545 h 456125"/>
                <a:gd name="connsiteX51" fmla="*/ 412312 w 523496"/>
                <a:gd name="connsiteY51" fmla="*/ 283278 h 456125"/>
                <a:gd name="connsiteX52" fmla="*/ 411735 w 523496"/>
                <a:gd name="connsiteY52" fmla="*/ 286249 h 456125"/>
                <a:gd name="connsiteX53" fmla="*/ 410167 w 523496"/>
                <a:gd name="connsiteY53" fmla="*/ 291613 h 456125"/>
                <a:gd name="connsiteX54" fmla="*/ 407938 w 523496"/>
                <a:gd name="connsiteY54" fmla="*/ 296730 h 456125"/>
                <a:gd name="connsiteX55" fmla="*/ 406535 w 523496"/>
                <a:gd name="connsiteY55" fmla="*/ 298463 h 456125"/>
                <a:gd name="connsiteX56" fmla="*/ 405710 w 523496"/>
                <a:gd name="connsiteY56" fmla="*/ 301434 h 456125"/>
                <a:gd name="connsiteX57" fmla="*/ 405793 w 523496"/>
                <a:gd name="connsiteY57" fmla="*/ 302589 h 456125"/>
                <a:gd name="connsiteX58" fmla="*/ 399438 w 523496"/>
                <a:gd name="connsiteY58" fmla="*/ 311997 h 456125"/>
                <a:gd name="connsiteX59" fmla="*/ 387719 w 523496"/>
                <a:gd name="connsiteY59" fmla="*/ 328007 h 456125"/>
                <a:gd name="connsiteX60" fmla="*/ 384996 w 523496"/>
                <a:gd name="connsiteY60" fmla="*/ 331556 h 456125"/>
                <a:gd name="connsiteX61" fmla="*/ 372864 w 523496"/>
                <a:gd name="connsiteY61" fmla="*/ 348887 h 456125"/>
                <a:gd name="connsiteX62" fmla="*/ 370059 w 523496"/>
                <a:gd name="connsiteY62" fmla="*/ 352435 h 456125"/>
                <a:gd name="connsiteX63" fmla="*/ 358422 w 523496"/>
                <a:gd name="connsiteY63" fmla="*/ 367043 h 456125"/>
                <a:gd name="connsiteX64" fmla="*/ 355369 w 523496"/>
                <a:gd name="connsiteY64" fmla="*/ 368198 h 456125"/>
                <a:gd name="connsiteX65" fmla="*/ 354544 w 523496"/>
                <a:gd name="connsiteY65" fmla="*/ 369684 h 456125"/>
                <a:gd name="connsiteX66" fmla="*/ 353305 w 523496"/>
                <a:gd name="connsiteY66" fmla="*/ 373150 h 456125"/>
                <a:gd name="connsiteX67" fmla="*/ 337460 w 523496"/>
                <a:gd name="connsiteY67" fmla="*/ 387592 h 456125"/>
                <a:gd name="connsiteX68" fmla="*/ 337626 w 523496"/>
                <a:gd name="connsiteY68" fmla="*/ 389160 h 456125"/>
                <a:gd name="connsiteX69" fmla="*/ 336635 w 523496"/>
                <a:gd name="connsiteY69" fmla="*/ 391141 h 456125"/>
                <a:gd name="connsiteX70" fmla="*/ 322358 w 523496"/>
                <a:gd name="connsiteY70" fmla="*/ 407068 h 456125"/>
                <a:gd name="connsiteX71" fmla="*/ 314353 w 523496"/>
                <a:gd name="connsiteY71" fmla="*/ 413588 h 456125"/>
                <a:gd name="connsiteX72" fmla="*/ 300901 w 523496"/>
                <a:gd name="connsiteY72" fmla="*/ 424482 h 456125"/>
                <a:gd name="connsiteX73" fmla="*/ 289347 w 523496"/>
                <a:gd name="connsiteY73" fmla="*/ 432404 h 456125"/>
                <a:gd name="connsiteX74" fmla="*/ 280187 w 523496"/>
                <a:gd name="connsiteY74" fmla="*/ 439502 h 456125"/>
                <a:gd name="connsiteX75" fmla="*/ 278619 w 523496"/>
                <a:gd name="connsiteY75" fmla="*/ 442390 h 456125"/>
                <a:gd name="connsiteX76" fmla="*/ 276390 w 523496"/>
                <a:gd name="connsiteY76" fmla="*/ 443545 h 456125"/>
                <a:gd name="connsiteX77" fmla="*/ 276143 w 523496"/>
                <a:gd name="connsiteY77" fmla="*/ 442720 h 456125"/>
                <a:gd name="connsiteX78" fmla="*/ 277546 w 523496"/>
                <a:gd name="connsiteY78" fmla="*/ 442390 h 456125"/>
                <a:gd name="connsiteX79" fmla="*/ 277216 w 523496"/>
                <a:gd name="connsiteY79" fmla="*/ 439914 h 456125"/>
                <a:gd name="connsiteX80" fmla="*/ 274327 w 523496"/>
                <a:gd name="connsiteY80" fmla="*/ 442390 h 456125"/>
                <a:gd name="connsiteX81" fmla="*/ 273089 w 523496"/>
                <a:gd name="connsiteY81" fmla="*/ 444783 h 456125"/>
                <a:gd name="connsiteX82" fmla="*/ 265910 w 523496"/>
                <a:gd name="connsiteY82" fmla="*/ 448332 h 456125"/>
                <a:gd name="connsiteX83" fmla="*/ 265414 w 523496"/>
                <a:gd name="connsiteY83" fmla="*/ 448497 h 456125"/>
                <a:gd name="connsiteX84" fmla="*/ 256749 w 523496"/>
                <a:gd name="connsiteY84" fmla="*/ 448579 h 456125"/>
                <a:gd name="connsiteX85" fmla="*/ 249982 w 523496"/>
                <a:gd name="connsiteY85" fmla="*/ 453118 h 456125"/>
                <a:gd name="connsiteX86" fmla="*/ 239583 w 523496"/>
                <a:gd name="connsiteY86" fmla="*/ 453944 h 456125"/>
                <a:gd name="connsiteX87" fmla="*/ 237850 w 523496"/>
                <a:gd name="connsiteY87" fmla="*/ 453696 h 456125"/>
                <a:gd name="connsiteX88" fmla="*/ 232486 w 523496"/>
                <a:gd name="connsiteY88" fmla="*/ 455677 h 456125"/>
                <a:gd name="connsiteX89" fmla="*/ 225636 w 523496"/>
                <a:gd name="connsiteY89" fmla="*/ 455759 h 456125"/>
                <a:gd name="connsiteX90" fmla="*/ 219364 w 523496"/>
                <a:gd name="connsiteY90" fmla="*/ 454026 h 456125"/>
                <a:gd name="connsiteX91" fmla="*/ 217466 w 523496"/>
                <a:gd name="connsiteY91" fmla="*/ 453449 h 456125"/>
                <a:gd name="connsiteX92" fmla="*/ 209213 w 523496"/>
                <a:gd name="connsiteY92" fmla="*/ 450725 h 456125"/>
                <a:gd name="connsiteX93" fmla="*/ 204179 w 523496"/>
                <a:gd name="connsiteY93" fmla="*/ 448332 h 456125"/>
                <a:gd name="connsiteX94" fmla="*/ 196752 w 523496"/>
                <a:gd name="connsiteY94" fmla="*/ 444040 h 456125"/>
                <a:gd name="connsiteX95" fmla="*/ 191635 w 523496"/>
                <a:gd name="connsiteY95" fmla="*/ 440657 h 456125"/>
                <a:gd name="connsiteX96" fmla="*/ 186188 w 523496"/>
                <a:gd name="connsiteY96" fmla="*/ 436118 h 456125"/>
                <a:gd name="connsiteX97" fmla="*/ 180329 w 523496"/>
                <a:gd name="connsiteY97" fmla="*/ 432652 h 456125"/>
                <a:gd name="connsiteX98" fmla="*/ 175955 w 523496"/>
                <a:gd name="connsiteY98" fmla="*/ 430176 h 456125"/>
                <a:gd name="connsiteX99" fmla="*/ 174882 w 523496"/>
                <a:gd name="connsiteY99" fmla="*/ 428278 h 456125"/>
                <a:gd name="connsiteX100" fmla="*/ 175294 w 523496"/>
                <a:gd name="connsiteY100" fmla="*/ 426627 h 456125"/>
                <a:gd name="connsiteX101" fmla="*/ 173149 w 523496"/>
                <a:gd name="connsiteY101" fmla="*/ 426627 h 456125"/>
                <a:gd name="connsiteX102" fmla="*/ 169765 w 523496"/>
                <a:gd name="connsiteY102" fmla="*/ 427453 h 456125"/>
                <a:gd name="connsiteX103" fmla="*/ 161925 w 523496"/>
                <a:gd name="connsiteY103" fmla="*/ 422418 h 456125"/>
                <a:gd name="connsiteX104" fmla="*/ 159532 w 523496"/>
                <a:gd name="connsiteY104" fmla="*/ 421676 h 456125"/>
                <a:gd name="connsiteX105" fmla="*/ 159449 w 523496"/>
                <a:gd name="connsiteY105" fmla="*/ 420190 h 456125"/>
                <a:gd name="connsiteX106" fmla="*/ 157881 w 523496"/>
                <a:gd name="connsiteY106" fmla="*/ 418292 h 456125"/>
                <a:gd name="connsiteX107" fmla="*/ 155736 w 523496"/>
                <a:gd name="connsiteY107" fmla="*/ 418787 h 456125"/>
                <a:gd name="connsiteX108" fmla="*/ 143274 w 523496"/>
                <a:gd name="connsiteY108" fmla="*/ 410617 h 456125"/>
                <a:gd name="connsiteX109" fmla="*/ 139478 w 523496"/>
                <a:gd name="connsiteY109" fmla="*/ 406491 h 456125"/>
                <a:gd name="connsiteX110" fmla="*/ 136507 w 523496"/>
                <a:gd name="connsiteY110" fmla="*/ 404593 h 456125"/>
                <a:gd name="connsiteX111" fmla="*/ 122230 w 523496"/>
                <a:gd name="connsiteY111" fmla="*/ 392791 h 456125"/>
                <a:gd name="connsiteX112" fmla="*/ 121074 w 523496"/>
                <a:gd name="connsiteY112" fmla="*/ 391553 h 456125"/>
                <a:gd name="connsiteX113" fmla="*/ 104321 w 523496"/>
                <a:gd name="connsiteY113" fmla="*/ 376946 h 456125"/>
                <a:gd name="connsiteX114" fmla="*/ 102341 w 523496"/>
                <a:gd name="connsiteY114" fmla="*/ 374965 h 456125"/>
                <a:gd name="connsiteX115" fmla="*/ 97884 w 523496"/>
                <a:gd name="connsiteY115" fmla="*/ 369931 h 456125"/>
                <a:gd name="connsiteX116" fmla="*/ 91860 w 523496"/>
                <a:gd name="connsiteY116" fmla="*/ 366795 h 456125"/>
                <a:gd name="connsiteX117" fmla="*/ 90209 w 523496"/>
                <a:gd name="connsiteY117" fmla="*/ 365805 h 456125"/>
                <a:gd name="connsiteX118" fmla="*/ 83029 w 523496"/>
                <a:gd name="connsiteY118" fmla="*/ 359203 h 456125"/>
                <a:gd name="connsiteX119" fmla="*/ 77335 w 523496"/>
                <a:gd name="connsiteY119" fmla="*/ 354664 h 456125"/>
                <a:gd name="connsiteX120" fmla="*/ 73621 w 523496"/>
                <a:gd name="connsiteY120" fmla="*/ 350537 h 456125"/>
                <a:gd name="connsiteX121" fmla="*/ 70568 w 523496"/>
                <a:gd name="connsiteY121" fmla="*/ 345751 h 456125"/>
                <a:gd name="connsiteX122" fmla="*/ 65286 w 523496"/>
                <a:gd name="connsiteY122" fmla="*/ 340056 h 456125"/>
                <a:gd name="connsiteX123" fmla="*/ 62645 w 523496"/>
                <a:gd name="connsiteY123" fmla="*/ 336343 h 456125"/>
                <a:gd name="connsiteX124" fmla="*/ 55713 w 523496"/>
                <a:gd name="connsiteY124" fmla="*/ 320085 h 456125"/>
                <a:gd name="connsiteX125" fmla="*/ 51256 w 523496"/>
                <a:gd name="connsiteY125" fmla="*/ 310759 h 456125"/>
                <a:gd name="connsiteX126" fmla="*/ 48863 w 523496"/>
                <a:gd name="connsiteY126" fmla="*/ 304570 h 456125"/>
                <a:gd name="connsiteX127" fmla="*/ 41353 w 523496"/>
                <a:gd name="connsiteY127" fmla="*/ 281875 h 456125"/>
                <a:gd name="connsiteX128" fmla="*/ 37970 w 523496"/>
                <a:gd name="connsiteY128" fmla="*/ 271394 h 456125"/>
                <a:gd name="connsiteX129" fmla="*/ 35906 w 523496"/>
                <a:gd name="connsiteY129" fmla="*/ 260335 h 456125"/>
                <a:gd name="connsiteX130" fmla="*/ 33678 w 523496"/>
                <a:gd name="connsiteY130" fmla="*/ 251257 h 456125"/>
                <a:gd name="connsiteX131" fmla="*/ 28727 w 523496"/>
                <a:gd name="connsiteY131" fmla="*/ 235990 h 456125"/>
                <a:gd name="connsiteX132" fmla="*/ 27736 w 523496"/>
                <a:gd name="connsiteY132" fmla="*/ 231038 h 456125"/>
                <a:gd name="connsiteX133" fmla="*/ 25095 w 523496"/>
                <a:gd name="connsiteY133" fmla="*/ 219484 h 456125"/>
                <a:gd name="connsiteX134" fmla="*/ 22207 w 523496"/>
                <a:gd name="connsiteY134" fmla="*/ 206775 h 456125"/>
                <a:gd name="connsiteX135" fmla="*/ 19401 w 523496"/>
                <a:gd name="connsiteY135" fmla="*/ 193571 h 456125"/>
                <a:gd name="connsiteX136" fmla="*/ 15770 w 523496"/>
                <a:gd name="connsiteY136" fmla="*/ 179376 h 456125"/>
                <a:gd name="connsiteX137" fmla="*/ 11478 w 523496"/>
                <a:gd name="connsiteY137" fmla="*/ 158332 h 456125"/>
                <a:gd name="connsiteX138" fmla="*/ 8837 w 523496"/>
                <a:gd name="connsiteY138" fmla="*/ 146695 h 456125"/>
                <a:gd name="connsiteX139" fmla="*/ 7435 w 523496"/>
                <a:gd name="connsiteY139" fmla="*/ 135884 h 456125"/>
                <a:gd name="connsiteX140" fmla="*/ 5949 w 523496"/>
                <a:gd name="connsiteY140" fmla="*/ 128044 h 456125"/>
                <a:gd name="connsiteX141" fmla="*/ 5206 w 523496"/>
                <a:gd name="connsiteY141" fmla="*/ 121442 h 456125"/>
                <a:gd name="connsiteX142" fmla="*/ 5206 w 523496"/>
                <a:gd name="connsiteY142" fmla="*/ 119049 h 456125"/>
                <a:gd name="connsiteX143" fmla="*/ 2813 w 523496"/>
                <a:gd name="connsiteY143" fmla="*/ 103204 h 456125"/>
                <a:gd name="connsiteX144" fmla="*/ 2648 w 523496"/>
                <a:gd name="connsiteY144" fmla="*/ 102378 h 456125"/>
                <a:gd name="connsiteX145" fmla="*/ 997 w 523496"/>
                <a:gd name="connsiteY145" fmla="*/ 89752 h 456125"/>
                <a:gd name="connsiteX146" fmla="*/ 420 w 523496"/>
                <a:gd name="connsiteY146" fmla="*/ 82737 h 456125"/>
                <a:gd name="connsiteX147" fmla="*/ 7 w 523496"/>
                <a:gd name="connsiteY147" fmla="*/ 77208 h 456125"/>
                <a:gd name="connsiteX148" fmla="*/ 1162 w 523496"/>
                <a:gd name="connsiteY148" fmla="*/ 74814 h 456125"/>
                <a:gd name="connsiteX149" fmla="*/ 1575 w 523496"/>
                <a:gd name="connsiteY149" fmla="*/ 70605 h 456125"/>
                <a:gd name="connsiteX150" fmla="*/ 420 w 523496"/>
                <a:gd name="connsiteY150" fmla="*/ 71761 h 456125"/>
                <a:gd name="connsiteX151" fmla="*/ 420 w 523496"/>
                <a:gd name="connsiteY151" fmla="*/ 70605 h 456125"/>
                <a:gd name="connsiteX152" fmla="*/ 1080 w 523496"/>
                <a:gd name="connsiteY152" fmla="*/ 70028 h 456125"/>
                <a:gd name="connsiteX153" fmla="*/ 9085 w 523496"/>
                <a:gd name="connsiteY153" fmla="*/ 65736 h 456125"/>
                <a:gd name="connsiteX154" fmla="*/ 11561 w 523496"/>
                <a:gd name="connsiteY154" fmla="*/ 65324 h 456125"/>
                <a:gd name="connsiteX155" fmla="*/ 15192 w 523496"/>
                <a:gd name="connsiteY155" fmla="*/ 65571 h 456125"/>
                <a:gd name="connsiteX156" fmla="*/ 24683 w 523496"/>
                <a:gd name="connsiteY156" fmla="*/ 80344 h 456125"/>
                <a:gd name="connsiteX157" fmla="*/ 29469 w 523496"/>
                <a:gd name="connsiteY157" fmla="*/ 115665 h 456125"/>
                <a:gd name="connsiteX158" fmla="*/ 31697 w 523496"/>
                <a:gd name="connsiteY158" fmla="*/ 127136 h 456125"/>
                <a:gd name="connsiteX159" fmla="*/ 32028 w 523496"/>
                <a:gd name="connsiteY159" fmla="*/ 138360 h 456125"/>
                <a:gd name="connsiteX160" fmla="*/ 33018 w 523496"/>
                <a:gd name="connsiteY160" fmla="*/ 143312 h 456125"/>
                <a:gd name="connsiteX161" fmla="*/ 33843 w 523496"/>
                <a:gd name="connsiteY161" fmla="*/ 153545 h 456125"/>
                <a:gd name="connsiteX162" fmla="*/ 36814 w 523496"/>
                <a:gd name="connsiteY162" fmla="*/ 166915 h 456125"/>
                <a:gd name="connsiteX163" fmla="*/ 38960 w 523496"/>
                <a:gd name="connsiteY163" fmla="*/ 168152 h 456125"/>
                <a:gd name="connsiteX164" fmla="*/ 47378 w 523496"/>
                <a:gd name="connsiteY164" fmla="*/ 164934 h 456125"/>
                <a:gd name="connsiteX165" fmla="*/ 59674 w 523496"/>
                <a:gd name="connsiteY165" fmla="*/ 159405 h 456125"/>
                <a:gd name="connsiteX166" fmla="*/ 80141 w 523496"/>
                <a:gd name="connsiteY166" fmla="*/ 157506 h 456125"/>
                <a:gd name="connsiteX167" fmla="*/ 99122 w 523496"/>
                <a:gd name="connsiteY167" fmla="*/ 158002 h 456125"/>
                <a:gd name="connsiteX168" fmla="*/ 99535 w 523496"/>
                <a:gd name="connsiteY168" fmla="*/ 158414 h 456125"/>
                <a:gd name="connsiteX169" fmla="*/ 107623 w 523496"/>
                <a:gd name="connsiteY169" fmla="*/ 157259 h 456125"/>
                <a:gd name="connsiteX170" fmla="*/ 115298 w 523496"/>
                <a:gd name="connsiteY170" fmla="*/ 157424 h 456125"/>
                <a:gd name="connsiteX171" fmla="*/ 126686 w 523496"/>
                <a:gd name="connsiteY171" fmla="*/ 155856 h 456125"/>
                <a:gd name="connsiteX172" fmla="*/ 138488 w 523496"/>
                <a:gd name="connsiteY172" fmla="*/ 154783 h 456125"/>
                <a:gd name="connsiteX173" fmla="*/ 144925 w 523496"/>
                <a:gd name="connsiteY173" fmla="*/ 153710 h 456125"/>
                <a:gd name="connsiteX174" fmla="*/ 162585 w 523496"/>
                <a:gd name="connsiteY174" fmla="*/ 156351 h 456125"/>
                <a:gd name="connsiteX175" fmla="*/ 167950 w 523496"/>
                <a:gd name="connsiteY175" fmla="*/ 157671 h 456125"/>
                <a:gd name="connsiteX176" fmla="*/ 172406 w 523496"/>
                <a:gd name="connsiteY176" fmla="*/ 155526 h 456125"/>
                <a:gd name="connsiteX177" fmla="*/ 176120 w 523496"/>
                <a:gd name="connsiteY177" fmla="*/ 151317 h 456125"/>
                <a:gd name="connsiteX178" fmla="*/ 181649 w 523496"/>
                <a:gd name="connsiteY178" fmla="*/ 147438 h 456125"/>
                <a:gd name="connsiteX179" fmla="*/ 185363 w 523496"/>
                <a:gd name="connsiteY179" fmla="*/ 142817 h 456125"/>
                <a:gd name="connsiteX180" fmla="*/ 186188 w 523496"/>
                <a:gd name="connsiteY180" fmla="*/ 129860 h 456125"/>
                <a:gd name="connsiteX181" fmla="*/ 185446 w 523496"/>
                <a:gd name="connsiteY181" fmla="*/ 127797 h 456125"/>
                <a:gd name="connsiteX182" fmla="*/ 185776 w 523496"/>
                <a:gd name="connsiteY182" fmla="*/ 115748 h 456125"/>
                <a:gd name="connsiteX183" fmla="*/ 185528 w 523496"/>
                <a:gd name="connsiteY183" fmla="*/ 114675 h 456125"/>
                <a:gd name="connsiteX184" fmla="*/ 183712 w 523496"/>
                <a:gd name="connsiteY184" fmla="*/ 112034 h 456125"/>
                <a:gd name="connsiteX185" fmla="*/ 184290 w 523496"/>
                <a:gd name="connsiteY185" fmla="*/ 109228 h 456125"/>
                <a:gd name="connsiteX186" fmla="*/ 185198 w 523496"/>
                <a:gd name="connsiteY186" fmla="*/ 93218 h 456125"/>
                <a:gd name="connsiteX187" fmla="*/ 189407 w 523496"/>
                <a:gd name="connsiteY187" fmla="*/ 79931 h 456125"/>
                <a:gd name="connsiteX188" fmla="*/ 196421 w 523496"/>
                <a:gd name="connsiteY188" fmla="*/ 75887 h 456125"/>
                <a:gd name="connsiteX189" fmla="*/ 214660 w 523496"/>
                <a:gd name="connsiteY189" fmla="*/ 73246 h 456125"/>
                <a:gd name="connsiteX190" fmla="*/ 223325 w 523496"/>
                <a:gd name="connsiteY190" fmla="*/ 72173 h 456125"/>
                <a:gd name="connsiteX191" fmla="*/ 224563 w 523496"/>
                <a:gd name="connsiteY191" fmla="*/ 72008 h 456125"/>
                <a:gd name="connsiteX192" fmla="*/ 231908 w 523496"/>
                <a:gd name="connsiteY192" fmla="*/ 75475 h 456125"/>
                <a:gd name="connsiteX193" fmla="*/ 236695 w 523496"/>
                <a:gd name="connsiteY193" fmla="*/ 87276 h 456125"/>
                <a:gd name="connsiteX194" fmla="*/ 238180 w 523496"/>
                <a:gd name="connsiteY194" fmla="*/ 103616 h 456125"/>
                <a:gd name="connsiteX195" fmla="*/ 239666 w 523496"/>
                <a:gd name="connsiteY195" fmla="*/ 120369 h 456125"/>
                <a:gd name="connsiteX196" fmla="*/ 239913 w 523496"/>
                <a:gd name="connsiteY196" fmla="*/ 126559 h 456125"/>
                <a:gd name="connsiteX197" fmla="*/ 240656 w 523496"/>
                <a:gd name="connsiteY197" fmla="*/ 131841 h 456125"/>
                <a:gd name="connsiteX198" fmla="*/ 239996 w 523496"/>
                <a:gd name="connsiteY198" fmla="*/ 139681 h 456125"/>
                <a:gd name="connsiteX199" fmla="*/ 242637 w 523496"/>
                <a:gd name="connsiteY199" fmla="*/ 155113 h 456125"/>
                <a:gd name="connsiteX200" fmla="*/ 252292 w 523496"/>
                <a:gd name="connsiteY200" fmla="*/ 155608 h 456125"/>
                <a:gd name="connsiteX201" fmla="*/ 254273 w 523496"/>
                <a:gd name="connsiteY201" fmla="*/ 152555 h 456125"/>
                <a:gd name="connsiteX202" fmla="*/ 261040 w 523496"/>
                <a:gd name="connsiteY202" fmla="*/ 149914 h 456125"/>
                <a:gd name="connsiteX203" fmla="*/ 264176 w 523496"/>
                <a:gd name="connsiteY203" fmla="*/ 148759 h 456125"/>
                <a:gd name="connsiteX204" fmla="*/ 272264 w 523496"/>
                <a:gd name="connsiteY204" fmla="*/ 144715 h 456125"/>
                <a:gd name="connsiteX205" fmla="*/ 281589 w 523496"/>
                <a:gd name="connsiteY205" fmla="*/ 142487 h 456125"/>
                <a:gd name="connsiteX206" fmla="*/ 293721 w 523496"/>
                <a:gd name="connsiteY206" fmla="*/ 141579 h 456125"/>
                <a:gd name="connsiteX207" fmla="*/ 295041 w 523496"/>
                <a:gd name="connsiteY207" fmla="*/ 141661 h 456125"/>
                <a:gd name="connsiteX208" fmla="*/ 307998 w 523496"/>
                <a:gd name="connsiteY208" fmla="*/ 141414 h 456125"/>
                <a:gd name="connsiteX209" fmla="*/ 321863 w 523496"/>
                <a:gd name="connsiteY209" fmla="*/ 141414 h 456125"/>
                <a:gd name="connsiteX210" fmla="*/ 341669 w 523496"/>
                <a:gd name="connsiteY210" fmla="*/ 138690 h 456125"/>
                <a:gd name="connsiteX211" fmla="*/ 356029 w 523496"/>
                <a:gd name="connsiteY211" fmla="*/ 134481 h 456125"/>
                <a:gd name="connsiteX212" fmla="*/ 366427 w 523496"/>
                <a:gd name="connsiteY212" fmla="*/ 132253 h 456125"/>
                <a:gd name="connsiteX213" fmla="*/ 382438 w 523496"/>
                <a:gd name="connsiteY213" fmla="*/ 129365 h 456125"/>
                <a:gd name="connsiteX214" fmla="*/ 386069 w 523496"/>
                <a:gd name="connsiteY214" fmla="*/ 131263 h 456125"/>
                <a:gd name="connsiteX215" fmla="*/ 392918 w 523496"/>
                <a:gd name="connsiteY215" fmla="*/ 135307 h 456125"/>
                <a:gd name="connsiteX216" fmla="*/ 401336 w 523496"/>
                <a:gd name="connsiteY216" fmla="*/ 127549 h 456125"/>
                <a:gd name="connsiteX217" fmla="*/ 399768 w 523496"/>
                <a:gd name="connsiteY217" fmla="*/ 111869 h 456125"/>
                <a:gd name="connsiteX218" fmla="*/ 398283 w 523496"/>
                <a:gd name="connsiteY218" fmla="*/ 101058 h 456125"/>
                <a:gd name="connsiteX219" fmla="*/ 395064 w 523496"/>
                <a:gd name="connsiteY219" fmla="*/ 78776 h 456125"/>
                <a:gd name="connsiteX220" fmla="*/ 395064 w 523496"/>
                <a:gd name="connsiteY220" fmla="*/ 75722 h 456125"/>
                <a:gd name="connsiteX221" fmla="*/ 393166 w 523496"/>
                <a:gd name="connsiteY221" fmla="*/ 60207 h 456125"/>
                <a:gd name="connsiteX222" fmla="*/ 395559 w 523496"/>
                <a:gd name="connsiteY222" fmla="*/ 44197 h 456125"/>
                <a:gd name="connsiteX223" fmla="*/ 400429 w 523496"/>
                <a:gd name="connsiteY223" fmla="*/ 40483 h 456125"/>
                <a:gd name="connsiteX224" fmla="*/ 414045 w 523496"/>
                <a:gd name="connsiteY224" fmla="*/ 39080 h 456125"/>
                <a:gd name="connsiteX225" fmla="*/ 428323 w 523496"/>
                <a:gd name="connsiteY225" fmla="*/ 36769 h 456125"/>
                <a:gd name="connsiteX226" fmla="*/ 431954 w 523496"/>
                <a:gd name="connsiteY226" fmla="*/ 36769 h 456125"/>
                <a:gd name="connsiteX227" fmla="*/ 433852 w 523496"/>
                <a:gd name="connsiteY227" fmla="*/ 40648 h 456125"/>
                <a:gd name="connsiteX228" fmla="*/ 433522 w 523496"/>
                <a:gd name="connsiteY228" fmla="*/ 43454 h 456125"/>
                <a:gd name="connsiteX229" fmla="*/ 431376 w 523496"/>
                <a:gd name="connsiteY229" fmla="*/ 54348 h 456125"/>
                <a:gd name="connsiteX230" fmla="*/ 427992 w 523496"/>
                <a:gd name="connsiteY230" fmla="*/ 66809 h 456125"/>
                <a:gd name="connsiteX231" fmla="*/ 431459 w 523496"/>
                <a:gd name="connsiteY231" fmla="*/ 71843 h 456125"/>
                <a:gd name="connsiteX232" fmla="*/ 435420 w 523496"/>
                <a:gd name="connsiteY232" fmla="*/ 68872 h 456125"/>
                <a:gd name="connsiteX233" fmla="*/ 445818 w 523496"/>
                <a:gd name="connsiteY233" fmla="*/ 52449 h 456125"/>
                <a:gd name="connsiteX234" fmla="*/ 450687 w 523496"/>
                <a:gd name="connsiteY234" fmla="*/ 44279 h 456125"/>
                <a:gd name="connsiteX235" fmla="*/ 455887 w 523496"/>
                <a:gd name="connsiteY235" fmla="*/ 37099 h 456125"/>
                <a:gd name="connsiteX236" fmla="*/ 459023 w 523496"/>
                <a:gd name="connsiteY236" fmla="*/ 33963 h 456125"/>
                <a:gd name="connsiteX237" fmla="*/ 467275 w 523496"/>
                <a:gd name="connsiteY237" fmla="*/ 25050 h 456125"/>
                <a:gd name="connsiteX238" fmla="*/ 473135 w 523496"/>
                <a:gd name="connsiteY238" fmla="*/ 13909 h 456125"/>
                <a:gd name="connsiteX239" fmla="*/ 493189 w 523496"/>
                <a:gd name="connsiteY239" fmla="*/ 210 h 456125"/>
                <a:gd name="connsiteX240" fmla="*/ 504578 w 523496"/>
                <a:gd name="connsiteY240" fmla="*/ 5409 h 456125"/>
                <a:gd name="connsiteX241" fmla="*/ 509282 w 523496"/>
                <a:gd name="connsiteY241" fmla="*/ 8793 h 456125"/>
                <a:gd name="connsiteX242" fmla="*/ 510189 w 523496"/>
                <a:gd name="connsiteY242" fmla="*/ 10443 h 456125"/>
                <a:gd name="connsiteX243" fmla="*/ 512830 w 523496"/>
                <a:gd name="connsiteY243" fmla="*/ 15890 h 456125"/>
                <a:gd name="connsiteX244" fmla="*/ 518442 w 523496"/>
                <a:gd name="connsiteY244" fmla="*/ 29755 h 456125"/>
                <a:gd name="connsiteX245" fmla="*/ 519762 w 523496"/>
                <a:gd name="connsiteY245" fmla="*/ 35449 h 456125"/>
                <a:gd name="connsiteX246" fmla="*/ 520588 w 523496"/>
                <a:gd name="connsiteY246" fmla="*/ 41969 h 456125"/>
                <a:gd name="connsiteX247" fmla="*/ 521908 w 523496"/>
                <a:gd name="connsiteY247" fmla="*/ 54100 h 456125"/>
                <a:gd name="connsiteX248" fmla="*/ 522898 w 523496"/>
                <a:gd name="connsiteY248" fmla="*/ 62188 h 456125"/>
                <a:gd name="connsiteX249" fmla="*/ 516462 w 523496"/>
                <a:gd name="connsiteY249" fmla="*/ 29672 h 456125"/>
                <a:gd name="connsiteX250" fmla="*/ 516049 w 523496"/>
                <a:gd name="connsiteY250" fmla="*/ 28847 h 456125"/>
                <a:gd name="connsiteX251" fmla="*/ 516462 w 523496"/>
                <a:gd name="connsiteY251" fmla="*/ 29672 h 456125"/>
                <a:gd name="connsiteX252" fmla="*/ 514728 w 523496"/>
                <a:gd name="connsiteY252" fmla="*/ 22657 h 456125"/>
                <a:gd name="connsiteX253" fmla="*/ 515471 w 523496"/>
                <a:gd name="connsiteY253" fmla="*/ 22245 h 456125"/>
                <a:gd name="connsiteX254" fmla="*/ 514316 w 523496"/>
                <a:gd name="connsiteY254" fmla="*/ 20677 h 456125"/>
                <a:gd name="connsiteX255" fmla="*/ 513491 w 523496"/>
                <a:gd name="connsiteY255" fmla="*/ 20677 h 456125"/>
                <a:gd name="connsiteX256" fmla="*/ 514728 w 523496"/>
                <a:gd name="connsiteY256" fmla="*/ 22740 h 456125"/>
                <a:gd name="connsiteX257" fmla="*/ 514316 w 523496"/>
                <a:gd name="connsiteY257" fmla="*/ 107743 h 456125"/>
                <a:gd name="connsiteX258" fmla="*/ 513903 w 523496"/>
                <a:gd name="connsiteY258" fmla="*/ 106917 h 456125"/>
                <a:gd name="connsiteX259" fmla="*/ 514316 w 523496"/>
                <a:gd name="connsiteY259" fmla="*/ 107743 h 456125"/>
                <a:gd name="connsiteX260" fmla="*/ 512500 w 523496"/>
                <a:gd name="connsiteY260" fmla="*/ 19604 h 456125"/>
                <a:gd name="connsiteX261" fmla="*/ 513491 w 523496"/>
                <a:gd name="connsiteY261" fmla="*/ 20016 h 456125"/>
                <a:gd name="connsiteX262" fmla="*/ 512500 w 523496"/>
                <a:gd name="connsiteY262" fmla="*/ 19604 h 456125"/>
                <a:gd name="connsiteX263" fmla="*/ 503753 w 523496"/>
                <a:gd name="connsiteY263" fmla="*/ 58722 h 456125"/>
                <a:gd name="connsiteX264" fmla="*/ 502762 w 523496"/>
                <a:gd name="connsiteY264" fmla="*/ 56328 h 456125"/>
                <a:gd name="connsiteX265" fmla="*/ 500617 w 523496"/>
                <a:gd name="connsiteY265" fmla="*/ 56328 h 456125"/>
                <a:gd name="connsiteX266" fmla="*/ 490218 w 523496"/>
                <a:gd name="connsiteY266" fmla="*/ 65736 h 456125"/>
                <a:gd name="connsiteX267" fmla="*/ 483533 w 523496"/>
                <a:gd name="connsiteY267" fmla="*/ 69780 h 456125"/>
                <a:gd name="connsiteX268" fmla="*/ 477591 w 523496"/>
                <a:gd name="connsiteY268" fmla="*/ 73989 h 456125"/>
                <a:gd name="connsiteX269" fmla="*/ 475445 w 523496"/>
                <a:gd name="connsiteY269" fmla="*/ 74897 h 456125"/>
                <a:gd name="connsiteX270" fmla="*/ 476106 w 523496"/>
                <a:gd name="connsiteY270" fmla="*/ 73164 h 456125"/>
                <a:gd name="connsiteX271" fmla="*/ 480315 w 523496"/>
                <a:gd name="connsiteY271" fmla="*/ 59959 h 456125"/>
                <a:gd name="connsiteX272" fmla="*/ 485761 w 523496"/>
                <a:gd name="connsiteY272" fmla="*/ 45517 h 456125"/>
                <a:gd name="connsiteX273" fmla="*/ 486092 w 523496"/>
                <a:gd name="connsiteY273" fmla="*/ 40896 h 456125"/>
                <a:gd name="connsiteX274" fmla="*/ 481058 w 523496"/>
                <a:gd name="connsiteY274" fmla="*/ 40896 h 456125"/>
                <a:gd name="connsiteX275" fmla="*/ 473960 w 523496"/>
                <a:gd name="connsiteY275" fmla="*/ 53935 h 456125"/>
                <a:gd name="connsiteX276" fmla="*/ 472805 w 523496"/>
                <a:gd name="connsiteY276" fmla="*/ 56411 h 456125"/>
                <a:gd name="connsiteX277" fmla="*/ 470907 w 523496"/>
                <a:gd name="connsiteY277" fmla="*/ 60290 h 456125"/>
                <a:gd name="connsiteX278" fmla="*/ 469504 w 523496"/>
                <a:gd name="connsiteY278" fmla="*/ 74649 h 456125"/>
                <a:gd name="connsiteX279" fmla="*/ 469504 w 523496"/>
                <a:gd name="connsiteY279" fmla="*/ 83315 h 456125"/>
                <a:gd name="connsiteX280" fmla="*/ 466450 w 523496"/>
                <a:gd name="connsiteY280" fmla="*/ 101388 h 456125"/>
                <a:gd name="connsiteX281" fmla="*/ 466120 w 523496"/>
                <a:gd name="connsiteY281" fmla="*/ 102956 h 456125"/>
                <a:gd name="connsiteX282" fmla="*/ 464304 w 523496"/>
                <a:gd name="connsiteY282" fmla="*/ 102626 h 456125"/>
                <a:gd name="connsiteX283" fmla="*/ 463397 w 523496"/>
                <a:gd name="connsiteY283" fmla="*/ 100893 h 456125"/>
                <a:gd name="connsiteX284" fmla="*/ 459188 w 523496"/>
                <a:gd name="connsiteY284" fmla="*/ 103864 h 456125"/>
                <a:gd name="connsiteX285" fmla="*/ 460013 w 523496"/>
                <a:gd name="connsiteY285" fmla="*/ 107413 h 456125"/>
                <a:gd name="connsiteX286" fmla="*/ 461334 w 523496"/>
                <a:gd name="connsiteY286" fmla="*/ 111786 h 456125"/>
                <a:gd name="connsiteX287" fmla="*/ 464139 w 523496"/>
                <a:gd name="connsiteY287" fmla="*/ 114180 h 456125"/>
                <a:gd name="connsiteX288" fmla="*/ 463561 w 523496"/>
                <a:gd name="connsiteY288" fmla="*/ 122928 h 456125"/>
                <a:gd name="connsiteX289" fmla="*/ 463314 w 523496"/>
                <a:gd name="connsiteY289" fmla="*/ 135719 h 456125"/>
                <a:gd name="connsiteX290" fmla="*/ 466615 w 523496"/>
                <a:gd name="connsiteY290" fmla="*/ 139598 h 456125"/>
                <a:gd name="connsiteX291" fmla="*/ 470164 w 523496"/>
                <a:gd name="connsiteY291" fmla="*/ 138278 h 456125"/>
                <a:gd name="connsiteX292" fmla="*/ 472722 w 523496"/>
                <a:gd name="connsiteY292" fmla="*/ 130355 h 456125"/>
                <a:gd name="connsiteX293" fmla="*/ 473877 w 523496"/>
                <a:gd name="connsiteY293" fmla="*/ 112612 h 456125"/>
                <a:gd name="connsiteX294" fmla="*/ 474043 w 523496"/>
                <a:gd name="connsiteY294" fmla="*/ 110879 h 456125"/>
                <a:gd name="connsiteX295" fmla="*/ 486917 w 523496"/>
                <a:gd name="connsiteY295" fmla="*/ 82985 h 456125"/>
                <a:gd name="connsiteX296" fmla="*/ 500946 w 523496"/>
                <a:gd name="connsiteY296" fmla="*/ 64086 h 456125"/>
                <a:gd name="connsiteX297" fmla="*/ 503505 w 523496"/>
                <a:gd name="connsiteY297" fmla="*/ 58639 h 456125"/>
                <a:gd name="connsiteX298" fmla="*/ 460838 w 523496"/>
                <a:gd name="connsiteY298" fmla="*/ 117728 h 456125"/>
                <a:gd name="connsiteX299" fmla="*/ 460426 w 523496"/>
                <a:gd name="connsiteY299" fmla="*/ 116903 h 456125"/>
                <a:gd name="connsiteX300" fmla="*/ 460838 w 523496"/>
                <a:gd name="connsiteY300" fmla="*/ 117728 h 456125"/>
                <a:gd name="connsiteX301" fmla="*/ 461168 w 523496"/>
                <a:gd name="connsiteY301" fmla="*/ 114922 h 456125"/>
                <a:gd name="connsiteX302" fmla="*/ 460178 w 523496"/>
                <a:gd name="connsiteY302" fmla="*/ 114510 h 456125"/>
                <a:gd name="connsiteX303" fmla="*/ 461168 w 523496"/>
                <a:gd name="connsiteY303" fmla="*/ 114922 h 456125"/>
                <a:gd name="connsiteX304" fmla="*/ 460178 w 523496"/>
                <a:gd name="connsiteY304" fmla="*/ 113932 h 456125"/>
                <a:gd name="connsiteX305" fmla="*/ 461003 w 523496"/>
                <a:gd name="connsiteY305" fmla="*/ 111786 h 456125"/>
                <a:gd name="connsiteX306" fmla="*/ 459105 w 523496"/>
                <a:gd name="connsiteY306" fmla="*/ 112694 h 456125"/>
                <a:gd name="connsiteX307" fmla="*/ 460178 w 523496"/>
                <a:gd name="connsiteY307" fmla="*/ 113932 h 456125"/>
                <a:gd name="connsiteX308" fmla="*/ 319882 w 523496"/>
                <a:gd name="connsiteY308" fmla="*/ 406573 h 456125"/>
                <a:gd name="connsiteX309" fmla="*/ 321780 w 523496"/>
                <a:gd name="connsiteY309" fmla="*/ 406573 h 456125"/>
                <a:gd name="connsiteX310" fmla="*/ 320047 w 523496"/>
                <a:gd name="connsiteY310" fmla="*/ 405748 h 456125"/>
                <a:gd name="connsiteX311" fmla="*/ 319882 w 523496"/>
                <a:gd name="connsiteY311" fmla="*/ 406573 h 456125"/>
                <a:gd name="connsiteX312" fmla="*/ 286541 w 523496"/>
                <a:gd name="connsiteY312" fmla="*/ 329988 h 456125"/>
                <a:gd name="connsiteX313" fmla="*/ 288522 w 523496"/>
                <a:gd name="connsiteY313" fmla="*/ 325449 h 456125"/>
                <a:gd name="connsiteX314" fmla="*/ 285633 w 523496"/>
                <a:gd name="connsiteY314" fmla="*/ 319094 h 456125"/>
                <a:gd name="connsiteX315" fmla="*/ 272346 w 523496"/>
                <a:gd name="connsiteY315" fmla="*/ 313235 h 456125"/>
                <a:gd name="connsiteX316" fmla="*/ 268303 w 523496"/>
                <a:gd name="connsiteY316" fmla="*/ 311089 h 456125"/>
                <a:gd name="connsiteX317" fmla="*/ 262030 w 523496"/>
                <a:gd name="connsiteY317" fmla="*/ 309356 h 456125"/>
                <a:gd name="connsiteX318" fmla="*/ 251632 w 523496"/>
                <a:gd name="connsiteY318" fmla="*/ 305808 h 456125"/>
                <a:gd name="connsiteX319" fmla="*/ 239666 w 523496"/>
                <a:gd name="connsiteY319" fmla="*/ 301516 h 456125"/>
                <a:gd name="connsiteX320" fmla="*/ 237850 w 523496"/>
                <a:gd name="connsiteY320" fmla="*/ 300856 h 456125"/>
                <a:gd name="connsiteX321" fmla="*/ 225884 w 523496"/>
                <a:gd name="connsiteY321" fmla="*/ 299701 h 456125"/>
                <a:gd name="connsiteX322" fmla="*/ 221097 w 523496"/>
                <a:gd name="connsiteY322" fmla="*/ 300361 h 456125"/>
                <a:gd name="connsiteX323" fmla="*/ 212679 w 523496"/>
                <a:gd name="connsiteY323" fmla="*/ 303332 h 456125"/>
                <a:gd name="connsiteX324" fmla="*/ 208636 w 523496"/>
                <a:gd name="connsiteY324" fmla="*/ 305395 h 456125"/>
                <a:gd name="connsiteX325" fmla="*/ 192130 w 523496"/>
                <a:gd name="connsiteY325" fmla="*/ 311915 h 456125"/>
                <a:gd name="connsiteX326" fmla="*/ 190397 w 523496"/>
                <a:gd name="connsiteY326" fmla="*/ 312905 h 456125"/>
                <a:gd name="connsiteX327" fmla="*/ 187178 w 523496"/>
                <a:gd name="connsiteY327" fmla="*/ 314308 h 456125"/>
                <a:gd name="connsiteX328" fmla="*/ 178183 w 523496"/>
                <a:gd name="connsiteY328" fmla="*/ 318599 h 456125"/>
                <a:gd name="connsiteX329" fmla="*/ 169848 w 523496"/>
                <a:gd name="connsiteY329" fmla="*/ 329163 h 456125"/>
                <a:gd name="connsiteX330" fmla="*/ 169518 w 523496"/>
                <a:gd name="connsiteY330" fmla="*/ 331391 h 456125"/>
                <a:gd name="connsiteX331" fmla="*/ 176945 w 523496"/>
                <a:gd name="connsiteY331" fmla="*/ 340386 h 456125"/>
                <a:gd name="connsiteX332" fmla="*/ 184868 w 523496"/>
                <a:gd name="connsiteY332" fmla="*/ 338736 h 456125"/>
                <a:gd name="connsiteX333" fmla="*/ 188746 w 523496"/>
                <a:gd name="connsiteY333" fmla="*/ 332134 h 456125"/>
                <a:gd name="connsiteX334" fmla="*/ 194771 w 523496"/>
                <a:gd name="connsiteY334" fmla="*/ 328503 h 456125"/>
                <a:gd name="connsiteX335" fmla="*/ 202859 w 523496"/>
                <a:gd name="connsiteY335" fmla="*/ 322808 h 456125"/>
                <a:gd name="connsiteX336" fmla="*/ 218539 w 523496"/>
                <a:gd name="connsiteY336" fmla="*/ 314803 h 456125"/>
                <a:gd name="connsiteX337" fmla="*/ 221510 w 523496"/>
                <a:gd name="connsiteY337" fmla="*/ 314225 h 456125"/>
                <a:gd name="connsiteX338" fmla="*/ 256336 w 523496"/>
                <a:gd name="connsiteY338" fmla="*/ 319507 h 456125"/>
                <a:gd name="connsiteX339" fmla="*/ 280764 w 523496"/>
                <a:gd name="connsiteY339" fmla="*/ 329740 h 456125"/>
                <a:gd name="connsiteX340" fmla="*/ 286541 w 523496"/>
                <a:gd name="connsiteY340" fmla="*/ 329988 h 456125"/>
                <a:gd name="connsiteX341" fmla="*/ 245030 w 523496"/>
                <a:gd name="connsiteY341" fmla="*/ 385529 h 456125"/>
                <a:gd name="connsiteX342" fmla="*/ 245030 w 523496"/>
                <a:gd name="connsiteY342" fmla="*/ 384951 h 456125"/>
                <a:gd name="connsiteX343" fmla="*/ 244700 w 523496"/>
                <a:gd name="connsiteY343" fmla="*/ 373810 h 456125"/>
                <a:gd name="connsiteX344" fmla="*/ 244700 w 523496"/>
                <a:gd name="connsiteY344" fmla="*/ 371747 h 456125"/>
                <a:gd name="connsiteX345" fmla="*/ 243957 w 523496"/>
                <a:gd name="connsiteY345" fmla="*/ 364897 h 456125"/>
                <a:gd name="connsiteX346" fmla="*/ 243297 w 523496"/>
                <a:gd name="connsiteY346" fmla="*/ 355984 h 456125"/>
                <a:gd name="connsiteX347" fmla="*/ 244040 w 523496"/>
                <a:gd name="connsiteY347" fmla="*/ 349877 h 456125"/>
                <a:gd name="connsiteX348" fmla="*/ 237850 w 523496"/>
                <a:gd name="connsiteY348" fmla="*/ 346659 h 456125"/>
                <a:gd name="connsiteX349" fmla="*/ 233476 w 523496"/>
                <a:gd name="connsiteY349" fmla="*/ 358377 h 456125"/>
                <a:gd name="connsiteX350" fmla="*/ 235540 w 523496"/>
                <a:gd name="connsiteY350" fmla="*/ 374635 h 456125"/>
                <a:gd name="connsiteX351" fmla="*/ 239666 w 523496"/>
                <a:gd name="connsiteY351" fmla="*/ 388005 h 456125"/>
                <a:gd name="connsiteX352" fmla="*/ 243792 w 523496"/>
                <a:gd name="connsiteY352" fmla="*/ 390810 h 456125"/>
                <a:gd name="connsiteX353" fmla="*/ 245278 w 523496"/>
                <a:gd name="connsiteY353" fmla="*/ 385529 h 456125"/>
                <a:gd name="connsiteX354" fmla="*/ 224811 w 523496"/>
                <a:gd name="connsiteY354" fmla="*/ 453284 h 456125"/>
                <a:gd name="connsiteX355" fmla="*/ 224811 w 523496"/>
                <a:gd name="connsiteY355" fmla="*/ 452046 h 456125"/>
                <a:gd name="connsiteX356" fmla="*/ 224811 w 523496"/>
                <a:gd name="connsiteY356" fmla="*/ 453284 h 456125"/>
                <a:gd name="connsiteX357" fmla="*/ 220602 w 523496"/>
                <a:gd name="connsiteY357" fmla="*/ 268093 h 456125"/>
                <a:gd name="connsiteX358" fmla="*/ 217136 w 523496"/>
                <a:gd name="connsiteY358" fmla="*/ 261738 h 456125"/>
                <a:gd name="connsiteX359" fmla="*/ 211029 w 523496"/>
                <a:gd name="connsiteY359" fmla="*/ 258189 h 456125"/>
                <a:gd name="connsiteX360" fmla="*/ 209048 w 523496"/>
                <a:gd name="connsiteY360" fmla="*/ 256456 h 456125"/>
                <a:gd name="connsiteX361" fmla="*/ 204922 w 523496"/>
                <a:gd name="connsiteY361" fmla="*/ 252000 h 456125"/>
                <a:gd name="connsiteX362" fmla="*/ 201538 w 523496"/>
                <a:gd name="connsiteY362" fmla="*/ 245728 h 456125"/>
                <a:gd name="connsiteX363" fmla="*/ 203601 w 523496"/>
                <a:gd name="connsiteY363" fmla="*/ 244407 h 456125"/>
                <a:gd name="connsiteX364" fmla="*/ 203601 w 523496"/>
                <a:gd name="connsiteY364" fmla="*/ 235412 h 456125"/>
                <a:gd name="connsiteX365" fmla="*/ 203601 w 523496"/>
                <a:gd name="connsiteY365" fmla="*/ 225426 h 456125"/>
                <a:gd name="connsiteX366" fmla="*/ 203601 w 523496"/>
                <a:gd name="connsiteY366" fmla="*/ 222455 h 456125"/>
                <a:gd name="connsiteX367" fmla="*/ 204757 w 523496"/>
                <a:gd name="connsiteY367" fmla="*/ 213212 h 456125"/>
                <a:gd name="connsiteX368" fmla="*/ 204592 w 523496"/>
                <a:gd name="connsiteY368" fmla="*/ 203804 h 456125"/>
                <a:gd name="connsiteX369" fmla="*/ 205747 w 523496"/>
                <a:gd name="connsiteY369" fmla="*/ 180614 h 456125"/>
                <a:gd name="connsiteX370" fmla="*/ 206902 w 523496"/>
                <a:gd name="connsiteY370" fmla="*/ 169638 h 456125"/>
                <a:gd name="connsiteX371" fmla="*/ 206655 w 523496"/>
                <a:gd name="connsiteY371" fmla="*/ 160642 h 456125"/>
                <a:gd name="connsiteX372" fmla="*/ 207068 w 523496"/>
                <a:gd name="connsiteY372" fmla="*/ 147603 h 456125"/>
                <a:gd name="connsiteX373" fmla="*/ 210039 w 523496"/>
                <a:gd name="connsiteY373" fmla="*/ 127714 h 456125"/>
                <a:gd name="connsiteX374" fmla="*/ 211029 w 523496"/>
                <a:gd name="connsiteY374" fmla="*/ 123918 h 456125"/>
                <a:gd name="connsiteX375" fmla="*/ 207810 w 523496"/>
                <a:gd name="connsiteY375" fmla="*/ 116821 h 456125"/>
                <a:gd name="connsiteX376" fmla="*/ 202693 w 523496"/>
                <a:gd name="connsiteY376" fmla="*/ 122515 h 456125"/>
                <a:gd name="connsiteX377" fmla="*/ 200383 w 523496"/>
                <a:gd name="connsiteY377" fmla="*/ 141579 h 456125"/>
                <a:gd name="connsiteX378" fmla="*/ 199475 w 523496"/>
                <a:gd name="connsiteY378" fmla="*/ 146613 h 456125"/>
                <a:gd name="connsiteX379" fmla="*/ 198402 w 523496"/>
                <a:gd name="connsiteY379" fmla="*/ 154783 h 456125"/>
                <a:gd name="connsiteX380" fmla="*/ 199062 w 523496"/>
                <a:gd name="connsiteY380" fmla="*/ 167575 h 456125"/>
                <a:gd name="connsiteX381" fmla="*/ 198567 w 523496"/>
                <a:gd name="connsiteY381" fmla="*/ 189362 h 456125"/>
                <a:gd name="connsiteX382" fmla="*/ 198402 w 523496"/>
                <a:gd name="connsiteY382" fmla="*/ 198027 h 456125"/>
                <a:gd name="connsiteX383" fmla="*/ 198402 w 523496"/>
                <a:gd name="connsiteY383" fmla="*/ 207765 h 456125"/>
                <a:gd name="connsiteX384" fmla="*/ 197494 w 523496"/>
                <a:gd name="connsiteY384" fmla="*/ 214533 h 456125"/>
                <a:gd name="connsiteX385" fmla="*/ 196999 w 523496"/>
                <a:gd name="connsiteY385" fmla="*/ 229553 h 456125"/>
                <a:gd name="connsiteX386" fmla="*/ 196999 w 523496"/>
                <a:gd name="connsiteY386" fmla="*/ 236402 h 456125"/>
                <a:gd name="connsiteX387" fmla="*/ 197825 w 523496"/>
                <a:gd name="connsiteY387" fmla="*/ 243747 h 456125"/>
                <a:gd name="connsiteX388" fmla="*/ 197659 w 523496"/>
                <a:gd name="connsiteY388" fmla="*/ 244985 h 456125"/>
                <a:gd name="connsiteX389" fmla="*/ 195184 w 523496"/>
                <a:gd name="connsiteY389" fmla="*/ 258437 h 456125"/>
                <a:gd name="connsiteX390" fmla="*/ 201703 w 523496"/>
                <a:gd name="connsiteY390" fmla="*/ 265617 h 456125"/>
                <a:gd name="connsiteX391" fmla="*/ 209956 w 523496"/>
                <a:gd name="connsiteY391" fmla="*/ 267928 h 456125"/>
                <a:gd name="connsiteX392" fmla="*/ 216641 w 523496"/>
                <a:gd name="connsiteY392" fmla="*/ 271311 h 456125"/>
                <a:gd name="connsiteX393" fmla="*/ 220767 w 523496"/>
                <a:gd name="connsiteY393" fmla="*/ 268258 h 456125"/>
                <a:gd name="connsiteX394" fmla="*/ 219777 w 523496"/>
                <a:gd name="connsiteY394" fmla="*/ 357139 h 456125"/>
                <a:gd name="connsiteX395" fmla="*/ 218374 w 523496"/>
                <a:gd name="connsiteY395" fmla="*/ 352600 h 456125"/>
                <a:gd name="connsiteX396" fmla="*/ 214082 w 523496"/>
                <a:gd name="connsiteY396" fmla="*/ 349629 h 456125"/>
                <a:gd name="connsiteX397" fmla="*/ 211936 w 523496"/>
                <a:gd name="connsiteY397" fmla="*/ 351280 h 456125"/>
                <a:gd name="connsiteX398" fmla="*/ 207728 w 523496"/>
                <a:gd name="connsiteY398" fmla="*/ 362751 h 456125"/>
                <a:gd name="connsiteX399" fmla="*/ 206077 w 523496"/>
                <a:gd name="connsiteY399" fmla="*/ 366713 h 456125"/>
                <a:gd name="connsiteX400" fmla="*/ 204592 w 523496"/>
                <a:gd name="connsiteY400" fmla="*/ 371582 h 456125"/>
                <a:gd name="connsiteX401" fmla="*/ 204344 w 523496"/>
                <a:gd name="connsiteY401" fmla="*/ 378597 h 456125"/>
                <a:gd name="connsiteX402" fmla="*/ 203601 w 523496"/>
                <a:gd name="connsiteY402" fmla="*/ 385941 h 456125"/>
                <a:gd name="connsiteX403" fmla="*/ 205747 w 523496"/>
                <a:gd name="connsiteY403" fmla="*/ 394277 h 456125"/>
                <a:gd name="connsiteX404" fmla="*/ 210946 w 523496"/>
                <a:gd name="connsiteY404" fmla="*/ 395845 h 456125"/>
                <a:gd name="connsiteX405" fmla="*/ 212019 w 523496"/>
                <a:gd name="connsiteY405" fmla="*/ 392626 h 456125"/>
                <a:gd name="connsiteX406" fmla="*/ 212432 w 523496"/>
                <a:gd name="connsiteY406" fmla="*/ 387344 h 456125"/>
                <a:gd name="connsiteX407" fmla="*/ 212102 w 523496"/>
                <a:gd name="connsiteY407" fmla="*/ 381485 h 456125"/>
                <a:gd name="connsiteX408" fmla="*/ 213175 w 523496"/>
                <a:gd name="connsiteY408" fmla="*/ 381485 h 456125"/>
                <a:gd name="connsiteX409" fmla="*/ 213917 w 523496"/>
                <a:gd name="connsiteY409" fmla="*/ 382393 h 456125"/>
                <a:gd name="connsiteX410" fmla="*/ 214660 w 523496"/>
                <a:gd name="connsiteY410" fmla="*/ 377936 h 456125"/>
                <a:gd name="connsiteX411" fmla="*/ 214247 w 523496"/>
                <a:gd name="connsiteY411" fmla="*/ 373645 h 456125"/>
                <a:gd name="connsiteX412" fmla="*/ 215238 w 523496"/>
                <a:gd name="connsiteY412" fmla="*/ 369849 h 456125"/>
                <a:gd name="connsiteX413" fmla="*/ 216475 w 523496"/>
                <a:gd name="connsiteY413" fmla="*/ 366217 h 456125"/>
                <a:gd name="connsiteX414" fmla="*/ 219777 w 523496"/>
                <a:gd name="connsiteY414" fmla="*/ 357305 h 456125"/>
                <a:gd name="connsiteX415" fmla="*/ 216475 w 523496"/>
                <a:gd name="connsiteY415" fmla="*/ 452046 h 456125"/>
                <a:gd name="connsiteX416" fmla="*/ 218209 w 523496"/>
                <a:gd name="connsiteY416" fmla="*/ 451798 h 456125"/>
                <a:gd name="connsiteX417" fmla="*/ 216228 w 523496"/>
                <a:gd name="connsiteY417" fmla="*/ 450890 h 456125"/>
                <a:gd name="connsiteX418" fmla="*/ 215403 w 523496"/>
                <a:gd name="connsiteY418" fmla="*/ 451385 h 456125"/>
                <a:gd name="connsiteX419" fmla="*/ 216475 w 523496"/>
                <a:gd name="connsiteY419" fmla="*/ 452046 h 456125"/>
                <a:gd name="connsiteX420" fmla="*/ 204262 w 523496"/>
                <a:gd name="connsiteY420" fmla="*/ 248369 h 456125"/>
                <a:gd name="connsiteX421" fmla="*/ 204674 w 523496"/>
                <a:gd name="connsiteY421" fmla="*/ 247461 h 456125"/>
                <a:gd name="connsiteX422" fmla="*/ 203684 w 523496"/>
                <a:gd name="connsiteY422" fmla="*/ 245150 h 456125"/>
                <a:gd name="connsiteX423" fmla="*/ 203684 w 523496"/>
                <a:gd name="connsiteY423" fmla="*/ 247213 h 456125"/>
                <a:gd name="connsiteX424" fmla="*/ 204262 w 523496"/>
                <a:gd name="connsiteY424" fmla="*/ 248451 h 456125"/>
                <a:gd name="connsiteX425" fmla="*/ 171746 w 523496"/>
                <a:gd name="connsiteY425" fmla="*/ 425802 h 456125"/>
                <a:gd name="connsiteX426" fmla="*/ 172736 w 523496"/>
                <a:gd name="connsiteY426" fmla="*/ 426215 h 456125"/>
                <a:gd name="connsiteX427" fmla="*/ 171746 w 523496"/>
                <a:gd name="connsiteY427" fmla="*/ 425802 h 456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Lst>
              <a:rect l="l" t="t" r="r" b="b"/>
              <a:pathLst>
                <a:path w="523496" h="456125">
                  <a:moveTo>
                    <a:pt x="523064" y="61527"/>
                  </a:moveTo>
                  <a:cubicBezTo>
                    <a:pt x="523641" y="62518"/>
                    <a:pt x="523641" y="65076"/>
                    <a:pt x="523064" y="65571"/>
                  </a:cubicBezTo>
                  <a:cubicBezTo>
                    <a:pt x="519103" y="69203"/>
                    <a:pt x="522569" y="74979"/>
                    <a:pt x="519928" y="78776"/>
                  </a:cubicBezTo>
                  <a:cubicBezTo>
                    <a:pt x="522569" y="84800"/>
                    <a:pt x="517947" y="89504"/>
                    <a:pt x="517782" y="95033"/>
                  </a:cubicBezTo>
                  <a:cubicBezTo>
                    <a:pt x="517782" y="95446"/>
                    <a:pt x="517947" y="96106"/>
                    <a:pt x="517782" y="96189"/>
                  </a:cubicBezTo>
                  <a:cubicBezTo>
                    <a:pt x="513821" y="98747"/>
                    <a:pt x="515801" y="102874"/>
                    <a:pt x="515636" y="106422"/>
                  </a:cubicBezTo>
                  <a:cubicBezTo>
                    <a:pt x="515636" y="107165"/>
                    <a:pt x="515801" y="108403"/>
                    <a:pt x="515389" y="108733"/>
                  </a:cubicBezTo>
                  <a:cubicBezTo>
                    <a:pt x="511758" y="111786"/>
                    <a:pt x="511923" y="116903"/>
                    <a:pt x="510189" y="120947"/>
                  </a:cubicBezTo>
                  <a:cubicBezTo>
                    <a:pt x="508456" y="124991"/>
                    <a:pt x="506723" y="129035"/>
                    <a:pt x="504908" y="133078"/>
                  </a:cubicBezTo>
                  <a:cubicBezTo>
                    <a:pt x="502844" y="137617"/>
                    <a:pt x="500699" y="142074"/>
                    <a:pt x="498635" y="146530"/>
                  </a:cubicBezTo>
                  <a:cubicBezTo>
                    <a:pt x="498471" y="146860"/>
                    <a:pt x="498635" y="147603"/>
                    <a:pt x="498553" y="147686"/>
                  </a:cubicBezTo>
                  <a:cubicBezTo>
                    <a:pt x="494427" y="149584"/>
                    <a:pt x="493849" y="155031"/>
                    <a:pt x="490713" y="157919"/>
                  </a:cubicBezTo>
                  <a:cubicBezTo>
                    <a:pt x="489558" y="158992"/>
                    <a:pt x="488155" y="159652"/>
                    <a:pt x="486834" y="160477"/>
                  </a:cubicBezTo>
                  <a:cubicBezTo>
                    <a:pt x="486256" y="160890"/>
                    <a:pt x="485431" y="161220"/>
                    <a:pt x="485184" y="161798"/>
                  </a:cubicBezTo>
                  <a:cubicBezTo>
                    <a:pt x="483121" y="166832"/>
                    <a:pt x="479159" y="169803"/>
                    <a:pt x="475281" y="172526"/>
                  </a:cubicBezTo>
                  <a:cubicBezTo>
                    <a:pt x="473547" y="173764"/>
                    <a:pt x="474538" y="177230"/>
                    <a:pt x="471814" y="177065"/>
                  </a:cubicBezTo>
                  <a:cubicBezTo>
                    <a:pt x="467688" y="183090"/>
                    <a:pt x="461168" y="185070"/>
                    <a:pt x="456052" y="189527"/>
                  </a:cubicBezTo>
                  <a:cubicBezTo>
                    <a:pt x="453411" y="191838"/>
                    <a:pt x="449697" y="192333"/>
                    <a:pt x="446561" y="189279"/>
                  </a:cubicBezTo>
                  <a:cubicBezTo>
                    <a:pt x="446066" y="188784"/>
                    <a:pt x="445406" y="188619"/>
                    <a:pt x="444746" y="188537"/>
                  </a:cubicBezTo>
                  <a:cubicBezTo>
                    <a:pt x="443590" y="188289"/>
                    <a:pt x="441362" y="188207"/>
                    <a:pt x="441362" y="187959"/>
                  </a:cubicBezTo>
                  <a:cubicBezTo>
                    <a:pt x="441362" y="185648"/>
                    <a:pt x="441032" y="182925"/>
                    <a:pt x="441939" y="181109"/>
                  </a:cubicBezTo>
                  <a:cubicBezTo>
                    <a:pt x="443012" y="178963"/>
                    <a:pt x="443095" y="176818"/>
                    <a:pt x="443178" y="174837"/>
                  </a:cubicBezTo>
                  <a:cubicBezTo>
                    <a:pt x="443343" y="168978"/>
                    <a:pt x="444993" y="163531"/>
                    <a:pt x="445901" y="157837"/>
                  </a:cubicBezTo>
                  <a:cubicBezTo>
                    <a:pt x="446891" y="151812"/>
                    <a:pt x="447304" y="145705"/>
                    <a:pt x="449697" y="140093"/>
                  </a:cubicBezTo>
                  <a:cubicBezTo>
                    <a:pt x="449119" y="129200"/>
                    <a:pt x="453906" y="119709"/>
                    <a:pt x="455557" y="109311"/>
                  </a:cubicBezTo>
                  <a:cubicBezTo>
                    <a:pt x="455804" y="107825"/>
                    <a:pt x="456382" y="106092"/>
                    <a:pt x="456052" y="104772"/>
                  </a:cubicBezTo>
                  <a:cubicBezTo>
                    <a:pt x="455639" y="103286"/>
                    <a:pt x="454318" y="101966"/>
                    <a:pt x="453163" y="100893"/>
                  </a:cubicBezTo>
                  <a:cubicBezTo>
                    <a:pt x="452916" y="100645"/>
                    <a:pt x="451513" y="101966"/>
                    <a:pt x="450770" y="102708"/>
                  </a:cubicBezTo>
                  <a:cubicBezTo>
                    <a:pt x="448955" y="104607"/>
                    <a:pt x="447882" y="106752"/>
                    <a:pt x="447551" y="109723"/>
                  </a:cubicBezTo>
                  <a:cubicBezTo>
                    <a:pt x="446974" y="114840"/>
                    <a:pt x="446066" y="119957"/>
                    <a:pt x="445075" y="124991"/>
                  </a:cubicBezTo>
                  <a:cubicBezTo>
                    <a:pt x="443507" y="132748"/>
                    <a:pt x="441939" y="140588"/>
                    <a:pt x="440124" y="148263"/>
                  </a:cubicBezTo>
                  <a:cubicBezTo>
                    <a:pt x="438226" y="156104"/>
                    <a:pt x="438061" y="164356"/>
                    <a:pt x="435172" y="171866"/>
                  </a:cubicBezTo>
                  <a:cubicBezTo>
                    <a:pt x="434264" y="174259"/>
                    <a:pt x="433439" y="177395"/>
                    <a:pt x="434017" y="179706"/>
                  </a:cubicBezTo>
                  <a:cubicBezTo>
                    <a:pt x="434677" y="182430"/>
                    <a:pt x="430716" y="182677"/>
                    <a:pt x="432614" y="185731"/>
                  </a:cubicBezTo>
                  <a:cubicBezTo>
                    <a:pt x="433522" y="187216"/>
                    <a:pt x="433027" y="190105"/>
                    <a:pt x="432696" y="192333"/>
                  </a:cubicBezTo>
                  <a:cubicBezTo>
                    <a:pt x="432037" y="196624"/>
                    <a:pt x="430138" y="200668"/>
                    <a:pt x="430469" y="205290"/>
                  </a:cubicBezTo>
                  <a:cubicBezTo>
                    <a:pt x="430551" y="207105"/>
                    <a:pt x="430716" y="210076"/>
                    <a:pt x="429891" y="210489"/>
                  </a:cubicBezTo>
                  <a:cubicBezTo>
                    <a:pt x="427250" y="211974"/>
                    <a:pt x="431046" y="214698"/>
                    <a:pt x="428735" y="215771"/>
                  </a:cubicBezTo>
                  <a:cubicBezTo>
                    <a:pt x="430221" y="218907"/>
                    <a:pt x="426672" y="220722"/>
                    <a:pt x="427332" y="223941"/>
                  </a:cubicBezTo>
                  <a:cubicBezTo>
                    <a:pt x="427992" y="226912"/>
                    <a:pt x="426260" y="230048"/>
                    <a:pt x="426012" y="232854"/>
                  </a:cubicBezTo>
                  <a:cubicBezTo>
                    <a:pt x="425764" y="235907"/>
                    <a:pt x="424526" y="238713"/>
                    <a:pt x="424444" y="241519"/>
                  </a:cubicBezTo>
                  <a:cubicBezTo>
                    <a:pt x="424444" y="245480"/>
                    <a:pt x="422711" y="248616"/>
                    <a:pt x="421473" y="251835"/>
                  </a:cubicBezTo>
                  <a:cubicBezTo>
                    <a:pt x="420400" y="254723"/>
                    <a:pt x="420070" y="257364"/>
                    <a:pt x="419905" y="260253"/>
                  </a:cubicBezTo>
                  <a:cubicBezTo>
                    <a:pt x="419905" y="261326"/>
                    <a:pt x="419327" y="262398"/>
                    <a:pt x="418997" y="263471"/>
                  </a:cubicBezTo>
                  <a:cubicBezTo>
                    <a:pt x="418585" y="265122"/>
                    <a:pt x="417924" y="266690"/>
                    <a:pt x="417842" y="268423"/>
                  </a:cubicBezTo>
                  <a:cubicBezTo>
                    <a:pt x="417676" y="272467"/>
                    <a:pt x="417842" y="272467"/>
                    <a:pt x="415613" y="275850"/>
                  </a:cubicBezTo>
                  <a:cubicBezTo>
                    <a:pt x="414706" y="277253"/>
                    <a:pt x="412560" y="278161"/>
                    <a:pt x="415036" y="280307"/>
                  </a:cubicBezTo>
                  <a:cubicBezTo>
                    <a:pt x="415366" y="280637"/>
                    <a:pt x="414788" y="282535"/>
                    <a:pt x="414540" y="283690"/>
                  </a:cubicBezTo>
                  <a:cubicBezTo>
                    <a:pt x="414458" y="284103"/>
                    <a:pt x="414128" y="284516"/>
                    <a:pt x="413881" y="284846"/>
                  </a:cubicBezTo>
                  <a:cubicBezTo>
                    <a:pt x="413715" y="284268"/>
                    <a:pt x="413633" y="283773"/>
                    <a:pt x="413468" y="283195"/>
                  </a:cubicBezTo>
                  <a:cubicBezTo>
                    <a:pt x="413303" y="282617"/>
                    <a:pt x="413220" y="282122"/>
                    <a:pt x="413055" y="281545"/>
                  </a:cubicBezTo>
                  <a:cubicBezTo>
                    <a:pt x="412808" y="282122"/>
                    <a:pt x="412477" y="282700"/>
                    <a:pt x="412312" y="283278"/>
                  </a:cubicBezTo>
                  <a:cubicBezTo>
                    <a:pt x="412065" y="284268"/>
                    <a:pt x="411982" y="285258"/>
                    <a:pt x="411735" y="286249"/>
                  </a:cubicBezTo>
                  <a:cubicBezTo>
                    <a:pt x="411240" y="288064"/>
                    <a:pt x="411074" y="290127"/>
                    <a:pt x="410167" y="291613"/>
                  </a:cubicBezTo>
                  <a:cubicBezTo>
                    <a:pt x="409259" y="293263"/>
                    <a:pt x="407608" y="294336"/>
                    <a:pt x="407938" y="296730"/>
                  </a:cubicBezTo>
                  <a:cubicBezTo>
                    <a:pt x="407938" y="297225"/>
                    <a:pt x="406948" y="297802"/>
                    <a:pt x="406535" y="298463"/>
                  </a:cubicBezTo>
                  <a:cubicBezTo>
                    <a:pt x="406040" y="299288"/>
                    <a:pt x="403812" y="299618"/>
                    <a:pt x="405710" y="301434"/>
                  </a:cubicBezTo>
                  <a:cubicBezTo>
                    <a:pt x="405875" y="301599"/>
                    <a:pt x="405958" y="302342"/>
                    <a:pt x="405793" y="302589"/>
                  </a:cubicBezTo>
                  <a:cubicBezTo>
                    <a:pt x="403647" y="305725"/>
                    <a:pt x="401336" y="308696"/>
                    <a:pt x="399438" y="311997"/>
                  </a:cubicBezTo>
                  <a:cubicBezTo>
                    <a:pt x="395972" y="317774"/>
                    <a:pt x="390195" y="321240"/>
                    <a:pt x="387719" y="328007"/>
                  </a:cubicBezTo>
                  <a:cubicBezTo>
                    <a:pt x="387224" y="329410"/>
                    <a:pt x="386069" y="330648"/>
                    <a:pt x="384996" y="331556"/>
                  </a:cubicBezTo>
                  <a:cubicBezTo>
                    <a:pt x="379384" y="335930"/>
                    <a:pt x="376413" y="342615"/>
                    <a:pt x="372864" y="348887"/>
                  </a:cubicBezTo>
                  <a:cubicBezTo>
                    <a:pt x="372122" y="350207"/>
                    <a:pt x="370966" y="351280"/>
                    <a:pt x="370059" y="352435"/>
                  </a:cubicBezTo>
                  <a:cubicBezTo>
                    <a:pt x="366180" y="357305"/>
                    <a:pt x="362218" y="362091"/>
                    <a:pt x="358422" y="367043"/>
                  </a:cubicBezTo>
                  <a:cubicBezTo>
                    <a:pt x="357432" y="368363"/>
                    <a:pt x="357432" y="370509"/>
                    <a:pt x="355369" y="368198"/>
                  </a:cubicBezTo>
                  <a:cubicBezTo>
                    <a:pt x="354708" y="367455"/>
                    <a:pt x="353305" y="367703"/>
                    <a:pt x="354544" y="369684"/>
                  </a:cubicBezTo>
                  <a:cubicBezTo>
                    <a:pt x="355204" y="370756"/>
                    <a:pt x="355204" y="371912"/>
                    <a:pt x="353305" y="373150"/>
                  </a:cubicBezTo>
                  <a:cubicBezTo>
                    <a:pt x="347364" y="376863"/>
                    <a:pt x="343320" y="383548"/>
                    <a:pt x="337460" y="387592"/>
                  </a:cubicBezTo>
                  <a:cubicBezTo>
                    <a:pt x="337295" y="387674"/>
                    <a:pt x="337790" y="388665"/>
                    <a:pt x="337626" y="389160"/>
                  </a:cubicBezTo>
                  <a:cubicBezTo>
                    <a:pt x="337460" y="389903"/>
                    <a:pt x="337130" y="390810"/>
                    <a:pt x="336635" y="391141"/>
                  </a:cubicBezTo>
                  <a:cubicBezTo>
                    <a:pt x="335232" y="392048"/>
                    <a:pt x="323265" y="405253"/>
                    <a:pt x="322358" y="407068"/>
                  </a:cubicBezTo>
                  <a:cubicBezTo>
                    <a:pt x="319387" y="409297"/>
                    <a:pt x="317159" y="412020"/>
                    <a:pt x="314353" y="413588"/>
                  </a:cubicBezTo>
                  <a:cubicBezTo>
                    <a:pt x="309318" y="416394"/>
                    <a:pt x="304945" y="420273"/>
                    <a:pt x="300901" y="424482"/>
                  </a:cubicBezTo>
                  <a:cubicBezTo>
                    <a:pt x="297435" y="428113"/>
                    <a:pt x="293391" y="430506"/>
                    <a:pt x="289347" y="432404"/>
                  </a:cubicBezTo>
                  <a:cubicBezTo>
                    <a:pt x="285716" y="434137"/>
                    <a:pt x="283570" y="437686"/>
                    <a:pt x="280187" y="439502"/>
                  </a:cubicBezTo>
                  <a:cubicBezTo>
                    <a:pt x="279444" y="439914"/>
                    <a:pt x="279114" y="441400"/>
                    <a:pt x="278619" y="442390"/>
                  </a:cubicBezTo>
                  <a:cubicBezTo>
                    <a:pt x="277546" y="442803"/>
                    <a:pt x="276968" y="443133"/>
                    <a:pt x="276390" y="443545"/>
                  </a:cubicBezTo>
                  <a:cubicBezTo>
                    <a:pt x="276390" y="443298"/>
                    <a:pt x="276225" y="443050"/>
                    <a:pt x="276143" y="442720"/>
                  </a:cubicBezTo>
                  <a:cubicBezTo>
                    <a:pt x="276638" y="442637"/>
                    <a:pt x="277050" y="442473"/>
                    <a:pt x="277546" y="442390"/>
                  </a:cubicBezTo>
                  <a:cubicBezTo>
                    <a:pt x="277793" y="441565"/>
                    <a:pt x="277546" y="440739"/>
                    <a:pt x="277216" y="439914"/>
                  </a:cubicBezTo>
                  <a:cubicBezTo>
                    <a:pt x="276225" y="440739"/>
                    <a:pt x="275153" y="441400"/>
                    <a:pt x="274327" y="442390"/>
                  </a:cubicBezTo>
                  <a:cubicBezTo>
                    <a:pt x="273749" y="443050"/>
                    <a:pt x="273749" y="444453"/>
                    <a:pt x="273089" y="444783"/>
                  </a:cubicBezTo>
                  <a:cubicBezTo>
                    <a:pt x="270778" y="446104"/>
                    <a:pt x="268303" y="447176"/>
                    <a:pt x="265910" y="448332"/>
                  </a:cubicBezTo>
                  <a:cubicBezTo>
                    <a:pt x="265744" y="448332"/>
                    <a:pt x="265496" y="448497"/>
                    <a:pt x="265414" y="448497"/>
                  </a:cubicBezTo>
                  <a:cubicBezTo>
                    <a:pt x="262526" y="446846"/>
                    <a:pt x="259472" y="446269"/>
                    <a:pt x="256749" y="448579"/>
                  </a:cubicBezTo>
                  <a:cubicBezTo>
                    <a:pt x="254603" y="450395"/>
                    <a:pt x="251219" y="449652"/>
                    <a:pt x="249982" y="453118"/>
                  </a:cubicBezTo>
                  <a:cubicBezTo>
                    <a:pt x="246433" y="452046"/>
                    <a:pt x="243215" y="456172"/>
                    <a:pt x="239583" y="453944"/>
                  </a:cubicBezTo>
                  <a:cubicBezTo>
                    <a:pt x="239088" y="453614"/>
                    <a:pt x="237933" y="453531"/>
                    <a:pt x="237850" y="453696"/>
                  </a:cubicBezTo>
                  <a:cubicBezTo>
                    <a:pt x="236777" y="456915"/>
                    <a:pt x="234219" y="455017"/>
                    <a:pt x="232486" y="455677"/>
                  </a:cubicBezTo>
                  <a:cubicBezTo>
                    <a:pt x="230340" y="456419"/>
                    <a:pt x="227864" y="456089"/>
                    <a:pt x="225636" y="455759"/>
                  </a:cubicBezTo>
                  <a:cubicBezTo>
                    <a:pt x="223490" y="455512"/>
                    <a:pt x="221510" y="454604"/>
                    <a:pt x="219364" y="454026"/>
                  </a:cubicBezTo>
                  <a:cubicBezTo>
                    <a:pt x="218704" y="453861"/>
                    <a:pt x="217961" y="453284"/>
                    <a:pt x="217466" y="453449"/>
                  </a:cubicBezTo>
                  <a:cubicBezTo>
                    <a:pt x="214082" y="455017"/>
                    <a:pt x="211524" y="452788"/>
                    <a:pt x="209213" y="450725"/>
                  </a:cubicBezTo>
                  <a:cubicBezTo>
                    <a:pt x="207563" y="449322"/>
                    <a:pt x="206077" y="448827"/>
                    <a:pt x="204179" y="448332"/>
                  </a:cubicBezTo>
                  <a:cubicBezTo>
                    <a:pt x="201538" y="447589"/>
                    <a:pt x="199227" y="445526"/>
                    <a:pt x="196752" y="444040"/>
                  </a:cubicBezTo>
                  <a:cubicBezTo>
                    <a:pt x="195019" y="442968"/>
                    <a:pt x="193451" y="441482"/>
                    <a:pt x="191635" y="440657"/>
                  </a:cubicBezTo>
                  <a:cubicBezTo>
                    <a:pt x="189407" y="439666"/>
                    <a:pt x="187591" y="438759"/>
                    <a:pt x="186188" y="436118"/>
                  </a:cubicBezTo>
                  <a:cubicBezTo>
                    <a:pt x="185115" y="434302"/>
                    <a:pt x="182310" y="433725"/>
                    <a:pt x="180329" y="432652"/>
                  </a:cubicBezTo>
                  <a:cubicBezTo>
                    <a:pt x="178843" y="431826"/>
                    <a:pt x="177358" y="431084"/>
                    <a:pt x="175955" y="430176"/>
                  </a:cubicBezTo>
                  <a:cubicBezTo>
                    <a:pt x="175460" y="429846"/>
                    <a:pt x="175047" y="429021"/>
                    <a:pt x="174882" y="428278"/>
                  </a:cubicBezTo>
                  <a:cubicBezTo>
                    <a:pt x="174717" y="427783"/>
                    <a:pt x="175130" y="427122"/>
                    <a:pt x="175294" y="426627"/>
                  </a:cubicBezTo>
                  <a:lnTo>
                    <a:pt x="173149" y="426627"/>
                  </a:lnTo>
                  <a:cubicBezTo>
                    <a:pt x="171663" y="426957"/>
                    <a:pt x="170260" y="427865"/>
                    <a:pt x="169765" y="427453"/>
                  </a:cubicBezTo>
                  <a:cubicBezTo>
                    <a:pt x="167372" y="425307"/>
                    <a:pt x="163741" y="425719"/>
                    <a:pt x="161925" y="422418"/>
                  </a:cubicBezTo>
                  <a:cubicBezTo>
                    <a:pt x="161595" y="421841"/>
                    <a:pt x="160357" y="421923"/>
                    <a:pt x="159532" y="421676"/>
                  </a:cubicBezTo>
                  <a:cubicBezTo>
                    <a:pt x="158129" y="421263"/>
                    <a:pt x="159119" y="420850"/>
                    <a:pt x="159449" y="420190"/>
                  </a:cubicBezTo>
                  <a:cubicBezTo>
                    <a:pt x="160274" y="418209"/>
                    <a:pt x="159697" y="417632"/>
                    <a:pt x="157881" y="418292"/>
                  </a:cubicBezTo>
                  <a:cubicBezTo>
                    <a:pt x="157221" y="418540"/>
                    <a:pt x="155983" y="419035"/>
                    <a:pt x="155736" y="418787"/>
                  </a:cubicBezTo>
                  <a:cubicBezTo>
                    <a:pt x="152599" y="413918"/>
                    <a:pt x="147400" y="413505"/>
                    <a:pt x="143274" y="410617"/>
                  </a:cubicBezTo>
                  <a:cubicBezTo>
                    <a:pt x="141788" y="409627"/>
                    <a:pt x="140798" y="407811"/>
                    <a:pt x="139478" y="406491"/>
                  </a:cubicBezTo>
                  <a:cubicBezTo>
                    <a:pt x="138570" y="405665"/>
                    <a:pt x="137580" y="405005"/>
                    <a:pt x="136507" y="404593"/>
                  </a:cubicBezTo>
                  <a:cubicBezTo>
                    <a:pt x="130813" y="402117"/>
                    <a:pt x="125283" y="399393"/>
                    <a:pt x="122230" y="392791"/>
                  </a:cubicBezTo>
                  <a:cubicBezTo>
                    <a:pt x="121982" y="392296"/>
                    <a:pt x="121569" y="391636"/>
                    <a:pt x="121074" y="391553"/>
                  </a:cubicBezTo>
                  <a:cubicBezTo>
                    <a:pt x="113647" y="389490"/>
                    <a:pt x="110758" y="380577"/>
                    <a:pt x="104321" y="376946"/>
                  </a:cubicBezTo>
                  <a:cubicBezTo>
                    <a:pt x="103578" y="376533"/>
                    <a:pt x="103001" y="375708"/>
                    <a:pt x="102341" y="374965"/>
                  </a:cubicBezTo>
                  <a:cubicBezTo>
                    <a:pt x="100855" y="373315"/>
                    <a:pt x="99452" y="371499"/>
                    <a:pt x="97884" y="369931"/>
                  </a:cubicBezTo>
                  <a:cubicBezTo>
                    <a:pt x="96151" y="368198"/>
                    <a:pt x="94996" y="365062"/>
                    <a:pt x="91860" y="366795"/>
                  </a:cubicBezTo>
                  <a:cubicBezTo>
                    <a:pt x="91530" y="366960"/>
                    <a:pt x="90292" y="366300"/>
                    <a:pt x="90209" y="365805"/>
                  </a:cubicBezTo>
                  <a:cubicBezTo>
                    <a:pt x="89219" y="361596"/>
                    <a:pt x="85753" y="360688"/>
                    <a:pt x="83029" y="359203"/>
                  </a:cubicBezTo>
                  <a:cubicBezTo>
                    <a:pt x="80883" y="357965"/>
                    <a:pt x="78903" y="356727"/>
                    <a:pt x="77335" y="354664"/>
                  </a:cubicBezTo>
                  <a:cubicBezTo>
                    <a:pt x="76179" y="353178"/>
                    <a:pt x="74859" y="351940"/>
                    <a:pt x="73621" y="350537"/>
                  </a:cubicBezTo>
                  <a:cubicBezTo>
                    <a:pt x="73208" y="350042"/>
                    <a:pt x="70733" y="346741"/>
                    <a:pt x="70568" y="345751"/>
                  </a:cubicBezTo>
                  <a:cubicBezTo>
                    <a:pt x="69908" y="342532"/>
                    <a:pt x="67431" y="341294"/>
                    <a:pt x="65286" y="340056"/>
                  </a:cubicBezTo>
                  <a:cubicBezTo>
                    <a:pt x="63718" y="339149"/>
                    <a:pt x="63140" y="338323"/>
                    <a:pt x="62645" y="336343"/>
                  </a:cubicBezTo>
                  <a:cubicBezTo>
                    <a:pt x="61325" y="330401"/>
                    <a:pt x="59839" y="324624"/>
                    <a:pt x="55713" y="320085"/>
                  </a:cubicBezTo>
                  <a:cubicBezTo>
                    <a:pt x="53567" y="317691"/>
                    <a:pt x="51752" y="314060"/>
                    <a:pt x="51256" y="310759"/>
                  </a:cubicBezTo>
                  <a:cubicBezTo>
                    <a:pt x="50844" y="308201"/>
                    <a:pt x="49853" y="306468"/>
                    <a:pt x="48863" y="304570"/>
                  </a:cubicBezTo>
                  <a:cubicBezTo>
                    <a:pt x="45149" y="297555"/>
                    <a:pt x="43994" y="289467"/>
                    <a:pt x="41353" y="281875"/>
                  </a:cubicBezTo>
                  <a:cubicBezTo>
                    <a:pt x="40198" y="278409"/>
                    <a:pt x="38630" y="274695"/>
                    <a:pt x="37970" y="271394"/>
                  </a:cubicBezTo>
                  <a:cubicBezTo>
                    <a:pt x="37227" y="267845"/>
                    <a:pt x="33678" y="264627"/>
                    <a:pt x="35906" y="260335"/>
                  </a:cubicBezTo>
                  <a:cubicBezTo>
                    <a:pt x="33018" y="258024"/>
                    <a:pt x="34586" y="254228"/>
                    <a:pt x="33678" y="251257"/>
                  </a:cubicBezTo>
                  <a:cubicBezTo>
                    <a:pt x="32028" y="246141"/>
                    <a:pt x="30295" y="241106"/>
                    <a:pt x="28727" y="235990"/>
                  </a:cubicBezTo>
                  <a:cubicBezTo>
                    <a:pt x="28231" y="234422"/>
                    <a:pt x="27654" y="232689"/>
                    <a:pt x="27736" y="231038"/>
                  </a:cubicBezTo>
                  <a:cubicBezTo>
                    <a:pt x="27984" y="226829"/>
                    <a:pt x="26746" y="223033"/>
                    <a:pt x="25095" y="219484"/>
                  </a:cubicBezTo>
                  <a:cubicBezTo>
                    <a:pt x="23280" y="215440"/>
                    <a:pt x="22289" y="211397"/>
                    <a:pt x="22207" y="206775"/>
                  </a:cubicBezTo>
                  <a:cubicBezTo>
                    <a:pt x="22207" y="202236"/>
                    <a:pt x="20556" y="197945"/>
                    <a:pt x="19401" y="193571"/>
                  </a:cubicBezTo>
                  <a:cubicBezTo>
                    <a:pt x="18163" y="188949"/>
                    <a:pt x="16430" y="184328"/>
                    <a:pt x="15770" y="179376"/>
                  </a:cubicBezTo>
                  <a:cubicBezTo>
                    <a:pt x="14779" y="172279"/>
                    <a:pt x="13542" y="165099"/>
                    <a:pt x="11478" y="158332"/>
                  </a:cubicBezTo>
                  <a:cubicBezTo>
                    <a:pt x="10323" y="154535"/>
                    <a:pt x="11478" y="150409"/>
                    <a:pt x="8837" y="146695"/>
                  </a:cubicBezTo>
                  <a:cubicBezTo>
                    <a:pt x="7104" y="144302"/>
                    <a:pt x="7682" y="139598"/>
                    <a:pt x="7435" y="135884"/>
                  </a:cubicBezTo>
                  <a:cubicBezTo>
                    <a:pt x="7269" y="133161"/>
                    <a:pt x="7435" y="130520"/>
                    <a:pt x="5949" y="128044"/>
                  </a:cubicBezTo>
                  <a:cubicBezTo>
                    <a:pt x="4794" y="126146"/>
                    <a:pt x="4216" y="123918"/>
                    <a:pt x="5206" y="121442"/>
                  </a:cubicBezTo>
                  <a:cubicBezTo>
                    <a:pt x="5454" y="120782"/>
                    <a:pt x="5536" y="119544"/>
                    <a:pt x="5206" y="119049"/>
                  </a:cubicBezTo>
                  <a:cubicBezTo>
                    <a:pt x="1905" y="114262"/>
                    <a:pt x="2895" y="108650"/>
                    <a:pt x="2813" y="103204"/>
                  </a:cubicBezTo>
                  <a:cubicBezTo>
                    <a:pt x="2813" y="102956"/>
                    <a:pt x="2813" y="102543"/>
                    <a:pt x="2648" y="102378"/>
                  </a:cubicBezTo>
                  <a:cubicBezTo>
                    <a:pt x="90" y="98500"/>
                    <a:pt x="1245" y="93961"/>
                    <a:pt x="997" y="89752"/>
                  </a:cubicBezTo>
                  <a:cubicBezTo>
                    <a:pt x="832" y="87441"/>
                    <a:pt x="585" y="85048"/>
                    <a:pt x="420" y="82737"/>
                  </a:cubicBezTo>
                  <a:cubicBezTo>
                    <a:pt x="337" y="80921"/>
                    <a:pt x="2153" y="78858"/>
                    <a:pt x="7" y="77208"/>
                  </a:cubicBezTo>
                  <a:cubicBezTo>
                    <a:pt x="-75" y="77208"/>
                    <a:pt x="585" y="75475"/>
                    <a:pt x="1162" y="74814"/>
                  </a:cubicBezTo>
                  <a:cubicBezTo>
                    <a:pt x="2318" y="73494"/>
                    <a:pt x="2648" y="72173"/>
                    <a:pt x="1575" y="70605"/>
                  </a:cubicBezTo>
                  <a:cubicBezTo>
                    <a:pt x="832" y="70936"/>
                    <a:pt x="667" y="71348"/>
                    <a:pt x="420" y="71761"/>
                  </a:cubicBezTo>
                  <a:lnTo>
                    <a:pt x="420" y="70605"/>
                  </a:lnTo>
                  <a:cubicBezTo>
                    <a:pt x="997" y="70358"/>
                    <a:pt x="997" y="70193"/>
                    <a:pt x="1080" y="70028"/>
                  </a:cubicBezTo>
                  <a:cubicBezTo>
                    <a:pt x="3308" y="64416"/>
                    <a:pt x="3308" y="64416"/>
                    <a:pt x="9085" y="65736"/>
                  </a:cubicBezTo>
                  <a:cubicBezTo>
                    <a:pt x="9828" y="65901"/>
                    <a:pt x="10736" y="65324"/>
                    <a:pt x="11561" y="65324"/>
                  </a:cubicBezTo>
                  <a:cubicBezTo>
                    <a:pt x="12799" y="65324"/>
                    <a:pt x="14037" y="65324"/>
                    <a:pt x="15192" y="65571"/>
                  </a:cubicBezTo>
                  <a:cubicBezTo>
                    <a:pt x="22207" y="67222"/>
                    <a:pt x="24105" y="72504"/>
                    <a:pt x="24683" y="80344"/>
                  </a:cubicBezTo>
                  <a:cubicBezTo>
                    <a:pt x="25590" y="92228"/>
                    <a:pt x="27076" y="104029"/>
                    <a:pt x="29469" y="115665"/>
                  </a:cubicBezTo>
                  <a:cubicBezTo>
                    <a:pt x="30212" y="119379"/>
                    <a:pt x="31120" y="123258"/>
                    <a:pt x="31697" y="127136"/>
                  </a:cubicBezTo>
                  <a:cubicBezTo>
                    <a:pt x="32193" y="130850"/>
                    <a:pt x="32440" y="134564"/>
                    <a:pt x="32028" y="138360"/>
                  </a:cubicBezTo>
                  <a:cubicBezTo>
                    <a:pt x="31863" y="139928"/>
                    <a:pt x="32853" y="141661"/>
                    <a:pt x="33018" y="143312"/>
                  </a:cubicBezTo>
                  <a:cubicBezTo>
                    <a:pt x="33348" y="146695"/>
                    <a:pt x="34173" y="149831"/>
                    <a:pt x="33843" y="153545"/>
                  </a:cubicBezTo>
                  <a:cubicBezTo>
                    <a:pt x="33431" y="158002"/>
                    <a:pt x="34256" y="162953"/>
                    <a:pt x="36814" y="166915"/>
                  </a:cubicBezTo>
                  <a:cubicBezTo>
                    <a:pt x="37227" y="167575"/>
                    <a:pt x="38217" y="168070"/>
                    <a:pt x="38960" y="168152"/>
                  </a:cubicBezTo>
                  <a:cubicBezTo>
                    <a:pt x="42096" y="168317"/>
                    <a:pt x="44654" y="167822"/>
                    <a:pt x="47378" y="164934"/>
                  </a:cubicBezTo>
                  <a:cubicBezTo>
                    <a:pt x="50596" y="161468"/>
                    <a:pt x="55218" y="160642"/>
                    <a:pt x="59674" y="159405"/>
                  </a:cubicBezTo>
                  <a:cubicBezTo>
                    <a:pt x="66524" y="157589"/>
                    <a:pt x="73374" y="158827"/>
                    <a:pt x="80141" y="157506"/>
                  </a:cubicBezTo>
                  <a:cubicBezTo>
                    <a:pt x="86248" y="156269"/>
                    <a:pt x="92767" y="157754"/>
                    <a:pt x="99122" y="158002"/>
                  </a:cubicBezTo>
                  <a:cubicBezTo>
                    <a:pt x="99287" y="158002"/>
                    <a:pt x="99370" y="158414"/>
                    <a:pt x="99535" y="158414"/>
                  </a:cubicBezTo>
                  <a:cubicBezTo>
                    <a:pt x="102258" y="158002"/>
                    <a:pt x="104899" y="157424"/>
                    <a:pt x="107623" y="157259"/>
                  </a:cubicBezTo>
                  <a:cubicBezTo>
                    <a:pt x="110181" y="157094"/>
                    <a:pt x="112739" y="160230"/>
                    <a:pt x="115298" y="157424"/>
                  </a:cubicBezTo>
                  <a:cubicBezTo>
                    <a:pt x="119424" y="160395"/>
                    <a:pt x="122725" y="155443"/>
                    <a:pt x="126686" y="155856"/>
                  </a:cubicBezTo>
                  <a:cubicBezTo>
                    <a:pt x="130565" y="156186"/>
                    <a:pt x="134526" y="155278"/>
                    <a:pt x="138488" y="154783"/>
                  </a:cubicBezTo>
                  <a:cubicBezTo>
                    <a:pt x="140633" y="154535"/>
                    <a:pt x="142861" y="153463"/>
                    <a:pt x="144925" y="153710"/>
                  </a:cubicBezTo>
                  <a:cubicBezTo>
                    <a:pt x="150867" y="154370"/>
                    <a:pt x="156726" y="155361"/>
                    <a:pt x="162585" y="156351"/>
                  </a:cubicBezTo>
                  <a:cubicBezTo>
                    <a:pt x="164401" y="156599"/>
                    <a:pt x="166217" y="157011"/>
                    <a:pt x="167950" y="157671"/>
                  </a:cubicBezTo>
                  <a:cubicBezTo>
                    <a:pt x="170095" y="158414"/>
                    <a:pt x="171168" y="156846"/>
                    <a:pt x="172406" y="155526"/>
                  </a:cubicBezTo>
                  <a:cubicBezTo>
                    <a:pt x="173644" y="154123"/>
                    <a:pt x="174882" y="152637"/>
                    <a:pt x="176120" y="151317"/>
                  </a:cubicBezTo>
                  <a:cubicBezTo>
                    <a:pt x="177688" y="149666"/>
                    <a:pt x="178431" y="146943"/>
                    <a:pt x="181649" y="147438"/>
                  </a:cubicBezTo>
                  <a:cubicBezTo>
                    <a:pt x="183630" y="147768"/>
                    <a:pt x="185446" y="146448"/>
                    <a:pt x="185363" y="142817"/>
                  </a:cubicBezTo>
                  <a:cubicBezTo>
                    <a:pt x="185363" y="138525"/>
                    <a:pt x="183960" y="134069"/>
                    <a:pt x="186188" y="129860"/>
                  </a:cubicBezTo>
                  <a:cubicBezTo>
                    <a:pt x="186353" y="129530"/>
                    <a:pt x="185693" y="128539"/>
                    <a:pt x="185446" y="127797"/>
                  </a:cubicBezTo>
                  <a:cubicBezTo>
                    <a:pt x="183960" y="123753"/>
                    <a:pt x="182639" y="119709"/>
                    <a:pt x="185776" y="115748"/>
                  </a:cubicBezTo>
                  <a:cubicBezTo>
                    <a:pt x="185858" y="115583"/>
                    <a:pt x="185693" y="114757"/>
                    <a:pt x="185528" y="114675"/>
                  </a:cubicBezTo>
                  <a:cubicBezTo>
                    <a:pt x="184125" y="114097"/>
                    <a:pt x="183712" y="113107"/>
                    <a:pt x="183712" y="112034"/>
                  </a:cubicBezTo>
                  <a:cubicBezTo>
                    <a:pt x="183712" y="110961"/>
                    <a:pt x="184125" y="109888"/>
                    <a:pt x="184290" y="109228"/>
                  </a:cubicBezTo>
                  <a:cubicBezTo>
                    <a:pt x="185941" y="103946"/>
                    <a:pt x="184950" y="98500"/>
                    <a:pt x="185198" y="93218"/>
                  </a:cubicBezTo>
                  <a:cubicBezTo>
                    <a:pt x="185446" y="88266"/>
                    <a:pt x="187509" y="84222"/>
                    <a:pt x="189407" y="79931"/>
                  </a:cubicBezTo>
                  <a:cubicBezTo>
                    <a:pt x="190892" y="76547"/>
                    <a:pt x="194111" y="76465"/>
                    <a:pt x="196421" y="75887"/>
                  </a:cubicBezTo>
                  <a:cubicBezTo>
                    <a:pt x="202364" y="74402"/>
                    <a:pt x="208553" y="73824"/>
                    <a:pt x="214660" y="73246"/>
                  </a:cubicBezTo>
                  <a:cubicBezTo>
                    <a:pt x="217548" y="72999"/>
                    <a:pt x="220437" y="72586"/>
                    <a:pt x="223325" y="72173"/>
                  </a:cubicBezTo>
                  <a:cubicBezTo>
                    <a:pt x="223738" y="72173"/>
                    <a:pt x="224151" y="72091"/>
                    <a:pt x="224563" y="72008"/>
                  </a:cubicBezTo>
                  <a:cubicBezTo>
                    <a:pt x="227369" y="71596"/>
                    <a:pt x="229845" y="71596"/>
                    <a:pt x="231908" y="75475"/>
                  </a:cubicBezTo>
                  <a:cubicBezTo>
                    <a:pt x="233972" y="79271"/>
                    <a:pt x="235952" y="82489"/>
                    <a:pt x="236695" y="87276"/>
                  </a:cubicBezTo>
                  <a:cubicBezTo>
                    <a:pt x="237520" y="92723"/>
                    <a:pt x="238098" y="98335"/>
                    <a:pt x="238180" y="103616"/>
                  </a:cubicBezTo>
                  <a:cubicBezTo>
                    <a:pt x="238345" y="109311"/>
                    <a:pt x="240326" y="114675"/>
                    <a:pt x="239666" y="120369"/>
                  </a:cubicBezTo>
                  <a:cubicBezTo>
                    <a:pt x="239418" y="122432"/>
                    <a:pt x="239666" y="124496"/>
                    <a:pt x="239913" y="126559"/>
                  </a:cubicBezTo>
                  <a:cubicBezTo>
                    <a:pt x="240079" y="128292"/>
                    <a:pt x="240574" y="130107"/>
                    <a:pt x="240656" y="131841"/>
                  </a:cubicBezTo>
                  <a:cubicBezTo>
                    <a:pt x="240656" y="134399"/>
                    <a:pt x="240986" y="136792"/>
                    <a:pt x="239996" y="139681"/>
                  </a:cubicBezTo>
                  <a:cubicBezTo>
                    <a:pt x="238263" y="144880"/>
                    <a:pt x="240326" y="150409"/>
                    <a:pt x="242637" y="155113"/>
                  </a:cubicBezTo>
                  <a:cubicBezTo>
                    <a:pt x="244122" y="158332"/>
                    <a:pt x="250064" y="158332"/>
                    <a:pt x="252292" y="155608"/>
                  </a:cubicBezTo>
                  <a:cubicBezTo>
                    <a:pt x="253035" y="154701"/>
                    <a:pt x="253448" y="152885"/>
                    <a:pt x="254273" y="152555"/>
                  </a:cubicBezTo>
                  <a:cubicBezTo>
                    <a:pt x="256501" y="151647"/>
                    <a:pt x="257657" y="147356"/>
                    <a:pt x="261040" y="149914"/>
                  </a:cubicBezTo>
                  <a:cubicBezTo>
                    <a:pt x="261701" y="150327"/>
                    <a:pt x="263681" y="149584"/>
                    <a:pt x="264176" y="148759"/>
                  </a:cubicBezTo>
                  <a:cubicBezTo>
                    <a:pt x="266157" y="145210"/>
                    <a:pt x="269210" y="145375"/>
                    <a:pt x="272264" y="144715"/>
                  </a:cubicBezTo>
                  <a:cubicBezTo>
                    <a:pt x="275400" y="144137"/>
                    <a:pt x="278536" y="143394"/>
                    <a:pt x="281589" y="142487"/>
                  </a:cubicBezTo>
                  <a:cubicBezTo>
                    <a:pt x="285716" y="141249"/>
                    <a:pt x="289759" y="141249"/>
                    <a:pt x="293721" y="141579"/>
                  </a:cubicBezTo>
                  <a:cubicBezTo>
                    <a:pt x="294134" y="141579"/>
                    <a:pt x="294629" y="141579"/>
                    <a:pt x="295041" y="141661"/>
                  </a:cubicBezTo>
                  <a:cubicBezTo>
                    <a:pt x="299416" y="142074"/>
                    <a:pt x="303707" y="141331"/>
                    <a:pt x="307998" y="141414"/>
                  </a:cubicBezTo>
                  <a:cubicBezTo>
                    <a:pt x="312620" y="141579"/>
                    <a:pt x="317241" y="141744"/>
                    <a:pt x="321863" y="141414"/>
                  </a:cubicBezTo>
                  <a:cubicBezTo>
                    <a:pt x="328465" y="140918"/>
                    <a:pt x="335397" y="140836"/>
                    <a:pt x="341669" y="138690"/>
                  </a:cubicBezTo>
                  <a:cubicBezTo>
                    <a:pt x="346456" y="137040"/>
                    <a:pt x="351325" y="136214"/>
                    <a:pt x="356029" y="134481"/>
                  </a:cubicBezTo>
                  <a:cubicBezTo>
                    <a:pt x="359330" y="133243"/>
                    <a:pt x="362961" y="132913"/>
                    <a:pt x="366427" y="132253"/>
                  </a:cubicBezTo>
                  <a:cubicBezTo>
                    <a:pt x="371709" y="131263"/>
                    <a:pt x="377073" y="130190"/>
                    <a:pt x="382438" y="129365"/>
                  </a:cubicBezTo>
                  <a:cubicBezTo>
                    <a:pt x="383841" y="129117"/>
                    <a:pt x="384831" y="129365"/>
                    <a:pt x="386069" y="131263"/>
                  </a:cubicBezTo>
                  <a:cubicBezTo>
                    <a:pt x="387389" y="133409"/>
                    <a:pt x="390443" y="134481"/>
                    <a:pt x="392918" y="135307"/>
                  </a:cubicBezTo>
                  <a:cubicBezTo>
                    <a:pt x="397210" y="136710"/>
                    <a:pt x="401254" y="133243"/>
                    <a:pt x="401336" y="127549"/>
                  </a:cubicBezTo>
                  <a:cubicBezTo>
                    <a:pt x="401419" y="122350"/>
                    <a:pt x="402409" y="117068"/>
                    <a:pt x="399768" y="111869"/>
                  </a:cubicBezTo>
                  <a:cubicBezTo>
                    <a:pt x="398283" y="108898"/>
                    <a:pt x="398448" y="104689"/>
                    <a:pt x="398283" y="101058"/>
                  </a:cubicBezTo>
                  <a:cubicBezTo>
                    <a:pt x="397953" y="93465"/>
                    <a:pt x="396385" y="86203"/>
                    <a:pt x="395064" y="78776"/>
                  </a:cubicBezTo>
                  <a:cubicBezTo>
                    <a:pt x="394899" y="77785"/>
                    <a:pt x="395064" y="76795"/>
                    <a:pt x="395064" y="75722"/>
                  </a:cubicBezTo>
                  <a:cubicBezTo>
                    <a:pt x="395064" y="70440"/>
                    <a:pt x="393909" y="65406"/>
                    <a:pt x="393166" y="60207"/>
                  </a:cubicBezTo>
                  <a:cubicBezTo>
                    <a:pt x="392423" y="54843"/>
                    <a:pt x="392754" y="49066"/>
                    <a:pt x="395559" y="44197"/>
                  </a:cubicBezTo>
                  <a:cubicBezTo>
                    <a:pt x="396550" y="42464"/>
                    <a:pt x="398778" y="40483"/>
                    <a:pt x="400429" y="40483"/>
                  </a:cubicBezTo>
                  <a:cubicBezTo>
                    <a:pt x="405050" y="40483"/>
                    <a:pt x="409342" y="37595"/>
                    <a:pt x="414045" y="39080"/>
                  </a:cubicBezTo>
                  <a:cubicBezTo>
                    <a:pt x="418502" y="35779"/>
                    <a:pt x="423866" y="40235"/>
                    <a:pt x="428323" y="36769"/>
                  </a:cubicBezTo>
                  <a:cubicBezTo>
                    <a:pt x="429148" y="36109"/>
                    <a:pt x="430798" y="36439"/>
                    <a:pt x="431954" y="36769"/>
                  </a:cubicBezTo>
                  <a:cubicBezTo>
                    <a:pt x="433769" y="37182"/>
                    <a:pt x="435503" y="37842"/>
                    <a:pt x="433852" y="40648"/>
                  </a:cubicBezTo>
                  <a:cubicBezTo>
                    <a:pt x="433439" y="41391"/>
                    <a:pt x="433192" y="42794"/>
                    <a:pt x="433522" y="43454"/>
                  </a:cubicBezTo>
                  <a:cubicBezTo>
                    <a:pt x="435915" y="47911"/>
                    <a:pt x="432862" y="50881"/>
                    <a:pt x="431376" y="54348"/>
                  </a:cubicBezTo>
                  <a:cubicBezTo>
                    <a:pt x="429643" y="58309"/>
                    <a:pt x="427745" y="62105"/>
                    <a:pt x="427992" y="66809"/>
                  </a:cubicBezTo>
                  <a:cubicBezTo>
                    <a:pt x="428158" y="69698"/>
                    <a:pt x="429313" y="71678"/>
                    <a:pt x="431459" y="71843"/>
                  </a:cubicBezTo>
                  <a:cubicBezTo>
                    <a:pt x="432779" y="71926"/>
                    <a:pt x="435007" y="70275"/>
                    <a:pt x="435420" y="68872"/>
                  </a:cubicBezTo>
                  <a:cubicBezTo>
                    <a:pt x="437401" y="62023"/>
                    <a:pt x="442022" y="57649"/>
                    <a:pt x="445818" y="52449"/>
                  </a:cubicBezTo>
                  <a:cubicBezTo>
                    <a:pt x="447634" y="49891"/>
                    <a:pt x="448212" y="46590"/>
                    <a:pt x="450687" y="44279"/>
                  </a:cubicBezTo>
                  <a:cubicBezTo>
                    <a:pt x="452750" y="42381"/>
                    <a:pt x="454154" y="39493"/>
                    <a:pt x="455887" y="37099"/>
                  </a:cubicBezTo>
                  <a:cubicBezTo>
                    <a:pt x="456795" y="35862"/>
                    <a:pt x="457867" y="34046"/>
                    <a:pt x="459023" y="33963"/>
                  </a:cubicBezTo>
                  <a:cubicBezTo>
                    <a:pt x="463809" y="33386"/>
                    <a:pt x="465377" y="28517"/>
                    <a:pt x="467275" y="25050"/>
                  </a:cubicBezTo>
                  <a:cubicBezTo>
                    <a:pt x="469256" y="21419"/>
                    <a:pt x="472805" y="18696"/>
                    <a:pt x="473135" y="13909"/>
                  </a:cubicBezTo>
                  <a:cubicBezTo>
                    <a:pt x="478581" y="6977"/>
                    <a:pt x="485184" y="2190"/>
                    <a:pt x="493189" y="210"/>
                  </a:cubicBezTo>
                  <a:cubicBezTo>
                    <a:pt x="497893" y="-946"/>
                    <a:pt x="501029" y="2933"/>
                    <a:pt x="504578" y="5409"/>
                  </a:cubicBezTo>
                  <a:cubicBezTo>
                    <a:pt x="506146" y="6482"/>
                    <a:pt x="506806" y="9123"/>
                    <a:pt x="509282" y="8793"/>
                  </a:cubicBezTo>
                  <a:cubicBezTo>
                    <a:pt x="509529" y="8793"/>
                    <a:pt x="509860" y="9866"/>
                    <a:pt x="510189" y="10443"/>
                  </a:cubicBezTo>
                  <a:cubicBezTo>
                    <a:pt x="511097" y="12259"/>
                    <a:pt x="511592" y="14404"/>
                    <a:pt x="512830" y="15890"/>
                  </a:cubicBezTo>
                  <a:cubicBezTo>
                    <a:pt x="516132" y="19769"/>
                    <a:pt x="516214" y="25298"/>
                    <a:pt x="518442" y="29755"/>
                  </a:cubicBezTo>
                  <a:cubicBezTo>
                    <a:pt x="516709" y="32313"/>
                    <a:pt x="519185" y="33551"/>
                    <a:pt x="519762" y="35449"/>
                  </a:cubicBezTo>
                  <a:cubicBezTo>
                    <a:pt x="520340" y="37512"/>
                    <a:pt x="520340" y="39823"/>
                    <a:pt x="520588" y="41969"/>
                  </a:cubicBezTo>
                  <a:cubicBezTo>
                    <a:pt x="521083" y="46012"/>
                    <a:pt x="521496" y="50056"/>
                    <a:pt x="521908" y="54100"/>
                  </a:cubicBezTo>
                  <a:cubicBezTo>
                    <a:pt x="522156" y="56741"/>
                    <a:pt x="521330" y="59547"/>
                    <a:pt x="522898" y="62188"/>
                  </a:cubicBezTo>
                  <a:close/>
                  <a:moveTo>
                    <a:pt x="516462" y="29672"/>
                  </a:moveTo>
                  <a:cubicBezTo>
                    <a:pt x="516462" y="29177"/>
                    <a:pt x="516296" y="29012"/>
                    <a:pt x="516049" y="28847"/>
                  </a:cubicBezTo>
                  <a:cubicBezTo>
                    <a:pt x="516049" y="29177"/>
                    <a:pt x="516049" y="29589"/>
                    <a:pt x="516462" y="29672"/>
                  </a:cubicBezTo>
                  <a:close/>
                  <a:moveTo>
                    <a:pt x="514728" y="22657"/>
                  </a:moveTo>
                  <a:cubicBezTo>
                    <a:pt x="514728" y="22657"/>
                    <a:pt x="515224" y="22410"/>
                    <a:pt x="515471" y="22245"/>
                  </a:cubicBezTo>
                  <a:cubicBezTo>
                    <a:pt x="515059" y="21667"/>
                    <a:pt x="514728" y="21089"/>
                    <a:pt x="514316" y="20677"/>
                  </a:cubicBezTo>
                  <a:cubicBezTo>
                    <a:pt x="514151" y="20429"/>
                    <a:pt x="513738" y="20429"/>
                    <a:pt x="513491" y="20677"/>
                  </a:cubicBezTo>
                  <a:cubicBezTo>
                    <a:pt x="513903" y="21584"/>
                    <a:pt x="514233" y="22245"/>
                    <a:pt x="514728" y="22740"/>
                  </a:cubicBezTo>
                  <a:close/>
                  <a:moveTo>
                    <a:pt x="514316" y="107743"/>
                  </a:moveTo>
                  <a:cubicBezTo>
                    <a:pt x="514316" y="107247"/>
                    <a:pt x="514151" y="107082"/>
                    <a:pt x="513903" y="106917"/>
                  </a:cubicBezTo>
                  <a:cubicBezTo>
                    <a:pt x="513903" y="107247"/>
                    <a:pt x="513903" y="107660"/>
                    <a:pt x="514316" y="107743"/>
                  </a:cubicBezTo>
                  <a:close/>
                  <a:moveTo>
                    <a:pt x="512500" y="19604"/>
                  </a:moveTo>
                  <a:cubicBezTo>
                    <a:pt x="512500" y="19604"/>
                    <a:pt x="513160" y="20099"/>
                    <a:pt x="513491" y="20016"/>
                  </a:cubicBezTo>
                  <a:cubicBezTo>
                    <a:pt x="513160" y="19686"/>
                    <a:pt x="512830" y="19686"/>
                    <a:pt x="512500" y="19604"/>
                  </a:cubicBezTo>
                  <a:close/>
                  <a:moveTo>
                    <a:pt x="503753" y="58722"/>
                  </a:moveTo>
                  <a:cubicBezTo>
                    <a:pt x="503917" y="58144"/>
                    <a:pt x="503340" y="56823"/>
                    <a:pt x="502762" y="56328"/>
                  </a:cubicBezTo>
                  <a:cubicBezTo>
                    <a:pt x="502267" y="55916"/>
                    <a:pt x="501276" y="56163"/>
                    <a:pt x="500617" y="56328"/>
                  </a:cubicBezTo>
                  <a:cubicBezTo>
                    <a:pt x="496077" y="57896"/>
                    <a:pt x="493437" y="62270"/>
                    <a:pt x="490218" y="65736"/>
                  </a:cubicBezTo>
                  <a:cubicBezTo>
                    <a:pt x="487660" y="68542"/>
                    <a:pt x="487660" y="68542"/>
                    <a:pt x="483533" y="69780"/>
                  </a:cubicBezTo>
                  <a:cubicBezTo>
                    <a:pt x="481222" y="70440"/>
                    <a:pt x="478664" y="70770"/>
                    <a:pt x="477591" y="73989"/>
                  </a:cubicBezTo>
                  <a:cubicBezTo>
                    <a:pt x="477426" y="74567"/>
                    <a:pt x="476188" y="74649"/>
                    <a:pt x="475445" y="74897"/>
                  </a:cubicBezTo>
                  <a:cubicBezTo>
                    <a:pt x="475693" y="74319"/>
                    <a:pt x="476106" y="73741"/>
                    <a:pt x="476106" y="73164"/>
                  </a:cubicBezTo>
                  <a:cubicBezTo>
                    <a:pt x="476106" y="68130"/>
                    <a:pt x="476518" y="63343"/>
                    <a:pt x="480315" y="59959"/>
                  </a:cubicBezTo>
                  <a:cubicBezTo>
                    <a:pt x="480150" y="54183"/>
                    <a:pt x="483781" y="50221"/>
                    <a:pt x="485761" y="45517"/>
                  </a:cubicBezTo>
                  <a:cubicBezTo>
                    <a:pt x="486504" y="43867"/>
                    <a:pt x="487577" y="42464"/>
                    <a:pt x="486092" y="40896"/>
                  </a:cubicBezTo>
                  <a:cubicBezTo>
                    <a:pt x="484524" y="39245"/>
                    <a:pt x="482790" y="39410"/>
                    <a:pt x="481058" y="40896"/>
                  </a:cubicBezTo>
                  <a:cubicBezTo>
                    <a:pt x="477179" y="44197"/>
                    <a:pt x="473547" y="47498"/>
                    <a:pt x="473960" y="53935"/>
                  </a:cubicBezTo>
                  <a:cubicBezTo>
                    <a:pt x="473960" y="54678"/>
                    <a:pt x="473218" y="55586"/>
                    <a:pt x="472805" y="56411"/>
                  </a:cubicBezTo>
                  <a:cubicBezTo>
                    <a:pt x="472145" y="57731"/>
                    <a:pt x="470659" y="59299"/>
                    <a:pt x="470907" y="60290"/>
                  </a:cubicBezTo>
                  <a:cubicBezTo>
                    <a:pt x="472145" y="65324"/>
                    <a:pt x="469586" y="69780"/>
                    <a:pt x="469504" y="74649"/>
                  </a:cubicBezTo>
                  <a:cubicBezTo>
                    <a:pt x="469504" y="77538"/>
                    <a:pt x="470329" y="80509"/>
                    <a:pt x="469504" y="83315"/>
                  </a:cubicBezTo>
                  <a:cubicBezTo>
                    <a:pt x="467770" y="89174"/>
                    <a:pt x="465790" y="94951"/>
                    <a:pt x="466450" y="101388"/>
                  </a:cubicBezTo>
                  <a:cubicBezTo>
                    <a:pt x="466450" y="101966"/>
                    <a:pt x="466285" y="102956"/>
                    <a:pt x="466120" y="102956"/>
                  </a:cubicBezTo>
                  <a:cubicBezTo>
                    <a:pt x="465543" y="103039"/>
                    <a:pt x="464965" y="102791"/>
                    <a:pt x="464304" y="102626"/>
                  </a:cubicBezTo>
                  <a:cubicBezTo>
                    <a:pt x="466615" y="100233"/>
                    <a:pt x="464139" y="100563"/>
                    <a:pt x="463397" y="100893"/>
                  </a:cubicBezTo>
                  <a:cubicBezTo>
                    <a:pt x="461911" y="101553"/>
                    <a:pt x="460343" y="102543"/>
                    <a:pt x="459188" y="103864"/>
                  </a:cubicBezTo>
                  <a:cubicBezTo>
                    <a:pt x="458775" y="104359"/>
                    <a:pt x="459683" y="106175"/>
                    <a:pt x="460013" y="107413"/>
                  </a:cubicBezTo>
                  <a:cubicBezTo>
                    <a:pt x="460343" y="108898"/>
                    <a:pt x="460756" y="110301"/>
                    <a:pt x="461334" y="111786"/>
                  </a:cubicBezTo>
                  <a:cubicBezTo>
                    <a:pt x="461498" y="114015"/>
                    <a:pt x="464057" y="113354"/>
                    <a:pt x="464139" y="114180"/>
                  </a:cubicBezTo>
                  <a:cubicBezTo>
                    <a:pt x="464222" y="117068"/>
                    <a:pt x="463892" y="120039"/>
                    <a:pt x="463561" y="122928"/>
                  </a:cubicBezTo>
                  <a:cubicBezTo>
                    <a:pt x="463149" y="127219"/>
                    <a:pt x="462406" y="131510"/>
                    <a:pt x="463314" y="135719"/>
                  </a:cubicBezTo>
                  <a:cubicBezTo>
                    <a:pt x="463644" y="137287"/>
                    <a:pt x="465212" y="138938"/>
                    <a:pt x="466615" y="139598"/>
                  </a:cubicBezTo>
                  <a:cubicBezTo>
                    <a:pt x="467523" y="140093"/>
                    <a:pt x="469669" y="139268"/>
                    <a:pt x="470164" y="138278"/>
                  </a:cubicBezTo>
                  <a:cubicBezTo>
                    <a:pt x="471402" y="135884"/>
                    <a:pt x="472392" y="133161"/>
                    <a:pt x="472722" y="130355"/>
                  </a:cubicBezTo>
                  <a:cubicBezTo>
                    <a:pt x="473382" y="124496"/>
                    <a:pt x="473547" y="118554"/>
                    <a:pt x="473877" y="112612"/>
                  </a:cubicBezTo>
                  <a:cubicBezTo>
                    <a:pt x="473877" y="112034"/>
                    <a:pt x="473877" y="111374"/>
                    <a:pt x="474043" y="110879"/>
                  </a:cubicBezTo>
                  <a:cubicBezTo>
                    <a:pt x="478252" y="101553"/>
                    <a:pt x="481965" y="91815"/>
                    <a:pt x="486917" y="82985"/>
                  </a:cubicBezTo>
                  <a:cubicBezTo>
                    <a:pt x="490796" y="76135"/>
                    <a:pt x="496242" y="70440"/>
                    <a:pt x="500946" y="64086"/>
                  </a:cubicBezTo>
                  <a:cubicBezTo>
                    <a:pt x="502102" y="62518"/>
                    <a:pt x="502844" y="60537"/>
                    <a:pt x="503505" y="58639"/>
                  </a:cubicBezTo>
                  <a:close/>
                  <a:moveTo>
                    <a:pt x="460838" y="117728"/>
                  </a:moveTo>
                  <a:cubicBezTo>
                    <a:pt x="460838" y="117728"/>
                    <a:pt x="460838" y="116986"/>
                    <a:pt x="460426" y="116903"/>
                  </a:cubicBezTo>
                  <a:cubicBezTo>
                    <a:pt x="460426" y="117398"/>
                    <a:pt x="460591" y="117563"/>
                    <a:pt x="460838" y="117728"/>
                  </a:cubicBezTo>
                  <a:close/>
                  <a:moveTo>
                    <a:pt x="461168" y="114922"/>
                  </a:moveTo>
                  <a:cubicBezTo>
                    <a:pt x="461168" y="114922"/>
                    <a:pt x="460508" y="114427"/>
                    <a:pt x="460178" y="114510"/>
                  </a:cubicBezTo>
                  <a:cubicBezTo>
                    <a:pt x="460508" y="114840"/>
                    <a:pt x="460838" y="114840"/>
                    <a:pt x="461168" y="114922"/>
                  </a:cubicBezTo>
                  <a:close/>
                  <a:moveTo>
                    <a:pt x="460178" y="113932"/>
                  </a:moveTo>
                  <a:cubicBezTo>
                    <a:pt x="460508" y="113024"/>
                    <a:pt x="460921" y="112364"/>
                    <a:pt x="461003" y="111786"/>
                  </a:cubicBezTo>
                  <a:cubicBezTo>
                    <a:pt x="460178" y="112117"/>
                    <a:pt x="459683" y="112364"/>
                    <a:pt x="459105" y="112694"/>
                  </a:cubicBezTo>
                  <a:cubicBezTo>
                    <a:pt x="459435" y="113189"/>
                    <a:pt x="459848" y="113685"/>
                    <a:pt x="460178" y="113932"/>
                  </a:cubicBezTo>
                  <a:close/>
                  <a:moveTo>
                    <a:pt x="319882" y="406573"/>
                  </a:moveTo>
                  <a:cubicBezTo>
                    <a:pt x="320542" y="406656"/>
                    <a:pt x="321120" y="406821"/>
                    <a:pt x="321780" y="406573"/>
                  </a:cubicBezTo>
                  <a:cubicBezTo>
                    <a:pt x="321202" y="406078"/>
                    <a:pt x="320625" y="405913"/>
                    <a:pt x="320047" y="405748"/>
                  </a:cubicBezTo>
                  <a:lnTo>
                    <a:pt x="319882" y="406573"/>
                  </a:lnTo>
                  <a:close/>
                  <a:moveTo>
                    <a:pt x="286541" y="329988"/>
                  </a:moveTo>
                  <a:cubicBezTo>
                    <a:pt x="287614" y="328915"/>
                    <a:pt x="288934" y="326439"/>
                    <a:pt x="288522" y="325449"/>
                  </a:cubicBezTo>
                  <a:cubicBezTo>
                    <a:pt x="287696" y="323303"/>
                    <a:pt x="288357" y="320250"/>
                    <a:pt x="285633" y="319094"/>
                  </a:cubicBezTo>
                  <a:cubicBezTo>
                    <a:pt x="281177" y="317196"/>
                    <a:pt x="276721" y="315216"/>
                    <a:pt x="272346" y="313235"/>
                  </a:cubicBezTo>
                  <a:cubicBezTo>
                    <a:pt x="270944" y="312575"/>
                    <a:pt x="269623" y="311832"/>
                    <a:pt x="268303" y="311089"/>
                  </a:cubicBezTo>
                  <a:cubicBezTo>
                    <a:pt x="266487" y="310099"/>
                    <a:pt x="264671" y="308861"/>
                    <a:pt x="262030" y="309356"/>
                  </a:cubicBezTo>
                  <a:cubicBezTo>
                    <a:pt x="258235" y="308118"/>
                    <a:pt x="255016" y="306550"/>
                    <a:pt x="251632" y="305808"/>
                  </a:cubicBezTo>
                  <a:cubicBezTo>
                    <a:pt x="247506" y="304900"/>
                    <a:pt x="243049" y="305230"/>
                    <a:pt x="239666" y="301516"/>
                  </a:cubicBezTo>
                  <a:cubicBezTo>
                    <a:pt x="239253" y="301021"/>
                    <a:pt x="238428" y="300773"/>
                    <a:pt x="237850" y="300856"/>
                  </a:cubicBezTo>
                  <a:cubicBezTo>
                    <a:pt x="233724" y="301681"/>
                    <a:pt x="229845" y="300526"/>
                    <a:pt x="225884" y="299701"/>
                  </a:cubicBezTo>
                  <a:cubicBezTo>
                    <a:pt x="224398" y="299371"/>
                    <a:pt x="222995" y="298545"/>
                    <a:pt x="221097" y="300361"/>
                  </a:cubicBezTo>
                  <a:cubicBezTo>
                    <a:pt x="218952" y="302342"/>
                    <a:pt x="215485" y="302342"/>
                    <a:pt x="212679" y="303332"/>
                  </a:cubicBezTo>
                  <a:cubicBezTo>
                    <a:pt x="211277" y="303827"/>
                    <a:pt x="209873" y="304487"/>
                    <a:pt x="208636" y="305395"/>
                  </a:cubicBezTo>
                  <a:cubicBezTo>
                    <a:pt x="202859" y="309686"/>
                    <a:pt x="199640" y="311007"/>
                    <a:pt x="192130" y="311915"/>
                  </a:cubicBezTo>
                  <a:cubicBezTo>
                    <a:pt x="191553" y="311915"/>
                    <a:pt x="190975" y="312575"/>
                    <a:pt x="190397" y="312905"/>
                  </a:cubicBezTo>
                  <a:cubicBezTo>
                    <a:pt x="189324" y="313400"/>
                    <a:pt x="188251" y="313813"/>
                    <a:pt x="187178" y="314308"/>
                  </a:cubicBezTo>
                  <a:cubicBezTo>
                    <a:pt x="184125" y="315711"/>
                    <a:pt x="180659" y="316371"/>
                    <a:pt x="178183" y="318599"/>
                  </a:cubicBezTo>
                  <a:cubicBezTo>
                    <a:pt x="174965" y="321488"/>
                    <a:pt x="172489" y="325532"/>
                    <a:pt x="169848" y="329163"/>
                  </a:cubicBezTo>
                  <a:cubicBezTo>
                    <a:pt x="169435" y="329658"/>
                    <a:pt x="169435" y="330648"/>
                    <a:pt x="169518" y="331391"/>
                  </a:cubicBezTo>
                  <a:cubicBezTo>
                    <a:pt x="169930" y="336590"/>
                    <a:pt x="173231" y="338818"/>
                    <a:pt x="176945" y="340386"/>
                  </a:cubicBezTo>
                  <a:cubicBezTo>
                    <a:pt x="179834" y="341624"/>
                    <a:pt x="182722" y="342037"/>
                    <a:pt x="184868" y="338736"/>
                  </a:cubicBezTo>
                  <a:cubicBezTo>
                    <a:pt x="186271" y="336590"/>
                    <a:pt x="187096" y="333867"/>
                    <a:pt x="188746" y="332134"/>
                  </a:cubicBezTo>
                  <a:cubicBezTo>
                    <a:pt x="190397" y="330483"/>
                    <a:pt x="192790" y="329823"/>
                    <a:pt x="194771" y="328503"/>
                  </a:cubicBezTo>
                  <a:cubicBezTo>
                    <a:pt x="197494" y="326687"/>
                    <a:pt x="199970" y="324376"/>
                    <a:pt x="202859" y="322808"/>
                  </a:cubicBezTo>
                  <a:cubicBezTo>
                    <a:pt x="207975" y="319920"/>
                    <a:pt x="213257" y="317361"/>
                    <a:pt x="218539" y="314803"/>
                  </a:cubicBezTo>
                  <a:cubicBezTo>
                    <a:pt x="219447" y="314390"/>
                    <a:pt x="220520" y="314308"/>
                    <a:pt x="221510" y="314225"/>
                  </a:cubicBezTo>
                  <a:cubicBezTo>
                    <a:pt x="233476" y="313070"/>
                    <a:pt x="244865" y="316866"/>
                    <a:pt x="256336" y="319507"/>
                  </a:cubicBezTo>
                  <a:cubicBezTo>
                    <a:pt x="264671" y="321488"/>
                    <a:pt x="273254" y="324294"/>
                    <a:pt x="280764" y="329740"/>
                  </a:cubicBezTo>
                  <a:cubicBezTo>
                    <a:pt x="282002" y="330648"/>
                    <a:pt x="284808" y="331639"/>
                    <a:pt x="286541" y="329988"/>
                  </a:cubicBezTo>
                  <a:close/>
                  <a:moveTo>
                    <a:pt x="245030" y="385529"/>
                  </a:moveTo>
                  <a:cubicBezTo>
                    <a:pt x="245030" y="385529"/>
                    <a:pt x="245030" y="385116"/>
                    <a:pt x="245030" y="384951"/>
                  </a:cubicBezTo>
                  <a:cubicBezTo>
                    <a:pt x="243957" y="381320"/>
                    <a:pt x="244617" y="377524"/>
                    <a:pt x="244700" y="373810"/>
                  </a:cubicBezTo>
                  <a:cubicBezTo>
                    <a:pt x="244700" y="373150"/>
                    <a:pt x="244865" y="372324"/>
                    <a:pt x="244700" y="371747"/>
                  </a:cubicBezTo>
                  <a:cubicBezTo>
                    <a:pt x="243957" y="369849"/>
                    <a:pt x="243957" y="367290"/>
                    <a:pt x="243957" y="364897"/>
                  </a:cubicBezTo>
                  <a:cubicBezTo>
                    <a:pt x="243957" y="362009"/>
                    <a:pt x="245113" y="358873"/>
                    <a:pt x="243297" y="355984"/>
                  </a:cubicBezTo>
                  <a:cubicBezTo>
                    <a:pt x="243710" y="353756"/>
                    <a:pt x="244205" y="351775"/>
                    <a:pt x="244040" y="349877"/>
                  </a:cubicBezTo>
                  <a:cubicBezTo>
                    <a:pt x="243792" y="346989"/>
                    <a:pt x="238923" y="344513"/>
                    <a:pt x="237850" y="346659"/>
                  </a:cubicBezTo>
                  <a:cubicBezTo>
                    <a:pt x="236035" y="350290"/>
                    <a:pt x="235292" y="354664"/>
                    <a:pt x="233476" y="358377"/>
                  </a:cubicBezTo>
                  <a:cubicBezTo>
                    <a:pt x="235292" y="363577"/>
                    <a:pt x="235209" y="369188"/>
                    <a:pt x="235540" y="374635"/>
                  </a:cubicBezTo>
                  <a:cubicBezTo>
                    <a:pt x="235870" y="379587"/>
                    <a:pt x="236860" y="383961"/>
                    <a:pt x="239666" y="388005"/>
                  </a:cubicBezTo>
                  <a:cubicBezTo>
                    <a:pt x="240904" y="389820"/>
                    <a:pt x="242059" y="391388"/>
                    <a:pt x="243792" y="390810"/>
                  </a:cubicBezTo>
                  <a:cubicBezTo>
                    <a:pt x="245855" y="390068"/>
                    <a:pt x="245195" y="387509"/>
                    <a:pt x="245278" y="385529"/>
                  </a:cubicBezTo>
                  <a:close/>
                  <a:moveTo>
                    <a:pt x="224811" y="453284"/>
                  </a:moveTo>
                  <a:cubicBezTo>
                    <a:pt x="224811" y="453284"/>
                    <a:pt x="225141" y="452458"/>
                    <a:pt x="224811" y="452046"/>
                  </a:cubicBezTo>
                  <a:cubicBezTo>
                    <a:pt x="224481" y="452458"/>
                    <a:pt x="224646" y="452871"/>
                    <a:pt x="224811" y="453284"/>
                  </a:cubicBezTo>
                  <a:close/>
                  <a:moveTo>
                    <a:pt x="220602" y="268093"/>
                  </a:moveTo>
                  <a:cubicBezTo>
                    <a:pt x="220850" y="264874"/>
                    <a:pt x="220437" y="262646"/>
                    <a:pt x="217136" y="261738"/>
                  </a:cubicBezTo>
                  <a:cubicBezTo>
                    <a:pt x="214990" y="261160"/>
                    <a:pt x="213009" y="259427"/>
                    <a:pt x="211029" y="258189"/>
                  </a:cubicBezTo>
                  <a:cubicBezTo>
                    <a:pt x="210286" y="257694"/>
                    <a:pt x="209048" y="257034"/>
                    <a:pt x="209048" y="256456"/>
                  </a:cubicBezTo>
                  <a:cubicBezTo>
                    <a:pt x="209213" y="252908"/>
                    <a:pt x="207068" y="252660"/>
                    <a:pt x="204922" y="252000"/>
                  </a:cubicBezTo>
                  <a:cubicBezTo>
                    <a:pt x="202611" y="251340"/>
                    <a:pt x="201125" y="248369"/>
                    <a:pt x="201538" y="245728"/>
                  </a:cubicBezTo>
                  <a:cubicBezTo>
                    <a:pt x="201538" y="245233"/>
                    <a:pt x="202859" y="245068"/>
                    <a:pt x="203601" y="244407"/>
                  </a:cubicBezTo>
                  <a:cubicBezTo>
                    <a:pt x="203601" y="241189"/>
                    <a:pt x="203024" y="238300"/>
                    <a:pt x="203601" y="235412"/>
                  </a:cubicBezTo>
                  <a:cubicBezTo>
                    <a:pt x="204262" y="232111"/>
                    <a:pt x="205334" y="228810"/>
                    <a:pt x="203601" y="225426"/>
                  </a:cubicBezTo>
                  <a:cubicBezTo>
                    <a:pt x="203189" y="224683"/>
                    <a:pt x="203436" y="223446"/>
                    <a:pt x="203601" y="222455"/>
                  </a:cubicBezTo>
                  <a:cubicBezTo>
                    <a:pt x="203932" y="219402"/>
                    <a:pt x="204014" y="216183"/>
                    <a:pt x="204757" y="213212"/>
                  </a:cubicBezTo>
                  <a:cubicBezTo>
                    <a:pt x="205500" y="209994"/>
                    <a:pt x="204344" y="207023"/>
                    <a:pt x="204592" y="203804"/>
                  </a:cubicBezTo>
                  <a:cubicBezTo>
                    <a:pt x="205169" y="196129"/>
                    <a:pt x="205334" y="188289"/>
                    <a:pt x="205747" y="180614"/>
                  </a:cubicBezTo>
                  <a:cubicBezTo>
                    <a:pt x="205995" y="176900"/>
                    <a:pt x="205995" y="173104"/>
                    <a:pt x="206902" y="169638"/>
                  </a:cubicBezTo>
                  <a:cubicBezTo>
                    <a:pt x="207728" y="166419"/>
                    <a:pt x="205995" y="163779"/>
                    <a:pt x="206655" y="160642"/>
                  </a:cubicBezTo>
                  <a:cubicBezTo>
                    <a:pt x="207563" y="156434"/>
                    <a:pt x="210121" y="152060"/>
                    <a:pt x="207068" y="147603"/>
                  </a:cubicBezTo>
                  <a:cubicBezTo>
                    <a:pt x="209543" y="141249"/>
                    <a:pt x="208388" y="134234"/>
                    <a:pt x="210039" y="127714"/>
                  </a:cubicBezTo>
                  <a:cubicBezTo>
                    <a:pt x="210368" y="126476"/>
                    <a:pt x="210946" y="125238"/>
                    <a:pt x="211029" y="123918"/>
                  </a:cubicBezTo>
                  <a:cubicBezTo>
                    <a:pt x="211277" y="120534"/>
                    <a:pt x="209626" y="117151"/>
                    <a:pt x="207810" y="116821"/>
                  </a:cubicBezTo>
                  <a:cubicBezTo>
                    <a:pt x="206159" y="116490"/>
                    <a:pt x="202776" y="119626"/>
                    <a:pt x="202693" y="122515"/>
                  </a:cubicBezTo>
                  <a:cubicBezTo>
                    <a:pt x="202529" y="128952"/>
                    <a:pt x="199557" y="134977"/>
                    <a:pt x="200383" y="141579"/>
                  </a:cubicBezTo>
                  <a:cubicBezTo>
                    <a:pt x="200630" y="143147"/>
                    <a:pt x="199805" y="144880"/>
                    <a:pt x="199475" y="146613"/>
                  </a:cubicBezTo>
                  <a:cubicBezTo>
                    <a:pt x="199062" y="149336"/>
                    <a:pt x="198320" y="152060"/>
                    <a:pt x="198402" y="154783"/>
                  </a:cubicBezTo>
                  <a:cubicBezTo>
                    <a:pt x="198402" y="159074"/>
                    <a:pt x="199970" y="163696"/>
                    <a:pt x="199062" y="167575"/>
                  </a:cubicBezTo>
                  <a:cubicBezTo>
                    <a:pt x="197247" y="174920"/>
                    <a:pt x="199557" y="182100"/>
                    <a:pt x="198567" y="189362"/>
                  </a:cubicBezTo>
                  <a:cubicBezTo>
                    <a:pt x="198155" y="192085"/>
                    <a:pt x="198320" y="195139"/>
                    <a:pt x="198402" y="198027"/>
                  </a:cubicBezTo>
                  <a:cubicBezTo>
                    <a:pt x="198402" y="201246"/>
                    <a:pt x="198567" y="204547"/>
                    <a:pt x="198402" y="207765"/>
                  </a:cubicBezTo>
                  <a:cubicBezTo>
                    <a:pt x="198237" y="210076"/>
                    <a:pt x="196999" y="212552"/>
                    <a:pt x="197494" y="214533"/>
                  </a:cubicBezTo>
                  <a:cubicBezTo>
                    <a:pt x="198815" y="219649"/>
                    <a:pt x="197494" y="224683"/>
                    <a:pt x="196999" y="229553"/>
                  </a:cubicBezTo>
                  <a:cubicBezTo>
                    <a:pt x="196834" y="232028"/>
                    <a:pt x="197412" y="234422"/>
                    <a:pt x="196999" y="236402"/>
                  </a:cubicBezTo>
                  <a:cubicBezTo>
                    <a:pt x="196504" y="239208"/>
                    <a:pt x="195348" y="241519"/>
                    <a:pt x="197825" y="243747"/>
                  </a:cubicBezTo>
                  <a:cubicBezTo>
                    <a:pt x="197989" y="243912"/>
                    <a:pt x="197825" y="244738"/>
                    <a:pt x="197659" y="244985"/>
                  </a:cubicBezTo>
                  <a:cubicBezTo>
                    <a:pt x="194523" y="248946"/>
                    <a:pt x="195101" y="253733"/>
                    <a:pt x="195184" y="258437"/>
                  </a:cubicBezTo>
                  <a:cubicBezTo>
                    <a:pt x="195184" y="262894"/>
                    <a:pt x="197659" y="265534"/>
                    <a:pt x="201703" y="265617"/>
                  </a:cubicBezTo>
                  <a:cubicBezTo>
                    <a:pt x="204592" y="265617"/>
                    <a:pt x="207398" y="265122"/>
                    <a:pt x="209956" y="267928"/>
                  </a:cubicBezTo>
                  <a:cubicBezTo>
                    <a:pt x="211607" y="269743"/>
                    <a:pt x="214330" y="270321"/>
                    <a:pt x="216641" y="271311"/>
                  </a:cubicBezTo>
                  <a:cubicBezTo>
                    <a:pt x="219282" y="272384"/>
                    <a:pt x="220437" y="271311"/>
                    <a:pt x="220767" y="268258"/>
                  </a:cubicBezTo>
                  <a:close/>
                  <a:moveTo>
                    <a:pt x="219777" y="357139"/>
                  </a:moveTo>
                  <a:cubicBezTo>
                    <a:pt x="220272" y="354581"/>
                    <a:pt x="219447" y="353756"/>
                    <a:pt x="218374" y="352600"/>
                  </a:cubicBezTo>
                  <a:cubicBezTo>
                    <a:pt x="217136" y="351280"/>
                    <a:pt x="216311" y="349217"/>
                    <a:pt x="214082" y="349629"/>
                  </a:cubicBezTo>
                  <a:cubicBezTo>
                    <a:pt x="213092" y="349795"/>
                    <a:pt x="212679" y="349960"/>
                    <a:pt x="211936" y="351280"/>
                  </a:cubicBezTo>
                  <a:cubicBezTo>
                    <a:pt x="209956" y="354911"/>
                    <a:pt x="207150" y="357882"/>
                    <a:pt x="207728" y="362751"/>
                  </a:cubicBezTo>
                  <a:cubicBezTo>
                    <a:pt x="207893" y="363989"/>
                    <a:pt x="206985" y="365805"/>
                    <a:pt x="206077" y="366713"/>
                  </a:cubicBezTo>
                  <a:cubicBezTo>
                    <a:pt x="204674" y="368116"/>
                    <a:pt x="204592" y="369766"/>
                    <a:pt x="204592" y="371582"/>
                  </a:cubicBezTo>
                  <a:cubicBezTo>
                    <a:pt x="204592" y="373810"/>
                    <a:pt x="204592" y="376038"/>
                    <a:pt x="204344" y="378597"/>
                  </a:cubicBezTo>
                  <a:cubicBezTo>
                    <a:pt x="203932" y="381237"/>
                    <a:pt x="203436" y="383631"/>
                    <a:pt x="203601" y="385941"/>
                  </a:cubicBezTo>
                  <a:cubicBezTo>
                    <a:pt x="203766" y="388830"/>
                    <a:pt x="204592" y="391636"/>
                    <a:pt x="205747" y="394277"/>
                  </a:cubicBezTo>
                  <a:cubicBezTo>
                    <a:pt x="206902" y="396752"/>
                    <a:pt x="209131" y="396092"/>
                    <a:pt x="210946" y="395845"/>
                  </a:cubicBezTo>
                  <a:cubicBezTo>
                    <a:pt x="211441" y="395845"/>
                    <a:pt x="211854" y="393781"/>
                    <a:pt x="212019" y="392626"/>
                  </a:cubicBezTo>
                  <a:cubicBezTo>
                    <a:pt x="212267" y="390893"/>
                    <a:pt x="212432" y="389077"/>
                    <a:pt x="212432" y="387344"/>
                  </a:cubicBezTo>
                  <a:cubicBezTo>
                    <a:pt x="212432" y="385364"/>
                    <a:pt x="212019" y="383383"/>
                    <a:pt x="212102" y="381485"/>
                  </a:cubicBezTo>
                  <a:cubicBezTo>
                    <a:pt x="212184" y="379834"/>
                    <a:pt x="212762" y="379917"/>
                    <a:pt x="213175" y="381485"/>
                  </a:cubicBezTo>
                  <a:cubicBezTo>
                    <a:pt x="213257" y="381815"/>
                    <a:pt x="213670" y="382063"/>
                    <a:pt x="213917" y="382393"/>
                  </a:cubicBezTo>
                  <a:cubicBezTo>
                    <a:pt x="213587" y="380742"/>
                    <a:pt x="216641" y="379422"/>
                    <a:pt x="214660" y="377936"/>
                  </a:cubicBezTo>
                  <a:cubicBezTo>
                    <a:pt x="212679" y="376368"/>
                    <a:pt x="214082" y="374965"/>
                    <a:pt x="214247" y="373645"/>
                  </a:cubicBezTo>
                  <a:cubicBezTo>
                    <a:pt x="214412" y="372324"/>
                    <a:pt x="214908" y="371087"/>
                    <a:pt x="215238" y="369849"/>
                  </a:cubicBezTo>
                  <a:cubicBezTo>
                    <a:pt x="215568" y="368611"/>
                    <a:pt x="215733" y="367043"/>
                    <a:pt x="216475" y="366217"/>
                  </a:cubicBezTo>
                  <a:cubicBezTo>
                    <a:pt x="218704" y="363659"/>
                    <a:pt x="219116" y="360606"/>
                    <a:pt x="219777" y="357305"/>
                  </a:cubicBezTo>
                  <a:close/>
                  <a:moveTo>
                    <a:pt x="216475" y="452046"/>
                  </a:moveTo>
                  <a:cubicBezTo>
                    <a:pt x="216971" y="452128"/>
                    <a:pt x="217466" y="452046"/>
                    <a:pt x="218209" y="451798"/>
                  </a:cubicBezTo>
                  <a:cubicBezTo>
                    <a:pt x="217713" y="451303"/>
                    <a:pt x="216971" y="451055"/>
                    <a:pt x="216228" y="450890"/>
                  </a:cubicBezTo>
                  <a:cubicBezTo>
                    <a:pt x="215980" y="450890"/>
                    <a:pt x="215650" y="451220"/>
                    <a:pt x="215403" y="451385"/>
                  </a:cubicBezTo>
                  <a:cubicBezTo>
                    <a:pt x="215733" y="451633"/>
                    <a:pt x="216063" y="451963"/>
                    <a:pt x="216475" y="452046"/>
                  </a:cubicBezTo>
                  <a:close/>
                  <a:moveTo>
                    <a:pt x="204262" y="248369"/>
                  </a:moveTo>
                  <a:cubicBezTo>
                    <a:pt x="204262" y="248369"/>
                    <a:pt x="204757" y="247626"/>
                    <a:pt x="204674" y="247461"/>
                  </a:cubicBezTo>
                  <a:cubicBezTo>
                    <a:pt x="204427" y="246553"/>
                    <a:pt x="204014" y="245728"/>
                    <a:pt x="203684" y="245150"/>
                  </a:cubicBezTo>
                  <a:cubicBezTo>
                    <a:pt x="203684" y="246058"/>
                    <a:pt x="203601" y="246636"/>
                    <a:pt x="203684" y="247213"/>
                  </a:cubicBezTo>
                  <a:cubicBezTo>
                    <a:pt x="203684" y="247626"/>
                    <a:pt x="204096" y="248039"/>
                    <a:pt x="204262" y="248451"/>
                  </a:cubicBezTo>
                  <a:close/>
                  <a:moveTo>
                    <a:pt x="171746" y="425802"/>
                  </a:moveTo>
                  <a:cubicBezTo>
                    <a:pt x="171746" y="425802"/>
                    <a:pt x="172406" y="426297"/>
                    <a:pt x="172736" y="426215"/>
                  </a:cubicBezTo>
                  <a:cubicBezTo>
                    <a:pt x="172406" y="425884"/>
                    <a:pt x="172076" y="425884"/>
                    <a:pt x="171746" y="42580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8" name="フリーフォーム: 図形 187">
              <a:extLst>
                <a:ext uri="{FF2B5EF4-FFF2-40B4-BE49-F238E27FC236}">
                  <a16:creationId xmlns:a16="http://schemas.microsoft.com/office/drawing/2014/main" id="{96DBAAE2-0A01-47DC-A26F-B201D72C8319}"/>
                </a:ext>
              </a:extLst>
            </p:cNvPr>
            <p:cNvSpPr/>
            <p:nvPr/>
          </p:nvSpPr>
          <p:spPr>
            <a:xfrm>
              <a:off x="7418743" y="658896"/>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413" y="330"/>
                    <a:pt x="413" y="825"/>
                  </a:cubicBezTo>
                  <a:cubicBezTo>
                    <a:pt x="82" y="825"/>
                    <a:pt x="82" y="413"/>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9" name="フリーフォーム: 図形 188">
              <a:extLst>
                <a:ext uri="{FF2B5EF4-FFF2-40B4-BE49-F238E27FC236}">
                  <a16:creationId xmlns:a16="http://schemas.microsoft.com/office/drawing/2014/main" id="{DC1CEDA5-E3F8-4F3D-81DE-5051583E1512}"/>
                </a:ext>
              </a:extLst>
            </p:cNvPr>
            <p:cNvSpPr/>
            <p:nvPr/>
          </p:nvSpPr>
          <p:spPr>
            <a:xfrm>
              <a:off x="7416184" y="650519"/>
              <a:ext cx="1981" cy="2196"/>
            </a:xfrm>
            <a:custGeom>
              <a:avLst/>
              <a:gdLst>
                <a:gd name="connsiteX0" fmla="*/ 1981 w 1981"/>
                <a:gd name="connsiteY0" fmla="*/ 1774 h 2196"/>
                <a:gd name="connsiteX1" fmla="*/ 1238 w 1981"/>
                <a:gd name="connsiteY1" fmla="*/ 2187 h 2196"/>
                <a:gd name="connsiteX2" fmla="*/ 0 w 1981"/>
                <a:gd name="connsiteY2" fmla="*/ 124 h 2196"/>
                <a:gd name="connsiteX3" fmla="*/ 826 w 1981"/>
                <a:gd name="connsiteY3" fmla="*/ 124 h 2196"/>
                <a:gd name="connsiteX4" fmla="*/ 1981 w 1981"/>
                <a:gd name="connsiteY4" fmla="*/ 1692 h 21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81" h="2196">
                  <a:moveTo>
                    <a:pt x="1981" y="1774"/>
                  </a:moveTo>
                  <a:cubicBezTo>
                    <a:pt x="1981" y="1774"/>
                    <a:pt x="1238" y="2269"/>
                    <a:pt x="1238" y="2187"/>
                  </a:cubicBezTo>
                  <a:cubicBezTo>
                    <a:pt x="743" y="1609"/>
                    <a:pt x="413" y="1032"/>
                    <a:pt x="0" y="124"/>
                  </a:cubicBezTo>
                  <a:cubicBezTo>
                    <a:pt x="248" y="-41"/>
                    <a:pt x="660" y="-41"/>
                    <a:pt x="826" y="124"/>
                  </a:cubicBezTo>
                  <a:cubicBezTo>
                    <a:pt x="1238" y="619"/>
                    <a:pt x="1568" y="1197"/>
                    <a:pt x="1981" y="169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0" name="フリーフォーム: 図形 189">
              <a:extLst>
                <a:ext uri="{FF2B5EF4-FFF2-40B4-BE49-F238E27FC236}">
                  <a16:creationId xmlns:a16="http://schemas.microsoft.com/office/drawing/2014/main" id="{B4B71328-9022-46AD-8BE1-70FC3FB11AA3}"/>
                </a:ext>
              </a:extLst>
            </p:cNvPr>
            <p:cNvSpPr/>
            <p:nvPr/>
          </p:nvSpPr>
          <p:spPr>
            <a:xfrm>
              <a:off x="7416597" y="736966"/>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413" y="330"/>
                    <a:pt x="413" y="825"/>
                  </a:cubicBezTo>
                  <a:cubicBezTo>
                    <a:pt x="83" y="825"/>
                    <a:pt x="83" y="413"/>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1" name="フリーフォーム: 図形 190">
              <a:extLst>
                <a:ext uri="{FF2B5EF4-FFF2-40B4-BE49-F238E27FC236}">
                  <a16:creationId xmlns:a16="http://schemas.microsoft.com/office/drawing/2014/main" id="{0E93C663-2486-4D28-84DC-9391C0A19B71}"/>
                </a:ext>
              </a:extLst>
            </p:cNvPr>
            <p:cNvSpPr/>
            <p:nvPr/>
          </p:nvSpPr>
          <p:spPr>
            <a:xfrm>
              <a:off x="7415194" y="649570"/>
              <a:ext cx="990" cy="412"/>
            </a:xfrm>
            <a:custGeom>
              <a:avLst/>
              <a:gdLst>
                <a:gd name="connsiteX0" fmla="*/ 990 w 990"/>
                <a:gd name="connsiteY0" fmla="*/ 413 h 412"/>
                <a:gd name="connsiteX1" fmla="*/ 0 w 990"/>
                <a:gd name="connsiteY1" fmla="*/ 0 h 412"/>
                <a:gd name="connsiteX2" fmla="*/ 990 w 990"/>
                <a:gd name="connsiteY2" fmla="*/ 413 h 412"/>
              </a:gdLst>
              <a:ahLst/>
              <a:cxnLst>
                <a:cxn ang="0">
                  <a:pos x="connsiteX0" y="connsiteY0"/>
                </a:cxn>
                <a:cxn ang="0">
                  <a:pos x="connsiteX1" y="connsiteY1"/>
                </a:cxn>
                <a:cxn ang="0">
                  <a:pos x="connsiteX2" y="connsiteY2"/>
                </a:cxn>
              </a:cxnLst>
              <a:rect l="l" t="t" r="r" b="b"/>
              <a:pathLst>
                <a:path w="990" h="412">
                  <a:moveTo>
                    <a:pt x="990" y="413"/>
                  </a:moveTo>
                  <a:cubicBezTo>
                    <a:pt x="990" y="413"/>
                    <a:pt x="330" y="248"/>
                    <a:pt x="0" y="0"/>
                  </a:cubicBezTo>
                  <a:cubicBezTo>
                    <a:pt x="330" y="0"/>
                    <a:pt x="660" y="0"/>
                    <a:pt x="990" y="41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2" name="フリーフォーム: 図形 191">
              <a:extLst>
                <a:ext uri="{FF2B5EF4-FFF2-40B4-BE49-F238E27FC236}">
                  <a16:creationId xmlns:a16="http://schemas.microsoft.com/office/drawing/2014/main" id="{C6DD2C6D-E6C6-4E24-9883-BBF4C7A6385D}"/>
                </a:ext>
              </a:extLst>
            </p:cNvPr>
            <p:cNvSpPr/>
            <p:nvPr/>
          </p:nvSpPr>
          <p:spPr>
            <a:xfrm>
              <a:off x="7362024" y="669768"/>
              <a:ext cx="44476" cy="99995"/>
            </a:xfrm>
            <a:custGeom>
              <a:avLst/>
              <a:gdLst>
                <a:gd name="connsiteX0" fmla="*/ 43432 w 44476"/>
                <a:gd name="connsiteY0" fmla="*/ 16527 h 99995"/>
                <a:gd name="connsiteX1" fmla="*/ 44423 w 44476"/>
                <a:gd name="connsiteY1" fmla="*/ 18920 h 99995"/>
                <a:gd name="connsiteX2" fmla="*/ 41864 w 44476"/>
                <a:gd name="connsiteY2" fmla="*/ 24367 h 99995"/>
                <a:gd name="connsiteX3" fmla="*/ 27835 w 44476"/>
                <a:gd name="connsiteY3" fmla="*/ 43266 h 99995"/>
                <a:gd name="connsiteX4" fmla="*/ 14960 w 44476"/>
                <a:gd name="connsiteY4" fmla="*/ 71160 h 99995"/>
                <a:gd name="connsiteX5" fmla="*/ 14796 w 44476"/>
                <a:gd name="connsiteY5" fmla="*/ 72893 h 99995"/>
                <a:gd name="connsiteX6" fmla="*/ 13640 w 44476"/>
                <a:gd name="connsiteY6" fmla="*/ 90636 h 99995"/>
                <a:gd name="connsiteX7" fmla="*/ 11082 w 44476"/>
                <a:gd name="connsiteY7" fmla="*/ 98559 h 99995"/>
                <a:gd name="connsiteX8" fmla="*/ 7533 w 44476"/>
                <a:gd name="connsiteY8" fmla="*/ 99879 h 99995"/>
                <a:gd name="connsiteX9" fmla="*/ 4232 w 44476"/>
                <a:gd name="connsiteY9" fmla="*/ 96000 h 99995"/>
                <a:gd name="connsiteX10" fmla="*/ 4480 w 44476"/>
                <a:gd name="connsiteY10" fmla="*/ 83209 h 99995"/>
                <a:gd name="connsiteX11" fmla="*/ 5057 w 44476"/>
                <a:gd name="connsiteY11" fmla="*/ 74461 h 99995"/>
                <a:gd name="connsiteX12" fmla="*/ 2251 w 44476"/>
                <a:gd name="connsiteY12" fmla="*/ 72068 h 99995"/>
                <a:gd name="connsiteX13" fmla="*/ 931 w 44476"/>
                <a:gd name="connsiteY13" fmla="*/ 67694 h 99995"/>
                <a:gd name="connsiteX14" fmla="*/ 106 w 44476"/>
                <a:gd name="connsiteY14" fmla="*/ 64145 h 99995"/>
                <a:gd name="connsiteX15" fmla="*/ 4314 w 44476"/>
                <a:gd name="connsiteY15" fmla="*/ 61174 h 99995"/>
                <a:gd name="connsiteX16" fmla="*/ 5222 w 44476"/>
                <a:gd name="connsiteY16" fmla="*/ 62907 h 99995"/>
                <a:gd name="connsiteX17" fmla="*/ 7038 w 44476"/>
                <a:gd name="connsiteY17" fmla="*/ 63237 h 99995"/>
                <a:gd name="connsiteX18" fmla="*/ 7368 w 44476"/>
                <a:gd name="connsiteY18" fmla="*/ 61669 h 99995"/>
                <a:gd name="connsiteX19" fmla="*/ 10421 w 44476"/>
                <a:gd name="connsiteY19" fmla="*/ 43596 h 99995"/>
                <a:gd name="connsiteX20" fmla="*/ 10421 w 44476"/>
                <a:gd name="connsiteY20" fmla="*/ 34930 h 99995"/>
                <a:gd name="connsiteX21" fmla="*/ 11825 w 44476"/>
                <a:gd name="connsiteY21" fmla="*/ 20571 h 99995"/>
                <a:gd name="connsiteX22" fmla="*/ 13723 w 44476"/>
                <a:gd name="connsiteY22" fmla="*/ 16692 h 99995"/>
                <a:gd name="connsiteX23" fmla="*/ 14878 w 44476"/>
                <a:gd name="connsiteY23" fmla="*/ 14216 h 99995"/>
                <a:gd name="connsiteX24" fmla="*/ 21975 w 44476"/>
                <a:gd name="connsiteY24" fmla="*/ 1177 h 99995"/>
                <a:gd name="connsiteX25" fmla="*/ 27009 w 44476"/>
                <a:gd name="connsiteY25" fmla="*/ 1177 h 99995"/>
                <a:gd name="connsiteX26" fmla="*/ 26679 w 44476"/>
                <a:gd name="connsiteY26" fmla="*/ 5798 h 99995"/>
                <a:gd name="connsiteX27" fmla="*/ 21232 w 44476"/>
                <a:gd name="connsiteY27" fmla="*/ 20241 h 99995"/>
                <a:gd name="connsiteX28" fmla="*/ 17023 w 44476"/>
                <a:gd name="connsiteY28" fmla="*/ 33445 h 99995"/>
                <a:gd name="connsiteX29" fmla="*/ 16364 w 44476"/>
                <a:gd name="connsiteY29" fmla="*/ 35178 h 99995"/>
                <a:gd name="connsiteX30" fmla="*/ 18509 w 44476"/>
                <a:gd name="connsiteY30" fmla="*/ 34270 h 99995"/>
                <a:gd name="connsiteX31" fmla="*/ 24451 w 44476"/>
                <a:gd name="connsiteY31" fmla="*/ 30061 h 99995"/>
                <a:gd name="connsiteX32" fmla="*/ 31136 w 44476"/>
                <a:gd name="connsiteY32" fmla="*/ 26017 h 99995"/>
                <a:gd name="connsiteX33" fmla="*/ 41534 w 44476"/>
                <a:gd name="connsiteY33" fmla="*/ 16609 h 99995"/>
                <a:gd name="connsiteX34" fmla="*/ 43680 w 44476"/>
                <a:gd name="connsiteY34" fmla="*/ 16609 h 99995"/>
                <a:gd name="connsiteX35" fmla="*/ 4149 w 44476"/>
                <a:gd name="connsiteY35" fmla="*/ 70087 h 99995"/>
                <a:gd name="connsiteX36" fmla="*/ 6295 w 44476"/>
                <a:gd name="connsiteY36" fmla="*/ 68849 h 99995"/>
                <a:gd name="connsiteX37" fmla="*/ 4149 w 44476"/>
                <a:gd name="connsiteY37" fmla="*/ 70087 h 99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476" h="99995">
                  <a:moveTo>
                    <a:pt x="43432" y="16527"/>
                  </a:moveTo>
                  <a:cubicBezTo>
                    <a:pt x="44010" y="17022"/>
                    <a:pt x="44670" y="18342"/>
                    <a:pt x="44423" y="18920"/>
                  </a:cubicBezTo>
                  <a:cubicBezTo>
                    <a:pt x="43763" y="20818"/>
                    <a:pt x="42937" y="22799"/>
                    <a:pt x="41864" y="24367"/>
                  </a:cubicBezTo>
                  <a:cubicBezTo>
                    <a:pt x="37243" y="30721"/>
                    <a:pt x="31714" y="36333"/>
                    <a:pt x="27835" y="43266"/>
                  </a:cubicBezTo>
                  <a:cubicBezTo>
                    <a:pt x="22883" y="52096"/>
                    <a:pt x="19169" y="61834"/>
                    <a:pt x="14960" y="71160"/>
                  </a:cubicBezTo>
                  <a:cubicBezTo>
                    <a:pt x="14713" y="71655"/>
                    <a:pt x="14796" y="72315"/>
                    <a:pt x="14796" y="72893"/>
                  </a:cubicBezTo>
                  <a:cubicBezTo>
                    <a:pt x="14465" y="78835"/>
                    <a:pt x="14300" y="84777"/>
                    <a:pt x="13640" y="90636"/>
                  </a:cubicBezTo>
                  <a:cubicBezTo>
                    <a:pt x="13310" y="93360"/>
                    <a:pt x="12320" y="96083"/>
                    <a:pt x="11082" y="98559"/>
                  </a:cubicBezTo>
                  <a:cubicBezTo>
                    <a:pt x="10587" y="99549"/>
                    <a:pt x="8441" y="100292"/>
                    <a:pt x="7533" y="99879"/>
                  </a:cubicBezTo>
                  <a:cubicBezTo>
                    <a:pt x="6130" y="99219"/>
                    <a:pt x="4562" y="97568"/>
                    <a:pt x="4232" y="96000"/>
                  </a:cubicBezTo>
                  <a:cubicBezTo>
                    <a:pt x="3324" y="91792"/>
                    <a:pt x="3985" y="87500"/>
                    <a:pt x="4480" y="83209"/>
                  </a:cubicBezTo>
                  <a:cubicBezTo>
                    <a:pt x="4810" y="80320"/>
                    <a:pt x="5140" y="77349"/>
                    <a:pt x="5057" y="74461"/>
                  </a:cubicBezTo>
                  <a:cubicBezTo>
                    <a:pt x="5057" y="73718"/>
                    <a:pt x="2417" y="74296"/>
                    <a:pt x="2251" y="72068"/>
                  </a:cubicBezTo>
                  <a:cubicBezTo>
                    <a:pt x="1591" y="70582"/>
                    <a:pt x="1261" y="69179"/>
                    <a:pt x="931" y="67694"/>
                  </a:cubicBezTo>
                  <a:cubicBezTo>
                    <a:pt x="601" y="66456"/>
                    <a:pt x="-307" y="64558"/>
                    <a:pt x="106" y="64145"/>
                  </a:cubicBezTo>
                  <a:cubicBezTo>
                    <a:pt x="1178" y="62825"/>
                    <a:pt x="2746" y="61834"/>
                    <a:pt x="4314" y="61174"/>
                  </a:cubicBezTo>
                  <a:cubicBezTo>
                    <a:pt x="5057" y="60844"/>
                    <a:pt x="7533" y="60514"/>
                    <a:pt x="5222" y="62907"/>
                  </a:cubicBezTo>
                  <a:cubicBezTo>
                    <a:pt x="5800" y="63072"/>
                    <a:pt x="6460" y="63320"/>
                    <a:pt x="7038" y="63237"/>
                  </a:cubicBezTo>
                  <a:cubicBezTo>
                    <a:pt x="7203" y="63237"/>
                    <a:pt x="7451" y="62164"/>
                    <a:pt x="7368" y="61669"/>
                  </a:cubicBezTo>
                  <a:cubicBezTo>
                    <a:pt x="6708" y="55315"/>
                    <a:pt x="8689" y="49538"/>
                    <a:pt x="10421" y="43596"/>
                  </a:cubicBezTo>
                  <a:cubicBezTo>
                    <a:pt x="11247" y="40790"/>
                    <a:pt x="10421" y="37819"/>
                    <a:pt x="10421" y="34930"/>
                  </a:cubicBezTo>
                  <a:cubicBezTo>
                    <a:pt x="10421" y="30061"/>
                    <a:pt x="13062" y="25605"/>
                    <a:pt x="11825" y="20571"/>
                  </a:cubicBezTo>
                  <a:cubicBezTo>
                    <a:pt x="11577" y="19580"/>
                    <a:pt x="13062" y="18012"/>
                    <a:pt x="13723" y="16692"/>
                  </a:cubicBezTo>
                  <a:cubicBezTo>
                    <a:pt x="14135" y="15867"/>
                    <a:pt x="14878" y="15041"/>
                    <a:pt x="14878" y="14216"/>
                  </a:cubicBezTo>
                  <a:cubicBezTo>
                    <a:pt x="14465" y="7862"/>
                    <a:pt x="18096" y="4478"/>
                    <a:pt x="21975" y="1177"/>
                  </a:cubicBezTo>
                  <a:cubicBezTo>
                    <a:pt x="23709" y="-309"/>
                    <a:pt x="25441" y="-474"/>
                    <a:pt x="27009" y="1177"/>
                  </a:cubicBezTo>
                  <a:cubicBezTo>
                    <a:pt x="28495" y="2745"/>
                    <a:pt x="27422" y="4148"/>
                    <a:pt x="26679" y="5798"/>
                  </a:cubicBezTo>
                  <a:cubicBezTo>
                    <a:pt x="24699" y="10502"/>
                    <a:pt x="21068" y="14464"/>
                    <a:pt x="21232" y="20241"/>
                  </a:cubicBezTo>
                  <a:cubicBezTo>
                    <a:pt x="17437" y="23624"/>
                    <a:pt x="17023" y="28493"/>
                    <a:pt x="17023" y="33445"/>
                  </a:cubicBezTo>
                  <a:cubicBezTo>
                    <a:pt x="17023" y="34023"/>
                    <a:pt x="16611" y="34600"/>
                    <a:pt x="16364" y="35178"/>
                  </a:cubicBezTo>
                  <a:cubicBezTo>
                    <a:pt x="17106" y="34848"/>
                    <a:pt x="18262" y="34765"/>
                    <a:pt x="18509" y="34270"/>
                  </a:cubicBezTo>
                  <a:cubicBezTo>
                    <a:pt x="19582" y="31052"/>
                    <a:pt x="22141" y="30804"/>
                    <a:pt x="24451" y="30061"/>
                  </a:cubicBezTo>
                  <a:cubicBezTo>
                    <a:pt x="28577" y="28906"/>
                    <a:pt x="28577" y="28906"/>
                    <a:pt x="31136" y="26017"/>
                  </a:cubicBezTo>
                  <a:cubicBezTo>
                    <a:pt x="34354" y="22469"/>
                    <a:pt x="36995" y="18177"/>
                    <a:pt x="41534" y="16609"/>
                  </a:cubicBezTo>
                  <a:cubicBezTo>
                    <a:pt x="42195" y="16362"/>
                    <a:pt x="43185" y="16114"/>
                    <a:pt x="43680" y="16609"/>
                  </a:cubicBezTo>
                  <a:close/>
                  <a:moveTo>
                    <a:pt x="4149" y="70087"/>
                  </a:moveTo>
                  <a:cubicBezTo>
                    <a:pt x="4892" y="69674"/>
                    <a:pt x="5553" y="69262"/>
                    <a:pt x="6295" y="68849"/>
                  </a:cubicBezTo>
                  <a:cubicBezTo>
                    <a:pt x="5635" y="68849"/>
                    <a:pt x="4892" y="68849"/>
                    <a:pt x="4149" y="7008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3" name="フリーフォーム: 図形 192">
              <a:extLst>
                <a:ext uri="{FF2B5EF4-FFF2-40B4-BE49-F238E27FC236}">
                  <a16:creationId xmlns:a16="http://schemas.microsoft.com/office/drawing/2014/main" id="{B52D5228-D63F-4617-8FAC-14916073E7E0}"/>
                </a:ext>
              </a:extLst>
            </p:cNvPr>
            <p:cNvSpPr/>
            <p:nvPr/>
          </p:nvSpPr>
          <p:spPr>
            <a:xfrm>
              <a:off x="7296547" y="269768"/>
              <a:ext cx="85635" cy="191393"/>
            </a:xfrm>
            <a:custGeom>
              <a:avLst/>
              <a:gdLst>
                <a:gd name="connsiteX0" fmla="*/ 85471 w 85635"/>
                <a:gd name="connsiteY0" fmla="*/ 179757 h 191393"/>
                <a:gd name="connsiteX1" fmla="*/ 84893 w 85635"/>
                <a:gd name="connsiteY1" fmla="*/ 181572 h 191393"/>
                <a:gd name="connsiteX2" fmla="*/ 83738 w 85635"/>
                <a:gd name="connsiteY2" fmla="*/ 180252 h 191393"/>
                <a:gd name="connsiteX3" fmla="*/ 82582 w 85635"/>
                <a:gd name="connsiteY3" fmla="*/ 177776 h 191393"/>
                <a:gd name="connsiteX4" fmla="*/ 81840 w 85635"/>
                <a:gd name="connsiteY4" fmla="*/ 176951 h 191393"/>
                <a:gd name="connsiteX5" fmla="*/ 81262 w 85635"/>
                <a:gd name="connsiteY5" fmla="*/ 178354 h 191393"/>
                <a:gd name="connsiteX6" fmla="*/ 80189 w 85635"/>
                <a:gd name="connsiteY6" fmla="*/ 189990 h 191393"/>
                <a:gd name="connsiteX7" fmla="*/ 79612 w 85635"/>
                <a:gd name="connsiteY7" fmla="*/ 191393 h 191393"/>
                <a:gd name="connsiteX8" fmla="*/ 79116 w 85635"/>
                <a:gd name="connsiteY8" fmla="*/ 189825 h 191393"/>
                <a:gd name="connsiteX9" fmla="*/ 76971 w 85635"/>
                <a:gd name="connsiteY9" fmla="*/ 178024 h 191393"/>
                <a:gd name="connsiteX10" fmla="*/ 75815 w 85635"/>
                <a:gd name="connsiteY10" fmla="*/ 171256 h 191393"/>
                <a:gd name="connsiteX11" fmla="*/ 74907 w 85635"/>
                <a:gd name="connsiteY11" fmla="*/ 168698 h 191393"/>
                <a:gd name="connsiteX12" fmla="*/ 67975 w 85635"/>
                <a:gd name="connsiteY12" fmla="*/ 132964 h 191393"/>
                <a:gd name="connsiteX13" fmla="*/ 49489 w 85635"/>
                <a:gd name="connsiteY13" fmla="*/ 83860 h 191393"/>
                <a:gd name="connsiteX14" fmla="*/ 32324 w 85635"/>
                <a:gd name="connsiteY14" fmla="*/ 50602 h 191393"/>
                <a:gd name="connsiteX15" fmla="*/ 22668 w 85635"/>
                <a:gd name="connsiteY15" fmla="*/ 33354 h 191393"/>
                <a:gd name="connsiteX16" fmla="*/ 9051 w 85635"/>
                <a:gd name="connsiteY16" fmla="*/ 12887 h 191393"/>
                <a:gd name="connsiteX17" fmla="*/ 55 w 85635"/>
                <a:gd name="connsiteY17" fmla="*/ 1416 h 191393"/>
                <a:gd name="connsiteX18" fmla="*/ 221 w 85635"/>
                <a:gd name="connsiteY18" fmla="*/ 95 h 191393"/>
                <a:gd name="connsiteX19" fmla="*/ 3439 w 85635"/>
                <a:gd name="connsiteY19" fmla="*/ 95 h 191393"/>
                <a:gd name="connsiteX20" fmla="*/ 13755 w 85635"/>
                <a:gd name="connsiteY20" fmla="*/ 95 h 191393"/>
                <a:gd name="connsiteX21" fmla="*/ 15488 w 85635"/>
                <a:gd name="connsiteY21" fmla="*/ 3231 h 191393"/>
                <a:gd name="connsiteX22" fmla="*/ 19119 w 85635"/>
                <a:gd name="connsiteY22" fmla="*/ 6202 h 191393"/>
                <a:gd name="connsiteX23" fmla="*/ 21760 w 85635"/>
                <a:gd name="connsiteY23" fmla="*/ 9008 h 191393"/>
                <a:gd name="connsiteX24" fmla="*/ 23823 w 85635"/>
                <a:gd name="connsiteY24" fmla="*/ 10576 h 191393"/>
                <a:gd name="connsiteX25" fmla="*/ 25639 w 85635"/>
                <a:gd name="connsiteY25" fmla="*/ 11319 h 191393"/>
                <a:gd name="connsiteX26" fmla="*/ 30920 w 85635"/>
                <a:gd name="connsiteY26" fmla="*/ 17013 h 191393"/>
                <a:gd name="connsiteX27" fmla="*/ 35047 w 85635"/>
                <a:gd name="connsiteY27" fmla="*/ 20645 h 191393"/>
                <a:gd name="connsiteX28" fmla="*/ 40494 w 85635"/>
                <a:gd name="connsiteY28" fmla="*/ 23203 h 191393"/>
                <a:gd name="connsiteX29" fmla="*/ 41979 w 85635"/>
                <a:gd name="connsiteY29" fmla="*/ 24853 h 191393"/>
                <a:gd name="connsiteX30" fmla="*/ 46601 w 85635"/>
                <a:gd name="connsiteY30" fmla="*/ 30548 h 191393"/>
                <a:gd name="connsiteX31" fmla="*/ 51470 w 85635"/>
                <a:gd name="connsiteY31" fmla="*/ 43257 h 191393"/>
                <a:gd name="connsiteX32" fmla="*/ 51800 w 85635"/>
                <a:gd name="connsiteY32" fmla="*/ 50849 h 191393"/>
                <a:gd name="connsiteX33" fmla="*/ 53698 w 85635"/>
                <a:gd name="connsiteY33" fmla="*/ 55884 h 191393"/>
                <a:gd name="connsiteX34" fmla="*/ 57164 w 85635"/>
                <a:gd name="connsiteY34" fmla="*/ 70986 h 191393"/>
                <a:gd name="connsiteX35" fmla="*/ 62776 w 85635"/>
                <a:gd name="connsiteY35" fmla="*/ 88977 h 191393"/>
                <a:gd name="connsiteX36" fmla="*/ 72844 w 85635"/>
                <a:gd name="connsiteY36" fmla="*/ 116458 h 191393"/>
                <a:gd name="connsiteX37" fmla="*/ 79282 w 85635"/>
                <a:gd name="connsiteY37" fmla="*/ 140804 h 191393"/>
                <a:gd name="connsiteX38" fmla="*/ 83655 w 85635"/>
                <a:gd name="connsiteY38" fmla="*/ 162756 h 191393"/>
                <a:gd name="connsiteX39" fmla="*/ 83903 w 85635"/>
                <a:gd name="connsiteY39" fmla="*/ 171504 h 191393"/>
                <a:gd name="connsiteX40" fmla="*/ 85636 w 85635"/>
                <a:gd name="connsiteY40" fmla="*/ 179674 h 191393"/>
                <a:gd name="connsiteX41" fmla="*/ 73339 w 85635"/>
                <a:gd name="connsiteY41" fmla="*/ 134119 h 191393"/>
                <a:gd name="connsiteX42" fmla="*/ 73752 w 85635"/>
                <a:gd name="connsiteY42" fmla="*/ 132634 h 191393"/>
                <a:gd name="connsiteX43" fmla="*/ 73010 w 85635"/>
                <a:gd name="connsiteY43" fmla="*/ 130901 h 191393"/>
                <a:gd name="connsiteX44" fmla="*/ 72762 w 85635"/>
                <a:gd name="connsiteY44" fmla="*/ 132386 h 191393"/>
                <a:gd name="connsiteX45" fmla="*/ 73339 w 85635"/>
                <a:gd name="connsiteY45" fmla="*/ 134202 h 19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85635" h="191393">
                  <a:moveTo>
                    <a:pt x="85471" y="179757"/>
                  </a:moveTo>
                  <a:cubicBezTo>
                    <a:pt x="85554" y="180252"/>
                    <a:pt x="85059" y="180995"/>
                    <a:pt x="84893" y="181572"/>
                  </a:cubicBezTo>
                  <a:cubicBezTo>
                    <a:pt x="84481" y="181160"/>
                    <a:pt x="84068" y="180747"/>
                    <a:pt x="83738" y="180252"/>
                  </a:cubicBezTo>
                  <a:cubicBezTo>
                    <a:pt x="83325" y="179427"/>
                    <a:pt x="82995" y="178601"/>
                    <a:pt x="82582" y="177776"/>
                  </a:cubicBezTo>
                  <a:cubicBezTo>
                    <a:pt x="82418" y="177446"/>
                    <a:pt x="82087" y="177198"/>
                    <a:pt x="81840" y="176951"/>
                  </a:cubicBezTo>
                  <a:cubicBezTo>
                    <a:pt x="81675" y="177446"/>
                    <a:pt x="81345" y="177859"/>
                    <a:pt x="81262" y="178354"/>
                  </a:cubicBezTo>
                  <a:cubicBezTo>
                    <a:pt x="80850" y="182233"/>
                    <a:pt x="80519" y="186111"/>
                    <a:pt x="80189" y="189990"/>
                  </a:cubicBezTo>
                  <a:cubicBezTo>
                    <a:pt x="80189" y="190485"/>
                    <a:pt x="79777" y="190980"/>
                    <a:pt x="79612" y="191393"/>
                  </a:cubicBezTo>
                  <a:cubicBezTo>
                    <a:pt x="79446" y="190898"/>
                    <a:pt x="79199" y="190320"/>
                    <a:pt x="79116" y="189825"/>
                  </a:cubicBezTo>
                  <a:cubicBezTo>
                    <a:pt x="78373" y="185864"/>
                    <a:pt x="77714" y="181985"/>
                    <a:pt x="76971" y="178024"/>
                  </a:cubicBezTo>
                  <a:cubicBezTo>
                    <a:pt x="76558" y="175795"/>
                    <a:pt x="76228" y="173485"/>
                    <a:pt x="75815" y="171256"/>
                  </a:cubicBezTo>
                  <a:cubicBezTo>
                    <a:pt x="75650" y="170349"/>
                    <a:pt x="74907" y="169523"/>
                    <a:pt x="74907" y="168698"/>
                  </a:cubicBezTo>
                  <a:cubicBezTo>
                    <a:pt x="74495" y="156319"/>
                    <a:pt x="70616" y="144765"/>
                    <a:pt x="67975" y="132964"/>
                  </a:cubicBezTo>
                  <a:cubicBezTo>
                    <a:pt x="64096" y="115468"/>
                    <a:pt x="56834" y="99623"/>
                    <a:pt x="49489" y="83860"/>
                  </a:cubicBezTo>
                  <a:cubicBezTo>
                    <a:pt x="44125" y="72554"/>
                    <a:pt x="38101" y="61660"/>
                    <a:pt x="32324" y="50602"/>
                  </a:cubicBezTo>
                  <a:cubicBezTo>
                    <a:pt x="29188" y="44742"/>
                    <a:pt x="26464" y="38553"/>
                    <a:pt x="22668" y="33354"/>
                  </a:cubicBezTo>
                  <a:cubicBezTo>
                    <a:pt x="17881" y="26752"/>
                    <a:pt x="14663" y="18829"/>
                    <a:pt x="9051" y="12887"/>
                  </a:cubicBezTo>
                  <a:cubicBezTo>
                    <a:pt x="5832" y="9421"/>
                    <a:pt x="3852" y="4469"/>
                    <a:pt x="55" y="1416"/>
                  </a:cubicBezTo>
                  <a:cubicBezTo>
                    <a:pt x="-109" y="1333"/>
                    <a:pt x="138" y="95"/>
                    <a:pt x="221" y="95"/>
                  </a:cubicBezTo>
                  <a:cubicBezTo>
                    <a:pt x="1293" y="13"/>
                    <a:pt x="2366" y="-70"/>
                    <a:pt x="3439" y="95"/>
                  </a:cubicBezTo>
                  <a:cubicBezTo>
                    <a:pt x="6905" y="590"/>
                    <a:pt x="10289" y="2984"/>
                    <a:pt x="13755" y="95"/>
                  </a:cubicBezTo>
                  <a:cubicBezTo>
                    <a:pt x="13260" y="1828"/>
                    <a:pt x="17386" y="-235"/>
                    <a:pt x="15488" y="3231"/>
                  </a:cubicBezTo>
                  <a:cubicBezTo>
                    <a:pt x="14580" y="4799"/>
                    <a:pt x="16891" y="6615"/>
                    <a:pt x="19119" y="6202"/>
                  </a:cubicBezTo>
                  <a:cubicBezTo>
                    <a:pt x="21018" y="5872"/>
                    <a:pt x="22090" y="6450"/>
                    <a:pt x="21760" y="9008"/>
                  </a:cubicBezTo>
                  <a:cubicBezTo>
                    <a:pt x="21513" y="10824"/>
                    <a:pt x="22008" y="11732"/>
                    <a:pt x="23823" y="10576"/>
                  </a:cubicBezTo>
                  <a:cubicBezTo>
                    <a:pt x="24236" y="10329"/>
                    <a:pt x="25227" y="10824"/>
                    <a:pt x="25639" y="11319"/>
                  </a:cubicBezTo>
                  <a:cubicBezTo>
                    <a:pt x="27454" y="13217"/>
                    <a:pt x="28857" y="15775"/>
                    <a:pt x="30920" y="17013"/>
                  </a:cubicBezTo>
                  <a:cubicBezTo>
                    <a:pt x="32571" y="18004"/>
                    <a:pt x="33561" y="19654"/>
                    <a:pt x="35047" y="20645"/>
                  </a:cubicBezTo>
                  <a:cubicBezTo>
                    <a:pt x="36697" y="21800"/>
                    <a:pt x="38678" y="22295"/>
                    <a:pt x="40494" y="23203"/>
                  </a:cubicBezTo>
                  <a:cubicBezTo>
                    <a:pt x="41072" y="23533"/>
                    <a:pt x="41484" y="24358"/>
                    <a:pt x="41979" y="24853"/>
                  </a:cubicBezTo>
                  <a:cubicBezTo>
                    <a:pt x="43547" y="26752"/>
                    <a:pt x="45610" y="28320"/>
                    <a:pt x="46601" y="30548"/>
                  </a:cubicBezTo>
                  <a:cubicBezTo>
                    <a:pt x="48417" y="34674"/>
                    <a:pt x="51965" y="38140"/>
                    <a:pt x="51470" y="43257"/>
                  </a:cubicBezTo>
                  <a:cubicBezTo>
                    <a:pt x="51222" y="45815"/>
                    <a:pt x="52625" y="48126"/>
                    <a:pt x="51800" y="50849"/>
                  </a:cubicBezTo>
                  <a:cubicBezTo>
                    <a:pt x="51387" y="52087"/>
                    <a:pt x="53285" y="54068"/>
                    <a:pt x="53698" y="55884"/>
                  </a:cubicBezTo>
                  <a:cubicBezTo>
                    <a:pt x="54936" y="60835"/>
                    <a:pt x="56504" y="65704"/>
                    <a:pt x="57164" y="70986"/>
                  </a:cubicBezTo>
                  <a:cubicBezTo>
                    <a:pt x="57990" y="77176"/>
                    <a:pt x="60630" y="83035"/>
                    <a:pt x="62776" y="88977"/>
                  </a:cubicBezTo>
                  <a:cubicBezTo>
                    <a:pt x="66077" y="98220"/>
                    <a:pt x="69626" y="107215"/>
                    <a:pt x="72844" y="116458"/>
                  </a:cubicBezTo>
                  <a:cubicBezTo>
                    <a:pt x="75568" y="124381"/>
                    <a:pt x="78209" y="132304"/>
                    <a:pt x="79282" y="140804"/>
                  </a:cubicBezTo>
                  <a:cubicBezTo>
                    <a:pt x="81675" y="148396"/>
                    <a:pt x="82830" y="155576"/>
                    <a:pt x="83655" y="162756"/>
                  </a:cubicBezTo>
                  <a:cubicBezTo>
                    <a:pt x="83986" y="165727"/>
                    <a:pt x="84728" y="168285"/>
                    <a:pt x="83903" y="171504"/>
                  </a:cubicBezTo>
                  <a:cubicBezTo>
                    <a:pt x="83325" y="173815"/>
                    <a:pt x="85059" y="176868"/>
                    <a:pt x="85636" y="179674"/>
                  </a:cubicBezTo>
                  <a:close/>
                  <a:moveTo>
                    <a:pt x="73339" y="134119"/>
                  </a:moveTo>
                  <a:cubicBezTo>
                    <a:pt x="73505" y="133624"/>
                    <a:pt x="73752" y="133129"/>
                    <a:pt x="73752" y="132634"/>
                  </a:cubicBezTo>
                  <a:cubicBezTo>
                    <a:pt x="73752" y="131974"/>
                    <a:pt x="73422" y="131231"/>
                    <a:pt x="73010" y="130901"/>
                  </a:cubicBezTo>
                  <a:cubicBezTo>
                    <a:pt x="72762" y="131561"/>
                    <a:pt x="72680" y="131974"/>
                    <a:pt x="72762" y="132386"/>
                  </a:cubicBezTo>
                  <a:cubicBezTo>
                    <a:pt x="72927" y="132964"/>
                    <a:pt x="73175" y="133542"/>
                    <a:pt x="73339" y="134202"/>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4" name="フリーフォーム: 図形 193">
              <a:extLst>
                <a:ext uri="{FF2B5EF4-FFF2-40B4-BE49-F238E27FC236}">
                  <a16:creationId xmlns:a16="http://schemas.microsoft.com/office/drawing/2014/main" id="{D5321AD0-E899-4E20-BC65-F5AF3304A44B}"/>
                </a:ext>
              </a:extLst>
            </p:cNvPr>
            <p:cNvSpPr/>
            <p:nvPr/>
          </p:nvSpPr>
          <p:spPr>
            <a:xfrm>
              <a:off x="7379295" y="361468"/>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413" y="330"/>
                    <a:pt x="413" y="825"/>
                  </a:cubicBezTo>
                  <a:cubicBezTo>
                    <a:pt x="83" y="825"/>
                    <a:pt x="83" y="413"/>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5" name="フリーフォーム: 図形 194">
              <a:extLst>
                <a:ext uri="{FF2B5EF4-FFF2-40B4-BE49-F238E27FC236}">
                  <a16:creationId xmlns:a16="http://schemas.microsoft.com/office/drawing/2014/main" id="{32EE0433-DEB1-48C7-8833-803958B3B5C5}"/>
                </a:ext>
              </a:extLst>
            </p:cNvPr>
            <p:cNvSpPr/>
            <p:nvPr/>
          </p:nvSpPr>
          <p:spPr>
            <a:xfrm>
              <a:off x="7378057" y="623739"/>
              <a:ext cx="413" cy="825"/>
            </a:xfrm>
            <a:custGeom>
              <a:avLst/>
              <a:gdLst>
                <a:gd name="connsiteX0" fmla="*/ 0 w 413"/>
                <a:gd name="connsiteY0" fmla="*/ 0 h 825"/>
                <a:gd name="connsiteX1" fmla="*/ 413 w 413"/>
                <a:gd name="connsiteY1" fmla="*/ 825 h 825"/>
                <a:gd name="connsiteX2" fmla="*/ 0 w 413"/>
                <a:gd name="connsiteY2" fmla="*/ 0 h 825"/>
              </a:gdLst>
              <a:ahLst/>
              <a:cxnLst>
                <a:cxn ang="0">
                  <a:pos x="connsiteX0" y="connsiteY0"/>
                </a:cxn>
                <a:cxn ang="0">
                  <a:pos x="connsiteX1" y="connsiteY1"/>
                </a:cxn>
                <a:cxn ang="0">
                  <a:pos x="connsiteX2" y="connsiteY2"/>
                </a:cxn>
              </a:cxnLst>
              <a:rect l="l" t="t" r="r" b="b"/>
              <a:pathLst>
                <a:path w="413" h="825">
                  <a:moveTo>
                    <a:pt x="0" y="0"/>
                  </a:moveTo>
                  <a:cubicBezTo>
                    <a:pt x="0" y="0"/>
                    <a:pt x="330" y="413"/>
                    <a:pt x="413" y="825"/>
                  </a:cubicBezTo>
                  <a:cubicBezTo>
                    <a:pt x="165" y="660"/>
                    <a:pt x="0" y="495"/>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6" name="フリーフォーム: 図形 195">
              <a:extLst>
                <a:ext uri="{FF2B5EF4-FFF2-40B4-BE49-F238E27FC236}">
                  <a16:creationId xmlns:a16="http://schemas.microsoft.com/office/drawing/2014/main" id="{E0AC1FE1-F5C7-4A0C-BB14-F3D6B9BCBE27}"/>
                </a:ext>
              </a:extLst>
            </p:cNvPr>
            <p:cNvSpPr/>
            <p:nvPr/>
          </p:nvSpPr>
          <p:spPr>
            <a:xfrm>
              <a:off x="7369361" y="400586"/>
              <a:ext cx="1021" cy="3301"/>
            </a:xfrm>
            <a:custGeom>
              <a:avLst/>
              <a:gdLst>
                <a:gd name="connsiteX0" fmla="*/ 1021 w 1021"/>
                <a:gd name="connsiteY0" fmla="*/ 1816 h 3301"/>
                <a:gd name="connsiteX1" fmla="*/ 609 w 1021"/>
                <a:gd name="connsiteY1" fmla="*/ 3301 h 3301"/>
                <a:gd name="connsiteX2" fmla="*/ 31 w 1021"/>
                <a:gd name="connsiteY2" fmla="*/ 1485 h 3301"/>
                <a:gd name="connsiteX3" fmla="*/ 279 w 1021"/>
                <a:gd name="connsiteY3" fmla="*/ 0 h 3301"/>
                <a:gd name="connsiteX4" fmla="*/ 1021 w 1021"/>
                <a:gd name="connsiteY4" fmla="*/ 1733 h 3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1" h="3301">
                  <a:moveTo>
                    <a:pt x="1021" y="1816"/>
                  </a:moveTo>
                  <a:cubicBezTo>
                    <a:pt x="1021" y="2311"/>
                    <a:pt x="774" y="2806"/>
                    <a:pt x="609" y="3301"/>
                  </a:cubicBezTo>
                  <a:cubicBezTo>
                    <a:pt x="444" y="2723"/>
                    <a:pt x="196" y="2146"/>
                    <a:pt x="31" y="1485"/>
                  </a:cubicBezTo>
                  <a:cubicBezTo>
                    <a:pt x="-52" y="1155"/>
                    <a:pt x="31" y="743"/>
                    <a:pt x="279" y="0"/>
                  </a:cubicBezTo>
                  <a:cubicBezTo>
                    <a:pt x="691" y="330"/>
                    <a:pt x="1021" y="1073"/>
                    <a:pt x="1021" y="173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7" name="フリーフォーム: 図形 196">
              <a:extLst>
                <a:ext uri="{FF2B5EF4-FFF2-40B4-BE49-F238E27FC236}">
                  <a16:creationId xmlns:a16="http://schemas.microsoft.com/office/drawing/2014/main" id="{C639E688-3A67-4493-87CE-5BDE2D8F9634}"/>
                </a:ext>
              </a:extLst>
            </p:cNvPr>
            <p:cNvSpPr/>
            <p:nvPr/>
          </p:nvSpPr>
          <p:spPr>
            <a:xfrm>
              <a:off x="7363202" y="746870"/>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330" y="413"/>
                    <a:pt x="413" y="825"/>
                  </a:cubicBezTo>
                  <a:cubicBezTo>
                    <a:pt x="165" y="660"/>
                    <a:pt x="0" y="495"/>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8" name="フリーフォーム: 図形 197">
              <a:extLst>
                <a:ext uri="{FF2B5EF4-FFF2-40B4-BE49-F238E27FC236}">
                  <a16:creationId xmlns:a16="http://schemas.microsoft.com/office/drawing/2014/main" id="{E9252362-5F20-4E60-BF96-25DD9F41CCF0}"/>
                </a:ext>
              </a:extLst>
            </p:cNvPr>
            <p:cNvSpPr/>
            <p:nvPr/>
          </p:nvSpPr>
          <p:spPr>
            <a:xfrm>
              <a:off x="7362955" y="744476"/>
              <a:ext cx="990" cy="412"/>
            </a:xfrm>
            <a:custGeom>
              <a:avLst/>
              <a:gdLst>
                <a:gd name="connsiteX0" fmla="*/ 0 w 990"/>
                <a:gd name="connsiteY0" fmla="*/ 0 h 412"/>
                <a:gd name="connsiteX1" fmla="*/ 990 w 990"/>
                <a:gd name="connsiteY1" fmla="*/ 413 h 412"/>
                <a:gd name="connsiteX2" fmla="*/ 0 w 990"/>
                <a:gd name="connsiteY2" fmla="*/ 0 h 412"/>
              </a:gdLst>
              <a:ahLst/>
              <a:cxnLst>
                <a:cxn ang="0">
                  <a:pos x="connsiteX0" y="connsiteY0"/>
                </a:cxn>
                <a:cxn ang="0">
                  <a:pos x="connsiteX1" y="connsiteY1"/>
                </a:cxn>
                <a:cxn ang="0">
                  <a:pos x="connsiteX2" y="connsiteY2"/>
                </a:cxn>
              </a:cxnLst>
              <a:rect l="l" t="t" r="r" b="b"/>
              <a:pathLst>
                <a:path w="990" h="412">
                  <a:moveTo>
                    <a:pt x="0" y="0"/>
                  </a:moveTo>
                  <a:cubicBezTo>
                    <a:pt x="0" y="0"/>
                    <a:pt x="660" y="165"/>
                    <a:pt x="990" y="413"/>
                  </a:cubicBezTo>
                  <a:cubicBezTo>
                    <a:pt x="660" y="413"/>
                    <a:pt x="330" y="413"/>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9" name="フリーフォーム: 図形 198">
              <a:extLst>
                <a:ext uri="{FF2B5EF4-FFF2-40B4-BE49-F238E27FC236}">
                  <a16:creationId xmlns:a16="http://schemas.microsoft.com/office/drawing/2014/main" id="{796797F1-A094-4058-A8F1-DE58E243654F}"/>
                </a:ext>
              </a:extLst>
            </p:cNvPr>
            <p:cNvSpPr/>
            <p:nvPr/>
          </p:nvSpPr>
          <p:spPr>
            <a:xfrm>
              <a:off x="7361799" y="741753"/>
              <a:ext cx="1897" cy="2145"/>
            </a:xfrm>
            <a:custGeom>
              <a:avLst/>
              <a:gdLst>
                <a:gd name="connsiteX0" fmla="*/ 1898 w 1897"/>
                <a:gd name="connsiteY0" fmla="*/ 0 h 2145"/>
                <a:gd name="connsiteX1" fmla="*/ 1073 w 1897"/>
                <a:gd name="connsiteY1" fmla="*/ 2146 h 2145"/>
                <a:gd name="connsiteX2" fmla="*/ 0 w 1897"/>
                <a:gd name="connsiteY2" fmla="*/ 908 h 2145"/>
                <a:gd name="connsiteX3" fmla="*/ 1898 w 1897"/>
                <a:gd name="connsiteY3" fmla="*/ 0 h 2145"/>
              </a:gdLst>
              <a:ahLst/>
              <a:cxnLst>
                <a:cxn ang="0">
                  <a:pos x="connsiteX0" y="connsiteY0"/>
                </a:cxn>
                <a:cxn ang="0">
                  <a:pos x="connsiteX1" y="connsiteY1"/>
                </a:cxn>
                <a:cxn ang="0">
                  <a:pos x="connsiteX2" y="connsiteY2"/>
                </a:cxn>
                <a:cxn ang="0">
                  <a:pos x="connsiteX3" y="connsiteY3"/>
                </a:cxn>
              </a:cxnLst>
              <a:rect l="l" t="t" r="r" b="b"/>
              <a:pathLst>
                <a:path w="1897" h="2145">
                  <a:moveTo>
                    <a:pt x="1898" y="0"/>
                  </a:moveTo>
                  <a:cubicBezTo>
                    <a:pt x="1815" y="578"/>
                    <a:pt x="1485" y="1238"/>
                    <a:pt x="1073" y="2146"/>
                  </a:cubicBezTo>
                  <a:cubicBezTo>
                    <a:pt x="742" y="1898"/>
                    <a:pt x="330" y="1403"/>
                    <a:pt x="0" y="908"/>
                  </a:cubicBezTo>
                  <a:cubicBezTo>
                    <a:pt x="495" y="578"/>
                    <a:pt x="1073" y="330"/>
                    <a:pt x="1898"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0" name="フリーフォーム: 図形 199">
              <a:extLst>
                <a:ext uri="{FF2B5EF4-FFF2-40B4-BE49-F238E27FC236}">
                  <a16:creationId xmlns:a16="http://schemas.microsoft.com/office/drawing/2014/main" id="{AEA73BBA-B43B-4A38-8EF2-60F23348F2BF}"/>
                </a:ext>
              </a:extLst>
            </p:cNvPr>
            <p:cNvSpPr/>
            <p:nvPr/>
          </p:nvSpPr>
          <p:spPr>
            <a:xfrm>
              <a:off x="7292589" y="965236"/>
              <a:ext cx="58610" cy="115537"/>
            </a:xfrm>
            <a:custGeom>
              <a:avLst/>
              <a:gdLst>
                <a:gd name="connsiteX0" fmla="*/ 58399 w 58610"/>
                <a:gd name="connsiteY0" fmla="*/ 0 h 115537"/>
                <a:gd name="connsiteX1" fmla="*/ 58564 w 58610"/>
                <a:gd name="connsiteY1" fmla="*/ 2311 h 115537"/>
                <a:gd name="connsiteX2" fmla="*/ 55015 w 58610"/>
                <a:gd name="connsiteY2" fmla="*/ 12214 h 115537"/>
                <a:gd name="connsiteX3" fmla="*/ 54355 w 58610"/>
                <a:gd name="connsiteY3" fmla="*/ 19972 h 115537"/>
                <a:gd name="connsiteX4" fmla="*/ 50311 w 58610"/>
                <a:gd name="connsiteY4" fmla="*/ 31525 h 115537"/>
                <a:gd name="connsiteX5" fmla="*/ 44204 w 58610"/>
                <a:gd name="connsiteY5" fmla="*/ 44482 h 115537"/>
                <a:gd name="connsiteX6" fmla="*/ 26708 w 58610"/>
                <a:gd name="connsiteY6" fmla="*/ 77080 h 115537"/>
                <a:gd name="connsiteX7" fmla="*/ 18951 w 58610"/>
                <a:gd name="connsiteY7" fmla="*/ 90450 h 115537"/>
                <a:gd name="connsiteX8" fmla="*/ 11771 w 58610"/>
                <a:gd name="connsiteY8" fmla="*/ 107203 h 115537"/>
                <a:gd name="connsiteX9" fmla="*/ 6902 w 58610"/>
                <a:gd name="connsiteY9" fmla="*/ 110834 h 115537"/>
                <a:gd name="connsiteX10" fmla="*/ 4922 w 58610"/>
                <a:gd name="connsiteY10" fmla="*/ 113475 h 115537"/>
                <a:gd name="connsiteX11" fmla="*/ 2776 w 58610"/>
                <a:gd name="connsiteY11" fmla="*/ 115538 h 115537"/>
                <a:gd name="connsiteX12" fmla="*/ 2198 w 58610"/>
                <a:gd name="connsiteY12" fmla="*/ 113475 h 115537"/>
                <a:gd name="connsiteX13" fmla="*/ 1125 w 58610"/>
                <a:gd name="connsiteY13" fmla="*/ 108523 h 115537"/>
                <a:gd name="connsiteX14" fmla="*/ 1125 w 58610"/>
                <a:gd name="connsiteY14" fmla="*/ 99775 h 115537"/>
                <a:gd name="connsiteX15" fmla="*/ 1125 w 58610"/>
                <a:gd name="connsiteY15" fmla="*/ 97960 h 115537"/>
                <a:gd name="connsiteX16" fmla="*/ 1125 w 58610"/>
                <a:gd name="connsiteY16" fmla="*/ 85581 h 115537"/>
                <a:gd name="connsiteX17" fmla="*/ 4839 w 58610"/>
                <a:gd name="connsiteY17" fmla="*/ 71468 h 115537"/>
                <a:gd name="connsiteX18" fmla="*/ 17383 w 58610"/>
                <a:gd name="connsiteY18" fmla="*/ 53725 h 115537"/>
                <a:gd name="connsiteX19" fmla="*/ 26791 w 58610"/>
                <a:gd name="connsiteY19" fmla="*/ 41759 h 115537"/>
                <a:gd name="connsiteX20" fmla="*/ 35704 w 58610"/>
                <a:gd name="connsiteY20" fmla="*/ 31443 h 115537"/>
                <a:gd name="connsiteX21" fmla="*/ 50146 w 58610"/>
                <a:gd name="connsiteY21" fmla="*/ 10646 h 115537"/>
                <a:gd name="connsiteX22" fmla="*/ 56913 w 58610"/>
                <a:gd name="connsiteY22" fmla="*/ 1155 h 115537"/>
                <a:gd name="connsiteX23" fmla="*/ 58399 w 58610"/>
                <a:gd name="connsiteY23" fmla="*/ 83 h 115537"/>
                <a:gd name="connsiteX24" fmla="*/ 51797 w 58610"/>
                <a:gd name="connsiteY24" fmla="*/ 22695 h 115537"/>
                <a:gd name="connsiteX25" fmla="*/ 51384 w 58610"/>
                <a:gd name="connsiteY25" fmla="*/ 21870 h 115537"/>
                <a:gd name="connsiteX26" fmla="*/ 51797 w 58610"/>
                <a:gd name="connsiteY26" fmla="*/ 22695 h 115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8610" h="115537">
                  <a:moveTo>
                    <a:pt x="58399" y="0"/>
                  </a:moveTo>
                  <a:cubicBezTo>
                    <a:pt x="58399" y="743"/>
                    <a:pt x="58729" y="1568"/>
                    <a:pt x="58564" y="2311"/>
                  </a:cubicBezTo>
                  <a:cubicBezTo>
                    <a:pt x="57821" y="5777"/>
                    <a:pt x="56006" y="8830"/>
                    <a:pt x="55015" y="12214"/>
                  </a:cubicBezTo>
                  <a:cubicBezTo>
                    <a:pt x="54190" y="15020"/>
                    <a:pt x="54025" y="17413"/>
                    <a:pt x="54355" y="19972"/>
                  </a:cubicBezTo>
                  <a:cubicBezTo>
                    <a:pt x="55015" y="24841"/>
                    <a:pt x="51879" y="27812"/>
                    <a:pt x="50311" y="31525"/>
                  </a:cubicBezTo>
                  <a:cubicBezTo>
                    <a:pt x="48413" y="35899"/>
                    <a:pt x="46185" y="40108"/>
                    <a:pt x="44204" y="44482"/>
                  </a:cubicBezTo>
                  <a:cubicBezTo>
                    <a:pt x="39005" y="55706"/>
                    <a:pt x="34383" y="67507"/>
                    <a:pt x="26708" y="77080"/>
                  </a:cubicBezTo>
                  <a:cubicBezTo>
                    <a:pt x="25883" y="82775"/>
                    <a:pt x="21014" y="85416"/>
                    <a:pt x="18951" y="90450"/>
                  </a:cubicBezTo>
                  <a:cubicBezTo>
                    <a:pt x="16640" y="96062"/>
                    <a:pt x="14329" y="101673"/>
                    <a:pt x="11771" y="107203"/>
                  </a:cubicBezTo>
                  <a:cubicBezTo>
                    <a:pt x="10781" y="109348"/>
                    <a:pt x="9460" y="111081"/>
                    <a:pt x="6902" y="110834"/>
                  </a:cubicBezTo>
                  <a:cubicBezTo>
                    <a:pt x="5747" y="110669"/>
                    <a:pt x="4096" y="110999"/>
                    <a:pt x="4922" y="113475"/>
                  </a:cubicBezTo>
                  <a:cubicBezTo>
                    <a:pt x="5004" y="113805"/>
                    <a:pt x="3518" y="114878"/>
                    <a:pt x="2776" y="115538"/>
                  </a:cubicBezTo>
                  <a:cubicBezTo>
                    <a:pt x="2611" y="114878"/>
                    <a:pt x="2363" y="114218"/>
                    <a:pt x="2198" y="113475"/>
                  </a:cubicBezTo>
                  <a:cubicBezTo>
                    <a:pt x="1785" y="111824"/>
                    <a:pt x="1372" y="110174"/>
                    <a:pt x="1125" y="108523"/>
                  </a:cubicBezTo>
                  <a:cubicBezTo>
                    <a:pt x="713" y="105635"/>
                    <a:pt x="-1186" y="102746"/>
                    <a:pt x="1125" y="99775"/>
                  </a:cubicBezTo>
                  <a:cubicBezTo>
                    <a:pt x="1372" y="99445"/>
                    <a:pt x="1290" y="98537"/>
                    <a:pt x="1125" y="97960"/>
                  </a:cubicBezTo>
                  <a:cubicBezTo>
                    <a:pt x="217" y="93833"/>
                    <a:pt x="1455" y="89707"/>
                    <a:pt x="1125" y="85581"/>
                  </a:cubicBezTo>
                  <a:cubicBezTo>
                    <a:pt x="713" y="80299"/>
                    <a:pt x="3271" y="76173"/>
                    <a:pt x="4839" y="71468"/>
                  </a:cubicBezTo>
                  <a:cubicBezTo>
                    <a:pt x="7397" y="63793"/>
                    <a:pt x="12761" y="59254"/>
                    <a:pt x="17383" y="53725"/>
                  </a:cubicBezTo>
                  <a:cubicBezTo>
                    <a:pt x="20601" y="49846"/>
                    <a:pt x="23572" y="45720"/>
                    <a:pt x="26791" y="41759"/>
                  </a:cubicBezTo>
                  <a:cubicBezTo>
                    <a:pt x="29680" y="38210"/>
                    <a:pt x="32733" y="34909"/>
                    <a:pt x="35704" y="31443"/>
                  </a:cubicBezTo>
                  <a:cubicBezTo>
                    <a:pt x="40903" y="24098"/>
                    <a:pt x="46185" y="17991"/>
                    <a:pt x="50146" y="10646"/>
                  </a:cubicBezTo>
                  <a:cubicBezTo>
                    <a:pt x="52044" y="7180"/>
                    <a:pt x="54602" y="4291"/>
                    <a:pt x="56913" y="1155"/>
                  </a:cubicBezTo>
                  <a:cubicBezTo>
                    <a:pt x="57243" y="660"/>
                    <a:pt x="57904" y="495"/>
                    <a:pt x="58399" y="83"/>
                  </a:cubicBezTo>
                  <a:close/>
                  <a:moveTo>
                    <a:pt x="51797" y="22695"/>
                  </a:moveTo>
                  <a:cubicBezTo>
                    <a:pt x="51797" y="22695"/>
                    <a:pt x="51797" y="21952"/>
                    <a:pt x="51384" y="21870"/>
                  </a:cubicBezTo>
                  <a:cubicBezTo>
                    <a:pt x="51384" y="22365"/>
                    <a:pt x="51549" y="22530"/>
                    <a:pt x="51797" y="22695"/>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1" name="フリーフォーム: 図形 200">
              <a:extLst>
                <a:ext uri="{FF2B5EF4-FFF2-40B4-BE49-F238E27FC236}">
                  <a16:creationId xmlns:a16="http://schemas.microsoft.com/office/drawing/2014/main" id="{1C4A85AB-7749-4D8E-8DA0-70C5F1A5CB2B}"/>
                </a:ext>
              </a:extLst>
            </p:cNvPr>
            <p:cNvSpPr/>
            <p:nvPr/>
          </p:nvSpPr>
          <p:spPr>
            <a:xfrm>
              <a:off x="6888228" y="404052"/>
              <a:ext cx="460034" cy="290495"/>
            </a:xfrm>
            <a:custGeom>
              <a:avLst/>
              <a:gdLst>
                <a:gd name="connsiteX0" fmla="*/ 459789 w 460034"/>
                <a:gd name="connsiteY0" fmla="*/ 220430 h 290495"/>
                <a:gd name="connsiteX1" fmla="*/ 455745 w 460034"/>
                <a:gd name="connsiteY1" fmla="*/ 230663 h 290495"/>
                <a:gd name="connsiteX2" fmla="*/ 453187 w 460034"/>
                <a:gd name="connsiteY2" fmla="*/ 231323 h 290495"/>
                <a:gd name="connsiteX3" fmla="*/ 451619 w 460034"/>
                <a:gd name="connsiteY3" fmla="*/ 234129 h 290495"/>
                <a:gd name="connsiteX4" fmla="*/ 449886 w 460034"/>
                <a:gd name="connsiteY4" fmla="*/ 235202 h 290495"/>
                <a:gd name="connsiteX5" fmla="*/ 443944 w 460034"/>
                <a:gd name="connsiteY5" fmla="*/ 236440 h 290495"/>
                <a:gd name="connsiteX6" fmla="*/ 438580 w 460034"/>
                <a:gd name="connsiteY6" fmla="*/ 236110 h 290495"/>
                <a:gd name="connsiteX7" fmla="*/ 435609 w 460034"/>
                <a:gd name="connsiteY7" fmla="*/ 237513 h 290495"/>
                <a:gd name="connsiteX8" fmla="*/ 430245 w 460034"/>
                <a:gd name="connsiteY8" fmla="*/ 236770 h 290495"/>
                <a:gd name="connsiteX9" fmla="*/ 426283 w 460034"/>
                <a:gd name="connsiteY9" fmla="*/ 237430 h 290495"/>
                <a:gd name="connsiteX10" fmla="*/ 421827 w 460034"/>
                <a:gd name="connsiteY10" fmla="*/ 237926 h 290495"/>
                <a:gd name="connsiteX11" fmla="*/ 413491 w 460034"/>
                <a:gd name="connsiteY11" fmla="*/ 236605 h 290495"/>
                <a:gd name="connsiteX12" fmla="*/ 402185 w 460034"/>
                <a:gd name="connsiteY12" fmla="*/ 234129 h 290495"/>
                <a:gd name="connsiteX13" fmla="*/ 398472 w 460034"/>
                <a:gd name="connsiteY13" fmla="*/ 235450 h 290495"/>
                <a:gd name="connsiteX14" fmla="*/ 397234 w 460034"/>
                <a:gd name="connsiteY14" fmla="*/ 236440 h 290495"/>
                <a:gd name="connsiteX15" fmla="*/ 387413 w 460034"/>
                <a:gd name="connsiteY15" fmla="*/ 238503 h 290495"/>
                <a:gd name="connsiteX16" fmla="*/ 376024 w 460034"/>
                <a:gd name="connsiteY16" fmla="*/ 238668 h 290495"/>
                <a:gd name="connsiteX17" fmla="*/ 365213 w 460034"/>
                <a:gd name="connsiteY17" fmla="*/ 237926 h 290495"/>
                <a:gd name="connsiteX18" fmla="*/ 357951 w 460034"/>
                <a:gd name="connsiteY18" fmla="*/ 238751 h 290495"/>
                <a:gd name="connsiteX19" fmla="*/ 349533 w 460034"/>
                <a:gd name="connsiteY19" fmla="*/ 239081 h 290495"/>
                <a:gd name="connsiteX20" fmla="*/ 330800 w 460034"/>
                <a:gd name="connsiteY20" fmla="*/ 242300 h 290495"/>
                <a:gd name="connsiteX21" fmla="*/ 330387 w 460034"/>
                <a:gd name="connsiteY21" fmla="*/ 242630 h 290495"/>
                <a:gd name="connsiteX22" fmla="*/ 317182 w 460034"/>
                <a:gd name="connsiteY22" fmla="*/ 243785 h 290495"/>
                <a:gd name="connsiteX23" fmla="*/ 313799 w 460034"/>
                <a:gd name="connsiteY23" fmla="*/ 243455 h 290495"/>
                <a:gd name="connsiteX24" fmla="*/ 301337 w 460034"/>
                <a:gd name="connsiteY24" fmla="*/ 244363 h 290495"/>
                <a:gd name="connsiteX25" fmla="*/ 284832 w 460034"/>
                <a:gd name="connsiteY25" fmla="*/ 246426 h 290495"/>
                <a:gd name="connsiteX26" fmla="*/ 272370 w 460034"/>
                <a:gd name="connsiteY26" fmla="*/ 248819 h 290495"/>
                <a:gd name="connsiteX27" fmla="*/ 266924 w 460034"/>
                <a:gd name="connsiteY27" fmla="*/ 250057 h 290495"/>
                <a:gd name="connsiteX28" fmla="*/ 265356 w 460034"/>
                <a:gd name="connsiteY28" fmla="*/ 250057 h 290495"/>
                <a:gd name="connsiteX29" fmla="*/ 252811 w 460034"/>
                <a:gd name="connsiteY29" fmla="*/ 251377 h 290495"/>
                <a:gd name="connsiteX30" fmla="*/ 245136 w 460034"/>
                <a:gd name="connsiteY30" fmla="*/ 259548 h 290495"/>
                <a:gd name="connsiteX31" fmla="*/ 245797 w 460034"/>
                <a:gd name="connsiteY31" fmla="*/ 264912 h 290495"/>
                <a:gd name="connsiteX32" fmla="*/ 246787 w 460034"/>
                <a:gd name="connsiteY32" fmla="*/ 282738 h 290495"/>
                <a:gd name="connsiteX33" fmla="*/ 245219 w 460034"/>
                <a:gd name="connsiteY33" fmla="*/ 283976 h 290495"/>
                <a:gd name="connsiteX34" fmla="*/ 241423 w 460034"/>
                <a:gd name="connsiteY34" fmla="*/ 286617 h 290495"/>
                <a:gd name="connsiteX35" fmla="*/ 237461 w 460034"/>
                <a:gd name="connsiteY35" fmla="*/ 290495 h 290495"/>
                <a:gd name="connsiteX36" fmla="*/ 235728 w 460034"/>
                <a:gd name="connsiteY36" fmla="*/ 290165 h 290495"/>
                <a:gd name="connsiteX37" fmla="*/ 209815 w 460034"/>
                <a:gd name="connsiteY37" fmla="*/ 280757 h 290495"/>
                <a:gd name="connsiteX38" fmla="*/ 203708 w 460034"/>
                <a:gd name="connsiteY38" fmla="*/ 275558 h 290495"/>
                <a:gd name="connsiteX39" fmla="*/ 203873 w 460034"/>
                <a:gd name="connsiteY39" fmla="*/ 274403 h 290495"/>
                <a:gd name="connsiteX40" fmla="*/ 204533 w 460034"/>
                <a:gd name="connsiteY40" fmla="*/ 273247 h 290495"/>
                <a:gd name="connsiteX41" fmla="*/ 199911 w 460034"/>
                <a:gd name="connsiteY41" fmla="*/ 264252 h 290495"/>
                <a:gd name="connsiteX42" fmla="*/ 198261 w 460034"/>
                <a:gd name="connsiteY42" fmla="*/ 259630 h 290495"/>
                <a:gd name="connsiteX43" fmla="*/ 194960 w 460034"/>
                <a:gd name="connsiteY43" fmla="*/ 259383 h 290495"/>
                <a:gd name="connsiteX44" fmla="*/ 189100 w 460034"/>
                <a:gd name="connsiteY44" fmla="*/ 256577 h 290495"/>
                <a:gd name="connsiteX45" fmla="*/ 181425 w 460034"/>
                <a:gd name="connsiteY45" fmla="*/ 254679 h 290495"/>
                <a:gd name="connsiteX46" fmla="*/ 175813 w 460034"/>
                <a:gd name="connsiteY46" fmla="*/ 253193 h 290495"/>
                <a:gd name="connsiteX47" fmla="*/ 170450 w 460034"/>
                <a:gd name="connsiteY47" fmla="*/ 252368 h 290495"/>
                <a:gd name="connsiteX48" fmla="*/ 160134 w 460034"/>
                <a:gd name="connsiteY48" fmla="*/ 252698 h 290495"/>
                <a:gd name="connsiteX49" fmla="*/ 149405 w 460034"/>
                <a:gd name="connsiteY49" fmla="*/ 253688 h 290495"/>
                <a:gd name="connsiteX50" fmla="*/ 143876 w 460034"/>
                <a:gd name="connsiteY50" fmla="*/ 253193 h 290495"/>
                <a:gd name="connsiteX51" fmla="*/ 139997 w 460034"/>
                <a:gd name="connsiteY51" fmla="*/ 251625 h 290495"/>
                <a:gd name="connsiteX52" fmla="*/ 139254 w 460034"/>
                <a:gd name="connsiteY52" fmla="*/ 252450 h 290495"/>
                <a:gd name="connsiteX53" fmla="*/ 137026 w 460034"/>
                <a:gd name="connsiteY53" fmla="*/ 253193 h 290495"/>
                <a:gd name="connsiteX54" fmla="*/ 117302 w 460034"/>
                <a:gd name="connsiteY54" fmla="*/ 254844 h 290495"/>
                <a:gd name="connsiteX55" fmla="*/ 116889 w 460034"/>
                <a:gd name="connsiteY55" fmla="*/ 254844 h 290495"/>
                <a:gd name="connsiteX56" fmla="*/ 114826 w 460034"/>
                <a:gd name="connsiteY56" fmla="*/ 254431 h 290495"/>
                <a:gd name="connsiteX57" fmla="*/ 105583 w 460034"/>
                <a:gd name="connsiteY57" fmla="*/ 253771 h 290495"/>
                <a:gd name="connsiteX58" fmla="*/ 100631 w 460034"/>
                <a:gd name="connsiteY58" fmla="*/ 254844 h 290495"/>
                <a:gd name="connsiteX59" fmla="*/ 85446 w 460034"/>
                <a:gd name="connsiteY59" fmla="*/ 255999 h 290495"/>
                <a:gd name="connsiteX60" fmla="*/ 81485 w 460034"/>
                <a:gd name="connsiteY60" fmla="*/ 255751 h 290495"/>
                <a:gd name="connsiteX61" fmla="*/ 77524 w 460034"/>
                <a:gd name="connsiteY61" fmla="*/ 255586 h 290495"/>
                <a:gd name="connsiteX62" fmla="*/ 77111 w 460034"/>
                <a:gd name="connsiteY62" fmla="*/ 255174 h 290495"/>
                <a:gd name="connsiteX63" fmla="*/ 66383 w 460034"/>
                <a:gd name="connsiteY63" fmla="*/ 256412 h 290495"/>
                <a:gd name="connsiteX64" fmla="*/ 54829 w 460034"/>
                <a:gd name="connsiteY64" fmla="*/ 258310 h 290495"/>
                <a:gd name="connsiteX65" fmla="*/ 43110 w 460034"/>
                <a:gd name="connsiteY65" fmla="*/ 259878 h 290495"/>
                <a:gd name="connsiteX66" fmla="*/ 36343 w 460034"/>
                <a:gd name="connsiteY66" fmla="*/ 263344 h 290495"/>
                <a:gd name="connsiteX67" fmla="*/ 33702 w 460034"/>
                <a:gd name="connsiteY67" fmla="*/ 264582 h 290495"/>
                <a:gd name="connsiteX68" fmla="*/ 29080 w 460034"/>
                <a:gd name="connsiteY68" fmla="*/ 266728 h 290495"/>
                <a:gd name="connsiteX69" fmla="*/ 25284 w 460034"/>
                <a:gd name="connsiteY69" fmla="*/ 267305 h 290495"/>
                <a:gd name="connsiteX70" fmla="*/ 16206 w 460034"/>
                <a:gd name="connsiteY70" fmla="*/ 266150 h 290495"/>
                <a:gd name="connsiteX71" fmla="*/ 2011 w 460034"/>
                <a:gd name="connsiteY71" fmla="*/ 257980 h 290495"/>
                <a:gd name="connsiteX72" fmla="*/ 774 w 460034"/>
                <a:gd name="connsiteY72" fmla="*/ 254431 h 290495"/>
                <a:gd name="connsiteX73" fmla="*/ 278 w 460034"/>
                <a:gd name="connsiteY73" fmla="*/ 246426 h 290495"/>
                <a:gd name="connsiteX74" fmla="*/ 114 w 460034"/>
                <a:gd name="connsiteY74" fmla="*/ 243950 h 290495"/>
                <a:gd name="connsiteX75" fmla="*/ 5065 w 460034"/>
                <a:gd name="connsiteY75" fmla="*/ 232891 h 290495"/>
                <a:gd name="connsiteX76" fmla="*/ 5973 w 460034"/>
                <a:gd name="connsiteY76" fmla="*/ 225216 h 290495"/>
                <a:gd name="connsiteX77" fmla="*/ 7128 w 460034"/>
                <a:gd name="connsiteY77" fmla="*/ 203759 h 290495"/>
                <a:gd name="connsiteX78" fmla="*/ 8201 w 460034"/>
                <a:gd name="connsiteY78" fmla="*/ 198230 h 290495"/>
                <a:gd name="connsiteX79" fmla="*/ 8201 w 460034"/>
                <a:gd name="connsiteY79" fmla="*/ 190638 h 290495"/>
                <a:gd name="connsiteX80" fmla="*/ 11254 w 460034"/>
                <a:gd name="connsiteY80" fmla="*/ 184366 h 290495"/>
                <a:gd name="connsiteX81" fmla="*/ 14886 w 460034"/>
                <a:gd name="connsiteY81" fmla="*/ 164642 h 290495"/>
                <a:gd name="connsiteX82" fmla="*/ 18682 w 460034"/>
                <a:gd name="connsiteY82" fmla="*/ 150282 h 290495"/>
                <a:gd name="connsiteX83" fmla="*/ 18682 w 460034"/>
                <a:gd name="connsiteY83" fmla="*/ 144010 h 290495"/>
                <a:gd name="connsiteX84" fmla="*/ 22396 w 460034"/>
                <a:gd name="connsiteY84" fmla="*/ 135922 h 290495"/>
                <a:gd name="connsiteX85" fmla="*/ 27017 w 460034"/>
                <a:gd name="connsiteY85" fmla="*/ 127834 h 290495"/>
                <a:gd name="connsiteX86" fmla="*/ 35765 w 460034"/>
                <a:gd name="connsiteY86" fmla="*/ 122553 h 290495"/>
                <a:gd name="connsiteX87" fmla="*/ 49795 w 460034"/>
                <a:gd name="connsiteY87" fmla="*/ 120737 h 290495"/>
                <a:gd name="connsiteX88" fmla="*/ 57800 w 460034"/>
                <a:gd name="connsiteY88" fmla="*/ 122965 h 290495"/>
                <a:gd name="connsiteX89" fmla="*/ 64567 w 460034"/>
                <a:gd name="connsiteY89" fmla="*/ 121727 h 290495"/>
                <a:gd name="connsiteX90" fmla="*/ 71582 w 460034"/>
                <a:gd name="connsiteY90" fmla="*/ 119334 h 290495"/>
                <a:gd name="connsiteX91" fmla="*/ 88665 w 460034"/>
                <a:gd name="connsiteY91" fmla="*/ 118014 h 290495"/>
                <a:gd name="connsiteX92" fmla="*/ 90893 w 460034"/>
                <a:gd name="connsiteY92" fmla="*/ 116858 h 290495"/>
                <a:gd name="connsiteX93" fmla="*/ 93122 w 460034"/>
                <a:gd name="connsiteY93" fmla="*/ 115703 h 290495"/>
                <a:gd name="connsiteX94" fmla="*/ 104097 w 460034"/>
                <a:gd name="connsiteY94" fmla="*/ 114548 h 290495"/>
                <a:gd name="connsiteX95" fmla="*/ 114001 w 460034"/>
                <a:gd name="connsiteY95" fmla="*/ 112402 h 290495"/>
                <a:gd name="connsiteX96" fmla="*/ 115404 w 460034"/>
                <a:gd name="connsiteY96" fmla="*/ 111989 h 290495"/>
                <a:gd name="connsiteX97" fmla="*/ 135871 w 460034"/>
                <a:gd name="connsiteY97" fmla="*/ 110999 h 290495"/>
                <a:gd name="connsiteX98" fmla="*/ 145114 w 460034"/>
                <a:gd name="connsiteY98" fmla="*/ 110751 h 290495"/>
                <a:gd name="connsiteX99" fmla="*/ 153366 w 460034"/>
                <a:gd name="connsiteY99" fmla="*/ 107038 h 290495"/>
                <a:gd name="connsiteX100" fmla="*/ 162032 w 460034"/>
                <a:gd name="connsiteY100" fmla="*/ 104809 h 290495"/>
                <a:gd name="connsiteX101" fmla="*/ 177547 w 460034"/>
                <a:gd name="connsiteY101" fmla="*/ 103489 h 290495"/>
                <a:gd name="connsiteX102" fmla="*/ 209567 w 460034"/>
                <a:gd name="connsiteY102" fmla="*/ 102334 h 290495"/>
                <a:gd name="connsiteX103" fmla="*/ 217490 w 460034"/>
                <a:gd name="connsiteY103" fmla="*/ 86488 h 290495"/>
                <a:gd name="connsiteX104" fmla="*/ 215344 w 460034"/>
                <a:gd name="connsiteY104" fmla="*/ 66022 h 290495"/>
                <a:gd name="connsiteX105" fmla="*/ 214519 w 460034"/>
                <a:gd name="connsiteY105" fmla="*/ 63133 h 290495"/>
                <a:gd name="connsiteX106" fmla="*/ 212868 w 460034"/>
                <a:gd name="connsiteY106" fmla="*/ 58842 h 290495"/>
                <a:gd name="connsiteX107" fmla="*/ 212868 w 460034"/>
                <a:gd name="connsiteY107" fmla="*/ 41594 h 290495"/>
                <a:gd name="connsiteX108" fmla="*/ 213776 w 460034"/>
                <a:gd name="connsiteY108" fmla="*/ 29050 h 290495"/>
                <a:gd name="connsiteX109" fmla="*/ 212868 w 460034"/>
                <a:gd name="connsiteY109" fmla="*/ 21044 h 290495"/>
                <a:gd name="connsiteX110" fmla="*/ 213694 w 460034"/>
                <a:gd name="connsiteY110" fmla="*/ 6437 h 290495"/>
                <a:gd name="connsiteX111" fmla="*/ 213033 w 460034"/>
                <a:gd name="connsiteY111" fmla="*/ 2806 h 290495"/>
                <a:gd name="connsiteX112" fmla="*/ 214436 w 460034"/>
                <a:gd name="connsiteY112" fmla="*/ 83 h 290495"/>
                <a:gd name="connsiteX113" fmla="*/ 214849 w 460034"/>
                <a:gd name="connsiteY113" fmla="*/ 2311 h 290495"/>
                <a:gd name="connsiteX114" fmla="*/ 215922 w 460034"/>
                <a:gd name="connsiteY114" fmla="*/ 6024 h 290495"/>
                <a:gd name="connsiteX115" fmla="*/ 217242 w 460034"/>
                <a:gd name="connsiteY115" fmla="*/ 7262 h 290495"/>
                <a:gd name="connsiteX116" fmla="*/ 217985 w 460034"/>
                <a:gd name="connsiteY116" fmla="*/ 5942 h 290495"/>
                <a:gd name="connsiteX117" fmla="*/ 217985 w 460034"/>
                <a:gd name="connsiteY117" fmla="*/ 4126 h 290495"/>
                <a:gd name="connsiteX118" fmla="*/ 220626 w 460034"/>
                <a:gd name="connsiteY118" fmla="*/ 0 h 290495"/>
                <a:gd name="connsiteX119" fmla="*/ 222111 w 460034"/>
                <a:gd name="connsiteY119" fmla="*/ 4126 h 290495"/>
                <a:gd name="connsiteX120" fmla="*/ 224422 w 460034"/>
                <a:gd name="connsiteY120" fmla="*/ 15268 h 290495"/>
                <a:gd name="connsiteX121" fmla="*/ 230364 w 460034"/>
                <a:gd name="connsiteY121" fmla="*/ 36807 h 290495"/>
                <a:gd name="connsiteX122" fmla="*/ 234985 w 460034"/>
                <a:gd name="connsiteY122" fmla="*/ 58429 h 290495"/>
                <a:gd name="connsiteX123" fmla="*/ 236058 w 460034"/>
                <a:gd name="connsiteY123" fmla="*/ 63381 h 290495"/>
                <a:gd name="connsiteX124" fmla="*/ 242000 w 460034"/>
                <a:gd name="connsiteY124" fmla="*/ 83105 h 290495"/>
                <a:gd name="connsiteX125" fmla="*/ 242413 w 460034"/>
                <a:gd name="connsiteY125" fmla="*/ 88386 h 290495"/>
                <a:gd name="connsiteX126" fmla="*/ 244393 w 460034"/>
                <a:gd name="connsiteY126" fmla="*/ 96557 h 290495"/>
                <a:gd name="connsiteX127" fmla="*/ 246869 w 460034"/>
                <a:gd name="connsiteY127" fmla="*/ 99445 h 290495"/>
                <a:gd name="connsiteX128" fmla="*/ 257680 w 460034"/>
                <a:gd name="connsiteY128" fmla="*/ 98867 h 290495"/>
                <a:gd name="connsiteX129" fmla="*/ 269317 w 460034"/>
                <a:gd name="connsiteY129" fmla="*/ 98867 h 290495"/>
                <a:gd name="connsiteX130" fmla="*/ 274846 w 460034"/>
                <a:gd name="connsiteY130" fmla="*/ 99032 h 290495"/>
                <a:gd name="connsiteX131" fmla="*/ 295478 w 460034"/>
                <a:gd name="connsiteY131" fmla="*/ 101178 h 290495"/>
                <a:gd name="connsiteX132" fmla="*/ 298119 w 460034"/>
                <a:gd name="connsiteY132" fmla="*/ 101178 h 290495"/>
                <a:gd name="connsiteX133" fmla="*/ 304721 w 460034"/>
                <a:gd name="connsiteY133" fmla="*/ 101178 h 290495"/>
                <a:gd name="connsiteX134" fmla="*/ 316440 w 460034"/>
                <a:gd name="connsiteY134" fmla="*/ 101178 h 290495"/>
                <a:gd name="connsiteX135" fmla="*/ 321969 w 460034"/>
                <a:gd name="connsiteY135" fmla="*/ 100270 h 290495"/>
                <a:gd name="connsiteX136" fmla="*/ 326838 w 460034"/>
                <a:gd name="connsiteY136" fmla="*/ 102169 h 290495"/>
                <a:gd name="connsiteX137" fmla="*/ 327251 w 460034"/>
                <a:gd name="connsiteY137" fmla="*/ 102416 h 290495"/>
                <a:gd name="connsiteX138" fmla="*/ 337319 w 460034"/>
                <a:gd name="connsiteY138" fmla="*/ 101673 h 290495"/>
                <a:gd name="connsiteX139" fmla="*/ 363893 w 460034"/>
                <a:gd name="connsiteY139" fmla="*/ 102334 h 290495"/>
                <a:gd name="connsiteX140" fmla="*/ 369835 w 460034"/>
                <a:gd name="connsiteY140" fmla="*/ 101343 h 290495"/>
                <a:gd name="connsiteX141" fmla="*/ 379490 w 460034"/>
                <a:gd name="connsiteY141" fmla="*/ 102251 h 290495"/>
                <a:gd name="connsiteX142" fmla="*/ 389806 w 460034"/>
                <a:gd name="connsiteY142" fmla="*/ 102499 h 290495"/>
                <a:gd name="connsiteX143" fmla="*/ 402350 w 460034"/>
                <a:gd name="connsiteY143" fmla="*/ 103654 h 290495"/>
                <a:gd name="connsiteX144" fmla="*/ 404909 w 460034"/>
                <a:gd name="connsiteY144" fmla="*/ 103571 h 290495"/>
                <a:gd name="connsiteX145" fmla="*/ 409448 w 460034"/>
                <a:gd name="connsiteY145" fmla="*/ 103571 h 290495"/>
                <a:gd name="connsiteX146" fmla="*/ 418113 w 460034"/>
                <a:gd name="connsiteY146" fmla="*/ 105965 h 290495"/>
                <a:gd name="connsiteX147" fmla="*/ 430575 w 460034"/>
                <a:gd name="connsiteY147" fmla="*/ 106212 h 290495"/>
                <a:gd name="connsiteX148" fmla="*/ 442706 w 460034"/>
                <a:gd name="connsiteY148" fmla="*/ 117684 h 290495"/>
                <a:gd name="connsiteX149" fmla="*/ 443697 w 460034"/>
                <a:gd name="connsiteY149" fmla="*/ 130558 h 290495"/>
                <a:gd name="connsiteX150" fmla="*/ 445677 w 460034"/>
                <a:gd name="connsiteY150" fmla="*/ 132043 h 290495"/>
                <a:gd name="connsiteX151" fmla="*/ 446090 w 460034"/>
                <a:gd name="connsiteY151" fmla="*/ 136005 h 290495"/>
                <a:gd name="connsiteX152" fmla="*/ 447823 w 460034"/>
                <a:gd name="connsiteY152" fmla="*/ 142194 h 290495"/>
                <a:gd name="connsiteX153" fmla="*/ 453600 w 460034"/>
                <a:gd name="connsiteY153" fmla="*/ 165714 h 290495"/>
                <a:gd name="connsiteX154" fmla="*/ 456406 w 460034"/>
                <a:gd name="connsiteY154" fmla="*/ 182055 h 290495"/>
                <a:gd name="connsiteX155" fmla="*/ 457149 w 460034"/>
                <a:gd name="connsiteY155" fmla="*/ 188079 h 290495"/>
                <a:gd name="connsiteX156" fmla="*/ 457561 w 460034"/>
                <a:gd name="connsiteY156" fmla="*/ 189647 h 290495"/>
                <a:gd name="connsiteX157" fmla="*/ 458634 w 460034"/>
                <a:gd name="connsiteY157" fmla="*/ 201531 h 290495"/>
                <a:gd name="connsiteX158" fmla="*/ 458634 w 460034"/>
                <a:gd name="connsiteY158" fmla="*/ 214901 h 290495"/>
                <a:gd name="connsiteX159" fmla="*/ 459624 w 460034"/>
                <a:gd name="connsiteY159" fmla="*/ 220512 h 290495"/>
                <a:gd name="connsiteX160" fmla="*/ 392447 w 460034"/>
                <a:gd name="connsiteY160" fmla="*/ 178589 h 290495"/>
                <a:gd name="connsiteX161" fmla="*/ 390549 w 460034"/>
                <a:gd name="connsiteY161" fmla="*/ 173637 h 290495"/>
                <a:gd name="connsiteX162" fmla="*/ 387496 w 460034"/>
                <a:gd name="connsiteY162" fmla="*/ 166457 h 290495"/>
                <a:gd name="connsiteX163" fmla="*/ 387413 w 460034"/>
                <a:gd name="connsiteY163" fmla="*/ 164146 h 290495"/>
                <a:gd name="connsiteX164" fmla="*/ 383782 w 460034"/>
                <a:gd name="connsiteY164" fmla="*/ 158452 h 290495"/>
                <a:gd name="connsiteX165" fmla="*/ 376932 w 460034"/>
                <a:gd name="connsiteY165" fmla="*/ 160020 h 290495"/>
                <a:gd name="connsiteX166" fmla="*/ 371320 w 460034"/>
                <a:gd name="connsiteY166" fmla="*/ 162166 h 290495"/>
                <a:gd name="connsiteX167" fmla="*/ 359519 w 460034"/>
                <a:gd name="connsiteY167" fmla="*/ 164229 h 290495"/>
                <a:gd name="connsiteX168" fmla="*/ 357538 w 460034"/>
                <a:gd name="connsiteY168" fmla="*/ 165714 h 290495"/>
                <a:gd name="connsiteX169" fmla="*/ 347057 w 460034"/>
                <a:gd name="connsiteY169" fmla="*/ 168108 h 290495"/>
                <a:gd name="connsiteX170" fmla="*/ 327828 w 460034"/>
                <a:gd name="connsiteY170" fmla="*/ 175205 h 290495"/>
                <a:gd name="connsiteX171" fmla="*/ 312148 w 460034"/>
                <a:gd name="connsiteY171" fmla="*/ 180404 h 290495"/>
                <a:gd name="connsiteX172" fmla="*/ 306124 w 460034"/>
                <a:gd name="connsiteY172" fmla="*/ 182715 h 290495"/>
                <a:gd name="connsiteX173" fmla="*/ 284584 w 460034"/>
                <a:gd name="connsiteY173" fmla="*/ 186429 h 290495"/>
                <a:gd name="connsiteX174" fmla="*/ 276744 w 460034"/>
                <a:gd name="connsiteY174" fmla="*/ 188327 h 290495"/>
                <a:gd name="connsiteX175" fmla="*/ 260486 w 460034"/>
                <a:gd name="connsiteY175" fmla="*/ 193856 h 290495"/>
                <a:gd name="connsiteX176" fmla="*/ 253307 w 460034"/>
                <a:gd name="connsiteY176" fmla="*/ 199798 h 290495"/>
                <a:gd name="connsiteX177" fmla="*/ 255452 w 460034"/>
                <a:gd name="connsiteY177" fmla="*/ 205988 h 290495"/>
                <a:gd name="connsiteX178" fmla="*/ 257598 w 460034"/>
                <a:gd name="connsiteY178" fmla="*/ 205988 h 290495"/>
                <a:gd name="connsiteX179" fmla="*/ 278972 w 460034"/>
                <a:gd name="connsiteY179" fmla="*/ 207143 h 290495"/>
                <a:gd name="connsiteX180" fmla="*/ 298779 w 460034"/>
                <a:gd name="connsiteY180" fmla="*/ 211187 h 290495"/>
                <a:gd name="connsiteX181" fmla="*/ 307610 w 460034"/>
                <a:gd name="connsiteY181" fmla="*/ 213167 h 290495"/>
                <a:gd name="connsiteX182" fmla="*/ 316853 w 460034"/>
                <a:gd name="connsiteY182" fmla="*/ 213580 h 290495"/>
                <a:gd name="connsiteX183" fmla="*/ 341941 w 460034"/>
                <a:gd name="connsiteY183" fmla="*/ 212095 h 290495"/>
                <a:gd name="connsiteX184" fmla="*/ 348295 w 460034"/>
                <a:gd name="connsiteY184" fmla="*/ 211930 h 290495"/>
                <a:gd name="connsiteX185" fmla="*/ 353907 w 460034"/>
                <a:gd name="connsiteY185" fmla="*/ 212342 h 290495"/>
                <a:gd name="connsiteX186" fmla="*/ 375612 w 460034"/>
                <a:gd name="connsiteY186" fmla="*/ 208381 h 290495"/>
                <a:gd name="connsiteX187" fmla="*/ 380481 w 460034"/>
                <a:gd name="connsiteY187" fmla="*/ 207143 h 290495"/>
                <a:gd name="connsiteX188" fmla="*/ 386505 w 460034"/>
                <a:gd name="connsiteY188" fmla="*/ 197405 h 290495"/>
                <a:gd name="connsiteX189" fmla="*/ 387578 w 460034"/>
                <a:gd name="connsiteY189" fmla="*/ 184531 h 290495"/>
                <a:gd name="connsiteX190" fmla="*/ 388733 w 460034"/>
                <a:gd name="connsiteY190" fmla="*/ 182055 h 290495"/>
                <a:gd name="connsiteX191" fmla="*/ 392530 w 460034"/>
                <a:gd name="connsiteY191" fmla="*/ 178506 h 290495"/>
                <a:gd name="connsiteX192" fmla="*/ 175484 w 460034"/>
                <a:gd name="connsiteY192" fmla="*/ 204832 h 290495"/>
                <a:gd name="connsiteX193" fmla="*/ 170862 w 460034"/>
                <a:gd name="connsiteY193" fmla="*/ 197487 h 290495"/>
                <a:gd name="connsiteX194" fmla="*/ 159968 w 460034"/>
                <a:gd name="connsiteY194" fmla="*/ 193856 h 290495"/>
                <a:gd name="connsiteX195" fmla="*/ 154521 w 460034"/>
                <a:gd name="connsiteY195" fmla="*/ 192618 h 290495"/>
                <a:gd name="connsiteX196" fmla="*/ 144536 w 460034"/>
                <a:gd name="connsiteY196" fmla="*/ 190720 h 290495"/>
                <a:gd name="connsiteX197" fmla="*/ 138594 w 460034"/>
                <a:gd name="connsiteY197" fmla="*/ 189647 h 290495"/>
                <a:gd name="connsiteX198" fmla="*/ 131249 w 460034"/>
                <a:gd name="connsiteY198" fmla="*/ 187749 h 290495"/>
                <a:gd name="connsiteX199" fmla="*/ 122996 w 460034"/>
                <a:gd name="connsiteY199" fmla="*/ 185603 h 290495"/>
                <a:gd name="connsiteX200" fmla="*/ 116147 w 460034"/>
                <a:gd name="connsiteY200" fmla="*/ 184035 h 290495"/>
                <a:gd name="connsiteX201" fmla="*/ 109049 w 460034"/>
                <a:gd name="connsiteY201" fmla="*/ 181642 h 290495"/>
                <a:gd name="connsiteX202" fmla="*/ 103272 w 460034"/>
                <a:gd name="connsiteY202" fmla="*/ 179909 h 290495"/>
                <a:gd name="connsiteX203" fmla="*/ 98156 w 460034"/>
                <a:gd name="connsiteY203" fmla="*/ 178011 h 290495"/>
                <a:gd name="connsiteX204" fmla="*/ 83466 w 460034"/>
                <a:gd name="connsiteY204" fmla="*/ 174545 h 290495"/>
                <a:gd name="connsiteX205" fmla="*/ 69189 w 460034"/>
                <a:gd name="connsiteY205" fmla="*/ 173059 h 290495"/>
                <a:gd name="connsiteX206" fmla="*/ 66795 w 460034"/>
                <a:gd name="connsiteY206" fmla="*/ 172399 h 290495"/>
                <a:gd name="connsiteX207" fmla="*/ 48557 w 460034"/>
                <a:gd name="connsiteY207" fmla="*/ 168190 h 290495"/>
                <a:gd name="connsiteX208" fmla="*/ 44348 w 460034"/>
                <a:gd name="connsiteY208" fmla="*/ 177268 h 290495"/>
                <a:gd name="connsiteX209" fmla="*/ 47649 w 460034"/>
                <a:gd name="connsiteY209" fmla="*/ 183623 h 290495"/>
                <a:gd name="connsiteX210" fmla="*/ 48722 w 460034"/>
                <a:gd name="connsiteY210" fmla="*/ 190390 h 290495"/>
                <a:gd name="connsiteX211" fmla="*/ 49877 w 460034"/>
                <a:gd name="connsiteY211" fmla="*/ 223978 h 290495"/>
                <a:gd name="connsiteX212" fmla="*/ 59203 w 460034"/>
                <a:gd name="connsiteY212" fmla="*/ 233964 h 290495"/>
                <a:gd name="connsiteX213" fmla="*/ 77524 w 460034"/>
                <a:gd name="connsiteY213" fmla="*/ 232066 h 290495"/>
                <a:gd name="connsiteX214" fmla="*/ 95762 w 460034"/>
                <a:gd name="connsiteY214" fmla="*/ 228930 h 290495"/>
                <a:gd name="connsiteX215" fmla="*/ 114001 w 460034"/>
                <a:gd name="connsiteY215" fmla="*/ 223648 h 290495"/>
                <a:gd name="connsiteX216" fmla="*/ 138346 w 460034"/>
                <a:gd name="connsiteY216" fmla="*/ 218449 h 290495"/>
                <a:gd name="connsiteX217" fmla="*/ 157657 w 460034"/>
                <a:gd name="connsiteY217" fmla="*/ 215808 h 290495"/>
                <a:gd name="connsiteX218" fmla="*/ 169541 w 460034"/>
                <a:gd name="connsiteY218" fmla="*/ 213250 h 290495"/>
                <a:gd name="connsiteX219" fmla="*/ 175566 w 460034"/>
                <a:gd name="connsiteY219" fmla="*/ 204832 h 29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460034" h="290495">
                  <a:moveTo>
                    <a:pt x="459789" y="220430"/>
                  </a:moveTo>
                  <a:cubicBezTo>
                    <a:pt x="460780" y="225051"/>
                    <a:pt x="458634" y="228105"/>
                    <a:pt x="455745" y="230663"/>
                  </a:cubicBezTo>
                  <a:cubicBezTo>
                    <a:pt x="455085" y="231241"/>
                    <a:pt x="453847" y="230828"/>
                    <a:pt x="453187" y="231323"/>
                  </a:cubicBezTo>
                  <a:cubicBezTo>
                    <a:pt x="452444" y="231984"/>
                    <a:pt x="452197" y="233304"/>
                    <a:pt x="451619" y="234129"/>
                  </a:cubicBezTo>
                  <a:cubicBezTo>
                    <a:pt x="451206" y="234624"/>
                    <a:pt x="450546" y="235037"/>
                    <a:pt x="449886" y="235202"/>
                  </a:cubicBezTo>
                  <a:cubicBezTo>
                    <a:pt x="447906" y="235697"/>
                    <a:pt x="445925" y="235945"/>
                    <a:pt x="443944" y="236440"/>
                  </a:cubicBezTo>
                  <a:cubicBezTo>
                    <a:pt x="442046" y="236935"/>
                    <a:pt x="439570" y="236688"/>
                    <a:pt x="438580" y="236110"/>
                  </a:cubicBezTo>
                  <a:cubicBezTo>
                    <a:pt x="436269" y="234790"/>
                    <a:pt x="436434" y="237513"/>
                    <a:pt x="435609" y="237513"/>
                  </a:cubicBezTo>
                  <a:cubicBezTo>
                    <a:pt x="433876" y="237513"/>
                    <a:pt x="432060" y="236770"/>
                    <a:pt x="430245" y="236770"/>
                  </a:cubicBezTo>
                  <a:cubicBezTo>
                    <a:pt x="428924" y="236770"/>
                    <a:pt x="427026" y="238091"/>
                    <a:pt x="426283" y="237430"/>
                  </a:cubicBezTo>
                  <a:cubicBezTo>
                    <a:pt x="424468" y="235780"/>
                    <a:pt x="422817" y="237430"/>
                    <a:pt x="421827" y="237926"/>
                  </a:cubicBezTo>
                  <a:cubicBezTo>
                    <a:pt x="418608" y="239081"/>
                    <a:pt x="416215" y="237513"/>
                    <a:pt x="413491" y="236605"/>
                  </a:cubicBezTo>
                  <a:cubicBezTo>
                    <a:pt x="409860" y="235367"/>
                    <a:pt x="405982" y="234707"/>
                    <a:pt x="402185" y="234129"/>
                  </a:cubicBezTo>
                  <a:cubicBezTo>
                    <a:pt x="401030" y="233964"/>
                    <a:pt x="399710" y="234955"/>
                    <a:pt x="398472" y="235450"/>
                  </a:cubicBezTo>
                  <a:cubicBezTo>
                    <a:pt x="397976" y="235697"/>
                    <a:pt x="397646" y="236440"/>
                    <a:pt x="397234" y="236440"/>
                  </a:cubicBezTo>
                  <a:cubicBezTo>
                    <a:pt x="393768" y="236193"/>
                    <a:pt x="390549" y="238091"/>
                    <a:pt x="387413" y="238503"/>
                  </a:cubicBezTo>
                  <a:cubicBezTo>
                    <a:pt x="383782" y="238998"/>
                    <a:pt x="379821" y="239164"/>
                    <a:pt x="376024" y="238668"/>
                  </a:cubicBezTo>
                  <a:cubicBezTo>
                    <a:pt x="372393" y="238173"/>
                    <a:pt x="368762" y="237513"/>
                    <a:pt x="365213" y="237926"/>
                  </a:cubicBezTo>
                  <a:cubicBezTo>
                    <a:pt x="362820" y="238173"/>
                    <a:pt x="360427" y="237843"/>
                    <a:pt x="357951" y="238751"/>
                  </a:cubicBezTo>
                  <a:cubicBezTo>
                    <a:pt x="355393" y="239741"/>
                    <a:pt x="352256" y="238503"/>
                    <a:pt x="349533" y="239081"/>
                  </a:cubicBezTo>
                  <a:cubicBezTo>
                    <a:pt x="343343" y="240236"/>
                    <a:pt x="336824" y="239494"/>
                    <a:pt x="330800" y="242300"/>
                  </a:cubicBezTo>
                  <a:cubicBezTo>
                    <a:pt x="330634" y="242300"/>
                    <a:pt x="330469" y="242630"/>
                    <a:pt x="330387" y="242630"/>
                  </a:cubicBezTo>
                  <a:cubicBezTo>
                    <a:pt x="325930" y="240897"/>
                    <a:pt x="321721" y="243537"/>
                    <a:pt x="317182" y="243785"/>
                  </a:cubicBezTo>
                  <a:cubicBezTo>
                    <a:pt x="316110" y="243785"/>
                    <a:pt x="314954" y="243785"/>
                    <a:pt x="313799" y="243455"/>
                  </a:cubicBezTo>
                  <a:cubicBezTo>
                    <a:pt x="309920" y="242382"/>
                    <a:pt x="305464" y="243868"/>
                    <a:pt x="301337" y="244363"/>
                  </a:cubicBezTo>
                  <a:cubicBezTo>
                    <a:pt x="295808" y="244940"/>
                    <a:pt x="290361" y="245601"/>
                    <a:pt x="284832" y="246426"/>
                  </a:cubicBezTo>
                  <a:cubicBezTo>
                    <a:pt x="280706" y="247086"/>
                    <a:pt x="276497" y="247994"/>
                    <a:pt x="272370" y="248819"/>
                  </a:cubicBezTo>
                  <a:cubicBezTo>
                    <a:pt x="270555" y="249149"/>
                    <a:pt x="268739" y="249644"/>
                    <a:pt x="266924" y="250057"/>
                  </a:cubicBezTo>
                  <a:cubicBezTo>
                    <a:pt x="266429" y="250140"/>
                    <a:pt x="265768" y="249810"/>
                    <a:pt x="265356" y="250057"/>
                  </a:cubicBezTo>
                  <a:cubicBezTo>
                    <a:pt x="261311" y="252780"/>
                    <a:pt x="257268" y="252285"/>
                    <a:pt x="252811" y="251377"/>
                  </a:cubicBezTo>
                  <a:cubicBezTo>
                    <a:pt x="248520" y="250552"/>
                    <a:pt x="245301" y="254431"/>
                    <a:pt x="245136" y="259548"/>
                  </a:cubicBezTo>
                  <a:cubicBezTo>
                    <a:pt x="245136" y="261363"/>
                    <a:pt x="245301" y="263261"/>
                    <a:pt x="245797" y="264912"/>
                  </a:cubicBezTo>
                  <a:cubicBezTo>
                    <a:pt x="247612" y="270771"/>
                    <a:pt x="246539" y="276796"/>
                    <a:pt x="246787" y="282738"/>
                  </a:cubicBezTo>
                  <a:cubicBezTo>
                    <a:pt x="246787" y="283150"/>
                    <a:pt x="245549" y="284141"/>
                    <a:pt x="245219" y="283976"/>
                  </a:cubicBezTo>
                  <a:cubicBezTo>
                    <a:pt x="242825" y="282985"/>
                    <a:pt x="241918" y="283481"/>
                    <a:pt x="241423" y="286617"/>
                  </a:cubicBezTo>
                  <a:cubicBezTo>
                    <a:pt x="241093" y="288762"/>
                    <a:pt x="239277" y="290248"/>
                    <a:pt x="237461" y="290495"/>
                  </a:cubicBezTo>
                  <a:cubicBezTo>
                    <a:pt x="236884" y="290495"/>
                    <a:pt x="236223" y="290495"/>
                    <a:pt x="235728" y="290165"/>
                  </a:cubicBezTo>
                  <a:cubicBezTo>
                    <a:pt x="227476" y="285626"/>
                    <a:pt x="218315" y="284471"/>
                    <a:pt x="209815" y="280757"/>
                  </a:cubicBezTo>
                  <a:cubicBezTo>
                    <a:pt x="207092" y="279519"/>
                    <a:pt x="205771" y="277126"/>
                    <a:pt x="203708" y="275558"/>
                  </a:cubicBezTo>
                  <a:cubicBezTo>
                    <a:pt x="203542" y="275475"/>
                    <a:pt x="203708" y="274733"/>
                    <a:pt x="203873" y="274403"/>
                  </a:cubicBezTo>
                  <a:cubicBezTo>
                    <a:pt x="204203" y="273990"/>
                    <a:pt x="206349" y="274403"/>
                    <a:pt x="204533" y="273247"/>
                  </a:cubicBezTo>
                  <a:cubicBezTo>
                    <a:pt x="201232" y="271184"/>
                    <a:pt x="199664" y="268626"/>
                    <a:pt x="199911" y="264252"/>
                  </a:cubicBezTo>
                  <a:cubicBezTo>
                    <a:pt x="199994" y="262766"/>
                    <a:pt x="199004" y="261116"/>
                    <a:pt x="198261" y="259630"/>
                  </a:cubicBezTo>
                  <a:cubicBezTo>
                    <a:pt x="197271" y="257485"/>
                    <a:pt x="195950" y="259630"/>
                    <a:pt x="194960" y="259383"/>
                  </a:cubicBezTo>
                  <a:cubicBezTo>
                    <a:pt x="192897" y="258805"/>
                    <a:pt x="191081" y="257319"/>
                    <a:pt x="189100" y="256577"/>
                  </a:cubicBezTo>
                  <a:cubicBezTo>
                    <a:pt x="186625" y="255669"/>
                    <a:pt x="184727" y="252863"/>
                    <a:pt x="181425" y="254679"/>
                  </a:cubicBezTo>
                  <a:cubicBezTo>
                    <a:pt x="180022" y="255421"/>
                    <a:pt x="176886" y="254596"/>
                    <a:pt x="175813" y="253193"/>
                  </a:cubicBezTo>
                  <a:cubicBezTo>
                    <a:pt x="173916" y="250635"/>
                    <a:pt x="172265" y="252450"/>
                    <a:pt x="170450" y="252368"/>
                  </a:cubicBezTo>
                  <a:cubicBezTo>
                    <a:pt x="166983" y="252203"/>
                    <a:pt x="163682" y="253276"/>
                    <a:pt x="160134" y="252698"/>
                  </a:cubicBezTo>
                  <a:cubicBezTo>
                    <a:pt x="156667" y="252120"/>
                    <a:pt x="153036" y="253358"/>
                    <a:pt x="149405" y="253688"/>
                  </a:cubicBezTo>
                  <a:cubicBezTo>
                    <a:pt x="147507" y="253853"/>
                    <a:pt x="144701" y="254348"/>
                    <a:pt x="143876" y="253193"/>
                  </a:cubicBezTo>
                  <a:cubicBezTo>
                    <a:pt x="142638" y="251295"/>
                    <a:pt x="140079" y="255174"/>
                    <a:pt x="139997" y="251625"/>
                  </a:cubicBezTo>
                  <a:cubicBezTo>
                    <a:pt x="139749" y="251873"/>
                    <a:pt x="139337" y="252120"/>
                    <a:pt x="139254" y="252450"/>
                  </a:cubicBezTo>
                  <a:cubicBezTo>
                    <a:pt x="138842" y="254348"/>
                    <a:pt x="138016" y="253193"/>
                    <a:pt x="137026" y="253193"/>
                  </a:cubicBezTo>
                  <a:cubicBezTo>
                    <a:pt x="130424" y="253193"/>
                    <a:pt x="123739" y="251955"/>
                    <a:pt x="117302" y="254844"/>
                  </a:cubicBezTo>
                  <a:cubicBezTo>
                    <a:pt x="117137" y="254844"/>
                    <a:pt x="117054" y="254844"/>
                    <a:pt x="116889" y="254844"/>
                  </a:cubicBezTo>
                  <a:cubicBezTo>
                    <a:pt x="116229" y="254844"/>
                    <a:pt x="115486" y="254431"/>
                    <a:pt x="114826" y="254431"/>
                  </a:cubicBezTo>
                  <a:cubicBezTo>
                    <a:pt x="111772" y="254183"/>
                    <a:pt x="108636" y="253771"/>
                    <a:pt x="105583" y="253771"/>
                  </a:cubicBezTo>
                  <a:cubicBezTo>
                    <a:pt x="103933" y="253771"/>
                    <a:pt x="102282" y="254761"/>
                    <a:pt x="100631" y="254844"/>
                  </a:cubicBezTo>
                  <a:cubicBezTo>
                    <a:pt x="95515" y="255091"/>
                    <a:pt x="90481" y="254596"/>
                    <a:pt x="85446" y="255999"/>
                  </a:cubicBezTo>
                  <a:cubicBezTo>
                    <a:pt x="84209" y="256329"/>
                    <a:pt x="82806" y="255834"/>
                    <a:pt x="81485" y="255751"/>
                  </a:cubicBezTo>
                  <a:cubicBezTo>
                    <a:pt x="80165" y="255751"/>
                    <a:pt x="78844" y="255669"/>
                    <a:pt x="77524" y="255586"/>
                  </a:cubicBezTo>
                  <a:cubicBezTo>
                    <a:pt x="77359" y="255586"/>
                    <a:pt x="77276" y="255339"/>
                    <a:pt x="77111" y="255174"/>
                  </a:cubicBezTo>
                  <a:cubicBezTo>
                    <a:pt x="73728" y="259548"/>
                    <a:pt x="69519" y="254844"/>
                    <a:pt x="66383" y="256412"/>
                  </a:cubicBezTo>
                  <a:cubicBezTo>
                    <a:pt x="62504" y="258392"/>
                    <a:pt x="58708" y="256412"/>
                    <a:pt x="54829" y="258310"/>
                  </a:cubicBezTo>
                  <a:cubicBezTo>
                    <a:pt x="51363" y="259960"/>
                    <a:pt x="46989" y="259135"/>
                    <a:pt x="43110" y="259878"/>
                  </a:cubicBezTo>
                  <a:cubicBezTo>
                    <a:pt x="40717" y="260290"/>
                    <a:pt x="38158" y="260868"/>
                    <a:pt x="36343" y="263344"/>
                  </a:cubicBezTo>
                  <a:cubicBezTo>
                    <a:pt x="35765" y="264087"/>
                    <a:pt x="34527" y="264664"/>
                    <a:pt x="33702" y="264582"/>
                  </a:cubicBezTo>
                  <a:cubicBezTo>
                    <a:pt x="31721" y="264417"/>
                    <a:pt x="30483" y="265242"/>
                    <a:pt x="29080" y="266728"/>
                  </a:cubicBezTo>
                  <a:cubicBezTo>
                    <a:pt x="28255" y="267553"/>
                    <a:pt x="26935" y="267800"/>
                    <a:pt x="25284" y="267305"/>
                  </a:cubicBezTo>
                  <a:cubicBezTo>
                    <a:pt x="22396" y="266397"/>
                    <a:pt x="19012" y="265985"/>
                    <a:pt x="16206" y="266150"/>
                  </a:cubicBezTo>
                  <a:cubicBezTo>
                    <a:pt x="9769" y="266562"/>
                    <a:pt x="6551" y="260951"/>
                    <a:pt x="2011" y="257980"/>
                  </a:cubicBezTo>
                  <a:cubicBezTo>
                    <a:pt x="1269" y="257485"/>
                    <a:pt x="526" y="255421"/>
                    <a:pt x="774" y="254431"/>
                  </a:cubicBezTo>
                  <a:cubicBezTo>
                    <a:pt x="1516" y="251625"/>
                    <a:pt x="361" y="249067"/>
                    <a:pt x="278" y="246426"/>
                  </a:cubicBezTo>
                  <a:cubicBezTo>
                    <a:pt x="278" y="245601"/>
                    <a:pt x="-217" y="244280"/>
                    <a:pt x="114" y="243950"/>
                  </a:cubicBezTo>
                  <a:cubicBezTo>
                    <a:pt x="3167" y="241144"/>
                    <a:pt x="2837" y="236358"/>
                    <a:pt x="5065" y="232891"/>
                  </a:cubicBezTo>
                  <a:cubicBezTo>
                    <a:pt x="6220" y="231076"/>
                    <a:pt x="5808" y="227857"/>
                    <a:pt x="5973" y="225216"/>
                  </a:cubicBezTo>
                  <a:cubicBezTo>
                    <a:pt x="6385" y="218119"/>
                    <a:pt x="6633" y="210939"/>
                    <a:pt x="7128" y="203759"/>
                  </a:cubicBezTo>
                  <a:cubicBezTo>
                    <a:pt x="7211" y="201861"/>
                    <a:pt x="7541" y="199881"/>
                    <a:pt x="8201" y="198230"/>
                  </a:cubicBezTo>
                  <a:cubicBezTo>
                    <a:pt x="9357" y="195589"/>
                    <a:pt x="10099" y="193196"/>
                    <a:pt x="8201" y="190638"/>
                  </a:cubicBezTo>
                  <a:cubicBezTo>
                    <a:pt x="11337" y="189895"/>
                    <a:pt x="11090" y="186429"/>
                    <a:pt x="11254" y="184366"/>
                  </a:cubicBezTo>
                  <a:cubicBezTo>
                    <a:pt x="11667" y="177598"/>
                    <a:pt x="12740" y="170831"/>
                    <a:pt x="14886" y="164642"/>
                  </a:cubicBezTo>
                  <a:cubicBezTo>
                    <a:pt x="16536" y="159937"/>
                    <a:pt x="15133" y="154408"/>
                    <a:pt x="18682" y="150282"/>
                  </a:cubicBezTo>
                  <a:cubicBezTo>
                    <a:pt x="19342" y="149457"/>
                    <a:pt x="18600" y="146155"/>
                    <a:pt x="18682" y="144010"/>
                  </a:cubicBezTo>
                  <a:cubicBezTo>
                    <a:pt x="18764" y="140296"/>
                    <a:pt x="21818" y="139223"/>
                    <a:pt x="22396" y="135922"/>
                  </a:cubicBezTo>
                  <a:cubicBezTo>
                    <a:pt x="22891" y="132951"/>
                    <a:pt x="25284" y="130393"/>
                    <a:pt x="27017" y="127834"/>
                  </a:cubicBezTo>
                  <a:cubicBezTo>
                    <a:pt x="29163" y="124533"/>
                    <a:pt x="32134" y="122883"/>
                    <a:pt x="35765" y="122553"/>
                  </a:cubicBezTo>
                  <a:cubicBezTo>
                    <a:pt x="40387" y="122140"/>
                    <a:pt x="44843" y="120159"/>
                    <a:pt x="49795" y="120737"/>
                  </a:cubicBezTo>
                  <a:cubicBezTo>
                    <a:pt x="52683" y="121067"/>
                    <a:pt x="55242" y="121727"/>
                    <a:pt x="57800" y="122965"/>
                  </a:cubicBezTo>
                  <a:cubicBezTo>
                    <a:pt x="60276" y="124203"/>
                    <a:pt x="62256" y="124533"/>
                    <a:pt x="64567" y="121727"/>
                  </a:cubicBezTo>
                  <a:cubicBezTo>
                    <a:pt x="66053" y="119994"/>
                    <a:pt x="69106" y="119664"/>
                    <a:pt x="71582" y="119334"/>
                  </a:cubicBezTo>
                  <a:cubicBezTo>
                    <a:pt x="77276" y="118674"/>
                    <a:pt x="82971" y="118509"/>
                    <a:pt x="88665" y="118014"/>
                  </a:cubicBezTo>
                  <a:cubicBezTo>
                    <a:pt x="89408" y="118014"/>
                    <a:pt x="90150" y="117271"/>
                    <a:pt x="90893" y="116858"/>
                  </a:cubicBezTo>
                  <a:cubicBezTo>
                    <a:pt x="91636" y="116446"/>
                    <a:pt x="92544" y="115538"/>
                    <a:pt x="93122" y="115703"/>
                  </a:cubicBezTo>
                  <a:cubicBezTo>
                    <a:pt x="97000" y="116941"/>
                    <a:pt x="100466" y="114795"/>
                    <a:pt x="104097" y="114548"/>
                  </a:cubicBezTo>
                  <a:cubicBezTo>
                    <a:pt x="107564" y="114300"/>
                    <a:pt x="110782" y="113557"/>
                    <a:pt x="114001" y="112402"/>
                  </a:cubicBezTo>
                  <a:cubicBezTo>
                    <a:pt x="114496" y="112237"/>
                    <a:pt x="114991" y="112072"/>
                    <a:pt x="115404" y="111989"/>
                  </a:cubicBezTo>
                  <a:cubicBezTo>
                    <a:pt x="122253" y="111577"/>
                    <a:pt x="129103" y="110669"/>
                    <a:pt x="135871" y="110999"/>
                  </a:cubicBezTo>
                  <a:cubicBezTo>
                    <a:pt x="139007" y="111164"/>
                    <a:pt x="142060" y="107285"/>
                    <a:pt x="145114" y="110751"/>
                  </a:cubicBezTo>
                  <a:cubicBezTo>
                    <a:pt x="147342" y="108028"/>
                    <a:pt x="150230" y="107368"/>
                    <a:pt x="153366" y="107038"/>
                  </a:cubicBezTo>
                  <a:cubicBezTo>
                    <a:pt x="156337" y="106708"/>
                    <a:pt x="159143" y="105140"/>
                    <a:pt x="162032" y="104809"/>
                  </a:cubicBezTo>
                  <a:cubicBezTo>
                    <a:pt x="167148" y="104149"/>
                    <a:pt x="172430" y="104232"/>
                    <a:pt x="177547" y="103489"/>
                  </a:cubicBezTo>
                  <a:cubicBezTo>
                    <a:pt x="188193" y="101838"/>
                    <a:pt x="198921" y="102334"/>
                    <a:pt x="209567" y="102334"/>
                  </a:cubicBezTo>
                  <a:cubicBezTo>
                    <a:pt x="217407" y="102334"/>
                    <a:pt x="221946" y="96309"/>
                    <a:pt x="217490" y="86488"/>
                  </a:cubicBezTo>
                  <a:cubicBezTo>
                    <a:pt x="214519" y="79886"/>
                    <a:pt x="214354" y="72954"/>
                    <a:pt x="215344" y="66022"/>
                  </a:cubicBezTo>
                  <a:cubicBezTo>
                    <a:pt x="215592" y="64454"/>
                    <a:pt x="216417" y="64041"/>
                    <a:pt x="214519" y="63133"/>
                  </a:cubicBezTo>
                  <a:cubicBezTo>
                    <a:pt x="213528" y="62721"/>
                    <a:pt x="212538" y="59997"/>
                    <a:pt x="212868" y="58842"/>
                  </a:cubicBezTo>
                  <a:cubicBezTo>
                    <a:pt x="214601" y="52982"/>
                    <a:pt x="211383" y="47123"/>
                    <a:pt x="212868" y="41594"/>
                  </a:cubicBezTo>
                  <a:cubicBezTo>
                    <a:pt x="214024" y="37302"/>
                    <a:pt x="211053" y="32928"/>
                    <a:pt x="213776" y="29050"/>
                  </a:cubicBezTo>
                  <a:cubicBezTo>
                    <a:pt x="212043" y="26574"/>
                    <a:pt x="212290" y="23520"/>
                    <a:pt x="212868" y="21044"/>
                  </a:cubicBezTo>
                  <a:cubicBezTo>
                    <a:pt x="214106" y="16175"/>
                    <a:pt x="211878" y="11224"/>
                    <a:pt x="213694" y="6437"/>
                  </a:cubicBezTo>
                  <a:cubicBezTo>
                    <a:pt x="214024" y="5529"/>
                    <a:pt x="212951" y="3961"/>
                    <a:pt x="213033" y="2806"/>
                  </a:cubicBezTo>
                  <a:cubicBezTo>
                    <a:pt x="213033" y="1816"/>
                    <a:pt x="213941" y="990"/>
                    <a:pt x="214436" y="83"/>
                  </a:cubicBezTo>
                  <a:cubicBezTo>
                    <a:pt x="214601" y="825"/>
                    <a:pt x="214684" y="1568"/>
                    <a:pt x="214849" y="2311"/>
                  </a:cubicBezTo>
                  <a:cubicBezTo>
                    <a:pt x="215179" y="3549"/>
                    <a:pt x="215509" y="4869"/>
                    <a:pt x="215922" y="6024"/>
                  </a:cubicBezTo>
                  <a:cubicBezTo>
                    <a:pt x="216169" y="6520"/>
                    <a:pt x="216830" y="6850"/>
                    <a:pt x="217242" y="7262"/>
                  </a:cubicBezTo>
                  <a:cubicBezTo>
                    <a:pt x="217490" y="6850"/>
                    <a:pt x="217903" y="6437"/>
                    <a:pt x="217985" y="5942"/>
                  </a:cubicBezTo>
                  <a:cubicBezTo>
                    <a:pt x="218150" y="5364"/>
                    <a:pt x="217820" y="4539"/>
                    <a:pt x="217985" y="4126"/>
                  </a:cubicBezTo>
                  <a:cubicBezTo>
                    <a:pt x="218810" y="2641"/>
                    <a:pt x="219718" y="1320"/>
                    <a:pt x="220626" y="0"/>
                  </a:cubicBezTo>
                  <a:cubicBezTo>
                    <a:pt x="221121" y="1403"/>
                    <a:pt x="221864" y="2723"/>
                    <a:pt x="222111" y="4126"/>
                  </a:cubicBezTo>
                  <a:cubicBezTo>
                    <a:pt x="222937" y="7840"/>
                    <a:pt x="223432" y="11636"/>
                    <a:pt x="224422" y="15268"/>
                  </a:cubicBezTo>
                  <a:cubicBezTo>
                    <a:pt x="226320" y="22447"/>
                    <a:pt x="228548" y="29545"/>
                    <a:pt x="230364" y="36807"/>
                  </a:cubicBezTo>
                  <a:cubicBezTo>
                    <a:pt x="232097" y="43904"/>
                    <a:pt x="233418" y="51167"/>
                    <a:pt x="234985" y="58429"/>
                  </a:cubicBezTo>
                  <a:cubicBezTo>
                    <a:pt x="235316" y="60080"/>
                    <a:pt x="235563" y="61813"/>
                    <a:pt x="236058" y="63381"/>
                  </a:cubicBezTo>
                  <a:cubicBezTo>
                    <a:pt x="238039" y="69983"/>
                    <a:pt x="240185" y="76503"/>
                    <a:pt x="242000" y="83105"/>
                  </a:cubicBezTo>
                  <a:cubicBezTo>
                    <a:pt x="242496" y="84755"/>
                    <a:pt x="242166" y="86653"/>
                    <a:pt x="242413" y="88386"/>
                  </a:cubicBezTo>
                  <a:cubicBezTo>
                    <a:pt x="242908" y="91192"/>
                    <a:pt x="243486" y="93998"/>
                    <a:pt x="244393" y="96557"/>
                  </a:cubicBezTo>
                  <a:cubicBezTo>
                    <a:pt x="244806" y="97712"/>
                    <a:pt x="245962" y="99280"/>
                    <a:pt x="246869" y="99445"/>
                  </a:cubicBezTo>
                  <a:cubicBezTo>
                    <a:pt x="250500" y="99775"/>
                    <a:pt x="254297" y="103819"/>
                    <a:pt x="257680" y="98867"/>
                  </a:cubicBezTo>
                  <a:cubicBezTo>
                    <a:pt x="261559" y="98867"/>
                    <a:pt x="265438" y="98537"/>
                    <a:pt x="269317" y="98867"/>
                  </a:cubicBezTo>
                  <a:cubicBezTo>
                    <a:pt x="271215" y="99032"/>
                    <a:pt x="273113" y="98867"/>
                    <a:pt x="274846" y="99032"/>
                  </a:cubicBezTo>
                  <a:cubicBezTo>
                    <a:pt x="281696" y="99775"/>
                    <a:pt x="288710" y="98702"/>
                    <a:pt x="295478" y="101178"/>
                  </a:cubicBezTo>
                  <a:cubicBezTo>
                    <a:pt x="296303" y="101426"/>
                    <a:pt x="297458" y="101591"/>
                    <a:pt x="298119" y="101178"/>
                  </a:cubicBezTo>
                  <a:cubicBezTo>
                    <a:pt x="300430" y="99693"/>
                    <a:pt x="302493" y="101343"/>
                    <a:pt x="304721" y="101178"/>
                  </a:cubicBezTo>
                  <a:cubicBezTo>
                    <a:pt x="309342" y="101178"/>
                    <a:pt x="312891" y="101261"/>
                    <a:pt x="316440" y="101178"/>
                  </a:cubicBezTo>
                  <a:cubicBezTo>
                    <a:pt x="318255" y="101178"/>
                    <a:pt x="320071" y="101591"/>
                    <a:pt x="321969" y="100270"/>
                  </a:cubicBezTo>
                  <a:cubicBezTo>
                    <a:pt x="322959" y="99610"/>
                    <a:pt x="326178" y="98290"/>
                    <a:pt x="326838" y="102169"/>
                  </a:cubicBezTo>
                  <a:cubicBezTo>
                    <a:pt x="326838" y="102251"/>
                    <a:pt x="327168" y="102499"/>
                    <a:pt x="327251" y="102416"/>
                  </a:cubicBezTo>
                  <a:cubicBezTo>
                    <a:pt x="330469" y="100353"/>
                    <a:pt x="333936" y="101756"/>
                    <a:pt x="337319" y="101673"/>
                  </a:cubicBezTo>
                  <a:cubicBezTo>
                    <a:pt x="346150" y="101426"/>
                    <a:pt x="355063" y="100188"/>
                    <a:pt x="363893" y="102334"/>
                  </a:cubicBezTo>
                  <a:cubicBezTo>
                    <a:pt x="365708" y="102746"/>
                    <a:pt x="367854" y="101261"/>
                    <a:pt x="369835" y="101343"/>
                  </a:cubicBezTo>
                  <a:cubicBezTo>
                    <a:pt x="373053" y="101426"/>
                    <a:pt x="376354" y="102829"/>
                    <a:pt x="379490" y="102251"/>
                  </a:cubicBezTo>
                  <a:cubicBezTo>
                    <a:pt x="383039" y="101591"/>
                    <a:pt x="386340" y="102746"/>
                    <a:pt x="389806" y="102499"/>
                  </a:cubicBezTo>
                  <a:cubicBezTo>
                    <a:pt x="394015" y="102251"/>
                    <a:pt x="398224" y="102169"/>
                    <a:pt x="402350" y="103654"/>
                  </a:cubicBezTo>
                  <a:cubicBezTo>
                    <a:pt x="403176" y="103902"/>
                    <a:pt x="404496" y="104067"/>
                    <a:pt x="404909" y="103571"/>
                  </a:cubicBezTo>
                  <a:cubicBezTo>
                    <a:pt x="406559" y="101591"/>
                    <a:pt x="407797" y="102911"/>
                    <a:pt x="409448" y="103571"/>
                  </a:cubicBezTo>
                  <a:cubicBezTo>
                    <a:pt x="412254" y="104727"/>
                    <a:pt x="415225" y="105965"/>
                    <a:pt x="418113" y="105965"/>
                  </a:cubicBezTo>
                  <a:cubicBezTo>
                    <a:pt x="422239" y="105965"/>
                    <a:pt x="426366" y="106873"/>
                    <a:pt x="430575" y="106212"/>
                  </a:cubicBezTo>
                  <a:cubicBezTo>
                    <a:pt x="434784" y="105552"/>
                    <a:pt x="442129" y="112732"/>
                    <a:pt x="442706" y="117684"/>
                  </a:cubicBezTo>
                  <a:cubicBezTo>
                    <a:pt x="443201" y="121975"/>
                    <a:pt x="443614" y="126266"/>
                    <a:pt x="443697" y="130558"/>
                  </a:cubicBezTo>
                  <a:cubicBezTo>
                    <a:pt x="443697" y="132704"/>
                    <a:pt x="444274" y="132869"/>
                    <a:pt x="445677" y="132043"/>
                  </a:cubicBezTo>
                  <a:cubicBezTo>
                    <a:pt x="445842" y="133446"/>
                    <a:pt x="445595" y="135757"/>
                    <a:pt x="446090" y="136005"/>
                  </a:cubicBezTo>
                  <a:cubicBezTo>
                    <a:pt x="448978" y="137325"/>
                    <a:pt x="447493" y="140296"/>
                    <a:pt x="447823" y="142194"/>
                  </a:cubicBezTo>
                  <a:cubicBezTo>
                    <a:pt x="449061" y="150282"/>
                    <a:pt x="451372" y="157957"/>
                    <a:pt x="453600" y="165714"/>
                  </a:cubicBezTo>
                  <a:cubicBezTo>
                    <a:pt x="455085" y="170914"/>
                    <a:pt x="455745" y="176525"/>
                    <a:pt x="456406" y="182055"/>
                  </a:cubicBezTo>
                  <a:cubicBezTo>
                    <a:pt x="456653" y="184035"/>
                    <a:pt x="455415" y="186181"/>
                    <a:pt x="457149" y="188079"/>
                  </a:cubicBezTo>
                  <a:cubicBezTo>
                    <a:pt x="457478" y="188409"/>
                    <a:pt x="457726" y="189317"/>
                    <a:pt x="457561" y="189647"/>
                  </a:cubicBezTo>
                  <a:cubicBezTo>
                    <a:pt x="455581" y="193939"/>
                    <a:pt x="458634" y="197570"/>
                    <a:pt x="458634" y="201531"/>
                  </a:cubicBezTo>
                  <a:cubicBezTo>
                    <a:pt x="458634" y="205988"/>
                    <a:pt x="458551" y="210444"/>
                    <a:pt x="458634" y="214901"/>
                  </a:cubicBezTo>
                  <a:cubicBezTo>
                    <a:pt x="458634" y="216799"/>
                    <a:pt x="459294" y="218614"/>
                    <a:pt x="459624" y="220512"/>
                  </a:cubicBezTo>
                  <a:close/>
                  <a:moveTo>
                    <a:pt x="392447" y="178589"/>
                  </a:moveTo>
                  <a:cubicBezTo>
                    <a:pt x="392860" y="177268"/>
                    <a:pt x="391374" y="175205"/>
                    <a:pt x="390549" y="173637"/>
                  </a:cubicBezTo>
                  <a:cubicBezTo>
                    <a:pt x="389394" y="171326"/>
                    <a:pt x="391705" y="167117"/>
                    <a:pt x="387496" y="166457"/>
                  </a:cubicBezTo>
                  <a:cubicBezTo>
                    <a:pt x="387330" y="166457"/>
                    <a:pt x="387330" y="164972"/>
                    <a:pt x="387413" y="164146"/>
                  </a:cubicBezTo>
                  <a:cubicBezTo>
                    <a:pt x="387826" y="160020"/>
                    <a:pt x="387001" y="158535"/>
                    <a:pt x="383782" y="158452"/>
                  </a:cubicBezTo>
                  <a:cubicBezTo>
                    <a:pt x="381389" y="158452"/>
                    <a:pt x="378995" y="158204"/>
                    <a:pt x="376932" y="160020"/>
                  </a:cubicBezTo>
                  <a:cubicBezTo>
                    <a:pt x="375281" y="161423"/>
                    <a:pt x="373466" y="162001"/>
                    <a:pt x="371320" y="162166"/>
                  </a:cubicBezTo>
                  <a:cubicBezTo>
                    <a:pt x="367442" y="162413"/>
                    <a:pt x="363645" y="163321"/>
                    <a:pt x="359519" y="164229"/>
                  </a:cubicBezTo>
                  <a:cubicBezTo>
                    <a:pt x="358694" y="164972"/>
                    <a:pt x="358116" y="165467"/>
                    <a:pt x="357538" y="165714"/>
                  </a:cubicBezTo>
                  <a:cubicBezTo>
                    <a:pt x="354154" y="167117"/>
                    <a:pt x="350358" y="165714"/>
                    <a:pt x="347057" y="168108"/>
                  </a:cubicBezTo>
                  <a:cubicBezTo>
                    <a:pt x="341198" y="172317"/>
                    <a:pt x="333936" y="171244"/>
                    <a:pt x="327828" y="175205"/>
                  </a:cubicBezTo>
                  <a:cubicBezTo>
                    <a:pt x="323207" y="178176"/>
                    <a:pt x="317430" y="178671"/>
                    <a:pt x="312148" y="180404"/>
                  </a:cubicBezTo>
                  <a:cubicBezTo>
                    <a:pt x="310085" y="181064"/>
                    <a:pt x="308187" y="182385"/>
                    <a:pt x="306124" y="182715"/>
                  </a:cubicBezTo>
                  <a:cubicBezTo>
                    <a:pt x="298944" y="184118"/>
                    <a:pt x="291764" y="185191"/>
                    <a:pt x="284584" y="186429"/>
                  </a:cubicBezTo>
                  <a:cubicBezTo>
                    <a:pt x="281943" y="186924"/>
                    <a:pt x="279303" y="187502"/>
                    <a:pt x="276744" y="188327"/>
                  </a:cubicBezTo>
                  <a:cubicBezTo>
                    <a:pt x="271297" y="190060"/>
                    <a:pt x="265851" y="191793"/>
                    <a:pt x="260486" y="193856"/>
                  </a:cubicBezTo>
                  <a:cubicBezTo>
                    <a:pt x="257680" y="194929"/>
                    <a:pt x="254792" y="196167"/>
                    <a:pt x="253307" y="199798"/>
                  </a:cubicBezTo>
                  <a:cubicBezTo>
                    <a:pt x="252234" y="202439"/>
                    <a:pt x="253059" y="205327"/>
                    <a:pt x="255452" y="205988"/>
                  </a:cubicBezTo>
                  <a:cubicBezTo>
                    <a:pt x="256113" y="206153"/>
                    <a:pt x="256855" y="205988"/>
                    <a:pt x="257598" y="205988"/>
                  </a:cubicBezTo>
                  <a:cubicBezTo>
                    <a:pt x="264695" y="206483"/>
                    <a:pt x="271875" y="205162"/>
                    <a:pt x="278972" y="207143"/>
                  </a:cubicBezTo>
                  <a:cubicBezTo>
                    <a:pt x="285492" y="208876"/>
                    <a:pt x="292177" y="209784"/>
                    <a:pt x="298779" y="211187"/>
                  </a:cubicBezTo>
                  <a:cubicBezTo>
                    <a:pt x="301750" y="211765"/>
                    <a:pt x="304638" y="213250"/>
                    <a:pt x="307610" y="213167"/>
                  </a:cubicBezTo>
                  <a:cubicBezTo>
                    <a:pt x="310746" y="213085"/>
                    <a:pt x="313634" y="214075"/>
                    <a:pt x="316853" y="213580"/>
                  </a:cubicBezTo>
                  <a:cubicBezTo>
                    <a:pt x="325105" y="212342"/>
                    <a:pt x="333523" y="212507"/>
                    <a:pt x="341941" y="212095"/>
                  </a:cubicBezTo>
                  <a:cubicBezTo>
                    <a:pt x="344086" y="212012"/>
                    <a:pt x="346315" y="212507"/>
                    <a:pt x="348295" y="211930"/>
                  </a:cubicBezTo>
                  <a:cubicBezTo>
                    <a:pt x="350276" y="211434"/>
                    <a:pt x="351844" y="212837"/>
                    <a:pt x="353907" y="212342"/>
                  </a:cubicBezTo>
                  <a:cubicBezTo>
                    <a:pt x="361087" y="210609"/>
                    <a:pt x="368349" y="209701"/>
                    <a:pt x="375612" y="208381"/>
                  </a:cubicBezTo>
                  <a:cubicBezTo>
                    <a:pt x="377262" y="208133"/>
                    <a:pt x="378913" y="207721"/>
                    <a:pt x="380481" y="207143"/>
                  </a:cubicBezTo>
                  <a:cubicBezTo>
                    <a:pt x="384030" y="205988"/>
                    <a:pt x="386340" y="201944"/>
                    <a:pt x="386505" y="197405"/>
                  </a:cubicBezTo>
                  <a:cubicBezTo>
                    <a:pt x="386670" y="193113"/>
                    <a:pt x="387165" y="188822"/>
                    <a:pt x="387578" y="184531"/>
                  </a:cubicBezTo>
                  <a:cubicBezTo>
                    <a:pt x="387660" y="183705"/>
                    <a:pt x="388156" y="182715"/>
                    <a:pt x="388733" y="182055"/>
                  </a:cubicBezTo>
                  <a:cubicBezTo>
                    <a:pt x="389971" y="180734"/>
                    <a:pt x="392117" y="179992"/>
                    <a:pt x="392530" y="178506"/>
                  </a:cubicBezTo>
                  <a:close/>
                  <a:moveTo>
                    <a:pt x="175484" y="204832"/>
                  </a:moveTo>
                  <a:cubicBezTo>
                    <a:pt x="175484" y="198890"/>
                    <a:pt x="175484" y="198973"/>
                    <a:pt x="170862" y="197487"/>
                  </a:cubicBezTo>
                  <a:cubicBezTo>
                    <a:pt x="167231" y="196332"/>
                    <a:pt x="163600" y="195011"/>
                    <a:pt x="159968" y="193856"/>
                  </a:cubicBezTo>
                  <a:cubicBezTo>
                    <a:pt x="158235" y="193278"/>
                    <a:pt x="156337" y="192948"/>
                    <a:pt x="154521" y="192618"/>
                  </a:cubicBezTo>
                  <a:cubicBezTo>
                    <a:pt x="151221" y="191958"/>
                    <a:pt x="147919" y="191298"/>
                    <a:pt x="144536" y="190720"/>
                  </a:cubicBezTo>
                  <a:cubicBezTo>
                    <a:pt x="142555" y="190390"/>
                    <a:pt x="139749" y="190968"/>
                    <a:pt x="138594" y="189647"/>
                  </a:cubicBezTo>
                  <a:cubicBezTo>
                    <a:pt x="136283" y="187006"/>
                    <a:pt x="133725" y="187749"/>
                    <a:pt x="131249" y="187749"/>
                  </a:cubicBezTo>
                  <a:cubicBezTo>
                    <a:pt x="128278" y="187749"/>
                    <a:pt x="125637" y="186759"/>
                    <a:pt x="122996" y="185603"/>
                  </a:cubicBezTo>
                  <a:cubicBezTo>
                    <a:pt x="120851" y="184696"/>
                    <a:pt x="118375" y="184613"/>
                    <a:pt x="116147" y="184035"/>
                  </a:cubicBezTo>
                  <a:cubicBezTo>
                    <a:pt x="113753" y="183375"/>
                    <a:pt x="111442" y="182385"/>
                    <a:pt x="109049" y="181642"/>
                  </a:cubicBezTo>
                  <a:cubicBezTo>
                    <a:pt x="107151" y="181064"/>
                    <a:pt x="105170" y="180569"/>
                    <a:pt x="103272" y="179909"/>
                  </a:cubicBezTo>
                  <a:cubicBezTo>
                    <a:pt x="101539" y="179331"/>
                    <a:pt x="99888" y="178424"/>
                    <a:pt x="98156" y="178011"/>
                  </a:cubicBezTo>
                  <a:cubicBezTo>
                    <a:pt x="93286" y="176691"/>
                    <a:pt x="88418" y="174957"/>
                    <a:pt x="83466" y="174545"/>
                  </a:cubicBezTo>
                  <a:cubicBezTo>
                    <a:pt x="78679" y="174215"/>
                    <a:pt x="74140" y="171079"/>
                    <a:pt x="69189" y="173059"/>
                  </a:cubicBezTo>
                  <a:cubicBezTo>
                    <a:pt x="68528" y="173307"/>
                    <a:pt x="67621" y="172564"/>
                    <a:pt x="66795" y="172399"/>
                  </a:cubicBezTo>
                  <a:cubicBezTo>
                    <a:pt x="60771" y="170831"/>
                    <a:pt x="54911" y="168520"/>
                    <a:pt x="48557" y="168190"/>
                  </a:cubicBezTo>
                  <a:cubicBezTo>
                    <a:pt x="44100" y="167860"/>
                    <a:pt x="41955" y="173472"/>
                    <a:pt x="44348" y="177268"/>
                  </a:cubicBezTo>
                  <a:cubicBezTo>
                    <a:pt x="45586" y="179249"/>
                    <a:pt x="46906" y="181312"/>
                    <a:pt x="47649" y="183623"/>
                  </a:cubicBezTo>
                  <a:cubicBezTo>
                    <a:pt x="48392" y="185686"/>
                    <a:pt x="48639" y="188079"/>
                    <a:pt x="48722" y="190390"/>
                  </a:cubicBezTo>
                  <a:cubicBezTo>
                    <a:pt x="49135" y="201614"/>
                    <a:pt x="49465" y="212837"/>
                    <a:pt x="49877" y="223978"/>
                  </a:cubicBezTo>
                  <a:cubicBezTo>
                    <a:pt x="50125" y="230828"/>
                    <a:pt x="53261" y="234624"/>
                    <a:pt x="59203" y="233964"/>
                  </a:cubicBezTo>
                  <a:cubicBezTo>
                    <a:pt x="65310" y="233387"/>
                    <a:pt x="71499" y="232314"/>
                    <a:pt x="77524" y="232066"/>
                  </a:cubicBezTo>
                  <a:cubicBezTo>
                    <a:pt x="83796" y="231819"/>
                    <a:pt x="89820" y="230333"/>
                    <a:pt x="95762" y="228930"/>
                  </a:cubicBezTo>
                  <a:cubicBezTo>
                    <a:pt x="101870" y="227445"/>
                    <a:pt x="108059" y="226289"/>
                    <a:pt x="114001" y="223648"/>
                  </a:cubicBezTo>
                  <a:cubicBezTo>
                    <a:pt x="121758" y="220265"/>
                    <a:pt x="130259" y="220512"/>
                    <a:pt x="138346" y="218449"/>
                  </a:cubicBezTo>
                  <a:cubicBezTo>
                    <a:pt x="144619" y="216799"/>
                    <a:pt x="151221" y="216799"/>
                    <a:pt x="157657" y="215808"/>
                  </a:cubicBezTo>
                  <a:cubicBezTo>
                    <a:pt x="161619" y="215231"/>
                    <a:pt x="165663" y="214570"/>
                    <a:pt x="169541" y="213250"/>
                  </a:cubicBezTo>
                  <a:cubicBezTo>
                    <a:pt x="172677" y="212177"/>
                    <a:pt x="175401" y="209949"/>
                    <a:pt x="175566" y="20483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2" name="フリーフォーム: 図形 201">
              <a:extLst>
                <a:ext uri="{FF2B5EF4-FFF2-40B4-BE49-F238E27FC236}">
                  <a16:creationId xmlns:a16="http://schemas.microsoft.com/office/drawing/2014/main" id="{16266184-B8F8-44B2-A3AC-B28EE8E5F47B}"/>
                </a:ext>
              </a:extLst>
            </p:cNvPr>
            <p:cNvSpPr/>
            <p:nvPr/>
          </p:nvSpPr>
          <p:spPr>
            <a:xfrm>
              <a:off x="7344056" y="987106"/>
              <a:ext cx="413" cy="825"/>
            </a:xfrm>
            <a:custGeom>
              <a:avLst/>
              <a:gdLst>
                <a:gd name="connsiteX0" fmla="*/ 0 w 413"/>
                <a:gd name="connsiteY0" fmla="*/ 0 h 825"/>
                <a:gd name="connsiteX1" fmla="*/ 413 w 413"/>
                <a:gd name="connsiteY1" fmla="*/ 825 h 825"/>
                <a:gd name="connsiteX2" fmla="*/ 0 w 413"/>
                <a:gd name="connsiteY2" fmla="*/ 0 h 825"/>
              </a:gdLst>
              <a:ahLst/>
              <a:cxnLst>
                <a:cxn ang="0">
                  <a:pos x="connsiteX0" y="connsiteY0"/>
                </a:cxn>
                <a:cxn ang="0">
                  <a:pos x="connsiteX1" y="connsiteY1"/>
                </a:cxn>
                <a:cxn ang="0">
                  <a:pos x="connsiteX2" y="connsiteY2"/>
                </a:cxn>
              </a:cxnLst>
              <a:rect l="l" t="t" r="r" b="b"/>
              <a:pathLst>
                <a:path w="413" h="825">
                  <a:moveTo>
                    <a:pt x="0" y="0"/>
                  </a:moveTo>
                  <a:cubicBezTo>
                    <a:pt x="0" y="0"/>
                    <a:pt x="330" y="413"/>
                    <a:pt x="413" y="825"/>
                  </a:cubicBezTo>
                  <a:cubicBezTo>
                    <a:pt x="165" y="660"/>
                    <a:pt x="0" y="495"/>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3" name="フリーフォーム: 図形 202">
              <a:extLst>
                <a:ext uri="{FF2B5EF4-FFF2-40B4-BE49-F238E27FC236}">
                  <a16:creationId xmlns:a16="http://schemas.microsoft.com/office/drawing/2014/main" id="{7E61994B-3AE6-4D2E-AB24-878A336D46D5}"/>
                </a:ext>
              </a:extLst>
            </p:cNvPr>
            <p:cNvSpPr/>
            <p:nvPr/>
          </p:nvSpPr>
          <p:spPr>
            <a:xfrm>
              <a:off x="7299161" y="647755"/>
              <a:ext cx="44647" cy="14689"/>
            </a:xfrm>
            <a:custGeom>
              <a:avLst/>
              <a:gdLst>
                <a:gd name="connsiteX0" fmla="*/ 44565 w 44647"/>
                <a:gd name="connsiteY0" fmla="*/ 578 h 14689"/>
                <a:gd name="connsiteX1" fmla="*/ 43904 w 44647"/>
                <a:gd name="connsiteY1" fmla="*/ 1403 h 14689"/>
                <a:gd name="connsiteX2" fmla="*/ 37055 w 44647"/>
                <a:gd name="connsiteY2" fmla="*/ 6190 h 14689"/>
                <a:gd name="connsiteX3" fmla="*/ 36064 w 44647"/>
                <a:gd name="connsiteY3" fmla="*/ 7758 h 14689"/>
                <a:gd name="connsiteX4" fmla="*/ 37715 w 44647"/>
                <a:gd name="connsiteY4" fmla="*/ 8418 h 14689"/>
                <a:gd name="connsiteX5" fmla="*/ 39200 w 44647"/>
                <a:gd name="connsiteY5" fmla="*/ 9161 h 14689"/>
                <a:gd name="connsiteX6" fmla="*/ 36807 w 44647"/>
                <a:gd name="connsiteY6" fmla="*/ 12131 h 14689"/>
                <a:gd name="connsiteX7" fmla="*/ 21705 w 44647"/>
                <a:gd name="connsiteY7" fmla="*/ 13534 h 14689"/>
                <a:gd name="connsiteX8" fmla="*/ 13122 w 44647"/>
                <a:gd name="connsiteY8" fmla="*/ 14690 h 14689"/>
                <a:gd name="connsiteX9" fmla="*/ 11719 w 44647"/>
                <a:gd name="connsiteY9" fmla="*/ 14112 h 14689"/>
                <a:gd name="connsiteX10" fmla="*/ 13039 w 44647"/>
                <a:gd name="connsiteY10" fmla="*/ 13452 h 14689"/>
                <a:gd name="connsiteX11" fmla="*/ 13452 w 44647"/>
                <a:gd name="connsiteY11" fmla="*/ 13204 h 14689"/>
                <a:gd name="connsiteX12" fmla="*/ 15680 w 44647"/>
                <a:gd name="connsiteY12" fmla="*/ 9078 h 14689"/>
                <a:gd name="connsiteX13" fmla="*/ 11141 w 44647"/>
                <a:gd name="connsiteY13" fmla="*/ 7345 h 14689"/>
                <a:gd name="connsiteX14" fmla="*/ 4704 w 44647"/>
                <a:gd name="connsiteY14" fmla="*/ 8500 h 14689"/>
                <a:gd name="connsiteX15" fmla="*/ 1156 w 44647"/>
                <a:gd name="connsiteY15" fmla="*/ 8005 h 14689"/>
                <a:gd name="connsiteX16" fmla="*/ 0 w 44647"/>
                <a:gd name="connsiteY16" fmla="*/ 6767 h 14689"/>
                <a:gd name="connsiteX17" fmla="*/ 1321 w 44647"/>
                <a:gd name="connsiteY17" fmla="*/ 6107 h 14689"/>
                <a:gd name="connsiteX18" fmla="*/ 7923 w 44647"/>
                <a:gd name="connsiteY18" fmla="*/ 3714 h 14689"/>
                <a:gd name="connsiteX19" fmla="*/ 24016 w 44647"/>
                <a:gd name="connsiteY19" fmla="*/ 1073 h 14689"/>
                <a:gd name="connsiteX20" fmla="*/ 43245 w 44647"/>
                <a:gd name="connsiteY20" fmla="*/ 0 h 14689"/>
                <a:gd name="connsiteX21" fmla="*/ 44647 w 44647"/>
                <a:gd name="connsiteY21" fmla="*/ 495 h 14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4647" h="14689">
                  <a:moveTo>
                    <a:pt x="44565" y="578"/>
                  </a:moveTo>
                  <a:cubicBezTo>
                    <a:pt x="44565" y="578"/>
                    <a:pt x="44152" y="1238"/>
                    <a:pt x="43904" y="1403"/>
                  </a:cubicBezTo>
                  <a:cubicBezTo>
                    <a:pt x="41841" y="3301"/>
                    <a:pt x="40686" y="6932"/>
                    <a:pt x="37055" y="6190"/>
                  </a:cubicBezTo>
                  <a:cubicBezTo>
                    <a:pt x="36807" y="6190"/>
                    <a:pt x="36395" y="7180"/>
                    <a:pt x="36064" y="7758"/>
                  </a:cubicBezTo>
                  <a:cubicBezTo>
                    <a:pt x="36642" y="8005"/>
                    <a:pt x="37550" y="8583"/>
                    <a:pt x="37715" y="8418"/>
                  </a:cubicBezTo>
                  <a:cubicBezTo>
                    <a:pt x="38870" y="7097"/>
                    <a:pt x="39696" y="7262"/>
                    <a:pt x="39200" y="9161"/>
                  </a:cubicBezTo>
                  <a:cubicBezTo>
                    <a:pt x="38870" y="10316"/>
                    <a:pt x="37715" y="11966"/>
                    <a:pt x="36807" y="12131"/>
                  </a:cubicBezTo>
                  <a:cubicBezTo>
                    <a:pt x="31773" y="12792"/>
                    <a:pt x="26739" y="13039"/>
                    <a:pt x="21705" y="13534"/>
                  </a:cubicBezTo>
                  <a:cubicBezTo>
                    <a:pt x="18816" y="13782"/>
                    <a:pt x="16010" y="14360"/>
                    <a:pt x="13122" y="14690"/>
                  </a:cubicBezTo>
                  <a:cubicBezTo>
                    <a:pt x="12709" y="14690"/>
                    <a:pt x="12214" y="14360"/>
                    <a:pt x="11719" y="14112"/>
                  </a:cubicBezTo>
                  <a:cubicBezTo>
                    <a:pt x="12132" y="13865"/>
                    <a:pt x="12627" y="13700"/>
                    <a:pt x="13039" y="13452"/>
                  </a:cubicBezTo>
                  <a:cubicBezTo>
                    <a:pt x="13205" y="13452"/>
                    <a:pt x="13452" y="13369"/>
                    <a:pt x="13452" y="13204"/>
                  </a:cubicBezTo>
                  <a:cubicBezTo>
                    <a:pt x="14278" y="11801"/>
                    <a:pt x="15928" y="10151"/>
                    <a:pt x="15680" y="9078"/>
                  </a:cubicBezTo>
                  <a:cubicBezTo>
                    <a:pt x="15103" y="6767"/>
                    <a:pt x="12874" y="7345"/>
                    <a:pt x="11141" y="7345"/>
                  </a:cubicBezTo>
                  <a:cubicBezTo>
                    <a:pt x="8253" y="7758"/>
                    <a:pt x="6520" y="8335"/>
                    <a:pt x="4704" y="8500"/>
                  </a:cubicBezTo>
                  <a:cubicBezTo>
                    <a:pt x="3549" y="8665"/>
                    <a:pt x="2311" y="8335"/>
                    <a:pt x="1156" y="8005"/>
                  </a:cubicBezTo>
                  <a:cubicBezTo>
                    <a:pt x="743" y="7923"/>
                    <a:pt x="413" y="7180"/>
                    <a:pt x="0" y="6767"/>
                  </a:cubicBezTo>
                  <a:cubicBezTo>
                    <a:pt x="413" y="6520"/>
                    <a:pt x="826" y="6272"/>
                    <a:pt x="1321" y="6107"/>
                  </a:cubicBezTo>
                  <a:cubicBezTo>
                    <a:pt x="3467" y="5282"/>
                    <a:pt x="5612" y="4126"/>
                    <a:pt x="7923" y="3714"/>
                  </a:cubicBezTo>
                  <a:cubicBezTo>
                    <a:pt x="13287" y="2723"/>
                    <a:pt x="18816" y="2558"/>
                    <a:pt x="24016" y="1073"/>
                  </a:cubicBezTo>
                  <a:cubicBezTo>
                    <a:pt x="30453" y="-825"/>
                    <a:pt x="36890" y="495"/>
                    <a:pt x="43245" y="0"/>
                  </a:cubicBezTo>
                  <a:cubicBezTo>
                    <a:pt x="43740" y="0"/>
                    <a:pt x="44152" y="330"/>
                    <a:pt x="44647" y="495"/>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4" name="フリーフォーム: 図形 203">
              <a:extLst>
                <a:ext uri="{FF2B5EF4-FFF2-40B4-BE49-F238E27FC236}">
                  <a16:creationId xmlns:a16="http://schemas.microsoft.com/office/drawing/2014/main" id="{F4B9E713-F544-4163-9699-A990748AE1C2}"/>
                </a:ext>
              </a:extLst>
            </p:cNvPr>
            <p:cNvSpPr/>
            <p:nvPr/>
          </p:nvSpPr>
          <p:spPr>
            <a:xfrm>
              <a:off x="7283482" y="715509"/>
              <a:ext cx="11274" cy="29687"/>
            </a:xfrm>
            <a:custGeom>
              <a:avLst/>
              <a:gdLst>
                <a:gd name="connsiteX0" fmla="*/ 11223 w 11274"/>
                <a:gd name="connsiteY0" fmla="*/ 22943 h 29687"/>
                <a:gd name="connsiteX1" fmla="*/ 9078 w 11274"/>
                <a:gd name="connsiteY1" fmla="*/ 26821 h 29687"/>
                <a:gd name="connsiteX2" fmla="*/ 5282 w 11274"/>
                <a:gd name="connsiteY2" fmla="*/ 27482 h 29687"/>
                <a:gd name="connsiteX3" fmla="*/ 2146 w 11274"/>
                <a:gd name="connsiteY3" fmla="*/ 28884 h 29687"/>
                <a:gd name="connsiteX4" fmla="*/ 577 w 11274"/>
                <a:gd name="connsiteY4" fmla="*/ 28059 h 29687"/>
                <a:gd name="connsiteX5" fmla="*/ 577 w 11274"/>
                <a:gd name="connsiteY5" fmla="*/ 8665 h 29687"/>
                <a:gd name="connsiteX6" fmla="*/ 495 w 11274"/>
                <a:gd name="connsiteY6" fmla="*/ 4539 h 29687"/>
                <a:gd name="connsiteX7" fmla="*/ 660 w 11274"/>
                <a:gd name="connsiteY7" fmla="*/ 0 h 29687"/>
                <a:gd name="connsiteX8" fmla="*/ 4456 w 11274"/>
                <a:gd name="connsiteY8" fmla="*/ 1073 h 29687"/>
                <a:gd name="connsiteX9" fmla="*/ 7097 w 11274"/>
                <a:gd name="connsiteY9" fmla="*/ 1898 h 29687"/>
                <a:gd name="connsiteX10" fmla="*/ 10316 w 11274"/>
                <a:gd name="connsiteY10" fmla="*/ 4704 h 29687"/>
                <a:gd name="connsiteX11" fmla="*/ 11223 w 11274"/>
                <a:gd name="connsiteY11" fmla="*/ 23025 h 29687"/>
                <a:gd name="connsiteX12" fmla="*/ 6107 w 11274"/>
                <a:gd name="connsiteY12" fmla="*/ 7923 h 29687"/>
                <a:gd name="connsiteX13" fmla="*/ 7014 w 11274"/>
                <a:gd name="connsiteY13" fmla="*/ 6850 h 29687"/>
                <a:gd name="connsiteX14" fmla="*/ 5116 w 11274"/>
                <a:gd name="connsiteY14" fmla="*/ 5777 h 29687"/>
                <a:gd name="connsiteX15" fmla="*/ 6107 w 11274"/>
                <a:gd name="connsiteY15" fmla="*/ 7923 h 29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274" h="29687">
                  <a:moveTo>
                    <a:pt x="11223" y="22943"/>
                  </a:moveTo>
                  <a:cubicBezTo>
                    <a:pt x="11223" y="24676"/>
                    <a:pt x="11801" y="26986"/>
                    <a:pt x="9078" y="26821"/>
                  </a:cubicBezTo>
                  <a:cubicBezTo>
                    <a:pt x="7427" y="26574"/>
                    <a:pt x="6354" y="26986"/>
                    <a:pt x="5282" y="27482"/>
                  </a:cubicBezTo>
                  <a:cubicBezTo>
                    <a:pt x="4209" y="27894"/>
                    <a:pt x="2888" y="28059"/>
                    <a:pt x="2146" y="28884"/>
                  </a:cubicBezTo>
                  <a:cubicBezTo>
                    <a:pt x="825" y="30205"/>
                    <a:pt x="577" y="29875"/>
                    <a:pt x="577" y="28059"/>
                  </a:cubicBezTo>
                  <a:cubicBezTo>
                    <a:pt x="577" y="21540"/>
                    <a:pt x="577" y="15102"/>
                    <a:pt x="577" y="8665"/>
                  </a:cubicBezTo>
                  <a:cubicBezTo>
                    <a:pt x="577" y="7262"/>
                    <a:pt x="1073" y="5364"/>
                    <a:pt x="495" y="4539"/>
                  </a:cubicBezTo>
                  <a:cubicBezTo>
                    <a:pt x="-743" y="2723"/>
                    <a:pt x="742" y="1485"/>
                    <a:pt x="660" y="0"/>
                  </a:cubicBezTo>
                  <a:cubicBezTo>
                    <a:pt x="1980" y="330"/>
                    <a:pt x="4373" y="495"/>
                    <a:pt x="4456" y="1073"/>
                  </a:cubicBezTo>
                  <a:cubicBezTo>
                    <a:pt x="4869" y="4044"/>
                    <a:pt x="6024" y="2063"/>
                    <a:pt x="7097" y="1898"/>
                  </a:cubicBezTo>
                  <a:cubicBezTo>
                    <a:pt x="8912" y="1651"/>
                    <a:pt x="10316" y="1403"/>
                    <a:pt x="10316" y="4704"/>
                  </a:cubicBezTo>
                  <a:cubicBezTo>
                    <a:pt x="10316" y="10811"/>
                    <a:pt x="10975" y="16918"/>
                    <a:pt x="11223" y="23025"/>
                  </a:cubicBezTo>
                  <a:close/>
                  <a:moveTo>
                    <a:pt x="6107" y="7923"/>
                  </a:moveTo>
                  <a:cubicBezTo>
                    <a:pt x="6107" y="7923"/>
                    <a:pt x="6684" y="7262"/>
                    <a:pt x="7014" y="6850"/>
                  </a:cubicBezTo>
                  <a:cubicBezTo>
                    <a:pt x="6519" y="6355"/>
                    <a:pt x="5941" y="5942"/>
                    <a:pt x="5116" y="5777"/>
                  </a:cubicBezTo>
                  <a:cubicBezTo>
                    <a:pt x="5282" y="6685"/>
                    <a:pt x="5694" y="7345"/>
                    <a:pt x="6107" y="7923"/>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5" name="フリーフォーム: 図形 204">
              <a:extLst>
                <a:ext uri="{FF2B5EF4-FFF2-40B4-BE49-F238E27FC236}">
                  <a16:creationId xmlns:a16="http://schemas.microsoft.com/office/drawing/2014/main" id="{86CB694D-D225-4993-9B6D-83939A851B36}"/>
                </a:ext>
              </a:extLst>
            </p:cNvPr>
            <p:cNvSpPr/>
            <p:nvPr/>
          </p:nvSpPr>
          <p:spPr>
            <a:xfrm>
              <a:off x="7288598" y="721286"/>
              <a:ext cx="1897" cy="2145"/>
            </a:xfrm>
            <a:custGeom>
              <a:avLst/>
              <a:gdLst>
                <a:gd name="connsiteX0" fmla="*/ 1898 w 1897"/>
                <a:gd name="connsiteY0" fmla="*/ 1073 h 2145"/>
                <a:gd name="connsiteX1" fmla="*/ 990 w 1897"/>
                <a:gd name="connsiteY1" fmla="*/ 2146 h 2145"/>
                <a:gd name="connsiteX2" fmla="*/ 0 w 1897"/>
                <a:gd name="connsiteY2" fmla="*/ 0 h 2145"/>
                <a:gd name="connsiteX3" fmla="*/ 1898 w 1897"/>
                <a:gd name="connsiteY3" fmla="*/ 1073 h 2145"/>
              </a:gdLst>
              <a:ahLst/>
              <a:cxnLst>
                <a:cxn ang="0">
                  <a:pos x="connsiteX0" y="connsiteY0"/>
                </a:cxn>
                <a:cxn ang="0">
                  <a:pos x="connsiteX1" y="connsiteY1"/>
                </a:cxn>
                <a:cxn ang="0">
                  <a:pos x="connsiteX2" y="connsiteY2"/>
                </a:cxn>
                <a:cxn ang="0">
                  <a:pos x="connsiteX3" y="connsiteY3"/>
                </a:cxn>
              </a:cxnLst>
              <a:rect l="l" t="t" r="r" b="b"/>
              <a:pathLst>
                <a:path w="1897" h="2145">
                  <a:moveTo>
                    <a:pt x="1898" y="1073"/>
                  </a:moveTo>
                  <a:cubicBezTo>
                    <a:pt x="1898" y="1073"/>
                    <a:pt x="1320" y="1733"/>
                    <a:pt x="990" y="2146"/>
                  </a:cubicBezTo>
                  <a:cubicBezTo>
                    <a:pt x="578" y="1568"/>
                    <a:pt x="165" y="908"/>
                    <a:pt x="0" y="0"/>
                  </a:cubicBezTo>
                  <a:cubicBezTo>
                    <a:pt x="825" y="165"/>
                    <a:pt x="1320" y="660"/>
                    <a:pt x="1898" y="107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6" name="フリーフォーム: 図形 205">
              <a:extLst>
                <a:ext uri="{FF2B5EF4-FFF2-40B4-BE49-F238E27FC236}">
                  <a16:creationId xmlns:a16="http://schemas.microsoft.com/office/drawing/2014/main" id="{BE4F94F8-4145-4124-996D-B73EE7CC48BA}"/>
                </a:ext>
              </a:extLst>
            </p:cNvPr>
            <p:cNvSpPr/>
            <p:nvPr/>
          </p:nvSpPr>
          <p:spPr>
            <a:xfrm>
              <a:off x="7026036" y="1191175"/>
              <a:ext cx="263734" cy="401301"/>
            </a:xfrm>
            <a:custGeom>
              <a:avLst/>
              <a:gdLst>
                <a:gd name="connsiteX0" fmla="*/ 263553 w 263734"/>
                <a:gd name="connsiteY0" fmla="*/ 12317 h 401301"/>
                <a:gd name="connsiteX1" fmla="*/ 263718 w 263734"/>
                <a:gd name="connsiteY1" fmla="*/ 13885 h 401301"/>
                <a:gd name="connsiteX2" fmla="*/ 261242 w 263734"/>
                <a:gd name="connsiteY2" fmla="*/ 20239 h 401301"/>
                <a:gd name="connsiteX3" fmla="*/ 258518 w 263734"/>
                <a:gd name="connsiteY3" fmla="*/ 27502 h 401301"/>
                <a:gd name="connsiteX4" fmla="*/ 248780 w 263734"/>
                <a:gd name="connsiteY4" fmla="*/ 44667 h 401301"/>
                <a:gd name="connsiteX5" fmla="*/ 243333 w 263734"/>
                <a:gd name="connsiteY5" fmla="*/ 52425 h 401301"/>
                <a:gd name="connsiteX6" fmla="*/ 237887 w 263734"/>
                <a:gd name="connsiteY6" fmla="*/ 61420 h 401301"/>
                <a:gd name="connsiteX7" fmla="*/ 230376 w 263734"/>
                <a:gd name="connsiteY7" fmla="*/ 74377 h 401301"/>
                <a:gd name="connsiteX8" fmla="*/ 229221 w 263734"/>
                <a:gd name="connsiteY8" fmla="*/ 77348 h 401301"/>
                <a:gd name="connsiteX9" fmla="*/ 224435 w 263734"/>
                <a:gd name="connsiteY9" fmla="*/ 86013 h 401301"/>
                <a:gd name="connsiteX10" fmla="*/ 222867 w 263734"/>
                <a:gd name="connsiteY10" fmla="*/ 88819 h 401301"/>
                <a:gd name="connsiteX11" fmla="*/ 214531 w 263734"/>
                <a:gd name="connsiteY11" fmla="*/ 103097 h 401301"/>
                <a:gd name="connsiteX12" fmla="*/ 207929 w 263734"/>
                <a:gd name="connsiteY12" fmla="*/ 109699 h 401301"/>
                <a:gd name="connsiteX13" fmla="*/ 196623 w 263734"/>
                <a:gd name="connsiteY13" fmla="*/ 127524 h 401301"/>
                <a:gd name="connsiteX14" fmla="*/ 196210 w 263734"/>
                <a:gd name="connsiteY14" fmla="*/ 129753 h 401301"/>
                <a:gd name="connsiteX15" fmla="*/ 193570 w 263734"/>
                <a:gd name="connsiteY15" fmla="*/ 133384 h 401301"/>
                <a:gd name="connsiteX16" fmla="*/ 193075 w 263734"/>
                <a:gd name="connsiteY16" fmla="*/ 134292 h 401301"/>
                <a:gd name="connsiteX17" fmla="*/ 195715 w 263734"/>
                <a:gd name="connsiteY17" fmla="*/ 142792 h 401301"/>
                <a:gd name="connsiteX18" fmla="*/ 200336 w 263734"/>
                <a:gd name="connsiteY18" fmla="*/ 144278 h 401301"/>
                <a:gd name="connsiteX19" fmla="*/ 204958 w 263734"/>
                <a:gd name="connsiteY19" fmla="*/ 146258 h 401301"/>
                <a:gd name="connsiteX20" fmla="*/ 210322 w 263734"/>
                <a:gd name="connsiteY20" fmla="*/ 150302 h 401301"/>
                <a:gd name="connsiteX21" fmla="*/ 217007 w 263734"/>
                <a:gd name="connsiteY21" fmla="*/ 159297 h 401301"/>
                <a:gd name="connsiteX22" fmla="*/ 224104 w 263734"/>
                <a:gd name="connsiteY22" fmla="*/ 167303 h 401301"/>
                <a:gd name="connsiteX23" fmla="*/ 229221 w 263734"/>
                <a:gd name="connsiteY23" fmla="*/ 173905 h 401301"/>
                <a:gd name="connsiteX24" fmla="*/ 230872 w 263734"/>
                <a:gd name="connsiteY24" fmla="*/ 175968 h 401301"/>
                <a:gd name="connsiteX25" fmla="*/ 241353 w 263734"/>
                <a:gd name="connsiteY25" fmla="*/ 182405 h 401301"/>
                <a:gd name="connsiteX26" fmla="*/ 257198 w 263734"/>
                <a:gd name="connsiteY26" fmla="*/ 193216 h 401301"/>
                <a:gd name="connsiteX27" fmla="*/ 257115 w 263734"/>
                <a:gd name="connsiteY27" fmla="*/ 194702 h 401301"/>
                <a:gd name="connsiteX28" fmla="*/ 255795 w 263734"/>
                <a:gd name="connsiteY28" fmla="*/ 200809 h 401301"/>
                <a:gd name="connsiteX29" fmla="*/ 254062 w 263734"/>
                <a:gd name="connsiteY29" fmla="*/ 205430 h 401301"/>
                <a:gd name="connsiteX30" fmla="*/ 247707 w 263734"/>
                <a:gd name="connsiteY30" fmla="*/ 214013 h 401301"/>
                <a:gd name="connsiteX31" fmla="*/ 243498 w 263734"/>
                <a:gd name="connsiteY31" fmla="*/ 221110 h 401301"/>
                <a:gd name="connsiteX32" fmla="*/ 239455 w 263734"/>
                <a:gd name="connsiteY32" fmla="*/ 227712 h 401301"/>
                <a:gd name="connsiteX33" fmla="*/ 233347 w 263734"/>
                <a:gd name="connsiteY33" fmla="*/ 236130 h 401301"/>
                <a:gd name="connsiteX34" fmla="*/ 227323 w 263734"/>
                <a:gd name="connsiteY34" fmla="*/ 244961 h 401301"/>
                <a:gd name="connsiteX35" fmla="*/ 221629 w 263734"/>
                <a:gd name="connsiteY35" fmla="*/ 252718 h 401301"/>
                <a:gd name="connsiteX36" fmla="*/ 218245 w 263734"/>
                <a:gd name="connsiteY36" fmla="*/ 258743 h 401301"/>
                <a:gd name="connsiteX37" fmla="*/ 213046 w 263734"/>
                <a:gd name="connsiteY37" fmla="*/ 267738 h 401301"/>
                <a:gd name="connsiteX38" fmla="*/ 209332 w 263734"/>
                <a:gd name="connsiteY38" fmla="*/ 273845 h 401301"/>
                <a:gd name="connsiteX39" fmla="*/ 207434 w 263734"/>
                <a:gd name="connsiteY39" fmla="*/ 277229 h 401301"/>
                <a:gd name="connsiteX40" fmla="*/ 205206 w 263734"/>
                <a:gd name="connsiteY40" fmla="*/ 277394 h 401301"/>
                <a:gd name="connsiteX41" fmla="*/ 203638 w 263734"/>
                <a:gd name="connsiteY41" fmla="*/ 281520 h 401301"/>
                <a:gd name="connsiteX42" fmla="*/ 188205 w 263734"/>
                <a:gd name="connsiteY42" fmla="*/ 306443 h 401301"/>
                <a:gd name="connsiteX43" fmla="*/ 185152 w 263734"/>
                <a:gd name="connsiteY43" fmla="*/ 309084 h 401301"/>
                <a:gd name="connsiteX44" fmla="*/ 184161 w 263734"/>
                <a:gd name="connsiteY44" fmla="*/ 312550 h 401301"/>
                <a:gd name="connsiteX45" fmla="*/ 182346 w 263734"/>
                <a:gd name="connsiteY45" fmla="*/ 316429 h 401301"/>
                <a:gd name="connsiteX46" fmla="*/ 172112 w 263734"/>
                <a:gd name="connsiteY46" fmla="*/ 333512 h 401301"/>
                <a:gd name="connsiteX47" fmla="*/ 165758 w 263734"/>
                <a:gd name="connsiteY47" fmla="*/ 343250 h 401301"/>
                <a:gd name="connsiteX48" fmla="*/ 159733 w 263734"/>
                <a:gd name="connsiteY48" fmla="*/ 354474 h 401301"/>
                <a:gd name="connsiteX49" fmla="*/ 154287 w 263734"/>
                <a:gd name="connsiteY49" fmla="*/ 361489 h 401301"/>
                <a:gd name="connsiteX50" fmla="*/ 148345 w 263734"/>
                <a:gd name="connsiteY50" fmla="*/ 371970 h 401301"/>
                <a:gd name="connsiteX51" fmla="*/ 146612 w 263734"/>
                <a:gd name="connsiteY51" fmla="*/ 372465 h 401301"/>
                <a:gd name="connsiteX52" fmla="*/ 145126 w 263734"/>
                <a:gd name="connsiteY52" fmla="*/ 373373 h 401301"/>
                <a:gd name="connsiteX53" fmla="*/ 142155 w 263734"/>
                <a:gd name="connsiteY53" fmla="*/ 379975 h 401301"/>
                <a:gd name="connsiteX54" fmla="*/ 139432 w 263734"/>
                <a:gd name="connsiteY54" fmla="*/ 388475 h 401301"/>
                <a:gd name="connsiteX55" fmla="*/ 133160 w 263734"/>
                <a:gd name="connsiteY55" fmla="*/ 398626 h 401301"/>
                <a:gd name="connsiteX56" fmla="*/ 128868 w 263734"/>
                <a:gd name="connsiteY56" fmla="*/ 401267 h 401301"/>
                <a:gd name="connsiteX57" fmla="*/ 128125 w 263734"/>
                <a:gd name="connsiteY57" fmla="*/ 401184 h 401301"/>
                <a:gd name="connsiteX58" fmla="*/ 123752 w 263734"/>
                <a:gd name="connsiteY58" fmla="*/ 394087 h 401301"/>
                <a:gd name="connsiteX59" fmla="*/ 119543 w 263734"/>
                <a:gd name="connsiteY59" fmla="*/ 388723 h 401301"/>
                <a:gd name="connsiteX60" fmla="*/ 118222 w 263734"/>
                <a:gd name="connsiteY60" fmla="*/ 385009 h 401301"/>
                <a:gd name="connsiteX61" fmla="*/ 109722 w 263734"/>
                <a:gd name="connsiteY61" fmla="*/ 376426 h 401301"/>
                <a:gd name="connsiteX62" fmla="*/ 106339 w 263734"/>
                <a:gd name="connsiteY62" fmla="*/ 375106 h 401301"/>
                <a:gd name="connsiteX63" fmla="*/ 105596 w 263734"/>
                <a:gd name="connsiteY63" fmla="*/ 369989 h 401301"/>
                <a:gd name="connsiteX64" fmla="*/ 105266 w 263734"/>
                <a:gd name="connsiteY64" fmla="*/ 368999 h 401301"/>
                <a:gd name="connsiteX65" fmla="*/ 97921 w 263734"/>
                <a:gd name="connsiteY65" fmla="*/ 361736 h 401301"/>
                <a:gd name="connsiteX66" fmla="*/ 97591 w 263734"/>
                <a:gd name="connsiteY66" fmla="*/ 361324 h 401301"/>
                <a:gd name="connsiteX67" fmla="*/ 98746 w 263734"/>
                <a:gd name="connsiteY67" fmla="*/ 357858 h 401301"/>
                <a:gd name="connsiteX68" fmla="*/ 96518 w 263734"/>
                <a:gd name="connsiteY68" fmla="*/ 356537 h 401301"/>
                <a:gd name="connsiteX69" fmla="*/ 96187 w 263734"/>
                <a:gd name="connsiteY69" fmla="*/ 354887 h 401301"/>
                <a:gd name="connsiteX70" fmla="*/ 84716 w 263734"/>
                <a:gd name="connsiteY70" fmla="*/ 341600 h 401301"/>
                <a:gd name="connsiteX71" fmla="*/ 84386 w 263734"/>
                <a:gd name="connsiteY71" fmla="*/ 340527 h 401301"/>
                <a:gd name="connsiteX72" fmla="*/ 80508 w 263734"/>
                <a:gd name="connsiteY72" fmla="*/ 334420 h 401301"/>
                <a:gd name="connsiteX73" fmla="*/ 73492 w 263734"/>
                <a:gd name="connsiteY73" fmla="*/ 326250 h 401301"/>
                <a:gd name="connsiteX74" fmla="*/ 63424 w 263734"/>
                <a:gd name="connsiteY74" fmla="*/ 313458 h 401301"/>
                <a:gd name="connsiteX75" fmla="*/ 57565 w 263734"/>
                <a:gd name="connsiteY75" fmla="*/ 304958 h 401301"/>
                <a:gd name="connsiteX76" fmla="*/ 51870 w 263734"/>
                <a:gd name="connsiteY76" fmla="*/ 300419 h 401301"/>
                <a:gd name="connsiteX77" fmla="*/ 51623 w 263734"/>
                <a:gd name="connsiteY77" fmla="*/ 298356 h 401301"/>
                <a:gd name="connsiteX78" fmla="*/ 49395 w 263734"/>
                <a:gd name="connsiteY78" fmla="*/ 291919 h 401301"/>
                <a:gd name="connsiteX79" fmla="*/ 43865 w 263734"/>
                <a:gd name="connsiteY79" fmla="*/ 283996 h 401301"/>
                <a:gd name="connsiteX80" fmla="*/ 42710 w 263734"/>
                <a:gd name="connsiteY80" fmla="*/ 281520 h 401301"/>
                <a:gd name="connsiteX81" fmla="*/ 27360 w 263734"/>
                <a:gd name="connsiteY81" fmla="*/ 261383 h 401301"/>
                <a:gd name="connsiteX82" fmla="*/ 19932 w 263734"/>
                <a:gd name="connsiteY82" fmla="*/ 250407 h 401301"/>
                <a:gd name="connsiteX83" fmla="*/ 18364 w 263734"/>
                <a:gd name="connsiteY83" fmla="*/ 246281 h 401301"/>
                <a:gd name="connsiteX84" fmla="*/ 16466 w 263734"/>
                <a:gd name="connsiteY84" fmla="*/ 241742 h 401301"/>
                <a:gd name="connsiteX85" fmla="*/ 5243 w 263734"/>
                <a:gd name="connsiteY85" fmla="*/ 220202 h 401301"/>
                <a:gd name="connsiteX86" fmla="*/ 4500 w 263734"/>
                <a:gd name="connsiteY86" fmla="*/ 216324 h 401301"/>
                <a:gd name="connsiteX87" fmla="*/ 7141 w 263734"/>
                <a:gd name="connsiteY87" fmla="*/ 198085 h 401301"/>
                <a:gd name="connsiteX88" fmla="*/ 13413 w 263734"/>
                <a:gd name="connsiteY88" fmla="*/ 186201 h 401301"/>
                <a:gd name="connsiteX89" fmla="*/ 18530 w 263734"/>
                <a:gd name="connsiteY89" fmla="*/ 176381 h 401301"/>
                <a:gd name="connsiteX90" fmla="*/ 19437 w 263734"/>
                <a:gd name="connsiteY90" fmla="*/ 171099 h 401301"/>
                <a:gd name="connsiteX91" fmla="*/ 33384 w 263734"/>
                <a:gd name="connsiteY91" fmla="*/ 149807 h 401301"/>
                <a:gd name="connsiteX92" fmla="*/ 35282 w 263734"/>
                <a:gd name="connsiteY92" fmla="*/ 149312 h 401301"/>
                <a:gd name="connsiteX93" fmla="*/ 38996 w 263734"/>
                <a:gd name="connsiteY93" fmla="*/ 149312 h 401301"/>
                <a:gd name="connsiteX94" fmla="*/ 45598 w 263734"/>
                <a:gd name="connsiteY94" fmla="*/ 148734 h 401301"/>
                <a:gd name="connsiteX95" fmla="*/ 47497 w 263734"/>
                <a:gd name="connsiteY95" fmla="*/ 140729 h 401301"/>
                <a:gd name="connsiteX96" fmla="*/ 44443 w 263734"/>
                <a:gd name="connsiteY96" fmla="*/ 133632 h 401301"/>
                <a:gd name="connsiteX97" fmla="*/ 41554 w 263734"/>
                <a:gd name="connsiteY97" fmla="*/ 131486 h 401301"/>
                <a:gd name="connsiteX98" fmla="*/ 35530 w 263734"/>
                <a:gd name="connsiteY98" fmla="*/ 123481 h 401301"/>
                <a:gd name="connsiteX99" fmla="*/ 32311 w 263734"/>
                <a:gd name="connsiteY99" fmla="*/ 119602 h 401301"/>
                <a:gd name="connsiteX100" fmla="*/ 25792 w 263734"/>
                <a:gd name="connsiteY100" fmla="*/ 108791 h 401301"/>
                <a:gd name="connsiteX101" fmla="*/ 21418 w 263734"/>
                <a:gd name="connsiteY101" fmla="*/ 98062 h 401301"/>
                <a:gd name="connsiteX102" fmla="*/ 17044 w 263734"/>
                <a:gd name="connsiteY102" fmla="*/ 89810 h 401301"/>
                <a:gd name="connsiteX103" fmla="*/ 9121 w 263734"/>
                <a:gd name="connsiteY103" fmla="*/ 73469 h 401301"/>
                <a:gd name="connsiteX104" fmla="*/ 7719 w 263734"/>
                <a:gd name="connsiteY104" fmla="*/ 69260 h 401301"/>
                <a:gd name="connsiteX105" fmla="*/ 5655 w 263734"/>
                <a:gd name="connsiteY105" fmla="*/ 63566 h 401301"/>
                <a:gd name="connsiteX106" fmla="*/ 539 w 263734"/>
                <a:gd name="connsiteY106" fmla="*/ 48876 h 401301"/>
                <a:gd name="connsiteX107" fmla="*/ 7553 w 263734"/>
                <a:gd name="connsiteY107" fmla="*/ 38395 h 401301"/>
                <a:gd name="connsiteX108" fmla="*/ 14321 w 263734"/>
                <a:gd name="connsiteY108" fmla="*/ 36580 h 401301"/>
                <a:gd name="connsiteX109" fmla="*/ 26700 w 263734"/>
                <a:gd name="connsiteY109" fmla="*/ 31050 h 401301"/>
                <a:gd name="connsiteX110" fmla="*/ 37511 w 263734"/>
                <a:gd name="connsiteY110" fmla="*/ 24283 h 401301"/>
                <a:gd name="connsiteX111" fmla="*/ 47579 w 263734"/>
                <a:gd name="connsiteY111" fmla="*/ 23788 h 401301"/>
                <a:gd name="connsiteX112" fmla="*/ 48157 w 263734"/>
                <a:gd name="connsiteY112" fmla="*/ 25356 h 401301"/>
                <a:gd name="connsiteX113" fmla="*/ 49229 w 263734"/>
                <a:gd name="connsiteY113" fmla="*/ 32783 h 401301"/>
                <a:gd name="connsiteX114" fmla="*/ 47166 w 263734"/>
                <a:gd name="connsiteY114" fmla="*/ 34186 h 401301"/>
                <a:gd name="connsiteX115" fmla="*/ 47166 w 263734"/>
                <a:gd name="connsiteY115" fmla="*/ 39221 h 401301"/>
                <a:gd name="connsiteX116" fmla="*/ 50220 w 263734"/>
                <a:gd name="connsiteY116" fmla="*/ 54241 h 401301"/>
                <a:gd name="connsiteX117" fmla="*/ 52283 w 263734"/>
                <a:gd name="connsiteY117" fmla="*/ 61173 h 401301"/>
                <a:gd name="connsiteX118" fmla="*/ 56822 w 263734"/>
                <a:gd name="connsiteY118" fmla="*/ 79741 h 401301"/>
                <a:gd name="connsiteX119" fmla="*/ 57070 w 263734"/>
                <a:gd name="connsiteY119" fmla="*/ 84693 h 401301"/>
                <a:gd name="connsiteX120" fmla="*/ 57730 w 263734"/>
                <a:gd name="connsiteY120" fmla="*/ 89562 h 401301"/>
                <a:gd name="connsiteX121" fmla="*/ 59876 w 263734"/>
                <a:gd name="connsiteY121" fmla="*/ 92203 h 401301"/>
                <a:gd name="connsiteX122" fmla="*/ 60206 w 263734"/>
                <a:gd name="connsiteY122" fmla="*/ 98062 h 401301"/>
                <a:gd name="connsiteX123" fmla="*/ 61361 w 263734"/>
                <a:gd name="connsiteY123" fmla="*/ 103922 h 401301"/>
                <a:gd name="connsiteX124" fmla="*/ 63177 w 263734"/>
                <a:gd name="connsiteY124" fmla="*/ 109121 h 401301"/>
                <a:gd name="connsiteX125" fmla="*/ 64167 w 263734"/>
                <a:gd name="connsiteY125" fmla="*/ 115145 h 401301"/>
                <a:gd name="connsiteX126" fmla="*/ 66313 w 263734"/>
                <a:gd name="connsiteY126" fmla="*/ 134869 h 401301"/>
                <a:gd name="connsiteX127" fmla="*/ 68706 w 263734"/>
                <a:gd name="connsiteY127" fmla="*/ 142792 h 401301"/>
                <a:gd name="connsiteX128" fmla="*/ 76464 w 263734"/>
                <a:gd name="connsiteY128" fmla="*/ 161773 h 401301"/>
                <a:gd name="connsiteX129" fmla="*/ 78197 w 263734"/>
                <a:gd name="connsiteY129" fmla="*/ 172832 h 401301"/>
                <a:gd name="connsiteX130" fmla="*/ 80095 w 263734"/>
                <a:gd name="connsiteY130" fmla="*/ 183560 h 401301"/>
                <a:gd name="connsiteX131" fmla="*/ 83891 w 263734"/>
                <a:gd name="connsiteY131" fmla="*/ 201881 h 401301"/>
                <a:gd name="connsiteX132" fmla="*/ 87439 w 263734"/>
                <a:gd name="connsiteY132" fmla="*/ 213683 h 401301"/>
                <a:gd name="connsiteX133" fmla="*/ 87770 w 263734"/>
                <a:gd name="connsiteY133" fmla="*/ 214426 h 401301"/>
                <a:gd name="connsiteX134" fmla="*/ 87439 w 263734"/>
                <a:gd name="connsiteY134" fmla="*/ 217809 h 401301"/>
                <a:gd name="connsiteX135" fmla="*/ 88100 w 263734"/>
                <a:gd name="connsiteY135" fmla="*/ 231179 h 401301"/>
                <a:gd name="connsiteX136" fmla="*/ 91071 w 263734"/>
                <a:gd name="connsiteY136" fmla="*/ 246941 h 401301"/>
                <a:gd name="connsiteX137" fmla="*/ 92887 w 263734"/>
                <a:gd name="connsiteY137" fmla="*/ 256102 h 401301"/>
                <a:gd name="connsiteX138" fmla="*/ 96518 w 263734"/>
                <a:gd name="connsiteY138" fmla="*/ 264107 h 401301"/>
                <a:gd name="connsiteX139" fmla="*/ 97096 w 263734"/>
                <a:gd name="connsiteY139" fmla="*/ 266748 h 401301"/>
                <a:gd name="connsiteX140" fmla="*/ 99076 w 263734"/>
                <a:gd name="connsiteY140" fmla="*/ 273845 h 401301"/>
                <a:gd name="connsiteX141" fmla="*/ 100314 w 263734"/>
                <a:gd name="connsiteY141" fmla="*/ 276321 h 401301"/>
                <a:gd name="connsiteX142" fmla="*/ 102625 w 263734"/>
                <a:gd name="connsiteY142" fmla="*/ 288617 h 401301"/>
                <a:gd name="connsiteX143" fmla="*/ 106421 w 263734"/>
                <a:gd name="connsiteY143" fmla="*/ 303885 h 401301"/>
                <a:gd name="connsiteX144" fmla="*/ 110795 w 263734"/>
                <a:gd name="connsiteY144" fmla="*/ 308259 h 401301"/>
                <a:gd name="connsiteX145" fmla="*/ 116489 w 263734"/>
                <a:gd name="connsiteY145" fmla="*/ 309002 h 401301"/>
                <a:gd name="connsiteX146" fmla="*/ 117314 w 263734"/>
                <a:gd name="connsiteY146" fmla="*/ 307269 h 401301"/>
                <a:gd name="connsiteX147" fmla="*/ 115829 w 263734"/>
                <a:gd name="connsiteY147" fmla="*/ 305453 h 401301"/>
                <a:gd name="connsiteX148" fmla="*/ 118635 w 263734"/>
                <a:gd name="connsiteY148" fmla="*/ 286637 h 401301"/>
                <a:gd name="connsiteX149" fmla="*/ 119955 w 263734"/>
                <a:gd name="connsiteY149" fmla="*/ 279539 h 401301"/>
                <a:gd name="connsiteX150" fmla="*/ 120781 w 263734"/>
                <a:gd name="connsiteY150" fmla="*/ 274753 h 401301"/>
                <a:gd name="connsiteX151" fmla="*/ 118882 w 263734"/>
                <a:gd name="connsiteY151" fmla="*/ 267656 h 401301"/>
                <a:gd name="connsiteX152" fmla="*/ 117727 w 263734"/>
                <a:gd name="connsiteY152" fmla="*/ 268811 h 401301"/>
                <a:gd name="connsiteX153" fmla="*/ 117809 w 263734"/>
                <a:gd name="connsiteY153" fmla="*/ 267656 h 401301"/>
                <a:gd name="connsiteX154" fmla="*/ 119213 w 263734"/>
                <a:gd name="connsiteY154" fmla="*/ 265345 h 401301"/>
                <a:gd name="connsiteX155" fmla="*/ 121441 w 263734"/>
                <a:gd name="connsiteY155" fmla="*/ 260228 h 401301"/>
                <a:gd name="connsiteX156" fmla="*/ 116572 w 263734"/>
                <a:gd name="connsiteY156" fmla="*/ 257917 h 401301"/>
                <a:gd name="connsiteX157" fmla="*/ 113766 w 263734"/>
                <a:gd name="connsiteY157" fmla="*/ 258908 h 401301"/>
                <a:gd name="connsiteX158" fmla="*/ 108732 w 263734"/>
                <a:gd name="connsiteY158" fmla="*/ 254781 h 401301"/>
                <a:gd name="connsiteX159" fmla="*/ 107907 w 263734"/>
                <a:gd name="connsiteY159" fmla="*/ 251563 h 401301"/>
                <a:gd name="connsiteX160" fmla="*/ 122018 w 263734"/>
                <a:gd name="connsiteY160" fmla="*/ 249169 h 401301"/>
                <a:gd name="connsiteX161" fmla="*/ 122101 w 263734"/>
                <a:gd name="connsiteY161" fmla="*/ 249335 h 401301"/>
                <a:gd name="connsiteX162" fmla="*/ 123422 w 263734"/>
                <a:gd name="connsiteY162" fmla="*/ 246446 h 401301"/>
                <a:gd name="connsiteX163" fmla="*/ 122431 w 263734"/>
                <a:gd name="connsiteY163" fmla="*/ 243558 h 401301"/>
                <a:gd name="connsiteX164" fmla="*/ 125320 w 263734"/>
                <a:gd name="connsiteY164" fmla="*/ 232251 h 401301"/>
                <a:gd name="connsiteX165" fmla="*/ 124907 w 263734"/>
                <a:gd name="connsiteY165" fmla="*/ 231509 h 401301"/>
                <a:gd name="connsiteX166" fmla="*/ 128208 w 263734"/>
                <a:gd name="connsiteY166" fmla="*/ 221193 h 401301"/>
                <a:gd name="connsiteX167" fmla="*/ 130684 w 263734"/>
                <a:gd name="connsiteY167" fmla="*/ 218717 h 401301"/>
                <a:gd name="connsiteX168" fmla="*/ 130271 w 263734"/>
                <a:gd name="connsiteY168" fmla="*/ 217809 h 401301"/>
                <a:gd name="connsiteX169" fmla="*/ 130436 w 263734"/>
                <a:gd name="connsiteY169" fmla="*/ 206668 h 401301"/>
                <a:gd name="connsiteX170" fmla="*/ 130766 w 263734"/>
                <a:gd name="connsiteY170" fmla="*/ 205595 h 401301"/>
                <a:gd name="connsiteX171" fmla="*/ 131261 w 263734"/>
                <a:gd name="connsiteY171" fmla="*/ 205595 h 401301"/>
                <a:gd name="connsiteX172" fmla="*/ 134397 w 263734"/>
                <a:gd name="connsiteY172" fmla="*/ 206255 h 401301"/>
                <a:gd name="connsiteX173" fmla="*/ 136956 w 263734"/>
                <a:gd name="connsiteY173" fmla="*/ 205348 h 401301"/>
                <a:gd name="connsiteX174" fmla="*/ 137121 w 263734"/>
                <a:gd name="connsiteY174" fmla="*/ 204522 h 401301"/>
                <a:gd name="connsiteX175" fmla="*/ 135140 w 263734"/>
                <a:gd name="connsiteY175" fmla="*/ 204192 h 401301"/>
                <a:gd name="connsiteX176" fmla="*/ 134397 w 263734"/>
                <a:gd name="connsiteY176" fmla="*/ 204110 h 401301"/>
                <a:gd name="connsiteX177" fmla="*/ 134563 w 263734"/>
                <a:gd name="connsiteY177" fmla="*/ 201551 h 401301"/>
                <a:gd name="connsiteX178" fmla="*/ 134563 w 263734"/>
                <a:gd name="connsiteY178" fmla="*/ 201551 h 401301"/>
                <a:gd name="connsiteX179" fmla="*/ 135140 w 263734"/>
                <a:gd name="connsiteY179" fmla="*/ 200396 h 401301"/>
                <a:gd name="connsiteX180" fmla="*/ 134893 w 263734"/>
                <a:gd name="connsiteY180" fmla="*/ 198333 h 401301"/>
                <a:gd name="connsiteX181" fmla="*/ 137781 w 263734"/>
                <a:gd name="connsiteY181" fmla="*/ 197095 h 401301"/>
                <a:gd name="connsiteX182" fmla="*/ 138111 w 263734"/>
                <a:gd name="connsiteY182" fmla="*/ 197755 h 401301"/>
                <a:gd name="connsiteX183" fmla="*/ 143558 w 263734"/>
                <a:gd name="connsiteY183" fmla="*/ 187852 h 401301"/>
                <a:gd name="connsiteX184" fmla="*/ 141990 w 263734"/>
                <a:gd name="connsiteY184" fmla="*/ 184633 h 401301"/>
                <a:gd name="connsiteX185" fmla="*/ 141825 w 263734"/>
                <a:gd name="connsiteY185" fmla="*/ 181910 h 401301"/>
                <a:gd name="connsiteX186" fmla="*/ 142485 w 263734"/>
                <a:gd name="connsiteY186" fmla="*/ 180259 h 401301"/>
                <a:gd name="connsiteX187" fmla="*/ 141825 w 263734"/>
                <a:gd name="connsiteY187" fmla="*/ 180012 h 401301"/>
                <a:gd name="connsiteX188" fmla="*/ 142733 w 263734"/>
                <a:gd name="connsiteY188" fmla="*/ 178114 h 401301"/>
                <a:gd name="connsiteX189" fmla="*/ 143228 w 263734"/>
                <a:gd name="connsiteY189" fmla="*/ 178361 h 401301"/>
                <a:gd name="connsiteX190" fmla="*/ 145291 w 263734"/>
                <a:gd name="connsiteY190" fmla="*/ 177123 h 401301"/>
                <a:gd name="connsiteX191" fmla="*/ 146859 w 263734"/>
                <a:gd name="connsiteY191" fmla="*/ 171759 h 401301"/>
                <a:gd name="connsiteX192" fmla="*/ 145869 w 263734"/>
                <a:gd name="connsiteY192" fmla="*/ 170439 h 401301"/>
                <a:gd name="connsiteX193" fmla="*/ 146859 w 263734"/>
                <a:gd name="connsiteY193" fmla="*/ 170439 h 401301"/>
                <a:gd name="connsiteX194" fmla="*/ 147602 w 263734"/>
                <a:gd name="connsiteY194" fmla="*/ 162846 h 401301"/>
                <a:gd name="connsiteX195" fmla="*/ 148427 w 263734"/>
                <a:gd name="connsiteY195" fmla="*/ 160370 h 401301"/>
                <a:gd name="connsiteX196" fmla="*/ 155690 w 263734"/>
                <a:gd name="connsiteY196" fmla="*/ 150632 h 401301"/>
                <a:gd name="connsiteX197" fmla="*/ 156433 w 263734"/>
                <a:gd name="connsiteY197" fmla="*/ 145515 h 401301"/>
                <a:gd name="connsiteX198" fmla="*/ 159403 w 263734"/>
                <a:gd name="connsiteY198" fmla="*/ 140316 h 401301"/>
                <a:gd name="connsiteX199" fmla="*/ 159816 w 263734"/>
                <a:gd name="connsiteY199" fmla="*/ 137840 h 401301"/>
                <a:gd name="connsiteX200" fmla="*/ 160064 w 263734"/>
                <a:gd name="connsiteY200" fmla="*/ 133714 h 401301"/>
                <a:gd name="connsiteX201" fmla="*/ 163860 w 263734"/>
                <a:gd name="connsiteY201" fmla="*/ 122078 h 401301"/>
                <a:gd name="connsiteX202" fmla="*/ 164107 w 263734"/>
                <a:gd name="connsiteY202" fmla="*/ 120345 h 401301"/>
                <a:gd name="connsiteX203" fmla="*/ 173846 w 263734"/>
                <a:gd name="connsiteY203" fmla="*/ 103014 h 401301"/>
                <a:gd name="connsiteX204" fmla="*/ 175496 w 263734"/>
                <a:gd name="connsiteY204" fmla="*/ 101611 h 401301"/>
                <a:gd name="connsiteX205" fmla="*/ 179787 w 263734"/>
                <a:gd name="connsiteY205" fmla="*/ 90140 h 401301"/>
                <a:gd name="connsiteX206" fmla="*/ 180860 w 263734"/>
                <a:gd name="connsiteY206" fmla="*/ 76358 h 401301"/>
                <a:gd name="connsiteX207" fmla="*/ 188453 w 263734"/>
                <a:gd name="connsiteY207" fmla="*/ 55561 h 401301"/>
                <a:gd name="connsiteX208" fmla="*/ 197613 w 263734"/>
                <a:gd name="connsiteY208" fmla="*/ 36745 h 401301"/>
                <a:gd name="connsiteX209" fmla="*/ 204463 w 263734"/>
                <a:gd name="connsiteY209" fmla="*/ 30885 h 401301"/>
                <a:gd name="connsiteX210" fmla="*/ 214036 w 263734"/>
                <a:gd name="connsiteY210" fmla="*/ 25356 h 401301"/>
                <a:gd name="connsiteX211" fmla="*/ 216099 w 263734"/>
                <a:gd name="connsiteY211" fmla="*/ 22138 h 401301"/>
                <a:gd name="connsiteX212" fmla="*/ 213293 w 263734"/>
                <a:gd name="connsiteY212" fmla="*/ 13637 h 401301"/>
                <a:gd name="connsiteX213" fmla="*/ 212303 w 263734"/>
                <a:gd name="connsiteY213" fmla="*/ 5302 h 401301"/>
                <a:gd name="connsiteX214" fmla="*/ 212881 w 263734"/>
                <a:gd name="connsiteY214" fmla="*/ 2248 h 401301"/>
                <a:gd name="connsiteX215" fmla="*/ 220556 w 263734"/>
                <a:gd name="connsiteY215" fmla="*/ 1341 h 401301"/>
                <a:gd name="connsiteX216" fmla="*/ 227488 w 263734"/>
                <a:gd name="connsiteY216" fmla="*/ 5632 h 401301"/>
                <a:gd name="connsiteX217" fmla="*/ 247212 w 263734"/>
                <a:gd name="connsiteY217" fmla="*/ 11409 h 401301"/>
                <a:gd name="connsiteX218" fmla="*/ 260169 w 263734"/>
                <a:gd name="connsiteY218" fmla="*/ 11409 h 401301"/>
                <a:gd name="connsiteX219" fmla="*/ 263057 w 263734"/>
                <a:gd name="connsiteY219" fmla="*/ 12234 h 401301"/>
                <a:gd name="connsiteX220" fmla="*/ 213954 w 263734"/>
                <a:gd name="connsiteY220" fmla="*/ 8851 h 401301"/>
                <a:gd name="connsiteX221" fmla="*/ 214366 w 263734"/>
                <a:gd name="connsiteY221" fmla="*/ 7943 h 401301"/>
                <a:gd name="connsiteX222" fmla="*/ 213376 w 263734"/>
                <a:gd name="connsiteY222" fmla="*/ 5632 h 401301"/>
                <a:gd name="connsiteX223" fmla="*/ 213376 w 263734"/>
                <a:gd name="connsiteY223" fmla="*/ 7695 h 401301"/>
                <a:gd name="connsiteX224" fmla="*/ 213954 w 263734"/>
                <a:gd name="connsiteY224" fmla="*/ 8933 h 401301"/>
                <a:gd name="connsiteX225" fmla="*/ 157918 w 263734"/>
                <a:gd name="connsiteY225" fmla="*/ 143122 h 401301"/>
                <a:gd name="connsiteX226" fmla="*/ 158991 w 263734"/>
                <a:gd name="connsiteY226" fmla="*/ 143122 h 401301"/>
                <a:gd name="connsiteX227" fmla="*/ 157918 w 263734"/>
                <a:gd name="connsiteY227" fmla="*/ 143122 h 401301"/>
                <a:gd name="connsiteX228" fmla="*/ 153544 w 263734"/>
                <a:gd name="connsiteY228" fmla="*/ 160948 h 401301"/>
                <a:gd name="connsiteX229" fmla="*/ 152883 w 263734"/>
                <a:gd name="connsiteY229" fmla="*/ 159297 h 401301"/>
                <a:gd name="connsiteX230" fmla="*/ 152883 w 263734"/>
                <a:gd name="connsiteY230" fmla="*/ 161113 h 401301"/>
                <a:gd name="connsiteX231" fmla="*/ 153544 w 263734"/>
                <a:gd name="connsiteY231" fmla="*/ 160866 h 401301"/>
                <a:gd name="connsiteX232" fmla="*/ 125567 w 263734"/>
                <a:gd name="connsiteY232" fmla="*/ 258825 h 401301"/>
                <a:gd name="connsiteX233" fmla="*/ 125154 w 263734"/>
                <a:gd name="connsiteY233" fmla="*/ 258000 h 401301"/>
                <a:gd name="connsiteX234" fmla="*/ 125567 w 263734"/>
                <a:gd name="connsiteY234" fmla="*/ 258825 h 401301"/>
                <a:gd name="connsiteX235" fmla="*/ 120533 w 263734"/>
                <a:gd name="connsiteY235" fmla="*/ 302069 h 401301"/>
                <a:gd name="connsiteX236" fmla="*/ 119873 w 263734"/>
                <a:gd name="connsiteY236" fmla="*/ 301904 h 401301"/>
                <a:gd name="connsiteX237" fmla="*/ 119873 w 263734"/>
                <a:gd name="connsiteY237" fmla="*/ 304050 h 401301"/>
                <a:gd name="connsiteX238" fmla="*/ 120533 w 263734"/>
                <a:gd name="connsiteY238" fmla="*/ 302069 h 401301"/>
                <a:gd name="connsiteX239" fmla="*/ 118800 w 263734"/>
                <a:gd name="connsiteY239" fmla="*/ 305205 h 401301"/>
                <a:gd name="connsiteX240" fmla="*/ 119295 w 263734"/>
                <a:gd name="connsiteY240" fmla="*/ 303967 h 401301"/>
                <a:gd name="connsiteX241" fmla="*/ 118800 w 263734"/>
                <a:gd name="connsiteY241" fmla="*/ 305205 h 401301"/>
                <a:gd name="connsiteX242" fmla="*/ 117727 w 263734"/>
                <a:gd name="connsiteY242" fmla="*/ 306443 h 401301"/>
                <a:gd name="connsiteX243" fmla="*/ 118222 w 263734"/>
                <a:gd name="connsiteY243" fmla="*/ 305205 h 401301"/>
                <a:gd name="connsiteX244" fmla="*/ 117727 w 263734"/>
                <a:gd name="connsiteY244" fmla="*/ 306443 h 401301"/>
                <a:gd name="connsiteX245" fmla="*/ 102295 w 263734"/>
                <a:gd name="connsiteY245" fmla="*/ 297035 h 401301"/>
                <a:gd name="connsiteX246" fmla="*/ 101634 w 263734"/>
                <a:gd name="connsiteY246" fmla="*/ 297448 h 401301"/>
                <a:gd name="connsiteX247" fmla="*/ 102295 w 263734"/>
                <a:gd name="connsiteY247" fmla="*/ 297035 h 401301"/>
                <a:gd name="connsiteX248" fmla="*/ 8791 w 263734"/>
                <a:gd name="connsiteY248" fmla="*/ 198663 h 401301"/>
                <a:gd name="connsiteX249" fmla="*/ 7801 w 263734"/>
                <a:gd name="connsiteY249" fmla="*/ 198250 h 401301"/>
                <a:gd name="connsiteX250" fmla="*/ 8791 w 263734"/>
                <a:gd name="connsiteY250" fmla="*/ 198663 h 401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Lst>
              <a:rect l="l" t="t" r="r" b="b"/>
              <a:pathLst>
                <a:path w="263734" h="401301">
                  <a:moveTo>
                    <a:pt x="263553" y="12317"/>
                  </a:moveTo>
                  <a:cubicBezTo>
                    <a:pt x="263553" y="12317"/>
                    <a:pt x="263800" y="13390"/>
                    <a:pt x="263718" y="13885"/>
                  </a:cubicBezTo>
                  <a:cubicBezTo>
                    <a:pt x="263718" y="14297"/>
                    <a:pt x="261159" y="19909"/>
                    <a:pt x="261242" y="20239"/>
                  </a:cubicBezTo>
                  <a:cubicBezTo>
                    <a:pt x="261902" y="23458"/>
                    <a:pt x="260004" y="25191"/>
                    <a:pt x="258518" y="27502"/>
                  </a:cubicBezTo>
                  <a:cubicBezTo>
                    <a:pt x="254970" y="33031"/>
                    <a:pt x="251834" y="38890"/>
                    <a:pt x="248780" y="44667"/>
                  </a:cubicBezTo>
                  <a:cubicBezTo>
                    <a:pt x="247212" y="47556"/>
                    <a:pt x="244901" y="49784"/>
                    <a:pt x="243333" y="52425"/>
                  </a:cubicBezTo>
                  <a:cubicBezTo>
                    <a:pt x="241600" y="55396"/>
                    <a:pt x="239455" y="58202"/>
                    <a:pt x="237887" y="61420"/>
                  </a:cubicBezTo>
                  <a:cubicBezTo>
                    <a:pt x="235741" y="65794"/>
                    <a:pt x="235576" y="72149"/>
                    <a:pt x="230376" y="74377"/>
                  </a:cubicBezTo>
                  <a:cubicBezTo>
                    <a:pt x="229717" y="74625"/>
                    <a:pt x="229799" y="76523"/>
                    <a:pt x="229221" y="77348"/>
                  </a:cubicBezTo>
                  <a:cubicBezTo>
                    <a:pt x="227406" y="80071"/>
                    <a:pt x="228478" y="84858"/>
                    <a:pt x="224435" y="86013"/>
                  </a:cubicBezTo>
                  <a:cubicBezTo>
                    <a:pt x="223774" y="86261"/>
                    <a:pt x="223444" y="87912"/>
                    <a:pt x="222867" y="88819"/>
                  </a:cubicBezTo>
                  <a:cubicBezTo>
                    <a:pt x="220143" y="93606"/>
                    <a:pt x="217585" y="98640"/>
                    <a:pt x="214531" y="103097"/>
                  </a:cubicBezTo>
                  <a:cubicBezTo>
                    <a:pt x="212798" y="105655"/>
                    <a:pt x="210075" y="107388"/>
                    <a:pt x="207929" y="109699"/>
                  </a:cubicBezTo>
                  <a:cubicBezTo>
                    <a:pt x="203225" y="114815"/>
                    <a:pt x="200584" y="121665"/>
                    <a:pt x="196623" y="127524"/>
                  </a:cubicBezTo>
                  <a:cubicBezTo>
                    <a:pt x="196293" y="128102"/>
                    <a:pt x="196375" y="129010"/>
                    <a:pt x="196210" y="129753"/>
                  </a:cubicBezTo>
                  <a:cubicBezTo>
                    <a:pt x="196045" y="130908"/>
                    <a:pt x="196045" y="130908"/>
                    <a:pt x="193570" y="133384"/>
                  </a:cubicBezTo>
                  <a:cubicBezTo>
                    <a:pt x="193322" y="133632"/>
                    <a:pt x="192992" y="134044"/>
                    <a:pt x="193075" y="134292"/>
                  </a:cubicBezTo>
                  <a:cubicBezTo>
                    <a:pt x="193817" y="137180"/>
                    <a:pt x="194312" y="140316"/>
                    <a:pt x="195715" y="142792"/>
                  </a:cubicBezTo>
                  <a:cubicBezTo>
                    <a:pt x="196375" y="143947"/>
                    <a:pt x="198769" y="144195"/>
                    <a:pt x="200336" y="144278"/>
                  </a:cubicBezTo>
                  <a:cubicBezTo>
                    <a:pt x="202152" y="144278"/>
                    <a:pt x="203555" y="144773"/>
                    <a:pt x="204958" y="146258"/>
                  </a:cubicBezTo>
                  <a:cubicBezTo>
                    <a:pt x="206526" y="147909"/>
                    <a:pt x="208837" y="148652"/>
                    <a:pt x="210322" y="150302"/>
                  </a:cubicBezTo>
                  <a:cubicBezTo>
                    <a:pt x="212798" y="153025"/>
                    <a:pt x="215356" y="155914"/>
                    <a:pt x="217007" y="159297"/>
                  </a:cubicBezTo>
                  <a:cubicBezTo>
                    <a:pt x="218740" y="162929"/>
                    <a:pt x="220968" y="165487"/>
                    <a:pt x="224104" y="167303"/>
                  </a:cubicBezTo>
                  <a:cubicBezTo>
                    <a:pt x="226581" y="168623"/>
                    <a:pt x="228726" y="170439"/>
                    <a:pt x="229221" y="173905"/>
                  </a:cubicBezTo>
                  <a:cubicBezTo>
                    <a:pt x="229386" y="174730"/>
                    <a:pt x="230294" y="175968"/>
                    <a:pt x="230872" y="175968"/>
                  </a:cubicBezTo>
                  <a:cubicBezTo>
                    <a:pt x="235328" y="176133"/>
                    <a:pt x="238051" y="180094"/>
                    <a:pt x="241353" y="182405"/>
                  </a:cubicBezTo>
                  <a:cubicBezTo>
                    <a:pt x="246552" y="186036"/>
                    <a:pt x="251256" y="190740"/>
                    <a:pt x="257198" y="193216"/>
                  </a:cubicBezTo>
                  <a:cubicBezTo>
                    <a:pt x="257280" y="193216"/>
                    <a:pt x="257198" y="194206"/>
                    <a:pt x="257115" y="194702"/>
                  </a:cubicBezTo>
                  <a:cubicBezTo>
                    <a:pt x="256703" y="196765"/>
                    <a:pt x="256373" y="198828"/>
                    <a:pt x="255795" y="200809"/>
                  </a:cubicBezTo>
                  <a:cubicBezTo>
                    <a:pt x="255382" y="202377"/>
                    <a:pt x="254887" y="204192"/>
                    <a:pt x="254062" y="205430"/>
                  </a:cubicBezTo>
                  <a:cubicBezTo>
                    <a:pt x="252081" y="208401"/>
                    <a:pt x="249771" y="211124"/>
                    <a:pt x="247707" y="214013"/>
                  </a:cubicBezTo>
                  <a:cubicBezTo>
                    <a:pt x="246139" y="216241"/>
                    <a:pt x="244984" y="218800"/>
                    <a:pt x="243498" y="221110"/>
                  </a:cubicBezTo>
                  <a:cubicBezTo>
                    <a:pt x="242178" y="223256"/>
                    <a:pt x="240032" y="224164"/>
                    <a:pt x="239455" y="227712"/>
                  </a:cubicBezTo>
                  <a:cubicBezTo>
                    <a:pt x="238960" y="230931"/>
                    <a:pt x="235988" y="234397"/>
                    <a:pt x="233347" y="236130"/>
                  </a:cubicBezTo>
                  <a:cubicBezTo>
                    <a:pt x="229964" y="238193"/>
                    <a:pt x="228561" y="241742"/>
                    <a:pt x="227323" y="244961"/>
                  </a:cubicBezTo>
                  <a:cubicBezTo>
                    <a:pt x="226003" y="248427"/>
                    <a:pt x="223527" y="250242"/>
                    <a:pt x="221629" y="252718"/>
                  </a:cubicBezTo>
                  <a:cubicBezTo>
                    <a:pt x="220143" y="254616"/>
                    <a:pt x="218410" y="256102"/>
                    <a:pt x="218245" y="258743"/>
                  </a:cubicBezTo>
                  <a:cubicBezTo>
                    <a:pt x="217997" y="262869"/>
                    <a:pt x="214861" y="265015"/>
                    <a:pt x="213046" y="267738"/>
                  </a:cubicBezTo>
                  <a:cubicBezTo>
                    <a:pt x="211725" y="269719"/>
                    <a:pt x="210570" y="271864"/>
                    <a:pt x="209332" y="273845"/>
                  </a:cubicBezTo>
                  <a:cubicBezTo>
                    <a:pt x="208672" y="274918"/>
                    <a:pt x="208094" y="276073"/>
                    <a:pt x="207434" y="277229"/>
                  </a:cubicBezTo>
                  <a:cubicBezTo>
                    <a:pt x="206691" y="278467"/>
                    <a:pt x="205949" y="278467"/>
                    <a:pt x="205206" y="277394"/>
                  </a:cubicBezTo>
                  <a:cubicBezTo>
                    <a:pt x="204711" y="278797"/>
                    <a:pt x="204381" y="280365"/>
                    <a:pt x="203638" y="281520"/>
                  </a:cubicBezTo>
                  <a:cubicBezTo>
                    <a:pt x="198521" y="289938"/>
                    <a:pt x="193404" y="298273"/>
                    <a:pt x="188205" y="306443"/>
                  </a:cubicBezTo>
                  <a:cubicBezTo>
                    <a:pt x="187462" y="307599"/>
                    <a:pt x="185317" y="308011"/>
                    <a:pt x="185152" y="309084"/>
                  </a:cubicBezTo>
                  <a:cubicBezTo>
                    <a:pt x="184904" y="310322"/>
                    <a:pt x="185152" y="311395"/>
                    <a:pt x="184161" y="312550"/>
                  </a:cubicBezTo>
                  <a:cubicBezTo>
                    <a:pt x="183254" y="313541"/>
                    <a:pt x="183254" y="315934"/>
                    <a:pt x="182346" y="316429"/>
                  </a:cubicBezTo>
                  <a:cubicBezTo>
                    <a:pt x="176156" y="320060"/>
                    <a:pt x="176982" y="329056"/>
                    <a:pt x="172112" y="333512"/>
                  </a:cubicBezTo>
                  <a:cubicBezTo>
                    <a:pt x="171370" y="337886"/>
                    <a:pt x="169719" y="341517"/>
                    <a:pt x="165758" y="343250"/>
                  </a:cubicBezTo>
                  <a:cubicBezTo>
                    <a:pt x="166005" y="348450"/>
                    <a:pt x="160394" y="349440"/>
                    <a:pt x="159733" y="354474"/>
                  </a:cubicBezTo>
                  <a:cubicBezTo>
                    <a:pt x="159403" y="357032"/>
                    <a:pt x="155607" y="358765"/>
                    <a:pt x="154287" y="361489"/>
                  </a:cubicBezTo>
                  <a:cubicBezTo>
                    <a:pt x="152471" y="365120"/>
                    <a:pt x="148840" y="367431"/>
                    <a:pt x="148345" y="371970"/>
                  </a:cubicBezTo>
                  <a:cubicBezTo>
                    <a:pt x="148097" y="374776"/>
                    <a:pt x="147354" y="372713"/>
                    <a:pt x="146612" y="372465"/>
                  </a:cubicBezTo>
                  <a:cubicBezTo>
                    <a:pt x="146199" y="372300"/>
                    <a:pt x="145126" y="373208"/>
                    <a:pt x="145126" y="373373"/>
                  </a:cubicBezTo>
                  <a:cubicBezTo>
                    <a:pt x="145786" y="376591"/>
                    <a:pt x="143723" y="378077"/>
                    <a:pt x="142155" y="379975"/>
                  </a:cubicBezTo>
                  <a:cubicBezTo>
                    <a:pt x="140257" y="382286"/>
                    <a:pt x="140587" y="385669"/>
                    <a:pt x="139432" y="388475"/>
                  </a:cubicBezTo>
                  <a:cubicBezTo>
                    <a:pt x="137781" y="392354"/>
                    <a:pt x="134893" y="394995"/>
                    <a:pt x="133160" y="398626"/>
                  </a:cubicBezTo>
                  <a:cubicBezTo>
                    <a:pt x="132499" y="400029"/>
                    <a:pt x="130354" y="400442"/>
                    <a:pt x="128868" y="401267"/>
                  </a:cubicBezTo>
                  <a:cubicBezTo>
                    <a:pt x="128703" y="401349"/>
                    <a:pt x="128208" y="401267"/>
                    <a:pt x="128125" y="401184"/>
                  </a:cubicBezTo>
                  <a:cubicBezTo>
                    <a:pt x="126640" y="398874"/>
                    <a:pt x="125154" y="396563"/>
                    <a:pt x="123752" y="394087"/>
                  </a:cubicBezTo>
                  <a:cubicBezTo>
                    <a:pt x="122596" y="392024"/>
                    <a:pt x="122018" y="389631"/>
                    <a:pt x="119543" y="388723"/>
                  </a:cubicBezTo>
                  <a:cubicBezTo>
                    <a:pt x="118882" y="388475"/>
                    <a:pt x="118800" y="386247"/>
                    <a:pt x="118222" y="385009"/>
                  </a:cubicBezTo>
                  <a:cubicBezTo>
                    <a:pt x="116407" y="380883"/>
                    <a:pt x="111785" y="380305"/>
                    <a:pt x="109722" y="376426"/>
                  </a:cubicBezTo>
                  <a:cubicBezTo>
                    <a:pt x="108814" y="374776"/>
                    <a:pt x="106503" y="378820"/>
                    <a:pt x="106339" y="375106"/>
                  </a:cubicBezTo>
                  <a:cubicBezTo>
                    <a:pt x="106256" y="373373"/>
                    <a:pt x="105843" y="371640"/>
                    <a:pt x="105596" y="369989"/>
                  </a:cubicBezTo>
                  <a:cubicBezTo>
                    <a:pt x="105596" y="369659"/>
                    <a:pt x="105348" y="368999"/>
                    <a:pt x="105266" y="368999"/>
                  </a:cubicBezTo>
                  <a:cubicBezTo>
                    <a:pt x="100396" y="369742"/>
                    <a:pt x="101304" y="362892"/>
                    <a:pt x="97921" y="361736"/>
                  </a:cubicBezTo>
                  <a:cubicBezTo>
                    <a:pt x="97755" y="361736"/>
                    <a:pt x="97508" y="361406"/>
                    <a:pt x="97591" y="361324"/>
                  </a:cubicBezTo>
                  <a:cubicBezTo>
                    <a:pt x="98003" y="360168"/>
                    <a:pt x="98746" y="359013"/>
                    <a:pt x="98746" y="357858"/>
                  </a:cubicBezTo>
                  <a:cubicBezTo>
                    <a:pt x="98746" y="356950"/>
                    <a:pt x="96435" y="359178"/>
                    <a:pt x="96518" y="356537"/>
                  </a:cubicBezTo>
                  <a:cubicBezTo>
                    <a:pt x="96518" y="355960"/>
                    <a:pt x="96518" y="355217"/>
                    <a:pt x="96187" y="354887"/>
                  </a:cubicBezTo>
                  <a:cubicBezTo>
                    <a:pt x="92391" y="350430"/>
                    <a:pt x="88512" y="346056"/>
                    <a:pt x="84716" y="341600"/>
                  </a:cubicBezTo>
                  <a:cubicBezTo>
                    <a:pt x="84469" y="341352"/>
                    <a:pt x="84386" y="340940"/>
                    <a:pt x="84386" y="340527"/>
                  </a:cubicBezTo>
                  <a:cubicBezTo>
                    <a:pt x="84551" y="337308"/>
                    <a:pt x="81910" y="336318"/>
                    <a:pt x="80508" y="334420"/>
                  </a:cubicBezTo>
                  <a:cubicBezTo>
                    <a:pt x="78279" y="331531"/>
                    <a:pt x="75803" y="329056"/>
                    <a:pt x="73492" y="326250"/>
                  </a:cubicBezTo>
                  <a:cubicBezTo>
                    <a:pt x="70026" y="322041"/>
                    <a:pt x="66643" y="317832"/>
                    <a:pt x="63424" y="313458"/>
                  </a:cubicBezTo>
                  <a:cubicBezTo>
                    <a:pt x="61361" y="310652"/>
                    <a:pt x="60123" y="306526"/>
                    <a:pt x="57565" y="304958"/>
                  </a:cubicBezTo>
                  <a:cubicBezTo>
                    <a:pt x="55419" y="303637"/>
                    <a:pt x="55172" y="299346"/>
                    <a:pt x="51870" y="300419"/>
                  </a:cubicBezTo>
                  <a:cubicBezTo>
                    <a:pt x="51788" y="299759"/>
                    <a:pt x="51375" y="298851"/>
                    <a:pt x="51623" y="298356"/>
                  </a:cubicBezTo>
                  <a:cubicBezTo>
                    <a:pt x="52943" y="295220"/>
                    <a:pt x="51623" y="293239"/>
                    <a:pt x="49395" y="291919"/>
                  </a:cubicBezTo>
                  <a:cubicBezTo>
                    <a:pt x="46506" y="290185"/>
                    <a:pt x="44773" y="287545"/>
                    <a:pt x="43865" y="283996"/>
                  </a:cubicBezTo>
                  <a:cubicBezTo>
                    <a:pt x="43618" y="283088"/>
                    <a:pt x="43288" y="282180"/>
                    <a:pt x="42710" y="281520"/>
                  </a:cubicBezTo>
                  <a:cubicBezTo>
                    <a:pt x="37593" y="274753"/>
                    <a:pt x="32394" y="268151"/>
                    <a:pt x="27360" y="261383"/>
                  </a:cubicBezTo>
                  <a:cubicBezTo>
                    <a:pt x="24719" y="257835"/>
                    <a:pt x="22326" y="254121"/>
                    <a:pt x="19932" y="250407"/>
                  </a:cubicBezTo>
                  <a:cubicBezTo>
                    <a:pt x="19190" y="249252"/>
                    <a:pt x="18860" y="247684"/>
                    <a:pt x="18364" y="246281"/>
                  </a:cubicBezTo>
                  <a:cubicBezTo>
                    <a:pt x="17787" y="244713"/>
                    <a:pt x="17457" y="242897"/>
                    <a:pt x="16466" y="241742"/>
                  </a:cubicBezTo>
                  <a:cubicBezTo>
                    <a:pt x="11515" y="235387"/>
                    <a:pt x="8214" y="227877"/>
                    <a:pt x="5243" y="220202"/>
                  </a:cubicBezTo>
                  <a:cubicBezTo>
                    <a:pt x="4748" y="219047"/>
                    <a:pt x="4500" y="217644"/>
                    <a:pt x="4500" y="216324"/>
                  </a:cubicBezTo>
                  <a:cubicBezTo>
                    <a:pt x="4665" y="210134"/>
                    <a:pt x="5408" y="204027"/>
                    <a:pt x="7141" y="198085"/>
                  </a:cubicBezTo>
                  <a:cubicBezTo>
                    <a:pt x="10112" y="194454"/>
                    <a:pt x="12010" y="190493"/>
                    <a:pt x="13413" y="186201"/>
                  </a:cubicBezTo>
                  <a:cubicBezTo>
                    <a:pt x="14568" y="182735"/>
                    <a:pt x="16962" y="179764"/>
                    <a:pt x="18530" y="176381"/>
                  </a:cubicBezTo>
                  <a:cubicBezTo>
                    <a:pt x="19190" y="174813"/>
                    <a:pt x="19107" y="172914"/>
                    <a:pt x="19437" y="171099"/>
                  </a:cubicBezTo>
                  <a:cubicBezTo>
                    <a:pt x="20923" y="161361"/>
                    <a:pt x="26865" y="155336"/>
                    <a:pt x="33384" y="149807"/>
                  </a:cubicBezTo>
                  <a:cubicBezTo>
                    <a:pt x="33879" y="149394"/>
                    <a:pt x="34622" y="149312"/>
                    <a:pt x="35282" y="149312"/>
                  </a:cubicBezTo>
                  <a:cubicBezTo>
                    <a:pt x="36520" y="149312"/>
                    <a:pt x="37759" y="149312"/>
                    <a:pt x="38996" y="149312"/>
                  </a:cubicBezTo>
                  <a:cubicBezTo>
                    <a:pt x="41225" y="149312"/>
                    <a:pt x="44361" y="150054"/>
                    <a:pt x="45598" y="148734"/>
                  </a:cubicBezTo>
                  <a:cubicBezTo>
                    <a:pt x="47084" y="147001"/>
                    <a:pt x="47661" y="143452"/>
                    <a:pt x="47497" y="140729"/>
                  </a:cubicBezTo>
                  <a:cubicBezTo>
                    <a:pt x="47331" y="138253"/>
                    <a:pt x="45763" y="135860"/>
                    <a:pt x="44443" y="133632"/>
                  </a:cubicBezTo>
                  <a:cubicBezTo>
                    <a:pt x="43865" y="132641"/>
                    <a:pt x="42545" y="132064"/>
                    <a:pt x="41554" y="131486"/>
                  </a:cubicBezTo>
                  <a:cubicBezTo>
                    <a:pt x="38584" y="129753"/>
                    <a:pt x="37098" y="126617"/>
                    <a:pt x="35530" y="123481"/>
                  </a:cubicBezTo>
                  <a:cubicBezTo>
                    <a:pt x="34787" y="121995"/>
                    <a:pt x="33302" y="120922"/>
                    <a:pt x="32311" y="119602"/>
                  </a:cubicBezTo>
                  <a:cubicBezTo>
                    <a:pt x="29671" y="116383"/>
                    <a:pt x="27607" y="112670"/>
                    <a:pt x="25792" y="108791"/>
                  </a:cubicBezTo>
                  <a:cubicBezTo>
                    <a:pt x="24141" y="105325"/>
                    <a:pt x="22326" y="102024"/>
                    <a:pt x="21418" y="98062"/>
                  </a:cubicBezTo>
                  <a:cubicBezTo>
                    <a:pt x="20758" y="95091"/>
                    <a:pt x="18447" y="92616"/>
                    <a:pt x="17044" y="89810"/>
                  </a:cubicBezTo>
                  <a:cubicBezTo>
                    <a:pt x="14321" y="84445"/>
                    <a:pt x="11762" y="78916"/>
                    <a:pt x="9121" y="73469"/>
                  </a:cubicBezTo>
                  <a:cubicBezTo>
                    <a:pt x="8461" y="72149"/>
                    <a:pt x="8214" y="70663"/>
                    <a:pt x="7719" y="69260"/>
                  </a:cubicBezTo>
                  <a:cubicBezTo>
                    <a:pt x="7058" y="67362"/>
                    <a:pt x="6646" y="65134"/>
                    <a:pt x="5655" y="63566"/>
                  </a:cubicBezTo>
                  <a:cubicBezTo>
                    <a:pt x="2767" y="59192"/>
                    <a:pt x="2107" y="53828"/>
                    <a:pt x="539" y="48876"/>
                  </a:cubicBezTo>
                  <a:cubicBezTo>
                    <a:pt x="-1359" y="42934"/>
                    <a:pt x="1942" y="38395"/>
                    <a:pt x="7553" y="38395"/>
                  </a:cubicBezTo>
                  <a:cubicBezTo>
                    <a:pt x="9947" y="38395"/>
                    <a:pt x="12092" y="37900"/>
                    <a:pt x="14321" y="36580"/>
                  </a:cubicBezTo>
                  <a:cubicBezTo>
                    <a:pt x="18200" y="34186"/>
                    <a:pt x="22656" y="33114"/>
                    <a:pt x="26700" y="31050"/>
                  </a:cubicBezTo>
                  <a:cubicBezTo>
                    <a:pt x="30413" y="29152"/>
                    <a:pt x="34045" y="26841"/>
                    <a:pt x="37511" y="24283"/>
                  </a:cubicBezTo>
                  <a:cubicBezTo>
                    <a:pt x="39904" y="22550"/>
                    <a:pt x="45598" y="21890"/>
                    <a:pt x="47579" y="23788"/>
                  </a:cubicBezTo>
                  <a:cubicBezTo>
                    <a:pt x="47909" y="24118"/>
                    <a:pt x="48074" y="24778"/>
                    <a:pt x="48157" y="25356"/>
                  </a:cubicBezTo>
                  <a:cubicBezTo>
                    <a:pt x="48570" y="27832"/>
                    <a:pt x="48817" y="30308"/>
                    <a:pt x="49229" y="32783"/>
                  </a:cubicBezTo>
                  <a:cubicBezTo>
                    <a:pt x="49807" y="35920"/>
                    <a:pt x="47002" y="33609"/>
                    <a:pt x="47166" y="34186"/>
                  </a:cubicBezTo>
                  <a:cubicBezTo>
                    <a:pt x="47744" y="35920"/>
                    <a:pt x="46919" y="37653"/>
                    <a:pt x="47166" y="39221"/>
                  </a:cubicBezTo>
                  <a:cubicBezTo>
                    <a:pt x="48157" y="44255"/>
                    <a:pt x="49147" y="49206"/>
                    <a:pt x="50220" y="54241"/>
                  </a:cubicBezTo>
                  <a:cubicBezTo>
                    <a:pt x="50715" y="56634"/>
                    <a:pt x="51706" y="58862"/>
                    <a:pt x="52283" y="61173"/>
                  </a:cubicBezTo>
                  <a:cubicBezTo>
                    <a:pt x="53851" y="67362"/>
                    <a:pt x="55419" y="73469"/>
                    <a:pt x="56822" y="79741"/>
                  </a:cubicBezTo>
                  <a:cubicBezTo>
                    <a:pt x="57152" y="81309"/>
                    <a:pt x="56657" y="83207"/>
                    <a:pt x="57070" y="84693"/>
                  </a:cubicBezTo>
                  <a:cubicBezTo>
                    <a:pt x="57482" y="86344"/>
                    <a:pt x="58555" y="87499"/>
                    <a:pt x="57730" y="89562"/>
                  </a:cubicBezTo>
                  <a:cubicBezTo>
                    <a:pt x="57070" y="91130"/>
                    <a:pt x="60866" y="88984"/>
                    <a:pt x="59876" y="92203"/>
                  </a:cubicBezTo>
                  <a:cubicBezTo>
                    <a:pt x="59381" y="93936"/>
                    <a:pt x="59876" y="96082"/>
                    <a:pt x="60206" y="98062"/>
                  </a:cubicBezTo>
                  <a:cubicBezTo>
                    <a:pt x="60453" y="100126"/>
                    <a:pt x="60866" y="103922"/>
                    <a:pt x="61361" y="103922"/>
                  </a:cubicBezTo>
                  <a:cubicBezTo>
                    <a:pt x="65158" y="104252"/>
                    <a:pt x="60618" y="108048"/>
                    <a:pt x="63177" y="109121"/>
                  </a:cubicBezTo>
                  <a:cubicBezTo>
                    <a:pt x="64002" y="109451"/>
                    <a:pt x="63259" y="113412"/>
                    <a:pt x="64167" y="115145"/>
                  </a:cubicBezTo>
                  <a:cubicBezTo>
                    <a:pt x="67551" y="121418"/>
                    <a:pt x="65570" y="128350"/>
                    <a:pt x="66313" y="134869"/>
                  </a:cubicBezTo>
                  <a:cubicBezTo>
                    <a:pt x="66643" y="137593"/>
                    <a:pt x="67138" y="140976"/>
                    <a:pt x="68706" y="142792"/>
                  </a:cubicBezTo>
                  <a:cubicBezTo>
                    <a:pt x="73328" y="148156"/>
                    <a:pt x="73823" y="155501"/>
                    <a:pt x="76464" y="161773"/>
                  </a:cubicBezTo>
                  <a:cubicBezTo>
                    <a:pt x="75060" y="165817"/>
                    <a:pt x="78527" y="168788"/>
                    <a:pt x="78197" y="172832"/>
                  </a:cubicBezTo>
                  <a:cubicBezTo>
                    <a:pt x="77949" y="176298"/>
                    <a:pt x="79435" y="180012"/>
                    <a:pt x="80095" y="183560"/>
                  </a:cubicBezTo>
                  <a:cubicBezTo>
                    <a:pt x="81333" y="189668"/>
                    <a:pt x="82571" y="195774"/>
                    <a:pt x="83891" y="201881"/>
                  </a:cubicBezTo>
                  <a:cubicBezTo>
                    <a:pt x="84799" y="205925"/>
                    <a:pt x="84386" y="210382"/>
                    <a:pt x="87439" y="213683"/>
                  </a:cubicBezTo>
                  <a:cubicBezTo>
                    <a:pt x="87605" y="213848"/>
                    <a:pt x="87687" y="214095"/>
                    <a:pt x="87770" y="214426"/>
                  </a:cubicBezTo>
                  <a:cubicBezTo>
                    <a:pt x="88017" y="215416"/>
                    <a:pt x="87853" y="216984"/>
                    <a:pt x="87439" y="217809"/>
                  </a:cubicBezTo>
                  <a:cubicBezTo>
                    <a:pt x="85046" y="222513"/>
                    <a:pt x="87439" y="226805"/>
                    <a:pt x="88100" y="231179"/>
                  </a:cubicBezTo>
                  <a:cubicBezTo>
                    <a:pt x="88925" y="236460"/>
                    <a:pt x="90988" y="241577"/>
                    <a:pt x="91071" y="246941"/>
                  </a:cubicBezTo>
                  <a:cubicBezTo>
                    <a:pt x="91071" y="250325"/>
                    <a:pt x="90411" y="253543"/>
                    <a:pt x="92887" y="256102"/>
                  </a:cubicBezTo>
                  <a:cubicBezTo>
                    <a:pt x="94950" y="258247"/>
                    <a:pt x="93547" y="262374"/>
                    <a:pt x="96518" y="264107"/>
                  </a:cubicBezTo>
                  <a:cubicBezTo>
                    <a:pt x="97013" y="264354"/>
                    <a:pt x="97343" y="266170"/>
                    <a:pt x="97096" y="266748"/>
                  </a:cubicBezTo>
                  <a:cubicBezTo>
                    <a:pt x="95362" y="270049"/>
                    <a:pt x="96930" y="271947"/>
                    <a:pt x="99076" y="273845"/>
                  </a:cubicBezTo>
                  <a:cubicBezTo>
                    <a:pt x="99736" y="274423"/>
                    <a:pt x="100149" y="275413"/>
                    <a:pt x="100314" y="276321"/>
                  </a:cubicBezTo>
                  <a:cubicBezTo>
                    <a:pt x="101139" y="280447"/>
                    <a:pt x="101057" y="284986"/>
                    <a:pt x="102625" y="288617"/>
                  </a:cubicBezTo>
                  <a:cubicBezTo>
                    <a:pt x="104770" y="293486"/>
                    <a:pt x="104688" y="298933"/>
                    <a:pt x="106421" y="303885"/>
                  </a:cubicBezTo>
                  <a:cubicBezTo>
                    <a:pt x="107494" y="306856"/>
                    <a:pt x="108566" y="307846"/>
                    <a:pt x="110795" y="308259"/>
                  </a:cubicBezTo>
                  <a:cubicBezTo>
                    <a:pt x="112693" y="308672"/>
                    <a:pt x="114591" y="308919"/>
                    <a:pt x="116489" y="309002"/>
                  </a:cubicBezTo>
                  <a:cubicBezTo>
                    <a:pt x="116737" y="309002"/>
                    <a:pt x="117067" y="307846"/>
                    <a:pt x="117314" y="307269"/>
                  </a:cubicBezTo>
                  <a:cubicBezTo>
                    <a:pt x="116902" y="306113"/>
                    <a:pt x="114426" y="307516"/>
                    <a:pt x="115829" y="305453"/>
                  </a:cubicBezTo>
                  <a:cubicBezTo>
                    <a:pt x="120038" y="299676"/>
                    <a:pt x="120616" y="293652"/>
                    <a:pt x="118635" y="286637"/>
                  </a:cubicBezTo>
                  <a:cubicBezTo>
                    <a:pt x="118057" y="284739"/>
                    <a:pt x="116737" y="281438"/>
                    <a:pt x="119955" y="279539"/>
                  </a:cubicBezTo>
                  <a:cubicBezTo>
                    <a:pt x="120698" y="279127"/>
                    <a:pt x="121771" y="276486"/>
                    <a:pt x="120781" y="274753"/>
                  </a:cubicBezTo>
                  <a:cubicBezTo>
                    <a:pt x="119543" y="272525"/>
                    <a:pt x="123422" y="268646"/>
                    <a:pt x="118882" y="267656"/>
                  </a:cubicBezTo>
                  <a:cubicBezTo>
                    <a:pt x="118140" y="268068"/>
                    <a:pt x="117975" y="268398"/>
                    <a:pt x="117727" y="268811"/>
                  </a:cubicBezTo>
                  <a:cubicBezTo>
                    <a:pt x="117727" y="268481"/>
                    <a:pt x="117727" y="268068"/>
                    <a:pt x="117809" y="267656"/>
                  </a:cubicBezTo>
                  <a:cubicBezTo>
                    <a:pt x="118635" y="266830"/>
                    <a:pt x="118965" y="265345"/>
                    <a:pt x="119213" y="265345"/>
                  </a:cubicBezTo>
                  <a:cubicBezTo>
                    <a:pt x="123339" y="265592"/>
                    <a:pt x="121193" y="262126"/>
                    <a:pt x="121441" y="260228"/>
                  </a:cubicBezTo>
                  <a:cubicBezTo>
                    <a:pt x="121606" y="259073"/>
                    <a:pt x="117975" y="257505"/>
                    <a:pt x="116572" y="257917"/>
                  </a:cubicBezTo>
                  <a:cubicBezTo>
                    <a:pt x="115664" y="258247"/>
                    <a:pt x="114674" y="258578"/>
                    <a:pt x="113766" y="258908"/>
                  </a:cubicBezTo>
                  <a:cubicBezTo>
                    <a:pt x="110382" y="260063"/>
                    <a:pt x="109144" y="258990"/>
                    <a:pt x="108732" y="254781"/>
                  </a:cubicBezTo>
                  <a:cubicBezTo>
                    <a:pt x="108649" y="253708"/>
                    <a:pt x="108484" y="252306"/>
                    <a:pt x="107907" y="251563"/>
                  </a:cubicBezTo>
                  <a:lnTo>
                    <a:pt x="122018" y="249169"/>
                  </a:lnTo>
                  <a:cubicBezTo>
                    <a:pt x="122018" y="249169"/>
                    <a:pt x="122018" y="249252"/>
                    <a:pt x="122101" y="249335"/>
                  </a:cubicBezTo>
                  <a:cubicBezTo>
                    <a:pt x="122596" y="248427"/>
                    <a:pt x="123256" y="247519"/>
                    <a:pt x="123422" y="246446"/>
                  </a:cubicBezTo>
                  <a:cubicBezTo>
                    <a:pt x="123586" y="245291"/>
                    <a:pt x="124329" y="243558"/>
                    <a:pt x="122431" y="243558"/>
                  </a:cubicBezTo>
                  <a:lnTo>
                    <a:pt x="125320" y="232251"/>
                  </a:lnTo>
                  <a:cubicBezTo>
                    <a:pt x="125320" y="232251"/>
                    <a:pt x="125320" y="231509"/>
                    <a:pt x="124907" y="231509"/>
                  </a:cubicBezTo>
                  <a:lnTo>
                    <a:pt x="128208" y="221193"/>
                  </a:lnTo>
                  <a:cubicBezTo>
                    <a:pt x="129033" y="220367"/>
                    <a:pt x="129859" y="219625"/>
                    <a:pt x="130684" y="218717"/>
                  </a:cubicBezTo>
                  <a:cubicBezTo>
                    <a:pt x="130684" y="218717"/>
                    <a:pt x="130354" y="217809"/>
                    <a:pt x="130271" y="217809"/>
                  </a:cubicBezTo>
                  <a:lnTo>
                    <a:pt x="130436" y="206668"/>
                  </a:lnTo>
                  <a:cubicBezTo>
                    <a:pt x="130436" y="206668"/>
                    <a:pt x="130849" y="206008"/>
                    <a:pt x="130766" y="205595"/>
                  </a:cubicBezTo>
                  <a:lnTo>
                    <a:pt x="131261" y="205595"/>
                  </a:lnTo>
                  <a:cubicBezTo>
                    <a:pt x="132499" y="205843"/>
                    <a:pt x="133407" y="206255"/>
                    <a:pt x="134397" y="206255"/>
                  </a:cubicBezTo>
                  <a:cubicBezTo>
                    <a:pt x="135223" y="206255"/>
                    <a:pt x="136131" y="205760"/>
                    <a:pt x="136956" y="205348"/>
                  </a:cubicBezTo>
                  <a:cubicBezTo>
                    <a:pt x="137121" y="205348"/>
                    <a:pt x="137121" y="204852"/>
                    <a:pt x="137121" y="204522"/>
                  </a:cubicBezTo>
                  <a:cubicBezTo>
                    <a:pt x="136461" y="204440"/>
                    <a:pt x="135801" y="204357"/>
                    <a:pt x="135140" y="204192"/>
                  </a:cubicBezTo>
                  <a:cubicBezTo>
                    <a:pt x="134893" y="204192"/>
                    <a:pt x="134645" y="204192"/>
                    <a:pt x="134397" y="204110"/>
                  </a:cubicBezTo>
                  <a:lnTo>
                    <a:pt x="134563" y="201551"/>
                  </a:lnTo>
                  <a:lnTo>
                    <a:pt x="134563" y="201551"/>
                  </a:lnTo>
                  <a:cubicBezTo>
                    <a:pt x="134563" y="201551"/>
                    <a:pt x="135058" y="200891"/>
                    <a:pt x="135140" y="200396"/>
                  </a:cubicBezTo>
                  <a:cubicBezTo>
                    <a:pt x="135223" y="199818"/>
                    <a:pt x="135140" y="199241"/>
                    <a:pt x="134893" y="198333"/>
                  </a:cubicBezTo>
                  <a:lnTo>
                    <a:pt x="137781" y="197095"/>
                  </a:lnTo>
                  <a:cubicBezTo>
                    <a:pt x="137781" y="197095"/>
                    <a:pt x="137946" y="197590"/>
                    <a:pt x="138111" y="197755"/>
                  </a:cubicBezTo>
                  <a:cubicBezTo>
                    <a:pt x="141495" y="195197"/>
                    <a:pt x="139844" y="189668"/>
                    <a:pt x="143558" y="187852"/>
                  </a:cubicBezTo>
                  <a:cubicBezTo>
                    <a:pt x="143063" y="186779"/>
                    <a:pt x="142485" y="185706"/>
                    <a:pt x="141990" y="184633"/>
                  </a:cubicBezTo>
                  <a:lnTo>
                    <a:pt x="141825" y="181910"/>
                  </a:lnTo>
                  <a:cubicBezTo>
                    <a:pt x="142238" y="181580"/>
                    <a:pt x="142403" y="180920"/>
                    <a:pt x="142485" y="180259"/>
                  </a:cubicBezTo>
                  <a:cubicBezTo>
                    <a:pt x="142485" y="180259"/>
                    <a:pt x="142072" y="180094"/>
                    <a:pt x="141825" y="180012"/>
                  </a:cubicBezTo>
                  <a:lnTo>
                    <a:pt x="142733" y="178114"/>
                  </a:lnTo>
                  <a:cubicBezTo>
                    <a:pt x="142733" y="178114"/>
                    <a:pt x="143063" y="178361"/>
                    <a:pt x="143228" y="178361"/>
                  </a:cubicBezTo>
                  <a:cubicBezTo>
                    <a:pt x="143806" y="178526"/>
                    <a:pt x="145044" y="177784"/>
                    <a:pt x="145291" y="177123"/>
                  </a:cubicBezTo>
                  <a:cubicBezTo>
                    <a:pt x="146034" y="175473"/>
                    <a:pt x="146364" y="173575"/>
                    <a:pt x="146859" y="171759"/>
                  </a:cubicBezTo>
                  <a:cubicBezTo>
                    <a:pt x="146529" y="170934"/>
                    <a:pt x="146199" y="170686"/>
                    <a:pt x="145869" y="170439"/>
                  </a:cubicBezTo>
                  <a:lnTo>
                    <a:pt x="146859" y="170439"/>
                  </a:lnTo>
                  <a:cubicBezTo>
                    <a:pt x="148097" y="168458"/>
                    <a:pt x="150573" y="165982"/>
                    <a:pt x="147602" y="162846"/>
                  </a:cubicBezTo>
                  <a:cubicBezTo>
                    <a:pt x="146117" y="161278"/>
                    <a:pt x="148015" y="160535"/>
                    <a:pt x="148427" y="160370"/>
                  </a:cubicBezTo>
                  <a:cubicBezTo>
                    <a:pt x="152388" y="158555"/>
                    <a:pt x="154451" y="155006"/>
                    <a:pt x="155690" y="150632"/>
                  </a:cubicBezTo>
                  <a:cubicBezTo>
                    <a:pt x="156185" y="148982"/>
                    <a:pt x="156267" y="147248"/>
                    <a:pt x="156433" y="145515"/>
                  </a:cubicBezTo>
                  <a:cubicBezTo>
                    <a:pt x="156597" y="143205"/>
                    <a:pt x="155607" y="140069"/>
                    <a:pt x="159403" y="140316"/>
                  </a:cubicBezTo>
                  <a:cubicBezTo>
                    <a:pt x="159816" y="140316"/>
                    <a:pt x="161467" y="139078"/>
                    <a:pt x="159816" y="137840"/>
                  </a:cubicBezTo>
                  <a:cubicBezTo>
                    <a:pt x="157753" y="136272"/>
                    <a:pt x="159486" y="134539"/>
                    <a:pt x="160064" y="133714"/>
                  </a:cubicBezTo>
                  <a:cubicBezTo>
                    <a:pt x="162539" y="130248"/>
                    <a:pt x="163695" y="126369"/>
                    <a:pt x="163860" y="122078"/>
                  </a:cubicBezTo>
                  <a:cubicBezTo>
                    <a:pt x="163860" y="121500"/>
                    <a:pt x="163860" y="120757"/>
                    <a:pt x="164107" y="120345"/>
                  </a:cubicBezTo>
                  <a:cubicBezTo>
                    <a:pt x="168069" y="115063"/>
                    <a:pt x="169471" y="107966"/>
                    <a:pt x="173846" y="103014"/>
                  </a:cubicBezTo>
                  <a:cubicBezTo>
                    <a:pt x="174341" y="102519"/>
                    <a:pt x="174919" y="102106"/>
                    <a:pt x="175496" y="101611"/>
                  </a:cubicBezTo>
                  <a:cubicBezTo>
                    <a:pt x="178632" y="99135"/>
                    <a:pt x="181025" y="93606"/>
                    <a:pt x="179787" y="90140"/>
                  </a:cubicBezTo>
                  <a:cubicBezTo>
                    <a:pt x="178055" y="85188"/>
                    <a:pt x="178797" y="80979"/>
                    <a:pt x="180860" y="76358"/>
                  </a:cubicBezTo>
                  <a:cubicBezTo>
                    <a:pt x="183749" y="69673"/>
                    <a:pt x="185894" y="62493"/>
                    <a:pt x="188453" y="55561"/>
                  </a:cubicBezTo>
                  <a:cubicBezTo>
                    <a:pt x="190846" y="48876"/>
                    <a:pt x="193487" y="42357"/>
                    <a:pt x="197613" y="36745"/>
                  </a:cubicBezTo>
                  <a:cubicBezTo>
                    <a:pt x="199594" y="34186"/>
                    <a:pt x="200832" y="30720"/>
                    <a:pt x="204463" y="30885"/>
                  </a:cubicBezTo>
                  <a:cubicBezTo>
                    <a:pt x="206361" y="26099"/>
                    <a:pt x="210900" y="27337"/>
                    <a:pt x="214036" y="25356"/>
                  </a:cubicBezTo>
                  <a:cubicBezTo>
                    <a:pt x="215274" y="24613"/>
                    <a:pt x="216429" y="24366"/>
                    <a:pt x="216099" y="22138"/>
                  </a:cubicBezTo>
                  <a:cubicBezTo>
                    <a:pt x="215604" y="19084"/>
                    <a:pt x="215109" y="16196"/>
                    <a:pt x="213293" y="13637"/>
                  </a:cubicBezTo>
                  <a:cubicBezTo>
                    <a:pt x="211561" y="11244"/>
                    <a:pt x="210322" y="8438"/>
                    <a:pt x="212303" y="5302"/>
                  </a:cubicBezTo>
                  <a:cubicBezTo>
                    <a:pt x="212798" y="4312"/>
                    <a:pt x="212551" y="3074"/>
                    <a:pt x="212881" y="2248"/>
                  </a:cubicBezTo>
                  <a:cubicBezTo>
                    <a:pt x="214036" y="-392"/>
                    <a:pt x="216842" y="-723"/>
                    <a:pt x="220556" y="1341"/>
                  </a:cubicBezTo>
                  <a:cubicBezTo>
                    <a:pt x="222949" y="2661"/>
                    <a:pt x="225342" y="3982"/>
                    <a:pt x="227488" y="5632"/>
                  </a:cubicBezTo>
                  <a:cubicBezTo>
                    <a:pt x="233513" y="10254"/>
                    <a:pt x="240280" y="10914"/>
                    <a:pt x="247212" y="11409"/>
                  </a:cubicBezTo>
                  <a:cubicBezTo>
                    <a:pt x="251586" y="11739"/>
                    <a:pt x="255878" y="11244"/>
                    <a:pt x="260169" y="11409"/>
                  </a:cubicBezTo>
                  <a:cubicBezTo>
                    <a:pt x="261159" y="11409"/>
                    <a:pt x="262150" y="11822"/>
                    <a:pt x="263057" y="12234"/>
                  </a:cubicBezTo>
                  <a:close/>
                  <a:moveTo>
                    <a:pt x="213954" y="8851"/>
                  </a:moveTo>
                  <a:cubicBezTo>
                    <a:pt x="213954" y="8851"/>
                    <a:pt x="214449" y="8190"/>
                    <a:pt x="214366" y="7943"/>
                  </a:cubicBezTo>
                  <a:cubicBezTo>
                    <a:pt x="214119" y="7035"/>
                    <a:pt x="213706" y="6210"/>
                    <a:pt x="213376" y="5632"/>
                  </a:cubicBezTo>
                  <a:cubicBezTo>
                    <a:pt x="213376" y="6540"/>
                    <a:pt x="213376" y="7118"/>
                    <a:pt x="213376" y="7695"/>
                  </a:cubicBezTo>
                  <a:cubicBezTo>
                    <a:pt x="213459" y="8108"/>
                    <a:pt x="213788" y="8520"/>
                    <a:pt x="213954" y="8933"/>
                  </a:cubicBezTo>
                  <a:close/>
                  <a:moveTo>
                    <a:pt x="157918" y="143122"/>
                  </a:moveTo>
                  <a:cubicBezTo>
                    <a:pt x="157918" y="143122"/>
                    <a:pt x="158660" y="143535"/>
                    <a:pt x="158991" y="143122"/>
                  </a:cubicBezTo>
                  <a:cubicBezTo>
                    <a:pt x="158660" y="142710"/>
                    <a:pt x="158248" y="142875"/>
                    <a:pt x="157918" y="143122"/>
                  </a:cubicBezTo>
                  <a:close/>
                  <a:moveTo>
                    <a:pt x="153544" y="160948"/>
                  </a:moveTo>
                  <a:cubicBezTo>
                    <a:pt x="153461" y="160288"/>
                    <a:pt x="153296" y="159628"/>
                    <a:pt x="152883" y="159297"/>
                  </a:cubicBezTo>
                  <a:cubicBezTo>
                    <a:pt x="152719" y="160123"/>
                    <a:pt x="152883" y="160618"/>
                    <a:pt x="152883" y="161113"/>
                  </a:cubicBezTo>
                  <a:cubicBezTo>
                    <a:pt x="153131" y="161113"/>
                    <a:pt x="153544" y="160948"/>
                    <a:pt x="153544" y="160866"/>
                  </a:cubicBezTo>
                  <a:close/>
                  <a:moveTo>
                    <a:pt x="125567" y="258825"/>
                  </a:moveTo>
                  <a:cubicBezTo>
                    <a:pt x="125567" y="258825"/>
                    <a:pt x="125567" y="258082"/>
                    <a:pt x="125154" y="258000"/>
                  </a:cubicBezTo>
                  <a:cubicBezTo>
                    <a:pt x="125154" y="258495"/>
                    <a:pt x="125320" y="258660"/>
                    <a:pt x="125567" y="258825"/>
                  </a:cubicBezTo>
                  <a:close/>
                  <a:moveTo>
                    <a:pt x="120533" y="302069"/>
                  </a:moveTo>
                  <a:cubicBezTo>
                    <a:pt x="120533" y="302069"/>
                    <a:pt x="120038" y="301904"/>
                    <a:pt x="119873" y="301904"/>
                  </a:cubicBezTo>
                  <a:cubicBezTo>
                    <a:pt x="119790" y="302564"/>
                    <a:pt x="119708" y="303307"/>
                    <a:pt x="119873" y="304050"/>
                  </a:cubicBezTo>
                  <a:cubicBezTo>
                    <a:pt x="120286" y="303390"/>
                    <a:pt x="120450" y="302730"/>
                    <a:pt x="120533" y="302069"/>
                  </a:cubicBezTo>
                  <a:close/>
                  <a:moveTo>
                    <a:pt x="118800" y="305205"/>
                  </a:moveTo>
                  <a:cubicBezTo>
                    <a:pt x="119213" y="304793"/>
                    <a:pt x="119460" y="304380"/>
                    <a:pt x="119295" y="303967"/>
                  </a:cubicBezTo>
                  <a:cubicBezTo>
                    <a:pt x="118882" y="304380"/>
                    <a:pt x="118635" y="304793"/>
                    <a:pt x="118800" y="305205"/>
                  </a:cubicBezTo>
                  <a:close/>
                  <a:moveTo>
                    <a:pt x="117727" y="306443"/>
                  </a:moveTo>
                  <a:cubicBezTo>
                    <a:pt x="118140" y="306031"/>
                    <a:pt x="118387" y="305618"/>
                    <a:pt x="118222" y="305205"/>
                  </a:cubicBezTo>
                  <a:cubicBezTo>
                    <a:pt x="117809" y="305618"/>
                    <a:pt x="117562" y="306031"/>
                    <a:pt x="117727" y="306443"/>
                  </a:cubicBezTo>
                  <a:close/>
                  <a:moveTo>
                    <a:pt x="102295" y="297035"/>
                  </a:moveTo>
                  <a:cubicBezTo>
                    <a:pt x="102295" y="297035"/>
                    <a:pt x="101717" y="297200"/>
                    <a:pt x="101634" y="297448"/>
                  </a:cubicBezTo>
                  <a:cubicBezTo>
                    <a:pt x="101964" y="297448"/>
                    <a:pt x="102295" y="297448"/>
                    <a:pt x="102295" y="297035"/>
                  </a:cubicBezTo>
                  <a:close/>
                  <a:moveTo>
                    <a:pt x="8791" y="198663"/>
                  </a:moveTo>
                  <a:cubicBezTo>
                    <a:pt x="8791" y="198663"/>
                    <a:pt x="8131" y="198168"/>
                    <a:pt x="7801" y="198250"/>
                  </a:cubicBezTo>
                  <a:cubicBezTo>
                    <a:pt x="8131" y="198580"/>
                    <a:pt x="8461" y="198580"/>
                    <a:pt x="8791" y="198663"/>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7" name="フリーフォーム: 図形 206">
              <a:extLst>
                <a:ext uri="{FF2B5EF4-FFF2-40B4-BE49-F238E27FC236}">
                  <a16:creationId xmlns:a16="http://schemas.microsoft.com/office/drawing/2014/main" id="{66EDF4B5-54EB-4DE6-810D-566D4770B41B}"/>
                </a:ext>
              </a:extLst>
            </p:cNvPr>
            <p:cNvSpPr/>
            <p:nvPr/>
          </p:nvSpPr>
          <p:spPr>
            <a:xfrm>
              <a:off x="7140989" y="562541"/>
              <a:ext cx="139735" cy="55312"/>
            </a:xfrm>
            <a:custGeom>
              <a:avLst/>
              <a:gdLst>
                <a:gd name="connsiteX0" fmla="*/ 137788 w 139735"/>
                <a:gd name="connsiteY0" fmla="*/ 15148 h 55312"/>
                <a:gd name="connsiteX1" fmla="*/ 139686 w 139735"/>
                <a:gd name="connsiteY1" fmla="*/ 20099 h 55312"/>
                <a:gd name="connsiteX2" fmla="*/ 135890 w 139735"/>
                <a:gd name="connsiteY2" fmla="*/ 23648 h 55312"/>
                <a:gd name="connsiteX3" fmla="*/ 134734 w 139735"/>
                <a:gd name="connsiteY3" fmla="*/ 26124 h 55312"/>
                <a:gd name="connsiteX4" fmla="*/ 133661 w 139735"/>
                <a:gd name="connsiteY4" fmla="*/ 38998 h 55312"/>
                <a:gd name="connsiteX5" fmla="*/ 127637 w 139735"/>
                <a:gd name="connsiteY5" fmla="*/ 48736 h 55312"/>
                <a:gd name="connsiteX6" fmla="*/ 122768 w 139735"/>
                <a:gd name="connsiteY6" fmla="*/ 49974 h 55312"/>
                <a:gd name="connsiteX7" fmla="*/ 101063 w 139735"/>
                <a:gd name="connsiteY7" fmla="*/ 53935 h 55312"/>
                <a:gd name="connsiteX8" fmla="*/ 95451 w 139735"/>
                <a:gd name="connsiteY8" fmla="*/ 53523 h 55312"/>
                <a:gd name="connsiteX9" fmla="*/ 89097 w 139735"/>
                <a:gd name="connsiteY9" fmla="*/ 53688 h 55312"/>
                <a:gd name="connsiteX10" fmla="*/ 64008 w 139735"/>
                <a:gd name="connsiteY10" fmla="*/ 55173 h 55312"/>
                <a:gd name="connsiteX11" fmla="*/ 54765 w 139735"/>
                <a:gd name="connsiteY11" fmla="*/ 54761 h 55312"/>
                <a:gd name="connsiteX12" fmla="*/ 45935 w 139735"/>
                <a:gd name="connsiteY12" fmla="*/ 52780 h 55312"/>
                <a:gd name="connsiteX13" fmla="*/ 26128 w 139735"/>
                <a:gd name="connsiteY13" fmla="*/ 48736 h 55312"/>
                <a:gd name="connsiteX14" fmla="*/ 4754 w 139735"/>
                <a:gd name="connsiteY14" fmla="*/ 47581 h 55312"/>
                <a:gd name="connsiteX15" fmla="*/ 2608 w 139735"/>
                <a:gd name="connsiteY15" fmla="*/ 47581 h 55312"/>
                <a:gd name="connsiteX16" fmla="*/ 463 w 139735"/>
                <a:gd name="connsiteY16" fmla="*/ 41391 h 55312"/>
                <a:gd name="connsiteX17" fmla="*/ 7642 w 139735"/>
                <a:gd name="connsiteY17" fmla="*/ 35449 h 55312"/>
                <a:gd name="connsiteX18" fmla="*/ 23900 w 139735"/>
                <a:gd name="connsiteY18" fmla="*/ 29920 h 55312"/>
                <a:gd name="connsiteX19" fmla="*/ 31740 w 139735"/>
                <a:gd name="connsiteY19" fmla="*/ 28022 h 55312"/>
                <a:gd name="connsiteX20" fmla="*/ 53280 w 139735"/>
                <a:gd name="connsiteY20" fmla="*/ 24308 h 55312"/>
                <a:gd name="connsiteX21" fmla="*/ 59304 w 139735"/>
                <a:gd name="connsiteY21" fmla="*/ 21997 h 55312"/>
                <a:gd name="connsiteX22" fmla="*/ 74985 w 139735"/>
                <a:gd name="connsiteY22" fmla="*/ 16798 h 55312"/>
                <a:gd name="connsiteX23" fmla="*/ 94213 w 139735"/>
                <a:gd name="connsiteY23" fmla="*/ 9701 h 55312"/>
                <a:gd name="connsiteX24" fmla="*/ 104694 w 139735"/>
                <a:gd name="connsiteY24" fmla="*/ 7308 h 55312"/>
                <a:gd name="connsiteX25" fmla="*/ 106675 w 139735"/>
                <a:gd name="connsiteY25" fmla="*/ 5822 h 55312"/>
                <a:gd name="connsiteX26" fmla="*/ 118476 w 139735"/>
                <a:gd name="connsiteY26" fmla="*/ 3759 h 55312"/>
                <a:gd name="connsiteX27" fmla="*/ 124088 w 139735"/>
                <a:gd name="connsiteY27" fmla="*/ 1613 h 55312"/>
                <a:gd name="connsiteX28" fmla="*/ 130938 w 139735"/>
                <a:gd name="connsiteY28" fmla="*/ 45 h 55312"/>
                <a:gd name="connsiteX29" fmla="*/ 134569 w 139735"/>
                <a:gd name="connsiteY29" fmla="*/ 5740 h 55312"/>
                <a:gd name="connsiteX30" fmla="*/ 134652 w 139735"/>
                <a:gd name="connsiteY30" fmla="*/ 8050 h 55312"/>
                <a:gd name="connsiteX31" fmla="*/ 137705 w 139735"/>
                <a:gd name="connsiteY31" fmla="*/ 15230 h 55312"/>
                <a:gd name="connsiteX32" fmla="*/ 121612 w 139735"/>
                <a:gd name="connsiteY32" fmla="*/ 32974 h 55312"/>
                <a:gd name="connsiteX33" fmla="*/ 123923 w 139735"/>
                <a:gd name="connsiteY33" fmla="*/ 32313 h 55312"/>
                <a:gd name="connsiteX34" fmla="*/ 121365 w 139735"/>
                <a:gd name="connsiteY34" fmla="*/ 30745 h 55312"/>
                <a:gd name="connsiteX35" fmla="*/ 117486 w 139735"/>
                <a:gd name="connsiteY35" fmla="*/ 31323 h 55312"/>
                <a:gd name="connsiteX36" fmla="*/ 109564 w 139735"/>
                <a:gd name="connsiteY36" fmla="*/ 34129 h 55312"/>
                <a:gd name="connsiteX37" fmla="*/ 87859 w 139735"/>
                <a:gd name="connsiteY37" fmla="*/ 39658 h 55312"/>
                <a:gd name="connsiteX38" fmla="*/ 89757 w 139735"/>
                <a:gd name="connsiteY38" fmla="*/ 40236 h 55312"/>
                <a:gd name="connsiteX39" fmla="*/ 100403 w 139735"/>
                <a:gd name="connsiteY39" fmla="*/ 39741 h 55312"/>
                <a:gd name="connsiteX40" fmla="*/ 110389 w 139735"/>
                <a:gd name="connsiteY40" fmla="*/ 38255 h 55312"/>
                <a:gd name="connsiteX41" fmla="*/ 121777 w 139735"/>
                <a:gd name="connsiteY41" fmla="*/ 32974 h 55312"/>
                <a:gd name="connsiteX42" fmla="*/ 117403 w 139735"/>
                <a:gd name="connsiteY42" fmla="*/ 43867 h 55312"/>
                <a:gd name="connsiteX43" fmla="*/ 118807 w 139735"/>
                <a:gd name="connsiteY43" fmla="*/ 40896 h 55312"/>
                <a:gd name="connsiteX44" fmla="*/ 118064 w 139735"/>
                <a:gd name="connsiteY44" fmla="*/ 37843 h 55312"/>
                <a:gd name="connsiteX45" fmla="*/ 116330 w 139735"/>
                <a:gd name="connsiteY45" fmla="*/ 40071 h 55312"/>
                <a:gd name="connsiteX46" fmla="*/ 109233 w 139735"/>
                <a:gd name="connsiteY46" fmla="*/ 43619 h 55312"/>
                <a:gd name="connsiteX47" fmla="*/ 97514 w 139735"/>
                <a:gd name="connsiteY47" fmla="*/ 45022 h 55312"/>
                <a:gd name="connsiteX48" fmla="*/ 95286 w 139735"/>
                <a:gd name="connsiteY48" fmla="*/ 46425 h 55312"/>
                <a:gd name="connsiteX49" fmla="*/ 97349 w 139735"/>
                <a:gd name="connsiteY49" fmla="*/ 47416 h 55312"/>
                <a:gd name="connsiteX50" fmla="*/ 109151 w 139735"/>
                <a:gd name="connsiteY50" fmla="*/ 45683 h 55312"/>
                <a:gd name="connsiteX51" fmla="*/ 117486 w 139735"/>
                <a:gd name="connsiteY51" fmla="*/ 43867 h 55312"/>
                <a:gd name="connsiteX52" fmla="*/ 118641 w 139735"/>
                <a:gd name="connsiteY52" fmla="*/ 12754 h 55312"/>
                <a:gd name="connsiteX53" fmla="*/ 118311 w 139735"/>
                <a:gd name="connsiteY53" fmla="*/ 12342 h 55312"/>
                <a:gd name="connsiteX54" fmla="*/ 116908 w 139735"/>
                <a:gd name="connsiteY54" fmla="*/ 11929 h 55312"/>
                <a:gd name="connsiteX55" fmla="*/ 114432 w 139735"/>
                <a:gd name="connsiteY55" fmla="*/ 12507 h 55312"/>
                <a:gd name="connsiteX56" fmla="*/ 118641 w 139735"/>
                <a:gd name="connsiteY56" fmla="*/ 12754 h 55312"/>
                <a:gd name="connsiteX57" fmla="*/ 84062 w 139735"/>
                <a:gd name="connsiteY57" fmla="*/ 38998 h 55312"/>
                <a:gd name="connsiteX58" fmla="*/ 82742 w 139735"/>
                <a:gd name="connsiteY58" fmla="*/ 39328 h 55312"/>
                <a:gd name="connsiteX59" fmla="*/ 82907 w 139735"/>
                <a:gd name="connsiteY59" fmla="*/ 40071 h 55312"/>
                <a:gd name="connsiteX60" fmla="*/ 84062 w 139735"/>
                <a:gd name="connsiteY60" fmla="*/ 38998 h 55312"/>
                <a:gd name="connsiteX61" fmla="*/ 80349 w 139735"/>
                <a:gd name="connsiteY61" fmla="*/ 41391 h 55312"/>
                <a:gd name="connsiteX62" fmla="*/ 81422 w 139735"/>
                <a:gd name="connsiteY62" fmla="*/ 39906 h 55312"/>
                <a:gd name="connsiteX63" fmla="*/ 79854 w 139735"/>
                <a:gd name="connsiteY63" fmla="*/ 39080 h 55312"/>
                <a:gd name="connsiteX64" fmla="*/ 72344 w 139735"/>
                <a:gd name="connsiteY64" fmla="*/ 40236 h 55312"/>
                <a:gd name="connsiteX65" fmla="*/ 68713 w 139735"/>
                <a:gd name="connsiteY65" fmla="*/ 41886 h 55312"/>
                <a:gd name="connsiteX66" fmla="*/ 71931 w 139735"/>
                <a:gd name="connsiteY66" fmla="*/ 41474 h 55312"/>
                <a:gd name="connsiteX67" fmla="*/ 76635 w 139735"/>
                <a:gd name="connsiteY67" fmla="*/ 41474 h 55312"/>
                <a:gd name="connsiteX68" fmla="*/ 80266 w 139735"/>
                <a:gd name="connsiteY68" fmla="*/ 41474 h 553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39735" h="55312">
                  <a:moveTo>
                    <a:pt x="137788" y="15148"/>
                  </a:moveTo>
                  <a:cubicBezTo>
                    <a:pt x="138613" y="16716"/>
                    <a:pt x="140016" y="18779"/>
                    <a:pt x="139686" y="20099"/>
                  </a:cubicBezTo>
                  <a:cubicBezTo>
                    <a:pt x="139273" y="21585"/>
                    <a:pt x="137127" y="22410"/>
                    <a:pt x="135890" y="23648"/>
                  </a:cubicBezTo>
                  <a:cubicBezTo>
                    <a:pt x="135312" y="24226"/>
                    <a:pt x="134817" y="25216"/>
                    <a:pt x="134734" y="26124"/>
                  </a:cubicBezTo>
                  <a:cubicBezTo>
                    <a:pt x="134239" y="30415"/>
                    <a:pt x="133827" y="34707"/>
                    <a:pt x="133661" y="38998"/>
                  </a:cubicBezTo>
                  <a:cubicBezTo>
                    <a:pt x="133496" y="43537"/>
                    <a:pt x="131186" y="47581"/>
                    <a:pt x="127637" y="48736"/>
                  </a:cubicBezTo>
                  <a:cubicBezTo>
                    <a:pt x="126069" y="49231"/>
                    <a:pt x="124418" y="49644"/>
                    <a:pt x="122768" y="49974"/>
                  </a:cubicBezTo>
                  <a:cubicBezTo>
                    <a:pt x="115505" y="51294"/>
                    <a:pt x="108243" y="52202"/>
                    <a:pt x="101063" y="53935"/>
                  </a:cubicBezTo>
                  <a:cubicBezTo>
                    <a:pt x="99000" y="54431"/>
                    <a:pt x="97432" y="53028"/>
                    <a:pt x="95451" y="53523"/>
                  </a:cubicBezTo>
                  <a:cubicBezTo>
                    <a:pt x="93471" y="54100"/>
                    <a:pt x="91242" y="53523"/>
                    <a:pt x="89097" y="53688"/>
                  </a:cubicBezTo>
                  <a:cubicBezTo>
                    <a:pt x="80761" y="54018"/>
                    <a:pt x="72261" y="53935"/>
                    <a:pt x="64008" y="55173"/>
                  </a:cubicBezTo>
                  <a:cubicBezTo>
                    <a:pt x="60790" y="55668"/>
                    <a:pt x="57819" y="54678"/>
                    <a:pt x="54765" y="54761"/>
                  </a:cubicBezTo>
                  <a:cubicBezTo>
                    <a:pt x="51877" y="54761"/>
                    <a:pt x="48906" y="53358"/>
                    <a:pt x="45935" y="52780"/>
                  </a:cubicBezTo>
                  <a:cubicBezTo>
                    <a:pt x="39333" y="51377"/>
                    <a:pt x="32648" y="50469"/>
                    <a:pt x="26128" y="48736"/>
                  </a:cubicBezTo>
                  <a:cubicBezTo>
                    <a:pt x="19031" y="46838"/>
                    <a:pt x="11851" y="48076"/>
                    <a:pt x="4754" y="47581"/>
                  </a:cubicBezTo>
                  <a:cubicBezTo>
                    <a:pt x="4011" y="47581"/>
                    <a:pt x="3269" y="47746"/>
                    <a:pt x="2608" y="47581"/>
                  </a:cubicBezTo>
                  <a:cubicBezTo>
                    <a:pt x="215" y="46921"/>
                    <a:pt x="-610" y="44032"/>
                    <a:pt x="463" y="41391"/>
                  </a:cubicBezTo>
                  <a:cubicBezTo>
                    <a:pt x="1865" y="37760"/>
                    <a:pt x="4837" y="36522"/>
                    <a:pt x="7642" y="35449"/>
                  </a:cubicBezTo>
                  <a:cubicBezTo>
                    <a:pt x="13007" y="33386"/>
                    <a:pt x="18453" y="31653"/>
                    <a:pt x="23900" y="29920"/>
                  </a:cubicBezTo>
                  <a:cubicBezTo>
                    <a:pt x="26459" y="29095"/>
                    <a:pt x="29100" y="28517"/>
                    <a:pt x="31740" y="28022"/>
                  </a:cubicBezTo>
                  <a:cubicBezTo>
                    <a:pt x="38920" y="26701"/>
                    <a:pt x="46100" y="25629"/>
                    <a:pt x="53280" y="24308"/>
                  </a:cubicBezTo>
                  <a:cubicBezTo>
                    <a:pt x="55343" y="23895"/>
                    <a:pt x="57241" y="22658"/>
                    <a:pt x="59304" y="21997"/>
                  </a:cubicBezTo>
                  <a:cubicBezTo>
                    <a:pt x="64504" y="20264"/>
                    <a:pt x="70363" y="19769"/>
                    <a:pt x="74985" y="16798"/>
                  </a:cubicBezTo>
                  <a:cubicBezTo>
                    <a:pt x="81174" y="12837"/>
                    <a:pt x="88437" y="13910"/>
                    <a:pt x="94213" y="9701"/>
                  </a:cubicBezTo>
                  <a:cubicBezTo>
                    <a:pt x="97514" y="7308"/>
                    <a:pt x="101311" y="8711"/>
                    <a:pt x="104694" y="7308"/>
                  </a:cubicBezTo>
                  <a:cubicBezTo>
                    <a:pt x="105272" y="7060"/>
                    <a:pt x="105850" y="6565"/>
                    <a:pt x="106675" y="5822"/>
                  </a:cubicBezTo>
                  <a:cubicBezTo>
                    <a:pt x="110801" y="4914"/>
                    <a:pt x="114598" y="4089"/>
                    <a:pt x="118476" y="3759"/>
                  </a:cubicBezTo>
                  <a:cubicBezTo>
                    <a:pt x="120622" y="3594"/>
                    <a:pt x="122438" y="3016"/>
                    <a:pt x="124088" y="1613"/>
                  </a:cubicBezTo>
                  <a:cubicBezTo>
                    <a:pt x="126234" y="-202"/>
                    <a:pt x="128627" y="-37"/>
                    <a:pt x="130938" y="45"/>
                  </a:cubicBezTo>
                  <a:cubicBezTo>
                    <a:pt x="134156" y="128"/>
                    <a:pt x="134982" y="1531"/>
                    <a:pt x="134569" y="5740"/>
                  </a:cubicBezTo>
                  <a:cubicBezTo>
                    <a:pt x="134486" y="6482"/>
                    <a:pt x="134569" y="7968"/>
                    <a:pt x="134652" y="8050"/>
                  </a:cubicBezTo>
                  <a:cubicBezTo>
                    <a:pt x="138778" y="8711"/>
                    <a:pt x="136550" y="12919"/>
                    <a:pt x="137705" y="15230"/>
                  </a:cubicBezTo>
                  <a:close/>
                  <a:moveTo>
                    <a:pt x="121612" y="32974"/>
                  </a:moveTo>
                  <a:cubicBezTo>
                    <a:pt x="122107" y="32396"/>
                    <a:pt x="123098" y="32478"/>
                    <a:pt x="123923" y="32313"/>
                  </a:cubicBezTo>
                  <a:cubicBezTo>
                    <a:pt x="123098" y="31736"/>
                    <a:pt x="122273" y="30828"/>
                    <a:pt x="121365" y="30745"/>
                  </a:cubicBezTo>
                  <a:cubicBezTo>
                    <a:pt x="120127" y="30580"/>
                    <a:pt x="118724" y="30993"/>
                    <a:pt x="117486" y="31323"/>
                  </a:cubicBezTo>
                  <a:cubicBezTo>
                    <a:pt x="114845" y="32231"/>
                    <a:pt x="112204" y="33551"/>
                    <a:pt x="109564" y="34129"/>
                  </a:cubicBezTo>
                  <a:cubicBezTo>
                    <a:pt x="102384" y="35697"/>
                    <a:pt x="95039" y="37017"/>
                    <a:pt x="87859" y="39658"/>
                  </a:cubicBezTo>
                  <a:cubicBezTo>
                    <a:pt x="88519" y="39906"/>
                    <a:pt x="89097" y="40071"/>
                    <a:pt x="89757" y="40236"/>
                  </a:cubicBezTo>
                  <a:cubicBezTo>
                    <a:pt x="93305" y="41144"/>
                    <a:pt x="96771" y="39411"/>
                    <a:pt x="100403" y="39741"/>
                  </a:cubicBezTo>
                  <a:cubicBezTo>
                    <a:pt x="103704" y="39988"/>
                    <a:pt x="107087" y="38915"/>
                    <a:pt x="110389" y="38255"/>
                  </a:cubicBezTo>
                  <a:cubicBezTo>
                    <a:pt x="114515" y="37430"/>
                    <a:pt x="118476" y="36440"/>
                    <a:pt x="121777" y="32974"/>
                  </a:cubicBezTo>
                  <a:close/>
                  <a:moveTo>
                    <a:pt x="117403" y="43867"/>
                  </a:moveTo>
                  <a:cubicBezTo>
                    <a:pt x="119136" y="43454"/>
                    <a:pt x="119549" y="42547"/>
                    <a:pt x="118807" y="40896"/>
                  </a:cubicBezTo>
                  <a:cubicBezTo>
                    <a:pt x="118394" y="39988"/>
                    <a:pt x="118311" y="38915"/>
                    <a:pt x="118064" y="37843"/>
                  </a:cubicBezTo>
                  <a:cubicBezTo>
                    <a:pt x="117486" y="38585"/>
                    <a:pt x="117073" y="39741"/>
                    <a:pt x="116330" y="40071"/>
                  </a:cubicBezTo>
                  <a:cubicBezTo>
                    <a:pt x="113937" y="41226"/>
                    <a:pt x="111709" y="43042"/>
                    <a:pt x="109233" y="43619"/>
                  </a:cubicBezTo>
                  <a:cubicBezTo>
                    <a:pt x="105437" y="44610"/>
                    <a:pt x="101393" y="44527"/>
                    <a:pt x="97514" y="45022"/>
                  </a:cubicBezTo>
                  <a:cubicBezTo>
                    <a:pt x="96771" y="45105"/>
                    <a:pt x="96029" y="45930"/>
                    <a:pt x="95286" y="46425"/>
                  </a:cubicBezTo>
                  <a:cubicBezTo>
                    <a:pt x="95946" y="46756"/>
                    <a:pt x="96689" y="47416"/>
                    <a:pt x="97349" y="47416"/>
                  </a:cubicBezTo>
                  <a:cubicBezTo>
                    <a:pt x="101063" y="47168"/>
                    <a:pt x="104859" y="46673"/>
                    <a:pt x="109151" y="45683"/>
                  </a:cubicBezTo>
                  <a:cubicBezTo>
                    <a:pt x="111957" y="45022"/>
                    <a:pt x="114763" y="44445"/>
                    <a:pt x="117486" y="43867"/>
                  </a:cubicBezTo>
                  <a:close/>
                  <a:moveTo>
                    <a:pt x="118641" y="12754"/>
                  </a:moveTo>
                  <a:cubicBezTo>
                    <a:pt x="118641" y="12754"/>
                    <a:pt x="118394" y="12424"/>
                    <a:pt x="118311" y="12342"/>
                  </a:cubicBezTo>
                  <a:cubicBezTo>
                    <a:pt x="117816" y="12177"/>
                    <a:pt x="117321" y="12177"/>
                    <a:pt x="116908" y="11929"/>
                  </a:cubicBezTo>
                  <a:cubicBezTo>
                    <a:pt x="115175" y="11104"/>
                    <a:pt x="113607" y="11847"/>
                    <a:pt x="114432" y="12507"/>
                  </a:cubicBezTo>
                  <a:cubicBezTo>
                    <a:pt x="115423" y="13249"/>
                    <a:pt x="116826" y="13084"/>
                    <a:pt x="118641" y="12754"/>
                  </a:cubicBezTo>
                  <a:close/>
                  <a:moveTo>
                    <a:pt x="84062" y="38998"/>
                  </a:moveTo>
                  <a:cubicBezTo>
                    <a:pt x="83650" y="39080"/>
                    <a:pt x="83155" y="39246"/>
                    <a:pt x="82742" y="39328"/>
                  </a:cubicBezTo>
                  <a:lnTo>
                    <a:pt x="82907" y="40071"/>
                  </a:lnTo>
                  <a:cubicBezTo>
                    <a:pt x="83485" y="39906"/>
                    <a:pt x="84062" y="39741"/>
                    <a:pt x="84062" y="38998"/>
                  </a:cubicBezTo>
                  <a:close/>
                  <a:moveTo>
                    <a:pt x="80349" y="41391"/>
                  </a:moveTo>
                  <a:cubicBezTo>
                    <a:pt x="80349" y="41391"/>
                    <a:pt x="81092" y="40401"/>
                    <a:pt x="81422" y="39906"/>
                  </a:cubicBezTo>
                  <a:cubicBezTo>
                    <a:pt x="80926" y="39658"/>
                    <a:pt x="80019" y="38915"/>
                    <a:pt x="79854" y="39080"/>
                  </a:cubicBezTo>
                  <a:cubicBezTo>
                    <a:pt x="77956" y="41391"/>
                    <a:pt x="75562" y="39741"/>
                    <a:pt x="72344" y="40236"/>
                  </a:cubicBezTo>
                  <a:cubicBezTo>
                    <a:pt x="71106" y="40814"/>
                    <a:pt x="69950" y="41391"/>
                    <a:pt x="68713" y="41886"/>
                  </a:cubicBezTo>
                  <a:cubicBezTo>
                    <a:pt x="69785" y="41721"/>
                    <a:pt x="70858" y="41474"/>
                    <a:pt x="71931" y="41474"/>
                  </a:cubicBezTo>
                  <a:cubicBezTo>
                    <a:pt x="73499" y="41474"/>
                    <a:pt x="75067" y="41474"/>
                    <a:pt x="76635" y="41474"/>
                  </a:cubicBezTo>
                  <a:cubicBezTo>
                    <a:pt x="77873" y="41474"/>
                    <a:pt x="79111" y="41639"/>
                    <a:pt x="80266" y="4147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8" name="フリーフォーム: 図形 207">
              <a:extLst>
                <a:ext uri="{FF2B5EF4-FFF2-40B4-BE49-F238E27FC236}">
                  <a16:creationId xmlns:a16="http://schemas.microsoft.com/office/drawing/2014/main" id="{7C2EC376-F8A9-45A2-841B-DD5D4A6AFBCA}"/>
                </a:ext>
              </a:extLst>
            </p:cNvPr>
            <p:cNvSpPr/>
            <p:nvPr/>
          </p:nvSpPr>
          <p:spPr>
            <a:xfrm>
              <a:off x="7165373" y="666026"/>
              <a:ext cx="114481" cy="78862"/>
            </a:xfrm>
            <a:custGeom>
              <a:avLst/>
              <a:gdLst>
                <a:gd name="connsiteX0" fmla="*/ 113487 w 114481"/>
                <a:gd name="connsiteY0" fmla="*/ 32730 h 78862"/>
                <a:gd name="connsiteX1" fmla="*/ 114312 w 114481"/>
                <a:gd name="connsiteY1" fmla="*/ 40735 h 78862"/>
                <a:gd name="connsiteX2" fmla="*/ 112414 w 114481"/>
                <a:gd name="connsiteY2" fmla="*/ 58313 h 78862"/>
                <a:gd name="connsiteX3" fmla="*/ 110103 w 114481"/>
                <a:gd name="connsiteY3" fmla="*/ 65741 h 78862"/>
                <a:gd name="connsiteX4" fmla="*/ 95249 w 114481"/>
                <a:gd name="connsiteY4" fmla="*/ 74736 h 78862"/>
                <a:gd name="connsiteX5" fmla="*/ 84933 w 114481"/>
                <a:gd name="connsiteY5" fmla="*/ 76882 h 78862"/>
                <a:gd name="connsiteX6" fmla="*/ 81136 w 114481"/>
                <a:gd name="connsiteY6" fmla="*/ 77377 h 78862"/>
                <a:gd name="connsiteX7" fmla="*/ 78661 w 114481"/>
                <a:gd name="connsiteY7" fmla="*/ 76800 h 78862"/>
                <a:gd name="connsiteX8" fmla="*/ 62320 w 114481"/>
                <a:gd name="connsiteY8" fmla="*/ 75809 h 78862"/>
                <a:gd name="connsiteX9" fmla="*/ 44742 w 114481"/>
                <a:gd name="connsiteY9" fmla="*/ 75809 h 78862"/>
                <a:gd name="connsiteX10" fmla="*/ 32198 w 114481"/>
                <a:gd name="connsiteY10" fmla="*/ 76965 h 78862"/>
                <a:gd name="connsiteX11" fmla="*/ 22872 w 114481"/>
                <a:gd name="connsiteY11" fmla="*/ 77295 h 78862"/>
                <a:gd name="connsiteX12" fmla="*/ 14124 w 114481"/>
                <a:gd name="connsiteY12" fmla="*/ 78863 h 78862"/>
                <a:gd name="connsiteX13" fmla="*/ 7770 w 114481"/>
                <a:gd name="connsiteY13" fmla="*/ 75066 h 78862"/>
                <a:gd name="connsiteX14" fmla="*/ 4551 w 114481"/>
                <a:gd name="connsiteY14" fmla="*/ 73086 h 78862"/>
                <a:gd name="connsiteX15" fmla="*/ 1663 w 114481"/>
                <a:gd name="connsiteY15" fmla="*/ 69537 h 78862"/>
                <a:gd name="connsiteX16" fmla="*/ 1910 w 114481"/>
                <a:gd name="connsiteY16" fmla="*/ 62440 h 78862"/>
                <a:gd name="connsiteX17" fmla="*/ 2076 w 114481"/>
                <a:gd name="connsiteY17" fmla="*/ 57488 h 78862"/>
                <a:gd name="connsiteX18" fmla="*/ 1415 w 114481"/>
                <a:gd name="connsiteY18" fmla="*/ 44531 h 78862"/>
                <a:gd name="connsiteX19" fmla="*/ 508 w 114481"/>
                <a:gd name="connsiteY19" fmla="*/ 30997 h 78862"/>
                <a:gd name="connsiteX20" fmla="*/ 672 w 114481"/>
                <a:gd name="connsiteY20" fmla="*/ 23487 h 78862"/>
                <a:gd name="connsiteX21" fmla="*/ 5212 w 114481"/>
                <a:gd name="connsiteY21" fmla="*/ 7477 h 78862"/>
                <a:gd name="connsiteX22" fmla="*/ 7935 w 114481"/>
                <a:gd name="connsiteY22" fmla="*/ 6239 h 78862"/>
                <a:gd name="connsiteX23" fmla="*/ 16188 w 114481"/>
                <a:gd name="connsiteY23" fmla="*/ 6239 h 78862"/>
                <a:gd name="connsiteX24" fmla="*/ 22460 w 114481"/>
                <a:gd name="connsiteY24" fmla="*/ 6074 h 78862"/>
                <a:gd name="connsiteX25" fmla="*/ 37892 w 114481"/>
                <a:gd name="connsiteY25" fmla="*/ 6074 h 78862"/>
                <a:gd name="connsiteX26" fmla="*/ 66364 w 114481"/>
                <a:gd name="connsiteY26" fmla="*/ 2443 h 78862"/>
                <a:gd name="connsiteX27" fmla="*/ 69005 w 114481"/>
                <a:gd name="connsiteY27" fmla="*/ 2443 h 78862"/>
                <a:gd name="connsiteX28" fmla="*/ 101191 w 114481"/>
                <a:gd name="connsiteY28" fmla="*/ 1205 h 78862"/>
                <a:gd name="connsiteX29" fmla="*/ 108205 w 114481"/>
                <a:gd name="connsiteY29" fmla="*/ 49 h 78862"/>
                <a:gd name="connsiteX30" fmla="*/ 110186 w 114481"/>
                <a:gd name="connsiteY30" fmla="*/ 1865 h 78862"/>
                <a:gd name="connsiteX31" fmla="*/ 113817 w 114481"/>
                <a:gd name="connsiteY31" fmla="*/ 8550 h 78862"/>
                <a:gd name="connsiteX32" fmla="*/ 113405 w 114481"/>
                <a:gd name="connsiteY32" fmla="*/ 19691 h 78862"/>
                <a:gd name="connsiteX33" fmla="*/ 113405 w 114481"/>
                <a:gd name="connsiteY33" fmla="*/ 24973 h 78862"/>
                <a:gd name="connsiteX34" fmla="*/ 113239 w 114481"/>
                <a:gd name="connsiteY34" fmla="*/ 32648 h 788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14481" h="78862">
                  <a:moveTo>
                    <a:pt x="113487" y="32730"/>
                  </a:moveTo>
                  <a:cubicBezTo>
                    <a:pt x="113487" y="35453"/>
                    <a:pt x="114973" y="38424"/>
                    <a:pt x="114312" y="40735"/>
                  </a:cubicBezTo>
                  <a:cubicBezTo>
                    <a:pt x="112579" y="46512"/>
                    <a:pt x="112662" y="52372"/>
                    <a:pt x="112414" y="58313"/>
                  </a:cubicBezTo>
                  <a:cubicBezTo>
                    <a:pt x="112332" y="61202"/>
                    <a:pt x="111341" y="63348"/>
                    <a:pt x="110103" y="65741"/>
                  </a:cubicBezTo>
                  <a:cubicBezTo>
                    <a:pt x="106637" y="72178"/>
                    <a:pt x="102511" y="75974"/>
                    <a:pt x="95249" y="74736"/>
                  </a:cubicBezTo>
                  <a:cubicBezTo>
                    <a:pt x="91947" y="74159"/>
                    <a:pt x="88399" y="76304"/>
                    <a:pt x="84933" y="76882"/>
                  </a:cubicBezTo>
                  <a:cubicBezTo>
                    <a:pt x="83695" y="77130"/>
                    <a:pt x="82374" y="77377"/>
                    <a:pt x="81136" y="77377"/>
                  </a:cubicBezTo>
                  <a:cubicBezTo>
                    <a:pt x="80229" y="77377"/>
                    <a:pt x="79321" y="77212"/>
                    <a:pt x="78661" y="76800"/>
                  </a:cubicBezTo>
                  <a:cubicBezTo>
                    <a:pt x="73214" y="73829"/>
                    <a:pt x="67767" y="76304"/>
                    <a:pt x="62320" y="75809"/>
                  </a:cubicBezTo>
                  <a:cubicBezTo>
                    <a:pt x="56543" y="75314"/>
                    <a:pt x="50602" y="75397"/>
                    <a:pt x="44742" y="75809"/>
                  </a:cubicBezTo>
                  <a:cubicBezTo>
                    <a:pt x="40533" y="76057"/>
                    <a:pt x="36407" y="76965"/>
                    <a:pt x="32198" y="76965"/>
                  </a:cubicBezTo>
                  <a:cubicBezTo>
                    <a:pt x="29144" y="76965"/>
                    <a:pt x="26421" y="79110"/>
                    <a:pt x="22872" y="77295"/>
                  </a:cubicBezTo>
                  <a:cubicBezTo>
                    <a:pt x="20644" y="76139"/>
                    <a:pt x="17096" y="78780"/>
                    <a:pt x="14124" y="78863"/>
                  </a:cubicBezTo>
                  <a:cubicBezTo>
                    <a:pt x="11731" y="78863"/>
                    <a:pt x="9420" y="77542"/>
                    <a:pt x="7770" y="75066"/>
                  </a:cubicBezTo>
                  <a:cubicBezTo>
                    <a:pt x="7110" y="74076"/>
                    <a:pt x="6945" y="71023"/>
                    <a:pt x="4551" y="73086"/>
                  </a:cubicBezTo>
                  <a:cubicBezTo>
                    <a:pt x="4386" y="73251"/>
                    <a:pt x="1910" y="70940"/>
                    <a:pt x="1663" y="69537"/>
                  </a:cubicBezTo>
                  <a:cubicBezTo>
                    <a:pt x="1250" y="67309"/>
                    <a:pt x="1828" y="64833"/>
                    <a:pt x="1910" y="62440"/>
                  </a:cubicBezTo>
                  <a:cubicBezTo>
                    <a:pt x="1993" y="60789"/>
                    <a:pt x="2323" y="59056"/>
                    <a:pt x="2076" y="57488"/>
                  </a:cubicBezTo>
                  <a:cubicBezTo>
                    <a:pt x="1663" y="55012"/>
                    <a:pt x="1581" y="47255"/>
                    <a:pt x="1415" y="44531"/>
                  </a:cubicBezTo>
                  <a:cubicBezTo>
                    <a:pt x="1168" y="39992"/>
                    <a:pt x="2653" y="35371"/>
                    <a:pt x="508" y="30997"/>
                  </a:cubicBezTo>
                  <a:cubicBezTo>
                    <a:pt x="-648" y="28686"/>
                    <a:pt x="508" y="25963"/>
                    <a:pt x="672" y="23487"/>
                  </a:cubicBezTo>
                  <a:cubicBezTo>
                    <a:pt x="920" y="17875"/>
                    <a:pt x="1415" y="11933"/>
                    <a:pt x="5212" y="7477"/>
                  </a:cubicBezTo>
                  <a:cubicBezTo>
                    <a:pt x="5872" y="6734"/>
                    <a:pt x="7027" y="6156"/>
                    <a:pt x="7935" y="6239"/>
                  </a:cubicBezTo>
                  <a:cubicBezTo>
                    <a:pt x="10658" y="6569"/>
                    <a:pt x="13464" y="6404"/>
                    <a:pt x="16188" y="6239"/>
                  </a:cubicBezTo>
                  <a:cubicBezTo>
                    <a:pt x="18251" y="6074"/>
                    <a:pt x="20396" y="5991"/>
                    <a:pt x="22460" y="6074"/>
                  </a:cubicBezTo>
                  <a:cubicBezTo>
                    <a:pt x="27576" y="6321"/>
                    <a:pt x="32776" y="6074"/>
                    <a:pt x="37892" y="6074"/>
                  </a:cubicBezTo>
                  <a:cubicBezTo>
                    <a:pt x="47548" y="6239"/>
                    <a:pt x="57039" y="5661"/>
                    <a:pt x="66364" y="2443"/>
                  </a:cubicBezTo>
                  <a:cubicBezTo>
                    <a:pt x="67189" y="2195"/>
                    <a:pt x="68097" y="2443"/>
                    <a:pt x="69005" y="2443"/>
                  </a:cubicBezTo>
                  <a:cubicBezTo>
                    <a:pt x="79733" y="2030"/>
                    <a:pt x="90462" y="1700"/>
                    <a:pt x="101191" y="1205"/>
                  </a:cubicBezTo>
                  <a:cubicBezTo>
                    <a:pt x="103501" y="1122"/>
                    <a:pt x="105894" y="379"/>
                    <a:pt x="108205" y="49"/>
                  </a:cubicBezTo>
                  <a:cubicBezTo>
                    <a:pt x="109444" y="-116"/>
                    <a:pt x="110103" y="49"/>
                    <a:pt x="110186" y="1865"/>
                  </a:cubicBezTo>
                  <a:cubicBezTo>
                    <a:pt x="110269" y="3350"/>
                    <a:pt x="113157" y="7889"/>
                    <a:pt x="113817" y="8550"/>
                  </a:cubicBezTo>
                  <a:cubicBezTo>
                    <a:pt x="114065" y="12676"/>
                    <a:pt x="114890" y="16225"/>
                    <a:pt x="113405" y="19691"/>
                  </a:cubicBezTo>
                  <a:cubicBezTo>
                    <a:pt x="112744" y="21176"/>
                    <a:pt x="112662" y="23900"/>
                    <a:pt x="113405" y="24973"/>
                  </a:cubicBezTo>
                  <a:cubicBezTo>
                    <a:pt x="115550" y="27861"/>
                    <a:pt x="113239" y="30172"/>
                    <a:pt x="113239" y="32648"/>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9" name="フリーフォーム: 図形 208">
              <a:extLst>
                <a:ext uri="{FF2B5EF4-FFF2-40B4-BE49-F238E27FC236}">
                  <a16:creationId xmlns:a16="http://schemas.microsoft.com/office/drawing/2014/main" id="{30E0379E-0040-4EC4-A746-EC79395248E9}"/>
                </a:ext>
              </a:extLst>
            </p:cNvPr>
            <p:cNvSpPr/>
            <p:nvPr/>
          </p:nvSpPr>
          <p:spPr>
            <a:xfrm>
              <a:off x="7172036" y="746671"/>
              <a:ext cx="91804" cy="18600"/>
            </a:xfrm>
            <a:custGeom>
              <a:avLst/>
              <a:gdLst>
                <a:gd name="connsiteX0" fmla="*/ 91804 w 91804"/>
                <a:gd name="connsiteY0" fmla="*/ 446 h 18600"/>
                <a:gd name="connsiteX1" fmla="*/ 90731 w 91804"/>
                <a:gd name="connsiteY1" fmla="*/ 1684 h 18600"/>
                <a:gd name="connsiteX2" fmla="*/ 85037 w 91804"/>
                <a:gd name="connsiteY2" fmla="*/ 3417 h 18600"/>
                <a:gd name="connsiteX3" fmla="*/ 74473 w 91804"/>
                <a:gd name="connsiteY3" fmla="*/ 6718 h 18600"/>
                <a:gd name="connsiteX4" fmla="*/ 69274 w 91804"/>
                <a:gd name="connsiteY4" fmla="*/ 8451 h 18600"/>
                <a:gd name="connsiteX5" fmla="*/ 68449 w 91804"/>
                <a:gd name="connsiteY5" fmla="*/ 10184 h 18600"/>
                <a:gd name="connsiteX6" fmla="*/ 69770 w 91804"/>
                <a:gd name="connsiteY6" fmla="*/ 10762 h 18600"/>
                <a:gd name="connsiteX7" fmla="*/ 72823 w 91804"/>
                <a:gd name="connsiteY7" fmla="*/ 11670 h 18600"/>
                <a:gd name="connsiteX8" fmla="*/ 73401 w 91804"/>
                <a:gd name="connsiteY8" fmla="*/ 14063 h 18600"/>
                <a:gd name="connsiteX9" fmla="*/ 71420 w 91804"/>
                <a:gd name="connsiteY9" fmla="*/ 12825 h 18600"/>
                <a:gd name="connsiteX10" fmla="*/ 69439 w 91804"/>
                <a:gd name="connsiteY10" fmla="*/ 13320 h 18600"/>
                <a:gd name="connsiteX11" fmla="*/ 66468 w 91804"/>
                <a:gd name="connsiteY11" fmla="*/ 15136 h 18600"/>
                <a:gd name="connsiteX12" fmla="*/ 54419 w 91804"/>
                <a:gd name="connsiteY12" fmla="*/ 17116 h 18600"/>
                <a:gd name="connsiteX13" fmla="*/ 43030 w 91804"/>
                <a:gd name="connsiteY13" fmla="*/ 16951 h 18600"/>
                <a:gd name="connsiteX14" fmla="*/ 26443 w 91804"/>
                <a:gd name="connsiteY14" fmla="*/ 18107 h 18600"/>
                <a:gd name="connsiteX15" fmla="*/ 24792 w 91804"/>
                <a:gd name="connsiteY15" fmla="*/ 18107 h 18600"/>
                <a:gd name="connsiteX16" fmla="*/ 15632 w 91804"/>
                <a:gd name="connsiteY16" fmla="*/ 17034 h 18600"/>
                <a:gd name="connsiteX17" fmla="*/ 10102 w 91804"/>
                <a:gd name="connsiteY17" fmla="*/ 18024 h 18600"/>
                <a:gd name="connsiteX18" fmla="*/ 5481 w 91804"/>
                <a:gd name="connsiteY18" fmla="*/ 14723 h 18600"/>
                <a:gd name="connsiteX19" fmla="*/ 1437 w 91804"/>
                <a:gd name="connsiteY19" fmla="*/ 9441 h 18600"/>
                <a:gd name="connsiteX20" fmla="*/ 2180 w 91804"/>
                <a:gd name="connsiteY20" fmla="*/ 6058 h 18600"/>
                <a:gd name="connsiteX21" fmla="*/ 7544 w 91804"/>
                <a:gd name="connsiteY21" fmla="*/ 4820 h 18600"/>
                <a:gd name="connsiteX22" fmla="*/ 25452 w 91804"/>
                <a:gd name="connsiteY22" fmla="*/ 2344 h 18600"/>
                <a:gd name="connsiteX23" fmla="*/ 26525 w 91804"/>
                <a:gd name="connsiteY23" fmla="*/ 2344 h 18600"/>
                <a:gd name="connsiteX24" fmla="*/ 58546 w 91804"/>
                <a:gd name="connsiteY24" fmla="*/ 1189 h 18600"/>
                <a:gd name="connsiteX25" fmla="*/ 68697 w 91804"/>
                <a:gd name="connsiteY25" fmla="*/ 2344 h 18600"/>
                <a:gd name="connsiteX26" fmla="*/ 74308 w 91804"/>
                <a:gd name="connsiteY26" fmla="*/ 2344 h 18600"/>
                <a:gd name="connsiteX27" fmla="*/ 90154 w 91804"/>
                <a:gd name="connsiteY27" fmla="*/ 33 h 18600"/>
                <a:gd name="connsiteX28" fmla="*/ 91556 w 91804"/>
                <a:gd name="connsiteY28" fmla="*/ 528 h 18600"/>
                <a:gd name="connsiteX29" fmla="*/ 16869 w 91804"/>
                <a:gd name="connsiteY29" fmla="*/ 12000 h 18600"/>
                <a:gd name="connsiteX30" fmla="*/ 16457 w 91804"/>
                <a:gd name="connsiteY30" fmla="*/ 11174 h 18600"/>
                <a:gd name="connsiteX31" fmla="*/ 16869 w 91804"/>
                <a:gd name="connsiteY31" fmla="*/ 12000 h 18600"/>
                <a:gd name="connsiteX32" fmla="*/ 11092 w 91804"/>
                <a:gd name="connsiteY32" fmla="*/ 13320 h 18600"/>
                <a:gd name="connsiteX33" fmla="*/ 12001 w 91804"/>
                <a:gd name="connsiteY33" fmla="*/ 12247 h 18600"/>
                <a:gd name="connsiteX34" fmla="*/ 10102 w 91804"/>
                <a:gd name="connsiteY34" fmla="*/ 11174 h 18600"/>
                <a:gd name="connsiteX35" fmla="*/ 11092 w 91804"/>
                <a:gd name="connsiteY35" fmla="*/ 13320 h 18600"/>
                <a:gd name="connsiteX36" fmla="*/ 7709 w 91804"/>
                <a:gd name="connsiteY36" fmla="*/ 12082 h 18600"/>
                <a:gd name="connsiteX37" fmla="*/ 7709 w 91804"/>
                <a:gd name="connsiteY37" fmla="*/ 10844 h 18600"/>
                <a:gd name="connsiteX38" fmla="*/ 7709 w 91804"/>
                <a:gd name="connsiteY38" fmla="*/ 12082 h 1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91804" h="18600">
                  <a:moveTo>
                    <a:pt x="91804" y="446"/>
                  </a:moveTo>
                  <a:cubicBezTo>
                    <a:pt x="91474" y="858"/>
                    <a:pt x="91144" y="1519"/>
                    <a:pt x="90731" y="1684"/>
                  </a:cubicBezTo>
                  <a:cubicBezTo>
                    <a:pt x="88833" y="2344"/>
                    <a:pt x="86935" y="3334"/>
                    <a:pt x="85037" y="3417"/>
                  </a:cubicBezTo>
                  <a:cubicBezTo>
                    <a:pt x="81240" y="3664"/>
                    <a:pt x="77692" y="3994"/>
                    <a:pt x="74473" y="6718"/>
                  </a:cubicBezTo>
                  <a:cubicBezTo>
                    <a:pt x="73153" y="7873"/>
                    <a:pt x="71007" y="7791"/>
                    <a:pt x="69274" y="8451"/>
                  </a:cubicBezTo>
                  <a:cubicBezTo>
                    <a:pt x="68861" y="8616"/>
                    <a:pt x="68697" y="9606"/>
                    <a:pt x="68449" y="10184"/>
                  </a:cubicBezTo>
                  <a:cubicBezTo>
                    <a:pt x="68944" y="10432"/>
                    <a:pt x="69687" y="10927"/>
                    <a:pt x="69770" y="10762"/>
                  </a:cubicBezTo>
                  <a:cubicBezTo>
                    <a:pt x="71255" y="9029"/>
                    <a:pt x="72080" y="10597"/>
                    <a:pt x="72823" y="11670"/>
                  </a:cubicBezTo>
                  <a:cubicBezTo>
                    <a:pt x="73236" y="12330"/>
                    <a:pt x="73648" y="13898"/>
                    <a:pt x="73401" y="14063"/>
                  </a:cubicBezTo>
                  <a:cubicBezTo>
                    <a:pt x="72163" y="15053"/>
                    <a:pt x="71915" y="14310"/>
                    <a:pt x="71420" y="12825"/>
                  </a:cubicBezTo>
                  <a:cubicBezTo>
                    <a:pt x="71090" y="11587"/>
                    <a:pt x="69852" y="11422"/>
                    <a:pt x="69439" y="13320"/>
                  </a:cubicBezTo>
                  <a:cubicBezTo>
                    <a:pt x="69027" y="15136"/>
                    <a:pt x="67954" y="14888"/>
                    <a:pt x="66468" y="15136"/>
                  </a:cubicBezTo>
                  <a:cubicBezTo>
                    <a:pt x="62425" y="15713"/>
                    <a:pt x="58546" y="16786"/>
                    <a:pt x="54419" y="17116"/>
                  </a:cubicBezTo>
                  <a:cubicBezTo>
                    <a:pt x="50541" y="17446"/>
                    <a:pt x="46827" y="16786"/>
                    <a:pt x="43030" y="16951"/>
                  </a:cubicBezTo>
                  <a:cubicBezTo>
                    <a:pt x="37501" y="17281"/>
                    <a:pt x="31972" y="18024"/>
                    <a:pt x="26443" y="18107"/>
                  </a:cubicBezTo>
                  <a:cubicBezTo>
                    <a:pt x="25948" y="18107"/>
                    <a:pt x="25370" y="18107"/>
                    <a:pt x="24792" y="18107"/>
                  </a:cubicBezTo>
                  <a:cubicBezTo>
                    <a:pt x="21739" y="17942"/>
                    <a:pt x="18685" y="17199"/>
                    <a:pt x="15632" y="17034"/>
                  </a:cubicBezTo>
                  <a:cubicBezTo>
                    <a:pt x="13816" y="17034"/>
                    <a:pt x="12083" y="16621"/>
                    <a:pt x="10102" y="18024"/>
                  </a:cubicBezTo>
                  <a:cubicBezTo>
                    <a:pt x="7956" y="19510"/>
                    <a:pt x="6224" y="18024"/>
                    <a:pt x="5481" y="14723"/>
                  </a:cubicBezTo>
                  <a:cubicBezTo>
                    <a:pt x="4820" y="12082"/>
                    <a:pt x="3005" y="11009"/>
                    <a:pt x="1437" y="9441"/>
                  </a:cubicBezTo>
                  <a:cubicBezTo>
                    <a:pt x="-626" y="7213"/>
                    <a:pt x="-544" y="6965"/>
                    <a:pt x="2180" y="6058"/>
                  </a:cubicBezTo>
                  <a:cubicBezTo>
                    <a:pt x="3913" y="5480"/>
                    <a:pt x="5728" y="4985"/>
                    <a:pt x="7544" y="4820"/>
                  </a:cubicBezTo>
                  <a:cubicBezTo>
                    <a:pt x="13569" y="4242"/>
                    <a:pt x="19593" y="4242"/>
                    <a:pt x="25452" y="2344"/>
                  </a:cubicBezTo>
                  <a:cubicBezTo>
                    <a:pt x="25783" y="2261"/>
                    <a:pt x="26195" y="2344"/>
                    <a:pt x="26525" y="2344"/>
                  </a:cubicBezTo>
                  <a:cubicBezTo>
                    <a:pt x="37171" y="1931"/>
                    <a:pt x="47817" y="1436"/>
                    <a:pt x="58546" y="1189"/>
                  </a:cubicBezTo>
                  <a:cubicBezTo>
                    <a:pt x="61929" y="1189"/>
                    <a:pt x="65313" y="1931"/>
                    <a:pt x="68697" y="2344"/>
                  </a:cubicBezTo>
                  <a:cubicBezTo>
                    <a:pt x="70677" y="2344"/>
                    <a:pt x="72493" y="2344"/>
                    <a:pt x="74308" y="2344"/>
                  </a:cubicBezTo>
                  <a:cubicBezTo>
                    <a:pt x="79920" y="2096"/>
                    <a:pt x="85037" y="1519"/>
                    <a:pt x="90154" y="33"/>
                  </a:cubicBezTo>
                  <a:cubicBezTo>
                    <a:pt x="90566" y="-132"/>
                    <a:pt x="91061" y="363"/>
                    <a:pt x="91556" y="528"/>
                  </a:cubicBezTo>
                  <a:close/>
                  <a:moveTo>
                    <a:pt x="16869" y="12000"/>
                  </a:moveTo>
                  <a:cubicBezTo>
                    <a:pt x="16869" y="12000"/>
                    <a:pt x="16869" y="11257"/>
                    <a:pt x="16457" y="11174"/>
                  </a:cubicBezTo>
                  <a:cubicBezTo>
                    <a:pt x="16457" y="11670"/>
                    <a:pt x="16622" y="11835"/>
                    <a:pt x="16869" y="12000"/>
                  </a:cubicBezTo>
                  <a:close/>
                  <a:moveTo>
                    <a:pt x="11092" y="13320"/>
                  </a:moveTo>
                  <a:cubicBezTo>
                    <a:pt x="11092" y="13320"/>
                    <a:pt x="11670" y="12660"/>
                    <a:pt x="12001" y="12247"/>
                  </a:cubicBezTo>
                  <a:cubicBezTo>
                    <a:pt x="11505" y="11752"/>
                    <a:pt x="10928" y="11339"/>
                    <a:pt x="10102" y="11174"/>
                  </a:cubicBezTo>
                  <a:cubicBezTo>
                    <a:pt x="10267" y="12082"/>
                    <a:pt x="10680" y="12742"/>
                    <a:pt x="11092" y="13320"/>
                  </a:cubicBezTo>
                  <a:close/>
                  <a:moveTo>
                    <a:pt x="7709" y="12082"/>
                  </a:moveTo>
                  <a:cubicBezTo>
                    <a:pt x="7709" y="12082"/>
                    <a:pt x="8039" y="11257"/>
                    <a:pt x="7709" y="10844"/>
                  </a:cubicBezTo>
                  <a:cubicBezTo>
                    <a:pt x="7379" y="11257"/>
                    <a:pt x="7544" y="11670"/>
                    <a:pt x="7709" y="1208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0" name="フリーフォーム: 図形 209">
              <a:extLst>
                <a:ext uri="{FF2B5EF4-FFF2-40B4-BE49-F238E27FC236}">
                  <a16:creationId xmlns:a16="http://schemas.microsoft.com/office/drawing/2014/main" id="{C5AEC94D-7C3E-4EDF-8D97-F39752E168CE}"/>
                </a:ext>
              </a:extLst>
            </p:cNvPr>
            <p:cNvSpPr/>
            <p:nvPr/>
          </p:nvSpPr>
          <p:spPr>
            <a:xfrm>
              <a:off x="7228683" y="593161"/>
              <a:ext cx="36229" cy="9832"/>
            </a:xfrm>
            <a:custGeom>
              <a:avLst/>
              <a:gdLst>
                <a:gd name="connsiteX0" fmla="*/ 36230 w 36229"/>
                <a:gd name="connsiteY0" fmla="*/ 1611 h 9832"/>
                <a:gd name="connsiteX1" fmla="*/ 33919 w 36229"/>
                <a:gd name="connsiteY1" fmla="*/ 2272 h 9832"/>
                <a:gd name="connsiteX2" fmla="*/ 22530 w 36229"/>
                <a:gd name="connsiteY2" fmla="*/ 7553 h 9832"/>
                <a:gd name="connsiteX3" fmla="*/ 12544 w 36229"/>
                <a:gd name="connsiteY3" fmla="*/ 9039 h 9832"/>
                <a:gd name="connsiteX4" fmla="*/ 1898 w 36229"/>
                <a:gd name="connsiteY4" fmla="*/ 9534 h 9832"/>
                <a:gd name="connsiteX5" fmla="*/ 0 w 36229"/>
                <a:gd name="connsiteY5" fmla="*/ 8956 h 9832"/>
                <a:gd name="connsiteX6" fmla="*/ 21705 w 36229"/>
                <a:gd name="connsiteY6" fmla="*/ 3427 h 9832"/>
                <a:gd name="connsiteX7" fmla="*/ 29627 w 36229"/>
                <a:gd name="connsiteY7" fmla="*/ 621 h 9832"/>
                <a:gd name="connsiteX8" fmla="*/ 33506 w 36229"/>
                <a:gd name="connsiteY8" fmla="*/ 43 h 9832"/>
                <a:gd name="connsiteX9" fmla="*/ 36064 w 36229"/>
                <a:gd name="connsiteY9" fmla="*/ 1611 h 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229" h="9832">
                  <a:moveTo>
                    <a:pt x="36230" y="1611"/>
                  </a:moveTo>
                  <a:cubicBezTo>
                    <a:pt x="35404" y="1859"/>
                    <a:pt x="34414" y="1776"/>
                    <a:pt x="33919" y="2272"/>
                  </a:cubicBezTo>
                  <a:cubicBezTo>
                    <a:pt x="30700" y="5655"/>
                    <a:pt x="26656" y="6728"/>
                    <a:pt x="22530" y="7553"/>
                  </a:cubicBezTo>
                  <a:cubicBezTo>
                    <a:pt x="19229" y="8214"/>
                    <a:pt x="15845" y="9369"/>
                    <a:pt x="12544" y="9039"/>
                  </a:cubicBezTo>
                  <a:cubicBezTo>
                    <a:pt x="8913" y="8709"/>
                    <a:pt x="5447" y="10524"/>
                    <a:pt x="1898" y="9534"/>
                  </a:cubicBezTo>
                  <a:cubicBezTo>
                    <a:pt x="1238" y="9369"/>
                    <a:pt x="660" y="9121"/>
                    <a:pt x="0" y="8956"/>
                  </a:cubicBezTo>
                  <a:cubicBezTo>
                    <a:pt x="7262" y="6315"/>
                    <a:pt x="14525" y="4995"/>
                    <a:pt x="21705" y="3427"/>
                  </a:cubicBezTo>
                  <a:cubicBezTo>
                    <a:pt x="24428" y="2849"/>
                    <a:pt x="26987" y="1446"/>
                    <a:pt x="29627" y="621"/>
                  </a:cubicBezTo>
                  <a:cubicBezTo>
                    <a:pt x="30865" y="208"/>
                    <a:pt x="32268" y="-122"/>
                    <a:pt x="33506" y="43"/>
                  </a:cubicBezTo>
                  <a:cubicBezTo>
                    <a:pt x="34414" y="126"/>
                    <a:pt x="35239" y="1116"/>
                    <a:pt x="36064" y="1611"/>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1" name="フリーフォーム: 図形 210">
              <a:extLst>
                <a:ext uri="{FF2B5EF4-FFF2-40B4-BE49-F238E27FC236}">
                  <a16:creationId xmlns:a16="http://schemas.microsoft.com/office/drawing/2014/main" id="{D66A4525-6F84-4684-B3AA-76F8C8B775C2}"/>
                </a:ext>
              </a:extLst>
            </p:cNvPr>
            <p:cNvSpPr/>
            <p:nvPr/>
          </p:nvSpPr>
          <p:spPr>
            <a:xfrm>
              <a:off x="7125772" y="646796"/>
              <a:ext cx="120984" cy="140185"/>
            </a:xfrm>
            <a:custGeom>
              <a:avLst/>
              <a:gdLst>
                <a:gd name="connsiteX0" fmla="*/ 120737 w 120984"/>
                <a:gd name="connsiteY0" fmla="*/ 96525 h 140185"/>
                <a:gd name="connsiteX1" fmla="*/ 120737 w 120984"/>
                <a:gd name="connsiteY1" fmla="*/ 102136 h 140185"/>
                <a:gd name="connsiteX2" fmla="*/ 115207 w 120984"/>
                <a:gd name="connsiteY2" fmla="*/ 102136 h 140185"/>
                <a:gd name="connsiteX3" fmla="*/ 105057 w 120984"/>
                <a:gd name="connsiteY3" fmla="*/ 100981 h 140185"/>
                <a:gd name="connsiteX4" fmla="*/ 73036 w 120984"/>
                <a:gd name="connsiteY4" fmla="*/ 102136 h 140185"/>
                <a:gd name="connsiteX5" fmla="*/ 71963 w 120984"/>
                <a:gd name="connsiteY5" fmla="*/ 102136 h 140185"/>
                <a:gd name="connsiteX6" fmla="*/ 54055 w 120984"/>
                <a:gd name="connsiteY6" fmla="*/ 104612 h 140185"/>
                <a:gd name="connsiteX7" fmla="*/ 48691 w 120984"/>
                <a:gd name="connsiteY7" fmla="*/ 105850 h 140185"/>
                <a:gd name="connsiteX8" fmla="*/ 47948 w 120984"/>
                <a:gd name="connsiteY8" fmla="*/ 109234 h 140185"/>
                <a:gd name="connsiteX9" fmla="*/ 51992 w 120984"/>
                <a:gd name="connsiteY9" fmla="*/ 114515 h 140185"/>
                <a:gd name="connsiteX10" fmla="*/ 56613 w 120984"/>
                <a:gd name="connsiteY10" fmla="*/ 117817 h 140185"/>
                <a:gd name="connsiteX11" fmla="*/ 62143 w 120984"/>
                <a:gd name="connsiteY11" fmla="*/ 116826 h 140185"/>
                <a:gd name="connsiteX12" fmla="*/ 71303 w 120984"/>
                <a:gd name="connsiteY12" fmla="*/ 117899 h 140185"/>
                <a:gd name="connsiteX13" fmla="*/ 70973 w 120984"/>
                <a:gd name="connsiteY13" fmla="*/ 124171 h 140185"/>
                <a:gd name="connsiteX14" fmla="*/ 58841 w 120984"/>
                <a:gd name="connsiteY14" fmla="*/ 125079 h 140185"/>
                <a:gd name="connsiteX15" fmla="*/ 49516 w 120984"/>
                <a:gd name="connsiteY15" fmla="*/ 127307 h 140185"/>
                <a:gd name="connsiteX16" fmla="*/ 41428 w 120984"/>
                <a:gd name="connsiteY16" fmla="*/ 131351 h 140185"/>
                <a:gd name="connsiteX17" fmla="*/ 38292 w 120984"/>
                <a:gd name="connsiteY17" fmla="*/ 132506 h 140185"/>
                <a:gd name="connsiteX18" fmla="*/ 31525 w 120984"/>
                <a:gd name="connsiteY18" fmla="*/ 135147 h 140185"/>
                <a:gd name="connsiteX19" fmla="*/ 29544 w 120984"/>
                <a:gd name="connsiteY19" fmla="*/ 138201 h 140185"/>
                <a:gd name="connsiteX20" fmla="*/ 19889 w 120984"/>
                <a:gd name="connsiteY20" fmla="*/ 137706 h 140185"/>
                <a:gd name="connsiteX21" fmla="*/ 17248 w 120984"/>
                <a:gd name="connsiteY21" fmla="*/ 122273 h 140185"/>
                <a:gd name="connsiteX22" fmla="*/ 17908 w 120984"/>
                <a:gd name="connsiteY22" fmla="*/ 114433 h 140185"/>
                <a:gd name="connsiteX23" fmla="*/ 17165 w 120984"/>
                <a:gd name="connsiteY23" fmla="*/ 109151 h 140185"/>
                <a:gd name="connsiteX24" fmla="*/ 16918 w 120984"/>
                <a:gd name="connsiteY24" fmla="*/ 102962 h 140185"/>
                <a:gd name="connsiteX25" fmla="*/ 15433 w 120984"/>
                <a:gd name="connsiteY25" fmla="*/ 86209 h 140185"/>
                <a:gd name="connsiteX26" fmla="*/ 13947 w 120984"/>
                <a:gd name="connsiteY26" fmla="*/ 69868 h 140185"/>
                <a:gd name="connsiteX27" fmla="*/ 9160 w 120984"/>
                <a:gd name="connsiteY27" fmla="*/ 58067 h 140185"/>
                <a:gd name="connsiteX28" fmla="*/ 1815 w 120984"/>
                <a:gd name="connsiteY28" fmla="*/ 54601 h 140185"/>
                <a:gd name="connsiteX29" fmla="*/ 577 w 120984"/>
                <a:gd name="connsiteY29" fmla="*/ 54766 h 140185"/>
                <a:gd name="connsiteX30" fmla="*/ 0 w 120984"/>
                <a:gd name="connsiteY30" fmla="*/ 47421 h 140185"/>
                <a:gd name="connsiteX31" fmla="*/ 3961 w 120984"/>
                <a:gd name="connsiteY31" fmla="*/ 43542 h 140185"/>
                <a:gd name="connsiteX32" fmla="*/ 7757 w 120984"/>
                <a:gd name="connsiteY32" fmla="*/ 40901 h 140185"/>
                <a:gd name="connsiteX33" fmla="*/ 9325 w 120984"/>
                <a:gd name="connsiteY33" fmla="*/ 39663 h 140185"/>
                <a:gd name="connsiteX34" fmla="*/ 8335 w 120984"/>
                <a:gd name="connsiteY34" fmla="*/ 21838 h 140185"/>
                <a:gd name="connsiteX35" fmla="*/ 7675 w 120984"/>
                <a:gd name="connsiteY35" fmla="*/ 16473 h 140185"/>
                <a:gd name="connsiteX36" fmla="*/ 15350 w 120984"/>
                <a:gd name="connsiteY36" fmla="*/ 8303 h 140185"/>
                <a:gd name="connsiteX37" fmla="*/ 27894 w 120984"/>
                <a:gd name="connsiteY37" fmla="*/ 6983 h 140185"/>
                <a:gd name="connsiteX38" fmla="*/ 29462 w 120984"/>
                <a:gd name="connsiteY38" fmla="*/ 6983 h 140185"/>
                <a:gd name="connsiteX39" fmla="*/ 34909 w 120984"/>
                <a:gd name="connsiteY39" fmla="*/ 5745 h 140185"/>
                <a:gd name="connsiteX40" fmla="*/ 47370 w 120984"/>
                <a:gd name="connsiteY40" fmla="*/ 3351 h 140185"/>
                <a:gd name="connsiteX41" fmla="*/ 63876 w 120984"/>
                <a:gd name="connsiteY41" fmla="*/ 1288 h 140185"/>
                <a:gd name="connsiteX42" fmla="*/ 76338 w 120984"/>
                <a:gd name="connsiteY42" fmla="*/ 380 h 140185"/>
                <a:gd name="connsiteX43" fmla="*/ 79721 w 120984"/>
                <a:gd name="connsiteY43" fmla="*/ 711 h 140185"/>
                <a:gd name="connsiteX44" fmla="*/ 79886 w 120984"/>
                <a:gd name="connsiteY44" fmla="*/ 6653 h 140185"/>
                <a:gd name="connsiteX45" fmla="*/ 59089 w 120984"/>
                <a:gd name="connsiteY45" fmla="*/ 8221 h 140185"/>
                <a:gd name="connsiteX46" fmla="*/ 47700 w 120984"/>
                <a:gd name="connsiteY46" fmla="*/ 11192 h 140185"/>
                <a:gd name="connsiteX47" fmla="*/ 53890 w 120984"/>
                <a:gd name="connsiteY47" fmla="*/ 11769 h 140185"/>
                <a:gd name="connsiteX48" fmla="*/ 67094 w 120984"/>
                <a:gd name="connsiteY48" fmla="*/ 12099 h 140185"/>
                <a:gd name="connsiteX49" fmla="*/ 77823 w 120984"/>
                <a:gd name="connsiteY49" fmla="*/ 12677 h 140185"/>
                <a:gd name="connsiteX50" fmla="*/ 87313 w 120984"/>
                <a:gd name="connsiteY50" fmla="*/ 13007 h 140185"/>
                <a:gd name="connsiteX51" fmla="*/ 88139 w 120984"/>
                <a:gd name="connsiteY51" fmla="*/ 13585 h 140185"/>
                <a:gd name="connsiteX52" fmla="*/ 87313 w 120984"/>
                <a:gd name="connsiteY52" fmla="*/ 14162 h 140185"/>
                <a:gd name="connsiteX53" fmla="*/ 75512 w 120984"/>
                <a:gd name="connsiteY53" fmla="*/ 15235 h 140185"/>
                <a:gd name="connsiteX54" fmla="*/ 68910 w 120984"/>
                <a:gd name="connsiteY54" fmla="*/ 15566 h 140185"/>
                <a:gd name="connsiteX55" fmla="*/ 61400 w 120984"/>
                <a:gd name="connsiteY55" fmla="*/ 16721 h 140185"/>
                <a:gd name="connsiteX56" fmla="*/ 59419 w 120984"/>
                <a:gd name="connsiteY56" fmla="*/ 18454 h 140185"/>
                <a:gd name="connsiteX57" fmla="*/ 58346 w 120984"/>
                <a:gd name="connsiteY57" fmla="*/ 18454 h 140185"/>
                <a:gd name="connsiteX58" fmla="*/ 56613 w 120984"/>
                <a:gd name="connsiteY58" fmla="*/ 17629 h 140185"/>
                <a:gd name="connsiteX59" fmla="*/ 54385 w 120984"/>
                <a:gd name="connsiteY59" fmla="*/ 18206 h 140185"/>
                <a:gd name="connsiteX60" fmla="*/ 55706 w 120984"/>
                <a:gd name="connsiteY60" fmla="*/ 20187 h 140185"/>
                <a:gd name="connsiteX61" fmla="*/ 55870 w 120984"/>
                <a:gd name="connsiteY61" fmla="*/ 20187 h 140185"/>
                <a:gd name="connsiteX62" fmla="*/ 56036 w 120984"/>
                <a:gd name="connsiteY62" fmla="*/ 25304 h 140185"/>
                <a:gd name="connsiteX63" fmla="*/ 47783 w 120984"/>
                <a:gd name="connsiteY63" fmla="*/ 25304 h 140185"/>
                <a:gd name="connsiteX64" fmla="*/ 45059 w 120984"/>
                <a:gd name="connsiteY64" fmla="*/ 26542 h 140185"/>
                <a:gd name="connsiteX65" fmla="*/ 40521 w 120984"/>
                <a:gd name="connsiteY65" fmla="*/ 42552 h 140185"/>
                <a:gd name="connsiteX66" fmla="*/ 40355 w 120984"/>
                <a:gd name="connsiteY66" fmla="*/ 50062 h 140185"/>
                <a:gd name="connsiteX67" fmla="*/ 41264 w 120984"/>
                <a:gd name="connsiteY67" fmla="*/ 63596 h 140185"/>
                <a:gd name="connsiteX68" fmla="*/ 41923 w 120984"/>
                <a:gd name="connsiteY68" fmla="*/ 76553 h 140185"/>
                <a:gd name="connsiteX69" fmla="*/ 41759 w 120984"/>
                <a:gd name="connsiteY69" fmla="*/ 81505 h 140185"/>
                <a:gd name="connsiteX70" fmla="*/ 41511 w 120984"/>
                <a:gd name="connsiteY70" fmla="*/ 88602 h 140185"/>
                <a:gd name="connsiteX71" fmla="*/ 44399 w 120984"/>
                <a:gd name="connsiteY71" fmla="*/ 92151 h 140185"/>
                <a:gd name="connsiteX72" fmla="*/ 47618 w 120984"/>
                <a:gd name="connsiteY72" fmla="*/ 94131 h 140185"/>
                <a:gd name="connsiteX73" fmla="*/ 53973 w 120984"/>
                <a:gd name="connsiteY73" fmla="*/ 97927 h 140185"/>
                <a:gd name="connsiteX74" fmla="*/ 62720 w 120984"/>
                <a:gd name="connsiteY74" fmla="*/ 96360 h 140185"/>
                <a:gd name="connsiteX75" fmla="*/ 72046 w 120984"/>
                <a:gd name="connsiteY75" fmla="*/ 96029 h 140185"/>
                <a:gd name="connsiteX76" fmla="*/ 84590 w 120984"/>
                <a:gd name="connsiteY76" fmla="*/ 94874 h 140185"/>
                <a:gd name="connsiteX77" fmla="*/ 102168 w 120984"/>
                <a:gd name="connsiteY77" fmla="*/ 94874 h 140185"/>
                <a:gd name="connsiteX78" fmla="*/ 118509 w 120984"/>
                <a:gd name="connsiteY78" fmla="*/ 95864 h 140185"/>
                <a:gd name="connsiteX79" fmla="*/ 120984 w 120984"/>
                <a:gd name="connsiteY79" fmla="*/ 96442 h 140185"/>
                <a:gd name="connsiteX80" fmla="*/ 25088 w 120984"/>
                <a:gd name="connsiteY80" fmla="*/ 43212 h 140185"/>
                <a:gd name="connsiteX81" fmla="*/ 24923 w 120984"/>
                <a:gd name="connsiteY81" fmla="*/ 40489 h 140185"/>
                <a:gd name="connsiteX82" fmla="*/ 20467 w 120984"/>
                <a:gd name="connsiteY82" fmla="*/ 41314 h 140185"/>
                <a:gd name="connsiteX83" fmla="*/ 23685 w 120984"/>
                <a:gd name="connsiteY83" fmla="*/ 42552 h 140185"/>
                <a:gd name="connsiteX84" fmla="*/ 25171 w 120984"/>
                <a:gd name="connsiteY84" fmla="*/ 43212 h 140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Lst>
              <a:rect l="l" t="t" r="r" b="b"/>
              <a:pathLst>
                <a:path w="120984" h="140185">
                  <a:moveTo>
                    <a:pt x="120737" y="96525"/>
                  </a:moveTo>
                  <a:lnTo>
                    <a:pt x="120737" y="102136"/>
                  </a:lnTo>
                  <a:cubicBezTo>
                    <a:pt x="119004" y="102136"/>
                    <a:pt x="117105" y="102219"/>
                    <a:pt x="115207" y="102136"/>
                  </a:cubicBezTo>
                  <a:cubicBezTo>
                    <a:pt x="111824" y="101724"/>
                    <a:pt x="108440" y="100898"/>
                    <a:pt x="105057" y="100981"/>
                  </a:cubicBezTo>
                  <a:cubicBezTo>
                    <a:pt x="94410" y="101229"/>
                    <a:pt x="83765" y="101724"/>
                    <a:pt x="73036" y="102136"/>
                  </a:cubicBezTo>
                  <a:cubicBezTo>
                    <a:pt x="72706" y="102136"/>
                    <a:pt x="72293" y="102054"/>
                    <a:pt x="71963" y="102136"/>
                  </a:cubicBezTo>
                  <a:cubicBezTo>
                    <a:pt x="66104" y="104035"/>
                    <a:pt x="60079" y="104035"/>
                    <a:pt x="54055" y="104612"/>
                  </a:cubicBezTo>
                  <a:cubicBezTo>
                    <a:pt x="52239" y="104777"/>
                    <a:pt x="50424" y="105272"/>
                    <a:pt x="48691" y="105850"/>
                  </a:cubicBezTo>
                  <a:cubicBezTo>
                    <a:pt x="45967" y="106758"/>
                    <a:pt x="45885" y="107005"/>
                    <a:pt x="47948" y="109234"/>
                  </a:cubicBezTo>
                  <a:cubicBezTo>
                    <a:pt x="49434" y="110802"/>
                    <a:pt x="51332" y="111957"/>
                    <a:pt x="51992" y="114515"/>
                  </a:cubicBezTo>
                  <a:cubicBezTo>
                    <a:pt x="52817" y="117899"/>
                    <a:pt x="54468" y="119302"/>
                    <a:pt x="56613" y="117817"/>
                  </a:cubicBezTo>
                  <a:cubicBezTo>
                    <a:pt x="58594" y="116496"/>
                    <a:pt x="60327" y="116826"/>
                    <a:pt x="62143" y="116826"/>
                  </a:cubicBezTo>
                  <a:cubicBezTo>
                    <a:pt x="65196" y="116991"/>
                    <a:pt x="68250" y="117651"/>
                    <a:pt x="71303" y="117899"/>
                  </a:cubicBezTo>
                  <a:lnTo>
                    <a:pt x="70973" y="124171"/>
                  </a:lnTo>
                  <a:cubicBezTo>
                    <a:pt x="67012" y="123841"/>
                    <a:pt x="62886" y="123841"/>
                    <a:pt x="58841" y="125079"/>
                  </a:cubicBezTo>
                  <a:cubicBezTo>
                    <a:pt x="55788" y="125987"/>
                    <a:pt x="52652" y="126729"/>
                    <a:pt x="49516" y="127307"/>
                  </a:cubicBezTo>
                  <a:cubicBezTo>
                    <a:pt x="46380" y="127967"/>
                    <a:pt x="43409" y="127802"/>
                    <a:pt x="41428" y="131351"/>
                  </a:cubicBezTo>
                  <a:cubicBezTo>
                    <a:pt x="40933" y="132176"/>
                    <a:pt x="38953" y="132919"/>
                    <a:pt x="38292" y="132506"/>
                  </a:cubicBezTo>
                  <a:cubicBezTo>
                    <a:pt x="34909" y="130031"/>
                    <a:pt x="33753" y="134322"/>
                    <a:pt x="31525" y="135147"/>
                  </a:cubicBezTo>
                  <a:cubicBezTo>
                    <a:pt x="30617" y="135477"/>
                    <a:pt x="30287" y="137210"/>
                    <a:pt x="29544" y="138201"/>
                  </a:cubicBezTo>
                  <a:cubicBezTo>
                    <a:pt x="27316" y="140924"/>
                    <a:pt x="21374" y="140924"/>
                    <a:pt x="19889" y="137706"/>
                  </a:cubicBezTo>
                  <a:cubicBezTo>
                    <a:pt x="17660" y="132919"/>
                    <a:pt x="15515" y="127390"/>
                    <a:pt x="17248" y="122273"/>
                  </a:cubicBezTo>
                  <a:cubicBezTo>
                    <a:pt x="18238" y="119385"/>
                    <a:pt x="17908" y="117074"/>
                    <a:pt x="17908" y="114433"/>
                  </a:cubicBezTo>
                  <a:cubicBezTo>
                    <a:pt x="17908" y="112700"/>
                    <a:pt x="17330" y="110884"/>
                    <a:pt x="17165" y="109151"/>
                  </a:cubicBezTo>
                  <a:cubicBezTo>
                    <a:pt x="17001" y="107088"/>
                    <a:pt x="16670" y="105025"/>
                    <a:pt x="16918" y="102962"/>
                  </a:cubicBezTo>
                  <a:cubicBezTo>
                    <a:pt x="17578" y="97267"/>
                    <a:pt x="15515" y="91903"/>
                    <a:pt x="15433" y="86209"/>
                  </a:cubicBezTo>
                  <a:cubicBezTo>
                    <a:pt x="15350" y="80927"/>
                    <a:pt x="14772" y="75315"/>
                    <a:pt x="13947" y="69868"/>
                  </a:cubicBezTo>
                  <a:cubicBezTo>
                    <a:pt x="13204" y="65082"/>
                    <a:pt x="11224" y="61863"/>
                    <a:pt x="9160" y="58067"/>
                  </a:cubicBezTo>
                  <a:cubicBezTo>
                    <a:pt x="7097" y="54188"/>
                    <a:pt x="4704" y="54271"/>
                    <a:pt x="1815" y="54601"/>
                  </a:cubicBezTo>
                  <a:cubicBezTo>
                    <a:pt x="1403" y="54601"/>
                    <a:pt x="990" y="54683"/>
                    <a:pt x="577" y="54766"/>
                  </a:cubicBezTo>
                  <a:lnTo>
                    <a:pt x="0" y="47421"/>
                  </a:lnTo>
                  <a:cubicBezTo>
                    <a:pt x="1733" y="47256"/>
                    <a:pt x="3631" y="45688"/>
                    <a:pt x="3961" y="43542"/>
                  </a:cubicBezTo>
                  <a:cubicBezTo>
                    <a:pt x="4456" y="40406"/>
                    <a:pt x="5364" y="39911"/>
                    <a:pt x="7757" y="40901"/>
                  </a:cubicBezTo>
                  <a:cubicBezTo>
                    <a:pt x="8087" y="41066"/>
                    <a:pt x="9325" y="40076"/>
                    <a:pt x="9325" y="39663"/>
                  </a:cubicBezTo>
                  <a:cubicBezTo>
                    <a:pt x="9160" y="33721"/>
                    <a:pt x="10151" y="27697"/>
                    <a:pt x="8335" y="21838"/>
                  </a:cubicBezTo>
                  <a:cubicBezTo>
                    <a:pt x="7840" y="20187"/>
                    <a:pt x="7592" y="18289"/>
                    <a:pt x="7675" y="16473"/>
                  </a:cubicBezTo>
                  <a:cubicBezTo>
                    <a:pt x="7840" y="11357"/>
                    <a:pt x="11058" y="7478"/>
                    <a:pt x="15350" y="8303"/>
                  </a:cubicBezTo>
                  <a:cubicBezTo>
                    <a:pt x="19806" y="9211"/>
                    <a:pt x="23850" y="9706"/>
                    <a:pt x="27894" y="6983"/>
                  </a:cubicBezTo>
                  <a:cubicBezTo>
                    <a:pt x="28307" y="6735"/>
                    <a:pt x="28967" y="6983"/>
                    <a:pt x="29462" y="6983"/>
                  </a:cubicBezTo>
                  <a:cubicBezTo>
                    <a:pt x="31278" y="6653"/>
                    <a:pt x="33093" y="6157"/>
                    <a:pt x="34909" y="5745"/>
                  </a:cubicBezTo>
                  <a:cubicBezTo>
                    <a:pt x="39035" y="4920"/>
                    <a:pt x="43162" y="3929"/>
                    <a:pt x="47370" y="3351"/>
                  </a:cubicBezTo>
                  <a:cubicBezTo>
                    <a:pt x="52817" y="2526"/>
                    <a:pt x="58346" y="1949"/>
                    <a:pt x="63876" y="1288"/>
                  </a:cubicBezTo>
                  <a:cubicBezTo>
                    <a:pt x="68085" y="793"/>
                    <a:pt x="72459" y="-692"/>
                    <a:pt x="76338" y="380"/>
                  </a:cubicBezTo>
                  <a:cubicBezTo>
                    <a:pt x="77493" y="711"/>
                    <a:pt x="78565" y="793"/>
                    <a:pt x="79721" y="711"/>
                  </a:cubicBezTo>
                  <a:lnTo>
                    <a:pt x="79886" y="6653"/>
                  </a:lnTo>
                  <a:cubicBezTo>
                    <a:pt x="72954" y="6983"/>
                    <a:pt x="66022" y="7313"/>
                    <a:pt x="59089" y="8221"/>
                  </a:cubicBezTo>
                  <a:cubicBezTo>
                    <a:pt x="55458" y="8716"/>
                    <a:pt x="51827" y="9789"/>
                    <a:pt x="47700" y="11192"/>
                  </a:cubicBezTo>
                  <a:cubicBezTo>
                    <a:pt x="49764" y="11439"/>
                    <a:pt x="51827" y="11769"/>
                    <a:pt x="53890" y="11769"/>
                  </a:cubicBezTo>
                  <a:cubicBezTo>
                    <a:pt x="58346" y="11852"/>
                    <a:pt x="62968" y="10779"/>
                    <a:pt x="67094" y="12099"/>
                  </a:cubicBezTo>
                  <a:cubicBezTo>
                    <a:pt x="70808" y="13255"/>
                    <a:pt x="74604" y="13585"/>
                    <a:pt x="77823" y="12677"/>
                  </a:cubicBezTo>
                  <a:cubicBezTo>
                    <a:pt x="81289" y="11769"/>
                    <a:pt x="84177" y="13667"/>
                    <a:pt x="87313" y="13007"/>
                  </a:cubicBezTo>
                  <a:cubicBezTo>
                    <a:pt x="87561" y="13007"/>
                    <a:pt x="87891" y="13420"/>
                    <a:pt x="88139" y="13585"/>
                  </a:cubicBezTo>
                  <a:cubicBezTo>
                    <a:pt x="87891" y="13832"/>
                    <a:pt x="87561" y="14162"/>
                    <a:pt x="87313" y="14162"/>
                  </a:cubicBezTo>
                  <a:cubicBezTo>
                    <a:pt x="83352" y="14575"/>
                    <a:pt x="79391" y="15483"/>
                    <a:pt x="75512" y="15235"/>
                  </a:cubicBezTo>
                  <a:cubicBezTo>
                    <a:pt x="73284" y="15070"/>
                    <a:pt x="71138" y="15566"/>
                    <a:pt x="68910" y="15566"/>
                  </a:cubicBezTo>
                  <a:cubicBezTo>
                    <a:pt x="66434" y="15566"/>
                    <a:pt x="63876" y="16143"/>
                    <a:pt x="61400" y="16721"/>
                  </a:cubicBezTo>
                  <a:cubicBezTo>
                    <a:pt x="60657" y="16886"/>
                    <a:pt x="60079" y="17876"/>
                    <a:pt x="59419" y="18454"/>
                  </a:cubicBezTo>
                  <a:lnTo>
                    <a:pt x="58346" y="18454"/>
                  </a:lnTo>
                  <a:cubicBezTo>
                    <a:pt x="57769" y="18206"/>
                    <a:pt x="56943" y="18124"/>
                    <a:pt x="56613" y="17629"/>
                  </a:cubicBezTo>
                  <a:cubicBezTo>
                    <a:pt x="55458" y="15896"/>
                    <a:pt x="55045" y="17629"/>
                    <a:pt x="54385" y="18206"/>
                  </a:cubicBezTo>
                  <a:cubicBezTo>
                    <a:pt x="54798" y="18867"/>
                    <a:pt x="55210" y="20104"/>
                    <a:pt x="55706" y="20187"/>
                  </a:cubicBezTo>
                  <a:lnTo>
                    <a:pt x="55870" y="20187"/>
                  </a:lnTo>
                  <a:lnTo>
                    <a:pt x="56036" y="25304"/>
                  </a:lnTo>
                  <a:cubicBezTo>
                    <a:pt x="53312" y="25469"/>
                    <a:pt x="50507" y="25634"/>
                    <a:pt x="47783" y="25304"/>
                  </a:cubicBezTo>
                  <a:cubicBezTo>
                    <a:pt x="46957" y="25221"/>
                    <a:pt x="45720" y="25799"/>
                    <a:pt x="45059" y="26542"/>
                  </a:cubicBezTo>
                  <a:cubicBezTo>
                    <a:pt x="41264" y="30998"/>
                    <a:pt x="40851" y="36940"/>
                    <a:pt x="40521" y="42552"/>
                  </a:cubicBezTo>
                  <a:cubicBezTo>
                    <a:pt x="40355" y="44945"/>
                    <a:pt x="39200" y="47751"/>
                    <a:pt x="40355" y="50062"/>
                  </a:cubicBezTo>
                  <a:cubicBezTo>
                    <a:pt x="42501" y="54518"/>
                    <a:pt x="41016" y="59140"/>
                    <a:pt x="41264" y="63596"/>
                  </a:cubicBezTo>
                  <a:cubicBezTo>
                    <a:pt x="41428" y="66320"/>
                    <a:pt x="41511" y="73995"/>
                    <a:pt x="41923" y="76553"/>
                  </a:cubicBezTo>
                  <a:cubicBezTo>
                    <a:pt x="42171" y="78121"/>
                    <a:pt x="41923" y="79854"/>
                    <a:pt x="41759" y="81505"/>
                  </a:cubicBezTo>
                  <a:cubicBezTo>
                    <a:pt x="41593" y="83898"/>
                    <a:pt x="41098" y="86374"/>
                    <a:pt x="41511" y="88602"/>
                  </a:cubicBezTo>
                  <a:cubicBezTo>
                    <a:pt x="41759" y="90005"/>
                    <a:pt x="44234" y="92316"/>
                    <a:pt x="44399" y="92151"/>
                  </a:cubicBezTo>
                  <a:cubicBezTo>
                    <a:pt x="46793" y="90087"/>
                    <a:pt x="46957" y="93141"/>
                    <a:pt x="47618" y="94131"/>
                  </a:cubicBezTo>
                  <a:cubicBezTo>
                    <a:pt x="49268" y="96607"/>
                    <a:pt x="51497" y="98010"/>
                    <a:pt x="53973" y="97927"/>
                  </a:cubicBezTo>
                  <a:cubicBezTo>
                    <a:pt x="56943" y="97927"/>
                    <a:pt x="60409" y="95204"/>
                    <a:pt x="62720" y="96360"/>
                  </a:cubicBezTo>
                  <a:cubicBezTo>
                    <a:pt x="66269" y="98175"/>
                    <a:pt x="68993" y="95947"/>
                    <a:pt x="72046" y="96029"/>
                  </a:cubicBezTo>
                  <a:cubicBezTo>
                    <a:pt x="76255" y="96029"/>
                    <a:pt x="80381" y="95122"/>
                    <a:pt x="84590" y="94874"/>
                  </a:cubicBezTo>
                  <a:cubicBezTo>
                    <a:pt x="90449" y="94544"/>
                    <a:pt x="96309" y="94379"/>
                    <a:pt x="102168" y="94874"/>
                  </a:cubicBezTo>
                  <a:cubicBezTo>
                    <a:pt x="107615" y="95369"/>
                    <a:pt x="113062" y="92893"/>
                    <a:pt x="118509" y="95864"/>
                  </a:cubicBezTo>
                  <a:cubicBezTo>
                    <a:pt x="119251" y="96277"/>
                    <a:pt x="120077" y="96442"/>
                    <a:pt x="120984" y="96442"/>
                  </a:cubicBezTo>
                  <a:close/>
                  <a:moveTo>
                    <a:pt x="25088" y="43212"/>
                  </a:moveTo>
                  <a:cubicBezTo>
                    <a:pt x="25088" y="42304"/>
                    <a:pt x="25171" y="40571"/>
                    <a:pt x="24923" y="40489"/>
                  </a:cubicBezTo>
                  <a:cubicBezTo>
                    <a:pt x="23272" y="39911"/>
                    <a:pt x="21457" y="37188"/>
                    <a:pt x="20467" y="41314"/>
                  </a:cubicBezTo>
                  <a:cubicBezTo>
                    <a:pt x="21539" y="41727"/>
                    <a:pt x="22612" y="42139"/>
                    <a:pt x="23685" y="42552"/>
                  </a:cubicBezTo>
                  <a:cubicBezTo>
                    <a:pt x="24180" y="42799"/>
                    <a:pt x="24676" y="43047"/>
                    <a:pt x="25171" y="4321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2" name="フリーフォーム: 図形 211">
              <a:extLst>
                <a:ext uri="{FF2B5EF4-FFF2-40B4-BE49-F238E27FC236}">
                  <a16:creationId xmlns:a16="http://schemas.microsoft.com/office/drawing/2014/main" id="{EC94EC3E-FBF0-4B72-9A7E-00EEC7BA32F0}"/>
                </a:ext>
              </a:extLst>
            </p:cNvPr>
            <p:cNvSpPr/>
            <p:nvPr/>
          </p:nvSpPr>
          <p:spPr>
            <a:xfrm>
              <a:off x="7234295" y="655109"/>
              <a:ext cx="13534" cy="2384"/>
            </a:xfrm>
            <a:custGeom>
              <a:avLst/>
              <a:gdLst>
                <a:gd name="connsiteX0" fmla="*/ 13535 w 13534"/>
                <a:gd name="connsiteY0" fmla="*/ 1806 h 2384"/>
                <a:gd name="connsiteX1" fmla="*/ 10894 w 13534"/>
                <a:gd name="connsiteY1" fmla="*/ 2384 h 2384"/>
                <a:gd name="connsiteX2" fmla="*/ 9160 w 13534"/>
                <a:gd name="connsiteY2" fmla="*/ 2219 h 2384"/>
                <a:gd name="connsiteX3" fmla="*/ 4539 w 13534"/>
                <a:gd name="connsiteY3" fmla="*/ 1311 h 2384"/>
                <a:gd name="connsiteX4" fmla="*/ 0 w 13534"/>
                <a:gd name="connsiteY4" fmla="*/ 403 h 2384"/>
                <a:gd name="connsiteX5" fmla="*/ 5199 w 13534"/>
                <a:gd name="connsiteY5" fmla="*/ 73 h 2384"/>
                <a:gd name="connsiteX6" fmla="*/ 10976 w 13534"/>
                <a:gd name="connsiteY6" fmla="*/ 73 h 2384"/>
                <a:gd name="connsiteX7" fmla="*/ 13535 w 13534"/>
                <a:gd name="connsiteY7" fmla="*/ 1724 h 2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534" h="2384">
                  <a:moveTo>
                    <a:pt x="13535" y="1806"/>
                  </a:moveTo>
                  <a:cubicBezTo>
                    <a:pt x="12627" y="1971"/>
                    <a:pt x="11801" y="2302"/>
                    <a:pt x="10894" y="2384"/>
                  </a:cubicBezTo>
                  <a:cubicBezTo>
                    <a:pt x="10398" y="2384"/>
                    <a:pt x="9903" y="2137"/>
                    <a:pt x="9160" y="2219"/>
                  </a:cubicBezTo>
                  <a:cubicBezTo>
                    <a:pt x="7428" y="2137"/>
                    <a:pt x="6024" y="1641"/>
                    <a:pt x="4539" y="1311"/>
                  </a:cubicBezTo>
                  <a:cubicBezTo>
                    <a:pt x="3053" y="981"/>
                    <a:pt x="1568" y="734"/>
                    <a:pt x="0" y="403"/>
                  </a:cubicBezTo>
                  <a:cubicBezTo>
                    <a:pt x="1733" y="321"/>
                    <a:pt x="3466" y="156"/>
                    <a:pt x="5199" y="73"/>
                  </a:cubicBezTo>
                  <a:cubicBezTo>
                    <a:pt x="7097" y="73"/>
                    <a:pt x="9078" y="-92"/>
                    <a:pt x="10976" y="73"/>
                  </a:cubicBezTo>
                  <a:cubicBezTo>
                    <a:pt x="11884" y="156"/>
                    <a:pt x="12709" y="1146"/>
                    <a:pt x="13535" y="172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3" name="フリーフォーム: 図形 212">
              <a:extLst>
                <a:ext uri="{FF2B5EF4-FFF2-40B4-BE49-F238E27FC236}">
                  <a16:creationId xmlns:a16="http://schemas.microsoft.com/office/drawing/2014/main" id="{167B4699-BBE1-4235-A493-4582EA275F73}"/>
                </a:ext>
              </a:extLst>
            </p:cNvPr>
            <p:cNvSpPr/>
            <p:nvPr/>
          </p:nvSpPr>
          <p:spPr>
            <a:xfrm>
              <a:off x="7239375" y="1196725"/>
              <a:ext cx="1026" cy="3301"/>
            </a:xfrm>
            <a:custGeom>
              <a:avLst/>
              <a:gdLst>
                <a:gd name="connsiteX0" fmla="*/ 1027 w 1026"/>
                <a:gd name="connsiteY0" fmla="*/ 2393 h 3301"/>
                <a:gd name="connsiteX1" fmla="*/ 614 w 1026"/>
                <a:gd name="connsiteY1" fmla="*/ 3301 h 3301"/>
                <a:gd name="connsiteX2" fmla="*/ 37 w 1026"/>
                <a:gd name="connsiteY2" fmla="*/ 2063 h 3301"/>
                <a:gd name="connsiteX3" fmla="*/ 37 w 1026"/>
                <a:gd name="connsiteY3" fmla="*/ 0 h 3301"/>
                <a:gd name="connsiteX4" fmla="*/ 1027 w 1026"/>
                <a:gd name="connsiteY4" fmla="*/ 2311 h 3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6" h="3301">
                  <a:moveTo>
                    <a:pt x="1027" y="2393"/>
                  </a:moveTo>
                  <a:cubicBezTo>
                    <a:pt x="1027" y="2393"/>
                    <a:pt x="780" y="3054"/>
                    <a:pt x="614" y="3301"/>
                  </a:cubicBezTo>
                  <a:cubicBezTo>
                    <a:pt x="367" y="2888"/>
                    <a:pt x="119" y="2558"/>
                    <a:pt x="37" y="2063"/>
                  </a:cubicBezTo>
                  <a:cubicBezTo>
                    <a:pt x="-46" y="1486"/>
                    <a:pt x="37" y="908"/>
                    <a:pt x="37" y="0"/>
                  </a:cubicBezTo>
                  <a:cubicBezTo>
                    <a:pt x="367" y="578"/>
                    <a:pt x="780" y="1403"/>
                    <a:pt x="1027" y="2311"/>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4" name="フリーフォーム: 図形 213">
              <a:extLst>
                <a:ext uri="{FF2B5EF4-FFF2-40B4-BE49-F238E27FC236}">
                  <a16:creationId xmlns:a16="http://schemas.microsoft.com/office/drawing/2014/main" id="{84A248C3-3AB5-4302-8C0B-D6C0F6E7E2F1}"/>
                </a:ext>
              </a:extLst>
            </p:cNvPr>
            <p:cNvSpPr/>
            <p:nvPr/>
          </p:nvSpPr>
          <p:spPr>
            <a:xfrm>
              <a:off x="7085220" y="1067801"/>
              <a:ext cx="141730" cy="218612"/>
            </a:xfrm>
            <a:custGeom>
              <a:avLst/>
              <a:gdLst>
                <a:gd name="connsiteX0" fmla="*/ 141400 w 141730"/>
                <a:gd name="connsiteY0" fmla="*/ 125128 h 218612"/>
                <a:gd name="connsiteX1" fmla="*/ 136614 w 141730"/>
                <a:gd name="connsiteY1" fmla="*/ 139817 h 218612"/>
                <a:gd name="connsiteX2" fmla="*/ 129764 w 141730"/>
                <a:gd name="connsiteY2" fmla="*/ 153517 h 218612"/>
                <a:gd name="connsiteX3" fmla="*/ 125555 w 141730"/>
                <a:gd name="connsiteY3" fmla="*/ 165483 h 218612"/>
                <a:gd name="connsiteX4" fmla="*/ 122089 w 141730"/>
                <a:gd name="connsiteY4" fmla="*/ 170517 h 218612"/>
                <a:gd name="connsiteX5" fmla="*/ 115652 w 141730"/>
                <a:gd name="connsiteY5" fmla="*/ 193790 h 218612"/>
                <a:gd name="connsiteX6" fmla="*/ 108224 w 141730"/>
                <a:gd name="connsiteY6" fmla="*/ 210956 h 218612"/>
                <a:gd name="connsiteX7" fmla="*/ 103851 w 141730"/>
                <a:gd name="connsiteY7" fmla="*/ 214752 h 218612"/>
                <a:gd name="connsiteX8" fmla="*/ 91967 w 141730"/>
                <a:gd name="connsiteY8" fmla="*/ 218548 h 218612"/>
                <a:gd name="connsiteX9" fmla="*/ 84044 w 141730"/>
                <a:gd name="connsiteY9" fmla="*/ 218218 h 218612"/>
                <a:gd name="connsiteX10" fmla="*/ 75709 w 141730"/>
                <a:gd name="connsiteY10" fmla="*/ 216485 h 218612"/>
                <a:gd name="connsiteX11" fmla="*/ 63825 w 141730"/>
                <a:gd name="connsiteY11" fmla="*/ 214669 h 218612"/>
                <a:gd name="connsiteX12" fmla="*/ 57140 w 141730"/>
                <a:gd name="connsiteY12" fmla="*/ 212029 h 218612"/>
                <a:gd name="connsiteX13" fmla="*/ 54087 w 141730"/>
                <a:gd name="connsiteY13" fmla="*/ 213844 h 218612"/>
                <a:gd name="connsiteX14" fmla="*/ 52684 w 141730"/>
                <a:gd name="connsiteY14" fmla="*/ 214339 h 218612"/>
                <a:gd name="connsiteX15" fmla="*/ 49878 w 141730"/>
                <a:gd name="connsiteY15" fmla="*/ 213431 h 218612"/>
                <a:gd name="connsiteX16" fmla="*/ 42616 w 141730"/>
                <a:gd name="connsiteY16" fmla="*/ 212689 h 218612"/>
                <a:gd name="connsiteX17" fmla="*/ 28999 w 141730"/>
                <a:gd name="connsiteY17" fmla="*/ 209058 h 218612"/>
                <a:gd name="connsiteX18" fmla="*/ 19343 w 141730"/>
                <a:gd name="connsiteY18" fmla="*/ 207820 h 218612"/>
                <a:gd name="connsiteX19" fmla="*/ 14969 w 141730"/>
                <a:gd name="connsiteY19" fmla="*/ 205179 h 218612"/>
                <a:gd name="connsiteX20" fmla="*/ 11255 w 141730"/>
                <a:gd name="connsiteY20" fmla="*/ 202290 h 218612"/>
                <a:gd name="connsiteX21" fmla="*/ 8284 w 141730"/>
                <a:gd name="connsiteY21" fmla="*/ 197669 h 218612"/>
                <a:gd name="connsiteX22" fmla="*/ 7954 w 141730"/>
                <a:gd name="connsiteY22" fmla="*/ 196101 h 218612"/>
                <a:gd name="connsiteX23" fmla="*/ 5313 w 141730"/>
                <a:gd name="connsiteY23" fmla="*/ 189334 h 218612"/>
                <a:gd name="connsiteX24" fmla="*/ 3993 w 141730"/>
                <a:gd name="connsiteY24" fmla="*/ 180833 h 218612"/>
                <a:gd name="connsiteX25" fmla="*/ 3828 w 141730"/>
                <a:gd name="connsiteY25" fmla="*/ 178027 h 218612"/>
                <a:gd name="connsiteX26" fmla="*/ 3250 w 141730"/>
                <a:gd name="connsiteY26" fmla="*/ 171838 h 218612"/>
                <a:gd name="connsiteX27" fmla="*/ 2012 w 141730"/>
                <a:gd name="connsiteY27" fmla="*/ 157808 h 218612"/>
                <a:gd name="connsiteX28" fmla="*/ 692 w 141730"/>
                <a:gd name="connsiteY28" fmla="*/ 151784 h 218612"/>
                <a:gd name="connsiteX29" fmla="*/ 114 w 141730"/>
                <a:gd name="connsiteY29" fmla="*/ 140065 h 218612"/>
                <a:gd name="connsiteX30" fmla="*/ 857 w 141730"/>
                <a:gd name="connsiteY30" fmla="*/ 134371 h 218612"/>
                <a:gd name="connsiteX31" fmla="*/ 857 w 141730"/>
                <a:gd name="connsiteY31" fmla="*/ 125210 h 218612"/>
                <a:gd name="connsiteX32" fmla="*/ 774 w 141730"/>
                <a:gd name="connsiteY32" fmla="*/ 116132 h 218612"/>
                <a:gd name="connsiteX33" fmla="*/ 1187 w 141730"/>
                <a:gd name="connsiteY33" fmla="*/ 108044 h 218612"/>
                <a:gd name="connsiteX34" fmla="*/ 774 w 141730"/>
                <a:gd name="connsiteY34" fmla="*/ 95583 h 218612"/>
                <a:gd name="connsiteX35" fmla="*/ 444 w 141730"/>
                <a:gd name="connsiteY35" fmla="*/ 82461 h 218612"/>
                <a:gd name="connsiteX36" fmla="*/ 939 w 141730"/>
                <a:gd name="connsiteY36" fmla="*/ 68019 h 218612"/>
                <a:gd name="connsiteX37" fmla="*/ 2012 w 141730"/>
                <a:gd name="connsiteY37" fmla="*/ 47635 h 218612"/>
                <a:gd name="connsiteX38" fmla="*/ 939 w 141730"/>
                <a:gd name="connsiteY38" fmla="*/ 29891 h 218612"/>
                <a:gd name="connsiteX39" fmla="*/ 3333 w 141730"/>
                <a:gd name="connsiteY39" fmla="*/ 21886 h 218612"/>
                <a:gd name="connsiteX40" fmla="*/ 3745 w 141730"/>
                <a:gd name="connsiteY40" fmla="*/ 21474 h 218612"/>
                <a:gd name="connsiteX41" fmla="*/ 6634 w 141730"/>
                <a:gd name="connsiteY41" fmla="*/ 16852 h 218612"/>
                <a:gd name="connsiteX42" fmla="*/ 11090 w 141730"/>
                <a:gd name="connsiteY42" fmla="*/ 19245 h 218612"/>
                <a:gd name="connsiteX43" fmla="*/ 33455 w 141730"/>
                <a:gd name="connsiteY43" fmla="*/ 30882 h 218612"/>
                <a:gd name="connsiteX44" fmla="*/ 52106 w 141730"/>
                <a:gd name="connsiteY44" fmla="*/ 31459 h 218612"/>
                <a:gd name="connsiteX45" fmla="*/ 68282 w 141730"/>
                <a:gd name="connsiteY45" fmla="*/ 28983 h 218612"/>
                <a:gd name="connsiteX46" fmla="*/ 70592 w 141730"/>
                <a:gd name="connsiteY46" fmla="*/ 28076 h 218612"/>
                <a:gd name="connsiteX47" fmla="*/ 87428 w 141730"/>
                <a:gd name="connsiteY47" fmla="*/ 21638 h 218612"/>
                <a:gd name="connsiteX48" fmla="*/ 97661 w 141730"/>
                <a:gd name="connsiteY48" fmla="*/ 16357 h 218612"/>
                <a:gd name="connsiteX49" fmla="*/ 106822 w 141730"/>
                <a:gd name="connsiteY49" fmla="*/ 12065 h 218612"/>
                <a:gd name="connsiteX50" fmla="*/ 108224 w 141730"/>
                <a:gd name="connsiteY50" fmla="*/ 11818 h 218612"/>
                <a:gd name="connsiteX51" fmla="*/ 115487 w 141730"/>
                <a:gd name="connsiteY51" fmla="*/ 5793 h 218612"/>
                <a:gd name="connsiteX52" fmla="*/ 123657 w 141730"/>
                <a:gd name="connsiteY52" fmla="*/ 346 h 218612"/>
                <a:gd name="connsiteX53" fmla="*/ 126463 w 141730"/>
                <a:gd name="connsiteY53" fmla="*/ 346 h 218612"/>
                <a:gd name="connsiteX54" fmla="*/ 132487 w 141730"/>
                <a:gd name="connsiteY54" fmla="*/ 5876 h 218612"/>
                <a:gd name="connsiteX55" fmla="*/ 132157 w 141730"/>
                <a:gd name="connsiteY55" fmla="*/ 8517 h 218612"/>
                <a:gd name="connsiteX56" fmla="*/ 131085 w 141730"/>
                <a:gd name="connsiteY56" fmla="*/ 11158 h 218612"/>
                <a:gd name="connsiteX57" fmla="*/ 131250 w 141730"/>
                <a:gd name="connsiteY57" fmla="*/ 24197 h 218612"/>
                <a:gd name="connsiteX58" fmla="*/ 131662 w 141730"/>
                <a:gd name="connsiteY58" fmla="*/ 37814 h 218612"/>
                <a:gd name="connsiteX59" fmla="*/ 131497 w 141730"/>
                <a:gd name="connsiteY59" fmla="*/ 42435 h 218612"/>
                <a:gd name="connsiteX60" fmla="*/ 132982 w 141730"/>
                <a:gd name="connsiteY60" fmla="*/ 68431 h 218612"/>
                <a:gd name="connsiteX61" fmla="*/ 133396 w 141730"/>
                <a:gd name="connsiteY61" fmla="*/ 76519 h 218612"/>
                <a:gd name="connsiteX62" fmla="*/ 135376 w 141730"/>
                <a:gd name="connsiteY62" fmla="*/ 89146 h 218612"/>
                <a:gd name="connsiteX63" fmla="*/ 135376 w 141730"/>
                <a:gd name="connsiteY63" fmla="*/ 92199 h 218612"/>
                <a:gd name="connsiteX64" fmla="*/ 137191 w 141730"/>
                <a:gd name="connsiteY64" fmla="*/ 98884 h 218612"/>
                <a:gd name="connsiteX65" fmla="*/ 137522 w 141730"/>
                <a:gd name="connsiteY65" fmla="*/ 99874 h 218612"/>
                <a:gd name="connsiteX66" fmla="*/ 138512 w 141730"/>
                <a:gd name="connsiteY66" fmla="*/ 111841 h 218612"/>
                <a:gd name="connsiteX67" fmla="*/ 141730 w 141730"/>
                <a:gd name="connsiteY67" fmla="*/ 125540 h 218612"/>
                <a:gd name="connsiteX68" fmla="*/ 47072 w 141730"/>
                <a:gd name="connsiteY68" fmla="*/ 212689 h 218612"/>
                <a:gd name="connsiteX69" fmla="*/ 48557 w 141730"/>
                <a:gd name="connsiteY69" fmla="*/ 210708 h 218612"/>
                <a:gd name="connsiteX70" fmla="*/ 46742 w 141730"/>
                <a:gd name="connsiteY70" fmla="*/ 211781 h 218612"/>
                <a:gd name="connsiteX71" fmla="*/ 47072 w 141730"/>
                <a:gd name="connsiteY71" fmla="*/ 212689 h 218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141730" h="218612">
                  <a:moveTo>
                    <a:pt x="141400" y="125128"/>
                  </a:moveTo>
                  <a:cubicBezTo>
                    <a:pt x="142143" y="128676"/>
                    <a:pt x="139172" y="136681"/>
                    <a:pt x="136614" y="139817"/>
                  </a:cubicBezTo>
                  <a:cubicBezTo>
                    <a:pt x="133396" y="143696"/>
                    <a:pt x="131745" y="148730"/>
                    <a:pt x="129764" y="153517"/>
                  </a:cubicBezTo>
                  <a:cubicBezTo>
                    <a:pt x="128114" y="157396"/>
                    <a:pt x="126628" y="161439"/>
                    <a:pt x="125555" y="165483"/>
                  </a:cubicBezTo>
                  <a:cubicBezTo>
                    <a:pt x="124895" y="167794"/>
                    <a:pt x="122254" y="167134"/>
                    <a:pt x="122089" y="170517"/>
                  </a:cubicBezTo>
                  <a:cubicBezTo>
                    <a:pt x="121676" y="178770"/>
                    <a:pt x="118210" y="186280"/>
                    <a:pt x="115652" y="193790"/>
                  </a:cubicBezTo>
                  <a:cubicBezTo>
                    <a:pt x="113671" y="199649"/>
                    <a:pt x="110453" y="205014"/>
                    <a:pt x="108224" y="210956"/>
                  </a:cubicBezTo>
                  <a:cubicBezTo>
                    <a:pt x="107564" y="212689"/>
                    <a:pt x="105501" y="214504"/>
                    <a:pt x="103851" y="214752"/>
                  </a:cubicBezTo>
                  <a:cubicBezTo>
                    <a:pt x="99642" y="215412"/>
                    <a:pt x="95928" y="217970"/>
                    <a:pt x="91967" y="218548"/>
                  </a:cubicBezTo>
                  <a:cubicBezTo>
                    <a:pt x="89491" y="218878"/>
                    <a:pt x="86850" y="217805"/>
                    <a:pt x="84044" y="218218"/>
                  </a:cubicBezTo>
                  <a:cubicBezTo>
                    <a:pt x="81403" y="218631"/>
                    <a:pt x="78515" y="217063"/>
                    <a:pt x="75709" y="216485"/>
                  </a:cubicBezTo>
                  <a:cubicBezTo>
                    <a:pt x="71748" y="215742"/>
                    <a:pt x="67786" y="214587"/>
                    <a:pt x="63825" y="214669"/>
                  </a:cubicBezTo>
                  <a:cubicBezTo>
                    <a:pt x="61019" y="214669"/>
                    <a:pt x="59286" y="213019"/>
                    <a:pt x="57140" y="212029"/>
                  </a:cubicBezTo>
                  <a:cubicBezTo>
                    <a:pt x="55655" y="211286"/>
                    <a:pt x="54004" y="210626"/>
                    <a:pt x="54087" y="213844"/>
                  </a:cubicBezTo>
                  <a:cubicBezTo>
                    <a:pt x="54087" y="215577"/>
                    <a:pt x="53591" y="215082"/>
                    <a:pt x="52684" y="214339"/>
                  </a:cubicBezTo>
                  <a:cubicBezTo>
                    <a:pt x="51941" y="213762"/>
                    <a:pt x="50786" y="213679"/>
                    <a:pt x="49878" y="213431"/>
                  </a:cubicBezTo>
                  <a:cubicBezTo>
                    <a:pt x="47072" y="215495"/>
                    <a:pt x="44679" y="213679"/>
                    <a:pt x="42616" y="212689"/>
                  </a:cubicBezTo>
                  <a:cubicBezTo>
                    <a:pt x="38242" y="210626"/>
                    <a:pt x="33950" y="208727"/>
                    <a:pt x="28999" y="209058"/>
                  </a:cubicBezTo>
                  <a:cubicBezTo>
                    <a:pt x="25780" y="209223"/>
                    <a:pt x="22561" y="208562"/>
                    <a:pt x="19343" y="207820"/>
                  </a:cubicBezTo>
                  <a:cubicBezTo>
                    <a:pt x="17775" y="207490"/>
                    <a:pt x="16372" y="206169"/>
                    <a:pt x="14969" y="205179"/>
                  </a:cubicBezTo>
                  <a:cubicBezTo>
                    <a:pt x="13731" y="204271"/>
                    <a:pt x="12576" y="202868"/>
                    <a:pt x="11255" y="202290"/>
                  </a:cubicBezTo>
                  <a:cubicBezTo>
                    <a:pt x="9274" y="201382"/>
                    <a:pt x="7872" y="200392"/>
                    <a:pt x="8284" y="197669"/>
                  </a:cubicBezTo>
                  <a:cubicBezTo>
                    <a:pt x="8284" y="197174"/>
                    <a:pt x="8037" y="196101"/>
                    <a:pt x="7954" y="196101"/>
                  </a:cubicBezTo>
                  <a:cubicBezTo>
                    <a:pt x="2177" y="196596"/>
                    <a:pt x="6634" y="191479"/>
                    <a:pt x="5313" y="189334"/>
                  </a:cubicBezTo>
                  <a:cubicBezTo>
                    <a:pt x="3993" y="187188"/>
                    <a:pt x="4488" y="183722"/>
                    <a:pt x="3993" y="180833"/>
                  </a:cubicBezTo>
                  <a:cubicBezTo>
                    <a:pt x="3828" y="179843"/>
                    <a:pt x="3333" y="179430"/>
                    <a:pt x="3828" y="178027"/>
                  </a:cubicBezTo>
                  <a:cubicBezTo>
                    <a:pt x="4406" y="176377"/>
                    <a:pt x="3828" y="174066"/>
                    <a:pt x="3250" y="171838"/>
                  </a:cubicBezTo>
                  <a:cubicBezTo>
                    <a:pt x="2095" y="167381"/>
                    <a:pt x="2260" y="162512"/>
                    <a:pt x="2012" y="157808"/>
                  </a:cubicBezTo>
                  <a:cubicBezTo>
                    <a:pt x="1847" y="155663"/>
                    <a:pt x="1270" y="153764"/>
                    <a:pt x="692" y="151784"/>
                  </a:cubicBezTo>
                  <a:cubicBezTo>
                    <a:pt x="-381" y="148235"/>
                    <a:pt x="114" y="144026"/>
                    <a:pt x="114" y="140065"/>
                  </a:cubicBezTo>
                  <a:cubicBezTo>
                    <a:pt x="114" y="138167"/>
                    <a:pt x="774" y="136269"/>
                    <a:pt x="857" y="134371"/>
                  </a:cubicBezTo>
                  <a:cubicBezTo>
                    <a:pt x="1022" y="131317"/>
                    <a:pt x="857" y="128263"/>
                    <a:pt x="857" y="125210"/>
                  </a:cubicBezTo>
                  <a:cubicBezTo>
                    <a:pt x="857" y="122157"/>
                    <a:pt x="1187" y="119020"/>
                    <a:pt x="774" y="116132"/>
                  </a:cubicBezTo>
                  <a:cubicBezTo>
                    <a:pt x="361" y="113326"/>
                    <a:pt x="774" y="110438"/>
                    <a:pt x="1187" y="108044"/>
                  </a:cubicBezTo>
                  <a:cubicBezTo>
                    <a:pt x="1765" y="103670"/>
                    <a:pt x="361" y="99792"/>
                    <a:pt x="774" y="95583"/>
                  </a:cubicBezTo>
                  <a:cubicBezTo>
                    <a:pt x="1187" y="91291"/>
                    <a:pt x="444" y="86835"/>
                    <a:pt x="444" y="82461"/>
                  </a:cubicBezTo>
                  <a:cubicBezTo>
                    <a:pt x="444" y="77674"/>
                    <a:pt x="692" y="72805"/>
                    <a:pt x="939" y="68019"/>
                  </a:cubicBezTo>
                  <a:cubicBezTo>
                    <a:pt x="1270" y="61169"/>
                    <a:pt x="-711" y="54237"/>
                    <a:pt x="2012" y="47635"/>
                  </a:cubicBezTo>
                  <a:cubicBezTo>
                    <a:pt x="444" y="41775"/>
                    <a:pt x="1022" y="35833"/>
                    <a:pt x="939" y="29891"/>
                  </a:cubicBezTo>
                  <a:cubicBezTo>
                    <a:pt x="939" y="26920"/>
                    <a:pt x="361" y="23702"/>
                    <a:pt x="3333" y="21886"/>
                  </a:cubicBezTo>
                  <a:cubicBezTo>
                    <a:pt x="3497" y="21804"/>
                    <a:pt x="3580" y="21638"/>
                    <a:pt x="3745" y="21474"/>
                  </a:cubicBezTo>
                  <a:cubicBezTo>
                    <a:pt x="4653" y="19823"/>
                    <a:pt x="3745" y="16522"/>
                    <a:pt x="6634" y="16852"/>
                  </a:cubicBezTo>
                  <a:cubicBezTo>
                    <a:pt x="8202" y="17017"/>
                    <a:pt x="9770" y="18172"/>
                    <a:pt x="11090" y="19245"/>
                  </a:cubicBezTo>
                  <a:cubicBezTo>
                    <a:pt x="17940" y="24692"/>
                    <a:pt x="25533" y="28818"/>
                    <a:pt x="33455" y="30882"/>
                  </a:cubicBezTo>
                  <a:cubicBezTo>
                    <a:pt x="39314" y="32367"/>
                    <a:pt x="45834" y="34925"/>
                    <a:pt x="52106" y="31459"/>
                  </a:cubicBezTo>
                  <a:cubicBezTo>
                    <a:pt x="57718" y="32615"/>
                    <a:pt x="62752" y="28901"/>
                    <a:pt x="68282" y="28983"/>
                  </a:cubicBezTo>
                  <a:cubicBezTo>
                    <a:pt x="69024" y="28983"/>
                    <a:pt x="69850" y="28488"/>
                    <a:pt x="70592" y="28076"/>
                  </a:cubicBezTo>
                  <a:cubicBezTo>
                    <a:pt x="75874" y="24857"/>
                    <a:pt x="81733" y="23537"/>
                    <a:pt x="87428" y="21638"/>
                  </a:cubicBezTo>
                  <a:cubicBezTo>
                    <a:pt x="91059" y="20483"/>
                    <a:pt x="94690" y="18833"/>
                    <a:pt x="97661" y="16357"/>
                  </a:cubicBezTo>
                  <a:cubicBezTo>
                    <a:pt x="100549" y="13964"/>
                    <a:pt x="103933" y="13881"/>
                    <a:pt x="106822" y="12065"/>
                  </a:cubicBezTo>
                  <a:cubicBezTo>
                    <a:pt x="107234" y="11818"/>
                    <a:pt x="108224" y="11900"/>
                    <a:pt x="108224" y="11818"/>
                  </a:cubicBezTo>
                  <a:cubicBezTo>
                    <a:pt x="108224" y="5793"/>
                    <a:pt x="113341" y="8104"/>
                    <a:pt x="115487" y="5793"/>
                  </a:cubicBezTo>
                  <a:cubicBezTo>
                    <a:pt x="117880" y="3153"/>
                    <a:pt x="120603" y="1419"/>
                    <a:pt x="123657" y="346"/>
                  </a:cubicBezTo>
                  <a:cubicBezTo>
                    <a:pt x="124565" y="16"/>
                    <a:pt x="125803" y="-231"/>
                    <a:pt x="126463" y="346"/>
                  </a:cubicBezTo>
                  <a:cubicBezTo>
                    <a:pt x="128609" y="1997"/>
                    <a:pt x="130507" y="3895"/>
                    <a:pt x="132487" y="5876"/>
                  </a:cubicBezTo>
                  <a:cubicBezTo>
                    <a:pt x="133396" y="6784"/>
                    <a:pt x="133725" y="7692"/>
                    <a:pt x="132157" y="8517"/>
                  </a:cubicBezTo>
                  <a:cubicBezTo>
                    <a:pt x="131580" y="8847"/>
                    <a:pt x="130837" y="10497"/>
                    <a:pt x="131085" y="11158"/>
                  </a:cubicBezTo>
                  <a:cubicBezTo>
                    <a:pt x="132653" y="15532"/>
                    <a:pt x="131992" y="19658"/>
                    <a:pt x="131250" y="24197"/>
                  </a:cubicBezTo>
                  <a:cubicBezTo>
                    <a:pt x="130507" y="28571"/>
                    <a:pt x="131497" y="33275"/>
                    <a:pt x="131662" y="37814"/>
                  </a:cubicBezTo>
                  <a:cubicBezTo>
                    <a:pt x="131662" y="39382"/>
                    <a:pt x="131332" y="40867"/>
                    <a:pt x="131497" y="42435"/>
                  </a:cubicBezTo>
                  <a:cubicBezTo>
                    <a:pt x="131992" y="51101"/>
                    <a:pt x="132982" y="59766"/>
                    <a:pt x="132982" y="68431"/>
                  </a:cubicBezTo>
                  <a:cubicBezTo>
                    <a:pt x="132982" y="71155"/>
                    <a:pt x="133313" y="73878"/>
                    <a:pt x="133396" y="76519"/>
                  </a:cubicBezTo>
                  <a:cubicBezTo>
                    <a:pt x="133478" y="80728"/>
                    <a:pt x="134716" y="84937"/>
                    <a:pt x="135376" y="89146"/>
                  </a:cubicBezTo>
                  <a:cubicBezTo>
                    <a:pt x="135541" y="90136"/>
                    <a:pt x="135459" y="91209"/>
                    <a:pt x="135376" y="92199"/>
                  </a:cubicBezTo>
                  <a:cubicBezTo>
                    <a:pt x="135293" y="93437"/>
                    <a:pt x="136366" y="97481"/>
                    <a:pt x="137191" y="98884"/>
                  </a:cubicBezTo>
                  <a:cubicBezTo>
                    <a:pt x="137357" y="99131"/>
                    <a:pt x="137604" y="99709"/>
                    <a:pt x="137522" y="99874"/>
                  </a:cubicBezTo>
                  <a:cubicBezTo>
                    <a:pt x="135128" y="104166"/>
                    <a:pt x="137357" y="107879"/>
                    <a:pt x="138512" y="111841"/>
                  </a:cubicBezTo>
                  <a:cubicBezTo>
                    <a:pt x="139832" y="116297"/>
                    <a:pt x="140823" y="120919"/>
                    <a:pt x="141730" y="125540"/>
                  </a:cubicBezTo>
                  <a:close/>
                  <a:moveTo>
                    <a:pt x="47072" y="212689"/>
                  </a:moveTo>
                  <a:cubicBezTo>
                    <a:pt x="47650" y="212111"/>
                    <a:pt x="48228" y="211533"/>
                    <a:pt x="48557" y="210708"/>
                  </a:cubicBezTo>
                  <a:cubicBezTo>
                    <a:pt x="47732" y="210873"/>
                    <a:pt x="47237" y="211286"/>
                    <a:pt x="46742" y="211781"/>
                  </a:cubicBezTo>
                  <a:cubicBezTo>
                    <a:pt x="46742" y="211781"/>
                    <a:pt x="46989" y="212359"/>
                    <a:pt x="47072" y="21268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5" name="フリーフォーム: 図形 214">
              <a:extLst>
                <a:ext uri="{FF2B5EF4-FFF2-40B4-BE49-F238E27FC236}">
                  <a16:creationId xmlns:a16="http://schemas.microsoft.com/office/drawing/2014/main" id="{17DA3E11-CCA7-4EB4-A693-3D513E4914D4}"/>
                </a:ext>
              </a:extLst>
            </p:cNvPr>
            <p:cNvSpPr/>
            <p:nvPr/>
          </p:nvSpPr>
          <p:spPr>
            <a:xfrm>
              <a:off x="7222576" y="1035632"/>
              <a:ext cx="1897" cy="956"/>
            </a:xfrm>
            <a:custGeom>
              <a:avLst/>
              <a:gdLst>
                <a:gd name="connsiteX0" fmla="*/ 1898 w 1897"/>
                <a:gd name="connsiteY0" fmla="*/ 825 h 956"/>
                <a:gd name="connsiteX1" fmla="*/ 0 w 1897"/>
                <a:gd name="connsiteY1" fmla="*/ 825 h 956"/>
                <a:gd name="connsiteX2" fmla="*/ 165 w 1897"/>
                <a:gd name="connsiteY2" fmla="*/ 0 h 956"/>
                <a:gd name="connsiteX3" fmla="*/ 1898 w 1897"/>
                <a:gd name="connsiteY3" fmla="*/ 825 h 956"/>
              </a:gdLst>
              <a:ahLst/>
              <a:cxnLst>
                <a:cxn ang="0">
                  <a:pos x="connsiteX0" y="connsiteY0"/>
                </a:cxn>
                <a:cxn ang="0">
                  <a:pos x="connsiteX1" y="connsiteY1"/>
                </a:cxn>
                <a:cxn ang="0">
                  <a:pos x="connsiteX2" y="connsiteY2"/>
                </a:cxn>
                <a:cxn ang="0">
                  <a:pos x="connsiteX3" y="connsiteY3"/>
                </a:cxn>
              </a:cxnLst>
              <a:rect l="l" t="t" r="r" b="b"/>
              <a:pathLst>
                <a:path w="1897" h="956">
                  <a:moveTo>
                    <a:pt x="1898" y="825"/>
                  </a:moveTo>
                  <a:cubicBezTo>
                    <a:pt x="1238" y="1073"/>
                    <a:pt x="660" y="908"/>
                    <a:pt x="0" y="825"/>
                  </a:cubicBezTo>
                  <a:lnTo>
                    <a:pt x="165" y="0"/>
                  </a:lnTo>
                  <a:cubicBezTo>
                    <a:pt x="742" y="165"/>
                    <a:pt x="1320" y="330"/>
                    <a:pt x="1898" y="825"/>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6" name="フリーフォーム: 図形 215">
              <a:extLst>
                <a:ext uri="{FF2B5EF4-FFF2-40B4-BE49-F238E27FC236}">
                  <a16:creationId xmlns:a16="http://schemas.microsoft.com/office/drawing/2014/main" id="{21B02335-8CA2-4BAE-ABC3-293227416E57}"/>
                </a:ext>
              </a:extLst>
            </p:cNvPr>
            <p:cNvSpPr/>
            <p:nvPr/>
          </p:nvSpPr>
          <p:spPr>
            <a:xfrm>
              <a:off x="7025145" y="143329"/>
              <a:ext cx="167465" cy="158056"/>
            </a:xfrm>
            <a:custGeom>
              <a:avLst/>
              <a:gdLst>
                <a:gd name="connsiteX0" fmla="*/ 166401 w 167465"/>
                <a:gd name="connsiteY0" fmla="*/ 29565 h 158056"/>
                <a:gd name="connsiteX1" fmla="*/ 166236 w 167465"/>
                <a:gd name="connsiteY1" fmla="*/ 35920 h 158056"/>
                <a:gd name="connsiteX2" fmla="*/ 161614 w 167465"/>
                <a:gd name="connsiteY2" fmla="*/ 42027 h 158056"/>
                <a:gd name="connsiteX3" fmla="*/ 157323 w 167465"/>
                <a:gd name="connsiteY3" fmla="*/ 42522 h 158056"/>
                <a:gd name="connsiteX4" fmla="*/ 154104 w 167465"/>
                <a:gd name="connsiteY4" fmla="*/ 44915 h 158056"/>
                <a:gd name="connsiteX5" fmla="*/ 151051 w 167465"/>
                <a:gd name="connsiteY5" fmla="*/ 46731 h 158056"/>
                <a:gd name="connsiteX6" fmla="*/ 144284 w 167465"/>
                <a:gd name="connsiteY6" fmla="*/ 49784 h 158056"/>
                <a:gd name="connsiteX7" fmla="*/ 135041 w 167465"/>
                <a:gd name="connsiteY7" fmla="*/ 52260 h 158056"/>
                <a:gd name="connsiteX8" fmla="*/ 133390 w 167465"/>
                <a:gd name="connsiteY8" fmla="*/ 53085 h 158056"/>
                <a:gd name="connsiteX9" fmla="*/ 125303 w 167465"/>
                <a:gd name="connsiteY9" fmla="*/ 58449 h 158056"/>
                <a:gd name="connsiteX10" fmla="*/ 121424 w 167465"/>
                <a:gd name="connsiteY10" fmla="*/ 58945 h 158056"/>
                <a:gd name="connsiteX11" fmla="*/ 116555 w 167465"/>
                <a:gd name="connsiteY11" fmla="*/ 59687 h 158056"/>
                <a:gd name="connsiteX12" fmla="*/ 106074 w 167465"/>
                <a:gd name="connsiteY12" fmla="*/ 60430 h 158056"/>
                <a:gd name="connsiteX13" fmla="*/ 101617 w 167465"/>
                <a:gd name="connsiteY13" fmla="*/ 62328 h 158056"/>
                <a:gd name="connsiteX14" fmla="*/ 102030 w 167465"/>
                <a:gd name="connsiteY14" fmla="*/ 69508 h 158056"/>
                <a:gd name="connsiteX15" fmla="*/ 109705 w 167465"/>
                <a:gd name="connsiteY15" fmla="*/ 78669 h 158056"/>
                <a:gd name="connsiteX16" fmla="*/ 115234 w 167465"/>
                <a:gd name="connsiteY16" fmla="*/ 98640 h 158056"/>
                <a:gd name="connsiteX17" fmla="*/ 117050 w 167465"/>
                <a:gd name="connsiteY17" fmla="*/ 112587 h 158056"/>
                <a:gd name="connsiteX18" fmla="*/ 117050 w 167465"/>
                <a:gd name="connsiteY18" fmla="*/ 117869 h 158056"/>
                <a:gd name="connsiteX19" fmla="*/ 117215 w 167465"/>
                <a:gd name="connsiteY19" fmla="*/ 125131 h 158056"/>
                <a:gd name="connsiteX20" fmla="*/ 117215 w 167465"/>
                <a:gd name="connsiteY20" fmla="*/ 126947 h 158056"/>
                <a:gd name="connsiteX21" fmla="*/ 114904 w 167465"/>
                <a:gd name="connsiteY21" fmla="*/ 150055 h 158056"/>
                <a:gd name="connsiteX22" fmla="*/ 110283 w 167465"/>
                <a:gd name="connsiteY22" fmla="*/ 157647 h 158056"/>
                <a:gd name="connsiteX23" fmla="*/ 106817 w 167465"/>
                <a:gd name="connsiteY23" fmla="*/ 157152 h 158056"/>
                <a:gd name="connsiteX24" fmla="*/ 102195 w 167465"/>
                <a:gd name="connsiteY24" fmla="*/ 148734 h 158056"/>
                <a:gd name="connsiteX25" fmla="*/ 100214 w 167465"/>
                <a:gd name="connsiteY25" fmla="*/ 125379 h 158056"/>
                <a:gd name="connsiteX26" fmla="*/ 97821 w 167465"/>
                <a:gd name="connsiteY26" fmla="*/ 104582 h 158056"/>
                <a:gd name="connsiteX27" fmla="*/ 94767 w 167465"/>
                <a:gd name="connsiteY27" fmla="*/ 87829 h 158056"/>
                <a:gd name="connsiteX28" fmla="*/ 90146 w 167465"/>
                <a:gd name="connsiteY28" fmla="*/ 76028 h 158056"/>
                <a:gd name="connsiteX29" fmla="*/ 83296 w 167465"/>
                <a:gd name="connsiteY29" fmla="*/ 71901 h 158056"/>
                <a:gd name="connsiteX30" fmla="*/ 81068 w 167465"/>
                <a:gd name="connsiteY30" fmla="*/ 70994 h 158056"/>
                <a:gd name="connsiteX31" fmla="*/ 78840 w 167465"/>
                <a:gd name="connsiteY31" fmla="*/ 68353 h 158056"/>
                <a:gd name="connsiteX32" fmla="*/ 73970 w 167465"/>
                <a:gd name="connsiteY32" fmla="*/ 70911 h 158056"/>
                <a:gd name="connsiteX33" fmla="*/ 64232 w 167465"/>
                <a:gd name="connsiteY33" fmla="*/ 81887 h 158056"/>
                <a:gd name="connsiteX34" fmla="*/ 56227 w 167465"/>
                <a:gd name="connsiteY34" fmla="*/ 90057 h 158056"/>
                <a:gd name="connsiteX35" fmla="*/ 42693 w 167465"/>
                <a:gd name="connsiteY35" fmla="*/ 108048 h 158056"/>
                <a:gd name="connsiteX36" fmla="*/ 28581 w 167465"/>
                <a:gd name="connsiteY36" fmla="*/ 120922 h 158056"/>
                <a:gd name="connsiteX37" fmla="*/ 16697 w 167465"/>
                <a:gd name="connsiteY37" fmla="*/ 122986 h 158056"/>
                <a:gd name="connsiteX38" fmla="*/ 13478 w 167465"/>
                <a:gd name="connsiteY38" fmla="*/ 111927 h 158056"/>
                <a:gd name="connsiteX39" fmla="*/ 28003 w 167465"/>
                <a:gd name="connsiteY39" fmla="*/ 91460 h 158056"/>
                <a:gd name="connsiteX40" fmla="*/ 51193 w 167465"/>
                <a:gd name="connsiteY40" fmla="*/ 76193 h 158056"/>
                <a:gd name="connsiteX41" fmla="*/ 60354 w 167465"/>
                <a:gd name="connsiteY41" fmla="*/ 69095 h 158056"/>
                <a:gd name="connsiteX42" fmla="*/ 61674 w 167465"/>
                <a:gd name="connsiteY42" fmla="*/ 66124 h 158056"/>
                <a:gd name="connsiteX43" fmla="*/ 61014 w 167465"/>
                <a:gd name="connsiteY43" fmla="*/ 53498 h 158056"/>
                <a:gd name="connsiteX44" fmla="*/ 57300 w 167465"/>
                <a:gd name="connsiteY44" fmla="*/ 41862 h 158056"/>
                <a:gd name="connsiteX45" fmla="*/ 54659 w 167465"/>
                <a:gd name="connsiteY45" fmla="*/ 38973 h 158056"/>
                <a:gd name="connsiteX46" fmla="*/ 49955 w 167465"/>
                <a:gd name="connsiteY46" fmla="*/ 34517 h 158056"/>
                <a:gd name="connsiteX47" fmla="*/ 39639 w 167465"/>
                <a:gd name="connsiteY47" fmla="*/ 25274 h 158056"/>
                <a:gd name="connsiteX48" fmla="*/ 22556 w 167465"/>
                <a:gd name="connsiteY48" fmla="*/ 16691 h 158056"/>
                <a:gd name="connsiteX49" fmla="*/ 14469 w 167465"/>
                <a:gd name="connsiteY49" fmla="*/ 12399 h 158056"/>
                <a:gd name="connsiteX50" fmla="*/ 12488 w 167465"/>
                <a:gd name="connsiteY50" fmla="*/ 12234 h 158056"/>
                <a:gd name="connsiteX51" fmla="*/ 2997 w 167465"/>
                <a:gd name="connsiteY51" fmla="*/ 9016 h 158056"/>
                <a:gd name="connsiteX52" fmla="*/ 109 w 167465"/>
                <a:gd name="connsiteY52" fmla="*/ 3651 h 158056"/>
                <a:gd name="connsiteX53" fmla="*/ 5390 w 167465"/>
                <a:gd name="connsiteY53" fmla="*/ 20 h 158056"/>
                <a:gd name="connsiteX54" fmla="*/ 20658 w 167465"/>
                <a:gd name="connsiteY54" fmla="*/ 2249 h 158056"/>
                <a:gd name="connsiteX55" fmla="*/ 35760 w 167465"/>
                <a:gd name="connsiteY55" fmla="*/ 6210 h 158056"/>
                <a:gd name="connsiteX56" fmla="*/ 56475 w 167465"/>
                <a:gd name="connsiteY56" fmla="*/ 16773 h 158056"/>
                <a:gd name="connsiteX57" fmla="*/ 68441 w 167465"/>
                <a:gd name="connsiteY57" fmla="*/ 26099 h 158056"/>
                <a:gd name="connsiteX58" fmla="*/ 73475 w 167465"/>
                <a:gd name="connsiteY58" fmla="*/ 33609 h 158056"/>
                <a:gd name="connsiteX59" fmla="*/ 72485 w 167465"/>
                <a:gd name="connsiteY59" fmla="*/ 38313 h 158056"/>
                <a:gd name="connsiteX60" fmla="*/ 69349 w 167465"/>
                <a:gd name="connsiteY60" fmla="*/ 43512 h 158056"/>
                <a:gd name="connsiteX61" fmla="*/ 69349 w 167465"/>
                <a:gd name="connsiteY61" fmla="*/ 47803 h 158056"/>
                <a:gd name="connsiteX62" fmla="*/ 74878 w 167465"/>
                <a:gd name="connsiteY62" fmla="*/ 50444 h 158056"/>
                <a:gd name="connsiteX63" fmla="*/ 80820 w 167465"/>
                <a:gd name="connsiteY63" fmla="*/ 50444 h 158056"/>
                <a:gd name="connsiteX64" fmla="*/ 87752 w 167465"/>
                <a:gd name="connsiteY64" fmla="*/ 48794 h 158056"/>
                <a:gd name="connsiteX65" fmla="*/ 97408 w 167465"/>
                <a:gd name="connsiteY65" fmla="*/ 41531 h 158056"/>
                <a:gd name="connsiteX66" fmla="*/ 109210 w 167465"/>
                <a:gd name="connsiteY66" fmla="*/ 33031 h 158056"/>
                <a:gd name="connsiteX67" fmla="*/ 128356 w 167465"/>
                <a:gd name="connsiteY67" fmla="*/ 24201 h 158056"/>
                <a:gd name="connsiteX68" fmla="*/ 136773 w 167465"/>
                <a:gd name="connsiteY68" fmla="*/ 19579 h 158056"/>
                <a:gd name="connsiteX69" fmla="*/ 155012 w 167465"/>
                <a:gd name="connsiteY69" fmla="*/ 18176 h 158056"/>
                <a:gd name="connsiteX70" fmla="*/ 166236 w 167465"/>
                <a:gd name="connsiteY70" fmla="*/ 29648 h 158056"/>
                <a:gd name="connsiteX71" fmla="*/ 153527 w 167465"/>
                <a:gd name="connsiteY71" fmla="*/ 35177 h 158056"/>
                <a:gd name="connsiteX72" fmla="*/ 155590 w 167465"/>
                <a:gd name="connsiteY72" fmla="*/ 31133 h 158056"/>
                <a:gd name="connsiteX73" fmla="*/ 153114 w 167465"/>
                <a:gd name="connsiteY73" fmla="*/ 26924 h 158056"/>
                <a:gd name="connsiteX74" fmla="*/ 149978 w 167465"/>
                <a:gd name="connsiteY74" fmla="*/ 27667 h 158056"/>
                <a:gd name="connsiteX75" fmla="*/ 147337 w 167465"/>
                <a:gd name="connsiteY75" fmla="*/ 27832 h 158056"/>
                <a:gd name="connsiteX76" fmla="*/ 129924 w 167465"/>
                <a:gd name="connsiteY76" fmla="*/ 33939 h 158056"/>
                <a:gd name="connsiteX77" fmla="*/ 116060 w 167465"/>
                <a:gd name="connsiteY77" fmla="*/ 41119 h 158056"/>
                <a:gd name="connsiteX78" fmla="*/ 108880 w 167465"/>
                <a:gd name="connsiteY78" fmla="*/ 44255 h 158056"/>
                <a:gd name="connsiteX79" fmla="*/ 108549 w 167465"/>
                <a:gd name="connsiteY79" fmla="*/ 42687 h 158056"/>
                <a:gd name="connsiteX80" fmla="*/ 106239 w 167465"/>
                <a:gd name="connsiteY80" fmla="*/ 44915 h 158056"/>
                <a:gd name="connsiteX81" fmla="*/ 104836 w 167465"/>
                <a:gd name="connsiteY81" fmla="*/ 45245 h 158056"/>
                <a:gd name="connsiteX82" fmla="*/ 105083 w 167465"/>
                <a:gd name="connsiteY82" fmla="*/ 46070 h 158056"/>
                <a:gd name="connsiteX83" fmla="*/ 107312 w 167465"/>
                <a:gd name="connsiteY83" fmla="*/ 44915 h 158056"/>
                <a:gd name="connsiteX84" fmla="*/ 108880 w 167465"/>
                <a:gd name="connsiteY84" fmla="*/ 45493 h 158056"/>
                <a:gd name="connsiteX85" fmla="*/ 103681 w 167465"/>
                <a:gd name="connsiteY85" fmla="*/ 50279 h 158056"/>
                <a:gd name="connsiteX86" fmla="*/ 102442 w 167465"/>
                <a:gd name="connsiteY86" fmla="*/ 52755 h 158056"/>
                <a:gd name="connsiteX87" fmla="*/ 104588 w 167465"/>
                <a:gd name="connsiteY87" fmla="*/ 52755 h 158056"/>
                <a:gd name="connsiteX88" fmla="*/ 113501 w 167465"/>
                <a:gd name="connsiteY88" fmla="*/ 50857 h 158056"/>
                <a:gd name="connsiteX89" fmla="*/ 124394 w 167465"/>
                <a:gd name="connsiteY89" fmla="*/ 48711 h 158056"/>
                <a:gd name="connsiteX90" fmla="*/ 143623 w 167465"/>
                <a:gd name="connsiteY90" fmla="*/ 39963 h 158056"/>
                <a:gd name="connsiteX91" fmla="*/ 153609 w 167465"/>
                <a:gd name="connsiteY91" fmla="*/ 35177 h 158056"/>
                <a:gd name="connsiteX92" fmla="*/ 40712 w 167465"/>
                <a:gd name="connsiteY92" fmla="*/ 95587 h 158056"/>
                <a:gd name="connsiteX93" fmla="*/ 39144 w 167465"/>
                <a:gd name="connsiteY93" fmla="*/ 96082 h 158056"/>
                <a:gd name="connsiteX94" fmla="*/ 33532 w 167465"/>
                <a:gd name="connsiteY94" fmla="*/ 101033 h 158056"/>
                <a:gd name="connsiteX95" fmla="*/ 27013 w 167465"/>
                <a:gd name="connsiteY95" fmla="*/ 109039 h 158056"/>
                <a:gd name="connsiteX96" fmla="*/ 27343 w 167465"/>
                <a:gd name="connsiteY96" fmla="*/ 111844 h 158056"/>
                <a:gd name="connsiteX97" fmla="*/ 29488 w 167465"/>
                <a:gd name="connsiteY97" fmla="*/ 110854 h 158056"/>
                <a:gd name="connsiteX98" fmla="*/ 39144 w 167465"/>
                <a:gd name="connsiteY98" fmla="*/ 99713 h 158056"/>
                <a:gd name="connsiteX99" fmla="*/ 40795 w 167465"/>
                <a:gd name="connsiteY99" fmla="*/ 95669 h 158056"/>
                <a:gd name="connsiteX100" fmla="*/ 26353 w 167465"/>
                <a:gd name="connsiteY100" fmla="*/ 103427 h 158056"/>
                <a:gd name="connsiteX101" fmla="*/ 26353 w 167465"/>
                <a:gd name="connsiteY101" fmla="*/ 102271 h 158056"/>
                <a:gd name="connsiteX102" fmla="*/ 25280 w 167465"/>
                <a:gd name="connsiteY102" fmla="*/ 103427 h 158056"/>
                <a:gd name="connsiteX103" fmla="*/ 25197 w 167465"/>
                <a:gd name="connsiteY103" fmla="*/ 104582 h 158056"/>
                <a:gd name="connsiteX104" fmla="*/ 26353 w 167465"/>
                <a:gd name="connsiteY104" fmla="*/ 103427 h 1580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167465" h="158056">
                  <a:moveTo>
                    <a:pt x="166401" y="29565"/>
                  </a:moveTo>
                  <a:cubicBezTo>
                    <a:pt x="167639" y="31958"/>
                    <a:pt x="168052" y="33691"/>
                    <a:pt x="166236" y="35920"/>
                  </a:cubicBezTo>
                  <a:cubicBezTo>
                    <a:pt x="164586" y="37900"/>
                    <a:pt x="163513" y="40459"/>
                    <a:pt x="161614" y="42027"/>
                  </a:cubicBezTo>
                  <a:cubicBezTo>
                    <a:pt x="160789" y="42687"/>
                    <a:pt x="158973" y="45410"/>
                    <a:pt x="157323" y="42522"/>
                  </a:cubicBezTo>
                  <a:cubicBezTo>
                    <a:pt x="156745" y="44255"/>
                    <a:pt x="155920" y="45328"/>
                    <a:pt x="154104" y="44915"/>
                  </a:cubicBezTo>
                  <a:cubicBezTo>
                    <a:pt x="152702" y="44585"/>
                    <a:pt x="152124" y="45575"/>
                    <a:pt x="151051" y="46731"/>
                  </a:cubicBezTo>
                  <a:cubicBezTo>
                    <a:pt x="149400" y="48464"/>
                    <a:pt x="146594" y="48794"/>
                    <a:pt x="144284" y="49784"/>
                  </a:cubicBezTo>
                  <a:cubicBezTo>
                    <a:pt x="141313" y="51022"/>
                    <a:pt x="138424" y="52755"/>
                    <a:pt x="135041" y="52260"/>
                  </a:cubicBezTo>
                  <a:cubicBezTo>
                    <a:pt x="134546" y="52260"/>
                    <a:pt x="133473" y="52673"/>
                    <a:pt x="133390" y="53085"/>
                  </a:cubicBezTo>
                  <a:cubicBezTo>
                    <a:pt x="132400" y="58615"/>
                    <a:pt x="127366" y="55726"/>
                    <a:pt x="125303" y="58449"/>
                  </a:cubicBezTo>
                  <a:cubicBezTo>
                    <a:pt x="123899" y="60265"/>
                    <a:pt x="122496" y="54818"/>
                    <a:pt x="121424" y="58945"/>
                  </a:cubicBezTo>
                  <a:cubicBezTo>
                    <a:pt x="121259" y="59687"/>
                    <a:pt x="117875" y="58780"/>
                    <a:pt x="116555" y="59687"/>
                  </a:cubicBezTo>
                  <a:cubicBezTo>
                    <a:pt x="113088" y="62163"/>
                    <a:pt x="109457" y="60348"/>
                    <a:pt x="106074" y="60430"/>
                  </a:cubicBezTo>
                  <a:cubicBezTo>
                    <a:pt x="104010" y="60430"/>
                    <a:pt x="102938" y="60925"/>
                    <a:pt x="101617" y="62328"/>
                  </a:cubicBezTo>
                  <a:cubicBezTo>
                    <a:pt x="97738" y="66537"/>
                    <a:pt x="97986" y="66207"/>
                    <a:pt x="102030" y="69508"/>
                  </a:cubicBezTo>
                  <a:cubicBezTo>
                    <a:pt x="105001" y="71901"/>
                    <a:pt x="107642" y="75202"/>
                    <a:pt x="109705" y="78669"/>
                  </a:cubicBezTo>
                  <a:cubicBezTo>
                    <a:pt x="113336" y="84528"/>
                    <a:pt x="115399" y="91130"/>
                    <a:pt x="115234" y="98640"/>
                  </a:cubicBezTo>
                  <a:cubicBezTo>
                    <a:pt x="115069" y="103344"/>
                    <a:pt x="115729" y="108048"/>
                    <a:pt x="117050" y="112587"/>
                  </a:cubicBezTo>
                  <a:cubicBezTo>
                    <a:pt x="117545" y="114155"/>
                    <a:pt x="117050" y="116053"/>
                    <a:pt x="117050" y="117869"/>
                  </a:cubicBezTo>
                  <a:cubicBezTo>
                    <a:pt x="117050" y="120262"/>
                    <a:pt x="115151" y="122738"/>
                    <a:pt x="117215" y="125131"/>
                  </a:cubicBezTo>
                  <a:cubicBezTo>
                    <a:pt x="117462" y="125461"/>
                    <a:pt x="117215" y="126287"/>
                    <a:pt x="117215" y="126947"/>
                  </a:cubicBezTo>
                  <a:cubicBezTo>
                    <a:pt x="116802" y="134704"/>
                    <a:pt x="116472" y="142545"/>
                    <a:pt x="114904" y="150055"/>
                  </a:cubicBezTo>
                  <a:cubicBezTo>
                    <a:pt x="114326" y="152613"/>
                    <a:pt x="113666" y="156162"/>
                    <a:pt x="110283" y="157647"/>
                  </a:cubicBezTo>
                  <a:cubicBezTo>
                    <a:pt x="108549" y="158390"/>
                    <a:pt x="107394" y="158060"/>
                    <a:pt x="106817" y="157152"/>
                  </a:cubicBezTo>
                  <a:cubicBezTo>
                    <a:pt x="105166" y="154511"/>
                    <a:pt x="102360" y="152943"/>
                    <a:pt x="102195" y="148734"/>
                  </a:cubicBezTo>
                  <a:cubicBezTo>
                    <a:pt x="101947" y="140894"/>
                    <a:pt x="100957" y="133136"/>
                    <a:pt x="100214" y="125379"/>
                  </a:cubicBezTo>
                  <a:cubicBezTo>
                    <a:pt x="99554" y="118364"/>
                    <a:pt x="99719" y="111019"/>
                    <a:pt x="97821" y="104582"/>
                  </a:cubicBezTo>
                  <a:cubicBezTo>
                    <a:pt x="96170" y="98970"/>
                    <a:pt x="96913" y="92863"/>
                    <a:pt x="94767" y="87829"/>
                  </a:cubicBezTo>
                  <a:cubicBezTo>
                    <a:pt x="93117" y="83950"/>
                    <a:pt x="91879" y="79824"/>
                    <a:pt x="90146" y="76028"/>
                  </a:cubicBezTo>
                  <a:cubicBezTo>
                    <a:pt x="89156" y="73882"/>
                    <a:pt x="85689" y="73222"/>
                    <a:pt x="83296" y="71901"/>
                  </a:cubicBezTo>
                  <a:cubicBezTo>
                    <a:pt x="82554" y="71489"/>
                    <a:pt x="81645" y="71489"/>
                    <a:pt x="81068" y="70994"/>
                  </a:cubicBezTo>
                  <a:cubicBezTo>
                    <a:pt x="80243" y="70251"/>
                    <a:pt x="79418" y="68270"/>
                    <a:pt x="78840" y="68353"/>
                  </a:cubicBezTo>
                  <a:cubicBezTo>
                    <a:pt x="77107" y="68765"/>
                    <a:pt x="75291" y="69591"/>
                    <a:pt x="73970" y="70911"/>
                  </a:cubicBezTo>
                  <a:cubicBezTo>
                    <a:pt x="70670" y="74295"/>
                    <a:pt x="67616" y="78008"/>
                    <a:pt x="64232" y="81887"/>
                  </a:cubicBezTo>
                  <a:cubicBezTo>
                    <a:pt x="61344" y="84776"/>
                    <a:pt x="58208" y="86921"/>
                    <a:pt x="56227" y="90057"/>
                  </a:cubicBezTo>
                  <a:cubicBezTo>
                    <a:pt x="52183" y="96577"/>
                    <a:pt x="46984" y="101859"/>
                    <a:pt x="42693" y="108048"/>
                  </a:cubicBezTo>
                  <a:cubicBezTo>
                    <a:pt x="38732" y="113660"/>
                    <a:pt x="33119" y="116301"/>
                    <a:pt x="28581" y="120922"/>
                  </a:cubicBezTo>
                  <a:cubicBezTo>
                    <a:pt x="25775" y="123811"/>
                    <a:pt x="20823" y="123728"/>
                    <a:pt x="16697" y="122986"/>
                  </a:cubicBezTo>
                  <a:cubicBezTo>
                    <a:pt x="14304" y="122573"/>
                    <a:pt x="12240" y="114981"/>
                    <a:pt x="13478" y="111927"/>
                  </a:cubicBezTo>
                  <a:cubicBezTo>
                    <a:pt x="16944" y="103839"/>
                    <a:pt x="21318" y="96660"/>
                    <a:pt x="28003" y="91460"/>
                  </a:cubicBezTo>
                  <a:cubicBezTo>
                    <a:pt x="35430" y="85766"/>
                    <a:pt x="43023" y="80237"/>
                    <a:pt x="51193" y="76193"/>
                  </a:cubicBezTo>
                  <a:cubicBezTo>
                    <a:pt x="54824" y="74460"/>
                    <a:pt x="57795" y="72314"/>
                    <a:pt x="60354" y="69095"/>
                  </a:cubicBezTo>
                  <a:cubicBezTo>
                    <a:pt x="61014" y="68270"/>
                    <a:pt x="61674" y="67115"/>
                    <a:pt x="61674" y="66124"/>
                  </a:cubicBezTo>
                  <a:cubicBezTo>
                    <a:pt x="61674" y="61916"/>
                    <a:pt x="61674" y="57542"/>
                    <a:pt x="61014" y="53498"/>
                  </a:cubicBezTo>
                  <a:cubicBezTo>
                    <a:pt x="60271" y="49537"/>
                    <a:pt x="58703" y="45658"/>
                    <a:pt x="57300" y="41862"/>
                  </a:cubicBezTo>
                  <a:cubicBezTo>
                    <a:pt x="56887" y="40706"/>
                    <a:pt x="55567" y="39881"/>
                    <a:pt x="54659" y="38973"/>
                  </a:cubicBezTo>
                  <a:cubicBezTo>
                    <a:pt x="53091" y="37488"/>
                    <a:pt x="51358" y="36167"/>
                    <a:pt x="49955" y="34517"/>
                  </a:cubicBezTo>
                  <a:cubicBezTo>
                    <a:pt x="48139" y="32371"/>
                    <a:pt x="42033" y="26511"/>
                    <a:pt x="39639" y="25274"/>
                  </a:cubicBezTo>
                  <a:cubicBezTo>
                    <a:pt x="33945" y="22303"/>
                    <a:pt x="28251" y="19414"/>
                    <a:pt x="22556" y="16691"/>
                  </a:cubicBezTo>
                  <a:cubicBezTo>
                    <a:pt x="19833" y="15370"/>
                    <a:pt x="16532" y="15535"/>
                    <a:pt x="14469" y="12399"/>
                  </a:cubicBezTo>
                  <a:cubicBezTo>
                    <a:pt x="14221" y="11987"/>
                    <a:pt x="13148" y="12152"/>
                    <a:pt x="12488" y="12234"/>
                  </a:cubicBezTo>
                  <a:cubicBezTo>
                    <a:pt x="8774" y="12977"/>
                    <a:pt x="6051" y="10914"/>
                    <a:pt x="2997" y="9016"/>
                  </a:cubicBezTo>
                  <a:cubicBezTo>
                    <a:pt x="852" y="7695"/>
                    <a:pt x="-387" y="6457"/>
                    <a:pt x="109" y="3651"/>
                  </a:cubicBezTo>
                  <a:cubicBezTo>
                    <a:pt x="439" y="1836"/>
                    <a:pt x="3245" y="-227"/>
                    <a:pt x="5390" y="20"/>
                  </a:cubicBezTo>
                  <a:cubicBezTo>
                    <a:pt x="10507" y="681"/>
                    <a:pt x="15541" y="2083"/>
                    <a:pt x="20658" y="2249"/>
                  </a:cubicBezTo>
                  <a:cubicBezTo>
                    <a:pt x="26022" y="2414"/>
                    <a:pt x="30892" y="4559"/>
                    <a:pt x="35760" y="6210"/>
                  </a:cubicBezTo>
                  <a:cubicBezTo>
                    <a:pt x="43023" y="8686"/>
                    <a:pt x="49873" y="12069"/>
                    <a:pt x="56475" y="16773"/>
                  </a:cubicBezTo>
                  <a:cubicBezTo>
                    <a:pt x="60601" y="19744"/>
                    <a:pt x="64315" y="23293"/>
                    <a:pt x="68441" y="26099"/>
                  </a:cubicBezTo>
                  <a:cubicBezTo>
                    <a:pt x="71165" y="27914"/>
                    <a:pt x="71165" y="31546"/>
                    <a:pt x="73475" y="33609"/>
                  </a:cubicBezTo>
                  <a:cubicBezTo>
                    <a:pt x="73970" y="34021"/>
                    <a:pt x="73145" y="36827"/>
                    <a:pt x="72485" y="38313"/>
                  </a:cubicBezTo>
                  <a:cubicBezTo>
                    <a:pt x="71660" y="40211"/>
                    <a:pt x="70504" y="41862"/>
                    <a:pt x="69349" y="43512"/>
                  </a:cubicBezTo>
                  <a:cubicBezTo>
                    <a:pt x="68276" y="45080"/>
                    <a:pt x="68936" y="47721"/>
                    <a:pt x="69349" y="47803"/>
                  </a:cubicBezTo>
                  <a:cubicBezTo>
                    <a:pt x="71412" y="48216"/>
                    <a:pt x="71907" y="52012"/>
                    <a:pt x="74878" y="50444"/>
                  </a:cubicBezTo>
                  <a:cubicBezTo>
                    <a:pt x="76611" y="49619"/>
                    <a:pt x="79170" y="49537"/>
                    <a:pt x="80820" y="50444"/>
                  </a:cubicBezTo>
                  <a:cubicBezTo>
                    <a:pt x="83791" y="52095"/>
                    <a:pt x="85689" y="50362"/>
                    <a:pt x="87752" y="48794"/>
                  </a:cubicBezTo>
                  <a:cubicBezTo>
                    <a:pt x="90971" y="46483"/>
                    <a:pt x="94107" y="43925"/>
                    <a:pt x="97408" y="41531"/>
                  </a:cubicBezTo>
                  <a:cubicBezTo>
                    <a:pt x="101287" y="38643"/>
                    <a:pt x="105083" y="35259"/>
                    <a:pt x="109210" y="33031"/>
                  </a:cubicBezTo>
                  <a:cubicBezTo>
                    <a:pt x="115399" y="29648"/>
                    <a:pt x="122001" y="27254"/>
                    <a:pt x="128356" y="24201"/>
                  </a:cubicBezTo>
                  <a:cubicBezTo>
                    <a:pt x="131244" y="22798"/>
                    <a:pt x="133885" y="20900"/>
                    <a:pt x="136773" y="19579"/>
                  </a:cubicBezTo>
                  <a:cubicBezTo>
                    <a:pt x="142716" y="16938"/>
                    <a:pt x="148823" y="15205"/>
                    <a:pt x="155012" y="18176"/>
                  </a:cubicBezTo>
                  <a:cubicBezTo>
                    <a:pt x="159799" y="20487"/>
                    <a:pt x="163595" y="24366"/>
                    <a:pt x="166236" y="29648"/>
                  </a:cubicBezTo>
                  <a:close/>
                  <a:moveTo>
                    <a:pt x="153527" y="35177"/>
                  </a:moveTo>
                  <a:cubicBezTo>
                    <a:pt x="155342" y="34434"/>
                    <a:pt x="156085" y="32949"/>
                    <a:pt x="155590" y="31133"/>
                  </a:cubicBezTo>
                  <a:cubicBezTo>
                    <a:pt x="155177" y="29565"/>
                    <a:pt x="154187" y="27914"/>
                    <a:pt x="153114" y="26924"/>
                  </a:cubicBezTo>
                  <a:cubicBezTo>
                    <a:pt x="152536" y="26429"/>
                    <a:pt x="151051" y="27419"/>
                    <a:pt x="149978" y="27667"/>
                  </a:cubicBezTo>
                  <a:cubicBezTo>
                    <a:pt x="149153" y="27832"/>
                    <a:pt x="148245" y="27667"/>
                    <a:pt x="147337" y="27832"/>
                  </a:cubicBezTo>
                  <a:cubicBezTo>
                    <a:pt x="141313" y="29152"/>
                    <a:pt x="134875" y="28987"/>
                    <a:pt x="129924" y="33939"/>
                  </a:cubicBezTo>
                  <a:cubicBezTo>
                    <a:pt x="125880" y="37983"/>
                    <a:pt x="120433" y="38065"/>
                    <a:pt x="116060" y="41119"/>
                  </a:cubicBezTo>
                  <a:cubicBezTo>
                    <a:pt x="113831" y="42687"/>
                    <a:pt x="111273" y="43595"/>
                    <a:pt x="108880" y="44255"/>
                  </a:cubicBezTo>
                  <a:cubicBezTo>
                    <a:pt x="108797" y="43677"/>
                    <a:pt x="108632" y="43182"/>
                    <a:pt x="108549" y="42687"/>
                  </a:cubicBezTo>
                  <a:cubicBezTo>
                    <a:pt x="107972" y="43430"/>
                    <a:pt x="107312" y="44172"/>
                    <a:pt x="106239" y="44915"/>
                  </a:cubicBezTo>
                  <a:cubicBezTo>
                    <a:pt x="105744" y="44998"/>
                    <a:pt x="105331" y="45163"/>
                    <a:pt x="104836" y="45245"/>
                  </a:cubicBezTo>
                  <a:cubicBezTo>
                    <a:pt x="104836" y="45493"/>
                    <a:pt x="105001" y="45740"/>
                    <a:pt x="105083" y="46070"/>
                  </a:cubicBezTo>
                  <a:cubicBezTo>
                    <a:pt x="105661" y="45658"/>
                    <a:pt x="106239" y="45328"/>
                    <a:pt x="107312" y="44915"/>
                  </a:cubicBezTo>
                  <a:cubicBezTo>
                    <a:pt x="107807" y="44915"/>
                    <a:pt x="108384" y="44915"/>
                    <a:pt x="108880" y="45493"/>
                  </a:cubicBezTo>
                  <a:cubicBezTo>
                    <a:pt x="107147" y="47061"/>
                    <a:pt x="105331" y="48546"/>
                    <a:pt x="103681" y="50279"/>
                  </a:cubicBezTo>
                  <a:cubicBezTo>
                    <a:pt x="103103" y="50857"/>
                    <a:pt x="102855" y="51847"/>
                    <a:pt x="102442" y="52755"/>
                  </a:cubicBezTo>
                  <a:cubicBezTo>
                    <a:pt x="103185" y="52755"/>
                    <a:pt x="103845" y="53003"/>
                    <a:pt x="104588" y="52755"/>
                  </a:cubicBezTo>
                  <a:cubicBezTo>
                    <a:pt x="107559" y="52177"/>
                    <a:pt x="110613" y="51847"/>
                    <a:pt x="113501" y="50857"/>
                  </a:cubicBezTo>
                  <a:cubicBezTo>
                    <a:pt x="117050" y="49619"/>
                    <a:pt x="120763" y="49784"/>
                    <a:pt x="124394" y="48711"/>
                  </a:cubicBezTo>
                  <a:cubicBezTo>
                    <a:pt x="131162" y="46731"/>
                    <a:pt x="137269" y="43017"/>
                    <a:pt x="143623" y="39963"/>
                  </a:cubicBezTo>
                  <a:cubicBezTo>
                    <a:pt x="146925" y="38395"/>
                    <a:pt x="150225" y="36580"/>
                    <a:pt x="153609" y="35177"/>
                  </a:cubicBezTo>
                  <a:close/>
                  <a:moveTo>
                    <a:pt x="40712" y="95587"/>
                  </a:moveTo>
                  <a:cubicBezTo>
                    <a:pt x="40712" y="95587"/>
                    <a:pt x="39969" y="95587"/>
                    <a:pt x="39144" y="96082"/>
                  </a:cubicBezTo>
                  <a:cubicBezTo>
                    <a:pt x="37246" y="97732"/>
                    <a:pt x="35183" y="99135"/>
                    <a:pt x="33532" y="101033"/>
                  </a:cubicBezTo>
                  <a:cubicBezTo>
                    <a:pt x="31221" y="103509"/>
                    <a:pt x="29076" y="106233"/>
                    <a:pt x="27013" y="109039"/>
                  </a:cubicBezTo>
                  <a:cubicBezTo>
                    <a:pt x="26683" y="109534"/>
                    <a:pt x="27178" y="110854"/>
                    <a:pt x="27343" y="111844"/>
                  </a:cubicBezTo>
                  <a:cubicBezTo>
                    <a:pt x="28085" y="111514"/>
                    <a:pt x="28993" y="111432"/>
                    <a:pt x="29488" y="110854"/>
                  </a:cubicBezTo>
                  <a:cubicBezTo>
                    <a:pt x="32790" y="107223"/>
                    <a:pt x="36091" y="103592"/>
                    <a:pt x="39144" y="99713"/>
                  </a:cubicBezTo>
                  <a:cubicBezTo>
                    <a:pt x="39969" y="98640"/>
                    <a:pt x="40217" y="96990"/>
                    <a:pt x="40795" y="95669"/>
                  </a:cubicBezTo>
                  <a:close/>
                  <a:moveTo>
                    <a:pt x="26353" y="103427"/>
                  </a:moveTo>
                  <a:lnTo>
                    <a:pt x="26353" y="102271"/>
                  </a:lnTo>
                  <a:cubicBezTo>
                    <a:pt x="26353" y="102271"/>
                    <a:pt x="26022" y="103014"/>
                    <a:pt x="25280" y="103427"/>
                  </a:cubicBezTo>
                  <a:cubicBezTo>
                    <a:pt x="25280" y="103757"/>
                    <a:pt x="25280" y="104169"/>
                    <a:pt x="25197" y="104582"/>
                  </a:cubicBezTo>
                  <a:cubicBezTo>
                    <a:pt x="25444" y="104252"/>
                    <a:pt x="25610" y="103839"/>
                    <a:pt x="26353" y="10342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7" name="フリーフォーム: 図形 216">
              <a:extLst>
                <a:ext uri="{FF2B5EF4-FFF2-40B4-BE49-F238E27FC236}">
                  <a16:creationId xmlns:a16="http://schemas.microsoft.com/office/drawing/2014/main" id="{297D4576-B6E5-4C90-AFA7-C2783F649887}"/>
                </a:ext>
              </a:extLst>
            </p:cNvPr>
            <p:cNvSpPr/>
            <p:nvPr/>
          </p:nvSpPr>
          <p:spPr>
            <a:xfrm>
              <a:off x="7072294" y="929141"/>
              <a:ext cx="119081" cy="42099"/>
            </a:xfrm>
            <a:custGeom>
              <a:avLst/>
              <a:gdLst>
                <a:gd name="connsiteX0" fmla="*/ 119004 w 119081"/>
                <a:gd name="connsiteY0" fmla="*/ 26192 h 42099"/>
                <a:gd name="connsiteX1" fmla="*/ 117023 w 119081"/>
                <a:gd name="connsiteY1" fmla="*/ 30731 h 42099"/>
                <a:gd name="connsiteX2" fmla="*/ 111247 w 119081"/>
                <a:gd name="connsiteY2" fmla="*/ 30484 h 42099"/>
                <a:gd name="connsiteX3" fmla="*/ 86819 w 119081"/>
                <a:gd name="connsiteY3" fmla="*/ 20250 h 42099"/>
                <a:gd name="connsiteX4" fmla="*/ 51992 w 119081"/>
                <a:gd name="connsiteY4" fmla="*/ 14969 h 42099"/>
                <a:gd name="connsiteX5" fmla="*/ 49021 w 119081"/>
                <a:gd name="connsiteY5" fmla="*/ 15546 h 42099"/>
                <a:gd name="connsiteX6" fmla="*/ 33341 w 119081"/>
                <a:gd name="connsiteY6" fmla="*/ 23551 h 42099"/>
                <a:gd name="connsiteX7" fmla="*/ 25253 w 119081"/>
                <a:gd name="connsiteY7" fmla="*/ 29246 h 42099"/>
                <a:gd name="connsiteX8" fmla="*/ 19229 w 119081"/>
                <a:gd name="connsiteY8" fmla="*/ 32877 h 42099"/>
                <a:gd name="connsiteX9" fmla="*/ 15350 w 119081"/>
                <a:gd name="connsiteY9" fmla="*/ 39479 h 42099"/>
                <a:gd name="connsiteX10" fmla="*/ 7428 w 119081"/>
                <a:gd name="connsiteY10" fmla="*/ 41130 h 42099"/>
                <a:gd name="connsiteX11" fmla="*/ 0 w 119081"/>
                <a:gd name="connsiteY11" fmla="*/ 32134 h 42099"/>
                <a:gd name="connsiteX12" fmla="*/ 330 w 119081"/>
                <a:gd name="connsiteY12" fmla="*/ 29906 h 42099"/>
                <a:gd name="connsiteX13" fmla="*/ 8665 w 119081"/>
                <a:gd name="connsiteY13" fmla="*/ 19343 h 42099"/>
                <a:gd name="connsiteX14" fmla="*/ 17661 w 119081"/>
                <a:gd name="connsiteY14" fmla="*/ 15051 h 42099"/>
                <a:gd name="connsiteX15" fmla="*/ 20880 w 119081"/>
                <a:gd name="connsiteY15" fmla="*/ 13648 h 42099"/>
                <a:gd name="connsiteX16" fmla="*/ 22612 w 119081"/>
                <a:gd name="connsiteY16" fmla="*/ 12658 h 42099"/>
                <a:gd name="connsiteX17" fmla="*/ 39118 w 119081"/>
                <a:gd name="connsiteY17" fmla="*/ 6138 h 42099"/>
                <a:gd name="connsiteX18" fmla="*/ 43162 w 119081"/>
                <a:gd name="connsiteY18" fmla="*/ 4075 h 42099"/>
                <a:gd name="connsiteX19" fmla="*/ 51579 w 119081"/>
                <a:gd name="connsiteY19" fmla="*/ 1104 h 42099"/>
                <a:gd name="connsiteX20" fmla="*/ 56366 w 119081"/>
                <a:gd name="connsiteY20" fmla="*/ 444 h 42099"/>
                <a:gd name="connsiteX21" fmla="*/ 68333 w 119081"/>
                <a:gd name="connsiteY21" fmla="*/ 1599 h 42099"/>
                <a:gd name="connsiteX22" fmla="*/ 70148 w 119081"/>
                <a:gd name="connsiteY22" fmla="*/ 2259 h 42099"/>
                <a:gd name="connsiteX23" fmla="*/ 82115 w 119081"/>
                <a:gd name="connsiteY23" fmla="*/ 6551 h 42099"/>
                <a:gd name="connsiteX24" fmla="*/ 92513 w 119081"/>
                <a:gd name="connsiteY24" fmla="*/ 10100 h 42099"/>
                <a:gd name="connsiteX25" fmla="*/ 98785 w 119081"/>
                <a:gd name="connsiteY25" fmla="*/ 11833 h 42099"/>
                <a:gd name="connsiteX26" fmla="*/ 102829 w 119081"/>
                <a:gd name="connsiteY26" fmla="*/ 13978 h 42099"/>
                <a:gd name="connsiteX27" fmla="*/ 116116 w 119081"/>
                <a:gd name="connsiteY27" fmla="*/ 19838 h 42099"/>
                <a:gd name="connsiteX28" fmla="*/ 119004 w 119081"/>
                <a:gd name="connsiteY28" fmla="*/ 26192 h 420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19081" h="42099">
                  <a:moveTo>
                    <a:pt x="119004" y="26192"/>
                  </a:moveTo>
                  <a:cubicBezTo>
                    <a:pt x="119417" y="27265"/>
                    <a:pt x="118096" y="29658"/>
                    <a:pt x="117023" y="30731"/>
                  </a:cubicBezTo>
                  <a:cubicBezTo>
                    <a:pt x="115291" y="32464"/>
                    <a:pt x="112402" y="31392"/>
                    <a:pt x="111247" y="30484"/>
                  </a:cubicBezTo>
                  <a:cubicBezTo>
                    <a:pt x="103654" y="25119"/>
                    <a:pt x="95154" y="22231"/>
                    <a:pt x="86819" y="20250"/>
                  </a:cubicBezTo>
                  <a:cubicBezTo>
                    <a:pt x="75430" y="17527"/>
                    <a:pt x="63958" y="13731"/>
                    <a:pt x="51992" y="14969"/>
                  </a:cubicBezTo>
                  <a:cubicBezTo>
                    <a:pt x="51002" y="15051"/>
                    <a:pt x="49929" y="15134"/>
                    <a:pt x="49021" y="15546"/>
                  </a:cubicBezTo>
                  <a:cubicBezTo>
                    <a:pt x="43739" y="18105"/>
                    <a:pt x="38458" y="20663"/>
                    <a:pt x="33341" y="23551"/>
                  </a:cubicBezTo>
                  <a:cubicBezTo>
                    <a:pt x="30535" y="25119"/>
                    <a:pt x="27977" y="27430"/>
                    <a:pt x="25253" y="29246"/>
                  </a:cubicBezTo>
                  <a:cubicBezTo>
                    <a:pt x="23273" y="30566"/>
                    <a:pt x="20880" y="31144"/>
                    <a:pt x="19229" y="32877"/>
                  </a:cubicBezTo>
                  <a:cubicBezTo>
                    <a:pt x="17578" y="34610"/>
                    <a:pt x="16671" y="37333"/>
                    <a:pt x="15350" y="39479"/>
                  </a:cubicBezTo>
                  <a:cubicBezTo>
                    <a:pt x="13205" y="42863"/>
                    <a:pt x="10316" y="42450"/>
                    <a:pt x="7428" y="41130"/>
                  </a:cubicBezTo>
                  <a:cubicBezTo>
                    <a:pt x="3714" y="39562"/>
                    <a:pt x="413" y="37333"/>
                    <a:pt x="0" y="32134"/>
                  </a:cubicBezTo>
                  <a:cubicBezTo>
                    <a:pt x="0" y="31392"/>
                    <a:pt x="0" y="30401"/>
                    <a:pt x="330" y="29906"/>
                  </a:cubicBezTo>
                  <a:cubicBezTo>
                    <a:pt x="3053" y="26275"/>
                    <a:pt x="5447" y="22231"/>
                    <a:pt x="8665" y="19343"/>
                  </a:cubicBezTo>
                  <a:cubicBezTo>
                    <a:pt x="11141" y="17114"/>
                    <a:pt x="14607" y="16372"/>
                    <a:pt x="17661" y="15051"/>
                  </a:cubicBezTo>
                  <a:cubicBezTo>
                    <a:pt x="18734" y="14556"/>
                    <a:pt x="19807" y="14143"/>
                    <a:pt x="20880" y="13648"/>
                  </a:cubicBezTo>
                  <a:cubicBezTo>
                    <a:pt x="21457" y="13318"/>
                    <a:pt x="22035" y="12740"/>
                    <a:pt x="22612" y="12658"/>
                  </a:cubicBezTo>
                  <a:cubicBezTo>
                    <a:pt x="30123" y="11750"/>
                    <a:pt x="33423" y="10430"/>
                    <a:pt x="39118" y="6138"/>
                  </a:cubicBezTo>
                  <a:cubicBezTo>
                    <a:pt x="40356" y="5230"/>
                    <a:pt x="41759" y="4570"/>
                    <a:pt x="43162" y="4075"/>
                  </a:cubicBezTo>
                  <a:cubicBezTo>
                    <a:pt x="45968" y="3085"/>
                    <a:pt x="49434" y="3085"/>
                    <a:pt x="51579" y="1104"/>
                  </a:cubicBezTo>
                  <a:cubicBezTo>
                    <a:pt x="53478" y="-629"/>
                    <a:pt x="54881" y="114"/>
                    <a:pt x="56366" y="444"/>
                  </a:cubicBezTo>
                  <a:cubicBezTo>
                    <a:pt x="60327" y="1269"/>
                    <a:pt x="64206" y="2425"/>
                    <a:pt x="68333" y="1599"/>
                  </a:cubicBezTo>
                  <a:cubicBezTo>
                    <a:pt x="68910" y="1434"/>
                    <a:pt x="69735" y="1764"/>
                    <a:pt x="70148" y="2259"/>
                  </a:cubicBezTo>
                  <a:cubicBezTo>
                    <a:pt x="73532" y="5973"/>
                    <a:pt x="77988" y="5643"/>
                    <a:pt x="82115" y="6551"/>
                  </a:cubicBezTo>
                  <a:cubicBezTo>
                    <a:pt x="85498" y="7294"/>
                    <a:pt x="88717" y="8862"/>
                    <a:pt x="92513" y="10100"/>
                  </a:cubicBezTo>
                  <a:cubicBezTo>
                    <a:pt x="95237" y="9604"/>
                    <a:pt x="96969" y="10760"/>
                    <a:pt x="98785" y="11833"/>
                  </a:cubicBezTo>
                  <a:cubicBezTo>
                    <a:pt x="100105" y="12575"/>
                    <a:pt x="101426" y="13318"/>
                    <a:pt x="102829" y="13978"/>
                  </a:cubicBezTo>
                  <a:cubicBezTo>
                    <a:pt x="107203" y="15959"/>
                    <a:pt x="111659" y="18022"/>
                    <a:pt x="116116" y="19838"/>
                  </a:cubicBezTo>
                  <a:cubicBezTo>
                    <a:pt x="118757" y="20993"/>
                    <a:pt x="118179" y="24047"/>
                    <a:pt x="119004" y="2619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8" name="フリーフォーム: 図形 217">
              <a:extLst>
                <a:ext uri="{FF2B5EF4-FFF2-40B4-BE49-F238E27FC236}">
                  <a16:creationId xmlns:a16="http://schemas.microsoft.com/office/drawing/2014/main" id="{7EF6B6FE-ECDA-4263-9B1A-3C08CA8CB318}"/>
                </a:ext>
              </a:extLst>
            </p:cNvPr>
            <p:cNvSpPr/>
            <p:nvPr/>
          </p:nvSpPr>
          <p:spPr>
            <a:xfrm>
              <a:off x="7188575" y="757846"/>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330" y="413"/>
                    <a:pt x="413" y="825"/>
                  </a:cubicBezTo>
                  <a:cubicBezTo>
                    <a:pt x="165" y="660"/>
                    <a:pt x="0" y="495"/>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9" name="フリーフォーム: 図形 218">
              <a:extLst>
                <a:ext uri="{FF2B5EF4-FFF2-40B4-BE49-F238E27FC236}">
                  <a16:creationId xmlns:a16="http://schemas.microsoft.com/office/drawing/2014/main" id="{EF9253EA-FEDC-442F-95C9-6D9AE56337B6}"/>
                </a:ext>
              </a:extLst>
            </p:cNvPr>
            <p:cNvSpPr/>
            <p:nvPr/>
          </p:nvSpPr>
          <p:spPr>
            <a:xfrm>
              <a:off x="7184036" y="1334046"/>
              <a:ext cx="1072" cy="502"/>
            </a:xfrm>
            <a:custGeom>
              <a:avLst/>
              <a:gdLst>
                <a:gd name="connsiteX0" fmla="*/ 1072 w 1072"/>
                <a:gd name="connsiteY0" fmla="*/ 251 h 502"/>
                <a:gd name="connsiteX1" fmla="*/ 0 w 1072"/>
                <a:gd name="connsiteY1" fmla="*/ 251 h 502"/>
                <a:gd name="connsiteX2" fmla="*/ 1072 w 1072"/>
                <a:gd name="connsiteY2" fmla="*/ 251 h 502"/>
              </a:gdLst>
              <a:ahLst/>
              <a:cxnLst>
                <a:cxn ang="0">
                  <a:pos x="connsiteX0" y="connsiteY0"/>
                </a:cxn>
                <a:cxn ang="0">
                  <a:pos x="connsiteX1" y="connsiteY1"/>
                </a:cxn>
                <a:cxn ang="0">
                  <a:pos x="connsiteX2" y="connsiteY2"/>
                </a:cxn>
              </a:cxnLst>
              <a:rect l="l" t="t" r="r" b="b"/>
              <a:pathLst>
                <a:path w="1072" h="502">
                  <a:moveTo>
                    <a:pt x="1072" y="251"/>
                  </a:moveTo>
                  <a:cubicBezTo>
                    <a:pt x="742" y="664"/>
                    <a:pt x="330" y="499"/>
                    <a:pt x="0" y="251"/>
                  </a:cubicBezTo>
                  <a:cubicBezTo>
                    <a:pt x="330" y="4"/>
                    <a:pt x="742" y="-161"/>
                    <a:pt x="1072" y="251"/>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0" name="フリーフォーム: 図形 219">
              <a:extLst>
                <a:ext uri="{FF2B5EF4-FFF2-40B4-BE49-F238E27FC236}">
                  <a16:creationId xmlns:a16="http://schemas.microsoft.com/office/drawing/2014/main" id="{341E1CFE-640E-499F-AFBD-73C4E8BD297A}"/>
                </a:ext>
              </a:extLst>
            </p:cNvPr>
            <p:cNvSpPr/>
            <p:nvPr/>
          </p:nvSpPr>
          <p:spPr>
            <a:xfrm>
              <a:off x="7182138" y="757928"/>
              <a:ext cx="1898" cy="2145"/>
            </a:xfrm>
            <a:custGeom>
              <a:avLst/>
              <a:gdLst>
                <a:gd name="connsiteX0" fmla="*/ 1898 w 1898"/>
                <a:gd name="connsiteY0" fmla="*/ 1073 h 2145"/>
                <a:gd name="connsiteX1" fmla="*/ 990 w 1898"/>
                <a:gd name="connsiteY1" fmla="*/ 2146 h 2145"/>
                <a:gd name="connsiteX2" fmla="*/ 0 w 1898"/>
                <a:gd name="connsiteY2" fmla="*/ 0 h 2145"/>
                <a:gd name="connsiteX3" fmla="*/ 1898 w 1898"/>
                <a:gd name="connsiteY3" fmla="*/ 1073 h 2145"/>
              </a:gdLst>
              <a:ahLst/>
              <a:cxnLst>
                <a:cxn ang="0">
                  <a:pos x="connsiteX0" y="connsiteY0"/>
                </a:cxn>
                <a:cxn ang="0">
                  <a:pos x="connsiteX1" y="connsiteY1"/>
                </a:cxn>
                <a:cxn ang="0">
                  <a:pos x="connsiteX2" y="connsiteY2"/>
                </a:cxn>
                <a:cxn ang="0">
                  <a:pos x="connsiteX3" y="connsiteY3"/>
                </a:cxn>
              </a:cxnLst>
              <a:rect l="l" t="t" r="r" b="b"/>
              <a:pathLst>
                <a:path w="1898" h="2145">
                  <a:moveTo>
                    <a:pt x="1898" y="1073"/>
                  </a:moveTo>
                  <a:cubicBezTo>
                    <a:pt x="1898" y="1073"/>
                    <a:pt x="1321" y="1733"/>
                    <a:pt x="990" y="2146"/>
                  </a:cubicBezTo>
                  <a:cubicBezTo>
                    <a:pt x="578" y="1568"/>
                    <a:pt x="165" y="908"/>
                    <a:pt x="0" y="0"/>
                  </a:cubicBezTo>
                  <a:cubicBezTo>
                    <a:pt x="826" y="165"/>
                    <a:pt x="1321" y="660"/>
                    <a:pt x="1898" y="107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1" name="フリーフォーム: 図形 220">
              <a:extLst>
                <a:ext uri="{FF2B5EF4-FFF2-40B4-BE49-F238E27FC236}">
                  <a16:creationId xmlns:a16="http://schemas.microsoft.com/office/drawing/2014/main" id="{CAE107F0-2313-441A-B178-1C9520072305}"/>
                </a:ext>
              </a:extLst>
            </p:cNvPr>
            <p:cNvSpPr/>
            <p:nvPr/>
          </p:nvSpPr>
          <p:spPr>
            <a:xfrm>
              <a:off x="7127505" y="170034"/>
              <a:ext cx="53379" cy="26041"/>
            </a:xfrm>
            <a:custGeom>
              <a:avLst/>
              <a:gdLst>
                <a:gd name="connsiteX0" fmla="*/ 53230 w 53379"/>
                <a:gd name="connsiteY0" fmla="*/ 4346 h 26041"/>
                <a:gd name="connsiteX1" fmla="*/ 51167 w 53379"/>
                <a:gd name="connsiteY1" fmla="*/ 8389 h 26041"/>
                <a:gd name="connsiteX2" fmla="*/ 41181 w 53379"/>
                <a:gd name="connsiteY2" fmla="*/ 13176 h 26041"/>
                <a:gd name="connsiteX3" fmla="*/ 21952 w 53379"/>
                <a:gd name="connsiteY3" fmla="*/ 21924 h 26041"/>
                <a:gd name="connsiteX4" fmla="*/ 11059 w 53379"/>
                <a:gd name="connsiteY4" fmla="*/ 24070 h 26041"/>
                <a:gd name="connsiteX5" fmla="*/ 2146 w 53379"/>
                <a:gd name="connsiteY5" fmla="*/ 25968 h 26041"/>
                <a:gd name="connsiteX6" fmla="*/ 0 w 53379"/>
                <a:gd name="connsiteY6" fmla="*/ 25968 h 26041"/>
                <a:gd name="connsiteX7" fmla="*/ 1238 w 53379"/>
                <a:gd name="connsiteY7" fmla="*/ 23492 h 26041"/>
                <a:gd name="connsiteX8" fmla="*/ 6437 w 53379"/>
                <a:gd name="connsiteY8" fmla="*/ 18705 h 26041"/>
                <a:gd name="connsiteX9" fmla="*/ 4869 w 53379"/>
                <a:gd name="connsiteY9" fmla="*/ 18128 h 26041"/>
                <a:gd name="connsiteX10" fmla="*/ 2641 w 53379"/>
                <a:gd name="connsiteY10" fmla="*/ 19283 h 26041"/>
                <a:gd name="connsiteX11" fmla="*/ 2394 w 53379"/>
                <a:gd name="connsiteY11" fmla="*/ 18458 h 26041"/>
                <a:gd name="connsiteX12" fmla="*/ 3796 w 53379"/>
                <a:gd name="connsiteY12" fmla="*/ 18128 h 26041"/>
                <a:gd name="connsiteX13" fmla="*/ 6107 w 53379"/>
                <a:gd name="connsiteY13" fmla="*/ 15899 h 26041"/>
                <a:gd name="connsiteX14" fmla="*/ 6437 w 53379"/>
                <a:gd name="connsiteY14" fmla="*/ 17467 h 26041"/>
                <a:gd name="connsiteX15" fmla="*/ 13617 w 53379"/>
                <a:gd name="connsiteY15" fmla="*/ 14331 h 26041"/>
                <a:gd name="connsiteX16" fmla="*/ 27482 w 53379"/>
                <a:gd name="connsiteY16" fmla="*/ 7152 h 26041"/>
                <a:gd name="connsiteX17" fmla="*/ 44895 w 53379"/>
                <a:gd name="connsiteY17" fmla="*/ 1045 h 26041"/>
                <a:gd name="connsiteX18" fmla="*/ 47536 w 53379"/>
                <a:gd name="connsiteY18" fmla="*/ 879 h 26041"/>
                <a:gd name="connsiteX19" fmla="*/ 50672 w 53379"/>
                <a:gd name="connsiteY19" fmla="*/ 137 h 26041"/>
                <a:gd name="connsiteX20" fmla="*/ 53147 w 53379"/>
                <a:gd name="connsiteY20" fmla="*/ 4346 h 260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3379" h="26041">
                  <a:moveTo>
                    <a:pt x="53230" y="4346"/>
                  </a:moveTo>
                  <a:cubicBezTo>
                    <a:pt x="53725" y="6161"/>
                    <a:pt x="52982" y="7647"/>
                    <a:pt x="51167" y="8389"/>
                  </a:cubicBezTo>
                  <a:cubicBezTo>
                    <a:pt x="47784" y="9792"/>
                    <a:pt x="44565" y="11608"/>
                    <a:pt x="41181" y="13176"/>
                  </a:cubicBezTo>
                  <a:cubicBezTo>
                    <a:pt x="34827" y="16230"/>
                    <a:pt x="28802" y="19943"/>
                    <a:pt x="21952" y="21924"/>
                  </a:cubicBezTo>
                  <a:cubicBezTo>
                    <a:pt x="18321" y="22997"/>
                    <a:pt x="14607" y="22832"/>
                    <a:pt x="11059" y="24070"/>
                  </a:cubicBezTo>
                  <a:cubicBezTo>
                    <a:pt x="8170" y="25060"/>
                    <a:pt x="5117" y="25390"/>
                    <a:pt x="2146" y="25968"/>
                  </a:cubicBezTo>
                  <a:cubicBezTo>
                    <a:pt x="1485" y="26133"/>
                    <a:pt x="743" y="25968"/>
                    <a:pt x="0" y="25968"/>
                  </a:cubicBezTo>
                  <a:cubicBezTo>
                    <a:pt x="413" y="25142"/>
                    <a:pt x="660" y="24152"/>
                    <a:pt x="1238" y="23492"/>
                  </a:cubicBezTo>
                  <a:cubicBezTo>
                    <a:pt x="2889" y="21841"/>
                    <a:pt x="4704" y="20273"/>
                    <a:pt x="6437" y="18705"/>
                  </a:cubicBezTo>
                  <a:cubicBezTo>
                    <a:pt x="5942" y="18128"/>
                    <a:pt x="5364" y="18128"/>
                    <a:pt x="4869" y="18128"/>
                  </a:cubicBezTo>
                  <a:cubicBezTo>
                    <a:pt x="3796" y="18540"/>
                    <a:pt x="3219" y="18870"/>
                    <a:pt x="2641" y="19283"/>
                  </a:cubicBezTo>
                  <a:cubicBezTo>
                    <a:pt x="2641" y="19035"/>
                    <a:pt x="2476" y="18788"/>
                    <a:pt x="2394" y="18458"/>
                  </a:cubicBezTo>
                  <a:cubicBezTo>
                    <a:pt x="2889" y="18375"/>
                    <a:pt x="3301" y="18210"/>
                    <a:pt x="3796" y="18128"/>
                  </a:cubicBezTo>
                  <a:cubicBezTo>
                    <a:pt x="4952" y="17385"/>
                    <a:pt x="5529" y="16642"/>
                    <a:pt x="6107" y="15899"/>
                  </a:cubicBezTo>
                  <a:cubicBezTo>
                    <a:pt x="6190" y="16477"/>
                    <a:pt x="6355" y="16972"/>
                    <a:pt x="6437" y="17467"/>
                  </a:cubicBezTo>
                  <a:cubicBezTo>
                    <a:pt x="8830" y="16807"/>
                    <a:pt x="11389" y="15899"/>
                    <a:pt x="13617" y="14331"/>
                  </a:cubicBezTo>
                  <a:cubicBezTo>
                    <a:pt x="17991" y="11278"/>
                    <a:pt x="23438" y="11195"/>
                    <a:pt x="27482" y="7152"/>
                  </a:cubicBezTo>
                  <a:cubicBezTo>
                    <a:pt x="32433" y="2200"/>
                    <a:pt x="38870" y="2365"/>
                    <a:pt x="44895" y="1045"/>
                  </a:cubicBezTo>
                  <a:cubicBezTo>
                    <a:pt x="45720" y="879"/>
                    <a:pt x="46628" y="1045"/>
                    <a:pt x="47536" y="879"/>
                  </a:cubicBezTo>
                  <a:cubicBezTo>
                    <a:pt x="48609" y="632"/>
                    <a:pt x="50094" y="-358"/>
                    <a:pt x="50672" y="137"/>
                  </a:cubicBezTo>
                  <a:cubicBezTo>
                    <a:pt x="51827" y="1127"/>
                    <a:pt x="52735" y="2778"/>
                    <a:pt x="53147" y="4346"/>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2" name="フリーフォーム: 図形 221">
              <a:extLst>
                <a:ext uri="{FF2B5EF4-FFF2-40B4-BE49-F238E27FC236}">
                  <a16:creationId xmlns:a16="http://schemas.microsoft.com/office/drawing/2014/main" id="{EF9F8FB5-13A7-4507-A06D-7CB493B2ECB3}"/>
                </a:ext>
              </a:extLst>
            </p:cNvPr>
            <p:cNvSpPr/>
            <p:nvPr/>
          </p:nvSpPr>
          <p:spPr>
            <a:xfrm>
              <a:off x="7179554" y="757598"/>
              <a:ext cx="263" cy="1237"/>
            </a:xfrm>
            <a:custGeom>
              <a:avLst/>
              <a:gdLst>
                <a:gd name="connsiteX0" fmla="*/ 191 w 263"/>
                <a:gd name="connsiteY0" fmla="*/ 0 h 1237"/>
                <a:gd name="connsiteX1" fmla="*/ 191 w 263"/>
                <a:gd name="connsiteY1" fmla="*/ 1238 h 1237"/>
                <a:gd name="connsiteX2" fmla="*/ 191 w 263"/>
                <a:gd name="connsiteY2" fmla="*/ 0 h 1237"/>
              </a:gdLst>
              <a:ahLst/>
              <a:cxnLst>
                <a:cxn ang="0">
                  <a:pos x="connsiteX0" y="connsiteY0"/>
                </a:cxn>
                <a:cxn ang="0">
                  <a:pos x="connsiteX1" y="connsiteY1"/>
                </a:cxn>
                <a:cxn ang="0">
                  <a:pos x="connsiteX2" y="connsiteY2"/>
                </a:cxn>
              </a:cxnLst>
              <a:rect l="l" t="t" r="r" b="b"/>
              <a:pathLst>
                <a:path w="263" h="1237">
                  <a:moveTo>
                    <a:pt x="191" y="0"/>
                  </a:moveTo>
                  <a:cubicBezTo>
                    <a:pt x="191" y="0"/>
                    <a:pt x="356" y="825"/>
                    <a:pt x="191" y="1238"/>
                  </a:cubicBezTo>
                  <a:cubicBezTo>
                    <a:pt x="25" y="825"/>
                    <a:pt x="-139" y="413"/>
                    <a:pt x="191"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3" name="フリーフォーム: 図形 222">
              <a:extLst>
                <a:ext uri="{FF2B5EF4-FFF2-40B4-BE49-F238E27FC236}">
                  <a16:creationId xmlns:a16="http://schemas.microsoft.com/office/drawing/2014/main" id="{7E48CAE7-0A7E-4E60-8C36-C61975A021C6}"/>
                </a:ext>
              </a:extLst>
            </p:cNvPr>
            <p:cNvSpPr/>
            <p:nvPr/>
          </p:nvSpPr>
          <p:spPr>
            <a:xfrm>
              <a:off x="7178907" y="1350473"/>
              <a:ext cx="755" cy="1898"/>
            </a:xfrm>
            <a:custGeom>
              <a:avLst/>
              <a:gdLst>
                <a:gd name="connsiteX0" fmla="*/ 95 w 755"/>
                <a:gd name="connsiteY0" fmla="*/ 0 h 1898"/>
                <a:gd name="connsiteX1" fmla="*/ 756 w 755"/>
                <a:gd name="connsiteY1" fmla="*/ 1651 h 1898"/>
                <a:gd name="connsiteX2" fmla="*/ 95 w 755"/>
                <a:gd name="connsiteY2" fmla="*/ 1898 h 1898"/>
                <a:gd name="connsiteX3" fmla="*/ 95 w 755"/>
                <a:gd name="connsiteY3" fmla="*/ 82 h 1898"/>
              </a:gdLst>
              <a:ahLst/>
              <a:cxnLst>
                <a:cxn ang="0">
                  <a:pos x="connsiteX0" y="connsiteY0"/>
                </a:cxn>
                <a:cxn ang="0">
                  <a:pos x="connsiteX1" y="connsiteY1"/>
                </a:cxn>
                <a:cxn ang="0">
                  <a:pos x="connsiteX2" y="connsiteY2"/>
                </a:cxn>
                <a:cxn ang="0">
                  <a:pos x="connsiteX3" y="connsiteY3"/>
                </a:cxn>
              </a:cxnLst>
              <a:rect l="l" t="t" r="r" b="b"/>
              <a:pathLst>
                <a:path w="755" h="1898">
                  <a:moveTo>
                    <a:pt x="95" y="0"/>
                  </a:moveTo>
                  <a:cubicBezTo>
                    <a:pt x="508" y="330"/>
                    <a:pt x="673" y="990"/>
                    <a:pt x="756" y="1651"/>
                  </a:cubicBezTo>
                  <a:cubicBezTo>
                    <a:pt x="756" y="1651"/>
                    <a:pt x="343" y="1816"/>
                    <a:pt x="95" y="1898"/>
                  </a:cubicBezTo>
                  <a:cubicBezTo>
                    <a:pt x="13" y="1403"/>
                    <a:pt x="-70" y="825"/>
                    <a:pt x="95" y="8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4" name="フリーフォーム: 図形 223">
              <a:extLst>
                <a:ext uri="{FF2B5EF4-FFF2-40B4-BE49-F238E27FC236}">
                  <a16:creationId xmlns:a16="http://schemas.microsoft.com/office/drawing/2014/main" id="{3B5AD2C0-C2E2-44C4-8613-EB1EE29209FB}"/>
                </a:ext>
              </a:extLst>
            </p:cNvPr>
            <p:cNvSpPr/>
            <p:nvPr/>
          </p:nvSpPr>
          <p:spPr>
            <a:xfrm>
              <a:off x="7109172" y="1318133"/>
              <a:ext cx="69747" cy="124192"/>
            </a:xfrm>
            <a:custGeom>
              <a:avLst/>
              <a:gdLst>
                <a:gd name="connsiteX0" fmla="*/ 69500 w 69747"/>
                <a:gd name="connsiteY0" fmla="*/ 11048 h 124192"/>
                <a:gd name="connsiteX1" fmla="*/ 68427 w 69747"/>
                <a:gd name="connsiteY1" fmla="*/ 12534 h 124192"/>
                <a:gd name="connsiteX2" fmla="*/ 67437 w 69747"/>
                <a:gd name="connsiteY2" fmla="*/ 14184 h 124192"/>
                <a:gd name="connsiteX3" fmla="*/ 62238 w 69747"/>
                <a:gd name="connsiteY3" fmla="*/ 32423 h 124192"/>
                <a:gd name="connsiteX4" fmla="*/ 59514 w 69747"/>
                <a:gd name="connsiteY4" fmla="*/ 45379 h 124192"/>
                <a:gd name="connsiteX5" fmla="*/ 58936 w 69747"/>
                <a:gd name="connsiteY5" fmla="*/ 49341 h 124192"/>
                <a:gd name="connsiteX6" fmla="*/ 60009 w 69747"/>
                <a:gd name="connsiteY6" fmla="*/ 51156 h 124192"/>
                <a:gd name="connsiteX7" fmla="*/ 59102 w 69747"/>
                <a:gd name="connsiteY7" fmla="*/ 53054 h 124192"/>
                <a:gd name="connsiteX8" fmla="*/ 59102 w 69747"/>
                <a:gd name="connsiteY8" fmla="*/ 54870 h 124192"/>
                <a:gd name="connsiteX9" fmla="*/ 59267 w 69747"/>
                <a:gd name="connsiteY9" fmla="*/ 57593 h 124192"/>
                <a:gd name="connsiteX10" fmla="*/ 57864 w 69747"/>
                <a:gd name="connsiteY10" fmla="*/ 59326 h 124192"/>
                <a:gd name="connsiteX11" fmla="*/ 55718 w 69747"/>
                <a:gd name="connsiteY11" fmla="*/ 60152 h 124192"/>
                <a:gd name="connsiteX12" fmla="*/ 55058 w 69747"/>
                <a:gd name="connsiteY12" fmla="*/ 58996 h 124192"/>
                <a:gd name="connsiteX13" fmla="*/ 54728 w 69747"/>
                <a:gd name="connsiteY13" fmla="*/ 59987 h 124192"/>
                <a:gd name="connsiteX14" fmla="*/ 52170 w 69747"/>
                <a:gd name="connsiteY14" fmla="*/ 66011 h 124192"/>
                <a:gd name="connsiteX15" fmla="*/ 52004 w 69747"/>
                <a:gd name="connsiteY15" fmla="*/ 67249 h 124192"/>
                <a:gd name="connsiteX16" fmla="*/ 52995 w 69747"/>
                <a:gd name="connsiteY16" fmla="*/ 67249 h 124192"/>
                <a:gd name="connsiteX17" fmla="*/ 54728 w 69747"/>
                <a:gd name="connsiteY17" fmla="*/ 67579 h 124192"/>
                <a:gd name="connsiteX18" fmla="*/ 55223 w 69747"/>
                <a:gd name="connsiteY18" fmla="*/ 69972 h 124192"/>
                <a:gd name="connsiteX19" fmla="*/ 52334 w 69747"/>
                <a:gd name="connsiteY19" fmla="*/ 71210 h 124192"/>
                <a:gd name="connsiteX20" fmla="*/ 51592 w 69747"/>
                <a:gd name="connsiteY20" fmla="*/ 73521 h 124192"/>
                <a:gd name="connsiteX21" fmla="*/ 51922 w 69747"/>
                <a:gd name="connsiteY21" fmla="*/ 74346 h 124192"/>
                <a:gd name="connsiteX22" fmla="*/ 51757 w 69747"/>
                <a:gd name="connsiteY22" fmla="*/ 76905 h 124192"/>
                <a:gd name="connsiteX23" fmla="*/ 50602 w 69747"/>
                <a:gd name="connsiteY23" fmla="*/ 76409 h 124192"/>
                <a:gd name="connsiteX24" fmla="*/ 48620 w 69747"/>
                <a:gd name="connsiteY24" fmla="*/ 78225 h 124192"/>
                <a:gd name="connsiteX25" fmla="*/ 48125 w 69747"/>
                <a:gd name="connsiteY25" fmla="*/ 78225 h 124192"/>
                <a:gd name="connsiteX26" fmla="*/ 47795 w 69747"/>
                <a:gd name="connsiteY26" fmla="*/ 79380 h 124192"/>
                <a:gd name="connsiteX27" fmla="*/ 47630 w 69747"/>
                <a:gd name="connsiteY27" fmla="*/ 90522 h 124192"/>
                <a:gd name="connsiteX28" fmla="*/ 45237 w 69747"/>
                <a:gd name="connsiteY28" fmla="*/ 91677 h 124192"/>
                <a:gd name="connsiteX29" fmla="*/ 45567 w 69747"/>
                <a:gd name="connsiteY29" fmla="*/ 93905 h 124192"/>
                <a:gd name="connsiteX30" fmla="*/ 42266 w 69747"/>
                <a:gd name="connsiteY30" fmla="*/ 104221 h 124192"/>
                <a:gd name="connsiteX31" fmla="*/ 42679 w 69747"/>
                <a:gd name="connsiteY31" fmla="*/ 104964 h 124192"/>
                <a:gd name="connsiteX32" fmla="*/ 39791 w 69747"/>
                <a:gd name="connsiteY32" fmla="*/ 116270 h 124192"/>
                <a:gd name="connsiteX33" fmla="*/ 39048 w 69747"/>
                <a:gd name="connsiteY33" fmla="*/ 116270 h 124192"/>
                <a:gd name="connsiteX34" fmla="*/ 38800 w 69747"/>
                <a:gd name="connsiteY34" fmla="*/ 120644 h 124192"/>
                <a:gd name="connsiteX35" fmla="*/ 39295 w 69747"/>
                <a:gd name="connsiteY35" fmla="*/ 121799 h 124192"/>
                <a:gd name="connsiteX36" fmla="*/ 25183 w 69747"/>
                <a:gd name="connsiteY36" fmla="*/ 124193 h 124192"/>
                <a:gd name="connsiteX37" fmla="*/ 16600 w 69747"/>
                <a:gd name="connsiteY37" fmla="*/ 106944 h 124192"/>
                <a:gd name="connsiteX38" fmla="*/ 15280 w 69747"/>
                <a:gd name="connsiteY38" fmla="*/ 98114 h 124192"/>
                <a:gd name="connsiteX39" fmla="*/ 14289 w 69747"/>
                <a:gd name="connsiteY39" fmla="*/ 94400 h 124192"/>
                <a:gd name="connsiteX40" fmla="*/ 10823 w 69747"/>
                <a:gd name="connsiteY40" fmla="*/ 86973 h 124192"/>
                <a:gd name="connsiteX41" fmla="*/ 10823 w 69747"/>
                <a:gd name="connsiteY41" fmla="*/ 85405 h 124192"/>
                <a:gd name="connsiteX42" fmla="*/ 9420 w 69747"/>
                <a:gd name="connsiteY42" fmla="*/ 71953 h 124192"/>
                <a:gd name="connsiteX43" fmla="*/ 8017 w 69747"/>
                <a:gd name="connsiteY43" fmla="*/ 66589 h 124192"/>
                <a:gd name="connsiteX44" fmla="*/ 5954 w 69747"/>
                <a:gd name="connsiteY44" fmla="*/ 52972 h 124192"/>
                <a:gd name="connsiteX45" fmla="*/ 1003 w 69747"/>
                <a:gd name="connsiteY45" fmla="*/ 28296 h 124192"/>
                <a:gd name="connsiteX46" fmla="*/ 12 w 69747"/>
                <a:gd name="connsiteY46" fmla="*/ 17403 h 124192"/>
                <a:gd name="connsiteX47" fmla="*/ 6037 w 69747"/>
                <a:gd name="connsiteY47" fmla="*/ 9975 h 124192"/>
                <a:gd name="connsiteX48" fmla="*/ 24028 w 69747"/>
                <a:gd name="connsiteY48" fmla="*/ 4611 h 124192"/>
                <a:gd name="connsiteX49" fmla="*/ 41441 w 69747"/>
                <a:gd name="connsiteY49" fmla="*/ 1145 h 124192"/>
                <a:gd name="connsiteX50" fmla="*/ 61082 w 69747"/>
                <a:gd name="connsiteY50" fmla="*/ 485 h 124192"/>
                <a:gd name="connsiteX51" fmla="*/ 67107 w 69747"/>
                <a:gd name="connsiteY51" fmla="*/ 2218 h 124192"/>
                <a:gd name="connsiteX52" fmla="*/ 69747 w 69747"/>
                <a:gd name="connsiteY52" fmla="*/ 10800 h 124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9747" h="124192">
                  <a:moveTo>
                    <a:pt x="69500" y="11048"/>
                  </a:moveTo>
                  <a:cubicBezTo>
                    <a:pt x="69500" y="11048"/>
                    <a:pt x="68757" y="12038"/>
                    <a:pt x="68427" y="12534"/>
                  </a:cubicBezTo>
                  <a:cubicBezTo>
                    <a:pt x="68097" y="13029"/>
                    <a:pt x="67520" y="13606"/>
                    <a:pt x="67437" y="14184"/>
                  </a:cubicBezTo>
                  <a:cubicBezTo>
                    <a:pt x="66447" y="20539"/>
                    <a:pt x="64961" y="26728"/>
                    <a:pt x="62238" y="32423"/>
                  </a:cubicBezTo>
                  <a:cubicBezTo>
                    <a:pt x="63476" y="37292"/>
                    <a:pt x="60587" y="41088"/>
                    <a:pt x="59514" y="45379"/>
                  </a:cubicBezTo>
                  <a:cubicBezTo>
                    <a:pt x="59184" y="46617"/>
                    <a:pt x="58854" y="48020"/>
                    <a:pt x="58936" y="49341"/>
                  </a:cubicBezTo>
                  <a:cubicBezTo>
                    <a:pt x="58936" y="49918"/>
                    <a:pt x="59514" y="50744"/>
                    <a:pt x="60009" y="51156"/>
                  </a:cubicBezTo>
                  <a:lnTo>
                    <a:pt x="59102" y="53054"/>
                  </a:lnTo>
                  <a:cubicBezTo>
                    <a:pt x="59019" y="53550"/>
                    <a:pt x="58936" y="54127"/>
                    <a:pt x="59102" y="54870"/>
                  </a:cubicBezTo>
                  <a:lnTo>
                    <a:pt x="59267" y="57593"/>
                  </a:lnTo>
                  <a:cubicBezTo>
                    <a:pt x="58772" y="58171"/>
                    <a:pt x="58111" y="58666"/>
                    <a:pt x="57864" y="59326"/>
                  </a:cubicBezTo>
                  <a:cubicBezTo>
                    <a:pt x="56956" y="61637"/>
                    <a:pt x="57038" y="61720"/>
                    <a:pt x="55718" y="60152"/>
                  </a:cubicBezTo>
                  <a:cubicBezTo>
                    <a:pt x="55470" y="59822"/>
                    <a:pt x="55223" y="59409"/>
                    <a:pt x="55058" y="58996"/>
                  </a:cubicBezTo>
                  <a:cubicBezTo>
                    <a:pt x="54893" y="59326"/>
                    <a:pt x="54645" y="59739"/>
                    <a:pt x="54728" y="59987"/>
                  </a:cubicBezTo>
                  <a:cubicBezTo>
                    <a:pt x="55388" y="62875"/>
                    <a:pt x="53655" y="64361"/>
                    <a:pt x="52170" y="66011"/>
                  </a:cubicBezTo>
                  <a:cubicBezTo>
                    <a:pt x="51922" y="66259"/>
                    <a:pt x="52004" y="66836"/>
                    <a:pt x="52004" y="67249"/>
                  </a:cubicBezTo>
                  <a:cubicBezTo>
                    <a:pt x="52334" y="67249"/>
                    <a:pt x="52747" y="67414"/>
                    <a:pt x="52995" y="67249"/>
                  </a:cubicBezTo>
                  <a:cubicBezTo>
                    <a:pt x="53655" y="67084"/>
                    <a:pt x="54480" y="64691"/>
                    <a:pt x="54728" y="67579"/>
                  </a:cubicBezTo>
                  <a:cubicBezTo>
                    <a:pt x="54728" y="68404"/>
                    <a:pt x="54975" y="69230"/>
                    <a:pt x="55223" y="69972"/>
                  </a:cubicBezTo>
                  <a:lnTo>
                    <a:pt x="52334" y="71210"/>
                  </a:lnTo>
                  <a:cubicBezTo>
                    <a:pt x="51922" y="71788"/>
                    <a:pt x="51674" y="72613"/>
                    <a:pt x="51592" y="73521"/>
                  </a:cubicBezTo>
                  <a:cubicBezTo>
                    <a:pt x="51592" y="73769"/>
                    <a:pt x="51757" y="74099"/>
                    <a:pt x="51922" y="74346"/>
                  </a:cubicBezTo>
                  <a:lnTo>
                    <a:pt x="51757" y="76905"/>
                  </a:lnTo>
                  <a:cubicBezTo>
                    <a:pt x="51261" y="76905"/>
                    <a:pt x="50849" y="76740"/>
                    <a:pt x="50602" y="76409"/>
                  </a:cubicBezTo>
                  <a:cubicBezTo>
                    <a:pt x="46640" y="71870"/>
                    <a:pt x="49034" y="77482"/>
                    <a:pt x="48620" y="78225"/>
                  </a:cubicBezTo>
                  <a:lnTo>
                    <a:pt x="48125" y="78225"/>
                  </a:lnTo>
                  <a:cubicBezTo>
                    <a:pt x="48125" y="78225"/>
                    <a:pt x="47795" y="78968"/>
                    <a:pt x="47795" y="79380"/>
                  </a:cubicBezTo>
                  <a:lnTo>
                    <a:pt x="47630" y="90522"/>
                  </a:lnTo>
                  <a:cubicBezTo>
                    <a:pt x="46805" y="90604"/>
                    <a:pt x="46062" y="90852"/>
                    <a:pt x="45237" y="91677"/>
                  </a:cubicBezTo>
                  <a:cubicBezTo>
                    <a:pt x="45320" y="92832"/>
                    <a:pt x="45485" y="93328"/>
                    <a:pt x="45567" y="93905"/>
                  </a:cubicBezTo>
                  <a:lnTo>
                    <a:pt x="42266" y="104221"/>
                  </a:lnTo>
                  <a:cubicBezTo>
                    <a:pt x="42266" y="104716"/>
                    <a:pt x="42431" y="104881"/>
                    <a:pt x="42679" y="104964"/>
                  </a:cubicBezTo>
                  <a:lnTo>
                    <a:pt x="39791" y="116270"/>
                  </a:lnTo>
                  <a:cubicBezTo>
                    <a:pt x="39791" y="116270"/>
                    <a:pt x="39377" y="116270"/>
                    <a:pt x="39048" y="116270"/>
                  </a:cubicBezTo>
                  <a:cubicBezTo>
                    <a:pt x="38800" y="117921"/>
                    <a:pt x="38718" y="119324"/>
                    <a:pt x="38800" y="120644"/>
                  </a:cubicBezTo>
                  <a:cubicBezTo>
                    <a:pt x="38800" y="121057"/>
                    <a:pt x="39048" y="121387"/>
                    <a:pt x="39295" y="121799"/>
                  </a:cubicBezTo>
                  <a:lnTo>
                    <a:pt x="25183" y="124193"/>
                  </a:lnTo>
                  <a:cubicBezTo>
                    <a:pt x="21222" y="119159"/>
                    <a:pt x="20149" y="112226"/>
                    <a:pt x="16600" y="106944"/>
                  </a:cubicBezTo>
                  <a:cubicBezTo>
                    <a:pt x="18251" y="103643"/>
                    <a:pt x="14455" y="101415"/>
                    <a:pt x="15280" y="98114"/>
                  </a:cubicBezTo>
                  <a:cubicBezTo>
                    <a:pt x="15528" y="97041"/>
                    <a:pt x="14785" y="95556"/>
                    <a:pt x="14289" y="94400"/>
                  </a:cubicBezTo>
                  <a:cubicBezTo>
                    <a:pt x="13299" y="91925"/>
                    <a:pt x="11319" y="89201"/>
                    <a:pt x="10823" y="86973"/>
                  </a:cubicBezTo>
                  <a:cubicBezTo>
                    <a:pt x="10658" y="86395"/>
                    <a:pt x="10658" y="85900"/>
                    <a:pt x="10823" y="85405"/>
                  </a:cubicBezTo>
                  <a:cubicBezTo>
                    <a:pt x="11814" y="80453"/>
                    <a:pt x="8017" y="76740"/>
                    <a:pt x="9420" y="71953"/>
                  </a:cubicBezTo>
                  <a:cubicBezTo>
                    <a:pt x="9833" y="70550"/>
                    <a:pt x="8348" y="68404"/>
                    <a:pt x="8017" y="66589"/>
                  </a:cubicBezTo>
                  <a:cubicBezTo>
                    <a:pt x="7192" y="62050"/>
                    <a:pt x="6037" y="57511"/>
                    <a:pt x="5954" y="52972"/>
                  </a:cubicBezTo>
                  <a:cubicBezTo>
                    <a:pt x="5789" y="44306"/>
                    <a:pt x="2653" y="36466"/>
                    <a:pt x="1003" y="28296"/>
                  </a:cubicBezTo>
                  <a:cubicBezTo>
                    <a:pt x="260" y="24665"/>
                    <a:pt x="-70" y="20951"/>
                    <a:pt x="12" y="17403"/>
                  </a:cubicBezTo>
                  <a:cubicBezTo>
                    <a:pt x="95" y="13524"/>
                    <a:pt x="3313" y="11461"/>
                    <a:pt x="6037" y="9975"/>
                  </a:cubicBezTo>
                  <a:cubicBezTo>
                    <a:pt x="11649" y="6839"/>
                    <a:pt x="18168" y="6757"/>
                    <a:pt x="24028" y="4611"/>
                  </a:cubicBezTo>
                  <a:cubicBezTo>
                    <a:pt x="29887" y="2548"/>
                    <a:pt x="35829" y="2878"/>
                    <a:pt x="41441" y="1145"/>
                  </a:cubicBezTo>
                  <a:cubicBezTo>
                    <a:pt x="48043" y="-836"/>
                    <a:pt x="54563" y="319"/>
                    <a:pt x="61082" y="485"/>
                  </a:cubicBezTo>
                  <a:cubicBezTo>
                    <a:pt x="63228" y="485"/>
                    <a:pt x="65208" y="-341"/>
                    <a:pt x="67107" y="2218"/>
                  </a:cubicBezTo>
                  <a:cubicBezTo>
                    <a:pt x="69088" y="4859"/>
                    <a:pt x="68592" y="8077"/>
                    <a:pt x="69747" y="1080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5" name="フリーフォーム: 図形 224">
              <a:extLst>
                <a:ext uri="{FF2B5EF4-FFF2-40B4-BE49-F238E27FC236}">
                  <a16:creationId xmlns:a16="http://schemas.microsoft.com/office/drawing/2014/main" id="{5B1CFA68-C0DD-4415-889A-37573B97A344}"/>
                </a:ext>
              </a:extLst>
            </p:cNvPr>
            <p:cNvSpPr/>
            <p:nvPr/>
          </p:nvSpPr>
          <p:spPr>
            <a:xfrm>
              <a:off x="7099195" y="1289290"/>
              <a:ext cx="74195" cy="23663"/>
            </a:xfrm>
            <a:custGeom>
              <a:avLst/>
              <a:gdLst>
                <a:gd name="connsiteX0" fmla="*/ 74195 w 74195"/>
                <a:gd name="connsiteY0" fmla="*/ 9108 h 23663"/>
                <a:gd name="connsiteX1" fmla="*/ 73370 w 74195"/>
                <a:gd name="connsiteY1" fmla="*/ 11089 h 23663"/>
                <a:gd name="connsiteX2" fmla="*/ 68831 w 74195"/>
                <a:gd name="connsiteY2" fmla="*/ 13235 h 23663"/>
                <a:gd name="connsiteX3" fmla="*/ 56370 w 74195"/>
                <a:gd name="connsiteY3" fmla="*/ 14638 h 23663"/>
                <a:gd name="connsiteX4" fmla="*/ 51995 w 74195"/>
                <a:gd name="connsiteY4" fmla="*/ 16866 h 23663"/>
                <a:gd name="connsiteX5" fmla="*/ 46384 w 74195"/>
                <a:gd name="connsiteY5" fmla="*/ 17113 h 23663"/>
                <a:gd name="connsiteX6" fmla="*/ 35655 w 74195"/>
                <a:gd name="connsiteY6" fmla="*/ 21405 h 23663"/>
                <a:gd name="connsiteX7" fmla="*/ 25339 w 74195"/>
                <a:gd name="connsiteY7" fmla="*/ 21817 h 23663"/>
                <a:gd name="connsiteX8" fmla="*/ 24844 w 74195"/>
                <a:gd name="connsiteY8" fmla="*/ 21817 h 23663"/>
                <a:gd name="connsiteX9" fmla="*/ 19150 w 74195"/>
                <a:gd name="connsiteY9" fmla="*/ 23303 h 23663"/>
                <a:gd name="connsiteX10" fmla="*/ 11805 w 74195"/>
                <a:gd name="connsiteY10" fmla="*/ 23055 h 23663"/>
                <a:gd name="connsiteX11" fmla="*/ 5368 w 74195"/>
                <a:gd name="connsiteY11" fmla="*/ 21817 h 23663"/>
                <a:gd name="connsiteX12" fmla="*/ 2562 w 74195"/>
                <a:gd name="connsiteY12" fmla="*/ 19589 h 23663"/>
                <a:gd name="connsiteX13" fmla="*/ 3 w 74195"/>
                <a:gd name="connsiteY13" fmla="*/ 7540 h 23663"/>
                <a:gd name="connsiteX14" fmla="*/ 746 w 74195"/>
                <a:gd name="connsiteY14" fmla="*/ 6715 h 23663"/>
                <a:gd name="connsiteX15" fmla="*/ 1984 w 74195"/>
                <a:gd name="connsiteY15" fmla="*/ 2094 h 23663"/>
                <a:gd name="connsiteX16" fmla="*/ 2479 w 74195"/>
                <a:gd name="connsiteY16" fmla="*/ 30 h 23663"/>
                <a:gd name="connsiteX17" fmla="*/ 15353 w 74195"/>
                <a:gd name="connsiteY17" fmla="*/ 1516 h 23663"/>
                <a:gd name="connsiteX18" fmla="*/ 29466 w 74195"/>
                <a:gd name="connsiteY18" fmla="*/ 3744 h 23663"/>
                <a:gd name="connsiteX19" fmla="*/ 47786 w 74195"/>
                <a:gd name="connsiteY19" fmla="*/ 5972 h 23663"/>
                <a:gd name="connsiteX20" fmla="*/ 59506 w 74195"/>
                <a:gd name="connsiteY20" fmla="*/ 7293 h 23663"/>
                <a:gd name="connsiteX21" fmla="*/ 72875 w 74195"/>
                <a:gd name="connsiteY21" fmla="*/ 8531 h 23663"/>
                <a:gd name="connsiteX22" fmla="*/ 74195 w 74195"/>
                <a:gd name="connsiteY22" fmla="*/ 9191 h 23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74195" h="23663">
                  <a:moveTo>
                    <a:pt x="74195" y="9108"/>
                  </a:moveTo>
                  <a:cubicBezTo>
                    <a:pt x="73948" y="9769"/>
                    <a:pt x="73865" y="10841"/>
                    <a:pt x="73370" y="11089"/>
                  </a:cubicBezTo>
                  <a:cubicBezTo>
                    <a:pt x="71967" y="11997"/>
                    <a:pt x="70399" y="12987"/>
                    <a:pt x="68831" y="13235"/>
                  </a:cubicBezTo>
                  <a:cubicBezTo>
                    <a:pt x="64705" y="13895"/>
                    <a:pt x="60496" y="13977"/>
                    <a:pt x="56370" y="14638"/>
                  </a:cubicBezTo>
                  <a:cubicBezTo>
                    <a:pt x="54884" y="14885"/>
                    <a:pt x="53481" y="16536"/>
                    <a:pt x="51995" y="16866"/>
                  </a:cubicBezTo>
                  <a:cubicBezTo>
                    <a:pt x="50097" y="17279"/>
                    <a:pt x="47044" y="16041"/>
                    <a:pt x="46384" y="17113"/>
                  </a:cubicBezTo>
                  <a:cubicBezTo>
                    <a:pt x="43578" y="21735"/>
                    <a:pt x="38461" y="17774"/>
                    <a:pt x="35655" y="21405"/>
                  </a:cubicBezTo>
                  <a:cubicBezTo>
                    <a:pt x="32189" y="19589"/>
                    <a:pt x="28805" y="21322"/>
                    <a:pt x="25339" y="21817"/>
                  </a:cubicBezTo>
                  <a:cubicBezTo>
                    <a:pt x="25174" y="21817"/>
                    <a:pt x="24927" y="21817"/>
                    <a:pt x="24844" y="21817"/>
                  </a:cubicBezTo>
                  <a:cubicBezTo>
                    <a:pt x="22781" y="21157"/>
                    <a:pt x="21873" y="24788"/>
                    <a:pt x="19150" y="23303"/>
                  </a:cubicBezTo>
                  <a:cubicBezTo>
                    <a:pt x="17169" y="22148"/>
                    <a:pt x="14281" y="23303"/>
                    <a:pt x="11805" y="23055"/>
                  </a:cubicBezTo>
                  <a:cubicBezTo>
                    <a:pt x="9659" y="22890"/>
                    <a:pt x="7431" y="22478"/>
                    <a:pt x="5368" y="21817"/>
                  </a:cubicBezTo>
                  <a:cubicBezTo>
                    <a:pt x="4295" y="21487"/>
                    <a:pt x="2892" y="20580"/>
                    <a:pt x="2562" y="19589"/>
                  </a:cubicBezTo>
                  <a:cubicBezTo>
                    <a:pt x="1324" y="15711"/>
                    <a:pt x="-79" y="11832"/>
                    <a:pt x="3" y="7540"/>
                  </a:cubicBezTo>
                  <a:cubicBezTo>
                    <a:pt x="3" y="7293"/>
                    <a:pt x="499" y="6963"/>
                    <a:pt x="746" y="6715"/>
                  </a:cubicBezTo>
                  <a:cubicBezTo>
                    <a:pt x="994" y="4239"/>
                    <a:pt x="3883" y="4322"/>
                    <a:pt x="1984" y="2094"/>
                  </a:cubicBezTo>
                  <a:cubicBezTo>
                    <a:pt x="1159" y="1103"/>
                    <a:pt x="-326" y="-217"/>
                    <a:pt x="2479" y="30"/>
                  </a:cubicBezTo>
                  <a:cubicBezTo>
                    <a:pt x="6771" y="443"/>
                    <a:pt x="11062" y="938"/>
                    <a:pt x="15353" y="1516"/>
                  </a:cubicBezTo>
                  <a:cubicBezTo>
                    <a:pt x="20058" y="2176"/>
                    <a:pt x="24844" y="2506"/>
                    <a:pt x="29466" y="3744"/>
                  </a:cubicBezTo>
                  <a:cubicBezTo>
                    <a:pt x="35490" y="5312"/>
                    <a:pt x="41680" y="4074"/>
                    <a:pt x="47786" y="5972"/>
                  </a:cubicBezTo>
                  <a:cubicBezTo>
                    <a:pt x="51500" y="7128"/>
                    <a:pt x="55627" y="6963"/>
                    <a:pt x="59506" y="7293"/>
                  </a:cubicBezTo>
                  <a:cubicBezTo>
                    <a:pt x="63962" y="7705"/>
                    <a:pt x="68418" y="8118"/>
                    <a:pt x="72875" y="8531"/>
                  </a:cubicBezTo>
                  <a:cubicBezTo>
                    <a:pt x="73370" y="8531"/>
                    <a:pt x="73783" y="8943"/>
                    <a:pt x="74195" y="9191"/>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6" name="フリーフォーム: 図形 225">
              <a:extLst>
                <a:ext uri="{FF2B5EF4-FFF2-40B4-BE49-F238E27FC236}">
                  <a16:creationId xmlns:a16="http://schemas.microsoft.com/office/drawing/2014/main" id="{8048D6DA-D83C-4050-970A-FD999ADFBE5D}"/>
                </a:ext>
              </a:extLst>
            </p:cNvPr>
            <p:cNvSpPr/>
            <p:nvPr/>
          </p:nvSpPr>
          <p:spPr>
            <a:xfrm>
              <a:off x="7161011" y="1375726"/>
              <a:ext cx="8995" cy="13121"/>
            </a:xfrm>
            <a:custGeom>
              <a:avLst/>
              <a:gdLst>
                <a:gd name="connsiteX0" fmla="*/ 7428 w 8995"/>
                <a:gd name="connsiteY0" fmla="*/ 0 h 13121"/>
                <a:gd name="connsiteX1" fmla="*/ 8996 w 8995"/>
                <a:gd name="connsiteY1" fmla="*/ 3219 h 13121"/>
                <a:gd name="connsiteX2" fmla="*/ 3549 w 8995"/>
                <a:gd name="connsiteY2" fmla="*/ 13122 h 13121"/>
                <a:gd name="connsiteX3" fmla="*/ 3219 w 8995"/>
                <a:gd name="connsiteY3" fmla="*/ 12462 h 13121"/>
                <a:gd name="connsiteX4" fmla="*/ 2724 w 8995"/>
                <a:gd name="connsiteY4" fmla="*/ 10068 h 13121"/>
                <a:gd name="connsiteX5" fmla="*/ 990 w 8995"/>
                <a:gd name="connsiteY5" fmla="*/ 9738 h 13121"/>
                <a:gd name="connsiteX6" fmla="*/ 0 w 8995"/>
                <a:gd name="connsiteY6" fmla="*/ 9738 h 13121"/>
                <a:gd name="connsiteX7" fmla="*/ 165 w 8995"/>
                <a:gd name="connsiteY7" fmla="*/ 8500 h 13121"/>
                <a:gd name="connsiteX8" fmla="*/ 2724 w 8995"/>
                <a:gd name="connsiteY8" fmla="*/ 2476 h 13121"/>
                <a:gd name="connsiteX9" fmla="*/ 3053 w 8995"/>
                <a:gd name="connsiteY9" fmla="*/ 1486 h 13121"/>
                <a:gd name="connsiteX10" fmla="*/ 3714 w 8995"/>
                <a:gd name="connsiteY10" fmla="*/ 2641 h 13121"/>
                <a:gd name="connsiteX11" fmla="*/ 5860 w 8995"/>
                <a:gd name="connsiteY11" fmla="*/ 1816 h 13121"/>
                <a:gd name="connsiteX12" fmla="*/ 7262 w 8995"/>
                <a:gd name="connsiteY12" fmla="*/ 83 h 13121"/>
                <a:gd name="connsiteX13" fmla="*/ 3962 w 8995"/>
                <a:gd name="connsiteY13" fmla="*/ 8005 h 13121"/>
                <a:gd name="connsiteX14" fmla="*/ 4374 w 8995"/>
                <a:gd name="connsiteY14" fmla="*/ 7262 h 13121"/>
                <a:gd name="connsiteX15" fmla="*/ 3962 w 8995"/>
                <a:gd name="connsiteY15" fmla="*/ 8005 h 13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995" h="13121">
                  <a:moveTo>
                    <a:pt x="7428" y="0"/>
                  </a:moveTo>
                  <a:cubicBezTo>
                    <a:pt x="7923" y="1073"/>
                    <a:pt x="8501" y="2146"/>
                    <a:pt x="8996" y="3219"/>
                  </a:cubicBezTo>
                  <a:cubicBezTo>
                    <a:pt x="5282" y="4952"/>
                    <a:pt x="6932" y="10563"/>
                    <a:pt x="3549" y="13122"/>
                  </a:cubicBezTo>
                  <a:cubicBezTo>
                    <a:pt x="3466" y="12874"/>
                    <a:pt x="3301" y="12709"/>
                    <a:pt x="3219" y="12462"/>
                  </a:cubicBezTo>
                  <a:cubicBezTo>
                    <a:pt x="2971" y="11801"/>
                    <a:pt x="2806" y="10894"/>
                    <a:pt x="2724" y="10068"/>
                  </a:cubicBezTo>
                  <a:cubicBezTo>
                    <a:pt x="2476" y="7180"/>
                    <a:pt x="1651" y="9573"/>
                    <a:pt x="990" y="9738"/>
                  </a:cubicBezTo>
                  <a:cubicBezTo>
                    <a:pt x="660" y="9821"/>
                    <a:pt x="330" y="9738"/>
                    <a:pt x="0" y="9738"/>
                  </a:cubicBezTo>
                  <a:cubicBezTo>
                    <a:pt x="0" y="9326"/>
                    <a:pt x="0" y="8748"/>
                    <a:pt x="165" y="8500"/>
                  </a:cubicBezTo>
                  <a:cubicBezTo>
                    <a:pt x="1651" y="6850"/>
                    <a:pt x="3384" y="5364"/>
                    <a:pt x="2724" y="2476"/>
                  </a:cubicBezTo>
                  <a:cubicBezTo>
                    <a:pt x="2724" y="2228"/>
                    <a:pt x="2971" y="1816"/>
                    <a:pt x="3053" y="1486"/>
                  </a:cubicBezTo>
                  <a:cubicBezTo>
                    <a:pt x="3301" y="1898"/>
                    <a:pt x="3466" y="2311"/>
                    <a:pt x="3714" y="2641"/>
                  </a:cubicBezTo>
                  <a:cubicBezTo>
                    <a:pt x="5034" y="4209"/>
                    <a:pt x="5034" y="4126"/>
                    <a:pt x="5860" y="1816"/>
                  </a:cubicBezTo>
                  <a:cubicBezTo>
                    <a:pt x="6107" y="1155"/>
                    <a:pt x="6767" y="660"/>
                    <a:pt x="7262" y="83"/>
                  </a:cubicBezTo>
                  <a:close/>
                  <a:moveTo>
                    <a:pt x="3962" y="8005"/>
                  </a:moveTo>
                  <a:cubicBezTo>
                    <a:pt x="3962" y="8005"/>
                    <a:pt x="4621" y="8005"/>
                    <a:pt x="4374" y="7262"/>
                  </a:cubicBezTo>
                  <a:cubicBezTo>
                    <a:pt x="4209" y="7510"/>
                    <a:pt x="4126" y="7758"/>
                    <a:pt x="3962" y="8005"/>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7" name="フリーフォーム: 図形 226">
              <a:extLst>
                <a:ext uri="{FF2B5EF4-FFF2-40B4-BE49-F238E27FC236}">
                  <a16:creationId xmlns:a16="http://schemas.microsoft.com/office/drawing/2014/main" id="{9294663D-3AFD-4662-9910-C6E7AA89813C}"/>
                </a:ext>
              </a:extLst>
            </p:cNvPr>
            <p:cNvSpPr/>
            <p:nvPr/>
          </p:nvSpPr>
          <p:spPr>
            <a:xfrm>
              <a:off x="7168282" y="1371187"/>
              <a:ext cx="733" cy="1815"/>
            </a:xfrm>
            <a:custGeom>
              <a:avLst/>
              <a:gdLst>
                <a:gd name="connsiteX0" fmla="*/ 734 w 733"/>
                <a:gd name="connsiteY0" fmla="*/ 165 h 1815"/>
                <a:gd name="connsiteX1" fmla="*/ 73 w 733"/>
                <a:gd name="connsiteY1" fmla="*/ 1816 h 1815"/>
                <a:gd name="connsiteX2" fmla="*/ 73 w 733"/>
                <a:gd name="connsiteY2" fmla="*/ 0 h 1815"/>
                <a:gd name="connsiteX3" fmla="*/ 734 w 733"/>
                <a:gd name="connsiteY3" fmla="*/ 248 h 1815"/>
              </a:gdLst>
              <a:ahLst/>
              <a:cxnLst>
                <a:cxn ang="0">
                  <a:pos x="connsiteX0" y="connsiteY0"/>
                </a:cxn>
                <a:cxn ang="0">
                  <a:pos x="connsiteX1" y="connsiteY1"/>
                </a:cxn>
                <a:cxn ang="0">
                  <a:pos x="connsiteX2" y="connsiteY2"/>
                </a:cxn>
                <a:cxn ang="0">
                  <a:pos x="connsiteX3" y="connsiteY3"/>
                </a:cxn>
              </a:cxnLst>
              <a:rect l="l" t="t" r="r" b="b"/>
              <a:pathLst>
                <a:path w="733" h="1815">
                  <a:moveTo>
                    <a:pt x="734" y="165"/>
                  </a:moveTo>
                  <a:cubicBezTo>
                    <a:pt x="651" y="825"/>
                    <a:pt x="486" y="1486"/>
                    <a:pt x="73" y="1816"/>
                  </a:cubicBezTo>
                  <a:cubicBezTo>
                    <a:pt x="-92" y="990"/>
                    <a:pt x="73" y="495"/>
                    <a:pt x="73" y="0"/>
                  </a:cubicBezTo>
                  <a:cubicBezTo>
                    <a:pt x="321" y="0"/>
                    <a:pt x="734" y="165"/>
                    <a:pt x="734" y="24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8" name="フリーフォーム: 図形 227">
              <a:extLst>
                <a:ext uri="{FF2B5EF4-FFF2-40B4-BE49-F238E27FC236}">
                  <a16:creationId xmlns:a16="http://schemas.microsoft.com/office/drawing/2014/main" id="{AC80A062-3EF0-4D16-8C4F-65426F043716}"/>
                </a:ext>
              </a:extLst>
            </p:cNvPr>
            <p:cNvSpPr/>
            <p:nvPr/>
          </p:nvSpPr>
          <p:spPr>
            <a:xfrm>
              <a:off x="7157283" y="1392952"/>
              <a:ext cx="6203" cy="4313"/>
            </a:xfrm>
            <a:custGeom>
              <a:avLst/>
              <a:gdLst>
                <a:gd name="connsiteX0" fmla="*/ 6204 w 6203"/>
                <a:gd name="connsiteY0" fmla="*/ 2580 h 4313"/>
                <a:gd name="connsiteX1" fmla="*/ 6039 w 6203"/>
                <a:gd name="connsiteY1" fmla="*/ 3406 h 4313"/>
                <a:gd name="connsiteX2" fmla="*/ 3481 w 6203"/>
                <a:gd name="connsiteY2" fmla="*/ 4313 h 4313"/>
                <a:gd name="connsiteX3" fmla="*/ 345 w 6203"/>
                <a:gd name="connsiteY3" fmla="*/ 3571 h 4313"/>
                <a:gd name="connsiteX4" fmla="*/ 2325 w 6203"/>
                <a:gd name="connsiteY4" fmla="*/ 1755 h 4313"/>
                <a:gd name="connsiteX5" fmla="*/ 3481 w 6203"/>
                <a:gd name="connsiteY5" fmla="*/ 2250 h 4313"/>
                <a:gd name="connsiteX6" fmla="*/ 4223 w 6203"/>
                <a:gd name="connsiteY6" fmla="*/ 2333 h 4313"/>
                <a:gd name="connsiteX7" fmla="*/ 6204 w 6203"/>
                <a:gd name="connsiteY7" fmla="*/ 2663 h 43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03" h="4313">
                  <a:moveTo>
                    <a:pt x="6204" y="2580"/>
                  </a:moveTo>
                  <a:cubicBezTo>
                    <a:pt x="6204" y="2580"/>
                    <a:pt x="6204" y="3323"/>
                    <a:pt x="6039" y="3406"/>
                  </a:cubicBezTo>
                  <a:cubicBezTo>
                    <a:pt x="5214" y="3736"/>
                    <a:pt x="4388" y="4313"/>
                    <a:pt x="3481" y="4313"/>
                  </a:cubicBezTo>
                  <a:cubicBezTo>
                    <a:pt x="2491" y="4313"/>
                    <a:pt x="1582" y="3818"/>
                    <a:pt x="345" y="3571"/>
                  </a:cubicBezTo>
                  <a:cubicBezTo>
                    <a:pt x="757" y="2828"/>
                    <a:pt x="-1636" y="-2784"/>
                    <a:pt x="2325" y="1755"/>
                  </a:cubicBezTo>
                  <a:cubicBezTo>
                    <a:pt x="2573" y="2085"/>
                    <a:pt x="3068" y="2168"/>
                    <a:pt x="3481" y="2250"/>
                  </a:cubicBezTo>
                  <a:cubicBezTo>
                    <a:pt x="3728" y="2250"/>
                    <a:pt x="3976" y="2250"/>
                    <a:pt x="4223" y="2333"/>
                  </a:cubicBezTo>
                  <a:cubicBezTo>
                    <a:pt x="4884" y="2498"/>
                    <a:pt x="5544" y="2580"/>
                    <a:pt x="6204" y="266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9" name="フリーフォーム: 図形 228">
              <a:extLst>
                <a:ext uri="{FF2B5EF4-FFF2-40B4-BE49-F238E27FC236}">
                  <a16:creationId xmlns:a16="http://schemas.microsoft.com/office/drawing/2014/main" id="{68732DAA-D0EB-4AF5-A6D1-C4D2E3B80034}"/>
                </a:ext>
              </a:extLst>
            </p:cNvPr>
            <p:cNvSpPr/>
            <p:nvPr/>
          </p:nvSpPr>
          <p:spPr>
            <a:xfrm>
              <a:off x="7160753" y="1389425"/>
              <a:ext cx="949" cy="3301"/>
            </a:xfrm>
            <a:custGeom>
              <a:avLst/>
              <a:gdLst>
                <a:gd name="connsiteX0" fmla="*/ 671 w 949"/>
                <a:gd name="connsiteY0" fmla="*/ 0 h 3301"/>
                <a:gd name="connsiteX1" fmla="*/ 919 w 949"/>
                <a:gd name="connsiteY1" fmla="*/ 2063 h 3301"/>
                <a:gd name="connsiteX2" fmla="*/ 341 w 949"/>
                <a:gd name="connsiteY2" fmla="*/ 3301 h 3301"/>
                <a:gd name="connsiteX3" fmla="*/ 341 w 949"/>
                <a:gd name="connsiteY3" fmla="*/ 3301 h 3301"/>
                <a:gd name="connsiteX4" fmla="*/ 11 w 949"/>
                <a:gd name="connsiteY4" fmla="*/ 2393 h 3301"/>
                <a:gd name="connsiteX5" fmla="*/ 753 w 949"/>
                <a:gd name="connsiteY5" fmla="*/ 82 h 3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9" h="3301">
                  <a:moveTo>
                    <a:pt x="671" y="0"/>
                  </a:moveTo>
                  <a:cubicBezTo>
                    <a:pt x="919" y="908"/>
                    <a:pt x="1001" y="1485"/>
                    <a:pt x="919" y="2063"/>
                  </a:cubicBezTo>
                  <a:cubicBezTo>
                    <a:pt x="836" y="2476"/>
                    <a:pt x="506" y="2888"/>
                    <a:pt x="341" y="3301"/>
                  </a:cubicBezTo>
                  <a:lnTo>
                    <a:pt x="341" y="3301"/>
                  </a:lnTo>
                  <a:cubicBezTo>
                    <a:pt x="341" y="3301"/>
                    <a:pt x="-72" y="2641"/>
                    <a:pt x="11" y="2393"/>
                  </a:cubicBezTo>
                  <a:cubicBezTo>
                    <a:pt x="94" y="1485"/>
                    <a:pt x="341" y="660"/>
                    <a:pt x="753" y="8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0" name="フリーフォーム: 図形 229">
              <a:extLst>
                <a:ext uri="{FF2B5EF4-FFF2-40B4-BE49-F238E27FC236}">
                  <a16:creationId xmlns:a16="http://schemas.microsoft.com/office/drawing/2014/main" id="{3582105C-22DC-495E-A9A0-9E2B496F2E5E}"/>
                </a:ext>
              </a:extLst>
            </p:cNvPr>
            <p:cNvSpPr/>
            <p:nvPr/>
          </p:nvSpPr>
          <p:spPr>
            <a:xfrm>
              <a:off x="7156802" y="1396440"/>
              <a:ext cx="330" cy="1155"/>
            </a:xfrm>
            <a:custGeom>
              <a:avLst/>
              <a:gdLst>
                <a:gd name="connsiteX0" fmla="*/ 330 w 330"/>
                <a:gd name="connsiteY0" fmla="*/ 82 h 1155"/>
                <a:gd name="connsiteX1" fmla="*/ 0 w 330"/>
                <a:gd name="connsiteY1" fmla="*/ 1155 h 1155"/>
                <a:gd name="connsiteX2" fmla="*/ 330 w 330"/>
                <a:gd name="connsiteY2" fmla="*/ 0 h 1155"/>
                <a:gd name="connsiteX3" fmla="*/ 330 w 330"/>
                <a:gd name="connsiteY3" fmla="*/ 0 h 1155"/>
              </a:gdLst>
              <a:ahLst/>
              <a:cxnLst>
                <a:cxn ang="0">
                  <a:pos x="connsiteX0" y="connsiteY0"/>
                </a:cxn>
                <a:cxn ang="0">
                  <a:pos x="connsiteX1" y="connsiteY1"/>
                </a:cxn>
                <a:cxn ang="0">
                  <a:pos x="connsiteX2" y="connsiteY2"/>
                </a:cxn>
                <a:cxn ang="0">
                  <a:pos x="connsiteX3" y="connsiteY3"/>
                </a:cxn>
              </a:cxnLst>
              <a:rect l="l" t="t" r="r" b="b"/>
              <a:pathLst>
                <a:path w="330" h="1155">
                  <a:moveTo>
                    <a:pt x="330" y="82"/>
                  </a:moveTo>
                  <a:cubicBezTo>
                    <a:pt x="330" y="82"/>
                    <a:pt x="165" y="825"/>
                    <a:pt x="0" y="1155"/>
                  </a:cubicBezTo>
                  <a:cubicBezTo>
                    <a:pt x="0" y="825"/>
                    <a:pt x="0" y="413"/>
                    <a:pt x="330" y="0"/>
                  </a:cubicBezTo>
                  <a:lnTo>
                    <a:pt x="330" y="0"/>
                  </a:ln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1" name="フリーフォーム: 図形 230">
              <a:extLst>
                <a:ext uri="{FF2B5EF4-FFF2-40B4-BE49-F238E27FC236}">
                  <a16:creationId xmlns:a16="http://schemas.microsoft.com/office/drawing/2014/main" id="{7E296A81-21F1-48CD-BAE2-D311BDD31904}"/>
                </a:ext>
              </a:extLst>
            </p:cNvPr>
            <p:cNvSpPr/>
            <p:nvPr/>
          </p:nvSpPr>
          <p:spPr>
            <a:xfrm>
              <a:off x="7154161" y="1408737"/>
              <a:ext cx="2815" cy="3383"/>
            </a:xfrm>
            <a:custGeom>
              <a:avLst/>
              <a:gdLst>
                <a:gd name="connsiteX0" fmla="*/ 2394 w 2815"/>
                <a:gd name="connsiteY0" fmla="*/ 0 h 3383"/>
                <a:gd name="connsiteX1" fmla="*/ 2806 w 2815"/>
                <a:gd name="connsiteY1" fmla="*/ 908 h 3383"/>
                <a:gd name="connsiteX2" fmla="*/ 330 w 2815"/>
                <a:gd name="connsiteY2" fmla="*/ 3384 h 3383"/>
                <a:gd name="connsiteX3" fmla="*/ 0 w 2815"/>
                <a:gd name="connsiteY3" fmla="*/ 1155 h 3383"/>
                <a:gd name="connsiteX4" fmla="*/ 2394 w 2815"/>
                <a:gd name="connsiteY4" fmla="*/ 0 h 33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15" h="3383">
                  <a:moveTo>
                    <a:pt x="2394" y="0"/>
                  </a:moveTo>
                  <a:cubicBezTo>
                    <a:pt x="2394" y="0"/>
                    <a:pt x="2889" y="825"/>
                    <a:pt x="2806" y="908"/>
                  </a:cubicBezTo>
                  <a:cubicBezTo>
                    <a:pt x="2063" y="1816"/>
                    <a:pt x="1156" y="2558"/>
                    <a:pt x="330" y="3384"/>
                  </a:cubicBezTo>
                  <a:cubicBezTo>
                    <a:pt x="165" y="2806"/>
                    <a:pt x="83" y="2311"/>
                    <a:pt x="0" y="1155"/>
                  </a:cubicBezTo>
                  <a:cubicBezTo>
                    <a:pt x="826" y="330"/>
                    <a:pt x="1568" y="83"/>
                    <a:pt x="2394"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2" name="フリーフォーム: 図形 231">
              <a:extLst>
                <a:ext uri="{FF2B5EF4-FFF2-40B4-BE49-F238E27FC236}">
                  <a16:creationId xmlns:a16="http://schemas.microsoft.com/office/drawing/2014/main" id="{7C8B1ACE-C62F-4885-B900-538CE89448F1}"/>
                </a:ext>
              </a:extLst>
            </p:cNvPr>
            <p:cNvSpPr/>
            <p:nvPr/>
          </p:nvSpPr>
          <p:spPr>
            <a:xfrm>
              <a:off x="7151273" y="1422354"/>
              <a:ext cx="412" cy="742"/>
            </a:xfrm>
            <a:custGeom>
              <a:avLst/>
              <a:gdLst>
                <a:gd name="connsiteX0" fmla="*/ 0 w 412"/>
                <a:gd name="connsiteY0" fmla="*/ 0 h 742"/>
                <a:gd name="connsiteX1" fmla="*/ 413 w 412"/>
                <a:gd name="connsiteY1" fmla="*/ 743 h 742"/>
                <a:gd name="connsiteX2" fmla="*/ 0 w 412"/>
                <a:gd name="connsiteY2" fmla="*/ 0 h 742"/>
              </a:gdLst>
              <a:ahLst/>
              <a:cxnLst>
                <a:cxn ang="0">
                  <a:pos x="connsiteX0" y="connsiteY0"/>
                </a:cxn>
                <a:cxn ang="0">
                  <a:pos x="connsiteX1" y="connsiteY1"/>
                </a:cxn>
                <a:cxn ang="0">
                  <a:pos x="connsiteX2" y="connsiteY2"/>
                </a:cxn>
              </a:cxnLst>
              <a:rect l="l" t="t" r="r" b="b"/>
              <a:pathLst>
                <a:path w="412" h="742">
                  <a:moveTo>
                    <a:pt x="0" y="0"/>
                  </a:moveTo>
                  <a:cubicBezTo>
                    <a:pt x="0" y="0"/>
                    <a:pt x="330" y="413"/>
                    <a:pt x="413" y="743"/>
                  </a:cubicBezTo>
                  <a:cubicBezTo>
                    <a:pt x="165" y="578"/>
                    <a:pt x="0" y="413"/>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3" name="フリーフォーム: 図形 232">
              <a:extLst>
                <a:ext uri="{FF2B5EF4-FFF2-40B4-BE49-F238E27FC236}">
                  <a16:creationId xmlns:a16="http://schemas.microsoft.com/office/drawing/2014/main" id="{B5FC6BF4-A33D-44C9-BAE9-502E5DA4A3D0}"/>
                </a:ext>
              </a:extLst>
            </p:cNvPr>
            <p:cNvSpPr/>
            <p:nvPr/>
          </p:nvSpPr>
          <p:spPr>
            <a:xfrm>
              <a:off x="7151273" y="1449175"/>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330" y="413"/>
                    <a:pt x="413" y="825"/>
                  </a:cubicBezTo>
                  <a:cubicBezTo>
                    <a:pt x="165" y="660"/>
                    <a:pt x="0" y="495"/>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4" name="フリーフォーム: 図形 233">
              <a:extLst>
                <a:ext uri="{FF2B5EF4-FFF2-40B4-BE49-F238E27FC236}">
                  <a16:creationId xmlns:a16="http://schemas.microsoft.com/office/drawing/2014/main" id="{15889D8C-6A1B-4703-B108-CEC32CE67F29}"/>
                </a:ext>
              </a:extLst>
            </p:cNvPr>
            <p:cNvSpPr/>
            <p:nvPr/>
          </p:nvSpPr>
          <p:spPr>
            <a:xfrm>
              <a:off x="7147889" y="1434485"/>
              <a:ext cx="2179" cy="5776"/>
            </a:xfrm>
            <a:custGeom>
              <a:avLst/>
              <a:gdLst>
                <a:gd name="connsiteX0" fmla="*/ 908 w 2179"/>
                <a:gd name="connsiteY0" fmla="*/ 0 h 5776"/>
                <a:gd name="connsiteX1" fmla="*/ 1898 w 2179"/>
                <a:gd name="connsiteY1" fmla="*/ 2888 h 5776"/>
                <a:gd name="connsiteX2" fmla="*/ 578 w 2179"/>
                <a:gd name="connsiteY2" fmla="*/ 5777 h 5776"/>
                <a:gd name="connsiteX3" fmla="*/ 495 w 2179"/>
                <a:gd name="connsiteY3" fmla="*/ 5612 h 5776"/>
                <a:gd name="connsiteX4" fmla="*/ 0 w 2179"/>
                <a:gd name="connsiteY4" fmla="*/ 4456 h 5776"/>
                <a:gd name="connsiteX5" fmla="*/ 247 w 2179"/>
                <a:gd name="connsiteY5" fmla="*/ 82 h 5776"/>
                <a:gd name="connsiteX6" fmla="*/ 990 w 2179"/>
                <a:gd name="connsiteY6" fmla="*/ 82 h 5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79" h="5776">
                  <a:moveTo>
                    <a:pt x="908" y="0"/>
                  </a:moveTo>
                  <a:cubicBezTo>
                    <a:pt x="2806" y="0"/>
                    <a:pt x="2063" y="1733"/>
                    <a:pt x="1898" y="2888"/>
                  </a:cubicBezTo>
                  <a:cubicBezTo>
                    <a:pt x="1733" y="3879"/>
                    <a:pt x="990" y="4786"/>
                    <a:pt x="578" y="5777"/>
                  </a:cubicBezTo>
                  <a:cubicBezTo>
                    <a:pt x="578" y="5777"/>
                    <a:pt x="578" y="5694"/>
                    <a:pt x="495" y="5612"/>
                  </a:cubicBezTo>
                  <a:cubicBezTo>
                    <a:pt x="247" y="5199"/>
                    <a:pt x="0" y="4869"/>
                    <a:pt x="0" y="4456"/>
                  </a:cubicBezTo>
                  <a:cubicBezTo>
                    <a:pt x="0" y="3136"/>
                    <a:pt x="0" y="1733"/>
                    <a:pt x="247" y="82"/>
                  </a:cubicBezTo>
                  <a:cubicBezTo>
                    <a:pt x="495" y="82"/>
                    <a:pt x="742" y="82"/>
                    <a:pt x="990" y="8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5" name="フリーフォーム: 図形 234">
              <a:extLst>
                <a:ext uri="{FF2B5EF4-FFF2-40B4-BE49-F238E27FC236}">
                  <a16:creationId xmlns:a16="http://schemas.microsoft.com/office/drawing/2014/main" id="{7303787E-1EF1-4EDD-A9D2-4FA1622B3555}"/>
                </a:ext>
              </a:extLst>
            </p:cNvPr>
            <p:cNvSpPr/>
            <p:nvPr/>
          </p:nvSpPr>
          <p:spPr>
            <a:xfrm>
              <a:off x="7136005" y="975649"/>
              <a:ext cx="11875" cy="45088"/>
            </a:xfrm>
            <a:custGeom>
              <a:avLst/>
              <a:gdLst>
                <a:gd name="connsiteX0" fmla="*/ 11801 w 11875"/>
                <a:gd name="connsiteY0" fmla="*/ 39103 h 45088"/>
                <a:gd name="connsiteX1" fmla="*/ 11801 w 11875"/>
                <a:gd name="connsiteY1" fmla="*/ 39681 h 45088"/>
                <a:gd name="connsiteX2" fmla="*/ 10316 w 11875"/>
                <a:gd name="connsiteY2" fmla="*/ 44963 h 45088"/>
                <a:gd name="connsiteX3" fmla="*/ 6190 w 11875"/>
                <a:gd name="connsiteY3" fmla="*/ 42157 h 45088"/>
                <a:gd name="connsiteX4" fmla="*/ 2063 w 11875"/>
                <a:gd name="connsiteY4" fmla="*/ 28787 h 45088"/>
                <a:gd name="connsiteX5" fmla="*/ 0 w 11875"/>
                <a:gd name="connsiteY5" fmla="*/ 12529 h 45088"/>
                <a:gd name="connsiteX6" fmla="*/ 4374 w 11875"/>
                <a:gd name="connsiteY6" fmla="*/ 811 h 45088"/>
                <a:gd name="connsiteX7" fmla="*/ 10563 w 11875"/>
                <a:gd name="connsiteY7" fmla="*/ 4029 h 45088"/>
                <a:gd name="connsiteX8" fmla="*/ 9821 w 11875"/>
                <a:gd name="connsiteY8" fmla="*/ 10136 h 45088"/>
                <a:gd name="connsiteX9" fmla="*/ 10481 w 11875"/>
                <a:gd name="connsiteY9" fmla="*/ 19049 h 45088"/>
                <a:gd name="connsiteX10" fmla="*/ 11224 w 11875"/>
                <a:gd name="connsiteY10" fmla="*/ 25899 h 45088"/>
                <a:gd name="connsiteX11" fmla="*/ 11224 w 11875"/>
                <a:gd name="connsiteY11" fmla="*/ 27962 h 45088"/>
                <a:gd name="connsiteX12" fmla="*/ 11553 w 11875"/>
                <a:gd name="connsiteY12" fmla="*/ 39103 h 45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75" h="45088">
                  <a:moveTo>
                    <a:pt x="11801" y="39103"/>
                  </a:moveTo>
                  <a:cubicBezTo>
                    <a:pt x="11801" y="39103"/>
                    <a:pt x="11801" y="39516"/>
                    <a:pt x="11801" y="39681"/>
                  </a:cubicBezTo>
                  <a:cubicBezTo>
                    <a:pt x="11801" y="41661"/>
                    <a:pt x="12379" y="44220"/>
                    <a:pt x="10316" y="44963"/>
                  </a:cubicBezTo>
                  <a:cubicBezTo>
                    <a:pt x="8665" y="45540"/>
                    <a:pt x="7427" y="44055"/>
                    <a:pt x="6190" y="42157"/>
                  </a:cubicBezTo>
                  <a:cubicBezTo>
                    <a:pt x="3466" y="38113"/>
                    <a:pt x="2393" y="33821"/>
                    <a:pt x="2063" y="28787"/>
                  </a:cubicBezTo>
                  <a:cubicBezTo>
                    <a:pt x="1733" y="23340"/>
                    <a:pt x="1815" y="17811"/>
                    <a:pt x="0" y="12529"/>
                  </a:cubicBezTo>
                  <a:cubicBezTo>
                    <a:pt x="1815" y="8816"/>
                    <a:pt x="2558" y="4442"/>
                    <a:pt x="4374" y="811"/>
                  </a:cubicBezTo>
                  <a:cubicBezTo>
                    <a:pt x="5447" y="-1335"/>
                    <a:pt x="10316" y="1141"/>
                    <a:pt x="10563" y="4029"/>
                  </a:cubicBezTo>
                  <a:cubicBezTo>
                    <a:pt x="10728" y="5927"/>
                    <a:pt x="10316" y="7908"/>
                    <a:pt x="9821" y="10136"/>
                  </a:cubicBezTo>
                  <a:cubicBezTo>
                    <a:pt x="11636" y="13025"/>
                    <a:pt x="10481" y="16161"/>
                    <a:pt x="10481" y="19049"/>
                  </a:cubicBezTo>
                  <a:cubicBezTo>
                    <a:pt x="10481" y="21442"/>
                    <a:pt x="10481" y="24001"/>
                    <a:pt x="11224" y="25899"/>
                  </a:cubicBezTo>
                  <a:cubicBezTo>
                    <a:pt x="11471" y="26476"/>
                    <a:pt x="11306" y="27302"/>
                    <a:pt x="11224" y="27962"/>
                  </a:cubicBezTo>
                  <a:cubicBezTo>
                    <a:pt x="11224" y="31676"/>
                    <a:pt x="10481" y="35389"/>
                    <a:pt x="11553" y="3910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6" name="フリーフォーム: 図形 235">
              <a:extLst>
                <a:ext uri="{FF2B5EF4-FFF2-40B4-BE49-F238E27FC236}">
                  <a16:creationId xmlns:a16="http://schemas.microsoft.com/office/drawing/2014/main" id="{87511CB5-4E0A-40A7-AEBC-F45C5E6D1165}"/>
                </a:ext>
              </a:extLst>
            </p:cNvPr>
            <p:cNvSpPr/>
            <p:nvPr/>
          </p:nvSpPr>
          <p:spPr>
            <a:xfrm>
              <a:off x="7112765" y="1405436"/>
              <a:ext cx="35351" cy="94575"/>
            </a:xfrm>
            <a:custGeom>
              <a:avLst/>
              <a:gdLst>
                <a:gd name="connsiteX0" fmla="*/ 30173 w 35351"/>
                <a:gd name="connsiteY0" fmla="*/ 43492 h 94575"/>
                <a:gd name="connsiteX1" fmla="*/ 35042 w 35351"/>
                <a:gd name="connsiteY1" fmla="*/ 45803 h 94575"/>
                <a:gd name="connsiteX2" fmla="*/ 32814 w 35351"/>
                <a:gd name="connsiteY2" fmla="*/ 50919 h 94575"/>
                <a:gd name="connsiteX3" fmla="*/ 31411 w 35351"/>
                <a:gd name="connsiteY3" fmla="*/ 53230 h 94575"/>
                <a:gd name="connsiteX4" fmla="*/ 31328 w 35351"/>
                <a:gd name="connsiteY4" fmla="*/ 54385 h 94575"/>
                <a:gd name="connsiteX5" fmla="*/ 32484 w 35351"/>
                <a:gd name="connsiteY5" fmla="*/ 53230 h 94575"/>
                <a:gd name="connsiteX6" fmla="*/ 34382 w 35351"/>
                <a:gd name="connsiteY6" fmla="*/ 60327 h 94575"/>
                <a:gd name="connsiteX7" fmla="*/ 33557 w 35351"/>
                <a:gd name="connsiteY7" fmla="*/ 65114 h 94575"/>
                <a:gd name="connsiteX8" fmla="*/ 32236 w 35351"/>
                <a:gd name="connsiteY8" fmla="*/ 72211 h 94575"/>
                <a:gd name="connsiteX9" fmla="*/ 29430 w 35351"/>
                <a:gd name="connsiteY9" fmla="*/ 91027 h 94575"/>
                <a:gd name="connsiteX10" fmla="*/ 30916 w 35351"/>
                <a:gd name="connsiteY10" fmla="*/ 92843 h 94575"/>
                <a:gd name="connsiteX11" fmla="*/ 30090 w 35351"/>
                <a:gd name="connsiteY11" fmla="*/ 94576 h 94575"/>
                <a:gd name="connsiteX12" fmla="*/ 24396 w 35351"/>
                <a:gd name="connsiteY12" fmla="*/ 93833 h 94575"/>
                <a:gd name="connsiteX13" fmla="*/ 20022 w 35351"/>
                <a:gd name="connsiteY13" fmla="*/ 89459 h 94575"/>
                <a:gd name="connsiteX14" fmla="*/ 16226 w 35351"/>
                <a:gd name="connsiteY14" fmla="*/ 74192 h 94575"/>
                <a:gd name="connsiteX15" fmla="*/ 13915 w 35351"/>
                <a:gd name="connsiteY15" fmla="*/ 61895 h 94575"/>
                <a:gd name="connsiteX16" fmla="*/ 12677 w 35351"/>
                <a:gd name="connsiteY16" fmla="*/ 59419 h 94575"/>
                <a:gd name="connsiteX17" fmla="*/ 10696 w 35351"/>
                <a:gd name="connsiteY17" fmla="*/ 52322 h 94575"/>
                <a:gd name="connsiteX18" fmla="*/ 10119 w 35351"/>
                <a:gd name="connsiteY18" fmla="*/ 49681 h 94575"/>
                <a:gd name="connsiteX19" fmla="*/ 6487 w 35351"/>
                <a:gd name="connsiteY19" fmla="*/ 41676 h 94575"/>
                <a:gd name="connsiteX20" fmla="*/ 4672 w 35351"/>
                <a:gd name="connsiteY20" fmla="*/ 32516 h 94575"/>
                <a:gd name="connsiteX21" fmla="*/ 1701 w 35351"/>
                <a:gd name="connsiteY21" fmla="*/ 16753 h 94575"/>
                <a:gd name="connsiteX22" fmla="*/ 1041 w 35351"/>
                <a:gd name="connsiteY22" fmla="*/ 3384 h 94575"/>
                <a:gd name="connsiteX23" fmla="*/ 1371 w 35351"/>
                <a:gd name="connsiteY23" fmla="*/ 0 h 94575"/>
                <a:gd name="connsiteX24" fmla="*/ 7230 w 35351"/>
                <a:gd name="connsiteY24" fmla="*/ 0 h 94575"/>
                <a:gd name="connsiteX25" fmla="*/ 10696 w 35351"/>
                <a:gd name="connsiteY25" fmla="*/ 7345 h 94575"/>
                <a:gd name="connsiteX26" fmla="*/ 11687 w 35351"/>
                <a:gd name="connsiteY26" fmla="*/ 11059 h 94575"/>
                <a:gd name="connsiteX27" fmla="*/ 13007 w 35351"/>
                <a:gd name="connsiteY27" fmla="*/ 19889 h 94575"/>
                <a:gd name="connsiteX28" fmla="*/ 21590 w 35351"/>
                <a:gd name="connsiteY28" fmla="*/ 37137 h 94575"/>
                <a:gd name="connsiteX29" fmla="*/ 22415 w 35351"/>
                <a:gd name="connsiteY29" fmla="*/ 40356 h 94575"/>
                <a:gd name="connsiteX30" fmla="*/ 27450 w 35351"/>
                <a:gd name="connsiteY30" fmla="*/ 44482 h 94575"/>
                <a:gd name="connsiteX31" fmla="*/ 30255 w 35351"/>
                <a:gd name="connsiteY31" fmla="*/ 43492 h 94575"/>
                <a:gd name="connsiteX32" fmla="*/ 29265 w 35351"/>
                <a:gd name="connsiteY32" fmla="*/ 50837 h 94575"/>
                <a:gd name="connsiteX33" fmla="*/ 30833 w 35351"/>
                <a:gd name="connsiteY33" fmla="*/ 49434 h 94575"/>
                <a:gd name="connsiteX34" fmla="*/ 29925 w 35351"/>
                <a:gd name="connsiteY34" fmla="*/ 48361 h 94575"/>
                <a:gd name="connsiteX35" fmla="*/ 29265 w 35351"/>
                <a:gd name="connsiteY35" fmla="*/ 50837 h 94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5351" h="94575">
                  <a:moveTo>
                    <a:pt x="30173" y="43492"/>
                  </a:moveTo>
                  <a:cubicBezTo>
                    <a:pt x="31576" y="43079"/>
                    <a:pt x="35125" y="44647"/>
                    <a:pt x="35042" y="45803"/>
                  </a:cubicBezTo>
                  <a:cubicBezTo>
                    <a:pt x="34794" y="47618"/>
                    <a:pt x="36857" y="51167"/>
                    <a:pt x="32814" y="50919"/>
                  </a:cubicBezTo>
                  <a:cubicBezTo>
                    <a:pt x="32566" y="50919"/>
                    <a:pt x="32236" y="52405"/>
                    <a:pt x="31411" y="53230"/>
                  </a:cubicBezTo>
                  <a:cubicBezTo>
                    <a:pt x="31411" y="53643"/>
                    <a:pt x="31411" y="53973"/>
                    <a:pt x="31328" y="54385"/>
                  </a:cubicBezTo>
                  <a:cubicBezTo>
                    <a:pt x="31576" y="54055"/>
                    <a:pt x="31741" y="53643"/>
                    <a:pt x="32484" y="53230"/>
                  </a:cubicBezTo>
                  <a:cubicBezTo>
                    <a:pt x="36940" y="54220"/>
                    <a:pt x="33061" y="58182"/>
                    <a:pt x="34382" y="60327"/>
                  </a:cubicBezTo>
                  <a:cubicBezTo>
                    <a:pt x="35372" y="62060"/>
                    <a:pt x="34382" y="64701"/>
                    <a:pt x="33557" y="65114"/>
                  </a:cubicBezTo>
                  <a:cubicBezTo>
                    <a:pt x="30338" y="67012"/>
                    <a:pt x="31658" y="70231"/>
                    <a:pt x="32236" y="72211"/>
                  </a:cubicBezTo>
                  <a:cubicBezTo>
                    <a:pt x="34216" y="79226"/>
                    <a:pt x="33639" y="85250"/>
                    <a:pt x="29430" y="91027"/>
                  </a:cubicBezTo>
                  <a:cubicBezTo>
                    <a:pt x="27945" y="93091"/>
                    <a:pt x="30421" y="91688"/>
                    <a:pt x="30916" y="92843"/>
                  </a:cubicBezTo>
                  <a:cubicBezTo>
                    <a:pt x="30668" y="93421"/>
                    <a:pt x="30338" y="94576"/>
                    <a:pt x="30090" y="94576"/>
                  </a:cubicBezTo>
                  <a:cubicBezTo>
                    <a:pt x="28192" y="94493"/>
                    <a:pt x="26212" y="94163"/>
                    <a:pt x="24396" y="93833"/>
                  </a:cubicBezTo>
                  <a:cubicBezTo>
                    <a:pt x="22168" y="93421"/>
                    <a:pt x="21095" y="92430"/>
                    <a:pt x="20022" y="89459"/>
                  </a:cubicBezTo>
                  <a:cubicBezTo>
                    <a:pt x="18289" y="84508"/>
                    <a:pt x="18371" y="79061"/>
                    <a:pt x="16226" y="74192"/>
                  </a:cubicBezTo>
                  <a:cubicBezTo>
                    <a:pt x="14658" y="70561"/>
                    <a:pt x="14658" y="66022"/>
                    <a:pt x="13915" y="61895"/>
                  </a:cubicBezTo>
                  <a:cubicBezTo>
                    <a:pt x="13750" y="60988"/>
                    <a:pt x="13255" y="59915"/>
                    <a:pt x="12677" y="59419"/>
                  </a:cubicBezTo>
                  <a:cubicBezTo>
                    <a:pt x="10531" y="57521"/>
                    <a:pt x="8963" y="55623"/>
                    <a:pt x="10696" y="52322"/>
                  </a:cubicBezTo>
                  <a:cubicBezTo>
                    <a:pt x="11026" y="51745"/>
                    <a:pt x="10696" y="50011"/>
                    <a:pt x="10119" y="49681"/>
                  </a:cubicBezTo>
                  <a:cubicBezTo>
                    <a:pt x="7148" y="47948"/>
                    <a:pt x="8551" y="43822"/>
                    <a:pt x="6487" y="41676"/>
                  </a:cubicBezTo>
                  <a:cubicBezTo>
                    <a:pt x="4012" y="39118"/>
                    <a:pt x="4755" y="35899"/>
                    <a:pt x="4672" y="32516"/>
                  </a:cubicBezTo>
                  <a:cubicBezTo>
                    <a:pt x="4590" y="27151"/>
                    <a:pt x="2526" y="22035"/>
                    <a:pt x="1701" y="16753"/>
                  </a:cubicBezTo>
                  <a:cubicBezTo>
                    <a:pt x="1041" y="12379"/>
                    <a:pt x="-1353" y="8088"/>
                    <a:pt x="1041" y="3384"/>
                  </a:cubicBezTo>
                  <a:cubicBezTo>
                    <a:pt x="1453" y="2558"/>
                    <a:pt x="1619" y="990"/>
                    <a:pt x="1371" y="0"/>
                  </a:cubicBezTo>
                  <a:lnTo>
                    <a:pt x="7230" y="0"/>
                  </a:lnTo>
                  <a:cubicBezTo>
                    <a:pt x="7726" y="2228"/>
                    <a:pt x="9706" y="4869"/>
                    <a:pt x="10696" y="7345"/>
                  </a:cubicBezTo>
                  <a:cubicBezTo>
                    <a:pt x="11192" y="8500"/>
                    <a:pt x="11935" y="9986"/>
                    <a:pt x="11687" y="11059"/>
                  </a:cubicBezTo>
                  <a:cubicBezTo>
                    <a:pt x="10862" y="14360"/>
                    <a:pt x="14575" y="16588"/>
                    <a:pt x="13007" y="19889"/>
                  </a:cubicBezTo>
                  <a:cubicBezTo>
                    <a:pt x="16556" y="25171"/>
                    <a:pt x="17629" y="32103"/>
                    <a:pt x="21590" y="37137"/>
                  </a:cubicBezTo>
                  <a:cubicBezTo>
                    <a:pt x="22168" y="37880"/>
                    <a:pt x="22333" y="39283"/>
                    <a:pt x="22415" y="40356"/>
                  </a:cubicBezTo>
                  <a:cubicBezTo>
                    <a:pt x="22828" y="44565"/>
                    <a:pt x="24066" y="45555"/>
                    <a:pt x="27450" y="44482"/>
                  </a:cubicBezTo>
                  <a:cubicBezTo>
                    <a:pt x="28357" y="44152"/>
                    <a:pt x="29348" y="43822"/>
                    <a:pt x="30255" y="43492"/>
                  </a:cubicBezTo>
                  <a:close/>
                  <a:moveTo>
                    <a:pt x="29265" y="50837"/>
                  </a:moveTo>
                  <a:lnTo>
                    <a:pt x="30833" y="49434"/>
                  </a:lnTo>
                  <a:cubicBezTo>
                    <a:pt x="30833" y="49434"/>
                    <a:pt x="30255" y="48774"/>
                    <a:pt x="29925" y="48361"/>
                  </a:cubicBezTo>
                  <a:cubicBezTo>
                    <a:pt x="29513" y="49021"/>
                    <a:pt x="29100" y="49599"/>
                    <a:pt x="29265" y="5083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7" name="フリーフォーム: 図形 236">
              <a:extLst>
                <a:ext uri="{FF2B5EF4-FFF2-40B4-BE49-F238E27FC236}">
                  <a16:creationId xmlns:a16="http://schemas.microsoft.com/office/drawing/2014/main" id="{7257A7BC-AF62-4AD0-B043-33B5233660CB}"/>
                </a:ext>
              </a:extLst>
            </p:cNvPr>
            <p:cNvSpPr/>
            <p:nvPr/>
          </p:nvSpPr>
          <p:spPr>
            <a:xfrm>
              <a:off x="7145896" y="1493079"/>
              <a:ext cx="755" cy="2145"/>
            </a:xfrm>
            <a:custGeom>
              <a:avLst/>
              <a:gdLst>
                <a:gd name="connsiteX0" fmla="*/ 95 w 755"/>
                <a:gd name="connsiteY0" fmla="*/ 0 h 2145"/>
                <a:gd name="connsiteX1" fmla="*/ 756 w 755"/>
                <a:gd name="connsiteY1" fmla="*/ 165 h 2145"/>
                <a:gd name="connsiteX2" fmla="*/ 95 w 755"/>
                <a:gd name="connsiteY2" fmla="*/ 2146 h 2145"/>
                <a:gd name="connsiteX3" fmla="*/ 95 w 755"/>
                <a:gd name="connsiteY3" fmla="*/ 0 h 2145"/>
              </a:gdLst>
              <a:ahLst/>
              <a:cxnLst>
                <a:cxn ang="0">
                  <a:pos x="connsiteX0" y="connsiteY0"/>
                </a:cxn>
                <a:cxn ang="0">
                  <a:pos x="connsiteX1" y="connsiteY1"/>
                </a:cxn>
                <a:cxn ang="0">
                  <a:pos x="connsiteX2" y="connsiteY2"/>
                </a:cxn>
                <a:cxn ang="0">
                  <a:pos x="connsiteX3" y="connsiteY3"/>
                </a:cxn>
              </a:cxnLst>
              <a:rect l="l" t="t" r="r" b="b"/>
              <a:pathLst>
                <a:path w="755" h="2145">
                  <a:moveTo>
                    <a:pt x="95" y="0"/>
                  </a:moveTo>
                  <a:cubicBezTo>
                    <a:pt x="95" y="0"/>
                    <a:pt x="590" y="82"/>
                    <a:pt x="756" y="165"/>
                  </a:cubicBezTo>
                  <a:cubicBezTo>
                    <a:pt x="590" y="825"/>
                    <a:pt x="508" y="1486"/>
                    <a:pt x="95" y="2146"/>
                  </a:cubicBezTo>
                  <a:cubicBezTo>
                    <a:pt x="-70" y="1486"/>
                    <a:pt x="13" y="743"/>
                    <a:pt x="95"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8" name="フリーフォーム: 図形 237">
              <a:extLst>
                <a:ext uri="{FF2B5EF4-FFF2-40B4-BE49-F238E27FC236}">
                  <a16:creationId xmlns:a16="http://schemas.microsoft.com/office/drawing/2014/main" id="{E119FE4B-EE24-406D-B379-322B6A2EBFD0}"/>
                </a:ext>
              </a:extLst>
            </p:cNvPr>
            <p:cNvSpPr/>
            <p:nvPr/>
          </p:nvSpPr>
          <p:spPr>
            <a:xfrm>
              <a:off x="7144898" y="1495225"/>
              <a:ext cx="536" cy="1237"/>
            </a:xfrm>
            <a:custGeom>
              <a:avLst/>
              <a:gdLst>
                <a:gd name="connsiteX0" fmla="*/ 516 w 536"/>
                <a:gd name="connsiteY0" fmla="*/ 0 h 1237"/>
                <a:gd name="connsiteX1" fmla="*/ 20 w 536"/>
                <a:gd name="connsiteY1" fmla="*/ 1238 h 1237"/>
                <a:gd name="connsiteX2" fmla="*/ 516 w 536"/>
                <a:gd name="connsiteY2" fmla="*/ 0 h 1237"/>
              </a:gdLst>
              <a:ahLst/>
              <a:cxnLst>
                <a:cxn ang="0">
                  <a:pos x="connsiteX0" y="connsiteY0"/>
                </a:cxn>
                <a:cxn ang="0">
                  <a:pos x="connsiteX1" y="connsiteY1"/>
                </a:cxn>
                <a:cxn ang="0">
                  <a:pos x="connsiteX2" y="connsiteY2"/>
                </a:cxn>
              </a:cxnLst>
              <a:rect l="l" t="t" r="r" b="b"/>
              <a:pathLst>
                <a:path w="536" h="1237">
                  <a:moveTo>
                    <a:pt x="516" y="0"/>
                  </a:moveTo>
                  <a:cubicBezTo>
                    <a:pt x="598" y="413"/>
                    <a:pt x="434" y="825"/>
                    <a:pt x="20" y="1238"/>
                  </a:cubicBezTo>
                  <a:cubicBezTo>
                    <a:pt x="-62" y="825"/>
                    <a:pt x="103" y="413"/>
                    <a:pt x="516"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9" name="フリーフォーム: 図形 238">
              <a:extLst>
                <a:ext uri="{FF2B5EF4-FFF2-40B4-BE49-F238E27FC236}">
                  <a16:creationId xmlns:a16="http://schemas.microsoft.com/office/drawing/2014/main" id="{C77BCBDA-C6DD-439B-82E4-05802233034E}"/>
                </a:ext>
              </a:extLst>
            </p:cNvPr>
            <p:cNvSpPr/>
            <p:nvPr/>
          </p:nvSpPr>
          <p:spPr>
            <a:xfrm>
              <a:off x="7143825" y="1496463"/>
              <a:ext cx="516" cy="1237"/>
            </a:xfrm>
            <a:custGeom>
              <a:avLst/>
              <a:gdLst>
                <a:gd name="connsiteX0" fmla="*/ 516 w 516"/>
                <a:gd name="connsiteY0" fmla="*/ 0 h 1237"/>
                <a:gd name="connsiteX1" fmla="*/ 20 w 516"/>
                <a:gd name="connsiteY1" fmla="*/ 1238 h 1237"/>
                <a:gd name="connsiteX2" fmla="*/ 516 w 516"/>
                <a:gd name="connsiteY2" fmla="*/ 0 h 1237"/>
              </a:gdLst>
              <a:ahLst/>
              <a:cxnLst>
                <a:cxn ang="0">
                  <a:pos x="connsiteX0" y="connsiteY0"/>
                </a:cxn>
                <a:cxn ang="0">
                  <a:pos x="connsiteX1" y="connsiteY1"/>
                </a:cxn>
                <a:cxn ang="0">
                  <a:pos x="connsiteX2" y="connsiteY2"/>
                </a:cxn>
              </a:cxnLst>
              <a:rect l="l" t="t" r="r" b="b"/>
              <a:pathLst>
                <a:path w="516" h="1237">
                  <a:moveTo>
                    <a:pt x="516" y="0"/>
                  </a:moveTo>
                  <a:cubicBezTo>
                    <a:pt x="516" y="0"/>
                    <a:pt x="434" y="825"/>
                    <a:pt x="20" y="1238"/>
                  </a:cubicBezTo>
                  <a:cubicBezTo>
                    <a:pt x="-62" y="825"/>
                    <a:pt x="103" y="413"/>
                    <a:pt x="516"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0" name="フリーフォーム: 図形 239">
              <a:extLst>
                <a:ext uri="{FF2B5EF4-FFF2-40B4-BE49-F238E27FC236}">
                  <a16:creationId xmlns:a16="http://schemas.microsoft.com/office/drawing/2014/main" id="{DBE19119-B2C9-4937-950A-3B59E9F73E53}"/>
                </a:ext>
              </a:extLst>
            </p:cNvPr>
            <p:cNvSpPr/>
            <p:nvPr/>
          </p:nvSpPr>
          <p:spPr>
            <a:xfrm>
              <a:off x="7131863" y="1278509"/>
              <a:ext cx="1831" cy="1980"/>
            </a:xfrm>
            <a:custGeom>
              <a:avLst/>
              <a:gdLst>
                <a:gd name="connsiteX0" fmla="*/ 1832 w 1831"/>
                <a:gd name="connsiteY0" fmla="*/ 0 h 1980"/>
                <a:gd name="connsiteX1" fmla="*/ 346 w 1831"/>
                <a:gd name="connsiteY1" fmla="*/ 1981 h 1980"/>
                <a:gd name="connsiteX2" fmla="*/ 16 w 1831"/>
                <a:gd name="connsiteY2" fmla="*/ 1073 h 1980"/>
                <a:gd name="connsiteX3" fmla="*/ 1832 w 1831"/>
                <a:gd name="connsiteY3" fmla="*/ 0 h 1980"/>
              </a:gdLst>
              <a:ahLst/>
              <a:cxnLst>
                <a:cxn ang="0">
                  <a:pos x="connsiteX0" y="connsiteY0"/>
                </a:cxn>
                <a:cxn ang="0">
                  <a:pos x="connsiteX1" y="connsiteY1"/>
                </a:cxn>
                <a:cxn ang="0">
                  <a:pos x="connsiteX2" y="connsiteY2"/>
                </a:cxn>
                <a:cxn ang="0">
                  <a:pos x="connsiteX3" y="connsiteY3"/>
                </a:cxn>
              </a:cxnLst>
              <a:rect l="l" t="t" r="r" b="b"/>
              <a:pathLst>
                <a:path w="1831" h="1980">
                  <a:moveTo>
                    <a:pt x="1832" y="0"/>
                  </a:moveTo>
                  <a:cubicBezTo>
                    <a:pt x="1502" y="825"/>
                    <a:pt x="924" y="1403"/>
                    <a:pt x="346" y="1981"/>
                  </a:cubicBezTo>
                  <a:cubicBezTo>
                    <a:pt x="181" y="1651"/>
                    <a:pt x="-66" y="1155"/>
                    <a:pt x="16" y="1073"/>
                  </a:cubicBezTo>
                  <a:cubicBezTo>
                    <a:pt x="512" y="578"/>
                    <a:pt x="1089" y="165"/>
                    <a:pt x="1832"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1" name="フリーフォーム: 図形 240">
              <a:extLst>
                <a:ext uri="{FF2B5EF4-FFF2-40B4-BE49-F238E27FC236}">
                  <a16:creationId xmlns:a16="http://schemas.microsoft.com/office/drawing/2014/main" id="{E6319C3F-035F-477E-9734-C36EA6782C9E}"/>
                </a:ext>
              </a:extLst>
            </p:cNvPr>
            <p:cNvSpPr/>
            <p:nvPr/>
          </p:nvSpPr>
          <p:spPr>
            <a:xfrm>
              <a:off x="7127670" y="1488201"/>
              <a:ext cx="660" cy="421"/>
            </a:xfrm>
            <a:custGeom>
              <a:avLst/>
              <a:gdLst>
                <a:gd name="connsiteX0" fmla="*/ 0 w 660"/>
                <a:gd name="connsiteY0" fmla="*/ 422 h 421"/>
                <a:gd name="connsiteX1" fmla="*/ 660 w 660"/>
                <a:gd name="connsiteY1" fmla="*/ 9 h 421"/>
                <a:gd name="connsiteX2" fmla="*/ 0 w 660"/>
                <a:gd name="connsiteY2" fmla="*/ 422 h 421"/>
              </a:gdLst>
              <a:ahLst/>
              <a:cxnLst>
                <a:cxn ang="0">
                  <a:pos x="connsiteX0" y="connsiteY0"/>
                </a:cxn>
                <a:cxn ang="0">
                  <a:pos x="connsiteX1" y="connsiteY1"/>
                </a:cxn>
                <a:cxn ang="0">
                  <a:pos x="connsiteX2" y="connsiteY2"/>
                </a:cxn>
              </a:cxnLst>
              <a:rect l="l" t="t" r="r" b="b"/>
              <a:pathLst>
                <a:path w="660" h="421">
                  <a:moveTo>
                    <a:pt x="0" y="422"/>
                  </a:moveTo>
                  <a:cubicBezTo>
                    <a:pt x="0" y="422"/>
                    <a:pt x="247" y="-73"/>
                    <a:pt x="660" y="9"/>
                  </a:cubicBezTo>
                  <a:cubicBezTo>
                    <a:pt x="660" y="339"/>
                    <a:pt x="247" y="422"/>
                    <a:pt x="0" y="42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2" name="フリーフォーム: 図形 241">
              <a:extLst>
                <a:ext uri="{FF2B5EF4-FFF2-40B4-BE49-F238E27FC236}">
                  <a16:creationId xmlns:a16="http://schemas.microsoft.com/office/drawing/2014/main" id="{BC2030EF-6F68-4D01-874C-61D990D98548}"/>
                </a:ext>
              </a:extLst>
            </p:cNvPr>
            <p:cNvSpPr/>
            <p:nvPr/>
          </p:nvSpPr>
          <p:spPr>
            <a:xfrm>
              <a:off x="7127397" y="1081930"/>
              <a:ext cx="263" cy="1237"/>
            </a:xfrm>
            <a:custGeom>
              <a:avLst/>
              <a:gdLst>
                <a:gd name="connsiteX0" fmla="*/ 191 w 263"/>
                <a:gd name="connsiteY0" fmla="*/ 0 h 1237"/>
                <a:gd name="connsiteX1" fmla="*/ 191 w 263"/>
                <a:gd name="connsiteY1" fmla="*/ 1238 h 1237"/>
                <a:gd name="connsiteX2" fmla="*/ 191 w 263"/>
                <a:gd name="connsiteY2" fmla="*/ 0 h 1237"/>
              </a:gdLst>
              <a:ahLst/>
              <a:cxnLst>
                <a:cxn ang="0">
                  <a:pos x="connsiteX0" y="connsiteY0"/>
                </a:cxn>
                <a:cxn ang="0">
                  <a:pos x="connsiteX1" y="connsiteY1"/>
                </a:cxn>
                <a:cxn ang="0">
                  <a:pos x="connsiteX2" y="connsiteY2"/>
                </a:cxn>
              </a:cxnLst>
              <a:rect l="l" t="t" r="r" b="b"/>
              <a:pathLst>
                <a:path w="263" h="1237">
                  <a:moveTo>
                    <a:pt x="191" y="0"/>
                  </a:moveTo>
                  <a:cubicBezTo>
                    <a:pt x="191" y="0"/>
                    <a:pt x="356" y="825"/>
                    <a:pt x="191" y="1238"/>
                  </a:cubicBezTo>
                  <a:cubicBezTo>
                    <a:pt x="25" y="825"/>
                    <a:pt x="-139" y="413"/>
                    <a:pt x="191"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3" name="フリーフォーム: 図形 242">
              <a:extLst>
                <a:ext uri="{FF2B5EF4-FFF2-40B4-BE49-F238E27FC236}">
                  <a16:creationId xmlns:a16="http://schemas.microsoft.com/office/drawing/2014/main" id="{8A23D5BB-7AEE-49A9-A8A5-6E0D193DF382}"/>
                </a:ext>
              </a:extLst>
            </p:cNvPr>
            <p:cNvSpPr/>
            <p:nvPr/>
          </p:nvSpPr>
          <p:spPr>
            <a:xfrm>
              <a:off x="7002064" y="655677"/>
              <a:ext cx="124203" cy="85910"/>
            </a:xfrm>
            <a:custGeom>
              <a:avLst/>
              <a:gdLst>
                <a:gd name="connsiteX0" fmla="*/ 123626 w 124203"/>
                <a:gd name="connsiteY0" fmla="*/ 38705 h 85910"/>
                <a:gd name="connsiteX1" fmla="*/ 124204 w 124203"/>
                <a:gd name="connsiteY1" fmla="*/ 46050 h 85910"/>
                <a:gd name="connsiteX2" fmla="*/ 115538 w 124203"/>
                <a:gd name="connsiteY2" fmla="*/ 47123 h 85910"/>
                <a:gd name="connsiteX3" fmla="*/ 97300 w 124203"/>
                <a:gd name="connsiteY3" fmla="*/ 49764 h 85910"/>
                <a:gd name="connsiteX4" fmla="*/ 90285 w 124203"/>
                <a:gd name="connsiteY4" fmla="*/ 53808 h 85910"/>
                <a:gd name="connsiteX5" fmla="*/ 86076 w 124203"/>
                <a:gd name="connsiteY5" fmla="*/ 67095 h 85910"/>
                <a:gd name="connsiteX6" fmla="*/ 85168 w 124203"/>
                <a:gd name="connsiteY6" fmla="*/ 83105 h 85910"/>
                <a:gd name="connsiteX7" fmla="*/ 84590 w 124203"/>
                <a:gd name="connsiteY7" fmla="*/ 85911 h 85910"/>
                <a:gd name="connsiteX8" fmla="*/ 79721 w 124203"/>
                <a:gd name="connsiteY8" fmla="*/ 85911 h 85910"/>
                <a:gd name="connsiteX9" fmla="*/ 79721 w 124203"/>
                <a:gd name="connsiteY9" fmla="*/ 64619 h 85910"/>
                <a:gd name="connsiteX10" fmla="*/ 78236 w 124203"/>
                <a:gd name="connsiteY10" fmla="*/ 61730 h 85910"/>
                <a:gd name="connsiteX11" fmla="*/ 76420 w 124203"/>
                <a:gd name="connsiteY11" fmla="*/ 63711 h 85910"/>
                <a:gd name="connsiteX12" fmla="*/ 73449 w 124203"/>
                <a:gd name="connsiteY12" fmla="*/ 70148 h 85910"/>
                <a:gd name="connsiteX13" fmla="*/ 73201 w 124203"/>
                <a:gd name="connsiteY13" fmla="*/ 71056 h 85910"/>
                <a:gd name="connsiteX14" fmla="*/ 71881 w 124203"/>
                <a:gd name="connsiteY14" fmla="*/ 71056 h 85910"/>
                <a:gd name="connsiteX15" fmla="*/ 71881 w 124203"/>
                <a:gd name="connsiteY15" fmla="*/ 66682 h 85910"/>
                <a:gd name="connsiteX16" fmla="*/ 70726 w 124203"/>
                <a:gd name="connsiteY16" fmla="*/ 64206 h 85910"/>
                <a:gd name="connsiteX17" fmla="*/ 69158 w 124203"/>
                <a:gd name="connsiteY17" fmla="*/ 66847 h 85910"/>
                <a:gd name="connsiteX18" fmla="*/ 64372 w 124203"/>
                <a:gd name="connsiteY18" fmla="*/ 67012 h 85910"/>
                <a:gd name="connsiteX19" fmla="*/ 64784 w 124203"/>
                <a:gd name="connsiteY19" fmla="*/ 62143 h 85910"/>
                <a:gd name="connsiteX20" fmla="*/ 64372 w 124203"/>
                <a:gd name="connsiteY20" fmla="*/ 60575 h 85910"/>
                <a:gd name="connsiteX21" fmla="*/ 64372 w 124203"/>
                <a:gd name="connsiteY21" fmla="*/ 51992 h 85910"/>
                <a:gd name="connsiteX22" fmla="*/ 64619 w 124203"/>
                <a:gd name="connsiteY22" fmla="*/ 48691 h 85910"/>
                <a:gd name="connsiteX23" fmla="*/ 63794 w 124203"/>
                <a:gd name="connsiteY23" fmla="*/ 37880 h 85910"/>
                <a:gd name="connsiteX24" fmla="*/ 62721 w 124203"/>
                <a:gd name="connsiteY24" fmla="*/ 26244 h 85910"/>
                <a:gd name="connsiteX25" fmla="*/ 61895 w 124203"/>
                <a:gd name="connsiteY25" fmla="*/ 24841 h 85910"/>
                <a:gd name="connsiteX26" fmla="*/ 52405 w 124203"/>
                <a:gd name="connsiteY26" fmla="*/ 20714 h 85910"/>
                <a:gd name="connsiteX27" fmla="*/ 42667 w 124203"/>
                <a:gd name="connsiteY27" fmla="*/ 21457 h 85910"/>
                <a:gd name="connsiteX28" fmla="*/ 36807 w 124203"/>
                <a:gd name="connsiteY28" fmla="*/ 21540 h 85910"/>
                <a:gd name="connsiteX29" fmla="*/ 20467 w 124203"/>
                <a:gd name="connsiteY29" fmla="*/ 23933 h 85910"/>
                <a:gd name="connsiteX30" fmla="*/ 5117 w 124203"/>
                <a:gd name="connsiteY30" fmla="*/ 24923 h 85910"/>
                <a:gd name="connsiteX31" fmla="*/ 4704 w 124203"/>
                <a:gd name="connsiteY31" fmla="*/ 19972 h 85910"/>
                <a:gd name="connsiteX32" fmla="*/ 5777 w 124203"/>
                <a:gd name="connsiteY32" fmla="*/ 19064 h 85910"/>
                <a:gd name="connsiteX33" fmla="*/ 12214 w 124203"/>
                <a:gd name="connsiteY33" fmla="*/ 17743 h 85910"/>
                <a:gd name="connsiteX34" fmla="*/ 12627 w 124203"/>
                <a:gd name="connsiteY34" fmla="*/ 16258 h 85910"/>
                <a:gd name="connsiteX35" fmla="*/ 11554 w 124203"/>
                <a:gd name="connsiteY35" fmla="*/ 15433 h 85910"/>
                <a:gd name="connsiteX36" fmla="*/ 4704 w 124203"/>
                <a:gd name="connsiteY36" fmla="*/ 19064 h 85910"/>
                <a:gd name="connsiteX37" fmla="*/ 826 w 124203"/>
                <a:gd name="connsiteY37" fmla="*/ 16588 h 85910"/>
                <a:gd name="connsiteX38" fmla="*/ 0 w 124203"/>
                <a:gd name="connsiteY38" fmla="*/ 15433 h 85910"/>
                <a:gd name="connsiteX39" fmla="*/ 660 w 124203"/>
                <a:gd name="connsiteY39" fmla="*/ 14195 h 85910"/>
                <a:gd name="connsiteX40" fmla="*/ 6850 w 124203"/>
                <a:gd name="connsiteY40" fmla="*/ 13039 h 85910"/>
                <a:gd name="connsiteX41" fmla="*/ 24511 w 124203"/>
                <a:gd name="connsiteY41" fmla="*/ 10481 h 85910"/>
                <a:gd name="connsiteX42" fmla="*/ 26491 w 124203"/>
                <a:gd name="connsiteY42" fmla="*/ 9408 h 85910"/>
                <a:gd name="connsiteX43" fmla="*/ 24758 w 124203"/>
                <a:gd name="connsiteY43" fmla="*/ 8088 h 85910"/>
                <a:gd name="connsiteX44" fmla="*/ 3384 w 124203"/>
                <a:gd name="connsiteY44" fmla="*/ 8913 h 85910"/>
                <a:gd name="connsiteX45" fmla="*/ 3219 w 124203"/>
                <a:gd name="connsiteY45" fmla="*/ 3219 h 85910"/>
                <a:gd name="connsiteX46" fmla="*/ 3631 w 124203"/>
                <a:gd name="connsiteY46" fmla="*/ 3219 h 85910"/>
                <a:gd name="connsiteX47" fmla="*/ 23355 w 124203"/>
                <a:gd name="connsiteY47" fmla="*/ 1568 h 85910"/>
                <a:gd name="connsiteX48" fmla="*/ 25584 w 124203"/>
                <a:gd name="connsiteY48" fmla="*/ 825 h 85910"/>
                <a:gd name="connsiteX49" fmla="*/ 26326 w 124203"/>
                <a:gd name="connsiteY49" fmla="*/ 0 h 85910"/>
                <a:gd name="connsiteX50" fmla="*/ 30205 w 124203"/>
                <a:gd name="connsiteY50" fmla="*/ 1568 h 85910"/>
                <a:gd name="connsiteX51" fmla="*/ 35734 w 124203"/>
                <a:gd name="connsiteY51" fmla="*/ 2063 h 85910"/>
                <a:gd name="connsiteX52" fmla="*/ 46463 w 124203"/>
                <a:gd name="connsiteY52" fmla="*/ 1073 h 85910"/>
                <a:gd name="connsiteX53" fmla="*/ 56779 w 124203"/>
                <a:gd name="connsiteY53" fmla="*/ 743 h 85910"/>
                <a:gd name="connsiteX54" fmla="*/ 62143 w 124203"/>
                <a:gd name="connsiteY54" fmla="*/ 1568 h 85910"/>
                <a:gd name="connsiteX55" fmla="*/ 67755 w 124203"/>
                <a:gd name="connsiteY55" fmla="*/ 3054 h 85910"/>
                <a:gd name="connsiteX56" fmla="*/ 75430 w 124203"/>
                <a:gd name="connsiteY56" fmla="*/ 4952 h 85910"/>
                <a:gd name="connsiteX57" fmla="*/ 81289 w 124203"/>
                <a:gd name="connsiteY57" fmla="*/ 7758 h 85910"/>
                <a:gd name="connsiteX58" fmla="*/ 84590 w 124203"/>
                <a:gd name="connsiteY58" fmla="*/ 8005 h 85910"/>
                <a:gd name="connsiteX59" fmla="*/ 86241 w 124203"/>
                <a:gd name="connsiteY59" fmla="*/ 12627 h 85910"/>
                <a:gd name="connsiteX60" fmla="*/ 90862 w 124203"/>
                <a:gd name="connsiteY60" fmla="*/ 21622 h 85910"/>
                <a:gd name="connsiteX61" fmla="*/ 90202 w 124203"/>
                <a:gd name="connsiteY61" fmla="*/ 22777 h 85910"/>
                <a:gd name="connsiteX62" fmla="*/ 90037 w 124203"/>
                <a:gd name="connsiteY62" fmla="*/ 23933 h 85910"/>
                <a:gd name="connsiteX63" fmla="*/ 96144 w 124203"/>
                <a:gd name="connsiteY63" fmla="*/ 29132 h 85910"/>
                <a:gd name="connsiteX64" fmla="*/ 122058 w 124203"/>
                <a:gd name="connsiteY64" fmla="*/ 38540 h 85910"/>
                <a:gd name="connsiteX65" fmla="*/ 123791 w 124203"/>
                <a:gd name="connsiteY65" fmla="*/ 38870 h 85910"/>
                <a:gd name="connsiteX66" fmla="*/ 79061 w 124203"/>
                <a:gd name="connsiteY66" fmla="*/ 39696 h 85910"/>
                <a:gd name="connsiteX67" fmla="*/ 79721 w 124203"/>
                <a:gd name="connsiteY67" fmla="*/ 37137 h 85910"/>
                <a:gd name="connsiteX68" fmla="*/ 78649 w 124203"/>
                <a:gd name="connsiteY68" fmla="*/ 26161 h 85910"/>
                <a:gd name="connsiteX69" fmla="*/ 78236 w 124203"/>
                <a:gd name="connsiteY69" fmla="*/ 25171 h 85910"/>
                <a:gd name="connsiteX70" fmla="*/ 77493 w 124203"/>
                <a:gd name="connsiteY70" fmla="*/ 25831 h 85910"/>
                <a:gd name="connsiteX71" fmla="*/ 76833 w 124203"/>
                <a:gd name="connsiteY71" fmla="*/ 29380 h 85910"/>
                <a:gd name="connsiteX72" fmla="*/ 76255 w 124203"/>
                <a:gd name="connsiteY72" fmla="*/ 33258 h 85910"/>
                <a:gd name="connsiteX73" fmla="*/ 76503 w 124203"/>
                <a:gd name="connsiteY73" fmla="*/ 37880 h 85910"/>
                <a:gd name="connsiteX74" fmla="*/ 78978 w 124203"/>
                <a:gd name="connsiteY74" fmla="*/ 39696 h 85910"/>
                <a:gd name="connsiteX75" fmla="*/ 73449 w 124203"/>
                <a:gd name="connsiteY75" fmla="*/ 29462 h 85910"/>
                <a:gd name="connsiteX76" fmla="*/ 73862 w 124203"/>
                <a:gd name="connsiteY76" fmla="*/ 28719 h 85910"/>
                <a:gd name="connsiteX77" fmla="*/ 73449 w 124203"/>
                <a:gd name="connsiteY77" fmla="*/ 29462 h 85910"/>
                <a:gd name="connsiteX78" fmla="*/ 19064 w 124203"/>
                <a:gd name="connsiteY78" fmla="*/ 17743 h 85910"/>
                <a:gd name="connsiteX79" fmla="*/ 18569 w 124203"/>
                <a:gd name="connsiteY79" fmla="*/ 16505 h 85910"/>
                <a:gd name="connsiteX80" fmla="*/ 19064 w 124203"/>
                <a:gd name="connsiteY80" fmla="*/ 17743 h 85910"/>
                <a:gd name="connsiteX81" fmla="*/ 14278 w 124203"/>
                <a:gd name="connsiteY81" fmla="*/ 17743 h 85910"/>
                <a:gd name="connsiteX82" fmla="*/ 14690 w 124203"/>
                <a:gd name="connsiteY82" fmla="*/ 17001 h 85910"/>
                <a:gd name="connsiteX83" fmla="*/ 14278 w 124203"/>
                <a:gd name="connsiteY83" fmla="*/ 17743 h 85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124203" h="85910">
                  <a:moveTo>
                    <a:pt x="123626" y="38705"/>
                  </a:moveTo>
                  <a:lnTo>
                    <a:pt x="124204" y="46050"/>
                  </a:lnTo>
                  <a:cubicBezTo>
                    <a:pt x="121315" y="46463"/>
                    <a:pt x="118427" y="46793"/>
                    <a:pt x="115538" y="47123"/>
                  </a:cubicBezTo>
                  <a:cubicBezTo>
                    <a:pt x="109431" y="47701"/>
                    <a:pt x="103241" y="48278"/>
                    <a:pt x="97300" y="49764"/>
                  </a:cubicBezTo>
                  <a:cubicBezTo>
                    <a:pt x="94989" y="50342"/>
                    <a:pt x="91770" y="50507"/>
                    <a:pt x="90285" y="53808"/>
                  </a:cubicBezTo>
                  <a:cubicBezTo>
                    <a:pt x="88387" y="58017"/>
                    <a:pt x="86324" y="62143"/>
                    <a:pt x="86076" y="67095"/>
                  </a:cubicBezTo>
                  <a:cubicBezTo>
                    <a:pt x="85828" y="72376"/>
                    <a:pt x="86819" y="77823"/>
                    <a:pt x="85168" y="83105"/>
                  </a:cubicBezTo>
                  <a:cubicBezTo>
                    <a:pt x="85003" y="83765"/>
                    <a:pt x="84590" y="84838"/>
                    <a:pt x="84590" y="85911"/>
                  </a:cubicBezTo>
                  <a:lnTo>
                    <a:pt x="79721" y="85911"/>
                  </a:lnTo>
                  <a:cubicBezTo>
                    <a:pt x="79721" y="78813"/>
                    <a:pt x="79721" y="71716"/>
                    <a:pt x="79721" y="64619"/>
                  </a:cubicBezTo>
                  <a:cubicBezTo>
                    <a:pt x="79721" y="63628"/>
                    <a:pt x="78731" y="62721"/>
                    <a:pt x="78236" y="61730"/>
                  </a:cubicBezTo>
                  <a:cubicBezTo>
                    <a:pt x="77658" y="62391"/>
                    <a:pt x="76833" y="62968"/>
                    <a:pt x="76420" y="63711"/>
                  </a:cubicBezTo>
                  <a:cubicBezTo>
                    <a:pt x="75347" y="65774"/>
                    <a:pt x="74110" y="67920"/>
                    <a:pt x="73449" y="70148"/>
                  </a:cubicBezTo>
                  <a:cubicBezTo>
                    <a:pt x="73367" y="70396"/>
                    <a:pt x="73284" y="70726"/>
                    <a:pt x="73201" y="71056"/>
                  </a:cubicBezTo>
                  <a:lnTo>
                    <a:pt x="71881" y="71056"/>
                  </a:lnTo>
                  <a:cubicBezTo>
                    <a:pt x="72129" y="69653"/>
                    <a:pt x="72211" y="68250"/>
                    <a:pt x="71881" y="66682"/>
                  </a:cubicBezTo>
                  <a:cubicBezTo>
                    <a:pt x="71633" y="65444"/>
                    <a:pt x="70891" y="65114"/>
                    <a:pt x="70726" y="64206"/>
                  </a:cubicBezTo>
                  <a:cubicBezTo>
                    <a:pt x="70148" y="65114"/>
                    <a:pt x="69075" y="66104"/>
                    <a:pt x="69158" y="66847"/>
                  </a:cubicBezTo>
                  <a:lnTo>
                    <a:pt x="64372" y="67012"/>
                  </a:lnTo>
                  <a:cubicBezTo>
                    <a:pt x="64372" y="65361"/>
                    <a:pt x="64372" y="63711"/>
                    <a:pt x="64784" y="62143"/>
                  </a:cubicBezTo>
                  <a:cubicBezTo>
                    <a:pt x="64867" y="61648"/>
                    <a:pt x="64372" y="61070"/>
                    <a:pt x="64372" y="60575"/>
                  </a:cubicBezTo>
                  <a:cubicBezTo>
                    <a:pt x="64372" y="57686"/>
                    <a:pt x="64372" y="54881"/>
                    <a:pt x="64372" y="51992"/>
                  </a:cubicBezTo>
                  <a:cubicBezTo>
                    <a:pt x="64372" y="50919"/>
                    <a:pt x="64701" y="49764"/>
                    <a:pt x="64619" y="48691"/>
                  </a:cubicBezTo>
                  <a:cubicBezTo>
                    <a:pt x="64372" y="45060"/>
                    <a:pt x="64124" y="41511"/>
                    <a:pt x="63794" y="37880"/>
                  </a:cubicBezTo>
                  <a:cubicBezTo>
                    <a:pt x="63463" y="34001"/>
                    <a:pt x="63133" y="30122"/>
                    <a:pt x="62721" y="26244"/>
                  </a:cubicBezTo>
                  <a:cubicBezTo>
                    <a:pt x="62721" y="25748"/>
                    <a:pt x="62308" y="25088"/>
                    <a:pt x="61895" y="24841"/>
                  </a:cubicBezTo>
                  <a:cubicBezTo>
                    <a:pt x="58759" y="23355"/>
                    <a:pt x="55706" y="21292"/>
                    <a:pt x="52405" y="20714"/>
                  </a:cubicBezTo>
                  <a:cubicBezTo>
                    <a:pt x="49269" y="20137"/>
                    <a:pt x="45968" y="21292"/>
                    <a:pt x="42667" y="21457"/>
                  </a:cubicBezTo>
                  <a:cubicBezTo>
                    <a:pt x="40686" y="21622"/>
                    <a:pt x="38623" y="21044"/>
                    <a:pt x="36807" y="21540"/>
                  </a:cubicBezTo>
                  <a:cubicBezTo>
                    <a:pt x="31443" y="23190"/>
                    <a:pt x="25996" y="23520"/>
                    <a:pt x="20467" y="23933"/>
                  </a:cubicBezTo>
                  <a:cubicBezTo>
                    <a:pt x="15350" y="24263"/>
                    <a:pt x="10151" y="24180"/>
                    <a:pt x="5117" y="24923"/>
                  </a:cubicBezTo>
                  <a:lnTo>
                    <a:pt x="4704" y="19972"/>
                  </a:lnTo>
                  <a:cubicBezTo>
                    <a:pt x="4704" y="19972"/>
                    <a:pt x="5282" y="19311"/>
                    <a:pt x="5777" y="19064"/>
                  </a:cubicBezTo>
                  <a:cubicBezTo>
                    <a:pt x="7923" y="18651"/>
                    <a:pt x="10069" y="18239"/>
                    <a:pt x="12214" y="17743"/>
                  </a:cubicBezTo>
                  <a:cubicBezTo>
                    <a:pt x="12462" y="17743"/>
                    <a:pt x="12792" y="16671"/>
                    <a:pt x="12627" y="16258"/>
                  </a:cubicBezTo>
                  <a:cubicBezTo>
                    <a:pt x="12627" y="15928"/>
                    <a:pt x="11801" y="15350"/>
                    <a:pt x="11554" y="15433"/>
                  </a:cubicBezTo>
                  <a:cubicBezTo>
                    <a:pt x="9326" y="16423"/>
                    <a:pt x="6355" y="15598"/>
                    <a:pt x="4704" y="19064"/>
                  </a:cubicBezTo>
                  <a:cubicBezTo>
                    <a:pt x="3384" y="18239"/>
                    <a:pt x="2063" y="17496"/>
                    <a:pt x="826" y="16588"/>
                  </a:cubicBezTo>
                  <a:cubicBezTo>
                    <a:pt x="413" y="16340"/>
                    <a:pt x="0" y="15845"/>
                    <a:pt x="0" y="15433"/>
                  </a:cubicBezTo>
                  <a:cubicBezTo>
                    <a:pt x="0" y="15020"/>
                    <a:pt x="660" y="14195"/>
                    <a:pt x="660" y="14195"/>
                  </a:cubicBezTo>
                  <a:cubicBezTo>
                    <a:pt x="3053" y="15845"/>
                    <a:pt x="4787" y="13369"/>
                    <a:pt x="6850" y="13039"/>
                  </a:cubicBezTo>
                  <a:cubicBezTo>
                    <a:pt x="12709" y="11966"/>
                    <a:pt x="18651" y="11389"/>
                    <a:pt x="24511" y="10481"/>
                  </a:cubicBezTo>
                  <a:cubicBezTo>
                    <a:pt x="25171" y="10398"/>
                    <a:pt x="25831" y="9821"/>
                    <a:pt x="26491" y="9408"/>
                  </a:cubicBezTo>
                  <a:cubicBezTo>
                    <a:pt x="25914" y="8995"/>
                    <a:pt x="25336" y="8088"/>
                    <a:pt x="24758" y="8088"/>
                  </a:cubicBezTo>
                  <a:cubicBezTo>
                    <a:pt x="17661" y="8335"/>
                    <a:pt x="10481" y="8500"/>
                    <a:pt x="3384" y="8913"/>
                  </a:cubicBezTo>
                  <a:lnTo>
                    <a:pt x="3219" y="3219"/>
                  </a:lnTo>
                  <a:cubicBezTo>
                    <a:pt x="3219" y="3219"/>
                    <a:pt x="3549" y="3219"/>
                    <a:pt x="3631" y="3219"/>
                  </a:cubicBezTo>
                  <a:cubicBezTo>
                    <a:pt x="10069" y="248"/>
                    <a:pt x="16753" y="1485"/>
                    <a:pt x="23355" y="1568"/>
                  </a:cubicBezTo>
                  <a:cubicBezTo>
                    <a:pt x="24346" y="1568"/>
                    <a:pt x="25171" y="2723"/>
                    <a:pt x="25584" y="825"/>
                  </a:cubicBezTo>
                  <a:cubicBezTo>
                    <a:pt x="25584" y="495"/>
                    <a:pt x="26079" y="248"/>
                    <a:pt x="26326" y="0"/>
                  </a:cubicBezTo>
                  <a:cubicBezTo>
                    <a:pt x="26491" y="3549"/>
                    <a:pt x="28967" y="-248"/>
                    <a:pt x="30205" y="1568"/>
                  </a:cubicBezTo>
                  <a:cubicBezTo>
                    <a:pt x="30948" y="2723"/>
                    <a:pt x="33836" y="2228"/>
                    <a:pt x="35734" y="2063"/>
                  </a:cubicBezTo>
                  <a:cubicBezTo>
                    <a:pt x="39366" y="1816"/>
                    <a:pt x="42997" y="495"/>
                    <a:pt x="46463" y="1073"/>
                  </a:cubicBezTo>
                  <a:cubicBezTo>
                    <a:pt x="50011" y="1651"/>
                    <a:pt x="53313" y="578"/>
                    <a:pt x="56779" y="743"/>
                  </a:cubicBezTo>
                  <a:cubicBezTo>
                    <a:pt x="58595" y="743"/>
                    <a:pt x="60163" y="-990"/>
                    <a:pt x="62143" y="1568"/>
                  </a:cubicBezTo>
                  <a:cubicBezTo>
                    <a:pt x="63216" y="2971"/>
                    <a:pt x="66352" y="3796"/>
                    <a:pt x="67755" y="3054"/>
                  </a:cubicBezTo>
                  <a:cubicBezTo>
                    <a:pt x="71056" y="1238"/>
                    <a:pt x="72954" y="4044"/>
                    <a:pt x="75430" y="4952"/>
                  </a:cubicBezTo>
                  <a:cubicBezTo>
                    <a:pt x="77410" y="5694"/>
                    <a:pt x="79309" y="7180"/>
                    <a:pt x="81289" y="7758"/>
                  </a:cubicBezTo>
                  <a:cubicBezTo>
                    <a:pt x="82280" y="8005"/>
                    <a:pt x="83600" y="5942"/>
                    <a:pt x="84590" y="8005"/>
                  </a:cubicBezTo>
                  <a:cubicBezTo>
                    <a:pt x="85251" y="9491"/>
                    <a:pt x="86324" y="11141"/>
                    <a:pt x="86241" y="12627"/>
                  </a:cubicBezTo>
                  <a:cubicBezTo>
                    <a:pt x="85994" y="17001"/>
                    <a:pt x="87562" y="19559"/>
                    <a:pt x="90862" y="21622"/>
                  </a:cubicBezTo>
                  <a:cubicBezTo>
                    <a:pt x="92761" y="22777"/>
                    <a:pt x="90532" y="22365"/>
                    <a:pt x="90202" y="22777"/>
                  </a:cubicBezTo>
                  <a:cubicBezTo>
                    <a:pt x="90037" y="23025"/>
                    <a:pt x="89872" y="23768"/>
                    <a:pt x="90037" y="23933"/>
                  </a:cubicBezTo>
                  <a:cubicBezTo>
                    <a:pt x="92101" y="25501"/>
                    <a:pt x="93338" y="27894"/>
                    <a:pt x="96144" y="29132"/>
                  </a:cubicBezTo>
                  <a:cubicBezTo>
                    <a:pt x="104644" y="32846"/>
                    <a:pt x="113805" y="34001"/>
                    <a:pt x="122058" y="38540"/>
                  </a:cubicBezTo>
                  <a:cubicBezTo>
                    <a:pt x="122636" y="38870"/>
                    <a:pt x="123213" y="38953"/>
                    <a:pt x="123791" y="38870"/>
                  </a:cubicBezTo>
                  <a:close/>
                  <a:moveTo>
                    <a:pt x="79061" y="39696"/>
                  </a:moveTo>
                  <a:cubicBezTo>
                    <a:pt x="79309" y="38870"/>
                    <a:pt x="79804" y="37963"/>
                    <a:pt x="79721" y="37137"/>
                  </a:cubicBezTo>
                  <a:cubicBezTo>
                    <a:pt x="79474" y="33506"/>
                    <a:pt x="79061" y="29792"/>
                    <a:pt x="78649" y="26161"/>
                  </a:cubicBezTo>
                  <a:cubicBezTo>
                    <a:pt x="78649" y="25831"/>
                    <a:pt x="78401" y="25501"/>
                    <a:pt x="78236" y="25171"/>
                  </a:cubicBezTo>
                  <a:cubicBezTo>
                    <a:pt x="77988" y="25418"/>
                    <a:pt x="77576" y="25583"/>
                    <a:pt x="77493" y="25831"/>
                  </a:cubicBezTo>
                  <a:cubicBezTo>
                    <a:pt x="77163" y="27069"/>
                    <a:pt x="76420" y="28884"/>
                    <a:pt x="76833" y="29380"/>
                  </a:cubicBezTo>
                  <a:cubicBezTo>
                    <a:pt x="78319" y="31195"/>
                    <a:pt x="77410" y="32186"/>
                    <a:pt x="76255" y="33258"/>
                  </a:cubicBezTo>
                  <a:cubicBezTo>
                    <a:pt x="74852" y="34579"/>
                    <a:pt x="75512" y="35652"/>
                    <a:pt x="76503" y="37880"/>
                  </a:cubicBezTo>
                  <a:cubicBezTo>
                    <a:pt x="77328" y="38458"/>
                    <a:pt x="78153" y="39118"/>
                    <a:pt x="78978" y="39696"/>
                  </a:cubicBezTo>
                  <a:close/>
                  <a:moveTo>
                    <a:pt x="73449" y="29462"/>
                  </a:moveTo>
                  <a:cubicBezTo>
                    <a:pt x="73449" y="29462"/>
                    <a:pt x="74110" y="29462"/>
                    <a:pt x="73862" y="28719"/>
                  </a:cubicBezTo>
                  <a:cubicBezTo>
                    <a:pt x="73697" y="28967"/>
                    <a:pt x="73615" y="29215"/>
                    <a:pt x="73449" y="29462"/>
                  </a:cubicBezTo>
                  <a:close/>
                  <a:moveTo>
                    <a:pt x="19064" y="17743"/>
                  </a:moveTo>
                  <a:cubicBezTo>
                    <a:pt x="19064" y="17743"/>
                    <a:pt x="19394" y="16918"/>
                    <a:pt x="18569" y="16505"/>
                  </a:cubicBezTo>
                  <a:cubicBezTo>
                    <a:pt x="18734" y="16918"/>
                    <a:pt x="18899" y="17331"/>
                    <a:pt x="19064" y="17743"/>
                  </a:cubicBezTo>
                  <a:close/>
                  <a:moveTo>
                    <a:pt x="14278" y="17743"/>
                  </a:moveTo>
                  <a:cubicBezTo>
                    <a:pt x="14278" y="17743"/>
                    <a:pt x="14525" y="17248"/>
                    <a:pt x="14690" y="17001"/>
                  </a:cubicBezTo>
                  <a:cubicBezTo>
                    <a:pt x="14360" y="17001"/>
                    <a:pt x="14030" y="17001"/>
                    <a:pt x="14278" y="1774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4" name="フリーフォーム: 図形 243">
              <a:extLst>
                <a:ext uri="{FF2B5EF4-FFF2-40B4-BE49-F238E27FC236}">
                  <a16:creationId xmlns:a16="http://schemas.microsoft.com/office/drawing/2014/main" id="{61FBEAD0-FFD5-44C7-B5D2-759B1EB678B9}"/>
                </a:ext>
              </a:extLst>
            </p:cNvPr>
            <p:cNvSpPr/>
            <p:nvPr/>
          </p:nvSpPr>
          <p:spPr>
            <a:xfrm>
              <a:off x="7097752" y="746443"/>
              <a:ext cx="25691" cy="154921"/>
            </a:xfrm>
            <a:custGeom>
              <a:avLst/>
              <a:gdLst>
                <a:gd name="connsiteX0" fmla="*/ 22161 w 25691"/>
                <a:gd name="connsiteY0" fmla="*/ 145097 h 154921"/>
                <a:gd name="connsiteX1" fmla="*/ 25627 w 25691"/>
                <a:gd name="connsiteY1" fmla="*/ 151451 h 154921"/>
                <a:gd name="connsiteX2" fmla="*/ 21500 w 25691"/>
                <a:gd name="connsiteY2" fmla="*/ 154505 h 154921"/>
                <a:gd name="connsiteX3" fmla="*/ 14816 w 25691"/>
                <a:gd name="connsiteY3" fmla="*/ 151121 h 154921"/>
                <a:gd name="connsiteX4" fmla="*/ 6563 w 25691"/>
                <a:gd name="connsiteY4" fmla="*/ 148810 h 154921"/>
                <a:gd name="connsiteX5" fmla="*/ 44 w 25691"/>
                <a:gd name="connsiteY5" fmla="*/ 141631 h 154921"/>
                <a:gd name="connsiteX6" fmla="*/ 2519 w 25691"/>
                <a:gd name="connsiteY6" fmla="*/ 128179 h 154921"/>
                <a:gd name="connsiteX7" fmla="*/ 2684 w 25691"/>
                <a:gd name="connsiteY7" fmla="*/ 126941 h 154921"/>
                <a:gd name="connsiteX8" fmla="*/ 1859 w 25691"/>
                <a:gd name="connsiteY8" fmla="*/ 119596 h 154921"/>
                <a:gd name="connsiteX9" fmla="*/ 1859 w 25691"/>
                <a:gd name="connsiteY9" fmla="*/ 112746 h 154921"/>
                <a:gd name="connsiteX10" fmla="*/ 2354 w 25691"/>
                <a:gd name="connsiteY10" fmla="*/ 97726 h 154921"/>
                <a:gd name="connsiteX11" fmla="*/ 3262 w 25691"/>
                <a:gd name="connsiteY11" fmla="*/ 90959 h 154921"/>
                <a:gd name="connsiteX12" fmla="*/ 3262 w 25691"/>
                <a:gd name="connsiteY12" fmla="*/ 81221 h 154921"/>
                <a:gd name="connsiteX13" fmla="*/ 3427 w 25691"/>
                <a:gd name="connsiteY13" fmla="*/ 72555 h 154921"/>
                <a:gd name="connsiteX14" fmla="*/ 3922 w 25691"/>
                <a:gd name="connsiteY14" fmla="*/ 50768 h 154921"/>
                <a:gd name="connsiteX15" fmla="*/ 3262 w 25691"/>
                <a:gd name="connsiteY15" fmla="*/ 37977 h 154921"/>
                <a:gd name="connsiteX16" fmla="*/ 4335 w 25691"/>
                <a:gd name="connsiteY16" fmla="*/ 29806 h 154921"/>
                <a:gd name="connsiteX17" fmla="*/ 5243 w 25691"/>
                <a:gd name="connsiteY17" fmla="*/ 24772 h 154921"/>
                <a:gd name="connsiteX18" fmla="*/ 7553 w 25691"/>
                <a:gd name="connsiteY18" fmla="*/ 5709 h 154921"/>
                <a:gd name="connsiteX19" fmla="*/ 12670 w 25691"/>
                <a:gd name="connsiteY19" fmla="*/ 14 h 154921"/>
                <a:gd name="connsiteX20" fmla="*/ 15889 w 25691"/>
                <a:gd name="connsiteY20" fmla="*/ 7111 h 154921"/>
                <a:gd name="connsiteX21" fmla="*/ 14898 w 25691"/>
                <a:gd name="connsiteY21" fmla="*/ 10908 h 154921"/>
                <a:gd name="connsiteX22" fmla="*/ 11927 w 25691"/>
                <a:gd name="connsiteY22" fmla="*/ 30797 h 154921"/>
                <a:gd name="connsiteX23" fmla="*/ 11515 w 25691"/>
                <a:gd name="connsiteY23" fmla="*/ 43836 h 154921"/>
                <a:gd name="connsiteX24" fmla="*/ 11762 w 25691"/>
                <a:gd name="connsiteY24" fmla="*/ 52831 h 154921"/>
                <a:gd name="connsiteX25" fmla="*/ 10607 w 25691"/>
                <a:gd name="connsiteY25" fmla="*/ 63808 h 154921"/>
                <a:gd name="connsiteX26" fmla="*/ 9452 w 25691"/>
                <a:gd name="connsiteY26" fmla="*/ 86998 h 154921"/>
                <a:gd name="connsiteX27" fmla="*/ 9616 w 25691"/>
                <a:gd name="connsiteY27" fmla="*/ 96406 h 154921"/>
                <a:gd name="connsiteX28" fmla="*/ 8461 w 25691"/>
                <a:gd name="connsiteY28" fmla="*/ 105649 h 154921"/>
                <a:gd name="connsiteX29" fmla="*/ 8461 w 25691"/>
                <a:gd name="connsiteY29" fmla="*/ 108620 h 154921"/>
                <a:gd name="connsiteX30" fmla="*/ 8461 w 25691"/>
                <a:gd name="connsiteY30" fmla="*/ 118606 h 154921"/>
                <a:gd name="connsiteX31" fmla="*/ 8461 w 25691"/>
                <a:gd name="connsiteY31" fmla="*/ 127601 h 154921"/>
                <a:gd name="connsiteX32" fmla="*/ 6398 w 25691"/>
                <a:gd name="connsiteY32" fmla="*/ 128921 h 154921"/>
                <a:gd name="connsiteX33" fmla="*/ 9782 w 25691"/>
                <a:gd name="connsiteY33" fmla="*/ 135194 h 154921"/>
                <a:gd name="connsiteX34" fmla="*/ 13908 w 25691"/>
                <a:gd name="connsiteY34" fmla="*/ 139650 h 154921"/>
                <a:gd name="connsiteX35" fmla="*/ 15889 w 25691"/>
                <a:gd name="connsiteY35" fmla="*/ 141383 h 154921"/>
                <a:gd name="connsiteX36" fmla="*/ 21996 w 25691"/>
                <a:gd name="connsiteY36" fmla="*/ 144932 h 154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5691" h="154921">
                  <a:moveTo>
                    <a:pt x="22161" y="145097"/>
                  </a:moveTo>
                  <a:cubicBezTo>
                    <a:pt x="25544" y="145922"/>
                    <a:pt x="25875" y="148233"/>
                    <a:pt x="25627" y="151451"/>
                  </a:cubicBezTo>
                  <a:cubicBezTo>
                    <a:pt x="25297" y="154587"/>
                    <a:pt x="24141" y="155578"/>
                    <a:pt x="21500" y="154505"/>
                  </a:cubicBezTo>
                  <a:cubicBezTo>
                    <a:pt x="19190" y="153597"/>
                    <a:pt x="16466" y="152937"/>
                    <a:pt x="14816" y="151121"/>
                  </a:cubicBezTo>
                  <a:cubicBezTo>
                    <a:pt x="12257" y="148315"/>
                    <a:pt x="9452" y="148893"/>
                    <a:pt x="6563" y="148810"/>
                  </a:cubicBezTo>
                  <a:cubicBezTo>
                    <a:pt x="2602" y="148728"/>
                    <a:pt x="44" y="146005"/>
                    <a:pt x="44" y="141631"/>
                  </a:cubicBezTo>
                  <a:cubicBezTo>
                    <a:pt x="44" y="136927"/>
                    <a:pt x="-534" y="132140"/>
                    <a:pt x="2519" y="128179"/>
                  </a:cubicBezTo>
                  <a:cubicBezTo>
                    <a:pt x="2767" y="127931"/>
                    <a:pt x="2849" y="127106"/>
                    <a:pt x="2684" y="126941"/>
                  </a:cubicBezTo>
                  <a:cubicBezTo>
                    <a:pt x="208" y="124713"/>
                    <a:pt x="1364" y="122402"/>
                    <a:pt x="1859" y="119596"/>
                  </a:cubicBezTo>
                  <a:cubicBezTo>
                    <a:pt x="2189" y="117615"/>
                    <a:pt x="1612" y="115222"/>
                    <a:pt x="1859" y="112746"/>
                  </a:cubicBezTo>
                  <a:cubicBezTo>
                    <a:pt x="2271" y="107877"/>
                    <a:pt x="3675" y="102843"/>
                    <a:pt x="2354" y="97726"/>
                  </a:cubicBezTo>
                  <a:cubicBezTo>
                    <a:pt x="1859" y="95746"/>
                    <a:pt x="3097" y="93270"/>
                    <a:pt x="3262" y="90959"/>
                  </a:cubicBezTo>
                  <a:cubicBezTo>
                    <a:pt x="3427" y="87740"/>
                    <a:pt x="3262" y="84439"/>
                    <a:pt x="3262" y="81221"/>
                  </a:cubicBezTo>
                  <a:cubicBezTo>
                    <a:pt x="3262" y="78332"/>
                    <a:pt x="3097" y="75196"/>
                    <a:pt x="3427" y="72555"/>
                  </a:cubicBezTo>
                  <a:cubicBezTo>
                    <a:pt x="4417" y="65293"/>
                    <a:pt x="2189" y="58113"/>
                    <a:pt x="3922" y="50768"/>
                  </a:cubicBezTo>
                  <a:cubicBezTo>
                    <a:pt x="4912" y="46889"/>
                    <a:pt x="3344" y="42268"/>
                    <a:pt x="3262" y="37977"/>
                  </a:cubicBezTo>
                  <a:cubicBezTo>
                    <a:pt x="3262" y="35253"/>
                    <a:pt x="3922" y="32530"/>
                    <a:pt x="4335" y="29806"/>
                  </a:cubicBezTo>
                  <a:cubicBezTo>
                    <a:pt x="4582" y="28156"/>
                    <a:pt x="5408" y="26340"/>
                    <a:pt x="5243" y="24772"/>
                  </a:cubicBezTo>
                  <a:cubicBezTo>
                    <a:pt x="4417" y="18170"/>
                    <a:pt x="7389" y="12146"/>
                    <a:pt x="7553" y="5709"/>
                  </a:cubicBezTo>
                  <a:cubicBezTo>
                    <a:pt x="7553" y="2820"/>
                    <a:pt x="11019" y="-233"/>
                    <a:pt x="12670" y="14"/>
                  </a:cubicBezTo>
                  <a:cubicBezTo>
                    <a:pt x="14486" y="344"/>
                    <a:pt x="16136" y="3810"/>
                    <a:pt x="15889" y="7111"/>
                  </a:cubicBezTo>
                  <a:cubicBezTo>
                    <a:pt x="15806" y="8432"/>
                    <a:pt x="15146" y="9587"/>
                    <a:pt x="14898" y="10908"/>
                  </a:cubicBezTo>
                  <a:cubicBezTo>
                    <a:pt x="13248" y="17427"/>
                    <a:pt x="14403" y="24442"/>
                    <a:pt x="11927" y="30797"/>
                  </a:cubicBezTo>
                  <a:cubicBezTo>
                    <a:pt x="14981" y="35253"/>
                    <a:pt x="12423" y="39627"/>
                    <a:pt x="11515" y="43836"/>
                  </a:cubicBezTo>
                  <a:cubicBezTo>
                    <a:pt x="10855" y="46972"/>
                    <a:pt x="12670" y="49613"/>
                    <a:pt x="11762" y="52831"/>
                  </a:cubicBezTo>
                  <a:cubicBezTo>
                    <a:pt x="10855" y="56298"/>
                    <a:pt x="10772" y="60176"/>
                    <a:pt x="10607" y="63808"/>
                  </a:cubicBezTo>
                  <a:cubicBezTo>
                    <a:pt x="10194" y="71565"/>
                    <a:pt x="10029" y="79323"/>
                    <a:pt x="9452" y="86998"/>
                  </a:cubicBezTo>
                  <a:cubicBezTo>
                    <a:pt x="9204" y="90134"/>
                    <a:pt x="10359" y="93187"/>
                    <a:pt x="9616" y="96406"/>
                  </a:cubicBezTo>
                  <a:cubicBezTo>
                    <a:pt x="8874" y="99377"/>
                    <a:pt x="8791" y="102513"/>
                    <a:pt x="8461" y="105649"/>
                  </a:cubicBezTo>
                  <a:cubicBezTo>
                    <a:pt x="8379" y="106639"/>
                    <a:pt x="8131" y="107877"/>
                    <a:pt x="8461" y="108620"/>
                  </a:cubicBezTo>
                  <a:cubicBezTo>
                    <a:pt x="10194" y="112003"/>
                    <a:pt x="9121" y="115304"/>
                    <a:pt x="8461" y="118606"/>
                  </a:cubicBezTo>
                  <a:cubicBezTo>
                    <a:pt x="7884" y="121494"/>
                    <a:pt x="8461" y="124382"/>
                    <a:pt x="8461" y="127601"/>
                  </a:cubicBezTo>
                  <a:cubicBezTo>
                    <a:pt x="7719" y="128261"/>
                    <a:pt x="6480" y="128426"/>
                    <a:pt x="6398" y="128921"/>
                  </a:cubicBezTo>
                  <a:cubicBezTo>
                    <a:pt x="5985" y="131562"/>
                    <a:pt x="7471" y="134533"/>
                    <a:pt x="9782" y="135194"/>
                  </a:cubicBezTo>
                  <a:cubicBezTo>
                    <a:pt x="12010" y="135854"/>
                    <a:pt x="14073" y="136101"/>
                    <a:pt x="13908" y="139650"/>
                  </a:cubicBezTo>
                  <a:cubicBezTo>
                    <a:pt x="13908" y="140228"/>
                    <a:pt x="15146" y="140888"/>
                    <a:pt x="15889" y="141383"/>
                  </a:cubicBezTo>
                  <a:cubicBezTo>
                    <a:pt x="17869" y="142621"/>
                    <a:pt x="19850" y="144354"/>
                    <a:pt x="21996" y="14493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5" name="フリーフォーム: 図形 244">
              <a:extLst>
                <a:ext uri="{FF2B5EF4-FFF2-40B4-BE49-F238E27FC236}">
                  <a16:creationId xmlns:a16="http://schemas.microsoft.com/office/drawing/2014/main" id="{C66E22E1-462A-4B24-9DC9-255C8FDC88DF}"/>
                </a:ext>
              </a:extLst>
            </p:cNvPr>
            <p:cNvSpPr/>
            <p:nvPr/>
          </p:nvSpPr>
          <p:spPr>
            <a:xfrm>
              <a:off x="7106259" y="979212"/>
              <a:ext cx="16368" cy="46536"/>
            </a:xfrm>
            <a:custGeom>
              <a:avLst/>
              <a:gdLst>
                <a:gd name="connsiteX0" fmla="*/ 14810 w 16368"/>
                <a:gd name="connsiteY0" fmla="*/ 3190 h 46536"/>
                <a:gd name="connsiteX1" fmla="*/ 16212 w 16368"/>
                <a:gd name="connsiteY1" fmla="*/ 7729 h 46536"/>
                <a:gd name="connsiteX2" fmla="*/ 12911 w 16368"/>
                <a:gd name="connsiteY2" fmla="*/ 16642 h 46536"/>
                <a:gd name="connsiteX3" fmla="*/ 11673 w 16368"/>
                <a:gd name="connsiteY3" fmla="*/ 20273 h 46536"/>
                <a:gd name="connsiteX4" fmla="*/ 10683 w 16368"/>
                <a:gd name="connsiteY4" fmla="*/ 24069 h 46536"/>
                <a:gd name="connsiteX5" fmla="*/ 11096 w 16368"/>
                <a:gd name="connsiteY5" fmla="*/ 28360 h 46536"/>
                <a:gd name="connsiteX6" fmla="*/ 10353 w 16368"/>
                <a:gd name="connsiteY6" fmla="*/ 32817 h 46536"/>
                <a:gd name="connsiteX7" fmla="*/ 9610 w 16368"/>
                <a:gd name="connsiteY7" fmla="*/ 31909 h 46536"/>
                <a:gd name="connsiteX8" fmla="*/ 8537 w 16368"/>
                <a:gd name="connsiteY8" fmla="*/ 31909 h 46536"/>
                <a:gd name="connsiteX9" fmla="*/ 8867 w 16368"/>
                <a:gd name="connsiteY9" fmla="*/ 37768 h 46536"/>
                <a:gd name="connsiteX10" fmla="*/ 8455 w 16368"/>
                <a:gd name="connsiteY10" fmla="*/ 43050 h 46536"/>
                <a:gd name="connsiteX11" fmla="*/ 7382 w 16368"/>
                <a:gd name="connsiteY11" fmla="*/ 46269 h 46536"/>
                <a:gd name="connsiteX12" fmla="*/ 2183 w 16368"/>
                <a:gd name="connsiteY12" fmla="*/ 44701 h 46536"/>
                <a:gd name="connsiteX13" fmla="*/ 37 w 16368"/>
                <a:gd name="connsiteY13" fmla="*/ 36365 h 46536"/>
                <a:gd name="connsiteX14" fmla="*/ 780 w 16368"/>
                <a:gd name="connsiteY14" fmla="*/ 29021 h 46536"/>
                <a:gd name="connsiteX15" fmla="*/ 1027 w 16368"/>
                <a:gd name="connsiteY15" fmla="*/ 22006 h 46536"/>
                <a:gd name="connsiteX16" fmla="*/ 2513 w 16368"/>
                <a:gd name="connsiteY16" fmla="*/ 17137 h 46536"/>
                <a:gd name="connsiteX17" fmla="*/ 4163 w 16368"/>
                <a:gd name="connsiteY17" fmla="*/ 13175 h 46536"/>
                <a:gd name="connsiteX18" fmla="*/ 8372 w 16368"/>
                <a:gd name="connsiteY18" fmla="*/ 1704 h 46536"/>
                <a:gd name="connsiteX19" fmla="*/ 10518 w 16368"/>
                <a:gd name="connsiteY19" fmla="*/ 54 h 46536"/>
                <a:gd name="connsiteX20" fmla="*/ 14810 w 16368"/>
                <a:gd name="connsiteY20" fmla="*/ 3025 h 46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6368" h="46536">
                  <a:moveTo>
                    <a:pt x="14810" y="3190"/>
                  </a:moveTo>
                  <a:cubicBezTo>
                    <a:pt x="15965" y="4345"/>
                    <a:pt x="16707" y="5253"/>
                    <a:pt x="16212" y="7729"/>
                  </a:cubicBezTo>
                  <a:cubicBezTo>
                    <a:pt x="15552" y="11030"/>
                    <a:pt x="15222" y="14083"/>
                    <a:pt x="12911" y="16642"/>
                  </a:cubicBezTo>
                  <a:cubicBezTo>
                    <a:pt x="12169" y="17467"/>
                    <a:pt x="12086" y="19035"/>
                    <a:pt x="11673" y="20273"/>
                  </a:cubicBezTo>
                  <a:cubicBezTo>
                    <a:pt x="11261" y="21511"/>
                    <a:pt x="10765" y="22749"/>
                    <a:pt x="10683" y="24069"/>
                  </a:cubicBezTo>
                  <a:cubicBezTo>
                    <a:pt x="10518" y="25472"/>
                    <a:pt x="9115" y="26875"/>
                    <a:pt x="11096" y="28360"/>
                  </a:cubicBezTo>
                  <a:cubicBezTo>
                    <a:pt x="13076" y="29928"/>
                    <a:pt x="10023" y="31166"/>
                    <a:pt x="10353" y="32817"/>
                  </a:cubicBezTo>
                  <a:cubicBezTo>
                    <a:pt x="10105" y="32569"/>
                    <a:pt x="9693" y="32322"/>
                    <a:pt x="9610" y="31909"/>
                  </a:cubicBezTo>
                  <a:cubicBezTo>
                    <a:pt x="9198" y="30341"/>
                    <a:pt x="8702" y="30258"/>
                    <a:pt x="8537" y="31909"/>
                  </a:cubicBezTo>
                  <a:cubicBezTo>
                    <a:pt x="8455" y="33890"/>
                    <a:pt x="8867" y="35788"/>
                    <a:pt x="8867" y="37768"/>
                  </a:cubicBezTo>
                  <a:cubicBezTo>
                    <a:pt x="8867" y="39502"/>
                    <a:pt x="8702" y="41317"/>
                    <a:pt x="8455" y="43050"/>
                  </a:cubicBezTo>
                  <a:cubicBezTo>
                    <a:pt x="8290" y="44206"/>
                    <a:pt x="7877" y="46269"/>
                    <a:pt x="7382" y="46269"/>
                  </a:cubicBezTo>
                  <a:cubicBezTo>
                    <a:pt x="5567" y="46516"/>
                    <a:pt x="3338" y="47177"/>
                    <a:pt x="2183" y="44701"/>
                  </a:cubicBezTo>
                  <a:cubicBezTo>
                    <a:pt x="945" y="42142"/>
                    <a:pt x="202" y="39254"/>
                    <a:pt x="37" y="36365"/>
                  </a:cubicBezTo>
                  <a:cubicBezTo>
                    <a:pt x="-128" y="34055"/>
                    <a:pt x="285" y="31661"/>
                    <a:pt x="780" y="29021"/>
                  </a:cubicBezTo>
                  <a:cubicBezTo>
                    <a:pt x="1027" y="26462"/>
                    <a:pt x="1027" y="24234"/>
                    <a:pt x="1027" y="22006"/>
                  </a:cubicBezTo>
                  <a:cubicBezTo>
                    <a:pt x="1027" y="20190"/>
                    <a:pt x="1027" y="18540"/>
                    <a:pt x="2513" y="17137"/>
                  </a:cubicBezTo>
                  <a:cubicBezTo>
                    <a:pt x="3421" y="16229"/>
                    <a:pt x="4328" y="14413"/>
                    <a:pt x="4163" y="13175"/>
                  </a:cubicBezTo>
                  <a:cubicBezTo>
                    <a:pt x="3585" y="8224"/>
                    <a:pt x="6392" y="5253"/>
                    <a:pt x="8372" y="1704"/>
                  </a:cubicBezTo>
                  <a:cubicBezTo>
                    <a:pt x="9115" y="384"/>
                    <a:pt x="9528" y="219"/>
                    <a:pt x="10518" y="54"/>
                  </a:cubicBezTo>
                  <a:cubicBezTo>
                    <a:pt x="12746" y="-359"/>
                    <a:pt x="13571" y="1704"/>
                    <a:pt x="14810" y="3025"/>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6" name="フリーフォーム: 図形 245">
              <a:extLst>
                <a:ext uri="{FF2B5EF4-FFF2-40B4-BE49-F238E27FC236}">
                  <a16:creationId xmlns:a16="http://schemas.microsoft.com/office/drawing/2014/main" id="{DFAD89D5-7DBD-47A1-916C-B88AA268337B}"/>
                </a:ext>
              </a:extLst>
            </p:cNvPr>
            <p:cNvSpPr/>
            <p:nvPr/>
          </p:nvSpPr>
          <p:spPr>
            <a:xfrm>
              <a:off x="7118097" y="1080692"/>
              <a:ext cx="2806" cy="1237"/>
            </a:xfrm>
            <a:custGeom>
              <a:avLst/>
              <a:gdLst>
                <a:gd name="connsiteX0" fmla="*/ 2806 w 2806"/>
                <a:gd name="connsiteY0" fmla="*/ 908 h 1237"/>
                <a:gd name="connsiteX1" fmla="*/ 1073 w 2806"/>
                <a:gd name="connsiteY1" fmla="*/ 1155 h 1237"/>
                <a:gd name="connsiteX2" fmla="*/ 0 w 2806"/>
                <a:gd name="connsiteY2" fmla="*/ 495 h 1237"/>
                <a:gd name="connsiteX3" fmla="*/ 826 w 2806"/>
                <a:gd name="connsiteY3" fmla="*/ 0 h 1237"/>
                <a:gd name="connsiteX4" fmla="*/ 2806 w 2806"/>
                <a:gd name="connsiteY4" fmla="*/ 908 h 12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6" h="1237">
                  <a:moveTo>
                    <a:pt x="2806" y="908"/>
                  </a:moveTo>
                  <a:cubicBezTo>
                    <a:pt x="2063" y="1238"/>
                    <a:pt x="1486" y="1320"/>
                    <a:pt x="1073" y="1155"/>
                  </a:cubicBezTo>
                  <a:cubicBezTo>
                    <a:pt x="660" y="1073"/>
                    <a:pt x="330" y="743"/>
                    <a:pt x="0" y="495"/>
                  </a:cubicBezTo>
                  <a:cubicBezTo>
                    <a:pt x="248" y="330"/>
                    <a:pt x="578" y="0"/>
                    <a:pt x="826" y="0"/>
                  </a:cubicBezTo>
                  <a:cubicBezTo>
                    <a:pt x="1568" y="83"/>
                    <a:pt x="2311" y="413"/>
                    <a:pt x="2806" y="90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7" name="フリーフォーム: 図形 246">
              <a:extLst>
                <a:ext uri="{FF2B5EF4-FFF2-40B4-BE49-F238E27FC236}">
                  <a16:creationId xmlns:a16="http://schemas.microsoft.com/office/drawing/2014/main" id="{A81FA1CE-30C7-4977-B20E-0F94BBD4E039}"/>
                </a:ext>
              </a:extLst>
            </p:cNvPr>
            <p:cNvSpPr/>
            <p:nvPr/>
          </p:nvSpPr>
          <p:spPr>
            <a:xfrm>
              <a:off x="7106341" y="874869"/>
              <a:ext cx="1026" cy="3301"/>
            </a:xfrm>
            <a:custGeom>
              <a:avLst/>
              <a:gdLst>
                <a:gd name="connsiteX0" fmla="*/ 1027 w 1026"/>
                <a:gd name="connsiteY0" fmla="*/ 2393 h 3301"/>
                <a:gd name="connsiteX1" fmla="*/ 614 w 1026"/>
                <a:gd name="connsiteY1" fmla="*/ 3301 h 3301"/>
                <a:gd name="connsiteX2" fmla="*/ 37 w 1026"/>
                <a:gd name="connsiteY2" fmla="*/ 2063 h 3301"/>
                <a:gd name="connsiteX3" fmla="*/ 37 w 1026"/>
                <a:gd name="connsiteY3" fmla="*/ 0 h 3301"/>
                <a:gd name="connsiteX4" fmla="*/ 1027 w 1026"/>
                <a:gd name="connsiteY4" fmla="*/ 2311 h 33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6" h="3301">
                  <a:moveTo>
                    <a:pt x="1027" y="2393"/>
                  </a:moveTo>
                  <a:cubicBezTo>
                    <a:pt x="1027" y="2393"/>
                    <a:pt x="780" y="3053"/>
                    <a:pt x="614" y="3301"/>
                  </a:cubicBezTo>
                  <a:cubicBezTo>
                    <a:pt x="367" y="2888"/>
                    <a:pt x="119" y="2558"/>
                    <a:pt x="37" y="2063"/>
                  </a:cubicBezTo>
                  <a:cubicBezTo>
                    <a:pt x="-46" y="1485"/>
                    <a:pt x="37" y="908"/>
                    <a:pt x="37" y="0"/>
                  </a:cubicBezTo>
                  <a:cubicBezTo>
                    <a:pt x="367" y="578"/>
                    <a:pt x="780" y="1403"/>
                    <a:pt x="1027" y="2311"/>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8" name="フリーフォーム: 図形 247">
              <a:extLst>
                <a:ext uri="{FF2B5EF4-FFF2-40B4-BE49-F238E27FC236}">
                  <a16:creationId xmlns:a16="http://schemas.microsoft.com/office/drawing/2014/main" id="{661767B9-A9CE-420E-9B32-86461BEAC02F}"/>
                </a:ext>
              </a:extLst>
            </p:cNvPr>
            <p:cNvSpPr/>
            <p:nvPr/>
          </p:nvSpPr>
          <p:spPr>
            <a:xfrm>
              <a:off x="6934722" y="722111"/>
              <a:ext cx="154516" cy="75521"/>
            </a:xfrm>
            <a:custGeom>
              <a:avLst/>
              <a:gdLst>
                <a:gd name="connsiteX0" fmla="*/ 153748 w 154516"/>
                <a:gd name="connsiteY0" fmla="*/ 35157 h 75521"/>
                <a:gd name="connsiteX1" fmla="*/ 154490 w 154516"/>
                <a:gd name="connsiteY1" fmla="*/ 37220 h 75521"/>
                <a:gd name="connsiteX2" fmla="*/ 153665 w 154516"/>
                <a:gd name="connsiteY2" fmla="*/ 50176 h 75521"/>
                <a:gd name="connsiteX3" fmla="*/ 149952 w 154516"/>
                <a:gd name="connsiteY3" fmla="*/ 54798 h 75521"/>
                <a:gd name="connsiteX4" fmla="*/ 144422 w 154516"/>
                <a:gd name="connsiteY4" fmla="*/ 58677 h 75521"/>
                <a:gd name="connsiteX5" fmla="*/ 140709 w 154516"/>
                <a:gd name="connsiteY5" fmla="*/ 62886 h 75521"/>
                <a:gd name="connsiteX6" fmla="*/ 136252 w 154516"/>
                <a:gd name="connsiteY6" fmla="*/ 65031 h 75521"/>
                <a:gd name="connsiteX7" fmla="*/ 130888 w 154516"/>
                <a:gd name="connsiteY7" fmla="*/ 63711 h 75521"/>
                <a:gd name="connsiteX8" fmla="*/ 113227 w 154516"/>
                <a:gd name="connsiteY8" fmla="*/ 61070 h 75521"/>
                <a:gd name="connsiteX9" fmla="*/ 106790 w 154516"/>
                <a:gd name="connsiteY9" fmla="*/ 62143 h 75521"/>
                <a:gd name="connsiteX10" fmla="*/ 94989 w 154516"/>
                <a:gd name="connsiteY10" fmla="*/ 63216 h 75521"/>
                <a:gd name="connsiteX11" fmla="*/ 83600 w 154516"/>
                <a:gd name="connsiteY11" fmla="*/ 64784 h 75521"/>
                <a:gd name="connsiteX12" fmla="*/ 75925 w 154516"/>
                <a:gd name="connsiteY12" fmla="*/ 64619 h 75521"/>
                <a:gd name="connsiteX13" fmla="*/ 67837 w 154516"/>
                <a:gd name="connsiteY13" fmla="*/ 65774 h 75521"/>
                <a:gd name="connsiteX14" fmla="*/ 67424 w 154516"/>
                <a:gd name="connsiteY14" fmla="*/ 65361 h 75521"/>
                <a:gd name="connsiteX15" fmla="*/ 48443 w 154516"/>
                <a:gd name="connsiteY15" fmla="*/ 64866 h 75521"/>
                <a:gd name="connsiteX16" fmla="*/ 27977 w 154516"/>
                <a:gd name="connsiteY16" fmla="*/ 66764 h 75521"/>
                <a:gd name="connsiteX17" fmla="*/ 15680 w 154516"/>
                <a:gd name="connsiteY17" fmla="*/ 72294 h 75521"/>
                <a:gd name="connsiteX18" fmla="*/ 7262 w 154516"/>
                <a:gd name="connsiteY18" fmla="*/ 75512 h 75521"/>
                <a:gd name="connsiteX19" fmla="*/ 5117 w 154516"/>
                <a:gd name="connsiteY19" fmla="*/ 74274 h 75521"/>
                <a:gd name="connsiteX20" fmla="*/ 2146 w 154516"/>
                <a:gd name="connsiteY20" fmla="*/ 60905 h 75521"/>
                <a:gd name="connsiteX21" fmla="*/ 1320 w 154516"/>
                <a:gd name="connsiteY21" fmla="*/ 50672 h 75521"/>
                <a:gd name="connsiteX22" fmla="*/ 330 w 154516"/>
                <a:gd name="connsiteY22" fmla="*/ 45720 h 75521"/>
                <a:gd name="connsiteX23" fmla="*/ 0 w 154516"/>
                <a:gd name="connsiteY23" fmla="*/ 34496 h 75521"/>
                <a:gd name="connsiteX24" fmla="*/ 5612 w 154516"/>
                <a:gd name="connsiteY24" fmla="*/ 33919 h 75521"/>
                <a:gd name="connsiteX25" fmla="*/ 8253 w 154516"/>
                <a:gd name="connsiteY25" fmla="*/ 36312 h 75521"/>
                <a:gd name="connsiteX26" fmla="*/ 11966 w 154516"/>
                <a:gd name="connsiteY26" fmla="*/ 37385 h 75521"/>
                <a:gd name="connsiteX27" fmla="*/ 15102 w 154516"/>
                <a:gd name="connsiteY27" fmla="*/ 36725 h 75521"/>
                <a:gd name="connsiteX28" fmla="*/ 16175 w 154516"/>
                <a:gd name="connsiteY28" fmla="*/ 32351 h 75521"/>
                <a:gd name="connsiteX29" fmla="*/ 16093 w 154516"/>
                <a:gd name="connsiteY29" fmla="*/ 23850 h 75521"/>
                <a:gd name="connsiteX30" fmla="*/ 16258 w 154516"/>
                <a:gd name="connsiteY30" fmla="*/ 16258 h 75521"/>
                <a:gd name="connsiteX31" fmla="*/ 16505 w 154516"/>
                <a:gd name="connsiteY31" fmla="*/ 13204 h 75521"/>
                <a:gd name="connsiteX32" fmla="*/ 20962 w 154516"/>
                <a:gd name="connsiteY32" fmla="*/ 13452 h 75521"/>
                <a:gd name="connsiteX33" fmla="*/ 21210 w 154516"/>
                <a:gd name="connsiteY33" fmla="*/ 15598 h 75521"/>
                <a:gd name="connsiteX34" fmla="*/ 20549 w 154516"/>
                <a:gd name="connsiteY34" fmla="*/ 21870 h 75521"/>
                <a:gd name="connsiteX35" fmla="*/ 21127 w 154516"/>
                <a:gd name="connsiteY35" fmla="*/ 28224 h 75521"/>
                <a:gd name="connsiteX36" fmla="*/ 21457 w 154516"/>
                <a:gd name="connsiteY36" fmla="*/ 34331 h 75521"/>
                <a:gd name="connsiteX37" fmla="*/ 25748 w 154516"/>
                <a:gd name="connsiteY37" fmla="*/ 38293 h 75521"/>
                <a:gd name="connsiteX38" fmla="*/ 26491 w 154516"/>
                <a:gd name="connsiteY38" fmla="*/ 39118 h 75521"/>
                <a:gd name="connsiteX39" fmla="*/ 38623 w 154516"/>
                <a:gd name="connsiteY39" fmla="*/ 44730 h 75521"/>
                <a:gd name="connsiteX40" fmla="*/ 46710 w 154516"/>
                <a:gd name="connsiteY40" fmla="*/ 43822 h 75521"/>
                <a:gd name="connsiteX41" fmla="*/ 59007 w 154516"/>
                <a:gd name="connsiteY41" fmla="*/ 44400 h 75521"/>
                <a:gd name="connsiteX42" fmla="*/ 73531 w 154516"/>
                <a:gd name="connsiteY42" fmla="*/ 43822 h 75521"/>
                <a:gd name="connsiteX43" fmla="*/ 75099 w 154516"/>
                <a:gd name="connsiteY43" fmla="*/ 43822 h 75521"/>
                <a:gd name="connsiteX44" fmla="*/ 90037 w 154516"/>
                <a:gd name="connsiteY44" fmla="*/ 41429 h 75521"/>
                <a:gd name="connsiteX45" fmla="*/ 90862 w 154516"/>
                <a:gd name="connsiteY45" fmla="*/ 42006 h 75521"/>
                <a:gd name="connsiteX46" fmla="*/ 97217 w 154516"/>
                <a:gd name="connsiteY46" fmla="*/ 42419 h 75521"/>
                <a:gd name="connsiteX47" fmla="*/ 103737 w 154516"/>
                <a:gd name="connsiteY47" fmla="*/ 42254 h 75521"/>
                <a:gd name="connsiteX48" fmla="*/ 108688 w 154516"/>
                <a:gd name="connsiteY48" fmla="*/ 42254 h 75521"/>
                <a:gd name="connsiteX49" fmla="*/ 121810 w 154516"/>
                <a:gd name="connsiteY49" fmla="*/ 38788 h 75521"/>
                <a:gd name="connsiteX50" fmla="*/ 122305 w 154516"/>
                <a:gd name="connsiteY50" fmla="*/ 38870 h 75521"/>
                <a:gd name="connsiteX51" fmla="*/ 128412 w 154516"/>
                <a:gd name="connsiteY51" fmla="*/ 36312 h 75521"/>
                <a:gd name="connsiteX52" fmla="*/ 132456 w 154516"/>
                <a:gd name="connsiteY52" fmla="*/ 28389 h 75521"/>
                <a:gd name="connsiteX53" fmla="*/ 132456 w 154516"/>
                <a:gd name="connsiteY53" fmla="*/ 11306 h 75521"/>
                <a:gd name="connsiteX54" fmla="*/ 131961 w 154516"/>
                <a:gd name="connsiteY54" fmla="*/ 165 h 75521"/>
                <a:gd name="connsiteX55" fmla="*/ 136747 w 154516"/>
                <a:gd name="connsiteY55" fmla="*/ 0 h 75521"/>
                <a:gd name="connsiteX56" fmla="*/ 138811 w 154516"/>
                <a:gd name="connsiteY56" fmla="*/ 6437 h 75521"/>
                <a:gd name="connsiteX57" fmla="*/ 139471 w 154516"/>
                <a:gd name="connsiteY57" fmla="*/ 4209 h 75521"/>
                <a:gd name="connsiteX58" fmla="*/ 140791 w 154516"/>
                <a:gd name="connsiteY58" fmla="*/ 4209 h 75521"/>
                <a:gd name="connsiteX59" fmla="*/ 139388 w 154516"/>
                <a:gd name="connsiteY59" fmla="*/ 10646 h 75521"/>
                <a:gd name="connsiteX60" fmla="*/ 137903 w 154516"/>
                <a:gd name="connsiteY60" fmla="*/ 11471 h 75521"/>
                <a:gd name="connsiteX61" fmla="*/ 138728 w 154516"/>
                <a:gd name="connsiteY61" fmla="*/ 14277 h 75521"/>
                <a:gd name="connsiteX62" fmla="*/ 139884 w 154516"/>
                <a:gd name="connsiteY62" fmla="*/ 11801 h 75521"/>
                <a:gd name="connsiteX63" fmla="*/ 140461 w 154516"/>
                <a:gd name="connsiteY63" fmla="*/ 10646 h 75521"/>
                <a:gd name="connsiteX64" fmla="*/ 140626 w 154516"/>
                <a:gd name="connsiteY64" fmla="*/ 15350 h 75521"/>
                <a:gd name="connsiteX65" fmla="*/ 138150 w 154516"/>
                <a:gd name="connsiteY65" fmla="*/ 17166 h 75521"/>
                <a:gd name="connsiteX66" fmla="*/ 137903 w 154516"/>
                <a:gd name="connsiteY66" fmla="*/ 19972 h 75521"/>
                <a:gd name="connsiteX67" fmla="*/ 139058 w 154516"/>
                <a:gd name="connsiteY67" fmla="*/ 18486 h 75521"/>
                <a:gd name="connsiteX68" fmla="*/ 140956 w 154516"/>
                <a:gd name="connsiteY68" fmla="*/ 18981 h 75521"/>
                <a:gd name="connsiteX69" fmla="*/ 142194 w 154516"/>
                <a:gd name="connsiteY69" fmla="*/ 24428 h 75521"/>
                <a:gd name="connsiteX70" fmla="*/ 141369 w 154516"/>
                <a:gd name="connsiteY70" fmla="*/ 26574 h 75521"/>
                <a:gd name="connsiteX71" fmla="*/ 139966 w 154516"/>
                <a:gd name="connsiteY71" fmla="*/ 27729 h 75521"/>
                <a:gd name="connsiteX72" fmla="*/ 141369 w 154516"/>
                <a:gd name="connsiteY72" fmla="*/ 28884 h 75521"/>
                <a:gd name="connsiteX73" fmla="*/ 143845 w 154516"/>
                <a:gd name="connsiteY73" fmla="*/ 29215 h 75521"/>
                <a:gd name="connsiteX74" fmla="*/ 147311 w 154516"/>
                <a:gd name="connsiteY74" fmla="*/ 26821 h 75521"/>
                <a:gd name="connsiteX75" fmla="*/ 147311 w 154516"/>
                <a:gd name="connsiteY75" fmla="*/ 18899 h 75521"/>
                <a:gd name="connsiteX76" fmla="*/ 152180 w 154516"/>
                <a:gd name="connsiteY76" fmla="*/ 18899 h 75521"/>
                <a:gd name="connsiteX77" fmla="*/ 153995 w 154516"/>
                <a:gd name="connsiteY77" fmla="*/ 21622 h 75521"/>
                <a:gd name="connsiteX78" fmla="*/ 154243 w 154516"/>
                <a:gd name="connsiteY78" fmla="*/ 22695 h 75521"/>
                <a:gd name="connsiteX79" fmla="*/ 153913 w 154516"/>
                <a:gd name="connsiteY79" fmla="*/ 34744 h 75521"/>
                <a:gd name="connsiteX80" fmla="*/ 138645 w 154516"/>
                <a:gd name="connsiteY80" fmla="*/ 24015 h 75521"/>
                <a:gd name="connsiteX81" fmla="*/ 139058 w 154516"/>
                <a:gd name="connsiteY81" fmla="*/ 23273 h 75521"/>
                <a:gd name="connsiteX82" fmla="*/ 138645 w 154516"/>
                <a:gd name="connsiteY82" fmla="*/ 24015 h 75521"/>
                <a:gd name="connsiteX83" fmla="*/ 90119 w 154516"/>
                <a:gd name="connsiteY83" fmla="*/ 50094 h 75521"/>
                <a:gd name="connsiteX84" fmla="*/ 87892 w 154516"/>
                <a:gd name="connsiteY84" fmla="*/ 47783 h 75521"/>
                <a:gd name="connsiteX85" fmla="*/ 77823 w 154516"/>
                <a:gd name="connsiteY85" fmla="*/ 48939 h 75521"/>
                <a:gd name="connsiteX86" fmla="*/ 76833 w 154516"/>
                <a:gd name="connsiteY86" fmla="*/ 49929 h 75521"/>
                <a:gd name="connsiteX87" fmla="*/ 77988 w 154516"/>
                <a:gd name="connsiteY87" fmla="*/ 51332 h 75521"/>
                <a:gd name="connsiteX88" fmla="*/ 81124 w 154516"/>
                <a:gd name="connsiteY88" fmla="*/ 51332 h 75521"/>
                <a:gd name="connsiteX89" fmla="*/ 90202 w 154516"/>
                <a:gd name="connsiteY89" fmla="*/ 50176 h 755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154516" h="75521">
                  <a:moveTo>
                    <a:pt x="153748" y="35157"/>
                  </a:moveTo>
                  <a:cubicBezTo>
                    <a:pt x="153995" y="35817"/>
                    <a:pt x="154656" y="36807"/>
                    <a:pt x="154490" y="37220"/>
                  </a:cubicBezTo>
                  <a:cubicBezTo>
                    <a:pt x="152263" y="41346"/>
                    <a:pt x="153583" y="45885"/>
                    <a:pt x="153665" y="50176"/>
                  </a:cubicBezTo>
                  <a:cubicBezTo>
                    <a:pt x="153665" y="53808"/>
                    <a:pt x="151850" y="55128"/>
                    <a:pt x="149952" y="54798"/>
                  </a:cubicBezTo>
                  <a:cubicBezTo>
                    <a:pt x="146733" y="54303"/>
                    <a:pt x="145990" y="57026"/>
                    <a:pt x="144422" y="58677"/>
                  </a:cubicBezTo>
                  <a:cubicBezTo>
                    <a:pt x="143184" y="60080"/>
                    <a:pt x="141947" y="61483"/>
                    <a:pt x="140709" y="62886"/>
                  </a:cubicBezTo>
                  <a:cubicBezTo>
                    <a:pt x="139471" y="64289"/>
                    <a:pt x="138315" y="65774"/>
                    <a:pt x="136252" y="65031"/>
                  </a:cubicBezTo>
                  <a:cubicBezTo>
                    <a:pt x="134519" y="64454"/>
                    <a:pt x="132704" y="64041"/>
                    <a:pt x="130888" y="63711"/>
                  </a:cubicBezTo>
                  <a:cubicBezTo>
                    <a:pt x="125029" y="62721"/>
                    <a:pt x="119169" y="61648"/>
                    <a:pt x="113227" y="61070"/>
                  </a:cubicBezTo>
                  <a:cubicBezTo>
                    <a:pt x="111082" y="60822"/>
                    <a:pt x="108936" y="61895"/>
                    <a:pt x="106790" y="62143"/>
                  </a:cubicBezTo>
                  <a:cubicBezTo>
                    <a:pt x="102829" y="62638"/>
                    <a:pt x="98867" y="63546"/>
                    <a:pt x="94989" y="63216"/>
                  </a:cubicBezTo>
                  <a:cubicBezTo>
                    <a:pt x="91027" y="62886"/>
                    <a:pt x="87726" y="67755"/>
                    <a:pt x="83600" y="64784"/>
                  </a:cubicBezTo>
                  <a:cubicBezTo>
                    <a:pt x="80959" y="67672"/>
                    <a:pt x="78483" y="64454"/>
                    <a:pt x="75925" y="64619"/>
                  </a:cubicBezTo>
                  <a:cubicBezTo>
                    <a:pt x="73201" y="64784"/>
                    <a:pt x="70561" y="65361"/>
                    <a:pt x="67837" y="65774"/>
                  </a:cubicBezTo>
                  <a:cubicBezTo>
                    <a:pt x="67755" y="65774"/>
                    <a:pt x="67590" y="65361"/>
                    <a:pt x="67424" y="65361"/>
                  </a:cubicBezTo>
                  <a:cubicBezTo>
                    <a:pt x="61070" y="65114"/>
                    <a:pt x="54550" y="63628"/>
                    <a:pt x="48443" y="64866"/>
                  </a:cubicBezTo>
                  <a:cubicBezTo>
                    <a:pt x="41593" y="66269"/>
                    <a:pt x="34744" y="64866"/>
                    <a:pt x="27977" y="66764"/>
                  </a:cubicBezTo>
                  <a:cubicBezTo>
                    <a:pt x="23520" y="67920"/>
                    <a:pt x="18899" y="68745"/>
                    <a:pt x="15680" y="72294"/>
                  </a:cubicBezTo>
                  <a:cubicBezTo>
                    <a:pt x="13039" y="75182"/>
                    <a:pt x="10398" y="75595"/>
                    <a:pt x="7262" y="75512"/>
                  </a:cubicBezTo>
                  <a:cubicBezTo>
                    <a:pt x="6520" y="75512"/>
                    <a:pt x="5529" y="74935"/>
                    <a:pt x="5117" y="74274"/>
                  </a:cubicBezTo>
                  <a:cubicBezTo>
                    <a:pt x="2641" y="70313"/>
                    <a:pt x="1733" y="65361"/>
                    <a:pt x="2146" y="60905"/>
                  </a:cubicBezTo>
                  <a:cubicBezTo>
                    <a:pt x="2476" y="57191"/>
                    <a:pt x="1568" y="54055"/>
                    <a:pt x="1320" y="50672"/>
                  </a:cubicBezTo>
                  <a:cubicBezTo>
                    <a:pt x="1155" y="49021"/>
                    <a:pt x="165" y="47288"/>
                    <a:pt x="330" y="45720"/>
                  </a:cubicBezTo>
                  <a:cubicBezTo>
                    <a:pt x="743" y="41924"/>
                    <a:pt x="495" y="38128"/>
                    <a:pt x="0" y="34496"/>
                  </a:cubicBezTo>
                  <a:lnTo>
                    <a:pt x="5612" y="33919"/>
                  </a:lnTo>
                  <a:cubicBezTo>
                    <a:pt x="5777" y="35487"/>
                    <a:pt x="7015" y="37467"/>
                    <a:pt x="8253" y="36312"/>
                  </a:cubicBezTo>
                  <a:cubicBezTo>
                    <a:pt x="10398" y="34331"/>
                    <a:pt x="11141" y="36147"/>
                    <a:pt x="11966" y="37385"/>
                  </a:cubicBezTo>
                  <a:cubicBezTo>
                    <a:pt x="13534" y="39613"/>
                    <a:pt x="14360" y="38705"/>
                    <a:pt x="15102" y="36725"/>
                  </a:cubicBezTo>
                  <a:cubicBezTo>
                    <a:pt x="15515" y="35652"/>
                    <a:pt x="15845" y="34661"/>
                    <a:pt x="16175" y="32351"/>
                  </a:cubicBezTo>
                  <a:cubicBezTo>
                    <a:pt x="16175" y="29462"/>
                    <a:pt x="16588" y="26574"/>
                    <a:pt x="16093" y="23850"/>
                  </a:cubicBezTo>
                  <a:cubicBezTo>
                    <a:pt x="15597" y="21209"/>
                    <a:pt x="16505" y="18816"/>
                    <a:pt x="16258" y="16258"/>
                  </a:cubicBezTo>
                  <a:cubicBezTo>
                    <a:pt x="16175" y="15267"/>
                    <a:pt x="16505" y="14360"/>
                    <a:pt x="16505" y="13204"/>
                  </a:cubicBezTo>
                  <a:lnTo>
                    <a:pt x="20962" y="13452"/>
                  </a:lnTo>
                  <a:cubicBezTo>
                    <a:pt x="20962" y="14195"/>
                    <a:pt x="20962" y="14937"/>
                    <a:pt x="21210" y="15598"/>
                  </a:cubicBezTo>
                  <a:cubicBezTo>
                    <a:pt x="21622" y="17496"/>
                    <a:pt x="20549" y="19807"/>
                    <a:pt x="20549" y="21870"/>
                  </a:cubicBezTo>
                  <a:cubicBezTo>
                    <a:pt x="20549" y="24015"/>
                    <a:pt x="21044" y="26161"/>
                    <a:pt x="21127" y="28224"/>
                  </a:cubicBezTo>
                  <a:cubicBezTo>
                    <a:pt x="21292" y="30287"/>
                    <a:pt x="20632" y="32681"/>
                    <a:pt x="21457" y="34331"/>
                  </a:cubicBezTo>
                  <a:cubicBezTo>
                    <a:pt x="22282" y="36064"/>
                    <a:pt x="24263" y="36972"/>
                    <a:pt x="25748" y="38293"/>
                  </a:cubicBezTo>
                  <a:cubicBezTo>
                    <a:pt x="25996" y="38540"/>
                    <a:pt x="26326" y="38788"/>
                    <a:pt x="26491" y="39118"/>
                  </a:cubicBezTo>
                  <a:cubicBezTo>
                    <a:pt x="29214" y="44647"/>
                    <a:pt x="34001" y="45803"/>
                    <a:pt x="38623" y="44730"/>
                  </a:cubicBezTo>
                  <a:cubicBezTo>
                    <a:pt x="41346" y="44069"/>
                    <a:pt x="44069" y="43987"/>
                    <a:pt x="46710" y="43822"/>
                  </a:cubicBezTo>
                  <a:cubicBezTo>
                    <a:pt x="50836" y="43574"/>
                    <a:pt x="54798" y="44812"/>
                    <a:pt x="59007" y="44400"/>
                  </a:cubicBezTo>
                  <a:cubicBezTo>
                    <a:pt x="63793" y="43822"/>
                    <a:pt x="68663" y="42501"/>
                    <a:pt x="73531" y="43822"/>
                  </a:cubicBezTo>
                  <a:cubicBezTo>
                    <a:pt x="74027" y="43987"/>
                    <a:pt x="74687" y="44069"/>
                    <a:pt x="75099" y="43822"/>
                  </a:cubicBezTo>
                  <a:cubicBezTo>
                    <a:pt x="79804" y="40933"/>
                    <a:pt x="85498" y="46050"/>
                    <a:pt x="90037" y="41429"/>
                  </a:cubicBezTo>
                  <a:cubicBezTo>
                    <a:pt x="90037" y="41429"/>
                    <a:pt x="90532" y="42006"/>
                    <a:pt x="90862" y="42006"/>
                  </a:cubicBezTo>
                  <a:cubicBezTo>
                    <a:pt x="93008" y="42254"/>
                    <a:pt x="95236" y="42914"/>
                    <a:pt x="97217" y="42419"/>
                  </a:cubicBezTo>
                  <a:cubicBezTo>
                    <a:pt x="99528" y="41841"/>
                    <a:pt x="101921" y="42914"/>
                    <a:pt x="103737" y="42254"/>
                  </a:cubicBezTo>
                  <a:cubicBezTo>
                    <a:pt x="105635" y="41511"/>
                    <a:pt x="106955" y="43409"/>
                    <a:pt x="108688" y="42254"/>
                  </a:cubicBezTo>
                  <a:cubicBezTo>
                    <a:pt x="112732" y="39778"/>
                    <a:pt x="118014" y="42914"/>
                    <a:pt x="121810" y="38788"/>
                  </a:cubicBezTo>
                  <a:cubicBezTo>
                    <a:pt x="121810" y="38788"/>
                    <a:pt x="122140" y="38788"/>
                    <a:pt x="122305" y="38870"/>
                  </a:cubicBezTo>
                  <a:cubicBezTo>
                    <a:pt x="125111" y="40438"/>
                    <a:pt x="127504" y="38705"/>
                    <a:pt x="128412" y="36312"/>
                  </a:cubicBezTo>
                  <a:cubicBezTo>
                    <a:pt x="129485" y="33506"/>
                    <a:pt x="132621" y="32268"/>
                    <a:pt x="132456" y="28389"/>
                  </a:cubicBezTo>
                  <a:cubicBezTo>
                    <a:pt x="132126" y="22695"/>
                    <a:pt x="132126" y="17001"/>
                    <a:pt x="132456" y="11306"/>
                  </a:cubicBezTo>
                  <a:cubicBezTo>
                    <a:pt x="132621" y="7592"/>
                    <a:pt x="132043" y="3879"/>
                    <a:pt x="131961" y="165"/>
                  </a:cubicBezTo>
                  <a:lnTo>
                    <a:pt x="136747" y="0"/>
                  </a:lnTo>
                  <a:cubicBezTo>
                    <a:pt x="136995" y="2393"/>
                    <a:pt x="137738" y="4704"/>
                    <a:pt x="138811" y="6437"/>
                  </a:cubicBezTo>
                  <a:cubicBezTo>
                    <a:pt x="139058" y="5694"/>
                    <a:pt x="139306" y="4952"/>
                    <a:pt x="139471" y="4209"/>
                  </a:cubicBezTo>
                  <a:lnTo>
                    <a:pt x="140791" y="4209"/>
                  </a:lnTo>
                  <a:cubicBezTo>
                    <a:pt x="140296" y="6272"/>
                    <a:pt x="140131" y="8500"/>
                    <a:pt x="139388" y="10646"/>
                  </a:cubicBezTo>
                  <a:cubicBezTo>
                    <a:pt x="138893" y="10894"/>
                    <a:pt x="137903" y="11306"/>
                    <a:pt x="137903" y="11471"/>
                  </a:cubicBezTo>
                  <a:cubicBezTo>
                    <a:pt x="138068" y="12462"/>
                    <a:pt x="138480" y="13369"/>
                    <a:pt x="138728" y="14277"/>
                  </a:cubicBezTo>
                  <a:cubicBezTo>
                    <a:pt x="139141" y="13452"/>
                    <a:pt x="139553" y="12627"/>
                    <a:pt x="139884" y="11801"/>
                  </a:cubicBezTo>
                  <a:cubicBezTo>
                    <a:pt x="140048" y="11471"/>
                    <a:pt x="139884" y="11059"/>
                    <a:pt x="140461" y="10646"/>
                  </a:cubicBezTo>
                  <a:cubicBezTo>
                    <a:pt x="143267" y="13122"/>
                    <a:pt x="143267" y="13369"/>
                    <a:pt x="140626" y="15350"/>
                  </a:cubicBezTo>
                  <a:cubicBezTo>
                    <a:pt x="139801" y="16010"/>
                    <a:pt x="138728" y="16340"/>
                    <a:pt x="138150" y="17166"/>
                  </a:cubicBezTo>
                  <a:cubicBezTo>
                    <a:pt x="137738" y="17826"/>
                    <a:pt x="137985" y="18981"/>
                    <a:pt x="137903" y="19972"/>
                  </a:cubicBezTo>
                  <a:cubicBezTo>
                    <a:pt x="138315" y="19476"/>
                    <a:pt x="138563" y="18651"/>
                    <a:pt x="139058" y="18486"/>
                  </a:cubicBezTo>
                  <a:cubicBezTo>
                    <a:pt x="139636" y="18321"/>
                    <a:pt x="140791" y="18569"/>
                    <a:pt x="140956" y="18981"/>
                  </a:cubicBezTo>
                  <a:cubicBezTo>
                    <a:pt x="141452" y="20797"/>
                    <a:pt x="141452" y="22860"/>
                    <a:pt x="142194" y="24428"/>
                  </a:cubicBezTo>
                  <a:cubicBezTo>
                    <a:pt x="142937" y="25996"/>
                    <a:pt x="143432" y="26656"/>
                    <a:pt x="141369" y="26574"/>
                  </a:cubicBezTo>
                  <a:cubicBezTo>
                    <a:pt x="140956" y="26574"/>
                    <a:pt x="140461" y="27316"/>
                    <a:pt x="139966" y="27729"/>
                  </a:cubicBezTo>
                  <a:cubicBezTo>
                    <a:pt x="140379" y="28142"/>
                    <a:pt x="140791" y="28719"/>
                    <a:pt x="141369" y="28884"/>
                  </a:cubicBezTo>
                  <a:cubicBezTo>
                    <a:pt x="142194" y="29132"/>
                    <a:pt x="143267" y="28719"/>
                    <a:pt x="143845" y="29215"/>
                  </a:cubicBezTo>
                  <a:cubicBezTo>
                    <a:pt x="146733" y="31525"/>
                    <a:pt x="147311" y="28967"/>
                    <a:pt x="147311" y="26821"/>
                  </a:cubicBezTo>
                  <a:cubicBezTo>
                    <a:pt x="147311" y="24180"/>
                    <a:pt x="147311" y="21540"/>
                    <a:pt x="147311" y="18899"/>
                  </a:cubicBezTo>
                  <a:lnTo>
                    <a:pt x="152180" y="18899"/>
                  </a:lnTo>
                  <a:cubicBezTo>
                    <a:pt x="152180" y="19972"/>
                    <a:pt x="152592" y="21044"/>
                    <a:pt x="153995" y="21622"/>
                  </a:cubicBezTo>
                  <a:cubicBezTo>
                    <a:pt x="154161" y="21622"/>
                    <a:pt x="154408" y="22530"/>
                    <a:pt x="154243" y="22695"/>
                  </a:cubicBezTo>
                  <a:cubicBezTo>
                    <a:pt x="151107" y="26574"/>
                    <a:pt x="152510" y="30700"/>
                    <a:pt x="153913" y="34744"/>
                  </a:cubicBezTo>
                  <a:close/>
                  <a:moveTo>
                    <a:pt x="138645" y="24015"/>
                  </a:moveTo>
                  <a:cubicBezTo>
                    <a:pt x="138645" y="24015"/>
                    <a:pt x="139306" y="24015"/>
                    <a:pt x="139058" y="23273"/>
                  </a:cubicBezTo>
                  <a:cubicBezTo>
                    <a:pt x="138893" y="23520"/>
                    <a:pt x="138811" y="23768"/>
                    <a:pt x="138645" y="24015"/>
                  </a:cubicBezTo>
                  <a:close/>
                  <a:moveTo>
                    <a:pt x="90119" y="50094"/>
                  </a:moveTo>
                  <a:cubicBezTo>
                    <a:pt x="90367" y="48113"/>
                    <a:pt x="89047" y="47123"/>
                    <a:pt x="87892" y="47783"/>
                  </a:cubicBezTo>
                  <a:cubicBezTo>
                    <a:pt x="84590" y="49434"/>
                    <a:pt x="81206" y="48691"/>
                    <a:pt x="77823" y="48939"/>
                  </a:cubicBezTo>
                  <a:cubicBezTo>
                    <a:pt x="77493" y="48939"/>
                    <a:pt x="77163" y="49599"/>
                    <a:pt x="76833" y="49929"/>
                  </a:cubicBezTo>
                  <a:cubicBezTo>
                    <a:pt x="77245" y="50424"/>
                    <a:pt x="77576" y="51249"/>
                    <a:pt x="77988" y="51332"/>
                  </a:cubicBezTo>
                  <a:cubicBezTo>
                    <a:pt x="78978" y="51579"/>
                    <a:pt x="80381" y="51827"/>
                    <a:pt x="81124" y="51332"/>
                  </a:cubicBezTo>
                  <a:cubicBezTo>
                    <a:pt x="83683" y="49434"/>
                    <a:pt x="86488" y="50507"/>
                    <a:pt x="90202" y="50176"/>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9" name="フリーフォーム: 図形 248">
              <a:extLst>
                <a:ext uri="{FF2B5EF4-FFF2-40B4-BE49-F238E27FC236}">
                  <a16:creationId xmlns:a16="http://schemas.microsoft.com/office/drawing/2014/main" id="{B40D0652-F492-4CA3-9E57-DAB7AB4AC1B2}"/>
                </a:ext>
              </a:extLst>
            </p:cNvPr>
            <p:cNvSpPr/>
            <p:nvPr/>
          </p:nvSpPr>
          <p:spPr>
            <a:xfrm>
              <a:off x="6966825" y="989417"/>
              <a:ext cx="113070" cy="230486"/>
            </a:xfrm>
            <a:custGeom>
              <a:avLst/>
              <a:gdLst>
                <a:gd name="connsiteX0" fmla="*/ 111741 w 113070"/>
                <a:gd name="connsiteY0" fmla="*/ 146486 h 230486"/>
                <a:gd name="connsiteX1" fmla="*/ 112402 w 113070"/>
                <a:gd name="connsiteY1" fmla="*/ 154326 h 230486"/>
                <a:gd name="connsiteX2" fmla="*/ 111659 w 113070"/>
                <a:gd name="connsiteY2" fmla="*/ 163651 h 230486"/>
                <a:gd name="connsiteX3" fmla="*/ 111741 w 113070"/>
                <a:gd name="connsiteY3" fmla="*/ 178259 h 230486"/>
                <a:gd name="connsiteX4" fmla="*/ 111741 w 113070"/>
                <a:gd name="connsiteY4" fmla="*/ 179414 h 230486"/>
                <a:gd name="connsiteX5" fmla="*/ 104892 w 113070"/>
                <a:gd name="connsiteY5" fmla="*/ 187584 h 230486"/>
                <a:gd name="connsiteX6" fmla="*/ 100435 w 113070"/>
                <a:gd name="connsiteY6" fmla="*/ 192783 h 230486"/>
                <a:gd name="connsiteX7" fmla="*/ 98042 w 113070"/>
                <a:gd name="connsiteY7" fmla="*/ 195012 h 230486"/>
                <a:gd name="connsiteX8" fmla="*/ 96392 w 113070"/>
                <a:gd name="connsiteY8" fmla="*/ 196167 h 230486"/>
                <a:gd name="connsiteX9" fmla="*/ 91605 w 113070"/>
                <a:gd name="connsiteY9" fmla="*/ 207226 h 230486"/>
                <a:gd name="connsiteX10" fmla="*/ 87231 w 113070"/>
                <a:gd name="connsiteY10" fmla="*/ 216138 h 230486"/>
                <a:gd name="connsiteX11" fmla="*/ 86240 w 113070"/>
                <a:gd name="connsiteY11" fmla="*/ 216304 h 230486"/>
                <a:gd name="connsiteX12" fmla="*/ 85333 w 113070"/>
                <a:gd name="connsiteY12" fmla="*/ 215726 h 230486"/>
                <a:gd name="connsiteX13" fmla="*/ 81454 w 113070"/>
                <a:gd name="connsiteY13" fmla="*/ 220512 h 230486"/>
                <a:gd name="connsiteX14" fmla="*/ 69818 w 113070"/>
                <a:gd name="connsiteY14" fmla="*/ 224309 h 230486"/>
                <a:gd name="connsiteX15" fmla="*/ 68663 w 113070"/>
                <a:gd name="connsiteY15" fmla="*/ 226619 h 230486"/>
                <a:gd name="connsiteX16" fmla="*/ 67507 w 113070"/>
                <a:gd name="connsiteY16" fmla="*/ 224391 h 230486"/>
                <a:gd name="connsiteX17" fmla="*/ 65279 w 113070"/>
                <a:gd name="connsiteY17" fmla="*/ 225464 h 230486"/>
                <a:gd name="connsiteX18" fmla="*/ 57852 w 113070"/>
                <a:gd name="connsiteY18" fmla="*/ 228435 h 230486"/>
                <a:gd name="connsiteX19" fmla="*/ 51084 w 113070"/>
                <a:gd name="connsiteY19" fmla="*/ 229425 h 230486"/>
                <a:gd name="connsiteX20" fmla="*/ 44400 w 113070"/>
                <a:gd name="connsiteY20" fmla="*/ 229178 h 230486"/>
                <a:gd name="connsiteX21" fmla="*/ 40108 w 113070"/>
                <a:gd name="connsiteY21" fmla="*/ 230168 h 230486"/>
                <a:gd name="connsiteX22" fmla="*/ 29875 w 113070"/>
                <a:gd name="connsiteY22" fmla="*/ 229013 h 230486"/>
                <a:gd name="connsiteX23" fmla="*/ 28967 w 113070"/>
                <a:gd name="connsiteY23" fmla="*/ 228683 h 230486"/>
                <a:gd name="connsiteX24" fmla="*/ 26326 w 113070"/>
                <a:gd name="connsiteY24" fmla="*/ 224474 h 230486"/>
                <a:gd name="connsiteX25" fmla="*/ 23025 w 113070"/>
                <a:gd name="connsiteY25" fmla="*/ 222988 h 230486"/>
                <a:gd name="connsiteX26" fmla="*/ 23850 w 113070"/>
                <a:gd name="connsiteY26" fmla="*/ 219109 h 230486"/>
                <a:gd name="connsiteX27" fmla="*/ 34909 w 113070"/>
                <a:gd name="connsiteY27" fmla="*/ 214323 h 230486"/>
                <a:gd name="connsiteX28" fmla="*/ 45802 w 113070"/>
                <a:gd name="connsiteY28" fmla="*/ 205162 h 230486"/>
                <a:gd name="connsiteX29" fmla="*/ 50424 w 113070"/>
                <a:gd name="connsiteY29" fmla="*/ 197570 h 230486"/>
                <a:gd name="connsiteX30" fmla="*/ 54138 w 113070"/>
                <a:gd name="connsiteY30" fmla="*/ 180982 h 230486"/>
                <a:gd name="connsiteX31" fmla="*/ 53890 w 113070"/>
                <a:gd name="connsiteY31" fmla="*/ 175040 h 230486"/>
                <a:gd name="connsiteX32" fmla="*/ 53312 w 113070"/>
                <a:gd name="connsiteY32" fmla="*/ 169676 h 230486"/>
                <a:gd name="connsiteX33" fmla="*/ 53807 w 113070"/>
                <a:gd name="connsiteY33" fmla="*/ 149622 h 230486"/>
                <a:gd name="connsiteX34" fmla="*/ 54220 w 113070"/>
                <a:gd name="connsiteY34" fmla="*/ 133941 h 230486"/>
                <a:gd name="connsiteX35" fmla="*/ 53395 w 113070"/>
                <a:gd name="connsiteY35" fmla="*/ 131548 h 230486"/>
                <a:gd name="connsiteX36" fmla="*/ 52157 w 113070"/>
                <a:gd name="connsiteY36" fmla="*/ 130228 h 230486"/>
                <a:gd name="connsiteX37" fmla="*/ 53560 w 113070"/>
                <a:gd name="connsiteY37" fmla="*/ 129072 h 230486"/>
                <a:gd name="connsiteX38" fmla="*/ 53725 w 113070"/>
                <a:gd name="connsiteY38" fmla="*/ 126762 h 230486"/>
                <a:gd name="connsiteX39" fmla="*/ 51992 w 113070"/>
                <a:gd name="connsiteY39" fmla="*/ 121397 h 230486"/>
                <a:gd name="connsiteX40" fmla="*/ 48526 w 113070"/>
                <a:gd name="connsiteY40" fmla="*/ 112072 h 230486"/>
                <a:gd name="connsiteX41" fmla="*/ 46793 w 113070"/>
                <a:gd name="connsiteY41" fmla="*/ 104974 h 230486"/>
                <a:gd name="connsiteX42" fmla="*/ 42832 w 113070"/>
                <a:gd name="connsiteY42" fmla="*/ 98537 h 230486"/>
                <a:gd name="connsiteX43" fmla="*/ 41428 w 113070"/>
                <a:gd name="connsiteY43" fmla="*/ 96722 h 230486"/>
                <a:gd name="connsiteX44" fmla="*/ 33176 w 113070"/>
                <a:gd name="connsiteY44" fmla="*/ 81124 h 230486"/>
                <a:gd name="connsiteX45" fmla="*/ 29957 w 113070"/>
                <a:gd name="connsiteY45" fmla="*/ 71716 h 230486"/>
                <a:gd name="connsiteX46" fmla="*/ 27481 w 113070"/>
                <a:gd name="connsiteY46" fmla="*/ 67920 h 230486"/>
                <a:gd name="connsiteX47" fmla="*/ 23520 w 113070"/>
                <a:gd name="connsiteY47" fmla="*/ 59667 h 230486"/>
                <a:gd name="connsiteX48" fmla="*/ 15350 w 113070"/>
                <a:gd name="connsiteY48" fmla="*/ 40933 h 230486"/>
                <a:gd name="connsiteX49" fmla="*/ 9738 w 113070"/>
                <a:gd name="connsiteY49" fmla="*/ 24098 h 230486"/>
                <a:gd name="connsiteX50" fmla="*/ 11058 w 113070"/>
                <a:gd name="connsiteY50" fmla="*/ 16918 h 230486"/>
                <a:gd name="connsiteX51" fmla="*/ 10811 w 113070"/>
                <a:gd name="connsiteY51" fmla="*/ 14030 h 230486"/>
                <a:gd name="connsiteX52" fmla="*/ 0 w 113070"/>
                <a:gd name="connsiteY52" fmla="*/ 1981 h 230486"/>
                <a:gd name="connsiteX53" fmla="*/ 1155 w 113070"/>
                <a:gd name="connsiteY53" fmla="*/ 0 h 230486"/>
                <a:gd name="connsiteX54" fmla="*/ 13452 w 113070"/>
                <a:gd name="connsiteY54" fmla="*/ 10646 h 230486"/>
                <a:gd name="connsiteX55" fmla="*/ 30865 w 113070"/>
                <a:gd name="connsiteY55" fmla="*/ 25831 h 230486"/>
                <a:gd name="connsiteX56" fmla="*/ 44647 w 113070"/>
                <a:gd name="connsiteY56" fmla="*/ 37550 h 230486"/>
                <a:gd name="connsiteX57" fmla="*/ 56366 w 113070"/>
                <a:gd name="connsiteY57" fmla="*/ 47866 h 230486"/>
                <a:gd name="connsiteX58" fmla="*/ 61235 w 113070"/>
                <a:gd name="connsiteY58" fmla="*/ 52157 h 230486"/>
                <a:gd name="connsiteX59" fmla="*/ 73697 w 113070"/>
                <a:gd name="connsiteY59" fmla="*/ 61813 h 230486"/>
                <a:gd name="connsiteX60" fmla="*/ 93751 w 113070"/>
                <a:gd name="connsiteY60" fmla="*/ 74109 h 230486"/>
                <a:gd name="connsiteX61" fmla="*/ 105469 w 113070"/>
                <a:gd name="connsiteY61" fmla="*/ 83022 h 230486"/>
                <a:gd name="connsiteX62" fmla="*/ 108358 w 113070"/>
                <a:gd name="connsiteY62" fmla="*/ 90120 h 230486"/>
                <a:gd name="connsiteX63" fmla="*/ 108853 w 113070"/>
                <a:gd name="connsiteY63" fmla="*/ 99610 h 230486"/>
                <a:gd name="connsiteX64" fmla="*/ 110008 w 113070"/>
                <a:gd name="connsiteY64" fmla="*/ 107945 h 230486"/>
                <a:gd name="connsiteX65" fmla="*/ 110916 w 113070"/>
                <a:gd name="connsiteY65" fmla="*/ 121397 h 230486"/>
                <a:gd name="connsiteX66" fmla="*/ 110916 w 113070"/>
                <a:gd name="connsiteY66" fmla="*/ 136252 h 230486"/>
                <a:gd name="connsiteX67" fmla="*/ 110916 w 113070"/>
                <a:gd name="connsiteY67" fmla="*/ 140131 h 230486"/>
                <a:gd name="connsiteX68" fmla="*/ 111907 w 113070"/>
                <a:gd name="connsiteY68" fmla="*/ 146320 h 230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113070" h="230486">
                  <a:moveTo>
                    <a:pt x="111741" y="146486"/>
                  </a:moveTo>
                  <a:cubicBezTo>
                    <a:pt x="113475" y="149209"/>
                    <a:pt x="113310" y="152015"/>
                    <a:pt x="112402" y="154326"/>
                  </a:cubicBezTo>
                  <a:cubicBezTo>
                    <a:pt x="111081" y="157544"/>
                    <a:pt x="111494" y="160433"/>
                    <a:pt x="111659" y="163651"/>
                  </a:cubicBezTo>
                  <a:cubicBezTo>
                    <a:pt x="111989" y="168520"/>
                    <a:pt x="111741" y="173389"/>
                    <a:pt x="111741" y="178259"/>
                  </a:cubicBezTo>
                  <a:cubicBezTo>
                    <a:pt x="111741" y="178671"/>
                    <a:pt x="111907" y="179249"/>
                    <a:pt x="111741" y="179414"/>
                  </a:cubicBezTo>
                  <a:cubicBezTo>
                    <a:pt x="109513" y="182137"/>
                    <a:pt x="107203" y="184861"/>
                    <a:pt x="104892" y="187584"/>
                  </a:cubicBezTo>
                  <a:cubicBezTo>
                    <a:pt x="103406" y="189317"/>
                    <a:pt x="101673" y="190885"/>
                    <a:pt x="100435" y="192783"/>
                  </a:cubicBezTo>
                  <a:cubicBezTo>
                    <a:pt x="99775" y="193856"/>
                    <a:pt x="99692" y="195259"/>
                    <a:pt x="98042" y="195012"/>
                  </a:cubicBezTo>
                  <a:cubicBezTo>
                    <a:pt x="97547" y="195012"/>
                    <a:pt x="96639" y="195589"/>
                    <a:pt x="96392" y="196167"/>
                  </a:cubicBezTo>
                  <a:cubicBezTo>
                    <a:pt x="94741" y="199798"/>
                    <a:pt x="92843" y="203347"/>
                    <a:pt x="91605" y="207226"/>
                  </a:cubicBezTo>
                  <a:cubicBezTo>
                    <a:pt x="90532" y="210527"/>
                    <a:pt x="88717" y="213167"/>
                    <a:pt x="87231" y="216138"/>
                  </a:cubicBezTo>
                  <a:cubicBezTo>
                    <a:pt x="87149" y="216386"/>
                    <a:pt x="86406" y="216468"/>
                    <a:pt x="86240" y="216304"/>
                  </a:cubicBezTo>
                  <a:cubicBezTo>
                    <a:pt x="85910" y="215973"/>
                    <a:pt x="85581" y="213002"/>
                    <a:pt x="85333" y="215726"/>
                  </a:cubicBezTo>
                  <a:cubicBezTo>
                    <a:pt x="85085" y="219192"/>
                    <a:pt x="83517" y="219935"/>
                    <a:pt x="81454" y="220512"/>
                  </a:cubicBezTo>
                  <a:cubicBezTo>
                    <a:pt x="77575" y="221585"/>
                    <a:pt x="74109" y="224639"/>
                    <a:pt x="69818" y="224309"/>
                  </a:cubicBezTo>
                  <a:cubicBezTo>
                    <a:pt x="69488" y="224309"/>
                    <a:pt x="69075" y="225794"/>
                    <a:pt x="68663" y="226619"/>
                  </a:cubicBezTo>
                  <a:cubicBezTo>
                    <a:pt x="68250" y="225794"/>
                    <a:pt x="68002" y="224474"/>
                    <a:pt x="67507" y="224391"/>
                  </a:cubicBezTo>
                  <a:cubicBezTo>
                    <a:pt x="66847" y="224226"/>
                    <a:pt x="66022" y="224969"/>
                    <a:pt x="65279" y="225464"/>
                  </a:cubicBezTo>
                  <a:cubicBezTo>
                    <a:pt x="62968" y="227032"/>
                    <a:pt x="60162" y="227362"/>
                    <a:pt x="57852" y="228435"/>
                  </a:cubicBezTo>
                  <a:cubicBezTo>
                    <a:pt x="55458" y="229590"/>
                    <a:pt x="53230" y="227197"/>
                    <a:pt x="51084" y="229425"/>
                  </a:cubicBezTo>
                  <a:cubicBezTo>
                    <a:pt x="49103" y="231571"/>
                    <a:pt x="46710" y="229920"/>
                    <a:pt x="44400" y="229178"/>
                  </a:cubicBezTo>
                  <a:cubicBezTo>
                    <a:pt x="43162" y="228765"/>
                    <a:pt x="41511" y="230250"/>
                    <a:pt x="40108" y="230168"/>
                  </a:cubicBezTo>
                  <a:cubicBezTo>
                    <a:pt x="36724" y="230003"/>
                    <a:pt x="33258" y="229425"/>
                    <a:pt x="29875" y="229013"/>
                  </a:cubicBezTo>
                  <a:cubicBezTo>
                    <a:pt x="29544" y="229013"/>
                    <a:pt x="29132" y="228930"/>
                    <a:pt x="28967" y="228683"/>
                  </a:cubicBezTo>
                  <a:cubicBezTo>
                    <a:pt x="28059" y="227280"/>
                    <a:pt x="27151" y="225877"/>
                    <a:pt x="26326" y="224474"/>
                  </a:cubicBezTo>
                  <a:cubicBezTo>
                    <a:pt x="24593" y="225959"/>
                    <a:pt x="23685" y="224144"/>
                    <a:pt x="23025" y="222988"/>
                  </a:cubicBezTo>
                  <a:cubicBezTo>
                    <a:pt x="22282" y="221668"/>
                    <a:pt x="21127" y="220430"/>
                    <a:pt x="23850" y="219109"/>
                  </a:cubicBezTo>
                  <a:cubicBezTo>
                    <a:pt x="27481" y="217376"/>
                    <a:pt x="30948" y="215313"/>
                    <a:pt x="34909" y="214323"/>
                  </a:cubicBezTo>
                  <a:cubicBezTo>
                    <a:pt x="39530" y="213167"/>
                    <a:pt x="43327" y="210114"/>
                    <a:pt x="45802" y="205162"/>
                  </a:cubicBezTo>
                  <a:cubicBezTo>
                    <a:pt x="47123" y="202521"/>
                    <a:pt x="48691" y="199881"/>
                    <a:pt x="50424" y="197570"/>
                  </a:cubicBezTo>
                  <a:cubicBezTo>
                    <a:pt x="54138" y="192701"/>
                    <a:pt x="55541" y="187006"/>
                    <a:pt x="54138" y="180982"/>
                  </a:cubicBezTo>
                  <a:cubicBezTo>
                    <a:pt x="53643" y="178754"/>
                    <a:pt x="53230" y="177268"/>
                    <a:pt x="53890" y="175040"/>
                  </a:cubicBezTo>
                  <a:cubicBezTo>
                    <a:pt x="54302" y="173472"/>
                    <a:pt x="52900" y="171244"/>
                    <a:pt x="53312" y="169676"/>
                  </a:cubicBezTo>
                  <a:cubicBezTo>
                    <a:pt x="55045" y="162909"/>
                    <a:pt x="53477" y="156224"/>
                    <a:pt x="53807" y="149622"/>
                  </a:cubicBezTo>
                  <a:cubicBezTo>
                    <a:pt x="54055" y="144422"/>
                    <a:pt x="51497" y="139058"/>
                    <a:pt x="54220" y="133941"/>
                  </a:cubicBezTo>
                  <a:cubicBezTo>
                    <a:pt x="54468" y="133446"/>
                    <a:pt x="53807" y="132291"/>
                    <a:pt x="53395" y="131548"/>
                  </a:cubicBezTo>
                  <a:cubicBezTo>
                    <a:pt x="53147" y="130970"/>
                    <a:pt x="52570" y="130640"/>
                    <a:pt x="52157" y="130228"/>
                  </a:cubicBezTo>
                  <a:cubicBezTo>
                    <a:pt x="52652" y="129815"/>
                    <a:pt x="53395" y="129567"/>
                    <a:pt x="53560" y="129072"/>
                  </a:cubicBezTo>
                  <a:cubicBezTo>
                    <a:pt x="53807" y="128412"/>
                    <a:pt x="54055" y="127009"/>
                    <a:pt x="53725" y="126762"/>
                  </a:cubicBezTo>
                  <a:cubicBezTo>
                    <a:pt x="52075" y="125276"/>
                    <a:pt x="52487" y="123213"/>
                    <a:pt x="51992" y="121397"/>
                  </a:cubicBezTo>
                  <a:cubicBezTo>
                    <a:pt x="51166" y="118179"/>
                    <a:pt x="49599" y="115208"/>
                    <a:pt x="48526" y="112072"/>
                  </a:cubicBezTo>
                  <a:cubicBezTo>
                    <a:pt x="47783" y="109761"/>
                    <a:pt x="47453" y="107285"/>
                    <a:pt x="46793" y="104974"/>
                  </a:cubicBezTo>
                  <a:cubicBezTo>
                    <a:pt x="46050" y="102416"/>
                    <a:pt x="45390" y="99775"/>
                    <a:pt x="42832" y="98537"/>
                  </a:cubicBezTo>
                  <a:cubicBezTo>
                    <a:pt x="42254" y="98290"/>
                    <a:pt x="41841" y="97382"/>
                    <a:pt x="41428" y="96722"/>
                  </a:cubicBezTo>
                  <a:cubicBezTo>
                    <a:pt x="38292" y="91770"/>
                    <a:pt x="37055" y="85498"/>
                    <a:pt x="33176" y="81124"/>
                  </a:cubicBezTo>
                  <a:cubicBezTo>
                    <a:pt x="33423" y="77328"/>
                    <a:pt x="31112" y="74852"/>
                    <a:pt x="29957" y="71716"/>
                  </a:cubicBezTo>
                  <a:cubicBezTo>
                    <a:pt x="29297" y="69983"/>
                    <a:pt x="28471" y="69158"/>
                    <a:pt x="27481" y="67920"/>
                  </a:cubicBezTo>
                  <a:cubicBezTo>
                    <a:pt x="25666" y="65692"/>
                    <a:pt x="24345" y="62638"/>
                    <a:pt x="23520" y="59667"/>
                  </a:cubicBezTo>
                  <a:cubicBezTo>
                    <a:pt x="21705" y="52900"/>
                    <a:pt x="18073" y="47205"/>
                    <a:pt x="15350" y="40933"/>
                  </a:cubicBezTo>
                  <a:cubicBezTo>
                    <a:pt x="12957" y="35652"/>
                    <a:pt x="11141" y="29875"/>
                    <a:pt x="9738" y="24098"/>
                  </a:cubicBezTo>
                  <a:cubicBezTo>
                    <a:pt x="9243" y="22035"/>
                    <a:pt x="10646" y="19394"/>
                    <a:pt x="11058" y="16918"/>
                  </a:cubicBezTo>
                  <a:cubicBezTo>
                    <a:pt x="11224" y="16010"/>
                    <a:pt x="11224" y="14607"/>
                    <a:pt x="10811" y="14030"/>
                  </a:cubicBezTo>
                  <a:cubicBezTo>
                    <a:pt x="7510" y="9656"/>
                    <a:pt x="3879" y="5694"/>
                    <a:pt x="0" y="1981"/>
                  </a:cubicBezTo>
                  <a:lnTo>
                    <a:pt x="1155" y="0"/>
                  </a:lnTo>
                  <a:cubicBezTo>
                    <a:pt x="5117" y="3796"/>
                    <a:pt x="9326" y="7180"/>
                    <a:pt x="13452" y="10646"/>
                  </a:cubicBezTo>
                  <a:cubicBezTo>
                    <a:pt x="19394" y="15515"/>
                    <a:pt x="25336" y="20302"/>
                    <a:pt x="30865" y="25831"/>
                  </a:cubicBezTo>
                  <a:cubicBezTo>
                    <a:pt x="35157" y="30122"/>
                    <a:pt x="40108" y="33671"/>
                    <a:pt x="44647" y="37550"/>
                  </a:cubicBezTo>
                  <a:cubicBezTo>
                    <a:pt x="48608" y="40933"/>
                    <a:pt x="52487" y="44400"/>
                    <a:pt x="56366" y="47866"/>
                  </a:cubicBezTo>
                  <a:cubicBezTo>
                    <a:pt x="58016" y="49269"/>
                    <a:pt x="59502" y="50837"/>
                    <a:pt x="61235" y="52157"/>
                  </a:cubicBezTo>
                  <a:cubicBezTo>
                    <a:pt x="65361" y="55458"/>
                    <a:pt x="69405" y="59007"/>
                    <a:pt x="73697" y="61813"/>
                  </a:cubicBezTo>
                  <a:cubicBezTo>
                    <a:pt x="80299" y="66187"/>
                    <a:pt x="87066" y="69900"/>
                    <a:pt x="93751" y="74109"/>
                  </a:cubicBezTo>
                  <a:cubicBezTo>
                    <a:pt x="97877" y="76750"/>
                    <a:pt x="102169" y="78896"/>
                    <a:pt x="105469" y="83022"/>
                  </a:cubicBezTo>
                  <a:cubicBezTo>
                    <a:pt x="107203" y="85250"/>
                    <a:pt x="108358" y="87891"/>
                    <a:pt x="108358" y="90120"/>
                  </a:cubicBezTo>
                  <a:cubicBezTo>
                    <a:pt x="108358" y="93256"/>
                    <a:pt x="110751" y="95979"/>
                    <a:pt x="108853" y="99610"/>
                  </a:cubicBezTo>
                  <a:cubicBezTo>
                    <a:pt x="107863" y="101426"/>
                    <a:pt x="109431" y="105140"/>
                    <a:pt x="110008" y="107945"/>
                  </a:cubicBezTo>
                  <a:cubicBezTo>
                    <a:pt x="110586" y="110751"/>
                    <a:pt x="110339" y="118261"/>
                    <a:pt x="110916" y="121397"/>
                  </a:cubicBezTo>
                  <a:cubicBezTo>
                    <a:pt x="111824" y="126514"/>
                    <a:pt x="110173" y="131383"/>
                    <a:pt x="110916" y="136252"/>
                  </a:cubicBezTo>
                  <a:cubicBezTo>
                    <a:pt x="111164" y="137738"/>
                    <a:pt x="110916" y="138811"/>
                    <a:pt x="110916" y="140131"/>
                  </a:cubicBezTo>
                  <a:cubicBezTo>
                    <a:pt x="110916" y="142194"/>
                    <a:pt x="110916" y="144752"/>
                    <a:pt x="111907" y="146320"/>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0" name="フリーフォーム: 図形 249">
              <a:extLst>
                <a:ext uri="{FF2B5EF4-FFF2-40B4-BE49-F238E27FC236}">
                  <a16:creationId xmlns:a16="http://schemas.microsoft.com/office/drawing/2014/main" id="{E8C6B773-F33B-45AF-9F1A-0C142F2C9A79}"/>
                </a:ext>
              </a:extLst>
            </p:cNvPr>
            <p:cNvSpPr/>
            <p:nvPr/>
          </p:nvSpPr>
          <p:spPr>
            <a:xfrm>
              <a:off x="7074440" y="1055603"/>
              <a:ext cx="990" cy="412"/>
            </a:xfrm>
            <a:custGeom>
              <a:avLst/>
              <a:gdLst>
                <a:gd name="connsiteX0" fmla="*/ 990 w 990"/>
                <a:gd name="connsiteY0" fmla="*/ 413 h 412"/>
                <a:gd name="connsiteX1" fmla="*/ 0 w 990"/>
                <a:gd name="connsiteY1" fmla="*/ 0 h 412"/>
                <a:gd name="connsiteX2" fmla="*/ 990 w 990"/>
                <a:gd name="connsiteY2" fmla="*/ 413 h 412"/>
              </a:gdLst>
              <a:ahLst/>
              <a:cxnLst>
                <a:cxn ang="0">
                  <a:pos x="connsiteX0" y="connsiteY0"/>
                </a:cxn>
                <a:cxn ang="0">
                  <a:pos x="connsiteX1" y="connsiteY1"/>
                </a:cxn>
                <a:cxn ang="0">
                  <a:pos x="connsiteX2" y="connsiteY2"/>
                </a:cxn>
              </a:cxnLst>
              <a:rect l="l" t="t" r="r" b="b"/>
              <a:pathLst>
                <a:path w="990" h="412">
                  <a:moveTo>
                    <a:pt x="990" y="413"/>
                  </a:moveTo>
                  <a:cubicBezTo>
                    <a:pt x="990" y="413"/>
                    <a:pt x="330" y="248"/>
                    <a:pt x="0" y="0"/>
                  </a:cubicBezTo>
                  <a:cubicBezTo>
                    <a:pt x="330" y="0"/>
                    <a:pt x="660" y="0"/>
                    <a:pt x="990" y="41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1" name="フリーフォーム: 図形 250">
              <a:extLst>
                <a:ext uri="{FF2B5EF4-FFF2-40B4-BE49-F238E27FC236}">
                  <a16:creationId xmlns:a16="http://schemas.microsoft.com/office/drawing/2014/main" id="{E746863F-B1ED-4220-BB0C-80E131615934}"/>
                </a:ext>
              </a:extLst>
            </p:cNvPr>
            <p:cNvSpPr/>
            <p:nvPr/>
          </p:nvSpPr>
          <p:spPr>
            <a:xfrm>
              <a:off x="6954920" y="676388"/>
              <a:ext cx="112118" cy="91227"/>
            </a:xfrm>
            <a:custGeom>
              <a:avLst/>
              <a:gdLst>
                <a:gd name="connsiteX0" fmla="*/ 111597 w 112118"/>
                <a:gd name="connsiteY0" fmla="*/ 46301 h 91227"/>
                <a:gd name="connsiteX1" fmla="*/ 112092 w 112118"/>
                <a:gd name="connsiteY1" fmla="*/ 57442 h 91227"/>
                <a:gd name="connsiteX2" fmla="*/ 112092 w 112118"/>
                <a:gd name="connsiteY2" fmla="*/ 74525 h 91227"/>
                <a:gd name="connsiteX3" fmla="*/ 108048 w 112118"/>
                <a:gd name="connsiteY3" fmla="*/ 82448 h 91227"/>
                <a:gd name="connsiteX4" fmla="*/ 101941 w 112118"/>
                <a:gd name="connsiteY4" fmla="*/ 85006 h 91227"/>
                <a:gd name="connsiteX5" fmla="*/ 101446 w 112118"/>
                <a:gd name="connsiteY5" fmla="*/ 84924 h 91227"/>
                <a:gd name="connsiteX6" fmla="*/ 88325 w 112118"/>
                <a:gd name="connsiteY6" fmla="*/ 88390 h 91227"/>
                <a:gd name="connsiteX7" fmla="*/ 83373 w 112118"/>
                <a:gd name="connsiteY7" fmla="*/ 88390 h 91227"/>
                <a:gd name="connsiteX8" fmla="*/ 76853 w 112118"/>
                <a:gd name="connsiteY8" fmla="*/ 88555 h 91227"/>
                <a:gd name="connsiteX9" fmla="*/ 70499 w 112118"/>
                <a:gd name="connsiteY9" fmla="*/ 88142 h 91227"/>
                <a:gd name="connsiteX10" fmla="*/ 69674 w 112118"/>
                <a:gd name="connsiteY10" fmla="*/ 87565 h 91227"/>
                <a:gd name="connsiteX11" fmla="*/ 54736 w 112118"/>
                <a:gd name="connsiteY11" fmla="*/ 89958 h 91227"/>
                <a:gd name="connsiteX12" fmla="*/ 53168 w 112118"/>
                <a:gd name="connsiteY12" fmla="*/ 89958 h 91227"/>
                <a:gd name="connsiteX13" fmla="*/ 38643 w 112118"/>
                <a:gd name="connsiteY13" fmla="*/ 90536 h 91227"/>
                <a:gd name="connsiteX14" fmla="*/ 26347 w 112118"/>
                <a:gd name="connsiteY14" fmla="*/ 89958 h 91227"/>
                <a:gd name="connsiteX15" fmla="*/ 18259 w 112118"/>
                <a:gd name="connsiteY15" fmla="*/ 90866 h 91227"/>
                <a:gd name="connsiteX16" fmla="*/ 6128 w 112118"/>
                <a:gd name="connsiteY16" fmla="*/ 85254 h 91227"/>
                <a:gd name="connsiteX17" fmla="*/ 5385 w 112118"/>
                <a:gd name="connsiteY17" fmla="*/ 84429 h 91227"/>
                <a:gd name="connsiteX18" fmla="*/ 1093 w 112118"/>
                <a:gd name="connsiteY18" fmla="*/ 80467 h 91227"/>
                <a:gd name="connsiteX19" fmla="*/ 763 w 112118"/>
                <a:gd name="connsiteY19" fmla="*/ 74360 h 91227"/>
                <a:gd name="connsiteX20" fmla="*/ 186 w 112118"/>
                <a:gd name="connsiteY20" fmla="*/ 68006 h 91227"/>
                <a:gd name="connsiteX21" fmla="*/ 846 w 112118"/>
                <a:gd name="connsiteY21" fmla="*/ 61734 h 91227"/>
                <a:gd name="connsiteX22" fmla="*/ 598 w 112118"/>
                <a:gd name="connsiteY22" fmla="*/ 59588 h 91227"/>
                <a:gd name="connsiteX23" fmla="*/ 268 w 112118"/>
                <a:gd name="connsiteY23" fmla="*/ 48034 h 91227"/>
                <a:gd name="connsiteX24" fmla="*/ 1176 w 112118"/>
                <a:gd name="connsiteY24" fmla="*/ 45558 h 91227"/>
                <a:gd name="connsiteX25" fmla="*/ 1176 w 112118"/>
                <a:gd name="connsiteY25" fmla="*/ 40689 h 91227"/>
                <a:gd name="connsiteX26" fmla="*/ 2084 w 112118"/>
                <a:gd name="connsiteY26" fmla="*/ 35903 h 91227"/>
                <a:gd name="connsiteX27" fmla="*/ 1671 w 112118"/>
                <a:gd name="connsiteY27" fmla="*/ 34005 h 91227"/>
                <a:gd name="connsiteX28" fmla="*/ 186 w 112118"/>
                <a:gd name="connsiteY28" fmla="*/ 30869 h 91227"/>
                <a:gd name="connsiteX29" fmla="*/ 186 w 112118"/>
                <a:gd name="connsiteY29" fmla="*/ 25752 h 91227"/>
                <a:gd name="connsiteX30" fmla="*/ 1176 w 112118"/>
                <a:gd name="connsiteY30" fmla="*/ 20800 h 91227"/>
                <a:gd name="connsiteX31" fmla="*/ 10254 w 112118"/>
                <a:gd name="connsiteY31" fmla="*/ 9494 h 91227"/>
                <a:gd name="connsiteX32" fmla="*/ 28493 w 112118"/>
                <a:gd name="connsiteY32" fmla="*/ 7018 h 91227"/>
                <a:gd name="connsiteX33" fmla="*/ 39221 w 112118"/>
                <a:gd name="connsiteY33" fmla="*/ 5863 h 91227"/>
                <a:gd name="connsiteX34" fmla="*/ 49454 w 112118"/>
                <a:gd name="connsiteY34" fmla="*/ 4873 h 91227"/>
                <a:gd name="connsiteX35" fmla="*/ 52260 w 112118"/>
                <a:gd name="connsiteY35" fmla="*/ 4377 h 91227"/>
                <a:gd name="connsiteX36" fmla="*/ 67610 w 112118"/>
                <a:gd name="connsiteY36" fmla="*/ 3387 h 91227"/>
                <a:gd name="connsiteX37" fmla="*/ 83951 w 112118"/>
                <a:gd name="connsiteY37" fmla="*/ 994 h 91227"/>
                <a:gd name="connsiteX38" fmla="*/ 89810 w 112118"/>
                <a:gd name="connsiteY38" fmla="*/ 911 h 91227"/>
                <a:gd name="connsiteX39" fmla="*/ 99548 w 112118"/>
                <a:gd name="connsiteY39" fmla="*/ 169 h 91227"/>
                <a:gd name="connsiteX40" fmla="*/ 109039 w 112118"/>
                <a:gd name="connsiteY40" fmla="*/ 4295 h 91227"/>
                <a:gd name="connsiteX41" fmla="*/ 109864 w 112118"/>
                <a:gd name="connsiteY41" fmla="*/ 5698 h 91227"/>
                <a:gd name="connsiteX42" fmla="*/ 110937 w 112118"/>
                <a:gd name="connsiteY42" fmla="*/ 17334 h 91227"/>
                <a:gd name="connsiteX43" fmla="*/ 111762 w 112118"/>
                <a:gd name="connsiteY43" fmla="*/ 28145 h 91227"/>
                <a:gd name="connsiteX44" fmla="*/ 111515 w 112118"/>
                <a:gd name="connsiteY44" fmla="*/ 31446 h 91227"/>
                <a:gd name="connsiteX45" fmla="*/ 111515 w 112118"/>
                <a:gd name="connsiteY45" fmla="*/ 40029 h 91227"/>
                <a:gd name="connsiteX46" fmla="*/ 111927 w 112118"/>
                <a:gd name="connsiteY46" fmla="*/ 41597 h 91227"/>
                <a:gd name="connsiteX47" fmla="*/ 111515 w 112118"/>
                <a:gd name="connsiteY47" fmla="*/ 46466 h 91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12118" h="91227">
                  <a:moveTo>
                    <a:pt x="111597" y="46301"/>
                  </a:moveTo>
                  <a:cubicBezTo>
                    <a:pt x="111597" y="50015"/>
                    <a:pt x="112257" y="53729"/>
                    <a:pt x="112092" y="57442"/>
                  </a:cubicBezTo>
                  <a:cubicBezTo>
                    <a:pt x="111762" y="63137"/>
                    <a:pt x="111762" y="68831"/>
                    <a:pt x="112092" y="74525"/>
                  </a:cubicBezTo>
                  <a:cubicBezTo>
                    <a:pt x="112340" y="78404"/>
                    <a:pt x="109204" y="79560"/>
                    <a:pt x="108048" y="82448"/>
                  </a:cubicBezTo>
                  <a:cubicBezTo>
                    <a:pt x="107141" y="84841"/>
                    <a:pt x="104748" y="86574"/>
                    <a:pt x="101941" y="85006"/>
                  </a:cubicBezTo>
                  <a:cubicBezTo>
                    <a:pt x="101776" y="85006"/>
                    <a:pt x="101529" y="84841"/>
                    <a:pt x="101446" y="84924"/>
                  </a:cubicBezTo>
                  <a:cubicBezTo>
                    <a:pt x="97650" y="89050"/>
                    <a:pt x="92369" y="85832"/>
                    <a:pt x="88325" y="88390"/>
                  </a:cubicBezTo>
                  <a:cubicBezTo>
                    <a:pt x="86509" y="89463"/>
                    <a:pt x="85271" y="87565"/>
                    <a:pt x="83373" y="88390"/>
                  </a:cubicBezTo>
                  <a:cubicBezTo>
                    <a:pt x="81640" y="89050"/>
                    <a:pt x="79164" y="88060"/>
                    <a:pt x="76853" y="88555"/>
                  </a:cubicBezTo>
                  <a:cubicBezTo>
                    <a:pt x="74873" y="89050"/>
                    <a:pt x="72644" y="88307"/>
                    <a:pt x="70499" y="88142"/>
                  </a:cubicBezTo>
                  <a:cubicBezTo>
                    <a:pt x="70251" y="88142"/>
                    <a:pt x="69756" y="87482"/>
                    <a:pt x="69674" y="87565"/>
                  </a:cubicBezTo>
                  <a:cubicBezTo>
                    <a:pt x="65134" y="92186"/>
                    <a:pt x="59440" y="87070"/>
                    <a:pt x="54736" y="89958"/>
                  </a:cubicBezTo>
                  <a:cubicBezTo>
                    <a:pt x="54323" y="90206"/>
                    <a:pt x="53663" y="90123"/>
                    <a:pt x="53168" y="89958"/>
                  </a:cubicBezTo>
                  <a:cubicBezTo>
                    <a:pt x="48299" y="88638"/>
                    <a:pt x="43430" y="89958"/>
                    <a:pt x="38643" y="90536"/>
                  </a:cubicBezTo>
                  <a:cubicBezTo>
                    <a:pt x="34517" y="91031"/>
                    <a:pt x="30473" y="89710"/>
                    <a:pt x="26347" y="89958"/>
                  </a:cubicBezTo>
                  <a:cubicBezTo>
                    <a:pt x="23623" y="90123"/>
                    <a:pt x="20982" y="90288"/>
                    <a:pt x="18259" y="90866"/>
                  </a:cubicBezTo>
                  <a:cubicBezTo>
                    <a:pt x="13637" y="91939"/>
                    <a:pt x="8933" y="90783"/>
                    <a:pt x="6128" y="85254"/>
                  </a:cubicBezTo>
                  <a:cubicBezTo>
                    <a:pt x="5962" y="84924"/>
                    <a:pt x="5632" y="84594"/>
                    <a:pt x="5385" y="84429"/>
                  </a:cubicBezTo>
                  <a:cubicBezTo>
                    <a:pt x="3899" y="83108"/>
                    <a:pt x="1919" y="82200"/>
                    <a:pt x="1093" y="80467"/>
                  </a:cubicBezTo>
                  <a:cubicBezTo>
                    <a:pt x="351" y="78817"/>
                    <a:pt x="928" y="76424"/>
                    <a:pt x="763" y="74360"/>
                  </a:cubicBezTo>
                  <a:cubicBezTo>
                    <a:pt x="598" y="72215"/>
                    <a:pt x="103" y="70069"/>
                    <a:pt x="186" y="68006"/>
                  </a:cubicBezTo>
                  <a:cubicBezTo>
                    <a:pt x="186" y="65943"/>
                    <a:pt x="1259" y="63632"/>
                    <a:pt x="846" y="61734"/>
                  </a:cubicBezTo>
                  <a:cubicBezTo>
                    <a:pt x="681" y="60991"/>
                    <a:pt x="598" y="60248"/>
                    <a:pt x="598" y="59588"/>
                  </a:cubicBezTo>
                  <a:cubicBezTo>
                    <a:pt x="598" y="55709"/>
                    <a:pt x="2331" y="51830"/>
                    <a:pt x="268" y="48034"/>
                  </a:cubicBezTo>
                  <a:cubicBezTo>
                    <a:pt x="20" y="47622"/>
                    <a:pt x="846" y="46466"/>
                    <a:pt x="1176" y="45558"/>
                  </a:cubicBezTo>
                  <a:cubicBezTo>
                    <a:pt x="1176" y="43083"/>
                    <a:pt x="1341" y="41845"/>
                    <a:pt x="1176" y="40689"/>
                  </a:cubicBezTo>
                  <a:cubicBezTo>
                    <a:pt x="846" y="38874"/>
                    <a:pt x="268" y="37223"/>
                    <a:pt x="2084" y="35903"/>
                  </a:cubicBezTo>
                  <a:cubicBezTo>
                    <a:pt x="2249" y="35738"/>
                    <a:pt x="2084" y="34252"/>
                    <a:pt x="1671" y="34005"/>
                  </a:cubicBezTo>
                  <a:cubicBezTo>
                    <a:pt x="186" y="33097"/>
                    <a:pt x="-309" y="32602"/>
                    <a:pt x="186" y="30869"/>
                  </a:cubicBezTo>
                  <a:cubicBezTo>
                    <a:pt x="681" y="29053"/>
                    <a:pt x="103" y="27402"/>
                    <a:pt x="186" y="25752"/>
                  </a:cubicBezTo>
                  <a:cubicBezTo>
                    <a:pt x="268" y="24101"/>
                    <a:pt x="1011" y="22451"/>
                    <a:pt x="1176" y="20800"/>
                  </a:cubicBezTo>
                  <a:cubicBezTo>
                    <a:pt x="1836" y="15106"/>
                    <a:pt x="5302" y="10732"/>
                    <a:pt x="10254" y="9494"/>
                  </a:cubicBezTo>
                  <a:cubicBezTo>
                    <a:pt x="16278" y="8009"/>
                    <a:pt x="22385" y="7183"/>
                    <a:pt x="28493" y="7018"/>
                  </a:cubicBezTo>
                  <a:cubicBezTo>
                    <a:pt x="32123" y="6936"/>
                    <a:pt x="35672" y="6193"/>
                    <a:pt x="39221" y="5863"/>
                  </a:cubicBezTo>
                  <a:cubicBezTo>
                    <a:pt x="42604" y="5533"/>
                    <a:pt x="45988" y="5615"/>
                    <a:pt x="49454" y="4873"/>
                  </a:cubicBezTo>
                  <a:cubicBezTo>
                    <a:pt x="50362" y="4707"/>
                    <a:pt x="51270" y="4542"/>
                    <a:pt x="52260" y="4377"/>
                  </a:cubicBezTo>
                  <a:cubicBezTo>
                    <a:pt x="57295" y="3635"/>
                    <a:pt x="62494" y="3717"/>
                    <a:pt x="67610" y="3387"/>
                  </a:cubicBezTo>
                  <a:cubicBezTo>
                    <a:pt x="73140" y="3057"/>
                    <a:pt x="78586" y="2727"/>
                    <a:pt x="83951" y="994"/>
                  </a:cubicBezTo>
                  <a:cubicBezTo>
                    <a:pt x="85766" y="416"/>
                    <a:pt x="87829" y="994"/>
                    <a:pt x="89810" y="911"/>
                  </a:cubicBezTo>
                  <a:cubicBezTo>
                    <a:pt x="93028" y="664"/>
                    <a:pt x="96412" y="-409"/>
                    <a:pt x="99548" y="169"/>
                  </a:cubicBezTo>
                  <a:cubicBezTo>
                    <a:pt x="102849" y="746"/>
                    <a:pt x="105903" y="2809"/>
                    <a:pt x="109039" y="4295"/>
                  </a:cubicBezTo>
                  <a:cubicBezTo>
                    <a:pt x="109452" y="4460"/>
                    <a:pt x="109782" y="5203"/>
                    <a:pt x="109864" y="5698"/>
                  </a:cubicBezTo>
                  <a:cubicBezTo>
                    <a:pt x="110277" y="9577"/>
                    <a:pt x="110607" y="13455"/>
                    <a:pt x="110937" y="17334"/>
                  </a:cubicBezTo>
                  <a:cubicBezTo>
                    <a:pt x="111267" y="20883"/>
                    <a:pt x="111515" y="24514"/>
                    <a:pt x="111762" y="28145"/>
                  </a:cubicBezTo>
                  <a:cubicBezTo>
                    <a:pt x="111762" y="29218"/>
                    <a:pt x="111515" y="30291"/>
                    <a:pt x="111515" y="31446"/>
                  </a:cubicBezTo>
                  <a:cubicBezTo>
                    <a:pt x="111515" y="34335"/>
                    <a:pt x="111515" y="37223"/>
                    <a:pt x="111515" y="40029"/>
                  </a:cubicBezTo>
                  <a:cubicBezTo>
                    <a:pt x="111515" y="40607"/>
                    <a:pt x="112010" y="41184"/>
                    <a:pt x="111927" y="41597"/>
                  </a:cubicBezTo>
                  <a:cubicBezTo>
                    <a:pt x="111597" y="43248"/>
                    <a:pt x="111515" y="44898"/>
                    <a:pt x="111515" y="46466"/>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2" name="フリーフォーム: 図形 251">
              <a:extLst>
                <a:ext uri="{FF2B5EF4-FFF2-40B4-BE49-F238E27FC236}">
                  <a16:creationId xmlns:a16="http://schemas.microsoft.com/office/drawing/2014/main" id="{4F0F8488-24A3-48E2-9826-4D1AFB5DA2D6}"/>
                </a:ext>
              </a:extLst>
            </p:cNvPr>
            <p:cNvSpPr/>
            <p:nvPr/>
          </p:nvSpPr>
          <p:spPr>
            <a:xfrm>
              <a:off x="6931538" y="572228"/>
              <a:ext cx="132174" cy="65846"/>
            </a:xfrm>
            <a:custGeom>
              <a:avLst/>
              <a:gdLst>
                <a:gd name="connsiteX0" fmla="*/ 127553 w 132174"/>
                <a:gd name="connsiteY0" fmla="*/ 29311 h 65846"/>
                <a:gd name="connsiteX1" fmla="*/ 132174 w 132174"/>
                <a:gd name="connsiteY1" fmla="*/ 36656 h 65846"/>
                <a:gd name="connsiteX2" fmla="*/ 126150 w 132174"/>
                <a:gd name="connsiteY2" fmla="*/ 45074 h 65846"/>
                <a:gd name="connsiteX3" fmla="*/ 114266 w 132174"/>
                <a:gd name="connsiteY3" fmla="*/ 47632 h 65846"/>
                <a:gd name="connsiteX4" fmla="*/ 94954 w 132174"/>
                <a:gd name="connsiteY4" fmla="*/ 50273 h 65846"/>
                <a:gd name="connsiteX5" fmla="*/ 70609 w 132174"/>
                <a:gd name="connsiteY5" fmla="*/ 55472 h 65846"/>
                <a:gd name="connsiteX6" fmla="*/ 52371 w 132174"/>
                <a:gd name="connsiteY6" fmla="*/ 60754 h 65846"/>
                <a:gd name="connsiteX7" fmla="*/ 34132 w 132174"/>
                <a:gd name="connsiteY7" fmla="*/ 63890 h 65846"/>
                <a:gd name="connsiteX8" fmla="*/ 15811 w 132174"/>
                <a:gd name="connsiteY8" fmla="*/ 65788 h 65846"/>
                <a:gd name="connsiteX9" fmla="*/ 6485 w 132174"/>
                <a:gd name="connsiteY9" fmla="*/ 55802 h 65846"/>
                <a:gd name="connsiteX10" fmla="*/ 5330 w 132174"/>
                <a:gd name="connsiteY10" fmla="*/ 22214 h 65846"/>
                <a:gd name="connsiteX11" fmla="*/ 4257 w 132174"/>
                <a:gd name="connsiteY11" fmla="*/ 15447 h 65846"/>
                <a:gd name="connsiteX12" fmla="*/ 956 w 132174"/>
                <a:gd name="connsiteY12" fmla="*/ 9092 h 65846"/>
                <a:gd name="connsiteX13" fmla="*/ 5165 w 132174"/>
                <a:gd name="connsiteY13" fmla="*/ 14 h 65846"/>
                <a:gd name="connsiteX14" fmla="*/ 23403 w 132174"/>
                <a:gd name="connsiteY14" fmla="*/ 4223 h 65846"/>
                <a:gd name="connsiteX15" fmla="*/ 25797 w 132174"/>
                <a:gd name="connsiteY15" fmla="*/ 4883 h 65846"/>
                <a:gd name="connsiteX16" fmla="*/ 40074 w 132174"/>
                <a:gd name="connsiteY16" fmla="*/ 6369 h 65846"/>
                <a:gd name="connsiteX17" fmla="*/ 54764 w 132174"/>
                <a:gd name="connsiteY17" fmla="*/ 9835 h 65846"/>
                <a:gd name="connsiteX18" fmla="*/ 59880 w 132174"/>
                <a:gd name="connsiteY18" fmla="*/ 11733 h 65846"/>
                <a:gd name="connsiteX19" fmla="*/ 65657 w 132174"/>
                <a:gd name="connsiteY19" fmla="*/ 13466 h 65846"/>
                <a:gd name="connsiteX20" fmla="*/ 72754 w 132174"/>
                <a:gd name="connsiteY20" fmla="*/ 15859 h 65846"/>
                <a:gd name="connsiteX21" fmla="*/ 79604 w 132174"/>
                <a:gd name="connsiteY21" fmla="*/ 17427 h 65846"/>
                <a:gd name="connsiteX22" fmla="*/ 87857 w 132174"/>
                <a:gd name="connsiteY22" fmla="*/ 19573 h 65846"/>
                <a:gd name="connsiteX23" fmla="*/ 95202 w 132174"/>
                <a:gd name="connsiteY23" fmla="*/ 21471 h 65846"/>
                <a:gd name="connsiteX24" fmla="*/ 101144 w 132174"/>
                <a:gd name="connsiteY24" fmla="*/ 22544 h 65846"/>
                <a:gd name="connsiteX25" fmla="*/ 111130 w 132174"/>
                <a:gd name="connsiteY25" fmla="*/ 24442 h 65846"/>
                <a:gd name="connsiteX26" fmla="*/ 116576 w 132174"/>
                <a:gd name="connsiteY26" fmla="*/ 25680 h 65846"/>
                <a:gd name="connsiteX27" fmla="*/ 127470 w 132174"/>
                <a:gd name="connsiteY27" fmla="*/ 29311 h 65846"/>
                <a:gd name="connsiteX28" fmla="*/ 105188 w 132174"/>
                <a:gd name="connsiteY28" fmla="*/ 32777 h 65846"/>
                <a:gd name="connsiteX29" fmla="*/ 104775 w 132174"/>
                <a:gd name="connsiteY29" fmla="*/ 30549 h 65846"/>
                <a:gd name="connsiteX30" fmla="*/ 102547 w 132174"/>
                <a:gd name="connsiteY30" fmla="*/ 31374 h 65846"/>
                <a:gd name="connsiteX31" fmla="*/ 104445 w 132174"/>
                <a:gd name="connsiteY31" fmla="*/ 32365 h 65846"/>
                <a:gd name="connsiteX32" fmla="*/ 104858 w 132174"/>
                <a:gd name="connsiteY32" fmla="*/ 32777 h 65846"/>
                <a:gd name="connsiteX33" fmla="*/ 105188 w 132174"/>
                <a:gd name="connsiteY33" fmla="*/ 32777 h 65846"/>
                <a:gd name="connsiteX34" fmla="*/ 65987 w 132174"/>
                <a:gd name="connsiteY34" fmla="*/ 21306 h 65846"/>
                <a:gd name="connsiteX35" fmla="*/ 63182 w 132174"/>
                <a:gd name="connsiteY35" fmla="*/ 19325 h 65846"/>
                <a:gd name="connsiteX36" fmla="*/ 60871 w 132174"/>
                <a:gd name="connsiteY36" fmla="*/ 18335 h 65846"/>
                <a:gd name="connsiteX37" fmla="*/ 43127 w 132174"/>
                <a:gd name="connsiteY37" fmla="*/ 14456 h 65846"/>
                <a:gd name="connsiteX38" fmla="*/ 20927 w 132174"/>
                <a:gd name="connsiteY38" fmla="*/ 10990 h 65846"/>
                <a:gd name="connsiteX39" fmla="*/ 17131 w 132174"/>
                <a:gd name="connsiteY39" fmla="*/ 15034 h 65846"/>
                <a:gd name="connsiteX40" fmla="*/ 17131 w 132174"/>
                <a:gd name="connsiteY40" fmla="*/ 19325 h 65846"/>
                <a:gd name="connsiteX41" fmla="*/ 21340 w 132174"/>
                <a:gd name="connsiteY41" fmla="*/ 22709 h 65846"/>
                <a:gd name="connsiteX42" fmla="*/ 30748 w 132174"/>
                <a:gd name="connsiteY42" fmla="*/ 23287 h 65846"/>
                <a:gd name="connsiteX43" fmla="*/ 42137 w 132174"/>
                <a:gd name="connsiteY43" fmla="*/ 25680 h 65846"/>
                <a:gd name="connsiteX44" fmla="*/ 52371 w 132174"/>
                <a:gd name="connsiteY44" fmla="*/ 26753 h 65846"/>
                <a:gd name="connsiteX45" fmla="*/ 56414 w 132174"/>
                <a:gd name="connsiteY45" fmla="*/ 26340 h 65846"/>
                <a:gd name="connsiteX46" fmla="*/ 57569 w 132174"/>
                <a:gd name="connsiteY46" fmla="*/ 25102 h 65846"/>
                <a:gd name="connsiteX47" fmla="*/ 55837 w 132174"/>
                <a:gd name="connsiteY47" fmla="*/ 24772 h 65846"/>
                <a:gd name="connsiteX48" fmla="*/ 52783 w 132174"/>
                <a:gd name="connsiteY48" fmla="*/ 24607 h 65846"/>
                <a:gd name="connsiteX49" fmla="*/ 51298 w 132174"/>
                <a:gd name="connsiteY49" fmla="*/ 23699 h 65846"/>
                <a:gd name="connsiteX50" fmla="*/ 52453 w 132174"/>
                <a:gd name="connsiteY50" fmla="*/ 22461 h 65846"/>
                <a:gd name="connsiteX51" fmla="*/ 62109 w 132174"/>
                <a:gd name="connsiteY51" fmla="*/ 21884 h 65846"/>
                <a:gd name="connsiteX52" fmla="*/ 65822 w 132174"/>
                <a:gd name="connsiteY52" fmla="*/ 21388 h 65846"/>
                <a:gd name="connsiteX53" fmla="*/ 47501 w 132174"/>
                <a:gd name="connsiteY53" fmla="*/ 45156 h 65846"/>
                <a:gd name="connsiteX54" fmla="*/ 47584 w 132174"/>
                <a:gd name="connsiteY54" fmla="*/ 44001 h 65846"/>
                <a:gd name="connsiteX55" fmla="*/ 46428 w 132174"/>
                <a:gd name="connsiteY55" fmla="*/ 45156 h 65846"/>
                <a:gd name="connsiteX56" fmla="*/ 33637 w 132174"/>
                <a:gd name="connsiteY56" fmla="*/ 45156 h 65846"/>
                <a:gd name="connsiteX57" fmla="*/ 22496 w 132174"/>
                <a:gd name="connsiteY57" fmla="*/ 44001 h 65846"/>
                <a:gd name="connsiteX58" fmla="*/ 19772 w 132174"/>
                <a:gd name="connsiteY58" fmla="*/ 45239 h 65846"/>
                <a:gd name="connsiteX59" fmla="*/ 23238 w 132174"/>
                <a:gd name="connsiteY59" fmla="*/ 54894 h 65846"/>
                <a:gd name="connsiteX60" fmla="*/ 37185 w 132174"/>
                <a:gd name="connsiteY60" fmla="*/ 56132 h 65846"/>
                <a:gd name="connsiteX61" fmla="*/ 42550 w 132174"/>
                <a:gd name="connsiteY61" fmla="*/ 50355 h 65846"/>
                <a:gd name="connsiteX62" fmla="*/ 44695 w 132174"/>
                <a:gd name="connsiteY62" fmla="*/ 47137 h 65846"/>
                <a:gd name="connsiteX63" fmla="*/ 47419 w 132174"/>
                <a:gd name="connsiteY63" fmla="*/ 45239 h 65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32174" h="65846">
                  <a:moveTo>
                    <a:pt x="127553" y="29311"/>
                  </a:moveTo>
                  <a:cubicBezTo>
                    <a:pt x="132174" y="30714"/>
                    <a:pt x="132174" y="30714"/>
                    <a:pt x="132174" y="36656"/>
                  </a:cubicBezTo>
                  <a:cubicBezTo>
                    <a:pt x="132009" y="41773"/>
                    <a:pt x="129285" y="44001"/>
                    <a:pt x="126150" y="45074"/>
                  </a:cubicBezTo>
                  <a:cubicBezTo>
                    <a:pt x="122271" y="46394"/>
                    <a:pt x="118310" y="46972"/>
                    <a:pt x="114266" y="47632"/>
                  </a:cubicBezTo>
                  <a:cubicBezTo>
                    <a:pt x="107828" y="48622"/>
                    <a:pt x="101226" y="48622"/>
                    <a:pt x="94954" y="50273"/>
                  </a:cubicBezTo>
                  <a:cubicBezTo>
                    <a:pt x="86867" y="52336"/>
                    <a:pt x="78366" y="52089"/>
                    <a:pt x="70609" y="55472"/>
                  </a:cubicBezTo>
                  <a:cubicBezTo>
                    <a:pt x="64667" y="58031"/>
                    <a:pt x="58477" y="59268"/>
                    <a:pt x="52371" y="60754"/>
                  </a:cubicBezTo>
                  <a:cubicBezTo>
                    <a:pt x="46428" y="62157"/>
                    <a:pt x="40487" y="63725"/>
                    <a:pt x="34132" y="63890"/>
                  </a:cubicBezTo>
                  <a:cubicBezTo>
                    <a:pt x="28108" y="64137"/>
                    <a:pt x="21918" y="65210"/>
                    <a:pt x="15811" y="65788"/>
                  </a:cubicBezTo>
                  <a:cubicBezTo>
                    <a:pt x="9786" y="66366"/>
                    <a:pt x="6733" y="62652"/>
                    <a:pt x="6485" y="55802"/>
                  </a:cubicBezTo>
                  <a:cubicBezTo>
                    <a:pt x="6073" y="44579"/>
                    <a:pt x="5825" y="33355"/>
                    <a:pt x="5330" y="22214"/>
                  </a:cubicBezTo>
                  <a:cubicBezTo>
                    <a:pt x="5247" y="19903"/>
                    <a:pt x="4917" y="17510"/>
                    <a:pt x="4257" y="15447"/>
                  </a:cubicBezTo>
                  <a:cubicBezTo>
                    <a:pt x="3514" y="13218"/>
                    <a:pt x="2194" y="11073"/>
                    <a:pt x="956" y="9092"/>
                  </a:cubicBezTo>
                  <a:cubicBezTo>
                    <a:pt x="-1355" y="5296"/>
                    <a:pt x="708" y="-316"/>
                    <a:pt x="5165" y="14"/>
                  </a:cubicBezTo>
                  <a:cubicBezTo>
                    <a:pt x="11437" y="427"/>
                    <a:pt x="17296" y="2737"/>
                    <a:pt x="23403" y="4223"/>
                  </a:cubicBezTo>
                  <a:cubicBezTo>
                    <a:pt x="24229" y="4470"/>
                    <a:pt x="25136" y="5131"/>
                    <a:pt x="25797" y="4883"/>
                  </a:cubicBezTo>
                  <a:cubicBezTo>
                    <a:pt x="30748" y="2902"/>
                    <a:pt x="35287" y="6038"/>
                    <a:pt x="40074" y="6369"/>
                  </a:cubicBezTo>
                  <a:cubicBezTo>
                    <a:pt x="45025" y="6781"/>
                    <a:pt x="49894" y="8514"/>
                    <a:pt x="54764" y="9835"/>
                  </a:cubicBezTo>
                  <a:cubicBezTo>
                    <a:pt x="56497" y="10330"/>
                    <a:pt x="58147" y="11155"/>
                    <a:pt x="59880" y="11733"/>
                  </a:cubicBezTo>
                  <a:cubicBezTo>
                    <a:pt x="61778" y="12393"/>
                    <a:pt x="63759" y="12806"/>
                    <a:pt x="65657" y="13466"/>
                  </a:cubicBezTo>
                  <a:cubicBezTo>
                    <a:pt x="68050" y="14209"/>
                    <a:pt x="70361" y="15199"/>
                    <a:pt x="72754" y="15859"/>
                  </a:cubicBezTo>
                  <a:cubicBezTo>
                    <a:pt x="75065" y="16519"/>
                    <a:pt x="77459" y="16519"/>
                    <a:pt x="79604" y="17427"/>
                  </a:cubicBezTo>
                  <a:cubicBezTo>
                    <a:pt x="82327" y="18583"/>
                    <a:pt x="84886" y="19655"/>
                    <a:pt x="87857" y="19573"/>
                  </a:cubicBezTo>
                  <a:cubicBezTo>
                    <a:pt x="90333" y="19573"/>
                    <a:pt x="92891" y="18748"/>
                    <a:pt x="95202" y="21471"/>
                  </a:cubicBezTo>
                  <a:cubicBezTo>
                    <a:pt x="96357" y="22791"/>
                    <a:pt x="99081" y="22131"/>
                    <a:pt x="101144" y="22544"/>
                  </a:cubicBezTo>
                  <a:cubicBezTo>
                    <a:pt x="104445" y="23122"/>
                    <a:pt x="107828" y="23782"/>
                    <a:pt x="111130" y="24442"/>
                  </a:cubicBezTo>
                  <a:cubicBezTo>
                    <a:pt x="112945" y="24772"/>
                    <a:pt x="114761" y="25102"/>
                    <a:pt x="116576" y="25680"/>
                  </a:cubicBezTo>
                  <a:cubicBezTo>
                    <a:pt x="120208" y="26835"/>
                    <a:pt x="123839" y="28156"/>
                    <a:pt x="127470" y="29311"/>
                  </a:cubicBezTo>
                  <a:close/>
                  <a:moveTo>
                    <a:pt x="105188" y="32777"/>
                  </a:moveTo>
                  <a:lnTo>
                    <a:pt x="104775" y="30549"/>
                  </a:lnTo>
                  <a:cubicBezTo>
                    <a:pt x="104032" y="30797"/>
                    <a:pt x="103290" y="31127"/>
                    <a:pt x="102547" y="31374"/>
                  </a:cubicBezTo>
                  <a:cubicBezTo>
                    <a:pt x="103042" y="31539"/>
                    <a:pt x="103455" y="31622"/>
                    <a:pt x="104445" y="32365"/>
                  </a:cubicBezTo>
                  <a:cubicBezTo>
                    <a:pt x="104610" y="32530"/>
                    <a:pt x="104692" y="32695"/>
                    <a:pt x="104858" y="32777"/>
                  </a:cubicBezTo>
                  <a:cubicBezTo>
                    <a:pt x="104940" y="32777"/>
                    <a:pt x="105105" y="32777"/>
                    <a:pt x="105188" y="32777"/>
                  </a:cubicBezTo>
                  <a:close/>
                  <a:moveTo>
                    <a:pt x="65987" y="21306"/>
                  </a:moveTo>
                  <a:cubicBezTo>
                    <a:pt x="66648" y="18335"/>
                    <a:pt x="64089" y="20151"/>
                    <a:pt x="63182" y="19325"/>
                  </a:cubicBezTo>
                  <a:cubicBezTo>
                    <a:pt x="62604" y="18748"/>
                    <a:pt x="61696" y="18583"/>
                    <a:pt x="60871" y="18335"/>
                  </a:cubicBezTo>
                  <a:cubicBezTo>
                    <a:pt x="54929" y="17015"/>
                    <a:pt x="48987" y="16107"/>
                    <a:pt x="43127" y="14456"/>
                  </a:cubicBezTo>
                  <a:cubicBezTo>
                    <a:pt x="35865" y="12311"/>
                    <a:pt x="28520" y="10742"/>
                    <a:pt x="20927" y="10990"/>
                  </a:cubicBezTo>
                  <a:cubicBezTo>
                    <a:pt x="18369" y="10990"/>
                    <a:pt x="16884" y="11815"/>
                    <a:pt x="17131" y="15034"/>
                  </a:cubicBezTo>
                  <a:cubicBezTo>
                    <a:pt x="17214" y="16437"/>
                    <a:pt x="17131" y="17840"/>
                    <a:pt x="17131" y="19325"/>
                  </a:cubicBezTo>
                  <a:cubicBezTo>
                    <a:pt x="17296" y="22957"/>
                    <a:pt x="18287" y="23617"/>
                    <a:pt x="21340" y="22709"/>
                  </a:cubicBezTo>
                  <a:cubicBezTo>
                    <a:pt x="24559" y="21719"/>
                    <a:pt x="27777" y="21058"/>
                    <a:pt x="30748" y="23287"/>
                  </a:cubicBezTo>
                  <a:cubicBezTo>
                    <a:pt x="33967" y="25762"/>
                    <a:pt x="37433" y="25927"/>
                    <a:pt x="42137" y="25680"/>
                  </a:cubicBezTo>
                  <a:cubicBezTo>
                    <a:pt x="45521" y="26010"/>
                    <a:pt x="48987" y="24855"/>
                    <a:pt x="52371" y="26753"/>
                  </a:cubicBezTo>
                  <a:cubicBezTo>
                    <a:pt x="53443" y="27330"/>
                    <a:pt x="55094" y="26588"/>
                    <a:pt x="56414" y="26340"/>
                  </a:cubicBezTo>
                  <a:cubicBezTo>
                    <a:pt x="56827" y="26258"/>
                    <a:pt x="57157" y="25515"/>
                    <a:pt x="57569" y="25102"/>
                  </a:cubicBezTo>
                  <a:cubicBezTo>
                    <a:pt x="56992" y="24937"/>
                    <a:pt x="56084" y="24442"/>
                    <a:pt x="55837" y="24772"/>
                  </a:cubicBezTo>
                  <a:cubicBezTo>
                    <a:pt x="54681" y="26258"/>
                    <a:pt x="53773" y="25845"/>
                    <a:pt x="52783" y="24607"/>
                  </a:cubicBezTo>
                  <a:cubicBezTo>
                    <a:pt x="52453" y="24194"/>
                    <a:pt x="51793" y="24029"/>
                    <a:pt x="51298" y="23699"/>
                  </a:cubicBezTo>
                  <a:cubicBezTo>
                    <a:pt x="51710" y="23287"/>
                    <a:pt x="52040" y="22791"/>
                    <a:pt x="52453" y="22461"/>
                  </a:cubicBezTo>
                  <a:cubicBezTo>
                    <a:pt x="52700" y="22214"/>
                    <a:pt x="61696" y="21884"/>
                    <a:pt x="62109" y="21884"/>
                  </a:cubicBezTo>
                  <a:cubicBezTo>
                    <a:pt x="63429" y="21801"/>
                    <a:pt x="65740" y="21884"/>
                    <a:pt x="65822" y="21388"/>
                  </a:cubicBezTo>
                  <a:close/>
                  <a:moveTo>
                    <a:pt x="47501" y="45156"/>
                  </a:moveTo>
                  <a:cubicBezTo>
                    <a:pt x="47501" y="45156"/>
                    <a:pt x="47501" y="44414"/>
                    <a:pt x="47584" y="44001"/>
                  </a:cubicBezTo>
                  <a:cubicBezTo>
                    <a:pt x="47336" y="44331"/>
                    <a:pt x="47171" y="44744"/>
                    <a:pt x="46428" y="45156"/>
                  </a:cubicBezTo>
                  <a:cubicBezTo>
                    <a:pt x="42137" y="45156"/>
                    <a:pt x="37928" y="45321"/>
                    <a:pt x="33637" y="45156"/>
                  </a:cubicBezTo>
                  <a:cubicBezTo>
                    <a:pt x="29923" y="44991"/>
                    <a:pt x="26209" y="44331"/>
                    <a:pt x="22496" y="44001"/>
                  </a:cubicBezTo>
                  <a:cubicBezTo>
                    <a:pt x="21588" y="44001"/>
                    <a:pt x="20350" y="44496"/>
                    <a:pt x="19772" y="45239"/>
                  </a:cubicBezTo>
                  <a:cubicBezTo>
                    <a:pt x="17791" y="48045"/>
                    <a:pt x="20020" y="54399"/>
                    <a:pt x="23238" y="54894"/>
                  </a:cubicBezTo>
                  <a:cubicBezTo>
                    <a:pt x="27860" y="55555"/>
                    <a:pt x="32564" y="55967"/>
                    <a:pt x="37185" y="56132"/>
                  </a:cubicBezTo>
                  <a:cubicBezTo>
                    <a:pt x="40569" y="56215"/>
                    <a:pt x="42632" y="54069"/>
                    <a:pt x="42550" y="50355"/>
                  </a:cubicBezTo>
                  <a:cubicBezTo>
                    <a:pt x="42550" y="48127"/>
                    <a:pt x="43457" y="47797"/>
                    <a:pt x="44695" y="47137"/>
                  </a:cubicBezTo>
                  <a:cubicBezTo>
                    <a:pt x="45521" y="46642"/>
                    <a:pt x="46181" y="45899"/>
                    <a:pt x="47419" y="4523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3" name="フリーフォーム: 図形 252">
              <a:extLst>
                <a:ext uri="{FF2B5EF4-FFF2-40B4-BE49-F238E27FC236}">
                  <a16:creationId xmlns:a16="http://schemas.microsoft.com/office/drawing/2014/main" id="{15252505-C46C-482B-87AA-899B4770A0E0}"/>
                </a:ext>
              </a:extLst>
            </p:cNvPr>
            <p:cNvSpPr/>
            <p:nvPr/>
          </p:nvSpPr>
          <p:spPr>
            <a:xfrm>
              <a:off x="7033919" y="1389425"/>
              <a:ext cx="990" cy="412"/>
            </a:xfrm>
            <a:custGeom>
              <a:avLst/>
              <a:gdLst>
                <a:gd name="connsiteX0" fmla="*/ 0 w 990"/>
                <a:gd name="connsiteY0" fmla="*/ 0 h 412"/>
                <a:gd name="connsiteX1" fmla="*/ 990 w 990"/>
                <a:gd name="connsiteY1" fmla="*/ 413 h 412"/>
                <a:gd name="connsiteX2" fmla="*/ 0 w 990"/>
                <a:gd name="connsiteY2" fmla="*/ 0 h 412"/>
              </a:gdLst>
              <a:ahLst/>
              <a:cxnLst>
                <a:cxn ang="0">
                  <a:pos x="connsiteX0" y="connsiteY0"/>
                </a:cxn>
                <a:cxn ang="0">
                  <a:pos x="connsiteX1" y="connsiteY1"/>
                </a:cxn>
                <a:cxn ang="0">
                  <a:pos x="connsiteX2" y="connsiteY2"/>
                </a:cxn>
              </a:cxnLst>
              <a:rect l="l" t="t" r="r" b="b"/>
              <a:pathLst>
                <a:path w="990" h="412">
                  <a:moveTo>
                    <a:pt x="0" y="0"/>
                  </a:moveTo>
                  <a:cubicBezTo>
                    <a:pt x="0" y="0"/>
                    <a:pt x="660" y="165"/>
                    <a:pt x="990" y="413"/>
                  </a:cubicBezTo>
                  <a:cubicBezTo>
                    <a:pt x="660" y="413"/>
                    <a:pt x="330" y="413"/>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4" name="フリーフォーム: 図形 253">
              <a:extLst>
                <a:ext uri="{FF2B5EF4-FFF2-40B4-BE49-F238E27FC236}">
                  <a16:creationId xmlns:a16="http://schemas.microsoft.com/office/drawing/2014/main" id="{236C8BDF-8F8F-43E5-8688-5CC7CD8E07DC}"/>
                </a:ext>
              </a:extLst>
            </p:cNvPr>
            <p:cNvSpPr/>
            <p:nvPr/>
          </p:nvSpPr>
          <p:spPr>
            <a:xfrm>
              <a:off x="7000248" y="1143000"/>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413" y="330"/>
                    <a:pt x="413" y="825"/>
                  </a:cubicBezTo>
                  <a:cubicBezTo>
                    <a:pt x="83" y="825"/>
                    <a:pt x="83" y="413"/>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5" name="フリーフォーム: 図形 254">
              <a:extLst>
                <a:ext uri="{FF2B5EF4-FFF2-40B4-BE49-F238E27FC236}">
                  <a16:creationId xmlns:a16="http://schemas.microsoft.com/office/drawing/2014/main" id="{68F29E9A-D947-474E-8E7D-06164DE03C0D}"/>
                </a:ext>
              </a:extLst>
            </p:cNvPr>
            <p:cNvSpPr/>
            <p:nvPr/>
          </p:nvSpPr>
          <p:spPr>
            <a:xfrm>
              <a:off x="6948821" y="583041"/>
              <a:ext cx="48811" cy="16003"/>
            </a:xfrm>
            <a:custGeom>
              <a:avLst/>
              <a:gdLst>
                <a:gd name="connsiteX0" fmla="*/ 45898 w 48811"/>
                <a:gd name="connsiteY0" fmla="*/ 8430 h 16003"/>
                <a:gd name="connsiteX1" fmla="*/ 48704 w 48811"/>
                <a:gd name="connsiteY1" fmla="*/ 10410 h 16003"/>
                <a:gd name="connsiteX2" fmla="*/ 44990 w 48811"/>
                <a:gd name="connsiteY2" fmla="*/ 10906 h 16003"/>
                <a:gd name="connsiteX3" fmla="*/ 35335 w 48811"/>
                <a:gd name="connsiteY3" fmla="*/ 11483 h 16003"/>
                <a:gd name="connsiteX4" fmla="*/ 34179 w 48811"/>
                <a:gd name="connsiteY4" fmla="*/ 12721 h 16003"/>
                <a:gd name="connsiteX5" fmla="*/ 35665 w 48811"/>
                <a:gd name="connsiteY5" fmla="*/ 13629 h 16003"/>
                <a:gd name="connsiteX6" fmla="*/ 38719 w 48811"/>
                <a:gd name="connsiteY6" fmla="*/ 13794 h 16003"/>
                <a:gd name="connsiteX7" fmla="*/ 40451 w 48811"/>
                <a:gd name="connsiteY7" fmla="*/ 14124 h 16003"/>
                <a:gd name="connsiteX8" fmla="*/ 39296 w 48811"/>
                <a:gd name="connsiteY8" fmla="*/ 15362 h 16003"/>
                <a:gd name="connsiteX9" fmla="*/ 35252 w 48811"/>
                <a:gd name="connsiteY9" fmla="*/ 15775 h 16003"/>
                <a:gd name="connsiteX10" fmla="*/ 25019 w 48811"/>
                <a:gd name="connsiteY10" fmla="*/ 14702 h 16003"/>
                <a:gd name="connsiteX11" fmla="*/ 13630 w 48811"/>
                <a:gd name="connsiteY11" fmla="*/ 12308 h 16003"/>
                <a:gd name="connsiteX12" fmla="*/ 4222 w 48811"/>
                <a:gd name="connsiteY12" fmla="*/ 11731 h 16003"/>
                <a:gd name="connsiteX13" fmla="*/ 13 w 48811"/>
                <a:gd name="connsiteY13" fmla="*/ 8347 h 16003"/>
                <a:gd name="connsiteX14" fmla="*/ 13 w 48811"/>
                <a:gd name="connsiteY14" fmla="*/ 4056 h 16003"/>
                <a:gd name="connsiteX15" fmla="*/ 3809 w 48811"/>
                <a:gd name="connsiteY15" fmla="*/ 12 h 16003"/>
                <a:gd name="connsiteX16" fmla="*/ 26009 w 48811"/>
                <a:gd name="connsiteY16" fmla="*/ 3478 h 16003"/>
                <a:gd name="connsiteX17" fmla="*/ 43753 w 48811"/>
                <a:gd name="connsiteY17" fmla="*/ 7357 h 16003"/>
                <a:gd name="connsiteX18" fmla="*/ 46063 w 48811"/>
                <a:gd name="connsiteY18" fmla="*/ 8347 h 16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8811" h="16003">
                  <a:moveTo>
                    <a:pt x="45898" y="8430"/>
                  </a:moveTo>
                  <a:cubicBezTo>
                    <a:pt x="46806" y="9255"/>
                    <a:pt x="49364" y="7439"/>
                    <a:pt x="48704" y="10410"/>
                  </a:cubicBezTo>
                  <a:cubicBezTo>
                    <a:pt x="48621" y="10906"/>
                    <a:pt x="46228" y="10823"/>
                    <a:pt x="44990" y="10906"/>
                  </a:cubicBezTo>
                  <a:cubicBezTo>
                    <a:pt x="44578" y="10906"/>
                    <a:pt x="35582" y="11236"/>
                    <a:pt x="35335" y="11483"/>
                  </a:cubicBezTo>
                  <a:cubicBezTo>
                    <a:pt x="34922" y="11813"/>
                    <a:pt x="34592" y="12308"/>
                    <a:pt x="34179" y="12721"/>
                  </a:cubicBezTo>
                  <a:cubicBezTo>
                    <a:pt x="34674" y="12969"/>
                    <a:pt x="35335" y="13134"/>
                    <a:pt x="35665" y="13629"/>
                  </a:cubicBezTo>
                  <a:cubicBezTo>
                    <a:pt x="36655" y="14949"/>
                    <a:pt x="37563" y="15279"/>
                    <a:pt x="38719" y="13794"/>
                  </a:cubicBezTo>
                  <a:cubicBezTo>
                    <a:pt x="38883" y="13546"/>
                    <a:pt x="39874" y="14042"/>
                    <a:pt x="40451" y="14124"/>
                  </a:cubicBezTo>
                  <a:cubicBezTo>
                    <a:pt x="40039" y="14537"/>
                    <a:pt x="39709" y="15279"/>
                    <a:pt x="39296" y="15362"/>
                  </a:cubicBezTo>
                  <a:cubicBezTo>
                    <a:pt x="37976" y="15692"/>
                    <a:pt x="36325" y="16352"/>
                    <a:pt x="35252" y="15775"/>
                  </a:cubicBezTo>
                  <a:cubicBezTo>
                    <a:pt x="31869" y="13876"/>
                    <a:pt x="28403" y="15032"/>
                    <a:pt x="25019" y="14702"/>
                  </a:cubicBezTo>
                  <a:cubicBezTo>
                    <a:pt x="20315" y="14949"/>
                    <a:pt x="16849" y="14702"/>
                    <a:pt x="13630" y="12308"/>
                  </a:cubicBezTo>
                  <a:cubicBezTo>
                    <a:pt x="10659" y="10080"/>
                    <a:pt x="7358" y="10740"/>
                    <a:pt x="4222" y="11731"/>
                  </a:cubicBezTo>
                  <a:cubicBezTo>
                    <a:pt x="1169" y="12639"/>
                    <a:pt x="178" y="11978"/>
                    <a:pt x="13" y="8347"/>
                  </a:cubicBezTo>
                  <a:cubicBezTo>
                    <a:pt x="13" y="6944"/>
                    <a:pt x="13" y="5541"/>
                    <a:pt x="13" y="4056"/>
                  </a:cubicBezTo>
                  <a:cubicBezTo>
                    <a:pt x="-152" y="837"/>
                    <a:pt x="1251" y="12"/>
                    <a:pt x="3809" y="12"/>
                  </a:cubicBezTo>
                  <a:cubicBezTo>
                    <a:pt x="11402" y="-153"/>
                    <a:pt x="18664" y="1415"/>
                    <a:pt x="26009" y="3478"/>
                  </a:cubicBezTo>
                  <a:cubicBezTo>
                    <a:pt x="31869" y="5129"/>
                    <a:pt x="37893" y="6036"/>
                    <a:pt x="43753" y="7357"/>
                  </a:cubicBezTo>
                  <a:cubicBezTo>
                    <a:pt x="44578" y="7522"/>
                    <a:pt x="45403" y="7769"/>
                    <a:pt x="46063" y="8347"/>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6" name="フリーフォーム: 図形 255">
              <a:extLst>
                <a:ext uri="{FF2B5EF4-FFF2-40B4-BE49-F238E27FC236}">
                  <a16:creationId xmlns:a16="http://schemas.microsoft.com/office/drawing/2014/main" id="{6AEBD1A8-1564-41E1-846E-05AD4B2B481E}"/>
                </a:ext>
              </a:extLst>
            </p:cNvPr>
            <p:cNvSpPr/>
            <p:nvPr/>
          </p:nvSpPr>
          <p:spPr>
            <a:xfrm>
              <a:off x="6980842" y="406693"/>
              <a:ext cx="755" cy="1898"/>
            </a:xfrm>
            <a:custGeom>
              <a:avLst/>
              <a:gdLst>
                <a:gd name="connsiteX0" fmla="*/ 95 w 755"/>
                <a:gd name="connsiteY0" fmla="*/ 0 h 1898"/>
                <a:gd name="connsiteX1" fmla="*/ 756 w 755"/>
                <a:gd name="connsiteY1" fmla="*/ 1651 h 1898"/>
                <a:gd name="connsiteX2" fmla="*/ 95 w 755"/>
                <a:gd name="connsiteY2" fmla="*/ 1898 h 1898"/>
                <a:gd name="connsiteX3" fmla="*/ 95 w 755"/>
                <a:gd name="connsiteY3" fmla="*/ 83 h 1898"/>
              </a:gdLst>
              <a:ahLst/>
              <a:cxnLst>
                <a:cxn ang="0">
                  <a:pos x="connsiteX0" y="connsiteY0"/>
                </a:cxn>
                <a:cxn ang="0">
                  <a:pos x="connsiteX1" y="connsiteY1"/>
                </a:cxn>
                <a:cxn ang="0">
                  <a:pos x="connsiteX2" y="connsiteY2"/>
                </a:cxn>
                <a:cxn ang="0">
                  <a:pos x="connsiteX3" y="connsiteY3"/>
                </a:cxn>
              </a:cxnLst>
              <a:rect l="l" t="t" r="r" b="b"/>
              <a:pathLst>
                <a:path w="755" h="1898">
                  <a:moveTo>
                    <a:pt x="95" y="0"/>
                  </a:moveTo>
                  <a:cubicBezTo>
                    <a:pt x="95" y="0"/>
                    <a:pt x="673" y="990"/>
                    <a:pt x="756" y="1651"/>
                  </a:cubicBezTo>
                  <a:cubicBezTo>
                    <a:pt x="756" y="1651"/>
                    <a:pt x="343" y="1816"/>
                    <a:pt x="95" y="1898"/>
                  </a:cubicBezTo>
                  <a:cubicBezTo>
                    <a:pt x="13" y="1403"/>
                    <a:pt x="-70" y="908"/>
                    <a:pt x="95" y="8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7" name="フリーフォーム: 図形 256">
              <a:extLst>
                <a:ext uri="{FF2B5EF4-FFF2-40B4-BE49-F238E27FC236}">
                  <a16:creationId xmlns:a16="http://schemas.microsoft.com/office/drawing/2014/main" id="{A2E35756-2A10-495E-95AB-6214FE22DE50}"/>
                </a:ext>
              </a:extLst>
            </p:cNvPr>
            <p:cNvSpPr/>
            <p:nvPr/>
          </p:nvSpPr>
          <p:spPr>
            <a:xfrm>
              <a:off x="6950644" y="616147"/>
              <a:ext cx="28559" cy="12140"/>
            </a:xfrm>
            <a:custGeom>
              <a:avLst/>
              <a:gdLst>
                <a:gd name="connsiteX0" fmla="*/ 28477 w 28559"/>
                <a:gd name="connsiteY0" fmla="*/ 82 h 12140"/>
                <a:gd name="connsiteX1" fmla="*/ 28395 w 28559"/>
                <a:gd name="connsiteY1" fmla="*/ 1238 h 12140"/>
                <a:gd name="connsiteX2" fmla="*/ 25671 w 28559"/>
                <a:gd name="connsiteY2" fmla="*/ 3136 h 12140"/>
                <a:gd name="connsiteX3" fmla="*/ 23525 w 28559"/>
                <a:gd name="connsiteY3" fmla="*/ 6355 h 12140"/>
                <a:gd name="connsiteX4" fmla="*/ 18161 w 28559"/>
                <a:gd name="connsiteY4" fmla="*/ 12131 h 12140"/>
                <a:gd name="connsiteX5" fmla="*/ 4214 w 28559"/>
                <a:gd name="connsiteY5" fmla="*/ 10894 h 12140"/>
                <a:gd name="connsiteX6" fmla="*/ 748 w 28559"/>
                <a:gd name="connsiteY6" fmla="*/ 1238 h 12140"/>
                <a:gd name="connsiteX7" fmla="*/ 3471 w 28559"/>
                <a:gd name="connsiteY7" fmla="*/ 0 h 12140"/>
                <a:gd name="connsiteX8" fmla="*/ 14613 w 28559"/>
                <a:gd name="connsiteY8" fmla="*/ 1155 h 12140"/>
                <a:gd name="connsiteX9" fmla="*/ 27404 w 28559"/>
                <a:gd name="connsiteY9" fmla="*/ 1155 h 12140"/>
                <a:gd name="connsiteX10" fmla="*/ 28560 w 28559"/>
                <a:gd name="connsiteY10" fmla="*/ 0 h 12140"/>
                <a:gd name="connsiteX11" fmla="*/ 21215 w 28559"/>
                <a:gd name="connsiteY11" fmla="*/ 8253 h 12140"/>
                <a:gd name="connsiteX12" fmla="*/ 20802 w 28559"/>
                <a:gd name="connsiteY12" fmla="*/ 7427 h 12140"/>
                <a:gd name="connsiteX13" fmla="*/ 21215 w 28559"/>
                <a:gd name="connsiteY13" fmla="*/ 8253 h 121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559" h="12140">
                  <a:moveTo>
                    <a:pt x="28477" y="82"/>
                  </a:moveTo>
                  <a:cubicBezTo>
                    <a:pt x="28477" y="82"/>
                    <a:pt x="28477" y="825"/>
                    <a:pt x="28395" y="1238"/>
                  </a:cubicBezTo>
                  <a:cubicBezTo>
                    <a:pt x="27156" y="1898"/>
                    <a:pt x="26497" y="2641"/>
                    <a:pt x="25671" y="3136"/>
                  </a:cubicBezTo>
                  <a:cubicBezTo>
                    <a:pt x="24433" y="3796"/>
                    <a:pt x="23443" y="4126"/>
                    <a:pt x="23525" y="6355"/>
                  </a:cubicBezTo>
                  <a:cubicBezTo>
                    <a:pt x="23608" y="10068"/>
                    <a:pt x="21545" y="12297"/>
                    <a:pt x="18161" y="12131"/>
                  </a:cubicBezTo>
                  <a:cubicBezTo>
                    <a:pt x="13540" y="11966"/>
                    <a:pt x="8836" y="11554"/>
                    <a:pt x="4214" y="10894"/>
                  </a:cubicBezTo>
                  <a:cubicBezTo>
                    <a:pt x="995" y="10481"/>
                    <a:pt x="-1233" y="4044"/>
                    <a:pt x="748" y="1238"/>
                  </a:cubicBezTo>
                  <a:cubicBezTo>
                    <a:pt x="1326" y="495"/>
                    <a:pt x="2564" y="0"/>
                    <a:pt x="3471" y="0"/>
                  </a:cubicBezTo>
                  <a:cubicBezTo>
                    <a:pt x="7185" y="248"/>
                    <a:pt x="10899" y="908"/>
                    <a:pt x="14613" y="1155"/>
                  </a:cubicBezTo>
                  <a:cubicBezTo>
                    <a:pt x="18822" y="1320"/>
                    <a:pt x="23113" y="1155"/>
                    <a:pt x="27404" y="1155"/>
                  </a:cubicBezTo>
                  <a:cubicBezTo>
                    <a:pt x="28147" y="743"/>
                    <a:pt x="28312" y="413"/>
                    <a:pt x="28560" y="0"/>
                  </a:cubicBezTo>
                  <a:close/>
                  <a:moveTo>
                    <a:pt x="21215" y="8253"/>
                  </a:moveTo>
                  <a:cubicBezTo>
                    <a:pt x="21215" y="7758"/>
                    <a:pt x="21049" y="7592"/>
                    <a:pt x="20802" y="7427"/>
                  </a:cubicBezTo>
                  <a:cubicBezTo>
                    <a:pt x="20802" y="7758"/>
                    <a:pt x="20802" y="8170"/>
                    <a:pt x="21215" y="8253"/>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8" name="フリーフォーム: 図形 257">
              <a:extLst>
                <a:ext uri="{FF2B5EF4-FFF2-40B4-BE49-F238E27FC236}">
                  <a16:creationId xmlns:a16="http://schemas.microsoft.com/office/drawing/2014/main" id="{BECEF13D-176D-4016-A0F2-B98383843A2C}"/>
                </a:ext>
              </a:extLst>
            </p:cNvPr>
            <p:cNvSpPr/>
            <p:nvPr/>
          </p:nvSpPr>
          <p:spPr>
            <a:xfrm>
              <a:off x="6971529" y="623574"/>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413" y="330"/>
                    <a:pt x="413" y="825"/>
                  </a:cubicBezTo>
                  <a:cubicBezTo>
                    <a:pt x="82" y="825"/>
                    <a:pt x="82" y="413"/>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9" name="フリーフォーム: 図形 258">
              <a:extLst>
                <a:ext uri="{FF2B5EF4-FFF2-40B4-BE49-F238E27FC236}">
                  <a16:creationId xmlns:a16="http://schemas.microsoft.com/office/drawing/2014/main" id="{6D31C797-932A-465E-A5A4-93AE99482024}"/>
                </a:ext>
              </a:extLst>
            </p:cNvPr>
            <p:cNvSpPr/>
            <p:nvPr/>
          </p:nvSpPr>
          <p:spPr>
            <a:xfrm>
              <a:off x="6966082" y="281334"/>
              <a:ext cx="660" cy="421"/>
            </a:xfrm>
            <a:custGeom>
              <a:avLst/>
              <a:gdLst>
                <a:gd name="connsiteX0" fmla="*/ 660 w 660"/>
                <a:gd name="connsiteY0" fmla="*/ 0 h 421"/>
                <a:gd name="connsiteX1" fmla="*/ 0 w 660"/>
                <a:gd name="connsiteY1" fmla="*/ 413 h 421"/>
                <a:gd name="connsiteX2" fmla="*/ 660 w 660"/>
                <a:gd name="connsiteY2" fmla="*/ 0 h 421"/>
              </a:gdLst>
              <a:ahLst/>
              <a:cxnLst>
                <a:cxn ang="0">
                  <a:pos x="connsiteX0" y="connsiteY0"/>
                </a:cxn>
                <a:cxn ang="0">
                  <a:pos x="connsiteX1" y="connsiteY1"/>
                </a:cxn>
                <a:cxn ang="0">
                  <a:pos x="connsiteX2" y="connsiteY2"/>
                </a:cxn>
              </a:cxnLst>
              <a:rect l="l" t="t" r="r" b="b"/>
              <a:pathLst>
                <a:path w="660" h="421">
                  <a:moveTo>
                    <a:pt x="660" y="0"/>
                  </a:moveTo>
                  <a:cubicBezTo>
                    <a:pt x="660" y="0"/>
                    <a:pt x="413" y="495"/>
                    <a:pt x="0" y="413"/>
                  </a:cubicBezTo>
                  <a:cubicBezTo>
                    <a:pt x="0" y="83"/>
                    <a:pt x="413" y="0"/>
                    <a:pt x="66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60" name="フリーフォーム: 図形 259">
              <a:extLst>
                <a:ext uri="{FF2B5EF4-FFF2-40B4-BE49-F238E27FC236}">
                  <a16:creationId xmlns:a16="http://schemas.microsoft.com/office/drawing/2014/main" id="{7972FBC7-EE89-49BC-8DD1-A9942632690C}"/>
                </a:ext>
              </a:extLst>
            </p:cNvPr>
            <p:cNvSpPr/>
            <p:nvPr/>
          </p:nvSpPr>
          <p:spPr>
            <a:xfrm>
              <a:off x="6961873" y="467515"/>
              <a:ext cx="412" cy="742"/>
            </a:xfrm>
            <a:custGeom>
              <a:avLst/>
              <a:gdLst>
                <a:gd name="connsiteX0" fmla="*/ 0 w 412"/>
                <a:gd name="connsiteY0" fmla="*/ 0 h 742"/>
                <a:gd name="connsiteX1" fmla="*/ 413 w 412"/>
                <a:gd name="connsiteY1" fmla="*/ 743 h 742"/>
                <a:gd name="connsiteX2" fmla="*/ 0 w 412"/>
                <a:gd name="connsiteY2" fmla="*/ 0 h 742"/>
              </a:gdLst>
              <a:ahLst/>
              <a:cxnLst>
                <a:cxn ang="0">
                  <a:pos x="connsiteX0" y="connsiteY0"/>
                </a:cxn>
                <a:cxn ang="0">
                  <a:pos x="connsiteX1" y="connsiteY1"/>
                </a:cxn>
                <a:cxn ang="0">
                  <a:pos x="connsiteX2" y="connsiteY2"/>
                </a:cxn>
              </a:cxnLst>
              <a:rect l="l" t="t" r="r" b="b"/>
              <a:pathLst>
                <a:path w="412" h="742">
                  <a:moveTo>
                    <a:pt x="0" y="0"/>
                  </a:moveTo>
                  <a:cubicBezTo>
                    <a:pt x="0" y="0"/>
                    <a:pt x="413" y="330"/>
                    <a:pt x="413" y="743"/>
                  </a:cubicBezTo>
                  <a:cubicBezTo>
                    <a:pt x="83" y="743"/>
                    <a:pt x="83" y="330"/>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61" name="フリーフォーム: 図形 260">
              <a:extLst>
                <a:ext uri="{FF2B5EF4-FFF2-40B4-BE49-F238E27FC236}">
                  <a16:creationId xmlns:a16="http://schemas.microsoft.com/office/drawing/2014/main" id="{6442566B-71BC-4058-901B-4D89A4A561A1}"/>
                </a:ext>
              </a:extLst>
            </p:cNvPr>
            <p:cNvSpPr/>
            <p:nvPr/>
          </p:nvSpPr>
          <p:spPr>
            <a:xfrm>
              <a:off x="6934727" y="694979"/>
              <a:ext cx="16334" cy="65936"/>
            </a:xfrm>
            <a:custGeom>
              <a:avLst/>
              <a:gdLst>
                <a:gd name="connsiteX0" fmla="*/ 16335 w 16334"/>
                <a:gd name="connsiteY0" fmla="*/ 39594 h 65936"/>
                <a:gd name="connsiteX1" fmla="*/ 16335 w 16334"/>
                <a:gd name="connsiteY1" fmla="*/ 40419 h 65936"/>
                <a:gd name="connsiteX2" fmla="*/ 16087 w 16334"/>
                <a:gd name="connsiteY2" fmla="*/ 43473 h 65936"/>
                <a:gd name="connsiteX3" fmla="*/ 15922 w 16334"/>
                <a:gd name="connsiteY3" fmla="*/ 51065 h 65936"/>
                <a:gd name="connsiteX4" fmla="*/ 16005 w 16334"/>
                <a:gd name="connsiteY4" fmla="*/ 59566 h 65936"/>
                <a:gd name="connsiteX5" fmla="*/ 14932 w 16334"/>
                <a:gd name="connsiteY5" fmla="*/ 63940 h 65936"/>
                <a:gd name="connsiteX6" fmla="*/ 11796 w 16334"/>
                <a:gd name="connsiteY6" fmla="*/ 64600 h 65936"/>
                <a:gd name="connsiteX7" fmla="*/ 8082 w 16334"/>
                <a:gd name="connsiteY7" fmla="*/ 63527 h 65936"/>
                <a:gd name="connsiteX8" fmla="*/ 5441 w 16334"/>
                <a:gd name="connsiteY8" fmla="*/ 61134 h 65936"/>
                <a:gd name="connsiteX9" fmla="*/ 4533 w 16334"/>
                <a:gd name="connsiteY9" fmla="*/ 47599 h 65936"/>
                <a:gd name="connsiteX10" fmla="*/ 4286 w 16334"/>
                <a:gd name="connsiteY10" fmla="*/ 36953 h 65936"/>
                <a:gd name="connsiteX11" fmla="*/ 2883 w 16334"/>
                <a:gd name="connsiteY11" fmla="*/ 34642 h 65936"/>
                <a:gd name="connsiteX12" fmla="*/ 1728 w 16334"/>
                <a:gd name="connsiteY12" fmla="*/ 25812 h 65936"/>
                <a:gd name="connsiteX13" fmla="*/ 1397 w 16334"/>
                <a:gd name="connsiteY13" fmla="*/ 21026 h 65936"/>
                <a:gd name="connsiteX14" fmla="*/ 160 w 16334"/>
                <a:gd name="connsiteY14" fmla="*/ 14836 h 65936"/>
                <a:gd name="connsiteX15" fmla="*/ 2965 w 16334"/>
                <a:gd name="connsiteY15" fmla="*/ 6171 h 65936"/>
                <a:gd name="connsiteX16" fmla="*/ 3296 w 16334"/>
                <a:gd name="connsiteY16" fmla="*/ 5758 h 65936"/>
                <a:gd name="connsiteX17" fmla="*/ 4864 w 16334"/>
                <a:gd name="connsiteY17" fmla="*/ 559 h 65936"/>
                <a:gd name="connsiteX18" fmla="*/ 11631 w 16334"/>
                <a:gd name="connsiteY18" fmla="*/ 559 h 65936"/>
                <a:gd name="connsiteX19" fmla="*/ 13859 w 16334"/>
                <a:gd name="connsiteY19" fmla="*/ 5840 h 65936"/>
                <a:gd name="connsiteX20" fmla="*/ 15015 w 16334"/>
                <a:gd name="connsiteY20" fmla="*/ 23006 h 65936"/>
                <a:gd name="connsiteX21" fmla="*/ 16252 w 16334"/>
                <a:gd name="connsiteY21" fmla="*/ 39512 h 6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334" h="65936">
                  <a:moveTo>
                    <a:pt x="16335" y="39594"/>
                  </a:moveTo>
                  <a:cubicBezTo>
                    <a:pt x="16335" y="39594"/>
                    <a:pt x="16335" y="40172"/>
                    <a:pt x="16335" y="40419"/>
                  </a:cubicBezTo>
                  <a:cubicBezTo>
                    <a:pt x="16335" y="41575"/>
                    <a:pt x="16005" y="42483"/>
                    <a:pt x="16087" y="43473"/>
                  </a:cubicBezTo>
                  <a:cubicBezTo>
                    <a:pt x="16335" y="46031"/>
                    <a:pt x="15427" y="48424"/>
                    <a:pt x="15922" y="51065"/>
                  </a:cubicBezTo>
                  <a:cubicBezTo>
                    <a:pt x="16417" y="53789"/>
                    <a:pt x="16005" y="56760"/>
                    <a:pt x="16005" y="59566"/>
                  </a:cubicBezTo>
                  <a:cubicBezTo>
                    <a:pt x="15675" y="61794"/>
                    <a:pt x="15345" y="62867"/>
                    <a:pt x="14932" y="63940"/>
                  </a:cubicBezTo>
                  <a:cubicBezTo>
                    <a:pt x="14189" y="65920"/>
                    <a:pt x="13364" y="66911"/>
                    <a:pt x="11796" y="64600"/>
                  </a:cubicBezTo>
                  <a:cubicBezTo>
                    <a:pt x="10888" y="63362"/>
                    <a:pt x="10145" y="61546"/>
                    <a:pt x="8082" y="63527"/>
                  </a:cubicBezTo>
                  <a:cubicBezTo>
                    <a:pt x="6844" y="64682"/>
                    <a:pt x="5606" y="62784"/>
                    <a:pt x="5441" y="61134"/>
                  </a:cubicBezTo>
                  <a:cubicBezTo>
                    <a:pt x="4946" y="56677"/>
                    <a:pt x="4121" y="52056"/>
                    <a:pt x="4533" y="47599"/>
                  </a:cubicBezTo>
                  <a:cubicBezTo>
                    <a:pt x="4864" y="43968"/>
                    <a:pt x="1563" y="40584"/>
                    <a:pt x="4286" y="36953"/>
                  </a:cubicBezTo>
                  <a:cubicBezTo>
                    <a:pt x="4451" y="36788"/>
                    <a:pt x="3378" y="35468"/>
                    <a:pt x="2883" y="34642"/>
                  </a:cubicBezTo>
                  <a:cubicBezTo>
                    <a:pt x="1480" y="32332"/>
                    <a:pt x="1232" y="28948"/>
                    <a:pt x="1728" y="25812"/>
                  </a:cubicBezTo>
                  <a:cubicBezTo>
                    <a:pt x="1975" y="24244"/>
                    <a:pt x="2140" y="21851"/>
                    <a:pt x="1397" y="21026"/>
                  </a:cubicBezTo>
                  <a:cubicBezTo>
                    <a:pt x="-418" y="19045"/>
                    <a:pt x="-5" y="16899"/>
                    <a:pt x="160" y="14836"/>
                  </a:cubicBezTo>
                  <a:cubicBezTo>
                    <a:pt x="490" y="11782"/>
                    <a:pt x="-583" y="7986"/>
                    <a:pt x="2965" y="6171"/>
                  </a:cubicBezTo>
                  <a:cubicBezTo>
                    <a:pt x="3131" y="6171"/>
                    <a:pt x="3296" y="5923"/>
                    <a:pt x="3296" y="5758"/>
                  </a:cubicBezTo>
                  <a:cubicBezTo>
                    <a:pt x="3296" y="3777"/>
                    <a:pt x="2883" y="1136"/>
                    <a:pt x="4864" y="559"/>
                  </a:cubicBezTo>
                  <a:cubicBezTo>
                    <a:pt x="7009" y="-101"/>
                    <a:pt x="9650" y="-266"/>
                    <a:pt x="11631" y="559"/>
                  </a:cubicBezTo>
                  <a:cubicBezTo>
                    <a:pt x="12786" y="1054"/>
                    <a:pt x="13612" y="3942"/>
                    <a:pt x="13859" y="5840"/>
                  </a:cubicBezTo>
                  <a:cubicBezTo>
                    <a:pt x="14437" y="11535"/>
                    <a:pt x="14684" y="17312"/>
                    <a:pt x="15015" y="23006"/>
                  </a:cubicBezTo>
                  <a:cubicBezTo>
                    <a:pt x="15345" y="28535"/>
                    <a:pt x="15427" y="34147"/>
                    <a:pt x="16252" y="39512"/>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62" name="フリーフォーム: 図形 261">
              <a:extLst>
                <a:ext uri="{FF2B5EF4-FFF2-40B4-BE49-F238E27FC236}">
                  <a16:creationId xmlns:a16="http://schemas.microsoft.com/office/drawing/2014/main" id="{51E29CBB-0D24-47BD-92FB-EC17170112CD}"/>
                </a:ext>
              </a:extLst>
            </p:cNvPr>
            <p:cNvSpPr/>
            <p:nvPr/>
          </p:nvSpPr>
          <p:spPr>
            <a:xfrm>
              <a:off x="6928450" y="963916"/>
              <a:ext cx="3136" cy="2069"/>
            </a:xfrm>
            <a:custGeom>
              <a:avLst/>
              <a:gdLst>
                <a:gd name="connsiteX0" fmla="*/ 3136 w 3136"/>
                <a:gd name="connsiteY0" fmla="*/ 1403 h 2069"/>
                <a:gd name="connsiteX1" fmla="*/ 2558 w 3136"/>
                <a:gd name="connsiteY1" fmla="*/ 2063 h 2069"/>
                <a:gd name="connsiteX2" fmla="*/ 0 w 3136"/>
                <a:gd name="connsiteY2" fmla="*/ 0 h 2069"/>
                <a:gd name="connsiteX3" fmla="*/ 3053 w 3136"/>
                <a:gd name="connsiteY3" fmla="*/ 1403 h 2069"/>
              </a:gdLst>
              <a:ahLst/>
              <a:cxnLst>
                <a:cxn ang="0">
                  <a:pos x="connsiteX0" y="connsiteY0"/>
                </a:cxn>
                <a:cxn ang="0">
                  <a:pos x="connsiteX1" y="connsiteY1"/>
                </a:cxn>
                <a:cxn ang="0">
                  <a:pos x="connsiteX2" y="connsiteY2"/>
                </a:cxn>
                <a:cxn ang="0">
                  <a:pos x="connsiteX3" y="connsiteY3"/>
                </a:cxn>
              </a:cxnLst>
              <a:rect l="l" t="t" r="r" b="b"/>
              <a:pathLst>
                <a:path w="3136" h="2069">
                  <a:moveTo>
                    <a:pt x="3136" y="1403"/>
                  </a:moveTo>
                  <a:cubicBezTo>
                    <a:pt x="3136" y="1403"/>
                    <a:pt x="2641" y="2146"/>
                    <a:pt x="2558" y="2063"/>
                  </a:cubicBezTo>
                  <a:cubicBezTo>
                    <a:pt x="1733" y="1485"/>
                    <a:pt x="908" y="908"/>
                    <a:pt x="0" y="0"/>
                  </a:cubicBezTo>
                  <a:cubicBezTo>
                    <a:pt x="990" y="248"/>
                    <a:pt x="2063" y="825"/>
                    <a:pt x="3053" y="140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63" name="フリーフォーム: 図形 262">
              <a:extLst>
                <a:ext uri="{FF2B5EF4-FFF2-40B4-BE49-F238E27FC236}">
                  <a16:creationId xmlns:a16="http://schemas.microsoft.com/office/drawing/2014/main" id="{F6916BBD-C7E3-47F8-B903-64AEA7851EF6}"/>
                </a:ext>
              </a:extLst>
            </p:cNvPr>
            <p:cNvSpPr/>
            <p:nvPr/>
          </p:nvSpPr>
          <p:spPr>
            <a:xfrm>
              <a:off x="6927872" y="986941"/>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413" y="330"/>
                    <a:pt x="413" y="825"/>
                  </a:cubicBezTo>
                  <a:cubicBezTo>
                    <a:pt x="83" y="825"/>
                    <a:pt x="83" y="413"/>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64" name="フリーフォーム: 図形 263">
              <a:extLst>
                <a:ext uri="{FF2B5EF4-FFF2-40B4-BE49-F238E27FC236}">
                  <a16:creationId xmlns:a16="http://schemas.microsoft.com/office/drawing/2014/main" id="{A2989B2A-8BD7-4953-B962-E9BCEE4B43D6}"/>
                </a:ext>
              </a:extLst>
            </p:cNvPr>
            <p:cNvSpPr/>
            <p:nvPr/>
          </p:nvSpPr>
          <p:spPr>
            <a:xfrm>
              <a:off x="6847650" y="686912"/>
              <a:ext cx="70170" cy="152223"/>
            </a:xfrm>
            <a:custGeom>
              <a:avLst/>
              <a:gdLst>
                <a:gd name="connsiteX0" fmla="*/ 69988 w 70170"/>
                <a:gd name="connsiteY0" fmla="*/ 146611 h 152223"/>
                <a:gd name="connsiteX1" fmla="*/ 70153 w 70170"/>
                <a:gd name="connsiteY1" fmla="*/ 147767 h 152223"/>
                <a:gd name="connsiteX2" fmla="*/ 69988 w 70170"/>
                <a:gd name="connsiteY2" fmla="*/ 151976 h 152223"/>
                <a:gd name="connsiteX3" fmla="*/ 66357 w 70170"/>
                <a:gd name="connsiteY3" fmla="*/ 151068 h 152223"/>
                <a:gd name="connsiteX4" fmla="*/ 61158 w 70170"/>
                <a:gd name="connsiteY4" fmla="*/ 152223 h 152223"/>
                <a:gd name="connsiteX5" fmla="*/ 58682 w 70170"/>
                <a:gd name="connsiteY5" fmla="*/ 151233 h 152223"/>
                <a:gd name="connsiteX6" fmla="*/ 48861 w 70170"/>
                <a:gd name="connsiteY6" fmla="*/ 143393 h 152223"/>
                <a:gd name="connsiteX7" fmla="*/ 47046 w 70170"/>
                <a:gd name="connsiteY7" fmla="*/ 142732 h 152223"/>
                <a:gd name="connsiteX8" fmla="*/ 39288 w 70170"/>
                <a:gd name="connsiteY8" fmla="*/ 136213 h 152223"/>
                <a:gd name="connsiteX9" fmla="*/ 34832 w 70170"/>
                <a:gd name="connsiteY9" fmla="*/ 132747 h 152223"/>
                <a:gd name="connsiteX10" fmla="*/ 29633 w 70170"/>
                <a:gd name="connsiteY10" fmla="*/ 129693 h 152223"/>
                <a:gd name="connsiteX11" fmla="*/ 20224 w 70170"/>
                <a:gd name="connsiteY11" fmla="*/ 117892 h 152223"/>
                <a:gd name="connsiteX12" fmla="*/ 19069 w 70170"/>
                <a:gd name="connsiteY12" fmla="*/ 116076 h 152223"/>
                <a:gd name="connsiteX13" fmla="*/ 14365 w 70170"/>
                <a:gd name="connsiteY13" fmla="*/ 108566 h 152223"/>
                <a:gd name="connsiteX14" fmla="*/ 10734 w 70170"/>
                <a:gd name="connsiteY14" fmla="*/ 103120 h 152223"/>
                <a:gd name="connsiteX15" fmla="*/ 7350 w 70170"/>
                <a:gd name="connsiteY15" fmla="*/ 95527 h 152223"/>
                <a:gd name="connsiteX16" fmla="*/ 3389 w 70170"/>
                <a:gd name="connsiteY16" fmla="*/ 78279 h 152223"/>
                <a:gd name="connsiteX17" fmla="*/ 3636 w 70170"/>
                <a:gd name="connsiteY17" fmla="*/ 76958 h 152223"/>
                <a:gd name="connsiteX18" fmla="*/ 1903 w 70170"/>
                <a:gd name="connsiteY18" fmla="*/ 65322 h 152223"/>
                <a:gd name="connsiteX19" fmla="*/ 913 w 70170"/>
                <a:gd name="connsiteY19" fmla="*/ 64002 h 152223"/>
                <a:gd name="connsiteX20" fmla="*/ 5 w 70170"/>
                <a:gd name="connsiteY20" fmla="*/ 50302 h 152223"/>
                <a:gd name="connsiteX21" fmla="*/ 1326 w 70170"/>
                <a:gd name="connsiteY21" fmla="*/ 36768 h 152223"/>
                <a:gd name="connsiteX22" fmla="*/ 1821 w 70170"/>
                <a:gd name="connsiteY22" fmla="*/ 31321 h 152223"/>
                <a:gd name="connsiteX23" fmla="*/ 2894 w 70170"/>
                <a:gd name="connsiteY23" fmla="*/ 25874 h 152223"/>
                <a:gd name="connsiteX24" fmla="*/ 4297 w 70170"/>
                <a:gd name="connsiteY24" fmla="*/ 19850 h 152223"/>
                <a:gd name="connsiteX25" fmla="*/ 6277 w 70170"/>
                <a:gd name="connsiteY25" fmla="*/ 13660 h 152223"/>
                <a:gd name="connsiteX26" fmla="*/ 23196 w 70170"/>
                <a:gd name="connsiteY26" fmla="*/ 126 h 152223"/>
                <a:gd name="connsiteX27" fmla="*/ 29633 w 70170"/>
                <a:gd name="connsiteY27" fmla="*/ 1281 h 152223"/>
                <a:gd name="connsiteX28" fmla="*/ 37885 w 70170"/>
                <a:gd name="connsiteY28" fmla="*/ 6315 h 152223"/>
                <a:gd name="connsiteX29" fmla="*/ 44735 w 70170"/>
                <a:gd name="connsiteY29" fmla="*/ 19437 h 152223"/>
                <a:gd name="connsiteX30" fmla="*/ 47788 w 70170"/>
                <a:gd name="connsiteY30" fmla="*/ 37510 h 152223"/>
                <a:gd name="connsiteX31" fmla="*/ 52988 w 70170"/>
                <a:gd name="connsiteY31" fmla="*/ 60040 h 152223"/>
                <a:gd name="connsiteX32" fmla="*/ 56536 w 70170"/>
                <a:gd name="connsiteY32" fmla="*/ 82735 h 152223"/>
                <a:gd name="connsiteX33" fmla="*/ 58600 w 70170"/>
                <a:gd name="connsiteY33" fmla="*/ 93959 h 152223"/>
                <a:gd name="connsiteX34" fmla="*/ 58187 w 70170"/>
                <a:gd name="connsiteY34" fmla="*/ 96187 h 152223"/>
                <a:gd name="connsiteX35" fmla="*/ 57444 w 70170"/>
                <a:gd name="connsiteY35" fmla="*/ 94289 h 152223"/>
                <a:gd name="connsiteX36" fmla="*/ 48036 w 70170"/>
                <a:gd name="connsiteY36" fmla="*/ 71347 h 152223"/>
                <a:gd name="connsiteX37" fmla="*/ 47293 w 70170"/>
                <a:gd name="connsiteY37" fmla="*/ 69696 h 152223"/>
                <a:gd name="connsiteX38" fmla="*/ 46963 w 70170"/>
                <a:gd name="connsiteY38" fmla="*/ 71924 h 152223"/>
                <a:gd name="connsiteX39" fmla="*/ 48779 w 70170"/>
                <a:gd name="connsiteY39" fmla="*/ 80837 h 152223"/>
                <a:gd name="connsiteX40" fmla="*/ 47788 w 70170"/>
                <a:gd name="connsiteY40" fmla="*/ 82570 h 152223"/>
                <a:gd name="connsiteX41" fmla="*/ 46963 w 70170"/>
                <a:gd name="connsiteY41" fmla="*/ 81250 h 152223"/>
                <a:gd name="connsiteX42" fmla="*/ 43745 w 70170"/>
                <a:gd name="connsiteY42" fmla="*/ 69944 h 152223"/>
                <a:gd name="connsiteX43" fmla="*/ 41516 w 70170"/>
                <a:gd name="connsiteY43" fmla="*/ 58225 h 152223"/>
                <a:gd name="connsiteX44" fmla="*/ 38215 w 70170"/>
                <a:gd name="connsiteY44" fmla="*/ 42710 h 152223"/>
                <a:gd name="connsiteX45" fmla="*/ 34172 w 70170"/>
                <a:gd name="connsiteY45" fmla="*/ 27030 h 152223"/>
                <a:gd name="connsiteX46" fmla="*/ 28560 w 70170"/>
                <a:gd name="connsiteY46" fmla="*/ 24554 h 152223"/>
                <a:gd name="connsiteX47" fmla="*/ 26579 w 70170"/>
                <a:gd name="connsiteY47" fmla="*/ 29423 h 152223"/>
                <a:gd name="connsiteX48" fmla="*/ 28147 w 70170"/>
                <a:gd name="connsiteY48" fmla="*/ 36603 h 152223"/>
                <a:gd name="connsiteX49" fmla="*/ 33429 w 70170"/>
                <a:gd name="connsiteY49" fmla="*/ 51127 h 152223"/>
                <a:gd name="connsiteX50" fmla="*/ 31448 w 70170"/>
                <a:gd name="connsiteY50" fmla="*/ 56079 h 152223"/>
                <a:gd name="connsiteX51" fmla="*/ 30705 w 70170"/>
                <a:gd name="connsiteY51" fmla="*/ 56904 h 152223"/>
                <a:gd name="connsiteX52" fmla="*/ 29467 w 70170"/>
                <a:gd name="connsiteY52" fmla="*/ 72089 h 152223"/>
                <a:gd name="connsiteX53" fmla="*/ 42672 w 70170"/>
                <a:gd name="connsiteY53" fmla="*/ 96270 h 152223"/>
                <a:gd name="connsiteX54" fmla="*/ 44735 w 70170"/>
                <a:gd name="connsiteY54" fmla="*/ 100726 h 152223"/>
                <a:gd name="connsiteX55" fmla="*/ 47871 w 70170"/>
                <a:gd name="connsiteY55" fmla="*/ 112032 h 152223"/>
                <a:gd name="connsiteX56" fmla="*/ 52905 w 70170"/>
                <a:gd name="connsiteY56" fmla="*/ 120450 h 152223"/>
                <a:gd name="connsiteX57" fmla="*/ 60663 w 70170"/>
                <a:gd name="connsiteY57" fmla="*/ 120780 h 152223"/>
                <a:gd name="connsiteX58" fmla="*/ 64954 w 70170"/>
                <a:gd name="connsiteY58" fmla="*/ 125319 h 152223"/>
                <a:gd name="connsiteX59" fmla="*/ 70153 w 70170"/>
                <a:gd name="connsiteY59" fmla="*/ 146611 h 152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70170" h="152223">
                  <a:moveTo>
                    <a:pt x="69988" y="146611"/>
                  </a:moveTo>
                  <a:cubicBezTo>
                    <a:pt x="69988" y="146611"/>
                    <a:pt x="70236" y="147354"/>
                    <a:pt x="70153" y="147767"/>
                  </a:cubicBezTo>
                  <a:cubicBezTo>
                    <a:pt x="70153" y="149170"/>
                    <a:pt x="70071" y="150573"/>
                    <a:pt x="69988" y="151976"/>
                  </a:cubicBezTo>
                  <a:cubicBezTo>
                    <a:pt x="68750" y="151728"/>
                    <a:pt x="67430" y="151728"/>
                    <a:pt x="66357" y="151068"/>
                  </a:cubicBezTo>
                  <a:cubicBezTo>
                    <a:pt x="64211" y="149747"/>
                    <a:pt x="62396" y="148427"/>
                    <a:pt x="61158" y="152223"/>
                  </a:cubicBezTo>
                  <a:cubicBezTo>
                    <a:pt x="61158" y="152223"/>
                    <a:pt x="59177" y="151893"/>
                    <a:pt x="58682" y="151233"/>
                  </a:cubicBezTo>
                  <a:cubicBezTo>
                    <a:pt x="56041" y="147602"/>
                    <a:pt x="51007" y="147932"/>
                    <a:pt x="48861" y="143393"/>
                  </a:cubicBezTo>
                  <a:cubicBezTo>
                    <a:pt x="48614" y="142898"/>
                    <a:pt x="47624" y="142732"/>
                    <a:pt x="47046" y="142732"/>
                  </a:cubicBezTo>
                  <a:cubicBezTo>
                    <a:pt x="43002" y="142732"/>
                    <a:pt x="40691" y="140339"/>
                    <a:pt x="39288" y="136213"/>
                  </a:cubicBezTo>
                  <a:cubicBezTo>
                    <a:pt x="38546" y="134067"/>
                    <a:pt x="37473" y="132582"/>
                    <a:pt x="34832" y="132747"/>
                  </a:cubicBezTo>
                  <a:cubicBezTo>
                    <a:pt x="33099" y="132747"/>
                    <a:pt x="31036" y="131261"/>
                    <a:pt x="29633" y="129693"/>
                  </a:cubicBezTo>
                  <a:cubicBezTo>
                    <a:pt x="26331" y="125979"/>
                    <a:pt x="23361" y="121853"/>
                    <a:pt x="20224" y="117892"/>
                  </a:cubicBezTo>
                  <a:cubicBezTo>
                    <a:pt x="19812" y="117314"/>
                    <a:pt x="18987" y="116571"/>
                    <a:pt x="19069" y="116076"/>
                  </a:cubicBezTo>
                  <a:cubicBezTo>
                    <a:pt x="19812" y="111620"/>
                    <a:pt x="16263" y="110795"/>
                    <a:pt x="14365" y="108566"/>
                  </a:cubicBezTo>
                  <a:cubicBezTo>
                    <a:pt x="12962" y="106916"/>
                    <a:pt x="11146" y="105183"/>
                    <a:pt x="10734" y="103120"/>
                  </a:cubicBezTo>
                  <a:cubicBezTo>
                    <a:pt x="10074" y="100149"/>
                    <a:pt x="8176" y="98085"/>
                    <a:pt x="7350" y="95527"/>
                  </a:cubicBezTo>
                  <a:cubicBezTo>
                    <a:pt x="5535" y="89998"/>
                    <a:pt x="1491" y="84964"/>
                    <a:pt x="3389" y="78279"/>
                  </a:cubicBezTo>
                  <a:cubicBezTo>
                    <a:pt x="3471" y="77866"/>
                    <a:pt x="3719" y="77371"/>
                    <a:pt x="3636" y="76958"/>
                  </a:cubicBezTo>
                  <a:cubicBezTo>
                    <a:pt x="1738" y="71429"/>
                    <a:pt x="1656" y="70769"/>
                    <a:pt x="1903" y="65322"/>
                  </a:cubicBezTo>
                  <a:cubicBezTo>
                    <a:pt x="1903" y="64909"/>
                    <a:pt x="1243" y="64414"/>
                    <a:pt x="913" y="64002"/>
                  </a:cubicBezTo>
                  <a:cubicBezTo>
                    <a:pt x="501" y="58637"/>
                    <a:pt x="88" y="54429"/>
                    <a:pt x="5" y="50302"/>
                  </a:cubicBezTo>
                  <a:cubicBezTo>
                    <a:pt x="-77" y="45763"/>
                    <a:pt x="831" y="41307"/>
                    <a:pt x="1326" y="36768"/>
                  </a:cubicBezTo>
                  <a:cubicBezTo>
                    <a:pt x="1491" y="34952"/>
                    <a:pt x="1573" y="33137"/>
                    <a:pt x="1821" y="31321"/>
                  </a:cubicBezTo>
                  <a:cubicBezTo>
                    <a:pt x="2151" y="29505"/>
                    <a:pt x="3389" y="27277"/>
                    <a:pt x="2894" y="25874"/>
                  </a:cubicBezTo>
                  <a:cubicBezTo>
                    <a:pt x="1821" y="23151"/>
                    <a:pt x="6195" y="22903"/>
                    <a:pt x="4297" y="19850"/>
                  </a:cubicBezTo>
                  <a:cubicBezTo>
                    <a:pt x="3059" y="17786"/>
                    <a:pt x="4957" y="15558"/>
                    <a:pt x="6277" y="13660"/>
                  </a:cubicBezTo>
                  <a:cubicBezTo>
                    <a:pt x="10651" y="6975"/>
                    <a:pt x="15851" y="1611"/>
                    <a:pt x="23196" y="126"/>
                  </a:cubicBezTo>
                  <a:cubicBezTo>
                    <a:pt x="25259" y="-287"/>
                    <a:pt x="27652" y="373"/>
                    <a:pt x="29633" y="1281"/>
                  </a:cubicBezTo>
                  <a:cubicBezTo>
                    <a:pt x="32521" y="2602"/>
                    <a:pt x="35492" y="4169"/>
                    <a:pt x="37885" y="6315"/>
                  </a:cubicBezTo>
                  <a:cubicBezTo>
                    <a:pt x="41516" y="9616"/>
                    <a:pt x="43332" y="14485"/>
                    <a:pt x="44735" y="19437"/>
                  </a:cubicBezTo>
                  <a:cubicBezTo>
                    <a:pt x="46386" y="25296"/>
                    <a:pt x="45973" y="31568"/>
                    <a:pt x="47788" y="37510"/>
                  </a:cubicBezTo>
                  <a:cubicBezTo>
                    <a:pt x="50017" y="44773"/>
                    <a:pt x="51502" y="52448"/>
                    <a:pt x="52988" y="60040"/>
                  </a:cubicBezTo>
                  <a:cubicBezTo>
                    <a:pt x="54391" y="67550"/>
                    <a:pt x="55298" y="75225"/>
                    <a:pt x="56536" y="82735"/>
                  </a:cubicBezTo>
                  <a:cubicBezTo>
                    <a:pt x="57114" y="86449"/>
                    <a:pt x="57939" y="90163"/>
                    <a:pt x="58600" y="93959"/>
                  </a:cubicBezTo>
                  <a:cubicBezTo>
                    <a:pt x="58682" y="94619"/>
                    <a:pt x="58352" y="95444"/>
                    <a:pt x="58187" y="96187"/>
                  </a:cubicBezTo>
                  <a:cubicBezTo>
                    <a:pt x="57939" y="95527"/>
                    <a:pt x="57692" y="94949"/>
                    <a:pt x="57444" y="94289"/>
                  </a:cubicBezTo>
                  <a:cubicBezTo>
                    <a:pt x="54308" y="86614"/>
                    <a:pt x="51172" y="78939"/>
                    <a:pt x="48036" y="71347"/>
                  </a:cubicBezTo>
                  <a:cubicBezTo>
                    <a:pt x="47788" y="70769"/>
                    <a:pt x="47541" y="70191"/>
                    <a:pt x="47293" y="69696"/>
                  </a:cubicBezTo>
                  <a:cubicBezTo>
                    <a:pt x="47211" y="70439"/>
                    <a:pt x="46881" y="71264"/>
                    <a:pt x="46963" y="71924"/>
                  </a:cubicBezTo>
                  <a:cubicBezTo>
                    <a:pt x="47541" y="74895"/>
                    <a:pt x="48284" y="77784"/>
                    <a:pt x="48779" y="80837"/>
                  </a:cubicBezTo>
                  <a:cubicBezTo>
                    <a:pt x="48861" y="81332"/>
                    <a:pt x="48119" y="81993"/>
                    <a:pt x="47788" y="82570"/>
                  </a:cubicBezTo>
                  <a:cubicBezTo>
                    <a:pt x="47541" y="82158"/>
                    <a:pt x="47046" y="81745"/>
                    <a:pt x="46963" y="81250"/>
                  </a:cubicBezTo>
                  <a:cubicBezTo>
                    <a:pt x="45891" y="77536"/>
                    <a:pt x="44652" y="73740"/>
                    <a:pt x="43745" y="69944"/>
                  </a:cubicBezTo>
                  <a:cubicBezTo>
                    <a:pt x="42837" y="66065"/>
                    <a:pt x="42672" y="61938"/>
                    <a:pt x="41516" y="58225"/>
                  </a:cubicBezTo>
                  <a:cubicBezTo>
                    <a:pt x="39949" y="53108"/>
                    <a:pt x="39123" y="47909"/>
                    <a:pt x="38215" y="42710"/>
                  </a:cubicBezTo>
                  <a:cubicBezTo>
                    <a:pt x="37308" y="37428"/>
                    <a:pt x="37473" y="31568"/>
                    <a:pt x="34172" y="27030"/>
                  </a:cubicBezTo>
                  <a:cubicBezTo>
                    <a:pt x="32686" y="24966"/>
                    <a:pt x="30623" y="24141"/>
                    <a:pt x="28560" y="24554"/>
                  </a:cubicBezTo>
                  <a:cubicBezTo>
                    <a:pt x="26331" y="24966"/>
                    <a:pt x="26744" y="27442"/>
                    <a:pt x="26579" y="29423"/>
                  </a:cubicBezTo>
                  <a:cubicBezTo>
                    <a:pt x="26414" y="32064"/>
                    <a:pt x="27157" y="34292"/>
                    <a:pt x="28147" y="36603"/>
                  </a:cubicBezTo>
                  <a:cubicBezTo>
                    <a:pt x="30128" y="41389"/>
                    <a:pt x="31778" y="46258"/>
                    <a:pt x="33429" y="51127"/>
                  </a:cubicBezTo>
                  <a:cubicBezTo>
                    <a:pt x="34172" y="53356"/>
                    <a:pt x="35740" y="56327"/>
                    <a:pt x="31448" y="56079"/>
                  </a:cubicBezTo>
                  <a:cubicBezTo>
                    <a:pt x="31200" y="56079"/>
                    <a:pt x="30953" y="56657"/>
                    <a:pt x="30705" y="56904"/>
                  </a:cubicBezTo>
                  <a:cubicBezTo>
                    <a:pt x="24021" y="61856"/>
                    <a:pt x="23691" y="65405"/>
                    <a:pt x="29467" y="72089"/>
                  </a:cubicBezTo>
                  <a:cubicBezTo>
                    <a:pt x="35409" y="79022"/>
                    <a:pt x="39453" y="87357"/>
                    <a:pt x="42672" y="96270"/>
                  </a:cubicBezTo>
                  <a:cubicBezTo>
                    <a:pt x="43250" y="97838"/>
                    <a:pt x="44240" y="99158"/>
                    <a:pt x="44735" y="100726"/>
                  </a:cubicBezTo>
                  <a:cubicBezTo>
                    <a:pt x="45891" y="104440"/>
                    <a:pt x="47293" y="108154"/>
                    <a:pt x="47871" y="112032"/>
                  </a:cubicBezTo>
                  <a:cubicBezTo>
                    <a:pt x="48449" y="115911"/>
                    <a:pt x="50347" y="118882"/>
                    <a:pt x="52905" y="120450"/>
                  </a:cubicBezTo>
                  <a:cubicBezTo>
                    <a:pt x="54968" y="121688"/>
                    <a:pt x="57857" y="122843"/>
                    <a:pt x="60663" y="120780"/>
                  </a:cubicBezTo>
                  <a:cubicBezTo>
                    <a:pt x="62231" y="119707"/>
                    <a:pt x="64707" y="122183"/>
                    <a:pt x="64954" y="125319"/>
                  </a:cubicBezTo>
                  <a:cubicBezTo>
                    <a:pt x="65614" y="132829"/>
                    <a:pt x="68173" y="139596"/>
                    <a:pt x="70153" y="146611"/>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65" name="フリーフォーム: 図形 264">
              <a:extLst>
                <a:ext uri="{FF2B5EF4-FFF2-40B4-BE49-F238E27FC236}">
                  <a16:creationId xmlns:a16="http://schemas.microsoft.com/office/drawing/2014/main" id="{9F364A02-530A-4FFD-AD1B-29D1869AAD27}"/>
                </a:ext>
              </a:extLst>
            </p:cNvPr>
            <p:cNvSpPr/>
            <p:nvPr/>
          </p:nvSpPr>
          <p:spPr>
            <a:xfrm>
              <a:off x="6904269" y="938237"/>
              <a:ext cx="1650" cy="838"/>
            </a:xfrm>
            <a:custGeom>
              <a:avLst/>
              <a:gdLst>
                <a:gd name="connsiteX0" fmla="*/ 1568 w 1650"/>
                <a:gd name="connsiteY0" fmla="*/ 95 h 838"/>
                <a:gd name="connsiteX1" fmla="*/ 1403 w 1650"/>
                <a:gd name="connsiteY1" fmla="*/ 838 h 838"/>
                <a:gd name="connsiteX2" fmla="*/ 0 w 1650"/>
                <a:gd name="connsiteY2" fmla="*/ 95 h 838"/>
                <a:gd name="connsiteX3" fmla="*/ 1651 w 1650"/>
                <a:gd name="connsiteY3" fmla="*/ 95 h 838"/>
              </a:gdLst>
              <a:ahLst/>
              <a:cxnLst>
                <a:cxn ang="0">
                  <a:pos x="connsiteX0" y="connsiteY0"/>
                </a:cxn>
                <a:cxn ang="0">
                  <a:pos x="connsiteX1" y="connsiteY1"/>
                </a:cxn>
                <a:cxn ang="0">
                  <a:pos x="connsiteX2" y="connsiteY2"/>
                </a:cxn>
                <a:cxn ang="0">
                  <a:pos x="connsiteX3" y="connsiteY3"/>
                </a:cxn>
              </a:cxnLst>
              <a:rect l="l" t="t" r="r" b="b"/>
              <a:pathLst>
                <a:path w="1650" h="838">
                  <a:moveTo>
                    <a:pt x="1568" y="95"/>
                  </a:moveTo>
                  <a:cubicBezTo>
                    <a:pt x="1568" y="95"/>
                    <a:pt x="1403" y="838"/>
                    <a:pt x="1403" y="838"/>
                  </a:cubicBezTo>
                  <a:cubicBezTo>
                    <a:pt x="825" y="756"/>
                    <a:pt x="248" y="590"/>
                    <a:pt x="0" y="95"/>
                  </a:cubicBezTo>
                  <a:cubicBezTo>
                    <a:pt x="743" y="-70"/>
                    <a:pt x="1155" y="13"/>
                    <a:pt x="1651" y="95"/>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66" name="フリーフォーム: 図形 265">
              <a:extLst>
                <a:ext uri="{FF2B5EF4-FFF2-40B4-BE49-F238E27FC236}">
                  <a16:creationId xmlns:a16="http://schemas.microsoft.com/office/drawing/2014/main" id="{8A69EDEF-502D-42B9-B17E-F806E5C16847}"/>
                </a:ext>
              </a:extLst>
            </p:cNvPr>
            <p:cNvSpPr/>
            <p:nvPr/>
          </p:nvSpPr>
          <p:spPr>
            <a:xfrm>
              <a:off x="6902103" y="395469"/>
              <a:ext cx="536" cy="2475"/>
            </a:xfrm>
            <a:custGeom>
              <a:avLst/>
              <a:gdLst>
                <a:gd name="connsiteX0" fmla="*/ 516 w 536"/>
                <a:gd name="connsiteY0" fmla="*/ 0 h 2475"/>
                <a:gd name="connsiteX1" fmla="*/ 21 w 536"/>
                <a:gd name="connsiteY1" fmla="*/ 2476 h 2475"/>
                <a:gd name="connsiteX2" fmla="*/ 516 w 536"/>
                <a:gd name="connsiteY2" fmla="*/ 0 h 2475"/>
              </a:gdLst>
              <a:ahLst/>
              <a:cxnLst>
                <a:cxn ang="0">
                  <a:pos x="connsiteX0" y="connsiteY0"/>
                </a:cxn>
                <a:cxn ang="0">
                  <a:pos x="connsiteX1" y="connsiteY1"/>
                </a:cxn>
                <a:cxn ang="0">
                  <a:pos x="connsiteX2" y="connsiteY2"/>
                </a:cxn>
              </a:cxnLst>
              <a:rect l="l" t="t" r="r" b="b"/>
              <a:pathLst>
                <a:path w="536" h="2475">
                  <a:moveTo>
                    <a:pt x="516" y="0"/>
                  </a:moveTo>
                  <a:cubicBezTo>
                    <a:pt x="598" y="825"/>
                    <a:pt x="433" y="1651"/>
                    <a:pt x="21" y="2476"/>
                  </a:cubicBezTo>
                  <a:cubicBezTo>
                    <a:pt x="-62" y="1651"/>
                    <a:pt x="103" y="825"/>
                    <a:pt x="516"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67" name="フリーフォーム: 図形 266">
              <a:extLst>
                <a:ext uri="{FF2B5EF4-FFF2-40B4-BE49-F238E27FC236}">
                  <a16:creationId xmlns:a16="http://schemas.microsoft.com/office/drawing/2014/main" id="{FB6913F0-8117-44FB-8BC8-D4C9C9F7ABC1}"/>
                </a:ext>
              </a:extLst>
            </p:cNvPr>
            <p:cNvSpPr/>
            <p:nvPr/>
          </p:nvSpPr>
          <p:spPr>
            <a:xfrm>
              <a:off x="6890157" y="946895"/>
              <a:ext cx="1072" cy="597"/>
            </a:xfrm>
            <a:custGeom>
              <a:avLst/>
              <a:gdLst>
                <a:gd name="connsiteX0" fmla="*/ 1073 w 1072"/>
                <a:gd name="connsiteY0" fmla="*/ 598 h 597"/>
                <a:gd name="connsiteX1" fmla="*/ 0 w 1072"/>
                <a:gd name="connsiteY1" fmla="*/ 20 h 597"/>
                <a:gd name="connsiteX2" fmla="*/ 1073 w 1072"/>
                <a:gd name="connsiteY2" fmla="*/ 598 h 597"/>
              </a:gdLst>
              <a:ahLst/>
              <a:cxnLst>
                <a:cxn ang="0">
                  <a:pos x="connsiteX0" y="connsiteY0"/>
                </a:cxn>
                <a:cxn ang="0">
                  <a:pos x="connsiteX1" y="connsiteY1"/>
                </a:cxn>
                <a:cxn ang="0">
                  <a:pos x="connsiteX2" y="connsiteY2"/>
                </a:cxn>
              </a:cxnLst>
              <a:rect l="l" t="t" r="r" b="b"/>
              <a:pathLst>
                <a:path w="1072" h="597">
                  <a:moveTo>
                    <a:pt x="1073" y="598"/>
                  </a:moveTo>
                  <a:cubicBezTo>
                    <a:pt x="1073" y="598"/>
                    <a:pt x="330" y="515"/>
                    <a:pt x="0" y="20"/>
                  </a:cubicBezTo>
                  <a:cubicBezTo>
                    <a:pt x="330" y="-62"/>
                    <a:pt x="743" y="103"/>
                    <a:pt x="1073" y="59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68" name="フリーフォーム: 図形 267">
              <a:extLst>
                <a:ext uri="{FF2B5EF4-FFF2-40B4-BE49-F238E27FC236}">
                  <a16:creationId xmlns:a16="http://schemas.microsoft.com/office/drawing/2014/main" id="{05A661A9-FD7D-498B-8E77-6130AA65EC8F}"/>
                </a:ext>
              </a:extLst>
            </p:cNvPr>
            <p:cNvSpPr/>
            <p:nvPr/>
          </p:nvSpPr>
          <p:spPr>
            <a:xfrm>
              <a:off x="6889167" y="945842"/>
              <a:ext cx="990" cy="412"/>
            </a:xfrm>
            <a:custGeom>
              <a:avLst/>
              <a:gdLst>
                <a:gd name="connsiteX0" fmla="*/ 991 w 990"/>
                <a:gd name="connsiteY0" fmla="*/ 413 h 412"/>
                <a:gd name="connsiteX1" fmla="*/ 0 w 990"/>
                <a:gd name="connsiteY1" fmla="*/ 0 h 412"/>
                <a:gd name="connsiteX2" fmla="*/ 991 w 990"/>
                <a:gd name="connsiteY2" fmla="*/ 413 h 412"/>
              </a:gdLst>
              <a:ahLst/>
              <a:cxnLst>
                <a:cxn ang="0">
                  <a:pos x="connsiteX0" y="connsiteY0"/>
                </a:cxn>
                <a:cxn ang="0">
                  <a:pos x="connsiteX1" y="connsiteY1"/>
                </a:cxn>
                <a:cxn ang="0">
                  <a:pos x="connsiteX2" y="connsiteY2"/>
                </a:cxn>
              </a:cxnLst>
              <a:rect l="l" t="t" r="r" b="b"/>
              <a:pathLst>
                <a:path w="990" h="412">
                  <a:moveTo>
                    <a:pt x="991" y="413"/>
                  </a:moveTo>
                  <a:cubicBezTo>
                    <a:pt x="991" y="413"/>
                    <a:pt x="330" y="248"/>
                    <a:pt x="0" y="0"/>
                  </a:cubicBezTo>
                  <a:cubicBezTo>
                    <a:pt x="330" y="0"/>
                    <a:pt x="660" y="0"/>
                    <a:pt x="991" y="41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69" name="フリーフォーム: 図形 268">
              <a:extLst>
                <a:ext uri="{FF2B5EF4-FFF2-40B4-BE49-F238E27FC236}">
                  <a16:creationId xmlns:a16="http://schemas.microsoft.com/office/drawing/2014/main" id="{83CB4DBB-D550-4E82-A932-E831B1B44E82}"/>
                </a:ext>
              </a:extLst>
            </p:cNvPr>
            <p:cNvSpPr/>
            <p:nvPr/>
          </p:nvSpPr>
          <p:spPr>
            <a:xfrm>
              <a:off x="6888259" y="495905"/>
              <a:ext cx="660" cy="421"/>
            </a:xfrm>
            <a:custGeom>
              <a:avLst/>
              <a:gdLst>
                <a:gd name="connsiteX0" fmla="*/ 660 w 660"/>
                <a:gd name="connsiteY0" fmla="*/ 0 h 421"/>
                <a:gd name="connsiteX1" fmla="*/ 0 w 660"/>
                <a:gd name="connsiteY1" fmla="*/ 413 h 421"/>
                <a:gd name="connsiteX2" fmla="*/ 660 w 660"/>
                <a:gd name="connsiteY2" fmla="*/ 0 h 421"/>
              </a:gdLst>
              <a:ahLst/>
              <a:cxnLst>
                <a:cxn ang="0">
                  <a:pos x="connsiteX0" y="connsiteY0"/>
                </a:cxn>
                <a:cxn ang="0">
                  <a:pos x="connsiteX1" y="connsiteY1"/>
                </a:cxn>
                <a:cxn ang="0">
                  <a:pos x="connsiteX2" y="connsiteY2"/>
                </a:cxn>
              </a:cxnLst>
              <a:rect l="l" t="t" r="r" b="b"/>
              <a:pathLst>
                <a:path w="660" h="421">
                  <a:moveTo>
                    <a:pt x="660" y="0"/>
                  </a:moveTo>
                  <a:cubicBezTo>
                    <a:pt x="660" y="0"/>
                    <a:pt x="413" y="495"/>
                    <a:pt x="0" y="413"/>
                  </a:cubicBezTo>
                  <a:cubicBezTo>
                    <a:pt x="0" y="83"/>
                    <a:pt x="413" y="0"/>
                    <a:pt x="66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70" name="フリーフォーム: 図形 269">
              <a:extLst>
                <a:ext uri="{FF2B5EF4-FFF2-40B4-BE49-F238E27FC236}">
                  <a16:creationId xmlns:a16="http://schemas.microsoft.com/office/drawing/2014/main" id="{1D3EF99B-1399-4A90-9433-028DA0385769}"/>
                </a:ext>
              </a:extLst>
            </p:cNvPr>
            <p:cNvSpPr/>
            <p:nvPr/>
          </p:nvSpPr>
          <p:spPr>
            <a:xfrm>
              <a:off x="6886278" y="505313"/>
              <a:ext cx="412" cy="825"/>
            </a:xfrm>
            <a:custGeom>
              <a:avLst/>
              <a:gdLst>
                <a:gd name="connsiteX0" fmla="*/ 0 w 412"/>
                <a:gd name="connsiteY0" fmla="*/ 0 h 825"/>
                <a:gd name="connsiteX1" fmla="*/ 413 w 412"/>
                <a:gd name="connsiteY1" fmla="*/ 825 h 825"/>
                <a:gd name="connsiteX2" fmla="*/ 0 w 412"/>
                <a:gd name="connsiteY2" fmla="*/ 0 h 825"/>
              </a:gdLst>
              <a:ahLst/>
              <a:cxnLst>
                <a:cxn ang="0">
                  <a:pos x="connsiteX0" y="connsiteY0"/>
                </a:cxn>
                <a:cxn ang="0">
                  <a:pos x="connsiteX1" y="connsiteY1"/>
                </a:cxn>
                <a:cxn ang="0">
                  <a:pos x="connsiteX2" y="connsiteY2"/>
                </a:cxn>
              </a:cxnLst>
              <a:rect l="l" t="t" r="r" b="b"/>
              <a:pathLst>
                <a:path w="412" h="825">
                  <a:moveTo>
                    <a:pt x="0" y="0"/>
                  </a:moveTo>
                  <a:cubicBezTo>
                    <a:pt x="0" y="0"/>
                    <a:pt x="413" y="330"/>
                    <a:pt x="413" y="825"/>
                  </a:cubicBezTo>
                  <a:cubicBezTo>
                    <a:pt x="82" y="825"/>
                    <a:pt x="82" y="413"/>
                    <a:pt x="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71" name="フリーフォーム: 図形 270">
              <a:extLst>
                <a:ext uri="{FF2B5EF4-FFF2-40B4-BE49-F238E27FC236}">
                  <a16:creationId xmlns:a16="http://schemas.microsoft.com/office/drawing/2014/main" id="{CAFF0ABA-F70B-4B01-A8F5-29AF927BF96A}"/>
                </a:ext>
              </a:extLst>
            </p:cNvPr>
            <p:cNvSpPr/>
            <p:nvPr/>
          </p:nvSpPr>
          <p:spPr>
            <a:xfrm>
              <a:off x="6862758" y="1002703"/>
              <a:ext cx="1402" cy="2393"/>
            </a:xfrm>
            <a:custGeom>
              <a:avLst/>
              <a:gdLst>
                <a:gd name="connsiteX0" fmla="*/ 0 w 1402"/>
                <a:gd name="connsiteY0" fmla="*/ 165 h 2393"/>
                <a:gd name="connsiteX1" fmla="*/ 1403 w 1402"/>
                <a:gd name="connsiteY1" fmla="*/ 0 h 2393"/>
                <a:gd name="connsiteX2" fmla="*/ 1073 w 1402"/>
                <a:gd name="connsiteY2" fmla="*/ 2393 h 2393"/>
                <a:gd name="connsiteX3" fmla="*/ 83 w 1402"/>
                <a:gd name="connsiteY3" fmla="*/ 248 h 2393"/>
              </a:gdLst>
              <a:ahLst/>
              <a:cxnLst>
                <a:cxn ang="0">
                  <a:pos x="connsiteX0" y="connsiteY0"/>
                </a:cxn>
                <a:cxn ang="0">
                  <a:pos x="connsiteX1" y="connsiteY1"/>
                </a:cxn>
                <a:cxn ang="0">
                  <a:pos x="connsiteX2" y="connsiteY2"/>
                </a:cxn>
                <a:cxn ang="0">
                  <a:pos x="connsiteX3" y="connsiteY3"/>
                </a:cxn>
              </a:cxnLst>
              <a:rect l="l" t="t" r="r" b="b"/>
              <a:pathLst>
                <a:path w="1402" h="2393">
                  <a:moveTo>
                    <a:pt x="0" y="165"/>
                  </a:moveTo>
                  <a:cubicBezTo>
                    <a:pt x="413" y="165"/>
                    <a:pt x="908" y="83"/>
                    <a:pt x="1403" y="0"/>
                  </a:cubicBezTo>
                  <a:cubicBezTo>
                    <a:pt x="1403" y="743"/>
                    <a:pt x="1403" y="1568"/>
                    <a:pt x="1073" y="2393"/>
                  </a:cubicBezTo>
                  <a:cubicBezTo>
                    <a:pt x="578" y="1651"/>
                    <a:pt x="330" y="908"/>
                    <a:pt x="83" y="24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72" name="フリーフォーム: 図形 271">
              <a:extLst>
                <a:ext uri="{FF2B5EF4-FFF2-40B4-BE49-F238E27FC236}">
                  <a16:creationId xmlns:a16="http://schemas.microsoft.com/office/drawing/2014/main" id="{F7E63644-E17B-4C60-819F-B6FD76CD5ABC}"/>
                </a:ext>
              </a:extLst>
            </p:cNvPr>
            <p:cNvSpPr/>
            <p:nvPr/>
          </p:nvSpPr>
          <p:spPr>
            <a:xfrm>
              <a:off x="6856321" y="991727"/>
              <a:ext cx="1732" cy="2310"/>
            </a:xfrm>
            <a:custGeom>
              <a:avLst/>
              <a:gdLst>
                <a:gd name="connsiteX0" fmla="*/ 330 w 1732"/>
                <a:gd name="connsiteY0" fmla="*/ 0 h 2310"/>
                <a:gd name="connsiteX1" fmla="*/ 1733 w 1732"/>
                <a:gd name="connsiteY1" fmla="*/ 1568 h 2310"/>
                <a:gd name="connsiteX2" fmla="*/ 0 w 1732"/>
                <a:gd name="connsiteY2" fmla="*/ 2311 h 2310"/>
                <a:gd name="connsiteX3" fmla="*/ 330 w 1732"/>
                <a:gd name="connsiteY3" fmla="*/ 0 h 2310"/>
              </a:gdLst>
              <a:ahLst/>
              <a:cxnLst>
                <a:cxn ang="0">
                  <a:pos x="connsiteX0" y="connsiteY0"/>
                </a:cxn>
                <a:cxn ang="0">
                  <a:pos x="connsiteX1" y="connsiteY1"/>
                </a:cxn>
                <a:cxn ang="0">
                  <a:pos x="connsiteX2" y="connsiteY2"/>
                </a:cxn>
                <a:cxn ang="0">
                  <a:pos x="connsiteX3" y="connsiteY3"/>
                </a:cxn>
              </a:cxnLst>
              <a:rect l="l" t="t" r="r" b="b"/>
              <a:pathLst>
                <a:path w="1732" h="2310">
                  <a:moveTo>
                    <a:pt x="330" y="0"/>
                  </a:moveTo>
                  <a:lnTo>
                    <a:pt x="1733" y="1568"/>
                  </a:lnTo>
                  <a:cubicBezTo>
                    <a:pt x="1238" y="1816"/>
                    <a:pt x="743" y="2063"/>
                    <a:pt x="0" y="2311"/>
                  </a:cubicBezTo>
                  <a:cubicBezTo>
                    <a:pt x="0" y="1568"/>
                    <a:pt x="165" y="743"/>
                    <a:pt x="330"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pic>
        <p:nvPicPr>
          <p:cNvPr id="4" name="グラフィックス 3">
            <a:extLst>
              <a:ext uri="{FF2B5EF4-FFF2-40B4-BE49-F238E27FC236}">
                <a16:creationId xmlns:a16="http://schemas.microsoft.com/office/drawing/2014/main" id="{38C0803F-B714-71C7-F72F-CE24EFD0515B}"/>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796383" y="2429989"/>
            <a:ext cx="2907662" cy="1695450"/>
          </a:xfrm>
          <a:prstGeom prst="rect">
            <a:avLst/>
          </a:prstGeom>
        </p:spPr>
      </p:pic>
      <p:sp>
        <p:nvSpPr>
          <p:cNvPr id="6" name="テキスト ボックス 5">
            <a:extLst>
              <a:ext uri="{FF2B5EF4-FFF2-40B4-BE49-F238E27FC236}">
                <a16:creationId xmlns:a16="http://schemas.microsoft.com/office/drawing/2014/main" id="{CA7C7300-59DC-4A62-B279-54B805493CF7}"/>
              </a:ext>
            </a:extLst>
          </p:cNvPr>
          <p:cNvSpPr txBox="1"/>
          <p:nvPr/>
        </p:nvSpPr>
        <p:spPr>
          <a:xfrm>
            <a:off x="840913" y="2994456"/>
            <a:ext cx="2863132" cy="646331"/>
          </a:xfrm>
          <a:prstGeom prst="rect">
            <a:avLst/>
          </a:prstGeom>
          <a:noFill/>
        </p:spPr>
        <p:txBody>
          <a:bodyPr wrap="square">
            <a:spAutoFit/>
          </a:bodyPr>
          <a:lstStyle/>
          <a:p>
            <a:pPr algn="ctr"/>
            <a:r>
              <a:rPr lang="ja-JP" altLang="en-US" sz="1800" dirty="0"/>
              <a:t>このような意見の仲間を</a:t>
            </a:r>
            <a:endParaRPr lang="en-US" altLang="ja-JP" sz="1800" dirty="0"/>
          </a:p>
          <a:p>
            <a:pPr algn="ctr"/>
            <a:r>
              <a:rPr lang="ja-JP" altLang="en-US" sz="1800" dirty="0"/>
              <a:t>協力者にするには・・・</a:t>
            </a:r>
          </a:p>
        </p:txBody>
      </p:sp>
      <p:pic>
        <p:nvPicPr>
          <p:cNvPr id="11" name="グラフィックス 10">
            <a:extLst>
              <a:ext uri="{FF2B5EF4-FFF2-40B4-BE49-F238E27FC236}">
                <a16:creationId xmlns:a16="http://schemas.microsoft.com/office/drawing/2014/main" id="{ADC52B1D-8171-BEFF-BF85-6DC5A4CEF121}"/>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566920" y="4331071"/>
            <a:ext cx="8946557" cy="1190625"/>
          </a:xfrm>
          <a:prstGeom prst="rect">
            <a:avLst/>
          </a:prstGeom>
        </p:spPr>
      </p:pic>
      <p:sp>
        <p:nvSpPr>
          <p:cNvPr id="12" name="テキスト ボックス 11">
            <a:extLst>
              <a:ext uri="{FF2B5EF4-FFF2-40B4-BE49-F238E27FC236}">
                <a16:creationId xmlns:a16="http://schemas.microsoft.com/office/drawing/2014/main" id="{3E0742F1-D2DF-51C1-9C8E-BCAFD7E5B129}"/>
              </a:ext>
            </a:extLst>
          </p:cNvPr>
          <p:cNvSpPr txBox="1"/>
          <p:nvPr/>
        </p:nvSpPr>
        <p:spPr>
          <a:xfrm>
            <a:off x="2156918" y="4398086"/>
            <a:ext cx="8153398" cy="923330"/>
          </a:xfrm>
          <a:prstGeom prst="rect">
            <a:avLst/>
          </a:prstGeom>
          <a:noFill/>
        </p:spPr>
        <p:txBody>
          <a:bodyPr wrap="square">
            <a:spAutoFit/>
          </a:bodyPr>
          <a:lstStyle/>
          <a:p>
            <a:pPr marL="285750" indent="-285750">
              <a:buFont typeface="Wingdings" panose="05000000000000000000" pitchFamily="2" charset="2"/>
              <a:buChar char="l"/>
            </a:pPr>
            <a:r>
              <a:rPr lang="en-US" altLang="ja-JP" dirty="0">
                <a:solidFill>
                  <a:schemeClr val="bg1"/>
                </a:solidFill>
              </a:rPr>
              <a:t>SOP</a:t>
            </a:r>
            <a:r>
              <a:rPr lang="ja-JP" altLang="en-US" dirty="0">
                <a:solidFill>
                  <a:schemeClr val="bg1"/>
                </a:solidFill>
              </a:rPr>
              <a:t>や運用マニュアルは身の回りにたくさんあります。</a:t>
            </a:r>
            <a:endParaRPr lang="en-US" altLang="ja-JP" dirty="0">
              <a:solidFill>
                <a:schemeClr val="bg1"/>
              </a:solidFill>
            </a:endParaRPr>
          </a:p>
          <a:p>
            <a:pPr marL="285750" indent="-285750">
              <a:buFont typeface="Wingdings" panose="05000000000000000000" pitchFamily="2" charset="2"/>
              <a:buChar char="l"/>
            </a:pPr>
            <a:r>
              <a:rPr lang="ja-JP" altLang="en-US" dirty="0">
                <a:solidFill>
                  <a:schemeClr val="bg1"/>
                </a:solidFill>
              </a:rPr>
              <a:t>例えば、料理のレシピ本、携帯電話の操作説明書など</a:t>
            </a:r>
            <a:endParaRPr lang="en-US" altLang="ja-JP" dirty="0">
              <a:solidFill>
                <a:schemeClr val="bg1"/>
              </a:solidFill>
            </a:endParaRPr>
          </a:p>
          <a:p>
            <a:pPr marL="285750" indent="-285750">
              <a:buFont typeface="Wingdings" panose="05000000000000000000" pitchFamily="2" charset="2"/>
              <a:buChar char="l"/>
            </a:pPr>
            <a:r>
              <a:rPr lang="ja-JP" altLang="en-US" dirty="0">
                <a:solidFill>
                  <a:schemeClr val="bg1"/>
                </a:solidFill>
              </a:rPr>
              <a:t>あれば便利で、初めて、久しぶりに作業する時にとっても役立っていませんか？</a:t>
            </a:r>
          </a:p>
        </p:txBody>
      </p:sp>
      <p:pic>
        <p:nvPicPr>
          <p:cNvPr id="14" name="グラフィックス 13">
            <a:extLst>
              <a:ext uri="{FF2B5EF4-FFF2-40B4-BE49-F238E27FC236}">
                <a16:creationId xmlns:a16="http://schemas.microsoft.com/office/drawing/2014/main" id="{7B52ED06-1966-202C-2535-8E3855A7D203}"/>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716762" y="3901076"/>
            <a:ext cx="344621" cy="285307"/>
          </a:xfrm>
          <a:prstGeom prst="rect">
            <a:avLst/>
          </a:prstGeom>
        </p:spPr>
      </p:pic>
      <p:pic>
        <p:nvPicPr>
          <p:cNvPr id="15" name="グラフィックス 14">
            <a:extLst>
              <a:ext uri="{FF2B5EF4-FFF2-40B4-BE49-F238E27FC236}">
                <a16:creationId xmlns:a16="http://schemas.microsoft.com/office/drawing/2014/main" id="{63C9E9EF-B5FC-2ADC-F086-5DC97CC9DB84}"/>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726818" y="4131483"/>
            <a:ext cx="192220" cy="150787"/>
          </a:xfrm>
          <a:prstGeom prst="rect">
            <a:avLst/>
          </a:prstGeom>
        </p:spPr>
      </p:pic>
      <p:pic>
        <p:nvPicPr>
          <p:cNvPr id="16" name="グラフィックス 15">
            <a:extLst>
              <a:ext uri="{FF2B5EF4-FFF2-40B4-BE49-F238E27FC236}">
                <a16:creationId xmlns:a16="http://schemas.microsoft.com/office/drawing/2014/main" id="{630DA2CE-53FF-D636-8D55-CE17D994F29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658162" y="4313191"/>
            <a:ext cx="192220" cy="150787"/>
          </a:xfrm>
          <a:prstGeom prst="rect">
            <a:avLst/>
          </a:prstGeom>
        </p:spPr>
      </p:pic>
    </p:spTree>
    <p:extLst>
      <p:ext uri="{BB962C8B-B14F-4D97-AF65-F5344CB8AC3E}">
        <p14:creationId xmlns:p14="http://schemas.microsoft.com/office/powerpoint/2010/main" val="3161462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fade">
                                      <p:cBhvr>
                                        <p:cTn id="7" dur="500"/>
                                        <p:tgtEl>
                                          <p:spTgt spid="16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63"/>
                                        </p:tgtEl>
                                        <p:attrNameLst>
                                          <p:attrName>style.visibility</p:attrName>
                                        </p:attrNameLst>
                                      </p:cBhvr>
                                      <p:to>
                                        <p:strVal val="visible"/>
                                      </p:to>
                                    </p:set>
                                    <p:animEffect transition="in" filter="fade">
                                      <p:cBhvr>
                                        <p:cTn id="10" dur="500"/>
                                        <p:tgtEl>
                                          <p:spTgt spid="1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78605842-C68F-60CD-5F92-B14E2AD33DAD}"/>
              </a:ext>
            </a:extLst>
          </p:cNvPr>
          <p:cNvSpPr>
            <a:spLocks noGrp="1"/>
          </p:cNvSpPr>
          <p:nvPr>
            <p:ph type="body" sz="quarter" idx="13"/>
          </p:nvPr>
        </p:nvSpPr>
        <p:spPr/>
        <p:txBody>
          <a:bodyPr/>
          <a:lstStyle/>
          <a:p>
            <a:r>
              <a:rPr lang="ja-JP" altLang="en-US" dirty="0"/>
              <a:t>何故</a:t>
            </a:r>
            <a:r>
              <a:rPr lang="en-US" altLang="ja-JP" dirty="0"/>
              <a:t>SOP</a:t>
            </a:r>
            <a:r>
              <a:rPr lang="ja-JP" altLang="en-US" dirty="0"/>
              <a:t>や運用マニュアルが必要なのか？</a:t>
            </a:r>
            <a:endParaRPr kumimoji="1" lang="ja-JP" altLang="en-US" dirty="0"/>
          </a:p>
        </p:txBody>
      </p:sp>
      <p:sp>
        <p:nvSpPr>
          <p:cNvPr id="113" name="楕円 112">
            <a:extLst>
              <a:ext uri="{FF2B5EF4-FFF2-40B4-BE49-F238E27FC236}">
                <a16:creationId xmlns:a16="http://schemas.microsoft.com/office/drawing/2014/main" id="{2EC145F8-59B1-419F-9DAF-CD22820FDA52}"/>
              </a:ext>
            </a:extLst>
          </p:cNvPr>
          <p:cNvSpPr/>
          <p:nvPr/>
        </p:nvSpPr>
        <p:spPr>
          <a:xfrm>
            <a:off x="4159841" y="3095798"/>
            <a:ext cx="3638972" cy="2395743"/>
          </a:xfrm>
          <a:prstGeom prst="ellipse">
            <a:avLst/>
          </a:prstGeom>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1" i="0" u="none" strike="noStrike" kern="1200" cap="none" spc="0" normalizeH="0" baseline="0" noProof="0" dirty="0">
                <a:ln>
                  <a:noFill/>
                </a:ln>
                <a:solidFill>
                  <a:srgbClr val="FFFF00"/>
                </a:solidFill>
                <a:effectLst/>
                <a:uLnTx/>
                <a:uFillTx/>
                <a:latin typeface="Calibri"/>
                <a:ea typeface="ＭＳ Ｐゴシック" panose="020B0600070205080204" pitchFamily="50" charset="-128"/>
                <a:cs typeface="+mn-cs"/>
              </a:rPr>
              <a:t>みんなが</a:t>
            </a:r>
            <a:endParaRPr kumimoji="1" lang="en-US" altLang="ja-JP" sz="2800" b="1" i="0" u="none" strike="noStrike" kern="1200" cap="none" spc="0" normalizeH="0" baseline="0" noProof="0" dirty="0">
              <a:ln>
                <a:noFill/>
              </a:ln>
              <a:solidFill>
                <a:srgbClr val="FFFF00"/>
              </a:solidFill>
              <a:effectLst/>
              <a:uLnTx/>
              <a:uFillTx/>
              <a:latin typeface="Calibri"/>
              <a:ea typeface="ＭＳ Ｐゴシック" panose="020B0600070205080204" pitchFamily="50"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2800" b="1" i="0" u="none" strike="noStrike" kern="1200" cap="none" spc="0" normalizeH="0" baseline="0" noProof="0" dirty="0">
                <a:ln>
                  <a:noFill/>
                </a:ln>
                <a:solidFill>
                  <a:srgbClr val="FFFF00"/>
                </a:solidFill>
                <a:effectLst/>
                <a:uLnTx/>
                <a:uFillTx/>
                <a:latin typeface="Calibri"/>
                <a:ea typeface="ＭＳ Ｐゴシック" panose="020B0600070205080204" pitchFamily="50" charset="-128"/>
                <a:cs typeface="+mn-cs"/>
              </a:rPr>
              <a:t>「働きやすく」なるため！</a:t>
            </a:r>
          </a:p>
        </p:txBody>
      </p:sp>
      <p:sp>
        <p:nvSpPr>
          <p:cNvPr id="114" name="矢印: 右 113">
            <a:extLst>
              <a:ext uri="{FF2B5EF4-FFF2-40B4-BE49-F238E27FC236}">
                <a16:creationId xmlns:a16="http://schemas.microsoft.com/office/drawing/2014/main" id="{48C939E6-30AF-4372-B0FD-A74D414689C4}"/>
              </a:ext>
            </a:extLst>
          </p:cNvPr>
          <p:cNvSpPr/>
          <p:nvPr/>
        </p:nvSpPr>
        <p:spPr>
          <a:xfrm rot="13112662">
            <a:off x="3770838" y="3313511"/>
            <a:ext cx="590265" cy="43688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5" name="矢印: 右 114">
            <a:extLst>
              <a:ext uri="{FF2B5EF4-FFF2-40B4-BE49-F238E27FC236}">
                <a16:creationId xmlns:a16="http://schemas.microsoft.com/office/drawing/2014/main" id="{6A207CA4-751F-4FDD-BDFC-6427F6E1EDAD}"/>
              </a:ext>
            </a:extLst>
          </p:cNvPr>
          <p:cNvSpPr/>
          <p:nvPr/>
        </p:nvSpPr>
        <p:spPr>
          <a:xfrm rot="8853235">
            <a:off x="3650973" y="4688491"/>
            <a:ext cx="590265" cy="43688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6" name="矢印: 右 115">
            <a:extLst>
              <a:ext uri="{FF2B5EF4-FFF2-40B4-BE49-F238E27FC236}">
                <a16:creationId xmlns:a16="http://schemas.microsoft.com/office/drawing/2014/main" id="{6B6550DC-20DA-43F5-B9B7-EEB2E56FFA5C}"/>
              </a:ext>
            </a:extLst>
          </p:cNvPr>
          <p:cNvSpPr/>
          <p:nvPr/>
        </p:nvSpPr>
        <p:spPr>
          <a:xfrm rot="19193722">
            <a:off x="7582291" y="3288057"/>
            <a:ext cx="590265" cy="43688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7" name="矢印: 右 116">
            <a:extLst>
              <a:ext uri="{FF2B5EF4-FFF2-40B4-BE49-F238E27FC236}">
                <a16:creationId xmlns:a16="http://schemas.microsoft.com/office/drawing/2014/main" id="{AA898070-63B8-4385-8D85-9A8F4CF9629C}"/>
              </a:ext>
            </a:extLst>
          </p:cNvPr>
          <p:cNvSpPr/>
          <p:nvPr/>
        </p:nvSpPr>
        <p:spPr>
          <a:xfrm rot="16200000">
            <a:off x="5784242" y="2628352"/>
            <a:ext cx="402240" cy="43688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18" name="正方形/長方形 117">
            <a:extLst>
              <a:ext uri="{FF2B5EF4-FFF2-40B4-BE49-F238E27FC236}">
                <a16:creationId xmlns:a16="http://schemas.microsoft.com/office/drawing/2014/main" id="{F2A498F0-7388-47EF-AEA3-D03A9514C81B}"/>
              </a:ext>
            </a:extLst>
          </p:cNvPr>
          <p:cNvSpPr/>
          <p:nvPr/>
        </p:nvSpPr>
        <p:spPr>
          <a:xfrm>
            <a:off x="4561535" y="1138707"/>
            <a:ext cx="2709862" cy="41777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病院長</a:t>
            </a:r>
            <a:r>
              <a:rPr kumimoji="1" lang="en-US" altLang="ja-JP"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a:t>
            </a: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治験責任医師</a:t>
            </a:r>
          </a:p>
        </p:txBody>
      </p:sp>
      <p:sp>
        <p:nvSpPr>
          <p:cNvPr id="121" name="正方形/長方形 120">
            <a:extLst>
              <a:ext uri="{FF2B5EF4-FFF2-40B4-BE49-F238E27FC236}">
                <a16:creationId xmlns:a16="http://schemas.microsoft.com/office/drawing/2014/main" id="{98165350-5DCB-4EE5-A21B-920A22C0AC7E}"/>
              </a:ext>
            </a:extLst>
          </p:cNvPr>
          <p:cNvSpPr/>
          <p:nvPr/>
        </p:nvSpPr>
        <p:spPr>
          <a:xfrm>
            <a:off x="903001" y="5044416"/>
            <a:ext cx="2243056" cy="41777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治験センター長</a:t>
            </a:r>
          </a:p>
        </p:txBody>
      </p:sp>
      <p:sp>
        <p:nvSpPr>
          <p:cNvPr id="122" name="正方形/長方形 121">
            <a:extLst>
              <a:ext uri="{FF2B5EF4-FFF2-40B4-BE49-F238E27FC236}">
                <a16:creationId xmlns:a16="http://schemas.microsoft.com/office/drawing/2014/main" id="{52A7097D-8759-47DD-A851-35FEC8617E8E}"/>
              </a:ext>
            </a:extLst>
          </p:cNvPr>
          <p:cNvSpPr/>
          <p:nvPr/>
        </p:nvSpPr>
        <p:spPr>
          <a:xfrm>
            <a:off x="861919" y="2209542"/>
            <a:ext cx="2243056" cy="41777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薬剤部</a:t>
            </a:r>
          </a:p>
        </p:txBody>
      </p:sp>
      <p:sp>
        <p:nvSpPr>
          <p:cNvPr id="125" name="角丸四角形 14">
            <a:extLst>
              <a:ext uri="{FF2B5EF4-FFF2-40B4-BE49-F238E27FC236}">
                <a16:creationId xmlns:a16="http://schemas.microsoft.com/office/drawing/2014/main" id="{8B1F7103-801B-4CFA-920E-203E9C4AAF0E}"/>
              </a:ext>
            </a:extLst>
          </p:cNvPr>
          <p:cNvSpPr/>
          <p:nvPr/>
        </p:nvSpPr>
        <p:spPr>
          <a:xfrm>
            <a:off x="488011" y="6187669"/>
            <a:ext cx="11081948" cy="544384"/>
          </a:xfrm>
          <a:prstGeom prst="roundRect">
            <a:avLst/>
          </a:prstGeom>
          <a:solidFill>
            <a:srgbClr val="008000"/>
          </a:solidFill>
          <a:ln w="26425" cap="flat" cmpd="sng" algn="ctr">
            <a:solidFill>
              <a:sysClr val="window" lastClr="FFFFFF"/>
            </a:solidFill>
            <a:prstDash val="soli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ja-JP" altLang="en-US" sz="2000" b="0" i="0" u="none" strike="noStrike" kern="0" cap="none" spc="0" normalizeH="0" baseline="0" noProof="0" dirty="0">
                <a:ln>
                  <a:noFill/>
                </a:ln>
                <a:solidFill>
                  <a:prstClr val="white"/>
                </a:solidFill>
                <a:effectLst/>
                <a:uLnTx/>
                <a:uFillTx/>
                <a:latin typeface="Calibri"/>
                <a:ea typeface="ＭＳ Ｐゴシック" panose="020B0600070205080204" pitchFamily="50" charset="-128"/>
                <a:cs typeface="+mn-cs"/>
              </a:rPr>
              <a:t>誰に対してどのようなメリットがあるか理解することも大事。</a:t>
            </a:r>
          </a:p>
        </p:txBody>
      </p:sp>
      <p:pic>
        <p:nvPicPr>
          <p:cNvPr id="126" name="図 125" descr="[無料イラスト] アドバイスする女性看護師 - パブリック ...">
            <a:extLst>
              <a:ext uri="{FF2B5EF4-FFF2-40B4-BE49-F238E27FC236}">
                <a16:creationId xmlns:a16="http://schemas.microsoft.com/office/drawing/2014/main" id="{1FED7809-CA5C-4BF9-9982-44A9A7D79211}"/>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0463542" y="5283892"/>
            <a:ext cx="971224" cy="1321582"/>
          </a:xfrm>
          <a:prstGeom prst="rect">
            <a:avLst/>
          </a:prstGeom>
        </p:spPr>
      </p:pic>
      <p:sp>
        <p:nvSpPr>
          <p:cNvPr id="128" name="矢印: 右 127">
            <a:extLst>
              <a:ext uri="{FF2B5EF4-FFF2-40B4-BE49-F238E27FC236}">
                <a16:creationId xmlns:a16="http://schemas.microsoft.com/office/drawing/2014/main" id="{F8BA6C75-97D2-4BA8-AF68-35E0CC19B741}"/>
              </a:ext>
            </a:extLst>
          </p:cNvPr>
          <p:cNvSpPr/>
          <p:nvPr/>
        </p:nvSpPr>
        <p:spPr>
          <a:xfrm rot="2331116">
            <a:off x="7606510" y="4852268"/>
            <a:ext cx="516131" cy="436880"/>
          </a:xfrm>
          <a:prstGeom prst="rightArrow">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white"/>
              </a:solidFill>
              <a:effectLst/>
              <a:uLnTx/>
              <a:uFillTx/>
              <a:latin typeface="Calibri"/>
              <a:ea typeface="ＭＳ Ｐゴシック" panose="020B0600070205080204" pitchFamily="50" charset="-128"/>
              <a:cs typeface="+mn-cs"/>
            </a:endParaRPr>
          </a:p>
        </p:txBody>
      </p:sp>
      <p:sp>
        <p:nvSpPr>
          <p:cNvPr id="129" name="正方形/長方形 128">
            <a:extLst>
              <a:ext uri="{FF2B5EF4-FFF2-40B4-BE49-F238E27FC236}">
                <a16:creationId xmlns:a16="http://schemas.microsoft.com/office/drawing/2014/main" id="{0C714071-7553-463B-9F36-F062A5EE5EF4}"/>
              </a:ext>
            </a:extLst>
          </p:cNvPr>
          <p:cNvSpPr/>
          <p:nvPr/>
        </p:nvSpPr>
        <p:spPr>
          <a:xfrm>
            <a:off x="9039123" y="2585381"/>
            <a:ext cx="2243056" cy="41777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CRC</a:t>
            </a:r>
            <a:endPar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endParaRPr>
          </a:p>
        </p:txBody>
      </p:sp>
      <p:sp>
        <p:nvSpPr>
          <p:cNvPr id="130" name="正方形/長方形 129">
            <a:extLst>
              <a:ext uri="{FF2B5EF4-FFF2-40B4-BE49-F238E27FC236}">
                <a16:creationId xmlns:a16="http://schemas.microsoft.com/office/drawing/2014/main" id="{C3B76329-13D6-441C-B787-F462492F6F5B}"/>
              </a:ext>
            </a:extLst>
          </p:cNvPr>
          <p:cNvSpPr/>
          <p:nvPr/>
        </p:nvSpPr>
        <p:spPr>
          <a:xfrm>
            <a:off x="7510092" y="5633344"/>
            <a:ext cx="2243056" cy="417774"/>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1" i="0" u="none" strike="noStrike" kern="1200" cap="none" spc="0" normalizeH="0" baseline="0" noProof="0" dirty="0">
                <a:ln>
                  <a:noFill/>
                </a:ln>
                <a:solidFill>
                  <a:prstClr val="white"/>
                </a:solidFill>
                <a:effectLst/>
                <a:uLnTx/>
                <a:uFillTx/>
                <a:latin typeface="Calibri"/>
                <a:ea typeface="ＭＳ Ｐゴシック" panose="020B0600070205080204" pitchFamily="50" charset="-128"/>
                <a:cs typeface="+mn-cs"/>
              </a:rPr>
              <a:t>治験事務局担当者</a:t>
            </a:r>
          </a:p>
        </p:txBody>
      </p:sp>
      <p:grpSp>
        <p:nvGrpSpPr>
          <p:cNvPr id="131" name="グラフィックス 846">
            <a:extLst>
              <a:ext uri="{FF2B5EF4-FFF2-40B4-BE49-F238E27FC236}">
                <a16:creationId xmlns:a16="http://schemas.microsoft.com/office/drawing/2014/main" id="{6143C91B-6080-4DCA-8A46-C198FFF469A0}"/>
              </a:ext>
            </a:extLst>
          </p:cNvPr>
          <p:cNvGrpSpPr/>
          <p:nvPr/>
        </p:nvGrpSpPr>
        <p:grpSpPr>
          <a:xfrm>
            <a:off x="4685845" y="1964607"/>
            <a:ext cx="1019813" cy="1083305"/>
            <a:chOff x="3275361" y="1897050"/>
            <a:chExt cx="3111798" cy="3276995"/>
          </a:xfrm>
        </p:grpSpPr>
        <p:sp>
          <p:nvSpPr>
            <p:cNvPr id="132" name="フリーフォーム: 図形 131">
              <a:extLst>
                <a:ext uri="{FF2B5EF4-FFF2-40B4-BE49-F238E27FC236}">
                  <a16:creationId xmlns:a16="http://schemas.microsoft.com/office/drawing/2014/main" id="{A1595C34-9E65-48BE-A158-65BDE56F4FAB}"/>
                </a:ext>
              </a:extLst>
            </p:cNvPr>
            <p:cNvSpPr/>
            <p:nvPr/>
          </p:nvSpPr>
          <p:spPr>
            <a:xfrm>
              <a:off x="3275361" y="1897050"/>
              <a:ext cx="3111798" cy="3276995"/>
            </a:xfrm>
            <a:custGeom>
              <a:avLst/>
              <a:gdLst>
                <a:gd name="connsiteX0" fmla="*/ 3096924 w 3111798"/>
                <a:gd name="connsiteY0" fmla="*/ 1842693 h 3276995"/>
                <a:gd name="connsiteX1" fmla="*/ 3111771 w 3111798"/>
                <a:gd name="connsiteY1" fmla="*/ 1738279 h 3276995"/>
                <a:gd name="connsiteX2" fmla="*/ 3098659 w 3111798"/>
                <a:gd name="connsiteY2" fmla="*/ 1538124 h 3276995"/>
                <a:gd name="connsiteX3" fmla="*/ 3089570 w 3111798"/>
                <a:gd name="connsiteY3" fmla="*/ 1455495 h 3276995"/>
                <a:gd name="connsiteX4" fmla="*/ 3084228 w 3111798"/>
                <a:gd name="connsiteY4" fmla="*/ 1251732 h 3276995"/>
                <a:gd name="connsiteX5" fmla="*/ 3074168 w 3111798"/>
                <a:gd name="connsiteY5" fmla="*/ 1091816 h 3276995"/>
                <a:gd name="connsiteX6" fmla="*/ 3021510 w 3111798"/>
                <a:gd name="connsiteY6" fmla="*/ 924546 h 3276995"/>
                <a:gd name="connsiteX7" fmla="*/ 2966355 w 3111798"/>
                <a:gd name="connsiteY7" fmla="*/ 817635 h 3276995"/>
                <a:gd name="connsiteX8" fmla="*/ 2893439 w 3111798"/>
                <a:gd name="connsiteY8" fmla="*/ 669166 h 3276995"/>
                <a:gd name="connsiteX9" fmla="*/ 2799154 w 3111798"/>
                <a:gd name="connsiteY9" fmla="*/ 521946 h 3276995"/>
                <a:gd name="connsiteX10" fmla="*/ 2780978 w 3111798"/>
                <a:gd name="connsiteY10" fmla="*/ 495860 h 3276995"/>
                <a:gd name="connsiteX11" fmla="*/ 2667128 w 3111798"/>
                <a:gd name="connsiteY11" fmla="*/ 354260 h 3276995"/>
                <a:gd name="connsiteX12" fmla="*/ 2560356 w 3111798"/>
                <a:gd name="connsiteY12" fmla="*/ 231878 h 3276995"/>
                <a:gd name="connsiteX13" fmla="*/ 2549949 w 3111798"/>
                <a:gd name="connsiteY13" fmla="*/ 218280 h 3276995"/>
                <a:gd name="connsiteX14" fmla="*/ 2436725 w 3111798"/>
                <a:gd name="connsiteY14" fmla="*/ 97493 h 3276995"/>
                <a:gd name="connsiteX15" fmla="*/ 2276531 w 3111798"/>
                <a:gd name="connsiteY15" fmla="*/ 17639 h 3276995"/>
                <a:gd name="connsiteX16" fmla="*/ 2144852 w 3111798"/>
                <a:gd name="connsiteY16" fmla="*/ 2723 h 3276995"/>
                <a:gd name="connsiteX17" fmla="*/ 2040924 w 3111798"/>
                <a:gd name="connsiteY17" fmla="*/ 9105 h 3276995"/>
                <a:gd name="connsiteX18" fmla="*/ 1842781 w 3111798"/>
                <a:gd name="connsiteY18" fmla="*/ 46639 h 3276995"/>
                <a:gd name="connsiteX19" fmla="*/ 1675788 w 3111798"/>
                <a:gd name="connsiteY19" fmla="*/ 56144 h 3276995"/>
                <a:gd name="connsiteX20" fmla="*/ 1644707 w 3111798"/>
                <a:gd name="connsiteY20" fmla="*/ 52397 h 3276995"/>
                <a:gd name="connsiteX21" fmla="*/ 1481392 w 3111798"/>
                <a:gd name="connsiteY21" fmla="*/ 77928 h 3276995"/>
                <a:gd name="connsiteX22" fmla="*/ 1299414 w 3111798"/>
                <a:gd name="connsiteY22" fmla="*/ 158337 h 3276995"/>
                <a:gd name="connsiteX23" fmla="*/ 1224347 w 3111798"/>
                <a:gd name="connsiteY23" fmla="*/ 163194 h 3276995"/>
                <a:gd name="connsiteX24" fmla="*/ 1067969 w 3111798"/>
                <a:gd name="connsiteY24" fmla="*/ 129754 h 3276995"/>
                <a:gd name="connsiteX25" fmla="*/ 907082 w 3111798"/>
                <a:gd name="connsiteY25" fmla="*/ 131002 h 3276995"/>
                <a:gd name="connsiteX26" fmla="*/ 811826 w 3111798"/>
                <a:gd name="connsiteY26" fmla="*/ 132043 h 3276995"/>
                <a:gd name="connsiteX27" fmla="*/ 768465 w 3111798"/>
                <a:gd name="connsiteY27" fmla="*/ 140646 h 3276995"/>
                <a:gd name="connsiteX28" fmla="*/ 633317 w 3111798"/>
                <a:gd name="connsiteY28" fmla="*/ 258796 h 3276995"/>
                <a:gd name="connsiteX29" fmla="*/ 557348 w 3111798"/>
                <a:gd name="connsiteY29" fmla="*/ 372923 h 3276995"/>
                <a:gd name="connsiteX30" fmla="*/ 482558 w 3111798"/>
                <a:gd name="connsiteY30" fmla="*/ 452361 h 3276995"/>
                <a:gd name="connsiteX31" fmla="*/ 335269 w 3111798"/>
                <a:gd name="connsiteY31" fmla="*/ 629760 h 3276995"/>
                <a:gd name="connsiteX32" fmla="*/ 242373 w 3111798"/>
                <a:gd name="connsiteY32" fmla="*/ 773025 h 3276995"/>
                <a:gd name="connsiteX33" fmla="*/ 196514 w 3111798"/>
                <a:gd name="connsiteY33" fmla="*/ 865714 h 3276995"/>
                <a:gd name="connsiteX34" fmla="*/ 113815 w 3111798"/>
                <a:gd name="connsiteY34" fmla="*/ 1003914 h 3276995"/>
                <a:gd name="connsiteX35" fmla="*/ 80792 w 3111798"/>
                <a:gd name="connsiteY35" fmla="*/ 1126158 h 3276995"/>
                <a:gd name="connsiteX36" fmla="*/ 66985 w 3111798"/>
                <a:gd name="connsiteY36" fmla="*/ 1223149 h 3276995"/>
                <a:gd name="connsiteX37" fmla="*/ 63655 w 3111798"/>
                <a:gd name="connsiteY37" fmla="*/ 1262833 h 3276995"/>
                <a:gd name="connsiteX38" fmla="*/ 66500 w 3111798"/>
                <a:gd name="connsiteY38" fmla="*/ 1313062 h 3276995"/>
                <a:gd name="connsiteX39" fmla="*/ 47490 w 3111798"/>
                <a:gd name="connsiteY39" fmla="*/ 1502533 h 3276995"/>
                <a:gd name="connsiteX40" fmla="*/ 24110 w 3111798"/>
                <a:gd name="connsiteY40" fmla="*/ 1619504 h 3276995"/>
                <a:gd name="connsiteX41" fmla="*/ 383 w 3111798"/>
                <a:gd name="connsiteY41" fmla="*/ 1756248 h 3276995"/>
                <a:gd name="connsiteX42" fmla="*/ 5517 w 3111798"/>
                <a:gd name="connsiteY42" fmla="*/ 1891535 h 3276995"/>
                <a:gd name="connsiteX43" fmla="*/ 10096 w 3111798"/>
                <a:gd name="connsiteY43" fmla="*/ 1925044 h 3276995"/>
                <a:gd name="connsiteX44" fmla="*/ 33823 w 3111798"/>
                <a:gd name="connsiteY44" fmla="*/ 2095020 h 3276995"/>
                <a:gd name="connsiteX45" fmla="*/ 41732 w 3111798"/>
                <a:gd name="connsiteY45" fmla="*/ 2144972 h 3276995"/>
                <a:gd name="connsiteX46" fmla="*/ 56926 w 3111798"/>
                <a:gd name="connsiteY46" fmla="*/ 2249524 h 3276995"/>
                <a:gd name="connsiteX47" fmla="*/ 57550 w 3111798"/>
                <a:gd name="connsiteY47" fmla="*/ 2329864 h 3276995"/>
                <a:gd name="connsiteX48" fmla="*/ 61782 w 3111798"/>
                <a:gd name="connsiteY48" fmla="*/ 2447390 h 3276995"/>
                <a:gd name="connsiteX49" fmla="*/ 57758 w 3111798"/>
                <a:gd name="connsiteY49" fmla="*/ 2529603 h 3276995"/>
                <a:gd name="connsiteX50" fmla="*/ 61851 w 3111798"/>
                <a:gd name="connsiteY50" fmla="*/ 2689172 h 3276995"/>
                <a:gd name="connsiteX51" fmla="*/ 81624 w 3111798"/>
                <a:gd name="connsiteY51" fmla="*/ 2706169 h 3276995"/>
                <a:gd name="connsiteX52" fmla="*/ 138722 w 3111798"/>
                <a:gd name="connsiteY52" fmla="*/ 2710401 h 3276995"/>
                <a:gd name="connsiteX53" fmla="*/ 147394 w 3111798"/>
                <a:gd name="connsiteY53" fmla="*/ 2726636 h 3276995"/>
                <a:gd name="connsiteX54" fmla="*/ 139485 w 3111798"/>
                <a:gd name="connsiteY54" fmla="*/ 2757787 h 3276995"/>
                <a:gd name="connsiteX55" fmla="*/ 150239 w 3111798"/>
                <a:gd name="connsiteY55" fmla="*/ 2762990 h 3276995"/>
                <a:gd name="connsiteX56" fmla="*/ 166196 w 3111798"/>
                <a:gd name="connsiteY56" fmla="*/ 2740442 h 3276995"/>
                <a:gd name="connsiteX57" fmla="*/ 200746 w 3111798"/>
                <a:gd name="connsiteY57" fmla="*/ 2714980 h 3276995"/>
                <a:gd name="connsiteX58" fmla="*/ 277963 w 3111798"/>
                <a:gd name="connsiteY58" fmla="*/ 2732741 h 3276995"/>
                <a:gd name="connsiteX59" fmla="*/ 288995 w 3111798"/>
                <a:gd name="connsiteY59" fmla="*/ 2757648 h 3276995"/>
                <a:gd name="connsiteX60" fmla="*/ 275535 w 3111798"/>
                <a:gd name="connsiteY60" fmla="*/ 2791990 h 3276995"/>
                <a:gd name="connsiteX61" fmla="*/ 281502 w 3111798"/>
                <a:gd name="connsiteY61" fmla="*/ 2807045 h 3276995"/>
                <a:gd name="connsiteX62" fmla="*/ 294337 w 3111798"/>
                <a:gd name="connsiteY62" fmla="*/ 2800038 h 3276995"/>
                <a:gd name="connsiteX63" fmla="*/ 317301 w 3111798"/>
                <a:gd name="connsiteY63" fmla="*/ 2767014 h 3276995"/>
                <a:gd name="connsiteX64" fmla="*/ 357262 w 3111798"/>
                <a:gd name="connsiteY64" fmla="*/ 2744674 h 3276995"/>
                <a:gd name="connsiteX65" fmla="*/ 447731 w 3111798"/>
                <a:gd name="connsiteY65" fmla="*/ 2746270 h 3276995"/>
                <a:gd name="connsiteX66" fmla="*/ 490814 w 3111798"/>
                <a:gd name="connsiteY66" fmla="*/ 2760354 h 3276995"/>
                <a:gd name="connsiteX67" fmla="*/ 535147 w 3111798"/>
                <a:gd name="connsiteY67" fmla="*/ 2794071 h 3276995"/>
                <a:gd name="connsiteX68" fmla="*/ 706233 w 3111798"/>
                <a:gd name="connsiteY68" fmla="*/ 2903896 h 3276995"/>
                <a:gd name="connsiteX69" fmla="*/ 859974 w 3111798"/>
                <a:gd name="connsiteY69" fmla="*/ 3011154 h 3276995"/>
                <a:gd name="connsiteX70" fmla="*/ 1036610 w 3111798"/>
                <a:gd name="connsiteY70" fmla="*/ 3119245 h 3276995"/>
                <a:gd name="connsiteX71" fmla="*/ 1073866 w 3111798"/>
                <a:gd name="connsiteY71" fmla="*/ 3136590 h 3276995"/>
                <a:gd name="connsiteX72" fmla="*/ 1180847 w 3111798"/>
                <a:gd name="connsiteY72" fmla="*/ 3183212 h 3276995"/>
                <a:gd name="connsiteX73" fmla="*/ 1395086 w 3111798"/>
                <a:gd name="connsiteY73" fmla="*/ 3260082 h 3276995"/>
                <a:gd name="connsiteX74" fmla="*/ 1478200 w 3111798"/>
                <a:gd name="connsiteY74" fmla="*/ 3267159 h 3276995"/>
                <a:gd name="connsiteX75" fmla="*/ 1616470 w 3111798"/>
                <a:gd name="connsiteY75" fmla="*/ 3205274 h 3276995"/>
                <a:gd name="connsiteX76" fmla="*/ 1657056 w 3111798"/>
                <a:gd name="connsiteY76" fmla="*/ 3184807 h 3276995"/>
                <a:gd name="connsiteX77" fmla="*/ 1735869 w 3111798"/>
                <a:gd name="connsiteY77" fmla="*/ 3143805 h 3276995"/>
                <a:gd name="connsiteX78" fmla="*/ 1786931 w 3111798"/>
                <a:gd name="connsiteY78" fmla="*/ 3120425 h 3276995"/>
                <a:gd name="connsiteX79" fmla="*/ 1883922 w 3111798"/>
                <a:gd name="connsiteY79" fmla="*/ 3061592 h 3276995"/>
                <a:gd name="connsiteX80" fmla="*/ 1925618 w 3111798"/>
                <a:gd name="connsiteY80" fmla="*/ 3043832 h 3276995"/>
                <a:gd name="connsiteX81" fmla="*/ 2068397 w 3111798"/>
                <a:gd name="connsiteY81" fmla="*/ 2960162 h 3276995"/>
                <a:gd name="connsiteX82" fmla="*/ 2166775 w 3111798"/>
                <a:gd name="connsiteY82" fmla="*/ 2915621 h 3276995"/>
                <a:gd name="connsiteX83" fmla="*/ 2331548 w 3111798"/>
                <a:gd name="connsiteY83" fmla="*/ 2828413 h 3276995"/>
                <a:gd name="connsiteX84" fmla="*/ 2524210 w 3111798"/>
                <a:gd name="connsiteY84" fmla="*/ 2702284 h 3276995"/>
                <a:gd name="connsiteX85" fmla="*/ 2572566 w 3111798"/>
                <a:gd name="connsiteY85" fmla="*/ 2684246 h 3276995"/>
                <a:gd name="connsiteX86" fmla="*/ 2659081 w 3111798"/>
                <a:gd name="connsiteY86" fmla="*/ 2680985 h 3276995"/>
                <a:gd name="connsiteX87" fmla="*/ 2814070 w 3111798"/>
                <a:gd name="connsiteY87" fmla="*/ 2654691 h 3276995"/>
                <a:gd name="connsiteX88" fmla="*/ 3042740 w 3111798"/>
                <a:gd name="connsiteY88" fmla="*/ 2622777 h 3276995"/>
                <a:gd name="connsiteX89" fmla="*/ 3061264 w 3111798"/>
                <a:gd name="connsiteY89" fmla="*/ 2601964 h 3276995"/>
                <a:gd name="connsiteX90" fmla="*/ 3071116 w 3111798"/>
                <a:gd name="connsiteY90" fmla="*/ 2526273 h 3276995"/>
                <a:gd name="connsiteX91" fmla="*/ 3094427 w 3111798"/>
                <a:gd name="connsiteY91" fmla="*/ 2355256 h 3276995"/>
                <a:gd name="connsiteX92" fmla="*/ 3089501 w 3111798"/>
                <a:gd name="connsiteY92" fmla="*/ 2060817 h 3276995"/>
                <a:gd name="connsiteX93" fmla="*/ 3094080 w 3111798"/>
                <a:gd name="connsiteY93" fmla="*/ 1854764 h 3276995"/>
                <a:gd name="connsiteX94" fmla="*/ 3096924 w 3111798"/>
                <a:gd name="connsiteY94" fmla="*/ 1842693 h 3276995"/>
                <a:gd name="connsiteX95" fmla="*/ 506772 w 3111798"/>
                <a:gd name="connsiteY95" fmla="*/ 2345474 h 3276995"/>
                <a:gd name="connsiteX96" fmla="*/ 496642 w 3111798"/>
                <a:gd name="connsiteY96" fmla="*/ 2485479 h 3276995"/>
                <a:gd name="connsiteX97" fmla="*/ 481240 w 3111798"/>
                <a:gd name="connsiteY97" fmla="*/ 2508998 h 3276995"/>
                <a:gd name="connsiteX98" fmla="*/ 452379 w 3111798"/>
                <a:gd name="connsiteY98" fmla="*/ 2497966 h 3276995"/>
                <a:gd name="connsiteX99" fmla="*/ 412626 w 3111798"/>
                <a:gd name="connsiteY99" fmla="*/ 2473546 h 3276995"/>
                <a:gd name="connsiteX100" fmla="*/ 320215 w 3111798"/>
                <a:gd name="connsiteY100" fmla="*/ 2393900 h 3276995"/>
                <a:gd name="connsiteX101" fmla="*/ 236684 w 3111798"/>
                <a:gd name="connsiteY101" fmla="*/ 2273668 h 3276995"/>
                <a:gd name="connsiteX102" fmla="*/ 255832 w 3111798"/>
                <a:gd name="connsiteY102" fmla="*/ 2079340 h 3276995"/>
                <a:gd name="connsiteX103" fmla="*/ 324932 w 3111798"/>
                <a:gd name="connsiteY103" fmla="*/ 2037436 h 3276995"/>
                <a:gd name="connsiteX104" fmla="*/ 433509 w 3111798"/>
                <a:gd name="connsiteY104" fmla="*/ 2033621 h 3276995"/>
                <a:gd name="connsiteX105" fmla="*/ 532094 w 3111798"/>
                <a:gd name="connsiteY105" fmla="*/ 2072542 h 3276995"/>
                <a:gd name="connsiteX106" fmla="*/ 540906 w 3111798"/>
                <a:gd name="connsiteY106" fmla="*/ 2090163 h 3276995"/>
                <a:gd name="connsiteX107" fmla="*/ 525781 w 3111798"/>
                <a:gd name="connsiteY107" fmla="*/ 2181742 h 3276995"/>
                <a:gd name="connsiteX108" fmla="*/ 510657 w 3111798"/>
                <a:gd name="connsiteY108" fmla="*/ 2301974 h 3276995"/>
                <a:gd name="connsiteX109" fmla="*/ 506772 w 3111798"/>
                <a:gd name="connsiteY109" fmla="*/ 2345474 h 3276995"/>
                <a:gd name="connsiteX110" fmla="*/ 2570624 w 3111798"/>
                <a:gd name="connsiteY110" fmla="*/ 2643521 h 3276995"/>
                <a:gd name="connsiteX111" fmla="*/ 2433949 w 3111798"/>
                <a:gd name="connsiteY111" fmla="*/ 2740858 h 3276995"/>
                <a:gd name="connsiteX112" fmla="*/ 2404256 w 3111798"/>
                <a:gd name="connsiteY112" fmla="*/ 2758897 h 3276995"/>
                <a:gd name="connsiteX113" fmla="*/ 2275629 w 3111798"/>
                <a:gd name="connsiteY113" fmla="*/ 2831535 h 3276995"/>
                <a:gd name="connsiteX114" fmla="*/ 2134376 w 3111798"/>
                <a:gd name="connsiteY114" fmla="*/ 2902092 h 3276995"/>
                <a:gd name="connsiteX115" fmla="*/ 1926728 w 3111798"/>
                <a:gd name="connsiteY115" fmla="*/ 3015733 h 3276995"/>
                <a:gd name="connsiteX116" fmla="*/ 1873932 w 3111798"/>
                <a:gd name="connsiteY116" fmla="*/ 3039946 h 3276995"/>
                <a:gd name="connsiteX117" fmla="*/ 1781936 w 3111798"/>
                <a:gd name="connsiteY117" fmla="*/ 3094061 h 3276995"/>
                <a:gd name="connsiteX118" fmla="*/ 1703609 w 3111798"/>
                <a:gd name="connsiteY118" fmla="*/ 3130623 h 3276995"/>
                <a:gd name="connsiteX119" fmla="*/ 1638879 w 3111798"/>
                <a:gd name="connsiteY119" fmla="*/ 3166075 h 3276995"/>
                <a:gd name="connsiteX120" fmla="*/ 1584765 w 3111798"/>
                <a:gd name="connsiteY120" fmla="*/ 3187929 h 3276995"/>
                <a:gd name="connsiteX121" fmla="*/ 1522741 w 3111798"/>
                <a:gd name="connsiteY121" fmla="*/ 3213460 h 3276995"/>
                <a:gd name="connsiteX122" fmla="*/ 1467239 w 3111798"/>
                <a:gd name="connsiteY122" fmla="*/ 3242946 h 3276995"/>
                <a:gd name="connsiteX123" fmla="*/ 1411181 w 3111798"/>
                <a:gd name="connsiteY123" fmla="*/ 3239269 h 3276995"/>
                <a:gd name="connsiteX124" fmla="*/ 1161213 w 3111798"/>
                <a:gd name="connsiteY124" fmla="*/ 3146996 h 3276995"/>
                <a:gd name="connsiteX125" fmla="*/ 1055828 w 3111798"/>
                <a:gd name="connsiteY125" fmla="*/ 3096906 h 3276995"/>
                <a:gd name="connsiteX126" fmla="*/ 826603 w 3111798"/>
                <a:gd name="connsiteY126" fmla="*/ 2957872 h 3276995"/>
                <a:gd name="connsiteX127" fmla="*/ 624783 w 3111798"/>
                <a:gd name="connsiteY127" fmla="*/ 2820782 h 3276995"/>
                <a:gd name="connsiteX128" fmla="*/ 541738 w 3111798"/>
                <a:gd name="connsiteY128" fmla="*/ 2762712 h 3276995"/>
                <a:gd name="connsiteX129" fmla="*/ 544444 w 3111798"/>
                <a:gd name="connsiteY129" fmla="*/ 2736626 h 3276995"/>
                <a:gd name="connsiteX130" fmla="*/ 554018 w 3111798"/>
                <a:gd name="connsiteY130" fmla="*/ 2726289 h 3276995"/>
                <a:gd name="connsiteX131" fmla="*/ 541113 w 3111798"/>
                <a:gd name="connsiteY131" fmla="*/ 2719490 h 3276995"/>
                <a:gd name="connsiteX132" fmla="*/ 511073 w 3111798"/>
                <a:gd name="connsiteY132" fmla="*/ 2687576 h 3276995"/>
                <a:gd name="connsiteX133" fmla="*/ 511767 w 3111798"/>
                <a:gd name="connsiteY133" fmla="*/ 2590308 h 3276995"/>
                <a:gd name="connsiteX134" fmla="*/ 525712 w 3111798"/>
                <a:gd name="connsiteY134" fmla="*/ 2393830 h 3276995"/>
                <a:gd name="connsiteX135" fmla="*/ 530429 w 3111798"/>
                <a:gd name="connsiteY135" fmla="*/ 2347000 h 3276995"/>
                <a:gd name="connsiteX136" fmla="*/ 549161 w 3111798"/>
                <a:gd name="connsiteY136" fmla="*/ 2184032 h 3276995"/>
                <a:gd name="connsiteX137" fmla="*/ 554295 w 3111798"/>
                <a:gd name="connsiteY137" fmla="*/ 2115209 h 3276995"/>
                <a:gd name="connsiteX138" fmla="*/ 577329 w 3111798"/>
                <a:gd name="connsiteY138" fmla="*/ 1962855 h 3276995"/>
                <a:gd name="connsiteX139" fmla="*/ 577953 w 3111798"/>
                <a:gd name="connsiteY139" fmla="*/ 1907630 h 3276995"/>
                <a:gd name="connsiteX140" fmla="*/ 593008 w 3111798"/>
                <a:gd name="connsiteY140" fmla="*/ 1780669 h 3276995"/>
                <a:gd name="connsiteX141" fmla="*/ 643793 w 3111798"/>
                <a:gd name="connsiteY141" fmla="*/ 1736059 h 3276995"/>
                <a:gd name="connsiteX142" fmla="*/ 902572 w 3111798"/>
                <a:gd name="connsiteY142" fmla="*/ 1700329 h 3276995"/>
                <a:gd name="connsiteX143" fmla="*/ 1110706 w 3111798"/>
                <a:gd name="connsiteY143" fmla="*/ 1675284 h 3276995"/>
                <a:gd name="connsiteX144" fmla="*/ 1117644 w 3111798"/>
                <a:gd name="connsiteY144" fmla="*/ 1675423 h 3276995"/>
                <a:gd name="connsiteX145" fmla="*/ 1176406 w 3111798"/>
                <a:gd name="connsiteY145" fmla="*/ 1669803 h 3276995"/>
                <a:gd name="connsiteX146" fmla="*/ 1177655 w 3111798"/>
                <a:gd name="connsiteY146" fmla="*/ 1655511 h 3276995"/>
                <a:gd name="connsiteX147" fmla="*/ 1141718 w 3111798"/>
                <a:gd name="connsiteY147" fmla="*/ 1630396 h 3276995"/>
                <a:gd name="connsiteX148" fmla="*/ 1031407 w 3111798"/>
                <a:gd name="connsiteY148" fmla="*/ 1580583 h 3276995"/>
                <a:gd name="connsiteX149" fmla="*/ 955369 w 3111798"/>
                <a:gd name="connsiteY149" fmla="*/ 1560047 h 3276995"/>
                <a:gd name="connsiteX150" fmla="*/ 860252 w 3111798"/>
                <a:gd name="connsiteY150" fmla="*/ 1529174 h 3276995"/>
                <a:gd name="connsiteX151" fmla="*/ 765967 w 3111798"/>
                <a:gd name="connsiteY151" fmla="*/ 1506696 h 3276995"/>
                <a:gd name="connsiteX152" fmla="*/ 730238 w 3111798"/>
                <a:gd name="connsiteY152" fmla="*/ 1497191 h 3276995"/>
                <a:gd name="connsiteX153" fmla="*/ 760417 w 3111798"/>
                <a:gd name="connsiteY153" fmla="*/ 1485397 h 3276995"/>
                <a:gd name="connsiteX154" fmla="*/ 781577 w 3111798"/>
                <a:gd name="connsiteY154" fmla="*/ 1484980 h 3276995"/>
                <a:gd name="connsiteX155" fmla="*/ 1029048 w 3111798"/>
                <a:gd name="connsiteY155" fmla="*/ 1466803 h 3276995"/>
                <a:gd name="connsiteX156" fmla="*/ 1092321 w 3111798"/>
                <a:gd name="connsiteY156" fmla="*/ 1450014 h 3276995"/>
                <a:gd name="connsiteX157" fmla="*/ 1150529 w 3111798"/>
                <a:gd name="connsiteY157" fmla="*/ 1442868 h 3276995"/>
                <a:gd name="connsiteX158" fmla="*/ 1197498 w 3111798"/>
                <a:gd name="connsiteY158" fmla="*/ 1396246 h 3276995"/>
                <a:gd name="connsiteX159" fmla="*/ 1216229 w 3111798"/>
                <a:gd name="connsiteY159" fmla="*/ 1299672 h 3276995"/>
                <a:gd name="connsiteX160" fmla="*/ 1240234 w 3111798"/>
                <a:gd name="connsiteY160" fmla="*/ 1180620 h 3276995"/>
                <a:gd name="connsiteX161" fmla="*/ 1299414 w 3111798"/>
                <a:gd name="connsiteY161" fmla="*/ 958194 h 3276995"/>
                <a:gd name="connsiteX162" fmla="*/ 1334588 w 3111798"/>
                <a:gd name="connsiteY162" fmla="*/ 817010 h 3276995"/>
                <a:gd name="connsiteX163" fmla="*/ 1341248 w 3111798"/>
                <a:gd name="connsiteY163" fmla="*/ 804176 h 3276995"/>
                <a:gd name="connsiteX164" fmla="*/ 1348463 w 3111798"/>
                <a:gd name="connsiteY164" fmla="*/ 816317 h 3276995"/>
                <a:gd name="connsiteX165" fmla="*/ 1391339 w 3111798"/>
                <a:gd name="connsiteY165" fmla="*/ 1003221 h 3276995"/>
                <a:gd name="connsiteX166" fmla="*/ 1459468 w 3111798"/>
                <a:gd name="connsiteY166" fmla="*/ 1189015 h 3276995"/>
                <a:gd name="connsiteX167" fmla="*/ 1499985 w 3111798"/>
                <a:gd name="connsiteY167" fmla="*/ 1288225 h 3276995"/>
                <a:gd name="connsiteX168" fmla="*/ 1539114 w 3111798"/>
                <a:gd name="connsiteY168" fmla="*/ 1369050 h 3276995"/>
                <a:gd name="connsiteX169" fmla="*/ 1542444 w 3111798"/>
                <a:gd name="connsiteY169" fmla="*/ 1376612 h 3276995"/>
                <a:gd name="connsiteX170" fmla="*/ 1606827 w 3111798"/>
                <a:gd name="connsiteY170" fmla="*/ 1415394 h 3276995"/>
                <a:gd name="connsiteX171" fmla="*/ 1740310 w 3111798"/>
                <a:gd name="connsiteY171" fmla="*/ 1433433 h 3276995"/>
                <a:gd name="connsiteX172" fmla="*/ 1848955 w 3111798"/>
                <a:gd name="connsiteY172" fmla="*/ 1449667 h 3276995"/>
                <a:gd name="connsiteX173" fmla="*/ 1906470 w 3111798"/>
                <a:gd name="connsiteY173" fmla="*/ 1458756 h 3276995"/>
                <a:gd name="connsiteX174" fmla="*/ 1915627 w 3111798"/>
                <a:gd name="connsiteY174" fmla="*/ 1464653 h 3276995"/>
                <a:gd name="connsiteX175" fmla="*/ 1908065 w 3111798"/>
                <a:gd name="connsiteY175" fmla="*/ 1471729 h 3276995"/>
                <a:gd name="connsiteX176" fmla="*/ 1756475 w 3111798"/>
                <a:gd name="connsiteY176" fmla="*/ 1556232 h 3276995"/>
                <a:gd name="connsiteX177" fmla="*/ 1658305 w 3111798"/>
                <a:gd name="connsiteY177" fmla="*/ 1622765 h 3276995"/>
                <a:gd name="connsiteX178" fmla="*/ 1642487 w 3111798"/>
                <a:gd name="connsiteY178" fmla="*/ 1642954 h 3276995"/>
                <a:gd name="connsiteX179" fmla="*/ 1642348 w 3111798"/>
                <a:gd name="connsiteY179" fmla="*/ 1667375 h 3276995"/>
                <a:gd name="connsiteX180" fmla="*/ 1666769 w 3111798"/>
                <a:gd name="connsiteY180" fmla="*/ 1670358 h 3276995"/>
                <a:gd name="connsiteX181" fmla="*/ 1796228 w 3111798"/>
                <a:gd name="connsiteY181" fmla="*/ 1626650 h 3276995"/>
                <a:gd name="connsiteX182" fmla="*/ 1866092 w 3111798"/>
                <a:gd name="connsiteY182" fmla="*/ 1613538 h 3276995"/>
                <a:gd name="connsiteX183" fmla="*/ 2057228 w 3111798"/>
                <a:gd name="connsiteY183" fmla="*/ 1591406 h 3276995"/>
                <a:gd name="connsiteX184" fmla="*/ 2216866 w 3111798"/>
                <a:gd name="connsiteY184" fmla="*/ 1577739 h 3276995"/>
                <a:gd name="connsiteX185" fmla="*/ 2237610 w 3111798"/>
                <a:gd name="connsiteY185" fmla="*/ 1571495 h 3276995"/>
                <a:gd name="connsiteX186" fmla="*/ 2226232 w 3111798"/>
                <a:gd name="connsiteY186" fmla="*/ 1556162 h 3276995"/>
                <a:gd name="connsiteX187" fmla="*/ 2218184 w 3111798"/>
                <a:gd name="connsiteY187" fmla="*/ 1548253 h 3276995"/>
                <a:gd name="connsiteX188" fmla="*/ 2209443 w 3111798"/>
                <a:gd name="connsiteY188" fmla="*/ 1527301 h 3276995"/>
                <a:gd name="connsiteX189" fmla="*/ 2232268 w 3111798"/>
                <a:gd name="connsiteY189" fmla="*/ 1520918 h 3276995"/>
                <a:gd name="connsiteX190" fmla="*/ 2306017 w 3111798"/>
                <a:gd name="connsiteY190" fmla="*/ 1530562 h 3276995"/>
                <a:gd name="connsiteX191" fmla="*/ 2331478 w 3111798"/>
                <a:gd name="connsiteY191" fmla="*/ 1561019 h 3276995"/>
                <a:gd name="connsiteX192" fmla="*/ 2367138 w 3111798"/>
                <a:gd name="connsiteY192" fmla="*/ 1693253 h 3276995"/>
                <a:gd name="connsiteX193" fmla="*/ 2407794 w 3111798"/>
                <a:gd name="connsiteY193" fmla="*/ 1832286 h 3276995"/>
                <a:gd name="connsiteX194" fmla="*/ 2446160 w 3111798"/>
                <a:gd name="connsiteY194" fmla="*/ 1994422 h 3276995"/>
                <a:gd name="connsiteX195" fmla="*/ 2471205 w 3111798"/>
                <a:gd name="connsiteY195" fmla="*/ 2086348 h 3276995"/>
                <a:gd name="connsiteX196" fmla="*/ 2488897 w 3111798"/>
                <a:gd name="connsiteY196" fmla="*/ 2185766 h 3276995"/>
                <a:gd name="connsiteX197" fmla="*/ 2512901 w 3111798"/>
                <a:gd name="connsiteY197" fmla="*/ 2269228 h 3276995"/>
                <a:gd name="connsiteX198" fmla="*/ 2554944 w 3111798"/>
                <a:gd name="connsiteY198" fmla="*/ 2436567 h 3276995"/>
                <a:gd name="connsiteX199" fmla="*/ 2568057 w 3111798"/>
                <a:gd name="connsiteY199" fmla="*/ 2524330 h 3276995"/>
                <a:gd name="connsiteX200" fmla="*/ 2568265 w 3111798"/>
                <a:gd name="connsiteY200" fmla="*/ 2561308 h 3276995"/>
                <a:gd name="connsiteX201" fmla="*/ 2573676 w 3111798"/>
                <a:gd name="connsiteY201" fmla="*/ 2628882 h 3276995"/>
                <a:gd name="connsiteX202" fmla="*/ 2570624 w 3111798"/>
                <a:gd name="connsiteY202" fmla="*/ 2643521 h 3276995"/>
                <a:gd name="connsiteX203" fmla="*/ 705401 w 3111798"/>
                <a:gd name="connsiteY203" fmla="*/ 1575727 h 3276995"/>
                <a:gd name="connsiteX204" fmla="*/ 736828 w 3111798"/>
                <a:gd name="connsiteY204" fmla="*/ 1560949 h 3276995"/>
                <a:gd name="connsiteX205" fmla="*/ 724896 w 3111798"/>
                <a:gd name="connsiteY205" fmla="*/ 1587868 h 3276995"/>
                <a:gd name="connsiteX206" fmla="*/ 692912 w 3111798"/>
                <a:gd name="connsiteY206" fmla="*/ 1633033 h 3276995"/>
                <a:gd name="connsiteX207" fmla="*/ 643168 w 3111798"/>
                <a:gd name="connsiteY207" fmla="*/ 1675145 h 3276995"/>
                <a:gd name="connsiteX208" fmla="*/ 621453 w 3111798"/>
                <a:gd name="connsiteY208" fmla="*/ 1687425 h 3276995"/>
                <a:gd name="connsiteX209" fmla="*/ 631097 w 3111798"/>
                <a:gd name="connsiteY209" fmla="*/ 1659258 h 3276995"/>
                <a:gd name="connsiteX210" fmla="*/ 705401 w 3111798"/>
                <a:gd name="connsiteY210" fmla="*/ 1575727 h 3276995"/>
                <a:gd name="connsiteX211" fmla="*/ 667867 w 3111798"/>
                <a:gd name="connsiteY211" fmla="*/ 1549432 h 3276995"/>
                <a:gd name="connsiteX212" fmla="*/ 712477 w 3111798"/>
                <a:gd name="connsiteY212" fmla="*/ 1516062 h 3276995"/>
                <a:gd name="connsiteX213" fmla="*/ 706025 w 3111798"/>
                <a:gd name="connsiteY213" fmla="*/ 1537846 h 3276995"/>
                <a:gd name="connsiteX214" fmla="*/ 680979 w 3111798"/>
                <a:gd name="connsiteY214" fmla="*/ 1554289 h 3276995"/>
                <a:gd name="connsiteX215" fmla="*/ 673001 w 3111798"/>
                <a:gd name="connsiteY215" fmla="*/ 1558105 h 3276995"/>
                <a:gd name="connsiteX216" fmla="*/ 667867 w 3111798"/>
                <a:gd name="connsiteY216" fmla="*/ 1549432 h 3276995"/>
                <a:gd name="connsiteX217" fmla="*/ 825979 w 3111798"/>
                <a:gd name="connsiteY217" fmla="*/ 1577947 h 3276995"/>
                <a:gd name="connsiteX218" fmla="*/ 856714 w 3111798"/>
                <a:gd name="connsiteY218" fmla="*/ 1593279 h 3276995"/>
                <a:gd name="connsiteX219" fmla="*/ 824106 w 3111798"/>
                <a:gd name="connsiteY219" fmla="*/ 1595222 h 3276995"/>
                <a:gd name="connsiteX220" fmla="*/ 792816 w 3111798"/>
                <a:gd name="connsiteY220" fmla="*/ 1586133 h 3276995"/>
                <a:gd name="connsiteX221" fmla="*/ 787336 w 3111798"/>
                <a:gd name="connsiteY221" fmla="*/ 1574339 h 3276995"/>
                <a:gd name="connsiteX222" fmla="*/ 800378 w 3111798"/>
                <a:gd name="connsiteY222" fmla="*/ 1571980 h 3276995"/>
                <a:gd name="connsiteX223" fmla="*/ 825979 w 3111798"/>
                <a:gd name="connsiteY223" fmla="*/ 1577947 h 3276995"/>
                <a:gd name="connsiteX224" fmla="*/ 814185 w 3111798"/>
                <a:gd name="connsiteY224" fmla="*/ 1540344 h 3276995"/>
                <a:gd name="connsiteX225" fmla="*/ 844989 w 3111798"/>
                <a:gd name="connsiteY225" fmla="*/ 1547213 h 3276995"/>
                <a:gd name="connsiteX226" fmla="*/ 851094 w 3111798"/>
                <a:gd name="connsiteY226" fmla="*/ 1554497 h 3276995"/>
                <a:gd name="connsiteX227" fmla="*/ 840132 w 3111798"/>
                <a:gd name="connsiteY227" fmla="*/ 1559562 h 3276995"/>
                <a:gd name="connsiteX228" fmla="*/ 814185 w 3111798"/>
                <a:gd name="connsiteY228" fmla="*/ 1540344 h 3276995"/>
                <a:gd name="connsiteX229" fmla="*/ 831391 w 3111798"/>
                <a:gd name="connsiteY229" fmla="*/ 1658772 h 3276995"/>
                <a:gd name="connsiteX230" fmla="*/ 830627 w 3111798"/>
                <a:gd name="connsiteY230" fmla="*/ 1670358 h 3276995"/>
                <a:gd name="connsiteX231" fmla="*/ 769228 w 3111798"/>
                <a:gd name="connsiteY231" fmla="*/ 1666404 h 3276995"/>
                <a:gd name="connsiteX232" fmla="*/ 741130 w 3111798"/>
                <a:gd name="connsiteY232" fmla="*/ 1666057 h 3276995"/>
                <a:gd name="connsiteX233" fmla="*/ 724341 w 3111798"/>
                <a:gd name="connsiteY233" fmla="*/ 1658425 h 3276995"/>
                <a:gd name="connsiteX234" fmla="*/ 736690 w 3111798"/>
                <a:gd name="connsiteY234" fmla="*/ 1648435 h 3276995"/>
                <a:gd name="connsiteX235" fmla="*/ 831391 w 3111798"/>
                <a:gd name="connsiteY235" fmla="*/ 1658772 h 3276995"/>
                <a:gd name="connsiteX236" fmla="*/ 638867 w 3111798"/>
                <a:gd name="connsiteY236" fmla="*/ 1714413 h 3276995"/>
                <a:gd name="connsiteX237" fmla="*/ 639422 w 3111798"/>
                <a:gd name="connsiteY237" fmla="*/ 1700121 h 3276995"/>
                <a:gd name="connsiteX238" fmla="*/ 665161 w 3111798"/>
                <a:gd name="connsiteY238" fmla="*/ 1679655 h 3276995"/>
                <a:gd name="connsiteX239" fmla="*/ 638867 w 3111798"/>
                <a:gd name="connsiteY239" fmla="*/ 1714413 h 3276995"/>
                <a:gd name="connsiteX240" fmla="*/ 875168 w 3111798"/>
                <a:gd name="connsiteY240" fmla="*/ 1633935 h 3276995"/>
                <a:gd name="connsiteX241" fmla="*/ 899311 w 3111798"/>
                <a:gd name="connsiteY241" fmla="*/ 1642121 h 3276995"/>
                <a:gd name="connsiteX242" fmla="*/ 886130 w 3111798"/>
                <a:gd name="connsiteY242" fmla="*/ 1648504 h 3276995"/>
                <a:gd name="connsiteX243" fmla="*/ 862611 w 3111798"/>
                <a:gd name="connsiteY243" fmla="*/ 1643162 h 3276995"/>
                <a:gd name="connsiteX244" fmla="*/ 875168 w 3111798"/>
                <a:gd name="connsiteY244" fmla="*/ 1633935 h 3276995"/>
                <a:gd name="connsiteX245" fmla="*/ 873156 w 3111798"/>
                <a:gd name="connsiteY245" fmla="*/ 1578433 h 3276995"/>
                <a:gd name="connsiteX246" fmla="*/ 901531 w 3111798"/>
                <a:gd name="connsiteY246" fmla="*/ 1582248 h 3276995"/>
                <a:gd name="connsiteX247" fmla="*/ 896953 w 3111798"/>
                <a:gd name="connsiteY247" fmla="*/ 1591198 h 3276995"/>
                <a:gd name="connsiteX248" fmla="*/ 878290 w 3111798"/>
                <a:gd name="connsiteY248" fmla="*/ 1591059 h 3276995"/>
                <a:gd name="connsiteX249" fmla="*/ 871283 w 3111798"/>
                <a:gd name="connsiteY249" fmla="*/ 1588007 h 3276995"/>
                <a:gd name="connsiteX250" fmla="*/ 873156 w 3111798"/>
                <a:gd name="connsiteY250" fmla="*/ 1578433 h 3276995"/>
                <a:gd name="connsiteX251" fmla="*/ 983259 w 3111798"/>
                <a:gd name="connsiteY251" fmla="*/ 1618047 h 3276995"/>
                <a:gd name="connsiteX252" fmla="*/ 949749 w 3111798"/>
                <a:gd name="connsiteY252" fmla="*/ 1608543 h 3276995"/>
                <a:gd name="connsiteX253" fmla="*/ 932405 w 3111798"/>
                <a:gd name="connsiteY253" fmla="*/ 1594181 h 3276995"/>
                <a:gd name="connsiteX254" fmla="*/ 952108 w 3111798"/>
                <a:gd name="connsiteY254" fmla="*/ 1587313 h 3276995"/>
                <a:gd name="connsiteX255" fmla="*/ 1042299 w 3111798"/>
                <a:gd name="connsiteY255" fmla="*/ 1612497 h 3276995"/>
                <a:gd name="connsiteX256" fmla="*/ 1085868 w 3111798"/>
                <a:gd name="connsiteY256" fmla="*/ 1631229 h 3276995"/>
                <a:gd name="connsiteX257" fmla="*/ 1097940 w 3111798"/>
                <a:gd name="connsiteY257" fmla="*/ 1641358 h 3276995"/>
                <a:gd name="connsiteX258" fmla="*/ 1082816 w 3111798"/>
                <a:gd name="connsiteY258" fmla="*/ 1648435 h 3276995"/>
                <a:gd name="connsiteX259" fmla="*/ 988115 w 3111798"/>
                <a:gd name="connsiteY259" fmla="*/ 1653361 h 3276995"/>
                <a:gd name="connsiteX260" fmla="*/ 930462 w 3111798"/>
                <a:gd name="connsiteY260" fmla="*/ 1661408 h 3276995"/>
                <a:gd name="connsiteX261" fmla="*/ 909996 w 3111798"/>
                <a:gd name="connsiteY261" fmla="*/ 1660506 h 3276995"/>
                <a:gd name="connsiteX262" fmla="*/ 906457 w 3111798"/>
                <a:gd name="connsiteY262" fmla="*/ 1653083 h 3276995"/>
                <a:gd name="connsiteX263" fmla="*/ 959809 w 3111798"/>
                <a:gd name="connsiteY263" fmla="*/ 1632408 h 3276995"/>
                <a:gd name="connsiteX264" fmla="*/ 963139 w 3111798"/>
                <a:gd name="connsiteY264" fmla="*/ 1635461 h 3276995"/>
                <a:gd name="connsiteX265" fmla="*/ 981941 w 3111798"/>
                <a:gd name="connsiteY265" fmla="*/ 1635184 h 3276995"/>
                <a:gd name="connsiteX266" fmla="*/ 993943 w 3111798"/>
                <a:gd name="connsiteY266" fmla="*/ 1627205 h 3276995"/>
                <a:gd name="connsiteX267" fmla="*/ 983259 w 3111798"/>
                <a:gd name="connsiteY267" fmla="*/ 1618047 h 3276995"/>
                <a:gd name="connsiteX268" fmla="*/ 1952190 w 3111798"/>
                <a:gd name="connsiteY268" fmla="*/ 1503227 h 3276995"/>
                <a:gd name="connsiteX269" fmla="*/ 1941159 w 3111798"/>
                <a:gd name="connsiteY269" fmla="*/ 1512524 h 3276995"/>
                <a:gd name="connsiteX270" fmla="*/ 1829183 w 3111798"/>
                <a:gd name="connsiteY270" fmla="*/ 1584607 h 3276995"/>
                <a:gd name="connsiteX271" fmla="*/ 1770281 w 3111798"/>
                <a:gd name="connsiteY271" fmla="*/ 1591198 h 3276995"/>
                <a:gd name="connsiteX272" fmla="*/ 1772223 w 3111798"/>
                <a:gd name="connsiteY272" fmla="*/ 1578363 h 3276995"/>
                <a:gd name="connsiteX273" fmla="*/ 1843960 w 3111798"/>
                <a:gd name="connsiteY273" fmla="*/ 1538332 h 3276995"/>
                <a:gd name="connsiteX274" fmla="*/ 1885448 w 3111798"/>
                <a:gd name="connsiteY274" fmla="*/ 1520433 h 3276995"/>
                <a:gd name="connsiteX275" fmla="*/ 1935747 w 3111798"/>
                <a:gd name="connsiteY275" fmla="*/ 1498787 h 3276995"/>
                <a:gd name="connsiteX276" fmla="*/ 1952190 w 3111798"/>
                <a:gd name="connsiteY276" fmla="*/ 1503227 h 3276995"/>
                <a:gd name="connsiteX277" fmla="*/ 1939841 w 3111798"/>
                <a:gd name="connsiteY277" fmla="*/ 1470411 h 3276995"/>
                <a:gd name="connsiteX278" fmla="*/ 1961140 w 3111798"/>
                <a:gd name="connsiteY278" fmla="*/ 1467844 h 3276995"/>
                <a:gd name="connsiteX279" fmla="*/ 1970575 w 3111798"/>
                <a:gd name="connsiteY279" fmla="*/ 1476239 h 3276995"/>
                <a:gd name="connsiteX280" fmla="*/ 1942061 w 3111798"/>
                <a:gd name="connsiteY280" fmla="*/ 1475823 h 3276995"/>
                <a:gd name="connsiteX281" fmla="*/ 1939841 w 3111798"/>
                <a:gd name="connsiteY281" fmla="*/ 1470411 h 3276995"/>
                <a:gd name="connsiteX282" fmla="*/ 1953785 w 3111798"/>
                <a:gd name="connsiteY282" fmla="*/ 1578502 h 3276995"/>
                <a:gd name="connsiteX283" fmla="*/ 1949692 w 3111798"/>
                <a:gd name="connsiteY283" fmla="*/ 1582318 h 3276995"/>
                <a:gd name="connsiteX284" fmla="*/ 1937481 w 3111798"/>
                <a:gd name="connsiteY284" fmla="*/ 1586827 h 3276995"/>
                <a:gd name="connsiteX285" fmla="*/ 1903972 w 3111798"/>
                <a:gd name="connsiteY285" fmla="*/ 1590990 h 3276995"/>
                <a:gd name="connsiteX286" fmla="*/ 1892594 w 3111798"/>
                <a:gd name="connsiteY286" fmla="*/ 1587382 h 3276995"/>
                <a:gd name="connsiteX287" fmla="*/ 1898907 w 3111798"/>
                <a:gd name="connsiteY287" fmla="*/ 1579057 h 3276995"/>
                <a:gd name="connsiteX288" fmla="*/ 1950941 w 3111798"/>
                <a:gd name="connsiteY288" fmla="*/ 1573784 h 3276995"/>
                <a:gd name="connsiteX289" fmla="*/ 1953785 w 3111798"/>
                <a:gd name="connsiteY289" fmla="*/ 1578502 h 3276995"/>
                <a:gd name="connsiteX290" fmla="*/ 1745929 w 3111798"/>
                <a:gd name="connsiteY290" fmla="*/ 1611109 h 3276995"/>
                <a:gd name="connsiteX291" fmla="*/ 1735245 w 3111798"/>
                <a:gd name="connsiteY291" fmla="*/ 1617562 h 3276995"/>
                <a:gd name="connsiteX292" fmla="*/ 1717554 w 3111798"/>
                <a:gd name="connsiteY292" fmla="*/ 1619990 h 3276995"/>
                <a:gd name="connsiteX293" fmla="*/ 1693757 w 3111798"/>
                <a:gd name="connsiteY293" fmla="*/ 1641705 h 3276995"/>
                <a:gd name="connsiteX294" fmla="*/ 1682934 w 3111798"/>
                <a:gd name="connsiteY294" fmla="*/ 1640109 h 3276995"/>
                <a:gd name="connsiteX295" fmla="*/ 1681894 w 3111798"/>
                <a:gd name="connsiteY295" fmla="*/ 1631715 h 3276995"/>
                <a:gd name="connsiteX296" fmla="*/ 1735245 w 3111798"/>
                <a:gd name="connsiteY296" fmla="*/ 1604727 h 3276995"/>
                <a:gd name="connsiteX297" fmla="*/ 1745929 w 3111798"/>
                <a:gd name="connsiteY297" fmla="*/ 1611109 h 3276995"/>
                <a:gd name="connsiteX298" fmla="*/ 2155050 w 3111798"/>
                <a:gd name="connsiteY298" fmla="*/ 1493930 h 3276995"/>
                <a:gd name="connsiteX299" fmla="*/ 2145892 w 3111798"/>
                <a:gd name="connsiteY299" fmla="*/ 1427536 h 3276995"/>
                <a:gd name="connsiteX300" fmla="*/ 2155744 w 3111798"/>
                <a:gd name="connsiteY300" fmla="*/ 1419349 h 3276995"/>
                <a:gd name="connsiteX301" fmla="*/ 2161988 w 3111798"/>
                <a:gd name="connsiteY301" fmla="*/ 1430033 h 3276995"/>
                <a:gd name="connsiteX302" fmla="*/ 2171493 w 3111798"/>
                <a:gd name="connsiteY302" fmla="*/ 1476933 h 3276995"/>
                <a:gd name="connsiteX303" fmla="*/ 2155050 w 3111798"/>
                <a:gd name="connsiteY303" fmla="*/ 1493930 h 3276995"/>
                <a:gd name="connsiteX304" fmla="*/ 2194804 w 3111798"/>
                <a:gd name="connsiteY304" fmla="*/ 1551930 h 3276995"/>
                <a:gd name="connsiteX305" fmla="*/ 2184952 w 3111798"/>
                <a:gd name="connsiteY305" fmla="*/ 1556786 h 3276995"/>
                <a:gd name="connsiteX306" fmla="*/ 2155050 w 3111798"/>
                <a:gd name="connsiteY306" fmla="*/ 1511622 h 3276995"/>
                <a:gd name="connsiteX307" fmla="*/ 2194804 w 3111798"/>
                <a:gd name="connsiteY307" fmla="*/ 1551930 h 3276995"/>
                <a:gd name="connsiteX308" fmla="*/ 2147974 w 3111798"/>
                <a:gd name="connsiteY308" fmla="*/ 1561088 h 3276995"/>
                <a:gd name="connsiteX309" fmla="*/ 2117517 w 3111798"/>
                <a:gd name="connsiteY309" fmla="*/ 1564765 h 3276995"/>
                <a:gd name="connsiteX310" fmla="*/ 2093582 w 3111798"/>
                <a:gd name="connsiteY310" fmla="*/ 1569136 h 3276995"/>
                <a:gd name="connsiteX311" fmla="*/ 2016434 w 3111798"/>
                <a:gd name="connsiteY311" fmla="*/ 1577600 h 3276995"/>
                <a:gd name="connsiteX312" fmla="*/ 2001864 w 3111798"/>
                <a:gd name="connsiteY312" fmla="*/ 1570801 h 3276995"/>
                <a:gd name="connsiteX313" fmla="*/ 2015670 w 3111798"/>
                <a:gd name="connsiteY313" fmla="*/ 1564904 h 3276995"/>
                <a:gd name="connsiteX314" fmla="*/ 2094484 w 3111798"/>
                <a:gd name="connsiteY314" fmla="*/ 1560047 h 3276995"/>
                <a:gd name="connsiteX315" fmla="*/ 2113354 w 3111798"/>
                <a:gd name="connsiteY315" fmla="*/ 1555052 h 3276995"/>
                <a:gd name="connsiteX316" fmla="*/ 2098161 w 3111798"/>
                <a:gd name="connsiteY316" fmla="*/ 1542911 h 3276995"/>
                <a:gd name="connsiteX317" fmla="*/ 2084354 w 3111798"/>
                <a:gd name="connsiteY317" fmla="*/ 1542217 h 3276995"/>
                <a:gd name="connsiteX318" fmla="*/ 2077000 w 3111798"/>
                <a:gd name="connsiteY318" fmla="*/ 1534794 h 3276995"/>
                <a:gd name="connsiteX319" fmla="*/ 2084216 w 3111798"/>
                <a:gd name="connsiteY319" fmla="*/ 1529590 h 3276995"/>
                <a:gd name="connsiteX320" fmla="*/ 2123900 w 3111798"/>
                <a:gd name="connsiteY320" fmla="*/ 1540760 h 3276995"/>
                <a:gd name="connsiteX321" fmla="*/ 2147974 w 3111798"/>
                <a:gd name="connsiteY321" fmla="*/ 1561088 h 3276995"/>
                <a:gd name="connsiteX322" fmla="*/ 2043907 w 3111798"/>
                <a:gd name="connsiteY322" fmla="*/ 1522514 h 3276995"/>
                <a:gd name="connsiteX323" fmla="*/ 2049249 w 3111798"/>
                <a:gd name="connsiteY323" fmla="*/ 1509055 h 3276995"/>
                <a:gd name="connsiteX324" fmla="*/ 2055771 w 3111798"/>
                <a:gd name="connsiteY324" fmla="*/ 1502741 h 3276995"/>
                <a:gd name="connsiteX325" fmla="*/ 2072283 w 3111798"/>
                <a:gd name="connsiteY325" fmla="*/ 1508500 h 3276995"/>
                <a:gd name="connsiteX326" fmla="*/ 2059517 w 3111798"/>
                <a:gd name="connsiteY326" fmla="*/ 1520155 h 3276995"/>
                <a:gd name="connsiteX327" fmla="*/ 2043907 w 3111798"/>
                <a:gd name="connsiteY327" fmla="*/ 1522514 h 3276995"/>
                <a:gd name="connsiteX328" fmla="*/ 2105376 w 3111798"/>
                <a:gd name="connsiteY328" fmla="*/ 1474019 h 3276995"/>
                <a:gd name="connsiteX329" fmla="*/ 2110857 w 3111798"/>
                <a:gd name="connsiteY329" fmla="*/ 1451193 h 3276995"/>
                <a:gd name="connsiteX330" fmla="*/ 2119113 w 3111798"/>
                <a:gd name="connsiteY330" fmla="*/ 1457923 h 3276995"/>
                <a:gd name="connsiteX331" fmla="*/ 2105376 w 3111798"/>
                <a:gd name="connsiteY331" fmla="*/ 1474019 h 3276995"/>
                <a:gd name="connsiteX332" fmla="*/ 2124247 w 3111798"/>
                <a:gd name="connsiteY332" fmla="*/ 1384938 h 3276995"/>
                <a:gd name="connsiteX333" fmla="*/ 2091223 w 3111798"/>
                <a:gd name="connsiteY333" fmla="*/ 1416505 h 3276995"/>
                <a:gd name="connsiteX334" fmla="*/ 2020388 w 3111798"/>
                <a:gd name="connsiteY334" fmla="*/ 1456189 h 3276995"/>
                <a:gd name="connsiteX335" fmla="*/ 2014352 w 3111798"/>
                <a:gd name="connsiteY335" fmla="*/ 1458409 h 3276995"/>
                <a:gd name="connsiteX336" fmla="*/ 1983687 w 3111798"/>
                <a:gd name="connsiteY336" fmla="*/ 1453067 h 3276995"/>
                <a:gd name="connsiteX337" fmla="*/ 2005611 w 3111798"/>
                <a:gd name="connsiteY337" fmla="*/ 1438914 h 3276995"/>
                <a:gd name="connsiteX338" fmla="*/ 2042659 w 3111798"/>
                <a:gd name="connsiteY338" fmla="*/ 1410191 h 3276995"/>
                <a:gd name="connsiteX339" fmla="*/ 2114742 w 3111798"/>
                <a:gd name="connsiteY339" fmla="*/ 1370230 h 3276995"/>
                <a:gd name="connsiteX340" fmla="*/ 2128479 w 3111798"/>
                <a:gd name="connsiteY340" fmla="*/ 1367316 h 3276995"/>
                <a:gd name="connsiteX341" fmla="*/ 2124247 w 3111798"/>
                <a:gd name="connsiteY341" fmla="*/ 1384938 h 3276995"/>
                <a:gd name="connsiteX342" fmla="*/ 1988613 w 3111798"/>
                <a:gd name="connsiteY342" fmla="*/ 1481026 h 3276995"/>
                <a:gd name="connsiteX343" fmla="*/ 2014422 w 3111798"/>
                <a:gd name="connsiteY343" fmla="*/ 1481026 h 3276995"/>
                <a:gd name="connsiteX344" fmla="*/ 2024551 w 3111798"/>
                <a:gd name="connsiteY344" fmla="*/ 1487756 h 3276995"/>
                <a:gd name="connsiteX345" fmla="*/ 2013173 w 3111798"/>
                <a:gd name="connsiteY345" fmla="*/ 1494000 h 3276995"/>
                <a:gd name="connsiteX346" fmla="*/ 1989238 w 3111798"/>
                <a:gd name="connsiteY346" fmla="*/ 1497885 h 3276995"/>
                <a:gd name="connsiteX347" fmla="*/ 1977721 w 3111798"/>
                <a:gd name="connsiteY347" fmla="*/ 1489906 h 3276995"/>
                <a:gd name="connsiteX348" fmla="*/ 1988613 w 3111798"/>
                <a:gd name="connsiteY348" fmla="*/ 1481095 h 3276995"/>
                <a:gd name="connsiteX349" fmla="*/ 2536559 w 3111798"/>
                <a:gd name="connsiteY349" fmla="*/ 2255075 h 3276995"/>
                <a:gd name="connsiteX350" fmla="*/ 2512208 w 3111798"/>
                <a:gd name="connsiteY350" fmla="*/ 2164953 h 3276995"/>
                <a:gd name="connsiteX351" fmla="*/ 2502842 w 3111798"/>
                <a:gd name="connsiteY351" fmla="*/ 2122216 h 3276995"/>
                <a:gd name="connsiteX352" fmla="*/ 2531078 w 3111798"/>
                <a:gd name="connsiteY352" fmla="*/ 2055822 h 3276995"/>
                <a:gd name="connsiteX353" fmla="*/ 2623629 w 3111798"/>
                <a:gd name="connsiteY353" fmla="*/ 1985125 h 3276995"/>
                <a:gd name="connsiteX354" fmla="*/ 2655126 w 3111798"/>
                <a:gd name="connsiteY354" fmla="*/ 1984917 h 3276995"/>
                <a:gd name="connsiteX355" fmla="*/ 2727071 w 3111798"/>
                <a:gd name="connsiteY355" fmla="*/ 1984709 h 3276995"/>
                <a:gd name="connsiteX356" fmla="*/ 2816222 w 3111798"/>
                <a:gd name="connsiteY356" fmla="*/ 2033551 h 3276995"/>
                <a:gd name="connsiteX357" fmla="*/ 2866728 w 3111798"/>
                <a:gd name="connsiteY357" fmla="*/ 2153020 h 3276995"/>
                <a:gd name="connsiteX358" fmla="*/ 2828987 w 3111798"/>
                <a:gd name="connsiteY358" fmla="*/ 2253479 h 3276995"/>
                <a:gd name="connsiteX359" fmla="*/ 2721590 w 3111798"/>
                <a:gd name="connsiteY359" fmla="*/ 2366079 h 3276995"/>
                <a:gd name="connsiteX360" fmla="*/ 2691896 w 3111798"/>
                <a:gd name="connsiteY360" fmla="*/ 2389668 h 3276995"/>
                <a:gd name="connsiteX361" fmla="*/ 2620368 w 3111798"/>
                <a:gd name="connsiteY361" fmla="*/ 2453773 h 3276995"/>
                <a:gd name="connsiteX362" fmla="*/ 2614887 w 3111798"/>
                <a:gd name="connsiteY362" fmla="*/ 2457311 h 3276995"/>
                <a:gd name="connsiteX363" fmla="*/ 2598167 w 3111798"/>
                <a:gd name="connsiteY363" fmla="*/ 2470077 h 3276995"/>
                <a:gd name="connsiteX364" fmla="*/ 2588176 w 3111798"/>
                <a:gd name="connsiteY364" fmla="*/ 2445239 h 3276995"/>
                <a:gd name="connsiteX365" fmla="*/ 2536559 w 3111798"/>
                <a:gd name="connsiteY365" fmla="*/ 2255075 h 3276995"/>
                <a:gd name="connsiteX366" fmla="*/ 3070630 w 3111798"/>
                <a:gd name="connsiteY366" fmla="*/ 1848659 h 3276995"/>
                <a:gd name="connsiteX367" fmla="*/ 3070075 w 3111798"/>
                <a:gd name="connsiteY367" fmla="*/ 1928999 h 3276995"/>
                <a:gd name="connsiteX368" fmla="*/ 3065773 w 3111798"/>
                <a:gd name="connsiteY368" fmla="*/ 1975829 h 3276995"/>
                <a:gd name="connsiteX369" fmla="*/ 3069034 w 3111798"/>
                <a:gd name="connsiteY369" fmla="*/ 2380926 h 3276995"/>
                <a:gd name="connsiteX370" fmla="*/ 3045099 w 3111798"/>
                <a:gd name="connsiteY370" fmla="*/ 2545907 h 3276995"/>
                <a:gd name="connsiteX371" fmla="*/ 3042046 w 3111798"/>
                <a:gd name="connsiteY371" fmla="*/ 2564569 h 3276995"/>
                <a:gd name="connsiteX372" fmla="*/ 3008814 w 3111798"/>
                <a:gd name="connsiteY372" fmla="*/ 2595859 h 3276995"/>
                <a:gd name="connsiteX373" fmla="*/ 2937633 w 3111798"/>
                <a:gd name="connsiteY373" fmla="*/ 2610844 h 3276995"/>
                <a:gd name="connsiteX374" fmla="*/ 2890941 w 3111798"/>
                <a:gd name="connsiteY374" fmla="*/ 2616603 h 3276995"/>
                <a:gd name="connsiteX375" fmla="*/ 2877690 w 3111798"/>
                <a:gd name="connsiteY375" fmla="*/ 2591835 h 3276995"/>
                <a:gd name="connsiteX376" fmla="*/ 2918970 w 3111798"/>
                <a:gd name="connsiteY376" fmla="*/ 2408816 h 3276995"/>
                <a:gd name="connsiteX377" fmla="*/ 2932984 w 3111798"/>
                <a:gd name="connsiteY377" fmla="*/ 2268326 h 3276995"/>
                <a:gd name="connsiteX378" fmla="*/ 2942419 w 3111798"/>
                <a:gd name="connsiteY378" fmla="*/ 2145943 h 3276995"/>
                <a:gd name="connsiteX379" fmla="*/ 2947484 w 3111798"/>
                <a:gd name="connsiteY379" fmla="*/ 2035008 h 3276995"/>
                <a:gd name="connsiteX380" fmla="*/ 2951855 w 3111798"/>
                <a:gd name="connsiteY380" fmla="*/ 2016900 h 3276995"/>
                <a:gd name="connsiteX381" fmla="*/ 2950537 w 3111798"/>
                <a:gd name="connsiteY381" fmla="*/ 2003441 h 3276995"/>
                <a:gd name="connsiteX382" fmla="*/ 2934996 w 3111798"/>
                <a:gd name="connsiteY382" fmla="*/ 2008298 h 3276995"/>
                <a:gd name="connsiteX383" fmla="*/ 2924035 w 3111798"/>
                <a:gd name="connsiteY383" fmla="*/ 2045970 h 3276995"/>
                <a:gd name="connsiteX384" fmla="*/ 2913905 w 3111798"/>
                <a:gd name="connsiteY384" fmla="*/ 2236828 h 3276995"/>
                <a:gd name="connsiteX385" fmla="*/ 2899475 w 3111798"/>
                <a:gd name="connsiteY385" fmla="*/ 2377249 h 3276995"/>
                <a:gd name="connsiteX386" fmla="*/ 2861178 w 3111798"/>
                <a:gd name="connsiteY386" fmla="*/ 2568108 h 3276995"/>
                <a:gd name="connsiteX387" fmla="*/ 2841822 w 3111798"/>
                <a:gd name="connsiteY387" fmla="*/ 2616048 h 3276995"/>
                <a:gd name="connsiteX388" fmla="*/ 2828432 w 3111798"/>
                <a:gd name="connsiteY388" fmla="*/ 2621737 h 3276995"/>
                <a:gd name="connsiteX389" fmla="*/ 2698279 w 3111798"/>
                <a:gd name="connsiteY389" fmla="*/ 2648170 h 3276995"/>
                <a:gd name="connsiteX390" fmla="*/ 2691272 w 3111798"/>
                <a:gd name="connsiteY390" fmla="*/ 2636930 h 3276995"/>
                <a:gd name="connsiteX391" fmla="*/ 2736506 w 3111798"/>
                <a:gd name="connsiteY391" fmla="*/ 2550624 h 3276995"/>
                <a:gd name="connsiteX392" fmla="*/ 2767518 w 3111798"/>
                <a:gd name="connsiteY392" fmla="*/ 2454259 h 3276995"/>
                <a:gd name="connsiteX393" fmla="*/ 2778757 w 3111798"/>
                <a:gd name="connsiteY393" fmla="*/ 2414436 h 3276995"/>
                <a:gd name="connsiteX394" fmla="*/ 2781394 w 3111798"/>
                <a:gd name="connsiteY394" fmla="*/ 2393483 h 3276995"/>
                <a:gd name="connsiteX395" fmla="*/ 2765367 w 3111798"/>
                <a:gd name="connsiteY395" fmla="*/ 2388072 h 3276995"/>
                <a:gd name="connsiteX396" fmla="*/ 2744693 w 3111798"/>
                <a:gd name="connsiteY396" fmla="*/ 2432821 h 3276995"/>
                <a:gd name="connsiteX397" fmla="*/ 2686485 w 3111798"/>
                <a:gd name="connsiteY397" fmla="*/ 2596206 h 3276995"/>
                <a:gd name="connsiteX398" fmla="*/ 2644026 w 3111798"/>
                <a:gd name="connsiteY398" fmla="*/ 2650390 h 3276995"/>
                <a:gd name="connsiteX399" fmla="*/ 2625502 w 3111798"/>
                <a:gd name="connsiteY399" fmla="*/ 2647129 h 3276995"/>
                <a:gd name="connsiteX400" fmla="*/ 2605035 w 3111798"/>
                <a:gd name="connsiteY400" fmla="*/ 2573311 h 3276995"/>
                <a:gd name="connsiteX401" fmla="*/ 2598167 w 3111798"/>
                <a:gd name="connsiteY401" fmla="*/ 2507680 h 3276995"/>
                <a:gd name="connsiteX402" fmla="*/ 2613708 w 3111798"/>
                <a:gd name="connsiteY402" fmla="*/ 2485687 h 3276995"/>
                <a:gd name="connsiteX403" fmla="*/ 2708061 w 3111798"/>
                <a:gd name="connsiteY403" fmla="*/ 2410759 h 3276995"/>
                <a:gd name="connsiteX404" fmla="*/ 2765575 w 3111798"/>
                <a:gd name="connsiteY404" fmla="*/ 2360113 h 3276995"/>
                <a:gd name="connsiteX405" fmla="*/ 2883240 w 3111798"/>
                <a:gd name="connsiteY405" fmla="*/ 2202625 h 3276995"/>
                <a:gd name="connsiteX406" fmla="*/ 2808798 w 3111798"/>
                <a:gd name="connsiteY406" fmla="*/ 1992826 h 3276995"/>
                <a:gd name="connsiteX407" fmla="*/ 2688844 w 3111798"/>
                <a:gd name="connsiteY407" fmla="*/ 1958346 h 3276995"/>
                <a:gd name="connsiteX408" fmla="*/ 2658179 w 3111798"/>
                <a:gd name="connsiteY408" fmla="*/ 1958137 h 3276995"/>
                <a:gd name="connsiteX409" fmla="*/ 2551129 w 3111798"/>
                <a:gd name="connsiteY409" fmla="*/ 1999695 h 3276995"/>
                <a:gd name="connsiteX410" fmla="*/ 2499026 w 3111798"/>
                <a:gd name="connsiteY410" fmla="*/ 2052353 h 3276995"/>
                <a:gd name="connsiteX411" fmla="*/ 2489105 w 3111798"/>
                <a:gd name="connsiteY411" fmla="*/ 2058458 h 3276995"/>
                <a:gd name="connsiteX412" fmla="*/ 2483902 w 3111798"/>
                <a:gd name="connsiteY412" fmla="*/ 2047219 h 3276995"/>
                <a:gd name="connsiteX413" fmla="*/ 2456983 w 3111798"/>
                <a:gd name="connsiteY413" fmla="*/ 1922685 h 3276995"/>
                <a:gd name="connsiteX414" fmla="*/ 2423820 w 3111798"/>
                <a:gd name="connsiteY414" fmla="*/ 1803355 h 3276995"/>
                <a:gd name="connsiteX415" fmla="*/ 2380667 w 3111798"/>
                <a:gd name="connsiteY415" fmla="*/ 1655997 h 3276995"/>
                <a:gd name="connsiteX416" fmla="*/ 2361311 w 3111798"/>
                <a:gd name="connsiteY416" fmla="*/ 1555260 h 3276995"/>
                <a:gd name="connsiteX417" fmla="*/ 2308376 w 3111798"/>
                <a:gd name="connsiteY417" fmla="*/ 1508083 h 3276995"/>
                <a:gd name="connsiteX418" fmla="*/ 2225053 w 3111798"/>
                <a:gd name="connsiteY418" fmla="*/ 1498717 h 3276995"/>
                <a:gd name="connsiteX419" fmla="*/ 2194735 w 3111798"/>
                <a:gd name="connsiteY419" fmla="*/ 1473047 h 3276995"/>
                <a:gd name="connsiteX420" fmla="*/ 2144713 w 3111798"/>
                <a:gd name="connsiteY420" fmla="*/ 1355175 h 3276995"/>
                <a:gd name="connsiteX421" fmla="*/ 2095177 w 3111798"/>
                <a:gd name="connsiteY421" fmla="*/ 1350804 h 3276995"/>
                <a:gd name="connsiteX422" fmla="*/ 1971962 w 3111798"/>
                <a:gd name="connsiteY422" fmla="*/ 1430380 h 3276995"/>
                <a:gd name="connsiteX423" fmla="*/ 1916876 w 3111798"/>
                <a:gd name="connsiteY423" fmla="*/ 1437457 h 3276995"/>
                <a:gd name="connsiteX424" fmla="*/ 1780271 w 3111798"/>
                <a:gd name="connsiteY424" fmla="*/ 1414493 h 3276995"/>
                <a:gd name="connsiteX425" fmla="*/ 1591009 w 3111798"/>
                <a:gd name="connsiteY425" fmla="*/ 1387921 h 3276995"/>
                <a:gd name="connsiteX426" fmla="*/ 1559303 w 3111798"/>
                <a:gd name="connsiteY426" fmla="*/ 1351498 h 3276995"/>
                <a:gd name="connsiteX427" fmla="*/ 1516844 w 3111798"/>
                <a:gd name="connsiteY427" fmla="*/ 1259641 h 3276995"/>
                <a:gd name="connsiteX428" fmla="*/ 1434076 w 3111798"/>
                <a:gd name="connsiteY428" fmla="*/ 1057335 h 3276995"/>
                <a:gd name="connsiteX429" fmla="*/ 1390715 w 3111798"/>
                <a:gd name="connsiteY429" fmla="*/ 881601 h 3276995"/>
                <a:gd name="connsiteX430" fmla="*/ 1366502 w 3111798"/>
                <a:gd name="connsiteY430" fmla="*/ 787178 h 3276995"/>
                <a:gd name="connsiteX431" fmla="*/ 1362547 w 3111798"/>
                <a:gd name="connsiteY431" fmla="*/ 751032 h 3276995"/>
                <a:gd name="connsiteX432" fmla="*/ 1352280 w 3111798"/>
                <a:gd name="connsiteY432" fmla="*/ 727027 h 3276995"/>
                <a:gd name="connsiteX433" fmla="*/ 1319186 w 3111798"/>
                <a:gd name="connsiteY433" fmla="*/ 723212 h 3276995"/>
                <a:gd name="connsiteX434" fmla="*/ 1323557 w 3111798"/>
                <a:gd name="connsiteY434" fmla="*/ 747425 h 3276995"/>
                <a:gd name="connsiteX435" fmla="*/ 1324736 w 3111798"/>
                <a:gd name="connsiteY435" fmla="*/ 763035 h 3276995"/>
                <a:gd name="connsiteX436" fmla="*/ 1287134 w 3111798"/>
                <a:gd name="connsiteY436" fmla="*/ 907965 h 3276995"/>
                <a:gd name="connsiteX437" fmla="*/ 1238222 w 3111798"/>
                <a:gd name="connsiteY437" fmla="*/ 1086682 h 3276995"/>
                <a:gd name="connsiteX438" fmla="*/ 1206725 w 3111798"/>
                <a:gd name="connsiteY438" fmla="*/ 1227103 h 3276995"/>
                <a:gd name="connsiteX439" fmla="*/ 1176060 w 3111798"/>
                <a:gd name="connsiteY439" fmla="*/ 1365651 h 3276995"/>
                <a:gd name="connsiteX440" fmla="*/ 1173701 w 3111798"/>
                <a:gd name="connsiteY440" fmla="*/ 1375710 h 3276995"/>
                <a:gd name="connsiteX441" fmla="*/ 1130062 w 3111798"/>
                <a:gd name="connsiteY441" fmla="*/ 1415256 h 3276995"/>
                <a:gd name="connsiteX442" fmla="*/ 1028771 w 3111798"/>
                <a:gd name="connsiteY442" fmla="*/ 1436694 h 3276995"/>
                <a:gd name="connsiteX443" fmla="*/ 937539 w 3111798"/>
                <a:gd name="connsiteY443" fmla="*/ 1449528 h 3276995"/>
                <a:gd name="connsiteX444" fmla="*/ 742032 w 3111798"/>
                <a:gd name="connsiteY444" fmla="*/ 1467636 h 3276995"/>
                <a:gd name="connsiteX445" fmla="*/ 693884 w 3111798"/>
                <a:gd name="connsiteY445" fmla="*/ 1476239 h 3276995"/>
                <a:gd name="connsiteX446" fmla="*/ 680702 w 3111798"/>
                <a:gd name="connsiteY446" fmla="*/ 1477557 h 3276995"/>
                <a:gd name="connsiteX447" fmla="*/ 681673 w 3111798"/>
                <a:gd name="connsiteY447" fmla="*/ 1465277 h 3276995"/>
                <a:gd name="connsiteX448" fmla="*/ 682644 w 3111798"/>
                <a:gd name="connsiteY448" fmla="*/ 1457784 h 3276995"/>
                <a:gd name="connsiteX449" fmla="*/ 673209 w 3111798"/>
                <a:gd name="connsiteY449" fmla="*/ 1455772 h 3276995"/>
                <a:gd name="connsiteX450" fmla="*/ 646776 w 3111798"/>
                <a:gd name="connsiteY450" fmla="*/ 1506765 h 3276995"/>
                <a:gd name="connsiteX451" fmla="*/ 643931 w 3111798"/>
                <a:gd name="connsiteY451" fmla="*/ 1551514 h 3276995"/>
                <a:gd name="connsiteX452" fmla="*/ 595436 w 3111798"/>
                <a:gd name="connsiteY452" fmla="*/ 1665432 h 3276995"/>
                <a:gd name="connsiteX453" fmla="*/ 567894 w 3111798"/>
                <a:gd name="connsiteY453" fmla="*/ 1796418 h 3276995"/>
                <a:gd name="connsiteX454" fmla="*/ 553810 w 3111798"/>
                <a:gd name="connsiteY454" fmla="*/ 1967850 h 3276995"/>
                <a:gd name="connsiteX455" fmla="*/ 544513 w 3111798"/>
                <a:gd name="connsiteY455" fmla="*/ 2026128 h 3276995"/>
                <a:gd name="connsiteX456" fmla="*/ 523838 w 3111798"/>
                <a:gd name="connsiteY456" fmla="*/ 2034731 h 3276995"/>
                <a:gd name="connsiteX457" fmla="*/ 419217 w 3111798"/>
                <a:gd name="connsiteY457" fmla="*/ 2000388 h 3276995"/>
                <a:gd name="connsiteX458" fmla="*/ 300095 w 3111798"/>
                <a:gd name="connsiteY458" fmla="*/ 2017247 h 3276995"/>
                <a:gd name="connsiteX459" fmla="*/ 204631 w 3111798"/>
                <a:gd name="connsiteY459" fmla="*/ 2126101 h 3276995"/>
                <a:gd name="connsiteX460" fmla="*/ 208100 w 3111798"/>
                <a:gd name="connsiteY460" fmla="*/ 2266592 h 3276995"/>
                <a:gd name="connsiteX461" fmla="*/ 276368 w 3111798"/>
                <a:gd name="connsiteY461" fmla="*/ 2390500 h 3276995"/>
                <a:gd name="connsiteX462" fmla="*/ 338392 w 3111798"/>
                <a:gd name="connsiteY462" fmla="*/ 2441285 h 3276995"/>
                <a:gd name="connsiteX463" fmla="*/ 473748 w 3111798"/>
                <a:gd name="connsiteY463" fmla="*/ 2541883 h 3276995"/>
                <a:gd name="connsiteX464" fmla="*/ 489496 w 3111798"/>
                <a:gd name="connsiteY464" fmla="*/ 2583162 h 3276995"/>
                <a:gd name="connsiteX465" fmla="*/ 487901 w 3111798"/>
                <a:gd name="connsiteY465" fmla="*/ 2602380 h 3276995"/>
                <a:gd name="connsiteX466" fmla="*/ 487901 w 3111798"/>
                <a:gd name="connsiteY466" fmla="*/ 2696040 h 3276995"/>
                <a:gd name="connsiteX467" fmla="*/ 462994 w 3111798"/>
                <a:gd name="connsiteY467" fmla="*/ 2719351 h 3276995"/>
                <a:gd name="connsiteX468" fmla="*/ 367600 w 3111798"/>
                <a:gd name="connsiteY468" fmla="*/ 2719213 h 3276995"/>
                <a:gd name="connsiteX469" fmla="*/ 346370 w 3111798"/>
                <a:gd name="connsiteY469" fmla="*/ 2695555 h 3276995"/>
                <a:gd name="connsiteX470" fmla="*/ 382100 w 3111798"/>
                <a:gd name="connsiteY470" fmla="*/ 2590031 h 3276995"/>
                <a:gd name="connsiteX471" fmla="*/ 393408 w 3111798"/>
                <a:gd name="connsiteY471" fmla="*/ 2548127 h 3276995"/>
                <a:gd name="connsiteX472" fmla="*/ 386817 w 3111798"/>
                <a:gd name="connsiteY472" fmla="*/ 2529672 h 3276995"/>
                <a:gd name="connsiteX473" fmla="*/ 370097 w 3111798"/>
                <a:gd name="connsiteY473" fmla="*/ 2541258 h 3276995"/>
                <a:gd name="connsiteX474" fmla="*/ 336171 w 3111798"/>
                <a:gd name="connsiteY474" fmla="*/ 2656495 h 3276995"/>
                <a:gd name="connsiteX475" fmla="*/ 316399 w 3111798"/>
                <a:gd name="connsiteY475" fmla="*/ 2701521 h 3276995"/>
                <a:gd name="connsiteX476" fmla="*/ 281779 w 3111798"/>
                <a:gd name="connsiteY476" fmla="*/ 2709638 h 3276995"/>
                <a:gd name="connsiteX477" fmla="*/ 214760 w 3111798"/>
                <a:gd name="connsiteY477" fmla="*/ 2695901 h 3276995"/>
                <a:gd name="connsiteX478" fmla="*/ 180071 w 3111798"/>
                <a:gd name="connsiteY478" fmla="*/ 2637485 h 3276995"/>
                <a:gd name="connsiteX479" fmla="*/ 203937 w 3111798"/>
                <a:gd name="connsiteY479" fmla="*/ 2511773 h 3276995"/>
                <a:gd name="connsiteX480" fmla="*/ 224473 w 3111798"/>
                <a:gd name="connsiteY480" fmla="*/ 2402364 h 3276995"/>
                <a:gd name="connsiteX481" fmla="*/ 217327 w 3111798"/>
                <a:gd name="connsiteY481" fmla="*/ 2384117 h 3276995"/>
                <a:gd name="connsiteX482" fmla="*/ 195473 w 3111798"/>
                <a:gd name="connsiteY482" fmla="*/ 2401601 h 3276995"/>
                <a:gd name="connsiteX483" fmla="*/ 189368 w 3111798"/>
                <a:gd name="connsiteY483" fmla="*/ 2468065 h 3276995"/>
                <a:gd name="connsiteX484" fmla="*/ 156691 w 3111798"/>
                <a:gd name="connsiteY484" fmla="*/ 2634433 h 3276995"/>
                <a:gd name="connsiteX485" fmla="*/ 156622 w 3111798"/>
                <a:gd name="connsiteY485" fmla="*/ 2638873 h 3276995"/>
                <a:gd name="connsiteX486" fmla="*/ 98552 w 3111798"/>
                <a:gd name="connsiteY486" fmla="*/ 2678835 h 3276995"/>
                <a:gd name="connsiteX487" fmla="*/ 86272 w 3111798"/>
                <a:gd name="connsiteY487" fmla="*/ 2665237 h 3276995"/>
                <a:gd name="connsiteX488" fmla="*/ 81485 w 3111798"/>
                <a:gd name="connsiteY488" fmla="*/ 2538830 h 3276995"/>
                <a:gd name="connsiteX489" fmla="*/ 89880 w 3111798"/>
                <a:gd name="connsiteY489" fmla="*/ 2489433 h 3276995"/>
                <a:gd name="connsiteX490" fmla="*/ 83983 w 3111798"/>
                <a:gd name="connsiteY490" fmla="*/ 2405694 h 3276995"/>
                <a:gd name="connsiteX491" fmla="*/ 81416 w 3111798"/>
                <a:gd name="connsiteY491" fmla="*/ 2369271 h 3276995"/>
                <a:gd name="connsiteX492" fmla="*/ 72050 w 3111798"/>
                <a:gd name="connsiteY492" fmla="*/ 2184101 h 3276995"/>
                <a:gd name="connsiteX493" fmla="*/ 61851 w 3111798"/>
                <a:gd name="connsiteY493" fmla="*/ 2090580 h 3276995"/>
                <a:gd name="connsiteX494" fmla="*/ 38540 w 3111798"/>
                <a:gd name="connsiteY494" fmla="*/ 1947106 h 3276995"/>
                <a:gd name="connsiteX495" fmla="*/ 29244 w 3111798"/>
                <a:gd name="connsiteY495" fmla="*/ 1868918 h 3276995"/>
                <a:gd name="connsiteX496" fmla="*/ 25359 w 3111798"/>
                <a:gd name="connsiteY496" fmla="*/ 1744800 h 3276995"/>
                <a:gd name="connsiteX497" fmla="*/ 50335 w 3111798"/>
                <a:gd name="connsiteY497" fmla="*/ 1630951 h 3276995"/>
                <a:gd name="connsiteX498" fmla="*/ 66500 w 3111798"/>
                <a:gd name="connsiteY498" fmla="*/ 1557688 h 3276995"/>
                <a:gd name="connsiteX499" fmla="*/ 85301 w 3111798"/>
                <a:gd name="connsiteY499" fmla="*/ 1403600 h 3276995"/>
                <a:gd name="connsiteX500" fmla="*/ 90921 w 3111798"/>
                <a:gd name="connsiteY500" fmla="*/ 1275043 h 3276995"/>
                <a:gd name="connsiteX501" fmla="*/ 108057 w 3111798"/>
                <a:gd name="connsiteY501" fmla="*/ 1123106 h 3276995"/>
                <a:gd name="connsiteX502" fmla="*/ 167028 w 3111798"/>
                <a:gd name="connsiteY502" fmla="*/ 953060 h 3276995"/>
                <a:gd name="connsiteX503" fmla="*/ 222392 w 3111798"/>
                <a:gd name="connsiteY503" fmla="*/ 870431 h 3276995"/>
                <a:gd name="connsiteX504" fmla="*/ 289688 w 3111798"/>
                <a:gd name="connsiteY504" fmla="*/ 741874 h 3276995"/>
                <a:gd name="connsiteX505" fmla="*/ 372872 w 3111798"/>
                <a:gd name="connsiteY505" fmla="*/ 616925 h 3276995"/>
                <a:gd name="connsiteX506" fmla="*/ 500042 w 3111798"/>
                <a:gd name="connsiteY506" fmla="*/ 467138 h 3276995"/>
                <a:gd name="connsiteX507" fmla="*/ 582602 w 3111798"/>
                <a:gd name="connsiteY507" fmla="*/ 380346 h 3276995"/>
                <a:gd name="connsiteX508" fmla="*/ 648857 w 3111798"/>
                <a:gd name="connsiteY508" fmla="*/ 282385 h 3276995"/>
                <a:gd name="connsiteX509" fmla="*/ 763054 w 3111798"/>
                <a:gd name="connsiteY509" fmla="*/ 168674 h 3276995"/>
                <a:gd name="connsiteX510" fmla="*/ 796285 w 3111798"/>
                <a:gd name="connsiteY510" fmla="*/ 158684 h 3276995"/>
                <a:gd name="connsiteX511" fmla="*/ 898548 w 3111798"/>
                <a:gd name="connsiteY511" fmla="*/ 157088 h 3276995"/>
                <a:gd name="connsiteX512" fmla="*/ 1030991 w 3111798"/>
                <a:gd name="connsiteY512" fmla="*/ 154036 h 3276995"/>
                <a:gd name="connsiteX513" fmla="*/ 1041120 w 3111798"/>
                <a:gd name="connsiteY513" fmla="*/ 156533 h 3276995"/>
                <a:gd name="connsiteX514" fmla="*/ 1037096 w 3111798"/>
                <a:gd name="connsiteY514" fmla="*/ 168050 h 3276995"/>
                <a:gd name="connsiteX515" fmla="*/ 1019543 w 3111798"/>
                <a:gd name="connsiteY515" fmla="*/ 176029 h 3276995"/>
                <a:gd name="connsiteX516" fmla="*/ 1003309 w 3111798"/>
                <a:gd name="connsiteY516" fmla="*/ 186782 h 3276995"/>
                <a:gd name="connsiteX517" fmla="*/ 1029117 w 3111798"/>
                <a:gd name="connsiteY517" fmla="*/ 197328 h 3276995"/>
                <a:gd name="connsiteX518" fmla="*/ 1046392 w 3111798"/>
                <a:gd name="connsiteY518" fmla="*/ 189210 h 3276995"/>
                <a:gd name="connsiteX519" fmla="*/ 1153026 w 3111798"/>
                <a:gd name="connsiteY519" fmla="*/ 197397 h 3276995"/>
                <a:gd name="connsiteX520" fmla="*/ 1218033 w 3111798"/>
                <a:gd name="connsiteY520" fmla="*/ 203225 h 3276995"/>
                <a:gd name="connsiteX521" fmla="*/ 1255012 w 3111798"/>
                <a:gd name="connsiteY521" fmla="*/ 214741 h 3276995"/>
                <a:gd name="connsiteX522" fmla="*/ 1301495 w 3111798"/>
                <a:gd name="connsiteY522" fmla="*/ 196911 h 3276995"/>
                <a:gd name="connsiteX523" fmla="*/ 1312318 w 3111798"/>
                <a:gd name="connsiteY523" fmla="*/ 181301 h 3276995"/>
                <a:gd name="connsiteX524" fmla="*/ 1453571 w 3111798"/>
                <a:gd name="connsiteY524" fmla="*/ 105332 h 3276995"/>
                <a:gd name="connsiteX525" fmla="*/ 1539877 w 3111798"/>
                <a:gd name="connsiteY525" fmla="*/ 91804 h 3276995"/>
                <a:gd name="connsiteX526" fmla="*/ 1784642 w 3111798"/>
                <a:gd name="connsiteY526" fmla="*/ 77512 h 3276995"/>
                <a:gd name="connsiteX527" fmla="*/ 1914240 w 3111798"/>
                <a:gd name="connsiteY527" fmla="*/ 56074 h 3276995"/>
                <a:gd name="connsiteX528" fmla="*/ 2034749 w 3111798"/>
                <a:gd name="connsiteY528" fmla="*/ 34983 h 3276995"/>
                <a:gd name="connsiteX529" fmla="*/ 2189185 w 3111798"/>
                <a:gd name="connsiteY529" fmla="*/ 26727 h 3276995"/>
                <a:gd name="connsiteX530" fmla="*/ 2290129 w 3111798"/>
                <a:gd name="connsiteY530" fmla="*/ 48581 h 3276995"/>
                <a:gd name="connsiteX531" fmla="*/ 2405990 w 3111798"/>
                <a:gd name="connsiteY531" fmla="*/ 106373 h 3276995"/>
                <a:gd name="connsiteX532" fmla="*/ 2501385 w 3111798"/>
                <a:gd name="connsiteY532" fmla="*/ 199478 h 3276995"/>
                <a:gd name="connsiteX533" fmla="*/ 2546966 w 3111798"/>
                <a:gd name="connsiteY533" fmla="*/ 254634 h 3276995"/>
                <a:gd name="connsiteX534" fmla="*/ 2620021 w 3111798"/>
                <a:gd name="connsiteY534" fmla="*/ 332684 h 3276995"/>
                <a:gd name="connsiteX535" fmla="*/ 2729152 w 3111798"/>
                <a:gd name="connsiteY535" fmla="*/ 471717 h 3276995"/>
                <a:gd name="connsiteX536" fmla="*/ 2829126 w 3111798"/>
                <a:gd name="connsiteY536" fmla="*/ 623099 h 3276995"/>
                <a:gd name="connsiteX537" fmla="*/ 2885530 w 3111798"/>
                <a:gd name="connsiteY537" fmla="*/ 705243 h 3276995"/>
                <a:gd name="connsiteX538" fmla="*/ 2928613 w 3111798"/>
                <a:gd name="connsiteY538" fmla="*/ 801262 h 3276995"/>
                <a:gd name="connsiteX539" fmla="*/ 2971697 w 3111798"/>
                <a:gd name="connsiteY539" fmla="*/ 881879 h 3276995"/>
                <a:gd name="connsiteX540" fmla="*/ 3049262 w 3111798"/>
                <a:gd name="connsiteY540" fmla="*/ 1081479 h 3276995"/>
                <a:gd name="connsiteX541" fmla="*/ 3056130 w 3111798"/>
                <a:gd name="connsiteY541" fmla="*/ 1234804 h 3276995"/>
                <a:gd name="connsiteX542" fmla="*/ 3060709 w 3111798"/>
                <a:gd name="connsiteY542" fmla="*/ 1290445 h 3276995"/>
                <a:gd name="connsiteX543" fmla="*/ 3065357 w 3111798"/>
                <a:gd name="connsiteY543" fmla="*/ 1377861 h 3276995"/>
                <a:gd name="connsiteX544" fmla="*/ 3065843 w 3111798"/>
                <a:gd name="connsiteY544" fmla="*/ 1450847 h 3276995"/>
                <a:gd name="connsiteX545" fmla="*/ 3074237 w 3111798"/>
                <a:gd name="connsiteY545" fmla="*/ 1524595 h 3276995"/>
                <a:gd name="connsiteX546" fmla="*/ 3078817 w 3111798"/>
                <a:gd name="connsiteY546" fmla="*/ 1589949 h 3276995"/>
                <a:gd name="connsiteX547" fmla="*/ 3085199 w 3111798"/>
                <a:gd name="connsiteY547" fmla="*/ 1691865 h 3276995"/>
                <a:gd name="connsiteX548" fmla="*/ 3070561 w 3111798"/>
                <a:gd name="connsiteY548" fmla="*/ 1848659 h 3276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Lst>
              <a:rect l="l" t="t" r="r" b="b"/>
              <a:pathLst>
                <a:path w="3111798" h="3276995">
                  <a:moveTo>
                    <a:pt x="3096924" y="1842693"/>
                  </a:moveTo>
                  <a:cubicBezTo>
                    <a:pt x="3102266" y="1807934"/>
                    <a:pt x="3112395" y="1773037"/>
                    <a:pt x="3111771" y="1738279"/>
                  </a:cubicBezTo>
                  <a:cubicBezTo>
                    <a:pt x="3110661" y="1672301"/>
                    <a:pt x="3103376" y="1606322"/>
                    <a:pt x="3098659" y="1538124"/>
                  </a:cubicBezTo>
                  <a:cubicBezTo>
                    <a:pt x="3095536" y="1509124"/>
                    <a:pt x="3090611" y="1482414"/>
                    <a:pt x="3089570" y="1455495"/>
                  </a:cubicBezTo>
                  <a:cubicBezTo>
                    <a:pt x="3086934" y="1387643"/>
                    <a:pt x="3086795" y="1319653"/>
                    <a:pt x="3084228" y="1251732"/>
                  </a:cubicBezTo>
                  <a:cubicBezTo>
                    <a:pt x="3082216" y="1198381"/>
                    <a:pt x="3081245" y="1144682"/>
                    <a:pt x="3074168" y="1091816"/>
                  </a:cubicBezTo>
                  <a:cubicBezTo>
                    <a:pt x="3066467" y="1033886"/>
                    <a:pt x="3047041" y="977967"/>
                    <a:pt x="3021510" y="924546"/>
                  </a:cubicBezTo>
                  <a:cubicBezTo>
                    <a:pt x="3004305" y="888400"/>
                    <a:pt x="2984116" y="853503"/>
                    <a:pt x="2966355" y="817635"/>
                  </a:cubicBezTo>
                  <a:cubicBezTo>
                    <a:pt x="2941934" y="768169"/>
                    <a:pt x="2923063" y="715719"/>
                    <a:pt x="2893439" y="669166"/>
                  </a:cubicBezTo>
                  <a:cubicBezTo>
                    <a:pt x="2862219" y="620047"/>
                    <a:pt x="2822812" y="575576"/>
                    <a:pt x="2799154" y="521946"/>
                  </a:cubicBezTo>
                  <a:cubicBezTo>
                    <a:pt x="2794992" y="512511"/>
                    <a:pt x="2787568" y="504186"/>
                    <a:pt x="2780978" y="495860"/>
                  </a:cubicBezTo>
                  <a:cubicBezTo>
                    <a:pt x="2743166" y="448545"/>
                    <a:pt x="2705980" y="400813"/>
                    <a:pt x="2667128" y="354260"/>
                  </a:cubicBezTo>
                  <a:cubicBezTo>
                    <a:pt x="2632509" y="312772"/>
                    <a:pt x="2595947" y="272672"/>
                    <a:pt x="2560356" y="231878"/>
                  </a:cubicBezTo>
                  <a:cubicBezTo>
                    <a:pt x="2556609" y="227576"/>
                    <a:pt x="2553765" y="222512"/>
                    <a:pt x="2549949" y="218280"/>
                  </a:cubicBezTo>
                  <a:cubicBezTo>
                    <a:pt x="2512763" y="177347"/>
                    <a:pt x="2481057" y="129892"/>
                    <a:pt x="2436725" y="97493"/>
                  </a:cubicBezTo>
                  <a:cubicBezTo>
                    <a:pt x="2389756" y="63081"/>
                    <a:pt x="2332172" y="39979"/>
                    <a:pt x="2276531" y="17639"/>
                  </a:cubicBezTo>
                  <a:cubicBezTo>
                    <a:pt x="2235667" y="1127"/>
                    <a:pt x="2190780" y="-3660"/>
                    <a:pt x="2144852" y="2723"/>
                  </a:cubicBezTo>
                  <a:cubicBezTo>
                    <a:pt x="2110649" y="7510"/>
                    <a:pt x="2074919" y="3625"/>
                    <a:pt x="2040924" y="9105"/>
                  </a:cubicBezTo>
                  <a:cubicBezTo>
                    <a:pt x="1974529" y="19928"/>
                    <a:pt x="1909384" y="37550"/>
                    <a:pt x="1842781" y="46639"/>
                  </a:cubicBezTo>
                  <a:cubicBezTo>
                    <a:pt x="1787833" y="54132"/>
                    <a:pt x="1731568" y="53785"/>
                    <a:pt x="1675788" y="56144"/>
                  </a:cubicBezTo>
                  <a:cubicBezTo>
                    <a:pt x="1665520" y="56560"/>
                    <a:pt x="1654628" y="50940"/>
                    <a:pt x="1644707" y="52397"/>
                  </a:cubicBezTo>
                  <a:cubicBezTo>
                    <a:pt x="1590176" y="60376"/>
                    <a:pt x="1536131" y="72170"/>
                    <a:pt x="1481392" y="77928"/>
                  </a:cubicBezTo>
                  <a:cubicBezTo>
                    <a:pt x="1410140" y="85352"/>
                    <a:pt x="1349782" y="112201"/>
                    <a:pt x="1299414" y="158337"/>
                  </a:cubicBezTo>
                  <a:cubicBezTo>
                    <a:pt x="1264377" y="190390"/>
                    <a:pt x="1262158" y="182966"/>
                    <a:pt x="1224347" y="163194"/>
                  </a:cubicBezTo>
                  <a:cubicBezTo>
                    <a:pt x="1175435" y="137663"/>
                    <a:pt x="1120280" y="123856"/>
                    <a:pt x="1067969" y="129754"/>
                  </a:cubicBezTo>
                  <a:cubicBezTo>
                    <a:pt x="1013507" y="135859"/>
                    <a:pt x="960641" y="124966"/>
                    <a:pt x="907082" y="131002"/>
                  </a:cubicBezTo>
                  <a:cubicBezTo>
                    <a:pt x="875723" y="134541"/>
                    <a:pt x="843532" y="130725"/>
                    <a:pt x="811826" y="132043"/>
                  </a:cubicBezTo>
                  <a:cubicBezTo>
                    <a:pt x="797257" y="132598"/>
                    <a:pt x="782410" y="136275"/>
                    <a:pt x="768465" y="140646"/>
                  </a:cubicBezTo>
                  <a:cubicBezTo>
                    <a:pt x="704637" y="160974"/>
                    <a:pt x="667173" y="208289"/>
                    <a:pt x="633317" y="258796"/>
                  </a:cubicBezTo>
                  <a:cubicBezTo>
                    <a:pt x="607924" y="296815"/>
                    <a:pt x="585169" y="336500"/>
                    <a:pt x="557348" y="372923"/>
                  </a:cubicBezTo>
                  <a:cubicBezTo>
                    <a:pt x="535563" y="401507"/>
                    <a:pt x="508853" y="427107"/>
                    <a:pt x="482558" y="452361"/>
                  </a:cubicBezTo>
                  <a:cubicBezTo>
                    <a:pt x="426432" y="506475"/>
                    <a:pt x="375231" y="563781"/>
                    <a:pt x="335269" y="629760"/>
                  </a:cubicBezTo>
                  <a:cubicBezTo>
                    <a:pt x="305923" y="678324"/>
                    <a:pt x="271719" y="724391"/>
                    <a:pt x="242373" y="773025"/>
                  </a:cubicBezTo>
                  <a:cubicBezTo>
                    <a:pt x="224542" y="802580"/>
                    <a:pt x="213442" y="835604"/>
                    <a:pt x="196514" y="865714"/>
                  </a:cubicBezTo>
                  <a:cubicBezTo>
                    <a:pt x="170289" y="912474"/>
                    <a:pt x="142815" y="958611"/>
                    <a:pt x="113815" y="1003914"/>
                  </a:cubicBezTo>
                  <a:cubicBezTo>
                    <a:pt x="89464" y="1042003"/>
                    <a:pt x="85024" y="1083699"/>
                    <a:pt x="80792" y="1126158"/>
                  </a:cubicBezTo>
                  <a:cubicBezTo>
                    <a:pt x="77531" y="1158627"/>
                    <a:pt x="71356" y="1190818"/>
                    <a:pt x="66985" y="1223149"/>
                  </a:cubicBezTo>
                  <a:cubicBezTo>
                    <a:pt x="65182" y="1236330"/>
                    <a:pt x="63517" y="1249651"/>
                    <a:pt x="63655" y="1262833"/>
                  </a:cubicBezTo>
                  <a:cubicBezTo>
                    <a:pt x="63725" y="1279622"/>
                    <a:pt x="67887" y="1296550"/>
                    <a:pt x="66500" y="1313062"/>
                  </a:cubicBezTo>
                  <a:cubicBezTo>
                    <a:pt x="61158" y="1376335"/>
                    <a:pt x="55607" y="1439607"/>
                    <a:pt x="47490" y="1502533"/>
                  </a:cubicBezTo>
                  <a:cubicBezTo>
                    <a:pt x="42356" y="1541870"/>
                    <a:pt x="34586" y="1581138"/>
                    <a:pt x="24110" y="1619504"/>
                  </a:cubicBezTo>
                  <a:cubicBezTo>
                    <a:pt x="11761" y="1664530"/>
                    <a:pt x="-2531" y="1708793"/>
                    <a:pt x="383" y="1756248"/>
                  </a:cubicBezTo>
                  <a:cubicBezTo>
                    <a:pt x="3158" y="1801274"/>
                    <a:pt x="3574" y="1846439"/>
                    <a:pt x="5517" y="1891535"/>
                  </a:cubicBezTo>
                  <a:cubicBezTo>
                    <a:pt x="6072" y="1902705"/>
                    <a:pt x="8569" y="1913874"/>
                    <a:pt x="10096" y="1925044"/>
                  </a:cubicBezTo>
                  <a:cubicBezTo>
                    <a:pt x="18005" y="1981726"/>
                    <a:pt x="25775" y="2038338"/>
                    <a:pt x="33823" y="2095020"/>
                  </a:cubicBezTo>
                  <a:cubicBezTo>
                    <a:pt x="36182" y="2111671"/>
                    <a:pt x="39234" y="2128321"/>
                    <a:pt x="41732" y="2144972"/>
                  </a:cubicBezTo>
                  <a:cubicBezTo>
                    <a:pt x="47074" y="2179800"/>
                    <a:pt x="53665" y="2214489"/>
                    <a:pt x="56926" y="2249524"/>
                  </a:cubicBezTo>
                  <a:cubicBezTo>
                    <a:pt x="59354" y="2276096"/>
                    <a:pt x="56926" y="2303084"/>
                    <a:pt x="57550" y="2329864"/>
                  </a:cubicBezTo>
                  <a:cubicBezTo>
                    <a:pt x="58591" y="2369063"/>
                    <a:pt x="61574" y="2408192"/>
                    <a:pt x="61782" y="2447390"/>
                  </a:cubicBezTo>
                  <a:cubicBezTo>
                    <a:pt x="61990" y="2474794"/>
                    <a:pt x="57481" y="2502199"/>
                    <a:pt x="57758" y="2529603"/>
                  </a:cubicBezTo>
                  <a:cubicBezTo>
                    <a:pt x="58244" y="2582816"/>
                    <a:pt x="61019" y="2636029"/>
                    <a:pt x="61851" y="2689172"/>
                  </a:cubicBezTo>
                  <a:cubicBezTo>
                    <a:pt x="61990" y="2703325"/>
                    <a:pt x="68304" y="2705961"/>
                    <a:pt x="81624" y="2706169"/>
                  </a:cubicBezTo>
                  <a:cubicBezTo>
                    <a:pt x="100703" y="2706378"/>
                    <a:pt x="119782" y="2708320"/>
                    <a:pt x="138722" y="2710401"/>
                  </a:cubicBezTo>
                  <a:cubicBezTo>
                    <a:pt x="148921" y="2711581"/>
                    <a:pt x="157038" y="2713385"/>
                    <a:pt x="147394" y="2726636"/>
                  </a:cubicBezTo>
                  <a:cubicBezTo>
                    <a:pt x="141289" y="2734961"/>
                    <a:pt x="141081" y="2747172"/>
                    <a:pt x="139485" y="2757787"/>
                  </a:cubicBezTo>
                  <a:cubicBezTo>
                    <a:pt x="139277" y="2759174"/>
                    <a:pt x="149684" y="2763614"/>
                    <a:pt x="150239" y="2762990"/>
                  </a:cubicBezTo>
                  <a:cubicBezTo>
                    <a:pt x="156067" y="2755844"/>
                    <a:pt x="161131" y="2748143"/>
                    <a:pt x="166196" y="2740442"/>
                  </a:cubicBezTo>
                  <a:cubicBezTo>
                    <a:pt x="174382" y="2727885"/>
                    <a:pt x="180071" y="2711165"/>
                    <a:pt x="200746" y="2714980"/>
                  </a:cubicBezTo>
                  <a:cubicBezTo>
                    <a:pt x="226763" y="2719698"/>
                    <a:pt x="252571" y="2725665"/>
                    <a:pt x="277963" y="2732741"/>
                  </a:cubicBezTo>
                  <a:cubicBezTo>
                    <a:pt x="290035" y="2736071"/>
                    <a:pt x="300373" y="2742038"/>
                    <a:pt x="288995" y="2757648"/>
                  </a:cubicBezTo>
                  <a:cubicBezTo>
                    <a:pt x="281848" y="2767499"/>
                    <a:pt x="278518" y="2780126"/>
                    <a:pt x="275535" y="2791990"/>
                  </a:cubicBezTo>
                  <a:cubicBezTo>
                    <a:pt x="274425" y="2796361"/>
                    <a:pt x="279351" y="2801980"/>
                    <a:pt x="281502" y="2807045"/>
                  </a:cubicBezTo>
                  <a:cubicBezTo>
                    <a:pt x="285872" y="2804755"/>
                    <a:pt x="291631" y="2803507"/>
                    <a:pt x="294337" y="2800038"/>
                  </a:cubicBezTo>
                  <a:cubicBezTo>
                    <a:pt x="302731" y="2789492"/>
                    <a:pt x="310918" y="2778669"/>
                    <a:pt x="317301" y="2767014"/>
                  </a:cubicBezTo>
                  <a:cubicBezTo>
                    <a:pt x="325904" y="2751335"/>
                    <a:pt x="333882" y="2741483"/>
                    <a:pt x="357262" y="2744674"/>
                  </a:cubicBezTo>
                  <a:cubicBezTo>
                    <a:pt x="386817" y="2748698"/>
                    <a:pt x="417690" y="2744119"/>
                    <a:pt x="447731" y="2746270"/>
                  </a:cubicBezTo>
                  <a:cubicBezTo>
                    <a:pt x="462509" y="2747310"/>
                    <a:pt x="478119" y="2753000"/>
                    <a:pt x="490814" y="2760354"/>
                  </a:cubicBezTo>
                  <a:cubicBezTo>
                    <a:pt x="506841" y="2769650"/>
                    <a:pt x="519537" y="2783942"/>
                    <a:pt x="535147" y="2794071"/>
                  </a:cubicBezTo>
                  <a:cubicBezTo>
                    <a:pt x="591898" y="2831050"/>
                    <a:pt x="649967" y="2866293"/>
                    <a:pt x="706233" y="2903896"/>
                  </a:cubicBezTo>
                  <a:cubicBezTo>
                    <a:pt x="758266" y="2938655"/>
                    <a:pt x="807525" y="2977021"/>
                    <a:pt x="859974" y="3011154"/>
                  </a:cubicBezTo>
                  <a:cubicBezTo>
                    <a:pt x="917627" y="3048757"/>
                    <a:pt x="977431" y="3083654"/>
                    <a:pt x="1036610" y="3119245"/>
                  </a:cubicBezTo>
                  <a:cubicBezTo>
                    <a:pt x="1048196" y="3126183"/>
                    <a:pt x="1061309" y="3131039"/>
                    <a:pt x="1073866" y="3136590"/>
                  </a:cubicBezTo>
                  <a:cubicBezTo>
                    <a:pt x="1109457" y="3152338"/>
                    <a:pt x="1144423" y="3169475"/>
                    <a:pt x="1180847" y="3183212"/>
                  </a:cubicBezTo>
                  <a:cubicBezTo>
                    <a:pt x="1251820" y="3209853"/>
                    <a:pt x="1323626" y="3234621"/>
                    <a:pt x="1395086" y="3260082"/>
                  </a:cubicBezTo>
                  <a:cubicBezTo>
                    <a:pt x="1422143" y="3269726"/>
                    <a:pt x="1449894" y="3288597"/>
                    <a:pt x="1478200" y="3267159"/>
                  </a:cubicBezTo>
                  <a:cubicBezTo>
                    <a:pt x="1519341" y="3236008"/>
                    <a:pt x="1567420" y="3220259"/>
                    <a:pt x="1616470" y="3205274"/>
                  </a:cubicBezTo>
                  <a:cubicBezTo>
                    <a:pt x="1630831" y="3200833"/>
                    <a:pt x="1643597" y="3191814"/>
                    <a:pt x="1657056" y="3184807"/>
                  </a:cubicBezTo>
                  <a:cubicBezTo>
                    <a:pt x="1683350" y="3171140"/>
                    <a:pt x="1709367" y="3157056"/>
                    <a:pt x="1735869" y="3143805"/>
                  </a:cubicBezTo>
                  <a:cubicBezTo>
                    <a:pt x="1752589" y="3135480"/>
                    <a:pt x="1770836" y="3129652"/>
                    <a:pt x="1786931" y="3120425"/>
                  </a:cubicBezTo>
                  <a:cubicBezTo>
                    <a:pt x="1819747" y="3101554"/>
                    <a:pt x="1851175" y="3080532"/>
                    <a:pt x="1883922" y="3061592"/>
                  </a:cubicBezTo>
                  <a:cubicBezTo>
                    <a:pt x="1896826" y="3054099"/>
                    <a:pt x="1912714" y="3051255"/>
                    <a:pt x="1925618" y="3043832"/>
                  </a:cubicBezTo>
                  <a:cubicBezTo>
                    <a:pt x="1973489" y="3016358"/>
                    <a:pt x="2019833" y="2986525"/>
                    <a:pt x="2068397" y="2960162"/>
                  </a:cubicBezTo>
                  <a:cubicBezTo>
                    <a:pt x="2099756" y="2943095"/>
                    <a:pt x="2134723" y="2931786"/>
                    <a:pt x="2166775" y="2915621"/>
                  </a:cubicBezTo>
                  <a:cubicBezTo>
                    <a:pt x="2222208" y="2887454"/>
                    <a:pt x="2276531" y="2857274"/>
                    <a:pt x="2331548" y="2828413"/>
                  </a:cubicBezTo>
                  <a:cubicBezTo>
                    <a:pt x="2400232" y="2792267"/>
                    <a:pt x="2463851" y="2749600"/>
                    <a:pt x="2524210" y="2702284"/>
                  </a:cubicBezTo>
                  <a:cubicBezTo>
                    <a:pt x="2536906" y="2692294"/>
                    <a:pt x="2555707" y="2687299"/>
                    <a:pt x="2572566" y="2684246"/>
                  </a:cubicBezTo>
                  <a:cubicBezTo>
                    <a:pt x="2600872" y="2679181"/>
                    <a:pt x="2629526" y="2684940"/>
                    <a:pt x="2659081" y="2680985"/>
                  </a:cubicBezTo>
                  <a:cubicBezTo>
                    <a:pt x="2711114" y="2673978"/>
                    <a:pt x="2762592" y="2663016"/>
                    <a:pt x="2814070" y="2654691"/>
                  </a:cubicBezTo>
                  <a:cubicBezTo>
                    <a:pt x="2890039" y="2642411"/>
                    <a:pt x="2968367" y="2645256"/>
                    <a:pt x="3042740" y="2622777"/>
                  </a:cubicBezTo>
                  <a:cubicBezTo>
                    <a:pt x="3057587" y="2618268"/>
                    <a:pt x="3060293" y="2614521"/>
                    <a:pt x="3061264" y="2601964"/>
                  </a:cubicBezTo>
                  <a:cubicBezTo>
                    <a:pt x="3063207" y="2576641"/>
                    <a:pt x="3065982" y="2551179"/>
                    <a:pt x="3071116" y="2526273"/>
                  </a:cubicBezTo>
                  <a:cubicBezTo>
                    <a:pt x="3082702" y="2469660"/>
                    <a:pt x="3096438" y="2413811"/>
                    <a:pt x="3094427" y="2355256"/>
                  </a:cubicBezTo>
                  <a:cubicBezTo>
                    <a:pt x="3091027" y="2257156"/>
                    <a:pt x="3089778" y="2158986"/>
                    <a:pt x="3089501" y="2060817"/>
                  </a:cubicBezTo>
                  <a:cubicBezTo>
                    <a:pt x="3089362" y="1992132"/>
                    <a:pt x="3092276" y="1923448"/>
                    <a:pt x="3094080" y="1854764"/>
                  </a:cubicBezTo>
                  <a:cubicBezTo>
                    <a:pt x="3094149" y="1850741"/>
                    <a:pt x="3096300" y="1846786"/>
                    <a:pt x="3096924" y="1842693"/>
                  </a:cubicBezTo>
                  <a:moveTo>
                    <a:pt x="506772" y="2345474"/>
                  </a:moveTo>
                  <a:cubicBezTo>
                    <a:pt x="503511" y="2392165"/>
                    <a:pt x="501152" y="2438926"/>
                    <a:pt x="496642" y="2485479"/>
                  </a:cubicBezTo>
                  <a:cubicBezTo>
                    <a:pt x="495810" y="2494151"/>
                    <a:pt x="488109" y="2507541"/>
                    <a:pt x="481240" y="2508998"/>
                  </a:cubicBezTo>
                  <a:cubicBezTo>
                    <a:pt x="472915" y="2510732"/>
                    <a:pt x="462092" y="2502129"/>
                    <a:pt x="452379" y="2497966"/>
                  </a:cubicBezTo>
                  <a:cubicBezTo>
                    <a:pt x="437463" y="2488462"/>
                    <a:pt x="423449" y="2482634"/>
                    <a:pt x="412626" y="2473546"/>
                  </a:cubicBezTo>
                  <a:cubicBezTo>
                    <a:pt x="381406" y="2447321"/>
                    <a:pt x="354626" y="2415407"/>
                    <a:pt x="320215" y="2393900"/>
                  </a:cubicBezTo>
                  <a:cubicBezTo>
                    <a:pt x="272483" y="2363998"/>
                    <a:pt x="252571" y="2320290"/>
                    <a:pt x="236684" y="2273668"/>
                  </a:cubicBezTo>
                  <a:cubicBezTo>
                    <a:pt x="213997" y="2206927"/>
                    <a:pt x="215801" y="2141503"/>
                    <a:pt x="255832" y="2079340"/>
                  </a:cubicBezTo>
                  <a:cubicBezTo>
                    <a:pt x="271997" y="2054295"/>
                    <a:pt x="296279" y="2043889"/>
                    <a:pt x="324932" y="2037436"/>
                  </a:cubicBezTo>
                  <a:cubicBezTo>
                    <a:pt x="360939" y="2029389"/>
                    <a:pt x="396808" y="2019537"/>
                    <a:pt x="433509" y="2033621"/>
                  </a:cubicBezTo>
                  <a:cubicBezTo>
                    <a:pt x="466463" y="2046317"/>
                    <a:pt x="499070" y="2059915"/>
                    <a:pt x="532094" y="2072542"/>
                  </a:cubicBezTo>
                  <a:cubicBezTo>
                    <a:pt x="542015" y="2076288"/>
                    <a:pt x="544097" y="2078161"/>
                    <a:pt x="540906" y="2090163"/>
                  </a:cubicBezTo>
                  <a:cubicBezTo>
                    <a:pt x="532996" y="2120065"/>
                    <a:pt x="529944" y="2151077"/>
                    <a:pt x="525781" y="2181742"/>
                  </a:cubicBezTo>
                  <a:cubicBezTo>
                    <a:pt x="520300" y="2221773"/>
                    <a:pt x="515444" y="2261874"/>
                    <a:pt x="510657" y="2301974"/>
                  </a:cubicBezTo>
                  <a:cubicBezTo>
                    <a:pt x="508922" y="2316405"/>
                    <a:pt x="507812" y="2330905"/>
                    <a:pt x="506772" y="2345474"/>
                  </a:cubicBezTo>
                  <a:moveTo>
                    <a:pt x="2570624" y="2643521"/>
                  </a:moveTo>
                  <a:cubicBezTo>
                    <a:pt x="2522129" y="2672382"/>
                    <a:pt x="2473564" y="2700897"/>
                    <a:pt x="2433949" y="2740858"/>
                  </a:cubicBezTo>
                  <a:cubicBezTo>
                    <a:pt x="2426110" y="2748698"/>
                    <a:pt x="2414385" y="2753138"/>
                    <a:pt x="2404256" y="2758897"/>
                  </a:cubicBezTo>
                  <a:cubicBezTo>
                    <a:pt x="2361519" y="2783248"/>
                    <a:pt x="2319199" y="2808432"/>
                    <a:pt x="2275629" y="2831535"/>
                  </a:cubicBezTo>
                  <a:cubicBezTo>
                    <a:pt x="2229215" y="2856095"/>
                    <a:pt x="2181553" y="2878782"/>
                    <a:pt x="2134376" y="2902092"/>
                  </a:cubicBezTo>
                  <a:cubicBezTo>
                    <a:pt x="2063402" y="2937198"/>
                    <a:pt x="1989445" y="2967099"/>
                    <a:pt x="1926728" y="3015733"/>
                  </a:cubicBezTo>
                  <a:cubicBezTo>
                    <a:pt x="1912089" y="3027111"/>
                    <a:pt x="1890721" y="3030580"/>
                    <a:pt x="1873932" y="3039946"/>
                  </a:cubicBezTo>
                  <a:cubicBezTo>
                    <a:pt x="1842781" y="3057221"/>
                    <a:pt x="1813295" y="3077202"/>
                    <a:pt x="1781936" y="3094061"/>
                  </a:cubicBezTo>
                  <a:cubicBezTo>
                    <a:pt x="1756683" y="3107659"/>
                    <a:pt x="1729348" y="3117788"/>
                    <a:pt x="1703609" y="3130623"/>
                  </a:cubicBezTo>
                  <a:cubicBezTo>
                    <a:pt x="1681547" y="3141654"/>
                    <a:pt x="1660941" y="3155183"/>
                    <a:pt x="1638879" y="3166075"/>
                  </a:cubicBezTo>
                  <a:cubicBezTo>
                    <a:pt x="1621535" y="3174539"/>
                    <a:pt x="1602803" y="3180645"/>
                    <a:pt x="1584765" y="3187929"/>
                  </a:cubicBezTo>
                  <a:cubicBezTo>
                    <a:pt x="1564020" y="3196324"/>
                    <a:pt x="1542930" y="3204025"/>
                    <a:pt x="1522741" y="3213460"/>
                  </a:cubicBezTo>
                  <a:cubicBezTo>
                    <a:pt x="1503731" y="3222271"/>
                    <a:pt x="1485624" y="3232817"/>
                    <a:pt x="1467239" y="3242946"/>
                  </a:cubicBezTo>
                  <a:cubicBezTo>
                    <a:pt x="1447605" y="3253838"/>
                    <a:pt x="1428665" y="3245513"/>
                    <a:pt x="1411181" y="3239269"/>
                  </a:cubicBezTo>
                  <a:cubicBezTo>
                    <a:pt x="1327512" y="3209367"/>
                    <a:pt x="1243911" y="3179118"/>
                    <a:pt x="1161213" y="3146996"/>
                  </a:cubicBezTo>
                  <a:cubicBezTo>
                    <a:pt x="1124928" y="3132843"/>
                    <a:pt x="1089198" y="3116331"/>
                    <a:pt x="1055828" y="3096906"/>
                  </a:cubicBezTo>
                  <a:cubicBezTo>
                    <a:pt x="978472" y="3051949"/>
                    <a:pt x="901740" y="3005951"/>
                    <a:pt x="826603" y="2957872"/>
                  </a:cubicBezTo>
                  <a:cubicBezTo>
                    <a:pt x="758058" y="2913887"/>
                    <a:pt x="691872" y="2866710"/>
                    <a:pt x="624783" y="2820782"/>
                  </a:cubicBezTo>
                  <a:cubicBezTo>
                    <a:pt x="596893" y="2801703"/>
                    <a:pt x="569142" y="2782416"/>
                    <a:pt x="541738" y="2762712"/>
                  </a:cubicBezTo>
                  <a:cubicBezTo>
                    <a:pt x="525503" y="2751057"/>
                    <a:pt x="526475" y="2746686"/>
                    <a:pt x="544444" y="2736626"/>
                  </a:cubicBezTo>
                  <a:cubicBezTo>
                    <a:pt x="548398" y="2734337"/>
                    <a:pt x="550896" y="2729758"/>
                    <a:pt x="554018" y="2726289"/>
                  </a:cubicBezTo>
                  <a:cubicBezTo>
                    <a:pt x="549717" y="2723861"/>
                    <a:pt x="544860" y="2718866"/>
                    <a:pt x="541113" y="2719490"/>
                  </a:cubicBezTo>
                  <a:cubicBezTo>
                    <a:pt x="511350" y="2724416"/>
                    <a:pt x="510171" y="2708598"/>
                    <a:pt x="511073" y="2687576"/>
                  </a:cubicBezTo>
                  <a:cubicBezTo>
                    <a:pt x="512530" y="2655177"/>
                    <a:pt x="509963" y="2622638"/>
                    <a:pt x="511767" y="2590308"/>
                  </a:cubicBezTo>
                  <a:cubicBezTo>
                    <a:pt x="515444" y="2524746"/>
                    <a:pt x="520855" y="2459254"/>
                    <a:pt x="525712" y="2393830"/>
                  </a:cubicBezTo>
                  <a:cubicBezTo>
                    <a:pt x="526891" y="2378151"/>
                    <a:pt x="528626" y="2362610"/>
                    <a:pt x="530429" y="2347000"/>
                  </a:cubicBezTo>
                  <a:cubicBezTo>
                    <a:pt x="536674" y="2292677"/>
                    <a:pt x="543334" y="2238424"/>
                    <a:pt x="549161" y="2184032"/>
                  </a:cubicBezTo>
                  <a:cubicBezTo>
                    <a:pt x="551659" y="2161137"/>
                    <a:pt x="551173" y="2137965"/>
                    <a:pt x="554295" y="2115209"/>
                  </a:cubicBezTo>
                  <a:cubicBezTo>
                    <a:pt x="561303" y="2064355"/>
                    <a:pt x="570530" y="2013709"/>
                    <a:pt x="577329" y="1962855"/>
                  </a:cubicBezTo>
                  <a:cubicBezTo>
                    <a:pt x="579687" y="1944748"/>
                    <a:pt x="576288" y="1925946"/>
                    <a:pt x="577953" y="1907630"/>
                  </a:cubicBezTo>
                  <a:cubicBezTo>
                    <a:pt x="581838" y="1865171"/>
                    <a:pt x="584406" y="1822365"/>
                    <a:pt x="593008" y="1780669"/>
                  </a:cubicBezTo>
                  <a:cubicBezTo>
                    <a:pt x="597587" y="1758190"/>
                    <a:pt x="611255" y="1740291"/>
                    <a:pt x="643793" y="1736059"/>
                  </a:cubicBezTo>
                  <a:cubicBezTo>
                    <a:pt x="730099" y="1724750"/>
                    <a:pt x="814046" y="1702480"/>
                    <a:pt x="902572" y="1700329"/>
                  </a:cubicBezTo>
                  <a:cubicBezTo>
                    <a:pt x="972158" y="1698664"/>
                    <a:pt x="1041328" y="1684095"/>
                    <a:pt x="1110706" y="1675284"/>
                  </a:cubicBezTo>
                  <a:cubicBezTo>
                    <a:pt x="1113064" y="1675006"/>
                    <a:pt x="1116395" y="1674313"/>
                    <a:pt x="1117644" y="1675423"/>
                  </a:cubicBezTo>
                  <a:cubicBezTo>
                    <a:pt x="1139289" y="1693808"/>
                    <a:pt x="1156703" y="1670289"/>
                    <a:pt x="1176406" y="1669803"/>
                  </a:cubicBezTo>
                  <a:cubicBezTo>
                    <a:pt x="1177100" y="1669803"/>
                    <a:pt x="1180084" y="1657592"/>
                    <a:pt x="1177655" y="1655511"/>
                  </a:cubicBezTo>
                  <a:cubicBezTo>
                    <a:pt x="1166555" y="1646145"/>
                    <a:pt x="1154830" y="1636779"/>
                    <a:pt x="1141718" y="1630396"/>
                  </a:cubicBezTo>
                  <a:cubicBezTo>
                    <a:pt x="1105433" y="1612774"/>
                    <a:pt x="1069010" y="1595222"/>
                    <a:pt x="1031407" y="1580583"/>
                  </a:cubicBezTo>
                  <a:cubicBezTo>
                    <a:pt x="1007194" y="1571148"/>
                    <a:pt x="980483" y="1567610"/>
                    <a:pt x="955369" y="1560047"/>
                  </a:cubicBezTo>
                  <a:cubicBezTo>
                    <a:pt x="923386" y="1550543"/>
                    <a:pt x="891680" y="1540136"/>
                    <a:pt x="860252" y="1529174"/>
                  </a:cubicBezTo>
                  <a:cubicBezTo>
                    <a:pt x="829656" y="1518490"/>
                    <a:pt x="799685" y="1506973"/>
                    <a:pt x="765967" y="1506696"/>
                  </a:cubicBezTo>
                  <a:cubicBezTo>
                    <a:pt x="754034" y="1506557"/>
                    <a:pt x="742171" y="1500521"/>
                    <a:pt x="730238" y="1497191"/>
                  </a:cubicBezTo>
                  <a:cubicBezTo>
                    <a:pt x="740228" y="1493167"/>
                    <a:pt x="750010" y="1488241"/>
                    <a:pt x="760417" y="1485397"/>
                  </a:cubicBezTo>
                  <a:cubicBezTo>
                    <a:pt x="766939" y="1483662"/>
                    <a:pt x="774570" y="1485466"/>
                    <a:pt x="781577" y="1484980"/>
                  </a:cubicBezTo>
                  <a:cubicBezTo>
                    <a:pt x="864137" y="1479222"/>
                    <a:pt x="946696" y="1474158"/>
                    <a:pt x="1029048" y="1466803"/>
                  </a:cubicBezTo>
                  <a:cubicBezTo>
                    <a:pt x="1050486" y="1464861"/>
                    <a:pt x="1070883" y="1454454"/>
                    <a:pt x="1092321" y="1450014"/>
                  </a:cubicBezTo>
                  <a:cubicBezTo>
                    <a:pt x="1111330" y="1446059"/>
                    <a:pt x="1131033" y="1443423"/>
                    <a:pt x="1150529" y="1442868"/>
                  </a:cubicBezTo>
                  <a:cubicBezTo>
                    <a:pt x="1184038" y="1442036"/>
                    <a:pt x="1193057" y="1422193"/>
                    <a:pt x="1197498" y="1396246"/>
                  </a:cubicBezTo>
                  <a:cubicBezTo>
                    <a:pt x="1202978" y="1363916"/>
                    <a:pt x="1209847" y="1331864"/>
                    <a:pt x="1216229" y="1299672"/>
                  </a:cubicBezTo>
                  <a:cubicBezTo>
                    <a:pt x="1224069" y="1259919"/>
                    <a:pt x="1230383" y="1219888"/>
                    <a:pt x="1240234" y="1180620"/>
                  </a:cubicBezTo>
                  <a:cubicBezTo>
                    <a:pt x="1258897" y="1106247"/>
                    <a:pt x="1279918" y="1032429"/>
                    <a:pt x="1299414" y="958194"/>
                  </a:cubicBezTo>
                  <a:cubicBezTo>
                    <a:pt x="1311693" y="911295"/>
                    <a:pt x="1322725" y="864049"/>
                    <a:pt x="1334588" y="817010"/>
                  </a:cubicBezTo>
                  <a:cubicBezTo>
                    <a:pt x="1335768" y="812501"/>
                    <a:pt x="1339028" y="808477"/>
                    <a:pt x="1341248" y="804176"/>
                  </a:cubicBezTo>
                  <a:cubicBezTo>
                    <a:pt x="1343746" y="808199"/>
                    <a:pt x="1347423" y="812015"/>
                    <a:pt x="1348463" y="816317"/>
                  </a:cubicBezTo>
                  <a:cubicBezTo>
                    <a:pt x="1362894" y="878549"/>
                    <a:pt x="1376492" y="940989"/>
                    <a:pt x="1391339" y="1003221"/>
                  </a:cubicBezTo>
                  <a:cubicBezTo>
                    <a:pt x="1406672" y="1067465"/>
                    <a:pt x="1429913" y="1129142"/>
                    <a:pt x="1459468" y="1189015"/>
                  </a:cubicBezTo>
                  <a:cubicBezTo>
                    <a:pt x="1475286" y="1221137"/>
                    <a:pt x="1486664" y="1255132"/>
                    <a:pt x="1499985" y="1288225"/>
                  </a:cubicBezTo>
                  <a:cubicBezTo>
                    <a:pt x="1514623" y="1316670"/>
                    <a:pt x="1526903" y="1342895"/>
                    <a:pt x="1539114" y="1369050"/>
                  </a:cubicBezTo>
                  <a:cubicBezTo>
                    <a:pt x="1540293" y="1371548"/>
                    <a:pt x="1542167" y="1374045"/>
                    <a:pt x="1542444" y="1376612"/>
                  </a:cubicBezTo>
                  <a:cubicBezTo>
                    <a:pt x="1546815" y="1414909"/>
                    <a:pt x="1574635" y="1413868"/>
                    <a:pt x="1606827" y="1415394"/>
                  </a:cubicBezTo>
                  <a:cubicBezTo>
                    <a:pt x="1651575" y="1417476"/>
                    <a:pt x="1695838" y="1426911"/>
                    <a:pt x="1740310" y="1433433"/>
                  </a:cubicBezTo>
                  <a:cubicBezTo>
                    <a:pt x="1776525" y="1438705"/>
                    <a:pt x="1812740" y="1444256"/>
                    <a:pt x="1848955" y="1449667"/>
                  </a:cubicBezTo>
                  <a:cubicBezTo>
                    <a:pt x="1868173" y="1452581"/>
                    <a:pt x="1887391" y="1455356"/>
                    <a:pt x="1906470" y="1458756"/>
                  </a:cubicBezTo>
                  <a:cubicBezTo>
                    <a:pt x="1909800" y="1459311"/>
                    <a:pt x="1912575" y="1462571"/>
                    <a:pt x="1915627" y="1464653"/>
                  </a:cubicBezTo>
                  <a:cubicBezTo>
                    <a:pt x="1913130" y="1467012"/>
                    <a:pt x="1911049" y="1470064"/>
                    <a:pt x="1908065" y="1471729"/>
                  </a:cubicBezTo>
                  <a:cubicBezTo>
                    <a:pt x="1857558" y="1499827"/>
                    <a:pt x="1806149" y="1526746"/>
                    <a:pt x="1756475" y="1556232"/>
                  </a:cubicBezTo>
                  <a:cubicBezTo>
                    <a:pt x="1722410" y="1576490"/>
                    <a:pt x="1690497" y="1599940"/>
                    <a:pt x="1658305" y="1622765"/>
                  </a:cubicBezTo>
                  <a:cubicBezTo>
                    <a:pt x="1651367" y="1627691"/>
                    <a:pt x="1645262" y="1635392"/>
                    <a:pt x="1642487" y="1642954"/>
                  </a:cubicBezTo>
                  <a:cubicBezTo>
                    <a:pt x="1639642" y="1650585"/>
                    <a:pt x="1638185" y="1661755"/>
                    <a:pt x="1642348" y="1667375"/>
                  </a:cubicBezTo>
                  <a:cubicBezTo>
                    <a:pt x="1645609" y="1671746"/>
                    <a:pt x="1659415" y="1672717"/>
                    <a:pt x="1666769" y="1670358"/>
                  </a:cubicBezTo>
                  <a:cubicBezTo>
                    <a:pt x="1710130" y="1656413"/>
                    <a:pt x="1752659" y="1639971"/>
                    <a:pt x="1796228" y="1626650"/>
                  </a:cubicBezTo>
                  <a:cubicBezTo>
                    <a:pt x="1818637" y="1619782"/>
                    <a:pt x="1842573" y="1616521"/>
                    <a:pt x="1866092" y="1613538"/>
                  </a:cubicBezTo>
                  <a:cubicBezTo>
                    <a:pt x="1929711" y="1605559"/>
                    <a:pt x="1993400" y="1597928"/>
                    <a:pt x="2057228" y="1591406"/>
                  </a:cubicBezTo>
                  <a:cubicBezTo>
                    <a:pt x="2110371" y="1585995"/>
                    <a:pt x="2163653" y="1582526"/>
                    <a:pt x="2216866" y="1577739"/>
                  </a:cubicBezTo>
                  <a:cubicBezTo>
                    <a:pt x="2223943" y="1577114"/>
                    <a:pt x="2230742" y="1573645"/>
                    <a:pt x="2237610" y="1571495"/>
                  </a:cubicBezTo>
                  <a:cubicBezTo>
                    <a:pt x="2233864" y="1566361"/>
                    <a:pt x="2230326" y="1561088"/>
                    <a:pt x="2226232" y="1556162"/>
                  </a:cubicBezTo>
                  <a:cubicBezTo>
                    <a:pt x="2223873" y="1553318"/>
                    <a:pt x="2219780" y="1551375"/>
                    <a:pt x="2218184" y="1548253"/>
                  </a:cubicBezTo>
                  <a:cubicBezTo>
                    <a:pt x="2214716" y="1541523"/>
                    <a:pt x="2212287" y="1534308"/>
                    <a:pt x="2209443" y="1527301"/>
                  </a:cubicBezTo>
                  <a:cubicBezTo>
                    <a:pt x="2217074" y="1525012"/>
                    <a:pt x="2224914" y="1520363"/>
                    <a:pt x="2232268" y="1520918"/>
                  </a:cubicBezTo>
                  <a:cubicBezTo>
                    <a:pt x="2257105" y="1522722"/>
                    <a:pt x="2282706" y="1523485"/>
                    <a:pt x="2306017" y="1530562"/>
                  </a:cubicBezTo>
                  <a:cubicBezTo>
                    <a:pt x="2317117" y="1533892"/>
                    <a:pt x="2329327" y="1549432"/>
                    <a:pt x="2331478" y="1561019"/>
                  </a:cubicBezTo>
                  <a:cubicBezTo>
                    <a:pt x="2339734" y="1606114"/>
                    <a:pt x="2350765" y="1649961"/>
                    <a:pt x="2367138" y="1693253"/>
                  </a:cubicBezTo>
                  <a:cubicBezTo>
                    <a:pt x="2384206" y="1738487"/>
                    <a:pt x="2395792" y="1785595"/>
                    <a:pt x="2407794" y="1832286"/>
                  </a:cubicBezTo>
                  <a:cubicBezTo>
                    <a:pt x="2421669" y="1886123"/>
                    <a:pt x="2432909" y="1940516"/>
                    <a:pt x="2446160" y="1994422"/>
                  </a:cubicBezTo>
                  <a:cubicBezTo>
                    <a:pt x="2453722" y="2025226"/>
                    <a:pt x="2464406" y="2055405"/>
                    <a:pt x="2471205" y="2086348"/>
                  </a:cubicBezTo>
                  <a:cubicBezTo>
                    <a:pt x="2478490" y="2119164"/>
                    <a:pt x="2481681" y="2152881"/>
                    <a:pt x="2488897" y="2185766"/>
                  </a:cubicBezTo>
                  <a:cubicBezTo>
                    <a:pt x="2495002" y="2214003"/>
                    <a:pt x="2500691" y="2243072"/>
                    <a:pt x="2512901" y="2269228"/>
                  </a:cubicBezTo>
                  <a:cubicBezTo>
                    <a:pt x="2538086" y="2322926"/>
                    <a:pt x="2556748" y="2377110"/>
                    <a:pt x="2554944" y="2436567"/>
                  </a:cubicBezTo>
                  <a:cubicBezTo>
                    <a:pt x="2554042" y="2466261"/>
                    <a:pt x="2552308" y="2495955"/>
                    <a:pt x="2568057" y="2524330"/>
                  </a:cubicBezTo>
                  <a:cubicBezTo>
                    <a:pt x="2573538" y="2534182"/>
                    <a:pt x="2572219" y="2550000"/>
                    <a:pt x="2568265" y="2561308"/>
                  </a:cubicBezTo>
                  <a:cubicBezTo>
                    <a:pt x="2559731" y="2585244"/>
                    <a:pt x="2566253" y="2606682"/>
                    <a:pt x="2573676" y="2628882"/>
                  </a:cubicBezTo>
                  <a:cubicBezTo>
                    <a:pt x="2575134" y="2633184"/>
                    <a:pt x="2573815" y="2641579"/>
                    <a:pt x="2570624" y="2643521"/>
                  </a:cubicBezTo>
                  <a:moveTo>
                    <a:pt x="705401" y="1575727"/>
                  </a:moveTo>
                  <a:cubicBezTo>
                    <a:pt x="717472" y="1569344"/>
                    <a:pt x="727185" y="1565112"/>
                    <a:pt x="736828" y="1560949"/>
                  </a:cubicBezTo>
                  <a:cubicBezTo>
                    <a:pt x="733013" y="1569968"/>
                    <a:pt x="730723" y="1580167"/>
                    <a:pt x="724896" y="1587868"/>
                  </a:cubicBezTo>
                  <a:cubicBezTo>
                    <a:pt x="713795" y="1602576"/>
                    <a:pt x="699364" y="1612705"/>
                    <a:pt x="692912" y="1633033"/>
                  </a:cubicBezTo>
                  <a:cubicBezTo>
                    <a:pt x="687570" y="1650169"/>
                    <a:pt x="660860" y="1661686"/>
                    <a:pt x="643168" y="1675145"/>
                  </a:cubicBezTo>
                  <a:cubicBezTo>
                    <a:pt x="636647" y="1680071"/>
                    <a:pt x="628738" y="1683332"/>
                    <a:pt x="621453" y="1687425"/>
                  </a:cubicBezTo>
                  <a:cubicBezTo>
                    <a:pt x="624506" y="1677920"/>
                    <a:pt x="624991" y="1666542"/>
                    <a:pt x="631097" y="1659258"/>
                  </a:cubicBezTo>
                  <a:cubicBezTo>
                    <a:pt x="654893" y="1630743"/>
                    <a:pt x="680494" y="1603478"/>
                    <a:pt x="705401" y="1575727"/>
                  </a:cubicBezTo>
                  <a:moveTo>
                    <a:pt x="667867" y="1549432"/>
                  </a:moveTo>
                  <a:cubicBezTo>
                    <a:pt x="669462" y="1534516"/>
                    <a:pt x="694716" y="1516062"/>
                    <a:pt x="712477" y="1516062"/>
                  </a:cubicBezTo>
                  <a:cubicBezTo>
                    <a:pt x="736412" y="1533198"/>
                    <a:pt x="712130" y="1532296"/>
                    <a:pt x="706025" y="1537846"/>
                  </a:cubicBezTo>
                  <a:cubicBezTo>
                    <a:pt x="698879" y="1544437"/>
                    <a:pt x="689513" y="1549016"/>
                    <a:pt x="680979" y="1554289"/>
                  </a:cubicBezTo>
                  <a:cubicBezTo>
                    <a:pt x="678412" y="1555885"/>
                    <a:pt x="673833" y="1558798"/>
                    <a:pt x="673001" y="1558105"/>
                  </a:cubicBezTo>
                  <a:cubicBezTo>
                    <a:pt x="670434" y="1555954"/>
                    <a:pt x="667520" y="1552277"/>
                    <a:pt x="667867" y="1549432"/>
                  </a:cubicBezTo>
                  <a:moveTo>
                    <a:pt x="825979" y="1577947"/>
                  </a:moveTo>
                  <a:cubicBezTo>
                    <a:pt x="839369" y="1583081"/>
                    <a:pt x="848041" y="1588145"/>
                    <a:pt x="856714" y="1593279"/>
                  </a:cubicBezTo>
                  <a:cubicBezTo>
                    <a:pt x="845821" y="1594043"/>
                    <a:pt x="834790" y="1596332"/>
                    <a:pt x="824106" y="1595222"/>
                  </a:cubicBezTo>
                  <a:cubicBezTo>
                    <a:pt x="813352" y="1594112"/>
                    <a:pt x="802737" y="1590296"/>
                    <a:pt x="792816" y="1586133"/>
                  </a:cubicBezTo>
                  <a:cubicBezTo>
                    <a:pt x="789694" y="1584815"/>
                    <a:pt x="789070" y="1578363"/>
                    <a:pt x="787336" y="1574339"/>
                  </a:cubicBezTo>
                  <a:cubicBezTo>
                    <a:pt x="791706" y="1573437"/>
                    <a:pt x="796216" y="1571356"/>
                    <a:pt x="800378" y="1571980"/>
                  </a:cubicBezTo>
                  <a:cubicBezTo>
                    <a:pt x="809051" y="1573229"/>
                    <a:pt x="817446" y="1575865"/>
                    <a:pt x="825979" y="1577947"/>
                  </a:cubicBezTo>
                  <a:moveTo>
                    <a:pt x="814185" y="1540344"/>
                  </a:moveTo>
                  <a:cubicBezTo>
                    <a:pt x="826048" y="1541107"/>
                    <a:pt x="835761" y="1543674"/>
                    <a:pt x="844989" y="1547213"/>
                  </a:cubicBezTo>
                  <a:cubicBezTo>
                    <a:pt x="847625" y="1548253"/>
                    <a:pt x="849082" y="1552000"/>
                    <a:pt x="851094" y="1554497"/>
                  </a:cubicBezTo>
                  <a:cubicBezTo>
                    <a:pt x="847347" y="1556301"/>
                    <a:pt x="841867" y="1560602"/>
                    <a:pt x="840132" y="1559562"/>
                  </a:cubicBezTo>
                  <a:cubicBezTo>
                    <a:pt x="830974" y="1553873"/>
                    <a:pt x="822718" y="1546865"/>
                    <a:pt x="814185" y="1540344"/>
                  </a:cubicBezTo>
                  <a:moveTo>
                    <a:pt x="831391" y="1658772"/>
                  </a:moveTo>
                  <a:cubicBezTo>
                    <a:pt x="833402" y="1661131"/>
                    <a:pt x="830766" y="1670358"/>
                    <a:pt x="830627" y="1670358"/>
                  </a:cubicBezTo>
                  <a:cubicBezTo>
                    <a:pt x="810161" y="1669387"/>
                    <a:pt x="789694" y="1667860"/>
                    <a:pt x="769228" y="1666404"/>
                  </a:cubicBezTo>
                  <a:cubicBezTo>
                    <a:pt x="756670" y="1666404"/>
                    <a:pt x="748692" y="1667444"/>
                    <a:pt x="741130" y="1666057"/>
                  </a:cubicBezTo>
                  <a:cubicBezTo>
                    <a:pt x="735233" y="1665016"/>
                    <a:pt x="729891" y="1661131"/>
                    <a:pt x="724341" y="1658425"/>
                  </a:cubicBezTo>
                  <a:cubicBezTo>
                    <a:pt x="728434" y="1655095"/>
                    <a:pt x="731972" y="1650655"/>
                    <a:pt x="736690" y="1648435"/>
                  </a:cubicBezTo>
                  <a:cubicBezTo>
                    <a:pt x="759931" y="1637473"/>
                    <a:pt x="818625" y="1643717"/>
                    <a:pt x="831391" y="1658772"/>
                  </a:cubicBezTo>
                  <a:moveTo>
                    <a:pt x="638867" y="1714413"/>
                  </a:moveTo>
                  <a:cubicBezTo>
                    <a:pt x="637618" y="1714136"/>
                    <a:pt x="636647" y="1702966"/>
                    <a:pt x="639422" y="1700121"/>
                  </a:cubicBezTo>
                  <a:cubicBezTo>
                    <a:pt x="646915" y="1692420"/>
                    <a:pt x="656419" y="1686384"/>
                    <a:pt x="665161" y="1679655"/>
                  </a:cubicBezTo>
                  <a:cubicBezTo>
                    <a:pt x="672029" y="1695889"/>
                    <a:pt x="653020" y="1718021"/>
                    <a:pt x="638867" y="1714413"/>
                  </a:cubicBezTo>
                  <a:moveTo>
                    <a:pt x="875168" y="1633935"/>
                  </a:moveTo>
                  <a:cubicBezTo>
                    <a:pt x="885783" y="1629009"/>
                    <a:pt x="896051" y="1627066"/>
                    <a:pt x="899311" y="1642121"/>
                  </a:cubicBezTo>
                  <a:cubicBezTo>
                    <a:pt x="894940" y="1647255"/>
                    <a:pt x="890362" y="1649059"/>
                    <a:pt x="886130" y="1648504"/>
                  </a:cubicBezTo>
                  <a:cubicBezTo>
                    <a:pt x="878221" y="1647394"/>
                    <a:pt x="870450" y="1644966"/>
                    <a:pt x="862611" y="1643162"/>
                  </a:cubicBezTo>
                  <a:cubicBezTo>
                    <a:pt x="866773" y="1640040"/>
                    <a:pt x="870520" y="1636086"/>
                    <a:pt x="875168" y="1633935"/>
                  </a:cubicBezTo>
                  <a:moveTo>
                    <a:pt x="873156" y="1578433"/>
                  </a:moveTo>
                  <a:cubicBezTo>
                    <a:pt x="882661" y="1579334"/>
                    <a:pt x="892096" y="1580861"/>
                    <a:pt x="901531" y="1582248"/>
                  </a:cubicBezTo>
                  <a:cubicBezTo>
                    <a:pt x="900005" y="1585231"/>
                    <a:pt x="898479" y="1588215"/>
                    <a:pt x="896953" y="1591198"/>
                  </a:cubicBezTo>
                  <a:cubicBezTo>
                    <a:pt x="887586" y="1591198"/>
                    <a:pt x="882869" y="1591545"/>
                    <a:pt x="878290" y="1591059"/>
                  </a:cubicBezTo>
                  <a:cubicBezTo>
                    <a:pt x="875723" y="1590782"/>
                    <a:pt x="871491" y="1589325"/>
                    <a:pt x="871283" y="1588007"/>
                  </a:cubicBezTo>
                  <a:cubicBezTo>
                    <a:pt x="870936" y="1584815"/>
                    <a:pt x="872740" y="1578433"/>
                    <a:pt x="873156" y="1578433"/>
                  </a:cubicBezTo>
                  <a:moveTo>
                    <a:pt x="983259" y="1618047"/>
                  </a:moveTo>
                  <a:cubicBezTo>
                    <a:pt x="972297" y="1614231"/>
                    <a:pt x="960295" y="1612913"/>
                    <a:pt x="949749" y="1608543"/>
                  </a:cubicBezTo>
                  <a:cubicBezTo>
                    <a:pt x="943020" y="1605698"/>
                    <a:pt x="938094" y="1599107"/>
                    <a:pt x="932405" y="1594181"/>
                  </a:cubicBezTo>
                  <a:cubicBezTo>
                    <a:pt x="939065" y="1591753"/>
                    <a:pt x="946558" y="1585995"/>
                    <a:pt x="952108" y="1587313"/>
                  </a:cubicBezTo>
                  <a:cubicBezTo>
                    <a:pt x="982495" y="1594667"/>
                    <a:pt x="1012605" y="1603131"/>
                    <a:pt x="1042299" y="1612497"/>
                  </a:cubicBezTo>
                  <a:cubicBezTo>
                    <a:pt x="1057354" y="1617284"/>
                    <a:pt x="1071646" y="1624430"/>
                    <a:pt x="1085868" y="1631229"/>
                  </a:cubicBezTo>
                  <a:cubicBezTo>
                    <a:pt x="1090517" y="1633449"/>
                    <a:pt x="1093986" y="1637889"/>
                    <a:pt x="1097940" y="1641358"/>
                  </a:cubicBezTo>
                  <a:cubicBezTo>
                    <a:pt x="1092945" y="1643786"/>
                    <a:pt x="1088019" y="1648088"/>
                    <a:pt x="1082816" y="1648435"/>
                  </a:cubicBezTo>
                  <a:cubicBezTo>
                    <a:pt x="1051249" y="1650516"/>
                    <a:pt x="1019613" y="1651002"/>
                    <a:pt x="988115" y="1653361"/>
                  </a:cubicBezTo>
                  <a:cubicBezTo>
                    <a:pt x="968759" y="1654887"/>
                    <a:pt x="949749" y="1659050"/>
                    <a:pt x="930462" y="1661408"/>
                  </a:cubicBezTo>
                  <a:cubicBezTo>
                    <a:pt x="923732" y="1662241"/>
                    <a:pt x="916725" y="1661547"/>
                    <a:pt x="909996" y="1660506"/>
                  </a:cubicBezTo>
                  <a:cubicBezTo>
                    <a:pt x="908400" y="1660298"/>
                    <a:pt x="907637" y="1655650"/>
                    <a:pt x="906457" y="1653083"/>
                  </a:cubicBezTo>
                  <a:cubicBezTo>
                    <a:pt x="926022" y="1650100"/>
                    <a:pt x="935874" y="1625332"/>
                    <a:pt x="959809" y="1632408"/>
                  </a:cubicBezTo>
                  <a:cubicBezTo>
                    <a:pt x="961127" y="1632825"/>
                    <a:pt x="962029" y="1634420"/>
                    <a:pt x="963139" y="1635461"/>
                  </a:cubicBezTo>
                  <a:cubicBezTo>
                    <a:pt x="972644" y="1635461"/>
                    <a:pt x="977709" y="1636502"/>
                    <a:pt x="981941" y="1635184"/>
                  </a:cubicBezTo>
                  <a:cubicBezTo>
                    <a:pt x="986381" y="1633727"/>
                    <a:pt x="989988" y="1629980"/>
                    <a:pt x="993943" y="1627205"/>
                  </a:cubicBezTo>
                  <a:cubicBezTo>
                    <a:pt x="990404" y="1624083"/>
                    <a:pt x="987421" y="1619504"/>
                    <a:pt x="983259" y="1618047"/>
                  </a:cubicBezTo>
                  <a:moveTo>
                    <a:pt x="1952190" y="1503227"/>
                  </a:moveTo>
                  <a:cubicBezTo>
                    <a:pt x="1948513" y="1506349"/>
                    <a:pt x="1945182" y="1509887"/>
                    <a:pt x="1941159" y="1512524"/>
                  </a:cubicBezTo>
                  <a:cubicBezTo>
                    <a:pt x="1904111" y="1537014"/>
                    <a:pt x="1868381" y="1563586"/>
                    <a:pt x="1829183" y="1584607"/>
                  </a:cubicBezTo>
                  <a:cubicBezTo>
                    <a:pt x="1813434" y="1593071"/>
                    <a:pt x="1790192" y="1589394"/>
                    <a:pt x="1770281" y="1591198"/>
                  </a:cubicBezTo>
                  <a:cubicBezTo>
                    <a:pt x="1770836" y="1586827"/>
                    <a:pt x="1769726" y="1579820"/>
                    <a:pt x="1772223" y="1578363"/>
                  </a:cubicBezTo>
                  <a:cubicBezTo>
                    <a:pt x="1795743" y="1564418"/>
                    <a:pt x="1819609" y="1550959"/>
                    <a:pt x="1843960" y="1538332"/>
                  </a:cubicBezTo>
                  <a:cubicBezTo>
                    <a:pt x="1857211" y="1531394"/>
                    <a:pt x="1871573" y="1526330"/>
                    <a:pt x="1885448" y="1520433"/>
                  </a:cubicBezTo>
                  <a:cubicBezTo>
                    <a:pt x="1903764" y="1511622"/>
                    <a:pt x="1919374" y="1504268"/>
                    <a:pt x="1935747" y="1498787"/>
                  </a:cubicBezTo>
                  <a:cubicBezTo>
                    <a:pt x="1940118" y="1497330"/>
                    <a:pt x="1946639" y="1501631"/>
                    <a:pt x="1952190" y="1503227"/>
                  </a:cubicBezTo>
                  <a:moveTo>
                    <a:pt x="1939841" y="1470411"/>
                  </a:moveTo>
                  <a:cubicBezTo>
                    <a:pt x="1946986" y="1469370"/>
                    <a:pt x="1954132" y="1467289"/>
                    <a:pt x="1961140" y="1467844"/>
                  </a:cubicBezTo>
                  <a:cubicBezTo>
                    <a:pt x="1964539" y="1468122"/>
                    <a:pt x="1967453" y="1473256"/>
                    <a:pt x="1970575" y="1476239"/>
                  </a:cubicBezTo>
                  <a:cubicBezTo>
                    <a:pt x="1957948" y="1476239"/>
                    <a:pt x="1949969" y="1476308"/>
                    <a:pt x="1942061" y="1475823"/>
                  </a:cubicBezTo>
                  <a:cubicBezTo>
                    <a:pt x="1941228" y="1475823"/>
                    <a:pt x="1940604" y="1472284"/>
                    <a:pt x="1939841" y="1470411"/>
                  </a:cubicBezTo>
                  <a:moveTo>
                    <a:pt x="1953785" y="1578502"/>
                  </a:moveTo>
                  <a:cubicBezTo>
                    <a:pt x="1953647" y="1579889"/>
                    <a:pt x="1951357" y="1581554"/>
                    <a:pt x="1949692" y="1582318"/>
                  </a:cubicBezTo>
                  <a:cubicBezTo>
                    <a:pt x="1945737" y="1584052"/>
                    <a:pt x="1941575" y="1585301"/>
                    <a:pt x="1937481" y="1586827"/>
                  </a:cubicBezTo>
                  <a:cubicBezTo>
                    <a:pt x="1923190" y="1588284"/>
                    <a:pt x="1913615" y="1590227"/>
                    <a:pt x="1903972" y="1590990"/>
                  </a:cubicBezTo>
                  <a:cubicBezTo>
                    <a:pt x="1900295" y="1591267"/>
                    <a:pt x="1896410" y="1588631"/>
                    <a:pt x="1892594" y="1587382"/>
                  </a:cubicBezTo>
                  <a:cubicBezTo>
                    <a:pt x="1894675" y="1584468"/>
                    <a:pt x="1896410" y="1579404"/>
                    <a:pt x="1898907" y="1579057"/>
                  </a:cubicBezTo>
                  <a:cubicBezTo>
                    <a:pt x="1916113" y="1576698"/>
                    <a:pt x="1933527" y="1575172"/>
                    <a:pt x="1950941" y="1573784"/>
                  </a:cubicBezTo>
                  <a:cubicBezTo>
                    <a:pt x="1951773" y="1573645"/>
                    <a:pt x="1953924" y="1576906"/>
                    <a:pt x="1953785" y="1578502"/>
                  </a:cubicBezTo>
                  <a:moveTo>
                    <a:pt x="1745929" y="1611109"/>
                  </a:moveTo>
                  <a:cubicBezTo>
                    <a:pt x="1742391" y="1613330"/>
                    <a:pt x="1739130" y="1616451"/>
                    <a:pt x="1735245" y="1617562"/>
                  </a:cubicBezTo>
                  <a:cubicBezTo>
                    <a:pt x="1729556" y="1619157"/>
                    <a:pt x="1723451" y="1619227"/>
                    <a:pt x="1717554" y="1619990"/>
                  </a:cubicBezTo>
                  <a:cubicBezTo>
                    <a:pt x="1708118" y="1628801"/>
                    <a:pt x="1701458" y="1635877"/>
                    <a:pt x="1693757" y="1641705"/>
                  </a:cubicBezTo>
                  <a:cubicBezTo>
                    <a:pt x="1691745" y="1643231"/>
                    <a:pt x="1685779" y="1641913"/>
                    <a:pt x="1682934" y="1640109"/>
                  </a:cubicBezTo>
                  <a:cubicBezTo>
                    <a:pt x="1681200" y="1638930"/>
                    <a:pt x="1680576" y="1632547"/>
                    <a:pt x="1681894" y="1631715"/>
                  </a:cubicBezTo>
                  <a:cubicBezTo>
                    <a:pt x="1698544" y="1620684"/>
                    <a:pt x="1710963" y="1601882"/>
                    <a:pt x="1735245" y="1604727"/>
                  </a:cubicBezTo>
                  <a:cubicBezTo>
                    <a:pt x="1738992" y="1605212"/>
                    <a:pt x="1742391" y="1608889"/>
                    <a:pt x="1745929" y="1611109"/>
                  </a:cubicBezTo>
                  <a:moveTo>
                    <a:pt x="2155050" y="1493930"/>
                  </a:moveTo>
                  <a:cubicBezTo>
                    <a:pt x="2136873" y="1474435"/>
                    <a:pt x="2133543" y="1445019"/>
                    <a:pt x="2145892" y="1427536"/>
                  </a:cubicBezTo>
                  <a:cubicBezTo>
                    <a:pt x="2148182" y="1424206"/>
                    <a:pt x="2152414" y="1422055"/>
                    <a:pt x="2155744" y="1419349"/>
                  </a:cubicBezTo>
                  <a:cubicBezTo>
                    <a:pt x="2157895" y="1422887"/>
                    <a:pt x="2161086" y="1426217"/>
                    <a:pt x="2161988" y="1430033"/>
                  </a:cubicBezTo>
                  <a:cubicBezTo>
                    <a:pt x="2165596" y="1445574"/>
                    <a:pt x="2168926" y="1461253"/>
                    <a:pt x="2171493" y="1476933"/>
                  </a:cubicBezTo>
                  <a:cubicBezTo>
                    <a:pt x="2173297" y="1488102"/>
                    <a:pt x="2169065" y="1495526"/>
                    <a:pt x="2155050" y="1493930"/>
                  </a:cubicBezTo>
                  <a:moveTo>
                    <a:pt x="2194804" y="1551930"/>
                  </a:moveTo>
                  <a:cubicBezTo>
                    <a:pt x="2194457" y="1554150"/>
                    <a:pt x="2187797" y="1557480"/>
                    <a:pt x="2184952" y="1556786"/>
                  </a:cubicBezTo>
                  <a:cubicBezTo>
                    <a:pt x="2172117" y="1553942"/>
                    <a:pt x="2154148" y="1525844"/>
                    <a:pt x="2155050" y="1511622"/>
                  </a:cubicBezTo>
                  <a:cubicBezTo>
                    <a:pt x="2173019" y="1514605"/>
                    <a:pt x="2196816" y="1541107"/>
                    <a:pt x="2194804" y="1551930"/>
                  </a:cubicBezTo>
                  <a:moveTo>
                    <a:pt x="2147974" y="1561088"/>
                  </a:moveTo>
                  <a:cubicBezTo>
                    <a:pt x="2137845" y="1562267"/>
                    <a:pt x="2127646" y="1563308"/>
                    <a:pt x="2117517" y="1564765"/>
                  </a:cubicBezTo>
                  <a:cubicBezTo>
                    <a:pt x="2109469" y="1565944"/>
                    <a:pt x="2101560" y="1567610"/>
                    <a:pt x="2093582" y="1569136"/>
                  </a:cubicBezTo>
                  <a:cubicBezTo>
                    <a:pt x="2066316" y="1573507"/>
                    <a:pt x="2041409" y="1576143"/>
                    <a:pt x="2016434" y="1577600"/>
                  </a:cubicBezTo>
                  <a:cubicBezTo>
                    <a:pt x="2011785" y="1577808"/>
                    <a:pt x="2006720" y="1573160"/>
                    <a:pt x="2001864" y="1570801"/>
                  </a:cubicBezTo>
                  <a:cubicBezTo>
                    <a:pt x="2006443" y="1568789"/>
                    <a:pt x="2010953" y="1565251"/>
                    <a:pt x="2015670" y="1564904"/>
                  </a:cubicBezTo>
                  <a:cubicBezTo>
                    <a:pt x="2041895" y="1562961"/>
                    <a:pt x="2068259" y="1561990"/>
                    <a:pt x="2094484" y="1560047"/>
                  </a:cubicBezTo>
                  <a:cubicBezTo>
                    <a:pt x="2100866" y="1559631"/>
                    <a:pt x="2107110" y="1556786"/>
                    <a:pt x="2113354" y="1555052"/>
                  </a:cubicBezTo>
                  <a:cubicBezTo>
                    <a:pt x="2108359" y="1550890"/>
                    <a:pt x="2103849" y="1545755"/>
                    <a:pt x="2098161" y="1542911"/>
                  </a:cubicBezTo>
                  <a:cubicBezTo>
                    <a:pt x="2094484" y="1541107"/>
                    <a:pt x="2088587" y="1543535"/>
                    <a:pt x="2084354" y="1542217"/>
                  </a:cubicBezTo>
                  <a:cubicBezTo>
                    <a:pt x="2081371" y="1541315"/>
                    <a:pt x="2079429" y="1537361"/>
                    <a:pt x="2077000" y="1534794"/>
                  </a:cubicBezTo>
                  <a:cubicBezTo>
                    <a:pt x="2079429" y="1532990"/>
                    <a:pt x="2082412" y="1529174"/>
                    <a:pt x="2084216" y="1529590"/>
                  </a:cubicBezTo>
                  <a:cubicBezTo>
                    <a:pt x="2097675" y="1532712"/>
                    <a:pt x="2111759" y="1535002"/>
                    <a:pt x="2123900" y="1540760"/>
                  </a:cubicBezTo>
                  <a:cubicBezTo>
                    <a:pt x="2133197" y="1545131"/>
                    <a:pt x="2140065" y="1554150"/>
                    <a:pt x="2147974" y="1561088"/>
                  </a:cubicBezTo>
                  <a:moveTo>
                    <a:pt x="2043907" y="1522514"/>
                  </a:moveTo>
                  <a:cubicBezTo>
                    <a:pt x="2045642" y="1518004"/>
                    <a:pt x="2046890" y="1513287"/>
                    <a:pt x="2049249" y="1509055"/>
                  </a:cubicBezTo>
                  <a:cubicBezTo>
                    <a:pt x="2050567" y="1506557"/>
                    <a:pt x="2053481" y="1504823"/>
                    <a:pt x="2055771" y="1502741"/>
                  </a:cubicBezTo>
                  <a:cubicBezTo>
                    <a:pt x="2064443" y="1504684"/>
                    <a:pt x="2068328" y="1506557"/>
                    <a:pt x="2072283" y="1508500"/>
                  </a:cubicBezTo>
                  <a:cubicBezTo>
                    <a:pt x="2068120" y="1512454"/>
                    <a:pt x="2064512" y="1517519"/>
                    <a:pt x="2059517" y="1520155"/>
                  </a:cubicBezTo>
                  <a:cubicBezTo>
                    <a:pt x="2055146" y="1522375"/>
                    <a:pt x="2049180" y="1521820"/>
                    <a:pt x="2043907" y="1522514"/>
                  </a:cubicBezTo>
                  <a:moveTo>
                    <a:pt x="2105376" y="1474019"/>
                  </a:moveTo>
                  <a:cubicBezTo>
                    <a:pt x="2107249" y="1463473"/>
                    <a:pt x="2109053" y="1457368"/>
                    <a:pt x="2110857" y="1451193"/>
                  </a:cubicBezTo>
                  <a:cubicBezTo>
                    <a:pt x="2113771" y="1453483"/>
                    <a:pt x="2119390" y="1456119"/>
                    <a:pt x="2119113" y="1457923"/>
                  </a:cubicBezTo>
                  <a:cubicBezTo>
                    <a:pt x="2117933" y="1465277"/>
                    <a:pt x="2121402" y="1477349"/>
                    <a:pt x="2105376" y="1474019"/>
                  </a:cubicBezTo>
                  <a:moveTo>
                    <a:pt x="2124247" y="1384938"/>
                  </a:moveTo>
                  <a:cubicBezTo>
                    <a:pt x="2114256" y="1396246"/>
                    <a:pt x="2102323" y="1406098"/>
                    <a:pt x="2091223" y="1416505"/>
                  </a:cubicBezTo>
                  <a:cubicBezTo>
                    <a:pt x="2066039" y="1431213"/>
                    <a:pt x="2043213" y="1443770"/>
                    <a:pt x="2020388" y="1456189"/>
                  </a:cubicBezTo>
                  <a:cubicBezTo>
                    <a:pt x="2018515" y="1457229"/>
                    <a:pt x="2016156" y="1458686"/>
                    <a:pt x="2014352" y="1458409"/>
                  </a:cubicBezTo>
                  <a:cubicBezTo>
                    <a:pt x="2004084" y="1456882"/>
                    <a:pt x="1993886" y="1454871"/>
                    <a:pt x="1983687" y="1453067"/>
                  </a:cubicBezTo>
                  <a:cubicBezTo>
                    <a:pt x="1990972" y="1448349"/>
                    <a:pt x="1998673" y="1444048"/>
                    <a:pt x="2005611" y="1438914"/>
                  </a:cubicBezTo>
                  <a:cubicBezTo>
                    <a:pt x="2018168" y="1429478"/>
                    <a:pt x="2029338" y="1418308"/>
                    <a:pt x="2042659" y="1410191"/>
                  </a:cubicBezTo>
                  <a:cubicBezTo>
                    <a:pt x="2065969" y="1395899"/>
                    <a:pt x="2090460" y="1383203"/>
                    <a:pt x="2114742" y="1370230"/>
                  </a:cubicBezTo>
                  <a:cubicBezTo>
                    <a:pt x="2118627" y="1368148"/>
                    <a:pt x="2123830" y="1368218"/>
                    <a:pt x="2128479" y="1367316"/>
                  </a:cubicBezTo>
                  <a:cubicBezTo>
                    <a:pt x="2127161" y="1373282"/>
                    <a:pt x="2127924" y="1380844"/>
                    <a:pt x="2124247" y="1384938"/>
                  </a:cubicBezTo>
                  <a:moveTo>
                    <a:pt x="1988613" y="1481026"/>
                  </a:moveTo>
                  <a:cubicBezTo>
                    <a:pt x="1997008" y="1479708"/>
                    <a:pt x="2005888" y="1479985"/>
                    <a:pt x="2014422" y="1481026"/>
                  </a:cubicBezTo>
                  <a:cubicBezTo>
                    <a:pt x="2018029" y="1481442"/>
                    <a:pt x="2021151" y="1485397"/>
                    <a:pt x="2024551" y="1487756"/>
                  </a:cubicBezTo>
                  <a:cubicBezTo>
                    <a:pt x="2020735" y="1489837"/>
                    <a:pt x="2016989" y="1491918"/>
                    <a:pt x="2013173" y="1494000"/>
                  </a:cubicBezTo>
                  <a:cubicBezTo>
                    <a:pt x="2002003" y="1495457"/>
                    <a:pt x="1995551" y="1498301"/>
                    <a:pt x="1989238" y="1497885"/>
                  </a:cubicBezTo>
                  <a:cubicBezTo>
                    <a:pt x="1985213" y="1497677"/>
                    <a:pt x="1981536" y="1492751"/>
                    <a:pt x="1977721" y="1489906"/>
                  </a:cubicBezTo>
                  <a:cubicBezTo>
                    <a:pt x="1981328" y="1486854"/>
                    <a:pt x="1984589" y="1481789"/>
                    <a:pt x="1988613" y="1481095"/>
                  </a:cubicBezTo>
                  <a:moveTo>
                    <a:pt x="2536559" y="2255075"/>
                  </a:moveTo>
                  <a:cubicBezTo>
                    <a:pt x="2524210" y="2226630"/>
                    <a:pt x="2519909" y="2195132"/>
                    <a:pt x="2512208" y="2164953"/>
                  </a:cubicBezTo>
                  <a:cubicBezTo>
                    <a:pt x="2508669" y="2150800"/>
                    <a:pt x="2505131" y="2136577"/>
                    <a:pt x="2502842" y="2122216"/>
                  </a:cubicBezTo>
                  <a:cubicBezTo>
                    <a:pt x="2498610" y="2095228"/>
                    <a:pt x="2512277" y="2074415"/>
                    <a:pt x="2531078" y="2055822"/>
                  </a:cubicBezTo>
                  <a:cubicBezTo>
                    <a:pt x="2558760" y="2028556"/>
                    <a:pt x="2581794" y="1995671"/>
                    <a:pt x="2623629" y="1985125"/>
                  </a:cubicBezTo>
                  <a:cubicBezTo>
                    <a:pt x="2633411" y="1982628"/>
                    <a:pt x="2644580" y="1984917"/>
                    <a:pt x="2655126" y="1984917"/>
                  </a:cubicBezTo>
                  <a:cubicBezTo>
                    <a:pt x="2679131" y="1984917"/>
                    <a:pt x="2703066" y="1984570"/>
                    <a:pt x="2727071" y="1984709"/>
                  </a:cubicBezTo>
                  <a:cubicBezTo>
                    <a:pt x="2766686" y="1984917"/>
                    <a:pt x="2791870" y="2010171"/>
                    <a:pt x="2816222" y="2033551"/>
                  </a:cubicBezTo>
                  <a:cubicBezTo>
                    <a:pt x="2850216" y="2066159"/>
                    <a:pt x="2872556" y="2105080"/>
                    <a:pt x="2866728" y="2153020"/>
                  </a:cubicBezTo>
                  <a:cubicBezTo>
                    <a:pt x="2862358" y="2188958"/>
                    <a:pt x="2851257" y="2222398"/>
                    <a:pt x="2828987" y="2253479"/>
                  </a:cubicBezTo>
                  <a:cubicBezTo>
                    <a:pt x="2798599" y="2295869"/>
                    <a:pt x="2759401" y="2330280"/>
                    <a:pt x="2721590" y="2366079"/>
                  </a:cubicBezTo>
                  <a:cubicBezTo>
                    <a:pt x="2712502" y="2374682"/>
                    <a:pt x="2701817" y="2381828"/>
                    <a:pt x="2691896" y="2389668"/>
                  </a:cubicBezTo>
                  <a:cubicBezTo>
                    <a:pt x="2666504" y="2412493"/>
                    <a:pt x="2643471" y="2433168"/>
                    <a:pt x="2620368" y="2453773"/>
                  </a:cubicBezTo>
                  <a:cubicBezTo>
                    <a:pt x="2618772" y="2455160"/>
                    <a:pt x="2616621" y="2455993"/>
                    <a:pt x="2614887" y="2457311"/>
                  </a:cubicBezTo>
                  <a:cubicBezTo>
                    <a:pt x="2609267" y="2461474"/>
                    <a:pt x="2603717" y="2465775"/>
                    <a:pt x="2598167" y="2470077"/>
                  </a:cubicBezTo>
                  <a:cubicBezTo>
                    <a:pt x="2594698" y="2461821"/>
                    <a:pt x="2589148" y="2453773"/>
                    <a:pt x="2588176" y="2445239"/>
                  </a:cubicBezTo>
                  <a:cubicBezTo>
                    <a:pt x="2580892" y="2379469"/>
                    <a:pt x="2563270" y="2316474"/>
                    <a:pt x="2536559" y="2255075"/>
                  </a:cubicBezTo>
                  <a:moveTo>
                    <a:pt x="3070630" y="1848659"/>
                  </a:moveTo>
                  <a:cubicBezTo>
                    <a:pt x="3068549" y="1875300"/>
                    <a:pt x="3070838" y="1902219"/>
                    <a:pt x="3070075" y="1928999"/>
                  </a:cubicBezTo>
                  <a:cubicBezTo>
                    <a:pt x="3069659" y="1944678"/>
                    <a:pt x="3065635" y="1960288"/>
                    <a:pt x="3065773" y="1975829"/>
                  </a:cubicBezTo>
                  <a:cubicBezTo>
                    <a:pt x="3066953" y="2110908"/>
                    <a:pt x="3071254" y="2245917"/>
                    <a:pt x="3069034" y="2380926"/>
                  </a:cubicBezTo>
                  <a:cubicBezTo>
                    <a:pt x="3068133" y="2436012"/>
                    <a:pt x="3053493" y="2490890"/>
                    <a:pt x="3045099" y="2545907"/>
                  </a:cubicBezTo>
                  <a:cubicBezTo>
                    <a:pt x="3044128" y="2552151"/>
                    <a:pt x="3042324" y="2558325"/>
                    <a:pt x="3042046" y="2564569"/>
                  </a:cubicBezTo>
                  <a:cubicBezTo>
                    <a:pt x="3040728" y="2591765"/>
                    <a:pt x="3037676" y="2592806"/>
                    <a:pt x="3008814" y="2595859"/>
                  </a:cubicBezTo>
                  <a:cubicBezTo>
                    <a:pt x="2984810" y="2598426"/>
                    <a:pt x="2961429" y="2606196"/>
                    <a:pt x="2937633" y="2610844"/>
                  </a:cubicBezTo>
                  <a:cubicBezTo>
                    <a:pt x="2922231" y="2613828"/>
                    <a:pt x="2906204" y="2617921"/>
                    <a:pt x="2890941" y="2616603"/>
                  </a:cubicBezTo>
                  <a:cubicBezTo>
                    <a:pt x="2878384" y="2615562"/>
                    <a:pt x="2872973" y="2604531"/>
                    <a:pt x="2877690" y="2591835"/>
                  </a:cubicBezTo>
                  <a:cubicBezTo>
                    <a:pt x="2899752" y="2532447"/>
                    <a:pt x="2913142" y="2471395"/>
                    <a:pt x="2918970" y="2408816"/>
                  </a:cubicBezTo>
                  <a:cubicBezTo>
                    <a:pt x="2923410" y="2361917"/>
                    <a:pt x="2928752" y="2315156"/>
                    <a:pt x="2932984" y="2268326"/>
                  </a:cubicBezTo>
                  <a:cubicBezTo>
                    <a:pt x="2936661" y="2227532"/>
                    <a:pt x="2939922" y="2186738"/>
                    <a:pt x="2942419" y="2145943"/>
                  </a:cubicBezTo>
                  <a:cubicBezTo>
                    <a:pt x="2944709" y="2108965"/>
                    <a:pt x="2945542" y="2071986"/>
                    <a:pt x="2947484" y="2035008"/>
                  </a:cubicBezTo>
                  <a:cubicBezTo>
                    <a:pt x="2947831" y="2028903"/>
                    <a:pt x="2951092" y="2023006"/>
                    <a:pt x="2951855" y="2016900"/>
                  </a:cubicBezTo>
                  <a:cubicBezTo>
                    <a:pt x="2952410" y="2012530"/>
                    <a:pt x="2951023" y="2007951"/>
                    <a:pt x="2950537" y="2003441"/>
                  </a:cubicBezTo>
                  <a:cubicBezTo>
                    <a:pt x="2945195" y="2004967"/>
                    <a:pt x="2936315" y="2005245"/>
                    <a:pt x="2934996" y="2008298"/>
                  </a:cubicBezTo>
                  <a:cubicBezTo>
                    <a:pt x="2929932" y="2020369"/>
                    <a:pt x="2924867" y="2033204"/>
                    <a:pt x="2924035" y="2045970"/>
                  </a:cubicBezTo>
                  <a:cubicBezTo>
                    <a:pt x="2920011" y="2109520"/>
                    <a:pt x="2918276" y="2173278"/>
                    <a:pt x="2913905" y="2236828"/>
                  </a:cubicBezTo>
                  <a:cubicBezTo>
                    <a:pt x="2910714" y="2283797"/>
                    <a:pt x="2907037" y="2330835"/>
                    <a:pt x="2899475" y="2377249"/>
                  </a:cubicBezTo>
                  <a:cubicBezTo>
                    <a:pt x="2889068" y="2441215"/>
                    <a:pt x="2876233" y="2504974"/>
                    <a:pt x="2861178" y="2568108"/>
                  </a:cubicBezTo>
                  <a:cubicBezTo>
                    <a:pt x="2857363" y="2583995"/>
                    <a:pt x="2840018" y="2596691"/>
                    <a:pt x="2841822" y="2616048"/>
                  </a:cubicBezTo>
                  <a:cubicBezTo>
                    <a:pt x="2841960" y="2617643"/>
                    <a:pt x="2833358" y="2620696"/>
                    <a:pt x="2828432" y="2621737"/>
                  </a:cubicBezTo>
                  <a:cubicBezTo>
                    <a:pt x="2785140" y="2630825"/>
                    <a:pt x="2741779" y="2639844"/>
                    <a:pt x="2698279" y="2648170"/>
                  </a:cubicBezTo>
                  <a:cubicBezTo>
                    <a:pt x="2688636" y="2650043"/>
                    <a:pt x="2683710" y="2649349"/>
                    <a:pt x="2691272" y="2636930"/>
                  </a:cubicBezTo>
                  <a:cubicBezTo>
                    <a:pt x="2708269" y="2609179"/>
                    <a:pt x="2724226" y="2580457"/>
                    <a:pt x="2736506" y="2550624"/>
                  </a:cubicBezTo>
                  <a:cubicBezTo>
                    <a:pt x="2749341" y="2519404"/>
                    <a:pt x="2757528" y="2486519"/>
                    <a:pt x="2767518" y="2454259"/>
                  </a:cubicBezTo>
                  <a:cubicBezTo>
                    <a:pt x="2771611" y="2441077"/>
                    <a:pt x="2775427" y="2427756"/>
                    <a:pt x="2778757" y="2414436"/>
                  </a:cubicBezTo>
                  <a:cubicBezTo>
                    <a:pt x="2780492" y="2407567"/>
                    <a:pt x="2782434" y="2400213"/>
                    <a:pt x="2781394" y="2393483"/>
                  </a:cubicBezTo>
                  <a:cubicBezTo>
                    <a:pt x="2779937" y="2384534"/>
                    <a:pt x="2773068" y="2376555"/>
                    <a:pt x="2765367" y="2388072"/>
                  </a:cubicBezTo>
                  <a:cubicBezTo>
                    <a:pt x="2756210" y="2401809"/>
                    <a:pt x="2746774" y="2417280"/>
                    <a:pt x="2744693" y="2432821"/>
                  </a:cubicBezTo>
                  <a:cubicBezTo>
                    <a:pt x="2736784" y="2491098"/>
                    <a:pt x="2712640" y="2544103"/>
                    <a:pt x="2686485" y="2596206"/>
                  </a:cubicBezTo>
                  <a:cubicBezTo>
                    <a:pt x="2676494" y="2616186"/>
                    <a:pt x="2659358" y="2633184"/>
                    <a:pt x="2644026" y="2650390"/>
                  </a:cubicBezTo>
                  <a:cubicBezTo>
                    <a:pt x="2639655" y="2655316"/>
                    <a:pt x="2629456" y="2662462"/>
                    <a:pt x="2625502" y="2647129"/>
                  </a:cubicBezTo>
                  <a:cubicBezTo>
                    <a:pt x="2619119" y="2622361"/>
                    <a:pt x="2610239" y="2598218"/>
                    <a:pt x="2605035" y="2573311"/>
                  </a:cubicBezTo>
                  <a:cubicBezTo>
                    <a:pt x="2600526" y="2551804"/>
                    <a:pt x="2598167" y="2529603"/>
                    <a:pt x="2598167" y="2507680"/>
                  </a:cubicBezTo>
                  <a:cubicBezTo>
                    <a:pt x="2598167" y="2500187"/>
                    <a:pt x="2606215" y="2489641"/>
                    <a:pt x="2613708" y="2485687"/>
                  </a:cubicBezTo>
                  <a:cubicBezTo>
                    <a:pt x="2650478" y="2466261"/>
                    <a:pt x="2681143" y="2441146"/>
                    <a:pt x="2708061" y="2410759"/>
                  </a:cubicBezTo>
                  <a:cubicBezTo>
                    <a:pt x="2724781" y="2391957"/>
                    <a:pt x="2747745" y="2378151"/>
                    <a:pt x="2765575" y="2360113"/>
                  </a:cubicBezTo>
                  <a:cubicBezTo>
                    <a:pt x="2812267" y="2312728"/>
                    <a:pt x="2863676" y="2269089"/>
                    <a:pt x="2883240" y="2202625"/>
                  </a:cubicBezTo>
                  <a:cubicBezTo>
                    <a:pt x="2908771" y="2116319"/>
                    <a:pt x="2883240" y="2048329"/>
                    <a:pt x="2808798" y="1992826"/>
                  </a:cubicBezTo>
                  <a:cubicBezTo>
                    <a:pt x="2771681" y="1965145"/>
                    <a:pt x="2732968" y="1957374"/>
                    <a:pt x="2688844" y="1958346"/>
                  </a:cubicBezTo>
                  <a:cubicBezTo>
                    <a:pt x="2678576" y="1958623"/>
                    <a:pt x="2668030" y="1959941"/>
                    <a:pt x="2658179" y="1958137"/>
                  </a:cubicBezTo>
                  <a:cubicBezTo>
                    <a:pt x="2612458" y="1949951"/>
                    <a:pt x="2580684" y="1972776"/>
                    <a:pt x="2551129" y="1999695"/>
                  </a:cubicBezTo>
                  <a:cubicBezTo>
                    <a:pt x="2532882" y="2016345"/>
                    <a:pt x="2516509" y="2034869"/>
                    <a:pt x="2499026" y="2052353"/>
                  </a:cubicBezTo>
                  <a:cubicBezTo>
                    <a:pt x="2496389" y="2054989"/>
                    <a:pt x="2492435" y="2056446"/>
                    <a:pt x="2489105" y="2058458"/>
                  </a:cubicBezTo>
                  <a:cubicBezTo>
                    <a:pt x="2487301" y="2054711"/>
                    <a:pt x="2484734" y="2051173"/>
                    <a:pt x="2483902" y="2047219"/>
                  </a:cubicBezTo>
                  <a:cubicBezTo>
                    <a:pt x="2474882" y="2005731"/>
                    <a:pt x="2467390" y="1963896"/>
                    <a:pt x="2456983" y="1922685"/>
                  </a:cubicBezTo>
                  <a:cubicBezTo>
                    <a:pt x="2446923" y="1882654"/>
                    <a:pt x="2427914" y="1843733"/>
                    <a:pt x="2423820" y="1803355"/>
                  </a:cubicBezTo>
                  <a:cubicBezTo>
                    <a:pt x="2418548" y="1751044"/>
                    <a:pt x="2392184" y="1705741"/>
                    <a:pt x="2380667" y="1655997"/>
                  </a:cubicBezTo>
                  <a:cubicBezTo>
                    <a:pt x="2372897" y="1622695"/>
                    <a:pt x="2365751" y="1589047"/>
                    <a:pt x="2361311" y="1555260"/>
                  </a:cubicBezTo>
                  <a:cubicBezTo>
                    <a:pt x="2357287" y="1524665"/>
                    <a:pt x="2333144" y="1514258"/>
                    <a:pt x="2308376" y="1508083"/>
                  </a:cubicBezTo>
                  <a:cubicBezTo>
                    <a:pt x="2281595" y="1501423"/>
                    <a:pt x="2252943" y="1500521"/>
                    <a:pt x="2225053" y="1498717"/>
                  </a:cubicBezTo>
                  <a:cubicBezTo>
                    <a:pt x="2206598" y="1497538"/>
                    <a:pt x="2198620" y="1490323"/>
                    <a:pt x="2194735" y="1473047"/>
                  </a:cubicBezTo>
                  <a:cubicBezTo>
                    <a:pt x="2185438" y="1431282"/>
                    <a:pt x="2178986" y="1388615"/>
                    <a:pt x="2144713" y="1355175"/>
                  </a:cubicBezTo>
                  <a:cubicBezTo>
                    <a:pt x="2127577" y="1338385"/>
                    <a:pt x="2113493" y="1338732"/>
                    <a:pt x="2095177" y="1350804"/>
                  </a:cubicBezTo>
                  <a:cubicBezTo>
                    <a:pt x="2054383" y="1377722"/>
                    <a:pt x="2013520" y="1404572"/>
                    <a:pt x="1971962" y="1430380"/>
                  </a:cubicBezTo>
                  <a:cubicBezTo>
                    <a:pt x="1955520" y="1440579"/>
                    <a:pt x="1938245" y="1442452"/>
                    <a:pt x="1916876" y="1437457"/>
                  </a:cubicBezTo>
                  <a:cubicBezTo>
                    <a:pt x="1872128" y="1426911"/>
                    <a:pt x="1825991" y="1421222"/>
                    <a:pt x="1780271" y="1414493"/>
                  </a:cubicBezTo>
                  <a:cubicBezTo>
                    <a:pt x="1717276" y="1405196"/>
                    <a:pt x="1654143" y="1396454"/>
                    <a:pt x="1591009" y="1387921"/>
                  </a:cubicBezTo>
                  <a:cubicBezTo>
                    <a:pt x="1568183" y="1384868"/>
                    <a:pt x="1566726" y="1364818"/>
                    <a:pt x="1559303" y="1351498"/>
                  </a:cubicBezTo>
                  <a:cubicBezTo>
                    <a:pt x="1542860" y="1322012"/>
                    <a:pt x="1529887" y="1290722"/>
                    <a:pt x="1516844" y="1259641"/>
                  </a:cubicBezTo>
                  <a:cubicBezTo>
                    <a:pt x="1488746" y="1192414"/>
                    <a:pt x="1460509" y="1125187"/>
                    <a:pt x="1434076" y="1057335"/>
                  </a:cubicBezTo>
                  <a:cubicBezTo>
                    <a:pt x="1411944" y="1000584"/>
                    <a:pt x="1400844" y="941197"/>
                    <a:pt x="1390715" y="881601"/>
                  </a:cubicBezTo>
                  <a:cubicBezTo>
                    <a:pt x="1385303" y="849757"/>
                    <a:pt x="1374064" y="818814"/>
                    <a:pt x="1366502" y="787178"/>
                  </a:cubicBezTo>
                  <a:cubicBezTo>
                    <a:pt x="1363657" y="775453"/>
                    <a:pt x="1364906" y="762896"/>
                    <a:pt x="1362547" y="751032"/>
                  </a:cubicBezTo>
                  <a:cubicBezTo>
                    <a:pt x="1360813" y="742429"/>
                    <a:pt x="1358593" y="730427"/>
                    <a:pt x="1352280" y="727027"/>
                  </a:cubicBezTo>
                  <a:cubicBezTo>
                    <a:pt x="1343330" y="722310"/>
                    <a:pt x="1330425" y="724183"/>
                    <a:pt x="1319186" y="723212"/>
                  </a:cubicBezTo>
                  <a:cubicBezTo>
                    <a:pt x="1320643" y="731259"/>
                    <a:pt x="1322308" y="739307"/>
                    <a:pt x="1323557" y="747425"/>
                  </a:cubicBezTo>
                  <a:cubicBezTo>
                    <a:pt x="1324320" y="752628"/>
                    <a:pt x="1325985" y="758178"/>
                    <a:pt x="1324736" y="763035"/>
                  </a:cubicBezTo>
                  <a:cubicBezTo>
                    <a:pt x="1312526" y="811391"/>
                    <a:pt x="1299760" y="859678"/>
                    <a:pt x="1287134" y="907965"/>
                  </a:cubicBezTo>
                  <a:cubicBezTo>
                    <a:pt x="1269165" y="968948"/>
                    <a:pt x="1252861" y="1027642"/>
                    <a:pt x="1238222" y="1086682"/>
                  </a:cubicBezTo>
                  <a:cubicBezTo>
                    <a:pt x="1226636" y="1133235"/>
                    <a:pt x="1217131" y="1180273"/>
                    <a:pt x="1206725" y="1227103"/>
                  </a:cubicBezTo>
                  <a:cubicBezTo>
                    <a:pt x="1196526" y="1273309"/>
                    <a:pt x="1186327" y="1319445"/>
                    <a:pt x="1176060" y="1365651"/>
                  </a:cubicBezTo>
                  <a:cubicBezTo>
                    <a:pt x="1175366" y="1368981"/>
                    <a:pt x="1174048" y="1372311"/>
                    <a:pt x="1173701" y="1375710"/>
                  </a:cubicBezTo>
                  <a:cubicBezTo>
                    <a:pt x="1170232" y="1414076"/>
                    <a:pt x="1169954" y="1411232"/>
                    <a:pt x="1130062" y="1415256"/>
                  </a:cubicBezTo>
                  <a:cubicBezTo>
                    <a:pt x="1095928" y="1418655"/>
                    <a:pt x="1062765" y="1430380"/>
                    <a:pt x="1028771" y="1436694"/>
                  </a:cubicBezTo>
                  <a:cubicBezTo>
                    <a:pt x="998660" y="1442313"/>
                    <a:pt x="968065" y="1446476"/>
                    <a:pt x="937539" y="1449528"/>
                  </a:cubicBezTo>
                  <a:cubicBezTo>
                    <a:pt x="872393" y="1456119"/>
                    <a:pt x="807178" y="1461253"/>
                    <a:pt x="742032" y="1467636"/>
                  </a:cubicBezTo>
                  <a:cubicBezTo>
                    <a:pt x="725867" y="1469232"/>
                    <a:pt x="709979" y="1473394"/>
                    <a:pt x="693884" y="1476239"/>
                  </a:cubicBezTo>
                  <a:cubicBezTo>
                    <a:pt x="689582" y="1477002"/>
                    <a:pt x="685142" y="1477141"/>
                    <a:pt x="680702" y="1477557"/>
                  </a:cubicBezTo>
                  <a:cubicBezTo>
                    <a:pt x="681049" y="1473464"/>
                    <a:pt x="681257" y="1469370"/>
                    <a:pt x="681673" y="1465277"/>
                  </a:cubicBezTo>
                  <a:cubicBezTo>
                    <a:pt x="681951" y="1462710"/>
                    <a:pt x="683685" y="1458478"/>
                    <a:pt x="682644" y="1457784"/>
                  </a:cubicBezTo>
                  <a:cubicBezTo>
                    <a:pt x="680147" y="1456189"/>
                    <a:pt x="676053" y="1455009"/>
                    <a:pt x="673209" y="1455772"/>
                  </a:cubicBezTo>
                  <a:cubicBezTo>
                    <a:pt x="654200" y="1460560"/>
                    <a:pt x="636508" y="1491363"/>
                    <a:pt x="646776" y="1506765"/>
                  </a:cubicBezTo>
                  <a:cubicBezTo>
                    <a:pt x="658154" y="1523832"/>
                    <a:pt x="650176" y="1536945"/>
                    <a:pt x="643931" y="1551514"/>
                  </a:cubicBezTo>
                  <a:cubicBezTo>
                    <a:pt x="627697" y="1589464"/>
                    <a:pt x="611255" y="1627344"/>
                    <a:pt x="595436" y="1665432"/>
                  </a:cubicBezTo>
                  <a:cubicBezTo>
                    <a:pt x="578022" y="1707545"/>
                    <a:pt x="570530" y="1751391"/>
                    <a:pt x="567894" y="1796418"/>
                  </a:cubicBezTo>
                  <a:cubicBezTo>
                    <a:pt x="564563" y="1853654"/>
                    <a:pt x="559152" y="1910752"/>
                    <a:pt x="553810" y="1967850"/>
                  </a:cubicBezTo>
                  <a:cubicBezTo>
                    <a:pt x="552006" y="1987346"/>
                    <a:pt x="547843" y="2006702"/>
                    <a:pt x="544513" y="2026128"/>
                  </a:cubicBezTo>
                  <a:cubicBezTo>
                    <a:pt x="542363" y="2038546"/>
                    <a:pt x="536604" y="2039656"/>
                    <a:pt x="523838" y="2034731"/>
                  </a:cubicBezTo>
                  <a:cubicBezTo>
                    <a:pt x="489496" y="2021479"/>
                    <a:pt x="454877" y="2002817"/>
                    <a:pt x="419217" y="2000388"/>
                  </a:cubicBezTo>
                  <a:cubicBezTo>
                    <a:pt x="380088" y="1997683"/>
                    <a:pt x="339363" y="2008853"/>
                    <a:pt x="300095" y="2017247"/>
                  </a:cubicBezTo>
                  <a:cubicBezTo>
                    <a:pt x="239389" y="2030290"/>
                    <a:pt x="215662" y="2075178"/>
                    <a:pt x="204631" y="2126101"/>
                  </a:cubicBezTo>
                  <a:cubicBezTo>
                    <a:pt x="194571" y="2172584"/>
                    <a:pt x="196445" y="2219484"/>
                    <a:pt x="208100" y="2266592"/>
                  </a:cubicBezTo>
                  <a:cubicBezTo>
                    <a:pt x="219755" y="2313907"/>
                    <a:pt x="239112" y="2356436"/>
                    <a:pt x="276368" y="2390500"/>
                  </a:cubicBezTo>
                  <a:cubicBezTo>
                    <a:pt x="296002" y="2408469"/>
                    <a:pt x="321602" y="2421512"/>
                    <a:pt x="338392" y="2441285"/>
                  </a:cubicBezTo>
                  <a:cubicBezTo>
                    <a:pt x="375439" y="2484993"/>
                    <a:pt x="427681" y="2509622"/>
                    <a:pt x="473748" y="2541883"/>
                  </a:cubicBezTo>
                  <a:cubicBezTo>
                    <a:pt x="490051" y="2553330"/>
                    <a:pt x="497822" y="2564361"/>
                    <a:pt x="489496" y="2583162"/>
                  </a:cubicBezTo>
                  <a:cubicBezTo>
                    <a:pt x="486999" y="2588782"/>
                    <a:pt x="487901" y="2595928"/>
                    <a:pt x="487901" y="2602380"/>
                  </a:cubicBezTo>
                  <a:cubicBezTo>
                    <a:pt x="487762" y="2633600"/>
                    <a:pt x="487415" y="2664820"/>
                    <a:pt x="487901" y="2696040"/>
                  </a:cubicBezTo>
                  <a:cubicBezTo>
                    <a:pt x="488248" y="2712691"/>
                    <a:pt x="480824" y="2719629"/>
                    <a:pt x="462994" y="2719351"/>
                  </a:cubicBezTo>
                  <a:cubicBezTo>
                    <a:pt x="431219" y="2718727"/>
                    <a:pt x="399375" y="2719004"/>
                    <a:pt x="367600" y="2719213"/>
                  </a:cubicBezTo>
                  <a:cubicBezTo>
                    <a:pt x="349908" y="2719351"/>
                    <a:pt x="342277" y="2709292"/>
                    <a:pt x="346370" y="2695555"/>
                  </a:cubicBezTo>
                  <a:cubicBezTo>
                    <a:pt x="356985" y="2660033"/>
                    <a:pt x="370305" y="2625275"/>
                    <a:pt x="382100" y="2590031"/>
                  </a:cubicBezTo>
                  <a:cubicBezTo>
                    <a:pt x="386679" y="2576294"/>
                    <a:pt x="391119" y="2562280"/>
                    <a:pt x="393408" y="2548127"/>
                  </a:cubicBezTo>
                  <a:cubicBezTo>
                    <a:pt x="394310" y="2542368"/>
                    <a:pt x="389176" y="2535847"/>
                    <a:pt x="386817" y="2529672"/>
                  </a:cubicBezTo>
                  <a:cubicBezTo>
                    <a:pt x="381059" y="2533488"/>
                    <a:pt x="371623" y="2536263"/>
                    <a:pt x="370097" y="2541258"/>
                  </a:cubicBezTo>
                  <a:cubicBezTo>
                    <a:pt x="358026" y="2579485"/>
                    <a:pt x="347966" y="2618198"/>
                    <a:pt x="336171" y="2656495"/>
                  </a:cubicBezTo>
                  <a:cubicBezTo>
                    <a:pt x="331315" y="2672105"/>
                    <a:pt x="326597" y="2689103"/>
                    <a:pt x="316399" y="2701521"/>
                  </a:cubicBezTo>
                  <a:cubicBezTo>
                    <a:pt x="310571" y="2708598"/>
                    <a:pt x="293227" y="2710887"/>
                    <a:pt x="281779" y="2709638"/>
                  </a:cubicBezTo>
                  <a:cubicBezTo>
                    <a:pt x="259162" y="2707210"/>
                    <a:pt x="236822" y="2701452"/>
                    <a:pt x="214760" y="2695901"/>
                  </a:cubicBezTo>
                  <a:cubicBezTo>
                    <a:pt x="182153" y="2687645"/>
                    <a:pt x="173064" y="2669746"/>
                    <a:pt x="180071" y="2637485"/>
                  </a:cubicBezTo>
                  <a:cubicBezTo>
                    <a:pt x="189090" y="2595789"/>
                    <a:pt x="196167" y="2553746"/>
                    <a:pt x="203937" y="2511773"/>
                  </a:cubicBezTo>
                  <a:cubicBezTo>
                    <a:pt x="210667" y="2475280"/>
                    <a:pt x="215870" y="2438440"/>
                    <a:pt x="224473" y="2402364"/>
                  </a:cubicBezTo>
                  <a:cubicBezTo>
                    <a:pt x="226901" y="2392027"/>
                    <a:pt x="228566" y="2383424"/>
                    <a:pt x="217327" y="2384117"/>
                  </a:cubicBezTo>
                  <a:cubicBezTo>
                    <a:pt x="209349" y="2384603"/>
                    <a:pt x="196861" y="2394385"/>
                    <a:pt x="195473" y="2401601"/>
                  </a:cubicBezTo>
                  <a:cubicBezTo>
                    <a:pt x="191241" y="2423385"/>
                    <a:pt x="193322" y="2446211"/>
                    <a:pt x="189368" y="2468065"/>
                  </a:cubicBezTo>
                  <a:cubicBezTo>
                    <a:pt x="179516" y="2523706"/>
                    <a:pt x="167722" y="2579000"/>
                    <a:pt x="156691" y="2634433"/>
                  </a:cubicBezTo>
                  <a:cubicBezTo>
                    <a:pt x="156413" y="2635890"/>
                    <a:pt x="156830" y="2637416"/>
                    <a:pt x="156622" y="2638873"/>
                  </a:cubicBezTo>
                  <a:cubicBezTo>
                    <a:pt x="151973" y="2680291"/>
                    <a:pt x="143995" y="2686119"/>
                    <a:pt x="98552" y="2678835"/>
                  </a:cubicBezTo>
                  <a:cubicBezTo>
                    <a:pt x="93627" y="2678002"/>
                    <a:pt x="86550" y="2670162"/>
                    <a:pt x="86272" y="2665237"/>
                  </a:cubicBezTo>
                  <a:cubicBezTo>
                    <a:pt x="83775" y="2623124"/>
                    <a:pt x="81555" y="2581012"/>
                    <a:pt x="81485" y="2538830"/>
                  </a:cubicBezTo>
                  <a:cubicBezTo>
                    <a:pt x="81485" y="2522388"/>
                    <a:pt x="89880" y="2505876"/>
                    <a:pt x="89880" y="2489433"/>
                  </a:cubicBezTo>
                  <a:cubicBezTo>
                    <a:pt x="89811" y="2461474"/>
                    <a:pt x="86134" y="2433584"/>
                    <a:pt x="83983" y="2405694"/>
                  </a:cubicBezTo>
                  <a:cubicBezTo>
                    <a:pt x="83012" y="2393553"/>
                    <a:pt x="79612" y="2381065"/>
                    <a:pt x="81416" y="2369271"/>
                  </a:cubicBezTo>
                  <a:cubicBezTo>
                    <a:pt x="90990" y="2306900"/>
                    <a:pt x="84677" y="2245570"/>
                    <a:pt x="72050" y="2184101"/>
                  </a:cubicBezTo>
                  <a:cubicBezTo>
                    <a:pt x="65806" y="2153436"/>
                    <a:pt x="66292" y="2121592"/>
                    <a:pt x="61851" y="2090580"/>
                  </a:cubicBezTo>
                  <a:cubicBezTo>
                    <a:pt x="54914" y="2042640"/>
                    <a:pt x="45964" y="1994977"/>
                    <a:pt x="38540" y="1947106"/>
                  </a:cubicBezTo>
                  <a:cubicBezTo>
                    <a:pt x="34586" y="1921159"/>
                    <a:pt x="30909" y="1895073"/>
                    <a:pt x="29244" y="1868918"/>
                  </a:cubicBezTo>
                  <a:cubicBezTo>
                    <a:pt x="26607" y="1827568"/>
                    <a:pt x="21820" y="1785803"/>
                    <a:pt x="25359" y="1744800"/>
                  </a:cubicBezTo>
                  <a:cubicBezTo>
                    <a:pt x="28689" y="1706504"/>
                    <a:pt x="41732" y="1668901"/>
                    <a:pt x="50335" y="1630951"/>
                  </a:cubicBezTo>
                  <a:cubicBezTo>
                    <a:pt x="55885" y="1606600"/>
                    <a:pt x="62892" y="1582387"/>
                    <a:pt x="66500" y="1557688"/>
                  </a:cubicBezTo>
                  <a:cubicBezTo>
                    <a:pt x="73854" y="1506488"/>
                    <a:pt x="80792" y="1455079"/>
                    <a:pt x="85301" y="1403600"/>
                  </a:cubicBezTo>
                  <a:cubicBezTo>
                    <a:pt x="88978" y="1360863"/>
                    <a:pt x="87174" y="1317710"/>
                    <a:pt x="90921" y="1275043"/>
                  </a:cubicBezTo>
                  <a:cubicBezTo>
                    <a:pt x="95292" y="1224258"/>
                    <a:pt x="108196" y="1173682"/>
                    <a:pt x="108057" y="1123106"/>
                  </a:cubicBezTo>
                  <a:cubicBezTo>
                    <a:pt x="108057" y="1059139"/>
                    <a:pt x="140942" y="1007383"/>
                    <a:pt x="167028" y="953060"/>
                  </a:cubicBezTo>
                  <a:cubicBezTo>
                    <a:pt x="181043" y="923644"/>
                    <a:pt x="206088" y="899085"/>
                    <a:pt x="222392" y="870431"/>
                  </a:cubicBezTo>
                  <a:cubicBezTo>
                    <a:pt x="246396" y="828388"/>
                    <a:pt x="264990" y="783501"/>
                    <a:pt x="289688" y="741874"/>
                  </a:cubicBezTo>
                  <a:cubicBezTo>
                    <a:pt x="315081" y="698999"/>
                    <a:pt x="346162" y="659176"/>
                    <a:pt x="372872" y="616925"/>
                  </a:cubicBezTo>
                  <a:cubicBezTo>
                    <a:pt x="407908" y="561423"/>
                    <a:pt x="453212" y="513829"/>
                    <a:pt x="500042" y="467138"/>
                  </a:cubicBezTo>
                  <a:cubicBezTo>
                    <a:pt x="528418" y="438901"/>
                    <a:pt x="557834" y="411219"/>
                    <a:pt x="582602" y="380346"/>
                  </a:cubicBezTo>
                  <a:cubicBezTo>
                    <a:pt x="607300" y="349543"/>
                    <a:pt x="625616" y="314368"/>
                    <a:pt x="648857" y="282385"/>
                  </a:cubicBezTo>
                  <a:cubicBezTo>
                    <a:pt x="680424" y="239024"/>
                    <a:pt x="710187" y="193373"/>
                    <a:pt x="763054" y="168674"/>
                  </a:cubicBezTo>
                  <a:cubicBezTo>
                    <a:pt x="773391" y="163818"/>
                    <a:pt x="785046" y="159100"/>
                    <a:pt x="796285" y="158684"/>
                  </a:cubicBezTo>
                  <a:cubicBezTo>
                    <a:pt x="830419" y="157366"/>
                    <a:pt x="865524" y="162916"/>
                    <a:pt x="898548" y="157088"/>
                  </a:cubicBezTo>
                  <a:cubicBezTo>
                    <a:pt x="943089" y="149179"/>
                    <a:pt x="987421" y="171450"/>
                    <a:pt x="1030991" y="154036"/>
                  </a:cubicBezTo>
                  <a:cubicBezTo>
                    <a:pt x="1033488" y="153064"/>
                    <a:pt x="1037720" y="155631"/>
                    <a:pt x="1041120" y="156533"/>
                  </a:cubicBezTo>
                  <a:cubicBezTo>
                    <a:pt x="1039871" y="160488"/>
                    <a:pt x="1039940" y="165899"/>
                    <a:pt x="1037096" y="168050"/>
                  </a:cubicBezTo>
                  <a:cubicBezTo>
                    <a:pt x="1032170" y="171727"/>
                    <a:pt x="1025163" y="172976"/>
                    <a:pt x="1019543" y="176029"/>
                  </a:cubicBezTo>
                  <a:cubicBezTo>
                    <a:pt x="1013785" y="179151"/>
                    <a:pt x="1008651" y="183174"/>
                    <a:pt x="1003309" y="186782"/>
                  </a:cubicBezTo>
                  <a:cubicBezTo>
                    <a:pt x="1011842" y="190529"/>
                    <a:pt x="1020098" y="196009"/>
                    <a:pt x="1029117" y="197328"/>
                  </a:cubicBezTo>
                  <a:cubicBezTo>
                    <a:pt x="1034251" y="198091"/>
                    <a:pt x="1040426" y="191916"/>
                    <a:pt x="1046392" y="189210"/>
                  </a:cubicBezTo>
                  <a:cubicBezTo>
                    <a:pt x="1083718" y="172421"/>
                    <a:pt x="1117644" y="188933"/>
                    <a:pt x="1153026" y="197397"/>
                  </a:cubicBezTo>
                  <a:cubicBezTo>
                    <a:pt x="1173839" y="202392"/>
                    <a:pt x="1196457" y="200241"/>
                    <a:pt x="1218033" y="203225"/>
                  </a:cubicBezTo>
                  <a:cubicBezTo>
                    <a:pt x="1230729" y="205028"/>
                    <a:pt x="1243217" y="209677"/>
                    <a:pt x="1255012" y="214741"/>
                  </a:cubicBezTo>
                  <a:cubicBezTo>
                    <a:pt x="1278878" y="225148"/>
                    <a:pt x="1291782" y="220430"/>
                    <a:pt x="1301495" y="196911"/>
                  </a:cubicBezTo>
                  <a:cubicBezTo>
                    <a:pt x="1303784" y="191222"/>
                    <a:pt x="1307878" y="185880"/>
                    <a:pt x="1312318" y="181301"/>
                  </a:cubicBezTo>
                  <a:cubicBezTo>
                    <a:pt x="1350337" y="141409"/>
                    <a:pt x="1397445" y="115670"/>
                    <a:pt x="1453571" y="105332"/>
                  </a:cubicBezTo>
                  <a:cubicBezTo>
                    <a:pt x="1482155" y="99990"/>
                    <a:pt x="1511224" y="96868"/>
                    <a:pt x="1539877" y="91804"/>
                  </a:cubicBezTo>
                  <a:cubicBezTo>
                    <a:pt x="1620841" y="77373"/>
                    <a:pt x="1702776" y="80010"/>
                    <a:pt x="1784642" y="77512"/>
                  </a:cubicBezTo>
                  <a:cubicBezTo>
                    <a:pt x="1828003" y="76194"/>
                    <a:pt x="1871017" y="63706"/>
                    <a:pt x="1914240" y="56074"/>
                  </a:cubicBezTo>
                  <a:cubicBezTo>
                    <a:pt x="1954410" y="48928"/>
                    <a:pt x="1994233" y="39285"/>
                    <a:pt x="2034749" y="34983"/>
                  </a:cubicBezTo>
                  <a:cubicBezTo>
                    <a:pt x="2085950" y="29572"/>
                    <a:pt x="2137775" y="25132"/>
                    <a:pt x="2189185" y="26727"/>
                  </a:cubicBezTo>
                  <a:cubicBezTo>
                    <a:pt x="2223179" y="27768"/>
                    <a:pt x="2258354" y="36579"/>
                    <a:pt x="2290129" y="48581"/>
                  </a:cubicBezTo>
                  <a:cubicBezTo>
                    <a:pt x="2330646" y="63914"/>
                    <a:pt x="2371787" y="81605"/>
                    <a:pt x="2405990" y="106373"/>
                  </a:cubicBezTo>
                  <a:cubicBezTo>
                    <a:pt x="2441928" y="132390"/>
                    <a:pt x="2470720" y="167356"/>
                    <a:pt x="2501385" y="199478"/>
                  </a:cubicBezTo>
                  <a:cubicBezTo>
                    <a:pt x="2517827" y="216823"/>
                    <a:pt x="2530939" y="236873"/>
                    <a:pt x="2546966" y="254634"/>
                  </a:cubicBezTo>
                  <a:cubicBezTo>
                    <a:pt x="2570763" y="281067"/>
                    <a:pt x="2597334" y="305418"/>
                    <a:pt x="2620021" y="332684"/>
                  </a:cubicBezTo>
                  <a:cubicBezTo>
                    <a:pt x="2657693" y="378126"/>
                    <a:pt x="2694949" y="423985"/>
                    <a:pt x="2729152" y="471717"/>
                  </a:cubicBezTo>
                  <a:cubicBezTo>
                    <a:pt x="2764466" y="520975"/>
                    <a:pt x="2795616" y="572731"/>
                    <a:pt x="2829126" y="623099"/>
                  </a:cubicBezTo>
                  <a:cubicBezTo>
                    <a:pt x="2847511" y="650712"/>
                    <a:pt x="2869642" y="676451"/>
                    <a:pt x="2885530" y="705243"/>
                  </a:cubicBezTo>
                  <a:cubicBezTo>
                    <a:pt x="2902597" y="735977"/>
                    <a:pt x="2913420" y="769625"/>
                    <a:pt x="2928613" y="801262"/>
                  </a:cubicBezTo>
                  <a:cubicBezTo>
                    <a:pt x="2941726" y="828666"/>
                    <a:pt x="2956226" y="855585"/>
                    <a:pt x="2971697" y="881879"/>
                  </a:cubicBezTo>
                  <a:cubicBezTo>
                    <a:pt x="3008676" y="944735"/>
                    <a:pt x="3032611" y="1012725"/>
                    <a:pt x="3049262" y="1081479"/>
                  </a:cubicBezTo>
                  <a:cubicBezTo>
                    <a:pt x="3061195" y="1130529"/>
                    <a:pt x="3054187" y="1183534"/>
                    <a:pt x="3056130" y="1234804"/>
                  </a:cubicBezTo>
                  <a:cubicBezTo>
                    <a:pt x="3056893" y="1253397"/>
                    <a:pt x="3059460" y="1271921"/>
                    <a:pt x="3060709" y="1290445"/>
                  </a:cubicBezTo>
                  <a:cubicBezTo>
                    <a:pt x="3062513" y="1319584"/>
                    <a:pt x="3064386" y="1348722"/>
                    <a:pt x="3065357" y="1377861"/>
                  </a:cubicBezTo>
                  <a:cubicBezTo>
                    <a:pt x="3066120" y="1402143"/>
                    <a:pt x="3064247" y="1426564"/>
                    <a:pt x="3065843" y="1450847"/>
                  </a:cubicBezTo>
                  <a:cubicBezTo>
                    <a:pt x="3067438" y="1475476"/>
                    <a:pt x="3074029" y="1499966"/>
                    <a:pt x="3074237" y="1524595"/>
                  </a:cubicBezTo>
                  <a:cubicBezTo>
                    <a:pt x="3074446" y="1546588"/>
                    <a:pt x="3075694" y="1568026"/>
                    <a:pt x="3078817" y="1589949"/>
                  </a:cubicBezTo>
                  <a:cubicBezTo>
                    <a:pt x="3083604" y="1623597"/>
                    <a:pt x="3079441" y="1658425"/>
                    <a:pt x="3085199" y="1691865"/>
                  </a:cubicBezTo>
                  <a:cubicBezTo>
                    <a:pt x="3094496" y="1745841"/>
                    <a:pt x="3074723" y="1796418"/>
                    <a:pt x="3070561" y="1848659"/>
                  </a:cubicBezTo>
                </a:path>
              </a:pathLst>
            </a:custGeom>
            <a:solidFill>
              <a:srgbClr val="040000"/>
            </a:solidFill>
            <a:ln w="69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3" name="フリーフォーム: 図形 132">
              <a:extLst>
                <a:ext uri="{FF2B5EF4-FFF2-40B4-BE49-F238E27FC236}">
                  <a16:creationId xmlns:a16="http://schemas.microsoft.com/office/drawing/2014/main" id="{2062282D-F628-4111-8857-F266F77F37EB}"/>
                </a:ext>
              </a:extLst>
            </p:cNvPr>
            <p:cNvSpPr/>
            <p:nvPr/>
          </p:nvSpPr>
          <p:spPr>
            <a:xfrm>
              <a:off x="5777430" y="3880940"/>
              <a:ext cx="365583" cy="486117"/>
            </a:xfrm>
            <a:custGeom>
              <a:avLst/>
              <a:gdLst>
                <a:gd name="connsiteX0" fmla="*/ 314153 w 365583"/>
                <a:gd name="connsiteY0" fmla="*/ 49592 h 486117"/>
                <a:gd name="connsiteX1" fmla="*/ 225002 w 365583"/>
                <a:gd name="connsiteY1" fmla="*/ 750 h 486117"/>
                <a:gd name="connsiteX2" fmla="*/ 153057 w 365583"/>
                <a:gd name="connsiteY2" fmla="*/ 959 h 486117"/>
                <a:gd name="connsiteX3" fmla="*/ 121560 w 365583"/>
                <a:gd name="connsiteY3" fmla="*/ 1167 h 486117"/>
                <a:gd name="connsiteX4" fmla="*/ 29010 w 365583"/>
                <a:gd name="connsiteY4" fmla="*/ 71863 h 486117"/>
                <a:gd name="connsiteX5" fmla="*/ 773 w 365583"/>
                <a:gd name="connsiteY5" fmla="*/ 138257 h 486117"/>
                <a:gd name="connsiteX6" fmla="*/ 10139 w 365583"/>
                <a:gd name="connsiteY6" fmla="*/ 180994 h 486117"/>
                <a:gd name="connsiteX7" fmla="*/ 34491 w 365583"/>
                <a:gd name="connsiteY7" fmla="*/ 271116 h 486117"/>
                <a:gd name="connsiteX8" fmla="*/ 86108 w 365583"/>
                <a:gd name="connsiteY8" fmla="*/ 461281 h 486117"/>
                <a:gd name="connsiteX9" fmla="*/ 96098 w 365583"/>
                <a:gd name="connsiteY9" fmla="*/ 486118 h 486117"/>
                <a:gd name="connsiteX10" fmla="*/ 112818 w 365583"/>
                <a:gd name="connsiteY10" fmla="*/ 473352 h 486117"/>
                <a:gd name="connsiteX11" fmla="*/ 118299 w 365583"/>
                <a:gd name="connsiteY11" fmla="*/ 469814 h 486117"/>
                <a:gd name="connsiteX12" fmla="*/ 189828 w 365583"/>
                <a:gd name="connsiteY12" fmla="*/ 405709 h 486117"/>
                <a:gd name="connsiteX13" fmla="*/ 219522 w 365583"/>
                <a:gd name="connsiteY13" fmla="*/ 382120 h 486117"/>
                <a:gd name="connsiteX14" fmla="*/ 326918 w 365583"/>
                <a:gd name="connsiteY14" fmla="*/ 269520 h 486117"/>
                <a:gd name="connsiteX15" fmla="*/ 364660 w 365583"/>
                <a:gd name="connsiteY15" fmla="*/ 169061 h 486117"/>
                <a:gd name="connsiteX16" fmla="*/ 314153 w 365583"/>
                <a:gd name="connsiteY16" fmla="*/ 49592 h 486117"/>
                <a:gd name="connsiteX17" fmla="*/ 246440 w 365583"/>
                <a:gd name="connsiteY17" fmla="*/ 162123 h 486117"/>
                <a:gd name="connsiteX18" fmla="*/ 148479 w 365583"/>
                <a:gd name="connsiteY18" fmla="*/ 276874 h 486117"/>
                <a:gd name="connsiteX19" fmla="*/ 133077 w 365583"/>
                <a:gd name="connsiteY19" fmla="*/ 310592 h 486117"/>
                <a:gd name="connsiteX20" fmla="*/ 123225 w 365583"/>
                <a:gd name="connsiteY20" fmla="*/ 346599 h 486117"/>
                <a:gd name="connsiteX21" fmla="*/ 111361 w 365583"/>
                <a:gd name="connsiteY21" fmla="*/ 358809 h 486117"/>
                <a:gd name="connsiteX22" fmla="*/ 100538 w 365583"/>
                <a:gd name="connsiteY22" fmla="*/ 343338 h 486117"/>
                <a:gd name="connsiteX23" fmla="*/ 104701 w 365583"/>
                <a:gd name="connsiteY23" fmla="*/ 303168 h 486117"/>
                <a:gd name="connsiteX24" fmla="*/ 118993 w 365583"/>
                <a:gd name="connsiteY24" fmla="*/ 193760 h 486117"/>
                <a:gd name="connsiteX25" fmla="*/ 132799 w 365583"/>
                <a:gd name="connsiteY25" fmla="*/ 104193 h 486117"/>
                <a:gd name="connsiteX26" fmla="*/ 129261 w 365583"/>
                <a:gd name="connsiteY26" fmla="*/ 92398 h 486117"/>
                <a:gd name="connsiteX27" fmla="*/ 126971 w 365583"/>
                <a:gd name="connsiteY27" fmla="*/ 71377 h 486117"/>
                <a:gd name="connsiteX28" fmla="*/ 138349 w 365583"/>
                <a:gd name="connsiteY28" fmla="*/ 67700 h 486117"/>
                <a:gd name="connsiteX29" fmla="*/ 155763 w 365583"/>
                <a:gd name="connsiteY29" fmla="*/ 90595 h 486117"/>
                <a:gd name="connsiteX30" fmla="*/ 149033 w 365583"/>
                <a:gd name="connsiteY30" fmla="*/ 151717 h 486117"/>
                <a:gd name="connsiteX31" fmla="*/ 133285 w 365583"/>
                <a:gd name="connsiteY31" fmla="*/ 236219 h 486117"/>
                <a:gd name="connsiteX32" fmla="*/ 135297 w 365583"/>
                <a:gd name="connsiteY32" fmla="*/ 248568 h 486117"/>
                <a:gd name="connsiteX33" fmla="*/ 148201 w 365583"/>
                <a:gd name="connsiteY33" fmla="*/ 240867 h 486117"/>
                <a:gd name="connsiteX34" fmla="*/ 221950 w 365583"/>
                <a:gd name="connsiteY34" fmla="*/ 154561 h 486117"/>
                <a:gd name="connsiteX35" fmla="*/ 228679 w 365583"/>
                <a:gd name="connsiteY35" fmla="*/ 148456 h 486117"/>
                <a:gd name="connsiteX36" fmla="*/ 258096 w 365583"/>
                <a:gd name="connsiteY36" fmla="*/ 137841 h 486117"/>
                <a:gd name="connsiteX37" fmla="*/ 246440 w 365583"/>
                <a:gd name="connsiteY37" fmla="*/ 162123 h 486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65583" h="486117">
                  <a:moveTo>
                    <a:pt x="314153" y="49592"/>
                  </a:moveTo>
                  <a:cubicBezTo>
                    <a:pt x="289801" y="26212"/>
                    <a:pt x="264617" y="959"/>
                    <a:pt x="225002" y="750"/>
                  </a:cubicBezTo>
                  <a:cubicBezTo>
                    <a:pt x="200997" y="612"/>
                    <a:pt x="177062" y="889"/>
                    <a:pt x="153057" y="959"/>
                  </a:cubicBezTo>
                  <a:cubicBezTo>
                    <a:pt x="142512" y="959"/>
                    <a:pt x="131342" y="-1331"/>
                    <a:pt x="121560" y="1167"/>
                  </a:cubicBezTo>
                  <a:cubicBezTo>
                    <a:pt x="79725" y="11712"/>
                    <a:pt x="56692" y="44597"/>
                    <a:pt x="29010" y="71863"/>
                  </a:cubicBezTo>
                  <a:cubicBezTo>
                    <a:pt x="10208" y="90456"/>
                    <a:pt x="-3459" y="111269"/>
                    <a:pt x="773" y="138257"/>
                  </a:cubicBezTo>
                  <a:cubicBezTo>
                    <a:pt x="3063" y="152619"/>
                    <a:pt x="6601" y="166841"/>
                    <a:pt x="10139" y="180994"/>
                  </a:cubicBezTo>
                  <a:cubicBezTo>
                    <a:pt x="17840" y="211173"/>
                    <a:pt x="22141" y="242671"/>
                    <a:pt x="34491" y="271116"/>
                  </a:cubicBezTo>
                  <a:cubicBezTo>
                    <a:pt x="61201" y="332515"/>
                    <a:pt x="78823" y="395510"/>
                    <a:pt x="86108" y="461281"/>
                  </a:cubicBezTo>
                  <a:cubicBezTo>
                    <a:pt x="87079" y="469814"/>
                    <a:pt x="92629" y="477862"/>
                    <a:pt x="96098" y="486118"/>
                  </a:cubicBezTo>
                  <a:cubicBezTo>
                    <a:pt x="101649" y="481816"/>
                    <a:pt x="107199" y="477515"/>
                    <a:pt x="112818" y="473352"/>
                  </a:cubicBezTo>
                  <a:cubicBezTo>
                    <a:pt x="114553" y="472034"/>
                    <a:pt x="116704" y="471202"/>
                    <a:pt x="118299" y="469814"/>
                  </a:cubicBezTo>
                  <a:cubicBezTo>
                    <a:pt x="141402" y="449209"/>
                    <a:pt x="164436" y="428534"/>
                    <a:pt x="189828" y="405709"/>
                  </a:cubicBezTo>
                  <a:cubicBezTo>
                    <a:pt x="199749" y="397869"/>
                    <a:pt x="210433" y="390723"/>
                    <a:pt x="219522" y="382120"/>
                  </a:cubicBezTo>
                  <a:cubicBezTo>
                    <a:pt x="257333" y="346321"/>
                    <a:pt x="296531" y="311910"/>
                    <a:pt x="326918" y="269520"/>
                  </a:cubicBezTo>
                  <a:cubicBezTo>
                    <a:pt x="349189" y="238439"/>
                    <a:pt x="360289" y="204999"/>
                    <a:pt x="364660" y="169061"/>
                  </a:cubicBezTo>
                  <a:cubicBezTo>
                    <a:pt x="370488" y="121121"/>
                    <a:pt x="348148" y="82200"/>
                    <a:pt x="314153" y="49592"/>
                  </a:cubicBezTo>
                  <a:moveTo>
                    <a:pt x="246440" y="162123"/>
                  </a:moveTo>
                  <a:cubicBezTo>
                    <a:pt x="214110" y="200628"/>
                    <a:pt x="180531" y="238161"/>
                    <a:pt x="148479" y="276874"/>
                  </a:cubicBezTo>
                  <a:cubicBezTo>
                    <a:pt x="141125" y="285755"/>
                    <a:pt x="138072" y="297826"/>
                    <a:pt x="133077" y="310592"/>
                  </a:cubicBezTo>
                  <a:cubicBezTo>
                    <a:pt x="129885" y="324120"/>
                    <a:pt x="127596" y="335707"/>
                    <a:pt x="123225" y="346599"/>
                  </a:cubicBezTo>
                  <a:cubicBezTo>
                    <a:pt x="121352" y="351386"/>
                    <a:pt x="115455" y="354786"/>
                    <a:pt x="111361" y="358809"/>
                  </a:cubicBezTo>
                  <a:cubicBezTo>
                    <a:pt x="107546" y="353676"/>
                    <a:pt x="100677" y="348542"/>
                    <a:pt x="100538" y="343338"/>
                  </a:cubicBezTo>
                  <a:cubicBezTo>
                    <a:pt x="100330" y="330018"/>
                    <a:pt x="103036" y="316558"/>
                    <a:pt x="104701" y="303168"/>
                  </a:cubicBezTo>
                  <a:cubicBezTo>
                    <a:pt x="109349" y="266676"/>
                    <a:pt x="113859" y="230183"/>
                    <a:pt x="118993" y="193760"/>
                  </a:cubicBezTo>
                  <a:cubicBezTo>
                    <a:pt x="123225" y="163858"/>
                    <a:pt x="128567" y="134095"/>
                    <a:pt x="132799" y="104193"/>
                  </a:cubicBezTo>
                  <a:cubicBezTo>
                    <a:pt x="133354" y="100446"/>
                    <a:pt x="130024" y="96423"/>
                    <a:pt x="129261" y="92398"/>
                  </a:cubicBezTo>
                  <a:cubicBezTo>
                    <a:pt x="128012" y="85461"/>
                    <a:pt x="126555" y="78315"/>
                    <a:pt x="126971" y="71377"/>
                  </a:cubicBezTo>
                  <a:cubicBezTo>
                    <a:pt x="127110" y="69851"/>
                    <a:pt x="137240" y="66521"/>
                    <a:pt x="138349" y="67700"/>
                  </a:cubicBezTo>
                  <a:cubicBezTo>
                    <a:pt x="145218" y="74707"/>
                    <a:pt x="155624" y="82755"/>
                    <a:pt x="155763" y="90595"/>
                  </a:cubicBezTo>
                  <a:cubicBezTo>
                    <a:pt x="156110" y="110922"/>
                    <a:pt x="152433" y="131458"/>
                    <a:pt x="149033" y="151717"/>
                  </a:cubicBezTo>
                  <a:cubicBezTo>
                    <a:pt x="144316" y="179953"/>
                    <a:pt x="138280" y="207982"/>
                    <a:pt x="133285" y="236219"/>
                  </a:cubicBezTo>
                  <a:cubicBezTo>
                    <a:pt x="132591" y="240104"/>
                    <a:pt x="134534" y="244405"/>
                    <a:pt x="135297" y="248568"/>
                  </a:cubicBezTo>
                  <a:cubicBezTo>
                    <a:pt x="139668" y="246001"/>
                    <a:pt x="145148" y="244336"/>
                    <a:pt x="148201" y="240867"/>
                  </a:cubicBezTo>
                  <a:cubicBezTo>
                    <a:pt x="173038" y="212283"/>
                    <a:pt x="197390" y="183353"/>
                    <a:pt x="221950" y="154561"/>
                  </a:cubicBezTo>
                  <a:cubicBezTo>
                    <a:pt x="223892" y="152272"/>
                    <a:pt x="225974" y="149497"/>
                    <a:pt x="228679" y="148456"/>
                  </a:cubicBezTo>
                  <a:cubicBezTo>
                    <a:pt x="238323" y="144571"/>
                    <a:pt x="248313" y="141310"/>
                    <a:pt x="258096" y="137841"/>
                  </a:cubicBezTo>
                  <a:cubicBezTo>
                    <a:pt x="254349" y="145958"/>
                    <a:pt x="252129" y="155324"/>
                    <a:pt x="246440" y="162123"/>
                  </a:cubicBezTo>
                </a:path>
              </a:pathLst>
            </a:custGeom>
            <a:solidFill>
              <a:srgbClr val="FFFFFF"/>
            </a:solidFill>
            <a:ln w="69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4" name="フリーフォーム: 図形 133">
              <a:extLst>
                <a:ext uri="{FF2B5EF4-FFF2-40B4-BE49-F238E27FC236}">
                  <a16:creationId xmlns:a16="http://schemas.microsoft.com/office/drawing/2014/main" id="{0C4FF978-1D77-4A93-8BAD-EB701A0F81E4}"/>
                </a:ext>
              </a:extLst>
            </p:cNvPr>
            <p:cNvSpPr/>
            <p:nvPr/>
          </p:nvSpPr>
          <p:spPr>
            <a:xfrm>
              <a:off x="3786245" y="2701226"/>
              <a:ext cx="2063383" cy="2444057"/>
            </a:xfrm>
            <a:custGeom>
              <a:avLst/>
              <a:gdLst>
                <a:gd name="connsiteX0" fmla="*/ 2062792 w 2063383"/>
                <a:gd name="connsiteY0" fmla="*/ 1824707 h 2444057"/>
                <a:gd name="connsiteX1" fmla="*/ 2057381 w 2063383"/>
                <a:gd name="connsiteY1" fmla="*/ 1757133 h 2444057"/>
                <a:gd name="connsiteX2" fmla="*/ 2057173 w 2063383"/>
                <a:gd name="connsiteY2" fmla="*/ 1720154 h 2444057"/>
                <a:gd name="connsiteX3" fmla="*/ 2044060 w 2063383"/>
                <a:gd name="connsiteY3" fmla="*/ 1632392 h 2444057"/>
                <a:gd name="connsiteX4" fmla="*/ 2002017 w 2063383"/>
                <a:gd name="connsiteY4" fmla="*/ 1465052 h 2444057"/>
                <a:gd name="connsiteX5" fmla="*/ 1978012 w 2063383"/>
                <a:gd name="connsiteY5" fmla="*/ 1381590 h 2444057"/>
                <a:gd name="connsiteX6" fmla="*/ 1960321 w 2063383"/>
                <a:gd name="connsiteY6" fmla="*/ 1282172 h 2444057"/>
                <a:gd name="connsiteX7" fmla="*/ 1935276 w 2063383"/>
                <a:gd name="connsiteY7" fmla="*/ 1190246 h 2444057"/>
                <a:gd name="connsiteX8" fmla="*/ 1896910 w 2063383"/>
                <a:gd name="connsiteY8" fmla="*/ 1028110 h 2444057"/>
                <a:gd name="connsiteX9" fmla="*/ 1856254 w 2063383"/>
                <a:gd name="connsiteY9" fmla="*/ 889077 h 2444057"/>
                <a:gd name="connsiteX10" fmla="*/ 1820594 w 2063383"/>
                <a:gd name="connsiteY10" fmla="*/ 756843 h 2444057"/>
                <a:gd name="connsiteX11" fmla="*/ 1795133 w 2063383"/>
                <a:gd name="connsiteY11" fmla="*/ 726386 h 2444057"/>
                <a:gd name="connsiteX12" fmla="*/ 1721384 w 2063383"/>
                <a:gd name="connsiteY12" fmla="*/ 716743 h 2444057"/>
                <a:gd name="connsiteX13" fmla="*/ 1698559 w 2063383"/>
                <a:gd name="connsiteY13" fmla="*/ 723125 h 2444057"/>
                <a:gd name="connsiteX14" fmla="*/ 1707300 w 2063383"/>
                <a:gd name="connsiteY14" fmla="*/ 744077 h 2444057"/>
                <a:gd name="connsiteX15" fmla="*/ 1715348 w 2063383"/>
                <a:gd name="connsiteY15" fmla="*/ 751986 h 2444057"/>
                <a:gd name="connsiteX16" fmla="*/ 1726726 w 2063383"/>
                <a:gd name="connsiteY16" fmla="*/ 767319 h 2444057"/>
                <a:gd name="connsiteX17" fmla="*/ 1705982 w 2063383"/>
                <a:gd name="connsiteY17" fmla="*/ 773563 h 2444057"/>
                <a:gd name="connsiteX18" fmla="*/ 1546344 w 2063383"/>
                <a:gd name="connsiteY18" fmla="*/ 787231 h 2444057"/>
                <a:gd name="connsiteX19" fmla="*/ 1355208 w 2063383"/>
                <a:gd name="connsiteY19" fmla="*/ 809362 h 2444057"/>
                <a:gd name="connsiteX20" fmla="*/ 1285344 w 2063383"/>
                <a:gd name="connsiteY20" fmla="*/ 822474 h 2444057"/>
                <a:gd name="connsiteX21" fmla="*/ 1155885 w 2063383"/>
                <a:gd name="connsiteY21" fmla="*/ 866183 h 2444057"/>
                <a:gd name="connsiteX22" fmla="*/ 1131464 w 2063383"/>
                <a:gd name="connsiteY22" fmla="*/ 863199 h 2444057"/>
                <a:gd name="connsiteX23" fmla="*/ 1131603 w 2063383"/>
                <a:gd name="connsiteY23" fmla="*/ 838778 h 2444057"/>
                <a:gd name="connsiteX24" fmla="*/ 1147421 w 2063383"/>
                <a:gd name="connsiteY24" fmla="*/ 818589 h 2444057"/>
                <a:gd name="connsiteX25" fmla="*/ 1245591 w 2063383"/>
                <a:gd name="connsiteY25" fmla="*/ 752056 h 2444057"/>
                <a:gd name="connsiteX26" fmla="*/ 1397181 w 2063383"/>
                <a:gd name="connsiteY26" fmla="*/ 667554 h 2444057"/>
                <a:gd name="connsiteX27" fmla="*/ 1404743 w 2063383"/>
                <a:gd name="connsiteY27" fmla="*/ 660477 h 2444057"/>
                <a:gd name="connsiteX28" fmla="*/ 1395586 w 2063383"/>
                <a:gd name="connsiteY28" fmla="*/ 654580 h 2444057"/>
                <a:gd name="connsiteX29" fmla="*/ 1338071 w 2063383"/>
                <a:gd name="connsiteY29" fmla="*/ 645492 h 2444057"/>
                <a:gd name="connsiteX30" fmla="*/ 1229426 w 2063383"/>
                <a:gd name="connsiteY30" fmla="*/ 629257 h 2444057"/>
                <a:gd name="connsiteX31" fmla="*/ 1095943 w 2063383"/>
                <a:gd name="connsiteY31" fmla="*/ 611219 h 2444057"/>
                <a:gd name="connsiteX32" fmla="*/ 1031560 w 2063383"/>
                <a:gd name="connsiteY32" fmla="*/ 572437 h 2444057"/>
                <a:gd name="connsiteX33" fmla="*/ 1028230 w 2063383"/>
                <a:gd name="connsiteY33" fmla="*/ 564874 h 2444057"/>
                <a:gd name="connsiteX34" fmla="*/ 989101 w 2063383"/>
                <a:gd name="connsiteY34" fmla="*/ 484049 h 2444057"/>
                <a:gd name="connsiteX35" fmla="*/ 948584 w 2063383"/>
                <a:gd name="connsiteY35" fmla="*/ 384839 h 2444057"/>
                <a:gd name="connsiteX36" fmla="*/ 880455 w 2063383"/>
                <a:gd name="connsiteY36" fmla="*/ 199045 h 2444057"/>
                <a:gd name="connsiteX37" fmla="*/ 837579 w 2063383"/>
                <a:gd name="connsiteY37" fmla="*/ 12141 h 2444057"/>
                <a:gd name="connsiteX38" fmla="*/ 830364 w 2063383"/>
                <a:gd name="connsiteY38" fmla="*/ 0 h 2444057"/>
                <a:gd name="connsiteX39" fmla="*/ 823704 w 2063383"/>
                <a:gd name="connsiteY39" fmla="*/ 12835 h 2444057"/>
                <a:gd name="connsiteX40" fmla="*/ 788530 w 2063383"/>
                <a:gd name="connsiteY40" fmla="*/ 154019 h 2444057"/>
                <a:gd name="connsiteX41" fmla="*/ 729350 w 2063383"/>
                <a:gd name="connsiteY41" fmla="*/ 376444 h 2444057"/>
                <a:gd name="connsiteX42" fmla="*/ 705345 w 2063383"/>
                <a:gd name="connsiteY42" fmla="*/ 495497 h 2444057"/>
                <a:gd name="connsiteX43" fmla="*/ 686614 w 2063383"/>
                <a:gd name="connsiteY43" fmla="*/ 592071 h 2444057"/>
                <a:gd name="connsiteX44" fmla="*/ 639645 w 2063383"/>
                <a:gd name="connsiteY44" fmla="*/ 638693 h 2444057"/>
                <a:gd name="connsiteX45" fmla="*/ 581436 w 2063383"/>
                <a:gd name="connsiteY45" fmla="*/ 645838 h 2444057"/>
                <a:gd name="connsiteX46" fmla="*/ 518164 w 2063383"/>
                <a:gd name="connsiteY46" fmla="*/ 662628 h 2444057"/>
                <a:gd name="connsiteX47" fmla="*/ 270693 w 2063383"/>
                <a:gd name="connsiteY47" fmla="*/ 680805 h 2444057"/>
                <a:gd name="connsiteX48" fmla="*/ 249533 w 2063383"/>
                <a:gd name="connsiteY48" fmla="*/ 681221 h 2444057"/>
                <a:gd name="connsiteX49" fmla="*/ 219353 w 2063383"/>
                <a:gd name="connsiteY49" fmla="*/ 693015 h 2444057"/>
                <a:gd name="connsiteX50" fmla="*/ 255083 w 2063383"/>
                <a:gd name="connsiteY50" fmla="*/ 702520 h 2444057"/>
                <a:gd name="connsiteX51" fmla="*/ 349367 w 2063383"/>
                <a:gd name="connsiteY51" fmla="*/ 724999 h 2444057"/>
                <a:gd name="connsiteX52" fmla="*/ 444485 w 2063383"/>
                <a:gd name="connsiteY52" fmla="*/ 755872 h 2444057"/>
                <a:gd name="connsiteX53" fmla="*/ 520523 w 2063383"/>
                <a:gd name="connsiteY53" fmla="*/ 776408 h 2444057"/>
                <a:gd name="connsiteX54" fmla="*/ 630833 w 2063383"/>
                <a:gd name="connsiteY54" fmla="*/ 826221 h 2444057"/>
                <a:gd name="connsiteX55" fmla="*/ 666771 w 2063383"/>
                <a:gd name="connsiteY55" fmla="*/ 851336 h 2444057"/>
                <a:gd name="connsiteX56" fmla="*/ 665522 w 2063383"/>
                <a:gd name="connsiteY56" fmla="*/ 865627 h 2444057"/>
                <a:gd name="connsiteX57" fmla="*/ 606760 w 2063383"/>
                <a:gd name="connsiteY57" fmla="*/ 871247 h 2444057"/>
                <a:gd name="connsiteX58" fmla="*/ 599822 w 2063383"/>
                <a:gd name="connsiteY58" fmla="*/ 871108 h 2444057"/>
                <a:gd name="connsiteX59" fmla="*/ 391688 w 2063383"/>
                <a:gd name="connsiteY59" fmla="*/ 896154 h 2444057"/>
                <a:gd name="connsiteX60" fmla="*/ 132909 w 2063383"/>
                <a:gd name="connsiteY60" fmla="*/ 931883 h 2444057"/>
                <a:gd name="connsiteX61" fmla="*/ 82124 w 2063383"/>
                <a:gd name="connsiteY61" fmla="*/ 976493 h 2444057"/>
                <a:gd name="connsiteX62" fmla="*/ 67069 w 2063383"/>
                <a:gd name="connsiteY62" fmla="*/ 1103455 h 2444057"/>
                <a:gd name="connsiteX63" fmla="*/ 66445 w 2063383"/>
                <a:gd name="connsiteY63" fmla="*/ 1158679 h 2444057"/>
                <a:gd name="connsiteX64" fmla="*/ 43411 w 2063383"/>
                <a:gd name="connsiteY64" fmla="*/ 1311033 h 2444057"/>
                <a:gd name="connsiteX65" fmla="*/ 38277 w 2063383"/>
                <a:gd name="connsiteY65" fmla="*/ 1379856 h 2444057"/>
                <a:gd name="connsiteX66" fmla="*/ 19545 w 2063383"/>
                <a:gd name="connsiteY66" fmla="*/ 1542825 h 2444057"/>
                <a:gd name="connsiteX67" fmla="*/ 14828 w 2063383"/>
                <a:gd name="connsiteY67" fmla="*/ 1589655 h 2444057"/>
                <a:gd name="connsiteX68" fmla="*/ 883 w 2063383"/>
                <a:gd name="connsiteY68" fmla="*/ 1786133 h 2444057"/>
                <a:gd name="connsiteX69" fmla="*/ 189 w 2063383"/>
                <a:gd name="connsiteY69" fmla="*/ 1883401 h 2444057"/>
                <a:gd name="connsiteX70" fmla="*/ 30229 w 2063383"/>
                <a:gd name="connsiteY70" fmla="*/ 1915314 h 2444057"/>
                <a:gd name="connsiteX71" fmla="*/ 43134 w 2063383"/>
                <a:gd name="connsiteY71" fmla="*/ 1922113 h 2444057"/>
                <a:gd name="connsiteX72" fmla="*/ 33560 w 2063383"/>
                <a:gd name="connsiteY72" fmla="*/ 1932451 h 2444057"/>
                <a:gd name="connsiteX73" fmla="*/ 30854 w 2063383"/>
                <a:gd name="connsiteY73" fmla="*/ 1958537 h 2444057"/>
                <a:gd name="connsiteX74" fmla="*/ 113899 w 2063383"/>
                <a:gd name="connsiteY74" fmla="*/ 2016606 h 2444057"/>
                <a:gd name="connsiteX75" fmla="*/ 315719 w 2063383"/>
                <a:gd name="connsiteY75" fmla="*/ 2153697 h 2444057"/>
                <a:gd name="connsiteX76" fmla="*/ 544944 w 2063383"/>
                <a:gd name="connsiteY76" fmla="*/ 2292730 h 2444057"/>
                <a:gd name="connsiteX77" fmla="*/ 650329 w 2063383"/>
                <a:gd name="connsiteY77" fmla="*/ 2342821 h 2444057"/>
                <a:gd name="connsiteX78" fmla="*/ 900297 w 2063383"/>
                <a:gd name="connsiteY78" fmla="*/ 2435093 h 2444057"/>
                <a:gd name="connsiteX79" fmla="*/ 956355 w 2063383"/>
                <a:gd name="connsiteY79" fmla="*/ 2438770 h 2444057"/>
                <a:gd name="connsiteX80" fmla="*/ 1011857 w 2063383"/>
                <a:gd name="connsiteY80" fmla="*/ 2409285 h 2444057"/>
                <a:gd name="connsiteX81" fmla="*/ 1073881 w 2063383"/>
                <a:gd name="connsiteY81" fmla="*/ 2383754 h 2444057"/>
                <a:gd name="connsiteX82" fmla="*/ 1127995 w 2063383"/>
                <a:gd name="connsiteY82" fmla="*/ 2361900 h 2444057"/>
                <a:gd name="connsiteX83" fmla="*/ 1192725 w 2063383"/>
                <a:gd name="connsiteY83" fmla="*/ 2326447 h 2444057"/>
                <a:gd name="connsiteX84" fmla="*/ 1271052 w 2063383"/>
                <a:gd name="connsiteY84" fmla="*/ 2289885 h 2444057"/>
                <a:gd name="connsiteX85" fmla="*/ 1363048 w 2063383"/>
                <a:gd name="connsiteY85" fmla="*/ 2235771 h 2444057"/>
                <a:gd name="connsiteX86" fmla="*/ 1415844 w 2063383"/>
                <a:gd name="connsiteY86" fmla="*/ 2211558 h 2444057"/>
                <a:gd name="connsiteX87" fmla="*/ 1623492 w 2063383"/>
                <a:gd name="connsiteY87" fmla="*/ 2097917 h 2444057"/>
                <a:gd name="connsiteX88" fmla="*/ 1764745 w 2063383"/>
                <a:gd name="connsiteY88" fmla="*/ 2027360 h 2444057"/>
                <a:gd name="connsiteX89" fmla="*/ 1893372 w 2063383"/>
                <a:gd name="connsiteY89" fmla="*/ 1954721 h 2444057"/>
                <a:gd name="connsiteX90" fmla="*/ 1923065 w 2063383"/>
                <a:gd name="connsiteY90" fmla="*/ 1936683 h 2444057"/>
                <a:gd name="connsiteX91" fmla="*/ 2059740 w 2063383"/>
                <a:gd name="connsiteY91" fmla="*/ 1839346 h 2444057"/>
                <a:gd name="connsiteX92" fmla="*/ 2062792 w 2063383"/>
                <a:gd name="connsiteY92" fmla="*/ 1824707 h 2444057"/>
                <a:gd name="connsiteX93" fmla="*/ 767022 w 2063383"/>
                <a:gd name="connsiteY93" fmla="*/ 1801049 h 2444057"/>
                <a:gd name="connsiteX94" fmla="*/ 787558 w 2063383"/>
                <a:gd name="connsiteY94" fmla="*/ 1698578 h 2444057"/>
                <a:gd name="connsiteX95" fmla="*/ 804694 w 2063383"/>
                <a:gd name="connsiteY95" fmla="*/ 1599021 h 2444057"/>
                <a:gd name="connsiteX96" fmla="*/ 821068 w 2063383"/>
                <a:gd name="connsiteY96" fmla="*/ 1512576 h 2444057"/>
                <a:gd name="connsiteX97" fmla="*/ 847431 w 2063383"/>
                <a:gd name="connsiteY97" fmla="*/ 1376803 h 2444057"/>
                <a:gd name="connsiteX98" fmla="*/ 866163 w 2063383"/>
                <a:gd name="connsiteY98" fmla="*/ 1300141 h 2444057"/>
                <a:gd name="connsiteX99" fmla="*/ 871297 w 2063383"/>
                <a:gd name="connsiteY99" fmla="*/ 1277801 h 2444057"/>
                <a:gd name="connsiteX100" fmla="*/ 885242 w 2063383"/>
                <a:gd name="connsiteY100" fmla="*/ 1264758 h 2444057"/>
                <a:gd name="connsiteX101" fmla="*/ 893984 w 2063383"/>
                <a:gd name="connsiteY101" fmla="*/ 1279813 h 2444057"/>
                <a:gd name="connsiteX102" fmla="*/ 879761 w 2063383"/>
                <a:gd name="connsiteY102" fmla="*/ 1351550 h 2444057"/>
                <a:gd name="connsiteX103" fmla="*/ 861445 w 2063383"/>
                <a:gd name="connsiteY103" fmla="*/ 1446112 h 2444057"/>
                <a:gd name="connsiteX104" fmla="*/ 829740 w 2063383"/>
                <a:gd name="connsiteY104" fmla="*/ 1610676 h 2444057"/>
                <a:gd name="connsiteX105" fmla="*/ 804694 w 2063383"/>
                <a:gd name="connsiteY105" fmla="*/ 1744645 h 2444057"/>
                <a:gd name="connsiteX106" fmla="*/ 797549 w 2063383"/>
                <a:gd name="connsiteY106" fmla="*/ 1781693 h 2444057"/>
                <a:gd name="connsiteX107" fmla="*/ 811910 w 2063383"/>
                <a:gd name="connsiteY107" fmla="*/ 1800286 h 2444057"/>
                <a:gd name="connsiteX108" fmla="*/ 881496 w 2063383"/>
                <a:gd name="connsiteY108" fmla="*/ 1813884 h 2444057"/>
                <a:gd name="connsiteX109" fmla="*/ 894539 w 2063383"/>
                <a:gd name="connsiteY109" fmla="*/ 1831645 h 2444057"/>
                <a:gd name="connsiteX110" fmla="*/ 874488 w 2063383"/>
                <a:gd name="connsiteY110" fmla="*/ 1836154 h 2444057"/>
                <a:gd name="connsiteX111" fmla="*/ 791374 w 2063383"/>
                <a:gd name="connsiteY111" fmla="*/ 1826927 h 2444057"/>
                <a:gd name="connsiteX112" fmla="*/ 767022 w 2063383"/>
                <a:gd name="connsiteY112" fmla="*/ 1801049 h 2444057"/>
                <a:gd name="connsiteX113" fmla="*/ 201246 w 2063383"/>
                <a:gd name="connsiteY113" fmla="*/ 1181852 h 2444057"/>
                <a:gd name="connsiteX114" fmla="*/ 232327 w 2063383"/>
                <a:gd name="connsiteY114" fmla="*/ 1096656 h 2444057"/>
                <a:gd name="connsiteX115" fmla="*/ 256124 w 2063383"/>
                <a:gd name="connsiteY115" fmla="*/ 1041778 h 2444057"/>
                <a:gd name="connsiteX116" fmla="*/ 291992 w 2063383"/>
                <a:gd name="connsiteY116" fmla="*/ 1029706 h 2444057"/>
                <a:gd name="connsiteX117" fmla="*/ 328069 w 2063383"/>
                <a:gd name="connsiteY117" fmla="*/ 1030192 h 2444057"/>
                <a:gd name="connsiteX118" fmla="*/ 487707 w 2063383"/>
                <a:gd name="connsiteY118" fmla="*/ 1017357 h 2444057"/>
                <a:gd name="connsiteX119" fmla="*/ 511018 w 2063383"/>
                <a:gd name="connsiteY119" fmla="*/ 1045455 h 2444057"/>
                <a:gd name="connsiteX120" fmla="*/ 521494 w 2063383"/>
                <a:gd name="connsiteY120" fmla="*/ 1086873 h 2444057"/>
                <a:gd name="connsiteX121" fmla="*/ 518233 w 2063383"/>
                <a:gd name="connsiteY121" fmla="*/ 1123574 h 2444057"/>
                <a:gd name="connsiteX122" fmla="*/ 503040 w 2063383"/>
                <a:gd name="connsiteY122" fmla="*/ 1141335 h 2444057"/>
                <a:gd name="connsiteX123" fmla="*/ 517192 w 2063383"/>
                <a:gd name="connsiteY123" fmla="*/ 1156737 h 2444057"/>
                <a:gd name="connsiteX124" fmla="*/ 524616 w 2063383"/>
                <a:gd name="connsiteY124" fmla="*/ 1180464 h 2444057"/>
                <a:gd name="connsiteX125" fmla="*/ 440530 w 2063383"/>
                <a:gd name="connsiteY125" fmla="*/ 1220010 h 2444057"/>
                <a:gd name="connsiteX126" fmla="*/ 323351 w 2063383"/>
                <a:gd name="connsiteY126" fmla="*/ 1233261 h 2444057"/>
                <a:gd name="connsiteX127" fmla="*/ 303301 w 2063383"/>
                <a:gd name="connsiteY127" fmla="*/ 1226600 h 2444057"/>
                <a:gd name="connsiteX128" fmla="*/ 315095 w 2063383"/>
                <a:gd name="connsiteY128" fmla="*/ 1211684 h 2444057"/>
                <a:gd name="connsiteX129" fmla="*/ 326959 w 2063383"/>
                <a:gd name="connsiteY129" fmla="*/ 1196768 h 2444057"/>
                <a:gd name="connsiteX130" fmla="*/ 308296 w 2063383"/>
                <a:gd name="connsiteY130" fmla="*/ 1196421 h 2444057"/>
                <a:gd name="connsiteX131" fmla="*/ 278949 w 2063383"/>
                <a:gd name="connsiteY131" fmla="*/ 1218969 h 2444057"/>
                <a:gd name="connsiteX132" fmla="*/ 257026 w 2063383"/>
                <a:gd name="connsiteY132" fmla="*/ 1218136 h 2444057"/>
                <a:gd name="connsiteX133" fmla="*/ 213387 w 2063383"/>
                <a:gd name="connsiteY133" fmla="*/ 1193438 h 2444057"/>
                <a:gd name="connsiteX134" fmla="*/ 201246 w 2063383"/>
                <a:gd name="connsiteY134" fmla="*/ 1181852 h 2444057"/>
                <a:gd name="connsiteX135" fmla="*/ 309059 w 2063383"/>
                <a:gd name="connsiteY135" fmla="*/ 1459779 h 2444057"/>
                <a:gd name="connsiteX136" fmla="*/ 258136 w 2063383"/>
                <a:gd name="connsiteY136" fmla="*/ 1504112 h 2444057"/>
                <a:gd name="connsiteX137" fmla="*/ 231911 w 2063383"/>
                <a:gd name="connsiteY137" fmla="*/ 1505222 h 2444057"/>
                <a:gd name="connsiteX138" fmla="*/ 239404 w 2063383"/>
                <a:gd name="connsiteY138" fmla="*/ 1480385 h 2444057"/>
                <a:gd name="connsiteX139" fmla="*/ 339932 w 2063383"/>
                <a:gd name="connsiteY139" fmla="*/ 1409619 h 2444057"/>
                <a:gd name="connsiteX140" fmla="*/ 546956 w 2063383"/>
                <a:gd name="connsiteY140" fmla="*/ 1291330 h 2444057"/>
                <a:gd name="connsiteX141" fmla="*/ 556738 w 2063383"/>
                <a:gd name="connsiteY141" fmla="*/ 1287167 h 2444057"/>
                <a:gd name="connsiteX142" fmla="*/ 586987 w 2063383"/>
                <a:gd name="connsiteY142" fmla="*/ 1293411 h 2444057"/>
                <a:gd name="connsiteX143" fmla="*/ 565965 w 2063383"/>
                <a:gd name="connsiteY143" fmla="*/ 1308813 h 2444057"/>
                <a:gd name="connsiteX144" fmla="*/ 457042 w 2063383"/>
                <a:gd name="connsiteY144" fmla="*/ 1366952 h 2444057"/>
                <a:gd name="connsiteX145" fmla="*/ 309059 w 2063383"/>
                <a:gd name="connsiteY145" fmla="*/ 1459779 h 2444057"/>
                <a:gd name="connsiteX146" fmla="*/ 600099 w 2063383"/>
                <a:gd name="connsiteY146" fmla="*/ 1829771 h 2444057"/>
                <a:gd name="connsiteX147" fmla="*/ 453434 w 2063383"/>
                <a:gd name="connsiteY147" fmla="*/ 1993434 h 2444057"/>
                <a:gd name="connsiteX148" fmla="*/ 352767 w 2063383"/>
                <a:gd name="connsiteY148" fmla="*/ 2104646 h 2444057"/>
                <a:gd name="connsiteX149" fmla="*/ 331954 w 2063383"/>
                <a:gd name="connsiteY149" fmla="*/ 2112001 h 2444057"/>
                <a:gd name="connsiteX150" fmla="*/ 332231 w 2063383"/>
                <a:gd name="connsiteY150" fmla="*/ 2089522 h 2444057"/>
                <a:gd name="connsiteX151" fmla="*/ 352143 w 2063383"/>
                <a:gd name="connsiteY151" fmla="*/ 2061840 h 2444057"/>
                <a:gd name="connsiteX152" fmla="*/ 489303 w 2063383"/>
                <a:gd name="connsiteY152" fmla="*/ 1907128 h 2444057"/>
                <a:gd name="connsiteX153" fmla="*/ 601764 w 2063383"/>
                <a:gd name="connsiteY153" fmla="*/ 1789602 h 2444057"/>
                <a:gd name="connsiteX154" fmla="*/ 646929 w 2063383"/>
                <a:gd name="connsiteY154" fmla="*/ 1769760 h 2444057"/>
                <a:gd name="connsiteX155" fmla="*/ 670379 w 2063383"/>
                <a:gd name="connsiteY155" fmla="*/ 1779056 h 2444057"/>
                <a:gd name="connsiteX156" fmla="*/ 676484 w 2063383"/>
                <a:gd name="connsiteY156" fmla="*/ 1793764 h 2444057"/>
                <a:gd name="connsiteX157" fmla="*/ 662678 w 2063383"/>
                <a:gd name="connsiteY157" fmla="*/ 1791059 h 2444057"/>
                <a:gd name="connsiteX158" fmla="*/ 616472 w 2063383"/>
                <a:gd name="connsiteY158" fmla="*/ 1814925 h 2444057"/>
                <a:gd name="connsiteX159" fmla="*/ 600099 w 2063383"/>
                <a:gd name="connsiteY159" fmla="*/ 1829771 h 2444057"/>
                <a:gd name="connsiteX160" fmla="*/ 1131811 w 2063383"/>
                <a:gd name="connsiteY160" fmla="*/ 2087233 h 2444057"/>
                <a:gd name="connsiteX161" fmla="*/ 995137 w 2063383"/>
                <a:gd name="connsiteY161" fmla="*/ 2103883 h 2444057"/>
                <a:gd name="connsiteX162" fmla="*/ 941924 w 2063383"/>
                <a:gd name="connsiteY162" fmla="*/ 2098680 h 2444057"/>
                <a:gd name="connsiteX163" fmla="*/ 912577 w 2063383"/>
                <a:gd name="connsiteY163" fmla="*/ 2096876 h 2444057"/>
                <a:gd name="connsiteX164" fmla="*/ 797757 w 2063383"/>
                <a:gd name="connsiteY164" fmla="*/ 2101316 h 2444057"/>
                <a:gd name="connsiteX165" fmla="*/ 719499 w 2063383"/>
                <a:gd name="connsiteY165" fmla="*/ 2105132 h 2444057"/>
                <a:gd name="connsiteX166" fmla="*/ 701529 w 2063383"/>
                <a:gd name="connsiteY166" fmla="*/ 2103190 h 2444057"/>
                <a:gd name="connsiteX167" fmla="*/ 691123 w 2063383"/>
                <a:gd name="connsiteY167" fmla="*/ 2092089 h 2444057"/>
                <a:gd name="connsiteX168" fmla="*/ 704513 w 2063383"/>
                <a:gd name="connsiteY168" fmla="*/ 2083348 h 2444057"/>
                <a:gd name="connsiteX169" fmla="*/ 808233 w 2063383"/>
                <a:gd name="connsiteY169" fmla="*/ 2079809 h 2444057"/>
                <a:gd name="connsiteX170" fmla="*/ 894539 w 2063383"/>
                <a:gd name="connsiteY170" fmla="*/ 2078699 h 2444057"/>
                <a:gd name="connsiteX171" fmla="*/ 965235 w 2063383"/>
                <a:gd name="connsiteY171" fmla="*/ 2080572 h 2444057"/>
                <a:gd name="connsiteX172" fmla="*/ 989101 w 2063383"/>
                <a:gd name="connsiteY172" fmla="*/ 2080572 h 2444057"/>
                <a:gd name="connsiteX173" fmla="*/ 1062156 w 2063383"/>
                <a:gd name="connsiteY173" fmla="*/ 2069958 h 2444057"/>
                <a:gd name="connsiteX174" fmla="*/ 1130979 w 2063383"/>
                <a:gd name="connsiteY174" fmla="*/ 2066003 h 2444057"/>
                <a:gd name="connsiteX175" fmla="*/ 1154636 w 2063383"/>
                <a:gd name="connsiteY175" fmla="*/ 2078352 h 2444057"/>
                <a:gd name="connsiteX176" fmla="*/ 1131811 w 2063383"/>
                <a:gd name="connsiteY176" fmla="*/ 2087233 h 2444057"/>
                <a:gd name="connsiteX177" fmla="*/ 1200981 w 2063383"/>
                <a:gd name="connsiteY177" fmla="*/ 2020769 h 2444057"/>
                <a:gd name="connsiteX178" fmla="*/ 1179474 w 2063383"/>
                <a:gd name="connsiteY178" fmla="*/ 2025209 h 2444057"/>
                <a:gd name="connsiteX179" fmla="*/ 991598 w 2063383"/>
                <a:gd name="connsiteY179" fmla="*/ 2012582 h 2444057"/>
                <a:gd name="connsiteX180" fmla="*/ 948723 w 2063383"/>
                <a:gd name="connsiteY180" fmla="*/ 2016675 h 2444057"/>
                <a:gd name="connsiteX181" fmla="*/ 806914 w 2063383"/>
                <a:gd name="connsiteY181" fmla="*/ 2028816 h 2444057"/>
                <a:gd name="connsiteX182" fmla="*/ 747874 w 2063383"/>
                <a:gd name="connsiteY182" fmla="*/ 2025486 h 2444057"/>
                <a:gd name="connsiteX183" fmla="*/ 665245 w 2063383"/>
                <a:gd name="connsiteY183" fmla="*/ 2025001 h 2444057"/>
                <a:gd name="connsiteX184" fmla="*/ 648594 w 2063383"/>
                <a:gd name="connsiteY184" fmla="*/ 2015080 h 2444057"/>
                <a:gd name="connsiteX185" fmla="*/ 664413 w 2063383"/>
                <a:gd name="connsiteY185" fmla="*/ 1999678 h 2444057"/>
                <a:gd name="connsiteX186" fmla="*/ 694939 w 2063383"/>
                <a:gd name="connsiteY186" fmla="*/ 1999053 h 2444057"/>
                <a:gd name="connsiteX187" fmla="*/ 797687 w 2063383"/>
                <a:gd name="connsiteY187" fmla="*/ 2002869 h 2444057"/>
                <a:gd name="connsiteX188" fmla="*/ 864637 w 2063383"/>
                <a:gd name="connsiteY188" fmla="*/ 1994891 h 2444057"/>
                <a:gd name="connsiteX189" fmla="*/ 936304 w 2063383"/>
                <a:gd name="connsiteY189" fmla="*/ 1994544 h 2444057"/>
                <a:gd name="connsiteX190" fmla="*/ 955175 w 2063383"/>
                <a:gd name="connsiteY190" fmla="*/ 1994544 h 2444057"/>
                <a:gd name="connsiteX191" fmla="*/ 1196888 w 2063383"/>
                <a:gd name="connsiteY191" fmla="*/ 2003702 h 2444057"/>
                <a:gd name="connsiteX192" fmla="*/ 1211387 w 2063383"/>
                <a:gd name="connsiteY192" fmla="*/ 2011403 h 2444057"/>
                <a:gd name="connsiteX193" fmla="*/ 1200981 w 2063383"/>
                <a:gd name="connsiteY193" fmla="*/ 2020769 h 2444057"/>
                <a:gd name="connsiteX194" fmla="*/ 1547870 w 2063383"/>
                <a:gd name="connsiteY194" fmla="*/ 1972967 h 2444057"/>
                <a:gd name="connsiteX195" fmla="*/ 1439085 w 2063383"/>
                <a:gd name="connsiteY195" fmla="*/ 1886661 h 2444057"/>
                <a:gd name="connsiteX196" fmla="*/ 1265294 w 2063383"/>
                <a:gd name="connsiteY196" fmla="*/ 1789393 h 2444057"/>
                <a:gd name="connsiteX197" fmla="*/ 1216729 w 2063383"/>
                <a:gd name="connsiteY197" fmla="*/ 1740205 h 2444057"/>
                <a:gd name="connsiteX198" fmla="*/ 1222072 w 2063383"/>
                <a:gd name="connsiteY198" fmla="*/ 1730284 h 2444057"/>
                <a:gd name="connsiteX199" fmla="*/ 1264323 w 2063383"/>
                <a:gd name="connsiteY199" fmla="*/ 1748669 h 2444057"/>
                <a:gd name="connsiteX200" fmla="*/ 1296722 w 2063383"/>
                <a:gd name="connsiteY200" fmla="*/ 1775518 h 2444057"/>
                <a:gd name="connsiteX201" fmla="*/ 1348131 w 2063383"/>
                <a:gd name="connsiteY201" fmla="*/ 1808542 h 2444057"/>
                <a:gd name="connsiteX202" fmla="*/ 1424794 w 2063383"/>
                <a:gd name="connsiteY202" fmla="*/ 1848434 h 2444057"/>
                <a:gd name="connsiteX203" fmla="*/ 1571667 w 2063383"/>
                <a:gd name="connsiteY203" fmla="*/ 1958467 h 2444057"/>
                <a:gd name="connsiteX204" fmla="*/ 1575274 w 2063383"/>
                <a:gd name="connsiteY204" fmla="*/ 1979350 h 2444057"/>
                <a:gd name="connsiteX205" fmla="*/ 1547870 w 2063383"/>
                <a:gd name="connsiteY205" fmla="*/ 1972967 h 2444057"/>
                <a:gd name="connsiteX206" fmla="*/ 1589774 w 2063383"/>
                <a:gd name="connsiteY206" fmla="*/ 1491554 h 2444057"/>
                <a:gd name="connsiteX207" fmla="*/ 1443109 w 2063383"/>
                <a:gd name="connsiteY207" fmla="*/ 1411562 h 2444057"/>
                <a:gd name="connsiteX208" fmla="*/ 1275493 w 2063383"/>
                <a:gd name="connsiteY208" fmla="*/ 1348081 h 2444057"/>
                <a:gd name="connsiteX209" fmla="*/ 1161366 w 2063383"/>
                <a:gd name="connsiteY209" fmla="*/ 1286127 h 2444057"/>
                <a:gd name="connsiteX210" fmla="*/ 1155400 w 2063383"/>
                <a:gd name="connsiteY210" fmla="*/ 1275859 h 2444057"/>
                <a:gd name="connsiteX211" fmla="*/ 1166014 w 2063383"/>
                <a:gd name="connsiteY211" fmla="*/ 1269545 h 2444057"/>
                <a:gd name="connsiteX212" fmla="*/ 1196124 w 2063383"/>
                <a:gd name="connsiteY212" fmla="*/ 1275512 h 2444057"/>
                <a:gd name="connsiteX213" fmla="*/ 1411196 w 2063383"/>
                <a:gd name="connsiteY213" fmla="*/ 1371045 h 2444057"/>
                <a:gd name="connsiteX214" fmla="*/ 1443179 w 2063383"/>
                <a:gd name="connsiteY214" fmla="*/ 1384157 h 2444057"/>
                <a:gd name="connsiteX215" fmla="*/ 1583946 w 2063383"/>
                <a:gd name="connsiteY215" fmla="*/ 1455131 h 2444057"/>
                <a:gd name="connsiteX216" fmla="*/ 1606356 w 2063383"/>
                <a:gd name="connsiteY216" fmla="*/ 1473308 h 2444057"/>
                <a:gd name="connsiteX217" fmla="*/ 1610102 w 2063383"/>
                <a:gd name="connsiteY217" fmla="*/ 1491208 h 2444057"/>
                <a:gd name="connsiteX218" fmla="*/ 1589774 w 2063383"/>
                <a:gd name="connsiteY218" fmla="*/ 1491554 h 2444057"/>
                <a:gd name="connsiteX219" fmla="*/ 1635910 w 2063383"/>
                <a:gd name="connsiteY219" fmla="*/ 1144179 h 2444057"/>
                <a:gd name="connsiteX220" fmla="*/ 1578257 w 2063383"/>
                <a:gd name="connsiteY220" fmla="*/ 1176926 h 2444057"/>
                <a:gd name="connsiteX221" fmla="*/ 1443526 w 2063383"/>
                <a:gd name="connsiteY221" fmla="*/ 1182268 h 2444057"/>
                <a:gd name="connsiteX222" fmla="*/ 1357012 w 2063383"/>
                <a:gd name="connsiteY222" fmla="*/ 1189067 h 2444057"/>
                <a:gd name="connsiteX223" fmla="*/ 1322670 w 2063383"/>
                <a:gd name="connsiteY223" fmla="*/ 1158055 h 2444057"/>
                <a:gd name="connsiteX224" fmla="*/ 1297416 w 2063383"/>
                <a:gd name="connsiteY224" fmla="*/ 1042194 h 2444057"/>
                <a:gd name="connsiteX225" fmla="*/ 1314136 w 2063383"/>
                <a:gd name="connsiteY225" fmla="*/ 1026931 h 2444057"/>
                <a:gd name="connsiteX226" fmla="*/ 1328636 w 2063383"/>
                <a:gd name="connsiteY226" fmla="*/ 1024642 h 2444057"/>
                <a:gd name="connsiteX227" fmla="*/ 1316911 w 2063383"/>
                <a:gd name="connsiteY227" fmla="*/ 1012917 h 2444057"/>
                <a:gd name="connsiteX228" fmla="*/ 1305464 w 2063383"/>
                <a:gd name="connsiteY228" fmla="*/ 1012292 h 2444057"/>
                <a:gd name="connsiteX229" fmla="*/ 1297208 w 2063383"/>
                <a:gd name="connsiteY229" fmla="*/ 1003689 h 2444057"/>
                <a:gd name="connsiteX230" fmla="*/ 1305325 w 2063383"/>
                <a:gd name="connsiteY230" fmla="*/ 995364 h 2444057"/>
                <a:gd name="connsiteX231" fmla="*/ 1335504 w 2063383"/>
                <a:gd name="connsiteY231" fmla="*/ 978436 h 2444057"/>
                <a:gd name="connsiteX232" fmla="*/ 1381016 w 2063383"/>
                <a:gd name="connsiteY232" fmla="*/ 973510 h 2444057"/>
                <a:gd name="connsiteX233" fmla="*/ 1459691 w 2063383"/>
                <a:gd name="connsiteY233" fmla="*/ 981141 h 2444057"/>
                <a:gd name="connsiteX234" fmla="*/ 1620023 w 2063383"/>
                <a:gd name="connsiteY234" fmla="*/ 1008754 h 2444057"/>
                <a:gd name="connsiteX235" fmla="*/ 1636327 w 2063383"/>
                <a:gd name="connsiteY235" fmla="*/ 1027625 h 2444057"/>
                <a:gd name="connsiteX236" fmla="*/ 1635910 w 2063383"/>
                <a:gd name="connsiteY236" fmla="*/ 1144179 h 244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Lst>
              <a:rect l="l" t="t" r="r" b="b"/>
              <a:pathLst>
                <a:path w="2063383" h="2444057">
                  <a:moveTo>
                    <a:pt x="2062792" y="1824707"/>
                  </a:moveTo>
                  <a:cubicBezTo>
                    <a:pt x="2055369" y="1802506"/>
                    <a:pt x="2048847" y="1781068"/>
                    <a:pt x="2057381" y="1757133"/>
                  </a:cubicBezTo>
                  <a:cubicBezTo>
                    <a:pt x="2061335" y="1745824"/>
                    <a:pt x="2062653" y="1730006"/>
                    <a:pt x="2057173" y="1720154"/>
                  </a:cubicBezTo>
                  <a:cubicBezTo>
                    <a:pt x="2041424" y="1691779"/>
                    <a:pt x="2043158" y="1662085"/>
                    <a:pt x="2044060" y="1632392"/>
                  </a:cubicBezTo>
                  <a:cubicBezTo>
                    <a:pt x="2045864" y="1572935"/>
                    <a:pt x="2027202" y="1518751"/>
                    <a:pt x="2002017" y="1465052"/>
                  </a:cubicBezTo>
                  <a:cubicBezTo>
                    <a:pt x="1989807" y="1438897"/>
                    <a:pt x="1984118" y="1409827"/>
                    <a:pt x="1978012" y="1381590"/>
                  </a:cubicBezTo>
                  <a:cubicBezTo>
                    <a:pt x="1970797" y="1348705"/>
                    <a:pt x="1967606" y="1314988"/>
                    <a:pt x="1960321" y="1282172"/>
                  </a:cubicBezTo>
                  <a:cubicBezTo>
                    <a:pt x="1953522" y="1251230"/>
                    <a:pt x="1942838" y="1221050"/>
                    <a:pt x="1935276" y="1190246"/>
                  </a:cubicBezTo>
                  <a:cubicBezTo>
                    <a:pt x="1922025" y="1136340"/>
                    <a:pt x="1910785" y="1081948"/>
                    <a:pt x="1896910" y="1028110"/>
                  </a:cubicBezTo>
                  <a:cubicBezTo>
                    <a:pt x="1884907" y="981419"/>
                    <a:pt x="1873321" y="934311"/>
                    <a:pt x="1856254" y="889077"/>
                  </a:cubicBezTo>
                  <a:cubicBezTo>
                    <a:pt x="1839881" y="845785"/>
                    <a:pt x="1828850" y="801939"/>
                    <a:pt x="1820594" y="756843"/>
                  </a:cubicBezTo>
                  <a:cubicBezTo>
                    <a:pt x="1818443" y="745257"/>
                    <a:pt x="1806233" y="729716"/>
                    <a:pt x="1795133" y="726386"/>
                  </a:cubicBezTo>
                  <a:cubicBezTo>
                    <a:pt x="1771822" y="719310"/>
                    <a:pt x="1746221" y="718546"/>
                    <a:pt x="1721384" y="716743"/>
                  </a:cubicBezTo>
                  <a:cubicBezTo>
                    <a:pt x="1714030" y="716187"/>
                    <a:pt x="1706190" y="720836"/>
                    <a:pt x="1698559" y="723125"/>
                  </a:cubicBezTo>
                  <a:cubicBezTo>
                    <a:pt x="1701403" y="730132"/>
                    <a:pt x="1703831" y="737348"/>
                    <a:pt x="1707300" y="744077"/>
                  </a:cubicBezTo>
                  <a:cubicBezTo>
                    <a:pt x="1708896" y="747199"/>
                    <a:pt x="1712989" y="749142"/>
                    <a:pt x="1715348" y="751986"/>
                  </a:cubicBezTo>
                  <a:cubicBezTo>
                    <a:pt x="1719441" y="756912"/>
                    <a:pt x="1722980" y="762185"/>
                    <a:pt x="1726726" y="767319"/>
                  </a:cubicBezTo>
                  <a:cubicBezTo>
                    <a:pt x="1719858" y="769470"/>
                    <a:pt x="1713058" y="772939"/>
                    <a:pt x="1705982" y="773563"/>
                  </a:cubicBezTo>
                  <a:cubicBezTo>
                    <a:pt x="1652769" y="778350"/>
                    <a:pt x="1599487" y="781819"/>
                    <a:pt x="1546344" y="787231"/>
                  </a:cubicBezTo>
                  <a:cubicBezTo>
                    <a:pt x="1482516" y="793752"/>
                    <a:pt x="1418827" y="801383"/>
                    <a:pt x="1355208" y="809362"/>
                  </a:cubicBezTo>
                  <a:cubicBezTo>
                    <a:pt x="1331689" y="812345"/>
                    <a:pt x="1307753" y="815606"/>
                    <a:pt x="1285344" y="822474"/>
                  </a:cubicBezTo>
                  <a:cubicBezTo>
                    <a:pt x="1241775" y="835795"/>
                    <a:pt x="1199246" y="852238"/>
                    <a:pt x="1155885" y="866183"/>
                  </a:cubicBezTo>
                  <a:cubicBezTo>
                    <a:pt x="1148531" y="868541"/>
                    <a:pt x="1134725" y="867570"/>
                    <a:pt x="1131464" y="863199"/>
                  </a:cubicBezTo>
                  <a:cubicBezTo>
                    <a:pt x="1127301" y="857580"/>
                    <a:pt x="1128758" y="846410"/>
                    <a:pt x="1131603" y="838778"/>
                  </a:cubicBezTo>
                  <a:cubicBezTo>
                    <a:pt x="1134378" y="831216"/>
                    <a:pt x="1140483" y="823515"/>
                    <a:pt x="1147421" y="818589"/>
                  </a:cubicBezTo>
                  <a:cubicBezTo>
                    <a:pt x="1179612" y="795764"/>
                    <a:pt x="1211526" y="772314"/>
                    <a:pt x="1245591" y="752056"/>
                  </a:cubicBezTo>
                  <a:cubicBezTo>
                    <a:pt x="1295265" y="722570"/>
                    <a:pt x="1346674" y="695652"/>
                    <a:pt x="1397181" y="667554"/>
                  </a:cubicBezTo>
                  <a:cubicBezTo>
                    <a:pt x="1400165" y="665889"/>
                    <a:pt x="1402246" y="662836"/>
                    <a:pt x="1404743" y="660477"/>
                  </a:cubicBezTo>
                  <a:cubicBezTo>
                    <a:pt x="1401691" y="658396"/>
                    <a:pt x="1398916" y="655135"/>
                    <a:pt x="1395586" y="654580"/>
                  </a:cubicBezTo>
                  <a:cubicBezTo>
                    <a:pt x="1376507" y="651181"/>
                    <a:pt x="1357289" y="648405"/>
                    <a:pt x="1338071" y="645492"/>
                  </a:cubicBezTo>
                  <a:cubicBezTo>
                    <a:pt x="1301856" y="640080"/>
                    <a:pt x="1265641" y="634530"/>
                    <a:pt x="1229426" y="629257"/>
                  </a:cubicBezTo>
                  <a:cubicBezTo>
                    <a:pt x="1184954" y="622736"/>
                    <a:pt x="1140691" y="613300"/>
                    <a:pt x="1095943" y="611219"/>
                  </a:cubicBezTo>
                  <a:cubicBezTo>
                    <a:pt x="1063751" y="609693"/>
                    <a:pt x="1035931" y="610733"/>
                    <a:pt x="1031560" y="572437"/>
                  </a:cubicBezTo>
                  <a:cubicBezTo>
                    <a:pt x="1031283" y="569870"/>
                    <a:pt x="1029409" y="567372"/>
                    <a:pt x="1028230" y="564874"/>
                  </a:cubicBezTo>
                  <a:cubicBezTo>
                    <a:pt x="1016019" y="538719"/>
                    <a:pt x="1003739" y="512494"/>
                    <a:pt x="989101" y="484049"/>
                  </a:cubicBezTo>
                  <a:cubicBezTo>
                    <a:pt x="975780" y="450956"/>
                    <a:pt x="964402" y="416961"/>
                    <a:pt x="948584" y="384839"/>
                  </a:cubicBezTo>
                  <a:cubicBezTo>
                    <a:pt x="919029" y="324966"/>
                    <a:pt x="895787" y="263289"/>
                    <a:pt x="880455" y="199045"/>
                  </a:cubicBezTo>
                  <a:cubicBezTo>
                    <a:pt x="865608" y="136813"/>
                    <a:pt x="852010" y="74373"/>
                    <a:pt x="837579" y="12141"/>
                  </a:cubicBezTo>
                  <a:cubicBezTo>
                    <a:pt x="836539" y="7840"/>
                    <a:pt x="832862" y="4024"/>
                    <a:pt x="830364" y="0"/>
                  </a:cubicBezTo>
                  <a:cubicBezTo>
                    <a:pt x="828144" y="4301"/>
                    <a:pt x="824883" y="8325"/>
                    <a:pt x="823704" y="12835"/>
                  </a:cubicBezTo>
                  <a:cubicBezTo>
                    <a:pt x="811840" y="59873"/>
                    <a:pt x="800809" y="107119"/>
                    <a:pt x="788530" y="154019"/>
                  </a:cubicBezTo>
                  <a:cubicBezTo>
                    <a:pt x="769034" y="228253"/>
                    <a:pt x="748013" y="302071"/>
                    <a:pt x="729350" y="376444"/>
                  </a:cubicBezTo>
                  <a:cubicBezTo>
                    <a:pt x="719499" y="415712"/>
                    <a:pt x="713185" y="455743"/>
                    <a:pt x="705345" y="495497"/>
                  </a:cubicBezTo>
                  <a:cubicBezTo>
                    <a:pt x="698963" y="527688"/>
                    <a:pt x="692094" y="559740"/>
                    <a:pt x="686614" y="592071"/>
                  </a:cubicBezTo>
                  <a:cubicBezTo>
                    <a:pt x="682173" y="618018"/>
                    <a:pt x="673154" y="637860"/>
                    <a:pt x="639645" y="638693"/>
                  </a:cubicBezTo>
                  <a:cubicBezTo>
                    <a:pt x="620149" y="639248"/>
                    <a:pt x="600446" y="641884"/>
                    <a:pt x="581436" y="645838"/>
                  </a:cubicBezTo>
                  <a:cubicBezTo>
                    <a:pt x="559999" y="650279"/>
                    <a:pt x="539602" y="660685"/>
                    <a:pt x="518164" y="662628"/>
                  </a:cubicBezTo>
                  <a:cubicBezTo>
                    <a:pt x="435812" y="669982"/>
                    <a:pt x="353253" y="675046"/>
                    <a:pt x="270693" y="680805"/>
                  </a:cubicBezTo>
                  <a:cubicBezTo>
                    <a:pt x="263686" y="681290"/>
                    <a:pt x="256055" y="679487"/>
                    <a:pt x="249533" y="681221"/>
                  </a:cubicBezTo>
                  <a:cubicBezTo>
                    <a:pt x="239126" y="684066"/>
                    <a:pt x="229344" y="688991"/>
                    <a:pt x="219353" y="693015"/>
                  </a:cubicBezTo>
                  <a:cubicBezTo>
                    <a:pt x="231287" y="696345"/>
                    <a:pt x="243150" y="702381"/>
                    <a:pt x="255083" y="702520"/>
                  </a:cubicBezTo>
                  <a:cubicBezTo>
                    <a:pt x="288801" y="702798"/>
                    <a:pt x="318772" y="714314"/>
                    <a:pt x="349367" y="724999"/>
                  </a:cubicBezTo>
                  <a:cubicBezTo>
                    <a:pt x="380796" y="735960"/>
                    <a:pt x="412502" y="746367"/>
                    <a:pt x="444485" y="755872"/>
                  </a:cubicBezTo>
                  <a:cubicBezTo>
                    <a:pt x="469599" y="763434"/>
                    <a:pt x="496310" y="766972"/>
                    <a:pt x="520523" y="776408"/>
                  </a:cubicBezTo>
                  <a:cubicBezTo>
                    <a:pt x="558126" y="791046"/>
                    <a:pt x="594549" y="808599"/>
                    <a:pt x="630833" y="826221"/>
                  </a:cubicBezTo>
                  <a:cubicBezTo>
                    <a:pt x="643946" y="832603"/>
                    <a:pt x="655671" y="841970"/>
                    <a:pt x="666771" y="851336"/>
                  </a:cubicBezTo>
                  <a:cubicBezTo>
                    <a:pt x="669200" y="853417"/>
                    <a:pt x="666216" y="865627"/>
                    <a:pt x="665522" y="865627"/>
                  </a:cubicBezTo>
                  <a:cubicBezTo>
                    <a:pt x="645819" y="866113"/>
                    <a:pt x="628405" y="889632"/>
                    <a:pt x="606760" y="871247"/>
                  </a:cubicBezTo>
                  <a:cubicBezTo>
                    <a:pt x="605511" y="870137"/>
                    <a:pt x="602180" y="870831"/>
                    <a:pt x="599822" y="871108"/>
                  </a:cubicBezTo>
                  <a:cubicBezTo>
                    <a:pt x="530444" y="879919"/>
                    <a:pt x="461274" y="894489"/>
                    <a:pt x="391688" y="896154"/>
                  </a:cubicBezTo>
                  <a:cubicBezTo>
                    <a:pt x="303162" y="898304"/>
                    <a:pt x="219215" y="920575"/>
                    <a:pt x="132909" y="931883"/>
                  </a:cubicBezTo>
                  <a:cubicBezTo>
                    <a:pt x="100371" y="936115"/>
                    <a:pt x="86703" y="954015"/>
                    <a:pt x="82124" y="976493"/>
                  </a:cubicBezTo>
                  <a:cubicBezTo>
                    <a:pt x="73521" y="1018189"/>
                    <a:pt x="70954" y="1060995"/>
                    <a:pt x="67069" y="1103455"/>
                  </a:cubicBezTo>
                  <a:cubicBezTo>
                    <a:pt x="65404" y="1121771"/>
                    <a:pt x="68803" y="1140572"/>
                    <a:pt x="66445" y="1158679"/>
                  </a:cubicBezTo>
                  <a:cubicBezTo>
                    <a:pt x="59646" y="1209533"/>
                    <a:pt x="50419" y="1260179"/>
                    <a:pt x="43411" y="1311033"/>
                  </a:cubicBezTo>
                  <a:cubicBezTo>
                    <a:pt x="40289" y="1333789"/>
                    <a:pt x="40775" y="1356961"/>
                    <a:pt x="38277" y="1379856"/>
                  </a:cubicBezTo>
                  <a:cubicBezTo>
                    <a:pt x="32450" y="1434248"/>
                    <a:pt x="25789" y="1488502"/>
                    <a:pt x="19545" y="1542825"/>
                  </a:cubicBezTo>
                  <a:cubicBezTo>
                    <a:pt x="17741" y="1558435"/>
                    <a:pt x="16007" y="1573975"/>
                    <a:pt x="14828" y="1589655"/>
                  </a:cubicBezTo>
                  <a:cubicBezTo>
                    <a:pt x="9971" y="1655078"/>
                    <a:pt x="4560" y="1720571"/>
                    <a:pt x="883" y="1786133"/>
                  </a:cubicBezTo>
                  <a:cubicBezTo>
                    <a:pt x="-921" y="1818463"/>
                    <a:pt x="1646" y="1851001"/>
                    <a:pt x="189" y="1883401"/>
                  </a:cubicBezTo>
                  <a:cubicBezTo>
                    <a:pt x="-713" y="1904422"/>
                    <a:pt x="466" y="1920240"/>
                    <a:pt x="30229" y="1915314"/>
                  </a:cubicBezTo>
                  <a:cubicBezTo>
                    <a:pt x="33976" y="1914690"/>
                    <a:pt x="38833" y="1919685"/>
                    <a:pt x="43134" y="1922113"/>
                  </a:cubicBezTo>
                  <a:cubicBezTo>
                    <a:pt x="40012" y="1925582"/>
                    <a:pt x="37514" y="1930161"/>
                    <a:pt x="33560" y="1932451"/>
                  </a:cubicBezTo>
                  <a:cubicBezTo>
                    <a:pt x="15591" y="1942510"/>
                    <a:pt x="14619" y="1946881"/>
                    <a:pt x="30854" y="1958537"/>
                  </a:cubicBezTo>
                  <a:cubicBezTo>
                    <a:pt x="58258" y="1978240"/>
                    <a:pt x="86009" y="1997527"/>
                    <a:pt x="113899" y="2016606"/>
                  </a:cubicBezTo>
                  <a:cubicBezTo>
                    <a:pt x="180988" y="2062534"/>
                    <a:pt x="247174" y="2109711"/>
                    <a:pt x="315719" y="2153697"/>
                  </a:cubicBezTo>
                  <a:cubicBezTo>
                    <a:pt x="390856" y="2201775"/>
                    <a:pt x="467588" y="2247773"/>
                    <a:pt x="544944" y="2292730"/>
                  </a:cubicBezTo>
                  <a:cubicBezTo>
                    <a:pt x="578314" y="2312156"/>
                    <a:pt x="614044" y="2328668"/>
                    <a:pt x="650329" y="2342821"/>
                  </a:cubicBezTo>
                  <a:cubicBezTo>
                    <a:pt x="733027" y="2374943"/>
                    <a:pt x="816628" y="2405191"/>
                    <a:pt x="900297" y="2435093"/>
                  </a:cubicBezTo>
                  <a:cubicBezTo>
                    <a:pt x="917781" y="2441337"/>
                    <a:pt x="936721" y="2449663"/>
                    <a:pt x="956355" y="2438770"/>
                  </a:cubicBezTo>
                  <a:cubicBezTo>
                    <a:pt x="974739" y="2428641"/>
                    <a:pt x="992847" y="2418096"/>
                    <a:pt x="1011857" y="2409285"/>
                  </a:cubicBezTo>
                  <a:cubicBezTo>
                    <a:pt x="1032046" y="2399849"/>
                    <a:pt x="1053136" y="2392148"/>
                    <a:pt x="1073881" y="2383754"/>
                  </a:cubicBezTo>
                  <a:cubicBezTo>
                    <a:pt x="1091919" y="2376469"/>
                    <a:pt x="1110651" y="2370364"/>
                    <a:pt x="1127995" y="2361900"/>
                  </a:cubicBezTo>
                  <a:cubicBezTo>
                    <a:pt x="1150057" y="2351007"/>
                    <a:pt x="1170662" y="2337479"/>
                    <a:pt x="1192725" y="2326447"/>
                  </a:cubicBezTo>
                  <a:cubicBezTo>
                    <a:pt x="1218464" y="2313613"/>
                    <a:pt x="1245799" y="2303483"/>
                    <a:pt x="1271052" y="2289885"/>
                  </a:cubicBezTo>
                  <a:cubicBezTo>
                    <a:pt x="1302411" y="2273027"/>
                    <a:pt x="1331897" y="2253046"/>
                    <a:pt x="1363048" y="2235771"/>
                  </a:cubicBezTo>
                  <a:cubicBezTo>
                    <a:pt x="1379837" y="2226405"/>
                    <a:pt x="1401205" y="2222936"/>
                    <a:pt x="1415844" y="2211558"/>
                  </a:cubicBezTo>
                  <a:cubicBezTo>
                    <a:pt x="1478561" y="2162924"/>
                    <a:pt x="1552518" y="2133022"/>
                    <a:pt x="1623492" y="2097917"/>
                  </a:cubicBezTo>
                  <a:cubicBezTo>
                    <a:pt x="1670669" y="2074606"/>
                    <a:pt x="1718331" y="2051919"/>
                    <a:pt x="1764745" y="2027360"/>
                  </a:cubicBezTo>
                  <a:cubicBezTo>
                    <a:pt x="1808314" y="2004257"/>
                    <a:pt x="1850635" y="1979072"/>
                    <a:pt x="1893372" y="1954721"/>
                  </a:cubicBezTo>
                  <a:cubicBezTo>
                    <a:pt x="1903501" y="1948963"/>
                    <a:pt x="1915226" y="1944522"/>
                    <a:pt x="1923065" y="1936683"/>
                  </a:cubicBezTo>
                  <a:cubicBezTo>
                    <a:pt x="1962680" y="1896721"/>
                    <a:pt x="2011245" y="1868207"/>
                    <a:pt x="2059740" y="1839346"/>
                  </a:cubicBezTo>
                  <a:cubicBezTo>
                    <a:pt x="2062931" y="1837403"/>
                    <a:pt x="2064249" y="1829008"/>
                    <a:pt x="2062792" y="1824707"/>
                  </a:cubicBezTo>
                  <a:moveTo>
                    <a:pt x="767022" y="1801049"/>
                  </a:moveTo>
                  <a:cubicBezTo>
                    <a:pt x="773197" y="1766776"/>
                    <a:pt x="781176" y="1732781"/>
                    <a:pt x="787558" y="1698578"/>
                  </a:cubicBezTo>
                  <a:cubicBezTo>
                    <a:pt x="793802" y="1665485"/>
                    <a:pt x="798797" y="1632183"/>
                    <a:pt x="804694" y="1599021"/>
                  </a:cubicBezTo>
                  <a:cubicBezTo>
                    <a:pt x="809898" y="1570160"/>
                    <a:pt x="815517" y="1541368"/>
                    <a:pt x="821068" y="1512576"/>
                  </a:cubicBezTo>
                  <a:cubicBezTo>
                    <a:pt x="829740" y="1467272"/>
                    <a:pt x="837996" y="1421968"/>
                    <a:pt x="847431" y="1376803"/>
                  </a:cubicBezTo>
                  <a:cubicBezTo>
                    <a:pt x="852635" y="1351828"/>
                    <a:pt x="859850" y="1327129"/>
                    <a:pt x="866163" y="1300141"/>
                  </a:cubicBezTo>
                  <a:cubicBezTo>
                    <a:pt x="867690" y="1291122"/>
                    <a:pt x="867967" y="1283768"/>
                    <a:pt x="871297" y="1277801"/>
                  </a:cubicBezTo>
                  <a:cubicBezTo>
                    <a:pt x="874142" y="1272598"/>
                    <a:pt x="880455" y="1269060"/>
                    <a:pt x="885242" y="1264758"/>
                  </a:cubicBezTo>
                  <a:cubicBezTo>
                    <a:pt x="888364" y="1269753"/>
                    <a:pt x="894678" y="1275304"/>
                    <a:pt x="893984" y="1279813"/>
                  </a:cubicBezTo>
                  <a:cubicBezTo>
                    <a:pt x="890237" y="1303818"/>
                    <a:pt x="884548" y="1327615"/>
                    <a:pt x="879761" y="1351550"/>
                  </a:cubicBezTo>
                  <a:cubicBezTo>
                    <a:pt x="873517" y="1383048"/>
                    <a:pt x="867482" y="1414545"/>
                    <a:pt x="861445" y="1446112"/>
                  </a:cubicBezTo>
                  <a:cubicBezTo>
                    <a:pt x="850831" y="1500920"/>
                    <a:pt x="840147" y="1555798"/>
                    <a:pt x="829740" y="1610676"/>
                  </a:cubicBezTo>
                  <a:cubicBezTo>
                    <a:pt x="821206" y="1655286"/>
                    <a:pt x="812950" y="1699966"/>
                    <a:pt x="804694" y="1744645"/>
                  </a:cubicBezTo>
                  <a:cubicBezTo>
                    <a:pt x="802336" y="1756994"/>
                    <a:pt x="801919" y="1770037"/>
                    <a:pt x="797549" y="1781693"/>
                  </a:cubicBezTo>
                  <a:cubicBezTo>
                    <a:pt x="791929" y="1796470"/>
                    <a:pt x="798381" y="1798482"/>
                    <a:pt x="811910" y="1800286"/>
                  </a:cubicBezTo>
                  <a:cubicBezTo>
                    <a:pt x="835360" y="1803408"/>
                    <a:pt x="858740" y="1807779"/>
                    <a:pt x="881496" y="1813884"/>
                  </a:cubicBezTo>
                  <a:cubicBezTo>
                    <a:pt x="887185" y="1815410"/>
                    <a:pt x="890237" y="1825470"/>
                    <a:pt x="894539" y="1831645"/>
                  </a:cubicBezTo>
                  <a:cubicBezTo>
                    <a:pt x="887809" y="1833240"/>
                    <a:pt x="880940" y="1836709"/>
                    <a:pt x="874488" y="1836154"/>
                  </a:cubicBezTo>
                  <a:cubicBezTo>
                    <a:pt x="846737" y="1833587"/>
                    <a:pt x="819194" y="1828384"/>
                    <a:pt x="791374" y="1826927"/>
                  </a:cubicBezTo>
                  <a:cubicBezTo>
                    <a:pt x="771601" y="1825886"/>
                    <a:pt x="764108" y="1817561"/>
                    <a:pt x="767022" y="1801049"/>
                  </a:cubicBezTo>
                  <a:moveTo>
                    <a:pt x="201246" y="1181852"/>
                  </a:moveTo>
                  <a:cubicBezTo>
                    <a:pt x="210751" y="1153962"/>
                    <a:pt x="221782" y="1126488"/>
                    <a:pt x="232327" y="1096656"/>
                  </a:cubicBezTo>
                  <a:cubicBezTo>
                    <a:pt x="240167" y="1076814"/>
                    <a:pt x="246758" y="1058637"/>
                    <a:pt x="256124" y="1041778"/>
                  </a:cubicBezTo>
                  <a:cubicBezTo>
                    <a:pt x="263270" y="1029082"/>
                    <a:pt x="275272" y="1024850"/>
                    <a:pt x="291992" y="1029706"/>
                  </a:cubicBezTo>
                  <a:cubicBezTo>
                    <a:pt x="303023" y="1032898"/>
                    <a:pt x="316066" y="1031094"/>
                    <a:pt x="328069" y="1030192"/>
                  </a:cubicBezTo>
                  <a:cubicBezTo>
                    <a:pt x="381282" y="1026098"/>
                    <a:pt x="434425" y="1020617"/>
                    <a:pt x="487707" y="1017357"/>
                  </a:cubicBezTo>
                  <a:cubicBezTo>
                    <a:pt x="518858" y="1015484"/>
                    <a:pt x="521355" y="1018883"/>
                    <a:pt x="511018" y="1045455"/>
                  </a:cubicBezTo>
                  <a:cubicBezTo>
                    <a:pt x="504358" y="1062522"/>
                    <a:pt x="506578" y="1074316"/>
                    <a:pt x="521494" y="1086873"/>
                  </a:cubicBezTo>
                  <a:cubicBezTo>
                    <a:pt x="547303" y="1108589"/>
                    <a:pt x="546054" y="1109005"/>
                    <a:pt x="518233" y="1123574"/>
                  </a:cubicBezTo>
                  <a:cubicBezTo>
                    <a:pt x="511365" y="1127113"/>
                    <a:pt x="504149" y="1134744"/>
                    <a:pt x="503040" y="1141335"/>
                  </a:cubicBezTo>
                  <a:cubicBezTo>
                    <a:pt x="502277" y="1145845"/>
                    <a:pt x="510879" y="1153754"/>
                    <a:pt x="517192" y="1156737"/>
                  </a:cubicBezTo>
                  <a:cubicBezTo>
                    <a:pt x="529889" y="1162773"/>
                    <a:pt x="533704" y="1166311"/>
                    <a:pt x="524616" y="1180464"/>
                  </a:cubicBezTo>
                  <a:cubicBezTo>
                    <a:pt x="504843" y="1211198"/>
                    <a:pt x="474664" y="1220426"/>
                    <a:pt x="440530" y="1220010"/>
                  </a:cubicBezTo>
                  <a:cubicBezTo>
                    <a:pt x="400568" y="1219524"/>
                    <a:pt x="361994" y="1225282"/>
                    <a:pt x="323351" y="1233261"/>
                  </a:cubicBezTo>
                  <a:cubicBezTo>
                    <a:pt x="317454" y="1234510"/>
                    <a:pt x="310030" y="1229029"/>
                    <a:pt x="303301" y="1226600"/>
                  </a:cubicBezTo>
                  <a:cubicBezTo>
                    <a:pt x="307255" y="1221675"/>
                    <a:pt x="311141" y="1216610"/>
                    <a:pt x="315095" y="1211684"/>
                  </a:cubicBezTo>
                  <a:cubicBezTo>
                    <a:pt x="319049" y="1206689"/>
                    <a:pt x="323004" y="1201694"/>
                    <a:pt x="326959" y="1196768"/>
                  </a:cubicBezTo>
                  <a:cubicBezTo>
                    <a:pt x="320714" y="1196490"/>
                    <a:pt x="313708" y="1194478"/>
                    <a:pt x="308296" y="1196421"/>
                  </a:cubicBezTo>
                  <a:cubicBezTo>
                    <a:pt x="296155" y="1200723"/>
                    <a:pt x="278325" y="1199751"/>
                    <a:pt x="278949" y="1218969"/>
                  </a:cubicBezTo>
                  <a:cubicBezTo>
                    <a:pt x="271317" y="1218761"/>
                    <a:pt x="257581" y="1220079"/>
                    <a:pt x="257026" y="1218136"/>
                  </a:cubicBezTo>
                  <a:cubicBezTo>
                    <a:pt x="250782" y="1195866"/>
                    <a:pt x="232535" y="1195172"/>
                    <a:pt x="213387" y="1193438"/>
                  </a:cubicBezTo>
                  <a:cubicBezTo>
                    <a:pt x="208739" y="1193022"/>
                    <a:pt x="200413" y="1184419"/>
                    <a:pt x="201246" y="1181852"/>
                  </a:cubicBezTo>
                  <a:moveTo>
                    <a:pt x="309059" y="1459779"/>
                  </a:moveTo>
                  <a:cubicBezTo>
                    <a:pt x="290258" y="1472198"/>
                    <a:pt x="274439" y="1488641"/>
                    <a:pt x="258136" y="1504112"/>
                  </a:cubicBezTo>
                  <a:cubicBezTo>
                    <a:pt x="248908" y="1512923"/>
                    <a:pt x="240791" y="1517155"/>
                    <a:pt x="231911" y="1505222"/>
                  </a:cubicBezTo>
                  <a:cubicBezTo>
                    <a:pt x="224002" y="1494538"/>
                    <a:pt x="226083" y="1488641"/>
                    <a:pt x="239404" y="1480385"/>
                  </a:cubicBezTo>
                  <a:cubicBezTo>
                    <a:pt x="273815" y="1458947"/>
                    <a:pt x="305798" y="1434179"/>
                    <a:pt x="339932" y="1409619"/>
                  </a:cubicBezTo>
                  <a:cubicBezTo>
                    <a:pt x="409726" y="1369380"/>
                    <a:pt x="478341" y="1330320"/>
                    <a:pt x="546956" y="1291330"/>
                  </a:cubicBezTo>
                  <a:cubicBezTo>
                    <a:pt x="550078" y="1289526"/>
                    <a:pt x="553755" y="1286751"/>
                    <a:pt x="556738" y="1287167"/>
                  </a:cubicBezTo>
                  <a:cubicBezTo>
                    <a:pt x="566937" y="1288555"/>
                    <a:pt x="576927" y="1291261"/>
                    <a:pt x="586987" y="1293411"/>
                  </a:cubicBezTo>
                  <a:cubicBezTo>
                    <a:pt x="580049" y="1298615"/>
                    <a:pt x="573597" y="1304720"/>
                    <a:pt x="565965" y="1308813"/>
                  </a:cubicBezTo>
                  <a:cubicBezTo>
                    <a:pt x="529750" y="1328378"/>
                    <a:pt x="492356" y="1346069"/>
                    <a:pt x="457042" y="1366952"/>
                  </a:cubicBezTo>
                  <a:cubicBezTo>
                    <a:pt x="406813" y="1396576"/>
                    <a:pt x="357485" y="1427657"/>
                    <a:pt x="309059" y="1459779"/>
                  </a:cubicBezTo>
                  <a:moveTo>
                    <a:pt x="600099" y="1829771"/>
                  </a:moveTo>
                  <a:cubicBezTo>
                    <a:pt x="550425" y="1885066"/>
                    <a:pt x="501999" y="1939319"/>
                    <a:pt x="453434" y="1993434"/>
                  </a:cubicBezTo>
                  <a:cubicBezTo>
                    <a:pt x="420064" y="2030690"/>
                    <a:pt x="386832" y="2068015"/>
                    <a:pt x="352767" y="2104646"/>
                  </a:cubicBezTo>
                  <a:cubicBezTo>
                    <a:pt x="348466" y="2109225"/>
                    <a:pt x="339030" y="2109642"/>
                    <a:pt x="331954" y="2112001"/>
                  </a:cubicBezTo>
                  <a:cubicBezTo>
                    <a:pt x="331885" y="2104438"/>
                    <a:pt x="329318" y="2095836"/>
                    <a:pt x="332231" y="2089522"/>
                  </a:cubicBezTo>
                  <a:cubicBezTo>
                    <a:pt x="336880" y="2079462"/>
                    <a:pt x="344580" y="2070443"/>
                    <a:pt x="352143" y="2061840"/>
                  </a:cubicBezTo>
                  <a:cubicBezTo>
                    <a:pt x="397585" y="2010084"/>
                    <a:pt x="442889" y="1958120"/>
                    <a:pt x="489303" y="1907128"/>
                  </a:cubicBezTo>
                  <a:cubicBezTo>
                    <a:pt x="525726" y="1867097"/>
                    <a:pt x="562774" y="1827413"/>
                    <a:pt x="601764" y="1789602"/>
                  </a:cubicBezTo>
                  <a:cubicBezTo>
                    <a:pt x="612656" y="1779056"/>
                    <a:pt x="630972" y="1773922"/>
                    <a:pt x="646929" y="1769760"/>
                  </a:cubicBezTo>
                  <a:cubicBezTo>
                    <a:pt x="653451" y="1768095"/>
                    <a:pt x="663580" y="1774339"/>
                    <a:pt x="670379" y="1779056"/>
                  </a:cubicBezTo>
                  <a:cubicBezTo>
                    <a:pt x="674195" y="1781693"/>
                    <a:pt x="674541" y="1788700"/>
                    <a:pt x="676484" y="1793764"/>
                  </a:cubicBezTo>
                  <a:cubicBezTo>
                    <a:pt x="671836" y="1792862"/>
                    <a:pt x="667257" y="1792030"/>
                    <a:pt x="662678" y="1791059"/>
                  </a:cubicBezTo>
                  <a:cubicBezTo>
                    <a:pt x="639922" y="1786341"/>
                    <a:pt x="632707" y="1808264"/>
                    <a:pt x="616472" y="1814925"/>
                  </a:cubicBezTo>
                  <a:cubicBezTo>
                    <a:pt x="610436" y="1817422"/>
                    <a:pt x="606274" y="1824013"/>
                    <a:pt x="600099" y="1829771"/>
                  </a:cubicBezTo>
                  <a:moveTo>
                    <a:pt x="1131811" y="2087233"/>
                  </a:moveTo>
                  <a:cubicBezTo>
                    <a:pt x="1086923" y="2096252"/>
                    <a:pt x="1039746" y="2085151"/>
                    <a:pt x="995137" y="2103883"/>
                  </a:cubicBezTo>
                  <a:cubicBezTo>
                    <a:pt x="981053" y="2109781"/>
                    <a:pt x="959893" y="2100623"/>
                    <a:pt x="941924" y="2098680"/>
                  </a:cubicBezTo>
                  <a:cubicBezTo>
                    <a:pt x="932072" y="2097570"/>
                    <a:pt x="920694" y="2093685"/>
                    <a:pt x="912577" y="2096876"/>
                  </a:cubicBezTo>
                  <a:cubicBezTo>
                    <a:pt x="874488" y="2111723"/>
                    <a:pt x="836400" y="2104161"/>
                    <a:pt x="797757" y="2101316"/>
                  </a:cubicBezTo>
                  <a:cubicBezTo>
                    <a:pt x="772711" y="2099513"/>
                    <a:pt x="747180" y="2103606"/>
                    <a:pt x="719499" y="2105132"/>
                  </a:cubicBezTo>
                  <a:cubicBezTo>
                    <a:pt x="711867" y="2104577"/>
                    <a:pt x="705831" y="2105410"/>
                    <a:pt x="701529" y="2103190"/>
                  </a:cubicBezTo>
                  <a:cubicBezTo>
                    <a:pt x="697159" y="2101039"/>
                    <a:pt x="694522" y="2095905"/>
                    <a:pt x="691123" y="2092089"/>
                  </a:cubicBezTo>
                  <a:cubicBezTo>
                    <a:pt x="695563" y="2089036"/>
                    <a:pt x="699864" y="2083625"/>
                    <a:pt x="704513" y="2083348"/>
                  </a:cubicBezTo>
                  <a:cubicBezTo>
                    <a:pt x="739063" y="2081613"/>
                    <a:pt x="773613" y="2080572"/>
                    <a:pt x="808233" y="2079809"/>
                  </a:cubicBezTo>
                  <a:cubicBezTo>
                    <a:pt x="836955" y="2079115"/>
                    <a:pt x="865747" y="2078560"/>
                    <a:pt x="894539" y="2078699"/>
                  </a:cubicBezTo>
                  <a:cubicBezTo>
                    <a:pt x="918058" y="2078769"/>
                    <a:pt x="941646" y="2079948"/>
                    <a:pt x="965235" y="2080572"/>
                  </a:cubicBezTo>
                  <a:cubicBezTo>
                    <a:pt x="973213" y="2080780"/>
                    <a:pt x="981330" y="2081613"/>
                    <a:pt x="989101" y="2080572"/>
                  </a:cubicBezTo>
                  <a:cubicBezTo>
                    <a:pt x="1013522" y="2077381"/>
                    <a:pt x="1037735" y="2072663"/>
                    <a:pt x="1062156" y="2069958"/>
                  </a:cubicBezTo>
                  <a:cubicBezTo>
                    <a:pt x="1084981" y="2067460"/>
                    <a:pt x="1108084" y="2065517"/>
                    <a:pt x="1130979" y="2066003"/>
                  </a:cubicBezTo>
                  <a:cubicBezTo>
                    <a:pt x="1138957" y="2066142"/>
                    <a:pt x="1146796" y="2073982"/>
                    <a:pt x="1154636" y="2078352"/>
                  </a:cubicBezTo>
                  <a:cubicBezTo>
                    <a:pt x="1147074" y="2081405"/>
                    <a:pt x="1139720" y="2085637"/>
                    <a:pt x="1131811" y="2087233"/>
                  </a:cubicBezTo>
                  <a:moveTo>
                    <a:pt x="1200981" y="2020769"/>
                  </a:moveTo>
                  <a:cubicBezTo>
                    <a:pt x="1194251" y="2023336"/>
                    <a:pt x="1186550" y="2025694"/>
                    <a:pt x="1179474" y="2025209"/>
                  </a:cubicBezTo>
                  <a:cubicBezTo>
                    <a:pt x="1116825" y="2021254"/>
                    <a:pt x="1054247" y="2016190"/>
                    <a:pt x="991598" y="2012582"/>
                  </a:cubicBezTo>
                  <a:cubicBezTo>
                    <a:pt x="977445" y="2011750"/>
                    <a:pt x="962945" y="2014871"/>
                    <a:pt x="948723" y="2016675"/>
                  </a:cubicBezTo>
                  <a:cubicBezTo>
                    <a:pt x="901754" y="2022642"/>
                    <a:pt x="853675" y="2012929"/>
                    <a:pt x="806914" y="2028816"/>
                  </a:cubicBezTo>
                  <a:cubicBezTo>
                    <a:pt x="790611" y="2034367"/>
                    <a:pt x="769312" y="2026943"/>
                    <a:pt x="747874" y="2025486"/>
                  </a:cubicBezTo>
                  <a:cubicBezTo>
                    <a:pt x="718735" y="2025486"/>
                    <a:pt x="691955" y="2026111"/>
                    <a:pt x="665245" y="2025001"/>
                  </a:cubicBezTo>
                  <a:cubicBezTo>
                    <a:pt x="659556" y="2024793"/>
                    <a:pt x="654145" y="2018548"/>
                    <a:pt x="648594" y="2015080"/>
                  </a:cubicBezTo>
                  <a:cubicBezTo>
                    <a:pt x="653797" y="2009738"/>
                    <a:pt x="658030" y="2001412"/>
                    <a:pt x="664413" y="1999678"/>
                  </a:cubicBezTo>
                  <a:cubicBezTo>
                    <a:pt x="673848" y="1996972"/>
                    <a:pt x="684671" y="1998637"/>
                    <a:pt x="694939" y="1999053"/>
                  </a:cubicBezTo>
                  <a:cubicBezTo>
                    <a:pt x="729211" y="2000302"/>
                    <a:pt x="763484" y="2003285"/>
                    <a:pt x="797687" y="2002869"/>
                  </a:cubicBezTo>
                  <a:cubicBezTo>
                    <a:pt x="820027" y="2002592"/>
                    <a:pt x="842228" y="1996278"/>
                    <a:pt x="864637" y="1994891"/>
                  </a:cubicBezTo>
                  <a:cubicBezTo>
                    <a:pt x="888433" y="1993365"/>
                    <a:pt x="912438" y="1994544"/>
                    <a:pt x="936304" y="1994544"/>
                  </a:cubicBezTo>
                  <a:cubicBezTo>
                    <a:pt x="942617" y="1994544"/>
                    <a:pt x="948931" y="1994336"/>
                    <a:pt x="955175" y="1994544"/>
                  </a:cubicBezTo>
                  <a:cubicBezTo>
                    <a:pt x="1035792" y="1997458"/>
                    <a:pt x="1116340" y="2000302"/>
                    <a:pt x="1196888" y="2003702"/>
                  </a:cubicBezTo>
                  <a:cubicBezTo>
                    <a:pt x="1201813" y="2003910"/>
                    <a:pt x="1206600" y="2008697"/>
                    <a:pt x="1211387" y="2011403"/>
                  </a:cubicBezTo>
                  <a:cubicBezTo>
                    <a:pt x="1207988" y="2014594"/>
                    <a:pt x="1205143" y="2019173"/>
                    <a:pt x="1200981" y="2020769"/>
                  </a:cubicBezTo>
                  <a:moveTo>
                    <a:pt x="1547870" y="1972967"/>
                  </a:moveTo>
                  <a:cubicBezTo>
                    <a:pt x="1517344" y="1937585"/>
                    <a:pt x="1480782" y="1909556"/>
                    <a:pt x="1439085" y="1886661"/>
                  </a:cubicBezTo>
                  <a:cubicBezTo>
                    <a:pt x="1380878" y="1854747"/>
                    <a:pt x="1321907" y="1823736"/>
                    <a:pt x="1265294" y="1789393"/>
                  </a:cubicBezTo>
                  <a:cubicBezTo>
                    <a:pt x="1245868" y="1777599"/>
                    <a:pt x="1232409" y="1757133"/>
                    <a:pt x="1216729" y="1740205"/>
                  </a:cubicBezTo>
                  <a:cubicBezTo>
                    <a:pt x="1215758" y="1739164"/>
                    <a:pt x="1219366" y="1734377"/>
                    <a:pt x="1222072" y="1730284"/>
                  </a:cubicBezTo>
                  <a:cubicBezTo>
                    <a:pt x="1240804" y="1728480"/>
                    <a:pt x="1254402" y="1731949"/>
                    <a:pt x="1264323" y="1748669"/>
                  </a:cubicBezTo>
                  <a:cubicBezTo>
                    <a:pt x="1270983" y="1759839"/>
                    <a:pt x="1285066" y="1767401"/>
                    <a:pt x="1296722" y="1775518"/>
                  </a:cubicBezTo>
                  <a:cubicBezTo>
                    <a:pt x="1313373" y="1787104"/>
                    <a:pt x="1330301" y="1798551"/>
                    <a:pt x="1348131" y="1808542"/>
                  </a:cubicBezTo>
                  <a:cubicBezTo>
                    <a:pt x="1373176" y="1822626"/>
                    <a:pt x="1398777" y="1836015"/>
                    <a:pt x="1424794" y="1848434"/>
                  </a:cubicBezTo>
                  <a:cubicBezTo>
                    <a:pt x="1481961" y="1875630"/>
                    <a:pt x="1527820" y="1915939"/>
                    <a:pt x="1571667" y="1958467"/>
                  </a:cubicBezTo>
                  <a:cubicBezTo>
                    <a:pt x="1575968" y="1962630"/>
                    <a:pt x="1574164" y="1972274"/>
                    <a:pt x="1575274" y="1979350"/>
                  </a:cubicBezTo>
                  <a:cubicBezTo>
                    <a:pt x="1565908" y="1977407"/>
                    <a:pt x="1552588" y="1978448"/>
                    <a:pt x="1547870" y="1972967"/>
                  </a:cubicBezTo>
                  <a:moveTo>
                    <a:pt x="1589774" y="1491554"/>
                  </a:moveTo>
                  <a:cubicBezTo>
                    <a:pt x="1548841" y="1452009"/>
                    <a:pt x="1493825" y="1434526"/>
                    <a:pt x="1443109" y="1411562"/>
                  </a:cubicBezTo>
                  <a:cubicBezTo>
                    <a:pt x="1388995" y="1387071"/>
                    <a:pt x="1330232" y="1371600"/>
                    <a:pt x="1275493" y="1348081"/>
                  </a:cubicBezTo>
                  <a:cubicBezTo>
                    <a:pt x="1235669" y="1330945"/>
                    <a:pt x="1199108" y="1307287"/>
                    <a:pt x="1161366" y="1286127"/>
                  </a:cubicBezTo>
                  <a:cubicBezTo>
                    <a:pt x="1158105" y="1284253"/>
                    <a:pt x="1154567" y="1278565"/>
                    <a:pt x="1155400" y="1275859"/>
                  </a:cubicBezTo>
                  <a:cubicBezTo>
                    <a:pt x="1156371" y="1272875"/>
                    <a:pt x="1162476" y="1269268"/>
                    <a:pt x="1166014" y="1269545"/>
                  </a:cubicBezTo>
                  <a:cubicBezTo>
                    <a:pt x="1176282" y="1270447"/>
                    <a:pt x="1188423" y="1270378"/>
                    <a:pt x="1196124" y="1275512"/>
                  </a:cubicBezTo>
                  <a:cubicBezTo>
                    <a:pt x="1261964" y="1319081"/>
                    <a:pt x="1335851" y="1346416"/>
                    <a:pt x="1411196" y="1371045"/>
                  </a:cubicBezTo>
                  <a:cubicBezTo>
                    <a:pt x="1421464" y="1374375"/>
                    <a:pt x="1430968" y="1379717"/>
                    <a:pt x="1443179" y="1384157"/>
                  </a:cubicBezTo>
                  <a:cubicBezTo>
                    <a:pt x="1491743" y="1407746"/>
                    <a:pt x="1538088" y="1431057"/>
                    <a:pt x="1583946" y="1455131"/>
                  </a:cubicBezTo>
                  <a:cubicBezTo>
                    <a:pt x="1592480" y="1459641"/>
                    <a:pt x="1600389" y="1466162"/>
                    <a:pt x="1606356" y="1473308"/>
                  </a:cubicBezTo>
                  <a:cubicBezTo>
                    <a:pt x="1609894" y="1477679"/>
                    <a:pt x="1608992" y="1485172"/>
                    <a:pt x="1610102" y="1491208"/>
                  </a:cubicBezTo>
                  <a:cubicBezTo>
                    <a:pt x="1603164" y="1491485"/>
                    <a:pt x="1592965" y="1494676"/>
                    <a:pt x="1589774" y="1491554"/>
                  </a:cubicBezTo>
                  <a:moveTo>
                    <a:pt x="1635910" y="1144179"/>
                  </a:moveTo>
                  <a:cubicBezTo>
                    <a:pt x="1628903" y="1180256"/>
                    <a:pt x="1617595" y="1185529"/>
                    <a:pt x="1578257" y="1176926"/>
                  </a:cubicBezTo>
                  <a:cubicBezTo>
                    <a:pt x="1533162" y="1167005"/>
                    <a:pt x="1488344" y="1176301"/>
                    <a:pt x="1443526" y="1182268"/>
                  </a:cubicBezTo>
                  <a:cubicBezTo>
                    <a:pt x="1414873" y="1186084"/>
                    <a:pt x="1385873" y="1188512"/>
                    <a:pt x="1357012" y="1189067"/>
                  </a:cubicBezTo>
                  <a:cubicBezTo>
                    <a:pt x="1336684" y="1189483"/>
                    <a:pt x="1326763" y="1173526"/>
                    <a:pt x="1322670" y="1158055"/>
                  </a:cubicBezTo>
                  <a:cubicBezTo>
                    <a:pt x="1312540" y="1119828"/>
                    <a:pt x="1304493" y="1081046"/>
                    <a:pt x="1297416" y="1042194"/>
                  </a:cubicBezTo>
                  <a:cubicBezTo>
                    <a:pt x="1296653" y="1037962"/>
                    <a:pt x="1307545" y="1031094"/>
                    <a:pt x="1314136" y="1026931"/>
                  </a:cubicBezTo>
                  <a:cubicBezTo>
                    <a:pt x="1317813" y="1024572"/>
                    <a:pt x="1323710" y="1025335"/>
                    <a:pt x="1328636" y="1024642"/>
                  </a:cubicBezTo>
                  <a:cubicBezTo>
                    <a:pt x="1324820" y="1020617"/>
                    <a:pt x="1321559" y="1015830"/>
                    <a:pt x="1316911" y="1012917"/>
                  </a:cubicBezTo>
                  <a:cubicBezTo>
                    <a:pt x="1314205" y="1011251"/>
                    <a:pt x="1308655" y="1013749"/>
                    <a:pt x="1305464" y="1012292"/>
                  </a:cubicBezTo>
                  <a:cubicBezTo>
                    <a:pt x="1301856" y="1010627"/>
                    <a:pt x="1297139" y="1006673"/>
                    <a:pt x="1297208" y="1003689"/>
                  </a:cubicBezTo>
                  <a:cubicBezTo>
                    <a:pt x="1297208" y="1000776"/>
                    <a:pt x="1303244" y="994948"/>
                    <a:pt x="1305325" y="995364"/>
                  </a:cubicBezTo>
                  <a:cubicBezTo>
                    <a:pt x="1321907" y="999110"/>
                    <a:pt x="1328913" y="989397"/>
                    <a:pt x="1335504" y="978436"/>
                  </a:cubicBezTo>
                  <a:cubicBezTo>
                    <a:pt x="1347992" y="957484"/>
                    <a:pt x="1366169" y="973233"/>
                    <a:pt x="1381016" y="973510"/>
                  </a:cubicBezTo>
                  <a:cubicBezTo>
                    <a:pt x="1407311" y="973996"/>
                    <a:pt x="1433466" y="981211"/>
                    <a:pt x="1459691" y="981141"/>
                  </a:cubicBezTo>
                  <a:cubicBezTo>
                    <a:pt x="1515263" y="980933"/>
                    <a:pt x="1568614" y="989953"/>
                    <a:pt x="1620023" y="1008754"/>
                  </a:cubicBezTo>
                  <a:cubicBezTo>
                    <a:pt x="1627238" y="1011390"/>
                    <a:pt x="1636049" y="1020965"/>
                    <a:pt x="1636327" y="1027625"/>
                  </a:cubicBezTo>
                  <a:cubicBezTo>
                    <a:pt x="1637853" y="1066060"/>
                    <a:pt x="1637090" y="1104565"/>
                    <a:pt x="1635910" y="1144179"/>
                  </a:cubicBezTo>
                </a:path>
              </a:pathLst>
            </a:custGeom>
            <a:solidFill>
              <a:srgbClr val="FFFFFF"/>
            </a:solidFill>
            <a:ln w="69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5" name="フリーフォーム: 図形 134">
              <a:extLst>
                <a:ext uri="{FF2B5EF4-FFF2-40B4-BE49-F238E27FC236}">
                  <a16:creationId xmlns:a16="http://schemas.microsoft.com/office/drawing/2014/main" id="{9A9AE9DD-09C0-4897-8FB0-41788DFBE204}"/>
                </a:ext>
              </a:extLst>
            </p:cNvPr>
            <p:cNvSpPr/>
            <p:nvPr/>
          </p:nvSpPr>
          <p:spPr>
            <a:xfrm>
              <a:off x="3497435" y="3923564"/>
              <a:ext cx="320215" cy="482711"/>
            </a:xfrm>
            <a:custGeom>
              <a:avLst/>
              <a:gdLst>
                <a:gd name="connsiteX0" fmla="*/ 310020 w 320215"/>
                <a:gd name="connsiteY0" fmla="*/ 46028 h 482711"/>
                <a:gd name="connsiteX1" fmla="*/ 211434 w 320215"/>
                <a:gd name="connsiteY1" fmla="*/ 7107 h 482711"/>
                <a:gd name="connsiteX2" fmla="*/ 102858 w 320215"/>
                <a:gd name="connsiteY2" fmla="*/ 10923 h 482711"/>
                <a:gd name="connsiteX3" fmla="*/ 33758 w 320215"/>
                <a:gd name="connsiteY3" fmla="*/ 52827 h 482711"/>
                <a:gd name="connsiteX4" fmla="*/ 14609 w 320215"/>
                <a:gd name="connsiteY4" fmla="*/ 247154 h 482711"/>
                <a:gd name="connsiteX5" fmla="*/ 98140 w 320215"/>
                <a:gd name="connsiteY5" fmla="*/ 367386 h 482711"/>
                <a:gd name="connsiteX6" fmla="*/ 190552 w 320215"/>
                <a:gd name="connsiteY6" fmla="*/ 447032 h 482711"/>
                <a:gd name="connsiteX7" fmla="*/ 230305 w 320215"/>
                <a:gd name="connsiteY7" fmla="*/ 471453 h 482711"/>
                <a:gd name="connsiteX8" fmla="*/ 259166 w 320215"/>
                <a:gd name="connsiteY8" fmla="*/ 482484 h 482711"/>
                <a:gd name="connsiteX9" fmla="*/ 274568 w 320215"/>
                <a:gd name="connsiteY9" fmla="*/ 458965 h 482711"/>
                <a:gd name="connsiteX10" fmla="*/ 284697 w 320215"/>
                <a:gd name="connsiteY10" fmla="*/ 318961 h 482711"/>
                <a:gd name="connsiteX11" fmla="*/ 288583 w 320215"/>
                <a:gd name="connsiteY11" fmla="*/ 275460 h 482711"/>
                <a:gd name="connsiteX12" fmla="*/ 303707 w 320215"/>
                <a:gd name="connsiteY12" fmla="*/ 155229 h 482711"/>
                <a:gd name="connsiteX13" fmla="*/ 318831 w 320215"/>
                <a:gd name="connsiteY13" fmla="*/ 63650 h 482711"/>
                <a:gd name="connsiteX14" fmla="*/ 310020 w 320215"/>
                <a:gd name="connsiteY14" fmla="*/ 46028 h 482711"/>
                <a:gd name="connsiteX15" fmla="*/ 237035 w 320215"/>
                <a:gd name="connsiteY15" fmla="*/ 181454 h 482711"/>
                <a:gd name="connsiteX16" fmla="*/ 209561 w 320215"/>
                <a:gd name="connsiteY16" fmla="*/ 307374 h 482711"/>
                <a:gd name="connsiteX17" fmla="*/ 232317 w 320215"/>
                <a:gd name="connsiteY17" fmla="*/ 399924 h 482711"/>
                <a:gd name="connsiteX18" fmla="*/ 231623 w 320215"/>
                <a:gd name="connsiteY18" fmla="*/ 426010 h 482711"/>
                <a:gd name="connsiteX19" fmla="*/ 204219 w 320215"/>
                <a:gd name="connsiteY19" fmla="*/ 404156 h 482711"/>
                <a:gd name="connsiteX20" fmla="*/ 200681 w 320215"/>
                <a:gd name="connsiteY20" fmla="*/ 399578 h 482711"/>
                <a:gd name="connsiteX21" fmla="*/ 104454 w 320215"/>
                <a:gd name="connsiteY21" fmla="*/ 159391 h 482711"/>
                <a:gd name="connsiteX22" fmla="*/ 91549 w 320215"/>
                <a:gd name="connsiteY22" fmla="*/ 137884 h 482711"/>
                <a:gd name="connsiteX23" fmla="*/ 89052 w 320215"/>
                <a:gd name="connsiteY23" fmla="*/ 121372 h 482711"/>
                <a:gd name="connsiteX24" fmla="*/ 107853 w 320215"/>
                <a:gd name="connsiteY24" fmla="*/ 123523 h 482711"/>
                <a:gd name="connsiteX25" fmla="*/ 137686 w 320215"/>
                <a:gd name="connsiteY25" fmla="*/ 178054 h 482711"/>
                <a:gd name="connsiteX26" fmla="*/ 171403 w 320215"/>
                <a:gd name="connsiteY26" fmla="*/ 266511 h 482711"/>
                <a:gd name="connsiteX27" fmla="*/ 183475 w 320215"/>
                <a:gd name="connsiteY27" fmla="*/ 280803 h 482711"/>
                <a:gd name="connsiteX28" fmla="*/ 189511 w 320215"/>
                <a:gd name="connsiteY28" fmla="*/ 261446 h 482711"/>
                <a:gd name="connsiteX29" fmla="*/ 217887 w 320215"/>
                <a:gd name="connsiteY29" fmla="*/ 169798 h 482711"/>
                <a:gd name="connsiteX30" fmla="*/ 236757 w 320215"/>
                <a:gd name="connsiteY30" fmla="*/ 163485 h 482711"/>
                <a:gd name="connsiteX31" fmla="*/ 237035 w 320215"/>
                <a:gd name="connsiteY31" fmla="*/ 181454 h 482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20215" h="482711">
                  <a:moveTo>
                    <a:pt x="310020" y="46028"/>
                  </a:moveTo>
                  <a:cubicBezTo>
                    <a:pt x="276996" y="33401"/>
                    <a:pt x="244389" y="19803"/>
                    <a:pt x="211434" y="7107"/>
                  </a:cubicBezTo>
                  <a:cubicBezTo>
                    <a:pt x="174733" y="-6977"/>
                    <a:pt x="138865" y="2875"/>
                    <a:pt x="102858" y="10923"/>
                  </a:cubicBezTo>
                  <a:cubicBezTo>
                    <a:pt x="74205" y="17375"/>
                    <a:pt x="49923" y="27782"/>
                    <a:pt x="33758" y="52827"/>
                  </a:cubicBezTo>
                  <a:cubicBezTo>
                    <a:pt x="-6273" y="114989"/>
                    <a:pt x="-8077" y="180413"/>
                    <a:pt x="14609" y="247154"/>
                  </a:cubicBezTo>
                  <a:cubicBezTo>
                    <a:pt x="30497" y="293776"/>
                    <a:pt x="50408" y="337484"/>
                    <a:pt x="98140" y="367386"/>
                  </a:cubicBezTo>
                  <a:cubicBezTo>
                    <a:pt x="132551" y="388893"/>
                    <a:pt x="159332" y="420807"/>
                    <a:pt x="190552" y="447032"/>
                  </a:cubicBezTo>
                  <a:cubicBezTo>
                    <a:pt x="201375" y="456120"/>
                    <a:pt x="215389" y="461948"/>
                    <a:pt x="230305" y="471453"/>
                  </a:cubicBezTo>
                  <a:cubicBezTo>
                    <a:pt x="240018" y="475616"/>
                    <a:pt x="250841" y="484218"/>
                    <a:pt x="259166" y="482484"/>
                  </a:cubicBezTo>
                  <a:cubicBezTo>
                    <a:pt x="266035" y="481027"/>
                    <a:pt x="273736" y="467637"/>
                    <a:pt x="274568" y="458965"/>
                  </a:cubicBezTo>
                  <a:cubicBezTo>
                    <a:pt x="279078" y="412412"/>
                    <a:pt x="281437" y="365652"/>
                    <a:pt x="284697" y="318961"/>
                  </a:cubicBezTo>
                  <a:cubicBezTo>
                    <a:pt x="285738" y="304391"/>
                    <a:pt x="286848" y="289891"/>
                    <a:pt x="288583" y="275460"/>
                  </a:cubicBezTo>
                  <a:cubicBezTo>
                    <a:pt x="293370" y="235360"/>
                    <a:pt x="298226" y="195260"/>
                    <a:pt x="303707" y="155229"/>
                  </a:cubicBezTo>
                  <a:cubicBezTo>
                    <a:pt x="307869" y="124564"/>
                    <a:pt x="310922" y="93552"/>
                    <a:pt x="318831" y="63650"/>
                  </a:cubicBezTo>
                  <a:cubicBezTo>
                    <a:pt x="322023" y="51648"/>
                    <a:pt x="319941" y="49774"/>
                    <a:pt x="310020" y="46028"/>
                  </a:cubicBezTo>
                  <a:moveTo>
                    <a:pt x="237035" y="181454"/>
                  </a:moveTo>
                  <a:cubicBezTo>
                    <a:pt x="212891" y="220721"/>
                    <a:pt x="202554" y="262973"/>
                    <a:pt x="209561" y="307374"/>
                  </a:cubicBezTo>
                  <a:cubicBezTo>
                    <a:pt x="214487" y="338594"/>
                    <a:pt x="225310" y="368912"/>
                    <a:pt x="232317" y="399924"/>
                  </a:cubicBezTo>
                  <a:cubicBezTo>
                    <a:pt x="234260" y="408597"/>
                    <a:pt x="233427" y="425733"/>
                    <a:pt x="231623" y="426010"/>
                  </a:cubicBezTo>
                  <a:cubicBezTo>
                    <a:pt x="214972" y="428508"/>
                    <a:pt x="207202" y="418379"/>
                    <a:pt x="204219" y="404156"/>
                  </a:cubicBezTo>
                  <a:cubicBezTo>
                    <a:pt x="203942" y="402908"/>
                    <a:pt x="202693" y="401798"/>
                    <a:pt x="200681" y="399578"/>
                  </a:cubicBezTo>
                  <a:cubicBezTo>
                    <a:pt x="167934" y="318752"/>
                    <a:pt x="136368" y="238968"/>
                    <a:pt x="104454" y="159391"/>
                  </a:cubicBezTo>
                  <a:cubicBezTo>
                    <a:pt x="101401" y="151829"/>
                    <a:pt x="94949" y="145446"/>
                    <a:pt x="91549" y="137884"/>
                  </a:cubicBezTo>
                  <a:cubicBezTo>
                    <a:pt x="89329" y="132959"/>
                    <a:pt x="89815" y="126922"/>
                    <a:pt x="89052" y="121372"/>
                  </a:cubicBezTo>
                  <a:cubicBezTo>
                    <a:pt x="95573" y="121997"/>
                    <a:pt x="105911" y="120401"/>
                    <a:pt x="107853" y="123523"/>
                  </a:cubicBezTo>
                  <a:cubicBezTo>
                    <a:pt x="119023" y="141006"/>
                    <a:pt x="129707" y="159114"/>
                    <a:pt x="137686" y="178054"/>
                  </a:cubicBezTo>
                  <a:cubicBezTo>
                    <a:pt x="150035" y="207123"/>
                    <a:pt x="159817" y="237164"/>
                    <a:pt x="171403" y="266511"/>
                  </a:cubicBezTo>
                  <a:cubicBezTo>
                    <a:pt x="173554" y="271922"/>
                    <a:pt x="179382" y="276085"/>
                    <a:pt x="183475" y="280803"/>
                  </a:cubicBezTo>
                  <a:cubicBezTo>
                    <a:pt x="185695" y="274281"/>
                    <a:pt x="191315" y="266719"/>
                    <a:pt x="189511" y="261446"/>
                  </a:cubicBezTo>
                  <a:cubicBezTo>
                    <a:pt x="176884" y="224607"/>
                    <a:pt x="202970" y="198659"/>
                    <a:pt x="217887" y="169798"/>
                  </a:cubicBezTo>
                  <a:cubicBezTo>
                    <a:pt x="219968" y="165774"/>
                    <a:pt x="230305" y="165497"/>
                    <a:pt x="236757" y="163485"/>
                  </a:cubicBezTo>
                  <a:cubicBezTo>
                    <a:pt x="236965" y="169521"/>
                    <a:pt x="239810" y="176944"/>
                    <a:pt x="237035" y="181454"/>
                  </a:cubicBezTo>
                </a:path>
              </a:pathLst>
            </a:custGeom>
            <a:solidFill>
              <a:srgbClr val="FFFFFF"/>
            </a:solidFill>
            <a:ln w="69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6" name="フリーフォーム: 図形 135">
              <a:extLst>
                <a:ext uri="{FF2B5EF4-FFF2-40B4-BE49-F238E27FC236}">
                  <a16:creationId xmlns:a16="http://schemas.microsoft.com/office/drawing/2014/main" id="{5E891550-7DE7-4791-90D0-746D0F6AABED}"/>
                </a:ext>
              </a:extLst>
            </p:cNvPr>
            <p:cNvSpPr/>
            <p:nvPr/>
          </p:nvSpPr>
          <p:spPr>
            <a:xfrm>
              <a:off x="3299463" y="1923379"/>
              <a:ext cx="3063554" cy="2692961"/>
            </a:xfrm>
            <a:custGeom>
              <a:avLst/>
              <a:gdLst>
                <a:gd name="connsiteX0" fmla="*/ 3046528 w 3063554"/>
                <a:gd name="connsiteY0" fmla="*/ 1822261 h 2692961"/>
                <a:gd name="connsiteX1" fmla="*/ 3045973 w 3063554"/>
                <a:gd name="connsiteY1" fmla="*/ 1902601 h 2692961"/>
                <a:gd name="connsiteX2" fmla="*/ 3041671 w 3063554"/>
                <a:gd name="connsiteY2" fmla="*/ 1949431 h 2692961"/>
                <a:gd name="connsiteX3" fmla="*/ 3044932 w 3063554"/>
                <a:gd name="connsiteY3" fmla="*/ 2354528 h 2692961"/>
                <a:gd name="connsiteX4" fmla="*/ 3020997 w 3063554"/>
                <a:gd name="connsiteY4" fmla="*/ 2519509 h 2692961"/>
                <a:gd name="connsiteX5" fmla="*/ 3017944 w 3063554"/>
                <a:gd name="connsiteY5" fmla="*/ 2538171 h 2692961"/>
                <a:gd name="connsiteX6" fmla="*/ 2984712 w 3063554"/>
                <a:gd name="connsiteY6" fmla="*/ 2569460 h 2692961"/>
                <a:gd name="connsiteX7" fmla="*/ 2913531 w 3063554"/>
                <a:gd name="connsiteY7" fmla="*/ 2584446 h 2692961"/>
                <a:gd name="connsiteX8" fmla="*/ 2866839 w 3063554"/>
                <a:gd name="connsiteY8" fmla="*/ 2590204 h 2692961"/>
                <a:gd name="connsiteX9" fmla="*/ 2853588 w 3063554"/>
                <a:gd name="connsiteY9" fmla="*/ 2565437 h 2692961"/>
                <a:gd name="connsiteX10" fmla="*/ 2894868 w 3063554"/>
                <a:gd name="connsiteY10" fmla="*/ 2382418 h 2692961"/>
                <a:gd name="connsiteX11" fmla="*/ 2908882 w 3063554"/>
                <a:gd name="connsiteY11" fmla="*/ 2241928 h 2692961"/>
                <a:gd name="connsiteX12" fmla="*/ 2918317 w 3063554"/>
                <a:gd name="connsiteY12" fmla="*/ 2119545 h 2692961"/>
                <a:gd name="connsiteX13" fmla="*/ 2923382 w 3063554"/>
                <a:gd name="connsiteY13" fmla="*/ 2008610 h 2692961"/>
                <a:gd name="connsiteX14" fmla="*/ 2927753 w 3063554"/>
                <a:gd name="connsiteY14" fmla="*/ 1990502 h 2692961"/>
                <a:gd name="connsiteX15" fmla="*/ 2926435 w 3063554"/>
                <a:gd name="connsiteY15" fmla="*/ 1977043 h 2692961"/>
                <a:gd name="connsiteX16" fmla="*/ 2910894 w 3063554"/>
                <a:gd name="connsiteY16" fmla="*/ 1981899 h 2692961"/>
                <a:gd name="connsiteX17" fmla="*/ 2899932 w 3063554"/>
                <a:gd name="connsiteY17" fmla="*/ 2019571 h 2692961"/>
                <a:gd name="connsiteX18" fmla="*/ 2889803 w 3063554"/>
                <a:gd name="connsiteY18" fmla="*/ 2210430 h 2692961"/>
                <a:gd name="connsiteX19" fmla="*/ 2875373 w 3063554"/>
                <a:gd name="connsiteY19" fmla="*/ 2350851 h 2692961"/>
                <a:gd name="connsiteX20" fmla="*/ 2837076 w 3063554"/>
                <a:gd name="connsiteY20" fmla="*/ 2541709 h 2692961"/>
                <a:gd name="connsiteX21" fmla="*/ 2817719 w 3063554"/>
                <a:gd name="connsiteY21" fmla="*/ 2589649 h 2692961"/>
                <a:gd name="connsiteX22" fmla="*/ 2804330 w 3063554"/>
                <a:gd name="connsiteY22" fmla="*/ 2595338 h 2692961"/>
                <a:gd name="connsiteX23" fmla="*/ 2674177 w 3063554"/>
                <a:gd name="connsiteY23" fmla="*/ 2621771 h 2692961"/>
                <a:gd name="connsiteX24" fmla="*/ 2667170 w 3063554"/>
                <a:gd name="connsiteY24" fmla="*/ 2610532 h 2692961"/>
                <a:gd name="connsiteX25" fmla="*/ 2712404 w 3063554"/>
                <a:gd name="connsiteY25" fmla="*/ 2524226 h 2692961"/>
                <a:gd name="connsiteX26" fmla="*/ 2743416 w 3063554"/>
                <a:gd name="connsiteY26" fmla="*/ 2427860 h 2692961"/>
                <a:gd name="connsiteX27" fmla="*/ 2754655 w 3063554"/>
                <a:gd name="connsiteY27" fmla="*/ 2388037 h 2692961"/>
                <a:gd name="connsiteX28" fmla="*/ 2757292 w 3063554"/>
                <a:gd name="connsiteY28" fmla="*/ 2367085 h 2692961"/>
                <a:gd name="connsiteX29" fmla="*/ 2741265 w 3063554"/>
                <a:gd name="connsiteY29" fmla="*/ 2361674 h 2692961"/>
                <a:gd name="connsiteX30" fmla="*/ 2720590 w 3063554"/>
                <a:gd name="connsiteY30" fmla="*/ 2406423 h 2692961"/>
                <a:gd name="connsiteX31" fmla="*/ 2662383 w 3063554"/>
                <a:gd name="connsiteY31" fmla="*/ 2569807 h 2692961"/>
                <a:gd name="connsiteX32" fmla="*/ 2619924 w 3063554"/>
                <a:gd name="connsiteY32" fmla="*/ 2623992 h 2692961"/>
                <a:gd name="connsiteX33" fmla="*/ 2601399 w 3063554"/>
                <a:gd name="connsiteY33" fmla="*/ 2620731 h 2692961"/>
                <a:gd name="connsiteX34" fmla="*/ 2580933 w 3063554"/>
                <a:gd name="connsiteY34" fmla="*/ 2546913 h 2692961"/>
                <a:gd name="connsiteX35" fmla="*/ 2574064 w 3063554"/>
                <a:gd name="connsiteY35" fmla="*/ 2481281 h 2692961"/>
                <a:gd name="connsiteX36" fmla="*/ 2589605 w 3063554"/>
                <a:gd name="connsiteY36" fmla="*/ 2459288 h 2692961"/>
                <a:gd name="connsiteX37" fmla="*/ 2683959 w 3063554"/>
                <a:gd name="connsiteY37" fmla="*/ 2384360 h 2692961"/>
                <a:gd name="connsiteX38" fmla="*/ 2741473 w 3063554"/>
                <a:gd name="connsiteY38" fmla="*/ 2333714 h 2692961"/>
                <a:gd name="connsiteX39" fmla="*/ 2859138 w 3063554"/>
                <a:gd name="connsiteY39" fmla="*/ 2176227 h 2692961"/>
                <a:gd name="connsiteX40" fmla="*/ 2784696 w 3063554"/>
                <a:gd name="connsiteY40" fmla="*/ 1966428 h 2692961"/>
                <a:gd name="connsiteX41" fmla="*/ 2664741 w 3063554"/>
                <a:gd name="connsiteY41" fmla="*/ 1931947 h 2692961"/>
                <a:gd name="connsiteX42" fmla="*/ 2634076 w 3063554"/>
                <a:gd name="connsiteY42" fmla="*/ 1931739 h 2692961"/>
                <a:gd name="connsiteX43" fmla="*/ 2527026 w 3063554"/>
                <a:gd name="connsiteY43" fmla="*/ 1973297 h 2692961"/>
                <a:gd name="connsiteX44" fmla="*/ 2474924 w 3063554"/>
                <a:gd name="connsiteY44" fmla="*/ 2025954 h 2692961"/>
                <a:gd name="connsiteX45" fmla="*/ 2465003 w 3063554"/>
                <a:gd name="connsiteY45" fmla="*/ 2032060 h 2692961"/>
                <a:gd name="connsiteX46" fmla="*/ 2459799 w 3063554"/>
                <a:gd name="connsiteY46" fmla="*/ 2020820 h 2692961"/>
                <a:gd name="connsiteX47" fmla="*/ 2432881 w 3063554"/>
                <a:gd name="connsiteY47" fmla="*/ 1896287 h 2692961"/>
                <a:gd name="connsiteX48" fmla="*/ 2399718 w 3063554"/>
                <a:gd name="connsiteY48" fmla="*/ 1776957 h 2692961"/>
                <a:gd name="connsiteX49" fmla="*/ 2356565 w 3063554"/>
                <a:gd name="connsiteY49" fmla="*/ 1629599 h 2692961"/>
                <a:gd name="connsiteX50" fmla="*/ 2337209 w 3063554"/>
                <a:gd name="connsiteY50" fmla="*/ 1528862 h 2692961"/>
                <a:gd name="connsiteX51" fmla="*/ 2284273 w 3063554"/>
                <a:gd name="connsiteY51" fmla="*/ 1481685 h 2692961"/>
                <a:gd name="connsiteX52" fmla="*/ 2200951 w 3063554"/>
                <a:gd name="connsiteY52" fmla="*/ 1472319 h 2692961"/>
                <a:gd name="connsiteX53" fmla="*/ 2170633 w 3063554"/>
                <a:gd name="connsiteY53" fmla="*/ 1446649 h 2692961"/>
                <a:gd name="connsiteX54" fmla="*/ 2120611 w 3063554"/>
                <a:gd name="connsiteY54" fmla="*/ 1328776 h 2692961"/>
                <a:gd name="connsiteX55" fmla="*/ 2071075 w 3063554"/>
                <a:gd name="connsiteY55" fmla="*/ 1324406 h 2692961"/>
                <a:gd name="connsiteX56" fmla="*/ 1947860 w 3063554"/>
                <a:gd name="connsiteY56" fmla="*/ 1403982 h 2692961"/>
                <a:gd name="connsiteX57" fmla="*/ 1892774 w 3063554"/>
                <a:gd name="connsiteY57" fmla="*/ 1411058 h 2692961"/>
                <a:gd name="connsiteX58" fmla="*/ 1756169 w 3063554"/>
                <a:gd name="connsiteY58" fmla="*/ 1388094 h 2692961"/>
                <a:gd name="connsiteX59" fmla="*/ 1566906 w 3063554"/>
                <a:gd name="connsiteY59" fmla="*/ 1361523 h 2692961"/>
                <a:gd name="connsiteX60" fmla="*/ 1535201 w 3063554"/>
                <a:gd name="connsiteY60" fmla="*/ 1325099 h 2692961"/>
                <a:gd name="connsiteX61" fmla="*/ 1492741 w 3063554"/>
                <a:gd name="connsiteY61" fmla="*/ 1233243 h 2692961"/>
                <a:gd name="connsiteX62" fmla="*/ 1409974 w 3063554"/>
                <a:gd name="connsiteY62" fmla="*/ 1030937 h 2692961"/>
                <a:gd name="connsiteX63" fmla="*/ 1366613 w 3063554"/>
                <a:gd name="connsiteY63" fmla="*/ 855203 h 2692961"/>
                <a:gd name="connsiteX64" fmla="*/ 1342400 w 3063554"/>
                <a:gd name="connsiteY64" fmla="*/ 760780 h 2692961"/>
                <a:gd name="connsiteX65" fmla="*/ 1338445 w 3063554"/>
                <a:gd name="connsiteY65" fmla="*/ 724634 h 2692961"/>
                <a:gd name="connsiteX66" fmla="*/ 1328177 w 3063554"/>
                <a:gd name="connsiteY66" fmla="*/ 700629 h 2692961"/>
                <a:gd name="connsiteX67" fmla="*/ 1295084 w 3063554"/>
                <a:gd name="connsiteY67" fmla="*/ 696813 h 2692961"/>
                <a:gd name="connsiteX68" fmla="*/ 1299455 w 3063554"/>
                <a:gd name="connsiteY68" fmla="*/ 721026 h 2692961"/>
                <a:gd name="connsiteX69" fmla="*/ 1300634 w 3063554"/>
                <a:gd name="connsiteY69" fmla="*/ 736636 h 2692961"/>
                <a:gd name="connsiteX70" fmla="*/ 1263031 w 3063554"/>
                <a:gd name="connsiteY70" fmla="*/ 881567 h 2692961"/>
                <a:gd name="connsiteX71" fmla="*/ 1214120 w 3063554"/>
                <a:gd name="connsiteY71" fmla="*/ 1060284 h 2692961"/>
                <a:gd name="connsiteX72" fmla="*/ 1182622 w 3063554"/>
                <a:gd name="connsiteY72" fmla="*/ 1200705 h 2692961"/>
                <a:gd name="connsiteX73" fmla="*/ 1151957 w 3063554"/>
                <a:gd name="connsiteY73" fmla="*/ 1339252 h 2692961"/>
                <a:gd name="connsiteX74" fmla="*/ 1149599 w 3063554"/>
                <a:gd name="connsiteY74" fmla="*/ 1349312 h 2692961"/>
                <a:gd name="connsiteX75" fmla="*/ 1105960 w 3063554"/>
                <a:gd name="connsiteY75" fmla="*/ 1388858 h 2692961"/>
                <a:gd name="connsiteX76" fmla="*/ 1004668 w 3063554"/>
                <a:gd name="connsiteY76" fmla="*/ 1410295 h 2692961"/>
                <a:gd name="connsiteX77" fmla="*/ 913436 w 3063554"/>
                <a:gd name="connsiteY77" fmla="*/ 1423130 h 2692961"/>
                <a:gd name="connsiteX78" fmla="*/ 717930 w 3063554"/>
                <a:gd name="connsiteY78" fmla="*/ 1441238 h 2692961"/>
                <a:gd name="connsiteX79" fmla="*/ 669781 w 3063554"/>
                <a:gd name="connsiteY79" fmla="*/ 1449841 h 2692961"/>
                <a:gd name="connsiteX80" fmla="*/ 656599 w 3063554"/>
                <a:gd name="connsiteY80" fmla="*/ 1451159 h 2692961"/>
                <a:gd name="connsiteX81" fmla="*/ 657571 w 3063554"/>
                <a:gd name="connsiteY81" fmla="*/ 1438879 h 2692961"/>
                <a:gd name="connsiteX82" fmla="*/ 658542 w 3063554"/>
                <a:gd name="connsiteY82" fmla="*/ 1431386 h 2692961"/>
                <a:gd name="connsiteX83" fmla="*/ 649107 w 3063554"/>
                <a:gd name="connsiteY83" fmla="*/ 1429374 h 2692961"/>
                <a:gd name="connsiteX84" fmla="*/ 622674 w 3063554"/>
                <a:gd name="connsiteY84" fmla="*/ 1480367 h 2692961"/>
                <a:gd name="connsiteX85" fmla="*/ 619829 w 3063554"/>
                <a:gd name="connsiteY85" fmla="*/ 1525116 h 2692961"/>
                <a:gd name="connsiteX86" fmla="*/ 571334 w 3063554"/>
                <a:gd name="connsiteY86" fmla="*/ 1639034 h 2692961"/>
                <a:gd name="connsiteX87" fmla="*/ 543791 w 3063554"/>
                <a:gd name="connsiteY87" fmla="*/ 1770019 h 2692961"/>
                <a:gd name="connsiteX88" fmla="*/ 529708 w 3063554"/>
                <a:gd name="connsiteY88" fmla="*/ 1941452 h 2692961"/>
                <a:gd name="connsiteX89" fmla="*/ 520411 w 3063554"/>
                <a:gd name="connsiteY89" fmla="*/ 1999730 h 2692961"/>
                <a:gd name="connsiteX90" fmla="*/ 499736 w 3063554"/>
                <a:gd name="connsiteY90" fmla="*/ 2008332 h 2692961"/>
                <a:gd name="connsiteX91" fmla="*/ 395115 w 3063554"/>
                <a:gd name="connsiteY91" fmla="*/ 1973990 h 2692961"/>
                <a:gd name="connsiteX92" fmla="*/ 275993 w 3063554"/>
                <a:gd name="connsiteY92" fmla="*/ 1990849 h 2692961"/>
                <a:gd name="connsiteX93" fmla="*/ 180529 w 3063554"/>
                <a:gd name="connsiteY93" fmla="*/ 2099703 h 2692961"/>
                <a:gd name="connsiteX94" fmla="*/ 183998 w 3063554"/>
                <a:gd name="connsiteY94" fmla="*/ 2240193 h 2692961"/>
                <a:gd name="connsiteX95" fmla="*/ 252266 w 3063554"/>
                <a:gd name="connsiteY95" fmla="*/ 2364102 h 2692961"/>
                <a:gd name="connsiteX96" fmla="*/ 314289 w 3063554"/>
                <a:gd name="connsiteY96" fmla="*/ 2414887 h 2692961"/>
                <a:gd name="connsiteX97" fmla="*/ 449646 w 3063554"/>
                <a:gd name="connsiteY97" fmla="*/ 2515485 h 2692961"/>
                <a:gd name="connsiteX98" fmla="*/ 465394 w 3063554"/>
                <a:gd name="connsiteY98" fmla="*/ 2556764 h 2692961"/>
                <a:gd name="connsiteX99" fmla="*/ 463799 w 3063554"/>
                <a:gd name="connsiteY99" fmla="*/ 2575982 h 2692961"/>
                <a:gd name="connsiteX100" fmla="*/ 463799 w 3063554"/>
                <a:gd name="connsiteY100" fmla="*/ 2669642 h 2692961"/>
                <a:gd name="connsiteX101" fmla="*/ 438892 w 3063554"/>
                <a:gd name="connsiteY101" fmla="*/ 2692953 h 2692961"/>
                <a:gd name="connsiteX102" fmla="*/ 343498 w 3063554"/>
                <a:gd name="connsiteY102" fmla="*/ 2692814 h 2692961"/>
                <a:gd name="connsiteX103" fmla="*/ 322268 w 3063554"/>
                <a:gd name="connsiteY103" fmla="*/ 2669156 h 2692961"/>
                <a:gd name="connsiteX104" fmla="*/ 357997 w 3063554"/>
                <a:gd name="connsiteY104" fmla="*/ 2563633 h 2692961"/>
                <a:gd name="connsiteX105" fmla="*/ 369306 w 3063554"/>
                <a:gd name="connsiteY105" fmla="*/ 2521728 h 2692961"/>
                <a:gd name="connsiteX106" fmla="*/ 362715 w 3063554"/>
                <a:gd name="connsiteY106" fmla="*/ 2503274 h 2692961"/>
                <a:gd name="connsiteX107" fmla="*/ 345995 w 3063554"/>
                <a:gd name="connsiteY107" fmla="*/ 2514860 h 2692961"/>
                <a:gd name="connsiteX108" fmla="*/ 312069 w 3063554"/>
                <a:gd name="connsiteY108" fmla="*/ 2630097 h 2692961"/>
                <a:gd name="connsiteX109" fmla="*/ 292297 w 3063554"/>
                <a:gd name="connsiteY109" fmla="*/ 2675123 h 2692961"/>
                <a:gd name="connsiteX110" fmla="*/ 257677 w 3063554"/>
                <a:gd name="connsiteY110" fmla="*/ 2683240 h 2692961"/>
                <a:gd name="connsiteX111" fmla="*/ 190658 w 3063554"/>
                <a:gd name="connsiteY111" fmla="*/ 2669503 h 2692961"/>
                <a:gd name="connsiteX112" fmla="*/ 155969 w 3063554"/>
                <a:gd name="connsiteY112" fmla="*/ 2611087 h 2692961"/>
                <a:gd name="connsiteX113" fmla="*/ 179835 w 3063554"/>
                <a:gd name="connsiteY113" fmla="*/ 2485375 h 2692961"/>
                <a:gd name="connsiteX114" fmla="*/ 200371 w 3063554"/>
                <a:gd name="connsiteY114" fmla="*/ 2375966 h 2692961"/>
                <a:gd name="connsiteX115" fmla="*/ 193225 w 3063554"/>
                <a:gd name="connsiteY115" fmla="*/ 2357719 h 2692961"/>
                <a:gd name="connsiteX116" fmla="*/ 171371 w 3063554"/>
                <a:gd name="connsiteY116" fmla="*/ 2375202 h 2692961"/>
                <a:gd name="connsiteX117" fmla="*/ 165266 w 3063554"/>
                <a:gd name="connsiteY117" fmla="*/ 2441667 h 2692961"/>
                <a:gd name="connsiteX118" fmla="*/ 132589 w 3063554"/>
                <a:gd name="connsiteY118" fmla="*/ 2608035 h 2692961"/>
                <a:gd name="connsiteX119" fmla="*/ 132519 w 3063554"/>
                <a:gd name="connsiteY119" fmla="*/ 2612475 h 2692961"/>
                <a:gd name="connsiteX120" fmla="*/ 74450 w 3063554"/>
                <a:gd name="connsiteY120" fmla="*/ 2652436 h 2692961"/>
                <a:gd name="connsiteX121" fmla="*/ 62170 w 3063554"/>
                <a:gd name="connsiteY121" fmla="*/ 2638838 h 2692961"/>
                <a:gd name="connsiteX122" fmla="*/ 57383 w 3063554"/>
                <a:gd name="connsiteY122" fmla="*/ 2512432 h 2692961"/>
                <a:gd name="connsiteX123" fmla="*/ 65778 w 3063554"/>
                <a:gd name="connsiteY123" fmla="*/ 2463035 h 2692961"/>
                <a:gd name="connsiteX124" fmla="*/ 59881 w 3063554"/>
                <a:gd name="connsiteY124" fmla="*/ 2379296 h 2692961"/>
                <a:gd name="connsiteX125" fmla="*/ 57314 w 3063554"/>
                <a:gd name="connsiteY125" fmla="*/ 2342872 h 2692961"/>
                <a:gd name="connsiteX126" fmla="*/ 47948 w 3063554"/>
                <a:gd name="connsiteY126" fmla="*/ 2157703 h 2692961"/>
                <a:gd name="connsiteX127" fmla="*/ 37749 w 3063554"/>
                <a:gd name="connsiteY127" fmla="*/ 2064182 h 2692961"/>
                <a:gd name="connsiteX128" fmla="*/ 14438 w 3063554"/>
                <a:gd name="connsiteY128" fmla="*/ 1920708 h 2692961"/>
                <a:gd name="connsiteX129" fmla="*/ 5142 w 3063554"/>
                <a:gd name="connsiteY129" fmla="*/ 1842519 h 2692961"/>
                <a:gd name="connsiteX130" fmla="*/ 1257 w 3063554"/>
                <a:gd name="connsiteY130" fmla="*/ 1718402 h 2692961"/>
                <a:gd name="connsiteX131" fmla="*/ 26232 w 3063554"/>
                <a:gd name="connsiteY131" fmla="*/ 1604553 h 2692961"/>
                <a:gd name="connsiteX132" fmla="*/ 42398 w 3063554"/>
                <a:gd name="connsiteY132" fmla="*/ 1531290 h 2692961"/>
                <a:gd name="connsiteX133" fmla="*/ 61199 w 3063554"/>
                <a:gd name="connsiteY133" fmla="*/ 1377202 h 2692961"/>
                <a:gd name="connsiteX134" fmla="*/ 66818 w 3063554"/>
                <a:gd name="connsiteY134" fmla="*/ 1248645 h 2692961"/>
                <a:gd name="connsiteX135" fmla="*/ 83955 w 3063554"/>
                <a:gd name="connsiteY135" fmla="*/ 1096707 h 2692961"/>
                <a:gd name="connsiteX136" fmla="*/ 142926 w 3063554"/>
                <a:gd name="connsiteY136" fmla="*/ 926662 h 2692961"/>
                <a:gd name="connsiteX137" fmla="*/ 198290 w 3063554"/>
                <a:gd name="connsiteY137" fmla="*/ 844033 h 2692961"/>
                <a:gd name="connsiteX138" fmla="*/ 265586 w 3063554"/>
                <a:gd name="connsiteY138" fmla="*/ 715476 h 2692961"/>
                <a:gd name="connsiteX139" fmla="*/ 348770 w 3063554"/>
                <a:gd name="connsiteY139" fmla="*/ 590527 h 2692961"/>
                <a:gd name="connsiteX140" fmla="*/ 475940 w 3063554"/>
                <a:gd name="connsiteY140" fmla="*/ 440740 h 2692961"/>
                <a:gd name="connsiteX141" fmla="*/ 558499 w 3063554"/>
                <a:gd name="connsiteY141" fmla="*/ 353948 h 2692961"/>
                <a:gd name="connsiteX142" fmla="*/ 624755 w 3063554"/>
                <a:gd name="connsiteY142" fmla="*/ 255987 h 2692961"/>
                <a:gd name="connsiteX143" fmla="*/ 738951 w 3063554"/>
                <a:gd name="connsiteY143" fmla="*/ 142276 h 2692961"/>
                <a:gd name="connsiteX144" fmla="*/ 772183 w 3063554"/>
                <a:gd name="connsiteY144" fmla="*/ 132286 h 2692961"/>
                <a:gd name="connsiteX145" fmla="*/ 874446 w 3063554"/>
                <a:gd name="connsiteY145" fmla="*/ 130690 h 2692961"/>
                <a:gd name="connsiteX146" fmla="*/ 1006889 w 3063554"/>
                <a:gd name="connsiteY146" fmla="*/ 127638 h 2692961"/>
                <a:gd name="connsiteX147" fmla="*/ 1017017 w 3063554"/>
                <a:gd name="connsiteY147" fmla="*/ 130135 h 2692961"/>
                <a:gd name="connsiteX148" fmla="*/ 1012994 w 3063554"/>
                <a:gd name="connsiteY148" fmla="*/ 141652 h 2692961"/>
                <a:gd name="connsiteX149" fmla="*/ 995441 w 3063554"/>
                <a:gd name="connsiteY149" fmla="*/ 149630 h 2692961"/>
                <a:gd name="connsiteX150" fmla="*/ 979206 w 3063554"/>
                <a:gd name="connsiteY150" fmla="*/ 160384 h 2692961"/>
                <a:gd name="connsiteX151" fmla="*/ 1005015 w 3063554"/>
                <a:gd name="connsiteY151" fmla="*/ 170929 h 2692961"/>
                <a:gd name="connsiteX152" fmla="*/ 1022290 w 3063554"/>
                <a:gd name="connsiteY152" fmla="*/ 162812 h 2692961"/>
                <a:gd name="connsiteX153" fmla="*/ 1128924 w 3063554"/>
                <a:gd name="connsiteY153" fmla="*/ 170999 h 2692961"/>
                <a:gd name="connsiteX154" fmla="*/ 1193931 w 3063554"/>
                <a:gd name="connsiteY154" fmla="*/ 176826 h 2692961"/>
                <a:gd name="connsiteX155" fmla="*/ 1230909 w 3063554"/>
                <a:gd name="connsiteY155" fmla="*/ 188343 h 2692961"/>
                <a:gd name="connsiteX156" fmla="*/ 1277393 w 3063554"/>
                <a:gd name="connsiteY156" fmla="*/ 170513 h 2692961"/>
                <a:gd name="connsiteX157" fmla="*/ 1288216 w 3063554"/>
                <a:gd name="connsiteY157" fmla="*/ 154903 h 2692961"/>
                <a:gd name="connsiteX158" fmla="*/ 1429469 w 3063554"/>
                <a:gd name="connsiteY158" fmla="*/ 78934 h 2692961"/>
                <a:gd name="connsiteX159" fmla="*/ 1515775 w 3063554"/>
                <a:gd name="connsiteY159" fmla="*/ 65406 h 2692961"/>
                <a:gd name="connsiteX160" fmla="*/ 1760540 w 3063554"/>
                <a:gd name="connsiteY160" fmla="*/ 51114 h 2692961"/>
                <a:gd name="connsiteX161" fmla="*/ 1890138 w 3063554"/>
                <a:gd name="connsiteY161" fmla="*/ 29676 h 2692961"/>
                <a:gd name="connsiteX162" fmla="*/ 2010647 w 3063554"/>
                <a:gd name="connsiteY162" fmla="*/ 8585 h 2692961"/>
                <a:gd name="connsiteX163" fmla="*/ 2165082 w 3063554"/>
                <a:gd name="connsiteY163" fmla="*/ 329 h 2692961"/>
                <a:gd name="connsiteX164" fmla="*/ 2266027 w 3063554"/>
                <a:gd name="connsiteY164" fmla="*/ 22183 h 2692961"/>
                <a:gd name="connsiteX165" fmla="*/ 2381888 w 3063554"/>
                <a:gd name="connsiteY165" fmla="*/ 79975 h 2692961"/>
                <a:gd name="connsiteX166" fmla="*/ 2477283 w 3063554"/>
                <a:gd name="connsiteY166" fmla="*/ 173080 h 2692961"/>
                <a:gd name="connsiteX167" fmla="*/ 2522864 w 3063554"/>
                <a:gd name="connsiteY167" fmla="*/ 228235 h 2692961"/>
                <a:gd name="connsiteX168" fmla="*/ 2595919 w 3063554"/>
                <a:gd name="connsiteY168" fmla="*/ 306286 h 2692961"/>
                <a:gd name="connsiteX169" fmla="*/ 2705050 w 3063554"/>
                <a:gd name="connsiteY169" fmla="*/ 445319 h 2692961"/>
                <a:gd name="connsiteX170" fmla="*/ 2805024 w 3063554"/>
                <a:gd name="connsiteY170" fmla="*/ 596701 h 2692961"/>
                <a:gd name="connsiteX171" fmla="*/ 2861428 w 3063554"/>
                <a:gd name="connsiteY171" fmla="*/ 678845 h 2692961"/>
                <a:gd name="connsiteX172" fmla="*/ 2904511 w 3063554"/>
                <a:gd name="connsiteY172" fmla="*/ 774864 h 2692961"/>
                <a:gd name="connsiteX173" fmla="*/ 2947595 w 3063554"/>
                <a:gd name="connsiteY173" fmla="*/ 855481 h 2692961"/>
                <a:gd name="connsiteX174" fmla="*/ 3025159 w 3063554"/>
                <a:gd name="connsiteY174" fmla="*/ 1055081 h 2692961"/>
                <a:gd name="connsiteX175" fmla="*/ 3032028 w 3063554"/>
                <a:gd name="connsiteY175" fmla="*/ 1208406 h 2692961"/>
                <a:gd name="connsiteX176" fmla="*/ 3036607 w 3063554"/>
                <a:gd name="connsiteY176" fmla="*/ 1264047 h 2692961"/>
                <a:gd name="connsiteX177" fmla="*/ 3041255 w 3063554"/>
                <a:gd name="connsiteY177" fmla="*/ 1351463 h 2692961"/>
                <a:gd name="connsiteX178" fmla="*/ 3041741 w 3063554"/>
                <a:gd name="connsiteY178" fmla="*/ 1424448 h 2692961"/>
                <a:gd name="connsiteX179" fmla="*/ 3050135 w 3063554"/>
                <a:gd name="connsiteY179" fmla="*/ 1498197 h 2692961"/>
                <a:gd name="connsiteX180" fmla="*/ 3054714 w 3063554"/>
                <a:gd name="connsiteY180" fmla="*/ 1563551 h 2692961"/>
                <a:gd name="connsiteX181" fmla="*/ 3061097 w 3063554"/>
                <a:gd name="connsiteY181" fmla="*/ 1665467 h 2692961"/>
                <a:gd name="connsiteX182" fmla="*/ 3046458 w 3063554"/>
                <a:gd name="connsiteY182" fmla="*/ 1822261 h 269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3063554" h="2692961">
                  <a:moveTo>
                    <a:pt x="3046528" y="1822261"/>
                  </a:moveTo>
                  <a:cubicBezTo>
                    <a:pt x="3044447" y="1848902"/>
                    <a:pt x="3046736" y="1875821"/>
                    <a:pt x="3045973" y="1902601"/>
                  </a:cubicBezTo>
                  <a:cubicBezTo>
                    <a:pt x="3045556" y="1918280"/>
                    <a:pt x="3041532" y="1933890"/>
                    <a:pt x="3041671" y="1949431"/>
                  </a:cubicBezTo>
                  <a:cubicBezTo>
                    <a:pt x="3042851" y="2084509"/>
                    <a:pt x="3047152" y="2219519"/>
                    <a:pt x="3044932" y="2354528"/>
                  </a:cubicBezTo>
                  <a:cubicBezTo>
                    <a:pt x="3044030" y="2409614"/>
                    <a:pt x="3029391" y="2464492"/>
                    <a:pt x="3020997" y="2519509"/>
                  </a:cubicBezTo>
                  <a:cubicBezTo>
                    <a:pt x="3020025" y="2525753"/>
                    <a:pt x="3018222" y="2531927"/>
                    <a:pt x="3017944" y="2538171"/>
                  </a:cubicBezTo>
                  <a:cubicBezTo>
                    <a:pt x="3016626" y="2565367"/>
                    <a:pt x="3013573" y="2566408"/>
                    <a:pt x="2984712" y="2569460"/>
                  </a:cubicBezTo>
                  <a:cubicBezTo>
                    <a:pt x="2960707" y="2572027"/>
                    <a:pt x="2937327" y="2579798"/>
                    <a:pt x="2913531" y="2584446"/>
                  </a:cubicBezTo>
                  <a:cubicBezTo>
                    <a:pt x="2898129" y="2587429"/>
                    <a:pt x="2882102" y="2591523"/>
                    <a:pt x="2866839" y="2590204"/>
                  </a:cubicBezTo>
                  <a:cubicBezTo>
                    <a:pt x="2854282" y="2589164"/>
                    <a:pt x="2848870" y="2578133"/>
                    <a:pt x="2853588" y="2565437"/>
                  </a:cubicBezTo>
                  <a:cubicBezTo>
                    <a:pt x="2875650" y="2506049"/>
                    <a:pt x="2889040" y="2444997"/>
                    <a:pt x="2894868" y="2382418"/>
                  </a:cubicBezTo>
                  <a:cubicBezTo>
                    <a:pt x="2899308" y="2335518"/>
                    <a:pt x="2904650" y="2288758"/>
                    <a:pt x="2908882" y="2241928"/>
                  </a:cubicBezTo>
                  <a:cubicBezTo>
                    <a:pt x="2912559" y="2201133"/>
                    <a:pt x="2915820" y="2160339"/>
                    <a:pt x="2918317" y="2119545"/>
                  </a:cubicBezTo>
                  <a:cubicBezTo>
                    <a:pt x="2920607" y="2082567"/>
                    <a:pt x="2921439" y="2045588"/>
                    <a:pt x="2923382" y="2008610"/>
                  </a:cubicBezTo>
                  <a:cubicBezTo>
                    <a:pt x="2923729" y="2002505"/>
                    <a:pt x="2926990" y="1996607"/>
                    <a:pt x="2927753" y="1990502"/>
                  </a:cubicBezTo>
                  <a:cubicBezTo>
                    <a:pt x="2928308" y="1986132"/>
                    <a:pt x="2926920" y="1981553"/>
                    <a:pt x="2926435" y="1977043"/>
                  </a:cubicBezTo>
                  <a:cubicBezTo>
                    <a:pt x="2921093" y="1978569"/>
                    <a:pt x="2912212" y="1978847"/>
                    <a:pt x="2910894" y="1981899"/>
                  </a:cubicBezTo>
                  <a:cubicBezTo>
                    <a:pt x="2905829" y="1993971"/>
                    <a:pt x="2900765" y="2006806"/>
                    <a:pt x="2899932" y="2019571"/>
                  </a:cubicBezTo>
                  <a:cubicBezTo>
                    <a:pt x="2895908" y="2083122"/>
                    <a:pt x="2894174" y="2146880"/>
                    <a:pt x="2889803" y="2210430"/>
                  </a:cubicBezTo>
                  <a:cubicBezTo>
                    <a:pt x="2886612" y="2257399"/>
                    <a:pt x="2882935" y="2304437"/>
                    <a:pt x="2875373" y="2350851"/>
                  </a:cubicBezTo>
                  <a:cubicBezTo>
                    <a:pt x="2864966" y="2414817"/>
                    <a:pt x="2852131" y="2478575"/>
                    <a:pt x="2837076" y="2541709"/>
                  </a:cubicBezTo>
                  <a:cubicBezTo>
                    <a:pt x="2833260" y="2557597"/>
                    <a:pt x="2815916" y="2570293"/>
                    <a:pt x="2817719" y="2589649"/>
                  </a:cubicBezTo>
                  <a:cubicBezTo>
                    <a:pt x="2817858" y="2591245"/>
                    <a:pt x="2809256" y="2594298"/>
                    <a:pt x="2804330" y="2595338"/>
                  </a:cubicBezTo>
                  <a:cubicBezTo>
                    <a:pt x="2761038" y="2604427"/>
                    <a:pt x="2717677" y="2613446"/>
                    <a:pt x="2674177" y="2621771"/>
                  </a:cubicBezTo>
                  <a:cubicBezTo>
                    <a:pt x="2664533" y="2623645"/>
                    <a:pt x="2659607" y="2622951"/>
                    <a:pt x="2667170" y="2610532"/>
                  </a:cubicBezTo>
                  <a:cubicBezTo>
                    <a:pt x="2684167" y="2582781"/>
                    <a:pt x="2700124" y="2554059"/>
                    <a:pt x="2712404" y="2524226"/>
                  </a:cubicBezTo>
                  <a:cubicBezTo>
                    <a:pt x="2725239" y="2493006"/>
                    <a:pt x="2733426" y="2460121"/>
                    <a:pt x="2743416" y="2427860"/>
                  </a:cubicBezTo>
                  <a:cubicBezTo>
                    <a:pt x="2747509" y="2414678"/>
                    <a:pt x="2751325" y="2401358"/>
                    <a:pt x="2754655" y="2388037"/>
                  </a:cubicBezTo>
                  <a:cubicBezTo>
                    <a:pt x="2756390" y="2381169"/>
                    <a:pt x="2758332" y="2373815"/>
                    <a:pt x="2757292" y="2367085"/>
                  </a:cubicBezTo>
                  <a:cubicBezTo>
                    <a:pt x="2755834" y="2358136"/>
                    <a:pt x="2748966" y="2350157"/>
                    <a:pt x="2741265" y="2361674"/>
                  </a:cubicBezTo>
                  <a:cubicBezTo>
                    <a:pt x="2732107" y="2375411"/>
                    <a:pt x="2722672" y="2390882"/>
                    <a:pt x="2720590" y="2406423"/>
                  </a:cubicBezTo>
                  <a:cubicBezTo>
                    <a:pt x="2712682" y="2464700"/>
                    <a:pt x="2688538" y="2517705"/>
                    <a:pt x="2662383" y="2569807"/>
                  </a:cubicBezTo>
                  <a:cubicBezTo>
                    <a:pt x="2652392" y="2589788"/>
                    <a:pt x="2635256" y="2606786"/>
                    <a:pt x="2619924" y="2623992"/>
                  </a:cubicBezTo>
                  <a:cubicBezTo>
                    <a:pt x="2615553" y="2628917"/>
                    <a:pt x="2605354" y="2636063"/>
                    <a:pt x="2601399" y="2620731"/>
                  </a:cubicBezTo>
                  <a:cubicBezTo>
                    <a:pt x="2595017" y="2595963"/>
                    <a:pt x="2586137" y="2571819"/>
                    <a:pt x="2580933" y="2546913"/>
                  </a:cubicBezTo>
                  <a:cubicBezTo>
                    <a:pt x="2576423" y="2525405"/>
                    <a:pt x="2574064" y="2503205"/>
                    <a:pt x="2574064" y="2481281"/>
                  </a:cubicBezTo>
                  <a:cubicBezTo>
                    <a:pt x="2574064" y="2473788"/>
                    <a:pt x="2582113" y="2463243"/>
                    <a:pt x="2589605" y="2459288"/>
                  </a:cubicBezTo>
                  <a:cubicBezTo>
                    <a:pt x="2626376" y="2439863"/>
                    <a:pt x="2657041" y="2414748"/>
                    <a:pt x="2683959" y="2384360"/>
                  </a:cubicBezTo>
                  <a:cubicBezTo>
                    <a:pt x="2700679" y="2365559"/>
                    <a:pt x="2723643" y="2351753"/>
                    <a:pt x="2741473" y="2333714"/>
                  </a:cubicBezTo>
                  <a:cubicBezTo>
                    <a:pt x="2788165" y="2286329"/>
                    <a:pt x="2839574" y="2242691"/>
                    <a:pt x="2859138" y="2176227"/>
                  </a:cubicBezTo>
                  <a:cubicBezTo>
                    <a:pt x="2884669" y="2089921"/>
                    <a:pt x="2859138" y="2021931"/>
                    <a:pt x="2784696" y="1966428"/>
                  </a:cubicBezTo>
                  <a:cubicBezTo>
                    <a:pt x="2747579" y="1938746"/>
                    <a:pt x="2708866" y="1930976"/>
                    <a:pt x="2664741" y="1931947"/>
                  </a:cubicBezTo>
                  <a:cubicBezTo>
                    <a:pt x="2654474" y="1932225"/>
                    <a:pt x="2643928" y="1933543"/>
                    <a:pt x="2634076" y="1931739"/>
                  </a:cubicBezTo>
                  <a:cubicBezTo>
                    <a:pt x="2588356" y="1923553"/>
                    <a:pt x="2556582" y="1946378"/>
                    <a:pt x="2527026" y="1973297"/>
                  </a:cubicBezTo>
                  <a:cubicBezTo>
                    <a:pt x="2508780" y="1989947"/>
                    <a:pt x="2492407" y="2008471"/>
                    <a:pt x="2474924" y="2025954"/>
                  </a:cubicBezTo>
                  <a:cubicBezTo>
                    <a:pt x="2472287" y="2028591"/>
                    <a:pt x="2468333" y="2030048"/>
                    <a:pt x="2465003" y="2032060"/>
                  </a:cubicBezTo>
                  <a:cubicBezTo>
                    <a:pt x="2463199" y="2028313"/>
                    <a:pt x="2460632" y="2024775"/>
                    <a:pt x="2459799" y="2020820"/>
                  </a:cubicBezTo>
                  <a:cubicBezTo>
                    <a:pt x="2450780" y="1979332"/>
                    <a:pt x="2443287" y="1937498"/>
                    <a:pt x="2432881" y="1896287"/>
                  </a:cubicBezTo>
                  <a:cubicBezTo>
                    <a:pt x="2422821" y="1856256"/>
                    <a:pt x="2403811" y="1817335"/>
                    <a:pt x="2399718" y="1776957"/>
                  </a:cubicBezTo>
                  <a:cubicBezTo>
                    <a:pt x="2394446" y="1724646"/>
                    <a:pt x="2368082" y="1679343"/>
                    <a:pt x="2356565" y="1629599"/>
                  </a:cubicBezTo>
                  <a:cubicBezTo>
                    <a:pt x="2348795" y="1596297"/>
                    <a:pt x="2341649" y="1562649"/>
                    <a:pt x="2337209" y="1528862"/>
                  </a:cubicBezTo>
                  <a:cubicBezTo>
                    <a:pt x="2333185" y="1498266"/>
                    <a:pt x="2309041" y="1487860"/>
                    <a:pt x="2284273" y="1481685"/>
                  </a:cubicBezTo>
                  <a:cubicBezTo>
                    <a:pt x="2257493" y="1475025"/>
                    <a:pt x="2228841" y="1474123"/>
                    <a:pt x="2200951" y="1472319"/>
                  </a:cubicBezTo>
                  <a:cubicBezTo>
                    <a:pt x="2182496" y="1471140"/>
                    <a:pt x="2174518" y="1463924"/>
                    <a:pt x="2170633" y="1446649"/>
                  </a:cubicBezTo>
                  <a:cubicBezTo>
                    <a:pt x="2161336" y="1404884"/>
                    <a:pt x="2154884" y="1362216"/>
                    <a:pt x="2120611" y="1328776"/>
                  </a:cubicBezTo>
                  <a:cubicBezTo>
                    <a:pt x="2103475" y="1311987"/>
                    <a:pt x="2089391" y="1312334"/>
                    <a:pt x="2071075" y="1324406"/>
                  </a:cubicBezTo>
                  <a:cubicBezTo>
                    <a:pt x="2030281" y="1351324"/>
                    <a:pt x="1989418" y="1378173"/>
                    <a:pt x="1947860" y="1403982"/>
                  </a:cubicBezTo>
                  <a:cubicBezTo>
                    <a:pt x="1931417" y="1414181"/>
                    <a:pt x="1914142" y="1416054"/>
                    <a:pt x="1892774" y="1411058"/>
                  </a:cubicBezTo>
                  <a:cubicBezTo>
                    <a:pt x="1848025" y="1400513"/>
                    <a:pt x="1801889" y="1394824"/>
                    <a:pt x="1756169" y="1388094"/>
                  </a:cubicBezTo>
                  <a:cubicBezTo>
                    <a:pt x="1693174" y="1378798"/>
                    <a:pt x="1630040" y="1370056"/>
                    <a:pt x="1566906" y="1361523"/>
                  </a:cubicBezTo>
                  <a:cubicBezTo>
                    <a:pt x="1544081" y="1358470"/>
                    <a:pt x="1542624" y="1338420"/>
                    <a:pt x="1535201" y="1325099"/>
                  </a:cubicBezTo>
                  <a:cubicBezTo>
                    <a:pt x="1518758" y="1295614"/>
                    <a:pt x="1505784" y="1264324"/>
                    <a:pt x="1492741" y="1233243"/>
                  </a:cubicBezTo>
                  <a:cubicBezTo>
                    <a:pt x="1464643" y="1166016"/>
                    <a:pt x="1436407" y="1098789"/>
                    <a:pt x="1409974" y="1030937"/>
                  </a:cubicBezTo>
                  <a:cubicBezTo>
                    <a:pt x="1387842" y="974186"/>
                    <a:pt x="1376742" y="914799"/>
                    <a:pt x="1366613" y="855203"/>
                  </a:cubicBezTo>
                  <a:cubicBezTo>
                    <a:pt x="1361201" y="823359"/>
                    <a:pt x="1349962" y="792416"/>
                    <a:pt x="1342400" y="760780"/>
                  </a:cubicBezTo>
                  <a:cubicBezTo>
                    <a:pt x="1339555" y="749055"/>
                    <a:pt x="1340804" y="736498"/>
                    <a:pt x="1338445" y="724634"/>
                  </a:cubicBezTo>
                  <a:cubicBezTo>
                    <a:pt x="1336711" y="716031"/>
                    <a:pt x="1334491" y="704029"/>
                    <a:pt x="1328177" y="700629"/>
                  </a:cubicBezTo>
                  <a:cubicBezTo>
                    <a:pt x="1319227" y="695912"/>
                    <a:pt x="1306323" y="697785"/>
                    <a:pt x="1295084" y="696813"/>
                  </a:cubicBezTo>
                  <a:cubicBezTo>
                    <a:pt x="1296541" y="704861"/>
                    <a:pt x="1298206" y="712909"/>
                    <a:pt x="1299455" y="721026"/>
                  </a:cubicBezTo>
                  <a:cubicBezTo>
                    <a:pt x="1300218" y="726230"/>
                    <a:pt x="1301883" y="731780"/>
                    <a:pt x="1300634" y="736636"/>
                  </a:cubicBezTo>
                  <a:cubicBezTo>
                    <a:pt x="1288424" y="784993"/>
                    <a:pt x="1275658" y="833280"/>
                    <a:pt x="1263031" y="881567"/>
                  </a:cubicBezTo>
                  <a:cubicBezTo>
                    <a:pt x="1245062" y="942550"/>
                    <a:pt x="1228759" y="1001243"/>
                    <a:pt x="1214120" y="1060284"/>
                  </a:cubicBezTo>
                  <a:cubicBezTo>
                    <a:pt x="1202534" y="1106837"/>
                    <a:pt x="1193029" y="1153875"/>
                    <a:pt x="1182622" y="1200705"/>
                  </a:cubicBezTo>
                  <a:cubicBezTo>
                    <a:pt x="1172424" y="1246911"/>
                    <a:pt x="1162225" y="1293047"/>
                    <a:pt x="1151957" y="1339252"/>
                  </a:cubicBezTo>
                  <a:cubicBezTo>
                    <a:pt x="1151264" y="1342583"/>
                    <a:pt x="1149946" y="1345913"/>
                    <a:pt x="1149599" y="1349312"/>
                  </a:cubicBezTo>
                  <a:cubicBezTo>
                    <a:pt x="1146130" y="1387678"/>
                    <a:pt x="1145852" y="1384834"/>
                    <a:pt x="1105960" y="1388858"/>
                  </a:cubicBezTo>
                  <a:cubicBezTo>
                    <a:pt x="1071826" y="1392257"/>
                    <a:pt x="1038663" y="1403982"/>
                    <a:pt x="1004668" y="1410295"/>
                  </a:cubicBezTo>
                  <a:cubicBezTo>
                    <a:pt x="974558" y="1415915"/>
                    <a:pt x="943963" y="1420078"/>
                    <a:pt x="913436" y="1423130"/>
                  </a:cubicBezTo>
                  <a:cubicBezTo>
                    <a:pt x="848290" y="1429721"/>
                    <a:pt x="783076" y="1434855"/>
                    <a:pt x="717930" y="1441238"/>
                  </a:cubicBezTo>
                  <a:cubicBezTo>
                    <a:pt x="701764" y="1442833"/>
                    <a:pt x="685877" y="1446996"/>
                    <a:pt x="669781" y="1449841"/>
                  </a:cubicBezTo>
                  <a:cubicBezTo>
                    <a:pt x="665480" y="1450604"/>
                    <a:pt x="661040" y="1450743"/>
                    <a:pt x="656599" y="1451159"/>
                  </a:cubicBezTo>
                  <a:cubicBezTo>
                    <a:pt x="656947" y="1447066"/>
                    <a:pt x="657155" y="1442972"/>
                    <a:pt x="657571" y="1438879"/>
                  </a:cubicBezTo>
                  <a:cubicBezTo>
                    <a:pt x="657849" y="1436312"/>
                    <a:pt x="659583" y="1432080"/>
                    <a:pt x="658542" y="1431386"/>
                  </a:cubicBezTo>
                  <a:cubicBezTo>
                    <a:pt x="656045" y="1429791"/>
                    <a:pt x="651951" y="1428611"/>
                    <a:pt x="649107" y="1429374"/>
                  </a:cubicBezTo>
                  <a:cubicBezTo>
                    <a:pt x="630097" y="1434161"/>
                    <a:pt x="612406" y="1464965"/>
                    <a:pt x="622674" y="1480367"/>
                  </a:cubicBezTo>
                  <a:cubicBezTo>
                    <a:pt x="634052" y="1497434"/>
                    <a:pt x="626073" y="1510546"/>
                    <a:pt x="619829" y="1525116"/>
                  </a:cubicBezTo>
                  <a:cubicBezTo>
                    <a:pt x="603595" y="1563065"/>
                    <a:pt x="587153" y="1600946"/>
                    <a:pt x="571334" y="1639034"/>
                  </a:cubicBezTo>
                  <a:cubicBezTo>
                    <a:pt x="553920" y="1681146"/>
                    <a:pt x="546428" y="1724993"/>
                    <a:pt x="543791" y="1770019"/>
                  </a:cubicBezTo>
                  <a:cubicBezTo>
                    <a:pt x="540461" y="1827256"/>
                    <a:pt x="535050" y="1884354"/>
                    <a:pt x="529708" y="1941452"/>
                  </a:cubicBezTo>
                  <a:cubicBezTo>
                    <a:pt x="527904" y="1960947"/>
                    <a:pt x="523741" y="1980304"/>
                    <a:pt x="520411" y="1999730"/>
                  </a:cubicBezTo>
                  <a:cubicBezTo>
                    <a:pt x="518260" y="2012148"/>
                    <a:pt x="512502" y="2013258"/>
                    <a:pt x="499736" y="2008332"/>
                  </a:cubicBezTo>
                  <a:cubicBezTo>
                    <a:pt x="465394" y="1995081"/>
                    <a:pt x="430775" y="1976418"/>
                    <a:pt x="395115" y="1973990"/>
                  </a:cubicBezTo>
                  <a:cubicBezTo>
                    <a:pt x="355986" y="1971285"/>
                    <a:pt x="315261" y="1982455"/>
                    <a:pt x="275993" y="1990849"/>
                  </a:cubicBezTo>
                  <a:cubicBezTo>
                    <a:pt x="215287" y="2003892"/>
                    <a:pt x="191560" y="2048780"/>
                    <a:pt x="180529" y="2099703"/>
                  </a:cubicBezTo>
                  <a:cubicBezTo>
                    <a:pt x="170469" y="2146186"/>
                    <a:pt x="172342" y="2193086"/>
                    <a:pt x="183998" y="2240193"/>
                  </a:cubicBezTo>
                  <a:cubicBezTo>
                    <a:pt x="195653" y="2287509"/>
                    <a:pt x="215010" y="2330037"/>
                    <a:pt x="252266" y="2364102"/>
                  </a:cubicBezTo>
                  <a:cubicBezTo>
                    <a:pt x="271900" y="2382071"/>
                    <a:pt x="297500" y="2395114"/>
                    <a:pt x="314289" y="2414887"/>
                  </a:cubicBezTo>
                  <a:cubicBezTo>
                    <a:pt x="351337" y="2458595"/>
                    <a:pt x="403579" y="2483224"/>
                    <a:pt x="449646" y="2515485"/>
                  </a:cubicBezTo>
                  <a:cubicBezTo>
                    <a:pt x="465949" y="2526932"/>
                    <a:pt x="473720" y="2537963"/>
                    <a:pt x="465394" y="2556764"/>
                  </a:cubicBezTo>
                  <a:cubicBezTo>
                    <a:pt x="462897" y="2562384"/>
                    <a:pt x="463799" y="2569530"/>
                    <a:pt x="463799" y="2575982"/>
                  </a:cubicBezTo>
                  <a:cubicBezTo>
                    <a:pt x="463660" y="2607202"/>
                    <a:pt x="463313" y="2638422"/>
                    <a:pt x="463799" y="2669642"/>
                  </a:cubicBezTo>
                  <a:cubicBezTo>
                    <a:pt x="464145" y="2686293"/>
                    <a:pt x="456722" y="2693231"/>
                    <a:pt x="438892" y="2692953"/>
                  </a:cubicBezTo>
                  <a:cubicBezTo>
                    <a:pt x="407117" y="2692329"/>
                    <a:pt x="375272" y="2692606"/>
                    <a:pt x="343498" y="2692814"/>
                  </a:cubicBezTo>
                  <a:cubicBezTo>
                    <a:pt x="325806" y="2692953"/>
                    <a:pt x="318175" y="2682893"/>
                    <a:pt x="322268" y="2669156"/>
                  </a:cubicBezTo>
                  <a:cubicBezTo>
                    <a:pt x="332883" y="2633635"/>
                    <a:pt x="346203" y="2598877"/>
                    <a:pt x="357997" y="2563633"/>
                  </a:cubicBezTo>
                  <a:cubicBezTo>
                    <a:pt x="362576" y="2549896"/>
                    <a:pt x="367016" y="2535882"/>
                    <a:pt x="369306" y="2521728"/>
                  </a:cubicBezTo>
                  <a:cubicBezTo>
                    <a:pt x="370208" y="2515970"/>
                    <a:pt x="365074" y="2509449"/>
                    <a:pt x="362715" y="2503274"/>
                  </a:cubicBezTo>
                  <a:cubicBezTo>
                    <a:pt x="356957" y="2507090"/>
                    <a:pt x="347521" y="2509865"/>
                    <a:pt x="345995" y="2514860"/>
                  </a:cubicBezTo>
                  <a:cubicBezTo>
                    <a:pt x="333923" y="2553087"/>
                    <a:pt x="323864" y="2591800"/>
                    <a:pt x="312069" y="2630097"/>
                  </a:cubicBezTo>
                  <a:cubicBezTo>
                    <a:pt x="307213" y="2645707"/>
                    <a:pt x="302495" y="2662704"/>
                    <a:pt x="292297" y="2675123"/>
                  </a:cubicBezTo>
                  <a:cubicBezTo>
                    <a:pt x="286469" y="2682199"/>
                    <a:pt x="269124" y="2684489"/>
                    <a:pt x="257677" y="2683240"/>
                  </a:cubicBezTo>
                  <a:cubicBezTo>
                    <a:pt x="235060" y="2680812"/>
                    <a:pt x="212720" y="2675054"/>
                    <a:pt x="190658" y="2669503"/>
                  </a:cubicBezTo>
                  <a:cubicBezTo>
                    <a:pt x="158050" y="2661247"/>
                    <a:pt x="148962" y="2643348"/>
                    <a:pt x="155969" y="2611087"/>
                  </a:cubicBezTo>
                  <a:cubicBezTo>
                    <a:pt x="164988" y="2569391"/>
                    <a:pt x="172065" y="2527348"/>
                    <a:pt x="179835" y="2485375"/>
                  </a:cubicBezTo>
                  <a:cubicBezTo>
                    <a:pt x="186565" y="2448882"/>
                    <a:pt x="191768" y="2412042"/>
                    <a:pt x="200371" y="2375966"/>
                  </a:cubicBezTo>
                  <a:cubicBezTo>
                    <a:pt x="202799" y="2365628"/>
                    <a:pt x="204464" y="2357026"/>
                    <a:pt x="193225" y="2357719"/>
                  </a:cubicBezTo>
                  <a:cubicBezTo>
                    <a:pt x="185247" y="2358205"/>
                    <a:pt x="172759" y="2367987"/>
                    <a:pt x="171371" y="2375202"/>
                  </a:cubicBezTo>
                  <a:cubicBezTo>
                    <a:pt x="167139" y="2396987"/>
                    <a:pt x="169220" y="2419812"/>
                    <a:pt x="165266" y="2441667"/>
                  </a:cubicBezTo>
                  <a:cubicBezTo>
                    <a:pt x="155414" y="2497308"/>
                    <a:pt x="143620" y="2552602"/>
                    <a:pt x="132589" y="2608035"/>
                  </a:cubicBezTo>
                  <a:cubicBezTo>
                    <a:pt x="132311" y="2609491"/>
                    <a:pt x="132727" y="2611018"/>
                    <a:pt x="132519" y="2612475"/>
                  </a:cubicBezTo>
                  <a:cubicBezTo>
                    <a:pt x="127871" y="2653893"/>
                    <a:pt x="119892" y="2659721"/>
                    <a:pt x="74450" y="2652436"/>
                  </a:cubicBezTo>
                  <a:cubicBezTo>
                    <a:pt x="69524" y="2651604"/>
                    <a:pt x="62448" y="2643764"/>
                    <a:pt x="62170" y="2638838"/>
                  </a:cubicBezTo>
                  <a:cubicBezTo>
                    <a:pt x="59673" y="2596726"/>
                    <a:pt x="57452" y="2554614"/>
                    <a:pt x="57383" y="2512432"/>
                  </a:cubicBezTo>
                  <a:cubicBezTo>
                    <a:pt x="57383" y="2495989"/>
                    <a:pt x="65778" y="2479477"/>
                    <a:pt x="65778" y="2463035"/>
                  </a:cubicBezTo>
                  <a:cubicBezTo>
                    <a:pt x="65708" y="2435076"/>
                    <a:pt x="62031" y="2407186"/>
                    <a:pt x="59881" y="2379296"/>
                  </a:cubicBezTo>
                  <a:cubicBezTo>
                    <a:pt x="58910" y="2367155"/>
                    <a:pt x="55510" y="2354667"/>
                    <a:pt x="57314" y="2342872"/>
                  </a:cubicBezTo>
                  <a:cubicBezTo>
                    <a:pt x="66888" y="2280502"/>
                    <a:pt x="60575" y="2219172"/>
                    <a:pt x="47948" y="2157703"/>
                  </a:cubicBezTo>
                  <a:cubicBezTo>
                    <a:pt x="41704" y="2127038"/>
                    <a:pt x="42189" y="2095194"/>
                    <a:pt x="37749" y="2064182"/>
                  </a:cubicBezTo>
                  <a:cubicBezTo>
                    <a:pt x="30811" y="2016241"/>
                    <a:pt x="21862" y="1968579"/>
                    <a:pt x="14438" y="1920708"/>
                  </a:cubicBezTo>
                  <a:cubicBezTo>
                    <a:pt x="10484" y="1894761"/>
                    <a:pt x="6807" y="1868675"/>
                    <a:pt x="5142" y="1842519"/>
                  </a:cubicBezTo>
                  <a:cubicBezTo>
                    <a:pt x="2505" y="1801170"/>
                    <a:pt x="-2282" y="1759405"/>
                    <a:pt x="1257" y="1718402"/>
                  </a:cubicBezTo>
                  <a:cubicBezTo>
                    <a:pt x="4587" y="1680106"/>
                    <a:pt x="17630" y="1642503"/>
                    <a:pt x="26232" y="1604553"/>
                  </a:cubicBezTo>
                  <a:cubicBezTo>
                    <a:pt x="31783" y="1580202"/>
                    <a:pt x="38790" y="1555989"/>
                    <a:pt x="42398" y="1531290"/>
                  </a:cubicBezTo>
                  <a:cubicBezTo>
                    <a:pt x="49752" y="1480089"/>
                    <a:pt x="56689" y="1428680"/>
                    <a:pt x="61199" y="1377202"/>
                  </a:cubicBezTo>
                  <a:cubicBezTo>
                    <a:pt x="64876" y="1334465"/>
                    <a:pt x="63072" y="1291312"/>
                    <a:pt x="66818" y="1248645"/>
                  </a:cubicBezTo>
                  <a:cubicBezTo>
                    <a:pt x="71189" y="1197860"/>
                    <a:pt x="84094" y="1147284"/>
                    <a:pt x="83955" y="1096707"/>
                  </a:cubicBezTo>
                  <a:cubicBezTo>
                    <a:pt x="83955" y="1032741"/>
                    <a:pt x="116840" y="980985"/>
                    <a:pt x="142926" y="926662"/>
                  </a:cubicBezTo>
                  <a:cubicBezTo>
                    <a:pt x="156940" y="897246"/>
                    <a:pt x="181986" y="872686"/>
                    <a:pt x="198290" y="844033"/>
                  </a:cubicBezTo>
                  <a:cubicBezTo>
                    <a:pt x="222294" y="801990"/>
                    <a:pt x="240887" y="757103"/>
                    <a:pt x="265586" y="715476"/>
                  </a:cubicBezTo>
                  <a:cubicBezTo>
                    <a:pt x="290979" y="672601"/>
                    <a:pt x="322060" y="632778"/>
                    <a:pt x="348770" y="590527"/>
                  </a:cubicBezTo>
                  <a:cubicBezTo>
                    <a:pt x="383806" y="535024"/>
                    <a:pt x="429110" y="487431"/>
                    <a:pt x="475940" y="440740"/>
                  </a:cubicBezTo>
                  <a:cubicBezTo>
                    <a:pt x="504315" y="412503"/>
                    <a:pt x="533732" y="384821"/>
                    <a:pt x="558499" y="353948"/>
                  </a:cubicBezTo>
                  <a:cubicBezTo>
                    <a:pt x="583198" y="323144"/>
                    <a:pt x="601514" y="287970"/>
                    <a:pt x="624755" y="255987"/>
                  </a:cubicBezTo>
                  <a:cubicBezTo>
                    <a:pt x="656322" y="212625"/>
                    <a:pt x="686085" y="166975"/>
                    <a:pt x="738951" y="142276"/>
                  </a:cubicBezTo>
                  <a:cubicBezTo>
                    <a:pt x="749289" y="137420"/>
                    <a:pt x="760944" y="132702"/>
                    <a:pt x="772183" y="132286"/>
                  </a:cubicBezTo>
                  <a:cubicBezTo>
                    <a:pt x="806317" y="130968"/>
                    <a:pt x="841422" y="136518"/>
                    <a:pt x="874446" y="130690"/>
                  </a:cubicBezTo>
                  <a:cubicBezTo>
                    <a:pt x="918986" y="122781"/>
                    <a:pt x="963319" y="145051"/>
                    <a:pt x="1006889" y="127638"/>
                  </a:cubicBezTo>
                  <a:cubicBezTo>
                    <a:pt x="1009386" y="126666"/>
                    <a:pt x="1013618" y="129233"/>
                    <a:pt x="1017017" y="130135"/>
                  </a:cubicBezTo>
                  <a:cubicBezTo>
                    <a:pt x="1015769" y="134090"/>
                    <a:pt x="1015838" y="139501"/>
                    <a:pt x="1012994" y="141652"/>
                  </a:cubicBezTo>
                  <a:cubicBezTo>
                    <a:pt x="1008068" y="145329"/>
                    <a:pt x="1001061" y="146578"/>
                    <a:pt x="995441" y="149630"/>
                  </a:cubicBezTo>
                  <a:cubicBezTo>
                    <a:pt x="989683" y="152752"/>
                    <a:pt x="984549" y="156776"/>
                    <a:pt x="979206" y="160384"/>
                  </a:cubicBezTo>
                  <a:cubicBezTo>
                    <a:pt x="987740" y="164130"/>
                    <a:pt x="995996" y="169611"/>
                    <a:pt x="1005015" y="170929"/>
                  </a:cubicBezTo>
                  <a:cubicBezTo>
                    <a:pt x="1010149" y="171693"/>
                    <a:pt x="1016324" y="165518"/>
                    <a:pt x="1022290" y="162812"/>
                  </a:cubicBezTo>
                  <a:cubicBezTo>
                    <a:pt x="1059616" y="146023"/>
                    <a:pt x="1093541" y="162535"/>
                    <a:pt x="1128924" y="170999"/>
                  </a:cubicBezTo>
                  <a:cubicBezTo>
                    <a:pt x="1149737" y="175994"/>
                    <a:pt x="1172355" y="173843"/>
                    <a:pt x="1193931" y="176826"/>
                  </a:cubicBezTo>
                  <a:cubicBezTo>
                    <a:pt x="1206627" y="178630"/>
                    <a:pt x="1219115" y="183279"/>
                    <a:pt x="1230909" y="188343"/>
                  </a:cubicBezTo>
                  <a:cubicBezTo>
                    <a:pt x="1254775" y="198750"/>
                    <a:pt x="1267680" y="194032"/>
                    <a:pt x="1277393" y="170513"/>
                  </a:cubicBezTo>
                  <a:cubicBezTo>
                    <a:pt x="1279682" y="164824"/>
                    <a:pt x="1283775" y="159482"/>
                    <a:pt x="1288216" y="154903"/>
                  </a:cubicBezTo>
                  <a:cubicBezTo>
                    <a:pt x="1326235" y="115011"/>
                    <a:pt x="1373342" y="89272"/>
                    <a:pt x="1429469" y="78934"/>
                  </a:cubicBezTo>
                  <a:cubicBezTo>
                    <a:pt x="1458052" y="73592"/>
                    <a:pt x="1487122" y="70470"/>
                    <a:pt x="1515775" y="65406"/>
                  </a:cubicBezTo>
                  <a:cubicBezTo>
                    <a:pt x="1596739" y="50975"/>
                    <a:pt x="1678674" y="53611"/>
                    <a:pt x="1760540" y="51114"/>
                  </a:cubicBezTo>
                  <a:cubicBezTo>
                    <a:pt x="1803901" y="49796"/>
                    <a:pt x="1846915" y="37308"/>
                    <a:pt x="1890138" y="29676"/>
                  </a:cubicBezTo>
                  <a:cubicBezTo>
                    <a:pt x="1930308" y="22530"/>
                    <a:pt x="1970130" y="12887"/>
                    <a:pt x="2010647" y="8585"/>
                  </a:cubicBezTo>
                  <a:cubicBezTo>
                    <a:pt x="2061848" y="3174"/>
                    <a:pt x="2113673" y="-1267"/>
                    <a:pt x="2165082" y="329"/>
                  </a:cubicBezTo>
                  <a:cubicBezTo>
                    <a:pt x="2199077" y="1370"/>
                    <a:pt x="2234252" y="10181"/>
                    <a:pt x="2266027" y="22183"/>
                  </a:cubicBezTo>
                  <a:cubicBezTo>
                    <a:pt x="2306543" y="37516"/>
                    <a:pt x="2347685" y="55207"/>
                    <a:pt x="2381888" y="79975"/>
                  </a:cubicBezTo>
                  <a:cubicBezTo>
                    <a:pt x="2417826" y="105992"/>
                    <a:pt x="2446617" y="140958"/>
                    <a:pt x="2477283" y="173080"/>
                  </a:cubicBezTo>
                  <a:cubicBezTo>
                    <a:pt x="2493725" y="190425"/>
                    <a:pt x="2506837" y="210475"/>
                    <a:pt x="2522864" y="228235"/>
                  </a:cubicBezTo>
                  <a:cubicBezTo>
                    <a:pt x="2546661" y="254668"/>
                    <a:pt x="2573232" y="279020"/>
                    <a:pt x="2595919" y="306286"/>
                  </a:cubicBezTo>
                  <a:cubicBezTo>
                    <a:pt x="2633591" y="351728"/>
                    <a:pt x="2670847" y="397587"/>
                    <a:pt x="2705050" y="445319"/>
                  </a:cubicBezTo>
                  <a:cubicBezTo>
                    <a:pt x="2740363" y="494577"/>
                    <a:pt x="2771514" y="546333"/>
                    <a:pt x="2805024" y="596701"/>
                  </a:cubicBezTo>
                  <a:cubicBezTo>
                    <a:pt x="2823408" y="624314"/>
                    <a:pt x="2845540" y="650053"/>
                    <a:pt x="2861428" y="678845"/>
                  </a:cubicBezTo>
                  <a:cubicBezTo>
                    <a:pt x="2878494" y="709579"/>
                    <a:pt x="2889317" y="743227"/>
                    <a:pt x="2904511" y="774864"/>
                  </a:cubicBezTo>
                  <a:cubicBezTo>
                    <a:pt x="2917624" y="802268"/>
                    <a:pt x="2932124" y="829186"/>
                    <a:pt x="2947595" y="855481"/>
                  </a:cubicBezTo>
                  <a:cubicBezTo>
                    <a:pt x="2984573" y="918337"/>
                    <a:pt x="3008508" y="986327"/>
                    <a:pt x="3025159" y="1055081"/>
                  </a:cubicBezTo>
                  <a:cubicBezTo>
                    <a:pt x="3037093" y="1104131"/>
                    <a:pt x="3030085" y="1157136"/>
                    <a:pt x="3032028" y="1208406"/>
                  </a:cubicBezTo>
                  <a:cubicBezTo>
                    <a:pt x="3032791" y="1226999"/>
                    <a:pt x="3035358" y="1245523"/>
                    <a:pt x="3036607" y="1264047"/>
                  </a:cubicBezTo>
                  <a:cubicBezTo>
                    <a:pt x="3038411" y="1293186"/>
                    <a:pt x="3040284" y="1322324"/>
                    <a:pt x="3041255" y="1351463"/>
                  </a:cubicBezTo>
                  <a:cubicBezTo>
                    <a:pt x="3042018" y="1375745"/>
                    <a:pt x="3040145" y="1400166"/>
                    <a:pt x="3041741" y="1424448"/>
                  </a:cubicBezTo>
                  <a:cubicBezTo>
                    <a:pt x="3043336" y="1449078"/>
                    <a:pt x="3049927" y="1473568"/>
                    <a:pt x="3050135" y="1498197"/>
                  </a:cubicBezTo>
                  <a:cubicBezTo>
                    <a:pt x="3050344" y="1520190"/>
                    <a:pt x="3051592" y="1541628"/>
                    <a:pt x="3054714" y="1563551"/>
                  </a:cubicBezTo>
                  <a:cubicBezTo>
                    <a:pt x="3059501" y="1597199"/>
                    <a:pt x="3055339" y="1632027"/>
                    <a:pt x="3061097" y="1665467"/>
                  </a:cubicBezTo>
                  <a:cubicBezTo>
                    <a:pt x="3070394" y="1719443"/>
                    <a:pt x="3050621" y="1770019"/>
                    <a:pt x="3046458" y="1822261"/>
                  </a:cubicBezTo>
                </a:path>
              </a:pathLst>
            </a:custGeom>
            <a:solidFill>
              <a:srgbClr val="9B9B9C"/>
            </a:solidFill>
            <a:ln w="69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7" name="フリーフォーム: 図形 136">
              <a:extLst>
                <a:ext uri="{FF2B5EF4-FFF2-40B4-BE49-F238E27FC236}">
                  <a16:creationId xmlns:a16="http://schemas.microsoft.com/office/drawing/2014/main" id="{A5178CB0-760D-4F91-8B3E-E71A86C4347E}"/>
                </a:ext>
              </a:extLst>
            </p:cNvPr>
            <p:cNvSpPr/>
            <p:nvPr/>
          </p:nvSpPr>
          <p:spPr>
            <a:xfrm>
              <a:off x="5083452" y="3668796"/>
              <a:ext cx="339972" cy="221504"/>
            </a:xfrm>
            <a:custGeom>
              <a:avLst/>
              <a:gdLst>
                <a:gd name="connsiteX0" fmla="*/ 339120 w 339972"/>
                <a:gd name="connsiteY0" fmla="*/ 60054 h 221504"/>
                <a:gd name="connsiteX1" fmla="*/ 322816 w 339972"/>
                <a:gd name="connsiteY1" fmla="*/ 41183 h 221504"/>
                <a:gd name="connsiteX2" fmla="*/ 162484 w 339972"/>
                <a:gd name="connsiteY2" fmla="*/ 13571 h 221504"/>
                <a:gd name="connsiteX3" fmla="*/ 83809 w 339972"/>
                <a:gd name="connsiteY3" fmla="*/ 5940 h 221504"/>
                <a:gd name="connsiteX4" fmla="*/ 38297 w 339972"/>
                <a:gd name="connsiteY4" fmla="*/ 10865 h 221504"/>
                <a:gd name="connsiteX5" fmla="*/ 8118 w 339972"/>
                <a:gd name="connsiteY5" fmla="*/ 27794 h 221504"/>
                <a:gd name="connsiteX6" fmla="*/ 1 w 339972"/>
                <a:gd name="connsiteY6" fmla="*/ 36119 h 221504"/>
                <a:gd name="connsiteX7" fmla="*/ 8257 w 339972"/>
                <a:gd name="connsiteY7" fmla="*/ 44722 h 221504"/>
                <a:gd name="connsiteX8" fmla="*/ 19704 w 339972"/>
                <a:gd name="connsiteY8" fmla="*/ 45346 h 221504"/>
                <a:gd name="connsiteX9" fmla="*/ 31429 w 339972"/>
                <a:gd name="connsiteY9" fmla="*/ 57071 h 221504"/>
                <a:gd name="connsiteX10" fmla="*/ 16929 w 339972"/>
                <a:gd name="connsiteY10" fmla="*/ 59360 h 221504"/>
                <a:gd name="connsiteX11" fmla="*/ 209 w 339972"/>
                <a:gd name="connsiteY11" fmla="*/ 74624 h 221504"/>
                <a:gd name="connsiteX12" fmla="*/ 25463 w 339972"/>
                <a:gd name="connsiteY12" fmla="*/ 190485 h 221504"/>
                <a:gd name="connsiteX13" fmla="*/ 59805 w 339972"/>
                <a:gd name="connsiteY13" fmla="*/ 221496 h 221504"/>
                <a:gd name="connsiteX14" fmla="*/ 146319 w 339972"/>
                <a:gd name="connsiteY14" fmla="*/ 214698 h 221504"/>
                <a:gd name="connsiteX15" fmla="*/ 281050 w 339972"/>
                <a:gd name="connsiteY15" fmla="*/ 209355 h 221504"/>
                <a:gd name="connsiteX16" fmla="*/ 338703 w 339972"/>
                <a:gd name="connsiteY16" fmla="*/ 176609 h 221504"/>
                <a:gd name="connsiteX17" fmla="*/ 339120 w 339972"/>
                <a:gd name="connsiteY17" fmla="*/ 60054 h 221504"/>
                <a:gd name="connsiteX18" fmla="*/ 91718 w 339972"/>
                <a:gd name="connsiteY18" fmla="*/ 49162 h 221504"/>
                <a:gd name="connsiteX19" fmla="*/ 146180 w 339972"/>
                <a:gd name="connsiteY19" fmla="*/ 55128 h 221504"/>
                <a:gd name="connsiteX20" fmla="*/ 190305 w 339972"/>
                <a:gd name="connsiteY20" fmla="*/ 58597 h 221504"/>
                <a:gd name="connsiteX21" fmla="*/ 193010 w 339972"/>
                <a:gd name="connsiteY21" fmla="*/ 65674 h 221504"/>
                <a:gd name="connsiteX22" fmla="*/ 188639 w 339972"/>
                <a:gd name="connsiteY22" fmla="*/ 71432 h 221504"/>
                <a:gd name="connsiteX23" fmla="*/ 184060 w 339972"/>
                <a:gd name="connsiteY23" fmla="*/ 71571 h 221504"/>
                <a:gd name="connsiteX24" fmla="*/ 79369 w 339972"/>
                <a:gd name="connsiteY24" fmla="*/ 75248 h 221504"/>
                <a:gd name="connsiteX25" fmla="*/ 56128 w 339972"/>
                <a:gd name="connsiteY25" fmla="*/ 60540 h 221504"/>
                <a:gd name="connsiteX26" fmla="*/ 91718 w 339972"/>
                <a:gd name="connsiteY26" fmla="*/ 49162 h 221504"/>
                <a:gd name="connsiteX27" fmla="*/ 58903 w 339972"/>
                <a:gd name="connsiteY27" fmla="*/ 189583 h 221504"/>
                <a:gd name="connsiteX28" fmla="*/ 46623 w 339972"/>
                <a:gd name="connsiteY28" fmla="*/ 162941 h 221504"/>
                <a:gd name="connsiteX29" fmla="*/ 59111 w 339972"/>
                <a:gd name="connsiteY29" fmla="*/ 161207 h 221504"/>
                <a:gd name="connsiteX30" fmla="*/ 82075 w 339972"/>
                <a:gd name="connsiteY30" fmla="*/ 177719 h 221504"/>
                <a:gd name="connsiteX31" fmla="*/ 93939 w 339972"/>
                <a:gd name="connsiteY31" fmla="*/ 183269 h 221504"/>
                <a:gd name="connsiteX32" fmla="*/ 58903 w 339972"/>
                <a:gd name="connsiteY32" fmla="*/ 189583 h 221504"/>
                <a:gd name="connsiteX33" fmla="*/ 82838 w 339972"/>
                <a:gd name="connsiteY33" fmla="*/ 132832 h 221504"/>
                <a:gd name="connsiteX34" fmla="*/ 60845 w 339972"/>
                <a:gd name="connsiteY34" fmla="*/ 121246 h 221504"/>
                <a:gd name="connsiteX35" fmla="*/ 79855 w 339972"/>
                <a:gd name="connsiteY35" fmla="*/ 115903 h 221504"/>
                <a:gd name="connsiteX36" fmla="*/ 86862 w 339972"/>
                <a:gd name="connsiteY36" fmla="*/ 115903 h 221504"/>
                <a:gd name="connsiteX37" fmla="*/ 98656 w 339972"/>
                <a:gd name="connsiteY37" fmla="*/ 124992 h 221504"/>
                <a:gd name="connsiteX38" fmla="*/ 82838 w 339972"/>
                <a:gd name="connsiteY38" fmla="*/ 132901 h 221504"/>
                <a:gd name="connsiteX39" fmla="*/ 131472 w 339972"/>
                <a:gd name="connsiteY39" fmla="*/ 182020 h 221504"/>
                <a:gd name="connsiteX40" fmla="*/ 122314 w 339972"/>
                <a:gd name="connsiteY40" fmla="*/ 178482 h 221504"/>
                <a:gd name="connsiteX41" fmla="*/ 125159 w 339972"/>
                <a:gd name="connsiteY41" fmla="*/ 173140 h 221504"/>
                <a:gd name="connsiteX42" fmla="*/ 202723 w 339972"/>
                <a:gd name="connsiteY42" fmla="*/ 175568 h 221504"/>
                <a:gd name="connsiteX43" fmla="*/ 131472 w 339972"/>
                <a:gd name="connsiteY43" fmla="*/ 182020 h 221504"/>
                <a:gd name="connsiteX44" fmla="*/ 269950 w 339972"/>
                <a:gd name="connsiteY44" fmla="*/ 59360 h 221504"/>
                <a:gd name="connsiteX45" fmla="*/ 260515 w 339972"/>
                <a:gd name="connsiteY45" fmla="*/ 61303 h 221504"/>
                <a:gd name="connsiteX46" fmla="*/ 233457 w 339972"/>
                <a:gd name="connsiteY46" fmla="*/ 53949 h 221504"/>
                <a:gd name="connsiteX47" fmla="*/ 272170 w 339972"/>
                <a:gd name="connsiteY47" fmla="*/ 54990 h 221504"/>
                <a:gd name="connsiteX48" fmla="*/ 269950 w 339972"/>
                <a:gd name="connsiteY48" fmla="*/ 59360 h 221504"/>
                <a:gd name="connsiteX49" fmla="*/ 311507 w 339972"/>
                <a:gd name="connsiteY49" fmla="*/ 175568 h 221504"/>
                <a:gd name="connsiteX50" fmla="*/ 298534 w 339972"/>
                <a:gd name="connsiteY50" fmla="*/ 189999 h 221504"/>
                <a:gd name="connsiteX51" fmla="*/ 296591 w 339972"/>
                <a:gd name="connsiteY51" fmla="*/ 176262 h 221504"/>
                <a:gd name="connsiteX52" fmla="*/ 292845 w 339972"/>
                <a:gd name="connsiteY52" fmla="*/ 152049 h 221504"/>
                <a:gd name="connsiteX53" fmla="*/ 297840 w 339972"/>
                <a:gd name="connsiteY53" fmla="*/ 81492 h 221504"/>
                <a:gd name="connsiteX54" fmla="*/ 309912 w 339972"/>
                <a:gd name="connsiteY54" fmla="*/ 67894 h 221504"/>
                <a:gd name="connsiteX55" fmla="*/ 315948 w 339972"/>
                <a:gd name="connsiteY55" fmla="*/ 83018 h 221504"/>
                <a:gd name="connsiteX56" fmla="*/ 311507 w 339972"/>
                <a:gd name="connsiteY56" fmla="*/ 175568 h 221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339972" h="221504">
                  <a:moveTo>
                    <a:pt x="339120" y="60054"/>
                  </a:moveTo>
                  <a:cubicBezTo>
                    <a:pt x="338842" y="53394"/>
                    <a:pt x="330031" y="43820"/>
                    <a:pt x="322816" y="41183"/>
                  </a:cubicBezTo>
                  <a:cubicBezTo>
                    <a:pt x="271407" y="22382"/>
                    <a:pt x="218056" y="13363"/>
                    <a:pt x="162484" y="13571"/>
                  </a:cubicBezTo>
                  <a:cubicBezTo>
                    <a:pt x="136259" y="13640"/>
                    <a:pt x="110104" y="6425"/>
                    <a:pt x="83809" y="5940"/>
                  </a:cubicBezTo>
                  <a:cubicBezTo>
                    <a:pt x="68962" y="5662"/>
                    <a:pt x="50785" y="-10087"/>
                    <a:pt x="38297" y="10865"/>
                  </a:cubicBezTo>
                  <a:cubicBezTo>
                    <a:pt x="31706" y="21827"/>
                    <a:pt x="24700" y="31540"/>
                    <a:pt x="8118" y="27794"/>
                  </a:cubicBezTo>
                  <a:cubicBezTo>
                    <a:pt x="6037" y="27377"/>
                    <a:pt x="1" y="33205"/>
                    <a:pt x="1" y="36119"/>
                  </a:cubicBezTo>
                  <a:cubicBezTo>
                    <a:pt x="-68" y="39102"/>
                    <a:pt x="4649" y="43057"/>
                    <a:pt x="8257" y="44722"/>
                  </a:cubicBezTo>
                  <a:cubicBezTo>
                    <a:pt x="11448" y="46179"/>
                    <a:pt x="16998" y="43681"/>
                    <a:pt x="19704" y="45346"/>
                  </a:cubicBezTo>
                  <a:cubicBezTo>
                    <a:pt x="24352" y="48260"/>
                    <a:pt x="27613" y="53047"/>
                    <a:pt x="31429" y="57071"/>
                  </a:cubicBezTo>
                  <a:cubicBezTo>
                    <a:pt x="26503" y="57765"/>
                    <a:pt x="20606" y="57071"/>
                    <a:pt x="16929" y="59360"/>
                  </a:cubicBezTo>
                  <a:cubicBezTo>
                    <a:pt x="10338" y="63523"/>
                    <a:pt x="-554" y="70391"/>
                    <a:pt x="209" y="74624"/>
                  </a:cubicBezTo>
                  <a:cubicBezTo>
                    <a:pt x="7286" y="113475"/>
                    <a:pt x="15333" y="152257"/>
                    <a:pt x="25463" y="190485"/>
                  </a:cubicBezTo>
                  <a:cubicBezTo>
                    <a:pt x="29556" y="205956"/>
                    <a:pt x="39477" y="221913"/>
                    <a:pt x="59805" y="221496"/>
                  </a:cubicBezTo>
                  <a:cubicBezTo>
                    <a:pt x="88666" y="220941"/>
                    <a:pt x="117666" y="218513"/>
                    <a:pt x="146319" y="214698"/>
                  </a:cubicBezTo>
                  <a:cubicBezTo>
                    <a:pt x="191137" y="208731"/>
                    <a:pt x="235955" y="199434"/>
                    <a:pt x="281050" y="209355"/>
                  </a:cubicBezTo>
                  <a:cubicBezTo>
                    <a:pt x="320388" y="217958"/>
                    <a:pt x="331697" y="212686"/>
                    <a:pt x="338703" y="176609"/>
                  </a:cubicBezTo>
                  <a:cubicBezTo>
                    <a:pt x="339883" y="136994"/>
                    <a:pt x="340646" y="98490"/>
                    <a:pt x="339120" y="60054"/>
                  </a:cubicBezTo>
                  <a:moveTo>
                    <a:pt x="91718" y="49162"/>
                  </a:moveTo>
                  <a:cubicBezTo>
                    <a:pt x="108786" y="55128"/>
                    <a:pt x="123632" y="69281"/>
                    <a:pt x="146180" y="55128"/>
                  </a:cubicBezTo>
                  <a:cubicBezTo>
                    <a:pt x="155824" y="49093"/>
                    <a:pt x="175388" y="56655"/>
                    <a:pt x="190305" y="58597"/>
                  </a:cubicBezTo>
                  <a:cubicBezTo>
                    <a:pt x="191623" y="58805"/>
                    <a:pt x="193218" y="63315"/>
                    <a:pt x="193010" y="65674"/>
                  </a:cubicBezTo>
                  <a:cubicBezTo>
                    <a:pt x="192802" y="67755"/>
                    <a:pt x="190512" y="69906"/>
                    <a:pt x="188639" y="71432"/>
                  </a:cubicBezTo>
                  <a:cubicBezTo>
                    <a:pt x="187738" y="72195"/>
                    <a:pt x="185656" y="71502"/>
                    <a:pt x="184060" y="71571"/>
                  </a:cubicBezTo>
                  <a:cubicBezTo>
                    <a:pt x="149163" y="73028"/>
                    <a:pt x="114266" y="75526"/>
                    <a:pt x="79369" y="75248"/>
                  </a:cubicBezTo>
                  <a:cubicBezTo>
                    <a:pt x="71599" y="75248"/>
                    <a:pt x="63828" y="65674"/>
                    <a:pt x="56128" y="60540"/>
                  </a:cubicBezTo>
                  <a:cubicBezTo>
                    <a:pt x="65424" y="42363"/>
                    <a:pt x="77427" y="44167"/>
                    <a:pt x="91718" y="49162"/>
                  </a:cubicBezTo>
                  <a:moveTo>
                    <a:pt x="58903" y="189583"/>
                  </a:moveTo>
                  <a:cubicBezTo>
                    <a:pt x="52589" y="187918"/>
                    <a:pt x="50577" y="172308"/>
                    <a:pt x="46623" y="162941"/>
                  </a:cubicBezTo>
                  <a:cubicBezTo>
                    <a:pt x="50855" y="162248"/>
                    <a:pt x="56336" y="159611"/>
                    <a:pt x="59111" y="161207"/>
                  </a:cubicBezTo>
                  <a:cubicBezTo>
                    <a:pt x="67297" y="165855"/>
                    <a:pt x="74513" y="172099"/>
                    <a:pt x="82075" y="177719"/>
                  </a:cubicBezTo>
                  <a:cubicBezTo>
                    <a:pt x="89221" y="179592"/>
                    <a:pt x="91580" y="181465"/>
                    <a:pt x="93939" y="183269"/>
                  </a:cubicBezTo>
                  <a:cubicBezTo>
                    <a:pt x="82075" y="185836"/>
                    <a:pt x="69101" y="192288"/>
                    <a:pt x="58903" y="189583"/>
                  </a:cubicBezTo>
                  <a:moveTo>
                    <a:pt x="82838" y="132832"/>
                  </a:moveTo>
                  <a:cubicBezTo>
                    <a:pt x="74999" y="131167"/>
                    <a:pt x="68130" y="125339"/>
                    <a:pt x="60845" y="121246"/>
                  </a:cubicBezTo>
                  <a:cubicBezTo>
                    <a:pt x="67159" y="119442"/>
                    <a:pt x="73472" y="117499"/>
                    <a:pt x="79855" y="115903"/>
                  </a:cubicBezTo>
                  <a:cubicBezTo>
                    <a:pt x="82005" y="115348"/>
                    <a:pt x="84503" y="115903"/>
                    <a:pt x="86862" y="115903"/>
                  </a:cubicBezTo>
                  <a:cubicBezTo>
                    <a:pt x="92343" y="120413"/>
                    <a:pt x="95534" y="122702"/>
                    <a:pt x="98656" y="124992"/>
                  </a:cubicBezTo>
                  <a:cubicBezTo>
                    <a:pt x="93314" y="127836"/>
                    <a:pt x="87278" y="133803"/>
                    <a:pt x="82838" y="132901"/>
                  </a:cubicBezTo>
                  <a:moveTo>
                    <a:pt x="131472" y="182020"/>
                  </a:moveTo>
                  <a:cubicBezTo>
                    <a:pt x="128489" y="182159"/>
                    <a:pt x="125367" y="179731"/>
                    <a:pt x="122314" y="178482"/>
                  </a:cubicBezTo>
                  <a:cubicBezTo>
                    <a:pt x="123285" y="176609"/>
                    <a:pt x="124257" y="173140"/>
                    <a:pt x="125159" y="173140"/>
                  </a:cubicBezTo>
                  <a:cubicBezTo>
                    <a:pt x="151036" y="173764"/>
                    <a:pt x="176845" y="174736"/>
                    <a:pt x="202723" y="175568"/>
                  </a:cubicBezTo>
                  <a:cubicBezTo>
                    <a:pt x="177400" y="179315"/>
                    <a:pt x="154436" y="180911"/>
                    <a:pt x="131472" y="182020"/>
                  </a:cubicBezTo>
                  <a:moveTo>
                    <a:pt x="269950" y="59360"/>
                  </a:moveTo>
                  <a:cubicBezTo>
                    <a:pt x="267036" y="60540"/>
                    <a:pt x="263359" y="61927"/>
                    <a:pt x="260515" y="61303"/>
                  </a:cubicBezTo>
                  <a:cubicBezTo>
                    <a:pt x="251357" y="59360"/>
                    <a:pt x="242476" y="56447"/>
                    <a:pt x="233457" y="53949"/>
                  </a:cubicBezTo>
                  <a:cubicBezTo>
                    <a:pt x="240118" y="44028"/>
                    <a:pt x="269187" y="46248"/>
                    <a:pt x="272170" y="54990"/>
                  </a:cubicBezTo>
                  <a:cubicBezTo>
                    <a:pt x="272587" y="56169"/>
                    <a:pt x="271199" y="58875"/>
                    <a:pt x="269950" y="59360"/>
                  </a:cubicBezTo>
                  <a:moveTo>
                    <a:pt x="311507" y="175568"/>
                  </a:moveTo>
                  <a:cubicBezTo>
                    <a:pt x="307206" y="183339"/>
                    <a:pt x="302835" y="186669"/>
                    <a:pt x="298534" y="189999"/>
                  </a:cubicBezTo>
                  <a:cubicBezTo>
                    <a:pt x="297909" y="185420"/>
                    <a:pt x="297285" y="180841"/>
                    <a:pt x="296591" y="176262"/>
                  </a:cubicBezTo>
                  <a:cubicBezTo>
                    <a:pt x="295273" y="168214"/>
                    <a:pt x="292567" y="160097"/>
                    <a:pt x="292845" y="152049"/>
                  </a:cubicBezTo>
                  <a:cubicBezTo>
                    <a:pt x="293677" y="128530"/>
                    <a:pt x="295065" y="104942"/>
                    <a:pt x="297840" y="81492"/>
                  </a:cubicBezTo>
                  <a:cubicBezTo>
                    <a:pt x="298395" y="76635"/>
                    <a:pt x="305680" y="72403"/>
                    <a:pt x="309912" y="67894"/>
                  </a:cubicBezTo>
                  <a:cubicBezTo>
                    <a:pt x="311993" y="72958"/>
                    <a:pt x="316087" y="78023"/>
                    <a:pt x="315948" y="83018"/>
                  </a:cubicBezTo>
                  <a:cubicBezTo>
                    <a:pt x="314976" y="113892"/>
                    <a:pt x="313103" y="144765"/>
                    <a:pt x="311507" y="175568"/>
                  </a:cubicBezTo>
                </a:path>
              </a:pathLst>
            </a:custGeom>
            <a:solidFill>
              <a:srgbClr val="040000"/>
            </a:solidFill>
            <a:ln w="69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8" name="フリーフォーム: 図形 137">
              <a:extLst>
                <a:ext uri="{FF2B5EF4-FFF2-40B4-BE49-F238E27FC236}">
                  <a16:creationId xmlns:a16="http://schemas.microsoft.com/office/drawing/2014/main" id="{5B0CD0B2-06AC-4A26-B5E8-69E759077264}"/>
                </a:ext>
              </a:extLst>
            </p:cNvPr>
            <p:cNvSpPr/>
            <p:nvPr/>
          </p:nvSpPr>
          <p:spPr>
            <a:xfrm>
              <a:off x="3987433" y="3718155"/>
              <a:ext cx="338822" cy="216514"/>
            </a:xfrm>
            <a:custGeom>
              <a:avLst/>
              <a:gdLst>
                <a:gd name="connsiteX0" fmla="*/ 317045 w 338822"/>
                <a:gd name="connsiteY0" fmla="*/ 106645 h 216514"/>
                <a:gd name="connsiteX1" fmla="*/ 320306 w 338822"/>
                <a:gd name="connsiteY1" fmla="*/ 69945 h 216514"/>
                <a:gd name="connsiteX2" fmla="*/ 309830 w 338822"/>
                <a:gd name="connsiteY2" fmla="*/ 28526 h 216514"/>
                <a:gd name="connsiteX3" fmla="*/ 286519 w 338822"/>
                <a:gd name="connsiteY3" fmla="*/ 428 h 216514"/>
                <a:gd name="connsiteX4" fmla="*/ 126881 w 338822"/>
                <a:gd name="connsiteY4" fmla="*/ 13263 h 216514"/>
                <a:gd name="connsiteX5" fmla="*/ 90804 w 338822"/>
                <a:gd name="connsiteY5" fmla="*/ 12777 h 216514"/>
                <a:gd name="connsiteX6" fmla="*/ 54936 w 338822"/>
                <a:gd name="connsiteY6" fmla="*/ 24849 h 216514"/>
                <a:gd name="connsiteX7" fmla="*/ 31139 w 338822"/>
                <a:gd name="connsiteY7" fmla="*/ 79727 h 216514"/>
                <a:gd name="connsiteX8" fmla="*/ 58 w 338822"/>
                <a:gd name="connsiteY8" fmla="*/ 164923 h 216514"/>
                <a:gd name="connsiteX9" fmla="*/ 12199 w 338822"/>
                <a:gd name="connsiteY9" fmla="*/ 176509 h 216514"/>
                <a:gd name="connsiteX10" fmla="*/ 55838 w 338822"/>
                <a:gd name="connsiteY10" fmla="*/ 201207 h 216514"/>
                <a:gd name="connsiteX11" fmla="*/ 77761 w 338822"/>
                <a:gd name="connsiteY11" fmla="*/ 202040 h 216514"/>
                <a:gd name="connsiteX12" fmla="*/ 107108 w 338822"/>
                <a:gd name="connsiteY12" fmla="*/ 179492 h 216514"/>
                <a:gd name="connsiteX13" fmla="*/ 125771 w 338822"/>
                <a:gd name="connsiteY13" fmla="*/ 179839 h 216514"/>
                <a:gd name="connsiteX14" fmla="*/ 113907 w 338822"/>
                <a:gd name="connsiteY14" fmla="*/ 194755 h 216514"/>
                <a:gd name="connsiteX15" fmla="*/ 102113 w 338822"/>
                <a:gd name="connsiteY15" fmla="*/ 209671 h 216514"/>
                <a:gd name="connsiteX16" fmla="*/ 122163 w 338822"/>
                <a:gd name="connsiteY16" fmla="*/ 216332 h 216514"/>
                <a:gd name="connsiteX17" fmla="*/ 239342 w 338822"/>
                <a:gd name="connsiteY17" fmla="*/ 203081 h 216514"/>
                <a:gd name="connsiteX18" fmla="*/ 323428 w 338822"/>
                <a:gd name="connsiteY18" fmla="*/ 163535 h 216514"/>
                <a:gd name="connsiteX19" fmla="*/ 316005 w 338822"/>
                <a:gd name="connsiteY19" fmla="*/ 139808 h 216514"/>
                <a:gd name="connsiteX20" fmla="*/ 301852 w 338822"/>
                <a:gd name="connsiteY20" fmla="*/ 124406 h 216514"/>
                <a:gd name="connsiteX21" fmla="*/ 317045 w 338822"/>
                <a:gd name="connsiteY21" fmla="*/ 106645 h 216514"/>
                <a:gd name="connsiteX22" fmla="*/ 54589 w 338822"/>
                <a:gd name="connsiteY22" fmla="*/ 145566 h 216514"/>
                <a:gd name="connsiteX23" fmla="*/ 49455 w 338822"/>
                <a:gd name="connsiteY23" fmla="*/ 154932 h 216514"/>
                <a:gd name="connsiteX24" fmla="*/ 39881 w 338822"/>
                <a:gd name="connsiteY24" fmla="*/ 147162 h 216514"/>
                <a:gd name="connsiteX25" fmla="*/ 45362 w 338822"/>
                <a:gd name="connsiteY25" fmla="*/ 104217 h 216514"/>
                <a:gd name="connsiteX26" fmla="*/ 54797 w 338822"/>
                <a:gd name="connsiteY26" fmla="*/ 108449 h 216514"/>
                <a:gd name="connsiteX27" fmla="*/ 54589 w 338822"/>
                <a:gd name="connsiteY27" fmla="*/ 145566 h 216514"/>
                <a:gd name="connsiteX28" fmla="*/ 93025 w 338822"/>
                <a:gd name="connsiteY28" fmla="*/ 64741 h 216514"/>
                <a:gd name="connsiteX29" fmla="*/ 120567 w 338822"/>
                <a:gd name="connsiteY29" fmla="*/ 67031 h 216514"/>
                <a:gd name="connsiteX30" fmla="*/ 123412 w 338822"/>
                <a:gd name="connsiteY30" fmla="*/ 79727 h 216514"/>
                <a:gd name="connsiteX31" fmla="*/ 88376 w 338822"/>
                <a:gd name="connsiteY31" fmla="*/ 79449 h 216514"/>
                <a:gd name="connsiteX32" fmla="*/ 93025 w 338822"/>
                <a:gd name="connsiteY32" fmla="*/ 64741 h 216514"/>
                <a:gd name="connsiteX33" fmla="*/ 92053 w 338822"/>
                <a:gd name="connsiteY33" fmla="*/ 153961 h 216514"/>
                <a:gd name="connsiteX34" fmla="*/ 87890 w 338822"/>
                <a:gd name="connsiteY34" fmla="*/ 135021 h 216514"/>
                <a:gd name="connsiteX35" fmla="*/ 104610 w 338822"/>
                <a:gd name="connsiteY35" fmla="*/ 137241 h 216514"/>
                <a:gd name="connsiteX36" fmla="*/ 124730 w 338822"/>
                <a:gd name="connsiteY36" fmla="*/ 144803 h 216514"/>
                <a:gd name="connsiteX37" fmla="*/ 92053 w 338822"/>
                <a:gd name="connsiteY37" fmla="*/ 153961 h 216514"/>
                <a:gd name="connsiteX38" fmla="*/ 122857 w 338822"/>
                <a:gd name="connsiteY38" fmla="*/ 52877 h 216514"/>
                <a:gd name="connsiteX39" fmla="*/ 111618 w 338822"/>
                <a:gd name="connsiteY39" fmla="*/ 46564 h 216514"/>
                <a:gd name="connsiteX40" fmla="*/ 122718 w 338822"/>
                <a:gd name="connsiteY40" fmla="*/ 40251 h 216514"/>
                <a:gd name="connsiteX41" fmla="*/ 201254 w 338822"/>
                <a:gd name="connsiteY41" fmla="*/ 40598 h 216514"/>
                <a:gd name="connsiteX42" fmla="*/ 215615 w 338822"/>
                <a:gd name="connsiteY42" fmla="*/ 55098 h 216514"/>
                <a:gd name="connsiteX43" fmla="*/ 201462 w 338822"/>
                <a:gd name="connsiteY43" fmla="*/ 55375 h 216514"/>
                <a:gd name="connsiteX44" fmla="*/ 122857 w 338822"/>
                <a:gd name="connsiteY44" fmla="*/ 52877 h 216514"/>
                <a:gd name="connsiteX45" fmla="*/ 233723 w 338822"/>
                <a:gd name="connsiteY45" fmla="*/ 167559 h 216514"/>
                <a:gd name="connsiteX46" fmla="*/ 184742 w 338822"/>
                <a:gd name="connsiteY46" fmla="*/ 167906 h 216514"/>
                <a:gd name="connsiteX47" fmla="*/ 177804 w 338822"/>
                <a:gd name="connsiteY47" fmla="*/ 162495 h 216514"/>
                <a:gd name="connsiteX48" fmla="*/ 185158 w 338822"/>
                <a:gd name="connsiteY48" fmla="*/ 155210 h 216514"/>
                <a:gd name="connsiteX49" fmla="*/ 232196 w 338822"/>
                <a:gd name="connsiteY49" fmla="*/ 150492 h 216514"/>
                <a:gd name="connsiteX50" fmla="*/ 248708 w 338822"/>
                <a:gd name="connsiteY50" fmla="*/ 153822 h 216514"/>
                <a:gd name="connsiteX51" fmla="*/ 233723 w 338822"/>
                <a:gd name="connsiteY51" fmla="*/ 167559 h 216514"/>
                <a:gd name="connsiteX52" fmla="*/ 246349 w 338822"/>
                <a:gd name="connsiteY52" fmla="*/ 110322 h 216514"/>
                <a:gd name="connsiteX53" fmla="*/ 208538 w 338822"/>
                <a:gd name="connsiteY53" fmla="*/ 115109 h 216514"/>
                <a:gd name="connsiteX54" fmla="*/ 250443 w 338822"/>
                <a:gd name="connsiteY54" fmla="*/ 97626 h 216514"/>
                <a:gd name="connsiteX55" fmla="*/ 253218 w 338822"/>
                <a:gd name="connsiteY55" fmla="*/ 102344 h 216514"/>
                <a:gd name="connsiteX56" fmla="*/ 246349 w 338822"/>
                <a:gd name="connsiteY56" fmla="*/ 110322 h 216514"/>
                <a:gd name="connsiteX57" fmla="*/ 260572 w 338822"/>
                <a:gd name="connsiteY57" fmla="*/ 62035 h 216514"/>
                <a:gd name="connsiteX58" fmla="*/ 250998 w 338822"/>
                <a:gd name="connsiteY58" fmla="*/ 57387 h 216514"/>
                <a:gd name="connsiteX59" fmla="*/ 245309 w 338822"/>
                <a:gd name="connsiteY59" fmla="*/ 27693 h 216514"/>
                <a:gd name="connsiteX60" fmla="*/ 286172 w 338822"/>
                <a:gd name="connsiteY60" fmla="*/ 28734 h 216514"/>
                <a:gd name="connsiteX61" fmla="*/ 290959 w 338822"/>
                <a:gd name="connsiteY61" fmla="*/ 32966 h 216514"/>
                <a:gd name="connsiteX62" fmla="*/ 260572 w 338822"/>
                <a:gd name="connsiteY62" fmla="*/ 62035 h 2165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338822" h="216514">
                  <a:moveTo>
                    <a:pt x="317045" y="106645"/>
                  </a:moveTo>
                  <a:cubicBezTo>
                    <a:pt x="344866" y="92076"/>
                    <a:pt x="346115" y="91660"/>
                    <a:pt x="320306" y="69945"/>
                  </a:cubicBezTo>
                  <a:cubicBezTo>
                    <a:pt x="305390" y="57387"/>
                    <a:pt x="303170" y="45593"/>
                    <a:pt x="309830" y="28526"/>
                  </a:cubicBezTo>
                  <a:cubicBezTo>
                    <a:pt x="320168" y="1954"/>
                    <a:pt x="317670" y="-1445"/>
                    <a:pt x="286519" y="428"/>
                  </a:cubicBezTo>
                  <a:cubicBezTo>
                    <a:pt x="233237" y="3689"/>
                    <a:pt x="180094" y="9169"/>
                    <a:pt x="126881" y="13263"/>
                  </a:cubicBezTo>
                  <a:cubicBezTo>
                    <a:pt x="114878" y="14165"/>
                    <a:pt x="101835" y="15969"/>
                    <a:pt x="90804" y="12777"/>
                  </a:cubicBezTo>
                  <a:cubicBezTo>
                    <a:pt x="74084" y="7921"/>
                    <a:pt x="62082" y="12153"/>
                    <a:pt x="54936" y="24849"/>
                  </a:cubicBezTo>
                  <a:cubicBezTo>
                    <a:pt x="45570" y="41708"/>
                    <a:pt x="38979" y="59885"/>
                    <a:pt x="31139" y="79727"/>
                  </a:cubicBezTo>
                  <a:cubicBezTo>
                    <a:pt x="20594" y="109559"/>
                    <a:pt x="9563" y="137033"/>
                    <a:pt x="58" y="164923"/>
                  </a:cubicBezTo>
                  <a:cubicBezTo>
                    <a:pt x="-774" y="167490"/>
                    <a:pt x="7551" y="176093"/>
                    <a:pt x="12199" y="176509"/>
                  </a:cubicBezTo>
                  <a:cubicBezTo>
                    <a:pt x="31348" y="178243"/>
                    <a:pt x="49594" y="178937"/>
                    <a:pt x="55838" y="201207"/>
                  </a:cubicBezTo>
                  <a:cubicBezTo>
                    <a:pt x="56393" y="203150"/>
                    <a:pt x="70129" y="201832"/>
                    <a:pt x="77761" y="202040"/>
                  </a:cubicBezTo>
                  <a:cubicBezTo>
                    <a:pt x="77137" y="182822"/>
                    <a:pt x="94967" y="183794"/>
                    <a:pt x="107108" y="179492"/>
                  </a:cubicBezTo>
                  <a:cubicBezTo>
                    <a:pt x="112520" y="177549"/>
                    <a:pt x="119526" y="179492"/>
                    <a:pt x="125771" y="179839"/>
                  </a:cubicBezTo>
                  <a:cubicBezTo>
                    <a:pt x="121816" y="184765"/>
                    <a:pt x="117861" y="189760"/>
                    <a:pt x="113907" y="194755"/>
                  </a:cubicBezTo>
                  <a:cubicBezTo>
                    <a:pt x="109953" y="199681"/>
                    <a:pt x="106068" y="204746"/>
                    <a:pt x="102113" y="209671"/>
                  </a:cubicBezTo>
                  <a:cubicBezTo>
                    <a:pt x="108842" y="212100"/>
                    <a:pt x="116266" y="217581"/>
                    <a:pt x="122163" y="216332"/>
                  </a:cubicBezTo>
                  <a:cubicBezTo>
                    <a:pt x="160806" y="208353"/>
                    <a:pt x="199380" y="202595"/>
                    <a:pt x="239342" y="203081"/>
                  </a:cubicBezTo>
                  <a:cubicBezTo>
                    <a:pt x="273476" y="203497"/>
                    <a:pt x="303656" y="194270"/>
                    <a:pt x="323428" y="163535"/>
                  </a:cubicBezTo>
                  <a:cubicBezTo>
                    <a:pt x="332517" y="149382"/>
                    <a:pt x="328701" y="145844"/>
                    <a:pt x="316005" y="139808"/>
                  </a:cubicBezTo>
                  <a:cubicBezTo>
                    <a:pt x="309691" y="136825"/>
                    <a:pt x="301089" y="128916"/>
                    <a:pt x="301852" y="124406"/>
                  </a:cubicBezTo>
                  <a:cubicBezTo>
                    <a:pt x="302962" y="117815"/>
                    <a:pt x="310177" y="110184"/>
                    <a:pt x="317045" y="106645"/>
                  </a:cubicBezTo>
                  <a:moveTo>
                    <a:pt x="54589" y="145566"/>
                  </a:moveTo>
                  <a:cubicBezTo>
                    <a:pt x="54381" y="148758"/>
                    <a:pt x="51259" y="151810"/>
                    <a:pt x="49455" y="154932"/>
                  </a:cubicBezTo>
                  <a:cubicBezTo>
                    <a:pt x="46056" y="152296"/>
                    <a:pt x="39673" y="149521"/>
                    <a:pt x="39881" y="147162"/>
                  </a:cubicBezTo>
                  <a:cubicBezTo>
                    <a:pt x="40852" y="132801"/>
                    <a:pt x="43350" y="118509"/>
                    <a:pt x="45362" y="104217"/>
                  </a:cubicBezTo>
                  <a:cubicBezTo>
                    <a:pt x="48484" y="105605"/>
                    <a:pt x="51675" y="107061"/>
                    <a:pt x="54797" y="108449"/>
                  </a:cubicBezTo>
                  <a:cubicBezTo>
                    <a:pt x="54797" y="123782"/>
                    <a:pt x="55213" y="134674"/>
                    <a:pt x="54589" y="145566"/>
                  </a:cubicBezTo>
                  <a:moveTo>
                    <a:pt x="93025" y="64741"/>
                  </a:moveTo>
                  <a:cubicBezTo>
                    <a:pt x="102044" y="63770"/>
                    <a:pt x="111618" y="64880"/>
                    <a:pt x="120567" y="67031"/>
                  </a:cubicBezTo>
                  <a:cubicBezTo>
                    <a:pt x="122510" y="67516"/>
                    <a:pt x="122510" y="75287"/>
                    <a:pt x="123412" y="79727"/>
                  </a:cubicBezTo>
                  <a:cubicBezTo>
                    <a:pt x="108426" y="80629"/>
                    <a:pt x="97534" y="99361"/>
                    <a:pt x="88376" y="79449"/>
                  </a:cubicBezTo>
                  <a:cubicBezTo>
                    <a:pt x="86641" y="75633"/>
                    <a:pt x="90735" y="65019"/>
                    <a:pt x="93025" y="64741"/>
                  </a:cubicBezTo>
                  <a:moveTo>
                    <a:pt x="92053" y="153961"/>
                  </a:moveTo>
                  <a:cubicBezTo>
                    <a:pt x="81785" y="153198"/>
                    <a:pt x="78663" y="143554"/>
                    <a:pt x="87890" y="135021"/>
                  </a:cubicBezTo>
                  <a:cubicBezTo>
                    <a:pt x="95036" y="134258"/>
                    <a:pt x="99893" y="135576"/>
                    <a:pt x="104610" y="137241"/>
                  </a:cubicBezTo>
                  <a:cubicBezTo>
                    <a:pt x="111340" y="139669"/>
                    <a:pt x="118000" y="142306"/>
                    <a:pt x="124730" y="144803"/>
                  </a:cubicBezTo>
                  <a:cubicBezTo>
                    <a:pt x="113838" y="148203"/>
                    <a:pt x="102599" y="154863"/>
                    <a:pt x="92053" y="153961"/>
                  </a:cubicBezTo>
                  <a:moveTo>
                    <a:pt x="122857" y="52877"/>
                  </a:moveTo>
                  <a:cubicBezTo>
                    <a:pt x="119041" y="52808"/>
                    <a:pt x="115364" y="48784"/>
                    <a:pt x="111618" y="46564"/>
                  </a:cubicBezTo>
                  <a:cubicBezTo>
                    <a:pt x="115295" y="44344"/>
                    <a:pt x="118972" y="40320"/>
                    <a:pt x="122718" y="40251"/>
                  </a:cubicBezTo>
                  <a:cubicBezTo>
                    <a:pt x="148943" y="39626"/>
                    <a:pt x="175168" y="39141"/>
                    <a:pt x="201254" y="40598"/>
                  </a:cubicBezTo>
                  <a:cubicBezTo>
                    <a:pt x="206318" y="40875"/>
                    <a:pt x="210828" y="50033"/>
                    <a:pt x="215615" y="55098"/>
                  </a:cubicBezTo>
                  <a:cubicBezTo>
                    <a:pt x="210897" y="55167"/>
                    <a:pt x="206180" y="55306"/>
                    <a:pt x="201462" y="55375"/>
                  </a:cubicBezTo>
                  <a:cubicBezTo>
                    <a:pt x="173642" y="53224"/>
                    <a:pt x="148249" y="53433"/>
                    <a:pt x="122857" y="52877"/>
                  </a:cubicBezTo>
                  <a:moveTo>
                    <a:pt x="233723" y="167559"/>
                  </a:moveTo>
                  <a:cubicBezTo>
                    <a:pt x="217627" y="169363"/>
                    <a:pt x="201115" y="168392"/>
                    <a:pt x="184742" y="167906"/>
                  </a:cubicBezTo>
                  <a:cubicBezTo>
                    <a:pt x="182383" y="167837"/>
                    <a:pt x="180094" y="164368"/>
                    <a:pt x="177804" y="162495"/>
                  </a:cubicBezTo>
                  <a:cubicBezTo>
                    <a:pt x="180232" y="159997"/>
                    <a:pt x="182383" y="155626"/>
                    <a:pt x="185158" y="155210"/>
                  </a:cubicBezTo>
                  <a:cubicBezTo>
                    <a:pt x="200699" y="153128"/>
                    <a:pt x="216448" y="151949"/>
                    <a:pt x="232196" y="150492"/>
                  </a:cubicBezTo>
                  <a:cubicBezTo>
                    <a:pt x="240869" y="151602"/>
                    <a:pt x="244754" y="152712"/>
                    <a:pt x="248708" y="153822"/>
                  </a:cubicBezTo>
                  <a:cubicBezTo>
                    <a:pt x="243782" y="158609"/>
                    <a:pt x="239203" y="166865"/>
                    <a:pt x="233723" y="167559"/>
                  </a:cubicBezTo>
                  <a:moveTo>
                    <a:pt x="246349" y="110322"/>
                  </a:moveTo>
                  <a:cubicBezTo>
                    <a:pt x="233861" y="112612"/>
                    <a:pt x="221165" y="113652"/>
                    <a:pt x="208538" y="115109"/>
                  </a:cubicBezTo>
                  <a:cubicBezTo>
                    <a:pt x="214505" y="91660"/>
                    <a:pt x="234208" y="98875"/>
                    <a:pt x="250443" y="97626"/>
                  </a:cubicBezTo>
                  <a:cubicBezTo>
                    <a:pt x="251275" y="97626"/>
                    <a:pt x="253773" y="101442"/>
                    <a:pt x="253218" y="102344"/>
                  </a:cubicBezTo>
                  <a:cubicBezTo>
                    <a:pt x="251483" y="105396"/>
                    <a:pt x="249125" y="109837"/>
                    <a:pt x="246349" y="110322"/>
                  </a:cubicBezTo>
                  <a:moveTo>
                    <a:pt x="260572" y="62035"/>
                  </a:moveTo>
                  <a:cubicBezTo>
                    <a:pt x="254189" y="60509"/>
                    <a:pt x="251414" y="59122"/>
                    <a:pt x="250998" y="57387"/>
                  </a:cubicBezTo>
                  <a:cubicBezTo>
                    <a:pt x="248777" y="47535"/>
                    <a:pt x="247112" y="37545"/>
                    <a:pt x="245309" y="27693"/>
                  </a:cubicBezTo>
                  <a:cubicBezTo>
                    <a:pt x="258907" y="27971"/>
                    <a:pt x="272574" y="28040"/>
                    <a:pt x="286172" y="28734"/>
                  </a:cubicBezTo>
                  <a:cubicBezTo>
                    <a:pt x="287907" y="28734"/>
                    <a:pt x="290959" y="32966"/>
                    <a:pt x="290959" y="32966"/>
                  </a:cubicBezTo>
                  <a:cubicBezTo>
                    <a:pt x="280969" y="42818"/>
                    <a:pt x="270771" y="52392"/>
                    <a:pt x="260572" y="62035"/>
                  </a:cubicBezTo>
                </a:path>
              </a:pathLst>
            </a:custGeom>
            <a:solidFill>
              <a:srgbClr val="040000"/>
            </a:solidFill>
            <a:ln w="69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39" name="フリーフォーム: 図形 138">
              <a:extLst>
                <a:ext uri="{FF2B5EF4-FFF2-40B4-BE49-F238E27FC236}">
                  <a16:creationId xmlns:a16="http://schemas.microsoft.com/office/drawing/2014/main" id="{D90B31A3-6A30-4B82-87ED-D48B8E783B08}"/>
                </a:ext>
              </a:extLst>
            </p:cNvPr>
            <p:cNvSpPr/>
            <p:nvPr/>
          </p:nvSpPr>
          <p:spPr>
            <a:xfrm>
              <a:off x="4552661" y="3965984"/>
              <a:ext cx="128123" cy="571455"/>
            </a:xfrm>
            <a:custGeom>
              <a:avLst/>
              <a:gdLst>
                <a:gd name="connsiteX0" fmla="*/ 128123 w 128123"/>
                <a:gd name="connsiteY0" fmla="*/ 566886 h 571455"/>
                <a:gd name="connsiteX1" fmla="*/ 108073 w 128123"/>
                <a:gd name="connsiteY1" fmla="*/ 571396 h 571455"/>
                <a:gd name="connsiteX2" fmla="*/ 24959 w 128123"/>
                <a:gd name="connsiteY2" fmla="*/ 562169 h 571455"/>
                <a:gd name="connsiteX3" fmla="*/ 607 w 128123"/>
                <a:gd name="connsiteY3" fmla="*/ 536291 h 571455"/>
                <a:gd name="connsiteX4" fmla="*/ 21143 w 128123"/>
                <a:gd name="connsiteY4" fmla="*/ 433820 h 571455"/>
                <a:gd name="connsiteX5" fmla="*/ 38279 w 128123"/>
                <a:gd name="connsiteY5" fmla="*/ 334262 h 571455"/>
                <a:gd name="connsiteX6" fmla="*/ 54652 w 128123"/>
                <a:gd name="connsiteY6" fmla="*/ 247818 h 571455"/>
                <a:gd name="connsiteX7" fmla="*/ 81016 w 128123"/>
                <a:gd name="connsiteY7" fmla="*/ 112045 h 571455"/>
                <a:gd name="connsiteX8" fmla="*/ 99748 w 128123"/>
                <a:gd name="connsiteY8" fmla="*/ 35383 h 571455"/>
                <a:gd name="connsiteX9" fmla="*/ 104882 w 128123"/>
                <a:gd name="connsiteY9" fmla="*/ 13043 h 571455"/>
                <a:gd name="connsiteX10" fmla="*/ 118827 w 128123"/>
                <a:gd name="connsiteY10" fmla="*/ 0 h 571455"/>
                <a:gd name="connsiteX11" fmla="*/ 127568 w 128123"/>
                <a:gd name="connsiteY11" fmla="*/ 15055 h 571455"/>
                <a:gd name="connsiteX12" fmla="*/ 113346 w 128123"/>
                <a:gd name="connsiteY12" fmla="*/ 86792 h 571455"/>
                <a:gd name="connsiteX13" fmla="*/ 95030 w 128123"/>
                <a:gd name="connsiteY13" fmla="*/ 181354 h 571455"/>
                <a:gd name="connsiteX14" fmla="*/ 63325 w 128123"/>
                <a:gd name="connsiteY14" fmla="*/ 345918 h 571455"/>
                <a:gd name="connsiteX15" fmla="*/ 38279 w 128123"/>
                <a:gd name="connsiteY15" fmla="*/ 479887 h 571455"/>
                <a:gd name="connsiteX16" fmla="*/ 31133 w 128123"/>
                <a:gd name="connsiteY16" fmla="*/ 516934 h 571455"/>
                <a:gd name="connsiteX17" fmla="*/ 45495 w 128123"/>
                <a:gd name="connsiteY17" fmla="*/ 535528 h 571455"/>
                <a:gd name="connsiteX18" fmla="*/ 115080 w 128123"/>
                <a:gd name="connsiteY18" fmla="*/ 549126 h 571455"/>
                <a:gd name="connsiteX19" fmla="*/ 128123 w 128123"/>
                <a:gd name="connsiteY19" fmla="*/ 566886 h 571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28123" h="571455">
                  <a:moveTo>
                    <a:pt x="128123" y="566886"/>
                  </a:moveTo>
                  <a:cubicBezTo>
                    <a:pt x="121394" y="568482"/>
                    <a:pt x="114525" y="571951"/>
                    <a:pt x="108073" y="571396"/>
                  </a:cubicBezTo>
                  <a:cubicBezTo>
                    <a:pt x="80322" y="568829"/>
                    <a:pt x="52779" y="563626"/>
                    <a:pt x="24959" y="562169"/>
                  </a:cubicBezTo>
                  <a:cubicBezTo>
                    <a:pt x="5186" y="561128"/>
                    <a:pt x="-2307" y="552803"/>
                    <a:pt x="607" y="536291"/>
                  </a:cubicBezTo>
                  <a:cubicBezTo>
                    <a:pt x="6782" y="502018"/>
                    <a:pt x="14760" y="468023"/>
                    <a:pt x="21143" y="433820"/>
                  </a:cubicBezTo>
                  <a:cubicBezTo>
                    <a:pt x="27387" y="400727"/>
                    <a:pt x="32382" y="367425"/>
                    <a:pt x="38279" y="334262"/>
                  </a:cubicBezTo>
                  <a:cubicBezTo>
                    <a:pt x="43482" y="305401"/>
                    <a:pt x="49102" y="276609"/>
                    <a:pt x="54652" y="247818"/>
                  </a:cubicBezTo>
                  <a:cubicBezTo>
                    <a:pt x="63325" y="202514"/>
                    <a:pt x="71581" y="157210"/>
                    <a:pt x="81016" y="112045"/>
                  </a:cubicBezTo>
                  <a:cubicBezTo>
                    <a:pt x="86219" y="87069"/>
                    <a:pt x="93434" y="62371"/>
                    <a:pt x="99748" y="35383"/>
                  </a:cubicBezTo>
                  <a:cubicBezTo>
                    <a:pt x="101274" y="26364"/>
                    <a:pt x="101552" y="19010"/>
                    <a:pt x="104882" y="13043"/>
                  </a:cubicBezTo>
                  <a:cubicBezTo>
                    <a:pt x="107726" y="7840"/>
                    <a:pt x="114040" y="4301"/>
                    <a:pt x="118827" y="0"/>
                  </a:cubicBezTo>
                  <a:cubicBezTo>
                    <a:pt x="121949" y="4995"/>
                    <a:pt x="128262" y="10546"/>
                    <a:pt x="127568" y="15055"/>
                  </a:cubicBezTo>
                  <a:cubicBezTo>
                    <a:pt x="123822" y="39060"/>
                    <a:pt x="118133" y="62856"/>
                    <a:pt x="113346" y="86792"/>
                  </a:cubicBezTo>
                  <a:cubicBezTo>
                    <a:pt x="107102" y="118289"/>
                    <a:pt x="101066" y="149787"/>
                    <a:pt x="95030" y="181354"/>
                  </a:cubicBezTo>
                  <a:cubicBezTo>
                    <a:pt x="84415" y="236162"/>
                    <a:pt x="73731" y="291040"/>
                    <a:pt x="63325" y="345918"/>
                  </a:cubicBezTo>
                  <a:cubicBezTo>
                    <a:pt x="54791" y="390528"/>
                    <a:pt x="46535" y="435207"/>
                    <a:pt x="38279" y="479887"/>
                  </a:cubicBezTo>
                  <a:cubicBezTo>
                    <a:pt x="35920" y="492236"/>
                    <a:pt x="35504" y="505279"/>
                    <a:pt x="31133" y="516934"/>
                  </a:cubicBezTo>
                  <a:cubicBezTo>
                    <a:pt x="25514" y="531712"/>
                    <a:pt x="31966" y="533724"/>
                    <a:pt x="45495" y="535528"/>
                  </a:cubicBezTo>
                  <a:cubicBezTo>
                    <a:pt x="68944" y="538650"/>
                    <a:pt x="92325" y="543021"/>
                    <a:pt x="115080" y="549126"/>
                  </a:cubicBezTo>
                  <a:cubicBezTo>
                    <a:pt x="120769" y="550652"/>
                    <a:pt x="123822" y="560712"/>
                    <a:pt x="128123" y="566886"/>
                  </a:cubicBezTo>
                </a:path>
              </a:pathLst>
            </a:custGeom>
            <a:solidFill>
              <a:srgbClr val="040000"/>
            </a:solidFill>
            <a:ln w="69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0" name="フリーフォーム: 図形 139">
              <a:extLst>
                <a:ext uri="{FF2B5EF4-FFF2-40B4-BE49-F238E27FC236}">
                  <a16:creationId xmlns:a16="http://schemas.microsoft.com/office/drawing/2014/main" id="{9FF1798A-8410-46DB-A8C5-2A406A70F016}"/>
                </a:ext>
              </a:extLst>
            </p:cNvPr>
            <p:cNvSpPr/>
            <p:nvPr/>
          </p:nvSpPr>
          <p:spPr>
            <a:xfrm>
              <a:off x="4117106" y="4470710"/>
              <a:ext cx="345623" cy="342515"/>
            </a:xfrm>
            <a:custGeom>
              <a:avLst/>
              <a:gdLst>
                <a:gd name="connsiteX0" fmla="*/ 345624 w 345623"/>
                <a:gd name="connsiteY0" fmla="*/ 24280 h 342515"/>
                <a:gd name="connsiteX1" fmla="*/ 331818 w 345623"/>
                <a:gd name="connsiteY1" fmla="*/ 21574 h 342515"/>
                <a:gd name="connsiteX2" fmla="*/ 285612 w 345623"/>
                <a:gd name="connsiteY2" fmla="*/ 45440 h 342515"/>
                <a:gd name="connsiteX3" fmla="*/ 269239 w 345623"/>
                <a:gd name="connsiteY3" fmla="*/ 60287 h 342515"/>
                <a:gd name="connsiteX4" fmla="*/ 122574 w 345623"/>
                <a:gd name="connsiteY4" fmla="*/ 223949 h 342515"/>
                <a:gd name="connsiteX5" fmla="*/ 21907 w 345623"/>
                <a:gd name="connsiteY5" fmla="*/ 335162 h 342515"/>
                <a:gd name="connsiteX6" fmla="*/ 1094 w 345623"/>
                <a:gd name="connsiteY6" fmla="*/ 342516 h 342515"/>
                <a:gd name="connsiteX7" fmla="*/ 1371 w 345623"/>
                <a:gd name="connsiteY7" fmla="*/ 320038 h 342515"/>
                <a:gd name="connsiteX8" fmla="*/ 21282 w 345623"/>
                <a:gd name="connsiteY8" fmla="*/ 292356 h 342515"/>
                <a:gd name="connsiteX9" fmla="*/ 158443 w 345623"/>
                <a:gd name="connsiteY9" fmla="*/ 137643 h 342515"/>
                <a:gd name="connsiteX10" fmla="*/ 270904 w 345623"/>
                <a:gd name="connsiteY10" fmla="*/ 20117 h 342515"/>
                <a:gd name="connsiteX11" fmla="*/ 316069 w 345623"/>
                <a:gd name="connsiteY11" fmla="*/ 275 h 342515"/>
                <a:gd name="connsiteX12" fmla="*/ 339519 w 345623"/>
                <a:gd name="connsiteY12" fmla="*/ 9572 h 342515"/>
                <a:gd name="connsiteX13" fmla="*/ 345624 w 345623"/>
                <a:gd name="connsiteY13" fmla="*/ 24280 h 342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5623" h="342515">
                  <a:moveTo>
                    <a:pt x="345624" y="24280"/>
                  </a:moveTo>
                  <a:cubicBezTo>
                    <a:pt x="340976" y="23378"/>
                    <a:pt x="336397" y="22545"/>
                    <a:pt x="331818" y="21574"/>
                  </a:cubicBezTo>
                  <a:cubicBezTo>
                    <a:pt x="309062" y="16856"/>
                    <a:pt x="301846" y="38780"/>
                    <a:pt x="285612" y="45440"/>
                  </a:cubicBezTo>
                  <a:cubicBezTo>
                    <a:pt x="279576" y="47938"/>
                    <a:pt x="275414" y="54529"/>
                    <a:pt x="269239" y="60287"/>
                  </a:cubicBezTo>
                  <a:cubicBezTo>
                    <a:pt x="219564" y="115581"/>
                    <a:pt x="171138" y="169835"/>
                    <a:pt x="122574" y="223949"/>
                  </a:cubicBezTo>
                  <a:cubicBezTo>
                    <a:pt x="89203" y="261205"/>
                    <a:pt x="55971" y="298530"/>
                    <a:pt x="21907" y="335162"/>
                  </a:cubicBezTo>
                  <a:cubicBezTo>
                    <a:pt x="17605" y="339741"/>
                    <a:pt x="8170" y="340157"/>
                    <a:pt x="1094" y="342516"/>
                  </a:cubicBezTo>
                  <a:cubicBezTo>
                    <a:pt x="1094" y="334954"/>
                    <a:pt x="-1543" y="326351"/>
                    <a:pt x="1371" y="320038"/>
                  </a:cubicBezTo>
                  <a:cubicBezTo>
                    <a:pt x="6019" y="309978"/>
                    <a:pt x="13720" y="300959"/>
                    <a:pt x="21282" y="292356"/>
                  </a:cubicBezTo>
                  <a:cubicBezTo>
                    <a:pt x="66725" y="240600"/>
                    <a:pt x="112029" y="188636"/>
                    <a:pt x="158443" y="137643"/>
                  </a:cubicBezTo>
                  <a:cubicBezTo>
                    <a:pt x="194866" y="97612"/>
                    <a:pt x="231913" y="57928"/>
                    <a:pt x="270904" y="20117"/>
                  </a:cubicBezTo>
                  <a:cubicBezTo>
                    <a:pt x="281796" y="9572"/>
                    <a:pt x="300112" y="4438"/>
                    <a:pt x="316069" y="275"/>
                  </a:cubicBezTo>
                  <a:cubicBezTo>
                    <a:pt x="322590" y="-1390"/>
                    <a:pt x="332720" y="4854"/>
                    <a:pt x="339519" y="9572"/>
                  </a:cubicBezTo>
                  <a:cubicBezTo>
                    <a:pt x="343334" y="12208"/>
                    <a:pt x="343681" y="19215"/>
                    <a:pt x="345624" y="24280"/>
                  </a:cubicBezTo>
                </a:path>
              </a:pathLst>
            </a:custGeom>
            <a:solidFill>
              <a:srgbClr val="040000"/>
            </a:solidFill>
            <a:ln w="69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1" name="フリーフォーム: 図形 140">
              <a:extLst>
                <a:ext uri="{FF2B5EF4-FFF2-40B4-BE49-F238E27FC236}">
                  <a16:creationId xmlns:a16="http://schemas.microsoft.com/office/drawing/2014/main" id="{FD8E24D7-27B1-414D-8C11-6665FC594218}"/>
                </a:ext>
              </a:extLst>
            </p:cNvPr>
            <p:cNvSpPr/>
            <p:nvPr/>
          </p:nvSpPr>
          <p:spPr>
            <a:xfrm>
              <a:off x="4941521" y="3970756"/>
              <a:ext cx="454825" cy="223384"/>
            </a:xfrm>
            <a:custGeom>
              <a:avLst/>
              <a:gdLst>
                <a:gd name="connsiteX0" fmla="*/ 454826 w 454825"/>
                <a:gd name="connsiteY0" fmla="*/ 221677 h 223384"/>
                <a:gd name="connsiteX1" fmla="*/ 434498 w 454825"/>
                <a:gd name="connsiteY1" fmla="*/ 222024 h 223384"/>
                <a:gd name="connsiteX2" fmla="*/ 287833 w 454825"/>
                <a:gd name="connsiteY2" fmla="*/ 142032 h 223384"/>
                <a:gd name="connsiteX3" fmla="*/ 120216 w 454825"/>
                <a:gd name="connsiteY3" fmla="*/ 78551 h 223384"/>
                <a:gd name="connsiteX4" fmla="*/ 6090 w 454825"/>
                <a:gd name="connsiteY4" fmla="*/ 16596 h 223384"/>
                <a:gd name="connsiteX5" fmla="*/ 123 w 454825"/>
                <a:gd name="connsiteY5" fmla="*/ 6328 h 223384"/>
                <a:gd name="connsiteX6" fmla="*/ 10738 w 454825"/>
                <a:gd name="connsiteY6" fmla="*/ 15 h 223384"/>
                <a:gd name="connsiteX7" fmla="*/ 40848 w 454825"/>
                <a:gd name="connsiteY7" fmla="*/ 5982 h 223384"/>
                <a:gd name="connsiteX8" fmla="*/ 255919 w 454825"/>
                <a:gd name="connsiteY8" fmla="*/ 101515 h 223384"/>
                <a:gd name="connsiteX9" fmla="*/ 287903 w 454825"/>
                <a:gd name="connsiteY9" fmla="*/ 114627 h 223384"/>
                <a:gd name="connsiteX10" fmla="*/ 428670 w 454825"/>
                <a:gd name="connsiteY10" fmla="*/ 185601 h 223384"/>
                <a:gd name="connsiteX11" fmla="*/ 451079 w 454825"/>
                <a:gd name="connsiteY11" fmla="*/ 203778 h 223384"/>
                <a:gd name="connsiteX12" fmla="*/ 454826 w 454825"/>
                <a:gd name="connsiteY12" fmla="*/ 221677 h 223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54825" h="223384">
                  <a:moveTo>
                    <a:pt x="454826" y="221677"/>
                  </a:moveTo>
                  <a:cubicBezTo>
                    <a:pt x="447888" y="221955"/>
                    <a:pt x="437689" y="225146"/>
                    <a:pt x="434498" y="222024"/>
                  </a:cubicBezTo>
                  <a:cubicBezTo>
                    <a:pt x="393565" y="182479"/>
                    <a:pt x="338548" y="164996"/>
                    <a:pt x="287833" y="142032"/>
                  </a:cubicBezTo>
                  <a:cubicBezTo>
                    <a:pt x="233718" y="117541"/>
                    <a:pt x="174955" y="102070"/>
                    <a:pt x="120216" y="78551"/>
                  </a:cubicBezTo>
                  <a:cubicBezTo>
                    <a:pt x="80393" y="61415"/>
                    <a:pt x="43831" y="37757"/>
                    <a:pt x="6090" y="16596"/>
                  </a:cubicBezTo>
                  <a:cubicBezTo>
                    <a:pt x="2829" y="14723"/>
                    <a:pt x="-710" y="9034"/>
                    <a:pt x="123" y="6328"/>
                  </a:cubicBezTo>
                  <a:cubicBezTo>
                    <a:pt x="1094" y="3345"/>
                    <a:pt x="7200" y="-262"/>
                    <a:pt x="10738" y="15"/>
                  </a:cubicBezTo>
                  <a:cubicBezTo>
                    <a:pt x="21006" y="917"/>
                    <a:pt x="33147" y="848"/>
                    <a:pt x="40848" y="5982"/>
                  </a:cubicBezTo>
                  <a:cubicBezTo>
                    <a:pt x="106688" y="49551"/>
                    <a:pt x="180575" y="76886"/>
                    <a:pt x="255919" y="101515"/>
                  </a:cubicBezTo>
                  <a:cubicBezTo>
                    <a:pt x="266187" y="104845"/>
                    <a:pt x="275692" y="110187"/>
                    <a:pt x="287903" y="114627"/>
                  </a:cubicBezTo>
                  <a:cubicBezTo>
                    <a:pt x="336467" y="138216"/>
                    <a:pt x="382811" y="161527"/>
                    <a:pt x="428670" y="185601"/>
                  </a:cubicBezTo>
                  <a:cubicBezTo>
                    <a:pt x="437204" y="190110"/>
                    <a:pt x="445113" y="196632"/>
                    <a:pt x="451079" y="203778"/>
                  </a:cubicBezTo>
                  <a:cubicBezTo>
                    <a:pt x="454617" y="208149"/>
                    <a:pt x="453715" y="215642"/>
                    <a:pt x="454826" y="221677"/>
                  </a:cubicBezTo>
                </a:path>
              </a:pathLst>
            </a:custGeom>
            <a:solidFill>
              <a:srgbClr val="040000"/>
            </a:solidFill>
            <a:ln w="69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2" name="フリーフォーム: 図形 141">
              <a:extLst>
                <a:ext uri="{FF2B5EF4-FFF2-40B4-BE49-F238E27FC236}">
                  <a16:creationId xmlns:a16="http://schemas.microsoft.com/office/drawing/2014/main" id="{E59B305A-8167-46DB-AD47-BED317380986}"/>
                </a:ext>
              </a:extLst>
            </p:cNvPr>
            <p:cNvSpPr/>
            <p:nvPr/>
          </p:nvSpPr>
          <p:spPr>
            <a:xfrm>
              <a:off x="4434839" y="4695335"/>
              <a:ext cx="562793" cy="36739"/>
            </a:xfrm>
            <a:custGeom>
              <a:avLst/>
              <a:gdLst>
                <a:gd name="connsiteX0" fmla="*/ 562793 w 562793"/>
                <a:gd name="connsiteY0" fmla="*/ 17293 h 36739"/>
                <a:gd name="connsiteX1" fmla="*/ 552386 w 562793"/>
                <a:gd name="connsiteY1" fmla="*/ 26660 h 36739"/>
                <a:gd name="connsiteX2" fmla="*/ 530879 w 562793"/>
                <a:gd name="connsiteY2" fmla="*/ 31100 h 36739"/>
                <a:gd name="connsiteX3" fmla="*/ 343004 w 562793"/>
                <a:gd name="connsiteY3" fmla="*/ 18473 h 36739"/>
                <a:gd name="connsiteX4" fmla="*/ 300129 w 562793"/>
                <a:gd name="connsiteY4" fmla="*/ 22566 h 36739"/>
                <a:gd name="connsiteX5" fmla="*/ 158320 w 562793"/>
                <a:gd name="connsiteY5" fmla="*/ 34707 h 36739"/>
                <a:gd name="connsiteX6" fmla="*/ 99280 w 562793"/>
                <a:gd name="connsiteY6" fmla="*/ 31377 h 36739"/>
                <a:gd name="connsiteX7" fmla="*/ 16651 w 562793"/>
                <a:gd name="connsiteY7" fmla="*/ 30892 h 36739"/>
                <a:gd name="connsiteX8" fmla="*/ 0 w 562793"/>
                <a:gd name="connsiteY8" fmla="*/ 20970 h 36739"/>
                <a:gd name="connsiteX9" fmla="*/ 15818 w 562793"/>
                <a:gd name="connsiteY9" fmla="*/ 5569 h 36739"/>
                <a:gd name="connsiteX10" fmla="*/ 46344 w 562793"/>
                <a:gd name="connsiteY10" fmla="*/ 4944 h 36739"/>
                <a:gd name="connsiteX11" fmla="*/ 149093 w 562793"/>
                <a:gd name="connsiteY11" fmla="*/ 8760 h 36739"/>
                <a:gd name="connsiteX12" fmla="*/ 216043 w 562793"/>
                <a:gd name="connsiteY12" fmla="*/ 782 h 36739"/>
                <a:gd name="connsiteX13" fmla="*/ 287710 w 562793"/>
                <a:gd name="connsiteY13" fmla="*/ 435 h 36739"/>
                <a:gd name="connsiteX14" fmla="*/ 306581 w 562793"/>
                <a:gd name="connsiteY14" fmla="*/ 435 h 36739"/>
                <a:gd name="connsiteX15" fmla="*/ 548293 w 562793"/>
                <a:gd name="connsiteY15" fmla="*/ 9593 h 36739"/>
                <a:gd name="connsiteX16" fmla="*/ 562793 w 562793"/>
                <a:gd name="connsiteY16" fmla="*/ 17293 h 36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62793" h="36739">
                  <a:moveTo>
                    <a:pt x="562793" y="17293"/>
                  </a:moveTo>
                  <a:cubicBezTo>
                    <a:pt x="559394" y="20485"/>
                    <a:pt x="556549" y="25064"/>
                    <a:pt x="552386" y="26660"/>
                  </a:cubicBezTo>
                  <a:cubicBezTo>
                    <a:pt x="545657" y="29226"/>
                    <a:pt x="537956" y="31585"/>
                    <a:pt x="530879" y="31100"/>
                  </a:cubicBezTo>
                  <a:cubicBezTo>
                    <a:pt x="468231" y="27145"/>
                    <a:pt x="405652" y="22081"/>
                    <a:pt x="343004" y="18473"/>
                  </a:cubicBezTo>
                  <a:cubicBezTo>
                    <a:pt x="328851" y="17640"/>
                    <a:pt x="314351" y="20762"/>
                    <a:pt x="300129" y="22566"/>
                  </a:cubicBezTo>
                  <a:cubicBezTo>
                    <a:pt x="253160" y="28533"/>
                    <a:pt x="205081" y="18820"/>
                    <a:pt x="158320" y="34707"/>
                  </a:cubicBezTo>
                  <a:cubicBezTo>
                    <a:pt x="142017" y="40258"/>
                    <a:pt x="120718" y="32834"/>
                    <a:pt x="99280" y="31377"/>
                  </a:cubicBezTo>
                  <a:cubicBezTo>
                    <a:pt x="70141" y="31377"/>
                    <a:pt x="43361" y="32002"/>
                    <a:pt x="16651" y="30892"/>
                  </a:cubicBezTo>
                  <a:cubicBezTo>
                    <a:pt x="10962" y="30684"/>
                    <a:pt x="5551" y="24439"/>
                    <a:pt x="0" y="20970"/>
                  </a:cubicBezTo>
                  <a:cubicBezTo>
                    <a:pt x="5203" y="15628"/>
                    <a:pt x="9436" y="7303"/>
                    <a:pt x="15818" y="5569"/>
                  </a:cubicBezTo>
                  <a:cubicBezTo>
                    <a:pt x="25254" y="2863"/>
                    <a:pt x="36077" y="4528"/>
                    <a:pt x="46344" y="4944"/>
                  </a:cubicBezTo>
                  <a:cubicBezTo>
                    <a:pt x="80617" y="6193"/>
                    <a:pt x="114890" y="9176"/>
                    <a:pt x="149093" y="8760"/>
                  </a:cubicBezTo>
                  <a:cubicBezTo>
                    <a:pt x="171433" y="8483"/>
                    <a:pt x="193634" y="2169"/>
                    <a:pt x="216043" y="782"/>
                  </a:cubicBezTo>
                  <a:cubicBezTo>
                    <a:pt x="239839" y="-745"/>
                    <a:pt x="263844" y="435"/>
                    <a:pt x="287710" y="435"/>
                  </a:cubicBezTo>
                  <a:cubicBezTo>
                    <a:pt x="294023" y="435"/>
                    <a:pt x="300337" y="227"/>
                    <a:pt x="306581" y="435"/>
                  </a:cubicBezTo>
                  <a:cubicBezTo>
                    <a:pt x="387198" y="3349"/>
                    <a:pt x="467746" y="6193"/>
                    <a:pt x="548293" y="9593"/>
                  </a:cubicBezTo>
                  <a:cubicBezTo>
                    <a:pt x="553219" y="9801"/>
                    <a:pt x="558006" y="14588"/>
                    <a:pt x="562793" y="17293"/>
                  </a:cubicBezTo>
                </a:path>
              </a:pathLst>
            </a:custGeom>
            <a:solidFill>
              <a:srgbClr val="040000"/>
            </a:solidFill>
            <a:ln w="69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3" name="フリーフォーム: 図形 142">
              <a:extLst>
                <a:ext uri="{FF2B5EF4-FFF2-40B4-BE49-F238E27FC236}">
                  <a16:creationId xmlns:a16="http://schemas.microsoft.com/office/drawing/2014/main" id="{29CD1CFC-0E0A-4294-9C0F-9FF9FF79BF4B}"/>
                </a:ext>
              </a:extLst>
            </p:cNvPr>
            <p:cNvSpPr/>
            <p:nvPr/>
          </p:nvSpPr>
          <p:spPr>
            <a:xfrm>
              <a:off x="5002813" y="4431080"/>
              <a:ext cx="358706" cy="249495"/>
            </a:xfrm>
            <a:custGeom>
              <a:avLst/>
              <a:gdLst>
                <a:gd name="connsiteX0" fmla="*/ 358706 w 358706"/>
                <a:gd name="connsiteY0" fmla="*/ 249496 h 249495"/>
                <a:gd name="connsiteX1" fmla="*/ 331302 w 358706"/>
                <a:gd name="connsiteY1" fmla="*/ 243113 h 249495"/>
                <a:gd name="connsiteX2" fmla="*/ 222518 w 358706"/>
                <a:gd name="connsiteY2" fmla="*/ 156807 h 249495"/>
                <a:gd name="connsiteX3" fmla="*/ 48726 w 358706"/>
                <a:gd name="connsiteY3" fmla="*/ 59539 h 249495"/>
                <a:gd name="connsiteX4" fmla="*/ 162 w 358706"/>
                <a:gd name="connsiteY4" fmla="*/ 10350 h 249495"/>
                <a:gd name="connsiteX5" fmla="*/ 5504 w 358706"/>
                <a:gd name="connsiteY5" fmla="*/ 429 h 249495"/>
                <a:gd name="connsiteX6" fmla="*/ 47755 w 358706"/>
                <a:gd name="connsiteY6" fmla="*/ 18814 h 249495"/>
                <a:gd name="connsiteX7" fmla="*/ 80155 w 358706"/>
                <a:gd name="connsiteY7" fmla="*/ 45663 h 249495"/>
                <a:gd name="connsiteX8" fmla="*/ 131563 w 358706"/>
                <a:gd name="connsiteY8" fmla="*/ 78687 h 249495"/>
                <a:gd name="connsiteX9" fmla="*/ 208226 w 358706"/>
                <a:gd name="connsiteY9" fmla="*/ 118580 h 249495"/>
                <a:gd name="connsiteX10" fmla="*/ 355099 w 358706"/>
                <a:gd name="connsiteY10" fmla="*/ 228613 h 249495"/>
                <a:gd name="connsiteX11" fmla="*/ 358706 w 358706"/>
                <a:gd name="connsiteY11" fmla="*/ 249496 h 249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8706" h="249495">
                  <a:moveTo>
                    <a:pt x="358706" y="249496"/>
                  </a:moveTo>
                  <a:cubicBezTo>
                    <a:pt x="349341" y="247553"/>
                    <a:pt x="336020" y="248594"/>
                    <a:pt x="331302" y="243113"/>
                  </a:cubicBezTo>
                  <a:cubicBezTo>
                    <a:pt x="300776" y="207730"/>
                    <a:pt x="264214" y="179701"/>
                    <a:pt x="222518" y="156807"/>
                  </a:cubicBezTo>
                  <a:cubicBezTo>
                    <a:pt x="164310" y="124893"/>
                    <a:pt x="105339" y="93881"/>
                    <a:pt x="48726" y="59539"/>
                  </a:cubicBezTo>
                  <a:cubicBezTo>
                    <a:pt x="29301" y="47745"/>
                    <a:pt x="15841" y="27278"/>
                    <a:pt x="162" y="10350"/>
                  </a:cubicBezTo>
                  <a:cubicBezTo>
                    <a:pt x="-810" y="9309"/>
                    <a:pt x="2798" y="4522"/>
                    <a:pt x="5504" y="429"/>
                  </a:cubicBezTo>
                  <a:cubicBezTo>
                    <a:pt x="24236" y="-1375"/>
                    <a:pt x="37834" y="2094"/>
                    <a:pt x="47755" y="18814"/>
                  </a:cubicBezTo>
                  <a:cubicBezTo>
                    <a:pt x="54415" y="29984"/>
                    <a:pt x="68499" y="37546"/>
                    <a:pt x="80155" y="45663"/>
                  </a:cubicBezTo>
                  <a:cubicBezTo>
                    <a:pt x="96805" y="57250"/>
                    <a:pt x="113733" y="68697"/>
                    <a:pt x="131563" y="78687"/>
                  </a:cubicBezTo>
                  <a:cubicBezTo>
                    <a:pt x="156609" y="92771"/>
                    <a:pt x="182209" y="106161"/>
                    <a:pt x="208226" y="118580"/>
                  </a:cubicBezTo>
                  <a:cubicBezTo>
                    <a:pt x="265393" y="145776"/>
                    <a:pt x="311252" y="186084"/>
                    <a:pt x="355099" y="228613"/>
                  </a:cubicBezTo>
                  <a:cubicBezTo>
                    <a:pt x="359401" y="232775"/>
                    <a:pt x="357597" y="242419"/>
                    <a:pt x="358706" y="249496"/>
                  </a:cubicBezTo>
                </a:path>
              </a:pathLst>
            </a:custGeom>
            <a:solidFill>
              <a:srgbClr val="040000"/>
            </a:solidFill>
            <a:ln w="69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4" name="フリーフォーム: 図形 143">
              <a:extLst>
                <a:ext uri="{FF2B5EF4-FFF2-40B4-BE49-F238E27FC236}">
                  <a16:creationId xmlns:a16="http://schemas.microsoft.com/office/drawing/2014/main" id="{7F9A9D90-29F4-4134-92D0-30DC335998BB}"/>
                </a:ext>
              </a:extLst>
            </p:cNvPr>
            <p:cNvSpPr/>
            <p:nvPr/>
          </p:nvSpPr>
          <p:spPr>
            <a:xfrm>
              <a:off x="4013535" y="3988351"/>
              <a:ext cx="359696" cy="225446"/>
            </a:xfrm>
            <a:custGeom>
              <a:avLst/>
              <a:gdLst>
                <a:gd name="connsiteX0" fmla="*/ 359697 w 359696"/>
                <a:gd name="connsiteY0" fmla="*/ 6286 h 225446"/>
                <a:gd name="connsiteX1" fmla="*/ 338676 w 359696"/>
                <a:gd name="connsiteY1" fmla="*/ 21688 h 225446"/>
                <a:gd name="connsiteX2" fmla="*/ 229752 w 359696"/>
                <a:gd name="connsiteY2" fmla="*/ 79826 h 225446"/>
                <a:gd name="connsiteX3" fmla="*/ 81769 w 359696"/>
                <a:gd name="connsiteY3" fmla="*/ 172654 h 225446"/>
                <a:gd name="connsiteX4" fmla="*/ 30846 w 359696"/>
                <a:gd name="connsiteY4" fmla="*/ 216986 h 225446"/>
                <a:gd name="connsiteX5" fmla="*/ 4621 w 359696"/>
                <a:gd name="connsiteY5" fmla="*/ 218096 h 225446"/>
                <a:gd name="connsiteX6" fmla="*/ 12114 w 359696"/>
                <a:gd name="connsiteY6" fmla="*/ 193259 h 225446"/>
                <a:gd name="connsiteX7" fmla="*/ 112642 w 359696"/>
                <a:gd name="connsiteY7" fmla="*/ 122494 h 225446"/>
                <a:gd name="connsiteX8" fmla="*/ 319666 w 359696"/>
                <a:gd name="connsiteY8" fmla="*/ 4205 h 225446"/>
                <a:gd name="connsiteX9" fmla="*/ 329448 w 359696"/>
                <a:gd name="connsiteY9" fmla="*/ 42 h 225446"/>
                <a:gd name="connsiteX10" fmla="*/ 359697 w 359696"/>
                <a:gd name="connsiteY10" fmla="*/ 6286 h 225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59696" h="225446">
                  <a:moveTo>
                    <a:pt x="359697" y="6286"/>
                  </a:moveTo>
                  <a:cubicBezTo>
                    <a:pt x="352759" y="11489"/>
                    <a:pt x="346307" y="17595"/>
                    <a:pt x="338676" y="21688"/>
                  </a:cubicBezTo>
                  <a:cubicBezTo>
                    <a:pt x="302460" y="41252"/>
                    <a:pt x="265066" y="58944"/>
                    <a:pt x="229752" y="79826"/>
                  </a:cubicBezTo>
                  <a:cubicBezTo>
                    <a:pt x="179523" y="109451"/>
                    <a:pt x="130195" y="140532"/>
                    <a:pt x="81769" y="172654"/>
                  </a:cubicBezTo>
                  <a:cubicBezTo>
                    <a:pt x="62968" y="185073"/>
                    <a:pt x="47150" y="201515"/>
                    <a:pt x="30846" y="216986"/>
                  </a:cubicBezTo>
                  <a:cubicBezTo>
                    <a:pt x="21619" y="225798"/>
                    <a:pt x="13502" y="230029"/>
                    <a:pt x="4621" y="218096"/>
                  </a:cubicBezTo>
                  <a:cubicBezTo>
                    <a:pt x="-3288" y="207412"/>
                    <a:pt x="-1206" y="201515"/>
                    <a:pt x="12114" y="193259"/>
                  </a:cubicBezTo>
                  <a:cubicBezTo>
                    <a:pt x="46526" y="171822"/>
                    <a:pt x="78509" y="147054"/>
                    <a:pt x="112642" y="122494"/>
                  </a:cubicBezTo>
                  <a:cubicBezTo>
                    <a:pt x="182437" y="82255"/>
                    <a:pt x="251051" y="43195"/>
                    <a:pt x="319666" y="4205"/>
                  </a:cubicBezTo>
                  <a:cubicBezTo>
                    <a:pt x="322788" y="2401"/>
                    <a:pt x="326465" y="-374"/>
                    <a:pt x="329448" y="42"/>
                  </a:cubicBezTo>
                  <a:cubicBezTo>
                    <a:pt x="339647" y="1429"/>
                    <a:pt x="349637" y="4135"/>
                    <a:pt x="359697" y="6286"/>
                  </a:cubicBezTo>
                </a:path>
              </a:pathLst>
            </a:custGeom>
            <a:solidFill>
              <a:srgbClr val="040000"/>
            </a:solidFill>
            <a:ln w="69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5" name="フリーフォーム: 図形 144">
              <a:extLst>
                <a:ext uri="{FF2B5EF4-FFF2-40B4-BE49-F238E27FC236}">
                  <a16:creationId xmlns:a16="http://schemas.microsoft.com/office/drawing/2014/main" id="{405F3F01-4FEE-4664-8396-4C8DDA743EC9}"/>
                </a:ext>
              </a:extLst>
            </p:cNvPr>
            <p:cNvSpPr/>
            <p:nvPr/>
          </p:nvSpPr>
          <p:spPr>
            <a:xfrm>
              <a:off x="4477368" y="4767154"/>
              <a:ext cx="463513" cy="39907"/>
            </a:xfrm>
            <a:custGeom>
              <a:avLst/>
              <a:gdLst>
                <a:gd name="connsiteX0" fmla="*/ 463513 w 463513"/>
                <a:gd name="connsiteY0" fmla="*/ 12424 h 39907"/>
                <a:gd name="connsiteX1" fmla="*/ 440688 w 463513"/>
                <a:gd name="connsiteY1" fmla="*/ 21304 h 39907"/>
                <a:gd name="connsiteX2" fmla="*/ 304014 w 463513"/>
                <a:gd name="connsiteY2" fmla="*/ 37955 h 39907"/>
                <a:gd name="connsiteX3" fmla="*/ 250801 w 463513"/>
                <a:gd name="connsiteY3" fmla="*/ 32752 h 39907"/>
                <a:gd name="connsiteX4" fmla="*/ 221454 w 463513"/>
                <a:gd name="connsiteY4" fmla="*/ 30948 h 39907"/>
                <a:gd name="connsiteX5" fmla="*/ 106634 w 463513"/>
                <a:gd name="connsiteY5" fmla="*/ 35388 h 39907"/>
                <a:gd name="connsiteX6" fmla="*/ 28376 w 463513"/>
                <a:gd name="connsiteY6" fmla="*/ 39204 h 39907"/>
                <a:gd name="connsiteX7" fmla="*/ 10407 w 463513"/>
                <a:gd name="connsiteY7" fmla="*/ 37261 h 39907"/>
                <a:gd name="connsiteX8" fmla="*/ 0 w 463513"/>
                <a:gd name="connsiteY8" fmla="*/ 26161 h 39907"/>
                <a:gd name="connsiteX9" fmla="*/ 13390 w 463513"/>
                <a:gd name="connsiteY9" fmla="*/ 17419 h 39907"/>
                <a:gd name="connsiteX10" fmla="*/ 117110 w 463513"/>
                <a:gd name="connsiteY10" fmla="*/ 13881 h 39907"/>
                <a:gd name="connsiteX11" fmla="*/ 203416 w 463513"/>
                <a:gd name="connsiteY11" fmla="*/ 12771 h 39907"/>
                <a:gd name="connsiteX12" fmla="*/ 274112 w 463513"/>
                <a:gd name="connsiteY12" fmla="*/ 14644 h 39907"/>
                <a:gd name="connsiteX13" fmla="*/ 297978 w 463513"/>
                <a:gd name="connsiteY13" fmla="*/ 14644 h 39907"/>
                <a:gd name="connsiteX14" fmla="*/ 371033 w 463513"/>
                <a:gd name="connsiteY14" fmla="*/ 4029 h 39907"/>
                <a:gd name="connsiteX15" fmla="*/ 439856 w 463513"/>
                <a:gd name="connsiteY15" fmla="*/ 75 h 39907"/>
                <a:gd name="connsiteX16" fmla="*/ 463513 w 463513"/>
                <a:gd name="connsiteY16" fmla="*/ 12424 h 399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3513" h="39907">
                  <a:moveTo>
                    <a:pt x="463513" y="12424"/>
                  </a:moveTo>
                  <a:cubicBezTo>
                    <a:pt x="455951" y="15477"/>
                    <a:pt x="448597" y="19709"/>
                    <a:pt x="440688" y="21304"/>
                  </a:cubicBezTo>
                  <a:cubicBezTo>
                    <a:pt x="395801" y="30323"/>
                    <a:pt x="348624" y="19223"/>
                    <a:pt x="304014" y="37955"/>
                  </a:cubicBezTo>
                  <a:cubicBezTo>
                    <a:pt x="289930" y="43852"/>
                    <a:pt x="268770" y="34694"/>
                    <a:pt x="250801" y="32752"/>
                  </a:cubicBezTo>
                  <a:cubicBezTo>
                    <a:pt x="240950" y="31642"/>
                    <a:pt x="229571" y="27757"/>
                    <a:pt x="221454" y="30948"/>
                  </a:cubicBezTo>
                  <a:cubicBezTo>
                    <a:pt x="183366" y="45795"/>
                    <a:pt x="145277" y="38233"/>
                    <a:pt x="106634" y="35388"/>
                  </a:cubicBezTo>
                  <a:cubicBezTo>
                    <a:pt x="81588" y="33584"/>
                    <a:pt x="56057" y="37678"/>
                    <a:pt x="28376" y="39204"/>
                  </a:cubicBezTo>
                  <a:cubicBezTo>
                    <a:pt x="20744" y="38649"/>
                    <a:pt x="14708" y="39481"/>
                    <a:pt x="10407" y="37261"/>
                  </a:cubicBezTo>
                  <a:cubicBezTo>
                    <a:pt x="6036" y="35111"/>
                    <a:pt x="3399" y="29977"/>
                    <a:pt x="0" y="26161"/>
                  </a:cubicBezTo>
                  <a:cubicBezTo>
                    <a:pt x="4440" y="23108"/>
                    <a:pt x="8742" y="17697"/>
                    <a:pt x="13390" y="17419"/>
                  </a:cubicBezTo>
                  <a:cubicBezTo>
                    <a:pt x="47940" y="15685"/>
                    <a:pt x="82490" y="14644"/>
                    <a:pt x="117110" y="13881"/>
                  </a:cubicBezTo>
                  <a:cubicBezTo>
                    <a:pt x="145832" y="13187"/>
                    <a:pt x="174624" y="12632"/>
                    <a:pt x="203416" y="12771"/>
                  </a:cubicBezTo>
                  <a:cubicBezTo>
                    <a:pt x="226935" y="12840"/>
                    <a:pt x="250523" y="14020"/>
                    <a:pt x="274112" y="14644"/>
                  </a:cubicBezTo>
                  <a:cubicBezTo>
                    <a:pt x="282091" y="14852"/>
                    <a:pt x="290208" y="15685"/>
                    <a:pt x="297978" y="14644"/>
                  </a:cubicBezTo>
                  <a:cubicBezTo>
                    <a:pt x="322399" y="11453"/>
                    <a:pt x="346612" y="6735"/>
                    <a:pt x="371033" y="4029"/>
                  </a:cubicBezTo>
                  <a:cubicBezTo>
                    <a:pt x="393858" y="1532"/>
                    <a:pt x="416961" y="-411"/>
                    <a:pt x="439856" y="75"/>
                  </a:cubicBezTo>
                  <a:cubicBezTo>
                    <a:pt x="447834" y="214"/>
                    <a:pt x="455674" y="8053"/>
                    <a:pt x="463513" y="12424"/>
                  </a:cubicBezTo>
                </a:path>
              </a:pathLst>
            </a:custGeom>
            <a:solidFill>
              <a:srgbClr val="040000"/>
            </a:solidFill>
            <a:ln w="69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6" name="フリーフォーム: 図形 145">
              <a:extLst>
                <a:ext uri="{FF2B5EF4-FFF2-40B4-BE49-F238E27FC236}">
                  <a16:creationId xmlns:a16="http://schemas.microsoft.com/office/drawing/2014/main" id="{9D8EF438-CFA6-460E-9BE3-A9328876FFA6}"/>
                </a:ext>
              </a:extLst>
            </p:cNvPr>
            <p:cNvSpPr/>
            <p:nvPr/>
          </p:nvSpPr>
          <p:spPr>
            <a:xfrm>
              <a:off x="5877957" y="3948392"/>
              <a:ext cx="157568" cy="291357"/>
            </a:xfrm>
            <a:custGeom>
              <a:avLst/>
              <a:gdLst>
                <a:gd name="connsiteX0" fmla="*/ 157569 w 157568"/>
                <a:gd name="connsiteY0" fmla="*/ 70389 h 291357"/>
                <a:gd name="connsiteX1" fmla="*/ 145913 w 157568"/>
                <a:gd name="connsiteY1" fmla="*/ 94671 h 291357"/>
                <a:gd name="connsiteX2" fmla="*/ 47952 w 157568"/>
                <a:gd name="connsiteY2" fmla="*/ 209422 h 291357"/>
                <a:gd name="connsiteX3" fmla="*/ 32550 w 157568"/>
                <a:gd name="connsiteY3" fmla="*/ 243140 h 291357"/>
                <a:gd name="connsiteX4" fmla="*/ 22698 w 157568"/>
                <a:gd name="connsiteY4" fmla="*/ 279147 h 291357"/>
                <a:gd name="connsiteX5" fmla="*/ 10834 w 157568"/>
                <a:gd name="connsiteY5" fmla="*/ 291357 h 291357"/>
                <a:gd name="connsiteX6" fmla="*/ 11 w 157568"/>
                <a:gd name="connsiteY6" fmla="*/ 275886 h 291357"/>
                <a:gd name="connsiteX7" fmla="*/ 4174 w 157568"/>
                <a:gd name="connsiteY7" fmla="*/ 235716 h 291357"/>
                <a:gd name="connsiteX8" fmla="*/ 18466 w 157568"/>
                <a:gd name="connsiteY8" fmla="*/ 126307 h 291357"/>
                <a:gd name="connsiteX9" fmla="*/ 32272 w 157568"/>
                <a:gd name="connsiteY9" fmla="*/ 36741 h 291357"/>
                <a:gd name="connsiteX10" fmla="*/ 28734 w 157568"/>
                <a:gd name="connsiteY10" fmla="*/ 24946 h 291357"/>
                <a:gd name="connsiteX11" fmla="*/ 26444 w 157568"/>
                <a:gd name="connsiteY11" fmla="*/ 3925 h 291357"/>
                <a:gd name="connsiteX12" fmla="*/ 37822 w 157568"/>
                <a:gd name="connsiteY12" fmla="*/ 248 h 291357"/>
                <a:gd name="connsiteX13" fmla="*/ 55236 w 157568"/>
                <a:gd name="connsiteY13" fmla="*/ 23143 h 291357"/>
                <a:gd name="connsiteX14" fmla="*/ 48506 w 157568"/>
                <a:gd name="connsiteY14" fmla="*/ 84265 h 291357"/>
                <a:gd name="connsiteX15" fmla="*/ 32758 w 157568"/>
                <a:gd name="connsiteY15" fmla="*/ 168767 h 291357"/>
                <a:gd name="connsiteX16" fmla="*/ 34770 w 157568"/>
                <a:gd name="connsiteY16" fmla="*/ 181116 h 291357"/>
                <a:gd name="connsiteX17" fmla="*/ 47674 w 157568"/>
                <a:gd name="connsiteY17" fmla="*/ 173415 h 291357"/>
                <a:gd name="connsiteX18" fmla="*/ 121423 w 157568"/>
                <a:gd name="connsiteY18" fmla="*/ 87109 h 291357"/>
                <a:gd name="connsiteX19" fmla="*/ 128152 w 157568"/>
                <a:gd name="connsiteY19" fmla="*/ 81004 h 291357"/>
                <a:gd name="connsiteX20" fmla="*/ 157569 w 157568"/>
                <a:gd name="connsiteY20" fmla="*/ 70389 h 2913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7568" h="291357">
                  <a:moveTo>
                    <a:pt x="157569" y="70389"/>
                  </a:moveTo>
                  <a:cubicBezTo>
                    <a:pt x="153822" y="78506"/>
                    <a:pt x="151602" y="87872"/>
                    <a:pt x="145913" y="94671"/>
                  </a:cubicBezTo>
                  <a:cubicBezTo>
                    <a:pt x="113583" y="133176"/>
                    <a:pt x="80004" y="170709"/>
                    <a:pt x="47952" y="209422"/>
                  </a:cubicBezTo>
                  <a:cubicBezTo>
                    <a:pt x="40598" y="218302"/>
                    <a:pt x="37545" y="230374"/>
                    <a:pt x="32550" y="243140"/>
                  </a:cubicBezTo>
                  <a:cubicBezTo>
                    <a:pt x="29358" y="256668"/>
                    <a:pt x="27069" y="268255"/>
                    <a:pt x="22698" y="279147"/>
                  </a:cubicBezTo>
                  <a:cubicBezTo>
                    <a:pt x="20825" y="283934"/>
                    <a:pt x="14928" y="287333"/>
                    <a:pt x="10834" y="291357"/>
                  </a:cubicBezTo>
                  <a:cubicBezTo>
                    <a:pt x="7019" y="286223"/>
                    <a:pt x="150" y="281089"/>
                    <a:pt x="11" y="275886"/>
                  </a:cubicBezTo>
                  <a:cubicBezTo>
                    <a:pt x="-197" y="262565"/>
                    <a:pt x="2509" y="249106"/>
                    <a:pt x="4174" y="235716"/>
                  </a:cubicBezTo>
                  <a:cubicBezTo>
                    <a:pt x="8822" y="199223"/>
                    <a:pt x="13332" y="162731"/>
                    <a:pt x="18466" y="126307"/>
                  </a:cubicBezTo>
                  <a:cubicBezTo>
                    <a:pt x="22698" y="96406"/>
                    <a:pt x="28040" y="66642"/>
                    <a:pt x="32272" y="36741"/>
                  </a:cubicBezTo>
                  <a:cubicBezTo>
                    <a:pt x="32827" y="32994"/>
                    <a:pt x="29497" y="28970"/>
                    <a:pt x="28734" y="24946"/>
                  </a:cubicBezTo>
                  <a:cubicBezTo>
                    <a:pt x="27485" y="18009"/>
                    <a:pt x="26028" y="10863"/>
                    <a:pt x="26444" y="3925"/>
                  </a:cubicBezTo>
                  <a:cubicBezTo>
                    <a:pt x="26583" y="2399"/>
                    <a:pt x="36712" y="-931"/>
                    <a:pt x="37822" y="248"/>
                  </a:cubicBezTo>
                  <a:cubicBezTo>
                    <a:pt x="44691" y="7255"/>
                    <a:pt x="55097" y="15303"/>
                    <a:pt x="55236" y="23143"/>
                  </a:cubicBezTo>
                  <a:cubicBezTo>
                    <a:pt x="55583" y="43470"/>
                    <a:pt x="51906" y="64006"/>
                    <a:pt x="48506" y="84265"/>
                  </a:cubicBezTo>
                  <a:cubicBezTo>
                    <a:pt x="43789" y="112501"/>
                    <a:pt x="37753" y="140530"/>
                    <a:pt x="32758" y="168767"/>
                  </a:cubicBezTo>
                  <a:cubicBezTo>
                    <a:pt x="32064" y="172652"/>
                    <a:pt x="34007" y="176953"/>
                    <a:pt x="34770" y="181116"/>
                  </a:cubicBezTo>
                  <a:cubicBezTo>
                    <a:pt x="39141" y="178549"/>
                    <a:pt x="44621" y="176884"/>
                    <a:pt x="47674" y="173415"/>
                  </a:cubicBezTo>
                  <a:cubicBezTo>
                    <a:pt x="72511" y="144831"/>
                    <a:pt x="96863" y="115901"/>
                    <a:pt x="121423" y="87109"/>
                  </a:cubicBezTo>
                  <a:cubicBezTo>
                    <a:pt x="123365" y="84819"/>
                    <a:pt x="125447" y="82044"/>
                    <a:pt x="128152" y="81004"/>
                  </a:cubicBezTo>
                  <a:cubicBezTo>
                    <a:pt x="137796" y="77119"/>
                    <a:pt x="147786" y="73858"/>
                    <a:pt x="157569" y="70389"/>
                  </a:cubicBezTo>
                </a:path>
              </a:pathLst>
            </a:custGeom>
            <a:solidFill>
              <a:srgbClr val="040000"/>
            </a:solidFill>
            <a:ln w="69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47" name="フリーフォーム: 図形 146">
              <a:extLst>
                <a:ext uri="{FF2B5EF4-FFF2-40B4-BE49-F238E27FC236}">
                  <a16:creationId xmlns:a16="http://schemas.microsoft.com/office/drawing/2014/main" id="{5DF67563-C3A3-4EDE-B9FA-D7E764E4BA80}"/>
                </a:ext>
              </a:extLst>
            </p:cNvPr>
            <p:cNvSpPr/>
            <p:nvPr/>
          </p:nvSpPr>
          <p:spPr>
            <a:xfrm>
              <a:off x="3586487" y="4044936"/>
              <a:ext cx="149191" cy="305017"/>
            </a:xfrm>
            <a:custGeom>
              <a:avLst/>
              <a:gdLst>
                <a:gd name="connsiteX0" fmla="*/ 147983 w 149191"/>
                <a:gd name="connsiteY0" fmla="*/ 60081 h 305017"/>
                <a:gd name="connsiteX1" fmla="*/ 120509 w 149191"/>
                <a:gd name="connsiteY1" fmla="*/ 186002 h 305017"/>
                <a:gd name="connsiteX2" fmla="*/ 143265 w 149191"/>
                <a:gd name="connsiteY2" fmla="*/ 278552 h 305017"/>
                <a:gd name="connsiteX3" fmla="*/ 142571 w 149191"/>
                <a:gd name="connsiteY3" fmla="*/ 304638 h 305017"/>
                <a:gd name="connsiteX4" fmla="*/ 115167 w 149191"/>
                <a:gd name="connsiteY4" fmla="*/ 282784 h 305017"/>
                <a:gd name="connsiteX5" fmla="*/ 111629 w 149191"/>
                <a:gd name="connsiteY5" fmla="*/ 278205 h 305017"/>
                <a:gd name="connsiteX6" fmla="*/ 15402 w 149191"/>
                <a:gd name="connsiteY6" fmla="*/ 38019 h 305017"/>
                <a:gd name="connsiteX7" fmla="*/ 2498 w 149191"/>
                <a:gd name="connsiteY7" fmla="*/ 16512 h 305017"/>
                <a:gd name="connsiteX8" fmla="*/ 0 w 149191"/>
                <a:gd name="connsiteY8" fmla="*/ 0 h 305017"/>
                <a:gd name="connsiteX9" fmla="*/ 18801 w 149191"/>
                <a:gd name="connsiteY9" fmla="*/ 2151 h 305017"/>
                <a:gd name="connsiteX10" fmla="*/ 48634 w 149191"/>
                <a:gd name="connsiteY10" fmla="*/ 56682 h 305017"/>
                <a:gd name="connsiteX11" fmla="*/ 82351 w 149191"/>
                <a:gd name="connsiteY11" fmla="*/ 145139 h 305017"/>
                <a:gd name="connsiteX12" fmla="*/ 94423 w 149191"/>
                <a:gd name="connsiteY12" fmla="*/ 159430 h 305017"/>
                <a:gd name="connsiteX13" fmla="*/ 100459 w 149191"/>
                <a:gd name="connsiteY13" fmla="*/ 140074 h 305017"/>
                <a:gd name="connsiteX14" fmla="*/ 128835 w 149191"/>
                <a:gd name="connsiteY14" fmla="*/ 48426 h 305017"/>
                <a:gd name="connsiteX15" fmla="*/ 147705 w 149191"/>
                <a:gd name="connsiteY15" fmla="*/ 42112 h 305017"/>
                <a:gd name="connsiteX16" fmla="*/ 147983 w 149191"/>
                <a:gd name="connsiteY16" fmla="*/ 60081 h 3050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9191" h="305017">
                  <a:moveTo>
                    <a:pt x="147983" y="60081"/>
                  </a:moveTo>
                  <a:cubicBezTo>
                    <a:pt x="123839" y="99349"/>
                    <a:pt x="113502" y="141600"/>
                    <a:pt x="120509" y="186002"/>
                  </a:cubicBezTo>
                  <a:cubicBezTo>
                    <a:pt x="125435" y="217222"/>
                    <a:pt x="136258" y="247540"/>
                    <a:pt x="143265" y="278552"/>
                  </a:cubicBezTo>
                  <a:cubicBezTo>
                    <a:pt x="145208" y="287224"/>
                    <a:pt x="144375" y="304361"/>
                    <a:pt x="142571" y="304638"/>
                  </a:cubicBezTo>
                  <a:cubicBezTo>
                    <a:pt x="125921" y="307136"/>
                    <a:pt x="118150" y="297007"/>
                    <a:pt x="115167" y="282784"/>
                  </a:cubicBezTo>
                  <a:cubicBezTo>
                    <a:pt x="114890" y="281535"/>
                    <a:pt x="113641" y="280425"/>
                    <a:pt x="111629" y="278205"/>
                  </a:cubicBezTo>
                  <a:cubicBezTo>
                    <a:pt x="78883" y="197380"/>
                    <a:pt x="47316" y="117596"/>
                    <a:pt x="15402" y="38019"/>
                  </a:cubicBezTo>
                  <a:cubicBezTo>
                    <a:pt x="12349" y="30457"/>
                    <a:pt x="5897" y="24074"/>
                    <a:pt x="2498" y="16512"/>
                  </a:cubicBezTo>
                  <a:cubicBezTo>
                    <a:pt x="277" y="11586"/>
                    <a:pt x="763" y="5550"/>
                    <a:pt x="0" y="0"/>
                  </a:cubicBezTo>
                  <a:cubicBezTo>
                    <a:pt x="6522" y="624"/>
                    <a:pt x="16859" y="-971"/>
                    <a:pt x="18801" y="2151"/>
                  </a:cubicBezTo>
                  <a:cubicBezTo>
                    <a:pt x="29971" y="19634"/>
                    <a:pt x="40655" y="37742"/>
                    <a:pt x="48634" y="56682"/>
                  </a:cubicBezTo>
                  <a:cubicBezTo>
                    <a:pt x="60983" y="85751"/>
                    <a:pt x="70765" y="115792"/>
                    <a:pt x="82351" y="145139"/>
                  </a:cubicBezTo>
                  <a:cubicBezTo>
                    <a:pt x="84502" y="150550"/>
                    <a:pt x="90330" y="154713"/>
                    <a:pt x="94423" y="159430"/>
                  </a:cubicBezTo>
                  <a:cubicBezTo>
                    <a:pt x="96643" y="152909"/>
                    <a:pt x="102263" y="145347"/>
                    <a:pt x="100459" y="140074"/>
                  </a:cubicBezTo>
                  <a:cubicBezTo>
                    <a:pt x="87832" y="103234"/>
                    <a:pt x="113918" y="77287"/>
                    <a:pt x="128835" y="48426"/>
                  </a:cubicBezTo>
                  <a:cubicBezTo>
                    <a:pt x="130916" y="44402"/>
                    <a:pt x="141253" y="44124"/>
                    <a:pt x="147705" y="42112"/>
                  </a:cubicBezTo>
                  <a:cubicBezTo>
                    <a:pt x="147914" y="48148"/>
                    <a:pt x="150758" y="55572"/>
                    <a:pt x="147983" y="60081"/>
                  </a:cubicBezTo>
                </a:path>
              </a:pathLst>
            </a:custGeom>
            <a:solidFill>
              <a:srgbClr val="040000"/>
            </a:solidFill>
            <a:ln w="6938"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149" name="グラフィックス 8">
            <a:extLst>
              <a:ext uri="{FF2B5EF4-FFF2-40B4-BE49-F238E27FC236}">
                <a16:creationId xmlns:a16="http://schemas.microsoft.com/office/drawing/2014/main" id="{C4F44035-AB57-4B54-902A-EDA331459825}"/>
              </a:ext>
            </a:extLst>
          </p:cNvPr>
          <p:cNvGrpSpPr/>
          <p:nvPr/>
        </p:nvGrpSpPr>
        <p:grpSpPr>
          <a:xfrm>
            <a:off x="8336321" y="4331024"/>
            <a:ext cx="928759" cy="1339804"/>
            <a:chOff x="6140872" y="3386862"/>
            <a:chExt cx="1031844" cy="1561001"/>
          </a:xfrm>
        </p:grpSpPr>
        <p:sp>
          <p:nvSpPr>
            <p:cNvPr id="150" name="フリーフォーム: 図形 149">
              <a:extLst>
                <a:ext uri="{FF2B5EF4-FFF2-40B4-BE49-F238E27FC236}">
                  <a16:creationId xmlns:a16="http://schemas.microsoft.com/office/drawing/2014/main" id="{FDA9760C-089D-4AD4-A331-22BB22991D08}"/>
                </a:ext>
              </a:extLst>
            </p:cNvPr>
            <p:cNvSpPr/>
            <p:nvPr/>
          </p:nvSpPr>
          <p:spPr>
            <a:xfrm>
              <a:off x="6812470" y="3422332"/>
              <a:ext cx="360246" cy="800385"/>
            </a:xfrm>
            <a:custGeom>
              <a:avLst/>
              <a:gdLst>
                <a:gd name="connsiteX0" fmla="*/ 357283 w 360246"/>
                <a:gd name="connsiteY0" fmla="*/ 675799 h 800385"/>
                <a:gd name="connsiteX1" fmla="*/ 354044 w 360246"/>
                <a:gd name="connsiteY1" fmla="*/ 740474 h 800385"/>
                <a:gd name="connsiteX2" fmla="*/ 335661 w 360246"/>
                <a:gd name="connsiteY2" fmla="*/ 768382 h 800385"/>
                <a:gd name="connsiteX3" fmla="*/ 299752 w 360246"/>
                <a:gd name="connsiteY3" fmla="*/ 800386 h 800385"/>
                <a:gd name="connsiteX4" fmla="*/ 295751 w 360246"/>
                <a:gd name="connsiteY4" fmla="*/ 793718 h 800385"/>
                <a:gd name="connsiteX5" fmla="*/ 338137 w 360246"/>
                <a:gd name="connsiteY5" fmla="*/ 747522 h 800385"/>
                <a:gd name="connsiteX6" fmla="*/ 349472 w 360246"/>
                <a:gd name="connsiteY6" fmla="*/ 706184 h 800385"/>
                <a:gd name="connsiteX7" fmla="*/ 344996 w 360246"/>
                <a:gd name="connsiteY7" fmla="*/ 679609 h 800385"/>
                <a:gd name="connsiteX8" fmla="*/ 334423 w 360246"/>
                <a:gd name="connsiteY8" fmla="*/ 641033 h 800385"/>
                <a:gd name="connsiteX9" fmla="*/ 322897 w 360246"/>
                <a:gd name="connsiteY9" fmla="*/ 617220 h 800385"/>
                <a:gd name="connsiteX10" fmla="*/ 308896 w 360246"/>
                <a:gd name="connsiteY10" fmla="*/ 584835 h 800385"/>
                <a:gd name="connsiteX11" fmla="*/ 284417 w 360246"/>
                <a:gd name="connsiteY11" fmla="*/ 525018 h 800385"/>
                <a:gd name="connsiteX12" fmla="*/ 272701 w 360246"/>
                <a:gd name="connsiteY12" fmla="*/ 478917 h 800385"/>
                <a:gd name="connsiteX13" fmla="*/ 240316 w 360246"/>
                <a:gd name="connsiteY13" fmla="*/ 374618 h 800385"/>
                <a:gd name="connsiteX14" fmla="*/ 223266 w 360246"/>
                <a:gd name="connsiteY14" fmla="*/ 333089 h 800385"/>
                <a:gd name="connsiteX15" fmla="*/ 210407 w 360246"/>
                <a:gd name="connsiteY15" fmla="*/ 303467 h 800385"/>
                <a:gd name="connsiteX16" fmla="*/ 203740 w 360246"/>
                <a:gd name="connsiteY16" fmla="*/ 272796 h 800385"/>
                <a:gd name="connsiteX17" fmla="*/ 180880 w 360246"/>
                <a:gd name="connsiteY17" fmla="*/ 209931 h 800385"/>
                <a:gd name="connsiteX18" fmla="*/ 163449 w 360246"/>
                <a:gd name="connsiteY18" fmla="*/ 163925 h 800385"/>
                <a:gd name="connsiteX19" fmla="*/ 146780 w 360246"/>
                <a:gd name="connsiteY19" fmla="*/ 124683 h 800385"/>
                <a:gd name="connsiteX20" fmla="*/ 135446 w 360246"/>
                <a:gd name="connsiteY20" fmla="*/ 92012 h 800385"/>
                <a:gd name="connsiteX21" fmla="*/ 92488 w 360246"/>
                <a:gd name="connsiteY21" fmla="*/ 30575 h 800385"/>
                <a:gd name="connsiteX22" fmla="*/ 51816 w 360246"/>
                <a:gd name="connsiteY22" fmla="*/ 15907 h 800385"/>
                <a:gd name="connsiteX23" fmla="*/ 16954 w 360246"/>
                <a:gd name="connsiteY23" fmla="*/ 12859 h 800385"/>
                <a:gd name="connsiteX24" fmla="*/ 0 w 360246"/>
                <a:gd name="connsiteY24" fmla="*/ 8287 h 800385"/>
                <a:gd name="connsiteX25" fmla="*/ 1429 w 360246"/>
                <a:gd name="connsiteY25" fmla="*/ 0 h 800385"/>
                <a:gd name="connsiteX26" fmla="*/ 28861 w 360246"/>
                <a:gd name="connsiteY26" fmla="*/ 6001 h 800385"/>
                <a:gd name="connsiteX27" fmla="*/ 48673 w 360246"/>
                <a:gd name="connsiteY27" fmla="*/ 6096 h 800385"/>
                <a:gd name="connsiteX28" fmla="*/ 91345 w 360246"/>
                <a:gd name="connsiteY28" fmla="*/ 18479 h 800385"/>
                <a:gd name="connsiteX29" fmla="*/ 130968 w 360246"/>
                <a:gd name="connsiteY29" fmla="*/ 59531 h 800385"/>
                <a:gd name="connsiteX30" fmla="*/ 159449 w 360246"/>
                <a:gd name="connsiteY30" fmla="*/ 125730 h 800385"/>
                <a:gd name="connsiteX31" fmla="*/ 176689 w 360246"/>
                <a:gd name="connsiteY31" fmla="*/ 166307 h 800385"/>
                <a:gd name="connsiteX32" fmla="*/ 198977 w 360246"/>
                <a:gd name="connsiteY32" fmla="*/ 227838 h 800385"/>
                <a:gd name="connsiteX33" fmla="*/ 212503 w 360246"/>
                <a:gd name="connsiteY33" fmla="*/ 262795 h 800385"/>
                <a:gd name="connsiteX34" fmla="*/ 219456 w 360246"/>
                <a:gd name="connsiteY34" fmla="*/ 293275 h 800385"/>
                <a:gd name="connsiteX35" fmla="*/ 231934 w 360246"/>
                <a:gd name="connsiteY35" fmla="*/ 325565 h 800385"/>
                <a:gd name="connsiteX36" fmla="*/ 259080 w 360246"/>
                <a:gd name="connsiteY36" fmla="*/ 394621 h 800385"/>
                <a:gd name="connsiteX37" fmla="*/ 282797 w 360246"/>
                <a:gd name="connsiteY37" fmla="*/ 473012 h 800385"/>
                <a:gd name="connsiteX38" fmla="*/ 299276 w 360246"/>
                <a:gd name="connsiteY38" fmla="*/ 534638 h 800385"/>
                <a:gd name="connsiteX39" fmla="*/ 316421 w 360246"/>
                <a:gd name="connsiteY39" fmla="*/ 573596 h 800385"/>
                <a:gd name="connsiteX40" fmla="*/ 340614 w 360246"/>
                <a:gd name="connsiteY40" fmla="*/ 628650 h 800385"/>
                <a:gd name="connsiteX41" fmla="*/ 357187 w 360246"/>
                <a:gd name="connsiteY41" fmla="*/ 675799 h 800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60246" h="800385">
                  <a:moveTo>
                    <a:pt x="357283" y="675799"/>
                  </a:moveTo>
                  <a:cubicBezTo>
                    <a:pt x="361664" y="697135"/>
                    <a:pt x="361664" y="719614"/>
                    <a:pt x="354044" y="740474"/>
                  </a:cubicBezTo>
                  <a:cubicBezTo>
                    <a:pt x="350330" y="750761"/>
                    <a:pt x="343567" y="760952"/>
                    <a:pt x="335661" y="768382"/>
                  </a:cubicBezTo>
                  <a:cubicBezTo>
                    <a:pt x="323945" y="779336"/>
                    <a:pt x="312039" y="790004"/>
                    <a:pt x="299752" y="800386"/>
                  </a:cubicBezTo>
                  <a:lnTo>
                    <a:pt x="295751" y="793718"/>
                  </a:lnTo>
                  <a:cubicBezTo>
                    <a:pt x="311658" y="780193"/>
                    <a:pt x="325755" y="764762"/>
                    <a:pt x="338137" y="747522"/>
                  </a:cubicBezTo>
                  <a:cubicBezTo>
                    <a:pt x="347186" y="735044"/>
                    <a:pt x="348806" y="720567"/>
                    <a:pt x="349472" y="706184"/>
                  </a:cubicBezTo>
                  <a:cubicBezTo>
                    <a:pt x="349853" y="697421"/>
                    <a:pt x="347091" y="688372"/>
                    <a:pt x="344996" y="679609"/>
                  </a:cubicBezTo>
                  <a:cubicBezTo>
                    <a:pt x="341852" y="666655"/>
                    <a:pt x="338804" y="653606"/>
                    <a:pt x="334423" y="641033"/>
                  </a:cubicBezTo>
                  <a:cubicBezTo>
                    <a:pt x="331660" y="632746"/>
                    <a:pt x="326517" y="625221"/>
                    <a:pt x="322897" y="617220"/>
                  </a:cubicBezTo>
                  <a:cubicBezTo>
                    <a:pt x="318040" y="606552"/>
                    <a:pt x="313372" y="595694"/>
                    <a:pt x="308896" y="584835"/>
                  </a:cubicBezTo>
                  <a:cubicBezTo>
                    <a:pt x="300609" y="564928"/>
                    <a:pt x="291560" y="545306"/>
                    <a:pt x="284417" y="525018"/>
                  </a:cubicBezTo>
                  <a:cubicBezTo>
                    <a:pt x="279178" y="510064"/>
                    <a:pt x="277844" y="493871"/>
                    <a:pt x="272701" y="478917"/>
                  </a:cubicBezTo>
                  <a:cubicBezTo>
                    <a:pt x="260794" y="444532"/>
                    <a:pt x="255460" y="408051"/>
                    <a:pt x="240316" y="374618"/>
                  </a:cubicBezTo>
                  <a:cubicBezTo>
                    <a:pt x="234124" y="360998"/>
                    <a:pt x="231267" y="346139"/>
                    <a:pt x="223266" y="333089"/>
                  </a:cubicBezTo>
                  <a:cubicBezTo>
                    <a:pt x="217646" y="324041"/>
                    <a:pt x="213646" y="313754"/>
                    <a:pt x="210407" y="303467"/>
                  </a:cubicBezTo>
                  <a:cubicBezTo>
                    <a:pt x="207264" y="293561"/>
                    <a:pt x="206978" y="282702"/>
                    <a:pt x="203740" y="272796"/>
                  </a:cubicBezTo>
                  <a:cubicBezTo>
                    <a:pt x="196691" y="251651"/>
                    <a:pt x="188595" y="230791"/>
                    <a:pt x="180880" y="209931"/>
                  </a:cubicBezTo>
                  <a:cubicBezTo>
                    <a:pt x="175165" y="194501"/>
                    <a:pt x="169545" y="179070"/>
                    <a:pt x="163449" y="163925"/>
                  </a:cubicBezTo>
                  <a:cubicBezTo>
                    <a:pt x="158115" y="150781"/>
                    <a:pt x="151924" y="137922"/>
                    <a:pt x="146780" y="124683"/>
                  </a:cubicBezTo>
                  <a:cubicBezTo>
                    <a:pt x="142589" y="113919"/>
                    <a:pt x="139922" y="102584"/>
                    <a:pt x="135446" y="92012"/>
                  </a:cubicBezTo>
                  <a:cubicBezTo>
                    <a:pt x="125540" y="68485"/>
                    <a:pt x="114776" y="45529"/>
                    <a:pt x="92488" y="30575"/>
                  </a:cubicBezTo>
                  <a:cubicBezTo>
                    <a:pt x="80105" y="22289"/>
                    <a:pt x="67913" y="12573"/>
                    <a:pt x="51816" y="15907"/>
                  </a:cubicBezTo>
                  <a:cubicBezTo>
                    <a:pt x="39624" y="18383"/>
                    <a:pt x="28575" y="16478"/>
                    <a:pt x="16954" y="12859"/>
                  </a:cubicBezTo>
                  <a:cubicBezTo>
                    <a:pt x="11430" y="11144"/>
                    <a:pt x="5715" y="9620"/>
                    <a:pt x="0" y="8287"/>
                  </a:cubicBezTo>
                  <a:lnTo>
                    <a:pt x="1429" y="0"/>
                  </a:lnTo>
                  <a:cubicBezTo>
                    <a:pt x="10573" y="2191"/>
                    <a:pt x="19717" y="4286"/>
                    <a:pt x="28861" y="6001"/>
                  </a:cubicBezTo>
                  <a:cubicBezTo>
                    <a:pt x="35243" y="7239"/>
                    <a:pt x="42101" y="6572"/>
                    <a:pt x="48673" y="6096"/>
                  </a:cubicBezTo>
                  <a:cubicBezTo>
                    <a:pt x="64484" y="4953"/>
                    <a:pt x="78009" y="8668"/>
                    <a:pt x="91345" y="18479"/>
                  </a:cubicBezTo>
                  <a:cubicBezTo>
                    <a:pt x="107156" y="30099"/>
                    <a:pt x="120872" y="42577"/>
                    <a:pt x="130968" y="59531"/>
                  </a:cubicBezTo>
                  <a:cubicBezTo>
                    <a:pt x="143447" y="80391"/>
                    <a:pt x="151543" y="102870"/>
                    <a:pt x="159449" y="125730"/>
                  </a:cubicBezTo>
                  <a:cubicBezTo>
                    <a:pt x="164211" y="139541"/>
                    <a:pt x="171450" y="152591"/>
                    <a:pt x="176689" y="166307"/>
                  </a:cubicBezTo>
                  <a:cubicBezTo>
                    <a:pt x="184500" y="186690"/>
                    <a:pt x="191453" y="207359"/>
                    <a:pt x="198977" y="227838"/>
                  </a:cubicBezTo>
                  <a:cubicBezTo>
                    <a:pt x="203263" y="239554"/>
                    <a:pt x="208693" y="250889"/>
                    <a:pt x="212503" y="262795"/>
                  </a:cubicBezTo>
                  <a:cubicBezTo>
                    <a:pt x="215741" y="272701"/>
                    <a:pt x="217646" y="282988"/>
                    <a:pt x="219456" y="293275"/>
                  </a:cubicBezTo>
                  <a:cubicBezTo>
                    <a:pt x="221456" y="304991"/>
                    <a:pt x="227076" y="314992"/>
                    <a:pt x="231934" y="325565"/>
                  </a:cubicBezTo>
                  <a:cubicBezTo>
                    <a:pt x="242126" y="348044"/>
                    <a:pt x="251079" y="371189"/>
                    <a:pt x="259080" y="394621"/>
                  </a:cubicBezTo>
                  <a:cubicBezTo>
                    <a:pt x="267938" y="420434"/>
                    <a:pt x="275368" y="446818"/>
                    <a:pt x="282797" y="473012"/>
                  </a:cubicBezTo>
                  <a:cubicBezTo>
                    <a:pt x="288608" y="493490"/>
                    <a:pt x="292799" y="514445"/>
                    <a:pt x="299276" y="534638"/>
                  </a:cubicBezTo>
                  <a:cubicBezTo>
                    <a:pt x="303562" y="548069"/>
                    <a:pt x="310706" y="560642"/>
                    <a:pt x="316421" y="573596"/>
                  </a:cubicBezTo>
                  <a:cubicBezTo>
                    <a:pt x="324422" y="591979"/>
                    <a:pt x="331089" y="611124"/>
                    <a:pt x="340614" y="628650"/>
                  </a:cubicBezTo>
                  <a:cubicBezTo>
                    <a:pt x="348806" y="643700"/>
                    <a:pt x="353854" y="659702"/>
                    <a:pt x="357187" y="675799"/>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1" name="フリーフォーム: 図形 150">
              <a:extLst>
                <a:ext uri="{FF2B5EF4-FFF2-40B4-BE49-F238E27FC236}">
                  <a16:creationId xmlns:a16="http://schemas.microsoft.com/office/drawing/2014/main" id="{98D02622-5226-4B33-A446-B30FD5C8B0BC}"/>
                </a:ext>
              </a:extLst>
            </p:cNvPr>
            <p:cNvSpPr/>
            <p:nvPr/>
          </p:nvSpPr>
          <p:spPr>
            <a:xfrm>
              <a:off x="6160814" y="3397252"/>
              <a:ext cx="1001163" cy="877609"/>
            </a:xfrm>
            <a:custGeom>
              <a:avLst/>
              <a:gdLst>
                <a:gd name="connsiteX0" fmla="*/ 996651 w 1001163"/>
                <a:gd name="connsiteY0" fmla="*/ 704594 h 877609"/>
                <a:gd name="connsiteX1" fmla="*/ 1001128 w 1001163"/>
                <a:gd name="connsiteY1" fmla="*/ 731169 h 877609"/>
                <a:gd name="connsiteX2" fmla="*/ 989793 w 1001163"/>
                <a:gd name="connsiteY2" fmla="*/ 772507 h 877609"/>
                <a:gd name="connsiteX3" fmla="*/ 947407 w 1001163"/>
                <a:gd name="connsiteY3" fmla="*/ 818703 h 877609"/>
                <a:gd name="connsiteX4" fmla="*/ 916832 w 1001163"/>
                <a:gd name="connsiteY4" fmla="*/ 840897 h 877609"/>
                <a:gd name="connsiteX5" fmla="*/ 886637 w 1001163"/>
                <a:gd name="connsiteY5" fmla="*/ 858137 h 877609"/>
                <a:gd name="connsiteX6" fmla="*/ 870826 w 1001163"/>
                <a:gd name="connsiteY6" fmla="*/ 855946 h 877609"/>
                <a:gd name="connsiteX7" fmla="*/ 862444 w 1001163"/>
                <a:gd name="connsiteY7" fmla="*/ 851374 h 877609"/>
                <a:gd name="connsiteX8" fmla="*/ 855205 w 1001163"/>
                <a:gd name="connsiteY8" fmla="*/ 862518 h 877609"/>
                <a:gd name="connsiteX9" fmla="*/ 850728 w 1001163"/>
                <a:gd name="connsiteY9" fmla="*/ 874044 h 877609"/>
                <a:gd name="connsiteX10" fmla="*/ 843680 w 1001163"/>
                <a:gd name="connsiteY10" fmla="*/ 874520 h 877609"/>
                <a:gd name="connsiteX11" fmla="*/ 837203 w 1001163"/>
                <a:gd name="connsiteY11" fmla="*/ 875949 h 877609"/>
                <a:gd name="connsiteX12" fmla="*/ 816248 w 1001163"/>
                <a:gd name="connsiteY12" fmla="*/ 871853 h 877609"/>
                <a:gd name="connsiteX13" fmla="*/ 803008 w 1001163"/>
                <a:gd name="connsiteY13" fmla="*/ 868234 h 877609"/>
                <a:gd name="connsiteX14" fmla="*/ 776814 w 1001163"/>
                <a:gd name="connsiteY14" fmla="*/ 865757 h 877609"/>
                <a:gd name="connsiteX15" fmla="*/ 769385 w 1001163"/>
                <a:gd name="connsiteY15" fmla="*/ 864709 h 877609"/>
                <a:gd name="connsiteX16" fmla="*/ 756621 w 1001163"/>
                <a:gd name="connsiteY16" fmla="*/ 857470 h 877609"/>
                <a:gd name="connsiteX17" fmla="*/ 734618 w 1001163"/>
                <a:gd name="connsiteY17" fmla="*/ 830229 h 877609"/>
                <a:gd name="connsiteX18" fmla="*/ 732999 w 1001163"/>
                <a:gd name="connsiteY18" fmla="*/ 826133 h 877609"/>
                <a:gd name="connsiteX19" fmla="*/ 724426 w 1001163"/>
                <a:gd name="connsiteY19" fmla="*/ 806226 h 877609"/>
                <a:gd name="connsiteX20" fmla="*/ 730999 w 1001163"/>
                <a:gd name="connsiteY20" fmla="*/ 781746 h 877609"/>
                <a:gd name="connsiteX21" fmla="*/ 745286 w 1001163"/>
                <a:gd name="connsiteY21" fmla="*/ 759839 h 877609"/>
                <a:gd name="connsiteX22" fmla="*/ 751954 w 1001163"/>
                <a:gd name="connsiteY22" fmla="*/ 756886 h 877609"/>
                <a:gd name="connsiteX23" fmla="*/ 769766 w 1001163"/>
                <a:gd name="connsiteY23" fmla="*/ 752314 h 877609"/>
                <a:gd name="connsiteX24" fmla="*/ 822915 w 1001163"/>
                <a:gd name="connsiteY24" fmla="*/ 769650 h 877609"/>
                <a:gd name="connsiteX25" fmla="*/ 814438 w 1001163"/>
                <a:gd name="connsiteY25" fmla="*/ 774317 h 877609"/>
                <a:gd name="connsiteX26" fmla="*/ 770908 w 1001163"/>
                <a:gd name="connsiteY26" fmla="*/ 794034 h 877609"/>
                <a:gd name="connsiteX27" fmla="*/ 782434 w 1001163"/>
                <a:gd name="connsiteY27" fmla="*/ 840039 h 877609"/>
                <a:gd name="connsiteX28" fmla="*/ 819010 w 1001163"/>
                <a:gd name="connsiteY28" fmla="*/ 853851 h 877609"/>
                <a:gd name="connsiteX29" fmla="*/ 838155 w 1001163"/>
                <a:gd name="connsiteY29" fmla="*/ 843278 h 877609"/>
                <a:gd name="connsiteX30" fmla="*/ 846442 w 1001163"/>
                <a:gd name="connsiteY30" fmla="*/ 833182 h 877609"/>
                <a:gd name="connsiteX31" fmla="*/ 867873 w 1001163"/>
                <a:gd name="connsiteY31" fmla="*/ 823657 h 877609"/>
                <a:gd name="connsiteX32" fmla="*/ 875207 w 1001163"/>
                <a:gd name="connsiteY32" fmla="*/ 821847 h 877609"/>
                <a:gd name="connsiteX33" fmla="*/ 905211 w 1001163"/>
                <a:gd name="connsiteY33" fmla="*/ 804702 h 877609"/>
                <a:gd name="connsiteX34" fmla="*/ 921309 w 1001163"/>
                <a:gd name="connsiteY34" fmla="*/ 788414 h 877609"/>
                <a:gd name="connsiteX35" fmla="*/ 950931 w 1001163"/>
                <a:gd name="connsiteY35" fmla="*/ 739551 h 877609"/>
                <a:gd name="connsiteX36" fmla="*/ 956837 w 1001163"/>
                <a:gd name="connsiteY36" fmla="*/ 706309 h 877609"/>
                <a:gd name="connsiteX37" fmla="*/ 958360 w 1001163"/>
                <a:gd name="connsiteY37" fmla="*/ 666399 h 877609"/>
                <a:gd name="connsiteX38" fmla="*/ 950264 w 1001163"/>
                <a:gd name="connsiteY38" fmla="*/ 619726 h 877609"/>
                <a:gd name="connsiteX39" fmla="*/ 931691 w 1001163"/>
                <a:gd name="connsiteY39" fmla="*/ 594009 h 877609"/>
                <a:gd name="connsiteX40" fmla="*/ 882446 w 1001163"/>
                <a:gd name="connsiteY40" fmla="*/ 536383 h 877609"/>
                <a:gd name="connsiteX41" fmla="*/ 872731 w 1001163"/>
                <a:gd name="connsiteY41" fmla="*/ 523333 h 877609"/>
                <a:gd name="connsiteX42" fmla="*/ 857015 w 1001163"/>
                <a:gd name="connsiteY42" fmla="*/ 491329 h 877609"/>
                <a:gd name="connsiteX43" fmla="*/ 840727 w 1001163"/>
                <a:gd name="connsiteY43" fmla="*/ 436846 h 877609"/>
                <a:gd name="connsiteX44" fmla="*/ 823772 w 1001163"/>
                <a:gd name="connsiteY44" fmla="*/ 371600 h 877609"/>
                <a:gd name="connsiteX45" fmla="*/ 817010 w 1001163"/>
                <a:gd name="connsiteY45" fmla="*/ 323403 h 877609"/>
                <a:gd name="connsiteX46" fmla="*/ 782053 w 1001163"/>
                <a:gd name="connsiteY46" fmla="*/ 231201 h 877609"/>
                <a:gd name="connsiteX47" fmla="*/ 733285 w 1001163"/>
                <a:gd name="connsiteY47" fmla="*/ 171480 h 877609"/>
                <a:gd name="connsiteX48" fmla="*/ 659847 w 1001163"/>
                <a:gd name="connsiteY48" fmla="*/ 120997 h 877609"/>
                <a:gd name="connsiteX49" fmla="*/ 618128 w 1001163"/>
                <a:gd name="connsiteY49" fmla="*/ 103376 h 877609"/>
                <a:gd name="connsiteX50" fmla="*/ 612603 w 1001163"/>
                <a:gd name="connsiteY50" fmla="*/ 100900 h 877609"/>
                <a:gd name="connsiteX51" fmla="*/ 581551 w 1001163"/>
                <a:gd name="connsiteY51" fmla="*/ 85850 h 877609"/>
                <a:gd name="connsiteX52" fmla="*/ 518496 w 1001163"/>
                <a:gd name="connsiteY52" fmla="*/ 61847 h 877609"/>
                <a:gd name="connsiteX53" fmla="*/ 508304 w 1001163"/>
                <a:gd name="connsiteY53" fmla="*/ 63657 h 877609"/>
                <a:gd name="connsiteX54" fmla="*/ 509828 w 1001163"/>
                <a:gd name="connsiteY54" fmla="*/ 82135 h 877609"/>
                <a:gd name="connsiteX55" fmla="*/ 531069 w 1001163"/>
                <a:gd name="connsiteY55" fmla="*/ 104519 h 877609"/>
                <a:gd name="connsiteX56" fmla="*/ 526116 w 1001163"/>
                <a:gd name="connsiteY56" fmla="*/ 111186 h 877609"/>
                <a:gd name="connsiteX57" fmla="*/ 520020 w 1001163"/>
                <a:gd name="connsiteY57" fmla="*/ 105186 h 877609"/>
                <a:gd name="connsiteX58" fmla="*/ 511924 w 1001163"/>
                <a:gd name="connsiteY58" fmla="*/ 100042 h 877609"/>
                <a:gd name="connsiteX59" fmla="*/ 494874 w 1001163"/>
                <a:gd name="connsiteY59" fmla="*/ 79849 h 877609"/>
                <a:gd name="connsiteX60" fmla="*/ 485158 w 1001163"/>
                <a:gd name="connsiteY60" fmla="*/ 64038 h 877609"/>
                <a:gd name="connsiteX61" fmla="*/ 480872 w 1001163"/>
                <a:gd name="connsiteY61" fmla="*/ 62228 h 877609"/>
                <a:gd name="connsiteX62" fmla="*/ 479539 w 1001163"/>
                <a:gd name="connsiteY62" fmla="*/ 67562 h 877609"/>
                <a:gd name="connsiteX63" fmla="*/ 488969 w 1001163"/>
                <a:gd name="connsiteY63" fmla="*/ 94708 h 877609"/>
                <a:gd name="connsiteX64" fmla="*/ 516877 w 1001163"/>
                <a:gd name="connsiteY64" fmla="*/ 173766 h 877609"/>
                <a:gd name="connsiteX65" fmla="*/ 529926 w 1001163"/>
                <a:gd name="connsiteY65" fmla="*/ 233583 h 877609"/>
                <a:gd name="connsiteX66" fmla="*/ 538117 w 1001163"/>
                <a:gd name="connsiteY66" fmla="*/ 265206 h 877609"/>
                <a:gd name="connsiteX67" fmla="*/ 545833 w 1001163"/>
                <a:gd name="connsiteY67" fmla="*/ 271587 h 877609"/>
                <a:gd name="connsiteX68" fmla="*/ 548690 w 1001163"/>
                <a:gd name="connsiteY68" fmla="*/ 265015 h 877609"/>
                <a:gd name="connsiteX69" fmla="*/ 552500 w 1001163"/>
                <a:gd name="connsiteY69" fmla="*/ 266253 h 877609"/>
                <a:gd name="connsiteX70" fmla="*/ 547833 w 1001163"/>
                <a:gd name="connsiteY70" fmla="*/ 287875 h 877609"/>
                <a:gd name="connsiteX71" fmla="*/ 547357 w 1001163"/>
                <a:gd name="connsiteY71" fmla="*/ 291685 h 877609"/>
                <a:gd name="connsiteX72" fmla="*/ 545928 w 1001163"/>
                <a:gd name="connsiteY72" fmla="*/ 334262 h 877609"/>
                <a:gd name="connsiteX73" fmla="*/ 545642 w 1001163"/>
                <a:gd name="connsiteY73" fmla="*/ 340358 h 877609"/>
                <a:gd name="connsiteX74" fmla="*/ 542499 w 1001163"/>
                <a:gd name="connsiteY74" fmla="*/ 375601 h 877609"/>
                <a:gd name="connsiteX75" fmla="*/ 539356 w 1001163"/>
                <a:gd name="connsiteY75" fmla="*/ 391793 h 877609"/>
                <a:gd name="connsiteX76" fmla="*/ 538117 w 1001163"/>
                <a:gd name="connsiteY76" fmla="*/ 394174 h 877609"/>
                <a:gd name="connsiteX77" fmla="*/ 535070 w 1001163"/>
                <a:gd name="connsiteY77" fmla="*/ 392174 h 877609"/>
                <a:gd name="connsiteX78" fmla="*/ 530212 w 1001163"/>
                <a:gd name="connsiteY78" fmla="*/ 382839 h 877609"/>
                <a:gd name="connsiteX79" fmla="*/ 528878 w 1001163"/>
                <a:gd name="connsiteY79" fmla="*/ 379601 h 877609"/>
                <a:gd name="connsiteX80" fmla="*/ 502684 w 1001163"/>
                <a:gd name="connsiteY80" fmla="*/ 306925 h 877609"/>
                <a:gd name="connsiteX81" fmla="*/ 491826 w 1001163"/>
                <a:gd name="connsiteY81" fmla="*/ 256538 h 877609"/>
                <a:gd name="connsiteX82" fmla="*/ 491064 w 1001163"/>
                <a:gd name="connsiteY82" fmla="*/ 239488 h 877609"/>
                <a:gd name="connsiteX83" fmla="*/ 486492 w 1001163"/>
                <a:gd name="connsiteY83" fmla="*/ 233868 h 877609"/>
                <a:gd name="connsiteX84" fmla="*/ 480777 w 1001163"/>
                <a:gd name="connsiteY84" fmla="*/ 240250 h 877609"/>
                <a:gd name="connsiteX85" fmla="*/ 475824 w 1001163"/>
                <a:gd name="connsiteY85" fmla="*/ 283589 h 877609"/>
                <a:gd name="connsiteX86" fmla="*/ 474205 w 1001163"/>
                <a:gd name="connsiteY86" fmla="*/ 302925 h 877609"/>
                <a:gd name="connsiteX87" fmla="*/ 471252 w 1001163"/>
                <a:gd name="connsiteY87" fmla="*/ 353217 h 877609"/>
                <a:gd name="connsiteX88" fmla="*/ 474205 w 1001163"/>
                <a:gd name="connsiteY88" fmla="*/ 415510 h 877609"/>
                <a:gd name="connsiteX89" fmla="*/ 475633 w 1001163"/>
                <a:gd name="connsiteY89" fmla="*/ 429131 h 877609"/>
                <a:gd name="connsiteX90" fmla="*/ 474490 w 1001163"/>
                <a:gd name="connsiteY90" fmla="*/ 432274 h 877609"/>
                <a:gd name="connsiteX91" fmla="*/ 472490 w 1001163"/>
                <a:gd name="connsiteY91" fmla="*/ 429798 h 877609"/>
                <a:gd name="connsiteX92" fmla="*/ 453536 w 1001163"/>
                <a:gd name="connsiteY92" fmla="*/ 376458 h 877609"/>
                <a:gd name="connsiteX93" fmla="*/ 448773 w 1001163"/>
                <a:gd name="connsiteY93" fmla="*/ 321117 h 877609"/>
                <a:gd name="connsiteX94" fmla="*/ 446678 w 1001163"/>
                <a:gd name="connsiteY94" fmla="*/ 289876 h 877609"/>
                <a:gd name="connsiteX95" fmla="*/ 448487 w 1001163"/>
                <a:gd name="connsiteY95" fmla="*/ 248442 h 877609"/>
                <a:gd name="connsiteX96" fmla="*/ 456679 w 1001163"/>
                <a:gd name="connsiteY96" fmla="*/ 198531 h 877609"/>
                <a:gd name="connsiteX97" fmla="*/ 462965 w 1001163"/>
                <a:gd name="connsiteY97" fmla="*/ 160621 h 877609"/>
                <a:gd name="connsiteX98" fmla="*/ 462965 w 1001163"/>
                <a:gd name="connsiteY98" fmla="*/ 159002 h 877609"/>
                <a:gd name="connsiteX99" fmla="*/ 460298 w 1001163"/>
                <a:gd name="connsiteY99" fmla="*/ 150715 h 877609"/>
                <a:gd name="connsiteX100" fmla="*/ 453726 w 1001163"/>
                <a:gd name="connsiteY100" fmla="*/ 157573 h 877609"/>
                <a:gd name="connsiteX101" fmla="*/ 447058 w 1001163"/>
                <a:gd name="connsiteY101" fmla="*/ 203388 h 877609"/>
                <a:gd name="connsiteX102" fmla="*/ 441915 w 1001163"/>
                <a:gd name="connsiteY102" fmla="*/ 233107 h 877609"/>
                <a:gd name="connsiteX103" fmla="*/ 440582 w 1001163"/>
                <a:gd name="connsiteY103" fmla="*/ 242155 h 877609"/>
                <a:gd name="connsiteX104" fmla="*/ 437819 w 1001163"/>
                <a:gd name="connsiteY104" fmla="*/ 246251 h 877609"/>
                <a:gd name="connsiteX105" fmla="*/ 436009 w 1001163"/>
                <a:gd name="connsiteY105" fmla="*/ 242060 h 877609"/>
                <a:gd name="connsiteX106" fmla="*/ 428104 w 1001163"/>
                <a:gd name="connsiteY106" fmla="*/ 176147 h 877609"/>
                <a:gd name="connsiteX107" fmla="*/ 424961 w 1001163"/>
                <a:gd name="connsiteY107" fmla="*/ 134523 h 877609"/>
                <a:gd name="connsiteX108" fmla="*/ 426199 w 1001163"/>
                <a:gd name="connsiteY108" fmla="*/ 118521 h 877609"/>
                <a:gd name="connsiteX109" fmla="*/ 421817 w 1001163"/>
                <a:gd name="connsiteY109" fmla="*/ 111282 h 877609"/>
                <a:gd name="connsiteX110" fmla="*/ 415721 w 1001163"/>
                <a:gd name="connsiteY110" fmla="*/ 114711 h 877609"/>
                <a:gd name="connsiteX111" fmla="*/ 404672 w 1001163"/>
                <a:gd name="connsiteY111" fmla="*/ 130141 h 877609"/>
                <a:gd name="connsiteX112" fmla="*/ 375526 w 1001163"/>
                <a:gd name="connsiteY112" fmla="*/ 171099 h 877609"/>
                <a:gd name="connsiteX113" fmla="*/ 337616 w 1001163"/>
                <a:gd name="connsiteY113" fmla="*/ 246918 h 877609"/>
                <a:gd name="connsiteX114" fmla="*/ 316947 w 1001163"/>
                <a:gd name="connsiteY114" fmla="*/ 313402 h 877609"/>
                <a:gd name="connsiteX115" fmla="*/ 316661 w 1001163"/>
                <a:gd name="connsiteY115" fmla="*/ 315402 h 877609"/>
                <a:gd name="connsiteX116" fmla="*/ 310661 w 1001163"/>
                <a:gd name="connsiteY116" fmla="*/ 345501 h 877609"/>
                <a:gd name="connsiteX117" fmla="*/ 312089 w 1001163"/>
                <a:gd name="connsiteY117" fmla="*/ 350169 h 877609"/>
                <a:gd name="connsiteX118" fmla="*/ 317804 w 1001163"/>
                <a:gd name="connsiteY118" fmla="*/ 350835 h 877609"/>
                <a:gd name="connsiteX119" fmla="*/ 322281 w 1001163"/>
                <a:gd name="connsiteY119" fmla="*/ 349597 h 877609"/>
                <a:gd name="connsiteX120" fmla="*/ 322376 w 1001163"/>
                <a:gd name="connsiteY120" fmla="*/ 354836 h 877609"/>
                <a:gd name="connsiteX121" fmla="*/ 322090 w 1001163"/>
                <a:gd name="connsiteY121" fmla="*/ 355979 h 877609"/>
                <a:gd name="connsiteX122" fmla="*/ 315995 w 1001163"/>
                <a:gd name="connsiteY122" fmla="*/ 367028 h 877609"/>
                <a:gd name="connsiteX123" fmla="*/ 305231 w 1001163"/>
                <a:gd name="connsiteY123" fmla="*/ 375315 h 877609"/>
                <a:gd name="connsiteX124" fmla="*/ 291230 w 1001163"/>
                <a:gd name="connsiteY124" fmla="*/ 388650 h 877609"/>
                <a:gd name="connsiteX125" fmla="*/ 279799 w 1001163"/>
                <a:gd name="connsiteY125" fmla="*/ 412558 h 877609"/>
                <a:gd name="connsiteX126" fmla="*/ 273704 w 1001163"/>
                <a:gd name="connsiteY126" fmla="*/ 414748 h 877609"/>
                <a:gd name="connsiteX127" fmla="*/ 245795 w 1001163"/>
                <a:gd name="connsiteY127" fmla="*/ 419320 h 877609"/>
                <a:gd name="connsiteX128" fmla="*/ 225793 w 1001163"/>
                <a:gd name="connsiteY128" fmla="*/ 427702 h 877609"/>
                <a:gd name="connsiteX129" fmla="*/ 216649 w 1001163"/>
                <a:gd name="connsiteY129" fmla="*/ 434560 h 877609"/>
                <a:gd name="connsiteX130" fmla="*/ 212363 w 1001163"/>
                <a:gd name="connsiteY130" fmla="*/ 435417 h 877609"/>
                <a:gd name="connsiteX131" fmla="*/ 212839 w 1001163"/>
                <a:gd name="connsiteY131" fmla="*/ 432179 h 877609"/>
                <a:gd name="connsiteX132" fmla="*/ 226269 w 1001163"/>
                <a:gd name="connsiteY132" fmla="*/ 383697 h 877609"/>
                <a:gd name="connsiteX133" fmla="*/ 240366 w 1001163"/>
                <a:gd name="connsiteY133" fmla="*/ 326737 h 877609"/>
                <a:gd name="connsiteX134" fmla="*/ 253891 w 1001163"/>
                <a:gd name="connsiteY134" fmla="*/ 276636 h 877609"/>
                <a:gd name="connsiteX135" fmla="*/ 274084 w 1001163"/>
                <a:gd name="connsiteY135" fmla="*/ 213390 h 877609"/>
                <a:gd name="connsiteX136" fmla="*/ 297421 w 1001163"/>
                <a:gd name="connsiteY136" fmla="*/ 173099 h 877609"/>
                <a:gd name="connsiteX137" fmla="*/ 314280 w 1001163"/>
                <a:gd name="connsiteY137" fmla="*/ 154430 h 877609"/>
                <a:gd name="connsiteX138" fmla="*/ 325900 w 1001163"/>
                <a:gd name="connsiteY138" fmla="*/ 144810 h 877609"/>
                <a:gd name="connsiteX139" fmla="*/ 377907 w 1001163"/>
                <a:gd name="connsiteY139" fmla="*/ 111377 h 877609"/>
                <a:gd name="connsiteX140" fmla="*/ 403815 w 1001163"/>
                <a:gd name="connsiteY140" fmla="*/ 103185 h 877609"/>
                <a:gd name="connsiteX141" fmla="*/ 418388 w 1001163"/>
                <a:gd name="connsiteY141" fmla="*/ 98137 h 877609"/>
                <a:gd name="connsiteX142" fmla="*/ 433057 w 1001163"/>
                <a:gd name="connsiteY142" fmla="*/ 96042 h 877609"/>
                <a:gd name="connsiteX143" fmla="*/ 444296 w 1001163"/>
                <a:gd name="connsiteY143" fmla="*/ 93756 h 877609"/>
                <a:gd name="connsiteX144" fmla="*/ 441534 w 1001163"/>
                <a:gd name="connsiteY144" fmla="*/ 84707 h 877609"/>
                <a:gd name="connsiteX145" fmla="*/ 428675 w 1001163"/>
                <a:gd name="connsiteY145" fmla="*/ 77754 h 877609"/>
                <a:gd name="connsiteX146" fmla="*/ 413531 w 1001163"/>
                <a:gd name="connsiteY146" fmla="*/ 72039 h 877609"/>
                <a:gd name="connsiteX147" fmla="*/ 383050 w 1001163"/>
                <a:gd name="connsiteY147" fmla="*/ 67752 h 877609"/>
                <a:gd name="connsiteX148" fmla="*/ 327234 w 1001163"/>
                <a:gd name="connsiteY148" fmla="*/ 94232 h 877609"/>
                <a:gd name="connsiteX149" fmla="*/ 275990 w 1001163"/>
                <a:gd name="connsiteY149" fmla="*/ 131856 h 877609"/>
                <a:gd name="connsiteX150" fmla="*/ 254273 w 1001163"/>
                <a:gd name="connsiteY150" fmla="*/ 147858 h 877609"/>
                <a:gd name="connsiteX151" fmla="*/ 239414 w 1001163"/>
                <a:gd name="connsiteY151" fmla="*/ 166812 h 877609"/>
                <a:gd name="connsiteX152" fmla="*/ 216839 w 1001163"/>
                <a:gd name="connsiteY152" fmla="*/ 199864 h 877609"/>
                <a:gd name="connsiteX153" fmla="*/ 194265 w 1001163"/>
                <a:gd name="connsiteY153" fmla="*/ 246918 h 877609"/>
                <a:gd name="connsiteX154" fmla="*/ 177120 w 1001163"/>
                <a:gd name="connsiteY154" fmla="*/ 283494 h 877609"/>
                <a:gd name="connsiteX155" fmla="*/ 156641 w 1001163"/>
                <a:gd name="connsiteY155" fmla="*/ 351407 h 877609"/>
                <a:gd name="connsiteX156" fmla="*/ 125590 w 1001163"/>
                <a:gd name="connsiteY156" fmla="*/ 434751 h 877609"/>
                <a:gd name="connsiteX157" fmla="*/ 105301 w 1001163"/>
                <a:gd name="connsiteY157" fmla="*/ 506664 h 877609"/>
                <a:gd name="connsiteX158" fmla="*/ 73774 w 1001163"/>
                <a:gd name="connsiteY158" fmla="*/ 563624 h 877609"/>
                <a:gd name="connsiteX159" fmla="*/ 30054 w 1001163"/>
                <a:gd name="connsiteY159" fmla="*/ 621726 h 877609"/>
                <a:gd name="connsiteX160" fmla="*/ 23006 w 1001163"/>
                <a:gd name="connsiteY160" fmla="*/ 647349 h 877609"/>
                <a:gd name="connsiteX161" fmla="*/ 21196 w 1001163"/>
                <a:gd name="connsiteY161" fmla="*/ 684020 h 877609"/>
                <a:gd name="connsiteX162" fmla="*/ 43484 w 1001163"/>
                <a:gd name="connsiteY162" fmla="*/ 778984 h 877609"/>
                <a:gd name="connsiteX163" fmla="*/ 78822 w 1001163"/>
                <a:gd name="connsiteY163" fmla="*/ 827752 h 877609"/>
                <a:gd name="connsiteX164" fmla="*/ 122447 w 1001163"/>
                <a:gd name="connsiteY164" fmla="*/ 852612 h 877609"/>
                <a:gd name="connsiteX165" fmla="*/ 132257 w 1001163"/>
                <a:gd name="connsiteY165" fmla="*/ 861090 h 877609"/>
                <a:gd name="connsiteX166" fmla="*/ 122828 w 1001163"/>
                <a:gd name="connsiteY166" fmla="*/ 858709 h 877609"/>
                <a:gd name="connsiteX167" fmla="*/ 105968 w 1001163"/>
                <a:gd name="connsiteY167" fmla="*/ 852327 h 877609"/>
                <a:gd name="connsiteX168" fmla="*/ 61487 w 1001163"/>
                <a:gd name="connsiteY168" fmla="*/ 823085 h 877609"/>
                <a:gd name="connsiteX169" fmla="*/ 36912 w 1001163"/>
                <a:gd name="connsiteY169" fmla="*/ 788985 h 877609"/>
                <a:gd name="connsiteX170" fmla="*/ 18719 w 1001163"/>
                <a:gd name="connsiteY170" fmla="*/ 750409 h 877609"/>
                <a:gd name="connsiteX171" fmla="*/ 8528 w 1001163"/>
                <a:gd name="connsiteY171" fmla="*/ 709357 h 877609"/>
                <a:gd name="connsiteX172" fmla="*/ 717 w 1001163"/>
                <a:gd name="connsiteY172" fmla="*/ 666494 h 877609"/>
                <a:gd name="connsiteX173" fmla="*/ 336 w 1001163"/>
                <a:gd name="connsiteY173" fmla="*/ 638395 h 877609"/>
                <a:gd name="connsiteX174" fmla="*/ 12623 w 1001163"/>
                <a:gd name="connsiteY174" fmla="*/ 577150 h 877609"/>
                <a:gd name="connsiteX175" fmla="*/ 46151 w 1001163"/>
                <a:gd name="connsiteY175" fmla="*/ 514666 h 877609"/>
                <a:gd name="connsiteX176" fmla="*/ 62344 w 1001163"/>
                <a:gd name="connsiteY176" fmla="*/ 491996 h 877609"/>
                <a:gd name="connsiteX177" fmla="*/ 79870 w 1001163"/>
                <a:gd name="connsiteY177" fmla="*/ 461135 h 877609"/>
                <a:gd name="connsiteX178" fmla="*/ 101777 w 1001163"/>
                <a:gd name="connsiteY178" fmla="*/ 422463 h 877609"/>
                <a:gd name="connsiteX179" fmla="*/ 121304 w 1001163"/>
                <a:gd name="connsiteY179" fmla="*/ 370076 h 877609"/>
                <a:gd name="connsiteX180" fmla="*/ 133115 w 1001163"/>
                <a:gd name="connsiteY180" fmla="*/ 309116 h 877609"/>
                <a:gd name="connsiteX181" fmla="*/ 145116 w 1001163"/>
                <a:gd name="connsiteY181" fmla="*/ 257491 h 877609"/>
                <a:gd name="connsiteX182" fmla="*/ 163880 w 1001163"/>
                <a:gd name="connsiteY182" fmla="*/ 221486 h 877609"/>
                <a:gd name="connsiteX183" fmla="*/ 175977 w 1001163"/>
                <a:gd name="connsiteY183" fmla="*/ 203579 h 877609"/>
                <a:gd name="connsiteX184" fmla="*/ 209886 w 1001163"/>
                <a:gd name="connsiteY184" fmla="*/ 169099 h 877609"/>
                <a:gd name="connsiteX185" fmla="*/ 237794 w 1001163"/>
                <a:gd name="connsiteY185" fmla="*/ 136237 h 877609"/>
                <a:gd name="connsiteX186" fmla="*/ 282752 w 1001163"/>
                <a:gd name="connsiteY186" fmla="*/ 85088 h 877609"/>
                <a:gd name="connsiteX187" fmla="*/ 315614 w 1001163"/>
                <a:gd name="connsiteY187" fmla="*/ 58894 h 877609"/>
                <a:gd name="connsiteX188" fmla="*/ 331520 w 1001163"/>
                <a:gd name="connsiteY188" fmla="*/ 48131 h 877609"/>
                <a:gd name="connsiteX189" fmla="*/ 360953 w 1001163"/>
                <a:gd name="connsiteY189" fmla="*/ 30224 h 877609"/>
                <a:gd name="connsiteX190" fmla="*/ 387718 w 1001163"/>
                <a:gd name="connsiteY190" fmla="*/ 24890 h 877609"/>
                <a:gd name="connsiteX191" fmla="*/ 411625 w 1001163"/>
                <a:gd name="connsiteY191" fmla="*/ 23937 h 877609"/>
                <a:gd name="connsiteX192" fmla="*/ 428104 w 1001163"/>
                <a:gd name="connsiteY192" fmla="*/ 29843 h 877609"/>
                <a:gd name="connsiteX193" fmla="*/ 455822 w 1001163"/>
                <a:gd name="connsiteY193" fmla="*/ 36225 h 877609"/>
                <a:gd name="connsiteX194" fmla="*/ 460774 w 1001163"/>
                <a:gd name="connsiteY194" fmla="*/ 31081 h 877609"/>
                <a:gd name="connsiteX195" fmla="*/ 514019 w 1001163"/>
                <a:gd name="connsiteY195" fmla="*/ 1268 h 877609"/>
                <a:gd name="connsiteX196" fmla="*/ 574789 w 1001163"/>
                <a:gd name="connsiteY196" fmla="*/ 15651 h 877609"/>
                <a:gd name="connsiteX197" fmla="*/ 622509 w 1001163"/>
                <a:gd name="connsiteY197" fmla="*/ 27081 h 877609"/>
                <a:gd name="connsiteX198" fmla="*/ 651084 w 1001163"/>
                <a:gd name="connsiteY198" fmla="*/ 33558 h 877609"/>
                <a:gd name="connsiteX199" fmla="*/ 668039 w 1001163"/>
                <a:gd name="connsiteY199" fmla="*/ 38130 h 877609"/>
                <a:gd name="connsiteX200" fmla="*/ 702900 w 1001163"/>
                <a:gd name="connsiteY200" fmla="*/ 41178 h 877609"/>
                <a:gd name="connsiteX201" fmla="*/ 743572 w 1001163"/>
                <a:gd name="connsiteY201" fmla="*/ 55846 h 877609"/>
                <a:gd name="connsiteX202" fmla="*/ 786530 w 1001163"/>
                <a:gd name="connsiteY202" fmla="*/ 117283 h 877609"/>
                <a:gd name="connsiteX203" fmla="*/ 797864 w 1001163"/>
                <a:gd name="connsiteY203" fmla="*/ 149953 h 877609"/>
                <a:gd name="connsiteX204" fmla="*/ 814533 w 1001163"/>
                <a:gd name="connsiteY204" fmla="*/ 189196 h 877609"/>
                <a:gd name="connsiteX205" fmla="*/ 831964 w 1001163"/>
                <a:gd name="connsiteY205" fmla="*/ 235202 h 877609"/>
                <a:gd name="connsiteX206" fmla="*/ 854824 w 1001163"/>
                <a:gd name="connsiteY206" fmla="*/ 298067 h 877609"/>
                <a:gd name="connsiteX207" fmla="*/ 861491 w 1001163"/>
                <a:gd name="connsiteY207" fmla="*/ 328737 h 877609"/>
                <a:gd name="connsiteX208" fmla="*/ 874350 w 1001163"/>
                <a:gd name="connsiteY208" fmla="*/ 358360 h 877609"/>
                <a:gd name="connsiteX209" fmla="*/ 891400 w 1001163"/>
                <a:gd name="connsiteY209" fmla="*/ 399889 h 877609"/>
                <a:gd name="connsiteX210" fmla="*/ 923785 w 1001163"/>
                <a:gd name="connsiteY210" fmla="*/ 504188 h 877609"/>
                <a:gd name="connsiteX211" fmla="*/ 935501 w 1001163"/>
                <a:gd name="connsiteY211" fmla="*/ 550289 h 877609"/>
                <a:gd name="connsiteX212" fmla="*/ 959980 w 1001163"/>
                <a:gd name="connsiteY212" fmla="*/ 610106 h 877609"/>
                <a:gd name="connsiteX213" fmla="*/ 973982 w 1001163"/>
                <a:gd name="connsiteY213" fmla="*/ 642491 h 877609"/>
                <a:gd name="connsiteX214" fmla="*/ 985507 w 1001163"/>
                <a:gd name="connsiteY214" fmla="*/ 666303 h 877609"/>
                <a:gd name="connsiteX215" fmla="*/ 996080 w 1001163"/>
                <a:gd name="connsiteY215" fmla="*/ 704880 h 877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1001163" h="877609">
                  <a:moveTo>
                    <a:pt x="996651" y="704594"/>
                  </a:moveTo>
                  <a:cubicBezTo>
                    <a:pt x="998746" y="713357"/>
                    <a:pt x="1001509" y="722406"/>
                    <a:pt x="1001128" y="731169"/>
                  </a:cubicBezTo>
                  <a:cubicBezTo>
                    <a:pt x="1000461" y="745551"/>
                    <a:pt x="998842" y="760029"/>
                    <a:pt x="989793" y="772507"/>
                  </a:cubicBezTo>
                  <a:cubicBezTo>
                    <a:pt x="977315" y="789747"/>
                    <a:pt x="963218" y="805178"/>
                    <a:pt x="947407" y="818703"/>
                  </a:cubicBezTo>
                  <a:cubicBezTo>
                    <a:pt x="937882" y="826800"/>
                    <a:pt x="927690" y="834229"/>
                    <a:pt x="916832" y="840897"/>
                  </a:cubicBezTo>
                  <a:cubicBezTo>
                    <a:pt x="906926" y="846993"/>
                    <a:pt x="896829" y="852612"/>
                    <a:pt x="886637" y="858137"/>
                  </a:cubicBezTo>
                  <a:cubicBezTo>
                    <a:pt x="881017" y="861185"/>
                    <a:pt x="875683" y="861471"/>
                    <a:pt x="870826" y="855946"/>
                  </a:cubicBezTo>
                  <a:cubicBezTo>
                    <a:pt x="868730" y="853565"/>
                    <a:pt x="863777" y="850517"/>
                    <a:pt x="862444" y="851374"/>
                  </a:cubicBezTo>
                  <a:cubicBezTo>
                    <a:pt x="858824" y="853660"/>
                    <a:pt x="855014" y="856518"/>
                    <a:pt x="855205" y="862518"/>
                  </a:cubicBezTo>
                  <a:cubicBezTo>
                    <a:pt x="855586" y="870996"/>
                    <a:pt x="855395" y="873282"/>
                    <a:pt x="850728" y="874044"/>
                  </a:cubicBezTo>
                  <a:cubicBezTo>
                    <a:pt x="849014" y="874329"/>
                    <a:pt x="846728" y="874425"/>
                    <a:pt x="843680" y="874520"/>
                  </a:cubicBezTo>
                  <a:cubicBezTo>
                    <a:pt x="841489" y="874615"/>
                    <a:pt x="839298" y="875949"/>
                    <a:pt x="837203" y="875949"/>
                  </a:cubicBezTo>
                  <a:cubicBezTo>
                    <a:pt x="830154" y="875853"/>
                    <a:pt x="822248" y="881759"/>
                    <a:pt x="816248" y="871853"/>
                  </a:cubicBezTo>
                  <a:cubicBezTo>
                    <a:pt x="814533" y="868995"/>
                    <a:pt x="807675" y="868805"/>
                    <a:pt x="803008" y="868234"/>
                  </a:cubicBezTo>
                  <a:cubicBezTo>
                    <a:pt x="794340" y="867186"/>
                    <a:pt x="785577" y="866805"/>
                    <a:pt x="776814" y="865757"/>
                  </a:cubicBezTo>
                  <a:cubicBezTo>
                    <a:pt x="774337" y="865471"/>
                    <a:pt x="771861" y="865090"/>
                    <a:pt x="769385" y="864709"/>
                  </a:cubicBezTo>
                  <a:cubicBezTo>
                    <a:pt x="764812" y="863947"/>
                    <a:pt x="760336" y="860518"/>
                    <a:pt x="756621" y="857470"/>
                  </a:cubicBezTo>
                  <a:cubicBezTo>
                    <a:pt x="747572" y="849850"/>
                    <a:pt x="739190" y="841563"/>
                    <a:pt x="734618" y="830229"/>
                  </a:cubicBezTo>
                  <a:cubicBezTo>
                    <a:pt x="734047" y="828895"/>
                    <a:pt x="733951" y="827181"/>
                    <a:pt x="732999" y="826133"/>
                  </a:cubicBezTo>
                  <a:cubicBezTo>
                    <a:pt x="726712" y="819561"/>
                    <a:pt x="724426" y="812988"/>
                    <a:pt x="724426" y="806226"/>
                  </a:cubicBezTo>
                  <a:cubicBezTo>
                    <a:pt x="724426" y="798320"/>
                    <a:pt x="727570" y="790224"/>
                    <a:pt x="730999" y="781746"/>
                  </a:cubicBezTo>
                  <a:cubicBezTo>
                    <a:pt x="734523" y="773174"/>
                    <a:pt x="738238" y="765649"/>
                    <a:pt x="745286" y="759839"/>
                  </a:cubicBezTo>
                  <a:cubicBezTo>
                    <a:pt x="747096" y="758315"/>
                    <a:pt x="749668" y="757553"/>
                    <a:pt x="751954" y="756886"/>
                  </a:cubicBezTo>
                  <a:cubicBezTo>
                    <a:pt x="757859" y="755172"/>
                    <a:pt x="763955" y="752028"/>
                    <a:pt x="769766" y="752314"/>
                  </a:cubicBezTo>
                  <a:cubicBezTo>
                    <a:pt x="789102" y="753362"/>
                    <a:pt x="806913" y="758791"/>
                    <a:pt x="822915" y="769650"/>
                  </a:cubicBezTo>
                  <a:lnTo>
                    <a:pt x="814438" y="774317"/>
                  </a:lnTo>
                  <a:cubicBezTo>
                    <a:pt x="796435" y="763459"/>
                    <a:pt x="776528" y="773269"/>
                    <a:pt x="770908" y="794034"/>
                  </a:cubicBezTo>
                  <a:cubicBezTo>
                    <a:pt x="765955" y="812226"/>
                    <a:pt x="772718" y="826704"/>
                    <a:pt x="782434" y="840039"/>
                  </a:cubicBezTo>
                  <a:cubicBezTo>
                    <a:pt x="789768" y="850136"/>
                    <a:pt x="804627" y="856613"/>
                    <a:pt x="819010" y="853851"/>
                  </a:cubicBezTo>
                  <a:cubicBezTo>
                    <a:pt x="825773" y="852612"/>
                    <a:pt x="832440" y="849184"/>
                    <a:pt x="838155" y="843278"/>
                  </a:cubicBezTo>
                  <a:cubicBezTo>
                    <a:pt x="841203" y="840135"/>
                    <a:pt x="844537" y="836992"/>
                    <a:pt x="846442" y="833182"/>
                  </a:cubicBezTo>
                  <a:cubicBezTo>
                    <a:pt x="851109" y="823847"/>
                    <a:pt x="860158" y="825180"/>
                    <a:pt x="867873" y="823657"/>
                  </a:cubicBezTo>
                  <a:cubicBezTo>
                    <a:pt x="870349" y="823180"/>
                    <a:pt x="872826" y="822609"/>
                    <a:pt x="875207" y="821847"/>
                  </a:cubicBezTo>
                  <a:cubicBezTo>
                    <a:pt x="886542" y="818703"/>
                    <a:pt x="896734" y="813465"/>
                    <a:pt x="905211" y="804702"/>
                  </a:cubicBezTo>
                  <a:cubicBezTo>
                    <a:pt x="910545" y="799177"/>
                    <a:pt x="916260" y="794129"/>
                    <a:pt x="921309" y="788414"/>
                  </a:cubicBezTo>
                  <a:cubicBezTo>
                    <a:pt x="934167" y="773936"/>
                    <a:pt x="945693" y="758410"/>
                    <a:pt x="950931" y="739551"/>
                  </a:cubicBezTo>
                  <a:cubicBezTo>
                    <a:pt x="953884" y="728692"/>
                    <a:pt x="955789" y="717453"/>
                    <a:pt x="956837" y="706309"/>
                  </a:cubicBezTo>
                  <a:cubicBezTo>
                    <a:pt x="958170" y="693069"/>
                    <a:pt x="958837" y="679638"/>
                    <a:pt x="958360" y="666399"/>
                  </a:cubicBezTo>
                  <a:cubicBezTo>
                    <a:pt x="957884" y="650587"/>
                    <a:pt x="957313" y="634204"/>
                    <a:pt x="950264" y="619726"/>
                  </a:cubicBezTo>
                  <a:cubicBezTo>
                    <a:pt x="945787" y="610392"/>
                    <a:pt x="938453" y="602105"/>
                    <a:pt x="931691" y="594009"/>
                  </a:cubicBezTo>
                  <a:cubicBezTo>
                    <a:pt x="915498" y="574673"/>
                    <a:pt x="898544" y="555909"/>
                    <a:pt x="882446" y="536383"/>
                  </a:cubicBezTo>
                  <a:cubicBezTo>
                    <a:pt x="879018" y="532192"/>
                    <a:pt x="875683" y="527810"/>
                    <a:pt x="872731" y="523333"/>
                  </a:cubicBezTo>
                  <a:cubicBezTo>
                    <a:pt x="866158" y="513427"/>
                    <a:pt x="860729" y="502759"/>
                    <a:pt x="857015" y="491329"/>
                  </a:cubicBezTo>
                  <a:cubicBezTo>
                    <a:pt x="851109" y="473327"/>
                    <a:pt x="847299" y="454563"/>
                    <a:pt x="840727" y="436846"/>
                  </a:cubicBezTo>
                  <a:cubicBezTo>
                    <a:pt x="832821" y="415605"/>
                    <a:pt x="828249" y="393603"/>
                    <a:pt x="823772" y="371600"/>
                  </a:cubicBezTo>
                  <a:cubicBezTo>
                    <a:pt x="820534" y="355693"/>
                    <a:pt x="820343" y="339215"/>
                    <a:pt x="817010" y="323403"/>
                  </a:cubicBezTo>
                  <a:cubicBezTo>
                    <a:pt x="810151" y="290923"/>
                    <a:pt x="800626" y="259872"/>
                    <a:pt x="782053" y="231201"/>
                  </a:cubicBezTo>
                  <a:cubicBezTo>
                    <a:pt x="767860" y="209199"/>
                    <a:pt x="751763" y="189196"/>
                    <a:pt x="733285" y="171480"/>
                  </a:cubicBezTo>
                  <a:cubicBezTo>
                    <a:pt x="711759" y="150810"/>
                    <a:pt x="688708" y="131570"/>
                    <a:pt x="659847" y="120997"/>
                  </a:cubicBezTo>
                  <a:cubicBezTo>
                    <a:pt x="645655" y="115854"/>
                    <a:pt x="631939" y="109567"/>
                    <a:pt x="618128" y="103376"/>
                  </a:cubicBezTo>
                  <a:cubicBezTo>
                    <a:pt x="616223" y="102519"/>
                    <a:pt x="614413" y="101661"/>
                    <a:pt x="612603" y="100900"/>
                  </a:cubicBezTo>
                  <a:cubicBezTo>
                    <a:pt x="602125" y="96137"/>
                    <a:pt x="591934" y="90612"/>
                    <a:pt x="581551" y="85850"/>
                  </a:cubicBezTo>
                  <a:cubicBezTo>
                    <a:pt x="561073" y="76420"/>
                    <a:pt x="541451" y="64514"/>
                    <a:pt x="518496" y="61847"/>
                  </a:cubicBezTo>
                  <a:cubicBezTo>
                    <a:pt x="515162" y="61466"/>
                    <a:pt x="510876" y="61847"/>
                    <a:pt x="508304" y="63657"/>
                  </a:cubicBezTo>
                  <a:cubicBezTo>
                    <a:pt x="502208" y="67752"/>
                    <a:pt x="502970" y="74896"/>
                    <a:pt x="509828" y="82135"/>
                  </a:cubicBezTo>
                  <a:cubicBezTo>
                    <a:pt x="516877" y="89660"/>
                    <a:pt x="524021" y="96994"/>
                    <a:pt x="531069" y="104519"/>
                  </a:cubicBezTo>
                  <a:lnTo>
                    <a:pt x="526116" y="111186"/>
                  </a:lnTo>
                  <a:cubicBezTo>
                    <a:pt x="524116" y="109186"/>
                    <a:pt x="522115" y="107186"/>
                    <a:pt x="520020" y="105186"/>
                  </a:cubicBezTo>
                  <a:cubicBezTo>
                    <a:pt x="517639" y="102995"/>
                    <a:pt x="514781" y="100328"/>
                    <a:pt x="511924" y="100042"/>
                  </a:cubicBezTo>
                  <a:cubicBezTo>
                    <a:pt x="499541" y="98613"/>
                    <a:pt x="499256" y="87660"/>
                    <a:pt x="494874" y="79849"/>
                  </a:cubicBezTo>
                  <a:cubicBezTo>
                    <a:pt x="491826" y="74420"/>
                    <a:pt x="488588" y="69086"/>
                    <a:pt x="485158" y="64038"/>
                  </a:cubicBezTo>
                  <a:cubicBezTo>
                    <a:pt x="484397" y="62990"/>
                    <a:pt x="482301" y="62800"/>
                    <a:pt x="480872" y="62228"/>
                  </a:cubicBezTo>
                  <a:cubicBezTo>
                    <a:pt x="480396" y="64038"/>
                    <a:pt x="479063" y="66133"/>
                    <a:pt x="479539" y="67562"/>
                  </a:cubicBezTo>
                  <a:cubicBezTo>
                    <a:pt x="482491" y="76706"/>
                    <a:pt x="485730" y="85659"/>
                    <a:pt x="488969" y="94708"/>
                  </a:cubicBezTo>
                  <a:cubicBezTo>
                    <a:pt x="498398" y="120997"/>
                    <a:pt x="508781" y="147096"/>
                    <a:pt x="516877" y="173766"/>
                  </a:cubicBezTo>
                  <a:cubicBezTo>
                    <a:pt x="522782" y="193292"/>
                    <a:pt x="525545" y="213675"/>
                    <a:pt x="529926" y="233583"/>
                  </a:cubicBezTo>
                  <a:cubicBezTo>
                    <a:pt x="532307" y="244251"/>
                    <a:pt x="534784" y="254824"/>
                    <a:pt x="538117" y="265206"/>
                  </a:cubicBezTo>
                  <a:cubicBezTo>
                    <a:pt x="538975" y="267873"/>
                    <a:pt x="543166" y="269492"/>
                    <a:pt x="545833" y="271587"/>
                  </a:cubicBezTo>
                  <a:cubicBezTo>
                    <a:pt x="546690" y="269397"/>
                    <a:pt x="548309" y="267111"/>
                    <a:pt x="548690" y="265015"/>
                  </a:cubicBezTo>
                  <a:lnTo>
                    <a:pt x="552500" y="266253"/>
                  </a:lnTo>
                  <a:cubicBezTo>
                    <a:pt x="550881" y="273397"/>
                    <a:pt x="549452" y="280636"/>
                    <a:pt x="547833" y="287875"/>
                  </a:cubicBezTo>
                  <a:cubicBezTo>
                    <a:pt x="547547" y="289113"/>
                    <a:pt x="547357" y="290352"/>
                    <a:pt x="547357" y="291685"/>
                  </a:cubicBezTo>
                  <a:cubicBezTo>
                    <a:pt x="546881" y="305877"/>
                    <a:pt x="546595" y="320070"/>
                    <a:pt x="545928" y="334262"/>
                  </a:cubicBezTo>
                  <a:cubicBezTo>
                    <a:pt x="545928" y="336262"/>
                    <a:pt x="545738" y="338358"/>
                    <a:pt x="545642" y="340358"/>
                  </a:cubicBezTo>
                  <a:cubicBezTo>
                    <a:pt x="544975" y="352169"/>
                    <a:pt x="543737" y="363885"/>
                    <a:pt x="542499" y="375601"/>
                  </a:cubicBezTo>
                  <a:cubicBezTo>
                    <a:pt x="541928" y="381030"/>
                    <a:pt x="540499" y="386364"/>
                    <a:pt x="539356" y="391793"/>
                  </a:cubicBezTo>
                  <a:cubicBezTo>
                    <a:pt x="539165" y="392650"/>
                    <a:pt x="538594" y="393412"/>
                    <a:pt x="538117" y="394174"/>
                  </a:cubicBezTo>
                  <a:cubicBezTo>
                    <a:pt x="537070" y="393508"/>
                    <a:pt x="535546" y="393126"/>
                    <a:pt x="535070" y="392174"/>
                  </a:cubicBezTo>
                  <a:cubicBezTo>
                    <a:pt x="533355" y="389126"/>
                    <a:pt x="531641" y="386078"/>
                    <a:pt x="530212" y="382839"/>
                  </a:cubicBezTo>
                  <a:cubicBezTo>
                    <a:pt x="529736" y="381792"/>
                    <a:pt x="529259" y="380744"/>
                    <a:pt x="528878" y="379601"/>
                  </a:cubicBezTo>
                  <a:cubicBezTo>
                    <a:pt x="519925" y="355503"/>
                    <a:pt x="510400" y="331500"/>
                    <a:pt x="502684" y="306925"/>
                  </a:cubicBezTo>
                  <a:cubicBezTo>
                    <a:pt x="497541" y="290637"/>
                    <a:pt x="494969" y="273397"/>
                    <a:pt x="491826" y="256538"/>
                  </a:cubicBezTo>
                  <a:cubicBezTo>
                    <a:pt x="490778" y="251013"/>
                    <a:pt x="491826" y="245108"/>
                    <a:pt x="491064" y="239488"/>
                  </a:cubicBezTo>
                  <a:cubicBezTo>
                    <a:pt x="490778" y="237393"/>
                    <a:pt x="488111" y="235678"/>
                    <a:pt x="486492" y="233868"/>
                  </a:cubicBezTo>
                  <a:cubicBezTo>
                    <a:pt x="484492" y="235964"/>
                    <a:pt x="481158" y="237964"/>
                    <a:pt x="480777" y="240250"/>
                  </a:cubicBezTo>
                  <a:cubicBezTo>
                    <a:pt x="478777" y="254633"/>
                    <a:pt x="477062" y="269111"/>
                    <a:pt x="475824" y="283589"/>
                  </a:cubicBezTo>
                  <a:cubicBezTo>
                    <a:pt x="475348" y="289971"/>
                    <a:pt x="474776" y="296448"/>
                    <a:pt x="474205" y="302925"/>
                  </a:cubicBezTo>
                  <a:cubicBezTo>
                    <a:pt x="472776" y="319689"/>
                    <a:pt x="471538" y="336453"/>
                    <a:pt x="471252" y="353217"/>
                  </a:cubicBezTo>
                  <a:cubicBezTo>
                    <a:pt x="470966" y="373981"/>
                    <a:pt x="473062" y="394746"/>
                    <a:pt x="474205" y="415510"/>
                  </a:cubicBezTo>
                  <a:cubicBezTo>
                    <a:pt x="474490" y="420082"/>
                    <a:pt x="475348" y="424559"/>
                    <a:pt x="475633" y="429131"/>
                  </a:cubicBezTo>
                  <a:cubicBezTo>
                    <a:pt x="475633" y="430179"/>
                    <a:pt x="474872" y="431226"/>
                    <a:pt x="474490" y="432274"/>
                  </a:cubicBezTo>
                  <a:cubicBezTo>
                    <a:pt x="473824" y="431417"/>
                    <a:pt x="472871" y="430655"/>
                    <a:pt x="472490" y="429798"/>
                  </a:cubicBezTo>
                  <a:cubicBezTo>
                    <a:pt x="464965" y="412462"/>
                    <a:pt x="455631" y="395698"/>
                    <a:pt x="453536" y="376458"/>
                  </a:cubicBezTo>
                  <a:cubicBezTo>
                    <a:pt x="451631" y="358075"/>
                    <a:pt x="450202" y="339596"/>
                    <a:pt x="448773" y="321117"/>
                  </a:cubicBezTo>
                  <a:cubicBezTo>
                    <a:pt x="448011" y="310640"/>
                    <a:pt x="449630" y="299591"/>
                    <a:pt x="446678" y="289876"/>
                  </a:cubicBezTo>
                  <a:cubicBezTo>
                    <a:pt x="442391" y="275302"/>
                    <a:pt x="445534" y="262253"/>
                    <a:pt x="448487" y="248442"/>
                  </a:cubicBezTo>
                  <a:cubicBezTo>
                    <a:pt x="452012" y="231963"/>
                    <a:pt x="453916" y="215200"/>
                    <a:pt x="456679" y="198531"/>
                  </a:cubicBezTo>
                  <a:cubicBezTo>
                    <a:pt x="458774" y="185862"/>
                    <a:pt x="460870" y="173289"/>
                    <a:pt x="462965" y="160621"/>
                  </a:cubicBezTo>
                  <a:cubicBezTo>
                    <a:pt x="462965" y="160050"/>
                    <a:pt x="463061" y="159478"/>
                    <a:pt x="462965" y="159002"/>
                  </a:cubicBezTo>
                  <a:cubicBezTo>
                    <a:pt x="462108" y="156240"/>
                    <a:pt x="461156" y="153477"/>
                    <a:pt x="460298" y="150715"/>
                  </a:cubicBezTo>
                  <a:cubicBezTo>
                    <a:pt x="458012" y="153001"/>
                    <a:pt x="454202" y="154906"/>
                    <a:pt x="453726" y="157573"/>
                  </a:cubicBezTo>
                  <a:cubicBezTo>
                    <a:pt x="451059" y="172718"/>
                    <a:pt x="449345" y="188149"/>
                    <a:pt x="447058" y="203388"/>
                  </a:cubicBezTo>
                  <a:cubicBezTo>
                    <a:pt x="445534" y="213294"/>
                    <a:pt x="443630" y="223200"/>
                    <a:pt x="441915" y="233107"/>
                  </a:cubicBezTo>
                  <a:cubicBezTo>
                    <a:pt x="441439" y="236059"/>
                    <a:pt x="441344" y="239202"/>
                    <a:pt x="440582" y="242155"/>
                  </a:cubicBezTo>
                  <a:cubicBezTo>
                    <a:pt x="440200" y="243679"/>
                    <a:pt x="438772" y="244917"/>
                    <a:pt x="437819" y="246251"/>
                  </a:cubicBezTo>
                  <a:cubicBezTo>
                    <a:pt x="437153" y="244917"/>
                    <a:pt x="436200" y="243489"/>
                    <a:pt x="436009" y="242060"/>
                  </a:cubicBezTo>
                  <a:cubicBezTo>
                    <a:pt x="433247" y="220057"/>
                    <a:pt x="430485" y="198150"/>
                    <a:pt x="428104" y="176147"/>
                  </a:cubicBezTo>
                  <a:cubicBezTo>
                    <a:pt x="426675" y="162336"/>
                    <a:pt x="425627" y="148429"/>
                    <a:pt x="424961" y="134523"/>
                  </a:cubicBezTo>
                  <a:cubicBezTo>
                    <a:pt x="424675" y="129189"/>
                    <a:pt x="426389" y="123759"/>
                    <a:pt x="426199" y="118521"/>
                  </a:cubicBezTo>
                  <a:cubicBezTo>
                    <a:pt x="426104" y="115949"/>
                    <a:pt x="423913" y="112996"/>
                    <a:pt x="421817" y="111282"/>
                  </a:cubicBezTo>
                  <a:cubicBezTo>
                    <a:pt x="421150" y="110710"/>
                    <a:pt x="417055" y="112901"/>
                    <a:pt x="415721" y="114711"/>
                  </a:cubicBezTo>
                  <a:cubicBezTo>
                    <a:pt x="412007" y="119854"/>
                    <a:pt x="408387" y="124998"/>
                    <a:pt x="404672" y="130141"/>
                  </a:cubicBezTo>
                  <a:cubicBezTo>
                    <a:pt x="394957" y="143857"/>
                    <a:pt x="385337" y="157573"/>
                    <a:pt x="375526" y="171099"/>
                  </a:cubicBezTo>
                  <a:cubicBezTo>
                    <a:pt x="358666" y="194244"/>
                    <a:pt x="349332" y="221200"/>
                    <a:pt x="337616" y="246918"/>
                  </a:cubicBezTo>
                  <a:cubicBezTo>
                    <a:pt x="327996" y="268159"/>
                    <a:pt x="320090" y="289971"/>
                    <a:pt x="316947" y="313402"/>
                  </a:cubicBezTo>
                  <a:cubicBezTo>
                    <a:pt x="316852" y="314069"/>
                    <a:pt x="316757" y="314736"/>
                    <a:pt x="316661" y="315402"/>
                  </a:cubicBezTo>
                  <a:cubicBezTo>
                    <a:pt x="315423" y="325499"/>
                    <a:pt x="312565" y="335405"/>
                    <a:pt x="310661" y="345501"/>
                  </a:cubicBezTo>
                  <a:cubicBezTo>
                    <a:pt x="310375" y="346930"/>
                    <a:pt x="311041" y="349502"/>
                    <a:pt x="312089" y="350169"/>
                  </a:cubicBezTo>
                  <a:cubicBezTo>
                    <a:pt x="313613" y="351121"/>
                    <a:pt x="315899" y="350931"/>
                    <a:pt x="317804" y="350835"/>
                  </a:cubicBezTo>
                  <a:cubicBezTo>
                    <a:pt x="319328" y="350835"/>
                    <a:pt x="320852" y="350074"/>
                    <a:pt x="322281" y="349597"/>
                  </a:cubicBezTo>
                  <a:cubicBezTo>
                    <a:pt x="322281" y="351312"/>
                    <a:pt x="322567" y="353217"/>
                    <a:pt x="322376" y="354836"/>
                  </a:cubicBezTo>
                  <a:cubicBezTo>
                    <a:pt x="322376" y="355217"/>
                    <a:pt x="322186" y="355693"/>
                    <a:pt x="322090" y="355979"/>
                  </a:cubicBezTo>
                  <a:cubicBezTo>
                    <a:pt x="320471" y="359789"/>
                    <a:pt x="318090" y="363313"/>
                    <a:pt x="315995" y="367028"/>
                  </a:cubicBezTo>
                  <a:cubicBezTo>
                    <a:pt x="313613" y="371314"/>
                    <a:pt x="311232" y="374743"/>
                    <a:pt x="305231" y="375315"/>
                  </a:cubicBezTo>
                  <a:cubicBezTo>
                    <a:pt x="297992" y="376077"/>
                    <a:pt x="293992" y="381792"/>
                    <a:pt x="291230" y="388650"/>
                  </a:cubicBezTo>
                  <a:cubicBezTo>
                    <a:pt x="287896" y="396841"/>
                    <a:pt x="283990" y="404747"/>
                    <a:pt x="279799" y="412558"/>
                  </a:cubicBezTo>
                  <a:cubicBezTo>
                    <a:pt x="279038" y="413986"/>
                    <a:pt x="275799" y="414748"/>
                    <a:pt x="273704" y="414748"/>
                  </a:cubicBezTo>
                  <a:cubicBezTo>
                    <a:pt x="263988" y="414748"/>
                    <a:pt x="254749" y="416367"/>
                    <a:pt x="245795" y="419320"/>
                  </a:cubicBezTo>
                  <a:cubicBezTo>
                    <a:pt x="238937" y="421511"/>
                    <a:pt x="232270" y="424368"/>
                    <a:pt x="225793" y="427702"/>
                  </a:cubicBezTo>
                  <a:cubicBezTo>
                    <a:pt x="222459" y="429417"/>
                    <a:pt x="219887" y="432465"/>
                    <a:pt x="216649" y="434560"/>
                  </a:cubicBezTo>
                  <a:cubicBezTo>
                    <a:pt x="215601" y="435322"/>
                    <a:pt x="213887" y="435132"/>
                    <a:pt x="212363" y="435417"/>
                  </a:cubicBezTo>
                  <a:cubicBezTo>
                    <a:pt x="212553" y="434275"/>
                    <a:pt x="212553" y="433227"/>
                    <a:pt x="212839" y="432179"/>
                  </a:cubicBezTo>
                  <a:cubicBezTo>
                    <a:pt x="217315" y="415986"/>
                    <a:pt x="221983" y="399889"/>
                    <a:pt x="226269" y="383697"/>
                  </a:cubicBezTo>
                  <a:cubicBezTo>
                    <a:pt x="231222" y="364742"/>
                    <a:pt x="235508" y="345692"/>
                    <a:pt x="240366" y="326737"/>
                  </a:cubicBezTo>
                  <a:cubicBezTo>
                    <a:pt x="244652" y="309973"/>
                    <a:pt x="248939" y="293209"/>
                    <a:pt x="253891" y="276636"/>
                  </a:cubicBezTo>
                  <a:cubicBezTo>
                    <a:pt x="260178" y="255395"/>
                    <a:pt x="265893" y="233868"/>
                    <a:pt x="274084" y="213390"/>
                  </a:cubicBezTo>
                  <a:cubicBezTo>
                    <a:pt x="279799" y="199102"/>
                    <a:pt x="288182" y="185482"/>
                    <a:pt x="297421" y="173099"/>
                  </a:cubicBezTo>
                  <a:cubicBezTo>
                    <a:pt x="302374" y="166432"/>
                    <a:pt x="308089" y="160145"/>
                    <a:pt x="314280" y="154430"/>
                  </a:cubicBezTo>
                  <a:cubicBezTo>
                    <a:pt x="317995" y="151001"/>
                    <a:pt x="321900" y="147762"/>
                    <a:pt x="325900" y="144810"/>
                  </a:cubicBezTo>
                  <a:cubicBezTo>
                    <a:pt x="342474" y="132618"/>
                    <a:pt x="360095" y="121569"/>
                    <a:pt x="377907" y="111377"/>
                  </a:cubicBezTo>
                  <a:cubicBezTo>
                    <a:pt x="385622" y="106995"/>
                    <a:pt x="395147" y="105852"/>
                    <a:pt x="403815" y="103185"/>
                  </a:cubicBezTo>
                  <a:cubicBezTo>
                    <a:pt x="408768" y="101661"/>
                    <a:pt x="414388" y="101090"/>
                    <a:pt x="418388" y="98137"/>
                  </a:cubicBezTo>
                  <a:cubicBezTo>
                    <a:pt x="423437" y="94422"/>
                    <a:pt x="427437" y="94422"/>
                    <a:pt x="433057" y="96042"/>
                  </a:cubicBezTo>
                  <a:cubicBezTo>
                    <a:pt x="436295" y="96994"/>
                    <a:pt x="440486" y="94613"/>
                    <a:pt x="444296" y="93756"/>
                  </a:cubicBezTo>
                  <a:cubicBezTo>
                    <a:pt x="443439" y="90708"/>
                    <a:pt x="443534" y="86517"/>
                    <a:pt x="441534" y="84707"/>
                  </a:cubicBezTo>
                  <a:cubicBezTo>
                    <a:pt x="437915" y="81564"/>
                    <a:pt x="433152" y="79659"/>
                    <a:pt x="428675" y="77754"/>
                  </a:cubicBezTo>
                  <a:cubicBezTo>
                    <a:pt x="423722" y="75563"/>
                    <a:pt x="418388" y="74420"/>
                    <a:pt x="413531" y="72039"/>
                  </a:cubicBezTo>
                  <a:cubicBezTo>
                    <a:pt x="403720" y="67276"/>
                    <a:pt x="394195" y="66133"/>
                    <a:pt x="383050" y="67752"/>
                  </a:cubicBezTo>
                  <a:cubicBezTo>
                    <a:pt x="361429" y="70896"/>
                    <a:pt x="345141" y="84517"/>
                    <a:pt x="327234" y="94232"/>
                  </a:cubicBezTo>
                  <a:cubicBezTo>
                    <a:pt x="308756" y="104233"/>
                    <a:pt x="293039" y="119187"/>
                    <a:pt x="275990" y="131856"/>
                  </a:cubicBezTo>
                  <a:cubicBezTo>
                    <a:pt x="268750" y="137285"/>
                    <a:pt x="259702" y="141095"/>
                    <a:pt x="254273" y="147858"/>
                  </a:cubicBezTo>
                  <a:cubicBezTo>
                    <a:pt x="249224" y="154049"/>
                    <a:pt x="244271" y="160431"/>
                    <a:pt x="239414" y="166812"/>
                  </a:cubicBezTo>
                  <a:cubicBezTo>
                    <a:pt x="231413" y="177480"/>
                    <a:pt x="223792" y="188529"/>
                    <a:pt x="216839" y="199864"/>
                  </a:cubicBezTo>
                  <a:cubicBezTo>
                    <a:pt x="207790" y="214628"/>
                    <a:pt x="201695" y="231201"/>
                    <a:pt x="194265" y="246918"/>
                  </a:cubicBezTo>
                  <a:cubicBezTo>
                    <a:pt x="188550" y="259110"/>
                    <a:pt x="181406" y="270826"/>
                    <a:pt x="177120" y="283494"/>
                  </a:cubicBezTo>
                  <a:cubicBezTo>
                    <a:pt x="169500" y="305877"/>
                    <a:pt x="164261" y="329023"/>
                    <a:pt x="156641" y="351407"/>
                  </a:cubicBezTo>
                  <a:cubicBezTo>
                    <a:pt x="147116" y="379506"/>
                    <a:pt x="137306" y="407509"/>
                    <a:pt x="125590" y="434751"/>
                  </a:cubicBezTo>
                  <a:cubicBezTo>
                    <a:pt x="115684" y="457992"/>
                    <a:pt x="113779" y="483233"/>
                    <a:pt x="105301" y="506664"/>
                  </a:cubicBezTo>
                  <a:cubicBezTo>
                    <a:pt x="97777" y="527238"/>
                    <a:pt x="90919" y="548098"/>
                    <a:pt x="73774" y="563624"/>
                  </a:cubicBezTo>
                  <a:cubicBezTo>
                    <a:pt x="55581" y="580197"/>
                    <a:pt x="39674" y="598771"/>
                    <a:pt x="30054" y="621726"/>
                  </a:cubicBezTo>
                  <a:cubicBezTo>
                    <a:pt x="26625" y="629823"/>
                    <a:pt x="24053" y="638681"/>
                    <a:pt x="23006" y="647349"/>
                  </a:cubicBezTo>
                  <a:cubicBezTo>
                    <a:pt x="21482" y="659445"/>
                    <a:pt x="21482" y="671828"/>
                    <a:pt x="21196" y="684020"/>
                  </a:cubicBezTo>
                  <a:cubicBezTo>
                    <a:pt x="20434" y="717548"/>
                    <a:pt x="26339" y="749361"/>
                    <a:pt x="43484" y="778984"/>
                  </a:cubicBezTo>
                  <a:cubicBezTo>
                    <a:pt x="53676" y="796605"/>
                    <a:pt x="63296" y="814512"/>
                    <a:pt x="78822" y="827752"/>
                  </a:cubicBezTo>
                  <a:cubicBezTo>
                    <a:pt x="91586" y="838706"/>
                    <a:pt x="106159" y="847183"/>
                    <a:pt x="122447" y="852612"/>
                  </a:cubicBezTo>
                  <a:cubicBezTo>
                    <a:pt x="126257" y="853851"/>
                    <a:pt x="129019" y="858232"/>
                    <a:pt x="132257" y="861090"/>
                  </a:cubicBezTo>
                  <a:cubicBezTo>
                    <a:pt x="129114" y="860328"/>
                    <a:pt x="125875" y="859756"/>
                    <a:pt x="122828" y="858709"/>
                  </a:cubicBezTo>
                  <a:cubicBezTo>
                    <a:pt x="117113" y="856803"/>
                    <a:pt x="111493" y="854708"/>
                    <a:pt x="105968" y="852327"/>
                  </a:cubicBezTo>
                  <a:cubicBezTo>
                    <a:pt x="89490" y="845278"/>
                    <a:pt x="74155" y="836039"/>
                    <a:pt x="61487" y="823085"/>
                  </a:cubicBezTo>
                  <a:cubicBezTo>
                    <a:pt x="51771" y="813179"/>
                    <a:pt x="45294" y="800130"/>
                    <a:pt x="36912" y="788985"/>
                  </a:cubicBezTo>
                  <a:cubicBezTo>
                    <a:pt x="28149" y="777365"/>
                    <a:pt x="22720" y="764125"/>
                    <a:pt x="18719" y="750409"/>
                  </a:cubicBezTo>
                  <a:cubicBezTo>
                    <a:pt x="14814" y="736884"/>
                    <a:pt x="11480" y="723072"/>
                    <a:pt x="8528" y="709357"/>
                  </a:cubicBezTo>
                  <a:cubicBezTo>
                    <a:pt x="5480" y="695164"/>
                    <a:pt x="2527" y="680877"/>
                    <a:pt x="717" y="666494"/>
                  </a:cubicBezTo>
                  <a:cubicBezTo>
                    <a:pt x="-426" y="657255"/>
                    <a:pt x="1193" y="647730"/>
                    <a:pt x="336" y="638395"/>
                  </a:cubicBezTo>
                  <a:cubicBezTo>
                    <a:pt x="-1569" y="616678"/>
                    <a:pt x="4908" y="596771"/>
                    <a:pt x="12623" y="577150"/>
                  </a:cubicBezTo>
                  <a:cubicBezTo>
                    <a:pt x="21291" y="555051"/>
                    <a:pt x="31578" y="533716"/>
                    <a:pt x="46151" y="514666"/>
                  </a:cubicBezTo>
                  <a:cubicBezTo>
                    <a:pt x="51771" y="507331"/>
                    <a:pt x="57486" y="499807"/>
                    <a:pt x="62344" y="491996"/>
                  </a:cubicBezTo>
                  <a:cubicBezTo>
                    <a:pt x="68535" y="481995"/>
                    <a:pt x="74059" y="471422"/>
                    <a:pt x="79870" y="461135"/>
                  </a:cubicBezTo>
                  <a:cubicBezTo>
                    <a:pt x="87109" y="448276"/>
                    <a:pt x="94443" y="435322"/>
                    <a:pt x="101777" y="422463"/>
                  </a:cubicBezTo>
                  <a:cubicBezTo>
                    <a:pt x="111112" y="406080"/>
                    <a:pt x="119303" y="389412"/>
                    <a:pt x="121304" y="370076"/>
                  </a:cubicBezTo>
                  <a:cubicBezTo>
                    <a:pt x="123494" y="349502"/>
                    <a:pt x="128257" y="329309"/>
                    <a:pt x="133115" y="309116"/>
                  </a:cubicBezTo>
                  <a:cubicBezTo>
                    <a:pt x="137210" y="291971"/>
                    <a:pt x="137877" y="273874"/>
                    <a:pt x="145116" y="257491"/>
                  </a:cubicBezTo>
                  <a:cubicBezTo>
                    <a:pt x="150545" y="245203"/>
                    <a:pt x="154355" y="231868"/>
                    <a:pt x="163880" y="221486"/>
                  </a:cubicBezTo>
                  <a:cubicBezTo>
                    <a:pt x="168643" y="216247"/>
                    <a:pt x="171119" y="208818"/>
                    <a:pt x="175977" y="203579"/>
                  </a:cubicBezTo>
                  <a:cubicBezTo>
                    <a:pt x="186836" y="191768"/>
                    <a:pt x="198932" y="180909"/>
                    <a:pt x="209886" y="169099"/>
                  </a:cubicBezTo>
                  <a:cubicBezTo>
                    <a:pt x="219697" y="158621"/>
                    <a:pt x="229412" y="147858"/>
                    <a:pt x="237794" y="136237"/>
                  </a:cubicBezTo>
                  <a:cubicBezTo>
                    <a:pt x="251224" y="117663"/>
                    <a:pt x="264369" y="99185"/>
                    <a:pt x="282752" y="85088"/>
                  </a:cubicBezTo>
                  <a:cubicBezTo>
                    <a:pt x="293897" y="76516"/>
                    <a:pt x="304183" y="66895"/>
                    <a:pt x="315614" y="58894"/>
                  </a:cubicBezTo>
                  <a:cubicBezTo>
                    <a:pt x="320852" y="55179"/>
                    <a:pt x="326186" y="51655"/>
                    <a:pt x="331520" y="48131"/>
                  </a:cubicBezTo>
                  <a:cubicBezTo>
                    <a:pt x="341140" y="41844"/>
                    <a:pt x="350951" y="35844"/>
                    <a:pt x="360953" y="30224"/>
                  </a:cubicBezTo>
                  <a:cubicBezTo>
                    <a:pt x="368858" y="25842"/>
                    <a:pt x="377812" y="23366"/>
                    <a:pt x="387718" y="24890"/>
                  </a:cubicBezTo>
                  <a:cubicBezTo>
                    <a:pt x="395433" y="26033"/>
                    <a:pt x="403720" y="23271"/>
                    <a:pt x="411625" y="23937"/>
                  </a:cubicBezTo>
                  <a:cubicBezTo>
                    <a:pt x="417245" y="24414"/>
                    <a:pt x="422960" y="27176"/>
                    <a:pt x="428104" y="29843"/>
                  </a:cubicBezTo>
                  <a:cubicBezTo>
                    <a:pt x="436962" y="34320"/>
                    <a:pt x="445058" y="41083"/>
                    <a:pt x="455822" y="36225"/>
                  </a:cubicBezTo>
                  <a:cubicBezTo>
                    <a:pt x="457917" y="35272"/>
                    <a:pt x="460203" y="33177"/>
                    <a:pt x="460774" y="31081"/>
                  </a:cubicBezTo>
                  <a:cubicBezTo>
                    <a:pt x="467347" y="9269"/>
                    <a:pt x="491826" y="-4352"/>
                    <a:pt x="514019" y="1268"/>
                  </a:cubicBezTo>
                  <a:cubicBezTo>
                    <a:pt x="534212" y="6316"/>
                    <a:pt x="554500" y="10888"/>
                    <a:pt x="574789" y="15651"/>
                  </a:cubicBezTo>
                  <a:cubicBezTo>
                    <a:pt x="590696" y="19461"/>
                    <a:pt x="606602" y="23271"/>
                    <a:pt x="622509" y="27081"/>
                  </a:cubicBezTo>
                  <a:cubicBezTo>
                    <a:pt x="632034" y="29367"/>
                    <a:pt x="641559" y="31272"/>
                    <a:pt x="651084" y="33558"/>
                  </a:cubicBezTo>
                  <a:cubicBezTo>
                    <a:pt x="656799" y="34891"/>
                    <a:pt x="662419" y="36415"/>
                    <a:pt x="668039" y="38130"/>
                  </a:cubicBezTo>
                  <a:cubicBezTo>
                    <a:pt x="679659" y="41844"/>
                    <a:pt x="690708" y="43750"/>
                    <a:pt x="702900" y="41178"/>
                  </a:cubicBezTo>
                  <a:cubicBezTo>
                    <a:pt x="719092" y="37844"/>
                    <a:pt x="731189" y="47464"/>
                    <a:pt x="743572" y="55846"/>
                  </a:cubicBezTo>
                  <a:cubicBezTo>
                    <a:pt x="765861" y="70800"/>
                    <a:pt x="776624" y="93851"/>
                    <a:pt x="786530" y="117283"/>
                  </a:cubicBezTo>
                  <a:cubicBezTo>
                    <a:pt x="791006" y="127855"/>
                    <a:pt x="793673" y="139190"/>
                    <a:pt x="797864" y="149953"/>
                  </a:cubicBezTo>
                  <a:cubicBezTo>
                    <a:pt x="803008" y="163193"/>
                    <a:pt x="809294" y="175957"/>
                    <a:pt x="814533" y="189196"/>
                  </a:cubicBezTo>
                  <a:cubicBezTo>
                    <a:pt x="820629" y="204436"/>
                    <a:pt x="826249" y="219867"/>
                    <a:pt x="831964" y="235202"/>
                  </a:cubicBezTo>
                  <a:cubicBezTo>
                    <a:pt x="839679" y="256157"/>
                    <a:pt x="847775" y="276921"/>
                    <a:pt x="854824" y="298067"/>
                  </a:cubicBezTo>
                  <a:cubicBezTo>
                    <a:pt x="858062" y="307973"/>
                    <a:pt x="858348" y="318832"/>
                    <a:pt x="861491" y="328737"/>
                  </a:cubicBezTo>
                  <a:cubicBezTo>
                    <a:pt x="864730" y="338929"/>
                    <a:pt x="868826" y="349216"/>
                    <a:pt x="874350" y="358360"/>
                  </a:cubicBezTo>
                  <a:cubicBezTo>
                    <a:pt x="882351" y="371409"/>
                    <a:pt x="885208" y="386268"/>
                    <a:pt x="891400" y="399889"/>
                  </a:cubicBezTo>
                  <a:cubicBezTo>
                    <a:pt x="906544" y="433322"/>
                    <a:pt x="911878" y="469708"/>
                    <a:pt x="923785" y="504188"/>
                  </a:cubicBezTo>
                  <a:cubicBezTo>
                    <a:pt x="928928" y="519142"/>
                    <a:pt x="930357" y="535335"/>
                    <a:pt x="935501" y="550289"/>
                  </a:cubicBezTo>
                  <a:cubicBezTo>
                    <a:pt x="942549" y="570577"/>
                    <a:pt x="951598" y="590199"/>
                    <a:pt x="959980" y="610106"/>
                  </a:cubicBezTo>
                  <a:cubicBezTo>
                    <a:pt x="964552" y="620964"/>
                    <a:pt x="969124" y="631823"/>
                    <a:pt x="973982" y="642491"/>
                  </a:cubicBezTo>
                  <a:cubicBezTo>
                    <a:pt x="977696" y="650492"/>
                    <a:pt x="982744" y="658017"/>
                    <a:pt x="985507" y="666303"/>
                  </a:cubicBezTo>
                  <a:cubicBezTo>
                    <a:pt x="989793" y="678876"/>
                    <a:pt x="992936" y="691926"/>
                    <a:pt x="996080" y="704880"/>
                  </a:cubicBezTo>
                  <a:close/>
                </a:path>
              </a:pathLst>
            </a:custGeom>
            <a:solidFill>
              <a:srgbClr val="898989"/>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2" name="フリーフォーム: 図形 151">
              <a:extLst>
                <a:ext uri="{FF2B5EF4-FFF2-40B4-BE49-F238E27FC236}">
                  <a16:creationId xmlns:a16="http://schemas.microsoft.com/office/drawing/2014/main" id="{A5E1456E-1A99-41DE-8D81-FBF49E71380A}"/>
                </a:ext>
              </a:extLst>
            </p:cNvPr>
            <p:cNvSpPr/>
            <p:nvPr/>
          </p:nvSpPr>
          <p:spPr>
            <a:xfrm>
              <a:off x="7011542" y="4215860"/>
              <a:ext cx="144491" cy="667226"/>
            </a:xfrm>
            <a:custGeom>
              <a:avLst/>
              <a:gdLst>
                <a:gd name="connsiteX0" fmla="*/ 144113 w 144491"/>
                <a:gd name="connsiteY0" fmla="*/ 537686 h 667226"/>
                <a:gd name="connsiteX1" fmla="*/ 142590 w 144491"/>
                <a:gd name="connsiteY1" fmla="*/ 579406 h 667226"/>
                <a:gd name="connsiteX2" fmla="*/ 136398 w 144491"/>
                <a:gd name="connsiteY2" fmla="*/ 591026 h 667226"/>
                <a:gd name="connsiteX3" fmla="*/ 102584 w 144491"/>
                <a:gd name="connsiteY3" fmla="*/ 627793 h 667226"/>
                <a:gd name="connsiteX4" fmla="*/ 74390 w 144491"/>
                <a:gd name="connsiteY4" fmla="*/ 647605 h 667226"/>
                <a:gd name="connsiteX5" fmla="*/ 44005 w 144491"/>
                <a:gd name="connsiteY5" fmla="*/ 667226 h 667226"/>
                <a:gd name="connsiteX6" fmla="*/ 40005 w 144491"/>
                <a:gd name="connsiteY6" fmla="*/ 658273 h 667226"/>
                <a:gd name="connsiteX7" fmla="*/ 85725 w 144491"/>
                <a:gd name="connsiteY7" fmla="*/ 627698 h 667226"/>
                <a:gd name="connsiteX8" fmla="*/ 92202 w 144491"/>
                <a:gd name="connsiteY8" fmla="*/ 622745 h 667226"/>
                <a:gd name="connsiteX9" fmla="*/ 125254 w 144491"/>
                <a:gd name="connsiteY9" fmla="*/ 584740 h 667226"/>
                <a:gd name="connsiteX10" fmla="*/ 131445 w 144491"/>
                <a:gd name="connsiteY10" fmla="*/ 573024 h 667226"/>
                <a:gd name="connsiteX11" fmla="*/ 133065 w 144491"/>
                <a:gd name="connsiteY11" fmla="*/ 553879 h 667226"/>
                <a:gd name="connsiteX12" fmla="*/ 125254 w 144491"/>
                <a:gd name="connsiteY12" fmla="*/ 499110 h 667226"/>
                <a:gd name="connsiteX13" fmla="*/ 112395 w 144491"/>
                <a:gd name="connsiteY13" fmla="*/ 432054 h 667226"/>
                <a:gd name="connsiteX14" fmla="*/ 95155 w 144491"/>
                <a:gd name="connsiteY14" fmla="*/ 362045 h 667226"/>
                <a:gd name="connsiteX15" fmla="*/ 80772 w 144491"/>
                <a:gd name="connsiteY15" fmla="*/ 303562 h 667226"/>
                <a:gd name="connsiteX16" fmla="*/ 58674 w 144491"/>
                <a:gd name="connsiteY16" fmla="*/ 228410 h 667226"/>
                <a:gd name="connsiteX17" fmla="*/ 55436 w 144491"/>
                <a:gd name="connsiteY17" fmla="*/ 213075 h 667226"/>
                <a:gd name="connsiteX18" fmla="*/ 50197 w 144491"/>
                <a:gd name="connsiteY18" fmla="*/ 186595 h 667226"/>
                <a:gd name="connsiteX19" fmla="*/ 45911 w 144491"/>
                <a:gd name="connsiteY19" fmla="*/ 168497 h 667226"/>
                <a:gd name="connsiteX20" fmla="*/ 39434 w 144491"/>
                <a:gd name="connsiteY20" fmla="*/ 143351 h 667226"/>
                <a:gd name="connsiteX21" fmla="*/ 25051 w 144491"/>
                <a:gd name="connsiteY21" fmla="*/ 104013 h 667226"/>
                <a:gd name="connsiteX22" fmla="*/ 13907 w 144491"/>
                <a:gd name="connsiteY22" fmla="*/ 68009 h 667226"/>
                <a:gd name="connsiteX23" fmla="*/ 6477 w 144491"/>
                <a:gd name="connsiteY23" fmla="*/ 62484 h 667226"/>
                <a:gd name="connsiteX24" fmla="*/ 1143 w 144491"/>
                <a:gd name="connsiteY24" fmla="*/ 63437 h 667226"/>
                <a:gd name="connsiteX25" fmla="*/ 0 w 144491"/>
                <a:gd name="connsiteY25" fmla="*/ 55341 h 667226"/>
                <a:gd name="connsiteX26" fmla="*/ 4477 w 144491"/>
                <a:gd name="connsiteY26" fmla="*/ 43815 h 667226"/>
                <a:gd name="connsiteX27" fmla="*/ 11716 w 144491"/>
                <a:gd name="connsiteY27" fmla="*/ 32671 h 667226"/>
                <a:gd name="connsiteX28" fmla="*/ 20098 w 144491"/>
                <a:gd name="connsiteY28" fmla="*/ 37243 h 667226"/>
                <a:gd name="connsiteX29" fmla="*/ 35909 w 144491"/>
                <a:gd name="connsiteY29" fmla="*/ 39434 h 667226"/>
                <a:gd name="connsiteX30" fmla="*/ 66104 w 144491"/>
                <a:gd name="connsiteY30" fmla="*/ 22193 h 667226"/>
                <a:gd name="connsiteX31" fmla="*/ 96679 w 144491"/>
                <a:gd name="connsiteY31" fmla="*/ 0 h 667226"/>
                <a:gd name="connsiteX32" fmla="*/ 100679 w 144491"/>
                <a:gd name="connsiteY32" fmla="*/ 6668 h 667226"/>
                <a:gd name="connsiteX33" fmla="*/ 69247 w 144491"/>
                <a:gd name="connsiteY33" fmla="*/ 32576 h 667226"/>
                <a:gd name="connsiteX34" fmla="*/ 35052 w 144491"/>
                <a:gd name="connsiteY34" fmla="*/ 51340 h 667226"/>
                <a:gd name="connsiteX35" fmla="*/ 27623 w 144491"/>
                <a:gd name="connsiteY35" fmla="*/ 69723 h 667226"/>
                <a:gd name="connsiteX36" fmla="*/ 52578 w 144491"/>
                <a:gd name="connsiteY36" fmla="*/ 146018 h 667226"/>
                <a:gd name="connsiteX37" fmla="*/ 63437 w 144491"/>
                <a:gd name="connsiteY37" fmla="*/ 196406 h 667226"/>
                <a:gd name="connsiteX38" fmla="*/ 67437 w 144491"/>
                <a:gd name="connsiteY38" fmla="*/ 214599 h 667226"/>
                <a:gd name="connsiteX39" fmla="*/ 103061 w 144491"/>
                <a:gd name="connsiteY39" fmla="*/ 341376 h 667226"/>
                <a:gd name="connsiteX40" fmla="*/ 122206 w 144491"/>
                <a:gd name="connsiteY40" fmla="*/ 419386 h 667226"/>
                <a:gd name="connsiteX41" fmla="*/ 136398 w 144491"/>
                <a:gd name="connsiteY41" fmla="*/ 485013 h 667226"/>
                <a:gd name="connsiteX42" fmla="*/ 144113 w 144491"/>
                <a:gd name="connsiteY42" fmla="*/ 537401 h 667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44491" h="667226">
                  <a:moveTo>
                    <a:pt x="144113" y="537686"/>
                  </a:moveTo>
                  <a:cubicBezTo>
                    <a:pt x="145161" y="551498"/>
                    <a:pt x="143827" y="565500"/>
                    <a:pt x="142590" y="579406"/>
                  </a:cubicBezTo>
                  <a:cubicBezTo>
                    <a:pt x="142208" y="583406"/>
                    <a:pt x="139255" y="587788"/>
                    <a:pt x="136398" y="591026"/>
                  </a:cubicBezTo>
                  <a:cubicBezTo>
                    <a:pt x="125444" y="603600"/>
                    <a:pt x="114681" y="616458"/>
                    <a:pt x="102584" y="627793"/>
                  </a:cubicBezTo>
                  <a:cubicBezTo>
                    <a:pt x="94298" y="635603"/>
                    <a:pt x="84011" y="641318"/>
                    <a:pt x="74390" y="647605"/>
                  </a:cubicBezTo>
                  <a:cubicBezTo>
                    <a:pt x="64294" y="654177"/>
                    <a:pt x="54197" y="660750"/>
                    <a:pt x="44005" y="667226"/>
                  </a:cubicBezTo>
                  <a:lnTo>
                    <a:pt x="40005" y="658273"/>
                  </a:lnTo>
                  <a:cubicBezTo>
                    <a:pt x="55436" y="648462"/>
                    <a:pt x="70485" y="637985"/>
                    <a:pt x="85725" y="627698"/>
                  </a:cubicBezTo>
                  <a:cubicBezTo>
                    <a:pt x="88011" y="626174"/>
                    <a:pt x="90488" y="624745"/>
                    <a:pt x="92202" y="622745"/>
                  </a:cubicBezTo>
                  <a:cubicBezTo>
                    <a:pt x="103346" y="610172"/>
                    <a:pt x="114491" y="597599"/>
                    <a:pt x="125254" y="584740"/>
                  </a:cubicBezTo>
                  <a:cubicBezTo>
                    <a:pt x="128016" y="581406"/>
                    <a:pt x="130493" y="577215"/>
                    <a:pt x="131445" y="573024"/>
                  </a:cubicBezTo>
                  <a:cubicBezTo>
                    <a:pt x="132874" y="566833"/>
                    <a:pt x="133731" y="560166"/>
                    <a:pt x="133065" y="553879"/>
                  </a:cubicBezTo>
                  <a:cubicBezTo>
                    <a:pt x="130969" y="535591"/>
                    <a:pt x="128302" y="517303"/>
                    <a:pt x="125254" y="499110"/>
                  </a:cubicBezTo>
                  <a:cubicBezTo>
                    <a:pt x="121348" y="476631"/>
                    <a:pt x="117348" y="454247"/>
                    <a:pt x="112395" y="432054"/>
                  </a:cubicBezTo>
                  <a:cubicBezTo>
                    <a:pt x="107252" y="408623"/>
                    <a:pt x="100965" y="385382"/>
                    <a:pt x="95155" y="362045"/>
                  </a:cubicBezTo>
                  <a:cubicBezTo>
                    <a:pt x="90297" y="342519"/>
                    <a:pt x="86106" y="322898"/>
                    <a:pt x="80772" y="303562"/>
                  </a:cubicBezTo>
                  <a:cubicBezTo>
                    <a:pt x="73819" y="278416"/>
                    <a:pt x="66008" y="253460"/>
                    <a:pt x="58674" y="228410"/>
                  </a:cubicBezTo>
                  <a:cubicBezTo>
                    <a:pt x="57245" y="223361"/>
                    <a:pt x="56483" y="218218"/>
                    <a:pt x="55436" y="213075"/>
                  </a:cubicBezTo>
                  <a:cubicBezTo>
                    <a:pt x="53626" y="204216"/>
                    <a:pt x="52007" y="195453"/>
                    <a:pt x="50197" y="186595"/>
                  </a:cubicBezTo>
                  <a:cubicBezTo>
                    <a:pt x="48863" y="180499"/>
                    <a:pt x="47434" y="174498"/>
                    <a:pt x="45911" y="168497"/>
                  </a:cubicBezTo>
                  <a:cubicBezTo>
                    <a:pt x="43815" y="160116"/>
                    <a:pt x="42196" y="151543"/>
                    <a:pt x="39434" y="143351"/>
                  </a:cubicBezTo>
                  <a:cubicBezTo>
                    <a:pt x="34957" y="130112"/>
                    <a:pt x="29527" y="117253"/>
                    <a:pt x="25051" y="104013"/>
                  </a:cubicBezTo>
                  <a:cubicBezTo>
                    <a:pt x="21050" y="92107"/>
                    <a:pt x="18098" y="79915"/>
                    <a:pt x="13907" y="68009"/>
                  </a:cubicBezTo>
                  <a:cubicBezTo>
                    <a:pt x="13049" y="65532"/>
                    <a:pt x="8763" y="62199"/>
                    <a:pt x="6477" y="62484"/>
                  </a:cubicBezTo>
                  <a:cubicBezTo>
                    <a:pt x="4667" y="62770"/>
                    <a:pt x="2857" y="63056"/>
                    <a:pt x="1143" y="63437"/>
                  </a:cubicBezTo>
                  <a:lnTo>
                    <a:pt x="0" y="55341"/>
                  </a:lnTo>
                  <a:cubicBezTo>
                    <a:pt x="4667" y="54578"/>
                    <a:pt x="4858" y="52292"/>
                    <a:pt x="4477" y="43815"/>
                  </a:cubicBezTo>
                  <a:cubicBezTo>
                    <a:pt x="4191" y="37814"/>
                    <a:pt x="8096" y="35052"/>
                    <a:pt x="11716" y="32671"/>
                  </a:cubicBezTo>
                  <a:cubicBezTo>
                    <a:pt x="13049" y="31814"/>
                    <a:pt x="18002" y="34862"/>
                    <a:pt x="20098" y="37243"/>
                  </a:cubicBezTo>
                  <a:cubicBezTo>
                    <a:pt x="24955" y="42863"/>
                    <a:pt x="30289" y="42482"/>
                    <a:pt x="35909" y="39434"/>
                  </a:cubicBezTo>
                  <a:cubicBezTo>
                    <a:pt x="46101" y="33909"/>
                    <a:pt x="56293" y="28289"/>
                    <a:pt x="66104" y="22193"/>
                  </a:cubicBezTo>
                  <a:cubicBezTo>
                    <a:pt x="76962" y="15526"/>
                    <a:pt x="87154" y="8096"/>
                    <a:pt x="96679" y="0"/>
                  </a:cubicBezTo>
                  <a:lnTo>
                    <a:pt x="100679" y="6668"/>
                  </a:lnTo>
                  <a:cubicBezTo>
                    <a:pt x="90392" y="15526"/>
                    <a:pt x="79820" y="24194"/>
                    <a:pt x="69247" y="32576"/>
                  </a:cubicBezTo>
                  <a:cubicBezTo>
                    <a:pt x="59150" y="40577"/>
                    <a:pt x="46673" y="45434"/>
                    <a:pt x="35052" y="51340"/>
                  </a:cubicBezTo>
                  <a:cubicBezTo>
                    <a:pt x="26861" y="55531"/>
                    <a:pt x="24479" y="60198"/>
                    <a:pt x="27623" y="69723"/>
                  </a:cubicBezTo>
                  <a:cubicBezTo>
                    <a:pt x="35909" y="95155"/>
                    <a:pt x="45053" y="120396"/>
                    <a:pt x="52578" y="146018"/>
                  </a:cubicBezTo>
                  <a:cubicBezTo>
                    <a:pt x="57436" y="162497"/>
                    <a:pt x="59912" y="179642"/>
                    <a:pt x="63437" y="196406"/>
                  </a:cubicBezTo>
                  <a:cubicBezTo>
                    <a:pt x="64770" y="202502"/>
                    <a:pt x="65723" y="208693"/>
                    <a:pt x="67437" y="214599"/>
                  </a:cubicBezTo>
                  <a:cubicBezTo>
                    <a:pt x="79248" y="256889"/>
                    <a:pt x="91535" y="298990"/>
                    <a:pt x="103061" y="341376"/>
                  </a:cubicBezTo>
                  <a:cubicBezTo>
                    <a:pt x="110109" y="367189"/>
                    <a:pt x="116110" y="393287"/>
                    <a:pt x="122206" y="419386"/>
                  </a:cubicBezTo>
                  <a:cubicBezTo>
                    <a:pt x="127254" y="441198"/>
                    <a:pt x="132207" y="463010"/>
                    <a:pt x="136398" y="485013"/>
                  </a:cubicBezTo>
                  <a:cubicBezTo>
                    <a:pt x="139732" y="502349"/>
                    <a:pt x="142780" y="519779"/>
                    <a:pt x="144113" y="537401"/>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3" name="フリーフォーム: 図形 152">
              <a:extLst>
                <a:ext uri="{FF2B5EF4-FFF2-40B4-BE49-F238E27FC236}">
                  <a16:creationId xmlns:a16="http://schemas.microsoft.com/office/drawing/2014/main" id="{8B54688E-C6EB-416B-81C8-8B3593D95458}"/>
                </a:ext>
              </a:extLst>
            </p:cNvPr>
            <p:cNvSpPr/>
            <p:nvPr/>
          </p:nvSpPr>
          <p:spPr>
            <a:xfrm>
              <a:off x="6153775" y="4195667"/>
              <a:ext cx="991156" cy="696249"/>
            </a:xfrm>
            <a:custGeom>
              <a:avLst/>
              <a:gdLst>
                <a:gd name="connsiteX0" fmla="*/ 990927 w 991156"/>
                <a:gd name="connsiteY0" fmla="*/ 574072 h 696249"/>
                <a:gd name="connsiteX1" fmla="*/ 989308 w 991156"/>
                <a:gd name="connsiteY1" fmla="*/ 593217 h 696249"/>
                <a:gd name="connsiteX2" fmla="*/ 983117 w 991156"/>
                <a:gd name="connsiteY2" fmla="*/ 604933 h 696249"/>
                <a:gd name="connsiteX3" fmla="*/ 950065 w 991156"/>
                <a:gd name="connsiteY3" fmla="*/ 642938 h 696249"/>
                <a:gd name="connsiteX4" fmla="*/ 943588 w 991156"/>
                <a:gd name="connsiteY4" fmla="*/ 647891 h 696249"/>
                <a:gd name="connsiteX5" fmla="*/ 897868 w 991156"/>
                <a:gd name="connsiteY5" fmla="*/ 678466 h 696249"/>
                <a:gd name="connsiteX6" fmla="*/ 891200 w 991156"/>
                <a:gd name="connsiteY6" fmla="*/ 682657 h 696249"/>
                <a:gd name="connsiteX7" fmla="*/ 861863 w 991156"/>
                <a:gd name="connsiteY7" fmla="*/ 695897 h 696249"/>
                <a:gd name="connsiteX8" fmla="*/ 845956 w 991156"/>
                <a:gd name="connsiteY8" fmla="*/ 691610 h 696249"/>
                <a:gd name="connsiteX9" fmla="*/ 807666 w 991156"/>
                <a:gd name="connsiteY9" fmla="*/ 663130 h 696249"/>
                <a:gd name="connsiteX10" fmla="*/ 794521 w 991156"/>
                <a:gd name="connsiteY10" fmla="*/ 651320 h 696249"/>
                <a:gd name="connsiteX11" fmla="*/ 749944 w 991156"/>
                <a:gd name="connsiteY11" fmla="*/ 611600 h 696249"/>
                <a:gd name="connsiteX12" fmla="*/ 744896 w 991156"/>
                <a:gd name="connsiteY12" fmla="*/ 591979 h 696249"/>
                <a:gd name="connsiteX13" fmla="*/ 751469 w 991156"/>
                <a:gd name="connsiteY13" fmla="*/ 573215 h 696249"/>
                <a:gd name="connsiteX14" fmla="*/ 755374 w 991156"/>
                <a:gd name="connsiteY14" fmla="*/ 569500 h 696249"/>
                <a:gd name="connsiteX15" fmla="*/ 766137 w 991156"/>
                <a:gd name="connsiteY15" fmla="*/ 566166 h 696249"/>
                <a:gd name="connsiteX16" fmla="*/ 796331 w 991156"/>
                <a:gd name="connsiteY16" fmla="*/ 551307 h 696249"/>
                <a:gd name="connsiteX17" fmla="*/ 817762 w 991156"/>
                <a:gd name="connsiteY17" fmla="*/ 508635 h 696249"/>
                <a:gd name="connsiteX18" fmla="*/ 817953 w 991156"/>
                <a:gd name="connsiteY18" fmla="*/ 476060 h 696249"/>
                <a:gd name="connsiteX19" fmla="*/ 813476 w 991156"/>
                <a:gd name="connsiteY19" fmla="*/ 434245 h 696249"/>
                <a:gd name="connsiteX20" fmla="*/ 814714 w 991156"/>
                <a:gd name="connsiteY20" fmla="*/ 425005 h 696249"/>
                <a:gd name="connsiteX21" fmla="*/ 823382 w 991156"/>
                <a:gd name="connsiteY21" fmla="*/ 430149 h 696249"/>
                <a:gd name="connsiteX22" fmla="*/ 849861 w 991156"/>
                <a:gd name="connsiteY22" fmla="*/ 453962 h 696249"/>
                <a:gd name="connsiteX23" fmla="*/ 883770 w 991156"/>
                <a:gd name="connsiteY23" fmla="*/ 483203 h 696249"/>
                <a:gd name="connsiteX24" fmla="*/ 906250 w 991156"/>
                <a:gd name="connsiteY24" fmla="*/ 503873 h 696249"/>
                <a:gd name="connsiteX25" fmla="*/ 915108 w 991156"/>
                <a:gd name="connsiteY25" fmla="*/ 507016 h 696249"/>
                <a:gd name="connsiteX26" fmla="*/ 921109 w 991156"/>
                <a:gd name="connsiteY26" fmla="*/ 503111 h 696249"/>
                <a:gd name="connsiteX27" fmla="*/ 919013 w 991156"/>
                <a:gd name="connsiteY27" fmla="*/ 497967 h 696249"/>
                <a:gd name="connsiteX28" fmla="*/ 883390 w 991156"/>
                <a:gd name="connsiteY28" fmla="*/ 467392 h 696249"/>
                <a:gd name="connsiteX29" fmla="*/ 828049 w 991156"/>
                <a:gd name="connsiteY29" fmla="*/ 416528 h 696249"/>
                <a:gd name="connsiteX30" fmla="*/ 812143 w 991156"/>
                <a:gd name="connsiteY30" fmla="*/ 405194 h 696249"/>
                <a:gd name="connsiteX31" fmla="*/ 810428 w 991156"/>
                <a:gd name="connsiteY31" fmla="*/ 399860 h 696249"/>
                <a:gd name="connsiteX32" fmla="*/ 826620 w 991156"/>
                <a:gd name="connsiteY32" fmla="*/ 346901 h 696249"/>
                <a:gd name="connsiteX33" fmla="*/ 818524 w 991156"/>
                <a:gd name="connsiteY33" fmla="*/ 319088 h 696249"/>
                <a:gd name="connsiteX34" fmla="*/ 788997 w 991156"/>
                <a:gd name="connsiteY34" fmla="*/ 317849 h 696249"/>
                <a:gd name="connsiteX35" fmla="*/ 780234 w 991156"/>
                <a:gd name="connsiteY35" fmla="*/ 314230 h 696249"/>
                <a:gd name="connsiteX36" fmla="*/ 782234 w 991156"/>
                <a:gd name="connsiteY36" fmla="*/ 283274 h 696249"/>
                <a:gd name="connsiteX37" fmla="*/ 787949 w 991156"/>
                <a:gd name="connsiteY37" fmla="*/ 245936 h 696249"/>
                <a:gd name="connsiteX38" fmla="*/ 792807 w 991156"/>
                <a:gd name="connsiteY38" fmla="*/ 217742 h 696249"/>
                <a:gd name="connsiteX39" fmla="*/ 795855 w 991156"/>
                <a:gd name="connsiteY39" fmla="*/ 214789 h 696249"/>
                <a:gd name="connsiteX40" fmla="*/ 798808 w 991156"/>
                <a:gd name="connsiteY40" fmla="*/ 216789 h 696249"/>
                <a:gd name="connsiteX41" fmla="*/ 804237 w 991156"/>
                <a:gd name="connsiteY41" fmla="*/ 221933 h 696249"/>
                <a:gd name="connsiteX42" fmla="*/ 811095 w 991156"/>
                <a:gd name="connsiteY42" fmla="*/ 216789 h 696249"/>
                <a:gd name="connsiteX43" fmla="*/ 797093 w 991156"/>
                <a:gd name="connsiteY43" fmla="*/ 189167 h 696249"/>
                <a:gd name="connsiteX44" fmla="*/ 770042 w 991156"/>
                <a:gd name="connsiteY44" fmla="*/ 151162 h 696249"/>
                <a:gd name="connsiteX45" fmla="*/ 767471 w 991156"/>
                <a:gd name="connsiteY45" fmla="*/ 143542 h 696249"/>
                <a:gd name="connsiteX46" fmla="*/ 758802 w 991156"/>
                <a:gd name="connsiteY46" fmla="*/ 131731 h 696249"/>
                <a:gd name="connsiteX47" fmla="*/ 702701 w 991156"/>
                <a:gd name="connsiteY47" fmla="*/ 117824 h 696249"/>
                <a:gd name="connsiteX48" fmla="*/ 652694 w 991156"/>
                <a:gd name="connsiteY48" fmla="*/ 124968 h 696249"/>
                <a:gd name="connsiteX49" fmla="*/ 616975 w 991156"/>
                <a:gd name="connsiteY49" fmla="*/ 126778 h 696249"/>
                <a:gd name="connsiteX50" fmla="*/ 602497 w 991156"/>
                <a:gd name="connsiteY50" fmla="*/ 125540 h 696249"/>
                <a:gd name="connsiteX51" fmla="*/ 570208 w 991156"/>
                <a:gd name="connsiteY51" fmla="*/ 125540 h 696249"/>
                <a:gd name="connsiteX52" fmla="*/ 558968 w 991156"/>
                <a:gd name="connsiteY52" fmla="*/ 127063 h 696249"/>
                <a:gd name="connsiteX53" fmla="*/ 528488 w 991156"/>
                <a:gd name="connsiteY53" fmla="*/ 130112 h 696249"/>
                <a:gd name="connsiteX54" fmla="*/ 506866 w 991156"/>
                <a:gd name="connsiteY54" fmla="*/ 128778 h 696249"/>
                <a:gd name="connsiteX55" fmla="*/ 484387 w 991156"/>
                <a:gd name="connsiteY55" fmla="*/ 128683 h 696249"/>
                <a:gd name="connsiteX56" fmla="*/ 460384 w 991156"/>
                <a:gd name="connsiteY56" fmla="*/ 127254 h 696249"/>
                <a:gd name="connsiteX57" fmla="*/ 418189 w 991156"/>
                <a:gd name="connsiteY57" fmla="*/ 128683 h 696249"/>
                <a:gd name="connsiteX58" fmla="*/ 390185 w 991156"/>
                <a:gd name="connsiteY58" fmla="*/ 128873 h 696249"/>
                <a:gd name="connsiteX59" fmla="*/ 389328 w 991156"/>
                <a:gd name="connsiteY59" fmla="*/ 128969 h 696249"/>
                <a:gd name="connsiteX60" fmla="*/ 350085 w 991156"/>
                <a:gd name="connsiteY60" fmla="*/ 135350 h 696249"/>
                <a:gd name="connsiteX61" fmla="*/ 323320 w 991156"/>
                <a:gd name="connsiteY61" fmla="*/ 139732 h 696249"/>
                <a:gd name="connsiteX62" fmla="*/ 273790 w 991156"/>
                <a:gd name="connsiteY62" fmla="*/ 142780 h 696249"/>
                <a:gd name="connsiteX63" fmla="*/ 231403 w 991156"/>
                <a:gd name="connsiteY63" fmla="*/ 137922 h 696249"/>
                <a:gd name="connsiteX64" fmla="*/ 222069 w 991156"/>
                <a:gd name="connsiteY64" fmla="*/ 141351 h 696249"/>
                <a:gd name="connsiteX65" fmla="*/ 193970 w 991156"/>
                <a:gd name="connsiteY65" fmla="*/ 182118 h 696249"/>
                <a:gd name="connsiteX66" fmla="*/ 193303 w 991156"/>
                <a:gd name="connsiteY66" fmla="*/ 184213 h 696249"/>
                <a:gd name="connsiteX67" fmla="*/ 189208 w 991156"/>
                <a:gd name="connsiteY67" fmla="*/ 190786 h 696249"/>
                <a:gd name="connsiteX68" fmla="*/ 186159 w 991156"/>
                <a:gd name="connsiteY68" fmla="*/ 182213 h 696249"/>
                <a:gd name="connsiteX69" fmla="*/ 166538 w 991156"/>
                <a:gd name="connsiteY69" fmla="*/ 151543 h 696249"/>
                <a:gd name="connsiteX70" fmla="*/ 155299 w 991156"/>
                <a:gd name="connsiteY70" fmla="*/ 149162 h 696249"/>
                <a:gd name="connsiteX71" fmla="*/ 136725 w 991156"/>
                <a:gd name="connsiteY71" fmla="*/ 169450 h 696249"/>
                <a:gd name="connsiteX72" fmla="*/ 135296 w 991156"/>
                <a:gd name="connsiteY72" fmla="*/ 191071 h 696249"/>
                <a:gd name="connsiteX73" fmla="*/ 148059 w 991156"/>
                <a:gd name="connsiteY73" fmla="*/ 240602 h 696249"/>
                <a:gd name="connsiteX74" fmla="*/ 148155 w 991156"/>
                <a:gd name="connsiteY74" fmla="*/ 253270 h 696249"/>
                <a:gd name="connsiteX75" fmla="*/ 141868 w 991156"/>
                <a:gd name="connsiteY75" fmla="*/ 272796 h 696249"/>
                <a:gd name="connsiteX76" fmla="*/ 144535 w 991156"/>
                <a:gd name="connsiteY76" fmla="*/ 324803 h 696249"/>
                <a:gd name="connsiteX77" fmla="*/ 141297 w 991156"/>
                <a:gd name="connsiteY77" fmla="*/ 344805 h 696249"/>
                <a:gd name="connsiteX78" fmla="*/ 98530 w 991156"/>
                <a:gd name="connsiteY78" fmla="*/ 434435 h 696249"/>
                <a:gd name="connsiteX79" fmla="*/ 76336 w 991156"/>
                <a:gd name="connsiteY79" fmla="*/ 475298 h 696249"/>
                <a:gd name="connsiteX80" fmla="*/ 68431 w 991156"/>
                <a:gd name="connsiteY80" fmla="*/ 485489 h 696249"/>
                <a:gd name="connsiteX81" fmla="*/ 70812 w 991156"/>
                <a:gd name="connsiteY81" fmla="*/ 494062 h 696249"/>
                <a:gd name="connsiteX82" fmla="*/ 80908 w 991156"/>
                <a:gd name="connsiteY82" fmla="*/ 491680 h 696249"/>
                <a:gd name="connsiteX83" fmla="*/ 112246 w 991156"/>
                <a:gd name="connsiteY83" fmla="*/ 432340 h 696249"/>
                <a:gd name="connsiteX84" fmla="*/ 144821 w 991156"/>
                <a:gd name="connsiteY84" fmla="*/ 364712 h 696249"/>
                <a:gd name="connsiteX85" fmla="*/ 148155 w 991156"/>
                <a:gd name="connsiteY85" fmla="*/ 363760 h 696249"/>
                <a:gd name="connsiteX86" fmla="*/ 150917 w 991156"/>
                <a:gd name="connsiteY86" fmla="*/ 366427 h 696249"/>
                <a:gd name="connsiteX87" fmla="*/ 180730 w 991156"/>
                <a:gd name="connsiteY87" fmla="*/ 402908 h 696249"/>
                <a:gd name="connsiteX88" fmla="*/ 194256 w 991156"/>
                <a:gd name="connsiteY88" fmla="*/ 411575 h 696249"/>
                <a:gd name="connsiteX89" fmla="*/ 198447 w 991156"/>
                <a:gd name="connsiteY89" fmla="*/ 416719 h 696249"/>
                <a:gd name="connsiteX90" fmla="*/ 209400 w 991156"/>
                <a:gd name="connsiteY90" fmla="*/ 465487 h 696249"/>
                <a:gd name="connsiteX91" fmla="*/ 224546 w 991156"/>
                <a:gd name="connsiteY91" fmla="*/ 531781 h 696249"/>
                <a:gd name="connsiteX92" fmla="*/ 238738 w 991156"/>
                <a:gd name="connsiteY92" fmla="*/ 584645 h 696249"/>
                <a:gd name="connsiteX93" fmla="*/ 235690 w 991156"/>
                <a:gd name="connsiteY93" fmla="*/ 598265 h 696249"/>
                <a:gd name="connsiteX94" fmla="*/ 191208 w 991156"/>
                <a:gd name="connsiteY94" fmla="*/ 644176 h 696249"/>
                <a:gd name="connsiteX95" fmla="*/ 156632 w 991156"/>
                <a:gd name="connsiteY95" fmla="*/ 675418 h 696249"/>
                <a:gd name="connsiteX96" fmla="*/ 131486 w 991156"/>
                <a:gd name="connsiteY96" fmla="*/ 689420 h 696249"/>
                <a:gd name="connsiteX97" fmla="*/ 115770 w 991156"/>
                <a:gd name="connsiteY97" fmla="*/ 689991 h 696249"/>
                <a:gd name="connsiteX98" fmla="*/ 53286 w 991156"/>
                <a:gd name="connsiteY98" fmla="*/ 657225 h 696249"/>
                <a:gd name="connsiteX99" fmla="*/ 34045 w 991156"/>
                <a:gd name="connsiteY99" fmla="*/ 643223 h 696249"/>
                <a:gd name="connsiteX100" fmla="*/ 2613 w 991156"/>
                <a:gd name="connsiteY100" fmla="*/ 606171 h 696249"/>
                <a:gd name="connsiteX101" fmla="*/ 41 w 991156"/>
                <a:gd name="connsiteY101" fmla="*/ 598646 h 696249"/>
                <a:gd name="connsiteX102" fmla="*/ 6328 w 991156"/>
                <a:gd name="connsiteY102" fmla="*/ 553593 h 696249"/>
                <a:gd name="connsiteX103" fmla="*/ 17377 w 991156"/>
                <a:gd name="connsiteY103" fmla="*/ 503301 h 696249"/>
                <a:gd name="connsiteX104" fmla="*/ 26997 w 991156"/>
                <a:gd name="connsiteY104" fmla="*/ 469868 h 696249"/>
                <a:gd name="connsiteX105" fmla="*/ 33188 w 991156"/>
                <a:gd name="connsiteY105" fmla="*/ 449294 h 696249"/>
                <a:gd name="connsiteX106" fmla="*/ 44237 w 991156"/>
                <a:gd name="connsiteY106" fmla="*/ 411575 h 696249"/>
                <a:gd name="connsiteX107" fmla="*/ 50619 w 991156"/>
                <a:gd name="connsiteY107" fmla="*/ 389668 h 696249"/>
                <a:gd name="connsiteX108" fmla="*/ 65764 w 991156"/>
                <a:gd name="connsiteY108" fmla="*/ 333946 h 696249"/>
                <a:gd name="connsiteX109" fmla="*/ 82432 w 991156"/>
                <a:gd name="connsiteY109" fmla="*/ 268510 h 696249"/>
                <a:gd name="connsiteX110" fmla="*/ 99863 w 991156"/>
                <a:gd name="connsiteY110" fmla="*/ 199358 h 696249"/>
                <a:gd name="connsiteX111" fmla="*/ 108626 w 991156"/>
                <a:gd name="connsiteY111" fmla="*/ 160782 h 696249"/>
                <a:gd name="connsiteX112" fmla="*/ 126342 w 991156"/>
                <a:gd name="connsiteY112" fmla="*/ 112490 h 696249"/>
                <a:gd name="connsiteX113" fmla="*/ 134915 w 991156"/>
                <a:gd name="connsiteY113" fmla="*/ 85820 h 696249"/>
                <a:gd name="connsiteX114" fmla="*/ 149488 w 991156"/>
                <a:gd name="connsiteY114" fmla="*/ 77724 h 696249"/>
                <a:gd name="connsiteX115" fmla="*/ 188731 w 991156"/>
                <a:gd name="connsiteY115" fmla="*/ 82296 h 696249"/>
                <a:gd name="connsiteX116" fmla="*/ 227117 w 991156"/>
                <a:gd name="connsiteY116" fmla="*/ 72771 h 696249"/>
                <a:gd name="connsiteX117" fmla="*/ 247882 w 991156"/>
                <a:gd name="connsiteY117" fmla="*/ 60579 h 696249"/>
                <a:gd name="connsiteX118" fmla="*/ 257121 w 991156"/>
                <a:gd name="connsiteY118" fmla="*/ 29242 h 696249"/>
                <a:gd name="connsiteX119" fmla="*/ 256264 w 991156"/>
                <a:gd name="connsiteY119" fmla="*/ 23813 h 696249"/>
                <a:gd name="connsiteX120" fmla="*/ 261598 w 991156"/>
                <a:gd name="connsiteY120" fmla="*/ 25908 h 696249"/>
                <a:gd name="connsiteX121" fmla="*/ 267313 w 991156"/>
                <a:gd name="connsiteY121" fmla="*/ 31433 h 696249"/>
                <a:gd name="connsiteX122" fmla="*/ 316366 w 991156"/>
                <a:gd name="connsiteY122" fmla="*/ 64675 h 696249"/>
                <a:gd name="connsiteX123" fmla="*/ 396567 w 991156"/>
                <a:gd name="connsiteY123" fmla="*/ 95155 h 696249"/>
                <a:gd name="connsiteX124" fmla="*/ 453622 w 991156"/>
                <a:gd name="connsiteY124" fmla="*/ 103061 h 696249"/>
                <a:gd name="connsiteX125" fmla="*/ 491912 w 991156"/>
                <a:gd name="connsiteY125" fmla="*/ 104680 h 696249"/>
                <a:gd name="connsiteX126" fmla="*/ 534298 w 991156"/>
                <a:gd name="connsiteY126" fmla="*/ 102775 h 696249"/>
                <a:gd name="connsiteX127" fmla="*/ 538394 w 991156"/>
                <a:gd name="connsiteY127" fmla="*/ 102013 h 696249"/>
                <a:gd name="connsiteX128" fmla="*/ 577351 w 991156"/>
                <a:gd name="connsiteY128" fmla="*/ 90107 h 696249"/>
                <a:gd name="connsiteX129" fmla="*/ 630120 w 991156"/>
                <a:gd name="connsiteY129" fmla="*/ 68009 h 696249"/>
                <a:gd name="connsiteX130" fmla="*/ 662409 w 991156"/>
                <a:gd name="connsiteY130" fmla="*/ 50006 h 696249"/>
                <a:gd name="connsiteX131" fmla="*/ 702224 w 991156"/>
                <a:gd name="connsiteY131" fmla="*/ 23717 h 696249"/>
                <a:gd name="connsiteX132" fmla="*/ 717560 w 991156"/>
                <a:gd name="connsiteY132" fmla="*/ 3905 h 696249"/>
                <a:gd name="connsiteX133" fmla="*/ 720322 w 991156"/>
                <a:gd name="connsiteY133" fmla="*/ 0 h 696249"/>
                <a:gd name="connsiteX134" fmla="*/ 722322 w 991156"/>
                <a:gd name="connsiteY134" fmla="*/ 5525 h 696249"/>
                <a:gd name="connsiteX135" fmla="*/ 722322 w 991156"/>
                <a:gd name="connsiteY135" fmla="*/ 7715 h 696249"/>
                <a:gd name="connsiteX136" fmla="*/ 722703 w 991156"/>
                <a:gd name="connsiteY136" fmla="*/ 25622 h 696249"/>
                <a:gd name="connsiteX137" fmla="*/ 747658 w 991156"/>
                <a:gd name="connsiteY137" fmla="*/ 71628 h 696249"/>
                <a:gd name="connsiteX138" fmla="*/ 777948 w 991156"/>
                <a:gd name="connsiteY138" fmla="*/ 88773 h 696249"/>
                <a:gd name="connsiteX139" fmla="*/ 784996 w 991156"/>
                <a:gd name="connsiteY139" fmla="*/ 90392 h 696249"/>
                <a:gd name="connsiteX140" fmla="*/ 813000 w 991156"/>
                <a:gd name="connsiteY140" fmla="*/ 93345 h 696249"/>
                <a:gd name="connsiteX141" fmla="*/ 837194 w 991156"/>
                <a:gd name="connsiteY141" fmla="*/ 88868 h 696249"/>
                <a:gd name="connsiteX142" fmla="*/ 858625 w 991156"/>
                <a:gd name="connsiteY142" fmla="*/ 83820 h 696249"/>
                <a:gd name="connsiteX143" fmla="*/ 863959 w 991156"/>
                <a:gd name="connsiteY143" fmla="*/ 82868 h 696249"/>
                <a:gd name="connsiteX144" fmla="*/ 871388 w 991156"/>
                <a:gd name="connsiteY144" fmla="*/ 88392 h 696249"/>
                <a:gd name="connsiteX145" fmla="*/ 882532 w 991156"/>
                <a:gd name="connsiteY145" fmla="*/ 124396 h 696249"/>
                <a:gd name="connsiteX146" fmla="*/ 896915 w 991156"/>
                <a:gd name="connsiteY146" fmla="*/ 163735 h 696249"/>
                <a:gd name="connsiteX147" fmla="*/ 903392 w 991156"/>
                <a:gd name="connsiteY147" fmla="*/ 188881 h 696249"/>
                <a:gd name="connsiteX148" fmla="*/ 907678 w 991156"/>
                <a:gd name="connsiteY148" fmla="*/ 206978 h 696249"/>
                <a:gd name="connsiteX149" fmla="*/ 912917 w 991156"/>
                <a:gd name="connsiteY149" fmla="*/ 233458 h 696249"/>
                <a:gd name="connsiteX150" fmla="*/ 916156 w 991156"/>
                <a:gd name="connsiteY150" fmla="*/ 248793 h 696249"/>
                <a:gd name="connsiteX151" fmla="*/ 938254 w 991156"/>
                <a:gd name="connsiteY151" fmla="*/ 323945 h 696249"/>
                <a:gd name="connsiteX152" fmla="*/ 952637 w 991156"/>
                <a:gd name="connsiteY152" fmla="*/ 382429 h 696249"/>
                <a:gd name="connsiteX153" fmla="*/ 969877 w 991156"/>
                <a:gd name="connsiteY153" fmla="*/ 452438 h 696249"/>
                <a:gd name="connsiteX154" fmla="*/ 982735 w 991156"/>
                <a:gd name="connsiteY154" fmla="*/ 519494 h 696249"/>
                <a:gd name="connsiteX155" fmla="*/ 990546 w 991156"/>
                <a:gd name="connsiteY155" fmla="*/ 574262 h 696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Lst>
              <a:rect l="l" t="t" r="r" b="b"/>
              <a:pathLst>
                <a:path w="991156" h="696249">
                  <a:moveTo>
                    <a:pt x="990927" y="574072"/>
                  </a:moveTo>
                  <a:cubicBezTo>
                    <a:pt x="991593" y="580359"/>
                    <a:pt x="990737" y="587026"/>
                    <a:pt x="989308" y="593217"/>
                  </a:cubicBezTo>
                  <a:cubicBezTo>
                    <a:pt x="988355" y="597408"/>
                    <a:pt x="985974" y="601599"/>
                    <a:pt x="983117" y="604933"/>
                  </a:cubicBezTo>
                  <a:cubicBezTo>
                    <a:pt x="972353" y="617792"/>
                    <a:pt x="961209" y="630365"/>
                    <a:pt x="950065" y="642938"/>
                  </a:cubicBezTo>
                  <a:cubicBezTo>
                    <a:pt x="948255" y="644938"/>
                    <a:pt x="945874" y="646367"/>
                    <a:pt x="943588" y="647891"/>
                  </a:cubicBezTo>
                  <a:cubicBezTo>
                    <a:pt x="928348" y="658082"/>
                    <a:pt x="913298" y="668655"/>
                    <a:pt x="897868" y="678466"/>
                  </a:cubicBezTo>
                  <a:cubicBezTo>
                    <a:pt x="895677" y="679895"/>
                    <a:pt x="893486" y="681228"/>
                    <a:pt x="891200" y="682657"/>
                  </a:cubicBezTo>
                  <a:cubicBezTo>
                    <a:pt x="882056" y="688277"/>
                    <a:pt x="872055" y="692849"/>
                    <a:pt x="861863" y="695897"/>
                  </a:cubicBezTo>
                  <a:cubicBezTo>
                    <a:pt x="857291" y="697230"/>
                    <a:pt x="850433" y="694563"/>
                    <a:pt x="845956" y="691610"/>
                  </a:cubicBezTo>
                  <a:cubicBezTo>
                    <a:pt x="832812" y="682752"/>
                    <a:pt x="820239" y="672846"/>
                    <a:pt x="807666" y="663130"/>
                  </a:cubicBezTo>
                  <a:cubicBezTo>
                    <a:pt x="802999" y="659511"/>
                    <a:pt x="798141" y="655796"/>
                    <a:pt x="794521" y="651320"/>
                  </a:cubicBezTo>
                  <a:cubicBezTo>
                    <a:pt x="781758" y="635699"/>
                    <a:pt x="766899" y="622649"/>
                    <a:pt x="749944" y="611600"/>
                  </a:cubicBezTo>
                  <a:cubicBezTo>
                    <a:pt x="743372" y="607314"/>
                    <a:pt x="741848" y="599599"/>
                    <a:pt x="744896" y="591979"/>
                  </a:cubicBezTo>
                  <a:cubicBezTo>
                    <a:pt x="747373" y="585788"/>
                    <a:pt x="749087" y="579406"/>
                    <a:pt x="751469" y="573215"/>
                  </a:cubicBezTo>
                  <a:cubicBezTo>
                    <a:pt x="752040" y="571691"/>
                    <a:pt x="753850" y="569881"/>
                    <a:pt x="755374" y="569500"/>
                  </a:cubicBezTo>
                  <a:cubicBezTo>
                    <a:pt x="759088" y="568643"/>
                    <a:pt x="762708" y="567500"/>
                    <a:pt x="766137" y="566166"/>
                  </a:cubicBezTo>
                  <a:cubicBezTo>
                    <a:pt x="776614" y="562166"/>
                    <a:pt x="786234" y="556451"/>
                    <a:pt x="796331" y="551307"/>
                  </a:cubicBezTo>
                  <a:cubicBezTo>
                    <a:pt x="815096" y="541782"/>
                    <a:pt x="815191" y="524732"/>
                    <a:pt x="817762" y="508635"/>
                  </a:cubicBezTo>
                  <a:cubicBezTo>
                    <a:pt x="819477" y="498062"/>
                    <a:pt x="818715" y="486918"/>
                    <a:pt x="817953" y="476060"/>
                  </a:cubicBezTo>
                  <a:cubicBezTo>
                    <a:pt x="817001" y="462058"/>
                    <a:pt x="814809" y="448246"/>
                    <a:pt x="813476" y="434245"/>
                  </a:cubicBezTo>
                  <a:cubicBezTo>
                    <a:pt x="813190" y="431102"/>
                    <a:pt x="813190" y="425672"/>
                    <a:pt x="814714" y="425005"/>
                  </a:cubicBezTo>
                  <a:cubicBezTo>
                    <a:pt x="818715" y="423196"/>
                    <a:pt x="820620" y="427196"/>
                    <a:pt x="823382" y="430149"/>
                  </a:cubicBezTo>
                  <a:cubicBezTo>
                    <a:pt x="831574" y="438721"/>
                    <a:pt x="840908" y="446151"/>
                    <a:pt x="849861" y="453962"/>
                  </a:cubicBezTo>
                  <a:cubicBezTo>
                    <a:pt x="861101" y="463772"/>
                    <a:pt x="872626" y="473393"/>
                    <a:pt x="883770" y="483203"/>
                  </a:cubicBezTo>
                  <a:cubicBezTo>
                    <a:pt x="891391" y="489966"/>
                    <a:pt x="898535" y="497300"/>
                    <a:pt x="906250" y="503873"/>
                  </a:cubicBezTo>
                  <a:cubicBezTo>
                    <a:pt x="908536" y="505778"/>
                    <a:pt x="912155" y="506921"/>
                    <a:pt x="915108" y="507016"/>
                  </a:cubicBezTo>
                  <a:cubicBezTo>
                    <a:pt x="917203" y="507016"/>
                    <a:pt x="919775" y="504920"/>
                    <a:pt x="921109" y="503111"/>
                  </a:cubicBezTo>
                  <a:cubicBezTo>
                    <a:pt x="921680" y="502253"/>
                    <a:pt x="920347" y="499110"/>
                    <a:pt x="919013" y="497967"/>
                  </a:cubicBezTo>
                  <a:cubicBezTo>
                    <a:pt x="907202" y="487680"/>
                    <a:pt x="894438" y="478346"/>
                    <a:pt x="883390" y="467392"/>
                  </a:cubicBezTo>
                  <a:cubicBezTo>
                    <a:pt x="865578" y="449771"/>
                    <a:pt x="843099" y="437293"/>
                    <a:pt x="828049" y="416528"/>
                  </a:cubicBezTo>
                  <a:cubicBezTo>
                    <a:pt x="824334" y="411385"/>
                    <a:pt x="820143" y="405384"/>
                    <a:pt x="812143" y="405194"/>
                  </a:cubicBezTo>
                  <a:cubicBezTo>
                    <a:pt x="811476" y="405194"/>
                    <a:pt x="809952" y="401384"/>
                    <a:pt x="810428" y="399860"/>
                  </a:cubicBezTo>
                  <a:cubicBezTo>
                    <a:pt x="815572" y="382143"/>
                    <a:pt x="821096" y="364522"/>
                    <a:pt x="826620" y="346901"/>
                  </a:cubicBezTo>
                  <a:cubicBezTo>
                    <a:pt x="830335" y="335185"/>
                    <a:pt x="827954" y="326612"/>
                    <a:pt x="818524" y="319088"/>
                  </a:cubicBezTo>
                  <a:cubicBezTo>
                    <a:pt x="810714" y="312896"/>
                    <a:pt x="795759" y="313563"/>
                    <a:pt x="788997" y="317849"/>
                  </a:cubicBezTo>
                  <a:cubicBezTo>
                    <a:pt x="781948" y="322231"/>
                    <a:pt x="780424" y="321945"/>
                    <a:pt x="780234" y="314230"/>
                  </a:cubicBezTo>
                  <a:cubicBezTo>
                    <a:pt x="780044" y="303943"/>
                    <a:pt x="780996" y="293561"/>
                    <a:pt x="782234" y="283274"/>
                  </a:cubicBezTo>
                  <a:cubicBezTo>
                    <a:pt x="783758" y="270796"/>
                    <a:pt x="785949" y="258318"/>
                    <a:pt x="787949" y="245936"/>
                  </a:cubicBezTo>
                  <a:cubicBezTo>
                    <a:pt x="789473" y="236506"/>
                    <a:pt x="790997" y="227076"/>
                    <a:pt x="792807" y="217742"/>
                  </a:cubicBezTo>
                  <a:cubicBezTo>
                    <a:pt x="792997" y="216599"/>
                    <a:pt x="794617" y="215170"/>
                    <a:pt x="795855" y="214789"/>
                  </a:cubicBezTo>
                  <a:cubicBezTo>
                    <a:pt x="796617" y="214598"/>
                    <a:pt x="797951" y="215932"/>
                    <a:pt x="798808" y="216789"/>
                  </a:cubicBezTo>
                  <a:cubicBezTo>
                    <a:pt x="800713" y="218599"/>
                    <a:pt x="802903" y="222218"/>
                    <a:pt x="804237" y="221933"/>
                  </a:cubicBezTo>
                  <a:cubicBezTo>
                    <a:pt x="806904" y="221361"/>
                    <a:pt x="811381" y="217646"/>
                    <a:pt x="811095" y="216789"/>
                  </a:cubicBezTo>
                  <a:cubicBezTo>
                    <a:pt x="807285" y="207169"/>
                    <a:pt x="803856" y="197549"/>
                    <a:pt x="797093" y="189167"/>
                  </a:cubicBezTo>
                  <a:cubicBezTo>
                    <a:pt x="787282" y="177070"/>
                    <a:pt x="778805" y="164021"/>
                    <a:pt x="770042" y="151162"/>
                  </a:cubicBezTo>
                  <a:cubicBezTo>
                    <a:pt x="768613" y="149066"/>
                    <a:pt x="767184" y="146018"/>
                    <a:pt x="767471" y="143542"/>
                  </a:cubicBezTo>
                  <a:cubicBezTo>
                    <a:pt x="768327" y="136493"/>
                    <a:pt x="765279" y="133350"/>
                    <a:pt x="758802" y="131731"/>
                  </a:cubicBezTo>
                  <a:cubicBezTo>
                    <a:pt x="740038" y="127159"/>
                    <a:pt x="721655" y="121063"/>
                    <a:pt x="702701" y="117824"/>
                  </a:cubicBezTo>
                  <a:cubicBezTo>
                    <a:pt x="685746" y="114967"/>
                    <a:pt x="669268" y="120968"/>
                    <a:pt x="652694" y="124968"/>
                  </a:cubicBezTo>
                  <a:cubicBezTo>
                    <a:pt x="641359" y="127730"/>
                    <a:pt x="628977" y="126587"/>
                    <a:pt x="616975" y="126778"/>
                  </a:cubicBezTo>
                  <a:cubicBezTo>
                    <a:pt x="612118" y="126778"/>
                    <a:pt x="607355" y="125635"/>
                    <a:pt x="602497" y="125540"/>
                  </a:cubicBezTo>
                  <a:cubicBezTo>
                    <a:pt x="591734" y="125349"/>
                    <a:pt x="580971" y="125349"/>
                    <a:pt x="570208" y="125540"/>
                  </a:cubicBezTo>
                  <a:cubicBezTo>
                    <a:pt x="566493" y="125540"/>
                    <a:pt x="562683" y="126587"/>
                    <a:pt x="558968" y="127063"/>
                  </a:cubicBezTo>
                  <a:cubicBezTo>
                    <a:pt x="548872" y="128207"/>
                    <a:pt x="538680" y="129730"/>
                    <a:pt x="528488" y="130112"/>
                  </a:cubicBezTo>
                  <a:cubicBezTo>
                    <a:pt x="521344" y="130397"/>
                    <a:pt x="514105" y="128969"/>
                    <a:pt x="506866" y="128778"/>
                  </a:cubicBezTo>
                  <a:cubicBezTo>
                    <a:pt x="499342" y="128492"/>
                    <a:pt x="491817" y="128969"/>
                    <a:pt x="484387" y="128683"/>
                  </a:cubicBezTo>
                  <a:cubicBezTo>
                    <a:pt x="476386" y="128397"/>
                    <a:pt x="468385" y="127159"/>
                    <a:pt x="460384" y="127254"/>
                  </a:cubicBezTo>
                  <a:cubicBezTo>
                    <a:pt x="446287" y="127349"/>
                    <a:pt x="432286" y="128302"/>
                    <a:pt x="418189" y="128683"/>
                  </a:cubicBezTo>
                  <a:cubicBezTo>
                    <a:pt x="408854" y="128873"/>
                    <a:pt x="399424" y="127921"/>
                    <a:pt x="390185" y="128873"/>
                  </a:cubicBezTo>
                  <a:cubicBezTo>
                    <a:pt x="389899" y="128873"/>
                    <a:pt x="389614" y="128873"/>
                    <a:pt x="389328" y="128969"/>
                  </a:cubicBezTo>
                  <a:cubicBezTo>
                    <a:pt x="376183" y="130493"/>
                    <a:pt x="363134" y="133160"/>
                    <a:pt x="350085" y="135350"/>
                  </a:cubicBezTo>
                  <a:cubicBezTo>
                    <a:pt x="341131" y="136874"/>
                    <a:pt x="332273" y="138875"/>
                    <a:pt x="323320" y="139732"/>
                  </a:cubicBezTo>
                  <a:cubicBezTo>
                    <a:pt x="306841" y="141256"/>
                    <a:pt x="290268" y="142970"/>
                    <a:pt x="273790" y="142780"/>
                  </a:cubicBezTo>
                  <a:cubicBezTo>
                    <a:pt x="259597" y="142589"/>
                    <a:pt x="245310" y="140684"/>
                    <a:pt x="231403" y="137922"/>
                  </a:cubicBezTo>
                  <a:cubicBezTo>
                    <a:pt x="226260" y="136874"/>
                    <a:pt x="223974" y="138589"/>
                    <a:pt x="222069" y="141351"/>
                  </a:cubicBezTo>
                  <a:cubicBezTo>
                    <a:pt x="212449" y="154781"/>
                    <a:pt x="203305" y="168497"/>
                    <a:pt x="193970" y="182118"/>
                  </a:cubicBezTo>
                  <a:cubicBezTo>
                    <a:pt x="193589" y="182690"/>
                    <a:pt x="193684" y="183642"/>
                    <a:pt x="193303" y="184213"/>
                  </a:cubicBezTo>
                  <a:cubicBezTo>
                    <a:pt x="191970" y="186404"/>
                    <a:pt x="190541" y="188595"/>
                    <a:pt x="189208" y="190786"/>
                  </a:cubicBezTo>
                  <a:cubicBezTo>
                    <a:pt x="188160" y="187928"/>
                    <a:pt x="186255" y="185166"/>
                    <a:pt x="186159" y="182213"/>
                  </a:cubicBezTo>
                  <a:cubicBezTo>
                    <a:pt x="185493" y="168116"/>
                    <a:pt x="178063" y="158210"/>
                    <a:pt x="166538" y="151543"/>
                  </a:cubicBezTo>
                  <a:cubicBezTo>
                    <a:pt x="162919" y="149447"/>
                    <a:pt x="159013" y="148780"/>
                    <a:pt x="155299" y="149162"/>
                  </a:cubicBezTo>
                  <a:cubicBezTo>
                    <a:pt x="145678" y="150209"/>
                    <a:pt x="137011" y="158496"/>
                    <a:pt x="136725" y="169450"/>
                  </a:cubicBezTo>
                  <a:cubicBezTo>
                    <a:pt x="136534" y="176689"/>
                    <a:pt x="135106" y="183833"/>
                    <a:pt x="135296" y="191071"/>
                  </a:cubicBezTo>
                  <a:cubicBezTo>
                    <a:pt x="135772" y="208502"/>
                    <a:pt x="138154" y="225647"/>
                    <a:pt x="148059" y="240602"/>
                  </a:cubicBezTo>
                  <a:cubicBezTo>
                    <a:pt x="151203" y="245269"/>
                    <a:pt x="150631" y="248507"/>
                    <a:pt x="148155" y="253270"/>
                  </a:cubicBezTo>
                  <a:cubicBezTo>
                    <a:pt x="145012" y="259271"/>
                    <a:pt x="141868" y="266224"/>
                    <a:pt x="141868" y="272796"/>
                  </a:cubicBezTo>
                  <a:cubicBezTo>
                    <a:pt x="141868" y="290132"/>
                    <a:pt x="144059" y="307467"/>
                    <a:pt x="144535" y="324803"/>
                  </a:cubicBezTo>
                  <a:cubicBezTo>
                    <a:pt x="144726" y="331470"/>
                    <a:pt x="144059" y="338900"/>
                    <a:pt x="141297" y="344805"/>
                  </a:cubicBezTo>
                  <a:cubicBezTo>
                    <a:pt x="127581" y="374904"/>
                    <a:pt x="113198" y="404717"/>
                    <a:pt x="98530" y="434435"/>
                  </a:cubicBezTo>
                  <a:cubicBezTo>
                    <a:pt x="91672" y="448342"/>
                    <a:pt x="83956" y="461772"/>
                    <a:pt x="76336" y="475298"/>
                  </a:cubicBezTo>
                  <a:cubicBezTo>
                    <a:pt x="74241" y="479012"/>
                    <a:pt x="71288" y="482251"/>
                    <a:pt x="68431" y="485489"/>
                  </a:cubicBezTo>
                  <a:cubicBezTo>
                    <a:pt x="64716" y="489776"/>
                    <a:pt x="67859" y="493205"/>
                    <a:pt x="70812" y="494062"/>
                  </a:cubicBezTo>
                  <a:cubicBezTo>
                    <a:pt x="73860" y="494919"/>
                    <a:pt x="79670" y="493871"/>
                    <a:pt x="80908" y="491680"/>
                  </a:cubicBezTo>
                  <a:cubicBezTo>
                    <a:pt x="91862" y="472154"/>
                    <a:pt x="102340" y="452438"/>
                    <a:pt x="112246" y="432340"/>
                  </a:cubicBezTo>
                  <a:cubicBezTo>
                    <a:pt x="123390" y="409956"/>
                    <a:pt x="133867" y="387287"/>
                    <a:pt x="144821" y="364712"/>
                  </a:cubicBezTo>
                  <a:cubicBezTo>
                    <a:pt x="145202" y="363950"/>
                    <a:pt x="147202" y="363474"/>
                    <a:pt x="148155" y="363760"/>
                  </a:cubicBezTo>
                  <a:cubicBezTo>
                    <a:pt x="149298" y="364141"/>
                    <a:pt x="150441" y="365379"/>
                    <a:pt x="150917" y="366427"/>
                  </a:cubicBezTo>
                  <a:cubicBezTo>
                    <a:pt x="157680" y="381762"/>
                    <a:pt x="167967" y="393478"/>
                    <a:pt x="180730" y="402908"/>
                  </a:cubicBezTo>
                  <a:cubicBezTo>
                    <a:pt x="185017" y="406051"/>
                    <a:pt x="189493" y="408908"/>
                    <a:pt x="194256" y="411575"/>
                  </a:cubicBezTo>
                  <a:cubicBezTo>
                    <a:pt x="196066" y="412623"/>
                    <a:pt x="198256" y="414814"/>
                    <a:pt x="198447" y="416719"/>
                  </a:cubicBezTo>
                  <a:cubicBezTo>
                    <a:pt x="200257" y="433483"/>
                    <a:pt x="203876" y="449485"/>
                    <a:pt x="209400" y="465487"/>
                  </a:cubicBezTo>
                  <a:cubicBezTo>
                    <a:pt x="216735" y="486918"/>
                    <a:pt x="221592" y="509016"/>
                    <a:pt x="224546" y="531781"/>
                  </a:cubicBezTo>
                  <a:cubicBezTo>
                    <a:pt x="226831" y="549688"/>
                    <a:pt x="233308" y="567214"/>
                    <a:pt x="238738" y="584645"/>
                  </a:cubicBezTo>
                  <a:cubicBezTo>
                    <a:pt x="240547" y="590455"/>
                    <a:pt x="239500" y="594360"/>
                    <a:pt x="235690" y="598265"/>
                  </a:cubicBezTo>
                  <a:cubicBezTo>
                    <a:pt x="220926" y="613601"/>
                    <a:pt x="206353" y="629222"/>
                    <a:pt x="191208" y="644176"/>
                  </a:cubicBezTo>
                  <a:cubicBezTo>
                    <a:pt x="180159" y="655130"/>
                    <a:pt x="168729" y="665798"/>
                    <a:pt x="156632" y="675418"/>
                  </a:cubicBezTo>
                  <a:cubicBezTo>
                    <a:pt x="149203" y="681323"/>
                    <a:pt x="140344" y="685705"/>
                    <a:pt x="131486" y="689420"/>
                  </a:cubicBezTo>
                  <a:cubicBezTo>
                    <a:pt x="126914" y="691325"/>
                    <a:pt x="120151" y="691992"/>
                    <a:pt x="115770" y="689991"/>
                  </a:cubicBezTo>
                  <a:cubicBezTo>
                    <a:pt x="94339" y="680180"/>
                    <a:pt x="73098" y="670179"/>
                    <a:pt x="53286" y="657225"/>
                  </a:cubicBezTo>
                  <a:cubicBezTo>
                    <a:pt x="46714" y="652939"/>
                    <a:pt x="40332" y="648272"/>
                    <a:pt x="34045" y="643223"/>
                  </a:cubicBezTo>
                  <a:cubicBezTo>
                    <a:pt x="20996" y="632555"/>
                    <a:pt x="12805" y="618649"/>
                    <a:pt x="2613" y="606171"/>
                  </a:cubicBezTo>
                  <a:cubicBezTo>
                    <a:pt x="994" y="604171"/>
                    <a:pt x="-245" y="601028"/>
                    <a:pt x="41" y="598646"/>
                  </a:cubicBezTo>
                  <a:cubicBezTo>
                    <a:pt x="1851" y="583597"/>
                    <a:pt x="3661" y="568452"/>
                    <a:pt x="6328" y="553593"/>
                  </a:cubicBezTo>
                  <a:cubicBezTo>
                    <a:pt x="9471" y="536734"/>
                    <a:pt x="13376" y="519970"/>
                    <a:pt x="17377" y="503301"/>
                  </a:cubicBezTo>
                  <a:cubicBezTo>
                    <a:pt x="20139" y="492062"/>
                    <a:pt x="23663" y="481013"/>
                    <a:pt x="26997" y="469868"/>
                  </a:cubicBezTo>
                  <a:cubicBezTo>
                    <a:pt x="28997" y="463010"/>
                    <a:pt x="31092" y="456152"/>
                    <a:pt x="33188" y="449294"/>
                  </a:cubicBezTo>
                  <a:cubicBezTo>
                    <a:pt x="36808" y="436245"/>
                    <a:pt x="40522" y="423767"/>
                    <a:pt x="44237" y="411575"/>
                  </a:cubicBezTo>
                  <a:cubicBezTo>
                    <a:pt x="46428" y="404241"/>
                    <a:pt x="48523" y="397002"/>
                    <a:pt x="50619" y="389668"/>
                  </a:cubicBezTo>
                  <a:cubicBezTo>
                    <a:pt x="55953" y="371189"/>
                    <a:pt x="60811" y="352520"/>
                    <a:pt x="65764" y="333946"/>
                  </a:cubicBezTo>
                  <a:cubicBezTo>
                    <a:pt x="71479" y="312134"/>
                    <a:pt x="76908" y="290322"/>
                    <a:pt x="82432" y="268510"/>
                  </a:cubicBezTo>
                  <a:cubicBezTo>
                    <a:pt x="88242" y="245459"/>
                    <a:pt x="94243" y="222504"/>
                    <a:pt x="99863" y="199358"/>
                  </a:cubicBezTo>
                  <a:cubicBezTo>
                    <a:pt x="103006" y="186595"/>
                    <a:pt x="104721" y="173355"/>
                    <a:pt x="108626" y="160782"/>
                  </a:cubicBezTo>
                  <a:cubicBezTo>
                    <a:pt x="113770" y="144494"/>
                    <a:pt x="120532" y="128588"/>
                    <a:pt x="126342" y="112490"/>
                  </a:cubicBezTo>
                  <a:cubicBezTo>
                    <a:pt x="129486" y="103727"/>
                    <a:pt x="131962" y="94679"/>
                    <a:pt x="134915" y="85820"/>
                  </a:cubicBezTo>
                  <a:cubicBezTo>
                    <a:pt x="137392" y="78105"/>
                    <a:pt x="141392" y="76486"/>
                    <a:pt x="149488" y="77724"/>
                  </a:cubicBezTo>
                  <a:cubicBezTo>
                    <a:pt x="162538" y="79724"/>
                    <a:pt x="175682" y="82296"/>
                    <a:pt x="188731" y="82296"/>
                  </a:cubicBezTo>
                  <a:cubicBezTo>
                    <a:pt x="202447" y="82296"/>
                    <a:pt x="215116" y="78486"/>
                    <a:pt x="227117" y="72771"/>
                  </a:cubicBezTo>
                  <a:cubicBezTo>
                    <a:pt x="234261" y="69342"/>
                    <a:pt x="241214" y="65056"/>
                    <a:pt x="247882" y="60579"/>
                  </a:cubicBezTo>
                  <a:cubicBezTo>
                    <a:pt x="256264" y="54864"/>
                    <a:pt x="260169" y="38862"/>
                    <a:pt x="257121" y="29242"/>
                  </a:cubicBezTo>
                  <a:cubicBezTo>
                    <a:pt x="256549" y="27527"/>
                    <a:pt x="256454" y="25622"/>
                    <a:pt x="256264" y="23813"/>
                  </a:cubicBezTo>
                  <a:cubicBezTo>
                    <a:pt x="258073" y="24479"/>
                    <a:pt x="260074" y="24860"/>
                    <a:pt x="261598" y="25908"/>
                  </a:cubicBezTo>
                  <a:cubicBezTo>
                    <a:pt x="263693" y="27432"/>
                    <a:pt x="265217" y="29909"/>
                    <a:pt x="267313" y="31433"/>
                  </a:cubicBezTo>
                  <a:cubicBezTo>
                    <a:pt x="283505" y="42767"/>
                    <a:pt x="298936" y="55626"/>
                    <a:pt x="316366" y="64675"/>
                  </a:cubicBezTo>
                  <a:cubicBezTo>
                    <a:pt x="341798" y="77819"/>
                    <a:pt x="367992" y="90107"/>
                    <a:pt x="396567" y="95155"/>
                  </a:cubicBezTo>
                  <a:cubicBezTo>
                    <a:pt x="415426" y="98488"/>
                    <a:pt x="434572" y="101060"/>
                    <a:pt x="453622" y="103061"/>
                  </a:cubicBezTo>
                  <a:cubicBezTo>
                    <a:pt x="466290" y="104394"/>
                    <a:pt x="479149" y="104680"/>
                    <a:pt x="491912" y="104680"/>
                  </a:cubicBezTo>
                  <a:cubicBezTo>
                    <a:pt x="506104" y="104680"/>
                    <a:pt x="520487" y="105156"/>
                    <a:pt x="534298" y="102775"/>
                  </a:cubicBezTo>
                  <a:cubicBezTo>
                    <a:pt x="535727" y="102584"/>
                    <a:pt x="537061" y="102299"/>
                    <a:pt x="538394" y="102013"/>
                  </a:cubicBezTo>
                  <a:cubicBezTo>
                    <a:pt x="551634" y="99346"/>
                    <a:pt x="564683" y="94774"/>
                    <a:pt x="577351" y="90107"/>
                  </a:cubicBezTo>
                  <a:cubicBezTo>
                    <a:pt x="595258" y="83439"/>
                    <a:pt x="612880" y="76105"/>
                    <a:pt x="630120" y="68009"/>
                  </a:cubicBezTo>
                  <a:cubicBezTo>
                    <a:pt x="641264" y="62865"/>
                    <a:pt x="651170" y="54864"/>
                    <a:pt x="662409" y="50006"/>
                  </a:cubicBezTo>
                  <a:cubicBezTo>
                    <a:pt x="677364" y="43529"/>
                    <a:pt x="690794" y="35052"/>
                    <a:pt x="702224" y="23717"/>
                  </a:cubicBezTo>
                  <a:cubicBezTo>
                    <a:pt x="708129" y="17907"/>
                    <a:pt x="712511" y="10573"/>
                    <a:pt x="717560" y="3905"/>
                  </a:cubicBezTo>
                  <a:cubicBezTo>
                    <a:pt x="718512" y="2667"/>
                    <a:pt x="719464" y="1334"/>
                    <a:pt x="720322" y="0"/>
                  </a:cubicBezTo>
                  <a:cubicBezTo>
                    <a:pt x="720988" y="1810"/>
                    <a:pt x="722322" y="3620"/>
                    <a:pt x="722322" y="5525"/>
                  </a:cubicBezTo>
                  <a:cubicBezTo>
                    <a:pt x="722322" y="6287"/>
                    <a:pt x="722322" y="6953"/>
                    <a:pt x="722322" y="7715"/>
                  </a:cubicBezTo>
                  <a:cubicBezTo>
                    <a:pt x="722227" y="13811"/>
                    <a:pt x="720988" y="20193"/>
                    <a:pt x="722703" y="25622"/>
                  </a:cubicBezTo>
                  <a:cubicBezTo>
                    <a:pt x="728037" y="42386"/>
                    <a:pt x="735085" y="58960"/>
                    <a:pt x="747658" y="71628"/>
                  </a:cubicBezTo>
                  <a:cubicBezTo>
                    <a:pt x="756040" y="80010"/>
                    <a:pt x="766423" y="85725"/>
                    <a:pt x="777948" y="88773"/>
                  </a:cubicBezTo>
                  <a:cubicBezTo>
                    <a:pt x="780234" y="89440"/>
                    <a:pt x="782615" y="89916"/>
                    <a:pt x="784996" y="90392"/>
                  </a:cubicBezTo>
                  <a:cubicBezTo>
                    <a:pt x="794236" y="92012"/>
                    <a:pt x="803665" y="93631"/>
                    <a:pt x="813000" y="93345"/>
                  </a:cubicBezTo>
                  <a:cubicBezTo>
                    <a:pt x="821096" y="93154"/>
                    <a:pt x="829192" y="90583"/>
                    <a:pt x="837194" y="88868"/>
                  </a:cubicBezTo>
                  <a:cubicBezTo>
                    <a:pt x="844337" y="87249"/>
                    <a:pt x="851481" y="85249"/>
                    <a:pt x="858625" y="83820"/>
                  </a:cubicBezTo>
                  <a:cubicBezTo>
                    <a:pt x="860435" y="83439"/>
                    <a:pt x="862244" y="83153"/>
                    <a:pt x="863959" y="82868"/>
                  </a:cubicBezTo>
                  <a:cubicBezTo>
                    <a:pt x="866245" y="82582"/>
                    <a:pt x="870531" y="85820"/>
                    <a:pt x="871388" y="88392"/>
                  </a:cubicBezTo>
                  <a:cubicBezTo>
                    <a:pt x="875579" y="100203"/>
                    <a:pt x="878532" y="112490"/>
                    <a:pt x="882532" y="124396"/>
                  </a:cubicBezTo>
                  <a:cubicBezTo>
                    <a:pt x="887009" y="137636"/>
                    <a:pt x="892534" y="150495"/>
                    <a:pt x="896915" y="163735"/>
                  </a:cubicBezTo>
                  <a:cubicBezTo>
                    <a:pt x="899678" y="171926"/>
                    <a:pt x="901297" y="180499"/>
                    <a:pt x="903392" y="188881"/>
                  </a:cubicBezTo>
                  <a:cubicBezTo>
                    <a:pt x="904916" y="194882"/>
                    <a:pt x="906345" y="200882"/>
                    <a:pt x="907678" y="206978"/>
                  </a:cubicBezTo>
                  <a:cubicBezTo>
                    <a:pt x="909488" y="215741"/>
                    <a:pt x="911202" y="224600"/>
                    <a:pt x="912917" y="233458"/>
                  </a:cubicBezTo>
                  <a:cubicBezTo>
                    <a:pt x="913965" y="238601"/>
                    <a:pt x="914727" y="243840"/>
                    <a:pt x="916156" y="248793"/>
                  </a:cubicBezTo>
                  <a:cubicBezTo>
                    <a:pt x="923395" y="273844"/>
                    <a:pt x="931301" y="298799"/>
                    <a:pt x="938254" y="323945"/>
                  </a:cubicBezTo>
                  <a:cubicBezTo>
                    <a:pt x="943588" y="343281"/>
                    <a:pt x="947874" y="362903"/>
                    <a:pt x="952637" y="382429"/>
                  </a:cubicBezTo>
                  <a:cubicBezTo>
                    <a:pt x="958351" y="405765"/>
                    <a:pt x="964638" y="428911"/>
                    <a:pt x="969877" y="452438"/>
                  </a:cubicBezTo>
                  <a:cubicBezTo>
                    <a:pt x="974735" y="474631"/>
                    <a:pt x="978830" y="497015"/>
                    <a:pt x="982735" y="519494"/>
                  </a:cubicBezTo>
                  <a:cubicBezTo>
                    <a:pt x="985879" y="537686"/>
                    <a:pt x="988451" y="555974"/>
                    <a:pt x="990546" y="574262"/>
                  </a:cubicBezTo>
                  <a:close/>
                </a:path>
              </a:pathLst>
            </a:custGeom>
            <a:solidFill>
              <a:srgbClr val="DCDDDD"/>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4" name="フリーフォーム: 図形 153">
              <a:extLst>
                <a:ext uri="{FF2B5EF4-FFF2-40B4-BE49-F238E27FC236}">
                  <a16:creationId xmlns:a16="http://schemas.microsoft.com/office/drawing/2014/main" id="{48DE1CBB-7E82-41ED-A0EF-DDB962D7ACEC}"/>
                </a:ext>
              </a:extLst>
            </p:cNvPr>
            <p:cNvSpPr/>
            <p:nvPr/>
          </p:nvSpPr>
          <p:spPr>
            <a:xfrm>
              <a:off x="7025258" y="3920490"/>
              <a:ext cx="94155" cy="298608"/>
            </a:xfrm>
            <a:custGeom>
              <a:avLst/>
              <a:gdLst>
                <a:gd name="connsiteX0" fmla="*/ 94012 w 94155"/>
                <a:gd name="connsiteY0" fmla="*/ 143161 h 298608"/>
                <a:gd name="connsiteX1" fmla="*/ 92488 w 94155"/>
                <a:gd name="connsiteY1" fmla="*/ 183071 h 298608"/>
                <a:gd name="connsiteX2" fmla="*/ 86583 w 94155"/>
                <a:gd name="connsiteY2" fmla="*/ 216313 h 298608"/>
                <a:gd name="connsiteX3" fmla="*/ 56959 w 94155"/>
                <a:gd name="connsiteY3" fmla="*/ 265176 h 298608"/>
                <a:gd name="connsiteX4" fmla="*/ 40862 w 94155"/>
                <a:gd name="connsiteY4" fmla="*/ 281464 h 298608"/>
                <a:gd name="connsiteX5" fmla="*/ 10859 w 94155"/>
                <a:gd name="connsiteY5" fmla="*/ 298609 h 298608"/>
                <a:gd name="connsiteX6" fmla="*/ 9049 w 94155"/>
                <a:gd name="connsiteY6" fmla="*/ 289084 h 298608"/>
                <a:gd name="connsiteX7" fmla="*/ 41434 w 94155"/>
                <a:gd name="connsiteY7" fmla="*/ 267748 h 298608"/>
                <a:gd name="connsiteX8" fmla="*/ 61817 w 94155"/>
                <a:gd name="connsiteY8" fmla="*/ 241268 h 298608"/>
                <a:gd name="connsiteX9" fmla="*/ 78200 w 94155"/>
                <a:gd name="connsiteY9" fmla="*/ 202787 h 298608"/>
                <a:gd name="connsiteX10" fmla="*/ 81725 w 94155"/>
                <a:gd name="connsiteY10" fmla="*/ 160020 h 298608"/>
                <a:gd name="connsiteX11" fmla="*/ 82963 w 94155"/>
                <a:gd name="connsiteY11" fmla="*/ 148780 h 298608"/>
                <a:gd name="connsiteX12" fmla="*/ 80105 w 94155"/>
                <a:gd name="connsiteY12" fmla="*/ 121444 h 298608"/>
                <a:gd name="connsiteX13" fmla="*/ 66961 w 94155"/>
                <a:gd name="connsiteY13" fmla="*/ 86392 h 298608"/>
                <a:gd name="connsiteX14" fmla="*/ 4572 w 94155"/>
                <a:gd name="connsiteY14" fmla="*/ 11906 h 298608"/>
                <a:gd name="connsiteX15" fmla="*/ 0 w 94155"/>
                <a:gd name="connsiteY15" fmla="*/ 4858 h 298608"/>
                <a:gd name="connsiteX16" fmla="*/ 8477 w 94155"/>
                <a:gd name="connsiteY16" fmla="*/ 0 h 298608"/>
                <a:gd name="connsiteX17" fmla="*/ 18192 w 94155"/>
                <a:gd name="connsiteY17" fmla="*/ 13049 h 298608"/>
                <a:gd name="connsiteX18" fmla="*/ 67437 w 94155"/>
                <a:gd name="connsiteY18" fmla="*/ 70675 h 298608"/>
                <a:gd name="connsiteX19" fmla="*/ 86011 w 94155"/>
                <a:gd name="connsiteY19" fmla="*/ 96393 h 298608"/>
                <a:gd name="connsiteX20" fmla="*/ 94107 w 94155"/>
                <a:gd name="connsiteY20" fmla="*/ 143065 h 298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4155" h="298608">
                  <a:moveTo>
                    <a:pt x="94012" y="143161"/>
                  </a:moveTo>
                  <a:cubicBezTo>
                    <a:pt x="94488" y="156400"/>
                    <a:pt x="93726" y="169831"/>
                    <a:pt x="92488" y="183071"/>
                  </a:cubicBezTo>
                  <a:cubicBezTo>
                    <a:pt x="91440" y="194215"/>
                    <a:pt x="89535" y="205549"/>
                    <a:pt x="86583" y="216313"/>
                  </a:cubicBezTo>
                  <a:cubicBezTo>
                    <a:pt x="81343" y="235267"/>
                    <a:pt x="69818" y="250793"/>
                    <a:pt x="56959" y="265176"/>
                  </a:cubicBezTo>
                  <a:cubicBezTo>
                    <a:pt x="51911" y="270891"/>
                    <a:pt x="46196" y="275939"/>
                    <a:pt x="40862" y="281464"/>
                  </a:cubicBezTo>
                  <a:cubicBezTo>
                    <a:pt x="32385" y="290227"/>
                    <a:pt x="22193" y="295370"/>
                    <a:pt x="10859" y="298609"/>
                  </a:cubicBezTo>
                  <a:lnTo>
                    <a:pt x="9049" y="289084"/>
                  </a:lnTo>
                  <a:cubicBezTo>
                    <a:pt x="21717" y="285559"/>
                    <a:pt x="32099" y="277368"/>
                    <a:pt x="41434" y="267748"/>
                  </a:cubicBezTo>
                  <a:cubicBezTo>
                    <a:pt x="49149" y="259842"/>
                    <a:pt x="55150" y="250222"/>
                    <a:pt x="61817" y="241268"/>
                  </a:cubicBezTo>
                  <a:cubicBezTo>
                    <a:pt x="70295" y="229743"/>
                    <a:pt x="77152" y="217265"/>
                    <a:pt x="78200" y="202787"/>
                  </a:cubicBezTo>
                  <a:cubicBezTo>
                    <a:pt x="79248" y="188595"/>
                    <a:pt x="84867" y="174784"/>
                    <a:pt x="81725" y="160020"/>
                  </a:cubicBezTo>
                  <a:cubicBezTo>
                    <a:pt x="80963" y="156591"/>
                    <a:pt x="83248" y="152495"/>
                    <a:pt x="82963" y="148780"/>
                  </a:cubicBezTo>
                  <a:cubicBezTo>
                    <a:pt x="82296" y="139637"/>
                    <a:pt x="80105" y="130588"/>
                    <a:pt x="80105" y="121444"/>
                  </a:cubicBezTo>
                  <a:cubicBezTo>
                    <a:pt x="80105" y="107918"/>
                    <a:pt x="75819" y="95536"/>
                    <a:pt x="66961" y="86392"/>
                  </a:cubicBezTo>
                  <a:cubicBezTo>
                    <a:pt x="44196" y="63151"/>
                    <a:pt x="22765" y="38862"/>
                    <a:pt x="4572" y="11906"/>
                  </a:cubicBezTo>
                  <a:cubicBezTo>
                    <a:pt x="3048" y="9620"/>
                    <a:pt x="1429" y="7239"/>
                    <a:pt x="0" y="4858"/>
                  </a:cubicBezTo>
                  <a:lnTo>
                    <a:pt x="8477" y="0"/>
                  </a:lnTo>
                  <a:cubicBezTo>
                    <a:pt x="11525" y="4477"/>
                    <a:pt x="14764" y="8858"/>
                    <a:pt x="18192" y="13049"/>
                  </a:cubicBezTo>
                  <a:cubicBezTo>
                    <a:pt x="34290" y="32480"/>
                    <a:pt x="51245" y="51245"/>
                    <a:pt x="67437" y="70675"/>
                  </a:cubicBezTo>
                  <a:cubicBezTo>
                    <a:pt x="74200" y="78772"/>
                    <a:pt x="81439" y="86963"/>
                    <a:pt x="86011" y="96393"/>
                  </a:cubicBezTo>
                  <a:cubicBezTo>
                    <a:pt x="92964" y="110871"/>
                    <a:pt x="93536" y="127254"/>
                    <a:pt x="94107" y="143065"/>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5" name="フリーフォーム: 図形 154">
              <a:extLst>
                <a:ext uri="{FF2B5EF4-FFF2-40B4-BE49-F238E27FC236}">
                  <a16:creationId xmlns:a16="http://schemas.microsoft.com/office/drawing/2014/main" id="{E036BF01-60D8-44AF-A41F-F7E8D7B7A38F}"/>
                </a:ext>
              </a:extLst>
            </p:cNvPr>
            <p:cNvSpPr/>
            <p:nvPr/>
          </p:nvSpPr>
          <p:spPr>
            <a:xfrm>
              <a:off x="6772275" y="3509962"/>
              <a:ext cx="336137" cy="701611"/>
            </a:xfrm>
            <a:custGeom>
              <a:avLst/>
              <a:gdLst>
                <a:gd name="connsiteX0" fmla="*/ 335947 w 336137"/>
                <a:gd name="connsiteY0" fmla="*/ 559498 h 701611"/>
                <a:gd name="connsiteX1" fmla="*/ 334709 w 336137"/>
                <a:gd name="connsiteY1" fmla="*/ 570738 h 701611"/>
                <a:gd name="connsiteX2" fmla="*/ 331184 w 336137"/>
                <a:gd name="connsiteY2" fmla="*/ 613505 h 701611"/>
                <a:gd name="connsiteX3" fmla="*/ 314801 w 336137"/>
                <a:gd name="connsiteY3" fmla="*/ 651986 h 701611"/>
                <a:gd name="connsiteX4" fmla="*/ 294418 w 336137"/>
                <a:gd name="connsiteY4" fmla="*/ 678466 h 701611"/>
                <a:gd name="connsiteX5" fmla="*/ 262033 w 336137"/>
                <a:gd name="connsiteY5" fmla="*/ 699802 h 701611"/>
                <a:gd name="connsiteX6" fmla="*/ 248508 w 336137"/>
                <a:gd name="connsiteY6" fmla="*/ 701612 h 701611"/>
                <a:gd name="connsiteX7" fmla="*/ 243935 w 336137"/>
                <a:gd name="connsiteY7" fmla="*/ 696659 h 701611"/>
                <a:gd name="connsiteX8" fmla="*/ 251746 w 336137"/>
                <a:gd name="connsiteY8" fmla="*/ 679895 h 701611"/>
                <a:gd name="connsiteX9" fmla="*/ 258794 w 336137"/>
                <a:gd name="connsiteY9" fmla="*/ 672465 h 701611"/>
                <a:gd name="connsiteX10" fmla="*/ 277749 w 336137"/>
                <a:gd name="connsiteY10" fmla="*/ 648653 h 701611"/>
                <a:gd name="connsiteX11" fmla="*/ 291655 w 336137"/>
                <a:gd name="connsiteY11" fmla="*/ 594931 h 701611"/>
                <a:gd name="connsiteX12" fmla="*/ 280988 w 336137"/>
                <a:gd name="connsiteY12" fmla="*/ 538163 h 701611"/>
                <a:gd name="connsiteX13" fmla="*/ 250698 w 336137"/>
                <a:gd name="connsiteY13" fmla="*/ 504349 h 701611"/>
                <a:gd name="connsiteX14" fmla="*/ 185547 w 336137"/>
                <a:gd name="connsiteY14" fmla="*/ 436245 h 701611"/>
                <a:gd name="connsiteX15" fmla="*/ 161639 w 336137"/>
                <a:gd name="connsiteY15" fmla="*/ 372237 h 701611"/>
                <a:gd name="connsiteX16" fmla="*/ 159830 w 336137"/>
                <a:gd name="connsiteY16" fmla="*/ 352235 h 701611"/>
                <a:gd name="connsiteX17" fmla="*/ 157639 w 336137"/>
                <a:gd name="connsiteY17" fmla="*/ 340233 h 701611"/>
                <a:gd name="connsiteX18" fmla="*/ 153829 w 336137"/>
                <a:gd name="connsiteY18" fmla="*/ 315849 h 701611"/>
                <a:gd name="connsiteX19" fmla="*/ 153352 w 336137"/>
                <a:gd name="connsiteY19" fmla="*/ 264986 h 701611"/>
                <a:gd name="connsiteX20" fmla="*/ 139827 w 336137"/>
                <a:gd name="connsiteY20" fmla="*/ 201454 h 701611"/>
                <a:gd name="connsiteX21" fmla="*/ 121539 w 336137"/>
                <a:gd name="connsiteY21" fmla="*/ 157353 h 701611"/>
                <a:gd name="connsiteX22" fmla="*/ 105156 w 336137"/>
                <a:gd name="connsiteY22" fmla="*/ 132779 h 701611"/>
                <a:gd name="connsiteX23" fmla="*/ 102680 w 336137"/>
                <a:gd name="connsiteY23" fmla="*/ 129349 h 701611"/>
                <a:gd name="connsiteX24" fmla="*/ 69247 w 336137"/>
                <a:gd name="connsiteY24" fmla="*/ 81153 h 701611"/>
                <a:gd name="connsiteX25" fmla="*/ 15049 w 336137"/>
                <a:gd name="connsiteY25" fmla="*/ 19431 h 701611"/>
                <a:gd name="connsiteX26" fmla="*/ 667 w 336137"/>
                <a:gd name="connsiteY26" fmla="*/ 4763 h 701611"/>
                <a:gd name="connsiteX27" fmla="*/ 0 w 336137"/>
                <a:gd name="connsiteY27" fmla="*/ 0 h 701611"/>
                <a:gd name="connsiteX28" fmla="*/ 3810 w 336137"/>
                <a:gd name="connsiteY28" fmla="*/ 476 h 701611"/>
                <a:gd name="connsiteX29" fmla="*/ 4286 w 336137"/>
                <a:gd name="connsiteY29" fmla="*/ 667 h 701611"/>
                <a:gd name="connsiteX30" fmla="*/ 70390 w 336137"/>
                <a:gd name="connsiteY30" fmla="*/ 32576 h 701611"/>
                <a:gd name="connsiteX31" fmla="*/ 120205 w 336137"/>
                <a:gd name="connsiteY31" fmla="*/ 71247 h 701611"/>
                <a:gd name="connsiteX32" fmla="*/ 154495 w 336137"/>
                <a:gd name="connsiteY32" fmla="*/ 113347 h 701611"/>
                <a:gd name="connsiteX33" fmla="*/ 181927 w 336137"/>
                <a:gd name="connsiteY33" fmla="*/ 164687 h 701611"/>
                <a:gd name="connsiteX34" fmla="*/ 191643 w 336137"/>
                <a:gd name="connsiteY34" fmla="*/ 203549 h 701611"/>
                <a:gd name="connsiteX35" fmla="*/ 196405 w 336137"/>
                <a:gd name="connsiteY35" fmla="*/ 227838 h 701611"/>
                <a:gd name="connsiteX36" fmla="*/ 201263 w 336137"/>
                <a:gd name="connsiteY36" fmla="*/ 254508 h 701611"/>
                <a:gd name="connsiteX37" fmla="*/ 212598 w 336137"/>
                <a:gd name="connsiteY37" fmla="*/ 307086 h 701611"/>
                <a:gd name="connsiteX38" fmla="*/ 236601 w 336137"/>
                <a:gd name="connsiteY38" fmla="*/ 383000 h 701611"/>
                <a:gd name="connsiteX39" fmla="*/ 253175 w 336137"/>
                <a:gd name="connsiteY39" fmla="*/ 415576 h 701611"/>
                <a:gd name="connsiteX40" fmla="*/ 257746 w 336137"/>
                <a:gd name="connsiteY40" fmla="*/ 422624 h 701611"/>
                <a:gd name="connsiteX41" fmla="*/ 320135 w 336137"/>
                <a:gd name="connsiteY41" fmla="*/ 497110 h 701611"/>
                <a:gd name="connsiteX42" fmla="*/ 333280 w 336137"/>
                <a:gd name="connsiteY42" fmla="*/ 532162 h 701611"/>
                <a:gd name="connsiteX43" fmla="*/ 336137 w 336137"/>
                <a:gd name="connsiteY43" fmla="*/ 559498 h 70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36137" h="701611">
                  <a:moveTo>
                    <a:pt x="335947" y="559498"/>
                  </a:moveTo>
                  <a:cubicBezTo>
                    <a:pt x="336232" y="563213"/>
                    <a:pt x="333946" y="567214"/>
                    <a:pt x="334709" y="570738"/>
                  </a:cubicBezTo>
                  <a:cubicBezTo>
                    <a:pt x="337851" y="585406"/>
                    <a:pt x="332232" y="599218"/>
                    <a:pt x="331184" y="613505"/>
                  </a:cubicBezTo>
                  <a:cubicBezTo>
                    <a:pt x="330041" y="627888"/>
                    <a:pt x="323279" y="640461"/>
                    <a:pt x="314801" y="651986"/>
                  </a:cubicBezTo>
                  <a:cubicBezTo>
                    <a:pt x="308134" y="660940"/>
                    <a:pt x="302133" y="670560"/>
                    <a:pt x="294418" y="678466"/>
                  </a:cubicBezTo>
                  <a:cubicBezTo>
                    <a:pt x="285083" y="688086"/>
                    <a:pt x="274701" y="696278"/>
                    <a:pt x="262033" y="699802"/>
                  </a:cubicBezTo>
                  <a:cubicBezTo>
                    <a:pt x="257746" y="700945"/>
                    <a:pt x="253270" y="701612"/>
                    <a:pt x="248508" y="701612"/>
                  </a:cubicBezTo>
                  <a:cubicBezTo>
                    <a:pt x="244316" y="701612"/>
                    <a:pt x="244030" y="700278"/>
                    <a:pt x="243935" y="696659"/>
                  </a:cubicBezTo>
                  <a:cubicBezTo>
                    <a:pt x="243745" y="689610"/>
                    <a:pt x="247269" y="684847"/>
                    <a:pt x="251746" y="679895"/>
                  </a:cubicBezTo>
                  <a:cubicBezTo>
                    <a:pt x="254032" y="677418"/>
                    <a:pt x="256413" y="674941"/>
                    <a:pt x="258794" y="672465"/>
                  </a:cubicBezTo>
                  <a:cubicBezTo>
                    <a:pt x="265843" y="665036"/>
                    <a:pt x="272891" y="657415"/>
                    <a:pt x="277749" y="648653"/>
                  </a:cubicBezTo>
                  <a:cubicBezTo>
                    <a:pt x="286702" y="632270"/>
                    <a:pt x="294323" y="614553"/>
                    <a:pt x="291655" y="594931"/>
                  </a:cubicBezTo>
                  <a:cubicBezTo>
                    <a:pt x="288989" y="575881"/>
                    <a:pt x="289370" y="556451"/>
                    <a:pt x="280988" y="538163"/>
                  </a:cubicBezTo>
                  <a:cubicBezTo>
                    <a:pt x="274225" y="523399"/>
                    <a:pt x="263271" y="513112"/>
                    <a:pt x="250698" y="504349"/>
                  </a:cubicBezTo>
                  <a:cubicBezTo>
                    <a:pt x="224504" y="485870"/>
                    <a:pt x="201930" y="463772"/>
                    <a:pt x="185547" y="436245"/>
                  </a:cubicBezTo>
                  <a:cubicBezTo>
                    <a:pt x="173831" y="416528"/>
                    <a:pt x="168307" y="394049"/>
                    <a:pt x="161639" y="372237"/>
                  </a:cubicBezTo>
                  <a:cubicBezTo>
                    <a:pt x="159734" y="365951"/>
                    <a:pt x="160401" y="358902"/>
                    <a:pt x="159830" y="352235"/>
                  </a:cubicBezTo>
                  <a:cubicBezTo>
                    <a:pt x="159163" y="348139"/>
                    <a:pt x="158401" y="344138"/>
                    <a:pt x="157639" y="340233"/>
                  </a:cubicBezTo>
                  <a:cubicBezTo>
                    <a:pt x="155924" y="331851"/>
                    <a:pt x="154305" y="323850"/>
                    <a:pt x="153829" y="315849"/>
                  </a:cubicBezTo>
                  <a:cubicBezTo>
                    <a:pt x="152781" y="298895"/>
                    <a:pt x="154400" y="281845"/>
                    <a:pt x="153352" y="264986"/>
                  </a:cubicBezTo>
                  <a:cubicBezTo>
                    <a:pt x="152019" y="243269"/>
                    <a:pt x="148590" y="221837"/>
                    <a:pt x="139827" y="201454"/>
                  </a:cubicBezTo>
                  <a:cubicBezTo>
                    <a:pt x="133541" y="186880"/>
                    <a:pt x="128588" y="171545"/>
                    <a:pt x="121539" y="157353"/>
                  </a:cubicBezTo>
                  <a:cubicBezTo>
                    <a:pt x="117157" y="148590"/>
                    <a:pt x="110966" y="140779"/>
                    <a:pt x="105156" y="132779"/>
                  </a:cubicBezTo>
                  <a:cubicBezTo>
                    <a:pt x="104299" y="131636"/>
                    <a:pt x="103537" y="130493"/>
                    <a:pt x="102680" y="129349"/>
                  </a:cubicBezTo>
                  <a:cubicBezTo>
                    <a:pt x="91535" y="113252"/>
                    <a:pt x="79057" y="97917"/>
                    <a:pt x="69247" y="81153"/>
                  </a:cubicBezTo>
                  <a:cubicBezTo>
                    <a:pt x="55054" y="56864"/>
                    <a:pt x="33909" y="39338"/>
                    <a:pt x="15049" y="19431"/>
                  </a:cubicBezTo>
                  <a:cubicBezTo>
                    <a:pt x="10382" y="14478"/>
                    <a:pt x="5334" y="9811"/>
                    <a:pt x="667" y="4763"/>
                  </a:cubicBezTo>
                  <a:cubicBezTo>
                    <a:pt x="-190" y="3810"/>
                    <a:pt x="190" y="1619"/>
                    <a:pt x="0" y="0"/>
                  </a:cubicBezTo>
                  <a:cubicBezTo>
                    <a:pt x="1238" y="190"/>
                    <a:pt x="2667" y="95"/>
                    <a:pt x="3810" y="476"/>
                  </a:cubicBezTo>
                  <a:cubicBezTo>
                    <a:pt x="4001" y="476"/>
                    <a:pt x="4096" y="571"/>
                    <a:pt x="4286" y="667"/>
                  </a:cubicBezTo>
                  <a:cubicBezTo>
                    <a:pt x="26479" y="11049"/>
                    <a:pt x="49435" y="20098"/>
                    <a:pt x="70390" y="32576"/>
                  </a:cubicBezTo>
                  <a:cubicBezTo>
                    <a:pt x="88297" y="43244"/>
                    <a:pt x="104966" y="56769"/>
                    <a:pt x="120205" y="71247"/>
                  </a:cubicBezTo>
                  <a:cubicBezTo>
                    <a:pt x="133255" y="83629"/>
                    <a:pt x="144589" y="98298"/>
                    <a:pt x="154495" y="113347"/>
                  </a:cubicBezTo>
                  <a:cubicBezTo>
                    <a:pt x="165068" y="129540"/>
                    <a:pt x="174307" y="146876"/>
                    <a:pt x="181927" y="164687"/>
                  </a:cubicBezTo>
                  <a:cubicBezTo>
                    <a:pt x="187166" y="176784"/>
                    <a:pt x="188690" y="190500"/>
                    <a:pt x="191643" y="203549"/>
                  </a:cubicBezTo>
                  <a:cubicBezTo>
                    <a:pt x="193453" y="211550"/>
                    <a:pt x="194882" y="219742"/>
                    <a:pt x="196405" y="227838"/>
                  </a:cubicBezTo>
                  <a:cubicBezTo>
                    <a:pt x="198025" y="236696"/>
                    <a:pt x="199454" y="245650"/>
                    <a:pt x="201263" y="254508"/>
                  </a:cubicBezTo>
                  <a:cubicBezTo>
                    <a:pt x="204883" y="272129"/>
                    <a:pt x="207740" y="289846"/>
                    <a:pt x="212598" y="307086"/>
                  </a:cubicBezTo>
                  <a:cubicBezTo>
                    <a:pt x="219742" y="332613"/>
                    <a:pt x="227362" y="358140"/>
                    <a:pt x="236601" y="383000"/>
                  </a:cubicBezTo>
                  <a:cubicBezTo>
                    <a:pt x="240792" y="394335"/>
                    <a:pt x="246698" y="405289"/>
                    <a:pt x="253175" y="415576"/>
                  </a:cubicBezTo>
                  <a:cubicBezTo>
                    <a:pt x="254698" y="417957"/>
                    <a:pt x="256223" y="420338"/>
                    <a:pt x="257746" y="422624"/>
                  </a:cubicBezTo>
                  <a:cubicBezTo>
                    <a:pt x="275939" y="449580"/>
                    <a:pt x="297370" y="473869"/>
                    <a:pt x="320135" y="497110"/>
                  </a:cubicBezTo>
                  <a:cubicBezTo>
                    <a:pt x="328993" y="506159"/>
                    <a:pt x="333280" y="518541"/>
                    <a:pt x="333280" y="532162"/>
                  </a:cubicBezTo>
                  <a:cubicBezTo>
                    <a:pt x="333280" y="541306"/>
                    <a:pt x="335470" y="550355"/>
                    <a:pt x="336137" y="559498"/>
                  </a:cubicBezTo>
                  <a:close/>
                </a:path>
              </a:pathLst>
            </a:custGeom>
            <a:solidFill>
              <a:srgbClr val="898989"/>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6" name="フリーフォーム: 図形 155">
              <a:extLst>
                <a:ext uri="{FF2B5EF4-FFF2-40B4-BE49-F238E27FC236}">
                  <a16:creationId xmlns:a16="http://schemas.microsoft.com/office/drawing/2014/main" id="{3FF9152F-E579-47D0-8365-E4B2E691F376}"/>
                </a:ext>
              </a:extLst>
            </p:cNvPr>
            <p:cNvSpPr/>
            <p:nvPr/>
          </p:nvSpPr>
          <p:spPr>
            <a:xfrm>
              <a:off x="6543008" y="4312322"/>
              <a:ext cx="531854" cy="449320"/>
            </a:xfrm>
            <a:custGeom>
              <a:avLst/>
              <a:gdLst>
                <a:gd name="connsiteX0" fmla="*/ 529590 w 531854"/>
                <a:gd name="connsiteY0" fmla="*/ 381121 h 449320"/>
                <a:gd name="connsiteX1" fmla="*/ 531686 w 531854"/>
                <a:gd name="connsiteY1" fmla="*/ 386265 h 449320"/>
                <a:gd name="connsiteX2" fmla="*/ 525685 w 531854"/>
                <a:gd name="connsiteY2" fmla="*/ 390170 h 449320"/>
                <a:gd name="connsiteX3" fmla="*/ 516827 w 531854"/>
                <a:gd name="connsiteY3" fmla="*/ 387027 h 449320"/>
                <a:gd name="connsiteX4" fmla="*/ 494348 w 531854"/>
                <a:gd name="connsiteY4" fmla="*/ 366358 h 449320"/>
                <a:gd name="connsiteX5" fmla="*/ 460439 w 531854"/>
                <a:gd name="connsiteY5" fmla="*/ 337116 h 449320"/>
                <a:gd name="connsiteX6" fmla="*/ 433959 w 531854"/>
                <a:gd name="connsiteY6" fmla="*/ 313303 h 449320"/>
                <a:gd name="connsiteX7" fmla="*/ 425291 w 531854"/>
                <a:gd name="connsiteY7" fmla="*/ 308160 h 449320"/>
                <a:gd name="connsiteX8" fmla="*/ 424053 w 531854"/>
                <a:gd name="connsiteY8" fmla="*/ 317399 h 449320"/>
                <a:gd name="connsiteX9" fmla="*/ 428530 w 531854"/>
                <a:gd name="connsiteY9" fmla="*/ 359214 h 449320"/>
                <a:gd name="connsiteX10" fmla="*/ 428340 w 531854"/>
                <a:gd name="connsiteY10" fmla="*/ 391789 h 449320"/>
                <a:gd name="connsiteX11" fmla="*/ 406908 w 531854"/>
                <a:gd name="connsiteY11" fmla="*/ 434461 h 449320"/>
                <a:gd name="connsiteX12" fmla="*/ 376714 w 531854"/>
                <a:gd name="connsiteY12" fmla="*/ 449320 h 449320"/>
                <a:gd name="connsiteX13" fmla="*/ 373571 w 531854"/>
                <a:gd name="connsiteY13" fmla="*/ 439795 h 449320"/>
                <a:gd name="connsiteX14" fmla="*/ 374904 w 531854"/>
                <a:gd name="connsiteY14" fmla="*/ 439510 h 449320"/>
                <a:gd name="connsiteX15" fmla="*/ 401669 w 531854"/>
                <a:gd name="connsiteY15" fmla="*/ 424651 h 449320"/>
                <a:gd name="connsiteX16" fmla="*/ 410909 w 531854"/>
                <a:gd name="connsiteY16" fmla="*/ 414269 h 449320"/>
                <a:gd name="connsiteX17" fmla="*/ 415957 w 531854"/>
                <a:gd name="connsiteY17" fmla="*/ 392552 h 449320"/>
                <a:gd name="connsiteX18" fmla="*/ 417290 w 531854"/>
                <a:gd name="connsiteY18" fmla="*/ 358166 h 449320"/>
                <a:gd name="connsiteX19" fmla="*/ 411480 w 531854"/>
                <a:gd name="connsiteY19" fmla="*/ 308255 h 449320"/>
                <a:gd name="connsiteX20" fmla="*/ 387858 w 531854"/>
                <a:gd name="connsiteY20" fmla="*/ 277108 h 449320"/>
                <a:gd name="connsiteX21" fmla="*/ 370713 w 531854"/>
                <a:gd name="connsiteY21" fmla="*/ 272536 h 449320"/>
                <a:gd name="connsiteX22" fmla="*/ 359093 w 531854"/>
                <a:gd name="connsiteY22" fmla="*/ 264345 h 449320"/>
                <a:gd name="connsiteX23" fmla="*/ 335852 w 531854"/>
                <a:gd name="connsiteY23" fmla="*/ 252058 h 449320"/>
                <a:gd name="connsiteX24" fmla="*/ 335185 w 531854"/>
                <a:gd name="connsiteY24" fmla="*/ 252058 h 449320"/>
                <a:gd name="connsiteX25" fmla="*/ 335185 w 531854"/>
                <a:gd name="connsiteY25" fmla="*/ 242342 h 449320"/>
                <a:gd name="connsiteX26" fmla="*/ 362808 w 531854"/>
                <a:gd name="connsiteY26" fmla="*/ 250534 h 449320"/>
                <a:gd name="connsiteX27" fmla="*/ 368427 w 531854"/>
                <a:gd name="connsiteY27" fmla="*/ 248152 h 449320"/>
                <a:gd name="connsiteX28" fmla="*/ 376047 w 531854"/>
                <a:gd name="connsiteY28" fmla="*/ 219577 h 449320"/>
                <a:gd name="connsiteX29" fmla="*/ 379190 w 531854"/>
                <a:gd name="connsiteY29" fmla="*/ 204242 h 449320"/>
                <a:gd name="connsiteX30" fmla="*/ 381095 w 531854"/>
                <a:gd name="connsiteY30" fmla="*/ 160427 h 449320"/>
                <a:gd name="connsiteX31" fmla="*/ 388811 w 531854"/>
                <a:gd name="connsiteY31" fmla="*/ 98991 h 449320"/>
                <a:gd name="connsiteX32" fmla="*/ 379286 w 531854"/>
                <a:gd name="connsiteY32" fmla="*/ 90609 h 449320"/>
                <a:gd name="connsiteX33" fmla="*/ 372428 w 531854"/>
                <a:gd name="connsiteY33" fmla="*/ 91371 h 449320"/>
                <a:gd name="connsiteX34" fmla="*/ 339757 w 531854"/>
                <a:gd name="connsiteY34" fmla="*/ 89656 h 449320"/>
                <a:gd name="connsiteX35" fmla="*/ 325469 w 531854"/>
                <a:gd name="connsiteY35" fmla="*/ 85846 h 449320"/>
                <a:gd name="connsiteX36" fmla="*/ 297561 w 531854"/>
                <a:gd name="connsiteY36" fmla="*/ 82989 h 449320"/>
                <a:gd name="connsiteX37" fmla="*/ 270510 w 531854"/>
                <a:gd name="connsiteY37" fmla="*/ 84799 h 449320"/>
                <a:gd name="connsiteX38" fmla="*/ 238316 w 531854"/>
                <a:gd name="connsiteY38" fmla="*/ 80512 h 449320"/>
                <a:gd name="connsiteX39" fmla="*/ 131636 w 531854"/>
                <a:gd name="connsiteY39" fmla="*/ 80322 h 449320"/>
                <a:gd name="connsiteX40" fmla="*/ 125444 w 531854"/>
                <a:gd name="connsiteY40" fmla="*/ 80703 h 449320"/>
                <a:gd name="connsiteX41" fmla="*/ 97346 w 531854"/>
                <a:gd name="connsiteY41" fmla="*/ 81846 h 449320"/>
                <a:gd name="connsiteX42" fmla="*/ 63722 w 531854"/>
                <a:gd name="connsiteY42" fmla="*/ 82036 h 449320"/>
                <a:gd name="connsiteX43" fmla="*/ 57817 w 531854"/>
                <a:gd name="connsiteY43" fmla="*/ 82608 h 449320"/>
                <a:gd name="connsiteX44" fmla="*/ 57055 w 531854"/>
                <a:gd name="connsiteY44" fmla="*/ 74512 h 449320"/>
                <a:gd name="connsiteX45" fmla="*/ 82772 w 531854"/>
                <a:gd name="connsiteY45" fmla="*/ 70987 h 449320"/>
                <a:gd name="connsiteX46" fmla="*/ 119348 w 531854"/>
                <a:gd name="connsiteY46" fmla="*/ 71940 h 449320"/>
                <a:gd name="connsiteX47" fmla="*/ 162973 w 531854"/>
                <a:gd name="connsiteY47" fmla="*/ 70702 h 449320"/>
                <a:gd name="connsiteX48" fmla="*/ 200692 w 531854"/>
                <a:gd name="connsiteY48" fmla="*/ 69273 h 449320"/>
                <a:gd name="connsiteX49" fmla="*/ 239744 w 531854"/>
                <a:gd name="connsiteY49" fmla="*/ 70892 h 449320"/>
                <a:gd name="connsiteX50" fmla="*/ 263080 w 531854"/>
                <a:gd name="connsiteY50" fmla="*/ 73845 h 449320"/>
                <a:gd name="connsiteX51" fmla="*/ 300609 w 531854"/>
                <a:gd name="connsiteY51" fmla="*/ 72607 h 449320"/>
                <a:gd name="connsiteX52" fmla="*/ 316039 w 531854"/>
                <a:gd name="connsiteY52" fmla="*/ 73559 h 449320"/>
                <a:gd name="connsiteX53" fmla="*/ 362426 w 531854"/>
                <a:gd name="connsiteY53" fmla="*/ 80512 h 449320"/>
                <a:gd name="connsiteX54" fmla="*/ 387287 w 531854"/>
                <a:gd name="connsiteY54" fmla="*/ 80322 h 449320"/>
                <a:gd name="connsiteX55" fmla="*/ 393668 w 531854"/>
                <a:gd name="connsiteY55" fmla="*/ 79084 h 449320"/>
                <a:gd name="connsiteX56" fmla="*/ 391573 w 531854"/>
                <a:gd name="connsiteY56" fmla="*/ 71273 h 449320"/>
                <a:gd name="connsiteX57" fmla="*/ 372618 w 531854"/>
                <a:gd name="connsiteY57" fmla="*/ 44032 h 449320"/>
                <a:gd name="connsiteX58" fmla="*/ 355378 w 531854"/>
                <a:gd name="connsiteY58" fmla="*/ 32506 h 449320"/>
                <a:gd name="connsiteX59" fmla="*/ 352520 w 531854"/>
                <a:gd name="connsiteY59" fmla="*/ 31840 h 449320"/>
                <a:gd name="connsiteX60" fmla="*/ 312991 w 531854"/>
                <a:gd name="connsiteY60" fmla="*/ 29839 h 449320"/>
                <a:gd name="connsiteX61" fmla="*/ 263652 w 531854"/>
                <a:gd name="connsiteY61" fmla="*/ 37078 h 449320"/>
                <a:gd name="connsiteX62" fmla="*/ 225552 w 531854"/>
                <a:gd name="connsiteY62" fmla="*/ 37460 h 449320"/>
                <a:gd name="connsiteX63" fmla="*/ 174212 w 531854"/>
                <a:gd name="connsiteY63" fmla="*/ 43555 h 449320"/>
                <a:gd name="connsiteX64" fmla="*/ 126968 w 531854"/>
                <a:gd name="connsiteY64" fmla="*/ 48032 h 449320"/>
                <a:gd name="connsiteX65" fmla="*/ 115919 w 531854"/>
                <a:gd name="connsiteY65" fmla="*/ 42698 h 449320"/>
                <a:gd name="connsiteX66" fmla="*/ 125539 w 531854"/>
                <a:gd name="connsiteY66" fmla="*/ 37364 h 449320"/>
                <a:gd name="connsiteX67" fmla="*/ 166307 w 531854"/>
                <a:gd name="connsiteY67" fmla="*/ 33935 h 449320"/>
                <a:gd name="connsiteX68" fmla="*/ 220694 w 531854"/>
                <a:gd name="connsiteY68" fmla="*/ 29458 h 449320"/>
                <a:gd name="connsiteX69" fmla="*/ 306229 w 531854"/>
                <a:gd name="connsiteY69" fmla="*/ 23077 h 449320"/>
                <a:gd name="connsiteX70" fmla="*/ 338900 w 531854"/>
                <a:gd name="connsiteY70" fmla="*/ 21172 h 449320"/>
                <a:gd name="connsiteX71" fmla="*/ 342995 w 531854"/>
                <a:gd name="connsiteY71" fmla="*/ 19267 h 449320"/>
                <a:gd name="connsiteX72" fmla="*/ 338995 w 531854"/>
                <a:gd name="connsiteY72" fmla="*/ 16504 h 449320"/>
                <a:gd name="connsiteX73" fmla="*/ 314801 w 531854"/>
                <a:gd name="connsiteY73" fmla="*/ 11837 h 449320"/>
                <a:gd name="connsiteX74" fmla="*/ 291560 w 531854"/>
                <a:gd name="connsiteY74" fmla="*/ 11837 h 449320"/>
                <a:gd name="connsiteX75" fmla="*/ 228886 w 531854"/>
                <a:gd name="connsiteY75" fmla="*/ 19648 h 449320"/>
                <a:gd name="connsiteX76" fmla="*/ 212217 w 531854"/>
                <a:gd name="connsiteY76" fmla="*/ 19648 h 449320"/>
                <a:gd name="connsiteX77" fmla="*/ 204121 w 531854"/>
                <a:gd name="connsiteY77" fmla="*/ 21077 h 449320"/>
                <a:gd name="connsiteX78" fmla="*/ 160496 w 531854"/>
                <a:gd name="connsiteY78" fmla="*/ 21934 h 449320"/>
                <a:gd name="connsiteX79" fmla="*/ 128969 w 531854"/>
                <a:gd name="connsiteY79" fmla="*/ 24124 h 449320"/>
                <a:gd name="connsiteX80" fmla="*/ 96107 w 531854"/>
                <a:gd name="connsiteY80" fmla="*/ 21267 h 449320"/>
                <a:gd name="connsiteX81" fmla="*/ 85630 w 531854"/>
                <a:gd name="connsiteY81" fmla="*/ 22600 h 449320"/>
                <a:gd name="connsiteX82" fmla="*/ 44958 w 531854"/>
                <a:gd name="connsiteY82" fmla="*/ 21172 h 449320"/>
                <a:gd name="connsiteX83" fmla="*/ 16859 w 531854"/>
                <a:gd name="connsiteY83" fmla="*/ 21172 h 449320"/>
                <a:gd name="connsiteX84" fmla="*/ 762 w 531854"/>
                <a:gd name="connsiteY84" fmla="*/ 21267 h 449320"/>
                <a:gd name="connsiteX85" fmla="*/ 0 w 531854"/>
                <a:gd name="connsiteY85" fmla="*/ 11932 h 449320"/>
                <a:gd name="connsiteX86" fmla="*/ 857 w 531854"/>
                <a:gd name="connsiteY86" fmla="*/ 11837 h 449320"/>
                <a:gd name="connsiteX87" fmla="*/ 28861 w 531854"/>
                <a:gd name="connsiteY87" fmla="*/ 11647 h 449320"/>
                <a:gd name="connsiteX88" fmla="*/ 71057 w 531854"/>
                <a:gd name="connsiteY88" fmla="*/ 10218 h 449320"/>
                <a:gd name="connsiteX89" fmla="*/ 95060 w 531854"/>
                <a:gd name="connsiteY89" fmla="*/ 11647 h 449320"/>
                <a:gd name="connsiteX90" fmla="*/ 117538 w 531854"/>
                <a:gd name="connsiteY90" fmla="*/ 11742 h 449320"/>
                <a:gd name="connsiteX91" fmla="*/ 139160 w 531854"/>
                <a:gd name="connsiteY91" fmla="*/ 13075 h 449320"/>
                <a:gd name="connsiteX92" fmla="*/ 169640 w 531854"/>
                <a:gd name="connsiteY92" fmla="*/ 10027 h 449320"/>
                <a:gd name="connsiteX93" fmla="*/ 180880 w 531854"/>
                <a:gd name="connsiteY93" fmla="*/ 8503 h 449320"/>
                <a:gd name="connsiteX94" fmla="*/ 213170 w 531854"/>
                <a:gd name="connsiteY94" fmla="*/ 8503 h 449320"/>
                <a:gd name="connsiteX95" fmla="*/ 227647 w 531854"/>
                <a:gd name="connsiteY95" fmla="*/ 9742 h 449320"/>
                <a:gd name="connsiteX96" fmla="*/ 263366 w 531854"/>
                <a:gd name="connsiteY96" fmla="*/ 7932 h 449320"/>
                <a:gd name="connsiteX97" fmla="*/ 313373 w 531854"/>
                <a:gd name="connsiteY97" fmla="*/ 788 h 449320"/>
                <a:gd name="connsiteX98" fmla="*/ 369475 w 531854"/>
                <a:gd name="connsiteY98" fmla="*/ 14695 h 449320"/>
                <a:gd name="connsiteX99" fmla="*/ 378143 w 531854"/>
                <a:gd name="connsiteY99" fmla="*/ 26506 h 449320"/>
                <a:gd name="connsiteX100" fmla="*/ 380715 w 531854"/>
                <a:gd name="connsiteY100" fmla="*/ 34126 h 449320"/>
                <a:gd name="connsiteX101" fmla="*/ 407765 w 531854"/>
                <a:gd name="connsiteY101" fmla="*/ 72130 h 449320"/>
                <a:gd name="connsiteX102" fmla="*/ 421767 w 531854"/>
                <a:gd name="connsiteY102" fmla="*/ 99753 h 449320"/>
                <a:gd name="connsiteX103" fmla="*/ 414909 w 531854"/>
                <a:gd name="connsiteY103" fmla="*/ 104896 h 449320"/>
                <a:gd name="connsiteX104" fmla="*/ 409480 w 531854"/>
                <a:gd name="connsiteY104" fmla="*/ 99753 h 449320"/>
                <a:gd name="connsiteX105" fmla="*/ 406527 w 531854"/>
                <a:gd name="connsiteY105" fmla="*/ 97753 h 449320"/>
                <a:gd name="connsiteX106" fmla="*/ 403479 w 531854"/>
                <a:gd name="connsiteY106" fmla="*/ 100705 h 449320"/>
                <a:gd name="connsiteX107" fmla="*/ 398622 w 531854"/>
                <a:gd name="connsiteY107" fmla="*/ 128899 h 449320"/>
                <a:gd name="connsiteX108" fmla="*/ 392906 w 531854"/>
                <a:gd name="connsiteY108" fmla="*/ 166237 h 449320"/>
                <a:gd name="connsiteX109" fmla="*/ 390906 w 531854"/>
                <a:gd name="connsiteY109" fmla="*/ 197194 h 449320"/>
                <a:gd name="connsiteX110" fmla="*/ 399669 w 531854"/>
                <a:gd name="connsiteY110" fmla="*/ 200813 h 449320"/>
                <a:gd name="connsiteX111" fmla="*/ 429196 w 531854"/>
                <a:gd name="connsiteY111" fmla="*/ 202052 h 449320"/>
                <a:gd name="connsiteX112" fmla="*/ 437293 w 531854"/>
                <a:gd name="connsiteY112" fmla="*/ 229864 h 449320"/>
                <a:gd name="connsiteX113" fmla="*/ 421100 w 531854"/>
                <a:gd name="connsiteY113" fmla="*/ 282823 h 449320"/>
                <a:gd name="connsiteX114" fmla="*/ 422815 w 531854"/>
                <a:gd name="connsiteY114" fmla="*/ 288157 h 449320"/>
                <a:gd name="connsiteX115" fmla="*/ 438721 w 531854"/>
                <a:gd name="connsiteY115" fmla="*/ 299492 h 449320"/>
                <a:gd name="connsiteX116" fmla="*/ 494062 w 531854"/>
                <a:gd name="connsiteY116" fmla="*/ 350356 h 449320"/>
                <a:gd name="connsiteX117" fmla="*/ 529685 w 531854"/>
                <a:gd name="connsiteY117" fmla="*/ 380931 h 449320"/>
                <a:gd name="connsiteX118" fmla="*/ 426625 w 531854"/>
                <a:gd name="connsiteY118" fmla="*/ 224626 h 449320"/>
                <a:gd name="connsiteX119" fmla="*/ 422910 w 531854"/>
                <a:gd name="connsiteY119" fmla="*/ 210814 h 449320"/>
                <a:gd name="connsiteX120" fmla="*/ 389001 w 531854"/>
                <a:gd name="connsiteY120" fmla="*/ 226054 h 449320"/>
                <a:gd name="connsiteX121" fmla="*/ 382524 w 531854"/>
                <a:gd name="connsiteY121" fmla="*/ 249581 h 449320"/>
                <a:gd name="connsiteX122" fmla="*/ 389954 w 531854"/>
                <a:gd name="connsiteY122" fmla="*/ 266536 h 449320"/>
                <a:gd name="connsiteX123" fmla="*/ 406241 w 531854"/>
                <a:gd name="connsiteY123" fmla="*/ 273203 h 449320"/>
                <a:gd name="connsiteX124" fmla="*/ 412623 w 531854"/>
                <a:gd name="connsiteY124" fmla="*/ 273108 h 449320"/>
                <a:gd name="connsiteX125" fmla="*/ 418433 w 531854"/>
                <a:gd name="connsiteY125" fmla="*/ 255391 h 449320"/>
                <a:gd name="connsiteX126" fmla="*/ 426720 w 531854"/>
                <a:gd name="connsiteY126" fmla="*/ 224721 h 449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531854" h="449320">
                  <a:moveTo>
                    <a:pt x="529590" y="381121"/>
                  </a:moveTo>
                  <a:cubicBezTo>
                    <a:pt x="530923" y="382264"/>
                    <a:pt x="532352" y="385408"/>
                    <a:pt x="531686" y="386265"/>
                  </a:cubicBezTo>
                  <a:cubicBezTo>
                    <a:pt x="530352" y="388170"/>
                    <a:pt x="527781" y="390265"/>
                    <a:pt x="525685" y="390170"/>
                  </a:cubicBezTo>
                  <a:cubicBezTo>
                    <a:pt x="522637" y="390170"/>
                    <a:pt x="519113" y="388932"/>
                    <a:pt x="516827" y="387027"/>
                  </a:cubicBezTo>
                  <a:cubicBezTo>
                    <a:pt x="509111" y="380455"/>
                    <a:pt x="501968" y="373120"/>
                    <a:pt x="494348" y="366358"/>
                  </a:cubicBezTo>
                  <a:cubicBezTo>
                    <a:pt x="483203" y="356452"/>
                    <a:pt x="471678" y="346831"/>
                    <a:pt x="460439" y="337116"/>
                  </a:cubicBezTo>
                  <a:cubicBezTo>
                    <a:pt x="451485" y="329305"/>
                    <a:pt x="442150" y="321876"/>
                    <a:pt x="433959" y="313303"/>
                  </a:cubicBezTo>
                  <a:cubicBezTo>
                    <a:pt x="431197" y="310351"/>
                    <a:pt x="429292" y="306445"/>
                    <a:pt x="425291" y="308160"/>
                  </a:cubicBezTo>
                  <a:cubicBezTo>
                    <a:pt x="423767" y="308827"/>
                    <a:pt x="423767" y="314256"/>
                    <a:pt x="424053" y="317399"/>
                  </a:cubicBezTo>
                  <a:cubicBezTo>
                    <a:pt x="425387" y="331306"/>
                    <a:pt x="427577" y="345212"/>
                    <a:pt x="428530" y="359214"/>
                  </a:cubicBezTo>
                  <a:cubicBezTo>
                    <a:pt x="429292" y="370072"/>
                    <a:pt x="430054" y="381121"/>
                    <a:pt x="428340" y="391789"/>
                  </a:cubicBezTo>
                  <a:cubicBezTo>
                    <a:pt x="425768" y="407887"/>
                    <a:pt x="425672" y="424936"/>
                    <a:pt x="406908" y="434461"/>
                  </a:cubicBezTo>
                  <a:cubicBezTo>
                    <a:pt x="396812" y="439605"/>
                    <a:pt x="387191" y="445320"/>
                    <a:pt x="376714" y="449320"/>
                  </a:cubicBezTo>
                  <a:lnTo>
                    <a:pt x="373571" y="439795"/>
                  </a:lnTo>
                  <a:cubicBezTo>
                    <a:pt x="374047" y="439795"/>
                    <a:pt x="374523" y="439795"/>
                    <a:pt x="374904" y="439510"/>
                  </a:cubicBezTo>
                  <a:cubicBezTo>
                    <a:pt x="383857" y="435414"/>
                    <a:pt x="392239" y="430270"/>
                    <a:pt x="401669" y="424651"/>
                  </a:cubicBezTo>
                  <a:cubicBezTo>
                    <a:pt x="404813" y="421222"/>
                    <a:pt x="409290" y="418364"/>
                    <a:pt x="410909" y="414269"/>
                  </a:cubicBezTo>
                  <a:cubicBezTo>
                    <a:pt x="413575" y="407411"/>
                    <a:pt x="415290" y="399981"/>
                    <a:pt x="415957" y="392552"/>
                  </a:cubicBezTo>
                  <a:cubicBezTo>
                    <a:pt x="417100" y="381121"/>
                    <a:pt x="418052" y="369501"/>
                    <a:pt x="417290" y="358166"/>
                  </a:cubicBezTo>
                  <a:cubicBezTo>
                    <a:pt x="416052" y="341497"/>
                    <a:pt x="412337" y="325019"/>
                    <a:pt x="411480" y="308255"/>
                  </a:cubicBezTo>
                  <a:cubicBezTo>
                    <a:pt x="410718" y="292348"/>
                    <a:pt x="401193" y="279680"/>
                    <a:pt x="387858" y="277108"/>
                  </a:cubicBezTo>
                  <a:cubicBezTo>
                    <a:pt x="382048" y="275965"/>
                    <a:pt x="376142" y="274727"/>
                    <a:pt x="370713" y="272536"/>
                  </a:cubicBezTo>
                  <a:cubicBezTo>
                    <a:pt x="366332" y="270727"/>
                    <a:pt x="360616" y="268060"/>
                    <a:pt x="359093" y="264345"/>
                  </a:cubicBezTo>
                  <a:cubicBezTo>
                    <a:pt x="354616" y="252820"/>
                    <a:pt x="345472" y="252534"/>
                    <a:pt x="335852" y="252058"/>
                  </a:cubicBezTo>
                  <a:cubicBezTo>
                    <a:pt x="335661" y="252058"/>
                    <a:pt x="335471" y="252058"/>
                    <a:pt x="335185" y="252058"/>
                  </a:cubicBezTo>
                  <a:lnTo>
                    <a:pt x="335185" y="242342"/>
                  </a:lnTo>
                  <a:cubicBezTo>
                    <a:pt x="345091" y="242342"/>
                    <a:pt x="354711" y="243199"/>
                    <a:pt x="362808" y="250534"/>
                  </a:cubicBezTo>
                  <a:cubicBezTo>
                    <a:pt x="366046" y="253391"/>
                    <a:pt x="367475" y="253296"/>
                    <a:pt x="368427" y="248152"/>
                  </a:cubicBezTo>
                  <a:cubicBezTo>
                    <a:pt x="370237" y="238437"/>
                    <a:pt x="373571" y="229102"/>
                    <a:pt x="376047" y="219577"/>
                  </a:cubicBezTo>
                  <a:cubicBezTo>
                    <a:pt x="377380" y="214529"/>
                    <a:pt x="378905" y="209386"/>
                    <a:pt x="379190" y="204242"/>
                  </a:cubicBezTo>
                  <a:cubicBezTo>
                    <a:pt x="380048" y="189669"/>
                    <a:pt x="379666" y="174905"/>
                    <a:pt x="381095" y="160427"/>
                  </a:cubicBezTo>
                  <a:cubicBezTo>
                    <a:pt x="383096" y="139853"/>
                    <a:pt x="386334" y="119470"/>
                    <a:pt x="388811" y="98991"/>
                  </a:cubicBezTo>
                  <a:cubicBezTo>
                    <a:pt x="389668" y="92323"/>
                    <a:pt x="385858" y="89275"/>
                    <a:pt x="379286" y="90609"/>
                  </a:cubicBezTo>
                  <a:cubicBezTo>
                    <a:pt x="377095" y="91085"/>
                    <a:pt x="374714" y="91466"/>
                    <a:pt x="372428" y="91371"/>
                  </a:cubicBezTo>
                  <a:cubicBezTo>
                    <a:pt x="361569" y="90990"/>
                    <a:pt x="350615" y="90704"/>
                    <a:pt x="339757" y="89656"/>
                  </a:cubicBezTo>
                  <a:cubicBezTo>
                    <a:pt x="334899" y="89180"/>
                    <a:pt x="330041" y="87656"/>
                    <a:pt x="325469" y="85846"/>
                  </a:cubicBezTo>
                  <a:cubicBezTo>
                    <a:pt x="316325" y="82322"/>
                    <a:pt x="307467" y="80894"/>
                    <a:pt x="297561" y="82989"/>
                  </a:cubicBezTo>
                  <a:cubicBezTo>
                    <a:pt x="288798" y="84894"/>
                    <a:pt x="279463" y="85275"/>
                    <a:pt x="270510" y="84799"/>
                  </a:cubicBezTo>
                  <a:cubicBezTo>
                    <a:pt x="259747" y="84132"/>
                    <a:pt x="249079" y="80608"/>
                    <a:pt x="238316" y="80512"/>
                  </a:cubicBezTo>
                  <a:cubicBezTo>
                    <a:pt x="202787" y="79941"/>
                    <a:pt x="167164" y="80322"/>
                    <a:pt x="131636" y="80322"/>
                  </a:cubicBezTo>
                  <a:cubicBezTo>
                    <a:pt x="129540" y="80322"/>
                    <a:pt x="127540" y="80608"/>
                    <a:pt x="125444" y="80703"/>
                  </a:cubicBezTo>
                  <a:cubicBezTo>
                    <a:pt x="116110" y="81084"/>
                    <a:pt x="106680" y="81655"/>
                    <a:pt x="97346" y="81846"/>
                  </a:cubicBezTo>
                  <a:cubicBezTo>
                    <a:pt x="86106" y="82036"/>
                    <a:pt x="74867" y="81465"/>
                    <a:pt x="63722" y="82036"/>
                  </a:cubicBezTo>
                  <a:cubicBezTo>
                    <a:pt x="61722" y="82132"/>
                    <a:pt x="59817" y="82322"/>
                    <a:pt x="57817" y="82608"/>
                  </a:cubicBezTo>
                  <a:lnTo>
                    <a:pt x="57055" y="74512"/>
                  </a:lnTo>
                  <a:cubicBezTo>
                    <a:pt x="65627" y="73273"/>
                    <a:pt x="74104" y="71369"/>
                    <a:pt x="82772" y="70987"/>
                  </a:cubicBezTo>
                  <a:cubicBezTo>
                    <a:pt x="94964" y="70511"/>
                    <a:pt x="107442" y="73369"/>
                    <a:pt x="119348" y="71940"/>
                  </a:cubicBezTo>
                  <a:cubicBezTo>
                    <a:pt x="134017" y="70225"/>
                    <a:pt x="148400" y="71083"/>
                    <a:pt x="162973" y="70702"/>
                  </a:cubicBezTo>
                  <a:cubicBezTo>
                    <a:pt x="175546" y="70416"/>
                    <a:pt x="188119" y="69273"/>
                    <a:pt x="200692" y="69273"/>
                  </a:cubicBezTo>
                  <a:cubicBezTo>
                    <a:pt x="213741" y="69273"/>
                    <a:pt x="226790" y="69940"/>
                    <a:pt x="239744" y="70892"/>
                  </a:cubicBezTo>
                  <a:cubicBezTo>
                    <a:pt x="247555" y="71464"/>
                    <a:pt x="255270" y="73654"/>
                    <a:pt x="263080" y="73845"/>
                  </a:cubicBezTo>
                  <a:cubicBezTo>
                    <a:pt x="275558" y="74036"/>
                    <a:pt x="288131" y="72893"/>
                    <a:pt x="300609" y="72607"/>
                  </a:cubicBezTo>
                  <a:cubicBezTo>
                    <a:pt x="305753" y="72511"/>
                    <a:pt x="310991" y="72511"/>
                    <a:pt x="316039" y="73559"/>
                  </a:cubicBezTo>
                  <a:cubicBezTo>
                    <a:pt x="331375" y="76798"/>
                    <a:pt x="346234" y="82418"/>
                    <a:pt x="362426" y="80512"/>
                  </a:cubicBezTo>
                  <a:cubicBezTo>
                    <a:pt x="370618" y="79560"/>
                    <a:pt x="379000" y="80512"/>
                    <a:pt x="387287" y="80322"/>
                  </a:cubicBezTo>
                  <a:cubicBezTo>
                    <a:pt x="389382" y="80322"/>
                    <a:pt x="391573" y="79560"/>
                    <a:pt x="393668" y="79084"/>
                  </a:cubicBezTo>
                  <a:cubicBezTo>
                    <a:pt x="393002" y="76417"/>
                    <a:pt x="393002" y="73369"/>
                    <a:pt x="391573" y="71273"/>
                  </a:cubicBezTo>
                  <a:cubicBezTo>
                    <a:pt x="385477" y="62034"/>
                    <a:pt x="378809" y="53271"/>
                    <a:pt x="372618" y="44032"/>
                  </a:cubicBezTo>
                  <a:cubicBezTo>
                    <a:pt x="368427" y="37650"/>
                    <a:pt x="365379" y="30030"/>
                    <a:pt x="355378" y="32506"/>
                  </a:cubicBezTo>
                  <a:cubicBezTo>
                    <a:pt x="354521" y="32697"/>
                    <a:pt x="353473" y="32221"/>
                    <a:pt x="352520" y="31840"/>
                  </a:cubicBezTo>
                  <a:cubicBezTo>
                    <a:pt x="339566" y="27077"/>
                    <a:pt x="326327" y="27649"/>
                    <a:pt x="312991" y="29839"/>
                  </a:cubicBezTo>
                  <a:cubicBezTo>
                    <a:pt x="296609" y="32602"/>
                    <a:pt x="280226" y="35554"/>
                    <a:pt x="263652" y="37078"/>
                  </a:cubicBezTo>
                  <a:cubicBezTo>
                    <a:pt x="251079" y="38221"/>
                    <a:pt x="238220" y="36507"/>
                    <a:pt x="225552" y="37460"/>
                  </a:cubicBezTo>
                  <a:cubicBezTo>
                    <a:pt x="208407" y="38793"/>
                    <a:pt x="191262" y="41650"/>
                    <a:pt x="174212" y="43555"/>
                  </a:cubicBezTo>
                  <a:cubicBezTo>
                    <a:pt x="158496" y="45365"/>
                    <a:pt x="142685" y="47175"/>
                    <a:pt x="126968" y="48032"/>
                  </a:cubicBezTo>
                  <a:cubicBezTo>
                    <a:pt x="123349" y="48223"/>
                    <a:pt x="119539" y="44603"/>
                    <a:pt x="115919" y="42698"/>
                  </a:cubicBezTo>
                  <a:cubicBezTo>
                    <a:pt x="119158" y="40888"/>
                    <a:pt x="122206" y="37745"/>
                    <a:pt x="125539" y="37364"/>
                  </a:cubicBezTo>
                  <a:cubicBezTo>
                    <a:pt x="139065" y="35745"/>
                    <a:pt x="152686" y="35078"/>
                    <a:pt x="166307" y="33935"/>
                  </a:cubicBezTo>
                  <a:cubicBezTo>
                    <a:pt x="184404" y="32411"/>
                    <a:pt x="202597" y="29554"/>
                    <a:pt x="220694" y="29458"/>
                  </a:cubicBezTo>
                  <a:cubicBezTo>
                    <a:pt x="249364" y="29268"/>
                    <a:pt x="277939" y="28601"/>
                    <a:pt x="306229" y="23077"/>
                  </a:cubicBezTo>
                  <a:cubicBezTo>
                    <a:pt x="316802" y="20981"/>
                    <a:pt x="327946" y="21838"/>
                    <a:pt x="338900" y="21172"/>
                  </a:cubicBezTo>
                  <a:cubicBezTo>
                    <a:pt x="340328" y="21077"/>
                    <a:pt x="341662" y="19933"/>
                    <a:pt x="342995" y="19267"/>
                  </a:cubicBezTo>
                  <a:cubicBezTo>
                    <a:pt x="341662" y="18314"/>
                    <a:pt x="340423" y="16886"/>
                    <a:pt x="338995" y="16504"/>
                  </a:cubicBezTo>
                  <a:cubicBezTo>
                    <a:pt x="330994" y="14695"/>
                    <a:pt x="322898" y="12694"/>
                    <a:pt x="314801" y="11837"/>
                  </a:cubicBezTo>
                  <a:cubicBezTo>
                    <a:pt x="307086" y="11075"/>
                    <a:pt x="298990" y="10218"/>
                    <a:pt x="291560" y="11837"/>
                  </a:cubicBezTo>
                  <a:cubicBezTo>
                    <a:pt x="270891" y="16409"/>
                    <a:pt x="250412" y="22029"/>
                    <a:pt x="228886" y="19648"/>
                  </a:cubicBezTo>
                  <a:cubicBezTo>
                    <a:pt x="223361" y="19076"/>
                    <a:pt x="217742" y="19362"/>
                    <a:pt x="212217" y="19648"/>
                  </a:cubicBezTo>
                  <a:cubicBezTo>
                    <a:pt x="209550" y="19743"/>
                    <a:pt x="206788" y="20981"/>
                    <a:pt x="204121" y="21077"/>
                  </a:cubicBezTo>
                  <a:cubicBezTo>
                    <a:pt x="189547" y="21457"/>
                    <a:pt x="174974" y="21362"/>
                    <a:pt x="160496" y="21934"/>
                  </a:cubicBezTo>
                  <a:cubicBezTo>
                    <a:pt x="149924" y="22315"/>
                    <a:pt x="139446" y="24220"/>
                    <a:pt x="128969" y="24124"/>
                  </a:cubicBezTo>
                  <a:cubicBezTo>
                    <a:pt x="118015" y="24029"/>
                    <a:pt x="107061" y="22029"/>
                    <a:pt x="96107" y="21267"/>
                  </a:cubicBezTo>
                  <a:cubicBezTo>
                    <a:pt x="92678" y="21077"/>
                    <a:pt x="89154" y="22696"/>
                    <a:pt x="85630" y="22600"/>
                  </a:cubicBezTo>
                  <a:cubicBezTo>
                    <a:pt x="72104" y="22315"/>
                    <a:pt x="58579" y="21457"/>
                    <a:pt x="44958" y="21172"/>
                  </a:cubicBezTo>
                  <a:cubicBezTo>
                    <a:pt x="35624" y="20981"/>
                    <a:pt x="26289" y="21172"/>
                    <a:pt x="16859" y="21172"/>
                  </a:cubicBezTo>
                  <a:cubicBezTo>
                    <a:pt x="11430" y="21172"/>
                    <a:pt x="6096" y="20791"/>
                    <a:pt x="762" y="21267"/>
                  </a:cubicBezTo>
                  <a:lnTo>
                    <a:pt x="0" y="11932"/>
                  </a:lnTo>
                  <a:cubicBezTo>
                    <a:pt x="0" y="11932"/>
                    <a:pt x="571" y="11932"/>
                    <a:pt x="857" y="11837"/>
                  </a:cubicBezTo>
                  <a:cubicBezTo>
                    <a:pt x="10096" y="10789"/>
                    <a:pt x="19526" y="11837"/>
                    <a:pt x="28861" y="11647"/>
                  </a:cubicBezTo>
                  <a:cubicBezTo>
                    <a:pt x="42958" y="11266"/>
                    <a:pt x="57055" y="10313"/>
                    <a:pt x="71057" y="10218"/>
                  </a:cubicBezTo>
                  <a:cubicBezTo>
                    <a:pt x="79058" y="10218"/>
                    <a:pt x="87059" y="11361"/>
                    <a:pt x="95060" y="11647"/>
                  </a:cubicBezTo>
                  <a:cubicBezTo>
                    <a:pt x="102584" y="11932"/>
                    <a:pt x="110109" y="11552"/>
                    <a:pt x="117538" y="11742"/>
                  </a:cubicBezTo>
                  <a:cubicBezTo>
                    <a:pt x="124778" y="12028"/>
                    <a:pt x="131921" y="13456"/>
                    <a:pt x="139160" y="13075"/>
                  </a:cubicBezTo>
                  <a:cubicBezTo>
                    <a:pt x="149352" y="12694"/>
                    <a:pt x="159449" y="11170"/>
                    <a:pt x="169640" y="10027"/>
                  </a:cubicBezTo>
                  <a:cubicBezTo>
                    <a:pt x="173450" y="9646"/>
                    <a:pt x="177165" y="8599"/>
                    <a:pt x="180880" y="8503"/>
                  </a:cubicBezTo>
                  <a:cubicBezTo>
                    <a:pt x="191643" y="8313"/>
                    <a:pt x="202406" y="8313"/>
                    <a:pt x="213170" y="8503"/>
                  </a:cubicBezTo>
                  <a:cubicBezTo>
                    <a:pt x="218027" y="8599"/>
                    <a:pt x="222885" y="9837"/>
                    <a:pt x="227647" y="9742"/>
                  </a:cubicBezTo>
                  <a:cubicBezTo>
                    <a:pt x="239554" y="9551"/>
                    <a:pt x="252032" y="10789"/>
                    <a:pt x="263366" y="7932"/>
                  </a:cubicBezTo>
                  <a:cubicBezTo>
                    <a:pt x="279940" y="3836"/>
                    <a:pt x="296418" y="-2164"/>
                    <a:pt x="313373" y="788"/>
                  </a:cubicBezTo>
                  <a:cubicBezTo>
                    <a:pt x="332327" y="4027"/>
                    <a:pt x="350711" y="10123"/>
                    <a:pt x="369475" y="14695"/>
                  </a:cubicBezTo>
                  <a:cubicBezTo>
                    <a:pt x="375952" y="16314"/>
                    <a:pt x="379000" y="19457"/>
                    <a:pt x="378143" y="26506"/>
                  </a:cubicBezTo>
                  <a:cubicBezTo>
                    <a:pt x="377857" y="28887"/>
                    <a:pt x="379190" y="31935"/>
                    <a:pt x="380715" y="34126"/>
                  </a:cubicBezTo>
                  <a:cubicBezTo>
                    <a:pt x="389573" y="46985"/>
                    <a:pt x="397955" y="60129"/>
                    <a:pt x="407765" y="72130"/>
                  </a:cubicBezTo>
                  <a:cubicBezTo>
                    <a:pt x="414528" y="80512"/>
                    <a:pt x="418052" y="90133"/>
                    <a:pt x="421767" y="99753"/>
                  </a:cubicBezTo>
                  <a:cubicBezTo>
                    <a:pt x="422053" y="100610"/>
                    <a:pt x="417576" y="104325"/>
                    <a:pt x="414909" y="104896"/>
                  </a:cubicBezTo>
                  <a:cubicBezTo>
                    <a:pt x="413575" y="105182"/>
                    <a:pt x="411385" y="101563"/>
                    <a:pt x="409480" y="99753"/>
                  </a:cubicBezTo>
                  <a:cubicBezTo>
                    <a:pt x="408527" y="98896"/>
                    <a:pt x="407194" y="97467"/>
                    <a:pt x="406527" y="97753"/>
                  </a:cubicBezTo>
                  <a:cubicBezTo>
                    <a:pt x="405289" y="98134"/>
                    <a:pt x="403670" y="99467"/>
                    <a:pt x="403479" y="100705"/>
                  </a:cubicBezTo>
                  <a:cubicBezTo>
                    <a:pt x="401669" y="110040"/>
                    <a:pt x="400145" y="119470"/>
                    <a:pt x="398622" y="128899"/>
                  </a:cubicBezTo>
                  <a:cubicBezTo>
                    <a:pt x="396621" y="141377"/>
                    <a:pt x="394335" y="153760"/>
                    <a:pt x="392906" y="166237"/>
                  </a:cubicBezTo>
                  <a:cubicBezTo>
                    <a:pt x="391668" y="176524"/>
                    <a:pt x="390716" y="186907"/>
                    <a:pt x="390906" y="197194"/>
                  </a:cubicBezTo>
                  <a:cubicBezTo>
                    <a:pt x="391001" y="205004"/>
                    <a:pt x="392621" y="205195"/>
                    <a:pt x="399669" y="200813"/>
                  </a:cubicBezTo>
                  <a:cubicBezTo>
                    <a:pt x="406432" y="196527"/>
                    <a:pt x="421386" y="195860"/>
                    <a:pt x="429196" y="202052"/>
                  </a:cubicBezTo>
                  <a:cubicBezTo>
                    <a:pt x="438626" y="209576"/>
                    <a:pt x="441007" y="218149"/>
                    <a:pt x="437293" y="229864"/>
                  </a:cubicBezTo>
                  <a:cubicBezTo>
                    <a:pt x="431768" y="247486"/>
                    <a:pt x="426339" y="265107"/>
                    <a:pt x="421100" y="282823"/>
                  </a:cubicBezTo>
                  <a:cubicBezTo>
                    <a:pt x="420624" y="284443"/>
                    <a:pt x="422148" y="288157"/>
                    <a:pt x="422815" y="288157"/>
                  </a:cubicBezTo>
                  <a:cubicBezTo>
                    <a:pt x="430816" y="288348"/>
                    <a:pt x="435007" y="294349"/>
                    <a:pt x="438721" y="299492"/>
                  </a:cubicBezTo>
                  <a:cubicBezTo>
                    <a:pt x="453771" y="320257"/>
                    <a:pt x="476155" y="332735"/>
                    <a:pt x="494062" y="350356"/>
                  </a:cubicBezTo>
                  <a:cubicBezTo>
                    <a:pt x="505206" y="361310"/>
                    <a:pt x="517874" y="370644"/>
                    <a:pt x="529685" y="380931"/>
                  </a:cubicBezTo>
                  <a:close/>
                  <a:moveTo>
                    <a:pt x="426625" y="224626"/>
                  </a:moveTo>
                  <a:cubicBezTo>
                    <a:pt x="427863" y="219577"/>
                    <a:pt x="428816" y="213577"/>
                    <a:pt x="422910" y="210814"/>
                  </a:cubicBezTo>
                  <a:cubicBezTo>
                    <a:pt x="405765" y="202813"/>
                    <a:pt x="393002" y="212053"/>
                    <a:pt x="389001" y="226054"/>
                  </a:cubicBezTo>
                  <a:cubicBezTo>
                    <a:pt x="386715" y="233865"/>
                    <a:pt x="385191" y="241866"/>
                    <a:pt x="382524" y="249581"/>
                  </a:cubicBezTo>
                  <a:cubicBezTo>
                    <a:pt x="380048" y="256725"/>
                    <a:pt x="383000" y="264059"/>
                    <a:pt x="389954" y="266536"/>
                  </a:cubicBezTo>
                  <a:cubicBezTo>
                    <a:pt x="395478" y="268441"/>
                    <a:pt x="400717" y="271203"/>
                    <a:pt x="406241" y="273203"/>
                  </a:cubicBezTo>
                  <a:cubicBezTo>
                    <a:pt x="408241" y="273870"/>
                    <a:pt x="412337" y="273870"/>
                    <a:pt x="412623" y="273108"/>
                  </a:cubicBezTo>
                  <a:cubicBezTo>
                    <a:pt x="414718" y="267583"/>
                    <a:pt x="416052" y="261869"/>
                    <a:pt x="418433" y="255391"/>
                  </a:cubicBezTo>
                  <a:cubicBezTo>
                    <a:pt x="421196" y="245200"/>
                    <a:pt x="424243" y="235008"/>
                    <a:pt x="426720" y="224721"/>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7" name="フリーフォーム: 図形 156">
              <a:extLst>
                <a:ext uri="{FF2B5EF4-FFF2-40B4-BE49-F238E27FC236}">
                  <a16:creationId xmlns:a16="http://schemas.microsoft.com/office/drawing/2014/main" id="{D4E6926A-6337-4569-96E3-FE41B83E1EF3}"/>
                </a:ext>
              </a:extLst>
            </p:cNvPr>
            <p:cNvSpPr/>
            <p:nvPr/>
          </p:nvSpPr>
          <p:spPr>
            <a:xfrm>
              <a:off x="6921679" y="3850100"/>
              <a:ext cx="142604" cy="332136"/>
            </a:xfrm>
            <a:custGeom>
              <a:avLst/>
              <a:gdLst>
                <a:gd name="connsiteX0" fmla="*/ 142060 w 142604"/>
                <a:gd name="connsiteY0" fmla="*/ 254603 h 332136"/>
                <a:gd name="connsiteX1" fmla="*/ 128154 w 142604"/>
                <a:gd name="connsiteY1" fmla="*/ 308324 h 332136"/>
                <a:gd name="connsiteX2" fmla="*/ 109199 w 142604"/>
                <a:gd name="connsiteY2" fmla="*/ 332137 h 332136"/>
                <a:gd name="connsiteX3" fmla="*/ 101484 w 142604"/>
                <a:gd name="connsiteY3" fmla="*/ 327184 h 332136"/>
                <a:gd name="connsiteX4" fmla="*/ 124534 w 142604"/>
                <a:gd name="connsiteY4" fmla="*/ 290036 h 332136"/>
                <a:gd name="connsiteX5" fmla="*/ 130630 w 142604"/>
                <a:gd name="connsiteY5" fmla="*/ 260128 h 332136"/>
                <a:gd name="connsiteX6" fmla="*/ 126058 w 142604"/>
                <a:gd name="connsiteY6" fmla="*/ 220028 h 332136"/>
                <a:gd name="connsiteX7" fmla="*/ 105198 w 142604"/>
                <a:gd name="connsiteY7" fmla="*/ 180118 h 332136"/>
                <a:gd name="connsiteX8" fmla="*/ 81290 w 142604"/>
                <a:gd name="connsiteY8" fmla="*/ 161068 h 332136"/>
                <a:gd name="connsiteX9" fmla="*/ 33951 w 142604"/>
                <a:gd name="connsiteY9" fmla="*/ 111728 h 332136"/>
                <a:gd name="connsiteX10" fmla="*/ 10901 w 142604"/>
                <a:gd name="connsiteY10" fmla="*/ 63246 h 332136"/>
                <a:gd name="connsiteX11" fmla="*/ 614 w 142604"/>
                <a:gd name="connsiteY11" fmla="*/ 5429 h 332136"/>
                <a:gd name="connsiteX12" fmla="*/ 233 w 142604"/>
                <a:gd name="connsiteY12" fmla="*/ 2191 h 332136"/>
                <a:gd name="connsiteX13" fmla="*/ 8044 w 142604"/>
                <a:gd name="connsiteY13" fmla="*/ 0 h 332136"/>
                <a:gd name="connsiteX14" fmla="*/ 10234 w 142604"/>
                <a:gd name="connsiteY14" fmla="*/ 12002 h 332136"/>
                <a:gd name="connsiteX15" fmla="*/ 12044 w 142604"/>
                <a:gd name="connsiteY15" fmla="*/ 32004 h 332136"/>
                <a:gd name="connsiteX16" fmla="*/ 35952 w 142604"/>
                <a:gd name="connsiteY16" fmla="*/ 96012 h 332136"/>
                <a:gd name="connsiteX17" fmla="*/ 101103 w 142604"/>
                <a:gd name="connsiteY17" fmla="*/ 164116 h 332136"/>
                <a:gd name="connsiteX18" fmla="*/ 131392 w 142604"/>
                <a:gd name="connsiteY18" fmla="*/ 197929 h 332136"/>
                <a:gd name="connsiteX19" fmla="*/ 142060 w 142604"/>
                <a:gd name="connsiteY19" fmla="*/ 254699 h 332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42604" h="332136">
                  <a:moveTo>
                    <a:pt x="142060" y="254603"/>
                  </a:moveTo>
                  <a:cubicBezTo>
                    <a:pt x="144727" y="274225"/>
                    <a:pt x="137203" y="292037"/>
                    <a:pt x="128154" y="308324"/>
                  </a:cubicBezTo>
                  <a:cubicBezTo>
                    <a:pt x="123296" y="317087"/>
                    <a:pt x="116343" y="324612"/>
                    <a:pt x="109199" y="332137"/>
                  </a:cubicBezTo>
                  <a:lnTo>
                    <a:pt x="101484" y="327184"/>
                  </a:lnTo>
                  <a:cubicBezTo>
                    <a:pt x="111485" y="316325"/>
                    <a:pt x="120439" y="304610"/>
                    <a:pt x="124534" y="290036"/>
                  </a:cubicBezTo>
                  <a:cubicBezTo>
                    <a:pt x="127201" y="280226"/>
                    <a:pt x="130535" y="270129"/>
                    <a:pt x="130630" y="260128"/>
                  </a:cubicBezTo>
                  <a:cubicBezTo>
                    <a:pt x="130630" y="246793"/>
                    <a:pt x="128725" y="233172"/>
                    <a:pt x="126058" y="220028"/>
                  </a:cubicBezTo>
                  <a:cubicBezTo>
                    <a:pt x="123010" y="204978"/>
                    <a:pt x="118629" y="190119"/>
                    <a:pt x="105198" y="180118"/>
                  </a:cubicBezTo>
                  <a:cubicBezTo>
                    <a:pt x="97007" y="174022"/>
                    <a:pt x="89292" y="167450"/>
                    <a:pt x="81290" y="161068"/>
                  </a:cubicBezTo>
                  <a:cubicBezTo>
                    <a:pt x="63289" y="146685"/>
                    <a:pt x="45477" y="132017"/>
                    <a:pt x="33951" y="111728"/>
                  </a:cubicBezTo>
                  <a:cubicBezTo>
                    <a:pt x="25093" y="96203"/>
                    <a:pt x="17569" y="79820"/>
                    <a:pt x="10901" y="63246"/>
                  </a:cubicBezTo>
                  <a:cubicBezTo>
                    <a:pt x="3471" y="44863"/>
                    <a:pt x="-1863" y="25718"/>
                    <a:pt x="614" y="5429"/>
                  </a:cubicBezTo>
                  <a:cubicBezTo>
                    <a:pt x="709" y="4382"/>
                    <a:pt x="519" y="3334"/>
                    <a:pt x="233" y="2191"/>
                  </a:cubicBezTo>
                  <a:lnTo>
                    <a:pt x="8044" y="0"/>
                  </a:lnTo>
                  <a:cubicBezTo>
                    <a:pt x="8805" y="3905"/>
                    <a:pt x="9568" y="7811"/>
                    <a:pt x="10234" y="12002"/>
                  </a:cubicBezTo>
                  <a:cubicBezTo>
                    <a:pt x="10710" y="18669"/>
                    <a:pt x="10139" y="25718"/>
                    <a:pt x="12044" y="32004"/>
                  </a:cubicBezTo>
                  <a:cubicBezTo>
                    <a:pt x="18616" y="53816"/>
                    <a:pt x="24236" y="76295"/>
                    <a:pt x="35952" y="96012"/>
                  </a:cubicBezTo>
                  <a:cubicBezTo>
                    <a:pt x="52335" y="123539"/>
                    <a:pt x="74814" y="145637"/>
                    <a:pt x="101103" y="164116"/>
                  </a:cubicBezTo>
                  <a:cubicBezTo>
                    <a:pt x="113580" y="172974"/>
                    <a:pt x="124534" y="183166"/>
                    <a:pt x="131392" y="197929"/>
                  </a:cubicBezTo>
                  <a:cubicBezTo>
                    <a:pt x="139774" y="216218"/>
                    <a:pt x="139489" y="235649"/>
                    <a:pt x="142060" y="254699"/>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8" name="フリーフォーム: 図形 157">
              <a:extLst>
                <a:ext uri="{FF2B5EF4-FFF2-40B4-BE49-F238E27FC236}">
                  <a16:creationId xmlns:a16="http://schemas.microsoft.com/office/drawing/2014/main" id="{21519026-4118-4B33-BE67-85CD2713BF14}"/>
                </a:ext>
              </a:extLst>
            </p:cNvPr>
            <p:cNvSpPr/>
            <p:nvPr/>
          </p:nvSpPr>
          <p:spPr>
            <a:xfrm>
              <a:off x="6695027" y="4746769"/>
              <a:ext cx="360521" cy="188990"/>
            </a:xfrm>
            <a:custGeom>
              <a:avLst/>
              <a:gdLst>
                <a:gd name="connsiteX0" fmla="*/ 356521 w 360521"/>
                <a:gd name="connsiteY0" fmla="*/ 127269 h 188990"/>
                <a:gd name="connsiteX1" fmla="*/ 360521 w 360521"/>
                <a:gd name="connsiteY1" fmla="*/ 136222 h 188990"/>
                <a:gd name="connsiteX2" fmla="*/ 340614 w 360521"/>
                <a:gd name="connsiteY2" fmla="*/ 148795 h 188990"/>
                <a:gd name="connsiteX3" fmla="*/ 297466 w 360521"/>
                <a:gd name="connsiteY3" fmla="*/ 151176 h 188990"/>
                <a:gd name="connsiteX4" fmla="*/ 257080 w 360521"/>
                <a:gd name="connsiteY4" fmla="*/ 122030 h 188990"/>
                <a:gd name="connsiteX5" fmla="*/ 224218 w 360521"/>
                <a:gd name="connsiteY5" fmla="*/ 88978 h 188990"/>
                <a:gd name="connsiteX6" fmla="*/ 200310 w 360521"/>
                <a:gd name="connsiteY6" fmla="*/ 68118 h 188990"/>
                <a:gd name="connsiteX7" fmla="*/ 193643 w 360521"/>
                <a:gd name="connsiteY7" fmla="*/ 70024 h 188990"/>
                <a:gd name="connsiteX8" fmla="*/ 175070 w 360521"/>
                <a:gd name="connsiteY8" fmla="*/ 124316 h 188990"/>
                <a:gd name="connsiteX9" fmla="*/ 166306 w 360521"/>
                <a:gd name="connsiteY9" fmla="*/ 153272 h 188990"/>
                <a:gd name="connsiteX10" fmla="*/ 163925 w 360521"/>
                <a:gd name="connsiteY10" fmla="*/ 169750 h 188990"/>
                <a:gd name="connsiteX11" fmla="*/ 150304 w 360521"/>
                <a:gd name="connsiteY11" fmla="*/ 181752 h 188990"/>
                <a:gd name="connsiteX12" fmla="*/ 102489 w 360521"/>
                <a:gd name="connsiteY12" fmla="*/ 183466 h 188990"/>
                <a:gd name="connsiteX13" fmla="*/ 72961 w 360521"/>
                <a:gd name="connsiteY13" fmla="*/ 184990 h 188990"/>
                <a:gd name="connsiteX14" fmla="*/ 42481 w 360521"/>
                <a:gd name="connsiteY14" fmla="*/ 185181 h 188990"/>
                <a:gd name="connsiteX15" fmla="*/ 952 w 360521"/>
                <a:gd name="connsiteY15" fmla="*/ 188991 h 188990"/>
                <a:gd name="connsiteX16" fmla="*/ 0 w 360521"/>
                <a:gd name="connsiteY16" fmla="*/ 180228 h 188990"/>
                <a:gd name="connsiteX17" fmla="*/ 762 w 360521"/>
                <a:gd name="connsiteY17" fmla="*/ 180228 h 188990"/>
                <a:gd name="connsiteX18" fmla="*/ 55626 w 360521"/>
                <a:gd name="connsiteY18" fmla="*/ 174132 h 188990"/>
                <a:gd name="connsiteX19" fmla="*/ 137636 w 360521"/>
                <a:gd name="connsiteY19" fmla="*/ 170798 h 188990"/>
                <a:gd name="connsiteX20" fmla="*/ 151162 w 360521"/>
                <a:gd name="connsiteY20" fmla="*/ 158225 h 188990"/>
                <a:gd name="connsiteX21" fmla="*/ 151162 w 360521"/>
                <a:gd name="connsiteY21" fmla="*/ 155844 h 188990"/>
                <a:gd name="connsiteX22" fmla="*/ 182880 w 360521"/>
                <a:gd name="connsiteY22" fmla="*/ 66404 h 188990"/>
                <a:gd name="connsiteX23" fmla="*/ 180975 w 360521"/>
                <a:gd name="connsiteY23" fmla="*/ 48592 h 188990"/>
                <a:gd name="connsiteX24" fmla="*/ 185356 w 360521"/>
                <a:gd name="connsiteY24" fmla="*/ 38686 h 188990"/>
                <a:gd name="connsiteX25" fmla="*/ 189166 w 360521"/>
                <a:gd name="connsiteY25" fmla="*/ 38591 h 188990"/>
                <a:gd name="connsiteX26" fmla="*/ 195548 w 360521"/>
                <a:gd name="connsiteY26" fmla="*/ 29066 h 188990"/>
                <a:gd name="connsiteX27" fmla="*/ 189547 w 360521"/>
                <a:gd name="connsiteY27" fmla="*/ 26113 h 188990"/>
                <a:gd name="connsiteX28" fmla="*/ 168783 w 360521"/>
                <a:gd name="connsiteY28" fmla="*/ 17065 h 188990"/>
                <a:gd name="connsiteX29" fmla="*/ 165163 w 360521"/>
                <a:gd name="connsiteY29" fmla="*/ 11826 h 188990"/>
                <a:gd name="connsiteX30" fmla="*/ 172212 w 360521"/>
                <a:gd name="connsiteY30" fmla="*/ 5349 h 188990"/>
                <a:gd name="connsiteX31" fmla="*/ 191548 w 360521"/>
                <a:gd name="connsiteY31" fmla="*/ 14493 h 188990"/>
                <a:gd name="connsiteX32" fmla="*/ 207073 w 360521"/>
                <a:gd name="connsiteY32" fmla="*/ 2301 h 188990"/>
                <a:gd name="connsiteX33" fmla="*/ 214122 w 360521"/>
                <a:gd name="connsiteY33" fmla="*/ 1920 h 188990"/>
                <a:gd name="connsiteX34" fmla="*/ 221456 w 360521"/>
                <a:gd name="connsiteY34" fmla="*/ 5158 h 188990"/>
                <a:gd name="connsiteX35" fmla="*/ 224599 w 360521"/>
                <a:gd name="connsiteY35" fmla="*/ 14683 h 188990"/>
                <a:gd name="connsiteX36" fmla="*/ 213836 w 360521"/>
                <a:gd name="connsiteY36" fmla="*/ 18017 h 188990"/>
                <a:gd name="connsiteX37" fmla="*/ 209931 w 360521"/>
                <a:gd name="connsiteY37" fmla="*/ 21732 h 188990"/>
                <a:gd name="connsiteX38" fmla="*/ 203359 w 360521"/>
                <a:gd name="connsiteY38" fmla="*/ 40496 h 188990"/>
                <a:gd name="connsiteX39" fmla="*/ 208407 w 360521"/>
                <a:gd name="connsiteY39" fmla="*/ 60117 h 188990"/>
                <a:gd name="connsiteX40" fmla="*/ 252984 w 360521"/>
                <a:gd name="connsiteY40" fmla="*/ 99837 h 188990"/>
                <a:gd name="connsiteX41" fmla="*/ 266129 w 360521"/>
                <a:gd name="connsiteY41" fmla="*/ 111648 h 188990"/>
                <a:gd name="connsiteX42" fmla="*/ 304419 w 360521"/>
                <a:gd name="connsiteY42" fmla="*/ 140127 h 188990"/>
                <a:gd name="connsiteX43" fmla="*/ 320326 w 360521"/>
                <a:gd name="connsiteY43" fmla="*/ 144414 h 188990"/>
                <a:gd name="connsiteX44" fmla="*/ 349662 w 360521"/>
                <a:gd name="connsiteY44" fmla="*/ 131174 h 188990"/>
                <a:gd name="connsiteX45" fmla="*/ 356330 w 360521"/>
                <a:gd name="connsiteY45" fmla="*/ 126983 h 188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60521" h="188990">
                  <a:moveTo>
                    <a:pt x="356521" y="127269"/>
                  </a:moveTo>
                  <a:lnTo>
                    <a:pt x="360521" y="136222"/>
                  </a:lnTo>
                  <a:cubicBezTo>
                    <a:pt x="353949" y="140413"/>
                    <a:pt x="347281" y="144604"/>
                    <a:pt x="340614" y="148795"/>
                  </a:cubicBezTo>
                  <a:cubicBezTo>
                    <a:pt x="326803" y="157463"/>
                    <a:pt x="312515" y="159082"/>
                    <a:pt x="297466" y="151176"/>
                  </a:cubicBezTo>
                  <a:cubicBezTo>
                    <a:pt x="282607" y="143366"/>
                    <a:pt x="268414" y="134889"/>
                    <a:pt x="257080" y="122030"/>
                  </a:cubicBezTo>
                  <a:cubicBezTo>
                    <a:pt x="246793" y="110409"/>
                    <a:pt x="235458" y="99742"/>
                    <a:pt x="224218" y="88978"/>
                  </a:cubicBezTo>
                  <a:cubicBezTo>
                    <a:pt x="216598" y="81644"/>
                    <a:pt x="208407" y="74976"/>
                    <a:pt x="200310" y="68118"/>
                  </a:cubicBezTo>
                  <a:cubicBezTo>
                    <a:pt x="197644" y="65928"/>
                    <a:pt x="195263" y="64975"/>
                    <a:pt x="193643" y="70024"/>
                  </a:cubicBezTo>
                  <a:cubicBezTo>
                    <a:pt x="187737" y="88216"/>
                    <a:pt x="181165" y="106218"/>
                    <a:pt x="175070" y="124316"/>
                  </a:cubicBezTo>
                  <a:cubicBezTo>
                    <a:pt x="171831" y="133936"/>
                    <a:pt x="168878" y="143557"/>
                    <a:pt x="166306" y="153272"/>
                  </a:cubicBezTo>
                  <a:cubicBezTo>
                    <a:pt x="164878" y="158606"/>
                    <a:pt x="164306" y="164226"/>
                    <a:pt x="163925" y="169750"/>
                  </a:cubicBezTo>
                  <a:cubicBezTo>
                    <a:pt x="163259" y="178418"/>
                    <a:pt x="157734" y="181371"/>
                    <a:pt x="150304" y="181752"/>
                  </a:cubicBezTo>
                  <a:cubicBezTo>
                    <a:pt x="134398" y="182514"/>
                    <a:pt x="118491" y="182800"/>
                    <a:pt x="102489" y="183466"/>
                  </a:cubicBezTo>
                  <a:cubicBezTo>
                    <a:pt x="92678" y="183847"/>
                    <a:pt x="82772" y="184704"/>
                    <a:pt x="72961" y="184990"/>
                  </a:cubicBezTo>
                  <a:cubicBezTo>
                    <a:pt x="62770" y="185276"/>
                    <a:pt x="52578" y="184419"/>
                    <a:pt x="42481" y="185181"/>
                  </a:cubicBezTo>
                  <a:cubicBezTo>
                    <a:pt x="28670" y="186228"/>
                    <a:pt x="14764" y="187562"/>
                    <a:pt x="952" y="188991"/>
                  </a:cubicBezTo>
                  <a:lnTo>
                    <a:pt x="0" y="180228"/>
                  </a:lnTo>
                  <a:cubicBezTo>
                    <a:pt x="0" y="180228"/>
                    <a:pt x="476" y="180228"/>
                    <a:pt x="762" y="180228"/>
                  </a:cubicBezTo>
                  <a:cubicBezTo>
                    <a:pt x="19050" y="178323"/>
                    <a:pt x="37242" y="175370"/>
                    <a:pt x="55626" y="174132"/>
                  </a:cubicBezTo>
                  <a:cubicBezTo>
                    <a:pt x="82963" y="172322"/>
                    <a:pt x="110299" y="171655"/>
                    <a:pt x="137636" y="170798"/>
                  </a:cubicBezTo>
                  <a:cubicBezTo>
                    <a:pt x="150114" y="170417"/>
                    <a:pt x="150114" y="170798"/>
                    <a:pt x="151162" y="158225"/>
                  </a:cubicBezTo>
                  <a:cubicBezTo>
                    <a:pt x="151162" y="157463"/>
                    <a:pt x="150971" y="156510"/>
                    <a:pt x="151162" y="155844"/>
                  </a:cubicBezTo>
                  <a:cubicBezTo>
                    <a:pt x="161734" y="126030"/>
                    <a:pt x="172307" y="96217"/>
                    <a:pt x="182880" y="66404"/>
                  </a:cubicBezTo>
                  <a:cubicBezTo>
                    <a:pt x="185166" y="60117"/>
                    <a:pt x="185547" y="54307"/>
                    <a:pt x="180975" y="48592"/>
                  </a:cubicBezTo>
                  <a:cubicBezTo>
                    <a:pt x="177546" y="44401"/>
                    <a:pt x="179832" y="39543"/>
                    <a:pt x="185356" y="38686"/>
                  </a:cubicBezTo>
                  <a:cubicBezTo>
                    <a:pt x="186690" y="38496"/>
                    <a:pt x="188690" y="39162"/>
                    <a:pt x="189166" y="38591"/>
                  </a:cubicBezTo>
                  <a:cubicBezTo>
                    <a:pt x="191548" y="35638"/>
                    <a:pt x="193453" y="32304"/>
                    <a:pt x="195548" y="29066"/>
                  </a:cubicBezTo>
                  <a:cubicBezTo>
                    <a:pt x="193548" y="28018"/>
                    <a:pt x="191452" y="26018"/>
                    <a:pt x="189547" y="26113"/>
                  </a:cubicBezTo>
                  <a:cubicBezTo>
                    <a:pt x="180975" y="26590"/>
                    <a:pt x="173355" y="23732"/>
                    <a:pt x="168783" y="17065"/>
                  </a:cubicBezTo>
                  <a:cubicBezTo>
                    <a:pt x="167544" y="15350"/>
                    <a:pt x="166401" y="13635"/>
                    <a:pt x="165163" y="11826"/>
                  </a:cubicBezTo>
                  <a:lnTo>
                    <a:pt x="172212" y="5349"/>
                  </a:lnTo>
                  <a:cubicBezTo>
                    <a:pt x="175926" y="12302"/>
                    <a:pt x="184975" y="17731"/>
                    <a:pt x="191548" y="14493"/>
                  </a:cubicBezTo>
                  <a:cubicBezTo>
                    <a:pt x="197358" y="11635"/>
                    <a:pt x="202216" y="6682"/>
                    <a:pt x="207073" y="2301"/>
                  </a:cubicBezTo>
                  <a:cubicBezTo>
                    <a:pt x="209645" y="-81"/>
                    <a:pt x="210978" y="-1224"/>
                    <a:pt x="214122" y="1920"/>
                  </a:cubicBezTo>
                  <a:cubicBezTo>
                    <a:pt x="215741" y="3539"/>
                    <a:pt x="219170" y="5158"/>
                    <a:pt x="221456" y="5158"/>
                  </a:cubicBezTo>
                  <a:lnTo>
                    <a:pt x="224599" y="14683"/>
                  </a:lnTo>
                  <a:cubicBezTo>
                    <a:pt x="221075" y="16017"/>
                    <a:pt x="217551" y="17160"/>
                    <a:pt x="213836" y="18017"/>
                  </a:cubicBezTo>
                  <a:cubicBezTo>
                    <a:pt x="212312" y="18398"/>
                    <a:pt x="210598" y="20208"/>
                    <a:pt x="209931" y="21732"/>
                  </a:cubicBezTo>
                  <a:cubicBezTo>
                    <a:pt x="207550" y="27923"/>
                    <a:pt x="205835" y="34400"/>
                    <a:pt x="203359" y="40496"/>
                  </a:cubicBezTo>
                  <a:cubicBezTo>
                    <a:pt x="200310" y="48211"/>
                    <a:pt x="201835" y="55831"/>
                    <a:pt x="208407" y="60117"/>
                  </a:cubicBezTo>
                  <a:cubicBezTo>
                    <a:pt x="225266" y="71167"/>
                    <a:pt x="240220" y="84216"/>
                    <a:pt x="252984" y="99837"/>
                  </a:cubicBezTo>
                  <a:cubicBezTo>
                    <a:pt x="256699" y="104409"/>
                    <a:pt x="261461" y="108028"/>
                    <a:pt x="266129" y="111648"/>
                  </a:cubicBezTo>
                  <a:cubicBezTo>
                    <a:pt x="278702" y="121363"/>
                    <a:pt x="291274" y="131174"/>
                    <a:pt x="304419" y="140127"/>
                  </a:cubicBezTo>
                  <a:cubicBezTo>
                    <a:pt x="308800" y="143080"/>
                    <a:pt x="315753" y="145747"/>
                    <a:pt x="320326" y="144414"/>
                  </a:cubicBezTo>
                  <a:cubicBezTo>
                    <a:pt x="330518" y="141461"/>
                    <a:pt x="340614" y="136794"/>
                    <a:pt x="349662" y="131174"/>
                  </a:cubicBezTo>
                  <a:cubicBezTo>
                    <a:pt x="351854" y="129841"/>
                    <a:pt x="354139" y="128412"/>
                    <a:pt x="356330" y="126983"/>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59" name="フリーフォーム: 図形 158">
              <a:extLst>
                <a:ext uri="{FF2B5EF4-FFF2-40B4-BE49-F238E27FC236}">
                  <a16:creationId xmlns:a16="http://schemas.microsoft.com/office/drawing/2014/main" id="{BBA500D8-4110-4F61-AE08-1BAB2C32EFE8}"/>
                </a:ext>
              </a:extLst>
            </p:cNvPr>
            <p:cNvSpPr/>
            <p:nvPr/>
          </p:nvSpPr>
          <p:spPr>
            <a:xfrm>
              <a:off x="6913146" y="3847052"/>
              <a:ext cx="139166" cy="335161"/>
            </a:xfrm>
            <a:custGeom>
              <a:avLst/>
              <a:gdLst>
                <a:gd name="connsiteX0" fmla="*/ 134591 w 139166"/>
                <a:gd name="connsiteY0" fmla="*/ 222980 h 335161"/>
                <a:gd name="connsiteX1" fmla="*/ 139163 w 139166"/>
                <a:gd name="connsiteY1" fmla="*/ 263080 h 335161"/>
                <a:gd name="connsiteX2" fmla="*/ 133067 w 139166"/>
                <a:gd name="connsiteY2" fmla="*/ 292989 h 335161"/>
                <a:gd name="connsiteX3" fmla="*/ 110017 w 139166"/>
                <a:gd name="connsiteY3" fmla="*/ 330136 h 335161"/>
                <a:gd name="connsiteX4" fmla="*/ 105730 w 139166"/>
                <a:gd name="connsiteY4" fmla="*/ 334804 h 335161"/>
                <a:gd name="connsiteX5" fmla="*/ 100110 w 139166"/>
                <a:gd name="connsiteY5" fmla="*/ 334042 h 335161"/>
                <a:gd name="connsiteX6" fmla="*/ 75060 w 139166"/>
                <a:gd name="connsiteY6" fmla="*/ 311658 h 335161"/>
                <a:gd name="connsiteX7" fmla="*/ 71726 w 139166"/>
                <a:gd name="connsiteY7" fmla="*/ 309372 h 335161"/>
                <a:gd name="connsiteX8" fmla="*/ 79917 w 139166"/>
                <a:gd name="connsiteY8" fmla="*/ 302895 h 335161"/>
                <a:gd name="connsiteX9" fmla="*/ 86014 w 139166"/>
                <a:gd name="connsiteY9" fmla="*/ 304990 h 335161"/>
                <a:gd name="connsiteX10" fmla="*/ 96491 w 139166"/>
                <a:gd name="connsiteY10" fmla="*/ 295656 h 335161"/>
                <a:gd name="connsiteX11" fmla="*/ 99634 w 139166"/>
                <a:gd name="connsiteY11" fmla="*/ 240125 h 335161"/>
                <a:gd name="connsiteX12" fmla="*/ 85061 w 139166"/>
                <a:gd name="connsiteY12" fmla="*/ 213741 h 335161"/>
                <a:gd name="connsiteX13" fmla="*/ 66201 w 139166"/>
                <a:gd name="connsiteY13" fmla="*/ 196501 h 335161"/>
                <a:gd name="connsiteX14" fmla="*/ 57629 w 139166"/>
                <a:gd name="connsiteY14" fmla="*/ 188595 h 335161"/>
                <a:gd name="connsiteX15" fmla="*/ 30292 w 139166"/>
                <a:gd name="connsiteY15" fmla="*/ 156210 h 335161"/>
                <a:gd name="connsiteX16" fmla="*/ 7623 w 139166"/>
                <a:gd name="connsiteY16" fmla="*/ 116395 h 335161"/>
                <a:gd name="connsiteX17" fmla="*/ 1146 w 139166"/>
                <a:gd name="connsiteY17" fmla="*/ 89154 h 335161"/>
                <a:gd name="connsiteX18" fmla="*/ 3 w 139166"/>
                <a:gd name="connsiteY18" fmla="*/ 71628 h 335161"/>
                <a:gd name="connsiteX19" fmla="*/ 1622 w 139166"/>
                <a:gd name="connsiteY19" fmla="*/ 17431 h 335161"/>
                <a:gd name="connsiteX20" fmla="*/ 2098 w 139166"/>
                <a:gd name="connsiteY20" fmla="*/ 13621 h 335161"/>
                <a:gd name="connsiteX21" fmla="*/ 4956 w 139166"/>
                <a:gd name="connsiteY21" fmla="*/ 2191 h 335161"/>
                <a:gd name="connsiteX22" fmla="*/ 7146 w 139166"/>
                <a:gd name="connsiteY22" fmla="*/ 0 h 335161"/>
                <a:gd name="connsiteX23" fmla="*/ 8195 w 139166"/>
                <a:gd name="connsiteY23" fmla="*/ 2762 h 335161"/>
                <a:gd name="connsiteX24" fmla="*/ 8956 w 139166"/>
                <a:gd name="connsiteY24" fmla="*/ 5334 h 335161"/>
                <a:gd name="connsiteX25" fmla="*/ 9337 w 139166"/>
                <a:gd name="connsiteY25" fmla="*/ 8572 h 335161"/>
                <a:gd name="connsiteX26" fmla="*/ 19624 w 139166"/>
                <a:gd name="connsiteY26" fmla="*/ 66389 h 335161"/>
                <a:gd name="connsiteX27" fmla="*/ 42675 w 139166"/>
                <a:gd name="connsiteY27" fmla="*/ 114871 h 335161"/>
                <a:gd name="connsiteX28" fmla="*/ 90014 w 139166"/>
                <a:gd name="connsiteY28" fmla="*/ 164211 h 335161"/>
                <a:gd name="connsiteX29" fmla="*/ 113922 w 139166"/>
                <a:gd name="connsiteY29" fmla="*/ 183261 h 335161"/>
                <a:gd name="connsiteX30" fmla="*/ 134782 w 139166"/>
                <a:gd name="connsiteY30" fmla="*/ 223171 h 335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39166" h="335161">
                  <a:moveTo>
                    <a:pt x="134591" y="222980"/>
                  </a:moveTo>
                  <a:cubicBezTo>
                    <a:pt x="137258" y="236125"/>
                    <a:pt x="139258" y="249745"/>
                    <a:pt x="139163" y="263080"/>
                  </a:cubicBezTo>
                  <a:cubicBezTo>
                    <a:pt x="139163" y="273082"/>
                    <a:pt x="135829" y="283178"/>
                    <a:pt x="133067" y="292989"/>
                  </a:cubicBezTo>
                  <a:cubicBezTo>
                    <a:pt x="128971" y="307657"/>
                    <a:pt x="120018" y="319278"/>
                    <a:pt x="110017" y="330136"/>
                  </a:cubicBezTo>
                  <a:cubicBezTo>
                    <a:pt x="108588" y="331756"/>
                    <a:pt x="107159" y="333280"/>
                    <a:pt x="105730" y="334804"/>
                  </a:cubicBezTo>
                  <a:cubicBezTo>
                    <a:pt x="104873" y="335661"/>
                    <a:pt x="100301" y="334804"/>
                    <a:pt x="100110" y="334042"/>
                  </a:cubicBezTo>
                  <a:cubicBezTo>
                    <a:pt x="96586" y="320992"/>
                    <a:pt x="84108" y="318230"/>
                    <a:pt x="75060" y="311658"/>
                  </a:cubicBezTo>
                  <a:cubicBezTo>
                    <a:pt x="73917" y="310801"/>
                    <a:pt x="72869" y="310039"/>
                    <a:pt x="71726" y="309372"/>
                  </a:cubicBezTo>
                  <a:lnTo>
                    <a:pt x="79917" y="302895"/>
                  </a:lnTo>
                  <a:cubicBezTo>
                    <a:pt x="82203" y="304038"/>
                    <a:pt x="84775" y="305752"/>
                    <a:pt x="86014" y="304990"/>
                  </a:cubicBezTo>
                  <a:cubicBezTo>
                    <a:pt x="90014" y="302705"/>
                    <a:pt x="94872" y="299561"/>
                    <a:pt x="96491" y="295656"/>
                  </a:cubicBezTo>
                  <a:cubicBezTo>
                    <a:pt x="103635" y="277654"/>
                    <a:pt x="105730" y="258699"/>
                    <a:pt x="99634" y="240125"/>
                  </a:cubicBezTo>
                  <a:cubicBezTo>
                    <a:pt x="96586" y="230695"/>
                    <a:pt x="91443" y="221266"/>
                    <a:pt x="85061" y="213741"/>
                  </a:cubicBezTo>
                  <a:cubicBezTo>
                    <a:pt x="79537" y="207359"/>
                    <a:pt x="72678" y="202025"/>
                    <a:pt x="66201" y="196501"/>
                  </a:cubicBezTo>
                  <a:cubicBezTo>
                    <a:pt x="63249" y="193929"/>
                    <a:pt x="60296" y="191357"/>
                    <a:pt x="57629" y="188595"/>
                  </a:cubicBezTo>
                  <a:cubicBezTo>
                    <a:pt x="47818" y="178403"/>
                    <a:pt x="38293" y="167830"/>
                    <a:pt x="30292" y="156210"/>
                  </a:cubicBezTo>
                  <a:cubicBezTo>
                    <a:pt x="21720" y="143637"/>
                    <a:pt x="14767" y="129921"/>
                    <a:pt x="7623" y="116395"/>
                  </a:cubicBezTo>
                  <a:cubicBezTo>
                    <a:pt x="3241" y="108013"/>
                    <a:pt x="-1330" y="99726"/>
                    <a:pt x="1146" y="89154"/>
                  </a:cubicBezTo>
                  <a:cubicBezTo>
                    <a:pt x="2479" y="83725"/>
                    <a:pt x="-92" y="77438"/>
                    <a:pt x="3" y="71628"/>
                  </a:cubicBezTo>
                  <a:cubicBezTo>
                    <a:pt x="289" y="53530"/>
                    <a:pt x="765" y="35528"/>
                    <a:pt x="1622" y="17431"/>
                  </a:cubicBezTo>
                  <a:cubicBezTo>
                    <a:pt x="1622" y="16192"/>
                    <a:pt x="1812" y="14859"/>
                    <a:pt x="2098" y="13621"/>
                  </a:cubicBezTo>
                  <a:cubicBezTo>
                    <a:pt x="2765" y="9811"/>
                    <a:pt x="4003" y="6001"/>
                    <a:pt x="4956" y="2191"/>
                  </a:cubicBezTo>
                  <a:cubicBezTo>
                    <a:pt x="5146" y="1333"/>
                    <a:pt x="6385" y="667"/>
                    <a:pt x="7146" y="0"/>
                  </a:cubicBezTo>
                  <a:cubicBezTo>
                    <a:pt x="7528" y="857"/>
                    <a:pt x="8004" y="1809"/>
                    <a:pt x="8195" y="2762"/>
                  </a:cubicBezTo>
                  <a:cubicBezTo>
                    <a:pt x="8385" y="3619"/>
                    <a:pt x="8766" y="4476"/>
                    <a:pt x="8956" y="5334"/>
                  </a:cubicBezTo>
                  <a:cubicBezTo>
                    <a:pt x="9242" y="6382"/>
                    <a:pt x="9528" y="7525"/>
                    <a:pt x="9337" y="8572"/>
                  </a:cubicBezTo>
                  <a:cubicBezTo>
                    <a:pt x="6861" y="28861"/>
                    <a:pt x="12195" y="48006"/>
                    <a:pt x="19624" y="66389"/>
                  </a:cubicBezTo>
                  <a:cubicBezTo>
                    <a:pt x="26292" y="82963"/>
                    <a:pt x="33817" y="99346"/>
                    <a:pt x="42675" y="114871"/>
                  </a:cubicBezTo>
                  <a:cubicBezTo>
                    <a:pt x="54200" y="135159"/>
                    <a:pt x="72012" y="149828"/>
                    <a:pt x="90014" y="164211"/>
                  </a:cubicBezTo>
                  <a:cubicBezTo>
                    <a:pt x="98015" y="170593"/>
                    <a:pt x="105730" y="177165"/>
                    <a:pt x="113922" y="183261"/>
                  </a:cubicBezTo>
                  <a:cubicBezTo>
                    <a:pt x="127352" y="193262"/>
                    <a:pt x="131733" y="208121"/>
                    <a:pt x="134782" y="223171"/>
                  </a:cubicBezTo>
                  <a:close/>
                </a:path>
              </a:pathLst>
            </a:custGeom>
            <a:solidFill>
              <a:srgbClr val="898989"/>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0" name="フリーフォーム: 図形 159">
              <a:extLst>
                <a:ext uri="{FF2B5EF4-FFF2-40B4-BE49-F238E27FC236}">
                  <a16:creationId xmlns:a16="http://schemas.microsoft.com/office/drawing/2014/main" id="{1F5C7990-2290-4687-8134-9161C8A67F52}"/>
                </a:ext>
              </a:extLst>
            </p:cNvPr>
            <p:cNvSpPr/>
            <p:nvPr/>
          </p:nvSpPr>
          <p:spPr>
            <a:xfrm>
              <a:off x="6930675" y="4141184"/>
              <a:ext cx="105346" cy="109918"/>
            </a:xfrm>
            <a:custGeom>
              <a:avLst/>
              <a:gdLst>
                <a:gd name="connsiteX0" fmla="*/ 103537 w 105346"/>
                <a:gd name="connsiteY0" fmla="*/ 68390 h 109918"/>
                <a:gd name="connsiteX1" fmla="*/ 105346 w 105346"/>
                <a:gd name="connsiteY1" fmla="*/ 77915 h 109918"/>
                <a:gd name="connsiteX2" fmla="*/ 98012 w 105346"/>
                <a:gd name="connsiteY2" fmla="*/ 79724 h 109918"/>
                <a:gd name="connsiteX3" fmla="*/ 76581 w 105346"/>
                <a:gd name="connsiteY3" fmla="*/ 89249 h 109918"/>
                <a:gd name="connsiteX4" fmla="*/ 68294 w 105346"/>
                <a:gd name="connsiteY4" fmla="*/ 99346 h 109918"/>
                <a:gd name="connsiteX5" fmla="*/ 49149 w 105346"/>
                <a:gd name="connsiteY5" fmla="*/ 109919 h 109918"/>
                <a:gd name="connsiteX6" fmla="*/ 48292 w 105346"/>
                <a:gd name="connsiteY6" fmla="*/ 98965 h 109918"/>
                <a:gd name="connsiteX7" fmla="*/ 49530 w 105346"/>
                <a:gd name="connsiteY7" fmla="*/ 98870 h 109918"/>
                <a:gd name="connsiteX8" fmla="*/ 66484 w 105346"/>
                <a:gd name="connsiteY8" fmla="*/ 72866 h 109918"/>
                <a:gd name="connsiteX9" fmla="*/ 64389 w 105346"/>
                <a:gd name="connsiteY9" fmla="*/ 54102 h 109918"/>
                <a:gd name="connsiteX10" fmla="*/ 59817 w 105346"/>
                <a:gd name="connsiteY10" fmla="*/ 30766 h 109918"/>
                <a:gd name="connsiteX11" fmla="*/ 53150 w 105346"/>
                <a:gd name="connsiteY11" fmla="*/ 25813 h 109918"/>
                <a:gd name="connsiteX12" fmla="*/ 0 w 105346"/>
                <a:gd name="connsiteY12" fmla="*/ 8477 h 109918"/>
                <a:gd name="connsiteX13" fmla="*/ 0 w 105346"/>
                <a:gd name="connsiteY13" fmla="*/ 0 h 109918"/>
                <a:gd name="connsiteX14" fmla="*/ 54293 w 105346"/>
                <a:gd name="connsiteY14" fmla="*/ 15431 h 109918"/>
                <a:gd name="connsiteX15" fmla="*/ 57626 w 105346"/>
                <a:gd name="connsiteY15" fmla="*/ 17717 h 109918"/>
                <a:gd name="connsiteX16" fmla="*/ 82677 w 105346"/>
                <a:gd name="connsiteY16" fmla="*/ 40100 h 109918"/>
                <a:gd name="connsiteX17" fmla="*/ 88297 w 105346"/>
                <a:gd name="connsiteY17" fmla="*/ 40862 h 109918"/>
                <a:gd name="connsiteX18" fmla="*/ 92583 w 105346"/>
                <a:gd name="connsiteY18" fmla="*/ 36195 h 109918"/>
                <a:gd name="connsiteX19" fmla="*/ 100298 w 105346"/>
                <a:gd name="connsiteY19" fmla="*/ 41148 h 109918"/>
                <a:gd name="connsiteX20" fmla="*/ 93250 w 105346"/>
                <a:gd name="connsiteY20" fmla="*/ 48578 h 109918"/>
                <a:gd name="connsiteX21" fmla="*/ 85439 w 105346"/>
                <a:gd name="connsiteY21" fmla="*/ 65342 h 109918"/>
                <a:gd name="connsiteX22" fmla="*/ 90011 w 105346"/>
                <a:gd name="connsiteY22" fmla="*/ 70295 h 109918"/>
                <a:gd name="connsiteX23" fmla="*/ 103537 w 105346"/>
                <a:gd name="connsiteY23" fmla="*/ 68485 h 10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5346" h="109918">
                  <a:moveTo>
                    <a:pt x="103537" y="68390"/>
                  </a:moveTo>
                  <a:lnTo>
                    <a:pt x="105346" y="77915"/>
                  </a:lnTo>
                  <a:cubicBezTo>
                    <a:pt x="102965" y="78581"/>
                    <a:pt x="100489" y="79153"/>
                    <a:pt x="98012" y="79724"/>
                  </a:cubicBezTo>
                  <a:cubicBezTo>
                    <a:pt x="90201" y="81248"/>
                    <a:pt x="81248" y="79915"/>
                    <a:pt x="76581" y="89249"/>
                  </a:cubicBezTo>
                  <a:cubicBezTo>
                    <a:pt x="74676" y="93059"/>
                    <a:pt x="71342" y="96203"/>
                    <a:pt x="68294" y="99346"/>
                  </a:cubicBezTo>
                  <a:cubicBezTo>
                    <a:pt x="62579" y="105251"/>
                    <a:pt x="55912" y="108585"/>
                    <a:pt x="49149" y="109919"/>
                  </a:cubicBezTo>
                  <a:lnTo>
                    <a:pt x="48292" y="98965"/>
                  </a:lnTo>
                  <a:cubicBezTo>
                    <a:pt x="48292" y="98965"/>
                    <a:pt x="49054" y="98965"/>
                    <a:pt x="49530" y="98870"/>
                  </a:cubicBezTo>
                  <a:cubicBezTo>
                    <a:pt x="61341" y="97250"/>
                    <a:pt x="70199" y="83820"/>
                    <a:pt x="66484" y="72866"/>
                  </a:cubicBezTo>
                  <a:cubicBezTo>
                    <a:pt x="64389" y="66675"/>
                    <a:pt x="63341" y="61055"/>
                    <a:pt x="64389" y="54102"/>
                  </a:cubicBezTo>
                  <a:cubicBezTo>
                    <a:pt x="65532" y="46577"/>
                    <a:pt x="68104" y="37529"/>
                    <a:pt x="59817" y="30766"/>
                  </a:cubicBezTo>
                  <a:cubicBezTo>
                    <a:pt x="57626" y="28956"/>
                    <a:pt x="55436" y="27337"/>
                    <a:pt x="53150" y="25813"/>
                  </a:cubicBezTo>
                  <a:cubicBezTo>
                    <a:pt x="37242" y="14954"/>
                    <a:pt x="19335" y="9525"/>
                    <a:pt x="0" y="8477"/>
                  </a:cubicBezTo>
                  <a:lnTo>
                    <a:pt x="0" y="0"/>
                  </a:lnTo>
                  <a:cubicBezTo>
                    <a:pt x="19526" y="95"/>
                    <a:pt x="37814" y="4382"/>
                    <a:pt x="54293" y="15431"/>
                  </a:cubicBezTo>
                  <a:cubicBezTo>
                    <a:pt x="55436" y="16193"/>
                    <a:pt x="56483" y="16954"/>
                    <a:pt x="57626" y="17717"/>
                  </a:cubicBezTo>
                  <a:cubicBezTo>
                    <a:pt x="66675" y="24384"/>
                    <a:pt x="79153" y="27146"/>
                    <a:pt x="82677" y="40100"/>
                  </a:cubicBezTo>
                  <a:cubicBezTo>
                    <a:pt x="82868" y="40862"/>
                    <a:pt x="87535" y="41720"/>
                    <a:pt x="88297" y="40862"/>
                  </a:cubicBezTo>
                  <a:cubicBezTo>
                    <a:pt x="89725" y="39338"/>
                    <a:pt x="91250" y="37814"/>
                    <a:pt x="92583" y="36195"/>
                  </a:cubicBezTo>
                  <a:lnTo>
                    <a:pt x="100298" y="41148"/>
                  </a:lnTo>
                  <a:cubicBezTo>
                    <a:pt x="97917" y="43625"/>
                    <a:pt x="95535" y="46101"/>
                    <a:pt x="93250" y="48578"/>
                  </a:cubicBezTo>
                  <a:cubicBezTo>
                    <a:pt x="88773" y="53531"/>
                    <a:pt x="85249" y="58293"/>
                    <a:pt x="85439" y="65342"/>
                  </a:cubicBezTo>
                  <a:cubicBezTo>
                    <a:pt x="85439" y="68866"/>
                    <a:pt x="85820" y="70295"/>
                    <a:pt x="90011" y="70295"/>
                  </a:cubicBezTo>
                  <a:cubicBezTo>
                    <a:pt x="94869" y="70295"/>
                    <a:pt x="99346" y="69628"/>
                    <a:pt x="103537" y="68485"/>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1" name="フリーフォーム: 図形 160">
              <a:extLst>
                <a:ext uri="{FF2B5EF4-FFF2-40B4-BE49-F238E27FC236}">
                  <a16:creationId xmlns:a16="http://schemas.microsoft.com/office/drawing/2014/main" id="{1CA2B3E1-6E21-4E62-9818-9A8CC7E48782}"/>
                </a:ext>
              </a:extLst>
            </p:cNvPr>
            <p:cNvSpPr/>
            <p:nvPr/>
          </p:nvSpPr>
          <p:spPr>
            <a:xfrm>
              <a:off x="6775799" y="3500437"/>
              <a:ext cx="257841" cy="425005"/>
            </a:xfrm>
            <a:custGeom>
              <a:avLst/>
              <a:gdLst>
                <a:gd name="connsiteX0" fmla="*/ 257842 w 257841"/>
                <a:gd name="connsiteY0" fmla="*/ 420148 h 425005"/>
                <a:gd name="connsiteX1" fmla="*/ 249364 w 257841"/>
                <a:gd name="connsiteY1" fmla="*/ 425005 h 425005"/>
                <a:gd name="connsiteX2" fmla="*/ 232791 w 257841"/>
                <a:gd name="connsiteY2" fmla="*/ 392430 h 425005"/>
                <a:gd name="connsiteX3" fmla="*/ 208788 w 257841"/>
                <a:gd name="connsiteY3" fmla="*/ 316516 h 425005"/>
                <a:gd name="connsiteX4" fmla="*/ 197453 w 257841"/>
                <a:gd name="connsiteY4" fmla="*/ 263938 h 425005"/>
                <a:gd name="connsiteX5" fmla="*/ 192596 w 257841"/>
                <a:gd name="connsiteY5" fmla="*/ 237268 h 425005"/>
                <a:gd name="connsiteX6" fmla="*/ 187833 w 257841"/>
                <a:gd name="connsiteY6" fmla="*/ 212979 h 425005"/>
                <a:gd name="connsiteX7" fmla="*/ 178118 w 257841"/>
                <a:gd name="connsiteY7" fmla="*/ 174117 h 425005"/>
                <a:gd name="connsiteX8" fmla="*/ 150686 w 257841"/>
                <a:gd name="connsiteY8" fmla="*/ 122777 h 425005"/>
                <a:gd name="connsiteX9" fmla="*/ 116396 w 257841"/>
                <a:gd name="connsiteY9" fmla="*/ 80677 h 425005"/>
                <a:gd name="connsiteX10" fmla="*/ 66580 w 257841"/>
                <a:gd name="connsiteY10" fmla="*/ 42005 h 425005"/>
                <a:gd name="connsiteX11" fmla="*/ 476 w 257841"/>
                <a:gd name="connsiteY11" fmla="*/ 10096 h 425005"/>
                <a:gd name="connsiteX12" fmla="*/ 0 w 257841"/>
                <a:gd name="connsiteY12" fmla="*/ 9906 h 425005"/>
                <a:gd name="connsiteX13" fmla="*/ 3143 w 257841"/>
                <a:gd name="connsiteY13" fmla="*/ 0 h 425005"/>
                <a:gd name="connsiteX14" fmla="*/ 44863 w 257841"/>
                <a:gd name="connsiteY14" fmla="*/ 17621 h 425005"/>
                <a:gd name="connsiteX15" fmla="*/ 118300 w 257841"/>
                <a:gd name="connsiteY15" fmla="*/ 68104 h 425005"/>
                <a:gd name="connsiteX16" fmla="*/ 167068 w 257841"/>
                <a:gd name="connsiteY16" fmla="*/ 127826 h 425005"/>
                <a:gd name="connsiteX17" fmla="*/ 202025 w 257841"/>
                <a:gd name="connsiteY17" fmla="*/ 220028 h 425005"/>
                <a:gd name="connsiteX18" fmla="*/ 208788 w 257841"/>
                <a:gd name="connsiteY18" fmla="*/ 268224 h 425005"/>
                <a:gd name="connsiteX19" fmla="*/ 225743 w 257841"/>
                <a:gd name="connsiteY19" fmla="*/ 333470 h 425005"/>
                <a:gd name="connsiteX20" fmla="*/ 242031 w 257841"/>
                <a:gd name="connsiteY20" fmla="*/ 387953 h 425005"/>
                <a:gd name="connsiteX21" fmla="*/ 257746 w 257841"/>
                <a:gd name="connsiteY21" fmla="*/ 419957 h 425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57841" h="425005">
                  <a:moveTo>
                    <a:pt x="257842" y="420148"/>
                  </a:moveTo>
                  <a:lnTo>
                    <a:pt x="249364" y="425005"/>
                  </a:lnTo>
                  <a:cubicBezTo>
                    <a:pt x="242888" y="414719"/>
                    <a:pt x="236982" y="403765"/>
                    <a:pt x="232791" y="392430"/>
                  </a:cubicBezTo>
                  <a:cubicBezTo>
                    <a:pt x="223647" y="367570"/>
                    <a:pt x="215932" y="342043"/>
                    <a:pt x="208788" y="316516"/>
                  </a:cubicBezTo>
                  <a:cubicBezTo>
                    <a:pt x="203931" y="299276"/>
                    <a:pt x="201073" y="281464"/>
                    <a:pt x="197453" y="263938"/>
                  </a:cubicBezTo>
                  <a:cubicBezTo>
                    <a:pt x="195643" y="255079"/>
                    <a:pt x="194310" y="246126"/>
                    <a:pt x="192596" y="237268"/>
                  </a:cubicBezTo>
                  <a:cubicBezTo>
                    <a:pt x="191071" y="229171"/>
                    <a:pt x="189643" y="221075"/>
                    <a:pt x="187833" y="212979"/>
                  </a:cubicBezTo>
                  <a:cubicBezTo>
                    <a:pt x="184881" y="199930"/>
                    <a:pt x="183356" y="186214"/>
                    <a:pt x="178118" y="174117"/>
                  </a:cubicBezTo>
                  <a:cubicBezTo>
                    <a:pt x="170498" y="156305"/>
                    <a:pt x="161258" y="138970"/>
                    <a:pt x="150686" y="122777"/>
                  </a:cubicBezTo>
                  <a:cubicBezTo>
                    <a:pt x="140780" y="107728"/>
                    <a:pt x="129445" y="93059"/>
                    <a:pt x="116396" y="80677"/>
                  </a:cubicBezTo>
                  <a:cubicBezTo>
                    <a:pt x="101251" y="66199"/>
                    <a:pt x="84582" y="52673"/>
                    <a:pt x="66580" y="42005"/>
                  </a:cubicBezTo>
                  <a:cubicBezTo>
                    <a:pt x="45625" y="29528"/>
                    <a:pt x="22574" y="20574"/>
                    <a:pt x="476" y="10096"/>
                  </a:cubicBezTo>
                  <a:cubicBezTo>
                    <a:pt x="286" y="10096"/>
                    <a:pt x="191" y="10001"/>
                    <a:pt x="0" y="9906"/>
                  </a:cubicBezTo>
                  <a:lnTo>
                    <a:pt x="3143" y="0"/>
                  </a:lnTo>
                  <a:cubicBezTo>
                    <a:pt x="16859" y="6191"/>
                    <a:pt x="30671" y="12478"/>
                    <a:pt x="44863" y="17621"/>
                  </a:cubicBezTo>
                  <a:cubicBezTo>
                    <a:pt x="73819" y="28194"/>
                    <a:pt x="96774" y="47435"/>
                    <a:pt x="118300" y="68104"/>
                  </a:cubicBezTo>
                  <a:cubicBezTo>
                    <a:pt x="136779" y="85915"/>
                    <a:pt x="152781" y="105823"/>
                    <a:pt x="167068" y="127826"/>
                  </a:cubicBezTo>
                  <a:cubicBezTo>
                    <a:pt x="185642" y="156591"/>
                    <a:pt x="195167" y="187643"/>
                    <a:pt x="202025" y="220028"/>
                  </a:cubicBezTo>
                  <a:cubicBezTo>
                    <a:pt x="205359" y="235839"/>
                    <a:pt x="205550" y="252317"/>
                    <a:pt x="208788" y="268224"/>
                  </a:cubicBezTo>
                  <a:cubicBezTo>
                    <a:pt x="213265" y="290227"/>
                    <a:pt x="217837" y="312230"/>
                    <a:pt x="225743" y="333470"/>
                  </a:cubicBezTo>
                  <a:cubicBezTo>
                    <a:pt x="232315" y="351187"/>
                    <a:pt x="236125" y="369951"/>
                    <a:pt x="242031" y="387953"/>
                  </a:cubicBezTo>
                  <a:cubicBezTo>
                    <a:pt x="245745" y="399383"/>
                    <a:pt x="251174" y="410051"/>
                    <a:pt x="257746" y="419957"/>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162" name="フリーフォーム: 図形 161">
              <a:extLst>
                <a:ext uri="{FF2B5EF4-FFF2-40B4-BE49-F238E27FC236}">
                  <a16:creationId xmlns:a16="http://schemas.microsoft.com/office/drawing/2014/main" id="{3DB0759F-2934-4578-883A-F2634E460FC9}"/>
                </a:ext>
              </a:extLst>
            </p:cNvPr>
            <p:cNvSpPr/>
            <p:nvPr/>
          </p:nvSpPr>
          <p:spPr>
            <a:xfrm>
              <a:off x="6973728" y="4043743"/>
              <a:ext cx="42541" cy="108550"/>
            </a:xfrm>
            <a:custGeom>
              <a:avLst/>
              <a:gdLst>
                <a:gd name="connsiteX0" fmla="*/ 38957 w 42541"/>
                <a:gd name="connsiteY0" fmla="*/ 43529 h 108550"/>
                <a:gd name="connsiteX1" fmla="*/ 35814 w 42541"/>
                <a:gd name="connsiteY1" fmla="*/ 99060 h 108550"/>
                <a:gd name="connsiteX2" fmla="*/ 25336 w 42541"/>
                <a:gd name="connsiteY2" fmla="*/ 108395 h 108550"/>
                <a:gd name="connsiteX3" fmla="*/ 19240 w 42541"/>
                <a:gd name="connsiteY3" fmla="*/ 106299 h 108550"/>
                <a:gd name="connsiteX4" fmla="*/ 18002 w 42541"/>
                <a:gd name="connsiteY4" fmla="*/ 105728 h 108550"/>
                <a:gd name="connsiteX5" fmla="*/ 20574 w 42541"/>
                <a:gd name="connsiteY5" fmla="*/ 99727 h 108550"/>
                <a:gd name="connsiteX6" fmla="*/ 24765 w 42541"/>
                <a:gd name="connsiteY6" fmla="*/ 94393 h 108550"/>
                <a:gd name="connsiteX7" fmla="*/ 29908 w 42541"/>
                <a:gd name="connsiteY7" fmla="*/ 57912 h 108550"/>
                <a:gd name="connsiteX8" fmla="*/ 9048 w 42541"/>
                <a:gd name="connsiteY8" fmla="*/ 15526 h 108550"/>
                <a:gd name="connsiteX9" fmla="*/ 0 w 42541"/>
                <a:gd name="connsiteY9" fmla="*/ 7525 h 108550"/>
                <a:gd name="connsiteX10" fmla="*/ 5524 w 42541"/>
                <a:gd name="connsiteY10" fmla="*/ 0 h 108550"/>
                <a:gd name="connsiteX11" fmla="*/ 24384 w 42541"/>
                <a:gd name="connsiteY11" fmla="*/ 17240 h 108550"/>
                <a:gd name="connsiteX12" fmla="*/ 38957 w 42541"/>
                <a:gd name="connsiteY12" fmla="*/ 43624 h 108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541" h="108550">
                  <a:moveTo>
                    <a:pt x="38957" y="43529"/>
                  </a:moveTo>
                  <a:cubicBezTo>
                    <a:pt x="45053" y="62103"/>
                    <a:pt x="42957" y="81058"/>
                    <a:pt x="35814" y="99060"/>
                  </a:cubicBezTo>
                  <a:cubicBezTo>
                    <a:pt x="34290" y="102965"/>
                    <a:pt x="29337" y="106108"/>
                    <a:pt x="25336" y="108395"/>
                  </a:cubicBezTo>
                  <a:cubicBezTo>
                    <a:pt x="24098" y="109061"/>
                    <a:pt x="21526" y="107442"/>
                    <a:pt x="19240" y="106299"/>
                  </a:cubicBezTo>
                  <a:cubicBezTo>
                    <a:pt x="18764" y="106108"/>
                    <a:pt x="18383" y="105918"/>
                    <a:pt x="18002" y="105728"/>
                  </a:cubicBezTo>
                  <a:cubicBezTo>
                    <a:pt x="18859" y="103727"/>
                    <a:pt x="19431" y="101537"/>
                    <a:pt x="20574" y="99727"/>
                  </a:cubicBezTo>
                  <a:cubicBezTo>
                    <a:pt x="21812" y="97822"/>
                    <a:pt x="24384" y="96298"/>
                    <a:pt x="24765" y="94393"/>
                  </a:cubicBezTo>
                  <a:cubicBezTo>
                    <a:pt x="27051" y="82296"/>
                    <a:pt x="33242" y="71056"/>
                    <a:pt x="29908" y="57912"/>
                  </a:cubicBezTo>
                  <a:cubicBezTo>
                    <a:pt x="25812" y="42196"/>
                    <a:pt x="22288" y="26765"/>
                    <a:pt x="9048" y="15526"/>
                  </a:cubicBezTo>
                  <a:cubicBezTo>
                    <a:pt x="6001" y="12954"/>
                    <a:pt x="2953" y="10287"/>
                    <a:pt x="0" y="7525"/>
                  </a:cubicBezTo>
                  <a:lnTo>
                    <a:pt x="5524" y="0"/>
                  </a:lnTo>
                  <a:cubicBezTo>
                    <a:pt x="12096" y="5524"/>
                    <a:pt x="18859" y="10858"/>
                    <a:pt x="24384" y="17240"/>
                  </a:cubicBezTo>
                  <a:cubicBezTo>
                    <a:pt x="30766" y="24765"/>
                    <a:pt x="35909" y="34195"/>
                    <a:pt x="38957" y="43624"/>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3" name="フリーフォーム: 図形 272">
              <a:extLst>
                <a:ext uri="{FF2B5EF4-FFF2-40B4-BE49-F238E27FC236}">
                  <a16:creationId xmlns:a16="http://schemas.microsoft.com/office/drawing/2014/main" id="{EE1E8BB6-9F69-4BD6-A755-07EC864D7A4B}"/>
                </a:ext>
              </a:extLst>
            </p:cNvPr>
            <p:cNvSpPr/>
            <p:nvPr/>
          </p:nvSpPr>
          <p:spPr>
            <a:xfrm>
              <a:off x="6932009" y="4262913"/>
              <a:ext cx="80676" cy="26019"/>
            </a:xfrm>
            <a:custGeom>
              <a:avLst/>
              <a:gdLst>
                <a:gd name="connsiteX0" fmla="*/ 79534 w 80676"/>
                <a:gd name="connsiteY0" fmla="*/ 8382 h 26019"/>
                <a:gd name="connsiteX1" fmla="*/ 80676 w 80676"/>
                <a:gd name="connsiteY1" fmla="*/ 16478 h 26019"/>
                <a:gd name="connsiteX2" fmla="*/ 59245 w 80676"/>
                <a:gd name="connsiteY2" fmla="*/ 21527 h 26019"/>
                <a:gd name="connsiteX3" fmla="*/ 35052 w 80676"/>
                <a:gd name="connsiteY3" fmla="*/ 26003 h 26019"/>
                <a:gd name="connsiteX4" fmla="*/ 7048 w 80676"/>
                <a:gd name="connsiteY4" fmla="*/ 23051 h 26019"/>
                <a:gd name="connsiteX5" fmla="*/ 0 w 80676"/>
                <a:gd name="connsiteY5" fmla="*/ 21431 h 26019"/>
                <a:gd name="connsiteX6" fmla="*/ 1428 w 80676"/>
                <a:gd name="connsiteY6" fmla="*/ 13716 h 26019"/>
                <a:gd name="connsiteX7" fmla="*/ 14383 w 80676"/>
                <a:gd name="connsiteY7" fmla="*/ 14383 h 26019"/>
                <a:gd name="connsiteX8" fmla="*/ 4953 w 80676"/>
                <a:gd name="connsiteY8" fmla="*/ 8763 h 26019"/>
                <a:gd name="connsiteX9" fmla="*/ 5715 w 80676"/>
                <a:gd name="connsiteY9" fmla="*/ 0 h 26019"/>
                <a:gd name="connsiteX10" fmla="*/ 31909 w 80676"/>
                <a:gd name="connsiteY10" fmla="*/ 2477 h 26019"/>
                <a:gd name="connsiteX11" fmla="*/ 45148 w 80676"/>
                <a:gd name="connsiteY11" fmla="*/ 6096 h 26019"/>
                <a:gd name="connsiteX12" fmla="*/ 66104 w 80676"/>
                <a:gd name="connsiteY12" fmla="*/ 10192 h 26019"/>
                <a:gd name="connsiteX13" fmla="*/ 72580 w 80676"/>
                <a:gd name="connsiteY13" fmla="*/ 8763 h 26019"/>
                <a:gd name="connsiteX14" fmla="*/ 79629 w 80676"/>
                <a:gd name="connsiteY14" fmla="*/ 8287 h 26019"/>
                <a:gd name="connsiteX15" fmla="*/ 31718 w 80676"/>
                <a:gd name="connsiteY15" fmla="*/ 14383 h 26019"/>
                <a:gd name="connsiteX16" fmla="*/ 26955 w 80676"/>
                <a:gd name="connsiteY16" fmla="*/ 14383 h 26019"/>
                <a:gd name="connsiteX17" fmla="*/ 26955 w 80676"/>
                <a:gd name="connsiteY17" fmla="*/ 15812 h 26019"/>
                <a:gd name="connsiteX18" fmla="*/ 31718 w 80676"/>
                <a:gd name="connsiteY18" fmla="*/ 14288 h 26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0676" h="26019">
                  <a:moveTo>
                    <a:pt x="79534" y="8382"/>
                  </a:moveTo>
                  <a:lnTo>
                    <a:pt x="80676" y="16478"/>
                  </a:lnTo>
                  <a:cubicBezTo>
                    <a:pt x="73533" y="17907"/>
                    <a:pt x="66389" y="19908"/>
                    <a:pt x="59245" y="21527"/>
                  </a:cubicBezTo>
                  <a:cubicBezTo>
                    <a:pt x="51245" y="23241"/>
                    <a:pt x="43148" y="25813"/>
                    <a:pt x="35052" y="26003"/>
                  </a:cubicBezTo>
                  <a:cubicBezTo>
                    <a:pt x="25717" y="26194"/>
                    <a:pt x="16287" y="24670"/>
                    <a:pt x="7048" y="23051"/>
                  </a:cubicBezTo>
                  <a:cubicBezTo>
                    <a:pt x="4667" y="22670"/>
                    <a:pt x="2286" y="22098"/>
                    <a:pt x="0" y="21431"/>
                  </a:cubicBezTo>
                  <a:lnTo>
                    <a:pt x="1428" y="13716"/>
                  </a:lnTo>
                  <a:cubicBezTo>
                    <a:pt x="5715" y="14573"/>
                    <a:pt x="10001" y="15050"/>
                    <a:pt x="14383" y="14383"/>
                  </a:cubicBezTo>
                  <a:cubicBezTo>
                    <a:pt x="11811" y="11144"/>
                    <a:pt x="8667" y="9239"/>
                    <a:pt x="4953" y="8763"/>
                  </a:cubicBezTo>
                  <a:lnTo>
                    <a:pt x="5715" y="0"/>
                  </a:lnTo>
                  <a:cubicBezTo>
                    <a:pt x="14383" y="1048"/>
                    <a:pt x="23146" y="1429"/>
                    <a:pt x="31909" y="2477"/>
                  </a:cubicBezTo>
                  <a:cubicBezTo>
                    <a:pt x="36576" y="3048"/>
                    <a:pt x="43434" y="3239"/>
                    <a:pt x="45148" y="6096"/>
                  </a:cubicBezTo>
                  <a:cubicBezTo>
                    <a:pt x="51149" y="16097"/>
                    <a:pt x="58960" y="10096"/>
                    <a:pt x="66104" y="10192"/>
                  </a:cubicBezTo>
                  <a:cubicBezTo>
                    <a:pt x="68294" y="10192"/>
                    <a:pt x="70389" y="8858"/>
                    <a:pt x="72580" y="8763"/>
                  </a:cubicBezTo>
                  <a:cubicBezTo>
                    <a:pt x="75629" y="8668"/>
                    <a:pt x="77914" y="8573"/>
                    <a:pt x="79629" y="8287"/>
                  </a:cubicBezTo>
                  <a:close/>
                  <a:moveTo>
                    <a:pt x="31718" y="14383"/>
                  </a:moveTo>
                  <a:cubicBezTo>
                    <a:pt x="30099" y="14383"/>
                    <a:pt x="28575" y="14383"/>
                    <a:pt x="26955" y="14383"/>
                  </a:cubicBezTo>
                  <a:lnTo>
                    <a:pt x="26955" y="15812"/>
                  </a:lnTo>
                  <a:cubicBezTo>
                    <a:pt x="28575" y="15812"/>
                    <a:pt x="30099" y="15812"/>
                    <a:pt x="31718" y="14288"/>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4" name="フリーフォーム: 図形 273">
              <a:extLst>
                <a:ext uri="{FF2B5EF4-FFF2-40B4-BE49-F238E27FC236}">
                  <a16:creationId xmlns:a16="http://schemas.microsoft.com/office/drawing/2014/main" id="{815AC832-F2F5-41D1-B1BA-FA8CEA53E898}"/>
                </a:ext>
              </a:extLst>
            </p:cNvPr>
            <p:cNvSpPr/>
            <p:nvPr/>
          </p:nvSpPr>
          <p:spPr>
            <a:xfrm>
              <a:off x="6914434" y="3983926"/>
              <a:ext cx="90204" cy="172402"/>
            </a:xfrm>
            <a:custGeom>
              <a:avLst/>
              <a:gdLst>
                <a:gd name="connsiteX0" fmla="*/ 89202 w 90204"/>
                <a:gd name="connsiteY0" fmla="*/ 117538 h 172402"/>
                <a:gd name="connsiteX1" fmla="*/ 84059 w 90204"/>
                <a:gd name="connsiteY1" fmla="*/ 154019 h 172402"/>
                <a:gd name="connsiteX2" fmla="*/ 79868 w 90204"/>
                <a:gd name="connsiteY2" fmla="*/ 159353 h 172402"/>
                <a:gd name="connsiteX3" fmla="*/ 77296 w 90204"/>
                <a:gd name="connsiteY3" fmla="*/ 165354 h 172402"/>
                <a:gd name="connsiteX4" fmla="*/ 78534 w 90204"/>
                <a:gd name="connsiteY4" fmla="*/ 165925 h 172402"/>
                <a:gd name="connsiteX5" fmla="*/ 70343 w 90204"/>
                <a:gd name="connsiteY5" fmla="*/ 172402 h 172402"/>
                <a:gd name="connsiteX6" fmla="*/ 16146 w 90204"/>
                <a:gd name="connsiteY6" fmla="*/ 156972 h 172402"/>
                <a:gd name="connsiteX7" fmla="*/ 7859 w 90204"/>
                <a:gd name="connsiteY7" fmla="*/ 157163 h 172402"/>
                <a:gd name="connsiteX8" fmla="*/ 2525 w 90204"/>
                <a:gd name="connsiteY8" fmla="*/ 149066 h 172402"/>
                <a:gd name="connsiteX9" fmla="*/ 20623 w 90204"/>
                <a:gd name="connsiteY9" fmla="*/ 100108 h 172402"/>
                <a:gd name="connsiteX10" fmla="*/ 22147 w 90204"/>
                <a:gd name="connsiteY10" fmla="*/ 96012 h 172402"/>
                <a:gd name="connsiteX11" fmla="*/ 23766 w 90204"/>
                <a:gd name="connsiteY11" fmla="*/ 90202 h 172402"/>
                <a:gd name="connsiteX12" fmla="*/ 16527 w 90204"/>
                <a:gd name="connsiteY12" fmla="*/ 87725 h 172402"/>
                <a:gd name="connsiteX13" fmla="*/ 12526 w 90204"/>
                <a:gd name="connsiteY13" fmla="*/ 84868 h 172402"/>
                <a:gd name="connsiteX14" fmla="*/ 7668 w 90204"/>
                <a:gd name="connsiteY14" fmla="*/ 23241 h 172402"/>
                <a:gd name="connsiteX15" fmla="*/ 3097 w 90204"/>
                <a:gd name="connsiteY15" fmla="*/ 3715 h 172402"/>
                <a:gd name="connsiteX16" fmla="*/ 3097 w 90204"/>
                <a:gd name="connsiteY16" fmla="*/ 3429 h 172402"/>
                <a:gd name="connsiteX17" fmla="*/ 3668 w 90204"/>
                <a:gd name="connsiteY17" fmla="*/ 0 h 172402"/>
                <a:gd name="connsiteX18" fmla="*/ 6335 w 90204"/>
                <a:gd name="connsiteY18" fmla="*/ 2381 h 172402"/>
                <a:gd name="connsiteX19" fmla="*/ 31672 w 90204"/>
                <a:gd name="connsiteY19" fmla="*/ 42005 h 172402"/>
                <a:gd name="connsiteX20" fmla="*/ 59104 w 90204"/>
                <a:gd name="connsiteY20" fmla="*/ 67246 h 172402"/>
                <a:gd name="connsiteX21" fmla="*/ 68153 w 90204"/>
                <a:gd name="connsiteY21" fmla="*/ 75247 h 172402"/>
                <a:gd name="connsiteX22" fmla="*/ 89012 w 90204"/>
                <a:gd name="connsiteY22" fmla="*/ 117634 h 172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0204" h="172402">
                  <a:moveTo>
                    <a:pt x="89202" y="117538"/>
                  </a:moveTo>
                  <a:cubicBezTo>
                    <a:pt x="92632" y="130683"/>
                    <a:pt x="86345" y="142018"/>
                    <a:pt x="84059" y="154019"/>
                  </a:cubicBezTo>
                  <a:cubicBezTo>
                    <a:pt x="83678" y="156020"/>
                    <a:pt x="81011" y="157448"/>
                    <a:pt x="79868" y="159353"/>
                  </a:cubicBezTo>
                  <a:cubicBezTo>
                    <a:pt x="78725" y="161163"/>
                    <a:pt x="78154" y="163354"/>
                    <a:pt x="77296" y="165354"/>
                  </a:cubicBezTo>
                  <a:cubicBezTo>
                    <a:pt x="77678" y="165545"/>
                    <a:pt x="78154" y="165735"/>
                    <a:pt x="78534" y="165925"/>
                  </a:cubicBezTo>
                  <a:lnTo>
                    <a:pt x="70343" y="172402"/>
                  </a:lnTo>
                  <a:cubicBezTo>
                    <a:pt x="53865" y="161449"/>
                    <a:pt x="35577" y="157163"/>
                    <a:pt x="16146" y="156972"/>
                  </a:cubicBezTo>
                  <a:cubicBezTo>
                    <a:pt x="13384" y="156972"/>
                    <a:pt x="10621" y="156972"/>
                    <a:pt x="7859" y="157163"/>
                  </a:cubicBezTo>
                  <a:cubicBezTo>
                    <a:pt x="-1571" y="157639"/>
                    <a:pt x="-1380" y="157353"/>
                    <a:pt x="2525" y="149066"/>
                  </a:cubicBezTo>
                  <a:cubicBezTo>
                    <a:pt x="9860" y="133255"/>
                    <a:pt x="17670" y="117538"/>
                    <a:pt x="20623" y="100108"/>
                  </a:cubicBezTo>
                  <a:cubicBezTo>
                    <a:pt x="20908" y="98679"/>
                    <a:pt x="21670" y="97346"/>
                    <a:pt x="22147" y="96012"/>
                  </a:cubicBezTo>
                  <a:cubicBezTo>
                    <a:pt x="22813" y="94012"/>
                    <a:pt x="24337" y="90488"/>
                    <a:pt x="23766" y="90202"/>
                  </a:cubicBezTo>
                  <a:cubicBezTo>
                    <a:pt x="21670" y="88773"/>
                    <a:pt x="17956" y="86868"/>
                    <a:pt x="16527" y="87725"/>
                  </a:cubicBezTo>
                  <a:cubicBezTo>
                    <a:pt x="11479" y="91059"/>
                    <a:pt x="12717" y="87439"/>
                    <a:pt x="12526" y="84868"/>
                  </a:cubicBezTo>
                  <a:cubicBezTo>
                    <a:pt x="11003" y="64294"/>
                    <a:pt x="9574" y="43720"/>
                    <a:pt x="7668" y="23241"/>
                  </a:cubicBezTo>
                  <a:cubicBezTo>
                    <a:pt x="7002" y="16669"/>
                    <a:pt x="4526" y="10287"/>
                    <a:pt x="3097" y="3715"/>
                  </a:cubicBezTo>
                  <a:cubicBezTo>
                    <a:pt x="3097" y="3620"/>
                    <a:pt x="3097" y="3524"/>
                    <a:pt x="3097" y="3429"/>
                  </a:cubicBezTo>
                  <a:cubicBezTo>
                    <a:pt x="3001" y="2381"/>
                    <a:pt x="3477" y="1143"/>
                    <a:pt x="3668" y="0"/>
                  </a:cubicBezTo>
                  <a:cubicBezTo>
                    <a:pt x="4620" y="762"/>
                    <a:pt x="5764" y="1429"/>
                    <a:pt x="6335" y="2381"/>
                  </a:cubicBezTo>
                  <a:cubicBezTo>
                    <a:pt x="14812" y="15526"/>
                    <a:pt x="23194" y="28765"/>
                    <a:pt x="31672" y="42005"/>
                  </a:cubicBezTo>
                  <a:cubicBezTo>
                    <a:pt x="41197" y="50768"/>
                    <a:pt x="50055" y="59150"/>
                    <a:pt x="59104" y="67246"/>
                  </a:cubicBezTo>
                  <a:cubicBezTo>
                    <a:pt x="62152" y="69913"/>
                    <a:pt x="65104" y="72580"/>
                    <a:pt x="68153" y="75247"/>
                  </a:cubicBezTo>
                  <a:cubicBezTo>
                    <a:pt x="81392" y="86487"/>
                    <a:pt x="84917" y="101917"/>
                    <a:pt x="89012" y="117634"/>
                  </a:cubicBezTo>
                  <a:close/>
                </a:path>
              </a:pathLst>
            </a:custGeom>
            <a:solidFill>
              <a:srgbClr val="898989"/>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5" name="フリーフォーム: 図形 274">
              <a:extLst>
                <a:ext uri="{FF2B5EF4-FFF2-40B4-BE49-F238E27FC236}">
                  <a16:creationId xmlns:a16="http://schemas.microsoft.com/office/drawing/2014/main" id="{A4017F2F-1CA6-4A46-8D10-18920F03C8A2}"/>
                </a:ext>
              </a:extLst>
            </p:cNvPr>
            <p:cNvSpPr/>
            <p:nvPr/>
          </p:nvSpPr>
          <p:spPr>
            <a:xfrm>
              <a:off x="6941372" y="4166711"/>
              <a:ext cx="56549" cy="73311"/>
            </a:xfrm>
            <a:custGeom>
              <a:avLst/>
              <a:gdLst>
                <a:gd name="connsiteX0" fmla="*/ 55692 w 56549"/>
                <a:gd name="connsiteY0" fmla="*/ 47149 h 73311"/>
                <a:gd name="connsiteX1" fmla="*/ 38738 w 56549"/>
                <a:gd name="connsiteY1" fmla="*/ 73152 h 73311"/>
                <a:gd name="connsiteX2" fmla="*/ 37500 w 56549"/>
                <a:gd name="connsiteY2" fmla="*/ 73247 h 73311"/>
                <a:gd name="connsiteX3" fmla="*/ 9592 w 56549"/>
                <a:gd name="connsiteY3" fmla="*/ 57626 h 73311"/>
                <a:gd name="connsiteX4" fmla="*/ 2638 w 56549"/>
                <a:gd name="connsiteY4" fmla="*/ 44577 h 73311"/>
                <a:gd name="connsiteX5" fmla="*/ 12068 w 56549"/>
                <a:gd name="connsiteY5" fmla="*/ 12859 h 73311"/>
                <a:gd name="connsiteX6" fmla="*/ 23974 w 56549"/>
                <a:gd name="connsiteY6" fmla="*/ 12859 h 73311"/>
                <a:gd name="connsiteX7" fmla="*/ 27594 w 56549"/>
                <a:gd name="connsiteY7" fmla="*/ 22765 h 73311"/>
                <a:gd name="connsiteX8" fmla="*/ 31308 w 56549"/>
                <a:gd name="connsiteY8" fmla="*/ 28194 h 73311"/>
                <a:gd name="connsiteX9" fmla="*/ 39500 w 56549"/>
                <a:gd name="connsiteY9" fmla="*/ 25051 h 73311"/>
                <a:gd name="connsiteX10" fmla="*/ 33690 w 56549"/>
                <a:gd name="connsiteY10" fmla="*/ 4667 h 73311"/>
                <a:gd name="connsiteX11" fmla="*/ 42167 w 56549"/>
                <a:gd name="connsiteY11" fmla="*/ 0 h 73311"/>
                <a:gd name="connsiteX12" fmla="*/ 48835 w 56549"/>
                <a:gd name="connsiteY12" fmla="*/ 4953 h 73311"/>
                <a:gd name="connsiteX13" fmla="*/ 53406 w 56549"/>
                <a:gd name="connsiteY13" fmla="*/ 28289 h 73311"/>
                <a:gd name="connsiteX14" fmla="*/ 55502 w 56549"/>
                <a:gd name="connsiteY14" fmla="*/ 47054 h 73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6549" h="73311">
                  <a:moveTo>
                    <a:pt x="55692" y="47149"/>
                  </a:moveTo>
                  <a:cubicBezTo>
                    <a:pt x="59407" y="58198"/>
                    <a:pt x="50549" y="71533"/>
                    <a:pt x="38738" y="73152"/>
                  </a:cubicBezTo>
                  <a:cubicBezTo>
                    <a:pt x="38357" y="73152"/>
                    <a:pt x="37976" y="73247"/>
                    <a:pt x="37500" y="73247"/>
                  </a:cubicBezTo>
                  <a:cubicBezTo>
                    <a:pt x="26736" y="74104"/>
                    <a:pt x="14068" y="66294"/>
                    <a:pt x="9592" y="57626"/>
                  </a:cubicBezTo>
                  <a:cubicBezTo>
                    <a:pt x="7306" y="53245"/>
                    <a:pt x="4924" y="48958"/>
                    <a:pt x="2638" y="44577"/>
                  </a:cubicBezTo>
                  <a:cubicBezTo>
                    <a:pt x="-2791" y="34004"/>
                    <a:pt x="67" y="19526"/>
                    <a:pt x="12068" y="12859"/>
                  </a:cubicBezTo>
                  <a:cubicBezTo>
                    <a:pt x="15211" y="11144"/>
                    <a:pt x="20450" y="11525"/>
                    <a:pt x="23974" y="12859"/>
                  </a:cubicBezTo>
                  <a:cubicBezTo>
                    <a:pt x="27594" y="14192"/>
                    <a:pt x="30070" y="17716"/>
                    <a:pt x="27594" y="22765"/>
                  </a:cubicBezTo>
                  <a:cubicBezTo>
                    <a:pt x="27117" y="23813"/>
                    <a:pt x="29975" y="28194"/>
                    <a:pt x="31308" y="28194"/>
                  </a:cubicBezTo>
                  <a:cubicBezTo>
                    <a:pt x="34071" y="28194"/>
                    <a:pt x="38071" y="27146"/>
                    <a:pt x="39500" y="25051"/>
                  </a:cubicBezTo>
                  <a:cubicBezTo>
                    <a:pt x="43596" y="19336"/>
                    <a:pt x="40072" y="8477"/>
                    <a:pt x="33690" y="4667"/>
                  </a:cubicBezTo>
                  <a:lnTo>
                    <a:pt x="42167" y="0"/>
                  </a:lnTo>
                  <a:cubicBezTo>
                    <a:pt x="44453" y="1524"/>
                    <a:pt x="46644" y="3143"/>
                    <a:pt x="48835" y="4953"/>
                  </a:cubicBezTo>
                  <a:cubicBezTo>
                    <a:pt x="57217" y="11621"/>
                    <a:pt x="54549" y="20764"/>
                    <a:pt x="53406" y="28289"/>
                  </a:cubicBezTo>
                  <a:cubicBezTo>
                    <a:pt x="52359" y="35242"/>
                    <a:pt x="53406" y="40957"/>
                    <a:pt x="55502" y="47054"/>
                  </a:cubicBezTo>
                  <a:close/>
                </a:path>
              </a:pathLst>
            </a:custGeom>
            <a:solidFill>
              <a:srgbClr val="898989"/>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6" name="フリーフォーム: 図形 275">
              <a:extLst>
                <a:ext uri="{FF2B5EF4-FFF2-40B4-BE49-F238E27FC236}">
                  <a16:creationId xmlns:a16="http://schemas.microsoft.com/office/drawing/2014/main" id="{25B1BD7C-EE41-4928-8703-75DEC71623B6}"/>
                </a:ext>
              </a:extLst>
            </p:cNvPr>
            <p:cNvSpPr/>
            <p:nvPr/>
          </p:nvSpPr>
          <p:spPr>
            <a:xfrm>
              <a:off x="6930153" y="4167000"/>
              <a:ext cx="52649" cy="84646"/>
            </a:xfrm>
            <a:custGeom>
              <a:avLst/>
              <a:gdLst>
                <a:gd name="connsiteX0" fmla="*/ 45099 w 52649"/>
                <a:gd name="connsiteY0" fmla="*/ 4473 h 84646"/>
                <a:gd name="connsiteX1" fmla="*/ 50909 w 52649"/>
                <a:gd name="connsiteY1" fmla="*/ 24857 h 84646"/>
                <a:gd name="connsiteX2" fmla="*/ 42718 w 52649"/>
                <a:gd name="connsiteY2" fmla="*/ 28000 h 84646"/>
                <a:gd name="connsiteX3" fmla="*/ 39003 w 52649"/>
                <a:gd name="connsiteY3" fmla="*/ 22571 h 84646"/>
                <a:gd name="connsiteX4" fmla="*/ 35383 w 52649"/>
                <a:gd name="connsiteY4" fmla="*/ 12665 h 84646"/>
                <a:gd name="connsiteX5" fmla="*/ 23477 w 52649"/>
                <a:gd name="connsiteY5" fmla="*/ 12665 h 84646"/>
                <a:gd name="connsiteX6" fmla="*/ 14047 w 52649"/>
                <a:gd name="connsiteY6" fmla="*/ 44383 h 84646"/>
                <a:gd name="connsiteX7" fmla="*/ 21001 w 52649"/>
                <a:gd name="connsiteY7" fmla="*/ 57432 h 84646"/>
                <a:gd name="connsiteX8" fmla="*/ 48909 w 52649"/>
                <a:gd name="connsiteY8" fmla="*/ 73053 h 84646"/>
                <a:gd name="connsiteX9" fmla="*/ 49766 w 52649"/>
                <a:gd name="connsiteY9" fmla="*/ 84007 h 84646"/>
                <a:gd name="connsiteX10" fmla="*/ 13190 w 52649"/>
                <a:gd name="connsiteY10" fmla="*/ 70196 h 84646"/>
                <a:gd name="connsiteX11" fmla="*/ 1665 w 52649"/>
                <a:gd name="connsiteY11" fmla="*/ 24190 h 84646"/>
                <a:gd name="connsiteX12" fmla="*/ 45194 w 52649"/>
                <a:gd name="connsiteY12" fmla="*/ 4473 h 84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2649" h="84646">
                  <a:moveTo>
                    <a:pt x="45099" y="4473"/>
                  </a:moveTo>
                  <a:cubicBezTo>
                    <a:pt x="51385" y="8283"/>
                    <a:pt x="55005" y="19237"/>
                    <a:pt x="50909" y="24857"/>
                  </a:cubicBezTo>
                  <a:cubicBezTo>
                    <a:pt x="49481" y="26952"/>
                    <a:pt x="45480" y="28000"/>
                    <a:pt x="42718" y="28000"/>
                  </a:cubicBezTo>
                  <a:cubicBezTo>
                    <a:pt x="41384" y="28000"/>
                    <a:pt x="38527" y="23618"/>
                    <a:pt x="39003" y="22571"/>
                  </a:cubicBezTo>
                  <a:cubicBezTo>
                    <a:pt x="41575" y="17617"/>
                    <a:pt x="39003" y="14093"/>
                    <a:pt x="35383" y="12665"/>
                  </a:cubicBezTo>
                  <a:cubicBezTo>
                    <a:pt x="31859" y="11331"/>
                    <a:pt x="26525" y="10950"/>
                    <a:pt x="23477" y="12665"/>
                  </a:cubicBezTo>
                  <a:cubicBezTo>
                    <a:pt x="11476" y="19427"/>
                    <a:pt x="8523" y="33810"/>
                    <a:pt x="14047" y="44383"/>
                  </a:cubicBezTo>
                  <a:cubicBezTo>
                    <a:pt x="16333" y="48764"/>
                    <a:pt x="18715" y="53050"/>
                    <a:pt x="21001" y="57432"/>
                  </a:cubicBezTo>
                  <a:cubicBezTo>
                    <a:pt x="25478" y="66100"/>
                    <a:pt x="38146" y="73815"/>
                    <a:pt x="48909" y="73053"/>
                  </a:cubicBezTo>
                  <a:lnTo>
                    <a:pt x="49766" y="84007"/>
                  </a:lnTo>
                  <a:cubicBezTo>
                    <a:pt x="35383" y="86769"/>
                    <a:pt x="20620" y="80292"/>
                    <a:pt x="13190" y="70196"/>
                  </a:cubicBezTo>
                  <a:cubicBezTo>
                    <a:pt x="3475" y="56861"/>
                    <a:pt x="-3288" y="42383"/>
                    <a:pt x="1665" y="24190"/>
                  </a:cubicBezTo>
                  <a:cubicBezTo>
                    <a:pt x="7285" y="3425"/>
                    <a:pt x="27192" y="-6385"/>
                    <a:pt x="45194" y="4473"/>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7" name="フリーフォーム: 図形 276">
              <a:extLst>
                <a:ext uri="{FF2B5EF4-FFF2-40B4-BE49-F238E27FC236}">
                  <a16:creationId xmlns:a16="http://schemas.microsoft.com/office/drawing/2014/main" id="{8C338501-0858-4A01-827A-EFDCA0BD00C5}"/>
                </a:ext>
              </a:extLst>
            </p:cNvPr>
            <p:cNvSpPr/>
            <p:nvPr/>
          </p:nvSpPr>
          <p:spPr>
            <a:xfrm>
              <a:off x="6890385" y="3858863"/>
              <a:ext cx="88867" cy="192309"/>
            </a:xfrm>
            <a:custGeom>
              <a:avLst/>
              <a:gdLst>
                <a:gd name="connsiteX0" fmla="*/ 88868 w 88867"/>
                <a:gd name="connsiteY0" fmla="*/ 184785 h 192309"/>
                <a:gd name="connsiteX1" fmla="*/ 83344 w 88867"/>
                <a:gd name="connsiteY1" fmla="*/ 192310 h 192309"/>
                <a:gd name="connsiteX2" fmla="*/ 55912 w 88867"/>
                <a:gd name="connsiteY2" fmla="*/ 167069 h 192309"/>
                <a:gd name="connsiteX3" fmla="*/ 30575 w 88867"/>
                <a:gd name="connsiteY3" fmla="*/ 127445 h 192309"/>
                <a:gd name="connsiteX4" fmla="*/ 27908 w 88867"/>
                <a:gd name="connsiteY4" fmla="*/ 125063 h 192309"/>
                <a:gd name="connsiteX5" fmla="*/ 27337 w 88867"/>
                <a:gd name="connsiteY5" fmla="*/ 128492 h 192309"/>
                <a:gd name="connsiteX6" fmla="*/ 17716 w 88867"/>
                <a:gd name="connsiteY6" fmla="*/ 129730 h 192309"/>
                <a:gd name="connsiteX7" fmla="*/ 16383 w 88867"/>
                <a:gd name="connsiteY7" fmla="*/ 124778 h 192309"/>
                <a:gd name="connsiteX8" fmla="*/ 13621 w 88867"/>
                <a:gd name="connsiteY8" fmla="*/ 102775 h 192309"/>
                <a:gd name="connsiteX9" fmla="*/ 0 w 88867"/>
                <a:gd name="connsiteY9" fmla="*/ 62579 h 192309"/>
                <a:gd name="connsiteX10" fmla="*/ 8191 w 88867"/>
                <a:gd name="connsiteY10" fmla="*/ 60674 h 192309"/>
                <a:gd name="connsiteX11" fmla="*/ 11335 w 88867"/>
                <a:gd name="connsiteY11" fmla="*/ 64484 h 192309"/>
                <a:gd name="connsiteX12" fmla="*/ 12859 w 88867"/>
                <a:gd name="connsiteY12" fmla="*/ 60007 h 192309"/>
                <a:gd name="connsiteX13" fmla="*/ 12954 w 88867"/>
                <a:gd name="connsiteY13" fmla="*/ 47054 h 192309"/>
                <a:gd name="connsiteX14" fmla="*/ 14382 w 88867"/>
                <a:gd name="connsiteY14" fmla="*/ 11525 h 192309"/>
                <a:gd name="connsiteX15" fmla="*/ 15907 w 88867"/>
                <a:gd name="connsiteY15" fmla="*/ 0 h 192309"/>
                <a:gd name="connsiteX16" fmla="*/ 24669 w 88867"/>
                <a:gd name="connsiteY16" fmla="*/ 1905 h 192309"/>
                <a:gd name="connsiteX17" fmla="*/ 24193 w 88867"/>
                <a:gd name="connsiteY17" fmla="*/ 5715 h 192309"/>
                <a:gd name="connsiteX18" fmla="*/ 22574 w 88867"/>
                <a:gd name="connsiteY18" fmla="*/ 59912 h 192309"/>
                <a:gd name="connsiteX19" fmla="*/ 23717 w 88867"/>
                <a:gd name="connsiteY19" fmla="*/ 77438 h 192309"/>
                <a:gd name="connsiteX20" fmla="*/ 30194 w 88867"/>
                <a:gd name="connsiteY20" fmla="*/ 104680 h 192309"/>
                <a:gd name="connsiteX21" fmla="*/ 52864 w 88867"/>
                <a:gd name="connsiteY21" fmla="*/ 144494 h 192309"/>
                <a:gd name="connsiteX22" fmla="*/ 80200 w 88867"/>
                <a:gd name="connsiteY22" fmla="*/ 176879 h 192309"/>
                <a:gd name="connsiteX23" fmla="*/ 88772 w 88867"/>
                <a:gd name="connsiteY23" fmla="*/ 184785 h 192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8867" h="192309">
                  <a:moveTo>
                    <a:pt x="88868" y="184785"/>
                  </a:moveTo>
                  <a:lnTo>
                    <a:pt x="83344" y="192310"/>
                  </a:lnTo>
                  <a:cubicBezTo>
                    <a:pt x="74295" y="184213"/>
                    <a:pt x="65437" y="175736"/>
                    <a:pt x="55912" y="167069"/>
                  </a:cubicBezTo>
                  <a:cubicBezTo>
                    <a:pt x="47530" y="153829"/>
                    <a:pt x="39052" y="140589"/>
                    <a:pt x="30575" y="127445"/>
                  </a:cubicBezTo>
                  <a:cubicBezTo>
                    <a:pt x="29908" y="126492"/>
                    <a:pt x="28765" y="125825"/>
                    <a:pt x="27908" y="125063"/>
                  </a:cubicBezTo>
                  <a:cubicBezTo>
                    <a:pt x="27717" y="126206"/>
                    <a:pt x="27241" y="127445"/>
                    <a:pt x="27337" y="128492"/>
                  </a:cubicBezTo>
                  <a:lnTo>
                    <a:pt x="17716" y="129730"/>
                  </a:lnTo>
                  <a:cubicBezTo>
                    <a:pt x="17335" y="128111"/>
                    <a:pt x="16859" y="126397"/>
                    <a:pt x="16383" y="124778"/>
                  </a:cubicBezTo>
                  <a:cubicBezTo>
                    <a:pt x="14288" y="117824"/>
                    <a:pt x="15811" y="109728"/>
                    <a:pt x="13621" y="102775"/>
                  </a:cubicBezTo>
                  <a:cubicBezTo>
                    <a:pt x="9430" y="89249"/>
                    <a:pt x="5334" y="75629"/>
                    <a:pt x="0" y="62579"/>
                  </a:cubicBezTo>
                  <a:lnTo>
                    <a:pt x="8191" y="60674"/>
                  </a:lnTo>
                  <a:cubicBezTo>
                    <a:pt x="8667" y="62103"/>
                    <a:pt x="10287" y="63246"/>
                    <a:pt x="11335" y="64484"/>
                  </a:cubicBezTo>
                  <a:cubicBezTo>
                    <a:pt x="11811" y="63055"/>
                    <a:pt x="12763" y="61531"/>
                    <a:pt x="12859" y="60007"/>
                  </a:cubicBezTo>
                  <a:cubicBezTo>
                    <a:pt x="13049" y="55721"/>
                    <a:pt x="12859" y="51340"/>
                    <a:pt x="12954" y="47054"/>
                  </a:cubicBezTo>
                  <a:cubicBezTo>
                    <a:pt x="13335" y="35242"/>
                    <a:pt x="13335" y="23336"/>
                    <a:pt x="14382" y="11525"/>
                  </a:cubicBezTo>
                  <a:cubicBezTo>
                    <a:pt x="14764" y="7620"/>
                    <a:pt x="15240" y="3810"/>
                    <a:pt x="15907" y="0"/>
                  </a:cubicBezTo>
                  <a:lnTo>
                    <a:pt x="24669" y="1905"/>
                  </a:lnTo>
                  <a:cubicBezTo>
                    <a:pt x="24479" y="3143"/>
                    <a:pt x="24289" y="4477"/>
                    <a:pt x="24193" y="5715"/>
                  </a:cubicBezTo>
                  <a:cubicBezTo>
                    <a:pt x="23336" y="23813"/>
                    <a:pt x="22860" y="41815"/>
                    <a:pt x="22574" y="59912"/>
                  </a:cubicBezTo>
                  <a:cubicBezTo>
                    <a:pt x="22574" y="65818"/>
                    <a:pt x="25051" y="72009"/>
                    <a:pt x="23717" y="77438"/>
                  </a:cubicBezTo>
                  <a:cubicBezTo>
                    <a:pt x="21145" y="88011"/>
                    <a:pt x="25717" y="96298"/>
                    <a:pt x="30194" y="104680"/>
                  </a:cubicBezTo>
                  <a:cubicBezTo>
                    <a:pt x="37338" y="118205"/>
                    <a:pt x="44291" y="131921"/>
                    <a:pt x="52864" y="144494"/>
                  </a:cubicBezTo>
                  <a:cubicBezTo>
                    <a:pt x="60864" y="156115"/>
                    <a:pt x="70389" y="166688"/>
                    <a:pt x="80200" y="176879"/>
                  </a:cubicBezTo>
                  <a:cubicBezTo>
                    <a:pt x="82867" y="179641"/>
                    <a:pt x="85820" y="182213"/>
                    <a:pt x="88772" y="184785"/>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8" name="フリーフォーム: 図形 277">
              <a:extLst>
                <a:ext uri="{FF2B5EF4-FFF2-40B4-BE49-F238E27FC236}">
                  <a16:creationId xmlns:a16="http://schemas.microsoft.com/office/drawing/2014/main" id="{6589DCDA-6F59-424B-BB17-1D00D8160E13}"/>
                </a:ext>
              </a:extLst>
            </p:cNvPr>
            <p:cNvSpPr/>
            <p:nvPr/>
          </p:nvSpPr>
          <p:spPr>
            <a:xfrm>
              <a:off x="6924572" y="4520172"/>
              <a:ext cx="45948" cy="65842"/>
            </a:xfrm>
            <a:custGeom>
              <a:avLst/>
              <a:gdLst>
                <a:gd name="connsiteX0" fmla="*/ 41346 w 45948"/>
                <a:gd name="connsiteY0" fmla="*/ 3060 h 65842"/>
                <a:gd name="connsiteX1" fmla="*/ 45061 w 45948"/>
                <a:gd name="connsiteY1" fmla="*/ 16871 h 65842"/>
                <a:gd name="connsiteX2" fmla="*/ 36774 w 45948"/>
                <a:gd name="connsiteY2" fmla="*/ 47541 h 65842"/>
                <a:gd name="connsiteX3" fmla="*/ 30964 w 45948"/>
                <a:gd name="connsiteY3" fmla="*/ 65258 h 65842"/>
                <a:gd name="connsiteX4" fmla="*/ 24582 w 45948"/>
                <a:gd name="connsiteY4" fmla="*/ 65353 h 65842"/>
                <a:gd name="connsiteX5" fmla="*/ 8294 w 45948"/>
                <a:gd name="connsiteY5" fmla="*/ 58686 h 65842"/>
                <a:gd name="connsiteX6" fmla="*/ 865 w 45948"/>
                <a:gd name="connsiteY6" fmla="*/ 41731 h 65842"/>
                <a:gd name="connsiteX7" fmla="*/ 7342 w 45948"/>
                <a:gd name="connsiteY7" fmla="*/ 18205 h 65842"/>
                <a:gd name="connsiteX8" fmla="*/ 41251 w 45948"/>
                <a:gd name="connsiteY8" fmla="*/ 2965 h 658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948" h="65842">
                  <a:moveTo>
                    <a:pt x="41346" y="3060"/>
                  </a:moveTo>
                  <a:cubicBezTo>
                    <a:pt x="47252" y="5822"/>
                    <a:pt x="46204" y="11823"/>
                    <a:pt x="45061" y="16871"/>
                  </a:cubicBezTo>
                  <a:cubicBezTo>
                    <a:pt x="42585" y="27158"/>
                    <a:pt x="39632" y="37350"/>
                    <a:pt x="36774" y="47541"/>
                  </a:cubicBezTo>
                  <a:cubicBezTo>
                    <a:pt x="34393" y="54019"/>
                    <a:pt x="33060" y="59829"/>
                    <a:pt x="30964" y="65258"/>
                  </a:cubicBezTo>
                  <a:cubicBezTo>
                    <a:pt x="30678" y="66020"/>
                    <a:pt x="26583" y="66020"/>
                    <a:pt x="24582" y="65353"/>
                  </a:cubicBezTo>
                  <a:cubicBezTo>
                    <a:pt x="19058" y="63448"/>
                    <a:pt x="13819" y="60686"/>
                    <a:pt x="8294" y="58686"/>
                  </a:cubicBezTo>
                  <a:cubicBezTo>
                    <a:pt x="1341" y="56209"/>
                    <a:pt x="-1612" y="48875"/>
                    <a:pt x="865" y="41731"/>
                  </a:cubicBezTo>
                  <a:cubicBezTo>
                    <a:pt x="3532" y="34111"/>
                    <a:pt x="5151" y="26015"/>
                    <a:pt x="7342" y="18205"/>
                  </a:cubicBezTo>
                  <a:cubicBezTo>
                    <a:pt x="11438" y="4203"/>
                    <a:pt x="24106" y="-5036"/>
                    <a:pt x="41251" y="2965"/>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79" name="フリーフォーム: 図形 278">
              <a:extLst>
                <a:ext uri="{FF2B5EF4-FFF2-40B4-BE49-F238E27FC236}">
                  <a16:creationId xmlns:a16="http://schemas.microsoft.com/office/drawing/2014/main" id="{19F12194-F8B3-44A3-B5A0-6877C731DCF8}"/>
                </a:ext>
              </a:extLst>
            </p:cNvPr>
            <p:cNvSpPr/>
            <p:nvPr/>
          </p:nvSpPr>
          <p:spPr>
            <a:xfrm>
              <a:off x="6851347" y="4564475"/>
              <a:ext cx="109319" cy="197995"/>
            </a:xfrm>
            <a:custGeom>
              <a:avLst/>
              <a:gdLst>
                <a:gd name="connsiteX0" fmla="*/ 109046 w 109319"/>
                <a:gd name="connsiteY0" fmla="*/ 106109 h 197995"/>
                <a:gd name="connsiteX1" fmla="*/ 107712 w 109319"/>
                <a:gd name="connsiteY1" fmla="*/ 140494 h 197995"/>
                <a:gd name="connsiteX2" fmla="*/ 102664 w 109319"/>
                <a:gd name="connsiteY2" fmla="*/ 162211 h 197995"/>
                <a:gd name="connsiteX3" fmla="*/ 93425 w 109319"/>
                <a:gd name="connsiteY3" fmla="*/ 172593 h 197995"/>
                <a:gd name="connsiteX4" fmla="*/ 66659 w 109319"/>
                <a:gd name="connsiteY4" fmla="*/ 187452 h 197995"/>
                <a:gd name="connsiteX5" fmla="*/ 65326 w 109319"/>
                <a:gd name="connsiteY5" fmla="*/ 187738 h 197995"/>
                <a:gd name="connsiteX6" fmla="*/ 57992 w 109319"/>
                <a:gd name="connsiteY6" fmla="*/ 184499 h 197995"/>
                <a:gd name="connsiteX7" fmla="*/ 50944 w 109319"/>
                <a:gd name="connsiteY7" fmla="*/ 184880 h 197995"/>
                <a:gd name="connsiteX8" fmla="*/ 35418 w 109319"/>
                <a:gd name="connsiteY8" fmla="*/ 197072 h 197995"/>
                <a:gd name="connsiteX9" fmla="*/ 16082 w 109319"/>
                <a:gd name="connsiteY9" fmla="*/ 187928 h 197995"/>
                <a:gd name="connsiteX10" fmla="*/ 15510 w 109319"/>
                <a:gd name="connsiteY10" fmla="*/ 186785 h 197995"/>
                <a:gd name="connsiteX11" fmla="*/ 7033 w 109319"/>
                <a:gd name="connsiteY11" fmla="*/ 172021 h 197995"/>
                <a:gd name="connsiteX12" fmla="*/ 1603 w 109319"/>
                <a:gd name="connsiteY12" fmla="*/ 158496 h 197995"/>
                <a:gd name="connsiteX13" fmla="*/ 10843 w 109319"/>
                <a:gd name="connsiteY13" fmla="*/ 149828 h 197995"/>
                <a:gd name="connsiteX14" fmla="*/ 40752 w 109319"/>
                <a:gd name="connsiteY14" fmla="*/ 143161 h 197995"/>
                <a:gd name="connsiteX15" fmla="*/ 48562 w 109319"/>
                <a:gd name="connsiteY15" fmla="*/ 137255 h 197995"/>
                <a:gd name="connsiteX16" fmla="*/ 36561 w 109319"/>
                <a:gd name="connsiteY16" fmla="*/ 132493 h 197995"/>
                <a:gd name="connsiteX17" fmla="*/ 20273 w 109319"/>
                <a:gd name="connsiteY17" fmla="*/ 135255 h 197995"/>
                <a:gd name="connsiteX18" fmla="*/ 1985 w 109319"/>
                <a:gd name="connsiteY18" fmla="*/ 109728 h 197995"/>
                <a:gd name="connsiteX19" fmla="*/ 21320 w 109319"/>
                <a:gd name="connsiteY19" fmla="*/ 95631 h 197995"/>
                <a:gd name="connsiteX20" fmla="*/ 38275 w 109319"/>
                <a:gd name="connsiteY20" fmla="*/ 95441 h 197995"/>
                <a:gd name="connsiteX21" fmla="*/ 47038 w 109319"/>
                <a:gd name="connsiteY21" fmla="*/ 95345 h 197995"/>
                <a:gd name="connsiteX22" fmla="*/ 55039 w 109319"/>
                <a:gd name="connsiteY22" fmla="*/ 91821 h 197995"/>
                <a:gd name="connsiteX23" fmla="*/ 47800 w 109319"/>
                <a:gd name="connsiteY23" fmla="*/ 86106 h 197995"/>
                <a:gd name="connsiteX24" fmla="*/ 20559 w 109319"/>
                <a:gd name="connsiteY24" fmla="*/ 82868 h 197995"/>
                <a:gd name="connsiteX25" fmla="*/ 10272 w 109319"/>
                <a:gd name="connsiteY25" fmla="*/ 66675 h 197995"/>
                <a:gd name="connsiteX26" fmla="*/ 30369 w 109319"/>
                <a:gd name="connsiteY26" fmla="*/ 55436 h 197995"/>
                <a:gd name="connsiteX27" fmla="*/ 54372 w 109319"/>
                <a:gd name="connsiteY27" fmla="*/ 52292 h 197995"/>
                <a:gd name="connsiteX28" fmla="*/ 54753 w 109319"/>
                <a:gd name="connsiteY28" fmla="*/ 48196 h 197995"/>
                <a:gd name="connsiteX29" fmla="*/ 46847 w 109319"/>
                <a:gd name="connsiteY29" fmla="*/ 44768 h 197995"/>
                <a:gd name="connsiteX30" fmla="*/ 21130 w 109319"/>
                <a:gd name="connsiteY30" fmla="*/ 33528 h 197995"/>
                <a:gd name="connsiteX31" fmla="*/ 16558 w 109319"/>
                <a:gd name="connsiteY31" fmla="*/ 8192 h 197995"/>
                <a:gd name="connsiteX32" fmla="*/ 27131 w 109319"/>
                <a:gd name="connsiteY32" fmla="*/ 0 h 197995"/>
                <a:gd name="connsiteX33" fmla="*/ 27797 w 109319"/>
                <a:gd name="connsiteY33" fmla="*/ 0 h 197995"/>
                <a:gd name="connsiteX34" fmla="*/ 51038 w 109319"/>
                <a:gd name="connsiteY34" fmla="*/ 12287 h 197995"/>
                <a:gd name="connsiteX35" fmla="*/ 62659 w 109319"/>
                <a:gd name="connsiteY35" fmla="*/ 20479 h 197995"/>
                <a:gd name="connsiteX36" fmla="*/ 79804 w 109319"/>
                <a:gd name="connsiteY36" fmla="*/ 25051 h 197995"/>
                <a:gd name="connsiteX37" fmla="*/ 103426 w 109319"/>
                <a:gd name="connsiteY37" fmla="*/ 56197 h 197995"/>
                <a:gd name="connsiteX38" fmla="*/ 109236 w 109319"/>
                <a:gd name="connsiteY38" fmla="*/ 106109 h 1979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09319" h="197995">
                  <a:moveTo>
                    <a:pt x="109046" y="106109"/>
                  </a:moveTo>
                  <a:cubicBezTo>
                    <a:pt x="109808" y="117443"/>
                    <a:pt x="108855" y="129064"/>
                    <a:pt x="107712" y="140494"/>
                  </a:cubicBezTo>
                  <a:cubicBezTo>
                    <a:pt x="106951" y="147828"/>
                    <a:pt x="105331" y="155353"/>
                    <a:pt x="102664" y="162211"/>
                  </a:cubicBezTo>
                  <a:cubicBezTo>
                    <a:pt x="101045" y="166211"/>
                    <a:pt x="96568" y="169164"/>
                    <a:pt x="93425" y="172593"/>
                  </a:cubicBezTo>
                  <a:cubicBezTo>
                    <a:pt x="83995" y="178118"/>
                    <a:pt x="75613" y="183356"/>
                    <a:pt x="66659" y="187452"/>
                  </a:cubicBezTo>
                  <a:cubicBezTo>
                    <a:pt x="66279" y="187643"/>
                    <a:pt x="65802" y="187738"/>
                    <a:pt x="65326" y="187738"/>
                  </a:cubicBezTo>
                  <a:cubicBezTo>
                    <a:pt x="63040" y="187738"/>
                    <a:pt x="59611" y="186119"/>
                    <a:pt x="57992" y="184499"/>
                  </a:cubicBezTo>
                  <a:cubicBezTo>
                    <a:pt x="54849" y="181356"/>
                    <a:pt x="53610" y="182499"/>
                    <a:pt x="50944" y="184880"/>
                  </a:cubicBezTo>
                  <a:cubicBezTo>
                    <a:pt x="46086" y="189262"/>
                    <a:pt x="41132" y="194215"/>
                    <a:pt x="35418" y="197072"/>
                  </a:cubicBezTo>
                  <a:cubicBezTo>
                    <a:pt x="28845" y="200216"/>
                    <a:pt x="19797" y="194882"/>
                    <a:pt x="16082" y="187928"/>
                  </a:cubicBezTo>
                  <a:cubicBezTo>
                    <a:pt x="15891" y="187547"/>
                    <a:pt x="15701" y="187166"/>
                    <a:pt x="15510" y="186785"/>
                  </a:cubicBezTo>
                  <a:cubicBezTo>
                    <a:pt x="13224" y="181642"/>
                    <a:pt x="9605" y="177070"/>
                    <a:pt x="7033" y="172021"/>
                  </a:cubicBezTo>
                  <a:cubicBezTo>
                    <a:pt x="4842" y="167640"/>
                    <a:pt x="1985" y="163163"/>
                    <a:pt x="1603" y="158496"/>
                  </a:cubicBezTo>
                  <a:cubicBezTo>
                    <a:pt x="1127" y="153257"/>
                    <a:pt x="5414" y="149447"/>
                    <a:pt x="10843" y="149828"/>
                  </a:cubicBezTo>
                  <a:cubicBezTo>
                    <a:pt x="21511" y="150495"/>
                    <a:pt x="31227" y="147161"/>
                    <a:pt x="40752" y="143161"/>
                  </a:cubicBezTo>
                  <a:cubicBezTo>
                    <a:pt x="43704" y="141922"/>
                    <a:pt x="45990" y="139255"/>
                    <a:pt x="48562" y="137255"/>
                  </a:cubicBezTo>
                  <a:cubicBezTo>
                    <a:pt x="45419" y="133636"/>
                    <a:pt x="42180" y="130778"/>
                    <a:pt x="36561" y="132493"/>
                  </a:cubicBezTo>
                  <a:cubicBezTo>
                    <a:pt x="31322" y="134017"/>
                    <a:pt x="25702" y="134779"/>
                    <a:pt x="20273" y="135255"/>
                  </a:cubicBezTo>
                  <a:cubicBezTo>
                    <a:pt x="-2015" y="137065"/>
                    <a:pt x="-1921" y="126206"/>
                    <a:pt x="1985" y="109728"/>
                  </a:cubicBezTo>
                  <a:cubicBezTo>
                    <a:pt x="4652" y="98488"/>
                    <a:pt x="12748" y="96869"/>
                    <a:pt x="21320" y="95631"/>
                  </a:cubicBezTo>
                  <a:cubicBezTo>
                    <a:pt x="26845" y="94869"/>
                    <a:pt x="32560" y="95441"/>
                    <a:pt x="38275" y="95441"/>
                  </a:cubicBezTo>
                  <a:cubicBezTo>
                    <a:pt x="41228" y="95441"/>
                    <a:pt x="44181" y="95917"/>
                    <a:pt x="47038" y="95345"/>
                  </a:cubicBezTo>
                  <a:cubicBezTo>
                    <a:pt x="49801" y="94774"/>
                    <a:pt x="52372" y="93059"/>
                    <a:pt x="55039" y="91821"/>
                  </a:cubicBezTo>
                  <a:cubicBezTo>
                    <a:pt x="52658" y="89821"/>
                    <a:pt x="50467" y="86678"/>
                    <a:pt x="47800" y="86106"/>
                  </a:cubicBezTo>
                  <a:cubicBezTo>
                    <a:pt x="38847" y="84487"/>
                    <a:pt x="29702" y="83249"/>
                    <a:pt x="20559" y="82868"/>
                  </a:cubicBezTo>
                  <a:cubicBezTo>
                    <a:pt x="9700" y="82296"/>
                    <a:pt x="5890" y="76771"/>
                    <a:pt x="10272" y="66675"/>
                  </a:cubicBezTo>
                  <a:cubicBezTo>
                    <a:pt x="14653" y="56483"/>
                    <a:pt x="18749" y="55054"/>
                    <a:pt x="30369" y="55436"/>
                  </a:cubicBezTo>
                  <a:cubicBezTo>
                    <a:pt x="38370" y="55721"/>
                    <a:pt x="46466" y="53626"/>
                    <a:pt x="54372" y="52292"/>
                  </a:cubicBezTo>
                  <a:cubicBezTo>
                    <a:pt x="54753" y="52292"/>
                    <a:pt x="55325" y="48578"/>
                    <a:pt x="54753" y="48196"/>
                  </a:cubicBezTo>
                  <a:cubicBezTo>
                    <a:pt x="52277" y="46672"/>
                    <a:pt x="49324" y="44387"/>
                    <a:pt x="46847" y="44768"/>
                  </a:cubicBezTo>
                  <a:cubicBezTo>
                    <a:pt x="35703" y="46387"/>
                    <a:pt x="27797" y="41815"/>
                    <a:pt x="21130" y="33528"/>
                  </a:cubicBezTo>
                  <a:cubicBezTo>
                    <a:pt x="15034" y="25813"/>
                    <a:pt x="16177" y="16764"/>
                    <a:pt x="16558" y="8192"/>
                  </a:cubicBezTo>
                  <a:cubicBezTo>
                    <a:pt x="16749" y="3429"/>
                    <a:pt x="21511" y="0"/>
                    <a:pt x="27131" y="0"/>
                  </a:cubicBezTo>
                  <a:cubicBezTo>
                    <a:pt x="27321" y="0"/>
                    <a:pt x="27512" y="0"/>
                    <a:pt x="27797" y="0"/>
                  </a:cubicBezTo>
                  <a:cubicBezTo>
                    <a:pt x="37322" y="476"/>
                    <a:pt x="46562" y="857"/>
                    <a:pt x="51038" y="12287"/>
                  </a:cubicBezTo>
                  <a:cubicBezTo>
                    <a:pt x="52467" y="16002"/>
                    <a:pt x="58277" y="18574"/>
                    <a:pt x="62659" y="20479"/>
                  </a:cubicBezTo>
                  <a:cubicBezTo>
                    <a:pt x="68088" y="22765"/>
                    <a:pt x="73994" y="23908"/>
                    <a:pt x="79804" y="25051"/>
                  </a:cubicBezTo>
                  <a:cubicBezTo>
                    <a:pt x="93139" y="27718"/>
                    <a:pt x="102569" y="40291"/>
                    <a:pt x="103426" y="56197"/>
                  </a:cubicBezTo>
                  <a:cubicBezTo>
                    <a:pt x="104283" y="72866"/>
                    <a:pt x="108094" y="89345"/>
                    <a:pt x="109236" y="106109"/>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0" name="フリーフォーム: 図形 279">
              <a:extLst>
                <a:ext uri="{FF2B5EF4-FFF2-40B4-BE49-F238E27FC236}">
                  <a16:creationId xmlns:a16="http://schemas.microsoft.com/office/drawing/2014/main" id="{D089413B-C2D3-47E5-939B-588B6EB1523D}"/>
                </a:ext>
              </a:extLst>
            </p:cNvPr>
            <p:cNvSpPr/>
            <p:nvPr/>
          </p:nvSpPr>
          <p:spPr>
            <a:xfrm>
              <a:off x="6691122" y="3987260"/>
              <a:ext cx="247554" cy="310229"/>
            </a:xfrm>
            <a:custGeom>
              <a:avLst/>
              <a:gdLst>
                <a:gd name="connsiteX0" fmla="*/ 247269 w 247554"/>
                <a:gd name="connsiteY0" fmla="*/ 86868 h 310229"/>
                <a:gd name="connsiteX1" fmla="*/ 245650 w 247554"/>
                <a:gd name="connsiteY1" fmla="*/ 92678 h 310229"/>
                <a:gd name="connsiteX2" fmla="*/ 244126 w 247554"/>
                <a:gd name="connsiteY2" fmla="*/ 96774 h 310229"/>
                <a:gd name="connsiteX3" fmla="*/ 226028 w 247554"/>
                <a:gd name="connsiteY3" fmla="*/ 145733 h 310229"/>
                <a:gd name="connsiteX4" fmla="*/ 231362 w 247554"/>
                <a:gd name="connsiteY4" fmla="*/ 153829 h 310229"/>
                <a:gd name="connsiteX5" fmla="*/ 239649 w 247554"/>
                <a:gd name="connsiteY5" fmla="*/ 153638 h 310229"/>
                <a:gd name="connsiteX6" fmla="*/ 239649 w 247554"/>
                <a:gd name="connsiteY6" fmla="*/ 162116 h 310229"/>
                <a:gd name="connsiteX7" fmla="*/ 221742 w 247554"/>
                <a:gd name="connsiteY7" fmla="*/ 166688 h 310229"/>
                <a:gd name="connsiteX8" fmla="*/ 215074 w 247554"/>
                <a:gd name="connsiteY8" fmla="*/ 169641 h 310229"/>
                <a:gd name="connsiteX9" fmla="*/ 200787 w 247554"/>
                <a:gd name="connsiteY9" fmla="*/ 191548 h 310229"/>
                <a:gd name="connsiteX10" fmla="*/ 194215 w 247554"/>
                <a:gd name="connsiteY10" fmla="*/ 216027 h 310229"/>
                <a:gd name="connsiteX11" fmla="*/ 185261 w 247554"/>
                <a:gd name="connsiteY11" fmla="*/ 216027 h 310229"/>
                <a:gd name="connsiteX12" fmla="*/ 185261 w 247554"/>
                <a:gd name="connsiteY12" fmla="*/ 213741 h 310229"/>
                <a:gd name="connsiteX13" fmla="*/ 183261 w 247554"/>
                <a:gd name="connsiteY13" fmla="*/ 208217 h 310229"/>
                <a:gd name="connsiteX14" fmla="*/ 180499 w 247554"/>
                <a:gd name="connsiteY14" fmla="*/ 212122 h 310229"/>
                <a:gd name="connsiteX15" fmla="*/ 165163 w 247554"/>
                <a:gd name="connsiteY15" fmla="*/ 231934 h 310229"/>
                <a:gd name="connsiteX16" fmla="*/ 125349 w 247554"/>
                <a:gd name="connsiteY16" fmla="*/ 258223 h 310229"/>
                <a:gd name="connsiteX17" fmla="*/ 93059 w 247554"/>
                <a:gd name="connsiteY17" fmla="*/ 276225 h 310229"/>
                <a:gd name="connsiteX18" fmla="*/ 40291 w 247554"/>
                <a:gd name="connsiteY18" fmla="*/ 298323 h 310229"/>
                <a:gd name="connsiteX19" fmla="*/ 1333 w 247554"/>
                <a:gd name="connsiteY19" fmla="*/ 310229 h 310229"/>
                <a:gd name="connsiteX20" fmla="*/ 0 w 247554"/>
                <a:gd name="connsiteY20" fmla="*/ 300800 h 310229"/>
                <a:gd name="connsiteX21" fmla="*/ 30385 w 247554"/>
                <a:gd name="connsiteY21" fmla="*/ 290513 h 310229"/>
                <a:gd name="connsiteX22" fmla="*/ 100013 w 247554"/>
                <a:gd name="connsiteY22" fmla="*/ 260985 h 310229"/>
                <a:gd name="connsiteX23" fmla="*/ 123730 w 247554"/>
                <a:gd name="connsiteY23" fmla="*/ 249269 h 310229"/>
                <a:gd name="connsiteX24" fmla="*/ 165640 w 247554"/>
                <a:gd name="connsiteY24" fmla="*/ 214503 h 310229"/>
                <a:gd name="connsiteX25" fmla="*/ 193262 w 247554"/>
                <a:gd name="connsiteY25" fmla="*/ 175927 h 310229"/>
                <a:gd name="connsiteX26" fmla="*/ 219932 w 247554"/>
                <a:gd name="connsiteY26" fmla="*/ 131255 h 310229"/>
                <a:gd name="connsiteX27" fmla="*/ 226790 w 247554"/>
                <a:gd name="connsiteY27" fmla="*/ 88773 h 310229"/>
                <a:gd name="connsiteX28" fmla="*/ 220789 w 247554"/>
                <a:gd name="connsiteY28" fmla="*/ 36481 h 310229"/>
                <a:gd name="connsiteX29" fmla="*/ 217265 w 247554"/>
                <a:gd name="connsiteY29" fmla="*/ 1238 h 310229"/>
                <a:gd name="connsiteX30" fmla="*/ 226885 w 247554"/>
                <a:gd name="connsiteY30" fmla="*/ 0 h 310229"/>
                <a:gd name="connsiteX31" fmla="*/ 226885 w 247554"/>
                <a:gd name="connsiteY31" fmla="*/ 286 h 310229"/>
                <a:gd name="connsiteX32" fmla="*/ 231458 w 247554"/>
                <a:gd name="connsiteY32" fmla="*/ 19812 h 310229"/>
                <a:gd name="connsiteX33" fmla="*/ 236315 w 247554"/>
                <a:gd name="connsiteY33" fmla="*/ 81439 h 310229"/>
                <a:gd name="connsiteX34" fmla="*/ 240316 w 247554"/>
                <a:gd name="connsiteY34" fmla="*/ 84296 h 310229"/>
                <a:gd name="connsiteX35" fmla="*/ 247554 w 247554"/>
                <a:gd name="connsiteY35" fmla="*/ 86773 h 310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47554" h="310229">
                  <a:moveTo>
                    <a:pt x="247269" y="86868"/>
                  </a:moveTo>
                  <a:cubicBezTo>
                    <a:pt x="247745" y="87249"/>
                    <a:pt x="246317" y="90678"/>
                    <a:pt x="245650" y="92678"/>
                  </a:cubicBezTo>
                  <a:cubicBezTo>
                    <a:pt x="245173" y="94107"/>
                    <a:pt x="244316" y="95345"/>
                    <a:pt x="244126" y="96774"/>
                  </a:cubicBezTo>
                  <a:cubicBezTo>
                    <a:pt x="241173" y="114300"/>
                    <a:pt x="233362" y="129921"/>
                    <a:pt x="226028" y="145733"/>
                  </a:cubicBezTo>
                  <a:cubicBezTo>
                    <a:pt x="222123" y="154019"/>
                    <a:pt x="221933" y="154305"/>
                    <a:pt x="231362" y="153829"/>
                  </a:cubicBezTo>
                  <a:cubicBezTo>
                    <a:pt x="234124" y="153734"/>
                    <a:pt x="236886" y="153638"/>
                    <a:pt x="239649" y="153638"/>
                  </a:cubicBezTo>
                  <a:lnTo>
                    <a:pt x="239649" y="162116"/>
                  </a:lnTo>
                  <a:cubicBezTo>
                    <a:pt x="233744" y="161830"/>
                    <a:pt x="227647" y="164878"/>
                    <a:pt x="221742" y="166688"/>
                  </a:cubicBezTo>
                  <a:cubicBezTo>
                    <a:pt x="219361" y="167354"/>
                    <a:pt x="216884" y="168116"/>
                    <a:pt x="215074" y="169641"/>
                  </a:cubicBezTo>
                  <a:cubicBezTo>
                    <a:pt x="208026" y="175355"/>
                    <a:pt x="204311" y="182880"/>
                    <a:pt x="200787" y="191548"/>
                  </a:cubicBezTo>
                  <a:cubicBezTo>
                    <a:pt x="197358" y="200025"/>
                    <a:pt x="194215" y="208121"/>
                    <a:pt x="194215" y="216027"/>
                  </a:cubicBezTo>
                  <a:lnTo>
                    <a:pt x="185261" y="216027"/>
                  </a:lnTo>
                  <a:cubicBezTo>
                    <a:pt x="185261" y="215170"/>
                    <a:pt x="185261" y="214408"/>
                    <a:pt x="185261" y="213741"/>
                  </a:cubicBezTo>
                  <a:cubicBezTo>
                    <a:pt x="185261" y="211931"/>
                    <a:pt x="183927" y="210122"/>
                    <a:pt x="183261" y="208217"/>
                  </a:cubicBezTo>
                  <a:cubicBezTo>
                    <a:pt x="182308" y="209550"/>
                    <a:pt x="181451" y="210788"/>
                    <a:pt x="180499" y="212122"/>
                  </a:cubicBezTo>
                  <a:cubicBezTo>
                    <a:pt x="175451" y="218789"/>
                    <a:pt x="171069" y="226124"/>
                    <a:pt x="165163" y="231934"/>
                  </a:cubicBezTo>
                  <a:cubicBezTo>
                    <a:pt x="153638" y="243174"/>
                    <a:pt x="140208" y="251746"/>
                    <a:pt x="125349" y="258223"/>
                  </a:cubicBezTo>
                  <a:cubicBezTo>
                    <a:pt x="114109" y="263081"/>
                    <a:pt x="104204" y="271082"/>
                    <a:pt x="93059" y="276225"/>
                  </a:cubicBezTo>
                  <a:cubicBezTo>
                    <a:pt x="75724" y="284226"/>
                    <a:pt x="58102" y="291656"/>
                    <a:pt x="40291" y="298323"/>
                  </a:cubicBezTo>
                  <a:cubicBezTo>
                    <a:pt x="27527" y="302991"/>
                    <a:pt x="14573" y="307562"/>
                    <a:pt x="1333" y="310229"/>
                  </a:cubicBezTo>
                  <a:lnTo>
                    <a:pt x="0" y="300800"/>
                  </a:lnTo>
                  <a:cubicBezTo>
                    <a:pt x="10477" y="298704"/>
                    <a:pt x="20383" y="294037"/>
                    <a:pt x="30385" y="290513"/>
                  </a:cubicBezTo>
                  <a:cubicBezTo>
                    <a:pt x="54102" y="282035"/>
                    <a:pt x="76867" y="271177"/>
                    <a:pt x="100013" y="260985"/>
                  </a:cubicBezTo>
                  <a:cubicBezTo>
                    <a:pt x="108109" y="257461"/>
                    <a:pt x="116110" y="253746"/>
                    <a:pt x="123730" y="249269"/>
                  </a:cubicBezTo>
                  <a:cubicBezTo>
                    <a:pt x="139541" y="239935"/>
                    <a:pt x="154972" y="230219"/>
                    <a:pt x="165640" y="214503"/>
                  </a:cubicBezTo>
                  <a:cubicBezTo>
                    <a:pt x="174593" y="201454"/>
                    <a:pt x="183261" y="188119"/>
                    <a:pt x="193262" y="175927"/>
                  </a:cubicBezTo>
                  <a:cubicBezTo>
                    <a:pt x="204502" y="162306"/>
                    <a:pt x="212502" y="146971"/>
                    <a:pt x="219932" y="131255"/>
                  </a:cubicBezTo>
                  <a:cubicBezTo>
                    <a:pt x="226314" y="117920"/>
                    <a:pt x="228124" y="103442"/>
                    <a:pt x="226790" y="88773"/>
                  </a:cubicBezTo>
                  <a:cubicBezTo>
                    <a:pt x="225076" y="71342"/>
                    <a:pt x="221742" y="54007"/>
                    <a:pt x="220789" y="36481"/>
                  </a:cubicBezTo>
                  <a:cubicBezTo>
                    <a:pt x="220123" y="24575"/>
                    <a:pt x="219932" y="12859"/>
                    <a:pt x="217265" y="1238"/>
                  </a:cubicBezTo>
                  <a:lnTo>
                    <a:pt x="226885" y="0"/>
                  </a:lnTo>
                  <a:cubicBezTo>
                    <a:pt x="226885" y="0"/>
                    <a:pt x="226885" y="191"/>
                    <a:pt x="226885" y="286"/>
                  </a:cubicBezTo>
                  <a:cubicBezTo>
                    <a:pt x="228314" y="6858"/>
                    <a:pt x="230791" y="13240"/>
                    <a:pt x="231458" y="19812"/>
                  </a:cubicBezTo>
                  <a:cubicBezTo>
                    <a:pt x="233458" y="40291"/>
                    <a:pt x="234791" y="60865"/>
                    <a:pt x="236315" y="81439"/>
                  </a:cubicBezTo>
                  <a:cubicBezTo>
                    <a:pt x="236506" y="84011"/>
                    <a:pt x="235267" y="87630"/>
                    <a:pt x="240316" y="84296"/>
                  </a:cubicBezTo>
                  <a:cubicBezTo>
                    <a:pt x="241744" y="83344"/>
                    <a:pt x="245459" y="85344"/>
                    <a:pt x="247554" y="86773"/>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1" name="フリーフォーム: 図形 280">
              <a:extLst>
                <a:ext uri="{FF2B5EF4-FFF2-40B4-BE49-F238E27FC236}">
                  <a16:creationId xmlns:a16="http://schemas.microsoft.com/office/drawing/2014/main" id="{8AF106F5-9EB4-4635-BAA1-A2F940BDFB35}"/>
                </a:ext>
              </a:extLst>
            </p:cNvPr>
            <p:cNvSpPr/>
            <p:nvPr/>
          </p:nvSpPr>
          <p:spPr>
            <a:xfrm>
              <a:off x="6875861" y="4203287"/>
              <a:ext cx="61862" cy="81057"/>
            </a:xfrm>
            <a:custGeom>
              <a:avLst/>
              <a:gdLst>
                <a:gd name="connsiteX0" fmla="*/ 61767 w 61862"/>
                <a:gd name="connsiteY0" fmla="*/ 59626 h 81057"/>
                <a:gd name="connsiteX1" fmla="*/ 61005 w 61862"/>
                <a:gd name="connsiteY1" fmla="*/ 68389 h 81057"/>
                <a:gd name="connsiteX2" fmla="*/ 56909 w 61862"/>
                <a:gd name="connsiteY2" fmla="*/ 68485 h 81057"/>
                <a:gd name="connsiteX3" fmla="*/ 54719 w 61862"/>
                <a:gd name="connsiteY3" fmla="*/ 70485 h 81057"/>
                <a:gd name="connsiteX4" fmla="*/ 56338 w 61862"/>
                <a:gd name="connsiteY4" fmla="*/ 73057 h 81057"/>
                <a:gd name="connsiteX5" fmla="*/ 57576 w 61862"/>
                <a:gd name="connsiteY5" fmla="*/ 73342 h 81057"/>
                <a:gd name="connsiteX6" fmla="*/ 56148 w 61862"/>
                <a:gd name="connsiteY6" fmla="*/ 81058 h 81057"/>
                <a:gd name="connsiteX7" fmla="*/ 25858 w 61862"/>
                <a:gd name="connsiteY7" fmla="*/ 63913 h 81057"/>
                <a:gd name="connsiteX8" fmla="*/ 902 w 61862"/>
                <a:gd name="connsiteY8" fmla="*/ 17907 h 81057"/>
                <a:gd name="connsiteX9" fmla="*/ 521 w 61862"/>
                <a:gd name="connsiteY9" fmla="*/ 0 h 81057"/>
                <a:gd name="connsiteX10" fmla="*/ 9475 w 61862"/>
                <a:gd name="connsiteY10" fmla="*/ 0 h 81057"/>
                <a:gd name="connsiteX11" fmla="*/ 18048 w 61862"/>
                <a:gd name="connsiteY11" fmla="*/ 20003 h 81057"/>
                <a:gd name="connsiteX12" fmla="*/ 19667 w 61862"/>
                <a:gd name="connsiteY12" fmla="*/ 24098 h 81057"/>
                <a:gd name="connsiteX13" fmla="*/ 41669 w 61862"/>
                <a:gd name="connsiteY13" fmla="*/ 51340 h 81057"/>
                <a:gd name="connsiteX14" fmla="*/ 54433 w 61862"/>
                <a:gd name="connsiteY14" fmla="*/ 58579 h 81057"/>
                <a:gd name="connsiteX15" fmla="*/ 61862 w 61862"/>
                <a:gd name="connsiteY15" fmla="*/ 59626 h 81057"/>
                <a:gd name="connsiteX16" fmla="*/ 44813 w 61862"/>
                <a:gd name="connsiteY16" fmla="*/ 64579 h 81057"/>
                <a:gd name="connsiteX17" fmla="*/ 41289 w 61862"/>
                <a:gd name="connsiteY17" fmla="*/ 60674 h 81057"/>
                <a:gd name="connsiteX18" fmla="*/ 33859 w 61862"/>
                <a:gd name="connsiteY18" fmla="*/ 53149 h 81057"/>
                <a:gd name="connsiteX19" fmla="*/ 30715 w 61862"/>
                <a:gd name="connsiteY19" fmla="*/ 55626 h 81057"/>
                <a:gd name="connsiteX20" fmla="*/ 38717 w 61862"/>
                <a:gd name="connsiteY20" fmla="*/ 63437 h 81057"/>
                <a:gd name="connsiteX21" fmla="*/ 44813 w 61862"/>
                <a:gd name="connsiteY21" fmla="*/ 64579 h 81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1862" h="81057">
                  <a:moveTo>
                    <a:pt x="61767" y="59626"/>
                  </a:moveTo>
                  <a:lnTo>
                    <a:pt x="61005" y="68389"/>
                  </a:lnTo>
                  <a:cubicBezTo>
                    <a:pt x="59672" y="68199"/>
                    <a:pt x="58338" y="68294"/>
                    <a:pt x="56909" y="68485"/>
                  </a:cubicBezTo>
                  <a:cubicBezTo>
                    <a:pt x="56052" y="68580"/>
                    <a:pt x="54814" y="69723"/>
                    <a:pt x="54719" y="70485"/>
                  </a:cubicBezTo>
                  <a:cubicBezTo>
                    <a:pt x="54623" y="71342"/>
                    <a:pt x="55576" y="72962"/>
                    <a:pt x="56338" y="73057"/>
                  </a:cubicBezTo>
                  <a:cubicBezTo>
                    <a:pt x="56719" y="73152"/>
                    <a:pt x="57195" y="73247"/>
                    <a:pt x="57576" y="73342"/>
                  </a:cubicBezTo>
                  <a:lnTo>
                    <a:pt x="56148" y="81058"/>
                  </a:lnTo>
                  <a:cubicBezTo>
                    <a:pt x="44718" y="77914"/>
                    <a:pt x="34240" y="72295"/>
                    <a:pt x="25858" y="63913"/>
                  </a:cubicBezTo>
                  <a:cubicBezTo>
                    <a:pt x="13285" y="51245"/>
                    <a:pt x="6331" y="34671"/>
                    <a:pt x="902" y="17907"/>
                  </a:cubicBezTo>
                  <a:cubicBezTo>
                    <a:pt x="-812" y="12478"/>
                    <a:pt x="426" y="6096"/>
                    <a:pt x="521" y="0"/>
                  </a:cubicBezTo>
                  <a:lnTo>
                    <a:pt x="9475" y="0"/>
                  </a:lnTo>
                  <a:cubicBezTo>
                    <a:pt x="9475" y="6858"/>
                    <a:pt x="11761" y="13430"/>
                    <a:pt x="18048" y="20003"/>
                  </a:cubicBezTo>
                  <a:cubicBezTo>
                    <a:pt x="19000" y="20955"/>
                    <a:pt x="19095" y="22670"/>
                    <a:pt x="19667" y="24098"/>
                  </a:cubicBezTo>
                  <a:cubicBezTo>
                    <a:pt x="24239" y="35433"/>
                    <a:pt x="32621" y="43720"/>
                    <a:pt x="41669" y="51340"/>
                  </a:cubicBezTo>
                  <a:cubicBezTo>
                    <a:pt x="45384" y="54483"/>
                    <a:pt x="49861" y="57817"/>
                    <a:pt x="54433" y="58579"/>
                  </a:cubicBezTo>
                  <a:cubicBezTo>
                    <a:pt x="56909" y="58960"/>
                    <a:pt x="59386" y="59341"/>
                    <a:pt x="61862" y="59626"/>
                  </a:cubicBezTo>
                  <a:close/>
                  <a:moveTo>
                    <a:pt x="44813" y="64579"/>
                  </a:moveTo>
                  <a:cubicBezTo>
                    <a:pt x="43670" y="63341"/>
                    <a:pt x="42527" y="61913"/>
                    <a:pt x="41289" y="60674"/>
                  </a:cubicBezTo>
                  <a:cubicBezTo>
                    <a:pt x="39098" y="58388"/>
                    <a:pt x="36907" y="56197"/>
                    <a:pt x="33859" y="53149"/>
                  </a:cubicBezTo>
                  <a:lnTo>
                    <a:pt x="30715" y="55626"/>
                  </a:lnTo>
                  <a:cubicBezTo>
                    <a:pt x="33383" y="58293"/>
                    <a:pt x="35764" y="61246"/>
                    <a:pt x="38717" y="63437"/>
                  </a:cubicBezTo>
                  <a:cubicBezTo>
                    <a:pt x="40240" y="64484"/>
                    <a:pt x="42717" y="64198"/>
                    <a:pt x="44813" y="64579"/>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2" name="フリーフォーム: 図形 281">
              <a:extLst>
                <a:ext uri="{FF2B5EF4-FFF2-40B4-BE49-F238E27FC236}">
                  <a16:creationId xmlns:a16="http://schemas.microsoft.com/office/drawing/2014/main" id="{EC52F9AE-15CC-4C11-BE2B-1CC6193D8226}"/>
                </a:ext>
              </a:extLst>
            </p:cNvPr>
            <p:cNvSpPr/>
            <p:nvPr/>
          </p:nvSpPr>
          <p:spPr>
            <a:xfrm>
              <a:off x="6344313" y="4323495"/>
              <a:ext cx="592458" cy="86023"/>
            </a:xfrm>
            <a:custGeom>
              <a:avLst/>
              <a:gdLst>
                <a:gd name="connsiteX0" fmla="*/ 590363 w 592458"/>
                <a:gd name="connsiteY0" fmla="*/ 60005 h 86023"/>
                <a:gd name="connsiteX1" fmla="*/ 592458 w 592458"/>
                <a:gd name="connsiteY1" fmla="*/ 67815 h 86023"/>
                <a:gd name="connsiteX2" fmla="*/ 586076 w 592458"/>
                <a:gd name="connsiteY2" fmla="*/ 69053 h 86023"/>
                <a:gd name="connsiteX3" fmla="*/ 561216 w 592458"/>
                <a:gd name="connsiteY3" fmla="*/ 69244 h 86023"/>
                <a:gd name="connsiteX4" fmla="*/ 514829 w 592458"/>
                <a:gd name="connsiteY4" fmla="*/ 62291 h 86023"/>
                <a:gd name="connsiteX5" fmla="*/ 499399 w 592458"/>
                <a:gd name="connsiteY5" fmla="*/ 61338 h 86023"/>
                <a:gd name="connsiteX6" fmla="*/ 461870 w 592458"/>
                <a:gd name="connsiteY6" fmla="*/ 62577 h 86023"/>
                <a:gd name="connsiteX7" fmla="*/ 438534 w 592458"/>
                <a:gd name="connsiteY7" fmla="*/ 59624 h 86023"/>
                <a:gd name="connsiteX8" fmla="*/ 399482 w 592458"/>
                <a:gd name="connsiteY8" fmla="*/ 58004 h 86023"/>
                <a:gd name="connsiteX9" fmla="*/ 361763 w 592458"/>
                <a:gd name="connsiteY9" fmla="*/ 59433 h 86023"/>
                <a:gd name="connsiteX10" fmla="*/ 318138 w 592458"/>
                <a:gd name="connsiteY10" fmla="*/ 60671 h 86023"/>
                <a:gd name="connsiteX11" fmla="*/ 281562 w 592458"/>
                <a:gd name="connsiteY11" fmla="*/ 59719 h 86023"/>
                <a:gd name="connsiteX12" fmla="*/ 255845 w 592458"/>
                <a:gd name="connsiteY12" fmla="*/ 63243 h 86023"/>
                <a:gd name="connsiteX13" fmla="*/ 248511 w 592458"/>
                <a:gd name="connsiteY13" fmla="*/ 64005 h 86023"/>
                <a:gd name="connsiteX14" fmla="*/ 225365 w 592458"/>
                <a:gd name="connsiteY14" fmla="*/ 62672 h 86023"/>
                <a:gd name="connsiteX15" fmla="*/ 189455 w 592458"/>
                <a:gd name="connsiteY15" fmla="*/ 62957 h 86023"/>
                <a:gd name="connsiteX16" fmla="*/ 140116 w 592458"/>
                <a:gd name="connsiteY16" fmla="*/ 72387 h 86023"/>
                <a:gd name="connsiteX17" fmla="*/ 83156 w 592458"/>
                <a:gd name="connsiteY17" fmla="*/ 78388 h 86023"/>
                <a:gd name="connsiteX18" fmla="*/ 70488 w 592458"/>
                <a:gd name="connsiteY18" fmla="*/ 76578 h 86023"/>
                <a:gd name="connsiteX19" fmla="*/ 26864 w 592458"/>
                <a:gd name="connsiteY19" fmla="*/ 77531 h 86023"/>
                <a:gd name="connsiteX20" fmla="*/ 2575 w 592458"/>
                <a:gd name="connsiteY20" fmla="*/ 86008 h 86023"/>
                <a:gd name="connsiteX21" fmla="*/ 3 w 592458"/>
                <a:gd name="connsiteY21" fmla="*/ 84103 h 86023"/>
                <a:gd name="connsiteX22" fmla="*/ 3909 w 592458"/>
                <a:gd name="connsiteY22" fmla="*/ 72292 h 86023"/>
                <a:gd name="connsiteX23" fmla="*/ 14291 w 592458"/>
                <a:gd name="connsiteY23" fmla="*/ 58290 h 86023"/>
                <a:gd name="connsiteX24" fmla="*/ 29912 w 592458"/>
                <a:gd name="connsiteY24" fmla="*/ 51718 h 86023"/>
                <a:gd name="connsiteX25" fmla="*/ 72488 w 592458"/>
                <a:gd name="connsiteY25" fmla="*/ 45431 h 86023"/>
                <a:gd name="connsiteX26" fmla="*/ 102397 w 592458"/>
                <a:gd name="connsiteY26" fmla="*/ 48098 h 86023"/>
                <a:gd name="connsiteX27" fmla="*/ 139544 w 592458"/>
                <a:gd name="connsiteY27" fmla="*/ 45812 h 86023"/>
                <a:gd name="connsiteX28" fmla="*/ 160214 w 592458"/>
                <a:gd name="connsiteY28" fmla="*/ 40288 h 86023"/>
                <a:gd name="connsiteX29" fmla="*/ 164976 w 592458"/>
                <a:gd name="connsiteY29" fmla="*/ 36573 h 86023"/>
                <a:gd name="connsiteX30" fmla="*/ 158880 w 592458"/>
                <a:gd name="connsiteY30" fmla="*/ 32668 h 86023"/>
                <a:gd name="connsiteX31" fmla="*/ 145926 w 592458"/>
                <a:gd name="connsiteY31" fmla="*/ 35621 h 86023"/>
                <a:gd name="connsiteX32" fmla="*/ 84300 w 592458"/>
                <a:gd name="connsiteY32" fmla="*/ 37526 h 86023"/>
                <a:gd name="connsiteX33" fmla="*/ 47247 w 592458"/>
                <a:gd name="connsiteY33" fmla="*/ 39907 h 86023"/>
                <a:gd name="connsiteX34" fmla="*/ 30483 w 592458"/>
                <a:gd name="connsiteY34" fmla="*/ 43431 h 86023"/>
                <a:gd name="connsiteX35" fmla="*/ 28959 w 592458"/>
                <a:gd name="connsiteY35" fmla="*/ 39336 h 86023"/>
                <a:gd name="connsiteX36" fmla="*/ 39532 w 592458"/>
                <a:gd name="connsiteY36" fmla="*/ 23810 h 86023"/>
                <a:gd name="connsiteX37" fmla="*/ 98587 w 592458"/>
                <a:gd name="connsiteY37" fmla="*/ 25810 h 86023"/>
                <a:gd name="connsiteX38" fmla="*/ 148403 w 592458"/>
                <a:gd name="connsiteY38" fmla="*/ 19714 h 86023"/>
                <a:gd name="connsiteX39" fmla="*/ 183931 w 592458"/>
                <a:gd name="connsiteY39" fmla="*/ 13427 h 86023"/>
                <a:gd name="connsiteX40" fmla="*/ 199266 w 592458"/>
                <a:gd name="connsiteY40" fmla="*/ 10379 h 86023"/>
                <a:gd name="connsiteX41" fmla="*/ 215363 w 592458"/>
                <a:gd name="connsiteY41" fmla="*/ 10284 h 86023"/>
                <a:gd name="connsiteX42" fmla="*/ 243462 w 592458"/>
                <a:gd name="connsiteY42" fmla="*/ 10284 h 86023"/>
                <a:gd name="connsiteX43" fmla="*/ 284134 w 592458"/>
                <a:gd name="connsiteY43" fmla="*/ 11713 h 86023"/>
                <a:gd name="connsiteX44" fmla="*/ 294611 w 592458"/>
                <a:gd name="connsiteY44" fmla="*/ 10379 h 86023"/>
                <a:gd name="connsiteX45" fmla="*/ 327473 w 592458"/>
                <a:gd name="connsiteY45" fmla="*/ 13237 h 86023"/>
                <a:gd name="connsiteX46" fmla="*/ 359001 w 592458"/>
                <a:gd name="connsiteY46" fmla="*/ 11046 h 86023"/>
                <a:gd name="connsiteX47" fmla="*/ 402625 w 592458"/>
                <a:gd name="connsiteY47" fmla="*/ 10189 h 86023"/>
                <a:gd name="connsiteX48" fmla="*/ 410721 w 592458"/>
                <a:gd name="connsiteY48" fmla="*/ 8760 h 86023"/>
                <a:gd name="connsiteX49" fmla="*/ 427390 w 592458"/>
                <a:gd name="connsiteY49" fmla="*/ 8760 h 86023"/>
                <a:gd name="connsiteX50" fmla="*/ 490064 w 592458"/>
                <a:gd name="connsiteY50" fmla="*/ 950 h 86023"/>
                <a:gd name="connsiteX51" fmla="*/ 513306 w 592458"/>
                <a:gd name="connsiteY51" fmla="*/ 950 h 86023"/>
                <a:gd name="connsiteX52" fmla="*/ 537499 w 592458"/>
                <a:gd name="connsiteY52" fmla="*/ 5617 h 86023"/>
                <a:gd name="connsiteX53" fmla="*/ 541499 w 592458"/>
                <a:gd name="connsiteY53" fmla="*/ 8379 h 86023"/>
                <a:gd name="connsiteX54" fmla="*/ 537404 w 592458"/>
                <a:gd name="connsiteY54" fmla="*/ 10284 h 86023"/>
                <a:gd name="connsiteX55" fmla="*/ 504733 w 592458"/>
                <a:gd name="connsiteY55" fmla="*/ 12189 h 86023"/>
                <a:gd name="connsiteX56" fmla="*/ 419198 w 592458"/>
                <a:gd name="connsiteY56" fmla="*/ 18571 h 86023"/>
                <a:gd name="connsiteX57" fmla="*/ 364811 w 592458"/>
                <a:gd name="connsiteY57" fmla="*/ 23048 h 86023"/>
                <a:gd name="connsiteX58" fmla="*/ 324044 w 592458"/>
                <a:gd name="connsiteY58" fmla="*/ 26477 h 86023"/>
                <a:gd name="connsiteX59" fmla="*/ 314423 w 592458"/>
                <a:gd name="connsiteY59" fmla="*/ 31811 h 86023"/>
                <a:gd name="connsiteX60" fmla="*/ 325472 w 592458"/>
                <a:gd name="connsiteY60" fmla="*/ 37145 h 86023"/>
                <a:gd name="connsiteX61" fmla="*/ 372717 w 592458"/>
                <a:gd name="connsiteY61" fmla="*/ 32668 h 86023"/>
                <a:gd name="connsiteX62" fmla="*/ 424056 w 592458"/>
                <a:gd name="connsiteY62" fmla="*/ 26572 h 86023"/>
                <a:gd name="connsiteX63" fmla="*/ 462156 w 592458"/>
                <a:gd name="connsiteY63" fmla="*/ 26191 h 86023"/>
                <a:gd name="connsiteX64" fmla="*/ 511496 w 592458"/>
                <a:gd name="connsiteY64" fmla="*/ 18952 h 86023"/>
                <a:gd name="connsiteX65" fmla="*/ 551024 w 592458"/>
                <a:gd name="connsiteY65" fmla="*/ 20952 h 86023"/>
                <a:gd name="connsiteX66" fmla="*/ 553882 w 592458"/>
                <a:gd name="connsiteY66" fmla="*/ 21619 h 86023"/>
                <a:gd name="connsiteX67" fmla="*/ 571123 w 592458"/>
                <a:gd name="connsiteY67" fmla="*/ 33144 h 86023"/>
                <a:gd name="connsiteX68" fmla="*/ 590077 w 592458"/>
                <a:gd name="connsiteY68" fmla="*/ 60386 h 8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92458" h="86023">
                  <a:moveTo>
                    <a:pt x="590363" y="60005"/>
                  </a:moveTo>
                  <a:cubicBezTo>
                    <a:pt x="591792" y="62100"/>
                    <a:pt x="591792" y="65244"/>
                    <a:pt x="592458" y="67815"/>
                  </a:cubicBezTo>
                  <a:cubicBezTo>
                    <a:pt x="590363" y="68196"/>
                    <a:pt x="588172" y="68958"/>
                    <a:pt x="586076" y="69053"/>
                  </a:cubicBezTo>
                  <a:cubicBezTo>
                    <a:pt x="577790" y="69149"/>
                    <a:pt x="569408" y="68291"/>
                    <a:pt x="561216" y="69244"/>
                  </a:cubicBezTo>
                  <a:cubicBezTo>
                    <a:pt x="545024" y="71149"/>
                    <a:pt x="530165" y="65434"/>
                    <a:pt x="514829" y="62291"/>
                  </a:cubicBezTo>
                  <a:cubicBezTo>
                    <a:pt x="509876" y="61243"/>
                    <a:pt x="504542" y="61243"/>
                    <a:pt x="499399" y="61338"/>
                  </a:cubicBezTo>
                  <a:cubicBezTo>
                    <a:pt x="486921" y="61624"/>
                    <a:pt x="474348" y="62767"/>
                    <a:pt x="461870" y="62577"/>
                  </a:cubicBezTo>
                  <a:cubicBezTo>
                    <a:pt x="454060" y="62481"/>
                    <a:pt x="446345" y="60195"/>
                    <a:pt x="438534" y="59624"/>
                  </a:cubicBezTo>
                  <a:cubicBezTo>
                    <a:pt x="425580" y="58766"/>
                    <a:pt x="412531" y="58100"/>
                    <a:pt x="399482" y="58004"/>
                  </a:cubicBezTo>
                  <a:cubicBezTo>
                    <a:pt x="386909" y="58004"/>
                    <a:pt x="374336" y="59147"/>
                    <a:pt x="361763" y="59433"/>
                  </a:cubicBezTo>
                  <a:cubicBezTo>
                    <a:pt x="347189" y="59814"/>
                    <a:pt x="332807" y="58957"/>
                    <a:pt x="318138" y="60671"/>
                  </a:cubicBezTo>
                  <a:cubicBezTo>
                    <a:pt x="306137" y="62100"/>
                    <a:pt x="293659" y="59243"/>
                    <a:pt x="281562" y="59719"/>
                  </a:cubicBezTo>
                  <a:cubicBezTo>
                    <a:pt x="272990" y="60100"/>
                    <a:pt x="264417" y="62005"/>
                    <a:pt x="255845" y="63243"/>
                  </a:cubicBezTo>
                  <a:cubicBezTo>
                    <a:pt x="253368" y="63529"/>
                    <a:pt x="250987" y="63910"/>
                    <a:pt x="248511" y="64005"/>
                  </a:cubicBezTo>
                  <a:cubicBezTo>
                    <a:pt x="240890" y="64577"/>
                    <a:pt x="233080" y="62862"/>
                    <a:pt x="225365" y="62672"/>
                  </a:cubicBezTo>
                  <a:cubicBezTo>
                    <a:pt x="213363" y="62386"/>
                    <a:pt x="201171" y="61148"/>
                    <a:pt x="189455" y="62957"/>
                  </a:cubicBezTo>
                  <a:cubicBezTo>
                    <a:pt x="172977" y="65529"/>
                    <a:pt x="157166" y="71339"/>
                    <a:pt x="140116" y="72387"/>
                  </a:cubicBezTo>
                  <a:cubicBezTo>
                    <a:pt x="121066" y="73530"/>
                    <a:pt x="102206" y="76578"/>
                    <a:pt x="83156" y="78388"/>
                  </a:cubicBezTo>
                  <a:cubicBezTo>
                    <a:pt x="78965" y="78769"/>
                    <a:pt x="74203" y="78293"/>
                    <a:pt x="70488" y="76578"/>
                  </a:cubicBezTo>
                  <a:cubicBezTo>
                    <a:pt x="55629" y="69720"/>
                    <a:pt x="41532" y="70196"/>
                    <a:pt x="26864" y="77531"/>
                  </a:cubicBezTo>
                  <a:cubicBezTo>
                    <a:pt x="19244" y="81341"/>
                    <a:pt x="10767" y="83436"/>
                    <a:pt x="2575" y="86008"/>
                  </a:cubicBezTo>
                  <a:cubicBezTo>
                    <a:pt x="1908" y="86198"/>
                    <a:pt x="-92" y="84579"/>
                    <a:pt x="3" y="84103"/>
                  </a:cubicBezTo>
                  <a:cubicBezTo>
                    <a:pt x="1051" y="80102"/>
                    <a:pt x="1813" y="75721"/>
                    <a:pt x="3909" y="72292"/>
                  </a:cubicBezTo>
                  <a:cubicBezTo>
                    <a:pt x="6861" y="67339"/>
                    <a:pt x="11338" y="63243"/>
                    <a:pt x="14291" y="58290"/>
                  </a:cubicBezTo>
                  <a:cubicBezTo>
                    <a:pt x="18005" y="51908"/>
                    <a:pt x="24673" y="52861"/>
                    <a:pt x="29912" y="51718"/>
                  </a:cubicBezTo>
                  <a:cubicBezTo>
                    <a:pt x="43913" y="48765"/>
                    <a:pt x="58201" y="46289"/>
                    <a:pt x="72488" y="45431"/>
                  </a:cubicBezTo>
                  <a:cubicBezTo>
                    <a:pt x="82394" y="44860"/>
                    <a:pt x="92396" y="48003"/>
                    <a:pt x="102397" y="48098"/>
                  </a:cubicBezTo>
                  <a:cubicBezTo>
                    <a:pt x="114779" y="48098"/>
                    <a:pt x="127257" y="47241"/>
                    <a:pt x="139544" y="45812"/>
                  </a:cubicBezTo>
                  <a:cubicBezTo>
                    <a:pt x="146593" y="44955"/>
                    <a:pt x="153451" y="42383"/>
                    <a:pt x="160214" y="40288"/>
                  </a:cubicBezTo>
                  <a:cubicBezTo>
                    <a:pt x="162023" y="39716"/>
                    <a:pt x="163452" y="37907"/>
                    <a:pt x="164976" y="36573"/>
                  </a:cubicBezTo>
                  <a:cubicBezTo>
                    <a:pt x="162976" y="35240"/>
                    <a:pt x="160785" y="32573"/>
                    <a:pt x="158880" y="32668"/>
                  </a:cubicBezTo>
                  <a:cubicBezTo>
                    <a:pt x="154499" y="32954"/>
                    <a:pt x="150212" y="34478"/>
                    <a:pt x="145926" y="35621"/>
                  </a:cubicBezTo>
                  <a:cubicBezTo>
                    <a:pt x="125543" y="40669"/>
                    <a:pt x="105064" y="38859"/>
                    <a:pt x="84300" y="37526"/>
                  </a:cubicBezTo>
                  <a:cubicBezTo>
                    <a:pt x="72012" y="36764"/>
                    <a:pt x="59630" y="38669"/>
                    <a:pt x="47247" y="39907"/>
                  </a:cubicBezTo>
                  <a:cubicBezTo>
                    <a:pt x="41628" y="40478"/>
                    <a:pt x="36103" y="42383"/>
                    <a:pt x="30483" y="43431"/>
                  </a:cubicBezTo>
                  <a:cubicBezTo>
                    <a:pt x="30197" y="43431"/>
                    <a:pt x="28388" y="40097"/>
                    <a:pt x="28959" y="39336"/>
                  </a:cubicBezTo>
                  <a:cubicBezTo>
                    <a:pt x="32198" y="34002"/>
                    <a:pt x="35912" y="28953"/>
                    <a:pt x="39532" y="23810"/>
                  </a:cubicBezTo>
                  <a:cubicBezTo>
                    <a:pt x="59725" y="24095"/>
                    <a:pt x="79156" y="26286"/>
                    <a:pt x="98587" y="25810"/>
                  </a:cubicBezTo>
                  <a:cubicBezTo>
                    <a:pt x="115256" y="25429"/>
                    <a:pt x="131829" y="22095"/>
                    <a:pt x="148403" y="19714"/>
                  </a:cubicBezTo>
                  <a:cubicBezTo>
                    <a:pt x="160309" y="17999"/>
                    <a:pt x="172120" y="15618"/>
                    <a:pt x="183931" y="13427"/>
                  </a:cubicBezTo>
                  <a:cubicBezTo>
                    <a:pt x="189075" y="12475"/>
                    <a:pt x="194123" y="10856"/>
                    <a:pt x="199266" y="10379"/>
                  </a:cubicBezTo>
                  <a:cubicBezTo>
                    <a:pt x="204600" y="9808"/>
                    <a:pt x="210029" y="10284"/>
                    <a:pt x="215363" y="10284"/>
                  </a:cubicBezTo>
                  <a:cubicBezTo>
                    <a:pt x="224698" y="10284"/>
                    <a:pt x="234128" y="10094"/>
                    <a:pt x="243462" y="10284"/>
                  </a:cubicBezTo>
                  <a:cubicBezTo>
                    <a:pt x="256988" y="10665"/>
                    <a:pt x="270513" y="11427"/>
                    <a:pt x="284134" y="11713"/>
                  </a:cubicBezTo>
                  <a:cubicBezTo>
                    <a:pt x="287563" y="11713"/>
                    <a:pt x="291183" y="10094"/>
                    <a:pt x="294611" y="10379"/>
                  </a:cubicBezTo>
                  <a:cubicBezTo>
                    <a:pt x="305565" y="11141"/>
                    <a:pt x="316519" y="13142"/>
                    <a:pt x="327473" y="13237"/>
                  </a:cubicBezTo>
                  <a:cubicBezTo>
                    <a:pt x="337950" y="13332"/>
                    <a:pt x="348523" y="11427"/>
                    <a:pt x="359001" y="11046"/>
                  </a:cubicBezTo>
                  <a:cubicBezTo>
                    <a:pt x="373574" y="10475"/>
                    <a:pt x="388147" y="10570"/>
                    <a:pt x="402625" y="10189"/>
                  </a:cubicBezTo>
                  <a:cubicBezTo>
                    <a:pt x="405292" y="10189"/>
                    <a:pt x="408054" y="8855"/>
                    <a:pt x="410721" y="8760"/>
                  </a:cubicBezTo>
                  <a:cubicBezTo>
                    <a:pt x="416246" y="8474"/>
                    <a:pt x="421865" y="8189"/>
                    <a:pt x="427390" y="8760"/>
                  </a:cubicBezTo>
                  <a:cubicBezTo>
                    <a:pt x="448917" y="11141"/>
                    <a:pt x="469395" y="5427"/>
                    <a:pt x="490064" y="950"/>
                  </a:cubicBezTo>
                  <a:cubicBezTo>
                    <a:pt x="497494" y="-670"/>
                    <a:pt x="505590" y="93"/>
                    <a:pt x="513306" y="950"/>
                  </a:cubicBezTo>
                  <a:cubicBezTo>
                    <a:pt x="521497" y="1807"/>
                    <a:pt x="529498" y="3902"/>
                    <a:pt x="537499" y="5617"/>
                  </a:cubicBezTo>
                  <a:cubicBezTo>
                    <a:pt x="538928" y="5903"/>
                    <a:pt x="540166" y="7427"/>
                    <a:pt x="541499" y="8379"/>
                  </a:cubicBezTo>
                  <a:cubicBezTo>
                    <a:pt x="540166" y="9046"/>
                    <a:pt x="538833" y="10189"/>
                    <a:pt x="537404" y="10284"/>
                  </a:cubicBezTo>
                  <a:cubicBezTo>
                    <a:pt x="526545" y="10951"/>
                    <a:pt x="515306" y="10094"/>
                    <a:pt x="504733" y="12189"/>
                  </a:cubicBezTo>
                  <a:cubicBezTo>
                    <a:pt x="476348" y="17714"/>
                    <a:pt x="447869" y="18380"/>
                    <a:pt x="419198" y="18571"/>
                  </a:cubicBezTo>
                  <a:cubicBezTo>
                    <a:pt x="401006" y="18666"/>
                    <a:pt x="382908" y="21524"/>
                    <a:pt x="364811" y="23048"/>
                  </a:cubicBezTo>
                  <a:cubicBezTo>
                    <a:pt x="351190" y="24191"/>
                    <a:pt x="337569" y="24857"/>
                    <a:pt x="324044" y="26477"/>
                  </a:cubicBezTo>
                  <a:cubicBezTo>
                    <a:pt x="320710" y="26858"/>
                    <a:pt x="317567" y="29906"/>
                    <a:pt x="314423" y="31811"/>
                  </a:cubicBezTo>
                  <a:cubicBezTo>
                    <a:pt x="318138" y="33716"/>
                    <a:pt x="321948" y="37335"/>
                    <a:pt x="325472" y="37145"/>
                  </a:cubicBezTo>
                  <a:cubicBezTo>
                    <a:pt x="341284" y="36287"/>
                    <a:pt x="357000" y="34382"/>
                    <a:pt x="372717" y="32668"/>
                  </a:cubicBezTo>
                  <a:cubicBezTo>
                    <a:pt x="389861" y="30763"/>
                    <a:pt x="406911" y="27905"/>
                    <a:pt x="424056" y="26572"/>
                  </a:cubicBezTo>
                  <a:cubicBezTo>
                    <a:pt x="436725" y="25619"/>
                    <a:pt x="449583" y="27334"/>
                    <a:pt x="462156" y="26191"/>
                  </a:cubicBezTo>
                  <a:cubicBezTo>
                    <a:pt x="478730" y="24667"/>
                    <a:pt x="495113" y="21619"/>
                    <a:pt x="511496" y="18952"/>
                  </a:cubicBezTo>
                  <a:cubicBezTo>
                    <a:pt x="524926" y="16761"/>
                    <a:pt x="538070" y="16190"/>
                    <a:pt x="551024" y="20952"/>
                  </a:cubicBezTo>
                  <a:cubicBezTo>
                    <a:pt x="551977" y="21238"/>
                    <a:pt x="553025" y="21810"/>
                    <a:pt x="553882" y="21619"/>
                  </a:cubicBezTo>
                  <a:cubicBezTo>
                    <a:pt x="563883" y="19143"/>
                    <a:pt x="566932" y="26762"/>
                    <a:pt x="571123" y="33144"/>
                  </a:cubicBezTo>
                  <a:cubicBezTo>
                    <a:pt x="577218" y="42383"/>
                    <a:pt x="583981" y="51146"/>
                    <a:pt x="590077" y="60386"/>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3" name="フリーフォーム: 図形 282">
              <a:extLst>
                <a:ext uri="{FF2B5EF4-FFF2-40B4-BE49-F238E27FC236}">
                  <a16:creationId xmlns:a16="http://schemas.microsoft.com/office/drawing/2014/main" id="{FC112EA9-1522-4688-B75B-3E4448D97B8C}"/>
                </a:ext>
              </a:extLst>
            </p:cNvPr>
            <p:cNvSpPr/>
            <p:nvPr/>
          </p:nvSpPr>
          <p:spPr>
            <a:xfrm>
              <a:off x="6365271" y="4392615"/>
              <a:ext cx="566835" cy="544057"/>
            </a:xfrm>
            <a:custGeom>
              <a:avLst/>
              <a:gdLst>
                <a:gd name="connsiteX0" fmla="*/ 557213 w 566835"/>
                <a:gd name="connsiteY0" fmla="*/ 10316 h 544057"/>
                <a:gd name="connsiteX1" fmla="*/ 566738 w 566835"/>
                <a:gd name="connsiteY1" fmla="*/ 18698 h 544057"/>
                <a:gd name="connsiteX2" fmla="*/ 559023 w 566835"/>
                <a:gd name="connsiteY2" fmla="*/ 80134 h 544057"/>
                <a:gd name="connsiteX3" fmla="*/ 557117 w 566835"/>
                <a:gd name="connsiteY3" fmla="*/ 123949 h 544057"/>
                <a:gd name="connsiteX4" fmla="*/ 553974 w 566835"/>
                <a:gd name="connsiteY4" fmla="*/ 139285 h 544057"/>
                <a:gd name="connsiteX5" fmla="*/ 546354 w 566835"/>
                <a:gd name="connsiteY5" fmla="*/ 167860 h 544057"/>
                <a:gd name="connsiteX6" fmla="*/ 540734 w 566835"/>
                <a:gd name="connsiteY6" fmla="*/ 170241 h 544057"/>
                <a:gd name="connsiteX7" fmla="*/ 513112 w 566835"/>
                <a:gd name="connsiteY7" fmla="*/ 162049 h 544057"/>
                <a:gd name="connsiteX8" fmla="*/ 508350 w 566835"/>
                <a:gd name="connsiteY8" fmla="*/ 162049 h 544057"/>
                <a:gd name="connsiteX9" fmla="*/ 488918 w 566835"/>
                <a:gd name="connsiteY9" fmla="*/ 185767 h 544057"/>
                <a:gd name="connsiteX10" fmla="*/ 497015 w 566835"/>
                <a:gd name="connsiteY10" fmla="*/ 208912 h 544057"/>
                <a:gd name="connsiteX11" fmla="*/ 495110 w 566835"/>
                <a:gd name="connsiteY11" fmla="*/ 222533 h 544057"/>
                <a:gd name="connsiteX12" fmla="*/ 484156 w 566835"/>
                <a:gd name="connsiteY12" fmla="*/ 258157 h 544057"/>
                <a:gd name="connsiteX13" fmla="*/ 483108 w 566835"/>
                <a:gd name="connsiteY13" fmla="*/ 264157 h 544057"/>
                <a:gd name="connsiteX14" fmla="*/ 476155 w 566835"/>
                <a:gd name="connsiteY14" fmla="*/ 305305 h 544057"/>
                <a:gd name="connsiteX15" fmla="*/ 474917 w 566835"/>
                <a:gd name="connsiteY15" fmla="*/ 313497 h 544057"/>
                <a:gd name="connsiteX16" fmla="*/ 471869 w 566835"/>
                <a:gd name="connsiteY16" fmla="*/ 328261 h 544057"/>
                <a:gd name="connsiteX17" fmla="*/ 495110 w 566835"/>
                <a:gd name="connsiteY17" fmla="*/ 365980 h 544057"/>
                <a:gd name="connsiteX18" fmla="*/ 498729 w 566835"/>
                <a:gd name="connsiteY18" fmla="*/ 371219 h 544057"/>
                <a:gd name="connsiteX19" fmla="*/ 519494 w 566835"/>
                <a:gd name="connsiteY19" fmla="*/ 380267 h 544057"/>
                <a:gd name="connsiteX20" fmla="*/ 525494 w 566835"/>
                <a:gd name="connsiteY20" fmla="*/ 383220 h 544057"/>
                <a:gd name="connsiteX21" fmla="*/ 519113 w 566835"/>
                <a:gd name="connsiteY21" fmla="*/ 392745 h 544057"/>
                <a:gd name="connsiteX22" fmla="*/ 515303 w 566835"/>
                <a:gd name="connsiteY22" fmla="*/ 392840 h 544057"/>
                <a:gd name="connsiteX23" fmla="*/ 510921 w 566835"/>
                <a:gd name="connsiteY23" fmla="*/ 402746 h 544057"/>
                <a:gd name="connsiteX24" fmla="*/ 512826 w 566835"/>
                <a:gd name="connsiteY24" fmla="*/ 420558 h 544057"/>
                <a:gd name="connsiteX25" fmla="*/ 481108 w 566835"/>
                <a:gd name="connsiteY25" fmla="*/ 509998 h 544057"/>
                <a:gd name="connsiteX26" fmla="*/ 481108 w 566835"/>
                <a:gd name="connsiteY26" fmla="*/ 512379 h 544057"/>
                <a:gd name="connsiteX27" fmla="*/ 467582 w 566835"/>
                <a:gd name="connsiteY27" fmla="*/ 524952 h 544057"/>
                <a:gd name="connsiteX28" fmla="*/ 385572 w 566835"/>
                <a:gd name="connsiteY28" fmla="*/ 528286 h 544057"/>
                <a:gd name="connsiteX29" fmla="*/ 330708 w 566835"/>
                <a:gd name="connsiteY29" fmla="*/ 534382 h 544057"/>
                <a:gd name="connsiteX30" fmla="*/ 329946 w 566835"/>
                <a:gd name="connsiteY30" fmla="*/ 534382 h 544057"/>
                <a:gd name="connsiteX31" fmla="*/ 320993 w 566835"/>
                <a:gd name="connsiteY31" fmla="*/ 533048 h 544057"/>
                <a:gd name="connsiteX32" fmla="*/ 281654 w 566835"/>
                <a:gd name="connsiteY32" fmla="*/ 537715 h 544057"/>
                <a:gd name="connsiteX33" fmla="*/ 277654 w 566835"/>
                <a:gd name="connsiteY33" fmla="*/ 537715 h 544057"/>
                <a:gd name="connsiteX34" fmla="*/ 220313 w 566835"/>
                <a:gd name="connsiteY34" fmla="*/ 539430 h 544057"/>
                <a:gd name="connsiteX35" fmla="*/ 185928 w 566835"/>
                <a:gd name="connsiteY35" fmla="*/ 542287 h 544057"/>
                <a:gd name="connsiteX36" fmla="*/ 140208 w 566835"/>
                <a:gd name="connsiteY36" fmla="*/ 543716 h 544057"/>
                <a:gd name="connsiteX37" fmla="*/ 94679 w 566835"/>
                <a:gd name="connsiteY37" fmla="*/ 541049 h 544057"/>
                <a:gd name="connsiteX38" fmla="*/ 81248 w 566835"/>
                <a:gd name="connsiteY38" fmla="*/ 543049 h 544057"/>
                <a:gd name="connsiteX39" fmla="*/ 75629 w 566835"/>
                <a:gd name="connsiteY39" fmla="*/ 540097 h 544057"/>
                <a:gd name="connsiteX40" fmla="*/ 68009 w 566835"/>
                <a:gd name="connsiteY40" fmla="*/ 504282 h 544057"/>
                <a:gd name="connsiteX41" fmla="*/ 63151 w 566835"/>
                <a:gd name="connsiteY41" fmla="*/ 476851 h 544057"/>
                <a:gd name="connsiteX42" fmla="*/ 52007 w 566835"/>
                <a:gd name="connsiteY42" fmla="*/ 432940 h 544057"/>
                <a:gd name="connsiteX43" fmla="*/ 33433 w 566835"/>
                <a:gd name="connsiteY43" fmla="*/ 365884 h 544057"/>
                <a:gd name="connsiteX44" fmla="*/ 21812 w 566835"/>
                <a:gd name="connsiteY44" fmla="*/ 314164 h 544057"/>
                <a:gd name="connsiteX45" fmla="*/ 13430 w 566835"/>
                <a:gd name="connsiteY45" fmla="*/ 280255 h 544057"/>
                <a:gd name="connsiteX46" fmla="*/ 12287 w 566835"/>
                <a:gd name="connsiteY46" fmla="*/ 274349 h 544057"/>
                <a:gd name="connsiteX47" fmla="*/ 3810 w 566835"/>
                <a:gd name="connsiteY47" fmla="*/ 248155 h 544057"/>
                <a:gd name="connsiteX48" fmla="*/ 3048 w 566835"/>
                <a:gd name="connsiteY48" fmla="*/ 235868 h 544057"/>
                <a:gd name="connsiteX49" fmla="*/ 0 w 566835"/>
                <a:gd name="connsiteY49" fmla="*/ 222152 h 544057"/>
                <a:gd name="connsiteX50" fmla="*/ 3048 w 566835"/>
                <a:gd name="connsiteY50" fmla="*/ 216532 h 544057"/>
                <a:gd name="connsiteX51" fmla="*/ 11906 w 566835"/>
                <a:gd name="connsiteY51" fmla="*/ 215199 h 544057"/>
                <a:gd name="connsiteX52" fmla="*/ 29528 w 566835"/>
                <a:gd name="connsiteY52" fmla="*/ 213103 h 544057"/>
                <a:gd name="connsiteX53" fmla="*/ 64008 w 566835"/>
                <a:gd name="connsiteY53" fmla="*/ 195101 h 544057"/>
                <a:gd name="connsiteX54" fmla="*/ 67818 w 566835"/>
                <a:gd name="connsiteY54" fmla="*/ 180242 h 544057"/>
                <a:gd name="connsiteX55" fmla="*/ 71057 w 566835"/>
                <a:gd name="connsiteY55" fmla="*/ 171955 h 544057"/>
                <a:gd name="connsiteX56" fmla="*/ 75343 w 566835"/>
                <a:gd name="connsiteY56" fmla="*/ 169955 h 544057"/>
                <a:gd name="connsiteX57" fmla="*/ 94774 w 566835"/>
                <a:gd name="connsiteY57" fmla="*/ 135570 h 544057"/>
                <a:gd name="connsiteX58" fmla="*/ 86773 w 566835"/>
                <a:gd name="connsiteY58" fmla="*/ 124902 h 544057"/>
                <a:gd name="connsiteX59" fmla="*/ 79724 w 566835"/>
                <a:gd name="connsiteY59" fmla="*/ 100137 h 544057"/>
                <a:gd name="connsiteX60" fmla="*/ 82201 w 566835"/>
                <a:gd name="connsiteY60" fmla="*/ 69085 h 544057"/>
                <a:gd name="connsiteX61" fmla="*/ 80486 w 566835"/>
                <a:gd name="connsiteY61" fmla="*/ 64418 h 544057"/>
                <a:gd name="connsiteX62" fmla="*/ 74295 w 566835"/>
                <a:gd name="connsiteY62" fmla="*/ 44606 h 544057"/>
                <a:gd name="connsiteX63" fmla="*/ 72771 w 566835"/>
                <a:gd name="connsiteY63" fmla="*/ 30128 h 544057"/>
                <a:gd name="connsiteX64" fmla="*/ 84201 w 566835"/>
                <a:gd name="connsiteY64" fmla="*/ 17460 h 544057"/>
                <a:gd name="connsiteX65" fmla="*/ 140303 w 566835"/>
                <a:gd name="connsiteY65" fmla="*/ 10983 h 544057"/>
                <a:gd name="connsiteX66" fmla="*/ 162687 w 566835"/>
                <a:gd name="connsiteY66" fmla="*/ 5839 h 544057"/>
                <a:gd name="connsiteX67" fmla="*/ 215265 w 566835"/>
                <a:gd name="connsiteY67" fmla="*/ 4506 h 544057"/>
                <a:gd name="connsiteX68" fmla="*/ 235744 w 566835"/>
                <a:gd name="connsiteY68" fmla="*/ 2410 h 544057"/>
                <a:gd name="connsiteX69" fmla="*/ 241650 w 566835"/>
                <a:gd name="connsiteY69" fmla="*/ 1839 h 544057"/>
                <a:gd name="connsiteX70" fmla="*/ 275273 w 566835"/>
                <a:gd name="connsiteY70" fmla="*/ 1648 h 544057"/>
                <a:gd name="connsiteX71" fmla="*/ 303371 w 566835"/>
                <a:gd name="connsiteY71" fmla="*/ 505 h 544057"/>
                <a:gd name="connsiteX72" fmla="*/ 309563 w 566835"/>
                <a:gd name="connsiteY72" fmla="*/ 124 h 544057"/>
                <a:gd name="connsiteX73" fmla="*/ 416243 w 566835"/>
                <a:gd name="connsiteY73" fmla="*/ 315 h 544057"/>
                <a:gd name="connsiteX74" fmla="*/ 448437 w 566835"/>
                <a:gd name="connsiteY74" fmla="*/ 4601 h 544057"/>
                <a:gd name="connsiteX75" fmla="*/ 475488 w 566835"/>
                <a:gd name="connsiteY75" fmla="*/ 2791 h 544057"/>
                <a:gd name="connsiteX76" fmla="*/ 503396 w 566835"/>
                <a:gd name="connsiteY76" fmla="*/ 5649 h 544057"/>
                <a:gd name="connsiteX77" fmla="*/ 517684 w 566835"/>
                <a:gd name="connsiteY77" fmla="*/ 9459 h 544057"/>
                <a:gd name="connsiteX78" fmla="*/ 550355 w 566835"/>
                <a:gd name="connsiteY78" fmla="*/ 11173 h 544057"/>
                <a:gd name="connsiteX79" fmla="*/ 557213 w 566835"/>
                <a:gd name="connsiteY79" fmla="*/ 10411 h 544057"/>
                <a:gd name="connsiteX80" fmla="*/ 395288 w 566835"/>
                <a:gd name="connsiteY80" fmla="*/ 208150 h 544057"/>
                <a:gd name="connsiteX81" fmla="*/ 382334 w 566835"/>
                <a:gd name="connsiteY81" fmla="*/ 168050 h 544057"/>
                <a:gd name="connsiteX82" fmla="*/ 372237 w 566835"/>
                <a:gd name="connsiteY82" fmla="*/ 164145 h 544057"/>
                <a:gd name="connsiteX83" fmla="*/ 369284 w 566835"/>
                <a:gd name="connsiteY83" fmla="*/ 164335 h 544057"/>
                <a:gd name="connsiteX84" fmla="*/ 330422 w 566835"/>
                <a:gd name="connsiteY84" fmla="*/ 185005 h 544057"/>
                <a:gd name="connsiteX85" fmla="*/ 328517 w 566835"/>
                <a:gd name="connsiteY85" fmla="*/ 195006 h 544057"/>
                <a:gd name="connsiteX86" fmla="*/ 334804 w 566835"/>
                <a:gd name="connsiteY86" fmla="*/ 248727 h 544057"/>
                <a:gd name="connsiteX87" fmla="*/ 342710 w 566835"/>
                <a:gd name="connsiteY87" fmla="*/ 300257 h 544057"/>
                <a:gd name="connsiteX88" fmla="*/ 351758 w 566835"/>
                <a:gd name="connsiteY88" fmla="*/ 308449 h 544057"/>
                <a:gd name="connsiteX89" fmla="*/ 356711 w 566835"/>
                <a:gd name="connsiteY89" fmla="*/ 296447 h 544057"/>
                <a:gd name="connsiteX90" fmla="*/ 350615 w 566835"/>
                <a:gd name="connsiteY90" fmla="*/ 249775 h 544057"/>
                <a:gd name="connsiteX91" fmla="*/ 356711 w 566835"/>
                <a:gd name="connsiteY91" fmla="*/ 243298 h 544057"/>
                <a:gd name="connsiteX92" fmla="*/ 357473 w 566835"/>
                <a:gd name="connsiteY92" fmla="*/ 243298 h 544057"/>
                <a:gd name="connsiteX93" fmla="*/ 370904 w 566835"/>
                <a:gd name="connsiteY93" fmla="*/ 241297 h 544057"/>
                <a:gd name="connsiteX94" fmla="*/ 395192 w 566835"/>
                <a:gd name="connsiteY94" fmla="*/ 208150 h 544057"/>
                <a:gd name="connsiteX95" fmla="*/ 299276 w 566835"/>
                <a:gd name="connsiteY95" fmla="*/ 243012 h 544057"/>
                <a:gd name="connsiteX96" fmla="*/ 298704 w 566835"/>
                <a:gd name="connsiteY96" fmla="*/ 238249 h 544057"/>
                <a:gd name="connsiteX97" fmla="*/ 291275 w 566835"/>
                <a:gd name="connsiteY97" fmla="*/ 238535 h 544057"/>
                <a:gd name="connsiteX98" fmla="*/ 254222 w 566835"/>
                <a:gd name="connsiteY98" fmla="*/ 235582 h 544057"/>
                <a:gd name="connsiteX99" fmla="*/ 249079 w 566835"/>
                <a:gd name="connsiteY99" fmla="*/ 206150 h 544057"/>
                <a:gd name="connsiteX100" fmla="*/ 260509 w 566835"/>
                <a:gd name="connsiteY100" fmla="*/ 203102 h 544057"/>
                <a:gd name="connsiteX101" fmla="*/ 269938 w 566835"/>
                <a:gd name="connsiteY101" fmla="*/ 205198 h 544057"/>
                <a:gd name="connsiteX102" fmla="*/ 279178 w 566835"/>
                <a:gd name="connsiteY102" fmla="*/ 204626 h 544057"/>
                <a:gd name="connsiteX103" fmla="*/ 273653 w 566835"/>
                <a:gd name="connsiteY103" fmla="*/ 197482 h 544057"/>
                <a:gd name="connsiteX104" fmla="*/ 233172 w 566835"/>
                <a:gd name="connsiteY104" fmla="*/ 206722 h 544057"/>
                <a:gd name="connsiteX105" fmla="*/ 232791 w 566835"/>
                <a:gd name="connsiteY105" fmla="*/ 208150 h 544057"/>
                <a:gd name="connsiteX106" fmla="*/ 246888 w 566835"/>
                <a:gd name="connsiteY106" fmla="*/ 246536 h 544057"/>
                <a:gd name="connsiteX107" fmla="*/ 299276 w 566835"/>
                <a:gd name="connsiteY107" fmla="*/ 243107 h 544057"/>
                <a:gd name="connsiteX108" fmla="*/ 205169 w 566835"/>
                <a:gd name="connsiteY108" fmla="*/ 237202 h 544057"/>
                <a:gd name="connsiteX109" fmla="*/ 208407 w 566835"/>
                <a:gd name="connsiteY109" fmla="*/ 232248 h 544057"/>
                <a:gd name="connsiteX110" fmla="*/ 200787 w 566835"/>
                <a:gd name="connsiteY110" fmla="*/ 230629 h 544057"/>
                <a:gd name="connsiteX111" fmla="*/ 188690 w 566835"/>
                <a:gd name="connsiteY111" fmla="*/ 233773 h 544057"/>
                <a:gd name="connsiteX112" fmla="*/ 144018 w 566835"/>
                <a:gd name="connsiteY112" fmla="*/ 237392 h 544057"/>
                <a:gd name="connsiteX113" fmla="*/ 134588 w 566835"/>
                <a:gd name="connsiteY113" fmla="*/ 245393 h 544057"/>
                <a:gd name="connsiteX114" fmla="*/ 142208 w 566835"/>
                <a:gd name="connsiteY114" fmla="*/ 252537 h 544057"/>
                <a:gd name="connsiteX115" fmla="*/ 164402 w 566835"/>
                <a:gd name="connsiteY115" fmla="*/ 250822 h 544057"/>
                <a:gd name="connsiteX116" fmla="*/ 173069 w 566835"/>
                <a:gd name="connsiteY116" fmla="*/ 249298 h 544057"/>
                <a:gd name="connsiteX117" fmla="*/ 172688 w 566835"/>
                <a:gd name="connsiteY117" fmla="*/ 257680 h 544057"/>
                <a:gd name="connsiteX118" fmla="*/ 171164 w 566835"/>
                <a:gd name="connsiteY118" fmla="*/ 264157 h 544057"/>
                <a:gd name="connsiteX119" fmla="*/ 163068 w 566835"/>
                <a:gd name="connsiteY119" fmla="*/ 271968 h 544057"/>
                <a:gd name="connsiteX120" fmla="*/ 132683 w 566835"/>
                <a:gd name="connsiteY120" fmla="*/ 271682 h 544057"/>
                <a:gd name="connsiteX121" fmla="*/ 113062 w 566835"/>
                <a:gd name="connsiteY121" fmla="*/ 255775 h 544057"/>
                <a:gd name="connsiteX122" fmla="*/ 115253 w 566835"/>
                <a:gd name="connsiteY122" fmla="*/ 234915 h 544057"/>
                <a:gd name="connsiteX123" fmla="*/ 128111 w 566835"/>
                <a:gd name="connsiteY123" fmla="*/ 212437 h 544057"/>
                <a:gd name="connsiteX124" fmla="*/ 137255 w 566835"/>
                <a:gd name="connsiteY124" fmla="*/ 200340 h 544057"/>
                <a:gd name="connsiteX125" fmla="*/ 140970 w 566835"/>
                <a:gd name="connsiteY125" fmla="*/ 200435 h 544057"/>
                <a:gd name="connsiteX126" fmla="*/ 148971 w 566835"/>
                <a:gd name="connsiteY126" fmla="*/ 206531 h 544057"/>
                <a:gd name="connsiteX127" fmla="*/ 156591 w 566835"/>
                <a:gd name="connsiteY127" fmla="*/ 204721 h 544057"/>
                <a:gd name="connsiteX128" fmla="*/ 153638 w 566835"/>
                <a:gd name="connsiteY128" fmla="*/ 198244 h 544057"/>
                <a:gd name="connsiteX129" fmla="*/ 110300 w 566835"/>
                <a:gd name="connsiteY129" fmla="*/ 205198 h 544057"/>
                <a:gd name="connsiteX130" fmla="*/ 98393 w 566835"/>
                <a:gd name="connsiteY130" fmla="*/ 240631 h 544057"/>
                <a:gd name="connsiteX131" fmla="*/ 103061 w 566835"/>
                <a:gd name="connsiteY131" fmla="*/ 266729 h 544057"/>
                <a:gd name="connsiteX132" fmla="*/ 125635 w 566835"/>
                <a:gd name="connsiteY132" fmla="*/ 283017 h 544057"/>
                <a:gd name="connsiteX133" fmla="*/ 141065 w 566835"/>
                <a:gd name="connsiteY133" fmla="*/ 284636 h 544057"/>
                <a:gd name="connsiteX134" fmla="*/ 166688 w 566835"/>
                <a:gd name="connsiteY134" fmla="*/ 284446 h 544057"/>
                <a:gd name="connsiteX135" fmla="*/ 176022 w 566835"/>
                <a:gd name="connsiteY135" fmla="*/ 290637 h 544057"/>
                <a:gd name="connsiteX136" fmla="*/ 182499 w 566835"/>
                <a:gd name="connsiteY136" fmla="*/ 309306 h 544057"/>
                <a:gd name="connsiteX137" fmla="*/ 189833 w 566835"/>
                <a:gd name="connsiteY137" fmla="*/ 311211 h 544057"/>
                <a:gd name="connsiteX138" fmla="*/ 190691 w 566835"/>
                <a:gd name="connsiteY138" fmla="*/ 305210 h 544057"/>
                <a:gd name="connsiteX139" fmla="*/ 190119 w 566835"/>
                <a:gd name="connsiteY139" fmla="*/ 296733 h 544057"/>
                <a:gd name="connsiteX140" fmla="*/ 188595 w 566835"/>
                <a:gd name="connsiteY140" fmla="*/ 277492 h 544057"/>
                <a:gd name="connsiteX141" fmla="*/ 186976 w 566835"/>
                <a:gd name="connsiteY141" fmla="*/ 252727 h 544057"/>
                <a:gd name="connsiteX142" fmla="*/ 203263 w 566835"/>
                <a:gd name="connsiteY142" fmla="*/ 238535 h 544057"/>
                <a:gd name="connsiteX143" fmla="*/ 205073 w 566835"/>
                <a:gd name="connsiteY143" fmla="*/ 237106 h 544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Lst>
              <a:rect l="l" t="t" r="r" b="b"/>
              <a:pathLst>
                <a:path w="566835" h="544057">
                  <a:moveTo>
                    <a:pt x="557213" y="10316"/>
                  </a:moveTo>
                  <a:cubicBezTo>
                    <a:pt x="563785" y="8982"/>
                    <a:pt x="567499" y="11935"/>
                    <a:pt x="566738" y="18698"/>
                  </a:cubicBezTo>
                  <a:cubicBezTo>
                    <a:pt x="564261" y="39177"/>
                    <a:pt x="561022" y="59560"/>
                    <a:pt x="559023" y="80134"/>
                  </a:cubicBezTo>
                  <a:cubicBezTo>
                    <a:pt x="557594" y="94707"/>
                    <a:pt x="558070" y="109376"/>
                    <a:pt x="557117" y="123949"/>
                  </a:cubicBezTo>
                  <a:cubicBezTo>
                    <a:pt x="556831" y="129093"/>
                    <a:pt x="555212" y="134236"/>
                    <a:pt x="553974" y="139285"/>
                  </a:cubicBezTo>
                  <a:cubicBezTo>
                    <a:pt x="551497" y="148810"/>
                    <a:pt x="548259" y="158239"/>
                    <a:pt x="546354" y="167860"/>
                  </a:cubicBezTo>
                  <a:cubicBezTo>
                    <a:pt x="545402" y="173003"/>
                    <a:pt x="543973" y="173194"/>
                    <a:pt x="540734" y="170241"/>
                  </a:cubicBezTo>
                  <a:cubicBezTo>
                    <a:pt x="532638" y="162907"/>
                    <a:pt x="523018" y="162049"/>
                    <a:pt x="513112" y="162049"/>
                  </a:cubicBezTo>
                  <a:cubicBezTo>
                    <a:pt x="511588" y="162049"/>
                    <a:pt x="509969" y="162049"/>
                    <a:pt x="508350" y="162049"/>
                  </a:cubicBezTo>
                  <a:cubicBezTo>
                    <a:pt x="501682" y="162145"/>
                    <a:pt x="491490" y="173956"/>
                    <a:pt x="488918" y="185767"/>
                  </a:cubicBezTo>
                  <a:cubicBezTo>
                    <a:pt x="486823" y="195387"/>
                    <a:pt x="491966" y="202245"/>
                    <a:pt x="497015" y="208912"/>
                  </a:cubicBezTo>
                  <a:cubicBezTo>
                    <a:pt x="503111" y="217199"/>
                    <a:pt x="503396" y="217009"/>
                    <a:pt x="495110" y="222533"/>
                  </a:cubicBezTo>
                  <a:cubicBezTo>
                    <a:pt x="484346" y="229677"/>
                    <a:pt x="479393" y="246250"/>
                    <a:pt x="484156" y="258157"/>
                  </a:cubicBezTo>
                  <a:cubicBezTo>
                    <a:pt x="484822" y="259776"/>
                    <a:pt x="484251" y="263014"/>
                    <a:pt x="483108" y="264157"/>
                  </a:cubicBezTo>
                  <a:cubicBezTo>
                    <a:pt x="472154" y="274825"/>
                    <a:pt x="468154" y="290637"/>
                    <a:pt x="476155" y="305305"/>
                  </a:cubicBezTo>
                  <a:cubicBezTo>
                    <a:pt x="477298" y="307306"/>
                    <a:pt x="476536" y="312068"/>
                    <a:pt x="474917" y="313497"/>
                  </a:cubicBezTo>
                  <a:cubicBezTo>
                    <a:pt x="469868" y="317974"/>
                    <a:pt x="469583" y="324070"/>
                    <a:pt x="471869" y="328261"/>
                  </a:cubicBezTo>
                  <a:cubicBezTo>
                    <a:pt x="479108" y="341119"/>
                    <a:pt x="486823" y="353788"/>
                    <a:pt x="495110" y="365980"/>
                  </a:cubicBezTo>
                  <a:cubicBezTo>
                    <a:pt x="496253" y="367694"/>
                    <a:pt x="497491" y="369504"/>
                    <a:pt x="498729" y="371219"/>
                  </a:cubicBezTo>
                  <a:cubicBezTo>
                    <a:pt x="503396" y="377886"/>
                    <a:pt x="510921" y="380744"/>
                    <a:pt x="519494" y="380267"/>
                  </a:cubicBezTo>
                  <a:cubicBezTo>
                    <a:pt x="521494" y="380172"/>
                    <a:pt x="523494" y="382172"/>
                    <a:pt x="525494" y="383220"/>
                  </a:cubicBezTo>
                  <a:cubicBezTo>
                    <a:pt x="523399" y="386458"/>
                    <a:pt x="521494" y="389697"/>
                    <a:pt x="519113" y="392745"/>
                  </a:cubicBezTo>
                  <a:cubicBezTo>
                    <a:pt x="518636" y="393412"/>
                    <a:pt x="516541" y="392745"/>
                    <a:pt x="515303" y="392840"/>
                  </a:cubicBezTo>
                  <a:cubicBezTo>
                    <a:pt x="509778" y="393697"/>
                    <a:pt x="507492" y="398555"/>
                    <a:pt x="510921" y="402746"/>
                  </a:cubicBezTo>
                  <a:cubicBezTo>
                    <a:pt x="515589" y="408461"/>
                    <a:pt x="515112" y="414271"/>
                    <a:pt x="512826" y="420558"/>
                  </a:cubicBezTo>
                  <a:cubicBezTo>
                    <a:pt x="502158" y="450371"/>
                    <a:pt x="491585" y="480184"/>
                    <a:pt x="481108" y="509998"/>
                  </a:cubicBezTo>
                  <a:cubicBezTo>
                    <a:pt x="480822" y="510664"/>
                    <a:pt x="481108" y="511617"/>
                    <a:pt x="481108" y="512379"/>
                  </a:cubicBezTo>
                  <a:cubicBezTo>
                    <a:pt x="480060" y="524952"/>
                    <a:pt x="480060" y="524571"/>
                    <a:pt x="467582" y="524952"/>
                  </a:cubicBezTo>
                  <a:cubicBezTo>
                    <a:pt x="440246" y="525809"/>
                    <a:pt x="412813" y="526476"/>
                    <a:pt x="385572" y="528286"/>
                  </a:cubicBezTo>
                  <a:cubicBezTo>
                    <a:pt x="367284" y="529429"/>
                    <a:pt x="348996" y="532477"/>
                    <a:pt x="330708" y="534382"/>
                  </a:cubicBezTo>
                  <a:cubicBezTo>
                    <a:pt x="330422" y="534382"/>
                    <a:pt x="330232" y="534382"/>
                    <a:pt x="329946" y="534382"/>
                  </a:cubicBezTo>
                  <a:cubicBezTo>
                    <a:pt x="326993" y="534382"/>
                    <a:pt x="323945" y="532667"/>
                    <a:pt x="320993" y="533048"/>
                  </a:cubicBezTo>
                  <a:cubicBezTo>
                    <a:pt x="307848" y="534286"/>
                    <a:pt x="294799" y="536096"/>
                    <a:pt x="281654" y="537715"/>
                  </a:cubicBezTo>
                  <a:cubicBezTo>
                    <a:pt x="280321" y="537906"/>
                    <a:pt x="278987" y="537715"/>
                    <a:pt x="277654" y="537715"/>
                  </a:cubicBezTo>
                  <a:cubicBezTo>
                    <a:pt x="258509" y="538287"/>
                    <a:pt x="239459" y="538478"/>
                    <a:pt x="220313" y="539430"/>
                  </a:cubicBezTo>
                  <a:cubicBezTo>
                    <a:pt x="208788" y="540001"/>
                    <a:pt x="197358" y="542478"/>
                    <a:pt x="185928" y="542287"/>
                  </a:cubicBezTo>
                  <a:cubicBezTo>
                    <a:pt x="170593" y="542002"/>
                    <a:pt x="155543" y="542669"/>
                    <a:pt x="140208" y="543716"/>
                  </a:cubicBezTo>
                  <a:cubicBezTo>
                    <a:pt x="125159" y="544669"/>
                    <a:pt x="109919" y="541811"/>
                    <a:pt x="94679" y="541049"/>
                  </a:cubicBezTo>
                  <a:cubicBezTo>
                    <a:pt x="90202" y="540859"/>
                    <a:pt x="85344" y="541335"/>
                    <a:pt x="81248" y="543049"/>
                  </a:cubicBezTo>
                  <a:cubicBezTo>
                    <a:pt x="77248" y="544669"/>
                    <a:pt x="76391" y="544764"/>
                    <a:pt x="75629" y="540097"/>
                  </a:cubicBezTo>
                  <a:cubicBezTo>
                    <a:pt x="73533" y="528095"/>
                    <a:pt x="70485" y="516284"/>
                    <a:pt x="68009" y="504282"/>
                  </a:cubicBezTo>
                  <a:cubicBezTo>
                    <a:pt x="66199" y="495234"/>
                    <a:pt x="65151" y="485899"/>
                    <a:pt x="63151" y="476851"/>
                  </a:cubicBezTo>
                  <a:cubicBezTo>
                    <a:pt x="59817" y="462087"/>
                    <a:pt x="56198" y="447419"/>
                    <a:pt x="52007" y="432940"/>
                  </a:cubicBezTo>
                  <a:cubicBezTo>
                    <a:pt x="45625" y="410652"/>
                    <a:pt x="41148" y="387982"/>
                    <a:pt x="33433" y="365884"/>
                  </a:cubicBezTo>
                  <a:cubicBezTo>
                    <a:pt x="27718" y="349311"/>
                    <a:pt x="25718" y="331404"/>
                    <a:pt x="21812" y="314164"/>
                  </a:cubicBezTo>
                  <a:cubicBezTo>
                    <a:pt x="19241" y="302829"/>
                    <a:pt x="16288" y="291589"/>
                    <a:pt x="13430" y="280255"/>
                  </a:cubicBezTo>
                  <a:cubicBezTo>
                    <a:pt x="12954" y="278350"/>
                    <a:pt x="12668" y="276349"/>
                    <a:pt x="12287" y="274349"/>
                  </a:cubicBezTo>
                  <a:cubicBezTo>
                    <a:pt x="8858" y="265110"/>
                    <a:pt x="6001" y="256728"/>
                    <a:pt x="3810" y="248155"/>
                  </a:cubicBezTo>
                  <a:cubicBezTo>
                    <a:pt x="2762" y="244250"/>
                    <a:pt x="2286" y="239773"/>
                    <a:pt x="3048" y="235868"/>
                  </a:cubicBezTo>
                  <a:cubicBezTo>
                    <a:pt x="4096" y="230534"/>
                    <a:pt x="6572" y="225486"/>
                    <a:pt x="0" y="222152"/>
                  </a:cubicBezTo>
                  <a:cubicBezTo>
                    <a:pt x="1048" y="220152"/>
                    <a:pt x="1810" y="216723"/>
                    <a:pt x="3048" y="216532"/>
                  </a:cubicBezTo>
                  <a:cubicBezTo>
                    <a:pt x="6001" y="216056"/>
                    <a:pt x="8954" y="215580"/>
                    <a:pt x="11906" y="215199"/>
                  </a:cubicBezTo>
                  <a:cubicBezTo>
                    <a:pt x="17812" y="214437"/>
                    <a:pt x="23622" y="213865"/>
                    <a:pt x="29528" y="213103"/>
                  </a:cubicBezTo>
                  <a:cubicBezTo>
                    <a:pt x="43244" y="211389"/>
                    <a:pt x="54769" y="204817"/>
                    <a:pt x="64008" y="195101"/>
                  </a:cubicBezTo>
                  <a:cubicBezTo>
                    <a:pt x="67151" y="191863"/>
                    <a:pt x="67723" y="185290"/>
                    <a:pt x="67818" y="180242"/>
                  </a:cubicBezTo>
                  <a:cubicBezTo>
                    <a:pt x="67818" y="176146"/>
                    <a:pt x="68675" y="173670"/>
                    <a:pt x="71057" y="171955"/>
                  </a:cubicBezTo>
                  <a:cubicBezTo>
                    <a:pt x="72104" y="171194"/>
                    <a:pt x="73533" y="170527"/>
                    <a:pt x="75343" y="169955"/>
                  </a:cubicBezTo>
                  <a:cubicBezTo>
                    <a:pt x="90392" y="165288"/>
                    <a:pt x="98870" y="156525"/>
                    <a:pt x="94774" y="135570"/>
                  </a:cubicBezTo>
                  <a:cubicBezTo>
                    <a:pt x="94012" y="131569"/>
                    <a:pt x="90392" y="126807"/>
                    <a:pt x="86773" y="124902"/>
                  </a:cubicBezTo>
                  <a:cubicBezTo>
                    <a:pt x="75152" y="118806"/>
                    <a:pt x="77915" y="109948"/>
                    <a:pt x="79724" y="100137"/>
                  </a:cubicBezTo>
                  <a:cubicBezTo>
                    <a:pt x="81629" y="89945"/>
                    <a:pt x="81629" y="79468"/>
                    <a:pt x="82201" y="69085"/>
                  </a:cubicBezTo>
                  <a:cubicBezTo>
                    <a:pt x="82296" y="67466"/>
                    <a:pt x="81629" y="65085"/>
                    <a:pt x="80486" y="64418"/>
                  </a:cubicBezTo>
                  <a:cubicBezTo>
                    <a:pt x="72676" y="59465"/>
                    <a:pt x="74676" y="51750"/>
                    <a:pt x="74295" y="44606"/>
                  </a:cubicBezTo>
                  <a:cubicBezTo>
                    <a:pt x="74104" y="39748"/>
                    <a:pt x="73438" y="34986"/>
                    <a:pt x="72771" y="30128"/>
                  </a:cubicBezTo>
                  <a:cubicBezTo>
                    <a:pt x="71914" y="24318"/>
                    <a:pt x="77438" y="18222"/>
                    <a:pt x="84201" y="17460"/>
                  </a:cubicBezTo>
                  <a:cubicBezTo>
                    <a:pt x="102965" y="15460"/>
                    <a:pt x="121634" y="13459"/>
                    <a:pt x="140303" y="10983"/>
                  </a:cubicBezTo>
                  <a:cubicBezTo>
                    <a:pt x="147923" y="9935"/>
                    <a:pt x="155734" y="8792"/>
                    <a:pt x="162687" y="5839"/>
                  </a:cubicBezTo>
                  <a:cubicBezTo>
                    <a:pt x="180213" y="-1685"/>
                    <a:pt x="197549" y="2982"/>
                    <a:pt x="215265" y="4506"/>
                  </a:cubicBezTo>
                  <a:cubicBezTo>
                    <a:pt x="222028" y="5077"/>
                    <a:pt x="228886" y="3363"/>
                    <a:pt x="235744" y="2410"/>
                  </a:cubicBezTo>
                  <a:cubicBezTo>
                    <a:pt x="237744" y="2125"/>
                    <a:pt x="239744" y="1934"/>
                    <a:pt x="241650" y="1839"/>
                  </a:cubicBezTo>
                  <a:cubicBezTo>
                    <a:pt x="252794" y="1267"/>
                    <a:pt x="264033" y="1839"/>
                    <a:pt x="275273" y="1648"/>
                  </a:cubicBezTo>
                  <a:cubicBezTo>
                    <a:pt x="284607" y="1458"/>
                    <a:pt x="294037" y="886"/>
                    <a:pt x="303371" y="505"/>
                  </a:cubicBezTo>
                  <a:cubicBezTo>
                    <a:pt x="305467" y="505"/>
                    <a:pt x="307467" y="124"/>
                    <a:pt x="309563" y="124"/>
                  </a:cubicBezTo>
                  <a:cubicBezTo>
                    <a:pt x="345091" y="124"/>
                    <a:pt x="380714" y="-257"/>
                    <a:pt x="416243" y="315"/>
                  </a:cubicBezTo>
                  <a:cubicBezTo>
                    <a:pt x="427006" y="505"/>
                    <a:pt x="437674" y="4030"/>
                    <a:pt x="448437" y="4601"/>
                  </a:cubicBezTo>
                  <a:cubicBezTo>
                    <a:pt x="457391" y="5173"/>
                    <a:pt x="466725" y="4696"/>
                    <a:pt x="475488" y="2791"/>
                  </a:cubicBezTo>
                  <a:cubicBezTo>
                    <a:pt x="485394" y="696"/>
                    <a:pt x="494347" y="2125"/>
                    <a:pt x="503396" y="5649"/>
                  </a:cubicBezTo>
                  <a:cubicBezTo>
                    <a:pt x="507968" y="7459"/>
                    <a:pt x="512826" y="8982"/>
                    <a:pt x="517684" y="9459"/>
                  </a:cubicBezTo>
                  <a:cubicBezTo>
                    <a:pt x="528542" y="10411"/>
                    <a:pt x="539496" y="10697"/>
                    <a:pt x="550355" y="11173"/>
                  </a:cubicBezTo>
                  <a:cubicBezTo>
                    <a:pt x="552640" y="11269"/>
                    <a:pt x="554927" y="10888"/>
                    <a:pt x="557213" y="10411"/>
                  </a:cubicBezTo>
                  <a:close/>
                  <a:moveTo>
                    <a:pt x="395288" y="208150"/>
                  </a:moveTo>
                  <a:cubicBezTo>
                    <a:pt x="399955" y="191672"/>
                    <a:pt x="394716" y="178623"/>
                    <a:pt x="382334" y="168050"/>
                  </a:cubicBezTo>
                  <a:cubicBezTo>
                    <a:pt x="379762" y="165764"/>
                    <a:pt x="375571" y="164050"/>
                    <a:pt x="372237" y="164145"/>
                  </a:cubicBezTo>
                  <a:cubicBezTo>
                    <a:pt x="371285" y="164145"/>
                    <a:pt x="370237" y="164240"/>
                    <a:pt x="369284" y="164335"/>
                  </a:cubicBezTo>
                  <a:cubicBezTo>
                    <a:pt x="353949" y="165764"/>
                    <a:pt x="341757" y="174241"/>
                    <a:pt x="330422" y="185005"/>
                  </a:cubicBezTo>
                  <a:cubicBezTo>
                    <a:pt x="329470" y="188624"/>
                    <a:pt x="328232" y="191958"/>
                    <a:pt x="328517" y="195006"/>
                  </a:cubicBezTo>
                  <a:cubicBezTo>
                    <a:pt x="330422" y="212913"/>
                    <a:pt x="332423" y="230915"/>
                    <a:pt x="334804" y="248727"/>
                  </a:cubicBezTo>
                  <a:cubicBezTo>
                    <a:pt x="337185" y="265967"/>
                    <a:pt x="339947" y="283112"/>
                    <a:pt x="342710" y="300257"/>
                  </a:cubicBezTo>
                  <a:cubicBezTo>
                    <a:pt x="343567" y="305401"/>
                    <a:pt x="346234" y="309496"/>
                    <a:pt x="351758" y="308449"/>
                  </a:cubicBezTo>
                  <a:cubicBezTo>
                    <a:pt x="358426" y="307210"/>
                    <a:pt x="357283" y="301305"/>
                    <a:pt x="356711" y="296447"/>
                  </a:cubicBezTo>
                  <a:cubicBezTo>
                    <a:pt x="354806" y="280826"/>
                    <a:pt x="352711" y="265300"/>
                    <a:pt x="350615" y="249775"/>
                  </a:cubicBezTo>
                  <a:cubicBezTo>
                    <a:pt x="349949" y="244536"/>
                    <a:pt x="352520" y="243488"/>
                    <a:pt x="356711" y="243298"/>
                  </a:cubicBezTo>
                  <a:cubicBezTo>
                    <a:pt x="356997" y="243298"/>
                    <a:pt x="357188" y="243298"/>
                    <a:pt x="357473" y="243298"/>
                  </a:cubicBezTo>
                  <a:cubicBezTo>
                    <a:pt x="361950" y="243298"/>
                    <a:pt x="366617" y="242631"/>
                    <a:pt x="370904" y="241297"/>
                  </a:cubicBezTo>
                  <a:cubicBezTo>
                    <a:pt x="386715" y="236059"/>
                    <a:pt x="391192" y="222438"/>
                    <a:pt x="395192" y="208150"/>
                  </a:cubicBezTo>
                  <a:close/>
                  <a:moveTo>
                    <a:pt x="299276" y="243012"/>
                  </a:moveTo>
                  <a:cubicBezTo>
                    <a:pt x="299752" y="242726"/>
                    <a:pt x="299180" y="240154"/>
                    <a:pt x="298704" y="238249"/>
                  </a:cubicBezTo>
                  <a:cubicBezTo>
                    <a:pt x="295942" y="238059"/>
                    <a:pt x="293656" y="238154"/>
                    <a:pt x="291275" y="238535"/>
                  </a:cubicBezTo>
                  <a:cubicBezTo>
                    <a:pt x="278702" y="240535"/>
                    <a:pt x="266224" y="243012"/>
                    <a:pt x="254222" y="235582"/>
                  </a:cubicBezTo>
                  <a:cubicBezTo>
                    <a:pt x="245650" y="230248"/>
                    <a:pt x="242316" y="213580"/>
                    <a:pt x="249079" y="206150"/>
                  </a:cubicBezTo>
                  <a:cubicBezTo>
                    <a:pt x="252032" y="203007"/>
                    <a:pt x="255461" y="200626"/>
                    <a:pt x="260509" y="203102"/>
                  </a:cubicBezTo>
                  <a:cubicBezTo>
                    <a:pt x="263366" y="204436"/>
                    <a:pt x="266700" y="205007"/>
                    <a:pt x="269938" y="205198"/>
                  </a:cubicBezTo>
                  <a:cubicBezTo>
                    <a:pt x="272987" y="205388"/>
                    <a:pt x="276130" y="204817"/>
                    <a:pt x="279178" y="204626"/>
                  </a:cubicBezTo>
                  <a:cubicBezTo>
                    <a:pt x="277368" y="202245"/>
                    <a:pt x="275844" y="199482"/>
                    <a:pt x="273653" y="197482"/>
                  </a:cubicBezTo>
                  <a:cubicBezTo>
                    <a:pt x="259080" y="184147"/>
                    <a:pt x="238030" y="182338"/>
                    <a:pt x="233172" y="206722"/>
                  </a:cubicBezTo>
                  <a:cubicBezTo>
                    <a:pt x="233077" y="207198"/>
                    <a:pt x="232982" y="207674"/>
                    <a:pt x="232791" y="208150"/>
                  </a:cubicBezTo>
                  <a:cubicBezTo>
                    <a:pt x="225076" y="227581"/>
                    <a:pt x="232220" y="238154"/>
                    <a:pt x="246888" y="246536"/>
                  </a:cubicBezTo>
                  <a:cubicBezTo>
                    <a:pt x="264509" y="256728"/>
                    <a:pt x="282321" y="251489"/>
                    <a:pt x="299276" y="243107"/>
                  </a:cubicBezTo>
                  <a:close/>
                  <a:moveTo>
                    <a:pt x="205169" y="237202"/>
                  </a:moveTo>
                  <a:cubicBezTo>
                    <a:pt x="206312" y="235582"/>
                    <a:pt x="207359" y="233868"/>
                    <a:pt x="208407" y="232248"/>
                  </a:cubicBezTo>
                  <a:cubicBezTo>
                    <a:pt x="205835" y="231677"/>
                    <a:pt x="203168" y="230344"/>
                    <a:pt x="200787" y="230629"/>
                  </a:cubicBezTo>
                  <a:cubicBezTo>
                    <a:pt x="196691" y="231201"/>
                    <a:pt x="192786" y="233392"/>
                    <a:pt x="188690" y="233773"/>
                  </a:cubicBezTo>
                  <a:cubicBezTo>
                    <a:pt x="173831" y="235106"/>
                    <a:pt x="158877" y="235582"/>
                    <a:pt x="144018" y="237392"/>
                  </a:cubicBezTo>
                  <a:cubicBezTo>
                    <a:pt x="140589" y="237869"/>
                    <a:pt x="137732" y="242631"/>
                    <a:pt x="134588" y="245393"/>
                  </a:cubicBezTo>
                  <a:cubicBezTo>
                    <a:pt x="137160" y="247965"/>
                    <a:pt x="139541" y="252442"/>
                    <a:pt x="142208" y="252537"/>
                  </a:cubicBezTo>
                  <a:cubicBezTo>
                    <a:pt x="149543" y="252918"/>
                    <a:pt x="156972" y="251680"/>
                    <a:pt x="164402" y="250822"/>
                  </a:cubicBezTo>
                  <a:cubicBezTo>
                    <a:pt x="167354" y="250537"/>
                    <a:pt x="170212" y="249775"/>
                    <a:pt x="173069" y="249298"/>
                  </a:cubicBezTo>
                  <a:cubicBezTo>
                    <a:pt x="172974" y="252061"/>
                    <a:pt x="172974" y="254918"/>
                    <a:pt x="172688" y="257680"/>
                  </a:cubicBezTo>
                  <a:cubicBezTo>
                    <a:pt x="172403" y="259871"/>
                    <a:pt x="171450" y="261967"/>
                    <a:pt x="171164" y="264157"/>
                  </a:cubicBezTo>
                  <a:cubicBezTo>
                    <a:pt x="170498" y="268920"/>
                    <a:pt x="168116" y="271873"/>
                    <a:pt x="163068" y="271968"/>
                  </a:cubicBezTo>
                  <a:cubicBezTo>
                    <a:pt x="152971" y="272063"/>
                    <a:pt x="142589" y="273206"/>
                    <a:pt x="132683" y="271682"/>
                  </a:cubicBezTo>
                  <a:cubicBezTo>
                    <a:pt x="123825" y="270349"/>
                    <a:pt x="114395" y="266348"/>
                    <a:pt x="113062" y="255775"/>
                  </a:cubicBezTo>
                  <a:cubicBezTo>
                    <a:pt x="112204" y="249013"/>
                    <a:pt x="114205" y="241869"/>
                    <a:pt x="115253" y="234915"/>
                  </a:cubicBezTo>
                  <a:cubicBezTo>
                    <a:pt x="116681" y="225867"/>
                    <a:pt x="122777" y="219390"/>
                    <a:pt x="128111" y="212437"/>
                  </a:cubicBezTo>
                  <a:cubicBezTo>
                    <a:pt x="131159" y="208436"/>
                    <a:pt x="134017" y="204245"/>
                    <a:pt x="137255" y="200340"/>
                  </a:cubicBezTo>
                  <a:cubicBezTo>
                    <a:pt x="137732" y="199769"/>
                    <a:pt x="139732" y="200340"/>
                    <a:pt x="140970" y="200435"/>
                  </a:cubicBezTo>
                  <a:cubicBezTo>
                    <a:pt x="139256" y="207865"/>
                    <a:pt x="146495" y="204150"/>
                    <a:pt x="148971" y="206531"/>
                  </a:cubicBezTo>
                  <a:cubicBezTo>
                    <a:pt x="150019" y="207484"/>
                    <a:pt x="153924" y="205388"/>
                    <a:pt x="156591" y="204721"/>
                  </a:cubicBezTo>
                  <a:cubicBezTo>
                    <a:pt x="155638" y="202531"/>
                    <a:pt x="155258" y="199673"/>
                    <a:pt x="153638" y="198244"/>
                  </a:cubicBezTo>
                  <a:cubicBezTo>
                    <a:pt x="139922" y="186719"/>
                    <a:pt x="119253" y="186052"/>
                    <a:pt x="110300" y="205198"/>
                  </a:cubicBezTo>
                  <a:cubicBezTo>
                    <a:pt x="105156" y="216247"/>
                    <a:pt x="102584" y="228439"/>
                    <a:pt x="98393" y="240631"/>
                  </a:cubicBezTo>
                  <a:cubicBezTo>
                    <a:pt x="98393" y="249870"/>
                    <a:pt x="96012" y="259204"/>
                    <a:pt x="103061" y="266729"/>
                  </a:cubicBezTo>
                  <a:cubicBezTo>
                    <a:pt x="109538" y="273682"/>
                    <a:pt x="116015" y="280731"/>
                    <a:pt x="125635" y="283017"/>
                  </a:cubicBezTo>
                  <a:cubicBezTo>
                    <a:pt x="130588" y="284255"/>
                    <a:pt x="135922" y="284446"/>
                    <a:pt x="141065" y="284636"/>
                  </a:cubicBezTo>
                  <a:cubicBezTo>
                    <a:pt x="149638" y="284922"/>
                    <a:pt x="158306" y="285779"/>
                    <a:pt x="166688" y="284446"/>
                  </a:cubicBezTo>
                  <a:cubicBezTo>
                    <a:pt x="175451" y="283017"/>
                    <a:pt x="174879" y="282350"/>
                    <a:pt x="176022" y="290637"/>
                  </a:cubicBezTo>
                  <a:cubicBezTo>
                    <a:pt x="176879" y="297019"/>
                    <a:pt x="179737" y="303400"/>
                    <a:pt x="182499" y="309306"/>
                  </a:cubicBezTo>
                  <a:cubicBezTo>
                    <a:pt x="183166" y="310735"/>
                    <a:pt x="187262" y="310639"/>
                    <a:pt x="189833" y="311211"/>
                  </a:cubicBezTo>
                  <a:cubicBezTo>
                    <a:pt x="190119" y="309211"/>
                    <a:pt x="190691" y="307210"/>
                    <a:pt x="190691" y="305210"/>
                  </a:cubicBezTo>
                  <a:cubicBezTo>
                    <a:pt x="190691" y="302353"/>
                    <a:pt x="190310" y="299590"/>
                    <a:pt x="190119" y="296733"/>
                  </a:cubicBezTo>
                  <a:cubicBezTo>
                    <a:pt x="189643" y="290351"/>
                    <a:pt x="188976" y="283969"/>
                    <a:pt x="188595" y="277492"/>
                  </a:cubicBezTo>
                  <a:cubicBezTo>
                    <a:pt x="188024" y="269206"/>
                    <a:pt x="187452" y="260919"/>
                    <a:pt x="186976" y="252727"/>
                  </a:cubicBezTo>
                  <a:cubicBezTo>
                    <a:pt x="186309" y="241012"/>
                    <a:pt x="197834" y="243298"/>
                    <a:pt x="203263" y="238535"/>
                  </a:cubicBezTo>
                  <a:cubicBezTo>
                    <a:pt x="203835" y="238059"/>
                    <a:pt x="204597" y="237678"/>
                    <a:pt x="205073" y="237106"/>
                  </a:cubicBezTo>
                  <a:close/>
                </a:path>
              </a:pathLst>
            </a:custGeom>
            <a:solidFill>
              <a:srgbClr val="898989"/>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4" name="フリーフォーム: 図形 283">
              <a:extLst>
                <a:ext uri="{FF2B5EF4-FFF2-40B4-BE49-F238E27FC236}">
                  <a16:creationId xmlns:a16="http://schemas.microsoft.com/office/drawing/2014/main" id="{38222110-ECCE-44A3-8665-17D63E69B9C6}"/>
                </a:ext>
              </a:extLst>
            </p:cNvPr>
            <p:cNvSpPr/>
            <p:nvPr/>
          </p:nvSpPr>
          <p:spPr>
            <a:xfrm>
              <a:off x="6869048" y="3642741"/>
              <a:ext cx="60674" cy="217836"/>
            </a:xfrm>
            <a:custGeom>
              <a:avLst/>
              <a:gdLst>
                <a:gd name="connsiteX0" fmla="*/ 60675 w 60674"/>
                <a:gd name="connsiteY0" fmla="*/ 207359 h 217836"/>
                <a:gd name="connsiteX1" fmla="*/ 52864 w 60674"/>
                <a:gd name="connsiteY1" fmla="*/ 209550 h 217836"/>
                <a:gd name="connsiteX2" fmla="*/ 52102 w 60674"/>
                <a:gd name="connsiteY2" fmla="*/ 206978 h 217836"/>
                <a:gd name="connsiteX3" fmla="*/ 51054 w 60674"/>
                <a:gd name="connsiteY3" fmla="*/ 204216 h 217836"/>
                <a:gd name="connsiteX4" fmla="*/ 48863 w 60674"/>
                <a:gd name="connsiteY4" fmla="*/ 206407 h 217836"/>
                <a:gd name="connsiteX5" fmla="*/ 46006 w 60674"/>
                <a:gd name="connsiteY5" fmla="*/ 217837 h 217836"/>
                <a:gd name="connsiteX6" fmla="*/ 37243 w 60674"/>
                <a:gd name="connsiteY6" fmla="*/ 215932 h 217836"/>
                <a:gd name="connsiteX7" fmla="*/ 40386 w 60674"/>
                <a:gd name="connsiteY7" fmla="*/ 189833 h 217836"/>
                <a:gd name="connsiteX8" fmla="*/ 30575 w 60674"/>
                <a:gd name="connsiteY8" fmla="*/ 128016 h 217836"/>
                <a:gd name="connsiteX9" fmla="*/ 28480 w 60674"/>
                <a:gd name="connsiteY9" fmla="*/ 120396 h 217836"/>
                <a:gd name="connsiteX10" fmla="*/ 36576 w 60674"/>
                <a:gd name="connsiteY10" fmla="*/ 117348 h 217836"/>
                <a:gd name="connsiteX11" fmla="*/ 42386 w 60674"/>
                <a:gd name="connsiteY11" fmla="*/ 137827 h 217836"/>
                <a:gd name="connsiteX12" fmla="*/ 45720 w 60674"/>
                <a:gd name="connsiteY12" fmla="*/ 142113 h 217836"/>
                <a:gd name="connsiteX13" fmla="*/ 46959 w 60674"/>
                <a:gd name="connsiteY13" fmla="*/ 137446 h 217836"/>
                <a:gd name="connsiteX14" fmla="*/ 43720 w 60674"/>
                <a:gd name="connsiteY14" fmla="*/ 105442 h 217836"/>
                <a:gd name="connsiteX15" fmla="*/ 38958 w 60674"/>
                <a:gd name="connsiteY15" fmla="*/ 86773 h 217836"/>
                <a:gd name="connsiteX16" fmla="*/ 28004 w 60674"/>
                <a:gd name="connsiteY16" fmla="*/ 57912 h 217836"/>
                <a:gd name="connsiteX17" fmla="*/ 0 w 60674"/>
                <a:gd name="connsiteY17" fmla="*/ 4858 h 217836"/>
                <a:gd name="connsiteX18" fmla="*/ 8192 w 60674"/>
                <a:gd name="connsiteY18" fmla="*/ 0 h 217836"/>
                <a:gd name="connsiteX19" fmla="*/ 24575 w 60674"/>
                <a:gd name="connsiteY19" fmla="*/ 24574 h 217836"/>
                <a:gd name="connsiteX20" fmla="*/ 42863 w 60674"/>
                <a:gd name="connsiteY20" fmla="*/ 68675 h 217836"/>
                <a:gd name="connsiteX21" fmla="*/ 56388 w 60674"/>
                <a:gd name="connsiteY21" fmla="*/ 132207 h 217836"/>
                <a:gd name="connsiteX22" fmla="*/ 56865 w 60674"/>
                <a:gd name="connsiteY22" fmla="*/ 183071 h 217836"/>
                <a:gd name="connsiteX23" fmla="*/ 60675 w 60674"/>
                <a:gd name="connsiteY23" fmla="*/ 207454 h 217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0674" h="217836">
                  <a:moveTo>
                    <a:pt x="60675" y="207359"/>
                  </a:moveTo>
                  <a:lnTo>
                    <a:pt x="52864" y="209550"/>
                  </a:lnTo>
                  <a:cubicBezTo>
                    <a:pt x="52578" y="208693"/>
                    <a:pt x="52293" y="207836"/>
                    <a:pt x="52102" y="206978"/>
                  </a:cubicBezTo>
                  <a:cubicBezTo>
                    <a:pt x="51911" y="206026"/>
                    <a:pt x="51340" y="205169"/>
                    <a:pt x="51054" y="204216"/>
                  </a:cubicBezTo>
                  <a:cubicBezTo>
                    <a:pt x="50292" y="204978"/>
                    <a:pt x="49054" y="205549"/>
                    <a:pt x="48863" y="206407"/>
                  </a:cubicBezTo>
                  <a:cubicBezTo>
                    <a:pt x="47911" y="210217"/>
                    <a:pt x="46673" y="214027"/>
                    <a:pt x="46006" y="217837"/>
                  </a:cubicBezTo>
                  <a:lnTo>
                    <a:pt x="37243" y="215932"/>
                  </a:lnTo>
                  <a:cubicBezTo>
                    <a:pt x="38577" y="207264"/>
                    <a:pt x="40291" y="198596"/>
                    <a:pt x="40386" y="189833"/>
                  </a:cubicBezTo>
                  <a:cubicBezTo>
                    <a:pt x="40672" y="168783"/>
                    <a:pt x="36386" y="148209"/>
                    <a:pt x="30575" y="128016"/>
                  </a:cubicBezTo>
                  <a:cubicBezTo>
                    <a:pt x="29813" y="125444"/>
                    <a:pt x="29146" y="122968"/>
                    <a:pt x="28480" y="120396"/>
                  </a:cubicBezTo>
                  <a:lnTo>
                    <a:pt x="36576" y="117348"/>
                  </a:lnTo>
                  <a:cubicBezTo>
                    <a:pt x="38386" y="124206"/>
                    <a:pt x="40481" y="130969"/>
                    <a:pt x="42386" y="137827"/>
                  </a:cubicBezTo>
                  <a:cubicBezTo>
                    <a:pt x="42863" y="139446"/>
                    <a:pt x="44578" y="140684"/>
                    <a:pt x="45720" y="142113"/>
                  </a:cubicBezTo>
                  <a:cubicBezTo>
                    <a:pt x="46197" y="140494"/>
                    <a:pt x="47054" y="138970"/>
                    <a:pt x="46959" y="137446"/>
                  </a:cubicBezTo>
                  <a:cubicBezTo>
                    <a:pt x="46006" y="126778"/>
                    <a:pt x="45244" y="116014"/>
                    <a:pt x="43720" y="105442"/>
                  </a:cubicBezTo>
                  <a:cubicBezTo>
                    <a:pt x="42863" y="99155"/>
                    <a:pt x="41053" y="92773"/>
                    <a:pt x="38958" y="86773"/>
                  </a:cubicBezTo>
                  <a:cubicBezTo>
                    <a:pt x="35624" y="77057"/>
                    <a:pt x="31433" y="67628"/>
                    <a:pt x="28004" y="57912"/>
                  </a:cubicBezTo>
                  <a:cubicBezTo>
                    <a:pt x="21336" y="39148"/>
                    <a:pt x="10954" y="22479"/>
                    <a:pt x="0" y="4858"/>
                  </a:cubicBezTo>
                  <a:lnTo>
                    <a:pt x="8192" y="0"/>
                  </a:lnTo>
                  <a:cubicBezTo>
                    <a:pt x="14002" y="8001"/>
                    <a:pt x="20194" y="15812"/>
                    <a:pt x="24575" y="24574"/>
                  </a:cubicBezTo>
                  <a:cubicBezTo>
                    <a:pt x="31623" y="38767"/>
                    <a:pt x="36576" y="54007"/>
                    <a:pt x="42863" y="68675"/>
                  </a:cubicBezTo>
                  <a:cubicBezTo>
                    <a:pt x="51626" y="88963"/>
                    <a:pt x="55055" y="110395"/>
                    <a:pt x="56388" y="132207"/>
                  </a:cubicBezTo>
                  <a:cubicBezTo>
                    <a:pt x="57436" y="149066"/>
                    <a:pt x="55817" y="166116"/>
                    <a:pt x="56865" y="183071"/>
                  </a:cubicBezTo>
                  <a:cubicBezTo>
                    <a:pt x="57341" y="191071"/>
                    <a:pt x="59055" y="198977"/>
                    <a:pt x="60675" y="207454"/>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5" name="フリーフォーム: 図形 284">
              <a:extLst>
                <a:ext uri="{FF2B5EF4-FFF2-40B4-BE49-F238E27FC236}">
                  <a16:creationId xmlns:a16="http://schemas.microsoft.com/office/drawing/2014/main" id="{2C601445-2F42-4584-AFA9-03173AD40026}"/>
                </a:ext>
              </a:extLst>
            </p:cNvPr>
            <p:cNvSpPr/>
            <p:nvPr/>
          </p:nvSpPr>
          <p:spPr>
            <a:xfrm>
              <a:off x="6347364" y="3684936"/>
              <a:ext cx="570710" cy="605364"/>
            </a:xfrm>
            <a:custGeom>
              <a:avLst/>
              <a:gdLst>
                <a:gd name="connsiteX0" fmla="*/ 570262 w 570710"/>
                <a:gd name="connsiteY0" fmla="*/ 391192 h 605364"/>
                <a:gd name="connsiteX1" fmla="*/ 563403 w 570710"/>
                <a:gd name="connsiteY1" fmla="*/ 433673 h 605364"/>
                <a:gd name="connsiteX2" fmla="*/ 536734 w 570710"/>
                <a:gd name="connsiteY2" fmla="*/ 478346 h 605364"/>
                <a:gd name="connsiteX3" fmla="*/ 509111 w 570710"/>
                <a:gd name="connsiteY3" fmla="*/ 516922 h 605364"/>
                <a:gd name="connsiteX4" fmla="*/ 467201 w 570710"/>
                <a:gd name="connsiteY4" fmla="*/ 551688 h 605364"/>
                <a:gd name="connsiteX5" fmla="*/ 443484 w 570710"/>
                <a:gd name="connsiteY5" fmla="*/ 563404 h 605364"/>
                <a:gd name="connsiteX6" fmla="*/ 373856 w 570710"/>
                <a:gd name="connsiteY6" fmla="*/ 592931 h 605364"/>
                <a:gd name="connsiteX7" fmla="*/ 343471 w 570710"/>
                <a:gd name="connsiteY7" fmla="*/ 603218 h 605364"/>
                <a:gd name="connsiteX8" fmla="*/ 327660 w 570710"/>
                <a:gd name="connsiteY8" fmla="*/ 604076 h 605364"/>
                <a:gd name="connsiteX9" fmla="*/ 296989 w 570710"/>
                <a:gd name="connsiteY9" fmla="*/ 605219 h 605364"/>
                <a:gd name="connsiteX10" fmla="*/ 250412 w 570710"/>
                <a:gd name="connsiteY10" fmla="*/ 601313 h 605364"/>
                <a:gd name="connsiteX11" fmla="*/ 221647 w 570710"/>
                <a:gd name="connsiteY11" fmla="*/ 597884 h 605364"/>
                <a:gd name="connsiteX12" fmla="*/ 172117 w 570710"/>
                <a:gd name="connsiteY12" fmla="*/ 585216 h 605364"/>
                <a:gd name="connsiteX13" fmla="*/ 124492 w 570710"/>
                <a:gd name="connsiteY13" fmla="*/ 564166 h 605364"/>
                <a:gd name="connsiteX14" fmla="*/ 79819 w 570710"/>
                <a:gd name="connsiteY14" fmla="*/ 533781 h 605364"/>
                <a:gd name="connsiteX15" fmla="*/ 55435 w 570710"/>
                <a:gd name="connsiteY15" fmla="*/ 514064 h 605364"/>
                <a:gd name="connsiteX16" fmla="*/ 14192 w 570710"/>
                <a:gd name="connsiteY16" fmla="*/ 446913 h 605364"/>
                <a:gd name="connsiteX17" fmla="*/ 1524 w 570710"/>
                <a:gd name="connsiteY17" fmla="*/ 413956 h 605364"/>
                <a:gd name="connsiteX18" fmla="*/ 0 w 570710"/>
                <a:gd name="connsiteY18" fmla="*/ 408813 h 605364"/>
                <a:gd name="connsiteX19" fmla="*/ 3048 w 570710"/>
                <a:gd name="connsiteY19" fmla="*/ 407765 h 605364"/>
                <a:gd name="connsiteX20" fmla="*/ 3334 w 570710"/>
                <a:gd name="connsiteY20" fmla="*/ 408813 h 605364"/>
                <a:gd name="connsiteX21" fmla="*/ 8953 w 570710"/>
                <a:gd name="connsiteY21" fmla="*/ 416433 h 605364"/>
                <a:gd name="connsiteX22" fmla="*/ 12382 w 570710"/>
                <a:gd name="connsiteY22" fmla="*/ 408146 h 605364"/>
                <a:gd name="connsiteX23" fmla="*/ 4953 w 570710"/>
                <a:gd name="connsiteY23" fmla="*/ 366046 h 605364"/>
                <a:gd name="connsiteX24" fmla="*/ 6001 w 570710"/>
                <a:gd name="connsiteY24" fmla="*/ 330041 h 605364"/>
                <a:gd name="connsiteX25" fmla="*/ 7810 w 570710"/>
                <a:gd name="connsiteY25" fmla="*/ 312515 h 605364"/>
                <a:gd name="connsiteX26" fmla="*/ 18764 w 570710"/>
                <a:gd name="connsiteY26" fmla="*/ 260223 h 605364"/>
                <a:gd name="connsiteX27" fmla="*/ 22003 w 570710"/>
                <a:gd name="connsiteY27" fmla="*/ 253079 h 605364"/>
                <a:gd name="connsiteX28" fmla="*/ 35433 w 570710"/>
                <a:gd name="connsiteY28" fmla="*/ 219742 h 605364"/>
                <a:gd name="connsiteX29" fmla="*/ 57150 w 570710"/>
                <a:gd name="connsiteY29" fmla="*/ 184976 h 605364"/>
                <a:gd name="connsiteX30" fmla="*/ 85344 w 570710"/>
                <a:gd name="connsiteY30" fmla="*/ 149066 h 605364"/>
                <a:gd name="connsiteX31" fmla="*/ 96869 w 570710"/>
                <a:gd name="connsiteY31" fmla="*/ 140589 h 605364"/>
                <a:gd name="connsiteX32" fmla="*/ 100965 w 570710"/>
                <a:gd name="connsiteY32" fmla="*/ 140018 h 605364"/>
                <a:gd name="connsiteX33" fmla="*/ 120682 w 570710"/>
                <a:gd name="connsiteY33" fmla="*/ 144399 h 605364"/>
                <a:gd name="connsiteX34" fmla="*/ 125920 w 570710"/>
                <a:gd name="connsiteY34" fmla="*/ 145352 h 605364"/>
                <a:gd name="connsiteX35" fmla="*/ 130111 w 570710"/>
                <a:gd name="connsiteY35" fmla="*/ 156305 h 605364"/>
                <a:gd name="connsiteX36" fmla="*/ 120110 w 570710"/>
                <a:gd name="connsiteY36" fmla="*/ 188786 h 605364"/>
                <a:gd name="connsiteX37" fmla="*/ 119253 w 570710"/>
                <a:gd name="connsiteY37" fmla="*/ 196215 h 605364"/>
                <a:gd name="connsiteX38" fmla="*/ 124015 w 570710"/>
                <a:gd name="connsiteY38" fmla="*/ 201454 h 605364"/>
                <a:gd name="connsiteX39" fmla="*/ 128397 w 570710"/>
                <a:gd name="connsiteY39" fmla="*/ 197834 h 605364"/>
                <a:gd name="connsiteX40" fmla="*/ 141256 w 570710"/>
                <a:gd name="connsiteY40" fmla="*/ 159353 h 605364"/>
                <a:gd name="connsiteX41" fmla="*/ 142970 w 570710"/>
                <a:gd name="connsiteY41" fmla="*/ 154496 h 605364"/>
                <a:gd name="connsiteX42" fmla="*/ 146018 w 570710"/>
                <a:gd name="connsiteY42" fmla="*/ 154496 h 605364"/>
                <a:gd name="connsiteX43" fmla="*/ 187547 w 570710"/>
                <a:gd name="connsiteY43" fmla="*/ 180404 h 605364"/>
                <a:gd name="connsiteX44" fmla="*/ 191833 w 570710"/>
                <a:gd name="connsiteY44" fmla="*/ 180594 h 605364"/>
                <a:gd name="connsiteX45" fmla="*/ 190214 w 570710"/>
                <a:gd name="connsiteY45" fmla="*/ 176784 h 605364"/>
                <a:gd name="connsiteX46" fmla="*/ 158496 w 570710"/>
                <a:gd name="connsiteY46" fmla="*/ 148209 h 605364"/>
                <a:gd name="connsiteX47" fmla="*/ 155829 w 570710"/>
                <a:gd name="connsiteY47" fmla="*/ 147066 h 605364"/>
                <a:gd name="connsiteX48" fmla="*/ 149923 w 570710"/>
                <a:gd name="connsiteY48" fmla="*/ 132017 h 605364"/>
                <a:gd name="connsiteX49" fmla="*/ 164687 w 570710"/>
                <a:gd name="connsiteY49" fmla="*/ 94679 h 605364"/>
                <a:gd name="connsiteX50" fmla="*/ 175546 w 570710"/>
                <a:gd name="connsiteY50" fmla="*/ 66294 h 605364"/>
                <a:gd name="connsiteX51" fmla="*/ 193738 w 570710"/>
                <a:gd name="connsiteY51" fmla="*/ 12573 h 605364"/>
                <a:gd name="connsiteX52" fmla="*/ 196501 w 570710"/>
                <a:gd name="connsiteY52" fmla="*/ 7620 h 605364"/>
                <a:gd name="connsiteX53" fmla="*/ 198977 w 570710"/>
                <a:gd name="connsiteY53" fmla="*/ 12287 h 605364"/>
                <a:gd name="connsiteX54" fmla="*/ 199739 w 570710"/>
                <a:gd name="connsiteY54" fmla="*/ 15145 h 605364"/>
                <a:gd name="connsiteX55" fmla="*/ 199930 w 570710"/>
                <a:gd name="connsiteY55" fmla="*/ 17431 h 605364"/>
                <a:gd name="connsiteX56" fmla="*/ 211645 w 570710"/>
                <a:gd name="connsiteY56" fmla="*/ 81820 h 605364"/>
                <a:gd name="connsiteX57" fmla="*/ 225647 w 570710"/>
                <a:gd name="connsiteY57" fmla="*/ 121348 h 605364"/>
                <a:gd name="connsiteX58" fmla="*/ 235077 w 570710"/>
                <a:gd name="connsiteY58" fmla="*/ 137351 h 605364"/>
                <a:gd name="connsiteX59" fmla="*/ 245935 w 570710"/>
                <a:gd name="connsiteY59" fmla="*/ 155162 h 605364"/>
                <a:gd name="connsiteX60" fmla="*/ 254889 w 570710"/>
                <a:gd name="connsiteY60" fmla="*/ 158782 h 605364"/>
                <a:gd name="connsiteX61" fmla="*/ 255556 w 570710"/>
                <a:gd name="connsiteY61" fmla="*/ 151638 h 605364"/>
                <a:gd name="connsiteX62" fmla="*/ 252413 w 570710"/>
                <a:gd name="connsiteY62" fmla="*/ 124301 h 605364"/>
                <a:gd name="connsiteX63" fmla="*/ 249936 w 570710"/>
                <a:gd name="connsiteY63" fmla="*/ 111062 h 605364"/>
                <a:gd name="connsiteX64" fmla="*/ 245650 w 570710"/>
                <a:gd name="connsiteY64" fmla="*/ 87630 h 605364"/>
                <a:gd name="connsiteX65" fmla="*/ 247840 w 570710"/>
                <a:gd name="connsiteY65" fmla="*/ 47244 h 605364"/>
                <a:gd name="connsiteX66" fmla="*/ 250793 w 570710"/>
                <a:gd name="connsiteY66" fmla="*/ 44196 h 605364"/>
                <a:gd name="connsiteX67" fmla="*/ 252413 w 570710"/>
                <a:gd name="connsiteY67" fmla="*/ 48578 h 605364"/>
                <a:gd name="connsiteX68" fmla="*/ 263747 w 570710"/>
                <a:gd name="connsiteY68" fmla="*/ 116300 h 605364"/>
                <a:gd name="connsiteX69" fmla="*/ 281178 w 570710"/>
                <a:gd name="connsiteY69" fmla="*/ 157544 h 605364"/>
                <a:gd name="connsiteX70" fmla="*/ 293465 w 570710"/>
                <a:gd name="connsiteY70" fmla="*/ 163449 h 605364"/>
                <a:gd name="connsiteX71" fmla="*/ 298513 w 570710"/>
                <a:gd name="connsiteY71" fmla="*/ 153448 h 605364"/>
                <a:gd name="connsiteX72" fmla="*/ 298037 w 570710"/>
                <a:gd name="connsiteY72" fmla="*/ 140494 h 605364"/>
                <a:gd name="connsiteX73" fmla="*/ 296894 w 570710"/>
                <a:gd name="connsiteY73" fmla="*/ 101632 h 605364"/>
                <a:gd name="connsiteX74" fmla="*/ 295370 w 570710"/>
                <a:gd name="connsiteY74" fmla="*/ 28004 h 605364"/>
                <a:gd name="connsiteX75" fmla="*/ 295942 w 570710"/>
                <a:gd name="connsiteY75" fmla="*/ 15907 h 605364"/>
                <a:gd name="connsiteX76" fmla="*/ 296989 w 570710"/>
                <a:gd name="connsiteY76" fmla="*/ 4763 h 605364"/>
                <a:gd name="connsiteX77" fmla="*/ 298894 w 570710"/>
                <a:gd name="connsiteY77" fmla="*/ 0 h 605364"/>
                <a:gd name="connsiteX78" fmla="*/ 301657 w 570710"/>
                <a:gd name="connsiteY78" fmla="*/ 4286 h 605364"/>
                <a:gd name="connsiteX79" fmla="*/ 317754 w 570710"/>
                <a:gd name="connsiteY79" fmla="*/ 56483 h 605364"/>
                <a:gd name="connsiteX80" fmla="*/ 334994 w 570710"/>
                <a:gd name="connsiteY80" fmla="*/ 99060 h 605364"/>
                <a:gd name="connsiteX81" fmla="*/ 355854 w 570710"/>
                <a:gd name="connsiteY81" fmla="*/ 140018 h 605364"/>
                <a:gd name="connsiteX82" fmla="*/ 364236 w 570710"/>
                <a:gd name="connsiteY82" fmla="*/ 145352 h 605364"/>
                <a:gd name="connsiteX83" fmla="*/ 366903 w 570710"/>
                <a:gd name="connsiteY83" fmla="*/ 136303 h 605364"/>
                <a:gd name="connsiteX84" fmla="*/ 365284 w 570710"/>
                <a:gd name="connsiteY84" fmla="*/ 101155 h 605364"/>
                <a:gd name="connsiteX85" fmla="*/ 367379 w 570710"/>
                <a:gd name="connsiteY85" fmla="*/ 46672 h 605364"/>
                <a:gd name="connsiteX86" fmla="*/ 368332 w 570710"/>
                <a:gd name="connsiteY86" fmla="*/ 25337 h 605364"/>
                <a:gd name="connsiteX87" fmla="*/ 369951 w 570710"/>
                <a:gd name="connsiteY87" fmla="*/ 8477 h 605364"/>
                <a:gd name="connsiteX88" fmla="*/ 371665 w 570710"/>
                <a:gd name="connsiteY88" fmla="*/ 2572 h 605364"/>
                <a:gd name="connsiteX89" fmla="*/ 374618 w 570710"/>
                <a:gd name="connsiteY89" fmla="*/ 8954 h 605364"/>
                <a:gd name="connsiteX90" fmla="*/ 375190 w 570710"/>
                <a:gd name="connsiteY90" fmla="*/ 10954 h 605364"/>
                <a:gd name="connsiteX91" fmla="*/ 379285 w 570710"/>
                <a:gd name="connsiteY91" fmla="*/ 25241 h 605364"/>
                <a:gd name="connsiteX92" fmla="*/ 401193 w 570710"/>
                <a:gd name="connsiteY92" fmla="*/ 67818 h 605364"/>
                <a:gd name="connsiteX93" fmla="*/ 425101 w 570710"/>
                <a:gd name="connsiteY93" fmla="*/ 101632 h 605364"/>
                <a:gd name="connsiteX94" fmla="*/ 428625 w 570710"/>
                <a:gd name="connsiteY94" fmla="*/ 107347 h 605364"/>
                <a:gd name="connsiteX95" fmla="*/ 425672 w 570710"/>
                <a:gd name="connsiteY95" fmla="*/ 115634 h 605364"/>
                <a:gd name="connsiteX96" fmla="*/ 369380 w 570710"/>
                <a:gd name="connsiteY96" fmla="*/ 161449 h 605364"/>
                <a:gd name="connsiteX97" fmla="*/ 365855 w 570710"/>
                <a:gd name="connsiteY97" fmla="*/ 171164 h 605364"/>
                <a:gd name="connsiteX98" fmla="*/ 378809 w 570710"/>
                <a:gd name="connsiteY98" fmla="*/ 173831 h 605364"/>
                <a:gd name="connsiteX99" fmla="*/ 384048 w 570710"/>
                <a:gd name="connsiteY99" fmla="*/ 166021 h 605364"/>
                <a:gd name="connsiteX100" fmla="*/ 388906 w 570710"/>
                <a:gd name="connsiteY100" fmla="*/ 156210 h 605364"/>
                <a:gd name="connsiteX101" fmla="*/ 430244 w 570710"/>
                <a:gd name="connsiteY101" fmla="*/ 125635 h 605364"/>
                <a:gd name="connsiteX102" fmla="*/ 446627 w 570710"/>
                <a:gd name="connsiteY102" fmla="*/ 129350 h 605364"/>
                <a:gd name="connsiteX103" fmla="*/ 481393 w 570710"/>
                <a:gd name="connsiteY103" fmla="*/ 165735 h 605364"/>
                <a:gd name="connsiteX104" fmla="*/ 488537 w 570710"/>
                <a:gd name="connsiteY104" fmla="*/ 169164 h 605364"/>
                <a:gd name="connsiteX105" fmla="*/ 493395 w 570710"/>
                <a:gd name="connsiteY105" fmla="*/ 163925 h 605364"/>
                <a:gd name="connsiteX106" fmla="*/ 481393 w 570710"/>
                <a:gd name="connsiteY106" fmla="*/ 118015 h 605364"/>
                <a:gd name="connsiteX107" fmla="*/ 481203 w 570710"/>
                <a:gd name="connsiteY107" fmla="*/ 113347 h 605364"/>
                <a:gd name="connsiteX108" fmla="*/ 483108 w 570710"/>
                <a:gd name="connsiteY108" fmla="*/ 109442 h 605364"/>
                <a:gd name="connsiteX109" fmla="*/ 485775 w 570710"/>
                <a:gd name="connsiteY109" fmla="*/ 112395 h 605364"/>
                <a:gd name="connsiteX110" fmla="*/ 496919 w 570710"/>
                <a:gd name="connsiteY110" fmla="*/ 141922 h 605364"/>
                <a:gd name="connsiteX111" fmla="*/ 501015 w 570710"/>
                <a:gd name="connsiteY111" fmla="*/ 152114 h 605364"/>
                <a:gd name="connsiteX112" fmla="*/ 538924 w 570710"/>
                <a:gd name="connsiteY112" fmla="*/ 227076 h 605364"/>
                <a:gd name="connsiteX113" fmla="*/ 542830 w 570710"/>
                <a:gd name="connsiteY113" fmla="*/ 236029 h 605364"/>
                <a:gd name="connsiteX114" fmla="*/ 556450 w 570710"/>
                <a:gd name="connsiteY114" fmla="*/ 276225 h 605364"/>
                <a:gd name="connsiteX115" fmla="*/ 559212 w 570710"/>
                <a:gd name="connsiteY115" fmla="*/ 298228 h 605364"/>
                <a:gd name="connsiteX116" fmla="*/ 560546 w 570710"/>
                <a:gd name="connsiteY116" fmla="*/ 303181 h 605364"/>
                <a:gd name="connsiteX117" fmla="*/ 564070 w 570710"/>
                <a:gd name="connsiteY117" fmla="*/ 338423 h 605364"/>
                <a:gd name="connsiteX118" fmla="*/ 570071 w 570710"/>
                <a:gd name="connsiteY118" fmla="*/ 390716 h 605364"/>
                <a:gd name="connsiteX119" fmla="*/ 507682 w 570710"/>
                <a:gd name="connsiteY119" fmla="*/ 301943 h 605364"/>
                <a:gd name="connsiteX120" fmla="*/ 519303 w 570710"/>
                <a:gd name="connsiteY120" fmla="*/ 287464 h 605364"/>
                <a:gd name="connsiteX121" fmla="*/ 510730 w 570710"/>
                <a:gd name="connsiteY121" fmla="*/ 268796 h 605364"/>
                <a:gd name="connsiteX122" fmla="*/ 503491 w 570710"/>
                <a:gd name="connsiteY122" fmla="*/ 247079 h 605364"/>
                <a:gd name="connsiteX123" fmla="*/ 502348 w 570710"/>
                <a:gd name="connsiteY123" fmla="*/ 240983 h 605364"/>
                <a:gd name="connsiteX124" fmla="*/ 496348 w 570710"/>
                <a:gd name="connsiteY124" fmla="*/ 243364 h 605364"/>
                <a:gd name="connsiteX125" fmla="*/ 492442 w 570710"/>
                <a:gd name="connsiteY125" fmla="*/ 247174 h 605364"/>
                <a:gd name="connsiteX126" fmla="*/ 486156 w 570710"/>
                <a:gd name="connsiteY126" fmla="*/ 248317 h 605364"/>
                <a:gd name="connsiteX127" fmla="*/ 481584 w 570710"/>
                <a:gd name="connsiteY127" fmla="*/ 234315 h 605364"/>
                <a:gd name="connsiteX128" fmla="*/ 482727 w 570710"/>
                <a:gd name="connsiteY128" fmla="*/ 227647 h 605364"/>
                <a:gd name="connsiteX129" fmla="*/ 476726 w 570710"/>
                <a:gd name="connsiteY129" fmla="*/ 232696 h 605364"/>
                <a:gd name="connsiteX130" fmla="*/ 475107 w 570710"/>
                <a:gd name="connsiteY130" fmla="*/ 235172 h 605364"/>
                <a:gd name="connsiteX131" fmla="*/ 468439 w 570710"/>
                <a:gd name="connsiteY131" fmla="*/ 238792 h 605364"/>
                <a:gd name="connsiteX132" fmla="*/ 461676 w 570710"/>
                <a:gd name="connsiteY132" fmla="*/ 237839 h 605364"/>
                <a:gd name="connsiteX133" fmla="*/ 455866 w 570710"/>
                <a:gd name="connsiteY133" fmla="*/ 229553 h 605364"/>
                <a:gd name="connsiteX134" fmla="*/ 455866 w 570710"/>
                <a:gd name="connsiteY134" fmla="*/ 214503 h 605364"/>
                <a:gd name="connsiteX135" fmla="*/ 453771 w 570710"/>
                <a:gd name="connsiteY135" fmla="*/ 210121 h 605364"/>
                <a:gd name="connsiteX136" fmla="*/ 448532 w 570710"/>
                <a:gd name="connsiteY136" fmla="*/ 211836 h 605364"/>
                <a:gd name="connsiteX137" fmla="*/ 445008 w 570710"/>
                <a:gd name="connsiteY137" fmla="*/ 217456 h 605364"/>
                <a:gd name="connsiteX138" fmla="*/ 443389 w 570710"/>
                <a:gd name="connsiteY138" fmla="*/ 227933 h 605364"/>
                <a:gd name="connsiteX139" fmla="*/ 425482 w 570710"/>
                <a:gd name="connsiteY139" fmla="*/ 244602 h 605364"/>
                <a:gd name="connsiteX140" fmla="*/ 422719 w 570710"/>
                <a:gd name="connsiteY140" fmla="*/ 240697 h 605364"/>
                <a:gd name="connsiteX141" fmla="*/ 418338 w 570710"/>
                <a:gd name="connsiteY141" fmla="*/ 228505 h 605364"/>
                <a:gd name="connsiteX142" fmla="*/ 414528 w 570710"/>
                <a:gd name="connsiteY142" fmla="*/ 226695 h 605364"/>
                <a:gd name="connsiteX143" fmla="*/ 410146 w 570710"/>
                <a:gd name="connsiteY143" fmla="*/ 239173 h 605364"/>
                <a:gd name="connsiteX144" fmla="*/ 409765 w 570710"/>
                <a:gd name="connsiteY144" fmla="*/ 259271 h 605364"/>
                <a:gd name="connsiteX145" fmla="*/ 406717 w 570710"/>
                <a:gd name="connsiteY145" fmla="*/ 263938 h 605364"/>
                <a:gd name="connsiteX146" fmla="*/ 403574 w 570710"/>
                <a:gd name="connsiteY146" fmla="*/ 259366 h 605364"/>
                <a:gd name="connsiteX147" fmla="*/ 399193 w 570710"/>
                <a:gd name="connsiteY147" fmla="*/ 241268 h 605364"/>
                <a:gd name="connsiteX148" fmla="*/ 397859 w 570710"/>
                <a:gd name="connsiteY148" fmla="*/ 233648 h 605364"/>
                <a:gd name="connsiteX149" fmla="*/ 395573 w 570710"/>
                <a:gd name="connsiteY149" fmla="*/ 228124 h 605364"/>
                <a:gd name="connsiteX150" fmla="*/ 391763 w 570710"/>
                <a:gd name="connsiteY150" fmla="*/ 230410 h 605364"/>
                <a:gd name="connsiteX151" fmla="*/ 390334 w 570710"/>
                <a:gd name="connsiteY151" fmla="*/ 251174 h 605364"/>
                <a:gd name="connsiteX152" fmla="*/ 387572 w 570710"/>
                <a:gd name="connsiteY152" fmla="*/ 285179 h 605364"/>
                <a:gd name="connsiteX153" fmla="*/ 385191 w 570710"/>
                <a:gd name="connsiteY153" fmla="*/ 295656 h 605364"/>
                <a:gd name="connsiteX154" fmla="*/ 396240 w 570710"/>
                <a:gd name="connsiteY154" fmla="*/ 303276 h 605364"/>
                <a:gd name="connsiteX155" fmla="*/ 451294 w 570710"/>
                <a:gd name="connsiteY155" fmla="*/ 306610 h 605364"/>
                <a:gd name="connsiteX156" fmla="*/ 472059 w 570710"/>
                <a:gd name="connsiteY156" fmla="*/ 305276 h 605364"/>
                <a:gd name="connsiteX157" fmla="*/ 482155 w 570710"/>
                <a:gd name="connsiteY157" fmla="*/ 306134 h 605364"/>
                <a:gd name="connsiteX158" fmla="*/ 499300 w 570710"/>
                <a:gd name="connsiteY158" fmla="*/ 302038 h 605364"/>
                <a:gd name="connsiteX159" fmla="*/ 507492 w 570710"/>
                <a:gd name="connsiteY159" fmla="*/ 302038 h 605364"/>
                <a:gd name="connsiteX160" fmla="*/ 357473 w 570710"/>
                <a:gd name="connsiteY160" fmla="*/ 547592 h 605364"/>
                <a:gd name="connsiteX161" fmla="*/ 358711 w 570710"/>
                <a:gd name="connsiteY161" fmla="*/ 542925 h 605364"/>
                <a:gd name="connsiteX162" fmla="*/ 354330 w 570710"/>
                <a:gd name="connsiteY162" fmla="*/ 540734 h 605364"/>
                <a:gd name="connsiteX163" fmla="*/ 345376 w 570710"/>
                <a:gd name="connsiteY163" fmla="*/ 545687 h 605364"/>
                <a:gd name="connsiteX164" fmla="*/ 332137 w 570710"/>
                <a:gd name="connsiteY164" fmla="*/ 557975 h 605364"/>
                <a:gd name="connsiteX165" fmla="*/ 302990 w 570710"/>
                <a:gd name="connsiteY165" fmla="*/ 566356 h 605364"/>
                <a:gd name="connsiteX166" fmla="*/ 252031 w 570710"/>
                <a:gd name="connsiteY166" fmla="*/ 559975 h 605364"/>
                <a:gd name="connsiteX167" fmla="*/ 245745 w 570710"/>
                <a:gd name="connsiteY167" fmla="*/ 558165 h 605364"/>
                <a:gd name="connsiteX168" fmla="*/ 239839 w 570710"/>
                <a:gd name="connsiteY168" fmla="*/ 560832 h 605364"/>
                <a:gd name="connsiteX169" fmla="*/ 241554 w 570710"/>
                <a:gd name="connsiteY169" fmla="*/ 565023 h 605364"/>
                <a:gd name="connsiteX170" fmla="*/ 250603 w 570710"/>
                <a:gd name="connsiteY170" fmla="*/ 572738 h 605364"/>
                <a:gd name="connsiteX171" fmla="*/ 277939 w 570710"/>
                <a:gd name="connsiteY171" fmla="*/ 576929 h 605364"/>
                <a:gd name="connsiteX172" fmla="*/ 304038 w 570710"/>
                <a:gd name="connsiteY172" fmla="*/ 577215 h 605364"/>
                <a:gd name="connsiteX173" fmla="*/ 345281 w 570710"/>
                <a:gd name="connsiteY173" fmla="*/ 559880 h 605364"/>
                <a:gd name="connsiteX174" fmla="*/ 357473 w 570710"/>
                <a:gd name="connsiteY174" fmla="*/ 547592 h 605364"/>
                <a:gd name="connsiteX175" fmla="*/ 328326 w 570710"/>
                <a:gd name="connsiteY175" fmla="*/ 478346 h 605364"/>
                <a:gd name="connsiteX176" fmla="*/ 324898 w 570710"/>
                <a:gd name="connsiteY176" fmla="*/ 470821 h 605364"/>
                <a:gd name="connsiteX177" fmla="*/ 314992 w 570710"/>
                <a:gd name="connsiteY177" fmla="*/ 464344 h 605364"/>
                <a:gd name="connsiteX178" fmla="*/ 293656 w 570710"/>
                <a:gd name="connsiteY178" fmla="*/ 456629 h 605364"/>
                <a:gd name="connsiteX179" fmla="*/ 272891 w 570710"/>
                <a:gd name="connsiteY179" fmla="*/ 457867 h 605364"/>
                <a:gd name="connsiteX180" fmla="*/ 245935 w 570710"/>
                <a:gd name="connsiteY180" fmla="*/ 476821 h 605364"/>
                <a:gd name="connsiteX181" fmla="*/ 239363 w 570710"/>
                <a:gd name="connsiteY181" fmla="*/ 486632 h 605364"/>
                <a:gd name="connsiteX182" fmla="*/ 241840 w 570710"/>
                <a:gd name="connsiteY182" fmla="*/ 493586 h 605364"/>
                <a:gd name="connsiteX183" fmla="*/ 245459 w 570710"/>
                <a:gd name="connsiteY183" fmla="*/ 492823 h 605364"/>
                <a:gd name="connsiteX184" fmla="*/ 267652 w 570710"/>
                <a:gd name="connsiteY184" fmla="*/ 473964 h 605364"/>
                <a:gd name="connsiteX185" fmla="*/ 292322 w 570710"/>
                <a:gd name="connsiteY185" fmla="*/ 468725 h 605364"/>
                <a:gd name="connsiteX186" fmla="*/ 306324 w 570710"/>
                <a:gd name="connsiteY186" fmla="*/ 472535 h 605364"/>
                <a:gd name="connsiteX187" fmla="*/ 318706 w 570710"/>
                <a:gd name="connsiteY187" fmla="*/ 478346 h 605364"/>
                <a:gd name="connsiteX188" fmla="*/ 328326 w 570710"/>
                <a:gd name="connsiteY188" fmla="*/ 478346 h 605364"/>
                <a:gd name="connsiteX189" fmla="*/ 295561 w 570710"/>
                <a:gd name="connsiteY189" fmla="*/ 535781 h 605364"/>
                <a:gd name="connsiteX190" fmla="*/ 311658 w 570710"/>
                <a:gd name="connsiteY190" fmla="*/ 505111 h 605364"/>
                <a:gd name="connsiteX191" fmla="*/ 281940 w 570710"/>
                <a:gd name="connsiteY191" fmla="*/ 489585 h 605364"/>
                <a:gd name="connsiteX192" fmla="*/ 259461 w 570710"/>
                <a:gd name="connsiteY192" fmla="*/ 509111 h 605364"/>
                <a:gd name="connsiteX193" fmla="*/ 266986 w 570710"/>
                <a:gd name="connsiteY193" fmla="*/ 530066 h 605364"/>
                <a:gd name="connsiteX194" fmla="*/ 295561 w 570710"/>
                <a:gd name="connsiteY194" fmla="*/ 535781 h 605364"/>
                <a:gd name="connsiteX195" fmla="*/ 278130 w 570710"/>
                <a:gd name="connsiteY195" fmla="*/ 418052 h 605364"/>
                <a:gd name="connsiteX196" fmla="*/ 274510 w 570710"/>
                <a:gd name="connsiteY196" fmla="*/ 407670 h 605364"/>
                <a:gd name="connsiteX197" fmla="*/ 271748 w 570710"/>
                <a:gd name="connsiteY197" fmla="*/ 385191 h 605364"/>
                <a:gd name="connsiteX198" fmla="*/ 278034 w 570710"/>
                <a:gd name="connsiteY198" fmla="*/ 364046 h 605364"/>
                <a:gd name="connsiteX199" fmla="*/ 277749 w 570710"/>
                <a:gd name="connsiteY199" fmla="*/ 350615 h 605364"/>
                <a:gd name="connsiteX200" fmla="*/ 271653 w 570710"/>
                <a:gd name="connsiteY200" fmla="*/ 343376 h 605364"/>
                <a:gd name="connsiteX201" fmla="*/ 268605 w 570710"/>
                <a:gd name="connsiteY201" fmla="*/ 350425 h 605364"/>
                <a:gd name="connsiteX202" fmla="*/ 261175 w 570710"/>
                <a:gd name="connsiteY202" fmla="*/ 379952 h 605364"/>
                <a:gd name="connsiteX203" fmla="*/ 265366 w 570710"/>
                <a:gd name="connsiteY203" fmla="*/ 414242 h 605364"/>
                <a:gd name="connsiteX204" fmla="*/ 278130 w 570710"/>
                <a:gd name="connsiteY204" fmla="*/ 418147 h 605364"/>
                <a:gd name="connsiteX205" fmla="*/ 176403 w 570710"/>
                <a:gd name="connsiteY205" fmla="*/ 292608 h 605364"/>
                <a:gd name="connsiteX206" fmla="*/ 158020 w 570710"/>
                <a:gd name="connsiteY206" fmla="*/ 260128 h 605364"/>
                <a:gd name="connsiteX207" fmla="*/ 149447 w 570710"/>
                <a:gd name="connsiteY207" fmla="*/ 236792 h 605364"/>
                <a:gd name="connsiteX208" fmla="*/ 146209 w 570710"/>
                <a:gd name="connsiteY208" fmla="*/ 229934 h 605364"/>
                <a:gd name="connsiteX209" fmla="*/ 142018 w 570710"/>
                <a:gd name="connsiteY209" fmla="*/ 232315 h 605364"/>
                <a:gd name="connsiteX210" fmla="*/ 135350 w 570710"/>
                <a:gd name="connsiteY210" fmla="*/ 244602 h 605364"/>
                <a:gd name="connsiteX211" fmla="*/ 130302 w 570710"/>
                <a:gd name="connsiteY211" fmla="*/ 247174 h 605364"/>
                <a:gd name="connsiteX212" fmla="*/ 124587 w 570710"/>
                <a:gd name="connsiteY212" fmla="*/ 231934 h 605364"/>
                <a:gd name="connsiteX213" fmla="*/ 123444 w 570710"/>
                <a:gd name="connsiteY213" fmla="*/ 225933 h 605364"/>
                <a:gd name="connsiteX214" fmla="*/ 119063 w 570710"/>
                <a:gd name="connsiteY214" fmla="*/ 228124 h 605364"/>
                <a:gd name="connsiteX215" fmla="*/ 112585 w 570710"/>
                <a:gd name="connsiteY215" fmla="*/ 240602 h 605364"/>
                <a:gd name="connsiteX216" fmla="*/ 110585 w 570710"/>
                <a:gd name="connsiteY216" fmla="*/ 244316 h 605364"/>
                <a:gd name="connsiteX217" fmla="*/ 96298 w 570710"/>
                <a:gd name="connsiteY217" fmla="*/ 246221 h 605364"/>
                <a:gd name="connsiteX218" fmla="*/ 93821 w 570710"/>
                <a:gd name="connsiteY218" fmla="*/ 245173 h 605364"/>
                <a:gd name="connsiteX219" fmla="*/ 90488 w 570710"/>
                <a:gd name="connsiteY219" fmla="*/ 221837 h 605364"/>
                <a:gd name="connsiteX220" fmla="*/ 88868 w 570710"/>
                <a:gd name="connsiteY220" fmla="*/ 216694 h 605364"/>
                <a:gd name="connsiteX221" fmla="*/ 84106 w 570710"/>
                <a:gd name="connsiteY221" fmla="*/ 218694 h 605364"/>
                <a:gd name="connsiteX222" fmla="*/ 79724 w 570710"/>
                <a:gd name="connsiteY222" fmla="*/ 231838 h 605364"/>
                <a:gd name="connsiteX223" fmla="*/ 80963 w 570710"/>
                <a:gd name="connsiteY223" fmla="*/ 252603 h 605364"/>
                <a:gd name="connsiteX224" fmla="*/ 79629 w 570710"/>
                <a:gd name="connsiteY224" fmla="*/ 256985 h 605364"/>
                <a:gd name="connsiteX225" fmla="*/ 74104 w 570710"/>
                <a:gd name="connsiteY225" fmla="*/ 255556 h 605364"/>
                <a:gd name="connsiteX226" fmla="*/ 70104 w 570710"/>
                <a:gd name="connsiteY226" fmla="*/ 248603 h 605364"/>
                <a:gd name="connsiteX227" fmla="*/ 66580 w 570710"/>
                <a:gd name="connsiteY227" fmla="*/ 224600 h 605364"/>
                <a:gd name="connsiteX228" fmla="*/ 59341 w 570710"/>
                <a:gd name="connsiteY228" fmla="*/ 212788 h 605364"/>
                <a:gd name="connsiteX229" fmla="*/ 50863 w 570710"/>
                <a:gd name="connsiteY229" fmla="*/ 220409 h 605364"/>
                <a:gd name="connsiteX230" fmla="*/ 48006 w 570710"/>
                <a:gd name="connsiteY230" fmla="*/ 230981 h 605364"/>
                <a:gd name="connsiteX231" fmla="*/ 52483 w 570710"/>
                <a:gd name="connsiteY231" fmla="*/ 272796 h 605364"/>
                <a:gd name="connsiteX232" fmla="*/ 51054 w 570710"/>
                <a:gd name="connsiteY232" fmla="*/ 281178 h 605364"/>
                <a:gd name="connsiteX233" fmla="*/ 44767 w 570710"/>
                <a:gd name="connsiteY233" fmla="*/ 275654 h 605364"/>
                <a:gd name="connsiteX234" fmla="*/ 34480 w 570710"/>
                <a:gd name="connsiteY234" fmla="*/ 262509 h 605364"/>
                <a:gd name="connsiteX235" fmla="*/ 27527 w 570710"/>
                <a:gd name="connsiteY235" fmla="*/ 259461 h 605364"/>
                <a:gd name="connsiteX236" fmla="*/ 27813 w 570710"/>
                <a:gd name="connsiteY236" fmla="*/ 266510 h 605364"/>
                <a:gd name="connsiteX237" fmla="*/ 40291 w 570710"/>
                <a:gd name="connsiteY237" fmla="*/ 293942 h 605364"/>
                <a:gd name="connsiteX238" fmla="*/ 45053 w 570710"/>
                <a:gd name="connsiteY238" fmla="*/ 314230 h 605364"/>
                <a:gd name="connsiteX239" fmla="*/ 72390 w 570710"/>
                <a:gd name="connsiteY239" fmla="*/ 322326 h 605364"/>
                <a:gd name="connsiteX240" fmla="*/ 104489 w 570710"/>
                <a:gd name="connsiteY240" fmla="*/ 324041 h 605364"/>
                <a:gd name="connsiteX241" fmla="*/ 151638 w 570710"/>
                <a:gd name="connsiteY241" fmla="*/ 320802 h 605364"/>
                <a:gd name="connsiteX242" fmla="*/ 159067 w 570710"/>
                <a:gd name="connsiteY242" fmla="*/ 316516 h 605364"/>
                <a:gd name="connsiteX243" fmla="*/ 152114 w 570710"/>
                <a:gd name="connsiteY243" fmla="*/ 310134 h 605364"/>
                <a:gd name="connsiteX244" fmla="*/ 130492 w 570710"/>
                <a:gd name="connsiteY244" fmla="*/ 306610 h 605364"/>
                <a:gd name="connsiteX245" fmla="*/ 125730 w 570710"/>
                <a:gd name="connsiteY245" fmla="*/ 302895 h 605364"/>
                <a:gd name="connsiteX246" fmla="*/ 131445 w 570710"/>
                <a:gd name="connsiteY246" fmla="*/ 302228 h 605364"/>
                <a:gd name="connsiteX247" fmla="*/ 143732 w 570710"/>
                <a:gd name="connsiteY247" fmla="*/ 304991 h 605364"/>
                <a:gd name="connsiteX248" fmla="*/ 157829 w 570710"/>
                <a:gd name="connsiteY248" fmla="*/ 306324 h 605364"/>
                <a:gd name="connsiteX249" fmla="*/ 176593 w 570710"/>
                <a:gd name="connsiteY249" fmla="*/ 292608 h 6053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Lst>
              <a:rect l="l" t="t" r="r" b="b"/>
              <a:pathLst>
                <a:path w="570710" h="605364">
                  <a:moveTo>
                    <a:pt x="570262" y="391192"/>
                  </a:moveTo>
                  <a:cubicBezTo>
                    <a:pt x="571690" y="405860"/>
                    <a:pt x="569786" y="420243"/>
                    <a:pt x="563403" y="433673"/>
                  </a:cubicBezTo>
                  <a:cubicBezTo>
                    <a:pt x="555974" y="449389"/>
                    <a:pt x="547973" y="464725"/>
                    <a:pt x="536734" y="478346"/>
                  </a:cubicBezTo>
                  <a:cubicBezTo>
                    <a:pt x="526732" y="490538"/>
                    <a:pt x="517970" y="503872"/>
                    <a:pt x="509111" y="516922"/>
                  </a:cubicBezTo>
                  <a:cubicBezTo>
                    <a:pt x="498443" y="532638"/>
                    <a:pt x="482917" y="542354"/>
                    <a:pt x="467201" y="551688"/>
                  </a:cubicBezTo>
                  <a:cubicBezTo>
                    <a:pt x="459581" y="556165"/>
                    <a:pt x="451580" y="559880"/>
                    <a:pt x="443484" y="563404"/>
                  </a:cubicBezTo>
                  <a:cubicBezTo>
                    <a:pt x="420433" y="573500"/>
                    <a:pt x="397573" y="584454"/>
                    <a:pt x="373856" y="592931"/>
                  </a:cubicBezTo>
                  <a:cubicBezTo>
                    <a:pt x="363950" y="596455"/>
                    <a:pt x="353949" y="601123"/>
                    <a:pt x="343471" y="603218"/>
                  </a:cubicBezTo>
                  <a:cubicBezTo>
                    <a:pt x="338328" y="604266"/>
                    <a:pt x="333089" y="604647"/>
                    <a:pt x="327660" y="604076"/>
                  </a:cubicBezTo>
                  <a:cubicBezTo>
                    <a:pt x="317182" y="602837"/>
                    <a:pt x="307181" y="604742"/>
                    <a:pt x="296989" y="605219"/>
                  </a:cubicBezTo>
                  <a:cubicBezTo>
                    <a:pt x="281559" y="606076"/>
                    <a:pt x="265938" y="602933"/>
                    <a:pt x="250412" y="601313"/>
                  </a:cubicBezTo>
                  <a:cubicBezTo>
                    <a:pt x="240792" y="600266"/>
                    <a:pt x="231267" y="599218"/>
                    <a:pt x="221647" y="597884"/>
                  </a:cubicBezTo>
                  <a:cubicBezTo>
                    <a:pt x="204692" y="595408"/>
                    <a:pt x="187928" y="592455"/>
                    <a:pt x="172117" y="585216"/>
                  </a:cubicBezTo>
                  <a:cubicBezTo>
                    <a:pt x="156305" y="577977"/>
                    <a:pt x="139636" y="572548"/>
                    <a:pt x="124492" y="564166"/>
                  </a:cubicBezTo>
                  <a:cubicBezTo>
                    <a:pt x="108775" y="555403"/>
                    <a:pt x="94488" y="544259"/>
                    <a:pt x="79819" y="533781"/>
                  </a:cubicBezTo>
                  <a:cubicBezTo>
                    <a:pt x="71342" y="527685"/>
                    <a:pt x="62865" y="521303"/>
                    <a:pt x="55435" y="514064"/>
                  </a:cubicBezTo>
                  <a:cubicBezTo>
                    <a:pt x="36100" y="495205"/>
                    <a:pt x="23813" y="471869"/>
                    <a:pt x="14192" y="446913"/>
                  </a:cubicBezTo>
                  <a:cubicBezTo>
                    <a:pt x="10001" y="435959"/>
                    <a:pt x="5429" y="425101"/>
                    <a:pt x="1524" y="413956"/>
                  </a:cubicBezTo>
                  <a:cubicBezTo>
                    <a:pt x="952" y="412242"/>
                    <a:pt x="476" y="410528"/>
                    <a:pt x="0" y="408813"/>
                  </a:cubicBezTo>
                  <a:lnTo>
                    <a:pt x="3048" y="407765"/>
                  </a:lnTo>
                  <a:cubicBezTo>
                    <a:pt x="3048" y="407765"/>
                    <a:pt x="3238" y="408527"/>
                    <a:pt x="3334" y="408813"/>
                  </a:cubicBezTo>
                  <a:cubicBezTo>
                    <a:pt x="4191" y="411671"/>
                    <a:pt x="7048" y="413956"/>
                    <a:pt x="8953" y="416433"/>
                  </a:cubicBezTo>
                  <a:cubicBezTo>
                    <a:pt x="10192" y="413671"/>
                    <a:pt x="12763" y="410623"/>
                    <a:pt x="12382" y="408146"/>
                  </a:cubicBezTo>
                  <a:cubicBezTo>
                    <a:pt x="10192" y="394049"/>
                    <a:pt x="6286" y="380143"/>
                    <a:pt x="4953" y="366046"/>
                  </a:cubicBezTo>
                  <a:cubicBezTo>
                    <a:pt x="3810" y="354139"/>
                    <a:pt x="5334" y="342043"/>
                    <a:pt x="6001" y="330041"/>
                  </a:cubicBezTo>
                  <a:cubicBezTo>
                    <a:pt x="6286" y="324231"/>
                    <a:pt x="7429" y="318326"/>
                    <a:pt x="7810" y="312515"/>
                  </a:cubicBezTo>
                  <a:cubicBezTo>
                    <a:pt x="8763" y="294418"/>
                    <a:pt x="11811" y="276892"/>
                    <a:pt x="18764" y="260223"/>
                  </a:cubicBezTo>
                  <a:cubicBezTo>
                    <a:pt x="19717" y="257842"/>
                    <a:pt x="20859" y="255461"/>
                    <a:pt x="22003" y="253079"/>
                  </a:cubicBezTo>
                  <a:cubicBezTo>
                    <a:pt x="27337" y="242316"/>
                    <a:pt x="29908" y="230314"/>
                    <a:pt x="35433" y="219742"/>
                  </a:cubicBezTo>
                  <a:cubicBezTo>
                    <a:pt x="41719" y="207645"/>
                    <a:pt x="49816" y="196501"/>
                    <a:pt x="57150" y="184976"/>
                  </a:cubicBezTo>
                  <a:cubicBezTo>
                    <a:pt x="66484" y="171926"/>
                    <a:pt x="75628" y="160211"/>
                    <a:pt x="85344" y="149066"/>
                  </a:cubicBezTo>
                  <a:cubicBezTo>
                    <a:pt x="88392" y="145542"/>
                    <a:pt x="92869" y="143161"/>
                    <a:pt x="96869" y="140589"/>
                  </a:cubicBezTo>
                  <a:cubicBezTo>
                    <a:pt x="97917" y="139827"/>
                    <a:pt x="100489" y="139446"/>
                    <a:pt x="100965" y="140018"/>
                  </a:cubicBezTo>
                  <a:cubicBezTo>
                    <a:pt x="106584" y="146399"/>
                    <a:pt x="113919" y="144018"/>
                    <a:pt x="120682" y="144399"/>
                  </a:cubicBezTo>
                  <a:cubicBezTo>
                    <a:pt x="122682" y="144494"/>
                    <a:pt x="124492" y="144780"/>
                    <a:pt x="125920" y="145352"/>
                  </a:cubicBezTo>
                  <a:cubicBezTo>
                    <a:pt x="130207" y="147066"/>
                    <a:pt x="131731" y="150686"/>
                    <a:pt x="130111" y="156305"/>
                  </a:cubicBezTo>
                  <a:cubicBezTo>
                    <a:pt x="126968" y="167164"/>
                    <a:pt x="123349" y="177927"/>
                    <a:pt x="120110" y="188786"/>
                  </a:cubicBezTo>
                  <a:cubicBezTo>
                    <a:pt x="119443" y="191167"/>
                    <a:pt x="118586" y="194024"/>
                    <a:pt x="119253" y="196215"/>
                  </a:cubicBezTo>
                  <a:cubicBezTo>
                    <a:pt x="119824" y="198311"/>
                    <a:pt x="122015" y="200406"/>
                    <a:pt x="124015" y="201454"/>
                  </a:cubicBezTo>
                  <a:cubicBezTo>
                    <a:pt x="124682" y="201835"/>
                    <a:pt x="127825" y="199454"/>
                    <a:pt x="128397" y="197834"/>
                  </a:cubicBezTo>
                  <a:cubicBezTo>
                    <a:pt x="132874" y="185071"/>
                    <a:pt x="136969" y="172212"/>
                    <a:pt x="141256" y="159353"/>
                  </a:cubicBezTo>
                  <a:cubicBezTo>
                    <a:pt x="141827" y="157734"/>
                    <a:pt x="142113" y="155924"/>
                    <a:pt x="142970" y="154496"/>
                  </a:cubicBezTo>
                  <a:cubicBezTo>
                    <a:pt x="143256" y="154019"/>
                    <a:pt x="145351" y="153924"/>
                    <a:pt x="146018" y="154496"/>
                  </a:cubicBezTo>
                  <a:cubicBezTo>
                    <a:pt x="159067" y="164402"/>
                    <a:pt x="171164" y="175831"/>
                    <a:pt x="187547" y="180404"/>
                  </a:cubicBezTo>
                  <a:cubicBezTo>
                    <a:pt x="188881" y="180785"/>
                    <a:pt x="190405" y="180499"/>
                    <a:pt x="191833" y="180594"/>
                  </a:cubicBezTo>
                  <a:cubicBezTo>
                    <a:pt x="191262" y="179356"/>
                    <a:pt x="190976" y="177832"/>
                    <a:pt x="190214" y="176784"/>
                  </a:cubicBezTo>
                  <a:cubicBezTo>
                    <a:pt x="181165" y="165545"/>
                    <a:pt x="170593" y="156020"/>
                    <a:pt x="158496" y="148209"/>
                  </a:cubicBezTo>
                  <a:cubicBezTo>
                    <a:pt x="157734" y="147638"/>
                    <a:pt x="156686" y="147447"/>
                    <a:pt x="155829" y="147066"/>
                  </a:cubicBezTo>
                  <a:cubicBezTo>
                    <a:pt x="146590" y="143066"/>
                    <a:pt x="146113" y="141827"/>
                    <a:pt x="149923" y="132017"/>
                  </a:cubicBezTo>
                  <a:cubicBezTo>
                    <a:pt x="154781" y="119539"/>
                    <a:pt x="159829" y="107156"/>
                    <a:pt x="164687" y="94679"/>
                  </a:cubicBezTo>
                  <a:cubicBezTo>
                    <a:pt x="168402" y="85249"/>
                    <a:pt x="172117" y="75819"/>
                    <a:pt x="175546" y="66294"/>
                  </a:cubicBezTo>
                  <a:cubicBezTo>
                    <a:pt x="182118" y="48578"/>
                    <a:pt x="187642" y="30480"/>
                    <a:pt x="193738" y="12573"/>
                  </a:cubicBezTo>
                  <a:cubicBezTo>
                    <a:pt x="194310" y="10859"/>
                    <a:pt x="195643" y="9335"/>
                    <a:pt x="196501" y="7620"/>
                  </a:cubicBezTo>
                  <a:cubicBezTo>
                    <a:pt x="197358" y="9144"/>
                    <a:pt x="198406" y="10668"/>
                    <a:pt x="198977" y="12287"/>
                  </a:cubicBezTo>
                  <a:cubicBezTo>
                    <a:pt x="199358" y="13240"/>
                    <a:pt x="199644" y="14192"/>
                    <a:pt x="199739" y="15145"/>
                  </a:cubicBezTo>
                  <a:cubicBezTo>
                    <a:pt x="199834" y="15907"/>
                    <a:pt x="199930" y="16669"/>
                    <a:pt x="199930" y="17431"/>
                  </a:cubicBezTo>
                  <a:cubicBezTo>
                    <a:pt x="198787" y="39814"/>
                    <a:pt x="205835" y="60770"/>
                    <a:pt x="211645" y="81820"/>
                  </a:cubicBezTo>
                  <a:cubicBezTo>
                    <a:pt x="215265" y="95250"/>
                    <a:pt x="220504" y="108395"/>
                    <a:pt x="225647" y="121348"/>
                  </a:cubicBezTo>
                  <a:cubicBezTo>
                    <a:pt x="227933" y="127063"/>
                    <a:pt x="231838" y="132017"/>
                    <a:pt x="235077" y="137351"/>
                  </a:cubicBezTo>
                  <a:cubicBezTo>
                    <a:pt x="238696" y="143256"/>
                    <a:pt x="243173" y="148876"/>
                    <a:pt x="245935" y="155162"/>
                  </a:cubicBezTo>
                  <a:cubicBezTo>
                    <a:pt x="248126" y="160306"/>
                    <a:pt x="251650" y="158305"/>
                    <a:pt x="254889" y="158782"/>
                  </a:cubicBezTo>
                  <a:cubicBezTo>
                    <a:pt x="255175" y="156401"/>
                    <a:pt x="255841" y="154019"/>
                    <a:pt x="255556" y="151638"/>
                  </a:cubicBezTo>
                  <a:cubicBezTo>
                    <a:pt x="254698" y="142494"/>
                    <a:pt x="253555" y="133445"/>
                    <a:pt x="252413" y="124301"/>
                  </a:cubicBezTo>
                  <a:cubicBezTo>
                    <a:pt x="251841" y="119825"/>
                    <a:pt x="251365" y="115253"/>
                    <a:pt x="249936" y="111062"/>
                  </a:cubicBezTo>
                  <a:cubicBezTo>
                    <a:pt x="247174" y="103251"/>
                    <a:pt x="246031" y="95536"/>
                    <a:pt x="245650" y="87630"/>
                  </a:cubicBezTo>
                  <a:cubicBezTo>
                    <a:pt x="245078" y="74200"/>
                    <a:pt x="246888" y="60770"/>
                    <a:pt x="247840" y="47244"/>
                  </a:cubicBezTo>
                  <a:cubicBezTo>
                    <a:pt x="247840" y="46196"/>
                    <a:pt x="249841" y="45244"/>
                    <a:pt x="250793" y="44196"/>
                  </a:cubicBezTo>
                  <a:cubicBezTo>
                    <a:pt x="251365" y="45625"/>
                    <a:pt x="252317" y="47149"/>
                    <a:pt x="252413" y="48578"/>
                  </a:cubicBezTo>
                  <a:cubicBezTo>
                    <a:pt x="252413" y="71819"/>
                    <a:pt x="255746" y="94488"/>
                    <a:pt x="263747" y="116300"/>
                  </a:cubicBezTo>
                  <a:cubicBezTo>
                    <a:pt x="268891" y="130302"/>
                    <a:pt x="275082" y="143923"/>
                    <a:pt x="281178" y="157544"/>
                  </a:cubicBezTo>
                  <a:cubicBezTo>
                    <a:pt x="283369" y="162401"/>
                    <a:pt x="288036" y="164783"/>
                    <a:pt x="293465" y="163449"/>
                  </a:cubicBezTo>
                  <a:cubicBezTo>
                    <a:pt x="298704" y="162211"/>
                    <a:pt x="298704" y="157829"/>
                    <a:pt x="298513" y="153448"/>
                  </a:cubicBezTo>
                  <a:cubicBezTo>
                    <a:pt x="298323" y="149162"/>
                    <a:pt x="298228" y="144780"/>
                    <a:pt x="298037" y="140494"/>
                  </a:cubicBezTo>
                  <a:cubicBezTo>
                    <a:pt x="297656" y="127540"/>
                    <a:pt x="297180" y="114586"/>
                    <a:pt x="296894" y="101632"/>
                  </a:cubicBezTo>
                  <a:cubicBezTo>
                    <a:pt x="296323" y="77057"/>
                    <a:pt x="295656" y="52578"/>
                    <a:pt x="295370" y="28004"/>
                  </a:cubicBezTo>
                  <a:cubicBezTo>
                    <a:pt x="295370" y="24003"/>
                    <a:pt x="295561" y="20003"/>
                    <a:pt x="295942" y="15907"/>
                  </a:cubicBezTo>
                  <a:cubicBezTo>
                    <a:pt x="296227" y="12192"/>
                    <a:pt x="296608" y="8477"/>
                    <a:pt x="296989" y="4763"/>
                  </a:cubicBezTo>
                  <a:cubicBezTo>
                    <a:pt x="297180" y="3143"/>
                    <a:pt x="298228" y="1619"/>
                    <a:pt x="298894" y="0"/>
                  </a:cubicBezTo>
                  <a:cubicBezTo>
                    <a:pt x="299847" y="1429"/>
                    <a:pt x="301180" y="2762"/>
                    <a:pt x="301657" y="4286"/>
                  </a:cubicBezTo>
                  <a:cubicBezTo>
                    <a:pt x="307086" y="21717"/>
                    <a:pt x="311563" y="39338"/>
                    <a:pt x="317754" y="56483"/>
                  </a:cubicBezTo>
                  <a:cubicBezTo>
                    <a:pt x="322897" y="70961"/>
                    <a:pt x="328708" y="85154"/>
                    <a:pt x="334994" y="99060"/>
                  </a:cubicBezTo>
                  <a:cubicBezTo>
                    <a:pt x="341376" y="112967"/>
                    <a:pt x="348234" y="126683"/>
                    <a:pt x="355854" y="140018"/>
                  </a:cubicBezTo>
                  <a:cubicBezTo>
                    <a:pt x="357378" y="142685"/>
                    <a:pt x="361855" y="145923"/>
                    <a:pt x="364236" y="145352"/>
                  </a:cubicBezTo>
                  <a:cubicBezTo>
                    <a:pt x="368046" y="144494"/>
                    <a:pt x="367189" y="140018"/>
                    <a:pt x="366903" y="136303"/>
                  </a:cubicBezTo>
                  <a:cubicBezTo>
                    <a:pt x="366046" y="124587"/>
                    <a:pt x="364998" y="112871"/>
                    <a:pt x="365284" y="101155"/>
                  </a:cubicBezTo>
                  <a:cubicBezTo>
                    <a:pt x="365760" y="82963"/>
                    <a:pt x="366522" y="64770"/>
                    <a:pt x="367379" y="46672"/>
                  </a:cubicBezTo>
                  <a:cubicBezTo>
                    <a:pt x="367760" y="39529"/>
                    <a:pt x="368046" y="32480"/>
                    <a:pt x="368332" y="25337"/>
                  </a:cubicBezTo>
                  <a:cubicBezTo>
                    <a:pt x="368617" y="19717"/>
                    <a:pt x="369284" y="14097"/>
                    <a:pt x="369951" y="8477"/>
                  </a:cubicBezTo>
                  <a:cubicBezTo>
                    <a:pt x="370237" y="6477"/>
                    <a:pt x="371094" y="4572"/>
                    <a:pt x="371665" y="2572"/>
                  </a:cubicBezTo>
                  <a:cubicBezTo>
                    <a:pt x="372618" y="4667"/>
                    <a:pt x="373951" y="6763"/>
                    <a:pt x="374618" y="8954"/>
                  </a:cubicBezTo>
                  <a:cubicBezTo>
                    <a:pt x="374809" y="9620"/>
                    <a:pt x="374999" y="10287"/>
                    <a:pt x="375190" y="10954"/>
                  </a:cubicBezTo>
                  <a:cubicBezTo>
                    <a:pt x="376428" y="15812"/>
                    <a:pt x="377190" y="20860"/>
                    <a:pt x="379285" y="25241"/>
                  </a:cubicBezTo>
                  <a:cubicBezTo>
                    <a:pt x="386143" y="39624"/>
                    <a:pt x="393097" y="54102"/>
                    <a:pt x="401193" y="67818"/>
                  </a:cubicBezTo>
                  <a:cubicBezTo>
                    <a:pt x="408241" y="79629"/>
                    <a:pt x="417100" y="90392"/>
                    <a:pt x="425101" y="101632"/>
                  </a:cubicBezTo>
                  <a:cubicBezTo>
                    <a:pt x="426434" y="103442"/>
                    <a:pt x="427387" y="105537"/>
                    <a:pt x="428625" y="107347"/>
                  </a:cubicBezTo>
                  <a:cubicBezTo>
                    <a:pt x="431482" y="111538"/>
                    <a:pt x="429863" y="113252"/>
                    <a:pt x="425672" y="115634"/>
                  </a:cubicBezTo>
                  <a:cubicBezTo>
                    <a:pt x="404431" y="127826"/>
                    <a:pt x="384715" y="142018"/>
                    <a:pt x="369380" y="161449"/>
                  </a:cubicBezTo>
                  <a:cubicBezTo>
                    <a:pt x="367379" y="164021"/>
                    <a:pt x="366998" y="167926"/>
                    <a:pt x="365855" y="171164"/>
                  </a:cubicBezTo>
                  <a:cubicBezTo>
                    <a:pt x="370237" y="172212"/>
                    <a:pt x="374618" y="174212"/>
                    <a:pt x="378809" y="173831"/>
                  </a:cubicBezTo>
                  <a:cubicBezTo>
                    <a:pt x="380809" y="173641"/>
                    <a:pt x="382524" y="168878"/>
                    <a:pt x="384048" y="166021"/>
                  </a:cubicBezTo>
                  <a:cubicBezTo>
                    <a:pt x="385763" y="162782"/>
                    <a:pt x="386334" y="158210"/>
                    <a:pt x="388906" y="156210"/>
                  </a:cubicBezTo>
                  <a:cubicBezTo>
                    <a:pt x="402431" y="145637"/>
                    <a:pt x="416338" y="135731"/>
                    <a:pt x="430244" y="125635"/>
                  </a:cubicBezTo>
                  <a:cubicBezTo>
                    <a:pt x="437007" y="120777"/>
                    <a:pt x="441769" y="123920"/>
                    <a:pt x="446627" y="129350"/>
                  </a:cubicBezTo>
                  <a:cubicBezTo>
                    <a:pt x="457962" y="141732"/>
                    <a:pt x="469582" y="153734"/>
                    <a:pt x="481393" y="165735"/>
                  </a:cubicBezTo>
                  <a:cubicBezTo>
                    <a:pt x="483203" y="167545"/>
                    <a:pt x="486251" y="169354"/>
                    <a:pt x="488537" y="169164"/>
                  </a:cubicBezTo>
                  <a:cubicBezTo>
                    <a:pt x="490442" y="168973"/>
                    <a:pt x="493681" y="165259"/>
                    <a:pt x="493395" y="163925"/>
                  </a:cubicBezTo>
                  <a:cubicBezTo>
                    <a:pt x="489680" y="148590"/>
                    <a:pt x="485394" y="133350"/>
                    <a:pt x="481393" y="118015"/>
                  </a:cubicBezTo>
                  <a:cubicBezTo>
                    <a:pt x="481013" y="116586"/>
                    <a:pt x="480917" y="114871"/>
                    <a:pt x="481203" y="113347"/>
                  </a:cubicBezTo>
                  <a:cubicBezTo>
                    <a:pt x="481489" y="112014"/>
                    <a:pt x="482441" y="110680"/>
                    <a:pt x="483108" y="109442"/>
                  </a:cubicBezTo>
                  <a:cubicBezTo>
                    <a:pt x="484060" y="110395"/>
                    <a:pt x="485299" y="111252"/>
                    <a:pt x="485775" y="112395"/>
                  </a:cubicBezTo>
                  <a:cubicBezTo>
                    <a:pt x="489585" y="122206"/>
                    <a:pt x="493205" y="132112"/>
                    <a:pt x="496919" y="141922"/>
                  </a:cubicBezTo>
                  <a:cubicBezTo>
                    <a:pt x="498253" y="145352"/>
                    <a:pt x="499396" y="148876"/>
                    <a:pt x="501015" y="152114"/>
                  </a:cubicBezTo>
                  <a:cubicBezTo>
                    <a:pt x="513683" y="177070"/>
                    <a:pt x="527209" y="201644"/>
                    <a:pt x="538924" y="227076"/>
                  </a:cubicBezTo>
                  <a:cubicBezTo>
                    <a:pt x="540258" y="230029"/>
                    <a:pt x="541591" y="232981"/>
                    <a:pt x="542830" y="236029"/>
                  </a:cubicBezTo>
                  <a:cubicBezTo>
                    <a:pt x="548164" y="249079"/>
                    <a:pt x="552259" y="262795"/>
                    <a:pt x="556450" y="276225"/>
                  </a:cubicBezTo>
                  <a:cubicBezTo>
                    <a:pt x="558546" y="283178"/>
                    <a:pt x="557117" y="291179"/>
                    <a:pt x="559212" y="298228"/>
                  </a:cubicBezTo>
                  <a:cubicBezTo>
                    <a:pt x="559689" y="299847"/>
                    <a:pt x="560165" y="301562"/>
                    <a:pt x="560546" y="303181"/>
                  </a:cubicBezTo>
                  <a:cubicBezTo>
                    <a:pt x="563213" y="314801"/>
                    <a:pt x="563403" y="326517"/>
                    <a:pt x="564070" y="338423"/>
                  </a:cubicBezTo>
                  <a:cubicBezTo>
                    <a:pt x="565023" y="355854"/>
                    <a:pt x="568357" y="373189"/>
                    <a:pt x="570071" y="390716"/>
                  </a:cubicBezTo>
                  <a:close/>
                  <a:moveTo>
                    <a:pt x="507682" y="301943"/>
                  </a:moveTo>
                  <a:cubicBezTo>
                    <a:pt x="516445" y="301847"/>
                    <a:pt x="521779" y="295751"/>
                    <a:pt x="519303" y="287464"/>
                  </a:cubicBezTo>
                  <a:cubicBezTo>
                    <a:pt x="517398" y="280988"/>
                    <a:pt x="514445" y="274511"/>
                    <a:pt x="510730" y="268796"/>
                  </a:cubicBezTo>
                  <a:cubicBezTo>
                    <a:pt x="506349" y="262033"/>
                    <a:pt x="502348" y="255556"/>
                    <a:pt x="503491" y="247079"/>
                  </a:cubicBezTo>
                  <a:cubicBezTo>
                    <a:pt x="503777" y="245173"/>
                    <a:pt x="502729" y="242983"/>
                    <a:pt x="502348" y="240983"/>
                  </a:cubicBezTo>
                  <a:cubicBezTo>
                    <a:pt x="500348" y="241745"/>
                    <a:pt x="498157" y="242221"/>
                    <a:pt x="496348" y="243364"/>
                  </a:cubicBezTo>
                  <a:cubicBezTo>
                    <a:pt x="494824" y="244316"/>
                    <a:pt x="493966" y="246412"/>
                    <a:pt x="492442" y="247174"/>
                  </a:cubicBezTo>
                  <a:cubicBezTo>
                    <a:pt x="490442" y="248031"/>
                    <a:pt x="486346" y="248793"/>
                    <a:pt x="486156" y="248317"/>
                  </a:cubicBezTo>
                  <a:cubicBezTo>
                    <a:pt x="484156" y="243840"/>
                    <a:pt x="482536" y="239173"/>
                    <a:pt x="481584" y="234315"/>
                  </a:cubicBezTo>
                  <a:cubicBezTo>
                    <a:pt x="481108" y="232315"/>
                    <a:pt x="482346" y="229934"/>
                    <a:pt x="482727" y="227647"/>
                  </a:cubicBezTo>
                  <a:cubicBezTo>
                    <a:pt x="480726" y="229362"/>
                    <a:pt x="478631" y="230981"/>
                    <a:pt x="476726" y="232696"/>
                  </a:cubicBezTo>
                  <a:cubicBezTo>
                    <a:pt x="475964" y="233363"/>
                    <a:pt x="475583" y="234315"/>
                    <a:pt x="475107" y="235172"/>
                  </a:cubicBezTo>
                  <a:cubicBezTo>
                    <a:pt x="473297" y="238316"/>
                    <a:pt x="470916" y="238982"/>
                    <a:pt x="468439" y="238792"/>
                  </a:cubicBezTo>
                  <a:cubicBezTo>
                    <a:pt x="466153" y="238696"/>
                    <a:pt x="463772" y="237935"/>
                    <a:pt x="461676" y="237839"/>
                  </a:cubicBezTo>
                  <a:cubicBezTo>
                    <a:pt x="458438" y="237649"/>
                    <a:pt x="455009" y="234791"/>
                    <a:pt x="455866" y="229553"/>
                  </a:cubicBezTo>
                  <a:cubicBezTo>
                    <a:pt x="456628" y="224600"/>
                    <a:pt x="456247" y="219456"/>
                    <a:pt x="455866" y="214503"/>
                  </a:cubicBezTo>
                  <a:cubicBezTo>
                    <a:pt x="455771" y="212884"/>
                    <a:pt x="454723" y="210312"/>
                    <a:pt x="453771" y="210121"/>
                  </a:cubicBezTo>
                  <a:cubicBezTo>
                    <a:pt x="452151" y="209836"/>
                    <a:pt x="449866" y="210598"/>
                    <a:pt x="448532" y="211836"/>
                  </a:cubicBezTo>
                  <a:cubicBezTo>
                    <a:pt x="446913" y="213265"/>
                    <a:pt x="445580" y="215360"/>
                    <a:pt x="445008" y="217456"/>
                  </a:cubicBezTo>
                  <a:cubicBezTo>
                    <a:pt x="444055" y="220789"/>
                    <a:pt x="443674" y="224409"/>
                    <a:pt x="443389" y="227933"/>
                  </a:cubicBezTo>
                  <a:cubicBezTo>
                    <a:pt x="442913" y="234029"/>
                    <a:pt x="431197" y="245269"/>
                    <a:pt x="425482" y="244602"/>
                  </a:cubicBezTo>
                  <a:cubicBezTo>
                    <a:pt x="424434" y="244507"/>
                    <a:pt x="423291" y="242221"/>
                    <a:pt x="422719" y="240697"/>
                  </a:cubicBezTo>
                  <a:cubicBezTo>
                    <a:pt x="421195" y="236792"/>
                    <a:pt x="420052" y="232791"/>
                    <a:pt x="418338" y="228505"/>
                  </a:cubicBezTo>
                  <a:cubicBezTo>
                    <a:pt x="416814" y="227647"/>
                    <a:pt x="415671" y="227171"/>
                    <a:pt x="414528" y="226695"/>
                  </a:cubicBezTo>
                  <a:cubicBezTo>
                    <a:pt x="413004" y="230791"/>
                    <a:pt x="410623" y="234887"/>
                    <a:pt x="410146" y="239173"/>
                  </a:cubicBezTo>
                  <a:cubicBezTo>
                    <a:pt x="409384" y="245840"/>
                    <a:pt x="410146" y="252603"/>
                    <a:pt x="409765" y="259271"/>
                  </a:cubicBezTo>
                  <a:cubicBezTo>
                    <a:pt x="409765" y="260890"/>
                    <a:pt x="407765" y="262319"/>
                    <a:pt x="406717" y="263938"/>
                  </a:cubicBezTo>
                  <a:cubicBezTo>
                    <a:pt x="405670" y="262414"/>
                    <a:pt x="404050" y="261080"/>
                    <a:pt x="403574" y="259366"/>
                  </a:cubicBezTo>
                  <a:cubicBezTo>
                    <a:pt x="401859" y="253365"/>
                    <a:pt x="400526" y="247364"/>
                    <a:pt x="399193" y="241268"/>
                  </a:cubicBezTo>
                  <a:cubicBezTo>
                    <a:pt x="398621" y="238792"/>
                    <a:pt x="398526" y="236125"/>
                    <a:pt x="397859" y="233648"/>
                  </a:cubicBezTo>
                  <a:cubicBezTo>
                    <a:pt x="397383" y="231743"/>
                    <a:pt x="396335" y="229934"/>
                    <a:pt x="395573" y="228124"/>
                  </a:cubicBezTo>
                  <a:cubicBezTo>
                    <a:pt x="394240" y="228886"/>
                    <a:pt x="391954" y="229457"/>
                    <a:pt x="391763" y="230410"/>
                  </a:cubicBezTo>
                  <a:cubicBezTo>
                    <a:pt x="390906" y="237363"/>
                    <a:pt x="389096" y="244602"/>
                    <a:pt x="390334" y="251174"/>
                  </a:cubicBezTo>
                  <a:cubicBezTo>
                    <a:pt x="392430" y="262985"/>
                    <a:pt x="396621" y="274415"/>
                    <a:pt x="387572" y="285179"/>
                  </a:cubicBezTo>
                  <a:cubicBezTo>
                    <a:pt x="385096" y="288131"/>
                    <a:pt x="379762" y="290989"/>
                    <a:pt x="385191" y="295656"/>
                  </a:cubicBezTo>
                  <a:cubicBezTo>
                    <a:pt x="388620" y="298609"/>
                    <a:pt x="392334" y="302895"/>
                    <a:pt x="396240" y="303276"/>
                  </a:cubicBezTo>
                  <a:cubicBezTo>
                    <a:pt x="414528" y="305086"/>
                    <a:pt x="432911" y="305943"/>
                    <a:pt x="451294" y="306610"/>
                  </a:cubicBezTo>
                  <a:cubicBezTo>
                    <a:pt x="458152" y="306896"/>
                    <a:pt x="465106" y="305467"/>
                    <a:pt x="472059" y="305276"/>
                  </a:cubicBezTo>
                  <a:cubicBezTo>
                    <a:pt x="475488" y="305181"/>
                    <a:pt x="479869" y="307562"/>
                    <a:pt x="482155" y="306134"/>
                  </a:cubicBezTo>
                  <a:cubicBezTo>
                    <a:pt x="487680" y="302800"/>
                    <a:pt x="493395" y="302133"/>
                    <a:pt x="499300" y="302038"/>
                  </a:cubicBezTo>
                  <a:cubicBezTo>
                    <a:pt x="502062" y="302038"/>
                    <a:pt x="504730" y="302038"/>
                    <a:pt x="507492" y="302038"/>
                  </a:cubicBezTo>
                  <a:close/>
                  <a:moveTo>
                    <a:pt x="357473" y="547592"/>
                  </a:moveTo>
                  <a:cubicBezTo>
                    <a:pt x="358521" y="546449"/>
                    <a:pt x="359283" y="544068"/>
                    <a:pt x="358711" y="542925"/>
                  </a:cubicBezTo>
                  <a:cubicBezTo>
                    <a:pt x="358140" y="541687"/>
                    <a:pt x="355473" y="540353"/>
                    <a:pt x="354330" y="540734"/>
                  </a:cubicBezTo>
                  <a:cubicBezTo>
                    <a:pt x="351091" y="541877"/>
                    <a:pt x="347948" y="543592"/>
                    <a:pt x="345376" y="545687"/>
                  </a:cubicBezTo>
                  <a:cubicBezTo>
                    <a:pt x="340805" y="549497"/>
                    <a:pt x="336804" y="554069"/>
                    <a:pt x="332137" y="557975"/>
                  </a:cubicBezTo>
                  <a:cubicBezTo>
                    <a:pt x="323659" y="565118"/>
                    <a:pt x="313658" y="565690"/>
                    <a:pt x="302990" y="566356"/>
                  </a:cubicBezTo>
                  <a:cubicBezTo>
                    <a:pt x="285464" y="567404"/>
                    <a:pt x="268033" y="570452"/>
                    <a:pt x="252031" y="559975"/>
                  </a:cubicBezTo>
                  <a:cubicBezTo>
                    <a:pt x="250222" y="558832"/>
                    <a:pt x="247840" y="558070"/>
                    <a:pt x="245745" y="558165"/>
                  </a:cubicBezTo>
                  <a:cubicBezTo>
                    <a:pt x="243649" y="558260"/>
                    <a:pt x="241554" y="559594"/>
                    <a:pt x="239839" y="560832"/>
                  </a:cubicBezTo>
                  <a:cubicBezTo>
                    <a:pt x="239554" y="561022"/>
                    <a:pt x="240506" y="564071"/>
                    <a:pt x="241554" y="565023"/>
                  </a:cubicBezTo>
                  <a:cubicBezTo>
                    <a:pt x="244221" y="567690"/>
                    <a:pt x="247364" y="569881"/>
                    <a:pt x="250603" y="572738"/>
                  </a:cubicBezTo>
                  <a:cubicBezTo>
                    <a:pt x="259937" y="574453"/>
                    <a:pt x="268891" y="576263"/>
                    <a:pt x="277939" y="576929"/>
                  </a:cubicBezTo>
                  <a:cubicBezTo>
                    <a:pt x="286607" y="577596"/>
                    <a:pt x="295370" y="576453"/>
                    <a:pt x="304038" y="577215"/>
                  </a:cubicBezTo>
                  <a:cubicBezTo>
                    <a:pt x="320992" y="578644"/>
                    <a:pt x="333946" y="571310"/>
                    <a:pt x="345281" y="559880"/>
                  </a:cubicBezTo>
                  <a:cubicBezTo>
                    <a:pt x="349377" y="555784"/>
                    <a:pt x="353568" y="551783"/>
                    <a:pt x="357473" y="547592"/>
                  </a:cubicBezTo>
                  <a:close/>
                  <a:moveTo>
                    <a:pt x="328326" y="478346"/>
                  </a:moveTo>
                  <a:cubicBezTo>
                    <a:pt x="327279" y="475774"/>
                    <a:pt x="326707" y="472630"/>
                    <a:pt x="324898" y="470821"/>
                  </a:cubicBezTo>
                  <a:cubicBezTo>
                    <a:pt x="322135" y="468154"/>
                    <a:pt x="318611" y="465868"/>
                    <a:pt x="314992" y="464344"/>
                  </a:cubicBezTo>
                  <a:cubicBezTo>
                    <a:pt x="308038" y="461486"/>
                    <a:pt x="300704" y="459296"/>
                    <a:pt x="293656" y="456629"/>
                  </a:cubicBezTo>
                  <a:cubicBezTo>
                    <a:pt x="286512" y="453962"/>
                    <a:pt x="279463" y="453485"/>
                    <a:pt x="272891" y="457867"/>
                  </a:cubicBezTo>
                  <a:cubicBezTo>
                    <a:pt x="263747" y="463963"/>
                    <a:pt x="254603" y="470154"/>
                    <a:pt x="245935" y="476821"/>
                  </a:cubicBezTo>
                  <a:cubicBezTo>
                    <a:pt x="242888" y="479108"/>
                    <a:pt x="240697" y="483013"/>
                    <a:pt x="239363" y="486632"/>
                  </a:cubicBezTo>
                  <a:cubicBezTo>
                    <a:pt x="238696" y="488442"/>
                    <a:pt x="240697" y="491395"/>
                    <a:pt x="241840" y="493586"/>
                  </a:cubicBezTo>
                  <a:cubicBezTo>
                    <a:pt x="242030" y="493871"/>
                    <a:pt x="244602" y="493586"/>
                    <a:pt x="245459" y="492823"/>
                  </a:cubicBezTo>
                  <a:cubicBezTo>
                    <a:pt x="252889" y="486632"/>
                    <a:pt x="260128" y="480060"/>
                    <a:pt x="267652" y="473964"/>
                  </a:cubicBezTo>
                  <a:cubicBezTo>
                    <a:pt x="274891" y="468154"/>
                    <a:pt x="282035" y="462248"/>
                    <a:pt x="292322" y="468725"/>
                  </a:cubicBezTo>
                  <a:cubicBezTo>
                    <a:pt x="296037" y="471106"/>
                    <a:pt x="301371" y="471011"/>
                    <a:pt x="306324" y="472535"/>
                  </a:cubicBezTo>
                  <a:cubicBezTo>
                    <a:pt x="310705" y="474821"/>
                    <a:pt x="314515" y="477203"/>
                    <a:pt x="318706" y="478346"/>
                  </a:cubicBezTo>
                  <a:cubicBezTo>
                    <a:pt x="321659" y="479203"/>
                    <a:pt x="325088" y="478346"/>
                    <a:pt x="328326" y="478346"/>
                  </a:cubicBezTo>
                  <a:close/>
                  <a:moveTo>
                    <a:pt x="295561" y="535781"/>
                  </a:moveTo>
                  <a:cubicBezTo>
                    <a:pt x="311182" y="529114"/>
                    <a:pt x="317182" y="517112"/>
                    <a:pt x="311658" y="505111"/>
                  </a:cubicBezTo>
                  <a:cubicBezTo>
                    <a:pt x="306038" y="492919"/>
                    <a:pt x="299180" y="488252"/>
                    <a:pt x="281940" y="489585"/>
                  </a:cubicBezTo>
                  <a:cubicBezTo>
                    <a:pt x="272320" y="490347"/>
                    <a:pt x="262414" y="498824"/>
                    <a:pt x="259461" y="509111"/>
                  </a:cubicBezTo>
                  <a:cubicBezTo>
                    <a:pt x="257270" y="516636"/>
                    <a:pt x="261366" y="529209"/>
                    <a:pt x="266986" y="530066"/>
                  </a:cubicBezTo>
                  <a:cubicBezTo>
                    <a:pt x="276415" y="531495"/>
                    <a:pt x="284702" y="538163"/>
                    <a:pt x="295561" y="535781"/>
                  </a:cubicBezTo>
                  <a:close/>
                  <a:moveTo>
                    <a:pt x="278130" y="418052"/>
                  </a:moveTo>
                  <a:cubicBezTo>
                    <a:pt x="279178" y="417195"/>
                    <a:pt x="276892" y="410337"/>
                    <a:pt x="274510" y="407670"/>
                  </a:cubicBezTo>
                  <a:cubicBezTo>
                    <a:pt x="268033" y="400526"/>
                    <a:pt x="267843" y="393573"/>
                    <a:pt x="271748" y="385191"/>
                  </a:cubicBezTo>
                  <a:cubicBezTo>
                    <a:pt x="274701" y="378809"/>
                    <a:pt x="276034" y="371570"/>
                    <a:pt x="278034" y="364046"/>
                  </a:cubicBezTo>
                  <a:cubicBezTo>
                    <a:pt x="278034" y="358997"/>
                    <a:pt x="278797" y="354521"/>
                    <a:pt x="277749" y="350615"/>
                  </a:cubicBezTo>
                  <a:cubicBezTo>
                    <a:pt x="276987" y="347853"/>
                    <a:pt x="273748" y="345758"/>
                    <a:pt x="271653" y="343376"/>
                  </a:cubicBezTo>
                  <a:cubicBezTo>
                    <a:pt x="270605" y="345662"/>
                    <a:pt x="269176" y="347948"/>
                    <a:pt x="268605" y="350425"/>
                  </a:cubicBezTo>
                  <a:cubicBezTo>
                    <a:pt x="266033" y="360236"/>
                    <a:pt x="264509" y="370427"/>
                    <a:pt x="261175" y="379952"/>
                  </a:cubicBezTo>
                  <a:cubicBezTo>
                    <a:pt x="256794" y="392430"/>
                    <a:pt x="255460" y="403860"/>
                    <a:pt x="265366" y="414242"/>
                  </a:cubicBezTo>
                  <a:cubicBezTo>
                    <a:pt x="268891" y="417957"/>
                    <a:pt x="272891" y="422434"/>
                    <a:pt x="278130" y="418147"/>
                  </a:cubicBezTo>
                  <a:close/>
                  <a:moveTo>
                    <a:pt x="176403" y="292608"/>
                  </a:moveTo>
                  <a:cubicBezTo>
                    <a:pt x="176974" y="278035"/>
                    <a:pt x="167259" y="267748"/>
                    <a:pt x="158020" y="260128"/>
                  </a:cubicBezTo>
                  <a:cubicBezTo>
                    <a:pt x="149161" y="252794"/>
                    <a:pt x="144113" y="247555"/>
                    <a:pt x="149447" y="236792"/>
                  </a:cubicBezTo>
                  <a:cubicBezTo>
                    <a:pt x="151543" y="232601"/>
                    <a:pt x="148018" y="231743"/>
                    <a:pt x="146209" y="229934"/>
                  </a:cubicBezTo>
                  <a:cubicBezTo>
                    <a:pt x="145923" y="229648"/>
                    <a:pt x="142780" y="230981"/>
                    <a:pt x="142018" y="232315"/>
                  </a:cubicBezTo>
                  <a:cubicBezTo>
                    <a:pt x="139446" y="236220"/>
                    <a:pt x="136398" y="240221"/>
                    <a:pt x="135350" y="244602"/>
                  </a:cubicBezTo>
                  <a:cubicBezTo>
                    <a:pt x="134398" y="248698"/>
                    <a:pt x="133159" y="248317"/>
                    <a:pt x="130302" y="247174"/>
                  </a:cubicBezTo>
                  <a:cubicBezTo>
                    <a:pt x="122587" y="244221"/>
                    <a:pt x="123253" y="238411"/>
                    <a:pt x="124587" y="231934"/>
                  </a:cubicBezTo>
                  <a:cubicBezTo>
                    <a:pt x="124968" y="230124"/>
                    <a:pt x="123825" y="227933"/>
                    <a:pt x="123444" y="225933"/>
                  </a:cubicBezTo>
                  <a:cubicBezTo>
                    <a:pt x="122015" y="226600"/>
                    <a:pt x="120301" y="227076"/>
                    <a:pt x="119063" y="228124"/>
                  </a:cubicBezTo>
                  <a:cubicBezTo>
                    <a:pt x="115443" y="231458"/>
                    <a:pt x="111252" y="234505"/>
                    <a:pt x="112585" y="240602"/>
                  </a:cubicBezTo>
                  <a:cubicBezTo>
                    <a:pt x="112871" y="241649"/>
                    <a:pt x="111538" y="244126"/>
                    <a:pt x="110585" y="244316"/>
                  </a:cubicBezTo>
                  <a:cubicBezTo>
                    <a:pt x="105918" y="245269"/>
                    <a:pt x="101060" y="245745"/>
                    <a:pt x="96298" y="246221"/>
                  </a:cubicBezTo>
                  <a:cubicBezTo>
                    <a:pt x="95440" y="246221"/>
                    <a:pt x="93916" y="245650"/>
                    <a:pt x="93821" y="245173"/>
                  </a:cubicBezTo>
                  <a:cubicBezTo>
                    <a:pt x="92583" y="237458"/>
                    <a:pt x="91630" y="229648"/>
                    <a:pt x="90488" y="221837"/>
                  </a:cubicBezTo>
                  <a:cubicBezTo>
                    <a:pt x="90201" y="220028"/>
                    <a:pt x="89440" y="218408"/>
                    <a:pt x="88868" y="216694"/>
                  </a:cubicBezTo>
                  <a:cubicBezTo>
                    <a:pt x="87249" y="217361"/>
                    <a:pt x="84582" y="217551"/>
                    <a:pt x="84106" y="218694"/>
                  </a:cubicBezTo>
                  <a:cubicBezTo>
                    <a:pt x="82201" y="222885"/>
                    <a:pt x="79915" y="227362"/>
                    <a:pt x="79724" y="231838"/>
                  </a:cubicBezTo>
                  <a:cubicBezTo>
                    <a:pt x="79343" y="238696"/>
                    <a:pt x="80676" y="245745"/>
                    <a:pt x="80963" y="252603"/>
                  </a:cubicBezTo>
                  <a:cubicBezTo>
                    <a:pt x="80963" y="254127"/>
                    <a:pt x="80200" y="256985"/>
                    <a:pt x="79629" y="256985"/>
                  </a:cubicBezTo>
                  <a:cubicBezTo>
                    <a:pt x="77724" y="256985"/>
                    <a:pt x="75247" y="256794"/>
                    <a:pt x="74104" y="255556"/>
                  </a:cubicBezTo>
                  <a:cubicBezTo>
                    <a:pt x="72295" y="253746"/>
                    <a:pt x="70580" y="251079"/>
                    <a:pt x="70104" y="248603"/>
                  </a:cubicBezTo>
                  <a:cubicBezTo>
                    <a:pt x="68675" y="240602"/>
                    <a:pt x="68484" y="232410"/>
                    <a:pt x="66580" y="224600"/>
                  </a:cubicBezTo>
                  <a:cubicBezTo>
                    <a:pt x="65532" y="220313"/>
                    <a:pt x="61817" y="216694"/>
                    <a:pt x="59341" y="212788"/>
                  </a:cubicBezTo>
                  <a:cubicBezTo>
                    <a:pt x="56388" y="215265"/>
                    <a:pt x="52864" y="217361"/>
                    <a:pt x="50863" y="220409"/>
                  </a:cubicBezTo>
                  <a:cubicBezTo>
                    <a:pt x="48958" y="223361"/>
                    <a:pt x="47720" y="227552"/>
                    <a:pt x="48006" y="230981"/>
                  </a:cubicBezTo>
                  <a:cubicBezTo>
                    <a:pt x="49149" y="244983"/>
                    <a:pt x="51149" y="258794"/>
                    <a:pt x="52483" y="272796"/>
                  </a:cubicBezTo>
                  <a:cubicBezTo>
                    <a:pt x="52768" y="275558"/>
                    <a:pt x="51530" y="278416"/>
                    <a:pt x="51054" y="281178"/>
                  </a:cubicBezTo>
                  <a:cubicBezTo>
                    <a:pt x="48958" y="279368"/>
                    <a:pt x="46482" y="277749"/>
                    <a:pt x="44767" y="275654"/>
                  </a:cubicBezTo>
                  <a:cubicBezTo>
                    <a:pt x="41243" y="271367"/>
                    <a:pt x="38290" y="266605"/>
                    <a:pt x="34480" y="262509"/>
                  </a:cubicBezTo>
                  <a:cubicBezTo>
                    <a:pt x="32861" y="260795"/>
                    <a:pt x="29908" y="260413"/>
                    <a:pt x="27527" y="259461"/>
                  </a:cubicBezTo>
                  <a:cubicBezTo>
                    <a:pt x="27527" y="261842"/>
                    <a:pt x="26860" y="264509"/>
                    <a:pt x="27813" y="266510"/>
                  </a:cubicBezTo>
                  <a:cubicBezTo>
                    <a:pt x="31813" y="275749"/>
                    <a:pt x="37052" y="284417"/>
                    <a:pt x="40291" y="293942"/>
                  </a:cubicBezTo>
                  <a:cubicBezTo>
                    <a:pt x="42481" y="300228"/>
                    <a:pt x="39338" y="308038"/>
                    <a:pt x="45053" y="314230"/>
                  </a:cubicBezTo>
                  <a:cubicBezTo>
                    <a:pt x="54388" y="317278"/>
                    <a:pt x="63246" y="320897"/>
                    <a:pt x="72390" y="322326"/>
                  </a:cubicBezTo>
                  <a:cubicBezTo>
                    <a:pt x="82963" y="323945"/>
                    <a:pt x="93821" y="324326"/>
                    <a:pt x="104489" y="324041"/>
                  </a:cubicBezTo>
                  <a:cubicBezTo>
                    <a:pt x="120205" y="323564"/>
                    <a:pt x="135922" y="322231"/>
                    <a:pt x="151638" y="320802"/>
                  </a:cubicBezTo>
                  <a:cubicBezTo>
                    <a:pt x="154209" y="320612"/>
                    <a:pt x="156591" y="318040"/>
                    <a:pt x="159067" y="316516"/>
                  </a:cubicBezTo>
                  <a:cubicBezTo>
                    <a:pt x="156781" y="314325"/>
                    <a:pt x="154781" y="310801"/>
                    <a:pt x="152114" y="310134"/>
                  </a:cubicBezTo>
                  <a:cubicBezTo>
                    <a:pt x="145066" y="308324"/>
                    <a:pt x="137636" y="307943"/>
                    <a:pt x="130492" y="306610"/>
                  </a:cubicBezTo>
                  <a:cubicBezTo>
                    <a:pt x="128683" y="306229"/>
                    <a:pt x="127349" y="304229"/>
                    <a:pt x="125730" y="302895"/>
                  </a:cubicBezTo>
                  <a:cubicBezTo>
                    <a:pt x="127635" y="302705"/>
                    <a:pt x="129635" y="301943"/>
                    <a:pt x="131445" y="302228"/>
                  </a:cubicBezTo>
                  <a:cubicBezTo>
                    <a:pt x="135541" y="302895"/>
                    <a:pt x="139636" y="304419"/>
                    <a:pt x="143732" y="304991"/>
                  </a:cubicBezTo>
                  <a:cubicBezTo>
                    <a:pt x="148399" y="305753"/>
                    <a:pt x="153257" y="305276"/>
                    <a:pt x="157829" y="306324"/>
                  </a:cubicBezTo>
                  <a:cubicBezTo>
                    <a:pt x="166973" y="308515"/>
                    <a:pt x="176213" y="302038"/>
                    <a:pt x="176593" y="292608"/>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6" name="フリーフォーム: 図形 285">
              <a:extLst>
                <a:ext uri="{FF2B5EF4-FFF2-40B4-BE49-F238E27FC236}">
                  <a16:creationId xmlns:a16="http://schemas.microsoft.com/office/drawing/2014/main" id="{9DDA8B10-E4FF-4E6D-B3C1-75DEE4E74B1E}"/>
                </a:ext>
              </a:extLst>
            </p:cNvPr>
            <p:cNvSpPr/>
            <p:nvPr/>
          </p:nvSpPr>
          <p:spPr>
            <a:xfrm>
              <a:off x="6857456" y="3634454"/>
              <a:ext cx="58558" cy="150399"/>
            </a:xfrm>
            <a:custGeom>
              <a:avLst/>
              <a:gdLst>
                <a:gd name="connsiteX0" fmla="*/ 58551 w 58558"/>
                <a:gd name="connsiteY0" fmla="*/ 145732 h 150399"/>
                <a:gd name="connsiteX1" fmla="*/ 57313 w 58558"/>
                <a:gd name="connsiteY1" fmla="*/ 150400 h 150399"/>
                <a:gd name="connsiteX2" fmla="*/ 53979 w 58558"/>
                <a:gd name="connsiteY2" fmla="*/ 146113 h 150399"/>
                <a:gd name="connsiteX3" fmla="*/ 48169 w 58558"/>
                <a:gd name="connsiteY3" fmla="*/ 125635 h 150399"/>
                <a:gd name="connsiteX4" fmla="*/ 44644 w 58558"/>
                <a:gd name="connsiteY4" fmla="*/ 109538 h 150399"/>
                <a:gd name="connsiteX5" fmla="*/ 30071 w 58558"/>
                <a:gd name="connsiteY5" fmla="*/ 67056 h 150399"/>
                <a:gd name="connsiteX6" fmla="*/ 3877 w 58558"/>
                <a:gd name="connsiteY6" fmla="*/ 15145 h 150399"/>
                <a:gd name="connsiteX7" fmla="*/ 68 w 58558"/>
                <a:gd name="connsiteY7" fmla="*/ 4858 h 150399"/>
                <a:gd name="connsiteX8" fmla="*/ 1591 w 58558"/>
                <a:gd name="connsiteY8" fmla="*/ 0 h 150399"/>
                <a:gd name="connsiteX9" fmla="*/ 4639 w 58558"/>
                <a:gd name="connsiteY9" fmla="*/ 2857 h 150399"/>
                <a:gd name="connsiteX10" fmla="*/ 9402 w 58558"/>
                <a:gd name="connsiteY10" fmla="*/ 9620 h 150399"/>
                <a:gd name="connsiteX11" fmla="*/ 11592 w 58558"/>
                <a:gd name="connsiteY11" fmla="*/ 13145 h 150399"/>
                <a:gd name="connsiteX12" fmla="*/ 39596 w 58558"/>
                <a:gd name="connsiteY12" fmla="*/ 66199 h 150399"/>
                <a:gd name="connsiteX13" fmla="*/ 50550 w 58558"/>
                <a:gd name="connsiteY13" fmla="*/ 95059 h 150399"/>
                <a:gd name="connsiteX14" fmla="*/ 55312 w 58558"/>
                <a:gd name="connsiteY14" fmla="*/ 113729 h 150399"/>
                <a:gd name="connsiteX15" fmla="*/ 58551 w 58558"/>
                <a:gd name="connsiteY15" fmla="*/ 145732 h 150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558" h="150399">
                  <a:moveTo>
                    <a:pt x="58551" y="145732"/>
                  </a:moveTo>
                  <a:cubicBezTo>
                    <a:pt x="58646" y="147256"/>
                    <a:pt x="57789" y="148876"/>
                    <a:pt x="57313" y="150400"/>
                  </a:cubicBezTo>
                  <a:cubicBezTo>
                    <a:pt x="56170" y="148971"/>
                    <a:pt x="54360" y="147733"/>
                    <a:pt x="53979" y="146113"/>
                  </a:cubicBezTo>
                  <a:cubicBezTo>
                    <a:pt x="52074" y="139255"/>
                    <a:pt x="49978" y="132493"/>
                    <a:pt x="48169" y="125635"/>
                  </a:cubicBezTo>
                  <a:cubicBezTo>
                    <a:pt x="46740" y="120301"/>
                    <a:pt x="45501" y="114967"/>
                    <a:pt x="44644" y="109538"/>
                  </a:cubicBezTo>
                  <a:cubicBezTo>
                    <a:pt x="42263" y="94393"/>
                    <a:pt x="36453" y="80581"/>
                    <a:pt x="30071" y="67056"/>
                  </a:cubicBezTo>
                  <a:cubicBezTo>
                    <a:pt x="21784" y="49530"/>
                    <a:pt x="12545" y="32480"/>
                    <a:pt x="3877" y="15145"/>
                  </a:cubicBezTo>
                  <a:cubicBezTo>
                    <a:pt x="2258" y="11906"/>
                    <a:pt x="924" y="8382"/>
                    <a:pt x="68" y="4858"/>
                  </a:cubicBezTo>
                  <a:cubicBezTo>
                    <a:pt x="-314" y="3429"/>
                    <a:pt x="1020" y="1619"/>
                    <a:pt x="1591" y="0"/>
                  </a:cubicBezTo>
                  <a:cubicBezTo>
                    <a:pt x="2639" y="953"/>
                    <a:pt x="3782" y="1810"/>
                    <a:pt x="4639" y="2857"/>
                  </a:cubicBezTo>
                  <a:cubicBezTo>
                    <a:pt x="6354" y="5048"/>
                    <a:pt x="7878" y="7334"/>
                    <a:pt x="9402" y="9620"/>
                  </a:cubicBezTo>
                  <a:cubicBezTo>
                    <a:pt x="10164" y="10763"/>
                    <a:pt x="10831" y="12001"/>
                    <a:pt x="11592" y="13145"/>
                  </a:cubicBezTo>
                  <a:cubicBezTo>
                    <a:pt x="22642" y="30766"/>
                    <a:pt x="32929" y="47434"/>
                    <a:pt x="39596" y="66199"/>
                  </a:cubicBezTo>
                  <a:cubicBezTo>
                    <a:pt x="43025" y="75914"/>
                    <a:pt x="47216" y="85344"/>
                    <a:pt x="50550" y="95059"/>
                  </a:cubicBezTo>
                  <a:cubicBezTo>
                    <a:pt x="52645" y="101060"/>
                    <a:pt x="54360" y="107347"/>
                    <a:pt x="55312" y="113729"/>
                  </a:cubicBezTo>
                  <a:cubicBezTo>
                    <a:pt x="56836" y="124301"/>
                    <a:pt x="57598" y="135064"/>
                    <a:pt x="58551" y="145732"/>
                  </a:cubicBezTo>
                  <a:close/>
                </a:path>
              </a:pathLst>
            </a:custGeom>
            <a:solidFill>
              <a:srgbClr val="898989"/>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7" name="フリーフォーム: 図形 286">
              <a:extLst>
                <a:ext uri="{FF2B5EF4-FFF2-40B4-BE49-F238E27FC236}">
                  <a16:creationId xmlns:a16="http://schemas.microsoft.com/office/drawing/2014/main" id="{7D0F48BE-B0B0-4744-AB2C-7733B7FBD12E}"/>
                </a:ext>
              </a:extLst>
            </p:cNvPr>
            <p:cNvSpPr/>
            <p:nvPr/>
          </p:nvSpPr>
          <p:spPr>
            <a:xfrm>
              <a:off x="6676072" y="3470994"/>
              <a:ext cx="233386" cy="452257"/>
            </a:xfrm>
            <a:custGeom>
              <a:avLst/>
              <a:gdLst>
                <a:gd name="connsiteX0" fmla="*/ 223552 w 233386"/>
                <a:gd name="connsiteY0" fmla="*/ 299858 h 452257"/>
                <a:gd name="connsiteX1" fmla="*/ 233363 w 233386"/>
                <a:gd name="connsiteY1" fmla="*/ 361675 h 452257"/>
                <a:gd name="connsiteX2" fmla="*/ 230219 w 233386"/>
                <a:gd name="connsiteY2" fmla="*/ 387773 h 452257"/>
                <a:gd name="connsiteX3" fmla="*/ 228695 w 233386"/>
                <a:gd name="connsiteY3" fmla="*/ 399298 h 452257"/>
                <a:gd name="connsiteX4" fmla="*/ 227267 w 233386"/>
                <a:gd name="connsiteY4" fmla="*/ 434827 h 452257"/>
                <a:gd name="connsiteX5" fmla="*/ 227171 w 233386"/>
                <a:gd name="connsiteY5" fmla="*/ 447781 h 452257"/>
                <a:gd name="connsiteX6" fmla="*/ 225648 w 233386"/>
                <a:gd name="connsiteY6" fmla="*/ 452258 h 452257"/>
                <a:gd name="connsiteX7" fmla="*/ 222504 w 233386"/>
                <a:gd name="connsiteY7" fmla="*/ 448447 h 452257"/>
                <a:gd name="connsiteX8" fmla="*/ 214313 w 233386"/>
                <a:gd name="connsiteY8" fmla="*/ 423968 h 452257"/>
                <a:gd name="connsiteX9" fmla="*/ 182214 w 233386"/>
                <a:gd name="connsiteY9" fmla="*/ 361675 h 452257"/>
                <a:gd name="connsiteX10" fmla="*/ 173260 w 233386"/>
                <a:gd name="connsiteY10" fmla="*/ 339101 h 452257"/>
                <a:gd name="connsiteX11" fmla="*/ 174784 w 233386"/>
                <a:gd name="connsiteY11" fmla="*/ 333481 h 452257"/>
                <a:gd name="connsiteX12" fmla="*/ 178689 w 233386"/>
                <a:gd name="connsiteY12" fmla="*/ 336148 h 452257"/>
                <a:gd name="connsiteX13" fmla="*/ 193643 w 233386"/>
                <a:gd name="connsiteY13" fmla="*/ 355388 h 452257"/>
                <a:gd name="connsiteX14" fmla="*/ 209455 w 233386"/>
                <a:gd name="connsiteY14" fmla="*/ 361675 h 452257"/>
                <a:gd name="connsiteX15" fmla="*/ 210789 w 233386"/>
                <a:gd name="connsiteY15" fmla="*/ 355674 h 452257"/>
                <a:gd name="connsiteX16" fmla="*/ 164402 w 233386"/>
                <a:gd name="connsiteY16" fmla="*/ 314621 h 452257"/>
                <a:gd name="connsiteX17" fmla="*/ 156972 w 233386"/>
                <a:gd name="connsiteY17" fmla="*/ 298334 h 452257"/>
                <a:gd name="connsiteX18" fmla="*/ 146399 w 233386"/>
                <a:gd name="connsiteY18" fmla="*/ 261472 h 452257"/>
                <a:gd name="connsiteX19" fmla="*/ 142780 w 233386"/>
                <a:gd name="connsiteY19" fmla="*/ 218323 h 452257"/>
                <a:gd name="connsiteX20" fmla="*/ 138303 w 233386"/>
                <a:gd name="connsiteY20" fmla="*/ 206703 h 452257"/>
                <a:gd name="connsiteX21" fmla="*/ 130493 w 233386"/>
                <a:gd name="connsiteY21" fmla="*/ 208418 h 452257"/>
                <a:gd name="connsiteX22" fmla="*/ 128873 w 233386"/>
                <a:gd name="connsiteY22" fmla="*/ 217943 h 452257"/>
                <a:gd name="connsiteX23" fmla="*/ 134112 w 233386"/>
                <a:gd name="connsiteY23" fmla="*/ 257947 h 452257"/>
                <a:gd name="connsiteX24" fmla="*/ 135064 w 233386"/>
                <a:gd name="connsiteY24" fmla="*/ 265472 h 452257"/>
                <a:gd name="connsiteX25" fmla="*/ 137922 w 233386"/>
                <a:gd name="connsiteY25" fmla="*/ 307097 h 452257"/>
                <a:gd name="connsiteX26" fmla="*/ 131731 w 233386"/>
                <a:gd name="connsiteY26" fmla="*/ 317479 h 452257"/>
                <a:gd name="connsiteX27" fmla="*/ 101727 w 233386"/>
                <a:gd name="connsiteY27" fmla="*/ 306049 h 452257"/>
                <a:gd name="connsiteX28" fmla="*/ 73057 w 233386"/>
                <a:gd name="connsiteY28" fmla="*/ 262996 h 452257"/>
                <a:gd name="connsiteX29" fmla="*/ 55245 w 233386"/>
                <a:gd name="connsiteY29" fmla="*/ 224039 h 452257"/>
                <a:gd name="connsiteX30" fmla="*/ 52388 w 233386"/>
                <a:gd name="connsiteY30" fmla="*/ 207179 h 452257"/>
                <a:gd name="connsiteX31" fmla="*/ 49149 w 233386"/>
                <a:gd name="connsiteY31" fmla="*/ 179938 h 452257"/>
                <a:gd name="connsiteX32" fmla="*/ 44291 w 233386"/>
                <a:gd name="connsiteY32" fmla="*/ 173842 h 452257"/>
                <a:gd name="connsiteX33" fmla="*/ 39910 w 233386"/>
                <a:gd name="connsiteY33" fmla="*/ 179652 h 452257"/>
                <a:gd name="connsiteX34" fmla="*/ 36957 w 233386"/>
                <a:gd name="connsiteY34" fmla="*/ 192320 h 452257"/>
                <a:gd name="connsiteX35" fmla="*/ 33147 w 233386"/>
                <a:gd name="connsiteY35" fmla="*/ 191082 h 452257"/>
                <a:gd name="connsiteX36" fmla="*/ 33147 w 233386"/>
                <a:gd name="connsiteY36" fmla="*/ 189844 h 452257"/>
                <a:gd name="connsiteX37" fmla="*/ 28480 w 233386"/>
                <a:gd name="connsiteY37" fmla="*/ 128979 h 452257"/>
                <a:gd name="connsiteX38" fmla="*/ 26956 w 233386"/>
                <a:gd name="connsiteY38" fmla="*/ 125264 h 452257"/>
                <a:gd name="connsiteX39" fmla="*/ 13811 w 233386"/>
                <a:gd name="connsiteY39" fmla="*/ 75830 h 452257"/>
                <a:gd name="connsiteX40" fmla="*/ 1524 w 233386"/>
                <a:gd name="connsiteY40" fmla="*/ 50684 h 452257"/>
                <a:gd name="connsiteX41" fmla="*/ 0 w 233386"/>
                <a:gd name="connsiteY41" fmla="*/ 48112 h 452257"/>
                <a:gd name="connsiteX42" fmla="*/ 381 w 233386"/>
                <a:gd name="connsiteY42" fmla="*/ 40397 h 452257"/>
                <a:gd name="connsiteX43" fmla="*/ 5334 w 233386"/>
                <a:gd name="connsiteY43" fmla="*/ 44969 h 452257"/>
                <a:gd name="connsiteX44" fmla="*/ 26670 w 233386"/>
                <a:gd name="connsiteY44" fmla="*/ 77544 h 452257"/>
                <a:gd name="connsiteX45" fmla="*/ 36386 w 233386"/>
                <a:gd name="connsiteY45" fmla="*/ 96594 h 452257"/>
                <a:gd name="connsiteX46" fmla="*/ 50768 w 233386"/>
                <a:gd name="connsiteY46" fmla="*/ 129551 h 452257"/>
                <a:gd name="connsiteX47" fmla="*/ 72009 w 233386"/>
                <a:gd name="connsiteY47" fmla="*/ 172413 h 452257"/>
                <a:gd name="connsiteX48" fmla="*/ 87154 w 233386"/>
                <a:gd name="connsiteY48" fmla="*/ 214609 h 452257"/>
                <a:gd name="connsiteX49" fmla="*/ 89821 w 233386"/>
                <a:gd name="connsiteY49" fmla="*/ 222991 h 452257"/>
                <a:gd name="connsiteX50" fmla="*/ 96203 w 233386"/>
                <a:gd name="connsiteY50" fmla="*/ 227372 h 452257"/>
                <a:gd name="connsiteX51" fmla="*/ 101251 w 233386"/>
                <a:gd name="connsiteY51" fmla="*/ 221181 h 452257"/>
                <a:gd name="connsiteX52" fmla="*/ 98298 w 233386"/>
                <a:gd name="connsiteY52" fmla="*/ 197845 h 452257"/>
                <a:gd name="connsiteX53" fmla="*/ 90297 w 233386"/>
                <a:gd name="connsiteY53" fmla="*/ 154982 h 452257"/>
                <a:gd name="connsiteX54" fmla="*/ 77629 w 233386"/>
                <a:gd name="connsiteY54" fmla="*/ 104595 h 452257"/>
                <a:gd name="connsiteX55" fmla="*/ 49054 w 233386"/>
                <a:gd name="connsiteY55" fmla="*/ 55160 h 452257"/>
                <a:gd name="connsiteX56" fmla="*/ 35243 w 233386"/>
                <a:gd name="connsiteY56" fmla="*/ 39158 h 452257"/>
                <a:gd name="connsiteX57" fmla="*/ 7144 w 233386"/>
                <a:gd name="connsiteY57" fmla="*/ 6488 h 452257"/>
                <a:gd name="connsiteX58" fmla="*/ 5715 w 233386"/>
                <a:gd name="connsiteY58" fmla="*/ 11 h 452257"/>
                <a:gd name="connsiteX59" fmla="*/ 11621 w 233386"/>
                <a:gd name="connsiteY59" fmla="*/ 296 h 452257"/>
                <a:gd name="connsiteX60" fmla="*/ 58579 w 233386"/>
                <a:gd name="connsiteY60" fmla="*/ 21156 h 452257"/>
                <a:gd name="connsiteX61" fmla="*/ 61722 w 233386"/>
                <a:gd name="connsiteY61" fmla="*/ 27919 h 452257"/>
                <a:gd name="connsiteX62" fmla="*/ 72866 w 233386"/>
                <a:gd name="connsiteY62" fmla="*/ 45635 h 452257"/>
                <a:gd name="connsiteX63" fmla="*/ 122111 w 233386"/>
                <a:gd name="connsiteY63" fmla="*/ 85640 h 452257"/>
                <a:gd name="connsiteX64" fmla="*/ 138017 w 233386"/>
                <a:gd name="connsiteY64" fmla="*/ 112310 h 452257"/>
                <a:gd name="connsiteX65" fmla="*/ 172117 w 233386"/>
                <a:gd name="connsiteY65" fmla="*/ 173747 h 452257"/>
                <a:gd name="connsiteX66" fmla="*/ 209645 w 233386"/>
                <a:gd name="connsiteY66" fmla="*/ 254423 h 452257"/>
                <a:gd name="connsiteX67" fmla="*/ 221266 w 233386"/>
                <a:gd name="connsiteY67" fmla="*/ 291952 h 452257"/>
                <a:gd name="connsiteX68" fmla="*/ 223361 w 233386"/>
                <a:gd name="connsiteY68" fmla="*/ 299572 h 4522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233386" h="452257">
                  <a:moveTo>
                    <a:pt x="223552" y="299858"/>
                  </a:moveTo>
                  <a:cubicBezTo>
                    <a:pt x="229457" y="320051"/>
                    <a:pt x="233744" y="340625"/>
                    <a:pt x="233363" y="361675"/>
                  </a:cubicBezTo>
                  <a:cubicBezTo>
                    <a:pt x="233267" y="370438"/>
                    <a:pt x="231553" y="379106"/>
                    <a:pt x="230219" y="387773"/>
                  </a:cubicBezTo>
                  <a:cubicBezTo>
                    <a:pt x="229648" y="391583"/>
                    <a:pt x="229076" y="395489"/>
                    <a:pt x="228695" y="399298"/>
                  </a:cubicBezTo>
                  <a:cubicBezTo>
                    <a:pt x="227647" y="411110"/>
                    <a:pt x="227647" y="423016"/>
                    <a:pt x="227267" y="434827"/>
                  </a:cubicBezTo>
                  <a:cubicBezTo>
                    <a:pt x="227076" y="439113"/>
                    <a:pt x="227362" y="443495"/>
                    <a:pt x="227171" y="447781"/>
                  </a:cubicBezTo>
                  <a:cubicBezTo>
                    <a:pt x="227171" y="449305"/>
                    <a:pt x="226219" y="450734"/>
                    <a:pt x="225648" y="452258"/>
                  </a:cubicBezTo>
                  <a:cubicBezTo>
                    <a:pt x="224599" y="451019"/>
                    <a:pt x="222980" y="449972"/>
                    <a:pt x="222504" y="448447"/>
                  </a:cubicBezTo>
                  <a:cubicBezTo>
                    <a:pt x="219742" y="440351"/>
                    <a:pt x="218027" y="431684"/>
                    <a:pt x="214313" y="423968"/>
                  </a:cubicBezTo>
                  <a:cubicBezTo>
                    <a:pt x="204026" y="403013"/>
                    <a:pt x="192786" y="382535"/>
                    <a:pt x="182214" y="361675"/>
                  </a:cubicBezTo>
                  <a:cubicBezTo>
                    <a:pt x="178594" y="354436"/>
                    <a:pt x="175927" y="346721"/>
                    <a:pt x="173260" y="339101"/>
                  </a:cubicBezTo>
                  <a:cubicBezTo>
                    <a:pt x="172783" y="337577"/>
                    <a:pt x="174212" y="335386"/>
                    <a:pt x="174784" y="333481"/>
                  </a:cubicBezTo>
                  <a:cubicBezTo>
                    <a:pt x="176117" y="334338"/>
                    <a:pt x="177737" y="334910"/>
                    <a:pt x="178689" y="336148"/>
                  </a:cubicBezTo>
                  <a:cubicBezTo>
                    <a:pt x="183833" y="342434"/>
                    <a:pt x="188976" y="348816"/>
                    <a:pt x="193643" y="355388"/>
                  </a:cubicBezTo>
                  <a:cubicBezTo>
                    <a:pt x="198216" y="361770"/>
                    <a:pt x="203930" y="363770"/>
                    <a:pt x="209455" y="361675"/>
                  </a:cubicBezTo>
                  <a:cubicBezTo>
                    <a:pt x="213931" y="359960"/>
                    <a:pt x="212217" y="357103"/>
                    <a:pt x="210789" y="355674"/>
                  </a:cubicBezTo>
                  <a:cubicBezTo>
                    <a:pt x="195834" y="341577"/>
                    <a:pt x="185452" y="322527"/>
                    <a:pt x="164402" y="314621"/>
                  </a:cubicBezTo>
                  <a:cubicBezTo>
                    <a:pt x="160401" y="313097"/>
                    <a:pt x="158877" y="304144"/>
                    <a:pt x="156972" y="298334"/>
                  </a:cubicBezTo>
                  <a:cubicBezTo>
                    <a:pt x="153067" y="286142"/>
                    <a:pt x="148495" y="273950"/>
                    <a:pt x="146399" y="261472"/>
                  </a:cubicBezTo>
                  <a:cubicBezTo>
                    <a:pt x="144018" y="247280"/>
                    <a:pt x="144209" y="232706"/>
                    <a:pt x="142780" y="218323"/>
                  </a:cubicBezTo>
                  <a:cubicBezTo>
                    <a:pt x="142399" y="214323"/>
                    <a:pt x="140399" y="210227"/>
                    <a:pt x="138303" y="206703"/>
                  </a:cubicBezTo>
                  <a:cubicBezTo>
                    <a:pt x="134779" y="201083"/>
                    <a:pt x="131921" y="205560"/>
                    <a:pt x="130493" y="208418"/>
                  </a:cubicBezTo>
                  <a:cubicBezTo>
                    <a:pt x="129064" y="211180"/>
                    <a:pt x="128492" y="214799"/>
                    <a:pt x="128873" y="217943"/>
                  </a:cubicBezTo>
                  <a:cubicBezTo>
                    <a:pt x="130302" y="231278"/>
                    <a:pt x="132302" y="244613"/>
                    <a:pt x="134112" y="257947"/>
                  </a:cubicBezTo>
                  <a:cubicBezTo>
                    <a:pt x="134493" y="260424"/>
                    <a:pt x="134874" y="262996"/>
                    <a:pt x="135064" y="265472"/>
                  </a:cubicBezTo>
                  <a:cubicBezTo>
                    <a:pt x="136112" y="279379"/>
                    <a:pt x="137636" y="293190"/>
                    <a:pt x="137922" y="307097"/>
                  </a:cubicBezTo>
                  <a:cubicBezTo>
                    <a:pt x="137922" y="310621"/>
                    <a:pt x="134874" y="315860"/>
                    <a:pt x="131731" y="317479"/>
                  </a:cubicBezTo>
                  <a:cubicBezTo>
                    <a:pt x="120015" y="323575"/>
                    <a:pt x="110871" y="319574"/>
                    <a:pt x="101727" y="306049"/>
                  </a:cubicBezTo>
                  <a:cubicBezTo>
                    <a:pt x="92107" y="291761"/>
                    <a:pt x="81058" y="278236"/>
                    <a:pt x="73057" y="262996"/>
                  </a:cubicBezTo>
                  <a:cubicBezTo>
                    <a:pt x="66389" y="250423"/>
                    <a:pt x="59150" y="237850"/>
                    <a:pt x="55245" y="224039"/>
                  </a:cubicBezTo>
                  <a:cubicBezTo>
                    <a:pt x="53721" y="218609"/>
                    <a:pt x="52673" y="213085"/>
                    <a:pt x="52388" y="207179"/>
                  </a:cubicBezTo>
                  <a:cubicBezTo>
                    <a:pt x="52006" y="198035"/>
                    <a:pt x="50673" y="188891"/>
                    <a:pt x="49149" y="179938"/>
                  </a:cubicBezTo>
                  <a:cubicBezTo>
                    <a:pt x="48768" y="177747"/>
                    <a:pt x="46006" y="175842"/>
                    <a:pt x="44291" y="173842"/>
                  </a:cubicBezTo>
                  <a:cubicBezTo>
                    <a:pt x="42767" y="175747"/>
                    <a:pt x="40481" y="177461"/>
                    <a:pt x="39910" y="179652"/>
                  </a:cubicBezTo>
                  <a:cubicBezTo>
                    <a:pt x="38862" y="183843"/>
                    <a:pt x="37910" y="188034"/>
                    <a:pt x="36957" y="192320"/>
                  </a:cubicBezTo>
                  <a:lnTo>
                    <a:pt x="33147" y="191082"/>
                  </a:lnTo>
                  <a:cubicBezTo>
                    <a:pt x="33147" y="191082"/>
                    <a:pt x="33242" y="190225"/>
                    <a:pt x="33147" y="189844"/>
                  </a:cubicBezTo>
                  <a:cubicBezTo>
                    <a:pt x="31813" y="169555"/>
                    <a:pt x="30194" y="149267"/>
                    <a:pt x="28480" y="128979"/>
                  </a:cubicBezTo>
                  <a:cubicBezTo>
                    <a:pt x="28385" y="127741"/>
                    <a:pt x="27527" y="126503"/>
                    <a:pt x="26956" y="125264"/>
                  </a:cubicBezTo>
                  <a:cubicBezTo>
                    <a:pt x="28099" y="106214"/>
                    <a:pt x="18574" y="91641"/>
                    <a:pt x="13811" y="75830"/>
                  </a:cubicBezTo>
                  <a:cubicBezTo>
                    <a:pt x="11144" y="67067"/>
                    <a:pt x="5715" y="59065"/>
                    <a:pt x="1524" y="50684"/>
                  </a:cubicBezTo>
                  <a:cubicBezTo>
                    <a:pt x="1048" y="49826"/>
                    <a:pt x="95" y="48969"/>
                    <a:pt x="0" y="48112"/>
                  </a:cubicBezTo>
                  <a:cubicBezTo>
                    <a:pt x="0" y="45540"/>
                    <a:pt x="286" y="42968"/>
                    <a:pt x="381" y="40397"/>
                  </a:cubicBezTo>
                  <a:cubicBezTo>
                    <a:pt x="2096" y="41921"/>
                    <a:pt x="4191" y="43159"/>
                    <a:pt x="5334" y="44969"/>
                  </a:cubicBezTo>
                  <a:cubicBezTo>
                    <a:pt x="12573" y="55732"/>
                    <a:pt x="19812" y="66495"/>
                    <a:pt x="26670" y="77544"/>
                  </a:cubicBezTo>
                  <a:cubicBezTo>
                    <a:pt x="30385" y="83545"/>
                    <a:pt x="33433" y="90117"/>
                    <a:pt x="36386" y="96594"/>
                  </a:cubicBezTo>
                  <a:cubicBezTo>
                    <a:pt x="41338" y="107548"/>
                    <a:pt x="45625" y="118787"/>
                    <a:pt x="50768" y="129551"/>
                  </a:cubicBezTo>
                  <a:cubicBezTo>
                    <a:pt x="57626" y="143933"/>
                    <a:pt x="65722" y="157840"/>
                    <a:pt x="72009" y="172413"/>
                  </a:cubicBezTo>
                  <a:cubicBezTo>
                    <a:pt x="77914" y="186129"/>
                    <a:pt x="82201" y="200512"/>
                    <a:pt x="87154" y="214609"/>
                  </a:cubicBezTo>
                  <a:cubicBezTo>
                    <a:pt x="88106" y="217371"/>
                    <a:pt x="88202" y="220705"/>
                    <a:pt x="89821" y="222991"/>
                  </a:cubicBezTo>
                  <a:cubicBezTo>
                    <a:pt x="91250" y="225086"/>
                    <a:pt x="94488" y="227848"/>
                    <a:pt x="96203" y="227372"/>
                  </a:cubicBezTo>
                  <a:cubicBezTo>
                    <a:pt x="98393" y="226801"/>
                    <a:pt x="101346" y="223277"/>
                    <a:pt x="101251" y="221181"/>
                  </a:cubicBezTo>
                  <a:cubicBezTo>
                    <a:pt x="100870" y="213371"/>
                    <a:pt x="99631" y="205560"/>
                    <a:pt x="98298" y="197845"/>
                  </a:cubicBezTo>
                  <a:cubicBezTo>
                    <a:pt x="95821" y="183557"/>
                    <a:pt x="93440" y="169175"/>
                    <a:pt x="90297" y="154982"/>
                  </a:cubicBezTo>
                  <a:cubicBezTo>
                    <a:pt x="86487" y="138123"/>
                    <a:pt x="82391" y="121264"/>
                    <a:pt x="77629" y="104595"/>
                  </a:cubicBezTo>
                  <a:cubicBezTo>
                    <a:pt x="72295" y="85831"/>
                    <a:pt x="61722" y="69829"/>
                    <a:pt x="49054" y="55160"/>
                  </a:cubicBezTo>
                  <a:cubicBezTo>
                    <a:pt x="44482" y="49826"/>
                    <a:pt x="39814" y="44492"/>
                    <a:pt x="35243" y="39158"/>
                  </a:cubicBezTo>
                  <a:cubicBezTo>
                    <a:pt x="25813" y="28300"/>
                    <a:pt x="16383" y="17441"/>
                    <a:pt x="7144" y="6488"/>
                  </a:cubicBezTo>
                  <a:cubicBezTo>
                    <a:pt x="5905" y="4964"/>
                    <a:pt x="6096" y="2201"/>
                    <a:pt x="5715" y="11"/>
                  </a:cubicBezTo>
                  <a:cubicBezTo>
                    <a:pt x="7715" y="11"/>
                    <a:pt x="9716" y="-85"/>
                    <a:pt x="11621" y="296"/>
                  </a:cubicBezTo>
                  <a:cubicBezTo>
                    <a:pt x="28861" y="3630"/>
                    <a:pt x="42863" y="14298"/>
                    <a:pt x="58579" y="21156"/>
                  </a:cubicBezTo>
                  <a:cubicBezTo>
                    <a:pt x="60293" y="21918"/>
                    <a:pt x="61817" y="25633"/>
                    <a:pt x="61722" y="27919"/>
                  </a:cubicBezTo>
                  <a:cubicBezTo>
                    <a:pt x="61246" y="36682"/>
                    <a:pt x="66199" y="41254"/>
                    <a:pt x="72866" y="45635"/>
                  </a:cubicBezTo>
                  <a:cubicBezTo>
                    <a:pt x="90773" y="57161"/>
                    <a:pt x="108490" y="69067"/>
                    <a:pt x="122111" y="85640"/>
                  </a:cubicBezTo>
                  <a:cubicBezTo>
                    <a:pt x="128588" y="93546"/>
                    <a:pt x="132969" y="103357"/>
                    <a:pt x="138017" y="112310"/>
                  </a:cubicBezTo>
                  <a:cubicBezTo>
                    <a:pt x="149543" y="132694"/>
                    <a:pt x="161639" y="152887"/>
                    <a:pt x="172117" y="173747"/>
                  </a:cubicBezTo>
                  <a:cubicBezTo>
                    <a:pt x="185452" y="200226"/>
                    <a:pt x="198120" y="227087"/>
                    <a:pt x="209645" y="254423"/>
                  </a:cubicBezTo>
                  <a:cubicBezTo>
                    <a:pt x="214694" y="266425"/>
                    <a:pt x="217837" y="279284"/>
                    <a:pt x="221266" y="291952"/>
                  </a:cubicBezTo>
                  <a:cubicBezTo>
                    <a:pt x="221933" y="294523"/>
                    <a:pt x="222695" y="297000"/>
                    <a:pt x="223361" y="299572"/>
                  </a:cubicBezTo>
                  <a:close/>
                </a:path>
              </a:pathLst>
            </a:custGeom>
            <a:solidFill>
              <a:srgbClr val="898989"/>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8" name="フリーフォーム: 図形 287">
              <a:extLst>
                <a:ext uri="{FF2B5EF4-FFF2-40B4-BE49-F238E27FC236}">
                  <a16:creationId xmlns:a16="http://schemas.microsoft.com/office/drawing/2014/main" id="{B53C56A7-7226-4FF7-A052-D403C5D2D109}"/>
                </a:ext>
              </a:extLst>
            </p:cNvPr>
            <p:cNvSpPr/>
            <p:nvPr/>
          </p:nvSpPr>
          <p:spPr>
            <a:xfrm>
              <a:off x="6835605" y="4554950"/>
              <a:ext cx="70686" cy="203930"/>
            </a:xfrm>
            <a:custGeom>
              <a:avLst/>
              <a:gdLst>
                <a:gd name="connsiteX0" fmla="*/ 70400 w 70686"/>
                <a:gd name="connsiteY0" fmla="*/ 57721 h 203930"/>
                <a:gd name="connsiteX1" fmla="*/ 70019 w 70686"/>
                <a:gd name="connsiteY1" fmla="*/ 61817 h 203930"/>
                <a:gd name="connsiteX2" fmla="*/ 46016 w 70686"/>
                <a:gd name="connsiteY2" fmla="*/ 64961 h 203930"/>
                <a:gd name="connsiteX3" fmla="*/ 25919 w 70686"/>
                <a:gd name="connsiteY3" fmla="*/ 76200 h 203930"/>
                <a:gd name="connsiteX4" fmla="*/ 36206 w 70686"/>
                <a:gd name="connsiteY4" fmla="*/ 92393 h 203930"/>
                <a:gd name="connsiteX5" fmla="*/ 63447 w 70686"/>
                <a:gd name="connsiteY5" fmla="*/ 95631 h 203930"/>
                <a:gd name="connsiteX6" fmla="*/ 70686 w 70686"/>
                <a:gd name="connsiteY6" fmla="*/ 101346 h 203930"/>
                <a:gd name="connsiteX7" fmla="*/ 62685 w 70686"/>
                <a:gd name="connsiteY7" fmla="*/ 104870 h 203930"/>
                <a:gd name="connsiteX8" fmla="*/ 53922 w 70686"/>
                <a:gd name="connsiteY8" fmla="*/ 104966 h 203930"/>
                <a:gd name="connsiteX9" fmla="*/ 36968 w 70686"/>
                <a:gd name="connsiteY9" fmla="*/ 105156 h 203930"/>
                <a:gd name="connsiteX10" fmla="*/ 17632 w 70686"/>
                <a:gd name="connsiteY10" fmla="*/ 119253 h 203930"/>
                <a:gd name="connsiteX11" fmla="*/ 35920 w 70686"/>
                <a:gd name="connsiteY11" fmla="*/ 144780 h 203930"/>
                <a:gd name="connsiteX12" fmla="*/ 52208 w 70686"/>
                <a:gd name="connsiteY12" fmla="*/ 142018 h 203930"/>
                <a:gd name="connsiteX13" fmla="*/ 64209 w 70686"/>
                <a:gd name="connsiteY13" fmla="*/ 146780 h 203930"/>
                <a:gd name="connsiteX14" fmla="*/ 56399 w 70686"/>
                <a:gd name="connsiteY14" fmla="*/ 152686 h 203930"/>
                <a:gd name="connsiteX15" fmla="*/ 26490 w 70686"/>
                <a:gd name="connsiteY15" fmla="*/ 159353 h 203930"/>
                <a:gd name="connsiteX16" fmla="*/ 17251 w 70686"/>
                <a:gd name="connsiteY16" fmla="*/ 168021 h 203930"/>
                <a:gd name="connsiteX17" fmla="*/ 22681 w 70686"/>
                <a:gd name="connsiteY17" fmla="*/ 181546 h 203930"/>
                <a:gd name="connsiteX18" fmla="*/ 31157 w 70686"/>
                <a:gd name="connsiteY18" fmla="*/ 196310 h 203930"/>
                <a:gd name="connsiteX19" fmla="*/ 31729 w 70686"/>
                <a:gd name="connsiteY19" fmla="*/ 197453 h 203930"/>
                <a:gd name="connsiteX20" fmla="*/ 24680 w 70686"/>
                <a:gd name="connsiteY20" fmla="*/ 203930 h 203930"/>
                <a:gd name="connsiteX21" fmla="*/ 1439 w 70686"/>
                <a:gd name="connsiteY21" fmla="*/ 166211 h 203930"/>
                <a:gd name="connsiteX22" fmla="*/ 4487 w 70686"/>
                <a:gd name="connsiteY22" fmla="*/ 151447 h 203930"/>
                <a:gd name="connsiteX23" fmla="*/ 5726 w 70686"/>
                <a:gd name="connsiteY23" fmla="*/ 143256 h 203930"/>
                <a:gd name="connsiteX24" fmla="*/ 12679 w 70686"/>
                <a:gd name="connsiteY24" fmla="*/ 102108 h 203930"/>
                <a:gd name="connsiteX25" fmla="*/ 13727 w 70686"/>
                <a:gd name="connsiteY25" fmla="*/ 96107 h 203930"/>
                <a:gd name="connsiteX26" fmla="*/ 24680 w 70686"/>
                <a:gd name="connsiteY26" fmla="*/ 60484 h 203930"/>
                <a:gd name="connsiteX27" fmla="*/ 26586 w 70686"/>
                <a:gd name="connsiteY27" fmla="*/ 46863 h 203930"/>
                <a:gd name="connsiteX28" fmla="*/ 18490 w 70686"/>
                <a:gd name="connsiteY28" fmla="*/ 23717 h 203930"/>
                <a:gd name="connsiteX29" fmla="*/ 37920 w 70686"/>
                <a:gd name="connsiteY29" fmla="*/ 0 h 203930"/>
                <a:gd name="connsiteX30" fmla="*/ 42683 w 70686"/>
                <a:gd name="connsiteY30" fmla="*/ 0 h 203930"/>
                <a:gd name="connsiteX31" fmla="*/ 42683 w 70686"/>
                <a:gd name="connsiteY31" fmla="*/ 9716 h 203930"/>
                <a:gd name="connsiteX32" fmla="*/ 32206 w 70686"/>
                <a:gd name="connsiteY32" fmla="*/ 17907 h 203930"/>
                <a:gd name="connsiteX33" fmla="*/ 36777 w 70686"/>
                <a:gd name="connsiteY33" fmla="*/ 43244 h 203930"/>
                <a:gd name="connsiteX34" fmla="*/ 62495 w 70686"/>
                <a:gd name="connsiteY34" fmla="*/ 54483 h 203930"/>
                <a:gd name="connsiteX35" fmla="*/ 70400 w 70686"/>
                <a:gd name="connsiteY35" fmla="*/ 57912 h 20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0686" h="203930">
                  <a:moveTo>
                    <a:pt x="70400" y="57721"/>
                  </a:moveTo>
                  <a:cubicBezTo>
                    <a:pt x="70972" y="58103"/>
                    <a:pt x="70400" y="61722"/>
                    <a:pt x="70019" y="61817"/>
                  </a:cubicBezTo>
                  <a:cubicBezTo>
                    <a:pt x="62018" y="63151"/>
                    <a:pt x="53922" y="65246"/>
                    <a:pt x="46016" y="64961"/>
                  </a:cubicBezTo>
                  <a:cubicBezTo>
                    <a:pt x="34396" y="64484"/>
                    <a:pt x="30300" y="66008"/>
                    <a:pt x="25919" y="76200"/>
                  </a:cubicBezTo>
                  <a:cubicBezTo>
                    <a:pt x="21537" y="86296"/>
                    <a:pt x="25347" y="91821"/>
                    <a:pt x="36206" y="92393"/>
                  </a:cubicBezTo>
                  <a:cubicBezTo>
                    <a:pt x="45349" y="92869"/>
                    <a:pt x="54494" y="94012"/>
                    <a:pt x="63447" y="95631"/>
                  </a:cubicBezTo>
                  <a:cubicBezTo>
                    <a:pt x="66115" y="96107"/>
                    <a:pt x="68305" y="99346"/>
                    <a:pt x="70686" y="101346"/>
                  </a:cubicBezTo>
                  <a:cubicBezTo>
                    <a:pt x="68019" y="102584"/>
                    <a:pt x="65448" y="104204"/>
                    <a:pt x="62685" y="104870"/>
                  </a:cubicBezTo>
                  <a:cubicBezTo>
                    <a:pt x="59923" y="105442"/>
                    <a:pt x="56875" y="104966"/>
                    <a:pt x="53922" y="104966"/>
                  </a:cubicBezTo>
                  <a:cubicBezTo>
                    <a:pt x="48302" y="104966"/>
                    <a:pt x="42492" y="104299"/>
                    <a:pt x="36968" y="105156"/>
                  </a:cubicBezTo>
                  <a:cubicBezTo>
                    <a:pt x="28300" y="106394"/>
                    <a:pt x="20299" y="108013"/>
                    <a:pt x="17632" y="119253"/>
                  </a:cubicBezTo>
                  <a:cubicBezTo>
                    <a:pt x="13727" y="135636"/>
                    <a:pt x="13632" y="146495"/>
                    <a:pt x="35920" y="144780"/>
                  </a:cubicBezTo>
                  <a:cubicBezTo>
                    <a:pt x="41444" y="144304"/>
                    <a:pt x="46969" y="143542"/>
                    <a:pt x="52208" y="142018"/>
                  </a:cubicBezTo>
                  <a:cubicBezTo>
                    <a:pt x="57827" y="140303"/>
                    <a:pt x="61066" y="143161"/>
                    <a:pt x="64209" y="146780"/>
                  </a:cubicBezTo>
                  <a:cubicBezTo>
                    <a:pt x="61637" y="148780"/>
                    <a:pt x="59352" y="151447"/>
                    <a:pt x="56399" y="152686"/>
                  </a:cubicBezTo>
                  <a:cubicBezTo>
                    <a:pt x="46874" y="156686"/>
                    <a:pt x="37253" y="160020"/>
                    <a:pt x="26490" y="159353"/>
                  </a:cubicBezTo>
                  <a:cubicBezTo>
                    <a:pt x="21061" y="158972"/>
                    <a:pt x="16870" y="162687"/>
                    <a:pt x="17251" y="168021"/>
                  </a:cubicBezTo>
                  <a:cubicBezTo>
                    <a:pt x="17632" y="172688"/>
                    <a:pt x="20394" y="177165"/>
                    <a:pt x="22681" y="181546"/>
                  </a:cubicBezTo>
                  <a:cubicBezTo>
                    <a:pt x="25252" y="186595"/>
                    <a:pt x="28871" y="191167"/>
                    <a:pt x="31157" y="196310"/>
                  </a:cubicBezTo>
                  <a:cubicBezTo>
                    <a:pt x="31348" y="196691"/>
                    <a:pt x="31539" y="197072"/>
                    <a:pt x="31729" y="197453"/>
                  </a:cubicBezTo>
                  <a:lnTo>
                    <a:pt x="24680" y="203930"/>
                  </a:lnTo>
                  <a:cubicBezTo>
                    <a:pt x="16394" y="191738"/>
                    <a:pt x="8583" y="179070"/>
                    <a:pt x="1439" y="166211"/>
                  </a:cubicBezTo>
                  <a:cubicBezTo>
                    <a:pt x="-942" y="162020"/>
                    <a:pt x="-656" y="155924"/>
                    <a:pt x="4487" y="151447"/>
                  </a:cubicBezTo>
                  <a:cubicBezTo>
                    <a:pt x="6107" y="150019"/>
                    <a:pt x="6773" y="145256"/>
                    <a:pt x="5726" y="143256"/>
                  </a:cubicBezTo>
                  <a:cubicBezTo>
                    <a:pt x="-2275" y="128588"/>
                    <a:pt x="1725" y="112681"/>
                    <a:pt x="12679" y="102108"/>
                  </a:cubicBezTo>
                  <a:cubicBezTo>
                    <a:pt x="13917" y="100965"/>
                    <a:pt x="14393" y="97727"/>
                    <a:pt x="13727" y="96107"/>
                  </a:cubicBezTo>
                  <a:cubicBezTo>
                    <a:pt x="8964" y="84296"/>
                    <a:pt x="14012" y="67628"/>
                    <a:pt x="24680" y="60484"/>
                  </a:cubicBezTo>
                  <a:cubicBezTo>
                    <a:pt x="32967" y="54959"/>
                    <a:pt x="32682" y="55150"/>
                    <a:pt x="26586" y="46863"/>
                  </a:cubicBezTo>
                  <a:cubicBezTo>
                    <a:pt x="21537" y="40100"/>
                    <a:pt x="16394" y="33242"/>
                    <a:pt x="18490" y="23717"/>
                  </a:cubicBezTo>
                  <a:cubicBezTo>
                    <a:pt x="21061" y="11906"/>
                    <a:pt x="31348" y="95"/>
                    <a:pt x="37920" y="0"/>
                  </a:cubicBezTo>
                  <a:cubicBezTo>
                    <a:pt x="39539" y="0"/>
                    <a:pt x="41158" y="0"/>
                    <a:pt x="42683" y="0"/>
                  </a:cubicBezTo>
                  <a:lnTo>
                    <a:pt x="42683" y="9716"/>
                  </a:lnTo>
                  <a:cubicBezTo>
                    <a:pt x="37158" y="9716"/>
                    <a:pt x="32396" y="13049"/>
                    <a:pt x="32206" y="17907"/>
                  </a:cubicBezTo>
                  <a:cubicBezTo>
                    <a:pt x="31919" y="26384"/>
                    <a:pt x="30681" y="35528"/>
                    <a:pt x="36777" y="43244"/>
                  </a:cubicBezTo>
                  <a:cubicBezTo>
                    <a:pt x="43445" y="51626"/>
                    <a:pt x="51350" y="56102"/>
                    <a:pt x="62495" y="54483"/>
                  </a:cubicBezTo>
                  <a:cubicBezTo>
                    <a:pt x="64971" y="54102"/>
                    <a:pt x="68019" y="56388"/>
                    <a:pt x="70400" y="57912"/>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89" name="フリーフォーム: 図形 288">
              <a:extLst>
                <a:ext uri="{FF2B5EF4-FFF2-40B4-BE49-F238E27FC236}">
                  <a16:creationId xmlns:a16="http://schemas.microsoft.com/office/drawing/2014/main" id="{C21FB51F-3C56-40AC-9866-E683C3C97045}"/>
                </a:ext>
              </a:extLst>
            </p:cNvPr>
            <p:cNvSpPr/>
            <p:nvPr/>
          </p:nvSpPr>
          <p:spPr>
            <a:xfrm>
              <a:off x="6664699" y="3458774"/>
              <a:ext cx="240925" cy="304362"/>
            </a:xfrm>
            <a:custGeom>
              <a:avLst/>
              <a:gdLst>
                <a:gd name="connsiteX0" fmla="*/ 240925 w 240925"/>
                <a:gd name="connsiteY0" fmla="*/ 301314 h 304362"/>
                <a:gd name="connsiteX1" fmla="*/ 232829 w 240925"/>
                <a:gd name="connsiteY1" fmla="*/ 304362 h 304362"/>
                <a:gd name="connsiteX2" fmla="*/ 221208 w 240925"/>
                <a:gd name="connsiteY2" fmla="*/ 266834 h 304362"/>
                <a:gd name="connsiteX3" fmla="*/ 183680 w 240925"/>
                <a:gd name="connsiteY3" fmla="*/ 186157 h 304362"/>
                <a:gd name="connsiteX4" fmla="*/ 149580 w 240925"/>
                <a:gd name="connsiteY4" fmla="*/ 124721 h 304362"/>
                <a:gd name="connsiteX5" fmla="*/ 133673 w 240925"/>
                <a:gd name="connsiteY5" fmla="*/ 98051 h 304362"/>
                <a:gd name="connsiteX6" fmla="*/ 84429 w 240925"/>
                <a:gd name="connsiteY6" fmla="*/ 58046 h 304362"/>
                <a:gd name="connsiteX7" fmla="*/ 73285 w 240925"/>
                <a:gd name="connsiteY7" fmla="*/ 40329 h 304362"/>
                <a:gd name="connsiteX8" fmla="*/ 70142 w 240925"/>
                <a:gd name="connsiteY8" fmla="*/ 33566 h 304362"/>
                <a:gd name="connsiteX9" fmla="*/ 23184 w 240925"/>
                <a:gd name="connsiteY9" fmla="*/ 12707 h 304362"/>
                <a:gd name="connsiteX10" fmla="*/ 17278 w 240925"/>
                <a:gd name="connsiteY10" fmla="*/ 12421 h 304362"/>
                <a:gd name="connsiteX11" fmla="*/ 18707 w 240925"/>
                <a:gd name="connsiteY11" fmla="*/ 18898 h 304362"/>
                <a:gd name="connsiteX12" fmla="*/ 46805 w 240925"/>
                <a:gd name="connsiteY12" fmla="*/ 51569 h 304362"/>
                <a:gd name="connsiteX13" fmla="*/ 41281 w 240925"/>
                <a:gd name="connsiteY13" fmla="*/ 58332 h 304362"/>
                <a:gd name="connsiteX14" fmla="*/ 35852 w 240925"/>
                <a:gd name="connsiteY14" fmla="*/ 52331 h 304362"/>
                <a:gd name="connsiteX15" fmla="*/ 26898 w 240925"/>
                <a:gd name="connsiteY15" fmla="*/ 42806 h 304362"/>
                <a:gd name="connsiteX16" fmla="*/ 5657 w 240925"/>
                <a:gd name="connsiteY16" fmla="*/ 20422 h 304362"/>
                <a:gd name="connsiteX17" fmla="*/ 4134 w 240925"/>
                <a:gd name="connsiteY17" fmla="*/ 1943 h 304362"/>
                <a:gd name="connsiteX18" fmla="*/ 14325 w 240925"/>
                <a:gd name="connsiteY18" fmla="*/ 134 h 304362"/>
                <a:gd name="connsiteX19" fmla="*/ 77381 w 240925"/>
                <a:gd name="connsiteY19" fmla="*/ 24137 h 304362"/>
                <a:gd name="connsiteX20" fmla="*/ 108432 w 240925"/>
                <a:gd name="connsiteY20" fmla="*/ 39186 h 304362"/>
                <a:gd name="connsiteX21" fmla="*/ 113957 w 240925"/>
                <a:gd name="connsiteY21" fmla="*/ 41663 h 304362"/>
                <a:gd name="connsiteX22" fmla="*/ 110814 w 240925"/>
                <a:gd name="connsiteY22" fmla="*/ 51569 h 304362"/>
                <a:gd name="connsiteX23" fmla="*/ 107004 w 240925"/>
                <a:gd name="connsiteY23" fmla="*/ 51092 h 304362"/>
                <a:gd name="connsiteX24" fmla="*/ 107670 w 240925"/>
                <a:gd name="connsiteY24" fmla="*/ 55855 h 304362"/>
                <a:gd name="connsiteX25" fmla="*/ 122053 w 240925"/>
                <a:gd name="connsiteY25" fmla="*/ 70524 h 304362"/>
                <a:gd name="connsiteX26" fmla="*/ 176250 w 240925"/>
                <a:gd name="connsiteY26" fmla="*/ 132246 h 304362"/>
                <a:gd name="connsiteX27" fmla="*/ 209683 w 240925"/>
                <a:gd name="connsiteY27" fmla="*/ 180442 h 304362"/>
                <a:gd name="connsiteX28" fmla="*/ 212159 w 240925"/>
                <a:gd name="connsiteY28" fmla="*/ 183871 h 304362"/>
                <a:gd name="connsiteX29" fmla="*/ 203968 w 240925"/>
                <a:gd name="connsiteY29" fmla="*/ 188729 h 304362"/>
                <a:gd name="connsiteX30" fmla="*/ 201777 w 240925"/>
                <a:gd name="connsiteY30" fmla="*/ 185205 h 304362"/>
                <a:gd name="connsiteX31" fmla="*/ 197015 w 240925"/>
                <a:gd name="connsiteY31" fmla="*/ 178442 h 304362"/>
                <a:gd name="connsiteX32" fmla="*/ 193967 w 240925"/>
                <a:gd name="connsiteY32" fmla="*/ 175584 h 304362"/>
                <a:gd name="connsiteX33" fmla="*/ 192443 w 240925"/>
                <a:gd name="connsiteY33" fmla="*/ 180442 h 304362"/>
                <a:gd name="connsiteX34" fmla="*/ 196253 w 240925"/>
                <a:gd name="connsiteY34" fmla="*/ 190729 h 304362"/>
                <a:gd name="connsiteX35" fmla="*/ 222447 w 240925"/>
                <a:gd name="connsiteY35" fmla="*/ 242640 h 304362"/>
                <a:gd name="connsiteX36" fmla="*/ 237020 w 240925"/>
                <a:gd name="connsiteY36" fmla="*/ 285122 h 304362"/>
                <a:gd name="connsiteX37" fmla="*/ 240544 w 240925"/>
                <a:gd name="connsiteY37" fmla="*/ 301219 h 3043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40925" h="304362">
                  <a:moveTo>
                    <a:pt x="240925" y="301314"/>
                  </a:moveTo>
                  <a:lnTo>
                    <a:pt x="232829" y="304362"/>
                  </a:lnTo>
                  <a:cubicBezTo>
                    <a:pt x="229400" y="291694"/>
                    <a:pt x="226257" y="278835"/>
                    <a:pt x="221208" y="266834"/>
                  </a:cubicBezTo>
                  <a:cubicBezTo>
                    <a:pt x="209683" y="239497"/>
                    <a:pt x="197015" y="212637"/>
                    <a:pt x="183680" y="186157"/>
                  </a:cubicBezTo>
                  <a:cubicBezTo>
                    <a:pt x="173202" y="165297"/>
                    <a:pt x="161105" y="145104"/>
                    <a:pt x="149580" y="124721"/>
                  </a:cubicBezTo>
                  <a:cubicBezTo>
                    <a:pt x="144532" y="115672"/>
                    <a:pt x="140151" y="105957"/>
                    <a:pt x="133673" y="98051"/>
                  </a:cubicBezTo>
                  <a:cubicBezTo>
                    <a:pt x="120053" y="81477"/>
                    <a:pt x="102336" y="69476"/>
                    <a:pt x="84429" y="58046"/>
                  </a:cubicBezTo>
                  <a:cubicBezTo>
                    <a:pt x="77762" y="53759"/>
                    <a:pt x="72809" y="49092"/>
                    <a:pt x="73285" y="40329"/>
                  </a:cubicBezTo>
                  <a:cubicBezTo>
                    <a:pt x="73380" y="38043"/>
                    <a:pt x="71952" y="34329"/>
                    <a:pt x="70142" y="33566"/>
                  </a:cubicBezTo>
                  <a:cubicBezTo>
                    <a:pt x="54426" y="26708"/>
                    <a:pt x="40424" y="16040"/>
                    <a:pt x="23184" y="12707"/>
                  </a:cubicBezTo>
                  <a:cubicBezTo>
                    <a:pt x="21279" y="12326"/>
                    <a:pt x="19278" y="12516"/>
                    <a:pt x="17278" y="12421"/>
                  </a:cubicBezTo>
                  <a:cubicBezTo>
                    <a:pt x="17754" y="14612"/>
                    <a:pt x="17469" y="17374"/>
                    <a:pt x="18707" y="18898"/>
                  </a:cubicBezTo>
                  <a:cubicBezTo>
                    <a:pt x="28041" y="29852"/>
                    <a:pt x="37471" y="40710"/>
                    <a:pt x="46805" y="51569"/>
                  </a:cubicBezTo>
                  <a:lnTo>
                    <a:pt x="41281" y="58332"/>
                  </a:lnTo>
                  <a:cubicBezTo>
                    <a:pt x="39471" y="56331"/>
                    <a:pt x="37662" y="54331"/>
                    <a:pt x="35852" y="52331"/>
                  </a:cubicBezTo>
                  <a:cubicBezTo>
                    <a:pt x="32899" y="49092"/>
                    <a:pt x="29851" y="45949"/>
                    <a:pt x="26898" y="42806"/>
                  </a:cubicBezTo>
                  <a:cubicBezTo>
                    <a:pt x="19850" y="35376"/>
                    <a:pt x="12706" y="27947"/>
                    <a:pt x="5657" y="20422"/>
                  </a:cubicBezTo>
                  <a:cubicBezTo>
                    <a:pt x="-1201" y="13088"/>
                    <a:pt x="-1962" y="5944"/>
                    <a:pt x="4134" y="1943"/>
                  </a:cubicBezTo>
                  <a:cubicBezTo>
                    <a:pt x="6801" y="134"/>
                    <a:pt x="10991" y="-247"/>
                    <a:pt x="14325" y="134"/>
                  </a:cubicBezTo>
                  <a:cubicBezTo>
                    <a:pt x="37280" y="2801"/>
                    <a:pt x="56902" y="14707"/>
                    <a:pt x="77381" y="24137"/>
                  </a:cubicBezTo>
                  <a:cubicBezTo>
                    <a:pt x="87858" y="28899"/>
                    <a:pt x="97955" y="34519"/>
                    <a:pt x="108432" y="39186"/>
                  </a:cubicBezTo>
                  <a:cubicBezTo>
                    <a:pt x="110337" y="40043"/>
                    <a:pt x="112147" y="40901"/>
                    <a:pt x="113957" y="41663"/>
                  </a:cubicBezTo>
                  <a:lnTo>
                    <a:pt x="110814" y="51569"/>
                  </a:lnTo>
                  <a:cubicBezTo>
                    <a:pt x="109671" y="51188"/>
                    <a:pt x="108242" y="51283"/>
                    <a:pt x="107004" y="51092"/>
                  </a:cubicBezTo>
                  <a:cubicBezTo>
                    <a:pt x="107194" y="52712"/>
                    <a:pt x="106813" y="54903"/>
                    <a:pt x="107670" y="55855"/>
                  </a:cubicBezTo>
                  <a:cubicBezTo>
                    <a:pt x="112242" y="60903"/>
                    <a:pt x="117386" y="65571"/>
                    <a:pt x="122053" y="70524"/>
                  </a:cubicBezTo>
                  <a:cubicBezTo>
                    <a:pt x="140913" y="90431"/>
                    <a:pt x="162058" y="108052"/>
                    <a:pt x="176250" y="132246"/>
                  </a:cubicBezTo>
                  <a:cubicBezTo>
                    <a:pt x="186061" y="149105"/>
                    <a:pt x="198443" y="164440"/>
                    <a:pt x="209683" y="180442"/>
                  </a:cubicBezTo>
                  <a:cubicBezTo>
                    <a:pt x="210445" y="181585"/>
                    <a:pt x="211302" y="182728"/>
                    <a:pt x="212159" y="183871"/>
                  </a:cubicBezTo>
                  <a:lnTo>
                    <a:pt x="203968" y="188729"/>
                  </a:lnTo>
                  <a:cubicBezTo>
                    <a:pt x="203206" y="187586"/>
                    <a:pt x="202539" y="186348"/>
                    <a:pt x="201777" y="185205"/>
                  </a:cubicBezTo>
                  <a:cubicBezTo>
                    <a:pt x="200158" y="182918"/>
                    <a:pt x="198634" y="180632"/>
                    <a:pt x="197015" y="178442"/>
                  </a:cubicBezTo>
                  <a:cubicBezTo>
                    <a:pt x="196157" y="177299"/>
                    <a:pt x="195014" y="176537"/>
                    <a:pt x="193967" y="175584"/>
                  </a:cubicBezTo>
                  <a:cubicBezTo>
                    <a:pt x="193395" y="177204"/>
                    <a:pt x="192062" y="179013"/>
                    <a:pt x="192443" y="180442"/>
                  </a:cubicBezTo>
                  <a:cubicBezTo>
                    <a:pt x="193300" y="183966"/>
                    <a:pt x="194634" y="187490"/>
                    <a:pt x="196253" y="190729"/>
                  </a:cubicBezTo>
                  <a:cubicBezTo>
                    <a:pt x="204920" y="208065"/>
                    <a:pt x="214160" y="225114"/>
                    <a:pt x="222447" y="242640"/>
                  </a:cubicBezTo>
                  <a:cubicBezTo>
                    <a:pt x="228828" y="256166"/>
                    <a:pt x="234734" y="269882"/>
                    <a:pt x="237020" y="285122"/>
                  </a:cubicBezTo>
                  <a:cubicBezTo>
                    <a:pt x="237877" y="290551"/>
                    <a:pt x="239115" y="295885"/>
                    <a:pt x="240544" y="301219"/>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0" name="フリーフォーム: 図形 289">
              <a:extLst>
                <a:ext uri="{FF2B5EF4-FFF2-40B4-BE49-F238E27FC236}">
                  <a16:creationId xmlns:a16="http://schemas.microsoft.com/office/drawing/2014/main" id="{14C238A4-BBAE-4327-B394-4C3267EDFD4B}"/>
                </a:ext>
              </a:extLst>
            </p:cNvPr>
            <p:cNvSpPr/>
            <p:nvPr/>
          </p:nvSpPr>
          <p:spPr>
            <a:xfrm>
              <a:off x="6713600" y="3675195"/>
              <a:ext cx="185166" cy="246246"/>
            </a:xfrm>
            <a:custGeom>
              <a:avLst/>
              <a:gdLst>
                <a:gd name="connsiteX0" fmla="*/ 185166 w 185166"/>
                <a:gd name="connsiteY0" fmla="*/ 244342 h 246246"/>
                <a:gd name="connsiteX1" fmla="*/ 176974 w 185166"/>
                <a:gd name="connsiteY1" fmla="*/ 246247 h 246246"/>
                <a:gd name="connsiteX2" fmla="*/ 173069 w 185166"/>
                <a:gd name="connsiteY2" fmla="*/ 237293 h 246246"/>
                <a:gd name="connsiteX3" fmla="*/ 135160 w 185166"/>
                <a:gd name="connsiteY3" fmla="*/ 162332 h 246246"/>
                <a:gd name="connsiteX4" fmla="*/ 131064 w 185166"/>
                <a:gd name="connsiteY4" fmla="*/ 152140 h 246246"/>
                <a:gd name="connsiteX5" fmla="*/ 119920 w 185166"/>
                <a:gd name="connsiteY5" fmla="*/ 122612 h 246246"/>
                <a:gd name="connsiteX6" fmla="*/ 117253 w 185166"/>
                <a:gd name="connsiteY6" fmla="*/ 119660 h 246246"/>
                <a:gd name="connsiteX7" fmla="*/ 115348 w 185166"/>
                <a:gd name="connsiteY7" fmla="*/ 123565 h 246246"/>
                <a:gd name="connsiteX8" fmla="*/ 115538 w 185166"/>
                <a:gd name="connsiteY8" fmla="*/ 128232 h 246246"/>
                <a:gd name="connsiteX9" fmla="*/ 127540 w 185166"/>
                <a:gd name="connsiteY9" fmla="*/ 174143 h 246246"/>
                <a:gd name="connsiteX10" fmla="*/ 122682 w 185166"/>
                <a:gd name="connsiteY10" fmla="*/ 179381 h 246246"/>
                <a:gd name="connsiteX11" fmla="*/ 115538 w 185166"/>
                <a:gd name="connsiteY11" fmla="*/ 175952 h 246246"/>
                <a:gd name="connsiteX12" fmla="*/ 80772 w 185166"/>
                <a:gd name="connsiteY12" fmla="*/ 139567 h 246246"/>
                <a:gd name="connsiteX13" fmla="*/ 64389 w 185166"/>
                <a:gd name="connsiteY13" fmla="*/ 135852 h 246246"/>
                <a:gd name="connsiteX14" fmla="*/ 23051 w 185166"/>
                <a:gd name="connsiteY14" fmla="*/ 166427 h 246246"/>
                <a:gd name="connsiteX15" fmla="*/ 18193 w 185166"/>
                <a:gd name="connsiteY15" fmla="*/ 176238 h 246246"/>
                <a:gd name="connsiteX16" fmla="*/ 12954 w 185166"/>
                <a:gd name="connsiteY16" fmla="*/ 184049 h 246246"/>
                <a:gd name="connsiteX17" fmla="*/ 0 w 185166"/>
                <a:gd name="connsiteY17" fmla="*/ 181382 h 246246"/>
                <a:gd name="connsiteX18" fmla="*/ 3524 w 185166"/>
                <a:gd name="connsiteY18" fmla="*/ 171666 h 246246"/>
                <a:gd name="connsiteX19" fmla="*/ 59817 w 185166"/>
                <a:gd name="connsiteY19" fmla="*/ 125851 h 246246"/>
                <a:gd name="connsiteX20" fmla="*/ 62770 w 185166"/>
                <a:gd name="connsiteY20" fmla="*/ 117564 h 246246"/>
                <a:gd name="connsiteX21" fmla="*/ 59246 w 185166"/>
                <a:gd name="connsiteY21" fmla="*/ 111849 h 246246"/>
                <a:gd name="connsiteX22" fmla="*/ 35338 w 185166"/>
                <a:gd name="connsiteY22" fmla="*/ 78035 h 246246"/>
                <a:gd name="connsiteX23" fmla="*/ 13430 w 185166"/>
                <a:gd name="connsiteY23" fmla="*/ 35459 h 246246"/>
                <a:gd name="connsiteX24" fmla="*/ 9335 w 185166"/>
                <a:gd name="connsiteY24" fmla="*/ 21171 h 246246"/>
                <a:gd name="connsiteX25" fmla="*/ 17907 w 185166"/>
                <a:gd name="connsiteY25" fmla="*/ 20028 h 246246"/>
                <a:gd name="connsiteX26" fmla="*/ 35719 w 185166"/>
                <a:gd name="connsiteY26" fmla="*/ 58985 h 246246"/>
                <a:gd name="connsiteX27" fmla="*/ 64389 w 185166"/>
                <a:gd name="connsiteY27" fmla="*/ 102038 h 246246"/>
                <a:gd name="connsiteX28" fmla="*/ 94393 w 185166"/>
                <a:gd name="connsiteY28" fmla="*/ 113468 h 246246"/>
                <a:gd name="connsiteX29" fmla="*/ 100584 w 185166"/>
                <a:gd name="connsiteY29" fmla="*/ 103086 h 246246"/>
                <a:gd name="connsiteX30" fmla="*/ 97727 w 185166"/>
                <a:gd name="connsiteY30" fmla="*/ 61462 h 246246"/>
                <a:gd name="connsiteX31" fmla="*/ 96774 w 185166"/>
                <a:gd name="connsiteY31" fmla="*/ 53937 h 246246"/>
                <a:gd name="connsiteX32" fmla="*/ 91535 w 185166"/>
                <a:gd name="connsiteY32" fmla="*/ 13932 h 246246"/>
                <a:gd name="connsiteX33" fmla="*/ 93154 w 185166"/>
                <a:gd name="connsiteY33" fmla="*/ 4407 h 246246"/>
                <a:gd name="connsiteX34" fmla="*/ 100965 w 185166"/>
                <a:gd name="connsiteY34" fmla="*/ 2693 h 246246"/>
                <a:gd name="connsiteX35" fmla="*/ 105442 w 185166"/>
                <a:gd name="connsiteY35" fmla="*/ 14313 h 246246"/>
                <a:gd name="connsiteX36" fmla="*/ 109061 w 185166"/>
                <a:gd name="connsiteY36" fmla="*/ 57461 h 246246"/>
                <a:gd name="connsiteX37" fmla="*/ 119634 w 185166"/>
                <a:gd name="connsiteY37" fmla="*/ 94323 h 246246"/>
                <a:gd name="connsiteX38" fmla="*/ 127063 w 185166"/>
                <a:gd name="connsiteY38" fmla="*/ 110611 h 246246"/>
                <a:gd name="connsiteX39" fmla="*/ 173450 w 185166"/>
                <a:gd name="connsiteY39" fmla="*/ 151663 h 246246"/>
                <a:gd name="connsiteX40" fmla="*/ 172117 w 185166"/>
                <a:gd name="connsiteY40" fmla="*/ 157664 h 246246"/>
                <a:gd name="connsiteX41" fmla="*/ 156305 w 185166"/>
                <a:gd name="connsiteY41" fmla="*/ 151378 h 246246"/>
                <a:gd name="connsiteX42" fmla="*/ 141351 w 185166"/>
                <a:gd name="connsiteY42" fmla="*/ 132137 h 246246"/>
                <a:gd name="connsiteX43" fmla="*/ 137446 w 185166"/>
                <a:gd name="connsiteY43" fmla="*/ 129470 h 246246"/>
                <a:gd name="connsiteX44" fmla="*/ 135922 w 185166"/>
                <a:gd name="connsiteY44" fmla="*/ 135090 h 246246"/>
                <a:gd name="connsiteX45" fmla="*/ 144875 w 185166"/>
                <a:gd name="connsiteY45" fmla="*/ 157664 h 246246"/>
                <a:gd name="connsiteX46" fmla="*/ 176974 w 185166"/>
                <a:gd name="connsiteY46" fmla="*/ 219958 h 246246"/>
                <a:gd name="connsiteX47" fmla="*/ 185166 w 185166"/>
                <a:gd name="connsiteY47" fmla="*/ 244437 h 246246"/>
                <a:gd name="connsiteX48" fmla="*/ 114967 w 185166"/>
                <a:gd name="connsiteY48" fmla="*/ 160141 h 246246"/>
                <a:gd name="connsiteX49" fmla="*/ 112586 w 185166"/>
                <a:gd name="connsiteY49" fmla="*/ 154235 h 246246"/>
                <a:gd name="connsiteX50" fmla="*/ 108109 w 185166"/>
                <a:gd name="connsiteY50" fmla="*/ 151092 h 246246"/>
                <a:gd name="connsiteX51" fmla="*/ 104108 w 185166"/>
                <a:gd name="connsiteY51" fmla="*/ 132137 h 246246"/>
                <a:gd name="connsiteX52" fmla="*/ 101727 w 185166"/>
                <a:gd name="connsiteY52" fmla="*/ 124517 h 246246"/>
                <a:gd name="connsiteX53" fmla="*/ 94869 w 185166"/>
                <a:gd name="connsiteY53" fmla="*/ 125089 h 246246"/>
                <a:gd name="connsiteX54" fmla="*/ 94488 w 185166"/>
                <a:gd name="connsiteY54" fmla="*/ 134137 h 246246"/>
                <a:gd name="connsiteX55" fmla="*/ 109633 w 185166"/>
                <a:gd name="connsiteY55" fmla="*/ 157188 h 246246"/>
                <a:gd name="connsiteX56" fmla="*/ 115062 w 185166"/>
                <a:gd name="connsiteY56" fmla="*/ 160141 h 2462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85166" h="246246">
                  <a:moveTo>
                    <a:pt x="185166" y="244342"/>
                  </a:moveTo>
                  <a:lnTo>
                    <a:pt x="176974" y="246247"/>
                  </a:lnTo>
                  <a:cubicBezTo>
                    <a:pt x="175736" y="243199"/>
                    <a:pt x="174498" y="240246"/>
                    <a:pt x="173069" y="237293"/>
                  </a:cubicBezTo>
                  <a:cubicBezTo>
                    <a:pt x="161354" y="211862"/>
                    <a:pt x="147828" y="187287"/>
                    <a:pt x="135160" y="162332"/>
                  </a:cubicBezTo>
                  <a:cubicBezTo>
                    <a:pt x="133540" y="159093"/>
                    <a:pt x="132302" y="155569"/>
                    <a:pt x="131064" y="152140"/>
                  </a:cubicBezTo>
                  <a:cubicBezTo>
                    <a:pt x="127349" y="142234"/>
                    <a:pt x="123730" y="132423"/>
                    <a:pt x="119920" y="122612"/>
                  </a:cubicBezTo>
                  <a:cubicBezTo>
                    <a:pt x="119444" y="121469"/>
                    <a:pt x="118110" y="120612"/>
                    <a:pt x="117253" y="119660"/>
                  </a:cubicBezTo>
                  <a:cubicBezTo>
                    <a:pt x="116586" y="120993"/>
                    <a:pt x="115634" y="122231"/>
                    <a:pt x="115348" y="123565"/>
                  </a:cubicBezTo>
                  <a:cubicBezTo>
                    <a:pt x="115062" y="125089"/>
                    <a:pt x="115157" y="126708"/>
                    <a:pt x="115538" y="128232"/>
                  </a:cubicBezTo>
                  <a:cubicBezTo>
                    <a:pt x="119634" y="143472"/>
                    <a:pt x="123920" y="158712"/>
                    <a:pt x="127540" y="174143"/>
                  </a:cubicBezTo>
                  <a:cubicBezTo>
                    <a:pt x="127921" y="175571"/>
                    <a:pt x="124587" y="179191"/>
                    <a:pt x="122682" y="179381"/>
                  </a:cubicBezTo>
                  <a:cubicBezTo>
                    <a:pt x="120396" y="179667"/>
                    <a:pt x="117348" y="177762"/>
                    <a:pt x="115538" y="175952"/>
                  </a:cubicBezTo>
                  <a:cubicBezTo>
                    <a:pt x="103822" y="163951"/>
                    <a:pt x="92107" y="151949"/>
                    <a:pt x="80772" y="139567"/>
                  </a:cubicBezTo>
                  <a:cubicBezTo>
                    <a:pt x="75819" y="134233"/>
                    <a:pt x="71056" y="130994"/>
                    <a:pt x="64389" y="135852"/>
                  </a:cubicBezTo>
                  <a:cubicBezTo>
                    <a:pt x="50483" y="145949"/>
                    <a:pt x="36576" y="155854"/>
                    <a:pt x="23051" y="166427"/>
                  </a:cubicBezTo>
                  <a:cubicBezTo>
                    <a:pt x="20479" y="168428"/>
                    <a:pt x="19907" y="173000"/>
                    <a:pt x="18193" y="176238"/>
                  </a:cubicBezTo>
                  <a:cubicBezTo>
                    <a:pt x="16669" y="179095"/>
                    <a:pt x="14954" y="183858"/>
                    <a:pt x="12954" y="184049"/>
                  </a:cubicBezTo>
                  <a:cubicBezTo>
                    <a:pt x="8763" y="184429"/>
                    <a:pt x="4381" y="182429"/>
                    <a:pt x="0" y="181382"/>
                  </a:cubicBezTo>
                  <a:cubicBezTo>
                    <a:pt x="1143" y="178143"/>
                    <a:pt x="1524" y="174238"/>
                    <a:pt x="3524" y="171666"/>
                  </a:cubicBezTo>
                  <a:cubicBezTo>
                    <a:pt x="18860" y="152235"/>
                    <a:pt x="38576" y="138043"/>
                    <a:pt x="59817" y="125851"/>
                  </a:cubicBezTo>
                  <a:cubicBezTo>
                    <a:pt x="63913" y="123470"/>
                    <a:pt x="65627" y="121755"/>
                    <a:pt x="62770" y="117564"/>
                  </a:cubicBezTo>
                  <a:cubicBezTo>
                    <a:pt x="61531" y="115754"/>
                    <a:pt x="60579" y="113659"/>
                    <a:pt x="59246" y="111849"/>
                  </a:cubicBezTo>
                  <a:cubicBezTo>
                    <a:pt x="51245" y="100610"/>
                    <a:pt x="42386" y="89846"/>
                    <a:pt x="35338" y="78035"/>
                  </a:cubicBezTo>
                  <a:cubicBezTo>
                    <a:pt x="27146" y="64319"/>
                    <a:pt x="20288" y="49841"/>
                    <a:pt x="13430" y="35459"/>
                  </a:cubicBezTo>
                  <a:cubicBezTo>
                    <a:pt x="11335" y="31077"/>
                    <a:pt x="10573" y="26029"/>
                    <a:pt x="9335" y="21171"/>
                  </a:cubicBezTo>
                  <a:lnTo>
                    <a:pt x="17907" y="20028"/>
                  </a:lnTo>
                  <a:cubicBezTo>
                    <a:pt x="21812" y="33839"/>
                    <a:pt x="29051" y="46412"/>
                    <a:pt x="35719" y="58985"/>
                  </a:cubicBezTo>
                  <a:cubicBezTo>
                    <a:pt x="43720" y="74130"/>
                    <a:pt x="54769" y="87655"/>
                    <a:pt x="64389" y="102038"/>
                  </a:cubicBezTo>
                  <a:cubicBezTo>
                    <a:pt x="73533" y="115659"/>
                    <a:pt x="82772" y="119660"/>
                    <a:pt x="94393" y="113468"/>
                  </a:cubicBezTo>
                  <a:cubicBezTo>
                    <a:pt x="97536" y="111849"/>
                    <a:pt x="100679" y="106610"/>
                    <a:pt x="100584" y="103086"/>
                  </a:cubicBezTo>
                  <a:cubicBezTo>
                    <a:pt x="100298" y="89179"/>
                    <a:pt x="98774" y="75273"/>
                    <a:pt x="97727" y="61462"/>
                  </a:cubicBezTo>
                  <a:cubicBezTo>
                    <a:pt x="97536" y="58890"/>
                    <a:pt x="97060" y="56413"/>
                    <a:pt x="96774" y="53937"/>
                  </a:cubicBezTo>
                  <a:cubicBezTo>
                    <a:pt x="94964" y="40602"/>
                    <a:pt x="93059" y="27362"/>
                    <a:pt x="91535" y="13932"/>
                  </a:cubicBezTo>
                  <a:cubicBezTo>
                    <a:pt x="91154" y="10789"/>
                    <a:pt x="91726" y="7169"/>
                    <a:pt x="93154" y="4407"/>
                  </a:cubicBezTo>
                  <a:cubicBezTo>
                    <a:pt x="94583" y="1550"/>
                    <a:pt x="97536" y="-2927"/>
                    <a:pt x="100965" y="2693"/>
                  </a:cubicBezTo>
                  <a:cubicBezTo>
                    <a:pt x="103156" y="6121"/>
                    <a:pt x="105061" y="10312"/>
                    <a:pt x="105442" y="14313"/>
                  </a:cubicBezTo>
                  <a:cubicBezTo>
                    <a:pt x="106966" y="28696"/>
                    <a:pt x="106680" y="43269"/>
                    <a:pt x="109061" y="57461"/>
                  </a:cubicBezTo>
                  <a:cubicBezTo>
                    <a:pt x="111157" y="70034"/>
                    <a:pt x="115729" y="82131"/>
                    <a:pt x="119634" y="94323"/>
                  </a:cubicBezTo>
                  <a:cubicBezTo>
                    <a:pt x="121539" y="100133"/>
                    <a:pt x="123063" y="109087"/>
                    <a:pt x="127063" y="110611"/>
                  </a:cubicBezTo>
                  <a:cubicBezTo>
                    <a:pt x="148019" y="118517"/>
                    <a:pt x="158496" y="137567"/>
                    <a:pt x="173450" y="151663"/>
                  </a:cubicBezTo>
                  <a:cubicBezTo>
                    <a:pt x="174879" y="153092"/>
                    <a:pt x="176689" y="155950"/>
                    <a:pt x="172117" y="157664"/>
                  </a:cubicBezTo>
                  <a:cubicBezTo>
                    <a:pt x="166592" y="159760"/>
                    <a:pt x="160972" y="157760"/>
                    <a:pt x="156305" y="151378"/>
                  </a:cubicBezTo>
                  <a:cubicBezTo>
                    <a:pt x="151543" y="144805"/>
                    <a:pt x="146400" y="138424"/>
                    <a:pt x="141351" y="132137"/>
                  </a:cubicBezTo>
                  <a:cubicBezTo>
                    <a:pt x="140399" y="130994"/>
                    <a:pt x="138779" y="130328"/>
                    <a:pt x="137446" y="129470"/>
                  </a:cubicBezTo>
                  <a:cubicBezTo>
                    <a:pt x="136875" y="131375"/>
                    <a:pt x="135350" y="133566"/>
                    <a:pt x="135922" y="135090"/>
                  </a:cubicBezTo>
                  <a:cubicBezTo>
                    <a:pt x="138589" y="142710"/>
                    <a:pt x="141256" y="150425"/>
                    <a:pt x="144875" y="157664"/>
                  </a:cubicBezTo>
                  <a:cubicBezTo>
                    <a:pt x="155353" y="178524"/>
                    <a:pt x="166688" y="199003"/>
                    <a:pt x="176974" y="219958"/>
                  </a:cubicBezTo>
                  <a:cubicBezTo>
                    <a:pt x="180689" y="227578"/>
                    <a:pt x="182404" y="236245"/>
                    <a:pt x="185166" y="244437"/>
                  </a:cubicBezTo>
                  <a:close/>
                  <a:moveTo>
                    <a:pt x="114967" y="160141"/>
                  </a:moveTo>
                  <a:cubicBezTo>
                    <a:pt x="114205" y="158141"/>
                    <a:pt x="113729" y="155950"/>
                    <a:pt x="112586" y="154235"/>
                  </a:cubicBezTo>
                  <a:cubicBezTo>
                    <a:pt x="111823" y="153092"/>
                    <a:pt x="110109" y="152616"/>
                    <a:pt x="108109" y="151092"/>
                  </a:cubicBezTo>
                  <a:cubicBezTo>
                    <a:pt x="106775" y="144805"/>
                    <a:pt x="105537" y="138424"/>
                    <a:pt x="104108" y="132137"/>
                  </a:cubicBezTo>
                  <a:cubicBezTo>
                    <a:pt x="103537" y="129470"/>
                    <a:pt x="103442" y="126041"/>
                    <a:pt x="101727" y="124517"/>
                  </a:cubicBezTo>
                  <a:cubicBezTo>
                    <a:pt x="100489" y="123374"/>
                    <a:pt x="95250" y="123946"/>
                    <a:pt x="94869" y="125089"/>
                  </a:cubicBezTo>
                  <a:cubicBezTo>
                    <a:pt x="93821" y="127756"/>
                    <a:pt x="94107" y="131089"/>
                    <a:pt x="94488" y="134137"/>
                  </a:cubicBezTo>
                  <a:cubicBezTo>
                    <a:pt x="95536" y="144329"/>
                    <a:pt x="102775" y="150711"/>
                    <a:pt x="109633" y="157188"/>
                  </a:cubicBezTo>
                  <a:cubicBezTo>
                    <a:pt x="111062" y="158521"/>
                    <a:pt x="113252" y="159188"/>
                    <a:pt x="115062" y="160141"/>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1" name="フリーフォーム: 図形 290">
              <a:extLst>
                <a:ext uri="{FF2B5EF4-FFF2-40B4-BE49-F238E27FC236}">
                  <a16:creationId xmlns:a16="http://schemas.microsoft.com/office/drawing/2014/main" id="{199A5986-9E49-4412-8490-DD5A1C579A58}"/>
                </a:ext>
              </a:extLst>
            </p:cNvPr>
            <p:cNvSpPr/>
            <p:nvPr/>
          </p:nvSpPr>
          <p:spPr>
            <a:xfrm>
              <a:off x="6808660" y="3912679"/>
              <a:ext cx="58614" cy="74294"/>
            </a:xfrm>
            <a:custGeom>
              <a:avLst/>
              <a:gdLst>
                <a:gd name="connsiteX0" fmla="*/ 58007 w 58614"/>
                <a:gd name="connsiteY0" fmla="*/ 59817 h 74294"/>
                <a:gd name="connsiteX1" fmla="*/ 46387 w 58614"/>
                <a:gd name="connsiteY1" fmla="*/ 74295 h 74294"/>
                <a:gd name="connsiteX2" fmla="*/ 38195 w 58614"/>
                <a:gd name="connsiteY2" fmla="*/ 74295 h 74294"/>
                <a:gd name="connsiteX3" fmla="*/ 38005 w 58614"/>
                <a:gd name="connsiteY3" fmla="*/ 63246 h 74294"/>
                <a:gd name="connsiteX4" fmla="*/ 39148 w 58614"/>
                <a:gd name="connsiteY4" fmla="*/ 63151 h 74294"/>
                <a:gd name="connsiteX5" fmla="*/ 45529 w 58614"/>
                <a:gd name="connsiteY5" fmla="*/ 62008 h 74294"/>
                <a:gd name="connsiteX6" fmla="*/ 41338 w 58614"/>
                <a:gd name="connsiteY6" fmla="*/ 56674 h 74294"/>
                <a:gd name="connsiteX7" fmla="*/ 37243 w 58614"/>
                <a:gd name="connsiteY7" fmla="*/ 55150 h 74294"/>
                <a:gd name="connsiteX8" fmla="*/ 17716 w 58614"/>
                <a:gd name="connsiteY8" fmla="*/ 47244 h 74294"/>
                <a:gd name="connsiteX9" fmla="*/ 12859 w 58614"/>
                <a:gd name="connsiteY9" fmla="*/ 45720 h 74294"/>
                <a:gd name="connsiteX10" fmla="*/ 9811 w 58614"/>
                <a:gd name="connsiteY10" fmla="*/ 44005 h 74294"/>
                <a:gd name="connsiteX11" fmla="*/ 12097 w 58614"/>
                <a:gd name="connsiteY11" fmla="*/ 42767 h 74294"/>
                <a:gd name="connsiteX12" fmla="*/ 5239 w 58614"/>
                <a:gd name="connsiteY12" fmla="*/ 33338 h 74294"/>
                <a:gd name="connsiteX13" fmla="*/ 0 w 58614"/>
                <a:gd name="connsiteY13" fmla="*/ 31528 h 74294"/>
                <a:gd name="connsiteX14" fmla="*/ 2000 w 58614"/>
                <a:gd name="connsiteY14" fmla="*/ 24765 h 74294"/>
                <a:gd name="connsiteX15" fmla="*/ 9430 w 58614"/>
                <a:gd name="connsiteY15" fmla="*/ 24860 h 74294"/>
                <a:gd name="connsiteX16" fmla="*/ 9906 w 58614"/>
                <a:gd name="connsiteY16" fmla="*/ 22003 h 74294"/>
                <a:gd name="connsiteX17" fmla="*/ 6763 w 58614"/>
                <a:gd name="connsiteY17" fmla="*/ 21336 h 74294"/>
                <a:gd name="connsiteX18" fmla="*/ 7048 w 58614"/>
                <a:gd name="connsiteY18" fmla="*/ 11144 h 74294"/>
                <a:gd name="connsiteX19" fmla="*/ 13716 w 58614"/>
                <a:gd name="connsiteY19" fmla="*/ 7525 h 74294"/>
                <a:gd name="connsiteX20" fmla="*/ 15335 w 58614"/>
                <a:gd name="connsiteY20" fmla="*/ 5048 h 74294"/>
                <a:gd name="connsiteX21" fmla="*/ 21336 w 58614"/>
                <a:gd name="connsiteY21" fmla="*/ 0 h 74294"/>
                <a:gd name="connsiteX22" fmla="*/ 20193 w 58614"/>
                <a:gd name="connsiteY22" fmla="*/ 6668 h 74294"/>
                <a:gd name="connsiteX23" fmla="*/ 24765 w 58614"/>
                <a:gd name="connsiteY23" fmla="*/ 20669 h 74294"/>
                <a:gd name="connsiteX24" fmla="*/ 31051 w 58614"/>
                <a:gd name="connsiteY24" fmla="*/ 19526 h 74294"/>
                <a:gd name="connsiteX25" fmla="*/ 34957 w 58614"/>
                <a:gd name="connsiteY25" fmla="*/ 15716 h 74294"/>
                <a:gd name="connsiteX26" fmla="*/ 40957 w 58614"/>
                <a:gd name="connsiteY26" fmla="*/ 13335 h 74294"/>
                <a:gd name="connsiteX27" fmla="*/ 42100 w 58614"/>
                <a:gd name="connsiteY27" fmla="*/ 19431 h 74294"/>
                <a:gd name="connsiteX28" fmla="*/ 49339 w 58614"/>
                <a:gd name="connsiteY28" fmla="*/ 41148 h 74294"/>
                <a:gd name="connsiteX29" fmla="*/ 57912 w 58614"/>
                <a:gd name="connsiteY29" fmla="*/ 59817 h 74294"/>
                <a:gd name="connsiteX30" fmla="*/ 37052 w 58614"/>
                <a:gd name="connsiteY30" fmla="*/ 43624 h 74294"/>
                <a:gd name="connsiteX31" fmla="*/ 32766 w 58614"/>
                <a:gd name="connsiteY31" fmla="*/ 35243 h 74294"/>
                <a:gd name="connsiteX32" fmla="*/ 29528 w 58614"/>
                <a:gd name="connsiteY32" fmla="*/ 33623 h 74294"/>
                <a:gd name="connsiteX33" fmla="*/ 24098 w 58614"/>
                <a:gd name="connsiteY33" fmla="*/ 32766 h 74294"/>
                <a:gd name="connsiteX34" fmla="*/ 25813 w 58614"/>
                <a:gd name="connsiteY34" fmla="*/ 37624 h 74294"/>
                <a:gd name="connsiteX35" fmla="*/ 28575 w 58614"/>
                <a:gd name="connsiteY35" fmla="*/ 40386 h 74294"/>
                <a:gd name="connsiteX36" fmla="*/ 37147 w 58614"/>
                <a:gd name="connsiteY36" fmla="*/ 43624 h 74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58614" h="74294">
                  <a:moveTo>
                    <a:pt x="58007" y="59817"/>
                  </a:moveTo>
                  <a:cubicBezTo>
                    <a:pt x="60484" y="68104"/>
                    <a:pt x="55150" y="74104"/>
                    <a:pt x="46387" y="74295"/>
                  </a:cubicBezTo>
                  <a:cubicBezTo>
                    <a:pt x="43625" y="74295"/>
                    <a:pt x="40862" y="74295"/>
                    <a:pt x="38195" y="74295"/>
                  </a:cubicBezTo>
                  <a:lnTo>
                    <a:pt x="38005" y="63246"/>
                  </a:lnTo>
                  <a:cubicBezTo>
                    <a:pt x="38005" y="63246"/>
                    <a:pt x="38767" y="63246"/>
                    <a:pt x="39148" y="63151"/>
                  </a:cubicBezTo>
                  <a:cubicBezTo>
                    <a:pt x="41243" y="62865"/>
                    <a:pt x="43434" y="62389"/>
                    <a:pt x="45529" y="62008"/>
                  </a:cubicBezTo>
                  <a:cubicBezTo>
                    <a:pt x="44101" y="60198"/>
                    <a:pt x="42958" y="58198"/>
                    <a:pt x="41338" y="56674"/>
                  </a:cubicBezTo>
                  <a:cubicBezTo>
                    <a:pt x="40386" y="55721"/>
                    <a:pt x="38671" y="55721"/>
                    <a:pt x="37243" y="55150"/>
                  </a:cubicBezTo>
                  <a:cubicBezTo>
                    <a:pt x="30671" y="52483"/>
                    <a:pt x="24193" y="49816"/>
                    <a:pt x="17716" y="47244"/>
                  </a:cubicBezTo>
                  <a:cubicBezTo>
                    <a:pt x="16192" y="46577"/>
                    <a:pt x="14478" y="46196"/>
                    <a:pt x="12859" y="45720"/>
                  </a:cubicBezTo>
                  <a:lnTo>
                    <a:pt x="9811" y="44005"/>
                  </a:lnTo>
                  <a:cubicBezTo>
                    <a:pt x="10573" y="43624"/>
                    <a:pt x="11906" y="43339"/>
                    <a:pt x="12097" y="42767"/>
                  </a:cubicBezTo>
                  <a:cubicBezTo>
                    <a:pt x="14192" y="36576"/>
                    <a:pt x="7906" y="36100"/>
                    <a:pt x="5239" y="33338"/>
                  </a:cubicBezTo>
                  <a:cubicBezTo>
                    <a:pt x="4096" y="32195"/>
                    <a:pt x="1810" y="32099"/>
                    <a:pt x="0" y="31528"/>
                  </a:cubicBezTo>
                  <a:lnTo>
                    <a:pt x="2000" y="24765"/>
                  </a:lnTo>
                  <a:cubicBezTo>
                    <a:pt x="4191" y="25527"/>
                    <a:pt x="7144" y="24289"/>
                    <a:pt x="9430" y="24860"/>
                  </a:cubicBezTo>
                  <a:cubicBezTo>
                    <a:pt x="9620" y="23813"/>
                    <a:pt x="10001" y="22003"/>
                    <a:pt x="9906" y="22003"/>
                  </a:cubicBezTo>
                  <a:cubicBezTo>
                    <a:pt x="8858" y="21812"/>
                    <a:pt x="7811" y="21527"/>
                    <a:pt x="6763" y="21336"/>
                  </a:cubicBezTo>
                  <a:lnTo>
                    <a:pt x="7048" y="11144"/>
                  </a:lnTo>
                  <a:cubicBezTo>
                    <a:pt x="9525" y="11239"/>
                    <a:pt x="11906" y="10573"/>
                    <a:pt x="13716" y="7525"/>
                  </a:cubicBezTo>
                  <a:cubicBezTo>
                    <a:pt x="14192" y="6668"/>
                    <a:pt x="14573" y="5620"/>
                    <a:pt x="15335" y="5048"/>
                  </a:cubicBezTo>
                  <a:cubicBezTo>
                    <a:pt x="17240" y="3238"/>
                    <a:pt x="19336" y="1714"/>
                    <a:pt x="21336" y="0"/>
                  </a:cubicBezTo>
                  <a:cubicBezTo>
                    <a:pt x="20860" y="2191"/>
                    <a:pt x="19717" y="4572"/>
                    <a:pt x="20193" y="6668"/>
                  </a:cubicBezTo>
                  <a:cubicBezTo>
                    <a:pt x="21241" y="11430"/>
                    <a:pt x="22860" y="16193"/>
                    <a:pt x="24765" y="20669"/>
                  </a:cubicBezTo>
                  <a:cubicBezTo>
                    <a:pt x="24955" y="21146"/>
                    <a:pt x="29051" y="20479"/>
                    <a:pt x="31051" y="19526"/>
                  </a:cubicBezTo>
                  <a:cubicBezTo>
                    <a:pt x="32575" y="18860"/>
                    <a:pt x="33433" y="16669"/>
                    <a:pt x="34957" y="15716"/>
                  </a:cubicBezTo>
                  <a:cubicBezTo>
                    <a:pt x="36766" y="14573"/>
                    <a:pt x="38957" y="14097"/>
                    <a:pt x="40957" y="13335"/>
                  </a:cubicBezTo>
                  <a:cubicBezTo>
                    <a:pt x="41338" y="15335"/>
                    <a:pt x="42386" y="17526"/>
                    <a:pt x="42100" y="19431"/>
                  </a:cubicBezTo>
                  <a:cubicBezTo>
                    <a:pt x="40957" y="28004"/>
                    <a:pt x="44958" y="34385"/>
                    <a:pt x="49339" y="41148"/>
                  </a:cubicBezTo>
                  <a:cubicBezTo>
                    <a:pt x="53054" y="46863"/>
                    <a:pt x="55912" y="53340"/>
                    <a:pt x="57912" y="59817"/>
                  </a:cubicBezTo>
                  <a:close/>
                  <a:moveTo>
                    <a:pt x="37052" y="43624"/>
                  </a:moveTo>
                  <a:cubicBezTo>
                    <a:pt x="35909" y="41053"/>
                    <a:pt x="34671" y="38576"/>
                    <a:pt x="32766" y="35243"/>
                  </a:cubicBezTo>
                  <a:cubicBezTo>
                    <a:pt x="31718" y="34671"/>
                    <a:pt x="30671" y="33909"/>
                    <a:pt x="29528" y="33623"/>
                  </a:cubicBezTo>
                  <a:cubicBezTo>
                    <a:pt x="27718" y="33147"/>
                    <a:pt x="25908" y="33052"/>
                    <a:pt x="24098" y="32766"/>
                  </a:cubicBezTo>
                  <a:cubicBezTo>
                    <a:pt x="24670" y="34385"/>
                    <a:pt x="25051" y="36100"/>
                    <a:pt x="25813" y="37624"/>
                  </a:cubicBezTo>
                  <a:cubicBezTo>
                    <a:pt x="26384" y="38767"/>
                    <a:pt x="27432" y="39814"/>
                    <a:pt x="28575" y="40386"/>
                  </a:cubicBezTo>
                  <a:cubicBezTo>
                    <a:pt x="31337" y="41624"/>
                    <a:pt x="34290" y="42577"/>
                    <a:pt x="37147" y="43624"/>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2" name="フリーフォーム: 図形 291">
              <a:extLst>
                <a:ext uri="{FF2B5EF4-FFF2-40B4-BE49-F238E27FC236}">
                  <a16:creationId xmlns:a16="http://schemas.microsoft.com/office/drawing/2014/main" id="{303D9A28-3A48-4A94-85DB-3EF8062C9397}"/>
                </a:ext>
              </a:extLst>
            </p:cNvPr>
            <p:cNvSpPr/>
            <p:nvPr/>
          </p:nvSpPr>
          <p:spPr>
            <a:xfrm>
              <a:off x="6730298" y="3894907"/>
              <a:ext cx="116462" cy="96581"/>
            </a:xfrm>
            <a:custGeom>
              <a:avLst/>
              <a:gdLst>
                <a:gd name="connsiteX0" fmla="*/ 116271 w 116462"/>
                <a:gd name="connsiteY0" fmla="*/ 80923 h 96581"/>
                <a:gd name="connsiteX1" fmla="*/ 116462 w 116462"/>
                <a:gd name="connsiteY1" fmla="*/ 91972 h 96581"/>
                <a:gd name="connsiteX2" fmla="*/ 99317 w 116462"/>
                <a:gd name="connsiteY2" fmla="*/ 96067 h 96581"/>
                <a:gd name="connsiteX3" fmla="*/ 89220 w 116462"/>
                <a:gd name="connsiteY3" fmla="*/ 95210 h 96581"/>
                <a:gd name="connsiteX4" fmla="*/ 68456 w 116462"/>
                <a:gd name="connsiteY4" fmla="*/ 96543 h 96581"/>
                <a:gd name="connsiteX5" fmla="*/ 13402 w 116462"/>
                <a:gd name="connsiteY5" fmla="*/ 93210 h 96581"/>
                <a:gd name="connsiteX6" fmla="*/ 2352 w 116462"/>
                <a:gd name="connsiteY6" fmla="*/ 85590 h 96581"/>
                <a:gd name="connsiteX7" fmla="*/ 4734 w 116462"/>
                <a:gd name="connsiteY7" fmla="*/ 75112 h 96581"/>
                <a:gd name="connsiteX8" fmla="*/ 7496 w 116462"/>
                <a:gd name="connsiteY8" fmla="*/ 41108 h 96581"/>
                <a:gd name="connsiteX9" fmla="*/ 8925 w 116462"/>
                <a:gd name="connsiteY9" fmla="*/ 20343 h 96581"/>
                <a:gd name="connsiteX10" fmla="*/ 12735 w 116462"/>
                <a:gd name="connsiteY10" fmla="*/ 18057 h 96581"/>
                <a:gd name="connsiteX11" fmla="*/ 15021 w 116462"/>
                <a:gd name="connsiteY11" fmla="*/ 23582 h 96581"/>
                <a:gd name="connsiteX12" fmla="*/ 16354 w 116462"/>
                <a:gd name="connsiteY12" fmla="*/ 31202 h 96581"/>
                <a:gd name="connsiteX13" fmla="*/ 20736 w 116462"/>
                <a:gd name="connsiteY13" fmla="*/ 49299 h 96581"/>
                <a:gd name="connsiteX14" fmla="*/ 23879 w 116462"/>
                <a:gd name="connsiteY14" fmla="*/ 53872 h 96581"/>
                <a:gd name="connsiteX15" fmla="*/ 26927 w 116462"/>
                <a:gd name="connsiteY15" fmla="*/ 49204 h 96581"/>
                <a:gd name="connsiteX16" fmla="*/ 27308 w 116462"/>
                <a:gd name="connsiteY16" fmla="*/ 29107 h 96581"/>
                <a:gd name="connsiteX17" fmla="*/ 31690 w 116462"/>
                <a:gd name="connsiteY17" fmla="*/ 16629 h 96581"/>
                <a:gd name="connsiteX18" fmla="*/ 35500 w 116462"/>
                <a:gd name="connsiteY18" fmla="*/ 18439 h 96581"/>
                <a:gd name="connsiteX19" fmla="*/ 39881 w 116462"/>
                <a:gd name="connsiteY19" fmla="*/ 30631 h 96581"/>
                <a:gd name="connsiteX20" fmla="*/ 42643 w 116462"/>
                <a:gd name="connsiteY20" fmla="*/ 34536 h 96581"/>
                <a:gd name="connsiteX21" fmla="*/ 60550 w 116462"/>
                <a:gd name="connsiteY21" fmla="*/ 17867 h 96581"/>
                <a:gd name="connsiteX22" fmla="*/ 62169 w 116462"/>
                <a:gd name="connsiteY22" fmla="*/ 7390 h 96581"/>
                <a:gd name="connsiteX23" fmla="*/ 65694 w 116462"/>
                <a:gd name="connsiteY23" fmla="*/ 1770 h 96581"/>
                <a:gd name="connsiteX24" fmla="*/ 70933 w 116462"/>
                <a:gd name="connsiteY24" fmla="*/ 55 h 96581"/>
                <a:gd name="connsiteX25" fmla="*/ 73028 w 116462"/>
                <a:gd name="connsiteY25" fmla="*/ 4437 h 96581"/>
                <a:gd name="connsiteX26" fmla="*/ 73028 w 116462"/>
                <a:gd name="connsiteY26" fmla="*/ 19486 h 96581"/>
                <a:gd name="connsiteX27" fmla="*/ 78838 w 116462"/>
                <a:gd name="connsiteY27" fmla="*/ 27773 h 96581"/>
                <a:gd name="connsiteX28" fmla="*/ 85601 w 116462"/>
                <a:gd name="connsiteY28" fmla="*/ 28725 h 96581"/>
                <a:gd name="connsiteX29" fmla="*/ 85315 w 116462"/>
                <a:gd name="connsiteY29" fmla="*/ 38917 h 96581"/>
                <a:gd name="connsiteX30" fmla="*/ 77981 w 116462"/>
                <a:gd name="connsiteY30" fmla="*/ 38441 h 96581"/>
                <a:gd name="connsiteX31" fmla="*/ 80553 w 116462"/>
                <a:gd name="connsiteY31" fmla="*/ 42346 h 96581"/>
                <a:gd name="connsiteX32" fmla="*/ 78552 w 116462"/>
                <a:gd name="connsiteY32" fmla="*/ 49109 h 96581"/>
                <a:gd name="connsiteX33" fmla="*/ 80362 w 116462"/>
                <a:gd name="connsiteY33" fmla="*/ 54919 h 96581"/>
                <a:gd name="connsiteX34" fmla="*/ 88363 w 116462"/>
                <a:gd name="connsiteY34" fmla="*/ 61587 h 96581"/>
                <a:gd name="connsiteX35" fmla="*/ 91411 w 116462"/>
                <a:gd name="connsiteY35" fmla="*/ 63301 h 96581"/>
                <a:gd name="connsiteX36" fmla="*/ 90840 w 116462"/>
                <a:gd name="connsiteY36" fmla="*/ 69302 h 96581"/>
                <a:gd name="connsiteX37" fmla="*/ 94459 w 116462"/>
                <a:gd name="connsiteY37" fmla="*/ 73969 h 96581"/>
                <a:gd name="connsiteX38" fmla="*/ 113700 w 116462"/>
                <a:gd name="connsiteY38" fmla="*/ 80732 h 96581"/>
                <a:gd name="connsiteX39" fmla="*/ 116462 w 116462"/>
                <a:gd name="connsiteY39" fmla="*/ 80732 h 96581"/>
                <a:gd name="connsiteX40" fmla="*/ 84077 w 116462"/>
                <a:gd name="connsiteY40" fmla="*/ 78065 h 96581"/>
                <a:gd name="connsiteX41" fmla="*/ 82077 w 116462"/>
                <a:gd name="connsiteY41" fmla="*/ 75017 h 96581"/>
                <a:gd name="connsiteX42" fmla="*/ 77791 w 116462"/>
                <a:gd name="connsiteY42" fmla="*/ 72159 h 96581"/>
                <a:gd name="connsiteX43" fmla="*/ 64265 w 116462"/>
                <a:gd name="connsiteY43" fmla="*/ 77684 h 96581"/>
                <a:gd name="connsiteX44" fmla="*/ 80934 w 116462"/>
                <a:gd name="connsiteY44" fmla="*/ 79208 h 96581"/>
                <a:gd name="connsiteX45" fmla="*/ 84172 w 116462"/>
                <a:gd name="connsiteY45" fmla="*/ 78065 h 96581"/>
                <a:gd name="connsiteX46" fmla="*/ 62646 w 116462"/>
                <a:gd name="connsiteY46" fmla="*/ 53586 h 96581"/>
                <a:gd name="connsiteX47" fmla="*/ 66551 w 116462"/>
                <a:gd name="connsiteY47" fmla="*/ 48347 h 96581"/>
                <a:gd name="connsiteX48" fmla="*/ 59788 w 116462"/>
                <a:gd name="connsiteY48" fmla="*/ 46061 h 96581"/>
                <a:gd name="connsiteX49" fmla="*/ 47501 w 116462"/>
                <a:gd name="connsiteY49" fmla="*/ 51395 h 96581"/>
                <a:gd name="connsiteX50" fmla="*/ 48073 w 116462"/>
                <a:gd name="connsiteY50" fmla="*/ 58539 h 96581"/>
                <a:gd name="connsiteX51" fmla="*/ 62646 w 116462"/>
                <a:gd name="connsiteY51" fmla="*/ 53586 h 96581"/>
                <a:gd name="connsiteX52" fmla="*/ 16830 w 116462"/>
                <a:gd name="connsiteY52" fmla="*/ 85209 h 96581"/>
                <a:gd name="connsiteX53" fmla="*/ 17402 w 116462"/>
                <a:gd name="connsiteY53" fmla="*/ 72064 h 96581"/>
                <a:gd name="connsiteX54" fmla="*/ 12735 w 116462"/>
                <a:gd name="connsiteY54" fmla="*/ 82637 h 96581"/>
                <a:gd name="connsiteX55" fmla="*/ 14068 w 116462"/>
                <a:gd name="connsiteY55" fmla="*/ 85495 h 96581"/>
                <a:gd name="connsiteX56" fmla="*/ 16830 w 116462"/>
                <a:gd name="connsiteY56" fmla="*/ 85209 h 96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116462" h="96581">
                  <a:moveTo>
                    <a:pt x="116271" y="80923"/>
                  </a:moveTo>
                  <a:lnTo>
                    <a:pt x="116462" y="91972"/>
                  </a:lnTo>
                  <a:cubicBezTo>
                    <a:pt x="110652" y="92067"/>
                    <a:pt x="104842" y="92733"/>
                    <a:pt x="99317" y="96067"/>
                  </a:cubicBezTo>
                  <a:cubicBezTo>
                    <a:pt x="97031" y="97496"/>
                    <a:pt x="92554" y="95115"/>
                    <a:pt x="89220" y="95210"/>
                  </a:cubicBezTo>
                  <a:cubicBezTo>
                    <a:pt x="82267" y="95400"/>
                    <a:pt x="75314" y="96829"/>
                    <a:pt x="68456" y="96543"/>
                  </a:cubicBezTo>
                  <a:cubicBezTo>
                    <a:pt x="50073" y="95877"/>
                    <a:pt x="31690" y="94924"/>
                    <a:pt x="13402" y="93210"/>
                  </a:cubicBezTo>
                  <a:cubicBezTo>
                    <a:pt x="9496" y="92829"/>
                    <a:pt x="5782" y="88447"/>
                    <a:pt x="2352" y="85590"/>
                  </a:cubicBezTo>
                  <a:cubicBezTo>
                    <a:pt x="-3077" y="80923"/>
                    <a:pt x="2257" y="78065"/>
                    <a:pt x="4734" y="75112"/>
                  </a:cubicBezTo>
                  <a:cubicBezTo>
                    <a:pt x="13783" y="64349"/>
                    <a:pt x="9592" y="52919"/>
                    <a:pt x="7496" y="41108"/>
                  </a:cubicBezTo>
                  <a:cubicBezTo>
                    <a:pt x="6258" y="34440"/>
                    <a:pt x="8163" y="27201"/>
                    <a:pt x="8925" y="20343"/>
                  </a:cubicBezTo>
                  <a:cubicBezTo>
                    <a:pt x="9020" y="19486"/>
                    <a:pt x="11401" y="18820"/>
                    <a:pt x="12735" y="18057"/>
                  </a:cubicBezTo>
                  <a:cubicBezTo>
                    <a:pt x="13497" y="19867"/>
                    <a:pt x="14544" y="21677"/>
                    <a:pt x="15021" y="23582"/>
                  </a:cubicBezTo>
                  <a:cubicBezTo>
                    <a:pt x="15687" y="26058"/>
                    <a:pt x="15783" y="28630"/>
                    <a:pt x="16354" y="31202"/>
                  </a:cubicBezTo>
                  <a:cubicBezTo>
                    <a:pt x="17688" y="37203"/>
                    <a:pt x="19021" y="43299"/>
                    <a:pt x="20736" y="49299"/>
                  </a:cubicBezTo>
                  <a:cubicBezTo>
                    <a:pt x="21212" y="51014"/>
                    <a:pt x="22831" y="52348"/>
                    <a:pt x="23879" y="53872"/>
                  </a:cubicBezTo>
                  <a:cubicBezTo>
                    <a:pt x="24927" y="52348"/>
                    <a:pt x="26832" y="50824"/>
                    <a:pt x="26927" y="49204"/>
                  </a:cubicBezTo>
                  <a:cubicBezTo>
                    <a:pt x="27308" y="42537"/>
                    <a:pt x="26546" y="35679"/>
                    <a:pt x="27308" y="29107"/>
                  </a:cubicBezTo>
                  <a:cubicBezTo>
                    <a:pt x="27784" y="24820"/>
                    <a:pt x="30166" y="20820"/>
                    <a:pt x="31690" y="16629"/>
                  </a:cubicBezTo>
                  <a:cubicBezTo>
                    <a:pt x="32833" y="17105"/>
                    <a:pt x="33880" y="17581"/>
                    <a:pt x="35500" y="18439"/>
                  </a:cubicBezTo>
                  <a:cubicBezTo>
                    <a:pt x="37214" y="22820"/>
                    <a:pt x="38452" y="26821"/>
                    <a:pt x="39881" y="30631"/>
                  </a:cubicBezTo>
                  <a:cubicBezTo>
                    <a:pt x="40452" y="32155"/>
                    <a:pt x="41500" y="34345"/>
                    <a:pt x="42643" y="34536"/>
                  </a:cubicBezTo>
                  <a:cubicBezTo>
                    <a:pt x="48358" y="35298"/>
                    <a:pt x="60074" y="23963"/>
                    <a:pt x="60550" y="17867"/>
                  </a:cubicBezTo>
                  <a:cubicBezTo>
                    <a:pt x="60836" y="14343"/>
                    <a:pt x="61312" y="10818"/>
                    <a:pt x="62169" y="7390"/>
                  </a:cubicBezTo>
                  <a:cubicBezTo>
                    <a:pt x="62741" y="5294"/>
                    <a:pt x="64075" y="3199"/>
                    <a:pt x="65694" y="1770"/>
                  </a:cubicBezTo>
                  <a:cubicBezTo>
                    <a:pt x="67027" y="627"/>
                    <a:pt x="69313" y="-230"/>
                    <a:pt x="70933" y="55"/>
                  </a:cubicBezTo>
                  <a:cubicBezTo>
                    <a:pt x="71885" y="246"/>
                    <a:pt x="72933" y="2913"/>
                    <a:pt x="73028" y="4437"/>
                  </a:cubicBezTo>
                  <a:cubicBezTo>
                    <a:pt x="73314" y="9485"/>
                    <a:pt x="73790" y="14629"/>
                    <a:pt x="73028" y="19486"/>
                  </a:cubicBezTo>
                  <a:cubicBezTo>
                    <a:pt x="72171" y="24725"/>
                    <a:pt x="75600" y="27582"/>
                    <a:pt x="78838" y="27773"/>
                  </a:cubicBezTo>
                  <a:cubicBezTo>
                    <a:pt x="80934" y="27868"/>
                    <a:pt x="83315" y="28630"/>
                    <a:pt x="85601" y="28725"/>
                  </a:cubicBezTo>
                  <a:lnTo>
                    <a:pt x="85315" y="38917"/>
                  </a:lnTo>
                  <a:cubicBezTo>
                    <a:pt x="83125" y="38536"/>
                    <a:pt x="80743" y="38346"/>
                    <a:pt x="77981" y="38441"/>
                  </a:cubicBezTo>
                  <a:cubicBezTo>
                    <a:pt x="78362" y="40822"/>
                    <a:pt x="79315" y="41870"/>
                    <a:pt x="80553" y="42346"/>
                  </a:cubicBezTo>
                  <a:lnTo>
                    <a:pt x="78552" y="49109"/>
                  </a:lnTo>
                  <a:cubicBezTo>
                    <a:pt x="79124" y="51109"/>
                    <a:pt x="79219" y="53395"/>
                    <a:pt x="80362" y="54919"/>
                  </a:cubicBezTo>
                  <a:cubicBezTo>
                    <a:pt x="82172" y="57396"/>
                    <a:pt x="84649" y="59396"/>
                    <a:pt x="88363" y="61587"/>
                  </a:cubicBezTo>
                  <a:lnTo>
                    <a:pt x="91411" y="63301"/>
                  </a:lnTo>
                  <a:cubicBezTo>
                    <a:pt x="91221" y="65301"/>
                    <a:pt x="90363" y="67492"/>
                    <a:pt x="90840" y="69302"/>
                  </a:cubicBezTo>
                  <a:cubicBezTo>
                    <a:pt x="91316" y="71112"/>
                    <a:pt x="92840" y="73302"/>
                    <a:pt x="94459" y="73969"/>
                  </a:cubicBezTo>
                  <a:cubicBezTo>
                    <a:pt x="100174" y="76541"/>
                    <a:pt x="106270" y="78541"/>
                    <a:pt x="113700" y="80732"/>
                  </a:cubicBezTo>
                  <a:cubicBezTo>
                    <a:pt x="114652" y="80732"/>
                    <a:pt x="115605" y="80732"/>
                    <a:pt x="116462" y="80732"/>
                  </a:cubicBezTo>
                  <a:close/>
                  <a:moveTo>
                    <a:pt x="84077" y="78065"/>
                  </a:moveTo>
                  <a:cubicBezTo>
                    <a:pt x="83410" y="77017"/>
                    <a:pt x="83029" y="75779"/>
                    <a:pt x="82077" y="75017"/>
                  </a:cubicBezTo>
                  <a:cubicBezTo>
                    <a:pt x="80743" y="73874"/>
                    <a:pt x="79219" y="73017"/>
                    <a:pt x="77791" y="72159"/>
                  </a:cubicBezTo>
                  <a:cubicBezTo>
                    <a:pt x="72933" y="69397"/>
                    <a:pt x="64741" y="72159"/>
                    <a:pt x="64265" y="77684"/>
                  </a:cubicBezTo>
                  <a:cubicBezTo>
                    <a:pt x="69790" y="78256"/>
                    <a:pt x="75409" y="78827"/>
                    <a:pt x="80934" y="79208"/>
                  </a:cubicBezTo>
                  <a:cubicBezTo>
                    <a:pt x="81982" y="79208"/>
                    <a:pt x="83029" y="78446"/>
                    <a:pt x="84172" y="78065"/>
                  </a:cubicBezTo>
                  <a:close/>
                  <a:moveTo>
                    <a:pt x="62646" y="53586"/>
                  </a:moveTo>
                  <a:cubicBezTo>
                    <a:pt x="64360" y="52824"/>
                    <a:pt x="65313" y="50157"/>
                    <a:pt x="66551" y="48347"/>
                  </a:cubicBezTo>
                  <a:cubicBezTo>
                    <a:pt x="64265" y="47490"/>
                    <a:pt x="61788" y="45585"/>
                    <a:pt x="59788" y="46061"/>
                  </a:cubicBezTo>
                  <a:cubicBezTo>
                    <a:pt x="55788" y="46918"/>
                    <a:pt x="52073" y="49014"/>
                    <a:pt x="47501" y="51395"/>
                  </a:cubicBezTo>
                  <a:cubicBezTo>
                    <a:pt x="47692" y="53776"/>
                    <a:pt x="47882" y="56157"/>
                    <a:pt x="48073" y="58539"/>
                  </a:cubicBezTo>
                  <a:cubicBezTo>
                    <a:pt x="52930" y="56920"/>
                    <a:pt x="57978" y="55681"/>
                    <a:pt x="62646" y="53586"/>
                  </a:cubicBezTo>
                  <a:close/>
                  <a:moveTo>
                    <a:pt x="16830" y="85209"/>
                  </a:moveTo>
                  <a:cubicBezTo>
                    <a:pt x="17974" y="80637"/>
                    <a:pt x="24165" y="76541"/>
                    <a:pt x="17402" y="72064"/>
                  </a:cubicBezTo>
                  <a:cubicBezTo>
                    <a:pt x="15783" y="75589"/>
                    <a:pt x="14068" y="79017"/>
                    <a:pt x="12735" y="82637"/>
                  </a:cubicBezTo>
                  <a:cubicBezTo>
                    <a:pt x="12449" y="83399"/>
                    <a:pt x="13306" y="84923"/>
                    <a:pt x="14068" y="85495"/>
                  </a:cubicBezTo>
                  <a:cubicBezTo>
                    <a:pt x="14640" y="85875"/>
                    <a:pt x="16735" y="85495"/>
                    <a:pt x="16830" y="85209"/>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3" name="フリーフォーム: 図形 292">
              <a:extLst>
                <a:ext uri="{FF2B5EF4-FFF2-40B4-BE49-F238E27FC236}">
                  <a16:creationId xmlns:a16="http://schemas.microsoft.com/office/drawing/2014/main" id="{FA91F3FF-2A2D-4A1D-8660-F5419E97AE71}"/>
                </a:ext>
              </a:extLst>
            </p:cNvPr>
            <p:cNvSpPr/>
            <p:nvPr/>
          </p:nvSpPr>
          <p:spPr>
            <a:xfrm>
              <a:off x="6488715" y="3386862"/>
              <a:ext cx="325088" cy="58330"/>
            </a:xfrm>
            <a:custGeom>
              <a:avLst/>
              <a:gdLst>
                <a:gd name="connsiteX0" fmla="*/ 325088 w 325088"/>
                <a:gd name="connsiteY0" fmla="*/ 35470 h 58330"/>
                <a:gd name="connsiteX1" fmla="*/ 323659 w 325088"/>
                <a:gd name="connsiteY1" fmla="*/ 43757 h 58330"/>
                <a:gd name="connsiteX2" fmla="*/ 295084 w 325088"/>
                <a:gd name="connsiteY2" fmla="*/ 37280 h 58330"/>
                <a:gd name="connsiteX3" fmla="*/ 247364 w 325088"/>
                <a:gd name="connsiteY3" fmla="*/ 25850 h 58330"/>
                <a:gd name="connsiteX4" fmla="*/ 186595 w 325088"/>
                <a:gd name="connsiteY4" fmla="*/ 11467 h 58330"/>
                <a:gd name="connsiteX5" fmla="*/ 133350 w 325088"/>
                <a:gd name="connsiteY5" fmla="*/ 41281 h 58330"/>
                <a:gd name="connsiteX6" fmla="*/ 128397 w 325088"/>
                <a:gd name="connsiteY6" fmla="*/ 46424 h 58330"/>
                <a:gd name="connsiteX7" fmla="*/ 100679 w 325088"/>
                <a:gd name="connsiteY7" fmla="*/ 40042 h 58330"/>
                <a:gd name="connsiteX8" fmla="*/ 84201 w 325088"/>
                <a:gd name="connsiteY8" fmla="*/ 34137 h 58330"/>
                <a:gd name="connsiteX9" fmla="*/ 60293 w 325088"/>
                <a:gd name="connsiteY9" fmla="*/ 35090 h 58330"/>
                <a:gd name="connsiteX10" fmla="*/ 33528 w 325088"/>
                <a:gd name="connsiteY10" fmla="*/ 40424 h 58330"/>
                <a:gd name="connsiteX11" fmla="*/ 4096 w 325088"/>
                <a:gd name="connsiteY11" fmla="*/ 58331 h 58330"/>
                <a:gd name="connsiteX12" fmla="*/ 0 w 325088"/>
                <a:gd name="connsiteY12" fmla="*/ 49663 h 58330"/>
                <a:gd name="connsiteX13" fmla="*/ 52388 w 325088"/>
                <a:gd name="connsiteY13" fmla="*/ 19087 h 58330"/>
                <a:gd name="connsiteX14" fmla="*/ 80200 w 325088"/>
                <a:gd name="connsiteY14" fmla="*/ 11372 h 58330"/>
                <a:gd name="connsiteX15" fmla="*/ 119158 w 325088"/>
                <a:gd name="connsiteY15" fmla="*/ 18707 h 58330"/>
                <a:gd name="connsiteX16" fmla="*/ 136303 w 325088"/>
                <a:gd name="connsiteY16" fmla="*/ 18040 h 58330"/>
                <a:gd name="connsiteX17" fmla="*/ 163830 w 325088"/>
                <a:gd name="connsiteY17" fmla="*/ 2324 h 58330"/>
                <a:gd name="connsiteX18" fmla="*/ 182785 w 325088"/>
                <a:gd name="connsiteY18" fmla="*/ 704 h 58330"/>
                <a:gd name="connsiteX19" fmla="*/ 237363 w 325088"/>
                <a:gd name="connsiteY19" fmla="*/ 14611 h 58330"/>
                <a:gd name="connsiteX20" fmla="*/ 304609 w 325088"/>
                <a:gd name="connsiteY20" fmla="*/ 30708 h 58330"/>
                <a:gd name="connsiteX21" fmla="*/ 324993 w 325088"/>
                <a:gd name="connsiteY21" fmla="*/ 35566 h 5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25088" h="58330">
                  <a:moveTo>
                    <a:pt x="325088" y="35470"/>
                  </a:moveTo>
                  <a:lnTo>
                    <a:pt x="323659" y="43757"/>
                  </a:lnTo>
                  <a:cubicBezTo>
                    <a:pt x="314134" y="41471"/>
                    <a:pt x="304609" y="39566"/>
                    <a:pt x="295084" y="37280"/>
                  </a:cubicBezTo>
                  <a:cubicBezTo>
                    <a:pt x="279178" y="33470"/>
                    <a:pt x="263271" y="29565"/>
                    <a:pt x="247364" y="25850"/>
                  </a:cubicBezTo>
                  <a:cubicBezTo>
                    <a:pt x="227076" y="20992"/>
                    <a:pt x="206788" y="16516"/>
                    <a:pt x="186595" y="11467"/>
                  </a:cubicBezTo>
                  <a:cubicBezTo>
                    <a:pt x="164401" y="5848"/>
                    <a:pt x="139922" y="19468"/>
                    <a:pt x="133350" y="41281"/>
                  </a:cubicBezTo>
                  <a:cubicBezTo>
                    <a:pt x="132779" y="43281"/>
                    <a:pt x="130397" y="45472"/>
                    <a:pt x="128397" y="46424"/>
                  </a:cubicBezTo>
                  <a:cubicBezTo>
                    <a:pt x="117634" y="51282"/>
                    <a:pt x="109442" y="44519"/>
                    <a:pt x="100679" y="40042"/>
                  </a:cubicBezTo>
                  <a:cubicBezTo>
                    <a:pt x="95536" y="37375"/>
                    <a:pt x="89821" y="34613"/>
                    <a:pt x="84201" y="34137"/>
                  </a:cubicBezTo>
                  <a:cubicBezTo>
                    <a:pt x="76295" y="33470"/>
                    <a:pt x="68104" y="36232"/>
                    <a:pt x="60293" y="35090"/>
                  </a:cubicBezTo>
                  <a:cubicBezTo>
                    <a:pt x="50387" y="33661"/>
                    <a:pt x="41434" y="36042"/>
                    <a:pt x="33528" y="40424"/>
                  </a:cubicBezTo>
                  <a:cubicBezTo>
                    <a:pt x="23527" y="46043"/>
                    <a:pt x="13716" y="52044"/>
                    <a:pt x="4096" y="58331"/>
                  </a:cubicBezTo>
                  <a:lnTo>
                    <a:pt x="0" y="49663"/>
                  </a:lnTo>
                  <a:cubicBezTo>
                    <a:pt x="16669" y="38042"/>
                    <a:pt x="33433" y="26707"/>
                    <a:pt x="52388" y="19087"/>
                  </a:cubicBezTo>
                  <a:cubicBezTo>
                    <a:pt x="61246" y="15468"/>
                    <a:pt x="71247" y="14897"/>
                    <a:pt x="80200" y="11372"/>
                  </a:cubicBezTo>
                  <a:cubicBezTo>
                    <a:pt x="95059" y="5562"/>
                    <a:pt x="107442" y="9467"/>
                    <a:pt x="119158" y="18707"/>
                  </a:cubicBezTo>
                  <a:cubicBezTo>
                    <a:pt x="125158" y="23469"/>
                    <a:pt x="129826" y="23088"/>
                    <a:pt x="136303" y="18040"/>
                  </a:cubicBezTo>
                  <a:cubicBezTo>
                    <a:pt x="144494" y="11563"/>
                    <a:pt x="154114" y="6419"/>
                    <a:pt x="163830" y="2324"/>
                  </a:cubicBezTo>
                  <a:cubicBezTo>
                    <a:pt x="169450" y="-58"/>
                    <a:pt x="176784" y="-629"/>
                    <a:pt x="182785" y="704"/>
                  </a:cubicBezTo>
                  <a:cubicBezTo>
                    <a:pt x="201073" y="4609"/>
                    <a:pt x="219170" y="10039"/>
                    <a:pt x="237363" y="14611"/>
                  </a:cubicBezTo>
                  <a:cubicBezTo>
                    <a:pt x="259747" y="20135"/>
                    <a:pt x="282130" y="25374"/>
                    <a:pt x="304609" y="30708"/>
                  </a:cubicBezTo>
                  <a:cubicBezTo>
                    <a:pt x="311372" y="32327"/>
                    <a:pt x="318230" y="33947"/>
                    <a:pt x="324993" y="35566"/>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4" name="フリーフォーム: 図形 293">
              <a:extLst>
                <a:ext uri="{FF2B5EF4-FFF2-40B4-BE49-F238E27FC236}">
                  <a16:creationId xmlns:a16="http://schemas.microsoft.com/office/drawing/2014/main" id="{E686F065-79C4-4D11-A149-98DB162595C5}"/>
                </a:ext>
              </a:extLst>
            </p:cNvPr>
            <p:cNvSpPr/>
            <p:nvPr/>
          </p:nvSpPr>
          <p:spPr>
            <a:xfrm>
              <a:off x="6676739" y="3502342"/>
              <a:ext cx="100965" cy="196251"/>
            </a:xfrm>
            <a:custGeom>
              <a:avLst/>
              <a:gdLst>
                <a:gd name="connsiteX0" fmla="*/ 100870 w 100965"/>
                <a:gd name="connsiteY0" fmla="*/ 190024 h 196251"/>
                <a:gd name="connsiteX1" fmla="*/ 95821 w 100965"/>
                <a:gd name="connsiteY1" fmla="*/ 196215 h 196251"/>
                <a:gd name="connsiteX2" fmla="*/ 89440 w 100965"/>
                <a:gd name="connsiteY2" fmla="*/ 191833 h 196251"/>
                <a:gd name="connsiteX3" fmla="*/ 86773 w 100965"/>
                <a:gd name="connsiteY3" fmla="*/ 183451 h 196251"/>
                <a:gd name="connsiteX4" fmla="*/ 71628 w 100965"/>
                <a:gd name="connsiteY4" fmla="*/ 141256 h 196251"/>
                <a:gd name="connsiteX5" fmla="*/ 50387 w 100965"/>
                <a:gd name="connsiteY5" fmla="*/ 98393 h 196251"/>
                <a:gd name="connsiteX6" fmla="*/ 36004 w 100965"/>
                <a:gd name="connsiteY6" fmla="*/ 65437 h 196251"/>
                <a:gd name="connsiteX7" fmla="*/ 26289 w 100965"/>
                <a:gd name="connsiteY7" fmla="*/ 46387 h 196251"/>
                <a:gd name="connsiteX8" fmla="*/ 4953 w 100965"/>
                <a:gd name="connsiteY8" fmla="*/ 13811 h 196251"/>
                <a:gd name="connsiteX9" fmla="*/ 0 w 100965"/>
                <a:gd name="connsiteY9" fmla="*/ 9239 h 196251"/>
                <a:gd name="connsiteX10" fmla="*/ 4001 w 100965"/>
                <a:gd name="connsiteY10" fmla="*/ 0 h 196251"/>
                <a:gd name="connsiteX11" fmla="*/ 10096 w 100965"/>
                <a:gd name="connsiteY11" fmla="*/ 6001 h 196251"/>
                <a:gd name="connsiteX12" fmla="*/ 42863 w 100965"/>
                <a:gd name="connsiteY12" fmla="*/ 54673 h 196251"/>
                <a:gd name="connsiteX13" fmla="*/ 61531 w 100965"/>
                <a:gd name="connsiteY13" fmla="*/ 97060 h 196251"/>
                <a:gd name="connsiteX14" fmla="*/ 76581 w 100965"/>
                <a:gd name="connsiteY14" fmla="*/ 129826 h 196251"/>
                <a:gd name="connsiteX15" fmla="*/ 79820 w 100965"/>
                <a:gd name="connsiteY15" fmla="*/ 133064 h 196251"/>
                <a:gd name="connsiteX16" fmla="*/ 80486 w 100965"/>
                <a:gd name="connsiteY16" fmla="*/ 127825 h 196251"/>
                <a:gd name="connsiteX17" fmla="*/ 75914 w 100965"/>
                <a:gd name="connsiteY17" fmla="*/ 109918 h 196251"/>
                <a:gd name="connsiteX18" fmla="*/ 61531 w 100965"/>
                <a:gd name="connsiteY18" fmla="*/ 60960 h 196251"/>
                <a:gd name="connsiteX19" fmla="*/ 29432 w 100965"/>
                <a:gd name="connsiteY19" fmla="*/ 14954 h 196251"/>
                <a:gd name="connsiteX20" fmla="*/ 34957 w 100965"/>
                <a:gd name="connsiteY20" fmla="*/ 8191 h 196251"/>
                <a:gd name="connsiteX21" fmla="*/ 48768 w 100965"/>
                <a:gd name="connsiteY21" fmla="*/ 24193 h 196251"/>
                <a:gd name="connsiteX22" fmla="*/ 77343 w 100965"/>
                <a:gd name="connsiteY22" fmla="*/ 73628 h 196251"/>
                <a:gd name="connsiteX23" fmla="*/ 90011 w 100965"/>
                <a:gd name="connsiteY23" fmla="*/ 124015 h 196251"/>
                <a:gd name="connsiteX24" fmla="*/ 98012 w 100965"/>
                <a:gd name="connsiteY24" fmla="*/ 166878 h 196251"/>
                <a:gd name="connsiteX25" fmla="*/ 100965 w 100965"/>
                <a:gd name="connsiteY25" fmla="*/ 190214 h 196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00965" h="196251">
                  <a:moveTo>
                    <a:pt x="100870" y="190024"/>
                  </a:moveTo>
                  <a:cubicBezTo>
                    <a:pt x="100965" y="192119"/>
                    <a:pt x="98012" y="195739"/>
                    <a:pt x="95821" y="196215"/>
                  </a:cubicBezTo>
                  <a:cubicBezTo>
                    <a:pt x="94107" y="196596"/>
                    <a:pt x="90869" y="193929"/>
                    <a:pt x="89440" y="191833"/>
                  </a:cubicBezTo>
                  <a:cubicBezTo>
                    <a:pt x="87916" y="189452"/>
                    <a:pt x="87821" y="186214"/>
                    <a:pt x="86773" y="183451"/>
                  </a:cubicBezTo>
                  <a:cubicBezTo>
                    <a:pt x="81820" y="169354"/>
                    <a:pt x="77533" y="154876"/>
                    <a:pt x="71628" y="141256"/>
                  </a:cubicBezTo>
                  <a:cubicBezTo>
                    <a:pt x="65341" y="126587"/>
                    <a:pt x="57245" y="112776"/>
                    <a:pt x="50387" y="98393"/>
                  </a:cubicBezTo>
                  <a:cubicBezTo>
                    <a:pt x="45244" y="87535"/>
                    <a:pt x="40862" y="76390"/>
                    <a:pt x="36004" y="65437"/>
                  </a:cubicBezTo>
                  <a:cubicBezTo>
                    <a:pt x="33052" y="58960"/>
                    <a:pt x="30004" y="52483"/>
                    <a:pt x="26289" y="46387"/>
                  </a:cubicBezTo>
                  <a:cubicBezTo>
                    <a:pt x="19526" y="35338"/>
                    <a:pt x="12192" y="24574"/>
                    <a:pt x="4953" y="13811"/>
                  </a:cubicBezTo>
                  <a:cubicBezTo>
                    <a:pt x="3715" y="12001"/>
                    <a:pt x="1619" y="10763"/>
                    <a:pt x="0" y="9239"/>
                  </a:cubicBezTo>
                  <a:lnTo>
                    <a:pt x="4001" y="0"/>
                  </a:lnTo>
                  <a:cubicBezTo>
                    <a:pt x="6096" y="1905"/>
                    <a:pt x="8096" y="3905"/>
                    <a:pt x="10096" y="6001"/>
                  </a:cubicBezTo>
                  <a:cubicBezTo>
                    <a:pt x="23908" y="20193"/>
                    <a:pt x="35052" y="36195"/>
                    <a:pt x="42863" y="54673"/>
                  </a:cubicBezTo>
                  <a:cubicBezTo>
                    <a:pt x="48863" y="68866"/>
                    <a:pt x="55245" y="82963"/>
                    <a:pt x="61531" y="97060"/>
                  </a:cubicBezTo>
                  <a:cubicBezTo>
                    <a:pt x="66485" y="108013"/>
                    <a:pt x="71438" y="118967"/>
                    <a:pt x="76581" y="129826"/>
                  </a:cubicBezTo>
                  <a:cubicBezTo>
                    <a:pt x="77248" y="131159"/>
                    <a:pt x="78677" y="132016"/>
                    <a:pt x="79820" y="133064"/>
                  </a:cubicBezTo>
                  <a:cubicBezTo>
                    <a:pt x="80105" y="131350"/>
                    <a:pt x="80867" y="129445"/>
                    <a:pt x="80486" y="127825"/>
                  </a:cubicBezTo>
                  <a:cubicBezTo>
                    <a:pt x="79153" y="121825"/>
                    <a:pt x="76867" y="115919"/>
                    <a:pt x="75914" y="109918"/>
                  </a:cubicBezTo>
                  <a:cubicBezTo>
                    <a:pt x="73152" y="92964"/>
                    <a:pt x="69723" y="76295"/>
                    <a:pt x="61531" y="60960"/>
                  </a:cubicBezTo>
                  <a:cubicBezTo>
                    <a:pt x="52673" y="44196"/>
                    <a:pt x="41815" y="29051"/>
                    <a:pt x="29432" y="14954"/>
                  </a:cubicBezTo>
                  <a:lnTo>
                    <a:pt x="34957" y="8191"/>
                  </a:lnTo>
                  <a:cubicBezTo>
                    <a:pt x="39529" y="13525"/>
                    <a:pt x="44196" y="18859"/>
                    <a:pt x="48768" y="24193"/>
                  </a:cubicBezTo>
                  <a:cubicBezTo>
                    <a:pt x="61341" y="38862"/>
                    <a:pt x="71914" y="54864"/>
                    <a:pt x="77343" y="73628"/>
                  </a:cubicBezTo>
                  <a:cubicBezTo>
                    <a:pt x="82105" y="90297"/>
                    <a:pt x="86201" y="107156"/>
                    <a:pt x="90011" y="124015"/>
                  </a:cubicBezTo>
                  <a:cubicBezTo>
                    <a:pt x="93154" y="138208"/>
                    <a:pt x="95536" y="152495"/>
                    <a:pt x="98012" y="166878"/>
                  </a:cubicBezTo>
                  <a:cubicBezTo>
                    <a:pt x="99346" y="174593"/>
                    <a:pt x="100584" y="182404"/>
                    <a:pt x="100965" y="190214"/>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5" name="フリーフォーム: 図形 294">
              <a:extLst>
                <a:ext uri="{FF2B5EF4-FFF2-40B4-BE49-F238E27FC236}">
                  <a16:creationId xmlns:a16="http://schemas.microsoft.com/office/drawing/2014/main" id="{A810A0EC-6DF4-4A21-96A2-2F966EA4FEDC}"/>
                </a:ext>
              </a:extLst>
            </p:cNvPr>
            <p:cNvSpPr/>
            <p:nvPr/>
          </p:nvSpPr>
          <p:spPr>
            <a:xfrm>
              <a:off x="6721697" y="4556565"/>
              <a:ext cx="40509" cy="79251"/>
            </a:xfrm>
            <a:custGeom>
              <a:avLst/>
              <a:gdLst>
                <a:gd name="connsiteX0" fmla="*/ 25908 w 40509"/>
                <a:gd name="connsiteY0" fmla="*/ 4004 h 79251"/>
                <a:gd name="connsiteX1" fmla="*/ 38862 w 40509"/>
                <a:gd name="connsiteY1" fmla="*/ 44104 h 79251"/>
                <a:gd name="connsiteX2" fmla="*/ 14573 w 40509"/>
                <a:gd name="connsiteY2" fmla="*/ 77251 h 79251"/>
                <a:gd name="connsiteX3" fmla="*/ 1143 w 40509"/>
                <a:gd name="connsiteY3" fmla="*/ 79252 h 79251"/>
                <a:gd name="connsiteX4" fmla="*/ 381 w 40509"/>
                <a:gd name="connsiteY4" fmla="*/ 79252 h 79251"/>
                <a:gd name="connsiteX5" fmla="*/ 0 w 40509"/>
                <a:gd name="connsiteY5" fmla="*/ 67822 h 79251"/>
                <a:gd name="connsiteX6" fmla="*/ 12573 w 40509"/>
                <a:gd name="connsiteY6" fmla="*/ 64678 h 79251"/>
                <a:gd name="connsiteX7" fmla="*/ 25432 w 40509"/>
                <a:gd name="connsiteY7" fmla="*/ 25340 h 79251"/>
                <a:gd name="connsiteX8" fmla="*/ 13621 w 40509"/>
                <a:gd name="connsiteY8" fmla="*/ 10767 h 79251"/>
                <a:gd name="connsiteX9" fmla="*/ 12954 w 40509"/>
                <a:gd name="connsiteY9" fmla="*/ 194 h 79251"/>
                <a:gd name="connsiteX10" fmla="*/ 15907 w 40509"/>
                <a:gd name="connsiteY10" fmla="*/ 4 h 79251"/>
                <a:gd name="connsiteX11" fmla="*/ 26003 w 40509"/>
                <a:gd name="connsiteY11" fmla="*/ 3909 h 79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0509" h="79251">
                  <a:moveTo>
                    <a:pt x="25908" y="4004"/>
                  </a:moveTo>
                  <a:cubicBezTo>
                    <a:pt x="38290" y="14672"/>
                    <a:pt x="43434" y="27626"/>
                    <a:pt x="38862" y="44104"/>
                  </a:cubicBezTo>
                  <a:cubicBezTo>
                    <a:pt x="34862" y="58392"/>
                    <a:pt x="30385" y="72013"/>
                    <a:pt x="14573" y="77251"/>
                  </a:cubicBezTo>
                  <a:cubicBezTo>
                    <a:pt x="10287" y="78585"/>
                    <a:pt x="5620" y="79156"/>
                    <a:pt x="1143" y="79252"/>
                  </a:cubicBezTo>
                  <a:cubicBezTo>
                    <a:pt x="857" y="79252"/>
                    <a:pt x="571" y="79252"/>
                    <a:pt x="381" y="79252"/>
                  </a:cubicBezTo>
                  <a:lnTo>
                    <a:pt x="0" y="67822"/>
                  </a:lnTo>
                  <a:cubicBezTo>
                    <a:pt x="4381" y="67631"/>
                    <a:pt x="8954" y="66679"/>
                    <a:pt x="12573" y="64678"/>
                  </a:cubicBezTo>
                  <a:cubicBezTo>
                    <a:pt x="23527" y="58487"/>
                    <a:pt x="29337" y="38865"/>
                    <a:pt x="25432" y="25340"/>
                  </a:cubicBezTo>
                  <a:cubicBezTo>
                    <a:pt x="22384" y="14767"/>
                    <a:pt x="19336" y="10386"/>
                    <a:pt x="13621" y="10767"/>
                  </a:cubicBezTo>
                  <a:lnTo>
                    <a:pt x="12954" y="194"/>
                  </a:lnTo>
                  <a:cubicBezTo>
                    <a:pt x="13906" y="99"/>
                    <a:pt x="14859" y="4"/>
                    <a:pt x="15907" y="4"/>
                  </a:cubicBezTo>
                  <a:cubicBezTo>
                    <a:pt x="19240" y="-92"/>
                    <a:pt x="23431" y="1718"/>
                    <a:pt x="26003" y="3909"/>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6" name="フリーフォーム: 図形 295">
              <a:extLst>
                <a:ext uri="{FF2B5EF4-FFF2-40B4-BE49-F238E27FC236}">
                  <a16:creationId xmlns:a16="http://schemas.microsoft.com/office/drawing/2014/main" id="{A1E2030F-A219-42EF-BC38-5ECCA5B14856}"/>
                </a:ext>
              </a:extLst>
            </p:cNvPr>
            <p:cNvSpPr/>
            <p:nvPr/>
          </p:nvSpPr>
          <p:spPr>
            <a:xfrm>
              <a:off x="6686835" y="3501580"/>
              <a:ext cx="70494" cy="133731"/>
            </a:xfrm>
            <a:custGeom>
              <a:avLst/>
              <a:gdLst>
                <a:gd name="connsiteX0" fmla="*/ 70390 w 70494"/>
                <a:gd name="connsiteY0" fmla="*/ 128492 h 133731"/>
                <a:gd name="connsiteX1" fmla="*/ 69723 w 70494"/>
                <a:gd name="connsiteY1" fmla="*/ 133731 h 133731"/>
                <a:gd name="connsiteX2" fmla="*/ 66485 w 70494"/>
                <a:gd name="connsiteY2" fmla="*/ 130493 h 133731"/>
                <a:gd name="connsiteX3" fmla="*/ 51435 w 70494"/>
                <a:gd name="connsiteY3" fmla="*/ 97727 h 133731"/>
                <a:gd name="connsiteX4" fmla="*/ 32766 w 70494"/>
                <a:gd name="connsiteY4" fmla="*/ 55340 h 133731"/>
                <a:gd name="connsiteX5" fmla="*/ 0 w 70494"/>
                <a:gd name="connsiteY5" fmla="*/ 6668 h 133731"/>
                <a:gd name="connsiteX6" fmla="*/ 4953 w 70494"/>
                <a:gd name="connsiteY6" fmla="*/ 0 h 133731"/>
                <a:gd name="connsiteX7" fmla="*/ 13906 w 70494"/>
                <a:gd name="connsiteY7" fmla="*/ 9525 h 133731"/>
                <a:gd name="connsiteX8" fmla="*/ 19336 w 70494"/>
                <a:gd name="connsiteY8" fmla="*/ 15526 h 133731"/>
                <a:gd name="connsiteX9" fmla="*/ 51435 w 70494"/>
                <a:gd name="connsiteY9" fmla="*/ 61531 h 133731"/>
                <a:gd name="connsiteX10" fmla="*/ 65818 w 70494"/>
                <a:gd name="connsiteY10" fmla="*/ 110490 h 133731"/>
                <a:gd name="connsiteX11" fmla="*/ 70390 w 70494"/>
                <a:gd name="connsiteY11" fmla="*/ 128397 h 133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494" h="133731">
                  <a:moveTo>
                    <a:pt x="70390" y="128492"/>
                  </a:moveTo>
                  <a:cubicBezTo>
                    <a:pt x="70771" y="130112"/>
                    <a:pt x="70009" y="131921"/>
                    <a:pt x="69723" y="133731"/>
                  </a:cubicBezTo>
                  <a:cubicBezTo>
                    <a:pt x="68675" y="132683"/>
                    <a:pt x="67151" y="131731"/>
                    <a:pt x="66485" y="130493"/>
                  </a:cubicBezTo>
                  <a:cubicBezTo>
                    <a:pt x="61341" y="119634"/>
                    <a:pt x="56293" y="108776"/>
                    <a:pt x="51435" y="97727"/>
                  </a:cubicBezTo>
                  <a:cubicBezTo>
                    <a:pt x="45148" y="83629"/>
                    <a:pt x="38862" y="69533"/>
                    <a:pt x="32766" y="55340"/>
                  </a:cubicBezTo>
                  <a:cubicBezTo>
                    <a:pt x="24955" y="36862"/>
                    <a:pt x="13811" y="20764"/>
                    <a:pt x="0" y="6668"/>
                  </a:cubicBezTo>
                  <a:lnTo>
                    <a:pt x="4953" y="0"/>
                  </a:lnTo>
                  <a:cubicBezTo>
                    <a:pt x="8001" y="3143"/>
                    <a:pt x="10954" y="6382"/>
                    <a:pt x="13906" y="9525"/>
                  </a:cubicBezTo>
                  <a:cubicBezTo>
                    <a:pt x="15716" y="11525"/>
                    <a:pt x="17526" y="13526"/>
                    <a:pt x="19336" y="15526"/>
                  </a:cubicBezTo>
                  <a:cubicBezTo>
                    <a:pt x="31718" y="29623"/>
                    <a:pt x="42672" y="44863"/>
                    <a:pt x="51435" y="61531"/>
                  </a:cubicBezTo>
                  <a:cubicBezTo>
                    <a:pt x="59531" y="76867"/>
                    <a:pt x="62960" y="93536"/>
                    <a:pt x="65818" y="110490"/>
                  </a:cubicBezTo>
                  <a:cubicBezTo>
                    <a:pt x="66865" y="116586"/>
                    <a:pt x="69056" y="122396"/>
                    <a:pt x="70390" y="128397"/>
                  </a:cubicBezTo>
                  <a:close/>
                </a:path>
              </a:pathLst>
            </a:custGeom>
            <a:solidFill>
              <a:srgbClr val="898989"/>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7" name="フリーフォーム: 図形 296">
              <a:extLst>
                <a:ext uri="{FF2B5EF4-FFF2-40B4-BE49-F238E27FC236}">
                  <a16:creationId xmlns:a16="http://schemas.microsoft.com/office/drawing/2014/main" id="{6EFD0573-CE2A-4E9B-812E-8CF8E9C5D61E}"/>
                </a:ext>
              </a:extLst>
            </p:cNvPr>
            <p:cNvSpPr/>
            <p:nvPr/>
          </p:nvSpPr>
          <p:spPr>
            <a:xfrm>
              <a:off x="6711020" y="4567405"/>
              <a:ext cx="37230" cy="57077"/>
            </a:xfrm>
            <a:custGeom>
              <a:avLst/>
              <a:gdLst>
                <a:gd name="connsiteX0" fmla="*/ 36013 w 37230"/>
                <a:gd name="connsiteY0" fmla="*/ 14596 h 57077"/>
                <a:gd name="connsiteX1" fmla="*/ 23154 w 37230"/>
                <a:gd name="connsiteY1" fmla="*/ 53934 h 57077"/>
                <a:gd name="connsiteX2" fmla="*/ 10581 w 37230"/>
                <a:gd name="connsiteY2" fmla="*/ 57078 h 57077"/>
                <a:gd name="connsiteX3" fmla="*/ 7248 w 37230"/>
                <a:gd name="connsiteY3" fmla="*/ 57078 h 57077"/>
                <a:gd name="connsiteX4" fmla="*/ 9 w 37230"/>
                <a:gd name="connsiteY4" fmla="*/ 47838 h 57077"/>
                <a:gd name="connsiteX5" fmla="*/ 104 w 37230"/>
                <a:gd name="connsiteY5" fmla="*/ 15263 h 57077"/>
                <a:gd name="connsiteX6" fmla="*/ 21821 w 37230"/>
                <a:gd name="connsiteY6" fmla="*/ 404 h 57077"/>
                <a:gd name="connsiteX7" fmla="*/ 24107 w 37230"/>
                <a:gd name="connsiteY7" fmla="*/ 23 h 57077"/>
                <a:gd name="connsiteX8" fmla="*/ 35918 w 37230"/>
                <a:gd name="connsiteY8" fmla="*/ 14596 h 570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230" h="57077">
                  <a:moveTo>
                    <a:pt x="36013" y="14596"/>
                  </a:moveTo>
                  <a:cubicBezTo>
                    <a:pt x="39918" y="28122"/>
                    <a:pt x="34108" y="47743"/>
                    <a:pt x="23154" y="53934"/>
                  </a:cubicBezTo>
                  <a:cubicBezTo>
                    <a:pt x="19535" y="55935"/>
                    <a:pt x="14963" y="56887"/>
                    <a:pt x="10581" y="57078"/>
                  </a:cubicBezTo>
                  <a:cubicBezTo>
                    <a:pt x="9438" y="57078"/>
                    <a:pt x="8295" y="57078"/>
                    <a:pt x="7248" y="57078"/>
                  </a:cubicBezTo>
                  <a:cubicBezTo>
                    <a:pt x="2771" y="56887"/>
                    <a:pt x="-182" y="53458"/>
                    <a:pt x="9" y="47838"/>
                  </a:cubicBezTo>
                  <a:cubicBezTo>
                    <a:pt x="390" y="36980"/>
                    <a:pt x="104" y="26121"/>
                    <a:pt x="104" y="15263"/>
                  </a:cubicBezTo>
                  <a:cubicBezTo>
                    <a:pt x="5152" y="5738"/>
                    <a:pt x="13534" y="2499"/>
                    <a:pt x="21821" y="404"/>
                  </a:cubicBezTo>
                  <a:cubicBezTo>
                    <a:pt x="22583" y="213"/>
                    <a:pt x="23345" y="118"/>
                    <a:pt x="24107" y="23"/>
                  </a:cubicBezTo>
                  <a:cubicBezTo>
                    <a:pt x="29727" y="-358"/>
                    <a:pt x="32870" y="4023"/>
                    <a:pt x="35918" y="14596"/>
                  </a:cubicBezTo>
                  <a:close/>
                </a:path>
              </a:pathLst>
            </a:custGeom>
            <a:solidFill>
              <a:srgbClr val="898989"/>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8" name="フリーフォーム: 図形 297">
              <a:extLst>
                <a:ext uri="{FF2B5EF4-FFF2-40B4-BE49-F238E27FC236}">
                  <a16:creationId xmlns:a16="http://schemas.microsoft.com/office/drawing/2014/main" id="{0805B12E-547E-41E7-A16A-3B218216C7DF}"/>
                </a:ext>
              </a:extLst>
            </p:cNvPr>
            <p:cNvSpPr/>
            <p:nvPr/>
          </p:nvSpPr>
          <p:spPr>
            <a:xfrm>
              <a:off x="6693842" y="4556855"/>
              <a:ext cx="41380" cy="144370"/>
            </a:xfrm>
            <a:custGeom>
              <a:avLst/>
              <a:gdLst>
                <a:gd name="connsiteX0" fmla="*/ 40714 w 41380"/>
                <a:gd name="connsiteY0" fmla="*/ 0 h 144370"/>
                <a:gd name="connsiteX1" fmla="*/ 41380 w 41380"/>
                <a:gd name="connsiteY1" fmla="*/ 10573 h 144370"/>
                <a:gd name="connsiteX2" fmla="*/ 39094 w 41380"/>
                <a:gd name="connsiteY2" fmla="*/ 10954 h 144370"/>
                <a:gd name="connsiteX3" fmla="*/ 17377 w 41380"/>
                <a:gd name="connsiteY3" fmla="*/ 25813 h 144370"/>
                <a:gd name="connsiteX4" fmla="*/ 17282 w 41380"/>
                <a:gd name="connsiteY4" fmla="*/ 58388 h 144370"/>
                <a:gd name="connsiteX5" fmla="*/ 24521 w 41380"/>
                <a:gd name="connsiteY5" fmla="*/ 67628 h 144370"/>
                <a:gd name="connsiteX6" fmla="*/ 27855 w 41380"/>
                <a:gd name="connsiteY6" fmla="*/ 67628 h 144370"/>
                <a:gd name="connsiteX7" fmla="*/ 28236 w 41380"/>
                <a:gd name="connsiteY7" fmla="*/ 79057 h 144370"/>
                <a:gd name="connsiteX8" fmla="*/ 22140 w 41380"/>
                <a:gd name="connsiteY8" fmla="*/ 85535 h 144370"/>
                <a:gd name="connsiteX9" fmla="*/ 28236 w 41380"/>
                <a:gd name="connsiteY9" fmla="*/ 132207 h 144370"/>
                <a:gd name="connsiteX10" fmla="*/ 23283 w 41380"/>
                <a:gd name="connsiteY10" fmla="*/ 144208 h 144370"/>
                <a:gd name="connsiteX11" fmla="*/ 14234 w 41380"/>
                <a:gd name="connsiteY11" fmla="*/ 136017 h 144370"/>
                <a:gd name="connsiteX12" fmla="*/ 6328 w 41380"/>
                <a:gd name="connsiteY12" fmla="*/ 84487 h 144370"/>
                <a:gd name="connsiteX13" fmla="*/ 42 w 41380"/>
                <a:gd name="connsiteY13" fmla="*/ 30766 h 144370"/>
                <a:gd name="connsiteX14" fmla="*/ 1947 w 41380"/>
                <a:gd name="connsiteY14" fmla="*/ 20764 h 144370"/>
                <a:gd name="connsiteX15" fmla="*/ 40809 w 41380"/>
                <a:gd name="connsiteY15" fmla="*/ 95 h 144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1380" h="144370">
                  <a:moveTo>
                    <a:pt x="40714" y="0"/>
                  </a:moveTo>
                  <a:lnTo>
                    <a:pt x="41380" y="10573"/>
                  </a:lnTo>
                  <a:cubicBezTo>
                    <a:pt x="40714" y="10573"/>
                    <a:pt x="39952" y="10763"/>
                    <a:pt x="39094" y="10954"/>
                  </a:cubicBezTo>
                  <a:cubicBezTo>
                    <a:pt x="30712" y="13145"/>
                    <a:pt x="22426" y="16288"/>
                    <a:pt x="17377" y="25813"/>
                  </a:cubicBezTo>
                  <a:cubicBezTo>
                    <a:pt x="17377" y="36671"/>
                    <a:pt x="17663" y="47530"/>
                    <a:pt x="17282" y="58388"/>
                  </a:cubicBezTo>
                  <a:cubicBezTo>
                    <a:pt x="17092" y="64008"/>
                    <a:pt x="20044" y="67437"/>
                    <a:pt x="24521" y="67628"/>
                  </a:cubicBezTo>
                  <a:cubicBezTo>
                    <a:pt x="25569" y="67628"/>
                    <a:pt x="26712" y="67628"/>
                    <a:pt x="27855" y="67628"/>
                  </a:cubicBezTo>
                  <a:lnTo>
                    <a:pt x="28236" y="79057"/>
                  </a:lnTo>
                  <a:cubicBezTo>
                    <a:pt x="23950" y="79248"/>
                    <a:pt x="21378" y="80296"/>
                    <a:pt x="22140" y="85535"/>
                  </a:cubicBezTo>
                  <a:cubicBezTo>
                    <a:pt x="24235" y="101060"/>
                    <a:pt x="26331" y="116681"/>
                    <a:pt x="28236" y="132207"/>
                  </a:cubicBezTo>
                  <a:cubicBezTo>
                    <a:pt x="28807" y="137065"/>
                    <a:pt x="29950" y="142875"/>
                    <a:pt x="23283" y="144208"/>
                  </a:cubicBezTo>
                  <a:cubicBezTo>
                    <a:pt x="17758" y="145256"/>
                    <a:pt x="14996" y="141065"/>
                    <a:pt x="14234" y="136017"/>
                  </a:cubicBezTo>
                  <a:cubicBezTo>
                    <a:pt x="11567" y="118872"/>
                    <a:pt x="8710" y="101727"/>
                    <a:pt x="6328" y="84487"/>
                  </a:cubicBezTo>
                  <a:cubicBezTo>
                    <a:pt x="3852" y="66580"/>
                    <a:pt x="1852" y="48673"/>
                    <a:pt x="42" y="30766"/>
                  </a:cubicBezTo>
                  <a:cubicBezTo>
                    <a:pt x="-244" y="27622"/>
                    <a:pt x="994" y="24384"/>
                    <a:pt x="1947" y="20764"/>
                  </a:cubicBezTo>
                  <a:cubicBezTo>
                    <a:pt x="13282" y="9906"/>
                    <a:pt x="25474" y="1524"/>
                    <a:pt x="40809" y="95"/>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299" name="フリーフォーム: 図形 298">
              <a:extLst>
                <a:ext uri="{FF2B5EF4-FFF2-40B4-BE49-F238E27FC236}">
                  <a16:creationId xmlns:a16="http://schemas.microsoft.com/office/drawing/2014/main" id="{28382AA6-9CA3-4C02-86CC-D3AF22982F6E}"/>
                </a:ext>
              </a:extLst>
            </p:cNvPr>
            <p:cNvSpPr/>
            <p:nvPr/>
          </p:nvSpPr>
          <p:spPr>
            <a:xfrm>
              <a:off x="6706647" y="3644931"/>
              <a:ext cx="24860" cy="87058"/>
            </a:xfrm>
            <a:custGeom>
              <a:avLst/>
              <a:gdLst>
                <a:gd name="connsiteX0" fmla="*/ 24765 w 24860"/>
                <a:gd name="connsiteY0" fmla="*/ 50197 h 87058"/>
                <a:gd name="connsiteX1" fmla="*/ 16193 w 24860"/>
                <a:gd name="connsiteY1" fmla="*/ 51340 h 87058"/>
                <a:gd name="connsiteX2" fmla="*/ 15621 w 24860"/>
                <a:gd name="connsiteY2" fmla="*/ 49339 h 87058"/>
                <a:gd name="connsiteX3" fmla="*/ 12668 w 24860"/>
                <a:gd name="connsiteY3" fmla="*/ 42958 h 87058"/>
                <a:gd name="connsiteX4" fmla="*/ 10954 w 24860"/>
                <a:gd name="connsiteY4" fmla="*/ 48863 h 87058"/>
                <a:gd name="connsiteX5" fmla="*/ 9335 w 24860"/>
                <a:gd name="connsiteY5" fmla="*/ 65722 h 87058"/>
                <a:gd name="connsiteX6" fmla="*/ 8382 w 24860"/>
                <a:gd name="connsiteY6" fmla="*/ 87058 h 87058"/>
                <a:gd name="connsiteX7" fmla="*/ 0 w 24860"/>
                <a:gd name="connsiteY7" fmla="*/ 86487 h 87058"/>
                <a:gd name="connsiteX8" fmla="*/ 1429 w 24860"/>
                <a:gd name="connsiteY8" fmla="*/ 43910 h 87058"/>
                <a:gd name="connsiteX9" fmla="*/ 1905 w 24860"/>
                <a:gd name="connsiteY9" fmla="*/ 40100 h 87058"/>
                <a:gd name="connsiteX10" fmla="*/ 6572 w 24860"/>
                <a:gd name="connsiteY10" fmla="*/ 18478 h 87058"/>
                <a:gd name="connsiteX11" fmla="*/ 9525 w 24860"/>
                <a:gd name="connsiteY11" fmla="*/ 5810 h 87058"/>
                <a:gd name="connsiteX12" fmla="*/ 13907 w 24860"/>
                <a:gd name="connsiteY12" fmla="*/ 0 h 87058"/>
                <a:gd name="connsiteX13" fmla="*/ 18764 w 24860"/>
                <a:gd name="connsiteY13" fmla="*/ 6096 h 87058"/>
                <a:gd name="connsiteX14" fmla="*/ 22003 w 24860"/>
                <a:gd name="connsiteY14" fmla="*/ 33338 h 87058"/>
                <a:gd name="connsiteX15" fmla="*/ 24860 w 24860"/>
                <a:gd name="connsiteY15" fmla="*/ 50197 h 87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4860" h="87058">
                  <a:moveTo>
                    <a:pt x="24765" y="50197"/>
                  </a:moveTo>
                  <a:lnTo>
                    <a:pt x="16193" y="51340"/>
                  </a:lnTo>
                  <a:cubicBezTo>
                    <a:pt x="16002" y="50673"/>
                    <a:pt x="15812" y="50006"/>
                    <a:pt x="15621" y="49339"/>
                  </a:cubicBezTo>
                  <a:cubicBezTo>
                    <a:pt x="14954" y="47149"/>
                    <a:pt x="13716" y="45053"/>
                    <a:pt x="12668" y="42958"/>
                  </a:cubicBezTo>
                  <a:cubicBezTo>
                    <a:pt x="12097" y="44958"/>
                    <a:pt x="11144" y="46863"/>
                    <a:pt x="10954" y="48863"/>
                  </a:cubicBezTo>
                  <a:cubicBezTo>
                    <a:pt x="10287" y="54483"/>
                    <a:pt x="9620" y="60103"/>
                    <a:pt x="9335" y="65722"/>
                  </a:cubicBezTo>
                  <a:cubicBezTo>
                    <a:pt x="9049" y="72866"/>
                    <a:pt x="8668" y="79915"/>
                    <a:pt x="8382" y="87058"/>
                  </a:cubicBezTo>
                  <a:lnTo>
                    <a:pt x="0" y="86487"/>
                  </a:lnTo>
                  <a:cubicBezTo>
                    <a:pt x="667" y="72295"/>
                    <a:pt x="858" y="58102"/>
                    <a:pt x="1429" y="43910"/>
                  </a:cubicBezTo>
                  <a:cubicBezTo>
                    <a:pt x="1429" y="42672"/>
                    <a:pt x="1619" y="41338"/>
                    <a:pt x="1905" y="40100"/>
                  </a:cubicBezTo>
                  <a:cubicBezTo>
                    <a:pt x="3429" y="32861"/>
                    <a:pt x="4953" y="25622"/>
                    <a:pt x="6572" y="18478"/>
                  </a:cubicBezTo>
                  <a:cubicBezTo>
                    <a:pt x="7525" y="14288"/>
                    <a:pt x="8477" y="10001"/>
                    <a:pt x="9525" y="5810"/>
                  </a:cubicBezTo>
                  <a:cubicBezTo>
                    <a:pt x="10097" y="3619"/>
                    <a:pt x="12383" y="1905"/>
                    <a:pt x="13907" y="0"/>
                  </a:cubicBezTo>
                  <a:cubicBezTo>
                    <a:pt x="15621" y="2000"/>
                    <a:pt x="18383" y="3810"/>
                    <a:pt x="18764" y="6096"/>
                  </a:cubicBezTo>
                  <a:cubicBezTo>
                    <a:pt x="20288" y="15145"/>
                    <a:pt x="21622" y="24289"/>
                    <a:pt x="22003" y="33338"/>
                  </a:cubicBezTo>
                  <a:cubicBezTo>
                    <a:pt x="22289" y="39243"/>
                    <a:pt x="23336" y="44863"/>
                    <a:pt x="24860" y="50197"/>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00" name="フリーフォーム: 図形 299">
              <a:extLst>
                <a:ext uri="{FF2B5EF4-FFF2-40B4-BE49-F238E27FC236}">
                  <a16:creationId xmlns:a16="http://schemas.microsoft.com/office/drawing/2014/main" id="{D5AB4D21-CE69-4355-863E-64ABA1DF15AB}"/>
                </a:ext>
              </a:extLst>
            </p:cNvPr>
            <p:cNvSpPr/>
            <p:nvPr/>
          </p:nvSpPr>
          <p:spPr>
            <a:xfrm>
              <a:off x="6682644" y="3731323"/>
              <a:ext cx="32384" cy="99316"/>
            </a:xfrm>
            <a:custGeom>
              <a:avLst/>
              <a:gdLst>
                <a:gd name="connsiteX0" fmla="*/ 24003 w 32384"/>
                <a:gd name="connsiteY0" fmla="*/ 0 h 99316"/>
                <a:gd name="connsiteX1" fmla="*/ 32385 w 32384"/>
                <a:gd name="connsiteY1" fmla="*/ 571 h 99316"/>
                <a:gd name="connsiteX2" fmla="*/ 30289 w 32384"/>
                <a:gd name="connsiteY2" fmla="*/ 55054 h 99316"/>
                <a:gd name="connsiteX3" fmla="*/ 31909 w 32384"/>
                <a:gd name="connsiteY3" fmla="*/ 90202 h 99316"/>
                <a:gd name="connsiteX4" fmla="*/ 29242 w 32384"/>
                <a:gd name="connsiteY4" fmla="*/ 99251 h 99316"/>
                <a:gd name="connsiteX5" fmla="*/ 20860 w 32384"/>
                <a:gd name="connsiteY5" fmla="*/ 93917 h 99316"/>
                <a:gd name="connsiteX6" fmla="*/ 0 w 32384"/>
                <a:gd name="connsiteY6" fmla="*/ 52959 h 99316"/>
                <a:gd name="connsiteX7" fmla="*/ 8382 w 32384"/>
                <a:gd name="connsiteY7" fmla="*/ 48673 h 99316"/>
                <a:gd name="connsiteX8" fmla="*/ 13240 w 32384"/>
                <a:gd name="connsiteY8" fmla="*/ 58007 h 99316"/>
                <a:gd name="connsiteX9" fmla="*/ 16288 w 32384"/>
                <a:gd name="connsiteY9" fmla="*/ 60008 h 99316"/>
                <a:gd name="connsiteX10" fmla="*/ 17526 w 32384"/>
                <a:gd name="connsiteY10" fmla="*/ 57626 h 99316"/>
                <a:gd name="connsiteX11" fmla="*/ 20669 w 32384"/>
                <a:gd name="connsiteY11" fmla="*/ 41434 h 99316"/>
                <a:gd name="connsiteX12" fmla="*/ 23813 w 32384"/>
                <a:gd name="connsiteY12" fmla="*/ 6191 h 99316"/>
                <a:gd name="connsiteX13" fmla="*/ 24098 w 32384"/>
                <a:gd name="connsiteY13" fmla="*/ 95 h 99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2384" h="99316">
                  <a:moveTo>
                    <a:pt x="24003" y="0"/>
                  </a:moveTo>
                  <a:lnTo>
                    <a:pt x="32385" y="571"/>
                  </a:lnTo>
                  <a:cubicBezTo>
                    <a:pt x="31528" y="18764"/>
                    <a:pt x="30766" y="36957"/>
                    <a:pt x="30289" y="55054"/>
                  </a:cubicBezTo>
                  <a:cubicBezTo>
                    <a:pt x="30004" y="66770"/>
                    <a:pt x="31052" y="78486"/>
                    <a:pt x="31909" y="90202"/>
                  </a:cubicBezTo>
                  <a:cubicBezTo>
                    <a:pt x="32195" y="93917"/>
                    <a:pt x="33052" y="98488"/>
                    <a:pt x="29242" y="99251"/>
                  </a:cubicBezTo>
                  <a:cubicBezTo>
                    <a:pt x="26861" y="99822"/>
                    <a:pt x="22384" y="96584"/>
                    <a:pt x="20860" y="93917"/>
                  </a:cubicBezTo>
                  <a:cubicBezTo>
                    <a:pt x="13240" y="80582"/>
                    <a:pt x="6382" y="66866"/>
                    <a:pt x="0" y="52959"/>
                  </a:cubicBezTo>
                  <a:lnTo>
                    <a:pt x="8382" y="48673"/>
                  </a:lnTo>
                  <a:cubicBezTo>
                    <a:pt x="9811" y="51816"/>
                    <a:pt x="11525" y="54959"/>
                    <a:pt x="13240" y="58007"/>
                  </a:cubicBezTo>
                  <a:cubicBezTo>
                    <a:pt x="13716" y="58960"/>
                    <a:pt x="15240" y="59341"/>
                    <a:pt x="16288" y="60008"/>
                  </a:cubicBezTo>
                  <a:cubicBezTo>
                    <a:pt x="16669" y="59150"/>
                    <a:pt x="17336" y="58388"/>
                    <a:pt x="17526" y="57626"/>
                  </a:cubicBezTo>
                  <a:cubicBezTo>
                    <a:pt x="18669" y="52292"/>
                    <a:pt x="20098" y="46863"/>
                    <a:pt x="20669" y="41434"/>
                  </a:cubicBezTo>
                  <a:cubicBezTo>
                    <a:pt x="22003" y="29718"/>
                    <a:pt x="23241" y="17907"/>
                    <a:pt x="23813" y="6191"/>
                  </a:cubicBezTo>
                  <a:cubicBezTo>
                    <a:pt x="23908" y="4191"/>
                    <a:pt x="24003" y="2096"/>
                    <a:pt x="24098" y="95"/>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01" name="フリーフォーム: 図形 300">
              <a:extLst>
                <a:ext uri="{FF2B5EF4-FFF2-40B4-BE49-F238E27FC236}">
                  <a16:creationId xmlns:a16="http://schemas.microsoft.com/office/drawing/2014/main" id="{D22B97DC-EBBA-4CCC-A170-749171DDBEC1}"/>
                </a:ext>
              </a:extLst>
            </p:cNvPr>
            <p:cNvSpPr/>
            <p:nvPr/>
          </p:nvSpPr>
          <p:spPr>
            <a:xfrm>
              <a:off x="6640157" y="3459384"/>
              <a:ext cx="69347" cy="209359"/>
            </a:xfrm>
            <a:custGeom>
              <a:avLst/>
              <a:gdLst>
                <a:gd name="connsiteX0" fmla="*/ 69253 w 69347"/>
                <a:gd name="connsiteY0" fmla="*/ 201549 h 209359"/>
                <a:gd name="connsiteX1" fmla="*/ 69253 w 69347"/>
                <a:gd name="connsiteY1" fmla="*/ 202787 h 209359"/>
                <a:gd name="connsiteX2" fmla="*/ 66395 w 69347"/>
                <a:gd name="connsiteY2" fmla="*/ 209360 h 209359"/>
                <a:gd name="connsiteX3" fmla="*/ 58680 w 69347"/>
                <a:gd name="connsiteY3" fmla="*/ 202978 h 209359"/>
                <a:gd name="connsiteX4" fmla="*/ 50488 w 69347"/>
                <a:gd name="connsiteY4" fmla="*/ 171355 h 209359"/>
                <a:gd name="connsiteX5" fmla="*/ 37439 w 69347"/>
                <a:gd name="connsiteY5" fmla="*/ 111538 h 209359"/>
                <a:gd name="connsiteX6" fmla="*/ 9531 w 69347"/>
                <a:gd name="connsiteY6" fmla="*/ 32480 h 209359"/>
                <a:gd name="connsiteX7" fmla="*/ 101 w 69347"/>
                <a:gd name="connsiteY7" fmla="*/ 5334 h 209359"/>
                <a:gd name="connsiteX8" fmla="*/ 1435 w 69347"/>
                <a:gd name="connsiteY8" fmla="*/ 0 h 209359"/>
                <a:gd name="connsiteX9" fmla="*/ 5721 w 69347"/>
                <a:gd name="connsiteY9" fmla="*/ 1810 h 209359"/>
                <a:gd name="connsiteX10" fmla="*/ 15436 w 69347"/>
                <a:gd name="connsiteY10" fmla="*/ 17621 h 209359"/>
                <a:gd name="connsiteX11" fmla="*/ 32486 w 69347"/>
                <a:gd name="connsiteY11" fmla="*/ 37814 h 209359"/>
                <a:gd name="connsiteX12" fmla="*/ 40582 w 69347"/>
                <a:gd name="connsiteY12" fmla="*/ 42958 h 209359"/>
                <a:gd name="connsiteX13" fmla="*/ 36582 w 69347"/>
                <a:gd name="connsiteY13" fmla="*/ 52197 h 209359"/>
                <a:gd name="connsiteX14" fmla="*/ 36201 w 69347"/>
                <a:gd name="connsiteY14" fmla="*/ 59912 h 209359"/>
                <a:gd name="connsiteX15" fmla="*/ 37725 w 69347"/>
                <a:gd name="connsiteY15" fmla="*/ 62484 h 209359"/>
                <a:gd name="connsiteX16" fmla="*/ 50012 w 69347"/>
                <a:gd name="connsiteY16" fmla="*/ 87630 h 209359"/>
                <a:gd name="connsiteX17" fmla="*/ 63157 w 69347"/>
                <a:gd name="connsiteY17" fmla="*/ 137065 h 209359"/>
                <a:gd name="connsiteX18" fmla="*/ 64681 w 69347"/>
                <a:gd name="connsiteY18" fmla="*/ 140779 h 209359"/>
                <a:gd name="connsiteX19" fmla="*/ 69348 w 69347"/>
                <a:gd name="connsiteY19" fmla="*/ 201644 h 209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69347" h="209359">
                  <a:moveTo>
                    <a:pt x="69253" y="201549"/>
                  </a:moveTo>
                  <a:cubicBezTo>
                    <a:pt x="69253" y="201549"/>
                    <a:pt x="69253" y="202406"/>
                    <a:pt x="69253" y="202787"/>
                  </a:cubicBezTo>
                  <a:cubicBezTo>
                    <a:pt x="68871" y="204978"/>
                    <a:pt x="67252" y="207169"/>
                    <a:pt x="66395" y="209360"/>
                  </a:cubicBezTo>
                  <a:cubicBezTo>
                    <a:pt x="63728" y="207264"/>
                    <a:pt x="59537" y="205645"/>
                    <a:pt x="58680" y="202978"/>
                  </a:cubicBezTo>
                  <a:cubicBezTo>
                    <a:pt x="55346" y="192596"/>
                    <a:pt x="52870" y="182023"/>
                    <a:pt x="50488" y="171355"/>
                  </a:cubicBezTo>
                  <a:cubicBezTo>
                    <a:pt x="46107" y="151447"/>
                    <a:pt x="43345" y="130969"/>
                    <a:pt x="37439" y="111538"/>
                  </a:cubicBezTo>
                  <a:cubicBezTo>
                    <a:pt x="29343" y="84772"/>
                    <a:pt x="18961" y="58769"/>
                    <a:pt x="9531" y="32480"/>
                  </a:cubicBezTo>
                  <a:cubicBezTo>
                    <a:pt x="6292" y="23431"/>
                    <a:pt x="3054" y="14478"/>
                    <a:pt x="101" y="5334"/>
                  </a:cubicBezTo>
                  <a:cubicBezTo>
                    <a:pt x="-375" y="3810"/>
                    <a:pt x="958" y="1714"/>
                    <a:pt x="1435" y="0"/>
                  </a:cubicBezTo>
                  <a:cubicBezTo>
                    <a:pt x="2863" y="571"/>
                    <a:pt x="4959" y="762"/>
                    <a:pt x="5721" y="1810"/>
                  </a:cubicBezTo>
                  <a:cubicBezTo>
                    <a:pt x="9150" y="6953"/>
                    <a:pt x="12388" y="12287"/>
                    <a:pt x="15436" y="17621"/>
                  </a:cubicBezTo>
                  <a:cubicBezTo>
                    <a:pt x="19818" y="25432"/>
                    <a:pt x="20104" y="36386"/>
                    <a:pt x="32486" y="37814"/>
                  </a:cubicBezTo>
                  <a:cubicBezTo>
                    <a:pt x="35344" y="38100"/>
                    <a:pt x="38201" y="40767"/>
                    <a:pt x="40582" y="42958"/>
                  </a:cubicBezTo>
                  <a:lnTo>
                    <a:pt x="36582" y="52197"/>
                  </a:lnTo>
                  <a:cubicBezTo>
                    <a:pt x="36391" y="54769"/>
                    <a:pt x="36106" y="57340"/>
                    <a:pt x="36201" y="59912"/>
                  </a:cubicBezTo>
                  <a:cubicBezTo>
                    <a:pt x="36201" y="60770"/>
                    <a:pt x="37249" y="61531"/>
                    <a:pt x="37725" y="62484"/>
                  </a:cubicBezTo>
                  <a:cubicBezTo>
                    <a:pt x="41916" y="70771"/>
                    <a:pt x="47250" y="78772"/>
                    <a:pt x="50012" y="87630"/>
                  </a:cubicBezTo>
                  <a:cubicBezTo>
                    <a:pt x="54870" y="103441"/>
                    <a:pt x="64300" y="118015"/>
                    <a:pt x="63157" y="137065"/>
                  </a:cubicBezTo>
                  <a:cubicBezTo>
                    <a:pt x="63728" y="138303"/>
                    <a:pt x="64585" y="139446"/>
                    <a:pt x="64681" y="140779"/>
                  </a:cubicBezTo>
                  <a:cubicBezTo>
                    <a:pt x="66300" y="161068"/>
                    <a:pt x="68014" y="181356"/>
                    <a:pt x="69348" y="201644"/>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02" name="フリーフォーム: 図形 301">
              <a:extLst>
                <a:ext uri="{FF2B5EF4-FFF2-40B4-BE49-F238E27FC236}">
                  <a16:creationId xmlns:a16="http://schemas.microsoft.com/office/drawing/2014/main" id="{02634698-DD90-4B5E-AE46-EC77D36DAE0A}"/>
                </a:ext>
              </a:extLst>
            </p:cNvPr>
            <p:cNvSpPr/>
            <p:nvPr/>
          </p:nvSpPr>
          <p:spPr>
            <a:xfrm>
              <a:off x="6587124" y="4225604"/>
              <a:ext cx="119147" cy="36726"/>
            </a:xfrm>
            <a:custGeom>
              <a:avLst/>
              <a:gdLst>
                <a:gd name="connsiteX0" fmla="*/ 118952 w 119147"/>
                <a:gd name="connsiteY0" fmla="*/ 2257 h 36726"/>
                <a:gd name="connsiteX1" fmla="*/ 117714 w 119147"/>
                <a:gd name="connsiteY1" fmla="*/ 6924 h 36726"/>
                <a:gd name="connsiteX2" fmla="*/ 105522 w 119147"/>
                <a:gd name="connsiteY2" fmla="*/ 19211 h 36726"/>
                <a:gd name="connsiteX3" fmla="*/ 64278 w 119147"/>
                <a:gd name="connsiteY3" fmla="*/ 36547 h 36726"/>
                <a:gd name="connsiteX4" fmla="*/ 38180 w 119147"/>
                <a:gd name="connsiteY4" fmla="*/ 36261 h 36726"/>
                <a:gd name="connsiteX5" fmla="*/ 10843 w 119147"/>
                <a:gd name="connsiteY5" fmla="*/ 32070 h 36726"/>
                <a:gd name="connsiteX6" fmla="*/ 1794 w 119147"/>
                <a:gd name="connsiteY6" fmla="*/ 24355 h 36726"/>
                <a:gd name="connsiteX7" fmla="*/ 80 w 119147"/>
                <a:gd name="connsiteY7" fmla="*/ 20164 h 36726"/>
                <a:gd name="connsiteX8" fmla="*/ 5985 w 119147"/>
                <a:gd name="connsiteY8" fmla="*/ 17497 h 36726"/>
                <a:gd name="connsiteX9" fmla="*/ 12272 w 119147"/>
                <a:gd name="connsiteY9" fmla="*/ 19307 h 36726"/>
                <a:gd name="connsiteX10" fmla="*/ 63231 w 119147"/>
                <a:gd name="connsiteY10" fmla="*/ 25688 h 36726"/>
                <a:gd name="connsiteX11" fmla="*/ 92377 w 119147"/>
                <a:gd name="connsiteY11" fmla="*/ 17306 h 36726"/>
                <a:gd name="connsiteX12" fmla="*/ 105617 w 119147"/>
                <a:gd name="connsiteY12" fmla="*/ 5019 h 36726"/>
                <a:gd name="connsiteX13" fmla="*/ 114570 w 119147"/>
                <a:gd name="connsiteY13" fmla="*/ 66 h 36726"/>
                <a:gd name="connsiteX14" fmla="*/ 118952 w 119147"/>
                <a:gd name="connsiteY14" fmla="*/ 2257 h 3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9147" h="36726">
                  <a:moveTo>
                    <a:pt x="118952" y="2257"/>
                  </a:moveTo>
                  <a:cubicBezTo>
                    <a:pt x="119523" y="3400"/>
                    <a:pt x="118761" y="5781"/>
                    <a:pt x="117714" y="6924"/>
                  </a:cubicBezTo>
                  <a:cubicBezTo>
                    <a:pt x="113809" y="11210"/>
                    <a:pt x="109618" y="15116"/>
                    <a:pt x="105522" y="19211"/>
                  </a:cubicBezTo>
                  <a:cubicBezTo>
                    <a:pt x="94187" y="30736"/>
                    <a:pt x="81233" y="37976"/>
                    <a:pt x="64278" y="36547"/>
                  </a:cubicBezTo>
                  <a:cubicBezTo>
                    <a:pt x="55611" y="35785"/>
                    <a:pt x="46848" y="36928"/>
                    <a:pt x="38180" y="36261"/>
                  </a:cubicBezTo>
                  <a:cubicBezTo>
                    <a:pt x="29131" y="35594"/>
                    <a:pt x="20273" y="33785"/>
                    <a:pt x="10843" y="32070"/>
                  </a:cubicBezTo>
                  <a:cubicBezTo>
                    <a:pt x="7509" y="29308"/>
                    <a:pt x="4461" y="27022"/>
                    <a:pt x="1794" y="24355"/>
                  </a:cubicBezTo>
                  <a:cubicBezTo>
                    <a:pt x="747" y="23307"/>
                    <a:pt x="-301" y="20354"/>
                    <a:pt x="80" y="20164"/>
                  </a:cubicBezTo>
                  <a:cubicBezTo>
                    <a:pt x="1794" y="18926"/>
                    <a:pt x="3985" y="17592"/>
                    <a:pt x="5985" y="17497"/>
                  </a:cubicBezTo>
                  <a:cubicBezTo>
                    <a:pt x="8081" y="17402"/>
                    <a:pt x="10558" y="18068"/>
                    <a:pt x="12272" y="19307"/>
                  </a:cubicBezTo>
                  <a:cubicBezTo>
                    <a:pt x="28274" y="29784"/>
                    <a:pt x="45609" y="26736"/>
                    <a:pt x="63231" y="25688"/>
                  </a:cubicBezTo>
                  <a:cubicBezTo>
                    <a:pt x="73899" y="25022"/>
                    <a:pt x="83900" y="24450"/>
                    <a:pt x="92377" y="17306"/>
                  </a:cubicBezTo>
                  <a:cubicBezTo>
                    <a:pt x="96949" y="13401"/>
                    <a:pt x="100950" y="8829"/>
                    <a:pt x="105617" y="5019"/>
                  </a:cubicBezTo>
                  <a:cubicBezTo>
                    <a:pt x="108189" y="2828"/>
                    <a:pt x="111427" y="1209"/>
                    <a:pt x="114570" y="66"/>
                  </a:cubicBezTo>
                  <a:cubicBezTo>
                    <a:pt x="115713" y="-315"/>
                    <a:pt x="118285" y="1019"/>
                    <a:pt x="118952" y="2257"/>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03" name="フリーフォーム: 図形 302">
              <a:extLst>
                <a:ext uri="{FF2B5EF4-FFF2-40B4-BE49-F238E27FC236}">
                  <a16:creationId xmlns:a16="http://schemas.microsoft.com/office/drawing/2014/main" id="{1FACB5D9-40C9-4660-B537-56C1F80BBE47}"/>
                </a:ext>
              </a:extLst>
            </p:cNvPr>
            <p:cNvSpPr/>
            <p:nvPr/>
          </p:nvSpPr>
          <p:spPr>
            <a:xfrm>
              <a:off x="6202965" y="4591907"/>
              <a:ext cx="493109" cy="355955"/>
            </a:xfrm>
            <a:custGeom>
              <a:avLst/>
              <a:gdLst>
                <a:gd name="connsiteX0" fmla="*/ 492157 w 493109"/>
                <a:gd name="connsiteY0" fmla="*/ 335185 h 355955"/>
                <a:gd name="connsiteX1" fmla="*/ 493109 w 493109"/>
                <a:gd name="connsiteY1" fmla="*/ 343948 h 355955"/>
                <a:gd name="connsiteX2" fmla="*/ 468154 w 493109"/>
                <a:gd name="connsiteY2" fmla="*/ 346329 h 355955"/>
                <a:gd name="connsiteX3" fmla="*/ 431387 w 493109"/>
                <a:gd name="connsiteY3" fmla="*/ 349472 h 355955"/>
                <a:gd name="connsiteX4" fmla="*/ 378619 w 493109"/>
                <a:gd name="connsiteY4" fmla="*/ 351282 h 355955"/>
                <a:gd name="connsiteX5" fmla="*/ 360902 w 493109"/>
                <a:gd name="connsiteY5" fmla="*/ 354235 h 355955"/>
                <a:gd name="connsiteX6" fmla="*/ 352806 w 493109"/>
                <a:gd name="connsiteY6" fmla="*/ 352901 h 355955"/>
                <a:gd name="connsiteX7" fmla="*/ 314801 w 493109"/>
                <a:gd name="connsiteY7" fmla="*/ 354902 h 355955"/>
                <a:gd name="connsiteX8" fmla="*/ 302990 w 493109"/>
                <a:gd name="connsiteY8" fmla="*/ 354806 h 355955"/>
                <a:gd name="connsiteX9" fmla="*/ 244697 w 493109"/>
                <a:gd name="connsiteY9" fmla="*/ 355187 h 355955"/>
                <a:gd name="connsiteX10" fmla="*/ 232410 w 493109"/>
                <a:gd name="connsiteY10" fmla="*/ 355759 h 355955"/>
                <a:gd name="connsiteX11" fmla="*/ 227362 w 493109"/>
                <a:gd name="connsiteY11" fmla="*/ 350139 h 355955"/>
                <a:gd name="connsiteX12" fmla="*/ 213360 w 493109"/>
                <a:gd name="connsiteY12" fmla="*/ 281273 h 355955"/>
                <a:gd name="connsiteX13" fmla="*/ 197263 w 493109"/>
                <a:gd name="connsiteY13" fmla="*/ 218599 h 355955"/>
                <a:gd name="connsiteX14" fmla="*/ 194977 w 493109"/>
                <a:gd name="connsiteY14" fmla="*/ 210026 h 355955"/>
                <a:gd name="connsiteX15" fmla="*/ 186690 w 493109"/>
                <a:gd name="connsiteY15" fmla="*/ 216122 h 355955"/>
                <a:gd name="connsiteX16" fmla="*/ 126301 w 493109"/>
                <a:gd name="connsiteY16" fmla="*/ 277654 h 355955"/>
                <a:gd name="connsiteX17" fmla="*/ 77152 w 493109"/>
                <a:gd name="connsiteY17" fmla="*/ 306419 h 355955"/>
                <a:gd name="connsiteX18" fmla="*/ 53626 w 493109"/>
                <a:gd name="connsiteY18" fmla="*/ 300704 h 355955"/>
                <a:gd name="connsiteX19" fmla="*/ 19240 w 493109"/>
                <a:gd name="connsiteY19" fmla="*/ 282130 h 355955"/>
                <a:gd name="connsiteX20" fmla="*/ 0 w 493109"/>
                <a:gd name="connsiteY20" fmla="*/ 269748 h 355955"/>
                <a:gd name="connsiteX21" fmla="*/ 4000 w 493109"/>
                <a:gd name="connsiteY21" fmla="*/ 260985 h 355955"/>
                <a:gd name="connsiteX22" fmla="*/ 66484 w 493109"/>
                <a:gd name="connsiteY22" fmla="*/ 293751 h 355955"/>
                <a:gd name="connsiteX23" fmla="*/ 82201 w 493109"/>
                <a:gd name="connsiteY23" fmla="*/ 293180 h 355955"/>
                <a:gd name="connsiteX24" fmla="*/ 107347 w 493109"/>
                <a:gd name="connsiteY24" fmla="*/ 279178 h 355955"/>
                <a:gd name="connsiteX25" fmla="*/ 141922 w 493109"/>
                <a:gd name="connsiteY25" fmla="*/ 247936 h 355955"/>
                <a:gd name="connsiteX26" fmla="*/ 186404 w 493109"/>
                <a:gd name="connsiteY26" fmla="*/ 202025 h 355955"/>
                <a:gd name="connsiteX27" fmla="*/ 189452 w 493109"/>
                <a:gd name="connsiteY27" fmla="*/ 188404 h 355955"/>
                <a:gd name="connsiteX28" fmla="*/ 175260 w 493109"/>
                <a:gd name="connsiteY28" fmla="*/ 135541 h 355955"/>
                <a:gd name="connsiteX29" fmla="*/ 160115 w 493109"/>
                <a:gd name="connsiteY29" fmla="*/ 69247 h 355955"/>
                <a:gd name="connsiteX30" fmla="*/ 149162 w 493109"/>
                <a:gd name="connsiteY30" fmla="*/ 20479 h 355955"/>
                <a:gd name="connsiteX31" fmla="*/ 144971 w 493109"/>
                <a:gd name="connsiteY31" fmla="*/ 15335 h 355955"/>
                <a:gd name="connsiteX32" fmla="*/ 131445 w 493109"/>
                <a:gd name="connsiteY32" fmla="*/ 6668 h 355955"/>
                <a:gd name="connsiteX33" fmla="*/ 138113 w 493109"/>
                <a:gd name="connsiteY33" fmla="*/ 0 h 355955"/>
                <a:gd name="connsiteX34" fmla="*/ 173355 w 493109"/>
                <a:gd name="connsiteY34" fmla="*/ 6477 h 355955"/>
                <a:gd name="connsiteX35" fmla="*/ 174212 w 493109"/>
                <a:gd name="connsiteY35" fmla="*/ 16097 h 355955"/>
                <a:gd name="connsiteX36" fmla="*/ 165354 w 493109"/>
                <a:gd name="connsiteY36" fmla="*/ 17431 h 355955"/>
                <a:gd name="connsiteX37" fmla="*/ 162306 w 493109"/>
                <a:gd name="connsiteY37" fmla="*/ 23051 h 355955"/>
                <a:gd name="connsiteX38" fmla="*/ 165354 w 493109"/>
                <a:gd name="connsiteY38" fmla="*/ 36767 h 355955"/>
                <a:gd name="connsiteX39" fmla="*/ 166116 w 493109"/>
                <a:gd name="connsiteY39" fmla="*/ 49054 h 355955"/>
                <a:gd name="connsiteX40" fmla="*/ 174593 w 493109"/>
                <a:gd name="connsiteY40" fmla="*/ 75247 h 355955"/>
                <a:gd name="connsiteX41" fmla="*/ 175736 w 493109"/>
                <a:gd name="connsiteY41" fmla="*/ 81153 h 355955"/>
                <a:gd name="connsiteX42" fmla="*/ 184118 w 493109"/>
                <a:gd name="connsiteY42" fmla="*/ 115062 h 355955"/>
                <a:gd name="connsiteX43" fmla="*/ 195739 w 493109"/>
                <a:gd name="connsiteY43" fmla="*/ 166783 h 355955"/>
                <a:gd name="connsiteX44" fmla="*/ 214313 w 493109"/>
                <a:gd name="connsiteY44" fmla="*/ 233839 h 355955"/>
                <a:gd name="connsiteX45" fmla="*/ 225457 w 493109"/>
                <a:gd name="connsiteY45" fmla="*/ 277749 h 355955"/>
                <a:gd name="connsiteX46" fmla="*/ 230314 w 493109"/>
                <a:gd name="connsiteY46" fmla="*/ 305181 h 355955"/>
                <a:gd name="connsiteX47" fmla="*/ 237934 w 493109"/>
                <a:gd name="connsiteY47" fmla="*/ 340995 h 355955"/>
                <a:gd name="connsiteX48" fmla="*/ 243554 w 493109"/>
                <a:gd name="connsiteY48" fmla="*/ 343948 h 355955"/>
                <a:gd name="connsiteX49" fmla="*/ 256984 w 493109"/>
                <a:gd name="connsiteY49" fmla="*/ 341947 h 355955"/>
                <a:gd name="connsiteX50" fmla="*/ 302514 w 493109"/>
                <a:gd name="connsiteY50" fmla="*/ 344614 h 355955"/>
                <a:gd name="connsiteX51" fmla="*/ 348234 w 493109"/>
                <a:gd name="connsiteY51" fmla="*/ 343186 h 355955"/>
                <a:gd name="connsiteX52" fmla="*/ 382619 w 493109"/>
                <a:gd name="connsiteY52" fmla="*/ 340328 h 355955"/>
                <a:gd name="connsiteX53" fmla="*/ 439960 w 493109"/>
                <a:gd name="connsiteY53" fmla="*/ 338614 h 355955"/>
                <a:gd name="connsiteX54" fmla="*/ 443960 w 493109"/>
                <a:gd name="connsiteY54" fmla="*/ 338614 h 355955"/>
                <a:gd name="connsiteX55" fmla="*/ 483298 w 493109"/>
                <a:gd name="connsiteY55" fmla="*/ 333946 h 355955"/>
                <a:gd name="connsiteX56" fmla="*/ 492252 w 493109"/>
                <a:gd name="connsiteY56" fmla="*/ 335280 h 355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493109" h="355955">
                  <a:moveTo>
                    <a:pt x="492157" y="335185"/>
                  </a:moveTo>
                  <a:lnTo>
                    <a:pt x="493109" y="343948"/>
                  </a:lnTo>
                  <a:cubicBezTo>
                    <a:pt x="484822" y="344805"/>
                    <a:pt x="476536" y="345567"/>
                    <a:pt x="468154" y="346329"/>
                  </a:cubicBezTo>
                  <a:cubicBezTo>
                    <a:pt x="455866" y="347472"/>
                    <a:pt x="443674" y="348805"/>
                    <a:pt x="431387" y="349472"/>
                  </a:cubicBezTo>
                  <a:cubicBezTo>
                    <a:pt x="413766" y="350330"/>
                    <a:pt x="396145" y="350425"/>
                    <a:pt x="378619" y="351282"/>
                  </a:cubicBezTo>
                  <a:cubicBezTo>
                    <a:pt x="372618" y="351568"/>
                    <a:pt x="366808" y="353568"/>
                    <a:pt x="360902" y="354235"/>
                  </a:cubicBezTo>
                  <a:cubicBezTo>
                    <a:pt x="358330" y="354521"/>
                    <a:pt x="355473" y="352806"/>
                    <a:pt x="352806" y="352901"/>
                  </a:cubicBezTo>
                  <a:cubicBezTo>
                    <a:pt x="340138" y="353378"/>
                    <a:pt x="327469" y="354330"/>
                    <a:pt x="314801" y="354902"/>
                  </a:cubicBezTo>
                  <a:cubicBezTo>
                    <a:pt x="310896" y="355092"/>
                    <a:pt x="306991" y="354806"/>
                    <a:pt x="302990" y="354806"/>
                  </a:cubicBezTo>
                  <a:cubicBezTo>
                    <a:pt x="283559" y="354806"/>
                    <a:pt x="264128" y="354997"/>
                    <a:pt x="244697" y="355187"/>
                  </a:cubicBezTo>
                  <a:cubicBezTo>
                    <a:pt x="240601" y="355187"/>
                    <a:pt x="236315" y="356426"/>
                    <a:pt x="232410" y="355759"/>
                  </a:cubicBezTo>
                  <a:cubicBezTo>
                    <a:pt x="230410" y="355473"/>
                    <a:pt x="227838" y="352330"/>
                    <a:pt x="227362" y="350139"/>
                  </a:cubicBezTo>
                  <a:cubicBezTo>
                    <a:pt x="222313" y="327279"/>
                    <a:pt x="216027" y="304514"/>
                    <a:pt x="213360" y="281273"/>
                  </a:cubicBezTo>
                  <a:cubicBezTo>
                    <a:pt x="210883" y="259366"/>
                    <a:pt x="203835" y="239173"/>
                    <a:pt x="197263" y="218599"/>
                  </a:cubicBezTo>
                  <a:cubicBezTo>
                    <a:pt x="196310" y="215741"/>
                    <a:pt x="195739" y="212884"/>
                    <a:pt x="194977" y="210026"/>
                  </a:cubicBezTo>
                  <a:cubicBezTo>
                    <a:pt x="192214" y="212027"/>
                    <a:pt x="189071" y="213741"/>
                    <a:pt x="186690" y="216122"/>
                  </a:cubicBezTo>
                  <a:cubicBezTo>
                    <a:pt x="166592" y="236601"/>
                    <a:pt x="147161" y="257842"/>
                    <a:pt x="126301" y="277654"/>
                  </a:cubicBezTo>
                  <a:cubicBezTo>
                    <a:pt x="112395" y="290798"/>
                    <a:pt x="95631" y="300609"/>
                    <a:pt x="77152" y="306419"/>
                  </a:cubicBezTo>
                  <a:cubicBezTo>
                    <a:pt x="68675" y="309086"/>
                    <a:pt x="60960" y="304229"/>
                    <a:pt x="53626" y="300704"/>
                  </a:cubicBezTo>
                  <a:cubicBezTo>
                    <a:pt x="41910" y="294989"/>
                    <a:pt x="30194" y="289179"/>
                    <a:pt x="19240" y="282130"/>
                  </a:cubicBezTo>
                  <a:cubicBezTo>
                    <a:pt x="12859" y="278035"/>
                    <a:pt x="6382" y="273939"/>
                    <a:pt x="0" y="269748"/>
                  </a:cubicBezTo>
                  <a:lnTo>
                    <a:pt x="4000" y="260985"/>
                  </a:lnTo>
                  <a:cubicBezTo>
                    <a:pt x="23717" y="273939"/>
                    <a:pt x="45053" y="283940"/>
                    <a:pt x="66484" y="293751"/>
                  </a:cubicBezTo>
                  <a:cubicBezTo>
                    <a:pt x="70866" y="295751"/>
                    <a:pt x="77533" y="295085"/>
                    <a:pt x="82201" y="293180"/>
                  </a:cubicBezTo>
                  <a:cubicBezTo>
                    <a:pt x="91059" y="289560"/>
                    <a:pt x="99822" y="285083"/>
                    <a:pt x="107347" y="279178"/>
                  </a:cubicBezTo>
                  <a:cubicBezTo>
                    <a:pt x="119539" y="269558"/>
                    <a:pt x="130873" y="258889"/>
                    <a:pt x="141922" y="247936"/>
                  </a:cubicBezTo>
                  <a:cubicBezTo>
                    <a:pt x="157067" y="232981"/>
                    <a:pt x="171545" y="217361"/>
                    <a:pt x="186404" y="202025"/>
                  </a:cubicBezTo>
                  <a:cubicBezTo>
                    <a:pt x="190214" y="198120"/>
                    <a:pt x="191262" y="194215"/>
                    <a:pt x="189452" y="188404"/>
                  </a:cubicBezTo>
                  <a:cubicBezTo>
                    <a:pt x="184023" y="170974"/>
                    <a:pt x="177546" y="153543"/>
                    <a:pt x="175260" y="135541"/>
                  </a:cubicBezTo>
                  <a:cubicBezTo>
                    <a:pt x="172307" y="112776"/>
                    <a:pt x="167449" y="90678"/>
                    <a:pt x="160115" y="69247"/>
                  </a:cubicBezTo>
                  <a:cubicBezTo>
                    <a:pt x="154591" y="53245"/>
                    <a:pt x="150971" y="37147"/>
                    <a:pt x="149162" y="20479"/>
                  </a:cubicBezTo>
                  <a:cubicBezTo>
                    <a:pt x="148971" y="18574"/>
                    <a:pt x="146780" y="16383"/>
                    <a:pt x="144971" y="15335"/>
                  </a:cubicBezTo>
                  <a:cubicBezTo>
                    <a:pt x="140208" y="12668"/>
                    <a:pt x="135636" y="9811"/>
                    <a:pt x="131445" y="6668"/>
                  </a:cubicBezTo>
                  <a:lnTo>
                    <a:pt x="138113" y="0"/>
                  </a:lnTo>
                  <a:cubicBezTo>
                    <a:pt x="148018" y="8572"/>
                    <a:pt x="160591" y="8096"/>
                    <a:pt x="173355" y="6477"/>
                  </a:cubicBezTo>
                  <a:lnTo>
                    <a:pt x="174212" y="16097"/>
                  </a:lnTo>
                  <a:cubicBezTo>
                    <a:pt x="171259" y="16478"/>
                    <a:pt x="168307" y="16954"/>
                    <a:pt x="165354" y="17431"/>
                  </a:cubicBezTo>
                  <a:cubicBezTo>
                    <a:pt x="164021" y="17621"/>
                    <a:pt x="163258" y="21146"/>
                    <a:pt x="162306" y="23051"/>
                  </a:cubicBezTo>
                  <a:cubicBezTo>
                    <a:pt x="168878" y="26384"/>
                    <a:pt x="166402" y="31433"/>
                    <a:pt x="165354" y="36767"/>
                  </a:cubicBezTo>
                  <a:cubicBezTo>
                    <a:pt x="164592" y="40672"/>
                    <a:pt x="165163" y="45148"/>
                    <a:pt x="166116" y="49054"/>
                  </a:cubicBezTo>
                  <a:cubicBezTo>
                    <a:pt x="168307" y="57626"/>
                    <a:pt x="171259" y="66008"/>
                    <a:pt x="174593" y="75247"/>
                  </a:cubicBezTo>
                  <a:cubicBezTo>
                    <a:pt x="174974" y="77248"/>
                    <a:pt x="175260" y="79153"/>
                    <a:pt x="175736" y="81153"/>
                  </a:cubicBezTo>
                  <a:cubicBezTo>
                    <a:pt x="178498" y="92488"/>
                    <a:pt x="181546" y="103727"/>
                    <a:pt x="184118" y="115062"/>
                  </a:cubicBezTo>
                  <a:cubicBezTo>
                    <a:pt x="188023" y="132302"/>
                    <a:pt x="189929" y="150209"/>
                    <a:pt x="195739" y="166783"/>
                  </a:cubicBezTo>
                  <a:cubicBezTo>
                    <a:pt x="203454" y="188786"/>
                    <a:pt x="207931" y="211550"/>
                    <a:pt x="214313" y="233839"/>
                  </a:cubicBezTo>
                  <a:cubicBezTo>
                    <a:pt x="218504" y="248317"/>
                    <a:pt x="222028" y="262985"/>
                    <a:pt x="225457" y="277749"/>
                  </a:cubicBezTo>
                  <a:cubicBezTo>
                    <a:pt x="227552" y="286798"/>
                    <a:pt x="228505" y="296037"/>
                    <a:pt x="230314" y="305181"/>
                  </a:cubicBezTo>
                  <a:cubicBezTo>
                    <a:pt x="232696" y="317183"/>
                    <a:pt x="235839" y="328994"/>
                    <a:pt x="237934" y="340995"/>
                  </a:cubicBezTo>
                  <a:cubicBezTo>
                    <a:pt x="238792" y="345662"/>
                    <a:pt x="239554" y="345567"/>
                    <a:pt x="243554" y="343948"/>
                  </a:cubicBezTo>
                  <a:cubicBezTo>
                    <a:pt x="247650" y="342329"/>
                    <a:pt x="252508" y="341757"/>
                    <a:pt x="256984" y="341947"/>
                  </a:cubicBezTo>
                  <a:cubicBezTo>
                    <a:pt x="272224" y="342710"/>
                    <a:pt x="287464" y="345567"/>
                    <a:pt x="302514" y="344614"/>
                  </a:cubicBezTo>
                  <a:cubicBezTo>
                    <a:pt x="317754" y="343567"/>
                    <a:pt x="332899" y="342900"/>
                    <a:pt x="348234" y="343186"/>
                  </a:cubicBezTo>
                  <a:cubicBezTo>
                    <a:pt x="359664" y="343376"/>
                    <a:pt x="371189" y="340900"/>
                    <a:pt x="382619" y="340328"/>
                  </a:cubicBezTo>
                  <a:cubicBezTo>
                    <a:pt x="401764" y="339471"/>
                    <a:pt x="420814" y="339185"/>
                    <a:pt x="439960" y="338614"/>
                  </a:cubicBezTo>
                  <a:cubicBezTo>
                    <a:pt x="441293" y="338614"/>
                    <a:pt x="442627" y="338709"/>
                    <a:pt x="443960" y="338614"/>
                  </a:cubicBezTo>
                  <a:cubicBezTo>
                    <a:pt x="457105" y="337090"/>
                    <a:pt x="470154" y="335280"/>
                    <a:pt x="483298" y="333946"/>
                  </a:cubicBezTo>
                  <a:cubicBezTo>
                    <a:pt x="486251" y="333661"/>
                    <a:pt x="489299" y="335280"/>
                    <a:pt x="492252" y="335280"/>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04" name="フリーフォーム: 図形 303">
              <a:extLst>
                <a:ext uri="{FF2B5EF4-FFF2-40B4-BE49-F238E27FC236}">
                  <a16:creationId xmlns:a16="http://schemas.microsoft.com/office/drawing/2014/main" id="{0AAC05CB-E47E-4792-8AD7-98A6A0D5B12D}"/>
                </a:ext>
              </a:extLst>
            </p:cNvPr>
            <p:cNvSpPr/>
            <p:nvPr/>
          </p:nvSpPr>
          <p:spPr>
            <a:xfrm>
              <a:off x="6304502" y="4073175"/>
              <a:ext cx="387762" cy="227114"/>
            </a:xfrm>
            <a:custGeom>
              <a:avLst/>
              <a:gdLst>
                <a:gd name="connsiteX0" fmla="*/ 386429 w 387762"/>
                <a:gd name="connsiteY0" fmla="*/ 214979 h 227114"/>
                <a:gd name="connsiteX1" fmla="*/ 387763 w 387762"/>
                <a:gd name="connsiteY1" fmla="*/ 224409 h 227114"/>
                <a:gd name="connsiteX2" fmla="*/ 383667 w 387762"/>
                <a:gd name="connsiteY2" fmla="*/ 225171 h 227114"/>
                <a:gd name="connsiteX3" fmla="*/ 341281 w 387762"/>
                <a:gd name="connsiteY3" fmla="*/ 227076 h 227114"/>
                <a:gd name="connsiteX4" fmla="*/ 302990 w 387762"/>
                <a:gd name="connsiteY4" fmla="*/ 225457 h 227114"/>
                <a:gd name="connsiteX5" fmla="*/ 245935 w 387762"/>
                <a:gd name="connsiteY5" fmla="*/ 217551 h 227114"/>
                <a:gd name="connsiteX6" fmla="*/ 165735 w 387762"/>
                <a:gd name="connsiteY6" fmla="*/ 187071 h 227114"/>
                <a:gd name="connsiteX7" fmla="*/ 116681 w 387762"/>
                <a:gd name="connsiteY7" fmla="*/ 153829 h 227114"/>
                <a:gd name="connsiteX8" fmla="*/ 110966 w 387762"/>
                <a:gd name="connsiteY8" fmla="*/ 148304 h 227114"/>
                <a:gd name="connsiteX9" fmla="*/ 105632 w 387762"/>
                <a:gd name="connsiteY9" fmla="*/ 146209 h 227114"/>
                <a:gd name="connsiteX10" fmla="*/ 106489 w 387762"/>
                <a:gd name="connsiteY10" fmla="*/ 151638 h 227114"/>
                <a:gd name="connsiteX11" fmla="*/ 97250 w 387762"/>
                <a:gd name="connsiteY11" fmla="*/ 182975 h 227114"/>
                <a:gd name="connsiteX12" fmla="*/ 76486 w 387762"/>
                <a:gd name="connsiteY12" fmla="*/ 195167 h 227114"/>
                <a:gd name="connsiteX13" fmla="*/ 73057 w 387762"/>
                <a:gd name="connsiteY13" fmla="*/ 184595 h 227114"/>
                <a:gd name="connsiteX14" fmla="*/ 95726 w 387762"/>
                <a:gd name="connsiteY14" fmla="*/ 165545 h 227114"/>
                <a:gd name="connsiteX15" fmla="*/ 96012 w 387762"/>
                <a:gd name="connsiteY15" fmla="*/ 158591 h 227114"/>
                <a:gd name="connsiteX16" fmla="*/ 88963 w 387762"/>
                <a:gd name="connsiteY16" fmla="*/ 159925 h 227114"/>
                <a:gd name="connsiteX17" fmla="*/ 88392 w 387762"/>
                <a:gd name="connsiteY17" fmla="*/ 160211 h 227114"/>
                <a:gd name="connsiteX18" fmla="*/ 87820 w 387762"/>
                <a:gd name="connsiteY18" fmla="*/ 151066 h 227114"/>
                <a:gd name="connsiteX19" fmla="*/ 93916 w 387762"/>
                <a:gd name="connsiteY19" fmla="*/ 142018 h 227114"/>
                <a:gd name="connsiteX20" fmla="*/ 92392 w 387762"/>
                <a:gd name="connsiteY20" fmla="*/ 140303 h 227114"/>
                <a:gd name="connsiteX21" fmla="*/ 57150 w 387762"/>
                <a:gd name="connsiteY21" fmla="*/ 124015 h 227114"/>
                <a:gd name="connsiteX22" fmla="*/ 47911 w 387762"/>
                <a:gd name="connsiteY22" fmla="*/ 133064 h 227114"/>
                <a:gd name="connsiteX23" fmla="*/ 54102 w 387762"/>
                <a:gd name="connsiteY23" fmla="*/ 138970 h 227114"/>
                <a:gd name="connsiteX24" fmla="*/ 58674 w 387762"/>
                <a:gd name="connsiteY24" fmla="*/ 147923 h 227114"/>
                <a:gd name="connsiteX25" fmla="*/ 61150 w 387762"/>
                <a:gd name="connsiteY25" fmla="*/ 154496 h 227114"/>
                <a:gd name="connsiteX26" fmla="*/ 58102 w 387762"/>
                <a:gd name="connsiteY26" fmla="*/ 161544 h 227114"/>
                <a:gd name="connsiteX27" fmla="*/ 45339 w 387762"/>
                <a:gd name="connsiteY27" fmla="*/ 153829 h 227114"/>
                <a:gd name="connsiteX28" fmla="*/ 31813 w 387762"/>
                <a:gd name="connsiteY28" fmla="*/ 146209 h 227114"/>
                <a:gd name="connsiteX29" fmla="*/ 0 w 387762"/>
                <a:gd name="connsiteY29" fmla="*/ 132302 h 227114"/>
                <a:gd name="connsiteX30" fmla="*/ 7239 w 387762"/>
                <a:gd name="connsiteY30" fmla="*/ 124968 h 227114"/>
                <a:gd name="connsiteX31" fmla="*/ 12001 w 387762"/>
                <a:gd name="connsiteY31" fmla="*/ 128111 h 227114"/>
                <a:gd name="connsiteX32" fmla="*/ 29718 w 387762"/>
                <a:gd name="connsiteY32" fmla="*/ 132874 h 227114"/>
                <a:gd name="connsiteX33" fmla="*/ 35147 w 387762"/>
                <a:gd name="connsiteY33" fmla="*/ 124587 h 227114"/>
                <a:gd name="connsiteX34" fmla="*/ 39148 w 387762"/>
                <a:gd name="connsiteY34" fmla="*/ 119158 h 227114"/>
                <a:gd name="connsiteX35" fmla="*/ 38862 w 387762"/>
                <a:gd name="connsiteY35" fmla="*/ 110871 h 227114"/>
                <a:gd name="connsiteX36" fmla="*/ 11620 w 387762"/>
                <a:gd name="connsiteY36" fmla="*/ 73342 h 227114"/>
                <a:gd name="connsiteX37" fmla="*/ 20098 w 387762"/>
                <a:gd name="connsiteY37" fmla="*/ 68771 h 227114"/>
                <a:gd name="connsiteX38" fmla="*/ 44672 w 387762"/>
                <a:gd name="connsiteY38" fmla="*/ 101251 h 227114"/>
                <a:gd name="connsiteX39" fmla="*/ 61817 w 387762"/>
                <a:gd name="connsiteY39" fmla="*/ 108013 h 227114"/>
                <a:gd name="connsiteX40" fmla="*/ 68484 w 387762"/>
                <a:gd name="connsiteY40" fmla="*/ 107061 h 227114"/>
                <a:gd name="connsiteX41" fmla="*/ 65532 w 387762"/>
                <a:gd name="connsiteY41" fmla="*/ 99536 h 227114"/>
                <a:gd name="connsiteX42" fmla="*/ 48006 w 387762"/>
                <a:gd name="connsiteY42" fmla="*/ 66199 h 227114"/>
                <a:gd name="connsiteX43" fmla="*/ 36481 w 387762"/>
                <a:gd name="connsiteY43" fmla="*/ 33623 h 227114"/>
                <a:gd name="connsiteX44" fmla="*/ 30670 w 387762"/>
                <a:gd name="connsiteY44" fmla="*/ 9049 h 227114"/>
                <a:gd name="connsiteX45" fmla="*/ 34480 w 387762"/>
                <a:gd name="connsiteY45" fmla="*/ 0 h 227114"/>
                <a:gd name="connsiteX46" fmla="*/ 39719 w 387762"/>
                <a:gd name="connsiteY46" fmla="*/ 8096 h 227114"/>
                <a:gd name="connsiteX47" fmla="*/ 43053 w 387762"/>
                <a:gd name="connsiteY47" fmla="*/ 20764 h 227114"/>
                <a:gd name="connsiteX48" fmla="*/ 44577 w 387762"/>
                <a:gd name="connsiteY48" fmla="*/ 25908 h 227114"/>
                <a:gd name="connsiteX49" fmla="*/ 57245 w 387762"/>
                <a:gd name="connsiteY49" fmla="*/ 58864 h 227114"/>
                <a:gd name="connsiteX50" fmla="*/ 98488 w 387762"/>
                <a:gd name="connsiteY50" fmla="*/ 126016 h 227114"/>
                <a:gd name="connsiteX51" fmla="*/ 122872 w 387762"/>
                <a:gd name="connsiteY51" fmla="*/ 145732 h 227114"/>
                <a:gd name="connsiteX52" fmla="*/ 167545 w 387762"/>
                <a:gd name="connsiteY52" fmla="*/ 176117 h 227114"/>
                <a:gd name="connsiteX53" fmla="*/ 215170 w 387762"/>
                <a:gd name="connsiteY53" fmla="*/ 197167 h 227114"/>
                <a:gd name="connsiteX54" fmla="*/ 264700 w 387762"/>
                <a:gd name="connsiteY54" fmla="*/ 209836 h 227114"/>
                <a:gd name="connsiteX55" fmla="*/ 293465 w 387762"/>
                <a:gd name="connsiteY55" fmla="*/ 213265 h 227114"/>
                <a:gd name="connsiteX56" fmla="*/ 340042 w 387762"/>
                <a:gd name="connsiteY56" fmla="*/ 217170 h 227114"/>
                <a:gd name="connsiteX57" fmla="*/ 370713 w 387762"/>
                <a:gd name="connsiteY57" fmla="*/ 216027 h 227114"/>
                <a:gd name="connsiteX58" fmla="*/ 386524 w 387762"/>
                <a:gd name="connsiteY58" fmla="*/ 215170 h 227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87762" h="227114">
                  <a:moveTo>
                    <a:pt x="386429" y="214979"/>
                  </a:moveTo>
                  <a:lnTo>
                    <a:pt x="387763" y="224409"/>
                  </a:lnTo>
                  <a:cubicBezTo>
                    <a:pt x="386429" y="224695"/>
                    <a:pt x="385000" y="224980"/>
                    <a:pt x="383667" y="225171"/>
                  </a:cubicBezTo>
                  <a:cubicBezTo>
                    <a:pt x="369856" y="227552"/>
                    <a:pt x="355378" y="227076"/>
                    <a:pt x="341281" y="227076"/>
                  </a:cubicBezTo>
                  <a:cubicBezTo>
                    <a:pt x="328517" y="227076"/>
                    <a:pt x="315658" y="226790"/>
                    <a:pt x="302990" y="225457"/>
                  </a:cubicBezTo>
                  <a:cubicBezTo>
                    <a:pt x="283940" y="223361"/>
                    <a:pt x="264795" y="220885"/>
                    <a:pt x="245935" y="217551"/>
                  </a:cubicBezTo>
                  <a:cubicBezTo>
                    <a:pt x="217360" y="212503"/>
                    <a:pt x="191167" y="200215"/>
                    <a:pt x="165735" y="187071"/>
                  </a:cubicBezTo>
                  <a:cubicBezTo>
                    <a:pt x="148304" y="178117"/>
                    <a:pt x="132969" y="165163"/>
                    <a:pt x="116681" y="153829"/>
                  </a:cubicBezTo>
                  <a:cubicBezTo>
                    <a:pt x="114586" y="152400"/>
                    <a:pt x="113062" y="149923"/>
                    <a:pt x="110966" y="148304"/>
                  </a:cubicBezTo>
                  <a:cubicBezTo>
                    <a:pt x="109442" y="147161"/>
                    <a:pt x="107442" y="146875"/>
                    <a:pt x="105632" y="146209"/>
                  </a:cubicBezTo>
                  <a:cubicBezTo>
                    <a:pt x="105918" y="148019"/>
                    <a:pt x="106013" y="149923"/>
                    <a:pt x="106489" y="151638"/>
                  </a:cubicBezTo>
                  <a:cubicBezTo>
                    <a:pt x="109538" y="161258"/>
                    <a:pt x="105632" y="177260"/>
                    <a:pt x="97250" y="182975"/>
                  </a:cubicBezTo>
                  <a:cubicBezTo>
                    <a:pt x="90583" y="187547"/>
                    <a:pt x="83629" y="191738"/>
                    <a:pt x="76486" y="195167"/>
                  </a:cubicBezTo>
                  <a:lnTo>
                    <a:pt x="73057" y="184595"/>
                  </a:lnTo>
                  <a:cubicBezTo>
                    <a:pt x="83344" y="182118"/>
                    <a:pt x="91630" y="177070"/>
                    <a:pt x="95726" y="165545"/>
                  </a:cubicBezTo>
                  <a:cubicBezTo>
                    <a:pt x="96488" y="163449"/>
                    <a:pt x="95917" y="160877"/>
                    <a:pt x="96012" y="158591"/>
                  </a:cubicBezTo>
                  <a:cubicBezTo>
                    <a:pt x="93631" y="158972"/>
                    <a:pt x="91154" y="159067"/>
                    <a:pt x="88963" y="159925"/>
                  </a:cubicBezTo>
                  <a:cubicBezTo>
                    <a:pt x="88773" y="159925"/>
                    <a:pt x="88582" y="160115"/>
                    <a:pt x="88392" y="160211"/>
                  </a:cubicBezTo>
                  <a:lnTo>
                    <a:pt x="87820" y="151066"/>
                  </a:lnTo>
                  <a:cubicBezTo>
                    <a:pt x="93535" y="150686"/>
                    <a:pt x="94297" y="148114"/>
                    <a:pt x="93916" y="142018"/>
                  </a:cubicBezTo>
                  <a:cubicBezTo>
                    <a:pt x="93440" y="141446"/>
                    <a:pt x="92678" y="140970"/>
                    <a:pt x="92392" y="140303"/>
                  </a:cubicBezTo>
                  <a:cubicBezTo>
                    <a:pt x="83153" y="124301"/>
                    <a:pt x="71151" y="118396"/>
                    <a:pt x="57150" y="124015"/>
                  </a:cubicBezTo>
                  <a:cubicBezTo>
                    <a:pt x="53435" y="125444"/>
                    <a:pt x="50959" y="129921"/>
                    <a:pt x="47911" y="133064"/>
                  </a:cubicBezTo>
                  <a:cubicBezTo>
                    <a:pt x="50006" y="134969"/>
                    <a:pt x="52483" y="136684"/>
                    <a:pt x="54102" y="138970"/>
                  </a:cubicBezTo>
                  <a:cubicBezTo>
                    <a:pt x="56102" y="141732"/>
                    <a:pt x="58959" y="145066"/>
                    <a:pt x="58674" y="147923"/>
                  </a:cubicBezTo>
                  <a:cubicBezTo>
                    <a:pt x="58388" y="151543"/>
                    <a:pt x="59436" y="153543"/>
                    <a:pt x="61150" y="154496"/>
                  </a:cubicBezTo>
                  <a:lnTo>
                    <a:pt x="58102" y="161544"/>
                  </a:lnTo>
                  <a:cubicBezTo>
                    <a:pt x="53911" y="158972"/>
                    <a:pt x="49625" y="156400"/>
                    <a:pt x="45339" y="153829"/>
                  </a:cubicBezTo>
                  <a:cubicBezTo>
                    <a:pt x="40862" y="151162"/>
                    <a:pt x="36671" y="147352"/>
                    <a:pt x="31813" y="146209"/>
                  </a:cubicBezTo>
                  <a:cubicBezTo>
                    <a:pt x="19907" y="143542"/>
                    <a:pt x="9334" y="138779"/>
                    <a:pt x="0" y="132302"/>
                  </a:cubicBezTo>
                  <a:lnTo>
                    <a:pt x="7239" y="124968"/>
                  </a:lnTo>
                  <a:cubicBezTo>
                    <a:pt x="8763" y="126016"/>
                    <a:pt x="10382" y="127063"/>
                    <a:pt x="12001" y="128111"/>
                  </a:cubicBezTo>
                  <a:cubicBezTo>
                    <a:pt x="17050" y="131254"/>
                    <a:pt x="23717" y="132302"/>
                    <a:pt x="29718" y="132874"/>
                  </a:cubicBezTo>
                  <a:cubicBezTo>
                    <a:pt x="31242" y="132969"/>
                    <a:pt x="33338" y="127445"/>
                    <a:pt x="35147" y="124587"/>
                  </a:cubicBezTo>
                  <a:cubicBezTo>
                    <a:pt x="36385" y="122682"/>
                    <a:pt x="37433" y="120587"/>
                    <a:pt x="39148" y="119158"/>
                  </a:cubicBezTo>
                  <a:cubicBezTo>
                    <a:pt x="42672" y="116110"/>
                    <a:pt x="42291" y="113443"/>
                    <a:pt x="38862" y="110871"/>
                  </a:cubicBezTo>
                  <a:cubicBezTo>
                    <a:pt x="25717" y="101155"/>
                    <a:pt x="18383" y="87249"/>
                    <a:pt x="11620" y="73342"/>
                  </a:cubicBezTo>
                  <a:lnTo>
                    <a:pt x="20098" y="68771"/>
                  </a:lnTo>
                  <a:cubicBezTo>
                    <a:pt x="26003" y="80772"/>
                    <a:pt x="33718" y="92012"/>
                    <a:pt x="44672" y="101251"/>
                  </a:cubicBezTo>
                  <a:cubicBezTo>
                    <a:pt x="50101" y="105823"/>
                    <a:pt x="54769" y="109156"/>
                    <a:pt x="61817" y="108013"/>
                  </a:cubicBezTo>
                  <a:cubicBezTo>
                    <a:pt x="64008" y="107632"/>
                    <a:pt x="66199" y="107347"/>
                    <a:pt x="68484" y="107061"/>
                  </a:cubicBezTo>
                  <a:cubicBezTo>
                    <a:pt x="67532" y="104584"/>
                    <a:pt x="66770" y="101917"/>
                    <a:pt x="65532" y="99536"/>
                  </a:cubicBezTo>
                  <a:cubicBezTo>
                    <a:pt x="59722" y="88392"/>
                    <a:pt x="53149" y="77629"/>
                    <a:pt x="48006" y="66199"/>
                  </a:cubicBezTo>
                  <a:cubicBezTo>
                    <a:pt x="43339" y="55721"/>
                    <a:pt x="39909" y="44577"/>
                    <a:pt x="36481" y="33623"/>
                  </a:cubicBezTo>
                  <a:cubicBezTo>
                    <a:pt x="34004" y="25622"/>
                    <a:pt x="31909" y="17336"/>
                    <a:pt x="30670" y="9049"/>
                  </a:cubicBezTo>
                  <a:cubicBezTo>
                    <a:pt x="30289" y="6287"/>
                    <a:pt x="33147" y="2953"/>
                    <a:pt x="34480" y="0"/>
                  </a:cubicBezTo>
                  <a:cubicBezTo>
                    <a:pt x="36290" y="2667"/>
                    <a:pt x="38767" y="5144"/>
                    <a:pt x="39719" y="8096"/>
                  </a:cubicBezTo>
                  <a:cubicBezTo>
                    <a:pt x="41148" y="12192"/>
                    <a:pt x="42005" y="16573"/>
                    <a:pt x="43053" y="20764"/>
                  </a:cubicBezTo>
                  <a:cubicBezTo>
                    <a:pt x="43529" y="22479"/>
                    <a:pt x="44005" y="24194"/>
                    <a:pt x="44577" y="25908"/>
                  </a:cubicBezTo>
                  <a:cubicBezTo>
                    <a:pt x="48577" y="36957"/>
                    <a:pt x="53054" y="47815"/>
                    <a:pt x="57245" y="58864"/>
                  </a:cubicBezTo>
                  <a:cubicBezTo>
                    <a:pt x="66865" y="83820"/>
                    <a:pt x="79153" y="107156"/>
                    <a:pt x="98488" y="126016"/>
                  </a:cubicBezTo>
                  <a:cubicBezTo>
                    <a:pt x="105918" y="133255"/>
                    <a:pt x="114395" y="139637"/>
                    <a:pt x="122872" y="145732"/>
                  </a:cubicBezTo>
                  <a:cubicBezTo>
                    <a:pt x="137541" y="156210"/>
                    <a:pt x="151828" y="167354"/>
                    <a:pt x="167545" y="176117"/>
                  </a:cubicBezTo>
                  <a:cubicBezTo>
                    <a:pt x="182689" y="184499"/>
                    <a:pt x="199358" y="189929"/>
                    <a:pt x="215170" y="197167"/>
                  </a:cubicBezTo>
                  <a:cubicBezTo>
                    <a:pt x="230981" y="204406"/>
                    <a:pt x="247745" y="207359"/>
                    <a:pt x="264700" y="209836"/>
                  </a:cubicBezTo>
                  <a:cubicBezTo>
                    <a:pt x="274225" y="211169"/>
                    <a:pt x="283845" y="212312"/>
                    <a:pt x="293465" y="213265"/>
                  </a:cubicBezTo>
                  <a:cubicBezTo>
                    <a:pt x="308991" y="214884"/>
                    <a:pt x="324612" y="218027"/>
                    <a:pt x="340042" y="217170"/>
                  </a:cubicBezTo>
                  <a:cubicBezTo>
                    <a:pt x="350234" y="216598"/>
                    <a:pt x="360235" y="214789"/>
                    <a:pt x="370713" y="216027"/>
                  </a:cubicBezTo>
                  <a:cubicBezTo>
                    <a:pt x="376142" y="216694"/>
                    <a:pt x="381381" y="216217"/>
                    <a:pt x="386524" y="215170"/>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05" name="フリーフォーム: 図形 304">
              <a:extLst>
                <a:ext uri="{FF2B5EF4-FFF2-40B4-BE49-F238E27FC236}">
                  <a16:creationId xmlns:a16="http://schemas.microsoft.com/office/drawing/2014/main" id="{B45E6CAE-8C1B-44B7-B6D9-C7DCCA82B934}"/>
                </a:ext>
              </a:extLst>
            </p:cNvPr>
            <p:cNvSpPr/>
            <p:nvPr/>
          </p:nvSpPr>
          <p:spPr>
            <a:xfrm>
              <a:off x="6635019" y="3631025"/>
              <a:ext cx="56007" cy="153162"/>
            </a:xfrm>
            <a:custGeom>
              <a:avLst/>
              <a:gdLst>
                <a:gd name="connsiteX0" fmla="*/ 55912 w 56007"/>
                <a:gd name="connsiteY0" fmla="*/ 148876 h 153162"/>
                <a:gd name="connsiteX1" fmla="*/ 47530 w 56007"/>
                <a:gd name="connsiteY1" fmla="*/ 153162 h 153162"/>
                <a:gd name="connsiteX2" fmla="*/ 30289 w 56007"/>
                <a:gd name="connsiteY2" fmla="*/ 110585 h 153162"/>
                <a:gd name="connsiteX3" fmla="*/ 14192 w 56007"/>
                <a:gd name="connsiteY3" fmla="*/ 58388 h 153162"/>
                <a:gd name="connsiteX4" fmla="*/ 11430 w 56007"/>
                <a:gd name="connsiteY4" fmla="*/ 54102 h 153162"/>
                <a:gd name="connsiteX5" fmla="*/ 9525 w 56007"/>
                <a:gd name="connsiteY5" fmla="*/ 58865 h 153162"/>
                <a:gd name="connsiteX6" fmla="*/ 8477 w 56007"/>
                <a:gd name="connsiteY6" fmla="*/ 70009 h 153162"/>
                <a:gd name="connsiteX7" fmla="*/ 0 w 56007"/>
                <a:gd name="connsiteY7" fmla="*/ 69056 h 153162"/>
                <a:gd name="connsiteX8" fmla="*/ 1619 w 56007"/>
                <a:gd name="connsiteY8" fmla="*/ 49721 h 153162"/>
                <a:gd name="connsiteX9" fmla="*/ 6572 w 56007"/>
                <a:gd name="connsiteY9" fmla="*/ 6382 h 153162"/>
                <a:gd name="connsiteX10" fmla="*/ 12287 w 56007"/>
                <a:gd name="connsiteY10" fmla="*/ 0 h 153162"/>
                <a:gd name="connsiteX11" fmla="*/ 16859 w 56007"/>
                <a:gd name="connsiteY11" fmla="*/ 5620 h 153162"/>
                <a:gd name="connsiteX12" fmla="*/ 17621 w 56007"/>
                <a:gd name="connsiteY12" fmla="*/ 22670 h 153162"/>
                <a:gd name="connsiteX13" fmla="*/ 28480 w 56007"/>
                <a:gd name="connsiteY13" fmla="*/ 73057 h 153162"/>
                <a:gd name="connsiteX14" fmla="*/ 54673 w 56007"/>
                <a:gd name="connsiteY14" fmla="*/ 145733 h 153162"/>
                <a:gd name="connsiteX15" fmla="*/ 56007 w 56007"/>
                <a:gd name="connsiteY15" fmla="*/ 148971 h 153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6007" h="153162">
                  <a:moveTo>
                    <a:pt x="55912" y="148876"/>
                  </a:moveTo>
                  <a:lnTo>
                    <a:pt x="47530" y="153162"/>
                  </a:lnTo>
                  <a:cubicBezTo>
                    <a:pt x="41243" y="139255"/>
                    <a:pt x="35433" y="124968"/>
                    <a:pt x="30289" y="110585"/>
                  </a:cubicBezTo>
                  <a:cubicBezTo>
                    <a:pt x="24098" y="93440"/>
                    <a:pt x="19621" y="75819"/>
                    <a:pt x="14192" y="58388"/>
                  </a:cubicBezTo>
                  <a:cubicBezTo>
                    <a:pt x="13716" y="56769"/>
                    <a:pt x="12383" y="55531"/>
                    <a:pt x="11430" y="54102"/>
                  </a:cubicBezTo>
                  <a:cubicBezTo>
                    <a:pt x="10763" y="55721"/>
                    <a:pt x="9715" y="57245"/>
                    <a:pt x="9525" y="58865"/>
                  </a:cubicBezTo>
                  <a:cubicBezTo>
                    <a:pt x="9239" y="62579"/>
                    <a:pt x="8763" y="66294"/>
                    <a:pt x="8477" y="70009"/>
                  </a:cubicBezTo>
                  <a:lnTo>
                    <a:pt x="0" y="69056"/>
                  </a:lnTo>
                  <a:cubicBezTo>
                    <a:pt x="571" y="62579"/>
                    <a:pt x="1048" y="56197"/>
                    <a:pt x="1619" y="49721"/>
                  </a:cubicBezTo>
                  <a:cubicBezTo>
                    <a:pt x="2762" y="35243"/>
                    <a:pt x="4477" y="20765"/>
                    <a:pt x="6572" y="6382"/>
                  </a:cubicBezTo>
                  <a:cubicBezTo>
                    <a:pt x="6953" y="4001"/>
                    <a:pt x="10287" y="2096"/>
                    <a:pt x="12287" y="0"/>
                  </a:cubicBezTo>
                  <a:cubicBezTo>
                    <a:pt x="13906" y="1905"/>
                    <a:pt x="16573" y="3620"/>
                    <a:pt x="16859" y="5620"/>
                  </a:cubicBezTo>
                  <a:cubicBezTo>
                    <a:pt x="17621" y="11240"/>
                    <a:pt x="16573" y="17145"/>
                    <a:pt x="17621" y="22670"/>
                  </a:cubicBezTo>
                  <a:cubicBezTo>
                    <a:pt x="20764" y="39529"/>
                    <a:pt x="23336" y="56674"/>
                    <a:pt x="28480" y="73057"/>
                  </a:cubicBezTo>
                  <a:cubicBezTo>
                    <a:pt x="36195" y="97631"/>
                    <a:pt x="45720" y="121539"/>
                    <a:pt x="54673" y="145733"/>
                  </a:cubicBezTo>
                  <a:cubicBezTo>
                    <a:pt x="55054" y="146780"/>
                    <a:pt x="55531" y="147923"/>
                    <a:pt x="56007" y="148971"/>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06" name="フリーフォーム: 図形 305">
              <a:extLst>
                <a:ext uri="{FF2B5EF4-FFF2-40B4-BE49-F238E27FC236}">
                  <a16:creationId xmlns:a16="http://schemas.microsoft.com/office/drawing/2014/main" id="{91FF8E0D-594E-4EC9-BEC3-B7C552949F87}"/>
                </a:ext>
              </a:extLst>
            </p:cNvPr>
            <p:cNvSpPr/>
            <p:nvPr/>
          </p:nvSpPr>
          <p:spPr>
            <a:xfrm>
              <a:off x="6586595" y="4139628"/>
              <a:ext cx="89096" cy="39097"/>
            </a:xfrm>
            <a:custGeom>
              <a:avLst/>
              <a:gdLst>
                <a:gd name="connsiteX0" fmla="*/ 85667 w 89096"/>
                <a:gd name="connsiteY0" fmla="*/ 16224 h 39097"/>
                <a:gd name="connsiteX1" fmla="*/ 89096 w 89096"/>
                <a:gd name="connsiteY1" fmla="*/ 23749 h 39097"/>
                <a:gd name="connsiteX2" fmla="*/ 79476 w 89096"/>
                <a:gd name="connsiteY2" fmla="*/ 23749 h 39097"/>
                <a:gd name="connsiteX3" fmla="*/ 67094 w 89096"/>
                <a:gd name="connsiteY3" fmla="*/ 17938 h 39097"/>
                <a:gd name="connsiteX4" fmla="*/ 53092 w 89096"/>
                <a:gd name="connsiteY4" fmla="*/ 14129 h 39097"/>
                <a:gd name="connsiteX5" fmla="*/ 28422 w 89096"/>
                <a:gd name="connsiteY5" fmla="*/ 19367 h 39097"/>
                <a:gd name="connsiteX6" fmla="*/ 6229 w 89096"/>
                <a:gd name="connsiteY6" fmla="*/ 38227 h 39097"/>
                <a:gd name="connsiteX7" fmla="*/ 2609 w 89096"/>
                <a:gd name="connsiteY7" fmla="*/ 38989 h 39097"/>
                <a:gd name="connsiteX8" fmla="*/ 133 w 89096"/>
                <a:gd name="connsiteY8" fmla="*/ 32036 h 39097"/>
                <a:gd name="connsiteX9" fmla="*/ 6705 w 89096"/>
                <a:gd name="connsiteY9" fmla="*/ 22225 h 39097"/>
                <a:gd name="connsiteX10" fmla="*/ 33661 w 89096"/>
                <a:gd name="connsiteY10" fmla="*/ 3270 h 39097"/>
                <a:gd name="connsiteX11" fmla="*/ 54425 w 89096"/>
                <a:gd name="connsiteY11" fmla="*/ 2032 h 39097"/>
                <a:gd name="connsiteX12" fmla="*/ 75761 w 89096"/>
                <a:gd name="connsiteY12" fmla="*/ 9747 h 39097"/>
                <a:gd name="connsiteX13" fmla="*/ 85667 w 89096"/>
                <a:gd name="connsiteY13" fmla="*/ 16224 h 39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9096" h="39097">
                  <a:moveTo>
                    <a:pt x="85667" y="16224"/>
                  </a:moveTo>
                  <a:cubicBezTo>
                    <a:pt x="87477" y="18034"/>
                    <a:pt x="87953" y="21177"/>
                    <a:pt x="89096" y="23749"/>
                  </a:cubicBezTo>
                  <a:cubicBezTo>
                    <a:pt x="85858" y="23749"/>
                    <a:pt x="82429" y="24606"/>
                    <a:pt x="79476" y="23749"/>
                  </a:cubicBezTo>
                  <a:cubicBezTo>
                    <a:pt x="75285" y="22606"/>
                    <a:pt x="71475" y="20225"/>
                    <a:pt x="67094" y="17938"/>
                  </a:cubicBezTo>
                  <a:cubicBezTo>
                    <a:pt x="62141" y="16510"/>
                    <a:pt x="56902" y="16510"/>
                    <a:pt x="53092" y="14129"/>
                  </a:cubicBezTo>
                  <a:cubicBezTo>
                    <a:pt x="42710" y="7652"/>
                    <a:pt x="35566" y="13557"/>
                    <a:pt x="28422" y="19367"/>
                  </a:cubicBezTo>
                  <a:cubicBezTo>
                    <a:pt x="20898" y="25463"/>
                    <a:pt x="13658" y="32036"/>
                    <a:pt x="6229" y="38227"/>
                  </a:cubicBezTo>
                  <a:cubicBezTo>
                    <a:pt x="5372" y="38989"/>
                    <a:pt x="2800" y="39275"/>
                    <a:pt x="2609" y="38989"/>
                  </a:cubicBezTo>
                  <a:cubicBezTo>
                    <a:pt x="1466" y="36798"/>
                    <a:pt x="-534" y="33845"/>
                    <a:pt x="133" y="32036"/>
                  </a:cubicBezTo>
                  <a:cubicBezTo>
                    <a:pt x="1466" y="28416"/>
                    <a:pt x="3752" y="24511"/>
                    <a:pt x="6705" y="22225"/>
                  </a:cubicBezTo>
                  <a:cubicBezTo>
                    <a:pt x="15373" y="15462"/>
                    <a:pt x="24517" y="9366"/>
                    <a:pt x="33661" y="3270"/>
                  </a:cubicBezTo>
                  <a:cubicBezTo>
                    <a:pt x="40233" y="-1112"/>
                    <a:pt x="47282" y="-635"/>
                    <a:pt x="54425" y="2032"/>
                  </a:cubicBezTo>
                  <a:cubicBezTo>
                    <a:pt x="61474" y="4699"/>
                    <a:pt x="68808" y="6794"/>
                    <a:pt x="75761" y="9747"/>
                  </a:cubicBezTo>
                  <a:cubicBezTo>
                    <a:pt x="79381" y="11271"/>
                    <a:pt x="82905" y="13557"/>
                    <a:pt x="85667" y="16224"/>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07" name="フリーフォーム: 図形 306">
              <a:extLst>
                <a:ext uri="{FF2B5EF4-FFF2-40B4-BE49-F238E27FC236}">
                  <a16:creationId xmlns:a16="http://schemas.microsoft.com/office/drawing/2014/main" id="{76C97CB7-2C9B-4C36-82DA-CE8F70874CBC}"/>
                </a:ext>
              </a:extLst>
            </p:cNvPr>
            <p:cNvSpPr/>
            <p:nvPr/>
          </p:nvSpPr>
          <p:spPr>
            <a:xfrm>
              <a:off x="6594874" y="4580338"/>
              <a:ext cx="69893" cy="64330"/>
            </a:xfrm>
            <a:custGeom>
              <a:avLst/>
              <a:gdLst>
                <a:gd name="connsiteX0" fmla="*/ 69102 w 69893"/>
                <a:gd name="connsiteY0" fmla="*/ 50526 h 64330"/>
                <a:gd name="connsiteX1" fmla="*/ 69673 w 69893"/>
                <a:gd name="connsiteY1" fmla="*/ 55289 h 64330"/>
                <a:gd name="connsiteX2" fmla="*/ 17285 w 69893"/>
                <a:gd name="connsiteY2" fmla="*/ 58718 h 64330"/>
                <a:gd name="connsiteX3" fmla="*/ 3188 w 69893"/>
                <a:gd name="connsiteY3" fmla="*/ 20332 h 64330"/>
                <a:gd name="connsiteX4" fmla="*/ 3569 w 69893"/>
                <a:gd name="connsiteY4" fmla="*/ 18903 h 64330"/>
                <a:gd name="connsiteX5" fmla="*/ 44051 w 69893"/>
                <a:gd name="connsiteY5" fmla="*/ 9664 h 64330"/>
                <a:gd name="connsiteX6" fmla="*/ 49575 w 69893"/>
                <a:gd name="connsiteY6" fmla="*/ 16808 h 64330"/>
                <a:gd name="connsiteX7" fmla="*/ 40336 w 69893"/>
                <a:gd name="connsiteY7" fmla="*/ 17379 h 64330"/>
                <a:gd name="connsiteX8" fmla="*/ 30906 w 69893"/>
                <a:gd name="connsiteY8" fmla="*/ 15284 h 64330"/>
                <a:gd name="connsiteX9" fmla="*/ 19476 w 69893"/>
                <a:gd name="connsiteY9" fmla="*/ 18332 h 64330"/>
                <a:gd name="connsiteX10" fmla="*/ 24620 w 69893"/>
                <a:gd name="connsiteY10" fmla="*/ 47764 h 64330"/>
                <a:gd name="connsiteX11" fmla="*/ 61672 w 69893"/>
                <a:gd name="connsiteY11" fmla="*/ 50717 h 64330"/>
                <a:gd name="connsiteX12" fmla="*/ 69102 w 69893"/>
                <a:gd name="connsiteY12" fmla="*/ 50431 h 6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893" h="64330">
                  <a:moveTo>
                    <a:pt x="69102" y="50526"/>
                  </a:moveTo>
                  <a:cubicBezTo>
                    <a:pt x="69578" y="52431"/>
                    <a:pt x="70244" y="55003"/>
                    <a:pt x="69673" y="55289"/>
                  </a:cubicBezTo>
                  <a:cubicBezTo>
                    <a:pt x="52718" y="63671"/>
                    <a:pt x="34907" y="68909"/>
                    <a:pt x="17285" y="58718"/>
                  </a:cubicBezTo>
                  <a:cubicBezTo>
                    <a:pt x="2617" y="50241"/>
                    <a:pt x="-4622" y="39668"/>
                    <a:pt x="3188" y="20332"/>
                  </a:cubicBezTo>
                  <a:cubicBezTo>
                    <a:pt x="3379" y="19856"/>
                    <a:pt x="3474" y="19380"/>
                    <a:pt x="3569" y="18903"/>
                  </a:cubicBezTo>
                  <a:cubicBezTo>
                    <a:pt x="8427" y="-5481"/>
                    <a:pt x="29477" y="-3671"/>
                    <a:pt x="44051" y="9664"/>
                  </a:cubicBezTo>
                  <a:cubicBezTo>
                    <a:pt x="46242" y="11664"/>
                    <a:pt x="47766" y="14427"/>
                    <a:pt x="49575" y="16808"/>
                  </a:cubicBezTo>
                  <a:cubicBezTo>
                    <a:pt x="46527" y="16998"/>
                    <a:pt x="43384" y="17665"/>
                    <a:pt x="40336" y="17379"/>
                  </a:cubicBezTo>
                  <a:cubicBezTo>
                    <a:pt x="37193" y="17094"/>
                    <a:pt x="33764" y="16617"/>
                    <a:pt x="30906" y="15284"/>
                  </a:cubicBezTo>
                  <a:cubicBezTo>
                    <a:pt x="25953" y="12807"/>
                    <a:pt x="22429" y="15189"/>
                    <a:pt x="19476" y="18332"/>
                  </a:cubicBezTo>
                  <a:cubicBezTo>
                    <a:pt x="12618" y="25761"/>
                    <a:pt x="15952" y="42430"/>
                    <a:pt x="24620" y="47764"/>
                  </a:cubicBezTo>
                  <a:cubicBezTo>
                    <a:pt x="36621" y="55289"/>
                    <a:pt x="49099" y="52717"/>
                    <a:pt x="61672" y="50717"/>
                  </a:cubicBezTo>
                  <a:cubicBezTo>
                    <a:pt x="63958" y="50336"/>
                    <a:pt x="66339" y="50241"/>
                    <a:pt x="69102" y="50431"/>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08" name="フリーフォーム: 図形 307">
              <a:extLst>
                <a:ext uri="{FF2B5EF4-FFF2-40B4-BE49-F238E27FC236}">
                  <a16:creationId xmlns:a16="http://schemas.microsoft.com/office/drawing/2014/main" id="{D4A7374A-4AFA-423A-8C69-AC86B49E1EA8}"/>
                </a:ext>
              </a:extLst>
            </p:cNvPr>
            <p:cNvSpPr/>
            <p:nvPr/>
          </p:nvSpPr>
          <p:spPr>
            <a:xfrm>
              <a:off x="6606225" y="4174396"/>
              <a:ext cx="54810" cy="46930"/>
            </a:xfrm>
            <a:custGeom>
              <a:avLst/>
              <a:gdLst>
                <a:gd name="connsiteX0" fmla="*/ 52798 w 54810"/>
                <a:gd name="connsiteY0" fmla="*/ 15746 h 46930"/>
                <a:gd name="connsiteX1" fmla="*/ 36701 w 54810"/>
                <a:gd name="connsiteY1" fmla="*/ 46416 h 46930"/>
                <a:gd name="connsiteX2" fmla="*/ 8126 w 54810"/>
                <a:gd name="connsiteY2" fmla="*/ 40701 h 46930"/>
                <a:gd name="connsiteX3" fmla="*/ 601 w 54810"/>
                <a:gd name="connsiteY3" fmla="*/ 19746 h 46930"/>
                <a:gd name="connsiteX4" fmla="*/ 23080 w 54810"/>
                <a:gd name="connsiteY4" fmla="*/ 220 h 46930"/>
                <a:gd name="connsiteX5" fmla="*/ 52798 w 54810"/>
                <a:gd name="connsiteY5" fmla="*/ 15746 h 46930"/>
                <a:gd name="connsiteX6" fmla="*/ 41558 w 54810"/>
                <a:gd name="connsiteY6" fmla="*/ 31653 h 46930"/>
                <a:gd name="connsiteX7" fmla="*/ 38605 w 54810"/>
                <a:gd name="connsiteY7" fmla="*/ 12793 h 46930"/>
                <a:gd name="connsiteX8" fmla="*/ 19460 w 54810"/>
                <a:gd name="connsiteY8" fmla="*/ 12031 h 46930"/>
                <a:gd name="connsiteX9" fmla="*/ 11364 w 54810"/>
                <a:gd name="connsiteY9" fmla="*/ 30033 h 46930"/>
                <a:gd name="connsiteX10" fmla="*/ 13555 w 54810"/>
                <a:gd name="connsiteY10" fmla="*/ 32129 h 46930"/>
                <a:gd name="connsiteX11" fmla="*/ 25556 w 54810"/>
                <a:gd name="connsiteY11" fmla="*/ 34606 h 46930"/>
                <a:gd name="connsiteX12" fmla="*/ 41558 w 54810"/>
                <a:gd name="connsiteY12" fmla="*/ 31748 h 46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4810" h="46930">
                  <a:moveTo>
                    <a:pt x="52798" y="15746"/>
                  </a:moveTo>
                  <a:cubicBezTo>
                    <a:pt x="58322" y="27652"/>
                    <a:pt x="52321" y="39749"/>
                    <a:pt x="36701" y="46416"/>
                  </a:cubicBezTo>
                  <a:cubicBezTo>
                    <a:pt x="25747" y="48798"/>
                    <a:pt x="17460" y="42225"/>
                    <a:pt x="8126" y="40701"/>
                  </a:cubicBezTo>
                  <a:cubicBezTo>
                    <a:pt x="2506" y="39844"/>
                    <a:pt x="-1590" y="27176"/>
                    <a:pt x="601" y="19746"/>
                  </a:cubicBezTo>
                  <a:cubicBezTo>
                    <a:pt x="3553" y="9459"/>
                    <a:pt x="13460" y="982"/>
                    <a:pt x="23080" y="220"/>
                  </a:cubicBezTo>
                  <a:cubicBezTo>
                    <a:pt x="40320" y="-1113"/>
                    <a:pt x="47178" y="3554"/>
                    <a:pt x="52798" y="15746"/>
                  </a:cubicBezTo>
                  <a:close/>
                  <a:moveTo>
                    <a:pt x="41558" y="31653"/>
                  </a:moveTo>
                  <a:cubicBezTo>
                    <a:pt x="45082" y="24414"/>
                    <a:pt x="42606" y="18318"/>
                    <a:pt x="38605" y="12793"/>
                  </a:cubicBezTo>
                  <a:cubicBezTo>
                    <a:pt x="35748" y="8793"/>
                    <a:pt x="24699" y="8793"/>
                    <a:pt x="19460" y="12031"/>
                  </a:cubicBezTo>
                  <a:cubicBezTo>
                    <a:pt x="14793" y="14889"/>
                    <a:pt x="10030" y="25271"/>
                    <a:pt x="11364" y="30033"/>
                  </a:cubicBezTo>
                  <a:cubicBezTo>
                    <a:pt x="11650" y="30891"/>
                    <a:pt x="12697" y="31938"/>
                    <a:pt x="13555" y="32129"/>
                  </a:cubicBezTo>
                  <a:cubicBezTo>
                    <a:pt x="17269" y="32891"/>
                    <a:pt x="20984" y="33272"/>
                    <a:pt x="25556" y="34606"/>
                  </a:cubicBezTo>
                  <a:cubicBezTo>
                    <a:pt x="31271" y="36225"/>
                    <a:pt x="37272" y="40606"/>
                    <a:pt x="41558" y="31748"/>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09" name="フリーフォーム: 図形 308">
              <a:extLst>
                <a:ext uri="{FF2B5EF4-FFF2-40B4-BE49-F238E27FC236}">
                  <a16:creationId xmlns:a16="http://schemas.microsoft.com/office/drawing/2014/main" id="{D3ED2D6A-3E01-4556-88AB-D63E4C506716}"/>
                </a:ext>
              </a:extLst>
            </p:cNvPr>
            <p:cNvSpPr/>
            <p:nvPr/>
          </p:nvSpPr>
          <p:spPr>
            <a:xfrm>
              <a:off x="6617361" y="4184025"/>
              <a:ext cx="32069" cy="27369"/>
            </a:xfrm>
            <a:custGeom>
              <a:avLst/>
              <a:gdLst>
                <a:gd name="connsiteX0" fmla="*/ 27469 w 32069"/>
                <a:gd name="connsiteY0" fmla="*/ 3165 h 27369"/>
                <a:gd name="connsiteX1" fmla="*/ 30422 w 32069"/>
                <a:gd name="connsiteY1" fmla="*/ 22024 h 27369"/>
                <a:gd name="connsiteX2" fmla="*/ 14420 w 32069"/>
                <a:gd name="connsiteY2" fmla="*/ 24882 h 27369"/>
                <a:gd name="connsiteX3" fmla="*/ 2418 w 32069"/>
                <a:gd name="connsiteY3" fmla="*/ 22405 h 27369"/>
                <a:gd name="connsiteX4" fmla="*/ 228 w 32069"/>
                <a:gd name="connsiteY4" fmla="*/ 20310 h 27369"/>
                <a:gd name="connsiteX5" fmla="*/ 8324 w 32069"/>
                <a:gd name="connsiteY5" fmla="*/ 2308 h 27369"/>
                <a:gd name="connsiteX6" fmla="*/ 27469 w 32069"/>
                <a:gd name="connsiteY6" fmla="*/ 3069 h 27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69" h="27369">
                  <a:moveTo>
                    <a:pt x="27469" y="3165"/>
                  </a:moveTo>
                  <a:cubicBezTo>
                    <a:pt x="31470" y="8785"/>
                    <a:pt x="33851" y="14785"/>
                    <a:pt x="30422" y="22024"/>
                  </a:cubicBezTo>
                  <a:cubicBezTo>
                    <a:pt x="26136" y="30883"/>
                    <a:pt x="20230" y="26406"/>
                    <a:pt x="14420" y="24882"/>
                  </a:cubicBezTo>
                  <a:cubicBezTo>
                    <a:pt x="9943" y="23548"/>
                    <a:pt x="6133" y="23167"/>
                    <a:pt x="2418" y="22405"/>
                  </a:cubicBezTo>
                  <a:cubicBezTo>
                    <a:pt x="1561" y="22215"/>
                    <a:pt x="418" y="21167"/>
                    <a:pt x="228" y="20310"/>
                  </a:cubicBezTo>
                  <a:cubicBezTo>
                    <a:pt x="-1106" y="15547"/>
                    <a:pt x="3657" y="5260"/>
                    <a:pt x="8324" y="2308"/>
                  </a:cubicBezTo>
                  <a:cubicBezTo>
                    <a:pt x="13563" y="-931"/>
                    <a:pt x="24612" y="-836"/>
                    <a:pt x="27469" y="3069"/>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10" name="フリーフォーム: 図形 309">
              <a:extLst>
                <a:ext uri="{FF2B5EF4-FFF2-40B4-BE49-F238E27FC236}">
                  <a16:creationId xmlns:a16="http://schemas.microsoft.com/office/drawing/2014/main" id="{537A7BA1-510B-46EE-B47A-1EF089CC015F}"/>
                </a:ext>
              </a:extLst>
            </p:cNvPr>
            <p:cNvSpPr/>
            <p:nvPr/>
          </p:nvSpPr>
          <p:spPr>
            <a:xfrm>
              <a:off x="6565487" y="3508250"/>
              <a:ext cx="80637" cy="340596"/>
            </a:xfrm>
            <a:custGeom>
              <a:avLst/>
              <a:gdLst>
                <a:gd name="connsiteX0" fmla="*/ 80581 w 80637"/>
                <a:gd name="connsiteY0" fmla="*/ 330229 h 340596"/>
                <a:gd name="connsiteX1" fmla="*/ 75533 w 80637"/>
                <a:gd name="connsiteY1" fmla="*/ 340230 h 340596"/>
                <a:gd name="connsiteX2" fmla="*/ 63246 w 80637"/>
                <a:gd name="connsiteY2" fmla="*/ 334325 h 340596"/>
                <a:gd name="connsiteX3" fmla="*/ 45815 w 80637"/>
                <a:gd name="connsiteY3" fmla="*/ 293082 h 340596"/>
                <a:gd name="connsiteX4" fmla="*/ 34480 w 80637"/>
                <a:gd name="connsiteY4" fmla="*/ 225359 h 340596"/>
                <a:gd name="connsiteX5" fmla="*/ 32861 w 80637"/>
                <a:gd name="connsiteY5" fmla="*/ 220977 h 340596"/>
                <a:gd name="connsiteX6" fmla="*/ 29908 w 80637"/>
                <a:gd name="connsiteY6" fmla="*/ 224025 h 340596"/>
                <a:gd name="connsiteX7" fmla="*/ 27718 w 80637"/>
                <a:gd name="connsiteY7" fmla="*/ 264411 h 340596"/>
                <a:gd name="connsiteX8" fmla="*/ 20193 w 80637"/>
                <a:gd name="connsiteY8" fmla="*/ 264792 h 340596"/>
                <a:gd name="connsiteX9" fmla="*/ 26003 w 80637"/>
                <a:gd name="connsiteY9" fmla="*/ 206023 h 340596"/>
                <a:gd name="connsiteX10" fmla="*/ 27432 w 80637"/>
                <a:gd name="connsiteY10" fmla="*/ 183163 h 340596"/>
                <a:gd name="connsiteX11" fmla="*/ 21812 w 80637"/>
                <a:gd name="connsiteY11" fmla="*/ 145063 h 340596"/>
                <a:gd name="connsiteX12" fmla="*/ 16954 w 80637"/>
                <a:gd name="connsiteY12" fmla="*/ 93723 h 340596"/>
                <a:gd name="connsiteX13" fmla="*/ 10573 w 80637"/>
                <a:gd name="connsiteY13" fmla="*/ 28001 h 340596"/>
                <a:gd name="connsiteX14" fmla="*/ 9715 w 80637"/>
                <a:gd name="connsiteY14" fmla="*/ 22096 h 340596"/>
                <a:gd name="connsiteX15" fmla="*/ 5715 w 80637"/>
                <a:gd name="connsiteY15" fmla="*/ 24667 h 340596"/>
                <a:gd name="connsiteX16" fmla="*/ 0 w 80637"/>
                <a:gd name="connsiteY16" fmla="*/ 18952 h 340596"/>
                <a:gd name="connsiteX17" fmla="*/ 11049 w 80637"/>
                <a:gd name="connsiteY17" fmla="*/ 3522 h 340596"/>
                <a:gd name="connsiteX18" fmla="*/ 17145 w 80637"/>
                <a:gd name="connsiteY18" fmla="*/ 92 h 340596"/>
                <a:gd name="connsiteX19" fmla="*/ 21526 w 80637"/>
                <a:gd name="connsiteY19" fmla="*/ 7332 h 340596"/>
                <a:gd name="connsiteX20" fmla="*/ 20288 w 80637"/>
                <a:gd name="connsiteY20" fmla="*/ 23334 h 340596"/>
                <a:gd name="connsiteX21" fmla="*/ 23431 w 80637"/>
                <a:gd name="connsiteY21" fmla="*/ 64958 h 340596"/>
                <a:gd name="connsiteX22" fmla="*/ 31337 w 80637"/>
                <a:gd name="connsiteY22" fmla="*/ 130871 h 340596"/>
                <a:gd name="connsiteX23" fmla="*/ 33147 w 80637"/>
                <a:gd name="connsiteY23" fmla="*/ 135062 h 340596"/>
                <a:gd name="connsiteX24" fmla="*/ 35909 w 80637"/>
                <a:gd name="connsiteY24" fmla="*/ 130966 h 340596"/>
                <a:gd name="connsiteX25" fmla="*/ 37243 w 80637"/>
                <a:gd name="connsiteY25" fmla="*/ 121917 h 340596"/>
                <a:gd name="connsiteX26" fmla="*/ 42386 w 80637"/>
                <a:gd name="connsiteY26" fmla="*/ 92199 h 340596"/>
                <a:gd name="connsiteX27" fmla="*/ 49054 w 80637"/>
                <a:gd name="connsiteY27" fmla="*/ 46384 h 340596"/>
                <a:gd name="connsiteX28" fmla="*/ 55626 w 80637"/>
                <a:gd name="connsiteY28" fmla="*/ 39526 h 340596"/>
                <a:gd name="connsiteX29" fmla="*/ 58293 w 80637"/>
                <a:gd name="connsiteY29" fmla="*/ 47813 h 340596"/>
                <a:gd name="connsiteX30" fmla="*/ 58293 w 80637"/>
                <a:gd name="connsiteY30" fmla="*/ 49432 h 340596"/>
                <a:gd name="connsiteX31" fmla="*/ 52006 w 80637"/>
                <a:gd name="connsiteY31" fmla="*/ 87342 h 340596"/>
                <a:gd name="connsiteX32" fmla="*/ 43815 w 80637"/>
                <a:gd name="connsiteY32" fmla="*/ 137253 h 340596"/>
                <a:gd name="connsiteX33" fmla="*/ 42005 w 80637"/>
                <a:gd name="connsiteY33" fmla="*/ 178686 h 340596"/>
                <a:gd name="connsiteX34" fmla="*/ 44101 w 80637"/>
                <a:gd name="connsiteY34" fmla="*/ 209928 h 340596"/>
                <a:gd name="connsiteX35" fmla="*/ 48863 w 80637"/>
                <a:gd name="connsiteY35" fmla="*/ 265269 h 340596"/>
                <a:gd name="connsiteX36" fmla="*/ 67818 w 80637"/>
                <a:gd name="connsiteY36" fmla="*/ 318609 h 340596"/>
                <a:gd name="connsiteX37" fmla="*/ 69818 w 80637"/>
                <a:gd name="connsiteY37" fmla="*/ 321085 h 340596"/>
                <a:gd name="connsiteX38" fmla="*/ 70961 w 80637"/>
                <a:gd name="connsiteY38" fmla="*/ 317942 h 340596"/>
                <a:gd name="connsiteX39" fmla="*/ 80105 w 80637"/>
                <a:gd name="connsiteY39" fmla="*/ 317180 h 340596"/>
                <a:gd name="connsiteX40" fmla="*/ 80581 w 80637"/>
                <a:gd name="connsiteY40" fmla="*/ 330134 h 340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80637" h="340596">
                  <a:moveTo>
                    <a:pt x="80581" y="330229"/>
                  </a:moveTo>
                  <a:cubicBezTo>
                    <a:pt x="80772" y="334611"/>
                    <a:pt x="80772" y="338897"/>
                    <a:pt x="75533" y="340230"/>
                  </a:cubicBezTo>
                  <a:cubicBezTo>
                    <a:pt x="70009" y="341564"/>
                    <a:pt x="65437" y="339183"/>
                    <a:pt x="63246" y="334325"/>
                  </a:cubicBezTo>
                  <a:cubicBezTo>
                    <a:pt x="57055" y="320704"/>
                    <a:pt x="50863" y="307083"/>
                    <a:pt x="45815" y="293082"/>
                  </a:cubicBezTo>
                  <a:cubicBezTo>
                    <a:pt x="37909" y="271269"/>
                    <a:pt x="34480" y="248600"/>
                    <a:pt x="34480" y="225359"/>
                  </a:cubicBezTo>
                  <a:cubicBezTo>
                    <a:pt x="34480" y="223930"/>
                    <a:pt x="33433" y="222406"/>
                    <a:pt x="32861" y="220977"/>
                  </a:cubicBezTo>
                  <a:cubicBezTo>
                    <a:pt x="31813" y="222025"/>
                    <a:pt x="29908" y="222978"/>
                    <a:pt x="29908" y="224025"/>
                  </a:cubicBezTo>
                  <a:cubicBezTo>
                    <a:pt x="29051" y="237456"/>
                    <a:pt x="27146" y="250981"/>
                    <a:pt x="27718" y="264411"/>
                  </a:cubicBezTo>
                  <a:lnTo>
                    <a:pt x="20193" y="264792"/>
                  </a:lnTo>
                  <a:cubicBezTo>
                    <a:pt x="19336" y="245076"/>
                    <a:pt x="20479" y="225359"/>
                    <a:pt x="26003" y="206023"/>
                  </a:cubicBezTo>
                  <a:cubicBezTo>
                    <a:pt x="28099" y="198880"/>
                    <a:pt x="28194" y="190688"/>
                    <a:pt x="27432" y="183163"/>
                  </a:cubicBezTo>
                  <a:cubicBezTo>
                    <a:pt x="26194" y="170400"/>
                    <a:pt x="23241" y="157827"/>
                    <a:pt x="21812" y="145063"/>
                  </a:cubicBezTo>
                  <a:cubicBezTo>
                    <a:pt x="19812" y="128013"/>
                    <a:pt x="18574" y="110868"/>
                    <a:pt x="16954" y="93723"/>
                  </a:cubicBezTo>
                  <a:cubicBezTo>
                    <a:pt x="14859" y="71816"/>
                    <a:pt x="12763" y="49908"/>
                    <a:pt x="10573" y="28001"/>
                  </a:cubicBezTo>
                  <a:cubicBezTo>
                    <a:pt x="10382" y="26001"/>
                    <a:pt x="10001" y="24000"/>
                    <a:pt x="9715" y="22096"/>
                  </a:cubicBezTo>
                  <a:cubicBezTo>
                    <a:pt x="8477" y="23048"/>
                    <a:pt x="6858" y="23715"/>
                    <a:pt x="5715" y="24667"/>
                  </a:cubicBezTo>
                  <a:lnTo>
                    <a:pt x="0" y="18952"/>
                  </a:lnTo>
                  <a:cubicBezTo>
                    <a:pt x="3620" y="13809"/>
                    <a:pt x="7334" y="8665"/>
                    <a:pt x="11049" y="3522"/>
                  </a:cubicBezTo>
                  <a:cubicBezTo>
                    <a:pt x="12382" y="1712"/>
                    <a:pt x="16478" y="-479"/>
                    <a:pt x="17145" y="92"/>
                  </a:cubicBezTo>
                  <a:cubicBezTo>
                    <a:pt x="19240" y="1807"/>
                    <a:pt x="21431" y="4760"/>
                    <a:pt x="21526" y="7332"/>
                  </a:cubicBezTo>
                  <a:cubicBezTo>
                    <a:pt x="21812" y="12666"/>
                    <a:pt x="20003" y="18095"/>
                    <a:pt x="20288" y="23334"/>
                  </a:cubicBezTo>
                  <a:cubicBezTo>
                    <a:pt x="20955" y="37240"/>
                    <a:pt x="21907" y="51147"/>
                    <a:pt x="23431" y="64958"/>
                  </a:cubicBezTo>
                  <a:cubicBezTo>
                    <a:pt x="25813" y="86961"/>
                    <a:pt x="28575" y="108868"/>
                    <a:pt x="31337" y="130871"/>
                  </a:cubicBezTo>
                  <a:cubicBezTo>
                    <a:pt x="31528" y="132300"/>
                    <a:pt x="32575" y="133633"/>
                    <a:pt x="33147" y="135062"/>
                  </a:cubicBezTo>
                  <a:cubicBezTo>
                    <a:pt x="34099" y="133728"/>
                    <a:pt x="35528" y="132490"/>
                    <a:pt x="35909" y="130966"/>
                  </a:cubicBezTo>
                  <a:cubicBezTo>
                    <a:pt x="36671" y="128013"/>
                    <a:pt x="36671" y="124965"/>
                    <a:pt x="37243" y="121917"/>
                  </a:cubicBezTo>
                  <a:cubicBezTo>
                    <a:pt x="38957" y="112011"/>
                    <a:pt x="40862" y="102201"/>
                    <a:pt x="42386" y="92199"/>
                  </a:cubicBezTo>
                  <a:cubicBezTo>
                    <a:pt x="44672" y="76959"/>
                    <a:pt x="46387" y="61529"/>
                    <a:pt x="49054" y="46384"/>
                  </a:cubicBezTo>
                  <a:cubicBezTo>
                    <a:pt x="49530" y="43813"/>
                    <a:pt x="53340" y="41812"/>
                    <a:pt x="55626" y="39526"/>
                  </a:cubicBezTo>
                  <a:cubicBezTo>
                    <a:pt x="56483" y="42288"/>
                    <a:pt x="57436" y="45051"/>
                    <a:pt x="58293" y="47813"/>
                  </a:cubicBezTo>
                  <a:cubicBezTo>
                    <a:pt x="58483" y="48289"/>
                    <a:pt x="58388" y="48861"/>
                    <a:pt x="58293" y="49432"/>
                  </a:cubicBezTo>
                  <a:cubicBezTo>
                    <a:pt x="56197" y="62100"/>
                    <a:pt x="54007" y="74673"/>
                    <a:pt x="52006" y="87342"/>
                  </a:cubicBezTo>
                  <a:cubicBezTo>
                    <a:pt x="49339" y="104010"/>
                    <a:pt x="47434" y="120870"/>
                    <a:pt x="43815" y="137253"/>
                  </a:cubicBezTo>
                  <a:cubicBezTo>
                    <a:pt x="40767" y="151064"/>
                    <a:pt x="37624" y="164113"/>
                    <a:pt x="42005" y="178686"/>
                  </a:cubicBezTo>
                  <a:cubicBezTo>
                    <a:pt x="44958" y="188497"/>
                    <a:pt x="43339" y="199546"/>
                    <a:pt x="44101" y="209928"/>
                  </a:cubicBezTo>
                  <a:cubicBezTo>
                    <a:pt x="45529" y="228407"/>
                    <a:pt x="46958" y="246790"/>
                    <a:pt x="48863" y="265269"/>
                  </a:cubicBezTo>
                  <a:cubicBezTo>
                    <a:pt x="50863" y="284509"/>
                    <a:pt x="60293" y="301273"/>
                    <a:pt x="67818" y="318609"/>
                  </a:cubicBezTo>
                  <a:cubicBezTo>
                    <a:pt x="68199" y="319561"/>
                    <a:pt x="69151" y="320323"/>
                    <a:pt x="69818" y="321085"/>
                  </a:cubicBezTo>
                  <a:cubicBezTo>
                    <a:pt x="70199" y="320038"/>
                    <a:pt x="71056" y="318894"/>
                    <a:pt x="70961" y="317942"/>
                  </a:cubicBezTo>
                  <a:lnTo>
                    <a:pt x="80105" y="317180"/>
                  </a:lnTo>
                  <a:cubicBezTo>
                    <a:pt x="80296" y="321466"/>
                    <a:pt x="80391" y="325848"/>
                    <a:pt x="80581" y="330134"/>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11" name="フリーフォーム: 図形 310">
              <a:extLst>
                <a:ext uri="{FF2B5EF4-FFF2-40B4-BE49-F238E27FC236}">
                  <a16:creationId xmlns:a16="http://schemas.microsoft.com/office/drawing/2014/main" id="{06D96A37-5A30-4FE1-B4C4-877D0CF532AB}"/>
                </a:ext>
              </a:extLst>
            </p:cNvPr>
            <p:cNvSpPr/>
            <p:nvPr/>
          </p:nvSpPr>
          <p:spPr>
            <a:xfrm>
              <a:off x="6632135" y="3700081"/>
              <a:ext cx="13551" cy="126206"/>
            </a:xfrm>
            <a:custGeom>
              <a:avLst/>
              <a:gdLst>
                <a:gd name="connsiteX0" fmla="*/ 13552 w 13551"/>
                <a:gd name="connsiteY0" fmla="*/ 125444 h 126206"/>
                <a:gd name="connsiteX1" fmla="*/ 4408 w 13551"/>
                <a:gd name="connsiteY1" fmla="*/ 126206 h 126206"/>
                <a:gd name="connsiteX2" fmla="*/ 2979 w 13551"/>
                <a:gd name="connsiteY2" fmla="*/ 112586 h 126206"/>
                <a:gd name="connsiteX3" fmla="*/ 26 w 13551"/>
                <a:gd name="connsiteY3" fmla="*/ 50292 h 126206"/>
                <a:gd name="connsiteX4" fmla="*/ 2979 w 13551"/>
                <a:gd name="connsiteY4" fmla="*/ 0 h 126206"/>
                <a:gd name="connsiteX5" fmla="*/ 11456 w 13551"/>
                <a:gd name="connsiteY5" fmla="*/ 953 h 126206"/>
                <a:gd name="connsiteX6" fmla="*/ 10885 w 13551"/>
                <a:gd name="connsiteY6" fmla="*/ 13049 h 126206"/>
                <a:gd name="connsiteX7" fmla="*/ 12409 w 13551"/>
                <a:gd name="connsiteY7" fmla="*/ 86678 h 126206"/>
                <a:gd name="connsiteX8" fmla="*/ 13552 w 13551"/>
                <a:gd name="connsiteY8" fmla="*/ 125540 h 126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551" h="126206">
                  <a:moveTo>
                    <a:pt x="13552" y="125444"/>
                  </a:moveTo>
                  <a:lnTo>
                    <a:pt x="4408" y="126206"/>
                  </a:lnTo>
                  <a:cubicBezTo>
                    <a:pt x="4027" y="121634"/>
                    <a:pt x="3170" y="117158"/>
                    <a:pt x="2979" y="112586"/>
                  </a:cubicBezTo>
                  <a:cubicBezTo>
                    <a:pt x="1836" y="91821"/>
                    <a:pt x="-259" y="71057"/>
                    <a:pt x="26" y="50292"/>
                  </a:cubicBezTo>
                  <a:cubicBezTo>
                    <a:pt x="217" y="33528"/>
                    <a:pt x="1551" y="16764"/>
                    <a:pt x="2979" y="0"/>
                  </a:cubicBezTo>
                  <a:lnTo>
                    <a:pt x="11456" y="953"/>
                  </a:lnTo>
                  <a:cubicBezTo>
                    <a:pt x="11076" y="4953"/>
                    <a:pt x="10885" y="8954"/>
                    <a:pt x="10885" y="13049"/>
                  </a:cubicBezTo>
                  <a:cubicBezTo>
                    <a:pt x="11171" y="37624"/>
                    <a:pt x="11837" y="62103"/>
                    <a:pt x="12409" y="86678"/>
                  </a:cubicBezTo>
                  <a:cubicBezTo>
                    <a:pt x="12695" y="99632"/>
                    <a:pt x="13171" y="112586"/>
                    <a:pt x="13552" y="125540"/>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12" name="フリーフォーム: 図形 311">
              <a:extLst>
                <a:ext uri="{FF2B5EF4-FFF2-40B4-BE49-F238E27FC236}">
                  <a16:creationId xmlns:a16="http://schemas.microsoft.com/office/drawing/2014/main" id="{18066DFC-6C80-4550-985D-C9C7D026B31A}"/>
                </a:ext>
              </a:extLst>
            </p:cNvPr>
            <p:cNvSpPr/>
            <p:nvPr/>
          </p:nvSpPr>
          <p:spPr>
            <a:xfrm>
              <a:off x="6605191" y="4028313"/>
              <a:ext cx="20564" cy="76479"/>
            </a:xfrm>
            <a:custGeom>
              <a:avLst/>
              <a:gdLst>
                <a:gd name="connsiteX0" fmla="*/ 16684 w 20564"/>
                <a:gd name="connsiteY0" fmla="*/ 64389 h 76479"/>
                <a:gd name="connsiteX1" fmla="*/ 20303 w 20564"/>
                <a:gd name="connsiteY1" fmla="*/ 74771 h 76479"/>
                <a:gd name="connsiteX2" fmla="*/ 7540 w 20564"/>
                <a:gd name="connsiteY2" fmla="*/ 70866 h 76479"/>
                <a:gd name="connsiteX3" fmla="*/ 3349 w 20564"/>
                <a:gd name="connsiteY3" fmla="*/ 36576 h 76479"/>
                <a:gd name="connsiteX4" fmla="*/ 10778 w 20564"/>
                <a:gd name="connsiteY4" fmla="*/ 7048 h 76479"/>
                <a:gd name="connsiteX5" fmla="*/ 13826 w 20564"/>
                <a:gd name="connsiteY5" fmla="*/ 0 h 76479"/>
                <a:gd name="connsiteX6" fmla="*/ 19922 w 20564"/>
                <a:gd name="connsiteY6" fmla="*/ 7239 h 76479"/>
                <a:gd name="connsiteX7" fmla="*/ 20208 w 20564"/>
                <a:gd name="connsiteY7" fmla="*/ 20669 h 76479"/>
                <a:gd name="connsiteX8" fmla="*/ 13922 w 20564"/>
                <a:gd name="connsiteY8" fmla="*/ 41815 h 76479"/>
                <a:gd name="connsiteX9" fmla="*/ 16684 w 20564"/>
                <a:gd name="connsiteY9" fmla="*/ 64294 h 7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564" h="76479">
                  <a:moveTo>
                    <a:pt x="16684" y="64389"/>
                  </a:moveTo>
                  <a:cubicBezTo>
                    <a:pt x="19065" y="67056"/>
                    <a:pt x="21351" y="73914"/>
                    <a:pt x="20303" y="74771"/>
                  </a:cubicBezTo>
                  <a:cubicBezTo>
                    <a:pt x="15065" y="78962"/>
                    <a:pt x="11159" y="74581"/>
                    <a:pt x="7540" y="70866"/>
                  </a:cubicBezTo>
                  <a:cubicBezTo>
                    <a:pt x="-2461" y="60484"/>
                    <a:pt x="-1033" y="49054"/>
                    <a:pt x="3349" y="36576"/>
                  </a:cubicBezTo>
                  <a:cubicBezTo>
                    <a:pt x="6682" y="27051"/>
                    <a:pt x="8207" y="16859"/>
                    <a:pt x="10778" y="7048"/>
                  </a:cubicBezTo>
                  <a:cubicBezTo>
                    <a:pt x="11445" y="4572"/>
                    <a:pt x="12778" y="2381"/>
                    <a:pt x="13826" y="0"/>
                  </a:cubicBezTo>
                  <a:cubicBezTo>
                    <a:pt x="15922" y="2381"/>
                    <a:pt x="19256" y="4477"/>
                    <a:pt x="19922" y="7239"/>
                  </a:cubicBezTo>
                  <a:cubicBezTo>
                    <a:pt x="20970" y="11239"/>
                    <a:pt x="20208" y="15621"/>
                    <a:pt x="20208" y="20669"/>
                  </a:cubicBezTo>
                  <a:cubicBezTo>
                    <a:pt x="18112" y="28289"/>
                    <a:pt x="16874" y="35433"/>
                    <a:pt x="13922" y="41815"/>
                  </a:cubicBezTo>
                  <a:cubicBezTo>
                    <a:pt x="10016" y="50292"/>
                    <a:pt x="10207" y="57150"/>
                    <a:pt x="16684" y="64294"/>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13" name="フリーフォーム: 図形 312">
              <a:extLst>
                <a:ext uri="{FF2B5EF4-FFF2-40B4-BE49-F238E27FC236}">
                  <a16:creationId xmlns:a16="http://schemas.microsoft.com/office/drawing/2014/main" id="{49C941F4-4AB1-441E-981A-D6B6BFB20AFF}"/>
                </a:ext>
              </a:extLst>
            </p:cNvPr>
            <p:cNvSpPr/>
            <p:nvPr/>
          </p:nvSpPr>
          <p:spPr>
            <a:xfrm>
              <a:off x="6400514" y="3464122"/>
              <a:ext cx="204882" cy="105276"/>
            </a:xfrm>
            <a:custGeom>
              <a:avLst/>
              <a:gdLst>
                <a:gd name="connsiteX0" fmla="*/ 202121 w 204882"/>
                <a:gd name="connsiteY0" fmla="*/ 17646 h 105276"/>
                <a:gd name="connsiteX1" fmla="*/ 204883 w 204882"/>
                <a:gd name="connsiteY1" fmla="*/ 26695 h 105276"/>
                <a:gd name="connsiteX2" fmla="*/ 193643 w 204882"/>
                <a:gd name="connsiteY2" fmla="*/ 28981 h 105276"/>
                <a:gd name="connsiteX3" fmla="*/ 178975 w 204882"/>
                <a:gd name="connsiteY3" fmla="*/ 31077 h 105276"/>
                <a:gd name="connsiteX4" fmla="*/ 164402 w 204882"/>
                <a:gd name="connsiteY4" fmla="*/ 36125 h 105276"/>
                <a:gd name="connsiteX5" fmla="*/ 138494 w 204882"/>
                <a:gd name="connsiteY5" fmla="*/ 44316 h 105276"/>
                <a:gd name="connsiteX6" fmla="*/ 86487 w 204882"/>
                <a:gd name="connsiteY6" fmla="*/ 77749 h 105276"/>
                <a:gd name="connsiteX7" fmla="*/ 74866 w 204882"/>
                <a:gd name="connsiteY7" fmla="*/ 87369 h 105276"/>
                <a:gd name="connsiteX8" fmla="*/ 68485 w 204882"/>
                <a:gd name="connsiteY8" fmla="*/ 81559 h 105276"/>
                <a:gd name="connsiteX9" fmla="*/ 127349 w 204882"/>
                <a:gd name="connsiteY9" fmla="*/ 39363 h 105276"/>
                <a:gd name="connsiteX10" fmla="*/ 162115 w 204882"/>
                <a:gd name="connsiteY10" fmla="*/ 21742 h 105276"/>
                <a:gd name="connsiteX11" fmla="*/ 165830 w 204882"/>
                <a:gd name="connsiteY11" fmla="*/ 16503 h 105276"/>
                <a:gd name="connsiteX12" fmla="*/ 161735 w 204882"/>
                <a:gd name="connsiteY12" fmla="*/ 12407 h 105276"/>
                <a:gd name="connsiteX13" fmla="*/ 138303 w 204882"/>
                <a:gd name="connsiteY13" fmla="*/ 13550 h 105276"/>
                <a:gd name="connsiteX14" fmla="*/ 89535 w 204882"/>
                <a:gd name="connsiteY14" fmla="*/ 37839 h 105276"/>
                <a:gd name="connsiteX15" fmla="*/ 47244 w 204882"/>
                <a:gd name="connsiteY15" fmla="*/ 68224 h 105276"/>
                <a:gd name="connsiteX16" fmla="*/ 6477 w 204882"/>
                <a:gd name="connsiteY16" fmla="*/ 105276 h 105276"/>
                <a:gd name="connsiteX17" fmla="*/ 0 w 204882"/>
                <a:gd name="connsiteY17" fmla="*/ 99752 h 105276"/>
                <a:gd name="connsiteX18" fmla="*/ 14859 w 204882"/>
                <a:gd name="connsiteY18" fmla="*/ 80797 h 105276"/>
                <a:gd name="connsiteX19" fmla="*/ 36576 w 204882"/>
                <a:gd name="connsiteY19" fmla="*/ 64795 h 105276"/>
                <a:gd name="connsiteX20" fmla="*/ 87821 w 204882"/>
                <a:gd name="connsiteY20" fmla="*/ 27171 h 105276"/>
                <a:gd name="connsiteX21" fmla="*/ 143637 w 204882"/>
                <a:gd name="connsiteY21" fmla="*/ 692 h 105276"/>
                <a:gd name="connsiteX22" fmla="*/ 174117 w 204882"/>
                <a:gd name="connsiteY22" fmla="*/ 4978 h 105276"/>
                <a:gd name="connsiteX23" fmla="*/ 189262 w 204882"/>
                <a:gd name="connsiteY23" fmla="*/ 10693 h 105276"/>
                <a:gd name="connsiteX24" fmla="*/ 202121 w 204882"/>
                <a:gd name="connsiteY24" fmla="*/ 17646 h 1052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04882" h="105276">
                  <a:moveTo>
                    <a:pt x="202121" y="17646"/>
                  </a:moveTo>
                  <a:cubicBezTo>
                    <a:pt x="204121" y="19361"/>
                    <a:pt x="204026" y="23552"/>
                    <a:pt x="204883" y="26695"/>
                  </a:cubicBezTo>
                  <a:cubicBezTo>
                    <a:pt x="201073" y="27552"/>
                    <a:pt x="196882" y="29933"/>
                    <a:pt x="193643" y="28981"/>
                  </a:cubicBezTo>
                  <a:cubicBezTo>
                    <a:pt x="188023" y="27362"/>
                    <a:pt x="184023" y="27362"/>
                    <a:pt x="178975" y="31077"/>
                  </a:cubicBezTo>
                  <a:cubicBezTo>
                    <a:pt x="175070" y="33934"/>
                    <a:pt x="169354" y="34601"/>
                    <a:pt x="164402" y="36125"/>
                  </a:cubicBezTo>
                  <a:cubicBezTo>
                    <a:pt x="155734" y="38792"/>
                    <a:pt x="146209" y="39935"/>
                    <a:pt x="138494" y="44316"/>
                  </a:cubicBezTo>
                  <a:cubicBezTo>
                    <a:pt x="120587" y="54508"/>
                    <a:pt x="103061" y="65557"/>
                    <a:pt x="86487" y="77749"/>
                  </a:cubicBezTo>
                  <a:cubicBezTo>
                    <a:pt x="82487" y="80702"/>
                    <a:pt x="78581" y="83940"/>
                    <a:pt x="74866" y="87369"/>
                  </a:cubicBezTo>
                  <a:lnTo>
                    <a:pt x="68485" y="81559"/>
                  </a:lnTo>
                  <a:cubicBezTo>
                    <a:pt x="86582" y="64986"/>
                    <a:pt x="106299" y="51365"/>
                    <a:pt x="127349" y="39363"/>
                  </a:cubicBezTo>
                  <a:cubicBezTo>
                    <a:pt x="138589" y="32981"/>
                    <a:pt x="150590" y="27743"/>
                    <a:pt x="162115" y="21742"/>
                  </a:cubicBezTo>
                  <a:cubicBezTo>
                    <a:pt x="163925" y="20789"/>
                    <a:pt x="165640" y="18408"/>
                    <a:pt x="165830" y="16503"/>
                  </a:cubicBezTo>
                  <a:cubicBezTo>
                    <a:pt x="165926" y="15265"/>
                    <a:pt x="163449" y="13169"/>
                    <a:pt x="161735" y="12407"/>
                  </a:cubicBezTo>
                  <a:cubicBezTo>
                    <a:pt x="153733" y="9074"/>
                    <a:pt x="146304" y="11741"/>
                    <a:pt x="138303" y="13550"/>
                  </a:cubicBezTo>
                  <a:cubicBezTo>
                    <a:pt x="119920" y="17646"/>
                    <a:pt x="105156" y="28695"/>
                    <a:pt x="89535" y="37839"/>
                  </a:cubicBezTo>
                  <a:cubicBezTo>
                    <a:pt x="74581" y="46602"/>
                    <a:pt x="61817" y="58889"/>
                    <a:pt x="47244" y="68224"/>
                  </a:cubicBezTo>
                  <a:cubicBezTo>
                    <a:pt x="31242" y="78511"/>
                    <a:pt x="17716" y="90798"/>
                    <a:pt x="6477" y="105276"/>
                  </a:cubicBezTo>
                  <a:lnTo>
                    <a:pt x="0" y="99752"/>
                  </a:lnTo>
                  <a:cubicBezTo>
                    <a:pt x="4858" y="93370"/>
                    <a:pt x="9811" y="86988"/>
                    <a:pt x="14859" y="80797"/>
                  </a:cubicBezTo>
                  <a:cubicBezTo>
                    <a:pt x="20383" y="74034"/>
                    <a:pt x="29337" y="70129"/>
                    <a:pt x="36576" y="64795"/>
                  </a:cubicBezTo>
                  <a:cubicBezTo>
                    <a:pt x="53626" y="52127"/>
                    <a:pt x="69342" y="37268"/>
                    <a:pt x="87821" y="27171"/>
                  </a:cubicBezTo>
                  <a:cubicBezTo>
                    <a:pt x="105728" y="17456"/>
                    <a:pt x="122015" y="3835"/>
                    <a:pt x="143637" y="692"/>
                  </a:cubicBezTo>
                  <a:cubicBezTo>
                    <a:pt x="154781" y="-928"/>
                    <a:pt x="164306" y="215"/>
                    <a:pt x="174117" y="4978"/>
                  </a:cubicBezTo>
                  <a:cubicBezTo>
                    <a:pt x="178879" y="7359"/>
                    <a:pt x="184309" y="8502"/>
                    <a:pt x="189262" y="10693"/>
                  </a:cubicBezTo>
                  <a:cubicBezTo>
                    <a:pt x="193738" y="12598"/>
                    <a:pt x="198501" y="14598"/>
                    <a:pt x="202121" y="17646"/>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14" name="フリーフォーム: 図形 313">
              <a:extLst>
                <a:ext uri="{FF2B5EF4-FFF2-40B4-BE49-F238E27FC236}">
                  <a16:creationId xmlns:a16="http://schemas.microsoft.com/office/drawing/2014/main" id="{EE384D9F-CE72-45A5-99B8-F49B758C6B7A}"/>
                </a:ext>
              </a:extLst>
            </p:cNvPr>
            <p:cNvSpPr/>
            <p:nvPr/>
          </p:nvSpPr>
          <p:spPr>
            <a:xfrm>
              <a:off x="6547294" y="3698652"/>
              <a:ext cx="55854" cy="145067"/>
            </a:xfrm>
            <a:custGeom>
              <a:avLst/>
              <a:gdLst>
                <a:gd name="connsiteX0" fmla="*/ 55816 w 55854"/>
                <a:gd name="connsiteY0" fmla="*/ 137922 h 145067"/>
                <a:gd name="connsiteX1" fmla="*/ 55150 w 55854"/>
                <a:gd name="connsiteY1" fmla="*/ 145066 h 145067"/>
                <a:gd name="connsiteX2" fmla="*/ 46196 w 55854"/>
                <a:gd name="connsiteY2" fmla="*/ 141446 h 145067"/>
                <a:gd name="connsiteX3" fmla="*/ 35338 w 55854"/>
                <a:gd name="connsiteY3" fmla="*/ 123635 h 145067"/>
                <a:gd name="connsiteX4" fmla="*/ 25908 w 55854"/>
                <a:gd name="connsiteY4" fmla="*/ 107632 h 145067"/>
                <a:gd name="connsiteX5" fmla="*/ 11906 w 55854"/>
                <a:gd name="connsiteY5" fmla="*/ 68104 h 145067"/>
                <a:gd name="connsiteX6" fmla="*/ 190 w 55854"/>
                <a:gd name="connsiteY6" fmla="*/ 3715 h 145067"/>
                <a:gd name="connsiteX7" fmla="*/ 0 w 55854"/>
                <a:gd name="connsiteY7" fmla="*/ 1429 h 145067"/>
                <a:gd name="connsiteX8" fmla="*/ 7048 w 55854"/>
                <a:gd name="connsiteY8" fmla="*/ 0 h 145067"/>
                <a:gd name="connsiteX9" fmla="*/ 10001 w 55854"/>
                <a:gd name="connsiteY9" fmla="*/ 16002 h 145067"/>
                <a:gd name="connsiteX10" fmla="*/ 28956 w 55854"/>
                <a:gd name="connsiteY10" fmla="*/ 87630 h 145067"/>
                <a:gd name="connsiteX11" fmla="*/ 37909 w 55854"/>
                <a:gd name="connsiteY11" fmla="*/ 108585 h 145067"/>
                <a:gd name="connsiteX12" fmla="*/ 43624 w 55854"/>
                <a:gd name="connsiteY12" fmla="*/ 111633 h 145067"/>
                <a:gd name="connsiteX13" fmla="*/ 43434 w 55854"/>
                <a:gd name="connsiteY13" fmla="*/ 106394 h 145067"/>
                <a:gd name="connsiteX14" fmla="*/ 38576 w 55854"/>
                <a:gd name="connsiteY14" fmla="*/ 78296 h 145067"/>
                <a:gd name="connsiteX15" fmla="*/ 38386 w 55854"/>
                <a:gd name="connsiteY15" fmla="*/ 74295 h 145067"/>
                <a:gd name="connsiteX16" fmla="*/ 45911 w 55854"/>
                <a:gd name="connsiteY16" fmla="*/ 73914 h 145067"/>
                <a:gd name="connsiteX17" fmla="*/ 50197 w 55854"/>
                <a:gd name="connsiteY17" fmla="*/ 97346 h 145067"/>
                <a:gd name="connsiteX18" fmla="*/ 52673 w 55854"/>
                <a:gd name="connsiteY18" fmla="*/ 110585 h 145067"/>
                <a:gd name="connsiteX19" fmla="*/ 55816 w 55854"/>
                <a:gd name="connsiteY19" fmla="*/ 137922 h 1450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854" h="145067">
                  <a:moveTo>
                    <a:pt x="55816" y="137922"/>
                  </a:moveTo>
                  <a:cubicBezTo>
                    <a:pt x="56007" y="140208"/>
                    <a:pt x="55436" y="142685"/>
                    <a:pt x="55150" y="145066"/>
                  </a:cubicBezTo>
                  <a:cubicBezTo>
                    <a:pt x="51911" y="144589"/>
                    <a:pt x="48387" y="146590"/>
                    <a:pt x="46196" y="141446"/>
                  </a:cubicBezTo>
                  <a:cubicBezTo>
                    <a:pt x="43434" y="135160"/>
                    <a:pt x="39053" y="129540"/>
                    <a:pt x="35338" y="123635"/>
                  </a:cubicBezTo>
                  <a:cubicBezTo>
                    <a:pt x="32099" y="118396"/>
                    <a:pt x="28194" y="113347"/>
                    <a:pt x="25908" y="107632"/>
                  </a:cubicBezTo>
                  <a:cubicBezTo>
                    <a:pt x="20764" y="94679"/>
                    <a:pt x="15526" y="81629"/>
                    <a:pt x="11906" y="68104"/>
                  </a:cubicBezTo>
                  <a:cubicBezTo>
                    <a:pt x="6191" y="47054"/>
                    <a:pt x="-953" y="26098"/>
                    <a:pt x="190" y="3715"/>
                  </a:cubicBezTo>
                  <a:cubicBezTo>
                    <a:pt x="190" y="2953"/>
                    <a:pt x="190" y="2191"/>
                    <a:pt x="0" y="1429"/>
                  </a:cubicBezTo>
                  <a:lnTo>
                    <a:pt x="7048" y="0"/>
                  </a:lnTo>
                  <a:cubicBezTo>
                    <a:pt x="7811" y="5334"/>
                    <a:pt x="8763" y="10763"/>
                    <a:pt x="10001" y="16002"/>
                  </a:cubicBezTo>
                  <a:cubicBezTo>
                    <a:pt x="15526" y="40100"/>
                    <a:pt x="22193" y="63818"/>
                    <a:pt x="28956" y="87630"/>
                  </a:cubicBezTo>
                  <a:cubicBezTo>
                    <a:pt x="31052" y="94869"/>
                    <a:pt x="34480" y="101727"/>
                    <a:pt x="37909" y="108585"/>
                  </a:cubicBezTo>
                  <a:cubicBezTo>
                    <a:pt x="38671" y="110204"/>
                    <a:pt x="41720" y="110680"/>
                    <a:pt x="43624" y="111633"/>
                  </a:cubicBezTo>
                  <a:cubicBezTo>
                    <a:pt x="43624" y="109919"/>
                    <a:pt x="43624" y="108109"/>
                    <a:pt x="43434" y="106394"/>
                  </a:cubicBezTo>
                  <a:cubicBezTo>
                    <a:pt x="41815" y="97060"/>
                    <a:pt x="39053" y="87725"/>
                    <a:pt x="38576" y="78296"/>
                  </a:cubicBezTo>
                  <a:cubicBezTo>
                    <a:pt x="38576" y="76962"/>
                    <a:pt x="38481" y="75629"/>
                    <a:pt x="38386" y="74295"/>
                  </a:cubicBezTo>
                  <a:lnTo>
                    <a:pt x="45911" y="73914"/>
                  </a:lnTo>
                  <a:cubicBezTo>
                    <a:pt x="46291" y="81725"/>
                    <a:pt x="47434" y="89535"/>
                    <a:pt x="50197" y="97346"/>
                  </a:cubicBezTo>
                  <a:cubicBezTo>
                    <a:pt x="51625" y="101537"/>
                    <a:pt x="52102" y="106109"/>
                    <a:pt x="52673" y="110585"/>
                  </a:cubicBezTo>
                  <a:cubicBezTo>
                    <a:pt x="53912" y="119634"/>
                    <a:pt x="54959" y="128778"/>
                    <a:pt x="55816" y="137922"/>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15" name="フリーフォーム: 図形 314">
              <a:extLst>
                <a:ext uri="{FF2B5EF4-FFF2-40B4-BE49-F238E27FC236}">
                  <a16:creationId xmlns:a16="http://schemas.microsoft.com/office/drawing/2014/main" id="{1E6A0BD5-090F-402E-A00F-0473B6EE626B}"/>
                </a:ext>
              </a:extLst>
            </p:cNvPr>
            <p:cNvSpPr/>
            <p:nvPr/>
          </p:nvSpPr>
          <p:spPr>
            <a:xfrm>
              <a:off x="6308693" y="4324350"/>
              <a:ext cx="292322" cy="240125"/>
            </a:xfrm>
            <a:custGeom>
              <a:avLst/>
              <a:gdLst>
                <a:gd name="connsiteX0" fmla="*/ 291560 w 292322"/>
                <a:gd name="connsiteY0" fmla="*/ 62484 h 240125"/>
                <a:gd name="connsiteX1" fmla="*/ 292322 w 292322"/>
                <a:gd name="connsiteY1" fmla="*/ 70580 h 240125"/>
                <a:gd name="connsiteX2" fmla="*/ 271844 w 292322"/>
                <a:gd name="connsiteY2" fmla="*/ 72676 h 240125"/>
                <a:gd name="connsiteX3" fmla="*/ 219266 w 292322"/>
                <a:gd name="connsiteY3" fmla="*/ 74009 h 240125"/>
                <a:gd name="connsiteX4" fmla="*/ 196882 w 292322"/>
                <a:gd name="connsiteY4" fmla="*/ 79153 h 240125"/>
                <a:gd name="connsiteX5" fmla="*/ 140779 w 292322"/>
                <a:gd name="connsiteY5" fmla="*/ 85630 h 240125"/>
                <a:gd name="connsiteX6" fmla="*/ 129350 w 292322"/>
                <a:gd name="connsiteY6" fmla="*/ 98298 h 240125"/>
                <a:gd name="connsiteX7" fmla="*/ 130874 w 292322"/>
                <a:gd name="connsiteY7" fmla="*/ 112776 h 240125"/>
                <a:gd name="connsiteX8" fmla="*/ 137065 w 292322"/>
                <a:gd name="connsiteY8" fmla="*/ 132588 h 240125"/>
                <a:gd name="connsiteX9" fmla="*/ 138779 w 292322"/>
                <a:gd name="connsiteY9" fmla="*/ 137255 h 240125"/>
                <a:gd name="connsiteX10" fmla="*/ 136303 w 292322"/>
                <a:gd name="connsiteY10" fmla="*/ 168307 h 240125"/>
                <a:gd name="connsiteX11" fmla="*/ 143351 w 292322"/>
                <a:gd name="connsiteY11" fmla="*/ 193072 h 240125"/>
                <a:gd name="connsiteX12" fmla="*/ 151352 w 292322"/>
                <a:gd name="connsiteY12" fmla="*/ 203740 h 240125"/>
                <a:gd name="connsiteX13" fmla="*/ 131921 w 292322"/>
                <a:gd name="connsiteY13" fmla="*/ 238125 h 240125"/>
                <a:gd name="connsiteX14" fmla="*/ 127635 w 292322"/>
                <a:gd name="connsiteY14" fmla="*/ 240125 h 240125"/>
                <a:gd name="connsiteX15" fmla="*/ 126302 w 292322"/>
                <a:gd name="connsiteY15" fmla="*/ 230219 h 240125"/>
                <a:gd name="connsiteX16" fmla="*/ 141732 w 292322"/>
                <a:gd name="connsiteY16" fmla="*/ 213741 h 240125"/>
                <a:gd name="connsiteX17" fmla="*/ 134398 w 292322"/>
                <a:gd name="connsiteY17" fmla="*/ 198025 h 240125"/>
                <a:gd name="connsiteX18" fmla="*/ 114110 w 292322"/>
                <a:gd name="connsiteY18" fmla="*/ 195834 h 240125"/>
                <a:gd name="connsiteX19" fmla="*/ 79058 w 292322"/>
                <a:gd name="connsiteY19" fmla="*/ 203073 h 240125"/>
                <a:gd name="connsiteX20" fmla="*/ 69056 w 292322"/>
                <a:gd name="connsiteY20" fmla="*/ 199072 h 240125"/>
                <a:gd name="connsiteX21" fmla="*/ 76486 w 292322"/>
                <a:gd name="connsiteY21" fmla="*/ 192119 h 240125"/>
                <a:gd name="connsiteX22" fmla="*/ 88011 w 292322"/>
                <a:gd name="connsiteY22" fmla="*/ 187547 h 240125"/>
                <a:gd name="connsiteX23" fmla="*/ 114395 w 292322"/>
                <a:gd name="connsiteY23" fmla="*/ 183928 h 240125"/>
                <a:gd name="connsiteX24" fmla="*/ 122682 w 292322"/>
                <a:gd name="connsiteY24" fmla="*/ 176784 h 240125"/>
                <a:gd name="connsiteX25" fmla="*/ 127540 w 292322"/>
                <a:gd name="connsiteY25" fmla="*/ 139827 h 240125"/>
                <a:gd name="connsiteX26" fmla="*/ 122682 w 292322"/>
                <a:gd name="connsiteY26" fmla="*/ 135160 h 240125"/>
                <a:gd name="connsiteX27" fmla="*/ 104585 w 292322"/>
                <a:gd name="connsiteY27" fmla="*/ 143161 h 240125"/>
                <a:gd name="connsiteX28" fmla="*/ 79439 w 292322"/>
                <a:gd name="connsiteY28" fmla="*/ 161258 h 240125"/>
                <a:gd name="connsiteX29" fmla="*/ 66675 w 292322"/>
                <a:gd name="connsiteY29" fmla="*/ 162020 h 240125"/>
                <a:gd name="connsiteX30" fmla="*/ 70485 w 292322"/>
                <a:gd name="connsiteY30" fmla="*/ 153353 h 240125"/>
                <a:gd name="connsiteX31" fmla="*/ 106966 w 292322"/>
                <a:gd name="connsiteY31" fmla="*/ 128492 h 240125"/>
                <a:gd name="connsiteX32" fmla="*/ 119444 w 292322"/>
                <a:gd name="connsiteY32" fmla="*/ 110871 h 240125"/>
                <a:gd name="connsiteX33" fmla="*/ 98393 w 292322"/>
                <a:gd name="connsiteY33" fmla="*/ 90202 h 240125"/>
                <a:gd name="connsiteX34" fmla="*/ 90297 w 292322"/>
                <a:gd name="connsiteY34" fmla="*/ 88868 h 240125"/>
                <a:gd name="connsiteX35" fmla="*/ 84392 w 292322"/>
                <a:gd name="connsiteY35" fmla="*/ 89821 h 240125"/>
                <a:gd name="connsiteX36" fmla="*/ 67818 w 292322"/>
                <a:gd name="connsiteY36" fmla="*/ 93059 h 240125"/>
                <a:gd name="connsiteX37" fmla="*/ 44958 w 292322"/>
                <a:gd name="connsiteY37" fmla="*/ 96679 h 240125"/>
                <a:gd name="connsiteX38" fmla="*/ 36004 w 292322"/>
                <a:gd name="connsiteY38" fmla="*/ 99727 h 240125"/>
                <a:gd name="connsiteX39" fmla="*/ 19812 w 292322"/>
                <a:gd name="connsiteY39" fmla="*/ 106871 h 240125"/>
                <a:gd name="connsiteX40" fmla="*/ 12954 w 292322"/>
                <a:gd name="connsiteY40" fmla="*/ 114395 h 240125"/>
                <a:gd name="connsiteX41" fmla="*/ 6191 w 292322"/>
                <a:gd name="connsiteY41" fmla="*/ 107442 h 240125"/>
                <a:gd name="connsiteX42" fmla="*/ 6191 w 292322"/>
                <a:gd name="connsiteY42" fmla="*/ 107442 h 240125"/>
                <a:gd name="connsiteX43" fmla="*/ 18479 w 292322"/>
                <a:gd name="connsiteY43" fmla="*/ 90392 h 240125"/>
                <a:gd name="connsiteX44" fmla="*/ 17241 w 292322"/>
                <a:gd name="connsiteY44" fmla="*/ 45815 h 240125"/>
                <a:gd name="connsiteX45" fmla="*/ 7525 w 292322"/>
                <a:gd name="connsiteY45" fmla="*/ 33433 h 240125"/>
                <a:gd name="connsiteX46" fmla="*/ 191 w 292322"/>
                <a:gd name="connsiteY46" fmla="*/ 31528 h 240125"/>
                <a:gd name="connsiteX47" fmla="*/ 0 w 292322"/>
                <a:gd name="connsiteY47" fmla="*/ 20193 h 240125"/>
                <a:gd name="connsiteX48" fmla="*/ 11240 w 292322"/>
                <a:gd name="connsiteY48" fmla="*/ 22574 h 240125"/>
                <a:gd name="connsiteX49" fmla="*/ 30861 w 292322"/>
                <a:gd name="connsiteY49" fmla="*/ 53245 h 240125"/>
                <a:gd name="connsiteX50" fmla="*/ 33909 w 292322"/>
                <a:gd name="connsiteY50" fmla="*/ 61817 h 240125"/>
                <a:gd name="connsiteX51" fmla="*/ 38005 w 292322"/>
                <a:gd name="connsiteY51" fmla="*/ 55245 h 240125"/>
                <a:gd name="connsiteX52" fmla="*/ 38672 w 292322"/>
                <a:gd name="connsiteY52" fmla="*/ 53149 h 240125"/>
                <a:gd name="connsiteX53" fmla="*/ 66770 w 292322"/>
                <a:gd name="connsiteY53" fmla="*/ 12382 h 240125"/>
                <a:gd name="connsiteX54" fmla="*/ 76105 w 292322"/>
                <a:gd name="connsiteY54" fmla="*/ 8954 h 240125"/>
                <a:gd name="connsiteX55" fmla="*/ 118491 w 292322"/>
                <a:gd name="connsiteY55" fmla="*/ 13811 h 240125"/>
                <a:gd name="connsiteX56" fmla="*/ 168021 w 292322"/>
                <a:gd name="connsiteY56" fmla="*/ 10763 h 240125"/>
                <a:gd name="connsiteX57" fmla="*/ 194786 w 292322"/>
                <a:gd name="connsiteY57" fmla="*/ 6382 h 240125"/>
                <a:gd name="connsiteX58" fmla="*/ 234029 w 292322"/>
                <a:gd name="connsiteY58" fmla="*/ 0 h 240125"/>
                <a:gd name="connsiteX59" fmla="*/ 234791 w 292322"/>
                <a:gd name="connsiteY59" fmla="*/ 9335 h 240125"/>
                <a:gd name="connsiteX60" fmla="*/ 219456 w 292322"/>
                <a:gd name="connsiteY60" fmla="*/ 12382 h 240125"/>
                <a:gd name="connsiteX61" fmla="*/ 183928 w 292322"/>
                <a:gd name="connsiteY61" fmla="*/ 18669 h 240125"/>
                <a:gd name="connsiteX62" fmla="*/ 134112 w 292322"/>
                <a:gd name="connsiteY62" fmla="*/ 24765 h 240125"/>
                <a:gd name="connsiteX63" fmla="*/ 75057 w 292322"/>
                <a:gd name="connsiteY63" fmla="*/ 22765 h 240125"/>
                <a:gd name="connsiteX64" fmla="*/ 64484 w 292322"/>
                <a:gd name="connsiteY64" fmla="*/ 38290 h 240125"/>
                <a:gd name="connsiteX65" fmla="*/ 66008 w 292322"/>
                <a:gd name="connsiteY65" fmla="*/ 42386 h 240125"/>
                <a:gd name="connsiteX66" fmla="*/ 82772 w 292322"/>
                <a:gd name="connsiteY66" fmla="*/ 38862 h 240125"/>
                <a:gd name="connsiteX67" fmla="*/ 119825 w 292322"/>
                <a:gd name="connsiteY67" fmla="*/ 36481 h 240125"/>
                <a:gd name="connsiteX68" fmla="*/ 181451 w 292322"/>
                <a:gd name="connsiteY68" fmla="*/ 34576 h 240125"/>
                <a:gd name="connsiteX69" fmla="*/ 194405 w 292322"/>
                <a:gd name="connsiteY69" fmla="*/ 31623 h 240125"/>
                <a:gd name="connsiteX70" fmla="*/ 200501 w 292322"/>
                <a:gd name="connsiteY70" fmla="*/ 35528 h 240125"/>
                <a:gd name="connsiteX71" fmla="*/ 195739 w 292322"/>
                <a:gd name="connsiteY71" fmla="*/ 39243 h 240125"/>
                <a:gd name="connsiteX72" fmla="*/ 175070 w 292322"/>
                <a:gd name="connsiteY72" fmla="*/ 44768 h 240125"/>
                <a:gd name="connsiteX73" fmla="*/ 137922 w 292322"/>
                <a:gd name="connsiteY73" fmla="*/ 47054 h 240125"/>
                <a:gd name="connsiteX74" fmla="*/ 108014 w 292322"/>
                <a:gd name="connsiteY74" fmla="*/ 44387 h 240125"/>
                <a:gd name="connsiteX75" fmla="*/ 65437 w 292322"/>
                <a:gd name="connsiteY75" fmla="*/ 50673 h 240125"/>
                <a:gd name="connsiteX76" fmla="*/ 49816 w 292322"/>
                <a:gd name="connsiteY76" fmla="*/ 57245 h 240125"/>
                <a:gd name="connsiteX77" fmla="*/ 39434 w 292322"/>
                <a:gd name="connsiteY77" fmla="*/ 71247 h 240125"/>
                <a:gd name="connsiteX78" fmla="*/ 35528 w 292322"/>
                <a:gd name="connsiteY78" fmla="*/ 83058 h 240125"/>
                <a:gd name="connsiteX79" fmla="*/ 38100 w 292322"/>
                <a:gd name="connsiteY79" fmla="*/ 84963 h 240125"/>
                <a:gd name="connsiteX80" fmla="*/ 62389 w 292322"/>
                <a:gd name="connsiteY80" fmla="*/ 76486 h 240125"/>
                <a:gd name="connsiteX81" fmla="*/ 106013 w 292322"/>
                <a:gd name="connsiteY81" fmla="*/ 75533 h 240125"/>
                <a:gd name="connsiteX82" fmla="*/ 118682 w 292322"/>
                <a:gd name="connsiteY82" fmla="*/ 77343 h 240125"/>
                <a:gd name="connsiteX83" fmla="*/ 175641 w 292322"/>
                <a:gd name="connsiteY83" fmla="*/ 71342 h 240125"/>
                <a:gd name="connsiteX84" fmla="*/ 224981 w 292322"/>
                <a:gd name="connsiteY84" fmla="*/ 61913 h 240125"/>
                <a:gd name="connsiteX85" fmla="*/ 260890 w 292322"/>
                <a:gd name="connsiteY85" fmla="*/ 61627 h 240125"/>
                <a:gd name="connsiteX86" fmla="*/ 284036 w 292322"/>
                <a:gd name="connsiteY86" fmla="*/ 62960 h 240125"/>
                <a:gd name="connsiteX87" fmla="*/ 291370 w 292322"/>
                <a:gd name="connsiteY87" fmla="*/ 62198 h 24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Lst>
              <a:rect l="l" t="t" r="r" b="b"/>
              <a:pathLst>
                <a:path w="292322" h="240125">
                  <a:moveTo>
                    <a:pt x="291560" y="62484"/>
                  </a:moveTo>
                  <a:lnTo>
                    <a:pt x="292322" y="70580"/>
                  </a:lnTo>
                  <a:cubicBezTo>
                    <a:pt x="285464" y="71533"/>
                    <a:pt x="278511" y="73343"/>
                    <a:pt x="271844" y="72676"/>
                  </a:cubicBezTo>
                  <a:cubicBezTo>
                    <a:pt x="254222" y="71152"/>
                    <a:pt x="236887" y="66485"/>
                    <a:pt x="219266" y="74009"/>
                  </a:cubicBezTo>
                  <a:cubicBezTo>
                    <a:pt x="212312" y="76962"/>
                    <a:pt x="204407" y="78200"/>
                    <a:pt x="196882" y="79153"/>
                  </a:cubicBezTo>
                  <a:cubicBezTo>
                    <a:pt x="178213" y="81629"/>
                    <a:pt x="159449" y="83534"/>
                    <a:pt x="140779" y="85630"/>
                  </a:cubicBezTo>
                  <a:cubicBezTo>
                    <a:pt x="134017" y="86392"/>
                    <a:pt x="128397" y="92488"/>
                    <a:pt x="129350" y="98298"/>
                  </a:cubicBezTo>
                  <a:cubicBezTo>
                    <a:pt x="130112" y="103061"/>
                    <a:pt x="130683" y="107918"/>
                    <a:pt x="130874" y="112776"/>
                  </a:cubicBezTo>
                  <a:cubicBezTo>
                    <a:pt x="131254" y="119920"/>
                    <a:pt x="129254" y="127635"/>
                    <a:pt x="137065" y="132588"/>
                  </a:cubicBezTo>
                  <a:cubicBezTo>
                    <a:pt x="138208" y="133350"/>
                    <a:pt x="138875" y="135731"/>
                    <a:pt x="138779" y="137255"/>
                  </a:cubicBezTo>
                  <a:cubicBezTo>
                    <a:pt x="138208" y="147638"/>
                    <a:pt x="138113" y="158115"/>
                    <a:pt x="136303" y="168307"/>
                  </a:cubicBezTo>
                  <a:cubicBezTo>
                    <a:pt x="134493" y="178118"/>
                    <a:pt x="131731" y="186976"/>
                    <a:pt x="143351" y="193072"/>
                  </a:cubicBezTo>
                  <a:cubicBezTo>
                    <a:pt x="146971" y="194977"/>
                    <a:pt x="150591" y="199739"/>
                    <a:pt x="151352" y="203740"/>
                  </a:cubicBezTo>
                  <a:cubicBezTo>
                    <a:pt x="155543" y="224695"/>
                    <a:pt x="146971" y="233458"/>
                    <a:pt x="131921" y="238125"/>
                  </a:cubicBezTo>
                  <a:cubicBezTo>
                    <a:pt x="130112" y="238696"/>
                    <a:pt x="128683" y="239268"/>
                    <a:pt x="127635" y="240125"/>
                  </a:cubicBezTo>
                  <a:lnTo>
                    <a:pt x="126302" y="230219"/>
                  </a:lnTo>
                  <a:cubicBezTo>
                    <a:pt x="135446" y="228790"/>
                    <a:pt x="139541" y="221647"/>
                    <a:pt x="141732" y="213741"/>
                  </a:cubicBezTo>
                  <a:cubicBezTo>
                    <a:pt x="143733" y="206978"/>
                    <a:pt x="139351" y="202025"/>
                    <a:pt x="134398" y="198025"/>
                  </a:cubicBezTo>
                  <a:cubicBezTo>
                    <a:pt x="128207" y="192977"/>
                    <a:pt x="120587" y="191453"/>
                    <a:pt x="114110" y="195834"/>
                  </a:cubicBezTo>
                  <a:cubicBezTo>
                    <a:pt x="103156" y="203168"/>
                    <a:pt x="91250" y="203549"/>
                    <a:pt x="79058" y="203073"/>
                  </a:cubicBezTo>
                  <a:cubicBezTo>
                    <a:pt x="75629" y="202978"/>
                    <a:pt x="72390" y="200501"/>
                    <a:pt x="69056" y="199072"/>
                  </a:cubicBezTo>
                  <a:cubicBezTo>
                    <a:pt x="71533" y="196691"/>
                    <a:pt x="73628" y="193738"/>
                    <a:pt x="76486" y="192119"/>
                  </a:cubicBezTo>
                  <a:cubicBezTo>
                    <a:pt x="80010" y="190024"/>
                    <a:pt x="84011" y="188214"/>
                    <a:pt x="88011" y="187547"/>
                  </a:cubicBezTo>
                  <a:cubicBezTo>
                    <a:pt x="96774" y="186023"/>
                    <a:pt x="105728" y="185833"/>
                    <a:pt x="114395" y="183928"/>
                  </a:cubicBezTo>
                  <a:cubicBezTo>
                    <a:pt x="117634" y="183166"/>
                    <a:pt x="122111" y="179641"/>
                    <a:pt x="122682" y="176784"/>
                  </a:cubicBezTo>
                  <a:cubicBezTo>
                    <a:pt x="125063" y="164592"/>
                    <a:pt x="126397" y="152210"/>
                    <a:pt x="127540" y="139827"/>
                  </a:cubicBezTo>
                  <a:cubicBezTo>
                    <a:pt x="127730" y="138398"/>
                    <a:pt x="123730" y="134874"/>
                    <a:pt x="122682" y="135160"/>
                  </a:cubicBezTo>
                  <a:cubicBezTo>
                    <a:pt x="116491" y="137255"/>
                    <a:pt x="110109" y="139637"/>
                    <a:pt x="104585" y="143161"/>
                  </a:cubicBezTo>
                  <a:cubicBezTo>
                    <a:pt x="95917" y="148780"/>
                    <a:pt x="88202" y="155924"/>
                    <a:pt x="79439" y="161258"/>
                  </a:cubicBezTo>
                  <a:cubicBezTo>
                    <a:pt x="76200" y="163259"/>
                    <a:pt x="71057" y="161925"/>
                    <a:pt x="66675" y="162020"/>
                  </a:cubicBezTo>
                  <a:cubicBezTo>
                    <a:pt x="67913" y="159068"/>
                    <a:pt x="68485" y="155543"/>
                    <a:pt x="70485" y="153353"/>
                  </a:cubicBezTo>
                  <a:cubicBezTo>
                    <a:pt x="80677" y="142208"/>
                    <a:pt x="92012" y="132683"/>
                    <a:pt x="106966" y="128492"/>
                  </a:cubicBezTo>
                  <a:cubicBezTo>
                    <a:pt x="120968" y="124587"/>
                    <a:pt x="120872" y="120396"/>
                    <a:pt x="119444" y="110871"/>
                  </a:cubicBezTo>
                  <a:cubicBezTo>
                    <a:pt x="117634" y="98203"/>
                    <a:pt x="114872" y="89249"/>
                    <a:pt x="98393" y="90202"/>
                  </a:cubicBezTo>
                  <a:cubicBezTo>
                    <a:pt x="95726" y="90297"/>
                    <a:pt x="93059" y="88963"/>
                    <a:pt x="90297" y="88868"/>
                  </a:cubicBezTo>
                  <a:cubicBezTo>
                    <a:pt x="88392" y="88773"/>
                    <a:pt x="86392" y="89440"/>
                    <a:pt x="84392" y="89821"/>
                  </a:cubicBezTo>
                  <a:cubicBezTo>
                    <a:pt x="78772" y="91059"/>
                    <a:pt x="72771" y="94297"/>
                    <a:pt x="67818" y="93059"/>
                  </a:cubicBezTo>
                  <a:cubicBezTo>
                    <a:pt x="59150" y="90869"/>
                    <a:pt x="52292" y="93440"/>
                    <a:pt x="44958" y="96679"/>
                  </a:cubicBezTo>
                  <a:cubicBezTo>
                    <a:pt x="42005" y="97917"/>
                    <a:pt x="38862" y="99917"/>
                    <a:pt x="36004" y="99727"/>
                  </a:cubicBezTo>
                  <a:cubicBezTo>
                    <a:pt x="29051" y="99251"/>
                    <a:pt x="24098" y="101822"/>
                    <a:pt x="19812" y="106871"/>
                  </a:cubicBezTo>
                  <a:cubicBezTo>
                    <a:pt x="17621" y="109442"/>
                    <a:pt x="15240" y="111823"/>
                    <a:pt x="12954" y="114395"/>
                  </a:cubicBezTo>
                  <a:lnTo>
                    <a:pt x="6191" y="107442"/>
                  </a:lnTo>
                  <a:lnTo>
                    <a:pt x="6191" y="107442"/>
                  </a:lnTo>
                  <a:cubicBezTo>
                    <a:pt x="10573" y="101918"/>
                    <a:pt x="15621" y="96679"/>
                    <a:pt x="18479" y="90392"/>
                  </a:cubicBezTo>
                  <a:cubicBezTo>
                    <a:pt x="24956" y="76010"/>
                    <a:pt x="23527" y="61151"/>
                    <a:pt x="17241" y="45815"/>
                  </a:cubicBezTo>
                  <a:cubicBezTo>
                    <a:pt x="14097" y="41624"/>
                    <a:pt x="11525" y="36576"/>
                    <a:pt x="7525" y="33433"/>
                  </a:cubicBezTo>
                  <a:cubicBezTo>
                    <a:pt x="5810" y="32099"/>
                    <a:pt x="2858" y="31528"/>
                    <a:pt x="191" y="31528"/>
                  </a:cubicBezTo>
                  <a:lnTo>
                    <a:pt x="0" y="20193"/>
                  </a:lnTo>
                  <a:cubicBezTo>
                    <a:pt x="3715" y="19812"/>
                    <a:pt x="7620" y="20479"/>
                    <a:pt x="11240" y="22574"/>
                  </a:cubicBezTo>
                  <a:cubicBezTo>
                    <a:pt x="22765" y="29242"/>
                    <a:pt x="30194" y="39053"/>
                    <a:pt x="30861" y="53245"/>
                  </a:cubicBezTo>
                  <a:cubicBezTo>
                    <a:pt x="30956" y="56102"/>
                    <a:pt x="32861" y="58960"/>
                    <a:pt x="33909" y="61817"/>
                  </a:cubicBezTo>
                  <a:cubicBezTo>
                    <a:pt x="35338" y="59627"/>
                    <a:pt x="36671" y="57436"/>
                    <a:pt x="38005" y="55245"/>
                  </a:cubicBezTo>
                  <a:cubicBezTo>
                    <a:pt x="38386" y="54673"/>
                    <a:pt x="38291" y="53721"/>
                    <a:pt x="38672" y="53149"/>
                  </a:cubicBezTo>
                  <a:cubicBezTo>
                    <a:pt x="48006" y="39529"/>
                    <a:pt x="57245" y="25813"/>
                    <a:pt x="66770" y="12382"/>
                  </a:cubicBezTo>
                  <a:cubicBezTo>
                    <a:pt x="68771" y="9620"/>
                    <a:pt x="70961" y="7906"/>
                    <a:pt x="76105" y="8954"/>
                  </a:cubicBezTo>
                  <a:cubicBezTo>
                    <a:pt x="90011" y="11811"/>
                    <a:pt x="104299" y="13716"/>
                    <a:pt x="118491" y="13811"/>
                  </a:cubicBezTo>
                  <a:cubicBezTo>
                    <a:pt x="134969" y="14002"/>
                    <a:pt x="151543" y="12287"/>
                    <a:pt x="168021" y="10763"/>
                  </a:cubicBezTo>
                  <a:cubicBezTo>
                    <a:pt x="176975" y="10001"/>
                    <a:pt x="185833" y="7906"/>
                    <a:pt x="194786" y="6382"/>
                  </a:cubicBezTo>
                  <a:cubicBezTo>
                    <a:pt x="207836" y="4191"/>
                    <a:pt x="220885" y="1524"/>
                    <a:pt x="234029" y="0"/>
                  </a:cubicBezTo>
                  <a:lnTo>
                    <a:pt x="234791" y="9335"/>
                  </a:lnTo>
                  <a:cubicBezTo>
                    <a:pt x="229648" y="9906"/>
                    <a:pt x="224600" y="11430"/>
                    <a:pt x="219456" y="12382"/>
                  </a:cubicBezTo>
                  <a:cubicBezTo>
                    <a:pt x="207645" y="14573"/>
                    <a:pt x="195834" y="16954"/>
                    <a:pt x="183928" y="18669"/>
                  </a:cubicBezTo>
                  <a:cubicBezTo>
                    <a:pt x="167354" y="21050"/>
                    <a:pt x="150781" y="24384"/>
                    <a:pt x="134112" y="24765"/>
                  </a:cubicBezTo>
                  <a:cubicBezTo>
                    <a:pt x="114776" y="25241"/>
                    <a:pt x="95250" y="22955"/>
                    <a:pt x="75057" y="22765"/>
                  </a:cubicBezTo>
                  <a:cubicBezTo>
                    <a:pt x="71533" y="27908"/>
                    <a:pt x="67818" y="32956"/>
                    <a:pt x="64484" y="38290"/>
                  </a:cubicBezTo>
                  <a:cubicBezTo>
                    <a:pt x="64008" y="39148"/>
                    <a:pt x="65723" y="42481"/>
                    <a:pt x="66008" y="42386"/>
                  </a:cubicBezTo>
                  <a:cubicBezTo>
                    <a:pt x="71628" y="41338"/>
                    <a:pt x="77153" y="39434"/>
                    <a:pt x="82772" y="38862"/>
                  </a:cubicBezTo>
                  <a:cubicBezTo>
                    <a:pt x="95060" y="37624"/>
                    <a:pt x="107537" y="35719"/>
                    <a:pt x="119825" y="36481"/>
                  </a:cubicBezTo>
                  <a:cubicBezTo>
                    <a:pt x="140494" y="37814"/>
                    <a:pt x="160973" y="39719"/>
                    <a:pt x="181451" y="34576"/>
                  </a:cubicBezTo>
                  <a:cubicBezTo>
                    <a:pt x="185738" y="33528"/>
                    <a:pt x="190024" y="31909"/>
                    <a:pt x="194405" y="31623"/>
                  </a:cubicBezTo>
                  <a:cubicBezTo>
                    <a:pt x="196310" y="31528"/>
                    <a:pt x="198501" y="34195"/>
                    <a:pt x="200501" y="35528"/>
                  </a:cubicBezTo>
                  <a:cubicBezTo>
                    <a:pt x="198882" y="36766"/>
                    <a:pt x="197549" y="38671"/>
                    <a:pt x="195739" y="39243"/>
                  </a:cubicBezTo>
                  <a:cubicBezTo>
                    <a:pt x="188881" y="41338"/>
                    <a:pt x="182118" y="43910"/>
                    <a:pt x="175070" y="44768"/>
                  </a:cubicBezTo>
                  <a:cubicBezTo>
                    <a:pt x="162783" y="46196"/>
                    <a:pt x="150304" y="47149"/>
                    <a:pt x="137922" y="47054"/>
                  </a:cubicBezTo>
                  <a:cubicBezTo>
                    <a:pt x="127921" y="47054"/>
                    <a:pt x="117920" y="43815"/>
                    <a:pt x="108014" y="44387"/>
                  </a:cubicBezTo>
                  <a:cubicBezTo>
                    <a:pt x="93726" y="45244"/>
                    <a:pt x="79439" y="47720"/>
                    <a:pt x="65437" y="50673"/>
                  </a:cubicBezTo>
                  <a:cubicBezTo>
                    <a:pt x="60198" y="51816"/>
                    <a:pt x="53531" y="50863"/>
                    <a:pt x="49816" y="57245"/>
                  </a:cubicBezTo>
                  <a:cubicBezTo>
                    <a:pt x="46863" y="62198"/>
                    <a:pt x="42386" y="66294"/>
                    <a:pt x="39434" y="71247"/>
                  </a:cubicBezTo>
                  <a:cubicBezTo>
                    <a:pt x="37338" y="74771"/>
                    <a:pt x="36576" y="79057"/>
                    <a:pt x="35528" y="83058"/>
                  </a:cubicBezTo>
                  <a:cubicBezTo>
                    <a:pt x="35433" y="83439"/>
                    <a:pt x="37433" y="85154"/>
                    <a:pt x="38100" y="84963"/>
                  </a:cubicBezTo>
                  <a:cubicBezTo>
                    <a:pt x="46292" y="82296"/>
                    <a:pt x="54769" y="80296"/>
                    <a:pt x="62389" y="76486"/>
                  </a:cubicBezTo>
                  <a:cubicBezTo>
                    <a:pt x="77058" y="69152"/>
                    <a:pt x="91154" y="68771"/>
                    <a:pt x="106013" y="75533"/>
                  </a:cubicBezTo>
                  <a:cubicBezTo>
                    <a:pt x="109728" y="77248"/>
                    <a:pt x="114491" y="77724"/>
                    <a:pt x="118682" y="77343"/>
                  </a:cubicBezTo>
                  <a:cubicBezTo>
                    <a:pt x="137732" y="75533"/>
                    <a:pt x="156591" y="72485"/>
                    <a:pt x="175641" y="71342"/>
                  </a:cubicBezTo>
                  <a:cubicBezTo>
                    <a:pt x="192596" y="70295"/>
                    <a:pt x="208502" y="64484"/>
                    <a:pt x="224981" y="61913"/>
                  </a:cubicBezTo>
                  <a:cubicBezTo>
                    <a:pt x="236696" y="60103"/>
                    <a:pt x="248888" y="61341"/>
                    <a:pt x="260890" y="61627"/>
                  </a:cubicBezTo>
                  <a:cubicBezTo>
                    <a:pt x="268605" y="61817"/>
                    <a:pt x="276416" y="63437"/>
                    <a:pt x="284036" y="62960"/>
                  </a:cubicBezTo>
                  <a:cubicBezTo>
                    <a:pt x="286512" y="62770"/>
                    <a:pt x="288893" y="62484"/>
                    <a:pt x="291370" y="62198"/>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16" name="フリーフォーム: 図形 315">
              <a:extLst>
                <a:ext uri="{FF2B5EF4-FFF2-40B4-BE49-F238E27FC236}">
                  <a16:creationId xmlns:a16="http://schemas.microsoft.com/office/drawing/2014/main" id="{B79782A1-903D-4EB4-AA4E-AC2BB3A56AC0}"/>
                </a:ext>
              </a:extLst>
            </p:cNvPr>
            <p:cNvSpPr/>
            <p:nvPr/>
          </p:nvSpPr>
          <p:spPr>
            <a:xfrm>
              <a:off x="6496573" y="3530250"/>
              <a:ext cx="96877" cy="280130"/>
            </a:xfrm>
            <a:custGeom>
              <a:avLst/>
              <a:gdLst>
                <a:gd name="connsiteX0" fmla="*/ 96441 w 96877"/>
                <a:gd name="connsiteY0" fmla="*/ 161163 h 280130"/>
                <a:gd name="connsiteX1" fmla="*/ 95012 w 96877"/>
                <a:gd name="connsiteY1" fmla="*/ 184023 h 280130"/>
                <a:gd name="connsiteX2" fmla="*/ 89202 w 96877"/>
                <a:gd name="connsiteY2" fmla="*/ 242792 h 280130"/>
                <a:gd name="connsiteX3" fmla="*/ 89392 w 96877"/>
                <a:gd name="connsiteY3" fmla="*/ 246793 h 280130"/>
                <a:gd name="connsiteX4" fmla="*/ 94250 w 96877"/>
                <a:gd name="connsiteY4" fmla="*/ 274891 h 280130"/>
                <a:gd name="connsiteX5" fmla="*/ 94440 w 96877"/>
                <a:gd name="connsiteY5" fmla="*/ 280130 h 280130"/>
                <a:gd name="connsiteX6" fmla="*/ 88725 w 96877"/>
                <a:gd name="connsiteY6" fmla="*/ 277082 h 280130"/>
                <a:gd name="connsiteX7" fmla="*/ 79772 w 96877"/>
                <a:gd name="connsiteY7" fmla="*/ 256127 h 280130"/>
                <a:gd name="connsiteX8" fmla="*/ 60817 w 96877"/>
                <a:gd name="connsiteY8" fmla="*/ 184499 h 280130"/>
                <a:gd name="connsiteX9" fmla="*/ 57864 w 96877"/>
                <a:gd name="connsiteY9" fmla="*/ 168497 h 280130"/>
                <a:gd name="connsiteX10" fmla="*/ 56150 w 96877"/>
                <a:gd name="connsiteY10" fmla="*/ 144399 h 280130"/>
                <a:gd name="connsiteX11" fmla="*/ 61770 w 96877"/>
                <a:gd name="connsiteY11" fmla="*/ 111157 h 280130"/>
                <a:gd name="connsiteX12" fmla="*/ 55769 w 96877"/>
                <a:gd name="connsiteY12" fmla="*/ 95059 h 280130"/>
                <a:gd name="connsiteX13" fmla="*/ 50530 w 96877"/>
                <a:gd name="connsiteY13" fmla="*/ 95536 h 280130"/>
                <a:gd name="connsiteX14" fmla="*/ 49101 w 96877"/>
                <a:gd name="connsiteY14" fmla="*/ 100870 h 280130"/>
                <a:gd name="connsiteX15" fmla="*/ 48435 w 96877"/>
                <a:gd name="connsiteY15" fmla="*/ 109919 h 280130"/>
                <a:gd name="connsiteX16" fmla="*/ 41291 w 96877"/>
                <a:gd name="connsiteY16" fmla="*/ 141922 h 280130"/>
                <a:gd name="connsiteX17" fmla="*/ 34909 w 96877"/>
                <a:gd name="connsiteY17" fmla="*/ 165545 h 280130"/>
                <a:gd name="connsiteX18" fmla="*/ 9573 w 96877"/>
                <a:gd name="connsiteY18" fmla="*/ 245650 h 280130"/>
                <a:gd name="connsiteX19" fmla="*/ 9477 w 96877"/>
                <a:gd name="connsiteY19" fmla="*/ 246031 h 280130"/>
                <a:gd name="connsiteX20" fmla="*/ 7858 w 96877"/>
                <a:gd name="connsiteY20" fmla="*/ 248317 h 280130"/>
                <a:gd name="connsiteX21" fmla="*/ 6525 w 96877"/>
                <a:gd name="connsiteY21" fmla="*/ 245269 h 280130"/>
                <a:gd name="connsiteX22" fmla="*/ 8049 w 96877"/>
                <a:gd name="connsiteY22" fmla="*/ 222123 h 280130"/>
                <a:gd name="connsiteX23" fmla="*/ 10239 w 96877"/>
                <a:gd name="connsiteY23" fmla="*/ 213455 h 280130"/>
                <a:gd name="connsiteX24" fmla="*/ 15669 w 96877"/>
                <a:gd name="connsiteY24" fmla="*/ 188786 h 280130"/>
                <a:gd name="connsiteX25" fmla="*/ 11382 w 96877"/>
                <a:gd name="connsiteY25" fmla="*/ 179927 h 280130"/>
                <a:gd name="connsiteX26" fmla="*/ 4905 w 96877"/>
                <a:gd name="connsiteY26" fmla="*/ 186976 h 280130"/>
                <a:gd name="connsiteX27" fmla="*/ 4905 w 96877"/>
                <a:gd name="connsiteY27" fmla="*/ 189262 h 280130"/>
                <a:gd name="connsiteX28" fmla="*/ 3000 w 96877"/>
                <a:gd name="connsiteY28" fmla="*/ 195739 h 280130"/>
                <a:gd name="connsiteX29" fmla="*/ 238 w 96877"/>
                <a:gd name="connsiteY29" fmla="*/ 188404 h 280130"/>
                <a:gd name="connsiteX30" fmla="*/ 333 w 96877"/>
                <a:gd name="connsiteY30" fmla="*/ 185356 h 280130"/>
                <a:gd name="connsiteX31" fmla="*/ 1476 w 96877"/>
                <a:gd name="connsiteY31" fmla="*/ 183452 h 280130"/>
                <a:gd name="connsiteX32" fmla="*/ 11382 w 96877"/>
                <a:gd name="connsiteY32" fmla="*/ 152495 h 280130"/>
                <a:gd name="connsiteX33" fmla="*/ 26622 w 96877"/>
                <a:gd name="connsiteY33" fmla="*/ 103156 h 280130"/>
                <a:gd name="connsiteX34" fmla="*/ 51197 w 96877"/>
                <a:gd name="connsiteY34" fmla="*/ 43339 h 280130"/>
                <a:gd name="connsiteX35" fmla="*/ 73295 w 96877"/>
                <a:gd name="connsiteY35" fmla="*/ 4000 h 280130"/>
                <a:gd name="connsiteX36" fmla="*/ 74629 w 96877"/>
                <a:gd name="connsiteY36" fmla="*/ 2572 h 280130"/>
                <a:gd name="connsiteX37" fmla="*/ 78629 w 96877"/>
                <a:gd name="connsiteY37" fmla="*/ 0 h 280130"/>
                <a:gd name="connsiteX38" fmla="*/ 79486 w 96877"/>
                <a:gd name="connsiteY38" fmla="*/ 5905 h 280130"/>
                <a:gd name="connsiteX39" fmla="*/ 85868 w 96877"/>
                <a:gd name="connsiteY39" fmla="*/ 71628 h 280130"/>
                <a:gd name="connsiteX40" fmla="*/ 90726 w 96877"/>
                <a:gd name="connsiteY40" fmla="*/ 122968 h 280130"/>
                <a:gd name="connsiteX41" fmla="*/ 96346 w 96877"/>
                <a:gd name="connsiteY41" fmla="*/ 161068 h 280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96877" h="280130">
                  <a:moveTo>
                    <a:pt x="96441" y="161163"/>
                  </a:moveTo>
                  <a:cubicBezTo>
                    <a:pt x="97203" y="168688"/>
                    <a:pt x="97107" y="176784"/>
                    <a:pt x="95012" y="184023"/>
                  </a:cubicBezTo>
                  <a:cubicBezTo>
                    <a:pt x="89392" y="203359"/>
                    <a:pt x="88344" y="222980"/>
                    <a:pt x="89202" y="242792"/>
                  </a:cubicBezTo>
                  <a:cubicBezTo>
                    <a:pt x="89202" y="244126"/>
                    <a:pt x="89297" y="245459"/>
                    <a:pt x="89392" y="246793"/>
                  </a:cubicBezTo>
                  <a:cubicBezTo>
                    <a:pt x="89868" y="256222"/>
                    <a:pt x="92631" y="265557"/>
                    <a:pt x="94250" y="274891"/>
                  </a:cubicBezTo>
                  <a:cubicBezTo>
                    <a:pt x="94536" y="276606"/>
                    <a:pt x="94440" y="278416"/>
                    <a:pt x="94440" y="280130"/>
                  </a:cubicBezTo>
                  <a:cubicBezTo>
                    <a:pt x="92440" y="279082"/>
                    <a:pt x="89488" y="278606"/>
                    <a:pt x="88725" y="277082"/>
                  </a:cubicBezTo>
                  <a:cubicBezTo>
                    <a:pt x="85392" y="270320"/>
                    <a:pt x="81867" y="263366"/>
                    <a:pt x="79772" y="256127"/>
                  </a:cubicBezTo>
                  <a:cubicBezTo>
                    <a:pt x="73009" y="232410"/>
                    <a:pt x="66342" y="208597"/>
                    <a:pt x="60817" y="184499"/>
                  </a:cubicBezTo>
                  <a:cubicBezTo>
                    <a:pt x="59579" y="179261"/>
                    <a:pt x="58626" y="173927"/>
                    <a:pt x="57864" y="168497"/>
                  </a:cubicBezTo>
                  <a:cubicBezTo>
                    <a:pt x="56722" y="160496"/>
                    <a:pt x="56150" y="152400"/>
                    <a:pt x="56150" y="144399"/>
                  </a:cubicBezTo>
                  <a:cubicBezTo>
                    <a:pt x="56150" y="133255"/>
                    <a:pt x="59388" y="122111"/>
                    <a:pt x="61770" y="111157"/>
                  </a:cubicBezTo>
                  <a:cubicBezTo>
                    <a:pt x="63580" y="102775"/>
                    <a:pt x="62151" y="97346"/>
                    <a:pt x="55769" y="95059"/>
                  </a:cubicBezTo>
                  <a:cubicBezTo>
                    <a:pt x="54245" y="94488"/>
                    <a:pt x="51578" y="94583"/>
                    <a:pt x="50530" y="95536"/>
                  </a:cubicBezTo>
                  <a:cubicBezTo>
                    <a:pt x="49387" y="96583"/>
                    <a:pt x="49292" y="98965"/>
                    <a:pt x="49101" y="100870"/>
                  </a:cubicBezTo>
                  <a:cubicBezTo>
                    <a:pt x="48721" y="103918"/>
                    <a:pt x="49101" y="106966"/>
                    <a:pt x="48435" y="109919"/>
                  </a:cubicBezTo>
                  <a:cubicBezTo>
                    <a:pt x="46244" y="120587"/>
                    <a:pt x="43863" y="131350"/>
                    <a:pt x="41291" y="141922"/>
                  </a:cubicBezTo>
                  <a:cubicBezTo>
                    <a:pt x="39386" y="149828"/>
                    <a:pt x="37576" y="157829"/>
                    <a:pt x="34909" y="165545"/>
                  </a:cubicBezTo>
                  <a:cubicBezTo>
                    <a:pt x="25575" y="192024"/>
                    <a:pt x="15478" y="218122"/>
                    <a:pt x="9573" y="245650"/>
                  </a:cubicBezTo>
                  <a:cubicBezTo>
                    <a:pt x="9573" y="245745"/>
                    <a:pt x="9573" y="245840"/>
                    <a:pt x="9477" y="246031"/>
                  </a:cubicBezTo>
                  <a:cubicBezTo>
                    <a:pt x="9192" y="246888"/>
                    <a:pt x="8334" y="247555"/>
                    <a:pt x="7858" y="248317"/>
                  </a:cubicBezTo>
                  <a:cubicBezTo>
                    <a:pt x="7382" y="247269"/>
                    <a:pt x="6525" y="246221"/>
                    <a:pt x="6525" y="245269"/>
                  </a:cubicBezTo>
                  <a:cubicBezTo>
                    <a:pt x="6906" y="237554"/>
                    <a:pt x="7477" y="229838"/>
                    <a:pt x="8049" y="222123"/>
                  </a:cubicBezTo>
                  <a:cubicBezTo>
                    <a:pt x="8811" y="218218"/>
                    <a:pt x="9668" y="215932"/>
                    <a:pt x="10239" y="213455"/>
                  </a:cubicBezTo>
                  <a:cubicBezTo>
                    <a:pt x="12240" y="205264"/>
                    <a:pt x="14621" y="197072"/>
                    <a:pt x="15669" y="188786"/>
                  </a:cubicBezTo>
                  <a:cubicBezTo>
                    <a:pt x="16050" y="186119"/>
                    <a:pt x="12906" y="182880"/>
                    <a:pt x="11382" y="179927"/>
                  </a:cubicBezTo>
                  <a:cubicBezTo>
                    <a:pt x="9192" y="182308"/>
                    <a:pt x="7001" y="184595"/>
                    <a:pt x="4905" y="186976"/>
                  </a:cubicBezTo>
                  <a:cubicBezTo>
                    <a:pt x="4524" y="187452"/>
                    <a:pt x="5001" y="188595"/>
                    <a:pt x="4905" y="189262"/>
                  </a:cubicBezTo>
                  <a:cubicBezTo>
                    <a:pt x="4334" y="191453"/>
                    <a:pt x="3667" y="193548"/>
                    <a:pt x="3000" y="195739"/>
                  </a:cubicBezTo>
                  <a:cubicBezTo>
                    <a:pt x="2048" y="193357"/>
                    <a:pt x="1000" y="190881"/>
                    <a:pt x="238" y="188404"/>
                  </a:cubicBezTo>
                  <a:cubicBezTo>
                    <a:pt x="-48" y="187452"/>
                    <a:pt x="-143" y="186119"/>
                    <a:pt x="333" y="185356"/>
                  </a:cubicBezTo>
                  <a:cubicBezTo>
                    <a:pt x="714" y="184690"/>
                    <a:pt x="1096" y="184118"/>
                    <a:pt x="1476" y="183452"/>
                  </a:cubicBezTo>
                  <a:cubicBezTo>
                    <a:pt x="7001" y="173927"/>
                    <a:pt x="8430" y="162973"/>
                    <a:pt x="11382" y="152495"/>
                  </a:cubicBezTo>
                  <a:cubicBezTo>
                    <a:pt x="16050" y="135922"/>
                    <a:pt x="21288" y="119539"/>
                    <a:pt x="26622" y="103156"/>
                  </a:cubicBezTo>
                  <a:cubicBezTo>
                    <a:pt x="33290" y="82582"/>
                    <a:pt x="40243" y="62198"/>
                    <a:pt x="51197" y="43339"/>
                  </a:cubicBezTo>
                  <a:cubicBezTo>
                    <a:pt x="58817" y="30385"/>
                    <a:pt x="65770" y="17050"/>
                    <a:pt x="73295" y="4000"/>
                  </a:cubicBezTo>
                  <a:cubicBezTo>
                    <a:pt x="73581" y="3429"/>
                    <a:pt x="74057" y="2953"/>
                    <a:pt x="74629" y="2572"/>
                  </a:cubicBezTo>
                  <a:cubicBezTo>
                    <a:pt x="75867" y="1619"/>
                    <a:pt x="77391" y="857"/>
                    <a:pt x="78629" y="0"/>
                  </a:cubicBezTo>
                  <a:cubicBezTo>
                    <a:pt x="78915" y="2000"/>
                    <a:pt x="79296" y="4000"/>
                    <a:pt x="79486" y="5905"/>
                  </a:cubicBezTo>
                  <a:cubicBezTo>
                    <a:pt x="81582" y="27813"/>
                    <a:pt x="83772" y="49721"/>
                    <a:pt x="85868" y="71628"/>
                  </a:cubicBezTo>
                  <a:cubicBezTo>
                    <a:pt x="87487" y="88678"/>
                    <a:pt x="88725" y="105823"/>
                    <a:pt x="90726" y="122968"/>
                  </a:cubicBezTo>
                  <a:cubicBezTo>
                    <a:pt x="92250" y="135731"/>
                    <a:pt x="95202" y="148304"/>
                    <a:pt x="96346" y="161068"/>
                  </a:cubicBezTo>
                  <a:close/>
                </a:path>
              </a:pathLst>
            </a:custGeom>
            <a:solidFill>
              <a:srgbClr val="898989"/>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17" name="フリーフォーム: 図形 316">
              <a:extLst>
                <a:ext uri="{FF2B5EF4-FFF2-40B4-BE49-F238E27FC236}">
                  <a16:creationId xmlns:a16="http://schemas.microsoft.com/office/drawing/2014/main" id="{FA1C10CD-2A42-4CC4-B256-696DD12C57B7}"/>
                </a:ext>
              </a:extLst>
            </p:cNvPr>
            <p:cNvSpPr/>
            <p:nvPr/>
          </p:nvSpPr>
          <p:spPr>
            <a:xfrm>
              <a:off x="6463468" y="4582807"/>
              <a:ext cx="110401" cy="121113"/>
            </a:xfrm>
            <a:custGeom>
              <a:avLst/>
              <a:gdLst>
                <a:gd name="connsiteX0" fmla="*/ 110306 w 110401"/>
                <a:gd name="connsiteY0" fmla="*/ 42056 h 121113"/>
                <a:gd name="connsiteX1" fmla="*/ 107067 w 110401"/>
                <a:gd name="connsiteY1" fmla="*/ 47009 h 121113"/>
                <a:gd name="connsiteX2" fmla="*/ 105258 w 110401"/>
                <a:gd name="connsiteY2" fmla="*/ 48438 h 121113"/>
                <a:gd name="connsiteX3" fmla="*/ 88970 w 110401"/>
                <a:gd name="connsiteY3" fmla="*/ 62630 h 121113"/>
                <a:gd name="connsiteX4" fmla="*/ 90589 w 110401"/>
                <a:gd name="connsiteY4" fmla="*/ 87395 h 121113"/>
                <a:gd name="connsiteX5" fmla="*/ 92113 w 110401"/>
                <a:gd name="connsiteY5" fmla="*/ 106635 h 121113"/>
                <a:gd name="connsiteX6" fmla="*/ 92684 w 110401"/>
                <a:gd name="connsiteY6" fmla="*/ 115113 h 121113"/>
                <a:gd name="connsiteX7" fmla="*/ 91827 w 110401"/>
                <a:gd name="connsiteY7" fmla="*/ 121113 h 121113"/>
                <a:gd name="connsiteX8" fmla="*/ 84493 w 110401"/>
                <a:gd name="connsiteY8" fmla="*/ 119208 h 121113"/>
                <a:gd name="connsiteX9" fmla="*/ 78016 w 110401"/>
                <a:gd name="connsiteY9" fmla="*/ 100539 h 121113"/>
                <a:gd name="connsiteX10" fmla="*/ 68682 w 110401"/>
                <a:gd name="connsiteY10" fmla="*/ 94348 h 121113"/>
                <a:gd name="connsiteX11" fmla="*/ 43059 w 110401"/>
                <a:gd name="connsiteY11" fmla="*/ 94539 h 121113"/>
                <a:gd name="connsiteX12" fmla="*/ 27629 w 110401"/>
                <a:gd name="connsiteY12" fmla="*/ 92920 h 121113"/>
                <a:gd name="connsiteX13" fmla="*/ 5054 w 110401"/>
                <a:gd name="connsiteY13" fmla="*/ 76632 h 121113"/>
                <a:gd name="connsiteX14" fmla="*/ 387 w 110401"/>
                <a:gd name="connsiteY14" fmla="*/ 50533 h 121113"/>
                <a:gd name="connsiteX15" fmla="*/ 12293 w 110401"/>
                <a:gd name="connsiteY15" fmla="*/ 15100 h 121113"/>
                <a:gd name="connsiteX16" fmla="*/ 55632 w 110401"/>
                <a:gd name="connsiteY16" fmla="*/ 8147 h 121113"/>
                <a:gd name="connsiteX17" fmla="*/ 58585 w 110401"/>
                <a:gd name="connsiteY17" fmla="*/ 14624 h 121113"/>
                <a:gd name="connsiteX18" fmla="*/ 50965 w 110401"/>
                <a:gd name="connsiteY18" fmla="*/ 16434 h 121113"/>
                <a:gd name="connsiteX19" fmla="*/ 42964 w 110401"/>
                <a:gd name="connsiteY19" fmla="*/ 10338 h 121113"/>
                <a:gd name="connsiteX20" fmla="*/ 39249 w 110401"/>
                <a:gd name="connsiteY20" fmla="*/ 10242 h 121113"/>
                <a:gd name="connsiteX21" fmla="*/ 30105 w 110401"/>
                <a:gd name="connsiteY21" fmla="*/ 22339 h 121113"/>
                <a:gd name="connsiteX22" fmla="*/ 17247 w 110401"/>
                <a:gd name="connsiteY22" fmla="*/ 44818 h 121113"/>
                <a:gd name="connsiteX23" fmla="*/ 15056 w 110401"/>
                <a:gd name="connsiteY23" fmla="*/ 65678 h 121113"/>
                <a:gd name="connsiteX24" fmla="*/ 34677 w 110401"/>
                <a:gd name="connsiteY24" fmla="*/ 81585 h 121113"/>
                <a:gd name="connsiteX25" fmla="*/ 65062 w 110401"/>
                <a:gd name="connsiteY25" fmla="*/ 81871 h 121113"/>
                <a:gd name="connsiteX26" fmla="*/ 73158 w 110401"/>
                <a:gd name="connsiteY26" fmla="*/ 74060 h 121113"/>
                <a:gd name="connsiteX27" fmla="*/ 74682 w 110401"/>
                <a:gd name="connsiteY27" fmla="*/ 67583 h 121113"/>
                <a:gd name="connsiteX28" fmla="*/ 75063 w 110401"/>
                <a:gd name="connsiteY28" fmla="*/ 59201 h 121113"/>
                <a:gd name="connsiteX29" fmla="*/ 66395 w 110401"/>
                <a:gd name="connsiteY29" fmla="*/ 60725 h 121113"/>
                <a:gd name="connsiteX30" fmla="*/ 44202 w 110401"/>
                <a:gd name="connsiteY30" fmla="*/ 62439 h 121113"/>
                <a:gd name="connsiteX31" fmla="*/ 36582 w 110401"/>
                <a:gd name="connsiteY31" fmla="*/ 55296 h 121113"/>
                <a:gd name="connsiteX32" fmla="*/ 46012 w 110401"/>
                <a:gd name="connsiteY32" fmla="*/ 47295 h 121113"/>
                <a:gd name="connsiteX33" fmla="*/ 90684 w 110401"/>
                <a:gd name="connsiteY33" fmla="*/ 43675 h 121113"/>
                <a:gd name="connsiteX34" fmla="*/ 102781 w 110401"/>
                <a:gd name="connsiteY34" fmla="*/ 40532 h 121113"/>
                <a:gd name="connsiteX35" fmla="*/ 110401 w 110401"/>
                <a:gd name="connsiteY35" fmla="*/ 42151 h 121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10401" h="121113">
                  <a:moveTo>
                    <a:pt x="110306" y="42056"/>
                  </a:moveTo>
                  <a:cubicBezTo>
                    <a:pt x="109258" y="43675"/>
                    <a:pt x="108210" y="45390"/>
                    <a:pt x="107067" y="47009"/>
                  </a:cubicBezTo>
                  <a:cubicBezTo>
                    <a:pt x="106591" y="47580"/>
                    <a:pt x="105924" y="47962"/>
                    <a:pt x="105258" y="48438"/>
                  </a:cubicBezTo>
                  <a:cubicBezTo>
                    <a:pt x="99828" y="53200"/>
                    <a:pt x="88303" y="50914"/>
                    <a:pt x="88970" y="62630"/>
                  </a:cubicBezTo>
                  <a:cubicBezTo>
                    <a:pt x="89446" y="70917"/>
                    <a:pt x="89922" y="79204"/>
                    <a:pt x="90589" y="87395"/>
                  </a:cubicBezTo>
                  <a:cubicBezTo>
                    <a:pt x="91065" y="93777"/>
                    <a:pt x="91637" y="100158"/>
                    <a:pt x="92113" y="106635"/>
                  </a:cubicBezTo>
                  <a:cubicBezTo>
                    <a:pt x="92303" y="109493"/>
                    <a:pt x="92684" y="112255"/>
                    <a:pt x="92684" y="115113"/>
                  </a:cubicBezTo>
                  <a:cubicBezTo>
                    <a:pt x="92684" y="117113"/>
                    <a:pt x="92113" y="119113"/>
                    <a:pt x="91827" y="121113"/>
                  </a:cubicBezTo>
                  <a:cubicBezTo>
                    <a:pt x="89256" y="120542"/>
                    <a:pt x="85255" y="120732"/>
                    <a:pt x="84493" y="119208"/>
                  </a:cubicBezTo>
                  <a:cubicBezTo>
                    <a:pt x="81731" y="113303"/>
                    <a:pt x="78873" y="106921"/>
                    <a:pt x="78016" y="100539"/>
                  </a:cubicBezTo>
                  <a:cubicBezTo>
                    <a:pt x="76873" y="92253"/>
                    <a:pt x="77349" y="92824"/>
                    <a:pt x="68682" y="94348"/>
                  </a:cubicBezTo>
                  <a:cubicBezTo>
                    <a:pt x="60300" y="95682"/>
                    <a:pt x="51632" y="94824"/>
                    <a:pt x="43059" y="94539"/>
                  </a:cubicBezTo>
                  <a:cubicBezTo>
                    <a:pt x="37916" y="94348"/>
                    <a:pt x="32582" y="94158"/>
                    <a:pt x="27629" y="92920"/>
                  </a:cubicBezTo>
                  <a:cubicBezTo>
                    <a:pt x="18008" y="90633"/>
                    <a:pt x="11532" y="83585"/>
                    <a:pt x="5054" y="76632"/>
                  </a:cubicBezTo>
                  <a:cubicBezTo>
                    <a:pt x="-1994" y="69107"/>
                    <a:pt x="387" y="59772"/>
                    <a:pt x="387" y="50533"/>
                  </a:cubicBezTo>
                  <a:cubicBezTo>
                    <a:pt x="4578" y="38437"/>
                    <a:pt x="7150" y="26245"/>
                    <a:pt x="12293" y="15100"/>
                  </a:cubicBezTo>
                  <a:cubicBezTo>
                    <a:pt x="21247" y="-4045"/>
                    <a:pt x="41916" y="-3378"/>
                    <a:pt x="55632" y="8147"/>
                  </a:cubicBezTo>
                  <a:cubicBezTo>
                    <a:pt x="57251" y="9480"/>
                    <a:pt x="57633" y="12433"/>
                    <a:pt x="58585" y="14624"/>
                  </a:cubicBezTo>
                  <a:cubicBezTo>
                    <a:pt x="56013" y="15291"/>
                    <a:pt x="52013" y="17481"/>
                    <a:pt x="50965" y="16434"/>
                  </a:cubicBezTo>
                  <a:cubicBezTo>
                    <a:pt x="48489" y="14052"/>
                    <a:pt x="41250" y="17767"/>
                    <a:pt x="42964" y="10338"/>
                  </a:cubicBezTo>
                  <a:cubicBezTo>
                    <a:pt x="41726" y="10338"/>
                    <a:pt x="39725" y="9671"/>
                    <a:pt x="39249" y="10242"/>
                  </a:cubicBezTo>
                  <a:cubicBezTo>
                    <a:pt x="36011" y="14148"/>
                    <a:pt x="33249" y="18339"/>
                    <a:pt x="30105" y="22339"/>
                  </a:cubicBezTo>
                  <a:cubicBezTo>
                    <a:pt x="24771" y="29292"/>
                    <a:pt x="18675" y="35770"/>
                    <a:pt x="17247" y="44818"/>
                  </a:cubicBezTo>
                  <a:cubicBezTo>
                    <a:pt x="16199" y="51771"/>
                    <a:pt x="14199" y="58915"/>
                    <a:pt x="15056" y="65678"/>
                  </a:cubicBezTo>
                  <a:cubicBezTo>
                    <a:pt x="16389" y="76251"/>
                    <a:pt x="25819" y="80251"/>
                    <a:pt x="34677" y="81585"/>
                  </a:cubicBezTo>
                  <a:cubicBezTo>
                    <a:pt x="44583" y="83109"/>
                    <a:pt x="54966" y="81966"/>
                    <a:pt x="65062" y="81871"/>
                  </a:cubicBezTo>
                  <a:cubicBezTo>
                    <a:pt x="70110" y="81871"/>
                    <a:pt x="72491" y="78918"/>
                    <a:pt x="73158" y="74060"/>
                  </a:cubicBezTo>
                  <a:cubicBezTo>
                    <a:pt x="73444" y="71869"/>
                    <a:pt x="74397" y="69774"/>
                    <a:pt x="74682" y="67583"/>
                  </a:cubicBezTo>
                  <a:cubicBezTo>
                    <a:pt x="74968" y="64821"/>
                    <a:pt x="74968" y="61963"/>
                    <a:pt x="75063" y="59201"/>
                  </a:cubicBezTo>
                  <a:cubicBezTo>
                    <a:pt x="72110" y="59772"/>
                    <a:pt x="69253" y="60439"/>
                    <a:pt x="66395" y="60725"/>
                  </a:cubicBezTo>
                  <a:cubicBezTo>
                    <a:pt x="59061" y="61487"/>
                    <a:pt x="51536" y="62820"/>
                    <a:pt x="44202" y="62439"/>
                  </a:cubicBezTo>
                  <a:cubicBezTo>
                    <a:pt x="41535" y="62249"/>
                    <a:pt x="39059" y="57772"/>
                    <a:pt x="36582" y="55296"/>
                  </a:cubicBezTo>
                  <a:cubicBezTo>
                    <a:pt x="39725" y="52533"/>
                    <a:pt x="42583" y="47676"/>
                    <a:pt x="46012" y="47295"/>
                  </a:cubicBezTo>
                  <a:cubicBezTo>
                    <a:pt x="60776" y="45390"/>
                    <a:pt x="75825" y="45009"/>
                    <a:pt x="90684" y="43675"/>
                  </a:cubicBezTo>
                  <a:cubicBezTo>
                    <a:pt x="94780" y="43294"/>
                    <a:pt x="98685" y="41104"/>
                    <a:pt x="102781" y="40532"/>
                  </a:cubicBezTo>
                  <a:cubicBezTo>
                    <a:pt x="105258" y="40246"/>
                    <a:pt x="107829" y="41580"/>
                    <a:pt x="110401" y="42151"/>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18" name="フリーフォーム: 図形 317">
              <a:extLst>
                <a:ext uri="{FF2B5EF4-FFF2-40B4-BE49-F238E27FC236}">
                  <a16:creationId xmlns:a16="http://schemas.microsoft.com/office/drawing/2014/main" id="{3068C5EC-C379-4FA8-982A-D455FBCC0C41}"/>
                </a:ext>
              </a:extLst>
            </p:cNvPr>
            <p:cNvSpPr/>
            <p:nvPr/>
          </p:nvSpPr>
          <p:spPr>
            <a:xfrm>
              <a:off x="6477952" y="3527298"/>
              <a:ext cx="93344" cy="186594"/>
            </a:xfrm>
            <a:custGeom>
              <a:avLst/>
              <a:gdLst>
                <a:gd name="connsiteX0" fmla="*/ 87630 w 93344"/>
                <a:gd name="connsiteY0" fmla="*/ 0 h 186594"/>
                <a:gd name="connsiteX1" fmla="*/ 93345 w 93344"/>
                <a:gd name="connsiteY1" fmla="*/ 5715 h 186594"/>
                <a:gd name="connsiteX2" fmla="*/ 92012 w 93344"/>
                <a:gd name="connsiteY2" fmla="*/ 7144 h 186594"/>
                <a:gd name="connsiteX3" fmla="*/ 69913 w 93344"/>
                <a:gd name="connsiteY3" fmla="*/ 46482 h 186594"/>
                <a:gd name="connsiteX4" fmla="*/ 45339 w 93344"/>
                <a:gd name="connsiteY4" fmla="*/ 106299 h 186594"/>
                <a:gd name="connsiteX5" fmla="*/ 30099 w 93344"/>
                <a:gd name="connsiteY5" fmla="*/ 155638 h 186594"/>
                <a:gd name="connsiteX6" fmla="*/ 20193 w 93344"/>
                <a:gd name="connsiteY6" fmla="*/ 186595 h 186594"/>
                <a:gd name="connsiteX7" fmla="*/ 12287 w 93344"/>
                <a:gd name="connsiteY7" fmla="*/ 186118 h 186594"/>
                <a:gd name="connsiteX8" fmla="*/ 12478 w 93344"/>
                <a:gd name="connsiteY8" fmla="*/ 185642 h 186594"/>
                <a:gd name="connsiteX9" fmla="*/ 29908 w 93344"/>
                <a:gd name="connsiteY9" fmla="*/ 125635 h 186594"/>
                <a:gd name="connsiteX10" fmla="*/ 30861 w 93344"/>
                <a:gd name="connsiteY10" fmla="*/ 117920 h 186594"/>
                <a:gd name="connsiteX11" fmla="*/ 26861 w 93344"/>
                <a:gd name="connsiteY11" fmla="*/ 124778 h 186594"/>
                <a:gd name="connsiteX12" fmla="*/ 12478 w 93344"/>
                <a:gd name="connsiteY12" fmla="*/ 164782 h 186594"/>
                <a:gd name="connsiteX13" fmla="*/ 7906 w 93344"/>
                <a:gd name="connsiteY13" fmla="*/ 184975 h 186594"/>
                <a:gd name="connsiteX14" fmla="*/ 0 w 93344"/>
                <a:gd name="connsiteY14" fmla="*/ 183451 h 186594"/>
                <a:gd name="connsiteX15" fmla="*/ 20669 w 93344"/>
                <a:gd name="connsiteY15" fmla="*/ 116967 h 186594"/>
                <a:gd name="connsiteX16" fmla="*/ 58579 w 93344"/>
                <a:gd name="connsiteY16" fmla="*/ 41148 h 186594"/>
                <a:gd name="connsiteX17" fmla="*/ 87725 w 93344"/>
                <a:gd name="connsiteY17" fmla="*/ 190 h 186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3344" h="186594">
                  <a:moveTo>
                    <a:pt x="87630" y="0"/>
                  </a:moveTo>
                  <a:lnTo>
                    <a:pt x="93345" y="5715"/>
                  </a:lnTo>
                  <a:cubicBezTo>
                    <a:pt x="92773" y="6096"/>
                    <a:pt x="92297" y="6572"/>
                    <a:pt x="92012" y="7144"/>
                  </a:cubicBezTo>
                  <a:cubicBezTo>
                    <a:pt x="84487" y="20193"/>
                    <a:pt x="77533" y="33528"/>
                    <a:pt x="69913" y="46482"/>
                  </a:cubicBezTo>
                  <a:cubicBezTo>
                    <a:pt x="58960" y="65246"/>
                    <a:pt x="52006" y="85725"/>
                    <a:pt x="45339" y="106299"/>
                  </a:cubicBezTo>
                  <a:cubicBezTo>
                    <a:pt x="40005" y="122682"/>
                    <a:pt x="34766" y="139065"/>
                    <a:pt x="30099" y="155638"/>
                  </a:cubicBezTo>
                  <a:cubicBezTo>
                    <a:pt x="27146" y="166116"/>
                    <a:pt x="25813" y="176974"/>
                    <a:pt x="20193" y="186595"/>
                  </a:cubicBezTo>
                  <a:lnTo>
                    <a:pt x="12287" y="186118"/>
                  </a:lnTo>
                  <a:cubicBezTo>
                    <a:pt x="12287" y="186118"/>
                    <a:pt x="12382" y="185833"/>
                    <a:pt x="12478" y="185642"/>
                  </a:cubicBezTo>
                  <a:cubicBezTo>
                    <a:pt x="18383" y="165640"/>
                    <a:pt x="24194" y="145637"/>
                    <a:pt x="29908" y="125635"/>
                  </a:cubicBezTo>
                  <a:cubicBezTo>
                    <a:pt x="30671" y="123158"/>
                    <a:pt x="30575" y="120491"/>
                    <a:pt x="30861" y="117920"/>
                  </a:cubicBezTo>
                  <a:cubicBezTo>
                    <a:pt x="29528" y="120205"/>
                    <a:pt x="27813" y="122301"/>
                    <a:pt x="26861" y="124778"/>
                  </a:cubicBezTo>
                  <a:cubicBezTo>
                    <a:pt x="22003" y="137541"/>
                    <a:pt x="17240" y="150400"/>
                    <a:pt x="12478" y="164782"/>
                  </a:cubicBezTo>
                  <a:cubicBezTo>
                    <a:pt x="10858" y="171545"/>
                    <a:pt x="9144" y="178213"/>
                    <a:pt x="7906" y="184975"/>
                  </a:cubicBezTo>
                  <a:lnTo>
                    <a:pt x="0" y="183451"/>
                  </a:lnTo>
                  <a:cubicBezTo>
                    <a:pt x="3143" y="160115"/>
                    <a:pt x="11144" y="138208"/>
                    <a:pt x="20669" y="116967"/>
                  </a:cubicBezTo>
                  <a:cubicBezTo>
                    <a:pt x="32290" y="91249"/>
                    <a:pt x="41624" y="64294"/>
                    <a:pt x="58579" y="41148"/>
                  </a:cubicBezTo>
                  <a:cubicBezTo>
                    <a:pt x="68485" y="27622"/>
                    <a:pt x="78105" y="13811"/>
                    <a:pt x="87725" y="190"/>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19" name="フリーフォーム: 図形 318">
              <a:extLst>
                <a:ext uri="{FF2B5EF4-FFF2-40B4-BE49-F238E27FC236}">
                  <a16:creationId xmlns:a16="http://schemas.microsoft.com/office/drawing/2014/main" id="{46617523-5192-4569-AEE5-AC2B935C63D1}"/>
                </a:ext>
              </a:extLst>
            </p:cNvPr>
            <p:cNvSpPr/>
            <p:nvPr/>
          </p:nvSpPr>
          <p:spPr>
            <a:xfrm>
              <a:off x="6193439" y="3475088"/>
              <a:ext cx="372907" cy="788684"/>
            </a:xfrm>
            <a:custGeom>
              <a:avLst/>
              <a:gdLst>
                <a:gd name="connsiteX0" fmla="*/ 368809 w 372907"/>
                <a:gd name="connsiteY0" fmla="*/ 1251 h 788684"/>
                <a:gd name="connsiteX1" fmla="*/ 372905 w 372907"/>
                <a:gd name="connsiteY1" fmla="*/ 5346 h 788684"/>
                <a:gd name="connsiteX2" fmla="*/ 369190 w 372907"/>
                <a:gd name="connsiteY2" fmla="*/ 10585 h 788684"/>
                <a:gd name="connsiteX3" fmla="*/ 334424 w 372907"/>
                <a:gd name="connsiteY3" fmla="*/ 28206 h 788684"/>
                <a:gd name="connsiteX4" fmla="*/ 275560 w 372907"/>
                <a:gd name="connsiteY4" fmla="*/ 70402 h 788684"/>
                <a:gd name="connsiteX5" fmla="*/ 271940 w 372907"/>
                <a:gd name="connsiteY5" fmla="*/ 73736 h 788684"/>
                <a:gd name="connsiteX6" fmla="*/ 228316 w 372907"/>
                <a:gd name="connsiteY6" fmla="*/ 139268 h 788684"/>
                <a:gd name="connsiteX7" fmla="*/ 213552 w 372907"/>
                <a:gd name="connsiteY7" fmla="*/ 185655 h 788684"/>
                <a:gd name="connsiteX8" fmla="*/ 203741 w 372907"/>
                <a:gd name="connsiteY8" fmla="*/ 222516 h 788684"/>
                <a:gd name="connsiteX9" fmla="*/ 190406 w 372907"/>
                <a:gd name="connsiteY9" fmla="*/ 277476 h 788684"/>
                <a:gd name="connsiteX10" fmla="*/ 177738 w 372907"/>
                <a:gd name="connsiteY10" fmla="*/ 322338 h 788684"/>
                <a:gd name="connsiteX11" fmla="*/ 161736 w 372907"/>
                <a:gd name="connsiteY11" fmla="*/ 375297 h 788684"/>
                <a:gd name="connsiteX12" fmla="*/ 142781 w 372907"/>
                <a:gd name="connsiteY12" fmla="*/ 419970 h 788684"/>
                <a:gd name="connsiteX13" fmla="*/ 116397 w 372907"/>
                <a:gd name="connsiteY13" fmla="*/ 474548 h 788684"/>
                <a:gd name="connsiteX14" fmla="*/ 112587 w 372907"/>
                <a:gd name="connsiteY14" fmla="*/ 482168 h 788684"/>
                <a:gd name="connsiteX15" fmla="*/ 103347 w 372907"/>
                <a:gd name="connsiteY15" fmla="*/ 493312 h 788684"/>
                <a:gd name="connsiteX16" fmla="*/ 61152 w 372907"/>
                <a:gd name="connsiteY16" fmla="*/ 543890 h 788684"/>
                <a:gd name="connsiteX17" fmla="*/ 54199 w 372907"/>
                <a:gd name="connsiteY17" fmla="*/ 573513 h 788684"/>
                <a:gd name="connsiteX18" fmla="*/ 64771 w 372907"/>
                <a:gd name="connsiteY18" fmla="*/ 655904 h 788684"/>
                <a:gd name="connsiteX19" fmla="*/ 86298 w 372907"/>
                <a:gd name="connsiteY19" fmla="*/ 706577 h 788684"/>
                <a:gd name="connsiteX20" fmla="*/ 110968 w 372907"/>
                <a:gd name="connsiteY20" fmla="*/ 730389 h 788684"/>
                <a:gd name="connsiteX21" fmla="*/ 142781 w 372907"/>
                <a:gd name="connsiteY21" fmla="*/ 744296 h 788684"/>
                <a:gd name="connsiteX22" fmla="*/ 156307 w 372907"/>
                <a:gd name="connsiteY22" fmla="*/ 751916 h 788684"/>
                <a:gd name="connsiteX23" fmla="*/ 169070 w 372907"/>
                <a:gd name="connsiteY23" fmla="*/ 759631 h 788684"/>
                <a:gd name="connsiteX24" fmla="*/ 172118 w 372907"/>
                <a:gd name="connsiteY24" fmla="*/ 761536 h 788684"/>
                <a:gd name="connsiteX25" fmla="*/ 176309 w 372907"/>
                <a:gd name="connsiteY25" fmla="*/ 765251 h 788684"/>
                <a:gd name="connsiteX26" fmla="*/ 171451 w 372907"/>
                <a:gd name="connsiteY26" fmla="*/ 766489 h 788684"/>
                <a:gd name="connsiteX27" fmla="*/ 138400 w 372907"/>
                <a:gd name="connsiteY27" fmla="*/ 758107 h 788684"/>
                <a:gd name="connsiteX28" fmla="*/ 102109 w 372907"/>
                <a:gd name="connsiteY28" fmla="*/ 744201 h 788684"/>
                <a:gd name="connsiteX29" fmla="*/ 57056 w 372907"/>
                <a:gd name="connsiteY29" fmla="*/ 705720 h 788684"/>
                <a:gd name="connsiteX30" fmla="*/ 38101 w 372907"/>
                <a:gd name="connsiteY30" fmla="*/ 645141 h 788684"/>
                <a:gd name="connsiteX31" fmla="*/ 33720 w 372907"/>
                <a:gd name="connsiteY31" fmla="*/ 620852 h 788684"/>
                <a:gd name="connsiteX32" fmla="*/ 37911 w 372907"/>
                <a:gd name="connsiteY32" fmla="*/ 585419 h 788684"/>
                <a:gd name="connsiteX33" fmla="*/ 34958 w 372907"/>
                <a:gd name="connsiteY33" fmla="*/ 576465 h 788684"/>
                <a:gd name="connsiteX34" fmla="*/ 29338 w 372907"/>
                <a:gd name="connsiteY34" fmla="*/ 582180 h 788684"/>
                <a:gd name="connsiteX35" fmla="*/ 22099 w 372907"/>
                <a:gd name="connsiteY35" fmla="*/ 610279 h 788684"/>
                <a:gd name="connsiteX36" fmla="*/ 26957 w 372907"/>
                <a:gd name="connsiteY36" fmla="*/ 657618 h 788684"/>
                <a:gd name="connsiteX37" fmla="*/ 44959 w 372907"/>
                <a:gd name="connsiteY37" fmla="*/ 708958 h 788684"/>
                <a:gd name="connsiteX38" fmla="*/ 66200 w 372907"/>
                <a:gd name="connsiteY38" fmla="*/ 733437 h 788684"/>
                <a:gd name="connsiteX39" fmla="*/ 104776 w 372907"/>
                <a:gd name="connsiteY39" fmla="*/ 757155 h 788684"/>
                <a:gd name="connsiteX40" fmla="*/ 131732 w 372907"/>
                <a:gd name="connsiteY40" fmla="*/ 766775 h 788684"/>
                <a:gd name="connsiteX41" fmla="*/ 148401 w 372907"/>
                <a:gd name="connsiteY41" fmla="*/ 774585 h 788684"/>
                <a:gd name="connsiteX42" fmla="*/ 196026 w 372907"/>
                <a:gd name="connsiteY42" fmla="*/ 762108 h 788684"/>
                <a:gd name="connsiteX43" fmla="*/ 199360 w 372907"/>
                <a:gd name="connsiteY43" fmla="*/ 758584 h 788684"/>
                <a:gd name="connsiteX44" fmla="*/ 199931 w 372907"/>
                <a:gd name="connsiteY44" fmla="*/ 758298 h 788684"/>
                <a:gd name="connsiteX45" fmla="*/ 206980 w 372907"/>
                <a:gd name="connsiteY45" fmla="*/ 756964 h 788684"/>
                <a:gd name="connsiteX46" fmla="*/ 206694 w 372907"/>
                <a:gd name="connsiteY46" fmla="*/ 763917 h 788684"/>
                <a:gd name="connsiteX47" fmla="*/ 184024 w 372907"/>
                <a:gd name="connsiteY47" fmla="*/ 782967 h 788684"/>
                <a:gd name="connsiteX48" fmla="*/ 176690 w 372907"/>
                <a:gd name="connsiteY48" fmla="*/ 784301 h 788684"/>
                <a:gd name="connsiteX49" fmla="*/ 153259 w 372907"/>
                <a:gd name="connsiteY49" fmla="*/ 788683 h 788684"/>
                <a:gd name="connsiteX50" fmla="*/ 114682 w 372907"/>
                <a:gd name="connsiteY50" fmla="*/ 776395 h 788684"/>
                <a:gd name="connsiteX51" fmla="*/ 92965 w 372907"/>
                <a:gd name="connsiteY51" fmla="*/ 765442 h 788684"/>
                <a:gd name="connsiteX52" fmla="*/ 80964 w 372907"/>
                <a:gd name="connsiteY52" fmla="*/ 760393 h 788684"/>
                <a:gd name="connsiteX53" fmla="*/ 35434 w 372907"/>
                <a:gd name="connsiteY53" fmla="*/ 721722 h 788684"/>
                <a:gd name="connsiteX54" fmla="*/ 11051 w 372907"/>
                <a:gd name="connsiteY54" fmla="*/ 676192 h 788684"/>
                <a:gd name="connsiteX55" fmla="*/ 1906 w 372907"/>
                <a:gd name="connsiteY55" fmla="*/ 639521 h 788684"/>
                <a:gd name="connsiteX56" fmla="*/ 287 w 372907"/>
                <a:gd name="connsiteY56" fmla="*/ 593325 h 788684"/>
                <a:gd name="connsiteX57" fmla="*/ 11051 w 372907"/>
                <a:gd name="connsiteY57" fmla="*/ 539032 h 788684"/>
                <a:gd name="connsiteX58" fmla="*/ 38578 w 372907"/>
                <a:gd name="connsiteY58" fmla="*/ 502647 h 788684"/>
                <a:gd name="connsiteX59" fmla="*/ 48674 w 372907"/>
                <a:gd name="connsiteY59" fmla="*/ 492455 h 788684"/>
                <a:gd name="connsiteX60" fmla="*/ 72677 w 372907"/>
                <a:gd name="connsiteY60" fmla="*/ 457308 h 788684"/>
                <a:gd name="connsiteX61" fmla="*/ 92584 w 372907"/>
                <a:gd name="connsiteY61" fmla="*/ 392252 h 788684"/>
                <a:gd name="connsiteX62" fmla="*/ 107253 w 372907"/>
                <a:gd name="connsiteY62" fmla="*/ 349866 h 788684"/>
                <a:gd name="connsiteX63" fmla="*/ 130208 w 372907"/>
                <a:gd name="connsiteY63" fmla="*/ 288620 h 788684"/>
                <a:gd name="connsiteX64" fmla="*/ 142876 w 372907"/>
                <a:gd name="connsiteY64" fmla="*/ 251758 h 788684"/>
                <a:gd name="connsiteX65" fmla="*/ 159164 w 372907"/>
                <a:gd name="connsiteY65" fmla="*/ 197275 h 788684"/>
                <a:gd name="connsiteX66" fmla="*/ 180310 w 372907"/>
                <a:gd name="connsiteY66" fmla="*/ 152793 h 788684"/>
                <a:gd name="connsiteX67" fmla="*/ 195931 w 372907"/>
                <a:gd name="connsiteY67" fmla="*/ 122694 h 788684"/>
                <a:gd name="connsiteX68" fmla="*/ 213647 w 372907"/>
                <a:gd name="connsiteY68" fmla="*/ 94500 h 788684"/>
                <a:gd name="connsiteX69" fmla="*/ 254414 w 372907"/>
                <a:gd name="connsiteY69" fmla="*/ 57448 h 788684"/>
                <a:gd name="connsiteX70" fmla="*/ 296705 w 372907"/>
                <a:gd name="connsiteY70" fmla="*/ 27063 h 788684"/>
                <a:gd name="connsiteX71" fmla="*/ 345473 w 372907"/>
                <a:gd name="connsiteY71" fmla="*/ 2775 h 788684"/>
                <a:gd name="connsiteX72" fmla="*/ 368905 w 372907"/>
                <a:gd name="connsiteY72" fmla="*/ 1632 h 788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372907" h="788684">
                  <a:moveTo>
                    <a:pt x="368809" y="1251"/>
                  </a:moveTo>
                  <a:cubicBezTo>
                    <a:pt x="370524" y="2013"/>
                    <a:pt x="373001" y="4108"/>
                    <a:pt x="372905" y="5346"/>
                  </a:cubicBezTo>
                  <a:cubicBezTo>
                    <a:pt x="372714" y="7251"/>
                    <a:pt x="370905" y="9728"/>
                    <a:pt x="369190" y="10585"/>
                  </a:cubicBezTo>
                  <a:cubicBezTo>
                    <a:pt x="357665" y="16586"/>
                    <a:pt x="345664" y="21825"/>
                    <a:pt x="334424" y="28206"/>
                  </a:cubicBezTo>
                  <a:cubicBezTo>
                    <a:pt x="313374" y="40208"/>
                    <a:pt x="293657" y="53829"/>
                    <a:pt x="275560" y="70402"/>
                  </a:cubicBezTo>
                  <a:cubicBezTo>
                    <a:pt x="274321" y="71450"/>
                    <a:pt x="273178" y="72593"/>
                    <a:pt x="271940" y="73736"/>
                  </a:cubicBezTo>
                  <a:cubicBezTo>
                    <a:pt x="252033" y="92595"/>
                    <a:pt x="238031" y="114408"/>
                    <a:pt x="228316" y="139268"/>
                  </a:cubicBezTo>
                  <a:cubicBezTo>
                    <a:pt x="222410" y="154317"/>
                    <a:pt x="218410" y="170129"/>
                    <a:pt x="213552" y="185655"/>
                  </a:cubicBezTo>
                  <a:cubicBezTo>
                    <a:pt x="209742" y="198418"/>
                    <a:pt x="206694" y="210420"/>
                    <a:pt x="203741" y="222516"/>
                  </a:cubicBezTo>
                  <a:cubicBezTo>
                    <a:pt x="199264" y="240804"/>
                    <a:pt x="195169" y="259188"/>
                    <a:pt x="190406" y="277476"/>
                  </a:cubicBezTo>
                  <a:cubicBezTo>
                    <a:pt x="186501" y="292525"/>
                    <a:pt x="182119" y="307384"/>
                    <a:pt x="177738" y="322338"/>
                  </a:cubicBezTo>
                  <a:cubicBezTo>
                    <a:pt x="172594" y="340055"/>
                    <a:pt x="167832" y="357962"/>
                    <a:pt x="161736" y="375297"/>
                  </a:cubicBezTo>
                  <a:cubicBezTo>
                    <a:pt x="156307" y="390537"/>
                    <a:pt x="149544" y="405301"/>
                    <a:pt x="142781" y="419970"/>
                  </a:cubicBezTo>
                  <a:cubicBezTo>
                    <a:pt x="134304" y="438258"/>
                    <a:pt x="125446" y="456450"/>
                    <a:pt x="116397" y="474548"/>
                  </a:cubicBezTo>
                  <a:cubicBezTo>
                    <a:pt x="115159" y="477120"/>
                    <a:pt x="113825" y="479692"/>
                    <a:pt x="112587" y="482168"/>
                  </a:cubicBezTo>
                  <a:cubicBezTo>
                    <a:pt x="110491" y="486359"/>
                    <a:pt x="106681" y="489788"/>
                    <a:pt x="103347" y="493312"/>
                  </a:cubicBezTo>
                  <a:cubicBezTo>
                    <a:pt x="88393" y="509505"/>
                    <a:pt x="69439" y="522554"/>
                    <a:pt x="61152" y="543890"/>
                  </a:cubicBezTo>
                  <a:cubicBezTo>
                    <a:pt x="57532" y="553225"/>
                    <a:pt x="55056" y="563511"/>
                    <a:pt x="54199" y="573513"/>
                  </a:cubicBezTo>
                  <a:cubicBezTo>
                    <a:pt x="51913" y="601611"/>
                    <a:pt x="57628" y="628758"/>
                    <a:pt x="64771" y="655904"/>
                  </a:cubicBezTo>
                  <a:cubicBezTo>
                    <a:pt x="69534" y="674097"/>
                    <a:pt x="75058" y="692004"/>
                    <a:pt x="86298" y="706577"/>
                  </a:cubicBezTo>
                  <a:cubicBezTo>
                    <a:pt x="93442" y="715816"/>
                    <a:pt x="101633" y="723912"/>
                    <a:pt x="110968" y="730389"/>
                  </a:cubicBezTo>
                  <a:cubicBezTo>
                    <a:pt x="120302" y="736867"/>
                    <a:pt x="130875" y="741629"/>
                    <a:pt x="142781" y="744296"/>
                  </a:cubicBezTo>
                  <a:cubicBezTo>
                    <a:pt x="147639" y="745344"/>
                    <a:pt x="151830" y="749249"/>
                    <a:pt x="156307" y="751916"/>
                  </a:cubicBezTo>
                  <a:cubicBezTo>
                    <a:pt x="160593" y="754488"/>
                    <a:pt x="164879" y="756964"/>
                    <a:pt x="169070" y="759631"/>
                  </a:cubicBezTo>
                  <a:lnTo>
                    <a:pt x="172118" y="761536"/>
                  </a:lnTo>
                  <a:cubicBezTo>
                    <a:pt x="173642" y="762489"/>
                    <a:pt x="174880" y="763917"/>
                    <a:pt x="176309" y="765251"/>
                  </a:cubicBezTo>
                  <a:cubicBezTo>
                    <a:pt x="174690" y="765632"/>
                    <a:pt x="173166" y="766203"/>
                    <a:pt x="171451" y="766489"/>
                  </a:cubicBezTo>
                  <a:cubicBezTo>
                    <a:pt x="159164" y="768680"/>
                    <a:pt x="149068" y="762203"/>
                    <a:pt x="138400" y="758107"/>
                  </a:cubicBezTo>
                  <a:cubicBezTo>
                    <a:pt x="126303" y="753440"/>
                    <a:pt x="114016" y="749249"/>
                    <a:pt x="102109" y="744201"/>
                  </a:cubicBezTo>
                  <a:cubicBezTo>
                    <a:pt x="83059" y="736200"/>
                    <a:pt x="67343" y="724293"/>
                    <a:pt x="57056" y="705720"/>
                  </a:cubicBezTo>
                  <a:cubicBezTo>
                    <a:pt x="46483" y="686765"/>
                    <a:pt x="41816" y="666191"/>
                    <a:pt x="38101" y="645141"/>
                  </a:cubicBezTo>
                  <a:cubicBezTo>
                    <a:pt x="36672" y="637044"/>
                    <a:pt x="33529" y="628948"/>
                    <a:pt x="33720" y="620852"/>
                  </a:cubicBezTo>
                  <a:cubicBezTo>
                    <a:pt x="34006" y="609041"/>
                    <a:pt x="36863" y="597230"/>
                    <a:pt x="37911" y="585419"/>
                  </a:cubicBezTo>
                  <a:cubicBezTo>
                    <a:pt x="38197" y="582561"/>
                    <a:pt x="36006" y="579418"/>
                    <a:pt x="34958" y="576465"/>
                  </a:cubicBezTo>
                  <a:cubicBezTo>
                    <a:pt x="33053" y="578370"/>
                    <a:pt x="31148" y="580085"/>
                    <a:pt x="29338" y="582180"/>
                  </a:cubicBezTo>
                  <a:cubicBezTo>
                    <a:pt x="22290" y="590277"/>
                    <a:pt x="21909" y="599992"/>
                    <a:pt x="22099" y="610279"/>
                  </a:cubicBezTo>
                  <a:cubicBezTo>
                    <a:pt x="22480" y="626186"/>
                    <a:pt x="21623" y="642188"/>
                    <a:pt x="26957" y="657618"/>
                  </a:cubicBezTo>
                  <a:cubicBezTo>
                    <a:pt x="32958" y="674763"/>
                    <a:pt x="37339" y="692670"/>
                    <a:pt x="44959" y="708958"/>
                  </a:cubicBezTo>
                  <a:cubicBezTo>
                    <a:pt x="49341" y="718388"/>
                    <a:pt x="58580" y="725722"/>
                    <a:pt x="66200" y="733437"/>
                  </a:cubicBezTo>
                  <a:cubicBezTo>
                    <a:pt x="77059" y="744391"/>
                    <a:pt x="90203" y="752011"/>
                    <a:pt x="104776" y="757155"/>
                  </a:cubicBezTo>
                  <a:cubicBezTo>
                    <a:pt x="113825" y="760298"/>
                    <a:pt x="122874" y="763251"/>
                    <a:pt x="131732" y="766775"/>
                  </a:cubicBezTo>
                  <a:cubicBezTo>
                    <a:pt x="137447" y="768966"/>
                    <a:pt x="142781" y="772014"/>
                    <a:pt x="148401" y="774585"/>
                  </a:cubicBezTo>
                  <a:cubicBezTo>
                    <a:pt x="165070" y="782205"/>
                    <a:pt x="184786" y="776967"/>
                    <a:pt x="196026" y="762108"/>
                  </a:cubicBezTo>
                  <a:cubicBezTo>
                    <a:pt x="196978" y="760869"/>
                    <a:pt x="198121" y="759345"/>
                    <a:pt x="199360" y="758584"/>
                  </a:cubicBezTo>
                  <a:cubicBezTo>
                    <a:pt x="199550" y="758488"/>
                    <a:pt x="199741" y="758393"/>
                    <a:pt x="199931" y="758298"/>
                  </a:cubicBezTo>
                  <a:cubicBezTo>
                    <a:pt x="202122" y="757345"/>
                    <a:pt x="204598" y="757345"/>
                    <a:pt x="206980" y="756964"/>
                  </a:cubicBezTo>
                  <a:cubicBezTo>
                    <a:pt x="206980" y="759345"/>
                    <a:pt x="207456" y="761822"/>
                    <a:pt x="206694" y="763917"/>
                  </a:cubicBezTo>
                  <a:cubicBezTo>
                    <a:pt x="202598" y="775443"/>
                    <a:pt x="194311" y="780491"/>
                    <a:pt x="184024" y="782967"/>
                  </a:cubicBezTo>
                  <a:cubicBezTo>
                    <a:pt x="181643" y="783539"/>
                    <a:pt x="179167" y="784015"/>
                    <a:pt x="176690" y="784301"/>
                  </a:cubicBezTo>
                  <a:cubicBezTo>
                    <a:pt x="168784" y="785349"/>
                    <a:pt x="161069" y="788587"/>
                    <a:pt x="153259" y="788683"/>
                  </a:cubicBezTo>
                  <a:cubicBezTo>
                    <a:pt x="139352" y="788778"/>
                    <a:pt x="126684" y="784396"/>
                    <a:pt x="114682" y="776395"/>
                  </a:cubicBezTo>
                  <a:cubicBezTo>
                    <a:pt x="108015" y="771918"/>
                    <a:pt x="100490" y="768585"/>
                    <a:pt x="92965" y="765442"/>
                  </a:cubicBezTo>
                  <a:cubicBezTo>
                    <a:pt x="88965" y="763727"/>
                    <a:pt x="84869" y="762108"/>
                    <a:pt x="80964" y="760393"/>
                  </a:cubicBezTo>
                  <a:cubicBezTo>
                    <a:pt x="61819" y="752106"/>
                    <a:pt x="46007" y="739819"/>
                    <a:pt x="35434" y="721722"/>
                  </a:cubicBezTo>
                  <a:cubicBezTo>
                    <a:pt x="26767" y="706863"/>
                    <a:pt x="17813" y="692004"/>
                    <a:pt x="11051" y="676192"/>
                  </a:cubicBezTo>
                  <a:cubicBezTo>
                    <a:pt x="6097" y="664762"/>
                    <a:pt x="3430" y="651999"/>
                    <a:pt x="1906" y="639521"/>
                  </a:cubicBezTo>
                  <a:cubicBezTo>
                    <a:pt x="97" y="624281"/>
                    <a:pt x="-380" y="608660"/>
                    <a:pt x="287" y="593325"/>
                  </a:cubicBezTo>
                  <a:cubicBezTo>
                    <a:pt x="1049" y="574846"/>
                    <a:pt x="2002" y="556177"/>
                    <a:pt x="11051" y="539032"/>
                  </a:cubicBezTo>
                  <a:cubicBezTo>
                    <a:pt x="18289" y="525316"/>
                    <a:pt x="27529" y="513505"/>
                    <a:pt x="38578" y="502647"/>
                  </a:cubicBezTo>
                  <a:cubicBezTo>
                    <a:pt x="42007" y="499313"/>
                    <a:pt x="45340" y="495884"/>
                    <a:pt x="48674" y="492455"/>
                  </a:cubicBezTo>
                  <a:cubicBezTo>
                    <a:pt x="58485" y="481977"/>
                    <a:pt x="67438" y="470643"/>
                    <a:pt x="72677" y="457308"/>
                  </a:cubicBezTo>
                  <a:cubicBezTo>
                    <a:pt x="81059" y="436258"/>
                    <a:pt x="88774" y="415017"/>
                    <a:pt x="92584" y="392252"/>
                  </a:cubicBezTo>
                  <a:cubicBezTo>
                    <a:pt x="94966" y="377679"/>
                    <a:pt x="102014" y="363963"/>
                    <a:pt x="107253" y="349866"/>
                  </a:cubicBezTo>
                  <a:cubicBezTo>
                    <a:pt x="114778" y="329387"/>
                    <a:pt x="122683" y="309099"/>
                    <a:pt x="130208" y="288620"/>
                  </a:cubicBezTo>
                  <a:cubicBezTo>
                    <a:pt x="134685" y="276428"/>
                    <a:pt x="139066" y="264141"/>
                    <a:pt x="142876" y="251758"/>
                  </a:cubicBezTo>
                  <a:cubicBezTo>
                    <a:pt x="148496" y="233661"/>
                    <a:pt x="152592" y="214992"/>
                    <a:pt x="159164" y="197275"/>
                  </a:cubicBezTo>
                  <a:cubicBezTo>
                    <a:pt x="164879" y="181940"/>
                    <a:pt x="172976" y="167462"/>
                    <a:pt x="180310" y="152793"/>
                  </a:cubicBezTo>
                  <a:cubicBezTo>
                    <a:pt x="185358" y="142697"/>
                    <a:pt x="190882" y="132791"/>
                    <a:pt x="195931" y="122694"/>
                  </a:cubicBezTo>
                  <a:cubicBezTo>
                    <a:pt x="201074" y="112598"/>
                    <a:pt x="206980" y="103168"/>
                    <a:pt x="213647" y="94500"/>
                  </a:cubicBezTo>
                  <a:cubicBezTo>
                    <a:pt x="224887" y="80118"/>
                    <a:pt x="238412" y="67735"/>
                    <a:pt x="254414" y="57448"/>
                  </a:cubicBezTo>
                  <a:cubicBezTo>
                    <a:pt x="268987" y="48114"/>
                    <a:pt x="281846" y="35731"/>
                    <a:pt x="296705" y="27063"/>
                  </a:cubicBezTo>
                  <a:cubicBezTo>
                    <a:pt x="312231" y="17919"/>
                    <a:pt x="326995" y="6870"/>
                    <a:pt x="345473" y="2775"/>
                  </a:cubicBezTo>
                  <a:cubicBezTo>
                    <a:pt x="353474" y="965"/>
                    <a:pt x="360999" y="-1797"/>
                    <a:pt x="368905" y="1632"/>
                  </a:cubicBezTo>
                  <a:close/>
                </a:path>
              </a:pathLst>
            </a:custGeom>
            <a:solidFill>
              <a:srgbClr val="898989"/>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20" name="フリーフォーム: 図形 319">
              <a:extLst>
                <a:ext uri="{FF2B5EF4-FFF2-40B4-BE49-F238E27FC236}">
                  <a16:creationId xmlns:a16="http://schemas.microsoft.com/office/drawing/2014/main" id="{F816236E-BB43-4EF3-B131-F0C4B0111BDA}"/>
                </a:ext>
              </a:extLst>
            </p:cNvPr>
            <p:cNvSpPr/>
            <p:nvPr/>
          </p:nvSpPr>
          <p:spPr>
            <a:xfrm>
              <a:off x="6506336" y="3624956"/>
              <a:ext cx="52812" cy="154658"/>
            </a:xfrm>
            <a:custGeom>
              <a:avLst/>
              <a:gdLst>
                <a:gd name="connsiteX0" fmla="*/ 46101 w 52812"/>
                <a:gd name="connsiteY0" fmla="*/ 259 h 154658"/>
                <a:gd name="connsiteX1" fmla="*/ 52102 w 52812"/>
                <a:gd name="connsiteY1" fmla="*/ 16356 h 154658"/>
                <a:gd name="connsiteX2" fmla="*/ 46482 w 52812"/>
                <a:gd name="connsiteY2" fmla="*/ 49598 h 154658"/>
                <a:gd name="connsiteX3" fmla="*/ 48197 w 52812"/>
                <a:gd name="connsiteY3" fmla="*/ 73696 h 154658"/>
                <a:gd name="connsiteX4" fmla="*/ 41148 w 52812"/>
                <a:gd name="connsiteY4" fmla="*/ 75125 h 154658"/>
                <a:gd name="connsiteX5" fmla="*/ 40386 w 52812"/>
                <a:gd name="connsiteY5" fmla="*/ 72267 h 154658"/>
                <a:gd name="connsiteX6" fmla="*/ 37910 w 52812"/>
                <a:gd name="connsiteY6" fmla="*/ 67600 h 154658"/>
                <a:gd name="connsiteX7" fmla="*/ 35147 w 52812"/>
                <a:gd name="connsiteY7" fmla="*/ 72553 h 154658"/>
                <a:gd name="connsiteX8" fmla="*/ 16954 w 52812"/>
                <a:gd name="connsiteY8" fmla="*/ 126274 h 154658"/>
                <a:gd name="connsiteX9" fmla="*/ 6096 w 52812"/>
                <a:gd name="connsiteY9" fmla="*/ 154659 h 154658"/>
                <a:gd name="connsiteX10" fmla="*/ 0 w 52812"/>
                <a:gd name="connsiteY10" fmla="*/ 151325 h 154658"/>
                <a:gd name="connsiteX11" fmla="*/ 95 w 52812"/>
                <a:gd name="connsiteY11" fmla="*/ 150944 h 154658"/>
                <a:gd name="connsiteX12" fmla="*/ 25432 w 52812"/>
                <a:gd name="connsiteY12" fmla="*/ 70839 h 154658"/>
                <a:gd name="connsiteX13" fmla="*/ 31814 w 52812"/>
                <a:gd name="connsiteY13" fmla="*/ 47217 h 154658"/>
                <a:gd name="connsiteX14" fmla="*/ 38958 w 52812"/>
                <a:gd name="connsiteY14" fmla="*/ 15213 h 154658"/>
                <a:gd name="connsiteX15" fmla="*/ 39624 w 52812"/>
                <a:gd name="connsiteY15" fmla="*/ 6164 h 154658"/>
                <a:gd name="connsiteX16" fmla="*/ 41053 w 52812"/>
                <a:gd name="connsiteY16" fmla="*/ 830 h 154658"/>
                <a:gd name="connsiteX17" fmla="*/ 46292 w 52812"/>
                <a:gd name="connsiteY17" fmla="*/ 354 h 154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2812" h="154658">
                  <a:moveTo>
                    <a:pt x="46101" y="259"/>
                  </a:moveTo>
                  <a:cubicBezTo>
                    <a:pt x="52388" y="2640"/>
                    <a:pt x="53912" y="7974"/>
                    <a:pt x="52102" y="16356"/>
                  </a:cubicBezTo>
                  <a:cubicBezTo>
                    <a:pt x="49721" y="27405"/>
                    <a:pt x="46482" y="38549"/>
                    <a:pt x="46482" y="49598"/>
                  </a:cubicBezTo>
                  <a:cubicBezTo>
                    <a:pt x="46482" y="57599"/>
                    <a:pt x="47054" y="65695"/>
                    <a:pt x="48197" y="73696"/>
                  </a:cubicBezTo>
                  <a:lnTo>
                    <a:pt x="41148" y="75125"/>
                  </a:lnTo>
                  <a:cubicBezTo>
                    <a:pt x="40958" y="74172"/>
                    <a:pt x="40672" y="73125"/>
                    <a:pt x="40386" y="72267"/>
                  </a:cubicBezTo>
                  <a:cubicBezTo>
                    <a:pt x="39815" y="70648"/>
                    <a:pt x="38767" y="69124"/>
                    <a:pt x="37910" y="67600"/>
                  </a:cubicBezTo>
                  <a:cubicBezTo>
                    <a:pt x="36957" y="69219"/>
                    <a:pt x="35719" y="70743"/>
                    <a:pt x="35147" y="72553"/>
                  </a:cubicBezTo>
                  <a:cubicBezTo>
                    <a:pt x="29051" y="90460"/>
                    <a:pt x="23527" y="108558"/>
                    <a:pt x="16954" y="126274"/>
                  </a:cubicBezTo>
                  <a:cubicBezTo>
                    <a:pt x="13430" y="135799"/>
                    <a:pt x="9811" y="145229"/>
                    <a:pt x="6096" y="154659"/>
                  </a:cubicBezTo>
                  <a:lnTo>
                    <a:pt x="0" y="151325"/>
                  </a:lnTo>
                  <a:cubicBezTo>
                    <a:pt x="0" y="151325"/>
                    <a:pt x="95" y="151134"/>
                    <a:pt x="95" y="150944"/>
                  </a:cubicBezTo>
                  <a:cubicBezTo>
                    <a:pt x="6001" y="123417"/>
                    <a:pt x="16193" y="97318"/>
                    <a:pt x="25432" y="70839"/>
                  </a:cubicBezTo>
                  <a:cubicBezTo>
                    <a:pt x="28099" y="63219"/>
                    <a:pt x="29909" y="55218"/>
                    <a:pt x="31814" y="47217"/>
                  </a:cubicBezTo>
                  <a:cubicBezTo>
                    <a:pt x="34385" y="36549"/>
                    <a:pt x="36671" y="25881"/>
                    <a:pt x="38958" y="15213"/>
                  </a:cubicBezTo>
                  <a:cubicBezTo>
                    <a:pt x="39529" y="12260"/>
                    <a:pt x="39243" y="9117"/>
                    <a:pt x="39624" y="6164"/>
                  </a:cubicBezTo>
                  <a:cubicBezTo>
                    <a:pt x="39815" y="4259"/>
                    <a:pt x="39910" y="1878"/>
                    <a:pt x="41053" y="830"/>
                  </a:cubicBezTo>
                  <a:cubicBezTo>
                    <a:pt x="42101" y="-123"/>
                    <a:pt x="44768" y="-218"/>
                    <a:pt x="46292" y="354"/>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21" name="フリーフォーム: 図形 320">
              <a:extLst>
                <a:ext uri="{FF2B5EF4-FFF2-40B4-BE49-F238E27FC236}">
                  <a16:creationId xmlns:a16="http://schemas.microsoft.com/office/drawing/2014/main" id="{E4A14658-282B-4FD2-8813-B2418B8D38E7}"/>
                </a:ext>
              </a:extLst>
            </p:cNvPr>
            <p:cNvSpPr/>
            <p:nvPr/>
          </p:nvSpPr>
          <p:spPr>
            <a:xfrm>
              <a:off x="6466566" y="3710082"/>
              <a:ext cx="72821" cy="176348"/>
            </a:xfrm>
            <a:custGeom>
              <a:avLst/>
              <a:gdLst>
                <a:gd name="connsiteX0" fmla="*/ 72822 w 72821"/>
                <a:gd name="connsiteY0" fmla="*/ 155448 h 176348"/>
                <a:gd name="connsiteX1" fmla="*/ 68536 w 72821"/>
                <a:gd name="connsiteY1" fmla="*/ 155257 h 176348"/>
                <a:gd name="connsiteX2" fmla="*/ 27006 w 72821"/>
                <a:gd name="connsiteY2" fmla="*/ 129349 h 176348"/>
                <a:gd name="connsiteX3" fmla="*/ 23959 w 72821"/>
                <a:gd name="connsiteY3" fmla="*/ 129349 h 176348"/>
                <a:gd name="connsiteX4" fmla="*/ 22244 w 72821"/>
                <a:gd name="connsiteY4" fmla="*/ 134207 h 176348"/>
                <a:gd name="connsiteX5" fmla="*/ 9385 w 72821"/>
                <a:gd name="connsiteY5" fmla="*/ 172688 h 176348"/>
                <a:gd name="connsiteX6" fmla="*/ 5004 w 72821"/>
                <a:gd name="connsiteY6" fmla="*/ 176308 h 176348"/>
                <a:gd name="connsiteX7" fmla="*/ 241 w 72821"/>
                <a:gd name="connsiteY7" fmla="*/ 171069 h 176348"/>
                <a:gd name="connsiteX8" fmla="*/ 1098 w 72821"/>
                <a:gd name="connsiteY8" fmla="*/ 163639 h 176348"/>
                <a:gd name="connsiteX9" fmla="*/ 11100 w 72821"/>
                <a:gd name="connsiteY9" fmla="*/ 131159 h 176348"/>
                <a:gd name="connsiteX10" fmla="*/ 6909 w 72821"/>
                <a:gd name="connsiteY10" fmla="*/ 120205 h 176348"/>
                <a:gd name="connsiteX11" fmla="*/ 7290 w 72821"/>
                <a:gd name="connsiteY11" fmla="*/ 109538 h 176348"/>
                <a:gd name="connsiteX12" fmla="*/ 17672 w 72821"/>
                <a:gd name="connsiteY12" fmla="*/ 104299 h 176348"/>
                <a:gd name="connsiteX13" fmla="*/ 27102 w 72821"/>
                <a:gd name="connsiteY13" fmla="*/ 62198 h 176348"/>
                <a:gd name="connsiteX14" fmla="*/ 33484 w 72821"/>
                <a:gd name="connsiteY14" fmla="*/ 26003 h 176348"/>
                <a:gd name="connsiteX15" fmla="*/ 32817 w 72821"/>
                <a:gd name="connsiteY15" fmla="*/ 22288 h 176348"/>
                <a:gd name="connsiteX16" fmla="*/ 33103 w 72821"/>
                <a:gd name="connsiteY16" fmla="*/ 15812 h 176348"/>
                <a:gd name="connsiteX17" fmla="*/ 35007 w 72821"/>
                <a:gd name="connsiteY17" fmla="*/ 9334 h 176348"/>
                <a:gd name="connsiteX18" fmla="*/ 35007 w 72821"/>
                <a:gd name="connsiteY18" fmla="*/ 7048 h 176348"/>
                <a:gd name="connsiteX19" fmla="*/ 41485 w 72821"/>
                <a:gd name="connsiteY19" fmla="*/ 0 h 176348"/>
                <a:gd name="connsiteX20" fmla="*/ 45771 w 72821"/>
                <a:gd name="connsiteY20" fmla="*/ 8858 h 176348"/>
                <a:gd name="connsiteX21" fmla="*/ 40342 w 72821"/>
                <a:gd name="connsiteY21" fmla="*/ 33528 h 176348"/>
                <a:gd name="connsiteX22" fmla="*/ 38151 w 72821"/>
                <a:gd name="connsiteY22" fmla="*/ 42196 h 176348"/>
                <a:gd name="connsiteX23" fmla="*/ 36627 w 72821"/>
                <a:gd name="connsiteY23" fmla="*/ 65341 h 176348"/>
                <a:gd name="connsiteX24" fmla="*/ 37960 w 72821"/>
                <a:gd name="connsiteY24" fmla="*/ 68389 h 176348"/>
                <a:gd name="connsiteX25" fmla="*/ 39580 w 72821"/>
                <a:gd name="connsiteY25" fmla="*/ 66104 h 176348"/>
                <a:gd name="connsiteX26" fmla="*/ 45676 w 72821"/>
                <a:gd name="connsiteY26" fmla="*/ 69437 h 176348"/>
                <a:gd name="connsiteX27" fmla="*/ 30912 w 72821"/>
                <a:gd name="connsiteY27" fmla="*/ 106775 h 176348"/>
                <a:gd name="connsiteX28" fmla="*/ 36817 w 72821"/>
                <a:gd name="connsiteY28" fmla="*/ 121825 h 176348"/>
                <a:gd name="connsiteX29" fmla="*/ 39484 w 72821"/>
                <a:gd name="connsiteY29" fmla="*/ 122968 h 176348"/>
                <a:gd name="connsiteX30" fmla="*/ 71203 w 72821"/>
                <a:gd name="connsiteY30" fmla="*/ 151543 h 176348"/>
                <a:gd name="connsiteX31" fmla="*/ 72822 w 72821"/>
                <a:gd name="connsiteY31" fmla="*/ 155353 h 176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2821" h="176348">
                  <a:moveTo>
                    <a:pt x="72822" y="155448"/>
                  </a:moveTo>
                  <a:cubicBezTo>
                    <a:pt x="71393" y="155448"/>
                    <a:pt x="69869" y="155638"/>
                    <a:pt x="68536" y="155257"/>
                  </a:cubicBezTo>
                  <a:cubicBezTo>
                    <a:pt x="52153" y="150685"/>
                    <a:pt x="40056" y="139255"/>
                    <a:pt x="27006" y="129349"/>
                  </a:cubicBezTo>
                  <a:cubicBezTo>
                    <a:pt x="26340" y="128873"/>
                    <a:pt x="24339" y="128968"/>
                    <a:pt x="23959" y="129349"/>
                  </a:cubicBezTo>
                  <a:cubicBezTo>
                    <a:pt x="23101" y="130778"/>
                    <a:pt x="22815" y="132588"/>
                    <a:pt x="22244" y="134207"/>
                  </a:cubicBezTo>
                  <a:cubicBezTo>
                    <a:pt x="18053" y="147066"/>
                    <a:pt x="13862" y="159925"/>
                    <a:pt x="9385" y="172688"/>
                  </a:cubicBezTo>
                  <a:cubicBezTo>
                    <a:pt x="8814" y="174307"/>
                    <a:pt x="5671" y="176689"/>
                    <a:pt x="5004" y="176308"/>
                  </a:cubicBezTo>
                  <a:cubicBezTo>
                    <a:pt x="3004" y="175260"/>
                    <a:pt x="813" y="173164"/>
                    <a:pt x="241" y="171069"/>
                  </a:cubicBezTo>
                  <a:cubicBezTo>
                    <a:pt x="-426" y="168878"/>
                    <a:pt x="432" y="166021"/>
                    <a:pt x="1098" y="163639"/>
                  </a:cubicBezTo>
                  <a:cubicBezTo>
                    <a:pt x="4337" y="152781"/>
                    <a:pt x="7956" y="142018"/>
                    <a:pt x="11100" y="131159"/>
                  </a:cubicBezTo>
                  <a:cubicBezTo>
                    <a:pt x="12719" y="125539"/>
                    <a:pt x="11100" y="121920"/>
                    <a:pt x="6909" y="120205"/>
                  </a:cubicBezTo>
                  <a:lnTo>
                    <a:pt x="7290" y="109538"/>
                  </a:lnTo>
                  <a:cubicBezTo>
                    <a:pt x="11481" y="109728"/>
                    <a:pt x="16148" y="111347"/>
                    <a:pt x="17672" y="104299"/>
                  </a:cubicBezTo>
                  <a:cubicBezTo>
                    <a:pt x="20529" y="90202"/>
                    <a:pt x="24149" y="76295"/>
                    <a:pt x="27102" y="62198"/>
                  </a:cubicBezTo>
                  <a:cubicBezTo>
                    <a:pt x="29578" y="50197"/>
                    <a:pt x="31483" y="38100"/>
                    <a:pt x="33484" y="26003"/>
                  </a:cubicBezTo>
                  <a:cubicBezTo>
                    <a:pt x="33674" y="24860"/>
                    <a:pt x="33103" y="23527"/>
                    <a:pt x="32817" y="22288"/>
                  </a:cubicBezTo>
                  <a:lnTo>
                    <a:pt x="33103" y="15812"/>
                  </a:lnTo>
                  <a:cubicBezTo>
                    <a:pt x="33769" y="13621"/>
                    <a:pt x="34436" y="11525"/>
                    <a:pt x="35007" y="9334"/>
                  </a:cubicBezTo>
                  <a:cubicBezTo>
                    <a:pt x="35198" y="8572"/>
                    <a:pt x="34722" y="7429"/>
                    <a:pt x="35007" y="7048"/>
                  </a:cubicBezTo>
                  <a:cubicBezTo>
                    <a:pt x="37103" y="4572"/>
                    <a:pt x="39294" y="2286"/>
                    <a:pt x="41485" y="0"/>
                  </a:cubicBezTo>
                  <a:cubicBezTo>
                    <a:pt x="43009" y="2953"/>
                    <a:pt x="46152" y="6096"/>
                    <a:pt x="45771" y="8858"/>
                  </a:cubicBezTo>
                  <a:cubicBezTo>
                    <a:pt x="44723" y="17145"/>
                    <a:pt x="42342" y="25337"/>
                    <a:pt x="40342" y="33528"/>
                  </a:cubicBezTo>
                  <a:cubicBezTo>
                    <a:pt x="39770" y="35909"/>
                    <a:pt x="38913" y="38195"/>
                    <a:pt x="38151" y="42196"/>
                  </a:cubicBezTo>
                  <a:cubicBezTo>
                    <a:pt x="37674" y="49911"/>
                    <a:pt x="37008" y="57626"/>
                    <a:pt x="36627" y="65341"/>
                  </a:cubicBezTo>
                  <a:cubicBezTo>
                    <a:pt x="36627" y="66294"/>
                    <a:pt x="37484" y="67342"/>
                    <a:pt x="37960" y="68389"/>
                  </a:cubicBezTo>
                  <a:cubicBezTo>
                    <a:pt x="38437" y="67627"/>
                    <a:pt x="39294" y="66961"/>
                    <a:pt x="39580" y="66104"/>
                  </a:cubicBezTo>
                  <a:lnTo>
                    <a:pt x="45676" y="69437"/>
                  </a:lnTo>
                  <a:cubicBezTo>
                    <a:pt x="40722" y="81915"/>
                    <a:pt x="35770" y="94297"/>
                    <a:pt x="30912" y="106775"/>
                  </a:cubicBezTo>
                  <a:cubicBezTo>
                    <a:pt x="27102" y="116586"/>
                    <a:pt x="27578" y="117824"/>
                    <a:pt x="36817" y="121825"/>
                  </a:cubicBezTo>
                  <a:cubicBezTo>
                    <a:pt x="37674" y="122206"/>
                    <a:pt x="38722" y="122491"/>
                    <a:pt x="39484" y="122968"/>
                  </a:cubicBezTo>
                  <a:cubicBezTo>
                    <a:pt x="51581" y="130778"/>
                    <a:pt x="62154" y="140303"/>
                    <a:pt x="71203" y="151543"/>
                  </a:cubicBezTo>
                  <a:cubicBezTo>
                    <a:pt x="72060" y="152590"/>
                    <a:pt x="72346" y="154114"/>
                    <a:pt x="72822" y="155353"/>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22" name="フリーフォーム: 図形 321">
              <a:extLst>
                <a:ext uri="{FF2B5EF4-FFF2-40B4-BE49-F238E27FC236}">
                  <a16:creationId xmlns:a16="http://schemas.microsoft.com/office/drawing/2014/main" id="{265A9709-8A96-42FE-8A99-1BAA3ABD9167}"/>
                </a:ext>
              </a:extLst>
            </p:cNvPr>
            <p:cNvSpPr/>
            <p:nvPr/>
          </p:nvSpPr>
          <p:spPr>
            <a:xfrm>
              <a:off x="6374543" y="3897820"/>
              <a:ext cx="149247" cy="111348"/>
            </a:xfrm>
            <a:custGeom>
              <a:avLst/>
              <a:gdLst>
                <a:gd name="connsiteX0" fmla="*/ 130841 w 149247"/>
                <a:gd name="connsiteY0" fmla="*/ 47339 h 111348"/>
                <a:gd name="connsiteX1" fmla="*/ 149224 w 149247"/>
                <a:gd name="connsiteY1" fmla="*/ 79820 h 111348"/>
                <a:gd name="connsiteX2" fmla="*/ 130460 w 149247"/>
                <a:gd name="connsiteY2" fmla="*/ 93536 h 111348"/>
                <a:gd name="connsiteX3" fmla="*/ 116363 w 149247"/>
                <a:gd name="connsiteY3" fmla="*/ 92202 h 111348"/>
                <a:gd name="connsiteX4" fmla="*/ 104076 w 149247"/>
                <a:gd name="connsiteY4" fmla="*/ 89440 h 111348"/>
                <a:gd name="connsiteX5" fmla="*/ 98361 w 149247"/>
                <a:gd name="connsiteY5" fmla="*/ 90106 h 111348"/>
                <a:gd name="connsiteX6" fmla="*/ 103123 w 149247"/>
                <a:gd name="connsiteY6" fmla="*/ 93821 h 111348"/>
                <a:gd name="connsiteX7" fmla="*/ 124745 w 149247"/>
                <a:gd name="connsiteY7" fmla="*/ 97346 h 111348"/>
                <a:gd name="connsiteX8" fmla="*/ 131698 w 149247"/>
                <a:gd name="connsiteY8" fmla="*/ 103727 h 111348"/>
                <a:gd name="connsiteX9" fmla="*/ 124269 w 149247"/>
                <a:gd name="connsiteY9" fmla="*/ 108013 h 111348"/>
                <a:gd name="connsiteX10" fmla="*/ 77120 w 149247"/>
                <a:gd name="connsiteY10" fmla="*/ 111252 h 111348"/>
                <a:gd name="connsiteX11" fmla="*/ 45020 w 149247"/>
                <a:gd name="connsiteY11" fmla="*/ 109538 h 111348"/>
                <a:gd name="connsiteX12" fmla="*/ 17684 w 149247"/>
                <a:gd name="connsiteY12" fmla="*/ 101441 h 111348"/>
                <a:gd name="connsiteX13" fmla="*/ 12921 w 149247"/>
                <a:gd name="connsiteY13" fmla="*/ 81153 h 111348"/>
                <a:gd name="connsiteX14" fmla="*/ 444 w 149247"/>
                <a:gd name="connsiteY14" fmla="*/ 53721 h 111348"/>
                <a:gd name="connsiteX15" fmla="*/ 158 w 149247"/>
                <a:gd name="connsiteY15" fmla="*/ 46672 h 111348"/>
                <a:gd name="connsiteX16" fmla="*/ 7111 w 149247"/>
                <a:gd name="connsiteY16" fmla="*/ 49721 h 111348"/>
                <a:gd name="connsiteX17" fmla="*/ 17398 w 149247"/>
                <a:gd name="connsiteY17" fmla="*/ 62865 h 111348"/>
                <a:gd name="connsiteX18" fmla="*/ 23685 w 149247"/>
                <a:gd name="connsiteY18" fmla="*/ 68389 h 111348"/>
                <a:gd name="connsiteX19" fmla="*/ 25113 w 149247"/>
                <a:gd name="connsiteY19" fmla="*/ 60007 h 111348"/>
                <a:gd name="connsiteX20" fmla="*/ 20636 w 149247"/>
                <a:gd name="connsiteY20" fmla="*/ 18193 h 111348"/>
                <a:gd name="connsiteX21" fmla="*/ 23494 w 149247"/>
                <a:gd name="connsiteY21" fmla="*/ 7620 h 111348"/>
                <a:gd name="connsiteX22" fmla="*/ 31971 w 149247"/>
                <a:gd name="connsiteY22" fmla="*/ 0 h 111348"/>
                <a:gd name="connsiteX23" fmla="*/ 39210 w 149247"/>
                <a:gd name="connsiteY23" fmla="*/ 11811 h 111348"/>
                <a:gd name="connsiteX24" fmla="*/ 42735 w 149247"/>
                <a:gd name="connsiteY24" fmla="*/ 35814 h 111348"/>
                <a:gd name="connsiteX25" fmla="*/ 46735 w 149247"/>
                <a:gd name="connsiteY25" fmla="*/ 42767 h 111348"/>
                <a:gd name="connsiteX26" fmla="*/ 52260 w 149247"/>
                <a:gd name="connsiteY26" fmla="*/ 44196 h 111348"/>
                <a:gd name="connsiteX27" fmla="*/ 53593 w 149247"/>
                <a:gd name="connsiteY27" fmla="*/ 39814 h 111348"/>
                <a:gd name="connsiteX28" fmla="*/ 52355 w 149247"/>
                <a:gd name="connsiteY28" fmla="*/ 19050 h 111348"/>
                <a:gd name="connsiteX29" fmla="*/ 56736 w 149247"/>
                <a:gd name="connsiteY29" fmla="*/ 5905 h 111348"/>
                <a:gd name="connsiteX30" fmla="*/ 61499 w 149247"/>
                <a:gd name="connsiteY30" fmla="*/ 3905 h 111348"/>
                <a:gd name="connsiteX31" fmla="*/ 63118 w 149247"/>
                <a:gd name="connsiteY31" fmla="*/ 9049 h 111348"/>
                <a:gd name="connsiteX32" fmla="*/ 66452 w 149247"/>
                <a:gd name="connsiteY32" fmla="*/ 32385 h 111348"/>
                <a:gd name="connsiteX33" fmla="*/ 68928 w 149247"/>
                <a:gd name="connsiteY33" fmla="*/ 33433 h 111348"/>
                <a:gd name="connsiteX34" fmla="*/ 83216 w 149247"/>
                <a:gd name="connsiteY34" fmla="*/ 31528 h 111348"/>
                <a:gd name="connsiteX35" fmla="*/ 85216 w 149247"/>
                <a:gd name="connsiteY35" fmla="*/ 27813 h 111348"/>
                <a:gd name="connsiteX36" fmla="*/ 91693 w 149247"/>
                <a:gd name="connsiteY36" fmla="*/ 15335 h 111348"/>
                <a:gd name="connsiteX37" fmla="*/ 96074 w 149247"/>
                <a:gd name="connsiteY37" fmla="*/ 13145 h 111348"/>
                <a:gd name="connsiteX38" fmla="*/ 97218 w 149247"/>
                <a:gd name="connsiteY38" fmla="*/ 19145 h 111348"/>
                <a:gd name="connsiteX39" fmla="*/ 102932 w 149247"/>
                <a:gd name="connsiteY39" fmla="*/ 34385 h 111348"/>
                <a:gd name="connsiteX40" fmla="*/ 107981 w 149247"/>
                <a:gd name="connsiteY40" fmla="*/ 31813 h 111348"/>
                <a:gd name="connsiteX41" fmla="*/ 114648 w 149247"/>
                <a:gd name="connsiteY41" fmla="*/ 19526 h 111348"/>
                <a:gd name="connsiteX42" fmla="*/ 118839 w 149247"/>
                <a:gd name="connsiteY42" fmla="*/ 17145 h 111348"/>
                <a:gd name="connsiteX43" fmla="*/ 122078 w 149247"/>
                <a:gd name="connsiteY43" fmla="*/ 24003 h 111348"/>
                <a:gd name="connsiteX44" fmla="*/ 130650 w 149247"/>
                <a:gd name="connsiteY44" fmla="*/ 47339 h 111348"/>
                <a:gd name="connsiteX45" fmla="*/ 139413 w 149247"/>
                <a:gd name="connsiteY45" fmla="*/ 85344 h 111348"/>
                <a:gd name="connsiteX46" fmla="*/ 139413 w 149247"/>
                <a:gd name="connsiteY46" fmla="*/ 79343 h 111348"/>
                <a:gd name="connsiteX47" fmla="*/ 132174 w 149247"/>
                <a:gd name="connsiteY47" fmla="*/ 74962 h 111348"/>
                <a:gd name="connsiteX48" fmla="*/ 127602 w 149247"/>
                <a:gd name="connsiteY48" fmla="*/ 74771 h 111348"/>
                <a:gd name="connsiteX49" fmla="*/ 122745 w 149247"/>
                <a:gd name="connsiteY49" fmla="*/ 75152 h 111348"/>
                <a:gd name="connsiteX50" fmla="*/ 124078 w 149247"/>
                <a:gd name="connsiteY50" fmla="*/ 80391 h 111348"/>
                <a:gd name="connsiteX51" fmla="*/ 131031 w 149247"/>
                <a:gd name="connsiteY51" fmla="*/ 84391 h 111348"/>
                <a:gd name="connsiteX52" fmla="*/ 139509 w 149247"/>
                <a:gd name="connsiteY52" fmla="*/ 85439 h 111348"/>
                <a:gd name="connsiteX53" fmla="*/ 129984 w 149247"/>
                <a:gd name="connsiteY53" fmla="*/ 66008 h 111348"/>
                <a:gd name="connsiteX54" fmla="*/ 132460 w 149247"/>
                <a:gd name="connsiteY54" fmla="*/ 62103 h 111348"/>
                <a:gd name="connsiteX55" fmla="*/ 126173 w 149247"/>
                <a:gd name="connsiteY55" fmla="*/ 54483 h 111348"/>
                <a:gd name="connsiteX56" fmla="*/ 122554 w 149247"/>
                <a:gd name="connsiteY56" fmla="*/ 54673 h 111348"/>
                <a:gd name="connsiteX57" fmla="*/ 122268 w 149247"/>
                <a:gd name="connsiteY57" fmla="*/ 56674 h 111348"/>
                <a:gd name="connsiteX58" fmla="*/ 129984 w 149247"/>
                <a:gd name="connsiteY58" fmla="*/ 66008 h 111348"/>
                <a:gd name="connsiteX59" fmla="*/ 109886 w 149247"/>
                <a:gd name="connsiteY59" fmla="*/ 68294 h 111348"/>
                <a:gd name="connsiteX60" fmla="*/ 110838 w 149247"/>
                <a:gd name="connsiteY60" fmla="*/ 63818 h 111348"/>
                <a:gd name="connsiteX61" fmla="*/ 102266 w 149247"/>
                <a:gd name="connsiteY61" fmla="*/ 59055 h 111348"/>
                <a:gd name="connsiteX62" fmla="*/ 99885 w 149247"/>
                <a:gd name="connsiteY62" fmla="*/ 59817 h 111348"/>
                <a:gd name="connsiteX63" fmla="*/ 98932 w 149247"/>
                <a:gd name="connsiteY63" fmla="*/ 68389 h 111348"/>
                <a:gd name="connsiteX64" fmla="*/ 109886 w 149247"/>
                <a:gd name="connsiteY64" fmla="*/ 68389 h 111348"/>
                <a:gd name="connsiteX65" fmla="*/ 94551 w 149247"/>
                <a:gd name="connsiteY65" fmla="*/ 82582 h 111348"/>
                <a:gd name="connsiteX66" fmla="*/ 95122 w 149247"/>
                <a:gd name="connsiteY66" fmla="*/ 80677 h 111348"/>
                <a:gd name="connsiteX67" fmla="*/ 86835 w 149247"/>
                <a:gd name="connsiteY67" fmla="*/ 78200 h 111348"/>
                <a:gd name="connsiteX68" fmla="*/ 84073 w 149247"/>
                <a:gd name="connsiteY68" fmla="*/ 80486 h 111348"/>
                <a:gd name="connsiteX69" fmla="*/ 94646 w 149247"/>
                <a:gd name="connsiteY69" fmla="*/ 82582 h 111348"/>
                <a:gd name="connsiteX70" fmla="*/ 90360 w 149247"/>
                <a:gd name="connsiteY70" fmla="*/ 49339 h 111348"/>
                <a:gd name="connsiteX71" fmla="*/ 87311 w 149247"/>
                <a:gd name="connsiteY71" fmla="*/ 44863 h 111348"/>
                <a:gd name="connsiteX72" fmla="*/ 74453 w 149247"/>
                <a:gd name="connsiteY72" fmla="*/ 45434 h 111348"/>
                <a:gd name="connsiteX73" fmla="*/ 71310 w 149247"/>
                <a:gd name="connsiteY73" fmla="*/ 51054 h 111348"/>
                <a:gd name="connsiteX74" fmla="*/ 75691 w 149247"/>
                <a:gd name="connsiteY74" fmla="*/ 52483 h 111348"/>
                <a:gd name="connsiteX75" fmla="*/ 86835 w 149247"/>
                <a:gd name="connsiteY75" fmla="*/ 50959 h 111348"/>
                <a:gd name="connsiteX76" fmla="*/ 90360 w 149247"/>
                <a:gd name="connsiteY76" fmla="*/ 49339 h 111348"/>
                <a:gd name="connsiteX77" fmla="*/ 56736 w 149247"/>
                <a:gd name="connsiteY77" fmla="*/ 81248 h 111348"/>
                <a:gd name="connsiteX78" fmla="*/ 57784 w 149247"/>
                <a:gd name="connsiteY78" fmla="*/ 78105 h 111348"/>
                <a:gd name="connsiteX79" fmla="*/ 55688 w 149247"/>
                <a:gd name="connsiteY79" fmla="*/ 77057 h 111348"/>
                <a:gd name="connsiteX80" fmla="*/ 56736 w 149247"/>
                <a:gd name="connsiteY80" fmla="*/ 81248 h 111348"/>
                <a:gd name="connsiteX81" fmla="*/ 36829 w 149247"/>
                <a:gd name="connsiteY81" fmla="*/ 57436 h 111348"/>
                <a:gd name="connsiteX82" fmla="*/ 37781 w 149247"/>
                <a:gd name="connsiteY82" fmla="*/ 54197 h 111348"/>
                <a:gd name="connsiteX83" fmla="*/ 35019 w 149247"/>
                <a:gd name="connsiteY83" fmla="*/ 46291 h 111348"/>
                <a:gd name="connsiteX84" fmla="*/ 33114 w 149247"/>
                <a:gd name="connsiteY84" fmla="*/ 55054 h 111348"/>
                <a:gd name="connsiteX85" fmla="*/ 36829 w 149247"/>
                <a:gd name="connsiteY85" fmla="*/ 57436 h 1113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149247" h="111348">
                  <a:moveTo>
                    <a:pt x="130841" y="47339"/>
                  </a:moveTo>
                  <a:cubicBezTo>
                    <a:pt x="139985" y="54959"/>
                    <a:pt x="149795" y="65246"/>
                    <a:pt x="149224" y="79820"/>
                  </a:cubicBezTo>
                  <a:cubicBezTo>
                    <a:pt x="148843" y="89249"/>
                    <a:pt x="139699" y="95726"/>
                    <a:pt x="130460" y="93536"/>
                  </a:cubicBezTo>
                  <a:cubicBezTo>
                    <a:pt x="125888" y="92488"/>
                    <a:pt x="121030" y="92869"/>
                    <a:pt x="116363" y="92202"/>
                  </a:cubicBezTo>
                  <a:cubicBezTo>
                    <a:pt x="112172" y="91535"/>
                    <a:pt x="108171" y="90106"/>
                    <a:pt x="104076" y="89440"/>
                  </a:cubicBezTo>
                  <a:cubicBezTo>
                    <a:pt x="102266" y="89154"/>
                    <a:pt x="100265" y="89821"/>
                    <a:pt x="98361" y="90106"/>
                  </a:cubicBezTo>
                  <a:cubicBezTo>
                    <a:pt x="99980" y="91345"/>
                    <a:pt x="101409" y="93440"/>
                    <a:pt x="103123" y="93821"/>
                  </a:cubicBezTo>
                  <a:cubicBezTo>
                    <a:pt x="110267" y="95155"/>
                    <a:pt x="117696" y="95631"/>
                    <a:pt x="124745" y="97346"/>
                  </a:cubicBezTo>
                  <a:cubicBezTo>
                    <a:pt x="127412" y="98012"/>
                    <a:pt x="129412" y="101537"/>
                    <a:pt x="131698" y="103727"/>
                  </a:cubicBezTo>
                  <a:cubicBezTo>
                    <a:pt x="129221" y="105251"/>
                    <a:pt x="126840" y="107823"/>
                    <a:pt x="124269" y="108013"/>
                  </a:cubicBezTo>
                  <a:cubicBezTo>
                    <a:pt x="108552" y="109442"/>
                    <a:pt x="92836" y="110776"/>
                    <a:pt x="77120" y="111252"/>
                  </a:cubicBezTo>
                  <a:cubicBezTo>
                    <a:pt x="66452" y="111538"/>
                    <a:pt x="55593" y="111252"/>
                    <a:pt x="45020" y="109538"/>
                  </a:cubicBezTo>
                  <a:cubicBezTo>
                    <a:pt x="35877" y="108109"/>
                    <a:pt x="27018" y="104489"/>
                    <a:pt x="17684" y="101441"/>
                  </a:cubicBezTo>
                  <a:cubicBezTo>
                    <a:pt x="11969" y="95155"/>
                    <a:pt x="15112" y="87439"/>
                    <a:pt x="12921" y="81153"/>
                  </a:cubicBezTo>
                  <a:cubicBezTo>
                    <a:pt x="9683" y="71723"/>
                    <a:pt x="4444" y="62960"/>
                    <a:pt x="444" y="53721"/>
                  </a:cubicBezTo>
                  <a:cubicBezTo>
                    <a:pt x="-414" y="51721"/>
                    <a:pt x="253" y="49054"/>
                    <a:pt x="158" y="46672"/>
                  </a:cubicBezTo>
                  <a:cubicBezTo>
                    <a:pt x="2539" y="47625"/>
                    <a:pt x="5587" y="48006"/>
                    <a:pt x="7111" y="49721"/>
                  </a:cubicBezTo>
                  <a:cubicBezTo>
                    <a:pt x="10826" y="53816"/>
                    <a:pt x="13778" y="58579"/>
                    <a:pt x="17398" y="62865"/>
                  </a:cubicBezTo>
                  <a:cubicBezTo>
                    <a:pt x="19208" y="64961"/>
                    <a:pt x="21589" y="66580"/>
                    <a:pt x="23685" y="68389"/>
                  </a:cubicBezTo>
                  <a:cubicBezTo>
                    <a:pt x="24161" y="65532"/>
                    <a:pt x="25399" y="62674"/>
                    <a:pt x="25113" y="60007"/>
                  </a:cubicBezTo>
                  <a:cubicBezTo>
                    <a:pt x="23780" y="46101"/>
                    <a:pt x="21779" y="32195"/>
                    <a:pt x="20636" y="18193"/>
                  </a:cubicBezTo>
                  <a:cubicBezTo>
                    <a:pt x="20351" y="14764"/>
                    <a:pt x="21589" y="10573"/>
                    <a:pt x="23494" y="7620"/>
                  </a:cubicBezTo>
                  <a:cubicBezTo>
                    <a:pt x="25494" y="4572"/>
                    <a:pt x="29114" y="2477"/>
                    <a:pt x="31971" y="0"/>
                  </a:cubicBezTo>
                  <a:cubicBezTo>
                    <a:pt x="34448" y="3905"/>
                    <a:pt x="38162" y="7525"/>
                    <a:pt x="39210" y="11811"/>
                  </a:cubicBezTo>
                  <a:cubicBezTo>
                    <a:pt x="41211" y="19621"/>
                    <a:pt x="41306" y="27908"/>
                    <a:pt x="42735" y="35814"/>
                  </a:cubicBezTo>
                  <a:cubicBezTo>
                    <a:pt x="43211" y="38386"/>
                    <a:pt x="44925" y="40957"/>
                    <a:pt x="46735" y="42767"/>
                  </a:cubicBezTo>
                  <a:cubicBezTo>
                    <a:pt x="47973" y="44005"/>
                    <a:pt x="50450" y="44291"/>
                    <a:pt x="52260" y="44196"/>
                  </a:cubicBezTo>
                  <a:cubicBezTo>
                    <a:pt x="52736" y="44196"/>
                    <a:pt x="53688" y="41338"/>
                    <a:pt x="53593" y="39814"/>
                  </a:cubicBezTo>
                  <a:cubicBezTo>
                    <a:pt x="53212" y="32861"/>
                    <a:pt x="51974" y="25908"/>
                    <a:pt x="52355" y="19050"/>
                  </a:cubicBezTo>
                  <a:cubicBezTo>
                    <a:pt x="52640" y="14573"/>
                    <a:pt x="54831" y="10096"/>
                    <a:pt x="56736" y="5905"/>
                  </a:cubicBezTo>
                  <a:cubicBezTo>
                    <a:pt x="57212" y="4763"/>
                    <a:pt x="59879" y="4572"/>
                    <a:pt x="61499" y="3905"/>
                  </a:cubicBezTo>
                  <a:cubicBezTo>
                    <a:pt x="62070" y="5620"/>
                    <a:pt x="62832" y="7239"/>
                    <a:pt x="63118" y="9049"/>
                  </a:cubicBezTo>
                  <a:cubicBezTo>
                    <a:pt x="64261" y="16764"/>
                    <a:pt x="65213" y="24574"/>
                    <a:pt x="66452" y="32385"/>
                  </a:cubicBezTo>
                  <a:cubicBezTo>
                    <a:pt x="66452" y="32861"/>
                    <a:pt x="68071" y="33433"/>
                    <a:pt x="68928" y="33433"/>
                  </a:cubicBezTo>
                  <a:cubicBezTo>
                    <a:pt x="73691" y="32956"/>
                    <a:pt x="78548" y="32480"/>
                    <a:pt x="83216" y="31528"/>
                  </a:cubicBezTo>
                  <a:cubicBezTo>
                    <a:pt x="84168" y="31337"/>
                    <a:pt x="85502" y="28861"/>
                    <a:pt x="85216" y="27813"/>
                  </a:cubicBezTo>
                  <a:cubicBezTo>
                    <a:pt x="83882" y="21717"/>
                    <a:pt x="87978" y="18669"/>
                    <a:pt x="91693" y="15335"/>
                  </a:cubicBezTo>
                  <a:cubicBezTo>
                    <a:pt x="92836" y="14288"/>
                    <a:pt x="94551" y="13906"/>
                    <a:pt x="96074" y="13145"/>
                  </a:cubicBezTo>
                  <a:cubicBezTo>
                    <a:pt x="96455" y="15145"/>
                    <a:pt x="97598" y="17336"/>
                    <a:pt x="97218" y="19145"/>
                  </a:cubicBezTo>
                  <a:cubicBezTo>
                    <a:pt x="95789" y="25622"/>
                    <a:pt x="95122" y="31432"/>
                    <a:pt x="102932" y="34385"/>
                  </a:cubicBezTo>
                  <a:cubicBezTo>
                    <a:pt x="105790" y="35528"/>
                    <a:pt x="107028" y="35909"/>
                    <a:pt x="107981" y="31813"/>
                  </a:cubicBezTo>
                  <a:cubicBezTo>
                    <a:pt x="109028" y="27432"/>
                    <a:pt x="112077" y="23431"/>
                    <a:pt x="114648" y="19526"/>
                  </a:cubicBezTo>
                  <a:cubicBezTo>
                    <a:pt x="115505" y="18288"/>
                    <a:pt x="118553" y="16859"/>
                    <a:pt x="118839" y="17145"/>
                  </a:cubicBezTo>
                  <a:cubicBezTo>
                    <a:pt x="120554" y="18955"/>
                    <a:pt x="124078" y="19907"/>
                    <a:pt x="122078" y="24003"/>
                  </a:cubicBezTo>
                  <a:cubicBezTo>
                    <a:pt x="116744" y="34766"/>
                    <a:pt x="121792" y="40005"/>
                    <a:pt x="130650" y="47339"/>
                  </a:cubicBezTo>
                  <a:close/>
                  <a:moveTo>
                    <a:pt x="139413" y="85344"/>
                  </a:moveTo>
                  <a:cubicBezTo>
                    <a:pt x="139413" y="83248"/>
                    <a:pt x="140461" y="80486"/>
                    <a:pt x="139413" y="79343"/>
                  </a:cubicBezTo>
                  <a:cubicBezTo>
                    <a:pt x="137603" y="77343"/>
                    <a:pt x="134746" y="76105"/>
                    <a:pt x="132174" y="74962"/>
                  </a:cubicBezTo>
                  <a:cubicBezTo>
                    <a:pt x="130841" y="74390"/>
                    <a:pt x="129126" y="74676"/>
                    <a:pt x="127602" y="74771"/>
                  </a:cubicBezTo>
                  <a:cubicBezTo>
                    <a:pt x="125983" y="74771"/>
                    <a:pt x="124364" y="75057"/>
                    <a:pt x="122745" y="75152"/>
                  </a:cubicBezTo>
                  <a:cubicBezTo>
                    <a:pt x="123126" y="76962"/>
                    <a:pt x="123030" y="79153"/>
                    <a:pt x="124078" y="80391"/>
                  </a:cubicBezTo>
                  <a:cubicBezTo>
                    <a:pt x="125411" y="82105"/>
                    <a:pt x="127602" y="83058"/>
                    <a:pt x="131031" y="84391"/>
                  </a:cubicBezTo>
                  <a:cubicBezTo>
                    <a:pt x="133889" y="84772"/>
                    <a:pt x="136746" y="85058"/>
                    <a:pt x="139509" y="85439"/>
                  </a:cubicBezTo>
                  <a:close/>
                  <a:moveTo>
                    <a:pt x="129984" y="66008"/>
                  </a:moveTo>
                  <a:cubicBezTo>
                    <a:pt x="131031" y="64961"/>
                    <a:pt x="132174" y="63913"/>
                    <a:pt x="132460" y="62103"/>
                  </a:cubicBezTo>
                  <a:cubicBezTo>
                    <a:pt x="130364" y="59531"/>
                    <a:pt x="128460" y="56769"/>
                    <a:pt x="126173" y="54483"/>
                  </a:cubicBezTo>
                  <a:cubicBezTo>
                    <a:pt x="125602" y="53912"/>
                    <a:pt x="123792" y="54388"/>
                    <a:pt x="122554" y="54673"/>
                  </a:cubicBezTo>
                  <a:cubicBezTo>
                    <a:pt x="122268" y="54673"/>
                    <a:pt x="121982" y="56293"/>
                    <a:pt x="122268" y="56674"/>
                  </a:cubicBezTo>
                  <a:cubicBezTo>
                    <a:pt x="124745" y="59817"/>
                    <a:pt x="127412" y="62960"/>
                    <a:pt x="129984" y="66008"/>
                  </a:cubicBezTo>
                  <a:close/>
                  <a:moveTo>
                    <a:pt x="109886" y="68294"/>
                  </a:moveTo>
                  <a:cubicBezTo>
                    <a:pt x="110362" y="68294"/>
                    <a:pt x="111410" y="64198"/>
                    <a:pt x="110838" y="63818"/>
                  </a:cubicBezTo>
                  <a:cubicBezTo>
                    <a:pt x="108266" y="61913"/>
                    <a:pt x="105123" y="60484"/>
                    <a:pt x="102266" y="59055"/>
                  </a:cubicBezTo>
                  <a:cubicBezTo>
                    <a:pt x="101885" y="58864"/>
                    <a:pt x="101218" y="59055"/>
                    <a:pt x="99885" y="59817"/>
                  </a:cubicBezTo>
                  <a:cubicBezTo>
                    <a:pt x="99599" y="62674"/>
                    <a:pt x="99218" y="65532"/>
                    <a:pt x="98932" y="68389"/>
                  </a:cubicBezTo>
                  <a:cubicBezTo>
                    <a:pt x="102552" y="68389"/>
                    <a:pt x="106266" y="68675"/>
                    <a:pt x="109886" y="68389"/>
                  </a:cubicBezTo>
                  <a:close/>
                  <a:moveTo>
                    <a:pt x="94551" y="82582"/>
                  </a:moveTo>
                  <a:cubicBezTo>
                    <a:pt x="94551" y="82582"/>
                    <a:pt x="95122" y="80677"/>
                    <a:pt x="95122" y="80677"/>
                  </a:cubicBezTo>
                  <a:cubicBezTo>
                    <a:pt x="92360" y="79724"/>
                    <a:pt x="89597" y="78867"/>
                    <a:pt x="86835" y="78200"/>
                  </a:cubicBezTo>
                  <a:cubicBezTo>
                    <a:pt x="85978" y="78010"/>
                    <a:pt x="84930" y="78677"/>
                    <a:pt x="84073" y="80486"/>
                  </a:cubicBezTo>
                  <a:cubicBezTo>
                    <a:pt x="87597" y="81248"/>
                    <a:pt x="91121" y="81915"/>
                    <a:pt x="94646" y="82582"/>
                  </a:cubicBezTo>
                  <a:close/>
                  <a:moveTo>
                    <a:pt x="90360" y="49339"/>
                  </a:moveTo>
                  <a:cubicBezTo>
                    <a:pt x="89312" y="47815"/>
                    <a:pt x="88550" y="45053"/>
                    <a:pt x="87311" y="44863"/>
                  </a:cubicBezTo>
                  <a:cubicBezTo>
                    <a:pt x="83406" y="44291"/>
                    <a:pt x="79311" y="44672"/>
                    <a:pt x="74453" y="45434"/>
                  </a:cubicBezTo>
                  <a:cubicBezTo>
                    <a:pt x="73405" y="47339"/>
                    <a:pt x="72357" y="49244"/>
                    <a:pt x="71310" y="51054"/>
                  </a:cubicBezTo>
                  <a:cubicBezTo>
                    <a:pt x="72738" y="51530"/>
                    <a:pt x="74262" y="52578"/>
                    <a:pt x="75691" y="52483"/>
                  </a:cubicBezTo>
                  <a:cubicBezTo>
                    <a:pt x="79406" y="52292"/>
                    <a:pt x="83120" y="51626"/>
                    <a:pt x="86835" y="50959"/>
                  </a:cubicBezTo>
                  <a:cubicBezTo>
                    <a:pt x="88073" y="50768"/>
                    <a:pt x="89216" y="49911"/>
                    <a:pt x="90360" y="49339"/>
                  </a:cubicBezTo>
                  <a:close/>
                  <a:moveTo>
                    <a:pt x="56736" y="81248"/>
                  </a:moveTo>
                  <a:cubicBezTo>
                    <a:pt x="57403" y="80486"/>
                    <a:pt x="57974" y="79629"/>
                    <a:pt x="57784" y="78105"/>
                  </a:cubicBezTo>
                  <a:cubicBezTo>
                    <a:pt x="57022" y="77724"/>
                    <a:pt x="56355" y="77343"/>
                    <a:pt x="55688" y="77057"/>
                  </a:cubicBezTo>
                  <a:cubicBezTo>
                    <a:pt x="56070" y="78486"/>
                    <a:pt x="56451" y="79915"/>
                    <a:pt x="56736" y="81248"/>
                  </a:cubicBezTo>
                  <a:close/>
                  <a:moveTo>
                    <a:pt x="36829" y="57436"/>
                  </a:moveTo>
                  <a:cubicBezTo>
                    <a:pt x="37210" y="56293"/>
                    <a:pt x="38067" y="55150"/>
                    <a:pt x="37781" y="54197"/>
                  </a:cubicBezTo>
                  <a:cubicBezTo>
                    <a:pt x="37115" y="51530"/>
                    <a:pt x="35972" y="48958"/>
                    <a:pt x="35019" y="46291"/>
                  </a:cubicBezTo>
                  <a:cubicBezTo>
                    <a:pt x="34353" y="48673"/>
                    <a:pt x="33781" y="51054"/>
                    <a:pt x="33114" y="55054"/>
                  </a:cubicBezTo>
                  <a:cubicBezTo>
                    <a:pt x="34353" y="55816"/>
                    <a:pt x="35591" y="56674"/>
                    <a:pt x="36829" y="57436"/>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23" name="フリーフォーム: 図形 322">
              <a:extLst>
                <a:ext uri="{FF2B5EF4-FFF2-40B4-BE49-F238E27FC236}">
                  <a16:creationId xmlns:a16="http://schemas.microsoft.com/office/drawing/2014/main" id="{1263AE5B-F9AE-4454-BCC2-9BD4EB4E089F}"/>
                </a:ext>
              </a:extLst>
            </p:cNvPr>
            <p:cNvSpPr/>
            <p:nvPr/>
          </p:nvSpPr>
          <p:spPr>
            <a:xfrm>
              <a:off x="6471599" y="3710463"/>
              <a:ext cx="28069" cy="44767"/>
            </a:xfrm>
            <a:custGeom>
              <a:avLst/>
              <a:gdLst>
                <a:gd name="connsiteX0" fmla="*/ 27975 w 28069"/>
                <a:gd name="connsiteY0" fmla="*/ 15526 h 44767"/>
                <a:gd name="connsiteX1" fmla="*/ 27689 w 28069"/>
                <a:gd name="connsiteY1" fmla="*/ 22003 h 44767"/>
                <a:gd name="connsiteX2" fmla="*/ 25212 w 28069"/>
                <a:gd name="connsiteY2" fmla="*/ 25432 h 44767"/>
                <a:gd name="connsiteX3" fmla="*/ 18640 w 28069"/>
                <a:gd name="connsiteY3" fmla="*/ 44768 h 44767"/>
                <a:gd name="connsiteX4" fmla="*/ 11782 w 28069"/>
                <a:gd name="connsiteY4" fmla="*/ 41434 h 44767"/>
                <a:gd name="connsiteX5" fmla="*/ 11687 w 28069"/>
                <a:gd name="connsiteY5" fmla="*/ 36195 h 44767"/>
                <a:gd name="connsiteX6" fmla="*/ 7210 w 28069"/>
                <a:gd name="connsiteY6" fmla="*/ 37433 h 44767"/>
                <a:gd name="connsiteX7" fmla="*/ 1495 w 28069"/>
                <a:gd name="connsiteY7" fmla="*/ 36767 h 44767"/>
                <a:gd name="connsiteX8" fmla="*/ 66 w 28069"/>
                <a:gd name="connsiteY8" fmla="*/ 32099 h 44767"/>
                <a:gd name="connsiteX9" fmla="*/ 6067 w 28069"/>
                <a:gd name="connsiteY9" fmla="*/ 2000 h 44767"/>
                <a:gd name="connsiteX10" fmla="*/ 6353 w 28069"/>
                <a:gd name="connsiteY10" fmla="*/ 0 h 44767"/>
                <a:gd name="connsiteX11" fmla="*/ 14259 w 28069"/>
                <a:gd name="connsiteY11" fmla="*/ 1524 h 44767"/>
                <a:gd name="connsiteX12" fmla="*/ 16545 w 28069"/>
                <a:gd name="connsiteY12" fmla="*/ 6001 h 44767"/>
                <a:gd name="connsiteX13" fmla="*/ 18640 w 28069"/>
                <a:gd name="connsiteY13" fmla="*/ 2762 h 44767"/>
                <a:gd name="connsiteX14" fmla="*/ 26546 w 28069"/>
                <a:gd name="connsiteY14" fmla="*/ 3239 h 44767"/>
                <a:gd name="connsiteX15" fmla="*/ 25403 w 28069"/>
                <a:gd name="connsiteY15" fmla="*/ 5144 h 44767"/>
                <a:gd name="connsiteX16" fmla="*/ 25308 w 28069"/>
                <a:gd name="connsiteY16" fmla="*/ 8192 h 44767"/>
                <a:gd name="connsiteX17" fmla="*/ 28070 w 28069"/>
                <a:gd name="connsiteY17" fmla="*/ 15526 h 44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069" h="44767">
                  <a:moveTo>
                    <a:pt x="27975" y="15526"/>
                  </a:moveTo>
                  <a:lnTo>
                    <a:pt x="27689" y="22003"/>
                  </a:lnTo>
                  <a:cubicBezTo>
                    <a:pt x="26832" y="23146"/>
                    <a:pt x="25689" y="24194"/>
                    <a:pt x="25212" y="25432"/>
                  </a:cubicBezTo>
                  <a:cubicBezTo>
                    <a:pt x="23022" y="31814"/>
                    <a:pt x="20926" y="38195"/>
                    <a:pt x="18640" y="44768"/>
                  </a:cubicBezTo>
                  <a:lnTo>
                    <a:pt x="11782" y="41434"/>
                  </a:lnTo>
                  <a:cubicBezTo>
                    <a:pt x="11973" y="39815"/>
                    <a:pt x="11687" y="37910"/>
                    <a:pt x="11687" y="36195"/>
                  </a:cubicBezTo>
                  <a:cubicBezTo>
                    <a:pt x="10163" y="36671"/>
                    <a:pt x="8734" y="37338"/>
                    <a:pt x="7210" y="37433"/>
                  </a:cubicBezTo>
                  <a:cubicBezTo>
                    <a:pt x="5305" y="37529"/>
                    <a:pt x="2924" y="37719"/>
                    <a:pt x="1495" y="36767"/>
                  </a:cubicBezTo>
                  <a:cubicBezTo>
                    <a:pt x="447" y="36100"/>
                    <a:pt x="-219" y="33623"/>
                    <a:pt x="66" y="32099"/>
                  </a:cubicBezTo>
                  <a:cubicBezTo>
                    <a:pt x="1971" y="22003"/>
                    <a:pt x="4829" y="12097"/>
                    <a:pt x="6067" y="2000"/>
                  </a:cubicBezTo>
                  <a:cubicBezTo>
                    <a:pt x="6067" y="1334"/>
                    <a:pt x="6258" y="667"/>
                    <a:pt x="6353" y="0"/>
                  </a:cubicBezTo>
                  <a:lnTo>
                    <a:pt x="14259" y="1524"/>
                  </a:lnTo>
                  <a:cubicBezTo>
                    <a:pt x="13973" y="2858"/>
                    <a:pt x="15783" y="4477"/>
                    <a:pt x="16545" y="6001"/>
                  </a:cubicBezTo>
                  <a:cubicBezTo>
                    <a:pt x="17211" y="4953"/>
                    <a:pt x="18164" y="3905"/>
                    <a:pt x="18640" y="2762"/>
                  </a:cubicBezTo>
                  <a:lnTo>
                    <a:pt x="26546" y="3239"/>
                  </a:lnTo>
                  <a:cubicBezTo>
                    <a:pt x="26165" y="3905"/>
                    <a:pt x="25784" y="4477"/>
                    <a:pt x="25403" y="5144"/>
                  </a:cubicBezTo>
                  <a:cubicBezTo>
                    <a:pt x="24926" y="5906"/>
                    <a:pt x="25022" y="7334"/>
                    <a:pt x="25308" y="8192"/>
                  </a:cubicBezTo>
                  <a:cubicBezTo>
                    <a:pt x="26070" y="10668"/>
                    <a:pt x="27117" y="13049"/>
                    <a:pt x="28070" y="15526"/>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24" name="フリーフォーム: 図形 323">
              <a:extLst>
                <a:ext uri="{FF2B5EF4-FFF2-40B4-BE49-F238E27FC236}">
                  <a16:creationId xmlns:a16="http://schemas.microsoft.com/office/drawing/2014/main" id="{B32CAABF-FDCD-41B4-B7B6-B4B183E50DA3}"/>
                </a:ext>
              </a:extLst>
            </p:cNvPr>
            <p:cNvSpPr/>
            <p:nvPr/>
          </p:nvSpPr>
          <p:spPr>
            <a:xfrm>
              <a:off x="6149236" y="3436429"/>
              <a:ext cx="343575" cy="821340"/>
            </a:xfrm>
            <a:custGeom>
              <a:avLst/>
              <a:gdLst>
                <a:gd name="connsiteX0" fmla="*/ 339479 w 343575"/>
                <a:gd name="connsiteY0" fmla="*/ 0 h 821340"/>
                <a:gd name="connsiteX1" fmla="*/ 343575 w 343575"/>
                <a:gd name="connsiteY1" fmla="*/ 8668 h 821340"/>
                <a:gd name="connsiteX2" fmla="*/ 327668 w 343575"/>
                <a:gd name="connsiteY2" fmla="*/ 19431 h 821340"/>
                <a:gd name="connsiteX3" fmla="*/ 294807 w 343575"/>
                <a:gd name="connsiteY3" fmla="*/ 45625 h 821340"/>
                <a:gd name="connsiteX4" fmla="*/ 249849 w 343575"/>
                <a:gd name="connsiteY4" fmla="*/ 96774 h 821340"/>
                <a:gd name="connsiteX5" fmla="*/ 221941 w 343575"/>
                <a:gd name="connsiteY5" fmla="*/ 129635 h 821340"/>
                <a:gd name="connsiteX6" fmla="*/ 188032 w 343575"/>
                <a:gd name="connsiteY6" fmla="*/ 164116 h 821340"/>
                <a:gd name="connsiteX7" fmla="*/ 175935 w 343575"/>
                <a:gd name="connsiteY7" fmla="*/ 182023 h 821340"/>
                <a:gd name="connsiteX8" fmla="*/ 157171 w 343575"/>
                <a:gd name="connsiteY8" fmla="*/ 218027 h 821340"/>
                <a:gd name="connsiteX9" fmla="*/ 145169 w 343575"/>
                <a:gd name="connsiteY9" fmla="*/ 269653 h 821340"/>
                <a:gd name="connsiteX10" fmla="*/ 133358 w 343575"/>
                <a:gd name="connsiteY10" fmla="*/ 330613 h 821340"/>
                <a:gd name="connsiteX11" fmla="*/ 113832 w 343575"/>
                <a:gd name="connsiteY11" fmla="*/ 383000 h 821340"/>
                <a:gd name="connsiteX12" fmla="*/ 91925 w 343575"/>
                <a:gd name="connsiteY12" fmla="*/ 421672 h 821340"/>
                <a:gd name="connsiteX13" fmla="*/ 74399 w 343575"/>
                <a:gd name="connsiteY13" fmla="*/ 452533 h 821340"/>
                <a:gd name="connsiteX14" fmla="*/ 58206 w 343575"/>
                <a:gd name="connsiteY14" fmla="*/ 475202 h 821340"/>
                <a:gd name="connsiteX15" fmla="*/ 24678 w 343575"/>
                <a:gd name="connsiteY15" fmla="*/ 537686 h 821340"/>
                <a:gd name="connsiteX16" fmla="*/ 12391 w 343575"/>
                <a:gd name="connsiteY16" fmla="*/ 598932 h 821340"/>
                <a:gd name="connsiteX17" fmla="*/ 12772 w 343575"/>
                <a:gd name="connsiteY17" fmla="*/ 627031 h 821340"/>
                <a:gd name="connsiteX18" fmla="*/ 20582 w 343575"/>
                <a:gd name="connsiteY18" fmla="*/ 669893 h 821340"/>
                <a:gd name="connsiteX19" fmla="*/ 30774 w 343575"/>
                <a:gd name="connsiteY19" fmla="*/ 710946 h 821340"/>
                <a:gd name="connsiteX20" fmla="*/ 48967 w 343575"/>
                <a:gd name="connsiteY20" fmla="*/ 749522 h 821340"/>
                <a:gd name="connsiteX21" fmla="*/ 73541 w 343575"/>
                <a:gd name="connsiteY21" fmla="*/ 783622 h 821340"/>
                <a:gd name="connsiteX22" fmla="*/ 118023 w 343575"/>
                <a:gd name="connsiteY22" fmla="*/ 812863 h 821340"/>
                <a:gd name="connsiteX23" fmla="*/ 115451 w 343575"/>
                <a:gd name="connsiteY23" fmla="*/ 821341 h 821340"/>
                <a:gd name="connsiteX24" fmla="*/ 94592 w 343575"/>
                <a:gd name="connsiteY24" fmla="*/ 811530 h 821340"/>
                <a:gd name="connsiteX25" fmla="*/ 45824 w 343575"/>
                <a:gd name="connsiteY25" fmla="*/ 764953 h 821340"/>
                <a:gd name="connsiteX26" fmla="*/ 31822 w 343575"/>
                <a:gd name="connsiteY26" fmla="*/ 742950 h 821340"/>
                <a:gd name="connsiteX27" fmla="*/ 18963 w 343575"/>
                <a:gd name="connsiteY27" fmla="*/ 707707 h 821340"/>
                <a:gd name="connsiteX28" fmla="*/ 9438 w 343575"/>
                <a:gd name="connsiteY28" fmla="*/ 671894 h 821340"/>
                <a:gd name="connsiteX29" fmla="*/ 3056 w 343575"/>
                <a:gd name="connsiteY29" fmla="*/ 633984 h 821340"/>
                <a:gd name="connsiteX30" fmla="*/ 199 w 343575"/>
                <a:gd name="connsiteY30" fmla="*/ 592169 h 821340"/>
                <a:gd name="connsiteX31" fmla="*/ 8295 w 343575"/>
                <a:gd name="connsiteY31" fmla="*/ 554355 h 821340"/>
                <a:gd name="connsiteX32" fmla="*/ 28202 w 343575"/>
                <a:gd name="connsiteY32" fmla="*/ 506159 h 821340"/>
                <a:gd name="connsiteX33" fmla="*/ 63445 w 343575"/>
                <a:gd name="connsiteY33" fmla="*/ 452342 h 821340"/>
                <a:gd name="connsiteX34" fmla="*/ 74399 w 343575"/>
                <a:gd name="connsiteY34" fmla="*/ 429863 h 821340"/>
                <a:gd name="connsiteX35" fmla="*/ 76018 w 343575"/>
                <a:gd name="connsiteY35" fmla="*/ 425768 h 821340"/>
                <a:gd name="connsiteX36" fmla="*/ 105069 w 343575"/>
                <a:gd name="connsiteY36" fmla="*/ 378905 h 821340"/>
                <a:gd name="connsiteX37" fmla="*/ 124119 w 343575"/>
                <a:gd name="connsiteY37" fmla="*/ 322231 h 821340"/>
                <a:gd name="connsiteX38" fmla="*/ 133168 w 343575"/>
                <a:gd name="connsiteY38" fmla="*/ 277654 h 821340"/>
                <a:gd name="connsiteX39" fmla="*/ 138121 w 343575"/>
                <a:gd name="connsiteY39" fmla="*/ 248603 h 821340"/>
                <a:gd name="connsiteX40" fmla="*/ 145836 w 343575"/>
                <a:gd name="connsiteY40" fmla="*/ 220789 h 821340"/>
                <a:gd name="connsiteX41" fmla="*/ 163838 w 343575"/>
                <a:gd name="connsiteY41" fmla="*/ 179832 h 821340"/>
                <a:gd name="connsiteX42" fmla="*/ 190985 w 343575"/>
                <a:gd name="connsiteY42" fmla="*/ 148114 h 821340"/>
                <a:gd name="connsiteX43" fmla="*/ 223655 w 343575"/>
                <a:gd name="connsiteY43" fmla="*/ 114110 h 821340"/>
                <a:gd name="connsiteX44" fmla="*/ 249849 w 343575"/>
                <a:gd name="connsiteY44" fmla="*/ 81344 h 821340"/>
                <a:gd name="connsiteX45" fmla="*/ 266232 w 343575"/>
                <a:gd name="connsiteY45" fmla="*/ 60388 h 821340"/>
                <a:gd name="connsiteX46" fmla="*/ 285758 w 343575"/>
                <a:gd name="connsiteY46" fmla="*/ 40862 h 821340"/>
                <a:gd name="connsiteX47" fmla="*/ 322906 w 343575"/>
                <a:gd name="connsiteY47" fmla="*/ 11716 h 821340"/>
                <a:gd name="connsiteX48" fmla="*/ 339575 w 343575"/>
                <a:gd name="connsiteY48" fmla="*/ 190 h 821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343575" h="821340">
                  <a:moveTo>
                    <a:pt x="339479" y="0"/>
                  </a:moveTo>
                  <a:lnTo>
                    <a:pt x="343575" y="8668"/>
                  </a:lnTo>
                  <a:cubicBezTo>
                    <a:pt x="338241" y="12192"/>
                    <a:pt x="332907" y="15716"/>
                    <a:pt x="327668" y="19431"/>
                  </a:cubicBezTo>
                  <a:cubicBezTo>
                    <a:pt x="316238" y="27432"/>
                    <a:pt x="305856" y="37147"/>
                    <a:pt x="294807" y="45625"/>
                  </a:cubicBezTo>
                  <a:cubicBezTo>
                    <a:pt x="276424" y="59722"/>
                    <a:pt x="263279" y="78296"/>
                    <a:pt x="249849" y="96774"/>
                  </a:cubicBezTo>
                  <a:cubicBezTo>
                    <a:pt x="241467" y="108395"/>
                    <a:pt x="231752" y="119063"/>
                    <a:pt x="221941" y="129635"/>
                  </a:cubicBezTo>
                  <a:cubicBezTo>
                    <a:pt x="210987" y="141446"/>
                    <a:pt x="198986" y="152210"/>
                    <a:pt x="188032" y="164116"/>
                  </a:cubicBezTo>
                  <a:cubicBezTo>
                    <a:pt x="183174" y="169354"/>
                    <a:pt x="180698" y="176784"/>
                    <a:pt x="175935" y="182023"/>
                  </a:cubicBezTo>
                  <a:cubicBezTo>
                    <a:pt x="166410" y="192500"/>
                    <a:pt x="162696" y="205740"/>
                    <a:pt x="157171" y="218027"/>
                  </a:cubicBezTo>
                  <a:cubicBezTo>
                    <a:pt x="149932" y="234315"/>
                    <a:pt x="149265" y="252508"/>
                    <a:pt x="145169" y="269653"/>
                  </a:cubicBezTo>
                  <a:cubicBezTo>
                    <a:pt x="140312" y="289846"/>
                    <a:pt x="135454" y="310039"/>
                    <a:pt x="133358" y="330613"/>
                  </a:cubicBezTo>
                  <a:cubicBezTo>
                    <a:pt x="131358" y="349948"/>
                    <a:pt x="123167" y="366617"/>
                    <a:pt x="113832" y="383000"/>
                  </a:cubicBezTo>
                  <a:cubicBezTo>
                    <a:pt x="106498" y="395859"/>
                    <a:pt x="99164" y="408718"/>
                    <a:pt x="91925" y="421672"/>
                  </a:cubicBezTo>
                  <a:cubicBezTo>
                    <a:pt x="86114" y="431959"/>
                    <a:pt x="80685" y="442531"/>
                    <a:pt x="74399" y="452533"/>
                  </a:cubicBezTo>
                  <a:cubicBezTo>
                    <a:pt x="69541" y="460438"/>
                    <a:pt x="63826" y="467868"/>
                    <a:pt x="58206" y="475202"/>
                  </a:cubicBezTo>
                  <a:cubicBezTo>
                    <a:pt x="43633" y="494252"/>
                    <a:pt x="33346" y="515588"/>
                    <a:pt x="24678" y="537686"/>
                  </a:cubicBezTo>
                  <a:cubicBezTo>
                    <a:pt x="16963" y="557308"/>
                    <a:pt x="10581" y="577215"/>
                    <a:pt x="12391" y="598932"/>
                  </a:cubicBezTo>
                  <a:cubicBezTo>
                    <a:pt x="13153" y="608267"/>
                    <a:pt x="11534" y="617792"/>
                    <a:pt x="12772" y="627031"/>
                  </a:cubicBezTo>
                  <a:cubicBezTo>
                    <a:pt x="14582" y="641413"/>
                    <a:pt x="17534" y="655701"/>
                    <a:pt x="20582" y="669893"/>
                  </a:cubicBezTo>
                  <a:cubicBezTo>
                    <a:pt x="23535" y="683705"/>
                    <a:pt x="26774" y="697421"/>
                    <a:pt x="30774" y="710946"/>
                  </a:cubicBezTo>
                  <a:cubicBezTo>
                    <a:pt x="34775" y="724757"/>
                    <a:pt x="40204" y="737902"/>
                    <a:pt x="48967" y="749522"/>
                  </a:cubicBezTo>
                  <a:cubicBezTo>
                    <a:pt x="57444" y="760762"/>
                    <a:pt x="63921" y="773716"/>
                    <a:pt x="73541" y="783622"/>
                  </a:cubicBezTo>
                  <a:cubicBezTo>
                    <a:pt x="86210" y="796576"/>
                    <a:pt x="101545" y="805815"/>
                    <a:pt x="118023" y="812863"/>
                  </a:cubicBezTo>
                  <a:lnTo>
                    <a:pt x="115451" y="821341"/>
                  </a:lnTo>
                  <a:cubicBezTo>
                    <a:pt x="108403" y="818293"/>
                    <a:pt x="101354" y="815054"/>
                    <a:pt x="94592" y="811530"/>
                  </a:cubicBezTo>
                  <a:cubicBezTo>
                    <a:pt x="73922" y="800767"/>
                    <a:pt x="58016" y="784670"/>
                    <a:pt x="45824" y="764953"/>
                  </a:cubicBezTo>
                  <a:cubicBezTo>
                    <a:pt x="41252" y="757523"/>
                    <a:pt x="35346" y="750761"/>
                    <a:pt x="31822" y="742950"/>
                  </a:cubicBezTo>
                  <a:cubicBezTo>
                    <a:pt x="26679" y="731615"/>
                    <a:pt x="22773" y="719614"/>
                    <a:pt x="18963" y="707707"/>
                  </a:cubicBezTo>
                  <a:cubicBezTo>
                    <a:pt x="15248" y="695897"/>
                    <a:pt x="12010" y="683990"/>
                    <a:pt x="9438" y="671894"/>
                  </a:cubicBezTo>
                  <a:cubicBezTo>
                    <a:pt x="6771" y="659321"/>
                    <a:pt x="4580" y="646652"/>
                    <a:pt x="3056" y="633984"/>
                  </a:cubicBezTo>
                  <a:cubicBezTo>
                    <a:pt x="1437" y="620078"/>
                    <a:pt x="-658" y="605980"/>
                    <a:pt x="199" y="592169"/>
                  </a:cubicBezTo>
                  <a:cubicBezTo>
                    <a:pt x="961" y="579406"/>
                    <a:pt x="4104" y="566452"/>
                    <a:pt x="8295" y="554355"/>
                  </a:cubicBezTo>
                  <a:cubicBezTo>
                    <a:pt x="13915" y="537972"/>
                    <a:pt x="21821" y="522351"/>
                    <a:pt x="28202" y="506159"/>
                  </a:cubicBezTo>
                  <a:cubicBezTo>
                    <a:pt x="36299" y="485680"/>
                    <a:pt x="51634" y="470249"/>
                    <a:pt x="63445" y="452342"/>
                  </a:cubicBezTo>
                  <a:cubicBezTo>
                    <a:pt x="68017" y="445389"/>
                    <a:pt x="70779" y="437388"/>
                    <a:pt x="74399" y="429863"/>
                  </a:cubicBezTo>
                  <a:cubicBezTo>
                    <a:pt x="75065" y="428530"/>
                    <a:pt x="75256" y="427006"/>
                    <a:pt x="76018" y="425768"/>
                  </a:cubicBezTo>
                  <a:cubicBezTo>
                    <a:pt x="85733" y="410146"/>
                    <a:pt x="95830" y="394811"/>
                    <a:pt x="105069" y="378905"/>
                  </a:cubicBezTo>
                  <a:cubicBezTo>
                    <a:pt x="115166" y="361379"/>
                    <a:pt x="122690" y="343186"/>
                    <a:pt x="124119" y="322231"/>
                  </a:cubicBezTo>
                  <a:cubicBezTo>
                    <a:pt x="125072" y="307277"/>
                    <a:pt x="130215" y="292513"/>
                    <a:pt x="133168" y="277654"/>
                  </a:cubicBezTo>
                  <a:cubicBezTo>
                    <a:pt x="135073" y="268034"/>
                    <a:pt x="136025" y="258223"/>
                    <a:pt x="138121" y="248603"/>
                  </a:cubicBezTo>
                  <a:cubicBezTo>
                    <a:pt x="140216" y="239268"/>
                    <a:pt x="142407" y="229743"/>
                    <a:pt x="145836" y="220789"/>
                  </a:cubicBezTo>
                  <a:cubicBezTo>
                    <a:pt x="151170" y="206788"/>
                    <a:pt x="156123" y="192405"/>
                    <a:pt x="163838" y="179832"/>
                  </a:cubicBezTo>
                  <a:cubicBezTo>
                    <a:pt x="171077" y="168116"/>
                    <a:pt x="181555" y="158305"/>
                    <a:pt x="190985" y="148114"/>
                  </a:cubicBezTo>
                  <a:cubicBezTo>
                    <a:pt x="201653" y="136588"/>
                    <a:pt x="213178" y="125921"/>
                    <a:pt x="223655" y="114110"/>
                  </a:cubicBezTo>
                  <a:cubicBezTo>
                    <a:pt x="232895" y="103632"/>
                    <a:pt x="241181" y="92297"/>
                    <a:pt x="249849" y="81344"/>
                  </a:cubicBezTo>
                  <a:cubicBezTo>
                    <a:pt x="255374" y="74390"/>
                    <a:pt x="260327" y="66961"/>
                    <a:pt x="266232" y="60388"/>
                  </a:cubicBezTo>
                  <a:cubicBezTo>
                    <a:pt x="272328" y="53530"/>
                    <a:pt x="278710" y="46768"/>
                    <a:pt x="285758" y="40862"/>
                  </a:cubicBezTo>
                  <a:cubicBezTo>
                    <a:pt x="297760" y="30766"/>
                    <a:pt x="309952" y="20574"/>
                    <a:pt x="322906" y="11716"/>
                  </a:cubicBezTo>
                  <a:cubicBezTo>
                    <a:pt x="328526" y="7906"/>
                    <a:pt x="334050" y="4001"/>
                    <a:pt x="339575" y="190"/>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25" name="フリーフォーム: 図形 324">
              <a:extLst>
                <a:ext uri="{FF2B5EF4-FFF2-40B4-BE49-F238E27FC236}">
                  <a16:creationId xmlns:a16="http://schemas.microsoft.com/office/drawing/2014/main" id="{666239DA-9D69-4A54-9C78-D43A83E95E74}"/>
                </a:ext>
              </a:extLst>
            </p:cNvPr>
            <p:cNvSpPr/>
            <p:nvPr/>
          </p:nvSpPr>
          <p:spPr>
            <a:xfrm>
              <a:off x="6357366" y="3751707"/>
              <a:ext cx="132873" cy="193452"/>
            </a:xfrm>
            <a:custGeom>
              <a:avLst/>
              <a:gdLst>
                <a:gd name="connsiteX0" fmla="*/ 126016 w 132873"/>
                <a:gd name="connsiteY0" fmla="*/ 190 h 193452"/>
                <a:gd name="connsiteX1" fmla="*/ 132874 w 132873"/>
                <a:gd name="connsiteY1" fmla="*/ 3524 h 193452"/>
                <a:gd name="connsiteX2" fmla="*/ 128206 w 132873"/>
                <a:gd name="connsiteY2" fmla="*/ 16383 h 193452"/>
                <a:gd name="connsiteX3" fmla="*/ 113824 w 132873"/>
                <a:gd name="connsiteY3" fmla="*/ 59531 h 193452"/>
                <a:gd name="connsiteX4" fmla="*/ 114014 w 132873"/>
                <a:gd name="connsiteY4" fmla="*/ 68008 h 193452"/>
                <a:gd name="connsiteX5" fmla="*/ 116396 w 132873"/>
                <a:gd name="connsiteY5" fmla="*/ 67913 h 193452"/>
                <a:gd name="connsiteX6" fmla="*/ 116014 w 132873"/>
                <a:gd name="connsiteY6" fmla="*/ 78581 h 193452"/>
                <a:gd name="connsiteX7" fmla="*/ 110776 w 132873"/>
                <a:gd name="connsiteY7" fmla="*/ 77629 h 193452"/>
                <a:gd name="connsiteX8" fmla="*/ 91059 w 132873"/>
                <a:gd name="connsiteY8" fmla="*/ 73247 h 193452"/>
                <a:gd name="connsiteX9" fmla="*/ 86963 w 132873"/>
                <a:gd name="connsiteY9" fmla="*/ 73819 h 193452"/>
                <a:gd name="connsiteX10" fmla="*/ 75438 w 132873"/>
                <a:gd name="connsiteY10" fmla="*/ 82296 h 193452"/>
                <a:gd name="connsiteX11" fmla="*/ 47244 w 132873"/>
                <a:gd name="connsiteY11" fmla="*/ 118205 h 193452"/>
                <a:gd name="connsiteX12" fmla="*/ 25527 w 132873"/>
                <a:gd name="connsiteY12" fmla="*/ 152971 h 193452"/>
                <a:gd name="connsiteX13" fmla="*/ 12097 w 132873"/>
                <a:gd name="connsiteY13" fmla="*/ 186309 h 193452"/>
                <a:gd name="connsiteX14" fmla="*/ 8858 w 132873"/>
                <a:gd name="connsiteY14" fmla="*/ 193453 h 193452"/>
                <a:gd name="connsiteX15" fmla="*/ 0 w 132873"/>
                <a:gd name="connsiteY15" fmla="*/ 189929 h 193452"/>
                <a:gd name="connsiteX16" fmla="*/ 4763 w 132873"/>
                <a:gd name="connsiteY16" fmla="*/ 178117 h 193452"/>
                <a:gd name="connsiteX17" fmla="*/ 15145 w 132873"/>
                <a:gd name="connsiteY17" fmla="*/ 150686 h 193452"/>
                <a:gd name="connsiteX18" fmla="*/ 63055 w 132873"/>
                <a:gd name="connsiteY18" fmla="*/ 81344 h 193452"/>
                <a:gd name="connsiteX19" fmla="*/ 63722 w 132873"/>
                <a:gd name="connsiteY19" fmla="*/ 74676 h 193452"/>
                <a:gd name="connsiteX20" fmla="*/ 57245 w 132873"/>
                <a:gd name="connsiteY20" fmla="*/ 72962 h 193452"/>
                <a:gd name="connsiteX21" fmla="*/ 51530 w 132873"/>
                <a:gd name="connsiteY21" fmla="*/ 74200 h 193452"/>
                <a:gd name="connsiteX22" fmla="*/ 49435 w 132873"/>
                <a:gd name="connsiteY22" fmla="*/ 64484 h 193452"/>
                <a:gd name="connsiteX23" fmla="*/ 77343 w 132873"/>
                <a:gd name="connsiteY23" fmla="*/ 59912 h 193452"/>
                <a:gd name="connsiteX24" fmla="*/ 83439 w 132873"/>
                <a:gd name="connsiteY24" fmla="*/ 57721 h 193452"/>
                <a:gd name="connsiteX25" fmla="*/ 94869 w 132873"/>
                <a:gd name="connsiteY25" fmla="*/ 33814 h 193452"/>
                <a:gd name="connsiteX26" fmla="*/ 108871 w 132873"/>
                <a:gd name="connsiteY26" fmla="*/ 20479 h 193452"/>
                <a:gd name="connsiteX27" fmla="*/ 119634 w 132873"/>
                <a:gd name="connsiteY27" fmla="*/ 12192 h 193452"/>
                <a:gd name="connsiteX28" fmla="*/ 125730 w 132873"/>
                <a:gd name="connsiteY28" fmla="*/ 1143 h 193452"/>
                <a:gd name="connsiteX29" fmla="*/ 126016 w 132873"/>
                <a:gd name="connsiteY29" fmla="*/ 0 h 193452"/>
                <a:gd name="connsiteX30" fmla="*/ 109156 w 132873"/>
                <a:gd name="connsiteY30" fmla="*/ 43339 h 193452"/>
                <a:gd name="connsiteX31" fmla="*/ 108585 w 132873"/>
                <a:gd name="connsiteY31" fmla="*/ 41338 h 193452"/>
                <a:gd name="connsiteX32" fmla="*/ 105918 w 132873"/>
                <a:gd name="connsiteY32" fmla="*/ 42100 h 193452"/>
                <a:gd name="connsiteX33" fmla="*/ 96679 w 132873"/>
                <a:gd name="connsiteY33" fmla="*/ 59627 h 193452"/>
                <a:gd name="connsiteX34" fmla="*/ 97917 w 132873"/>
                <a:gd name="connsiteY34" fmla="*/ 64961 h 193452"/>
                <a:gd name="connsiteX35" fmla="*/ 102679 w 132873"/>
                <a:gd name="connsiteY35" fmla="*/ 61246 h 193452"/>
                <a:gd name="connsiteX36" fmla="*/ 107537 w 132873"/>
                <a:gd name="connsiteY36" fmla="*/ 48196 h 193452"/>
                <a:gd name="connsiteX37" fmla="*/ 109061 w 132873"/>
                <a:gd name="connsiteY37" fmla="*/ 43339 h 19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2873" h="193452">
                  <a:moveTo>
                    <a:pt x="126016" y="190"/>
                  </a:moveTo>
                  <a:lnTo>
                    <a:pt x="132874" y="3524"/>
                  </a:lnTo>
                  <a:cubicBezTo>
                    <a:pt x="131445" y="7715"/>
                    <a:pt x="129921" y="12002"/>
                    <a:pt x="128206" y="16383"/>
                  </a:cubicBezTo>
                  <a:cubicBezTo>
                    <a:pt x="123349" y="30766"/>
                    <a:pt x="118396" y="45148"/>
                    <a:pt x="113824" y="59531"/>
                  </a:cubicBezTo>
                  <a:cubicBezTo>
                    <a:pt x="112966" y="62103"/>
                    <a:pt x="113824" y="65246"/>
                    <a:pt x="114014" y="68008"/>
                  </a:cubicBezTo>
                  <a:cubicBezTo>
                    <a:pt x="114776" y="67818"/>
                    <a:pt x="115538" y="67818"/>
                    <a:pt x="116396" y="67913"/>
                  </a:cubicBezTo>
                  <a:lnTo>
                    <a:pt x="116014" y="78581"/>
                  </a:lnTo>
                  <a:cubicBezTo>
                    <a:pt x="114586" y="78010"/>
                    <a:pt x="112871" y="77724"/>
                    <a:pt x="110776" y="77629"/>
                  </a:cubicBezTo>
                  <a:cubicBezTo>
                    <a:pt x="104013" y="77343"/>
                    <a:pt x="96679" y="79629"/>
                    <a:pt x="91059" y="73247"/>
                  </a:cubicBezTo>
                  <a:cubicBezTo>
                    <a:pt x="90583" y="72676"/>
                    <a:pt x="88011" y="73057"/>
                    <a:pt x="86963" y="73819"/>
                  </a:cubicBezTo>
                  <a:cubicBezTo>
                    <a:pt x="82963" y="76390"/>
                    <a:pt x="78486" y="78772"/>
                    <a:pt x="75438" y="82296"/>
                  </a:cubicBezTo>
                  <a:cubicBezTo>
                    <a:pt x="65722" y="93440"/>
                    <a:pt x="56579" y="105156"/>
                    <a:pt x="47244" y="118205"/>
                  </a:cubicBezTo>
                  <a:cubicBezTo>
                    <a:pt x="39910" y="129826"/>
                    <a:pt x="31813" y="140875"/>
                    <a:pt x="25527" y="152971"/>
                  </a:cubicBezTo>
                  <a:cubicBezTo>
                    <a:pt x="20003" y="163544"/>
                    <a:pt x="17336" y="175641"/>
                    <a:pt x="12097" y="186309"/>
                  </a:cubicBezTo>
                  <a:cubicBezTo>
                    <a:pt x="10954" y="188690"/>
                    <a:pt x="9906" y="191071"/>
                    <a:pt x="8858" y="193453"/>
                  </a:cubicBezTo>
                  <a:lnTo>
                    <a:pt x="0" y="189929"/>
                  </a:lnTo>
                  <a:cubicBezTo>
                    <a:pt x="1619" y="186023"/>
                    <a:pt x="3238" y="182118"/>
                    <a:pt x="4763" y="178117"/>
                  </a:cubicBezTo>
                  <a:cubicBezTo>
                    <a:pt x="8287" y="168973"/>
                    <a:pt x="10192" y="158877"/>
                    <a:pt x="15145" y="150686"/>
                  </a:cubicBezTo>
                  <a:cubicBezTo>
                    <a:pt x="29718" y="126682"/>
                    <a:pt x="42386" y="101251"/>
                    <a:pt x="63055" y="81344"/>
                  </a:cubicBezTo>
                  <a:cubicBezTo>
                    <a:pt x="64389" y="80105"/>
                    <a:pt x="64675" y="76200"/>
                    <a:pt x="63722" y="74676"/>
                  </a:cubicBezTo>
                  <a:cubicBezTo>
                    <a:pt x="62770" y="73247"/>
                    <a:pt x="59436" y="72676"/>
                    <a:pt x="57245" y="72962"/>
                  </a:cubicBezTo>
                  <a:cubicBezTo>
                    <a:pt x="55340" y="73247"/>
                    <a:pt x="53435" y="73723"/>
                    <a:pt x="51530" y="74200"/>
                  </a:cubicBezTo>
                  <a:lnTo>
                    <a:pt x="49435" y="64484"/>
                  </a:lnTo>
                  <a:cubicBezTo>
                    <a:pt x="58388" y="61627"/>
                    <a:pt x="67628" y="59912"/>
                    <a:pt x="77343" y="59912"/>
                  </a:cubicBezTo>
                  <a:cubicBezTo>
                    <a:pt x="79438" y="59912"/>
                    <a:pt x="82677" y="59150"/>
                    <a:pt x="83439" y="57721"/>
                  </a:cubicBezTo>
                  <a:cubicBezTo>
                    <a:pt x="87630" y="49911"/>
                    <a:pt x="91535" y="42005"/>
                    <a:pt x="94869" y="33814"/>
                  </a:cubicBezTo>
                  <a:cubicBezTo>
                    <a:pt x="97631" y="27051"/>
                    <a:pt x="101632" y="21241"/>
                    <a:pt x="108871" y="20479"/>
                  </a:cubicBezTo>
                  <a:cubicBezTo>
                    <a:pt x="114967" y="19812"/>
                    <a:pt x="117253" y="16478"/>
                    <a:pt x="119634" y="12192"/>
                  </a:cubicBezTo>
                  <a:cubicBezTo>
                    <a:pt x="121729" y="8572"/>
                    <a:pt x="124015" y="5048"/>
                    <a:pt x="125730" y="1143"/>
                  </a:cubicBezTo>
                  <a:cubicBezTo>
                    <a:pt x="125921" y="762"/>
                    <a:pt x="126016" y="381"/>
                    <a:pt x="126016" y="0"/>
                  </a:cubicBezTo>
                  <a:close/>
                  <a:moveTo>
                    <a:pt x="109156" y="43339"/>
                  </a:moveTo>
                  <a:cubicBezTo>
                    <a:pt x="109347" y="42672"/>
                    <a:pt x="108775" y="41338"/>
                    <a:pt x="108585" y="41338"/>
                  </a:cubicBezTo>
                  <a:cubicBezTo>
                    <a:pt x="107632" y="41338"/>
                    <a:pt x="106299" y="41529"/>
                    <a:pt x="105918" y="42100"/>
                  </a:cubicBezTo>
                  <a:cubicBezTo>
                    <a:pt x="102679" y="47911"/>
                    <a:pt x="99441" y="53626"/>
                    <a:pt x="96679" y="59627"/>
                  </a:cubicBezTo>
                  <a:cubicBezTo>
                    <a:pt x="96107" y="60960"/>
                    <a:pt x="97441" y="63151"/>
                    <a:pt x="97917" y="64961"/>
                  </a:cubicBezTo>
                  <a:cubicBezTo>
                    <a:pt x="99536" y="63722"/>
                    <a:pt x="101822" y="62865"/>
                    <a:pt x="102679" y="61246"/>
                  </a:cubicBezTo>
                  <a:cubicBezTo>
                    <a:pt x="104680" y="57626"/>
                    <a:pt x="106013" y="53626"/>
                    <a:pt x="107537" y="48196"/>
                  </a:cubicBezTo>
                  <a:cubicBezTo>
                    <a:pt x="108109" y="46577"/>
                    <a:pt x="108680" y="44958"/>
                    <a:pt x="109061" y="43339"/>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26" name="フリーフォーム: 図形 325">
              <a:extLst>
                <a:ext uri="{FF2B5EF4-FFF2-40B4-BE49-F238E27FC236}">
                  <a16:creationId xmlns:a16="http://schemas.microsoft.com/office/drawing/2014/main" id="{F325BBF7-AD2E-4C16-AD37-96AE7A71B022}"/>
                </a:ext>
              </a:extLst>
            </p:cNvPr>
            <p:cNvSpPr/>
            <p:nvPr/>
          </p:nvSpPr>
          <p:spPr>
            <a:xfrm>
              <a:off x="6310026" y="3545300"/>
              <a:ext cx="165353" cy="409765"/>
            </a:xfrm>
            <a:custGeom>
              <a:avLst/>
              <a:gdLst>
                <a:gd name="connsiteX0" fmla="*/ 158972 w 165353"/>
                <a:gd name="connsiteY0" fmla="*/ 286 h 409765"/>
                <a:gd name="connsiteX1" fmla="*/ 165354 w 165353"/>
                <a:gd name="connsiteY1" fmla="*/ 6096 h 409765"/>
                <a:gd name="connsiteX2" fmla="*/ 148495 w 165353"/>
                <a:gd name="connsiteY2" fmla="*/ 24765 h 409765"/>
                <a:gd name="connsiteX3" fmla="*/ 125158 w 165353"/>
                <a:gd name="connsiteY3" fmla="*/ 65056 h 409765"/>
                <a:gd name="connsiteX4" fmla="*/ 104965 w 165353"/>
                <a:gd name="connsiteY4" fmla="*/ 128302 h 409765"/>
                <a:gd name="connsiteX5" fmla="*/ 91440 w 165353"/>
                <a:gd name="connsiteY5" fmla="*/ 178403 h 409765"/>
                <a:gd name="connsiteX6" fmla="*/ 77343 w 165353"/>
                <a:gd name="connsiteY6" fmla="*/ 235363 h 409765"/>
                <a:gd name="connsiteX7" fmla="*/ 63913 w 165353"/>
                <a:gd name="connsiteY7" fmla="*/ 283845 h 409765"/>
                <a:gd name="connsiteX8" fmla="*/ 63437 w 165353"/>
                <a:gd name="connsiteY8" fmla="*/ 287084 h 409765"/>
                <a:gd name="connsiteX9" fmla="*/ 67723 w 165353"/>
                <a:gd name="connsiteY9" fmla="*/ 286226 h 409765"/>
                <a:gd name="connsiteX10" fmla="*/ 76867 w 165353"/>
                <a:gd name="connsiteY10" fmla="*/ 279368 h 409765"/>
                <a:gd name="connsiteX11" fmla="*/ 96869 w 165353"/>
                <a:gd name="connsiteY11" fmla="*/ 270986 h 409765"/>
                <a:gd name="connsiteX12" fmla="*/ 98965 w 165353"/>
                <a:gd name="connsiteY12" fmla="*/ 280702 h 409765"/>
                <a:gd name="connsiteX13" fmla="*/ 93345 w 165353"/>
                <a:gd name="connsiteY13" fmla="*/ 282416 h 409765"/>
                <a:gd name="connsiteX14" fmla="*/ 48863 w 165353"/>
                <a:gd name="connsiteY14" fmla="*/ 322707 h 409765"/>
                <a:gd name="connsiteX15" fmla="*/ 32671 w 165353"/>
                <a:gd name="connsiteY15" fmla="*/ 360521 h 409765"/>
                <a:gd name="connsiteX16" fmla="*/ 7906 w 165353"/>
                <a:gd name="connsiteY16" fmla="*/ 409766 h 409765"/>
                <a:gd name="connsiteX17" fmla="*/ 0 w 165353"/>
                <a:gd name="connsiteY17" fmla="*/ 404146 h 409765"/>
                <a:gd name="connsiteX18" fmla="*/ 26384 w 165353"/>
                <a:gd name="connsiteY18" fmla="*/ 349568 h 409765"/>
                <a:gd name="connsiteX19" fmla="*/ 45339 w 165353"/>
                <a:gd name="connsiteY19" fmla="*/ 304895 h 409765"/>
                <a:gd name="connsiteX20" fmla="*/ 61341 w 165353"/>
                <a:gd name="connsiteY20" fmla="*/ 251936 h 409765"/>
                <a:gd name="connsiteX21" fmla="*/ 74009 w 165353"/>
                <a:gd name="connsiteY21" fmla="*/ 207074 h 409765"/>
                <a:gd name="connsiteX22" fmla="*/ 87344 w 165353"/>
                <a:gd name="connsiteY22" fmla="*/ 152114 h 409765"/>
                <a:gd name="connsiteX23" fmla="*/ 97155 w 165353"/>
                <a:gd name="connsiteY23" fmla="*/ 115253 h 409765"/>
                <a:gd name="connsiteX24" fmla="*/ 111919 w 165353"/>
                <a:gd name="connsiteY24" fmla="*/ 68866 h 409765"/>
                <a:gd name="connsiteX25" fmla="*/ 155543 w 165353"/>
                <a:gd name="connsiteY25" fmla="*/ 3334 h 409765"/>
                <a:gd name="connsiteX26" fmla="*/ 159163 w 165353"/>
                <a:gd name="connsiteY26" fmla="*/ 0 h 409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65353" h="409765">
                  <a:moveTo>
                    <a:pt x="158972" y="286"/>
                  </a:moveTo>
                  <a:lnTo>
                    <a:pt x="165354" y="6096"/>
                  </a:lnTo>
                  <a:cubicBezTo>
                    <a:pt x="159163" y="11811"/>
                    <a:pt x="153448" y="18097"/>
                    <a:pt x="148495" y="24765"/>
                  </a:cubicBezTo>
                  <a:cubicBezTo>
                    <a:pt x="139255" y="37147"/>
                    <a:pt x="130873" y="50768"/>
                    <a:pt x="125158" y="65056"/>
                  </a:cubicBezTo>
                  <a:cubicBezTo>
                    <a:pt x="116967" y="85535"/>
                    <a:pt x="111252" y="107061"/>
                    <a:pt x="104965" y="128302"/>
                  </a:cubicBezTo>
                  <a:cubicBezTo>
                    <a:pt x="100013" y="144875"/>
                    <a:pt x="95726" y="161639"/>
                    <a:pt x="91440" y="178403"/>
                  </a:cubicBezTo>
                  <a:cubicBezTo>
                    <a:pt x="86582" y="197358"/>
                    <a:pt x="82201" y="216408"/>
                    <a:pt x="77343" y="235363"/>
                  </a:cubicBezTo>
                  <a:cubicBezTo>
                    <a:pt x="73152" y="251555"/>
                    <a:pt x="68389" y="267653"/>
                    <a:pt x="63913" y="283845"/>
                  </a:cubicBezTo>
                  <a:cubicBezTo>
                    <a:pt x="63627" y="284893"/>
                    <a:pt x="63532" y="286036"/>
                    <a:pt x="63437" y="287084"/>
                  </a:cubicBezTo>
                  <a:cubicBezTo>
                    <a:pt x="64865" y="286798"/>
                    <a:pt x="66580" y="287084"/>
                    <a:pt x="67723" y="286226"/>
                  </a:cubicBezTo>
                  <a:cubicBezTo>
                    <a:pt x="70866" y="284131"/>
                    <a:pt x="73533" y="281083"/>
                    <a:pt x="76867" y="279368"/>
                  </a:cubicBezTo>
                  <a:cubicBezTo>
                    <a:pt x="83439" y="276035"/>
                    <a:pt x="90011" y="273177"/>
                    <a:pt x="96869" y="270986"/>
                  </a:cubicBezTo>
                  <a:lnTo>
                    <a:pt x="98965" y="280702"/>
                  </a:lnTo>
                  <a:cubicBezTo>
                    <a:pt x="97060" y="281273"/>
                    <a:pt x="95155" y="281845"/>
                    <a:pt x="93345" y="282416"/>
                  </a:cubicBezTo>
                  <a:cubicBezTo>
                    <a:pt x="72104" y="288703"/>
                    <a:pt x="57055" y="301847"/>
                    <a:pt x="48863" y="322707"/>
                  </a:cubicBezTo>
                  <a:cubicBezTo>
                    <a:pt x="43815" y="335471"/>
                    <a:pt x="38671" y="348234"/>
                    <a:pt x="32671" y="360521"/>
                  </a:cubicBezTo>
                  <a:cubicBezTo>
                    <a:pt x="24670" y="377000"/>
                    <a:pt x="16954" y="393859"/>
                    <a:pt x="7906" y="409766"/>
                  </a:cubicBezTo>
                  <a:lnTo>
                    <a:pt x="0" y="404146"/>
                  </a:lnTo>
                  <a:cubicBezTo>
                    <a:pt x="9049" y="386048"/>
                    <a:pt x="17907" y="367951"/>
                    <a:pt x="26384" y="349568"/>
                  </a:cubicBezTo>
                  <a:cubicBezTo>
                    <a:pt x="33147" y="334899"/>
                    <a:pt x="39910" y="320135"/>
                    <a:pt x="45339" y="304895"/>
                  </a:cubicBezTo>
                  <a:cubicBezTo>
                    <a:pt x="51530" y="287560"/>
                    <a:pt x="56197" y="269653"/>
                    <a:pt x="61341" y="251936"/>
                  </a:cubicBezTo>
                  <a:cubicBezTo>
                    <a:pt x="65722" y="236982"/>
                    <a:pt x="70104" y="222123"/>
                    <a:pt x="74009" y="207074"/>
                  </a:cubicBezTo>
                  <a:cubicBezTo>
                    <a:pt x="78772" y="188881"/>
                    <a:pt x="82868" y="170402"/>
                    <a:pt x="87344" y="152114"/>
                  </a:cubicBezTo>
                  <a:cubicBezTo>
                    <a:pt x="90297" y="140113"/>
                    <a:pt x="93345" y="128111"/>
                    <a:pt x="97155" y="115253"/>
                  </a:cubicBezTo>
                  <a:cubicBezTo>
                    <a:pt x="102013" y="99727"/>
                    <a:pt x="106013" y="84011"/>
                    <a:pt x="111919" y="68866"/>
                  </a:cubicBezTo>
                  <a:cubicBezTo>
                    <a:pt x="121634" y="44005"/>
                    <a:pt x="135636" y="22193"/>
                    <a:pt x="155543" y="3334"/>
                  </a:cubicBezTo>
                  <a:cubicBezTo>
                    <a:pt x="156781" y="2191"/>
                    <a:pt x="157924" y="1048"/>
                    <a:pt x="159163" y="0"/>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27" name="フリーフォーム: 図形 326">
              <a:extLst>
                <a:ext uri="{FF2B5EF4-FFF2-40B4-BE49-F238E27FC236}">
                  <a16:creationId xmlns:a16="http://schemas.microsoft.com/office/drawing/2014/main" id="{37DB6FDD-AE8A-4DCE-8D03-9AD05171BE78}"/>
                </a:ext>
              </a:extLst>
            </p:cNvPr>
            <p:cNvSpPr/>
            <p:nvPr/>
          </p:nvSpPr>
          <p:spPr>
            <a:xfrm>
              <a:off x="6306064" y="4413399"/>
              <a:ext cx="144727" cy="185814"/>
            </a:xfrm>
            <a:custGeom>
              <a:avLst/>
              <a:gdLst>
                <a:gd name="connsiteX0" fmla="*/ 136931 w 144727"/>
                <a:gd name="connsiteY0" fmla="*/ 109166 h 185814"/>
                <a:gd name="connsiteX1" fmla="*/ 144266 w 144727"/>
                <a:gd name="connsiteY1" fmla="*/ 124882 h 185814"/>
                <a:gd name="connsiteX2" fmla="*/ 128835 w 144727"/>
                <a:gd name="connsiteY2" fmla="*/ 141360 h 185814"/>
                <a:gd name="connsiteX3" fmla="*/ 128645 w 144727"/>
                <a:gd name="connsiteY3" fmla="*/ 141360 h 185814"/>
                <a:gd name="connsiteX4" fmla="*/ 111119 w 144727"/>
                <a:gd name="connsiteY4" fmla="*/ 143265 h 185814"/>
                <a:gd name="connsiteX5" fmla="*/ 100165 w 144727"/>
                <a:gd name="connsiteY5" fmla="*/ 148980 h 185814"/>
                <a:gd name="connsiteX6" fmla="*/ 108261 w 144727"/>
                <a:gd name="connsiteY6" fmla="*/ 156505 h 185814"/>
                <a:gd name="connsiteX7" fmla="*/ 113881 w 144727"/>
                <a:gd name="connsiteY7" fmla="*/ 167935 h 185814"/>
                <a:gd name="connsiteX8" fmla="*/ 104261 w 144727"/>
                <a:gd name="connsiteY8" fmla="*/ 176412 h 185814"/>
                <a:gd name="connsiteX9" fmla="*/ 99403 w 144727"/>
                <a:gd name="connsiteY9" fmla="*/ 178127 h 185814"/>
                <a:gd name="connsiteX10" fmla="*/ 71971 w 144727"/>
                <a:gd name="connsiteY10" fmla="*/ 184699 h 185814"/>
                <a:gd name="connsiteX11" fmla="*/ 70161 w 144727"/>
                <a:gd name="connsiteY11" fmla="*/ 184890 h 185814"/>
                <a:gd name="connsiteX12" fmla="*/ 34919 w 144727"/>
                <a:gd name="connsiteY12" fmla="*/ 178412 h 185814"/>
                <a:gd name="connsiteX13" fmla="*/ 28632 w 144727"/>
                <a:gd name="connsiteY13" fmla="*/ 171269 h 185814"/>
                <a:gd name="connsiteX14" fmla="*/ 16059 w 144727"/>
                <a:gd name="connsiteY14" fmla="*/ 159839 h 185814"/>
                <a:gd name="connsiteX15" fmla="*/ 4915 w 144727"/>
                <a:gd name="connsiteY15" fmla="*/ 126882 h 185814"/>
                <a:gd name="connsiteX16" fmla="*/ 3296 w 144727"/>
                <a:gd name="connsiteY16" fmla="*/ 107165 h 185814"/>
                <a:gd name="connsiteX17" fmla="*/ 1676 w 144727"/>
                <a:gd name="connsiteY17" fmla="*/ 78114 h 185814"/>
                <a:gd name="connsiteX18" fmla="*/ 1200 w 144727"/>
                <a:gd name="connsiteY18" fmla="*/ 73542 h 185814"/>
                <a:gd name="connsiteX19" fmla="*/ 9106 w 144727"/>
                <a:gd name="connsiteY19" fmla="*/ 33251 h 185814"/>
                <a:gd name="connsiteX20" fmla="*/ 15583 w 144727"/>
                <a:gd name="connsiteY20" fmla="*/ 25536 h 185814"/>
                <a:gd name="connsiteX21" fmla="*/ 22441 w 144727"/>
                <a:gd name="connsiteY21" fmla="*/ 18011 h 185814"/>
                <a:gd name="connsiteX22" fmla="*/ 38633 w 144727"/>
                <a:gd name="connsiteY22" fmla="*/ 10868 h 185814"/>
                <a:gd name="connsiteX23" fmla="*/ 47587 w 144727"/>
                <a:gd name="connsiteY23" fmla="*/ 7820 h 185814"/>
                <a:gd name="connsiteX24" fmla="*/ 70447 w 144727"/>
                <a:gd name="connsiteY24" fmla="*/ 4200 h 185814"/>
                <a:gd name="connsiteX25" fmla="*/ 87020 w 144727"/>
                <a:gd name="connsiteY25" fmla="*/ 962 h 185814"/>
                <a:gd name="connsiteX26" fmla="*/ 92926 w 144727"/>
                <a:gd name="connsiteY26" fmla="*/ 9 h 185814"/>
                <a:gd name="connsiteX27" fmla="*/ 101022 w 144727"/>
                <a:gd name="connsiteY27" fmla="*/ 1343 h 185814"/>
                <a:gd name="connsiteX28" fmla="*/ 122072 w 144727"/>
                <a:gd name="connsiteY28" fmla="*/ 22012 h 185814"/>
                <a:gd name="connsiteX29" fmla="*/ 109595 w 144727"/>
                <a:gd name="connsiteY29" fmla="*/ 39633 h 185814"/>
                <a:gd name="connsiteX30" fmla="*/ 73114 w 144727"/>
                <a:gd name="connsiteY30" fmla="*/ 64493 h 185814"/>
                <a:gd name="connsiteX31" fmla="*/ 69304 w 144727"/>
                <a:gd name="connsiteY31" fmla="*/ 73161 h 185814"/>
                <a:gd name="connsiteX32" fmla="*/ 82067 w 144727"/>
                <a:gd name="connsiteY32" fmla="*/ 72399 h 185814"/>
                <a:gd name="connsiteX33" fmla="*/ 107213 w 144727"/>
                <a:gd name="connsiteY33" fmla="*/ 54302 h 185814"/>
                <a:gd name="connsiteX34" fmla="*/ 125311 w 144727"/>
                <a:gd name="connsiteY34" fmla="*/ 46301 h 185814"/>
                <a:gd name="connsiteX35" fmla="*/ 130169 w 144727"/>
                <a:gd name="connsiteY35" fmla="*/ 50968 h 185814"/>
                <a:gd name="connsiteX36" fmla="*/ 125311 w 144727"/>
                <a:gd name="connsiteY36" fmla="*/ 87925 h 185814"/>
                <a:gd name="connsiteX37" fmla="*/ 117024 w 144727"/>
                <a:gd name="connsiteY37" fmla="*/ 95069 h 185814"/>
                <a:gd name="connsiteX38" fmla="*/ 90640 w 144727"/>
                <a:gd name="connsiteY38" fmla="*/ 98688 h 185814"/>
                <a:gd name="connsiteX39" fmla="*/ 79114 w 144727"/>
                <a:gd name="connsiteY39" fmla="*/ 103260 h 185814"/>
                <a:gd name="connsiteX40" fmla="*/ 71685 w 144727"/>
                <a:gd name="connsiteY40" fmla="*/ 110214 h 185814"/>
                <a:gd name="connsiteX41" fmla="*/ 81686 w 144727"/>
                <a:gd name="connsiteY41" fmla="*/ 114214 h 185814"/>
                <a:gd name="connsiteX42" fmla="*/ 116738 w 144727"/>
                <a:gd name="connsiteY42" fmla="*/ 106975 h 185814"/>
                <a:gd name="connsiteX43" fmla="*/ 137027 w 144727"/>
                <a:gd name="connsiteY43" fmla="*/ 109166 h 185814"/>
                <a:gd name="connsiteX44" fmla="*/ 12630 w 144727"/>
                <a:gd name="connsiteY44" fmla="*/ 102593 h 185814"/>
                <a:gd name="connsiteX45" fmla="*/ 13487 w 144727"/>
                <a:gd name="connsiteY45" fmla="*/ 98307 h 185814"/>
                <a:gd name="connsiteX46" fmla="*/ 9296 w 144727"/>
                <a:gd name="connsiteY46" fmla="*/ 99641 h 185814"/>
                <a:gd name="connsiteX47" fmla="*/ 12725 w 144727"/>
                <a:gd name="connsiteY47" fmla="*/ 102593 h 185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44727" h="185814">
                  <a:moveTo>
                    <a:pt x="136931" y="109166"/>
                  </a:moveTo>
                  <a:cubicBezTo>
                    <a:pt x="141884" y="113166"/>
                    <a:pt x="146171" y="118119"/>
                    <a:pt x="144266" y="124882"/>
                  </a:cubicBezTo>
                  <a:cubicBezTo>
                    <a:pt x="141979" y="132788"/>
                    <a:pt x="137979" y="139836"/>
                    <a:pt x="128835" y="141360"/>
                  </a:cubicBezTo>
                  <a:cubicBezTo>
                    <a:pt x="128835" y="141360"/>
                    <a:pt x="128740" y="141360"/>
                    <a:pt x="128645" y="141360"/>
                  </a:cubicBezTo>
                  <a:cubicBezTo>
                    <a:pt x="122834" y="142217"/>
                    <a:pt x="116834" y="141932"/>
                    <a:pt x="111119" y="143265"/>
                  </a:cubicBezTo>
                  <a:cubicBezTo>
                    <a:pt x="107213" y="144123"/>
                    <a:pt x="103784" y="146980"/>
                    <a:pt x="100165" y="148980"/>
                  </a:cubicBezTo>
                  <a:cubicBezTo>
                    <a:pt x="102832" y="151552"/>
                    <a:pt x="105118" y="154886"/>
                    <a:pt x="108261" y="156505"/>
                  </a:cubicBezTo>
                  <a:cubicBezTo>
                    <a:pt x="113404" y="159172"/>
                    <a:pt x="116548" y="162887"/>
                    <a:pt x="113881" y="167935"/>
                  </a:cubicBezTo>
                  <a:cubicBezTo>
                    <a:pt x="112071" y="171554"/>
                    <a:pt x="107689" y="173840"/>
                    <a:pt x="104261" y="176412"/>
                  </a:cubicBezTo>
                  <a:cubicBezTo>
                    <a:pt x="102927" y="177365"/>
                    <a:pt x="101022" y="177555"/>
                    <a:pt x="99403" y="178127"/>
                  </a:cubicBezTo>
                  <a:cubicBezTo>
                    <a:pt x="89211" y="180317"/>
                    <a:pt x="80734" y="183461"/>
                    <a:pt x="71971" y="184699"/>
                  </a:cubicBezTo>
                  <a:lnTo>
                    <a:pt x="70161" y="184890"/>
                  </a:lnTo>
                  <a:cubicBezTo>
                    <a:pt x="57397" y="186509"/>
                    <a:pt x="44825" y="186890"/>
                    <a:pt x="34919" y="178412"/>
                  </a:cubicBezTo>
                  <a:cubicBezTo>
                    <a:pt x="32728" y="176507"/>
                    <a:pt x="30632" y="174126"/>
                    <a:pt x="28632" y="171269"/>
                  </a:cubicBezTo>
                  <a:cubicBezTo>
                    <a:pt x="25584" y="166697"/>
                    <a:pt x="20155" y="163839"/>
                    <a:pt x="16059" y="159839"/>
                  </a:cubicBezTo>
                  <a:cubicBezTo>
                    <a:pt x="6725" y="150790"/>
                    <a:pt x="2724" y="139836"/>
                    <a:pt x="4915" y="126882"/>
                  </a:cubicBezTo>
                  <a:cubicBezTo>
                    <a:pt x="5582" y="122786"/>
                    <a:pt x="4058" y="113166"/>
                    <a:pt x="3296" y="107165"/>
                  </a:cubicBezTo>
                  <a:cubicBezTo>
                    <a:pt x="2153" y="97545"/>
                    <a:pt x="2153" y="87830"/>
                    <a:pt x="1676" y="78114"/>
                  </a:cubicBezTo>
                  <a:cubicBezTo>
                    <a:pt x="1676" y="76590"/>
                    <a:pt x="1486" y="75066"/>
                    <a:pt x="1200" y="73542"/>
                  </a:cubicBezTo>
                  <a:cubicBezTo>
                    <a:pt x="-1657" y="59064"/>
                    <a:pt x="438" y="45348"/>
                    <a:pt x="9106" y="33251"/>
                  </a:cubicBezTo>
                  <a:cubicBezTo>
                    <a:pt x="11011" y="30489"/>
                    <a:pt x="13297" y="28013"/>
                    <a:pt x="15583" y="25536"/>
                  </a:cubicBezTo>
                  <a:cubicBezTo>
                    <a:pt x="17869" y="23060"/>
                    <a:pt x="20250" y="20583"/>
                    <a:pt x="22441" y="18011"/>
                  </a:cubicBezTo>
                  <a:cubicBezTo>
                    <a:pt x="26727" y="12963"/>
                    <a:pt x="31680" y="10296"/>
                    <a:pt x="38633" y="10868"/>
                  </a:cubicBezTo>
                  <a:cubicBezTo>
                    <a:pt x="41586" y="11058"/>
                    <a:pt x="44729" y="9153"/>
                    <a:pt x="47587" y="7820"/>
                  </a:cubicBezTo>
                  <a:cubicBezTo>
                    <a:pt x="54921" y="4581"/>
                    <a:pt x="61779" y="2009"/>
                    <a:pt x="70447" y="4200"/>
                  </a:cubicBezTo>
                  <a:cubicBezTo>
                    <a:pt x="75400" y="5439"/>
                    <a:pt x="81496" y="2200"/>
                    <a:pt x="87020" y="962"/>
                  </a:cubicBezTo>
                  <a:cubicBezTo>
                    <a:pt x="89021" y="581"/>
                    <a:pt x="90926" y="-86"/>
                    <a:pt x="92926" y="9"/>
                  </a:cubicBezTo>
                  <a:cubicBezTo>
                    <a:pt x="95688" y="200"/>
                    <a:pt x="98355" y="1533"/>
                    <a:pt x="101022" y="1343"/>
                  </a:cubicBezTo>
                  <a:cubicBezTo>
                    <a:pt x="117500" y="390"/>
                    <a:pt x="120262" y="9248"/>
                    <a:pt x="122072" y="22012"/>
                  </a:cubicBezTo>
                  <a:cubicBezTo>
                    <a:pt x="123406" y="31442"/>
                    <a:pt x="123501" y="35728"/>
                    <a:pt x="109595" y="39633"/>
                  </a:cubicBezTo>
                  <a:cubicBezTo>
                    <a:pt x="94640" y="43824"/>
                    <a:pt x="83305" y="53349"/>
                    <a:pt x="73114" y="64493"/>
                  </a:cubicBezTo>
                  <a:cubicBezTo>
                    <a:pt x="71113" y="66684"/>
                    <a:pt x="70542" y="70304"/>
                    <a:pt x="69304" y="73161"/>
                  </a:cubicBezTo>
                  <a:cubicBezTo>
                    <a:pt x="73590" y="72971"/>
                    <a:pt x="78829" y="74304"/>
                    <a:pt x="82067" y="72399"/>
                  </a:cubicBezTo>
                  <a:cubicBezTo>
                    <a:pt x="90830" y="67065"/>
                    <a:pt x="98546" y="59922"/>
                    <a:pt x="107213" y="54302"/>
                  </a:cubicBezTo>
                  <a:cubicBezTo>
                    <a:pt x="112738" y="50777"/>
                    <a:pt x="119024" y="48396"/>
                    <a:pt x="125311" y="46301"/>
                  </a:cubicBezTo>
                  <a:cubicBezTo>
                    <a:pt x="126359" y="45920"/>
                    <a:pt x="130264" y="49444"/>
                    <a:pt x="130169" y="50968"/>
                  </a:cubicBezTo>
                  <a:cubicBezTo>
                    <a:pt x="129026" y="63350"/>
                    <a:pt x="127692" y="75733"/>
                    <a:pt x="125311" y="87925"/>
                  </a:cubicBezTo>
                  <a:cubicBezTo>
                    <a:pt x="124739" y="90878"/>
                    <a:pt x="120262" y="94402"/>
                    <a:pt x="117024" y="95069"/>
                  </a:cubicBezTo>
                  <a:cubicBezTo>
                    <a:pt x="108356" y="96974"/>
                    <a:pt x="99403" y="97164"/>
                    <a:pt x="90640" y="98688"/>
                  </a:cubicBezTo>
                  <a:cubicBezTo>
                    <a:pt x="86639" y="99355"/>
                    <a:pt x="82639" y="101165"/>
                    <a:pt x="79114" y="103260"/>
                  </a:cubicBezTo>
                  <a:cubicBezTo>
                    <a:pt x="76257" y="104975"/>
                    <a:pt x="74162" y="107927"/>
                    <a:pt x="71685" y="110214"/>
                  </a:cubicBezTo>
                  <a:cubicBezTo>
                    <a:pt x="75019" y="111642"/>
                    <a:pt x="78353" y="114119"/>
                    <a:pt x="81686" y="114214"/>
                  </a:cubicBezTo>
                  <a:cubicBezTo>
                    <a:pt x="93878" y="114690"/>
                    <a:pt x="105785" y="114404"/>
                    <a:pt x="116738" y="106975"/>
                  </a:cubicBezTo>
                  <a:cubicBezTo>
                    <a:pt x="123215" y="102593"/>
                    <a:pt x="130835" y="104117"/>
                    <a:pt x="137027" y="109166"/>
                  </a:cubicBezTo>
                  <a:close/>
                  <a:moveTo>
                    <a:pt x="12630" y="102593"/>
                  </a:moveTo>
                  <a:cubicBezTo>
                    <a:pt x="12916" y="101165"/>
                    <a:pt x="13202" y="99736"/>
                    <a:pt x="13487" y="98307"/>
                  </a:cubicBezTo>
                  <a:cubicBezTo>
                    <a:pt x="12154" y="98593"/>
                    <a:pt x="10916" y="98974"/>
                    <a:pt x="9296" y="99641"/>
                  </a:cubicBezTo>
                  <a:cubicBezTo>
                    <a:pt x="10154" y="100879"/>
                    <a:pt x="11392" y="101736"/>
                    <a:pt x="12725" y="102593"/>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28" name="フリーフォーム: 図形 327">
              <a:extLst>
                <a:ext uri="{FF2B5EF4-FFF2-40B4-BE49-F238E27FC236}">
                  <a16:creationId xmlns:a16="http://schemas.microsoft.com/office/drawing/2014/main" id="{231CB6BD-42D8-417F-847A-FF69233B7974}"/>
                </a:ext>
              </a:extLst>
            </p:cNvPr>
            <p:cNvSpPr/>
            <p:nvPr/>
          </p:nvSpPr>
          <p:spPr>
            <a:xfrm>
              <a:off x="6376225" y="4554759"/>
              <a:ext cx="60007" cy="53149"/>
            </a:xfrm>
            <a:custGeom>
              <a:avLst/>
              <a:gdLst>
                <a:gd name="connsiteX0" fmla="*/ 58674 w 60007"/>
                <a:gd name="connsiteY0" fmla="*/ 0 h 53149"/>
                <a:gd name="connsiteX1" fmla="*/ 60007 w 60007"/>
                <a:gd name="connsiteY1" fmla="*/ 9906 h 53149"/>
                <a:gd name="connsiteX2" fmla="*/ 56769 w 60007"/>
                <a:gd name="connsiteY2" fmla="*/ 18193 h 53149"/>
                <a:gd name="connsiteX3" fmla="*/ 52959 w 60007"/>
                <a:gd name="connsiteY3" fmla="*/ 33052 h 53149"/>
                <a:gd name="connsiteX4" fmla="*/ 18478 w 60007"/>
                <a:gd name="connsiteY4" fmla="*/ 51054 h 53149"/>
                <a:gd name="connsiteX5" fmla="*/ 857 w 60007"/>
                <a:gd name="connsiteY5" fmla="*/ 53149 h 53149"/>
                <a:gd name="connsiteX6" fmla="*/ 0 w 60007"/>
                <a:gd name="connsiteY6" fmla="*/ 43529 h 53149"/>
                <a:gd name="connsiteX7" fmla="*/ 1809 w 60007"/>
                <a:gd name="connsiteY7" fmla="*/ 43339 h 53149"/>
                <a:gd name="connsiteX8" fmla="*/ 29242 w 60007"/>
                <a:gd name="connsiteY8" fmla="*/ 36766 h 53149"/>
                <a:gd name="connsiteX9" fmla="*/ 34099 w 60007"/>
                <a:gd name="connsiteY9" fmla="*/ 35052 h 53149"/>
                <a:gd name="connsiteX10" fmla="*/ 43720 w 60007"/>
                <a:gd name="connsiteY10" fmla="*/ 26575 h 53149"/>
                <a:gd name="connsiteX11" fmla="*/ 38100 w 60007"/>
                <a:gd name="connsiteY11" fmla="*/ 15145 h 53149"/>
                <a:gd name="connsiteX12" fmla="*/ 30004 w 60007"/>
                <a:gd name="connsiteY12" fmla="*/ 7620 h 53149"/>
                <a:gd name="connsiteX13" fmla="*/ 40957 w 60007"/>
                <a:gd name="connsiteY13" fmla="*/ 1905 h 53149"/>
                <a:gd name="connsiteX14" fmla="*/ 58483 w 60007"/>
                <a:gd name="connsiteY14" fmla="*/ 0 h 53149"/>
                <a:gd name="connsiteX15" fmla="*/ 58674 w 60007"/>
                <a:gd name="connsiteY15" fmla="*/ 0 h 531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0007" h="53149">
                  <a:moveTo>
                    <a:pt x="58674" y="0"/>
                  </a:moveTo>
                  <a:lnTo>
                    <a:pt x="60007" y="9906"/>
                  </a:lnTo>
                  <a:cubicBezTo>
                    <a:pt x="57626" y="11621"/>
                    <a:pt x="56769" y="14097"/>
                    <a:pt x="56769" y="18193"/>
                  </a:cubicBezTo>
                  <a:cubicBezTo>
                    <a:pt x="56769" y="23241"/>
                    <a:pt x="56102" y="29813"/>
                    <a:pt x="52959" y="33052"/>
                  </a:cubicBezTo>
                  <a:cubicBezTo>
                    <a:pt x="43720" y="42767"/>
                    <a:pt x="32194" y="49339"/>
                    <a:pt x="18478" y="51054"/>
                  </a:cubicBezTo>
                  <a:cubicBezTo>
                    <a:pt x="12573" y="51816"/>
                    <a:pt x="6763" y="52388"/>
                    <a:pt x="857" y="53149"/>
                  </a:cubicBezTo>
                  <a:lnTo>
                    <a:pt x="0" y="43529"/>
                  </a:lnTo>
                  <a:lnTo>
                    <a:pt x="1809" y="43339"/>
                  </a:lnTo>
                  <a:cubicBezTo>
                    <a:pt x="10573" y="42196"/>
                    <a:pt x="19050" y="39053"/>
                    <a:pt x="29242" y="36766"/>
                  </a:cubicBezTo>
                  <a:cubicBezTo>
                    <a:pt x="30861" y="36195"/>
                    <a:pt x="32766" y="36100"/>
                    <a:pt x="34099" y="35052"/>
                  </a:cubicBezTo>
                  <a:cubicBezTo>
                    <a:pt x="37528" y="32480"/>
                    <a:pt x="41910" y="30099"/>
                    <a:pt x="43720" y="26575"/>
                  </a:cubicBezTo>
                  <a:cubicBezTo>
                    <a:pt x="46387" y="21527"/>
                    <a:pt x="43243" y="17716"/>
                    <a:pt x="38100" y="15145"/>
                  </a:cubicBezTo>
                  <a:cubicBezTo>
                    <a:pt x="34957" y="13525"/>
                    <a:pt x="32671" y="10192"/>
                    <a:pt x="30004" y="7620"/>
                  </a:cubicBezTo>
                  <a:cubicBezTo>
                    <a:pt x="33623" y="5620"/>
                    <a:pt x="37052" y="2857"/>
                    <a:pt x="40957" y="1905"/>
                  </a:cubicBezTo>
                  <a:cubicBezTo>
                    <a:pt x="46672" y="571"/>
                    <a:pt x="52673" y="953"/>
                    <a:pt x="58483" y="0"/>
                  </a:cubicBezTo>
                  <a:cubicBezTo>
                    <a:pt x="58483" y="0"/>
                    <a:pt x="58579" y="0"/>
                    <a:pt x="58674" y="0"/>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29" name="フリーフォーム: 図形 328">
              <a:extLst>
                <a:ext uri="{FF2B5EF4-FFF2-40B4-BE49-F238E27FC236}">
                  <a16:creationId xmlns:a16="http://schemas.microsoft.com/office/drawing/2014/main" id="{8F04DDFC-74C9-4696-8CC2-A9D1BB623E33}"/>
                </a:ext>
              </a:extLst>
            </p:cNvPr>
            <p:cNvSpPr/>
            <p:nvPr/>
          </p:nvSpPr>
          <p:spPr>
            <a:xfrm>
              <a:off x="6258512" y="3824692"/>
              <a:ext cx="163136" cy="381263"/>
            </a:xfrm>
            <a:custGeom>
              <a:avLst/>
              <a:gdLst>
                <a:gd name="connsiteX0" fmla="*/ 162576 w 163136"/>
                <a:gd name="connsiteY0" fmla="*/ 1786 h 381263"/>
                <a:gd name="connsiteX1" fmla="*/ 161909 w 163136"/>
                <a:gd name="connsiteY1" fmla="*/ 8453 h 381263"/>
                <a:gd name="connsiteX2" fmla="*/ 113998 w 163136"/>
                <a:gd name="connsiteY2" fmla="*/ 77795 h 381263"/>
                <a:gd name="connsiteX3" fmla="*/ 103616 w 163136"/>
                <a:gd name="connsiteY3" fmla="*/ 105228 h 381263"/>
                <a:gd name="connsiteX4" fmla="*/ 98853 w 163136"/>
                <a:gd name="connsiteY4" fmla="*/ 117038 h 381263"/>
                <a:gd name="connsiteX5" fmla="*/ 91424 w 163136"/>
                <a:gd name="connsiteY5" fmla="*/ 136755 h 381263"/>
                <a:gd name="connsiteX6" fmla="*/ 85804 w 163136"/>
                <a:gd name="connsiteY6" fmla="*/ 164663 h 381263"/>
                <a:gd name="connsiteX7" fmla="*/ 82756 w 163136"/>
                <a:gd name="connsiteY7" fmla="*/ 214194 h 381263"/>
                <a:gd name="connsiteX8" fmla="*/ 88566 w 163136"/>
                <a:gd name="connsiteY8" fmla="*/ 251436 h 381263"/>
                <a:gd name="connsiteX9" fmla="*/ 91900 w 163136"/>
                <a:gd name="connsiteY9" fmla="*/ 268010 h 381263"/>
                <a:gd name="connsiteX10" fmla="*/ 88852 w 163136"/>
                <a:gd name="connsiteY10" fmla="*/ 269058 h 381263"/>
                <a:gd name="connsiteX11" fmla="*/ 85518 w 163136"/>
                <a:gd name="connsiteY11" fmla="*/ 256389 h 381263"/>
                <a:gd name="connsiteX12" fmla="*/ 80280 w 163136"/>
                <a:gd name="connsiteY12" fmla="*/ 248293 h 381263"/>
                <a:gd name="connsiteX13" fmla="*/ 76470 w 163136"/>
                <a:gd name="connsiteY13" fmla="*/ 257342 h 381263"/>
                <a:gd name="connsiteX14" fmla="*/ 82280 w 163136"/>
                <a:gd name="connsiteY14" fmla="*/ 281916 h 381263"/>
                <a:gd name="connsiteX15" fmla="*/ 93805 w 163136"/>
                <a:gd name="connsiteY15" fmla="*/ 314492 h 381263"/>
                <a:gd name="connsiteX16" fmla="*/ 111331 w 163136"/>
                <a:gd name="connsiteY16" fmla="*/ 347829 h 381263"/>
                <a:gd name="connsiteX17" fmla="*/ 114284 w 163136"/>
                <a:gd name="connsiteY17" fmla="*/ 355354 h 381263"/>
                <a:gd name="connsiteX18" fmla="*/ 107616 w 163136"/>
                <a:gd name="connsiteY18" fmla="*/ 356307 h 381263"/>
                <a:gd name="connsiteX19" fmla="*/ 90471 w 163136"/>
                <a:gd name="connsiteY19" fmla="*/ 349544 h 381263"/>
                <a:gd name="connsiteX20" fmla="*/ 65897 w 163136"/>
                <a:gd name="connsiteY20" fmla="*/ 317063 h 381263"/>
                <a:gd name="connsiteX21" fmla="*/ 53229 w 163136"/>
                <a:gd name="connsiteY21" fmla="*/ 283917 h 381263"/>
                <a:gd name="connsiteX22" fmla="*/ 49228 w 163136"/>
                <a:gd name="connsiteY22" fmla="*/ 212955 h 381263"/>
                <a:gd name="connsiteX23" fmla="*/ 57038 w 163136"/>
                <a:gd name="connsiteY23" fmla="*/ 174855 h 381263"/>
                <a:gd name="connsiteX24" fmla="*/ 55800 w 163136"/>
                <a:gd name="connsiteY24" fmla="*/ 169617 h 381263"/>
                <a:gd name="connsiteX25" fmla="*/ 50943 w 163136"/>
                <a:gd name="connsiteY25" fmla="*/ 171045 h 381263"/>
                <a:gd name="connsiteX26" fmla="*/ 41132 w 163136"/>
                <a:gd name="connsiteY26" fmla="*/ 191619 h 381263"/>
                <a:gd name="connsiteX27" fmla="*/ 35321 w 163136"/>
                <a:gd name="connsiteY27" fmla="*/ 247912 h 381263"/>
                <a:gd name="connsiteX28" fmla="*/ 39894 w 163136"/>
                <a:gd name="connsiteY28" fmla="*/ 272105 h 381263"/>
                <a:gd name="connsiteX29" fmla="*/ 52847 w 163136"/>
                <a:gd name="connsiteY29" fmla="*/ 312015 h 381263"/>
                <a:gd name="connsiteX30" fmla="*/ 57515 w 163136"/>
                <a:gd name="connsiteY30" fmla="*/ 321731 h 381263"/>
                <a:gd name="connsiteX31" fmla="*/ 84756 w 163136"/>
                <a:gd name="connsiteY31" fmla="*/ 359259 h 381263"/>
                <a:gd name="connsiteX32" fmla="*/ 85042 w 163136"/>
                <a:gd name="connsiteY32" fmla="*/ 367546 h 381263"/>
                <a:gd name="connsiteX33" fmla="*/ 81042 w 163136"/>
                <a:gd name="connsiteY33" fmla="*/ 372975 h 381263"/>
                <a:gd name="connsiteX34" fmla="*/ 75612 w 163136"/>
                <a:gd name="connsiteY34" fmla="*/ 381262 h 381263"/>
                <a:gd name="connsiteX35" fmla="*/ 57896 w 163136"/>
                <a:gd name="connsiteY35" fmla="*/ 376500 h 381263"/>
                <a:gd name="connsiteX36" fmla="*/ 53133 w 163136"/>
                <a:gd name="connsiteY36" fmla="*/ 373356 h 381263"/>
                <a:gd name="connsiteX37" fmla="*/ 11223 w 163136"/>
                <a:gd name="connsiteY37" fmla="*/ 306395 h 381263"/>
                <a:gd name="connsiteX38" fmla="*/ 1698 w 163136"/>
                <a:gd name="connsiteY38" fmla="*/ 253913 h 381263"/>
                <a:gd name="connsiteX39" fmla="*/ 79 w 163136"/>
                <a:gd name="connsiteY39" fmla="*/ 224385 h 381263"/>
                <a:gd name="connsiteX40" fmla="*/ 19986 w 163136"/>
                <a:gd name="connsiteY40" fmla="*/ 176189 h 381263"/>
                <a:gd name="connsiteX41" fmla="*/ 52562 w 163136"/>
                <a:gd name="connsiteY41" fmla="*/ 141232 h 381263"/>
                <a:gd name="connsiteX42" fmla="*/ 59134 w 163136"/>
                <a:gd name="connsiteY42" fmla="*/ 130374 h 381263"/>
                <a:gd name="connsiteX43" fmla="*/ 83899 w 163136"/>
                <a:gd name="connsiteY43" fmla="*/ 81129 h 381263"/>
                <a:gd name="connsiteX44" fmla="*/ 100092 w 163136"/>
                <a:gd name="connsiteY44" fmla="*/ 43315 h 381263"/>
                <a:gd name="connsiteX45" fmla="*/ 144573 w 163136"/>
                <a:gd name="connsiteY45" fmla="*/ 3024 h 381263"/>
                <a:gd name="connsiteX46" fmla="*/ 150193 w 163136"/>
                <a:gd name="connsiteY46" fmla="*/ 1310 h 381263"/>
                <a:gd name="connsiteX47" fmla="*/ 155908 w 163136"/>
                <a:gd name="connsiteY47" fmla="*/ 71 h 381263"/>
                <a:gd name="connsiteX48" fmla="*/ 162385 w 163136"/>
                <a:gd name="connsiteY48" fmla="*/ 1786 h 381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3136" h="381263">
                  <a:moveTo>
                    <a:pt x="162576" y="1786"/>
                  </a:moveTo>
                  <a:cubicBezTo>
                    <a:pt x="163528" y="3310"/>
                    <a:pt x="163242" y="7215"/>
                    <a:pt x="161909" y="8453"/>
                  </a:cubicBezTo>
                  <a:cubicBezTo>
                    <a:pt x="141240" y="28361"/>
                    <a:pt x="128571" y="53793"/>
                    <a:pt x="113998" y="77795"/>
                  </a:cubicBezTo>
                  <a:cubicBezTo>
                    <a:pt x="109045" y="85987"/>
                    <a:pt x="107140" y="96084"/>
                    <a:pt x="103616" y="105228"/>
                  </a:cubicBezTo>
                  <a:cubicBezTo>
                    <a:pt x="102092" y="109133"/>
                    <a:pt x="100472" y="113133"/>
                    <a:pt x="98853" y="117038"/>
                  </a:cubicBezTo>
                  <a:cubicBezTo>
                    <a:pt x="96186" y="123611"/>
                    <a:pt x="93519" y="130088"/>
                    <a:pt x="91424" y="136755"/>
                  </a:cubicBezTo>
                  <a:cubicBezTo>
                    <a:pt x="88662" y="145804"/>
                    <a:pt x="86757" y="155234"/>
                    <a:pt x="85804" y="164663"/>
                  </a:cubicBezTo>
                  <a:cubicBezTo>
                    <a:pt x="84185" y="181142"/>
                    <a:pt x="82566" y="197715"/>
                    <a:pt x="82756" y="214194"/>
                  </a:cubicBezTo>
                  <a:cubicBezTo>
                    <a:pt x="82851" y="226671"/>
                    <a:pt x="83042" y="239435"/>
                    <a:pt x="88566" y="251436"/>
                  </a:cubicBezTo>
                  <a:cubicBezTo>
                    <a:pt x="90852" y="256389"/>
                    <a:pt x="90567" y="262485"/>
                    <a:pt x="91900" y="268010"/>
                  </a:cubicBezTo>
                  <a:lnTo>
                    <a:pt x="88852" y="269058"/>
                  </a:lnTo>
                  <a:cubicBezTo>
                    <a:pt x="87709" y="264867"/>
                    <a:pt x="86947" y="260485"/>
                    <a:pt x="85518" y="256389"/>
                  </a:cubicBezTo>
                  <a:cubicBezTo>
                    <a:pt x="84471" y="253436"/>
                    <a:pt x="81994" y="250960"/>
                    <a:pt x="80280" y="248293"/>
                  </a:cubicBezTo>
                  <a:cubicBezTo>
                    <a:pt x="78946" y="251341"/>
                    <a:pt x="75993" y="254579"/>
                    <a:pt x="76470" y="257342"/>
                  </a:cubicBezTo>
                  <a:cubicBezTo>
                    <a:pt x="77708" y="265628"/>
                    <a:pt x="79803" y="273915"/>
                    <a:pt x="82280" y="281916"/>
                  </a:cubicBezTo>
                  <a:cubicBezTo>
                    <a:pt x="85709" y="292870"/>
                    <a:pt x="89138" y="304014"/>
                    <a:pt x="93805" y="314492"/>
                  </a:cubicBezTo>
                  <a:cubicBezTo>
                    <a:pt x="98949" y="325922"/>
                    <a:pt x="105521" y="336685"/>
                    <a:pt x="111331" y="347829"/>
                  </a:cubicBezTo>
                  <a:cubicBezTo>
                    <a:pt x="112569" y="350211"/>
                    <a:pt x="113331" y="352878"/>
                    <a:pt x="114284" y="355354"/>
                  </a:cubicBezTo>
                  <a:cubicBezTo>
                    <a:pt x="112093" y="355640"/>
                    <a:pt x="109902" y="356021"/>
                    <a:pt x="107616" y="356307"/>
                  </a:cubicBezTo>
                  <a:cubicBezTo>
                    <a:pt x="100472" y="357450"/>
                    <a:pt x="95805" y="354116"/>
                    <a:pt x="90471" y="349544"/>
                  </a:cubicBezTo>
                  <a:cubicBezTo>
                    <a:pt x="79518" y="340304"/>
                    <a:pt x="71802" y="329160"/>
                    <a:pt x="65897" y="317063"/>
                  </a:cubicBezTo>
                  <a:cubicBezTo>
                    <a:pt x="60658" y="306395"/>
                    <a:pt x="56753" y="295061"/>
                    <a:pt x="53229" y="283917"/>
                  </a:cubicBezTo>
                  <a:cubicBezTo>
                    <a:pt x="45990" y="261247"/>
                    <a:pt x="44751" y="236863"/>
                    <a:pt x="49228" y="212955"/>
                  </a:cubicBezTo>
                  <a:cubicBezTo>
                    <a:pt x="51609" y="200192"/>
                    <a:pt x="54562" y="187524"/>
                    <a:pt x="57038" y="174855"/>
                  </a:cubicBezTo>
                  <a:cubicBezTo>
                    <a:pt x="57324" y="173236"/>
                    <a:pt x="56181" y="171331"/>
                    <a:pt x="55800" y="169617"/>
                  </a:cubicBezTo>
                  <a:cubicBezTo>
                    <a:pt x="54181" y="170093"/>
                    <a:pt x="52181" y="170093"/>
                    <a:pt x="50943" y="171045"/>
                  </a:cubicBezTo>
                  <a:cubicBezTo>
                    <a:pt x="44275" y="176284"/>
                    <a:pt x="41799" y="183142"/>
                    <a:pt x="41132" y="191619"/>
                  </a:cubicBezTo>
                  <a:cubicBezTo>
                    <a:pt x="39608" y="210384"/>
                    <a:pt x="36369" y="229053"/>
                    <a:pt x="35321" y="247912"/>
                  </a:cubicBezTo>
                  <a:cubicBezTo>
                    <a:pt x="34845" y="255913"/>
                    <a:pt x="37608" y="264200"/>
                    <a:pt x="39894" y="272105"/>
                  </a:cubicBezTo>
                  <a:cubicBezTo>
                    <a:pt x="43704" y="285631"/>
                    <a:pt x="46752" y="299633"/>
                    <a:pt x="52847" y="312015"/>
                  </a:cubicBezTo>
                  <a:cubicBezTo>
                    <a:pt x="54371" y="315254"/>
                    <a:pt x="55991" y="318397"/>
                    <a:pt x="57515" y="321731"/>
                  </a:cubicBezTo>
                  <a:cubicBezTo>
                    <a:pt x="64278" y="335733"/>
                    <a:pt x="71612" y="349544"/>
                    <a:pt x="84756" y="359259"/>
                  </a:cubicBezTo>
                  <a:cubicBezTo>
                    <a:pt x="88185" y="361831"/>
                    <a:pt x="88566" y="364498"/>
                    <a:pt x="85042" y="367546"/>
                  </a:cubicBezTo>
                  <a:cubicBezTo>
                    <a:pt x="83423" y="368975"/>
                    <a:pt x="82280" y="371166"/>
                    <a:pt x="81042" y="372975"/>
                  </a:cubicBezTo>
                  <a:cubicBezTo>
                    <a:pt x="79137" y="375833"/>
                    <a:pt x="77136" y="381357"/>
                    <a:pt x="75612" y="381262"/>
                  </a:cubicBezTo>
                  <a:cubicBezTo>
                    <a:pt x="69612" y="380691"/>
                    <a:pt x="62944" y="379643"/>
                    <a:pt x="57896" y="376500"/>
                  </a:cubicBezTo>
                  <a:cubicBezTo>
                    <a:pt x="56277" y="375452"/>
                    <a:pt x="54657" y="374499"/>
                    <a:pt x="53133" y="373356"/>
                  </a:cubicBezTo>
                  <a:cubicBezTo>
                    <a:pt x="30083" y="357259"/>
                    <a:pt x="17224" y="333923"/>
                    <a:pt x="11223" y="306395"/>
                  </a:cubicBezTo>
                  <a:cubicBezTo>
                    <a:pt x="7413" y="289060"/>
                    <a:pt x="4365" y="271439"/>
                    <a:pt x="1698" y="253913"/>
                  </a:cubicBezTo>
                  <a:cubicBezTo>
                    <a:pt x="270" y="244197"/>
                    <a:pt x="-207" y="234196"/>
                    <a:pt x="79" y="224385"/>
                  </a:cubicBezTo>
                  <a:cubicBezTo>
                    <a:pt x="651" y="205907"/>
                    <a:pt x="6842" y="189619"/>
                    <a:pt x="19986" y="176189"/>
                  </a:cubicBezTo>
                  <a:cubicBezTo>
                    <a:pt x="31130" y="164854"/>
                    <a:pt x="44085" y="154377"/>
                    <a:pt x="52562" y="141232"/>
                  </a:cubicBezTo>
                  <a:cubicBezTo>
                    <a:pt x="54848" y="137708"/>
                    <a:pt x="57038" y="134088"/>
                    <a:pt x="59134" y="130374"/>
                  </a:cubicBezTo>
                  <a:cubicBezTo>
                    <a:pt x="68278" y="114467"/>
                    <a:pt x="75898" y="97608"/>
                    <a:pt x="83899" y="81129"/>
                  </a:cubicBezTo>
                  <a:cubicBezTo>
                    <a:pt x="89900" y="68842"/>
                    <a:pt x="95043" y="56078"/>
                    <a:pt x="100092" y="43315"/>
                  </a:cubicBezTo>
                  <a:cubicBezTo>
                    <a:pt x="108378" y="22455"/>
                    <a:pt x="123333" y="9311"/>
                    <a:pt x="144573" y="3024"/>
                  </a:cubicBezTo>
                  <a:cubicBezTo>
                    <a:pt x="146478" y="2453"/>
                    <a:pt x="148383" y="1881"/>
                    <a:pt x="150193" y="1310"/>
                  </a:cubicBezTo>
                  <a:cubicBezTo>
                    <a:pt x="152098" y="738"/>
                    <a:pt x="154003" y="262"/>
                    <a:pt x="155908" y="71"/>
                  </a:cubicBezTo>
                  <a:cubicBezTo>
                    <a:pt x="158004" y="-214"/>
                    <a:pt x="161433" y="357"/>
                    <a:pt x="162385" y="1786"/>
                  </a:cubicBezTo>
                  <a:close/>
                </a:path>
              </a:pathLst>
            </a:custGeom>
            <a:solidFill>
              <a:srgbClr val="898989"/>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30" name="フリーフォーム: 図形 329">
              <a:extLst>
                <a:ext uri="{FF2B5EF4-FFF2-40B4-BE49-F238E27FC236}">
                  <a16:creationId xmlns:a16="http://schemas.microsoft.com/office/drawing/2014/main" id="{D48FBB43-8770-4061-8478-6C5CC2062877}"/>
                </a:ext>
              </a:extLst>
            </p:cNvPr>
            <p:cNvSpPr/>
            <p:nvPr/>
          </p:nvSpPr>
          <p:spPr>
            <a:xfrm>
              <a:off x="6234874" y="3563778"/>
              <a:ext cx="172116" cy="403479"/>
            </a:xfrm>
            <a:custGeom>
              <a:avLst/>
              <a:gdLst>
                <a:gd name="connsiteX0" fmla="*/ 165640 w 172116"/>
                <a:gd name="connsiteY0" fmla="*/ 0 h 403479"/>
                <a:gd name="connsiteX1" fmla="*/ 172117 w 172116"/>
                <a:gd name="connsiteY1" fmla="*/ 5525 h 403479"/>
                <a:gd name="connsiteX2" fmla="*/ 154400 w 172116"/>
                <a:gd name="connsiteY2" fmla="*/ 33719 h 403479"/>
                <a:gd name="connsiteX3" fmla="*/ 138779 w 172116"/>
                <a:gd name="connsiteY3" fmla="*/ 63818 h 403479"/>
                <a:gd name="connsiteX4" fmla="*/ 117634 w 172116"/>
                <a:gd name="connsiteY4" fmla="*/ 108299 h 403479"/>
                <a:gd name="connsiteX5" fmla="*/ 101346 w 172116"/>
                <a:gd name="connsiteY5" fmla="*/ 162782 h 403479"/>
                <a:gd name="connsiteX6" fmla="*/ 88678 w 172116"/>
                <a:gd name="connsiteY6" fmla="*/ 199644 h 403479"/>
                <a:gd name="connsiteX7" fmla="*/ 65723 w 172116"/>
                <a:gd name="connsiteY7" fmla="*/ 260890 h 403479"/>
                <a:gd name="connsiteX8" fmla="*/ 51054 w 172116"/>
                <a:gd name="connsiteY8" fmla="*/ 303276 h 403479"/>
                <a:gd name="connsiteX9" fmla="*/ 31147 w 172116"/>
                <a:gd name="connsiteY9" fmla="*/ 368332 h 403479"/>
                <a:gd name="connsiteX10" fmla="*/ 7144 w 172116"/>
                <a:gd name="connsiteY10" fmla="*/ 403479 h 403479"/>
                <a:gd name="connsiteX11" fmla="*/ 0 w 172116"/>
                <a:gd name="connsiteY11" fmla="*/ 396907 h 403479"/>
                <a:gd name="connsiteX12" fmla="*/ 31528 w 172116"/>
                <a:gd name="connsiteY12" fmla="*/ 339947 h 403479"/>
                <a:gd name="connsiteX13" fmla="*/ 51816 w 172116"/>
                <a:gd name="connsiteY13" fmla="*/ 268034 h 403479"/>
                <a:gd name="connsiteX14" fmla="*/ 82868 w 172116"/>
                <a:gd name="connsiteY14" fmla="*/ 184690 h 403479"/>
                <a:gd name="connsiteX15" fmla="*/ 103346 w 172116"/>
                <a:gd name="connsiteY15" fmla="*/ 116777 h 403479"/>
                <a:gd name="connsiteX16" fmla="*/ 120491 w 172116"/>
                <a:gd name="connsiteY16" fmla="*/ 80201 h 403479"/>
                <a:gd name="connsiteX17" fmla="*/ 143066 w 172116"/>
                <a:gd name="connsiteY17" fmla="*/ 33147 h 403479"/>
                <a:gd name="connsiteX18" fmla="*/ 165640 w 172116"/>
                <a:gd name="connsiteY18" fmla="*/ 95 h 403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2116" h="403479">
                  <a:moveTo>
                    <a:pt x="165640" y="0"/>
                  </a:moveTo>
                  <a:lnTo>
                    <a:pt x="172117" y="5525"/>
                  </a:lnTo>
                  <a:cubicBezTo>
                    <a:pt x="165354" y="14192"/>
                    <a:pt x="159544" y="23527"/>
                    <a:pt x="154400" y="33719"/>
                  </a:cubicBezTo>
                  <a:cubicBezTo>
                    <a:pt x="149257" y="43815"/>
                    <a:pt x="143733" y="53721"/>
                    <a:pt x="138779" y="63818"/>
                  </a:cubicBezTo>
                  <a:cubicBezTo>
                    <a:pt x="131445" y="78581"/>
                    <a:pt x="123349" y="92964"/>
                    <a:pt x="117634" y="108299"/>
                  </a:cubicBezTo>
                  <a:cubicBezTo>
                    <a:pt x="111062" y="126016"/>
                    <a:pt x="106966" y="144685"/>
                    <a:pt x="101346" y="162782"/>
                  </a:cubicBezTo>
                  <a:cubicBezTo>
                    <a:pt x="97536" y="175165"/>
                    <a:pt x="93154" y="187452"/>
                    <a:pt x="88678" y="199644"/>
                  </a:cubicBezTo>
                  <a:cubicBezTo>
                    <a:pt x="81153" y="220123"/>
                    <a:pt x="73247" y="240411"/>
                    <a:pt x="65723" y="260890"/>
                  </a:cubicBezTo>
                  <a:cubicBezTo>
                    <a:pt x="60579" y="274892"/>
                    <a:pt x="53531" y="288703"/>
                    <a:pt x="51054" y="303276"/>
                  </a:cubicBezTo>
                  <a:cubicBezTo>
                    <a:pt x="47244" y="326041"/>
                    <a:pt x="39529" y="347281"/>
                    <a:pt x="31147" y="368332"/>
                  </a:cubicBezTo>
                  <a:cubicBezTo>
                    <a:pt x="25813" y="381667"/>
                    <a:pt x="16954" y="393097"/>
                    <a:pt x="7144" y="403479"/>
                  </a:cubicBezTo>
                  <a:lnTo>
                    <a:pt x="0" y="396907"/>
                  </a:lnTo>
                  <a:cubicBezTo>
                    <a:pt x="17145" y="381381"/>
                    <a:pt x="24003" y="360521"/>
                    <a:pt x="31528" y="339947"/>
                  </a:cubicBezTo>
                  <a:cubicBezTo>
                    <a:pt x="40100" y="316516"/>
                    <a:pt x="41910" y="291275"/>
                    <a:pt x="51816" y="268034"/>
                  </a:cubicBezTo>
                  <a:cubicBezTo>
                    <a:pt x="63437" y="240792"/>
                    <a:pt x="73343" y="212693"/>
                    <a:pt x="82868" y="184690"/>
                  </a:cubicBezTo>
                  <a:cubicBezTo>
                    <a:pt x="90488" y="162306"/>
                    <a:pt x="95726" y="139160"/>
                    <a:pt x="103346" y="116777"/>
                  </a:cubicBezTo>
                  <a:cubicBezTo>
                    <a:pt x="107633" y="104108"/>
                    <a:pt x="114776" y="92393"/>
                    <a:pt x="120491" y="80201"/>
                  </a:cubicBezTo>
                  <a:cubicBezTo>
                    <a:pt x="127921" y="64484"/>
                    <a:pt x="134017" y="47911"/>
                    <a:pt x="143066" y="33147"/>
                  </a:cubicBezTo>
                  <a:cubicBezTo>
                    <a:pt x="150019" y="21812"/>
                    <a:pt x="157639" y="10763"/>
                    <a:pt x="165640" y="95"/>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31" name="フリーフォーム: 図形 330">
              <a:extLst>
                <a:ext uri="{FF2B5EF4-FFF2-40B4-BE49-F238E27FC236}">
                  <a16:creationId xmlns:a16="http://schemas.microsoft.com/office/drawing/2014/main" id="{45D22CFF-A030-4132-8C2D-D0081B4BB9FD}"/>
                </a:ext>
              </a:extLst>
            </p:cNvPr>
            <p:cNvSpPr/>
            <p:nvPr/>
          </p:nvSpPr>
          <p:spPr>
            <a:xfrm>
              <a:off x="6352317" y="4195167"/>
              <a:ext cx="46092" cy="33427"/>
            </a:xfrm>
            <a:custGeom>
              <a:avLst/>
              <a:gdLst>
                <a:gd name="connsiteX0" fmla="*/ 46006 w 46092"/>
                <a:gd name="connsiteY0" fmla="*/ 20026 h 33427"/>
                <a:gd name="connsiteX1" fmla="*/ 39910 w 46092"/>
                <a:gd name="connsiteY1" fmla="*/ 29074 h 33427"/>
                <a:gd name="connsiteX2" fmla="*/ 39910 w 46092"/>
                <a:gd name="connsiteY2" fmla="*/ 29074 h 33427"/>
                <a:gd name="connsiteX3" fmla="*/ 18955 w 46092"/>
                <a:gd name="connsiteY3" fmla="*/ 33361 h 33427"/>
                <a:gd name="connsiteX4" fmla="*/ 13240 w 46092"/>
                <a:gd name="connsiteY4" fmla="*/ 32503 h 33427"/>
                <a:gd name="connsiteX5" fmla="*/ 10763 w 46092"/>
                <a:gd name="connsiteY5" fmla="*/ 25931 h 33427"/>
                <a:gd name="connsiteX6" fmla="*/ 6191 w 46092"/>
                <a:gd name="connsiteY6" fmla="*/ 16978 h 33427"/>
                <a:gd name="connsiteX7" fmla="*/ 0 w 46092"/>
                <a:gd name="connsiteY7" fmla="*/ 11072 h 33427"/>
                <a:gd name="connsiteX8" fmla="*/ 9239 w 46092"/>
                <a:gd name="connsiteY8" fmla="*/ 2023 h 33427"/>
                <a:gd name="connsiteX9" fmla="*/ 44482 w 46092"/>
                <a:gd name="connsiteY9" fmla="*/ 18311 h 33427"/>
                <a:gd name="connsiteX10" fmla="*/ 46006 w 46092"/>
                <a:gd name="connsiteY10" fmla="*/ 20026 h 33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6092" h="33427">
                  <a:moveTo>
                    <a:pt x="46006" y="20026"/>
                  </a:moveTo>
                  <a:cubicBezTo>
                    <a:pt x="46387" y="26121"/>
                    <a:pt x="45720" y="28693"/>
                    <a:pt x="39910" y="29074"/>
                  </a:cubicBezTo>
                  <a:lnTo>
                    <a:pt x="39910" y="29074"/>
                  </a:lnTo>
                  <a:cubicBezTo>
                    <a:pt x="32861" y="29551"/>
                    <a:pt x="26003" y="32598"/>
                    <a:pt x="18955" y="33361"/>
                  </a:cubicBezTo>
                  <a:cubicBezTo>
                    <a:pt x="16954" y="33551"/>
                    <a:pt x="14859" y="33361"/>
                    <a:pt x="13240" y="32503"/>
                  </a:cubicBezTo>
                  <a:cubicBezTo>
                    <a:pt x="11525" y="31455"/>
                    <a:pt x="10478" y="29455"/>
                    <a:pt x="10763" y="25931"/>
                  </a:cubicBezTo>
                  <a:cubicBezTo>
                    <a:pt x="10954" y="23073"/>
                    <a:pt x="8191" y="19740"/>
                    <a:pt x="6191" y="16978"/>
                  </a:cubicBezTo>
                  <a:cubicBezTo>
                    <a:pt x="4572" y="14692"/>
                    <a:pt x="2096" y="13072"/>
                    <a:pt x="0" y="11072"/>
                  </a:cubicBezTo>
                  <a:cubicBezTo>
                    <a:pt x="3048" y="8024"/>
                    <a:pt x="5524" y="3547"/>
                    <a:pt x="9239" y="2023"/>
                  </a:cubicBezTo>
                  <a:cubicBezTo>
                    <a:pt x="23241" y="-3501"/>
                    <a:pt x="35242" y="2404"/>
                    <a:pt x="44482" y="18311"/>
                  </a:cubicBezTo>
                  <a:cubicBezTo>
                    <a:pt x="44863" y="18978"/>
                    <a:pt x="45529" y="19454"/>
                    <a:pt x="46006" y="20026"/>
                  </a:cubicBezTo>
                  <a:close/>
                </a:path>
              </a:pathLst>
            </a:custGeom>
            <a:solidFill>
              <a:srgbClr val="898989"/>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32" name="フリーフォーム: 図形 331">
              <a:extLst>
                <a:ext uri="{FF2B5EF4-FFF2-40B4-BE49-F238E27FC236}">
                  <a16:creationId xmlns:a16="http://schemas.microsoft.com/office/drawing/2014/main" id="{D4A57C8F-C83B-4EBE-8005-A6F152E19C6E}"/>
                </a:ext>
              </a:extLst>
            </p:cNvPr>
            <p:cNvSpPr/>
            <p:nvPr/>
          </p:nvSpPr>
          <p:spPr>
            <a:xfrm>
              <a:off x="6215504" y="4051268"/>
              <a:ext cx="177294" cy="201596"/>
            </a:xfrm>
            <a:custGeom>
              <a:avLst/>
              <a:gdLst>
                <a:gd name="connsiteX0" fmla="*/ 176723 w 177294"/>
                <a:gd name="connsiteY0" fmla="*/ 172974 h 201596"/>
                <a:gd name="connsiteX1" fmla="*/ 177294 w 177294"/>
                <a:gd name="connsiteY1" fmla="*/ 182118 h 201596"/>
                <a:gd name="connsiteX2" fmla="*/ 173961 w 177294"/>
                <a:gd name="connsiteY2" fmla="*/ 185642 h 201596"/>
                <a:gd name="connsiteX3" fmla="*/ 126336 w 177294"/>
                <a:gd name="connsiteY3" fmla="*/ 198120 h 201596"/>
                <a:gd name="connsiteX4" fmla="*/ 109667 w 177294"/>
                <a:gd name="connsiteY4" fmla="*/ 190310 h 201596"/>
                <a:gd name="connsiteX5" fmla="*/ 82711 w 177294"/>
                <a:gd name="connsiteY5" fmla="*/ 180689 h 201596"/>
                <a:gd name="connsiteX6" fmla="*/ 44135 w 177294"/>
                <a:gd name="connsiteY6" fmla="*/ 156972 h 201596"/>
                <a:gd name="connsiteX7" fmla="*/ 22894 w 177294"/>
                <a:gd name="connsiteY7" fmla="*/ 132493 h 201596"/>
                <a:gd name="connsiteX8" fmla="*/ 4892 w 177294"/>
                <a:gd name="connsiteY8" fmla="*/ 81153 h 201596"/>
                <a:gd name="connsiteX9" fmla="*/ 34 w 177294"/>
                <a:gd name="connsiteY9" fmla="*/ 33814 h 201596"/>
                <a:gd name="connsiteX10" fmla="*/ 7273 w 177294"/>
                <a:gd name="connsiteY10" fmla="*/ 5715 h 201596"/>
                <a:gd name="connsiteX11" fmla="*/ 12893 w 177294"/>
                <a:gd name="connsiteY11" fmla="*/ 0 h 201596"/>
                <a:gd name="connsiteX12" fmla="*/ 15846 w 177294"/>
                <a:gd name="connsiteY12" fmla="*/ 8954 h 201596"/>
                <a:gd name="connsiteX13" fmla="*/ 11655 w 177294"/>
                <a:gd name="connsiteY13" fmla="*/ 44387 h 201596"/>
                <a:gd name="connsiteX14" fmla="*/ 16036 w 177294"/>
                <a:gd name="connsiteY14" fmla="*/ 68675 h 201596"/>
                <a:gd name="connsiteX15" fmla="*/ 34991 w 177294"/>
                <a:gd name="connsiteY15" fmla="*/ 129254 h 201596"/>
                <a:gd name="connsiteX16" fmla="*/ 80044 w 177294"/>
                <a:gd name="connsiteY16" fmla="*/ 167735 h 201596"/>
                <a:gd name="connsiteX17" fmla="*/ 116334 w 177294"/>
                <a:gd name="connsiteY17" fmla="*/ 181642 h 201596"/>
                <a:gd name="connsiteX18" fmla="*/ 149386 w 177294"/>
                <a:gd name="connsiteY18" fmla="*/ 190024 h 201596"/>
                <a:gd name="connsiteX19" fmla="*/ 154244 w 177294"/>
                <a:gd name="connsiteY19" fmla="*/ 188786 h 201596"/>
                <a:gd name="connsiteX20" fmla="*/ 150053 w 177294"/>
                <a:gd name="connsiteY20" fmla="*/ 185071 h 201596"/>
                <a:gd name="connsiteX21" fmla="*/ 147005 w 177294"/>
                <a:gd name="connsiteY21" fmla="*/ 183166 h 201596"/>
                <a:gd name="connsiteX22" fmla="*/ 150053 w 177294"/>
                <a:gd name="connsiteY22" fmla="*/ 176117 h 201596"/>
                <a:gd name="connsiteX23" fmla="*/ 155768 w 177294"/>
                <a:gd name="connsiteY23" fmla="*/ 176975 h 201596"/>
                <a:gd name="connsiteX24" fmla="*/ 176723 w 177294"/>
                <a:gd name="connsiteY24" fmla="*/ 172688 h 201596"/>
                <a:gd name="connsiteX25" fmla="*/ 176723 w 177294"/>
                <a:gd name="connsiteY25" fmla="*/ 172688 h 201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77294" h="201596">
                  <a:moveTo>
                    <a:pt x="176723" y="172974"/>
                  </a:moveTo>
                  <a:lnTo>
                    <a:pt x="177294" y="182118"/>
                  </a:lnTo>
                  <a:cubicBezTo>
                    <a:pt x="175961" y="182880"/>
                    <a:pt x="174913" y="184404"/>
                    <a:pt x="173961" y="185642"/>
                  </a:cubicBezTo>
                  <a:cubicBezTo>
                    <a:pt x="162721" y="200501"/>
                    <a:pt x="143100" y="205740"/>
                    <a:pt x="126336" y="198120"/>
                  </a:cubicBezTo>
                  <a:cubicBezTo>
                    <a:pt x="120811" y="195548"/>
                    <a:pt x="115382" y="192500"/>
                    <a:pt x="109667" y="190310"/>
                  </a:cubicBezTo>
                  <a:cubicBezTo>
                    <a:pt x="100809" y="186881"/>
                    <a:pt x="91665" y="183833"/>
                    <a:pt x="82711" y="180689"/>
                  </a:cubicBezTo>
                  <a:cubicBezTo>
                    <a:pt x="68138" y="175546"/>
                    <a:pt x="54993" y="167926"/>
                    <a:pt x="44135" y="156972"/>
                  </a:cubicBezTo>
                  <a:cubicBezTo>
                    <a:pt x="36515" y="149257"/>
                    <a:pt x="27276" y="141923"/>
                    <a:pt x="22894" y="132493"/>
                  </a:cubicBezTo>
                  <a:cubicBezTo>
                    <a:pt x="15274" y="116205"/>
                    <a:pt x="10893" y="98298"/>
                    <a:pt x="4892" y="81153"/>
                  </a:cubicBezTo>
                  <a:cubicBezTo>
                    <a:pt x="-442" y="65723"/>
                    <a:pt x="415" y="49721"/>
                    <a:pt x="34" y="33814"/>
                  </a:cubicBezTo>
                  <a:cubicBezTo>
                    <a:pt x="-156" y="23622"/>
                    <a:pt x="225" y="13907"/>
                    <a:pt x="7273" y="5715"/>
                  </a:cubicBezTo>
                  <a:cubicBezTo>
                    <a:pt x="8988" y="3715"/>
                    <a:pt x="10988" y="1905"/>
                    <a:pt x="12893" y="0"/>
                  </a:cubicBezTo>
                  <a:cubicBezTo>
                    <a:pt x="13941" y="3048"/>
                    <a:pt x="16131" y="6096"/>
                    <a:pt x="15846" y="8954"/>
                  </a:cubicBezTo>
                  <a:cubicBezTo>
                    <a:pt x="14703" y="20765"/>
                    <a:pt x="11940" y="32576"/>
                    <a:pt x="11655" y="44387"/>
                  </a:cubicBezTo>
                  <a:cubicBezTo>
                    <a:pt x="11464" y="52483"/>
                    <a:pt x="14607" y="60579"/>
                    <a:pt x="16036" y="68675"/>
                  </a:cubicBezTo>
                  <a:cubicBezTo>
                    <a:pt x="19751" y="89726"/>
                    <a:pt x="24418" y="110204"/>
                    <a:pt x="34991" y="129254"/>
                  </a:cubicBezTo>
                  <a:cubicBezTo>
                    <a:pt x="45373" y="147923"/>
                    <a:pt x="60994" y="159829"/>
                    <a:pt x="80044" y="167735"/>
                  </a:cubicBezTo>
                  <a:cubicBezTo>
                    <a:pt x="92046" y="172784"/>
                    <a:pt x="104238" y="176975"/>
                    <a:pt x="116334" y="181642"/>
                  </a:cubicBezTo>
                  <a:cubicBezTo>
                    <a:pt x="127002" y="185738"/>
                    <a:pt x="137099" y="192310"/>
                    <a:pt x="149386" y="190024"/>
                  </a:cubicBezTo>
                  <a:cubicBezTo>
                    <a:pt x="151005" y="189738"/>
                    <a:pt x="152625" y="189262"/>
                    <a:pt x="154244" y="188786"/>
                  </a:cubicBezTo>
                  <a:cubicBezTo>
                    <a:pt x="152815" y="187547"/>
                    <a:pt x="151672" y="186119"/>
                    <a:pt x="150053" y="185071"/>
                  </a:cubicBezTo>
                  <a:lnTo>
                    <a:pt x="147005" y="183166"/>
                  </a:lnTo>
                  <a:lnTo>
                    <a:pt x="150053" y="176117"/>
                  </a:lnTo>
                  <a:cubicBezTo>
                    <a:pt x="151672" y="177070"/>
                    <a:pt x="153768" y="177260"/>
                    <a:pt x="155768" y="176975"/>
                  </a:cubicBezTo>
                  <a:cubicBezTo>
                    <a:pt x="162817" y="176213"/>
                    <a:pt x="169674" y="173165"/>
                    <a:pt x="176723" y="172688"/>
                  </a:cubicBezTo>
                  <a:lnTo>
                    <a:pt x="176723" y="172688"/>
                  </a:ln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33" name="フリーフォーム: 図形 332">
              <a:extLst>
                <a:ext uri="{FF2B5EF4-FFF2-40B4-BE49-F238E27FC236}">
                  <a16:creationId xmlns:a16="http://schemas.microsoft.com/office/drawing/2014/main" id="{20082CF9-FC16-4183-958E-AA10F84C0BA8}"/>
                </a:ext>
              </a:extLst>
            </p:cNvPr>
            <p:cNvSpPr/>
            <p:nvPr/>
          </p:nvSpPr>
          <p:spPr>
            <a:xfrm>
              <a:off x="6189059" y="4240244"/>
              <a:ext cx="191833" cy="366807"/>
            </a:xfrm>
            <a:custGeom>
              <a:avLst/>
              <a:gdLst>
                <a:gd name="connsiteX0" fmla="*/ 188404 w 191833"/>
                <a:gd name="connsiteY0" fmla="*/ 17431 h 366807"/>
                <a:gd name="connsiteX1" fmla="*/ 191834 w 191833"/>
                <a:gd name="connsiteY1" fmla="*/ 28003 h 366807"/>
                <a:gd name="connsiteX2" fmla="*/ 153448 w 191833"/>
                <a:gd name="connsiteY2" fmla="*/ 37528 h 366807"/>
                <a:gd name="connsiteX3" fmla="*/ 114205 w 191833"/>
                <a:gd name="connsiteY3" fmla="*/ 32956 h 366807"/>
                <a:gd name="connsiteX4" fmla="*/ 99632 w 191833"/>
                <a:gd name="connsiteY4" fmla="*/ 41053 h 366807"/>
                <a:gd name="connsiteX5" fmla="*/ 91059 w 191833"/>
                <a:gd name="connsiteY5" fmla="*/ 67723 h 366807"/>
                <a:gd name="connsiteX6" fmla="*/ 73343 w 191833"/>
                <a:gd name="connsiteY6" fmla="*/ 116014 h 366807"/>
                <a:gd name="connsiteX7" fmla="*/ 64579 w 191833"/>
                <a:gd name="connsiteY7" fmla="*/ 154591 h 366807"/>
                <a:gd name="connsiteX8" fmla="*/ 47149 w 191833"/>
                <a:gd name="connsiteY8" fmla="*/ 223742 h 366807"/>
                <a:gd name="connsiteX9" fmla="*/ 30480 w 191833"/>
                <a:gd name="connsiteY9" fmla="*/ 289179 h 366807"/>
                <a:gd name="connsiteX10" fmla="*/ 15335 w 191833"/>
                <a:gd name="connsiteY10" fmla="*/ 344900 h 366807"/>
                <a:gd name="connsiteX11" fmla="*/ 8954 w 191833"/>
                <a:gd name="connsiteY11" fmla="*/ 366808 h 366807"/>
                <a:gd name="connsiteX12" fmla="*/ 0 w 191833"/>
                <a:gd name="connsiteY12" fmla="*/ 362807 h 366807"/>
                <a:gd name="connsiteX13" fmla="*/ 1524 w 191833"/>
                <a:gd name="connsiteY13" fmla="*/ 358045 h 366807"/>
                <a:gd name="connsiteX14" fmla="*/ 25051 w 191833"/>
                <a:gd name="connsiteY14" fmla="*/ 265366 h 366807"/>
                <a:gd name="connsiteX15" fmla="*/ 40005 w 191833"/>
                <a:gd name="connsiteY15" fmla="*/ 211169 h 366807"/>
                <a:gd name="connsiteX16" fmla="*/ 50387 w 191833"/>
                <a:gd name="connsiteY16" fmla="*/ 164592 h 366807"/>
                <a:gd name="connsiteX17" fmla="*/ 60103 w 191833"/>
                <a:gd name="connsiteY17" fmla="*/ 121634 h 366807"/>
                <a:gd name="connsiteX18" fmla="*/ 72676 w 191833"/>
                <a:gd name="connsiteY18" fmla="*/ 83153 h 366807"/>
                <a:gd name="connsiteX19" fmla="*/ 83915 w 191833"/>
                <a:gd name="connsiteY19" fmla="*/ 49625 h 366807"/>
                <a:gd name="connsiteX20" fmla="*/ 90583 w 191833"/>
                <a:gd name="connsiteY20" fmla="*/ 33338 h 366807"/>
                <a:gd name="connsiteX21" fmla="*/ 86582 w 191833"/>
                <a:gd name="connsiteY21" fmla="*/ 22384 h 366807"/>
                <a:gd name="connsiteX22" fmla="*/ 75438 w 191833"/>
                <a:gd name="connsiteY22" fmla="*/ 17621 h 366807"/>
                <a:gd name="connsiteX23" fmla="*/ 78010 w 191833"/>
                <a:gd name="connsiteY23" fmla="*/ 9144 h 366807"/>
                <a:gd name="connsiteX24" fmla="*/ 94869 w 191833"/>
                <a:gd name="connsiteY24" fmla="*/ 15526 h 366807"/>
                <a:gd name="connsiteX25" fmla="*/ 104299 w 191833"/>
                <a:gd name="connsiteY25" fmla="*/ 17907 h 366807"/>
                <a:gd name="connsiteX26" fmla="*/ 94488 w 191833"/>
                <a:gd name="connsiteY26" fmla="*/ 9430 h 366807"/>
                <a:gd name="connsiteX27" fmla="*/ 97250 w 191833"/>
                <a:gd name="connsiteY27" fmla="*/ 0 h 366807"/>
                <a:gd name="connsiteX28" fmla="*/ 118967 w 191833"/>
                <a:gd name="connsiteY28" fmla="*/ 10954 h 366807"/>
                <a:gd name="connsiteX29" fmla="*/ 157544 w 191833"/>
                <a:gd name="connsiteY29" fmla="*/ 23241 h 366807"/>
                <a:gd name="connsiteX30" fmla="*/ 180975 w 191833"/>
                <a:gd name="connsiteY30" fmla="*/ 18859 h 366807"/>
                <a:gd name="connsiteX31" fmla="*/ 188309 w 191833"/>
                <a:gd name="connsiteY31" fmla="*/ 17526 h 366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91833" h="366807">
                  <a:moveTo>
                    <a:pt x="188404" y="17431"/>
                  </a:moveTo>
                  <a:lnTo>
                    <a:pt x="191834" y="28003"/>
                  </a:lnTo>
                  <a:cubicBezTo>
                    <a:pt x="179927" y="33718"/>
                    <a:pt x="167259" y="37528"/>
                    <a:pt x="153448" y="37528"/>
                  </a:cubicBezTo>
                  <a:cubicBezTo>
                    <a:pt x="140399" y="37528"/>
                    <a:pt x="127159" y="34957"/>
                    <a:pt x="114205" y="32956"/>
                  </a:cubicBezTo>
                  <a:cubicBezTo>
                    <a:pt x="106013" y="31718"/>
                    <a:pt x="102108" y="33338"/>
                    <a:pt x="99632" y="41053"/>
                  </a:cubicBezTo>
                  <a:cubicBezTo>
                    <a:pt x="96679" y="49911"/>
                    <a:pt x="94202" y="58959"/>
                    <a:pt x="91059" y="67723"/>
                  </a:cubicBezTo>
                  <a:cubicBezTo>
                    <a:pt x="85249" y="83820"/>
                    <a:pt x="78486" y="99727"/>
                    <a:pt x="73343" y="116014"/>
                  </a:cubicBezTo>
                  <a:cubicBezTo>
                    <a:pt x="69437" y="128588"/>
                    <a:pt x="67723" y="141732"/>
                    <a:pt x="64579" y="154591"/>
                  </a:cubicBezTo>
                  <a:cubicBezTo>
                    <a:pt x="58960" y="177641"/>
                    <a:pt x="52959" y="200692"/>
                    <a:pt x="47149" y="223742"/>
                  </a:cubicBezTo>
                  <a:cubicBezTo>
                    <a:pt x="41624" y="245554"/>
                    <a:pt x="36100" y="267367"/>
                    <a:pt x="30480" y="289179"/>
                  </a:cubicBezTo>
                  <a:cubicBezTo>
                    <a:pt x="25622" y="307848"/>
                    <a:pt x="20669" y="326422"/>
                    <a:pt x="15335" y="344900"/>
                  </a:cubicBezTo>
                  <a:cubicBezTo>
                    <a:pt x="13240" y="352139"/>
                    <a:pt x="11049" y="359473"/>
                    <a:pt x="8954" y="366808"/>
                  </a:cubicBezTo>
                  <a:lnTo>
                    <a:pt x="0" y="362807"/>
                  </a:lnTo>
                  <a:lnTo>
                    <a:pt x="1524" y="358045"/>
                  </a:lnTo>
                  <a:cubicBezTo>
                    <a:pt x="9620" y="326898"/>
                    <a:pt x="17050" y="296132"/>
                    <a:pt x="25051" y="265366"/>
                  </a:cubicBezTo>
                  <a:cubicBezTo>
                    <a:pt x="29718" y="247269"/>
                    <a:pt x="35433" y="229362"/>
                    <a:pt x="40005" y="211169"/>
                  </a:cubicBezTo>
                  <a:cubicBezTo>
                    <a:pt x="43910" y="195739"/>
                    <a:pt x="46958" y="180118"/>
                    <a:pt x="50387" y="164592"/>
                  </a:cubicBezTo>
                  <a:cubicBezTo>
                    <a:pt x="53531" y="150304"/>
                    <a:pt x="56198" y="135826"/>
                    <a:pt x="60103" y="121634"/>
                  </a:cubicBezTo>
                  <a:cubicBezTo>
                    <a:pt x="63627" y="108585"/>
                    <a:pt x="68485" y="95917"/>
                    <a:pt x="72676" y="83153"/>
                  </a:cubicBezTo>
                  <a:cubicBezTo>
                    <a:pt x="76391" y="72009"/>
                    <a:pt x="80010" y="60769"/>
                    <a:pt x="83915" y="49625"/>
                  </a:cubicBezTo>
                  <a:cubicBezTo>
                    <a:pt x="85820" y="44101"/>
                    <a:pt x="88202" y="38671"/>
                    <a:pt x="90583" y="33338"/>
                  </a:cubicBezTo>
                  <a:cubicBezTo>
                    <a:pt x="92869" y="28289"/>
                    <a:pt x="92202" y="24765"/>
                    <a:pt x="86582" y="22384"/>
                  </a:cubicBezTo>
                  <a:cubicBezTo>
                    <a:pt x="82868" y="20764"/>
                    <a:pt x="79153" y="19240"/>
                    <a:pt x="75438" y="17621"/>
                  </a:cubicBezTo>
                  <a:lnTo>
                    <a:pt x="78010" y="9144"/>
                  </a:lnTo>
                  <a:cubicBezTo>
                    <a:pt x="83534" y="11525"/>
                    <a:pt x="89154" y="13621"/>
                    <a:pt x="94869" y="15526"/>
                  </a:cubicBezTo>
                  <a:cubicBezTo>
                    <a:pt x="97917" y="16573"/>
                    <a:pt x="101156" y="17145"/>
                    <a:pt x="104299" y="17907"/>
                  </a:cubicBezTo>
                  <a:cubicBezTo>
                    <a:pt x="101060" y="14954"/>
                    <a:pt x="98298" y="10668"/>
                    <a:pt x="94488" y="9430"/>
                  </a:cubicBezTo>
                  <a:lnTo>
                    <a:pt x="97250" y="0"/>
                  </a:lnTo>
                  <a:cubicBezTo>
                    <a:pt x="104870" y="3143"/>
                    <a:pt x="112300" y="6477"/>
                    <a:pt x="118967" y="10954"/>
                  </a:cubicBezTo>
                  <a:cubicBezTo>
                    <a:pt x="130969" y="18955"/>
                    <a:pt x="143637" y="23336"/>
                    <a:pt x="157544" y="23241"/>
                  </a:cubicBezTo>
                  <a:cubicBezTo>
                    <a:pt x="165354" y="23241"/>
                    <a:pt x="173069" y="19907"/>
                    <a:pt x="180975" y="18859"/>
                  </a:cubicBezTo>
                  <a:cubicBezTo>
                    <a:pt x="183547" y="18478"/>
                    <a:pt x="185928" y="18097"/>
                    <a:pt x="188309" y="17526"/>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34" name="フリーフォーム: 図形 333">
              <a:extLst>
                <a:ext uri="{FF2B5EF4-FFF2-40B4-BE49-F238E27FC236}">
                  <a16:creationId xmlns:a16="http://schemas.microsoft.com/office/drawing/2014/main" id="{D192702D-B7AC-4C6B-B0A7-A637E7284C5D}"/>
                </a:ext>
              </a:extLst>
            </p:cNvPr>
            <p:cNvSpPr/>
            <p:nvPr/>
          </p:nvSpPr>
          <p:spPr>
            <a:xfrm>
              <a:off x="6341443" y="3941825"/>
              <a:ext cx="24875" cy="159734"/>
            </a:xfrm>
            <a:custGeom>
              <a:avLst/>
              <a:gdLst>
                <a:gd name="connsiteX0" fmla="*/ 16018 w 24875"/>
                <a:gd name="connsiteY0" fmla="*/ 0 h 159734"/>
                <a:gd name="connsiteX1" fmla="*/ 24876 w 24875"/>
                <a:gd name="connsiteY1" fmla="*/ 3524 h 159734"/>
                <a:gd name="connsiteX2" fmla="*/ 13922 w 24875"/>
                <a:gd name="connsiteY2" fmla="*/ 55817 h 159734"/>
                <a:gd name="connsiteX3" fmla="*/ 12112 w 24875"/>
                <a:gd name="connsiteY3" fmla="*/ 73343 h 159734"/>
                <a:gd name="connsiteX4" fmla="*/ 11064 w 24875"/>
                <a:gd name="connsiteY4" fmla="*/ 109347 h 159734"/>
                <a:gd name="connsiteX5" fmla="*/ 18494 w 24875"/>
                <a:gd name="connsiteY5" fmla="*/ 151447 h 159734"/>
                <a:gd name="connsiteX6" fmla="*/ 15065 w 24875"/>
                <a:gd name="connsiteY6" fmla="*/ 159734 h 159734"/>
                <a:gd name="connsiteX7" fmla="*/ 9445 w 24875"/>
                <a:gd name="connsiteY7" fmla="*/ 152114 h 159734"/>
                <a:gd name="connsiteX8" fmla="*/ 9160 w 24875"/>
                <a:gd name="connsiteY8" fmla="*/ 151067 h 159734"/>
                <a:gd name="connsiteX9" fmla="*/ 5826 w 24875"/>
                <a:gd name="connsiteY9" fmla="*/ 134493 h 159734"/>
                <a:gd name="connsiteX10" fmla="*/ 15 w 24875"/>
                <a:gd name="connsiteY10" fmla="*/ 97250 h 159734"/>
                <a:gd name="connsiteX11" fmla="*/ 3063 w 24875"/>
                <a:gd name="connsiteY11" fmla="*/ 47720 h 159734"/>
                <a:gd name="connsiteX12" fmla="*/ 8683 w 24875"/>
                <a:gd name="connsiteY12" fmla="*/ 19812 h 159734"/>
                <a:gd name="connsiteX13" fmla="*/ 16113 w 24875"/>
                <a:gd name="connsiteY13" fmla="*/ 95 h 159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875" h="159734">
                  <a:moveTo>
                    <a:pt x="16018" y="0"/>
                  </a:moveTo>
                  <a:lnTo>
                    <a:pt x="24876" y="3524"/>
                  </a:lnTo>
                  <a:cubicBezTo>
                    <a:pt x="17922" y="20193"/>
                    <a:pt x="14874" y="37719"/>
                    <a:pt x="13922" y="55817"/>
                  </a:cubicBezTo>
                  <a:cubicBezTo>
                    <a:pt x="13636" y="61627"/>
                    <a:pt x="12493" y="67532"/>
                    <a:pt x="12112" y="73343"/>
                  </a:cubicBezTo>
                  <a:cubicBezTo>
                    <a:pt x="11445" y="85344"/>
                    <a:pt x="9921" y="97441"/>
                    <a:pt x="11064" y="109347"/>
                  </a:cubicBezTo>
                  <a:cubicBezTo>
                    <a:pt x="12398" y="123444"/>
                    <a:pt x="16303" y="137351"/>
                    <a:pt x="18494" y="151447"/>
                  </a:cubicBezTo>
                  <a:cubicBezTo>
                    <a:pt x="18875" y="154019"/>
                    <a:pt x="16303" y="156972"/>
                    <a:pt x="15065" y="159734"/>
                  </a:cubicBezTo>
                  <a:cubicBezTo>
                    <a:pt x="13065" y="157163"/>
                    <a:pt x="10207" y="154972"/>
                    <a:pt x="9445" y="152114"/>
                  </a:cubicBezTo>
                  <a:cubicBezTo>
                    <a:pt x="9350" y="151733"/>
                    <a:pt x="9255" y="151352"/>
                    <a:pt x="9160" y="151067"/>
                  </a:cubicBezTo>
                  <a:cubicBezTo>
                    <a:pt x="7826" y="145637"/>
                    <a:pt x="8112" y="139446"/>
                    <a:pt x="5826" y="134493"/>
                  </a:cubicBezTo>
                  <a:cubicBezTo>
                    <a:pt x="301" y="122492"/>
                    <a:pt x="111" y="109728"/>
                    <a:pt x="15" y="97250"/>
                  </a:cubicBezTo>
                  <a:cubicBezTo>
                    <a:pt x="-175" y="80677"/>
                    <a:pt x="1444" y="64198"/>
                    <a:pt x="3063" y="47720"/>
                  </a:cubicBezTo>
                  <a:cubicBezTo>
                    <a:pt x="4016" y="38290"/>
                    <a:pt x="5826" y="28861"/>
                    <a:pt x="8683" y="19812"/>
                  </a:cubicBezTo>
                  <a:cubicBezTo>
                    <a:pt x="10779" y="13049"/>
                    <a:pt x="13446" y="6572"/>
                    <a:pt x="16113" y="95"/>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35" name="フリーフォーム: 図形 334">
              <a:extLst>
                <a:ext uri="{FF2B5EF4-FFF2-40B4-BE49-F238E27FC236}">
                  <a16:creationId xmlns:a16="http://schemas.microsoft.com/office/drawing/2014/main" id="{8A2004DF-174E-4EC5-8CB5-94E6FA773933}"/>
                </a:ext>
              </a:extLst>
            </p:cNvPr>
            <p:cNvSpPr/>
            <p:nvPr/>
          </p:nvSpPr>
          <p:spPr>
            <a:xfrm>
              <a:off x="6220325" y="4344638"/>
              <a:ext cx="120848" cy="345198"/>
            </a:xfrm>
            <a:custGeom>
              <a:avLst/>
              <a:gdLst>
                <a:gd name="connsiteX0" fmla="*/ 120658 w 120848"/>
                <a:gd name="connsiteY0" fmla="*/ 247079 h 345198"/>
                <a:gd name="connsiteX1" fmla="*/ 113990 w 120848"/>
                <a:gd name="connsiteY1" fmla="*/ 253746 h 345198"/>
                <a:gd name="connsiteX2" fmla="*/ 84177 w 120848"/>
                <a:gd name="connsiteY2" fmla="*/ 217265 h 345198"/>
                <a:gd name="connsiteX3" fmla="*/ 81415 w 120848"/>
                <a:gd name="connsiteY3" fmla="*/ 214598 h 345198"/>
                <a:gd name="connsiteX4" fmla="*/ 78081 w 120848"/>
                <a:gd name="connsiteY4" fmla="*/ 215551 h 345198"/>
                <a:gd name="connsiteX5" fmla="*/ 45506 w 120848"/>
                <a:gd name="connsiteY5" fmla="*/ 283178 h 345198"/>
                <a:gd name="connsiteX6" fmla="*/ 14168 w 120848"/>
                <a:gd name="connsiteY6" fmla="*/ 342519 h 345198"/>
                <a:gd name="connsiteX7" fmla="*/ 4072 w 120848"/>
                <a:gd name="connsiteY7" fmla="*/ 344900 h 345198"/>
                <a:gd name="connsiteX8" fmla="*/ 1691 w 120848"/>
                <a:gd name="connsiteY8" fmla="*/ 336328 h 345198"/>
                <a:gd name="connsiteX9" fmla="*/ 9596 w 120848"/>
                <a:gd name="connsiteY9" fmla="*/ 326136 h 345198"/>
                <a:gd name="connsiteX10" fmla="*/ 31790 w 120848"/>
                <a:gd name="connsiteY10" fmla="*/ 285274 h 345198"/>
                <a:gd name="connsiteX11" fmla="*/ 74557 w 120848"/>
                <a:gd name="connsiteY11" fmla="*/ 195644 h 345198"/>
                <a:gd name="connsiteX12" fmla="*/ 77795 w 120848"/>
                <a:gd name="connsiteY12" fmla="*/ 175641 h 345198"/>
                <a:gd name="connsiteX13" fmla="*/ 75128 w 120848"/>
                <a:gd name="connsiteY13" fmla="*/ 123634 h 345198"/>
                <a:gd name="connsiteX14" fmla="*/ 81415 w 120848"/>
                <a:gd name="connsiteY14" fmla="*/ 104108 h 345198"/>
                <a:gd name="connsiteX15" fmla="*/ 81320 w 120848"/>
                <a:gd name="connsiteY15" fmla="*/ 91440 h 345198"/>
                <a:gd name="connsiteX16" fmla="*/ 68556 w 120848"/>
                <a:gd name="connsiteY16" fmla="*/ 41910 h 345198"/>
                <a:gd name="connsiteX17" fmla="*/ 69985 w 120848"/>
                <a:gd name="connsiteY17" fmla="*/ 20288 h 345198"/>
                <a:gd name="connsiteX18" fmla="*/ 88559 w 120848"/>
                <a:gd name="connsiteY18" fmla="*/ 0 h 345198"/>
                <a:gd name="connsiteX19" fmla="*/ 88749 w 120848"/>
                <a:gd name="connsiteY19" fmla="*/ 11335 h 345198"/>
                <a:gd name="connsiteX20" fmla="*/ 85225 w 120848"/>
                <a:gd name="connsiteY20" fmla="*/ 11716 h 345198"/>
                <a:gd name="connsiteX21" fmla="*/ 81415 w 120848"/>
                <a:gd name="connsiteY21" fmla="*/ 19240 h 345198"/>
                <a:gd name="connsiteX22" fmla="*/ 81034 w 120848"/>
                <a:gd name="connsiteY22" fmla="*/ 44005 h 345198"/>
                <a:gd name="connsiteX23" fmla="*/ 89797 w 120848"/>
                <a:gd name="connsiteY23" fmla="*/ 84106 h 345198"/>
                <a:gd name="connsiteX24" fmla="*/ 94750 w 120848"/>
                <a:gd name="connsiteY24" fmla="*/ 87249 h 345198"/>
                <a:gd name="connsiteX25" fmla="*/ 101513 w 120848"/>
                <a:gd name="connsiteY25" fmla="*/ 94202 h 345198"/>
                <a:gd name="connsiteX26" fmla="*/ 95036 w 120848"/>
                <a:gd name="connsiteY26" fmla="*/ 101917 h 345198"/>
                <a:gd name="connsiteX27" fmla="*/ 87130 w 120848"/>
                <a:gd name="connsiteY27" fmla="*/ 142208 h 345198"/>
                <a:gd name="connsiteX28" fmla="*/ 87606 w 120848"/>
                <a:gd name="connsiteY28" fmla="*/ 146780 h 345198"/>
                <a:gd name="connsiteX29" fmla="*/ 89226 w 120848"/>
                <a:gd name="connsiteY29" fmla="*/ 175831 h 345198"/>
                <a:gd name="connsiteX30" fmla="*/ 90845 w 120848"/>
                <a:gd name="connsiteY30" fmla="*/ 195548 h 345198"/>
                <a:gd name="connsiteX31" fmla="*/ 101989 w 120848"/>
                <a:gd name="connsiteY31" fmla="*/ 228505 h 345198"/>
                <a:gd name="connsiteX32" fmla="*/ 114562 w 120848"/>
                <a:gd name="connsiteY32" fmla="*/ 239935 h 345198"/>
                <a:gd name="connsiteX33" fmla="*/ 120848 w 120848"/>
                <a:gd name="connsiteY33" fmla="*/ 247079 h 345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0848" h="345198">
                  <a:moveTo>
                    <a:pt x="120658" y="247079"/>
                  </a:moveTo>
                  <a:lnTo>
                    <a:pt x="113990" y="253746"/>
                  </a:lnTo>
                  <a:cubicBezTo>
                    <a:pt x="101227" y="244316"/>
                    <a:pt x="90845" y="232600"/>
                    <a:pt x="84177" y="217265"/>
                  </a:cubicBezTo>
                  <a:cubicBezTo>
                    <a:pt x="83701" y="216122"/>
                    <a:pt x="82558" y="214979"/>
                    <a:pt x="81415" y="214598"/>
                  </a:cubicBezTo>
                  <a:cubicBezTo>
                    <a:pt x="80462" y="214313"/>
                    <a:pt x="78462" y="214884"/>
                    <a:pt x="78081" y="215551"/>
                  </a:cubicBezTo>
                  <a:cubicBezTo>
                    <a:pt x="67127" y="238030"/>
                    <a:pt x="56650" y="260795"/>
                    <a:pt x="45506" y="283178"/>
                  </a:cubicBezTo>
                  <a:cubicBezTo>
                    <a:pt x="35504" y="303181"/>
                    <a:pt x="25027" y="322993"/>
                    <a:pt x="14168" y="342519"/>
                  </a:cubicBezTo>
                  <a:cubicBezTo>
                    <a:pt x="12930" y="344710"/>
                    <a:pt x="7120" y="345757"/>
                    <a:pt x="4072" y="344900"/>
                  </a:cubicBezTo>
                  <a:cubicBezTo>
                    <a:pt x="1119" y="344138"/>
                    <a:pt x="-2024" y="340614"/>
                    <a:pt x="1691" y="336328"/>
                  </a:cubicBezTo>
                  <a:cubicBezTo>
                    <a:pt x="4548" y="333089"/>
                    <a:pt x="7501" y="329755"/>
                    <a:pt x="9596" y="326136"/>
                  </a:cubicBezTo>
                  <a:cubicBezTo>
                    <a:pt x="17216" y="312611"/>
                    <a:pt x="24932" y="299180"/>
                    <a:pt x="31790" y="285274"/>
                  </a:cubicBezTo>
                  <a:cubicBezTo>
                    <a:pt x="46363" y="255556"/>
                    <a:pt x="60746" y="225742"/>
                    <a:pt x="74557" y="195644"/>
                  </a:cubicBezTo>
                  <a:cubicBezTo>
                    <a:pt x="77319" y="189738"/>
                    <a:pt x="77986" y="182308"/>
                    <a:pt x="77795" y="175641"/>
                  </a:cubicBezTo>
                  <a:cubicBezTo>
                    <a:pt x="77319" y="158305"/>
                    <a:pt x="75224" y="140970"/>
                    <a:pt x="75128" y="123634"/>
                  </a:cubicBezTo>
                  <a:cubicBezTo>
                    <a:pt x="75128" y="117062"/>
                    <a:pt x="78272" y="110109"/>
                    <a:pt x="81415" y="104108"/>
                  </a:cubicBezTo>
                  <a:cubicBezTo>
                    <a:pt x="83891" y="99346"/>
                    <a:pt x="84463" y="96107"/>
                    <a:pt x="81320" y="91440"/>
                  </a:cubicBezTo>
                  <a:cubicBezTo>
                    <a:pt x="71414" y="76486"/>
                    <a:pt x="69032" y="59341"/>
                    <a:pt x="68556" y="41910"/>
                  </a:cubicBezTo>
                  <a:cubicBezTo>
                    <a:pt x="68366" y="34766"/>
                    <a:pt x="69794" y="27527"/>
                    <a:pt x="69985" y="20288"/>
                  </a:cubicBezTo>
                  <a:cubicBezTo>
                    <a:pt x="70271" y="9430"/>
                    <a:pt x="78843" y="1048"/>
                    <a:pt x="88559" y="0"/>
                  </a:cubicBezTo>
                  <a:lnTo>
                    <a:pt x="88749" y="11335"/>
                  </a:lnTo>
                  <a:cubicBezTo>
                    <a:pt x="87511" y="11335"/>
                    <a:pt x="86273" y="11525"/>
                    <a:pt x="85225" y="11716"/>
                  </a:cubicBezTo>
                  <a:cubicBezTo>
                    <a:pt x="83415" y="12192"/>
                    <a:pt x="81510" y="16573"/>
                    <a:pt x="81415" y="19240"/>
                  </a:cubicBezTo>
                  <a:cubicBezTo>
                    <a:pt x="80939" y="27527"/>
                    <a:pt x="81986" y="35909"/>
                    <a:pt x="81034" y="44005"/>
                  </a:cubicBezTo>
                  <a:cubicBezTo>
                    <a:pt x="79319" y="58483"/>
                    <a:pt x="85796" y="70961"/>
                    <a:pt x="89797" y="84106"/>
                  </a:cubicBezTo>
                  <a:cubicBezTo>
                    <a:pt x="90273" y="85534"/>
                    <a:pt x="94178" y="87249"/>
                    <a:pt x="94750" y="87249"/>
                  </a:cubicBezTo>
                  <a:lnTo>
                    <a:pt x="101513" y="94202"/>
                  </a:lnTo>
                  <a:cubicBezTo>
                    <a:pt x="99227" y="96679"/>
                    <a:pt x="96941" y="99155"/>
                    <a:pt x="95036" y="101917"/>
                  </a:cubicBezTo>
                  <a:cubicBezTo>
                    <a:pt x="86368" y="114014"/>
                    <a:pt x="84272" y="127635"/>
                    <a:pt x="87130" y="142208"/>
                  </a:cubicBezTo>
                  <a:cubicBezTo>
                    <a:pt x="87416" y="143732"/>
                    <a:pt x="87511" y="145256"/>
                    <a:pt x="87606" y="146780"/>
                  </a:cubicBezTo>
                  <a:cubicBezTo>
                    <a:pt x="88082" y="156496"/>
                    <a:pt x="88082" y="166211"/>
                    <a:pt x="89226" y="175831"/>
                  </a:cubicBezTo>
                  <a:cubicBezTo>
                    <a:pt x="89892" y="181832"/>
                    <a:pt x="91511" y="191453"/>
                    <a:pt x="90845" y="195548"/>
                  </a:cubicBezTo>
                  <a:cubicBezTo>
                    <a:pt x="88654" y="208502"/>
                    <a:pt x="92750" y="219456"/>
                    <a:pt x="101989" y="228505"/>
                  </a:cubicBezTo>
                  <a:cubicBezTo>
                    <a:pt x="106085" y="232410"/>
                    <a:pt x="111514" y="235363"/>
                    <a:pt x="114562" y="239935"/>
                  </a:cubicBezTo>
                  <a:cubicBezTo>
                    <a:pt x="116467" y="242792"/>
                    <a:pt x="118562" y="245173"/>
                    <a:pt x="120848" y="247079"/>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36" name="フリーフォーム: 図形 335">
              <a:extLst>
                <a:ext uri="{FF2B5EF4-FFF2-40B4-BE49-F238E27FC236}">
                  <a16:creationId xmlns:a16="http://schemas.microsoft.com/office/drawing/2014/main" id="{9541F93B-732F-43E9-9DD0-D820D07D993C}"/>
                </a:ext>
              </a:extLst>
            </p:cNvPr>
            <p:cNvSpPr/>
            <p:nvPr/>
          </p:nvSpPr>
          <p:spPr>
            <a:xfrm>
              <a:off x="6300980" y="4356068"/>
              <a:ext cx="30505" cy="75914"/>
            </a:xfrm>
            <a:custGeom>
              <a:avLst/>
              <a:gdLst>
                <a:gd name="connsiteX0" fmla="*/ 25048 w 30505"/>
                <a:gd name="connsiteY0" fmla="*/ 14288 h 75914"/>
                <a:gd name="connsiteX1" fmla="*/ 26286 w 30505"/>
                <a:gd name="connsiteY1" fmla="*/ 58865 h 75914"/>
                <a:gd name="connsiteX2" fmla="*/ 13999 w 30505"/>
                <a:gd name="connsiteY2" fmla="*/ 75914 h 75914"/>
                <a:gd name="connsiteX3" fmla="*/ 13999 w 30505"/>
                <a:gd name="connsiteY3" fmla="*/ 75914 h 75914"/>
                <a:gd name="connsiteX4" fmla="*/ 9046 w 30505"/>
                <a:gd name="connsiteY4" fmla="*/ 72771 h 75914"/>
                <a:gd name="connsiteX5" fmla="*/ 283 w 30505"/>
                <a:gd name="connsiteY5" fmla="*/ 32671 h 75914"/>
                <a:gd name="connsiteX6" fmla="*/ 664 w 30505"/>
                <a:gd name="connsiteY6" fmla="*/ 7906 h 75914"/>
                <a:gd name="connsiteX7" fmla="*/ 4474 w 30505"/>
                <a:gd name="connsiteY7" fmla="*/ 381 h 75914"/>
                <a:gd name="connsiteX8" fmla="*/ 7998 w 30505"/>
                <a:gd name="connsiteY8" fmla="*/ 0 h 75914"/>
                <a:gd name="connsiteX9" fmla="*/ 15332 w 30505"/>
                <a:gd name="connsiteY9" fmla="*/ 1905 h 75914"/>
                <a:gd name="connsiteX10" fmla="*/ 25048 w 30505"/>
                <a:gd name="connsiteY10" fmla="*/ 14288 h 759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505" h="75914">
                  <a:moveTo>
                    <a:pt x="25048" y="14288"/>
                  </a:moveTo>
                  <a:cubicBezTo>
                    <a:pt x="31334" y="29623"/>
                    <a:pt x="32763" y="44482"/>
                    <a:pt x="26286" y="58865"/>
                  </a:cubicBezTo>
                  <a:cubicBezTo>
                    <a:pt x="23524" y="65151"/>
                    <a:pt x="18381" y="70390"/>
                    <a:pt x="13999" y="75914"/>
                  </a:cubicBezTo>
                  <a:lnTo>
                    <a:pt x="13999" y="75914"/>
                  </a:lnTo>
                  <a:cubicBezTo>
                    <a:pt x="13427" y="75914"/>
                    <a:pt x="9522" y="74200"/>
                    <a:pt x="9046" y="72771"/>
                  </a:cubicBezTo>
                  <a:cubicBezTo>
                    <a:pt x="5045" y="59722"/>
                    <a:pt x="-1432" y="47244"/>
                    <a:pt x="283" y="32671"/>
                  </a:cubicBezTo>
                  <a:cubicBezTo>
                    <a:pt x="1235" y="24479"/>
                    <a:pt x="92" y="16097"/>
                    <a:pt x="664" y="7906"/>
                  </a:cubicBezTo>
                  <a:cubicBezTo>
                    <a:pt x="854" y="5239"/>
                    <a:pt x="2664" y="858"/>
                    <a:pt x="4474" y="381"/>
                  </a:cubicBezTo>
                  <a:cubicBezTo>
                    <a:pt x="5522" y="95"/>
                    <a:pt x="6760" y="0"/>
                    <a:pt x="7998" y="0"/>
                  </a:cubicBezTo>
                  <a:cubicBezTo>
                    <a:pt x="10760" y="0"/>
                    <a:pt x="13618" y="572"/>
                    <a:pt x="15332" y="1905"/>
                  </a:cubicBezTo>
                  <a:cubicBezTo>
                    <a:pt x="19333" y="5048"/>
                    <a:pt x="21905" y="10097"/>
                    <a:pt x="25048" y="14288"/>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37" name="フリーフォーム: 図形 336">
              <a:extLst>
                <a:ext uri="{FF2B5EF4-FFF2-40B4-BE49-F238E27FC236}">
                  <a16:creationId xmlns:a16="http://schemas.microsoft.com/office/drawing/2014/main" id="{01F23A9C-C90A-4547-8194-45B87567917C}"/>
                </a:ext>
              </a:extLst>
            </p:cNvPr>
            <p:cNvSpPr/>
            <p:nvPr/>
          </p:nvSpPr>
          <p:spPr>
            <a:xfrm>
              <a:off x="6293798" y="3994308"/>
              <a:ext cx="30705" cy="152114"/>
            </a:xfrm>
            <a:custGeom>
              <a:avLst/>
              <a:gdLst>
                <a:gd name="connsiteX0" fmla="*/ 30706 w 30705"/>
                <a:gd name="connsiteY0" fmla="*/ 147542 h 152114"/>
                <a:gd name="connsiteX1" fmla="*/ 22229 w 30705"/>
                <a:gd name="connsiteY1" fmla="*/ 152114 h 152114"/>
                <a:gd name="connsiteX2" fmla="*/ 17561 w 30705"/>
                <a:gd name="connsiteY2" fmla="*/ 142399 h 152114"/>
                <a:gd name="connsiteX3" fmla="*/ 4608 w 30705"/>
                <a:gd name="connsiteY3" fmla="*/ 102489 h 152114"/>
                <a:gd name="connsiteX4" fmla="*/ 35 w 30705"/>
                <a:gd name="connsiteY4" fmla="*/ 78296 h 152114"/>
                <a:gd name="connsiteX5" fmla="*/ 5846 w 30705"/>
                <a:gd name="connsiteY5" fmla="*/ 22003 h 152114"/>
                <a:gd name="connsiteX6" fmla="*/ 15657 w 30705"/>
                <a:gd name="connsiteY6" fmla="*/ 1429 h 152114"/>
                <a:gd name="connsiteX7" fmla="*/ 20514 w 30705"/>
                <a:gd name="connsiteY7" fmla="*/ 0 h 152114"/>
                <a:gd name="connsiteX8" fmla="*/ 21752 w 30705"/>
                <a:gd name="connsiteY8" fmla="*/ 5239 h 152114"/>
                <a:gd name="connsiteX9" fmla="*/ 13942 w 30705"/>
                <a:gd name="connsiteY9" fmla="*/ 43339 h 152114"/>
                <a:gd name="connsiteX10" fmla="*/ 17943 w 30705"/>
                <a:gd name="connsiteY10" fmla="*/ 114300 h 152114"/>
                <a:gd name="connsiteX11" fmla="*/ 30611 w 30705"/>
                <a:gd name="connsiteY11" fmla="*/ 147447 h 152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705" h="152114">
                  <a:moveTo>
                    <a:pt x="30706" y="147542"/>
                  </a:moveTo>
                  <a:lnTo>
                    <a:pt x="22229" y="152114"/>
                  </a:lnTo>
                  <a:cubicBezTo>
                    <a:pt x="20705" y="148876"/>
                    <a:pt x="19085" y="145637"/>
                    <a:pt x="17561" y="142399"/>
                  </a:cubicBezTo>
                  <a:cubicBezTo>
                    <a:pt x="11466" y="129921"/>
                    <a:pt x="8418" y="115919"/>
                    <a:pt x="4608" y="102489"/>
                  </a:cubicBezTo>
                  <a:cubicBezTo>
                    <a:pt x="2417" y="94583"/>
                    <a:pt x="-345" y="86296"/>
                    <a:pt x="35" y="78296"/>
                  </a:cubicBezTo>
                  <a:cubicBezTo>
                    <a:pt x="1083" y="59531"/>
                    <a:pt x="4322" y="40862"/>
                    <a:pt x="5846" y="22003"/>
                  </a:cubicBezTo>
                  <a:cubicBezTo>
                    <a:pt x="6513" y="13525"/>
                    <a:pt x="8989" y="6572"/>
                    <a:pt x="15657" y="1429"/>
                  </a:cubicBezTo>
                  <a:cubicBezTo>
                    <a:pt x="16895" y="476"/>
                    <a:pt x="18895" y="476"/>
                    <a:pt x="20514" y="0"/>
                  </a:cubicBezTo>
                  <a:cubicBezTo>
                    <a:pt x="20991" y="1714"/>
                    <a:pt x="22134" y="3620"/>
                    <a:pt x="21752" y="5239"/>
                  </a:cubicBezTo>
                  <a:cubicBezTo>
                    <a:pt x="19276" y="18002"/>
                    <a:pt x="16323" y="30575"/>
                    <a:pt x="13942" y="43339"/>
                  </a:cubicBezTo>
                  <a:cubicBezTo>
                    <a:pt x="9465" y="67342"/>
                    <a:pt x="10704" y="91726"/>
                    <a:pt x="17943" y="114300"/>
                  </a:cubicBezTo>
                  <a:cubicBezTo>
                    <a:pt x="21467" y="125539"/>
                    <a:pt x="25372" y="136874"/>
                    <a:pt x="30611" y="147447"/>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38" name="フリーフォーム: 図形 337">
              <a:extLst>
                <a:ext uri="{FF2B5EF4-FFF2-40B4-BE49-F238E27FC236}">
                  <a16:creationId xmlns:a16="http://schemas.microsoft.com/office/drawing/2014/main" id="{73216D34-0D9F-40F4-8680-9D0A1DF65E49}"/>
                </a:ext>
              </a:extLst>
            </p:cNvPr>
            <p:cNvSpPr/>
            <p:nvPr/>
          </p:nvSpPr>
          <p:spPr>
            <a:xfrm>
              <a:off x="6315265" y="4511801"/>
              <a:ext cx="4286" cy="4286"/>
            </a:xfrm>
            <a:custGeom>
              <a:avLst/>
              <a:gdLst>
                <a:gd name="connsiteX0" fmla="*/ 4286 w 4286"/>
                <a:gd name="connsiteY0" fmla="*/ 0 h 4286"/>
                <a:gd name="connsiteX1" fmla="*/ 3429 w 4286"/>
                <a:gd name="connsiteY1" fmla="*/ 4286 h 4286"/>
                <a:gd name="connsiteX2" fmla="*/ 0 w 4286"/>
                <a:gd name="connsiteY2" fmla="*/ 1334 h 4286"/>
                <a:gd name="connsiteX3" fmla="*/ 4191 w 4286"/>
                <a:gd name="connsiteY3" fmla="*/ 0 h 4286"/>
              </a:gdLst>
              <a:ahLst/>
              <a:cxnLst>
                <a:cxn ang="0">
                  <a:pos x="connsiteX0" y="connsiteY0"/>
                </a:cxn>
                <a:cxn ang="0">
                  <a:pos x="connsiteX1" y="connsiteY1"/>
                </a:cxn>
                <a:cxn ang="0">
                  <a:pos x="connsiteX2" y="connsiteY2"/>
                </a:cxn>
                <a:cxn ang="0">
                  <a:pos x="connsiteX3" y="connsiteY3"/>
                </a:cxn>
              </a:cxnLst>
              <a:rect l="l" t="t" r="r" b="b"/>
              <a:pathLst>
                <a:path w="4286" h="4286">
                  <a:moveTo>
                    <a:pt x="4286" y="0"/>
                  </a:moveTo>
                  <a:cubicBezTo>
                    <a:pt x="4001" y="1429"/>
                    <a:pt x="3715" y="2858"/>
                    <a:pt x="3429" y="4286"/>
                  </a:cubicBezTo>
                  <a:cubicBezTo>
                    <a:pt x="2191" y="3429"/>
                    <a:pt x="857" y="2572"/>
                    <a:pt x="0" y="1334"/>
                  </a:cubicBezTo>
                  <a:cubicBezTo>
                    <a:pt x="1619" y="667"/>
                    <a:pt x="2953" y="286"/>
                    <a:pt x="4191" y="0"/>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39" name="フリーフォーム: 図形 338">
              <a:extLst>
                <a:ext uri="{FF2B5EF4-FFF2-40B4-BE49-F238E27FC236}">
                  <a16:creationId xmlns:a16="http://schemas.microsoft.com/office/drawing/2014/main" id="{74118941-F364-4C82-A713-119BC457FA7E}"/>
                </a:ext>
              </a:extLst>
            </p:cNvPr>
            <p:cNvSpPr/>
            <p:nvPr/>
          </p:nvSpPr>
          <p:spPr>
            <a:xfrm>
              <a:off x="6247222" y="3949541"/>
              <a:ext cx="70519" cy="255936"/>
            </a:xfrm>
            <a:custGeom>
              <a:avLst/>
              <a:gdLst>
                <a:gd name="connsiteX0" fmla="*/ 62614 w 70519"/>
                <a:gd name="connsiteY0" fmla="*/ 0 h 255936"/>
                <a:gd name="connsiteX1" fmla="*/ 70520 w 70519"/>
                <a:gd name="connsiteY1" fmla="*/ 5620 h 255936"/>
                <a:gd name="connsiteX2" fmla="*/ 63947 w 70519"/>
                <a:gd name="connsiteY2" fmla="*/ 16478 h 255936"/>
                <a:gd name="connsiteX3" fmla="*/ 31372 w 70519"/>
                <a:gd name="connsiteY3" fmla="*/ 51435 h 255936"/>
                <a:gd name="connsiteX4" fmla="*/ 11465 w 70519"/>
                <a:gd name="connsiteY4" fmla="*/ 99631 h 255936"/>
                <a:gd name="connsiteX5" fmla="*/ 13084 w 70519"/>
                <a:gd name="connsiteY5" fmla="*/ 129159 h 255936"/>
                <a:gd name="connsiteX6" fmla="*/ 22609 w 70519"/>
                <a:gd name="connsiteY6" fmla="*/ 181642 h 255936"/>
                <a:gd name="connsiteX7" fmla="*/ 64519 w 70519"/>
                <a:gd name="connsiteY7" fmla="*/ 248603 h 255936"/>
                <a:gd name="connsiteX8" fmla="*/ 57280 w 70519"/>
                <a:gd name="connsiteY8" fmla="*/ 255937 h 255936"/>
                <a:gd name="connsiteX9" fmla="*/ 32610 w 70519"/>
                <a:gd name="connsiteY9" fmla="*/ 232124 h 255936"/>
                <a:gd name="connsiteX10" fmla="*/ 11084 w 70519"/>
                <a:gd name="connsiteY10" fmla="*/ 181451 h 255936"/>
                <a:gd name="connsiteX11" fmla="*/ 511 w 70519"/>
                <a:gd name="connsiteY11" fmla="*/ 99060 h 255936"/>
                <a:gd name="connsiteX12" fmla="*/ 7464 w 70519"/>
                <a:gd name="connsiteY12" fmla="*/ 69437 h 255936"/>
                <a:gd name="connsiteX13" fmla="*/ 49660 w 70519"/>
                <a:gd name="connsiteY13" fmla="*/ 18860 h 255936"/>
                <a:gd name="connsiteX14" fmla="*/ 58899 w 70519"/>
                <a:gd name="connsiteY14" fmla="*/ 7715 h 255936"/>
                <a:gd name="connsiteX15" fmla="*/ 62709 w 70519"/>
                <a:gd name="connsiteY15" fmla="*/ 95 h 255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0519" h="255936">
                  <a:moveTo>
                    <a:pt x="62614" y="0"/>
                  </a:moveTo>
                  <a:lnTo>
                    <a:pt x="70520" y="5620"/>
                  </a:lnTo>
                  <a:cubicBezTo>
                    <a:pt x="68424" y="9335"/>
                    <a:pt x="66233" y="12859"/>
                    <a:pt x="63947" y="16478"/>
                  </a:cubicBezTo>
                  <a:cubicBezTo>
                    <a:pt x="55375" y="29623"/>
                    <a:pt x="42516" y="40100"/>
                    <a:pt x="31372" y="51435"/>
                  </a:cubicBezTo>
                  <a:cubicBezTo>
                    <a:pt x="18228" y="64865"/>
                    <a:pt x="11941" y="81153"/>
                    <a:pt x="11465" y="99631"/>
                  </a:cubicBezTo>
                  <a:cubicBezTo>
                    <a:pt x="11179" y="109442"/>
                    <a:pt x="11655" y="119444"/>
                    <a:pt x="13084" y="129159"/>
                  </a:cubicBezTo>
                  <a:cubicBezTo>
                    <a:pt x="15656" y="146780"/>
                    <a:pt x="18799" y="164306"/>
                    <a:pt x="22609" y="181642"/>
                  </a:cubicBezTo>
                  <a:cubicBezTo>
                    <a:pt x="28610" y="209169"/>
                    <a:pt x="41469" y="232505"/>
                    <a:pt x="64519" y="248603"/>
                  </a:cubicBezTo>
                  <a:lnTo>
                    <a:pt x="57280" y="255937"/>
                  </a:lnTo>
                  <a:cubicBezTo>
                    <a:pt x="47946" y="249460"/>
                    <a:pt x="39754" y="241363"/>
                    <a:pt x="32610" y="232124"/>
                  </a:cubicBezTo>
                  <a:cubicBezTo>
                    <a:pt x="21371" y="217551"/>
                    <a:pt x="15846" y="199644"/>
                    <a:pt x="11084" y="181451"/>
                  </a:cubicBezTo>
                  <a:cubicBezTo>
                    <a:pt x="3940" y="154305"/>
                    <a:pt x="-1775" y="127159"/>
                    <a:pt x="511" y="99060"/>
                  </a:cubicBezTo>
                  <a:cubicBezTo>
                    <a:pt x="1368" y="89059"/>
                    <a:pt x="3845" y="78772"/>
                    <a:pt x="7464" y="69437"/>
                  </a:cubicBezTo>
                  <a:cubicBezTo>
                    <a:pt x="15846" y="48006"/>
                    <a:pt x="34706" y="34957"/>
                    <a:pt x="49660" y="18860"/>
                  </a:cubicBezTo>
                  <a:cubicBezTo>
                    <a:pt x="52898" y="15335"/>
                    <a:pt x="56708" y="11906"/>
                    <a:pt x="58899" y="7715"/>
                  </a:cubicBezTo>
                  <a:cubicBezTo>
                    <a:pt x="60233" y="5144"/>
                    <a:pt x="61471" y="2667"/>
                    <a:pt x="62709" y="95"/>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40" name="フリーフォーム: 図形 339">
              <a:extLst>
                <a:ext uri="{FF2B5EF4-FFF2-40B4-BE49-F238E27FC236}">
                  <a16:creationId xmlns:a16="http://schemas.microsoft.com/office/drawing/2014/main" id="{BD3C8E27-4F38-49EA-ABC4-7EFDB5BB7A97}"/>
                </a:ext>
              </a:extLst>
            </p:cNvPr>
            <p:cNvSpPr/>
            <p:nvPr/>
          </p:nvSpPr>
          <p:spPr>
            <a:xfrm>
              <a:off x="6182311" y="3960685"/>
              <a:ext cx="104093" cy="288988"/>
            </a:xfrm>
            <a:custGeom>
              <a:avLst/>
              <a:gdLst>
                <a:gd name="connsiteX0" fmla="*/ 104093 w 104093"/>
                <a:gd name="connsiteY0" fmla="*/ 279559 h 288988"/>
                <a:gd name="connsiteX1" fmla="*/ 101331 w 104093"/>
                <a:gd name="connsiteY1" fmla="*/ 288988 h 288988"/>
                <a:gd name="connsiteX2" fmla="*/ 57707 w 104093"/>
                <a:gd name="connsiteY2" fmla="*/ 264128 h 288988"/>
                <a:gd name="connsiteX3" fmla="*/ 22369 w 104093"/>
                <a:gd name="connsiteY3" fmla="*/ 215360 h 288988"/>
                <a:gd name="connsiteX4" fmla="*/ 80 w 104093"/>
                <a:gd name="connsiteY4" fmla="*/ 120396 h 288988"/>
                <a:gd name="connsiteX5" fmla="*/ 1890 w 104093"/>
                <a:gd name="connsiteY5" fmla="*/ 83725 h 288988"/>
                <a:gd name="connsiteX6" fmla="*/ 8939 w 104093"/>
                <a:gd name="connsiteY6" fmla="*/ 58103 h 288988"/>
                <a:gd name="connsiteX7" fmla="*/ 52658 w 104093"/>
                <a:gd name="connsiteY7" fmla="*/ 0 h 288988"/>
                <a:gd name="connsiteX8" fmla="*/ 59802 w 104093"/>
                <a:gd name="connsiteY8" fmla="*/ 6572 h 288988"/>
                <a:gd name="connsiteX9" fmla="*/ 49706 w 104093"/>
                <a:gd name="connsiteY9" fmla="*/ 16764 h 288988"/>
                <a:gd name="connsiteX10" fmla="*/ 22178 w 104093"/>
                <a:gd name="connsiteY10" fmla="*/ 53149 h 288988"/>
                <a:gd name="connsiteX11" fmla="*/ 11415 w 104093"/>
                <a:gd name="connsiteY11" fmla="*/ 107442 h 288988"/>
                <a:gd name="connsiteX12" fmla="*/ 13034 w 104093"/>
                <a:gd name="connsiteY12" fmla="*/ 153638 h 288988"/>
                <a:gd name="connsiteX13" fmla="*/ 22178 w 104093"/>
                <a:gd name="connsiteY13" fmla="*/ 190309 h 288988"/>
                <a:gd name="connsiteX14" fmla="*/ 46562 w 104093"/>
                <a:gd name="connsiteY14" fmla="*/ 235839 h 288988"/>
                <a:gd name="connsiteX15" fmla="*/ 92092 w 104093"/>
                <a:gd name="connsiteY15" fmla="*/ 274511 h 288988"/>
                <a:gd name="connsiteX16" fmla="*/ 104093 w 104093"/>
                <a:gd name="connsiteY16" fmla="*/ 279559 h 288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4093" h="288988">
                  <a:moveTo>
                    <a:pt x="104093" y="279559"/>
                  </a:moveTo>
                  <a:lnTo>
                    <a:pt x="101331" y="288988"/>
                  </a:lnTo>
                  <a:cubicBezTo>
                    <a:pt x="85043" y="283655"/>
                    <a:pt x="70470" y="275082"/>
                    <a:pt x="57707" y="264128"/>
                  </a:cubicBezTo>
                  <a:cubicBezTo>
                    <a:pt x="42181" y="250888"/>
                    <a:pt x="32561" y="232981"/>
                    <a:pt x="22369" y="215360"/>
                  </a:cubicBezTo>
                  <a:cubicBezTo>
                    <a:pt x="5129" y="185738"/>
                    <a:pt x="-777" y="153924"/>
                    <a:pt x="80" y="120396"/>
                  </a:cubicBezTo>
                  <a:cubicBezTo>
                    <a:pt x="366" y="108109"/>
                    <a:pt x="366" y="95821"/>
                    <a:pt x="1890" y="83725"/>
                  </a:cubicBezTo>
                  <a:cubicBezTo>
                    <a:pt x="2938" y="75057"/>
                    <a:pt x="5605" y="66199"/>
                    <a:pt x="8939" y="58103"/>
                  </a:cubicBezTo>
                  <a:cubicBezTo>
                    <a:pt x="18559" y="35147"/>
                    <a:pt x="34465" y="16478"/>
                    <a:pt x="52658" y="0"/>
                  </a:cubicBezTo>
                  <a:lnTo>
                    <a:pt x="59802" y="6572"/>
                  </a:lnTo>
                  <a:cubicBezTo>
                    <a:pt x="56564" y="10001"/>
                    <a:pt x="53135" y="13430"/>
                    <a:pt x="49706" y="16764"/>
                  </a:cubicBezTo>
                  <a:cubicBezTo>
                    <a:pt x="38657" y="27622"/>
                    <a:pt x="29417" y="39433"/>
                    <a:pt x="22178" y="53149"/>
                  </a:cubicBezTo>
                  <a:cubicBezTo>
                    <a:pt x="13130" y="70295"/>
                    <a:pt x="12177" y="88963"/>
                    <a:pt x="11415" y="107442"/>
                  </a:cubicBezTo>
                  <a:cubicBezTo>
                    <a:pt x="10748" y="122777"/>
                    <a:pt x="11224" y="138398"/>
                    <a:pt x="13034" y="153638"/>
                  </a:cubicBezTo>
                  <a:cubicBezTo>
                    <a:pt x="14558" y="166116"/>
                    <a:pt x="17225" y="178879"/>
                    <a:pt x="22178" y="190309"/>
                  </a:cubicBezTo>
                  <a:cubicBezTo>
                    <a:pt x="28941" y="206121"/>
                    <a:pt x="37895" y="220980"/>
                    <a:pt x="46562" y="235839"/>
                  </a:cubicBezTo>
                  <a:cubicBezTo>
                    <a:pt x="57135" y="253937"/>
                    <a:pt x="72947" y="266129"/>
                    <a:pt x="92092" y="274511"/>
                  </a:cubicBezTo>
                  <a:cubicBezTo>
                    <a:pt x="96092" y="276225"/>
                    <a:pt x="100093" y="277844"/>
                    <a:pt x="104093" y="279559"/>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41" name="フリーフォーム: 図形 340">
              <a:extLst>
                <a:ext uri="{FF2B5EF4-FFF2-40B4-BE49-F238E27FC236}">
                  <a16:creationId xmlns:a16="http://schemas.microsoft.com/office/drawing/2014/main" id="{CD2DE340-CDBF-40DB-BD35-852DD2752F25}"/>
                </a:ext>
              </a:extLst>
            </p:cNvPr>
            <p:cNvSpPr/>
            <p:nvPr/>
          </p:nvSpPr>
          <p:spPr>
            <a:xfrm>
              <a:off x="6140872" y="4603051"/>
              <a:ext cx="66093" cy="258413"/>
            </a:xfrm>
            <a:custGeom>
              <a:avLst/>
              <a:gdLst>
                <a:gd name="connsiteX0" fmla="*/ 66094 w 66093"/>
                <a:gd name="connsiteY0" fmla="*/ 249650 h 258413"/>
                <a:gd name="connsiteX1" fmla="*/ 62093 w 66093"/>
                <a:gd name="connsiteY1" fmla="*/ 258413 h 258413"/>
                <a:gd name="connsiteX2" fmla="*/ 25898 w 66093"/>
                <a:gd name="connsiteY2" fmla="*/ 232315 h 258413"/>
                <a:gd name="connsiteX3" fmla="*/ 847 w 66093"/>
                <a:gd name="connsiteY3" fmla="*/ 193643 h 258413"/>
                <a:gd name="connsiteX4" fmla="*/ 85 w 66093"/>
                <a:gd name="connsiteY4" fmla="*/ 187642 h 258413"/>
                <a:gd name="connsiteX5" fmla="*/ 9610 w 66093"/>
                <a:gd name="connsiteY5" fmla="*/ 139065 h 258413"/>
                <a:gd name="connsiteX6" fmla="*/ 25517 w 66093"/>
                <a:gd name="connsiteY6" fmla="*/ 73342 h 258413"/>
                <a:gd name="connsiteX7" fmla="*/ 48092 w 66093"/>
                <a:gd name="connsiteY7" fmla="*/ 0 h 258413"/>
                <a:gd name="connsiteX8" fmla="*/ 57045 w 66093"/>
                <a:gd name="connsiteY8" fmla="*/ 4000 h 258413"/>
                <a:gd name="connsiteX9" fmla="*/ 45996 w 66093"/>
                <a:gd name="connsiteY9" fmla="*/ 41720 h 258413"/>
                <a:gd name="connsiteX10" fmla="*/ 39805 w 66093"/>
                <a:gd name="connsiteY10" fmla="*/ 62293 h 258413"/>
                <a:gd name="connsiteX11" fmla="*/ 30184 w 66093"/>
                <a:gd name="connsiteY11" fmla="*/ 95726 h 258413"/>
                <a:gd name="connsiteX12" fmla="*/ 19135 w 66093"/>
                <a:gd name="connsiteY12" fmla="*/ 146018 h 258413"/>
                <a:gd name="connsiteX13" fmla="*/ 12849 w 66093"/>
                <a:gd name="connsiteY13" fmla="*/ 191071 h 258413"/>
                <a:gd name="connsiteX14" fmla="*/ 15421 w 66093"/>
                <a:gd name="connsiteY14" fmla="*/ 198596 h 258413"/>
                <a:gd name="connsiteX15" fmla="*/ 46853 w 66093"/>
                <a:gd name="connsiteY15" fmla="*/ 235648 h 258413"/>
                <a:gd name="connsiteX16" fmla="*/ 66094 w 66093"/>
                <a:gd name="connsiteY16" fmla="*/ 249650 h 258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66093" h="258413">
                  <a:moveTo>
                    <a:pt x="66094" y="249650"/>
                  </a:moveTo>
                  <a:lnTo>
                    <a:pt x="62093" y="258413"/>
                  </a:lnTo>
                  <a:cubicBezTo>
                    <a:pt x="49616" y="250222"/>
                    <a:pt x="37233" y="241840"/>
                    <a:pt x="25898" y="232315"/>
                  </a:cubicBezTo>
                  <a:cubicBezTo>
                    <a:pt x="14183" y="222504"/>
                    <a:pt x="5324" y="209074"/>
                    <a:pt x="847" y="193643"/>
                  </a:cubicBezTo>
                  <a:cubicBezTo>
                    <a:pt x="276" y="191738"/>
                    <a:pt x="-200" y="189547"/>
                    <a:pt x="85" y="187642"/>
                  </a:cubicBezTo>
                  <a:cubicBezTo>
                    <a:pt x="3133" y="171450"/>
                    <a:pt x="5991" y="155162"/>
                    <a:pt x="9610" y="139065"/>
                  </a:cubicBezTo>
                  <a:cubicBezTo>
                    <a:pt x="14563" y="117062"/>
                    <a:pt x="19517" y="95059"/>
                    <a:pt x="25517" y="73342"/>
                  </a:cubicBezTo>
                  <a:cubicBezTo>
                    <a:pt x="32375" y="48863"/>
                    <a:pt x="40186" y="24670"/>
                    <a:pt x="48092" y="0"/>
                  </a:cubicBezTo>
                  <a:lnTo>
                    <a:pt x="57045" y="4000"/>
                  </a:lnTo>
                  <a:cubicBezTo>
                    <a:pt x="53425" y="16192"/>
                    <a:pt x="49711" y="28670"/>
                    <a:pt x="45996" y="41720"/>
                  </a:cubicBezTo>
                  <a:cubicBezTo>
                    <a:pt x="43900" y="48577"/>
                    <a:pt x="41805" y="55435"/>
                    <a:pt x="39805" y="62293"/>
                  </a:cubicBezTo>
                  <a:cubicBezTo>
                    <a:pt x="36566" y="73438"/>
                    <a:pt x="32947" y="84391"/>
                    <a:pt x="30184" y="95726"/>
                  </a:cubicBezTo>
                  <a:cubicBezTo>
                    <a:pt x="26089" y="112395"/>
                    <a:pt x="22279" y="129159"/>
                    <a:pt x="19135" y="146018"/>
                  </a:cubicBezTo>
                  <a:cubicBezTo>
                    <a:pt x="16373" y="160877"/>
                    <a:pt x="14563" y="176022"/>
                    <a:pt x="12849" y="191071"/>
                  </a:cubicBezTo>
                  <a:cubicBezTo>
                    <a:pt x="12563" y="193453"/>
                    <a:pt x="13801" y="196691"/>
                    <a:pt x="15421" y="198596"/>
                  </a:cubicBezTo>
                  <a:cubicBezTo>
                    <a:pt x="25612" y="211169"/>
                    <a:pt x="33804" y="224980"/>
                    <a:pt x="46853" y="235648"/>
                  </a:cubicBezTo>
                  <a:cubicBezTo>
                    <a:pt x="53044" y="240697"/>
                    <a:pt x="59426" y="245364"/>
                    <a:pt x="66094" y="249650"/>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grpSp>
        <p:nvGrpSpPr>
          <p:cNvPr id="342" name="グラフィックス 8">
            <a:extLst>
              <a:ext uri="{FF2B5EF4-FFF2-40B4-BE49-F238E27FC236}">
                <a16:creationId xmlns:a16="http://schemas.microsoft.com/office/drawing/2014/main" id="{5516C5CF-324F-47F4-8CF8-06F6F281D359}"/>
              </a:ext>
            </a:extLst>
          </p:cNvPr>
          <p:cNvGrpSpPr/>
          <p:nvPr/>
        </p:nvGrpSpPr>
        <p:grpSpPr>
          <a:xfrm>
            <a:off x="3156338" y="4004785"/>
            <a:ext cx="582934" cy="2090540"/>
            <a:chOff x="3141978" y="801926"/>
            <a:chExt cx="536521" cy="1979528"/>
          </a:xfrm>
        </p:grpSpPr>
        <p:sp>
          <p:nvSpPr>
            <p:cNvPr id="343" name="フリーフォーム: 図形 342">
              <a:extLst>
                <a:ext uri="{FF2B5EF4-FFF2-40B4-BE49-F238E27FC236}">
                  <a16:creationId xmlns:a16="http://schemas.microsoft.com/office/drawing/2014/main" id="{3957C6E8-22C9-4786-8B60-0D91791A755F}"/>
                </a:ext>
              </a:extLst>
            </p:cNvPr>
            <p:cNvSpPr/>
            <p:nvPr/>
          </p:nvSpPr>
          <p:spPr>
            <a:xfrm>
              <a:off x="3182093" y="801926"/>
              <a:ext cx="496406" cy="1979528"/>
            </a:xfrm>
            <a:custGeom>
              <a:avLst/>
              <a:gdLst>
                <a:gd name="connsiteX0" fmla="*/ 495224 w 496406"/>
                <a:gd name="connsiteY0" fmla="*/ 256778 h 1979528"/>
                <a:gd name="connsiteX1" fmla="*/ 494366 w 496406"/>
                <a:gd name="connsiteY1" fmla="*/ 269636 h 1979528"/>
                <a:gd name="connsiteX2" fmla="*/ 483318 w 496406"/>
                <a:gd name="connsiteY2" fmla="*/ 292877 h 1979528"/>
                <a:gd name="connsiteX3" fmla="*/ 483032 w 496406"/>
                <a:gd name="connsiteY3" fmla="*/ 294782 h 1979528"/>
                <a:gd name="connsiteX4" fmla="*/ 473697 w 496406"/>
                <a:gd name="connsiteY4" fmla="*/ 318023 h 1979528"/>
                <a:gd name="connsiteX5" fmla="*/ 463506 w 496406"/>
                <a:gd name="connsiteY5" fmla="*/ 340217 h 1979528"/>
                <a:gd name="connsiteX6" fmla="*/ 446837 w 496406"/>
                <a:gd name="connsiteY6" fmla="*/ 366506 h 1979528"/>
                <a:gd name="connsiteX7" fmla="*/ 422167 w 496406"/>
                <a:gd name="connsiteY7" fmla="*/ 393366 h 1979528"/>
                <a:gd name="connsiteX8" fmla="*/ 408927 w 496406"/>
                <a:gd name="connsiteY8" fmla="*/ 405844 h 1979528"/>
                <a:gd name="connsiteX9" fmla="*/ 401593 w 496406"/>
                <a:gd name="connsiteY9" fmla="*/ 419084 h 1979528"/>
                <a:gd name="connsiteX10" fmla="*/ 394544 w 496406"/>
                <a:gd name="connsiteY10" fmla="*/ 434419 h 1979528"/>
                <a:gd name="connsiteX11" fmla="*/ 390830 w 496406"/>
                <a:gd name="connsiteY11" fmla="*/ 440991 h 1979528"/>
                <a:gd name="connsiteX12" fmla="*/ 376733 w 496406"/>
                <a:gd name="connsiteY12" fmla="*/ 466232 h 1979528"/>
                <a:gd name="connsiteX13" fmla="*/ 366350 w 496406"/>
                <a:gd name="connsiteY13" fmla="*/ 475948 h 1979528"/>
                <a:gd name="connsiteX14" fmla="*/ 357683 w 496406"/>
                <a:gd name="connsiteY14" fmla="*/ 483568 h 1979528"/>
                <a:gd name="connsiteX15" fmla="*/ 344157 w 496406"/>
                <a:gd name="connsiteY15" fmla="*/ 494236 h 1979528"/>
                <a:gd name="connsiteX16" fmla="*/ 337490 w 496406"/>
                <a:gd name="connsiteY16" fmla="*/ 503951 h 1979528"/>
                <a:gd name="connsiteX17" fmla="*/ 332156 w 496406"/>
                <a:gd name="connsiteY17" fmla="*/ 534431 h 1979528"/>
                <a:gd name="connsiteX18" fmla="*/ 329394 w 496406"/>
                <a:gd name="connsiteY18" fmla="*/ 551767 h 1979528"/>
                <a:gd name="connsiteX19" fmla="*/ 325869 w 496406"/>
                <a:gd name="connsiteY19" fmla="*/ 559006 h 1979528"/>
                <a:gd name="connsiteX20" fmla="*/ 303581 w 496406"/>
                <a:gd name="connsiteY20" fmla="*/ 586343 h 1979528"/>
                <a:gd name="connsiteX21" fmla="*/ 289579 w 496406"/>
                <a:gd name="connsiteY21" fmla="*/ 603488 h 1979528"/>
                <a:gd name="connsiteX22" fmla="*/ 284150 w 496406"/>
                <a:gd name="connsiteY22" fmla="*/ 607964 h 1979528"/>
                <a:gd name="connsiteX23" fmla="*/ 269195 w 496406"/>
                <a:gd name="connsiteY23" fmla="*/ 626062 h 1979528"/>
                <a:gd name="connsiteX24" fmla="*/ 259861 w 496406"/>
                <a:gd name="connsiteY24" fmla="*/ 638349 h 1979528"/>
                <a:gd name="connsiteX25" fmla="*/ 259385 w 496406"/>
                <a:gd name="connsiteY25" fmla="*/ 642254 h 1979528"/>
                <a:gd name="connsiteX26" fmla="*/ 271767 w 496406"/>
                <a:gd name="connsiteY26" fmla="*/ 662828 h 1979528"/>
                <a:gd name="connsiteX27" fmla="*/ 276625 w 496406"/>
                <a:gd name="connsiteY27" fmla="*/ 669591 h 1979528"/>
                <a:gd name="connsiteX28" fmla="*/ 289389 w 496406"/>
                <a:gd name="connsiteY28" fmla="*/ 681593 h 1979528"/>
                <a:gd name="connsiteX29" fmla="*/ 302152 w 496406"/>
                <a:gd name="connsiteY29" fmla="*/ 697118 h 1979528"/>
                <a:gd name="connsiteX30" fmla="*/ 309962 w 496406"/>
                <a:gd name="connsiteY30" fmla="*/ 704834 h 1979528"/>
                <a:gd name="connsiteX31" fmla="*/ 315296 w 496406"/>
                <a:gd name="connsiteY31" fmla="*/ 711120 h 1979528"/>
                <a:gd name="connsiteX32" fmla="*/ 316630 w 496406"/>
                <a:gd name="connsiteY32" fmla="*/ 712549 h 1979528"/>
                <a:gd name="connsiteX33" fmla="*/ 336537 w 496406"/>
                <a:gd name="connsiteY33" fmla="*/ 733218 h 1979528"/>
                <a:gd name="connsiteX34" fmla="*/ 353492 w 496406"/>
                <a:gd name="connsiteY34" fmla="*/ 749601 h 1979528"/>
                <a:gd name="connsiteX35" fmla="*/ 364636 w 496406"/>
                <a:gd name="connsiteY35" fmla="*/ 762365 h 1979528"/>
                <a:gd name="connsiteX36" fmla="*/ 368827 w 496406"/>
                <a:gd name="connsiteY36" fmla="*/ 766556 h 1979528"/>
                <a:gd name="connsiteX37" fmla="*/ 388925 w 496406"/>
                <a:gd name="connsiteY37" fmla="*/ 787701 h 1979528"/>
                <a:gd name="connsiteX38" fmla="*/ 389973 w 496406"/>
                <a:gd name="connsiteY38" fmla="*/ 791321 h 1979528"/>
                <a:gd name="connsiteX39" fmla="*/ 388639 w 496406"/>
                <a:gd name="connsiteY39" fmla="*/ 802274 h 1979528"/>
                <a:gd name="connsiteX40" fmla="*/ 387496 w 496406"/>
                <a:gd name="connsiteY40" fmla="*/ 817419 h 1979528"/>
                <a:gd name="connsiteX41" fmla="*/ 387496 w 496406"/>
                <a:gd name="connsiteY41" fmla="*/ 849518 h 1979528"/>
                <a:gd name="connsiteX42" fmla="*/ 388734 w 496406"/>
                <a:gd name="connsiteY42" fmla="*/ 879903 h 1979528"/>
                <a:gd name="connsiteX43" fmla="*/ 387496 w 496406"/>
                <a:gd name="connsiteY43" fmla="*/ 916193 h 1979528"/>
                <a:gd name="connsiteX44" fmla="*/ 386258 w 496406"/>
                <a:gd name="connsiteY44" fmla="*/ 924480 h 1979528"/>
                <a:gd name="connsiteX45" fmla="*/ 386258 w 496406"/>
                <a:gd name="connsiteY45" fmla="*/ 932672 h 1979528"/>
                <a:gd name="connsiteX46" fmla="*/ 385877 w 496406"/>
                <a:gd name="connsiteY46" fmla="*/ 940387 h 1979528"/>
                <a:gd name="connsiteX47" fmla="*/ 384734 w 496406"/>
                <a:gd name="connsiteY47" fmla="*/ 967914 h 1979528"/>
                <a:gd name="connsiteX48" fmla="*/ 386067 w 496406"/>
                <a:gd name="connsiteY48" fmla="*/ 992393 h 1979528"/>
                <a:gd name="connsiteX49" fmla="*/ 384924 w 496406"/>
                <a:gd name="connsiteY49" fmla="*/ 997918 h 1979528"/>
                <a:gd name="connsiteX50" fmla="*/ 387401 w 496406"/>
                <a:gd name="connsiteY50" fmla="*/ 1025540 h 1979528"/>
                <a:gd name="connsiteX51" fmla="*/ 388829 w 496406"/>
                <a:gd name="connsiteY51" fmla="*/ 1041352 h 1979528"/>
                <a:gd name="connsiteX52" fmla="*/ 390353 w 496406"/>
                <a:gd name="connsiteY52" fmla="*/ 1068022 h 1979528"/>
                <a:gd name="connsiteX53" fmla="*/ 391496 w 496406"/>
                <a:gd name="connsiteY53" fmla="*/ 1085929 h 1979528"/>
                <a:gd name="connsiteX54" fmla="*/ 392735 w 496406"/>
                <a:gd name="connsiteY54" fmla="*/ 1094882 h 1979528"/>
                <a:gd name="connsiteX55" fmla="*/ 395307 w 496406"/>
                <a:gd name="connsiteY55" fmla="*/ 1109456 h 1979528"/>
                <a:gd name="connsiteX56" fmla="*/ 395307 w 496406"/>
                <a:gd name="connsiteY56" fmla="*/ 1112789 h 1979528"/>
                <a:gd name="connsiteX57" fmla="*/ 388829 w 496406"/>
                <a:gd name="connsiteY57" fmla="*/ 1141460 h 1979528"/>
                <a:gd name="connsiteX58" fmla="*/ 388829 w 496406"/>
                <a:gd name="connsiteY58" fmla="*/ 1142793 h 1979528"/>
                <a:gd name="connsiteX59" fmla="*/ 387496 w 496406"/>
                <a:gd name="connsiteY59" fmla="*/ 1172225 h 1979528"/>
                <a:gd name="connsiteX60" fmla="*/ 386162 w 496406"/>
                <a:gd name="connsiteY60" fmla="*/ 1224232 h 1979528"/>
                <a:gd name="connsiteX61" fmla="*/ 385019 w 496406"/>
                <a:gd name="connsiteY61" fmla="*/ 1237948 h 1979528"/>
                <a:gd name="connsiteX62" fmla="*/ 386448 w 496406"/>
                <a:gd name="connsiteY62" fmla="*/ 1264618 h 1979528"/>
                <a:gd name="connsiteX63" fmla="*/ 387496 w 496406"/>
                <a:gd name="connsiteY63" fmla="*/ 1294812 h 1979528"/>
                <a:gd name="connsiteX64" fmla="*/ 386448 w 496406"/>
                <a:gd name="connsiteY64" fmla="*/ 1303099 h 1979528"/>
                <a:gd name="connsiteX65" fmla="*/ 387591 w 496406"/>
                <a:gd name="connsiteY65" fmla="*/ 1324435 h 1979528"/>
                <a:gd name="connsiteX66" fmla="*/ 389306 w 496406"/>
                <a:gd name="connsiteY66" fmla="*/ 1360916 h 1979528"/>
                <a:gd name="connsiteX67" fmla="*/ 391306 w 496406"/>
                <a:gd name="connsiteY67" fmla="*/ 1379013 h 1979528"/>
                <a:gd name="connsiteX68" fmla="*/ 390735 w 496406"/>
                <a:gd name="connsiteY68" fmla="*/ 1388824 h 1979528"/>
                <a:gd name="connsiteX69" fmla="*/ 391306 w 496406"/>
                <a:gd name="connsiteY69" fmla="*/ 1394825 h 1979528"/>
                <a:gd name="connsiteX70" fmla="*/ 391401 w 496406"/>
                <a:gd name="connsiteY70" fmla="*/ 1404064 h 1979528"/>
                <a:gd name="connsiteX71" fmla="*/ 392640 w 496406"/>
                <a:gd name="connsiteY71" fmla="*/ 1444450 h 1979528"/>
                <a:gd name="connsiteX72" fmla="*/ 392925 w 496406"/>
                <a:gd name="connsiteY72" fmla="*/ 1452260 h 1979528"/>
                <a:gd name="connsiteX73" fmla="*/ 395878 w 496406"/>
                <a:gd name="connsiteY73" fmla="*/ 1455404 h 1979528"/>
                <a:gd name="connsiteX74" fmla="*/ 399307 w 496406"/>
                <a:gd name="connsiteY74" fmla="*/ 1459976 h 1979528"/>
                <a:gd name="connsiteX75" fmla="*/ 399307 w 496406"/>
                <a:gd name="connsiteY75" fmla="*/ 1464071 h 1979528"/>
                <a:gd name="connsiteX76" fmla="*/ 400450 w 496406"/>
                <a:gd name="connsiteY76" fmla="*/ 1494932 h 1979528"/>
                <a:gd name="connsiteX77" fmla="*/ 394354 w 496406"/>
                <a:gd name="connsiteY77" fmla="*/ 1512077 h 1979528"/>
                <a:gd name="connsiteX78" fmla="*/ 383019 w 496406"/>
                <a:gd name="connsiteY78" fmla="*/ 1516745 h 1979528"/>
                <a:gd name="connsiteX79" fmla="*/ 365969 w 496406"/>
                <a:gd name="connsiteY79" fmla="*/ 1521983 h 1979528"/>
                <a:gd name="connsiteX80" fmla="*/ 356825 w 496406"/>
                <a:gd name="connsiteY80" fmla="*/ 1523793 h 1979528"/>
                <a:gd name="connsiteX81" fmla="*/ 354825 w 496406"/>
                <a:gd name="connsiteY81" fmla="*/ 1523793 h 1979528"/>
                <a:gd name="connsiteX82" fmla="*/ 330632 w 496406"/>
                <a:gd name="connsiteY82" fmla="*/ 1530746 h 1979528"/>
                <a:gd name="connsiteX83" fmla="*/ 322250 w 496406"/>
                <a:gd name="connsiteY83" fmla="*/ 1536176 h 1979528"/>
                <a:gd name="connsiteX84" fmla="*/ 321583 w 496406"/>
                <a:gd name="connsiteY84" fmla="*/ 1537890 h 1979528"/>
                <a:gd name="connsiteX85" fmla="*/ 319011 w 496406"/>
                <a:gd name="connsiteY85" fmla="*/ 1561322 h 1979528"/>
                <a:gd name="connsiteX86" fmla="*/ 320059 w 496406"/>
                <a:gd name="connsiteY86" fmla="*/ 1568370 h 1979528"/>
                <a:gd name="connsiteX87" fmla="*/ 319678 w 496406"/>
                <a:gd name="connsiteY87" fmla="*/ 1574180 h 1979528"/>
                <a:gd name="connsiteX88" fmla="*/ 318916 w 496406"/>
                <a:gd name="connsiteY88" fmla="*/ 1577228 h 1979528"/>
                <a:gd name="connsiteX89" fmla="*/ 317582 w 496406"/>
                <a:gd name="connsiteY89" fmla="*/ 1613519 h 1979528"/>
                <a:gd name="connsiteX90" fmla="*/ 316535 w 496406"/>
                <a:gd name="connsiteY90" fmla="*/ 1624663 h 1979528"/>
                <a:gd name="connsiteX91" fmla="*/ 317487 w 496406"/>
                <a:gd name="connsiteY91" fmla="*/ 1631426 h 1979528"/>
                <a:gd name="connsiteX92" fmla="*/ 316535 w 496406"/>
                <a:gd name="connsiteY92" fmla="*/ 1649047 h 1979528"/>
                <a:gd name="connsiteX93" fmla="*/ 317582 w 496406"/>
                <a:gd name="connsiteY93" fmla="*/ 1657238 h 1979528"/>
                <a:gd name="connsiteX94" fmla="*/ 317582 w 496406"/>
                <a:gd name="connsiteY94" fmla="*/ 1696862 h 1979528"/>
                <a:gd name="connsiteX95" fmla="*/ 316630 w 496406"/>
                <a:gd name="connsiteY95" fmla="*/ 1711436 h 1979528"/>
                <a:gd name="connsiteX96" fmla="*/ 317487 w 496406"/>
                <a:gd name="connsiteY96" fmla="*/ 1722485 h 1979528"/>
                <a:gd name="connsiteX97" fmla="*/ 317582 w 496406"/>
                <a:gd name="connsiteY97" fmla="*/ 1725152 h 1979528"/>
                <a:gd name="connsiteX98" fmla="*/ 317582 w 496406"/>
                <a:gd name="connsiteY98" fmla="*/ 1741058 h 1979528"/>
                <a:gd name="connsiteX99" fmla="*/ 317582 w 496406"/>
                <a:gd name="connsiteY99" fmla="*/ 1758108 h 1979528"/>
                <a:gd name="connsiteX100" fmla="*/ 319107 w 496406"/>
                <a:gd name="connsiteY100" fmla="*/ 1797065 h 1979528"/>
                <a:gd name="connsiteX101" fmla="*/ 319773 w 496406"/>
                <a:gd name="connsiteY101" fmla="*/ 1809924 h 1979528"/>
                <a:gd name="connsiteX102" fmla="*/ 320154 w 496406"/>
                <a:gd name="connsiteY102" fmla="*/ 1823354 h 1979528"/>
                <a:gd name="connsiteX103" fmla="*/ 319011 w 496406"/>
                <a:gd name="connsiteY103" fmla="*/ 1830403 h 1979528"/>
                <a:gd name="connsiteX104" fmla="*/ 319011 w 496406"/>
                <a:gd name="connsiteY104" fmla="*/ 1834403 h 1979528"/>
                <a:gd name="connsiteX105" fmla="*/ 320249 w 496406"/>
                <a:gd name="connsiteY105" fmla="*/ 1852977 h 1979528"/>
                <a:gd name="connsiteX106" fmla="*/ 321678 w 496406"/>
                <a:gd name="connsiteY106" fmla="*/ 1886505 h 1979528"/>
                <a:gd name="connsiteX107" fmla="*/ 324536 w 496406"/>
                <a:gd name="connsiteY107" fmla="*/ 1905650 h 1979528"/>
                <a:gd name="connsiteX108" fmla="*/ 326727 w 496406"/>
                <a:gd name="connsiteY108" fmla="*/ 1918985 h 1979528"/>
                <a:gd name="connsiteX109" fmla="*/ 324440 w 496406"/>
                <a:gd name="connsiteY109" fmla="*/ 1925462 h 1979528"/>
                <a:gd name="connsiteX110" fmla="*/ 320059 w 496406"/>
                <a:gd name="connsiteY110" fmla="*/ 1926415 h 1979528"/>
                <a:gd name="connsiteX111" fmla="*/ 315392 w 496406"/>
                <a:gd name="connsiteY111" fmla="*/ 1926891 h 1979528"/>
                <a:gd name="connsiteX112" fmla="*/ 310248 w 496406"/>
                <a:gd name="connsiteY112" fmla="*/ 1932130 h 1979528"/>
                <a:gd name="connsiteX113" fmla="*/ 274720 w 496406"/>
                <a:gd name="connsiteY113" fmla="*/ 1955180 h 1979528"/>
                <a:gd name="connsiteX114" fmla="*/ 258718 w 496406"/>
                <a:gd name="connsiteY114" fmla="*/ 1961181 h 1979528"/>
                <a:gd name="connsiteX115" fmla="*/ 248240 w 496406"/>
                <a:gd name="connsiteY115" fmla="*/ 1964515 h 1979528"/>
                <a:gd name="connsiteX116" fmla="*/ 213189 w 496406"/>
                <a:gd name="connsiteY116" fmla="*/ 1975564 h 1979528"/>
                <a:gd name="connsiteX117" fmla="*/ 193186 w 496406"/>
                <a:gd name="connsiteY117" fmla="*/ 1979469 h 1979528"/>
                <a:gd name="connsiteX118" fmla="*/ 172231 w 496406"/>
                <a:gd name="connsiteY118" fmla="*/ 1972992 h 1979528"/>
                <a:gd name="connsiteX119" fmla="*/ 170326 w 496406"/>
                <a:gd name="connsiteY119" fmla="*/ 1955847 h 1979528"/>
                <a:gd name="connsiteX120" fmla="*/ 171564 w 496406"/>
                <a:gd name="connsiteY120" fmla="*/ 1954037 h 1979528"/>
                <a:gd name="connsiteX121" fmla="*/ 174041 w 496406"/>
                <a:gd name="connsiteY121" fmla="*/ 1953085 h 1979528"/>
                <a:gd name="connsiteX122" fmla="*/ 172612 w 496406"/>
                <a:gd name="connsiteY122" fmla="*/ 1948894 h 1979528"/>
                <a:gd name="connsiteX123" fmla="*/ 171755 w 496406"/>
                <a:gd name="connsiteY123" fmla="*/ 1949085 h 1979528"/>
                <a:gd name="connsiteX124" fmla="*/ 170707 w 496406"/>
                <a:gd name="connsiteY124" fmla="*/ 1950989 h 1979528"/>
                <a:gd name="connsiteX125" fmla="*/ 170516 w 496406"/>
                <a:gd name="connsiteY125" fmla="*/ 1952609 h 1979528"/>
                <a:gd name="connsiteX126" fmla="*/ 169088 w 496406"/>
                <a:gd name="connsiteY126" fmla="*/ 1951751 h 1979528"/>
                <a:gd name="connsiteX127" fmla="*/ 170516 w 496406"/>
                <a:gd name="connsiteY127" fmla="*/ 1944893 h 1979528"/>
                <a:gd name="connsiteX128" fmla="*/ 171374 w 496406"/>
                <a:gd name="connsiteY128" fmla="*/ 1943465 h 1979528"/>
                <a:gd name="connsiteX129" fmla="*/ 169564 w 496406"/>
                <a:gd name="connsiteY129" fmla="*/ 1943084 h 1979528"/>
                <a:gd name="connsiteX130" fmla="*/ 158896 w 496406"/>
                <a:gd name="connsiteY130" fmla="*/ 1946036 h 1979528"/>
                <a:gd name="connsiteX131" fmla="*/ 130797 w 496406"/>
                <a:gd name="connsiteY131" fmla="*/ 1951656 h 1979528"/>
                <a:gd name="connsiteX132" fmla="*/ 114795 w 496406"/>
                <a:gd name="connsiteY132" fmla="*/ 1951180 h 1979528"/>
                <a:gd name="connsiteX133" fmla="*/ 106318 w 496406"/>
                <a:gd name="connsiteY133" fmla="*/ 1949465 h 1979528"/>
                <a:gd name="connsiteX134" fmla="*/ 97460 w 496406"/>
                <a:gd name="connsiteY134" fmla="*/ 1946989 h 1979528"/>
                <a:gd name="connsiteX135" fmla="*/ 76695 w 496406"/>
                <a:gd name="connsiteY135" fmla="*/ 1936416 h 1979528"/>
                <a:gd name="connsiteX136" fmla="*/ 64027 w 496406"/>
                <a:gd name="connsiteY136" fmla="*/ 1911937 h 1979528"/>
                <a:gd name="connsiteX137" fmla="*/ 65551 w 496406"/>
                <a:gd name="connsiteY137" fmla="*/ 1891363 h 1979528"/>
                <a:gd name="connsiteX138" fmla="*/ 78791 w 496406"/>
                <a:gd name="connsiteY138" fmla="*/ 1874599 h 1979528"/>
                <a:gd name="connsiteX139" fmla="*/ 94126 w 496406"/>
                <a:gd name="connsiteY139" fmla="*/ 1868598 h 1979528"/>
                <a:gd name="connsiteX140" fmla="*/ 103746 w 496406"/>
                <a:gd name="connsiteY140" fmla="*/ 1866407 h 1979528"/>
                <a:gd name="connsiteX141" fmla="*/ 116319 w 496406"/>
                <a:gd name="connsiteY141" fmla="*/ 1864883 h 1979528"/>
                <a:gd name="connsiteX142" fmla="*/ 126892 w 496406"/>
                <a:gd name="connsiteY142" fmla="*/ 1861740 h 1979528"/>
                <a:gd name="connsiteX143" fmla="*/ 130511 w 496406"/>
                <a:gd name="connsiteY143" fmla="*/ 1860978 h 1979528"/>
                <a:gd name="connsiteX144" fmla="*/ 142608 w 496406"/>
                <a:gd name="connsiteY144" fmla="*/ 1854977 h 1979528"/>
                <a:gd name="connsiteX145" fmla="*/ 144418 w 496406"/>
                <a:gd name="connsiteY145" fmla="*/ 1846500 h 1979528"/>
                <a:gd name="connsiteX146" fmla="*/ 142989 w 496406"/>
                <a:gd name="connsiteY146" fmla="*/ 1838309 h 1979528"/>
                <a:gd name="connsiteX147" fmla="*/ 140132 w 496406"/>
                <a:gd name="connsiteY147" fmla="*/ 1811448 h 1979528"/>
                <a:gd name="connsiteX148" fmla="*/ 136893 w 496406"/>
                <a:gd name="connsiteY148" fmla="*/ 1788398 h 1979528"/>
                <a:gd name="connsiteX149" fmla="*/ 136417 w 496406"/>
                <a:gd name="connsiteY149" fmla="*/ 1785159 h 1979528"/>
                <a:gd name="connsiteX150" fmla="*/ 134988 w 496406"/>
                <a:gd name="connsiteY150" fmla="*/ 1757727 h 1979528"/>
                <a:gd name="connsiteX151" fmla="*/ 130797 w 496406"/>
                <a:gd name="connsiteY151" fmla="*/ 1734296 h 1979528"/>
                <a:gd name="connsiteX152" fmla="*/ 129940 w 496406"/>
                <a:gd name="connsiteY152" fmla="*/ 1732010 h 1979528"/>
                <a:gd name="connsiteX153" fmla="*/ 128225 w 496406"/>
                <a:gd name="connsiteY153" fmla="*/ 1719437 h 1979528"/>
                <a:gd name="connsiteX154" fmla="*/ 127178 w 496406"/>
                <a:gd name="connsiteY154" fmla="*/ 1705625 h 1979528"/>
                <a:gd name="connsiteX155" fmla="*/ 125844 w 496406"/>
                <a:gd name="connsiteY155" fmla="*/ 1700768 h 1979528"/>
                <a:gd name="connsiteX156" fmla="*/ 122034 w 496406"/>
                <a:gd name="connsiteY156" fmla="*/ 1679241 h 1979528"/>
                <a:gd name="connsiteX157" fmla="*/ 119748 w 496406"/>
                <a:gd name="connsiteY157" fmla="*/ 1659143 h 1979528"/>
                <a:gd name="connsiteX158" fmla="*/ 118891 w 496406"/>
                <a:gd name="connsiteY158" fmla="*/ 1643808 h 1979528"/>
                <a:gd name="connsiteX159" fmla="*/ 117462 w 496406"/>
                <a:gd name="connsiteY159" fmla="*/ 1629044 h 1979528"/>
                <a:gd name="connsiteX160" fmla="*/ 115367 w 496406"/>
                <a:gd name="connsiteY160" fmla="*/ 1616281 h 1979528"/>
                <a:gd name="connsiteX161" fmla="*/ 114128 w 496406"/>
                <a:gd name="connsiteY161" fmla="*/ 1607327 h 1979528"/>
                <a:gd name="connsiteX162" fmla="*/ 113748 w 496406"/>
                <a:gd name="connsiteY162" fmla="*/ 1585229 h 1979528"/>
                <a:gd name="connsiteX163" fmla="*/ 110509 w 496406"/>
                <a:gd name="connsiteY163" fmla="*/ 1567037 h 1979528"/>
                <a:gd name="connsiteX164" fmla="*/ 109842 w 496406"/>
                <a:gd name="connsiteY164" fmla="*/ 1553892 h 1979528"/>
                <a:gd name="connsiteX165" fmla="*/ 108699 w 496406"/>
                <a:gd name="connsiteY165" fmla="*/ 1548368 h 1979528"/>
                <a:gd name="connsiteX166" fmla="*/ 108699 w 496406"/>
                <a:gd name="connsiteY166" fmla="*/ 1537414 h 1979528"/>
                <a:gd name="connsiteX167" fmla="*/ 104127 w 496406"/>
                <a:gd name="connsiteY167" fmla="*/ 1531985 h 1979528"/>
                <a:gd name="connsiteX168" fmla="*/ 90030 w 496406"/>
                <a:gd name="connsiteY168" fmla="*/ 1527794 h 1979528"/>
                <a:gd name="connsiteX169" fmla="*/ 87649 w 496406"/>
                <a:gd name="connsiteY169" fmla="*/ 1523698 h 1979528"/>
                <a:gd name="connsiteX170" fmla="*/ 87554 w 496406"/>
                <a:gd name="connsiteY170" fmla="*/ 1500266 h 1979528"/>
                <a:gd name="connsiteX171" fmla="*/ 85077 w 496406"/>
                <a:gd name="connsiteY171" fmla="*/ 1487693 h 1979528"/>
                <a:gd name="connsiteX172" fmla="*/ 82506 w 496406"/>
                <a:gd name="connsiteY172" fmla="*/ 1472453 h 1979528"/>
                <a:gd name="connsiteX173" fmla="*/ 82315 w 496406"/>
                <a:gd name="connsiteY173" fmla="*/ 1465024 h 1979528"/>
                <a:gd name="connsiteX174" fmla="*/ 80219 w 496406"/>
                <a:gd name="connsiteY174" fmla="*/ 1454927 h 1979528"/>
                <a:gd name="connsiteX175" fmla="*/ 80029 w 496406"/>
                <a:gd name="connsiteY175" fmla="*/ 1446450 h 1979528"/>
                <a:gd name="connsiteX176" fmla="*/ 80696 w 496406"/>
                <a:gd name="connsiteY176" fmla="*/ 1445021 h 1979528"/>
                <a:gd name="connsiteX177" fmla="*/ 76124 w 496406"/>
                <a:gd name="connsiteY177" fmla="*/ 1423781 h 1979528"/>
                <a:gd name="connsiteX178" fmla="*/ 75838 w 496406"/>
                <a:gd name="connsiteY178" fmla="*/ 1421209 h 1979528"/>
                <a:gd name="connsiteX179" fmla="*/ 73171 w 496406"/>
                <a:gd name="connsiteY179" fmla="*/ 1388252 h 1979528"/>
                <a:gd name="connsiteX180" fmla="*/ 69647 w 496406"/>
                <a:gd name="connsiteY180" fmla="*/ 1365392 h 1979528"/>
                <a:gd name="connsiteX181" fmla="*/ 69170 w 496406"/>
                <a:gd name="connsiteY181" fmla="*/ 1346057 h 1979528"/>
                <a:gd name="connsiteX182" fmla="*/ 67646 w 496406"/>
                <a:gd name="connsiteY182" fmla="*/ 1337198 h 1979528"/>
                <a:gd name="connsiteX183" fmla="*/ 66694 w 496406"/>
                <a:gd name="connsiteY183" fmla="*/ 1334912 h 1979528"/>
                <a:gd name="connsiteX184" fmla="*/ 65170 w 496406"/>
                <a:gd name="connsiteY184" fmla="*/ 1316434 h 1979528"/>
                <a:gd name="connsiteX185" fmla="*/ 62884 w 496406"/>
                <a:gd name="connsiteY185" fmla="*/ 1290145 h 1979528"/>
                <a:gd name="connsiteX186" fmla="*/ 63932 w 496406"/>
                <a:gd name="connsiteY186" fmla="*/ 1280525 h 1979528"/>
                <a:gd name="connsiteX187" fmla="*/ 62598 w 496406"/>
                <a:gd name="connsiteY187" fmla="*/ 1242139 h 1979528"/>
                <a:gd name="connsiteX188" fmla="*/ 61360 w 496406"/>
                <a:gd name="connsiteY188" fmla="*/ 1217374 h 1979528"/>
                <a:gd name="connsiteX189" fmla="*/ 62884 w 496406"/>
                <a:gd name="connsiteY189" fmla="*/ 1192799 h 1979528"/>
                <a:gd name="connsiteX190" fmla="*/ 60407 w 496406"/>
                <a:gd name="connsiteY190" fmla="*/ 1177178 h 1979528"/>
                <a:gd name="connsiteX191" fmla="*/ 54216 w 496406"/>
                <a:gd name="connsiteY191" fmla="*/ 1162034 h 1979528"/>
                <a:gd name="connsiteX192" fmla="*/ 44882 w 496406"/>
                <a:gd name="connsiteY192" fmla="*/ 1142888 h 1979528"/>
                <a:gd name="connsiteX193" fmla="*/ 44310 w 496406"/>
                <a:gd name="connsiteY193" fmla="*/ 1140412 h 1979528"/>
                <a:gd name="connsiteX194" fmla="*/ 43262 w 496406"/>
                <a:gd name="connsiteY194" fmla="*/ 1116409 h 1979528"/>
                <a:gd name="connsiteX195" fmla="*/ 42882 w 496406"/>
                <a:gd name="connsiteY195" fmla="*/ 1103264 h 1979528"/>
                <a:gd name="connsiteX196" fmla="*/ 42882 w 496406"/>
                <a:gd name="connsiteY196" fmla="*/ 1088977 h 1979528"/>
                <a:gd name="connsiteX197" fmla="*/ 41643 w 496406"/>
                <a:gd name="connsiteY197" fmla="*/ 1069736 h 1979528"/>
                <a:gd name="connsiteX198" fmla="*/ 42596 w 496406"/>
                <a:gd name="connsiteY198" fmla="*/ 1055163 h 1979528"/>
                <a:gd name="connsiteX199" fmla="*/ 41834 w 496406"/>
                <a:gd name="connsiteY199" fmla="*/ 1042685 h 1979528"/>
                <a:gd name="connsiteX200" fmla="*/ 41834 w 496406"/>
                <a:gd name="connsiteY200" fmla="*/ 1034780 h 1979528"/>
                <a:gd name="connsiteX201" fmla="*/ 42882 w 496406"/>
                <a:gd name="connsiteY201" fmla="*/ 1027731 h 1979528"/>
                <a:gd name="connsiteX202" fmla="*/ 42977 w 496406"/>
                <a:gd name="connsiteY202" fmla="*/ 1010681 h 1979528"/>
                <a:gd name="connsiteX203" fmla="*/ 42882 w 496406"/>
                <a:gd name="connsiteY203" fmla="*/ 977630 h 1979528"/>
                <a:gd name="connsiteX204" fmla="*/ 42977 w 496406"/>
                <a:gd name="connsiteY204" fmla="*/ 943530 h 1979528"/>
                <a:gd name="connsiteX205" fmla="*/ 44120 w 496406"/>
                <a:gd name="connsiteY205" fmla="*/ 934481 h 1979528"/>
                <a:gd name="connsiteX206" fmla="*/ 44024 w 496406"/>
                <a:gd name="connsiteY206" fmla="*/ 930576 h 1979528"/>
                <a:gd name="connsiteX207" fmla="*/ 43072 w 496406"/>
                <a:gd name="connsiteY207" fmla="*/ 920765 h 1979528"/>
                <a:gd name="connsiteX208" fmla="*/ 44310 w 496406"/>
                <a:gd name="connsiteY208" fmla="*/ 912479 h 1979528"/>
                <a:gd name="connsiteX209" fmla="*/ 44310 w 496406"/>
                <a:gd name="connsiteY209" fmla="*/ 904763 h 1979528"/>
                <a:gd name="connsiteX210" fmla="*/ 45548 w 496406"/>
                <a:gd name="connsiteY210" fmla="*/ 892381 h 1979528"/>
                <a:gd name="connsiteX211" fmla="*/ 46691 w 496406"/>
                <a:gd name="connsiteY211" fmla="*/ 866759 h 1979528"/>
                <a:gd name="connsiteX212" fmla="*/ 45644 w 496406"/>
                <a:gd name="connsiteY212" fmla="*/ 859901 h 1979528"/>
                <a:gd name="connsiteX213" fmla="*/ 47835 w 496406"/>
                <a:gd name="connsiteY213" fmla="*/ 826087 h 1979528"/>
                <a:gd name="connsiteX214" fmla="*/ 46882 w 496406"/>
                <a:gd name="connsiteY214" fmla="*/ 819229 h 1979528"/>
                <a:gd name="connsiteX215" fmla="*/ 44596 w 496406"/>
                <a:gd name="connsiteY215" fmla="*/ 806084 h 1979528"/>
                <a:gd name="connsiteX216" fmla="*/ 47739 w 496406"/>
                <a:gd name="connsiteY216" fmla="*/ 797226 h 1979528"/>
                <a:gd name="connsiteX217" fmla="*/ 61550 w 496406"/>
                <a:gd name="connsiteY217" fmla="*/ 779986 h 1979528"/>
                <a:gd name="connsiteX218" fmla="*/ 80982 w 496406"/>
                <a:gd name="connsiteY218" fmla="*/ 753602 h 1979528"/>
                <a:gd name="connsiteX219" fmla="*/ 84791 w 496406"/>
                <a:gd name="connsiteY219" fmla="*/ 747029 h 1979528"/>
                <a:gd name="connsiteX220" fmla="*/ 90697 w 496406"/>
                <a:gd name="connsiteY220" fmla="*/ 739505 h 1979528"/>
                <a:gd name="connsiteX221" fmla="*/ 97079 w 496406"/>
                <a:gd name="connsiteY221" fmla="*/ 732742 h 1979528"/>
                <a:gd name="connsiteX222" fmla="*/ 100794 w 496406"/>
                <a:gd name="connsiteY222" fmla="*/ 727503 h 1979528"/>
                <a:gd name="connsiteX223" fmla="*/ 116986 w 496406"/>
                <a:gd name="connsiteY223" fmla="*/ 705024 h 1979528"/>
                <a:gd name="connsiteX224" fmla="*/ 130131 w 496406"/>
                <a:gd name="connsiteY224" fmla="*/ 688832 h 1979528"/>
                <a:gd name="connsiteX225" fmla="*/ 145370 w 496406"/>
                <a:gd name="connsiteY225" fmla="*/ 686165 h 1979528"/>
                <a:gd name="connsiteX226" fmla="*/ 148037 w 496406"/>
                <a:gd name="connsiteY226" fmla="*/ 686546 h 1979528"/>
                <a:gd name="connsiteX227" fmla="*/ 147371 w 496406"/>
                <a:gd name="connsiteY227" fmla="*/ 684260 h 1979528"/>
                <a:gd name="connsiteX228" fmla="*/ 144513 w 496406"/>
                <a:gd name="connsiteY228" fmla="*/ 680259 h 1979528"/>
                <a:gd name="connsiteX229" fmla="*/ 143085 w 496406"/>
                <a:gd name="connsiteY229" fmla="*/ 678735 h 1979528"/>
                <a:gd name="connsiteX230" fmla="*/ 136989 w 496406"/>
                <a:gd name="connsiteY230" fmla="*/ 671972 h 1979528"/>
                <a:gd name="connsiteX231" fmla="*/ 133845 w 496406"/>
                <a:gd name="connsiteY231" fmla="*/ 669972 h 1979528"/>
                <a:gd name="connsiteX232" fmla="*/ 119558 w 496406"/>
                <a:gd name="connsiteY232" fmla="*/ 656447 h 1979528"/>
                <a:gd name="connsiteX233" fmla="*/ 108794 w 496406"/>
                <a:gd name="connsiteY233" fmla="*/ 644159 h 1979528"/>
                <a:gd name="connsiteX234" fmla="*/ 89364 w 496406"/>
                <a:gd name="connsiteY234" fmla="*/ 626919 h 1979528"/>
                <a:gd name="connsiteX235" fmla="*/ 73552 w 496406"/>
                <a:gd name="connsiteY235" fmla="*/ 613965 h 1979528"/>
                <a:gd name="connsiteX236" fmla="*/ 61455 w 496406"/>
                <a:gd name="connsiteY236" fmla="*/ 598725 h 1979528"/>
                <a:gd name="connsiteX237" fmla="*/ 60217 w 496406"/>
                <a:gd name="connsiteY237" fmla="*/ 595963 h 1979528"/>
                <a:gd name="connsiteX238" fmla="*/ 57740 w 496406"/>
                <a:gd name="connsiteY238" fmla="*/ 580628 h 1979528"/>
                <a:gd name="connsiteX239" fmla="*/ 56121 w 496406"/>
                <a:gd name="connsiteY239" fmla="*/ 562816 h 1979528"/>
                <a:gd name="connsiteX240" fmla="*/ 53359 w 496406"/>
                <a:gd name="connsiteY240" fmla="*/ 546909 h 1979528"/>
                <a:gd name="connsiteX241" fmla="*/ 51073 w 496406"/>
                <a:gd name="connsiteY241" fmla="*/ 533669 h 1979528"/>
                <a:gd name="connsiteX242" fmla="*/ 49454 w 496406"/>
                <a:gd name="connsiteY242" fmla="*/ 516620 h 1979528"/>
                <a:gd name="connsiteX243" fmla="*/ 46501 w 496406"/>
                <a:gd name="connsiteY243" fmla="*/ 500808 h 1979528"/>
                <a:gd name="connsiteX244" fmla="*/ 43262 w 496406"/>
                <a:gd name="connsiteY244" fmla="*/ 484520 h 1979528"/>
                <a:gd name="connsiteX245" fmla="*/ 40595 w 496406"/>
                <a:gd name="connsiteY245" fmla="*/ 469280 h 1979528"/>
                <a:gd name="connsiteX246" fmla="*/ 40595 w 496406"/>
                <a:gd name="connsiteY246" fmla="*/ 467947 h 1979528"/>
                <a:gd name="connsiteX247" fmla="*/ 39357 w 496406"/>
                <a:gd name="connsiteY247" fmla="*/ 450135 h 1979528"/>
                <a:gd name="connsiteX248" fmla="*/ 36690 w 496406"/>
                <a:gd name="connsiteY248" fmla="*/ 419179 h 1979528"/>
                <a:gd name="connsiteX249" fmla="*/ 36881 w 496406"/>
                <a:gd name="connsiteY249" fmla="*/ 410035 h 1979528"/>
                <a:gd name="connsiteX250" fmla="*/ 35357 w 496406"/>
                <a:gd name="connsiteY250" fmla="*/ 391556 h 1979528"/>
                <a:gd name="connsiteX251" fmla="*/ 32309 w 496406"/>
                <a:gd name="connsiteY251" fmla="*/ 386603 h 1979528"/>
                <a:gd name="connsiteX252" fmla="*/ 28594 w 496406"/>
                <a:gd name="connsiteY252" fmla="*/ 383079 h 1979528"/>
                <a:gd name="connsiteX253" fmla="*/ 29546 w 496406"/>
                <a:gd name="connsiteY253" fmla="*/ 376888 h 1979528"/>
                <a:gd name="connsiteX254" fmla="*/ 32785 w 496406"/>
                <a:gd name="connsiteY254" fmla="*/ 370792 h 1979528"/>
                <a:gd name="connsiteX255" fmla="*/ 30404 w 496406"/>
                <a:gd name="connsiteY255" fmla="*/ 340502 h 1979528"/>
                <a:gd name="connsiteX256" fmla="*/ 29927 w 496406"/>
                <a:gd name="connsiteY256" fmla="*/ 324500 h 1979528"/>
                <a:gd name="connsiteX257" fmla="*/ 28308 w 496406"/>
                <a:gd name="connsiteY257" fmla="*/ 322595 h 1979528"/>
                <a:gd name="connsiteX258" fmla="*/ 23450 w 496406"/>
                <a:gd name="connsiteY258" fmla="*/ 322595 h 1979528"/>
                <a:gd name="connsiteX259" fmla="*/ 21069 w 496406"/>
                <a:gd name="connsiteY259" fmla="*/ 322976 h 1979528"/>
                <a:gd name="connsiteX260" fmla="*/ 22879 w 496406"/>
                <a:gd name="connsiteY260" fmla="*/ 323929 h 1979528"/>
                <a:gd name="connsiteX261" fmla="*/ 23641 w 496406"/>
                <a:gd name="connsiteY261" fmla="*/ 328787 h 1979528"/>
                <a:gd name="connsiteX262" fmla="*/ 12782 w 496406"/>
                <a:gd name="connsiteY262" fmla="*/ 355552 h 1979528"/>
                <a:gd name="connsiteX263" fmla="*/ 8496 w 496406"/>
                <a:gd name="connsiteY263" fmla="*/ 364601 h 1979528"/>
                <a:gd name="connsiteX264" fmla="*/ 5639 w 496406"/>
                <a:gd name="connsiteY264" fmla="*/ 369839 h 1979528"/>
                <a:gd name="connsiteX265" fmla="*/ 2400 w 496406"/>
                <a:gd name="connsiteY265" fmla="*/ 368315 h 1979528"/>
                <a:gd name="connsiteX266" fmla="*/ 1162 w 496406"/>
                <a:gd name="connsiteY266" fmla="*/ 366791 h 1979528"/>
                <a:gd name="connsiteX267" fmla="*/ 114 w 496406"/>
                <a:gd name="connsiteY267" fmla="*/ 359933 h 1979528"/>
                <a:gd name="connsiteX268" fmla="*/ 3638 w 496406"/>
                <a:gd name="connsiteY268" fmla="*/ 350599 h 1979528"/>
                <a:gd name="connsiteX269" fmla="*/ 13259 w 496406"/>
                <a:gd name="connsiteY269" fmla="*/ 328787 h 1979528"/>
                <a:gd name="connsiteX270" fmla="*/ 22689 w 496406"/>
                <a:gd name="connsiteY270" fmla="*/ 313070 h 1979528"/>
                <a:gd name="connsiteX271" fmla="*/ 21927 w 496406"/>
                <a:gd name="connsiteY271" fmla="*/ 306403 h 1979528"/>
                <a:gd name="connsiteX272" fmla="*/ 20593 w 496406"/>
                <a:gd name="connsiteY272" fmla="*/ 296306 h 1979528"/>
                <a:gd name="connsiteX273" fmla="*/ 23546 w 496406"/>
                <a:gd name="connsiteY273" fmla="*/ 287258 h 1979528"/>
                <a:gd name="connsiteX274" fmla="*/ 28880 w 496406"/>
                <a:gd name="connsiteY274" fmla="*/ 281352 h 1979528"/>
                <a:gd name="connsiteX275" fmla="*/ 31261 w 496406"/>
                <a:gd name="connsiteY275" fmla="*/ 280781 h 1979528"/>
                <a:gd name="connsiteX276" fmla="*/ 40500 w 496406"/>
                <a:gd name="connsiteY276" fmla="*/ 270398 h 1979528"/>
                <a:gd name="connsiteX277" fmla="*/ 60598 w 496406"/>
                <a:gd name="connsiteY277" fmla="*/ 246395 h 1979528"/>
                <a:gd name="connsiteX278" fmla="*/ 64598 w 496406"/>
                <a:gd name="connsiteY278" fmla="*/ 243443 h 1979528"/>
                <a:gd name="connsiteX279" fmla="*/ 85553 w 496406"/>
                <a:gd name="connsiteY279" fmla="*/ 219059 h 1979528"/>
                <a:gd name="connsiteX280" fmla="*/ 87840 w 496406"/>
                <a:gd name="connsiteY280" fmla="*/ 216677 h 1979528"/>
                <a:gd name="connsiteX281" fmla="*/ 105651 w 496406"/>
                <a:gd name="connsiteY281" fmla="*/ 197342 h 1979528"/>
                <a:gd name="connsiteX282" fmla="*/ 123749 w 496406"/>
                <a:gd name="connsiteY282" fmla="*/ 177911 h 1979528"/>
                <a:gd name="connsiteX283" fmla="*/ 129845 w 496406"/>
                <a:gd name="connsiteY283" fmla="*/ 170386 h 1979528"/>
                <a:gd name="connsiteX284" fmla="*/ 136703 w 496406"/>
                <a:gd name="connsiteY284" fmla="*/ 161051 h 1979528"/>
                <a:gd name="connsiteX285" fmla="*/ 147657 w 496406"/>
                <a:gd name="connsiteY285" fmla="*/ 158384 h 1979528"/>
                <a:gd name="connsiteX286" fmla="*/ 149752 w 496406"/>
                <a:gd name="connsiteY286" fmla="*/ 159813 h 1979528"/>
                <a:gd name="connsiteX287" fmla="*/ 182613 w 496406"/>
                <a:gd name="connsiteY287" fmla="*/ 172958 h 1979528"/>
                <a:gd name="connsiteX288" fmla="*/ 208331 w 496406"/>
                <a:gd name="connsiteY288" fmla="*/ 187436 h 1979528"/>
                <a:gd name="connsiteX289" fmla="*/ 224904 w 496406"/>
                <a:gd name="connsiteY289" fmla="*/ 189912 h 1979528"/>
                <a:gd name="connsiteX290" fmla="*/ 226238 w 496406"/>
                <a:gd name="connsiteY290" fmla="*/ 189912 h 1979528"/>
                <a:gd name="connsiteX291" fmla="*/ 234048 w 496406"/>
                <a:gd name="connsiteY291" fmla="*/ 186388 h 1979528"/>
                <a:gd name="connsiteX292" fmla="*/ 240716 w 496406"/>
                <a:gd name="connsiteY292" fmla="*/ 181721 h 1979528"/>
                <a:gd name="connsiteX293" fmla="*/ 281483 w 496406"/>
                <a:gd name="connsiteY293" fmla="*/ 158765 h 1979528"/>
                <a:gd name="connsiteX294" fmla="*/ 290436 w 496406"/>
                <a:gd name="connsiteY294" fmla="*/ 162861 h 1979528"/>
                <a:gd name="connsiteX295" fmla="*/ 293961 w 496406"/>
                <a:gd name="connsiteY295" fmla="*/ 174958 h 1979528"/>
                <a:gd name="connsiteX296" fmla="*/ 305105 w 496406"/>
                <a:gd name="connsiteY296" fmla="*/ 194770 h 1979528"/>
                <a:gd name="connsiteX297" fmla="*/ 309200 w 496406"/>
                <a:gd name="connsiteY297" fmla="*/ 201818 h 1979528"/>
                <a:gd name="connsiteX298" fmla="*/ 323012 w 496406"/>
                <a:gd name="connsiteY298" fmla="*/ 223154 h 1979528"/>
                <a:gd name="connsiteX299" fmla="*/ 341586 w 496406"/>
                <a:gd name="connsiteY299" fmla="*/ 258111 h 1979528"/>
                <a:gd name="connsiteX300" fmla="*/ 353396 w 496406"/>
                <a:gd name="connsiteY300" fmla="*/ 291925 h 1979528"/>
                <a:gd name="connsiteX301" fmla="*/ 357587 w 496406"/>
                <a:gd name="connsiteY301" fmla="*/ 309356 h 1979528"/>
                <a:gd name="connsiteX302" fmla="*/ 354825 w 496406"/>
                <a:gd name="connsiteY302" fmla="*/ 325929 h 1979528"/>
                <a:gd name="connsiteX303" fmla="*/ 350063 w 496406"/>
                <a:gd name="connsiteY303" fmla="*/ 349837 h 1979528"/>
                <a:gd name="connsiteX304" fmla="*/ 343490 w 496406"/>
                <a:gd name="connsiteY304" fmla="*/ 371554 h 1979528"/>
                <a:gd name="connsiteX305" fmla="*/ 343490 w 496406"/>
                <a:gd name="connsiteY305" fmla="*/ 373840 h 1979528"/>
                <a:gd name="connsiteX306" fmla="*/ 345681 w 496406"/>
                <a:gd name="connsiteY306" fmla="*/ 372602 h 1979528"/>
                <a:gd name="connsiteX307" fmla="*/ 360254 w 496406"/>
                <a:gd name="connsiteY307" fmla="*/ 358981 h 1979528"/>
                <a:gd name="connsiteX308" fmla="*/ 372542 w 496406"/>
                <a:gd name="connsiteY308" fmla="*/ 344217 h 1979528"/>
                <a:gd name="connsiteX309" fmla="*/ 376447 w 496406"/>
                <a:gd name="connsiteY309" fmla="*/ 341169 h 1979528"/>
                <a:gd name="connsiteX310" fmla="*/ 383495 w 496406"/>
                <a:gd name="connsiteY310" fmla="*/ 344693 h 1979528"/>
                <a:gd name="connsiteX311" fmla="*/ 386639 w 496406"/>
                <a:gd name="connsiteY311" fmla="*/ 346884 h 1979528"/>
                <a:gd name="connsiteX312" fmla="*/ 402165 w 496406"/>
                <a:gd name="connsiteY312" fmla="*/ 361457 h 1979528"/>
                <a:gd name="connsiteX313" fmla="*/ 406165 w 496406"/>
                <a:gd name="connsiteY313" fmla="*/ 390699 h 1979528"/>
                <a:gd name="connsiteX314" fmla="*/ 406736 w 496406"/>
                <a:gd name="connsiteY314" fmla="*/ 393176 h 1979528"/>
                <a:gd name="connsiteX315" fmla="*/ 408927 w 496406"/>
                <a:gd name="connsiteY315" fmla="*/ 392318 h 1979528"/>
                <a:gd name="connsiteX316" fmla="*/ 435121 w 496406"/>
                <a:gd name="connsiteY316" fmla="*/ 364696 h 1979528"/>
                <a:gd name="connsiteX317" fmla="*/ 446075 w 496406"/>
                <a:gd name="connsiteY317" fmla="*/ 349742 h 1979528"/>
                <a:gd name="connsiteX318" fmla="*/ 459886 w 496406"/>
                <a:gd name="connsiteY318" fmla="*/ 324881 h 1979528"/>
                <a:gd name="connsiteX319" fmla="*/ 472173 w 496406"/>
                <a:gd name="connsiteY319" fmla="*/ 294020 h 1979528"/>
                <a:gd name="connsiteX320" fmla="*/ 473602 w 496406"/>
                <a:gd name="connsiteY320" fmla="*/ 288496 h 1979528"/>
                <a:gd name="connsiteX321" fmla="*/ 484746 w 496406"/>
                <a:gd name="connsiteY321" fmla="*/ 265922 h 1979528"/>
                <a:gd name="connsiteX322" fmla="*/ 484841 w 496406"/>
                <a:gd name="connsiteY322" fmla="*/ 255730 h 1979528"/>
                <a:gd name="connsiteX323" fmla="*/ 473888 w 496406"/>
                <a:gd name="connsiteY323" fmla="*/ 226583 h 1979528"/>
                <a:gd name="connsiteX324" fmla="*/ 476460 w 496406"/>
                <a:gd name="connsiteY324" fmla="*/ 226583 h 1979528"/>
                <a:gd name="connsiteX325" fmla="*/ 475888 w 496406"/>
                <a:gd name="connsiteY325" fmla="*/ 224678 h 1979528"/>
                <a:gd name="connsiteX326" fmla="*/ 473602 w 496406"/>
                <a:gd name="connsiteY326" fmla="*/ 222678 h 1979528"/>
                <a:gd name="connsiteX327" fmla="*/ 472459 w 496406"/>
                <a:gd name="connsiteY327" fmla="*/ 226583 h 1979528"/>
                <a:gd name="connsiteX328" fmla="*/ 466649 w 496406"/>
                <a:gd name="connsiteY328" fmla="*/ 214772 h 1979528"/>
                <a:gd name="connsiteX329" fmla="*/ 458553 w 496406"/>
                <a:gd name="connsiteY329" fmla="*/ 193055 h 1979528"/>
                <a:gd name="connsiteX330" fmla="*/ 453695 w 496406"/>
                <a:gd name="connsiteY330" fmla="*/ 182959 h 1979528"/>
                <a:gd name="connsiteX331" fmla="*/ 450361 w 496406"/>
                <a:gd name="connsiteY331" fmla="*/ 174767 h 1979528"/>
                <a:gd name="connsiteX332" fmla="*/ 443408 w 496406"/>
                <a:gd name="connsiteY332" fmla="*/ 160766 h 1979528"/>
                <a:gd name="connsiteX333" fmla="*/ 431025 w 496406"/>
                <a:gd name="connsiteY333" fmla="*/ 137429 h 1979528"/>
                <a:gd name="connsiteX334" fmla="*/ 423119 w 496406"/>
                <a:gd name="connsiteY334" fmla="*/ 124475 h 1979528"/>
                <a:gd name="connsiteX335" fmla="*/ 420738 w 496406"/>
                <a:gd name="connsiteY335" fmla="*/ 121618 h 1979528"/>
                <a:gd name="connsiteX336" fmla="*/ 413785 w 496406"/>
                <a:gd name="connsiteY336" fmla="*/ 112188 h 1979528"/>
                <a:gd name="connsiteX337" fmla="*/ 409213 w 496406"/>
                <a:gd name="connsiteY337" fmla="*/ 104092 h 1979528"/>
                <a:gd name="connsiteX338" fmla="*/ 390353 w 496406"/>
                <a:gd name="connsiteY338" fmla="*/ 81518 h 1979528"/>
                <a:gd name="connsiteX339" fmla="*/ 369589 w 496406"/>
                <a:gd name="connsiteY339" fmla="*/ 60086 h 1979528"/>
                <a:gd name="connsiteX340" fmla="*/ 356159 w 496406"/>
                <a:gd name="connsiteY340" fmla="*/ 45323 h 1979528"/>
                <a:gd name="connsiteX341" fmla="*/ 353873 w 496406"/>
                <a:gd name="connsiteY341" fmla="*/ 39608 h 1979528"/>
                <a:gd name="connsiteX342" fmla="*/ 348539 w 496406"/>
                <a:gd name="connsiteY342" fmla="*/ 42656 h 1979528"/>
                <a:gd name="connsiteX343" fmla="*/ 344919 w 496406"/>
                <a:gd name="connsiteY343" fmla="*/ 45037 h 1979528"/>
                <a:gd name="connsiteX344" fmla="*/ 326441 w 496406"/>
                <a:gd name="connsiteY344" fmla="*/ 53228 h 1979528"/>
                <a:gd name="connsiteX345" fmla="*/ 296056 w 496406"/>
                <a:gd name="connsiteY345" fmla="*/ 64277 h 1979528"/>
                <a:gd name="connsiteX346" fmla="*/ 286912 w 496406"/>
                <a:gd name="connsiteY346" fmla="*/ 72374 h 1979528"/>
                <a:gd name="connsiteX347" fmla="*/ 283293 w 496406"/>
                <a:gd name="connsiteY347" fmla="*/ 77612 h 1979528"/>
                <a:gd name="connsiteX348" fmla="*/ 281578 w 496406"/>
                <a:gd name="connsiteY348" fmla="*/ 77612 h 1979528"/>
                <a:gd name="connsiteX349" fmla="*/ 282149 w 496406"/>
                <a:gd name="connsiteY349" fmla="*/ 76184 h 1979528"/>
                <a:gd name="connsiteX350" fmla="*/ 283578 w 496406"/>
                <a:gd name="connsiteY350" fmla="*/ 74279 h 1979528"/>
                <a:gd name="connsiteX351" fmla="*/ 281102 w 496406"/>
                <a:gd name="connsiteY351" fmla="*/ 73898 h 1979528"/>
                <a:gd name="connsiteX352" fmla="*/ 275101 w 496406"/>
                <a:gd name="connsiteY352" fmla="*/ 75326 h 1979528"/>
                <a:gd name="connsiteX353" fmla="*/ 263385 w 496406"/>
                <a:gd name="connsiteY353" fmla="*/ 72564 h 1979528"/>
                <a:gd name="connsiteX354" fmla="*/ 262433 w 496406"/>
                <a:gd name="connsiteY354" fmla="*/ 66278 h 1979528"/>
                <a:gd name="connsiteX355" fmla="*/ 263766 w 496406"/>
                <a:gd name="connsiteY355" fmla="*/ 58848 h 1979528"/>
                <a:gd name="connsiteX356" fmla="*/ 253479 w 496406"/>
                <a:gd name="connsiteY356" fmla="*/ 26463 h 1979528"/>
                <a:gd name="connsiteX357" fmla="*/ 250907 w 496406"/>
                <a:gd name="connsiteY357" fmla="*/ 19415 h 1979528"/>
                <a:gd name="connsiteX358" fmla="*/ 246621 w 496406"/>
                <a:gd name="connsiteY358" fmla="*/ 16462 h 1979528"/>
                <a:gd name="connsiteX359" fmla="*/ 230715 w 496406"/>
                <a:gd name="connsiteY359" fmla="*/ 17795 h 1979528"/>
                <a:gd name="connsiteX360" fmla="*/ 230143 w 496406"/>
                <a:gd name="connsiteY360" fmla="*/ 18081 h 1979528"/>
                <a:gd name="connsiteX361" fmla="*/ 217951 w 496406"/>
                <a:gd name="connsiteY361" fmla="*/ 20367 h 1979528"/>
                <a:gd name="connsiteX362" fmla="*/ 202520 w 496406"/>
                <a:gd name="connsiteY362" fmla="*/ 20558 h 1979528"/>
                <a:gd name="connsiteX363" fmla="*/ 200330 w 496406"/>
                <a:gd name="connsiteY363" fmla="*/ 21510 h 1979528"/>
                <a:gd name="connsiteX364" fmla="*/ 176327 w 496406"/>
                <a:gd name="connsiteY364" fmla="*/ 27035 h 1979528"/>
                <a:gd name="connsiteX365" fmla="*/ 159563 w 496406"/>
                <a:gd name="connsiteY365" fmla="*/ 28654 h 1979528"/>
                <a:gd name="connsiteX366" fmla="*/ 158515 w 496406"/>
                <a:gd name="connsiteY366" fmla="*/ 29321 h 1979528"/>
                <a:gd name="connsiteX367" fmla="*/ 154991 w 496406"/>
                <a:gd name="connsiteY367" fmla="*/ 29606 h 1979528"/>
                <a:gd name="connsiteX368" fmla="*/ 150514 w 496406"/>
                <a:gd name="connsiteY368" fmla="*/ 29606 h 1979528"/>
                <a:gd name="connsiteX369" fmla="*/ 130702 w 496406"/>
                <a:gd name="connsiteY369" fmla="*/ 32750 h 1979528"/>
                <a:gd name="connsiteX370" fmla="*/ 121368 w 496406"/>
                <a:gd name="connsiteY370" fmla="*/ 34178 h 1979528"/>
                <a:gd name="connsiteX371" fmla="*/ 116033 w 496406"/>
                <a:gd name="connsiteY371" fmla="*/ 35512 h 1979528"/>
                <a:gd name="connsiteX372" fmla="*/ 107461 w 496406"/>
                <a:gd name="connsiteY372" fmla="*/ 37036 h 1979528"/>
                <a:gd name="connsiteX373" fmla="*/ 87173 w 496406"/>
                <a:gd name="connsiteY373" fmla="*/ 42275 h 1979528"/>
                <a:gd name="connsiteX374" fmla="*/ 84029 w 496406"/>
                <a:gd name="connsiteY374" fmla="*/ 42084 h 1979528"/>
                <a:gd name="connsiteX375" fmla="*/ 80886 w 496406"/>
                <a:gd name="connsiteY375" fmla="*/ 41798 h 1979528"/>
                <a:gd name="connsiteX376" fmla="*/ 73076 w 496406"/>
                <a:gd name="connsiteY376" fmla="*/ 50942 h 1979528"/>
                <a:gd name="connsiteX377" fmla="*/ 72409 w 496406"/>
                <a:gd name="connsiteY377" fmla="*/ 51990 h 1979528"/>
                <a:gd name="connsiteX378" fmla="*/ 64218 w 496406"/>
                <a:gd name="connsiteY378" fmla="*/ 68945 h 1979528"/>
                <a:gd name="connsiteX379" fmla="*/ 51073 w 496406"/>
                <a:gd name="connsiteY379" fmla="*/ 98758 h 1979528"/>
                <a:gd name="connsiteX380" fmla="*/ 50787 w 496406"/>
                <a:gd name="connsiteY380" fmla="*/ 100663 h 1979528"/>
                <a:gd name="connsiteX381" fmla="*/ 40310 w 496406"/>
                <a:gd name="connsiteY381" fmla="*/ 126857 h 1979528"/>
                <a:gd name="connsiteX382" fmla="*/ 29927 w 496406"/>
                <a:gd name="connsiteY382" fmla="*/ 145526 h 1979528"/>
                <a:gd name="connsiteX383" fmla="*/ 19355 w 496406"/>
                <a:gd name="connsiteY383" fmla="*/ 169052 h 1979528"/>
                <a:gd name="connsiteX384" fmla="*/ 15354 w 496406"/>
                <a:gd name="connsiteY384" fmla="*/ 168576 h 1979528"/>
                <a:gd name="connsiteX385" fmla="*/ 15069 w 496406"/>
                <a:gd name="connsiteY385" fmla="*/ 166862 h 1979528"/>
                <a:gd name="connsiteX386" fmla="*/ 14306 w 496406"/>
                <a:gd name="connsiteY386" fmla="*/ 167052 h 1979528"/>
                <a:gd name="connsiteX387" fmla="*/ 10592 w 496406"/>
                <a:gd name="connsiteY387" fmla="*/ 165242 h 1979528"/>
                <a:gd name="connsiteX388" fmla="*/ 16593 w 496406"/>
                <a:gd name="connsiteY388" fmla="*/ 152574 h 1979528"/>
                <a:gd name="connsiteX389" fmla="*/ 29165 w 496406"/>
                <a:gd name="connsiteY389" fmla="*/ 125904 h 1979528"/>
                <a:gd name="connsiteX390" fmla="*/ 37357 w 496406"/>
                <a:gd name="connsiteY390" fmla="*/ 110283 h 1979528"/>
                <a:gd name="connsiteX391" fmla="*/ 38690 w 496406"/>
                <a:gd name="connsiteY391" fmla="*/ 107426 h 1979528"/>
                <a:gd name="connsiteX392" fmla="*/ 43453 w 496406"/>
                <a:gd name="connsiteY392" fmla="*/ 91709 h 1979528"/>
                <a:gd name="connsiteX393" fmla="*/ 51264 w 496406"/>
                <a:gd name="connsiteY393" fmla="*/ 73898 h 1979528"/>
                <a:gd name="connsiteX394" fmla="*/ 62312 w 496406"/>
                <a:gd name="connsiteY394" fmla="*/ 49990 h 1979528"/>
                <a:gd name="connsiteX395" fmla="*/ 65265 w 496406"/>
                <a:gd name="connsiteY395" fmla="*/ 36274 h 1979528"/>
                <a:gd name="connsiteX396" fmla="*/ 74695 w 496406"/>
                <a:gd name="connsiteY396" fmla="*/ 29225 h 1979528"/>
                <a:gd name="connsiteX397" fmla="*/ 89268 w 496406"/>
                <a:gd name="connsiteY397" fmla="*/ 28940 h 1979528"/>
                <a:gd name="connsiteX398" fmla="*/ 92411 w 496406"/>
                <a:gd name="connsiteY398" fmla="*/ 28559 h 1979528"/>
                <a:gd name="connsiteX399" fmla="*/ 106508 w 496406"/>
                <a:gd name="connsiteY399" fmla="*/ 25987 h 1979528"/>
                <a:gd name="connsiteX400" fmla="*/ 130416 w 496406"/>
                <a:gd name="connsiteY400" fmla="*/ 21605 h 1979528"/>
                <a:gd name="connsiteX401" fmla="*/ 135750 w 496406"/>
                <a:gd name="connsiteY401" fmla="*/ 20367 h 1979528"/>
                <a:gd name="connsiteX402" fmla="*/ 145752 w 496406"/>
                <a:gd name="connsiteY402" fmla="*/ 19034 h 1979528"/>
                <a:gd name="connsiteX403" fmla="*/ 172136 w 496406"/>
                <a:gd name="connsiteY403" fmla="*/ 17414 h 1979528"/>
                <a:gd name="connsiteX404" fmla="*/ 187947 w 496406"/>
                <a:gd name="connsiteY404" fmla="*/ 12652 h 1979528"/>
                <a:gd name="connsiteX405" fmla="*/ 205759 w 496406"/>
                <a:gd name="connsiteY405" fmla="*/ 9413 h 1979528"/>
                <a:gd name="connsiteX406" fmla="*/ 213760 w 496406"/>
                <a:gd name="connsiteY406" fmla="*/ 8175 h 1979528"/>
                <a:gd name="connsiteX407" fmla="*/ 221190 w 496406"/>
                <a:gd name="connsiteY407" fmla="*/ 7985 h 1979528"/>
                <a:gd name="connsiteX408" fmla="*/ 246240 w 496406"/>
                <a:gd name="connsiteY408" fmla="*/ 1412 h 1979528"/>
                <a:gd name="connsiteX409" fmla="*/ 258718 w 496406"/>
                <a:gd name="connsiteY409" fmla="*/ 6937 h 1979528"/>
                <a:gd name="connsiteX410" fmla="*/ 263004 w 496406"/>
                <a:gd name="connsiteY410" fmla="*/ 18081 h 1979528"/>
                <a:gd name="connsiteX411" fmla="*/ 267576 w 496406"/>
                <a:gd name="connsiteY411" fmla="*/ 27797 h 1979528"/>
                <a:gd name="connsiteX412" fmla="*/ 269195 w 496406"/>
                <a:gd name="connsiteY412" fmla="*/ 35036 h 1979528"/>
                <a:gd name="connsiteX413" fmla="*/ 277578 w 496406"/>
                <a:gd name="connsiteY413" fmla="*/ 56753 h 1979528"/>
                <a:gd name="connsiteX414" fmla="*/ 281769 w 496406"/>
                <a:gd name="connsiteY414" fmla="*/ 57515 h 1979528"/>
                <a:gd name="connsiteX415" fmla="*/ 290246 w 496406"/>
                <a:gd name="connsiteY415" fmla="*/ 55705 h 1979528"/>
                <a:gd name="connsiteX416" fmla="*/ 293675 w 496406"/>
                <a:gd name="connsiteY416" fmla="*/ 54371 h 1979528"/>
                <a:gd name="connsiteX417" fmla="*/ 311677 w 496406"/>
                <a:gd name="connsiteY417" fmla="*/ 46751 h 1979528"/>
                <a:gd name="connsiteX418" fmla="*/ 316535 w 496406"/>
                <a:gd name="connsiteY418" fmla="*/ 45704 h 1979528"/>
                <a:gd name="connsiteX419" fmla="*/ 329965 w 496406"/>
                <a:gd name="connsiteY419" fmla="*/ 39798 h 1979528"/>
                <a:gd name="connsiteX420" fmla="*/ 353492 w 496406"/>
                <a:gd name="connsiteY420" fmla="*/ 27797 h 1979528"/>
                <a:gd name="connsiteX421" fmla="*/ 359778 w 496406"/>
                <a:gd name="connsiteY421" fmla="*/ 28654 h 1979528"/>
                <a:gd name="connsiteX422" fmla="*/ 369494 w 496406"/>
                <a:gd name="connsiteY422" fmla="*/ 41513 h 1979528"/>
                <a:gd name="connsiteX423" fmla="*/ 380448 w 496406"/>
                <a:gd name="connsiteY423" fmla="*/ 53705 h 1979528"/>
                <a:gd name="connsiteX424" fmla="*/ 397021 w 496406"/>
                <a:gd name="connsiteY424" fmla="*/ 71897 h 1979528"/>
                <a:gd name="connsiteX425" fmla="*/ 409975 w 496406"/>
                <a:gd name="connsiteY425" fmla="*/ 88852 h 1979528"/>
                <a:gd name="connsiteX426" fmla="*/ 427311 w 496406"/>
                <a:gd name="connsiteY426" fmla="*/ 111426 h 1979528"/>
                <a:gd name="connsiteX427" fmla="*/ 438264 w 496406"/>
                <a:gd name="connsiteY427" fmla="*/ 126476 h 1979528"/>
                <a:gd name="connsiteX428" fmla="*/ 443027 w 496406"/>
                <a:gd name="connsiteY428" fmla="*/ 134667 h 1979528"/>
                <a:gd name="connsiteX429" fmla="*/ 455504 w 496406"/>
                <a:gd name="connsiteY429" fmla="*/ 160670 h 1979528"/>
                <a:gd name="connsiteX430" fmla="*/ 469316 w 496406"/>
                <a:gd name="connsiteY430" fmla="*/ 189531 h 1979528"/>
                <a:gd name="connsiteX431" fmla="*/ 470935 w 496406"/>
                <a:gd name="connsiteY431" fmla="*/ 195627 h 1979528"/>
                <a:gd name="connsiteX432" fmla="*/ 482365 w 496406"/>
                <a:gd name="connsiteY432" fmla="*/ 221440 h 1979528"/>
                <a:gd name="connsiteX433" fmla="*/ 487890 w 496406"/>
                <a:gd name="connsiteY433" fmla="*/ 235442 h 1979528"/>
                <a:gd name="connsiteX434" fmla="*/ 495795 w 496406"/>
                <a:gd name="connsiteY434" fmla="*/ 255920 h 1979528"/>
                <a:gd name="connsiteX435" fmla="*/ 419786 w 496406"/>
                <a:gd name="connsiteY435" fmla="*/ 117522 h 1979528"/>
                <a:gd name="connsiteX436" fmla="*/ 417404 w 496406"/>
                <a:gd name="connsiteY436" fmla="*/ 111521 h 1979528"/>
                <a:gd name="connsiteX437" fmla="*/ 416452 w 496406"/>
                <a:gd name="connsiteY437" fmla="*/ 111331 h 1979528"/>
                <a:gd name="connsiteX438" fmla="*/ 417690 w 496406"/>
                <a:gd name="connsiteY438" fmla="*/ 115903 h 1979528"/>
                <a:gd name="connsiteX439" fmla="*/ 418833 w 496406"/>
                <a:gd name="connsiteY439" fmla="*/ 117046 h 1979528"/>
                <a:gd name="connsiteX440" fmla="*/ 419310 w 496406"/>
                <a:gd name="connsiteY440" fmla="*/ 117522 h 1979528"/>
                <a:gd name="connsiteX441" fmla="*/ 419690 w 496406"/>
                <a:gd name="connsiteY441" fmla="*/ 117522 h 1979528"/>
                <a:gd name="connsiteX442" fmla="*/ 397783 w 496406"/>
                <a:gd name="connsiteY442" fmla="*/ 387937 h 1979528"/>
                <a:gd name="connsiteX443" fmla="*/ 396545 w 496406"/>
                <a:gd name="connsiteY443" fmla="*/ 379650 h 1979528"/>
                <a:gd name="connsiteX444" fmla="*/ 393497 w 496406"/>
                <a:gd name="connsiteY444" fmla="*/ 363839 h 1979528"/>
                <a:gd name="connsiteX445" fmla="*/ 391306 w 496406"/>
                <a:gd name="connsiteY445" fmla="*/ 362886 h 1979528"/>
                <a:gd name="connsiteX446" fmla="*/ 389591 w 496406"/>
                <a:gd name="connsiteY446" fmla="*/ 363553 h 1979528"/>
                <a:gd name="connsiteX447" fmla="*/ 381400 w 496406"/>
                <a:gd name="connsiteY447" fmla="*/ 356314 h 1979528"/>
                <a:gd name="connsiteX448" fmla="*/ 375590 w 496406"/>
                <a:gd name="connsiteY448" fmla="*/ 357743 h 1979528"/>
                <a:gd name="connsiteX449" fmla="*/ 364255 w 496406"/>
                <a:gd name="connsiteY449" fmla="*/ 368887 h 1979528"/>
                <a:gd name="connsiteX450" fmla="*/ 346443 w 496406"/>
                <a:gd name="connsiteY450" fmla="*/ 383365 h 1979528"/>
                <a:gd name="connsiteX451" fmla="*/ 334251 w 496406"/>
                <a:gd name="connsiteY451" fmla="*/ 392223 h 1979528"/>
                <a:gd name="connsiteX452" fmla="*/ 327203 w 496406"/>
                <a:gd name="connsiteY452" fmla="*/ 392890 h 1979528"/>
                <a:gd name="connsiteX453" fmla="*/ 327203 w 496406"/>
                <a:gd name="connsiteY453" fmla="*/ 385556 h 1979528"/>
                <a:gd name="connsiteX454" fmla="*/ 336252 w 496406"/>
                <a:gd name="connsiteY454" fmla="*/ 363553 h 1979528"/>
                <a:gd name="connsiteX455" fmla="*/ 340061 w 496406"/>
                <a:gd name="connsiteY455" fmla="*/ 345360 h 1979528"/>
                <a:gd name="connsiteX456" fmla="*/ 342633 w 496406"/>
                <a:gd name="connsiteY456" fmla="*/ 336216 h 1979528"/>
                <a:gd name="connsiteX457" fmla="*/ 345872 w 496406"/>
                <a:gd name="connsiteY457" fmla="*/ 319833 h 1979528"/>
                <a:gd name="connsiteX458" fmla="*/ 345395 w 496406"/>
                <a:gd name="connsiteY458" fmla="*/ 301545 h 1979528"/>
                <a:gd name="connsiteX459" fmla="*/ 341490 w 496406"/>
                <a:gd name="connsiteY459" fmla="*/ 292306 h 1979528"/>
                <a:gd name="connsiteX460" fmla="*/ 334728 w 496406"/>
                <a:gd name="connsiteY460" fmla="*/ 269922 h 1979528"/>
                <a:gd name="connsiteX461" fmla="*/ 333299 w 496406"/>
                <a:gd name="connsiteY461" fmla="*/ 265826 h 1979528"/>
                <a:gd name="connsiteX462" fmla="*/ 327393 w 496406"/>
                <a:gd name="connsiteY462" fmla="*/ 256682 h 1979528"/>
                <a:gd name="connsiteX463" fmla="*/ 315106 w 496406"/>
                <a:gd name="connsiteY463" fmla="*/ 234013 h 1979528"/>
                <a:gd name="connsiteX464" fmla="*/ 300533 w 496406"/>
                <a:gd name="connsiteY464" fmla="*/ 208200 h 1979528"/>
                <a:gd name="connsiteX465" fmla="*/ 295294 w 496406"/>
                <a:gd name="connsiteY465" fmla="*/ 200961 h 1979528"/>
                <a:gd name="connsiteX466" fmla="*/ 288150 w 496406"/>
                <a:gd name="connsiteY466" fmla="*/ 189055 h 1979528"/>
                <a:gd name="connsiteX467" fmla="*/ 282340 w 496406"/>
                <a:gd name="connsiteY467" fmla="*/ 174005 h 1979528"/>
                <a:gd name="connsiteX468" fmla="*/ 279673 w 496406"/>
                <a:gd name="connsiteY468" fmla="*/ 171243 h 1979528"/>
                <a:gd name="connsiteX469" fmla="*/ 277101 w 496406"/>
                <a:gd name="connsiteY469" fmla="*/ 172862 h 1979528"/>
                <a:gd name="connsiteX470" fmla="*/ 261194 w 496406"/>
                <a:gd name="connsiteY470" fmla="*/ 182483 h 1979528"/>
                <a:gd name="connsiteX471" fmla="*/ 253098 w 496406"/>
                <a:gd name="connsiteY471" fmla="*/ 186864 h 1979528"/>
                <a:gd name="connsiteX472" fmla="*/ 238620 w 496406"/>
                <a:gd name="connsiteY472" fmla="*/ 195056 h 1979528"/>
                <a:gd name="connsiteX473" fmla="*/ 235858 w 496406"/>
                <a:gd name="connsiteY473" fmla="*/ 197818 h 1979528"/>
                <a:gd name="connsiteX474" fmla="*/ 227381 w 496406"/>
                <a:gd name="connsiteY474" fmla="*/ 200961 h 1979528"/>
                <a:gd name="connsiteX475" fmla="*/ 225476 w 496406"/>
                <a:gd name="connsiteY475" fmla="*/ 203342 h 1979528"/>
                <a:gd name="connsiteX476" fmla="*/ 223666 w 496406"/>
                <a:gd name="connsiteY476" fmla="*/ 206486 h 1979528"/>
                <a:gd name="connsiteX477" fmla="*/ 216046 w 496406"/>
                <a:gd name="connsiteY477" fmla="*/ 204200 h 1979528"/>
                <a:gd name="connsiteX478" fmla="*/ 194043 w 496406"/>
                <a:gd name="connsiteY478" fmla="*/ 193436 h 1979528"/>
                <a:gd name="connsiteX479" fmla="*/ 178422 w 496406"/>
                <a:gd name="connsiteY479" fmla="*/ 184769 h 1979528"/>
                <a:gd name="connsiteX480" fmla="*/ 160991 w 496406"/>
                <a:gd name="connsiteY480" fmla="*/ 175529 h 1979528"/>
                <a:gd name="connsiteX481" fmla="*/ 150704 w 496406"/>
                <a:gd name="connsiteY481" fmla="*/ 171815 h 1979528"/>
                <a:gd name="connsiteX482" fmla="*/ 142799 w 496406"/>
                <a:gd name="connsiteY482" fmla="*/ 169624 h 1979528"/>
                <a:gd name="connsiteX483" fmla="*/ 141465 w 496406"/>
                <a:gd name="connsiteY483" fmla="*/ 171338 h 1979528"/>
                <a:gd name="connsiteX484" fmla="*/ 139370 w 496406"/>
                <a:gd name="connsiteY484" fmla="*/ 178006 h 1979528"/>
                <a:gd name="connsiteX485" fmla="*/ 125940 w 496406"/>
                <a:gd name="connsiteY485" fmla="*/ 191817 h 1979528"/>
                <a:gd name="connsiteX486" fmla="*/ 120891 w 496406"/>
                <a:gd name="connsiteY486" fmla="*/ 197056 h 1979528"/>
                <a:gd name="connsiteX487" fmla="*/ 112986 w 496406"/>
                <a:gd name="connsiteY487" fmla="*/ 205057 h 1979528"/>
                <a:gd name="connsiteX488" fmla="*/ 109937 w 496406"/>
                <a:gd name="connsiteY488" fmla="*/ 207152 h 1979528"/>
                <a:gd name="connsiteX489" fmla="*/ 102413 w 496406"/>
                <a:gd name="connsiteY489" fmla="*/ 216201 h 1979528"/>
                <a:gd name="connsiteX490" fmla="*/ 82982 w 496406"/>
                <a:gd name="connsiteY490" fmla="*/ 236394 h 1979528"/>
                <a:gd name="connsiteX491" fmla="*/ 60027 w 496406"/>
                <a:gd name="connsiteY491" fmla="*/ 261159 h 1979528"/>
                <a:gd name="connsiteX492" fmla="*/ 50692 w 496406"/>
                <a:gd name="connsiteY492" fmla="*/ 272208 h 1979528"/>
                <a:gd name="connsiteX493" fmla="*/ 39357 w 496406"/>
                <a:gd name="connsiteY493" fmla="*/ 287162 h 1979528"/>
                <a:gd name="connsiteX494" fmla="*/ 37357 w 496406"/>
                <a:gd name="connsiteY494" fmla="*/ 286400 h 1979528"/>
                <a:gd name="connsiteX495" fmla="*/ 35547 w 496406"/>
                <a:gd name="connsiteY495" fmla="*/ 284495 h 1979528"/>
                <a:gd name="connsiteX496" fmla="*/ 34309 w 496406"/>
                <a:gd name="connsiteY496" fmla="*/ 284400 h 1979528"/>
                <a:gd name="connsiteX497" fmla="*/ 34119 w 496406"/>
                <a:gd name="connsiteY497" fmla="*/ 285638 h 1979528"/>
                <a:gd name="connsiteX498" fmla="*/ 36404 w 496406"/>
                <a:gd name="connsiteY498" fmla="*/ 290782 h 1979528"/>
                <a:gd name="connsiteX499" fmla="*/ 36976 w 496406"/>
                <a:gd name="connsiteY499" fmla="*/ 293544 h 1979528"/>
                <a:gd name="connsiteX500" fmla="*/ 36119 w 496406"/>
                <a:gd name="connsiteY500" fmla="*/ 301355 h 1979528"/>
                <a:gd name="connsiteX501" fmla="*/ 37071 w 496406"/>
                <a:gd name="connsiteY501" fmla="*/ 305069 h 1979528"/>
                <a:gd name="connsiteX502" fmla="*/ 36976 w 496406"/>
                <a:gd name="connsiteY502" fmla="*/ 307355 h 1979528"/>
                <a:gd name="connsiteX503" fmla="*/ 34976 w 496406"/>
                <a:gd name="connsiteY503" fmla="*/ 307832 h 1979528"/>
                <a:gd name="connsiteX504" fmla="*/ 37548 w 496406"/>
                <a:gd name="connsiteY504" fmla="*/ 322691 h 1979528"/>
                <a:gd name="connsiteX505" fmla="*/ 38881 w 496406"/>
                <a:gd name="connsiteY505" fmla="*/ 332311 h 1979528"/>
                <a:gd name="connsiteX506" fmla="*/ 40215 w 496406"/>
                <a:gd name="connsiteY506" fmla="*/ 338597 h 1979528"/>
                <a:gd name="connsiteX507" fmla="*/ 41548 w 496406"/>
                <a:gd name="connsiteY507" fmla="*/ 344789 h 1979528"/>
                <a:gd name="connsiteX508" fmla="*/ 42691 w 496406"/>
                <a:gd name="connsiteY508" fmla="*/ 364315 h 1979528"/>
                <a:gd name="connsiteX509" fmla="*/ 48120 w 496406"/>
                <a:gd name="connsiteY509" fmla="*/ 370125 h 1979528"/>
                <a:gd name="connsiteX510" fmla="*/ 75171 w 496406"/>
                <a:gd name="connsiteY510" fmla="*/ 368696 h 1979528"/>
                <a:gd name="connsiteX511" fmla="*/ 83077 w 496406"/>
                <a:gd name="connsiteY511" fmla="*/ 366696 h 1979528"/>
                <a:gd name="connsiteX512" fmla="*/ 92031 w 496406"/>
                <a:gd name="connsiteY512" fmla="*/ 365934 h 1979528"/>
                <a:gd name="connsiteX513" fmla="*/ 115843 w 496406"/>
                <a:gd name="connsiteY513" fmla="*/ 364791 h 1979528"/>
                <a:gd name="connsiteX514" fmla="*/ 117653 w 496406"/>
                <a:gd name="connsiteY514" fmla="*/ 364315 h 1979528"/>
                <a:gd name="connsiteX515" fmla="*/ 136512 w 496406"/>
                <a:gd name="connsiteY515" fmla="*/ 362124 h 1979528"/>
                <a:gd name="connsiteX516" fmla="*/ 142608 w 496406"/>
                <a:gd name="connsiteY516" fmla="*/ 368411 h 1979528"/>
                <a:gd name="connsiteX517" fmla="*/ 141656 w 496406"/>
                <a:gd name="connsiteY517" fmla="*/ 395938 h 1979528"/>
                <a:gd name="connsiteX518" fmla="*/ 134703 w 496406"/>
                <a:gd name="connsiteY518" fmla="*/ 403082 h 1979528"/>
                <a:gd name="connsiteX519" fmla="*/ 120129 w 496406"/>
                <a:gd name="connsiteY519" fmla="*/ 404510 h 1979528"/>
                <a:gd name="connsiteX520" fmla="*/ 110033 w 496406"/>
                <a:gd name="connsiteY520" fmla="*/ 406892 h 1979528"/>
                <a:gd name="connsiteX521" fmla="*/ 88030 w 496406"/>
                <a:gd name="connsiteY521" fmla="*/ 411273 h 1979528"/>
                <a:gd name="connsiteX522" fmla="*/ 73076 w 496406"/>
                <a:gd name="connsiteY522" fmla="*/ 410130 h 1979528"/>
                <a:gd name="connsiteX523" fmla="*/ 65170 w 496406"/>
                <a:gd name="connsiteY523" fmla="*/ 411273 h 1979528"/>
                <a:gd name="connsiteX524" fmla="*/ 59169 w 496406"/>
                <a:gd name="connsiteY524" fmla="*/ 412321 h 1979528"/>
                <a:gd name="connsiteX525" fmla="*/ 52407 w 496406"/>
                <a:gd name="connsiteY525" fmla="*/ 411273 h 1979528"/>
                <a:gd name="connsiteX526" fmla="*/ 46882 w 496406"/>
                <a:gd name="connsiteY526" fmla="*/ 416893 h 1979528"/>
                <a:gd name="connsiteX527" fmla="*/ 48120 w 496406"/>
                <a:gd name="connsiteY527" fmla="*/ 448421 h 1979528"/>
                <a:gd name="connsiteX528" fmla="*/ 48120 w 496406"/>
                <a:gd name="connsiteY528" fmla="*/ 449849 h 1979528"/>
                <a:gd name="connsiteX529" fmla="*/ 52025 w 496406"/>
                <a:gd name="connsiteY529" fmla="*/ 476138 h 1979528"/>
                <a:gd name="connsiteX530" fmla="*/ 53549 w 496406"/>
                <a:gd name="connsiteY530" fmla="*/ 487092 h 1979528"/>
                <a:gd name="connsiteX531" fmla="*/ 61169 w 496406"/>
                <a:gd name="connsiteY531" fmla="*/ 533574 h 1979528"/>
                <a:gd name="connsiteX532" fmla="*/ 62598 w 496406"/>
                <a:gd name="connsiteY532" fmla="*/ 550719 h 1979528"/>
                <a:gd name="connsiteX533" fmla="*/ 62789 w 496406"/>
                <a:gd name="connsiteY533" fmla="*/ 552624 h 1979528"/>
                <a:gd name="connsiteX534" fmla="*/ 67742 w 496406"/>
                <a:gd name="connsiteY534" fmla="*/ 577770 h 1979528"/>
                <a:gd name="connsiteX535" fmla="*/ 69266 w 496406"/>
                <a:gd name="connsiteY535" fmla="*/ 590153 h 1979528"/>
                <a:gd name="connsiteX536" fmla="*/ 73171 w 496406"/>
                <a:gd name="connsiteY536" fmla="*/ 595487 h 1979528"/>
                <a:gd name="connsiteX537" fmla="*/ 78315 w 496406"/>
                <a:gd name="connsiteY537" fmla="*/ 601202 h 1979528"/>
                <a:gd name="connsiteX538" fmla="*/ 90887 w 496406"/>
                <a:gd name="connsiteY538" fmla="*/ 614918 h 1979528"/>
                <a:gd name="connsiteX539" fmla="*/ 103746 w 496406"/>
                <a:gd name="connsiteY539" fmla="*/ 625490 h 1979528"/>
                <a:gd name="connsiteX540" fmla="*/ 112509 w 496406"/>
                <a:gd name="connsiteY540" fmla="*/ 634444 h 1979528"/>
                <a:gd name="connsiteX541" fmla="*/ 118319 w 496406"/>
                <a:gd name="connsiteY541" fmla="*/ 639397 h 1979528"/>
                <a:gd name="connsiteX542" fmla="*/ 135465 w 496406"/>
                <a:gd name="connsiteY542" fmla="*/ 655685 h 1979528"/>
                <a:gd name="connsiteX543" fmla="*/ 139751 w 496406"/>
                <a:gd name="connsiteY543" fmla="*/ 659685 h 1979528"/>
                <a:gd name="connsiteX544" fmla="*/ 164611 w 496406"/>
                <a:gd name="connsiteY544" fmla="*/ 676449 h 1979528"/>
                <a:gd name="connsiteX545" fmla="*/ 184042 w 496406"/>
                <a:gd name="connsiteY545" fmla="*/ 688641 h 1979528"/>
                <a:gd name="connsiteX546" fmla="*/ 189948 w 496406"/>
                <a:gd name="connsiteY546" fmla="*/ 689213 h 1979528"/>
                <a:gd name="connsiteX547" fmla="*/ 204902 w 496406"/>
                <a:gd name="connsiteY547" fmla="*/ 682069 h 1979528"/>
                <a:gd name="connsiteX548" fmla="*/ 222714 w 496406"/>
                <a:gd name="connsiteY548" fmla="*/ 665876 h 1979528"/>
                <a:gd name="connsiteX549" fmla="*/ 239096 w 496406"/>
                <a:gd name="connsiteY549" fmla="*/ 646350 h 1979528"/>
                <a:gd name="connsiteX550" fmla="*/ 249098 w 496406"/>
                <a:gd name="connsiteY550" fmla="*/ 635682 h 1979528"/>
                <a:gd name="connsiteX551" fmla="*/ 257194 w 496406"/>
                <a:gd name="connsiteY551" fmla="*/ 625586 h 1979528"/>
                <a:gd name="connsiteX552" fmla="*/ 264433 w 496406"/>
                <a:gd name="connsiteY552" fmla="*/ 616727 h 1979528"/>
                <a:gd name="connsiteX553" fmla="*/ 269957 w 496406"/>
                <a:gd name="connsiteY553" fmla="*/ 608822 h 1979528"/>
                <a:gd name="connsiteX554" fmla="*/ 284340 w 496406"/>
                <a:gd name="connsiteY554" fmla="*/ 592629 h 1979528"/>
                <a:gd name="connsiteX555" fmla="*/ 308819 w 496406"/>
                <a:gd name="connsiteY555" fmla="*/ 562816 h 1979528"/>
                <a:gd name="connsiteX556" fmla="*/ 319107 w 496406"/>
                <a:gd name="connsiteY556" fmla="*/ 545480 h 1979528"/>
                <a:gd name="connsiteX557" fmla="*/ 319678 w 496406"/>
                <a:gd name="connsiteY557" fmla="*/ 539384 h 1979528"/>
                <a:gd name="connsiteX558" fmla="*/ 323012 w 496406"/>
                <a:gd name="connsiteY558" fmla="*/ 525002 h 1979528"/>
                <a:gd name="connsiteX559" fmla="*/ 325679 w 496406"/>
                <a:gd name="connsiteY559" fmla="*/ 509190 h 1979528"/>
                <a:gd name="connsiteX560" fmla="*/ 331870 w 496406"/>
                <a:gd name="connsiteY560" fmla="*/ 486616 h 1979528"/>
                <a:gd name="connsiteX561" fmla="*/ 331870 w 496406"/>
                <a:gd name="connsiteY561" fmla="*/ 484616 h 1979528"/>
                <a:gd name="connsiteX562" fmla="*/ 335680 w 496406"/>
                <a:gd name="connsiteY562" fmla="*/ 463565 h 1979528"/>
                <a:gd name="connsiteX563" fmla="*/ 337109 w 496406"/>
                <a:gd name="connsiteY563" fmla="*/ 457374 h 1979528"/>
                <a:gd name="connsiteX564" fmla="*/ 339395 w 496406"/>
                <a:gd name="connsiteY564" fmla="*/ 453850 h 1979528"/>
                <a:gd name="connsiteX565" fmla="*/ 346919 w 496406"/>
                <a:gd name="connsiteY565" fmla="*/ 460517 h 1979528"/>
                <a:gd name="connsiteX566" fmla="*/ 343776 w 496406"/>
                <a:gd name="connsiteY566" fmla="*/ 473471 h 1979528"/>
                <a:gd name="connsiteX567" fmla="*/ 343776 w 496406"/>
                <a:gd name="connsiteY567" fmla="*/ 478805 h 1979528"/>
                <a:gd name="connsiteX568" fmla="*/ 347682 w 496406"/>
                <a:gd name="connsiteY568" fmla="*/ 480139 h 1979528"/>
                <a:gd name="connsiteX569" fmla="*/ 362350 w 496406"/>
                <a:gd name="connsiteY569" fmla="*/ 467566 h 1979528"/>
                <a:gd name="connsiteX570" fmla="*/ 372065 w 496406"/>
                <a:gd name="connsiteY570" fmla="*/ 454231 h 1979528"/>
                <a:gd name="connsiteX571" fmla="*/ 382543 w 496406"/>
                <a:gd name="connsiteY571" fmla="*/ 435467 h 1979528"/>
                <a:gd name="connsiteX572" fmla="*/ 387496 w 496406"/>
                <a:gd name="connsiteY572" fmla="*/ 426704 h 1979528"/>
                <a:gd name="connsiteX573" fmla="*/ 391020 w 496406"/>
                <a:gd name="connsiteY573" fmla="*/ 416512 h 1979528"/>
                <a:gd name="connsiteX574" fmla="*/ 392068 w 496406"/>
                <a:gd name="connsiteY574" fmla="*/ 410892 h 1979528"/>
                <a:gd name="connsiteX575" fmla="*/ 395687 w 496406"/>
                <a:gd name="connsiteY575" fmla="*/ 400129 h 1979528"/>
                <a:gd name="connsiteX576" fmla="*/ 397402 w 496406"/>
                <a:gd name="connsiteY576" fmla="*/ 387937 h 1979528"/>
                <a:gd name="connsiteX577" fmla="*/ 388544 w 496406"/>
                <a:gd name="connsiteY577" fmla="*/ 1503505 h 1979528"/>
                <a:gd name="connsiteX578" fmla="*/ 391115 w 496406"/>
                <a:gd name="connsiteY578" fmla="*/ 1485598 h 1979528"/>
                <a:gd name="connsiteX579" fmla="*/ 388068 w 496406"/>
                <a:gd name="connsiteY579" fmla="*/ 1483026 h 1979528"/>
                <a:gd name="connsiteX580" fmla="*/ 384543 w 496406"/>
                <a:gd name="connsiteY580" fmla="*/ 1475501 h 1979528"/>
                <a:gd name="connsiteX581" fmla="*/ 384639 w 496406"/>
                <a:gd name="connsiteY581" fmla="*/ 1433210 h 1979528"/>
                <a:gd name="connsiteX582" fmla="*/ 381971 w 496406"/>
                <a:gd name="connsiteY582" fmla="*/ 1412541 h 1979528"/>
                <a:gd name="connsiteX583" fmla="*/ 383019 w 496406"/>
                <a:gd name="connsiteY583" fmla="*/ 1395777 h 1979528"/>
                <a:gd name="connsiteX584" fmla="*/ 381971 w 496406"/>
                <a:gd name="connsiteY584" fmla="*/ 1379299 h 1979528"/>
                <a:gd name="connsiteX585" fmla="*/ 380733 w 496406"/>
                <a:gd name="connsiteY585" fmla="*/ 1363964 h 1979528"/>
                <a:gd name="connsiteX586" fmla="*/ 379495 w 496406"/>
                <a:gd name="connsiteY586" fmla="*/ 1339199 h 1979528"/>
                <a:gd name="connsiteX587" fmla="*/ 378161 w 496406"/>
                <a:gd name="connsiteY587" fmla="*/ 1305004 h 1979528"/>
                <a:gd name="connsiteX588" fmla="*/ 379304 w 496406"/>
                <a:gd name="connsiteY588" fmla="*/ 1285859 h 1979528"/>
                <a:gd name="connsiteX589" fmla="*/ 378066 w 496406"/>
                <a:gd name="connsiteY589" fmla="*/ 1277572 h 1979528"/>
                <a:gd name="connsiteX590" fmla="*/ 376923 w 496406"/>
                <a:gd name="connsiteY590" fmla="*/ 1254045 h 1979528"/>
                <a:gd name="connsiteX591" fmla="*/ 377971 w 496406"/>
                <a:gd name="connsiteY591" fmla="*/ 1225280 h 1979528"/>
                <a:gd name="connsiteX592" fmla="*/ 377685 w 496406"/>
                <a:gd name="connsiteY592" fmla="*/ 1222708 h 1979528"/>
                <a:gd name="connsiteX593" fmla="*/ 376923 w 496406"/>
                <a:gd name="connsiteY593" fmla="*/ 1215659 h 1979528"/>
                <a:gd name="connsiteX594" fmla="*/ 377971 w 496406"/>
                <a:gd name="connsiteY594" fmla="*/ 1205849 h 1979528"/>
                <a:gd name="connsiteX595" fmla="*/ 377971 w 496406"/>
                <a:gd name="connsiteY595" fmla="*/ 1191275 h 1979528"/>
                <a:gd name="connsiteX596" fmla="*/ 377971 w 496406"/>
                <a:gd name="connsiteY596" fmla="*/ 1189942 h 1979528"/>
                <a:gd name="connsiteX597" fmla="*/ 379209 w 496406"/>
                <a:gd name="connsiteY597" fmla="*/ 1176131 h 1979528"/>
                <a:gd name="connsiteX598" fmla="*/ 380543 w 496406"/>
                <a:gd name="connsiteY598" fmla="*/ 1149365 h 1979528"/>
                <a:gd name="connsiteX599" fmla="*/ 380162 w 496406"/>
                <a:gd name="connsiteY599" fmla="*/ 1147460 h 1979528"/>
                <a:gd name="connsiteX600" fmla="*/ 378352 w 496406"/>
                <a:gd name="connsiteY600" fmla="*/ 1148889 h 1979528"/>
                <a:gd name="connsiteX601" fmla="*/ 372637 w 496406"/>
                <a:gd name="connsiteY601" fmla="*/ 1162129 h 1979528"/>
                <a:gd name="connsiteX602" fmla="*/ 367589 w 496406"/>
                <a:gd name="connsiteY602" fmla="*/ 1172225 h 1979528"/>
                <a:gd name="connsiteX603" fmla="*/ 366636 w 496406"/>
                <a:gd name="connsiteY603" fmla="*/ 1175845 h 1979528"/>
                <a:gd name="connsiteX604" fmla="*/ 355968 w 496406"/>
                <a:gd name="connsiteY604" fmla="*/ 1195181 h 1979528"/>
                <a:gd name="connsiteX605" fmla="*/ 343871 w 496406"/>
                <a:gd name="connsiteY605" fmla="*/ 1219279 h 1979528"/>
                <a:gd name="connsiteX606" fmla="*/ 332251 w 496406"/>
                <a:gd name="connsiteY606" fmla="*/ 1242996 h 1979528"/>
                <a:gd name="connsiteX607" fmla="*/ 318630 w 496406"/>
                <a:gd name="connsiteY607" fmla="*/ 1271285 h 1979528"/>
                <a:gd name="connsiteX608" fmla="*/ 308915 w 496406"/>
                <a:gd name="connsiteY608" fmla="*/ 1287478 h 1979528"/>
                <a:gd name="connsiteX609" fmla="*/ 298818 w 496406"/>
                <a:gd name="connsiteY609" fmla="*/ 1297955 h 1979528"/>
                <a:gd name="connsiteX610" fmla="*/ 268910 w 496406"/>
                <a:gd name="connsiteY610" fmla="*/ 1326626 h 1979528"/>
                <a:gd name="connsiteX611" fmla="*/ 265957 w 496406"/>
                <a:gd name="connsiteY611" fmla="*/ 1331483 h 1979528"/>
                <a:gd name="connsiteX612" fmla="*/ 265004 w 496406"/>
                <a:gd name="connsiteY612" fmla="*/ 1340151 h 1979528"/>
                <a:gd name="connsiteX613" fmla="*/ 264814 w 496406"/>
                <a:gd name="connsiteY613" fmla="*/ 1351010 h 1979528"/>
                <a:gd name="connsiteX614" fmla="*/ 261671 w 496406"/>
                <a:gd name="connsiteY614" fmla="*/ 1364059 h 1979528"/>
                <a:gd name="connsiteX615" fmla="*/ 256241 w 496406"/>
                <a:gd name="connsiteY615" fmla="*/ 1368536 h 1979528"/>
                <a:gd name="connsiteX616" fmla="*/ 250145 w 496406"/>
                <a:gd name="connsiteY616" fmla="*/ 1363868 h 1979528"/>
                <a:gd name="connsiteX617" fmla="*/ 247574 w 496406"/>
                <a:gd name="connsiteY617" fmla="*/ 1358820 h 1979528"/>
                <a:gd name="connsiteX618" fmla="*/ 245002 w 496406"/>
                <a:gd name="connsiteY618" fmla="*/ 1359106 h 1979528"/>
                <a:gd name="connsiteX619" fmla="*/ 241002 w 496406"/>
                <a:gd name="connsiteY619" fmla="*/ 1368345 h 1979528"/>
                <a:gd name="connsiteX620" fmla="*/ 235286 w 496406"/>
                <a:gd name="connsiteY620" fmla="*/ 1372536 h 1979528"/>
                <a:gd name="connsiteX621" fmla="*/ 231857 w 496406"/>
                <a:gd name="connsiteY621" fmla="*/ 1375775 h 1979528"/>
                <a:gd name="connsiteX622" fmla="*/ 221380 w 496406"/>
                <a:gd name="connsiteY622" fmla="*/ 1394539 h 1979528"/>
                <a:gd name="connsiteX623" fmla="*/ 219951 w 496406"/>
                <a:gd name="connsiteY623" fmla="*/ 1399301 h 1979528"/>
                <a:gd name="connsiteX624" fmla="*/ 216141 w 496406"/>
                <a:gd name="connsiteY624" fmla="*/ 1405778 h 1979528"/>
                <a:gd name="connsiteX625" fmla="*/ 206997 w 496406"/>
                <a:gd name="connsiteY625" fmla="*/ 1404350 h 1979528"/>
                <a:gd name="connsiteX626" fmla="*/ 205759 w 496406"/>
                <a:gd name="connsiteY626" fmla="*/ 1390634 h 1979528"/>
                <a:gd name="connsiteX627" fmla="*/ 208236 w 496406"/>
                <a:gd name="connsiteY627" fmla="*/ 1376060 h 1979528"/>
                <a:gd name="connsiteX628" fmla="*/ 207378 w 496406"/>
                <a:gd name="connsiteY628" fmla="*/ 1373965 h 1979528"/>
                <a:gd name="connsiteX629" fmla="*/ 205759 w 496406"/>
                <a:gd name="connsiteY629" fmla="*/ 1375394 h 1979528"/>
                <a:gd name="connsiteX630" fmla="*/ 204425 w 496406"/>
                <a:gd name="connsiteY630" fmla="*/ 1380918 h 1979528"/>
                <a:gd name="connsiteX631" fmla="*/ 196901 w 496406"/>
                <a:gd name="connsiteY631" fmla="*/ 1396063 h 1979528"/>
                <a:gd name="connsiteX632" fmla="*/ 190614 w 496406"/>
                <a:gd name="connsiteY632" fmla="*/ 1395872 h 1979528"/>
                <a:gd name="connsiteX633" fmla="*/ 188614 w 496406"/>
                <a:gd name="connsiteY633" fmla="*/ 1389872 h 1979528"/>
                <a:gd name="connsiteX634" fmla="*/ 186804 w 496406"/>
                <a:gd name="connsiteY634" fmla="*/ 1385300 h 1979528"/>
                <a:gd name="connsiteX635" fmla="*/ 182899 w 496406"/>
                <a:gd name="connsiteY635" fmla="*/ 1386062 h 1979528"/>
                <a:gd name="connsiteX636" fmla="*/ 167564 w 496406"/>
                <a:gd name="connsiteY636" fmla="*/ 1389110 h 1979528"/>
                <a:gd name="connsiteX637" fmla="*/ 159753 w 496406"/>
                <a:gd name="connsiteY637" fmla="*/ 1380728 h 1979528"/>
                <a:gd name="connsiteX638" fmla="*/ 161468 w 496406"/>
                <a:gd name="connsiteY638" fmla="*/ 1369869 h 1979528"/>
                <a:gd name="connsiteX639" fmla="*/ 164897 w 496406"/>
                <a:gd name="connsiteY639" fmla="*/ 1355010 h 1979528"/>
                <a:gd name="connsiteX640" fmla="*/ 163658 w 496406"/>
                <a:gd name="connsiteY640" fmla="*/ 1350819 h 1979528"/>
                <a:gd name="connsiteX641" fmla="*/ 152895 w 496406"/>
                <a:gd name="connsiteY641" fmla="*/ 1335008 h 1979528"/>
                <a:gd name="connsiteX642" fmla="*/ 146609 w 496406"/>
                <a:gd name="connsiteY642" fmla="*/ 1323292 h 1979528"/>
                <a:gd name="connsiteX643" fmla="*/ 144990 w 496406"/>
                <a:gd name="connsiteY643" fmla="*/ 1317196 h 1979528"/>
                <a:gd name="connsiteX644" fmla="*/ 139846 w 496406"/>
                <a:gd name="connsiteY644" fmla="*/ 1312338 h 1979528"/>
                <a:gd name="connsiteX645" fmla="*/ 133845 w 496406"/>
                <a:gd name="connsiteY645" fmla="*/ 1305290 h 1979528"/>
                <a:gd name="connsiteX646" fmla="*/ 124415 w 496406"/>
                <a:gd name="connsiteY646" fmla="*/ 1284049 h 1979528"/>
                <a:gd name="connsiteX647" fmla="*/ 118986 w 496406"/>
                <a:gd name="connsiteY647" fmla="*/ 1274048 h 1979528"/>
                <a:gd name="connsiteX648" fmla="*/ 113557 w 496406"/>
                <a:gd name="connsiteY648" fmla="*/ 1264046 h 1979528"/>
                <a:gd name="connsiteX649" fmla="*/ 107366 w 496406"/>
                <a:gd name="connsiteY649" fmla="*/ 1253188 h 1979528"/>
                <a:gd name="connsiteX650" fmla="*/ 95460 w 496406"/>
                <a:gd name="connsiteY650" fmla="*/ 1235757 h 1979528"/>
                <a:gd name="connsiteX651" fmla="*/ 85458 w 496406"/>
                <a:gd name="connsiteY651" fmla="*/ 1219660 h 1979528"/>
                <a:gd name="connsiteX652" fmla="*/ 75648 w 496406"/>
                <a:gd name="connsiteY652" fmla="*/ 1204039 h 1979528"/>
                <a:gd name="connsiteX653" fmla="*/ 72028 w 496406"/>
                <a:gd name="connsiteY653" fmla="*/ 1197371 h 1979528"/>
                <a:gd name="connsiteX654" fmla="*/ 71075 w 496406"/>
                <a:gd name="connsiteY654" fmla="*/ 1196419 h 1979528"/>
                <a:gd name="connsiteX655" fmla="*/ 70409 w 496406"/>
                <a:gd name="connsiteY655" fmla="*/ 1197467 h 1979528"/>
                <a:gd name="connsiteX656" fmla="*/ 69361 w 496406"/>
                <a:gd name="connsiteY656" fmla="*/ 1213945 h 1979528"/>
                <a:gd name="connsiteX657" fmla="*/ 70314 w 496406"/>
                <a:gd name="connsiteY657" fmla="*/ 1225756 h 1979528"/>
                <a:gd name="connsiteX658" fmla="*/ 70314 w 496406"/>
                <a:gd name="connsiteY658" fmla="*/ 1237376 h 1979528"/>
                <a:gd name="connsiteX659" fmla="*/ 70123 w 496406"/>
                <a:gd name="connsiteY659" fmla="*/ 1248235 h 1979528"/>
                <a:gd name="connsiteX660" fmla="*/ 70409 w 496406"/>
                <a:gd name="connsiteY660" fmla="*/ 1258808 h 1979528"/>
                <a:gd name="connsiteX661" fmla="*/ 70409 w 496406"/>
                <a:gd name="connsiteY661" fmla="*/ 1270428 h 1979528"/>
                <a:gd name="connsiteX662" fmla="*/ 70885 w 496406"/>
                <a:gd name="connsiteY662" fmla="*/ 1281096 h 1979528"/>
                <a:gd name="connsiteX663" fmla="*/ 70409 w 496406"/>
                <a:gd name="connsiteY663" fmla="*/ 1291860 h 1979528"/>
                <a:gd name="connsiteX664" fmla="*/ 70409 w 496406"/>
                <a:gd name="connsiteY664" fmla="*/ 1296622 h 1979528"/>
                <a:gd name="connsiteX665" fmla="*/ 72981 w 496406"/>
                <a:gd name="connsiteY665" fmla="*/ 1318244 h 1979528"/>
                <a:gd name="connsiteX666" fmla="*/ 74409 w 496406"/>
                <a:gd name="connsiteY666" fmla="*/ 1334722 h 1979528"/>
                <a:gd name="connsiteX667" fmla="*/ 76886 w 496406"/>
                <a:gd name="connsiteY667" fmla="*/ 1355486 h 1979528"/>
                <a:gd name="connsiteX668" fmla="*/ 76981 w 496406"/>
                <a:gd name="connsiteY668" fmla="*/ 1364345 h 1979528"/>
                <a:gd name="connsiteX669" fmla="*/ 79362 w 496406"/>
                <a:gd name="connsiteY669" fmla="*/ 1384442 h 1979528"/>
                <a:gd name="connsiteX670" fmla="*/ 80886 w 496406"/>
                <a:gd name="connsiteY670" fmla="*/ 1398825 h 1979528"/>
                <a:gd name="connsiteX671" fmla="*/ 85744 w 496406"/>
                <a:gd name="connsiteY671" fmla="*/ 1427972 h 1979528"/>
                <a:gd name="connsiteX672" fmla="*/ 88792 w 496406"/>
                <a:gd name="connsiteY672" fmla="*/ 1458261 h 1979528"/>
                <a:gd name="connsiteX673" fmla="*/ 90316 w 496406"/>
                <a:gd name="connsiteY673" fmla="*/ 1470548 h 1979528"/>
                <a:gd name="connsiteX674" fmla="*/ 94031 w 496406"/>
                <a:gd name="connsiteY674" fmla="*/ 1492837 h 1979528"/>
                <a:gd name="connsiteX675" fmla="*/ 95364 w 496406"/>
                <a:gd name="connsiteY675" fmla="*/ 1507315 h 1979528"/>
                <a:gd name="connsiteX676" fmla="*/ 96888 w 496406"/>
                <a:gd name="connsiteY676" fmla="*/ 1514173 h 1979528"/>
                <a:gd name="connsiteX677" fmla="*/ 98698 w 496406"/>
                <a:gd name="connsiteY677" fmla="*/ 1516078 h 1979528"/>
                <a:gd name="connsiteX678" fmla="*/ 99365 w 496406"/>
                <a:gd name="connsiteY678" fmla="*/ 1514268 h 1979528"/>
                <a:gd name="connsiteX679" fmla="*/ 100603 w 496406"/>
                <a:gd name="connsiteY679" fmla="*/ 1512744 h 1979528"/>
                <a:gd name="connsiteX680" fmla="*/ 101936 w 496406"/>
                <a:gd name="connsiteY680" fmla="*/ 1511411 h 1979528"/>
                <a:gd name="connsiteX681" fmla="*/ 102413 w 496406"/>
                <a:gd name="connsiteY681" fmla="*/ 1513792 h 1979528"/>
                <a:gd name="connsiteX682" fmla="*/ 102032 w 496406"/>
                <a:gd name="connsiteY682" fmla="*/ 1520364 h 1979528"/>
                <a:gd name="connsiteX683" fmla="*/ 107556 w 496406"/>
                <a:gd name="connsiteY683" fmla="*/ 1523222 h 1979528"/>
                <a:gd name="connsiteX684" fmla="*/ 116415 w 496406"/>
                <a:gd name="connsiteY684" fmla="*/ 1526555 h 1979528"/>
                <a:gd name="connsiteX685" fmla="*/ 121272 w 496406"/>
                <a:gd name="connsiteY685" fmla="*/ 1531032 h 1979528"/>
                <a:gd name="connsiteX686" fmla="*/ 140036 w 496406"/>
                <a:gd name="connsiteY686" fmla="*/ 1535128 h 1979528"/>
                <a:gd name="connsiteX687" fmla="*/ 146704 w 496406"/>
                <a:gd name="connsiteY687" fmla="*/ 1536461 h 1979528"/>
                <a:gd name="connsiteX688" fmla="*/ 158610 w 496406"/>
                <a:gd name="connsiteY688" fmla="*/ 1535223 h 1979528"/>
                <a:gd name="connsiteX689" fmla="*/ 180613 w 496406"/>
                <a:gd name="connsiteY689" fmla="*/ 1541033 h 1979528"/>
                <a:gd name="connsiteX690" fmla="*/ 184137 w 496406"/>
                <a:gd name="connsiteY690" fmla="*/ 1541986 h 1979528"/>
                <a:gd name="connsiteX691" fmla="*/ 183661 w 496406"/>
                <a:gd name="connsiteY691" fmla="*/ 1538652 h 1979528"/>
                <a:gd name="connsiteX692" fmla="*/ 183852 w 496406"/>
                <a:gd name="connsiteY692" fmla="*/ 1535414 h 1979528"/>
                <a:gd name="connsiteX693" fmla="*/ 186614 w 496406"/>
                <a:gd name="connsiteY693" fmla="*/ 1521031 h 1979528"/>
                <a:gd name="connsiteX694" fmla="*/ 188995 w 496406"/>
                <a:gd name="connsiteY694" fmla="*/ 1502457 h 1979528"/>
                <a:gd name="connsiteX695" fmla="*/ 190043 w 496406"/>
                <a:gd name="connsiteY695" fmla="*/ 1492075 h 1979528"/>
                <a:gd name="connsiteX696" fmla="*/ 195948 w 496406"/>
                <a:gd name="connsiteY696" fmla="*/ 1484550 h 1979528"/>
                <a:gd name="connsiteX697" fmla="*/ 200425 w 496406"/>
                <a:gd name="connsiteY697" fmla="*/ 1490646 h 1979528"/>
                <a:gd name="connsiteX698" fmla="*/ 204425 w 496406"/>
                <a:gd name="connsiteY698" fmla="*/ 1518935 h 1979528"/>
                <a:gd name="connsiteX699" fmla="*/ 206711 w 496406"/>
                <a:gd name="connsiteY699" fmla="*/ 1532937 h 1979528"/>
                <a:gd name="connsiteX700" fmla="*/ 211665 w 496406"/>
                <a:gd name="connsiteY700" fmla="*/ 1535128 h 1979528"/>
                <a:gd name="connsiteX701" fmla="*/ 213569 w 496406"/>
                <a:gd name="connsiteY701" fmla="*/ 1534937 h 1979528"/>
                <a:gd name="connsiteX702" fmla="*/ 228810 w 496406"/>
                <a:gd name="connsiteY702" fmla="*/ 1531889 h 1979528"/>
                <a:gd name="connsiteX703" fmla="*/ 235191 w 496406"/>
                <a:gd name="connsiteY703" fmla="*/ 1531699 h 1979528"/>
                <a:gd name="connsiteX704" fmla="*/ 241382 w 496406"/>
                <a:gd name="connsiteY704" fmla="*/ 1531604 h 1979528"/>
                <a:gd name="connsiteX705" fmla="*/ 246431 w 496406"/>
                <a:gd name="connsiteY705" fmla="*/ 1532080 h 1979528"/>
                <a:gd name="connsiteX706" fmla="*/ 265290 w 496406"/>
                <a:gd name="connsiteY706" fmla="*/ 1529318 h 1979528"/>
                <a:gd name="connsiteX707" fmla="*/ 274053 w 496406"/>
                <a:gd name="connsiteY707" fmla="*/ 1526746 h 1979528"/>
                <a:gd name="connsiteX708" fmla="*/ 303104 w 496406"/>
                <a:gd name="connsiteY708" fmla="*/ 1525222 h 1979528"/>
                <a:gd name="connsiteX709" fmla="*/ 319011 w 496406"/>
                <a:gd name="connsiteY709" fmla="*/ 1520460 h 1979528"/>
                <a:gd name="connsiteX710" fmla="*/ 323488 w 496406"/>
                <a:gd name="connsiteY710" fmla="*/ 1521031 h 1979528"/>
                <a:gd name="connsiteX711" fmla="*/ 330156 w 496406"/>
                <a:gd name="connsiteY711" fmla="*/ 1521126 h 1979528"/>
                <a:gd name="connsiteX712" fmla="*/ 333585 w 496406"/>
                <a:gd name="connsiteY712" fmla="*/ 1519888 h 1979528"/>
                <a:gd name="connsiteX713" fmla="*/ 344729 w 496406"/>
                <a:gd name="connsiteY713" fmla="*/ 1518173 h 1979528"/>
                <a:gd name="connsiteX714" fmla="*/ 383210 w 496406"/>
                <a:gd name="connsiteY714" fmla="*/ 1507410 h 1979528"/>
                <a:gd name="connsiteX715" fmla="*/ 388449 w 496406"/>
                <a:gd name="connsiteY715" fmla="*/ 1503505 h 1979528"/>
                <a:gd name="connsiteX716" fmla="*/ 380733 w 496406"/>
                <a:gd name="connsiteY716" fmla="*/ 1121267 h 1979528"/>
                <a:gd name="connsiteX717" fmla="*/ 385686 w 496406"/>
                <a:gd name="connsiteY717" fmla="*/ 1103741 h 1979528"/>
                <a:gd name="connsiteX718" fmla="*/ 383210 w 496406"/>
                <a:gd name="connsiteY718" fmla="*/ 1084405 h 1979528"/>
                <a:gd name="connsiteX719" fmla="*/ 380733 w 496406"/>
                <a:gd name="connsiteY719" fmla="*/ 1058878 h 1979528"/>
                <a:gd name="connsiteX720" fmla="*/ 379495 w 496406"/>
                <a:gd name="connsiteY720" fmla="*/ 1040114 h 1979528"/>
                <a:gd name="connsiteX721" fmla="*/ 376923 w 496406"/>
                <a:gd name="connsiteY721" fmla="*/ 1019444 h 1979528"/>
                <a:gd name="connsiteX722" fmla="*/ 375875 w 496406"/>
                <a:gd name="connsiteY722" fmla="*/ 989917 h 1979528"/>
                <a:gd name="connsiteX723" fmla="*/ 375875 w 496406"/>
                <a:gd name="connsiteY723" fmla="*/ 955151 h 1979528"/>
                <a:gd name="connsiteX724" fmla="*/ 375685 w 496406"/>
                <a:gd name="connsiteY724" fmla="*/ 935815 h 1979528"/>
                <a:gd name="connsiteX725" fmla="*/ 375685 w 496406"/>
                <a:gd name="connsiteY725" fmla="*/ 933815 h 1979528"/>
                <a:gd name="connsiteX726" fmla="*/ 376923 w 496406"/>
                <a:gd name="connsiteY726" fmla="*/ 923432 h 1979528"/>
                <a:gd name="connsiteX727" fmla="*/ 379114 w 496406"/>
                <a:gd name="connsiteY727" fmla="*/ 912098 h 1979528"/>
                <a:gd name="connsiteX728" fmla="*/ 379495 w 496406"/>
                <a:gd name="connsiteY728" fmla="*/ 909621 h 1979528"/>
                <a:gd name="connsiteX729" fmla="*/ 378257 w 496406"/>
                <a:gd name="connsiteY729" fmla="*/ 883332 h 1979528"/>
                <a:gd name="connsiteX730" fmla="*/ 379400 w 496406"/>
                <a:gd name="connsiteY730" fmla="*/ 877808 h 1979528"/>
                <a:gd name="connsiteX731" fmla="*/ 378161 w 496406"/>
                <a:gd name="connsiteY731" fmla="*/ 861044 h 1979528"/>
                <a:gd name="connsiteX732" fmla="*/ 376923 w 496406"/>
                <a:gd name="connsiteY732" fmla="*/ 845232 h 1979528"/>
                <a:gd name="connsiteX733" fmla="*/ 377114 w 496406"/>
                <a:gd name="connsiteY733" fmla="*/ 841994 h 1979528"/>
                <a:gd name="connsiteX734" fmla="*/ 378161 w 496406"/>
                <a:gd name="connsiteY734" fmla="*/ 836279 h 1979528"/>
                <a:gd name="connsiteX735" fmla="*/ 378161 w 496406"/>
                <a:gd name="connsiteY735" fmla="*/ 808942 h 1979528"/>
                <a:gd name="connsiteX736" fmla="*/ 378257 w 496406"/>
                <a:gd name="connsiteY736" fmla="*/ 804179 h 1979528"/>
                <a:gd name="connsiteX737" fmla="*/ 377971 w 496406"/>
                <a:gd name="connsiteY737" fmla="*/ 792368 h 1979528"/>
                <a:gd name="connsiteX738" fmla="*/ 370827 w 496406"/>
                <a:gd name="connsiteY738" fmla="*/ 782462 h 1979528"/>
                <a:gd name="connsiteX739" fmla="*/ 359302 w 496406"/>
                <a:gd name="connsiteY739" fmla="*/ 771890 h 1979528"/>
                <a:gd name="connsiteX740" fmla="*/ 354540 w 496406"/>
                <a:gd name="connsiteY740" fmla="*/ 765984 h 1979528"/>
                <a:gd name="connsiteX741" fmla="*/ 346634 w 496406"/>
                <a:gd name="connsiteY741" fmla="*/ 757126 h 1979528"/>
                <a:gd name="connsiteX742" fmla="*/ 342062 w 496406"/>
                <a:gd name="connsiteY742" fmla="*/ 751697 h 1979528"/>
                <a:gd name="connsiteX743" fmla="*/ 328822 w 496406"/>
                <a:gd name="connsiteY743" fmla="*/ 740457 h 1979528"/>
                <a:gd name="connsiteX744" fmla="*/ 320916 w 496406"/>
                <a:gd name="connsiteY744" fmla="*/ 730932 h 1979528"/>
                <a:gd name="connsiteX745" fmla="*/ 304343 w 496406"/>
                <a:gd name="connsiteY745" fmla="*/ 713692 h 1979528"/>
                <a:gd name="connsiteX746" fmla="*/ 286245 w 496406"/>
                <a:gd name="connsiteY746" fmla="*/ 694928 h 1979528"/>
                <a:gd name="connsiteX747" fmla="*/ 279864 w 496406"/>
                <a:gd name="connsiteY747" fmla="*/ 689594 h 1979528"/>
                <a:gd name="connsiteX748" fmla="*/ 256051 w 496406"/>
                <a:gd name="connsiteY748" fmla="*/ 663781 h 1979528"/>
                <a:gd name="connsiteX749" fmla="*/ 250527 w 496406"/>
                <a:gd name="connsiteY749" fmla="*/ 654542 h 1979528"/>
                <a:gd name="connsiteX750" fmla="*/ 249003 w 496406"/>
                <a:gd name="connsiteY750" fmla="*/ 653208 h 1979528"/>
                <a:gd name="connsiteX751" fmla="*/ 241478 w 496406"/>
                <a:gd name="connsiteY751" fmla="*/ 660447 h 1979528"/>
                <a:gd name="connsiteX752" fmla="*/ 242335 w 496406"/>
                <a:gd name="connsiteY752" fmla="*/ 672925 h 1979528"/>
                <a:gd name="connsiteX753" fmla="*/ 247955 w 496406"/>
                <a:gd name="connsiteY753" fmla="*/ 692451 h 1979528"/>
                <a:gd name="connsiteX754" fmla="*/ 257194 w 496406"/>
                <a:gd name="connsiteY754" fmla="*/ 722645 h 1979528"/>
                <a:gd name="connsiteX755" fmla="*/ 267767 w 496406"/>
                <a:gd name="connsiteY755" fmla="*/ 754935 h 1979528"/>
                <a:gd name="connsiteX756" fmla="*/ 271005 w 496406"/>
                <a:gd name="connsiteY756" fmla="*/ 761031 h 1979528"/>
                <a:gd name="connsiteX757" fmla="*/ 269386 w 496406"/>
                <a:gd name="connsiteY757" fmla="*/ 769318 h 1979528"/>
                <a:gd name="connsiteX758" fmla="*/ 263195 w 496406"/>
                <a:gd name="connsiteY758" fmla="*/ 769032 h 1979528"/>
                <a:gd name="connsiteX759" fmla="*/ 253670 w 496406"/>
                <a:gd name="connsiteY759" fmla="*/ 764936 h 1979528"/>
                <a:gd name="connsiteX760" fmla="*/ 247955 w 496406"/>
                <a:gd name="connsiteY760" fmla="*/ 767222 h 1979528"/>
                <a:gd name="connsiteX761" fmla="*/ 245097 w 496406"/>
                <a:gd name="connsiteY761" fmla="*/ 778843 h 1979528"/>
                <a:gd name="connsiteX762" fmla="*/ 239001 w 496406"/>
                <a:gd name="connsiteY762" fmla="*/ 796750 h 1979528"/>
                <a:gd name="connsiteX763" fmla="*/ 236144 w 496406"/>
                <a:gd name="connsiteY763" fmla="*/ 806465 h 1979528"/>
                <a:gd name="connsiteX764" fmla="*/ 232048 w 496406"/>
                <a:gd name="connsiteY764" fmla="*/ 831992 h 1979528"/>
                <a:gd name="connsiteX765" fmla="*/ 229571 w 496406"/>
                <a:gd name="connsiteY765" fmla="*/ 841136 h 1979528"/>
                <a:gd name="connsiteX766" fmla="*/ 223571 w 496406"/>
                <a:gd name="connsiteY766" fmla="*/ 868664 h 1979528"/>
                <a:gd name="connsiteX767" fmla="*/ 224047 w 496406"/>
                <a:gd name="connsiteY767" fmla="*/ 874664 h 1979528"/>
                <a:gd name="connsiteX768" fmla="*/ 223285 w 496406"/>
                <a:gd name="connsiteY768" fmla="*/ 882570 h 1979528"/>
                <a:gd name="connsiteX769" fmla="*/ 217570 w 496406"/>
                <a:gd name="connsiteY769" fmla="*/ 893810 h 1979528"/>
                <a:gd name="connsiteX770" fmla="*/ 210807 w 496406"/>
                <a:gd name="connsiteY770" fmla="*/ 925052 h 1979528"/>
                <a:gd name="connsiteX771" fmla="*/ 211093 w 496406"/>
                <a:gd name="connsiteY771" fmla="*/ 931433 h 1979528"/>
                <a:gd name="connsiteX772" fmla="*/ 210807 w 496406"/>
                <a:gd name="connsiteY772" fmla="*/ 937720 h 1979528"/>
                <a:gd name="connsiteX773" fmla="*/ 207664 w 496406"/>
                <a:gd name="connsiteY773" fmla="*/ 941149 h 1979528"/>
                <a:gd name="connsiteX774" fmla="*/ 207473 w 496406"/>
                <a:gd name="connsiteY774" fmla="*/ 947912 h 1979528"/>
                <a:gd name="connsiteX775" fmla="*/ 205283 w 496406"/>
                <a:gd name="connsiteY775" fmla="*/ 962294 h 1979528"/>
                <a:gd name="connsiteX776" fmla="*/ 200996 w 496406"/>
                <a:gd name="connsiteY776" fmla="*/ 968676 h 1979528"/>
                <a:gd name="connsiteX777" fmla="*/ 197758 w 496406"/>
                <a:gd name="connsiteY777" fmla="*/ 982392 h 1979528"/>
                <a:gd name="connsiteX778" fmla="*/ 191471 w 496406"/>
                <a:gd name="connsiteY778" fmla="*/ 1001537 h 1979528"/>
                <a:gd name="connsiteX779" fmla="*/ 184328 w 496406"/>
                <a:gd name="connsiteY779" fmla="*/ 1002680 h 1979528"/>
                <a:gd name="connsiteX780" fmla="*/ 183947 w 496406"/>
                <a:gd name="connsiteY780" fmla="*/ 997251 h 1979528"/>
                <a:gd name="connsiteX781" fmla="*/ 183756 w 496406"/>
                <a:gd name="connsiteY781" fmla="*/ 989822 h 1979528"/>
                <a:gd name="connsiteX782" fmla="*/ 179565 w 496406"/>
                <a:gd name="connsiteY782" fmla="*/ 974582 h 1979528"/>
                <a:gd name="connsiteX783" fmla="*/ 174136 w 496406"/>
                <a:gd name="connsiteY783" fmla="*/ 942006 h 1979528"/>
                <a:gd name="connsiteX784" fmla="*/ 171660 w 496406"/>
                <a:gd name="connsiteY784" fmla="*/ 935624 h 1979528"/>
                <a:gd name="connsiteX785" fmla="*/ 166802 w 496406"/>
                <a:gd name="connsiteY785" fmla="*/ 916479 h 1979528"/>
                <a:gd name="connsiteX786" fmla="*/ 164325 w 496406"/>
                <a:gd name="connsiteY786" fmla="*/ 904192 h 1979528"/>
                <a:gd name="connsiteX787" fmla="*/ 166135 w 496406"/>
                <a:gd name="connsiteY787" fmla="*/ 901906 h 1979528"/>
                <a:gd name="connsiteX788" fmla="*/ 165087 w 496406"/>
                <a:gd name="connsiteY788" fmla="*/ 901430 h 1979528"/>
                <a:gd name="connsiteX789" fmla="*/ 162992 w 496406"/>
                <a:gd name="connsiteY789" fmla="*/ 904192 h 1979528"/>
                <a:gd name="connsiteX790" fmla="*/ 158039 w 496406"/>
                <a:gd name="connsiteY790" fmla="*/ 895715 h 1979528"/>
                <a:gd name="connsiteX791" fmla="*/ 159658 w 496406"/>
                <a:gd name="connsiteY791" fmla="*/ 891619 h 1979528"/>
                <a:gd name="connsiteX792" fmla="*/ 157182 w 496406"/>
                <a:gd name="connsiteY792" fmla="*/ 875045 h 1979528"/>
                <a:gd name="connsiteX793" fmla="*/ 151848 w 496406"/>
                <a:gd name="connsiteY793" fmla="*/ 842470 h 1979528"/>
                <a:gd name="connsiteX794" fmla="*/ 150514 w 496406"/>
                <a:gd name="connsiteY794" fmla="*/ 819800 h 1979528"/>
                <a:gd name="connsiteX795" fmla="*/ 149276 w 496406"/>
                <a:gd name="connsiteY795" fmla="*/ 811514 h 1979528"/>
                <a:gd name="connsiteX796" fmla="*/ 148037 w 496406"/>
                <a:gd name="connsiteY796" fmla="*/ 798464 h 1979528"/>
                <a:gd name="connsiteX797" fmla="*/ 150990 w 496406"/>
                <a:gd name="connsiteY797" fmla="*/ 795035 h 1979528"/>
                <a:gd name="connsiteX798" fmla="*/ 154229 w 496406"/>
                <a:gd name="connsiteY798" fmla="*/ 794845 h 1979528"/>
                <a:gd name="connsiteX799" fmla="*/ 155181 w 496406"/>
                <a:gd name="connsiteY799" fmla="*/ 793702 h 1979528"/>
                <a:gd name="connsiteX800" fmla="*/ 150514 w 496406"/>
                <a:gd name="connsiteY800" fmla="*/ 787606 h 1979528"/>
                <a:gd name="connsiteX801" fmla="*/ 147466 w 496406"/>
                <a:gd name="connsiteY801" fmla="*/ 788082 h 1979528"/>
                <a:gd name="connsiteX802" fmla="*/ 139465 w 496406"/>
                <a:gd name="connsiteY802" fmla="*/ 798941 h 1979528"/>
                <a:gd name="connsiteX803" fmla="*/ 134131 w 496406"/>
                <a:gd name="connsiteY803" fmla="*/ 801703 h 1979528"/>
                <a:gd name="connsiteX804" fmla="*/ 130797 w 496406"/>
                <a:gd name="connsiteY804" fmla="*/ 795035 h 1979528"/>
                <a:gd name="connsiteX805" fmla="*/ 133464 w 496406"/>
                <a:gd name="connsiteY805" fmla="*/ 777033 h 1979528"/>
                <a:gd name="connsiteX806" fmla="*/ 135941 w 496406"/>
                <a:gd name="connsiteY806" fmla="*/ 761793 h 1979528"/>
                <a:gd name="connsiteX807" fmla="*/ 138322 w 496406"/>
                <a:gd name="connsiteY807" fmla="*/ 746553 h 1979528"/>
                <a:gd name="connsiteX808" fmla="*/ 141751 w 496406"/>
                <a:gd name="connsiteY808" fmla="*/ 725979 h 1979528"/>
                <a:gd name="connsiteX809" fmla="*/ 145180 w 496406"/>
                <a:gd name="connsiteY809" fmla="*/ 705024 h 1979528"/>
                <a:gd name="connsiteX810" fmla="*/ 146418 w 496406"/>
                <a:gd name="connsiteY810" fmla="*/ 701500 h 1979528"/>
                <a:gd name="connsiteX811" fmla="*/ 147657 w 496406"/>
                <a:gd name="connsiteY811" fmla="*/ 693213 h 1979528"/>
                <a:gd name="connsiteX812" fmla="*/ 142799 w 496406"/>
                <a:gd name="connsiteY812" fmla="*/ 690356 h 1979528"/>
                <a:gd name="connsiteX813" fmla="*/ 130988 w 496406"/>
                <a:gd name="connsiteY813" fmla="*/ 701500 h 1979528"/>
                <a:gd name="connsiteX814" fmla="*/ 108318 w 496406"/>
                <a:gd name="connsiteY814" fmla="*/ 731218 h 1979528"/>
                <a:gd name="connsiteX815" fmla="*/ 85363 w 496406"/>
                <a:gd name="connsiteY815" fmla="*/ 761031 h 1979528"/>
                <a:gd name="connsiteX816" fmla="*/ 60503 w 496406"/>
                <a:gd name="connsiteY816" fmla="*/ 794654 h 1979528"/>
                <a:gd name="connsiteX817" fmla="*/ 55931 w 496406"/>
                <a:gd name="connsiteY817" fmla="*/ 803417 h 1979528"/>
                <a:gd name="connsiteX818" fmla="*/ 55550 w 496406"/>
                <a:gd name="connsiteY818" fmla="*/ 817324 h 1979528"/>
                <a:gd name="connsiteX819" fmla="*/ 54311 w 496406"/>
                <a:gd name="connsiteY819" fmla="*/ 846089 h 1979528"/>
                <a:gd name="connsiteX820" fmla="*/ 53264 w 496406"/>
                <a:gd name="connsiteY820" fmla="*/ 857710 h 1979528"/>
                <a:gd name="connsiteX821" fmla="*/ 52787 w 496406"/>
                <a:gd name="connsiteY821" fmla="*/ 866854 h 1979528"/>
                <a:gd name="connsiteX822" fmla="*/ 53169 w 496406"/>
                <a:gd name="connsiteY822" fmla="*/ 876188 h 1979528"/>
                <a:gd name="connsiteX823" fmla="*/ 54121 w 496406"/>
                <a:gd name="connsiteY823" fmla="*/ 881522 h 1979528"/>
                <a:gd name="connsiteX824" fmla="*/ 52978 w 496406"/>
                <a:gd name="connsiteY824" fmla="*/ 903525 h 1979528"/>
                <a:gd name="connsiteX825" fmla="*/ 52787 w 496406"/>
                <a:gd name="connsiteY825" fmla="*/ 908859 h 1979528"/>
                <a:gd name="connsiteX826" fmla="*/ 50311 w 496406"/>
                <a:gd name="connsiteY826" fmla="*/ 927623 h 1979528"/>
                <a:gd name="connsiteX827" fmla="*/ 51644 w 496406"/>
                <a:gd name="connsiteY827" fmla="*/ 944102 h 1979528"/>
                <a:gd name="connsiteX828" fmla="*/ 50978 w 496406"/>
                <a:gd name="connsiteY828" fmla="*/ 955817 h 1979528"/>
                <a:gd name="connsiteX829" fmla="*/ 51549 w 496406"/>
                <a:gd name="connsiteY829" fmla="*/ 965057 h 1979528"/>
                <a:gd name="connsiteX830" fmla="*/ 51549 w 496406"/>
                <a:gd name="connsiteY830" fmla="*/ 982773 h 1979528"/>
                <a:gd name="connsiteX831" fmla="*/ 51359 w 496406"/>
                <a:gd name="connsiteY831" fmla="*/ 1001156 h 1979528"/>
                <a:gd name="connsiteX832" fmla="*/ 51454 w 496406"/>
                <a:gd name="connsiteY832" fmla="*/ 1017825 h 1979528"/>
                <a:gd name="connsiteX833" fmla="*/ 50216 w 496406"/>
                <a:gd name="connsiteY833" fmla="*/ 1034970 h 1979528"/>
                <a:gd name="connsiteX834" fmla="*/ 51359 w 496406"/>
                <a:gd name="connsiteY834" fmla="*/ 1103550 h 1979528"/>
                <a:gd name="connsiteX835" fmla="*/ 52787 w 496406"/>
                <a:gd name="connsiteY835" fmla="*/ 1136411 h 1979528"/>
                <a:gd name="connsiteX836" fmla="*/ 54502 w 496406"/>
                <a:gd name="connsiteY836" fmla="*/ 1143841 h 1979528"/>
                <a:gd name="connsiteX837" fmla="*/ 69837 w 496406"/>
                <a:gd name="connsiteY837" fmla="*/ 1172797 h 1979528"/>
                <a:gd name="connsiteX838" fmla="*/ 71075 w 496406"/>
                <a:gd name="connsiteY838" fmla="*/ 1174988 h 1979528"/>
                <a:gd name="connsiteX839" fmla="*/ 80982 w 496406"/>
                <a:gd name="connsiteY839" fmla="*/ 1196038 h 1979528"/>
                <a:gd name="connsiteX840" fmla="*/ 86125 w 496406"/>
                <a:gd name="connsiteY840" fmla="*/ 1205468 h 1979528"/>
                <a:gd name="connsiteX841" fmla="*/ 108414 w 496406"/>
                <a:gd name="connsiteY841" fmla="*/ 1239567 h 1979528"/>
                <a:gd name="connsiteX842" fmla="*/ 125082 w 496406"/>
                <a:gd name="connsiteY842" fmla="*/ 1267952 h 1979528"/>
                <a:gd name="connsiteX843" fmla="*/ 137179 w 496406"/>
                <a:gd name="connsiteY843" fmla="*/ 1290716 h 1979528"/>
                <a:gd name="connsiteX844" fmla="*/ 140798 w 496406"/>
                <a:gd name="connsiteY844" fmla="*/ 1291288 h 1979528"/>
                <a:gd name="connsiteX845" fmla="*/ 140036 w 496406"/>
                <a:gd name="connsiteY845" fmla="*/ 1289383 h 1979528"/>
                <a:gd name="connsiteX846" fmla="*/ 143085 w 496406"/>
                <a:gd name="connsiteY846" fmla="*/ 1289383 h 1979528"/>
                <a:gd name="connsiteX847" fmla="*/ 147657 w 496406"/>
                <a:gd name="connsiteY847" fmla="*/ 1294050 h 1979528"/>
                <a:gd name="connsiteX848" fmla="*/ 150419 w 496406"/>
                <a:gd name="connsiteY848" fmla="*/ 1295003 h 1979528"/>
                <a:gd name="connsiteX849" fmla="*/ 173850 w 496406"/>
                <a:gd name="connsiteY849" fmla="*/ 1273476 h 1979528"/>
                <a:gd name="connsiteX850" fmla="*/ 180327 w 496406"/>
                <a:gd name="connsiteY850" fmla="*/ 1269952 h 1979528"/>
                <a:gd name="connsiteX851" fmla="*/ 184232 w 496406"/>
                <a:gd name="connsiteY851" fmla="*/ 1269952 h 1979528"/>
                <a:gd name="connsiteX852" fmla="*/ 187471 w 496406"/>
                <a:gd name="connsiteY852" fmla="*/ 1264427 h 1979528"/>
                <a:gd name="connsiteX853" fmla="*/ 181756 w 496406"/>
                <a:gd name="connsiteY853" fmla="*/ 1252521 h 1979528"/>
                <a:gd name="connsiteX854" fmla="*/ 176422 w 496406"/>
                <a:gd name="connsiteY854" fmla="*/ 1239091 h 1979528"/>
                <a:gd name="connsiteX855" fmla="*/ 169183 w 496406"/>
                <a:gd name="connsiteY855" fmla="*/ 1226518 h 1979528"/>
                <a:gd name="connsiteX856" fmla="*/ 152705 w 496406"/>
                <a:gd name="connsiteY856" fmla="*/ 1197371 h 1979528"/>
                <a:gd name="connsiteX857" fmla="*/ 132702 w 496406"/>
                <a:gd name="connsiteY857" fmla="*/ 1163653 h 1979528"/>
                <a:gd name="connsiteX858" fmla="*/ 128321 w 496406"/>
                <a:gd name="connsiteY858" fmla="*/ 1154033 h 1979528"/>
                <a:gd name="connsiteX859" fmla="*/ 122415 w 496406"/>
                <a:gd name="connsiteY859" fmla="*/ 1141460 h 1979528"/>
                <a:gd name="connsiteX860" fmla="*/ 115367 w 496406"/>
                <a:gd name="connsiteY860" fmla="*/ 1126791 h 1979528"/>
                <a:gd name="connsiteX861" fmla="*/ 110604 w 496406"/>
                <a:gd name="connsiteY861" fmla="*/ 1114409 h 1979528"/>
                <a:gd name="connsiteX862" fmla="*/ 108890 w 496406"/>
                <a:gd name="connsiteY862" fmla="*/ 1110408 h 1979528"/>
                <a:gd name="connsiteX863" fmla="*/ 102127 w 496406"/>
                <a:gd name="connsiteY863" fmla="*/ 1104503 h 1979528"/>
                <a:gd name="connsiteX864" fmla="*/ 96317 w 496406"/>
                <a:gd name="connsiteY864" fmla="*/ 1102979 h 1979528"/>
                <a:gd name="connsiteX865" fmla="*/ 90030 w 496406"/>
                <a:gd name="connsiteY865" fmla="*/ 1099550 h 1979528"/>
                <a:gd name="connsiteX866" fmla="*/ 89744 w 496406"/>
                <a:gd name="connsiteY866" fmla="*/ 1090215 h 1979528"/>
                <a:gd name="connsiteX867" fmla="*/ 88506 w 496406"/>
                <a:gd name="connsiteY867" fmla="*/ 1055258 h 1979528"/>
                <a:gd name="connsiteX868" fmla="*/ 88220 w 496406"/>
                <a:gd name="connsiteY868" fmla="*/ 1048210 h 1979528"/>
                <a:gd name="connsiteX869" fmla="*/ 86982 w 496406"/>
                <a:gd name="connsiteY869" fmla="*/ 1021445 h 1979528"/>
                <a:gd name="connsiteX870" fmla="*/ 86982 w 496406"/>
                <a:gd name="connsiteY870" fmla="*/ 1016682 h 1979528"/>
                <a:gd name="connsiteX871" fmla="*/ 85935 w 496406"/>
                <a:gd name="connsiteY871" fmla="*/ 998108 h 1979528"/>
                <a:gd name="connsiteX872" fmla="*/ 87840 w 496406"/>
                <a:gd name="connsiteY872" fmla="*/ 985821 h 1979528"/>
                <a:gd name="connsiteX873" fmla="*/ 88411 w 496406"/>
                <a:gd name="connsiteY873" fmla="*/ 972391 h 1979528"/>
                <a:gd name="connsiteX874" fmla="*/ 90221 w 496406"/>
                <a:gd name="connsiteY874" fmla="*/ 960294 h 1979528"/>
                <a:gd name="connsiteX875" fmla="*/ 90602 w 496406"/>
                <a:gd name="connsiteY875" fmla="*/ 951912 h 1979528"/>
                <a:gd name="connsiteX876" fmla="*/ 92221 w 496406"/>
                <a:gd name="connsiteY876" fmla="*/ 938387 h 1979528"/>
                <a:gd name="connsiteX877" fmla="*/ 90983 w 496406"/>
                <a:gd name="connsiteY877" fmla="*/ 912288 h 1979528"/>
                <a:gd name="connsiteX878" fmla="*/ 91269 w 496406"/>
                <a:gd name="connsiteY878" fmla="*/ 903049 h 1979528"/>
                <a:gd name="connsiteX879" fmla="*/ 92411 w 496406"/>
                <a:gd name="connsiteY879" fmla="*/ 893524 h 1979528"/>
                <a:gd name="connsiteX880" fmla="*/ 99079 w 496406"/>
                <a:gd name="connsiteY880" fmla="*/ 882094 h 1979528"/>
                <a:gd name="connsiteX881" fmla="*/ 99269 w 496406"/>
                <a:gd name="connsiteY881" fmla="*/ 878951 h 1979528"/>
                <a:gd name="connsiteX882" fmla="*/ 97745 w 496406"/>
                <a:gd name="connsiteY882" fmla="*/ 875712 h 1979528"/>
                <a:gd name="connsiteX883" fmla="*/ 102413 w 496406"/>
                <a:gd name="connsiteY883" fmla="*/ 871045 h 1979528"/>
                <a:gd name="connsiteX884" fmla="*/ 106223 w 496406"/>
                <a:gd name="connsiteY884" fmla="*/ 872569 h 1979528"/>
                <a:gd name="connsiteX885" fmla="*/ 107652 w 496406"/>
                <a:gd name="connsiteY885" fmla="*/ 876284 h 1979528"/>
                <a:gd name="connsiteX886" fmla="*/ 103079 w 496406"/>
                <a:gd name="connsiteY886" fmla="*/ 885047 h 1979528"/>
                <a:gd name="connsiteX887" fmla="*/ 98889 w 496406"/>
                <a:gd name="connsiteY887" fmla="*/ 910574 h 1979528"/>
                <a:gd name="connsiteX888" fmla="*/ 98984 w 496406"/>
                <a:gd name="connsiteY888" fmla="*/ 913907 h 1979528"/>
                <a:gd name="connsiteX889" fmla="*/ 100222 w 496406"/>
                <a:gd name="connsiteY889" fmla="*/ 940673 h 1979528"/>
                <a:gd name="connsiteX890" fmla="*/ 97745 w 496406"/>
                <a:gd name="connsiteY890" fmla="*/ 958961 h 1979528"/>
                <a:gd name="connsiteX891" fmla="*/ 96317 w 496406"/>
                <a:gd name="connsiteY891" fmla="*/ 987059 h 1979528"/>
                <a:gd name="connsiteX892" fmla="*/ 96221 w 496406"/>
                <a:gd name="connsiteY892" fmla="*/ 989060 h 1979528"/>
                <a:gd name="connsiteX893" fmla="*/ 93840 w 496406"/>
                <a:gd name="connsiteY893" fmla="*/ 1006395 h 1979528"/>
                <a:gd name="connsiteX894" fmla="*/ 94983 w 496406"/>
                <a:gd name="connsiteY894" fmla="*/ 1038590 h 1979528"/>
                <a:gd name="connsiteX895" fmla="*/ 94983 w 496406"/>
                <a:gd name="connsiteY895" fmla="*/ 1039923 h 1979528"/>
                <a:gd name="connsiteX896" fmla="*/ 97555 w 496406"/>
                <a:gd name="connsiteY896" fmla="*/ 1066784 h 1979528"/>
                <a:gd name="connsiteX897" fmla="*/ 97555 w 496406"/>
                <a:gd name="connsiteY897" fmla="*/ 1090025 h 1979528"/>
                <a:gd name="connsiteX898" fmla="*/ 97555 w 496406"/>
                <a:gd name="connsiteY898" fmla="*/ 1093454 h 1979528"/>
                <a:gd name="connsiteX899" fmla="*/ 99174 w 496406"/>
                <a:gd name="connsiteY899" fmla="*/ 1094692 h 1979528"/>
                <a:gd name="connsiteX900" fmla="*/ 109080 w 496406"/>
                <a:gd name="connsiteY900" fmla="*/ 1096883 h 1979528"/>
                <a:gd name="connsiteX901" fmla="*/ 120320 w 496406"/>
                <a:gd name="connsiteY901" fmla="*/ 1108217 h 1979528"/>
                <a:gd name="connsiteX902" fmla="*/ 121177 w 496406"/>
                <a:gd name="connsiteY902" fmla="*/ 1109170 h 1979528"/>
                <a:gd name="connsiteX903" fmla="*/ 126225 w 496406"/>
                <a:gd name="connsiteY903" fmla="*/ 1124696 h 1979528"/>
                <a:gd name="connsiteX904" fmla="*/ 133940 w 496406"/>
                <a:gd name="connsiteY904" fmla="*/ 1145365 h 1979528"/>
                <a:gd name="connsiteX905" fmla="*/ 153848 w 496406"/>
                <a:gd name="connsiteY905" fmla="*/ 1179845 h 1979528"/>
                <a:gd name="connsiteX906" fmla="*/ 160991 w 496406"/>
                <a:gd name="connsiteY906" fmla="*/ 1192418 h 1979528"/>
                <a:gd name="connsiteX907" fmla="*/ 163468 w 496406"/>
                <a:gd name="connsiteY907" fmla="*/ 1198229 h 1979528"/>
                <a:gd name="connsiteX908" fmla="*/ 164802 w 496406"/>
                <a:gd name="connsiteY908" fmla="*/ 1199848 h 1979528"/>
                <a:gd name="connsiteX909" fmla="*/ 166040 w 496406"/>
                <a:gd name="connsiteY909" fmla="*/ 1198705 h 1979528"/>
                <a:gd name="connsiteX910" fmla="*/ 166040 w 496406"/>
                <a:gd name="connsiteY910" fmla="*/ 1191656 h 1979528"/>
                <a:gd name="connsiteX911" fmla="*/ 172707 w 496406"/>
                <a:gd name="connsiteY911" fmla="*/ 1172035 h 1979528"/>
                <a:gd name="connsiteX912" fmla="*/ 185185 w 496406"/>
                <a:gd name="connsiteY912" fmla="*/ 1167082 h 1979528"/>
                <a:gd name="connsiteX913" fmla="*/ 195758 w 496406"/>
                <a:gd name="connsiteY913" fmla="*/ 1168606 h 1979528"/>
                <a:gd name="connsiteX914" fmla="*/ 209950 w 496406"/>
                <a:gd name="connsiteY914" fmla="*/ 1177655 h 1979528"/>
                <a:gd name="connsiteX915" fmla="*/ 209950 w 496406"/>
                <a:gd name="connsiteY915" fmla="*/ 1195752 h 1979528"/>
                <a:gd name="connsiteX916" fmla="*/ 197091 w 496406"/>
                <a:gd name="connsiteY916" fmla="*/ 1210516 h 1979528"/>
                <a:gd name="connsiteX917" fmla="*/ 194424 w 496406"/>
                <a:gd name="connsiteY917" fmla="*/ 1209659 h 1979528"/>
                <a:gd name="connsiteX918" fmla="*/ 187947 w 496406"/>
                <a:gd name="connsiteY918" fmla="*/ 1210325 h 1979528"/>
                <a:gd name="connsiteX919" fmla="*/ 182899 w 496406"/>
                <a:gd name="connsiteY919" fmla="*/ 1212040 h 1979528"/>
                <a:gd name="connsiteX920" fmla="*/ 173755 w 496406"/>
                <a:gd name="connsiteY920" fmla="*/ 1208611 h 1979528"/>
                <a:gd name="connsiteX921" fmla="*/ 170040 w 496406"/>
                <a:gd name="connsiteY921" fmla="*/ 1205849 h 1979528"/>
                <a:gd name="connsiteX922" fmla="*/ 171183 w 496406"/>
                <a:gd name="connsiteY922" fmla="*/ 1211278 h 1979528"/>
                <a:gd name="connsiteX923" fmla="*/ 173755 w 496406"/>
                <a:gd name="connsiteY923" fmla="*/ 1215659 h 1979528"/>
                <a:gd name="connsiteX924" fmla="*/ 186804 w 496406"/>
                <a:gd name="connsiteY924" fmla="*/ 1239377 h 1979528"/>
                <a:gd name="connsiteX925" fmla="*/ 196139 w 496406"/>
                <a:gd name="connsiteY925" fmla="*/ 1259284 h 1979528"/>
                <a:gd name="connsiteX926" fmla="*/ 199187 w 496406"/>
                <a:gd name="connsiteY926" fmla="*/ 1262713 h 1979528"/>
                <a:gd name="connsiteX927" fmla="*/ 202616 w 496406"/>
                <a:gd name="connsiteY927" fmla="*/ 1268714 h 1979528"/>
                <a:gd name="connsiteX928" fmla="*/ 202902 w 496406"/>
                <a:gd name="connsiteY928" fmla="*/ 1269285 h 1979528"/>
                <a:gd name="connsiteX929" fmla="*/ 207854 w 496406"/>
                <a:gd name="connsiteY929" fmla="*/ 1280810 h 1979528"/>
                <a:gd name="connsiteX930" fmla="*/ 210426 w 496406"/>
                <a:gd name="connsiteY930" fmla="*/ 1280810 h 1979528"/>
                <a:gd name="connsiteX931" fmla="*/ 214427 w 496406"/>
                <a:gd name="connsiteY931" fmla="*/ 1274333 h 1979528"/>
                <a:gd name="connsiteX932" fmla="*/ 222809 w 496406"/>
                <a:gd name="connsiteY932" fmla="*/ 1262999 h 1979528"/>
                <a:gd name="connsiteX933" fmla="*/ 234429 w 496406"/>
                <a:gd name="connsiteY933" fmla="*/ 1251092 h 1979528"/>
                <a:gd name="connsiteX934" fmla="*/ 244811 w 496406"/>
                <a:gd name="connsiteY934" fmla="*/ 1237757 h 1979528"/>
                <a:gd name="connsiteX935" fmla="*/ 249574 w 496406"/>
                <a:gd name="connsiteY935" fmla="*/ 1226899 h 1979528"/>
                <a:gd name="connsiteX936" fmla="*/ 257670 w 496406"/>
                <a:gd name="connsiteY936" fmla="*/ 1207849 h 1979528"/>
                <a:gd name="connsiteX937" fmla="*/ 265290 w 496406"/>
                <a:gd name="connsiteY937" fmla="*/ 1192704 h 1979528"/>
                <a:gd name="connsiteX938" fmla="*/ 268148 w 496406"/>
                <a:gd name="connsiteY938" fmla="*/ 1187846 h 1979528"/>
                <a:gd name="connsiteX939" fmla="*/ 282054 w 496406"/>
                <a:gd name="connsiteY939" fmla="*/ 1157652 h 1979528"/>
                <a:gd name="connsiteX940" fmla="*/ 293199 w 496406"/>
                <a:gd name="connsiteY940" fmla="*/ 1136507 h 1979528"/>
                <a:gd name="connsiteX941" fmla="*/ 293199 w 496406"/>
                <a:gd name="connsiteY941" fmla="*/ 1135840 h 1979528"/>
                <a:gd name="connsiteX942" fmla="*/ 293389 w 496406"/>
                <a:gd name="connsiteY942" fmla="*/ 1113647 h 1979528"/>
                <a:gd name="connsiteX943" fmla="*/ 291960 w 496406"/>
                <a:gd name="connsiteY943" fmla="*/ 1099931 h 1979528"/>
                <a:gd name="connsiteX944" fmla="*/ 291865 w 496406"/>
                <a:gd name="connsiteY944" fmla="*/ 1073356 h 1979528"/>
                <a:gd name="connsiteX945" fmla="*/ 291960 w 496406"/>
                <a:gd name="connsiteY945" fmla="*/ 1047829 h 1979528"/>
                <a:gd name="connsiteX946" fmla="*/ 290627 w 496406"/>
                <a:gd name="connsiteY946" fmla="*/ 1029922 h 1979528"/>
                <a:gd name="connsiteX947" fmla="*/ 290627 w 496406"/>
                <a:gd name="connsiteY947" fmla="*/ 1025921 h 1979528"/>
                <a:gd name="connsiteX948" fmla="*/ 291770 w 496406"/>
                <a:gd name="connsiteY948" fmla="*/ 1018873 h 1979528"/>
                <a:gd name="connsiteX949" fmla="*/ 290817 w 496406"/>
                <a:gd name="connsiteY949" fmla="*/ 1007348 h 1979528"/>
                <a:gd name="connsiteX950" fmla="*/ 291770 w 496406"/>
                <a:gd name="connsiteY950" fmla="*/ 987726 h 1979528"/>
                <a:gd name="connsiteX951" fmla="*/ 290532 w 496406"/>
                <a:gd name="connsiteY951" fmla="*/ 961628 h 1979528"/>
                <a:gd name="connsiteX952" fmla="*/ 290532 w 496406"/>
                <a:gd name="connsiteY952" fmla="*/ 954865 h 1979528"/>
                <a:gd name="connsiteX953" fmla="*/ 289198 w 496406"/>
                <a:gd name="connsiteY953" fmla="*/ 932672 h 1979528"/>
                <a:gd name="connsiteX954" fmla="*/ 289579 w 496406"/>
                <a:gd name="connsiteY954" fmla="*/ 919146 h 1979528"/>
                <a:gd name="connsiteX955" fmla="*/ 290436 w 496406"/>
                <a:gd name="connsiteY955" fmla="*/ 906383 h 1979528"/>
                <a:gd name="connsiteX956" fmla="*/ 291770 w 496406"/>
                <a:gd name="connsiteY956" fmla="*/ 880284 h 1979528"/>
                <a:gd name="connsiteX957" fmla="*/ 293294 w 496406"/>
                <a:gd name="connsiteY957" fmla="*/ 859043 h 1979528"/>
                <a:gd name="connsiteX958" fmla="*/ 298532 w 496406"/>
                <a:gd name="connsiteY958" fmla="*/ 851138 h 1979528"/>
                <a:gd name="connsiteX959" fmla="*/ 307105 w 496406"/>
                <a:gd name="connsiteY959" fmla="*/ 854471 h 1979528"/>
                <a:gd name="connsiteX960" fmla="*/ 307677 w 496406"/>
                <a:gd name="connsiteY960" fmla="*/ 857519 h 1979528"/>
                <a:gd name="connsiteX961" fmla="*/ 305771 w 496406"/>
                <a:gd name="connsiteY961" fmla="*/ 858472 h 1979528"/>
                <a:gd name="connsiteX962" fmla="*/ 299866 w 496406"/>
                <a:gd name="connsiteY962" fmla="*/ 863234 h 1979528"/>
                <a:gd name="connsiteX963" fmla="*/ 299104 w 496406"/>
                <a:gd name="connsiteY963" fmla="*/ 865235 h 1979528"/>
                <a:gd name="connsiteX964" fmla="*/ 301390 w 496406"/>
                <a:gd name="connsiteY964" fmla="*/ 864663 h 1979528"/>
                <a:gd name="connsiteX965" fmla="*/ 303676 w 496406"/>
                <a:gd name="connsiteY965" fmla="*/ 864473 h 1979528"/>
                <a:gd name="connsiteX966" fmla="*/ 302819 w 496406"/>
                <a:gd name="connsiteY966" fmla="*/ 865901 h 1979528"/>
                <a:gd name="connsiteX967" fmla="*/ 300057 w 496406"/>
                <a:gd name="connsiteY967" fmla="*/ 880379 h 1979528"/>
                <a:gd name="connsiteX968" fmla="*/ 298723 w 496406"/>
                <a:gd name="connsiteY968" fmla="*/ 913241 h 1979528"/>
                <a:gd name="connsiteX969" fmla="*/ 298723 w 496406"/>
                <a:gd name="connsiteY969" fmla="*/ 971915 h 1979528"/>
                <a:gd name="connsiteX970" fmla="*/ 299675 w 496406"/>
                <a:gd name="connsiteY970" fmla="*/ 979630 h 1979528"/>
                <a:gd name="connsiteX971" fmla="*/ 299009 w 496406"/>
                <a:gd name="connsiteY971" fmla="*/ 994108 h 1979528"/>
                <a:gd name="connsiteX972" fmla="*/ 298818 w 496406"/>
                <a:gd name="connsiteY972" fmla="*/ 999442 h 1979528"/>
                <a:gd name="connsiteX973" fmla="*/ 301390 w 496406"/>
                <a:gd name="connsiteY973" fmla="*/ 1032494 h 1979528"/>
                <a:gd name="connsiteX974" fmla="*/ 300342 w 496406"/>
                <a:gd name="connsiteY974" fmla="*/ 1046210 h 1979528"/>
                <a:gd name="connsiteX975" fmla="*/ 300342 w 496406"/>
                <a:gd name="connsiteY975" fmla="*/ 1055544 h 1979528"/>
                <a:gd name="connsiteX976" fmla="*/ 300152 w 496406"/>
                <a:gd name="connsiteY976" fmla="*/ 1057354 h 1979528"/>
                <a:gd name="connsiteX977" fmla="*/ 300914 w 496406"/>
                <a:gd name="connsiteY977" fmla="*/ 1068689 h 1979528"/>
                <a:gd name="connsiteX978" fmla="*/ 300057 w 496406"/>
                <a:gd name="connsiteY978" fmla="*/ 1088215 h 1979528"/>
                <a:gd name="connsiteX979" fmla="*/ 301104 w 496406"/>
                <a:gd name="connsiteY979" fmla="*/ 1095073 h 1979528"/>
                <a:gd name="connsiteX980" fmla="*/ 301485 w 496406"/>
                <a:gd name="connsiteY980" fmla="*/ 1110503 h 1979528"/>
                <a:gd name="connsiteX981" fmla="*/ 304057 w 496406"/>
                <a:gd name="connsiteY981" fmla="*/ 1114599 h 1979528"/>
                <a:gd name="connsiteX982" fmla="*/ 307772 w 496406"/>
                <a:gd name="connsiteY982" fmla="*/ 1114028 h 1979528"/>
                <a:gd name="connsiteX983" fmla="*/ 309772 w 496406"/>
                <a:gd name="connsiteY983" fmla="*/ 1114028 h 1979528"/>
                <a:gd name="connsiteX984" fmla="*/ 314058 w 496406"/>
                <a:gd name="connsiteY984" fmla="*/ 1115933 h 1979528"/>
                <a:gd name="connsiteX985" fmla="*/ 313106 w 496406"/>
                <a:gd name="connsiteY985" fmla="*/ 1121267 h 1979528"/>
                <a:gd name="connsiteX986" fmla="*/ 297390 w 496406"/>
                <a:gd name="connsiteY986" fmla="*/ 1147365 h 1979528"/>
                <a:gd name="connsiteX987" fmla="*/ 282054 w 496406"/>
                <a:gd name="connsiteY987" fmla="*/ 1176988 h 1979528"/>
                <a:gd name="connsiteX988" fmla="*/ 268433 w 496406"/>
                <a:gd name="connsiteY988" fmla="*/ 1205277 h 1979528"/>
                <a:gd name="connsiteX989" fmla="*/ 252146 w 496406"/>
                <a:gd name="connsiteY989" fmla="*/ 1244711 h 1979528"/>
                <a:gd name="connsiteX990" fmla="*/ 253670 w 496406"/>
                <a:gd name="connsiteY990" fmla="*/ 1249187 h 1979528"/>
                <a:gd name="connsiteX991" fmla="*/ 257575 w 496406"/>
                <a:gd name="connsiteY991" fmla="*/ 1252426 h 1979528"/>
                <a:gd name="connsiteX992" fmla="*/ 270148 w 496406"/>
                <a:gd name="connsiteY992" fmla="*/ 1260332 h 1979528"/>
                <a:gd name="connsiteX993" fmla="*/ 287769 w 496406"/>
                <a:gd name="connsiteY993" fmla="*/ 1268904 h 1979528"/>
                <a:gd name="connsiteX994" fmla="*/ 300437 w 496406"/>
                <a:gd name="connsiteY994" fmla="*/ 1276619 h 1979528"/>
                <a:gd name="connsiteX995" fmla="*/ 302533 w 496406"/>
                <a:gd name="connsiteY995" fmla="*/ 1276048 h 1979528"/>
                <a:gd name="connsiteX996" fmla="*/ 305200 w 496406"/>
                <a:gd name="connsiteY996" fmla="*/ 1264904 h 1979528"/>
                <a:gd name="connsiteX997" fmla="*/ 307010 w 496406"/>
                <a:gd name="connsiteY997" fmla="*/ 1262999 h 1979528"/>
                <a:gd name="connsiteX998" fmla="*/ 307677 w 496406"/>
                <a:gd name="connsiteY998" fmla="*/ 1265285 h 1979528"/>
                <a:gd name="connsiteX999" fmla="*/ 308343 w 496406"/>
                <a:gd name="connsiteY999" fmla="*/ 1268333 h 1979528"/>
                <a:gd name="connsiteX1000" fmla="*/ 310248 w 496406"/>
                <a:gd name="connsiteY1000" fmla="*/ 1265761 h 1979528"/>
                <a:gd name="connsiteX1001" fmla="*/ 317678 w 496406"/>
                <a:gd name="connsiteY1001" fmla="*/ 1249187 h 1979528"/>
                <a:gd name="connsiteX1002" fmla="*/ 333394 w 496406"/>
                <a:gd name="connsiteY1002" fmla="*/ 1221755 h 1979528"/>
                <a:gd name="connsiteX1003" fmla="*/ 337394 w 496406"/>
                <a:gd name="connsiteY1003" fmla="*/ 1212516 h 1979528"/>
                <a:gd name="connsiteX1004" fmla="*/ 342062 w 496406"/>
                <a:gd name="connsiteY1004" fmla="*/ 1202229 h 1979528"/>
                <a:gd name="connsiteX1005" fmla="*/ 347396 w 496406"/>
                <a:gd name="connsiteY1005" fmla="*/ 1192228 h 1979528"/>
                <a:gd name="connsiteX1006" fmla="*/ 351587 w 496406"/>
                <a:gd name="connsiteY1006" fmla="*/ 1183846 h 1979528"/>
                <a:gd name="connsiteX1007" fmla="*/ 362636 w 496406"/>
                <a:gd name="connsiteY1007" fmla="*/ 1162605 h 1979528"/>
                <a:gd name="connsiteX1008" fmla="*/ 379876 w 496406"/>
                <a:gd name="connsiteY1008" fmla="*/ 1120886 h 1979528"/>
                <a:gd name="connsiteX1009" fmla="*/ 378161 w 496406"/>
                <a:gd name="connsiteY1009" fmla="*/ 63896 h 1979528"/>
                <a:gd name="connsiteX1010" fmla="*/ 377399 w 496406"/>
                <a:gd name="connsiteY1010" fmla="*/ 63325 h 1979528"/>
                <a:gd name="connsiteX1011" fmla="*/ 378161 w 496406"/>
                <a:gd name="connsiteY1011" fmla="*/ 63896 h 1979528"/>
                <a:gd name="connsiteX1012" fmla="*/ 337394 w 496406"/>
                <a:gd name="connsiteY1012" fmla="*/ 265922 h 1979528"/>
                <a:gd name="connsiteX1013" fmla="*/ 338157 w 496406"/>
                <a:gd name="connsiteY1013" fmla="*/ 266493 h 1979528"/>
                <a:gd name="connsiteX1014" fmla="*/ 337394 w 496406"/>
                <a:gd name="connsiteY1014" fmla="*/ 265922 h 1979528"/>
                <a:gd name="connsiteX1015" fmla="*/ 330822 w 496406"/>
                <a:gd name="connsiteY1015" fmla="*/ 256397 h 1979528"/>
                <a:gd name="connsiteX1016" fmla="*/ 331584 w 496406"/>
                <a:gd name="connsiteY1016" fmla="*/ 256968 h 1979528"/>
                <a:gd name="connsiteX1017" fmla="*/ 330822 w 496406"/>
                <a:gd name="connsiteY1017" fmla="*/ 256397 h 1979528"/>
                <a:gd name="connsiteX1018" fmla="*/ 315011 w 496406"/>
                <a:gd name="connsiteY1018" fmla="*/ 1907079 h 1979528"/>
                <a:gd name="connsiteX1019" fmla="*/ 315011 w 496406"/>
                <a:gd name="connsiteY1019" fmla="*/ 1902317 h 1979528"/>
                <a:gd name="connsiteX1020" fmla="*/ 312820 w 496406"/>
                <a:gd name="connsiteY1020" fmla="*/ 1877171 h 1979528"/>
                <a:gd name="connsiteX1021" fmla="*/ 311201 w 496406"/>
                <a:gd name="connsiteY1021" fmla="*/ 1828403 h 1979528"/>
                <a:gd name="connsiteX1022" fmla="*/ 311201 w 496406"/>
                <a:gd name="connsiteY1022" fmla="*/ 1815449 h 1979528"/>
                <a:gd name="connsiteX1023" fmla="*/ 311391 w 496406"/>
                <a:gd name="connsiteY1023" fmla="*/ 1802495 h 1979528"/>
                <a:gd name="connsiteX1024" fmla="*/ 311106 w 496406"/>
                <a:gd name="connsiteY1024" fmla="*/ 1790684 h 1979528"/>
                <a:gd name="connsiteX1025" fmla="*/ 310058 w 496406"/>
                <a:gd name="connsiteY1025" fmla="*/ 1770681 h 1979528"/>
                <a:gd name="connsiteX1026" fmla="*/ 309867 w 496406"/>
                <a:gd name="connsiteY1026" fmla="*/ 1751345 h 1979528"/>
                <a:gd name="connsiteX1027" fmla="*/ 309486 w 496406"/>
                <a:gd name="connsiteY1027" fmla="*/ 1728581 h 1979528"/>
                <a:gd name="connsiteX1028" fmla="*/ 308629 w 496406"/>
                <a:gd name="connsiteY1028" fmla="*/ 1711912 h 1979528"/>
                <a:gd name="connsiteX1029" fmla="*/ 308629 w 496406"/>
                <a:gd name="connsiteY1029" fmla="*/ 1698958 h 1979528"/>
                <a:gd name="connsiteX1030" fmla="*/ 308629 w 496406"/>
                <a:gd name="connsiteY1030" fmla="*/ 1686004 h 1979528"/>
                <a:gd name="connsiteX1031" fmla="*/ 308629 w 496406"/>
                <a:gd name="connsiteY1031" fmla="*/ 1672383 h 1979528"/>
                <a:gd name="connsiteX1032" fmla="*/ 308629 w 496406"/>
                <a:gd name="connsiteY1032" fmla="*/ 1660572 h 1979528"/>
                <a:gd name="connsiteX1033" fmla="*/ 308629 w 496406"/>
                <a:gd name="connsiteY1033" fmla="*/ 1646189 h 1979528"/>
                <a:gd name="connsiteX1034" fmla="*/ 309582 w 496406"/>
                <a:gd name="connsiteY1034" fmla="*/ 1632950 h 1979528"/>
                <a:gd name="connsiteX1035" fmla="*/ 309677 w 496406"/>
                <a:gd name="connsiteY1035" fmla="*/ 1619900 h 1979528"/>
                <a:gd name="connsiteX1036" fmla="*/ 310915 w 496406"/>
                <a:gd name="connsiteY1036" fmla="*/ 1586372 h 1979528"/>
                <a:gd name="connsiteX1037" fmla="*/ 312439 w 496406"/>
                <a:gd name="connsiteY1037" fmla="*/ 1544653 h 1979528"/>
                <a:gd name="connsiteX1038" fmla="*/ 314249 w 496406"/>
                <a:gd name="connsiteY1038" fmla="*/ 1536557 h 1979528"/>
                <a:gd name="connsiteX1039" fmla="*/ 312725 w 496406"/>
                <a:gd name="connsiteY1039" fmla="*/ 1533604 h 1979528"/>
                <a:gd name="connsiteX1040" fmla="*/ 293103 w 496406"/>
                <a:gd name="connsiteY1040" fmla="*/ 1535604 h 1979528"/>
                <a:gd name="connsiteX1041" fmla="*/ 289293 w 496406"/>
                <a:gd name="connsiteY1041" fmla="*/ 1534842 h 1979528"/>
                <a:gd name="connsiteX1042" fmla="*/ 284721 w 496406"/>
                <a:gd name="connsiteY1042" fmla="*/ 1535033 h 1979528"/>
                <a:gd name="connsiteX1043" fmla="*/ 278054 w 496406"/>
                <a:gd name="connsiteY1043" fmla="*/ 1536366 h 1979528"/>
                <a:gd name="connsiteX1044" fmla="*/ 265576 w 496406"/>
                <a:gd name="connsiteY1044" fmla="*/ 1538176 h 1979528"/>
                <a:gd name="connsiteX1045" fmla="*/ 246621 w 496406"/>
                <a:gd name="connsiteY1045" fmla="*/ 1540557 h 1979528"/>
                <a:gd name="connsiteX1046" fmla="*/ 240716 w 496406"/>
                <a:gd name="connsiteY1046" fmla="*/ 1540557 h 1979528"/>
                <a:gd name="connsiteX1047" fmla="*/ 238335 w 496406"/>
                <a:gd name="connsiteY1047" fmla="*/ 1544939 h 1979528"/>
                <a:gd name="connsiteX1048" fmla="*/ 238906 w 496406"/>
                <a:gd name="connsiteY1048" fmla="*/ 1554273 h 1979528"/>
                <a:gd name="connsiteX1049" fmla="*/ 237763 w 496406"/>
                <a:gd name="connsiteY1049" fmla="*/ 1555416 h 1979528"/>
                <a:gd name="connsiteX1050" fmla="*/ 236334 w 496406"/>
                <a:gd name="connsiteY1050" fmla="*/ 1554559 h 1979528"/>
                <a:gd name="connsiteX1051" fmla="*/ 236334 w 496406"/>
                <a:gd name="connsiteY1051" fmla="*/ 1552559 h 1979528"/>
                <a:gd name="connsiteX1052" fmla="*/ 235096 w 496406"/>
                <a:gd name="connsiteY1052" fmla="*/ 1550082 h 1979528"/>
                <a:gd name="connsiteX1053" fmla="*/ 233762 w 496406"/>
                <a:gd name="connsiteY1053" fmla="*/ 1552463 h 1979528"/>
                <a:gd name="connsiteX1054" fmla="*/ 232524 w 496406"/>
                <a:gd name="connsiteY1054" fmla="*/ 1557321 h 1979528"/>
                <a:gd name="connsiteX1055" fmla="*/ 231191 w 496406"/>
                <a:gd name="connsiteY1055" fmla="*/ 1589516 h 1979528"/>
                <a:gd name="connsiteX1056" fmla="*/ 232334 w 496406"/>
                <a:gd name="connsiteY1056" fmla="*/ 1595707 h 1979528"/>
                <a:gd name="connsiteX1057" fmla="*/ 231286 w 496406"/>
                <a:gd name="connsiteY1057" fmla="*/ 1614090 h 1979528"/>
                <a:gd name="connsiteX1058" fmla="*/ 232429 w 496406"/>
                <a:gd name="connsiteY1058" fmla="*/ 1626473 h 1979528"/>
                <a:gd name="connsiteX1059" fmla="*/ 232429 w 496406"/>
                <a:gd name="connsiteY1059" fmla="*/ 1646285 h 1979528"/>
                <a:gd name="connsiteX1060" fmla="*/ 231191 w 496406"/>
                <a:gd name="connsiteY1060" fmla="*/ 1671050 h 1979528"/>
                <a:gd name="connsiteX1061" fmla="*/ 231191 w 496406"/>
                <a:gd name="connsiteY1061" fmla="*/ 1675050 h 1979528"/>
                <a:gd name="connsiteX1062" fmla="*/ 232239 w 496406"/>
                <a:gd name="connsiteY1062" fmla="*/ 1682670 h 1979528"/>
                <a:gd name="connsiteX1063" fmla="*/ 231191 w 496406"/>
                <a:gd name="connsiteY1063" fmla="*/ 1702292 h 1979528"/>
                <a:gd name="connsiteX1064" fmla="*/ 231191 w 496406"/>
                <a:gd name="connsiteY1064" fmla="*/ 1720294 h 1979528"/>
                <a:gd name="connsiteX1065" fmla="*/ 231667 w 496406"/>
                <a:gd name="connsiteY1065" fmla="*/ 1723437 h 1979528"/>
                <a:gd name="connsiteX1066" fmla="*/ 231762 w 496406"/>
                <a:gd name="connsiteY1066" fmla="*/ 1728962 h 1979528"/>
                <a:gd name="connsiteX1067" fmla="*/ 231381 w 496406"/>
                <a:gd name="connsiteY1067" fmla="*/ 1732676 h 1979528"/>
                <a:gd name="connsiteX1068" fmla="*/ 232239 w 496406"/>
                <a:gd name="connsiteY1068" fmla="*/ 1744678 h 1979528"/>
                <a:gd name="connsiteX1069" fmla="*/ 231095 w 496406"/>
                <a:gd name="connsiteY1069" fmla="*/ 1763537 h 1979528"/>
                <a:gd name="connsiteX1070" fmla="*/ 231095 w 496406"/>
                <a:gd name="connsiteY1070" fmla="*/ 1776491 h 1979528"/>
                <a:gd name="connsiteX1071" fmla="*/ 231191 w 496406"/>
                <a:gd name="connsiteY1071" fmla="*/ 1788779 h 1979528"/>
                <a:gd name="connsiteX1072" fmla="*/ 231095 w 496406"/>
                <a:gd name="connsiteY1072" fmla="*/ 1800685 h 1979528"/>
                <a:gd name="connsiteX1073" fmla="*/ 229953 w 496406"/>
                <a:gd name="connsiteY1073" fmla="*/ 1815449 h 1979528"/>
                <a:gd name="connsiteX1074" fmla="*/ 229762 w 496406"/>
                <a:gd name="connsiteY1074" fmla="*/ 1832498 h 1979528"/>
                <a:gd name="connsiteX1075" fmla="*/ 228524 w 496406"/>
                <a:gd name="connsiteY1075" fmla="*/ 1872218 h 1979528"/>
                <a:gd name="connsiteX1076" fmla="*/ 228524 w 496406"/>
                <a:gd name="connsiteY1076" fmla="*/ 1874218 h 1979528"/>
                <a:gd name="connsiteX1077" fmla="*/ 230905 w 496406"/>
                <a:gd name="connsiteY1077" fmla="*/ 1879266 h 1979528"/>
                <a:gd name="connsiteX1078" fmla="*/ 232048 w 496406"/>
                <a:gd name="connsiteY1078" fmla="*/ 1881838 h 1979528"/>
                <a:gd name="connsiteX1079" fmla="*/ 231286 w 496406"/>
                <a:gd name="connsiteY1079" fmla="*/ 1882886 h 1979528"/>
                <a:gd name="connsiteX1080" fmla="*/ 233858 w 496406"/>
                <a:gd name="connsiteY1080" fmla="*/ 1887458 h 1979528"/>
                <a:gd name="connsiteX1081" fmla="*/ 258813 w 496406"/>
                <a:gd name="connsiteY1081" fmla="*/ 1888124 h 1979528"/>
                <a:gd name="connsiteX1082" fmla="*/ 266814 w 496406"/>
                <a:gd name="connsiteY1082" fmla="*/ 1889553 h 1979528"/>
                <a:gd name="connsiteX1083" fmla="*/ 282531 w 496406"/>
                <a:gd name="connsiteY1083" fmla="*/ 1893268 h 1979528"/>
                <a:gd name="connsiteX1084" fmla="*/ 296723 w 496406"/>
                <a:gd name="connsiteY1084" fmla="*/ 1898697 h 1979528"/>
                <a:gd name="connsiteX1085" fmla="*/ 303104 w 496406"/>
                <a:gd name="connsiteY1085" fmla="*/ 1902317 h 1979528"/>
                <a:gd name="connsiteX1086" fmla="*/ 313868 w 496406"/>
                <a:gd name="connsiteY1086" fmla="*/ 1908413 h 1979528"/>
                <a:gd name="connsiteX1087" fmla="*/ 314820 w 496406"/>
                <a:gd name="connsiteY1087" fmla="*/ 1909270 h 1979528"/>
                <a:gd name="connsiteX1088" fmla="*/ 315392 w 496406"/>
                <a:gd name="connsiteY1088" fmla="*/ 1907460 h 1979528"/>
                <a:gd name="connsiteX1089" fmla="*/ 308724 w 496406"/>
                <a:gd name="connsiteY1089" fmla="*/ 1124315 h 1979528"/>
                <a:gd name="connsiteX1090" fmla="*/ 309486 w 496406"/>
                <a:gd name="connsiteY1090" fmla="*/ 1121552 h 1979528"/>
                <a:gd name="connsiteX1091" fmla="*/ 306819 w 496406"/>
                <a:gd name="connsiteY1091" fmla="*/ 1122314 h 1979528"/>
                <a:gd name="connsiteX1092" fmla="*/ 305200 w 496406"/>
                <a:gd name="connsiteY1092" fmla="*/ 1128029 h 1979528"/>
                <a:gd name="connsiteX1093" fmla="*/ 308724 w 496406"/>
                <a:gd name="connsiteY1093" fmla="*/ 1124315 h 1979528"/>
                <a:gd name="connsiteX1094" fmla="*/ 298818 w 496406"/>
                <a:gd name="connsiteY1094" fmla="*/ 1931844 h 1979528"/>
                <a:gd name="connsiteX1095" fmla="*/ 303009 w 496406"/>
                <a:gd name="connsiteY1095" fmla="*/ 1927177 h 1979528"/>
                <a:gd name="connsiteX1096" fmla="*/ 296246 w 496406"/>
                <a:gd name="connsiteY1096" fmla="*/ 1929177 h 1979528"/>
                <a:gd name="connsiteX1097" fmla="*/ 294818 w 496406"/>
                <a:gd name="connsiteY1097" fmla="*/ 1930606 h 1979528"/>
                <a:gd name="connsiteX1098" fmla="*/ 289769 w 496406"/>
                <a:gd name="connsiteY1098" fmla="*/ 1934416 h 1979528"/>
                <a:gd name="connsiteX1099" fmla="*/ 279959 w 496406"/>
                <a:gd name="connsiteY1099" fmla="*/ 1939369 h 1979528"/>
                <a:gd name="connsiteX1100" fmla="*/ 259194 w 496406"/>
                <a:gd name="connsiteY1100" fmla="*/ 1948322 h 1979528"/>
                <a:gd name="connsiteX1101" fmla="*/ 237382 w 496406"/>
                <a:gd name="connsiteY1101" fmla="*/ 1954609 h 1979528"/>
                <a:gd name="connsiteX1102" fmla="*/ 217570 w 496406"/>
                <a:gd name="connsiteY1102" fmla="*/ 1959371 h 1979528"/>
                <a:gd name="connsiteX1103" fmla="*/ 190995 w 496406"/>
                <a:gd name="connsiteY1103" fmla="*/ 1960800 h 1979528"/>
                <a:gd name="connsiteX1104" fmla="*/ 184137 w 496406"/>
                <a:gd name="connsiteY1104" fmla="*/ 1958133 h 1979528"/>
                <a:gd name="connsiteX1105" fmla="*/ 176803 w 496406"/>
                <a:gd name="connsiteY1105" fmla="*/ 1956704 h 1979528"/>
                <a:gd name="connsiteX1106" fmla="*/ 176327 w 496406"/>
                <a:gd name="connsiteY1106" fmla="*/ 1958133 h 1979528"/>
                <a:gd name="connsiteX1107" fmla="*/ 178232 w 496406"/>
                <a:gd name="connsiteY1107" fmla="*/ 1965467 h 1979528"/>
                <a:gd name="connsiteX1108" fmla="*/ 179279 w 496406"/>
                <a:gd name="connsiteY1108" fmla="*/ 1967468 h 1979528"/>
                <a:gd name="connsiteX1109" fmla="*/ 201663 w 496406"/>
                <a:gd name="connsiteY1109" fmla="*/ 1969849 h 1979528"/>
                <a:gd name="connsiteX1110" fmla="*/ 221952 w 496406"/>
                <a:gd name="connsiteY1110" fmla="*/ 1964515 h 1979528"/>
                <a:gd name="connsiteX1111" fmla="*/ 260528 w 496406"/>
                <a:gd name="connsiteY1111" fmla="*/ 1952609 h 1979528"/>
                <a:gd name="connsiteX1112" fmla="*/ 262623 w 496406"/>
                <a:gd name="connsiteY1112" fmla="*/ 1951275 h 1979528"/>
                <a:gd name="connsiteX1113" fmla="*/ 282721 w 496406"/>
                <a:gd name="connsiteY1113" fmla="*/ 1942322 h 1979528"/>
                <a:gd name="connsiteX1114" fmla="*/ 298818 w 496406"/>
                <a:gd name="connsiteY1114" fmla="*/ 1931844 h 1979528"/>
                <a:gd name="connsiteX1115" fmla="*/ 300152 w 496406"/>
                <a:gd name="connsiteY1115" fmla="*/ 1918604 h 1979528"/>
                <a:gd name="connsiteX1116" fmla="*/ 301104 w 496406"/>
                <a:gd name="connsiteY1116" fmla="*/ 1915652 h 1979528"/>
                <a:gd name="connsiteX1117" fmla="*/ 285198 w 496406"/>
                <a:gd name="connsiteY1117" fmla="*/ 1906222 h 1979528"/>
                <a:gd name="connsiteX1118" fmla="*/ 262528 w 496406"/>
                <a:gd name="connsiteY1118" fmla="*/ 1901460 h 1979528"/>
                <a:gd name="connsiteX1119" fmla="*/ 268148 w 496406"/>
                <a:gd name="connsiteY1119" fmla="*/ 1900697 h 1979528"/>
                <a:gd name="connsiteX1120" fmla="*/ 268529 w 496406"/>
                <a:gd name="connsiteY1120" fmla="*/ 1899554 h 1979528"/>
                <a:gd name="connsiteX1121" fmla="*/ 254718 w 496406"/>
                <a:gd name="connsiteY1121" fmla="*/ 1896983 h 1979528"/>
                <a:gd name="connsiteX1122" fmla="*/ 242907 w 496406"/>
                <a:gd name="connsiteY1122" fmla="*/ 1897364 h 1979528"/>
                <a:gd name="connsiteX1123" fmla="*/ 232429 w 496406"/>
                <a:gd name="connsiteY1123" fmla="*/ 1899364 h 1979528"/>
                <a:gd name="connsiteX1124" fmla="*/ 227857 w 496406"/>
                <a:gd name="connsiteY1124" fmla="*/ 1900697 h 1979528"/>
                <a:gd name="connsiteX1125" fmla="*/ 209855 w 496406"/>
                <a:gd name="connsiteY1125" fmla="*/ 1900888 h 1979528"/>
                <a:gd name="connsiteX1126" fmla="*/ 206045 w 496406"/>
                <a:gd name="connsiteY1126" fmla="*/ 1901555 h 1979528"/>
                <a:gd name="connsiteX1127" fmla="*/ 202806 w 496406"/>
                <a:gd name="connsiteY1127" fmla="*/ 1901936 h 1979528"/>
                <a:gd name="connsiteX1128" fmla="*/ 199377 w 496406"/>
                <a:gd name="connsiteY1128" fmla="*/ 1904888 h 1979528"/>
                <a:gd name="connsiteX1129" fmla="*/ 191376 w 496406"/>
                <a:gd name="connsiteY1129" fmla="*/ 1912604 h 1979528"/>
                <a:gd name="connsiteX1130" fmla="*/ 189471 w 496406"/>
                <a:gd name="connsiteY1130" fmla="*/ 1915747 h 1979528"/>
                <a:gd name="connsiteX1131" fmla="*/ 182232 w 496406"/>
                <a:gd name="connsiteY1131" fmla="*/ 1930511 h 1979528"/>
                <a:gd name="connsiteX1132" fmla="*/ 183470 w 496406"/>
                <a:gd name="connsiteY1132" fmla="*/ 1933273 h 1979528"/>
                <a:gd name="connsiteX1133" fmla="*/ 182042 w 496406"/>
                <a:gd name="connsiteY1133" fmla="*/ 1939274 h 1979528"/>
                <a:gd name="connsiteX1134" fmla="*/ 180041 w 496406"/>
                <a:gd name="connsiteY1134" fmla="*/ 1944417 h 1979528"/>
                <a:gd name="connsiteX1135" fmla="*/ 184614 w 496406"/>
                <a:gd name="connsiteY1135" fmla="*/ 1948894 h 1979528"/>
                <a:gd name="connsiteX1136" fmla="*/ 187947 w 496406"/>
                <a:gd name="connsiteY1136" fmla="*/ 1950227 h 1979528"/>
                <a:gd name="connsiteX1137" fmla="*/ 198044 w 496406"/>
                <a:gd name="connsiteY1137" fmla="*/ 1952894 h 1979528"/>
                <a:gd name="connsiteX1138" fmla="*/ 211950 w 496406"/>
                <a:gd name="connsiteY1138" fmla="*/ 1951847 h 1979528"/>
                <a:gd name="connsiteX1139" fmla="*/ 235763 w 496406"/>
                <a:gd name="connsiteY1139" fmla="*/ 1946798 h 1979528"/>
                <a:gd name="connsiteX1140" fmla="*/ 266433 w 496406"/>
                <a:gd name="connsiteY1140" fmla="*/ 1936511 h 1979528"/>
                <a:gd name="connsiteX1141" fmla="*/ 273196 w 496406"/>
                <a:gd name="connsiteY1141" fmla="*/ 1933844 h 1979528"/>
                <a:gd name="connsiteX1142" fmla="*/ 289865 w 496406"/>
                <a:gd name="connsiteY1142" fmla="*/ 1924700 h 1979528"/>
                <a:gd name="connsiteX1143" fmla="*/ 299961 w 496406"/>
                <a:gd name="connsiteY1143" fmla="*/ 1918795 h 1979528"/>
                <a:gd name="connsiteX1144" fmla="*/ 296056 w 496406"/>
                <a:gd name="connsiteY1144" fmla="*/ 195627 h 1979528"/>
                <a:gd name="connsiteX1145" fmla="*/ 296056 w 496406"/>
                <a:gd name="connsiteY1145" fmla="*/ 192960 h 1979528"/>
                <a:gd name="connsiteX1146" fmla="*/ 294056 w 496406"/>
                <a:gd name="connsiteY1146" fmla="*/ 193532 h 1979528"/>
                <a:gd name="connsiteX1147" fmla="*/ 295961 w 496406"/>
                <a:gd name="connsiteY1147" fmla="*/ 195532 h 1979528"/>
                <a:gd name="connsiteX1148" fmla="*/ 293294 w 496406"/>
                <a:gd name="connsiteY1148" fmla="*/ 1292050 h 1979528"/>
                <a:gd name="connsiteX1149" fmla="*/ 294056 w 496406"/>
                <a:gd name="connsiteY1149" fmla="*/ 1284335 h 1979528"/>
                <a:gd name="connsiteX1150" fmla="*/ 285960 w 496406"/>
                <a:gd name="connsiteY1150" fmla="*/ 1278239 h 1979528"/>
                <a:gd name="connsiteX1151" fmla="*/ 262909 w 496406"/>
                <a:gd name="connsiteY1151" fmla="*/ 1266904 h 1979528"/>
                <a:gd name="connsiteX1152" fmla="*/ 250812 w 496406"/>
                <a:gd name="connsiteY1152" fmla="*/ 1259474 h 1979528"/>
                <a:gd name="connsiteX1153" fmla="*/ 241287 w 496406"/>
                <a:gd name="connsiteY1153" fmla="*/ 1255093 h 1979528"/>
                <a:gd name="connsiteX1154" fmla="*/ 237668 w 496406"/>
                <a:gd name="connsiteY1154" fmla="*/ 1258808 h 1979528"/>
                <a:gd name="connsiteX1155" fmla="*/ 236620 w 496406"/>
                <a:gd name="connsiteY1155" fmla="*/ 1263475 h 1979528"/>
                <a:gd name="connsiteX1156" fmla="*/ 219856 w 496406"/>
                <a:gd name="connsiteY1156" fmla="*/ 1283573 h 1979528"/>
                <a:gd name="connsiteX1157" fmla="*/ 217856 w 496406"/>
                <a:gd name="connsiteY1157" fmla="*/ 1297860 h 1979528"/>
                <a:gd name="connsiteX1158" fmla="*/ 218427 w 496406"/>
                <a:gd name="connsiteY1158" fmla="*/ 1303766 h 1979528"/>
                <a:gd name="connsiteX1159" fmla="*/ 212712 w 496406"/>
                <a:gd name="connsiteY1159" fmla="*/ 1300908 h 1979528"/>
                <a:gd name="connsiteX1160" fmla="*/ 212522 w 496406"/>
                <a:gd name="connsiteY1160" fmla="*/ 1300337 h 1979528"/>
                <a:gd name="connsiteX1161" fmla="*/ 209569 w 496406"/>
                <a:gd name="connsiteY1161" fmla="*/ 1299765 h 1979528"/>
                <a:gd name="connsiteX1162" fmla="*/ 203187 w 496406"/>
                <a:gd name="connsiteY1162" fmla="*/ 1309957 h 1979528"/>
                <a:gd name="connsiteX1163" fmla="*/ 199758 w 496406"/>
                <a:gd name="connsiteY1163" fmla="*/ 1318053 h 1979528"/>
                <a:gd name="connsiteX1164" fmla="*/ 194139 w 496406"/>
                <a:gd name="connsiteY1164" fmla="*/ 1344914 h 1979528"/>
                <a:gd name="connsiteX1165" fmla="*/ 194900 w 496406"/>
                <a:gd name="connsiteY1165" fmla="*/ 1348914 h 1979528"/>
                <a:gd name="connsiteX1166" fmla="*/ 195282 w 496406"/>
                <a:gd name="connsiteY1166" fmla="*/ 1355963 h 1979528"/>
                <a:gd name="connsiteX1167" fmla="*/ 198711 w 496406"/>
                <a:gd name="connsiteY1167" fmla="*/ 1350438 h 1979528"/>
                <a:gd name="connsiteX1168" fmla="*/ 203282 w 496406"/>
                <a:gd name="connsiteY1168" fmla="*/ 1338056 h 1979528"/>
                <a:gd name="connsiteX1169" fmla="*/ 208616 w 496406"/>
                <a:gd name="connsiteY1169" fmla="*/ 1328721 h 1979528"/>
                <a:gd name="connsiteX1170" fmla="*/ 213950 w 496406"/>
                <a:gd name="connsiteY1170" fmla="*/ 1319482 h 1979528"/>
                <a:gd name="connsiteX1171" fmla="*/ 219570 w 496406"/>
                <a:gd name="connsiteY1171" fmla="*/ 1318053 h 1979528"/>
                <a:gd name="connsiteX1172" fmla="*/ 220428 w 496406"/>
                <a:gd name="connsiteY1172" fmla="*/ 1324054 h 1979528"/>
                <a:gd name="connsiteX1173" fmla="*/ 216046 w 496406"/>
                <a:gd name="connsiteY1173" fmla="*/ 1333674 h 1979528"/>
                <a:gd name="connsiteX1174" fmla="*/ 216332 w 496406"/>
                <a:gd name="connsiteY1174" fmla="*/ 1363868 h 1979528"/>
                <a:gd name="connsiteX1175" fmla="*/ 217761 w 496406"/>
                <a:gd name="connsiteY1175" fmla="*/ 1365488 h 1979528"/>
                <a:gd name="connsiteX1176" fmla="*/ 218903 w 496406"/>
                <a:gd name="connsiteY1176" fmla="*/ 1363583 h 1979528"/>
                <a:gd name="connsiteX1177" fmla="*/ 220237 w 496406"/>
                <a:gd name="connsiteY1177" fmla="*/ 1350533 h 1979528"/>
                <a:gd name="connsiteX1178" fmla="*/ 221570 w 496406"/>
                <a:gd name="connsiteY1178" fmla="*/ 1338627 h 1979528"/>
                <a:gd name="connsiteX1179" fmla="*/ 225381 w 496406"/>
                <a:gd name="connsiteY1179" fmla="*/ 1325959 h 1979528"/>
                <a:gd name="connsiteX1180" fmla="*/ 231857 w 496406"/>
                <a:gd name="connsiteY1180" fmla="*/ 1325673 h 1979528"/>
                <a:gd name="connsiteX1181" fmla="*/ 233096 w 496406"/>
                <a:gd name="connsiteY1181" fmla="*/ 1331864 h 1979528"/>
                <a:gd name="connsiteX1182" fmla="*/ 233286 w 496406"/>
                <a:gd name="connsiteY1182" fmla="*/ 1361678 h 1979528"/>
                <a:gd name="connsiteX1183" fmla="*/ 234524 w 496406"/>
                <a:gd name="connsiteY1183" fmla="*/ 1362725 h 1979528"/>
                <a:gd name="connsiteX1184" fmla="*/ 235858 w 496406"/>
                <a:gd name="connsiteY1184" fmla="*/ 1361773 h 1979528"/>
                <a:gd name="connsiteX1185" fmla="*/ 238620 w 496406"/>
                <a:gd name="connsiteY1185" fmla="*/ 1349962 h 1979528"/>
                <a:gd name="connsiteX1186" fmla="*/ 239763 w 496406"/>
                <a:gd name="connsiteY1186" fmla="*/ 1336151 h 1979528"/>
                <a:gd name="connsiteX1187" fmla="*/ 246050 w 496406"/>
                <a:gd name="connsiteY1187" fmla="*/ 1334627 h 1979528"/>
                <a:gd name="connsiteX1188" fmla="*/ 250241 w 496406"/>
                <a:gd name="connsiteY1188" fmla="*/ 1343009 h 1979528"/>
                <a:gd name="connsiteX1189" fmla="*/ 255575 w 496406"/>
                <a:gd name="connsiteY1189" fmla="*/ 1357772 h 1979528"/>
                <a:gd name="connsiteX1190" fmla="*/ 257003 w 496406"/>
                <a:gd name="connsiteY1190" fmla="*/ 1358630 h 1979528"/>
                <a:gd name="connsiteX1191" fmla="*/ 258051 w 496406"/>
                <a:gd name="connsiteY1191" fmla="*/ 1358058 h 1979528"/>
                <a:gd name="connsiteX1192" fmla="*/ 258337 w 496406"/>
                <a:gd name="connsiteY1192" fmla="*/ 1346247 h 1979528"/>
                <a:gd name="connsiteX1193" fmla="*/ 258051 w 496406"/>
                <a:gd name="connsiteY1193" fmla="*/ 1327197 h 1979528"/>
                <a:gd name="connsiteX1194" fmla="*/ 261099 w 496406"/>
                <a:gd name="connsiteY1194" fmla="*/ 1321006 h 1979528"/>
                <a:gd name="connsiteX1195" fmla="*/ 292913 w 496406"/>
                <a:gd name="connsiteY1195" fmla="*/ 1292050 h 1979528"/>
                <a:gd name="connsiteX1196" fmla="*/ 291389 w 496406"/>
                <a:gd name="connsiteY1196" fmla="*/ 694547 h 1979528"/>
                <a:gd name="connsiteX1197" fmla="*/ 290627 w 496406"/>
                <a:gd name="connsiteY1197" fmla="*/ 693975 h 1979528"/>
                <a:gd name="connsiteX1198" fmla="*/ 291389 w 496406"/>
                <a:gd name="connsiteY1198" fmla="*/ 694547 h 1979528"/>
                <a:gd name="connsiteX1199" fmla="*/ 290055 w 496406"/>
                <a:gd name="connsiteY1199" fmla="*/ 186674 h 1979528"/>
                <a:gd name="connsiteX1200" fmla="*/ 291294 w 496406"/>
                <a:gd name="connsiteY1200" fmla="*/ 186769 h 1979528"/>
                <a:gd name="connsiteX1201" fmla="*/ 290055 w 496406"/>
                <a:gd name="connsiteY1201" fmla="*/ 185340 h 1979528"/>
                <a:gd name="connsiteX1202" fmla="*/ 289674 w 496406"/>
                <a:gd name="connsiteY1202" fmla="*/ 183626 h 1979528"/>
                <a:gd name="connsiteX1203" fmla="*/ 288817 w 496406"/>
                <a:gd name="connsiteY1203" fmla="*/ 183911 h 1979528"/>
                <a:gd name="connsiteX1204" fmla="*/ 290055 w 496406"/>
                <a:gd name="connsiteY1204" fmla="*/ 186769 h 1979528"/>
                <a:gd name="connsiteX1205" fmla="*/ 270339 w 496406"/>
                <a:gd name="connsiteY1205" fmla="*/ 71993 h 1979528"/>
                <a:gd name="connsiteX1206" fmla="*/ 268243 w 496406"/>
                <a:gd name="connsiteY1206" fmla="*/ 71421 h 1979528"/>
                <a:gd name="connsiteX1207" fmla="*/ 268053 w 496406"/>
                <a:gd name="connsiteY1207" fmla="*/ 72278 h 1979528"/>
                <a:gd name="connsiteX1208" fmla="*/ 270434 w 496406"/>
                <a:gd name="connsiteY1208" fmla="*/ 71993 h 1979528"/>
                <a:gd name="connsiteX1209" fmla="*/ 257385 w 496406"/>
                <a:gd name="connsiteY1209" fmla="*/ 754364 h 1979528"/>
                <a:gd name="connsiteX1210" fmla="*/ 257385 w 496406"/>
                <a:gd name="connsiteY1210" fmla="*/ 751982 h 1979528"/>
                <a:gd name="connsiteX1211" fmla="*/ 250717 w 496406"/>
                <a:gd name="connsiteY1211" fmla="*/ 731694 h 1979528"/>
                <a:gd name="connsiteX1212" fmla="*/ 244145 w 496406"/>
                <a:gd name="connsiteY1212" fmla="*/ 710644 h 1979528"/>
                <a:gd name="connsiteX1213" fmla="*/ 242716 w 496406"/>
                <a:gd name="connsiteY1213" fmla="*/ 702071 h 1979528"/>
                <a:gd name="connsiteX1214" fmla="*/ 241097 w 496406"/>
                <a:gd name="connsiteY1214" fmla="*/ 698166 h 1979528"/>
                <a:gd name="connsiteX1215" fmla="*/ 239096 w 496406"/>
                <a:gd name="connsiteY1215" fmla="*/ 693689 h 1979528"/>
                <a:gd name="connsiteX1216" fmla="*/ 235572 w 496406"/>
                <a:gd name="connsiteY1216" fmla="*/ 681497 h 1979528"/>
                <a:gd name="connsiteX1217" fmla="*/ 233762 w 496406"/>
                <a:gd name="connsiteY1217" fmla="*/ 676830 h 1979528"/>
                <a:gd name="connsiteX1218" fmla="*/ 234334 w 496406"/>
                <a:gd name="connsiteY1218" fmla="*/ 673687 h 1979528"/>
                <a:gd name="connsiteX1219" fmla="*/ 231762 w 496406"/>
                <a:gd name="connsiteY1219" fmla="*/ 676163 h 1979528"/>
                <a:gd name="connsiteX1220" fmla="*/ 229667 w 496406"/>
                <a:gd name="connsiteY1220" fmla="*/ 682736 h 1979528"/>
                <a:gd name="connsiteX1221" fmla="*/ 224428 w 496406"/>
                <a:gd name="connsiteY1221" fmla="*/ 698166 h 1979528"/>
                <a:gd name="connsiteX1222" fmla="*/ 223190 w 496406"/>
                <a:gd name="connsiteY1222" fmla="*/ 701024 h 1979528"/>
                <a:gd name="connsiteX1223" fmla="*/ 216522 w 496406"/>
                <a:gd name="connsiteY1223" fmla="*/ 717978 h 1979528"/>
                <a:gd name="connsiteX1224" fmla="*/ 208807 w 496406"/>
                <a:gd name="connsiteY1224" fmla="*/ 737790 h 1979528"/>
                <a:gd name="connsiteX1225" fmla="*/ 211283 w 496406"/>
                <a:gd name="connsiteY1225" fmla="*/ 741791 h 1979528"/>
                <a:gd name="connsiteX1226" fmla="*/ 223380 w 496406"/>
                <a:gd name="connsiteY1226" fmla="*/ 744362 h 1979528"/>
                <a:gd name="connsiteX1227" fmla="*/ 240430 w 496406"/>
                <a:gd name="connsiteY1227" fmla="*/ 748363 h 1979528"/>
                <a:gd name="connsiteX1228" fmla="*/ 243669 w 496406"/>
                <a:gd name="connsiteY1228" fmla="*/ 748363 h 1979528"/>
                <a:gd name="connsiteX1229" fmla="*/ 255384 w 496406"/>
                <a:gd name="connsiteY1229" fmla="*/ 753602 h 1979528"/>
                <a:gd name="connsiteX1230" fmla="*/ 257670 w 496406"/>
                <a:gd name="connsiteY1230" fmla="*/ 754268 h 1979528"/>
                <a:gd name="connsiteX1231" fmla="*/ 255575 w 496406"/>
                <a:gd name="connsiteY1231" fmla="*/ 20462 h 1979528"/>
                <a:gd name="connsiteX1232" fmla="*/ 255289 w 496406"/>
                <a:gd name="connsiteY1232" fmla="*/ 18081 h 1979528"/>
                <a:gd name="connsiteX1233" fmla="*/ 254813 w 496406"/>
                <a:gd name="connsiteY1233" fmla="*/ 20272 h 1979528"/>
                <a:gd name="connsiteX1234" fmla="*/ 255670 w 496406"/>
                <a:gd name="connsiteY1234" fmla="*/ 20462 h 1979528"/>
                <a:gd name="connsiteX1235" fmla="*/ 250622 w 496406"/>
                <a:gd name="connsiteY1235" fmla="*/ 1944989 h 1979528"/>
                <a:gd name="connsiteX1236" fmla="*/ 251384 w 496406"/>
                <a:gd name="connsiteY1236" fmla="*/ 1945560 h 1979528"/>
                <a:gd name="connsiteX1237" fmla="*/ 250622 w 496406"/>
                <a:gd name="connsiteY1237" fmla="*/ 1944989 h 1979528"/>
                <a:gd name="connsiteX1238" fmla="*/ 251955 w 496406"/>
                <a:gd name="connsiteY1238" fmla="*/ 13223 h 1979528"/>
                <a:gd name="connsiteX1239" fmla="*/ 249860 w 496406"/>
                <a:gd name="connsiteY1239" fmla="*/ 12652 h 1979528"/>
                <a:gd name="connsiteX1240" fmla="*/ 249669 w 496406"/>
                <a:gd name="connsiteY1240" fmla="*/ 13509 h 1979528"/>
                <a:gd name="connsiteX1241" fmla="*/ 252050 w 496406"/>
                <a:gd name="connsiteY1241" fmla="*/ 13223 h 1979528"/>
                <a:gd name="connsiteX1242" fmla="*/ 242144 w 496406"/>
                <a:gd name="connsiteY1242" fmla="*/ 763127 h 1979528"/>
                <a:gd name="connsiteX1243" fmla="*/ 240430 w 496406"/>
                <a:gd name="connsiteY1243" fmla="*/ 759221 h 1979528"/>
                <a:gd name="connsiteX1244" fmla="*/ 226619 w 496406"/>
                <a:gd name="connsiteY1244" fmla="*/ 754268 h 1979528"/>
                <a:gd name="connsiteX1245" fmla="*/ 224428 w 496406"/>
                <a:gd name="connsiteY1245" fmla="*/ 754364 h 1979528"/>
                <a:gd name="connsiteX1246" fmla="*/ 224619 w 496406"/>
                <a:gd name="connsiteY1246" fmla="*/ 756173 h 1979528"/>
                <a:gd name="connsiteX1247" fmla="*/ 224904 w 496406"/>
                <a:gd name="connsiteY1247" fmla="*/ 764841 h 1979528"/>
                <a:gd name="connsiteX1248" fmla="*/ 209664 w 496406"/>
                <a:gd name="connsiteY1248" fmla="*/ 788939 h 1979528"/>
                <a:gd name="connsiteX1249" fmla="*/ 206807 w 496406"/>
                <a:gd name="connsiteY1249" fmla="*/ 794464 h 1979528"/>
                <a:gd name="connsiteX1250" fmla="*/ 204521 w 496406"/>
                <a:gd name="connsiteY1250" fmla="*/ 800274 h 1979528"/>
                <a:gd name="connsiteX1251" fmla="*/ 194329 w 496406"/>
                <a:gd name="connsiteY1251" fmla="*/ 819705 h 1979528"/>
                <a:gd name="connsiteX1252" fmla="*/ 194710 w 496406"/>
                <a:gd name="connsiteY1252" fmla="*/ 826468 h 1979528"/>
                <a:gd name="connsiteX1253" fmla="*/ 200711 w 496406"/>
                <a:gd name="connsiteY1253" fmla="*/ 836660 h 1979528"/>
                <a:gd name="connsiteX1254" fmla="*/ 204711 w 496406"/>
                <a:gd name="connsiteY1254" fmla="*/ 846470 h 1979528"/>
                <a:gd name="connsiteX1255" fmla="*/ 213093 w 496406"/>
                <a:gd name="connsiteY1255" fmla="*/ 857424 h 1979528"/>
                <a:gd name="connsiteX1256" fmla="*/ 215189 w 496406"/>
                <a:gd name="connsiteY1256" fmla="*/ 864092 h 1979528"/>
                <a:gd name="connsiteX1257" fmla="*/ 216618 w 496406"/>
                <a:gd name="connsiteY1257" fmla="*/ 867044 h 1979528"/>
                <a:gd name="connsiteX1258" fmla="*/ 217665 w 496406"/>
                <a:gd name="connsiteY1258" fmla="*/ 864377 h 1979528"/>
                <a:gd name="connsiteX1259" fmla="*/ 218713 w 496406"/>
                <a:gd name="connsiteY1259" fmla="*/ 854662 h 1979528"/>
                <a:gd name="connsiteX1260" fmla="*/ 221570 w 496406"/>
                <a:gd name="connsiteY1260" fmla="*/ 842851 h 1979528"/>
                <a:gd name="connsiteX1261" fmla="*/ 224333 w 496406"/>
                <a:gd name="connsiteY1261" fmla="*/ 822848 h 1979528"/>
                <a:gd name="connsiteX1262" fmla="*/ 229571 w 496406"/>
                <a:gd name="connsiteY1262" fmla="*/ 797893 h 1979528"/>
                <a:gd name="connsiteX1263" fmla="*/ 234810 w 496406"/>
                <a:gd name="connsiteY1263" fmla="*/ 780367 h 1979528"/>
                <a:gd name="connsiteX1264" fmla="*/ 236048 w 496406"/>
                <a:gd name="connsiteY1264" fmla="*/ 778176 h 1979528"/>
                <a:gd name="connsiteX1265" fmla="*/ 242144 w 496406"/>
                <a:gd name="connsiteY1265" fmla="*/ 763031 h 1979528"/>
                <a:gd name="connsiteX1266" fmla="*/ 238811 w 496406"/>
                <a:gd name="connsiteY1266" fmla="*/ 667115 h 1979528"/>
                <a:gd name="connsiteX1267" fmla="*/ 235001 w 496406"/>
                <a:gd name="connsiteY1267" fmla="*/ 668639 h 1979528"/>
                <a:gd name="connsiteX1268" fmla="*/ 236715 w 496406"/>
                <a:gd name="connsiteY1268" fmla="*/ 670448 h 1979528"/>
                <a:gd name="connsiteX1269" fmla="*/ 238715 w 496406"/>
                <a:gd name="connsiteY1269" fmla="*/ 667115 h 1979528"/>
                <a:gd name="connsiteX1270" fmla="*/ 226047 w 496406"/>
                <a:gd name="connsiteY1270" fmla="*/ 1368345 h 1979528"/>
                <a:gd name="connsiteX1271" fmla="*/ 227571 w 496406"/>
                <a:gd name="connsiteY1271" fmla="*/ 1363011 h 1979528"/>
                <a:gd name="connsiteX1272" fmla="*/ 224333 w 496406"/>
                <a:gd name="connsiteY1272" fmla="*/ 1367107 h 1979528"/>
                <a:gd name="connsiteX1273" fmla="*/ 220237 w 496406"/>
                <a:gd name="connsiteY1273" fmla="*/ 1373965 h 1979528"/>
                <a:gd name="connsiteX1274" fmla="*/ 215474 w 496406"/>
                <a:gd name="connsiteY1274" fmla="*/ 1380823 h 1979528"/>
                <a:gd name="connsiteX1275" fmla="*/ 212712 w 496406"/>
                <a:gd name="connsiteY1275" fmla="*/ 1387871 h 1979528"/>
                <a:gd name="connsiteX1276" fmla="*/ 214046 w 496406"/>
                <a:gd name="connsiteY1276" fmla="*/ 1391015 h 1979528"/>
                <a:gd name="connsiteX1277" fmla="*/ 216332 w 496406"/>
                <a:gd name="connsiteY1277" fmla="*/ 1387967 h 1979528"/>
                <a:gd name="connsiteX1278" fmla="*/ 225952 w 496406"/>
                <a:gd name="connsiteY1278" fmla="*/ 1368345 h 1979528"/>
                <a:gd name="connsiteX1279" fmla="*/ 224809 w 496406"/>
                <a:gd name="connsiteY1279" fmla="*/ 1544367 h 1979528"/>
                <a:gd name="connsiteX1280" fmla="*/ 224999 w 496406"/>
                <a:gd name="connsiteY1280" fmla="*/ 1541510 h 1979528"/>
                <a:gd name="connsiteX1281" fmla="*/ 221475 w 496406"/>
                <a:gd name="connsiteY1281" fmla="*/ 1543129 h 1979528"/>
                <a:gd name="connsiteX1282" fmla="*/ 218713 w 496406"/>
                <a:gd name="connsiteY1282" fmla="*/ 1551511 h 1979528"/>
                <a:gd name="connsiteX1283" fmla="*/ 215474 w 496406"/>
                <a:gd name="connsiteY1283" fmla="*/ 1560560 h 1979528"/>
                <a:gd name="connsiteX1284" fmla="*/ 215094 w 496406"/>
                <a:gd name="connsiteY1284" fmla="*/ 1570561 h 1979528"/>
                <a:gd name="connsiteX1285" fmla="*/ 216046 w 496406"/>
                <a:gd name="connsiteY1285" fmla="*/ 1604851 h 1979528"/>
                <a:gd name="connsiteX1286" fmla="*/ 217665 w 496406"/>
                <a:gd name="connsiteY1286" fmla="*/ 1649999 h 1979528"/>
                <a:gd name="connsiteX1287" fmla="*/ 217665 w 496406"/>
                <a:gd name="connsiteY1287" fmla="*/ 1669145 h 1979528"/>
                <a:gd name="connsiteX1288" fmla="*/ 217856 w 496406"/>
                <a:gd name="connsiteY1288" fmla="*/ 1687147 h 1979528"/>
                <a:gd name="connsiteX1289" fmla="*/ 218999 w 496406"/>
                <a:gd name="connsiteY1289" fmla="*/ 1702958 h 1979528"/>
                <a:gd name="connsiteX1290" fmla="*/ 218999 w 496406"/>
                <a:gd name="connsiteY1290" fmla="*/ 1711150 h 1979528"/>
                <a:gd name="connsiteX1291" fmla="*/ 218999 w 496406"/>
                <a:gd name="connsiteY1291" fmla="*/ 1718675 h 1979528"/>
                <a:gd name="connsiteX1292" fmla="*/ 219475 w 496406"/>
                <a:gd name="connsiteY1292" fmla="*/ 1726009 h 1979528"/>
                <a:gd name="connsiteX1293" fmla="*/ 218999 w 496406"/>
                <a:gd name="connsiteY1293" fmla="*/ 1734010 h 1979528"/>
                <a:gd name="connsiteX1294" fmla="*/ 218999 w 496406"/>
                <a:gd name="connsiteY1294" fmla="*/ 1799542 h 1979528"/>
                <a:gd name="connsiteX1295" fmla="*/ 220332 w 496406"/>
                <a:gd name="connsiteY1295" fmla="*/ 1814687 h 1979528"/>
                <a:gd name="connsiteX1296" fmla="*/ 221380 w 496406"/>
                <a:gd name="connsiteY1296" fmla="*/ 1816020 h 1979528"/>
                <a:gd name="connsiteX1297" fmla="*/ 222904 w 496406"/>
                <a:gd name="connsiteY1297" fmla="*/ 1814496 h 1979528"/>
                <a:gd name="connsiteX1298" fmla="*/ 222904 w 496406"/>
                <a:gd name="connsiteY1298" fmla="*/ 1810400 h 1979528"/>
                <a:gd name="connsiteX1299" fmla="*/ 222904 w 496406"/>
                <a:gd name="connsiteY1299" fmla="*/ 1796780 h 1979528"/>
                <a:gd name="connsiteX1300" fmla="*/ 222999 w 496406"/>
                <a:gd name="connsiteY1300" fmla="*/ 1784207 h 1979528"/>
                <a:gd name="connsiteX1301" fmla="*/ 222999 w 496406"/>
                <a:gd name="connsiteY1301" fmla="*/ 1750107 h 1979528"/>
                <a:gd name="connsiteX1302" fmla="*/ 224142 w 496406"/>
                <a:gd name="connsiteY1302" fmla="*/ 1724675 h 1979528"/>
                <a:gd name="connsiteX1303" fmla="*/ 223857 w 496406"/>
                <a:gd name="connsiteY1303" fmla="*/ 1719341 h 1979528"/>
                <a:gd name="connsiteX1304" fmla="*/ 223094 w 496406"/>
                <a:gd name="connsiteY1304" fmla="*/ 1709626 h 1979528"/>
                <a:gd name="connsiteX1305" fmla="*/ 224142 w 496406"/>
                <a:gd name="connsiteY1305" fmla="*/ 1698482 h 1979528"/>
                <a:gd name="connsiteX1306" fmla="*/ 223380 w 496406"/>
                <a:gd name="connsiteY1306" fmla="*/ 1687337 h 1979528"/>
                <a:gd name="connsiteX1307" fmla="*/ 223094 w 496406"/>
                <a:gd name="connsiteY1307" fmla="*/ 1676955 h 1979528"/>
                <a:gd name="connsiteX1308" fmla="*/ 223952 w 496406"/>
                <a:gd name="connsiteY1308" fmla="*/ 1668002 h 1979528"/>
                <a:gd name="connsiteX1309" fmla="*/ 223380 w 496406"/>
                <a:gd name="connsiteY1309" fmla="*/ 1657429 h 1979528"/>
                <a:gd name="connsiteX1310" fmla="*/ 222999 w 496406"/>
                <a:gd name="connsiteY1310" fmla="*/ 1653619 h 1979528"/>
                <a:gd name="connsiteX1311" fmla="*/ 224237 w 496406"/>
                <a:gd name="connsiteY1311" fmla="*/ 1643618 h 1979528"/>
                <a:gd name="connsiteX1312" fmla="*/ 222999 w 496406"/>
                <a:gd name="connsiteY1312" fmla="*/ 1619615 h 1979528"/>
                <a:gd name="connsiteX1313" fmla="*/ 223952 w 496406"/>
                <a:gd name="connsiteY1313" fmla="*/ 1612090 h 1979528"/>
                <a:gd name="connsiteX1314" fmla="*/ 222904 w 496406"/>
                <a:gd name="connsiteY1314" fmla="*/ 1602946 h 1979528"/>
                <a:gd name="connsiteX1315" fmla="*/ 222904 w 496406"/>
                <a:gd name="connsiteY1315" fmla="*/ 1594088 h 1979528"/>
                <a:gd name="connsiteX1316" fmla="*/ 222809 w 496406"/>
                <a:gd name="connsiteY1316" fmla="*/ 1585229 h 1979528"/>
                <a:gd name="connsiteX1317" fmla="*/ 222904 w 496406"/>
                <a:gd name="connsiteY1317" fmla="*/ 1577514 h 1979528"/>
                <a:gd name="connsiteX1318" fmla="*/ 222904 w 496406"/>
                <a:gd name="connsiteY1318" fmla="*/ 1567703 h 1979528"/>
                <a:gd name="connsiteX1319" fmla="*/ 224237 w 496406"/>
                <a:gd name="connsiteY1319" fmla="*/ 1558750 h 1979528"/>
                <a:gd name="connsiteX1320" fmla="*/ 224237 w 496406"/>
                <a:gd name="connsiteY1320" fmla="*/ 1549606 h 1979528"/>
                <a:gd name="connsiteX1321" fmla="*/ 224714 w 496406"/>
                <a:gd name="connsiteY1321" fmla="*/ 1544367 h 1979528"/>
                <a:gd name="connsiteX1322" fmla="*/ 220332 w 496406"/>
                <a:gd name="connsiteY1322" fmla="*/ 687212 h 1979528"/>
                <a:gd name="connsiteX1323" fmla="*/ 220142 w 496406"/>
                <a:gd name="connsiteY1323" fmla="*/ 684641 h 1979528"/>
                <a:gd name="connsiteX1324" fmla="*/ 218237 w 496406"/>
                <a:gd name="connsiteY1324" fmla="*/ 685593 h 1979528"/>
                <a:gd name="connsiteX1325" fmla="*/ 211950 w 496406"/>
                <a:gd name="connsiteY1325" fmla="*/ 689594 h 1979528"/>
                <a:gd name="connsiteX1326" fmla="*/ 186137 w 496406"/>
                <a:gd name="connsiteY1326" fmla="*/ 700547 h 1979528"/>
                <a:gd name="connsiteX1327" fmla="*/ 182232 w 496406"/>
                <a:gd name="connsiteY1327" fmla="*/ 703786 h 1979528"/>
                <a:gd name="connsiteX1328" fmla="*/ 182328 w 496406"/>
                <a:gd name="connsiteY1328" fmla="*/ 718740 h 1979528"/>
                <a:gd name="connsiteX1329" fmla="*/ 184804 w 496406"/>
                <a:gd name="connsiteY1329" fmla="*/ 738076 h 1979528"/>
                <a:gd name="connsiteX1330" fmla="*/ 187185 w 496406"/>
                <a:gd name="connsiteY1330" fmla="*/ 747982 h 1979528"/>
                <a:gd name="connsiteX1331" fmla="*/ 186137 w 496406"/>
                <a:gd name="connsiteY1331" fmla="*/ 758936 h 1979528"/>
                <a:gd name="connsiteX1332" fmla="*/ 186328 w 496406"/>
                <a:gd name="connsiteY1332" fmla="*/ 760174 h 1979528"/>
                <a:gd name="connsiteX1333" fmla="*/ 187471 w 496406"/>
                <a:gd name="connsiteY1333" fmla="*/ 765794 h 1979528"/>
                <a:gd name="connsiteX1334" fmla="*/ 188900 w 496406"/>
                <a:gd name="connsiteY1334" fmla="*/ 769889 h 1979528"/>
                <a:gd name="connsiteX1335" fmla="*/ 191376 w 496406"/>
                <a:gd name="connsiteY1335" fmla="*/ 765413 h 1979528"/>
                <a:gd name="connsiteX1336" fmla="*/ 191471 w 496406"/>
                <a:gd name="connsiteY1336" fmla="*/ 760650 h 1979528"/>
                <a:gd name="connsiteX1337" fmla="*/ 191948 w 496406"/>
                <a:gd name="connsiteY1337" fmla="*/ 756745 h 1979528"/>
                <a:gd name="connsiteX1338" fmla="*/ 200711 w 496406"/>
                <a:gd name="connsiteY1338" fmla="*/ 736647 h 1979528"/>
                <a:gd name="connsiteX1339" fmla="*/ 205759 w 496406"/>
                <a:gd name="connsiteY1339" fmla="*/ 723884 h 1979528"/>
                <a:gd name="connsiteX1340" fmla="*/ 209569 w 496406"/>
                <a:gd name="connsiteY1340" fmla="*/ 713882 h 1979528"/>
                <a:gd name="connsiteX1341" fmla="*/ 212522 w 496406"/>
                <a:gd name="connsiteY1341" fmla="*/ 709025 h 1979528"/>
                <a:gd name="connsiteX1342" fmla="*/ 220428 w 496406"/>
                <a:gd name="connsiteY1342" fmla="*/ 687212 h 1979528"/>
                <a:gd name="connsiteX1343" fmla="*/ 219475 w 496406"/>
                <a:gd name="connsiteY1343" fmla="*/ 755316 h 1979528"/>
                <a:gd name="connsiteX1344" fmla="*/ 219189 w 496406"/>
                <a:gd name="connsiteY1344" fmla="*/ 753887 h 1979528"/>
                <a:gd name="connsiteX1345" fmla="*/ 205283 w 496406"/>
                <a:gd name="connsiteY1345" fmla="*/ 752363 h 1979528"/>
                <a:gd name="connsiteX1346" fmla="*/ 200901 w 496406"/>
                <a:gd name="connsiteY1346" fmla="*/ 755792 h 1979528"/>
                <a:gd name="connsiteX1347" fmla="*/ 198615 w 496406"/>
                <a:gd name="connsiteY1347" fmla="*/ 764746 h 1979528"/>
                <a:gd name="connsiteX1348" fmla="*/ 200044 w 496406"/>
                <a:gd name="connsiteY1348" fmla="*/ 766079 h 1979528"/>
                <a:gd name="connsiteX1349" fmla="*/ 209093 w 496406"/>
                <a:gd name="connsiteY1349" fmla="*/ 767127 h 1979528"/>
                <a:gd name="connsiteX1350" fmla="*/ 213284 w 496406"/>
                <a:gd name="connsiteY1350" fmla="*/ 765698 h 1979528"/>
                <a:gd name="connsiteX1351" fmla="*/ 219475 w 496406"/>
                <a:gd name="connsiteY1351" fmla="*/ 755411 h 1979528"/>
                <a:gd name="connsiteX1352" fmla="*/ 215094 w 496406"/>
                <a:gd name="connsiteY1352" fmla="*/ 1869074 h 1979528"/>
                <a:gd name="connsiteX1353" fmla="*/ 217665 w 496406"/>
                <a:gd name="connsiteY1353" fmla="*/ 1866693 h 1979528"/>
                <a:gd name="connsiteX1354" fmla="*/ 216332 w 496406"/>
                <a:gd name="connsiteY1354" fmla="*/ 1857740 h 1979528"/>
                <a:gd name="connsiteX1355" fmla="*/ 213665 w 496406"/>
                <a:gd name="connsiteY1355" fmla="*/ 1828879 h 1979528"/>
                <a:gd name="connsiteX1356" fmla="*/ 212331 w 496406"/>
                <a:gd name="connsiteY1356" fmla="*/ 1817163 h 1979528"/>
                <a:gd name="connsiteX1357" fmla="*/ 211093 w 496406"/>
                <a:gd name="connsiteY1357" fmla="*/ 1805924 h 1979528"/>
                <a:gd name="connsiteX1358" fmla="*/ 209760 w 496406"/>
                <a:gd name="connsiteY1358" fmla="*/ 1777635 h 1979528"/>
                <a:gd name="connsiteX1359" fmla="*/ 210712 w 496406"/>
                <a:gd name="connsiteY1359" fmla="*/ 1773348 h 1979528"/>
                <a:gd name="connsiteX1360" fmla="*/ 210712 w 496406"/>
                <a:gd name="connsiteY1360" fmla="*/ 1766014 h 1979528"/>
                <a:gd name="connsiteX1361" fmla="*/ 209950 w 496406"/>
                <a:gd name="connsiteY1361" fmla="*/ 1754965 h 1979528"/>
                <a:gd name="connsiteX1362" fmla="*/ 210903 w 496406"/>
                <a:gd name="connsiteY1362" fmla="*/ 1742487 h 1979528"/>
                <a:gd name="connsiteX1363" fmla="*/ 209855 w 496406"/>
                <a:gd name="connsiteY1363" fmla="*/ 1685718 h 1979528"/>
                <a:gd name="connsiteX1364" fmla="*/ 208521 w 496406"/>
                <a:gd name="connsiteY1364" fmla="*/ 1647332 h 1979528"/>
                <a:gd name="connsiteX1365" fmla="*/ 208426 w 496406"/>
                <a:gd name="connsiteY1365" fmla="*/ 1633712 h 1979528"/>
                <a:gd name="connsiteX1366" fmla="*/ 208426 w 496406"/>
                <a:gd name="connsiteY1366" fmla="*/ 1620091 h 1979528"/>
                <a:gd name="connsiteX1367" fmla="*/ 207569 w 496406"/>
                <a:gd name="connsiteY1367" fmla="*/ 1606470 h 1979528"/>
                <a:gd name="connsiteX1368" fmla="*/ 208426 w 496406"/>
                <a:gd name="connsiteY1368" fmla="*/ 1594373 h 1979528"/>
                <a:gd name="connsiteX1369" fmla="*/ 207188 w 496406"/>
                <a:gd name="connsiteY1369" fmla="*/ 1569704 h 1979528"/>
                <a:gd name="connsiteX1370" fmla="*/ 207188 w 496406"/>
                <a:gd name="connsiteY1370" fmla="*/ 1565608 h 1979528"/>
                <a:gd name="connsiteX1371" fmla="*/ 201663 w 496406"/>
                <a:gd name="connsiteY1371" fmla="*/ 1545320 h 1979528"/>
                <a:gd name="connsiteX1372" fmla="*/ 198044 w 496406"/>
                <a:gd name="connsiteY1372" fmla="*/ 1519697 h 1979528"/>
                <a:gd name="connsiteX1373" fmla="*/ 198044 w 496406"/>
                <a:gd name="connsiteY1373" fmla="*/ 1518364 h 1979528"/>
                <a:gd name="connsiteX1374" fmla="*/ 196901 w 496406"/>
                <a:gd name="connsiteY1374" fmla="*/ 1517221 h 1979528"/>
                <a:gd name="connsiteX1375" fmla="*/ 195472 w 496406"/>
                <a:gd name="connsiteY1375" fmla="*/ 1518078 h 1979528"/>
                <a:gd name="connsiteX1376" fmla="*/ 194139 w 496406"/>
                <a:gd name="connsiteY1376" fmla="*/ 1522269 h 1979528"/>
                <a:gd name="connsiteX1377" fmla="*/ 192805 w 496406"/>
                <a:gd name="connsiteY1377" fmla="*/ 1533985 h 1979528"/>
                <a:gd name="connsiteX1378" fmla="*/ 191757 w 496406"/>
                <a:gd name="connsiteY1378" fmla="*/ 1542176 h 1979528"/>
                <a:gd name="connsiteX1379" fmla="*/ 192805 w 496406"/>
                <a:gd name="connsiteY1379" fmla="*/ 1549225 h 1979528"/>
                <a:gd name="connsiteX1380" fmla="*/ 189090 w 496406"/>
                <a:gd name="connsiteY1380" fmla="*/ 1552559 h 1979528"/>
                <a:gd name="connsiteX1381" fmla="*/ 178232 w 496406"/>
                <a:gd name="connsiteY1381" fmla="*/ 1548558 h 1979528"/>
                <a:gd name="connsiteX1382" fmla="*/ 152514 w 496406"/>
                <a:gd name="connsiteY1382" fmla="*/ 1545796 h 1979528"/>
                <a:gd name="connsiteX1383" fmla="*/ 148609 w 496406"/>
                <a:gd name="connsiteY1383" fmla="*/ 1545796 h 1979528"/>
                <a:gd name="connsiteX1384" fmla="*/ 126416 w 496406"/>
                <a:gd name="connsiteY1384" fmla="*/ 1540462 h 1979528"/>
                <a:gd name="connsiteX1385" fmla="*/ 117748 w 496406"/>
                <a:gd name="connsiteY1385" fmla="*/ 1547796 h 1979528"/>
                <a:gd name="connsiteX1386" fmla="*/ 120415 w 496406"/>
                <a:gd name="connsiteY1386" fmla="*/ 1575323 h 1979528"/>
                <a:gd name="connsiteX1387" fmla="*/ 121653 w 496406"/>
                <a:gd name="connsiteY1387" fmla="*/ 1581610 h 1979528"/>
                <a:gd name="connsiteX1388" fmla="*/ 122987 w 496406"/>
                <a:gd name="connsiteY1388" fmla="*/ 1601803 h 1979528"/>
                <a:gd name="connsiteX1389" fmla="*/ 123177 w 496406"/>
                <a:gd name="connsiteY1389" fmla="*/ 1612661 h 1979528"/>
                <a:gd name="connsiteX1390" fmla="*/ 125654 w 496406"/>
                <a:gd name="connsiteY1390" fmla="*/ 1638188 h 1979528"/>
                <a:gd name="connsiteX1391" fmla="*/ 125654 w 496406"/>
                <a:gd name="connsiteY1391" fmla="*/ 1644285 h 1979528"/>
                <a:gd name="connsiteX1392" fmla="*/ 129654 w 496406"/>
                <a:gd name="connsiteY1392" fmla="*/ 1674669 h 1979528"/>
                <a:gd name="connsiteX1393" fmla="*/ 131750 w 496406"/>
                <a:gd name="connsiteY1393" fmla="*/ 1689433 h 1979528"/>
                <a:gd name="connsiteX1394" fmla="*/ 136131 w 496406"/>
                <a:gd name="connsiteY1394" fmla="*/ 1714198 h 1979528"/>
                <a:gd name="connsiteX1395" fmla="*/ 138798 w 496406"/>
                <a:gd name="connsiteY1395" fmla="*/ 1734867 h 1979528"/>
                <a:gd name="connsiteX1396" fmla="*/ 141275 w 496406"/>
                <a:gd name="connsiteY1396" fmla="*/ 1744678 h 1979528"/>
                <a:gd name="connsiteX1397" fmla="*/ 143942 w 496406"/>
                <a:gd name="connsiteY1397" fmla="*/ 1773539 h 1979528"/>
                <a:gd name="connsiteX1398" fmla="*/ 144799 w 496406"/>
                <a:gd name="connsiteY1398" fmla="*/ 1783635 h 1979528"/>
                <a:gd name="connsiteX1399" fmla="*/ 147752 w 496406"/>
                <a:gd name="connsiteY1399" fmla="*/ 1803447 h 1979528"/>
                <a:gd name="connsiteX1400" fmla="*/ 149085 w 496406"/>
                <a:gd name="connsiteY1400" fmla="*/ 1824688 h 1979528"/>
                <a:gd name="connsiteX1401" fmla="*/ 149371 w 496406"/>
                <a:gd name="connsiteY1401" fmla="*/ 1826593 h 1979528"/>
                <a:gd name="connsiteX1402" fmla="*/ 152990 w 496406"/>
                <a:gd name="connsiteY1402" fmla="*/ 1845452 h 1979528"/>
                <a:gd name="connsiteX1403" fmla="*/ 158134 w 496406"/>
                <a:gd name="connsiteY1403" fmla="*/ 1850215 h 1979528"/>
                <a:gd name="connsiteX1404" fmla="*/ 177184 w 496406"/>
                <a:gd name="connsiteY1404" fmla="*/ 1850215 h 1979528"/>
                <a:gd name="connsiteX1405" fmla="*/ 181661 w 496406"/>
                <a:gd name="connsiteY1405" fmla="*/ 1850596 h 1979528"/>
                <a:gd name="connsiteX1406" fmla="*/ 206235 w 496406"/>
                <a:gd name="connsiteY1406" fmla="*/ 1864883 h 1979528"/>
                <a:gd name="connsiteX1407" fmla="*/ 214998 w 496406"/>
                <a:gd name="connsiteY1407" fmla="*/ 1869265 h 1979528"/>
                <a:gd name="connsiteX1408" fmla="*/ 216998 w 496406"/>
                <a:gd name="connsiteY1408" fmla="*/ 1899173 h 1979528"/>
                <a:gd name="connsiteX1409" fmla="*/ 216141 w 496406"/>
                <a:gd name="connsiteY1409" fmla="*/ 1896887 h 1979528"/>
                <a:gd name="connsiteX1410" fmla="*/ 213950 w 496406"/>
                <a:gd name="connsiteY1410" fmla="*/ 1898316 h 1979528"/>
                <a:gd name="connsiteX1411" fmla="*/ 217094 w 496406"/>
                <a:gd name="connsiteY1411" fmla="*/ 1899173 h 1979528"/>
                <a:gd name="connsiteX1412" fmla="*/ 213379 w 496406"/>
                <a:gd name="connsiteY1412" fmla="*/ 1888315 h 1979528"/>
                <a:gd name="connsiteX1413" fmla="*/ 216332 w 496406"/>
                <a:gd name="connsiteY1413" fmla="*/ 1883933 h 1979528"/>
                <a:gd name="connsiteX1414" fmla="*/ 212998 w 496406"/>
                <a:gd name="connsiteY1414" fmla="*/ 1879933 h 1979528"/>
                <a:gd name="connsiteX1415" fmla="*/ 210331 w 496406"/>
                <a:gd name="connsiteY1415" fmla="*/ 1878504 h 1979528"/>
                <a:gd name="connsiteX1416" fmla="*/ 189757 w 496406"/>
                <a:gd name="connsiteY1416" fmla="*/ 1864121 h 1979528"/>
                <a:gd name="connsiteX1417" fmla="*/ 163944 w 496406"/>
                <a:gd name="connsiteY1417" fmla="*/ 1858121 h 1979528"/>
                <a:gd name="connsiteX1418" fmla="*/ 156134 w 496406"/>
                <a:gd name="connsiteY1418" fmla="*/ 1864026 h 1979528"/>
                <a:gd name="connsiteX1419" fmla="*/ 156515 w 496406"/>
                <a:gd name="connsiteY1419" fmla="*/ 1867646 h 1979528"/>
                <a:gd name="connsiteX1420" fmla="*/ 154515 w 496406"/>
                <a:gd name="connsiteY1420" fmla="*/ 1877552 h 1979528"/>
                <a:gd name="connsiteX1421" fmla="*/ 146799 w 496406"/>
                <a:gd name="connsiteY1421" fmla="*/ 1875551 h 1979528"/>
                <a:gd name="connsiteX1422" fmla="*/ 140703 w 496406"/>
                <a:gd name="connsiteY1422" fmla="*/ 1874504 h 1979528"/>
                <a:gd name="connsiteX1423" fmla="*/ 119272 w 496406"/>
                <a:gd name="connsiteY1423" fmla="*/ 1877266 h 1979528"/>
                <a:gd name="connsiteX1424" fmla="*/ 109366 w 496406"/>
                <a:gd name="connsiteY1424" fmla="*/ 1876028 h 1979528"/>
                <a:gd name="connsiteX1425" fmla="*/ 92411 w 496406"/>
                <a:gd name="connsiteY1425" fmla="*/ 1879552 h 1979528"/>
                <a:gd name="connsiteX1426" fmla="*/ 86696 w 496406"/>
                <a:gd name="connsiteY1426" fmla="*/ 1880409 h 1979528"/>
                <a:gd name="connsiteX1427" fmla="*/ 81077 w 496406"/>
                <a:gd name="connsiteY1427" fmla="*/ 1884600 h 1979528"/>
                <a:gd name="connsiteX1428" fmla="*/ 76981 w 496406"/>
                <a:gd name="connsiteY1428" fmla="*/ 1887553 h 1979528"/>
                <a:gd name="connsiteX1429" fmla="*/ 73647 w 496406"/>
                <a:gd name="connsiteY1429" fmla="*/ 1905936 h 1979528"/>
                <a:gd name="connsiteX1430" fmla="*/ 74314 w 496406"/>
                <a:gd name="connsiteY1430" fmla="*/ 1913461 h 1979528"/>
                <a:gd name="connsiteX1431" fmla="*/ 76600 w 496406"/>
                <a:gd name="connsiteY1431" fmla="*/ 1918319 h 1979528"/>
                <a:gd name="connsiteX1432" fmla="*/ 111176 w 496406"/>
                <a:gd name="connsiteY1432" fmla="*/ 1930415 h 1979528"/>
                <a:gd name="connsiteX1433" fmla="*/ 150704 w 496406"/>
                <a:gd name="connsiteY1433" fmla="*/ 1927463 h 1979528"/>
                <a:gd name="connsiteX1434" fmla="*/ 170898 w 496406"/>
                <a:gd name="connsiteY1434" fmla="*/ 1922319 h 1979528"/>
                <a:gd name="connsiteX1435" fmla="*/ 176708 w 496406"/>
                <a:gd name="connsiteY1435" fmla="*/ 1918890 h 1979528"/>
                <a:gd name="connsiteX1436" fmla="*/ 184899 w 496406"/>
                <a:gd name="connsiteY1436" fmla="*/ 1905460 h 1979528"/>
                <a:gd name="connsiteX1437" fmla="*/ 202520 w 496406"/>
                <a:gd name="connsiteY1437" fmla="*/ 1892125 h 1979528"/>
                <a:gd name="connsiteX1438" fmla="*/ 213379 w 496406"/>
                <a:gd name="connsiteY1438" fmla="*/ 1888220 h 1979528"/>
                <a:gd name="connsiteX1439" fmla="*/ 210998 w 496406"/>
                <a:gd name="connsiteY1439" fmla="*/ 885142 h 1979528"/>
                <a:gd name="connsiteX1440" fmla="*/ 208236 w 496406"/>
                <a:gd name="connsiteY1440" fmla="*/ 882094 h 1979528"/>
                <a:gd name="connsiteX1441" fmla="*/ 184328 w 496406"/>
                <a:gd name="connsiteY1441" fmla="*/ 884856 h 1979528"/>
                <a:gd name="connsiteX1442" fmla="*/ 179279 w 496406"/>
                <a:gd name="connsiteY1442" fmla="*/ 885428 h 1979528"/>
                <a:gd name="connsiteX1443" fmla="*/ 172993 w 496406"/>
                <a:gd name="connsiteY1443" fmla="*/ 885047 h 1979528"/>
                <a:gd name="connsiteX1444" fmla="*/ 168897 w 496406"/>
                <a:gd name="connsiteY1444" fmla="*/ 888666 h 1979528"/>
                <a:gd name="connsiteX1445" fmla="*/ 172993 w 496406"/>
                <a:gd name="connsiteY1445" fmla="*/ 891714 h 1979528"/>
                <a:gd name="connsiteX1446" fmla="*/ 182994 w 496406"/>
                <a:gd name="connsiteY1446" fmla="*/ 890381 h 1979528"/>
                <a:gd name="connsiteX1447" fmla="*/ 204235 w 496406"/>
                <a:gd name="connsiteY1447" fmla="*/ 893238 h 1979528"/>
                <a:gd name="connsiteX1448" fmla="*/ 206807 w 496406"/>
                <a:gd name="connsiteY1448" fmla="*/ 896858 h 1979528"/>
                <a:gd name="connsiteX1449" fmla="*/ 203568 w 496406"/>
                <a:gd name="connsiteY1449" fmla="*/ 899906 h 1979528"/>
                <a:gd name="connsiteX1450" fmla="*/ 200996 w 496406"/>
                <a:gd name="connsiteY1450" fmla="*/ 899906 h 1979528"/>
                <a:gd name="connsiteX1451" fmla="*/ 180518 w 496406"/>
                <a:gd name="connsiteY1451" fmla="*/ 901334 h 1979528"/>
                <a:gd name="connsiteX1452" fmla="*/ 178136 w 496406"/>
                <a:gd name="connsiteY1452" fmla="*/ 902668 h 1979528"/>
                <a:gd name="connsiteX1453" fmla="*/ 174898 w 496406"/>
                <a:gd name="connsiteY1453" fmla="*/ 902763 h 1979528"/>
                <a:gd name="connsiteX1454" fmla="*/ 171755 w 496406"/>
                <a:gd name="connsiteY1454" fmla="*/ 900858 h 1979528"/>
                <a:gd name="connsiteX1455" fmla="*/ 169564 w 496406"/>
                <a:gd name="connsiteY1455" fmla="*/ 900001 h 1979528"/>
                <a:gd name="connsiteX1456" fmla="*/ 170707 w 496406"/>
                <a:gd name="connsiteY1456" fmla="*/ 902382 h 1979528"/>
                <a:gd name="connsiteX1457" fmla="*/ 172803 w 496406"/>
                <a:gd name="connsiteY1457" fmla="*/ 908288 h 1979528"/>
                <a:gd name="connsiteX1458" fmla="*/ 174898 w 496406"/>
                <a:gd name="connsiteY1458" fmla="*/ 912479 h 1979528"/>
                <a:gd name="connsiteX1459" fmla="*/ 175565 w 496406"/>
                <a:gd name="connsiteY1459" fmla="*/ 912955 h 1979528"/>
                <a:gd name="connsiteX1460" fmla="*/ 176898 w 496406"/>
                <a:gd name="connsiteY1460" fmla="*/ 919146 h 1979528"/>
                <a:gd name="connsiteX1461" fmla="*/ 180613 w 496406"/>
                <a:gd name="connsiteY1461" fmla="*/ 926290 h 1979528"/>
                <a:gd name="connsiteX1462" fmla="*/ 182423 w 496406"/>
                <a:gd name="connsiteY1462" fmla="*/ 926290 h 1979528"/>
                <a:gd name="connsiteX1463" fmla="*/ 190805 w 496406"/>
                <a:gd name="connsiteY1463" fmla="*/ 924671 h 1979528"/>
                <a:gd name="connsiteX1464" fmla="*/ 199568 w 496406"/>
                <a:gd name="connsiteY1464" fmla="*/ 924290 h 1979528"/>
                <a:gd name="connsiteX1465" fmla="*/ 203092 w 496406"/>
                <a:gd name="connsiteY1465" fmla="*/ 921623 h 1979528"/>
                <a:gd name="connsiteX1466" fmla="*/ 204140 w 496406"/>
                <a:gd name="connsiteY1466" fmla="*/ 917336 h 1979528"/>
                <a:gd name="connsiteX1467" fmla="*/ 203378 w 496406"/>
                <a:gd name="connsiteY1467" fmla="*/ 912002 h 1979528"/>
                <a:gd name="connsiteX1468" fmla="*/ 198329 w 496406"/>
                <a:gd name="connsiteY1468" fmla="*/ 911336 h 1979528"/>
                <a:gd name="connsiteX1469" fmla="*/ 186233 w 496406"/>
                <a:gd name="connsiteY1469" fmla="*/ 912860 h 1979528"/>
                <a:gd name="connsiteX1470" fmla="*/ 181185 w 496406"/>
                <a:gd name="connsiteY1470" fmla="*/ 909907 h 1979528"/>
                <a:gd name="connsiteX1471" fmla="*/ 175755 w 496406"/>
                <a:gd name="connsiteY1471" fmla="*/ 911431 h 1979528"/>
                <a:gd name="connsiteX1472" fmla="*/ 182423 w 496406"/>
                <a:gd name="connsiteY1472" fmla="*/ 905240 h 1979528"/>
                <a:gd name="connsiteX1473" fmla="*/ 205569 w 496406"/>
                <a:gd name="connsiteY1473" fmla="*/ 903049 h 1979528"/>
                <a:gd name="connsiteX1474" fmla="*/ 208616 w 496406"/>
                <a:gd name="connsiteY1474" fmla="*/ 901620 h 1979528"/>
                <a:gd name="connsiteX1475" fmla="*/ 211379 w 496406"/>
                <a:gd name="connsiteY1475" fmla="*/ 885047 h 1979528"/>
                <a:gd name="connsiteX1476" fmla="*/ 209283 w 496406"/>
                <a:gd name="connsiteY1476" fmla="*/ 871902 h 1979528"/>
                <a:gd name="connsiteX1477" fmla="*/ 205473 w 496406"/>
                <a:gd name="connsiteY1477" fmla="*/ 866378 h 1979528"/>
                <a:gd name="connsiteX1478" fmla="*/ 201854 w 496406"/>
                <a:gd name="connsiteY1478" fmla="*/ 865806 h 1979528"/>
                <a:gd name="connsiteX1479" fmla="*/ 181470 w 496406"/>
                <a:gd name="connsiteY1479" fmla="*/ 867044 h 1979528"/>
                <a:gd name="connsiteX1480" fmla="*/ 175469 w 496406"/>
                <a:gd name="connsiteY1480" fmla="*/ 871616 h 1979528"/>
                <a:gd name="connsiteX1481" fmla="*/ 174517 w 496406"/>
                <a:gd name="connsiteY1481" fmla="*/ 876379 h 1979528"/>
                <a:gd name="connsiteX1482" fmla="*/ 178136 w 496406"/>
                <a:gd name="connsiteY1482" fmla="*/ 872474 h 1979528"/>
                <a:gd name="connsiteX1483" fmla="*/ 178136 w 496406"/>
                <a:gd name="connsiteY1483" fmla="*/ 871807 h 1979528"/>
                <a:gd name="connsiteX1484" fmla="*/ 179279 w 496406"/>
                <a:gd name="connsiteY1484" fmla="*/ 869902 h 1979528"/>
                <a:gd name="connsiteX1485" fmla="*/ 180708 w 496406"/>
                <a:gd name="connsiteY1485" fmla="*/ 872188 h 1979528"/>
                <a:gd name="connsiteX1486" fmla="*/ 181946 w 496406"/>
                <a:gd name="connsiteY1486" fmla="*/ 873902 h 1979528"/>
                <a:gd name="connsiteX1487" fmla="*/ 195853 w 496406"/>
                <a:gd name="connsiteY1487" fmla="*/ 872664 h 1979528"/>
                <a:gd name="connsiteX1488" fmla="*/ 203187 w 496406"/>
                <a:gd name="connsiteY1488" fmla="*/ 873998 h 1979528"/>
                <a:gd name="connsiteX1489" fmla="*/ 209283 w 496406"/>
                <a:gd name="connsiteY1489" fmla="*/ 871997 h 1979528"/>
                <a:gd name="connsiteX1490" fmla="*/ 206997 w 496406"/>
                <a:gd name="connsiteY1490" fmla="*/ 17319 h 1979528"/>
                <a:gd name="connsiteX1491" fmla="*/ 207759 w 496406"/>
                <a:gd name="connsiteY1491" fmla="*/ 17891 h 1979528"/>
                <a:gd name="connsiteX1492" fmla="*/ 206997 w 496406"/>
                <a:gd name="connsiteY1492" fmla="*/ 17319 h 1979528"/>
                <a:gd name="connsiteX1493" fmla="*/ 206807 w 496406"/>
                <a:gd name="connsiteY1493" fmla="*/ 1361773 h 1979528"/>
                <a:gd name="connsiteX1494" fmla="*/ 205092 w 496406"/>
                <a:gd name="connsiteY1494" fmla="*/ 1361297 h 1979528"/>
                <a:gd name="connsiteX1495" fmla="*/ 203378 w 496406"/>
                <a:gd name="connsiteY1495" fmla="*/ 1365011 h 1979528"/>
                <a:gd name="connsiteX1496" fmla="*/ 205664 w 496406"/>
                <a:gd name="connsiteY1496" fmla="*/ 1365392 h 1979528"/>
                <a:gd name="connsiteX1497" fmla="*/ 206807 w 496406"/>
                <a:gd name="connsiteY1497" fmla="*/ 1361773 h 1979528"/>
                <a:gd name="connsiteX1498" fmla="*/ 205092 w 496406"/>
                <a:gd name="connsiteY1498" fmla="*/ 1183846 h 1979528"/>
                <a:gd name="connsiteX1499" fmla="*/ 206711 w 496406"/>
                <a:gd name="connsiteY1499" fmla="*/ 1181465 h 1979528"/>
                <a:gd name="connsiteX1500" fmla="*/ 202997 w 496406"/>
                <a:gd name="connsiteY1500" fmla="*/ 1181179 h 1979528"/>
                <a:gd name="connsiteX1501" fmla="*/ 200425 w 496406"/>
                <a:gd name="connsiteY1501" fmla="*/ 1185084 h 1979528"/>
                <a:gd name="connsiteX1502" fmla="*/ 199758 w 496406"/>
                <a:gd name="connsiteY1502" fmla="*/ 1193466 h 1979528"/>
                <a:gd name="connsiteX1503" fmla="*/ 199473 w 496406"/>
                <a:gd name="connsiteY1503" fmla="*/ 1198419 h 1979528"/>
                <a:gd name="connsiteX1504" fmla="*/ 203092 w 496406"/>
                <a:gd name="connsiteY1504" fmla="*/ 1194609 h 1979528"/>
                <a:gd name="connsiteX1505" fmla="*/ 203759 w 496406"/>
                <a:gd name="connsiteY1505" fmla="*/ 1191942 h 1979528"/>
                <a:gd name="connsiteX1506" fmla="*/ 205092 w 496406"/>
                <a:gd name="connsiteY1506" fmla="*/ 1183751 h 1979528"/>
                <a:gd name="connsiteX1507" fmla="*/ 203759 w 496406"/>
                <a:gd name="connsiteY1507" fmla="*/ 782462 h 1979528"/>
                <a:gd name="connsiteX1508" fmla="*/ 203473 w 496406"/>
                <a:gd name="connsiteY1508" fmla="*/ 774271 h 1979528"/>
                <a:gd name="connsiteX1509" fmla="*/ 201854 w 496406"/>
                <a:gd name="connsiteY1509" fmla="*/ 772175 h 1979528"/>
                <a:gd name="connsiteX1510" fmla="*/ 199091 w 496406"/>
                <a:gd name="connsiteY1510" fmla="*/ 770937 h 1979528"/>
                <a:gd name="connsiteX1511" fmla="*/ 196615 w 496406"/>
                <a:gd name="connsiteY1511" fmla="*/ 775223 h 1979528"/>
                <a:gd name="connsiteX1512" fmla="*/ 193948 w 496406"/>
                <a:gd name="connsiteY1512" fmla="*/ 789035 h 1979528"/>
                <a:gd name="connsiteX1513" fmla="*/ 192805 w 496406"/>
                <a:gd name="connsiteY1513" fmla="*/ 795988 h 1979528"/>
                <a:gd name="connsiteX1514" fmla="*/ 195091 w 496406"/>
                <a:gd name="connsiteY1514" fmla="*/ 798750 h 1979528"/>
                <a:gd name="connsiteX1515" fmla="*/ 196710 w 496406"/>
                <a:gd name="connsiteY1515" fmla="*/ 796559 h 1979528"/>
                <a:gd name="connsiteX1516" fmla="*/ 203854 w 496406"/>
                <a:gd name="connsiteY1516" fmla="*/ 782367 h 1979528"/>
                <a:gd name="connsiteX1517" fmla="*/ 201663 w 496406"/>
                <a:gd name="connsiteY1517" fmla="*/ 1293669 h 1979528"/>
                <a:gd name="connsiteX1518" fmla="*/ 202902 w 496406"/>
                <a:gd name="connsiteY1518" fmla="*/ 1288240 h 1979528"/>
                <a:gd name="connsiteX1519" fmla="*/ 199091 w 496406"/>
                <a:gd name="connsiteY1519" fmla="*/ 1279667 h 1979528"/>
                <a:gd name="connsiteX1520" fmla="*/ 191281 w 496406"/>
                <a:gd name="connsiteY1520" fmla="*/ 1277381 h 1979528"/>
                <a:gd name="connsiteX1521" fmla="*/ 189376 w 496406"/>
                <a:gd name="connsiteY1521" fmla="*/ 1279286 h 1979528"/>
                <a:gd name="connsiteX1522" fmla="*/ 161468 w 496406"/>
                <a:gd name="connsiteY1522" fmla="*/ 1300051 h 1979528"/>
                <a:gd name="connsiteX1523" fmla="*/ 157848 w 496406"/>
                <a:gd name="connsiteY1523" fmla="*/ 1302432 h 1979528"/>
                <a:gd name="connsiteX1524" fmla="*/ 153086 w 496406"/>
                <a:gd name="connsiteY1524" fmla="*/ 1316910 h 1979528"/>
                <a:gd name="connsiteX1525" fmla="*/ 159658 w 496406"/>
                <a:gd name="connsiteY1525" fmla="*/ 1329769 h 1979528"/>
                <a:gd name="connsiteX1526" fmla="*/ 165182 w 496406"/>
                <a:gd name="connsiteY1526" fmla="*/ 1337675 h 1979528"/>
                <a:gd name="connsiteX1527" fmla="*/ 168897 w 496406"/>
                <a:gd name="connsiteY1527" fmla="*/ 1337484 h 1979528"/>
                <a:gd name="connsiteX1528" fmla="*/ 175374 w 496406"/>
                <a:gd name="connsiteY1528" fmla="*/ 1337008 h 1979528"/>
                <a:gd name="connsiteX1529" fmla="*/ 179279 w 496406"/>
                <a:gd name="connsiteY1529" fmla="*/ 1341485 h 1979528"/>
                <a:gd name="connsiteX1530" fmla="*/ 178518 w 496406"/>
                <a:gd name="connsiteY1530" fmla="*/ 1346533 h 1979528"/>
                <a:gd name="connsiteX1531" fmla="*/ 177184 w 496406"/>
                <a:gd name="connsiteY1531" fmla="*/ 1347390 h 1979528"/>
                <a:gd name="connsiteX1532" fmla="*/ 176898 w 496406"/>
                <a:gd name="connsiteY1532" fmla="*/ 1345580 h 1979528"/>
                <a:gd name="connsiteX1533" fmla="*/ 177470 w 496406"/>
                <a:gd name="connsiteY1533" fmla="*/ 1343675 h 1979528"/>
                <a:gd name="connsiteX1534" fmla="*/ 175755 w 496406"/>
                <a:gd name="connsiteY1534" fmla="*/ 1344152 h 1979528"/>
                <a:gd name="connsiteX1535" fmla="*/ 174898 w 496406"/>
                <a:gd name="connsiteY1535" fmla="*/ 1347962 h 1979528"/>
                <a:gd name="connsiteX1536" fmla="*/ 174231 w 496406"/>
                <a:gd name="connsiteY1536" fmla="*/ 1352629 h 1979528"/>
                <a:gd name="connsiteX1537" fmla="*/ 167659 w 496406"/>
                <a:gd name="connsiteY1537" fmla="*/ 1374346 h 1979528"/>
                <a:gd name="connsiteX1538" fmla="*/ 168516 w 496406"/>
                <a:gd name="connsiteY1538" fmla="*/ 1376251 h 1979528"/>
                <a:gd name="connsiteX1539" fmla="*/ 170231 w 496406"/>
                <a:gd name="connsiteY1539" fmla="*/ 1374251 h 1979528"/>
                <a:gd name="connsiteX1540" fmla="*/ 174231 w 496406"/>
                <a:gd name="connsiteY1540" fmla="*/ 1363678 h 1979528"/>
                <a:gd name="connsiteX1541" fmla="*/ 183852 w 496406"/>
                <a:gd name="connsiteY1541" fmla="*/ 1352057 h 1979528"/>
                <a:gd name="connsiteX1542" fmla="*/ 185947 w 496406"/>
                <a:gd name="connsiteY1542" fmla="*/ 1347676 h 1979528"/>
                <a:gd name="connsiteX1543" fmla="*/ 184899 w 496406"/>
                <a:gd name="connsiteY1543" fmla="*/ 1334246 h 1979528"/>
                <a:gd name="connsiteX1544" fmla="*/ 185661 w 496406"/>
                <a:gd name="connsiteY1544" fmla="*/ 1331293 h 1979528"/>
                <a:gd name="connsiteX1545" fmla="*/ 193757 w 496406"/>
                <a:gd name="connsiteY1545" fmla="*/ 1308147 h 1979528"/>
                <a:gd name="connsiteX1546" fmla="*/ 201854 w 496406"/>
                <a:gd name="connsiteY1546" fmla="*/ 1293860 h 1979528"/>
                <a:gd name="connsiteX1547" fmla="*/ 198520 w 496406"/>
                <a:gd name="connsiteY1547" fmla="*/ 856186 h 1979528"/>
                <a:gd name="connsiteX1548" fmla="*/ 199758 w 496406"/>
                <a:gd name="connsiteY1548" fmla="*/ 853328 h 1979528"/>
                <a:gd name="connsiteX1549" fmla="*/ 191853 w 496406"/>
                <a:gd name="connsiteY1549" fmla="*/ 836945 h 1979528"/>
                <a:gd name="connsiteX1550" fmla="*/ 190328 w 496406"/>
                <a:gd name="connsiteY1550" fmla="*/ 831802 h 1979528"/>
                <a:gd name="connsiteX1551" fmla="*/ 187757 w 496406"/>
                <a:gd name="connsiteY1551" fmla="*/ 835898 h 1979528"/>
                <a:gd name="connsiteX1552" fmla="*/ 186804 w 496406"/>
                <a:gd name="connsiteY1552" fmla="*/ 836850 h 1979528"/>
                <a:gd name="connsiteX1553" fmla="*/ 180041 w 496406"/>
                <a:gd name="connsiteY1553" fmla="*/ 846947 h 1979528"/>
                <a:gd name="connsiteX1554" fmla="*/ 178232 w 496406"/>
                <a:gd name="connsiteY1554" fmla="*/ 855614 h 1979528"/>
                <a:gd name="connsiteX1555" fmla="*/ 179946 w 496406"/>
                <a:gd name="connsiteY1555" fmla="*/ 857424 h 1979528"/>
                <a:gd name="connsiteX1556" fmla="*/ 191948 w 496406"/>
                <a:gd name="connsiteY1556" fmla="*/ 856186 h 1979528"/>
                <a:gd name="connsiteX1557" fmla="*/ 198520 w 496406"/>
                <a:gd name="connsiteY1557" fmla="*/ 856186 h 1979528"/>
                <a:gd name="connsiteX1558" fmla="*/ 199282 w 496406"/>
                <a:gd name="connsiteY1558" fmla="*/ 188102 h 1979528"/>
                <a:gd name="connsiteX1559" fmla="*/ 199853 w 496406"/>
                <a:gd name="connsiteY1559" fmla="*/ 187245 h 1979528"/>
                <a:gd name="connsiteX1560" fmla="*/ 199282 w 496406"/>
                <a:gd name="connsiteY1560" fmla="*/ 188102 h 1979528"/>
                <a:gd name="connsiteX1561" fmla="*/ 197948 w 496406"/>
                <a:gd name="connsiteY1561" fmla="*/ 942863 h 1979528"/>
                <a:gd name="connsiteX1562" fmla="*/ 199568 w 496406"/>
                <a:gd name="connsiteY1562" fmla="*/ 935529 h 1979528"/>
                <a:gd name="connsiteX1563" fmla="*/ 191853 w 496406"/>
                <a:gd name="connsiteY1563" fmla="*/ 934005 h 1979528"/>
                <a:gd name="connsiteX1564" fmla="*/ 183852 w 496406"/>
                <a:gd name="connsiteY1564" fmla="*/ 932576 h 1979528"/>
                <a:gd name="connsiteX1565" fmla="*/ 181185 w 496406"/>
                <a:gd name="connsiteY1565" fmla="*/ 931529 h 1979528"/>
                <a:gd name="connsiteX1566" fmla="*/ 181185 w 496406"/>
                <a:gd name="connsiteY1566" fmla="*/ 935148 h 1979528"/>
                <a:gd name="connsiteX1567" fmla="*/ 183185 w 496406"/>
                <a:gd name="connsiteY1567" fmla="*/ 938958 h 1979528"/>
                <a:gd name="connsiteX1568" fmla="*/ 184709 w 496406"/>
                <a:gd name="connsiteY1568" fmla="*/ 952960 h 1979528"/>
                <a:gd name="connsiteX1569" fmla="*/ 186042 w 496406"/>
                <a:gd name="connsiteY1569" fmla="*/ 954389 h 1979528"/>
                <a:gd name="connsiteX1570" fmla="*/ 195377 w 496406"/>
                <a:gd name="connsiteY1570" fmla="*/ 952960 h 1979528"/>
                <a:gd name="connsiteX1571" fmla="*/ 196424 w 496406"/>
                <a:gd name="connsiteY1571" fmla="*/ 949626 h 1979528"/>
                <a:gd name="connsiteX1572" fmla="*/ 197758 w 496406"/>
                <a:gd name="connsiteY1572" fmla="*/ 942768 h 1979528"/>
                <a:gd name="connsiteX1573" fmla="*/ 196615 w 496406"/>
                <a:gd name="connsiteY1573" fmla="*/ 1513601 h 1979528"/>
                <a:gd name="connsiteX1574" fmla="*/ 196234 w 496406"/>
                <a:gd name="connsiteY1574" fmla="*/ 1511792 h 1979528"/>
                <a:gd name="connsiteX1575" fmla="*/ 195377 w 496406"/>
                <a:gd name="connsiteY1575" fmla="*/ 1512839 h 1979528"/>
                <a:gd name="connsiteX1576" fmla="*/ 196615 w 496406"/>
                <a:gd name="connsiteY1576" fmla="*/ 1513601 h 1979528"/>
                <a:gd name="connsiteX1577" fmla="*/ 193853 w 496406"/>
                <a:gd name="connsiteY1577" fmla="*/ 967057 h 1979528"/>
                <a:gd name="connsiteX1578" fmla="*/ 192519 w 496406"/>
                <a:gd name="connsiteY1578" fmla="*/ 962771 h 1979528"/>
                <a:gd name="connsiteX1579" fmla="*/ 187471 w 496406"/>
                <a:gd name="connsiteY1579" fmla="*/ 966200 h 1979528"/>
                <a:gd name="connsiteX1580" fmla="*/ 187471 w 496406"/>
                <a:gd name="connsiteY1580" fmla="*/ 971629 h 1979528"/>
                <a:gd name="connsiteX1581" fmla="*/ 188804 w 496406"/>
                <a:gd name="connsiteY1581" fmla="*/ 975820 h 1979528"/>
                <a:gd name="connsiteX1582" fmla="*/ 189948 w 496406"/>
                <a:gd name="connsiteY1582" fmla="*/ 977725 h 1979528"/>
                <a:gd name="connsiteX1583" fmla="*/ 191376 w 496406"/>
                <a:gd name="connsiteY1583" fmla="*/ 976106 h 1979528"/>
                <a:gd name="connsiteX1584" fmla="*/ 193948 w 496406"/>
                <a:gd name="connsiteY1584" fmla="*/ 966962 h 1979528"/>
                <a:gd name="connsiteX1585" fmla="*/ 193853 w 496406"/>
                <a:gd name="connsiteY1585" fmla="*/ 1182512 h 1979528"/>
                <a:gd name="connsiteX1586" fmla="*/ 192805 w 496406"/>
                <a:gd name="connsiteY1586" fmla="*/ 1181179 h 1979528"/>
                <a:gd name="connsiteX1587" fmla="*/ 186614 w 496406"/>
                <a:gd name="connsiteY1587" fmla="*/ 1177178 h 1979528"/>
                <a:gd name="connsiteX1588" fmla="*/ 181851 w 496406"/>
                <a:gd name="connsiteY1588" fmla="*/ 1176893 h 1979528"/>
                <a:gd name="connsiteX1589" fmla="*/ 176803 w 496406"/>
                <a:gd name="connsiteY1589" fmla="*/ 1186894 h 1979528"/>
                <a:gd name="connsiteX1590" fmla="*/ 175279 w 496406"/>
                <a:gd name="connsiteY1590" fmla="*/ 1195657 h 1979528"/>
                <a:gd name="connsiteX1591" fmla="*/ 178518 w 496406"/>
                <a:gd name="connsiteY1591" fmla="*/ 1204039 h 1979528"/>
                <a:gd name="connsiteX1592" fmla="*/ 186519 w 496406"/>
                <a:gd name="connsiteY1592" fmla="*/ 1203086 h 1979528"/>
                <a:gd name="connsiteX1593" fmla="*/ 192519 w 496406"/>
                <a:gd name="connsiteY1593" fmla="*/ 1194133 h 1979528"/>
                <a:gd name="connsiteX1594" fmla="*/ 193757 w 496406"/>
                <a:gd name="connsiteY1594" fmla="*/ 1182512 h 1979528"/>
                <a:gd name="connsiteX1595" fmla="*/ 190614 w 496406"/>
                <a:gd name="connsiteY1595" fmla="*/ 775700 h 1979528"/>
                <a:gd name="connsiteX1596" fmla="*/ 192329 w 496406"/>
                <a:gd name="connsiteY1596" fmla="*/ 775223 h 1979528"/>
                <a:gd name="connsiteX1597" fmla="*/ 191281 w 496406"/>
                <a:gd name="connsiteY1597" fmla="*/ 774366 h 1979528"/>
                <a:gd name="connsiteX1598" fmla="*/ 190614 w 496406"/>
                <a:gd name="connsiteY1598" fmla="*/ 775700 h 1979528"/>
                <a:gd name="connsiteX1599" fmla="*/ 190138 w 496406"/>
                <a:gd name="connsiteY1599" fmla="*/ 809132 h 1979528"/>
                <a:gd name="connsiteX1600" fmla="*/ 186709 w 496406"/>
                <a:gd name="connsiteY1600" fmla="*/ 804275 h 1979528"/>
                <a:gd name="connsiteX1601" fmla="*/ 174136 w 496406"/>
                <a:gd name="connsiteY1601" fmla="*/ 805703 h 1979528"/>
                <a:gd name="connsiteX1602" fmla="*/ 172517 w 496406"/>
                <a:gd name="connsiteY1602" fmla="*/ 809132 h 1979528"/>
                <a:gd name="connsiteX1603" fmla="*/ 177660 w 496406"/>
                <a:gd name="connsiteY1603" fmla="*/ 819229 h 1979528"/>
                <a:gd name="connsiteX1604" fmla="*/ 184232 w 496406"/>
                <a:gd name="connsiteY1604" fmla="*/ 818753 h 1979528"/>
                <a:gd name="connsiteX1605" fmla="*/ 190138 w 496406"/>
                <a:gd name="connsiteY1605" fmla="*/ 809037 h 1979528"/>
                <a:gd name="connsiteX1606" fmla="*/ 185947 w 496406"/>
                <a:gd name="connsiteY1606" fmla="*/ 795512 h 1979528"/>
                <a:gd name="connsiteX1607" fmla="*/ 183470 w 496406"/>
                <a:gd name="connsiteY1607" fmla="*/ 789892 h 1979528"/>
                <a:gd name="connsiteX1608" fmla="*/ 181946 w 496406"/>
                <a:gd name="connsiteY1608" fmla="*/ 787130 h 1979528"/>
                <a:gd name="connsiteX1609" fmla="*/ 178803 w 496406"/>
                <a:gd name="connsiteY1609" fmla="*/ 787892 h 1979528"/>
                <a:gd name="connsiteX1610" fmla="*/ 168040 w 496406"/>
                <a:gd name="connsiteY1610" fmla="*/ 793511 h 1979528"/>
                <a:gd name="connsiteX1611" fmla="*/ 165944 w 496406"/>
                <a:gd name="connsiteY1611" fmla="*/ 794654 h 1979528"/>
                <a:gd name="connsiteX1612" fmla="*/ 163754 w 496406"/>
                <a:gd name="connsiteY1612" fmla="*/ 796178 h 1979528"/>
                <a:gd name="connsiteX1613" fmla="*/ 166230 w 496406"/>
                <a:gd name="connsiteY1613" fmla="*/ 797321 h 1979528"/>
                <a:gd name="connsiteX1614" fmla="*/ 169183 w 496406"/>
                <a:gd name="connsiteY1614" fmla="*/ 796559 h 1979528"/>
                <a:gd name="connsiteX1615" fmla="*/ 180232 w 496406"/>
                <a:gd name="connsiteY1615" fmla="*/ 794750 h 1979528"/>
                <a:gd name="connsiteX1616" fmla="*/ 186042 w 496406"/>
                <a:gd name="connsiteY1616" fmla="*/ 795416 h 1979528"/>
                <a:gd name="connsiteX1617" fmla="*/ 176041 w 496406"/>
                <a:gd name="connsiteY1617" fmla="*/ 778462 h 1979528"/>
                <a:gd name="connsiteX1618" fmla="*/ 180137 w 496406"/>
                <a:gd name="connsiteY1618" fmla="*/ 770080 h 1979528"/>
                <a:gd name="connsiteX1619" fmla="*/ 178136 w 496406"/>
                <a:gd name="connsiteY1619" fmla="*/ 762746 h 1979528"/>
                <a:gd name="connsiteX1620" fmla="*/ 177279 w 496406"/>
                <a:gd name="connsiteY1620" fmla="*/ 760650 h 1979528"/>
                <a:gd name="connsiteX1621" fmla="*/ 174327 w 496406"/>
                <a:gd name="connsiteY1621" fmla="*/ 761222 h 1979528"/>
                <a:gd name="connsiteX1622" fmla="*/ 167659 w 496406"/>
                <a:gd name="connsiteY1622" fmla="*/ 767984 h 1979528"/>
                <a:gd name="connsiteX1623" fmla="*/ 161087 w 496406"/>
                <a:gd name="connsiteY1623" fmla="*/ 774176 h 1979528"/>
                <a:gd name="connsiteX1624" fmla="*/ 158515 w 496406"/>
                <a:gd name="connsiteY1624" fmla="*/ 777414 h 1979528"/>
                <a:gd name="connsiteX1625" fmla="*/ 162801 w 496406"/>
                <a:gd name="connsiteY1625" fmla="*/ 779510 h 1979528"/>
                <a:gd name="connsiteX1626" fmla="*/ 176136 w 496406"/>
                <a:gd name="connsiteY1626" fmla="*/ 778367 h 1979528"/>
                <a:gd name="connsiteX1627" fmla="*/ 173660 w 496406"/>
                <a:gd name="connsiteY1627" fmla="*/ 701881 h 1979528"/>
                <a:gd name="connsiteX1628" fmla="*/ 176898 w 496406"/>
                <a:gd name="connsiteY1628" fmla="*/ 698547 h 1979528"/>
                <a:gd name="connsiteX1629" fmla="*/ 173565 w 496406"/>
                <a:gd name="connsiteY1629" fmla="*/ 699119 h 1979528"/>
                <a:gd name="connsiteX1630" fmla="*/ 173565 w 496406"/>
                <a:gd name="connsiteY1630" fmla="*/ 701881 h 1979528"/>
                <a:gd name="connsiteX1631" fmla="*/ 175184 w 496406"/>
                <a:gd name="connsiteY1631" fmla="*/ 749315 h 1979528"/>
                <a:gd name="connsiteX1632" fmla="*/ 176136 w 496406"/>
                <a:gd name="connsiteY1632" fmla="*/ 746934 h 1979528"/>
                <a:gd name="connsiteX1633" fmla="*/ 174707 w 496406"/>
                <a:gd name="connsiteY1633" fmla="*/ 721217 h 1979528"/>
                <a:gd name="connsiteX1634" fmla="*/ 170040 w 496406"/>
                <a:gd name="connsiteY1634" fmla="*/ 697118 h 1979528"/>
                <a:gd name="connsiteX1635" fmla="*/ 166040 w 496406"/>
                <a:gd name="connsiteY1635" fmla="*/ 690070 h 1979528"/>
                <a:gd name="connsiteX1636" fmla="*/ 158229 w 496406"/>
                <a:gd name="connsiteY1636" fmla="*/ 688546 h 1979528"/>
                <a:gd name="connsiteX1637" fmla="*/ 157182 w 496406"/>
                <a:gd name="connsiteY1637" fmla="*/ 693023 h 1979528"/>
                <a:gd name="connsiteX1638" fmla="*/ 156800 w 496406"/>
                <a:gd name="connsiteY1638" fmla="*/ 694928 h 1979528"/>
                <a:gd name="connsiteX1639" fmla="*/ 148133 w 496406"/>
                <a:gd name="connsiteY1639" fmla="*/ 736838 h 1979528"/>
                <a:gd name="connsiteX1640" fmla="*/ 141656 w 496406"/>
                <a:gd name="connsiteY1640" fmla="*/ 769508 h 1979528"/>
                <a:gd name="connsiteX1641" fmla="*/ 141561 w 496406"/>
                <a:gd name="connsiteY1641" fmla="*/ 772080 h 1979528"/>
                <a:gd name="connsiteX1642" fmla="*/ 141561 w 496406"/>
                <a:gd name="connsiteY1642" fmla="*/ 779224 h 1979528"/>
                <a:gd name="connsiteX1643" fmla="*/ 143751 w 496406"/>
                <a:gd name="connsiteY1643" fmla="*/ 780938 h 1979528"/>
                <a:gd name="connsiteX1644" fmla="*/ 145466 w 496406"/>
                <a:gd name="connsiteY1644" fmla="*/ 777700 h 1979528"/>
                <a:gd name="connsiteX1645" fmla="*/ 153943 w 496406"/>
                <a:gd name="connsiteY1645" fmla="*/ 767984 h 1979528"/>
                <a:gd name="connsiteX1646" fmla="*/ 159372 w 496406"/>
                <a:gd name="connsiteY1646" fmla="*/ 764936 h 1979528"/>
                <a:gd name="connsiteX1647" fmla="*/ 165278 w 496406"/>
                <a:gd name="connsiteY1647" fmla="*/ 758745 h 1979528"/>
                <a:gd name="connsiteX1648" fmla="*/ 175374 w 496406"/>
                <a:gd name="connsiteY1648" fmla="*/ 749506 h 1979528"/>
                <a:gd name="connsiteX1649" fmla="*/ 175469 w 496406"/>
                <a:gd name="connsiteY1649" fmla="*/ 832373 h 1979528"/>
                <a:gd name="connsiteX1650" fmla="*/ 173565 w 496406"/>
                <a:gd name="connsiteY1650" fmla="*/ 830278 h 1979528"/>
                <a:gd name="connsiteX1651" fmla="*/ 167183 w 496406"/>
                <a:gd name="connsiteY1651" fmla="*/ 819419 h 1979528"/>
                <a:gd name="connsiteX1652" fmla="*/ 165754 w 496406"/>
                <a:gd name="connsiteY1652" fmla="*/ 815228 h 1979528"/>
                <a:gd name="connsiteX1653" fmla="*/ 165564 w 496406"/>
                <a:gd name="connsiteY1653" fmla="*/ 811133 h 1979528"/>
                <a:gd name="connsiteX1654" fmla="*/ 162896 w 496406"/>
                <a:gd name="connsiteY1654" fmla="*/ 813990 h 1979528"/>
                <a:gd name="connsiteX1655" fmla="*/ 161087 w 496406"/>
                <a:gd name="connsiteY1655" fmla="*/ 815800 h 1979528"/>
                <a:gd name="connsiteX1656" fmla="*/ 158515 w 496406"/>
                <a:gd name="connsiteY1656" fmla="*/ 820753 h 1979528"/>
                <a:gd name="connsiteX1657" fmla="*/ 159753 w 496406"/>
                <a:gd name="connsiteY1657" fmla="*/ 832373 h 1979528"/>
                <a:gd name="connsiteX1658" fmla="*/ 163754 w 496406"/>
                <a:gd name="connsiteY1658" fmla="*/ 853043 h 1979528"/>
                <a:gd name="connsiteX1659" fmla="*/ 164611 w 496406"/>
                <a:gd name="connsiteY1659" fmla="*/ 857424 h 1979528"/>
                <a:gd name="connsiteX1660" fmla="*/ 166611 w 496406"/>
                <a:gd name="connsiteY1660" fmla="*/ 857615 h 1979528"/>
                <a:gd name="connsiteX1661" fmla="*/ 171660 w 496406"/>
                <a:gd name="connsiteY1661" fmla="*/ 846851 h 1979528"/>
                <a:gd name="connsiteX1662" fmla="*/ 175565 w 496406"/>
                <a:gd name="connsiteY1662" fmla="*/ 832278 h 1979528"/>
                <a:gd name="connsiteX1663" fmla="*/ 172421 w 496406"/>
                <a:gd name="connsiteY1663" fmla="*/ 872378 h 1979528"/>
                <a:gd name="connsiteX1664" fmla="*/ 172136 w 496406"/>
                <a:gd name="connsiteY1664" fmla="*/ 870092 h 1979528"/>
                <a:gd name="connsiteX1665" fmla="*/ 170326 w 496406"/>
                <a:gd name="connsiteY1665" fmla="*/ 873331 h 1979528"/>
                <a:gd name="connsiteX1666" fmla="*/ 171183 w 496406"/>
                <a:gd name="connsiteY1666" fmla="*/ 875141 h 1979528"/>
                <a:gd name="connsiteX1667" fmla="*/ 172421 w 496406"/>
                <a:gd name="connsiteY1667" fmla="*/ 872378 h 1979528"/>
                <a:gd name="connsiteX1668" fmla="*/ 172326 w 496406"/>
                <a:gd name="connsiteY1668" fmla="*/ 918956 h 1979528"/>
                <a:gd name="connsiteX1669" fmla="*/ 172326 w 496406"/>
                <a:gd name="connsiteY1669" fmla="*/ 917717 h 1979528"/>
                <a:gd name="connsiteX1670" fmla="*/ 170898 w 496406"/>
                <a:gd name="connsiteY1670" fmla="*/ 918956 h 1979528"/>
                <a:gd name="connsiteX1671" fmla="*/ 170802 w 496406"/>
                <a:gd name="connsiteY1671" fmla="*/ 920194 h 1979528"/>
                <a:gd name="connsiteX1672" fmla="*/ 172231 w 496406"/>
                <a:gd name="connsiteY1672" fmla="*/ 918956 h 1979528"/>
                <a:gd name="connsiteX1673" fmla="*/ 171374 w 496406"/>
                <a:gd name="connsiteY1673" fmla="*/ 1933178 h 1979528"/>
                <a:gd name="connsiteX1674" fmla="*/ 172993 w 496406"/>
                <a:gd name="connsiteY1674" fmla="*/ 1931749 h 1979528"/>
                <a:gd name="connsiteX1675" fmla="*/ 171183 w 496406"/>
                <a:gd name="connsiteY1675" fmla="*/ 1930606 h 1979528"/>
                <a:gd name="connsiteX1676" fmla="*/ 164516 w 496406"/>
                <a:gd name="connsiteY1676" fmla="*/ 1931844 h 1979528"/>
                <a:gd name="connsiteX1677" fmla="*/ 149752 w 496406"/>
                <a:gd name="connsiteY1677" fmla="*/ 1935845 h 1979528"/>
                <a:gd name="connsiteX1678" fmla="*/ 127178 w 496406"/>
                <a:gd name="connsiteY1678" fmla="*/ 1938607 h 1979528"/>
                <a:gd name="connsiteX1679" fmla="*/ 102698 w 496406"/>
                <a:gd name="connsiteY1679" fmla="*/ 1936226 h 1979528"/>
                <a:gd name="connsiteX1680" fmla="*/ 100984 w 496406"/>
                <a:gd name="connsiteY1680" fmla="*/ 1936416 h 1979528"/>
                <a:gd name="connsiteX1681" fmla="*/ 101365 w 496406"/>
                <a:gd name="connsiteY1681" fmla="*/ 1938702 h 1979528"/>
                <a:gd name="connsiteX1682" fmla="*/ 104032 w 496406"/>
                <a:gd name="connsiteY1682" fmla="*/ 1940226 h 1979528"/>
                <a:gd name="connsiteX1683" fmla="*/ 124035 w 496406"/>
                <a:gd name="connsiteY1683" fmla="*/ 1944322 h 1979528"/>
                <a:gd name="connsiteX1684" fmla="*/ 125940 w 496406"/>
                <a:gd name="connsiteY1684" fmla="*/ 1944322 h 1979528"/>
                <a:gd name="connsiteX1685" fmla="*/ 134607 w 496406"/>
                <a:gd name="connsiteY1685" fmla="*/ 1942988 h 1979528"/>
                <a:gd name="connsiteX1686" fmla="*/ 138417 w 496406"/>
                <a:gd name="connsiteY1686" fmla="*/ 1942703 h 1979528"/>
                <a:gd name="connsiteX1687" fmla="*/ 155277 w 496406"/>
                <a:gd name="connsiteY1687" fmla="*/ 1938893 h 1979528"/>
                <a:gd name="connsiteX1688" fmla="*/ 171469 w 496406"/>
                <a:gd name="connsiteY1688" fmla="*/ 1933368 h 1979528"/>
                <a:gd name="connsiteX1689" fmla="*/ 158515 w 496406"/>
                <a:gd name="connsiteY1689" fmla="*/ 799417 h 1979528"/>
                <a:gd name="connsiteX1690" fmla="*/ 155943 w 496406"/>
                <a:gd name="connsiteY1690" fmla="*/ 799417 h 1979528"/>
                <a:gd name="connsiteX1691" fmla="*/ 158515 w 496406"/>
                <a:gd name="connsiteY1691" fmla="*/ 799417 h 1979528"/>
                <a:gd name="connsiteX1692" fmla="*/ 159182 w 496406"/>
                <a:gd name="connsiteY1692" fmla="*/ 812371 h 1979528"/>
                <a:gd name="connsiteX1693" fmla="*/ 157277 w 496406"/>
                <a:gd name="connsiteY1693" fmla="*/ 813895 h 1979528"/>
                <a:gd name="connsiteX1694" fmla="*/ 157753 w 496406"/>
                <a:gd name="connsiteY1694" fmla="*/ 814943 h 1979528"/>
                <a:gd name="connsiteX1695" fmla="*/ 159277 w 496406"/>
                <a:gd name="connsiteY1695" fmla="*/ 812371 h 1979528"/>
                <a:gd name="connsiteX1696" fmla="*/ 155848 w 496406"/>
                <a:gd name="connsiteY1696" fmla="*/ 780272 h 1979528"/>
                <a:gd name="connsiteX1697" fmla="*/ 153753 w 496406"/>
                <a:gd name="connsiteY1697" fmla="*/ 779700 h 1979528"/>
                <a:gd name="connsiteX1698" fmla="*/ 153562 w 496406"/>
                <a:gd name="connsiteY1698" fmla="*/ 780557 h 1979528"/>
                <a:gd name="connsiteX1699" fmla="*/ 155848 w 496406"/>
                <a:gd name="connsiteY1699" fmla="*/ 780272 h 1979528"/>
                <a:gd name="connsiteX1700" fmla="*/ 147275 w 496406"/>
                <a:gd name="connsiteY1700" fmla="*/ 1868884 h 1979528"/>
                <a:gd name="connsiteX1701" fmla="*/ 147561 w 496406"/>
                <a:gd name="connsiteY1701" fmla="*/ 1866598 h 1979528"/>
                <a:gd name="connsiteX1702" fmla="*/ 144990 w 496406"/>
                <a:gd name="connsiteY1702" fmla="*/ 1867455 h 1979528"/>
                <a:gd name="connsiteX1703" fmla="*/ 144608 w 496406"/>
                <a:gd name="connsiteY1703" fmla="*/ 1871741 h 1979528"/>
                <a:gd name="connsiteX1704" fmla="*/ 147275 w 496406"/>
                <a:gd name="connsiteY1704" fmla="*/ 1868884 h 1979528"/>
                <a:gd name="connsiteX1705" fmla="*/ 145466 w 496406"/>
                <a:gd name="connsiteY1705" fmla="*/ 732647 h 1979528"/>
                <a:gd name="connsiteX1706" fmla="*/ 145942 w 496406"/>
                <a:gd name="connsiteY1706" fmla="*/ 731885 h 1979528"/>
                <a:gd name="connsiteX1707" fmla="*/ 145466 w 496406"/>
                <a:gd name="connsiteY1707" fmla="*/ 732647 h 1979528"/>
                <a:gd name="connsiteX1708" fmla="*/ 134798 w 496406"/>
                <a:gd name="connsiteY1708" fmla="*/ 372125 h 1979528"/>
                <a:gd name="connsiteX1709" fmla="*/ 135560 w 496406"/>
                <a:gd name="connsiteY1709" fmla="*/ 372697 h 1979528"/>
                <a:gd name="connsiteX1710" fmla="*/ 134798 w 496406"/>
                <a:gd name="connsiteY1710" fmla="*/ 372125 h 1979528"/>
                <a:gd name="connsiteX1711" fmla="*/ 133369 w 496406"/>
                <a:gd name="connsiteY1711" fmla="*/ 387270 h 1979528"/>
                <a:gd name="connsiteX1712" fmla="*/ 133178 w 496406"/>
                <a:gd name="connsiteY1712" fmla="*/ 385460 h 1979528"/>
                <a:gd name="connsiteX1713" fmla="*/ 131750 w 496406"/>
                <a:gd name="connsiteY1713" fmla="*/ 386318 h 1979528"/>
                <a:gd name="connsiteX1714" fmla="*/ 117081 w 496406"/>
                <a:gd name="connsiteY1714" fmla="*/ 390604 h 1979528"/>
                <a:gd name="connsiteX1715" fmla="*/ 110890 w 496406"/>
                <a:gd name="connsiteY1715" fmla="*/ 391556 h 1979528"/>
                <a:gd name="connsiteX1716" fmla="*/ 84982 w 496406"/>
                <a:gd name="connsiteY1716" fmla="*/ 397462 h 1979528"/>
                <a:gd name="connsiteX1717" fmla="*/ 83648 w 496406"/>
                <a:gd name="connsiteY1717" fmla="*/ 398224 h 1979528"/>
                <a:gd name="connsiteX1718" fmla="*/ 85077 w 496406"/>
                <a:gd name="connsiteY1718" fmla="*/ 399653 h 1979528"/>
                <a:gd name="connsiteX1719" fmla="*/ 88125 w 496406"/>
                <a:gd name="connsiteY1719" fmla="*/ 400129 h 1979528"/>
                <a:gd name="connsiteX1720" fmla="*/ 105651 w 496406"/>
                <a:gd name="connsiteY1720" fmla="*/ 396319 h 1979528"/>
                <a:gd name="connsiteX1721" fmla="*/ 121463 w 496406"/>
                <a:gd name="connsiteY1721" fmla="*/ 393176 h 1979528"/>
                <a:gd name="connsiteX1722" fmla="*/ 133369 w 496406"/>
                <a:gd name="connsiteY1722" fmla="*/ 387270 h 1979528"/>
                <a:gd name="connsiteX1723" fmla="*/ 133464 w 496406"/>
                <a:gd name="connsiteY1723" fmla="*/ 373840 h 1979528"/>
                <a:gd name="connsiteX1724" fmla="*/ 130131 w 496406"/>
                <a:gd name="connsiteY1724" fmla="*/ 372792 h 1979528"/>
                <a:gd name="connsiteX1725" fmla="*/ 127559 w 496406"/>
                <a:gd name="connsiteY1725" fmla="*/ 372792 h 1979528"/>
                <a:gd name="connsiteX1726" fmla="*/ 114986 w 496406"/>
                <a:gd name="connsiteY1726" fmla="*/ 375650 h 1979528"/>
                <a:gd name="connsiteX1727" fmla="*/ 111747 w 496406"/>
                <a:gd name="connsiteY1727" fmla="*/ 378031 h 1979528"/>
                <a:gd name="connsiteX1728" fmla="*/ 115652 w 496406"/>
                <a:gd name="connsiteY1728" fmla="*/ 378317 h 1979528"/>
                <a:gd name="connsiteX1729" fmla="*/ 118891 w 496406"/>
                <a:gd name="connsiteY1729" fmla="*/ 378317 h 1979528"/>
                <a:gd name="connsiteX1730" fmla="*/ 130702 w 496406"/>
                <a:gd name="connsiteY1730" fmla="*/ 376793 h 1979528"/>
                <a:gd name="connsiteX1731" fmla="*/ 133560 w 496406"/>
                <a:gd name="connsiteY1731" fmla="*/ 373840 h 1979528"/>
                <a:gd name="connsiteX1732" fmla="*/ 128892 w 496406"/>
                <a:gd name="connsiteY1732" fmla="*/ 1144127 h 1979528"/>
                <a:gd name="connsiteX1733" fmla="*/ 129369 w 496406"/>
                <a:gd name="connsiteY1733" fmla="*/ 1141936 h 1979528"/>
                <a:gd name="connsiteX1734" fmla="*/ 128511 w 496406"/>
                <a:gd name="connsiteY1734" fmla="*/ 1141650 h 1979528"/>
                <a:gd name="connsiteX1735" fmla="*/ 128797 w 496406"/>
                <a:gd name="connsiteY1735" fmla="*/ 1144031 h 1979528"/>
                <a:gd name="connsiteX1736" fmla="*/ 108414 w 496406"/>
                <a:gd name="connsiteY1736" fmla="*/ 388604 h 1979528"/>
                <a:gd name="connsiteX1737" fmla="*/ 109842 w 496406"/>
                <a:gd name="connsiteY1737" fmla="*/ 387175 h 1979528"/>
                <a:gd name="connsiteX1738" fmla="*/ 108223 w 496406"/>
                <a:gd name="connsiteY1738" fmla="*/ 386508 h 1979528"/>
                <a:gd name="connsiteX1739" fmla="*/ 100127 w 496406"/>
                <a:gd name="connsiteY1739" fmla="*/ 389175 h 1979528"/>
                <a:gd name="connsiteX1740" fmla="*/ 95650 w 496406"/>
                <a:gd name="connsiteY1740" fmla="*/ 390032 h 1979528"/>
                <a:gd name="connsiteX1741" fmla="*/ 100698 w 496406"/>
                <a:gd name="connsiteY1741" fmla="*/ 390509 h 1979528"/>
                <a:gd name="connsiteX1742" fmla="*/ 102698 w 496406"/>
                <a:gd name="connsiteY1742" fmla="*/ 390509 h 1979528"/>
                <a:gd name="connsiteX1743" fmla="*/ 108509 w 496406"/>
                <a:gd name="connsiteY1743" fmla="*/ 388508 h 1979528"/>
                <a:gd name="connsiteX1744" fmla="*/ 98984 w 496406"/>
                <a:gd name="connsiteY1744" fmla="*/ 377269 h 1979528"/>
                <a:gd name="connsiteX1745" fmla="*/ 92031 w 496406"/>
                <a:gd name="connsiteY1745" fmla="*/ 378221 h 1979528"/>
                <a:gd name="connsiteX1746" fmla="*/ 88887 w 496406"/>
                <a:gd name="connsiteY1746" fmla="*/ 379269 h 1979528"/>
                <a:gd name="connsiteX1747" fmla="*/ 92031 w 496406"/>
                <a:gd name="connsiteY1747" fmla="*/ 380888 h 1979528"/>
                <a:gd name="connsiteX1748" fmla="*/ 93745 w 496406"/>
                <a:gd name="connsiteY1748" fmla="*/ 380507 h 1979528"/>
                <a:gd name="connsiteX1749" fmla="*/ 98889 w 496406"/>
                <a:gd name="connsiteY1749" fmla="*/ 377269 h 1979528"/>
                <a:gd name="connsiteX1750" fmla="*/ 84791 w 496406"/>
                <a:gd name="connsiteY1750" fmla="*/ 380984 h 1979528"/>
                <a:gd name="connsiteX1751" fmla="*/ 86125 w 496406"/>
                <a:gd name="connsiteY1751" fmla="*/ 379936 h 1979528"/>
                <a:gd name="connsiteX1752" fmla="*/ 84696 w 496406"/>
                <a:gd name="connsiteY1752" fmla="*/ 378317 h 1979528"/>
                <a:gd name="connsiteX1753" fmla="*/ 74028 w 496406"/>
                <a:gd name="connsiteY1753" fmla="*/ 378507 h 1979528"/>
                <a:gd name="connsiteX1754" fmla="*/ 50597 w 496406"/>
                <a:gd name="connsiteY1754" fmla="*/ 383841 h 1979528"/>
                <a:gd name="connsiteX1755" fmla="*/ 49263 w 496406"/>
                <a:gd name="connsiteY1755" fmla="*/ 385460 h 1979528"/>
                <a:gd name="connsiteX1756" fmla="*/ 50597 w 496406"/>
                <a:gd name="connsiteY1756" fmla="*/ 386413 h 1979528"/>
                <a:gd name="connsiteX1757" fmla="*/ 57264 w 496406"/>
                <a:gd name="connsiteY1757" fmla="*/ 385175 h 1979528"/>
                <a:gd name="connsiteX1758" fmla="*/ 80124 w 496406"/>
                <a:gd name="connsiteY1758" fmla="*/ 381079 h 1979528"/>
                <a:gd name="connsiteX1759" fmla="*/ 84696 w 496406"/>
                <a:gd name="connsiteY1759" fmla="*/ 381079 h 1979528"/>
                <a:gd name="connsiteX1760" fmla="*/ 82410 w 496406"/>
                <a:gd name="connsiteY1760" fmla="*/ 396033 h 1979528"/>
                <a:gd name="connsiteX1761" fmla="*/ 83458 w 496406"/>
                <a:gd name="connsiteY1761" fmla="*/ 395462 h 1979528"/>
                <a:gd name="connsiteX1762" fmla="*/ 82124 w 496406"/>
                <a:gd name="connsiteY1762" fmla="*/ 394700 h 1979528"/>
                <a:gd name="connsiteX1763" fmla="*/ 78315 w 496406"/>
                <a:gd name="connsiteY1763" fmla="*/ 395366 h 1979528"/>
                <a:gd name="connsiteX1764" fmla="*/ 82410 w 496406"/>
                <a:gd name="connsiteY1764" fmla="*/ 396033 h 1979528"/>
                <a:gd name="connsiteX1765" fmla="*/ 80219 w 496406"/>
                <a:gd name="connsiteY1765" fmla="*/ 398795 h 1979528"/>
                <a:gd name="connsiteX1766" fmla="*/ 73171 w 496406"/>
                <a:gd name="connsiteY1766" fmla="*/ 398795 h 1979528"/>
                <a:gd name="connsiteX1767" fmla="*/ 71647 w 496406"/>
                <a:gd name="connsiteY1767" fmla="*/ 400224 h 1979528"/>
                <a:gd name="connsiteX1768" fmla="*/ 73361 w 496406"/>
                <a:gd name="connsiteY1768" fmla="*/ 401367 h 1979528"/>
                <a:gd name="connsiteX1769" fmla="*/ 80219 w 496406"/>
                <a:gd name="connsiteY1769" fmla="*/ 398700 h 1979528"/>
                <a:gd name="connsiteX1770" fmla="*/ 72981 w 496406"/>
                <a:gd name="connsiteY1770" fmla="*/ 406892 h 1979528"/>
                <a:gd name="connsiteX1771" fmla="*/ 72409 w 496406"/>
                <a:gd name="connsiteY1771" fmla="*/ 404225 h 1979528"/>
                <a:gd name="connsiteX1772" fmla="*/ 70409 w 496406"/>
                <a:gd name="connsiteY1772" fmla="*/ 405939 h 1979528"/>
                <a:gd name="connsiteX1773" fmla="*/ 72981 w 496406"/>
                <a:gd name="connsiteY1773" fmla="*/ 406892 h 1979528"/>
                <a:gd name="connsiteX1774" fmla="*/ 65741 w 496406"/>
                <a:gd name="connsiteY1774" fmla="*/ 397367 h 1979528"/>
                <a:gd name="connsiteX1775" fmla="*/ 61455 w 496406"/>
                <a:gd name="connsiteY1775" fmla="*/ 398129 h 1979528"/>
                <a:gd name="connsiteX1776" fmla="*/ 51073 w 496406"/>
                <a:gd name="connsiteY1776" fmla="*/ 397748 h 1979528"/>
                <a:gd name="connsiteX1777" fmla="*/ 49358 w 496406"/>
                <a:gd name="connsiteY1777" fmla="*/ 400224 h 1979528"/>
                <a:gd name="connsiteX1778" fmla="*/ 51835 w 496406"/>
                <a:gd name="connsiteY1778" fmla="*/ 401367 h 1979528"/>
                <a:gd name="connsiteX1779" fmla="*/ 60979 w 496406"/>
                <a:gd name="connsiteY1779" fmla="*/ 401367 h 1979528"/>
                <a:gd name="connsiteX1780" fmla="*/ 65837 w 496406"/>
                <a:gd name="connsiteY1780" fmla="*/ 397271 h 1979528"/>
                <a:gd name="connsiteX1781" fmla="*/ 26403 w 496406"/>
                <a:gd name="connsiteY1781" fmla="*/ 305736 h 1979528"/>
                <a:gd name="connsiteX1782" fmla="*/ 26594 w 496406"/>
                <a:gd name="connsiteY1782" fmla="*/ 304879 h 1979528"/>
                <a:gd name="connsiteX1783" fmla="*/ 24308 w 496406"/>
                <a:gd name="connsiteY1783" fmla="*/ 303831 h 1979528"/>
                <a:gd name="connsiteX1784" fmla="*/ 23069 w 496406"/>
                <a:gd name="connsiteY1784" fmla="*/ 303736 h 1979528"/>
                <a:gd name="connsiteX1785" fmla="*/ 24308 w 496406"/>
                <a:gd name="connsiteY1785" fmla="*/ 305260 h 1979528"/>
                <a:gd name="connsiteX1786" fmla="*/ 26403 w 496406"/>
                <a:gd name="connsiteY1786" fmla="*/ 305831 h 1979528"/>
                <a:gd name="connsiteX1787" fmla="*/ 25260 w 496406"/>
                <a:gd name="connsiteY1787" fmla="*/ 317833 h 1979528"/>
                <a:gd name="connsiteX1788" fmla="*/ 24974 w 496406"/>
                <a:gd name="connsiteY1788" fmla="*/ 315452 h 1979528"/>
                <a:gd name="connsiteX1789" fmla="*/ 24498 w 496406"/>
                <a:gd name="connsiteY1789" fmla="*/ 317642 h 1979528"/>
                <a:gd name="connsiteX1790" fmla="*/ 25356 w 496406"/>
                <a:gd name="connsiteY1790" fmla="*/ 317928 h 1979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Lst>
              <a:rect l="l" t="t" r="r" b="b"/>
              <a:pathLst>
                <a:path w="496406" h="1979528">
                  <a:moveTo>
                    <a:pt x="495224" y="256778"/>
                  </a:moveTo>
                  <a:cubicBezTo>
                    <a:pt x="497129" y="261350"/>
                    <a:pt x="496653" y="265255"/>
                    <a:pt x="494366" y="269636"/>
                  </a:cubicBezTo>
                  <a:cubicBezTo>
                    <a:pt x="490366" y="277161"/>
                    <a:pt x="486937" y="285067"/>
                    <a:pt x="483318" y="292877"/>
                  </a:cubicBezTo>
                  <a:cubicBezTo>
                    <a:pt x="483032" y="293449"/>
                    <a:pt x="483318" y="294306"/>
                    <a:pt x="483032" y="294782"/>
                  </a:cubicBezTo>
                  <a:cubicBezTo>
                    <a:pt x="478269" y="301831"/>
                    <a:pt x="476840" y="310308"/>
                    <a:pt x="473697" y="318023"/>
                  </a:cubicBezTo>
                  <a:cubicBezTo>
                    <a:pt x="470649" y="325548"/>
                    <a:pt x="467315" y="333073"/>
                    <a:pt x="463506" y="340217"/>
                  </a:cubicBezTo>
                  <a:cubicBezTo>
                    <a:pt x="458648" y="349361"/>
                    <a:pt x="453885" y="358790"/>
                    <a:pt x="446837" y="366506"/>
                  </a:cubicBezTo>
                  <a:cubicBezTo>
                    <a:pt x="438645" y="375459"/>
                    <a:pt x="430549" y="384603"/>
                    <a:pt x="422167" y="393366"/>
                  </a:cubicBezTo>
                  <a:cubicBezTo>
                    <a:pt x="417976" y="397748"/>
                    <a:pt x="413309" y="401653"/>
                    <a:pt x="408927" y="405844"/>
                  </a:cubicBezTo>
                  <a:cubicBezTo>
                    <a:pt x="405117" y="409463"/>
                    <a:pt x="402831" y="413654"/>
                    <a:pt x="401593" y="419084"/>
                  </a:cubicBezTo>
                  <a:cubicBezTo>
                    <a:pt x="400355" y="424513"/>
                    <a:pt x="397021" y="429371"/>
                    <a:pt x="394544" y="434419"/>
                  </a:cubicBezTo>
                  <a:cubicBezTo>
                    <a:pt x="393402" y="436705"/>
                    <a:pt x="392068" y="438800"/>
                    <a:pt x="390830" y="440991"/>
                  </a:cubicBezTo>
                  <a:cubicBezTo>
                    <a:pt x="386162" y="449468"/>
                    <a:pt x="381971" y="458231"/>
                    <a:pt x="376733" y="466232"/>
                  </a:cubicBezTo>
                  <a:cubicBezTo>
                    <a:pt x="374256" y="470138"/>
                    <a:pt x="369875" y="472805"/>
                    <a:pt x="366350" y="475948"/>
                  </a:cubicBezTo>
                  <a:cubicBezTo>
                    <a:pt x="363493" y="478520"/>
                    <a:pt x="360636" y="481091"/>
                    <a:pt x="357683" y="483568"/>
                  </a:cubicBezTo>
                  <a:cubicBezTo>
                    <a:pt x="353206" y="487187"/>
                    <a:pt x="349015" y="491283"/>
                    <a:pt x="344157" y="494236"/>
                  </a:cubicBezTo>
                  <a:cubicBezTo>
                    <a:pt x="340252" y="496617"/>
                    <a:pt x="338633" y="500046"/>
                    <a:pt x="337490" y="503951"/>
                  </a:cubicBezTo>
                  <a:cubicBezTo>
                    <a:pt x="334632" y="513857"/>
                    <a:pt x="334537" y="524335"/>
                    <a:pt x="332156" y="534431"/>
                  </a:cubicBezTo>
                  <a:cubicBezTo>
                    <a:pt x="330727" y="540146"/>
                    <a:pt x="329394" y="545671"/>
                    <a:pt x="329394" y="551767"/>
                  </a:cubicBezTo>
                  <a:cubicBezTo>
                    <a:pt x="329394" y="554148"/>
                    <a:pt x="327489" y="556910"/>
                    <a:pt x="325869" y="559006"/>
                  </a:cubicBezTo>
                  <a:cubicBezTo>
                    <a:pt x="318535" y="568245"/>
                    <a:pt x="311010" y="577199"/>
                    <a:pt x="303581" y="586343"/>
                  </a:cubicBezTo>
                  <a:cubicBezTo>
                    <a:pt x="298914" y="592058"/>
                    <a:pt x="294341" y="597868"/>
                    <a:pt x="289579" y="603488"/>
                  </a:cubicBezTo>
                  <a:cubicBezTo>
                    <a:pt x="288055" y="605202"/>
                    <a:pt x="285674" y="606155"/>
                    <a:pt x="284150" y="607964"/>
                  </a:cubicBezTo>
                  <a:cubicBezTo>
                    <a:pt x="279102" y="613870"/>
                    <a:pt x="274149" y="619966"/>
                    <a:pt x="269195" y="626062"/>
                  </a:cubicBezTo>
                  <a:cubicBezTo>
                    <a:pt x="265957" y="630062"/>
                    <a:pt x="263004" y="634349"/>
                    <a:pt x="259861" y="638349"/>
                  </a:cubicBezTo>
                  <a:cubicBezTo>
                    <a:pt x="258813" y="639683"/>
                    <a:pt x="257861" y="640349"/>
                    <a:pt x="259385" y="642254"/>
                  </a:cubicBezTo>
                  <a:cubicBezTo>
                    <a:pt x="264338" y="648541"/>
                    <a:pt x="268719" y="655208"/>
                    <a:pt x="271767" y="662828"/>
                  </a:cubicBezTo>
                  <a:cubicBezTo>
                    <a:pt x="272720" y="665210"/>
                    <a:pt x="274720" y="667115"/>
                    <a:pt x="276625" y="669591"/>
                  </a:cubicBezTo>
                  <a:cubicBezTo>
                    <a:pt x="281102" y="673782"/>
                    <a:pt x="285483" y="677497"/>
                    <a:pt x="289389" y="681593"/>
                  </a:cubicBezTo>
                  <a:cubicBezTo>
                    <a:pt x="293961" y="686450"/>
                    <a:pt x="299009" y="690737"/>
                    <a:pt x="302152" y="697118"/>
                  </a:cubicBezTo>
                  <a:cubicBezTo>
                    <a:pt x="303676" y="700262"/>
                    <a:pt x="307391" y="702167"/>
                    <a:pt x="309962" y="704834"/>
                  </a:cubicBezTo>
                  <a:cubicBezTo>
                    <a:pt x="311868" y="706834"/>
                    <a:pt x="313487" y="709025"/>
                    <a:pt x="315296" y="711120"/>
                  </a:cubicBezTo>
                  <a:cubicBezTo>
                    <a:pt x="315678" y="711596"/>
                    <a:pt x="316249" y="712073"/>
                    <a:pt x="316630" y="712549"/>
                  </a:cubicBezTo>
                  <a:cubicBezTo>
                    <a:pt x="323298" y="719407"/>
                    <a:pt x="329870" y="726360"/>
                    <a:pt x="336537" y="733218"/>
                  </a:cubicBezTo>
                  <a:cubicBezTo>
                    <a:pt x="342062" y="738743"/>
                    <a:pt x="348062" y="743981"/>
                    <a:pt x="353492" y="749601"/>
                  </a:cubicBezTo>
                  <a:cubicBezTo>
                    <a:pt x="357397" y="753602"/>
                    <a:pt x="360921" y="758174"/>
                    <a:pt x="364636" y="762365"/>
                  </a:cubicBezTo>
                  <a:cubicBezTo>
                    <a:pt x="365969" y="763889"/>
                    <a:pt x="367208" y="765984"/>
                    <a:pt x="368827" y="766556"/>
                  </a:cubicBezTo>
                  <a:cubicBezTo>
                    <a:pt x="379209" y="769985"/>
                    <a:pt x="381781" y="781224"/>
                    <a:pt x="388925" y="787701"/>
                  </a:cubicBezTo>
                  <a:cubicBezTo>
                    <a:pt x="389687" y="788368"/>
                    <a:pt x="390068" y="790082"/>
                    <a:pt x="389973" y="791321"/>
                  </a:cubicBezTo>
                  <a:cubicBezTo>
                    <a:pt x="389687" y="795035"/>
                    <a:pt x="389782" y="798845"/>
                    <a:pt x="388639" y="802274"/>
                  </a:cubicBezTo>
                  <a:cubicBezTo>
                    <a:pt x="386924" y="807323"/>
                    <a:pt x="387591" y="812371"/>
                    <a:pt x="387496" y="817419"/>
                  </a:cubicBezTo>
                  <a:cubicBezTo>
                    <a:pt x="387401" y="828087"/>
                    <a:pt x="387306" y="838850"/>
                    <a:pt x="387496" y="849518"/>
                  </a:cubicBezTo>
                  <a:cubicBezTo>
                    <a:pt x="387686" y="859615"/>
                    <a:pt x="388734" y="869807"/>
                    <a:pt x="388734" y="879903"/>
                  </a:cubicBezTo>
                  <a:cubicBezTo>
                    <a:pt x="388734" y="892000"/>
                    <a:pt x="387972" y="904097"/>
                    <a:pt x="387496" y="916193"/>
                  </a:cubicBezTo>
                  <a:cubicBezTo>
                    <a:pt x="387401" y="918956"/>
                    <a:pt x="386544" y="921718"/>
                    <a:pt x="386258" y="924480"/>
                  </a:cubicBezTo>
                  <a:cubicBezTo>
                    <a:pt x="386067" y="927242"/>
                    <a:pt x="385877" y="930005"/>
                    <a:pt x="386258" y="932672"/>
                  </a:cubicBezTo>
                  <a:cubicBezTo>
                    <a:pt x="386734" y="935339"/>
                    <a:pt x="386258" y="938291"/>
                    <a:pt x="385877" y="940387"/>
                  </a:cubicBezTo>
                  <a:cubicBezTo>
                    <a:pt x="383781" y="949626"/>
                    <a:pt x="385972" y="958865"/>
                    <a:pt x="384734" y="967914"/>
                  </a:cubicBezTo>
                  <a:cubicBezTo>
                    <a:pt x="383591" y="976296"/>
                    <a:pt x="384067" y="984297"/>
                    <a:pt x="386067" y="992393"/>
                  </a:cubicBezTo>
                  <a:cubicBezTo>
                    <a:pt x="386448" y="994013"/>
                    <a:pt x="384734" y="996108"/>
                    <a:pt x="384924" y="997918"/>
                  </a:cubicBezTo>
                  <a:cubicBezTo>
                    <a:pt x="385972" y="1007062"/>
                    <a:pt x="385496" y="1016396"/>
                    <a:pt x="387401" y="1025540"/>
                  </a:cubicBezTo>
                  <a:cubicBezTo>
                    <a:pt x="388449" y="1030684"/>
                    <a:pt x="388449" y="1036018"/>
                    <a:pt x="388829" y="1041352"/>
                  </a:cubicBezTo>
                  <a:cubicBezTo>
                    <a:pt x="389306" y="1050210"/>
                    <a:pt x="389020" y="1059259"/>
                    <a:pt x="390353" y="1068022"/>
                  </a:cubicBezTo>
                  <a:cubicBezTo>
                    <a:pt x="391306" y="1074023"/>
                    <a:pt x="391115" y="1079928"/>
                    <a:pt x="391496" y="1085929"/>
                  </a:cubicBezTo>
                  <a:cubicBezTo>
                    <a:pt x="391687" y="1088977"/>
                    <a:pt x="392258" y="1091930"/>
                    <a:pt x="392735" y="1094882"/>
                  </a:cubicBezTo>
                  <a:cubicBezTo>
                    <a:pt x="393592" y="1099740"/>
                    <a:pt x="394544" y="1104598"/>
                    <a:pt x="395307" y="1109456"/>
                  </a:cubicBezTo>
                  <a:cubicBezTo>
                    <a:pt x="395497" y="1110599"/>
                    <a:pt x="395687" y="1111932"/>
                    <a:pt x="395307" y="1112789"/>
                  </a:cubicBezTo>
                  <a:cubicBezTo>
                    <a:pt x="390544" y="1121743"/>
                    <a:pt x="393116" y="1132411"/>
                    <a:pt x="388829" y="1141460"/>
                  </a:cubicBezTo>
                  <a:cubicBezTo>
                    <a:pt x="388639" y="1141841"/>
                    <a:pt x="388829" y="1142317"/>
                    <a:pt x="388829" y="1142793"/>
                  </a:cubicBezTo>
                  <a:cubicBezTo>
                    <a:pt x="388353" y="1152604"/>
                    <a:pt x="387782" y="1162415"/>
                    <a:pt x="387496" y="1172225"/>
                  </a:cubicBezTo>
                  <a:cubicBezTo>
                    <a:pt x="387020" y="1189561"/>
                    <a:pt x="386639" y="1206896"/>
                    <a:pt x="386162" y="1224232"/>
                  </a:cubicBezTo>
                  <a:cubicBezTo>
                    <a:pt x="386067" y="1228804"/>
                    <a:pt x="384924" y="1233376"/>
                    <a:pt x="385019" y="1237948"/>
                  </a:cubicBezTo>
                  <a:cubicBezTo>
                    <a:pt x="385115" y="1246901"/>
                    <a:pt x="385019" y="1255950"/>
                    <a:pt x="386448" y="1264618"/>
                  </a:cubicBezTo>
                  <a:cubicBezTo>
                    <a:pt x="388163" y="1274714"/>
                    <a:pt x="387115" y="1284716"/>
                    <a:pt x="387496" y="1294812"/>
                  </a:cubicBezTo>
                  <a:cubicBezTo>
                    <a:pt x="387496" y="1297574"/>
                    <a:pt x="385782" y="1300622"/>
                    <a:pt x="386448" y="1303099"/>
                  </a:cubicBezTo>
                  <a:cubicBezTo>
                    <a:pt x="388544" y="1310243"/>
                    <a:pt x="387210" y="1317291"/>
                    <a:pt x="387591" y="1324435"/>
                  </a:cubicBezTo>
                  <a:cubicBezTo>
                    <a:pt x="388163" y="1336627"/>
                    <a:pt x="387591" y="1348914"/>
                    <a:pt x="389306" y="1360916"/>
                  </a:cubicBezTo>
                  <a:cubicBezTo>
                    <a:pt x="390163" y="1366916"/>
                    <a:pt x="389020" y="1373108"/>
                    <a:pt x="391306" y="1379013"/>
                  </a:cubicBezTo>
                  <a:cubicBezTo>
                    <a:pt x="392354" y="1381775"/>
                    <a:pt x="390830" y="1385490"/>
                    <a:pt x="390735" y="1388824"/>
                  </a:cubicBezTo>
                  <a:cubicBezTo>
                    <a:pt x="390735" y="1390824"/>
                    <a:pt x="392068" y="1393301"/>
                    <a:pt x="391306" y="1394825"/>
                  </a:cubicBezTo>
                  <a:cubicBezTo>
                    <a:pt x="389687" y="1398158"/>
                    <a:pt x="391306" y="1400921"/>
                    <a:pt x="391401" y="1404064"/>
                  </a:cubicBezTo>
                  <a:cubicBezTo>
                    <a:pt x="391973" y="1417494"/>
                    <a:pt x="392544" y="1431020"/>
                    <a:pt x="392640" y="1444450"/>
                  </a:cubicBezTo>
                  <a:cubicBezTo>
                    <a:pt x="392640" y="1447022"/>
                    <a:pt x="394449" y="1449498"/>
                    <a:pt x="392925" y="1452260"/>
                  </a:cubicBezTo>
                  <a:cubicBezTo>
                    <a:pt x="392735" y="1452641"/>
                    <a:pt x="394735" y="1455213"/>
                    <a:pt x="395878" y="1455404"/>
                  </a:cubicBezTo>
                  <a:cubicBezTo>
                    <a:pt x="398640" y="1455880"/>
                    <a:pt x="399498" y="1457404"/>
                    <a:pt x="399307" y="1459976"/>
                  </a:cubicBezTo>
                  <a:cubicBezTo>
                    <a:pt x="399307" y="1461309"/>
                    <a:pt x="399307" y="1462738"/>
                    <a:pt x="399307" y="1464071"/>
                  </a:cubicBezTo>
                  <a:cubicBezTo>
                    <a:pt x="399688" y="1474358"/>
                    <a:pt x="400736" y="1484645"/>
                    <a:pt x="400450" y="1494932"/>
                  </a:cubicBezTo>
                  <a:cubicBezTo>
                    <a:pt x="400260" y="1501028"/>
                    <a:pt x="399783" y="1507505"/>
                    <a:pt x="394354" y="1512077"/>
                  </a:cubicBezTo>
                  <a:cubicBezTo>
                    <a:pt x="390925" y="1514935"/>
                    <a:pt x="386829" y="1515602"/>
                    <a:pt x="383019" y="1516745"/>
                  </a:cubicBezTo>
                  <a:cubicBezTo>
                    <a:pt x="377304" y="1518364"/>
                    <a:pt x="371494" y="1519316"/>
                    <a:pt x="365969" y="1521983"/>
                  </a:cubicBezTo>
                  <a:cubicBezTo>
                    <a:pt x="363303" y="1523317"/>
                    <a:pt x="359874" y="1523317"/>
                    <a:pt x="356825" y="1523793"/>
                  </a:cubicBezTo>
                  <a:cubicBezTo>
                    <a:pt x="356159" y="1523888"/>
                    <a:pt x="355397" y="1523603"/>
                    <a:pt x="354825" y="1523793"/>
                  </a:cubicBezTo>
                  <a:cubicBezTo>
                    <a:pt x="347015" y="1527127"/>
                    <a:pt x="338537" y="1528079"/>
                    <a:pt x="330632" y="1530746"/>
                  </a:cubicBezTo>
                  <a:cubicBezTo>
                    <a:pt x="327584" y="1531794"/>
                    <a:pt x="325012" y="1534175"/>
                    <a:pt x="322250" y="1536176"/>
                  </a:cubicBezTo>
                  <a:cubicBezTo>
                    <a:pt x="321869" y="1536461"/>
                    <a:pt x="321678" y="1537319"/>
                    <a:pt x="321583" y="1537890"/>
                  </a:cubicBezTo>
                  <a:cubicBezTo>
                    <a:pt x="320631" y="1545701"/>
                    <a:pt x="319678" y="1553511"/>
                    <a:pt x="319011" y="1561322"/>
                  </a:cubicBezTo>
                  <a:cubicBezTo>
                    <a:pt x="318821" y="1563608"/>
                    <a:pt x="318249" y="1565989"/>
                    <a:pt x="320059" y="1568370"/>
                  </a:cubicBezTo>
                  <a:cubicBezTo>
                    <a:pt x="320916" y="1569513"/>
                    <a:pt x="319964" y="1572180"/>
                    <a:pt x="319678" y="1574180"/>
                  </a:cubicBezTo>
                  <a:cubicBezTo>
                    <a:pt x="319583" y="1575228"/>
                    <a:pt x="319011" y="1576181"/>
                    <a:pt x="318916" y="1577228"/>
                  </a:cubicBezTo>
                  <a:cubicBezTo>
                    <a:pt x="318440" y="1589325"/>
                    <a:pt x="318059" y="1601422"/>
                    <a:pt x="317582" y="1613519"/>
                  </a:cubicBezTo>
                  <a:cubicBezTo>
                    <a:pt x="317392" y="1617233"/>
                    <a:pt x="318344" y="1620853"/>
                    <a:pt x="316535" y="1624663"/>
                  </a:cubicBezTo>
                  <a:cubicBezTo>
                    <a:pt x="315773" y="1626377"/>
                    <a:pt x="317964" y="1629330"/>
                    <a:pt x="317487" y="1631426"/>
                  </a:cubicBezTo>
                  <a:cubicBezTo>
                    <a:pt x="316154" y="1637236"/>
                    <a:pt x="319297" y="1643141"/>
                    <a:pt x="316535" y="1649047"/>
                  </a:cubicBezTo>
                  <a:cubicBezTo>
                    <a:pt x="315582" y="1651047"/>
                    <a:pt x="317582" y="1654476"/>
                    <a:pt x="317582" y="1657238"/>
                  </a:cubicBezTo>
                  <a:cubicBezTo>
                    <a:pt x="317678" y="1670478"/>
                    <a:pt x="317773" y="1683623"/>
                    <a:pt x="317582" y="1696862"/>
                  </a:cubicBezTo>
                  <a:cubicBezTo>
                    <a:pt x="317582" y="1701720"/>
                    <a:pt x="317868" y="1706483"/>
                    <a:pt x="316630" y="1711436"/>
                  </a:cubicBezTo>
                  <a:cubicBezTo>
                    <a:pt x="315773" y="1714674"/>
                    <a:pt x="315106" y="1718960"/>
                    <a:pt x="317487" y="1722485"/>
                  </a:cubicBezTo>
                  <a:cubicBezTo>
                    <a:pt x="317868" y="1723151"/>
                    <a:pt x="317868" y="1724390"/>
                    <a:pt x="317582" y="1725152"/>
                  </a:cubicBezTo>
                  <a:cubicBezTo>
                    <a:pt x="315296" y="1730486"/>
                    <a:pt x="317773" y="1735820"/>
                    <a:pt x="317582" y="1741058"/>
                  </a:cubicBezTo>
                  <a:cubicBezTo>
                    <a:pt x="317392" y="1746773"/>
                    <a:pt x="317392" y="1752393"/>
                    <a:pt x="317582" y="1758108"/>
                  </a:cubicBezTo>
                  <a:cubicBezTo>
                    <a:pt x="317964" y="1771157"/>
                    <a:pt x="317964" y="1784207"/>
                    <a:pt x="319107" y="1797065"/>
                  </a:cubicBezTo>
                  <a:cubicBezTo>
                    <a:pt x="319487" y="1801256"/>
                    <a:pt x="317678" y="1805352"/>
                    <a:pt x="319773" y="1809924"/>
                  </a:cubicBezTo>
                  <a:cubicBezTo>
                    <a:pt x="321488" y="1813639"/>
                    <a:pt x="320345" y="1818878"/>
                    <a:pt x="320154" y="1823354"/>
                  </a:cubicBezTo>
                  <a:cubicBezTo>
                    <a:pt x="320154" y="1825640"/>
                    <a:pt x="321107" y="1828212"/>
                    <a:pt x="319011" y="1830403"/>
                  </a:cubicBezTo>
                  <a:cubicBezTo>
                    <a:pt x="318344" y="1831070"/>
                    <a:pt x="318535" y="1833165"/>
                    <a:pt x="319011" y="1834403"/>
                  </a:cubicBezTo>
                  <a:cubicBezTo>
                    <a:pt x="321393" y="1840499"/>
                    <a:pt x="319964" y="1846786"/>
                    <a:pt x="320249" y="1852977"/>
                  </a:cubicBezTo>
                  <a:cubicBezTo>
                    <a:pt x="320821" y="1864121"/>
                    <a:pt x="320916" y="1875361"/>
                    <a:pt x="321678" y="1886505"/>
                  </a:cubicBezTo>
                  <a:cubicBezTo>
                    <a:pt x="322059" y="1892982"/>
                    <a:pt x="322250" y="1899840"/>
                    <a:pt x="324536" y="1905650"/>
                  </a:cubicBezTo>
                  <a:cubicBezTo>
                    <a:pt x="326345" y="1910222"/>
                    <a:pt x="327012" y="1914413"/>
                    <a:pt x="326727" y="1918985"/>
                  </a:cubicBezTo>
                  <a:cubicBezTo>
                    <a:pt x="326631" y="1921176"/>
                    <a:pt x="325488" y="1923462"/>
                    <a:pt x="324440" y="1925462"/>
                  </a:cubicBezTo>
                  <a:cubicBezTo>
                    <a:pt x="323488" y="1927272"/>
                    <a:pt x="321869" y="1928225"/>
                    <a:pt x="320059" y="1926415"/>
                  </a:cubicBezTo>
                  <a:cubicBezTo>
                    <a:pt x="318249" y="1924605"/>
                    <a:pt x="316535" y="1925939"/>
                    <a:pt x="315392" y="1926891"/>
                  </a:cubicBezTo>
                  <a:cubicBezTo>
                    <a:pt x="313391" y="1928320"/>
                    <a:pt x="311868" y="1930320"/>
                    <a:pt x="310248" y="1932130"/>
                  </a:cubicBezTo>
                  <a:cubicBezTo>
                    <a:pt x="300342" y="1942988"/>
                    <a:pt x="287960" y="1949846"/>
                    <a:pt x="274720" y="1955180"/>
                  </a:cubicBezTo>
                  <a:cubicBezTo>
                    <a:pt x="269481" y="1957276"/>
                    <a:pt x="263957" y="1958990"/>
                    <a:pt x="258718" y="1961181"/>
                  </a:cubicBezTo>
                  <a:cubicBezTo>
                    <a:pt x="255289" y="1962610"/>
                    <a:pt x="251669" y="1963181"/>
                    <a:pt x="248240" y="1964515"/>
                  </a:cubicBezTo>
                  <a:cubicBezTo>
                    <a:pt x="236811" y="1968896"/>
                    <a:pt x="224999" y="1972230"/>
                    <a:pt x="213189" y="1975564"/>
                  </a:cubicBezTo>
                  <a:cubicBezTo>
                    <a:pt x="206616" y="1977469"/>
                    <a:pt x="199758" y="1979945"/>
                    <a:pt x="193186" y="1979469"/>
                  </a:cubicBezTo>
                  <a:cubicBezTo>
                    <a:pt x="186137" y="1978898"/>
                    <a:pt x="177946" y="1979469"/>
                    <a:pt x="172231" y="1972992"/>
                  </a:cubicBezTo>
                  <a:cubicBezTo>
                    <a:pt x="168611" y="1968992"/>
                    <a:pt x="167659" y="1960800"/>
                    <a:pt x="170326" y="1955847"/>
                  </a:cubicBezTo>
                  <a:cubicBezTo>
                    <a:pt x="170707" y="1955180"/>
                    <a:pt x="170993" y="1954418"/>
                    <a:pt x="171564" y="1954037"/>
                  </a:cubicBezTo>
                  <a:cubicBezTo>
                    <a:pt x="172326" y="1953561"/>
                    <a:pt x="173279" y="1953371"/>
                    <a:pt x="174041" y="1953085"/>
                  </a:cubicBezTo>
                  <a:cubicBezTo>
                    <a:pt x="173565" y="1951656"/>
                    <a:pt x="173088" y="1950323"/>
                    <a:pt x="172612" y="1948894"/>
                  </a:cubicBezTo>
                  <a:cubicBezTo>
                    <a:pt x="172612" y="1948894"/>
                    <a:pt x="171850" y="1948894"/>
                    <a:pt x="171755" y="1949085"/>
                  </a:cubicBezTo>
                  <a:cubicBezTo>
                    <a:pt x="171374" y="1949656"/>
                    <a:pt x="170993" y="1950323"/>
                    <a:pt x="170707" y="1950989"/>
                  </a:cubicBezTo>
                  <a:cubicBezTo>
                    <a:pt x="170516" y="1951466"/>
                    <a:pt x="170612" y="1952037"/>
                    <a:pt x="170516" y="1952609"/>
                  </a:cubicBezTo>
                  <a:cubicBezTo>
                    <a:pt x="170040" y="1952323"/>
                    <a:pt x="169088" y="1952037"/>
                    <a:pt x="169088" y="1951751"/>
                  </a:cubicBezTo>
                  <a:cubicBezTo>
                    <a:pt x="169278" y="1949370"/>
                    <a:pt x="168040" y="1946703"/>
                    <a:pt x="170516" y="1944893"/>
                  </a:cubicBezTo>
                  <a:cubicBezTo>
                    <a:pt x="170898" y="1944608"/>
                    <a:pt x="171088" y="1943941"/>
                    <a:pt x="171374" y="1943465"/>
                  </a:cubicBezTo>
                  <a:cubicBezTo>
                    <a:pt x="170802" y="1943369"/>
                    <a:pt x="170136" y="1942988"/>
                    <a:pt x="169564" y="1943084"/>
                  </a:cubicBezTo>
                  <a:cubicBezTo>
                    <a:pt x="166040" y="1944036"/>
                    <a:pt x="162515" y="1945274"/>
                    <a:pt x="158896" y="1946036"/>
                  </a:cubicBezTo>
                  <a:cubicBezTo>
                    <a:pt x="149561" y="1947846"/>
                    <a:pt x="140513" y="1950989"/>
                    <a:pt x="130797" y="1951656"/>
                  </a:cubicBezTo>
                  <a:cubicBezTo>
                    <a:pt x="125368" y="1952037"/>
                    <a:pt x="120129" y="1951656"/>
                    <a:pt x="114795" y="1951180"/>
                  </a:cubicBezTo>
                  <a:cubicBezTo>
                    <a:pt x="111938" y="1950989"/>
                    <a:pt x="109080" y="1950227"/>
                    <a:pt x="106318" y="1949465"/>
                  </a:cubicBezTo>
                  <a:cubicBezTo>
                    <a:pt x="103365" y="1948799"/>
                    <a:pt x="100317" y="1948132"/>
                    <a:pt x="97460" y="1946989"/>
                  </a:cubicBezTo>
                  <a:cubicBezTo>
                    <a:pt x="90221" y="1944227"/>
                    <a:pt x="82982" y="1941274"/>
                    <a:pt x="76695" y="1936416"/>
                  </a:cubicBezTo>
                  <a:cubicBezTo>
                    <a:pt x="68694" y="1930320"/>
                    <a:pt x="63741" y="1922510"/>
                    <a:pt x="64027" y="1911937"/>
                  </a:cubicBezTo>
                  <a:cubicBezTo>
                    <a:pt x="64218" y="1905079"/>
                    <a:pt x="64027" y="1898030"/>
                    <a:pt x="65551" y="1891363"/>
                  </a:cubicBezTo>
                  <a:cubicBezTo>
                    <a:pt x="67265" y="1883933"/>
                    <a:pt x="71361" y="1877552"/>
                    <a:pt x="78791" y="1874599"/>
                  </a:cubicBezTo>
                  <a:cubicBezTo>
                    <a:pt x="83934" y="1872599"/>
                    <a:pt x="88982" y="1870408"/>
                    <a:pt x="94126" y="1868598"/>
                  </a:cubicBezTo>
                  <a:cubicBezTo>
                    <a:pt x="97269" y="1867550"/>
                    <a:pt x="100508" y="1866884"/>
                    <a:pt x="103746" y="1866407"/>
                  </a:cubicBezTo>
                  <a:cubicBezTo>
                    <a:pt x="107937" y="1865741"/>
                    <a:pt x="112223" y="1865741"/>
                    <a:pt x="116319" y="1864883"/>
                  </a:cubicBezTo>
                  <a:cubicBezTo>
                    <a:pt x="119939" y="1864217"/>
                    <a:pt x="123368" y="1862788"/>
                    <a:pt x="126892" y="1861740"/>
                  </a:cubicBezTo>
                  <a:cubicBezTo>
                    <a:pt x="128035" y="1861359"/>
                    <a:pt x="129369" y="1860788"/>
                    <a:pt x="130511" y="1860978"/>
                  </a:cubicBezTo>
                  <a:cubicBezTo>
                    <a:pt x="135941" y="1861835"/>
                    <a:pt x="139560" y="1858883"/>
                    <a:pt x="142608" y="1854977"/>
                  </a:cubicBezTo>
                  <a:cubicBezTo>
                    <a:pt x="144418" y="1852596"/>
                    <a:pt x="147085" y="1850405"/>
                    <a:pt x="144418" y="1846500"/>
                  </a:cubicBezTo>
                  <a:cubicBezTo>
                    <a:pt x="142989" y="1844405"/>
                    <a:pt x="145466" y="1840690"/>
                    <a:pt x="142989" y="1838309"/>
                  </a:cubicBezTo>
                  <a:cubicBezTo>
                    <a:pt x="144132" y="1829165"/>
                    <a:pt x="139751" y="1820687"/>
                    <a:pt x="140132" y="1811448"/>
                  </a:cubicBezTo>
                  <a:cubicBezTo>
                    <a:pt x="140418" y="1803733"/>
                    <a:pt x="139370" y="1795922"/>
                    <a:pt x="136893" y="1788398"/>
                  </a:cubicBezTo>
                  <a:cubicBezTo>
                    <a:pt x="136607" y="1787445"/>
                    <a:pt x="136512" y="1786302"/>
                    <a:pt x="136417" y="1785159"/>
                  </a:cubicBezTo>
                  <a:cubicBezTo>
                    <a:pt x="135941" y="1776015"/>
                    <a:pt x="135941" y="1766871"/>
                    <a:pt x="134988" y="1757727"/>
                  </a:cubicBezTo>
                  <a:cubicBezTo>
                    <a:pt x="134131" y="1749821"/>
                    <a:pt x="132321" y="1742106"/>
                    <a:pt x="130797" y="1734296"/>
                  </a:cubicBezTo>
                  <a:cubicBezTo>
                    <a:pt x="130702" y="1733438"/>
                    <a:pt x="129654" y="1732581"/>
                    <a:pt x="129940" y="1732010"/>
                  </a:cubicBezTo>
                  <a:cubicBezTo>
                    <a:pt x="131750" y="1727438"/>
                    <a:pt x="129083" y="1723437"/>
                    <a:pt x="128225" y="1719437"/>
                  </a:cubicBezTo>
                  <a:cubicBezTo>
                    <a:pt x="127273" y="1714769"/>
                    <a:pt x="127654" y="1710197"/>
                    <a:pt x="127178" y="1705625"/>
                  </a:cubicBezTo>
                  <a:cubicBezTo>
                    <a:pt x="126987" y="1704006"/>
                    <a:pt x="126606" y="1702292"/>
                    <a:pt x="125844" y="1700768"/>
                  </a:cubicBezTo>
                  <a:cubicBezTo>
                    <a:pt x="122701" y="1693910"/>
                    <a:pt x="122225" y="1686575"/>
                    <a:pt x="122034" y="1679241"/>
                  </a:cubicBezTo>
                  <a:cubicBezTo>
                    <a:pt x="121844" y="1672383"/>
                    <a:pt x="120224" y="1665811"/>
                    <a:pt x="119748" y="1659143"/>
                  </a:cubicBezTo>
                  <a:cubicBezTo>
                    <a:pt x="119367" y="1654286"/>
                    <a:pt x="116891" y="1649523"/>
                    <a:pt x="118891" y="1643808"/>
                  </a:cubicBezTo>
                  <a:cubicBezTo>
                    <a:pt x="120415" y="1639617"/>
                    <a:pt x="118129" y="1633997"/>
                    <a:pt x="117462" y="1629044"/>
                  </a:cubicBezTo>
                  <a:cubicBezTo>
                    <a:pt x="116891" y="1624758"/>
                    <a:pt x="116033" y="1620567"/>
                    <a:pt x="115367" y="1616281"/>
                  </a:cubicBezTo>
                  <a:cubicBezTo>
                    <a:pt x="114890" y="1613328"/>
                    <a:pt x="113843" y="1610185"/>
                    <a:pt x="114128" y="1607327"/>
                  </a:cubicBezTo>
                  <a:cubicBezTo>
                    <a:pt x="115081" y="1599898"/>
                    <a:pt x="113938" y="1592564"/>
                    <a:pt x="113748" y="1585229"/>
                  </a:cubicBezTo>
                  <a:cubicBezTo>
                    <a:pt x="113652" y="1579133"/>
                    <a:pt x="110890" y="1573133"/>
                    <a:pt x="110509" y="1567037"/>
                  </a:cubicBezTo>
                  <a:cubicBezTo>
                    <a:pt x="110319" y="1562750"/>
                    <a:pt x="107461" y="1558464"/>
                    <a:pt x="109842" y="1553892"/>
                  </a:cubicBezTo>
                  <a:cubicBezTo>
                    <a:pt x="110509" y="1552654"/>
                    <a:pt x="108794" y="1550273"/>
                    <a:pt x="108699" y="1548368"/>
                  </a:cubicBezTo>
                  <a:cubicBezTo>
                    <a:pt x="108509" y="1544748"/>
                    <a:pt x="108604" y="1541129"/>
                    <a:pt x="108699" y="1537414"/>
                  </a:cubicBezTo>
                  <a:cubicBezTo>
                    <a:pt x="108699" y="1534080"/>
                    <a:pt x="106699" y="1532747"/>
                    <a:pt x="104127" y="1531985"/>
                  </a:cubicBezTo>
                  <a:cubicBezTo>
                    <a:pt x="99460" y="1530556"/>
                    <a:pt x="94698" y="1529318"/>
                    <a:pt x="90030" y="1527794"/>
                  </a:cubicBezTo>
                  <a:cubicBezTo>
                    <a:pt x="88220" y="1527222"/>
                    <a:pt x="86982" y="1525603"/>
                    <a:pt x="87649" y="1523698"/>
                  </a:cubicBezTo>
                  <a:cubicBezTo>
                    <a:pt x="90792" y="1515792"/>
                    <a:pt x="88220" y="1507982"/>
                    <a:pt x="87554" y="1500266"/>
                  </a:cubicBezTo>
                  <a:cubicBezTo>
                    <a:pt x="87173" y="1496075"/>
                    <a:pt x="85458" y="1491980"/>
                    <a:pt x="85077" y="1487693"/>
                  </a:cubicBezTo>
                  <a:cubicBezTo>
                    <a:pt x="84696" y="1482455"/>
                    <a:pt x="84315" y="1477406"/>
                    <a:pt x="82506" y="1472453"/>
                  </a:cubicBezTo>
                  <a:cubicBezTo>
                    <a:pt x="81744" y="1470263"/>
                    <a:pt x="82506" y="1467500"/>
                    <a:pt x="82315" y="1465024"/>
                  </a:cubicBezTo>
                  <a:cubicBezTo>
                    <a:pt x="82029" y="1461595"/>
                    <a:pt x="83268" y="1458166"/>
                    <a:pt x="80219" y="1454927"/>
                  </a:cubicBezTo>
                  <a:cubicBezTo>
                    <a:pt x="78886" y="1453403"/>
                    <a:pt x="79934" y="1449403"/>
                    <a:pt x="80029" y="1446450"/>
                  </a:cubicBezTo>
                  <a:cubicBezTo>
                    <a:pt x="80029" y="1445974"/>
                    <a:pt x="80886" y="1445307"/>
                    <a:pt x="80696" y="1445021"/>
                  </a:cubicBezTo>
                  <a:cubicBezTo>
                    <a:pt x="77267" y="1438354"/>
                    <a:pt x="79077" y="1430543"/>
                    <a:pt x="76124" y="1423781"/>
                  </a:cubicBezTo>
                  <a:cubicBezTo>
                    <a:pt x="75838" y="1423019"/>
                    <a:pt x="75838" y="1422066"/>
                    <a:pt x="75838" y="1421209"/>
                  </a:cubicBezTo>
                  <a:cubicBezTo>
                    <a:pt x="74981" y="1410255"/>
                    <a:pt x="74314" y="1399206"/>
                    <a:pt x="73171" y="1388252"/>
                  </a:cubicBezTo>
                  <a:cubicBezTo>
                    <a:pt x="72314" y="1380632"/>
                    <a:pt x="69361" y="1372917"/>
                    <a:pt x="69647" y="1365392"/>
                  </a:cubicBezTo>
                  <a:cubicBezTo>
                    <a:pt x="69932" y="1358820"/>
                    <a:pt x="68313" y="1352534"/>
                    <a:pt x="69170" y="1346057"/>
                  </a:cubicBezTo>
                  <a:cubicBezTo>
                    <a:pt x="69647" y="1343009"/>
                    <a:pt x="69456" y="1339961"/>
                    <a:pt x="67646" y="1337198"/>
                  </a:cubicBezTo>
                  <a:cubicBezTo>
                    <a:pt x="67170" y="1336532"/>
                    <a:pt x="66789" y="1335674"/>
                    <a:pt x="66694" y="1334912"/>
                  </a:cubicBezTo>
                  <a:cubicBezTo>
                    <a:pt x="66218" y="1328721"/>
                    <a:pt x="66694" y="1322339"/>
                    <a:pt x="65170" y="1316434"/>
                  </a:cubicBezTo>
                  <a:cubicBezTo>
                    <a:pt x="62979" y="1307766"/>
                    <a:pt x="65456" y="1298813"/>
                    <a:pt x="62884" y="1290145"/>
                  </a:cubicBezTo>
                  <a:cubicBezTo>
                    <a:pt x="62027" y="1287287"/>
                    <a:pt x="64027" y="1283763"/>
                    <a:pt x="63932" y="1280525"/>
                  </a:cubicBezTo>
                  <a:cubicBezTo>
                    <a:pt x="63646" y="1267761"/>
                    <a:pt x="63265" y="1254902"/>
                    <a:pt x="62598" y="1242139"/>
                  </a:cubicBezTo>
                  <a:cubicBezTo>
                    <a:pt x="62122" y="1233947"/>
                    <a:pt x="64313" y="1225565"/>
                    <a:pt x="61360" y="1217374"/>
                  </a:cubicBezTo>
                  <a:cubicBezTo>
                    <a:pt x="64313" y="1209278"/>
                    <a:pt x="61169" y="1200800"/>
                    <a:pt x="62884" y="1192799"/>
                  </a:cubicBezTo>
                  <a:cubicBezTo>
                    <a:pt x="64122" y="1186799"/>
                    <a:pt x="61932" y="1182417"/>
                    <a:pt x="60407" y="1177178"/>
                  </a:cubicBezTo>
                  <a:cubicBezTo>
                    <a:pt x="58788" y="1171844"/>
                    <a:pt x="57264" y="1166701"/>
                    <a:pt x="54216" y="1162034"/>
                  </a:cubicBezTo>
                  <a:cubicBezTo>
                    <a:pt x="50311" y="1156128"/>
                    <a:pt x="47168" y="1149651"/>
                    <a:pt x="44882" y="1142888"/>
                  </a:cubicBezTo>
                  <a:cubicBezTo>
                    <a:pt x="44596" y="1142126"/>
                    <a:pt x="44406" y="1141269"/>
                    <a:pt x="44310" y="1140412"/>
                  </a:cubicBezTo>
                  <a:cubicBezTo>
                    <a:pt x="44024" y="1132411"/>
                    <a:pt x="44406" y="1124410"/>
                    <a:pt x="43262" y="1116409"/>
                  </a:cubicBezTo>
                  <a:cubicBezTo>
                    <a:pt x="42691" y="1112218"/>
                    <a:pt x="42596" y="1107646"/>
                    <a:pt x="42882" y="1103264"/>
                  </a:cubicBezTo>
                  <a:cubicBezTo>
                    <a:pt x="43167" y="1098502"/>
                    <a:pt x="43072" y="1093739"/>
                    <a:pt x="42882" y="1088977"/>
                  </a:cubicBezTo>
                  <a:cubicBezTo>
                    <a:pt x="42596" y="1082595"/>
                    <a:pt x="41739" y="1076118"/>
                    <a:pt x="41643" y="1069736"/>
                  </a:cubicBezTo>
                  <a:cubicBezTo>
                    <a:pt x="41643" y="1064879"/>
                    <a:pt x="41453" y="1060116"/>
                    <a:pt x="42596" y="1055163"/>
                  </a:cubicBezTo>
                  <a:cubicBezTo>
                    <a:pt x="43453" y="1051448"/>
                    <a:pt x="43929" y="1046972"/>
                    <a:pt x="41834" y="1042685"/>
                  </a:cubicBezTo>
                  <a:cubicBezTo>
                    <a:pt x="40786" y="1040495"/>
                    <a:pt x="40691" y="1036875"/>
                    <a:pt x="41834" y="1034780"/>
                  </a:cubicBezTo>
                  <a:cubicBezTo>
                    <a:pt x="43167" y="1032303"/>
                    <a:pt x="42786" y="1030017"/>
                    <a:pt x="42882" y="1027731"/>
                  </a:cubicBezTo>
                  <a:cubicBezTo>
                    <a:pt x="42977" y="1022016"/>
                    <a:pt x="42500" y="1016301"/>
                    <a:pt x="42977" y="1010681"/>
                  </a:cubicBezTo>
                  <a:cubicBezTo>
                    <a:pt x="43929" y="999632"/>
                    <a:pt x="42596" y="988679"/>
                    <a:pt x="42882" y="977630"/>
                  </a:cubicBezTo>
                  <a:cubicBezTo>
                    <a:pt x="43167" y="966295"/>
                    <a:pt x="42882" y="954865"/>
                    <a:pt x="42977" y="943530"/>
                  </a:cubicBezTo>
                  <a:cubicBezTo>
                    <a:pt x="42977" y="940482"/>
                    <a:pt x="42024" y="937339"/>
                    <a:pt x="44120" y="934481"/>
                  </a:cubicBezTo>
                  <a:cubicBezTo>
                    <a:pt x="44691" y="933624"/>
                    <a:pt x="44120" y="931910"/>
                    <a:pt x="44024" y="930576"/>
                  </a:cubicBezTo>
                  <a:cubicBezTo>
                    <a:pt x="43739" y="927338"/>
                    <a:pt x="42977" y="924099"/>
                    <a:pt x="43072" y="920765"/>
                  </a:cubicBezTo>
                  <a:cubicBezTo>
                    <a:pt x="43072" y="918003"/>
                    <a:pt x="43644" y="915146"/>
                    <a:pt x="44310" y="912479"/>
                  </a:cubicBezTo>
                  <a:cubicBezTo>
                    <a:pt x="44977" y="909812"/>
                    <a:pt x="44120" y="907335"/>
                    <a:pt x="44310" y="904763"/>
                  </a:cubicBezTo>
                  <a:cubicBezTo>
                    <a:pt x="44501" y="900572"/>
                    <a:pt x="45358" y="896477"/>
                    <a:pt x="45548" y="892381"/>
                  </a:cubicBezTo>
                  <a:cubicBezTo>
                    <a:pt x="45929" y="883808"/>
                    <a:pt x="44310" y="875236"/>
                    <a:pt x="46691" y="866759"/>
                  </a:cubicBezTo>
                  <a:cubicBezTo>
                    <a:pt x="47263" y="864758"/>
                    <a:pt x="45739" y="862187"/>
                    <a:pt x="45644" y="859901"/>
                  </a:cubicBezTo>
                  <a:cubicBezTo>
                    <a:pt x="45263" y="848566"/>
                    <a:pt x="46406" y="837326"/>
                    <a:pt x="47835" y="826087"/>
                  </a:cubicBezTo>
                  <a:cubicBezTo>
                    <a:pt x="48120" y="823896"/>
                    <a:pt x="47358" y="821515"/>
                    <a:pt x="46882" y="819229"/>
                  </a:cubicBezTo>
                  <a:cubicBezTo>
                    <a:pt x="46025" y="814847"/>
                    <a:pt x="44215" y="810371"/>
                    <a:pt x="44596" y="806084"/>
                  </a:cubicBezTo>
                  <a:cubicBezTo>
                    <a:pt x="44882" y="803417"/>
                    <a:pt x="45263" y="799988"/>
                    <a:pt x="47739" y="797226"/>
                  </a:cubicBezTo>
                  <a:cubicBezTo>
                    <a:pt x="52597" y="791702"/>
                    <a:pt x="57740" y="786082"/>
                    <a:pt x="61550" y="779986"/>
                  </a:cubicBezTo>
                  <a:cubicBezTo>
                    <a:pt x="67456" y="770556"/>
                    <a:pt x="75266" y="762936"/>
                    <a:pt x="80982" y="753602"/>
                  </a:cubicBezTo>
                  <a:cubicBezTo>
                    <a:pt x="82220" y="751411"/>
                    <a:pt x="83363" y="749125"/>
                    <a:pt x="84791" y="747029"/>
                  </a:cubicBezTo>
                  <a:cubicBezTo>
                    <a:pt x="86601" y="744362"/>
                    <a:pt x="88602" y="741886"/>
                    <a:pt x="90697" y="739505"/>
                  </a:cubicBezTo>
                  <a:cubicBezTo>
                    <a:pt x="92697" y="737219"/>
                    <a:pt x="95078" y="735123"/>
                    <a:pt x="97079" y="732742"/>
                  </a:cubicBezTo>
                  <a:cubicBezTo>
                    <a:pt x="98507" y="731123"/>
                    <a:pt x="99746" y="729408"/>
                    <a:pt x="100794" y="727503"/>
                  </a:cubicBezTo>
                  <a:cubicBezTo>
                    <a:pt x="105461" y="719502"/>
                    <a:pt x="110414" y="711787"/>
                    <a:pt x="116986" y="705024"/>
                  </a:cubicBezTo>
                  <a:cubicBezTo>
                    <a:pt x="121844" y="700071"/>
                    <a:pt x="125749" y="694356"/>
                    <a:pt x="130131" y="688832"/>
                  </a:cubicBezTo>
                  <a:cubicBezTo>
                    <a:pt x="133940" y="683974"/>
                    <a:pt x="138798" y="683117"/>
                    <a:pt x="145370" y="686165"/>
                  </a:cubicBezTo>
                  <a:cubicBezTo>
                    <a:pt x="146132" y="686546"/>
                    <a:pt x="147180" y="686450"/>
                    <a:pt x="148037" y="686546"/>
                  </a:cubicBezTo>
                  <a:cubicBezTo>
                    <a:pt x="147847" y="685784"/>
                    <a:pt x="147752" y="684926"/>
                    <a:pt x="147371" y="684260"/>
                  </a:cubicBezTo>
                  <a:cubicBezTo>
                    <a:pt x="146514" y="682831"/>
                    <a:pt x="145466" y="681593"/>
                    <a:pt x="144513" y="680259"/>
                  </a:cubicBezTo>
                  <a:cubicBezTo>
                    <a:pt x="144037" y="679688"/>
                    <a:pt x="142989" y="679211"/>
                    <a:pt x="143085" y="678735"/>
                  </a:cubicBezTo>
                  <a:cubicBezTo>
                    <a:pt x="143656" y="673877"/>
                    <a:pt x="140322" y="673115"/>
                    <a:pt x="136989" y="671972"/>
                  </a:cubicBezTo>
                  <a:cubicBezTo>
                    <a:pt x="135845" y="671591"/>
                    <a:pt x="134703" y="670829"/>
                    <a:pt x="133845" y="669972"/>
                  </a:cubicBezTo>
                  <a:cubicBezTo>
                    <a:pt x="128987" y="665495"/>
                    <a:pt x="124130" y="661114"/>
                    <a:pt x="119558" y="656447"/>
                  </a:cubicBezTo>
                  <a:cubicBezTo>
                    <a:pt x="115748" y="652541"/>
                    <a:pt x="112700" y="647969"/>
                    <a:pt x="108794" y="644159"/>
                  </a:cubicBezTo>
                  <a:cubicBezTo>
                    <a:pt x="102508" y="638159"/>
                    <a:pt x="96031" y="632539"/>
                    <a:pt x="89364" y="626919"/>
                  </a:cubicBezTo>
                  <a:cubicBezTo>
                    <a:pt x="84125" y="622538"/>
                    <a:pt x="78315" y="618823"/>
                    <a:pt x="73552" y="613965"/>
                  </a:cubicBezTo>
                  <a:cubicBezTo>
                    <a:pt x="69075" y="609393"/>
                    <a:pt x="66408" y="603011"/>
                    <a:pt x="61455" y="598725"/>
                  </a:cubicBezTo>
                  <a:cubicBezTo>
                    <a:pt x="60693" y="598154"/>
                    <a:pt x="60122" y="596820"/>
                    <a:pt x="60217" y="595963"/>
                  </a:cubicBezTo>
                  <a:cubicBezTo>
                    <a:pt x="60789" y="590534"/>
                    <a:pt x="58788" y="585771"/>
                    <a:pt x="57740" y="580628"/>
                  </a:cubicBezTo>
                  <a:cubicBezTo>
                    <a:pt x="56502" y="574913"/>
                    <a:pt x="56978" y="568721"/>
                    <a:pt x="56121" y="562816"/>
                  </a:cubicBezTo>
                  <a:cubicBezTo>
                    <a:pt x="55359" y="557482"/>
                    <a:pt x="53264" y="552529"/>
                    <a:pt x="53359" y="546909"/>
                  </a:cubicBezTo>
                  <a:cubicBezTo>
                    <a:pt x="53359" y="542528"/>
                    <a:pt x="51549" y="538146"/>
                    <a:pt x="51073" y="533669"/>
                  </a:cubicBezTo>
                  <a:cubicBezTo>
                    <a:pt x="50406" y="527954"/>
                    <a:pt x="51073" y="521858"/>
                    <a:pt x="49454" y="516620"/>
                  </a:cubicBezTo>
                  <a:cubicBezTo>
                    <a:pt x="47739" y="511476"/>
                    <a:pt x="49454" y="506047"/>
                    <a:pt x="46501" y="500808"/>
                  </a:cubicBezTo>
                  <a:cubicBezTo>
                    <a:pt x="44024" y="496236"/>
                    <a:pt x="43739" y="490045"/>
                    <a:pt x="43262" y="484520"/>
                  </a:cubicBezTo>
                  <a:cubicBezTo>
                    <a:pt x="42786" y="479282"/>
                    <a:pt x="42596" y="474138"/>
                    <a:pt x="40595" y="469280"/>
                  </a:cubicBezTo>
                  <a:cubicBezTo>
                    <a:pt x="40405" y="468899"/>
                    <a:pt x="40595" y="468423"/>
                    <a:pt x="40595" y="467947"/>
                  </a:cubicBezTo>
                  <a:cubicBezTo>
                    <a:pt x="40119" y="462041"/>
                    <a:pt x="39452" y="456041"/>
                    <a:pt x="39357" y="450135"/>
                  </a:cubicBezTo>
                  <a:cubicBezTo>
                    <a:pt x="39167" y="439753"/>
                    <a:pt x="38310" y="429466"/>
                    <a:pt x="36690" y="419179"/>
                  </a:cubicBezTo>
                  <a:cubicBezTo>
                    <a:pt x="36214" y="416226"/>
                    <a:pt x="37738" y="413369"/>
                    <a:pt x="36881" y="410035"/>
                  </a:cubicBezTo>
                  <a:cubicBezTo>
                    <a:pt x="35547" y="404129"/>
                    <a:pt x="35643" y="397748"/>
                    <a:pt x="35357" y="391556"/>
                  </a:cubicBezTo>
                  <a:cubicBezTo>
                    <a:pt x="35261" y="389175"/>
                    <a:pt x="35071" y="387365"/>
                    <a:pt x="32309" y="386603"/>
                  </a:cubicBezTo>
                  <a:cubicBezTo>
                    <a:pt x="30880" y="386127"/>
                    <a:pt x="29642" y="384508"/>
                    <a:pt x="28594" y="383079"/>
                  </a:cubicBezTo>
                  <a:cubicBezTo>
                    <a:pt x="26022" y="379650"/>
                    <a:pt x="26213" y="379650"/>
                    <a:pt x="29546" y="376888"/>
                  </a:cubicBezTo>
                  <a:cubicBezTo>
                    <a:pt x="31356" y="375364"/>
                    <a:pt x="32880" y="373745"/>
                    <a:pt x="32785" y="370792"/>
                  </a:cubicBezTo>
                  <a:cubicBezTo>
                    <a:pt x="32594" y="360600"/>
                    <a:pt x="31070" y="350599"/>
                    <a:pt x="30404" y="340502"/>
                  </a:cubicBezTo>
                  <a:cubicBezTo>
                    <a:pt x="30023" y="335359"/>
                    <a:pt x="26308" y="329930"/>
                    <a:pt x="29927" y="324500"/>
                  </a:cubicBezTo>
                  <a:cubicBezTo>
                    <a:pt x="30023" y="324310"/>
                    <a:pt x="28880" y="323262"/>
                    <a:pt x="28308" y="322595"/>
                  </a:cubicBezTo>
                  <a:cubicBezTo>
                    <a:pt x="26689" y="325072"/>
                    <a:pt x="25165" y="323357"/>
                    <a:pt x="23450" y="322595"/>
                  </a:cubicBezTo>
                  <a:cubicBezTo>
                    <a:pt x="22784" y="322310"/>
                    <a:pt x="21831" y="322881"/>
                    <a:pt x="21069" y="322976"/>
                  </a:cubicBezTo>
                  <a:cubicBezTo>
                    <a:pt x="21641" y="323262"/>
                    <a:pt x="22403" y="323548"/>
                    <a:pt x="22879" y="323929"/>
                  </a:cubicBezTo>
                  <a:cubicBezTo>
                    <a:pt x="24403" y="325262"/>
                    <a:pt x="24879" y="326120"/>
                    <a:pt x="23641" y="328787"/>
                  </a:cubicBezTo>
                  <a:cubicBezTo>
                    <a:pt x="19545" y="337454"/>
                    <a:pt x="14783" y="345836"/>
                    <a:pt x="12782" y="355552"/>
                  </a:cubicBezTo>
                  <a:cubicBezTo>
                    <a:pt x="12116" y="358695"/>
                    <a:pt x="10115" y="361648"/>
                    <a:pt x="8496" y="364601"/>
                  </a:cubicBezTo>
                  <a:cubicBezTo>
                    <a:pt x="7544" y="366410"/>
                    <a:pt x="6305" y="368030"/>
                    <a:pt x="5639" y="369839"/>
                  </a:cubicBezTo>
                  <a:lnTo>
                    <a:pt x="2400" y="368315"/>
                  </a:lnTo>
                  <a:cubicBezTo>
                    <a:pt x="2400" y="368315"/>
                    <a:pt x="1543" y="367744"/>
                    <a:pt x="1162" y="366791"/>
                  </a:cubicBezTo>
                  <a:cubicBezTo>
                    <a:pt x="781" y="364505"/>
                    <a:pt x="-362" y="362029"/>
                    <a:pt x="114" y="359933"/>
                  </a:cubicBezTo>
                  <a:cubicBezTo>
                    <a:pt x="781" y="356695"/>
                    <a:pt x="2591" y="353742"/>
                    <a:pt x="3638" y="350599"/>
                  </a:cubicBezTo>
                  <a:cubicBezTo>
                    <a:pt x="6210" y="343074"/>
                    <a:pt x="10782" y="336502"/>
                    <a:pt x="13259" y="328787"/>
                  </a:cubicBezTo>
                  <a:cubicBezTo>
                    <a:pt x="15069" y="323072"/>
                    <a:pt x="19355" y="318214"/>
                    <a:pt x="22689" y="313070"/>
                  </a:cubicBezTo>
                  <a:cubicBezTo>
                    <a:pt x="24594" y="310118"/>
                    <a:pt x="24594" y="308879"/>
                    <a:pt x="21927" y="306403"/>
                  </a:cubicBezTo>
                  <a:cubicBezTo>
                    <a:pt x="19355" y="304022"/>
                    <a:pt x="18212" y="298402"/>
                    <a:pt x="20593" y="296306"/>
                  </a:cubicBezTo>
                  <a:cubicBezTo>
                    <a:pt x="23546" y="293639"/>
                    <a:pt x="23546" y="290687"/>
                    <a:pt x="23546" y="287258"/>
                  </a:cubicBezTo>
                  <a:cubicBezTo>
                    <a:pt x="23546" y="283257"/>
                    <a:pt x="25070" y="281924"/>
                    <a:pt x="28880" y="281352"/>
                  </a:cubicBezTo>
                  <a:cubicBezTo>
                    <a:pt x="29737" y="281257"/>
                    <a:pt x="30785" y="281257"/>
                    <a:pt x="31261" y="280781"/>
                  </a:cubicBezTo>
                  <a:cubicBezTo>
                    <a:pt x="34499" y="277447"/>
                    <a:pt x="38119" y="274399"/>
                    <a:pt x="40500" y="270398"/>
                  </a:cubicBezTo>
                  <a:cubicBezTo>
                    <a:pt x="45929" y="261254"/>
                    <a:pt x="52787" y="253444"/>
                    <a:pt x="60598" y="246395"/>
                  </a:cubicBezTo>
                  <a:cubicBezTo>
                    <a:pt x="61836" y="245252"/>
                    <a:pt x="63551" y="244681"/>
                    <a:pt x="64598" y="243443"/>
                  </a:cubicBezTo>
                  <a:cubicBezTo>
                    <a:pt x="71647" y="235346"/>
                    <a:pt x="78600" y="227155"/>
                    <a:pt x="85553" y="219059"/>
                  </a:cubicBezTo>
                  <a:cubicBezTo>
                    <a:pt x="86315" y="218201"/>
                    <a:pt x="87077" y="217439"/>
                    <a:pt x="87840" y="216677"/>
                  </a:cubicBezTo>
                  <a:cubicBezTo>
                    <a:pt x="93745" y="210105"/>
                    <a:pt x="98793" y="202485"/>
                    <a:pt x="105651" y="197342"/>
                  </a:cubicBezTo>
                  <a:cubicBezTo>
                    <a:pt x="112986" y="191817"/>
                    <a:pt x="117367" y="184102"/>
                    <a:pt x="123749" y="177911"/>
                  </a:cubicBezTo>
                  <a:cubicBezTo>
                    <a:pt x="126035" y="175720"/>
                    <a:pt x="127749" y="172767"/>
                    <a:pt x="129845" y="170386"/>
                  </a:cubicBezTo>
                  <a:cubicBezTo>
                    <a:pt x="132416" y="167433"/>
                    <a:pt x="135083" y="164861"/>
                    <a:pt x="136703" y="161051"/>
                  </a:cubicBezTo>
                  <a:cubicBezTo>
                    <a:pt x="138798" y="156194"/>
                    <a:pt x="143275" y="155432"/>
                    <a:pt x="147657" y="158384"/>
                  </a:cubicBezTo>
                  <a:cubicBezTo>
                    <a:pt x="148323" y="158861"/>
                    <a:pt x="148990" y="159623"/>
                    <a:pt x="149752" y="159813"/>
                  </a:cubicBezTo>
                  <a:cubicBezTo>
                    <a:pt x="161563" y="162004"/>
                    <a:pt x="172040" y="167624"/>
                    <a:pt x="182613" y="172958"/>
                  </a:cubicBezTo>
                  <a:cubicBezTo>
                    <a:pt x="191376" y="177434"/>
                    <a:pt x="199949" y="182292"/>
                    <a:pt x="208331" y="187436"/>
                  </a:cubicBezTo>
                  <a:cubicBezTo>
                    <a:pt x="213665" y="190674"/>
                    <a:pt x="218618" y="194484"/>
                    <a:pt x="224904" y="189912"/>
                  </a:cubicBezTo>
                  <a:cubicBezTo>
                    <a:pt x="225190" y="189722"/>
                    <a:pt x="225761" y="189912"/>
                    <a:pt x="226238" y="189912"/>
                  </a:cubicBezTo>
                  <a:cubicBezTo>
                    <a:pt x="229476" y="190198"/>
                    <a:pt x="231762" y="188483"/>
                    <a:pt x="234048" y="186388"/>
                  </a:cubicBezTo>
                  <a:cubicBezTo>
                    <a:pt x="236048" y="184578"/>
                    <a:pt x="238335" y="183054"/>
                    <a:pt x="240716" y="181721"/>
                  </a:cubicBezTo>
                  <a:cubicBezTo>
                    <a:pt x="254336" y="174005"/>
                    <a:pt x="267957" y="166481"/>
                    <a:pt x="281483" y="158765"/>
                  </a:cubicBezTo>
                  <a:cubicBezTo>
                    <a:pt x="286531" y="155813"/>
                    <a:pt x="289007" y="156956"/>
                    <a:pt x="290436" y="162861"/>
                  </a:cubicBezTo>
                  <a:cubicBezTo>
                    <a:pt x="291389" y="166957"/>
                    <a:pt x="292151" y="171243"/>
                    <a:pt x="293961" y="174958"/>
                  </a:cubicBezTo>
                  <a:cubicBezTo>
                    <a:pt x="297294" y="181721"/>
                    <a:pt x="302533" y="187436"/>
                    <a:pt x="305105" y="194770"/>
                  </a:cubicBezTo>
                  <a:cubicBezTo>
                    <a:pt x="305962" y="197342"/>
                    <a:pt x="307772" y="199532"/>
                    <a:pt x="309200" y="201818"/>
                  </a:cubicBezTo>
                  <a:cubicBezTo>
                    <a:pt x="313868" y="208962"/>
                    <a:pt x="318821" y="215820"/>
                    <a:pt x="323012" y="223154"/>
                  </a:cubicBezTo>
                  <a:cubicBezTo>
                    <a:pt x="329489" y="234584"/>
                    <a:pt x="335680" y="246300"/>
                    <a:pt x="341586" y="258111"/>
                  </a:cubicBezTo>
                  <a:cubicBezTo>
                    <a:pt x="346919" y="268874"/>
                    <a:pt x="350444" y="280304"/>
                    <a:pt x="353396" y="291925"/>
                  </a:cubicBezTo>
                  <a:cubicBezTo>
                    <a:pt x="354825" y="297735"/>
                    <a:pt x="357873" y="302974"/>
                    <a:pt x="357587" y="309356"/>
                  </a:cubicBezTo>
                  <a:cubicBezTo>
                    <a:pt x="357302" y="315071"/>
                    <a:pt x="355968" y="320500"/>
                    <a:pt x="354825" y="325929"/>
                  </a:cubicBezTo>
                  <a:cubicBezTo>
                    <a:pt x="353111" y="333835"/>
                    <a:pt x="351301" y="341836"/>
                    <a:pt x="350063" y="349837"/>
                  </a:cubicBezTo>
                  <a:cubicBezTo>
                    <a:pt x="348824" y="357457"/>
                    <a:pt x="345872" y="364410"/>
                    <a:pt x="343490" y="371554"/>
                  </a:cubicBezTo>
                  <a:cubicBezTo>
                    <a:pt x="343300" y="372221"/>
                    <a:pt x="343490" y="373078"/>
                    <a:pt x="343490" y="373840"/>
                  </a:cubicBezTo>
                  <a:cubicBezTo>
                    <a:pt x="344253" y="373459"/>
                    <a:pt x="345205" y="373173"/>
                    <a:pt x="345681" y="372602"/>
                  </a:cubicBezTo>
                  <a:cubicBezTo>
                    <a:pt x="349586" y="366982"/>
                    <a:pt x="355111" y="363172"/>
                    <a:pt x="360254" y="358981"/>
                  </a:cubicBezTo>
                  <a:cubicBezTo>
                    <a:pt x="365207" y="354980"/>
                    <a:pt x="371208" y="351647"/>
                    <a:pt x="372542" y="344217"/>
                  </a:cubicBezTo>
                  <a:cubicBezTo>
                    <a:pt x="372828" y="342407"/>
                    <a:pt x="373875" y="340979"/>
                    <a:pt x="376447" y="341169"/>
                  </a:cubicBezTo>
                  <a:cubicBezTo>
                    <a:pt x="379495" y="341264"/>
                    <a:pt x="382448" y="341741"/>
                    <a:pt x="383495" y="344693"/>
                  </a:cubicBezTo>
                  <a:cubicBezTo>
                    <a:pt x="384257" y="346789"/>
                    <a:pt x="385305" y="346313"/>
                    <a:pt x="386639" y="346884"/>
                  </a:cubicBezTo>
                  <a:cubicBezTo>
                    <a:pt x="393497" y="349742"/>
                    <a:pt x="398831" y="354599"/>
                    <a:pt x="402165" y="361457"/>
                  </a:cubicBezTo>
                  <a:cubicBezTo>
                    <a:pt x="407022" y="370982"/>
                    <a:pt x="407975" y="379174"/>
                    <a:pt x="406165" y="390699"/>
                  </a:cubicBezTo>
                  <a:cubicBezTo>
                    <a:pt x="406070" y="391461"/>
                    <a:pt x="406546" y="392318"/>
                    <a:pt x="406736" y="393176"/>
                  </a:cubicBezTo>
                  <a:cubicBezTo>
                    <a:pt x="407499" y="392890"/>
                    <a:pt x="408451" y="392890"/>
                    <a:pt x="408927" y="392318"/>
                  </a:cubicBezTo>
                  <a:cubicBezTo>
                    <a:pt x="417786" y="383174"/>
                    <a:pt x="427215" y="374602"/>
                    <a:pt x="435121" y="364696"/>
                  </a:cubicBezTo>
                  <a:cubicBezTo>
                    <a:pt x="438931" y="359933"/>
                    <a:pt x="445027" y="356695"/>
                    <a:pt x="446075" y="349742"/>
                  </a:cubicBezTo>
                  <a:cubicBezTo>
                    <a:pt x="452552" y="342598"/>
                    <a:pt x="455600" y="333359"/>
                    <a:pt x="459886" y="324881"/>
                  </a:cubicBezTo>
                  <a:cubicBezTo>
                    <a:pt x="464839" y="315071"/>
                    <a:pt x="470173" y="305165"/>
                    <a:pt x="472173" y="294020"/>
                  </a:cubicBezTo>
                  <a:cubicBezTo>
                    <a:pt x="472459" y="292115"/>
                    <a:pt x="472649" y="290020"/>
                    <a:pt x="473602" y="288496"/>
                  </a:cubicBezTo>
                  <a:cubicBezTo>
                    <a:pt x="478365" y="281543"/>
                    <a:pt x="480079" y="272970"/>
                    <a:pt x="484746" y="265922"/>
                  </a:cubicBezTo>
                  <a:cubicBezTo>
                    <a:pt x="487032" y="262493"/>
                    <a:pt x="487128" y="258968"/>
                    <a:pt x="484841" y="255730"/>
                  </a:cubicBezTo>
                  <a:cubicBezTo>
                    <a:pt x="478841" y="246872"/>
                    <a:pt x="477412" y="236204"/>
                    <a:pt x="473888" y="226583"/>
                  </a:cubicBezTo>
                  <a:lnTo>
                    <a:pt x="476460" y="226583"/>
                  </a:lnTo>
                  <a:cubicBezTo>
                    <a:pt x="476269" y="225917"/>
                    <a:pt x="476269" y="225155"/>
                    <a:pt x="475888" y="224678"/>
                  </a:cubicBezTo>
                  <a:cubicBezTo>
                    <a:pt x="475221" y="223916"/>
                    <a:pt x="474364" y="223345"/>
                    <a:pt x="473602" y="222678"/>
                  </a:cubicBezTo>
                  <a:cubicBezTo>
                    <a:pt x="473411" y="223916"/>
                    <a:pt x="473316" y="225250"/>
                    <a:pt x="472459" y="226583"/>
                  </a:cubicBezTo>
                  <a:cubicBezTo>
                    <a:pt x="470459" y="222678"/>
                    <a:pt x="468268" y="218868"/>
                    <a:pt x="466649" y="214772"/>
                  </a:cubicBezTo>
                  <a:cubicBezTo>
                    <a:pt x="463791" y="207629"/>
                    <a:pt x="461410" y="200199"/>
                    <a:pt x="458553" y="193055"/>
                  </a:cubicBezTo>
                  <a:cubicBezTo>
                    <a:pt x="457124" y="189531"/>
                    <a:pt x="454457" y="186483"/>
                    <a:pt x="453695" y="182959"/>
                  </a:cubicBezTo>
                  <a:cubicBezTo>
                    <a:pt x="453028" y="179911"/>
                    <a:pt x="451980" y="177434"/>
                    <a:pt x="450361" y="174767"/>
                  </a:cubicBezTo>
                  <a:cubicBezTo>
                    <a:pt x="447694" y="170291"/>
                    <a:pt x="444836" y="165719"/>
                    <a:pt x="443408" y="160766"/>
                  </a:cubicBezTo>
                  <a:cubicBezTo>
                    <a:pt x="440931" y="152003"/>
                    <a:pt x="434740" y="145430"/>
                    <a:pt x="431025" y="137429"/>
                  </a:cubicBezTo>
                  <a:cubicBezTo>
                    <a:pt x="428930" y="132857"/>
                    <a:pt x="425882" y="128762"/>
                    <a:pt x="423119" y="124475"/>
                  </a:cubicBezTo>
                  <a:cubicBezTo>
                    <a:pt x="422453" y="123428"/>
                    <a:pt x="421786" y="122285"/>
                    <a:pt x="420738" y="121618"/>
                  </a:cubicBezTo>
                  <a:cubicBezTo>
                    <a:pt x="417119" y="119427"/>
                    <a:pt x="414928" y="116474"/>
                    <a:pt x="413785" y="112188"/>
                  </a:cubicBezTo>
                  <a:cubicBezTo>
                    <a:pt x="413023" y="109235"/>
                    <a:pt x="411499" y="105616"/>
                    <a:pt x="409213" y="104092"/>
                  </a:cubicBezTo>
                  <a:cubicBezTo>
                    <a:pt x="400640" y="98472"/>
                    <a:pt x="396069" y="89423"/>
                    <a:pt x="390353" y="81518"/>
                  </a:cubicBezTo>
                  <a:cubicBezTo>
                    <a:pt x="384353" y="73231"/>
                    <a:pt x="376637" y="67040"/>
                    <a:pt x="369589" y="60086"/>
                  </a:cubicBezTo>
                  <a:cubicBezTo>
                    <a:pt x="364827" y="55514"/>
                    <a:pt x="360445" y="50466"/>
                    <a:pt x="356159" y="45323"/>
                  </a:cubicBezTo>
                  <a:cubicBezTo>
                    <a:pt x="354920" y="43799"/>
                    <a:pt x="354635" y="41608"/>
                    <a:pt x="353873" y="39608"/>
                  </a:cubicBezTo>
                  <a:cubicBezTo>
                    <a:pt x="352063" y="40655"/>
                    <a:pt x="350253" y="41608"/>
                    <a:pt x="348539" y="42656"/>
                  </a:cubicBezTo>
                  <a:cubicBezTo>
                    <a:pt x="347300" y="43418"/>
                    <a:pt x="346157" y="44465"/>
                    <a:pt x="344919" y="45037"/>
                  </a:cubicBezTo>
                  <a:cubicBezTo>
                    <a:pt x="338633" y="47418"/>
                    <a:pt x="332537" y="50276"/>
                    <a:pt x="326441" y="53228"/>
                  </a:cubicBezTo>
                  <a:cubicBezTo>
                    <a:pt x="316725" y="57991"/>
                    <a:pt x="306438" y="61515"/>
                    <a:pt x="296056" y="64277"/>
                  </a:cubicBezTo>
                  <a:cubicBezTo>
                    <a:pt x="291960" y="65325"/>
                    <a:pt x="287960" y="66944"/>
                    <a:pt x="286912" y="72374"/>
                  </a:cubicBezTo>
                  <a:cubicBezTo>
                    <a:pt x="286531" y="74279"/>
                    <a:pt x="284626" y="75898"/>
                    <a:pt x="283293" y="77612"/>
                  </a:cubicBezTo>
                  <a:cubicBezTo>
                    <a:pt x="283102" y="77898"/>
                    <a:pt x="282149" y="77612"/>
                    <a:pt x="281578" y="77612"/>
                  </a:cubicBezTo>
                  <a:cubicBezTo>
                    <a:pt x="281769" y="77136"/>
                    <a:pt x="281864" y="76660"/>
                    <a:pt x="282149" y="76184"/>
                  </a:cubicBezTo>
                  <a:cubicBezTo>
                    <a:pt x="282531" y="75517"/>
                    <a:pt x="283102" y="74850"/>
                    <a:pt x="283578" y="74279"/>
                  </a:cubicBezTo>
                  <a:cubicBezTo>
                    <a:pt x="282721" y="74088"/>
                    <a:pt x="281864" y="73707"/>
                    <a:pt x="281102" y="73898"/>
                  </a:cubicBezTo>
                  <a:cubicBezTo>
                    <a:pt x="279102" y="74279"/>
                    <a:pt x="277006" y="74469"/>
                    <a:pt x="275101" y="75326"/>
                  </a:cubicBezTo>
                  <a:cubicBezTo>
                    <a:pt x="270624" y="77136"/>
                    <a:pt x="267100" y="76374"/>
                    <a:pt x="263385" y="72564"/>
                  </a:cubicBezTo>
                  <a:cubicBezTo>
                    <a:pt x="261480" y="70659"/>
                    <a:pt x="260528" y="69230"/>
                    <a:pt x="262433" y="66278"/>
                  </a:cubicBezTo>
                  <a:cubicBezTo>
                    <a:pt x="263671" y="64373"/>
                    <a:pt x="264433" y="61039"/>
                    <a:pt x="263766" y="58848"/>
                  </a:cubicBezTo>
                  <a:cubicBezTo>
                    <a:pt x="260623" y="47990"/>
                    <a:pt x="257861" y="36941"/>
                    <a:pt x="253479" y="26463"/>
                  </a:cubicBezTo>
                  <a:cubicBezTo>
                    <a:pt x="252432" y="24177"/>
                    <a:pt x="251479" y="21796"/>
                    <a:pt x="250907" y="19415"/>
                  </a:cubicBezTo>
                  <a:cubicBezTo>
                    <a:pt x="250241" y="16938"/>
                    <a:pt x="248812" y="16271"/>
                    <a:pt x="246621" y="16462"/>
                  </a:cubicBezTo>
                  <a:cubicBezTo>
                    <a:pt x="241287" y="16938"/>
                    <a:pt x="236048" y="17319"/>
                    <a:pt x="230715" y="17795"/>
                  </a:cubicBezTo>
                  <a:cubicBezTo>
                    <a:pt x="230524" y="17795"/>
                    <a:pt x="230333" y="17986"/>
                    <a:pt x="230143" y="18081"/>
                  </a:cubicBezTo>
                  <a:cubicBezTo>
                    <a:pt x="226523" y="21510"/>
                    <a:pt x="222142" y="20843"/>
                    <a:pt x="217951" y="20367"/>
                  </a:cubicBezTo>
                  <a:cubicBezTo>
                    <a:pt x="212807" y="19891"/>
                    <a:pt x="207759" y="23987"/>
                    <a:pt x="202520" y="20558"/>
                  </a:cubicBezTo>
                  <a:cubicBezTo>
                    <a:pt x="202140" y="20272"/>
                    <a:pt x="201092" y="21224"/>
                    <a:pt x="200330" y="21510"/>
                  </a:cubicBezTo>
                  <a:cubicBezTo>
                    <a:pt x="192519" y="24368"/>
                    <a:pt x="184518" y="26939"/>
                    <a:pt x="176327" y="27035"/>
                  </a:cubicBezTo>
                  <a:cubicBezTo>
                    <a:pt x="170612" y="27130"/>
                    <a:pt x="165468" y="31988"/>
                    <a:pt x="159563" y="28654"/>
                  </a:cubicBezTo>
                  <a:cubicBezTo>
                    <a:pt x="159372" y="28559"/>
                    <a:pt x="158896" y="29321"/>
                    <a:pt x="158515" y="29321"/>
                  </a:cubicBezTo>
                  <a:cubicBezTo>
                    <a:pt x="157372" y="29511"/>
                    <a:pt x="156134" y="29606"/>
                    <a:pt x="154991" y="29606"/>
                  </a:cubicBezTo>
                  <a:cubicBezTo>
                    <a:pt x="153467" y="29606"/>
                    <a:pt x="151943" y="29321"/>
                    <a:pt x="150514" y="29606"/>
                  </a:cubicBezTo>
                  <a:cubicBezTo>
                    <a:pt x="143942" y="30559"/>
                    <a:pt x="137369" y="31702"/>
                    <a:pt x="130702" y="32750"/>
                  </a:cubicBezTo>
                  <a:cubicBezTo>
                    <a:pt x="127654" y="33226"/>
                    <a:pt x="124511" y="33607"/>
                    <a:pt x="121368" y="34178"/>
                  </a:cubicBezTo>
                  <a:cubicBezTo>
                    <a:pt x="119558" y="34464"/>
                    <a:pt x="117748" y="35131"/>
                    <a:pt x="116033" y="35512"/>
                  </a:cubicBezTo>
                  <a:cubicBezTo>
                    <a:pt x="113176" y="36083"/>
                    <a:pt x="109937" y="35798"/>
                    <a:pt x="107461" y="37036"/>
                  </a:cubicBezTo>
                  <a:cubicBezTo>
                    <a:pt x="100984" y="40274"/>
                    <a:pt x="93459" y="38274"/>
                    <a:pt x="87173" y="42275"/>
                  </a:cubicBezTo>
                  <a:cubicBezTo>
                    <a:pt x="86411" y="42751"/>
                    <a:pt x="85077" y="42179"/>
                    <a:pt x="84029" y="42084"/>
                  </a:cubicBezTo>
                  <a:cubicBezTo>
                    <a:pt x="82982" y="42084"/>
                    <a:pt x="81934" y="41798"/>
                    <a:pt x="80886" y="41798"/>
                  </a:cubicBezTo>
                  <a:cubicBezTo>
                    <a:pt x="74790" y="41608"/>
                    <a:pt x="71647" y="44180"/>
                    <a:pt x="73076" y="50942"/>
                  </a:cubicBezTo>
                  <a:cubicBezTo>
                    <a:pt x="73076" y="51228"/>
                    <a:pt x="72504" y="51609"/>
                    <a:pt x="72409" y="51990"/>
                  </a:cubicBezTo>
                  <a:cubicBezTo>
                    <a:pt x="71171" y="58467"/>
                    <a:pt x="67075" y="63325"/>
                    <a:pt x="64218" y="68945"/>
                  </a:cubicBezTo>
                  <a:cubicBezTo>
                    <a:pt x="59169" y="78565"/>
                    <a:pt x="55359" y="88757"/>
                    <a:pt x="51073" y="98758"/>
                  </a:cubicBezTo>
                  <a:cubicBezTo>
                    <a:pt x="50882" y="99329"/>
                    <a:pt x="51073" y="100091"/>
                    <a:pt x="50787" y="100663"/>
                  </a:cubicBezTo>
                  <a:cubicBezTo>
                    <a:pt x="46977" y="109235"/>
                    <a:pt x="45168" y="118665"/>
                    <a:pt x="40310" y="126857"/>
                  </a:cubicBezTo>
                  <a:cubicBezTo>
                    <a:pt x="36690" y="132953"/>
                    <a:pt x="32785" y="139049"/>
                    <a:pt x="29927" y="145526"/>
                  </a:cubicBezTo>
                  <a:cubicBezTo>
                    <a:pt x="26403" y="153431"/>
                    <a:pt x="22593" y="160956"/>
                    <a:pt x="19355" y="169052"/>
                  </a:cubicBezTo>
                  <a:lnTo>
                    <a:pt x="15354" y="168576"/>
                  </a:lnTo>
                  <a:cubicBezTo>
                    <a:pt x="15354" y="168005"/>
                    <a:pt x="15164" y="167433"/>
                    <a:pt x="15069" y="166862"/>
                  </a:cubicBezTo>
                  <a:cubicBezTo>
                    <a:pt x="14878" y="166862"/>
                    <a:pt x="14497" y="167052"/>
                    <a:pt x="14306" y="167052"/>
                  </a:cubicBezTo>
                  <a:lnTo>
                    <a:pt x="10592" y="165242"/>
                  </a:lnTo>
                  <a:cubicBezTo>
                    <a:pt x="12497" y="160956"/>
                    <a:pt x="14878" y="156956"/>
                    <a:pt x="16593" y="152574"/>
                  </a:cubicBezTo>
                  <a:cubicBezTo>
                    <a:pt x="20212" y="143430"/>
                    <a:pt x="26118" y="135429"/>
                    <a:pt x="29165" y="125904"/>
                  </a:cubicBezTo>
                  <a:cubicBezTo>
                    <a:pt x="30880" y="120380"/>
                    <a:pt x="34499" y="115522"/>
                    <a:pt x="37357" y="110283"/>
                  </a:cubicBezTo>
                  <a:cubicBezTo>
                    <a:pt x="37833" y="109331"/>
                    <a:pt x="38405" y="108473"/>
                    <a:pt x="38690" y="107426"/>
                  </a:cubicBezTo>
                  <a:cubicBezTo>
                    <a:pt x="40310" y="102187"/>
                    <a:pt x="41548" y="96853"/>
                    <a:pt x="43453" y="91709"/>
                  </a:cubicBezTo>
                  <a:cubicBezTo>
                    <a:pt x="45739" y="85613"/>
                    <a:pt x="48596" y="79803"/>
                    <a:pt x="51264" y="73898"/>
                  </a:cubicBezTo>
                  <a:cubicBezTo>
                    <a:pt x="54978" y="65897"/>
                    <a:pt x="58979" y="58086"/>
                    <a:pt x="62312" y="49990"/>
                  </a:cubicBezTo>
                  <a:cubicBezTo>
                    <a:pt x="64027" y="45704"/>
                    <a:pt x="64789" y="40941"/>
                    <a:pt x="65265" y="36274"/>
                  </a:cubicBezTo>
                  <a:cubicBezTo>
                    <a:pt x="65932" y="31130"/>
                    <a:pt x="69742" y="28654"/>
                    <a:pt x="74695" y="29225"/>
                  </a:cubicBezTo>
                  <a:cubicBezTo>
                    <a:pt x="79457" y="29797"/>
                    <a:pt x="84411" y="29130"/>
                    <a:pt x="89268" y="28940"/>
                  </a:cubicBezTo>
                  <a:cubicBezTo>
                    <a:pt x="90316" y="28940"/>
                    <a:pt x="91364" y="28463"/>
                    <a:pt x="92411" y="28559"/>
                  </a:cubicBezTo>
                  <a:cubicBezTo>
                    <a:pt x="97365" y="29035"/>
                    <a:pt x="101841" y="27035"/>
                    <a:pt x="106508" y="25987"/>
                  </a:cubicBezTo>
                  <a:cubicBezTo>
                    <a:pt x="114414" y="24272"/>
                    <a:pt x="122225" y="21510"/>
                    <a:pt x="130416" y="21605"/>
                  </a:cubicBezTo>
                  <a:cubicBezTo>
                    <a:pt x="132226" y="21605"/>
                    <a:pt x="134036" y="20653"/>
                    <a:pt x="135750" y="20367"/>
                  </a:cubicBezTo>
                  <a:cubicBezTo>
                    <a:pt x="139084" y="19796"/>
                    <a:pt x="142418" y="19224"/>
                    <a:pt x="145752" y="19034"/>
                  </a:cubicBezTo>
                  <a:cubicBezTo>
                    <a:pt x="154515" y="18462"/>
                    <a:pt x="163373" y="18557"/>
                    <a:pt x="172136" y="17414"/>
                  </a:cubicBezTo>
                  <a:cubicBezTo>
                    <a:pt x="177470" y="16748"/>
                    <a:pt x="182613" y="13985"/>
                    <a:pt x="187947" y="12652"/>
                  </a:cubicBezTo>
                  <a:cubicBezTo>
                    <a:pt x="193757" y="11223"/>
                    <a:pt x="199758" y="10461"/>
                    <a:pt x="205759" y="9413"/>
                  </a:cubicBezTo>
                  <a:cubicBezTo>
                    <a:pt x="208426" y="8937"/>
                    <a:pt x="211093" y="7985"/>
                    <a:pt x="213760" y="8175"/>
                  </a:cubicBezTo>
                  <a:cubicBezTo>
                    <a:pt x="216332" y="8366"/>
                    <a:pt x="218903" y="8842"/>
                    <a:pt x="221190" y="7985"/>
                  </a:cubicBezTo>
                  <a:cubicBezTo>
                    <a:pt x="229286" y="4841"/>
                    <a:pt x="238144" y="5508"/>
                    <a:pt x="246240" y="1412"/>
                  </a:cubicBezTo>
                  <a:cubicBezTo>
                    <a:pt x="252146" y="-1636"/>
                    <a:pt x="255289" y="269"/>
                    <a:pt x="258718" y="6937"/>
                  </a:cubicBezTo>
                  <a:cubicBezTo>
                    <a:pt x="260528" y="10461"/>
                    <a:pt x="262433" y="13795"/>
                    <a:pt x="263004" y="18081"/>
                  </a:cubicBezTo>
                  <a:cubicBezTo>
                    <a:pt x="263481" y="21320"/>
                    <a:pt x="264052" y="25225"/>
                    <a:pt x="267576" y="27797"/>
                  </a:cubicBezTo>
                  <a:cubicBezTo>
                    <a:pt x="269005" y="28844"/>
                    <a:pt x="269481" y="32654"/>
                    <a:pt x="269195" y="35036"/>
                  </a:cubicBezTo>
                  <a:cubicBezTo>
                    <a:pt x="268148" y="43989"/>
                    <a:pt x="273958" y="49895"/>
                    <a:pt x="277578" y="56753"/>
                  </a:cubicBezTo>
                  <a:cubicBezTo>
                    <a:pt x="278435" y="58372"/>
                    <a:pt x="279482" y="58848"/>
                    <a:pt x="281769" y="57515"/>
                  </a:cubicBezTo>
                  <a:cubicBezTo>
                    <a:pt x="284150" y="56086"/>
                    <a:pt x="287388" y="56372"/>
                    <a:pt x="290246" y="55705"/>
                  </a:cubicBezTo>
                  <a:cubicBezTo>
                    <a:pt x="291389" y="55419"/>
                    <a:pt x="292532" y="54848"/>
                    <a:pt x="293675" y="54371"/>
                  </a:cubicBezTo>
                  <a:cubicBezTo>
                    <a:pt x="299675" y="51800"/>
                    <a:pt x="305867" y="49895"/>
                    <a:pt x="311677" y="46751"/>
                  </a:cubicBezTo>
                  <a:cubicBezTo>
                    <a:pt x="313106" y="45989"/>
                    <a:pt x="314915" y="45989"/>
                    <a:pt x="316535" y="45704"/>
                  </a:cubicBezTo>
                  <a:cubicBezTo>
                    <a:pt x="321488" y="44942"/>
                    <a:pt x="325488" y="41703"/>
                    <a:pt x="329965" y="39798"/>
                  </a:cubicBezTo>
                  <a:cubicBezTo>
                    <a:pt x="337966" y="36274"/>
                    <a:pt x="345681" y="31892"/>
                    <a:pt x="353492" y="27797"/>
                  </a:cubicBezTo>
                  <a:cubicBezTo>
                    <a:pt x="355873" y="26558"/>
                    <a:pt x="357969" y="26368"/>
                    <a:pt x="359778" y="28654"/>
                  </a:cubicBezTo>
                  <a:cubicBezTo>
                    <a:pt x="363017" y="32940"/>
                    <a:pt x="366065" y="37417"/>
                    <a:pt x="369494" y="41513"/>
                  </a:cubicBezTo>
                  <a:cubicBezTo>
                    <a:pt x="372923" y="45799"/>
                    <a:pt x="376066" y="50752"/>
                    <a:pt x="380448" y="53705"/>
                  </a:cubicBezTo>
                  <a:cubicBezTo>
                    <a:pt x="387401" y="58562"/>
                    <a:pt x="391782" y="65611"/>
                    <a:pt x="397021" y="71897"/>
                  </a:cubicBezTo>
                  <a:cubicBezTo>
                    <a:pt x="401593" y="77327"/>
                    <a:pt x="405689" y="83137"/>
                    <a:pt x="409975" y="88852"/>
                  </a:cubicBezTo>
                  <a:cubicBezTo>
                    <a:pt x="415785" y="96377"/>
                    <a:pt x="421595" y="103901"/>
                    <a:pt x="427311" y="111426"/>
                  </a:cubicBezTo>
                  <a:cubicBezTo>
                    <a:pt x="431025" y="116379"/>
                    <a:pt x="434740" y="121427"/>
                    <a:pt x="438264" y="126476"/>
                  </a:cubicBezTo>
                  <a:cubicBezTo>
                    <a:pt x="440074" y="129047"/>
                    <a:pt x="441693" y="131810"/>
                    <a:pt x="443027" y="134667"/>
                  </a:cubicBezTo>
                  <a:cubicBezTo>
                    <a:pt x="447218" y="143335"/>
                    <a:pt x="451314" y="152003"/>
                    <a:pt x="455504" y="160670"/>
                  </a:cubicBezTo>
                  <a:cubicBezTo>
                    <a:pt x="460077" y="170291"/>
                    <a:pt x="464839" y="179911"/>
                    <a:pt x="469316" y="189531"/>
                  </a:cubicBezTo>
                  <a:cubicBezTo>
                    <a:pt x="470173" y="191436"/>
                    <a:pt x="469982" y="193817"/>
                    <a:pt x="470935" y="195627"/>
                  </a:cubicBezTo>
                  <a:cubicBezTo>
                    <a:pt x="475031" y="204104"/>
                    <a:pt x="476936" y="213534"/>
                    <a:pt x="482365" y="221440"/>
                  </a:cubicBezTo>
                  <a:cubicBezTo>
                    <a:pt x="485032" y="225440"/>
                    <a:pt x="486080" y="230774"/>
                    <a:pt x="487890" y="235442"/>
                  </a:cubicBezTo>
                  <a:cubicBezTo>
                    <a:pt x="490461" y="242300"/>
                    <a:pt x="492938" y="249158"/>
                    <a:pt x="495795" y="255920"/>
                  </a:cubicBezTo>
                  <a:close/>
                  <a:moveTo>
                    <a:pt x="419786" y="117522"/>
                  </a:moveTo>
                  <a:cubicBezTo>
                    <a:pt x="421310" y="114569"/>
                    <a:pt x="419024" y="113236"/>
                    <a:pt x="417404" y="111521"/>
                  </a:cubicBezTo>
                  <a:cubicBezTo>
                    <a:pt x="417214" y="111331"/>
                    <a:pt x="416833" y="111426"/>
                    <a:pt x="416452" y="111331"/>
                  </a:cubicBezTo>
                  <a:cubicBezTo>
                    <a:pt x="416833" y="112855"/>
                    <a:pt x="417309" y="114379"/>
                    <a:pt x="417690" y="115903"/>
                  </a:cubicBezTo>
                  <a:cubicBezTo>
                    <a:pt x="417690" y="116093"/>
                    <a:pt x="417976" y="116189"/>
                    <a:pt x="418833" y="117046"/>
                  </a:cubicBezTo>
                  <a:cubicBezTo>
                    <a:pt x="419024" y="117236"/>
                    <a:pt x="419119" y="117427"/>
                    <a:pt x="419310" y="117522"/>
                  </a:cubicBezTo>
                  <a:cubicBezTo>
                    <a:pt x="419405" y="117522"/>
                    <a:pt x="419690" y="117522"/>
                    <a:pt x="419690" y="117522"/>
                  </a:cubicBezTo>
                  <a:close/>
                  <a:moveTo>
                    <a:pt x="397783" y="387937"/>
                  </a:moveTo>
                  <a:cubicBezTo>
                    <a:pt x="397878" y="385175"/>
                    <a:pt x="397021" y="382412"/>
                    <a:pt x="396545" y="379650"/>
                  </a:cubicBezTo>
                  <a:cubicBezTo>
                    <a:pt x="395592" y="374411"/>
                    <a:pt x="394640" y="369077"/>
                    <a:pt x="393497" y="363839"/>
                  </a:cubicBezTo>
                  <a:cubicBezTo>
                    <a:pt x="393497" y="363362"/>
                    <a:pt x="392068" y="363172"/>
                    <a:pt x="391306" y="362886"/>
                  </a:cubicBezTo>
                  <a:cubicBezTo>
                    <a:pt x="391401" y="365363"/>
                    <a:pt x="389687" y="365077"/>
                    <a:pt x="389591" y="363553"/>
                  </a:cubicBezTo>
                  <a:cubicBezTo>
                    <a:pt x="389020" y="358124"/>
                    <a:pt x="384543" y="358314"/>
                    <a:pt x="381400" y="356314"/>
                  </a:cubicBezTo>
                  <a:cubicBezTo>
                    <a:pt x="378352" y="354314"/>
                    <a:pt x="376923" y="356600"/>
                    <a:pt x="375590" y="357743"/>
                  </a:cubicBezTo>
                  <a:cubicBezTo>
                    <a:pt x="371589" y="361172"/>
                    <a:pt x="368256" y="365458"/>
                    <a:pt x="364255" y="368887"/>
                  </a:cubicBezTo>
                  <a:cubicBezTo>
                    <a:pt x="358445" y="373935"/>
                    <a:pt x="352444" y="378698"/>
                    <a:pt x="346443" y="383365"/>
                  </a:cubicBezTo>
                  <a:cubicBezTo>
                    <a:pt x="342443" y="386508"/>
                    <a:pt x="338157" y="389080"/>
                    <a:pt x="334251" y="392223"/>
                  </a:cubicBezTo>
                  <a:cubicBezTo>
                    <a:pt x="331870" y="394128"/>
                    <a:pt x="329012" y="394414"/>
                    <a:pt x="327203" y="392890"/>
                  </a:cubicBezTo>
                  <a:cubicBezTo>
                    <a:pt x="325298" y="391175"/>
                    <a:pt x="325774" y="388413"/>
                    <a:pt x="327203" y="385556"/>
                  </a:cubicBezTo>
                  <a:cubicBezTo>
                    <a:pt x="330632" y="378412"/>
                    <a:pt x="332823" y="370697"/>
                    <a:pt x="336252" y="363553"/>
                  </a:cubicBezTo>
                  <a:cubicBezTo>
                    <a:pt x="339014" y="357743"/>
                    <a:pt x="338252" y="351266"/>
                    <a:pt x="340061" y="345360"/>
                  </a:cubicBezTo>
                  <a:cubicBezTo>
                    <a:pt x="341014" y="342312"/>
                    <a:pt x="341966" y="339359"/>
                    <a:pt x="342633" y="336216"/>
                  </a:cubicBezTo>
                  <a:cubicBezTo>
                    <a:pt x="343871" y="330787"/>
                    <a:pt x="344919" y="325358"/>
                    <a:pt x="345872" y="319833"/>
                  </a:cubicBezTo>
                  <a:cubicBezTo>
                    <a:pt x="346919" y="313737"/>
                    <a:pt x="347682" y="307546"/>
                    <a:pt x="345395" y="301545"/>
                  </a:cubicBezTo>
                  <a:cubicBezTo>
                    <a:pt x="344157" y="298402"/>
                    <a:pt x="341776" y="295544"/>
                    <a:pt x="341490" y="292306"/>
                  </a:cubicBezTo>
                  <a:cubicBezTo>
                    <a:pt x="340919" y="284210"/>
                    <a:pt x="338061" y="277066"/>
                    <a:pt x="334728" y="269922"/>
                  </a:cubicBezTo>
                  <a:cubicBezTo>
                    <a:pt x="334156" y="268589"/>
                    <a:pt x="333965" y="266969"/>
                    <a:pt x="333299" y="265826"/>
                  </a:cubicBezTo>
                  <a:cubicBezTo>
                    <a:pt x="331394" y="262683"/>
                    <a:pt x="328822" y="260016"/>
                    <a:pt x="327393" y="256682"/>
                  </a:cubicBezTo>
                  <a:cubicBezTo>
                    <a:pt x="323964" y="248681"/>
                    <a:pt x="319487" y="241442"/>
                    <a:pt x="315106" y="234013"/>
                  </a:cubicBezTo>
                  <a:cubicBezTo>
                    <a:pt x="310058" y="225536"/>
                    <a:pt x="307105" y="215820"/>
                    <a:pt x="300533" y="208200"/>
                  </a:cubicBezTo>
                  <a:cubicBezTo>
                    <a:pt x="298628" y="205914"/>
                    <a:pt x="296818" y="203438"/>
                    <a:pt x="295294" y="200961"/>
                  </a:cubicBezTo>
                  <a:cubicBezTo>
                    <a:pt x="292818" y="197056"/>
                    <a:pt x="290722" y="192865"/>
                    <a:pt x="288150" y="189055"/>
                  </a:cubicBezTo>
                  <a:cubicBezTo>
                    <a:pt x="285102" y="184388"/>
                    <a:pt x="281007" y="179720"/>
                    <a:pt x="282340" y="174005"/>
                  </a:cubicBezTo>
                  <a:cubicBezTo>
                    <a:pt x="283293" y="169814"/>
                    <a:pt x="281292" y="171053"/>
                    <a:pt x="279673" y="171243"/>
                  </a:cubicBezTo>
                  <a:cubicBezTo>
                    <a:pt x="278720" y="171338"/>
                    <a:pt x="277958" y="172386"/>
                    <a:pt x="277101" y="172862"/>
                  </a:cubicBezTo>
                  <a:cubicBezTo>
                    <a:pt x="271862" y="176101"/>
                    <a:pt x="266528" y="179339"/>
                    <a:pt x="261194" y="182483"/>
                  </a:cubicBezTo>
                  <a:cubicBezTo>
                    <a:pt x="258528" y="184102"/>
                    <a:pt x="255765" y="185340"/>
                    <a:pt x="253098" y="186864"/>
                  </a:cubicBezTo>
                  <a:cubicBezTo>
                    <a:pt x="248240" y="189531"/>
                    <a:pt x="243383" y="192293"/>
                    <a:pt x="238620" y="195056"/>
                  </a:cubicBezTo>
                  <a:cubicBezTo>
                    <a:pt x="237573" y="195722"/>
                    <a:pt x="236811" y="196865"/>
                    <a:pt x="235858" y="197818"/>
                  </a:cubicBezTo>
                  <a:cubicBezTo>
                    <a:pt x="233572" y="200294"/>
                    <a:pt x="230810" y="201533"/>
                    <a:pt x="227381" y="200961"/>
                  </a:cubicBezTo>
                  <a:cubicBezTo>
                    <a:pt x="225095" y="200580"/>
                    <a:pt x="225285" y="200580"/>
                    <a:pt x="225476" y="203342"/>
                  </a:cubicBezTo>
                  <a:cubicBezTo>
                    <a:pt x="225476" y="204676"/>
                    <a:pt x="226333" y="207057"/>
                    <a:pt x="223666" y="206486"/>
                  </a:cubicBezTo>
                  <a:cubicBezTo>
                    <a:pt x="221094" y="205914"/>
                    <a:pt x="218618" y="204676"/>
                    <a:pt x="216046" y="204200"/>
                  </a:cubicBezTo>
                  <a:cubicBezTo>
                    <a:pt x="207759" y="202771"/>
                    <a:pt x="201378" y="197056"/>
                    <a:pt x="194043" y="193436"/>
                  </a:cubicBezTo>
                  <a:cubicBezTo>
                    <a:pt x="188709" y="190769"/>
                    <a:pt x="183852" y="187245"/>
                    <a:pt x="178422" y="184769"/>
                  </a:cubicBezTo>
                  <a:cubicBezTo>
                    <a:pt x="172517" y="182006"/>
                    <a:pt x="167659" y="177053"/>
                    <a:pt x="160991" y="175529"/>
                  </a:cubicBezTo>
                  <a:cubicBezTo>
                    <a:pt x="157467" y="174767"/>
                    <a:pt x="154133" y="172958"/>
                    <a:pt x="150704" y="171815"/>
                  </a:cubicBezTo>
                  <a:cubicBezTo>
                    <a:pt x="148133" y="170957"/>
                    <a:pt x="144704" y="173148"/>
                    <a:pt x="142799" y="169624"/>
                  </a:cubicBezTo>
                  <a:cubicBezTo>
                    <a:pt x="142323" y="170195"/>
                    <a:pt x="141561" y="170672"/>
                    <a:pt x="141465" y="171338"/>
                  </a:cubicBezTo>
                  <a:cubicBezTo>
                    <a:pt x="141275" y="173720"/>
                    <a:pt x="141561" y="176006"/>
                    <a:pt x="139370" y="178006"/>
                  </a:cubicBezTo>
                  <a:cubicBezTo>
                    <a:pt x="134703" y="182387"/>
                    <a:pt x="130416" y="187245"/>
                    <a:pt x="125940" y="191817"/>
                  </a:cubicBezTo>
                  <a:cubicBezTo>
                    <a:pt x="124225" y="193532"/>
                    <a:pt x="122606" y="195246"/>
                    <a:pt x="120891" y="197056"/>
                  </a:cubicBezTo>
                  <a:cubicBezTo>
                    <a:pt x="118319" y="199723"/>
                    <a:pt x="115748" y="202485"/>
                    <a:pt x="112986" y="205057"/>
                  </a:cubicBezTo>
                  <a:cubicBezTo>
                    <a:pt x="112128" y="205914"/>
                    <a:pt x="110699" y="206200"/>
                    <a:pt x="109937" y="207152"/>
                  </a:cubicBezTo>
                  <a:cubicBezTo>
                    <a:pt x="107366" y="210105"/>
                    <a:pt x="105080" y="213344"/>
                    <a:pt x="102413" y="216201"/>
                  </a:cubicBezTo>
                  <a:cubicBezTo>
                    <a:pt x="96031" y="223059"/>
                    <a:pt x="89364" y="229631"/>
                    <a:pt x="82982" y="236394"/>
                  </a:cubicBezTo>
                  <a:cubicBezTo>
                    <a:pt x="75266" y="244681"/>
                    <a:pt x="68218" y="253539"/>
                    <a:pt x="60027" y="261159"/>
                  </a:cubicBezTo>
                  <a:cubicBezTo>
                    <a:pt x="56312" y="264493"/>
                    <a:pt x="53645" y="268398"/>
                    <a:pt x="50692" y="272208"/>
                  </a:cubicBezTo>
                  <a:cubicBezTo>
                    <a:pt x="46882" y="277066"/>
                    <a:pt x="43167" y="282114"/>
                    <a:pt x="39357" y="287162"/>
                  </a:cubicBezTo>
                  <a:cubicBezTo>
                    <a:pt x="38119" y="288782"/>
                    <a:pt x="37548" y="288591"/>
                    <a:pt x="37357" y="286400"/>
                  </a:cubicBezTo>
                  <a:cubicBezTo>
                    <a:pt x="37357" y="285734"/>
                    <a:pt x="36309" y="285067"/>
                    <a:pt x="35547" y="284495"/>
                  </a:cubicBezTo>
                  <a:cubicBezTo>
                    <a:pt x="35261" y="284210"/>
                    <a:pt x="34595" y="284210"/>
                    <a:pt x="34309" y="284400"/>
                  </a:cubicBezTo>
                  <a:cubicBezTo>
                    <a:pt x="34023" y="284591"/>
                    <a:pt x="33928" y="285353"/>
                    <a:pt x="34119" y="285638"/>
                  </a:cubicBezTo>
                  <a:cubicBezTo>
                    <a:pt x="34785" y="287353"/>
                    <a:pt x="35643" y="289067"/>
                    <a:pt x="36404" y="290782"/>
                  </a:cubicBezTo>
                  <a:cubicBezTo>
                    <a:pt x="36786" y="291639"/>
                    <a:pt x="37071" y="292687"/>
                    <a:pt x="36976" y="293544"/>
                  </a:cubicBezTo>
                  <a:cubicBezTo>
                    <a:pt x="36786" y="295735"/>
                    <a:pt x="36404" y="297830"/>
                    <a:pt x="36119" y="301355"/>
                  </a:cubicBezTo>
                  <a:cubicBezTo>
                    <a:pt x="36404" y="302593"/>
                    <a:pt x="36786" y="303831"/>
                    <a:pt x="37071" y="305069"/>
                  </a:cubicBezTo>
                  <a:cubicBezTo>
                    <a:pt x="37166" y="305831"/>
                    <a:pt x="37071" y="306593"/>
                    <a:pt x="36976" y="307355"/>
                  </a:cubicBezTo>
                  <a:cubicBezTo>
                    <a:pt x="36214" y="307070"/>
                    <a:pt x="34595" y="304688"/>
                    <a:pt x="34976" y="307832"/>
                  </a:cubicBezTo>
                  <a:cubicBezTo>
                    <a:pt x="35547" y="312785"/>
                    <a:pt x="36690" y="317738"/>
                    <a:pt x="37548" y="322691"/>
                  </a:cubicBezTo>
                  <a:cubicBezTo>
                    <a:pt x="38024" y="325929"/>
                    <a:pt x="38405" y="329168"/>
                    <a:pt x="38881" y="332311"/>
                  </a:cubicBezTo>
                  <a:cubicBezTo>
                    <a:pt x="39262" y="334406"/>
                    <a:pt x="39738" y="336502"/>
                    <a:pt x="40215" y="338597"/>
                  </a:cubicBezTo>
                  <a:cubicBezTo>
                    <a:pt x="40691" y="340693"/>
                    <a:pt x="40881" y="342788"/>
                    <a:pt x="41548" y="344789"/>
                  </a:cubicBezTo>
                  <a:cubicBezTo>
                    <a:pt x="43644" y="351170"/>
                    <a:pt x="40881" y="357838"/>
                    <a:pt x="42691" y="364315"/>
                  </a:cubicBezTo>
                  <a:cubicBezTo>
                    <a:pt x="43739" y="368125"/>
                    <a:pt x="44120" y="370125"/>
                    <a:pt x="48120" y="370125"/>
                  </a:cubicBezTo>
                  <a:cubicBezTo>
                    <a:pt x="57169" y="370030"/>
                    <a:pt x="66123" y="369458"/>
                    <a:pt x="75171" y="368696"/>
                  </a:cubicBezTo>
                  <a:cubicBezTo>
                    <a:pt x="77933" y="368506"/>
                    <a:pt x="81077" y="365839"/>
                    <a:pt x="83077" y="366696"/>
                  </a:cubicBezTo>
                  <a:cubicBezTo>
                    <a:pt x="86506" y="368125"/>
                    <a:pt x="88982" y="365839"/>
                    <a:pt x="92031" y="365934"/>
                  </a:cubicBezTo>
                  <a:cubicBezTo>
                    <a:pt x="99936" y="366220"/>
                    <a:pt x="107842" y="365267"/>
                    <a:pt x="115843" y="364791"/>
                  </a:cubicBezTo>
                  <a:cubicBezTo>
                    <a:pt x="116415" y="364791"/>
                    <a:pt x="117081" y="364505"/>
                    <a:pt x="117653" y="364315"/>
                  </a:cubicBezTo>
                  <a:cubicBezTo>
                    <a:pt x="123749" y="362124"/>
                    <a:pt x="130131" y="361838"/>
                    <a:pt x="136512" y="362124"/>
                  </a:cubicBezTo>
                  <a:cubicBezTo>
                    <a:pt x="139084" y="362219"/>
                    <a:pt x="143085" y="366220"/>
                    <a:pt x="142608" y="368411"/>
                  </a:cubicBezTo>
                  <a:cubicBezTo>
                    <a:pt x="140322" y="377555"/>
                    <a:pt x="142227" y="386794"/>
                    <a:pt x="141656" y="395938"/>
                  </a:cubicBezTo>
                  <a:cubicBezTo>
                    <a:pt x="141370" y="400986"/>
                    <a:pt x="139846" y="402701"/>
                    <a:pt x="134703" y="403082"/>
                  </a:cubicBezTo>
                  <a:cubicBezTo>
                    <a:pt x="129845" y="403463"/>
                    <a:pt x="124987" y="403844"/>
                    <a:pt x="120129" y="404510"/>
                  </a:cubicBezTo>
                  <a:cubicBezTo>
                    <a:pt x="116700" y="404987"/>
                    <a:pt x="112604" y="404987"/>
                    <a:pt x="110033" y="406892"/>
                  </a:cubicBezTo>
                  <a:cubicBezTo>
                    <a:pt x="103175" y="411940"/>
                    <a:pt x="94983" y="408035"/>
                    <a:pt x="88030" y="411273"/>
                  </a:cubicBezTo>
                  <a:cubicBezTo>
                    <a:pt x="83363" y="407558"/>
                    <a:pt x="78124" y="412416"/>
                    <a:pt x="73076" y="410130"/>
                  </a:cubicBezTo>
                  <a:cubicBezTo>
                    <a:pt x="70980" y="409178"/>
                    <a:pt x="67837" y="410797"/>
                    <a:pt x="65170" y="411273"/>
                  </a:cubicBezTo>
                  <a:cubicBezTo>
                    <a:pt x="63170" y="411654"/>
                    <a:pt x="61169" y="412321"/>
                    <a:pt x="59169" y="412321"/>
                  </a:cubicBezTo>
                  <a:cubicBezTo>
                    <a:pt x="56883" y="412321"/>
                    <a:pt x="54693" y="411273"/>
                    <a:pt x="52407" y="411273"/>
                  </a:cubicBezTo>
                  <a:cubicBezTo>
                    <a:pt x="47549" y="411273"/>
                    <a:pt x="46787" y="412226"/>
                    <a:pt x="46882" y="416893"/>
                  </a:cubicBezTo>
                  <a:cubicBezTo>
                    <a:pt x="47168" y="427370"/>
                    <a:pt x="47739" y="437943"/>
                    <a:pt x="48120" y="448421"/>
                  </a:cubicBezTo>
                  <a:cubicBezTo>
                    <a:pt x="48120" y="448897"/>
                    <a:pt x="48120" y="449373"/>
                    <a:pt x="48120" y="449849"/>
                  </a:cubicBezTo>
                  <a:cubicBezTo>
                    <a:pt x="49454" y="458612"/>
                    <a:pt x="50787" y="467375"/>
                    <a:pt x="52025" y="476138"/>
                  </a:cubicBezTo>
                  <a:cubicBezTo>
                    <a:pt x="52597" y="479758"/>
                    <a:pt x="52407" y="483663"/>
                    <a:pt x="53549" y="487092"/>
                  </a:cubicBezTo>
                  <a:cubicBezTo>
                    <a:pt x="58407" y="502237"/>
                    <a:pt x="58788" y="518048"/>
                    <a:pt x="61169" y="533574"/>
                  </a:cubicBezTo>
                  <a:cubicBezTo>
                    <a:pt x="62027" y="539194"/>
                    <a:pt x="62122" y="545004"/>
                    <a:pt x="62598" y="550719"/>
                  </a:cubicBezTo>
                  <a:cubicBezTo>
                    <a:pt x="62598" y="551386"/>
                    <a:pt x="62598" y="552148"/>
                    <a:pt x="62789" y="552624"/>
                  </a:cubicBezTo>
                  <a:cubicBezTo>
                    <a:pt x="67456" y="560339"/>
                    <a:pt x="65932" y="569388"/>
                    <a:pt x="67742" y="577770"/>
                  </a:cubicBezTo>
                  <a:cubicBezTo>
                    <a:pt x="68694" y="581771"/>
                    <a:pt x="68313" y="586152"/>
                    <a:pt x="69266" y="590153"/>
                  </a:cubicBezTo>
                  <a:cubicBezTo>
                    <a:pt x="69742" y="592153"/>
                    <a:pt x="71742" y="593772"/>
                    <a:pt x="73171" y="595487"/>
                  </a:cubicBezTo>
                  <a:cubicBezTo>
                    <a:pt x="74790" y="597392"/>
                    <a:pt x="76695" y="599201"/>
                    <a:pt x="78315" y="601202"/>
                  </a:cubicBezTo>
                  <a:cubicBezTo>
                    <a:pt x="82220" y="606059"/>
                    <a:pt x="85458" y="611393"/>
                    <a:pt x="90887" y="614918"/>
                  </a:cubicBezTo>
                  <a:cubicBezTo>
                    <a:pt x="95555" y="617870"/>
                    <a:pt x="99650" y="621776"/>
                    <a:pt x="103746" y="625490"/>
                  </a:cubicBezTo>
                  <a:cubicBezTo>
                    <a:pt x="106890" y="628253"/>
                    <a:pt x="109557" y="631586"/>
                    <a:pt x="112509" y="634444"/>
                  </a:cubicBezTo>
                  <a:cubicBezTo>
                    <a:pt x="114319" y="636254"/>
                    <a:pt x="117081" y="637301"/>
                    <a:pt x="118319" y="639397"/>
                  </a:cubicBezTo>
                  <a:cubicBezTo>
                    <a:pt x="122606" y="646541"/>
                    <a:pt x="129369" y="650732"/>
                    <a:pt x="135465" y="655685"/>
                  </a:cubicBezTo>
                  <a:cubicBezTo>
                    <a:pt x="136989" y="656923"/>
                    <a:pt x="138227" y="658637"/>
                    <a:pt x="139751" y="659685"/>
                  </a:cubicBezTo>
                  <a:cubicBezTo>
                    <a:pt x="148037" y="665305"/>
                    <a:pt x="156324" y="670829"/>
                    <a:pt x="164611" y="676449"/>
                  </a:cubicBezTo>
                  <a:cubicBezTo>
                    <a:pt x="170993" y="680735"/>
                    <a:pt x="176994" y="685498"/>
                    <a:pt x="184042" y="688641"/>
                  </a:cubicBezTo>
                  <a:cubicBezTo>
                    <a:pt x="186233" y="689594"/>
                    <a:pt x="187757" y="689594"/>
                    <a:pt x="189948" y="689213"/>
                  </a:cubicBezTo>
                  <a:cubicBezTo>
                    <a:pt x="195662" y="688260"/>
                    <a:pt x="200044" y="684831"/>
                    <a:pt x="204902" y="682069"/>
                  </a:cubicBezTo>
                  <a:cubicBezTo>
                    <a:pt x="212141" y="677973"/>
                    <a:pt x="217284" y="671782"/>
                    <a:pt x="222714" y="665876"/>
                  </a:cubicBezTo>
                  <a:cubicBezTo>
                    <a:pt x="228428" y="659685"/>
                    <a:pt x="233572" y="652732"/>
                    <a:pt x="239096" y="646350"/>
                  </a:cubicBezTo>
                  <a:cubicBezTo>
                    <a:pt x="242240" y="642635"/>
                    <a:pt x="246050" y="639492"/>
                    <a:pt x="249098" y="635682"/>
                  </a:cubicBezTo>
                  <a:cubicBezTo>
                    <a:pt x="251860" y="632348"/>
                    <a:pt x="254527" y="628919"/>
                    <a:pt x="257194" y="625586"/>
                  </a:cubicBezTo>
                  <a:cubicBezTo>
                    <a:pt x="259670" y="622538"/>
                    <a:pt x="263481" y="620061"/>
                    <a:pt x="264433" y="616727"/>
                  </a:cubicBezTo>
                  <a:cubicBezTo>
                    <a:pt x="265481" y="613013"/>
                    <a:pt x="267862" y="611203"/>
                    <a:pt x="269957" y="608822"/>
                  </a:cubicBezTo>
                  <a:cubicBezTo>
                    <a:pt x="274625" y="603297"/>
                    <a:pt x="279292" y="597773"/>
                    <a:pt x="284340" y="592629"/>
                  </a:cubicBezTo>
                  <a:cubicBezTo>
                    <a:pt x="293199" y="583295"/>
                    <a:pt x="301485" y="573484"/>
                    <a:pt x="308819" y="562816"/>
                  </a:cubicBezTo>
                  <a:cubicBezTo>
                    <a:pt x="312629" y="557291"/>
                    <a:pt x="318916" y="553291"/>
                    <a:pt x="319107" y="545480"/>
                  </a:cubicBezTo>
                  <a:cubicBezTo>
                    <a:pt x="319107" y="543480"/>
                    <a:pt x="319678" y="541385"/>
                    <a:pt x="319678" y="539384"/>
                  </a:cubicBezTo>
                  <a:cubicBezTo>
                    <a:pt x="319678" y="534336"/>
                    <a:pt x="322916" y="530240"/>
                    <a:pt x="323012" y="525002"/>
                  </a:cubicBezTo>
                  <a:cubicBezTo>
                    <a:pt x="323107" y="519763"/>
                    <a:pt x="324155" y="514048"/>
                    <a:pt x="325679" y="509190"/>
                  </a:cubicBezTo>
                  <a:cubicBezTo>
                    <a:pt x="328060" y="501761"/>
                    <a:pt x="326155" y="492998"/>
                    <a:pt x="331870" y="486616"/>
                  </a:cubicBezTo>
                  <a:cubicBezTo>
                    <a:pt x="332156" y="486235"/>
                    <a:pt x="331870" y="485187"/>
                    <a:pt x="331870" y="484616"/>
                  </a:cubicBezTo>
                  <a:cubicBezTo>
                    <a:pt x="333680" y="477662"/>
                    <a:pt x="333108" y="470328"/>
                    <a:pt x="335680" y="463565"/>
                  </a:cubicBezTo>
                  <a:cubicBezTo>
                    <a:pt x="336442" y="461565"/>
                    <a:pt x="336442" y="459374"/>
                    <a:pt x="337109" y="457374"/>
                  </a:cubicBezTo>
                  <a:cubicBezTo>
                    <a:pt x="337585" y="456041"/>
                    <a:pt x="338347" y="454326"/>
                    <a:pt x="339395" y="453850"/>
                  </a:cubicBezTo>
                  <a:cubicBezTo>
                    <a:pt x="343586" y="452135"/>
                    <a:pt x="347777" y="455850"/>
                    <a:pt x="346919" y="460517"/>
                  </a:cubicBezTo>
                  <a:cubicBezTo>
                    <a:pt x="346062" y="464899"/>
                    <a:pt x="344633" y="469090"/>
                    <a:pt x="343776" y="473471"/>
                  </a:cubicBezTo>
                  <a:cubicBezTo>
                    <a:pt x="343395" y="475186"/>
                    <a:pt x="343205" y="477281"/>
                    <a:pt x="343776" y="478805"/>
                  </a:cubicBezTo>
                  <a:cubicBezTo>
                    <a:pt x="344253" y="480044"/>
                    <a:pt x="345681" y="482520"/>
                    <a:pt x="347682" y="480139"/>
                  </a:cubicBezTo>
                  <a:cubicBezTo>
                    <a:pt x="351873" y="475091"/>
                    <a:pt x="357397" y="471662"/>
                    <a:pt x="362350" y="467566"/>
                  </a:cubicBezTo>
                  <a:cubicBezTo>
                    <a:pt x="366636" y="464042"/>
                    <a:pt x="368827" y="458422"/>
                    <a:pt x="372065" y="454231"/>
                  </a:cubicBezTo>
                  <a:cubicBezTo>
                    <a:pt x="376637" y="448421"/>
                    <a:pt x="379876" y="442039"/>
                    <a:pt x="382543" y="435467"/>
                  </a:cubicBezTo>
                  <a:cubicBezTo>
                    <a:pt x="383877" y="432228"/>
                    <a:pt x="385496" y="429275"/>
                    <a:pt x="387496" y="426704"/>
                  </a:cubicBezTo>
                  <a:cubicBezTo>
                    <a:pt x="389973" y="423560"/>
                    <a:pt x="391211" y="420512"/>
                    <a:pt x="391020" y="416512"/>
                  </a:cubicBezTo>
                  <a:cubicBezTo>
                    <a:pt x="391020" y="414607"/>
                    <a:pt x="391496" y="412702"/>
                    <a:pt x="392068" y="410892"/>
                  </a:cubicBezTo>
                  <a:cubicBezTo>
                    <a:pt x="393211" y="407273"/>
                    <a:pt x="394830" y="403844"/>
                    <a:pt x="395687" y="400129"/>
                  </a:cubicBezTo>
                  <a:cubicBezTo>
                    <a:pt x="396640" y="396128"/>
                    <a:pt x="397211" y="392033"/>
                    <a:pt x="397402" y="387937"/>
                  </a:cubicBezTo>
                  <a:close/>
                  <a:moveTo>
                    <a:pt x="388544" y="1503505"/>
                  </a:moveTo>
                  <a:cubicBezTo>
                    <a:pt x="392068" y="1498076"/>
                    <a:pt x="391401" y="1491694"/>
                    <a:pt x="391115" y="1485598"/>
                  </a:cubicBezTo>
                  <a:cubicBezTo>
                    <a:pt x="391115" y="1484645"/>
                    <a:pt x="389211" y="1483598"/>
                    <a:pt x="388068" y="1483026"/>
                  </a:cubicBezTo>
                  <a:cubicBezTo>
                    <a:pt x="384353" y="1481312"/>
                    <a:pt x="384448" y="1480073"/>
                    <a:pt x="384543" y="1475501"/>
                  </a:cubicBezTo>
                  <a:cubicBezTo>
                    <a:pt x="384924" y="1461404"/>
                    <a:pt x="384639" y="1447307"/>
                    <a:pt x="384639" y="1433210"/>
                  </a:cubicBezTo>
                  <a:cubicBezTo>
                    <a:pt x="381114" y="1426638"/>
                    <a:pt x="385305" y="1419113"/>
                    <a:pt x="381971" y="1412541"/>
                  </a:cubicBezTo>
                  <a:cubicBezTo>
                    <a:pt x="384353" y="1407112"/>
                    <a:pt x="382448" y="1401397"/>
                    <a:pt x="383019" y="1395777"/>
                  </a:cubicBezTo>
                  <a:cubicBezTo>
                    <a:pt x="383591" y="1390443"/>
                    <a:pt x="384448" y="1384633"/>
                    <a:pt x="381971" y="1379299"/>
                  </a:cubicBezTo>
                  <a:cubicBezTo>
                    <a:pt x="379686" y="1374441"/>
                    <a:pt x="381400" y="1369107"/>
                    <a:pt x="380733" y="1363964"/>
                  </a:cubicBezTo>
                  <a:cubicBezTo>
                    <a:pt x="379781" y="1355772"/>
                    <a:pt x="380543" y="1347581"/>
                    <a:pt x="379495" y="1339199"/>
                  </a:cubicBezTo>
                  <a:cubicBezTo>
                    <a:pt x="378161" y="1327959"/>
                    <a:pt x="379686" y="1316434"/>
                    <a:pt x="378161" y="1305004"/>
                  </a:cubicBezTo>
                  <a:cubicBezTo>
                    <a:pt x="377399" y="1299194"/>
                    <a:pt x="378828" y="1293098"/>
                    <a:pt x="379304" y="1285859"/>
                  </a:cubicBezTo>
                  <a:cubicBezTo>
                    <a:pt x="378828" y="1283096"/>
                    <a:pt x="378066" y="1280334"/>
                    <a:pt x="378066" y="1277572"/>
                  </a:cubicBezTo>
                  <a:cubicBezTo>
                    <a:pt x="377876" y="1269666"/>
                    <a:pt x="377209" y="1261856"/>
                    <a:pt x="376923" y="1254045"/>
                  </a:cubicBezTo>
                  <a:cubicBezTo>
                    <a:pt x="376542" y="1244520"/>
                    <a:pt x="375114" y="1234805"/>
                    <a:pt x="377971" y="1225280"/>
                  </a:cubicBezTo>
                  <a:cubicBezTo>
                    <a:pt x="378161" y="1224518"/>
                    <a:pt x="377781" y="1223565"/>
                    <a:pt x="377685" y="1222708"/>
                  </a:cubicBezTo>
                  <a:cubicBezTo>
                    <a:pt x="377399" y="1220327"/>
                    <a:pt x="376161" y="1217564"/>
                    <a:pt x="376923" y="1215659"/>
                  </a:cubicBezTo>
                  <a:cubicBezTo>
                    <a:pt x="378352" y="1212326"/>
                    <a:pt x="377971" y="1209087"/>
                    <a:pt x="377971" y="1205849"/>
                  </a:cubicBezTo>
                  <a:cubicBezTo>
                    <a:pt x="377971" y="1200991"/>
                    <a:pt x="379876" y="1196133"/>
                    <a:pt x="377971" y="1191275"/>
                  </a:cubicBezTo>
                  <a:cubicBezTo>
                    <a:pt x="377876" y="1190894"/>
                    <a:pt x="377781" y="1190323"/>
                    <a:pt x="377971" y="1189942"/>
                  </a:cubicBezTo>
                  <a:cubicBezTo>
                    <a:pt x="380257" y="1185560"/>
                    <a:pt x="379019" y="1180798"/>
                    <a:pt x="379209" y="1176131"/>
                  </a:cubicBezTo>
                  <a:cubicBezTo>
                    <a:pt x="379686" y="1167272"/>
                    <a:pt x="380162" y="1158319"/>
                    <a:pt x="380543" y="1149365"/>
                  </a:cubicBezTo>
                  <a:cubicBezTo>
                    <a:pt x="380543" y="1148794"/>
                    <a:pt x="380352" y="1148127"/>
                    <a:pt x="380162" y="1147460"/>
                  </a:cubicBezTo>
                  <a:cubicBezTo>
                    <a:pt x="379590" y="1147937"/>
                    <a:pt x="378638" y="1148222"/>
                    <a:pt x="378352" y="1148889"/>
                  </a:cubicBezTo>
                  <a:cubicBezTo>
                    <a:pt x="376352" y="1153271"/>
                    <a:pt x="374637" y="1157747"/>
                    <a:pt x="372637" y="1162129"/>
                  </a:cubicBezTo>
                  <a:cubicBezTo>
                    <a:pt x="371113" y="1165558"/>
                    <a:pt x="369208" y="1168892"/>
                    <a:pt x="367589" y="1172225"/>
                  </a:cubicBezTo>
                  <a:cubicBezTo>
                    <a:pt x="367112" y="1173368"/>
                    <a:pt x="367208" y="1174797"/>
                    <a:pt x="366636" y="1175845"/>
                  </a:cubicBezTo>
                  <a:cubicBezTo>
                    <a:pt x="363112" y="1182322"/>
                    <a:pt x="359397" y="1188704"/>
                    <a:pt x="355968" y="1195181"/>
                  </a:cubicBezTo>
                  <a:cubicBezTo>
                    <a:pt x="351777" y="1203182"/>
                    <a:pt x="347015" y="1210897"/>
                    <a:pt x="343871" y="1219279"/>
                  </a:cubicBezTo>
                  <a:cubicBezTo>
                    <a:pt x="340728" y="1227661"/>
                    <a:pt x="336061" y="1235090"/>
                    <a:pt x="332251" y="1242996"/>
                  </a:cubicBezTo>
                  <a:cubicBezTo>
                    <a:pt x="327679" y="1252426"/>
                    <a:pt x="323298" y="1261856"/>
                    <a:pt x="318630" y="1271285"/>
                  </a:cubicBezTo>
                  <a:cubicBezTo>
                    <a:pt x="315868" y="1277000"/>
                    <a:pt x="314344" y="1283763"/>
                    <a:pt x="308915" y="1287478"/>
                  </a:cubicBezTo>
                  <a:cubicBezTo>
                    <a:pt x="304724" y="1290335"/>
                    <a:pt x="302152" y="1294431"/>
                    <a:pt x="298818" y="1297955"/>
                  </a:cubicBezTo>
                  <a:cubicBezTo>
                    <a:pt x="289293" y="1307957"/>
                    <a:pt x="280721" y="1319101"/>
                    <a:pt x="268910" y="1326626"/>
                  </a:cubicBezTo>
                  <a:cubicBezTo>
                    <a:pt x="267386" y="1327578"/>
                    <a:pt x="265862" y="1328912"/>
                    <a:pt x="265957" y="1331483"/>
                  </a:cubicBezTo>
                  <a:cubicBezTo>
                    <a:pt x="265957" y="1334341"/>
                    <a:pt x="265195" y="1337198"/>
                    <a:pt x="265004" y="1340151"/>
                  </a:cubicBezTo>
                  <a:cubicBezTo>
                    <a:pt x="264814" y="1343771"/>
                    <a:pt x="264528" y="1347390"/>
                    <a:pt x="264814" y="1351010"/>
                  </a:cubicBezTo>
                  <a:cubicBezTo>
                    <a:pt x="265195" y="1355772"/>
                    <a:pt x="263957" y="1359963"/>
                    <a:pt x="261671" y="1364059"/>
                  </a:cubicBezTo>
                  <a:cubicBezTo>
                    <a:pt x="260432" y="1366250"/>
                    <a:pt x="259861" y="1368821"/>
                    <a:pt x="256241" y="1368536"/>
                  </a:cubicBezTo>
                  <a:cubicBezTo>
                    <a:pt x="253003" y="1368250"/>
                    <a:pt x="251193" y="1366916"/>
                    <a:pt x="250145" y="1363868"/>
                  </a:cubicBezTo>
                  <a:cubicBezTo>
                    <a:pt x="249574" y="1362154"/>
                    <a:pt x="248526" y="1360535"/>
                    <a:pt x="247574" y="1358820"/>
                  </a:cubicBezTo>
                  <a:cubicBezTo>
                    <a:pt x="246526" y="1356915"/>
                    <a:pt x="245954" y="1357010"/>
                    <a:pt x="245002" y="1359106"/>
                  </a:cubicBezTo>
                  <a:cubicBezTo>
                    <a:pt x="243573" y="1362154"/>
                    <a:pt x="242335" y="1365202"/>
                    <a:pt x="241002" y="1368345"/>
                  </a:cubicBezTo>
                  <a:cubicBezTo>
                    <a:pt x="239858" y="1370917"/>
                    <a:pt x="238335" y="1373108"/>
                    <a:pt x="235286" y="1372536"/>
                  </a:cubicBezTo>
                  <a:cubicBezTo>
                    <a:pt x="232429" y="1371965"/>
                    <a:pt x="232905" y="1374441"/>
                    <a:pt x="231857" y="1375775"/>
                  </a:cubicBezTo>
                  <a:cubicBezTo>
                    <a:pt x="227286" y="1381394"/>
                    <a:pt x="226904" y="1389491"/>
                    <a:pt x="221380" y="1394539"/>
                  </a:cubicBezTo>
                  <a:cubicBezTo>
                    <a:pt x="220332" y="1395491"/>
                    <a:pt x="220618" y="1397777"/>
                    <a:pt x="219951" y="1399301"/>
                  </a:cubicBezTo>
                  <a:cubicBezTo>
                    <a:pt x="218903" y="1401587"/>
                    <a:pt x="217856" y="1404159"/>
                    <a:pt x="216141" y="1405778"/>
                  </a:cubicBezTo>
                  <a:cubicBezTo>
                    <a:pt x="213189" y="1408636"/>
                    <a:pt x="207569" y="1407683"/>
                    <a:pt x="206997" y="1404350"/>
                  </a:cubicBezTo>
                  <a:cubicBezTo>
                    <a:pt x="206140" y="1399873"/>
                    <a:pt x="205473" y="1395110"/>
                    <a:pt x="205759" y="1390634"/>
                  </a:cubicBezTo>
                  <a:cubicBezTo>
                    <a:pt x="206045" y="1385776"/>
                    <a:pt x="207378" y="1380918"/>
                    <a:pt x="208236" y="1376060"/>
                  </a:cubicBezTo>
                  <a:cubicBezTo>
                    <a:pt x="208236" y="1375394"/>
                    <a:pt x="207664" y="1374632"/>
                    <a:pt x="207378" y="1373965"/>
                  </a:cubicBezTo>
                  <a:cubicBezTo>
                    <a:pt x="206807" y="1374441"/>
                    <a:pt x="205949" y="1374727"/>
                    <a:pt x="205759" y="1375394"/>
                  </a:cubicBezTo>
                  <a:cubicBezTo>
                    <a:pt x="205187" y="1377203"/>
                    <a:pt x="204711" y="1379013"/>
                    <a:pt x="204425" y="1380918"/>
                  </a:cubicBezTo>
                  <a:cubicBezTo>
                    <a:pt x="203473" y="1386824"/>
                    <a:pt x="201568" y="1392253"/>
                    <a:pt x="196901" y="1396063"/>
                  </a:cubicBezTo>
                  <a:cubicBezTo>
                    <a:pt x="194805" y="1397777"/>
                    <a:pt x="192805" y="1397682"/>
                    <a:pt x="190614" y="1395872"/>
                  </a:cubicBezTo>
                  <a:cubicBezTo>
                    <a:pt x="188614" y="1394158"/>
                    <a:pt x="188804" y="1392062"/>
                    <a:pt x="188614" y="1389872"/>
                  </a:cubicBezTo>
                  <a:cubicBezTo>
                    <a:pt x="188423" y="1388252"/>
                    <a:pt x="187852" y="1386347"/>
                    <a:pt x="186804" y="1385300"/>
                  </a:cubicBezTo>
                  <a:cubicBezTo>
                    <a:pt x="186233" y="1384728"/>
                    <a:pt x="184232" y="1386062"/>
                    <a:pt x="182899" y="1386062"/>
                  </a:cubicBezTo>
                  <a:cubicBezTo>
                    <a:pt x="177660" y="1386062"/>
                    <a:pt x="173183" y="1390157"/>
                    <a:pt x="167564" y="1389110"/>
                  </a:cubicBezTo>
                  <a:cubicBezTo>
                    <a:pt x="162896" y="1388252"/>
                    <a:pt x="159753" y="1385776"/>
                    <a:pt x="159753" y="1380728"/>
                  </a:cubicBezTo>
                  <a:cubicBezTo>
                    <a:pt x="159753" y="1377013"/>
                    <a:pt x="159944" y="1373489"/>
                    <a:pt x="161468" y="1369869"/>
                  </a:cubicBezTo>
                  <a:cubicBezTo>
                    <a:pt x="163373" y="1365202"/>
                    <a:pt x="164040" y="1360058"/>
                    <a:pt x="164897" y="1355010"/>
                  </a:cubicBezTo>
                  <a:cubicBezTo>
                    <a:pt x="165087" y="1353772"/>
                    <a:pt x="164420" y="1352057"/>
                    <a:pt x="163658" y="1350819"/>
                  </a:cubicBezTo>
                  <a:cubicBezTo>
                    <a:pt x="160229" y="1345485"/>
                    <a:pt x="157086" y="1339770"/>
                    <a:pt x="152895" y="1335008"/>
                  </a:cubicBezTo>
                  <a:cubicBezTo>
                    <a:pt x="149752" y="1331483"/>
                    <a:pt x="148133" y="1327483"/>
                    <a:pt x="146609" y="1323292"/>
                  </a:cubicBezTo>
                  <a:cubicBezTo>
                    <a:pt x="145847" y="1321292"/>
                    <a:pt x="146037" y="1318910"/>
                    <a:pt x="144990" y="1317196"/>
                  </a:cubicBezTo>
                  <a:cubicBezTo>
                    <a:pt x="143846" y="1315196"/>
                    <a:pt x="143465" y="1312433"/>
                    <a:pt x="139846" y="1312338"/>
                  </a:cubicBezTo>
                  <a:cubicBezTo>
                    <a:pt x="136322" y="1312243"/>
                    <a:pt x="134131" y="1308909"/>
                    <a:pt x="133845" y="1305290"/>
                  </a:cubicBezTo>
                  <a:cubicBezTo>
                    <a:pt x="133178" y="1296908"/>
                    <a:pt x="128416" y="1290716"/>
                    <a:pt x="124415" y="1284049"/>
                  </a:cubicBezTo>
                  <a:cubicBezTo>
                    <a:pt x="122511" y="1280810"/>
                    <a:pt x="119082" y="1278620"/>
                    <a:pt x="118986" y="1274048"/>
                  </a:cubicBezTo>
                  <a:cubicBezTo>
                    <a:pt x="118986" y="1270047"/>
                    <a:pt x="114319" y="1268428"/>
                    <a:pt x="113557" y="1264046"/>
                  </a:cubicBezTo>
                  <a:cubicBezTo>
                    <a:pt x="112890" y="1260141"/>
                    <a:pt x="109652" y="1256617"/>
                    <a:pt x="107366" y="1253188"/>
                  </a:cubicBezTo>
                  <a:cubicBezTo>
                    <a:pt x="103461" y="1247282"/>
                    <a:pt x="99365" y="1241663"/>
                    <a:pt x="95460" y="1235757"/>
                  </a:cubicBezTo>
                  <a:cubicBezTo>
                    <a:pt x="92031" y="1230423"/>
                    <a:pt x="89078" y="1224803"/>
                    <a:pt x="85458" y="1219660"/>
                  </a:cubicBezTo>
                  <a:cubicBezTo>
                    <a:pt x="81934" y="1214612"/>
                    <a:pt x="77648" y="1210135"/>
                    <a:pt x="75648" y="1204039"/>
                  </a:cubicBezTo>
                  <a:cubicBezTo>
                    <a:pt x="74886" y="1201658"/>
                    <a:pt x="73266" y="1199562"/>
                    <a:pt x="72028" y="1197371"/>
                  </a:cubicBezTo>
                  <a:cubicBezTo>
                    <a:pt x="71837" y="1196990"/>
                    <a:pt x="71457" y="1196705"/>
                    <a:pt x="71075" y="1196419"/>
                  </a:cubicBezTo>
                  <a:cubicBezTo>
                    <a:pt x="70885" y="1196800"/>
                    <a:pt x="70504" y="1197181"/>
                    <a:pt x="70409" y="1197467"/>
                  </a:cubicBezTo>
                  <a:cubicBezTo>
                    <a:pt x="69932" y="1202991"/>
                    <a:pt x="68504" y="1208611"/>
                    <a:pt x="69361" y="1213945"/>
                  </a:cubicBezTo>
                  <a:cubicBezTo>
                    <a:pt x="70028" y="1217945"/>
                    <a:pt x="70123" y="1221755"/>
                    <a:pt x="70314" y="1225756"/>
                  </a:cubicBezTo>
                  <a:cubicBezTo>
                    <a:pt x="70504" y="1229566"/>
                    <a:pt x="70314" y="1233471"/>
                    <a:pt x="70314" y="1237376"/>
                  </a:cubicBezTo>
                  <a:cubicBezTo>
                    <a:pt x="70314" y="1240996"/>
                    <a:pt x="70885" y="1244806"/>
                    <a:pt x="70123" y="1248235"/>
                  </a:cubicBezTo>
                  <a:cubicBezTo>
                    <a:pt x="69361" y="1251854"/>
                    <a:pt x="70885" y="1255188"/>
                    <a:pt x="70409" y="1258808"/>
                  </a:cubicBezTo>
                  <a:cubicBezTo>
                    <a:pt x="69932" y="1262618"/>
                    <a:pt x="70218" y="1266523"/>
                    <a:pt x="70409" y="1270428"/>
                  </a:cubicBezTo>
                  <a:cubicBezTo>
                    <a:pt x="70409" y="1273952"/>
                    <a:pt x="70885" y="1277572"/>
                    <a:pt x="70885" y="1281096"/>
                  </a:cubicBezTo>
                  <a:cubicBezTo>
                    <a:pt x="70885" y="1284620"/>
                    <a:pt x="70504" y="1288240"/>
                    <a:pt x="70409" y="1291860"/>
                  </a:cubicBezTo>
                  <a:cubicBezTo>
                    <a:pt x="70409" y="1293479"/>
                    <a:pt x="70028" y="1295098"/>
                    <a:pt x="70409" y="1296622"/>
                  </a:cubicBezTo>
                  <a:cubicBezTo>
                    <a:pt x="72409" y="1303670"/>
                    <a:pt x="72504" y="1311005"/>
                    <a:pt x="72981" y="1318244"/>
                  </a:cubicBezTo>
                  <a:cubicBezTo>
                    <a:pt x="73266" y="1323768"/>
                    <a:pt x="73266" y="1329388"/>
                    <a:pt x="74409" y="1334722"/>
                  </a:cubicBezTo>
                  <a:cubicBezTo>
                    <a:pt x="75838" y="1341580"/>
                    <a:pt x="76981" y="1348438"/>
                    <a:pt x="76886" y="1355486"/>
                  </a:cubicBezTo>
                  <a:cubicBezTo>
                    <a:pt x="76886" y="1358439"/>
                    <a:pt x="76219" y="1361582"/>
                    <a:pt x="76981" y="1364345"/>
                  </a:cubicBezTo>
                  <a:cubicBezTo>
                    <a:pt x="78981" y="1370917"/>
                    <a:pt x="77933" y="1377775"/>
                    <a:pt x="79362" y="1384442"/>
                  </a:cubicBezTo>
                  <a:cubicBezTo>
                    <a:pt x="80410" y="1389110"/>
                    <a:pt x="80124" y="1394063"/>
                    <a:pt x="80886" y="1398825"/>
                  </a:cubicBezTo>
                  <a:cubicBezTo>
                    <a:pt x="82410" y="1408541"/>
                    <a:pt x="85553" y="1418256"/>
                    <a:pt x="85744" y="1427972"/>
                  </a:cubicBezTo>
                  <a:cubicBezTo>
                    <a:pt x="85935" y="1438259"/>
                    <a:pt x="88602" y="1448069"/>
                    <a:pt x="88792" y="1458261"/>
                  </a:cubicBezTo>
                  <a:cubicBezTo>
                    <a:pt x="88792" y="1462357"/>
                    <a:pt x="89554" y="1466548"/>
                    <a:pt x="90316" y="1470548"/>
                  </a:cubicBezTo>
                  <a:cubicBezTo>
                    <a:pt x="91649" y="1477978"/>
                    <a:pt x="93745" y="1485217"/>
                    <a:pt x="94031" y="1492837"/>
                  </a:cubicBezTo>
                  <a:cubicBezTo>
                    <a:pt x="94221" y="1497695"/>
                    <a:pt x="94793" y="1502457"/>
                    <a:pt x="95364" y="1507315"/>
                  </a:cubicBezTo>
                  <a:cubicBezTo>
                    <a:pt x="95650" y="1509601"/>
                    <a:pt x="96221" y="1511982"/>
                    <a:pt x="96888" y="1514173"/>
                  </a:cubicBezTo>
                  <a:cubicBezTo>
                    <a:pt x="97079" y="1514935"/>
                    <a:pt x="98031" y="1515411"/>
                    <a:pt x="98698" y="1516078"/>
                  </a:cubicBezTo>
                  <a:cubicBezTo>
                    <a:pt x="98889" y="1515506"/>
                    <a:pt x="98984" y="1514840"/>
                    <a:pt x="99365" y="1514268"/>
                  </a:cubicBezTo>
                  <a:cubicBezTo>
                    <a:pt x="99650" y="1513697"/>
                    <a:pt x="100127" y="1513220"/>
                    <a:pt x="100603" y="1512744"/>
                  </a:cubicBezTo>
                  <a:cubicBezTo>
                    <a:pt x="101079" y="1512268"/>
                    <a:pt x="101841" y="1511315"/>
                    <a:pt x="101936" y="1511411"/>
                  </a:cubicBezTo>
                  <a:cubicBezTo>
                    <a:pt x="102698" y="1511982"/>
                    <a:pt x="103079" y="1512363"/>
                    <a:pt x="102413" y="1513792"/>
                  </a:cubicBezTo>
                  <a:cubicBezTo>
                    <a:pt x="101556" y="1515697"/>
                    <a:pt x="101841" y="1518173"/>
                    <a:pt x="102032" y="1520364"/>
                  </a:cubicBezTo>
                  <a:cubicBezTo>
                    <a:pt x="102222" y="1524174"/>
                    <a:pt x="104318" y="1525222"/>
                    <a:pt x="107556" y="1523222"/>
                  </a:cubicBezTo>
                  <a:cubicBezTo>
                    <a:pt x="112319" y="1520269"/>
                    <a:pt x="114319" y="1520936"/>
                    <a:pt x="116415" y="1526555"/>
                  </a:cubicBezTo>
                  <a:cubicBezTo>
                    <a:pt x="117367" y="1529032"/>
                    <a:pt x="118700" y="1530842"/>
                    <a:pt x="121272" y="1531032"/>
                  </a:cubicBezTo>
                  <a:cubicBezTo>
                    <a:pt x="127749" y="1531413"/>
                    <a:pt x="133940" y="1532842"/>
                    <a:pt x="140036" y="1535128"/>
                  </a:cubicBezTo>
                  <a:cubicBezTo>
                    <a:pt x="142132" y="1535890"/>
                    <a:pt x="144513" y="1536557"/>
                    <a:pt x="146704" y="1536461"/>
                  </a:cubicBezTo>
                  <a:cubicBezTo>
                    <a:pt x="150704" y="1536366"/>
                    <a:pt x="154705" y="1535604"/>
                    <a:pt x="158610" y="1535223"/>
                  </a:cubicBezTo>
                  <a:cubicBezTo>
                    <a:pt x="166611" y="1534366"/>
                    <a:pt x="173660" y="1537319"/>
                    <a:pt x="180613" y="1541033"/>
                  </a:cubicBezTo>
                  <a:cubicBezTo>
                    <a:pt x="181661" y="1541605"/>
                    <a:pt x="182994" y="1541700"/>
                    <a:pt x="184137" y="1541986"/>
                  </a:cubicBezTo>
                  <a:cubicBezTo>
                    <a:pt x="183947" y="1540843"/>
                    <a:pt x="183661" y="1539795"/>
                    <a:pt x="183661" y="1538652"/>
                  </a:cubicBezTo>
                  <a:cubicBezTo>
                    <a:pt x="183661" y="1537604"/>
                    <a:pt x="183661" y="1536461"/>
                    <a:pt x="183852" y="1535414"/>
                  </a:cubicBezTo>
                  <a:cubicBezTo>
                    <a:pt x="184994" y="1530746"/>
                    <a:pt x="187185" y="1526746"/>
                    <a:pt x="186614" y="1521031"/>
                  </a:cubicBezTo>
                  <a:cubicBezTo>
                    <a:pt x="186042" y="1515221"/>
                    <a:pt x="188043" y="1508648"/>
                    <a:pt x="188995" y="1502457"/>
                  </a:cubicBezTo>
                  <a:cubicBezTo>
                    <a:pt x="189566" y="1498933"/>
                    <a:pt x="189757" y="1495504"/>
                    <a:pt x="190043" y="1492075"/>
                  </a:cubicBezTo>
                  <a:cubicBezTo>
                    <a:pt x="190328" y="1488551"/>
                    <a:pt x="193662" y="1484360"/>
                    <a:pt x="195948" y="1484550"/>
                  </a:cubicBezTo>
                  <a:cubicBezTo>
                    <a:pt x="199568" y="1484836"/>
                    <a:pt x="199949" y="1488170"/>
                    <a:pt x="200425" y="1490646"/>
                  </a:cubicBezTo>
                  <a:cubicBezTo>
                    <a:pt x="202044" y="1500076"/>
                    <a:pt x="203378" y="1509506"/>
                    <a:pt x="204425" y="1518935"/>
                  </a:cubicBezTo>
                  <a:cubicBezTo>
                    <a:pt x="204902" y="1523698"/>
                    <a:pt x="204902" y="1528270"/>
                    <a:pt x="206711" y="1532937"/>
                  </a:cubicBezTo>
                  <a:cubicBezTo>
                    <a:pt x="208140" y="1536652"/>
                    <a:pt x="207378" y="1540176"/>
                    <a:pt x="211665" y="1535128"/>
                  </a:cubicBezTo>
                  <a:cubicBezTo>
                    <a:pt x="211950" y="1534747"/>
                    <a:pt x="212903" y="1534937"/>
                    <a:pt x="213569" y="1534937"/>
                  </a:cubicBezTo>
                  <a:cubicBezTo>
                    <a:pt x="218999" y="1535699"/>
                    <a:pt x="223857" y="1533223"/>
                    <a:pt x="228810" y="1531889"/>
                  </a:cubicBezTo>
                  <a:cubicBezTo>
                    <a:pt x="231191" y="1531318"/>
                    <a:pt x="232810" y="1530842"/>
                    <a:pt x="235191" y="1531699"/>
                  </a:cubicBezTo>
                  <a:cubicBezTo>
                    <a:pt x="237001" y="1532366"/>
                    <a:pt x="239287" y="1531508"/>
                    <a:pt x="241382" y="1531604"/>
                  </a:cubicBezTo>
                  <a:cubicBezTo>
                    <a:pt x="243097" y="1531604"/>
                    <a:pt x="244811" y="1532270"/>
                    <a:pt x="246431" y="1532080"/>
                  </a:cubicBezTo>
                  <a:cubicBezTo>
                    <a:pt x="252717" y="1531318"/>
                    <a:pt x="259004" y="1530461"/>
                    <a:pt x="265290" y="1529318"/>
                  </a:cubicBezTo>
                  <a:cubicBezTo>
                    <a:pt x="268243" y="1528746"/>
                    <a:pt x="271100" y="1527032"/>
                    <a:pt x="274053" y="1526746"/>
                  </a:cubicBezTo>
                  <a:cubicBezTo>
                    <a:pt x="283674" y="1525984"/>
                    <a:pt x="293389" y="1525889"/>
                    <a:pt x="303104" y="1525222"/>
                  </a:cubicBezTo>
                  <a:cubicBezTo>
                    <a:pt x="308629" y="1524841"/>
                    <a:pt x="314439" y="1524841"/>
                    <a:pt x="319011" y="1520460"/>
                  </a:cubicBezTo>
                  <a:cubicBezTo>
                    <a:pt x="320535" y="1518935"/>
                    <a:pt x="321964" y="1519793"/>
                    <a:pt x="323488" y="1521031"/>
                  </a:cubicBezTo>
                  <a:cubicBezTo>
                    <a:pt x="325583" y="1522650"/>
                    <a:pt x="327869" y="1522460"/>
                    <a:pt x="330156" y="1521126"/>
                  </a:cubicBezTo>
                  <a:cubicBezTo>
                    <a:pt x="331203" y="1520460"/>
                    <a:pt x="332441" y="1520078"/>
                    <a:pt x="333585" y="1519888"/>
                  </a:cubicBezTo>
                  <a:cubicBezTo>
                    <a:pt x="337299" y="1519221"/>
                    <a:pt x="341109" y="1519126"/>
                    <a:pt x="344729" y="1518173"/>
                  </a:cubicBezTo>
                  <a:cubicBezTo>
                    <a:pt x="357587" y="1514649"/>
                    <a:pt x="369970" y="1509696"/>
                    <a:pt x="383210" y="1507410"/>
                  </a:cubicBezTo>
                  <a:cubicBezTo>
                    <a:pt x="385115" y="1507124"/>
                    <a:pt x="387306" y="1505315"/>
                    <a:pt x="388449" y="1503505"/>
                  </a:cubicBezTo>
                  <a:close/>
                  <a:moveTo>
                    <a:pt x="380733" y="1121267"/>
                  </a:moveTo>
                  <a:cubicBezTo>
                    <a:pt x="382924" y="1115647"/>
                    <a:pt x="385782" y="1109646"/>
                    <a:pt x="385686" y="1103741"/>
                  </a:cubicBezTo>
                  <a:cubicBezTo>
                    <a:pt x="385686" y="1097359"/>
                    <a:pt x="383972" y="1090882"/>
                    <a:pt x="383210" y="1084405"/>
                  </a:cubicBezTo>
                  <a:cubicBezTo>
                    <a:pt x="382257" y="1075928"/>
                    <a:pt x="380733" y="1067450"/>
                    <a:pt x="380733" y="1058878"/>
                  </a:cubicBezTo>
                  <a:cubicBezTo>
                    <a:pt x="380733" y="1052591"/>
                    <a:pt x="380448" y="1046305"/>
                    <a:pt x="379495" y="1040114"/>
                  </a:cubicBezTo>
                  <a:cubicBezTo>
                    <a:pt x="378447" y="1033256"/>
                    <a:pt x="377495" y="1026302"/>
                    <a:pt x="376923" y="1019444"/>
                  </a:cubicBezTo>
                  <a:cubicBezTo>
                    <a:pt x="376066" y="1009634"/>
                    <a:pt x="376923" y="999823"/>
                    <a:pt x="375875" y="989917"/>
                  </a:cubicBezTo>
                  <a:cubicBezTo>
                    <a:pt x="374542" y="978487"/>
                    <a:pt x="375018" y="966771"/>
                    <a:pt x="375875" y="955151"/>
                  </a:cubicBezTo>
                  <a:cubicBezTo>
                    <a:pt x="376257" y="948578"/>
                    <a:pt x="377876" y="942292"/>
                    <a:pt x="375685" y="935815"/>
                  </a:cubicBezTo>
                  <a:cubicBezTo>
                    <a:pt x="375494" y="935243"/>
                    <a:pt x="375399" y="934196"/>
                    <a:pt x="375685" y="933815"/>
                  </a:cubicBezTo>
                  <a:cubicBezTo>
                    <a:pt x="378161" y="930576"/>
                    <a:pt x="376637" y="926861"/>
                    <a:pt x="376923" y="923432"/>
                  </a:cubicBezTo>
                  <a:cubicBezTo>
                    <a:pt x="377209" y="919527"/>
                    <a:pt x="376257" y="915431"/>
                    <a:pt x="379114" y="912098"/>
                  </a:cubicBezTo>
                  <a:cubicBezTo>
                    <a:pt x="379590" y="911526"/>
                    <a:pt x="379686" y="910383"/>
                    <a:pt x="379495" y="909621"/>
                  </a:cubicBezTo>
                  <a:cubicBezTo>
                    <a:pt x="377781" y="900953"/>
                    <a:pt x="378257" y="892095"/>
                    <a:pt x="378257" y="883332"/>
                  </a:cubicBezTo>
                  <a:cubicBezTo>
                    <a:pt x="378257" y="881427"/>
                    <a:pt x="379686" y="879522"/>
                    <a:pt x="379400" y="877808"/>
                  </a:cubicBezTo>
                  <a:cubicBezTo>
                    <a:pt x="378257" y="872283"/>
                    <a:pt x="378733" y="866663"/>
                    <a:pt x="378161" y="861044"/>
                  </a:cubicBezTo>
                  <a:cubicBezTo>
                    <a:pt x="377590" y="855805"/>
                    <a:pt x="379304" y="850376"/>
                    <a:pt x="376923" y="845232"/>
                  </a:cubicBezTo>
                  <a:cubicBezTo>
                    <a:pt x="376542" y="844375"/>
                    <a:pt x="376923" y="843041"/>
                    <a:pt x="377114" y="841994"/>
                  </a:cubicBezTo>
                  <a:cubicBezTo>
                    <a:pt x="377399" y="840089"/>
                    <a:pt x="378161" y="838184"/>
                    <a:pt x="378161" y="836279"/>
                  </a:cubicBezTo>
                  <a:cubicBezTo>
                    <a:pt x="378257" y="827135"/>
                    <a:pt x="378161" y="818086"/>
                    <a:pt x="378161" y="808942"/>
                  </a:cubicBezTo>
                  <a:cubicBezTo>
                    <a:pt x="378161" y="807323"/>
                    <a:pt x="377685" y="805513"/>
                    <a:pt x="378257" y="804179"/>
                  </a:cubicBezTo>
                  <a:cubicBezTo>
                    <a:pt x="380257" y="800084"/>
                    <a:pt x="380448" y="795893"/>
                    <a:pt x="377971" y="792368"/>
                  </a:cubicBezTo>
                  <a:cubicBezTo>
                    <a:pt x="375685" y="789035"/>
                    <a:pt x="374256" y="785129"/>
                    <a:pt x="370827" y="782462"/>
                  </a:cubicBezTo>
                  <a:cubicBezTo>
                    <a:pt x="366732" y="779319"/>
                    <a:pt x="362921" y="775604"/>
                    <a:pt x="359302" y="771890"/>
                  </a:cubicBezTo>
                  <a:cubicBezTo>
                    <a:pt x="357492" y="770080"/>
                    <a:pt x="356540" y="766937"/>
                    <a:pt x="354540" y="765984"/>
                  </a:cubicBezTo>
                  <a:cubicBezTo>
                    <a:pt x="350634" y="763984"/>
                    <a:pt x="349110" y="760174"/>
                    <a:pt x="346634" y="757126"/>
                  </a:cubicBezTo>
                  <a:cubicBezTo>
                    <a:pt x="345110" y="755221"/>
                    <a:pt x="344062" y="752649"/>
                    <a:pt x="342062" y="751697"/>
                  </a:cubicBezTo>
                  <a:cubicBezTo>
                    <a:pt x="336728" y="749030"/>
                    <a:pt x="332823" y="744743"/>
                    <a:pt x="328822" y="740457"/>
                  </a:cubicBezTo>
                  <a:cubicBezTo>
                    <a:pt x="326060" y="737409"/>
                    <a:pt x="323678" y="733980"/>
                    <a:pt x="320916" y="730932"/>
                  </a:cubicBezTo>
                  <a:cubicBezTo>
                    <a:pt x="315487" y="725122"/>
                    <a:pt x="309867" y="719407"/>
                    <a:pt x="304343" y="713692"/>
                  </a:cubicBezTo>
                  <a:cubicBezTo>
                    <a:pt x="298342" y="707405"/>
                    <a:pt x="292341" y="701119"/>
                    <a:pt x="286245" y="694928"/>
                  </a:cubicBezTo>
                  <a:cubicBezTo>
                    <a:pt x="284245" y="692927"/>
                    <a:pt x="281769" y="691594"/>
                    <a:pt x="279864" y="689594"/>
                  </a:cubicBezTo>
                  <a:cubicBezTo>
                    <a:pt x="271862" y="681021"/>
                    <a:pt x="264147" y="672163"/>
                    <a:pt x="256051" y="663781"/>
                  </a:cubicBezTo>
                  <a:cubicBezTo>
                    <a:pt x="253384" y="661019"/>
                    <a:pt x="250336" y="659018"/>
                    <a:pt x="250527" y="654542"/>
                  </a:cubicBezTo>
                  <a:cubicBezTo>
                    <a:pt x="250527" y="654065"/>
                    <a:pt x="249479" y="653113"/>
                    <a:pt x="249003" y="653208"/>
                  </a:cubicBezTo>
                  <a:cubicBezTo>
                    <a:pt x="246621" y="653399"/>
                    <a:pt x="241287" y="658256"/>
                    <a:pt x="241478" y="660447"/>
                  </a:cubicBezTo>
                  <a:cubicBezTo>
                    <a:pt x="241859" y="664638"/>
                    <a:pt x="241192" y="668639"/>
                    <a:pt x="242335" y="672925"/>
                  </a:cubicBezTo>
                  <a:cubicBezTo>
                    <a:pt x="243954" y="679497"/>
                    <a:pt x="246050" y="685974"/>
                    <a:pt x="247955" y="692451"/>
                  </a:cubicBezTo>
                  <a:cubicBezTo>
                    <a:pt x="251003" y="702452"/>
                    <a:pt x="254051" y="712549"/>
                    <a:pt x="257194" y="722645"/>
                  </a:cubicBezTo>
                  <a:cubicBezTo>
                    <a:pt x="260623" y="733409"/>
                    <a:pt x="264147" y="744172"/>
                    <a:pt x="267767" y="754935"/>
                  </a:cubicBezTo>
                  <a:cubicBezTo>
                    <a:pt x="268529" y="757126"/>
                    <a:pt x="269862" y="759031"/>
                    <a:pt x="271005" y="761031"/>
                  </a:cubicBezTo>
                  <a:cubicBezTo>
                    <a:pt x="272815" y="764270"/>
                    <a:pt x="271005" y="766937"/>
                    <a:pt x="269386" y="769318"/>
                  </a:cubicBezTo>
                  <a:cubicBezTo>
                    <a:pt x="267386" y="772366"/>
                    <a:pt x="265195" y="769699"/>
                    <a:pt x="263195" y="769032"/>
                  </a:cubicBezTo>
                  <a:cubicBezTo>
                    <a:pt x="259956" y="767984"/>
                    <a:pt x="256813" y="766365"/>
                    <a:pt x="253670" y="764936"/>
                  </a:cubicBezTo>
                  <a:cubicBezTo>
                    <a:pt x="249669" y="763127"/>
                    <a:pt x="249098" y="763222"/>
                    <a:pt x="247955" y="767222"/>
                  </a:cubicBezTo>
                  <a:cubicBezTo>
                    <a:pt x="246812" y="771032"/>
                    <a:pt x="247098" y="775795"/>
                    <a:pt x="245097" y="778843"/>
                  </a:cubicBezTo>
                  <a:cubicBezTo>
                    <a:pt x="241478" y="784463"/>
                    <a:pt x="241097" y="790844"/>
                    <a:pt x="239001" y="796750"/>
                  </a:cubicBezTo>
                  <a:cubicBezTo>
                    <a:pt x="237953" y="799893"/>
                    <a:pt x="236429" y="803132"/>
                    <a:pt x="236144" y="806465"/>
                  </a:cubicBezTo>
                  <a:cubicBezTo>
                    <a:pt x="235477" y="815133"/>
                    <a:pt x="233096" y="823515"/>
                    <a:pt x="232048" y="831992"/>
                  </a:cubicBezTo>
                  <a:cubicBezTo>
                    <a:pt x="231667" y="835136"/>
                    <a:pt x="230048" y="837993"/>
                    <a:pt x="229571" y="841136"/>
                  </a:cubicBezTo>
                  <a:cubicBezTo>
                    <a:pt x="228143" y="850471"/>
                    <a:pt x="226714" y="859710"/>
                    <a:pt x="223571" y="868664"/>
                  </a:cubicBezTo>
                  <a:cubicBezTo>
                    <a:pt x="222809" y="870854"/>
                    <a:pt x="222142" y="872855"/>
                    <a:pt x="224047" y="874664"/>
                  </a:cubicBezTo>
                  <a:cubicBezTo>
                    <a:pt x="227000" y="877617"/>
                    <a:pt x="225952" y="880284"/>
                    <a:pt x="223285" y="882570"/>
                  </a:cubicBezTo>
                  <a:cubicBezTo>
                    <a:pt x="219856" y="885523"/>
                    <a:pt x="218332" y="889333"/>
                    <a:pt x="217570" y="893810"/>
                  </a:cubicBezTo>
                  <a:cubicBezTo>
                    <a:pt x="215665" y="904287"/>
                    <a:pt x="213569" y="914765"/>
                    <a:pt x="210807" y="925052"/>
                  </a:cubicBezTo>
                  <a:cubicBezTo>
                    <a:pt x="210140" y="927623"/>
                    <a:pt x="209474" y="929528"/>
                    <a:pt x="211093" y="931433"/>
                  </a:cubicBezTo>
                  <a:cubicBezTo>
                    <a:pt x="212998" y="933719"/>
                    <a:pt x="211760" y="935815"/>
                    <a:pt x="210807" y="937720"/>
                  </a:cubicBezTo>
                  <a:cubicBezTo>
                    <a:pt x="210140" y="939053"/>
                    <a:pt x="208426" y="939815"/>
                    <a:pt x="207664" y="941149"/>
                  </a:cubicBezTo>
                  <a:cubicBezTo>
                    <a:pt x="206616" y="943244"/>
                    <a:pt x="204711" y="944959"/>
                    <a:pt x="207473" y="947912"/>
                  </a:cubicBezTo>
                  <a:cubicBezTo>
                    <a:pt x="209950" y="950483"/>
                    <a:pt x="208331" y="961247"/>
                    <a:pt x="205283" y="962294"/>
                  </a:cubicBezTo>
                  <a:cubicBezTo>
                    <a:pt x="201758" y="963533"/>
                    <a:pt x="201187" y="966485"/>
                    <a:pt x="200996" y="968676"/>
                  </a:cubicBezTo>
                  <a:cubicBezTo>
                    <a:pt x="200711" y="973534"/>
                    <a:pt x="198996" y="977915"/>
                    <a:pt x="197758" y="982392"/>
                  </a:cubicBezTo>
                  <a:cubicBezTo>
                    <a:pt x="195853" y="988869"/>
                    <a:pt x="193757" y="995251"/>
                    <a:pt x="191471" y="1001537"/>
                  </a:cubicBezTo>
                  <a:cubicBezTo>
                    <a:pt x="189852" y="1006014"/>
                    <a:pt x="187090" y="1006395"/>
                    <a:pt x="184328" y="1002680"/>
                  </a:cubicBezTo>
                  <a:cubicBezTo>
                    <a:pt x="183470" y="1001442"/>
                    <a:pt x="183470" y="998966"/>
                    <a:pt x="183947" y="997251"/>
                  </a:cubicBezTo>
                  <a:cubicBezTo>
                    <a:pt x="184709" y="994584"/>
                    <a:pt x="184709" y="992489"/>
                    <a:pt x="183756" y="989822"/>
                  </a:cubicBezTo>
                  <a:cubicBezTo>
                    <a:pt x="181851" y="984964"/>
                    <a:pt x="180232" y="979820"/>
                    <a:pt x="179565" y="974582"/>
                  </a:cubicBezTo>
                  <a:cubicBezTo>
                    <a:pt x="178041" y="963628"/>
                    <a:pt x="177470" y="952674"/>
                    <a:pt x="174136" y="942006"/>
                  </a:cubicBezTo>
                  <a:cubicBezTo>
                    <a:pt x="173469" y="939815"/>
                    <a:pt x="171564" y="937625"/>
                    <a:pt x="171660" y="935624"/>
                  </a:cubicBezTo>
                  <a:cubicBezTo>
                    <a:pt x="172231" y="928576"/>
                    <a:pt x="167849" y="922956"/>
                    <a:pt x="166802" y="916479"/>
                  </a:cubicBezTo>
                  <a:cubicBezTo>
                    <a:pt x="166135" y="912288"/>
                    <a:pt x="164706" y="908288"/>
                    <a:pt x="164325" y="904192"/>
                  </a:cubicBezTo>
                  <a:cubicBezTo>
                    <a:pt x="164897" y="903430"/>
                    <a:pt x="165564" y="902668"/>
                    <a:pt x="166135" y="901906"/>
                  </a:cubicBezTo>
                  <a:cubicBezTo>
                    <a:pt x="165849" y="901715"/>
                    <a:pt x="165182" y="901430"/>
                    <a:pt x="165087" y="901430"/>
                  </a:cubicBezTo>
                  <a:cubicBezTo>
                    <a:pt x="164611" y="902287"/>
                    <a:pt x="164135" y="903239"/>
                    <a:pt x="162992" y="904192"/>
                  </a:cubicBezTo>
                  <a:cubicBezTo>
                    <a:pt x="159182" y="903430"/>
                    <a:pt x="156705" y="899239"/>
                    <a:pt x="158039" y="895715"/>
                  </a:cubicBezTo>
                  <a:cubicBezTo>
                    <a:pt x="158515" y="894286"/>
                    <a:pt x="159753" y="892952"/>
                    <a:pt x="159658" y="891619"/>
                  </a:cubicBezTo>
                  <a:cubicBezTo>
                    <a:pt x="158991" y="886094"/>
                    <a:pt x="157658" y="880570"/>
                    <a:pt x="157182" y="875045"/>
                  </a:cubicBezTo>
                  <a:cubicBezTo>
                    <a:pt x="156229" y="863996"/>
                    <a:pt x="155181" y="853043"/>
                    <a:pt x="151848" y="842470"/>
                  </a:cubicBezTo>
                  <a:cubicBezTo>
                    <a:pt x="149466" y="835040"/>
                    <a:pt x="151086" y="827325"/>
                    <a:pt x="150514" y="819800"/>
                  </a:cubicBezTo>
                  <a:cubicBezTo>
                    <a:pt x="150323" y="817038"/>
                    <a:pt x="149561" y="814276"/>
                    <a:pt x="149276" y="811514"/>
                  </a:cubicBezTo>
                  <a:cubicBezTo>
                    <a:pt x="148799" y="807132"/>
                    <a:pt x="148133" y="802846"/>
                    <a:pt x="148037" y="798464"/>
                  </a:cubicBezTo>
                  <a:cubicBezTo>
                    <a:pt x="148037" y="797321"/>
                    <a:pt x="149752" y="795893"/>
                    <a:pt x="150990" y="795035"/>
                  </a:cubicBezTo>
                  <a:cubicBezTo>
                    <a:pt x="151752" y="794559"/>
                    <a:pt x="153181" y="795035"/>
                    <a:pt x="154229" y="794845"/>
                  </a:cubicBezTo>
                  <a:cubicBezTo>
                    <a:pt x="154610" y="794845"/>
                    <a:pt x="155277" y="793797"/>
                    <a:pt x="155181" y="793702"/>
                  </a:cubicBezTo>
                  <a:cubicBezTo>
                    <a:pt x="153753" y="791606"/>
                    <a:pt x="152228" y="789416"/>
                    <a:pt x="150514" y="787606"/>
                  </a:cubicBezTo>
                  <a:cubicBezTo>
                    <a:pt x="150038" y="787130"/>
                    <a:pt x="148037" y="787415"/>
                    <a:pt x="147466" y="788082"/>
                  </a:cubicBezTo>
                  <a:cubicBezTo>
                    <a:pt x="144704" y="791606"/>
                    <a:pt x="142227" y="795321"/>
                    <a:pt x="139465" y="798941"/>
                  </a:cubicBezTo>
                  <a:cubicBezTo>
                    <a:pt x="138132" y="800655"/>
                    <a:pt x="136417" y="803036"/>
                    <a:pt x="134131" y="801703"/>
                  </a:cubicBezTo>
                  <a:cubicBezTo>
                    <a:pt x="132036" y="800465"/>
                    <a:pt x="129749" y="798369"/>
                    <a:pt x="130797" y="795035"/>
                  </a:cubicBezTo>
                  <a:cubicBezTo>
                    <a:pt x="132607" y="789225"/>
                    <a:pt x="133083" y="783129"/>
                    <a:pt x="133464" y="777033"/>
                  </a:cubicBezTo>
                  <a:cubicBezTo>
                    <a:pt x="133845" y="771890"/>
                    <a:pt x="135083" y="766841"/>
                    <a:pt x="135941" y="761793"/>
                  </a:cubicBezTo>
                  <a:cubicBezTo>
                    <a:pt x="136798" y="756745"/>
                    <a:pt x="138608" y="751601"/>
                    <a:pt x="138322" y="746553"/>
                  </a:cubicBezTo>
                  <a:cubicBezTo>
                    <a:pt x="137846" y="739314"/>
                    <a:pt x="140513" y="732742"/>
                    <a:pt x="141751" y="725979"/>
                  </a:cubicBezTo>
                  <a:cubicBezTo>
                    <a:pt x="142989" y="719026"/>
                    <a:pt x="144799" y="712168"/>
                    <a:pt x="145180" y="705024"/>
                  </a:cubicBezTo>
                  <a:cubicBezTo>
                    <a:pt x="145180" y="703881"/>
                    <a:pt x="146132" y="702738"/>
                    <a:pt x="146418" y="701500"/>
                  </a:cubicBezTo>
                  <a:cubicBezTo>
                    <a:pt x="146990" y="698738"/>
                    <a:pt x="147561" y="695975"/>
                    <a:pt x="147657" y="693213"/>
                  </a:cubicBezTo>
                  <a:cubicBezTo>
                    <a:pt x="147847" y="690165"/>
                    <a:pt x="145085" y="688451"/>
                    <a:pt x="142799" y="690356"/>
                  </a:cubicBezTo>
                  <a:cubicBezTo>
                    <a:pt x="138608" y="693785"/>
                    <a:pt x="133560" y="696928"/>
                    <a:pt x="130988" y="701500"/>
                  </a:cubicBezTo>
                  <a:cubicBezTo>
                    <a:pt x="124701" y="712549"/>
                    <a:pt x="115557" y="721121"/>
                    <a:pt x="108318" y="731218"/>
                  </a:cubicBezTo>
                  <a:cubicBezTo>
                    <a:pt x="100984" y="741410"/>
                    <a:pt x="92126" y="750554"/>
                    <a:pt x="85363" y="761031"/>
                  </a:cubicBezTo>
                  <a:cubicBezTo>
                    <a:pt x="77743" y="772842"/>
                    <a:pt x="67551" y="782462"/>
                    <a:pt x="60503" y="794654"/>
                  </a:cubicBezTo>
                  <a:cubicBezTo>
                    <a:pt x="58788" y="797607"/>
                    <a:pt x="55836" y="800560"/>
                    <a:pt x="55931" y="803417"/>
                  </a:cubicBezTo>
                  <a:cubicBezTo>
                    <a:pt x="55931" y="808085"/>
                    <a:pt x="53549" y="812657"/>
                    <a:pt x="55550" y="817324"/>
                  </a:cubicBezTo>
                  <a:cubicBezTo>
                    <a:pt x="52883" y="826849"/>
                    <a:pt x="55073" y="836469"/>
                    <a:pt x="54311" y="846089"/>
                  </a:cubicBezTo>
                  <a:cubicBezTo>
                    <a:pt x="54026" y="849995"/>
                    <a:pt x="52407" y="854186"/>
                    <a:pt x="53264" y="857710"/>
                  </a:cubicBezTo>
                  <a:cubicBezTo>
                    <a:pt x="54121" y="861139"/>
                    <a:pt x="53454" y="863996"/>
                    <a:pt x="52787" y="866854"/>
                  </a:cubicBezTo>
                  <a:cubicBezTo>
                    <a:pt x="52025" y="870092"/>
                    <a:pt x="56407" y="872759"/>
                    <a:pt x="53169" y="876188"/>
                  </a:cubicBezTo>
                  <a:cubicBezTo>
                    <a:pt x="52502" y="876950"/>
                    <a:pt x="54597" y="879998"/>
                    <a:pt x="54121" y="881522"/>
                  </a:cubicBezTo>
                  <a:cubicBezTo>
                    <a:pt x="51835" y="888761"/>
                    <a:pt x="53454" y="896191"/>
                    <a:pt x="52978" y="903525"/>
                  </a:cubicBezTo>
                  <a:cubicBezTo>
                    <a:pt x="52883" y="905335"/>
                    <a:pt x="53549" y="907526"/>
                    <a:pt x="52787" y="908859"/>
                  </a:cubicBezTo>
                  <a:cubicBezTo>
                    <a:pt x="49644" y="914860"/>
                    <a:pt x="53740" y="921718"/>
                    <a:pt x="50311" y="927623"/>
                  </a:cubicBezTo>
                  <a:cubicBezTo>
                    <a:pt x="53073" y="932957"/>
                    <a:pt x="50692" y="938672"/>
                    <a:pt x="51644" y="944102"/>
                  </a:cubicBezTo>
                  <a:cubicBezTo>
                    <a:pt x="52407" y="948102"/>
                    <a:pt x="49549" y="951626"/>
                    <a:pt x="50978" y="955817"/>
                  </a:cubicBezTo>
                  <a:cubicBezTo>
                    <a:pt x="51930" y="958675"/>
                    <a:pt x="51549" y="962009"/>
                    <a:pt x="51549" y="965057"/>
                  </a:cubicBezTo>
                  <a:cubicBezTo>
                    <a:pt x="51549" y="970962"/>
                    <a:pt x="51549" y="976868"/>
                    <a:pt x="51549" y="982773"/>
                  </a:cubicBezTo>
                  <a:cubicBezTo>
                    <a:pt x="51549" y="988679"/>
                    <a:pt x="52121" y="995156"/>
                    <a:pt x="51359" y="1001156"/>
                  </a:cubicBezTo>
                  <a:cubicBezTo>
                    <a:pt x="50692" y="1006776"/>
                    <a:pt x="51740" y="1012301"/>
                    <a:pt x="51454" y="1017825"/>
                  </a:cubicBezTo>
                  <a:cubicBezTo>
                    <a:pt x="51168" y="1023540"/>
                    <a:pt x="50216" y="1029255"/>
                    <a:pt x="50216" y="1034970"/>
                  </a:cubicBezTo>
                  <a:cubicBezTo>
                    <a:pt x="50216" y="1057830"/>
                    <a:pt x="49454" y="1080690"/>
                    <a:pt x="51359" y="1103550"/>
                  </a:cubicBezTo>
                  <a:cubicBezTo>
                    <a:pt x="52216" y="1114504"/>
                    <a:pt x="52216" y="1125458"/>
                    <a:pt x="52787" y="1136411"/>
                  </a:cubicBezTo>
                  <a:cubicBezTo>
                    <a:pt x="52883" y="1138888"/>
                    <a:pt x="53264" y="1141745"/>
                    <a:pt x="54502" y="1143841"/>
                  </a:cubicBezTo>
                  <a:cubicBezTo>
                    <a:pt x="59836" y="1153366"/>
                    <a:pt x="63456" y="1163843"/>
                    <a:pt x="69837" y="1172797"/>
                  </a:cubicBezTo>
                  <a:cubicBezTo>
                    <a:pt x="70314" y="1173464"/>
                    <a:pt x="71075" y="1174226"/>
                    <a:pt x="71075" y="1174988"/>
                  </a:cubicBezTo>
                  <a:cubicBezTo>
                    <a:pt x="71552" y="1183465"/>
                    <a:pt x="77743" y="1188989"/>
                    <a:pt x="80982" y="1196038"/>
                  </a:cubicBezTo>
                  <a:cubicBezTo>
                    <a:pt x="82410" y="1199276"/>
                    <a:pt x="84125" y="1202420"/>
                    <a:pt x="86125" y="1205468"/>
                  </a:cubicBezTo>
                  <a:cubicBezTo>
                    <a:pt x="93459" y="1216898"/>
                    <a:pt x="100794" y="1228328"/>
                    <a:pt x="108414" y="1239567"/>
                  </a:cubicBezTo>
                  <a:cubicBezTo>
                    <a:pt x="114605" y="1248616"/>
                    <a:pt x="120986" y="1257569"/>
                    <a:pt x="125082" y="1267952"/>
                  </a:cubicBezTo>
                  <a:cubicBezTo>
                    <a:pt x="128225" y="1276048"/>
                    <a:pt x="135083" y="1281953"/>
                    <a:pt x="137179" y="1290716"/>
                  </a:cubicBezTo>
                  <a:cubicBezTo>
                    <a:pt x="137179" y="1291193"/>
                    <a:pt x="139560" y="1291097"/>
                    <a:pt x="140798" y="1291288"/>
                  </a:cubicBezTo>
                  <a:cubicBezTo>
                    <a:pt x="140513" y="1290621"/>
                    <a:pt x="140322" y="1290050"/>
                    <a:pt x="140036" y="1289383"/>
                  </a:cubicBezTo>
                  <a:cubicBezTo>
                    <a:pt x="141084" y="1289383"/>
                    <a:pt x="142513" y="1288811"/>
                    <a:pt x="143085" y="1289383"/>
                  </a:cubicBezTo>
                  <a:cubicBezTo>
                    <a:pt x="144608" y="1290907"/>
                    <a:pt x="147847" y="1290526"/>
                    <a:pt x="147657" y="1294050"/>
                  </a:cubicBezTo>
                  <a:cubicBezTo>
                    <a:pt x="147561" y="1296717"/>
                    <a:pt x="148704" y="1296146"/>
                    <a:pt x="150419" y="1295003"/>
                  </a:cubicBezTo>
                  <a:cubicBezTo>
                    <a:pt x="159563" y="1289383"/>
                    <a:pt x="167659" y="1282525"/>
                    <a:pt x="173850" y="1273476"/>
                  </a:cubicBezTo>
                  <a:cubicBezTo>
                    <a:pt x="175374" y="1271285"/>
                    <a:pt x="177184" y="1269380"/>
                    <a:pt x="180327" y="1269952"/>
                  </a:cubicBezTo>
                  <a:cubicBezTo>
                    <a:pt x="181565" y="1270142"/>
                    <a:pt x="182899" y="1270047"/>
                    <a:pt x="184232" y="1269952"/>
                  </a:cubicBezTo>
                  <a:cubicBezTo>
                    <a:pt x="188043" y="1269666"/>
                    <a:pt x="189090" y="1268333"/>
                    <a:pt x="187471" y="1264427"/>
                  </a:cubicBezTo>
                  <a:cubicBezTo>
                    <a:pt x="185852" y="1260332"/>
                    <a:pt x="183470" y="1256617"/>
                    <a:pt x="181756" y="1252521"/>
                  </a:cubicBezTo>
                  <a:cubicBezTo>
                    <a:pt x="179851" y="1248140"/>
                    <a:pt x="178136" y="1243663"/>
                    <a:pt x="176422" y="1239091"/>
                  </a:cubicBezTo>
                  <a:cubicBezTo>
                    <a:pt x="174707" y="1234519"/>
                    <a:pt x="171374" y="1230899"/>
                    <a:pt x="169183" y="1226518"/>
                  </a:cubicBezTo>
                  <a:cubicBezTo>
                    <a:pt x="164325" y="1216517"/>
                    <a:pt x="158324" y="1206992"/>
                    <a:pt x="152705" y="1197371"/>
                  </a:cubicBezTo>
                  <a:cubicBezTo>
                    <a:pt x="146132" y="1186132"/>
                    <a:pt x="139274" y="1174988"/>
                    <a:pt x="132702" y="1163653"/>
                  </a:cubicBezTo>
                  <a:cubicBezTo>
                    <a:pt x="130988" y="1160605"/>
                    <a:pt x="130416" y="1156604"/>
                    <a:pt x="128321" y="1154033"/>
                  </a:cubicBezTo>
                  <a:cubicBezTo>
                    <a:pt x="125177" y="1150223"/>
                    <a:pt x="124130" y="1145841"/>
                    <a:pt x="122415" y="1141460"/>
                  </a:cubicBezTo>
                  <a:cubicBezTo>
                    <a:pt x="120415" y="1136411"/>
                    <a:pt x="118129" y="1131363"/>
                    <a:pt x="115367" y="1126791"/>
                  </a:cubicBezTo>
                  <a:cubicBezTo>
                    <a:pt x="112986" y="1122886"/>
                    <a:pt x="110414" y="1119362"/>
                    <a:pt x="110604" y="1114409"/>
                  </a:cubicBezTo>
                  <a:cubicBezTo>
                    <a:pt x="110604" y="1113075"/>
                    <a:pt x="109842" y="1111361"/>
                    <a:pt x="108890" y="1110408"/>
                  </a:cubicBezTo>
                  <a:cubicBezTo>
                    <a:pt x="106794" y="1108313"/>
                    <a:pt x="104318" y="1106503"/>
                    <a:pt x="102127" y="1104503"/>
                  </a:cubicBezTo>
                  <a:cubicBezTo>
                    <a:pt x="100412" y="1102979"/>
                    <a:pt x="99460" y="1100788"/>
                    <a:pt x="96317" y="1102979"/>
                  </a:cubicBezTo>
                  <a:cubicBezTo>
                    <a:pt x="94412" y="1104407"/>
                    <a:pt x="89268" y="1100978"/>
                    <a:pt x="90030" y="1099550"/>
                  </a:cubicBezTo>
                  <a:cubicBezTo>
                    <a:pt x="92031" y="1096121"/>
                    <a:pt x="89840" y="1093358"/>
                    <a:pt x="89744" y="1090215"/>
                  </a:cubicBezTo>
                  <a:cubicBezTo>
                    <a:pt x="89364" y="1078595"/>
                    <a:pt x="89935" y="1066879"/>
                    <a:pt x="88506" y="1055258"/>
                  </a:cubicBezTo>
                  <a:cubicBezTo>
                    <a:pt x="88220" y="1053068"/>
                    <a:pt x="88697" y="1050496"/>
                    <a:pt x="88220" y="1048210"/>
                  </a:cubicBezTo>
                  <a:cubicBezTo>
                    <a:pt x="86220" y="1039352"/>
                    <a:pt x="87268" y="1030398"/>
                    <a:pt x="86982" y="1021445"/>
                  </a:cubicBezTo>
                  <a:cubicBezTo>
                    <a:pt x="86982" y="1019825"/>
                    <a:pt x="87458" y="1018016"/>
                    <a:pt x="86982" y="1016682"/>
                  </a:cubicBezTo>
                  <a:cubicBezTo>
                    <a:pt x="84315" y="1010586"/>
                    <a:pt x="86030" y="1004300"/>
                    <a:pt x="85935" y="998108"/>
                  </a:cubicBezTo>
                  <a:cubicBezTo>
                    <a:pt x="85839" y="994013"/>
                    <a:pt x="87458" y="989917"/>
                    <a:pt x="87840" y="985821"/>
                  </a:cubicBezTo>
                  <a:cubicBezTo>
                    <a:pt x="88316" y="981344"/>
                    <a:pt x="88125" y="976868"/>
                    <a:pt x="88411" y="972391"/>
                  </a:cubicBezTo>
                  <a:cubicBezTo>
                    <a:pt x="88697" y="968295"/>
                    <a:pt x="88411" y="963723"/>
                    <a:pt x="90221" y="960294"/>
                  </a:cubicBezTo>
                  <a:cubicBezTo>
                    <a:pt x="91745" y="957246"/>
                    <a:pt x="88411" y="955246"/>
                    <a:pt x="90602" y="951912"/>
                  </a:cubicBezTo>
                  <a:cubicBezTo>
                    <a:pt x="92793" y="948578"/>
                    <a:pt x="92316" y="942959"/>
                    <a:pt x="92221" y="938387"/>
                  </a:cubicBezTo>
                  <a:cubicBezTo>
                    <a:pt x="92031" y="929719"/>
                    <a:pt x="93554" y="920861"/>
                    <a:pt x="90983" y="912288"/>
                  </a:cubicBezTo>
                  <a:cubicBezTo>
                    <a:pt x="90030" y="909335"/>
                    <a:pt x="92602" y="906573"/>
                    <a:pt x="91269" y="903049"/>
                  </a:cubicBezTo>
                  <a:cubicBezTo>
                    <a:pt x="90221" y="900477"/>
                    <a:pt x="91269" y="896477"/>
                    <a:pt x="92411" y="893524"/>
                  </a:cubicBezTo>
                  <a:cubicBezTo>
                    <a:pt x="93936" y="889333"/>
                    <a:pt x="93269" y="883713"/>
                    <a:pt x="99079" y="882094"/>
                  </a:cubicBezTo>
                  <a:cubicBezTo>
                    <a:pt x="99365" y="881999"/>
                    <a:pt x="99460" y="879998"/>
                    <a:pt x="99269" y="878951"/>
                  </a:cubicBezTo>
                  <a:cubicBezTo>
                    <a:pt x="98984" y="877808"/>
                    <a:pt x="97460" y="876188"/>
                    <a:pt x="97745" y="875712"/>
                  </a:cubicBezTo>
                  <a:cubicBezTo>
                    <a:pt x="98984" y="873902"/>
                    <a:pt x="100603" y="872093"/>
                    <a:pt x="102413" y="871045"/>
                  </a:cubicBezTo>
                  <a:cubicBezTo>
                    <a:pt x="103270" y="870569"/>
                    <a:pt x="105175" y="871616"/>
                    <a:pt x="106223" y="872569"/>
                  </a:cubicBezTo>
                  <a:cubicBezTo>
                    <a:pt x="107175" y="873331"/>
                    <a:pt x="108699" y="873998"/>
                    <a:pt x="107652" y="876284"/>
                  </a:cubicBezTo>
                  <a:cubicBezTo>
                    <a:pt x="106318" y="879427"/>
                    <a:pt x="103746" y="882189"/>
                    <a:pt x="103079" y="885047"/>
                  </a:cubicBezTo>
                  <a:cubicBezTo>
                    <a:pt x="101079" y="893429"/>
                    <a:pt x="100222" y="902001"/>
                    <a:pt x="98889" y="910574"/>
                  </a:cubicBezTo>
                  <a:cubicBezTo>
                    <a:pt x="98698" y="911621"/>
                    <a:pt x="98698" y="912860"/>
                    <a:pt x="98984" y="913907"/>
                  </a:cubicBezTo>
                  <a:cubicBezTo>
                    <a:pt x="101651" y="922766"/>
                    <a:pt x="99460" y="931814"/>
                    <a:pt x="100222" y="940673"/>
                  </a:cubicBezTo>
                  <a:cubicBezTo>
                    <a:pt x="96507" y="946292"/>
                    <a:pt x="98317" y="952865"/>
                    <a:pt x="97745" y="958961"/>
                  </a:cubicBezTo>
                  <a:cubicBezTo>
                    <a:pt x="96793" y="968295"/>
                    <a:pt x="96793" y="977630"/>
                    <a:pt x="96317" y="987059"/>
                  </a:cubicBezTo>
                  <a:cubicBezTo>
                    <a:pt x="96317" y="987726"/>
                    <a:pt x="96317" y="988488"/>
                    <a:pt x="96221" y="989060"/>
                  </a:cubicBezTo>
                  <a:cubicBezTo>
                    <a:pt x="94316" y="994679"/>
                    <a:pt x="93936" y="1000585"/>
                    <a:pt x="93840" y="1006395"/>
                  </a:cubicBezTo>
                  <a:cubicBezTo>
                    <a:pt x="93745" y="1017158"/>
                    <a:pt x="94602" y="1027826"/>
                    <a:pt x="94983" y="1038590"/>
                  </a:cubicBezTo>
                  <a:cubicBezTo>
                    <a:pt x="94983" y="1039066"/>
                    <a:pt x="94983" y="1039542"/>
                    <a:pt x="94983" y="1039923"/>
                  </a:cubicBezTo>
                  <a:cubicBezTo>
                    <a:pt x="96698" y="1048781"/>
                    <a:pt x="97460" y="1057735"/>
                    <a:pt x="97555" y="1066784"/>
                  </a:cubicBezTo>
                  <a:cubicBezTo>
                    <a:pt x="97555" y="1074499"/>
                    <a:pt x="97555" y="1082214"/>
                    <a:pt x="97555" y="1090025"/>
                  </a:cubicBezTo>
                  <a:cubicBezTo>
                    <a:pt x="97555" y="1091168"/>
                    <a:pt x="97365" y="1092311"/>
                    <a:pt x="97555" y="1093454"/>
                  </a:cubicBezTo>
                  <a:cubicBezTo>
                    <a:pt x="97650" y="1094025"/>
                    <a:pt x="99079" y="1094882"/>
                    <a:pt x="99174" y="1094692"/>
                  </a:cubicBezTo>
                  <a:cubicBezTo>
                    <a:pt x="103365" y="1090787"/>
                    <a:pt x="106508" y="1094787"/>
                    <a:pt x="109080" y="1096883"/>
                  </a:cubicBezTo>
                  <a:cubicBezTo>
                    <a:pt x="113176" y="1100121"/>
                    <a:pt x="116605" y="1104407"/>
                    <a:pt x="120320" y="1108217"/>
                  </a:cubicBezTo>
                  <a:cubicBezTo>
                    <a:pt x="120606" y="1108503"/>
                    <a:pt x="121177" y="1108884"/>
                    <a:pt x="121177" y="1109170"/>
                  </a:cubicBezTo>
                  <a:cubicBezTo>
                    <a:pt x="121177" y="1115075"/>
                    <a:pt x="125368" y="1119552"/>
                    <a:pt x="126225" y="1124696"/>
                  </a:cubicBezTo>
                  <a:cubicBezTo>
                    <a:pt x="127368" y="1132316"/>
                    <a:pt x="130893" y="1138697"/>
                    <a:pt x="133940" y="1145365"/>
                  </a:cubicBezTo>
                  <a:cubicBezTo>
                    <a:pt x="139560" y="1157462"/>
                    <a:pt x="146514" y="1168796"/>
                    <a:pt x="153848" y="1179845"/>
                  </a:cubicBezTo>
                  <a:cubicBezTo>
                    <a:pt x="156515" y="1183846"/>
                    <a:pt x="158324" y="1188418"/>
                    <a:pt x="160991" y="1192418"/>
                  </a:cubicBezTo>
                  <a:cubicBezTo>
                    <a:pt x="162230" y="1194323"/>
                    <a:pt x="163754" y="1195752"/>
                    <a:pt x="163468" y="1198229"/>
                  </a:cubicBezTo>
                  <a:cubicBezTo>
                    <a:pt x="163468" y="1198705"/>
                    <a:pt x="164325" y="1199276"/>
                    <a:pt x="164802" y="1199848"/>
                  </a:cubicBezTo>
                  <a:lnTo>
                    <a:pt x="166040" y="1198705"/>
                  </a:lnTo>
                  <a:cubicBezTo>
                    <a:pt x="168421" y="1196324"/>
                    <a:pt x="165468" y="1193847"/>
                    <a:pt x="166040" y="1191656"/>
                  </a:cubicBezTo>
                  <a:cubicBezTo>
                    <a:pt x="168040" y="1184989"/>
                    <a:pt x="169850" y="1178321"/>
                    <a:pt x="172707" y="1172035"/>
                  </a:cubicBezTo>
                  <a:cubicBezTo>
                    <a:pt x="175469" y="1165844"/>
                    <a:pt x="178136" y="1165367"/>
                    <a:pt x="185185" y="1167082"/>
                  </a:cubicBezTo>
                  <a:cubicBezTo>
                    <a:pt x="188614" y="1167939"/>
                    <a:pt x="192329" y="1167653"/>
                    <a:pt x="195758" y="1168606"/>
                  </a:cubicBezTo>
                  <a:cubicBezTo>
                    <a:pt x="201187" y="1170130"/>
                    <a:pt x="206426" y="1171844"/>
                    <a:pt x="209950" y="1177655"/>
                  </a:cubicBezTo>
                  <a:cubicBezTo>
                    <a:pt x="213855" y="1184132"/>
                    <a:pt x="211093" y="1189847"/>
                    <a:pt x="209950" y="1195752"/>
                  </a:cubicBezTo>
                  <a:cubicBezTo>
                    <a:pt x="208521" y="1202991"/>
                    <a:pt x="201758" y="1205944"/>
                    <a:pt x="197091" y="1210516"/>
                  </a:cubicBezTo>
                  <a:cubicBezTo>
                    <a:pt x="196710" y="1210897"/>
                    <a:pt x="195377" y="1210040"/>
                    <a:pt x="194424" y="1209659"/>
                  </a:cubicBezTo>
                  <a:cubicBezTo>
                    <a:pt x="192138" y="1208801"/>
                    <a:pt x="190138" y="1207182"/>
                    <a:pt x="187947" y="1210325"/>
                  </a:cubicBezTo>
                  <a:cubicBezTo>
                    <a:pt x="187090" y="1211564"/>
                    <a:pt x="184518" y="1212326"/>
                    <a:pt x="182899" y="1212040"/>
                  </a:cubicBezTo>
                  <a:cubicBezTo>
                    <a:pt x="179756" y="1211373"/>
                    <a:pt x="176708" y="1209944"/>
                    <a:pt x="173755" y="1208611"/>
                  </a:cubicBezTo>
                  <a:cubicBezTo>
                    <a:pt x="172421" y="1208039"/>
                    <a:pt x="171278" y="1206801"/>
                    <a:pt x="170040" y="1205849"/>
                  </a:cubicBezTo>
                  <a:cubicBezTo>
                    <a:pt x="170421" y="1207658"/>
                    <a:pt x="170516" y="1209563"/>
                    <a:pt x="171183" y="1211278"/>
                  </a:cubicBezTo>
                  <a:cubicBezTo>
                    <a:pt x="171755" y="1212897"/>
                    <a:pt x="172993" y="1214135"/>
                    <a:pt x="173755" y="1215659"/>
                  </a:cubicBezTo>
                  <a:cubicBezTo>
                    <a:pt x="178136" y="1223565"/>
                    <a:pt x="182708" y="1231376"/>
                    <a:pt x="186804" y="1239377"/>
                  </a:cubicBezTo>
                  <a:cubicBezTo>
                    <a:pt x="190138" y="1245854"/>
                    <a:pt x="192900" y="1252712"/>
                    <a:pt x="196139" y="1259284"/>
                  </a:cubicBezTo>
                  <a:cubicBezTo>
                    <a:pt x="196806" y="1260617"/>
                    <a:pt x="198139" y="1261665"/>
                    <a:pt x="199187" y="1262713"/>
                  </a:cubicBezTo>
                  <a:cubicBezTo>
                    <a:pt x="200901" y="1264332"/>
                    <a:pt x="205949" y="1263856"/>
                    <a:pt x="202616" y="1268714"/>
                  </a:cubicBezTo>
                  <a:cubicBezTo>
                    <a:pt x="202616" y="1268714"/>
                    <a:pt x="202806" y="1269095"/>
                    <a:pt x="202902" y="1269285"/>
                  </a:cubicBezTo>
                  <a:cubicBezTo>
                    <a:pt x="204521" y="1273095"/>
                    <a:pt x="206140" y="1277000"/>
                    <a:pt x="207854" y="1280810"/>
                  </a:cubicBezTo>
                  <a:cubicBezTo>
                    <a:pt x="208616" y="1282620"/>
                    <a:pt x="209474" y="1282525"/>
                    <a:pt x="210426" y="1280810"/>
                  </a:cubicBezTo>
                  <a:cubicBezTo>
                    <a:pt x="211665" y="1278620"/>
                    <a:pt x="212998" y="1276429"/>
                    <a:pt x="214427" y="1274333"/>
                  </a:cubicBezTo>
                  <a:cubicBezTo>
                    <a:pt x="217094" y="1270523"/>
                    <a:pt x="219761" y="1266523"/>
                    <a:pt x="222809" y="1262999"/>
                  </a:cubicBezTo>
                  <a:cubicBezTo>
                    <a:pt x="226428" y="1258808"/>
                    <a:pt x="230143" y="1254521"/>
                    <a:pt x="234429" y="1251092"/>
                  </a:cubicBezTo>
                  <a:cubicBezTo>
                    <a:pt x="238906" y="1247378"/>
                    <a:pt x="243383" y="1244235"/>
                    <a:pt x="244811" y="1237757"/>
                  </a:cubicBezTo>
                  <a:cubicBezTo>
                    <a:pt x="245669" y="1233947"/>
                    <a:pt x="247955" y="1230518"/>
                    <a:pt x="249574" y="1226899"/>
                  </a:cubicBezTo>
                  <a:cubicBezTo>
                    <a:pt x="252336" y="1220612"/>
                    <a:pt x="255289" y="1214326"/>
                    <a:pt x="257670" y="1207849"/>
                  </a:cubicBezTo>
                  <a:cubicBezTo>
                    <a:pt x="259670" y="1202420"/>
                    <a:pt x="261385" y="1196990"/>
                    <a:pt x="265290" y="1192704"/>
                  </a:cubicBezTo>
                  <a:cubicBezTo>
                    <a:pt x="266528" y="1191275"/>
                    <a:pt x="267767" y="1189656"/>
                    <a:pt x="268148" y="1187846"/>
                  </a:cubicBezTo>
                  <a:cubicBezTo>
                    <a:pt x="270815" y="1176797"/>
                    <a:pt x="276911" y="1167463"/>
                    <a:pt x="282054" y="1157652"/>
                  </a:cubicBezTo>
                  <a:cubicBezTo>
                    <a:pt x="285769" y="1150604"/>
                    <a:pt x="287388" y="1142412"/>
                    <a:pt x="293199" y="1136507"/>
                  </a:cubicBezTo>
                  <a:cubicBezTo>
                    <a:pt x="293294" y="1136411"/>
                    <a:pt x="293199" y="1136030"/>
                    <a:pt x="293199" y="1135840"/>
                  </a:cubicBezTo>
                  <a:cubicBezTo>
                    <a:pt x="293675" y="1128506"/>
                    <a:pt x="295865" y="1121267"/>
                    <a:pt x="293389" y="1113647"/>
                  </a:cubicBezTo>
                  <a:cubicBezTo>
                    <a:pt x="291960" y="1109360"/>
                    <a:pt x="292056" y="1104503"/>
                    <a:pt x="291960" y="1099931"/>
                  </a:cubicBezTo>
                  <a:cubicBezTo>
                    <a:pt x="291770" y="1091072"/>
                    <a:pt x="292151" y="1082214"/>
                    <a:pt x="291865" y="1073356"/>
                  </a:cubicBezTo>
                  <a:cubicBezTo>
                    <a:pt x="291579" y="1064879"/>
                    <a:pt x="293199" y="1056401"/>
                    <a:pt x="291960" y="1047829"/>
                  </a:cubicBezTo>
                  <a:cubicBezTo>
                    <a:pt x="291198" y="1041923"/>
                    <a:pt x="293008" y="1035827"/>
                    <a:pt x="290627" y="1029922"/>
                  </a:cubicBezTo>
                  <a:cubicBezTo>
                    <a:pt x="290150" y="1028779"/>
                    <a:pt x="289960" y="1026683"/>
                    <a:pt x="290627" y="1025921"/>
                  </a:cubicBezTo>
                  <a:cubicBezTo>
                    <a:pt x="292722" y="1023731"/>
                    <a:pt x="291865" y="1021159"/>
                    <a:pt x="291770" y="1018873"/>
                  </a:cubicBezTo>
                  <a:cubicBezTo>
                    <a:pt x="291674" y="1014968"/>
                    <a:pt x="289389" y="1010205"/>
                    <a:pt x="290817" y="1007348"/>
                  </a:cubicBezTo>
                  <a:cubicBezTo>
                    <a:pt x="294246" y="1000585"/>
                    <a:pt x="287769" y="993917"/>
                    <a:pt x="291770" y="987726"/>
                  </a:cubicBezTo>
                  <a:cubicBezTo>
                    <a:pt x="288912" y="979154"/>
                    <a:pt x="291198" y="970391"/>
                    <a:pt x="290532" y="961628"/>
                  </a:cubicBezTo>
                  <a:cubicBezTo>
                    <a:pt x="290341" y="959342"/>
                    <a:pt x="290912" y="956960"/>
                    <a:pt x="290532" y="954865"/>
                  </a:cubicBezTo>
                  <a:cubicBezTo>
                    <a:pt x="288912" y="947531"/>
                    <a:pt x="288436" y="940196"/>
                    <a:pt x="289198" y="932672"/>
                  </a:cubicBezTo>
                  <a:cubicBezTo>
                    <a:pt x="289674" y="928195"/>
                    <a:pt x="288245" y="923147"/>
                    <a:pt x="289579" y="919146"/>
                  </a:cubicBezTo>
                  <a:cubicBezTo>
                    <a:pt x="291103" y="914765"/>
                    <a:pt x="289865" y="910574"/>
                    <a:pt x="290436" y="906383"/>
                  </a:cubicBezTo>
                  <a:cubicBezTo>
                    <a:pt x="291484" y="897810"/>
                    <a:pt x="290055" y="889047"/>
                    <a:pt x="291770" y="880284"/>
                  </a:cubicBezTo>
                  <a:cubicBezTo>
                    <a:pt x="293103" y="873426"/>
                    <a:pt x="292818" y="866187"/>
                    <a:pt x="293294" y="859043"/>
                  </a:cubicBezTo>
                  <a:cubicBezTo>
                    <a:pt x="293579" y="854757"/>
                    <a:pt x="295199" y="852185"/>
                    <a:pt x="298532" y="851138"/>
                  </a:cubicBezTo>
                  <a:cubicBezTo>
                    <a:pt x="299866" y="850661"/>
                    <a:pt x="306248" y="853043"/>
                    <a:pt x="307105" y="854471"/>
                  </a:cubicBezTo>
                  <a:cubicBezTo>
                    <a:pt x="307581" y="855329"/>
                    <a:pt x="307772" y="856567"/>
                    <a:pt x="307677" y="857519"/>
                  </a:cubicBezTo>
                  <a:cubicBezTo>
                    <a:pt x="307677" y="857900"/>
                    <a:pt x="306343" y="858567"/>
                    <a:pt x="305771" y="858472"/>
                  </a:cubicBezTo>
                  <a:cubicBezTo>
                    <a:pt x="302057" y="857900"/>
                    <a:pt x="300437" y="859710"/>
                    <a:pt x="299866" y="863234"/>
                  </a:cubicBezTo>
                  <a:cubicBezTo>
                    <a:pt x="299866" y="863901"/>
                    <a:pt x="299390" y="864568"/>
                    <a:pt x="299104" y="865235"/>
                  </a:cubicBezTo>
                  <a:cubicBezTo>
                    <a:pt x="299866" y="865044"/>
                    <a:pt x="300628" y="864758"/>
                    <a:pt x="301390" y="864663"/>
                  </a:cubicBezTo>
                  <a:cubicBezTo>
                    <a:pt x="302152" y="864473"/>
                    <a:pt x="302914" y="864473"/>
                    <a:pt x="303676" y="864473"/>
                  </a:cubicBezTo>
                  <a:cubicBezTo>
                    <a:pt x="303390" y="864949"/>
                    <a:pt x="302914" y="865425"/>
                    <a:pt x="302819" y="865901"/>
                  </a:cubicBezTo>
                  <a:cubicBezTo>
                    <a:pt x="301866" y="870759"/>
                    <a:pt x="300437" y="875522"/>
                    <a:pt x="300057" y="880379"/>
                  </a:cubicBezTo>
                  <a:cubicBezTo>
                    <a:pt x="299294" y="891333"/>
                    <a:pt x="298818" y="902287"/>
                    <a:pt x="298723" y="913241"/>
                  </a:cubicBezTo>
                  <a:cubicBezTo>
                    <a:pt x="298532" y="932862"/>
                    <a:pt x="298723" y="952388"/>
                    <a:pt x="298723" y="971915"/>
                  </a:cubicBezTo>
                  <a:cubicBezTo>
                    <a:pt x="298723" y="974486"/>
                    <a:pt x="299199" y="977058"/>
                    <a:pt x="299675" y="979630"/>
                  </a:cubicBezTo>
                  <a:cubicBezTo>
                    <a:pt x="300533" y="984202"/>
                    <a:pt x="299294" y="989250"/>
                    <a:pt x="299009" y="994108"/>
                  </a:cubicBezTo>
                  <a:cubicBezTo>
                    <a:pt x="298914" y="995918"/>
                    <a:pt x="298342" y="997823"/>
                    <a:pt x="298818" y="999442"/>
                  </a:cubicBezTo>
                  <a:cubicBezTo>
                    <a:pt x="301771" y="1010300"/>
                    <a:pt x="298342" y="1021635"/>
                    <a:pt x="301390" y="1032494"/>
                  </a:cubicBezTo>
                  <a:cubicBezTo>
                    <a:pt x="299390" y="1036970"/>
                    <a:pt x="299390" y="1041828"/>
                    <a:pt x="300342" y="1046210"/>
                  </a:cubicBezTo>
                  <a:cubicBezTo>
                    <a:pt x="301104" y="1049543"/>
                    <a:pt x="301771" y="1052401"/>
                    <a:pt x="300342" y="1055544"/>
                  </a:cubicBezTo>
                  <a:cubicBezTo>
                    <a:pt x="300152" y="1056116"/>
                    <a:pt x="299866" y="1057068"/>
                    <a:pt x="300152" y="1057354"/>
                  </a:cubicBezTo>
                  <a:cubicBezTo>
                    <a:pt x="303295" y="1060878"/>
                    <a:pt x="301199" y="1065260"/>
                    <a:pt x="300914" y="1068689"/>
                  </a:cubicBezTo>
                  <a:cubicBezTo>
                    <a:pt x="300342" y="1075166"/>
                    <a:pt x="300057" y="1081643"/>
                    <a:pt x="300057" y="1088215"/>
                  </a:cubicBezTo>
                  <a:cubicBezTo>
                    <a:pt x="300057" y="1090501"/>
                    <a:pt x="301961" y="1093549"/>
                    <a:pt x="301104" y="1095073"/>
                  </a:cubicBezTo>
                  <a:cubicBezTo>
                    <a:pt x="297866" y="1100502"/>
                    <a:pt x="302628" y="1105360"/>
                    <a:pt x="301485" y="1110503"/>
                  </a:cubicBezTo>
                  <a:cubicBezTo>
                    <a:pt x="301199" y="1111646"/>
                    <a:pt x="302819" y="1113742"/>
                    <a:pt x="304057" y="1114599"/>
                  </a:cubicBezTo>
                  <a:cubicBezTo>
                    <a:pt x="304819" y="1115171"/>
                    <a:pt x="306533" y="1114218"/>
                    <a:pt x="307772" y="1114028"/>
                  </a:cubicBezTo>
                  <a:cubicBezTo>
                    <a:pt x="308439" y="1113932"/>
                    <a:pt x="309105" y="1113837"/>
                    <a:pt x="309772" y="1114028"/>
                  </a:cubicBezTo>
                  <a:cubicBezTo>
                    <a:pt x="311296" y="1114599"/>
                    <a:pt x="313773" y="1114885"/>
                    <a:pt x="314058" y="1115933"/>
                  </a:cubicBezTo>
                  <a:cubicBezTo>
                    <a:pt x="314535" y="1117457"/>
                    <a:pt x="314153" y="1120219"/>
                    <a:pt x="313106" y="1121267"/>
                  </a:cubicBezTo>
                  <a:cubicBezTo>
                    <a:pt x="305867" y="1128696"/>
                    <a:pt x="302247" y="1138412"/>
                    <a:pt x="297390" y="1147365"/>
                  </a:cubicBezTo>
                  <a:cubicBezTo>
                    <a:pt x="292056" y="1157081"/>
                    <a:pt x="287007" y="1166987"/>
                    <a:pt x="282054" y="1176988"/>
                  </a:cubicBezTo>
                  <a:cubicBezTo>
                    <a:pt x="277387" y="1186322"/>
                    <a:pt x="272624" y="1195657"/>
                    <a:pt x="268433" y="1205277"/>
                  </a:cubicBezTo>
                  <a:cubicBezTo>
                    <a:pt x="262814" y="1218326"/>
                    <a:pt x="257765" y="1231566"/>
                    <a:pt x="252146" y="1244711"/>
                  </a:cubicBezTo>
                  <a:cubicBezTo>
                    <a:pt x="251098" y="1247187"/>
                    <a:pt x="252717" y="1247949"/>
                    <a:pt x="253670" y="1249187"/>
                  </a:cubicBezTo>
                  <a:cubicBezTo>
                    <a:pt x="254718" y="1250521"/>
                    <a:pt x="256146" y="1251473"/>
                    <a:pt x="257575" y="1252426"/>
                  </a:cubicBezTo>
                  <a:cubicBezTo>
                    <a:pt x="261671" y="1255188"/>
                    <a:pt x="265195" y="1258712"/>
                    <a:pt x="270148" y="1260332"/>
                  </a:cubicBezTo>
                  <a:cubicBezTo>
                    <a:pt x="276244" y="1262427"/>
                    <a:pt x="281959" y="1265761"/>
                    <a:pt x="287769" y="1268904"/>
                  </a:cubicBezTo>
                  <a:cubicBezTo>
                    <a:pt x="292151" y="1271190"/>
                    <a:pt x="296342" y="1273952"/>
                    <a:pt x="300437" y="1276619"/>
                  </a:cubicBezTo>
                  <a:cubicBezTo>
                    <a:pt x="301676" y="1277381"/>
                    <a:pt x="302057" y="1278715"/>
                    <a:pt x="302533" y="1276048"/>
                  </a:cubicBezTo>
                  <a:cubicBezTo>
                    <a:pt x="303104" y="1272333"/>
                    <a:pt x="304152" y="1268618"/>
                    <a:pt x="305200" y="1264904"/>
                  </a:cubicBezTo>
                  <a:cubicBezTo>
                    <a:pt x="305390" y="1264142"/>
                    <a:pt x="306438" y="1263665"/>
                    <a:pt x="307010" y="1262999"/>
                  </a:cubicBezTo>
                  <a:cubicBezTo>
                    <a:pt x="307200" y="1263761"/>
                    <a:pt x="307486" y="1264523"/>
                    <a:pt x="307677" y="1265285"/>
                  </a:cubicBezTo>
                  <a:cubicBezTo>
                    <a:pt x="307962" y="1266332"/>
                    <a:pt x="308153" y="1267285"/>
                    <a:pt x="308343" y="1268333"/>
                  </a:cubicBezTo>
                  <a:cubicBezTo>
                    <a:pt x="309010" y="1267475"/>
                    <a:pt x="309772" y="1266713"/>
                    <a:pt x="310248" y="1265761"/>
                  </a:cubicBezTo>
                  <a:cubicBezTo>
                    <a:pt x="312725" y="1260236"/>
                    <a:pt x="314820" y="1254521"/>
                    <a:pt x="317678" y="1249187"/>
                  </a:cubicBezTo>
                  <a:cubicBezTo>
                    <a:pt x="322726" y="1239948"/>
                    <a:pt x="328155" y="1230899"/>
                    <a:pt x="333394" y="1221755"/>
                  </a:cubicBezTo>
                  <a:cubicBezTo>
                    <a:pt x="335013" y="1218803"/>
                    <a:pt x="336061" y="1215659"/>
                    <a:pt x="337394" y="1212516"/>
                  </a:cubicBezTo>
                  <a:cubicBezTo>
                    <a:pt x="338823" y="1209087"/>
                    <a:pt x="341014" y="1206134"/>
                    <a:pt x="342062" y="1202229"/>
                  </a:cubicBezTo>
                  <a:cubicBezTo>
                    <a:pt x="343014" y="1198705"/>
                    <a:pt x="345586" y="1195562"/>
                    <a:pt x="347396" y="1192228"/>
                  </a:cubicBezTo>
                  <a:cubicBezTo>
                    <a:pt x="348920" y="1189466"/>
                    <a:pt x="350158" y="1186608"/>
                    <a:pt x="351587" y="1183846"/>
                  </a:cubicBezTo>
                  <a:cubicBezTo>
                    <a:pt x="355302" y="1176797"/>
                    <a:pt x="359397" y="1169939"/>
                    <a:pt x="362636" y="1162605"/>
                  </a:cubicBezTo>
                  <a:cubicBezTo>
                    <a:pt x="368732" y="1148889"/>
                    <a:pt x="374352" y="1134887"/>
                    <a:pt x="379876" y="1120886"/>
                  </a:cubicBezTo>
                  <a:close/>
                  <a:moveTo>
                    <a:pt x="378161" y="63896"/>
                  </a:moveTo>
                  <a:cubicBezTo>
                    <a:pt x="378161" y="63896"/>
                    <a:pt x="377685" y="63515"/>
                    <a:pt x="377399" y="63325"/>
                  </a:cubicBezTo>
                  <a:cubicBezTo>
                    <a:pt x="377399" y="63706"/>
                    <a:pt x="377399" y="64182"/>
                    <a:pt x="378161" y="63896"/>
                  </a:cubicBezTo>
                  <a:close/>
                  <a:moveTo>
                    <a:pt x="337394" y="265922"/>
                  </a:moveTo>
                  <a:cubicBezTo>
                    <a:pt x="337394" y="265922"/>
                    <a:pt x="337871" y="266303"/>
                    <a:pt x="338157" y="266493"/>
                  </a:cubicBezTo>
                  <a:cubicBezTo>
                    <a:pt x="338157" y="266112"/>
                    <a:pt x="338157" y="265636"/>
                    <a:pt x="337394" y="265922"/>
                  </a:cubicBezTo>
                  <a:close/>
                  <a:moveTo>
                    <a:pt x="330822" y="256397"/>
                  </a:moveTo>
                  <a:cubicBezTo>
                    <a:pt x="330822" y="256397"/>
                    <a:pt x="331394" y="256778"/>
                    <a:pt x="331584" y="256968"/>
                  </a:cubicBezTo>
                  <a:cubicBezTo>
                    <a:pt x="331584" y="256587"/>
                    <a:pt x="331584" y="256111"/>
                    <a:pt x="330822" y="256397"/>
                  </a:cubicBezTo>
                  <a:close/>
                  <a:moveTo>
                    <a:pt x="315011" y="1907079"/>
                  </a:moveTo>
                  <a:cubicBezTo>
                    <a:pt x="315011" y="1905460"/>
                    <a:pt x="315392" y="1903745"/>
                    <a:pt x="315011" y="1902317"/>
                  </a:cubicBezTo>
                  <a:cubicBezTo>
                    <a:pt x="312344" y="1894125"/>
                    <a:pt x="313582" y="1885553"/>
                    <a:pt x="312820" y="1877171"/>
                  </a:cubicBezTo>
                  <a:cubicBezTo>
                    <a:pt x="311296" y="1860978"/>
                    <a:pt x="313201" y="1844595"/>
                    <a:pt x="311201" y="1828403"/>
                  </a:cubicBezTo>
                  <a:cubicBezTo>
                    <a:pt x="310629" y="1824116"/>
                    <a:pt x="311201" y="1819735"/>
                    <a:pt x="311201" y="1815449"/>
                  </a:cubicBezTo>
                  <a:cubicBezTo>
                    <a:pt x="311201" y="1811162"/>
                    <a:pt x="310534" y="1806686"/>
                    <a:pt x="311391" y="1802495"/>
                  </a:cubicBezTo>
                  <a:cubicBezTo>
                    <a:pt x="312249" y="1798399"/>
                    <a:pt x="308057" y="1794589"/>
                    <a:pt x="311106" y="1790684"/>
                  </a:cubicBezTo>
                  <a:cubicBezTo>
                    <a:pt x="308534" y="1784111"/>
                    <a:pt x="310153" y="1777349"/>
                    <a:pt x="310058" y="1770681"/>
                  </a:cubicBezTo>
                  <a:cubicBezTo>
                    <a:pt x="309962" y="1764204"/>
                    <a:pt x="308534" y="1757822"/>
                    <a:pt x="309867" y="1751345"/>
                  </a:cubicBezTo>
                  <a:cubicBezTo>
                    <a:pt x="311391" y="1743821"/>
                    <a:pt x="308629" y="1736296"/>
                    <a:pt x="309486" y="1728581"/>
                  </a:cubicBezTo>
                  <a:cubicBezTo>
                    <a:pt x="310058" y="1723342"/>
                    <a:pt x="308629" y="1717532"/>
                    <a:pt x="308629" y="1711912"/>
                  </a:cubicBezTo>
                  <a:cubicBezTo>
                    <a:pt x="308629" y="1707530"/>
                    <a:pt x="308629" y="1703244"/>
                    <a:pt x="308629" y="1698958"/>
                  </a:cubicBezTo>
                  <a:lnTo>
                    <a:pt x="308629" y="1686004"/>
                  </a:lnTo>
                  <a:cubicBezTo>
                    <a:pt x="308629" y="1681432"/>
                    <a:pt x="308343" y="1676860"/>
                    <a:pt x="308629" y="1672383"/>
                  </a:cubicBezTo>
                  <a:cubicBezTo>
                    <a:pt x="308915" y="1668383"/>
                    <a:pt x="308439" y="1664477"/>
                    <a:pt x="308629" y="1660572"/>
                  </a:cubicBezTo>
                  <a:cubicBezTo>
                    <a:pt x="308629" y="1655810"/>
                    <a:pt x="308629" y="1651047"/>
                    <a:pt x="308629" y="1646189"/>
                  </a:cubicBezTo>
                  <a:cubicBezTo>
                    <a:pt x="308724" y="1641808"/>
                    <a:pt x="309105" y="1637331"/>
                    <a:pt x="309582" y="1632950"/>
                  </a:cubicBezTo>
                  <a:cubicBezTo>
                    <a:pt x="310058" y="1628568"/>
                    <a:pt x="309200" y="1624377"/>
                    <a:pt x="309677" y="1619900"/>
                  </a:cubicBezTo>
                  <a:cubicBezTo>
                    <a:pt x="310915" y="1608851"/>
                    <a:pt x="309772" y="1597612"/>
                    <a:pt x="310915" y="1586372"/>
                  </a:cubicBezTo>
                  <a:cubicBezTo>
                    <a:pt x="312249" y="1572561"/>
                    <a:pt x="310820" y="1558560"/>
                    <a:pt x="312439" y="1544653"/>
                  </a:cubicBezTo>
                  <a:cubicBezTo>
                    <a:pt x="312820" y="1541795"/>
                    <a:pt x="312439" y="1538938"/>
                    <a:pt x="314249" y="1536557"/>
                  </a:cubicBezTo>
                  <a:cubicBezTo>
                    <a:pt x="316249" y="1534080"/>
                    <a:pt x="315011" y="1533413"/>
                    <a:pt x="312725" y="1533604"/>
                  </a:cubicBezTo>
                  <a:cubicBezTo>
                    <a:pt x="306153" y="1534175"/>
                    <a:pt x="299580" y="1534366"/>
                    <a:pt x="293103" y="1535604"/>
                  </a:cubicBezTo>
                  <a:cubicBezTo>
                    <a:pt x="291389" y="1535985"/>
                    <a:pt x="290912" y="1533985"/>
                    <a:pt x="289293" y="1534842"/>
                  </a:cubicBezTo>
                  <a:cubicBezTo>
                    <a:pt x="288055" y="1535509"/>
                    <a:pt x="286245" y="1534842"/>
                    <a:pt x="284721" y="1535033"/>
                  </a:cubicBezTo>
                  <a:cubicBezTo>
                    <a:pt x="282435" y="1535318"/>
                    <a:pt x="280244" y="1535985"/>
                    <a:pt x="278054" y="1536366"/>
                  </a:cubicBezTo>
                  <a:cubicBezTo>
                    <a:pt x="273863" y="1536938"/>
                    <a:pt x="269577" y="1536938"/>
                    <a:pt x="265576" y="1538176"/>
                  </a:cubicBezTo>
                  <a:cubicBezTo>
                    <a:pt x="259290" y="1540081"/>
                    <a:pt x="253194" y="1541700"/>
                    <a:pt x="246621" y="1540557"/>
                  </a:cubicBezTo>
                  <a:cubicBezTo>
                    <a:pt x="244716" y="1540176"/>
                    <a:pt x="242621" y="1540271"/>
                    <a:pt x="240716" y="1540557"/>
                  </a:cubicBezTo>
                  <a:cubicBezTo>
                    <a:pt x="238525" y="1540938"/>
                    <a:pt x="236906" y="1541510"/>
                    <a:pt x="238335" y="1544939"/>
                  </a:cubicBezTo>
                  <a:cubicBezTo>
                    <a:pt x="239478" y="1547606"/>
                    <a:pt x="238811" y="1551130"/>
                    <a:pt x="238906" y="1554273"/>
                  </a:cubicBezTo>
                  <a:cubicBezTo>
                    <a:pt x="238906" y="1554654"/>
                    <a:pt x="238239" y="1555416"/>
                    <a:pt x="237763" y="1555416"/>
                  </a:cubicBezTo>
                  <a:cubicBezTo>
                    <a:pt x="237287" y="1555416"/>
                    <a:pt x="236525" y="1555035"/>
                    <a:pt x="236334" y="1554559"/>
                  </a:cubicBezTo>
                  <a:cubicBezTo>
                    <a:pt x="236048" y="1553987"/>
                    <a:pt x="236334" y="1553130"/>
                    <a:pt x="236334" y="1552559"/>
                  </a:cubicBezTo>
                  <a:cubicBezTo>
                    <a:pt x="236048" y="1551701"/>
                    <a:pt x="235572" y="1550844"/>
                    <a:pt x="235096" y="1550082"/>
                  </a:cubicBezTo>
                  <a:cubicBezTo>
                    <a:pt x="234620" y="1550844"/>
                    <a:pt x="234048" y="1551606"/>
                    <a:pt x="233762" y="1552463"/>
                  </a:cubicBezTo>
                  <a:cubicBezTo>
                    <a:pt x="233191" y="1554083"/>
                    <a:pt x="232524" y="1555702"/>
                    <a:pt x="232524" y="1557321"/>
                  </a:cubicBezTo>
                  <a:cubicBezTo>
                    <a:pt x="231953" y="1568085"/>
                    <a:pt x="231477" y="1578752"/>
                    <a:pt x="231191" y="1589516"/>
                  </a:cubicBezTo>
                  <a:cubicBezTo>
                    <a:pt x="231191" y="1591611"/>
                    <a:pt x="232715" y="1593897"/>
                    <a:pt x="232334" y="1595707"/>
                  </a:cubicBezTo>
                  <a:cubicBezTo>
                    <a:pt x="230810" y="1601803"/>
                    <a:pt x="231477" y="1607994"/>
                    <a:pt x="231286" y="1614090"/>
                  </a:cubicBezTo>
                  <a:cubicBezTo>
                    <a:pt x="231095" y="1618186"/>
                    <a:pt x="232334" y="1622377"/>
                    <a:pt x="232429" y="1626473"/>
                  </a:cubicBezTo>
                  <a:cubicBezTo>
                    <a:pt x="232619" y="1633045"/>
                    <a:pt x="232715" y="1639712"/>
                    <a:pt x="232429" y="1646285"/>
                  </a:cubicBezTo>
                  <a:cubicBezTo>
                    <a:pt x="232048" y="1654571"/>
                    <a:pt x="233762" y="1662858"/>
                    <a:pt x="231191" y="1671050"/>
                  </a:cubicBezTo>
                  <a:cubicBezTo>
                    <a:pt x="230810" y="1672288"/>
                    <a:pt x="231095" y="1673717"/>
                    <a:pt x="231191" y="1675050"/>
                  </a:cubicBezTo>
                  <a:cubicBezTo>
                    <a:pt x="231477" y="1677622"/>
                    <a:pt x="233000" y="1680670"/>
                    <a:pt x="232239" y="1682670"/>
                  </a:cubicBezTo>
                  <a:cubicBezTo>
                    <a:pt x="229667" y="1689147"/>
                    <a:pt x="232524" y="1695719"/>
                    <a:pt x="231191" y="1702292"/>
                  </a:cubicBezTo>
                  <a:cubicBezTo>
                    <a:pt x="229953" y="1708197"/>
                    <a:pt x="233382" y="1714198"/>
                    <a:pt x="231191" y="1720294"/>
                  </a:cubicBezTo>
                  <a:cubicBezTo>
                    <a:pt x="230905" y="1721151"/>
                    <a:pt x="231572" y="1722389"/>
                    <a:pt x="231667" y="1723437"/>
                  </a:cubicBezTo>
                  <a:cubicBezTo>
                    <a:pt x="231762" y="1725247"/>
                    <a:pt x="231857" y="1727152"/>
                    <a:pt x="231762" y="1728962"/>
                  </a:cubicBezTo>
                  <a:cubicBezTo>
                    <a:pt x="231762" y="1730200"/>
                    <a:pt x="231286" y="1731438"/>
                    <a:pt x="231381" y="1732676"/>
                  </a:cubicBezTo>
                  <a:cubicBezTo>
                    <a:pt x="231667" y="1736677"/>
                    <a:pt x="232905" y="1740868"/>
                    <a:pt x="232239" y="1744678"/>
                  </a:cubicBezTo>
                  <a:cubicBezTo>
                    <a:pt x="231191" y="1750964"/>
                    <a:pt x="231191" y="1757251"/>
                    <a:pt x="231095" y="1763537"/>
                  </a:cubicBezTo>
                  <a:cubicBezTo>
                    <a:pt x="231095" y="1767824"/>
                    <a:pt x="231095" y="1772205"/>
                    <a:pt x="231095" y="1776491"/>
                  </a:cubicBezTo>
                  <a:cubicBezTo>
                    <a:pt x="231095" y="1780778"/>
                    <a:pt x="230619" y="1784778"/>
                    <a:pt x="231191" y="1788779"/>
                  </a:cubicBezTo>
                  <a:cubicBezTo>
                    <a:pt x="231762" y="1792779"/>
                    <a:pt x="228714" y="1796685"/>
                    <a:pt x="231095" y="1800685"/>
                  </a:cubicBezTo>
                  <a:cubicBezTo>
                    <a:pt x="228428" y="1805352"/>
                    <a:pt x="230810" y="1810496"/>
                    <a:pt x="229953" y="1815449"/>
                  </a:cubicBezTo>
                  <a:cubicBezTo>
                    <a:pt x="229000" y="1820973"/>
                    <a:pt x="229953" y="1826783"/>
                    <a:pt x="229762" y="1832498"/>
                  </a:cubicBezTo>
                  <a:cubicBezTo>
                    <a:pt x="229381" y="1845738"/>
                    <a:pt x="228905" y="1858978"/>
                    <a:pt x="228524" y="1872218"/>
                  </a:cubicBezTo>
                  <a:cubicBezTo>
                    <a:pt x="228524" y="1872885"/>
                    <a:pt x="228810" y="1873837"/>
                    <a:pt x="228524" y="1874218"/>
                  </a:cubicBezTo>
                  <a:cubicBezTo>
                    <a:pt x="225952" y="1877647"/>
                    <a:pt x="227571" y="1878885"/>
                    <a:pt x="230905" y="1879266"/>
                  </a:cubicBezTo>
                  <a:cubicBezTo>
                    <a:pt x="232810" y="1879457"/>
                    <a:pt x="233096" y="1880314"/>
                    <a:pt x="232048" y="1881838"/>
                  </a:cubicBezTo>
                  <a:cubicBezTo>
                    <a:pt x="231762" y="1882219"/>
                    <a:pt x="231381" y="1882505"/>
                    <a:pt x="231286" y="1882886"/>
                  </a:cubicBezTo>
                  <a:cubicBezTo>
                    <a:pt x="229286" y="1887362"/>
                    <a:pt x="229286" y="1887458"/>
                    <a:pt x="233858" y="1887458"/>
                  </a:cubicBezTo>
                  <a:cubicBezTo>
                    <a:pt x="241954" y="1887458"/>
                    <a:pt x="250050" y="1887458"/>
                    <a:pt x="258813" y="1888124"/>
                  </a:cubicBezTo>
                  <a:cubicBezTo>
                    <a:pt x="261480" y="1888601"/>
                    <a:pt x="264147" y="1889458"/>
                    <a:pt x="266814" y="1889553"/>
                  </a:cubicBezTo>
                  <a:cubicBezTo>
                    <a:pt x="272244" y="1889744"/>
                    <a:pt x="277006" y="1892887"/>
                    <a:pt x="282531" y="1893268"/>
                  </a:cubicBezTo>
                  <a:cubicBezTo>
                    <a:pt x="287388" y="1893649"/>
                    <a:pt x="292818" y="1894316"/>
                    <a:pt x="296723" y="1898697"/>
                  </a:cubicBezTo>
                  <a:cubicBezTo>
                    <a:pt x="298342" y="1900507"/>
                    <a:pt x="300819" y="1901936"/>
                    <a:pt x="303104" y="1902317"/>
                  </a:cubicBezTo>
                  <a:cubicBezTo>
                    <a:pt x="307486" y="1903079"/>
                    <a:pt x="311106" y="1904793"/>
                    <a:pt x="313868" y="1908413"/>
                  </a:cubicBezTo>
                  <a:cubicBezTo>
                    <a:pt x="314153" y="1908698"/>
                    <a:pt x="314535" y="1908984"/>
                    <a:pt x="314820" y="1909270"/>
                  </a:cubicBezTo>
                  <a:cubicBezTo>
                    <a:pt x="315011" y="1908698"/>
                    <a:pt x="315392" y="1908127"/>
                    <a:pt x="315392" y="1907460"/>
                  </a:cubicBezTo>
                  <a:close/>
                  <a:moveTo>
                    <a:pt x="308724" y="1124315"/>
                  </a:moveTo>
                  <a:cubicBezTo>
                    <a:pt x="309200" y="1123648"/>
                    <a:pt x="309200" y="1122505"/>
                    <a:pt x="309486" y="1121552"/>
                  </a:cubicBezTo>
                  <a:cubicBezTo>
                    <a:pt x="308629" y="1121838"/>
                    <a:pt x="307486" y="1121838"/>
                    <a:pt x="306819" y="1122314"/>
                  </a:cubicBezTo>
                  <a:cubicBezTo>
                    <a:pt x="305295" y="1123553"/>
                    <a:pt x="303962" y="1124981"/>
                    <a:pt x="305200" y="1128029"/>
                  </a:cubicBezTo>
                  <a:cubicBezTo>
                    <a:pt x="306438" y="1126791"/>
                    <a:pt x="307677" y="1125648"/>
                    <a:pt x="308724" y="1124315"/>
                  </a:cubicBezTo>
                  <a:close/>
                  <a:moveTo>
                    <a:pt x="298818" y="1931844"/>
                  </a:moveTo>
                  <a:cubicBezTo>
                    <a:pt x="300437" y="1930606"/>
                    <a:pt x="303866" y="1930796"/>
                    <a:pt x="303009" y="1927177"/>
                  </a:cubicBezTo>
                  <a:cubicBezTo>
                    <a:pt x="300723" y="1927844"/>
                    <a:pt x="298532" y="1928415"/>
                    <a:pt x="296246" y="1929177"/>
                  </a:cubicBezTo>
                  <a:cubicBezTo>
                    <a:pt x="295675" y="1929368"/>
                    <a:pt x="295389" y="1930130"/>
                    <a:pt x="294818" y="1930606"/>
                  </a:cubicBezTo>
                  <a:cubicBezTo>
                    <a:pt x="293199" y="1931939"/>
                    <a:pt x="291579" y="1933463"/>
                    <a:pt x="289769" y="1934416"/>
                  </a:cubicBezTo>
                  <a:cubicBezTo>
                    <a:pt x="286531" y="1936226"/>
                    <a:pt x="282911" y="1937273"/>
                    <a:pt x="279959" y="1939369"/>
                  </a:cubicBezTo>
                  <a:cubicBezTo>
                    <a:pt x="273672" y="1944036"/>
                    <a:pt x="266052" y="1945179"/>
                    <a:pt x="259194" y="1948322"/>
                  </a:cubicBezTo>
                  <a:cubicBezTo>
                    <a:pt x="252336" y="1951466"/>
                    <a:pt x="244716" y="1952704"/>
                    <a:pt x="237382" y="1954609"/>
                  </a:cubicBezTo>
                  <a:cubicBezTo>
                    <a:pt x="230810" y="1956323"/>
                    <a:pt x="224237" y="1957943"/>
                    <a:pt x="217570" y="1959371"/>
                  </a:cubicBezTo>
                  <a:cubicBezTo>
                    <a:pt x="208807" y="1961276"/>
                    <a:pt x="199853" y="1960705"/>
                    <a:pt x="190995" y="1960800"/>
                  </a:cubicBezTo>
                  <a:cubicBezTo>
                    <a:pt x="188328" y="1960800"/>
                    <a:pt x="185947" y="1960800"/>
                    <a:pt x="184137" y="1958133"/>
                  </a:cubicBezTo>
                  <a:cubicBezTo>
                    <a:pt x="182232" y="1955276"/>
                    <a:pt x="179279" y="1957276"/>
                    <a:pt x="176803" y="1956704"/>
                  </a:cubicBezTo>
                  <a:cubicBezTo>
                    <a:pt x="176803" y="1956704"/>
                    <a:pt x="176232" y="1957657"/>
                    <a:pt x="176327" y="1958133"/>
                  </a:cubicBezTo>
                  <a:cubicBezTo>
                    <a:pt x="176898" y="1960610"/>
                    <a:pt x="177565" y="1963086"/>
                    <a:pt x="178232" y="1965467"/>
                  </a:cubicBezTo>
                  <a:cubicBezTo>
                    <a:pt x="178422" y="1966229"/>
                    <a:pt x="178708" y="1967277"/>
                    <a:pt x="179279" y="1967468"/>
                  </a:cubicBezTo>
                  <a:cubicBezTo>
                    <a:pt x="186519" y="1970230"/>
                    <a:pt x="194043" y="1971278"/>
                    <a:pt x="201663" y="1969849"/>
                  </a:cubicBezTo>
                  <a:cubicBezTo>
                    <a:pt x="208521" y="1968515"/>
                    <a:pt x="215189" y="1966325"/>
                    <a:pt x="221952" y="1964515"/>
                  </a:cubicBezTo>
                  <a:cubicBezTo>
                    <a:pt x="234429" y="1961086"/>
                    <a:pt x="246526" y="1955942"/>
                    <a:pt x="260528" y="1952609"/>
                  </a:cubicBezTo>
                  <a:cubicBezTo>
                    <a:pt x="261194" y="1952132"/>
                    <a:pt x="261861" y="1951561"/>
                    <a:pt x="262623" y="1951275"/>
                  </a:cubicBezTo>
                  <a:cubicBezTo>
                    <a:pt x="269291" y="1948227"/>
                    <a:pt x="276339" y="1946417"/>
                    <a:pt x="282721" y="1942322"/>
                  </a:cubicBezTo>
                  <a:cubicBezTo>
                    <a:pt x="288055" y="1938893"/>
                    <a:pt x="293675" y="1935654"/>
                    <a:pt x="298818" y="1931844"/>
                  </a:cubicBezTo>
                  <a:close/>
                  <a:moveTo>
                    <a:pt x="300152" y="1918604"/>
                  </a:moveTo>
                  <a:cubicBezTo>
                    <a:pt x="302628" y="1918033"/>
                    <a:pt x="302819" y="1916795"/>
                    <a:pt x="301104" y="1915652"/>
                  </a:cubicBezTo>
                  <a:cubicBezTo>
                    <a:pt x="295961" y="1912318"/>
                    <a:pt x="290532" y="1909365"/>
                    <a:pt x="285198" y="1906222"/>
                  </a:cubicBezTo>
                  <a:cubicBezTo>
                    <a:pt x="278340" y="1902031"/>
                    <a:pt x="270339" y="1904507"/>
                    <a:pt x="262528" y="1901460"/>
                  </a:cubicBezTo>
                  <a:cubicBezTo>
                    <a:pt x="264433" y="1901269"/>
                    <a:pt x="266338" y="1901078"/>
                    <a:pt x="268148" y="1900697"/>
                  </a:cubicBezTo>
                  <a:cubicBezTo>
                    <a:pt x="268338" y="1900697"/>
                    <a:pt x="268433" y="1899935"/>
                    <a:pt x="268529" y="1899554"/>
                  </a:cubicBezTo>
                  <a:cubicBezTo>
                    <a:pt x="263861" y="1899459"/>
                    <a:pt x="259956" y="1895554"/>
                    <a:pt x="254718" y="1896983"/>
                  </a:cubicBezTo>
                  <a:cubicBezTo>
                    <a:pt x="251003" y="1898030"/>
                    <a:pt x="246812" y="1897745"/>
                    <a:pt x="242907" y="1897364"/>
                  </a:cubicBezTo>
                  <a:cubicBezTo>
                    <a:pt x="239096" y="1896983"/>
                    <a:pt x="235477" y="1894887"/>
                    <a:pt x="232429" y="1899364"/>
                  </a:cubicBezTo>
                  <a:cubicBezTo>
                    <a:pt x="231667" y="1900412"/>
                    <a:pt x="229381" y="1900888"/>
                    <a:pt x="227857" y="1900697"/>
                  </a:cubicBezTo>
                  <a:cubicBezTo>
                    <a:pt x="221856" y="1899935"/>
                    <a:pt x="215951" y="1902412"/>
                    <a:pt x="209855" y="1900888"/>
                  </a:cubicBezTo>
                  <a:cubicBezTo>
                    <a:pt x="208712" y="1900602"/>
                    <a:pt x="207188" y="1901840"/>
                    <a:pt x="206045" y="1901555"/>
                  </a:cubicBezTo>
                  <a:cubicBezTo>
                    <a:pt x="203854" y="1900793"/>
                    <a:pt x="203949" y="1900602"/>
                    <a:pt x="202806" y="1901936"/>
                  </a:cubicBezTo>
                  <a:cubicBezTo>
                    <a:pt x="201758" y="1903079"/>
                    <a:pt x="200711" y="1904603"/>
                    <a:pt x="199377" y="1904888"/>
                  </a:cubicBezTo>
                  <a:cubicBezTo>
                    <a:pt x="195186" y="1905841"/>
                    <a:pt x="193948" y="1909937"/>
                    <a:pt x="191376" y="1912604"/>
                  </a:cubicBezTo>
                  <a:cubicBezTo>
                    <a:pt x="190519" y="1913461"/>
                    <a:pt x="190328" y="1915080"/>
                    <a:pt x="189471" y="1915747"/>
                  </a:cubicBezTo>
                  <a:cubicBezTo>
                    <a:pt x="184709" y="1919462"/>
                    <a:pt x="186137" y="1926320"/>
                    <a:pt x="182232" y="1930511"/>
                  </a:cubicBezTo>
                  <a:cubicBezTo>
                    <a:pt x="181946" y="1930796"/>
                    <a:pt x="183090" y="1932320"/>
                    <a:pt x="183470" y="1933273"/>
                  </a:cubicBezTo>
                  <a:cubicBezTo>
                    <a:pt x="184423" y="1935654"/>
                    <a:pt x="184709" y="1937654"/>
                    <a:pt x="182042" y="1939274"/>
                  </a:cubicBezTo>
                  <a:cubicBezTo>
                    <a:pt x="180327" y="1940321"/>
                    <a:pt x="179089" y="1942226"/>
                    <a:pt x="180041" y="1944417"/>
                  </a:cubicBezTo>
                  <a:cubicBezTo>
                    <a:pt x="180899" y="1946417"/>
                    <a:pt x="180518" y="1950037"/>
                    <a:pt x="184614" y="1948894"/>
                  </a:cubicBezTo>
                  <a:cubicBezTo>
                    <a:pt x="185566" y="1948608"/>
                    <a:pt x="187090" y="1949465"/>
                    <a:pt x="187947" y="1950227"/>
                  </a:cubicBezTo>
                  <a:cubicBezTo>
                    <a:pt x="190900" y="1952894"/>
                    <a:pt x="194424" y="1953085"/>
                    <a:pt x="198044" y="1952894"/>
                  </a:cubicBezTo>
                  <a:cubicBezTo>
                    <a:pt x="202711" y="1952704"/>
                    <a:pt x="207473" y="1951942"/>
                    <a:pt x="211950" y="1951847"/>
                  </a:cubicBezTo>
                  <a:cubicBezTo>
                    <a:pt x="220332" y="1951656"/>
                    <a:pt x="227857" y="1948513"/>
                    <a:pt x="235763" y="1946798"/>
                  </a:cubicBezTo>
                  <a:cubicBezTo>
                    <a:pt x="246145" y="1944417"/>
                    <a:pt x="256241" y="1940036"/>
                    <a:pt x="266433" y="1936511"/>
                  </a:cubicBezTo>
                  <a:cubicBezTo>
                    <a:pt x="268719" y="1935749"/>
                    <a:pt x="270910" y="1934225"/>
                    <a:pt x="273196" y="1933844"/>
                  </a:cubicBezTo>
                  <a:cubicBezTo>
                    <a:pt x="279959" y="1932987"/>
                    <a:pt x="284816" y="1928510"/>
                    <a:pt x="289865" y="1924700"/>
                  </a:cubicBezTo>
                  <a:cubicBezTo>
                    <a:pt x="293103" y="1922319"/>
                    <a:pt x="296151" y="1919747"/>
                    <a:pt x="299961" y="1918795"/>
                  </a:cubicBezTo>
                  <a:close/>
                  <a:moveTo>
                    <a:pt x="296056" y="195627"/>
                  </a:moveTo>
                  <a:cubicBezTo>
                    <a:pt x="296056" y="194770"/>
                    <a:pt x="296056" y="193913"/>
                    <a:pt x="296056" y="192960"/>
                  </a:cubicBezTo>
                  <a:cubicBezTo>
                    <a:pt x="295389" y="193151"/>
                    <a:pt x="294723" y="193341"/>
                    <a:pt x="294056" y="193532"/>
                  </a:cubicBezTo>
                  <a:cubicBezTo>
                    <a:pt x="294437" y="194008"/>
                    <a:pt x="294913" y="194389"/>
                    <a:pt x="295961" y="195532"/>
                  </a:cubicBezTo>
                  <a:close/>
                  <a:moveTo>
                    <a:pt x="293294" y="1292050"/>
                  </a:moveTo>
                  <a:cubicBezTo>
                    <a:pt x="295389" y="1289859"/>
                    <a:pt x="296151" y="1287764"/>
                    <a:pt x="294056" y="1284335"/>
                  </a:cubicBezTo>
                  <a:cubicBezTo>
                    <a:pt x="291389" y="1282335"/>
                    <a:pt x="288912" y="1279858"/>
                    <a:pt x="285960" y="1278239"/>
                  </a:cubicBezTo>
                  <a:cubicBezTo>
                    <a:pt x="278340" y="1274238"/>
                    <a:pt x="270529" y="1270809"/>
                    <a:pt x="262909" y="1266904"/>
                  </a:cubicBezTo>
                  <a:cubicBezTo>
                    <a:pt x="258718" y="1264713"/>
                    <a:pt x="254051" y="1262808"/>
                    <a:pt x="250812" y="1259474"/>
                  </a:cubicBezTo>
                  <a:cubicBezTo>
                    <a:pt x="247955" y="1256522"/>
                    <a:pt x="244526" y="1256331"/>
                    <a:pt x="241287" y="1255093"/>
                  </a:cubicBezTo>
                  <a:cubicBezTo>
                    <a:pt x="238239" y="1253855"/>
                    <a:pt x="236620" y="1255474"/>
                    <a:pt x="237668" y="1258808"/>
                  </a:cubicBezTo>
                  <a:cubicBezTo>
                    <a:pt x="238335" y="1261094"/>
                    <a:pt x="237858" y="1261951"/>
                    <a:pt x="236620" y="1263475"/>
                  </a:cubicBezTo>
                  <a:cubicBezTo>
                    <a:pt x="230905" y="1270142"/>
                    <a:pt x="225381" y="1276810"/>
                    <a:pt x="219856" y="1283573"/>
                  </a:cubicBezTo>
                  <a:cubicBezTo>
                    <a:pt x="216332" y="1287859"/>
                    <a:pt x="214903" y="1292812"/>
                    <a:pt x="217856" y="1297860"/>
                  </a:cubicBezTo>
                  <a:cubicBezTo>
                    <a:pt x="219094" y="1300051"/>
                    <a:pt x="219951" y="1302718"/>
                    <a:pt x="218427" y="1303766"/>
                  </a:cubicBezTo>
                  <a:cubicBezTo>
                    <a:pt x="215951" y="1305575"/>
                    <a:pt x="214332" y="1302432"/>
                    <a:pt x="212712" y="1300908"/>
                  </a:cubicBezTo>
                  <a:cubicBezTo>
                    <a:pt x="212617" y="1300813"/>
                    <a:pt x="212617" y="1300527"/>
                    <a:pt x="212522" y="1300337"/>
                  </a:cubicBezTo>
                  <a:cubicBezTo>
                    <a:pt x="211950" y="1297574"/>
                    <a:pt x="210521" y="1298241"/>
                    <a:pt x="209569" y="1299765"/>
                  </a:cubicBezTo>
                  <a:cubicBezTo>
                    <a:pt x="207569" y="1303289"/>
                    <a:pt x="203854" y="1305480"/>
                    <a:pt x="203187" y="1309957"/>
                  </a:cubicBezTo>
                  <a:cubicBezTo>
                    <a:pt x="202806" y="1312814"/>
                    <a:pt x="201092" y="1315386"/>
                    <a:pt x="199758" y="1318053"/>
                  </a:cubicBezTo>
                  <a:cubicBezTo>
                    <a:pt x="195567" y="1326530"/>
                    <a:pt x="194139" y="1335579"/>
                    <a:pt x="194139" y="1344914"/>
                  </a:cubicBezTo>
                  <a:cubicBezTo>
                    <a:pt x="194139" y="1346247"/>
                    <a:pt x="195186" y="1347771"/>
                    <a:pt x="194900" y="1348914"/>
                  </a:cubicBezTo>
                  <a:cubicBezTo>
                    <a:pt x="194139" y="1351391"/>
                    <a:pt x="193281" y="1353677"/>
                    <a:pt x="195282" y="1355963"/>
                  </a:cubicBezTo>
                  <a:cubicBezTo>
                    <a:pt x="196424" y="1354153"/>
                    <a:pt x="197758" y="1352438"/>
                    <a:pt x="198711" y="1350438"/>
                  </a:cubicBezTo>
                  <a:cubicBezTo>
                    <a:pt x="200615" y="1346438"/>
                    <a:pt x="200235" y="1341580"/>
                    <a:pt x="203282" y="1338056"/>
                  </a:cubicBezTo>
                  <a:cubicBezTo>
                    <a:pt x="205664" y="1335293"/>
                    <a:pt x="207188" y="1332150"/>
                    <a:pt x="208616" y="1328721"/>
                  </a:cubicBezTo>
                  <a:cubicBezTo>
                    <a:pt x="209950" y="1325483"/>
                    <a:pt x="212141" y="1322530"/>
                    <a:pt x="213950" y="1319482"/>
                  </a:cubicBezTo>
                  <a:cubicBezTo>
                    <a:pt x="215379" y="1317101"/>
                    <a:pt x="218141" y="1316910"/>
                    <a:pt x="219570" y="1318053"/>
                  </a:cubicBezTo>
                  <a:cubicBezTo>
                    <a:pt x="220523" y="1318815"/>
                    <a:pt x="222999" y="1321101"/>
                    <a:pt x="220428" y="1324054"/>
                  </a:cubicBezTo>
                  <a:cubicBezTo>
                    <a:pt x="218237" y="1326626"/>
                    <a:pt x="217284" y="1330340"/>
                    <a:pt x="216046" y="1333674"/>
                  </a:cubicBezTo>
                  <a:cubicBezTo>
                    <a:pt x="212236" y="1343771"/>
                    <a:pt x="209664" y="1353867"/>
                    <a:pt x="216332" y="1363868"/>
                  </a:cubicBezTo>
                  <a:cubicBezTo>
                    <a:pt x="216713" y="1364440"/>
                    <a:pt x="217284" y="1364916"/>
                    <a:pt x="217761" y="1365488"/>
                  </a:cubicBezTo>
                  <a:cubicBezTo>
                    <a:pt x="218141" y="1364821"/>
                    <a:pt x="218808" y="1364249"/>
                    <a:pt x="218903" y="1363583"/>
                  </a:cubicBezTo>
                  <a:cubicBezTo>
                    <a:pt x="219380" y="1359201"/>
                    <a:pt x="219856" y="1354820"/>
                    <a:pt x="220237" y="1350533"/>
                  </a:cubicBezTo>
                  <a:cubicBezTo>
                    <a:pt x="220618" y="1346533"/>
                    <a:pt x="220904" y="1342532"/>
                    <a:pt x="221570" y="1338627"/>
                  </a:cubicBezTo>
                  <a:cubicBezTo>
                    <a:pt x="222332" y="1334246"/>
                    <a:pt x="223094" y="1329864"/>
                    <a:pt x="225381" y="1325959"/>
                  </a:cubicBezTo>
                  <a:cubicBezTo>
                    <a:pt x="227286" y="1322720"/>
                    <a:pt x="230048" y="1322435"/>
                    <a:pt x="231857" y="1325673"/>
                  </a:cubicBezTo>
                  <a:cubicBezTo>
                    <a:pt x="232810" y="1327483"/>
                    <a:pt x="233667" y="1330055"/>
                    <a:pt x="233096" y="1331864"/>
                  </a:cubicBezTo>
                  <a:cubicBezTo>
                    <a:pt x="230333" y="1341866"/>
                    <a:pt x="231857" y="1351772"/>
                    <a:pt x="233286" y="1361678"/>
                  </a:cubicBezTo>
                  <a:cubicBezTo>
                    <a:pt x="233286" y="1362154"/>
                    <a:pt x="234048" y="1362725"/>
                    <a:pt x="234524" y="1362725"/>
                  </a:cubicBezTo>
                  <a:cubicBezTo>
                    <a:pt x="235001" y="1362725"/>
                    <a:pt x="235668" y="1362249"/>
                    <a:pt x="235858" y="1361773"/>
                  </a:cubicBezTo>
                  <a:cubicBezTo>
                    <a:pt x="237287" y="1357963"/>
                    <a:pt x="238811" y="1354248"/>
                    <a:pt x="238620" y="1349962"/>
                  </a:cubicBezTo>
                  <a:cubicBezTo>
                    <a:pt x="238430" y="1345390"/>
                    <a:pt x="237858" y="1340723"/>
                    <a:pt x="239763" y="1336151"/>
                  </a:cubicBezTo>
                  <a:cubicBezTo>
                    <a:pt x="241192" y="1332722"/>
                    <a:pt x="244049" y="1331769"/>
                    <a:pt x="246050" y="1334627"/>
                  </a:cubicBezTo>
                  <a:cubicBezTo>
                    <a:pt x="247860" y="1337103"/>
                    <a:pt x="249098" y="1340151"/>
                    <a:pt x="250241" y="1343009"/>
                  </a:cubicBezTo>
                  <a:cubicBezTo>
                    <a:pt x="252146" y="1347866"/>
                    <a:pt x="253765" y="1352819"/>
                    <a:pt x="255575" y="1357772"/>
                  </a:cubicBezTo>
                  <a:cubicBezTo>
                    <a:pt x="255765" y="1358249"/>
                    <a:pt x="256527" y="1358535"/>
                    <a:pt x="257003" y="1358630"/>
                  </a:cubicBezTo>
                  <a:cubicBezTo>
                    <a:pt x="257289" y="1358630"/>
                    <a:pt x="257670" y="1358249"/>
                    <a:pt x="258051" y="1358058"/>
                  </a:cubicBezTo>
                  <a:cubicBezTo>
                    <a:pt x="254336" y="1354058"/>
                    <a:pt x="258813" y="1350343"/>
                    <a:pt x="258337" y="1346247"/>
                  </a:cubicBezTo>
                  <a:cubicBezTo>
                    <a:pt x="257575" y="1339961"/>
                    <a:pt x="258337" y="1333484"/>
                    <a:pt x="258051" y="1327197"/>
                  </a:cubicBezTo>
                  <a:cubicBezTo>
                    <a:pt x="257861" y="1324149"/>
                    <a:pt x="259099" y="1322339"/>
                    <a:pt x="261099" y="1321006"/>
                  </a:cubicBezTo>
                  <a:cubicBezTo>
                    <a:pt x="273006" y="1312814"/>
                    <a:pt x="283007" y="1302527"/>
                    <a:pt x="292913" y="1292050"/>
                  </a:cubicBezTo>
                  <a:close/>
                  <a:moveTo>
                    <a:pt x="291389" y="694547"/>
                  </a:moveTo>
                  <a:cubicBezTo>
                    <a:pt x="291389" y="694547"/>
                    <a:pt x="290817" y="694166"/>
                    <a:pt x="290627" y="693975"/>
                  </a:cubicBezTo>
                  <a:cubicBezTo>
                    <a:pt x="290627" y="694356"/>
                    <a:pt x="290627" y="694832"/>
                    <a:pt x="291389" y="694547"/>
                  </a:cubicBezTo>
                  <a:close/>
                  <a:moveTo>
                    <a:pt x="290055" y="186674"/>
                  </a:moveTo>
                  <a:cubicBezTo>
                    <a:pt x="290055" y="186674"/>
                    <a:pt x="290817" y="186674"/>
                    <a:pt x="291294" y="186769"/>
                  </a:cubicBezTo>
                  <a:cubicBezTo>
                    <a:pt x="290912" y="186483"/>
                    <a:pt x="290436" y="186293"/>
                    <a:pt x="290055" y="185340"/>
                  </a:cubicBezTo>
                  <a:cubicBezTo>
                    <a:pt x="289960" y="184769"/>
                    <a:pt x="289769" y="184197"/>
                    <a:pt x="289674" y="183626"/>
                  </a:cubicBezTo>
                  <a:lnTo>
                    <a:pt x="288817" y="183911"/>
                  </a:lnTo>
                  <a:cubicBezTo>
                    <a:pt x="289198" y="184578"/>
                    <a:pt x="289579" y="185340"/>
                    <a:pt x="290055" y="186769"/>
                  </a:cubicBezTo>
                  <a:close/>
                  <a:moveTo>
                    <a:pt x="270339" y="71993"/>
                  </a:moveTo>
                  <a:cubicBezTo>
                    <a:pt x="269672" y="71802"/>
                    <a:pt x="268910" y="71612"/>
                    <a:pt x="268243" y="71421"/>
                  </a:cubicBezTo>
                  <a:cubicBezTo>
                    <a:pt x="268243" y="71421"/>
                    <a:pt x="268148" y="71993"/>
                    <a:pt x="268053" y="72278"/>
                  </a:cubicBezTo>
                  <a:cubicBezTo>
                    <a:pt x="268624" y="72374"/>
                    <a:pt x="269195" y="72564"/>
                    <a:pt x="270434" y="71993"/>
                  </a:cubicBezTo>
                  <a:close/>
                  <a:moveTo>
                    <a:pt x="257385" y="754364"/>
                  </a:moveTo>
                  <a:cubicBezTo>
                    <a:pt x="257385" y="753602"/>
                    <a:pt x="257480" y="752649"/>
                    <a:pt x="257385" y="751982"/>
                  </a:cubicBezTo>
                  <a:cubicBezTo>
                    <a:pt x="255194" y="745220"/>
                    <a:pt x="253003" y="738362"/>
                    <a:pt x="250717" y="731694"/>
                  </a:cubicBezTo>
                  <a:cubicBezTo>
                    <a:pt x="248336" y="724741"/>
                    <a:pt x="247764" y="717216"/>
                    <a:pt x="244145" y="710644"/>
                  </a:cubicBezTo>
                  <a:cubicBezTo>
                    <a:pt x="242716" y="707882"/>
                    <a:pt x="240811" y="705500"/>
                    <a:pt x="242716" y="702071"/>
                  </a:cubicBezTo>
                  <a:cubicBezTo>
                    <a:pt x="243097" y="701309"/>
                    <a:pt x="241668" y="699500"/>
                    <a:pt x="241097" y="698166"/>
                  </a:cubicBezTo>
                  <a:cubicBezTo>
                    <a:pt x="240430" y="696642"/>
                    <a:pt x="239096" y="695118"/>
                    <a:pt x="239096" y="693689"/>
                  </a:cubicBezTo>
                  <a:cubicBezTo>
                    <a:pt x="239096" y="689213"/>
                    <a:pt x="237477" y="685307"/>
                    <a:pt x="235572" y="681497"/>
                  </a:cubicBezTo>
                  <a:cubicBezTo>
                    <a:pt x="234810" y="679973"/>
                    <a:pt x="234144" y="678449"/>
                    <a:pt x="233762" y="676830"/>
                  </a:cubicBezTo>
                  <a:cubicBezTo>
                    <a:pt x="233572" y="675878"/>
                    <a:pt x="234620" y="673782"/>
                    <a:pt x="234334" y="673687"/>
                  </a:cubicBezTo>
                  <a:cubicBezTo>
                    <a:pt x="231857" y="672449"/>
                    <a:pt x="232239" y="675211"/>
                    <a:pt x="231762" y="676163"/>
                  </a:cubicBezTo>
                  <a:cubicBezTo>
                    <a:pt x="230715" y="678164"/>
                    <a:pt x="230429" y="680545"/>
                    <a:pt x="229667" y="682736"/>
                  </a:cubicBezTo>
                  <a:cubicBezTo>
                    <a:pt x="227952" y="687879"/>
                    <a:pt x="226238" y="693023"/>
                    <a:pt x="224428" y="698166"/>
                  </a:cubicBezTo>
                  <a:cubicBezTo>
                    <a:pt x="224142" y="699119"/>
                    <a:pt x="223285" y="699976"/>
                    <a:pt x="223190" y="701024"/>
                  </a:cubicBezTo>
                  <a:cubicBezTo>
                    <a:pt x="222428" y="707310"/>
                    <a:pt x="219189" y="712454"/>
                    <a:pt x="216522" y="717978"/>
                  </a:cubicBezTo>
                  <a:cubicBezTo>
                    <a:pt x="213474" y="724360"/>
                    <a:pt x="211093" y="731123"/>
                    <a:pt x="208807" y="737790"/>
                  </a:cubicBezTo>
                  <a:cubicBezTo>
                    <a:pt x="208331" y="739314"/>
                    <a:pt x="207759" y="741600"/>
                    <a:pt x="211283" y="741791"/>
                  </a:cubicBezTo>
                  <a:cubicBezTo>
                    <a:pt x="215284" y="741981"/>
                    <a:pt x="219285" y="743410"/>
                    <a:pt x="223380" y="744362"/>
                  </a:cubicBezTo>
                  <a:cubicBezTo>
                    <a:pt x="229000" y="745791"/>
                    <a:pt x="235286" y="744172"/>
                    <a:pt x="240430" y="748363"/>
                  </a:cubicBezTo>
                  <a:cubicBezTo>
                    <a:pt x="240811" y="748744"/>
                    <a:pt x="241668" y="748363"/>
                    <a:pt x="243669" y="748363"/>
                  </a:cubicBezTo>
                  <a:cubicBezTo>
                    <a:pt x="247478" y="750363"/>
                    <a:pt x="252717" y="748649"/>
                    <a:pt x="255384" y="753602"/>
                  </a:cubicBezTo>
                  <a:cubicBezTo>
                    <a:pt x="255670" y="754078"/>
                    <a:pt x="256908" y="754078"/>
                    <a:pt x="257670" y="754268"/>
                  </a:cubicBezTo>
                  <a:close/>
                  <a:moveTo>
                    <a:pt x="255575" y="20462"/>
                  </a:moveTo>
                  <a:cubicBezTo>
                    <a:pt x="255670" y="19891"/>
                    <a:pt x="255765" y="19319"/>
                    <a:pt x="255289" y="18081"/>
                  </a:cubicBezTo>
                  <a:cubicBezTo>
                    <a:pt x="255098" y="18843"/>
                    <a:pt x="254908" y="19510"/>
                    <a:pt x="254813" y="20272"/>
                  </a:cubicBezTo>
                  <a:cubicBezTo>
                    <a:pt x="254813" y="20272"/>
                    <a:pt x="255289" y="20462"/>
                    <a:pt x="255670" y="20462"/>
                  </a:cubicBezTo>
                  <a:close/>
                  <a:moveTo>
                    <a:pt x="250622" y="1944989"/>
                  </a:moveTo>
                  <a:cubicBezTo>
                    <a:pt x="250622" y="1944989"/>
                    <a:pt x="251193" y="1945370"/>
                    <a:pt x="251384" y="1945560"/>
                  </a:cubicBezTo>
                  <a:cubicBezTo>
                    <a:pt x="251384" y="1945179"/>
                    <a:pt x="251384" y="1944703"/>
                    <a:pt x="250622" y="1944989"/>
                  </a:cubicBezTo>
                  <a:close/>
                  <a:moveTo>
                    <a:pt x="251955" y="13223"/>
                  </a:moveTo>
                  <a:cubicBezTo>
                    <a:pt x="251289" y="13033"/>
                    <a:pt x="250527" y="12842"/>
                    <a:pt x="249860" y="12652"/>
                  </a:cubicBezTo>
                  <a:cubicBezTo>
                    <a:pt x="249860" y="12652"/>
                    <a:pt x="249765" y="13223"/>
                    <a:pt x="249669" y="13509"/>
                  </a:cubicBezTo>
                  <a:cubicBezTo>
                    <a:pt x="250241" y="13604"/>
                    <a:pt x="250812" y="13795"/>
                    <a:pt x="252050" y="13223"/>
                  </a:cubicBezTo>
                  <a:close/>
                  <a:moveTo>
                    <a:pt x="242144" y="763127"/>
                  </a:moveTo>
                  <a:cubicBezTo>
                    <a:pt x="243764" y="761698"/>
                    <a:pt x="242716" y="759983"/>
                    <a:pt x="240430" y="759221"/>
                  </a:cubicBezTo>
                  <a:cubicBezTo>
                    <a:pt x="235858" y="757602"/>
                    <a:pt x="230333" y="758840"/>
                    <a:pt x="226619" y="754268"/>
                  </a:cubicBezTo>
                  <a:cubicBezTo>
                    <a:pt x="226333" y="753887"/>
                    <a:pt x="225190" y="754268"/>
                    <a:pt x="224428" y="754364"/>
                  </a:cubicBezTo>
                  <a:cubicBezTo>
                    <a:pt x="224428" y="754935"/>
                    <a:pt x="224428" y="755983"/>
                    <a:pt x="224619" y="756173"/>
                  </a:cubicBezTo>
                  <a:cubicBezTo>
                    <a:pt x="229286" y="758936"/>
                    <a:pt x="226714" y="761793"/>
                    <a:pt x="224904" y="764841"/>
                  </a:cubicBezTo>
                  <a:cubicBezTo>
                    <a:pt x="219951" y="772937"/>
                    <a:pt x="216713" y="782272"/>
                    <a:pt x="209664" y="788939"/>
                  </a:cubicBezTo>
                  <a:cubicBezTo>
                    <a:pt x="208236" y="790273"/>
                    <a:pt x="207664" y="792559"/>
                    <a:pt x="206807" y="794464"/>
                  </a:cubicBezTo>
                  <a:cubicBezTo>
                    <a:pt x="205949" y="796369"/>
                    <a:pt x="205473" y="798464"/>
                    <a:pt x="204521" y="800274"/>
                  </a:cubicBezTo>
                  <a:cubicBezTo>
                    <a:pt x="201187" y="806751"/>
                    <a:pt x="197568" y="813133"/>
                    <a:pt x="194329" y="819705"/>
                  </a:cubicBezTo>
                  <a:cubicBezTo>
                    <a:pt x="193281" y="821801"/>
                    <a:pt x="192043" y="823801"/>
                    <a:pt x="194710" y="826468"/>
                  </a:cubicBezTo>
                  <a:cubicBezTo>
                    <a:pt x="197377" y="829135"/>
                    <a:pt x="198425" y="833516"/>
                    <a:pt x="200711" y="836660"/>
                  </a:cubicBezTo>
                  <a:cubicBezTo>
                    <a:pt x="202902" y="839708"/>
                    <a:pt x="202425" y="843994"/>
                    <a:pt x="204711" y="846470"/>
                  </a:cubicBezTo>
                  <a:cubicBezTo>
                    <a:pt x="207569" y="849709"/>
                    <a:pt x="209569" y="853614"/>
                    <a:pt x="213093" y="857424"/>
                  </a:cubicBezTo>
                  <a:cubicBezTo>
                    <a:pt x="215665" y="859043"/>
                    <a:pt x="214903" y="861710"/>
                    <a:pt x="215189" y="864092"/>
                  </a:cubicBezTo>
                  <a:cubicBezTo>
                    <a:pt x="215189" y="865139"/>
                    <a:pt x="216141" y="865997"/>
                    <a:pt x="216618" y="867044"/>
                  </a:cubicBezTo>
                  <a:cubicBezTo>
                    <a:pt x="216998" y="866187"/>
                    <a:pt x="217570" y="865330"/>
                    <a:pt x="217665" y="864377"/>
                  </a:cubicBezTo>
                  <a:cubicBezTo>
                    <a:pt x="218046" y="861139"/>
                    <a:pt x="218141" y="857996"/>
                    <a:pt x="218713" y="854662"/>
                  </a:cubicBezTo>
                  <a:cubicBezTo>
                    <a:pt x="219475" y="850566"/>
                    <a:pt x="220999" y="846851"/>
                    <a:pt x="221570" y="842851"/>
                  </a:cubicBezTo>
                  <a:cubicBezTo>
                    <a:pt x="222618" y="836183"/>
                    <a:pt x="223094" y="829516"/>
                    <a:pt x="224333" y="822848"/>
                  </a:cubicBezTo>
                  <a:cubicBezTo>
                    <a:pt x="225857" y="814466"/>
                    <a:pt x="227571" y="806180"/>
                    <a:pt x="229571" y="797893"/>
                  </a:cubicBezTo>
                  <a:cubicBezTo>
                    <a:pt x="231000" y="791987"/>
                    <a:pt x="233000" y="786177"/>
                    <a:pt x="234810" y="780367"/>
                  </a:cubicBezTo>
                  <a:cubicBezTo>
                    <a:pt x="235096" y="779605"/>
                    <a:pt x="235953" y="778938"/>
                    <a:pt x="236048" y="778176"/>
                  </a:cubicBezTo>
                  <a:cubicBezTo>
                    <a:pt x="236811" y="772556"/>
                    <a:pt x="237573" y="767032"/>
                    <a:pt x="242144" y="763031"/>
                  </a:cubicBezTo>
                  <a:close/>
                  <a:moveTo>
                    <a:pt x="238811" y="667115"/>
                  </a:moveTo>
                  <a:cubicBezTo>
                    <a:pt x="236715" y="665210"/>
                    <a:pt x="235953" y="667496"/>
                    <a:pt x="235001" y="668639"/>
                  </a:cubicBezTo>
                  <a:cubicBezTo>
                    <a:pt x="235001" y="668829"/>
                    <a:pt x="236144" y="669877"/>
                    <a:pt x="236715" y="670448"/>
                  </a:cubicBezTo>
                  <a:cubicBezTo>
                    <a:pt x="237191" y="669591"/>
                    <a:pt x="237573" y="668639"/>
                    <a:pt x="238715" y="667115"/>
                  </a:cubicBezTo>
                  <a:close/>
                  <a:moveTo>
                    <a:pt x="226047" y="1368345"/>
                  </a:moveTo>
                  <a:cubicBezTo>
                    <a:pt x="226809" y="1366631"/>
                    <a:pt x="229571" y="1364154"/>
                    <a:pt x="227571" y="1363011"/>
                  </a:cubicBezTo>
                  <a:cubicBezTo>
                    <a:pt x="225095" y="1361678"/>
                    <a:pt x="225285" y="1365488"/>
                    <a:pt x="224333" y="1367107"/>
                  </a:cubicBezTo>
                  <a:cubicBezTo>
                    <a:pt x="222904" y="1369393"/>
                    <a:pt x="222237" y="1372822"/>
                    <a:pt x="220237" y="1373965"/>
                  </a:cubicBezTo>
                  <a:cubicBezTo>
                    <a:pt x="217475" y="1375679"/>
                    <a:pt x="216713" y="1378442"/>
                    <a:pt x="215474" y="1380823"/>
                  </a:cubicBezTo>
                  <a:cubicBezTo>
                    <a:pt x="214332" y="1383014"/>
                    <a:pt x="215474" y="1386157"/>
                    <a:pt x="212712" y="1387871"/>
                  </a:cubicBezTo>
                  <a:cubicBezTo>
                    <a:pt x="212712" y="1387871"/>
                    <a:pt x="213569" y="1389967"/>
                    <a:pt x="214046" y="1391015"/>
                  </a:cubicBezTo>
                  <a:cubicBezTo>
                    <a:pt x="214808" y="1390443"/>
                    <a:pt x="215570" y="1389872"/>
                    <a:pt x="216332" y="1387967"/>
                  </a:cubicBezTo>
                  <a:cubicBezTo>
                    <a:pt x="219570" y="1381490"/>
                    <a:pt x="222809" y="1374917"/>
                    <a:pt x="225952" y="1368345"/>
                  </a:cubicBezTo>
                  <a:close/>
                  <a:moveTo>
                    <a:pt x="224809" y="1544367"/>
                  </a:moveTo>
                  <a:cubicBezTo>
                    <a:pt x="224809" y="1543415"/>
                    <a:pt x="224904" y="1542462"/>
                    <a:pt x="224999" y="1541510"/>
                  </a:cubicBezTo>
                  <a:cubicBezTo>
                    <a:pt x="223761" y="1541891"/>
                    <a:pt x="222332" y="1540462"/>
                    <a:pt x="221475" y="1543129"/>
                  </a:cubicBezTo>
                  <a:cubicBezTo>
                    <a:pt x="220618" y="1545986"/>
                    <a:pt x="219380" y="1548558"/>
                    <a:pt x="218713" y="1551511"/>
                  </a:cubicBezTo>
                  <a:cubicBezTo>
                    <a:pt x="218046" y="1554464"/>
                    <a:pt x="214427" y="1556273"/>
                    <a:pt x="215474" y="1560560"/>
                  </a:cubicBezTo>
                  <a:cubicBezTo>
                    <a:pt x="216236" y="1563703"/>
                    <a:pt x="214998" y="1567227"/>
                    <a:pt x="215094" y="1570561"/>
                  </a:cubicBezTo>
                  <a:cubicBezTo>
                    <a:pt x="215570" y="1581991"/>
                    <a:pt x="214808" y="1593326"/>
                    <a:pt x="216046" y="1604851"/>
                  </a:cubicBezTo>
                  <a:cubicBezTo>
                    <a:pt x="217665" y="1619329"/>
                    <a:pt x="217189" y="1633997"/>
                    <a:pt x="217665" y="1649999"/>
                  </a:cubicBezTo>
                  <a:cubicBezTo>
                    <a:pt x="217665" y="1656381"/>
                    <a:pt x="217761" y="1662763"/>
                    <a:pt x="217665" y="1669145"/>
                  </a:cubicBezTo>
                  <a:cubicBezTo>
                    <a:pt x="217475" y="1675145"/>
                    <a:pt x="218332" y="1681051"/>
                    <a:pt x="217856" y="1687147"/>
                  </a:cubicBezTo>
                  <a:cubicBezTo>
                    <a:pt x="217475" y="1692290"/>
                    <a:pt x="218618" y="1697720"/>
                    <a:pt x="218999" y="1702958"/>
                  </a:cubicBezTo>
                  <a:cubicBezTo>
                    <a:pt x="219189" y="1705721"/>
                    <a:pt x="218999" y="1708388"/>
                    <a:pt x="218999" y="1711150"/>
                  </a:cubicBezTo>
                  <a:cubicBezTo>
                    <a:pt x="218999" y="1713626"/>
                    <a:pt x="218999" y="1716103"/>
                    <a:pt x="218999" y="1718675"/>
                  </a:cubicBezTo>
                  <a:cubicBezTo>
                    <a:pt x="218999" y="1721151"/>
                    <a:pt x="219475" y="1723532"/>
                    <a:pt x="219475" y="1726009"/>
                  </a:cubicBezTo>
                  <a:cubicBezTo>
                    <a:pt x="219475" y="1728676"/>
                    <a:pt x="218999" y="1731343"/>
                    <a:pt x="218999" y="1734010"/>
                  </a:cubicBezTo>
                  <a:cubicBezTo>
                    <a:pt x="218999" y="1755822"/>
                    <a:pt x="218903" y="1777730"/>
                    <a:pt x="218999" y="1799542"/>
                  </a:cubicBezTo>
                  <a:cubicBezTo>
                    <a:pt x="218999" y="1804590"/>
                    <a:pt x="219761" y="1809638"/>
                    <a:pt x="220332" y="1814687"/>
                  </a:cubicBezTo>
                  <a:cubicBezTo>
                    <a:pt x="220332" y="1815163"/>
                    <a:pt x="220999" y="1815544"/>
                    <a:pt x="221380" y="1816020"/>
                  </a:cubicBezTo>
                  <a:cubicBezTo>
                    <a:pt x="221952" y="1815544"/>
                    <a:pt x="222809" y="1815068"/>
                    <a:pt x="222904" y="1814496"/>
                  </a:cubicBezTo>
                  <a:cubicBezTo>
                    <a:pt x="223094" y="1813163"/>
                    <a:pt x="222904" y="1811734"/>
                    <a:pt x="222904" y="1810400"/>
                  </a:cubicBezTo>
                  <a:cubicBezTo>
                    <a:pt x="222904" y="1805828"/>
                    <a:pt x="223190" y="1801256"/>
                    <a:pt x="222904" y="1796780"/>
                  </a:cubicBezTo>
                  <a:cubicBezTo>
                    <a:pt x="222618" y="1792589"/>
                    <a:pt x="222999" y="1788398"/>
                    <a:pt x="222999" y="1784207"/>
                  </a:cubicBezTo>
                  <a:cubicBezTo>
                    <a:pt x="222999" y="1772872"/>
                    <a:pt x="222809" y="1761442"/>
                    <a:pt x="222999" y="1750107"/>
                  </a:cubicBezTo>
                  <a:cubicBezTo>
                    <a:pt x="223190" y="1741630"/>
                    <a:pt x="221761" y="1733057"/>
                    <a:pt x="224142" y="1724675"/>
                  </a:cubicBezTo>
                  <a:cubicBezTo>
                    <a:pt x="224619" y="1723056"/>
                    <a:pt x="224142" y="1721151"/>
                    <a:pt x="223857" y="1719341"/>
                  </a:cubicBezTo>
                  <a:cubicBezTo>
                    <a:pt x="223571" y="1716103"/>
                    <a:pt x="222237" y="1712483"/>
                    <a:pt x="223094" y="1709626"/>
                  </a:cubicBezTo>
                  <a:cubicBezTo>
                    <a:pt x="224333" y="1705816"/>
                    <a:pt x="224142" y="1702196"/>
                    <a:pt x="224142" y="1698482"/>
                  </a:cubicBezTo>
                  <a:cubicBezTo>
                    <a:pt x="224142" y="1694767"/>
                    <a:pt x="223094" y="1690957"/>
                    <a:pt x="223380" y="1687337"/>
                  </a:cubicBezTo>
                  <a:cubicBezTo>
                    <a:pt x="223666" y="1683813"/>
                    <a:pt x="224237" y="1680575"/>
                    <a:pt x="223094" y="1676955"/>
                  </a:cubicBezTo>
                  <a:cubicBezTo>
                    <a:pt x="222237" y="1674288"/>
                    <a:pt x="223952" y="1671050"/>
                    <a:pt x="223952" y="1668002"/>
                  </a:cubicBezTo>
                  <a:cubicBezTo>
                    <a:pt x="223952" y="1664477"/>
                    <a:pt x="223571" y="1660953"/>
                    <a:pt x="223380" y="1657429"/>
                  </a:cubicBezTo>
                  <a:cubicBezTo>
                    <a:pt x="223380" y="1656191"/>
                    <a:pt x="222428" y="1654286"/>
                    <a:pt x="222999" y="1653619"/>
                  </a:cubicBezTo>
                  <a:cubicBezTo>
                    <a:pt x="225666" y="1650476"/>
                    <a:pt x="220808" y="1646475"/>
                    <a:pt x="224237" y="1643618"/>
                  </a:cubicBezTo>
                  <a:cubicBezTo>
                    <a:pt x="221285" y="1635712"/>
                    <a:pt x="223571" y="1627616"/>
                    <a:pt x="222999" y="1619615"/>
                  </a:cubicBezTo>
                  <a:cubicBezTo>
                    <a:pt x="222809" y="1617138"/>
                    <a:pt x="224904" y="1613995"/>
                    <a:pt x="223952" y="1612090"/>
                  </a:cubicBezTo>
                  <a:cubicBezTo>
                    <a:pt x="222428" y="1608947"/>
                    <a:pt x="223190" y="1605994"/>
                    <a:pt x="222904" y="1602946"/>
                  </a:cubicBezTo>
                  <a:cubicBezTo>
                    <a:pt x="222714" y="1599993"/>
                    <a:pt x="222904" y="1597040"/>
                    <a:pt x="222904" y="1594088"/>
                  </a:cubicBezTo>
                  <a:cubicBezTo>
                    <a:pt x="222904" y="1591135"/>
                    <a:pt x="223285" y="1588087"/>
                    <a:pt x="222809" y="1585229"/>
                  </a:cubicBezTo>
                  <a:cubicBezTo>
                    <a:pt x="222332" y="1582562"/>
                    <a:pt x="224904" y="1580086"/>
                    <a:pt x="222904" y="1577514"/>
                  </a:cubicBezTo>
                  <a:cubicBezTo>
                    <a:pt x="225476" y="1574276"/>
                    <a:pt x="222618" y="1570942"/>
                    <a:pt x="222904" y="1567703"/>
                  </a:cubicBezTo>
                  <a:cubicBezTo>
                    <a:pt x="223190" y="1564655"/>
                    <a:pt x="223666" y="1561703"/>
                    <a:pt x="224237" y="1558750"/>
                  </a:cubicBezTo>
                  <a:cubicBezTo>
                    <a:pt x="224809" y="1555702"/>
                    <a:pt x="224523" y="1552654"/>
                    <a:pt x="224237" y="1549606"/>
                  </a:cubicBezTo>
                  <a:cubicBezTo>
                    <a:pt x="224142" y="1547891"/>
                    <a:pt x="224523" y="1546082"/>
                    <a:pt x="224714" y="1544367"/>
                  </a:cubicBezTo>
                  <a:close/>
                  <a:moveTo>
                    <a:pt x="220332" y="687212"/>
                  </a:moveTo>
                  <a:cubicBezTo>
                    <a:pt x="220713" y="686641"/>
                    <a:pt x="220332" y="685498"/>
                    <a:pt x="220142" y="684641"/>
                  </a:cubicBezTo>
                  <a:cubicBezTo>
                    <a:pt x="219475" y="684926"/>
                    <a:pt x="218808" y="685212"/>
                    <a:pt x="218237" y="685593"/>
                  </a:cubicBezTo>
                  <a:cubicBezTo>
                    <a:pt x="216141" y="686831"/>
                    <a:pt x="213760" y="687974"/>
                    <a:pt x="211950" y="689594"/>
                  </a:cubicBezTo>
                  <a:cubicBezTo>
                    <a:pt x="204521" y="696261"/>
                    <a:pt x="196329" y="700928"/>
                    <a:pt x="186137" y="700547"/>
                  </a:cubicBezTo>
                  <a:cubicBezTo>
                    <a:pt x="183756" y="700452"/>
                    <a:pt x="182328" y="701500"/>
                    <a:pt x="182232" y="703786"/>
                  </a:cubicBezTo>
                  <a:cubicBezTo>
                    <a:pt x="182042" y="708739"/>
                    <a:pt x="181470" y="713882"/>
                    <a:pt x="182328" y="718740"/>
                  </a:cubicBezTo>
                  <a:cubicBezTo>
                    <a:pt x="183470" y="724741"/>
                    <a:pt x="184232" y="730742"/>
                    <a:pt x="184804" y="738076"/>
                  </a:cubicBezTo>
                  <a:cubicBezTo>
                    <a:pt x="184518" y="741695"/>
                    <a:pt x="186137" y="744648"/>
                    <a:pt x="187185" y="747982"/>
                  </a:cubicBezTo>
                  <a:cubicBezTo>
                    <a:pt x="188138" y="751220"/>
                    <a:pt x="186614" y="755221"/>
                    <a:pt x="186137" y="758936"/>
                  </a:cubicBezTo>
                  <a:cubicBezTo>
                    <a:pt x="186137" y="759317"/>
                    <a:pt x="186233" y="759793"/>
                    <a:pt x="186328" y="760174"/>
                  </a:cubicBezTo>
                  <a:cubicBezTo>
                    <a:pt x="186709" y="762079"/>
                    <a:pt x="186995" y="763984"/>
                    <a:pt x="187471" y="765794"/>
                  </a:cubicBezTo>
                  <a:cubicBezTo>
                    <a:pt x="187852" y="767318"/>
                    <a:pt x="186137" y="769985"/>
                    <a:pt x="188900" y="769889"/>
                  </a:cubicBezTo>
                  <a:cubicBezTo>
                    <a:pt x="189757" y="769889"/>
                    <a:pt x="190900" y="767032"/>
                    <a:pt x="191376" y="765413"/>
                  </a:cubicBezTo>
                  <a:cubicBezTo>
                    <a:pt x="191757" y="763889"/>
                    <a:pt x="191376" y="762269"/>
                    <a:pt x="191471" y="760650"/>
                  </a:cubicBezTo>
                  <a:cubicBezTo>
                    <a:pt x="191471" y="759317"/>
                    <a:pt x="191471" y="757888"/>
                    <a:pt x="191948" y="756745"/>
                  </a:cubicBezTo>
                  <a:cubicBezTo>
                    <a:pt x="194805" y="749982"/>
                    <a:pt x="197758" y="743315"/>
                    <a:pt x="200711" y="736647"/>
                  </a:cubicBezTo>
                  <a:cubicBezTo>
                    <a:pt x="202520" y="732456"/>
                    <a:pt x="204997" y="728265"/>
                    <a:pt x="205759" y="723884"/>
                  </a:cubicBezTo>
                  <a:cubicBezTo>
                    <a:pt x="206426" y="720074"/>
                    <a:pt x="207854" y="717026"/>
                    <a:pt x="209569" y="713882"/>
                  </a:cubicBezTo>
                  <a:cubicBezTo>
                    <a:pt x="210521" y="712168"/>
                    <a:pt x="211760" y="710739"/>
                    <a:pt x="212522" y="709025"/>
                  </a:cubicBezTo>
                  <a:cubicBezTo>
                    <a:pt x="215665" y="701976"/>
                    <a:pt x="216427" y="693975"/>
                    <a:pt x="220428" y="687212"/>
                  </a:cubicBezTo>
                  <a:close/>
                  <a:moveTo>
                    <a:pt x="219475" y="755316"/>
                  </a:moveTo>
                  <a:cubicBezTo>
                    <a:pt x="219475" y="755316"/>
                    <a:pt x="219285" y="753887"/>
                    <a:pt x="219189" y="753887"/>
                  </a:cubicBezTo>
                  <a:cubicBezTo>
                    <a:pt x="214522" y="753316"/>
                    <a:pt x="209855" y="753221"/>
                    <a:pt x="205283" y="752363"/>
                  </a:cubicBezTo>
                  <a:cubicBezTo>
                    <a:pt x="202235" y="751792"/>
                    <a:pt x="201663" y="754268"/>
                    <a:pt x="200901" y="755792"/>
                  </a:cubicBezTo>
                  <a:cubicBezTo>
                    <a:pt x="199568" y="758364"/>
                    <a:pt x="198901" y="761317"/>
                    <a:pt x="198615" y="764746"/>
                  </a:cubicBezTo>
                  <a:cubicBezTo>
                    <a:pt x="199091" y="765222"/>
                    <a:pt x="199853" y="766175"/>
                    <a:pt x="200044" y="766079"/>
                  </a:cubicBezTo>
                  <a:cubicBezTo>
                    <a:pt x="203378" y="763984"/>
                    <a:pt x="206140" y="765032"/>
                    <a:pt x="209093" y="767127"/>
                  </a:cubicBezTo>
                  <a:cubicBezTo>
                    <a:pt x="209855" y="767699"/>
                    <a:pt x="213189" y="766460"/>
                    <a:pt x="213284" y="765698"/>
                  </a:cubicBezTo>
                  <a:cubicBezTo>
                    <a:pt x="213855" y="761222"/>
                    <a:pt x="217761" y="759031"/>
                    <a:pt x="219475" y="755411"/>
                  </a:cubicBezTo>
                  <a:close/>
                  <a:moveTo>
                    <a:pt x="215094" y="1869074"/>
                  </a:moveTo>
                  <a:cubicBezTo>
                    <a:pt x="216808" y="1869741"/>
                    <a:pt x="218046" y="1868884"/>
                    <a:pt x="217665" y="1866693"/>
                  </a:cubicBezTo>
                  <a:cubicBezTo>
                    <a:pt x="217189" y="1863740"/>
                    <a:pt x="216618" y="1860692"/>
                    <a:pt x="216332" y="1857740"/>
                  </a:cubicBezTo>
                  <a:cubicBezTo>
                    <a:pt x="215379" y="1848119"/>
                    <a:pt x="214617" y="1838499"/>
                    <a:pt x="213665" y="1828879"/>
                  </a:cubicBezTo>
                  <a:cubicBezTo>
                    <a:pt x="213284" y="1824974"/>
                    <a:pt x="212807" y="1821068"/>
                    <a:pt x="212331" y="1817163"/>
                  </a:cubicBezTo>
                  <a:cubicBezTo>
                    <a:pt x="211950" y="1813448"/>
                    <a:pt x="211283" y="1809638"/>
                    <a:pt x="211093" y="1805924"/>
                  </a:cubicBezTo>
                  <a:cubicBezTo>
                    <a:pt x="210521" y="1796494"/>
                    <a:pt x="210140" y="1787064"/>
                    <a:pt x="209760" y="1777635"/>
                  </a:cubicBezTo>
                  <a:cubicBezTo>
                    <a:pt x="209760" y="1776206"/>
                    <a:pt x="210617" y="1774777"/>
                    <a:pt x="210712" y="1773348"/>
                  </a:cubicBezTo>
                  <a:cubicBezTo>
                    <a:pt x="210903" y="1770967"/>
                    <a:pt x="210903" y="1768490"/>
                    <a:pt x="210712" y="1766014"/>
                  </a:cubicBezTo>
                  <a:cubicBezTo>
                    <a:pt x="210521" y="1762299"/>
                    <a:pt x="208998" y="1758299"/>
                    <a:pt x="209950" y="1754965"/>
                  </a:cubicBezTo>
                  <a:cubicBezTo>
                    <a:pt x="211188" y="1750679"/>
                    <a:pt x="211093" y="1746583"/>
                    <a:pt x="210903" y="1742487"/>
                  </a:cubicBezTo>
                  <a:cubicBezTo>
                    <a:pt x="210331" y="1723532"/>
                    <a:pt x="212045" y="1704673"/>
                    <a:pt x="209855" y="1685718"/>
                  </a:cubicBezTo>
                  <a:cubicBezTo>
                    <a:pt x="208426" y="1673050"/>
                    <a:pt x="210807" y="1660096"/>
                    <a:pt x="208521" y="1647332"/>
                  </a:cubicBezTo>
                  <a:cubicBezTo>
                    <a:pt x="207759" y="1642951"/>
                    <a:pt x="208426" y="1638284"/>
                    <a:pt x="208426" y="1633712"/>
                  </a:cubicBezTo>
                  <a:cubicBezTo>
                    <a:pt x="208426" y="1629140"/>
                    <a:pt x="208616" y="1624568"/>
                    <a:pt x="208426" y="1620091"/>
                  </a:cubicBezTo>
                  <a:cubicBezTo>
                    <a:pt x="208236" y="1615519"/>
                    <a:pt x="206235" y="1610471"/>
                    <a:pt x="207569" y="1606470"/>
                  </a:cubicBezTo>
                  <a:cubicBezTo>
                    <a:pt x="208902" y="1602184"/>
                    <a:pt x="204521" y="1597993"/>
                    <a:pt x="208426" y="1594373"/>
                  </a:cubicBezTo>
                  <a:cubicBezTo>
                    <a:pt x="205759" y="1586753"/>
                    <a:pt x="207950" y="1578848"/>
                    <a:pt x="207188" y="1569704"/>
                  </a:cubicBezTo>
                  <a:cubicBezTo>
                    <a:pt x="207188" y="1568275"/>
                    <a:pt x="207569" y="1566846"/>
                    <a:pt x="207188" y="1565608"/>
                  </a:cubicBezTo>
                  <a:cubicBezTo>
                    <a:pt x="204711" y="1559036"/>
                    <a:pt x="202806" y="1552463"/>
                    <a:pt x="201663" y="1545320"/>
                  </a:cubicBezTo>
                  <a:cubicBezTo>
                    <a:pt x="200425" y="1536842"/>
                    <a:pt x="197377" y="1528556"/>
                    <a:pt x="198044" y="1519697"/>
                  </a:cubicBezTo>
                  <a:cubicBezTo>
                    <a:pt x="198044" y="1519221"/>
                    <a:pt x="198139" y="1518745"/>
                    <a:pt x="198044" y="1518364"/>
                  </a:cubicBezTo>
                  <a:cubicBezTo>
                    <a:pt x="197758" y="1517888"/>
                    <a:pt x="197282" y="1517221"/>
                    <a:pt x="196901" y="1517221"/>
                  </a:cubicBezTo>
                  <a:cubicBezTo>
                    <a:pt x="196424" y="1517221"/>
                    <a:pt x="195662" y="1517697"/>
                    <a:pt x="195472" y="1518078"/>
                  </a:cubicBezTo>
                  <a:cubicBezTo>
                    <a:pt x="194900" y="1519412"/>
                    <a:pt x="194329" y="1520840"/>
                    <a:pt x="194139" y="1522269"/>
                  </a:cubicBezTo>
                  <a:cubicBezTo>
                    <a:pt x="193567" y="1526174"/>
                    <a:pt x="193281" y="1530080"/>
                    <a:pt x="192805" y="1533985"/>
                  </a:cubicBezTo>
                  <a:cubicBezTo>
                    <a:pt x="192424" y="1536747"/>
                    <a:pt x="190805" y="1540081"/>
                    <a:pt x="191757" y="1542176"/>
                  </a:cubicBezTo>
                  <a:cubicBezTo>
                    <a:pt x="192900" y="1544653"/>
                    <a:pt x="192424" y="1546939"/>
                    <a:pt x="192805" y="1549225"/>
                  </a:cubicBezTo>
                  <a:cubicBezTo>
                    <a:pt x="193377" y="1552559"/>
                    <a:pt x="191471" y="1553225"/>
                    <a:pt x="189090" y="1552559"/>
                  </a:cubicBezTo>
                  <a:cubicBezTo>
                    <a:pt x="185375" y="1551511"/>
                    <a:pt x="181756" y="1549987"/>
                    <a:pt x="178232" y="1548558"/>
                  </a:cubicBezTo>
                  <a:cubicBezTo>
                    <a:pt x="168516" y="1544558"/>
                    <a:pt x="163754" y="1543129"/>
                    <a:pt x="152514" y="1545796"/>
                  </a:cubicBezTo>
                  <a:cubicBezTo>
                    <a:pt x="151276" y="1546082"/>
                    <a:pt x="149847" y="1546082"/>
                    <a:pt x="148609" y="1545796"/>
                  </a:cubicBezTo>
                  <a:cubicBezTo>
                    <a:pt x="141179" y="1544081"/>
                    <a:pt x="133845" y="1542272"/>
                    <a:pt x="126416" y="1540462"/>
                  </a:cubicBezTo>
                  <a:cubicBezTo>
                    <a:pt x="121082" y="1539128"/>
                    <a:pt x="117939" y="1541795"/>
                    <a:pt x="117748" y="1547796"/>
                  </a:cubicBezTo>
                  <a:cubicBezTo>
                    <a:pt x="117462" y="1557131"/>
                    <a:pt x="118891" y="1566179"/>
                    <a:pt x="120415" y="1575323"/>
                  </a:cubicBezTo>
                  <a:cubicBezTo>
                    <a:pt x="120796" y="1577419"/>
                    <a:pt x="121653" y="1579514"/>
                    <a:pt x="121653" y="1581610"/>
                  </a:cubicBezTo>
                  <a:cubicBezTo>
                    <a:pt x="121653" y="1588373"/>
                    <a:pt x="122415" y="1595040"/>
                    <a:pt x="122987" y="1601803"/>
                  </a:cubicBezTo>
                  <a:cubicBezTo>
                    <a:pt x="123273" y="1605422"/>
                    <a:pt x="122320" y="1609328"/>
                    <a:pt x="123177" y="1612661"/>
                  </a:cubicBezTo>
                  <a:cubicBezTo>
                    <a:pt x="125463" y="1621043"/>
                    <a:pt x="125844" y="1629616"/>
                    <a:pt x="125654" y="1638188"/>
                  </a:cubicBezTo>
                  <a:cubicBezTo>
                    <a:pt x="125654" y="1640284"/>
                    <a:pt x="125273" y="1642379"/>
                    <a:pt x="125654" y="1644285"/>
                  </a:cubicBezTo>
                  <a:cubicBezTo>
                    <a:pt x="127940" y="1654286"/>
                    <a:pt x="129654" y="1664287"/>
                    <a:pt x="129654" y="1674669"/>
                  </a:cubicBezTo>
                  <a:cubicBezTo>
                    <a:pt x="129654" y="1679622"/>
                    <a:pt x="130797" y="1684575"/>
                    <a:pt x="131750" y="1689433"/>
                  </a:cubicBezTo>
                  <a:cubicBezTo>
                    <a:pt x="133369" y="1697624"/>
                    <a:pt x="134988" y="1705816"/>
                    <a:pt x="136131" y="1714198"/>
                  </a:cubicBezTo>
                  <a:cubicBezTo>
                    <a:pt x="137084" y="1721056"/>
                    <a:pt x="137750" y="1728009"/>
                    <a:pt x="138798" y="1734867"/>
                  </a:cubicBezTo>
                  <a:cubicBezTo>
                    <a:pt x="139370" y="1738201"/>
                    <a:pt x="140894" y="1741344"/>
                    <a:pt x="141275" y="1744678"/>
                  </a:cubicBezTo>
                  <a:cubicBezTo>
                    <a:pt x="142418" y="1754298"/>
                    <a:pt x="143085" y="1763918"/>
                    <a:pt x="143942" y="1773539"/>
                  </a:cubicBezTo>
                  <a:cubicBezTo>
                    <a:pt x="144228" y="1776872"/>
                    <a:pt x="144323" y="1780301"/>
                    <a:pt x="144799" y="1783635"/>
                  </a:cubicBezTo>
                  <a:cubicBezTo>
                    <a:pt x="145752" y="1790303"/>
                    <a:pt x="147085" y="1796875"/>
                    <a:pt x="147752" y="1803447"/>
                  </a:cubicBezTo>
                  <a:cubicBezTo>
                    <a:pt x="148514" y="1810496"/>
                    <a:pt x="148704" y="1817639"/>
                    <a:pt x="149085" y="1824688"/>
                  </a:cubicBezTo>
                  <a:cubicBezTo>
                    <a:pt x="149085" y="1825355"/>
                    <a:pt x="149181" y="1825926"/>
                    <a:pt x="149371" y="1826593"/>
                  </a:cubicBezTo>
                  <a:cubicBezTo>
                    <a:pt x="150609" y="1832879"/>
                    <a:pt x="152038" y="1839166"/>
                    <a:pt x="152990" y="1845452"/>
                  </a:cubicBezTo>
                  <a:cubicBezTo>
                    <a:pt x="153657" y="1850120"/>
                    <a:pt x="153276" y="1850120"/>
                    <a:pt x="158134" y="1850215"/>
                  </a:cubicBezTo>
                  <a:cubicBezTo>
                    <a:pt x="164516" y="1850215"/>
                    <a:pt x="170802" y="1850215"/>
                    <a:pt x="177184" y="1850215"/>
                  </a:cubicBezTo>
                  <a:cubicBezTo>
                    <a:pt x="178708" y="1850215"/>
                    <a:pt x="180423" y="1849929"/>
                    <a:pt x="181661" y="1850596"/>
                  </a:cubicBezTo>
                  <a:cubicBezTo>
                    <a:pt x="190043" y="1855073"/>
                    <a:pt x="198711" y="1858883"/>
                    <a:pt x="206235" y="1864883"/>
                  </a:cubicBezTo>
                  <a:cubicBezTo>
                    <a:pt x="208712" y="1866884"/>
                    <a:pt x="211950" y="1868027"/>
                    <a:pt x="214998" y="1869265"/>
                  </a:cubicBezTo>
                  <a:close/>
                  <a:moveTo>
                    <a:pt x="216998" y="1899173"/>
                  </a:moveTo>
                  <a:cubicBezTo>
                    <a:pt x="216713" y="1898411"/>
                    <a:pt x="216427" y="1897649"/>
                    <a:pt x="216141" y="1896887"/>
                  </a:cubicBezTo>
                  <a:cubicBezTo>
                    <a:pt x="215379" y="1897364"/>
                    <a:pt x="214712" y="1897840"/>
                    <a:pt x="213950" y="1898316"/>
                  </a:cubicBezTo>
                  <a:cubicBezTo>
                    <a:pt x="214522" y="1898602"/>
                    <a:pt x="215189" y="1898888"/>
                    <a:pt x="217094" y="1899173"/>
                  </a:cubicBezTo>
                  <a:close/>
                  <a:moveTo>
                    <a:pt x="213379" y="1888315"/>
                  </a:moveTo>
                  <a:cubicBezTo>
                    <a:pt x="215665" y="1887648"/>
                    <a:pt x="216332" y="1886315"/>
                    <a:pt x="216332" y="1883933"/>
                  </a:cubicBezTo>
                  <a:cubicBezTo>
                    <a:pt x="216332" y="1881552"/>
                    <a:pt x="215284" y="1880314"/>
                    <a:pt x="212998" y="1879933"/>
                  </a:cubicBezTo>
                  <a:cubicBezTo>
                    <a:pt x="212045" y="1879742"/>
                    <a:pt x="211093" y="1879076"/>
                    <a:pt x="210331" y="1878504"/>
                  </a:cubicBezTo>
                  <a:cubicBezTo>
                    <a:pt x="203473" y="1873742"/>
                    <a:pt x="196806" y="1868598"/>
                    <a:pt x="189757" y="1864121"/>
                  </a:cubicBezTo>
                  <a:cubicBezTo>
                    <a:pt x="181946" y="1859264"/>
                    <a:pt x="172993" y="1858025"/>
                    <a:pt x="163944" y="1858121"/>
                  </a:cubicBezTo>
                  <a:cubicBezTo>
                    <a:pt x="157562" y="1858121"/>
                    <a:pt x="157467" y="1858121"/>
                    <a:pt x="156134" y="1864026"/>
                  </a:cubicBezTo>
                  <a:cubicBezTo>
                    <a:pt x="155848" y="1865169"/>
                    <a:pt x="156134" y="1866503"/>
                    <a:pt x="156515" y="1867646"/>
                  </a:cubicBezTo>
                  <a:cubicBezTo>
                    <a:pt x="157562" y="1871741"/>
                    <a:pt x="156800" y="1877361"/>
                    <a:pt x="154515" y="1877552"/>
                  </a:cubicBezTo>
                  <a:cubicBezTo>
                    <a:pt x="152133" y="1877742"/>
                    <a:pt x="149085" y="1878028"/>
                    <a:pt x="146799" y="1875551"/>
                  </a:cubicBezTo>
                  <a:cubicBezTo>
                    <a:pt x="145847" y="1874599"/>
                    <a:pt x="143656" y="1874789"/>
                    <a:pt x="140703" y="1874504"/>
                  </a:cubicBezTo>
                  <a:cubicBezTo>
                    <a:pt x="133845" y="1878218"/>
                    <a:pt x="126606" y="1878409"/>
                    <a:pt x="119272" y="1877266"/>
                  </a:cubicBezTo>
                  <a:cubicBezTo>
                    <a:pt x="115938" y="1876694"/>
                    <a:pt x="112604" y="1875647"/>
                    <a:pt x="109366" y="1876028"/>
                  </a:cubicBezTo>
                  <a:cubicBezTo>
                    <a:pt x="103651" y="1876694"/>
                    <a:pt x="98127" y="1878504"/>
                    <a:pt x="92411" y="1879552"/>
                  </a:cubicBezTo>
                  <a:cubicBezTo>
                    <a:pt x="90507" y="1879933"/>
                    <a:pt x="87649" y="1878409"/>
                    <a:pt x="86696" y="1880409"/>
                  </a:cubicBezTo>
                  <a:cubicBezTo>
                    <a:pt x="85458" y="1883267"/>
                    <a:pt x="82982" y="1883362"/>
                    <a:pt x="81077" y="1884600"/>
                  </a:cubicBezTo>
                  <a:cubicBezTo>
                    <a:pt x="79648" y="1885553"/>
                    <a:pt x="78124" y="1886315"/>
                    <a:pt x="76981" y="1887553"/>
                  </a:cubicBezTo>
                  <a:cubicBezTo>
                    <a:pt x="74695" y="1889839"/>
                    <a:pt x="72123" y="1903079"/>
                    <a:pt x="73647" y="1905936"/>
                  </a:cubicBezTo>
                  <a:cubicBezTo>
                    <a:pt x="74981" y="1908508"/>
                    <a:pt x="75552" y="1910603"/>
                    <a:pt x="74314" y="1913461"/>
                  </a:cubicBezTo>
                  <a:cubicBezTo>
                    <a:pt x="73552" y="1915366"/>
                    <a:pt x="74600" y="1916985"/>
                    <a:pt x="76600" y="1918319"/>
                  </a:cubicBezTo>
                  <a:cubicBezTo>
                    <a:pt x="87077" y="1925653"/>
                    <a:pt x="98984" y="1928796"/>
                    <a:pt x="111176" y="1930415"/>
                  </a:cubicBezTo>
                  <a:cubicBezTo>
                    <a:pt x="124415" y="1932130"/>
                    <a:pt x="137846" y="1930606"/>
                    <a:pt x="150704" y="1927463"/>
                  </a:cubicBezTo>
                  <a:cubicBezTo>
                    <a:pt x="157372" y="1925843"/>
                    <a:pt x="164230" y="1924319"/>
                    <a:pt x="170898" y="1922319"/>
                  </a:cubicBezTo>
                  <a:cubicBezTo>
                    <a:pt x="172993" y="1921652"/>
                    <a:pt x="175469" y="1920605"/>
                    <a:pt x="176708" y="1918890"/>
                  </a:cubicBezTo>
                  <a:cubicBezTo>
                    <a:pt x="179756" y="1914604"/>
                    <a:pt x="181565" y="1909365"/>
                    <a:pt x="184899" y="1905460"/>
                  </a:cubicBezTo>
                  <a:cubicBezTo>
                    <a:pt x="189757" y="1899840"/>
                    <a:pt x="194234" y="1893458"/>
                    <a:pt x="202520" y="1892125"/>
                  </a:cubicBezTo>
                  <a:cubicBezTo>
                    <a:pt x="206235" y="1891553"/>
                    <a:pt x="209760" y="1889363"/>
                    <a:pt x="213379" y="1888220"/>
                  </a:cubicBezTo>
                  <a:close/>
                  <a:moveTo>
                    <a:pt x="210998" y="885142"/>
                  </a:moveTo>
                  <a:cubicBezTo>
                    <a:pt x="211379" y="882856"/>
                    <a:pt x="210712" y="881999"/>
                    <a:pt x="208236" y="882094"/>
                  </a:cubicBezTo>
                  <a:cubicBezTo>
                    <a:pt x="200139" y="882189"/>
                    <a:pt x="192138" y="881903"/>
                    <a:pt x="184328" y="884856"/>
                  </a:cubicBezTo>
                  <a:cubicBezTo>
                    <a:pt x="182804" y="885428"/>
                    <a:pt x="180994" y="885523"/>
                    <a:pt x="179279" y="885428"/>
                  </a:cubicBezTo>
                  <a:cubicBezTo>
                    <a:pt x="177184" y="885428"/>
                    <a:pt x="174898" y="884475"/>
                    <a:pt x="172993" y="885047"/>
                  </a:cubicBezTo>
                  <a:cubicBezTo>
                    <a:pt x="171469" y="885523"/>
                    <a:pt x="168516" y="885428"/>
                    <a:pt x="168897" y="888666"/>
                  </a:cubicBezTo>
                  <a:cubicBezTo>
                    <a:pt x="169183" y="891143"/>
                    <a:pt x="170802" y="892000"/>
                    <a:pt x="172993" y="891714"/>
                  </a:cubicBezTo>
                  <a:cubicBezTo>
                    <a:pt x="176327" y="891333"/>
                    <a:pt x="179661" y="890762"/>
                    <a:pt x="182994" y="890381"/>
                  </a:cubicBezTo>
                  <a:cubicBezTo>
                    <a:pt x="190328" y="889523"/>
                    <a:pt x="197282" y="891143"/>
                    <a:pt x="204235" y="893238"/>
                  </a:cubicBezTo>
                  <a:cubicBezTo>
                    <a:pt x="205473" y="893619"/>
                    <a:pt x="206902" y="895619"/>
                    <a:pt x="206807" y="896858"/>
                  </a:cubicBezTo>
                  <a:cubicBezTo>
                    <a:pt x="206807" y="898001"/>
                    <a:pt x="204807" y="899048"/>
                    <a:pt x="203568" y="899906"/>
                  </a:cubicBezTo>
                  <a:cubicBezTo>
                    <a:pt x="202902" y="900287"/>
                    <a:pt x="201854" y="899906"/>
                    <a:pt x="200996" y="899906"/>
                  </a:cubicBezTo>
                  <a:cubicBezTo>
                    <a:pt x="194139" y="900382"/>
                    <a:pt x="187376" y="900763"/>
                    <a:pt x="180518" y="901334"/>
                  </a:cubicBezTo>
                  <a:cubicBezTo>
                    <a:pt x="179661" y="901334"/>
                    <a:pt x="178708" y="902001"/>
                    <a:pt x="178136" y="902668"/>
                  </a:cubicBezTo>
                  <a:cubicBezTo>
                    <a:pt x="176517" y="904478"/>
                    <a:pt x="176612" y="904478"/>
                    <a:pt x="174898" y="902763"/>
                  </a:cubicBezTo>
                  <a:cubicBezTo>
                    <a:pt x="174041" y="901906"/>
                    <a:pt x="172803" y="901334"/>
                    <a:pt x="171755" y="900858"/>
                  </a:cubicBezTo>
                  <a:cubicBezTo>
                    <a:pt x="171088" y="900477"/>
                    <a:pt x="170326" y="900287"/>
                    <a:pt x="169564" y="900001"/>
                  </a:cubicBezTo>
                  <a:cubicBezTo>
                    <a:pt x="169945" y="900763"/>
                    <a:pt x="170421" y="901620"/>
                    <a:pt x="170707" y="902382"/>
                  </a:cubicBezTo>
                  <a:cubicBezTo>
                    <a:pt x="171469" y="904287"/>
                    <a:pt x="172517" y="906192"/>
                    <a:pt x="172803" y="908288"/>
                  </a:cubicBezTo>
                  <a:cubicBezTo>
                    <a:pt x="173088" y="910097"/>
                    <a:pt x="173469" y="911336"/>
                    <a:pt x="174898" y="912479"/>
                  </a:cubicBezTo>
                  <a:cubicBezTo>
                    <a:pt x="175089" y="912669"/>
                    <a:pt x="175279" y="912764"/>
                    <a:pt x="175565" y="912955"/>
                  </a:cubicBezTo>
                  <a:cubicBezTo>
                    <a:pt x="176041" y="915050"/>
                    <a:pt x="176232" y="917146"/>
                    <a:pt x="176898" y="919146"/>
                  </a:cubicBezTo>
                  <a:cubicBezTo>
                    <a:pt x="177851" y="921623"/>
                    <a:pt x="179279" y="924004"/>
                    <a:pt x="180613" y="926290"/>
                  </a:cubicBezTo>
                  <a:cubicBezTo>
                    <a:pt x="180803" y="926576"/>
                    <a:pt x="181756" y="926385"/>
                    <a:pt x="182423" y="926290"/>
                  </a:cubicBezTo>
                  <a:cubicBezTo>
                    <a:pt x="185185" y="925718"/>
                    <a:pt x="188043" y="924575"/>
                    <a:pt x="190805" y="924671"/>
                  </a:cubicBezTo>
                  <a:cubicBezTo>
                    <a:pt x="193757" y="924861"/>
                    <a:pt x="196520" y="923051"/>
                    <a:pt x="199568" y="924290"/>
                  </a:cubicBezTo>
                  <a:cubicBezTo>
                    <a:pt x="200330" y="924575"/>
                    <a:pt x="202235" y="922766"/>
                    <a:pt x="203092" y="921623"/>
                  </a:cubicBezTo>
                  <a:cubicBezTo>
                    <a:pt x="203854" y="920480"/>
                    <a:pt x="204044" y="918765"/>
                    <a:pt x="204140" y="917336"/>
                  </a:cubicBezTo>
                  <a:cubicBezTo>
                    <a:pt x="204140" y="915527"/>
                    <a:pt x="204330" y="913050"/>
                    <a:pt x="203378" y="912002"/>
                  </a:cubicBezTo>
                  <a:cubicBezTo>
                    <a:pt x="202425" y="910955"/>
                    <a:pt x="199853" y="910859"/>
                    <a:pt x="198329" y="911336"/>
                  </a:cubicBezTo>
                  <a:cubicBezTo>
                    <a:pt x="194329" y="912383"/>
                    <a:pt x="190424" y="914003"/>
                    <a:pt x="186233" y="912860"/>
                  </a:cubicBezTo>
                  <a:cubicBezTo>
                    <a:pt x="185661" y="909240"/>
                    <a:pt x="184518" y="908573"/>
                    <a:pt x="181185" y="909907"/>
                  </a:cubicBezTo>
                  <a:cubicBezTo>
                    <a:pt x="179375" y="910669"/>
                    <a:pt x="177565" y="911431"/>
                    <a:pt x="175755" y="911431"/>
                  </a:cubicBezTo>
                  <a:cubicBezTo>
                    <a:pt x="177184" y="908478"/>
                    <a:pt x="179851" y="906954"/>
                    <a:pt x="182423" y="905240"/>
                  </a:cubicBezTo>
                  <a:cubicBezTo>
                    <a:pt x="189757" y="900382"/>
                    <a:pt x="197853" y="902668"/>
                    <a:pt x="205569" y="903049"/>
                  </a:cubicBezTo>
                  <a:cubicBezTo>
                    <a:pt x="207569" y="903144"/>
                    <a:pt x="208426" y="902382"/>
                    <a:pt x="208616" y="901620"/>
                  </a:cubicBezTo>
                  <a:cubicBezTo>
                    <a:pt x="209664" y="896096"/>
                    <a:pt x="210426" y="890571"/>
                    <a:pt x="211379" y="885047"/>
                  </a:cubicBezTo>
                  <a:close/>
                  <a:moveTo>
                    <a:pt x="209283" y="871902"/>
                  </a:moveTo>
                  <a:cubicBezTo>
                    <a:pt x="209569" y="870378"/>
                    <a:pt x="207093" y="867997"/>
                    <a:pt x="205473" y="866378"/>
                  </a:cubicBezTo>
                  <a:cubicBezTo>
                    <a:pt x="204711" y="865616"/>
                    <a:pt x="203092" y="865711"/>
                    <a:pt x="201854" y="865806"/>
                  </a:cubicBezTo>
                  <a:cubicBezTo>
                    <a:pt x="195091" y="866187"/>
                    <a:pt x="188233" y="866854"/>
                    <a:pt x="181470" y="867044"/>
                  </a:cubicBezTo>
                  <a:cubicBezTo>
                    <a:pt x="178136" y="867044"/>
                    <a:pt x="175850" y="867711"/>
                    <a:pt x="175469" y="871616"/>
                  </a:cubicBezTo>
                  <a:cubicBezTo>
                    <a:pt x="175374" y="873236"/>
                    <a:pt x="174898" y="874760"/>
                    <a:pt x="174517" y="876379"/>
                  </a:cubicBezTo>
                  <a:cubicBezTo>
                    <a:pt x="175755" y="875045"/>
                    <a:pt x="176898" y="873712"/>
                    <a:pt x="178136" y="872474"/>
                  </a:cubicBezTo>
                  <a:cubicBezTo>
                    <a:pt x="178232" y="872378"/>
                    <a:pt x="178136" y="871997"/>
                    <a:pt x="178136" y="871807"/>
                  </a:cubicBezTo>
                  <a:cubicBezTo>
                    <a:pt x="178518" y="871140"/>
                    <a:pt x="178898" y="870569"/>
                    <a:pt x="179279" y="869902"/>
                  </a:cubicBezTo>
                  <a:cubicBezTo>
                    <a:pt x="179756" y="870664"/>
                    <a:pt x="180232" y="871426"/>
                    <a:pt x="180708" y="872188"/>
                  </a:cubicBezTo>
                  <a:cubicBezTo>
                    <a:pt x="181089" y="872759"/>
                    <a:pt x="181565" y="873998"/>
                    <a:pt x="181946" y="873902"/>
                  </a:cubicBezTo>
                  <a:cubicBezTo>
                    <a:pt x="186137" y="873426"/>
                    <a:pt x="190614" y="875426"/>
                    <a:pt x="195853" y="872664"/>
                  </a:cubicBezTo>
                  <a:cubicBezTo>
                    <a:pt x="198329" y="873140"/>
                    <a:pt x="200711" y="873807"/>
                    <a:pt x="203187" y="873998"/>
                  </a:cubicBezTo>
                  <a:cubicBezTo>
                    <a:pt x="205473" y="874188"/>
                    <a:pt x="208712" y="874855"/>
                    <a:pt x="209283" y="871997"/>
                  </a:cubicBezTo>
                  <a:close/>
                  <a:moveTo>
                    <a:pt x="206997" y="17319"/>
                  </a:moveTo>
                  <a:cubicBezTo>
                    <a:pt x="206997" y="17319"/>
                    <a:pt x="207569" y="17700"/>
                    <a:pt x="207759" y="17891"/>
                  </a:cubicBezTo>
                  <a:cubicBezTo>
                    <a:pt x="207759" y="17510"/>
                    <a:pt x="207759" y="17129"/>
                    <a:pt x="206997" y="17319"/>
                  </a:cubicBezTo>
                  <a:close/>
                  <a:moveTo>
                    <a:pt x="206807" y="1361773"/>
                  </a:moveTo>
                  <a:cubicBezTo>
                    <a:pt x="206807" y="1361773"/>
                    <a:pt x="206521" y="1361487"/>
                    <a:pt x="205092" y="1361297"/>
                  </a:cubicBezTo>
                  <a:cubicBezTo>
                    <a:pt x="204521" y="1362535"/>
                    <a:pt x="203949" y="1363773"/>
                    <a:pt x="203378" y="1365011"/>
                  </a:cubicBezTo>
                  <a:cubicBezTo>
                    <a:pt x="204140" y="1365202"/>
                    <a:pt x="205569" y="1365583"/>
                    <a:pt x="205664" y="1365392"/>
                  </a:cubicBezTo>
                  <a:cubicBezTo>
                    <a:pt x="206235" y="1364345"/>
                    <a:pt x="206521" y="1363011"/>
                    <a:pt x="206807" y="1361773"/>
                  </a:cubicBezTo>
                  <a:close/>
                  <a:moveTo>
                    <a:pt x="205092" y="1183846"/>
                  </a:moveTo>
                  <a:cubicBezTo>
                    <a:pt x="205283" y="1182989"/>
                    <a:pt x="206140" y="1182227"/>
                    <a:pt x="206711" y="1181465"/>
                  </a:cubicBezTo>
                  <a:cubicBezTo>
                    <a:pt x="205473" y="1181369"/>
                    <a:pt x="204140" y="1180893"/>
                    <a:pt x="202997" y="1181179"/>
                  </a:cubicBezTo>
                  <a:cubicBezTo>
                    <a:pt x="201187" y="1181655"/>
                    <a:pt x="200425" y="1182989"/>
                    <a:pt x="200425" y="1185084"/>
                  </a:cubicBezTo>
                  <a:cubicBezTo>
                    <a:pt x="200425" y="1187846"/>
                    <a:pt x="199949" y="1190704"/>
                    <a:pt x="199758" y="1193466"/>
                  </a:cubicBezTo>
                  <a:cubicBezTo>
                    <a:pt x="199663" y="1195085"/>
                    <a:pt x="199568" y="1196800"/>
                    <a:pt x="199473" y="1198419"/>
                  </a:cubicBezTo>
                  <a:cubicBezTo>
                    <a:pt x="200711" y="1197181"/>
                    <a:pt x="201949" y="1195943"/>
                    <a:pt x="203092" y="1194609"/>
                  </a:cubicBezTo>
                  <a:cubicBezTo>
                    <a:pt x="203378" y="1194228"/>
                    <a:pt x="203092" y="1193276"/>
                    <a:pt x="203759" y="1191942"/>
                  </a:cubicBezTo>
                  <a:cubicBezTo>
                    <a:pt x="204235" y="1189180"/>
                    <a:pt x="204521" y="1186418"/>
                    <a:pt x="205092" y="1183751"/>
                  </a:cubicBezTo>
                  <a:close/>
                  <a:moveTo>
                    <a:pt x="203759" y="782462"/>
                  </a:moveTo>
                  <a:cubicBezTo>
                    <a:pt x="206616" y="778271"/>
                    <a:pt x="206521" y="776843"/>
                    <a:pt x="203473" y="774271"/>
                  </a:cubicBezTo>
                  <a:cubicBezTo>
                    <a:pt x="202806" y="773699"/>
                    <a:pt x="201949" y="772937"/>
                    <a:pt x="201854" y="772175"/>
                  </a:cubicBezTo>
                  <a:cubicBezTo>
                    <a:pt x="201663" y="769604"/>
                    <a:pt x="200615" y="769318"/>
                    <a:pt x="199091" y="770937"/>
                  </a:cubicBezTo>
                  <a:cubicBezTo>
                    <a:pt x="197948" y="772175"/>
                    <a:pt x="196901" y="773699"/>
                    <a:pt x="196615" y="775223"/>
                  </a:cubicBezTo>
                  <a:cubicBezTo>
                    <a:pt x="195567" y="779795"/>
                    <a:pt x="194805" y="784463"/>
                    <a:pt x="193948" y="789035"/>
                  </a:cubicBezTo>
                  <a:cubicBezTo>
                    <a:pt x="193567" y="791321"/>
                    <a:pt x="192805" y="793607"/>
                    <a:pt x="192805" y="795988"/>
                  </a:cubicBezTo>
                  <a:cubicBezTo>
                    <a:pt x="192805" y="796940"/>
                    <a:pt x="194234" y="797893"/>
                    <a:pt x="195091" y="798750"/>
                  </a:cubicBezTo>
                  <a:cubicBezTo>
                    <a:pt x="195662" y="798083"/>
                    <a:pt x="196329" y="797417"/>
                    <a:pt x="196710" y="796559"/>
                  </a:cubicBezTo>
                  <a:cubicBezTo>
                    <a:pt x="198901" y="792083"/>
                    <a:pt x="201092" y="787511"/>
                    <a:pt x="203854" y="782367"/>
                  </a:cubicBezTo>
                  <a:close/>
                  <a:moveTo>
                    <a:pt x="201663" y="1293669"/>
                  </a:moveTo>
                  <a:cubicBezTo>
                    <a:pt x="202711" y="1292431"/>
                    <a:pt x="203282" y="1289859"/>
                    <a:pt x="202902" y="1288240"/>
                  </a:cubicBezTo>
                  <a:cubicBezTo>
                    <a:pt x="202140" y="1285287"/>
                    <a:pt x="200520" y="1282430"/>
                    <a:pt x="199091" y="1279667"/>
                  </a:cubicBezTo>
                  <a:cubicBezTo>
                    <a:pt x="197568" y="1276524"/>
                    <a:pt x="194139" y="1275572"/>
                    <a:pt x="191281" y="1277381"/>
                  </a:cubicBezTo>
                  <a:cubicBezTo>
                    <a:pt x="190519" y="1277858"/>
                    <a:pt x="190138" y="1278905"/>
                    <a:pt x="189376" y="1279286"/>
                  </a:cubicBezTo>
                  <a:cubicBezTo>
                    <a:pt x="178803" y="1284430"/>
                    <a:pt x="170516" y="1292621"/>
                    <a:pt x="161468" y="1300051"/>
                  </a:cubicBezTo>
                  <a:cubicBezTo>
                    <a:pt x="160325" y="1301003"/>
                    <a:pt x="159086" y="1301861"/>
                    <a:pt x="157848" y="1302432"/>
                  </a:cubicBezTo>
                  <a:cubicBezTo>
                    <a:pt x="151371" y="1305385"/>
                    <a:pt x="150038" y="1309385"/>
                    <a:pt x="153086" y="1316910"/>
                  </a:cubicBezTo>
                  <a:cubicBezTo>
                    <a:pt x="154991" y="1321387"/>
                    <a:pt x="157277" y="1325578"/>
                    <a:pt x="159658" y="1329769"/>
                  </a:cubicBezTo>
                  <a:cubicBezTo>
                    <a:pt x="161277" y="1332531"/>
                    <a:pt x="163182" y="1335198"/>
                    <a:pt x="165182" y="1337675"/>
                  </a:cubicBezTo>
                  <a:cubicBezTo>
                    <a:pt x="165659" y="1338246"/>
                    <a:pt x="167183" y="1338056"/>
                    <a:pt x="168897" y="1337484"/>
                  </a:cubicBezTo>
                  <a:cubicBezTo>
                    <a:pt x="170707" y="1333484"/>
                    <a:pt x="173469" y="1336436"/>
                    <a:pt x="175374" y="1337008"/>
                  </a:cubicBezTo>
                  <a:cubicBezTo>
                    <a:pt x="176994" y="1337484"/>
                    <a:pt x="178613" y="1339675"/>
                    <a:pt x="179279" y="1341485"/>
                  </a:cubicBezTo>
                  <a:cubicBezTo>
                    <a:pt x="179756" y="1342913"/>
                    <a:pt x="178898" y="1344818"/>
                    <a:pt x="178518" y="1346533"/>
                  </a:cubicBezTo>
                  <a:cubicBezTo>
                    <a:pt x="178518" y="1346914"/>
                    <a:pt x="177660" y="1347104"/>
                    <a:pt x="177184" y="1347390"/>
                  </a:cubicBezTo>
                  <a:cubicBezTo>
                    <a:pt x="177184" y="1346819"/>
                    <a:pt x="176898" y="1346152"/>
                    <a:pt x="176898" y="1345580"/>
                  </a:cubicBezTo>
                  <a:cubicBezTo>
                    <a:pt x="176898" y="1344914"/>
                    <a:pt x="177279" y="1344342"/>
                    <a:pt x="177470" y="1343675"/>
                  </a:cubicBezTo>
                  <a:cubicBezTo>
                    <a:pt x="176898" y="1343771"/>
                    <a:pt x="176136" y="1343771"/>
                    <a:pt x="175755" y="1344152"/>
                  </a:cubicBezTo>
                  <a:cubicBezTo>
                    <a:pt x="174612" y="1345104"/>
                    <a:pt x="173279" y="1346057"/>
                    <a:pt x="174898" y="1347962"/>
                  </a:cubicBezTo>
                  <a:cubicBezTo>
                    <a:pt x="176232" y="1349581"/>
                    <a:pt x="175374" y="1351010"/>
                    <a:pt x="174231" y="1352629"/>
                  </a:cubicBezTo>
                  <a:cubicBezTo>
                    <a:pt x="169754" y="1359011"/>
                    <a:pt x="167469" y="1366345"/>
                    <a:pt x="167659" y="1374346"/>
                  </a:cubicBezTo>
                  <a:cubicBezTo>
                    <a:pt x="167659" y="1375013"/>
                    <a:pt x="168231" y="1375584"/>
                    <a:pt x="168516" y="1376251"/>
                  </a:cubicBezTo>
                  <a:cubicBezTo>
                    <a:pt x="169088" y="1375584"/>
                    <a:pt x="170231" y="1374917"/>
                    <a:pt x="170231" y="1374251"/>
                  </a:cubicBezTo>
                  <a:cubicBezTo>
                    <a:pt x="169850" y="1369964"/>
                    <a:pt x="171945" y="1366726"/>
                    <a:pt x="174231" y="1363678"/>
                  </a:cubicBezTo>
                  <a:cubicBezTo>
                    <a:pt x="177184" y="1359582"/>
                    <a:pt x="180708" y="1356058"/>
                    <a:pt x="183852" y="1352057"/>
                  </a:cubicBezTo>
                  <a:cubicBezTo>
                    <a:pt x="184899" y="1350819"/>
                    <a:pt x="186328" y="1348819"/>
                    <a:pt x="185947" y="1347676"/>
                  </a:cubicBezTo>
                  <a:cubicBezTo>
                    <a:pt x="184518" y="1343294"/>
                    <a:pt x="188043" y="1338532"/>
                    <a:pt x="184899" y="1334246"/>
                  </a:cubicBezTo>
                  <a:cubicBezTo>
                    <a:pt x="184518" y="1333769"/>
                    <a:pt x="185280" y="1332245"/>
                    <a:pt x="185661" y="1331293"/>
                  </a:cubicBezTo>
                  <a:cubicBezTo>
                    <a:pt x="188900" y="1323863"/>
                    <a:pt x="190138" y="1315577"/>
                    <a:pt x="193757" y="1308147"/>
                  </a:cubicBezTo>
                  <a:cubicBezTo>
                    <a:pt x="196139" y="1303099"/>
                    <a:pt x="198044" y="1298051"/>
                    <a:pt x="201854" y="1293860"/>
                  </a:cubicBezTo>
                  <a:close/>
                  <a:moveTo>
                    <a:pt x="198520" y="856186"/>
                  </a:moveTo>
                  <a:cubicBezTo>
                    <a:pt x="200996" y="856186"/>
                    <a:pt x="201092" y="855233"/>
                    <a:pt x="199758" y="853328"/>
                  </a:cubicBezTo>
                  <a:cubicBezTo>
                    <a:pt x="196139" y="848375"/>
                    <a:pt x="193472" y="842946"/>
                    <a:pt x="191853" y="836945"/>
                  </a:cubicBezTo>
                  <a:cubicBezTo>
                    <a:pt x="191376" y="835136"/>
                    <a:pt x="191186" y="831992"/>
                    <a:pt x="190328" y="831802"/>
                  </a:cubicBezTo>
                  <a:cubicBezTo>
                    <a:pt x="186899" y="830945"/>
                    <a:pt x="189948" y="835326"/>
                    <a:pt x="187757" y="835898"/>
                  </a:cubicBezTo>
                  <a:cubicBezTo>
                    <a:pt x="187376" y="835993"/>
                    <a:pt x="187185" y="836564"/>
                    <a:pt x="186804" y="836850"/>
                  </a:cubicBezTo>
                  <a:cubicBezTo>
                    <a:pt x="182994" y="839041"/>
                    <a:pt x="182042" y="843518"/>
                    <a:pt x="180041" y="846947"/>
                  </a:cubicBezTo>
                  <a:cubicBezTo>
                    <a:pt x="178613" y="849328"/>
                    <a:pt x="178613" y="852662"/>
                    <a:pt x="178232" y="855614"/>
                  </a:cubicBezTo>
                  <a:cubicBezTo>
                    <a:pt x="178232" y="856186"/>
                    <a:pt x="179851" y="857424"/>
                    <a:pt x="179946" y="857424"/>
                  </a:cubicBezTo>
                  <a:cubicBezTo>
                    <a:pt x="183280" y="854662"/>
                    <a:pt x="187090" y="856853"/>
                    <a:pt x="191948" y="856186"/>
                  </a:cubicBezTo>
                  <a:cubicBezTo>
                    <a:pt x="194139" y="856186"/>
                    <a:pt x="196329" y="856186"/>
                    <a:pt x="198520" y="856186"/>
                  </a:cubicBezTo>
                  <a:close/>
                  <a:moveTo>
                    <a:pt x="199282" y="188102"/>
                  </a:moveTo>
                  <a:cubicBezTo>
                    <a:pt x="199282" y="188102"/>
                    <a:pt x="200044" y="188007"/>
                    <a:pt x="199853" y="187245"/>
                  </a:cubicBezTo>
                  <a:cubicBezTo>
                    <a:pt x="199663" y="187531"/>
                    <a:pt x="199473" y="187817"/>
                    <a:pt x="199282" y="188102"/>
                  </a:cubicBezTo>
                  <a:close/>
                  <a:moveTo>
                    <a:pt x="197948" y="942863"/>
                  </a:moveTo>
                  <a:cubicBezTo>
                    <a:pt x="198520" y="940387"/>
                    <a:pt x="200425" y="937339"/>
                    <a:pt x="199568" y="935529"/>
                  </a:cubicBezTo>
                  <a:cubicBezTo>
                    <a:pt x="198234" y="932386"/>
                    <a:pt x="194519" y="934577"/>
                    <a:pt x="191853" y="934005"/>
                  </a:cubicBezTo>
                  <a:cubicBezTo>
                    <a:pt x="189186" y="933434"/>
                    <a:pt x="186233" y="935243"/>
                    <a:pt x="183852" y="932576"/>
                  </a:cubicBezTo>
                  <a:cubicBezTo>
                    <a:pt x="183280" y="931910"/>
                    <a:pt x="182137" y="931814"/>
                    <a:pt x="181185" y="931529"/>
                  </a:cubicBezTo>
                  <a:cubicBezTo>
                    <a:pt x="181185" y="932767"/>
                    <a:pt x="180899" y="934100"/>
                    <a:pt x="181185" y="935148"/>
                  </a:cubicBezTo>
                  <a:cubicBezTo>
                    <a:pt x="181661" y="936482"/>
                    <a:pt x="183470" y="938101"/>
                    <a:pt x="183185" y="938958"/>
                  </a:cubicBezTo>
                  <a:cubicBezTo>
                    <a:pt x="181470" y="944006"/>
                    <a:pt x="186042" y="948102"/>
                    <a:pt x="184709" y="952960"/>
                  </a:cubicBezTo>
                  <a:cubicBezTo>
                    <a:pt x="184709" y="953341"/>
                    <a:pt x="185947" y="954484"/>
                    <a:pt x="186042" y="954389"/>
                  </a:cubicBezTo>
                  <a:cubicBezTo>
                    <a:pt x="188995" y="952198"/>
                    <a:pt x="192329" y="953436"/>
                    <a:pt x="195377" y="952960"/>
                  </a:cubicBezTo>
                  <a:cubicBezTo>
                    <a:pt x="195853" y="952960"/>
                    <a:pt x="196044" y="951722"/>
                    <a:pt x="196424" y="949626"/>
                  </a:cubicBezTo>
                  <a:cubicBezTo>
                    <a:pt x="196901" y="947340"/>
                    <a:pt x="197282" y="945054"/>
                    <a:pt x="197758" y="942768"/>
                  </a:cubicBezTo>
                  <a:close/>
                  <a:moveTo>
                    <a:pt x="196615" y="1513601"/>
                  </a:moveTo>
                  <a:cubicBezTo>
                    <a:pt x="196520" y="1513030"/>
                    <a:pt x="196329" y="1512363"/>
                    <a:pt x="196234" y="1511792"/>
                  </a:cubicBezTo>
                  <a:cubicBezTo>
                    <a:pt x="195948" y="1512173"/>
                    <a:pt x="195282" y="1512744"/>
                    <a:pt x="195377" y="1512839"/>
                  </a:cubicBezTo>
                  <a:cubicBezTo>
                    <a:pt x="195853" y="1513506"/>
                    <a:pt x="194043" y="1515792"/>
                    <a:pt x="196615" y="1513601"/>
                  </a:cubicBezTo>
                  <a:close/>
                  <a:moveTo>
                    <a:pt x="193853" y="967057"/>
                  </a:moveTo>
                  <a:cubicBezTo>
                    <a:pt x="194043" y="965819"/>
                    <a:pt x="195377" y="963342"/>
                    <a:pt x="192519" y="962771"/>
                  </a:cubicBezTo>
                  <a:cubicBezTo>
                    <a:pt x="189662" y="962199"/>
                    <a:pt x="187852" y="963342"/>
                    <a:pt x="187471" y="966200"/>
                  </a:cubicBezTo>
                  <a:cubicBezTo>
                    <a:pt x="187281" y="967533"/>
                    <a:pt x="187471" y="968962"/>
                    <a:pt x="187471" y="971629"/>
                  </a:cubicBezTo>
                  <a:cubicBezTo>
                    <a:pt x="187947" y="973058"/>
                    <a:pt x="188328" y="974486"/>
                    <a:pt x="188804" y="975820"/>
                  </a:cubicBezTo>
                  <a:cubicBezTo>
                    <a:pt x="189090" y="976487"/>
                    <a:pt x="189566" y="977058"/>
                    <a:pt x="189948" y="977725"/>
                  </a:cubicBezTo>
                  <a:cubicBezTo>
                    <a:pt x="190424" y="977153"/>
                    <a:pt x="191186" y="976772"/>
                    <a:pt x="191376" y="976106"/>
                  </a:cubicBezTo>
                  <a:cubicBezTo>
                    <a:pt x="192329" y="973153"/>
                    <a:pt x="193472" y="970105"/>
                    <a:pt x="193948" y="966962"/>
                  </a:cubicBezTo>
                  <a:close/>
                  <a:moveTo>
                    <a:pt x="193853" y="1182512"/>
                  </a:moveTo>
                  <a:cubicBezTo>
                    <a:pt x="193853" y="1182512"/>
                    <a:pt x="193281" y="1181560"/>
                    <a:pt x="192805" y="1181179"/>
                  </a:cubicBezTo>
                  <a:cubicBezTo>
                    <a:pt x="190805" y="1179750"/>
                    <a:pt x="188804" y="1178131"/>
                    <a:pt x="186614" y="1177178"/>
                  </a:cubicBezTo>
                  <a:cubicBezTo>
                    <a:pt x="185185" y="1176512"/>
                    <a:pt x="182423" y="1176131"/>
                    <a:pt x="181851" y="1176893"/>
                  </a:cubicBezTo>
                  <a:cubicBezTo>
                    <a:pt x="179851" y="1179941"/>
                    <a:pt x="178041" y="1183370"/>
                    <a:pt x="176803" y="1186894"/>
                  </a:cubicBezTo>
                  <a:cubicBezTo>
                    <a:pt x="175850" y="1189656"/>
                    <a:pt x="175850" y="1192799"/>
                    <a:pt x="175279" y="1195657"/>
                  </a:cubicBezTo>
                  <a:cubicBezTo>
                    <a:pt x="174612" y="1198991"/>
                    <a:pt x="175755" y="1202896"/>
                    <a:pt x="178518" y="1204039"/>
                  </a:cubicBezTo>
                  <a:cubicBezTo>
                    <a:pt x="181089" y="1205087"/>
                    <a:pt x="184137" y="1206134"/>
                    <a:pt x="186519" y="1203086"/>
                  </a:cubicBezTo>
                  <a:cubicBezTo>
                    <a:pt x="188519" y="1200515"/>
                    <a:pt x="190519" y="1198038"/>
                    <a:pt x="192519" y="1194133"/>
                  </a:cubicBezTo>
                  <a:cubicBezTo>
                    <a:pt x="195377" y="1190513"/>
                    <a:pt x="193186" y="1186322"/>
                    <a:pt x="193757" y="1182512"/>
                  </a:cubicBezTo>
                  <a:close/>
                  <a:moveTo>
                    <a:pt x="190614" y="775700"/>
                  </a:moveTo>
                  <a:cubicBezTo>
                    <a:pt x="191186" y="775509"/>
                    <a:pt x="191757" y="775414"/>
                    <a:pt x="192329" y="775223"/>
                  </a:cubicBezTo>
                  <a:cubicBezTo>
                    <a:pt x="192043" y="774938"/>
                    <a:pt x="191376" y="774366"/>
                    <a:pt x="191281" y="774366"/>
                  </a:cubicBezTo>
                  <a:cubicBezTo>
                    <a:pt x="190614" y="774938"/>
                    <a:pt x="188423" y="772937"/>
                    <a:pt x="190614" y="775700"/>
                  </a:cubicBezTo>
                  <a:close/>
                  <a:moveTo>
                    <a:pt x="190138" y="809132"/>
                  </a:moveTo>
                  <a:cubicBezTo>
                    <a:pt x="192329" y="805608"/>
                    <a:pt x="190710" y="804941"/>
                    <a:pt x="186709" y="804275"/>
                  </a:cubicBezTo>
                  <a:cubicBezTo>
                    <a:pt x="182518" y="804751"/>
                    <a:pt x="178232" y="805037"/>
                    <a:pt x="174136" y="805703"/>
                  </a:cubicBezTo>
                  <a:cubicBezTo>
                    <a:pt x="172707" y="805989"/>
                    <a:pt x="171945" y="806465"/>
                    <a:pt x="172517" y="809132"/>
                  </a:cubicBezTo>
                  <a:cubicBezTo>
                    <a:pt x="173469" y="813228"/>
                    <a:pt x="175850" y="815990"/>
                    <a:pt x="177660" y="819229"/>
                  </a:cubicBezTo>
                  <a:cubicBezTo>
                    <a:pt x="179661" y="822848"/>
                    <a:pt x="183185" y="822658"/>
                    <a:pt x="184232" y="818753"/>
                  </a:cubicBezTo>
                  <a:cubicBezTo>
                    <a:pt x="185280" y="814562"/>
                    <a:pt x="188138" y="812180"/>
                    <a:pt x="190138" y="809037"/>
                  </a:cubicBezTo>
                  <a:close/>
                  <a:moveTo>
                    <a:pt x="185947" y="795512"/>
                  </a:moveTo>
                  <a:cubicBezTo>
                    <a:pt x="185090" y="793607"/>
                    <a:pt x="184328" y="791797"/>
                    <a:pt x="183470" y="789892"/>
                  </a:cubicBezTo>
                  <a:cubicBezTo>
                    <a:pt x="182994" y="788939"/>
                    <a:pt x="182613" y="787987"/>
                    <a:pt x="181946" y="787130"/>
                  </a:cubicBezTo>
                  <a:cubicBezTo>
                    <a:pt x="181851" y="786939"/>
                    <a:pt x="180803" y="787606"/>
                    <a:pt x="178803" y="787892"/>
                  </a:cubicBezTo>
                  <a:cubicBezTo>
                    <a:pt x="174993" y="789320"/>
                    <a:pt x="169754" y="787892"/>
                    <a:pt x="168040" y="793511"/>
                  </a:cubicBezTo>
                  <a:cubicBezTo>
                    <a:pt x="167849" y="794083"/>
                    <a:pt x="166611" y="794273"/>
                    <a:pt x="165944" y="794654"/>
                  </a:cubicBezTo>
                  <a:cubicBezTo>
                    <a:pt x="165182" y="795131"/>
                    <a:pt x="164516" y="795607"/>
                    <a:pt x="163754" y="796178"/>
                  </a:cubicBezTo>
                  <a:cubicBezTo>
                    <a:pt x="164611" y="796559"/>
                    <a:pt x="165373" y="797321"/>
                    <a:pt x="166230" y="797321"/>
                  </a:cubicBezTo>
                  <a:cubicBezTo>
                    <a:pt x="167183" y="797321"/>
                    <a:pt x="168135" y="796750"/>
                    <a:pt x="169183" y="796559"/>
                  </a:cubicBezTo>
                  <a:cubicBezTo>
                    <a:pt x="172898" y="795893"/>
                    <a:pt x="176517" y="795131"/>
                    <a:pt x="180232" y="794750"/>
                  </a:cubicBezTo>
                  <a:cubicBezTo>
                    <a:pt x="182137" y="794559"/>
                    <a:pt x="184042" y="795226"/>
                    <a:pt x="186042" y="795416"/>
                  </a:cubicBezTo>
                  <a:close/>
                  <a:moveTo>
                    <a:pt x="176041" y="778462"/>
                  </a:moveTo>
                  <a:cubicBezTo>
                    <a:pt x="180803" y="776747"/>
                    <a:pt x="181946" y="775128"/>
                    <a:pt x="180137" y="770080"/>
                  </a:cubicBezTo>
                  <a:cubicBezTo>
                    <a:pt x="179279" y="767699"/>
                    <a:pt x="178803" y="765222"/>
                    <a:pt x="178136" y="762746"/>
                  </a:cubicBezTo>
                  <a:cubicBezTo>
                    <a:pt x="177946" y="761984"/>
                    <a:pt x="177660" y="760650"/>
                    <a:pt x="177279" y="760650"/>
                  </a:cubicBezTo>
                  <a:cubicBezTo>
                    <a:pt x="176327" y="760555"/>
                    <a:pt x="174993" y="760650"/>
                    <a:pt x="174327" y="761222"/>
                  </a:cubicBezTo>
                  <a:cubicBezTo>
                    <a:pt x="172231" y="763127"/>
                    <a:pt x="170326" y="765317"/>
                    <a:pt x="167659" y="767984"/>
                  </a:cubicBezTo>
                  <a:cubicBezTo>
                    <a:pt x="165754" y="770461"/>
                    <a:pt x="163468" y="772366"/>
                    <a:pt x="161087" y="774176"/>
                  </a:cubicBezTo>
                  <a:cubicBezTo>
                    <a:pt x="160039" y="775033"/>
                    <a:pt x="159372" y="776366"/>
                    <a:pt x="158515" y="777414"/>
                  </a:cubicBezTo>
                  <a:cubicBezTo>
                    <a:pt x="159944" y="778176"/>
                    <a:pt x="161373" y="779510"/>
                    <a:pt x="162801" y="779510"/>
                  </a:cubicBezTo>
                  <a:cubicBezTo>
                    <a:pt x="167183" y="779510"/>
                    <a:pt x="171564" y="780081"/>
                    <a:pt x="176136" y="778367"/>
                  </a:cubicBezTo>
                  <a:close/>
                  <a:moveTo>
                    <a:pt x="173660" y="701881"/>
                  </a:moveTo>
                  <a:cubicBezTo>
                    <a:pt x="174707" y="700738"/>
                    <a:pt x="175755" y="699690"/>
                    <a:pt x="176898" y="698547"/>
                  </a:cubicBezTo>
                  <a:cubicBezTo>
                    <a:pt x="176041" y="698547"/>
                    <a:pt x="175184" y="698547"/>
                    <a:pt x="173565" y="699119"/>
                  </a:cubicBezTo>
                  <a:cubicBezTo>
                    <a:pt x="173565" y="699976"/>
                    <a:pt x="173565" y="700928"/>
                    <a:pt x="173565" y="701881"/>
                  </a:cubicBezTo>
                  <a:close/>
                  <a:moveTo>
                    <a:pt x="175184" y="749315"/>
                  </a:moveTo>
                  <a:cubicBezTo>
                    <a:pt x="175755" y="748744"/>
                    <a:pt x="176327" y="747601"/>
                    <a:pt x="176136" y="746934"/>
                  </a:cubicBezTo>
                  <a:cubicBezTo>
                    <a:pt x="174231" y="738457"/>
                    <a:pt x="175374" y="729694"/>
                    <a:pt x="174707" y="721217"/>
                  </a:cubicBezTo>
                  <a:cubicBezTo>
                    <a:pt x="174041" y="712835"/>
                    <a:pt x="171088" y="705215"/>
                    <a:pt x="170040" y="697118"/>
                  </a:cubicBezTo>
                  <a:cubicBezTo>
                    <a:pt x="169754" y="694642"/>
                    <a:pt x="167469" y="692356"/>
                    <a:pt x="166040" y="690070"/>
                  </a:cubicBezTo>
                  <a:cubicBezTo>
                    <a:pt x="164040" y="686927"/>
                    <a:pt x="160896" y="688641"/>
                    <a:pt x="158229" y="688546"/>
                  </a:cubicBezTo>
                  <a:cubicBezTo>
                    <a:pt x="157944" y="688546"/>
                    <a:pt x="157467" y="691499"/>
                    <a:pt x="157182" y="693023"/>
                  </a:cubicBezTo>
                  <a:cubicBezTo>
                    <a:pt x="156991" y="693594"/>
                    <a:pt x="156896" y="694261"/>
                    <a:pt x="156800" y="694928"/>
                  </a:cubicBezTo>
                  <a:cubicBezTo>
                    <a:pt x="153848" y="708834"/>
                    <a:pt x="150514" y="722741"/>
                    <a:pt x="148133" y="736838"/>
                  </a:cubicBezTo>
                  <a:cubicBezTo>
                    <a:pt x="146228" y="747791"/>
                    <a:pt x="145275" y="758840"/>
                    <a:pt x="141656" y="769508"/>
                  </a:cubicBezTo>
                  <a:cubicBezTo>
                    <a:pt x="141370" y="770270"/>
                    <a:pt x="141179" y="771794"/>
                    <a:pt x="141561" y="772080"/>
                  </a:cubicBezTo>
                  <a:cubicBezTo>
                    <a:pt x="144513" y="774176"/>
                    <a:pt x="141084" y="775985"/>
                    <a:pt x="141561" y="779224"/>
                  </a:cubicBezTo>
                  <a:cubicBezTo>
                    <a:pt x="141370" y="781034"/>
                    <a:pt x="142227" y="781986"/>
                    <a:pt x="143751" y="780938"/>
                  </a:cubicBezTo>
                  <a:cubicBezTo>
                    <a:pt x="144608" y="780272"/>
                    <a:pt x="144990" y="778843"/>
                    <a:pt x="145466" y="777700"/>
                  </a:cubicBezTo>
                  <a:cubicBezTo>
                    <a:pt x="147275" y="773509"/>
                    <a:pt x="149466" y="769318"/>
                    <a:pt x="153943" y="767984"/>
                  </a:cubicBezTo>
                  <a:cubicBezTo>
                    <a:pt x="156134" y="767318"/>
                    <a:pt x="157848" y="766651"/>
                    <a:pt x="159372" y="764936"/>
                  </a:cubicBezTo>
                  <a:cubicBezTo>
                    <a:pt x="161277" y="762841"/>
                    <a:pt x="163182" y="760650"/>
                    <a:pt x="165278" y="758745"/>
                  </a:cubicBezTo>
                  <a:cubicBezTo>
                    <a:pt x="168611" y="755602"/>
                    <a:pt x="172040" y="752649"/>
                    <a:pt x="175374" y="749506"/>
                  </a:cubicBezTo>
                  <a:close/>
                  <a:moveTo>
                    <a:pt x="175469" y="832373"/>
                  </a:moveTo>
                  <a:cubicBezTo>
                    <a:pt x="175469" y="832373"/>
                    <a:pt x="174612" y="831421"/>
                    <a:pt x="173565" y="830278"/>
                  </a:cubicBezTo>
                  <a:cubicBezTo>
                    <a:pt x="171374" y="826658"/>
                    <a:pt x="169183" y="823134"/>
                    <a:pt x="167183" y="819419"/>
                  </a:cubicBezTo>
                  <a:cubicBezTo>
                    <a:pt x="166516" y="818181"/>
                    <a:pt x="166040" y="816657"/>
                    <a:pt x="165754" y="815228"/>
                  </a:cubicBezTo>
                  <a:cubicBezTo>
                    <a:pt x="165468" y="813895"/>
                    <a:pt x="165659" y="812561"/>
                    <a:pt x="165564" y="811133"/>
                  </a:cubicBezTo>
                  <a:cubicBezTo>
                    <a:pt x="164706" y="812085"/>
                    <a:pt x="163849" y="813038"/>
                    <a:pt x="162896" y="813990"/>
                  </a:cubicBezTo>
                  <a:cubicBezTo>
                    <a:pt x="162325" y="814657"/>
                    <a:pt x="161753" y="815705"/>
                    <a:pt x="161087" y="815800"/>
                  </a:cubicBezTo>
                  <a:cubicBezTo>
                    <a:pt x="158134" y="816371"/>
                    <a:pt x="158324" y="818562"/>
                    <a:pt x="158515" y="820753"/>
                  </a:cubicBezTo>
                  <a:cubicBezTo>
                    <a:pt x="158896" y="824658"/>
                    <a:pt x="159944" y="828563"/>
                    <a:pt x="159753" y="832373"/>
                  </a:cubicBezTo>
                  <a:cubicBezTo>
                    <a:pt x="159277" y="839708"/>
                    <a:pt x="162135" y="846280"/>
                    <a:pt x="163754" y="853043"/>
                  </a:cubicBezTo>
                  <a:cubicBezTo>
                    <a:pt x="164135" y="854471"/>
                    <a:pt x="164135" y="855995"/>
                    <a:pt x="164611" y="857424"/>
                  </a:cubicBezTo>
                  <a:cubicBezTo>
                    <a:pt x="164706" y="857805"/>
                    <a:pt x="165182" y="859520"/>
                    <a:pt x="166611" y="857615"/>
                  </a:cubicBezTo>
                  <a:cubicBezTo>
                    <a:pt x="169088" y="854281"/>
                    <a:pt x="170421" y="850661"/>
                    <a:pt x="171660" y="846851"/>
                  </a:cubicBezTo>
                  <a:cubicBezTo>
                    <a:pt x="173183" y="842089"/>
                    <a:pt x="174422" y="837136"/>
                    <a:pt x="175565" y="832278"/>
                  </a:cubicBezTo>
                  <a:close/>
                  <a:moveTo>
                    <a:pt x="172421" y="872378"/>
                  </a:moveTo>
                  <a:cubicBezTo>
                    <a:pt x="172517" y="871616"/>
                    <a:pt x="172231" y="870854"/>
                    <a:pt x="172136" y="870092"/>
                  </a:cubicBezTo>
                  <a:cubicBezTo>
                    <a:pt x="171564" y="870664"/>
                    <a:pt x="170898" y="871331"/>
                    <a:pt x="170326" y="873331"/>
                  </a:cubicBezTo>
                  <a:cubicBezTo>
                    <a:pt x="170612" y="873998"/>
                    <a:pt x="170898" y="874569"/>
                    <a:pt x="171183" y="875141"/>
                  </a:cubicBezTo>
                  <a:cubicBezTo>
                    <a:pt x="171660" y="874283"/>
                    <a:pt x="172231" y="873331"/>
                    <a:pt x="172421" y="872378"/>
                  </a:cubicBezTo>
                  <a:close/>
                  <a:moveTo>
                    <a:pt x="172326" y="918956"/>
                  </a:moveTo>
                  <a:cubicBezTo>
                    <a:pt x="172326" y="918956"/>
                    <a:pt x="172326" y="918098"/>
                    <a:pt x="172326" y="917717"/>
                  </a:cubicBezTo>
                  <a:cubicBezTo>
                    <a:pt x="172040" y="918098"/>
                    <a:pt x="171850" y="918575"/>
                    <a:pt x="170898" y="918956"/>
                  </a:cubicBezTo>
                  <a:cubicBezTo>
                    <a:pt x="170898" y="919337"/>
                    <a:pt x="170898" y="919813"/>
                    <a:pt x="170802" y="920194"/>
                  </a:cubicBezTo>
                  <a:cubicBezTo>
                    <a:pt x="171088" y="919813"/>
                    <a:pt x="171278" y="919337"/>
                    <a:pt x="172231" y="918956"/>
                  </a:cubicBezTo>
                  <a:close/>
                  <a:moveTo>
                    <a:pt x="171374" y="1933178"/>
                  </a:moveTo>
                  <a:cubicBezTo>
                    <a:pt x="171945" y="1933178"/>
                    <a:pt x="172421" y="1932225"/>
                    <a:pt x="172993" y="1931749"/>
                  </a:cubicBezTo>
                  <a:cubicBezTo>
                    <a:pt x="172421" y="1931368"/>
                    <a:pt x="171755" y="1930511"/>
                    <a:pt x="171183" y="1930606"/>
                  </a:cubicBezTo>
                  <a:cubicBezTo>
                    <a:pt x="168897" y="1930892"/>
                    <a:pt x="166707" y="1931273"/>
                    <a:pt x="164516" y="1931844"/>
                  </a:cubicBezTo>
                  <a:cubicBezTo>
                    <a:pt x="159563" y="1933178"/>
                    <a:pt x="154705" y="1935368"/>
                    <a:pt x="149752" y="1935845"/>
                  </a:cubicBezTo>
                  <a:cubicBezTo>
                    <a:pt x="142227" y="1936511"/>
                    <a:pt x="134703" y="1937940"/>
                    <a:pt x="127178" y="1938607"/>
                  </a:cubicBezTo>
                  <a:cubicBezTo>
                    <a:pt x="118986" y="1939274"/>
                    <a:pt x="110604" y="1939655"/>
                    <a:pt x="102698" y="1936226"/>
                  </a:cubicBezTo>
                  <a:cubicBezTo>
                    <a:pt x="102222" y="1936035"/>
                    <a:pt x="101556" y="1936321"/>
                    <a:pt x="100984" y="1936416"/>
                  </a:cubicBezTo>
                  <a:cubicBezTo>
                    <a:pt x="100984" y="1937178"/>
                    <a:pt x="100984" y="1938226"/>
                    <a:pt x="101365" y="1938702"/>
                  </a:cubicBezTo>
                  <a:cubicBezTo>
                    <a:pt x="102032" y="1939369"/>
                    <a:pt x="103079" y="1939750"/>
                    <a:pt x="104032" y="1940226"/>
                  </a:cubicBezTo>
                  <a:cubicBezTo>
                    <a:pt x="110319" y="1943560"/>
                    <a:pt x="117557" y="1942036"/>
                    <a:pt x="124035" y="1944322"/>
                  </a:cubicBezTo>
                  <a:cubicBezTo>
                    <a:pt x="124606" y="1944512"/>
                    <a:pt x="125558" y="1944608"/>
                    <a:pt x="125940" y="1944322"/>
                  </a:cubicBezTo>
                  <a:cubicBezTo>
                    <a:pt x="128607" y="1941941"/>
                    <a:pt x="131750" y="1943369"/>
                    <a:pt x="134607" y="1942988"/>
                  </a:cubicBezTo>
                  <a:cubicBezTo>
                    <a:pt x="135845" y="1942798"/>
                    <a:pt x="137179" y="1942988"/>
                    <a:pt x="138417" y="1942703"/>
                  </a:cubicBezTo>
                  <a:cubicBezTo>
                    <a:pt x="143561" y="1941560"/>
                    <a:pt x="148799" y="1940226"/>
                    <a:pt x="155277" y="1938893"/>
                  </a:cubicBezTo>
                  <a:cubicBezTo>
                    <a:pt x="160611" y="1936892"/>
                    <a:pt x="165468" y="1933559"/>
                    <a:pt x="171469" y="1933368"/>
                  </a:cubicBezTo>
                  <a:close/>
                  <a:moveTo>
                    <a:pt x="158515" y="799417"/>
                  </a:moveTo>
                  <a:cubicBezTo>
                    <a:pt x="157658" y="799417"/>
                    <a:pt x="156800" y="799417"/>
                    <a:pt x="155943" y="799417"/>
                  </a:cubicBezTo>
                  <a:cubicBezTo>
                    <a:pt x="156800" y="799893"/>
                    <a:pt x="157658" y="800369"/>
                    <a:pt x="158515" y="799417"/>
                  </a:cubicBezTo>
                  <a:close/>
                  <a:moveTo>
                    <a:pt x="159182" y="812371"/>
                  </a:moveTo>
                  <a:cubicBezTo>
                    <a:pt x="158515" y="812847"/>
                    <a:pt x="157848" y="813323"/>
                    <a:pt x="157277" y="813895"/>
                  </a:cubicBezTo>
                  <a:cubicBezTo>
                    <a:pt x="157277" y="813990"/>
                    <a:pt x="157562" y="814562"/>
                    <a:pt x="157753" y="814943"/>
                  </a:cubicBezTo>
                  <a:cubicBezTo>
                    <a:pt x="158515" y="814371"/>
                    <a:pt x="159182" y="813704"/>
                    <a:pt x="159277" y="812371"/>
                  </a:cubicBezTo>
                  <a:close/>
                  <a:moveTo>
                    <a:pt x="155848" y="780272"/>
                  </a:moveTo>
                  <a:cubicBezTo>
                    <a:pt x="155181" y="780081"/>
                    <a:pt x="154515" y="779891"/>
                    <a:pt x="153753" y="779700"/>
                  </a:cubicBezTo>
                  <a:cubicBezTo>
                    <a:pt x="153753" y="779700"/>
                    <a:pt x="153562" y="780272"/>
                    <a:pt x="153562" y="780557"/>
                  </a:cubicBezTo>
                  <a:cubicBezTo>
                    <a:pt x="154133" y="780653"/>
                    <a:pt x="154705" y="780843"/>
                    <a:pt x="155848" y="780272"/>
                  </a:cubicBezTo>
                  <a:close/>
                  <a:moveTo>
                    <a:pt x="147275" y="1868884"/>
                  </a:moveTo>
                  <a:cubicBezTo>
                    <a:pt x="147657" y="1868312"/>
                    <a:pt x="147466" y="1867360"/>
                    <a:pt x="147561" y="1866598"/>
                  </a:cubicBezTo>
                  <a:cubicBezTo>
                    <a:pt x="146609" y="1866884"/>
                    <a:pt x="145370" y="1866788"/>
                    <a:pt x="144990" y="1867455"/>
                  </a:cubicBezTo>
                  <a:cubicBezTo>
                    <a:pt x="144323" y="1868408"/>
                    <a:pt x="144323" y="1869836"/>
                    <a:pt x="144608" y="1871741"/>
                  </a:cubicBezTo>
                  <a:cubicBezTo>
                    <a:pt x="145466" y="1870789"/>
                    <a:pt x="146514" y="1869932"/>
                    <a:pt x="147275" y="1868884"/>
                  </a:cubicBezTo>
                  <a:close/>
                  <a:moveTo>
                    <a:pt x="145466" y="732647"/>
                  </a:moveTo>
                  <a:cubicBezTo>
                    <a:pt x="145466" y="732647"/>
                    <a:pt x="146228" y="732647"/>
                    <a:pt x="145942" y="731885"/>
                  </a:cubicBezTo>
                  <a:cubicBezTo>
                    <a:pt x="145752" y="732170"/>
                    <a:pt x="145561" y="732456"/>
                    <a:pt x="145466" y="732647"/>
                  </a:cubicBezTo>
                  <a:close/>
                  <a:moveTo>
                    <a:pt x="134798" y="372125"/>
                  </a:moveTo>
                  <a:cubicBezTo>
                    <a:pt x="134798" y="372125"/>
                    <a:pt x="135274" y="372506"/>
                    <a:pt x="135560" y="372697"/>
                  </a:cubicBezTo>
                  <a:cubicBezTo>
                    <a:pt x="135560" y="372316"/>
                    <a:pt x="135560" y="371840"/>
                    <a:pt x="134798" y="372125"/>
                  </a:cubicBezTo>
                  <a:close/>
                  <a:moveTo>
                    <a:pt x="133369" y="387270"/>
                  </a:moveTo>
                  <a:cubicBezTo>
                    <a:pt x="133560" y="386794"/>
                    <a:pt x="133274" y="386032"/>
                    <a:pt x="133178" y="385460"/>
                  </a:cubicBezTo>
                  <a:cubicBezTo>
                    <a:pt x="132702" y="385746"/>
                    <a:pt x="132226" y="386127"/>
                    <a:pt x="131750" y="386318"/>
                  </a:cubicBezTo>
                  <a:cubicBezTo>
                    <a:pt x="127368" y="387937"/>
                    <a:pt x="123368" y="391080"/>
                    <a:pt x="117081" y="390604"/>
                  </a:cubicBezTo>
                  <a:cubicBezTo>
                    <a:pt x="114986" y="390890"/>
                    <a:pt x="112986" y="391175"/>
                    <a:pt x="110890" y="391556"/>
                  </a:cubicBezTo>
                  <a:cubicBezTo>
                    <a:pt x="102127" y="393080"/>
                    <a:pt x="94126" y="397748"/>
                    <a:pt x="84982" y="397462"/>
                  </a:cubicBezTo>
                  <a:cubicBezTo>
                    <a:pt x="84506" y="397462"/>
                    <a:pt x="84029" y="397938"/>
                    <a:pt x="83648" y="398224"/>
                  </a:cubicBezTo>
                  <a:cubicBezTo>
                    <a:pt x="84125" y="398700"/>
                    <a:pt x="84506" y="399367"/>
                    <a:pt x="85077" y="399653"/>
                  </a:cubicBezTo>
                  <a:cubicBezTo>
                    <a:pt x="86030" y="400034"/>
                    <a:pt x="87173" y="400129"/>
                    <a:pt x="88125" y="400129"/>
                  </a:cubicBezTo>
                  <a:cubicBezTo>
                    <a:pt x="94221" y="400129"/>
                    <a:pt x="99936" y="399843"/>
                    <a:pt x="105651" y="396319"/>
                  </a:cubicBezTo>
                  <a:cubicBezTo>
                    <a:pt x="110128" y="393557"/>
                    <a:pt x="115843" y="393080"/>
                    <a:pt x="121463" y="393176"/>
                  </a:cubicBezTo>
                  <a:cubicBezTo>
                    <a:pt x="126035" y="393271"/>
                    <a:pt x="131178" y="392985"/>
                    <a:pt x="133369" y="387270"/>
                  </a:cubicBezTo>
                  <a:close/>
                  <a:moveTo>
                    <a:pt x="133464" y="373840"/>
                  </a:moveTo>
                  <a:cubicBezTo>
                    <a:pt x="132321" y="373459"/>
                    <a:pt x="131273" y="373078"/>
                    <a:pt x="130131" y="372792"/>
                  </a:cubicBezTo>
                  <a:cubicBezTo>
                    <a:pt x="129749" y="372697"/>
                    <a:pt x="129273" y="372792"/>
                    <a:pt x="127559" y="372792"/>
                  </a:cubicBezTo>
                  <a:cubicBezTo>
                    <a:pt x="123368" y="373745"/>
                    <a:pt x="119082" y="374507"/>
                    <a:pt x="114986" y="375650"/>
                  </a:cubicBezTo>
                  <a:cubicBezTo>
                    <a:pt x="113748" y="376031"/>
                    <a:pt x="111652" y="377555"/>
                    <a:pt x="111747" y="378031"/>
                  </a:cubicBezTo>
                  <a:cubicBezTo>
                    <a:pt x="112604" y="381079"/>
                    <a:pt x="114224" y="378031"/>
                    <a:pt x="115652" y="378317"/>
                  </a:cubicBezTo>
                  <a:cubicBezTo>
                    <a:pt x="116700" y="378602"/>
                    <a:pt x="117843" y="378507"/>
                    <a:pt x="118891" y="378317"/>
                  </a:cubicBezTo>
                  <a:cubicBezTo>
                    <a:pt x="122796" y="377936"/>
                    <a:pt x="126797" y="377650"/>
                    <a:pt x="130702" y="376793"/>
                  </a:cubicBezTo>
                  <a:cubicBezTo>
                    <a:pt x="131750" y="376602"/>
                    <a:pt x="132607" y="374888"/>
                    <a:pt x="133560" y="373840"/>
                  </a:cubicBezTo>
                  <a:close/>
                  <a:moveTo>
                    <a:pt x="128892" y="1144127"/>
                  </a:moveTo>
                  <a:cubicBezTo>
                    <a:pt x="129083" y="1143365"/>
                    <a:pt x="129273" y="1142698"/>
                    <a:pt x="129369" y="1141936"/>
                  </a:cubicBezTo>
                  <a:cubicBezTo>
                    <a:pt x="129369" y="1141936"/>
                    <a:pt x="128797" y="1141745"/>
                    <a:pt x="128511" y="1141650"/>
                  </a:cubicBezTo>
                  <a:cubicBezTo>
                    <a:pt x="128416" y="1142222"/>
                    <a:pt x="128321" y="1142793"/>
                    <a:pt x="128797" y="1144031"/>
                  </a:cubicBezTo>
                  <a:close/>
                  <a:moveTo>
                    <a:pt x="108414" y="388604"/>
                  </a:moveTo>
                  <a:cubicBezTo>
                    <a:pt x="108985" y="388413"/>
                    <a:pt x="109366" y="387651"/>
                    <a:pt x="109842" y="387175"/>
                  </a:cubicBezTo>
                  <a:cubicBezTo>
                    <a:pt x="109271" y="386889"/>
                    <a:pt x="108699" y="386413"/>
                    <a:pt x="108223" y="386508"/>
                  </a:cubicBezTo>
                  <a:cubicBezTo>
                    <a:pt x="105461" y="387365"/>
                    <a:pt x="102794" y="388318"/>
                    <a:pt x="100127" y="389175"/>
                  </a:cubicBezTo>
                  <a:cubicBezTo>
                    <a:pt x="98698" y="389651"/>
                    <a:pt x="97079" y="389747"/>
                    <a:pt x="95650" y="390032"/>
                  </a:cubicBezTo>
                  <a:cubicBezTo>
                    <a:pt x="97365" y="390223"/>
                    <a:pt x="98984" y="390318"/>
                    <a:pt x="100698" y="390509"/>
                  </a:cubicBezTo>
                  <a:cubicBezTo>
                    <a:pt x="100889" y="390509"/>
                    <a:pt x="101079" y="390509"/>
                    <a:pt x="102698" y="390509"/>
                  </a:cubicBezTo>
                  <a:cubicBezTo>
                    <a:pt x="104603" y="389842"/>
                    <a:pt x="106604" y="389270"/>
                    <a:pt x="108509" y="388508"/>
                  </a:cubicBezTo>
                  <a:close/>
                  <a:moveTo>
                    <a:pt x="98984" y="377269"/>
                  </a:moveTo>
                  <a:cubicBezTo>
                    <a:pt x="96793" y="374602"/>
                    <a:pt x="94793" y="377650"/>
                    <a:pt x="92031" y="378221"/>
                  </a:cubicBezTo>
                  <a:cubicBezTo>
                    <a:pt x="90887" y="378602"/>
                    <a:pt x="88982" y="378793"/>
                    <a:pt x="88887" y="379269"/>
                  </a:cubicBezTo>
                  <a:cubicBezTo>
                    <a:pt x="88602" y="382127"/>
                    <a:pt x="90792" y="380698"/>
                    <a:pt x="92031" y="380888"/>
                  </a:cubicBezTo>
                  <a:cubicBezTo>
                    <a:pt x="92602" y="380984"/>
                    <a:pt x="93269" y="380793"/>
                    <a:pt x="93745" y="380507"/>
                  </a:cubicBezTo>
                  <a:cubicBezTo>
                    <a:pt x="95460" y="379460"/>
                    <a:pt x="97174" y="378317"/>
                    <a:pt x="98889" y="377269"/>
                  </a:cubicBezTo>
                  <a:close/>
                  <a:moveTo>
                    <a:pt x="84791" y="380984"/>
                  </a:moveTo>
                  <a:cubicBezTo>
                    <a:pt x="84791" y="380984"/>
                    <a:pt x="85744" y="380317"/>
                    <a:pt x="86125" y="379936"/>
                  </a:cubicBezTo>
                  <a:cubicBezTo>
                    <a:pt x="85649" y="379364"/>
                    <a:pt x="85173" y="378412"/>
                    <a:pt x="84696" y="378317"/>
                  </a:cubicBezTo>
                  <a:cubicBezTo>
                    <a:pt x="81077" y="378126"/>
                    <a:pt x="77457" y="377936"/>
                    <a:pt x="74028" y="378507"/>
                  </a:cubicBezTo>
                  <a:cubicBezTo>
                    <a:pt x="66123" y="379650"/>
                    <a:pt x="58407" y="381936"/>
                    <a:pt x="50597" y="383841"/>
                  </a:cubicBezTo>
                  <a:cubicBezTo>
                    <a:pt x="50025" y="384032"/>
                    <a:pt x="49644" y="384889"/>
                    <a:pt x="49263" y="385460"/>
                  </a:cubicBezTo>
                  <a:cubicBezTo>
                    <a:pt x="49740" y="385841"/>
                    <a:pt x="50216" y="386508"/>
                    <a:pt x="50597" y="386413"/>
                  </a:cubicBezTo>
                  <a:cubicBezTo>
                    <a:pt x="52883" y="386032"/>
                    <a:pt x="55073" y="385460"/>
                    <a:pt x="57264" y="385175"/>
                  </a:cubicBezTo>
                  <a:cubicBezTo>
                    <a:pt x="64694" y="384032"/>
                    <a:pt x="72123" y="382889"/>
                    <a:pt x="80124" y="381079"/>
                  </a:cubicBezTo>
                  <a:cubicBezTo>
                    <a:pt x="81648" y="381079"/>
                    <a:pt x="83172" y="381079"/>
                    <a:pt x="84696" y="381079"/>
                  </a:cubicBezTo>
                  <a:close/>
                  <a:moveTo>
                    <a:pt x="82410" y="396033"/>
                  </a:moveTo>
                  <a:cubicBezTo>
                    <a:pt x="82410" y="396033"/>
                    <a:pt x="83077" y="395652"/>
                    <a:pt x="83458" y="395462"/>
                  </a:cubicBezTo>
                  <a:cubicBezTo>
                    <a:pt x="82982" y="395176"/>
                    <a:pt x="82601" y="394700"/>
                    <a:pt x="82124" y="394700"/>
                  </a:cubicBezTo>
                  <a:cubicBezTo>
                    <a:pt x="81077" y="394604"/>
                    <a:pt x="80029" y="394700"/>
                    <a:pt x="78315" y="395366"/>
                  </a:cubicBezTo>
                  <a:cubicBezTo>
                    <a:pt x="79648" y="395557"/>
                    <a:pt x="81077" y="395843"/>
                    <a:pt x="82410" y="396033"/>
                  </a:cubicBezTo>
                  <a:close/>
                  <a:moveTo>
                    <a:pt x="80219" y="398795"/>
                  </a:moveTo>
                  <a:cubicBezTo>
                    <a:pt x="77838" y="398795"/>
                    <a:pt x="75552" y="398700"/>
                    <a:pt x="73171" y="398795"/>
                  </a:cubicBezTo>
                  <a:cubicBezTo>
                    <a:pt x="72599" y="398795"/>
                    <a:pt x="72123" y="399748"/>
                    <a:pt x="71647" y="400224"/>
                  </a:cubicBezTo>
                  <a:cubicBezTo>
                    <a:pt x="72219" y="400700"/>
                    <a:pt x="72885" y="401462"/>
                    <a:pt x="73361" y="401367"/>
                  </a:cubicBezTo>
                  <a:cubicBezTo>
                    <a:pt x="75838" y="400891"/>
                    <a:pt x="78410" y="400129"/>
                    <a:pt x="80219" y="398700"/>
                  </a:cubicBezTo>
                  <a:close/>
                  <a:moveTo>
                    <a:pt x="72981" y="406892"/>
                  </a:moveTo>
                  <a:cubicBezTo>
                    <a:pt x="75076" y="406701"/>
                    <a:pt x="74600" y="405463"/>
                    <a:pt x="72409" y="404225"/>
                  </a:cubicBezTo>
                  <a:cubicBezTo>
                    <a:pt x="71742" y="404796"/>
                    <a:pt x="71075" y="405368"/>
                    <a:pt x="70409" y="405939"/>
                  </a:cubicBezTo>
                  <a:cubicBezTo>
                    <a:pt x="71266" y="406320"/>
                    <a:pt x="72219" y="406987"/>
                    <a:pt x="72981" y="406892"/>
                  </a:cubicBezTo>
                  <a:close/>
                  <a:moveTo>
                    <a:pt x="65741" y="397367"/>
                  </a:moveTo>
                  <a:cubicBezTo>
                    <a:pt x="64313" y="397652"/>
                    <a:pt x="61932" y="398700"/>
                    <a:pt x="61455" y="398129"/>
                  </a:cubicBezTo>
                  <a:cubicBezTo>
                    <a:pt x="58026" y="393747"/>
                    <a:pt x="54502" y="397367"/>
                    <a:pt x="51073" y="397748"/>
                  </a:cubicBezTo>
                  <a:cubicBezTo>
                    <a:pt x="50406" y="397748"/>
                    <a:pt x="49930" y="399367"/>
                    <a:pt x="49358" y="400224"/>
                  </a:cubicBezTo>
                  <a:cubicBezTo>
                    <a:pt x="50216" y="400605"/>
                    <a:pt x="50978" y="401367"/>
                    <a:pt x="51835" y="401367"/>
                  </a:cubicBezTo>
                  <a:cubicBezTo>
                    <a:pt x="54883" y="401558"/>
                    <a:pt x="57931" y="401367"/>
                    <a:pt x="60979" y="401367"/>
                  </a:cubicBezTo>
                  <a:cubicBezTo>
                    <a:pt x="64027" y="401462"/>
                    <a:pt x="65456" y="399272"/>
                    <a:pt x="65837" y="397271"/>
                  </a:cubicBezTo>
                  <a:close/>
                  <a:moveTo>
                    <a:pt x="26403" y="305736"/>
                  </a:moveTo>
                  <a:cubicBezTo>
                    <a:pt x="26403" y="305736"/>
                    <a:pt x="26498" y="305165"/>
                    <a:pt x="26594" y="304879"/>
                  </a:cubicBezTo>
                  <a:cubicBezTo>
                    <a:pt x="25832" y="304784"/>
                    <a:pt x="25070" y="304688"/>
                    <a:pt x="24308" y="303831"/>
                  </a:cubicBezTo>
                  <a:cubicBezTo>
                    <a:pt x="23927" y="303831"/>
                    <a:pt x="23546" y="303831"/>
                    <a:pt x="23069" y="303736"/>
                  </a:cubicBezTo>
                  <a:cubicBezTo>
                    <a:pt x="23450" y="304022"/>
                    <a:pt x="23927" y="304307"/>
                    <a:pt x="24308" y="305260"/>
                  </a:cubicBezTo>
                  <a:cubicBezTo>
                    <a:pt x="24974" y="305450"/>
                    <a:pt x="25736" y="305641"/>
                    <a:pt x="26403" y="305831"/>
                  </a:cubicBezTo>
                  <a:close/>
                  <a:moveTo>
                    <a:pt x="25260" y="317833"/>
                  </a:moveTo>
                  <a:cubicBezTo>
                    <a:pt x="25356" y="317261"/>
                    <a:pt x="25451" y="316690"/>
                    <a:pt x="24974" y="315452"/>
                  </a:cubicBezTo>
                  <a:cubicBezTo>
                    <a:pt x="24784" y="316118"/>
                    <a:pt x="24594" y="316880"/>
                    <a:pt x="24498" y="317642"/>
                  </a:cubicBezTo>
                  <a:cubicBezTo>
                    <a:pt x="24498" y="317642"/>
                    <a:pt x="25070" y="317833"/>
                    <a:pt x="25356" y="317928"/>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44" name="フリーフォーム: 図形 343">
              <a:extLst>
                <a:ext uri="{FF2B5EF4-FFF2-40B4-BE49-F238E27FC236}">
                  <a16:creationId xmlns:a16="http://schemas.microsoft.com/office/drawing/2014/main" id="{12A647D0-DED6-469B-BB4F-E48B531574C9}"/>
                </a:ext>
              </a:extLst>
            </p:cNvPr>
            <p:cNvSpPr/>
            <p:nvPr/>
          </p:nvSpPr>
          <p:spPr>
            <a:xfrm>
              <a:off x="3152319" y="819119"/>
              <a:ext cx="515734" cy="376458"/>
            </a:xfrm>
            <a:custGeom>
              <a:avLst/>
              <a:gdLst>
                <a:gd name="connsiteX0" fmla="*/ 514139 w 515734"/>
                <a:gd name="connsiteY0" fmla="*/ 239013 h 376458"/>
                <a:gd name="connsiteX1" fmla="*/ 514043 w 515734"/>
                <a:gd name="connsiteY1" fmla="*/ 249205 h 376458"/>
                <a:gd name="connsiteX2" fmla="*/ 502899 w 515734"/>
                <a:gd name="connsiteY2" fmla="*/ 271779 h 376458"/>
                <a:gd name="connsiteX3" fmla="*/ 501470 w 515734"/>
                <a:gd name="connsiteY3" fmla="*/ 277303 h 376458"/>
                <a:gd name="connsiteX4" fmla="*/ 489183 w 515734"/>
                <a:gd name="connsiteY4" fmla="*/ 308164 h 376458"/>
                <a:gd name="connsiteX5" fmla="*/ 475372 w 515734"/>
                <a:gd name="connsiteY5" fmla="*/ 333025 h 376458"/>
                <a:gd name="connsiteX6" fmla="*/ 464418 w 515734"/>
                <a:gd name="connsiteY6" fmla="*/ 347979 h 376458"/>
                <a:gd name="connsiteX7" fmla="*/ 438224 w 515734"/>
                <a:gd name="connsiteY7" fmla="*/ 375601 h 376458"/>
                <a:gd name="connsiteX8" fmla="*/ 436034 w 515734"/>
                <a:gd name="connsiteY8" fmla="*/ 376459 h 376458"/>
                <a:gd name="connsiteX9" fmla="*/ 435462 w 515734"/>
                <a:gd name="connsiteY9" fmla="*/ 373982 h 376458"/>
                <a:gd name="connsiteX10" fmla="*/ 431462 w 515734"/>
                <a:gd name="connsiteY10" fmla="*/ 344740 h 376458"/>
                <a:gd name="connsiteX11" fmla="*/ 415936 w 515734"/>
                <a:gd name="connsiteY11" fmla="*/ 330167 h 376458"/>
                <a:gd name="connsiteX12" fmla="*/ 412793 w 515734"/>
                <a:gd name="connsiteY12" fmla="*/ 327976 h 376458"/>
                <a:gd name="connsiteX13" fmla="*/ 405744 w 515734"/>
                <a:gd name="connsiteY13" fmla="*/ 324452 h 376458"/>
                <a:gd name="connsiteX14" fmla="*/ 401839 w 515734"/>
                <a:gd name="connsiteY14" fmla="*/ 327500 h 376458"/>
                <a:gd name="connsiteX15" fmla="*/ 389552 w 515734"/>
                <a:gd name="connsiteY15" fmla="*/ 342264 h 376458"/>
                <a:gd name="connsiteX16" fmla="*/ 374978 w 515734"/>
                <a:gd name="connsiteY16" fmla="*/ 355885 h 376458"/>
                <a:gd name="connsiteX17" fmla="*/ 372788 w 515734"/>
                <a:gd name="connsiteY17" fmla="*/ 357123 h 376458"/>
                <a:gd name="connsiteX18" fmla="*/ 372788 w 515734"/>
                <a:gd name="connsiteY18" fmla="*/ 354837 h 376458"/>
                <a:gd name="connsiteX19" fmla="*/ 379360 w 515734"/>
                <a:gd name="connsiteY19" fmla="*/ 333120 h 376458"/>
                <a:gd name="connsiteX20" fmla="*/ 384122 w 515734"/>
                <a:gd name="connsiteY20" fmla="*/ 309212 h 376458"/>
                <a:gd name="connsiteX21" fmla="*/ 386885 w 515734"/>
                <a:gd name="connsiteY21" fmla="*/ 292639 h 376458"/>
                <a:gd name="connsiteX22" fmla="*/ 382694 w 515734"/>
                <a:gd name="connsiteY22" fmla="*/ 275208 h 376458"/>
                <a:gd name="connsiteX23" fmla="*/ 370883 w 515734"/>
                <a:gd name="connsiteY23" fmla="*/ 241394 h 376458"/>
                <a:gd name="connsiteX24" fmla="*/ 352309 w 515734"/>
                <a:gd name="connsiteY24" fmla="*/ 206437 h 376458"/>
                <a:gd name="connsiteX25" fmla="*/ 338498 w 515734"/>
                <a:gd name="connsiteY25" fmla="*/ 185101 h 376458"/>
                <a:gd name="connsiteX26" fmla="*/ 334402 w 515734"/>
                <a:gd name="connsiteY26" fmla="*/ 178053 h 376458"/>
                <a:gd name="connsiteX27" fmla="*/ 323258 w 515734"/>
                <a:gd name="connsiteY27" fmla="*/ 158241 h 376458"/>
                <a:gd name="connsiteX28" fmla="*/ 319733 w 515734"/>
                <a:gd name="connsiteY28" fmla="*/ 146144 h 376458"/>
                <a:gd name="connsiteX29" fmla="*/ 310780 w 515734"/>
                <a:gd name="connsiteY29" fmla="*/ 142048 h 376458"/>
                <a:gd name="connsiteX30" fmla="*/ 270013 w 515734"/>
                <a:gd name="connsiteY30" fmla="*/ 165004 h 376458"/>
                <a:gd name="connsiteX31" fmla="*/ 263345 w 515734"/>
                <a:gd name="connsiteY31" fmla="*/ 169671 h 376458"/>
                <a:gd name="connsiteX32" fmla="*/ 255535 w 515734"/>
                <a:gd name="connsiteY32" fmla="*/ 173195 h 376458"/>
                <a:gd name="connsiteX33" fmla="*/ 254201 w 515734"/>
                <a:gd name="connsiteY33" fmla="*/ 173195 h 376458"/>
                <a:gd name="connsiteX34" fmla="*/ 237628 w 515734"/>
                <a:gd name="connsiteY34" fmla="*/ 170719 h 376458"/>
                <a:gd name="connsiteX35" fmla="*/ 211910 w 515734"/>
                <a:gd name="connsiteY35" fmla="*/ 156241 h 376458"/>
                <a:gd name="connsiteX36" fmla="*/ 179049 w 515734"/>
                <a:gd name="connsiteY36" fmla="*/ 143096 h 376458"/>
                <a:gd name="connsiteX37" fmla="*/ 176954 w 515734"/>
                <a:gd name="connsiteY37" fmla="*/ 141667 h 376458"/>
                <a:gd name="connsiteX38" fmla="*/ 166000 w 515734"/>
                <a:gd name="connsiteY38" fmla="*/ 144334 h 376458"/>
                <a:gd name="connsiteX39" fmla="*/ 159142 w 515734"/>
                <a:gd name="connsiteY39" fmla="*/ 153669 h 376458"/>
                <a:gd name="connsiteX40" fmla="*/ 153046 w 515734"/>
                <a:gd name="connsiteY40" fmla="*/ 161194 h 376458"/>
                <a:gd name="connsiteX41" fmla="*/ 134948 w 515734"/>
                <a:gd name="connsiteY41" fmla="*/ 180625 h 376458"/>
                <a:gd name="connsiteX42" fmla="*/ 117137 w 515734"/>
                <a:gd name="connsiteY42" fmla="*/ 199960 h 376458"/>
                <a:gd name="connsiteX43" fmla="*/ 114851 w 515734"/>
                <a:gd name="connsiteY43" fmla="*/ 202342 h 376458"/>
                <a:gd name="connsiteX44" fmla="*/ 93896 w 515734"/>
                <a:gd name="connsiteY44" fmla="*/ 226726 h 376458"/>
                <a:gd name="connsiteX45" fmla="*/ 89895 w 515734"/>
                <a:gd name="connsiteY45" fmla="*/ 229678 h 376458"/>
                <a:gd name="connsiteX46" fmla="*/ 69797 w 515734"/>
                <a:gd name="connsiteY46" fmla="*/ 253681 h 376458"/>
                <a:gd name="connsiteX47" fmla="*/ 60558 w 515734"/>
                <a:gd name="connsiteY47" fmla="*/ 264064 h 376458"/>
                <a:gd name="connsiteX48" fmla="*/ 58177 w 515734"/>
                <a:gd name="connsiteY48" fmla="*/ 264635 h 376458"/>
                <a:gd name="connsiteX49" fmla="*/ 52843 w 515734"/>
                <a:gd name="connsiteY49" fmla="*/ 270541 h 376458"/>
                <a:gd name="connsiteX50" fmla="*/ 49890 w 515734"/>
                <a:gd name="connsiteY50" fmla="*/ 279589 h 376458"/>
                <a:gd name="connsiteX51" fmla="*/ 51224 w 515734"/>
                <a:gd name="connsiteY51" fmla="*/ 289686 h 376458"/>
                <a:gd name="connsiteX52" fmla="*/ 51986 w 515734"/>
                <a:gd name="connsiteY52" fmla="*/ 296353 h 376458"/>
                <a:gd name="connsiteX53" fmla="*/ 42556 w 515734"/>
                <a:gd name="connsiteY53" fmla="*/ 312070 h 376458"/>
                <a:gd name="connsiteX54" fmla="*/ 32936 w 515734"/>
                <a:gd name="connsiteY54" fmla="*/ 333882 h 376458"/>
                <a:gd name="connsiteX55" fmla="*/ 29411 w 515734"/>
                <a:gd name="connsiteY55" fmla="*/ 343216 h 376458"/>
                <a:gd name="connsiteX56" fmla="*/ 30459 w 515734"/>
                <a:gd name="connsiteY56" fmla="*/ 350074 h 376458"/>
                <a:gd name="connsiteX57" fmla="*/ 31697 w 515734"/>
                <a:gd name="connsiteY57" fmla="*/ 351598 h 376458"/>
                <a:gd name="connsiteX58" fmla="*/ 30459 w 515734"/>
                <a:gd name="connsiteY58" fmla="*/ 351503 h 376458"/>
                <a:gd name="connsiteX59" fmla="*/ 17219 w 515734"/>
                <a:gd name="connsiteY59" fmla="*/ 321404 h 376458"/>
                <a:gd name="connsiteX60" fmla="*/ 11600 w 515734"/>
                <a:gd name="connsiteY60" fmla="*/ 304735 h 376458"/>
                <a:gd name="connsiteX61" fmla="*/ 932 w 515734"/>
                <a:gd name="connsiteY61" fmla="*/ 278637 h 376458"/>
                <a:gd name="connsiteX62" fmla="*/ 2646 w 515734"/>
                <a:gd name="connsiteY62" fmla="*/ 265778 h 376458"/>
                <a:gd name="connsiteX63" fmla="*/ 8075 w 515734"/>
                <a:gd name="connsiteY63" fmla="*/ 251681 h 376458"/>
                <a:gd name="connsiteX64" fmla="*/ 15600 w 515734"/>
                <a:gd name="connsiteY64" fmla="*/ 231774 h 376458"/>
                <a:gd name="connsiteX65" fmla="*/ 32269 w 515734"/>
                <a:gd name="connsiteY65" fmla="*/ 192531 h 376458"/>
                <a:gd name="connsiteX66" fmla="*/ 47509 w 515734"/>
                <a:gd name="connsiteY66" fmla="*/ 156050 h 376458"/>
                <a:gd name="connsiteX67" fmla="*/ 48842 w 515734"/>
                <a:gd name="connsiteY67" fmla="*/ 152621 h 376458"/>
                <a:gd name="connsiteX68" fmla="*/ 59415 w 515734"/>
                <a:gd name="connsiteY68" fmla="*/ 129094 h 376458"/>
                <a:gd name="connsiteX69" fmla="*/ 69797 w 515734"/>
                <a:gd name="connsiteY69" fmla="*/ 110425 h 376458"/>
                <a:gd name="connsiteX70" fmla="*/ 80275 w 515734"/>
                <a:gd name="connsiteY70" fmla="*/ 84232 h 376458"/>
                <a:gd name="connsiteX71" fmla="*/ 80561 w 515734"/>
                <a:gd name="connsiteY71" fmla="*/ 82327 h 376458"/>
                <a:gd name="connsiteX72" fmla="*/ 93705 w 515734"/>
                <a:gd name="connsiteY72" fmla="*/ 52513 h 376458"/>
                <a:gd name="connsiteX73" fmla="*/ 101897 w 515734"/>
                <a:gd name="connsiteY73" fmla="*/ 35559 h 376458"/>
                <a:gd name="connsiteX74" fmla="*/ 102563 w 515734"/>
                <a:gd name="connsiteY74" fmla="*/ 34511 h 376458"/>
                <a:gd name="connsiteX75" fmla="*/ 110374 w 515734"/>
                <a:gd name="connsiteY75" fmla="*/ 25367 h 376458"/>
                <a:gd name="connsiteX76" fmla="*/ 113517 w 515734"/>
                <a:gd name="connsiteY76" fmla="*/ 25653 h 376458"/>
                <a:gd name="connsiteX77" fmla="*/ 116660 w 515734"/>
                <a:gd name="connsiteY77" fmla="*/ 25843 h 376458"/>
                <a:gd name="connsiteX78" fmla="*/ 136949 w 515734"/>
                <a:gd name="connsiteY78" fmla="*/ 20605 h 376458"/>
                <a:gd name="connsiteX79" fmla="*/ 145521 w 515734"/>
                <a:gd name="connsiteY79" fmla="*/ 19081 h 376458"/>
                <a:gd name="connsiteX80" fmla="*/ 150855 w 515734"/>
                <a:gd name="connsiteY80" fmla="*/ 17747 h 376458"/>
                <a:gd name="connsiteX81" fmla="*/ 160190 w 515734"/>
                <a:gd name="connsiteY81" fmla="*/ 16318 h 376458"/>
                <a:gd name="connsiteX82" fmla="*/ 180002 w 515734"/>
                <a:gd name="connsiteY82" fmla="*/ 13175 h 376458"/>
                <a:gd name="connsiteX83" fmla="*/ 184478 w 515734"/>
                <a:gd name="connsiteY83" fmla="*/ 13175 h 376458"/>
                <a:gd name="connsiteX84" fmla="*/ 188003 w 515734"/>
                <a:gd name="connsiteY84" fmla="*/ 12889 h 376458"/>
                <a:gd name="connsiteX85" fmla="*/ 189050 w 515734"/>
                <a:gd name="connsiteY85" fmla="*/ 12223 h 376458"/>
                <a:gd name="connsiteX86" fmla="*/ 205814 w 515734"/>
                <a:gd name="connsiteY86" fmla="*/ 10603 h 376458"/>
                <a:gd name="connsiteX87" fmla="*/ 229817 w 515734"/>
                <a:gd name="connsiteY87" fmla="*/ 5079 h 376458"/>
                <a:gd name="connsiteX88" fmla="*/ 232008 w 515734"/>
                <a:gd name="connsiteY88" fmla="*/ 4126 h 376458"/>
                <a:gd name="connsiteX89" fmla="*/ 247439 w 515734"/>
                <a:gd name="connsiteY89" fmla="*/ 3936 h 376458"/>
                <a:gd name="connsiteX90" fmla="*/ 259631 w 515734"/>
                <a:gd name="connsiteY90" fmla="*/ 1650 h 376458"/>
                <a:gd name="connsiteX91" fmla="*/ 260202 w 515734"/>
                <a:gd name="connsiteY91" fmla="*/ 1364 h 376458"/>
                <a:gd name="connsiteX92" fmla="*/ 276109 w 515734"/>
                <a:gd name="connsiteY92" fmla="*/ 31 h 376458"/>
                <a:gd name="connsiteX93" fmla="*/ 280395 w 515734"/>
                <a:gd name="connsiteY93" fmla="*/ 2983 h 376458"/>
                <a:gd name="connsiteX94" fmla="*/ 282967 w 515734"/>
                <a:gd name="connsiteY94" fmla="*/ 10032 h 376458"/>
                <a:gd name="connsiteX95" fmla="*/ 293254 w 515734"/>
                <a:gd name="connsiteY95" fmla="*/ 42417 h 376458"/>
                <a:gd name="connsiteX96" fmla="*/ 291920 w 515734"/>
                <a:gd name="connsiteY96" fmla="*/ 49846 h 376458"/>
                <a:gd name="connsiteX97" fmla="*/ 292873 w 515734"/>
                <a:gd name="connsiteY97" fmla="*/ 56133 h 376458"/>
                <a:gd name="connsiteX98" fmla="*/ 304589 w 515734"/>
                <a:gd name="connsiteY98" fmla="*/ 58895 h 376458"/>
                <a:gd name="connsiteX99" fmla="*/ 310589 w 515734"/>
                <a:gd name="connsiteY99" fmla="*/ 57466 h 376458"/>
                <a:gd name="connsiteX100" fmla="*/ 313066 w 515734"/>
                <a:gd name="connsiteY100" fmla="*/ 57847 h 376458"/>
                <a:gd name="connsiteX101" fmla="*/ 311637 w 515734"/>
                <a:gd name="connsiteY101" fmla="*/ 59752 h 376458"/>
                <a:gd name="connsiteX102" fmla="*/ 311066 w 515734"/>
                <a:gd name="connsiteY102" fmla="*/ 61181 h 376458"/>
                <a:gd name="connsiteX103" fmla="*/ 312780 w 515734"/>
                <a:gd name="connsiteY103" fmla="*/ 61181 h 376458"/>
                <a:gd name="connsiteX104" fmla="*/ 316400 w 515734"/>
                <a:gd name="connsiteY104" fmla="*/ 55942 h 376458"/>
                <a:gd name="connsiteX105" fmla="*/ 325544 w 515734"/>
                <a:gd name="connsiteY105" fmla="*/ 47846 h 376458"/>
                <a:gd name="connsiteX106" fmla="*/ 355928 w 515734"/>
                <a:gd name="connsiteY106" fmla="*/ 36797 h 376458"/>
                <a:gd name="connsiteX107" fmla="*/ 374407 w 515734"/>
                <a:gd name="connsiteY107" fmla="*/ 28606 h 376458"/>
                <a:gd name="connsiteX108" fmla="*/ 378026 w 515734"/>
                <a:gd name="connsiteY108" fmla="*/ 26224 h 376458"/>
                <a:gd name="connsiteX109" fmla="*/ 383360 w 515734"/>
                <a:gd name="connsiteY109" fmla="*/ 23176 h 376458"/>
                <a:gd name="connsiteX110" fmla="*/ 385646 w 515734"/>
                <a:gd name="connsiteY110" fmla="*/ 28891 h 376458"/>
                <a:gd name="connsiteX111" fmla="*/ 399077 w 515734"/>
                <a:gd name="connsiteY111" fmla="*/ 43655 h 376458"/>
                <a:gd name="connsiteX112" fmla="*/ 419841 w 515734"/>
                <a:gd name="connsiteY112" fmla="*/ 65086 h 376458"/>
                <a:gd name="connsiteX113" fmla="*/ 438701 w 515734"/>
                <a:gd name="connsiteY113" fmla="*/ 87661 h 376458"/>
                <a:gd name="connsiteX114" fmla="*/ 443273 w 515734"/>
                <a:gd name="connsiteY114" fmla="*/ 95757 h 376458"/>
                <a:gd name="connsiteX115" fmla="*/ 450226 w 515734"/>
                <a:gd name="connsiteY115" fmla="*/ 105187 h 376458"/>
                <a:gd name="connsiteX116" fmla="*/ 452607 w 515734"/>
                <a:gd name="connsiteY116" fmla="*/ 108044 h 376458"/>
                <a:gd name="connsiteX117" fmla="*/ 460513 w 515734"/>
                <a:gd name="connsiteY117" fmla="*/ 120998 h 376458"/>
                <a:gd name="connsiteX118" fmla="*/ 472895 w 515734"/>
                <a:gd name="connsiteY118" fmla="*/ 144334 h 376458"/>
                <a:gd name="connsiteX119" fmla="*/ 479849 w 515734"/>
                <a:gd name="connsiteY119" fmla="*/ 158336 h 376458"/>
                <a:gd name="connsiteX120" fmla="*/ 483182 w 515734"/>
                <a:gd name="connsiteY120" fmla="*/ 166528 h 376458"/>
                <a:gd name="connsiteX121" fmla="*/ 488040 w 515734"/>
                <a:gd name="connsiteY121" fmla="*/ 176624 h 376458"/>
                <a:gd name="connsiteX122" fmla="*/ 496136 w 515734"/>
                <a:gd name="connsiteY122" fmla="*/ 198341 h 376458"/>
                <a:gd name="connsiteX123" fmla="*/ 501947 w 515734"/>
                <a:gd name="connsiteY123" fmla="*/ 210152 h 376458"/>
                <a:gd name="connsiteX124" fmla="*/ 503090 w 515734"/>
                <a:gd name="connsiteY124" fmla="*/ 206247 h 376458"/>
                <a:gd name="connsiteX125" fmla="*/ 505376 w 515734"/>
                <a:gd name="connsiteY125" fmla="*/ 208247 h 376458"/>
                <a:gd name="connsiteX126" fmla="*/ 505947 w 515734"/>
                <a:gd name="connsiteY126" fmla="*/ 210152 h 376458"/>
                <a:gd name="connsiteX127" fmla="*/ 503375 w 515734"/>
                <a:gd name="connsiteY127" fmla="*/ 210152 h 376458"/>
                <a:gd name="connsiteX128" fmla="*/ 514329 w 515734"/>
                <a:gd name="connsiteY128" fmla="*/ 239299 h 376458"/>
                <a:gd name="connsiteX129" fmla="*/ 5123 w 515734"/>
                <a:gd name="connsiteY129" fmla="*/ 277780 h 376458"/>
                <a:gd name="connsiteX130" fmla="*/ 4646 w 515734"/>
                <a:gd name="connsiteY130" fmla="*/ 276922 h 376458"/>
                <a:gd name="connsiteX131" fmla="*/ 5123 w 515734"/>
                <a:gd name="connsiteY131" fmla="*/ 277780 h 376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Lst>
              <a:rect l="l" t="t" r="r" b="b"/>
              <a:pathLst>
                <a:path w="515734" h="376458">
                  <a:moveTo>
                    <a:pt x="514139" y="239013"/>
                  </a:moveTo>
                  <a:cubicBezTo>
                    <a:pt x="516329" y="242251"/>
                    <a:pt x="516234" y="245776"/>
                    <a:pt x="514043" y="249205"/>
                  </a:cubicBezTo>
                  <a:cubicBezTo>
                    <a:pt x="509471" y="256253"/>
                    <a:pt x="507757" y="264730"/>
                    <a:pt x="502899" y="271779"/>
                  </a:cubicBezTo>
                  <a:cubicBezTo>
                    <a:pt x="501851" y="273208"/>
                    <a:pt x="501756" y="275398"/>
                    <a:pt x="501470" y="277303"/>
                  </a:cubicBezTo>
                  <a:cubicBezTo>
                    <a:pt x="499470" y="288448"/>
                    <a:pt x="494136" y="298354"/>
                    <a:pt x="489183" y="308164"/>
                  </a:cubicBezTo>
                  <a:cubicBezTo>
                    <a:pt x="484897" y="316546"/>
                    <a:pt x="481944" y="325881"/>
                    <a:pt x="475372" y="333025"/>
                  </a:cubicBezTo>
                  <a:cubicBezTo>
                    <a:pt x="474229" y="339978"/>
                    <a:pt x="468228" y="343216"/>
                    <a:pt x="464418" y="347979"/>
                  </a:cubicBezTo>
                  <a:cubicBezTo>
                    <a:pt x="456512" y="357885"/>
                    <a:pt x="447083" y="366553"/>
                    <a:pt x="438224" y="375601"/>
                  </a:cubicBezTo>
                  <a:cubicBezTo>
                    <a:pt x="437748" y="376078"/>
                    <a:pt x="436796" y="376173"/>
                    <a:pt x="436034" y="376459"/>
                  </a:cubicBezTo>
                  <a:cubicBezTo>
                    <a:pt x="435843" y="375601"/>
                    <a:pt x="435367" y="374744"/>
                    <a:pt x="435462" y="373982"/>
                  </a:cubicBezTo>
                  <a:cubicBezTo>
                    <a:pt x="437177" y="362552"/>
                    <a:pt x="436224" y="354361"/>
                    <a:pt x="431462" y="344740"/>
                  </a:cubicBezTo>
                  <a:cubicBezTo>
                    <a:pt x="428033" y="337978"/>
                    <a:pt x="422794" y="333025"/>
                    <a:pt x="415936" y="330167"/>
                  </a:cubicBezTo>
                  <a:cubicBezTo>
                    <a:pt x="414602" y="329596"/>
                    <a:pt x="413555" y="330072"/>
                    <a:pt x="412793" y="327976"/>
                  </a:cubicBezTo>
                  <a:cubicBezTo>
                    <a:pt x="411745" y="325024"/>
                    <a:pt x="408792" y="324547"/>
                    <a:pt x="405744" y="324452"/>
                  </a:cubicBezTo>
                  <a:cubicBezTo>
                    <a:pt x="403172" y="324357"/>
                    <a:pt x="402125" y="325786"/>
                    <a:pt x="401839" y="327500"/>
                  </a:cubicBezTo>
                  <a:cubicBezTo>
                    <a:pt x="400410" y="334930"/>
                    <a:pt x="394409" y="338168"/>
                    <a:pt x="389552" y="342264"/>
                  </a:cubicBezTo>
                  <a:cubicBezTo>
                    <a:pt x="384408" y="346455"/>
                    <a:pt x="378884" y="350265"/>
                    <a:pt x="374978" y="355885"/>
                  </a:cubicBezTo>
                  <a:cubicBezTo>
                    <a:pt x="374502" y="356456"/>
                    <a:pt x="373550" y="356742"/>
                    <a:pt x="372788" y="357123"/>
                  </a:cubicBezTo>
                  <a:cubicBezTo>
                    <a:pt x="372788" y="356361"/>
                    <a:pt x="372597" y="355504"/>
                    <a:pt x="372788" y="354837"/>
                  </a:cubicBezTo>
                  <a:cubicBezTo>
                    <a:pt x="375169" y="347693"/>
                    <a:pt x="378026" y="340645"/>
                    <a:pt x="379360" y="333120"/>
                  </a:cubicBezTo>
                  <a:cubicBezTo>
                    <a:pt x="380693" y="325119"/>
                    <a:pt x="382503" y="317213"/>
                    <a:pt x="384122" y="309212"/>
                  </a:cubicBezTo>
                  <a:cubicBezTo>
                    <a:pt x="385265" y="303688"/>
                    <a:pt x="386599" y="298354"/>
                    <a:pt x="386885" y="292639"/>
                  </a:cubicBezTo>
                  <a:cubicBezTo>
                    <a:pt x="387170" y="286257"/>
                    <a:pt x="384218" y="281018"/>
                    <a:pt x="382694" y="275208"/>
                  </a:cubicBezTo>
                  <a:cubicBezTo>
                    <a:pt x="379741" y="263587"/>
                    <a:pt x="376217" y="252157"/>
                    <a:pt x="370883" y="241394"/>
                  </a:cubicBezTo>
                  <a:cubicBezTo>
                    <a:pt x="364977" y="229583"/>
                    <a:pt x="358786" y="217867"/>
                    <a:pt x="352309" y="206437"/>
                  </a:cubicBezTo>
                  <a:cubicBezTo>
                    <a:pt x="348118" y="199103"/>
                    <a:pt x="343070" y="192245"/>
                    <a:pt x="338498" y="185101"/>
                  </a:cubicBezTo>
                  <a:cubicBezTo>
                    <a:pt x="337069" y="182815"/>
                    <a:pt x="335259" y="180529"/>
                    <a:pt x="334402" y="178053"/>
                  </a:cubicBezTo>
                  <a:cubicBezTo>
                    <a:pt x="331830" y="170719"/>
                    <a:pt x="326687" y="165004"/>
                    <a:pt x="323258" y="158241"/>
                  </a:cubicBezTo>
                  <a:cubicBezTo>
                    <a:pt x="321448" y="154526"/>
                    <a:pt x="320686" y="150240"/>
                    <a:pt x="319733" y="146144"/>
                  </a:cubicBezTo>
                  <a:cubicBezTo>
                    <a:pt x="318400" y="140239"/>
                    <a:pt x="315923" y="139096"/>
                    <a:pt x="310780" y="142048"/>
                  </a:cubicBezTo>
                  <a:cubicBezTo>
                    <a:pt x="297254" y="149764"/>
                    <a:pt x="283538" y="157288"/>
                    <a:pt x="270013" y="165004"/>
                  </a:cubicBezTo>
                  <a:cubicBezTo>
                    <a:pt x="267632" y="166337"/>
                    <a:pt x="265346" y="167861"/>
                    <a:pt x="263345" y="169671"/>
                  </a:cubicBezTo>
                  <a:cubicBezTo>
                    <a:pt x="261059" y="171766"/>
                    <a:pt x="258678" y="173386"/>
                    <a:pt x="255535" y="173195"/>
                  </a:cubicBezTo>
                  <a:cubicBezTo>
                    <a:pt x="255059" y="173195"/>
                    <a:pt x="254487" y="173005"/>
                    <a:pt x="254201" y="173195"/>
                  </a:cubicBezTo>
                  <a:cubicBezTo>
                    <a:pt x="247915" y="177767"/>
                    <a:pt x="242962" y="173957"/>
                    <a:pt x="237628" y="170719"/>
                  </a:cubicBezTo>
                  <a:cubicBezTo>
                    <a:pt x="229246" y="165575"/>
                    <a:pt x="220673" y="160717"/>
                    <a:pt x="211910" y="156241"/>
                  </a:cubicBezTo>
                  <a:cubicBezTo>
                    <a:pt x="201338" y="150907"/>
                    <a:pt x="190765" y="145287"/>
                    <a:pt x="179049" y="143096"/>
                  </a:cubicBezTo>
                  <a:cubicBezTo>
                    <a:pt x="178287" y="142906"/>
                    <a:pt x="177716" y="142144"/>
                    <a:pt x="176954" y="141667"/>
                  </a:cubicBezTo>
                  <a:cubicBezTo>
                    <a:pt x="172572" y="138619"/>
                    <a:pt x="168095" y="139381"/>
                    <a:pt x="166000" y="144334"/>
                  </a:cubicBezTo>
                  <a:cubicBezTo>
                    <a:pt x="164381" y="148144"/>
                    <a:pt x="161618" y="150716"/>
                    <a:pt x="159142" y="153669"/>
                  </a:cubicBezTo>
                  <a:cubicBezTo>
                    <a:pt x="156951" y="156145"/>
                    <a:pt x="155332" y="159003"/>
                    <a:pt x="153046" y="161194"/>
                  </a:cubicBezTo>
                  <a:cubicBezTo>
                    <a:pt x="146759" y="167290"/>
                    <a:pt x="142283" y="175100"/>
                    <a:pt x="134948" y="180625"/>
                  </a:cubicBezTo>
                  <a:cubicBezTo>
                    <a:pt x="128090" y="185768"/>
                    <a:pt x="123042" y="193388"/>
                    <a:pt x="117137" y="199960"/>
                  </a:cubicBezTo>
                  <a:cubicBezTo>
                    <a:pt x="116375" y="200818"/>
                    <a:pt x="115517" y="201580"/>
                    <a:pt x="114851" y="202342"/>
                  </a:cubicBezTo>
                  <a:cubicBezTo>
                    <a:pt x="107897" y="210438"/>
                    <a:pt x="100944" y="218629"/>
                    <a:pt x="93896" y="226726"/>
                  </a:cubicBezTo>
                  <a:cubicBezTo>
                    <a:pt x="92848" y="227964"/>
                    <a:pt x="91133" y="228535"/>
                    <a:pt x="89895" y="229678"/>
                  </a:cubicBezTo>
                  <a:cubicBezTo>
                    <a:pt x="82085" y="236727"/>
                    <a:pt x="75322" y="244537"/>
                    <a:pt x="69797" y="253681"/>
                  </a:cubicBezTo>
                  <a:cubicBezTo>
                    <a:pt x="67416" y="257587"/>
                    <a:pt x="63797" y="260730"/>
                    <a:pt x="60558" y="264064"/>
                  </a:cubicBezTo>
                  <a:cubicBezTo>
                    <a:pt x="60082" y="264540"/>
                    <a:pt x="59034" y="264540"/>
                    <a:pt x="58177" y="264635"/>
                  </a:cubicBezTo>
                  <a:cubicBezTo>
                    <a:pt x="54367" y="265207"/>
                    <a:pt x="52843" y="266540"/>
                    <a:pt x="52843" y="270541"/>
                  </a:cubicBezTo>
                  <a:cubicBezTo>
                    <a:pt x="52843" y="273970"/>
                    <a:pt x="52843" y="276922"/>
                    <a:pt x="49890" y="279589"/>
                  </a:cubicBezTo>
                  <a:cubicBezTo>
                    <a:pt x="47509" y="281590"/>
                    <a:pt x="48652" y="287305"/>
                    <a:pt x="51224" y="289686"/>
                  </a:cubicBezTo>
                  <a:cubicBezTo>
                    <a:pt x="53891" y="292162"/>
                    <a:pt x="53891" y="293401"/>
                    <a:pt x="51986" y="296353"/>
                  </a:cubicBezTo>
                  <a:cubicBezTo>
                    <a:pt x="48652" y="301497"/>
                    <a:pt x="44366" y="306355"/>
                    <a:pt x="42556" y="312070"/>
                  </a:cubicBezTo>
                  <a:cubicBezTo>
                    <a:pt x="40079" y="319785"/>
                    <a:pt x="35507" y="326262"/>
                    <a:pt x="32936" y="333882"/>
                  </a:cubicBezTo>
                  <a:cubicBezTo>
                    <a:pt x="31793" y="337025"/>
                    <a:pt x="30078" y="339978"/>
                    <a:pt x="29411" y="343216"/>
                  </a:cubicBezTo>
                  <a:cubicBezTo>
                    <a:pt x="29030" y="345312"/>
                    <a:pt x="30078" y="347788"/>
                    <a:pt x="30459" y="350074"/>
                  </a:cubicBezTo>
                  <a:cubicBezTo>
                    <a:pt x="30840" y="351027"/>
                    <a:pt x="31316" y="351313"/>
                    <a:pt x="31697" y="351598"/>
                  </a:cubicBezTo>
                  <a:cubicBezTo>
                    <a:pt x="31316" y="351598"/>
                    <a:pt x="30840" y="351598"/>
                    <a:pt x="30459" y="351503"/>
                  </a:cubicBezTo>
                  <a:cubicBezTo>
                    <a:pt x="23696" y="342169"/>
                    <a:pt x="20077" y="331977"/>
                    <a:pt x="17219" y="321404"/>
                  </a:cubicBezTo>
                  <a:cubicBezTo>
                    <a:pt x="15695" y="315784"/>
                    <a:pt x="13695" y="310165"/>
                    <a:pt x="11600" y="304735"/>
                  </a:cubicBezTo>
                  <a:cubicBezTo>
                    <a:pt x="8171" y="295972"/>
                    <a:pt x="4551" y="287305"/>
                    <a:pt x="932" y="278637"/>
                  </a:cubicBezTo>
                  <a:cubicBezTo>
                    <a:pt x="-1069" y="273874"/>
                    <a:pt x="455" y="269683"/>
                    <a:pt x="2646" y="265778"/>
                  </a:cubicBezTo>
                  <a:cubicBezTo>
                    <a:pt x="5218" y="261301"/>
                    <a:pt x="6361" y="256444"/>
                    <a:pt x="8075" y="251681"/>
                  </a:cubicBezTo>
                  <a:cubicBezTo>
                    <a:pt x="10457" y="245014"/>
                    <a:pt x="12933" y="238251"/>
                    <a:pt x="15600" y="231774"/>
                  </a:cubicBezTo>
                  <a:cubicBezTo>
                    <a:pt x="21029" y="218629"/>
                    <a:pt x="26744" y="205580"/>
                    <a:pt x="32269" y="192531"/>
                  </a:cubicBezTo>
                  <a:cubicBezTo>
                    <a:pt x="37412" y="180434"/>
                    <a:pt x="42842" y="168433"/>
                    <a:pt x="47509" y="156050"/>
                  </a:cubicBezTo>
                  <a:cubicBezTo>
                    <a:pt x="47985" y="154907"/>
                    <a:pt x="48366" y="153764"/>
                    <a:pt x="48842" y="152621"/>
                  </a:cubicBezTo>
                  <a:cubicBezTo>
                    <a:pt x="52081" y="144620"/>
                    <a:pt x="55986" y="137000"/>
                    <a:pt x="59415" y="129094"/>
                  </a:cubicBezTo>
                  <a:cubicBezTo>
                    <a:pt x="62273" y="122522"/>
                    <a:pt x="66178" y="116521"/>
                    <a:pt x="69797" y="110425"/>
                  </a:cubicBezTo>
                  <a:cubicBezTo>
                    <a:pt x="74655" y="102234"/>
                    <a:pt x="76465" y="92804"/>
                    <a:pt x="80275" y="84232"/>
                  </a:cubicBezTo>
                  <a:cubicBezTo>
                    <a:pt x="80561" y="83660"/>
                    <a:pt x="80275" y="82898"/>
                    <a:pt x="80561" y="82327"/>
                  </a:cubicBezTo>
                  <a:cubicBezTo>
                    <a:pt x="84847" y="72325"/>
                    <a:pt x="88752" y="62134"/>
                    <a:pt x="93705" y="52513"/>
                  </a:cubicBezTo>
                  <a:cubicBezTo>
                    <a:pt x="96563" y="46894"/>
                    <a:pt x="100658" y="42036"/>
                    <a:pt x="101897" y="35559"/>
                  </a:cubicBezTo>
                  <a:cubicBezTo>
                    <a:pt x="101897" y="35178"/>
                    <a:pt x="102659" y="34797"/>
                    <a:pt x="102563" y="34511"/>
                  </a:cubicBezTo>
                  <a:cubicBezTo>
                    <a:pt x="101135" y="27748"/>
                    <a:pt x="104278" y="25177"/>
                    <a:pt x="110374" y="25367"/>
                  </a:cubicBezTo>
                  <a:cubicBezTo>
                    <a:pt x="111422" y="25367"/>
                    <a:pt x="112469" y="25558"/>
                    <a:pt x="113517" y="25653"/>
                  </a:cubicBezTo>
                  <a:cubicBezTo>
                    <a:pt x="114565" y="25748"/>
                    <a:pt x="115898" y="26320"/>
                    <a:pt x="116660" y="25843"/>
                  </a:cubicBezTo>
                  <a:cubicBezTo>
                    <a:pt x="122852" y="21843"/>
                    <a:pt x="130472" y="23748"/>
                    <a:pt x="136949" y="20605"/>
                  </a:cubicBezTo>
                  <a:cubicBezTo>
                    <a:pt x="139425" y="19366"/>
                    <a:pt x="142664" y="19652"/>
                    <a:pt x="145521" y="19081"/>
                  </a:cubicBezTo>
                  <a:cubicBezTo>
                    <a:pt x="147331" y="18700"/>
                    <a:pt x="149045" y="18033"/>
                    <a:pt x="150855" y="17747"/>
                  </a:cubicBezTo>
                  <a:cubicBezTo>
                    <a:pt x="153903" y="17176"/>
                    <a:pt x="157046" y="16890"/>
                    <a:pt x="160190" y="16318"/>
                  </a:cubicBezTo>
                  <a:cubicBezTo>
                    <a:pt x="166762" y="15271"/>
                    <a:pt x="173334" y="14128"/>
                    <a:pt x="180002" y="13175"/>
                  </a:cubicBezTo>
                  <a:cubicBezTo>
                    <a:pt x="181430" y="12985"/>
                    <a:pt x="182954" y="13175"/>
                    <a:pt x="184478" y="13175"/>
                  </a:cubicBezTo>
                  <a:cubicBezTo>
                    <a:pt x="185717" y="13175"/>
                    <a:pt x="186860" y="13080"/>
                    <a:pt x="188003" y="12889"/>
                  </a:cubicBezTo>
                  <a:cubicBezTo>
                    <a:pt x="188384" y="12889"/>
                    <a:pt x="188860" y="12127"/>
                    <a:pt x="189050" y="12223"/>
                  </a:cubicBezTo>
                  <a:cubicBezTo>
                    <a:pt x="194956" y="15556"/>
                    <a:pt x="200099" y="10699"/>
                    <a:pt x="205814" y="10603"/>
                  </a:cubicBezTo>
                  <a:cubicBezTo>
                    <a:pt x="214006" y="10413"/>
                    <a:pt x="222007" y="7936"/>
                    <a:pt x="229817" y="5079"/>
                  </a:cubicBezTo>
                  <a:cubicBezTo>
                    <a:pt x="230579" y="4793"/>
                    <a:pt x="231627" y="3841"/>
                    <a:pt x="232008" y="4126"/>
                  </a:cubicBezTo>
                  <a:cubicBezTo>
                    <a:pt x="237152" y="7555"/>
                    <a:pt x="242200" y="3460"/>
                    <a:pt x="247439" y="3936"/>
                  </a:cubicBezTo>
                  <a:cubicBezTo>
                    <a:pt x="251534" y="4317"/>
                    <a:pt x="256011" y="4984"/>
                    <a:pt x="259631" y="1650"/>
                  </a:cubicBezTo>
                  <a:cubicBezTo>
                    <a:pt x="259726" y="1459"/>
                    <a:pt x="260012" y="1364"/>
                    <a:pt x="260202" y="1364"/>
                  </a:cubicBezTo>
                  <a:cubicBezTo>
                    <a:pt x="265536" y="888"/>
                    <a:pt x="270775" y="412"/>
                    <a:pt x="276109" y="31"/>
                  </a:cubicBezTo>
                  <a:cubicBezTo>
                    <a:pt x="278300" y="-160"/>
                    <a:pt x="279728" y="507"/>
                    <a:pt x="280395" y="2983"/>
                  </a:cubicBezTo>
                  <a:cubicBezTo>
                    <a:pt x="280967" y="5365"/>
                    <a:pt x="282014" y="7746"/>
                    <a:pt x="282967" y="10032"/>
                  </a:cubicBezTo>
                  <a:cubicBezTo>
                    <a:pt x="287444" y="20509"/>
                    <a:pt x="290206" y="31558"/>
                    <a:pt x="293254" y="42417"/>
                  </a:cubicBezTo>
                  <a:cubicBezTo>
                    <a:pt x="293921" y="44608"/>
                    <a:pt x="293254" y="47941"/>
                    <a:pt x="291920" y="49846"/>
                  </a:cubicBezTo>
                  <a:cubicBezTo>
                    <a:pt x="289920" y="52704"/>
                    <a:pt x="290968" y="54133"/>
                    <a:pt x="292873" y="56133"/>
                  </a:cubicBezTo>
                  <a:cubicBezTo>
                    <a:pt x="296492" y="59943"/>
                    <a:pt x="300112" y="60705"/>
                    <a:pt x="304589" y="58895"/>
                  </a:cubicBezTo>
                  <a:cubicBezTo>
                    <a:pt x="306494" y="58133"/>
                    <a:pt x="308589" y="57847"/>
                    <a:pt x="310589" y="57466"/>
                  </a:cubicBezTo>
                  <a:cubicBezTo>
                    <a:pt x="311351" y="57371"/>
                    <a:pt x="312209" y="57752"/>
                    <a:pt x="313066" y="57847"/>
                  </a:cubicBezTo>
                  <a:cubicBezTo>
                    <a:pt x="312590" y="58514"/>
                    <a:pt x="312113" y="59086"/>
                    <a:pt x="311637" y="59752"/>
                  </a:cubicBezTo>
                  <a:cubicBezTo>
                    <a:pt x="311351" y="60229"/>
                    <a:pt x="311256" y="60705"/>
                    <a:pt x="311066" y="61181"/>
                  </a:cubicBezTo>
                  <a:cubicBezTo>
                    <a:pt x="311637" y="61181"/>
                    <a:pt x="312590" y="61467"/>
                    <a:pt x="312780" y="61181"/>
                  </a:cubicBezTo>
                  <a:cubicBezTo>
                    <a:pt x="314114" y="59562"/>
                    <a:pt x="316019" y="57847"/>
                    <a:pt x="316400" y="55942"/>
                  </a:cubicBezTo>
                  <a:cubicBezTo>
                    <a:pt x="317447" y="50418"/>
                    <a:pt x="321448" y="48894"/>
                    <a:pt x="325544" y="47846"/>
                  </a:cubicBezTo>
                  <a:cubicBezTo>
                    <a:pt x="336021" y="45084"/>
                    <a:pt x="346213" y="41560"/>
                    <a:pt x="355928" y="36797"/>
                  </a:cubicBezTo>
                  <a:cubicBezTo>
                    <a:pt x="362024" y="33844"/>
                    <a:pt x="368120" y="31082"/>
                    <a:pt x="374407" y="28606"/>
                  </a:cubicBezTo>
                  <a:cubicBezTo>
                    <a:pt x="375740" y="28129"/>
                    <a:pt x="376788" y="26986"/>
                    <a:pt x="378026" y="26224"/>
                  </a:cubicBezTo>
                  <a:cubicBezTo>
                    <a:pt x="379836" y="25177"/>
                    <a:pt x="381646" y="24224"/>
                    <a:pt x="383360" y="23176"/>
                  </a:cubicBezTo>
                  <a:cubicBezTo>
                    <a:pt x="384122" y="25081"/>
                    <a:pt x="384408" y="27367"/>
                    <a:pt x="385646" y="28891"/>
                  </a:cubicBezTo>
                  <a:cubicBezTo>
                    <a:pt x="389933" y="33940"/>
                    <a:pt x="394314" y="38988"/>
                    <a:pt x="399077" y="43655"/>
                  </a:cubicBezTo>
                  <a:cubicBezTo>
                    <a:pt x="406220" y="50608"/>
                    <a:pt x="413936" y="56800"/>
                    <a:pt x="419841" y="65086"/>
                  </a:cubicBezTo>
                  <a:cubicBezTo>
                    <a:pt x="425556" y="72992"/>
                    <a:pt x="430128" y="82041"/>
                    <a:pt x="438701" y="87661"/>
                  </a:cubicBezTo>
                  <a:cubicBezTo>
                    <a:pt x="440987" y="89185"/>
                    <a:pt x="442511" y="92804"/>
                    <a:pt x="443273" y="95757"/>
                  </a:cubicBezTo>
                  <a:cubicBezTo>
                    <a:pt x="444416" y="100138"/>
                    <a:pt x="446606" y="103091"/>
                    <a:pt x="450226" y="105187"/>
                  </a:cubicBezTo>
                  <a:cubicBezTo>
                    <a:pt x="451178" y="105758"/>
                    <a:pt x="451940" y="106996"/>
                    <a:pt x="452607" y="108044"/>
                  </a:cubicBezTo>
                  <a:cubicBezTo>
                    <a:pt x="455274" y="112330"/>
                    <a:pt x="458417" y="116426"/>
                    <a:pt x="460513" y="120998"/>
                  </a:cubicBezTo>
                  <a:cubicBezTo>
                    <a:pt x="464228" y="128999"/>
                    <a:pt x="470324" y="135571"/>
                    <a:pt x="472895" y="144334"/>
                  </a:cubicBezTo>
                  <a:cubicBezTo>
                    <a:pt x="474324" y="149287"/>
                    <a:pt x="477086" y="153955"/>
                    <a:pt x="479849" y="158336"/>
                  </a:cubicBezTo>
                  <a:cubicBezTo>
                    <a:pt x="481468" y="161003"/>
                    <a:pt x="482516" y="163384"/>
                    <a:pt x="483182" y="166528"/>
                  </a:cubicBezTo>
                  <a:cubicBezTo>
                    <a:pt x="484040" y="170052"/>
                    <a:pt x="486707" y="173195"/>
                    <a:pt x="488040" y="176624"/>
                  </a:cubicBezTo>
                  <a:cubicBezTo>
                    <a:pt x="490898" y="183768"/>
                    <a:pt x="493279" y="191197"/>
                    <a:pt x="496136" y="198341"/>
                  </a:cubicBezTo>
                  <a:cubicBezTo>
                    <a:pt x="497756" y="202437"/>
                    <a:pt x="500042" y="206247"/>
                    <a:pt x="501947" y="210152"/>
                  </a:cubicBezTo>
                  <a:cubicBezTo>
                    <a:pt x="502804" y="208819"/>
                    <a:pt x="502899" y="207580"/>
                    <a:pt x="503090" y="206247"/>
                  </a:cubicBezTo>
                  <a:cubicBezTo>
                    <a:pt x="503852" y="206914"/>
                    <a:pt x="504709" y="207485"/>
                    <a:pt x="505376" y="208247"/>
                  </a:cubicBezTo>
                  <a:cubicBezTo>
                    <a:pt x="505757" y="208723"/>
                    <a:pt x="505757" y="209485"/>
                    <a:pt x="505947" y="210152"/>
                  </a:cubicBezTo>
                  <a:lnTo>
                    <a:pt x="503375" y="210152"/>
                  </a:lnTo>
                  <a:cubicBezTo>
                    <a:pt x="506900" y="219772"/>
                    <a:pt x="508328" y="230440"/>
                    <a:pt x="514329" y="239299"/>
                  </a:cubicBezTo>
                  <a:close/>
                  <a:moveTo>
                    <a:pt x="5123" y="277780"/>
                  </a:moveTo>
                  <a:cubicBezTo>
                    <a:pt x="5123" y="277303"/>
                    <a:pt x="4932" y="277113"/>
                    <a:pt x="4646" y="276922"/>
                  </a:cubicBezTo>
                  <a:cubicBezTo>
                    <a:pt x="4646" y="277303"/>
                    <a:pt x="4646" y="277780"/>
                    <a:pt x="5123" y="277780"/>
                  </a:cubicBezTo>
                  <a:close/>
                </a:path>
              </a:pathLst>
            </a:custGeom>
            <a:solidFill>
              <a:srgbClr val="23181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45" name="フリーフォーム: 図形 344">
              <a:extLst>
                <a:ext uri="{FF2B5EF4-FFF2-40B4-BE49-F238E27FC236}">
                  <a16:creationId xmlns:a16="http://schemas.microsoft.com/office/drawing/2014/main" id="{F21C4BCB-87B9-4AA5-9144-19040C4DC017}"/>
                </a:ext>
              </a:extLst>
            </p:cNvPr>
            <p:cNvSpPr/>
            <p:nvPr/>
          </p:nvSpPr>
          <p:spPr>
            <a:xfrm>
              <a:off x="3216459" y="971550"/>
              <a:ext cx="363328" cy="519826"/>
            </a:xfrm>
            <a:custGeom>
              <a:avLst/>
              <a:gdLst>
                <a:gd name="connsiteX0" fmla="*/ 362083 w 363328"/>
                <a:gd name="connsiteY0" fmla="*/ 210026 h 519826"/>
                <a:gd name="connsiteX1" fmla="*/ 363321 w 363328"/>
                <a:gd name="connsiteY1" fmla="*/ 218313 h 519826"/>
                <a:gd name="connsiteX2" fmla="*/ 361606 w 363328"/>
                <a:gd name="connsiteY2" fmla="*/ 230505 h 519826"/>
                <a:gd name="connsiteX3" fmla="*/ 357987 w 363328"/>
                <a:gd name="connsiteY3" fmla="*/ 241268 h 519826"/>
                <a:gd name="connsiteX4" fmla="*/ 356939 w 363328"/>
                <a:gd name="connsiteY4" fmla="*/ 246888 h 519826"/>
                <a:gd name="connsiteX5" fmla="*/ 353415 w 363328"/>
                <a:gd name="connsiteY5" fmla="*/ 257080 h 519826"/>
                <a:gd name="connsiteX6" fmla="*/ 348462 w 363328"/>
                <a:gd name="connsiteY6" fmla="*/ 265843 h 519826"/>
                <a:gd name="connsiteX7" fmla="*/ 337984 w 363328"/>
                <a:gd name="connsiteY7" fmla="*/ 284607 h 519826"/>
                <a:gd name="connsiteX8" fmla="*/ 328269 w 363328"/>
                <a:gd name="connsiteY8" fmla="*/ 297942 h 519826"/>
                <a:gd name="connsiteX9" fmla="*/ 313600 w 363328"/>
                <a:gd name="connsiteY9" fmla="*/ 310515 h 519826"/>
                <a:gd name="connsiteX10" fmla="*/ 309695 w 363328"/>
                <a:gd name="connsiteY10" fmla="*/ 309182 h 519826"/>
                <a:gd name="connsiteX11" fmla="*/ 309695 w 363328"/>
                <a:gd name="connsiteY11" fmla="*/ 303848 h 519826"/>
                <a:gd name="connsiteX12" fmla="*/ 312838 w 363328"/>
                <a:gd name="connsiteY12" fmla="*/ 290894 h 519826"/>
                <a:gd name="connsiteX13" fmla="*/ 305314 w 363328"/>
                <a:gd name="connsiteY13" fmla="*/ 284226 h 519826"/>
                <a:gd name="connsiteX14" fmla="*/ 303028 w 363328"/>
                <a:gd name="connsiteY14" fmla="*/ 287750 h 519826"/>
                <a:gd name="connsiteX15" fmla="*/ 301599 w 363328"/>
                <a:gd name="connsiteY15" fmla="*/ 293942 h 519826"/>
                <a:gd name="connsiteX16" fmla="*/ 297789 w 363328"/>
                <a:gd name="connsiteY16" fmla="*/ 314992 h 519826"/>
                <a:gd name="connsiteX17" fmla="*/ 297789 w 363328"/>
                <a:gd name="connsiteY17" fmla="*/ 316992 h 519826"/>
                <a:gd name="connsiteX18" fmla="*/ 291598 w 363328"/>
                <a:gd name="connsiteY18" fmla="*/ 339566 h 519826"/>
                <a:gd name="connsiteX19" fmla="*/ 288931 w 363328"/>
                <a:gd name="connsiteY19" fmla="*/ 355378 h 519826"/>
                <a:gd name="connsiteX20" fmla="*/ 285597 w 363328"/>
                <a:gd name="connsiteY20" fmla="*/ 369761 h 519826"/>
                <a:gd name="connsiteX21" fmla="*/ 285025 w 363328"/>
                <a:gd name="connsiteY21" fmla="*/ 375857 h 519826"/>
                <a:gd name="connsiteX22" fmla="*/ 274738 w 363328"/>
                <a:gd name="connsiteY22" fmla="*/ 393192 h 519826"/>
                <a:gd name="connsiteX23" fmla="*/ 250259 w 363328"/>
                <a:gd name="connsiteY23" fmla="*/ 423005 h 519826"/>
                <a:gd name="connsiteX24" fmla="*/ 235876 w 363328"/>
                <a:gd name="connsiteY24" fmla="*/ 439198 h 519826"/>
                <a:gd name="connsiteX25" fmla="*/ 230352 w 363328"/>
                <a:gd name="connsiteY25" fmla="*/ 447104 h 519826"/>
                <a:gd name="connsiteX26" fmla="*/ 223113 w 363328"/>
                <a:gd name="connsiteY26" fmla="*/ 455962 h 519826"/>
                <a:gd name="connsiteX27" fmla="*/ 215017 w 363328"/>
                <a:gd name="connsiteY27" fmla="*/ 466058 h 519826"/>
                <a:gd name="connsiteX28" fmla="*/ 205015 w 363328"/>
                <a:gd name="connsiteY28" fmla="*/ 476726 h 519826"/>
                <a:gd name="connsiteX29" fmla="*/ 188632 w 363328"/>
                <a:gd name="connsiteY29" fmla="*/ 496253 h 519826"/>
                <a:gd name="connsiteX30" fmla="*/ 170821 w 363328"/>
                <a:gd name="connsiteY30" fmla="*/ 512445 h 519826"/>
                <a:gd name="connsiteX31" fmla="*/ 155866 w 363328"/>
                <a:gd name="connsiteY31" fmla="*/ 519589 h 519826"/>
                <a:gd name="connsiteX32" fmla="*/ 149961 w 363328"/>
                <a:gd name="connsiteY32" fmla="*/ 519017 h 519826"/>
                <a:gd name="connsiteX33" fmla="*/ 130530 w 363328"/>
                <a:gd name="connsiteY33" fmla="*/ 506825 h 519826"/>
                <a:gd name="connsiteX34" fmla="*/ 105670 w 363328"/>
                <a:gd name="connsiteY34" fmla="*/ 490061 h 519826"/>
                <a:gd name="connsiteX35" fmla="*/ 101383 w 363328"/>
                <a:gd name="connsiteY35" fmla="*/ 486061 h 519826"/>
                <a:gd name="connsiteX36" fmla="*/ 84238 w 363328"/>
                <a:gd name="connsiteY36" fmla="*/ 469773 h 519826"/>
                <a:gd name="connsiteX37" fmla="*/ 78428 w 363328"/>
                <a:gd name="connsiteY37" fmla="*/ 464820 h 519826"/>
                <a:gd name="connsiteX38" fmla="*/ 69665 w 363328"/>
                <a:gd name="connsiteY38" fmla="*/ 455867 h 519826"/>
                <a:gd name="connsiteX39" fmla="*/ 56806 w 363328"/>
                <a:gd name="connsiteY39" fmla="*/ 445294 h 519826"/>
                <a:gd name="connsiteX40" fmla="*/ 44233 w 363328"/>
                <a:gd name="connsiteY40" fmla="*/ 431578 h 519826"/>
                <a:gd name="connsiteX41" fmla="*/ 39090 w 363328"/>
                <a:gd name="connsiteY41" fmla="*/ 425863 h 519826"/>
                <a:gd name="connsiteX42" fmla="*/ 35185 w 363328"/>
                <a:gd name="connsiteY42" fmla="*/ 420529 h 519826"/>
                <a:gd name="connsiteX43" fmla="*/ 33661 w 363328"/>
                <a:gd name="connsiteY43" fmla="*/ 408146 h 519826"/>
                <a:gd name="connsiteX44" fmla="*/ 28708 w 363328"/>
                <a:gd name="connsiteY44" fmla="*/ 383000 h 519826"/>
                <a:gd name="connsiteX45" fmla="*/ 28517 w 363328"/>
                <a:gd name="connsiteY45" fmla="*/ 381095 h 519826"/>
                <a:gd name="connsiteX46" fmla="*/ 27088 w 363328"/>
                <a:gd name="connsiteY46" fmla="*/ 363950 h 519826"/>
                <a:gd name="connsiteX47" fmla="*/ 19468 w 363328"/>
                <a:gd name="connsiteY47" fmla="*/ 317468 h 519826"/>
                <a:gd name="connsiteX48" fmla="*/ 17944 w 363328"/>
                <a:gd name="connsiteY48" fmla="*/ 306515 h 519826"/>
                <a:gd name="connsiteX49" fmla="*/ 14039 w 363328"/>
                <a:gd name="connsiteY49" fmla="*/ 280225 h 519826"/>
                <a:gd name="connsiteX50" fmla="*/ 14039 w 363328"/>
                <a:gd name="connsiteY50" fmla="*/ 278797 h 519826"/>
                <a:gd name="connsiteX51" fmla="*/ 12801 w 363328"/>
                <a:gd name="connsiteY51" fmla="*/ 247269 h 519826"/>
                <a:gd name="connsiteX52" fmla="*/ 18325 w 363328"/>
                <a:gd name="connsiteY52" fmla="*/ 241649 h 519826"/>
                <a:gd name="connsiteX53" fmla="*/ 25088 w 363328"/>
                <a:gd name="connsiteY53" fmla="*/ 242697 h 519826"/>
                <a:gd name="connsiteX54" fmla="*/ 31089 w 363328"/>
                <a:gd name="connsiteY54" fmla="*/ 241649 h 519826"/>
                <a:gd name="connsiteX55" fmla="*/ 38995 w 363328"/>
                <a:gd name="connsiteY55" fmla="*/ 240506 h 519826"/>
                <a:gd name="connsiteX56" fmla="*/ 53949 w 363328"/>
                <a:gd name="connsiteY56" fmla="*/ 241649 h 519826"/>
                <a:gd name="connsiteX57" fmla="*/ 75952 w 363328"/>
                <a:gd name="connsiteY57" fmla="*/ 237268 h 519826"/>
                <a:gd name="connsiteX58" fmla="*/ 86048 w 363328"/>
                <a:gd name="connsiteY58" fmla="*/ 234887 h 519826"/>
                <a:gd name="connsiteX59" fmla="*/ 100621 w 363328"/>
                <a:gd name="connsiteY59" fmla="*/ 233458 h 519826"/>
                <a:gd name="connsiteX60" fmla="*/ 107575 w 363328"/>
                <a:gd name="connsiteY60" fmla="*/ 226314 h 519826"/>
                <a:gd name="connsiteX61" fmla="*/ 108527 w 363328"/>
                <a:gd name="connsiteY61" fmla="*/ 198787 h 519826"/>
                <a:gd name="connsiteX62" fmla="*/ 102431 w 363328"/>
                <a:gd name="connsiteY62" fmla="*/ 192500 h 519826"/>
                <a:gd name="connsiteX63" fmla="*/ 83572 w 363328"/>
                <a:gd name="connsiteY63" fmla="*/ 194691 h 519826"/>
                <a:gd name="connsiteX64" fmla="*/ 81762 w 363328"/>
                <a:gd name="connsiteY64" fmla="*/ 195167 h 519826"/>
                <a:gd name="connsiteX65" fmla="*/ 57949 w 363328"/>
                <a:gd name="connsiteY65" fmla="*/ 196310 h 519826"/>
                <a:gd name="connsiteX66" fmla="*/ 48996 w 363328"/>
                <a:gd name="connsiteY66" fmla="*/ 197072 h 519826"/>
                <a:gd name="connsiteX67" fmla="*/ 41090 w 363328"/>
                <a:gd name="connsiteY67" fmla="*/ 199073 h 519826"/>
                <a:gd name="connsiteX68" fmla="*/ 14039 w 363328"/>
                <a:gd name="connsiteY68" fmla="*/ 200501 h 519826"/>
                <a:gd name="connsiteX69" fmla="*/ 8610 w 363328"/>
                <a:gd name="connsiteY69" fmla="*/ 194691 h 519826"/>
                <a:gd name="connsiteX70" fmla="*/ 7467 w 363328"/>
                <a:gd name="connsiteY70" fmla="*/ 175165 h 519826"/>
                <a:gd name="connsiteX71" fmla="*/ 6133 w 363328"/>
                <a:gd name="connsiteY71" fmla="*/ 168974 h 519826"/>
                <a:gd name="connsiteX72" fmla="*/ 4800 w 363328"/>
                <a:gd name="connsiteY72" fmla="*/ 162687 h 519826"/>
                <a:gd name="connsiteX73" fmla="*/ 3466 w 363328"/>
                <a:gd name="connsiteY73" fmla="*/ 153067 h 519826"/>
                <a:gd name="connsiteX74" fmla="*/ 895 w 363328"/>
                <a:gd name="connsiteY74" fmla="*/ 138208 h 519826"/>
                <a:gd name="connsiteX75" fmla="*/ 2895 w 363328"/>
                <a:gd name="connsiteY75" fmla="*/ 137731 h 519826"/>
                <a:gd name="connsiteX76" fmla="*/ 2990 w 363328"/>
                <a:gd name="connsiteY76" fmla="*/ 135446 h 519826"/>
                <a:gd name="connsiteX77" fmla="*/ 2038 w 363328"/>
                <a:gd name="connsiteY77" fmla="*/ 131731 h 519826"/>
                <a:gd name="connsiteX78" fmla="*/ 2895 w 363328"/>
                <a:gd name="connsiteY78" fmla="*/ 123920 h 519826"/>
                <a:gd name="connsiteX79" fmla="*/ 2323 w 363328"/>
                <a:gd name="connsiteY79" fmla="*/ 121158 h 519826"/>
                <a:gd name="connsiteX80" fmla="*/ 37 w 363328"/>
                <a:gd name="connsiteY80" fmla="*/ 116015 h 519826"/>
                <a:gd name="connsiteX81" fmla="*/ 228 w 363328"/>
                <a:gd name="connsiteY81" fmla="*/ 114776 h 519826"/>
                <a:gd name="connsiteX82" fmla="*/ 1466 w 363328"/>
                <a:gd name="connsiteY82" fmla="*/ 114871 h 519826"/>
                <a:gd name="connsiteX83" fmla="*/ 3276 w 363328"/>
                <a:gd name="connsiteY83" fmla="*/ 116777 h 519826"/>
                <a:gd name="connsiteX84" fmla="*/ 5276 w 363328"/>
                <a:gd name="connsiteY84" fmla="*/ 117539 h 519826"/>
                <a:gd name="connsiteX85" fmla="*/ 16611 w 363328"/>
                <a:gd name="connsiteY85" fmla="*/ 102584 h 519826"/>
                <a:gd name="connsiteX86" fmla="*/ 25945 w 363328"/>
                <a:gd name="connsiteY86" fmla="*/ 91535 h 519826"/>
                <a:gd name="connsiteX87" fmla="*/ 48901 w 363328"/>
                <a:gd name="connsiteY87" fmla="*/ 66770 h 519826"/>
                <a:gd name="connsiteX88" fmla="*/ 68332 w 363328"/>
                <a:gd name="connsiteY88" fmla="*/ 46577 h 519826"/>
                <a:gd name="connsiteX89" fmla="*/ 75856 w 363328"/>
                <a:gd name="connsiteY89" fmla="*/ 37529 h 519826"/>
                <a:gd name="connsiteX90" fmla="*/ 78904 w 363328"/>
                <a:gd name="connsiteY90" fmla="*/ 35433 h 519826"/>
                <a:gd name="connsiteX91" fmla="*/ 86810 w 363328"/>
                <a:gd name="connsiteY91" fmla="*/ 27432 h 519826"/>
                <a:gd name="connsiteX92" fmla="*/ 91858 w 363328"/>
                <a:gd name="connsiteY92" fmla="*/ 22193 h 519826"/>
                <a:gd name="connsiteX93" fmla="*/ 105289 w 363328"/>
                <a:gd name="connsiteY93" fmla="*/ 8382 h 519826"/>
                <a:gd name="connsiteX94" fmla="*/ 107384 w 363328"/>
                <a:gd name="connsiteY94" fmla="*/ 1715 h 519826"/>
                <a:gd name="connsiteX95" fmla="*/ 108718 w 363328"/>
                <a:gd name="connsiteY95" fmla="*/ 0 h 519826"/>
                <a:gd name="connsiteX96" fmla="*/ 116623 w 363328"/>
                <a:gd name="connsiteY96" fmla="*/ 2191 h 519826"/>
                <a:gd name="connsiteX97" fmla="*/ 126910 w 363328"/>
                <a:gd name="connsiteY97" fmla="*/ 5906 h 519826"/>
                <a:gd name="connsiteX98" fmla="*/ 144341 w 363328"/>
                <a:gd name="connsiteY98" fmla="*/ 15145 h 519826"/>
                <a:gd name="connsiteX99" fmla="*/ 159962 w 363328"/>
                <a:gd name="connsiteY99" fmla="*/ 23813 h 519826"/>
                <a:gd name="connsiteX100" fmla="*/ 181965 w 363328"/>
                <a:gd name="connsiteY100" fmla="*/ 34576 h 519826"/>
                <a:gd name="connsiteX101" fmla="*/ 189585 w 363328"/>
                <a:gd name="connsiteY101" fmla="*/ 36862 h 519826"/>
                <a:gd name="connsiteX102" fmla="*/ 191395 w 363328"/>
                <a:gd name="connsiteY102" fmla="*/ 33719 h 519826"/>
                <a:gd name="connsiteX103" fmla="*/ 193300 w 363328"/>
                <a:gd name="connsiteY103" fmla="*/ 31337 h 519826"/>
                <a:gd name="connsiteX104" fmla="*/ 201777 w 363328"/>
                <a:gd name="connsiteY104" fmla="*/ 28194 h 519826"/>
                <a:gd name="connsiteX105" fmla="*/ 204539 w 363328"/>
                <a:gd name="connsiteY105" fmla="*/ 25432 h 519826"/>
                <a:gd name="connsiteX106" fmla="*/ 219017 w 363328"/>
                <a:gd name="connsiteY106" fmla="*/ 17240 h 519826"/>
                <a:gd name="connsiteX107" fmla="*/ 227113 w 363328"/>
                <a:gd name="connsiteY107" fmla="*/ 12859 h 519826"/>
                <a:gd name="connsiteX108" fmla="*/ 243020 w 363328"/>
                <a:gd name="connsiteY108" fmla="*/ 3239 h 519826"/>
                <a:gd name="connsiteX109" fmla="*/ 245592 w 363328"/>
                <a:gd name="connsiteY109" fmla="*/ 1619 h 519826"/>
                <a:gd name="connsiteX110" fmla="*/ 248259 w 363328"/>
                <a:gd name="connsiteY110" fmla="*/ 4381 h 519826"/>
                <a:gd name="connsiteX111" fmla="*/ 254069 w 363328"/>
                <a:gd name="connsiteY111" fmla="*/ 19431 h 519826"/>
                <a:gd name="connsiteX112" fmla="*/ 261213 w 363328"/>
                <a:gd name="connsiteY112" fmla="*/ 31337 h 519826"/>
                <a:gd name="connsiteX113" fmla="*/ 266452 w 363328"/>
                <a:gd name="connsiteY113" fmla="*/ 38576 h 519826"/>
                <a:gd name="connsiteX114" fmla="*/ 281025 w 363328"/>
                <a:gd name="connsiteY114" fmla="*/ 64389 h 519826"/>
                <a:gd name="connsiteX115" fmla="*/ 293312 w 363328"/>
                <a:gd name="connsiteY115" fmla="*/ 87058 h 519826"/>
                <a:gd name="connsiteX116" fmla="*/ 299218 w 363328"/>
                <a:gd name="connsiteY116" fmla="*/ 96203 h 519826"/>
                <a:gd name="connsiteX117" fmla="*/ 300646 w 363328"/>
                <a:gd name="connsiteY117" fmla="*/ 100298 h 519826"/>
                <a:gd name="connsiteX118" fmla="*/ 307409 w 363328"/>
                <a:gd name="connsiteY118" fmla="*/ 122682 h 519826"/>
                <a:gd name="connsiteX119" fmla="*/ 311314 w 363328"/>
                <a:gd name="connsiteY119" fmla="*/ 131921 h 519826"/>
                <a:gd name="connsiteX120" fmla="*/ 311791 w 363328"/>
                <a:gd name="connsiteY120" fmla="*/ 150209 h 519826"/>
                <a:gd name="connsiteX121" fmla="*/ 308552 w 363328"/>
                <a:gd name="connsiteY121" fmla="*/ 166592 h 519826"/>
                <a:gd name="connsiteX122" fmla="*/ 305980 w 363328"/>
                <a:gd name="connsiteY122" fmla="*/ 175736 h 519826"/>
                <a:gd name="connsiteX123" fmla="*/ 302170 w 363328"/>
                <a:gd name="connsiteY123" fmla="*/ 193929 h 519826"/>
                <a:gd name="connsiteX124" fmla="*/ 293122 w 363328"/>
                <a:gd name="connsiteY124" fmla="*/ 215932 h 519826"/>
                <a:gd name="connsiteX125" fmla="*/ 293122 w 363328"/>
                <a:gd name="connsiteY125" fmla="*/ 223266 h 519826"/>
                <a:gd name="connsiteX126" fmla="*/ 300170 w 363328"/>
                <a:gd name="connsiteY126" fmla="*/ 222599 h 519826"/>
                <a:gd name="connsiteX127" fmla="*/ 312362 w 363328"/>
                <a:gd name="connsiteY127" fmla="*/ 213741 h 519826"/>
                <a:gd name="connsiteX128" fmla="*/ 330174 w 363328"/>
                <a:gd name="connsiteY128" fmla="*/ 199263 h 519826"/>
                <a:gd name="connsiteX129" fmla="*/ 341509 w 363328"/>
                <a:gd name="connsiteY129" fmla="*/ 188119 h 519826"/>
                <a:gd name="connsiteX130" fmla="*/ 347319 w 363328"/>
                <a:gd name="connsiteY130" fmla="*/ 186690 h 519826"/>
                <a:gd name="connsiteX131" fmla="*/ 355510 w 363328"/>
                <a:gd name="connsiteY131" fmla="*/ 193929 h 519826"/>
                <a:gd name="connsiteX132" fmla="*/ 357225 w 363328"/>
                <a:gd name="connsiteY132" fmla="*/ 193262 h 519826"/>
                <a:gd name="connsiteX133" fmla="*/ 359416 w 363328"/>
                <a:gd name="connsiteY133" fmla="*/ 194215 h 519826"/>
                <a:gd name="connsiteX134" fmla="*/ 362464 w 363328"/>
                <a:gd name="connsiteY134" fmla="*/ 210026 h 519826"/>
                <a:gd name="connsiteX135" fmla="*/ 345985 w 363328"/>
                <a:gd name="connsiteY135" fmla="*/ 244412 h 519826"/>
                <a:gd name="connsiteX136" fmla="*/ 347509 w 363328"/>
                <a:gd name="connsiteY136" fmla="*/ 242316 h 519826"/>
                <a:gd name="connsiteX137" fmla="*/ 345890 w 363328"/>
                <a:gd name="connsiteY137" fmla="*/ 240411 h 519826"/>
                <a:gd name="connsiteX138" fmla="*/ 337127 w 363328"/>
                <a:gd name="connsiteY138" fmla="*/ 240411 h 519826"/>
                <a:gd name="connsiteX139" fmla="*/ 328745 w 363328"/>
                <a:gd name="connsiteY139" fmla="*/ 245840 h 519826"/>
                <a:gd name="connsiteX140" fmla="*/ 326745 w 363328"/>
                <a:gd name="connsiteY140" fmla="*/ 245174 h 519826"/>
                <a:gd name="connsiteX141" fmla="*/ 327983 w 363328"/>
                <a:gd name="connsiteY141" fmla="*/ 241649 h 519826"/>
                <a:gd name="connsiteX142" fmla="*/ 330460 w 363328"/>
                <a:gd name="connsiteY142" fmla="*/ 240506 h 519826"/>
                <a:gd name="connsiteX143" fmla="*/ 338365 w 363328"/>
                <a:gd name="connsiteY143" fmla="*/ 232315 h 519826"/>
                <a:gd name="connsiteX144" fmla="*/ 337413 w 363328"/>
                <a:gd name="connsiteY144" fmla="*/ 229362 h 519826"/>
                <a:gd name="connsiteX145" fmla="*/ 328745 w 363328"/>
                <a:gd name="connsiteY145" fmla="*/ 226981 h 519826"/>
                <a:gd name="connsiteX146" fmla="*/ 325316 w 363328"/>
                <a:gd name="connsiteY146" fmla="*/ 233553 h 519826"/>
                <a:gd name="connsiteX147" fmla="*/ 325316 w 363328"/>
                <a:gd name="connsiteY147" fmla="*/ 236220 h 519826"/>
                <a:gd name="connsiteX148" fmla="*/ 323125 w 363328"/>
                <a:gd name="connsiteY148" fmla="*/ 248888 h 519826"/>
                <a:gd name="connsiteX149" fmla="*/ 318744 w 363328"/>
                <a:gd name="connsiteY149" fmla="*/ 262033 h 519826"/>
                <a:gd name="connsiteX150" fmla="*/ 318649 w 363328"/>
                <a:gd name="connsiteY150" fmla="*/ 274511 h 519826"/>
                <a:gd name="connsiteX151" fmla="*/ 317410 w 363328"/>
                <a:gd name="connsiteY151" fmla="*/ 282035 h 519826"/>
                <a:gd name="connsiteX152" fmla="*/ 320839 w 363328"/>
                <a:gd name="connsiteY152" fmla="*/ 292322 h 519826"/>
                <a:gd name="connsiteX153" fmla="*/ 327983 w 363328"/>
                <a:gd name="connsiteY153" fmla="*/ 286798 h 519826"/>
                <a:gd name="connsiteX154" fmla="*/ 327983 w 363328"/>
                <a:gd name="connsiteY154" fmla="*/ 285464 h 519826"/>
                <a:gd name="connsiteX155" fmla="*/ 333317 w 363328"/>
                <a:gd name="connsiteY155" fmla="*/ 263271 h 519826"/>
                <a:gd name="connsiteX156" fmla="*/ 341413 w 363328"/>
                <a:gd name="connsiteY156" fmla="*/ 247745 h 519826"/>
                <a:gd name="connsiteX157" fmla="*/ 346081 w 363328"/>
                <a:gd name="connsiteY157" fmla="*/ 244602 h 519826"/>
                <a:gd name="connsiteX158" fmla="*/ 275119 w 363328"/>
                <a:gd name="connsiteY158" fmla="*/ 190881 h 519826"/>
                <a:gd name="connsiteX159" fmla="*/ 268452 w 363328"/>
                <a:gd name="connsiteY159" fmla="*/ 181737 h 519826"/>
                <a:gd name="connsiteX160" fmla="*/ 251116 w 363328"/>
                <a:gd name="connsiteY160" fmla="*/ 181737 h 519826"/>
                <a:gd name="connsiteX161" fmla="*/ 237210 w 363328"/>
                <a:gd name="connsiteY161" fmla="*/ 182690 h 519826"/>
                <a:gd name="connsiteX162" fmla="*/ 220255 w 363328"/>
                <a:gd name="connsiteY162" fmla="*/ 186595 h 519826"/>
                <a:gd name="connsiteX163" fmla="*/ 201872 w 363328"/>
                <a:gd name="connsiteY163" fmla="*/ 189548 h 519826"/>
                <a:gd name="connsiteX164" fmla="*/ 174250 w 363328"/>
                <a:gd name="connsiteY164" fmla="*/ 191262 h 519826"/>
                <a:gd name="connsiteX165" fmla="*/ 170535 w 363328"/>
                <a:gd name="connsiteY165" fmla="*/ 192976 h 519826"/>
                <a:gd name="connsiteX166" fmla="*/ 167487 w 363328"/>
                <a:gd name="connsiteY166" fmla="*/ 212122 h 519826"/>
                <a:gd name="connsiteX167" fmla="*/ 167773 w 363328"/>
                <a:gd name="connsiteY167" fmla="*/ 212693 h 519826"/>
                <a:gd name="connsiteX168" fmla="*/ 170059 w 363328"/>
                <a:gd name="connsiteY168" fmla="*/ 226695 h 519826"/>
                <a:gd name="connsiteX169" fmla="*/ 177964 w 363328"/>
                <a:gd name="connsiteY169" fmla="*/ 234791 h 519826"/>
                <a:gd name="connsiteX170" fmla="*/ 193871 w 363328"/>
                <a:gd name="connsiteY170" fmla="*/ 233458 h 519826"/>
                <a:gd name="connsiteX171" fmla="*/ 201110 w 363328"/>
                <a:gd name="connsiteY171" fmla="*/ 233458 h 519826"/>
                <a:gd name="connsiteX172" fmla="*/ 233781 w 363328"/>
                <a:gd name="connsiteY172" fmla="*/ 228028 h 519826"/>
                <a:gd name="connsiteX173" fmla="*/ 237877 w 363328"/>
                <a:gd name="connsiteY173" fmla="*/ 226886 h 519826"/>
                <a:gd name="connsiteX174" fmla="*/ 260546 w 363328"/>
                <a:gd name="connsiteY174" fmla="*/ 219456 h 519826"/>
                <a:gd name="connsiteX175" fmla="*/ 264261 w 363328"/>
                <a:gd name="connsiteY175" fmla="*/ 219647 h 519826"/>
                <a:gd name="connsiteX176" fmla="*/ 274072 w 363328"/>
                <a:gd name="connsiteY176" fmla="*/ 211741 h 519826"/>
                <a:gd name="connsiteX177" fmla="*/ 275310 w 363328"/>
                <a:gd name="connsiteY177" fmla="*/ 190881 h 519826"/>
                <a:gd name="connsiteX178" fmla="*/ 237972 w 363328"/>
                <a:gd name="connsiteY178" fmla="*/ 280892 h 519826"/>
                <a:gd name="connsiteX179" fmla="*/ 237781 w 363328"/>
                <a:gd name="connsiteY179" fmla="*/ 277368 h 519826"/>
                <a:gd name="connsiteX180" fmla="*/ 231114 w 363328"/>
                <a:gd name="connsiteY180" fmla="*/ 272796 h 519826"/>
                <a:gd name="connsiteX181" fmla="*/ 220255 w 363328"/>
                <a:gd name="connsiteY181" fmla="*/ 273082 h 519826"/>
                <a:gd name="connsiteX182" fmla="*/ 202253 w 363328"/>
                <a:gd name="connsiteY182" fmla="*/ 277178 h 519826"/>
                <a:gd name="connsiteX183" fmla="*/ 186918 w 363328"/>
                <a:gd name="connsiteY183" fmla="*/ 280035 h 519826"/>
                <a:gd name="connsiteX184" fmla="*/ 172249 w 363328"/>
                <a:gd name="connsiteY184" fmla="*/ 282893 h 519826"/>
                <a:gd name="connsiteX185" fmla="*/ 170249 w 363328"/>
                <a:gd name="connsiteY185" fmla="*/ 285750 h 519826"/>
                <a:gd name="connsiteX186" fmla="*/ 172154 w 363328"/>
                <a:gd name="connsiteY186" fmla="*/ 289274 h 519826"/>
                <a:gd name="connsiteX187" fmla="*/ 179774 w 363328"/>
                <a:gd name="connsiteY187" fmla="*/ 287084 h 519826"/>
                <a:gd name="connsiteX188" fmla="*/ 182917 w 363328"/>
                <a:gd name="connsiteY188" fmla="*/ 285750 h 519826"/>
                <a:gd name="connsiteX189" fmla="*/ 183203 w 363328"/>
                <a:gd name="connsiteY189" fmla="*/ 288989 h 519826"/>
                <a:gd name="connsiteX190" fmla="*/ 182536 w 363328"/>
                <a:gd name="connsiteY190" fmla="*/ 293561 h 519826"/>
                <a:gd name="connsiteX191" fmla="*/ 187013 w 363328"/>
                <a:gd name="connsiteY191" fmla="*/ 291751 h 519826"/>
                <a:gd name="connsiteX192" fmla="*/ 188632 w 363328"/>
                <a:gd name="connsiteY192" fmla="*/ 290894 h 519826"/>
                <a:gd name="connsiteX193" fmla="*/ 225304 w 363328"/>
                <a:gd name="connsiteY193" fmla="*/ 284036 h 519826"/>
                <a:gd name="connsiteX194" fmla="*/ 228542 w 363328"/>
                <a:gd name="connsiteY194" fmla="*/ 284036 h 519826"/>
                <a:gd name="connsiteX195" fmla="*/ 234924 w 363328"/>
                <a:gd name="connsiteY195" fmla="*/ 282607 h 519826"/>
                <a:gd name="connsiteX196" fmla="*/ 237972 w 363328"/>
                <a:gd name="connsiteY196" fmla="*/ 280988 h 519826"/>
                <a:gd name="connsiteX197" fmla="*/ 206444 w 363328"/>
                <a:gd name="connsiteY197" fmla="*/ 444627 h 519826"/>
                <a:gd name="connsiteX198" fmla="*/ 208159 w 363328"/>
                <a:gd name="connsiteY198" fmla="*/ 438150 h 519826"/>
                <a:gd name="connsiteX199" fmla="*/ 207206 w 363328"/>
                <a:gd name="connsiteY199" fmla="*/ 435197 h 519826"/>
                <a:gd name="connsiteX200" fmla="*/ 202920 w 363328"/>
                <a:gd name="connsiteY200" fmla="*/ 423386 h 519826"/>
                <a:gd name="connsiteX201" fmla="*/ 192347 w 363328"/>
                <a:gd name="connsiteY201" fmla="*/ 403384 h 519826"/>
                <a:gd name="connsiteX202" fmla="*/ 180536 w 363328"/>
                <a:gd name="connsiteY202" fmla="*/ 383191 h 519826"/>
                <a:gd name="connsiteX203" fmla="*/ 172249 w 363328"/>
                <a:gd name="connsiteY203" fmla="*/ 378238 h 519826"/>
                <a:gd name="connsiteX204" fmla="*/ 170059 w 363328"/>
                <a:gd name="connsiteY204" fmla="*/ 379667 h 519826"/>
                <a:gd name="connsiteX205" fmla="*/ 171868 w 363328"/>
                <a:gd name="connsiteY205" fmla="*/ 380905 h 519826"/>
                <a:gd name="connsiteX206" fmla="*/ 173107 w 363328"/>
                <a:gd name="connsiteY206" fmla="*/ 380905 h 519826"/>
                <a:gd name="connsiteX207" fmla="*/ 177869 w 363328"/>
                <a:gd name="connsiteY207" fmla="*/ 387477 h 519826"/>
                <a:gd name="connsiteX208" fmla="*/ 174535 w 363328"/>
                <a:gd name="connsiteY208" fmla="*/ 389192 h 519826"/>
                <a:gd name="connsiteX209" fmla="*/ 173869 w 363328"/>
                <a:gd name="connsiteY209" fmla="*/ 392621 h 519826"/>
                <a:gd name="connsiteX210" fmla="*/ 175488 w 363328"/>
                <a:gd name="connsiteY210" fmla="*/ 396621 h 519826"/>
                <a:gd name="connsiteX211" fmla="*/ 188823 w 363328"/>
                <a:gd name="connsiteY211" fmla="*/ 417290 h 519826"/>
                <a:gd name="connsiteX212" fmla="*/ 193490 w 363328"/>
                <a:gd name="connsiteY212" fmla="*/ 427292 h 519826"/>
                <a:gd name="connsiteX213" fmla="*/ 197776 w 363328"/>
                <a:gd name="connsiteY213" fmla="*/ 439198 h 519826"/>
                <a:gd name="connsiteX214" fmla="*/ 199015 w 363328"/>
                <a:gd name="connsiteY214" fmla="*/ 442627 h 519826"/>
                <a:gd name="connsiteX215" fmla="*/ 206444 w 363328"/>
                <a:gd name="connsiteY215" fmla="*/ 444437 h 519826"/>
                <a:gd name="connsiteX216" fmla="*/ 159391 w 363328"/>
                <a:gd name="connsiteY216" fmla="*/ 454342 h 519826"/>
                <a:gd name="connsiteX217" fmla="*/ 156533 w 363328"/>
                <a:gd name="connsiteY217" fmla="*/ 449675 h 519826"/>
                <a:gd name="connsiteX218" fmla="*/ 152152 w 363328"/>
                <a:gd name="connsiteY218" fmla="*/ 449294 h 519826"/>
                <a:gd name="connsiteX219" fmla="*/ 143484 w 363328"/>
                <a:gd name="connsiteY219" fmla="*/ 451580 h 519826"/>
                <a:gd name="connsiteX220" fmla="*/ 133006 w 363328"/>
                <a:gd name="connsiteY220" fmla="*/ 455867 h 519826"/>
                <a:gd name="connsiteX221" fmla="*/ 125482 w 363328"/>
                <a:gd name="connsiteY221" fmla="*/ 458153 h 519826"/>
                <a:gd name="connsiteX222" fmla="*/ 133387 w 363328"/>
                <a:gd name="connsiteY222" fmla="*/ 457962 h 519826"/>
                <a:gd name="connsiteX223" fmla="*/ 135864 w 363328"/>
                <a:gd name="connsiteY223" fmla="*/ 458343 h 519826"/>
                <a:gd name="connsiteX224" fmla="*/ 134435 w 363328"/>
                <a:gd name="connsiteY224" fmla="*/ 462725 h 519826"/>
                <a:gd name="connsiteX225" fmla="*/ 131292 w 363328"/>
                <a:gd name="connsiteY225" fmla="*/ 462915 h 519826"/>
                <a:gd name="connsiteX226" fmla="*/ 129292 w 363328"/>
                <a:gd name="connsiteY226" fmla="*/ 464534 h 519826"/>
                <a:gd name="connsiteX227" fmla="*/ 131292 w 363328"/>
                <a:gd name="connsiteY227" fmla="*/ 465487 h 519826"/>
                <a:gd name="connsiteX228" fmla="*/ 147580 w 363328"/>
                <a:gd name="connsiteY228" fmla="*/ 462153 h 519826"/>
                <a:gd name="connsiteX229" fmla="*/ 154628 w 363328"/>
                <a:gd name="connsiteY229" fmla="*/ 460058 h 519826"/>
                <a:gd name="connsiteX230" fmla="*/ 159295 w 363328"/>
                <a:gd name="connsiteY230" fmla="*/ 454247 h 519826"/>
                <a:gd name="connsiteX231" fmla="*/ 157867 w 363328"/>
                <a:gd name="connsiteY231" fmla="*/ 441198 h 519826"/>
                <a:gd name="connsiteX232" fmla="*/ 163582 w 363328"/>
                <a:gd name="connsiteY232" fmla="*/ 435578 h 519826"/>
                <a:gd name="connsiteX233" fmla="*/ 155200 w 363328"/>
                <a:gd name="connsiteY233" fmla="*/ 430340 h 519826"/>
                <a:gd name="connsiteX234" fmla="*/ 148437 w 363328"/>
                <a:gd name="connsiteY234" fmla="*/ 431387 h 519826"/>
                <a:gd name="connsiteX235" fmla="*/ 131959 w 363328"/>
                <a:gd name="connsiteY235" fmla="*/ 430149 h 519826"/>
                <a:gd name="connsiteX236" fmla="*/ 123196 w 363328"/>
                <a:gd name="connsiteY236" fmla="*/ 434245 h 519826"/>
                <a:gd name="connsiteX237" fmla="*/ 121576 w 363328"/>
                <a:gd name="connsiteY237" fmla="*/ 436340 h 519826"/>
                <a:gd name="connsiteX238" fmla="*/ 124243 w 363328"/>
                <a:gd name="connsiteY238" fmla="*/ 436150 h 519826"/>
                <a:gd name="connsiteX239" fmla="*/ 126910 w 363328"/>
                <a:gd name="connsiteY239" fmla="*/ 437293 h 519826"/>
                <a:gd name="connsiteX240" fmla="*/ 128815 w 363328"/>
                <a:gd name="connsiteY240" fmla="*/ 441103 h 519826"/>
                <a:gd name="connsiteX241" fmla="*/ 146627 w 363328"/>
                <a:gd name="connsiteY241" fmla="*/ 442341 h 519826"/>
                <a:gd name="connsiteX242" fmla="*/ 157867 w 363328"/>
                <a:gd name="connsiteY242" fmla="*/ 441198 h 519826"/>
                <a:gd name="connsiteX243" fmla="*/ 131863 w 363328"/>
                <a:gd name="connsiteY243" fmla="*/ 283369 h 519826"/>
                <a:gd name="connsiteX244" fmla="*/ 131863 w 363328"/>
                <a:gd name="connsiteY244" fmla="*/ 278797 h 519826"/>
                <a:gd name="connsiteX245" fmla="*/ 127577 w 363328"/>
                <a:gd name="connsiteY245" fmla="*/ 274701 h 519826"/>
                <a:gd name="connsiteX246" fmla="*/ 123005 w 363328"/>
                <a:gd name="connsiteY246" fmla="*/ 277654 h 519826"/>
                <a:gd name="connsiteX247" fmla="*/ 127101 w 363328"/>
                <a:gd name="connsiteY247" fmla="*/ 281273 h 519826"/>
                <a:gd name="connsiteX248" fmla="*/ 127768 w 363328"/>
                <a:gd name="connsiteY248" fmla="*/ 281273 h 519826"/>
                <a:gd name="connsiteX249" fmla="*/ 129387 w 363328"/>
                <a:gd name="connsiteY249" fmla="*/ 282702 h 519826"/>
                <a:gd name="connsiteX250" fmla="*/ 127577 w 363328"/>
                <a:gd name="connsiteY250" fmla="*/ 283940 h 519826"/>
                <a:gd name="connsiteX251" fmla="*/ 120243 w 363328"/>
                <a:gd name="connsiteY251" fmla="*/ 289274 h 519826"/>
                <a:gd name="connsiteX252" fmla="*/ 113575 w 363328"/>
                <a:gd name="connsiteY252" fmla="*/ 323469 h 519826"/>
                <a:gd name="connsiteX253" fmla="*/ 112337 w 363328"/>
                <a:gd name="connsiteY253" fmla="*/ 333089 h 519826"/>
                <a:gd name="connsiteX254" fmla="*/ 111099 w 363328"/>
                <a:gd name="connsiteY254" fmla="*/ 341376 h 519826"/>
                <a:gd name="connsiteX255" fmla="*/ 110432 w 363328"/>
                <a:gd name="connsiteY255" fmla="*/ 353378 h 519826"/>
                <a:gd name="connsiteX256" fmla="*/ 108432 w 363328"/>
                <a:gd name="connsiteY256" fmla="*/ 364331 h 519826"/>
                <a:gd name="connsiteX257" fmla="*/ 105670 w 363328"/>
                <a:gd name="connsiteY257" fmla="*/ 382905 h 519826"/>
                <a:gd name="connsiteX258" fmla="*/ 110623 w 363328"/>
                <a:gd name="connsiteY258" fmla="*/ 391763 h 519826"/>
                <a:gd name="connsiteX259" fmla="*/ 115576 w 363328"/>
                <a:gd name="connsiteY259" fmla="*/ 394240 h 519826"/>
                <a:gd name="connsiteX260" fmla="*/ 122338 w 363328"/>
                <a:gd name="connsiteY260" fmla="*/ 397097 h 519826"/>
                <a:gd name="connsiteX261" fmla="*/ 128053 w 363328"/>
                <a:gd name="connsiteY261" fmla="*/ 395288 h 519826"/>
                <a:gd name="connsiteX262" fmla="*/ 126148 w 363328"/>
                <a:gd name="connsiteY262" fmla="*/ 388811 h 519826"/>
                <a:gd name="connsiteX263" fmla="*/ 122624 w 363328"/>
                <a:gd name="connsiteY263" fmla="*/ 386239 h 519826"/>
                <a:gd name="connsiteX264" fmla="*/ 116528 w 363328"/>
                <a:gd name="connsiteY264" fmla="*/ 377381 h 519826"/>
                <a:gd name="connsiteX265" fmla="*/ 117957 w 363328"/>
                <a:gd name="connsiteY265" fmla="*/ 362998 h 519826"/>
                <a:gd name="connsiteX266" fmla="*/ 120529 w 363328"/>
                <a:gd name="connsiteY266" fmla="*/ 341662 h 519826"/>
                <a:gd name="connsiteX267" fmla="*/ 120719 w 363328"/>
                <a:gd name="connsiteY267" fmla="*/ 337661 h 519826"/>
                <a:gd name="connsiteX268" fmla="*/ 123196 w 363328"/>
                <a:gd name="connsiteY268" fmla="*/ 320993 h 519826"/>
                <a:gd name="connsiteX269" fmla="*/ 127101 w 363328"/>
                <a:gd name="connsiteY269" fmla="*/ 299561 h 519826"/>
                <a:gd name="connsiteX270" fmla="*/ 132149 w 363328"/>
                <a:gd name="connsiteY270" fmla="*/ 283274 h 519826"/>
                <a:gd name="connsiteX271" fmla="*/ 125482 w 363328"/>
                <a:gd name="connsiteY271" fmla="*/ 441769 h 519826"/>
                <a:gd name="connsiteX272" fmla="*/ 123672 w 363328"/>
                <a:gd name="connsiteY272" fmla="*/ 439960 h 519826"/>
                <a:gd name="connsiteX273" fmla="*/ 114909 w 363328"/>
                <a:gd name="connsiteY273" fmla="*/ 439674 h 519826"/>
                <a:gd name="connsiteX274" fmla="*/ 123100 w 363328"/>
                <a:gd name="connsiteY274" fmla="*/ 442341 h 519826"/>
                <a:gd name="connsiteX275" fmla="*/ 125386 w 363328"/>
                <a:gd name="connsiteY275" fmla="*/ 441769 h 519826"/>
                <a:gd name="connsiteX276" fmla="*/ 120052 w 363328"/>
                <a:gd name="connsiteY276" fmla="*/ 433673 h 519826"/>
                <a:gd name="connsiteX277" fmla="*/ 121195 w 363328"/>
                <a:gd name="connsiteY277" fmla="*/ 431864 h 519826"/>
                <a:gd name="connsiteX278" fmla="*/ 118528 w 363328"/>
                <a:gd name="connsiteY278" fmla="*/ 432721 h 519826"/>
                <a:gd name="connsiteX279" fmla="*/ 117290 w 363328"/>
                <a:gd name="connsiteY279" fmla="*/ 433959 h 519826"/>
                <a:gd name="connsiteX280" fmla="*/ 116623 w 363328"/>
                <a:gd name="connsiteY280" fmla="*/ 435293 h 519826"/>
                <a:gd name="connsiteX281" fmla="*/ 117100 w 363328"/>
                <a:gd name="connsiteY281" fmla="*/ 435674 h 519826"/>
                <a:gd name="connsiteX282" fmla="*/ 120148 w 363328"/>
                <a:gd name="connsiteY282" fmla="*/ 433769 h 519826"/>
                <a:gd name="connsiteX283" fmla="*/ 82619 w 363328"/>
                <a:gd name="connsiteY283" fmla="*/ 286798 h 519826"/>
                <a:gd name="connsiteX284" fmla="*/ 87286 w 363328"/>
                <a:gd name="connsiteY284" fmla="*/ 279464 h 519826"/>
                <a:gd name="connsiteX285" fmla="*/ 80143 w 363328"/>
                <a:gd name="connsiteY285" fmla="*/ 275749 h 519826"/>
                <a:gd name="connsiteX286" fmla="*/ 43567 w 363328"/>
                <a:gd name="connsiteY286" fmla="*/ 282512 h 519826"/>
                <a:gd name="connsiteX287" fmla="*/ 37947 w 363328"/>
                <a:gd name="connsiteY287" fmla="*/ 286607 h 519826"/>
                <a:gd name="connsiteX288" fmla="*/ 39090 w 363328"/>
                <a:gd name="connsiteY288" fmla="*/ 289655 h 519826"/>
                <a:gd name="connsiteX289" fmla="*/ 50996 w 363328"/>
                <a:gd name="connsiteY289" fmla="*/ 293370 h 519826"/>
                <a:gd name="connsiteX290" fmla="*/ 52711 w 363328"/>
                <a:gd name="connsiteY290" fmla="*/ 293180 h 519826"/>
                <a:gd name="connsiteX291" fmla="*/ 65855 w 363328"/>
                <a:gd name="connsiteY291" fmla="*/ 290417 h 519826"/>
                <a:gd name="connsiteX292" fmla="*/ 82524 w 363328"/>
                <a:gd name="connsiteY292" fmla="*/ 286703 h 5198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Lst>
              <a:rect l="l" t="t" r="r" b="b"/>
              <a:pathLst>
                <a:path w="363328" h="519826">
                  <a:moveTo>
                    <a:pt x="362083" y="210026"/>
                  </a:moveTo>
                  <a:cubicBezTo>
                    <a:pt x="362559" y="212789"/>
                    <a:pt x="363416" y="215551"/>
                    <a:pt x="363321" y="218313"/>
                  </a:cubicBezTo>
                  <a:cubicBezTo>
                    <a:pt x="363130" y="222409"/>
                    <a:pt x="362559" y="226504"/>
                    <a:pt x="361606" y="230505"/>
                  </a:cubicBezTo>
                  <a:cubicBezTo>
                    <a:pt x="360749" y="234125"/>
                    <a:pt x="359130" y="237649"/>
                    <a:pt x="357987" y="241268"/>
                  </a:cubicBezTo>
                  <a:cubicBezTo>
                    <a:pt x="357415" y="243078"/>
                    <a:pt x="356844" y="245078"/>
                    <a:pt x="356939" y="246888"/>
                  </a:cubicBezTo>
                  <a:cubicBezTo>
                    <a:pt x="357130" y="250889"/>
                    <a:pt x="355891" y="253937"/>
                    <a:pt x="353415" y="257080"/>
                  </a:cubicBezTo>
                  <a:cubicBezTo>
                    <a:pt x="351415" y="259651"/>
                    <a:pt x="349795" y="262604"/>
                    <a:pt x="348462" y="265843"/>
                  </a:cubicBezTo>
                  <a:cubicBezTo>
                    <a:pt x="345795" y="272415"/>
                    <a:pt x="342461" y="278701"/>
                    <a:pt x="337984" y="284607"/>
                  </a:cubicBezTo>
                  <a:cubicBezTo>
                    <a:pt x="334651" y="288798"/>
                    <a:pt x="332460" y="294418"/>
                    <a:pt x="328269" y="297942"/>
                  </a:cubicBezTo>
                  <a:cubicBezTo>
                    <a:pt x="323316" y="302038"/>
                    <a:pt x="317887" y="305467"/>
                    <a:pt x="313600" y="310515"/>
                  </a:cubicBezTo>
                  <a:cubicBezTo>
                    <a:pt x="311600" y="312896"/>
                    <a:pt x="310171" y="310420"/>
                    <a:pt x="309695" y="309182"/>
                  </a:cubicBezTo>
                  <a:cubicBezTo>
                    <a:pt x="309124" y="307562"/>
                    <a:pt x="309314" y="305562"/>
                    <a:pt x="309695" y="303848"/>
                  </a:cubicBezTo>
                  <a:cubicBezTo>
                    <a:pt x="310648" y="299466"/>
                    <a:pt x="312076" y="295275"/>
                    <a:pt x="312838" y="290894"/>
                  </a:cubicBezTo>
                  <a:cubicBezTo>
                    <a:pt x="313696" y="286226"/>
                    <a:pt x="309505" y="282512"/>
                    <a:pt x="305314" y="284226"/>
                  </a:cubicBezTo>
                  <a:cubicBezTo>
                    <a:pt x="304266" y="284702"/>
                    <a:pt x="303504" y="286417"/>
                    <a:pt x="303028" y="287750"/>
                  </a:cubicBezTo>
                  <a:cubicBezTo>
                    <a:pt x="302361" y="289750"/>
                    <a:pt x="302361" y="292037"/>
                    <a:pt x="301599" y="293942"/>
                  </a:cubicBezTo>
                  <a:cubicBezTo>
                    <a:pt x="299027" y="300704"/>
                    <a:pt x="299503" y="308134"/>
                    <a:pt x="297789" y="314992"/>
                  </a:cubicBezTo>
                  <a:cubicBezTo>
                    <a:pt x="297598" y="315659"/>
                    <a:pt x="298075" y="316611"/>
                    <a:pt x="297789" y="316992"/>
                  </a:cubicBezTo>
                  <a:cubicBezTo>
                    <a:pt x="292074" y="323374"/>
                    <a:pt x="293979" y="332137"/>
                    <a:pt x="291598" y="339566"/>
                  </a:cubicBezTo>
                  <a:cubicBezTo>
                    <a:pt x="290074" y="344424"/>
                    <a:pt x="289121" y="350139"/>
                    <a:pt x="288931" y="355378"/>
                  </a:cubicBezTo>
                  <a:cubicBezTo>
                    <a:pt x="288835" y="360712"/>
                    <a:pt x="285692" y="364712"/>
                    <a:pt x="285597" y="369761"/>
                  </a:cubicBezTo>
                  <a:cubicBezTo>
                    <a:pt x="285597" y="371761"/>
                    <a:pt x="285121" y="373856"/>
                    <a:pt x="285025" y="375857"/>
                  </a:cubicBezTo>
                  <a:cubicBezTo>
                    <a:pt x="284835" y="383762"/>
                    <a:pt x="278453" y="387763"/>
                    <a:pt x="274738" y="393192"/>
                  </a:cubicBezTo>
                  <a:cubicBezTo>
                    <a:pt x="267404" y="403860"/>
                    <a:pt x="259117" y="413671"/>
                    <a:pt x="250259" y="423005"/>
                  </a:cubicBezTo>
                  <a:cubicBezTo>
                    <a:pt x="245306" y="428244"/>
                    <a:pt x="240639" y="433769"/>
                    <a:pt x="235876" y="439198"/>
                  </a:cubicBezTo>
                  <a:cubicBezTo>
                    <a:pt x="233876" y="441579"/>
                    <a:pt x="231495" y="443389"/>
                    <a:pt x="230352" y="447104"/>
                  </a:cubicBezTo>
                  <a:cubicBezTo>
                    <a:pt x="229399" y="450437"/>
                    <a:pt x="225494" y="453009"/>
                    <a:pt x="223113" y="455962"/>
                  </a:cubicBezTo>
                  <a:cubicBezTo>
                    <a:pt x="220446" y="459296"/>
                    <a:pt x="217779" y="462725"/>
                    <a:pt x="215017" y="466058"/>
                  </a:cubicBezTo>
                  <a:cubicBezTo>
                    <a:pt x="211969" y="469868"/>
                    <a:pt x="208159" y="473012"/>
                    <a:pt x="205015" y="476726"/>
                  </a:cubicBezTo>
                  <a:cubicBezTo>
                    <a:pt x="199491" y="483108"/>
                    <a:pt x="194347" y="490061"/>
                    <a:pt x="188632" y="496253"/>
                  </a:cubicBezTo>
                  <a:cubicBezTo>
                    <a:pt x="183203" y="502158"/>
                    <a:pt x="177964" y="508349"/>
                    <a:pt x="170821" y="512445"/>
                  </a:cubicBezTo>
                  <a:cubicBezTo>
                    <a:pt x="165963" y="515207"/>
                    <a:pt x="161581" y="518636"/>
                    <a:pt x="155866" y="519589"/>
                  </a:cubicBezTo>
                  <a:cubicBezTo>
                    <a:pt x="153676" y="519970"/>
                    <a:pt x="152152" y="519970"/>
                    <a:pt x="149961" y="519017"/>
                  </a:cubicBezTo>
                  <a:cubicBezTo>
                    <a:pt x="142912" y="515874"/>
                    <a:pt x="136912" y="511112"/>
                    <a:pt x="130530" y="506825"/>
                  </a:cubicBezTo>
                  <a:cubicBezTo>
                    <a:pt x="122243" y="501206"/>
                    <a:pt x="113861" y="495776"/>
                    <a:pt x="105670" y="490061"/>
                  </a:cubicBezTo>
                  <a:cubicBezTo>
                    <a:pt x="104050" y="489013"/>
                    <a:pt x="102907" y="487299"/>
                    <a:pt x="101383" y="486061"/>
                  </a:cubicBezTo>
                  <a:cubicBezTo>
                    <a:pt x="95192" y="481108"/>
                    <a:pt x="88525" y="476917"/>
                    <a:pt x="84238" y="469773"/>
                  </a:cubicBezTo>
                  <a:cubicBezTo>
                    <a:pt x="83000" y="467678"/>
                    <a:pt x="80238" y="466630"/>
                    <a:pt x="78428" y="464820"/>
                  </a:cubicBezTo>
                  <a:cubicBezTo>
                    <a:pt x="75380" y="461867"/>
                    <a:pt x="72713" y="458629"/>
                    <a:pt x="69665" y="455867"/>
                  </a:cubicBezTo>
                  <a:cubicBezTo>
                    <a:pt x="65569" y="452152"/>
                    <a:pt x="61378" y="448246"/>
                    <a:pt x="56806" y="445294"/>
                  </a:cubicBezTo>
                  <a:cubicBezTo>
                    <a:pt x="51377" y="441769"/>
                    <a:pt x="48139" y="436436"/>
                    <a:pt x="44233" y="431578"/>
                  </a:cubicBezTo>
                  <a:cubicBezTo>
                    <a:pt x="42614" y="429578"/>
                    <a:pt x="40804" y="427863"/>
                    <a:pt x="39090" y="425863"/>
                  </a:cubicBezTo>
                  <a:cubicBezTo>
                    <a:pt x="37661" y="424148"/>
                    <a:pt x="35661" y="422529"/>
                    <a:pt x="35185" y="420529"/>
                  </a:cubicBezTo>
                  <a:cubicBezTo>
                    <a:pt x="34232" y="416528"/>
                    <a:pt x="34518" y="412242"/>
                    <a:pt x="33661" y="408146"/>
                  </a:cubicBezTo>
                  <a:cubicBezTo>
                    <a:pt x="31851" y="399764"/>
                    <a:pt x="33375" y="390716"/>
                    <a:pt x="28708" y="383000"/>
                  </a:cubicBezTo>
                  <a:cubicBezTo>
                    <a:pt x="28422" y="382524"/>
                    <a:pt x="28517" y="381762"/>
                    <a:pt x="28517" y="381095"/>
                  </a:cubicBezTo>
                  <a:cubicBezTo>
                    <a:pt x="28041" y="375380"/>
                    <a:pt x="28041" y="369570"/>
                    <a:pt x="27088" y="363950"/>
                  </a:cubicBezTo>
                  <a:cubicBezTo>
                    <a:pt x="24707" y="348425"/>
                    <a:pt x="24326" y="332518"/>
                    <a:pt x="19468" y="317468"/>
                  </a:cubicBezTo>
                  <a:cubicBezTo>
                    <a:pt x="18325" y="314039"/>
                    <a:pt x="18516" y="310134"/>
                    <a:pt x="17944" y="306515"/>
                  </a:cubicBezTo>
                  <a:cubicBezTo>
                    <a:pt x="16706" y="297751"/>
                    <a:pt x="15373" y="288989"/>
                    <a:pt x="14039" y="280225"/>
                  </a:cubicBezTo>
                  <a:cubicBezTo>
                    <a:pt x="14039" y="279749"/>
                    <a:pt x="14039" y="279273"/>
                    <a:pt x="14039" y="278797"/>
                  </a:cubicBezTo>
                  <a:cubicBezTo>
                    <a:pt x="13658" y="268319"/>
                    <a:pt x="13087" y="257747"/>
                    <a:pt x="12801" y="247269"/>
                  </a:cubicBezTo>
                  <a:cubicBezTo>
                    <a:pt x="12610" y="242602"/>
                    <a:pt x="13468" y="241745"/>
                    <a:pt x="18325" y="241649"/>
                  </a:cubicBezTo>
                  <a:cubicBezTo>
                    <a:pt x="20611" y="241649"/>
                    <a:pt x="22802" y="242602"/>
                    <a:pt x="25088" y="242697"/>
                  </a:cubicBezTo>
                  <a:cubicBezTo>
                    <a:pt x="27088" y="242697"/>
                    <a:pt x="29089" y="241935"/>
                    <a:pt x="31089" y="241649"/>
                  </a:cubicBezTo>
                  <a:cubicBezTo>
                    <a:pt x="33756" y="241173"/>
                    <a:pt x="36899" y="239554"/>
                    <a:pt x="38995" y="240506"/>
                  </a:cubicBezTo>
                  <a:cubicBezTo>
                    <a:pt x="44043" y="242792"/>
                    <a:pt x="49282" y="237935"/>
                    <a:pt x="53949" y="241649"/>
                  </a:cubicBezTo>
                  <a:cubicBezTo>
                    <a:pt x="60902" y="238411"/>
                    <a:pt x="69094" y="242411"/>
                    <a:pt x="75952" y="237268"/>
                  </a:cubicBezTo>
                  <a:cubicBezTo>
                    <a:pt x="78523" y="235363"/>
                    <a:pt x="82619" y="235363"/>
                    <a:pt x="86048" y="234887"/>
                  </a:cubicBezTo>
                  <a:cubicBezTo>
                    <a:pt x="90906" y="234220"/>
                    <a:pt x="95764" y="233839"/>
                    <a:pt x="100621" y="233458"/>
                  </a:cubicBezTo>
                  <a:cubicBezTo>
                    <a:pt x="105765" y="233077"/>
                    <a:pt x="107289" y="231362"/>
                    <a:pt x="107575" y="226314"/>
                  </a:cubicBezTo>
                  <a:cubicBezTo>
                    <a:pt x="108146" y="217170"/>
                    <a:pt x="106241" y="207931"/>
                    <a:pt x="108527" y="198787"/>
                  </a:cubicBezTo>
                  <a:cubicBezTo>
                    <a:pt x="109099" y="196501"/>
                    <a:pt x="105098" y="192596"/>
                    <a:pt x="102431" y="192500"/>
                  </a:cubicBezTo>
                  <a:cubicBezTo>
                    <a:pt x="96049" y="192215"/>
                    <a:pt x="89763" y="192500"/>
                    <a:pt x="83572" y="194691"/>
                  </a:cubicBezTo>
                  <a:cubicBezTo>
                    <a:pt x="83000" y="194881"/>
                    <a:pt x="82429" y="195167"/>
                    <a:pt x="81762" y="195167"/>
                  </a:cubicBezTo>
                  <a:cubicBezTo>
                    <a:pt x="73856" y="195644"/>
                    <a:pt x="65855" y="196596"/>
                    <a:pt x="57949" y="196310"/>
                  </a:cubicBezTo>
                  <a:cubicBezTo>
                    <a:pt x="54901" y="196215"/>
                    <a:pt x="52425" y="198501"/>
                    <a:pt x="48996" y="197072"/>
                  </a:cubicBezTo>
                  <a:cubicBezTo>
                    <a:pt x="46900" y="196215"/>
                    <a:pt x="43757" y="198882"/>
                    <a:pt x="41090" y="199073"/>
                  </a:cubicBezTo>
                  <a:cubicBezTo>
                    <a:pt x="32137" y="199739"/>
                    <a:pt x="23088" y="200406"/>
                    <a:pt x="14039" y="200501"/>
                  </a:cubicBezTo>
                  <a:cubicBezTo>
                    <a:pt x="10134" y="200501"/>
                    <a:pt x="9658" y="198501"/>
                    <a:pt x="8610" y="194691"/>
                  </a:cubicBezTo>
                  <a:cubicBezTo>
                    <a:pt x="6800" y="188119"/>
                    <a:pt x="9562" y="181547"/>
                    <a:pt x="7467" y="175165"/>
                  </a:cubicBezTo>
                  <a:cubicBezTo>
                    <a:pt x="6800" y="173165"/>
                    <a:pt x="6514" y="170974"/>
                    <a:pt x="6133" y="168974"/>
                  </a:cubicBezTo>
                  <a:cubicBezTo>
                    <a:pt x="5752" y="166973"/>
                    <a:pt x="5181" y="164783"/>
                    <a:pt x="4800" y="162687"/>
                  </a:cubicBezTo>
                  <a:cubicBezTo>
                    <a:pt x="4324" y="159449"/>
                    <a:pt x="3943" y="156210"/>
                    <a:pt x="3466" y="153067"/>
                  </a:cubicBezTo>
                  <a:cubicBezTo>
                    <a:pt x="2609" y="148114"/>
                    <a:pt x="1466" y="143256"/>
                    <a:pt x="895" y="138208"/>
                  </a:cubicBezTo>
                  <a:cubicBezTo>
                    <a:pt x="514" y="135160"/>
                    <a:pt x="2133" y="137541"/>
                    <a:pt x="2895" y="137731"/>
                  </a:cubicBezTo>
                  <a:cubicBezTo>
                    <a:pt x="2895" y="136970"/>
                    <a:pt x="3181" y="136112"/>
                    <a:pt x="2990" y="135446"/>
                  </a:cubicBezTo>
                  <a:cubicBezTo>
                    <a:pt x="2800" y="134207"/>
                    <a:pt x="2419" y="132969"/>
                    <a:pt x="2038" y="131731"/>
                  </a:cubicBezTo>
                  <a:cubicBezTo>
                    <a:pt x="2323" y="128206"/>
                    <a:pt x="2800" y="126111"/>
                    <a:pt x="2895" y="123920"/>
                  </a:cubicBezTo>
                  <a:cubicBezTo>
                    <a:pt x="2895" y="123063"/>
                    <a:pt x="2609" y="122015"/>
                    <a:pt x="2323" y="121158"/>
                  </a:cubicBezTo>
                  <a:cubicBezTo>
                    <a:pt x="1657" y="119444"/>
                    <a:pt x="799" y="117729"/>
                    <a:pt x="37" y="116015"/>
                  </a:cubicBezTo>
                  <a:cubicBezTo>
                    <a:pt x="-58" y="115633"/>
                    <a:pt x="37" y="114967"/>
                    <a:pt x="228" y="114776"/>
                  </a:cubicBezTo>
                  <a:cubicBezTo>
                    <a:pt x="418" y="114586"/>
                    <a:pt x="1180" y="114681"/>
                    <a:pt x="1466" y="114871"/>
                  </a:cubicBezTo>
                  <a:cubicBezTo>
                    <a:pt x="2133" y="115443"/>
                    <a:pt x="3181" y="116110"/>
                    <a:pt x="3276" y="116777"/>
                  </a:cubicBezTo>
                  <a:cubicBezTo>
                    <a:pt x="3371" y="118967"/>
                    <a:pt x="3943" y="119158"/>
                    <a:pt x="5276" y="117539"/>
                  </a:cubicBezTo>
                  <a:cubicBezTo>
                    <a:pt x="9086" y="112586"/>
                    <a:pt x="12801" y="107537"/>
                    <a:pt x="16611" y="102584"/>
                  </a:cubicBezTo>
                  <a:cubicBezTo>
                    <a:pt x="19564" y="98774"/>
                    <a:pt x="22231" y="94964"/>
                    <a:pt x="25945" y="91535"/>
                  </a:cubicBezTo>
                  <a:cubicBezTo>
                    <a:pt x="34137" y="83915"/>
                    <a:pt x="41281" y="75057"/>
                    <a:pt x="48901" y="66770"/>
                  </a:cubicBezTo>
                  <a:cubicBezTo>
                    <a:pt x="55282" y="59912"/>
                    <a:pt x="61950" y="53340"/>
                    <a:pt x="68332" y="46577"/>
                  </a:cubicBezTo>
                  <a:cubicBezTo>
                    <a:pt x="70999" y="43720"/>
                    <a:pt x="73285" y="40481"/>
                    <a:pt x="75856" y="37529"/>
                  </a:cubicBezTo>
                  <a:cubicBezTo>
                    <a:pt x="76714" y="36671"/>
                    <a:pt x="78047" y="36290"/>
                    <a:pt x="78904" y="35433"/>
                  </a:cubicBezTo>
                  <a:cubicBezTo>
                    <a:pt x="81571" y="32861"/>
                    <a:pt x="84143" y="30099"/>
                    <a:pt x="86810" y="27432"/>
                  </a:cubicBezTo>
                  <a:cubicBezTo>
                    <a:pt x="88525" y="25718"/>
                    <a:pt x="90144" y="23908"/>
                    <a:pt x="91858" y="22193"/>
                  </a:cubicBezTo>
                  <a:cubicBezTo>
                    <a:pt x="96335" y="17526"/>
                    <a:pt x="100621" y="12668"/>
                    <a:pt x="105289" y="8382"/>
                  </a:cubicBezTo>
                  <a:cubicBezTo>
                    <a:pt x="107479" y="6382"/>
                    <a:pt x="107194" y="4096"/>
                    <a:pt x="107384" y="1715"/>
                  </a:cubicBezTo>
                  <a:cubicBezTo>
                    <a:pt x="107384" y="1143"/>
                    <a:pt x="108241" y="571"/>
                    <a:pt x="108718" y="0"/>
                  </a:cubicBezTo>
                  <a:cubicBezTo>
                    <a:pt x="110623" y="3524"/>
                    <a:pt x="114052" y="1238"/>
                    <a:pt x="116623" y="2191"/>
                  </a:cubicBezTo>
                  <a:cubicBezTo>
                    <a:pt x="120052" y="3334"/>
                    <a:pt x="123386" y="5144"/>
                    <a:pt x="126910" y="5906"/>
                  </a:cubicBezTo>
                  <a:cubicBezTo>
                    <a:pt x="133578" y="7334"/>
                    <a:pt x="138340" y="12287"/>
                    <a:pt x="144341" y="15145"/>
                  </a:cubicBezTo>
                  <a:cubicBezTo>
                    <a:pt x="149675" y="17621"/>
                    <a:pt x="154628" y="21241"/>
                    <a:pt x="159962" y="23813"/>
                  </a:cubicBezTo>
                  <a:cubicBezTo>
                    <a:pt x="167296" y="27432"/>
                    <a:pt x="173678" y="33147"/>
                    <a:pt x="181965" y="34576"/>
                  </a:cubicBezTo>
                  <a:cubicBezTo>
                    <a:pt x="184537" y="35052"/>
                    <a:pt x="187013" y="36290"/>
                    <a:pt x="189585" y="36862"/>
                  </a:cubicBezTo>
                  <a:cubicBezTo>
                    <a:pt x="192347" y="37433"/>
                    <a:pt x="191490" y="35052"/>
                    <a:pt x="191395" y="33719"/>
                  </a:cubicBezTo>
                  <a:cubicBezTo>
                    <a:pt x="191204" y="30956"/>
                    <a:pt x="191109" y="30956"/>
                    <a:pt x="193300" y="31337"/>
                  </a:cubicBezTo>
                  <a:cubicBezTo>
                    <a:pt x="196729" y="31909"/>
                    <a:pt x="199491" y="30670"/>
                    <a:pt x="201777" y="28194"/>
                  </a:cubicBezTo>
                  <a:cubicBezTo>
                    <a:pt x="202634" y="27242"/>
                    <a:pt x="203491" y="26098"/>
                    <a:pt x="204539" y="25432"/>
                  </a:cubicBezTo>
                  <a:cubicBezTo>
                    <a:pt x="209302" y="22574"/>
                    <a:pt x="214159" y="19907"/>
                    <a:pt x="219017" y="17240"/>
                  </a:cubicBezTo>
                  <a:cubicBezTo>
                    <a:pt x="221684" y="15716"/>
                    <a:pt x="224446" y="14383"/>
                    <a:pt x="227113" y="12859"/>
                  </a:cubicBezTo>
                  <a:cubicBezTo>
                    <a:pt x="232447" y="9716"/>
                    <a:pt x="237686" y="6477"/>
                    <a:pt x="243020" y="3239"/>
                  </a:cubicBezTo>
                  <a:cubicBezTo>
                    <a:pt x="243877" y="2667"/>
                    <a:pt x="244735" y="1715"/>
                    <a:pt x="245592" y="1619"/>
                  </a:cubicBezTo>
                  <a:cubicBezTo>
                    <a:pt x="247211" y="1429"/>
                    <a:pt x="249211" y="191"/>
                    <a:pt x="248259" y="4381"/>
                  </a:cubicBezTo>
                  <a:cubicBezTo>
                    <a:pt x="246925" y="10192"/>
                    <a:pt x="251021" y="14859"/>
                    <a:pt x="254069" y="19431"/>
                  </a:cubicBezTo>
                  <a:cubicBezTo>
                    <a:pt x="256546" y="23241"/>
                    <a:pt x="258736" y="27432"/>
                    <a:pt x="261213" y="31337"/>
                  </a:cubicBezTo>
                  <a:cubicBezTo>
                    <a:pt x="262832" y="33814"/>
                    <a:pt x="264547" y="36385"/>
                    <a:pt x="266452" y="38576"/>
                  </a:cubicBezTo>
                  <a:cubicBezTo>
                    <a:pt x="272929" y="46196"/>
                    <a:pt x="275977" y="55912"/>
                    <a:pt x="281025" y="64389"/>
                  </a:cubicBezTo>
                  <a:cubicBezTo>
                    <a:pt x="285406" y="71819"/>
                    <a:pt x="289883" y="79153"/>
                    <a:pt x="293312" y="87058"/>
                  </a:cubicBezTo>
                  <a:cubicBezTo>
                    <a:pt x="294741" y="90392"/>
                    <a:pt x="297313" y="93059"/>
                    <a:pt x="299218" y="96203"/>
                  </a:cubicBezTo>
                  <a:cubicBezTo>
                    <a:pt x="299980" y="97441"/>
                    <a:pt x="300075" y="99060"/>
                    <a:pt x="300646" y="100298"/>
                  </a:cubicBezTo>
                  <a:cubicBezTo>
                    <a:pt x="303980" y="107442"/>
                    <a:pt x="306742" y="114681"/>
                    <a:pt x="307409" y="122682"/>
                  </a:cubicBezTo>
                  <a:cubicBezTo>
                    <a:pt x="307695" y="125825"/>
                    <a:pt x="310076" y="128778"/>
                    <a:pt x="311314" y="131921"/>
                  </a:cubicBezTo>
                  <a:cubicBezTo>
                    <a:pt x="313600" y="137922"/>
                    <a:pt x="312838" y="144113"/>
                    <a:pt x="311791" y="150209"/>
                  </a:cubicBezTo>
                  <a:cubicBezTo>
                    <a:pt x="310838" y="155734"/>
                    <a:pt x="309790" y="161163"/>
                    <a:pt x="308552" y="166592"/>
                  </a:cubicBezTo>
                  <a:cubicBezTo>
                    <a:pt x="307885" y="169640"/>
                    <a:pt x="306933" y="172688"/>
                    <a:pt x="305980" y="175736"/>
                  </a:cubicBezTo>
                  <a:cubicBezTo>
                    <a:pt x="304171" y="181642"/>
                    <a:pt x="304933" y="188024"/>
                    <a:pt x="302170" y="193929"/>
                  </a:cubicBezTo>
                  <a:cubicBezTo>
                    <a:pt x="298741" y="201073"/>
                    <a:pt x="296551" y="208788"/>
                    <a:pt x="293122" y="215932"/>
                  </a:cubicBezTo>
                  <a:cubicBezTo>
                    <a:pt x="291788" y="218789"/>
                    <a:pt x="291312" y="221551"/>
                    <a:pt x="293122" y="223266"/>
                  </a:cubicBezTo>
                  <a:cubicBezTo>
                    <a:pt x="294836" y="224790"/>
                    <a:pt x="297789" y="224504"/>
                    <a:pt x="300170" y="222599"/>
                  </a:cubicBezTo>
                  <a:cubicBezTo>
                    <a:pt x="304075" y="219456"/>
                    <a:pt x="308457" y="216789"/>
                    <a:pt x="312362" y="213741"/>
                  </a:cubicBezTo>
                  <a:cubicBezTo>
                    <a:pt x="318458" y="209074"/>
                    <a:pt x="324459" y="204311"/>
                    <a:pt x="330174" y="199263"/>
                  </a:cubicBezTo>
                  <a:cubicBezTo>
                    <a:pt x="334174" y="195834"/>
                    <a:pt x="337508" y="191548"/>
                    <a:pt x="341509" y="188119"/>
                  </a:cubicBezTo>
                  <a:cubicBezTo>
                    <a:pt x="342842" y="186976"/>
                    <a:pt x="344271" y="184785"/>
                    <a:pt x="347319" y="186690"/>
                  </a:cubicBezTo>
                  <a:cubicBezTo>
                    <a:pt x="350462" y="188786"/>
                    <a:pt x="354939" y="188500"/>
                    <a:pt x="355510" y="193929"/>
                  </a:cubicBezTo>
                  <a:cubicBezTo>
                    <a:pt x="355701" y="195453"/>
                    <a:pt x="357415" y="195739"/>
                    <a:pt x="357225" y="193262"/>
                  </a:cubicBezTo>
                  <a:cubicBezTo>
                    <a:pt x="357987" y="193548"/>
                    <a:pt x="359320" y="193739"/>
                    <a:pt x="359416" y="194215"/>
                  </a:cubicBezTo>
                  <a:cubicBezTo>
                    <a:pt x="360559" y="199453"/>
                    <a:pt x="361511" y="204692"/>
                    <a:pt x="362464" y="210026"/>
                  </a:cubicBezTo>
                  <a:close/>
                  <a:moveTo>
                    <a:pt x="345985" y="244412"/>
                  </a:moveTo>
                  <a:cubicBezTo>
                    <a:pt x="346652" y="243935"/>
                    <a:pt x="347509" y="242983"/>
                    <a:pt x="347509" y="242316"/>
                  </a:cubicBezTo>
                  <a:cubicBezTo>
                    <a:pt x="347509" y="241649"/>
                    <a:pt x="346557" y="240887"/>
                    <a:pt x="345890" y="240411"/>
                  </a:cubicBezTo>
                  <a:cubicBezTo>
                    <a:pt x="343223" y="238506"/>
                    <a:pt x="340556" y="237935"/>
                    <a:pt x="337127" y="240411"/>
                  </a:cubicBezTo>
                  <a:cubicBezTo>
                    <a:pt x="333889" y="242221"/>
                    <a:pt x="331412" y="244126"/>
                    <a:pt x="328745" y="245840"/>
                  </a:cubicBezTo>
                  <a:cubicBezTo>
                    <a:pt x="328364" y="246126"/>
                    <a:pt x="326745" y="245269"/>
                    <a:pt x="326745" y="245174"/>
                  </a:cubicBezTo>
                  <a:cubicBezTo>
                    <a:pt x="327031" y="243935"/>
                    <a:pt x="327221" y="242602"/>
                    <a:pt x="327983" y="241649"/>
                  </a:cubicBezTo>
                  <a:cubicBezTo>
                    <a:pt x="328459" y="240983"/>
                    <a:pt x="329602" y="240697"/>
                    <a:pt x="330460" y="240506"/>
                  </a:cubicBezTo>
                  <a:cubicBezTo>
                    <a:pt x="334174" y="239744"/>
                    <a:pt x="337984" y="235934"/>
                    <a:pt x="338365" y="232315"/>
                  </a:cubicBezTo>
                  <a:cubicBezTo>
                    <a:pt x="338365" y="231362"/>
                    <a:pt x="338080" y="230124"/>
                    <a:pt x="337413" y="229362"/>
                  </a:cubicBezTo>
                  <a:cubicBezTo>
                    <a:pt x="335984" y="227552"/>
                    <a:pt x="329983" y="225647"/>
                    <a:pt x="328745" y="226981"/>
                  </a:cubicBezTo>
                  <a:cubicBezTo>
                    <a:pt x="327126" y="228695"/>
                    <a:pt x="326269" y="231267"/>
                    <a:pt x="325316" y="233553"/>
                  </a:cubicBezTo>
                  <a:cubicBezTo>
                    <a:pt x="325030" y="234315"/>
                    <a:pt x="325316" y="235363"/>
                    <a:pt x="325316" y="236220"/>
                  </a:cubicBezTo>
                  <a:cubicBezTo>
                    <a:pt x="324649" y="240506"/>
                    <a:pt x="324078" y="244697"/>
                    <a:pt x="323125" y="248888"/>
                  </a:cubicBezTo>
                  <a:cubicBezTo>
                    <a:pt x="321982" y="253365"/>
                    <a:pt x="322554" y="258413"/>
                    <a:pt x="318744" y="262033"/>
                  </a:cubicBezTo>
                  <a:cubicBezTo>
                    <a:pt x="322078" y="266224"/>
                    <a:pt x="317887" y="270320"/>
                    <a:pt x="318649" y="274511"/>
                  </a:cubicBezTo>
                  <a:cubicBezTo>
                    <a:pt x="319030" y="276892"/>
                    <a:pt x="318268" y="279654"/>
                    <a:pt x="317410" y="282035"/>
                  </a:cubicBezTo>
                  <a:cubicBezTo>
                    <a:pt x="316172" y="285750"/>
                    <a:pt x="317696" y="291084"/>
                    <a:pt x="320839" y="292322"/>
                  </a:cubicBezTo>
                  <a:cubicBezTo>
                    <a:pt x="322649" y="293084"/>
                    <a:pt x="326840" y="289846"/>
                    <a:pt x="327983" y="286798"/>
                  </a:cubicBezTo>
                  <a:cubicBezTo>
                    <a:pt x="328078" y="286417"/>
                    <a:pt x="327983" y="285845"/>
                    <a:pt x="327983" y="285464"/>
                  </a:cubicBezTo>
                  <a:cubicBezTo>
                    <a:pt x="329698" y="278035"/>
                    <a:pt x="331126" y="270510"/>
                    <a:pt x="333317" y="263271"/>
                  </a:cubicBezTo>
                  <a:cubicBezTo>
                    <a:pt x="335032" y="257651"/>
                    <a:pt x="335889" y="251270"/>
                    <a:pt x="341413" y="247745"/>
                  </a:cubicBezTo>
                  <a:cubicBezTo>
                    <a:pt x="342937" y="246698"/>
                    <a:pt x="344557" y="245745"/>
                    <a:pt x="346081" y="244602"/>
                  </a:cubicBezTo>
                  <a:close/>
                  <a:moveTo>
                    <a:pt x="275119" y="190881"/>
                  </a:moveTo>
                  <a:cubicBezTo>
                    <a:pt x="277786" y="184785"/>
                    <a:pt x="275119" y="181356"/>
                    <a:pt x="268452" y="181737"/>
                  </a:cubicBezTo>
                  <a:cubicBezTo>
                    <a:pt x="262642" y="182118"/>
                    <a:pt x="256927" y="182213"/>
                    <a:pt x="251116" y="181737"/>
                  </a:cubicBezTo>
                  <a:cubicBezTo>
                    <a:pt x="246449" y="181261"/>
                    <a:pt x="241782" y="182309"/>
                    <a:pt x="237210" y="182690"/>
                  </a:cubicBezTo>
                  <a:cubicBezTo>
                    <a:pt x="231304" y="183166"/>
                    <a:pt x="225685" y="184880"/>
                    <a:pt x="220255" y="186595"/>
                  </a:cubicBezTo>
                  <a:cubicBezTo>
                    <a:pt x="214159" y="188595"/>
                    <a:pt x="207873" y="188595"/>
                    <a:pt x="201872" y="189548"/>
                  </a:cubicBezTo>
                  <a:cubicBezTo>
                    <a:pt x="192823" y="190976"/>
                    <a:pt x="183489" y="190595"/>
                    <a:pt x="174250" y="191262"/>
                  </a:cubicBezTo>
                  <a:cubicBezTo>
                    <a:pt x="172916" y="191262"/>
                    <a:pt x="170630" y="192119"/>
                    <a:pt x="170535" y="192976"/>
                  </a:cubicBezTo>
                  <a:cubicBezTo>
                    <a:pt x="169297" y="199263"/>
                    <a:pt x="168439" y="205740"/>
                    <a:pt x="167487" y="212122"/>
                  </a:cubicBezTo>
                  <a:cubicBezTo>
                    <a:pt x="167487" y="212312"/>
                    <a:pt x="167773" y="212503"/>
                    <a:pt x="167773" y="212693"/>
                  </a:cubicBezTo>
                  <a:cubicBezTo>
                    <a:pt x="168535" y="217361"/>
                    <a:pt x="169678" y="222028"/>
                    <a:pt x="170059" y="226695"/>
                  </a:cubicBezTo>
                  <a:cubicBezTo>
                    <a:pt x="170535" y="232600"/>
                    <a:pt x="172345" y="234982"/>
                    <a:pt x="177964" y="234791"/>
                  </a:cubicBezTo>
                  <a:cubicBezTo>
                    <a:pt x="183013" y="234601"/>
                    <a:pt x="188061" y="233934"/>
                    <a:pt x="193871" y="233458"/>
                  </a:cubicBezTo>
                  <a:cubicBezTo>
                    <a:pt x="196729" y="233458"/>
                    <a:pt x="199015" y="234029"/>
                    <a:pt x="201110" y="233458"/>
                  </a:cubicBezTo>
                  <a:cubicBezTo>
                    <a:pt x="211778" y="230124"/>
                    <a:pt x="222827" y="229457"/>
                    <a:pt x="233781" y="228028"/>
                  </a:cubicBezTo>
                  <a:cubicBezTo>
                    <a:pt x="235114" y="227838"/>
                    <a:pt x="236543" y="227267"/>
                    <a:pt x="237877" y="226886"/>
                  </a:cubicBezTo>
                  <a:cubicBezTo>
                    <a:pt x="245497" y="224695"/>
                    <a:pt x="252640" y="220694"/>
                    <a:pt x="260546" y="219456"/>
                  </a:cubicBezTo>
                  <a:cubicBezTo>
                    <a:pt x="262070" y="219170"/>
                    <a:pt x="262832" y="219170"/>
                    <a:pt x="264261" y="219647"/>
                  </a:cubicBezTo>
                  <a:cubicBezTo>
                    <a:pt x="269214" y="221266"/>
                    <a:pt x="275310" y="216313"/>
                    <a:pt x="274072" y="211741"/>
                  </a:cubicBezTo>
                  <a:cubicBezTo>
                    <a:pt x="272071" y="204502"/>
                    <a:pt x="272262" y="197834"/>
                    <a:pt x="275310" y="190881"/>
                  </a:cubicBezTo>
                  <a:close/>
                  <a:moveTo>
                    <a:pt x="237972" y="280892"/>
                  </a:moveTo>
                  <a:cubicBezTo>
                    <a:pt x="238448" y="280035"/>
                    <a:pt x="238448" y="278035"/>
                    <a:pt x="237781" y="277368"/>
                  </a:cubicBezTo>
                  <a:cubicBezTo>
                    <a:pt x="235972" y="275368"/>
                    <a:pt x="234257" y="273558"/>
                    <a:pt x="231114" y="272796"/>
                  </a:cubicBezTo>
                  <a:cubicBezTo>
                    <a:pt x="227209" y="271844"/>
                    <a:pt x="223970" y="272129"/>
                    <a:pt x="220255" y="273082"/>
                  </a:cubicBezTo>
                  <a:cubicBezTo>
                    <a:pt x="214255" y="274701"/>
                    <a:pt x="208254" y="275939"/>
                    <a:pt x="202253" y="277178"/>
                  </a:cubicBezTo>
                  <a:cubicBezTo>
                    <a:pt x="197205" y="278225"/>
                    <a:pt x="191966" y="278797"/>
                    <a:pt x="186918" y="280035"/>
                  </a:cubicBezTo>
                  <a:cubicBezTo>
                    <a:pt x="182060" y="281273"/>
                    <a:pt x="177488" y="283464"/>
                    <a:pt x="172249" y="282893"/>
                  </a:cubicBezTo>
                  <a:cubicBezTo>
                    <a:pt x="171678" y="282893"/>
                    <a:pt x="170154" y="284798"/>
                    <a:pt x="170249" y="285750"/>
                  </a:cubicBezTo>
                  <a:cubicBezTo>
                    <a:pt x="170249" y="286988"/>
                    <a:pt x="171583" y="289370"/>
                    <a:pt x="172154" y="289274"/>
                  </a:cubicBezTo>
                  <a:cubicBezTo>
                    <a:pt x="174726" y="288893"/>
                    <a:pt x="177202" y="287846"/>
                    <a:pt x="179774" y="287084"/>
                  </a:cubicBezTo>
                  <a:cubicBezTo>
                    <a:pt x="180822" y="286703"/>
                    <a:pt x="181870" y="286226"/>
                    <a:pt x="182917" y="285750"/>
                  </a:cubicBezTo>
                  <a:cubicBezTo>
                    <a:pt x="183013" y="286798"/>
                    <a:pt x="183298" y="287941"/>
                    <a:pt x="183203" y="288989"/>
                  </a:cubicBezTo>
                  <a:cubicBezTo>
                    <a:pt x="183203" y="290513"/>
                    <a:pt x="182822" y="292037"/>
                    <a:pt x="182536" y="293561"/>
                  </a:cubicBezTo>
                  <a:cubicBezTo>
                    <a:pt x="184060" y="292989"/>
                    <a:pt x="185489" y="292322"/>
                    <a:pt x="187013" y="291751"/>
                  </a:cubicBezTo>
                  <a:cubicBezTo>
                    <a:pt x="187585" y="291465"/>
                    <a:pt x="188061" y="291084"/>
                    <a:pt x="188632" y="290894"/>
                  </a:cubicBezTo>
                  <a:cubicBezTo>
                    <a:pt x="200634" y="288608"/>
                    <a:pt x="212635" y="286322"/>
                    <a:pt x="225304" y="284036"/>
                  </a:cubicBezTo>
                  <a:cubicBezTo>
                    <a:pt x="226828" y="284036"/>
                    <a:pt x="228066" y="284417"/>
                    <a:pt x="228542" y="284036"/>
                  </a:cubicBezTo>
                  <a:cubicBezTo>
                    <a:pt x="230447" y="282035"/>
                    <a:pt x="232066" y="280321"/>
                    <a:pt x="234924" y="282607"/>
                  </a:cubicBezTo>
                  <a:cubicBezTo>
                    <a:pt x="235305" y="282988"/>
                    <a:pt x="237400" y="281940"/>
                    <a:pt x="237972" y="280988"/>
                  </a:cubicBezTo>
                  <a:close/>
                  <a:moveTo>
                    <a:pt x="206444" y="444627"/>
                  </a:moveTo>
                  <a:cubicBezTo>
                    <a:pt x="209302" y="443960"/>
                    <a:pt x="208159" y="440436"/>
                    <a:pt x="208159" y="438150"/>
                  </a:cubicBezTo>
                  <a:cubicBezTo>
                    <a:pt x="208159" y="437198"/>
                    <a:pt x="207587" y="436150"/>
                    <a:pt x="207206" y="435197"/>
                  </a:cubicBezTo>
                  <a:cubicBezTo>
                    <a:pt x="205777" y="431197"/>
                    <a:pt x="204730" y="427101"/>
                    <a:pt x="202920" y="423386"/>
                  </a:cubicBezTo>
                  <a:cubicBezTo>
                    <a:pt x="199586" y="416624"/>
                    <a:pt x="195967" y="409956"/>
                    <a:pt x="192347" y="403384"/>
                  </a:cubicBezTo>
                  <a:cubicBezTo>
                    <a:pt x="188537" y="396526"/>
                    <a:pt x="183394" y="390716"/>
                    <a:pt x="180536" y="383191"/>
                  </a:cubicBezTo>
                  <a:cubicBezTo>
                    <a:pt x="179107" y="379190"/>
                    <a:pt x="176440" y="377857"/>
                    <a:pt x="172249" y="378238"/>
                  </a:cubicBezTo>
                  <a:cubicBezTo>
                    <a:pt x="171487" y="378333"/>
                    <a:pt x="170725" y="379190"/>
                    <a:pt x="170059" y="379667"/>
                  </a:cubicBezTo>
                  <a:cubicBezTo>
                    <a:pt x="170630" y="380048"/>
                    <a:pt x="171202" y="380619"/>
                    <a:pt x="171868" y="380905"/>
                  </a:cubicBezTo>
                  <a:cubicBezTo>
                    <a:pt x="172249" y="381095"/>
                    <a:pt x="172726" y="380905"/>
                    <a:pt x="173107" y="380905"/>
                  </a:cubicBezTo>
                  <a:cubicBezTo>
                    <a:pt x="175297" y="381381"/>
                    <a:pt x="177869" y="384810"/>
                    <a:pt x="177869" y="387477"/>
                  </a:cubicBezTo>
                  <a:cubicBezTo>
                    <a:pt x="177869" y="390239"/>
                    <a:pt x="175488" y="388430"/>
                    <a:pt x="174535" y="389192"/>
                  </a:cubicBezTo>
                  <a:cubicBezTo>
                    <a:pt x="173488" y="390049"/>
                    <a:pt x="171964" y="390811"/>
                    <a:pt x="173869" y="392621"/>
                  </a:cubicBezTo>
                  <a:cubicBezTo>
                    <a:pt x="174821" y="393478"/>
                    <a:pt x="174726" y="395478"/>
                    <a:pt x="175488" y="396621"/>
                  </a:cubicBezTo>
                  <a:cubicBezTo>
                    <a:pt x="179774" y="403479"/>
                    <a:pt x="184156" y="410242"/>
                    <a:pt x="188823" y="417290"/>
                  </a:cubicBezTo>
                  <a:cubicBezTo>
                    <a:pt x="190537" y="420910"/>
                    <a:pt x="191299" y="424720"/>
                    <a:pt x="193490" y="427292"/>
                  </a:cubicBezTo>
                  <a:cubicBezTo>
                    <a:pt x="196443" y="430911"/>
                    <a:pt x="197681" y="434626"/>
                    <a:pt x="197776" y="439198"/>
                  </a:cubicBezTo>
                  <a:cubicBezTo>
                    <a:pt x="197776" y="440436"/>
                    <a:pt x="198253" y="442341"/>
                    <a:pt x="199015" y="442627"/>
                  </a:cubicBezTo>
                  <a:cubicBezTo>
                    <a:pt x="201396" y="443675"/>
                    <a:pt x="204253" y="445008"/>
                    <a:pt x="206444" y="444437"/>
                  </a:cubicBezTo>
                  <a:close/>
                  <a:moveTo>
                    <a:pt x="159391" y="454342"/>
                  </a:moveTo>
                  <a:cubicBezTo>
                    <a:pt x="159676" y="453104"/>
                    <a:pt x="157962" y="450818"/>
                    <a:pt x="156533" y="449675"/>
                  </a:cubicBezTo>
                  <a:cubicBezTo>
                    <a:pt x="155485" y="448913"/>
                    <a:pt x="153580" y="449009"/>
                    <a:pt x="152152" y="449294"/>
                  </a:cubicBezTo>
                  <a:cubicBezTo>
                    <a:pt x="149294" y="449771"/>
                    <a:pt x="146532" y="450628"/>
                    <a:pt x="143484" y="451580"/>
                  </a:cubicBezTo>
                  <a:cubicBezTo>
                    <a:pt x="139769" y="453295"/>
                    <a:pt x="136435" y="455200"/>
                    <a:pt x="133006" y="455867"/>
                  </a:cubicBezTo>
                  <a:cubicBezTo>
                    <a:pt x="130435" y="456343"/>
                    <a:pt x="127768" y="456438"/>
                    <a:pt x="125482" y="458153"/>
                  </a:cubicBezTo>
                  <a:cubicBezTo>
                    <a:pt x="128149" y="458153"/>
                    <a:pt x="130720" y="457962"/>
                    <a:pt x="133387" y="457962"/>
                  </a:cubicBezTo>
                  <a:cubicBezTo>
                    <a:pt x="134245" y="457962"/>
                    <a:pt x="135102" y="458248"/>
                    <a:pt x="135864" y="458343"/>
                  </a:cubicBezTo>
                  <a:cubicBezTo>
                    <a:pt x="135483" y="459867"/>
                    <a:pt x="135292" y="461486"/>
                    <a:pt x="134435" y="462725"/>
                  </a:cubicBezTo>
                  <a:cubicBezTo>
                    <a:pt x="134054" y="463201"/>
                    <a:pt x="132340" y="462534"/>
                    <a:pt x="131292" y="462915"/>
                  </a:cubicBezTo>
                  <a:cubicBezTo>
                    <a:pt x="130530" y="463106"/>
                    <a:pt x="129958" y="463963"/>
                    <a:pt x="129292" y="464534"/>
                  </a:cubicBezTo>
                  <a:cubicBezTo>
                    <a:pt x="129958" y="464915"/>
                    <a:pt x="130625" y="465487"/>
                    <a:pt x="131292" y="465487"/>
                  </a:cubicBezTo>
                  <a:cubicBezTo>
                    <a:pt x="137007" y="465677"/>
                    <a:pt x="142341" y="463867"/>
                    <a:pt x="147580" y="462153"/>
                  </a:cubicBezTo>
                  <a:cubicBezTo>
                    <a:pt x="149961" y="461391"/>
                    <a:pt x="152247" y="460629"/>
                    <a:pt x="154628" y="460058"/>
                  </a:cubicBezTo>
                  <a:cubicBezTo>
                    <a:pt x="157581" y="459296"/>
                    <a:pt x="158724" y="456629"/>
                    <a:pt x="159295" y="454247"/>
                  </a:cubicBezTo>
                  <a:close/>
                  <a:moveTo>
                    <a:pt x="157867" y="441198"/>
                  </a:moveTo>
                  <a:cubicBezTo>
                    <a:pt x="161677" y="441388"/>
                    <a:pt x="163010" y="439579"/>
                    <a:pt x="163582" y="435578"/>
                  </a:cubicBezTo>
                  <a:cubicBezTo>
                    <a:pt x="161010" y="430244"/>
                    <a:pt x="158724" y="428530"/>
                    <a:pt x="155200" y="430340"/>
                  </a:cubicBezTo>
                  <a:cubicBezTo>
                    <a:pt x="152818" y="431578"/>
                    <a:pt x="150628" y="431483"/>
                    <a:pt x="148437" y="431387"/>
                  </a:cubicBezTo>
                  <a:cubicBezTo>
                    <a:pt x="142912" y="431197"/>
                    <a:pt x="137388" y="430435"/>
                    <a:pt x="131959" y="430149"/>
                  </a:cubicBezTo>
                  <a:cubicBezTo>
                    <a:pt x="128434" y="429863"/>
                    <a:pt x="124720" y="429482"/>
                    <a:pt x="123196" y="434245"/>
                  </a:cubicBezTo>
                  <a:cubicBezTo>
                    <a:pt x="122910" y="435007"/>
                    <a:pt x="122053" y="435674"/>
                    <a:pt x="121576" y="436340"/>
                  </a:cubicBezTo>
                  <a:cubicBezTo>
                    <a:pt x="122529" y="436340"/>
                    <a:pt x="123767" y="436721"/>
                    <a:pt x="124243" y="436150"/>
                  </a:cubicBezTo>
                  <a:cubicBezTo>
                    <a:pt x="126434" y="433769"/>
                    <a:pt x="127006" y="433959"/>
                    <a:pt x="126910" y="437293"/>
                  </a:cubicBezTo>
                  <a:cubicBezTo>
                    <a:pt x="126910" y="438721"/>
                    <a:pt x="125672" y="441008"/>
                    <a:pt x="128815" y="441103"/>
                  </a:cubicBezTo>
                  <a:cubicBezTo>
                    <a:pt x="134816" y="441388"/>
                    <a:pt x="140722" y="442246"/>
                    <a:pt x="146627" y="442341"/>
                  </a:cubicBezTo>
                  <a:cubicBezTo>
                    <a:pt x="150342" y="442341"/>
                    <a:pt x="154152" y="441008"/>
                    <a:pt x="157867" y="441198"/>
                  </a:cubicBezTo>
                  <a:close/>
                  <a:moveTo>
                    <a:pt x="131863" y="283369"/>
                  </a:moveTo>
                  <a:cubicBezTo>
                    <a:pt x="132530" y="282226"/>
                    <a:pt x="132625" y="279940"/>
                    <a:pt x="131863" y="278797"/>
                  </a:cubicBezTo>
                  <a:cubicBezTo>
                    <a:pt x="130911" y="277082"/>
                    <a:pt x="129196" y="275082"/>
                    <a:pt x="127577" y="274701"/>
                  </a:cubicBezTo>
                  <a:cubicBezTo>
                    <a:pt x="126244" y="274415"/>
                    <a:pt x="124529" y="276606"/>
                    <a:pt x="123005" y="277654"/>
                  </a:cubicBezTo>
                  <a:cubicBezTo>
                    <a:pt x="124339" y="278797"/>
                    <a:pt x="125767" y="280035"/>
                    <a:pt x="127101" y="281273"/>
                  </a:cubicBezTo>
                  <a:cubicBezTo>
                    <a:pt x="127196" y="281369"/>
                    <a:pt x="127577" y="281178"/>
                    <a:pt x="127768" y="281273"/>
                  </a:cubicBezTo>
                  <a:cubicBezTo>
                    <a:pt x="128339" y="281750"/>
                    <a:pt x="128911" y="282226"/>
                    <a:pt x="129387" y="282702"/>
                  </a:cubicBezTo>
                  <a:cubicBezTo>
                    <a:pt x="128815" y="283178"/>
                    <a:pt x="128244" y="283845"/>
                    <a:pt x="127577" y="283940"/>
                  </a:cubicBezTo>
                  <a:cubicBezTo>
                    <a:pt x="124339" y="284607"/>
                    <a:pt x="121386" y="286036"/>
                    <a:pt x="120243" y="289274"/>
                  </a:cubicBezTo>
                  <a:cubicBezTo>
                    <a:pt x="116338" y="300323"/>
                    <a:pt x="114337" y="311753"/>
                    <a:pt x="113575" y="323469"/>
                  </a:cubicBezTo>
                  <a:cubicBezTo>
                    <a:pt x="113385" y="326517"/>
                    <a:pt x="112718" y="329470"/>
                    <a:pt x="112337" y="333089"/>
                  </a:cubicBezTo>
                  <a:cubicBezTo>
                    <a:pt x="111956" y="336328"/>
                    <a:pt x="111289" y="338804"/>
                    <a:pt x="111099" y="341376"/>
                  </a:cubicBezTo>
                  <a:cubicBezTo>
                    <a:pt x="110813" y="345376"/>
                    <a:pt x="111099" y="349472"/>
                    <a:pt x="110432" y="353378"/>
                  </a:cubicBezTo>
                  <a:cubicBezTo>
                    <a:pt x="109670" y="356997"/>
                    <a:pt x="112051" y="361283"/>
                    <a:pt x="108432" y="364331"/>
                  </a:cubicBezTo>
                  <a:cubicBezTo>
                    <a:pt x="109765" y="370904"/>
                    <a:pt x="105479" y="376523"/>
                    <a:pt x="105670" y="382905"/>
                  </a:cubicBezTo>
                  <a:cubicBezTo>
                    <a:pt x="105765" y="387858"/>
                    <a:pt x="105860" y="390239"/>
                    <a:pt x="110623" y="391763"/>
                  </a:cubicBezTo>
                  <a:cubicBezTo>
                    <a:pt x="112337" y="392335"/>
                    <a:pt x="113861" y="393478"/>
                    <a:pt x="115576" y="394240"/>
                  </a:cubicBezTo>
                  <a:cubicBezTo>
                    <a:pt x="117766" y="395288"/>
                    <a:pt x="119957" y="396526"/>
                    <a:pt x="122338" y="397097"/>
                  </a:cubicBezTo>
                  <a:cubicBezTo>
                    <a:pt x="124339" y="397574"/>
                    <a:pt x="127006" y="397859"/>
                    <a:pt x="128053" y="395288"/>
                  </a:cubicBezTo>
                  <a:cubicBezTo>
                    <a:pt x="129006" y="392906"/>
                    <a:pt x="128434" y="390430"/>
                    <a:pt x="126148" y="388811"/>
                  </a:cubicBezTo>
                  <a:cubicBezTo>
                    <a:pt x="124910" y="387953"/>
                    <a:pt x="123481" y="387287"/>
                    <a:pt x="122624" y="386239"/>
                  </a:cubicBezTo>
                  <a:cubicBezTo>
                    <a:pt x="120338" y="383476"/>
                    <a:pt x="116052" y="382143"/>
                    <a:pt x="116528" y="377381"/>
                  </a:cubicBezTo>
                  <a:cubicBezTo>
                    <a:pt x="117004" y="372618"/>
                    <a:pt x="116909" y="367665"/>
                    <a:pt x="117957" y="362998"/>
                  </a:cubicBezTo>
                  <a:cubicBezTo>
                    <a:pt x="119481" y="355949"/>
                    <a:pt x="120529" y="348901"/>
                    <a:pt x="120529" y="341662"/>
                  </a:cubicBezTo>
                  <a:cubicBezTo>
                    <a:pt x="120529" y="340328"/>
                    <a:pt x="120338" y="338900"/>
                    <a:pt x="120719" y="337661"/>
                  </a:cubicBezTo>
                  <a:cubicBezTo>
                    <a:pt x="122529" y="332232"/>
                    <a:pt x="123291" y="326708"/>
                    <a:pt x="123196" y="320993"/>
                  </a:cubicBezTo>
                  <a:cubicBezTo>
                    <a:pt x="123005" y="313563"/>
                    <a:pt x="124434" y="306419"/>
                    <a:pt x="127101" y="299561"/>
                  </a:cubicBezTo>
                  <a:cubicBezTo>
                    <a:pt x="129101" y="294227"/>
                    <a:pt x="129101" y="288322"/>
                    <a:pt x="132149" y="283274"/>
                  </a:cubicBezTo>
                  <a:close/>
                  <a:moveTo>
                    <a:pt x="125482" y="441769"/>
                  </a:moveTo>
                  <a:cubicBezTo>
                    <a:pt x="124910" y="441198"/>
                    <a:pt x="124339" y="440055"/>
                    <a:pt x="123672" y="439960"/>
                  </a:cubicBezTo>
                  <a:cubicBezTo>
                    <a:pt x="120814" y="439484"/>
                    <a:pt x="117862" y="439293"/>
                    <a:pt x="114909" y="439674"/>
                  </a:cubicBezTo>
                  <a:cubicBezTo>
                    <a:pt x="117004" y="443675"/>
                    <a:pt x="120243" y="442055"/>
                    <a:pt x="123100" y="442341"/>
                  </a:cubicBezTo>
                  <a:cubicBezTo>
                    <a:pt x="123862" y="442341"/>
                    <a:pt x="124624" y="441960"/>
                    <a:pt x="125386" y="441769"/>
                  </a:cubicBezTo>
                  <a:close/>
                  <a:moveTo>
                    <a:pt x="120052" y="433673"/>
                  </a:moveTo>
                  <a:cubicBezTo>
                    <a:pt x="120529" y="433292"/>
                    <a:pt x="120814" y="432435"/>
                    <a:pt x="121195" y="431864"/>
                  </a:cubicBezTo>
                  <a:cubicBezTo>
                    <a:pt x="120338" y="432149"/>
                    <a:pt x="119386" y="432340"/>
                    <a:pt x="118528" y="432721"/>
                  </a:cubicBezTo>
                  <a:cubicBezTo>
                    <a:pt x="118147" y="432911"/>
                    <a:pt x="117862" y="433292"/>
                    <a:pt x="117290" y="433959"/>
                  </a:cubicBezTo>
                  <a:cubicBezTo>
                    <a:pt x="116814" y="434626"/>
                    <a:pt x="116623" y="434912"/>
                    <a:pt x="116623" y="435293"/>
                  </a:cubicBezTo>
                  <a:cubicBezTo>
                    <a:pt x="116623" y="435388"/>
                    <a:pt x="117004" y="435674"/>
                    <a:pt x="117100" y="435674"/>
                  </a:cubicBezTo>
                  <a:cubicBezTo>
                    <a:pt x="118147" y="435102"/>
                    <a:pt x="119290" y="434531"/>
                    <a:pt x="120148" y="433769"/>
                  </a:cubicBezTo>
                  <a:close/>
                  <a:moveTo>
                    <a:pt x="82619" y="286798"/>
                  </a:moveTo>
                  <a:cubicBezTo>
                    <a:pt x="85286" y="286322"/>
                    <a:pt x="87953" y="282321"/>
                    <a:pt x="87286" y="279464"/>
                  </a:cubicBezTo>
                  <a:cubicBezTo>
                    <a:pt x="86620" y="276320"/>
                    <a:pt x="83476" y="274796"/>
                    <a:pt x="80143" y="275749"/>
                  </a:cubicBezTo>
                  <a:cubicBezTo>
                    <a:pt x="68141" y="279273"/>
                    <a:pt x="55949" y="281369"/>
                    <a:pt x="43567" y="282512"/>
                  </a:cubicBezTo>
                  <a:cubicBezTo>
                    <a:pt x="40519" y="282797"/>
                    <a:pt x="39185" y="284036"/>
                    <a:pt x="37947" y="286607"/>
                  </a:cubicBezTo>
                  <a:cubicBezTo>
                    <a:pt x="37090" y="288512"/>
                    <a:pt x="37090" y="288608"/>
                    <a:pt x="39090" y="289655"/>
                  </a:cubicBezTo>
                  <a:cubicBezTo>
                    <a:pt x="42900" y="291751"/>
                    <a:pt x="48234" y="288131"/>
                    <a:pt x="50996" y="293370"/>
                  </a:cubicBezTo>
                  <a:cubicBezTo>
                    <a:pt x="50996" y="293561"/>
                    <a:pt x="52139" y="293370"/>
                    <a:pt x="52711" y="293180"/>
                  </a:cubicBezTo>
                  <a:cubicBezTo>
                    <a:pt x="56997" y="292418"/>
                    <a:pt x="61283" y="291560"/>
                    <a:pt x="65855" y="290417"/>
                  </a:cubicBezTo>
                  <a:cubicBezTo>
                    <a:pt x="71665" y="288893"/>
                    <a:pt x="77095" y="287750"/>
                    <a:pt x="82524" y="286703"/>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46" name="フリーフォーム: 図形 345">
              <a:extLst>
                <a:ext uri="{FF2B5EF4-FFF2-40B4-BE49-F238E27FC236}">
                  <a16:creationId xmlns:a16="http://schemas.microsoft.com/office/drawing/2014/main" id="{CAEC18B0-EF59-4999-B540-F6F7A0F052A6}"/>
                </a:ext>
              </a:extLst>
            </p:cNvPr>
            <p:cNvSpPr/>
            <p:nvPr/>
          </p:nvSpPr>
          <p:spPr>
            <a:xfrm>
              <a:off x="3251280" y="1949481"/>
              <a:ext cx="322171" cy="394525"/>
            </a:xfrm>
            <a:custGeom>
              <a:avLst/>
              <a:gdLst>
                <a:gd name="connsiteX0" fmla="*/ 321928 w 322171"/>
                <a:gd name="connsiteY0" fmla="*/ 338138 h 394525"/>
                <a:gd name="connsiteX1" fmla="*/ 319356 w 322171"/>
                <a:gd name="connsiteY1" fmla="*/ 356045 h 394525"/>
                <a:gd name="connsiteX2" fmla="*/ 314117 w 322171"/>
                <a:gd name="connsiteY2" fmla="*/ 359950 h 394525"/>
                <a:gd name="connsiteX3" fmla="*/ 275636 w 322171"/>
                <a:gd name="connsiteY3" fmla="*/ 370713 h 394525"/>
                <a:gd name="connsiteX4" fmla="*/ 264492 w 322171"/>
                <a:gd name="connsiteY4" fmla="*/ 372428 h 394525"/>
                <a:gd name="connsiteX5" fmla="*/ 261063 w 322171"/>
                <a:gd name="connsiteY5" fmla="*/ 373666 h 394525"/>
                <a:gd name="connsiteX6" fmla="*/ 254395 w 322171"/>
                <a:gd name="connsiteY6" fmla="*/ 373571 h 394525"/>
                <a:gd name="connsiteX7" fmla="*/ 249919 w 322171"/>
                <a:gd name="connsiteY7" fmla="*/ 372999 h 394525"/>
                <a:gd name="connsiteX8" fmla="*/ 234012 w 322171"/>
                <a:gd name="connsiteY8" fmla="*/ 377762 h 394525"/>
                <a:gd name="connsiteX9" fmla="*/ 204961 w 322171"/>
                <a:gd name="connsiteY9" fmla="*/ 379286 h 394525"/>
                <a:gd name="connsiteX10" fmla="*/ 196198 w 322171"/>
                <a:gd name="connsiteY10" fmla="*/ 381857 h 394525"/>
                <a:gd name="connsiteX11" fmla="*/ 177338 w 322171"/>
                <a:gd name="connsiteY11" fmla="*/ 384620 h 394525"/>
                <a:gd name="connsiteX12" fmla="*/ 172290 w 322171"/>
                <a:gd name="connsiteY12" fmla="*/ 384143 h 394525"/>
                <a:gd name="connsiteX13" fmla="*/ 166099 w 322171"/>
                <a:gd name="connsiteY13" fmla="*/ 384238 h 394525"/>
                <a:gd name="connsiteX14" fmla="*/ 159717 w 322171"/>
                <a:gd name="connsiteY14" fmla="*/ 384429 h 394525"/>
                <a:gd name="connsiteX15" fmla="*/ 144477 w 322171"/>
                <a:gd name="connsiteY15" fmla="*/ 387477 h 394525"/>
                <a:gd name="connsiteX16" fmla="*/ 142572 w 322171"/>
                <a:gd name="connsiteY16" fmla="*/ 387667 h 394525"/>
                <a:gd name="connsiteX17" fmla="*/ 137619 w 322171"/>
                <a:gd name="connsiteY17" fmla="*/ 385477 h 394525"/>
                <a:gd name="connsiteX18" fmla="*/ 135333 w 322171"/>
                <a:gd name="connsiteY18" fmla="*/ 371475 h 394525"/>
                <a:gd name="connsiteX19" fmla="*/ 131332 w 322171"/>
                <a:gd name="connsiteY19" fmla="*/ 343186 h 394525"/>
                <a:gd name="connsiteX20" fmla="*/ 126856 w 322171"/>
                <a:gd name="connsiteY20" fmla="*/ 337090 h 394525"/>
                <a:gd name="connsiteX21" fmla="*/ 120950 w 322171"/>
                <a:gd name="connsiteY21" fmla="*/ 344615 h 394525"/>
                <a:gd name="connsiteX22" fmla="*/ 119902 w 322171"/>
                <a:gd name="connsiteY22" fmla="*/ 354997 h 394525"/>
                <a:gd name="connsiteX23" fmla="*/ 117521 w 322171"/>
                <a:gd name="connsiteY23" fmla="*/ 373571 h 394525"/>
                <a:gd name="connsiteX24" fmla="*/ 114759 w 322171"/>
                <a:gd name="connsiteY24" fmla="*/ 387953 h 394525"/>
                <a:gd name="connsiteX25" fmla="*/ 114568 w 322171"/>
                <a:gd name="connsiteY25" fmla="*/ 391192 h 394525"/>
                <a:gd name="connsiteX26" fmla="*/ 115045 w 322171"/>
                <a:gd name="connsiteY26" fmla="*/ 394525 h 394525"/>
                <a:gd name="connsiteX27" fmla="*/ 111520 w 322171"/>
                <a:gd name="connsiteY27" fmla="*/ 393573 h 394525"/>
                <a:gd name="connsiteX28" fmla="*/ 89518 w 322171"/>
                <a:gd name="connsiteY28" fmla="*/ 387763 h 394525"/>
                <a:gd name="connsiteX29" fmla="*/ 77611 w 322171"/>
                <a:gd name="connsiteY29" fmla="*/ 389001 h 394525"/>
                <a:gd name="connsiteX30" fmla="*/ 70944 w 322171"/>
                <a:gd name="connsiteY30" fmla="*/ 387667 h 394525"/>
                <a:gd name="connsiteX31" fmla="*/ 52180 w 322171"/>
                <a:gd name="connsiteY31" fmla="*/ 383572 h 394525"/>
                <a:gd name="connsiteX32" fmla="*/ 47322 w 322171"/>
                <a:gd name="connsiteY32" fmla="*/ 379095 h 394525"/>
                <a:gd name="connsiteX33" fmla="*/ 38464 w 322171"/>
                <a:gd name="connsiteY33" fmla="*/ 375761 h 394525"/>
                <a:gd name="connsiteX34" fmla="*/ 32939 w 322171"/>
                <a:gd name="connsiteY34" fmla="*/ 372904 h 394525"/>
                <a:gd name="connsiteX35" fmla="*/ 33320 w 322171"/>
                <a:gd name="connsiteY35" fmla="*/ 366332 h 394525"/>
                <a:gd name="connsiteX36" fmla="*/ 32844 w 322171"/>
                <a:gd name="connsiteY36" fmla="*/ 363950 h 394525"/>
                <a:gd name="connsiteX37" fmla="*/ 31510 w 322171"/>
                <a:gd name="connsiteY37" fmla="*/ 365284 h 394525"/>
                <a:gd name="connsiteX38" fmla="*/ 30272 w 322171"/>
                <a:gd name="connsiteY38" fmla="*/ 366808 h 394525"/>
                <a:gd name="connsiteX39" fmla="*/ 29605 w 322171"/>
                <a:gd name="connsiteY39" fmla="*/ 368617 h 394525"/>
                <a:gd name="connsiteX40" fmla="*/ 27796 w 322171"/>
                <a:gd name="connsiteY40" fmla="*/ 366713 h 394525"/>
                <a:gd name="connsiteX41" fmla="*/ 26272 w 322171"/>
                <a:gd name="connsiteY41" fmla="*/ 359855 h 394525"/>
                <a:gd name="connsiteX42" fmla="*/ 24938 w 322171"/>
                <a:gd name="connsiteY42" fmla="*/ 345376 h 394525"/>
                <a:gd name="connsiteX43" fmla="*/ 21223 w 322171"/>
                <a:gd name="connsiteY43" fmla="*/ 323088 h 394525"/>
                <a:gd name="connsiteX44" fmla="*/ 19699 w 322171"/>
                <a:gd name="connsiteY44" fmla="*/ 310801 h 394525"/>
                <a:gd name="connsiteX45" fmla="*/ 16651 w 322171"/>
                <a:gd name="connsiteY45" fmla="*/ 280511 h 394525"/>
                <a:gd name="connsiteX46" fmla="*/ 11794 w 322171"/>
                <a:gd name="connsiteY46" fmla="*/ 251365 h 394525"/>
                <a:gd name="connsiteX47" fmla="*/ 10270 w 322171"/>
                <a:gd name="connsiteY47" fmla="*/ 236982 h 394525"/>
                <a:gd name="connsiteX48" fmla="*/ 7888 w 322171"/>
                <a:gd name="connsiteY48" fmla="*/ 216884 h 394525"/>
                <a:gd name="connsiteX49" fmla="*/ 7793 w 322171"/>
                <a:gd name="connsiteY49" fmla="*/ 208026 h 394525"/>
                <a:gd name="connsiteX50" fmla="*/ 5317 w 322171"/>
                <a:gd name="connsiteY50" fmla="*/ 187262 h 394525"/>
                <a:gd name="connsiteX51" fmla="*/ 3888 w 322171"/>
                <a:gd name="connsiteY51" fmla="*/ 170783 h 394525"/>
                <a:gd name="connsiteX52" fmla="*/ 1316 w 322171"/>
                <a:gd name="connsiteY52" fmla="*/ 149162 h 394525"/>
                <a:gd name="connsiteX53" fmla="*/ 1316 w 322171"/>
                <a:gd name="connsiteY53" fmla="*/ 144399 h 394525"/>
                <a:gd name="connsiteX54" fmla="*/ 1792 w 322171"/>
                <a:gd name="connsiteY54" fmla="*/ 133636 h 394525"/>
                <a:gd name="connsiteX55" fmla="*/ 1316 w 322171"/>
                <a:gd name="connsiteY55" fmla="*/ 122968 h 394525"/>
                <a:gd name="connsiteX56" fmla="*/ 1316 w 322171"/>
                <a:gd name="connsiteY56" fmla="*/ 111347 h 394525"/>
                <a:gd name="connsiteX57" fmla="*/ 1030 w 322171"/>
                <a:gd name="connsiteY57" fmla="*/ 100775 h 394525"/>
                <a:gd name="connsiteX58" fmla="*/ 1221 w 322171"/>
                <a:gd name="connsiteY58" fmla="*/ 89916 h 394525"/>
                <a:gd name="connsiteX59" fmla="*/ 1221 w 322171"/>
                <a:gd name="connsiteY59" fmla="*/ 78296 h 394525"/>
                <a:gd name="connsiteX60" fmla="*/ 268 w 322171"/>
                <a:gd name="connsiteY60" fmla="*/ 66485 h 394525"/>
                <a:gd name="connsiteX61" fmla="*/ 1316 w 322171"/>
                <a:gd name="connsiteY61" fmla="*/ 50006 h 394525"/>
                <a:gd name="connsiteX62" fmla="*/ 1983 w 322171"/>
                <a:gd name="connsiteY62" fmla="*/ 48958 h 394525"/>
                <a:gd name="connsiteX63" fmla="*/ 2935 w 322171"/>
                <a:gd name="connsiteY63" fmla="*/ 49911 h 394525"/>
                <a:gd name="connsiteX64" fmla="*/ 6555 w 322171"/>
                <a:gd name="connsiteY64" fmla="*/ 56579 h 394525"/>
                <a:gd name="connsiteX65" fmla="*/ 16366 w 322171"/>
                <a:gd name="connsiteY65" fmla="*/ 72200 h 394525"/>
                <a:gd name="connsiteX66" fmla="*/ 26367 w 322171"/>
                <a:gd name="connsiteY66" fmla="*/ 88297 h 394525"/>
                <a:gd name="connsiteX67" fmla="*/ 38273 w 322171"/>
                <a:gd name="connsiteY67" fmla="*/ 105728 h 394525"/>
                <a:gd name="connsiteX68" fmla="*/ 44464 w 322171"/>
                <a:gd name="connsiteY68" fmla="*/ 116586 h 394525"/>
                <a:gd name="connsiteX69" fmla="*/ 49894 w 322171"/>
                <a:gd name="connsiteY69" fmla="*/ 126587 h 394525"/>
                <a:gd name="connsiteX70" fmla="*/ 55323 w 322171"/>
                <a:gd name="connsiteY70" fmla="*/ 136588 h 394525"/>
                <a:gd name="connsiteX71" fmla="*/ 64753 w 322171"/>
                <a:gd name="connsiteY71" fmla="*/ 157829 h 394525"/>
                <a:gd name="connsiteX72" fmla="*/ 70753 w 322171"/>
                <a:gd name="connsiteY72" fmla="*/ 164878 h 394525"/>
                <a:gd name="connsiteX73" fmla="*/ 75897 w 322171"/>
                <a:gd name="connsiteY73" fmla="*/ 169736 h 394525"/>
                <a:gd name="connsiteX74" fmla="*/ 77516 w 322171"/>
                <a:gd name="connsiteY74" fmla="*/ 175832 h 394525"/>
                <a:gd name="connsiteX75" fmla="*/ 83803 w 322171"/>
                <a:gd name="connsiteY75" fmla="*/ 187547 h 394525"/>
                <a:gd name="connsiteX76" fmla="*/ 94566 w 322171"/>
                <a:gd name="connsiteY76" fmla="*/ 203359 h 394525"/>
                <a:gd name="connsiteX77" fmla="*/ 95804 w 322171"/>
                <a:gd name="connsiteY77" fmla="*/ 207550 h 394525"/>
                <a:gd name="connsiteX78" fmla="*/ 92375 w 322171"/>
                <a:gd name="connsiteY78" fmla="*/ 222409 h 394525"/>
                <a:gd name="connsiteX79" fmla="*/ 90661 w 322171"/>
                <a:gd name="connsiteY79" fmla="*/ 233267 h 394525"/>
                <a:gd name="connsiteX80" fmla="*/ 98471 w 322171"/>
                <a:gd name="connsiteY80" fmla="*/ 241649 h 394525"/>
                <a:gd name="connsiteX81" fmla="*/ 113806 w 322171"/>
                <a:gd name="connsiteY81" fmla="*/ 238601 h 394525"/>
                <a:gd name="connsiteX82" fmla="*/ 117712 w 322171"/>
                <a:gd name="connsiteY82" fmla="*/ 237839 h 394525"/>
                <a:gd name="connsiteX83" fmla="*/ 119521 w 322171"/>
                <a:gd name="connsiteY83" fmla="*/ 242411 h 394525"/>
                <a:gd name="connsiteX84" fmla="*/ 121522 w 322171"/>
                <a:gd name="connsiteY84" fmla="*/ 248412 h 394525"/>
                <a:gd name="connsiteX85" fmla="*/ 127808 w 322171"/>
                <a:gd name="connsiteY85" fmla="*/ 248603 h 394525"/>
                <a:gd name="connsiteX86" fmla="*/ 135333 w 322171"/>
                <a:gd name="connsiteY86" fmla="*/ 233458 h 394525"/>
                <a:gd name="connsiteX87" fmla="*/ 136666 w 322171"/>
                <a:gd name="connsiteY87" fmla="*/ 227933 h 394525"/>
                <a:gd name="connsiteX88" fmla="*/ 138286 w 322171"/>
                <a:gd name="connsiteY88" fmla="*/ 226504 h 394525"/>
                <a:gd name="connsiteX89" fmla="*/ 139143 w 322171"/>
                <a:gd name="connsiteY89" fmla="*/ 228600 h 394525"/>
                <a:gd name="connsiteX90" fmla="*/ 136666 w 322171"/>
                <a:gd name="connsiteY90" fmla="*/ 243173 h 394525"/>
                <a:gd name="connsiteX91" fmla="*/ 137905 w 322171"/>
                <a:gd name="connsiteY91" fmla="*/ 256889 h 394525"/>
                <a:gd name="connsiteX92" fmla="*/ 147049 w 322171"/>
                <a:gd name="connsiteY92" fmla="*/ 258318 h 394525"/>
                <a:gd name="connsiteX93" fmla="*/ 150859 w 322171"/>
                <a:gd name="connsiteY93" fmla="*/ 251841 h 394525"/>
                <a:gd name="connsiteX94" fmla="*/ 152287 w 322171"/>
                <a:gd name="connsiteY94" fmla="*/ 247079 h 394525"/>
                <a:gd name="connsiteX95" fmla="*/ 162765 w 322171"/>
                <a:gd name="connsiteY95" fmla="*/ 228314 h 394525"/>
                <a:gd name="connsiteX96" fmla="*/ 166194 w 322171"/>
                <a:gd name="connsiteY96" fmla="*/ 225076 h 394525"/>
                <a:gd name="connsiteX97" fmla="*/ 171909 w 322171"/>
                <a:gd name="connsiteY97" fmla="*/ 220885 h 394525"/>
                <a:gd name="connsiteX98" fmla="*/ 175909 w 322171"/>
                <a:gd name="connsiteY98" fmla="*/ 211646 h 394525"/>
                <a:gd name="connsiteX99" fmla="*/ 178481 w 322171"/>
                <a:gd name="connsiteY99" fmla="*/ 211360 h 394525"/>
                <a:gd name="connsiteX100" fmla="*/ 181053 w 322171"/>
                <a:gd name="connsiteY100" fmla="*/ 216408 h 394525"/>
                <a:gd name="connsiteX101" fmla="*/ 187149 w 322171"/>
                <a:gd name="connsiteY101" fmla="*/ 221075 h 394525"/>
                <a:gd name="connsiteX102" fmla="*/ 192578 w 322171"/>
                <a:gd name="connsiteY102" fmla="*/ 216599 h 394525"/>
                <a:gd name="connsiteX103" fmla="*/ 195721 w 322171"/>
                <a:gd name="connsiteY103" fmla="*/ 203549 h 394525"/>
                <a:gd name="connsiteX104" fmla="*/ 195912 w 322171"/>
                <a:gd name="connsiteY104" fmla="*/ 192691 h 394525"/>
                <a:gd name="connsiteX105" fmla="*/ 196864 w 322171"/>
                <a:gd name="connsiteY105" fmla="*/ 184023 h 394525"/>
                <a:gd name="connsiteX106" fmla="*/ 199817 w 322171"/>
                <a:gd name="connsiteY106" fmla="*/ 179165 h 394525"/>
                <a:gd name="connsiteX107" fmla="*/ 229726 w 322171"/>
                <a:gd name="connsiteY107" fmla="*/ 150495 h 394525"/>
                <a:gd name="connsiteX108" fmla="*/ 239822 w 322171"/>
                <a:gd name="connsiteY108" fmla="*/ 140017 h 394525"/>
                <a:gd name="connsiteX109" fmla="*/ 249538 w 322171"/>
                <a:gd name="connsiteY109" fmla="*/ 123825 h 394525"/>
                <a:gd name="connsiteX110" fmla="*/ 263158 w 322171"/>
                <a:gd name="connsiteY110" fmla="*/ 95536 h 394525"/>
                <a:gd name="connsiteX111" fmla="*/ 274779 w 322171"/>
                <a:gd name="connsiteY111" fmla="*/ 71819 h 394525"/>
                <a:gd name="connsiteX112" fmla="*/ 286876 w 322171"/>
                <a:gd name="connsiteY112" fmla="*/ 47720 h 394525"/>
                <a:gd name="connsiteX113" fmla="*/ 297544 w 322171"/>
                <a:gd name="connsiteY113" fmla="*/ 28385 h 394525"/>
                <a:gd name="connsiteX114" fmla="*/ 298496 w 322171"/>
                <a:gd name="connsiteY114" fmla="*/ 24765 h 394525"/>
                <a:gd name="connsiteX115" fmla="*/ 303544 w 322171"/>
                <a:gd name="connsiteY115" fmla="*/ 14669 h 394525"/>
                <a:gd name="connsiteX116" fmla="*/ 309259 w 322171"/>
                <a:gd name="connsiteY116" fmla="*/ 1429 h 394525"/>
                <a:gd name="connsiteX117" fmla="*/ 311069 w 322171"/>
                <a:gd name="connsiteY117" fmla="*/ 0 h 394525"/>
                <a:gd name="connsiteX118" fmla="*/ 311450 w 322171"/>
                <a:gd name="connsiteY118" fmla="*/ 1905 h 394525"/>
                <a:gd name="connsiteX119" fmla="*/ 310117 w 322171"/>
                <a:gd name="connsiteY119" fmla="*/ 28670 h 394525"/>
                <a:gd name="connsiteX120" fmla="*/ 308878 w 322171"/>
                <a:gd name="connsiteY120" fmla="*/ 42481 h 394525"/>
                <a:gd name="connsiteX121" fmla="*/ 308878 w 322171"/>
                <a:gd name="connsiteY121" fmla="*/ 43815 h 394525"/>
                <a:gd name="connsiteX122" fmla="*/ 308878 w 322171"/>
                <a:gd name="connsiteY122" fmla="*/ 58388 h 394525"/>
                <a:gd name="connsiteX123" fmla="*/ 307831 w 322171"/>
                <a:gd name="connsiteY123" fmla="*/ 68199 h 394525"/>
                <a:gd name="connsiteX124" fmla="*/ 308593 w 322171"/>
                <a:gd name="connsiteY124" fmla="*/ 75248 h 394525"/>
                <a:gd name="connsiteX125" fmla="*/ 308878 w 322171"/>
                <a:gd name="connsiteY125" fmla="*/ 77819 h 394525"/>
                <a:gd name="connsiteX126" fmla="*/ 307831 w 322171"/>
                <a:gd name="connsiteY126" fmla="*/ 106585 h 394525"/>
                <a:gd name="connsiteX127" fmla="*/ 308974 w 322171"/>
                <a:gd name="connsiteY127" fmla="*/ 130112 h 394525"/>
                <a:gd name="connsiteX128" fmla="*/ 310212 w 322171"/>
                <a:gd name="connsiteY128" fmla="*/ 138398 h 394525"/>
                <a:gd name="connsiteX129" fmla="*/ 309069 w 322171"/>
                <a:gd name="connsiteY129" fmla="*/ 157544 h 394525"/>
                <a:gd name="connsiteX130" fmla="*/ 310402 w 322171"/>
                <a:gd name="connsiteY130" fmla="*/ 191738 h 394525"/>
                <a:gd name="connsiteX131" fmla="*/ 311641 w 322171"/>
                <a:gd name="connsiteY131" fmla="*/ 216503 h 394525"/>
                <a:gd name="connsiteX132" fmla="*/ 312879 w 322171"/>
                <a:gd name="connsiteY132" fmla="*/ 231838 h 394525"/>
                <a:gd name="connsiteX133" fmla="*/ 313927 w 322171"/>
                <a:gd name="connsiteY133" fmla="*/ 248317 h 394525"/>
                <a:gd name="connsiteX134" fmla="*/ 312879 w 322171"/>
                <a:gd name="connsiteY134" fmla="*/ 265081 h 394525"/>
                <a:gd name="connsiteX135" fmla="*/ 315546 w 322171"/>
                <a:gd name="connsiteY135" fmla="*/ 285750 h 394525"/>
                <a:gd name="connsiteX136" fmla="*/ 315451 w 322171"/>
                <a:gd name="connsiteY136" fmla="*/ 328041 h 394525"/>
                <a:gd name="connsiteX137" fmla="*/ 318975 w 322171"/>
                <a:gd name="connsiteY137" fmla="*/ 335566 h 394525"/>
                <a:gd name="connsiteX138" fmla="*/ 322023 w 322171"/>
                <a:gd name="connsiteY138" fmla="*/ 338138 h 394525"/>
                <a:gd name="connsiteX139" fmla="*/ 143239 w 322171"/>
                <a:gd name="connsiteY139" fmla="*/ 288417 h 394525"/>
                <a:gd name="connsiteX140" fmla="*/ 131809 w 322171"/>
                <a:gd name="connsiteY140" fmla="*/ 266891 h 394525"/>
                <a:gd name="connsiteX141" fmla="*/ 121331 w 322171"/>
                <a:gd name="connsiteY141" fmla="*/ 269176 h 394525"/>
                <a:gd name="connsiteX142" fmla="*/ 115616 w 322171"/>
                <a:gd name="connsiteY142" fmla="*/ 277559 h 394525"/>
                <a:gd name="connsiteX143" fmla="*/ 108949 w 322171"/>
                <a:gd name="connsiteY143" fmla="*/ 297371 h 394525"/>
                <a:gd name="connsiteX144" fmla="*/ 121807 w 322171"/>
                <a:gd name="connsiteY144" fmla="*/ 309658 h 394525"/>
                <a:gd name="connsiteX145" fmla="*/ 123998 w 322171"/>
                <a:gd name="connsiteY145" fmla="*/ 310705 h 394525"/>
                <a:gd name="connsiteX146" fmla="*/ 135238 w 322171"/>
                <a:gd name="connsiteY146" fmla="*/ 309944 h 394525"/>
                <a:gd name="connsiteX147" fmla="*/ 143239 w 322171"/>
                <a:gd name="connsiteY147" fmla="*/ 294608 h 394525"/>
                <a:gd name="connsiteX148" fmla="*/ 143239 w 322171"/>
                <a:gd name="connsiteY148" fmla="*/ 288512 h 394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322171" h="394525">
                  <a:moveTo>
                    <a:pt x="321928" y="338138"/>
                  </a:moveTo>
                  <a:cubicBezTo>
                    <a:pt x="322213" y="344234"/>
                    <a:pt x="322880" y="350615"/>
                    <a:pt x="319356" y="356045"/>
                  </a:cubicBezTo>
                  <a:cubicBezTo>
                    <a:pt x="318213" y="357854"/>
                    <a:pt x="316022" y="359569"/>
                    <a:pt x="314117" y="359950"/>
                  </a:cubicBezTo>
                  <a:cubicBezTo>
                    <a:pt x="300877" y="362236"/>
                    <a:pt x="288495" y="367189"/>
                    <a:pt x="275636" y="370713"/>
                  </a:cubicBezTo>
                  <a:cubicBezTo>
                    <a:pt x="272017" y="371666"/>
                    <a:pt x="268207" y="371761"/>
                    <a:pt x="264492" y="372428"/>
                  </a:cubicBezTo>
                  <a:cubicBezTo>
                    <a:pt x="263349" y="372618"/>
                    <a:pt x="262111" y="373094"/>
                    <a:pt x="261063" y="373666"/>
                  </a:cubicBezTo>
                  <a:cubicBezTo>
                    <a:pt x="258777" y="374999"/>
                    <a:pt x="256396" y="375190"/>
                    <a:pt x="254395" y="373571"/>
                  </a:cubicBezTo>
                  <a:cubicBezTo>
                    <a:pt x="252871" y="372332"/>
                    <a:pt x="251443" y="371570"/>
                    <a:pt x="249919" y="372999"/>
                  </a:cubicBezTo>
                  <a:cubicBezTo>
                    <a:pt x="245347" y="377380"/>
                    <a:pt x="239632" y="377380"/>
                    <a:pt x="234012" y="377762"/>
                  </a:cubicBezTo>
                  <a:cubicBezTo>
                    <a:pt x="224392" y="378428"/>
                    <a:pt x="214676" y="378524"/>
                    <a:pt x="204961" y="379286"/>
                  </a:cubicBezTo>
                  <a:cubicBezTo>
                    <a:pt x="202008" y="379571"/>
                    <a:pt x="199150" y="381286"/>
                    <a:pt x="196198" y="381857"/>
                  </a:cubicBezTo>
                  <a:cubicBezTo>
                    <a:pt x="189911" y="383000"/>
                    <a:pt x="183625" y="383858"/>
                    <a:pt x="177338" y="384620"/>
                  </a:cubicBezTo>
                  <a:cubicBezTo>
                    <a:pt x="175719" y="384810"/>
                    <a:pt x="174004" y="384143"/>
                    <a:pt x="172290" y="384143"/>
                  </a:cubicBezTo>
                  <a:cubicBezTo>
                    <a:pt x="170194" y="384143"/>
                    <a:pt x="167908" y="385000"/>
                    <a:pt x="166099" y="384238"/>
                  </a:cubicBezTo>
                  <a:cubicBezTo>
                    <a:pt x="163717" y="383286"/>
                    <a:pt x="162098" y="383762"/>
                    <a:pt x="159717" y="384429"/>
                  </a:cubicBezTo>
                  <a:cubicBezTo>
                    <a:pt x="154764" y="385763"/>
                    <a:pt x="149811" y="388239"/>
                    <a:pt x="144477" y="387477"/>
                  </a:cubicBezTo>
                  <a:cubicBezTo>
                    <a:pt x="143905" y="387477"/>
                    <a:pt x="142953" y="387287"/>
                    <a:pt x="142572" y="387667"/>
                  </a:cubicBezTo>
                  <a:cubicBezTo>
                    <a:pt x="138286" y="392716"/>
                    <a:pt x="139048" y="389192"/>
                    <a:pt x="137619" y="385477"/>
                  </a:cubicBezTo>
                  <a:cubicBezTo>
                    <a:pt x="135809" y="380714"/>
                    <a:pt x="135809" y="376142"/>
                    <a:pt x="135333" y="371475"/>
                  </a:cubicBezTo>
                  <a:cubicBezTo>
                    <a:pt x="134285" y="361950"/>
                    <a:pt x="132952" y="352520"/>
                    <a:pt x="131332" y="343186"/>
                  </a:cubicBezTo>
                  <a:cubicBezTo>
                    <a:pt x="130951" y="340709"/>
                    <a:pt x="130475" y="337375"/>
                    <a:pt x="126856" y="337090"/>
                  </a:cubicBezTo>
                  <a:cubicBezTo>
                    <a:pt x="124474" y="336899"/>
                    <a:pt x="121236" y="341090"/>
                    <a:pt x="120950" y="344615"/>
                  </a:cubicBezTo>
                  <a:cubicBezTo>
                    <a:pt x="120664" y="348044"/>
                    <a:pt x="120474" y="351568"/>
                    <a:pt x="119902" y="354997"/>
                  </a:cubicBezTo>
                  <a:cubicBezTo>
                    <a:pt x="118950" y="361188"/>
                    <a:pt x="116854" y="367665"/>
                    <a:pt x="117521" y="373571"/>
                  </a:cubicBezTo>
                  <a:cubicBezTo>
                    <a:pt x="118093" y="379190"/>
                    <a:pt x="115902" y="383191"/>
                    <a:pt x="114759" y="387953"/>
                  </a:cubicBezTo>
                  <a:cubicBezTo>
                    <a:pt x="114568" y="389001"/>
                    <a:pt x="114473" y="390049"/>
                    <a:pt x="114568" y="391192"/>
                  </a:cubicBezTo>
                  <a:cubicBezTo>
                    <a:pt x="114568" y="392240"/>
                    <a:pt x="114949" y="393383"/>
                    <a:pt x="115045" y="394525"/>
                  </a:cubicBezTo>
                  <a:cubicBezTo>
                    <a:pt x="113902" y="394240"/>
                    <a:pt x="112568" y="394049"/>
                    <a:pt x="111520" y="393573"/>
                  </a:cubicBezTo>
                  <a:cubicBezTo>
                    <a:pt x="104567" y="389858"/>
                    <a:pt x="97519" y="386905"/>
                    <a:pt x="89518" y="387763"/>
                  </a:cubicBezTo>
                  <a:cubicBezTo>
                    <a:pt x="85517" y="388144"/>
                    <a:pt x="81612" y="388906"/>
                    <a:pt x="77611" y="389001"/>
                  </a:cubicBezTo>
                  <a:cubicBezTo>
                    <a:pt x="75421" y="389001"/>
                    <a:pt x="73039" y="388430"/>
                    <a:pt x="70944" y="387667"/>
                  </a:cubicBezTo>
                  <a:cubicBezTo>
                    <a:pt x="64848" y="385477"/>
                    <a:pt x="58657" y="384048"/>
                    <a:pt x="52180" y="383572"/>
                  </a:cubicBezTo>
                  <a:cubicBezTo>
                    <a:pt x="49608" y="383381"/>
                    <a:pt x="48274" y="381571"/>
                    <a:pt x="47322" y="379095"/>
                  </a:cubicBezTo>
                  <a:cubicBezTo>
                    <a:pt x="45322" y="373475"/>
                    <a:pt x="43321" y="372809"/>
                    <a:pt x="38464" y="375761"/>
                  </a:cubicBezTo>
                  <a:cubicBezTo>
                    <a:pt x="35225" y="377762"/>
                    <a:pt x="33130" y="376809"/>
                    <a:pt x="32939" y="372904"/>
                  </a:cubicBezTo>
                  <a:cubicBezTo>
                    <a:pt x="32844" y="370713"/>
                    <a:pt x="32558" y="368141"/>
                    <a:pt x="33320" y="366332"/>
                  </a:cubicBezTo>
                  <a:cubicBezTo>
                    <a:pt x="33987" y="364903"/>
                    <a:pt x="33606" y="364522"/>
                    <a:pt x="32844" y="363950"/>
                  </a:cubicBezTo>
                  <a:cubicBezTo>
                    <a:pt x="32844" y="363950"/>
                    <a:pt x="31987" y="364808"/>
                    <a:pt x="31510" y="365284"/>
                  </a:cubicBezTo>
                  <a:cubicBezTo>
                    <a:pt x="31034" y="365760"/>
                    <a:pt x="30558" y="366236"/>
                    <a:pt x="30272" y="366808"/>
                  </a:cubicBezTo>
                  <a:cubicBezTo>
                    <a:pt x="29986" y="367379"/>
                    <a:pt x="29891" y="367951"/>
                    <a:pt x="29605" y="368617"/>
                  </a:cubicBezTo>
                  <a:cubicBezTo>
                    <a:pt x="28939" y="367951"/>
                    <a:pt x="27986" y="367475"/>
                    <a:pt x="27796" y="366713"/>
                  </a:cubicBezTo>
                  <a:cubicBezTo>
                    <a:pt x="27129" y="364522"/>
                    <a:pt x="26557" y="362141"/>
                    <a:pt x="26272" y="359855"/>
                  </a:cubicBezTo>
                  <a:cubicBezTo>
                    <a:pt x="25700" y="355092"/>
                    <a:pt x="25129" y="350234"/>
                    <a:pt x="24938" y="345376"/>
                  </a:cubicBezTo>
                  <a:cubicBezTo>
                    <a:pt x="24652" y="337757"/>
                    <a:pt x="22557" y="330517"/>
                    <a:pt x="21223" y="323088"/>
                  </a:cubicBezTo>
                  <a:cubicBezTo>
                    <a:pt x="20461" y="318992"/>
                    <a:pt x="19795" y="314896"/>
                    <a:pt x="19699" y="310801"/>
                  </a:cubicBezTo>
                  <a:cubicBezTo>
                    <a:pt x="19509" y="300609"/>
                    <a:pt x="16937" y="290798"/>
                    <a:pt x="16651" y="280511"/>
                  </a:cubicBezTo>
                  <a:cubicBezTo>
                    <a:pt x="16461" y="270796"/>
                    <a:pt x="13318" y="261080"/>
                    <a:pt x="11794" y="251365"/>
                  </a:cubicBezTo>
                  <a:cubicBezTo>
                    <a:pt x="11032" y="246602"/>
                    <a:pt x="11317" y="241649"/>
                    <a:pt x="10270" y="236982"/>
                  </a:cubicBezTo>
                  <a:cubicBezTo>
                    <a:pt x="8841" y="230315"/>
                    <a:pt x="9889" y="223457"/>
                    <a:pt x="7888" y="216884"/>
                  </a:cubicBezTo>
                  <a:cubicBezTo>
                    <a:pt x="7031" y="214217"/>
                    <a:pt x="7793" y="210979"/>
                    <a:pt x="7793" y="208026"/>
                  </a:cubicBezTo>
                  <a:cubicBezTo>
                    <a:pt x="7793" y="200978"/>
                    <a:pt x="6745" y="194120"/>
                    <a:pt x="5317" y="187262"/>
                  </a:cubicBezTo>
                  <a:cubicBezTo>
                    <a:pt x="4174" y="181928"/>
                    <a:pt x="4174" y="176308"/>
                    <a:pt x="3888" y="170783"/>
                  </a:cubicBezTo>
                  <a:cubicBezTo>
                    <a:pt x="3412" y="163544"/>
                    <a:pt x="3316" y="156210"/>
                    <a:pt x="1316" y="149162"/>
                  </a:cubicBezTo>
                  <a:cubicBezTo>
                    <a:pt x="935" y="147638"/>
                    <a:pt x="1221" y="146018"/>
                    <a:pt x="1316" y="144399"/>
                  </a:cubicBezTo>
                  <a:cubicBezTo>
                    <a:pt x="1411" y="140779"/>
                    <a:pt x="1792" y="137255"/>
                    <a:pt x="1792" y="133636"/>
                  </a:cubicBezTo>
                  <a:cubicBezTo>
                    <a:pt x="1792" y="130016"/>
                    <a:pt x="1411" y="126492"/>
                    <a:pt x="1316" y="122968"/>
                  </a:cubicBezTo>
                  <a:cubicBezTo>
                    <a:pt x="1316" y="119063"/>
                    <a:pt x="935" y="115157"/>
                    <a:pt x="1316" y="111347"/>
                  </a:cubicBezTo>
                  <a:cubicBezTo>
                    <a:pt x="1792" y="107823"/>
                    <a:pt x="268" y="104489"/>
                    <a:pt x="1030" y="100775"/>
                  </a:cubicBezTo>
                  <a:cubicBezTo>
                    <a:pt x="1792" y="97346"/>
                    <a:pt x="1221" y="93536"/>
                    <a:pt x="1221" y="89916"/>
                  </a:cubicBezTo>
                  <a:cubicBezTo>
                    <a:pt x="1221" y="86011"/>
                    <a:pt x="1316" y="82201"/>
                    <a:pt x="1221" y="78296"/>
                  </a:cubicBezTo>
                  <a:cubicBezTo>
                    <a:pt x="1030" y="74390"/>
                    <a:pt x="935" y="70485"/>
                    <a:pt x="268" y="66485"/>
                  </a:cubicBezTo>
                  <a:cubicBezTo>
                    <a:pt x="-589" y="61246"/>
                    <a:pt x="840" y="55531"/>
                    <a:pt x="1316" y="50006"/>
                  </a:cubicBezTo>
                  <a:cubicBezTo>
                    <a:pt x="1316" y="49625"/>
                    <a:pt x="1697" y="49244"/>
                    <a:pt x="1983" y="48958"/>
                  </a:cubicBezTo>
                  <a:cubicBezTo>
                    <a:pt x="2269" y="49340"/>
                    <a:pt x="2650" y="49530"/>
                    <a:pt x="2935" y="49911"/>
                  </a:cubicBezTo>
                  <a:cubicBezTo>
                    <a:pt x="4174" y="52102"/>
                    <a:pt x="5793" y="54197"/>
                    <a:pt x="6555" y="56579"/>
                  </a:cubicBezTo>
                  <a:cubicBezTo>
                    <a:pt x="8555" y="62675"/>
                    <a:pt x="12841" y="67151"/>
                    <a:pt x="16366" y="72200"/>
                  </a:cubicBezTo>
                  <a:cubicBezTo>
                    <a:pt x="19985" y="77343"/>
                    <a:pt x="22938" y="83058"/>
                    <a:pt x="26367" y="88297"/>
                  </a:cubicBezTo>
                  <a:cubicBezTo>
                    <a:pt x="30177" y="94202"/>
                    <a:pt x="34368" y="99822"/>
                    <a:pt x="38273" y="105728"/>
                  </a:cubicBezTo>
                  <a:cubicBezTo>
                    <a:pt x="40559" y="109252"/>
                    <a:pt x="43798" y="112681"/>
                    <a:pt x="44464" y="116586"/>
                  </a:cubicBezTo>
                  <a:cubicBezTo>
                    <a:pt x="45226" y="120967"/>
                    <a:pt x="49894" y="122492"/>
                    <a:pt x="49894" y="126587"/>
                  </a:cubicBezTo>
                  <a:cubicBezTo>
                    <a:pt x="49989" y="131064"/>
                    <a:pt x="53418" y="133350"/>
                    <a:pt x="55323" y="136588"/>
                  </a:cubicBezTo>
                  <a:cubicBezTo>
                    <a:pt x="59323" y="143256"/>
                    <a:pt x="64086" y="149447"/>
                    <a:pt x="64753" y="157829"/>
                  </a:cubicBezTo>
                  <a:cubicBezTo>
                    <a:pt x="65038" y="161354"/>
                    <a:pt x="67229" y="164687"/>
                    <a:pt x="70753" y="164878"/>
                  </a:cubicBezTo>
                  <a:cubicBezTo>
                    <a:pt x="74373" y="164973"/>
                    <a:pt x="74754" y="167735"/>
                    <a:pt x="75897" y="169736"/>
                  </a:cubicBezTo>
                  <a:cubicBezTo>
                    <a:pt x="76945" y="171450"/>
                    <a:pt x="76849" y="173831"/>
                    <a:pt x="77516" y="175832"/>
                  </a:cubicBezTo>
                  <a:cubicBezTo>
                    <a:pt x="79040" y="180023"/>
                    <a:pt x="80564" y="184023"/>
                    <a:pt x="83803" y="187547"/>
                  </a:cubicBezTo>
                  <a:cubicBezTo>
                    <a:pt x="87994" y="192215"/>
                    <a:pt x="91137" y="197929"/>
                    <a:pt x="94566" y="203359"/>
                  </a:cubicBezTo>
                  <a:cubicBezTo>
                    <a:pt x="95328" y="204502"/>
                    <a:pt x="96090" y="206216"/>
                    <a:pt x="95804" y="207550"/>
                  </a:cubicBezTo>
                  <a:cubicBezTo>
                    <a:pt x="94947" y="212598"/>
                    <a:pt x="94280" y="217742"/>
                    <a:pt x="92375" y="222409"/>
                  </a:cubicBezTo>
                  <a:cubicBezTo>
                    <a:pt x="90946" y="226028"/>
                    <a:pt x="90661" y="229553"/>
                    <a:pt x="90661" y="233267"/>
                  </a:cubicBezTo>
                  <a:cubicBezTo>
                    <a:pt x="90661" y="238316"/>
                    <a:pt x="93804" y="240887"/>
                    <a:pt x="98471" y="241649"/>
                  </a:cubicBezTo>
                  <a:cubicBezTo>
                    <a:pt x="104091" y="242602"/>
                    <a:pt x="108472" y="238601"/>
                    <a:pt x="113806" y="238601"/>
                  </a:cubicBezTo>
                  <a:cubicBezTo>
                    <a:pt x="115140" y="238601"/>
                    <a:pt x="117140" y="237268"/>
                    <a:pt x="117712" y="237839"/>
                  </a:cubicBezTo>
                  <a:cubicBezTo>
                    <a:pt x="118759" y="238887"/>
                    <a:pt x="119331" y="240792"/>
                    <a:pt x="119521" y="242411"/>
                  </a:cubicBezTo>
                  <a:cubicBezTo>
                    <a:pt x="119712" y="244697"/>
                    <a:pt x="119521" y="246793"/>
                    <a:pt x="121522" y="248412"/>
                  </a:cubicBezTo>
                  <a:cubicBezTo>
                    <a:pt x="123712" y="250222"/>
                    <a:pt x="125713" y="250317"/>
                    <a:pt x="127808" y="248603"/>
                  </a:cubicBezTo>
                  <a:cubicBezTo>
                    <a:pt x="132571" y="244792"/>
                    <a:pt x="134380" y="239363"/>
                    <a:pt x="135333" y="233458"/>
                  </a:cubicBezTo>
                  <a:cubicBezTo>
                    <a:pt x="135619" y="231553"/>
                    <a:pt x="136095" y="229743"/>
                    <a:pt x="136666" y="227933"/>
                  </a:cubicBezTo>
                  <a:cubicBezTo>
                    <a:pt x="136857" y="227362"/>
                    <a:pt x="137714" y="226981"/>
                    <a:pt x="138286" y="226504"/>
                  </a:cubicBezTo>
                  <a:cubicBezTo>
                    <a:pt x="138571" y="227171"/>
                    <a:pt x="139238" y="228029"/>
                    <a:pt x="139143" y="228600"/>
                  </a:cubicBezTo>
                  <a:cubicBezTo>
                    <a:pt x="138381" y="233458"/>
                    <a:pt x="136952" y="238316"/>
                    <a:pt x="136666" y="243173"/>
                  </a:cubicBezTo>
                  <a:cubicBezTo>
                    <a:pt x="136476" y="247745"/>
                    <a:pt x="137143" y="252413"/>
                    <a:pt x="137905" y="256889"/>
                  </a:cubicBezTo>
                  <a:cubicBezTo>
                    <a:pt x="138476" y="260223"/>
                    <a:pt x="144096" y="261175"/>
                    <a:pt x="147049" y="258318"/>
                  </a:cubicBezTo>
                  <a:cubicBezTo>
                    <a:pt x="148763" y="256604"/>
                    <a:pt x="149811" y="254127"/>
                    <a:pt x="150859" y="251841"/>
                  </a:cubicBezTo>
                  <a:cubicBezTo>
                    <a:pt x="151525" y="250317"/>
                    <a:pt x="151240" y="248031"/>
                    <a:pt x="152287" y="247079"/>
                  </a:cubicBezTo>
                  <a:cubicBezTo>
                    <a:pt x="157812" y="242030"/>
                    <a:pt x="158288" y="233934"/>
                    <a:pt x="162765" y="228314"/>
                  </a:cubicBezTo>
                  <a:cubicBezTo>
                    <a:pt x="163813" y="227076"/>
                    <a:pt x="163241" y="224504"/>
                    <a:pt x="166194" y="225076"/>
                  </a:cubicBezTo>
                  <a:cubicBezTo>
                    <a:pt x="169242" y="225647"/>
                    <a:pt x="170766" y="223457"/>
                    <a:pt x="171909" y="220885"/>
                  </a:cubicBezTo>
                  <a:cubicBezTo>
                    <a:pt x="173242" y="217837"/>
                    <a:pt x="174481" y="214694"/>
                    <a:pt x="175909" y="211646"/>
                  </a:cubicBezTo>
                  <a:cubicBezTo>
                    <a:pt x="176862" y="209550"/>
                    <a:pt x="177433" y="209550"/>
                    <a:pt x="178481" y="211360"/>
                  </a:cubicBezTo>
                  <a:cubicBezTo>
                    <a:pt x="179434" y="212979"/>
                    <a:pt x="180481" y="214598"/>
                    <a:pt x="181053" y="216408"/>
                  </a:cubicBezTo>
                  <a:cubicBezTo>
                    <a:pt x="182101" y="219456"/>
                    <a:pt x="183910" y="220885"/>
                    <a:pt x="187149" y="221075"/>
                  </a:cubicBezTo>
                  <a:cubicBezTo>
                    <a:pt x="190673" y="221361"/>
                    <a:pt x="191340" y="218789"/>
                    <a:pt x="192578" y="216599"/>
                  </a:cubicBezTo>
                  <a:cubicBezTo>
                    <a:pt x="194864" y="212598"/>
                    <a:pt x="196102" y="208407"/>
                    <a:pt x="195721" y="203549"/>
                  </a:cubicBezTo>
                  <a:cubicBezTo>
                    <a:pt x="195436" y="200025"/>
                    <a:pt x="195721" y="196310"/>
                    <a:pt x="195912" y="192691"/>
                  </a:cubicBezTo>
                  <a:cubicBezTo>
                    <a:pt x="196102" y="189833"/>
                    <a:pt x="196960" y="186880"/>
                    <a:pt x="196864" y="184023"/>
                  </a:cubicBezTo>
                  <a:cubicBezTo>
                    <a:pt x="196864" y="181451"/>
                    <a:pt x="198293" y="180118"/>
                    <a:pt x="199817" y="179165"/>
                  </a:cubicBezTo>
                  <a:cubicBezTo>
                    <a:pt x="211628" y="171641"/>
                    <a:pt x="220105" y="160401"/>
                    <a:pt x="229726" y="150495"/>
                  </a:cubicBezTo>
                  <a:cubicBezTo>
                    <a:pt x="233059" y="146971"/>
                    <a:pt x="235631" y="142875"/>
                    <a:pt x="239822" y="140017"/>
                  </a:cubicBezTo>
                  <a:cubicBezTo>
                    <a:pt x="245347" y="136398"/>
                    <a:pt x="246775" y="129540"/>
                    <a:pt x="249538" y="123825"/>
                  </a:cubicBezTo>
                  <a:cubicBezTo>
                    <a:pt x="254205" y="114395"/>
                    <a:pt x="258586" y="104966"/>
                    <a:pt x="263158" y="95536"/>
                  </a:cubicBezTo>
                  <a:cubicBezTo>
                    <a:pt x="266968" y="87630"/>
                    <a:pt x="271636" y="80296"/>
                    <a:pt x="274779" y="71819"/>
                  </a:cubicBezTo>
                  <a:cubicBezTo>
                    <a:pt x="277922" y="63437"/>
                    <a:pt x="282685" y="55626"/>
                    <a:pt x="286876" y="47720"/>
                  </a:cubicBezTo>
                  <a:cubicBezTo>
                    <a:pt x="290305" y="41243"/>
                    <a:pt x="294019" y="34862"/>
                    <a:pt x="297544" y="28385"/>
                  </a:cubicBezTo>
                  <a:cubicBezTo>
                    <a:pt x="298115" y="27337"/>
                    <a:pt x="298020" y="25908"/>
                    <a:pt x="298496" y="24765"/>
                  </a:cubicBezTo>
                  <a:cubicBezTo>
                    <a:pt x="300115" y="21336"/>
                    <a:pt x="301925" y="18098"/>
                    <a:pt x="303544" y="14669"/>
                  </a:cubicBezTo>
                  <a:cubicBezTo>
                    <a:pt x="305545" y="10287"/>
                    <a:pt x="307259" y="5810"/>
                    <a:pt x="309259" y="1429"/>
                  </a:cubicBezTo>
                  <a:cubicBezTo>
                    <a:pt x="309545" y="762"/>
                    <a:pt x="310498" y="476"/>
                    <a:pt x="311069" y="0"/>
                  </a:cubicBezTo>
                  <a:cubicBezTo>
                    <a:pt x="311164" y="572"/>
                    <a:pt x="311450" y="1238"/>
                    <a:pt x="311450" y="1905"/>
                  </a:cubicBezTo>
                  <a:cubicBezTo>
                    <a:pt x="311069" y="10763"/>
                    <a:pt x="310593" y="19717"/>
                    <a:pt x="310117" y="28670"/>
                  </a:cubicBezTo>
                  <a:cubicBezTo>
                    <a:pt x="309831" y="33242"/>
                    <a:pt x="311069" y="38005"/>
                    <a:pt x="308878" y="42481"/>
                  </a:cubicBezTo>
                  <a:cubicBezTo>
                    <a:pt x="308688" y="42863"/>
                    <a:pt x="308783" y="43434"/>
                    <a:pt x="308878" y="43815"/>
                  </a:cubicBezTo>
                  <a:cubicBezTo>
                    <a:pt x="310783" y="48673"/>
                    <a:pt x="308878" y="53531"/>
                    <a:pt x="308878" y="58388"/>
                  </a:cubicBezTo>
                  <a:cubicBezTo>
                    <a:pt x="308878" y="61627"/>
                    <a:pt x="309259" y="64865"/>
                    <a:pt x="307831" y="68199"/>
                  </a:cubicBezTo>
                  <a:cubicBezTo>
                    <a:pt x="306973" y="70009"/>
                    <a:pt x="308212" y="72866"/>
                    <a:pt x="308593" y="75248"/>
                  </a:cubicBezTo>
                  <a:cubicBezTo>
                    <a:pt x="308688" y="76105"/>
                    <a:pt x="309164" y="77057"/>
                    <a:pt x="308878" y="77819"/>
                  </a:cubicBezTo>
                  <a:cubicBezTo>
                    <a:pt x="306116" y="87344"/>
                    <a:pt x="307545" y="97060"/>
                    <a:pt x="307831" y="106585"/>
                  </a:cubicBezTo>
                  <a:cubicBezTo>
                    <a:pt x="308116" y="114395"/>
                    <a:pt x="308783" y="122301"/>
                    <a:pt x="308974" y="130112"/>
                  </a:cubicBezTo>
                  <a:cubicBezTo>
                    <a:pt x="308974" y="132874"/>
                    <a:pt x="309831" y="135636"/>
                    <a:pt x="310212" y="138398"/>
                  </a:cubicBezTo>
                  <a:cubicBezTo>
                    <a:pt x="309736" y="145733"/>
                    <a:pt x="308307" y="151829"/>
                    <a:pt x="309069" y="157544"/>
                  </a:cubicBezTo>
                  <a:cubicBezTo>
                    <a:pt x="310593" y="168974"/>
                    <a:pt x="309069" y="180499"/>
                    <a:pt x="310402" y="191738"/>
                  </a:cubicBezTo>
                  <a:cubicBezTo>
                    <a:pt x="311450" y="200025"/>
                    <a:pt x="310593" y="208312"/>
                    <a:pt x="311641" y="216503"/>
                  </a:cubicBezTo>
                  <a:cubicBezTo>
                    <a:pt x="312212" y="221647"/>
                    <a:pt x="310593" y="226981"/>
                    <a:pt x="312879" y="231838"/>
                  </a:cubicBezTo>
                  <a:cubicBezTo>
                    <a:pt x="315355" y="237268"/>
                    <a:pt x="314403" y="242983"/>
                    <a:pt x="313927" y="248317"/>
                  </a:cubicBezTo>
                  <a:cubicBezTo>
                    <a:pt x="313355" y="253937"/>
                    <a:pt x="315260" y="259651"/>
                    <a:pt x="312879" y="265081"/>
                  </a:cubicBezTo>
                  <a:cubicBezTo>
                    <a:pt x="316213" y="271653"/>
                    <a:pt x="312022" y="279273"/>
                    <a:pt x="315546" y="285750"/>
                  </a:cubicBezTo>
                  <a:cubicBezTo>
                    <a:pt x="315546" y="299847"/>
                    <a:pt x="315736" y="313944"/>
                    <a:pt x="315451" y="328041"/>
                  </a:cubicBezTo>
                  <a:cubicBezTo>
                    <a:pt x="315355" y="332613"/>
                    <a:pt x="315260" y="333946"/>
                    <a:pt x="318975" y="335566"/>
                  </a:cubicBezTo>
                  <a:cubicBezTo>
                    <a:pt x="320213" y="336137"/>
                    <a:pt x="322023" y="337280"/>
                    <a:pt x="322023" y="338138"/>
                  </a:cubicBezTo>
                  <a:close/>
                  <a:moveTo>
                    <a:pt x="143239" y="288417"/>
                  </a:moveTo>
                  <a:cubicBezTo>
                    <a:pt x="144382" y="278416"/>
                    <a:pt x="139429" y="271844"/>
                    <a:pt x="131809" y="266891"/>
                  </a:cubicBezTo>
                  <a:cubicBezTo>
                    <a:pt x="128380" y="264700"/>
                    <a:pt x="122093" y="265557"/>
                    <a:pt x="121331" y="269176"/>
                  </a:cubicBezTo>
                  <a:cubicBezTo>
                    <a:pt x="120474" y="273082"/>
                    <a:pt x="116188" y="273844"/>
                    <a:pt x="115616" y="277559"/>
                  </a:cubicBezTo>
                  <a:cubicBezTo>
                    <a:pt x="107901" y="282226"/>
                    <a:pt x="106472" y="288703"/>
                    <a:pt x="108949" y="297371"/>
                  </a:cubicBezTo>
                  <a:cubicBezTo>
                    <a:pt x="111330" y="305467"/>
                    <a:pt x="113521" y="308134"/>
                    <a:pt x="121807" y="309658"/>
                  </a:cubicBezTo>
                  <a:cubicBezTo>
                    <a:pt x="122569" y="309753"/>
                    <a:pt x="123236" y="310705"/>
                    <a:pt x="123998" y="310705"/>
                  </a:cubicBezTo>
                  <a:cubicBezTo>
                    <a:pt x="127808" y="310705"/>
                    <a:pt x="132380" y="311753"/>
                    <a:pt x="135238" y="309944"/>
                  </a:cubicBezTo>
                  <a:cubicBezTo>
                    <a:pt x="140000" y="306896"/>
                    <a:pt x="143620" y="301942"/>
                    <a:pt x="143239" y="294608"/>
                  </a:cubicBezTo>
                  <a:cubicBezTo>
                    <a:pt x="143239" y="292132"/>
                    <a:pt x="143048" y="290227"/>
                    <a:pt x="143239" y="288512"/>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47" name="フリーフォーム: 図形 346">
              <a:extLst>
                <a:ext uri="{FF2B5EF4-FFF2-40B4-BE49-F238E27FC236}">
                  <a16:creationId xmlns:a16="http://schemas.microsoft.com/office/drawing/2014/main" id="{8015D3AB-3228-4222-AC85-6C9A9318D9C6}"/>
                </a:ext>
              </a:extLst>
            </p:cNvPr>
            <p:cNvSpPr/>
            <p:nvPr/>
          </p:nvSpPr>
          <p:spPr>
            <a:xfrm>
              <a:off x="3232959" y="1455610"/>
              <a:ext cx="335582" cy="642713"/>
            </a:xfrm>
            <a:custGeom>
              <a:avLst/>
              <a:gdLst>
                <a:gd name="connsiteX0" fmla="*/ 334725 w 335582"/>
                <a:gd name="connsiteY0" fmla="*/ 450152 h 642713"/>
                <a:gd name="connsiteX1" fmla="*/ 329772 w 335582"/>
                <a:gd name="connsiteY1" fmla="*/ 467678 h 642713"/>
                <a:gd name="connsiteX2" fmla="*/ 312532 w 335582"/>
                <a:gd name="connsiteY2" fmla="*/ 509397 h 642713"/>
                <a:gd name="connsiteX3" fmla="*/ 301483 w 335582"/>
                <a:gd name="connsiteY3" fmla="*/ 530638 h 642713"/>
                <a:gd name="connsiteX4" fmla="*/ 297292 w 335582"/>
                <a:gd name="connsiteY4" fmla="*/ 539020 h 642713"/>
                <a:gd name="connsiteX5" fmla="*/ 291958 w 335582"/>
                <a:gd name="connsiteY5" fmla="*/ 549021 h 642713"/>
                <a:gd name="connsiteX6" fmla="*/ 287290 w 335582"/>
                <a:gd name="connsiteY6" fmla="*/ 559308 h 642713"/>
                <a:gd name="connsiteX7" fmla="*/ 283290 w 335582"/>
                <a:gd name="connsiteY7" fmla="*/ 568547 h 642713"/>
                <a:gd name="connsiteX8" fmla="*/ 267574 w 335582"/>
                <a:gd name="connsiteY8" fmla="*/ 595979 h 642713"/>
                <a:gd name="connsiteX9" fmla="*/ 260144 w 335582"/>
                <a:gd name="connsiteY9" fmla="*/ 612553 h 642713"/>
                <a:gd name="connsiteX10" fmla="*/ 258239 w 335582"/>
                <a:gd name="connsiteY10" fmla="*/ 615124 h 642713"/>
                <a:gd name="connsiteX11" fmla="*/ 257572 w 335582"/>
                <a:gd name="connsiteY11" fmla="*/ 612077 h 642713"/>
                <a:gd name="connsiteX12" fmla="*/ 256906 w 335582"/>
                <a:gd name="connsiteY12" fmla="*/ 609790 h 642713"/>
                <a:gd name="connsiteX13" fmla="*/ 255096 w 335582"/>
                <a:gd name="connsiteY13" fmla="*/ 611695 h 642713"/>
                <a:gd name="connsiteX14" fmla="*/ 252429 w 335582"/>
                <a:gd name="connsiteY14" fmla="*/ 622840 h 642713"/>
                <a:gd name="connsiteX15" fmla="*/ 250333 w 335582"/>
                <a:gd name="connsiteY15" fmla="*/ 623411 h 642713"/>
                <a:gd name="connsiteX16" fmla="*/ 237665 w 335582"/>
                <a:gd name="connsiteY16" fmla="*/ 615696 h 642713"/>
                <a:gd name="connsiteX17" fmla="*/ 220044 w 335582"/>
                <a:gd name="connsiteY17" fmla="*/ 607124 h 642713"/>
                <a:gd name="connsiteX18" fmla="*/ 207471 w 335582"/>
                <a:gd name="connsiteY18" fmla="*/ 599218 h 642713"/>
                <a:gd name="connsiteX19" fmla="*/ 203566 w 335582"/>
                <a:gd name="connsiteY19" fmla="*/ 595979 h 642713"/>
                <a:gd name="connsiteX20" fmla="*/ 202042 w 335582"/>
                <a:gd name="connsiteY20" fmla="*/ 591503 h 642713"/>
                <a:gd name="connsiteX21" fmla="*/ 218329 w 335582"/>
                <a:gd name="connsiteY21" fmla="*/ 552069 h 642713"/>
                <a:gd name="connsiteX22" fmla="*/ 231950 w 335582"/>
                <a:gd name="connsiteY22" fmla="*/ 523780 h 642713"/>
                <a:gd name="connsiteX23" fmla="*/ 247285 w 335582"/>
                <a:gd name="connsiteY23" fmla="*/ 494157 h 642713"/>
                <a:gd name="connsiteX24" fmla="*/ 263002 w 335582"/>
                <a:gd name="connsiteY24" fmla="*/ 468059 h 642713"/>
                <a:gd name="connsiteX25" fmla="*/ 263954 w 335582"/>
                <a:gd name="connsiteY25" fmla="*/ 462725 h 642713"/>
                <a:gd name="connsiteX26" fmla="*/ 259668 w 335582"/>
                <a:gd name="connsiteY26" fmla="*/ 460819 h 642713"/>
                <a:gd name="connsiteX27" fmla="*/ 257668 w 335582"/>
                <a:gd name="connsiteY27" fmla="*/ 460819 h 642713"/>
                <a:gd name="connsiteX28" fmla="*/ 253953 w 335582"/>
                <a:gd name="connsiteY28" fmla="*/ 461391 h 642713"/>
                <a:gd name="connsiteX29" fmla="*/ 251381 w 335582"/>
                <a:gd name="connsiteY29" fmla="*/ 457295 h 642713"/>
                <a:gd name="connsiteX30" fmla="*/ 251000 w 335582"/>
                <a:gd name="connsiteY30" fmla="*/ 441865 h 642713"/>
                <a:gd name="connsiteX31" fmla="*/ 249952 w 335582"/>
                <a:gd name="connsiteY31" fmla="*/ 435007 h 642713"/>
                <a:gd name="connsiteX32" fmla="*/ 250810 w 335582"/>
                <a:gd name="connsiteY32" fmla="*/ 415481 h 642713"/>
                <a:gd name="connsiteX33" fmla="*/ 250048 w 335582"/>
                <a:gd name="connsiteY33" fmla="*/ 404146 h 642713"/>
                <a:gd name="connsiteX34" fmla="*/ 250238 w 335582"/>
                <a:gd name="connsiteY34" fmla="*/ 402336 h 642713"/>
                <a:gd name="connsiteX35" fmla="*/ 250238 w 335582"/>
                <a:gd name="connsiteY35" fmla="*/ 393002 h 642713"/>
                <a:gd name="connsiteX36" fmla="*/ 251286 w 335582"/>
                <a:gd name="connsiteY36" fmla="*/ 379286 h 642713"/>
                <a:gd name="connsiteX37" fmla="*/ 248714 w 335582"/>
                <a:gd name="connsiteY37" fmla="*/ 346234 h 642713"/>
                <a:gd name="connsiteX38" fmla="*/ 248905 w 335582"/>
                <a:gd name="connsiteY38" fmla="*/ 340900 h 642713"/>
                <a:gd name="connsiteX39" fmla="*/ 249571 w 335582"/>
                <a:gd name="connsiteY39" fmla="*/ 326422 h 642713"/>
                <a:gd name="connsiteX40" fmla="*/ 248619 w 335582"/>
                <a:gd name="connsiteY40" fmla="*/ 318707 h 642713"/>
                <a:gd name="connsiteX41" fmla="*/ 248619 w 335582"/>
                <a:gd name="connsiteY41" fmla="*/ 260033 h 642713"/>
                <a:gd name="connsiteX42" fmla="*/ 249952 w 335582"/>
                <a:gd name="connsiteY42" fmla="*/ 227171 h 642713"/>
                <a:gd name="connsiteX43" fmla="*/ 252715 w 335582"/>
                <a:gd name="connsiteY43" fmla="*/ 212693 h 642713"/>
                <a:gd name="connsiteX44" fmla="*/ 253572 w 335582"/>
                <a:gd name="connsiteY44" fmla="*/ 211265 h 642713"/>
                <a:gd name="connsiteX45" fmla="*/ 251286 w 335582"/>
                <a:gd name="connsiteY45" fmla="*/ 211455 h 642713"/>
                <a:gd name="connsiteX46" fmla="*/ 249000 w 335582"/>
                <a:gd name="connsiteY46" fmla="*/ 212027 h 642713"/>
                <a:gd name="connsiteX47" fmla="*/ 249762 w 335582"/>
                <a:gd name="connsiteY47" fmla="*/ 210026 h 642713"/>
                <a:gd name="connsiteX48" fmla="*/ 255667 w 335582"/>
                <a:gd name="connsiteY48" fmla="*/ 205264 h 642713"/>
                <a:gd name="connsiteX49" fmla="*/ 257572 w 335582"/>
                <a:gd name="connsiteY49" fmla="*/ 204311 h 642713"/>
                <a:gd name="connsiteX50" fmla="*/ 257001 w 335582"/>
                <a:gd name="connsiteY50" fmla="*/ 201263 h 642713"/>
                <a:gd name="connsiteX51" fmla="*/ 248428 w 335582"/>
                <a:gd name="connsiteY51" fmla="*/ 197929 h 642713"/>
                <a:gd name="connsiteX52" fmla="*/ 243190 w 335582"/>
                <a:gd name="connsiteY52" fmla="*/ 205835 h 642713"/>
                <a:gd name="connsiteX53" fmla="*/ 241666 w 335582"/>
                <a:gd name="connsiteY53" fmla="*/ 227076 h 642713"/>
                <a:gd name="connsiteX54" fmla="*/ 240332 w 335582"/>
                <a:gd name="connsiteY54" fmla="*/ 253175 h 642713"/>
                <a:gd name="connsiteX55" fmla="*/ 239475 w 335582"/>
                <a:gd name="connsiteY55" fmla="*/ 265938 h 642713"/>
                <a:gd name="connsiteX56" fmla="*/ 239094 w 335582"/>
                <a:gd name="connsiteY56" fmla="*/ 279464 h 642713"/>
                <a:gd name="connsiteX57" fmla="*/ 240427 w 335582"/>
                <a:gd name="connsiteY57" fmla="*/ 301657 h 642713"/>
                <a:gd name="connsiteX58" fmla="*/ 240427 w 335582"/>
                <a:gd name="connsiteY58" fmla="*/ 308419 h 642713"/>
                <a:gd name="connsiteX59" fmla="*/ 241666 w 335582"/>
                <a:gd name="connsiteY59" fmla="*/ 334518 h 642713"/>
                <a:gd name="connsiteX60" fmla="*/ 240713 w 335582"/>
                <a:gd name="connsiteY60" fmla="*/ 354140 h 642713"/>
                <a:gd name="connsiteX61" fmla="*/ 241666 w 335582"/>
                <a:gd name="connsiteY61" fmla="*/ 365665 h 642713"/>
                <a:gd name="connsiteX62" fmla="*/ 240523 w 335582"/>
                <a:gd name="connsiteY62" fmla="*/ 372713 h 642713"/>
                <a:gd name="connsiteX63" fmla="*/ 240523 w 335582"/>
                <a:gd name="connsiteY63" fmla="*/ 376714 h 642713"/>
                <a:gd name="connsiteX64" fmla="*/ 241856 w 335582"/>
                <a:gd name="connsiteY64" fmla="*/ 394621 h 642713"/>
                <a:gd name="connsiteX65" fmla="*/ 241761 w 335582"/>
                <a:gd name="connsiteY65" fmla="*/ 420148 h 642713"/>
                <a:gd name="connsiteX66" fmla="*/ 241856 w 335582"/>
                <a:gd name="connsiteY66" fmla="*/ 446723 h 642713"/>
                <a:gd name="connsiteX67" fmla="*/ 243285 w 335582"/>
                <a:gd name="connsiteY67" fmla="*/ 460439 h 642713"/>
                <a:gd name="connsiteX68" fmla="*/ 243094 w 335582"/>
                <a:gd name="connsiteY68" fmla="*/ 482632 h 642713"/>
                <a:gd name="connsiteX69" fmla="*/ 243094 w 335582"/>
                <a:gd name="connsiteY69" fmla="*/ 483298 h 642713"/>
                <a:gd name="connsiteX70" fmla="*/ 231950 w 335582"/>
                <a:gd name="connsiteY70" fmla="*/ 504444 h 642713"/>
                <a:gd name="connsiteX71" fmla="*/ 218044 w 335582"/>
                <a:gd name="connsiteY71" fmla="*/ 534638 h 642713"/>
                <a:gd name="connsiteX72" fmla="*/ 215186 w 335582"/>
                <a:gd name="connsiteY72" fmla="*/ 539496 h 642713"/>
                <a:gd name="connsiteX73" fmla="*/ 207566 w 335582"/>
                <a:gd name="connsiteY73" fmla="*/ 554641 h 642713"/>
                <a:gd name="connsiteX74" fmla="*/ 199470 w 335582"/>
                <a:gd name="connsiteY74" fmla="*/ 573691 h 642713"/>
                <a:gd name="connsiteX75" fmla="*/ 194707 w 335582"/>
                <a:gd name="connsiteY75" fmla="*/ 584549 h 642713"/>
                <a:gd name="connsiteX76" fmla="*/ 184325 w 335582"/>
                <a:gd name="connsiteY76" fmla="*/ 597884 h 642713"/>
                <a:gd name="connsiteX77" fmla="*/ 172705 w 335582"/>
                <a:gd name="connsiteY77" fmla="*/ 609790 h 642713"/>
                <a:gd name="connsiteX78" fmla="*/ 164323 w 335582"/>
                <a:gd name="connsiteY78" fmla="*/ 621125 h 642713"/>
                <a:gd name="connsiteX79" fmla="*/ 160322 w 335582"/>
                <a:gd name="connsiteY79" fmla="*/ 627602 h 642713"/>
                <a:gd name="connsiteX80" fmla="*/ 157750 w 335582"/>
                <a:gd name="connsiteY80" fmla="*/ 627602 h 642713"/>
                <a:gd name="connsiteX81" fmla="*/ 152797 w 335582"/>
                <a:gd name="connsiteY81" fmla="*/ 616077 h 642713"/>
                <a:gd name="connsiteX82" fmla="*/ 152512 w 335582"/>
                <a:gd name="connsiteY82" fmla="*/ 615506 h 642713"/>
                <a:gd name="connsiteX83" fmla="*/ 149083 w 335582"/>
                <a:gd name="connsiteY83" fmla="*/ 609505 h 642713"/>
                <a:gd name="connsiteX84" fmla="*/ 146035 w 335582"/>
                <a:gd name="connsiteY84" fmla="*/ 606076 h 642713"/>
                <a:gd name="connsiteX85" fmla="*/ 136700 w 335582"/>
                <a:gd name="connsiteY85" fmla="*/ 586169 h 642713"/>
                <a:gd name="connsiteX86" fmla="*/ 123651 w 335582"/>
                <a:gd name="connsiteY86" fmla="*/ 562451 h 642713"/>
                <a:gd name="connsiteX87" fmla="*/ 121079 w 335582"/>
                <a:gd name="connsiteY87" fmla="*/ 558070 h 642713"/>
                <a:gd name="connsiteX88" fmla="*/ 119936 w 335582"/>
                <a:gd name="connsiteY88" fmla="*/ 552640 h 642713"/>
                <a:gd name="connsiteX89" fmla="*/ 123651 w 335582"/>
                <a:gd name="connsiteY89" fmla="*/ 555403 h 642713"/>
                <a:gd name="connsiteX90" fmla="*/ 132795 w 335582"/>
                <a:gd name="connsiteY90" fmla="*/ 558832 h 642713"/>
                <a:gd name="connsiteX91" fmla="*/ 137843 w 335582"/>
                <a:gd name="connsiteY91" fmla="*/ 557117 h 642713"/>
                <a:gd name="connsiteX92" fmla="*/ 144320 w 335582"/>
                <a:gd name="connsiteY92" fmla="*/ 556451 h 642713"/>
                <a:gd name="connsiteX93" fmla="*/ 146987 w 335582"/>
                <a:gd name="connsiteY93" fmla="*/ 557308 h 642713"/>
                <a:gd name="connsiteX94" fmla="*/ 159846 w 335582"/>
                <a:gd name="connsiteY94" fmla="*/ 542544 h 642713"/>
                <a:gd name="connsiteX95" fmla="*/ 159846 w 335582"/>
                <a:gd name="connsiteY95" fmla="*/ 524447 h 642713"/>
                <a:gd name="connsiteX96" fmla="*/ 145654 w 335582"/>
                <a:gd name="connsiteY96" fmla="*/ 515398 h 642713"/>
                <a:gd name="connsiteX97" fmla="*/ 135081 w 335582"/>
                <a:gd name="connsiteY97" fmla="*/ 513874 h 642713"/>
                <a:gd name="connsiteX98" fmla="*/ 122603 w 335582"/>
                <a:gd name="connsiteY98" fmla="*/ 518827 h 642713"/>
                <a:gd name="connsiteX99" fmla="*/ 115936 w 335582"/>
                <a:gd name="connsiteY99" fmla="*/ 538448 h 642713"/>
                <a:gd name="connsiteX100" fmla="*/ 115936 w 335582"/>
                <a:gd name="connsiteY100" fmla="*/ 545497 h 642713"/>
                <a:gd name="connsiteX101" fmla="*/ 114697 w 335582"/>
                <a:gd name="connsiteY101" fmla="*/ 546640 h 642713"/>
                <a:gd name="connsiteX102" fmla="*/ 113364 w 335582"/>
                <a:gd name="connsiteY102" fmla="*/ 545021 h 642713"/>
                <a:gd name="connsiteX103" fmla="*/ 110887 w 335582"/>
                <a:gd name="connsiteY103" fmla="*/ 539210 h 642713"/>
                <a:gd name="connsiteX104" fmla="*/ 103744 w 335582"/>
                <a:gd name="connsiteY104" fmla="*/ 526637 h 642713"/>
                <a:gd name="connsiteX105" fmla="*/ 83836 w 335582"/>
                <a:gd name="connsiteY105" fmla="*/ 492157 h 642713"/>
                <a:gd name="connsiteX106" fmla="*/ 76121 w 335582"/>
                <a:gd name="connsiteY106" fmla="*/ 471488 h 642713"/>
                <a:gd name="connsiteX107" fmla="*/ 71073 w 335582"/>
                <a:gd name="connsiteY107" fmla="*/ 455962 h 642713"/>
                <a:gd name="connsiteX108" fmla="*/ 70216 w 335582"/>
                <a:gd name="connsiteY108" fmla="*/ 455009 h 642713"/>
                <a:gd name="connsiteX109" fmla="*/ 58976 w 335582"/>
                <a:gd name="connsiteY109" fmla="*/ 443675 h 642713"/>
                <a:gd name="connsiteX110" fmla="*/ 49070 w 335582"/>
                <a:gd name="connsiteY110" fmla="*/ 441484 h 642713"/>
                <a:gd name="connsiteX111" fmla="*/ 47451 w 335582"/>
                <a:gd name="connsiteY111" fmla="*/ 440246 h 642713"/>
                <a:gd name="connsiteX112" fmla="*/ 47451 w 335582"/>
                <a:gd name="connsiteY112" fmla="*/ 436817 h 642713"/>
                <a:gd name="connsiteX113" fmla="*/ 47451 w 335582"/>
                <a:gd name="connsiteY113" fmla="*/ 413575 h 642713"/>
                <a:gd name="connsiteX114" fmla="*/ 44879 w 335582"/>
                <a:gd name="connsiteY114" fmla="*/ 386715 h 642713"/>
                <a:gd name="connsiteX115" fmla="*/ 44879 w 335582"/>
                <a:gd name="connsiteY115" fmla="*/ 385382 h 642713"/>
                <a:gd name="connsiteX116" fmla="*/ 43736 w 335582"/>
                <a:gd name="connsiteY116" fmla="*/ 353187 h 642713"/>
                <a:gd name="connsiteX117" fmla="*/ 46117 w 335582"/>
                <a:gd name="connsiteY117" fmla="*/ 335852 h 642713"/>
                <a:gd name="connsiteX118" fmla="*/ 46213 w 335582"/>
                <a:gd name="connsiteY118" fmla="*/ 333851 h 642713"/>
                <a:gd name="connsiteX119" fmla="*/ 47641 w 335582"/>
                <a:gd name="connsiteY119" fmla="*/ 305753 h 642713"/>
                <a:gd name="connsiteX120" fmla="*/ 50118 w 335582"/>
                <a:gd name="connsiteY120" fmla="*/ 287465 h 642713"/>
                <a:gd name="connsiteX121" fmla="*/ 48880 w 335582"/>
                <a:gd name="connsiteY121" fmla="*/ 260699 h 642713"/>
                <a:gd name="connsiteX122" fmla="*/ 48784 w 335582"/>
                <a:gd name="connsiteY122" fmla="*/ 257365 h 642713"/>
                <a:gd name="connsiteX123" fmla="*/ 52975 w 335582"/>
                <a:gd name="connsiteY123" fmla="*/ 231839 h 642713"/>
                <a:gd name="connsiteX124" fmla="*/ 57547 w 335582"/>
                <a:gd name="connsiteY124" fmla="*/ 223075 h 642713"/>
                <a:gd name="connsiteX125" fmla="*/ 56119 w 335582"/>
                <a:gd name="connsiteY125" fmla="*/ 219361 h 642713"/>
                <a:gd name="connsiteX126" fmla="*/ 52309 w 335582"/>
                <a:gd name="connsiteY126" fmla="*/ 217837 h 642713"/>
                <a:gd name="connsiteX127" fmla="*/ 47641 w 335582"/>
                <a:gd name="connsiteY127" fmla="*/ 222504 h 642713"/>
                <a:gd name="connsiteX128" fmla="*/ 49165 w 335582"/>
                <a:gd name="connsiteY128" fmla="*/ 225742 h 642713"/>
                <a:gd name="connsiteX129" fmla="*/ 48975 w 335582"/>
                <a:gd name="connsiteY129" fmla="*/ 228886 h 642713"/>
                <a:gd name="connsiteX130" fmla="*/ 42307 w 335582"/>
                <a:gd name="connsiteY130" fmla="*/ 240316 h 642713"/>
                <a:gd name="connsiteX131" fmla="*/ 41164 w 335582"/>
                <a:gd name="connsiteY131" fmla="*/ 249841 h 642713"/>
                <a:gd name="connsiteX132" fmla="*/ 40879 w 335582"/>
                <a:gd name="connsiteY132" fmla="*/ 259080 h 642713"/>
                <a:gd name="connsiteX133" fmla="*/ 42117 w 335582"/>
                <a:gd name="connsiteY133" fmla="*/ 285179 h 642713"/>
                <a:gd name="connsiteX134" fmla="*/ 40498 w 335582"/>
                <a:gd name="connsiteY134" fmla="*/ 298704 h 642713"/>
                <a:gd name="connsiteX135" fmla="*/ 40117 w 335582"/>
                <a:gd name="connsiteY135" fmla="*/ 307086 h 642713"/>
                <a:gd name="connsiteX136" fmla="*/ 38307 w 335582"/>
                <a:gd name="connsiteY136" fmla="*/ 319183 h 642713"/>
                <a:gd name="connsiteX137" fmla="*/ 37735 w 335582"/>
                <a:gd name="connsiteY137" fmla="*/ 332613 h 642713"/>
                <a:gd name="connsiteX138" fmla="*/ 35830 w 335582"/>
                <a:gd name="connsiteY138" fmla="*/ 344900 h 642713"/>
                <a:gd name="connsiteX139" fmla="*/ 36878 w 335582"/>
                <a:gd name="connsiteY139" fmla="*/ 363474 h 642713"/>
                <a:gd name="connsiteX140" fmla="*/ 36878 w 335582"/>
                <a:gd name="connsiteY140" fmla="*/ 368237 h 642713"/>
                <a:gd name="connsiteX141" fmla="*/ 38116 w 335582"/>
                <a:gd name="connsiteY141" fmla="*/ 395002 h 642713"/>
                <a:gd name="connsiteX142" fmla="*/ 38402 w 335582"/>
                <a:gd name="connsiteY142" fmla="*/ 402050 h 642713"/>
                <a:gd name="connsiteX143" fmla="*/ 39640 w 335582"/>
                <a:gd name="connsiteY143" fmla="*/ 437007 h 642713"/>
                <a:gd name="connsiteX144" fmla="*/ 39926 w 335582"/>
                <a:gd name="connsiteY144" fmla="*/ 446342 h 642713"/>
                <a:gd name="connsiteX145" fmla="*/ 46213 w 335582"/>
                <a:gd name="connsiteY145" fmla="*/ 449771 h 642713"/>
                <a:gd name="connsiteX146" fmla="*/ 52023 w 335582"/>
                <a:gd name="connsiteY146" fmla="*/ 451294 h 642713"/>
                <a:gd name="connsiteX147" fmla="*/ 58786 w 335582"/>
                <a:gd name="connsiteY147" fmla="*/ 457200 h 642713"/>
                <a:gd name="connsiteX148" fmla="*/ 60500 w 335582"/>
                <a:gd name="connsiteY148" fmla="*/ 461200 h 642713"/>
                <a:gd name="connsiteX149" fmla="*/ 65263 w 335582"/>
                <a:gd name="connsiteY149" fmla="*/ 473583 h 642713"/>
                <a:gd name="connsiteX150" fmla="*/ 72311 w 335582"/>
                <a:gd name="connsiteY150" fmla="*/ 488252 h 642713"/>
                <a:gd name="connsiteX151" fmla="*/ 78217 w 335582"/>
                <a:gd name="connsiteY151" fmla="*/ 500825 h 642713"/>
                <a:gd name="connsiteX152" fmla="*/ 82598 w 335582"/>
                <a:gd name="connsiteY152" fmla="*/ 510445 h 642713"/>
                <a:gd name="connsiteX153" fmla="*/ 102601 w 335582"/>
                <a:gd name="connsiteY153" fmla="*/ 544163 h 642713"/>
                <a:gd name="connsiteX154" fmla="*/ 119079 w 335582"/>
                <a:gd name="connsiteY154" fmla="*/ 573310 h 642713"/>
                <a:gd name="connsiteX155" fmla="*/ 126318 w 335582"/>
                <a:gd name="connsiteY155" fmla="*/ 585883 h 642713"/>
                <a:gd name="connsiteX156" fmla="*/ 131652 w 335582"/>
                <a:gd name="connsiteY156" fmla="*/ 599313 h 642713"/>
                <a:gd name="connsiteX157" fmla="*/ 137367 w 335582"/>
                <a:gd name="connsiteY157" fmla="*/ 611219 h 642713"/>
                <a:gd name="connsiteX158" fmla="*/ 134128 w 335582"/>
                <a:gd name="connsiteY158" fmla="*/ 616744 h 642713"/>
                <a:gd name="connsiteX159" fmla="*/ 130223 w 335582"/>
                <a:gd name="connsiteY159" fmla="*/ 616744 h 642713"/>
                <a:gd name="connsiteX160" fmla="*/ 123746 w 335582"/>
                <a:gd name="connsiteY160" fmla="*/ 620268 h 642713"/>
                <a:gd name="connsiteX161" fmla="*/ 100315 w 335582"/>
                <a:gd name="connsiteY161" fmla="*/ 641795 h 642713"/>
                <a:gd name="connsiteX162" fmla="*/ 97552 w 335582"/>
                <a:gd name="connsiteY162" fmla="*/ 640842 h 642713"/>
                <a:gd name="connsiteX163" fmla="*/ 92980 w 335582"/>
                <a:gd name="connsiteY163" fmla="*/ 636175 h 642713"/>
                <a:gd name="connsiteX164" fmla="*/ 89932 w 335582"/>
                <a:gd name="connsiteY164" fmla="*/ 636175 h 642713"/>
                <a:gd name="connsiteX165" fmla="*/ 90694 w 335582"/>
                <a:gd name="connsiteY165" fmla="*/ 638080 h 642713"/>
                <a:gd name="connsiteX166" fmla="*/ 87075 w 335582"/>
                <a:gd name="connsiteY166" fmla="*/ 637508 h 642713"/>
                <a:gd name="connsiteX167" fmla="*/ 74978 w 335582"/>
                <a:gd name="connsiteY167" fmla="*/ 614744 h 642713"/>
                <a:gd name="connsiteX168" fmla="*/ 58309 w 335582"/>
                <a:gd name="connsiteY168" fmla="*/ 586359 h 642713"/>
                <a:gd name="connsiteX169" fmla="*/ 36021 w 335582"/>
                <a:gd name="connsiteY169" fmla="*/ 552260 h 642713"/>
                <a:gd name="connsiteX170" fmla="*/ 30877 w 335582"/>
                <a:gd name="connsiteY170" fmla="*/ 542830 h 642713"/>
                <a:gd name="connsiteX171" fmla="*/ 20971 w 335582"/>
                <a:gd name="connsiteY171" fmla="*/ 521780 h 642713"/>
                <a:gd name="connsiteX172" fmla="*/ 19733 w 335582"/>
                <a:gd name="connsiteY172" fmla="*/ 519589 h 642713"/>
                <a:gd name="connsiteX173" fmla="*/ 4398 w 335582"/>
                <a:gd name="connsiteY173" fmla="*/ 490633 h 642713"/>
                <a:gd name="connsiteX174" fmla="*/ 2683 w 335582"/>
                <a:gd name="connsiteY174" fmla="*/ 483203 h 642713"/>
                <a:gd name="connsiteX175" fmla="*/ 1255 w 335582"/>
                <a:gd name="connsiteY175" fmla="*/ 450342 h 642713"/>
                <a:gd name="connsiteX176" fmla="*/ 112 w 335582"/>
                <a:gd name="connsiteY176" fmla="*/ 381762 h 642713"/>
                <a:gd name="connsiteX177" fmla="*/ 1350 w 335582"/>
                <a:gd name="connsiteY177" fmla="*/ 364617 h 642713"/>
                <a:gd name="connsiteX178" fmla="*/ 1255 w 335582"/>
                <a:gd name="connsiteY178" fmla="*/ 347948 h 642713"/>
                <a:gd name="connsiteX179" fmla="*/ 1445 w 335582"/>
                <a:gd name="connsiteY179" fmla="*/ 329565 h 642713"/>
                <a:gd name="connsiteX180" fmla="*/ 1445 w 335582"/>
                <a:gd name="connsiteY180" fmla="*/ 311848 h 642713"/>
                <a:gd name="connsiteX181" fmla="*/ 874 w 335582"/>
                <a:gd name="connsiteY181" fmla="*/ 302609 h 642713"/>
                <a:gd name="connsiteX182" fmla="*/ 1540 w 335582"/>
                <a:gd name="connsiteY182" fmla="*/ 290894 h 642713"/>
                <a:gd name="connsiteX183" fmla="*/ 207 w 335582"/>
                <a:gd name="connsiteY183" fmla="*/ 274415 h 642713"/>
                <a:gd name="connsiteX184" fmla="*/ 2683 w 335582"/>
                <a:gd name="connsiteY184" fmla="*/ 255651 h 642713"/>
                <a:gd name="connsiteX185" fmla="*/ 2874 w 335582"/>
                <a:gd name="connsiteY185" fmla="*/ 250317 h 642713"/>
                <a:gd name="connsiteX186" fmla="*/ 4017 w 335582"/>
                <a:gd name="connsiteY186" fmla="*/ 228314 h 642713"/>
                <a:gd name="connsiteX187" fmla="*/ 3064 w 335582"/>
                <a:gd name="connsiteY187" fmla="*/ 222980 h 642713"/>
                <a:gd name="connsiteX188" fmla="*/ 2683 w 335582"/>
                <a:gd name="connsiteY188" fmla="*/ 213646 h 642713"/>
                <a:gd name="connsiteX189" fmla="*/ 3160 w 335582"/>
                <a:gd name="connsiteY189" fmla="*/ 204502 h 642713"/>
                <a:gd name="connsiteX190" fmla="*/ 4207 w 335582"/>
                <a:gd name="connsiteY190" fmla="*/ 192881 h 642713"/>
                <a:gd name="connsiteX191" fmla="*/ 5446 w 335582"/>
                <a:gd name="connsiteY191" fmla="*/ 164116 h 642713"/>
                <a:gd name="connsiteX192" fmla="*/ 5827 w 335582"/>
                <a:gd name="connsiteY192" fmla="*/ 150209 h 642713"/>
                <a:gd name="connsiteX193" fmla="*/ 10399 w 335582"/>
                <a:gd name="connsiteY193" fmla="*/ 141446 h 642713"/>
                <a:gd name="connsiteX194" fmla="*/ 35259 w 335582"/>
                <a:gd name="connsiteY194" fmla="*/ 107823 h 642713"/>
                <a:gd name="connsiteX195" fmla="*/ 58214 w 335582"/>
                <a:gd name="connsiteY195" fmla="*/ 78010 h 642713"/>
                <a:gd name="connsiteX196" fmla="*/ 80884 w 335582"/>
                <a:gd name="connsiteY196" fmla="*/ 48292 h 642713"/>
                <a:gd name="connsiteX197" fmla="*/ 92695 w 335582"/>
                <a:gd name="connsiteY197" fmla="*/ 37148 h 642713"/>
                <a:gd name="connsiteX198" fmla="*/ 97552 w 335582"/>
                <a:gd name="connsiteY198" fmla="*/ 40005 h 642713"/>
                <a:gd name="connsiteX199" fmla="*/ 96314 w 335582"/>
                <a:gd name="connsiteY199" fmla="*/ 48292 h 642713"/>
                <a:gd name="connsiteX200" fmla="*/ 95076 w 335582"/>
                <a:gd name="connsiteY200" fmla="*/ 51816 h 642713"/>
                <a:gd name="connsiteX201" fmla="*/ 91647 w 335582"/>
                <a:gd name="connsiteY201" fmla="*/ 72771 h 642713"/>
                <a:gd name="connsiteX202" fmla="*/ 88218 w 335582"/>
                <a:gd name="connsiteY202" fmla="*/ 93345 h 642713"/>
                <a:gd name="connsiteX203" fmla="*/ 85837 w 335582"/>
                <a:gd name="connsiteY203" fmla="*/ 108585 h 642713"/>
                <a:gd name="connsiteX204" fmla="*/ 83360 w 335582"/>
                <a:gd name="connsiteY204" fmla="*/ 123825 h 642713"/>
                <a:gd name="connsiteX205" fmla="*/ 80693 w 335582"/>
                <a:gd name="connsiteY205" fmla="*/ 141827 h 642713"/>
                <a:gd name="connsiteX206" fmla="*/ 84027 w 335582"/>
                <a:gd name="connsiteY206" fmla="*/ 148495 h 642713"/>
                <a:gd name="connsiteX207" fmla="*/ 89361 w 335582"/>
                <a:gd name="connsiteY207" fmla="*/ 145733 h 642713"/>
                <a:gd name="connsiteX208" fmla="*/ 97362 w 335582"/>
                <a:gd name="connsiteY208" fmla="*/ 134874 h 642713"/>
                <a:gd name="connsiteX209" fmla="*/ 100410 w 335582"/>
                <a:gd name="connsiteY209" fmla="*/ 134398 h 642713"/>
                <a:gd name="connsiteX210" fmla="*/ 105077 w 335582"/>
                <a:gd name="connsiteY210" fmla="*/ 140494 h 642713"/>
                <a:gd name="connsiteX211" fmla="*/ 104125 w 335582"/>
                <a:gd name="connsiteY211" fmla="*/ 141637 h 642713"/>
                <a:gd name="connsiteX212" fmla="*/ 100886 w 335582"/>
                <a:gd name="connsiteY212" fmla="*/ 141827 h 642713"/>
                <a:gd name="connsiteX213" fmla="*/ 97933 w 335582"/>
                <a:gd name="connsiteY213" fmla="*/ 145256 h 642713"/>
                <a:gd name="connsiteX214" fmla="*/ 99172 w 335582"/>
                <a:gd name="connsiteY214" fmla="*/ 158306 h 642713"/>
                <a:gd name="connsiteX215" fmla="*/ 100410 w 335582"/>
                <a:gd name="connsiteY215" fmla="*/ 166592 h 642713"/>
                <a:gd name="connsiteX216" fmla="*/ 101743 w 335582"/>
                <a:gd name="connsiteY216" fmla="*/ 189262 h 642713"/>
                <a:gd name="connsiteX217" fmla="*/ 107077 w 335582"/>
                <a:gd name="connsiteY217" fmla="*/ 221837 h 642713"/>
                <a:gd name="connsiteX218" fmla="*/ 109554 w 335582"/>
                <a:gd name="connsiteY218" fmla="*/ 238411 h 642713"/>
                <a:gd name="connsiteX219" fmla="*/ 107935 w 335582"/>
                <a:gd name="connsiteY219" fmla="*/ 242506 h 642713"/>
                <a:gd name="connsiteX220" fmla="*/ 112888 w 335582"/>
                <a:gd name="connsiteY220" fmla="*/ 250984 h 642713"/>
                <a:gd name="connsiteX221" fmla="*/ 114983 w 335582"/>
                <a:gd name="connsiteY221" fmla="*/ 248221 h 642713"/>
                <a:gd name="connsiteX222" fmla="*/ 116031 w 335582"/>
                <a:gd name="connsiteY222" fmla="*/ 248698 h 642713"/>
                <a:gd name="connsiteX223" fmla="*/ 114221 w 335582"/>
                <a:gd name="connsiteY223" fmla="*/ 250984 h 642713"/>
                <a:gd name="connsiteX224" fmla="*/ 116698 w 335582"/>
                <a:gd name="connsiteY224" fmla="*/ 263271 h 642713"/>
                <a:gd name="connsiteX225" fmla="*/ 121555 w 335582"/>
                <a:gd name="connsiteY225" fmla="*/ 282416 h 642713"/>
                <a:gd name="connsiteX226" fmla="*/ 124032 w 335582"/>
                <a:gd name="connsiteY226" fmla="*/ 288798 h 642713"/>
                <a:gd name="connsiteX227" fmla="*/ 129461 w 335582"/>
                <a:gd name="connsiteY227" fmla="*/ 321373 h 642713"/>
                <a:gd name="connsiteX228" fmla="*/ 133652 w 335582"/>
                <a:gd name="connsiteY228" fmla="*/ 336614 h 642713"/>
                <a:gd name="connsiteX229" fmla="*/ 133843 w 335582"/>
                <a:gd name="connsiteY229" fmla="*/ 344043 h 642713"/>
                <a:gd name="connsiteX230" fmla="*/ 134224 w 335582"/>
                <a:gd name="connsiteY230" fmla="*/ 349472 h 642713"/>
                <a:gd name="connsiteX231" fmla="*/ 141367 w 335582"/>
                <a:gd name="connsiteY231" fmla="*/ 348329 h 642713"/>
                <a:gd name="connsiteX232" fmla="*/ 147654 w 335582"/>
                <a:gd name="connsiteY232" fmla="*/ 329184 h 642713"/>
                <a:gd name="connsiteX233" fmla="*/ 150892 w 335582"/>
                <a:gd name="connsiteY233" fmla="*/ 315468 h 642713"/>
                <a:gd name="connsiteX234" fmla="*/ 155179 w 335582"/>
                <a:gd name="connsiteY234" fmla="*/ 309086 h 642713"/>
                <a:gd name="connsiteX235" fmla="*/ 157369 w 335582"/>
                <a:gd name="connsiteY235" fmla="*/ 294704 h 642713"/>
                <a:gd name="connsiteX236" fmla="*/ 157560 w 335582"/>
                <a:gd name="connsiteY236" fmla="*/ 287941 h 642713"/>
                <a:gd name="connsiteX237" fmla="*/ 160703 w 335582"/>
                <a:gd name="connsiteY237" fmla="*/ 284512 h 642713"/>
                <a:gd name="connsiteX238" fmla="*/ 160989 w 335582"/>
                <a:gd name="connsiteY238" fmla="*/ 278225 h 642713"/>
                <a:gd name="connsiteX239" fmla="*/ 160703 w 335582"/>
                <a:gd name="connsiteY239" fmla="*/ 271844 h 642713"/>
                <a:gd name="connsiteX240" fmla="*/ 167466 w 335582"/>
                <a:gd name="connsiteY240" fmla="*/ 240602 h 642713"/>
                <a:gd name="connsiteX241" fmla="*/ 173181 w 335582"/>
                <a:gd name="connsiteY241" fmla="*/ 229362 h 642713"/>
                <a:gd name="connsiteX242" fmla="*/ 173943 w 335582"/>
                <a:gd name="connsiteY242" fmla="*/ 221456 h 642713"/>
                <a:gd name="connsiteX243" fmla="*/ 173467 w 335582"/>
                <a:gd name="connsiteY243" fmla="*/ 215456 h 642713"/>
                <a:gd name="connsiteX244" fmla="*/ 179467 w 335582"/>
                <a:gd name="connsiteY244" fmla="*/ 187928 h 642713"/>
                <a:gd name="connsiteX245" fmla="*/ 181944 w 335582"/>
                <a:gd name="connsiteY245" fmla="*/ 178784 h 642713"/>
                <a:gd name="connsiteX246" fmla="*/ 186040 w 335582"/>
                <a:gd name="connsiteY246" fmla="*/ 153257 h 642713"/>
                <a:gd name="connsiteX247" fmla="*/ 188897 w 335582"/>
                <a:gd name="connsiteY247" fmla="*/ 143542 h 642713"/>
                <a:gd name="connsiteX248" fmla="*/ 194993 w 335582"/>
                <a:gd name="connsiteY248" fmla="*/ 125635 h 642713"/>
                <a:gd name="connsiteX249" fmla="*/ 197851 w 335582"/>
                <a:gd name="connsiteY249" fmla="*/ 114014 h 642713"/>
                <a:gd name="connsiteX250" fmla="*/ 203566 w 335582"/>
                <a:gd name="connsiteY250" fmla="*/ 111728 h 642713"/>
                <a:gd name="connsiteX251" fmla="*/ 213091 w 335582"/>
                <a:gd name="connsiteY251" fmla="*/ 115824 h 642713"/>
                <a:gd name="connsiteX252" fmla="*/ 219282 w 335582"/>
                <a:gd name="connsiteY252" fmla="*/ 116110 h 642713"/>
                <a:gd name="connsiteX253" fmla="*/ 220901 w 335582"/>
                <a:gd name="connsiteY253" fmla="*/ 107823 h 642713"/>
                <a:gd name="connsiteX254" fmla="*/ 217663 w 335582"/>
                <a:gd name="connsiteY254" fmla="*/ 101727 h 642713"/>
                <a:gd name="connsiteX255" fmla="*/ 207090 w 335582"/>
                <a:gd name="connsiteY255" fmla="*/ 69437 h 642713"/>
                <a:gd name="connsiteX256" fmla="*/ 197851 w 335582"/>
                <a:gd name="connsiteY256" fmla="*/ 39243 h 642713"/>
                <a:gd name="connsiteX257" fmla="*/ 192231 w 335582"/>
                <a:gd name="connsiteY257" fmla="*/ 19717 h 642713"/>
                <a:gd name="connsiteX258" fmla="*/ 191374 w 335582"/>
                <a:gd name="connsiteY258" fmla="*/ 7239 h 642713"/>
                <a:gd name="connsiteX259" fmla="*/ 198898 w 335582"/>
                <a:gd name="connsiteY259" fmla="*/ 0 h 642713"/>
                <a:gd name="connsiteX260" fmla="*/ 200422 w 335582"/>
                <a:gd name="connsiteY260" fmla="*/ 1333 h 642713"/>
                <a:gd name="connsiteX261" fmla="*/ 205947 w 335582"/>
                <a:gd name="connsiteY261" fmla="*/ 10573 h 642713"/>
                <a:gd name="connsiteX262" fmla="*/ 229759 w 335582"/>
                <a:gd name="connsiteY262" fmla="*/ 36385 h 642713"/>
                <a:gd name="connsiteX263" fmla="*/ 236141 w 335582"/>
                <a:gd name="connsiteY263" fmla="*/ 41719 h 642713"/>
                <a:gd name="connsiteX264" fmla="*/ 254239 w 335582"/>
                <a:gd name="connsiteY264" fmla="*/ 60484 h 642713"/>
                <a:gd name="connsiteX265" fmla="*/ 270812 w 335582"/>
                <a:gd name="connsiteY265" fmla="*/ 77724 h 642713"/>
                <a:gd name="connsiteX266" fmla="*/ 278718 w 335582"/>
                <a:gd name="connsiteY266" fmla="*/ 87249 h 642713"/>
                <a:gd name="connsiteX267" fmla="*/ 291958 w 335582"/>
                <a:gd name="connsiteY267" fmla="*/ 98489 h 642713"/>
                <a:gd name="connsiteX268" fmla="*/ 296530 w 335582"/>
                <a:gd name="connsiteY268" fmla="*/ 103918 h 642713"/>
                <a:gd name="connsiteX269" fmla="*/ 304435 w 335582"/>
                <a:gd name="connsiteY269" fmla="*/ 112776 h 642713"/>
                <a:gd name="connsiteX270" fmla="*/ 309198 w 335582"/>
                <a:gd name="connsiteY270" fmla="*/ 118681 h 642713"/>
                <a:gd name="connsiteX271" fmla="*/ 320723 w 335582"/>
                <a:gd name="connsiteY271" fmla="*/ 129254 h 642713"/>
                <a:gd name="connsiteX272" fmla="*/ 327867 w 335582"/>
                <a:gd name="connsiteY272" fmla="*/ 139160 h 642713"/>
                <a:gd name="connsiteX273" fmla="*/ 328153 w 335582"/>
                <a:gd name="connsiteY273" fmla="*/ 150971 h 642713"/>
                <a:gd name="connsiteX274" fmla="*/ 328057 w 335582"/>
                <a:gd name="connsiteY274" fmla="*/ 155734 h 642713"/>
                <a:gd name="connsiteX275" fmla="*/ 328057 w 335582"/>
                <a:gd name="connsiteY275" fmla="*/ 183071 h 642713"/>
                <a:gd name="connsiteX276" fmla="*/ 327010 w 335582"/>
                <a:gd name="connsiteY276" fmla="*/ 188786 h 642713"/>
                <a:gd name="connsiteX277" fmla="*/ 326819 w 335582"/>
                <a:gd name="connsiteY277" fmla="*/ 192024 h 642713"/>
                <a:gd name="connsiteX278" fmla="*/ 328057 w 335582"/>
                <a:gd name="connsiteY278" fmla="*/ 207836 h 642713"/>
                <a:gd name="connsiteX279" fmla="*/ 329296 w 335582"/>
                <a:gd name="connsiteY279" fmla="*/ 224600 h 642713"/>
                <a:gd name="connsiteX280" fmla="*/ 328153 w 335582"/>
                <a:gd name="connsiteY280" fmla="*/ 230124 h 642713"/>
                <a:gd name="connsiteX281" fmla="*/ 329391 w 335582"/>
                <a:gd name="connsiteY281" fmla="*/ 256413 h 642713"/>
                <a:gd name="connsiteX282" fmla="*/ 329010 w 335582"/>
                <a:gd name="connsiteY282" fmla="*/ 258890 h 642713"/>
                <a:gd name="connsiteX283" fmla="*/ 326819 w 335582"/>
                <a:gd name="connsiteY283" fmla="*/ 270224 h 642713"/>
                <a:gd name="connsiteX284" fmla="*/ 325581 w 335582"/>
                <a:gd name="connsiteY284" fmla="*/ 280607 h 642713"/>
                <a:gd name="connsiteX285" fmla="*/ 325581 w 335582"/>
                <a:gd name="connsiteY285" fmla="*/ 282607 h 642713"/>
                <a:gd name="connsiteX286" fmla="*/ 325771 w 335582"/>
                <a:gd name="connsiteY286" fmla="*/ 301942 h 642713"/>
                <a:gd name="connsiteX287" fmla="*/ 325771 w 335582"/>
                <a:gd name="connsiteY287" fmla="*/ 336709 h 642713"/>
                <a:gd name="connsiteX288" fmla="*/ 326819 w 335582"/>
                <a:gd name="connsiteY288" fmla="*/ 366236 h 642713"/>
                <a:gd name="connsiteX289" fmla="*/ 329391 w 335582"/>
                <a:gd name="connsiteY289" fmla="*/ 386906 h 642713"/>
                <a:gd name="connsiteX290" fmla="*/ 330629 w 335582"/>
                <a:gd name="connsiteY290" fmla="*/ 405670 h 642713"/>
                <a:gd name="connsiteX291" fmla="*/ 333106 w 335582"/>
                <a:gd name="connsiteY291" fmla="*/ 431197 h 642713"/>
                <a:gd name="connsiteX292" fmla="*/ 335582 w 335582"/>
                <a:gd name="connsiteY292" fmla="*/ 450533 h 642713"/>
                <a:gd name="connsiteX293" fmla="*/ 160608 w 335582"/>
                <a:gd name="connsiteY293" fmla="*/ 411861 h 642713"/>
                <a:gd name="connsiteX294" fmla="*/ 165180 w 335582"/>
                <a:gd name="connsiteY294" fmla="*/ 393573 h 642713"/>
                <a:gd name="connsiteX295" fmla="*/ 152607 w 335582"/>
                <a:gd name="connsiteY295" fmla="*/ 378523 h 642713"/>
                <a:gd name="connsiteX296" fmla="*/ 150607 w 335582"/>
                <a:gd name="connsiteY296" fmla="*/ 377476 h 642713"/>
                <a:gd name="connsiteX297" fmla="*/ 132890 w 335582"/>
                <a:gd name="connsiteY297" fmla="*/ 380810 h 642713"/>
                <a:gd name="connsiteX298" fmla="*/ 122603 w 335582"/>
                <a:gd name="connsiteY298" fmla="*/ 391478 h 642713"/>
                <a:gd name="connsiteX299" fmla="*/ 126318 w 335582"/>
                <a:gd name="connsiteY299" fmla="*/ 415290 h 642713"/>
                <a:gd name="connsiteX300" fmla="*/ 132890 w 335582"/>
                <a:gd name="connsiteY300" fmla="*/ 421481 h 642713"/>
                <a:gd name="connsiteX301" fmla="*/ 148797 w 335582"/>
                <a:gd name="connsiteY301" fmla="*/ 422529 h 642713"/>
                <a:gd name="connsiteX302" fmla="*/ 160227 w 335582"/>
                <a:gd name="connsiteY302" fmla="*/ 412337 h 642713"/>
                <a:gd name="connsiteX303" fmla="*/ 160703 w 335582"/>
                <a:gd name="connsiteY303" fmla="*/ 411861 h 642713"/>
                <a:gd name="connsiteX304" fmla="*/ 66787 w 335582"/>
                <a:gd name="connsiteY304" fmla="*/ 446437 h 642713"/>
                <a:gd name="connsiteX305" fmla="*/ 64215 w 335582"/>
                <a:gd name="connsiteY305" fmla="*/ 445770 h 642713"/>
                <a:gd name="connsiteX306" fmla="*/ 66787 w 335582"/>
                <a:gd name="connsiteY306" fmla="*/ 446437 h 642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Lst>
              <a:rect l="l" t="t" r="r" b="b"/>
              <a:pathLst>
                <a:path w="335582" h="642713">
                  <a:moveTo>
                    <a:pt x="334725" y="450152"/>
                  </a:moveTo>
                  <a:cubicBezTo>
                    <a:pt x="334725" y="455962"/>
                    <a:pt x="331963" y="461963"/>
                    <a:pt x="329772" y="467678"/>
                  </a:cubicBezTo>
                  <a:cubicBezTo>
                    <a:pt x="324247" y="481679"/>
                    <a:pt x="318532" y="495586"/>
                    <a:pt x="312532" y="509397"/>
                  </a:cubicBezTo>
                  <a:cubicBezTo>
                    <a:pt x="309293" y="516731"/>
                    <a:pt x="305197" y="523494"/>
                    <a:pt x="301483" y="530638"/>
                  </a:cubicBezTo>
                  <a:cubicBezTo>
                    <a:pt x="300054" y="533400"/>
                    <a:pt x="298720" y="536258"/>
                    <a:pt x="297292" y="539020"/>
                  </a:cubicBezTo>
                  <a:cubicBezTo>
                    <a:pt x="295482" y="542354"/>
                    <a:pt x="292910" y="545402"/>
                    <a:pt x="291958" y="549021"/>
                  </a:cubicBezTo>
                  <a:cubicBezTo>
                    <a:pt x="290910" y="552926"/>
                    <a:pt x="288719" y="555879"/>
                    <a:pt x="287290" y="559308"/>
                  </a:cubicBezTo>
                  <a:cubicBezTo>
                    <a:pt x="286052" y="562451"/>
                    <a:pt x="285004" y="565595"/>
                    <a:pt x="283290" y="568547"/>
                  </a:cubicBezTo>
                  <a:cubicBezTo>
                    <a:pt x="278051" y="577691"/>
                    <a:pt x="272527" y="586645"/>
                    <a:pt x="267574" y="595979"/>
                  </a:cubicBezTo>
                  <a:cubicBezTo>
                    <a:pt x="264716" y="601313"/>
                    <a:pt x="262621" y="607028"/>
                    <a:pt x="260144" y="612553"/>
                  </a:cubicBezTo>
                  <a:cubicBezTo>
                    <a:pt x="259668" y="613505"/>
                    <a:pt x="258906" y="614267"/>
                    <a:pt x="258239" y="615124"/>
                  </a:cubicBezTo>
                  <a:cubicBezTo>
                    <a:pt x="258049" y="614077"/>
                    <a:pt x="257763" y="613124"/>
                    <a:pt x="257572" y="612077"/>
                  </a:cubicBezTo>
                  <a:cubicBezTo>
                    <a:pt x="257382" y="611315"/>
                    <a:pt x="257096" y="610553"/>
                    <a:pt x="256906" y="609790"/>
                  </a:cubicBezTo>
                  <a:cubicBezTo>
                    <a:pt x="256334" y="610457"/>
                    <a:pt x="255382" y="610934"/>
                    <a:pt x="255096" y="611695"/>
                  </a:cubicBezTo>
                  <a:cubicBezTo>
                    <a:pt x="254048" y="615410"/>
                    <a:pt x="253000" y="619030"/>
                    <a:pt x="252429" y="622840"/>
                  </a:cubicBezTo>
                  <a:cubicBezTo>
                    <a:pt x="252048" y="625602"/>
                    <a:pt x="251572" y="624269"/>
                    <a:pt x="250333" y="623411"/>
                  </a:cubicBezTo>
                  <a:cubicBezTo>
                    <a:pt x="246142" y="620649"/>
                    <a:pt x="241951" y="617982"/>
                    <a:pt x="237665" y="615696"/>
                  </a:cubicBezTo>
                  <a:cubicBezTo>
                    <a:pt x="231950" y="612648"/>
                    <a:pt x="226140" y="609219"/>
                    <a:pt x="220044" y="607124"/>
                  </a:cubicBezTo>
                  <a:cubicBezTo>
                    <a:pt x="215091" y="605409"/>
                    <a:pt x="211567" y="601980"/>
                    <a:pt x="207471" y="599218"/>
                  </a:cubicBezTo>
                  <a:cubicBezTo>
                    <a:pt x="206042" y="598265"/>
                    <a:pt x="204613" y="597313"/>
                    <a:pt x="203566" y="595979"/>
                  </a:cubicBezTo>
                  <a:cubicBezTo>
                    <a:pt x="202613" y="594836"/>
                    <a:pt x="200994" y="594074"/>
                    <a:pt x="202042" y="591503"/>
                  </a:cubicBezTo>
                  <a:cubicBezTo>
                    <a:pt x="207566" y="578453"/>
                    <a:pt x="212614" y="565118"/>
                    <a:pt x="218329" y="552069"/>
                  </a:cubicBezTo>
                  <a:cubicBezTo>
                    <a:pt x="222520" y="542449"/>
                    <a:pt x="227283" y="533114"/>
                    <a:pt x="231950" y="523780"/>
                  </a:cubicBezTo>
                  <a:cubicBezTo>
                    <a:pt x="236903" y="513874"/>
                    <a:pt x="241951" y="503873"/>
                    <a:pt x="247285" y="494157"/>
                  </a:cubicBezTo>
                  <a:cubicBezTo>
                    <a:pt x="252143" y="485299"/>
                    <a:pt x="255763" y="475583"/>
                    <a:pt x="263002" y="468059"/>
                  </a:cubicBezTo>
                  <a:cubicBezTo>
                    <a:pt x="264049" y="467011"/>
                    <a:pt x="264430" y="464248"/>
                    <a:pt x="263954" y="462725"/>
                  </a:cubicBezTo>
                  <a:cubicBezTo>
                    <a:pt x="263668" y="461677"/>
                    <a:pt x="261192" y="461296"/>
                    <a:pt x="259668" y="460819"/>
                  </a:cubicBezTo>
                  <a:cubicBezTo>
                    <a:pt x="259096" y="460629"/>
                    <a:pt x="258334" y="460724"/>
                    <a:pt x="257668" y="460819"/>
                  </a:cubicBezTo>
                  <a:cubicBezTo>
                    <a:pt x="256429" y="461010"/>
                    <a:pt x="254715" y="461963"/>
                    <a:pt x="253953" y="461391"/>
                  </a:cubicBezTo>
                  <a:cubicBezTo>
                    <a:pt x="252715" y="460439"/>
                    <a:pt x="251095" y="458438"/>
                    <a:pt x="251381" y="457295"/>
                  </a:cubicBezTo>
                  <a:cubicBezTo>
                    <a:pt x="252524" y="452152"/>
                    <a:pt x="247762" y="447294"/>
                    <a:pt x="251000" y="441865"/>
                  </a:cubicBezTo>
                  <a:cubicBezTo>
                    <a:pt x="251857" y="440436"/>
                    <a:pt x="249952" y="437388"/>
                    <a:pt x="249952" y="435007"/>
                  </a:cubicBezTo>
                  <a:cubicBezTo>
                    <a:pt x="249952" y="428530"/>
                    <a:pt x="250238" y="422053"/>
                    <a:pt x="250810" y="415481"/>
                  </a:cubicBezTo>
                  <a:cubicBezTo>
                    <a:pt x="251095" y="412052"/>
                    <a:pt x="253286" y="407670"/>
                    <a:pt x="250048" y="404146"/>
                  </a:cubicBezTo>
                  <a:cubicBezTo>
                    <a:pt x="249762" y="403860"/>
                    <a:pt x="250048" y="402908"/>
                    <a:pt x="250238" y="402336"/>
                  </a:cubicBezTo>
                  <a:cubicBezTo>
                    <a:pt x="251572" y="399193"/>
                    <a:pt x="250905" y="396335"/>
                    <a:pt x="250238" y="393002"/>
                  </a:cubicBezTo>
                  <a:cubicBezTo>
                    <a:pt x="249190" y="388620"/>
                    <a:pt x="249286" y="383762"/>
                    <a:pt x="251286" y="379286"/>
                  </a:cubicBezTo>
                  <a:cubicBezTo>
                    <a:pt x="248333" y="368427"/>
                    <a:pt x="251667" y="357092"/>
                    <a:pt x="248714" y="346234"/>
                  </a:cubicBezTo>
                  <a:cubicBezTo>
                    <a:pt x="248238" y="344615"/>
                    <a:pt x="248714" y="342710"/>
                    <a:pt x="248905" y="340900"/>
                  </a:cubicBezTo>
                  <a:cubicBezTo>
                    <a:pt x="249286" y="336042"/>
                    <a:pt x="250429" y="330994"/>
                    <a:pt x="249571" y="326422"/>
                  </a:cubicBezTo>
                  <a:cubicBezTo>
                    <a:pt x="249095" y="323850"/>
                    <a:pt x="248714" y="321278"/>
                    <a:pt x="248619" y="318707"/>
                  </a:cubicBezTo>
                  <a:cubicBezTo>
                    <a:pt x="248619" y="299085"/>
                    <a:pt x="248428" y="279559"/>
                    <a:pt x="248619" y="260033"/>
                  </a:cubicBezTo>
                  <a:cubicBezTo>
                    <a:pt x="248714" y="249079"/>
                    <a:pt x="249190" y="238125"/>
                    <a:pt x="249952" y="227171"/>
                  </a:cubicBezTo>
                  <a:cubicBezTo>
                    <a:pt x="250333" y="222314"/>
                    <a:pt x="251762" y="217551"/>
                    <a:pt x="252715" y="212693"/>
                  </a:cubicBezTo>
                  <a:cubicBezTo>
                    <a:pt x="252715" y="212122"/>
                    <a:pt x="253286" y="211741"/>
                    <a:pt x="253572" y="211265"/>
                  </a:cubicBezTo>
                  <a:cubicBezTo>
                    <a:pt x="252810" y="211265"/>
                    <a:pt x="252048" y="211265"/>
                    <a:pt x="251286" y="211455"/>
                  </a:cubicBezTo>
                  <a:cubicBezTo>
                    <a:pt x="250524" y="211550"/>
                    <a:pt x="249762" y="211836"/>
                    <a:pt x="249000" y="212027"/>
                  </a:cubicBezTo>
                  <a:cubicBezTo>
                    <a:pt x="249286" y="211360"/>
                    <a:pt x="249667" y="210788"/>
                    <a:pt x="249762" y="210026"/>
                  </a:cubicBezTo>
                  <a:cubicBezTo>
                    <a:pt x="250238" y="206502"/>
                    <a:pt x="251953" y="204692"/>
                    <a:pt x="255667" y="205264"/>
                  </a:cubicBezTo>
                  <a:cubicBezTo>
                    <a:pt x="256239" y="205359"/>
                    <a:pt x="257572" y="204692"/>
                    <a:pt x="257572" y="204311"/>
                  </a:cubicBezTo>
                  <a:cubicBezTo>
                    <a:pt x="257572" y="203359"/>
                    <a:pt x="257477" y="202121"/>
                    <a:pt x="257001" y="201263"/>
                  </a:cubicBezTo>
                  <a:cubicBezTo>
                    <a:pt x="256144" y="199835"/>
                    <a:pt x="249762" y="197453"/>
                    <a:pt x="248428" y="197929"/>
                  </a:cubicBezTo>
                  <a:cubicBezTo>
                    <a:pt x="245190" y="198977"/>
                    <a:pt x="243475" y="201549"/>
                    <a:pt x="243190" y="205835"/>
                  </a:cubicBezTo>
                  <a:cubicBezTo>
                    <a:pt x="242809" y="212884"/>
                    <a:pt x="243094" y="220218"/>
                    <a:pt x="241666" y="227076"/>
                  </a:cubicBezTo>
                  <a:cubicBezTo>
                    <a:pt x="239951" y="235839"/>
                    <a:pt x="241475" y="244507"/>
                    <a:pt x="240332" y="253175"/>
                  </a:cubicBezTo>
                  <a:cubicBezTo>
                    <a:pt x="239761" y="257365"/>
                    <a:pt x="240999" y="261556"/>
                    <a:pt x="239475" y="265938"/>
                  </a:cubicBezTo>
                  <a:cubicBezTo>
                    <a:pt x="238141" y="270034"/>
                    <a:pt x="239475" y="274987"/>
                    <a:pt x="239094" y="279464"/>
                  </a:cubicBezTo>
                  <a:cubicBezTo>
                    <a:pt x="238332" y="286988"/>
                    <a:pt x="238808" y="294323"/>
                    <a:pt x="240427" y="301657"/>
                  </a:cubicBezTo>
                  <a:cubicBezTo>
                    <a:pt x="240904" y="303848"/>
                    <a:pt x="240427" y="306229"/>
                    <a:pt x="240427" y="308419"/>
                  </a:cubicBezTo>
                  <a:cubicBezTo>
                    <a:pt x="241094" y="317087"/>
                    <a:pt x="238808" y="325946"/>
                    <a:pt x="241666" y="334518"/>
                  </a:cubicBezTo>
                  <a:cubicBezTo>
                    <a:pt x="237665" y="340709"/>
                    <a:pt x="244047" y="347377"/>
                    <a:pt x="240713" y="354140"/>
                  </a:cubicBezTo>
                  <a:cubicBezTo>
                    <a:pt x="239284" y="356997"/>
                    <a:pt x="241475" y="361760"/>
                    <a:pt x="241666" y="365665"/>
                  </a:cubicBezTo>
                  <a:cubicBezTo>
                    <a:pt x="241666" y="367951"/>
                    <a:pt x="242618" y="370523"/>
                    <a:pt x="240523" y="372713"/>
                  </a:cubicBezTo>
                  <a:cubicBezTo>
                    <a:pt x="239856" y="373380"/>
                    <a:pt x="240046" y="375571"/>
                    <a:pt x="240523" y="376714"/>
                  </a:cubicBezTo>
                  <a:cubicBezTo>
                    <a:pt x="242809" y="382524"/>
                    <a:pt x="240999" y="388715"/>
                    <a:pt x="241856" y="394621"/>
                  </a:cubicBezTo>
                  <a:cubicBezTo>
                    <a:pt x="242999" y="403193"/>
                    <a:pt x="241475" y="411575"/>
                    <a:pt x="241761" y="420148"/>
                  </a:cubicBezTo>
                  <a:cubicBezTo>
                    <a:pt x="242047" y="429006"/>
                    <a:pt x="241761" y="437864"/>
                    <a:pt x="241856" y="446723"/>
                  </a:cubicBezTo>
                  <a:cubicBezTo>
                    <a:pt x="241856" y="451294"/>
                    <a:pt x="241856" y="456152"/>
                    <a:pt x="243285" y="460439"/>
                  </a:cubicBezTo>
                  <a:cubicBezTo>
                    <a:pt x="245761" y="468059"/>
                    <a:pt x="243666" y="475202"/>
                    <a:pt x="243094" y="482632"/>
                  </a:cubicBezTo>
                  <a:cubicBezTo>
                    <a:pt x="243094" y="482822"/>
                    <a:pt x="243094" y="483203"/>
                    <a:pt x="243094" y="483298"/>
                  </a:cubicBezTo>
                  <a:cubicBezTo>
                    <a:pt x="237284" y="489204"/>
                    <a:pt x="235570" y="497396"/>
                    <a:pt x="231950" y="504444"/>
                  </a:cubicBezTo>
                  <a:cubicBezTo>
                    <a:pt x="226902" y="514255"/>
                    <a:pt x="220711" y="523589"/>
                    <a:pt x="218044" y="534638"/>
                  </a:cubicBezTo>
                  <a:cubicBezTo>
                    <a:pt x="217663" y="536448"/>
                    <a:pt x="216424" y="538067"/>
                    <a:pt x="215186" y="539496"/>
                  </a:cubicBezTo>
                  <a:cubicBezTo>
                    <a:pt x="211281" y="543878"/>
                    <a:pt x="209566" y="549307"/>
                    <a:pt x="207566" y="554641"/>
                  </a:cubicBezTo>
                  <a:cubicBezTo>
                    <a:pt x="205090" y="561118"/>
                    <a:pt x="202232" y="567309"/>
                    <a:pt x="199470" y="573691"/>
                  </a:cubicBezTo>
                  <a:cubicBezTo>
                    <a:pt x="197851" y="577310"/>
                    <a:pt x="195469" y="580739"/>
                    <a:pt x="194707" y="584549"/>
                  </a:cubicBezTo>
                  <a:cubicBezTo>
                    <a:pt x="193279" y="591026"/>
                    <a:pt x="188802" y="594170"/>
                    <a:pt x="184325" y="597884"/>
                  </a:cubicBezTo>
                  <a:cubicBezTo>
                    <a:pt x="180039" y="601313"/>
                    <a:pt x="176324" y="605599"/>
                    <a:pt x="172705" y="609790"/>
                  </a:cubicBezTo>
                  <a:cubicBezTo>
                    <a:pt x="169657" y="613315"/>
                    <a:pt x="166990" y="617315"/>
                    <a:pt x="164323" y="621125"/>
                  </a:cubicBezTo>
                  <a:cubicBezTo>
                    <a:pt x="162894" y="623221"/>
                    <a:pt x="161656" y="625411"/>
                    <a:pt x="160322" y="627602"/>
                  </a:cubicBezTo>
                  <a:cubicBezTo>
                    <a:pt x="159370" y="629222"/>
                    <a:pt x="158512" y="629317"/>
                    <a:pt x="157750" y="627602"/>
                  </a:cubicBezTo>
                  <a:cubicBezTo>
                    <a:pt x="156036" y="623792"/>
                    <a:pt x="154417" y="619887"/>
                    <a:pt x="152797" y="616077"/>
                  </a:cubicBezTo>
                  <a:cubicBezTo>
                    <a:pt x="152797" y="615886"/>
                    <a:pt x="152416" y="615601"/>
                    <a:pt x="152512" y="615506"/>
                  </a:cubicBezTo>
                  <a:cubicBezTo>
                    <a:pt x="155845" y="610743"/>
                    <a:pt x="150797" y="611219"/>
                    <a:pt x="149083" y="609505"/>
                  </a:cubicBezTo>
                  <a:cubicBezTo>
                    <a:pt x="147940" y="608457"/>
                    <a:pt x="146606" y="607409"/>
                    <a:pt x="146035" y="606076"/>
                  </a:cubicBezTo>
                  <a:cubicBezTo>
                    <a:pt x="142891" y="599503"/>
                    <a:pt x="140034" y="592741"/>
                    <a:pt x="136700" y="586169"/>
                  </a:cubicBezTo>
                  <a:cubicBezTo>
                    <a:pt x="132604" y="578168"/>
                    <a:pt x="128032" y="570357"/>
                    <a:pt x="123651" y="562451"/>
                  </a:cubicBezTo>
                  <a:cubicBezTo>
                    <a:pt x="122794" y="561023"/>
                    <a:pt x="121651" y="559689"/>
                    <a:pt x="121079" y="558070"/>
                  </a:cubicBezTo>
                  <a:cubicBezTo>
                    <a:pt x="120412" y="556355"/>
                    <a:pt x="120317" y="554450"/>
                    <a:pt x="119936" y="552640"/>
                  </a:cubicBezTo>
                  <a:cubicBezTo>
                    <a:pt x="121174" y="553593"/>
                    <a:pt x="122222" y="554831"/>
                    <a:pt x="123651" y="555403"/>
                  </a:cubicBezTo>
                  <a:cubicBezTo>
                    <a:pt x="126604" y="556736"/>
                    <a:pt x="129652" y="558165"/>
                    <a:pt x="132795" y="558832"/>
                  </a:cubicBezTo>
                  <a:cubicBezTo>
                    <a:pt x="134319" y="559118"/>
                    <a:pt x="136986" y="558356"/>
                    <a:pt x="137843" y="557117"/>
                  </a:cubicBezTo>
                  <a:cubicBezTo>
                    <a:pt x="140034" y="553974"/>
                    <a:pt x="142129" y="555593"/>
                    <a:pt x="144320" y="556451"/>
                  </a:cubicBezTo>
                  <a:cubicBezTo>
                    <a:pt x="145177" y="556832"/>
                    <a:pt x="146606" y="557594"/>
                    <a:pt x="146987" y="557308"/>
                  </a:cubicBezTo>
                  <a:cubicBezTo>
                    <a:pt x="151750" y="552831"/>
                    <a:pt x="158417" y="549878"/>
                    <a:pt x="159846" y="542544"/>
                  </a:cubicBezTo>
                  <a:cubicBezTo>
                    <a:pt x="160989" y="536639"/>
                    <a:pt x="163751" y="530924"/>
                    <a:pt x="159846" y="524447"/>
                  </a:cubicBezTo>
                  <a:cubicBezTo>
                    <a:pt x="156322" y="518636"/>
                    <a:pt x="151178" y="516922"/>
                    <a:pt x="145654" y="515398"/>
                  </a:cubicBezTo>
                  <a:cubicBezTo>
                    <a:pt x="142225" y="514445"/>
                    <a:pt x="138510" y="514731"/>
                    <a:pt x="135081" y="513874"/>
                  </a:cubicBezTo>
                  <a:cubicBezTo>
                    <a:pt x="127937" y="512159"/>
                    <a:pt x="125365" y="512636"/>
                    <a:pt x="122603" y="518827"/>
                  </a:cubicBezTo>
                  <a:cubicBezTo>
                    <a:pt x="119841" y="525113"/>
                    <a:pt x="117936" y="531876"/>
                    <a:pt x="115936" y="538448"/>
                  </a:cubicBezTo>
                  <a:cubicBezTo>
                    <a:pt x="115269" y="540639"/>
                    <a:pt x="118222" y="543115"/>
                    <a:pt x="115936" y="545497"/>
                  </a:cubicBezTo>
                  <a:lnTo>
                    <a:pt x="114697" y="546640"/>
                  </a:lnTo>
                  <a:cubicBezTo>
                    <a:pt x="114221" y="546068"/>
                    <a:pt x="113269" y="545497"/>
                    <a:pt x="113364" y="545021"/>
                  </a:cubicBezTo>
                  <a:cubicBezTo>
                    <a:pt x="113650" y="542544"/>
                    <a:pt x="112126" y="541020"/>
                    <a:pt x="110887" y="539210"/>
                  </a:cubicBezTo>
                  <a:cubicBezTo>
                    <a:pt x="108220" y="535210"/>
                    <a:pt x="106411" y="530638"/>
                    <a:pt x="103744" y="526637"/>
                  </a:cubicBezTo>
                  <a:cubicBezTo>
                    <a:pt x="96409" y="515588"/>
                    <a:pt x="89456" y="504254"/>
                    <a:pt x="83836" y="492157"/>
                  </a:cubicBezTo>
                  <a:cubicBezTo>
                    <a:pt x="80788" y="485489"/>
                    <a:pt x="77264" y="479203"/>
                    <a:pt x="76121" y="471488"/>
                  </a:cubicBezTo>
                  <a:cubicBezTo>
                    <a:pt x="75359" y="466344"/>
                    <a:pt x="71073" y="461772"/>
                    <a:pt x="71073" y="455962"/>
                  </a:cubicBezTo>
                  <a:cubicBezTo>
                    <a:pt x="71073" y="455676"/>
                    <a:pt x="70501" y="455295"/>
                    <a:pt x="70216" y="455009"/>
                  </a:cubicBezTo>
                  <a:cubicBezTo>
                    <a:pt x="66501" y="451199"/>
                    <a:pt x="63167" y="446913"/>
                    <a:pt x="58976" y="443675"/>
                  </a:cubicBezTo>
                  <a:cubicBezTo>
                    <a:pt x="56404" y="441674"/>
                    <a:pt x="53261" y="437579"/>
                    <a:pt x="49070" y="441484"/>
                  </a:cubicBezTo>
                  <a:cubicBezTo>
                    <a:pt x="48975" y="441579"/>
                    <a:pt x="47641" y="440722"/>
                    <a:pt x="47451" y="440246"/>
                  </a:cubicBezTo>
                  <a:cubicBezTo>
                    <a:pt x="47165" y="439198"/>
                    <a:pt x="47451" y="437960"/>
                    <a:pt x="47451" y="436817"/>
                  </a:cubicBezTo>
                  <a:cubicBezTo>
                    <a:pt x="47451" y="429101"/>
                    <a:pt x="47451" y="421386"/>
                    <a:pt x="47451" y="413575"/>
                  </a:cubicBezTo>
                  <a:cubicBezTo>
                    <a:pt x="47451" y="404527"/>
                    <a:pt x="46498" y="395573"/>
                    <a:pt x="44879" y="386715"/>
                  </a:cubicBezTo>
                  <a:cubicBezTo>
                    <a:pt x="44879" y="386239"/>
                    <a:pt x="44879" y="385858"/>
                    <a:pt x="44879" y="385382"/>
                  </a:cubicBezTo>
                  <a:cubicBezTo>
                    <a:pt x="44498" y="374618"/>
                    <a:pt x="43641" y="363950"/>
                    <a:pt x="43736" y="353187"/>
                  </a:cubicBezTo>
                  <a:cubicBezTo>
                    <a:pt x="43736" y="347377"/>
                    <a:pt x="44212" y="341471"/>
                    <a:pt x="46117" y="335852"/>
                  </a:cubicBezTo>
                  <a:cubicBezTo>
                    <a:pt x="46308" y="335280"/>
                    <a:pt x="46117" y="334518"/>
                    <a:pt x="46213" y="333851"/>
                  </a:cubicBezTo>
                  <a:cubicBezTo>
                    <a:pt x="46689" y="324517"/>
                    <a:pt x="46689" y="315087"/>
                    <a:pt x="47641" y="305753"/>
                  </a:cubicBezTo>
                  <a:cubicBezTo>
                    <a:pt x="48213" y="299657"/>
                    <a:pt x="46498" y="293180"/>
                    <a:pt x="50118" y="287465"/>
                  </a:cubicBezTo>
                  <a:cubicBezTo>
                    <a:pt x="49356" y="278606"/>
                    <a:pt x="51547" y="269558"/>
                    <a:pt x="48880" y="260699"/>
                  </a:cubicBezTo>
                  <a:cubicBezTo>
                    <a:pt x="48594" y="259652"/>
                    <a:pt x="48594" y="258413"/>
                    <a:pt x="48784" y="257365"/>
                  </a:cubicBezTo>
                  <a:cubicBezTo>
                    <a:pt x="50023" y="248793"/>
                    <a:pt x="50975" y="240125"/>
                    <a:pt x="52975" y="231839"/>
                  </a:cubicBezTo>
                  <a:cubicBezTo>
                    <a:pt x="53737" y="228886"/>
                    <a:pt x="56214" y="226123"/>
                    <a:pt x="57547" y="223075"/>
                  </a:cubicBezTo>
                  <a:cubicBezTo>
                    <a:pt x="58595" y="220790"/>
                    <a:pt x="57071" y="220123"/>
                    <a:pt x="56119" y="219361"/>
                  </a:cubicBezTo>
                  <a:cubicBezTo>
                    <a:pt x="55071" y="218504"/>
                    <a:pt x="53071" y="217456"/>
                    <a:pt x="52309" y="217837"/>
                  </a:cubicBezTo>
                  <a:cubicBezTo>
                    <a:pt x="50499" y="218885"/>
                    <a:pt x="48880" y="220694"/>
                    <a:pt x="47641" y="222504"/>
                  </a:cubicBezTo>
                  <a:cubicBezTo>
                    <a:pt x="47356" y="222980"/>
                    <a:pt x="48880" y="224504"/>
                    <a:pt x="49165" y="225742"/>
                  </a:cubicBezTo>
                  <a:cubicBezTo>
                    <a:pt x="49451" y="226790"/>
                    <a:pt x="49356" y="228790"/>
                    <a:pt x="48975" y="228886"/>
                  </a:cubicBezTo>
                  <a:cubicBezTo>
                    <a:pt x="43165" y="230505"/>
                    <a:pt x="43736" y="236125"/>
                    <a:pt x="42307" y="240316"/>
                  </a:cubicBezTo>
                  <a:cubicBezTo>
                    <a:pt x="41260" y="243269"/>
                    <a:pt x="40117" y="247269"/>
                    <a:pt x="41164" y="249841"/>
                  </a:cubicBezTo>
                  <a:cubicBezTo>
                    <a:pt x="42593" y="253365"/>
                    <a:pt x="40021" y="256032"/>
                    <a:pt x="40879" y="259080"/>
                  </a:cubicBezTo>
                  <a:cubicBezTo>
                    <a:pt x="43450" y="267653"/>
                    <a:pt x="41831" y="276415"/>
                    <a:pt x="42117" y="285179"/>
                  </a:cubicBezTo>
                  <a:cubicBezTo>
                    <a:pt x="42212" y="289750"/>
                    <a:pt x="42688" y="295275"/>
                    <a:pt x="40498" y="298704"/>
                  </a:cubicBezTo>
                  <a:cubicBezTo>
                    <a:pt x="38307" y="302133"/>
                    <a:pt x="41641" y="304038"/>
                    <a:pt x="40117" y="307086"/>
                  </a:cubicBezTo>
                  <a:cubicBezTo>
                    <a:pt x="38402" y="310515"/>
                    <a:pt x="38593" y="315087"/>
                    <a:pt x="38307" y="319183"/>
                  </a:cubicBezTo>
                  <a:cubicBezTo>
                    <a:pt x="37926" y="323660"/>
                    <a:pt x="38116" y="328136"/>
                    <a:pt x="37735" y="332613"/>
                  </a:cubicBezTo>
                  <a:cubicBezTo>
                    <a:pt x="37354" y="336709"/>
                    <a:pt x="35735" y="340805"/>
                    <a:pt x="35830" y="344900"/>
                  </a:cubicBezTo>
                  <a:cubicBezTo>
                    <a:pt x="36021" y="351092"/>
                    <a:pt x="34211" y="357378"/>
                    <a:pt x="36878" y="363474"/>
                  </a:cubicBezTo>
                  <a:cubicBezTo>
                    <a:pt x="37450" y="364808"/>
                    <a:pt x="36878" y="366617"/>
                    <a:pt x="36878" y="368237"/>
                  </a:cubicBezTo>
                  <a:cubicBezTo>
                    <a:pt x="37164" y="377190"/>
                    <a:pt x="36116" y="386144"/>
                    <a:pt x="38116" y="395002"/>
                  </a:cubicBezTo>
                  <a:cubicBezTo>
                    <a:pt x="38593" y="397192"/>
                    <a:pt x="38116" y="399860"/>
                    <a:pt x="38402" y="402050"/>
                  </a:cubicBezTo>
                  <a:cubicBezTo>
                    <a:pt x="39831" y="413671"/>
                    <a:pt x="39259" y="425387"/>
                    <a:pt x="39640" y="437007"/>
                  </a:cubicBezTo>
                  <a:cubicBezTo>
                    <a:pt x="39640" y="440055"/>
                    <a:pt x="41926" y="442913"/>
                    <a:pt x="39926" y="446342"/>
                  </a:cubicBezTo>
                  <a:cubicBezTo>
                    <a:pt x="39164" y="447675"/>
                    <a:pt x="44308" y="451104"/>
                    <a:pt x="46213" y="449771"/>
                  </a:cubicBezTo>
                  <a:cubicBezTo>
                    <a:pt x="49261" y="447485"/>
                    <a:pt x="50308" y="449771"/>
                    <a:pt x="52023" y="451294"/>
                  </a:cubicBezTo>
                  <a:cubicBezTo>
                    <a:pt x="54309" y="453295"/>
                    <a:pt x="56785" y="455009"/>
                    <a:pt x="58786" y="457200"/>
                  </a:cubicBezTo>
                  <a:cubicBezTo>
                    <a:pt x="59738" y="458153"/>
                    <a:pt x="60500" y="459867"/>
                    <a:pt x="60500" y="461200"/>
                  </a:cubicBezTo>
                  <a:cubicBezTo>
                    <a:pt x="60405" y="466154"/>
                    <a:pt x="62881" y="469678"/>
                    <a:pt x="65263" y="473583"/>
                  </a:cubicBezTo>
                  <a:cubicBezTo>
                    <a:pt x="68025" y="478155"/>
                    <a:pt x="70311" y="483203"/>
                    <a:pt x="72311" y="488252"/>
                  </a:cubicBezTo>
                  <a:cubicBezTo>
                    <a:pt x="74026" y="492538"/>
                    <a:pt x="75073" y="497015"/>
                    <a:pt x="78217" y="500825"/>
                  </a:cubicBezTo>
                  <a:cubicBezTo>
                    <a:pt x="80407" y="503396"/>
                    <a:pt x="80884" y="507397"/>
                    <a:pt x="82598" y="510445"/>
                  </a:cubicBezTo>
                  <a:cubicBezTo>
                    <a:pt x="89170" y="521780"/>
                    <a:pt x="96028" y="532924"/>
                    <a:pt x="102601" y="544163"/>
                  </a:cubicBezTo>
                  <a:cubicBezTo>
                    <a:pt x="108220" y="553784"/>
                    <a:pt x="114221" y="563213"/>
                    <a:pt x="119079" y="573310"/>
                  </a:cubicBezTo>
                  <a:cubicBezTo>
                    <a:pt x="121174" y="577786"/>
                    <a:pt x="124508" y="581311"/>
                    <a:pt x="126318" y="585883"/>
                  </a:cubicBezTo>
                  <a:cubicBezTo>
                    <a:pt x="128032" y="590360"/>
                    <a:pt x="129747" y="594836"/>
                    <a:pt x="131652" y="599313"/>
                  </a:cubicBezTo>
                  <a:cubicBezTo>
                    <a:pt x="133462" y="603314"/>
                    <a:pt x="135748" y="607124"/>
                    <a:pt x="137367" y="611219"/>
                  </a:cubicBezTo>
                  <a:cubicBezTo>
                    <a:pt x="138891" y="615124"/>
                    <a:pt x="137938" y="616458"/>
                    <a:pt x="134128" y="616744"/>
                  </a:cubicBezTo>
                  <a:cubicBezTo>
                    <a:pt x="132795" y="616744"/>
                    <a:pt x="131461" y="616934"/>
                    <a:pt x="130223" y="616744"/>
                  </a:cubicBezTo>
                  <a:cubicBezTo>
                    <a:pt x="127080" y="616172"/>
                    <a:pt x="125270" y="618077"/>
                    <a:pt x="123746" y="620268"/>
                  </a:cubicBezTo>
                  <a:cubicBezTo>
                    <a:pt x="117555" y="629412"/>
                    <a:pt x="109459" y="636175"/>
                    <a:pt x="100315" y="641795"/>
                  </a:cubicBezTo>
                  <a:cubicBezTo>
                    <a:pt x="98600" y="642842"/>
                    <a:pt x="97362" y="643509"/>
                    <a:pt x="97552" y="640842"/>
                  </a:cubicBezTo>
                  <a:cubicBezTo>
                    <a:pt x="97648" y="637318"/>
                    <a:pt x="94504" y="637699"/>
                    <a:pt x="92980" y="636175"/>
                  </a:cubicBezTo>
                  <a:cubicBezTo>
                    <a:pt x="92504" y="635603"/>
                    <a:pt x="90980" y="636175"/>
                    <a:pt x="89932" y="636175"/>
                  </a:cubicBezTo>
                  <a:cubicBezTo>
                    <a:pt x="90218" y="636841"/>
                    <a:pt x="90409" y="637413"/>
                    <a:pt x="90694" y="638080"/>
                  </a:cubicBezTo>
                  <a:cubicBezTo>
                    <a:pt x="89456" y="637889"/>
                    <a:pt x="87170" y="637985"/>
                    <a:pt x="87075" y="637508"/>
                  </a:cubicBezTo>
                  <a:cubicBezTo>
                    <a:pt x="85075" y="628745"/>
                    <a:pt x="78217" y="622840"/>
                    <a:pt x="74978" y="614744"/>
                  </a:cubicBezTo>
                  <a:cubicBezTo>
                    <a:pt x="70882" y="604361"/>
                    <a:pt x="64501" y="595503"/>
                    <a:pt x="58309" y="586359"/>
                  </a:cubicBezTo>
                  <a:cubicBezTo>
                    <a:pt x="50689" y="575120"/>
                    <a:pt x="43355" y="563690"/>
                    <a:pt x="36021" y="552260"/>
                  </a:cubicBezTo>
                  <a:cubicBezTo>
                    <a:pt x="34116" y="549307"/>
                    <a:pt x="32401" y="546068"/>
                    <a:pt x="30877" y="542830"/>
                  </a:cubicBezTo>
                  <a:cubicBezTo>
                    <a:pt x="27639" y="535781"/>
                    <a:pt x="21448" y="530257"/>
                    <a:pt x="20971" y="521780"/>
                  </a:cubicBezTo>
                  <a:cubicBezTo>
                    <a:pt x="20971" y="521017"/>
                    <a:pt x="20209" y="520256"/>
                    <a:pt x="19733" y="519589"/>
                  </a:cubicBezTo>
                  <a:cubicBezTo>
                    <a:pt x="13351" y="510731"/>
                    <a:pt x="9732" y="500158"/>
                    <a:pt x="4398" y="490633"/>
                  </a:cubicBezTo>
                  <a:cubicBezTo>
                    <a:pt x="3160" y="488537"/>
                    <a:pt x="2874" y="485680"/>
                    <a:pt x="2683" y="483203"/>
                  </a:cubicBezTo>
                  <a:cubicBezTo>
                    <a:pt x="2112" y="472250"/>
                    <a:pt x="2112" y="461296"/>
                    <a:pt x="1255" y="450342"/>
                  </a:cubicBezTo>
                  <a:cubicBezTo>
                    <a:pt x="-650" y="427482"/>
                    <a:pt x="207" y="404622"/>
                    <a:pt x="112" y="381762"/>
                  </a:cubicBezTo>
                  <a:cubicBezTo>
                    <a:pt x="112" y="376047"/>
                    <a:pt x="1064" y="370332"/>
                    <a:pt x="1350" y="364617"/>
                  </a:cubicBezTo>
                  <a:cubicBezTo>
                    <a:pt x="1540" y="359092"/>
                    <a:pt x="588" y="353568"/>
                    <a:pt x="1255" y="347948"/>
                  </a:cubicBezTo>
                  <a:cubicBezTo>
                    <a:pt x="2017" y="341948"/>
                    <a:pt x="1445" y="335661"/>
                    <a:pt x="1445" y="329565"/>
                  </a:cubicBezTo>
                  <a:cubicBezTo>
                    <a:pt x="1445" y="323469"/>
                    <a:pt x="1445" y="317754"/>
                    <a:pt x="1445" y="311848"/>
                  </a:cubicBezTo>
                  <a:cubicBezTo>
                    <a:pt x="1445" y="308705"/>
                    <a:pt x="1826" y="305371"/>
                    <a:pt x="874" y="302609"/>
                  </a:cubicBezTo>
                  <a:cubicBezTo>
                    <a:pt x="-555" y="298418"/>
                    <a:pt x="2302" y="294894"/>
                    <a:pt x="1540" y="290894"/>
                  </a:cubicBezTo>
                  <a:cubicBezTo>
                    <a:pt x="588" y="285464"/>
                    <a:pt x="2969" y="279749"/>
                    <a:pt x="207" y="274415"/>
                  </a:cubicBezTo>
                  <a:cubicBezTo>
                    <a:pt x="3636" y="268605"/>
                    <a:pt x="-460" y="261652"/>
                    <a:pt x="2683" y="255651"/>
                  </a:cubicBezTo>
                  <a:cubicBezTo>
                    <a:pt x="3445" y="254222"/>
                    <a:pt x="2683" y="252127"/>
                    <a:pt x="2874" y="250317"/>
                  </a:cubicBezTo>
                  <a:cubicBezTo>
                    <a:pt x="3350" y="242983"/>
                    <a:pt x="1731" y="235553"/>
                    <a:pt x="4017" y="228314"/>
                  </a:cubicBezTo>
                  <a:cubicBezTo>
                    <a:pt x="4493" y="226790"/>
                    <a:pt x="2398" y="223742"/>
                    <a:pt x="3064" y="222980"/>
                  </a:cubicBezTo>
                  <a:cubicBezTo>
                    <a:pt x="6208" y="219551"/>
                    <a:pt x="1826" y="216884"/>
                    <a:pt x="2683" y="213646"/>
                  </a:cubicBezTo>
                  <a:cubicBezTo>
                    <a:pt x="3350" y="210788"/>
                    <a:pt x="4017" y="207931"/>
                    <a:pt x="3160" y="204502"/>
                  </a:cubicBezTo>
                  <a:cubicBezTo>
                    <a:pt x="2302" y="200977"/>
                    <a:pt x="3826" y="196787"/>
                    <a:pt x="4207" y="192881"/>
                  </a:cubicBezTo>
                  <a:cubicBezTo>
                    <a:pt x="4969" y="183356"/>
                    <a:pt x="2779" y="173641"/>
                    <a:pt x="5446" y="164116"/>
                  </a:cubicBezTo>
                  <a:cubicBezTo>
                    <a:pt x="3445" y="159448"/>
                    <a:pt x="5922" y="154877"/>
                    <a:pt x="5827" y="150209"/>
                  </a:cubicBezTo>
                  <a:cubicBezTo>
                    <a:pt x="5827" y="147256"/>
                    <a:pt x="8779" y="144304"/>
                    <a:pt x="10399" y="141446"/>
                  </a:cubicBezTo>
                  <a:cubicBezTo>
                    <a:pt x="17447" y="129254"/>
                    <a:pt x="27639" y="119634"/>
                    <a:pt x="35259" y="107823"/>
                  </a:cubicBezTo>
                  <a:cubicBezTo>
                    <a:pt x="42022" y="97346"/>
                    <a:pt x="50880" y="88202"/>
                    <a:pt x="58214" y="78010"/>
                  </a:cubicBezTo>
                  <a:cubicBezTo>
                    <a:pt x="65453" y="67818"/>
                    <a:pt x="74502" y="59246"/>
                    <a:pt x="80884" y="48292"/>
                  </a:cubicBezTo>
                  <a:cubicBezTo>
                    <a:pt x="83455" y="43720"/>
                    <a:pt x="88504" y="40577"/>
                    <a:pt x="92695" y="37148"/>
                  </a:cubicBezTo>
                  <a:cubicBezTo>
                    <a:pt x="94981" y="35242"/>
                    <a:pt x="97743" y="36957"/>
                    <a:pt x="97552" y="40005"/>
                  </a:cubicBezTo>
                  <a:cubicBezTo>
                    <a:pt x="97362" y="42767"/>
                    <a:pt x="96790" y="45529"/>
                    <a:pt x="96314" y="48292"/>
                  </a:cubicBezTo>
                  <a:cubicBezTo>
                    <a:pt x="96028" y="49530"/>
                    <a:pt x="95171" y="50673"/>
                    <a:pt x="95076" y="51816"/>
                  </a:cubicBezTo>
                  <a:cubicBezTo>
                    <a:pt x="94695" y="58960"/>
                    <a:pt x="92885" y="65818"/>
                    <a:pt x="91647" y="72771"/>
                  </a:cubicBezTo>
                  <a:cubicBezTo>
                    <a:pt x="90409" y="79534"/>
                    <a:pt x="87837" y="86106"/>
                    <a:pt x="88218" y="93345"/>
                  </a:cubicBezTo>
                  <a:cubicBezTo>
                    <a:pt x="88504" y="98393"/>
                    <a:pt x="86694" y="103537"/>
                    <a:pt x="85837" y="108585"/>
                  </a:cubicBezTo>
                  <a:cubicBezTo>
                    <a:pt x="84979" y="113633"/>
                    <a:pt x="83646" y="118681"/>
                    <a:pt x="83360" y="123825"/>
                  </a:cubicBezTo>
                  <a:cubicBezTo>
                    <a:pt x="82979" y="129921"/>
                    <a:pt x="82408" y="135922"/>
                    <a:pt x="80693" y="141827"/>
                  </a:cubicBezTo>
                  <a:cubicBezTo>
                    <a:pt x="79645" y="145161"/>
                    <a:pt x="81931" y="147256"/>
                    <a:pt x="84027" y="148495"/>
                  </a:cubicBezTo>
                  <a:cubicBezTo>
                    <a:pt x="86313" y="149828"/>
                    <a:pt x="88027" y="147447"/>
                    <a:pt x="89361" y="145733"/>
                  </a:cubicBezTo>
                  <a:cubicBezTo>
                    <a:pt x="92123" y="142208"/>
                    <a:pt x="94600" y="138398"/>
                    <a:pt x="97362" y="134874"/>
                  </a:cubicBezTo>
                  <a:cubicBezTo>
                    <a:pt x="97838" y="134207"/>
                    <a:pt x="99934" y="133921"/>
                    <a:pt x="100410" y="134398"/>
                  </a:cubicBezTo>
                  <a:cubicBezTo>
                    <a:pt x="102124" y="136208"/>
                    <a:pt x="103648" y="138398"/>
                    <a:pt x="105077" y="140494"/>
                  </a:cubicBezTo>
                  <a:cubicBezTo>
                    <a:pt x="105077" y="140589"/>
                    <a:pt x="104506" y="141637"/>
                    <a:pt x="104125" y="141637"/>
                  </a:cubicBezTo>
                  <a:cubicBezTo>
                    <a:pt x="103077" y="141827"/>
                    <a:pt x="101648" y="141256"/>
                    <a:pt x="100886" y="141827"/>
                  </a:cubicBezTo>
                  <a:cubicBezTo>
                    <a:pt x="99648" y="142685"/>
                    <a:pt x="97933" y="144113"/>
                    <a:pt x="97933" y="145256"/>
                  </a:cubicBezTo>
                  <a:cubicBezTo>
                    <a:pt x="97933" y="149638"/>
                    <a:pt x="98600" y="154019"/>
                    <a:pt x="99172" y="158306"/>
                  </a:cubicBezTo>
                  <a:cubicBezTo>
                    <a:pt x="99457" y="161068"/>
                    <a:pt x="100219" y="163830"/>
                    <a:pt x="100410" y="166592"/>
                  </a:cubicBezTo>
                  <a:cubicBezTo>
                    <a:pt x="100981" y="174117"/>
                    <a:pt x="99362" y="181737"/>
                    <a:pt x="101743" y="189262"/>
                  </a:cubicBezTo>
                  <a:cubicBezTo>
                    <a:pt x="105077" y="199835"/>
                    <a:pt x="106220" y="210788"/>
                    <a:pt x="107077" y="221837"/>
                  </a:cubicBezTo>
                  <a:cubicBezTo>
                    <a:pt x="107554" y="227362"/>
                    <a:pt x="108887" y="232886"/>
                    <a:pt x="109554" y="238411"/>
                  </a:cubicBezTo>
                  <a:cubicBezTo>
                    <a:pt x="109649" y="239649"/>
                    <a:pt x="108411" y="241078"/>
                    <a:pt x="107935" y="242506"/>
                  </a:cubicBezTo>
                  <a:cubicBezTo>
                    <a:pt x="106696" y="246031"/>
                    <a:pt x="109078" y="250127"/>
                    <a:pt x="112888" y="250984"/>
                  </a:cubicBezTo>
                  <a:cubicBezTo>
                    <a:pt x="114031" y="250031"/>
                    <a:pt x="114507" y="249174"/>
                    <a:pt x="114983" y="248221"/>
                  </a:cubicBezTo>
                  <a:cubicBezTo>
                    <a:pt x="114983" y="248221"/>
                    <a:pt x="115650" y="248507"/>
                    <a:pt x="116031" y="248698"/>
                  </a:cubicBezTo>
                  <a:cubicBezTo>
                    <a:pt x="115459" y="249460"/>
                    <a:pt x="114793" y="250222"/>
                    <a:pt x="114221" y="250984"/>
                  </a:cubicBezTo>
                  <a:cubicBezTo>
                    <a:pt x="114602" y="255079"/>
                    <a:pt x="116031" y="259080"/>
                    <a:pt x="116698" y="263271"/>
                  </a:cubicBezTo>
                  <a:cubicBezTo>
                    <a:pt x="117841" y="269843"/>
                    <a:pt x="122222" y="275368"/>
                    <a:pt x="121555" y="282416"/>
                  </a:cubicBezTo>
                  <a:cubicBezTo>
                    <a:pt x="121365" y="284417"/>
                    <a:pt x="123270" y="286607"/>
                    <a:pt x="124032" y="288798"/>
                  </a:cubicBezTo>
                  <a:cubicBezTo>
                    <a:pt x="127366" y="299371"/>
                    <a:pt x="127937" y="310420"/>
                    <a:pt x="129461" y="321373"/>
                  </a:cubicBezTo>
                  <a:cubicBezTo>
                    <a:pt x="130223" y="326517"/>
                    <a:pt x="131842" y="331661"/>
                    <a:pt x="133652" y="336614"/>
                  </a:cubicBezTo>
                  <a:cubicBezTo>
                    <a:pt x="134700" y="339281"/>
                    <a:pt x="134605" y="341471"/>
                    <a:pt x="133843" y="344043"/>
                  </a:cubicBezTo>
                  <a:cubicBezTo>
                    <a:pt x="133366" y="345758"/>
                    <a:pt x="133366" y="348234"/>
                    <a:pt x="134224" y="349472"/>
                  </a:cubicBezTo>
                  <a:cubicBezTo>
                    <a:pt x="136891" y="353187"/>
                    <a:pt x="139653" y="352806"/>
                    <a:pt x="141367" y="348329"/>
                  </a:cubicBezTo>
                  <a:cubicBezTo>
                    <a:pt x="143749" y="342043"/>
                    <a:pt x="145844" y="335661"/>
                    <a:pt x="147654" y="329184"/>
                  </a:cubicBezTo>
                  <a:cubicBezTo>
                    <a:pt x="148892" y="324707"/>
                    <a:pt x="150607" y="320326"/>
                    <a:pt x="150892" y="315468"/>
                  </a:cubicBezTo>
                  <a:cubicBezTo>
                    <a:pt x="150988" y="313277"/>
                    <a:pt x="151654" y="310325"/>
                    <a:pt x="155179" y="309086"/>
                  </a:cubicBezTo>
                  <a:cubicBezTo>
                    <a:pt x="158131" y="308039"/>
                    <a:pt x="159846" y="297275"/>
                    <a:pt x="157369" y="294704"/>
                  </a:cubicBezTo>
                  <a:cubicBezTo>
                    <a:pt x="154607" y="291846"/>
                    <a:pt x="156512" y="290036"/>
                    <a:pt x="157560" y="287941"/>
                  </a:cubicBezTo>
                  <a:cubicBezTo>
                    <a:pt x="158227" y="286607"/>
                    <a:pt x="159941" y="285845"/>
                    <a:pt x="160703" y="284512"/>
                  </a:cubicBezTo>
                  <a:cubicBezTo>
                    <a:pt x="161656" y="282607"/>
                    <a:pt x="162894" y="280511"/>
                    <a:pt x="160989" y="278225"/>
                  </a:cubicBezTo>
                  <a:cubicBezTo>
                    <a:pt x="159370" y="276320"/>
                    <a:pt x="160036" y="274415"/>
                    <a:pt x="160703" y="271844"/>
                  </a:cubicBezTo>
                  <a:cubicBezTo>
                    <a:pt x="163465" y="261556"/>
                    <a:pt x="165466" y="251079"/>
                    <a:pt x="167466" y="240602"/>
                  </a:cubicBezTo>
                  <a:cubicBezTo>
                    <a:pt x="168323" y="236125"/>
                    <a:pt x="169752" y="232315"/>
                    <a:pt x="173181" y="229362"/>
                  </a:cubicBezTo>
                  <a:cubicBezTo>
                    <a:pt x="175848" y="227076"/>
                    <a:pt x="176896" y="224409"/>
                    <a:pt x="173943" y="221456"/>
                  </a:cubicBezTo>
                  <a:cubicBezTo>
                    <a:pt x="172038" y="219551"/>
                    <a:pt x="172705" y="217646"/>
                    <a:pt x="173467" y="215456"/>
                  </a:cubicBezTo>
                  <a:cubicBezTo>
                    <a:pt x="176610" y="206597"/>
                    <a:pt x="178039" y="197263"/>
                    <a:pt x="179467" y="187928"/>
                  </a:cubicBezTo>
                  <a:cubicBezTo>
                    <a:pt x="179944" y="184785"/>
                    <a:pt x="181563" y="181927"/>
                    <a:pt x="181944" y="178784"/>
                  </a:cubicBezTo>
                  <a:cubicBezTo>
                    <a:pt x="183087" y="170212"/>
                    <a:pt x="185373" y="161830"/>
                    <a:pt x="186040" y="153257"/>
                  </a:cubicBezTo>
                  <a:cubicBezTo>
                    <a:pt x="186325" y="149923"/>
                    <a:pt x="187754" y="146780"/>
                    <a:pt x="188897" y="143542"/>
                  </a:cubicBezTo>
                  <a:cubicBezTo>
                    <a:pt x="190897" y="137636"/>
                    <a:pt x="191278" y="131159"/>
                    <a:pt x="194993" y="125635"/>
                  </a:cubicBezTo>
                  <a:cubicBezTo>
                    <a:pt x="197089" y="122492"/>
                    <a:pt x="196803" y="117824"/>
                    <a:pt x="197851" y="114014"/>
                  </a:cubicBezTo>
                  <a:cubicBezTo>
                    <a:pt x="198994" y="109919"/>
                    <a:pt x="199660" y="109823"/>
                    <a:pt x="203566" y="111728"/>
                  </a:cubicBezTo>
                  <a:cubicBezTo>
                    <a:pt x="206709" y="113157"/>
                    <a:pt x="209852" y="114776"/>
                    <a:pt x="213091" y="115824"/>
                  </a:cubicBezTo>
                  <a:cubicBezTo>
                    <a:pt x="214996" y="116491"/>
                    <a:pt x="217282" y="119158"/>
                    <a:pt x="219282" y="116110"/>
                  </a:cubicBezTo>
                  <a:cubicBezTo>
                    <a:pt x="220901" y="113633"/>
                    <a:pt x="222711" y="111062"/>
                    <a:pt x="220901" y="107823"/>
                  </a:cubicBezTo>
                  <a:cubicBezTo>
                    <a:pt x="219758" y="105823"/>
                    <a:pt x="218425" y="103823"/>
                    <a:pt x="217663" y="101727"/>
                  </a:cubicBezTo>
                  <a:cubicBezTo>
                    <a:pt x="214043" y="90964"/>
                    <a:pt x="210424" y="80200"/>
                    <a:pt x="207090" y="69437"/>
                  </a:cubicBezTo>
                  <a:cubicBezTo>
                    <a:pt x="203947" y="59436"/>
                    <a:pt x="200899" y="49340"/>
                    <a:pt x="197851" y="39243"/>
                  </a:cubicBezTo>
                  <a:cubicBezTo>
                    <a:pt x="195850" y="32766"/>
                    <a:pt x="193850" y="26384"/>
                    <a:pt x="192231" y="19717"/>
                  </a:cubicBezTo>
                  <a:cubicBezTo>
                    <a:pt x="191088" y="15335"/>
                    <a:pt x="191755" y="11335"/>
                    <a:pt x="191374" y="7239"/>
                  </a:cubicBezTo>
                  <a:cubicBezTo>
                    <a:pt x="191183" y="5048"/>
                    <a:pt x="196517" y="190"/>
                    <a:pt x="198898" y="0"/>
                  </a:cubicBezTo>
                  <a:cubicBezTo>
                    <a:pt x="199375" y="0"/>
                    <a:pt x="200422" y="857"/>
                    <a:pt x="200422" y="1333"/>
                  </a:cubicBezTo>
                  <a:cubicBezTo>
                    <a:pt x="200232" y="5810"/>
                    <a:pt x="203375" y="7810"/>
                    <a:pt x="205947" y="10573"/>
                  </a:cubicBezTo>
                  <a:cubicBezTo>
                    <a:pt x="214043" y="18955"/>
                    <a:pt x="221758" y="27813"/>
                    <a:pt x="229759" y="36385"/>
                  </a:cubicBezTo>
                  <a:cubicBezTo>
                    <a:pt x="231664" y="38386"/>
                    <a:pt x="234141" y="39815"/>
                    <a:pt x="236141" y="41719"/>
                  </a:cubicBezTo>
                  <a:cubicBezTo>
                    <a:pt x="242237" y="47911"/>
                    <a:pt x="248238" y="54197"/>
                    <a:pt x="254239" y="60484"/>
                  </a:cubicBezTo>
                  <a:cubicBezTo>
                    <a:pt x="259763" y="66199"/>
                    <a:pt x="265383" y="71819"/>
                    <a:pt x="270812" y="77724"/>
                  </a:cubicBezTo>
                  <a:cubicBezTo>
                    <a:pt x="273574" y="80772"/>
                    <a:pt x="275956" y="84201"/>
                    <a:pt x="278718" y="87249"/>
                  </a:cubicBezTo>
                  <a:cubicBezTo>
                    <a:pt x="282718" y="91535"/>
                    <a:pt x="286624" y="95821"/>
                    <a:pt x="291958" y="98489"/>
                  </a:cubicBezTo>
                  <a:cubicBezTo>
                    <a:pt x="293863" y="99441"/>
                    <a:pt x="295006" y="102108"/>
                    <a:pt x="296530" y="103918"/>
                  </a:cubicBezTo>
                  <a:cubicBezTo>
                    <a:pt x="299006" y="106966"/>
                    <a:pt x="300530" y="110871"/>
                    <a:pt x="304435" y="112776"/>
                  </a:cubicBezTo>
                  <a:cubicBezTo>
                    <a:pt x="306436" y="113729"/>
                    <a:pt x="307388" y="116967"/>
                    <a:pt x="309198" y="118681"/>
                  </a:cubicBezTo>
                  <a:cubicBezTo>
                    <a:pt x="312913" y="122396"/>
                    <a:pt x="316627" y="126111"/>
                    <a:pt x="320723" y="129254"/>
                  </a:cubicBezTo>
                  <a:cubicBezTo>
                    <a:pt x="324152" y="131921"/>
                    <a:pt x="325581" y="135827"/>
                    <a:pt x="327867" y="139160"/>
                  </a:cubicBezTo>
                  <a:cubicBezTo>
                    <a:pt x="330248" y="142589"/>
                    <a:pt x="330058" y="146875"/>
                    <a:pt x="328153" y="150971"/>
                  </a:cubicBezTo>
                  <a:cubicBezTo>
                    <a:pt x="327486" y="152210"/>
                    <a:pt x="328057" y="154115"/>
                    <a:pt x="328057" y="155734"/>
                  </a:cubicBezTo>
                  <a:cubicBezTo>
                    <a:pt x="328057" y="164878"/>
                    <a:pt x="328057" y="173927"/>
                    <a:pt x="328057" y="183071"/>
                  </a:cubicBezTo>
                  <a:cubicBezTo>
                    <a:pt x="328057" y="184975"/>
                    <a:pt x="327295" y="186785"/>
                    <a:pt x="327010" y="188786"/>
                  </a:cubicBezTo>
                  <a:cubicBezTo>
                    <a:pt x="326819" y="189833"/>
                    <a:pt x="326438" y="191167"/>
                    <a:pt x="326819" y="192024"/>
                  </a:cubicBezTo>
                  <a:cubicBezTo>
                    <a:pt x="329200" y="197167"/>
                    <a:pt x="327486" y="202597"/>
                    <a:pt x="328057" y="207836"/>
                  </a:cubicBezTo>
                  <a:cubicBezTo>
                    <a:pt x="328629" y="213455"/>
                    <a:pt x="328057" y="219075"/>
                    <a:pt x="329296" y="224600"/>
                  </a:cubicBezTo>
                  <a:cubicBezTo>
                    <a:pt x="329581" y="226314"/>
                    <a:pt x="328153" y="228314"/>
                    <a:pt x="328153" y="230124"/>
                  </a:cubicBezTo>
                  <a:cubicBezTo>
                    <a:pt x="328153" y="238887"/>
                    <a:pt x="327676" y="247745"/>
                    <a:pt x="329391" y="256413"/>
                  </a:cubicBezTo>
                  <a:cubicBezTo>
                    <a:pt x="329581" y="257175"/>
                    <a:pt x="329391" y="258318"/>
                    <a:pt x="329010" y="258890"/>
                  </a:cubicBezTo>
                  <a:cubicBezTo>
                    <a:pt x="326152" y="262319"/>
                    <a:pt x="327105" y="266319"/>
                    <a:pt x="326819" y="270224"/>
                  </a:cubicBezTo>
                  <a:cubicBezTo>
                    <a:pt x="326533" y="273653"/>
                    <a:pt x="328153" y="277368"/>
                    <a:pt x="325581" y="280607"/>
                  </a:cubicBezTo>
                  <a:cubicBezTo>
                    <a:pt x="325295" y="280988"/>
                    <a:pt x="325390" y="282035"/>
                    <a:pt x="325581" y="282607"/>
                  </a:cubicBezTo>
                  <a:cubicBezTo>
                    <a:pt x="327772" y="289084"/>
                    <a:pt x="326152" y="295465"/>
                    <a:pt x="325771" y="301942"/>
                  </a:cubicBezTo>
                  <a:cubicBezTo>
                    <a:pt x="325009" y="313468"/>
                    <a:pt x="324533" y="325279"/>
                    <a:pt x="325771" y="336709"/>
                  </a:cubicBezTo>
                  <a:cubicBezTo>
                    <a:pt x="326914" y="346615"/>
                    <a:pt x="326057" y="356425"/>
                    <a:pt x="326819" y="366236"/>
                  </a:cubicBezTo>
                  <a:cubicBezTo>
                    <a:pt x="327391" y="373190"/>
                    <a:pt x="328343" y="380048"/>
                    <a:pt x="329391" y="386906"/>
                  </a:cubicBezTo>
                  <a:cubicBezTo>
                    <a:pt x="330343" y="393097"/>
                    <a:pt x="330724" y="399383"/>
                    <a:pt x="330629" y="405670"/>
                  </a:cubicBezTo>
                  <a:cubicBezTo>
                    <a:pt x="330629" y="414242"/>
                    <a:pt x="332153" y="422719"/>
                    <a:pt x="333106" y="431197"/>
                  </a:cubicBezTo>
                  <a:cubicBezTo>
                    <a:pt x="333772" y="437674"/>
                    <a:pt x="335487" y="444151"/>
                    <a:pt x="335582" y="450533"/>
                  </a:cubicBezTo>
                  <a:close/>
                  <a:moveTo>
                    <a:pt x="160608" y="411861"/>
                  </a:moveTo>
                  <a:cubicBezTo>
                    <a:pt x="164513" y="406432"/>
                    <a:pt x="165370" y="399669"/>
                    <a:pt x="165180" y="393573"/>
                  </a:cubicBezTo>
                  <a:cubicBezTo>
                    <a:pt x="164894" y="386144"/>
                    <a:pt x="161084" y="380238"/>
                    <a:pt x="152607" y="378523"/>
                  </a:cubicBezTo>
                  <a:cubicBezTo>
                    <a:pt x="151750" y="377952"/>
                    <a:pt x="151178" y="377666"/>
                    <a:pt x="150607" y="377476"/>
                  </a:cubicBezTo>
                  <a:cubicBezTo>
                    <a:pt x="144320" y="376047"/>
                    <a:pt x="138796" y="379667"/>
                    <a:pt x="132890" y="380810"/>
                  </a:cubicBezTo>
                  <a:cubicBezTo>
                    <a:pt x="125365" y="382238"/>
                    <a:pt x="124222" y="383477"/>
                    <a:pt x="122603" y="391478"/>
                  </a:cubicBezTo>
                  <a:cubicBezTo>
                    <a:pt x="120889" y="399669"/>
                    <a:pt x="121746" y="407956"/>
                    <a:pt x="126318" y="415290"/>
                  </a:cubicBezTo>
                  <a:cubicBezTo>
                    <a:pt x="127937" y="417862"/>
                    <a:pt x="129080" y="420434"/>
                    <a:pt x="132890" y="421481"/>
                  </a:cubicBezTo>
                  <a:cubicBezTo>
                    <a:pt x="138319" y="423100"/>
                    <a:pt x="143558" y="422053"/>
                    <a:pt x="148797" y="422529"/>
                  </a:cubicBezTo>
                  <a:cubicBezTo>
                    <a:pt x="155750" y="423196"/>
                    <a:pt x="157084" y="416528"/>
                    <a:pt x="160227" y="412337"/>
                  </a:cubicBezTo>
                  <a:cubicBezTo>
                    <a:pt x="160322" y="412147"/>
                    <a:pt x="160513" y="412052"/>
                    <a:pt x="160703" y="411861"/>
                  </a:cubicBezTo>
                  <a:close/>
                  <a:moveTo>
                    <a:pt x="66787" y="446437"/>
                  </a:moveTo>
                  <a:cubicBezTo>
                    <a:pt x="65929" y="445961"/>
                    <a:pt x="65072" y="445484"/>
                    <a:pt x="64215" y="445770"/>
                  </a:cubicBezTo>
                  <a:cubicBezTo>
                    <a:pt x="65072" y="446437"/>
                    <a:pt x="65929" y="446437"/>
                    <a:pt x="66787" y="44643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48" name="フリーフォーム: 図形 347">
              <a:extLst>
                <a:ext uri="{FF2B5EF4-FFF2-40B4-BE49-F238E27FC236}">
                  <a16:creationId xmlns:a16="http://schemas.microsoft.com/office/drawing/2014/main" id="{8B63159D-51DE-4F3E-A307-B13BEF41C8D5}"/>
                </a:ext>
              </a:extLst>
            </p:cNvPr>
            <p:cNvSpPr/>
            <p:nvPr/>
          </p:nvSpPr>
          <p:spPr>
            <a:xfrm>
              <a:off x="3533344" y="1197893"/>
              <a:ext cx="30624" cy="65901"/>
            </a:xfrm>
            <a:custGeom>
              <a:avLst/>
              <a:gdLst>
                <a:gd name="connsiteX0" fmla="*/ 30624 w 30624"/>
                <a:gd name="connsiteY0" fmla="*/ 15973 h 65901"/>
                <a:gd name="connsiteX1" fmla="*/ 29100 w 30624"/>
                <a:gd name="connsiteY1" fmla="*/ 18068 h 65901"/>
                <a:gd name="connsiteX2" fmla="*/ 24433 w 30624"/>
                <a:gd name="connsiteY2" fmla="*/ 21211 h 65901"/>
                <a:gd name="connsiteX3" fmla="*/ 16337 w 30624"/>
                <a:gd name="connsiteY3" fmla="*/ 36737 h 65901"/>
                <a:gd name="connsiteX4" fmla="*/ 11003 w 30624"/>
                <a:gd name="connsiteY4" fmla="*/ 58930 h 65901"/>
                <a:gd name="connsiteX5" fmla="*/ 11003 w 30624"/>
                <a:gd name="connsiteY5" fmla="*/ 60264 h 65901"/>
                <a:gd name="connsiteX6" fmla="*/ 3859 w 30624"/>
                <a:gd name="connsiteY6" fmla="*/ 65788 h 65901"/>
                <a:gd name="connsiteX7" fmla="*/ 430 w 30624"/>
                <a:gd name="connsiteY7" fmla="*/ 55501 h 65901"/>
                <a:gd name="connsiteX8" fmla="*/ 1668 w 30624"/>
                <a:gd name="connsiteY8" fmla="*/ 47977 h 65901"/>
                <a:gd name="connsiteX9" fmla="*/ 1764 w 30624"/>
                <a:gd name="connsiteY9" fmla="*/ 35499 h 65901"/>
                <a:gd name="connsiteX10" fmla="*/ 6145 w 30624"/>
                <a:gd name="connsiteY10" fmla="*/ 22354 h 65901"/>
                <a:gd name="connsiteX11" fmla="*/ 8336 w 30624"/>
                <a:gd name="connsiteY11" fmla="*/ 9686 h 65901"/>
                <a:gd name="connsiteX12" fmla="*/ 8336 w 30624"/>
                <a:gd name="connsiteY12" fmla="*/ 7019 h 65901"/>
                <a:gd name="connsiteX13" fmla="*/ 11765 w 30624"/>
                <a:gd name="connsiteY13" fmla="*/ 447 h 65901"/>
                <a:gd name="connsiteX14" fmla="*/ 20433 w 30624"/>
                <a:gd name="connsiteY14" fmla="*/ 2828 h 65901"/>
                <a:gd name="connsiteX15" fmla="*/ 21385 w 30624"/>
                <a:gd name="connsiteY15" fmla="*/ 5781 h 65901"/>
                <a:gd name="connsiteX16" fmla="*/ 13479 w 30624"/>
                <a:gd name="connsiteY16" fmla="*/ 13972 h 65901"/>
                <a:gd name="connsiteX17" fmla="*/ 11003 w 30624"/>
                <a:gd name="connsiteY17" fmla="*/ 15115 h 65901"/>
                <a:gd name="connsiteX18" fmla="*/ 9765 w 30624"/>
                <a:gd name="connsiteY18" fmla="*/ 18640 h 65901"/>
                <a:gd name="connsiteX19" fmla="*/ 11765 w 30624"/>
                <a:gd name="connsiteY19" fmla="*/ 19306 h 65901"/>
                <a:gd name="connsiteX20" fmla="*/ 20147 w 30624"/>
                <a:gd name="connsiteY20" fmla="*/ 13877 h 65901"/>
                <a:gd name="connsiteX21" fmla="*/ 28910 w 30624"/>
                <a:gd name="connsiteY21" fmla="*/ 13877 h 65901"/>
                <a:gd name="connsiteX22" fmla="*/ 30529 w 30624"/>
                <a:gd name="connsiteY22" fmla="*/ 15782 h 65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0624" h="65901">
                  <a:moveTo>
                    <a:pt x="30624" y="15973"/>
                  </a:moveTo>
                  <a:cubicBezTo>
                    <a:pt x="30624" y="16639"/>
                    <a:pt x="29767" y="17592"/>
                    <a:pt x="29100" y="18068"/>
                  </a:cubicBezTo>
                  <a:cubicBezTo>
                    <a:pt x="27576" y="19211"/>
                    <a:pt x="26052" y="20164"/>
                    <a:pt x="24433" y="21211"/>
                  </a:cubicBezTo>
                  <a:cubicBezTo>
                    <a:pt x="18909" y="24831"/>
                    <a:pt x="18051" y="31213"/>
                    <a:pt x="16337" y="36737"/>
                  </a:cubicBezTo>
                  <a:cubicBezTo>
                    <a:pt x="14146" y="43976"/>
                    <a:pt x="12717" y="51501"/>
                    <a:pt x="11003" y="58930"/>
                  </a:cubicBezTo>
                  <a:cubicBezTo>
                    <a:pt x="10908" y="59407"/>
                    <a:pt x="11003" y="59883"/>
                    <a:pt x="11003" y="60264"/>
                  </a:cubicBezTo>
                  <a:cubicBezTo>
                    <a:pt x="9860" y="63312"/>
                    <a:pt x="5669" y="66550"/>
                    <a:pt x="3859" y="65788"/>
                  </a:cubicBezTo>
                  <a:cubicBezTo>
                    <a:pt x="716" y="64455"/>
                    <a:pt x="-808" y="59121"/>
                    <a:pt x="430" y="55501"/>
                  </a:cubicBezTo>
                  <a:cubicBezTo>
                    <a:pt x="1287" y="53120"/>
                    <a:pt x="2049" y="50358"/>
                    <a:pt x="1668" y="47977"/>
                  </a:cubicBezTo>
                  <a:cubicBezTo>
                    <a:pt x="1002" y="43690"/>
                    <a:pt x="5097" y="39595"/>
                    <a:pt x="1764" y="35499"/>
                  </a:cubicBezTo>
                  <a:cubicBezTo>
                    <a:pt x="5478" y="31975"/>
                    <a:pt x="5002" y="26926"/>
                    <a:pt x="6145" y="22354"/>
                  </a:cubicBezTo>
                  <a:cubicBezTo>
                    <a:pt x="7193" y="18163"/>
                    <a:pt x="7669" y="13972"/>
                    <a:pt x="8336" y="9686"/>
                  </a:cubicBezTo>
                  <a:cubicBezTo>
                    <a:pt x="8431" y="8829"/>
                    <a:pt x="8050" y="7781"/>
                    <a:pt x="8336" y="7019"/>
                  </a:cubicBezTo>
                  <a:cubicBezTo>
                    <a:pt x="9288" y="4733"/>
                    <a:pt x="10146" y="2161"/>
                    <a:pt x="11765" y="447"/>
                  </a:cubicBezTo>
                  <a:cubicBezTo>
                    <a:pt x="13003" y="-887"/>
                    <a:pt x="19004" y="1018"/>
                    <a:pt x="20433" y="2828"/>
                  </a:cubicBezTo>
                  <a:cubicBezTo>
                    <a:pt x="21004" y="3590"/>
                    <a:pt x="21481" y="4828"/>
                    <a:pt x="21385" y="5781"/>
                  </a:cubicBezTo>
                  <a:cubicBezTo>
                    <a:pt x="21004" y="9400"/>
                    <a:pt x="17194" y="13210"/>
                    <a:pt x="13479" y="13972"/>
                  </a:cubicBezTo>
                  <a:cubicBezTo>
                    <a:pt x="12622" y="14163"/>
                    <a:pt x="11479" y="14449"/>
                    <a:pt x="11003" y="15115"/>
                  </a:cubicBezTo>
                  <a:cubicBezTo>
                    <a:pt x="10336" y="16068"/>
                    <a:pt x="10050" y="17401"/>
                    <a:pt x="9765" y="18640"/>
                  </a:cubicBezTo>
                  <a:cubicBezTo>
                    <a:pt x="9765" y="18640"/>
                    <a:pt x="11289" y="19592"/>
                    <a:pt x="11765" y="19306"/>
                  </a:cubicBezTo>
                  <a:cubicBezTo>
                    <a:pt x="14432" y="17592"/>
                    <a:pt x="16908" y="15782"/>
                    <a:pt x="20147" y="13877"/>
                  </a:cubicBezTo>
                  <a:cubicBezTo>
                    <a:pt x="23481" y="11401"/>
                    <a:pt x="26243" y="12067"/>
                    <a:pt x="28910" y="13877"/>
                  </a:cubicBezTo>
                  <a:cubicBezTo>
                    <a:pt x="29577" y="14353"/>
                    <a:pt x="30529" y="15115"/>
                    <a:pt x="30529" y="15782"/>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49" name="フリーフォーム: 図形 348">
              <a:extLst>
                <a:ext uri="{FF2B5EF4-FFF2-40B4-BE49-F238E27FC236}">
                  <a16:creationId xmlns:a16="http://schemas.microsoft.com/office/drawing/2014/main" id="{576682FF-EC3C-4F4A-9CBD-02797CACEA00}"/>
                </a:ext>
              </a:extLst>
            </p:cNvPr>
            <p:cNvSpPr/>
            <p:nvPr/>
          </p:nvSpPr>
          <p:spPr>
            <a:xfrm>
              <a:off x="3408895" y="2335118"/>
              <a:ext cx="88347" cy="375696"/>
            </a:xfrm>
            <a:custGeom>
              <a:avLst/>
              <a:gdLst>
                <a:gd name="connsiteX0" fmla="*/ 88113 w 88347"/>
                <a:gd name="connsiteY0" fmla="*/ 369124 h 375696"/>
                <a:gd name="connsiteX1" fmla="*/ 88113 w 88347"/>
                <a:gd name="connsiteY1" fmla="*/ 373887 h 375696"/>
                <a:gd name="connsiteX2" fmla="*/ 87542 w 88347"/>
                <a:gd name="connsiteY2" fmla="*/ 375697 h 375696"/>
                <a:gd name="connsiteX3" fmla="*/ 86589 w 88347"/>
                <a:gd name="connsiteY3" fmla="*/ 374839 h 375696"/>
                <a:gd name="connsiteX4" fmla="*/ 75826 w 88347"/>
                <a:gd name="connsiteY4" fmla="*/ 368743 h 375696"/>
                <a:gd name="connsiteX5" fmla="*/ 69444 w 88347"/>
                <a:gd name="connsiteY5" fmla="*/ 365124 h 375696"/>
                <a:gd name="connsiteX6" fmla="*/ 55252 w 88347"/>
                <a:gd name="connsiteY6" fmla="*/ 359695 h 375696"/>
                <a:gd name="connsiteX7" fmla="*/ 39536 w 88347"/>
                <a:gd name="connsiteY7" fmla="*/ 355980 h 375696"/>
                <a:gd name="connsiteX8" fmla="*/ 31535 w 88347"/>
                <a:gd name="connsiteY8" fmla="*/ 354551 h 375696"/>
                <a:gd name="connsiteX9" fmla="*/ 6579 w 88347"/>
                <a:gd name="connsiteY9" fmla="*/ 353884 h 375696"/>
                <a:gd name="connsiteX10" fmla="*/ 4008 w 88347"/>
                <a:gd name="connsiteY10" fmla="*/ 349312 h 375696"/>
                <a:gd name="connsiteX11" fmla="*/ 4770 w 88347"/>
                <a:gd name="connsiteY11" fmla="*/ 348265 h 375696"/>
                <a:gd name="connsiteX12" fmla="*/ 3627 w 88347"/>
                <a:gd name="connsiteY12" fmla="*/ 345693 h 375696"/>
                <a:gd name="connsiteX13" fmla="*/ 1245 w 88347"/>
                <a:gd name="connsiteY13" fmla="*/ 340645 h 375696"/>
                <a:gd name="connsiteX14" fmla="*/ 1245 w 88347"/>
                <a:gd name="connsiteY14" fmla="*/ 338644 h 375696"/>
                <a:gd name="connsiteX15" fmla="*/ 2484 w 88347"/>
                <a:gd name="connsiteY15" fmla="*/ 298925 h 375696"/>
                <a:gd name="connsiteX16" fmla="*/ 2674 w 88347"/>
                <a:gd name="connsiteY16" fmla="*/ 281875 h 375696"/>
                <a:gd name="connsiteX17" fmla="*/ 3817 w 88347"/>
                <a:gd name="connsiteY17" fmla="*/ 267112 h 375696"/>
                <a:gd name="connsiteX18" fmla="*/ 3912 w 88347"/>
                <a:gd name="connsiteY18" fmla="*/ 255205 h 375696"/>
                <a:gd name="connsiteX19" fmla="*/ 3817 w 88347"/>
                <a:gd name="connsiteY19" fmla="*/ 242918 h 375696"/>
                <a:gd name="connsiteX20" fmla="*/ 3817 w 88347"/>
                <a:gd name="connsiteY20" fmla="*/ 229964 h 375696"/>
                <a:gd name="connsiteX21" fmla="*/ 4960 w 88347"/>
                <a:gd name="connsiteY21" fmla="*/ 211105 h 375696"/>
                <a:gd name="connsiteX22" fmla="*/ 4103 w 88347"/>
                <a:gd name="connsiteY22" fmla="*/ 199103 h 375696"/>
                <a:gd name="connsiteX23" fmla="*/ 4484 w 88347"/>
                <a:gd name="connsiteY23" fmla="*/ 195388 h 375696"/>
                <a:gd name="connsiteX24" fmla="*/ 4389 w 88347"/>
                <a:gd name="connsiteY24" fmla="*/ 189864 h 375696"/>
                <a:gd name="connsiteX25" fmla="*/ 3912 w 88347"/>
                <a:gd name="connsiteY25" fmla="*/ 186720 h 375696"/>
                <a:gd name="connsiteX26" fmla="*/ 3912 w 88347"/>
                <a:gd name="connsiteY26" fmla="*/ 168718 h 375696"/>
                <a:gd name="connsiteX27" fmla="*/ 4960 w 88347"/>
                <a:gd name="connsiteY27" fmla="*/ 149097 h 375696"/>
                <a:gd name="connsiteX28" fmla="*/ 3912 w 88347"/>
                <a:gd name="connsiteY28" fmla="*/ 141477 h 375696"/>
                <a:gd name="connsiteX29" fmla="*/ 3912 w 88347"/>
                <a:gd name="connsiteY29" fmla="*/ 137476 h 375696"/>
                <a:gd name="connsiteX30" fmla="*/ 5151 w 88347"/>
                <a:gd name="connsiteY30" fmla="*/ 112711 h 375696"/>
                <a:gd name="connsiteX31" fmla="*/ 5151 w 88347"/>
                <a:gd name="connsiteY31" fmla="*/ 92899 h 375696"/>
                <a:gd name="connsiteX32" fmla="*/ 4008 w 88347"/>
                <a:gd name="connsiteY32" fmla="*/ 80517 h 375696"/>
                <a:gd name="connsiteX33" fmla="*/ 5055 w 88347"/>
                <a:gd name="connsiteY33" fmla="*/ 62133 h 375696"/>
                <a:gd name="connsiteX34" fmla="*/ 3912 w 88347"/>
                <a:gd name="connsiteY34" fmla="*/ 55942 h 375696"/>
                <a:gd name="connsiteX35" fmla="*/ 5246 w 88347"/>
                <a:gd name="connsiteY35" fmla="*/ 23748 h 375696"/>
                <a:gd name="connsiteX36" fmla="*/ 6484 w 88347"/>
                <a:gd name="connsiteY36" fmla="*/ 18890 h 375696"/>
                <a:gd name="connsiteX37" fmla="*/ 7818 w 88347"/>
                <a:gd name="connsiteY37" fmla="*/ 16509 h 375696"/>
                <a:gd name="connsiteX38" fmla="*/ 9056 w 88347"/>
                <a:gd name="connsiteY38" fmla="*/ 18985 h 375696"/>
                <a:gd name="connsiteX39" fmla="*/ 9056 w 88347"/>
                <a:gd name="connsiteY39" fmla="*/ 20986 h 375696"/>
                <a:gd name="connsiteX40" fmla="*/ 10485 w 88347"/>
                <a:gd name="connsiteY40" fmla="*/ 21843 h 375696"/>
                <a:gd name="connsiteX41" fmla="*/ 11628 w 88347"/>
                <a:gd name="connsiteY41" fmla="*/ 20700 h 375696"/>
                <a:gd name="connsiteX42" fmla="*/ 11056 w 88347"/>
                <a:gd name="connsiteY42" fmla="*/ 11365 h 375696"/>
                <a:gd name="connsiteX43" fmla="*/ 13437 w 88347"/>
                <a:gd name="connsiteY43" fmla="*/ 6984 h 375696"/>
                <a:gd name="connsiteX44" fmla="*/ 19343 w 88347"/>
                <a:gd name="connsiteY44" fmla="*/ 6984 h 375696"/>
                <a:gd name="connsiteX45" fmla="*/ 38298 w 88347"/>
                <a:gd name="connsiteY45" fmla="*/ 4603 h 375696"/>
                <a:gd name="connsiteX46" fmla="*/ 50775 w 88347"/>
                <a:gd name="connsiteY46" fmla="*/ 2793 h 375696"/>
                <a:gd name="connsiteX47" fmla="*/ 57443 w 88347"/>
                <a:gd name="connsiteY47" fmla="*/ 1459 h 375696"/>
                <a:gd name="connsiteX48" fmla="*/ 62015 w 88347"/>
                <a:gd name="connsiteY48" fmla="*/ 1269 h 375696"/>
                <a:gd name="connsiteX49" fmla="*/ 65825 w 88347"/>
                <a:gd name="connsiteY49" fmla="*/ 2031 h 375696"/>
                <a:gd name="connsiteX50" fmla="*/ 85446 w 88347"/>
                <a:gd name="connsiteY50" fmla="*/ 31 h 375696"/>
                <a:gd name="connsiteX51" fmla="*/ 86970 w 88347"/>
                <a:gd name="connsiteY51" fmla="*/ 2983 h 375696"/>
                <a:gd name="connsiteX52" fmla="*/ 85161 w 88347"/>
                <a:gd name="connsiteY52" fmla="*/ 11080 h 375696"/>
                <a:gd name="connsiteX53" fmla="*/ 83637 w 88347"/>
                <a:gd name="connsiteY53" fmla="*/ 52799 h 375696"/>
                <a:gd name="connsiteX54" fmla="*/ 82398 w 88347"/>
                <a:gd name="connsiteY54" fmla="*/ 86327 h 375696"/>
                <a:gd name="connsiteX55" fmla="*/ 82303 w 88347"/>
                <a:gd name="connsiteY55" fmla="*/ 99376 h 375696"/>
                <a:gd name="connsiteX56" fmla="*/ 81351 w 88347"/>
                <a:gd name="connsiteY56" fmla="*/ 112616 h 375696"/>
                <a:gd name="connsiteX57" fmla="*/ 81351 w 88347"/>
                <a:gd name="connsiteY57" fmla="*/ 126999 h 375696"/>
                <a:gd name="connsiteX58" fmla="*/ 81351 w 88347"/>
                <a:gd name="connsiteY58" fmla="*/ 138810 h 375696"/>
                <a:gd name="connsiteX59" fmla="*/ 81351 w 88347"/>
                <a:gd name="connsiteY59" fmla="*/ 152431 h 375696"/>
                <a:gd name="connsiteX60" fmla="*/ 81351 w 88347"/>
                <a:gd name="connsiteY60" fmla="*/ 165385 h 375696"/>
                <a:gd name="connsiteX61" fmla="*/ 81351 w 88347"/>
                <a:gd name="connsiteY61" fmla="*/ 178339 h 375696"/>
                <a:gd name="connsiteX62" fmla="*/ 82208 w 88347"/>
                <a:gd name="connsiteY62" fmla="*/ 195007 h 375696"/>
                <a:gd name="connsiteX63" fmla="*/ 82589 w 88347"/>
                <a:gd name="connsiteY63" fmla="*/ 217772 h 375696"/>
                <a:gd name="connsiteX64" fmla="*/ 82779 w 88347"/>
                <a:gd name="connsiteY64" fmla="*/ 237108 h 375696"/>
                <a:gd name="connsiteX65" fmla="*/ 83827 w 88347"/>
                <a:gd name="connsiteY65" fmla="*/ 257110 h 375696"/>
                <a:gd name="connsiteX66" fmla="*/ 84113 w 88347"/>
                <a:gd name="connsiteY66" fmla="*/ 268921 h 375696"/>
                <a:gd name="connsiteX67" fmla="*/ 83922 w 88347"/>
                <a:gd name="connsiteY67" fmla="*/ 281875 h 375696"/>
                <a:gd name="connsiteX68" fmla="*/ 83922 w 88347"/>
                <a:gd name="connsiteY68" fmla="*/ 294829 h 375696"/>
                <a:gd name="connsiteX69" fmla="*/ 85542 w 88347"/>
                <a:gd name="connsiteY69" fmla="*/ 343597 h 375696"/>
                <a:gd name="connsiteX70" fmla="*/ 87732 w 88347"/>
                <a:gd name="connsiteY70" fmla="*/ 368743 h 375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88347" h="375696">
                  <a:moveTo>
                    <a:pt x="88113" y="369124"/>
                  </a:moveTo>
                  <a:cubicBezTo>
                    <a:pt x="88590" y="370553"/>
                    <a:pt x="88209" y="372268"/>
                    <a:pt x="88113" y="373887"/>
                  </a:cubicBezTo>
                  <a:cubicBezTo>
                    <a:pt x="88113" y="374458"/>
                    <a:pt x="87732" y="375030"/>
                    <a:pt x="87542" y="375697"/>
                  </a:cubicBezTo>
                  <a:cubicBezTo>
                    <a:pt x="87256" y="375411"/>
                    <a:pt x="86875" y="375220"/>
                    <a:pt x="86589" y="374839"/>
                  </a:cubicBezTo>
                  <a:cubicBezTo>
                    <a:pt x="83827" y="371220"/>
                    <a:pt x="80208" y="369505"/>
                    <a:pt x="75826" y="368743"/>
                  </a:cubicBezTo>
                  <a:cubicBezTo>
                    <a:pt x="73540" y="368362"/>
                    <a:pt x="71064" y="366838"/>
                    <a:pt x="69444" y="365124"/>
                  </a:cubicBezTo>
                  <a:cubicBezTo>
                    <a:pt x="65539" y="360742"/>
                    <a:pt x="60110" y="360076"/>
                    <a:pt x="55252" y="359695"/>
                  </a:cubicBezTo>
                  <a:cubicBezTo>
                    <a:pt x="49632" y="359314"/>
                    <a:pt x="44965" y="356170"/>
                    <a:pt x="39536" y="355980"/>
                  </a:cubicBezTo>
                  <a:cubicBezTo>
                    <a:pt x="36869" y="355980"/>
                    <a:pt x="34202" y="355123"/>
                    <a:pt x="31535" y="354551"/>
                  </a:cubicBezTo>
                  <a:cubicBezTo>
                    <a:pt x="22772" y="353884"/>
                    <a:pt x="14676" y="353884"/>
                    <a:pt x="6579" y="353884"/>
                  </a:cubicBezTo>
                  <a:cubicBezTo>
                    <a:pt x="1912" y="353884"/>
                    <a:pt x="1912" y="353884"/>
                    <a:pt x="4008" y="349312"/>
                  </a:cubicBezTo>
                  <a:cubicBezTo>
                    <a:pt x="4198" y="348931"/>
                    <a:pt x="4579" y="348645"/>
                    <a:pt x="4770" y="348265"/>
                  </a:cubicBezTo>
                  <a:cubicBezTo>
                    <a:pt x="5817" y="346741"/>
                    <a:pt x="5532" y="345883"/>
                    <a:pt x="3627" y="345693"/>
                  </a:cubicBezTo>
                  <a:cubicBezTo>
                    <a:pt x="388" y="345312"/>
                    <a:pt x="-1326" y="343978"/>
                    <a:pt x="1245" y="340645"/>
                  </a:cubicBezTo>
                  <a:cubicBezTo>
                    <a:pt x="1531" y="340264"/>
                    <a:pt x="1245" y="339311"/>
                    <a:pt x="1245" y="338644"/>
                  </a:cubicBezTo>
                  <a:cubicBezTo>
                    <a:pt x="1626" y="325405"/>
                    <a:pt x="2198" y="312165"/>
                    <a:pt x="2484" y="298925"/>
                  </a:cubicBezTo>
                  <a:cubicBezTo>
                    <a:pt x="2579" y="293210"/>
                    <a:pt x="1817" y="287400"/>
                    <a:pt x="2674" y="281875"/>
                  </a:cubicBezTo>
                  <a:cubicBezTo>
                    <a:pt x="3531" y="276922"/>
                    <a:pt x="1150" y="271874"/>
                    <a:pt x="3817" y="267112"/>
                  </a:cubicBezTo>
                  <a:cubicBezTo>
                    <a:pt x="1436" y="263111"/>
                    <a:pt x="4484" y="259301"/>
                    <a:pt x="3912" y="255205"/>
                  </a:cubicBezTo>
                  <a:cubicBezTo>
                    <a:pt x="3341" y="251205"/>
                    <a:pt x="3817" y="247014"/>
                    <a:pt x="3817" y="242918"/>
                  </a:cubicBezTo>
                  <a:cubicBezTo>
                    <a:pt x="3817" y="238632"/>
                    <a:pt x="3817" y="234250"/>
                    <a:pt x="3817" y="229964"/>
                  </a:cubicBezTo>
                  <a:cubicBezTo>
                    <a:pt x="3817" y="223678"/>
                    <a:pt x="3817" y="217391"/>
                    <a:pt x="4960" y="211105"/>
                  </a:cubicBezTo>
                  <a:cubicBezTo>
                    <a:pt x="5627" y="207295"/>
                    <a:pt x="4389" y="203103"/>
                    <a:pt x="4103" y="199103"/>
                  </a:cubicBezTo>
                  <a:cubicBezTo>
                    <a:pt x="4103" y="197865"/>
                    <a:pt x="4484" y="196627"/>
                    <a:pt x="4484" y="195388"/>
                  </a:cubicBezTo>
                  <a:cubicBezTo>
                    <a:pt x="4484" y="193578"/>
                    <a:pt x="4484" y="191674"/>
                    <a:pt x="4389" y="189864"/>
                  </a:cubicBezTo>
                  <a:cubicBezTo>
                    <a:pt x="4389" y="188816"/>
                    <a:pt x="3627" y="187578"/>
                    <a:pt x="3912" y="186720"/>
                  </a:cubicBezTo>
                  <a:cubicBezTo>
                    <a:pt x="6198" y="180720"/>
                    <a:pt x="2769" y="174624"/>
                    <a:pt x="3912" y="168718"/>
                  </a:cubicBezTo>
                  <a:cubicBezTo>
                    <a:pt x="5246" y="162241"/>
                    <a:pt x="2293" y="155669"/>
                    <a:pt x="4960" y="149097"/>
                  </a:cubicBezTo>
                  <a:cubicBezTo>
                    <a:pt x="5817" y="147097"/>
                    <a:pt x="4293" y="144049"/>
                    <a:pt x="3912" y="141477"/>
                  </a:cubicBezTo>
                  <a:cubicBezTo>
                    <a:pt x="3722" y="140143"/>
                    <a:pt x="3436" y="138619"/>
                    <a:pt x="3912" y="137476"/>
                  </a:cubicBezTo>
                  <a:cubicBezTo>
                    <a:pt x="6389" y="129285"/>
                    <a:pt x="4770" y="120998"/>
                    <a:pt x="5151" y="112711"/>
                  </a:cubicBezTo>
                  <a:cubicBezTo>
                    <a:pt x="5436" y="106139"/>
                    <a:pt x="5341" y="99472"/>
                    <a:pt x="5151" y="92899"/>
                  </a:cubicBezTo>
                  <a:cubicBezTo>
                    <a:pt x="5055" y="88708"/>
                    <a:pt x="3817" y="84612"/>
                    <a:pt x="4008" y="80517"/>
                  </a:cubicBezTo>
                  <a:cubicBezTo>
                    <a:pt x="4198" y="74421"/>
                    <a:pt x="3627" y="68230"/>
                    <a:pt x="5055" y="62133"/>
                  </a:cubicBezTo>
                  <a:cubicBezTo>
                    <a:pt x="5532" y="60324"/>
                    <a:pt x="3912" y="57943"/>
                    <a:pt x="3912" y="55942"/>
                  </a:cubicBezTo>
                  <a:cubicBezTo>
                    <a:pt x="4198" y="45179"/>
                    <a:pt x="4674" y="34511"/>
                    <a:pt x="5246" y="23748"/>
                  </a:cubicBezTo>
                  <a:cubicBezTo>
                    <a:pt x="5246" y="22128"/>
                    <a:pt x="6008" y="20414"/>
                    <a:pt x="6484" y="18890"/>
                  </a:cubicBezTo>
                  <a:cubicBezTo>
                    <a:pt x="6770" y="18033"/>
                    <a:pt x="7341" y="17271"/>
                    <a:pt x="7818" y="16509"/>
                  </a:cubicBezTo>
                  <a:cubicBezTo>
                    <a:pt x="8199" y="17366"/>
                    <a:pt x="8770" y="18128"/>
                    <a:pt x="9056" y="18985"/>
                  </a:cubicBezTo>
                  <a:cubicBezTo>
                    <a:pt x="9246" y="19557"/>
                    <a:pt x="8865" y="20414"/>
                    <a:pt x="9056" y="20986"/>
                  </a:cubicBezTo>
                  <a:cubicBezTo>
                    <a:pt x="9246" y="21462"/>
                    <a:pt x="10008" y="21843"/>
                    <a:pt x="10485" y="21843"/>
                  </a:cubicBezTo>
                  <a:cubicBezTo>
                    <a:pt x="10866" y="21843"/>
                    <a:pt x="11628" y="21081"/>
                    <a:pt x="11628" y="20700"/>
                  </a:cubicBezTo>
                  <a:cubicBezTo>
                    <a:pt x="11628" y="17557"/>
                    <a:pt x="12199" y="14032"/>
                    <a:pt x="11056" y="11365"/>
                  </a:cubicBezTo>
                  <a:cubicBezTo>
                    <a:pt x="9627" y="7936"/>
                    <a:pt x="11247" y="7365"/>
                    <a:pt x="13437" y="6984"/>
                  </a:cubicBezTo>
                  <a:cubicBezTo>
                    <a:pt x="15342" y="6698"/>
                    <a:pt x="17438" y="6603"/>
                    <a:pt x="19343" y="6984"/>
                  </a:cubicBezTo>
                  <a:cubicBezTo>
                    <a:pt x="25915" y="8127"/>
                    <a:pt x="32106" y="6412"/>
                    <a:pt x="38298" y="4603"/>
                  </a:cubicBezTo>
                  <a:cubicBezTo>
                    <a:pt x="42298" y="3460"/>
                    <a:pt x="46584" y="3460"/>
                    <a:pt x="50775" y="2793"/>
                  </a:cubicBezTo>
                  <a:cubicBezTo>
                    <a:pt x="53061" y="2412"/>
                    <a:pt x="55252" y="1840"/>
                    <a:pt x="57443" y="1459"/>
                  </a:cubicBezTo>
                  <a:cubicBezTo>
                    <a:pt x="58967" y="1269"/>
                    <a:pt x="60777" y="1936"/>
                    <a:pt x="62015" y="1269"/>
                  </a:cubicBezTo>
                  <a:cubicBezTo>
                    <a:pt x="63634" y="411"/>
                    <a:pt x="64015" y="2412"/>
                    <a:pt x="65825" y="2031"/>
                  </a:cubicBezTo>
                  <a:cubicBezTo>
                    <a:pt x="72302" y="793"/>
                    <a:pt x="78874" y="507"/>
                    <a:pt x="85446" y="31"/>
                  </a:cubicBezTo>
                  <a:cubicBezTo>
                    <a:pt x="87828" y="-160"/>
                    <a:pt x="88971" y="507"/>
                    <a:pt x="86970" y="2983"/>
                  </a:cubicBezTo>
                  <a:cubicBezTo>
                    <a:pt x="85065" y="5365"/>
                    <a:pt x="85446" y="8222"/>
                    <a:pt x="85161" y="11080"/>
                  </a:cubicBezTo>
                  <a:cubicBezTo>
                    <a:pt x="83541" y="24986"/>
                    <a:pt x="84970" y="38988"/>
                    <a:pt x="83637" y="52799"/>
                  </a:cubicBezTo>
                  <a:cubicBezTo>
                    <a:pt x="82494" y="64039"/>
                    <a:pt x="83637" y="75278"/>
                    <a:pt x="82398" y="86327"/>
                  </a:cubicBezTo>
                  <a:cubicBezTo>
                    <a:pt x="81922" y="90804"/>
                    <a:pt x="82684" y="94995"/>
                    <a:pt x="82303" y="99376"/>
                  </a:cubicBezTo>
                  <a:cubicBezTo>
                    <a:pt x="81827" y="103758"/>
                    <a:pt x="81541" y="108235"/>
                    <a:pt x="81351" y="112616"/>
                  </a:cubicBezTo>
                  <a:cubicBezTo>
                    <a:pt x="81255" y="117378"/>
                    <a:pt x="81351" y="122141"/>
                    <a:pt x="81351" y="126999"/>
                  </a:cubicBezTo>
                  <a:cubicBezTo>
                    <a:pt x="81351" y="130999"/>
                    <a:pt x="81732" y="134905"/>
                    <a:pt x="81351" y="138810"/>
                  </a:cubicBezTo>
                  <a:cubicBezTo>
                    <a:pt x="80970" y="143287"/>
                    <a:pt x="81351" y="147954"/>
                    <a:pt x="81351" y="152431"/>
                  </a:cubicBezTo>
                  <a:lnTo>
                    <a:pt x="81351" y="165385"/>
                  </a:lnTo>
                  <a:cubicBezTo>
                    <a:pt x="81351" y="169671"/>
                    <a:pt x="81351" y="174052"/>
                    <a:pt x="81351" y="178339"/>
                  </a:cubicBezTo>
                  <a:cubicBezTo>
                    <a:pt x="81351" y="183958"/>
                    <a:pt x="82779" y="189769"/>
                    <a:pt x="82208" y="195007"/>
                  </a:cubicBezTo>
                  <a:cubicBezTo>
                    <a:pt x="81446" y="202818"/>
                    <a:pt x="84113" y="210247"/>
                    <a:pt x="82589" y="217772"/>
                  </a:cubicBezTo>
                  <a:cubicBezTo>
                    <a:pt x="81255" y="224249"/>
                    <a:pt x="82589" y="230631"/>
                    <a:pt x="82779" y="237108"/>
                  </a:cubicBezTo>
                  <a:cubicBezTo>
                    <a:pt x="82779" y="243775"/>
                    <a:pt x="81255" y="250538"/>
                    <a:pt x="83827" y="257110"/>
                  </a:cubicBezTo>
                  <a:cubicBezTo>
                    <a:pt x="80874" y="261111"/>
                    <a:pt x="84970" y="264826"/>
                    <a:pt x="84113" y="268921"/>
                  </a:cubicBezTo>
                  <a:cubicBezTo>
                    <a:pt x="83256" y="273112"/>
                    <a:pt x="83922" y="277494"/>
                    <a:pt x="83922" y="281875"/>
                  </a:cubicBezTo>
                  <a:cubicBezTo>
                    <a:pt x="83922" y="286257"/>
                    <a:pt x="83446" y="290543"/>
                    <a:pt x="83922" y="294829"/>
                  </a:cubicBezTo>
                  <a:cubicBezTo>
                    <a:pt x="85923" y="311117"/>
                    <a:pt x="83922" y="327500"/>
                    <a:pt x="85542" y="343597"/>
                  </a:cubicBezTo>
                  <a:cubicBezTo>
                    <a:pt x="86304" y="351979"/>
                    <a:pt x="85065" y="360552"/>
                    <a:pt x="87732" y="368743"/>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50" name="フリーフォーム: 図形 349">
              <a:extLst>
                <a:ext uri="{FF2B5EF4-FFF2-40B4-BE49-F238E27FC236}">
                  <a16:creationId xmlns:a16="http://schemas.microsoft.com/office/drawing/2014/main" id="{4730BCB7-6515-456C-B1BC-C02686EEF537}"/>
                </a:ext>
              </a:extLst>
            </p:cNvPr>
            <p:cNvSpPr/>
            <p:nvPr/>
          </p:nvSpPr>
          <p:spPr>
            <a:xfrm>
              <a:off x="3383851" y="1153165"/>
              <a:ext cx="108845" cy="53186"/>
            </a:xfrm>
            <a:custGeom>
              <a:avLst/>
              <a:gdLst>
                <a:gd name="connsiteX0" fmla="*/ 101156 w 108845"/>
                <a:gd name="connsiteY0" fmla="*/ 122 h 53186"/>
                <a:gd name="connsiteX1" fmla="*/ 107823 w 108845"/>
                <a:gd name="connsiteY1" fmla="*/ 9266 h 53186"/>
                <a:gd name="connsiteX2" fmla="*/ 106585 w 108845"/>
                <a:gd name="connsiteY2" fmla="*/ 30126 h 53186"/>
                <a:gd name="connsiteX3" fmla="*/ 96774 w 108845"/>
                <a:gd name="connsiteY3" fmla="*/ 38031 h 53186"/>
                <a:gd name="connsiteX4" fmla="*/ 93059 w 108845"/>
                <a:gd name="connsiteY4" fmla="*/ 37841 h 53186"/>
                <a:gd name="connsiteX5" fmla="*/ 70390 w 108845"/>
                <a:gd name="connsiteY5" fmla="*/ 45270 h 53186"/>
                <a:gd name="connsiteX6" fmla="*/ 66294 w 108845"/>
                <a:gd name="connsiteY6" fmla="*/ 46413 h 53186"/>
                <a:gd name="connsiteX7" fmla="*/ 33623 w 108845"/>
                <a:gd name="connsiteY7" fmla="*/ 51843 h 53186"/>
                <a:gd name="connsiteX8" fmla="*/ 26384 w 108845"/>
                <a:gd name="connsiteY8" fmla="*/ 51843 h 53186"/>
                <a:gd name="connsiteX9" fmla="*/ 10478 w 108845"/>
                <a:gd name="connsiteY9" fmla="*/ 53176 h 53186"/>
                <a:gd name="connsiteX10" fmla="*/ 2572 w 108845"/>
                <a:gd name="connsiteY10" fmla="*/ 45080 h 53186"/>
                <a:gd name="connsiteX11" fmla="*/ 286 w 108845"/>
                <a:gd name="connsiteY11" fmla="*/ 31078 h 53186"/>
                <a:gd name="connsiteX12" fmla="*/ 0 w 108845"/>
                <a:gd name="connsiteY12" fmla="*/ 30507 h 53186"/>
                <a:gd name="connsiteX13" fmla="*/ 3048 w 108845"/>
                <a:gd name="connsiteY13" fmla="*/ 11361 h 53186"/>
                <a:gd name="connsiteX14" fmla="*/ 6763 w 108845"/>
                <a:gd name="connsiteY14" fmla="*/ 9647 h 53186"/>
                <a:gd name="connsiteX15" fmla="*/ 34385 w 108845"/>
                <a:gd name="connsiteY15" fmla="*/ 7932 h 53186"/>
                <a:gd name="connsiteX16" fmla="*/ 52769 w 108845"/>
                <a:gd name="connsiteY16" fmla="*/ 4980 h 53186"/>
                <a:gd name="connsiteX17" fmla="*/ 69723 w 108845"/>
                <a:gd name="connsiteY17" fmla="*/ 1074 h 53186"/>
                <a:gd name="connsiteX18" fmla="*/ 83629 w 108845"/>
                <a:gd name="connsiteY18" fmla="*/ 122 h 53186"/>
                <a:gd name="connsiteX19" fmla="*/ 100965 w 108845"/>
                <a:gd name="connsiteY19" fmla="*/ 122 h 53186"/>
                <a:gd name="connsiteX20" fmla="*/ 98774 w 108845"/>
                <a:gd name="connsiteY20" fmla="*/ 11552 h 53186"/>
                <a:gd name="connsiteX21" fmla="*/ 99536 w 108845"/>
                <a:gd name="connsiteY21" fmla="*/ 12123 h 53186"/>
                <a:gd name="connsiteX22" fmla="*/ 98774 w 108845"/>
                <a:gd name="connsiteY22" fmla="*/ 11552 h 53186"/>
                <a:gd name="connsiteX23" fmla="*/ 94202 w 108845"/>
                <a:gd name="connsiteY23" fmla="*/ 16124 h 53186"/>
                <a:gd name="connsiteX24" fmla="*/ 95917 w 108845"/>
                <a:gd name="connsiteY24" fmla="*/ 13743 h 53186"/>
                <a:gd name="connsiteX25" fmla="*/ 93726 w 108845"/>
                <a:gd name="connsiteY25" fmla="*/ 10980 h 53186"/>
                <a:gd name="connsiteX26" fmla="*/ 85820 w 108845"/>
                <a:gd name="connsiteY26" fmla="*/ 12409 h 53186"/>
                <a:gd name="connsiteX27" fmla="*/ 79058 w 108845"/>
                <a:gd name="connsiteY27" fmla="*/ 15648 h 53186"/>
                <a:gd name="connsiteX28" fmla="*/ 76105 w 108845"/>
                <a:gd name="connsiteY28" fmla="*/ 16410 h 53186"/>
                <a:gd name="connsiteX29" fmla="*/ 73914 w 108845"/>
                <a:gd name="connsiteY29" fmla="*/ 18505 h 53186"/>
                <a:gd name="connsiteX30" fmla="*/ 76295 w 108845"/>
                <a:gd name="connsiteY30" fmla="*/ 18981 h 53186"/>
                <a:gd name="connsiteX31" fmla="*/ 94202 w 108845"/>
                <a:gd name="connsiteY31" fmla="*/ 16124 h 53186"/>
                <a:gd name="connsiteX32" fmla="*/ 85058 w 108845"/>
                <a:gd name="connsiteY32" fmla="*/ 36603 h 53186"/>
                <a:gd name="connsiteX33" fmla="*/ 86297 w 108845"/>
                <a:gd name="connsiteY33" fmla="*/ 29935 h 53186"/>
                <a:gd name="connsiteX34" fmla="*/ 83725 w 108845"/>
                <a:gd name="connsiteY34" fmla="*/ 35460 h 53186"/>
                <a:gd name="connsiteX35" fmla="*/ 85058 w 108845"/>
                <a:gd name="connsiteY35" fmla="*/ 36603 h 53186"/>
                <a:gd name="connsiteX36" fmla="*/ 79058 w 108845"/>
                <a:gd name="connsiteY36" fmla="*/ 31935 h 53186"/>
                <a:gd name="connsiteX37" fmla="*/ 79724 w 108845"/>
                <a:gd name="connsiteY37" fmla="*/ 29935 h 53186"/>
                <a:gd name="connsiteX38" fmla="*/ 78486 w 108845"/>
                <a:gd name="connsiteY38" fmla="*/ 29935 h 53186"/>
                <a:gd name="connsiteX39" fmla="*/ 76486 w 108845"/>
                <a:gd name="connsiteY39" fmla="*/ 30792 h 53186"/>
                <a:gd name="connsiteX40" fmla="*/ 76962 w 108845"/>
                <a:gd name="connsiteY40" fmla="*/ 32316 h 53186"/>
                <a:gd name="connsiteX41" fmla="*/ 79058 w 108845"/>
                <a:gd name="connsiteY41" fmla="*/ 31840 h 53186"/>
                <a:gd name="connsiteX42" fmla="*/ 70485 w 108845"/>
                <a:gd name="connsiteY42" fmla="*/ 18981 h 53186"/>
                <a:gd name="connsiteX43" fmla="*/ 69247 w 108845"/>
                <a:gd name="connsiteY43" fmla="*/ 17648 h 53186"/>
                <a:gd name="connsiteX44" fmla="*/ 67532 w 108845"/>
                <a:gd name="connsiteY44" fmla="*/ 19934 h 53186"/>
                <a:gd name="connsiteX45" fmla="*/ 70580 w 108845"/>
                <a:gd name="connsiteY45" fmla="*/ 18981 h 53186"/>
                <a:gd name="connsiteX46" fmla="*/ 70961 w 108845"/>
                <a:gd name="connsiteY46" fmla="*/ 30411 h 53186"/>
                <a:gd name="connsiteX47" fmla="*/ 67247 w 108845"/>
                <a:gd name="connsiteY47" fmla="*/ 30602 h 53186"/>
                <a:gd name="connsiteX48" fmla="*/ 70009 w 108845"/>
                <a:gd name="connsiteY48" fmla="*/ 31745 h 53186"/>
                <a:gd name="connsiteX49" fmla="*/ 70961 w 108845"/>
                <a:gd name="connsiteY49" fmla="*/ 30411 h 53186"/>
                <a:gd name="connsiteX50" fmla="*/ 66866 w 108845"/>
                <a:gd name="connsiteY50" fmla="*/ 15267 h 53186"/>
                <a:gd name="connsiteX51" fmla="*/ 61246 w 108845"/>
                <a:gd name="connsiteY51" fmla="*/ 14981 h 53186"/>
                <a:gd name="connsiteX52" fmla="*/ 59341 w 108845"/>
                <a:gd name="connsiteY52" fmla="*/ 15648 h 53186"/>
                <a:gd name="connsiteX53" fmla="*/ 59341 w 108845"/>
                <a:gd name="connsiteY53" fmla="*/ 16981 h 53186"/>
                <a:gd name="connsiteX54" fmla="*/ 66675 w 108845"/>
                <a:gd name="connsiteY54" fmla="*/ 16219 h 53186"/>
                <a:gd name="connsiteX55" fmla="*/ 66866 w 108845"/>
                <a:gd name="connsiteY55" fmla="*/ 15362 h 53186"/>
                <a:gd name="connsiteX56" fmla="*/ 52102 w 108845"/>
                <a:gd name="connsiteY56" fmla="*/ 35460 h 53186"/>
                <a:gd name="connsiteX57" fmla="*/ 53912 w 108845"/>
                <a:gd name="connsiteY57" fmla="*/ 33555 h 53186"/>
                <a:gd name="connsiteX58" fmla="*/ 52007 w 108845"/>
                <a:gd name="connsiteY58" fmla="*/ 32793 h 53186"/>
                <a:gd name="connsiteX59" fmla="*/ 43529 w 108845"/>
                <a:gd name="connsiteY59" fmla="*/ 34221 h 53186"/>
                <a:gd name="connsiteX60" fmla="*/ 42291 w 108845"/>
                <a:gd name="connsiteY60" fmla="*/ 35936 h 53186"/>
                <a:gd name="connsiteX61" fmla="*/ 43625 w 108845"/>
                <a:gd name="connsiteY61" fmla="*/ 36888 h 53186"/>
                <a:gd name="connsiteX62" fmla="*/ 52102 w 108845"/>
                <a:gd name="connsiteY62" fmla="*/ 35555 h 53186"/>
                <a:gd name="connsiteX63" fmla="*/ 24956 w 108845"/>
                <a:gd name="connsiteY63" fmla="*/ 34983 h 53186"/>
                <a:gd name="connsiteX64" fmla="*/ 27718 w 108845"/>
                <a:gd name="connsiteY64" fmla="*/ 32126 h 53186"/>
                <a:gd name="connsiteX65" fmla="*/ 23432 w 108845"/>
                <a:gd name="connsiteY65" fmla="*/ 30126 h 53186"/>
                <a:gd name="connsiteX66" fmla="*/ 14478 w 108845"/>
                <a:gd name="connsiteY66" fmla="*/ 27935 h 53186"/>
                <a:gd name="connsiteX67" fmla="*/ 12002 w 108845"/>
                <a:gd name="connsiteY67" fmla="*/ 29745 h 53186"/>
                <a:gd name="connsiteX68" fmla="*/ 10763 w 108845"/>
                <a:gd name="connsiteY68" fmla="*/ 37650 h 53186"/>
                <a:gd name="connsiteX69" fmla="*/ 11240 w 108845"/>
                <a:gd name="connsiteY69" fmla="*/ 39365 h 53186"/>
                <a:gd name="connsiteX70" fmla="*/ 25051 w 108845"/>
                <a:gd name="connsiteY70" fmla="*/ 35079 h 53186"/>
                <a:gd name="connsiteX71" fmla="*/ 11335 w 108845"/>
                <a:gd name="connsiteY71" fmla="*/ 14981 h 53186"/>
                <a:gd name="connsiteX72" fmla="*/ 18574 w 108845"/>
                <a:gd name="connsiteY72" fmla="*/ 15743 h 53186"/>
                <a:gd name="connsiteX73" fmla="*/ 12668 w 108845"/>
                <a:gd name="connsiteY73" fmla="*/ 12504 h 53186"/>
                <a:gd name="connsiteX74" fmla="*/ 11049 w 108845"/>
                <a:gd name="connsiteY74" fmla="*/ 12790 h 53186"/>
                <a:gd name="connsiteX75" fmla="*/ 11335 w 108845"/>
                <a:gd name="connsiteY75" fmla="*/ 15076 h 531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108845" h="53186">
                  <a:moveTo>
                    <a:pt x="101156" y="122"/>
                  </a:moveTo>
                  <a:cubicBezTo>
                    <a:pt x="107823" y="-259"/>
                    <a:pt x="110490" y="3170"/>
                    <a:pt x="107823" y="9266"/>
                  </a:cubicBezTo>
                  <a:cubicBezTo>
                    <a:pt x="104775" y="16219"/>
                    <a:pt x="104585" y="22887"/>
                    <a:pt x="106585" y="30126"/>
                  </a:cubicBezTo>
                  <a:cubicBezTo>
                    <a:pt x="107823" y="34602"/>
                    <a:pt x="101632" y="39555"/>
                    <a:pt x="96774" y="38031"/>
                  </a:cubicBezTo>
                  <a:cubicBezTo>
                    <a:pt x="95345" y="37555"/>
                    <a:pt x="94583" y="37555"/>
                    <a:pt x="93059" y="37841"/>
                  </a:cubicBezTo>
                  <a:cubicBezTo>
                    <a:pt x="85058" y="39079"/>
                    <a:pt x="78010" y="42984"/>
                    <a:pt x="70390" y="45270"/>
                  </a:cubicBezTo>
                  <a:cubicBezTo>
                    <a:pt x="69056" y="45651"/>
                    <a:pt x="67723" y="46318"/>
                    <a:pt x="66294" y="46413"/>
                  </a:cubicBezTo>
                  <a:cubicBezTo>
                    <a:pt x="55340" y="47842"/>
                    <a:pt x="44291" y="48509"/>
                    <a:pt x="33623" y="51843"/>
                  </a:cubicBezTo>
                  <a:cubicBezTo>
                    <a:pt x="31623" y="52414"/>
                    <a:pt x="29242" y="51843"/>
                    <a:pt x="26384" y="51843"/>
                  </a:cubicBezTo>
                  <a:cubicBezTo>
                    <a:pt x="20669" y="52319"/>
                    <a:pt x="15621" y="52986"/>
                    <a:pt x="10478" y="53176"/>
                  </a:cubicBezTo>
                  <a:cubicBezTo>
                    <a:pt x="4858" y="53367"/>
                    <a:pt x="3048" y="50985"/>
                    <a:pt x="2572" y="45080"/>
                  </a:cubicBezTo>
                  <a:cubicBezTo>
                    <a:pt x="2191" y="40413"/>
                    <a:pt x="1143" y="35745"/>
                    <a:pt x="286" y="31078"/>
                  </a:cubicBezTo>
                  <a:cubicBezTo>
                    <a:pt x="286" y="30888"/>
                    <a:pt x="0" y="30697"/>
                    <a:pt x="0" y="30507"/>
                  </a:cubicBezTo>
                  <a:cubicBezTo>
                    <a:pt x="953" y="24125"/>
                    <a:pt x="1810" y="17743"/>
                    <a:pt x="3048" y="11361"/>
                  </a:cubicBezTo>
                  <a:cubicBezTo>
                    <a:pt x="3239" y="10504"/>
                    <a:pt x="5525" y="9742"/>
                    <a:pt x="6763" y="9647"/>
                  </a:cubicBezTo>
                  <a:cubicBezTo>
                    <a:pt x="16002" y="9075"/>
                    <a:pt x="25337" y="9361"/>
                    <a:pt x="34385" y="7932"/>
                  </a:cubicBezTo>
                  <a:cubicBezTo>
                    <a:pt x="40481" y="6980"/>
                    <a:pt x="46673" y="6980"/>
                    <a:pt x="52769" y="4980"/>
                  </a:cubicBezTo>
                  <a:cubicBezTo>
                    <a:pt x="58103" y="3265"/>
                    <a:pt x="63818" y="1551"/>
                    <a:pt x="69723" y="1074"/>
                  </a:cubicBezTo>
                  <a:cubicBezTo>
                    <a:pt x="74295" y="693"/>
                    <a:pt x="78962" y="-354"/>
                    <a:pt x="83629" y="122"/>
                  </a:cubicBezTo>
                  <a:cubicBezTo>
                    <a:pt x="89440" y="693"/>
                    <a:pt x="95155" y="503"/>
                    <a:pt x="100965" y="122"/>
                  </a:cubicBezTo>
                  <a:close/>
                  <a:moveTo>
                    <a:pt x="98774" y="11552"/>
                  </a:moveTo>
                  <a:cubicBezTo>
                    <a:pt x="98774" y="11552"/>
                    <a:pt x="99250" y="11933"/>
                    <a:pt x="99536" y="12123"/>
                  </a:cubicBezTo>
                  <a:cubicBezTo>
                    <a:pt x="99536" y="11742"/>
                    <a:pt x="99536" y="11266"/>
                    <a:pt x="98774" y="11552"/>
                  </a:cubicBezTo>
                  <a:close/>
                  <a:moveTo>
                    <a:pt x="94202" y="16124"/>
                  </a:moveTo>
                  <a:cubicBezTo>
                    <a:pt x="94202" y="16124"/>
                    <a:pt x="96107" y="14409"/>
                    <a:pt x="95917" y="13743"/>
                  </a:cubicBezTo>
                  <a:cubicBezTo>
                    <a:pt x="95726" y="12695"/>
                    <a:pt x="94488" y="10980"/>
                    <a:pt x="93726" y="10980"/>
                  </a:cubicBezTo>
                  <a:cubicBezTo>
                    <a:pt x="91059" y="11076"/>
                    <a:pt x="88297" y="9933"/>
                    <a:pt x="85820" y="12409"/>
                  </a:cubicBezTo>
                  <a:cubicBezTo>
                    <a:pt x="84392" y="13933"/>
                    <a:pt x="81725" y="14124"/>
                    <a:pt x="79058" y="15648"/>
                  </a:cubicBezTo>
                  <a:cubicBezTo>
                    <a:pt x="78010" y="15838"/>
                    <a:pt x="76962" y="15933"/>
                    <a:pt x="76105" y="16410"/>
                  </a:cubicBezTo>
                  <a:cubicBezTo>
                    <a:pt x="75248" y="16886"/>
                    <a:pt x="74676" y="17838"/>
                    <a:pt x="73914" y="18505"/>
                  </a:cubicBezTo>
                  <a:cubicBezTo>
                    <a:pt x="74676" y="18696"/>
                    <a:pt x="75533" y="18981"/>
                    <a:pt x="76295" y="18981"/>
                  </a:cubicBezTo>
                  <a:cubicBezTo>
                    <a:pt x="82487" y="19362"/>
                    <a:pt x="87821" y="14886"/>
                    <a:pt x="94202" y="16124"/>
                  </a:cubicBezTo>
                  <a:close/>
                  <a:moveTo>
                    <a:pt x="85058" y="36603"/>
                  </a:moveTo>
                  <a:cubicBezTo>
                    <a:pt x="86392" y="36603"/>
                    <a:pt x="87535" y="32793"/>
                    <a:pt x="86297" y="29935"/>
                  </a:cubicBezTo>
                  <a:cubicBezTo>
                    <a:pt x="83153" y="30602"/>
                    <a:pt x="82106" y="32316"/>
                    <a:pt x="83725" y="35460"/>
                  </a:cubicBezTo>
                  <a:cubicBezTo>
                    <a:pt x="84011" y="35936"/>
                    <a:pt x="84582" y="36603"/>
                    <a:pt x="85058" y="36603"/>
                  </a:cubicBezTo>
                  <a:close/>
                  <a:moveTo>
                    <a:pt x="79058" y="31935"/>
                  </a:moveTo>
                  <a:cubicBezTo>
                    <a:pt x="79629" y="31650"/>
                    <a:pt x="79915" y="31078"/>
                    <a:pt x="79724" y="29935"/>
                  </a:cubicBezTo>
                  <a:cubicBezTo>
                    <a:pt x="79343" y="29935"/>
                    <a:pt x="78867" y="29840"/>
                    <a:pt x="78486" y="29935"/>
                  </a:cubicBezTo>
                  <a:cubicBezTo>
                    <a:pt x="77819" y="30126"/>
                    <a:pt x="77057" y="30411"/>
                    <a:pt x="76486" y="30792"/>
                  </a:cubicBezTo>
                  <a:cubicBezTo>
                    <a:pt x="76295" y="30983"/>
                    <a:pt x="76772" y="32316"/>
                    <a:pt x="76962" y="32316"/>
                  </a:cubicBezTo>
                  <a:cubicBezTo>
                    <a:pt x="77629" y="32316"/>
                    <a:pt x="78391" y="32126"/>
                    <a:pt x="79058" y="31840"/>
                  </a:cubicBezTo>
                  <a:close/>
                  <a:moveTo>
                    <a:pt x="70485" y="18981"/>
                  </a:moveTo>
                  <a:cubicBezTo>
                    <a:pt x="70485" y="18981"/>
                    <a:pt x="70485" y="18124"/>
                    <a:pt x="69247" y="17648"/>
                  </a:cubicBezTo>
                  <a:cubicBezTo>
                    <a:pt x="68675" y="18410"/>
                    <a:pt x="68104" y="19172"/>
                    <a:pt x="67532" y="19934"/>
                  </a:cubicBezTo>
                  <a:cubicBezTo>
                    <a:pt x="68580" y="19648"/>
                    <a:pt x="69628" y="19362"/>
                    <a:pt x="70580" y="18981"/>
                  </a:cubicBezTo>
                  <a:close/>
                  <a:moveTo>
                    <a:pt x="70961" y="30411"/>
                  </a:moveTo>
                  <a:cubicBezTo>
                    <a:pt x="69914" y="30221"/>
                    <a:pt x="68866" y="30126"/>
                    <a:pt x="67247" y="30602"/>
                  </a:cubicBezTo>
                  <a:cubicBezTo>
                    <a:pt x="68199" y="30983"/>
                    <a:pt x="69056" y="31554"/>
                    <a:pt x="70009" y="31745"/>
                  </a:cubicBezTo>
                  <a:cubicBezTo>
                    <a:pt x="70199" y="31745"/>
                    <a:pt x="70580" y="30888"/>
                    <a:pt x="70961" y="30411"/>
                  </a:cubicBezTo>
                  <a:close/>
                  <a:moveTo>
                    <a:pt x="66866" y="15267"/>
                  </a:moveTo>
                  <a:cubicBezTo>
                    <a:pt x="64961" y="15171"/>
                    <a:pt x="63151" y="15076"/>
                    <a:pt x="61246" y="14981"/>
                  </a:cubicBezTo>
                  <a:cubicBezTo>
                    <a:pt x="60865" y="14981"/>
                    <a:pt x="60389" y="14981"/>
                    <a:pt x="59341" y="15648"/>
                  </a:cubicBezTo>
                  <a:lnTo>
                    <a:pt x="59341" y="16981"/>
                  </a:lnTo>
                  <a:cubicBezTo>
                    <a:pt x="61817" y="16695"/>
                    <a:pt x="64199" y="16505"/>
                    <a:pt x="66675" y="16219"/>
                  </a:cubicBezTo>
                  <a:cubicBezTo>
                    <a:pt x="66675" y="16219"/>
                    <a:pt x="66770" y="15648"/>
                    <a:pt x="66866" y="15362"/>
                  </a:cubicBezTo>
                  <a:close/>
                  <a:moveTo>
                    <a:pt x="52102" y="35460"/>
                  </a:moveTo>
                  <a:lnTo>
                    <a:pt x="53912" y="33555"/>
                  </a:lnTo>
                  <a:cubicBezTo>
                    <a:pt x="53245" y="33269"/>
                    <a:pt x="52578" y="32697"/>
                    <a:pt x="52007" y="32793"/>
                  </a:cubicBezTo>
                  <a:cubicBezTo>
                    <a:pt x="49149" y="33174"/>
                    <a:pt x="46387" y="33555"/>
                    <a:pt x="43529" y="34221"/>
                  </a:cubicBezTo>
                  <a:cubicBezTo>
                    <a:pt x="43053" y="34317"/>
                    <a:pt x="42672" y="35269"/>
                    <a:pt x="42291" y="35936"/>
                  </a:cubicBezTo>
                  <a:cubicBezTo>
                    <a:pt x="42767" y="36222"/>
                    <a:pt x="43244" y="36888"/>
                    <a:pt x="43625" y="36888"/>
                  </a:cubicBezTo>
                  <a:cubicBezTo>
                    <a:pt x="46006" y="36507"/>
                    <a:pt x="48387" y="36031"/>
                    <a:pt x="52102" y="35555"/>
                  </a:cubicBezTo>
                  <a:close/>
                  <a:moveTo>
                    <a:pt x="24956" y="34983"/>
                  </a:moveTo>
                  <a:cubicBezTo>
                    <a:pt x="26003" y="34221"/>
                    <a:pt x="26861" y="33078"/>
                    <a:pt x="27718" y="32126"/>
                  </a:cubicBezTo>
                  <a:cubicBezTo>
                    <a:pt x="26289" y="31459"/>
                    <a:pt x="24860" y="30316"/>
                    <a:pt x="23432" y="30126"/>
                  </a:cubicBezTo>
                  <a:cubicBezTo>
                    <a:pt x="20288" y="29745"/>
                    <a:pt x="17145" y="30316"/>
                    <a:pt x="14478" y="27935"/>
                  </a:cubicBezTo>
                  <a:cubicBezTo>
                    <a:pt x="12478" y="26220"/>
                    <a:pt x="12097" y="27840"/>
                    <a:pt x="12002" y="29745"/>
                  </a:cubicBezTo>
                  <a:cubicBezTo>
                    <a:pt x="12002" y="32126"/>
                    <a:pt x="11621" y="34507"/>
                    <a:pt x="10763" y="37650"/>
                  </a:cubicBezTo>
                  <a:cubicBezTo>
                    <a:pt x="10954" y="38222"/>
                    <a:pt x="11240" y="39365"/>
                    <a:pt x="11240" y="39365"/>
                  </a:cubicBezTo>
                  <a:cubicBezTo>
                    <a:pt x="15907" y="38222"/>
                    <a:pt x="20955" y="38127"/>
                    <a:pt x="25051" y="35079"/>
                  </a:cubicBezTo>
                  <a:close/>
                  <a:moveTo>
                    <a:pt x="11335" y="14981"/>
                  </a:moveTo>
                  <a:cubicBezTo>
                    <a:pt x="13049" y="17648"/>
                    <a:pt x="15716" y="16029"/>
                    <a:pt x="18574" y="15743"/>
                  </a:cubicBezTo>
                  <a:cubicBezTo>
                    <a:pt x="16669" y="14600"/>
                    <a:pt x="14764" y="13457"/>
                    <a:pt x="12668" y="12504"/>
                  </a:cubicBezTo>
                  <a:cubicBezTo>
                    <a:pt x="12192" y="12314"/>
                    <a:pt x="11049" y="12600"/>
                    <a:pt x="11049" y="12790"/>
                  </a:cubicBezTo>
                  <a:cubicBezTo>
                    <a:pt x="11049" y="13552"/>
                    <a:pt x="11049" y="14505"/>
                    <a:pt x="11335" y="15076"/>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51" name="フリーフォーム: 図形 350">
              <a:extLst>
                <a:ext uri="{FF2B5EF4-FFF2-40B4-BE49-F238E27FC236}">
                  <a16:creationId xmlns:a16="http://schemas.microsoft.com/office/drawing/2014/main" id="{AF2B2E47-3CEB-4668-8238-4C4902FC02EE}"/>
                </a:ext>
              </a:extLst>
            </p:cNvPr>
            <p:cNvSpPr/>
            <p:nvPr/>
          </p:nvSpPr>
          <p:spPr>
            <a:xfrm>
              <a:off x="3358324" y="2729103"/>
              <a:ext cx="126794" cy="43351"/>
            </a:xfrm>
            <a:custGeom>
              <a:avLst/>
              <a:gdLst>
                <a:gd name="connsiteX0" fmla="*/ 126683 w 126794"/>
                <a:gd name="connsiteY0" fmla="*/ 0 h 43351"/>
                <a:gd name="connsiteX1" fmla="*/ 122492 w 126794"/>
                <a:gd name="connsiteY1" fmla="*/ 4667 h 43351"/>
                <a:gd name="connsiteX2" fmla="*/ 106394 w 126794"/>
                <a:gd name="connsiteY2" fmla="*/ 15145 h 43351"/>
                <a:gd name="connsiteX3" fmla="*/ 86296 w 126794"/>
                <a:gd name="connsiteY3" fmla="*/ 24098 h 43351"/>
                <a:gd name="connsiteX4" fmla="*/ 84201 w 126794"/>
                <a:gd name="connsiteY4" fmla="*/ 25432 h 43351"/>
                <a:gd name="connsiteX5" fmla="*/ 45625 w 126794"/>
                <a:gd name="connsiteY5" fmla="*/ 37338 h 43351"/>
                <a:gd name="connsiteX6" fmla="*/ 25337 w 126794"/>
                <a:gd name="connsiteY6" fmla="*/ 42672 h 43351"/>
                <a:gd name="connsiteX7" fmla="*/ 2953 w 126794"/>
                <a:gd name="connsiteY7" fmla="*/ 40291 h 43351"/>
                <a:gd name="connsiteX8" fmla="*/ 1905 w 126794"/>
                <a:gd name="connsiteY8" fmla="*/ 38290 h 43351"/>
                <a:gd name="connsiteX9" fmla="*/ 0 w 126794"/>
                <a:gd name="connsiteY9" fmla="*/ 30956 h 43351"/>
                <a:gd name="connsiteX10" fmla="*/ 476 w 126794"/>
                <a:gd name="connsiteY10" fmla="*/ 29527 h 43351"/>
                <a:gd name="connsiteX11" fmla="*/ 7810 w 126794"/>
                <a:gd name="connsiteY11" fmla="*/ 30956 h 43351"/>
                <a:gd name="connsiteX12" fmla="*/ 14668 w 126794"/>
                <a:gd name="connsiteY12" fmla="*/ 33623 h 43351"/>
                <a:gd name="connsiteX13" fmla="*/ 41243 w 126794"/>
                <a:gd name="connsiteY13" fmla="*/ 32194 h 43351"/>
                <a:gd name="connsiteX14" fmla="*/ 61055 w 126794"/>
                <a:gd name="connsiteY14" fmla="*/ 27432 h 43351"/>
                <a:gd name="connsiteX15" fmla="*/ 82867 w 126794"/>
                <a:gd name="connsiteY15" fmla="*/ 21146 h 43351"/>
                <a:gd name="connsiteX16" fmla="*/ 103632 w 126794"/>
                <a:gd name="connsiteY16" fmla="*/ 12192 h 43351"/>
                <a:gd name="connsiteX17" fmla="*/ 113443 w 126794"/>
                <a:gd name="connsiteY17" fmla="*/ 7239 h 43351"/>
                <a:gd name="connsiteX18" fmla="*/ 118491 w 126794"/>
                <a:gd name="connsiteY18" fmla="*/ 3429 h 43351"/>
                <a:gd name="connsiteX19" fmla="*/ 119920 w 126794"/>
                <a:gd name="connsiteY19" fmla="*/ 2000 h 43351"/>
                <a:gd name="connsiteX20" fmla="*/ 126683 w 126794"/>
                <a:gd name="connsiteY20" fmla="*/ 0 h 4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6794" h="43351">
                  <a:moveTo>
                    <a:pt x="126683" y="0"/>
                  </a:moveTo>
                  <a:cubicBezTo>
                    <a:pt x="127445" y="3619"/>
                    <a:pt x="124111" y="3429"/>
                    <a:pt x="122492" y="4667"/>
                  </a:cubicBezTo>
                  <a:cubicBezTo>
                    <a:pt x="117348" y="8477"/>
                    <a:pt x="111824" y="11716"/>
                    <a:pt x="106394" y="15145"/>
                  </a:cubicBezTo>
                  <a:cubicBezTo>
                    <a:pt x="100013" y="19240"/>
                    <a:pt x="92869" y="21050"/>
                    <a:pt x="86296" y="24098"/>
                  </a:cubicBezTo>
                  <a:cubicBezTo>
                    <a:pt x="85534" y="24479"/>
                    <a:pt x="84868" y="24955"/>
                    <a:pt x="84201" y="25432"/>
                  </a:cubicBezTo>
                  <a:cubicBezTo>
                    <a:pt x="70295" y="28765"/>
                    <a:pt x="58198" y="33909"/>
                    <a:pt x="45625" y="37338"/>
                  </a:cubicBezTo>
                  <a:cubicBezTo>
                    <a:pt x="38957" y="39148"/>
                    <a:pt x="32195" y="41338"/>
                    <a:pt x="25337" y="42672"/>
                  </a:cubicBezTo>
                  <a:cubicBezTo>
                    <a:pt x="17717" y="44196"/>
                    <a:pt x="10192" y="43053"/>
                    <a:pt x="2953" y="40291"/>
                  </a:cubicBezTo>
                  <a:cubicBezTo>
                    <a:pt x="2476" y="40100"/>
                    <a:pt x="2191" y="39052"/>
                    <a:pt x="1905" y="38290"/>
                  </a:cubicBezTo>
                  <a:cubicBezTo>
                    <a:pt x="1238" y="35909"/>
                    <a:pt x="571" y="33433"/>
                    <a:pt x="0" y="30956"/>
                  </a:cubicBezTo>
                  <a:cubicBezTo>
                    <a:pt x="0" y="30575"/>
                    <a:pt x="381" y="29527"/>
                    <a:pt x="476" y="29527"/>
                  </a:cubicBezTo>
                  <a:cubicBezTo>
                    <a:pt x="2953" y="30004"/>
                    <a:pt x="5905" y="28099"/>
                    <a:pt x="7810" y="30956"/>
                  </a:cubicBezTo>
                  <a:cubicBezTo>
                    <a:pt x="9525" y="33623"/>
                    <a:pt x="12001" y="33718"/>
                    <a:pt x="14668" y="33623"/>
                  </a:cubicBezTo>
                  <a:cubicBezTo>
                    <a:pt x="23527" y="33528"/>
                    <a:pt x="32480" y="34100"/>
                    <a:pt x="41243" y="32194"/>
                  </a:cubicBezTo>
                  <a:cubicBezTo>
                    <a:pt x="47911" y="30766"/>
                    <a:pt x="54483" y="29146"/>
                    <a:pt x="61055" y="27432"/>
                  </a:cubicBezTo>
                  <a:cubicBezTo>
                    <a:pt x="68389" y="25527"/>
                    <a:pt x="76009" y="24193"/>
                    <a:pt x="82867" y="21146"/>
                  </a:cubicBezTo>
                  <a:cubicBezTo>
                    <a:pt x="89725" y="18002"/>
                    <a:pt x="97346" y="16859"/>
                    <a:pt x="103632" y="12192"/>
                  </a:cubicBezTo>
                  <a:cubicBezTo>
                    <a:pt x="106585" y="10001"/>
                    <a:pt x="110204" y="9049"/>
                    <a:pt x="113443" y="7239"/>
                  </a:cubicBezTo>
                  <a:cubicBezTo>
                    <a:pt x="115252" y="6191"/>
                    <a:pt x="116872" y="4763"/>
                    <a:pt x="118491" y="3429"/>
                  </a:cubicBezTo>
                  <a:cubicBezTo>
                    <a:pt x="118967" y="3048"/>
                    <a:pt x="119348" y="2286"/>
                    <a:pt x="119920" y="2000"/>
                  </a:cubicBezTo>
                  <a:cubicBezTo>
                    <a:pt x="122110" y="1238"/>
                    <a:pt x="124396" y="667"/>
                    <a:pt x="126683" y="0"/>
                  </a:cubicBezTo>
                  <a:close/>
                </a:path>
              </a:pathLst>
            </a:custGeom>
            <a:solidFill>
              <a:srgbClr val="23181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52" name="フリーフォーム: 図形 351">
              <a:extLst>
                <a:ext uri="{FF2B5EF4-FFF2-40B4-BE49-F238E27FC236}">
                  <a16:creationId xmlns:a16="http://schemas.microsoft.com/office/drawing/2014/main" id="{3F2420A4-73CB-42E5-AA1F-3F6B2EB7F7E5}"/>
                </a:ext>
              </a:extLst>
            </p:cNvPr>
            <p:cNvSpPr/>
            <p:nvPr/>
          </p:nvSpPr>
          <p:spPr>
            <a:xfrm>
              <a:off x="3361803" y="2698312"/>
              <a:ext cx="122327" cy="56371"/>
            </a:xfrm>
            <a:custGeom>
              <a:avLst/>
              <a:gdLst>
                <a:gd name="connsiteX0" fmla="*/ 121203 w 122327"/>
                <a:gd name="connsiteY0" fmla="*/ 19265 h 56371"/>
                <a:gd name="connsiteX1" fmla="*/ 120251 w 122327"/>
                <a:gd name="connsiteY1" fmla="*/ 22218 h 56371"/>
                <a:gd name="connsiteX2" fmla="*/ 110154 w 122327"/>
                <a:gd name="connsiteY2" fmla="*/ 28123 h 56371"/>
                <a:gd name="connsiteX3" fmla="*/ 93485 w 122327"/>
                <a:gd name="connsiteY3" fmla="*/ 37267 h 56371"/>
                <a:gd name="connsiteX4" fmla="*/ 86723 w 122327"/>
                <a:gd name="connsiteY4" fmla="*/ 39934 h 56371"/>
                <a:gd name="connsiteX5" fmla="*/ 56052 w 122327"/>
                <a:gd name="connsiteY5" fmla="*/ 50221 h 56371"/>
                <a:gd name="connsiteX6" fmla="*/ 32240 w 122327"/>
                <a:gd name="connsiteY6" fmla="*/ 55269 h 56371"/>
                <a:gd name="connsiteX7" fmla="*/ 18333 w 122327"/>
                <a:gd name="connsiteY7" fmla="*/ 56317 h 56371"/>
                <a:gd name="connsiteX8" fmla="*/ 8237 w 122327"/>
                <a:gd name="connsiteY8" fmla="*/ 53650 h 56371"/>
                <a:gd name="connsiteX9" fmla="*/ 4903 w 122327"/>
                <a:gd name="connsiteY9" fmla="*/ 52317 h 56371"/>
                <a:gd name="connsiteX10" fmla="*/ 331 w 122327"/>
                <a:gd name="connsiteY10" fmla="*/ 47840 h 56371"/>
                <a:gd name="connsiteX11" fmla="*/ 2331 w 122327"/>
                <a:gd name="connsiteY11" fmla="*/ 42697 h 56371"/>
                <a:gd name="connsiteX12" fmla="*/ 3760 w 122327"/>
                <a:gd name="connsiteY12" fmla="*/ 36696 h 56371"/>
                <a:gd name="connsiteX13" fmla="*/ 2522 w 122327"/>
                <a:gd name="connsiteY13" fmla="*/ 33934 h 56371"/>
                <a:gd name="connsiteX14" fmla="*/ 9761 w 122327"/>
                <a:gd name="connsiteY14" fmla="*/ 19170 h 56371"/>
                <a:gd name="connsiteX15" fmla="*/ 11666 w 122327"/>
                <a:gd name="connsiteY15" fmla="*/ 16027 h 56371"/>
                <a:gd name="connsiteX16" fmla="*/ 19667 w 122327"/>
                <a:gd name="connsiteY16" fmla="*/ 8311 h 56371"/>
                <a:gd name="connsiteX17" fmla="*/ 23096 w 122327"/>
                <a:gd name="connsiteY17" fmla="*/ 5359 h 56371"/>
                <a:gd name="connsiteX18" fmla="*/ 26334 w 122327"/>
                <a:gd name="connsiteY18" fmla="*/ 4978 h 56371"/>
                <a:gd name="connsiteX19" fmla="*/ 30144 w 122327"/>
                <a:gd name="connsiteY19" fmla="*/ 4311 h 56371"/>
                <a:gd name="connsiteX20" fmla="*/ 48146 w 122327"/>
                <a:gd name="connsiteY20" fmla="*/ 4120 h 56371"/>
                <a:gd name="connsiteX21" fmla="*/ 52718 w 122327"/>
                <a:gd name="connsiteY21" fmla="*/ 2787 h 56371"/>
                <a:gd name="connsiteX22" fmla="*/ 63196 w 122327"/>
                <a:gd name="connsiteY22" fmla="*/ 786 h 56371"/>
                <a:gd name="connsiteX23" fmla="*/ 75007 w 122327"/>
                <a:gd name="connsiteY23" fmla="*/ 406 h 56371"/>
                <a:gd name="connsiteX24" fmla="*/ 88818 w 122327"/>
                <a:gd name="connsiteY24" fmla="*/ 2977 h 56371"/>
                <a:gd name="connsiteX25" fmla="*/ 88437 w 122327"/>
                <a:gd name="connsiteY25" fmla="*/ 4120 h 56371"/>
                <a:gd name="connsiteX26" fmla="*/ 82817 w 122327"/>
                <a:gd name="connsiteY26" fmla="*/ 4882 h 56371"/>
                <a:gd name="connsiteX27" fmla="*/ 105487 w 122327"/>
                <a:gd name="connsiteY27" fmla="*/ 9645 h 56371"/>
                <a:gd name="connsiteX28" fmla="*/ 121394 w 122327"/>
                <a:gd name="connsiteY28" fmla="*/ 19074 h 56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2327" h="56371">
                  <a:moveTo>
                    <a:pt x="121203" y="19265"/>
                  </a:moveTo>
                  <a:cubicBezTo>
                    <a:pt x="122918" y="20313"/>
                    <a:pt x="122727" y="21551"/>
                    <a:pt x="120251" y="22218"/>
                  </a:cubicBezTo>
                  <a:cubicBezTo>
                    <a:pt x="116345" y="23170"/>
                    <a:pt x="113297" y="25742"/>
                    <a:pt x="110154" y="28123"/>
                  </a:cubicBezTo>
                  <a:cubicBezTo>
                    <a:pt x="105106" y="31933"/>
                    <a:pt x="100153" y="36410"/>
                    <a:pt x="93485" y="37267"/>
                  </a:cubicBezTo>
                  <a:cubicBezTo>
                    <a:pt x="91104" y="37553"/>
                    <a:pt x="89009" y="39077"/>
                    <a:pt x="86723" y="39934"/>
                  </a:cubicBezTo>
                  <a:cubicBezTo>
                    <a:pt x="76531" y="43459"/>
                    <a:pt x="66530" y="47840"/>
                    <a:pt x="56052" y="50221"/>
                  </a:cubicBezTo>
                  <a:cubicBezTo>
                    <a:pt x="48242" y="52031"/>
                    <a:pt x="40622" y="55174"/>
                    <a:pt x="32240" y="55269"/>
                  </a:cubicBezTo>
                  <a:cubicBezTo>
                    <a:pt x="27763" y="55365"/>
                    <a:pt x="23000" y="56032"/>
                    <a:pt x="18333" y="56317"/>
                  </a:cubicBezTo>
                  <a:cubicBezTo>
                    <a:pt x="14714" y="56508"/>
                    <a:pt x="11189" y="56317"/>
                    <a:pt x="8237" y="53650"/>
                  </a:cubicBezTo>
                  <a:cubicBezTo>
                    <a:pt x="7379" y="52888"/>
                    <a:pt x="5855" y="52031"/>
                    <a:pt x="4903" y="52317"/>
                  </a:cubicBezTo>
                  <a:cubicBezTo>
                    <a:pt x="807" y="53460"/>
                    <a:pt x="1188" y="49936"/>
                    <a:pt x="331" y="47840"/>
                  </a:cubicBezTo>
                  <a:cubicBezTo>
                    <a:pt x="-622" y="45649"/>
                    <a:pt x="617" y="43744"/>
                    <a:pt x="2331" y="42697"/>
                  </a:cubicBezTo>
                  <a:cubicBezTo>
                    <a:pt x="4998" y="41077"/>
                    <a:pt x="4712" y="39077"/>
                    <a:pt x="3760" y="36696"/>
                  </a:cubicBezTo>
                  <a:cubicBezTo>
                    <a:pt x="3379" y="35743"/>
                    <a:pt x="2331" y="34219"/>
                    <a:pt x="2522" y="33934"/>
                  </a:cubicBezTo>
                  <a:cubicBezTo>
                    <a:pt x="6332" y="29743"/>
                    <a:pt x="4998" y="22885"/>
                    <a:pt x="9761" y="19170"/>
                  </a:cubicBezTo>
                  <a:cubicBezTo>
                    <a:pt x="10713" y="18503"/>
                    <a:pt x="10904" y="16884"/>
                    <a:pt x="11666" y="16027"/>
                  </a:cubicBezTo>
                  <a:cubicBezTo>
                    <a:pt x="14237" y="13360"/>
                    <a:pt x="15476" y="9264"/>
                    <a:pt x="19667" y="8311"/>
                  </a:cubicBezTo>
                  <a:cubicBezTo>
                    <a:pt x="20905" y="8026"/>
                    <a:pt x="22048" y="6502"/>
                    <a:pt x="23096" y="5359"/>
                  </a:cubicBezTo>
                  <a:cubicBezTo>
                    <a:pt x="24239" y="4120"/>
                    <a:pt x="24143" y="4311"/>
                    <a:pt x="26334" y="4978"/>
                  </a:cubicBezTo>
                  <a:cubicBezTo>
                    <a:pt x="27477" y="5359"/>
                    <a:pt x="29001" y="4025"/>
                    <a:pt x="30144" y="4311"/>
                  </a:cubicBezTo>
                  <a:cubicBezTo>
                    <a:pt x="36145" y="5835"/>
                    <a:pt x="42146" y="3453"/>
                    <a:pt x="48146" y="4120"/>
                  </a:cubicBezTo>
                  <a:cubicBezTo>
                    <a:pt x="49670" y="4311"/>
                    <a:pt x="51956" y="3835"/>
                    <a:pt x="52718" y="2787"/>
                  </a:cubicBezTo>
                  <a:cubicBezTo>
                    <a:pt x="55766" y="-1690"/>
                    <a:pt x="59386" y="501"/>
                    <a:pt x="63196" y="786"/>
                  </a:cubicBezTo>
                  <a:cubicBezTo>
                    <a:pt x="67101" y="1168"/>
                    <a:pt x="71292" y="1453"/>
                    <a:pt x="75007" y="406"/>
                  </a:cubicBezTo>
                  <a:cubicBezTo>
                    <a:pt x="80246" y="-1118"/>
                    <a:pt x="84151" y="2882"/>
                    <a:pt x="88818" y="2977"/>
                  </a:cubicBezTo>
                  <a:cubicBezTo>
                    <a:pt x="88723" y="3358"/>
                    <a:pt x="88628" y="4120"/>
                    <a:pt x="88437" y="4120"/>
                  </a:cubicBezTo>
                  <a:cubicBezTo>
                    <a:pt x="86532" y="4406"/>
                    <a:pt x="84627" y="4597"/>
                    <a:pt x="82817" y="4882"/>
                  </a:cubicBezTo>
                  <a:cubicBezTo>
                    <a:pt x="90628" y="7930"/>
                    <a:pt x="98629" y="5454"/>
                    <a:pt x="105487" y="9645"/>
                  </a:cubicBezTo>
                  <a:cubicBezTo>
                    <a:pt x="110726" y="12788"/>
                    <a:pt x="116155" y="15741"/>
                    <a:pt x="121394" y="19074"/>
                  </a:cubicBezTo>
                  <a:close/>
                </a:path>
              </a:pathLst>
            </a:custGeom>
            <a:solidFill>
              <a:srgbClr val="23181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53" name="フリーフォーム: 図形 352">
              <a:extLst>
                <a:ext uri="{FF2B5EF4-FFF2-40B4-BE49-F238E27FC236}">
                  <a16:creationId xmlns:a16="http://schemas.microsoft.com/office/drawing/2014/main" id="{A56A01F4-C4DF-4B51-8D9C-83A3816AC4F7}"/>
                </a:ext>
              </a:extLst>
            </p:cNvPr>
            <p:cNvSpPr/>
            <p:nvPr/>
          </p:nvSpPr>
          <p:spPr>
            <a:xfrm>
              <a:off x="3376426" y="2056604"/>
              <a:ext cx="100868" cy="110809"/>
            </a:xfrm>
            <a:custGeom>
              <a:avLst/>
              <a:gdLst>
                <a:gd name="connsiteX0" fmla="*/ 99627 w 100868"/>
                <a:gd name="connsiteY0" fmla="*/ 29657 h 110809"/>
                <a:gd name="connsiteX1" fmla="*/ 98865 w 100868"/>
                <a:gd name="connsiteY1" fmla="*/ 37372 h 110809"/>
                <a:gd name="connsiteX2" fmla="*/ 67052 w 100868"/>
                <a:gd name="connsiteY2" fmla="*/ 66328 h 110809"/>
                <a:gd name="connsiteX3" fmla="*/ 64004 w 100868"/>
                <a:gd name="connsiteY3" fmla="*/ 72519 h 110809"/>
                <a:gd name="connsiteX4" fmla="*/ 64289 w 100868"/>
                <a:gd name="connsiteY4" fmla="*/ 91569 h 110809"/>
                <a:gd name="connsiteX5" fmla="*/ 64004 w 100868"/>
                <a:gd name="connsiteY5" fmla="*/ 103380 h 110809"/>
                <a:gd name="connsiteX6" fmla="*/ 62956 w 100868"/>
                <a:gd name="connsiteY6" fmla="*/ 103952 h 110809"/>
                <a:gd name="connsiteX7" fmla="*/ 61527 w 100868"/>
                <a:gd name="connsiteY7" fmla="*/ 103094 h 110809"/>
                <a:gd name="connsiteX8" fmla="*/ 56193 w 100868"/>
                <a:gd name="connsiteY8" fmla="*/ 88331 h 110809"/>
                <a:gd name="connsiteX9" fmla="*/ 52002 w 100868"/>
                <a:gd name="connsiteY9" fmla="*/ 79949 h 110809"/>
                <a:gd name="connsiteX10" fmla="*/ 45716 w 100868"/>
                <a:gd name="connsiteY10" fmla="*/ 81473 h 110809"/>
                <a:gd name="connsiteX11" fmla="*/ 44573 w 100868"/>
                <a:gd name="connsiteY11" fmla="*/ 95284 h 110809"/>
                <a:gd name="connsiteX12" fmla="*/ 41810 w 100868"/>
                <a:gd name="connsiteY12" fmla="*/ 107095 h 110809"/>
                <a:gd name="connsiteX13" fmla="*/ 40477 w 100868"/>
                <a:gd name="connsiteY13" fmla="*/ 108047 h 110809"/>
                <a:gd name="connsiteX14" fmla="*/ 39239 w 100868"/>
                <a:gd name="connsiteY14" fmla="*/ 107000 h 110809"/>
                <a:gd name="connsiteX15" fmla="*/ 39048 w 100868"/>
                <a:gd name="connsiteY15" fmla="*/ 77186 h 110809"/>
                <a:gd name="connsiteX16" fmla="*/ 37810 w 100868"/>
                <a:gd name="connsiteY16" fmla="*/ 70995 h 110809"/>
                <a:gd name="connsiteX17" fmla="*/ 31333 w 100868"/>
                <a:gd name="connsiteY17" fmla="*/ 71281 h 110809"/>
                <a:gd name="connsiteX18" fmla="*/ 27523 w 100868"/>
                <a:gd name="connsiteY18" fmla="*/ 83949 h 110809"/>
                <a:gd name="connsiteX19" fmla="*/ 26189 w 100868"/>
                <a:gd name="connsiteY19" fmla="*/ 95855 h 110809"/>
                <a:gd name="connsiteX20" fmla="*/ 24856 w 100868"/>
                <a:gd name="connsiteY20" fmla="*/ 108905 h 110809"/>
                <a:gd name="connsiteX21" fmla="*/ 23713 w 100868"/>
                <a:gd name="connsiteY21" fmla="*/ 110810 h 110809"/>
                <a:gd name="connsiteX22" fmla="*/ 22284 w 100868"/>
                <a:gd name="connsiteY22" fmla="*/ 109190 h 110809"/>
                <a:gd name="connsiteX23" fmla="*/ 21998 w 100868"/>
                <a:gd name="connsiteY23" fmla="*/ 78996 h 110809"/>
                <a:gd name="connsiteX24" fmla="*/ 26380 w 100868"/>
                <a:gd name="connsiteY24" fmla="*/ 69376 h 110809"/>
                <a:gd name="connsiteX25" fmla="*/ 25523 w 100868"/>
                <a:gd name="connsiteY25" fmla="*/ 63375 h 110809"/>
                <a:gd name="connsiteX26" fmla="*/ 19903 w 100868"/>
                <a:gd name="connsiteY26" fmla="*/ 64804 h 110809"/>
                <a:gd name="connsiteX27" fmla="*/ 14569 w 100868"/>
                <a:gd name="connsiteY27" fmla="*/ 74043 h 110809"/>
                <a:gd name="connsiteX28" fmla="*/ 9235 w 100868"/>
                <a:gd name="connsiteY28" fmla="*/ 83378 h 110809"/>
                <a:gd name="connsiteX29" fmla="*/ 4663 w 100868"/>
                <a:gd name="connsiteY29" fmla="*/ 95760 h 110809"/>
                <a:gd name="connsiteX30" fmla="*/ 1234 w 100868"/>
                <a:gd name="connsiteY30" fmla="*/ 101285 h 110809"/>
                <a:gd name="connsiteX31" fmla="*/ 853 w 100868"/>
                <a:gd name="connsiteY31" fmla="*/ 94236 h 110809"/>
                <a:gd name="connsiteX32" fmla="*/ 91 w 100868"/>
                <a:gd name="connsiteY32" fmla="*/ 90236 h 110809"/>
                <a:gd name="connsiteX33" fmla="*/ 5711 w 100868"/>
                <a:gd name="connsiteY33" fmla="*/ 63375 h 110809"/>
                <a:gd name="connsiteX34" fmla="*/ 9140 w 100868"/>
                <a:gd name="connsiteY34" fmla="*/ 55279 h 110809"/>
                <a:gd name="connsiteX35" fmla="*/ 15521 w 100868"/>
                <a:gd name="connsiteY35" fmla="*/ 45087 h 110809"/>
                <a:gd name="connsiteX36" fmla="*/ 18474 w 100868"/>
                <a:gd name="connsiteY36" fmla="*/ 45659 h 110809"/>
                <a:gd name="connsiteX37" fmla="*/ 18665 w 100868"/>
                <a:gd name="connsiteY37" fmla="*/ 46230 h 110809"/>
                <a:gd name="connsiteX38" fmla="*/ 24380 w 100868"/>
                <a:gd name="connsiteY38" fmla="*/ 49088 h 110809"/>
                <a:gd name="connsiteX39" fmla="*/ 23808 w 100868"/>
                <a:gd name="connsiteY39" fmla="*/ 43182 h 110809"/>
                <a:gd name="connsiteX40" fmla="*/ 25808 w 100868"/>
                <a:gd name="connsiteY40" fmla="*/ 28895 h 110809"/>
                <a:gd name="connsiteX41" fmla="*/ 42572 w 100868"/>
                <a:gd name="connsiteY41" fmla="*/ 8797 h 110809"/>
                <a:gd name="connsiteX42" fmla="*/ 43620 w 100868"/>
                <a:gd name="connsiteY42" fmla="*/ 4130 h 110809"/>
                <a:gd name="connsiteX43" fmla="*/ 47240 w 100868"/>
                <a:gd name="connsiteY43" fmla="*/ 415 h 110809"/>
                <a:gd name="connsiteX44" fmla="*/ 56765 w 100868"/>
                <a:gd name="connsiteY44" fmla="*/ 4796 h 110809"/>
                <a:gd name="connsiteX45" fmla="*/ 68861 w 100868"/>
                <a:gd name="connsiteY45" fmla="*/ 12226 h 110809"/>
                <a:gd name="connsiteX46" fmla="*/ 91912 w 100868"/>
                <a:gd name="connsiteY46" fmla="*/ 23561 h 110809"/>
                <a:gd name="connsiteX47" fmla="*/ 100008 w 100868"/>
                <a:gd name="connsiteY47" fmla="*/ 29657 h 110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00868" h="110809">
                  <a:moveTo>
                    <a:pt x="99627" y="29657"/>
                  </a:moveTo>
                  <a:cubicBezTo>
                    <a:pt x="101723" y="33086"/>
                    <a:pt x="100961" y="35181"/>
                    <a:pt x="98865" y="37372"/>
                  </a:cubicBezTo>
                  <a:cubicBezTo>
                    <a:pt x="88864" y="47849"/>
                    <a:pt x="78958" y="58232"/>
                    <a:pt x="67052" y="66328"/>
                  </a:cubicBezTo>
                  <a:cubicBezTo>
                    <a:pt x="65147" y="67661"/>
                    <a:pt x="63813" y="69471"/>
                    <a:pt x="64004" y="72519"/>
                  </a:cubicBezTo>
                  <a:cubicBezTo>
                    <a:pt x="64385" y="78806"/>
                    <a:pt x="63623" y="85283"/>
                    <a:pt x="64289" y="91569"/>
                  </a:cubicBezTo>
                  <a:cubicBezTo>
                    <a:pt x="64766" y="95665"/>
                    <a:pt x="60384" y="99475"/>
                    <a:pt x="64004" y="103380"/>
                  </a:cubicBezTo>
                  <a:cubicBezTo>
                    <a:pt x="63623" y="103571"/>
                    <a:pt x="63242" y="104047"/>
                    <a:pt x="62956" y="103952"/>
                  </a:cubicBezTo>
                  <a:cubicBezTo>
                    <a:pt x="62384" y="103856"/>
                    <a:pt x="61622" y="103571"/>
                    <a:pt x="61527" y="103094"/>
                  </a:cubicBezTo>
                  <a:cubicBezTo>
                    <a:pt x="59717" y="98237"/>
                    <a:pt x="58098" y="93188"/>
                    <a:pt x="56193" y="88331"/>
                  </a:cubicBezTo>
                  <a:cubicBezTo>
                    <a:pt x="55050" y="85378"/>
                    <a:pt x="53717" y="82425"/>
                    <a:pt x="52002" y="79949"/>
                  </a:cubicBezTo>
                  <a:cubicBezTo>
                    <a:pt x="50002" y="77091"/>
                    <a:pt x="47144" y="78044"/>
                    <a:pt x="45716" y="81473"/>
                  </a:cubicBezTo>
                  <a:cubicBezTo>
                    <a:pt x="43811" y="85949"/>
                    <a:pt x="44382" y="90712"/>
                    <a:pt x="44573" y="95284"/>
                  </a:cubicBezTo>
                  <a:cubicBezTo>
                    <a:pt x="44763" y="99570"/>
                    <a:pt x="43239" y="103285"/>
                    <a:pt x="41810" y="107095"/>
                  </a:cubicBezTo>
                  <a:cubicBezTo>
                    <a:pt x="41620" y="107571"/>
                    <a:pt x="40953" y="108047"/>
                    <a:pt x="40477" y="108047"/>
                  </a:cubicBezTo>
                  <a:cubicBezTo>
                    <a:pt x="40096" y="108047"/>
                    <a:pt x="39334" y="107381"/>
                    <a:pt x="39239" y="107000"/>
                  </a:cubicBezTo>
                  <a:cubicBezTo>
                    <a:pt x="37810" y="97094"/>
                    <a:pt x="36286" y="87188"/>
                    <a:pt x="39048" y="77186"/>
                  </a:cubicBezTo>
                  <a:cubicBezTo>
                    <a:pt x="39524" y="75377"/>
                    <a:pt x="38762" y="72805"/>
                    <a:pt x="37810" y="70995"/>
                  </a:cubicBezTo>
                  <a:cubicBezTo>
                    <a:pt x="36000" y="67757"/>
                    <a:pt x="33238" y="68042"/>
                    <a:pt x="31333" y="71281"/>
                  </a:cubicBezTo>
                  <a:cubicBezTo>
                    <a:pt x="29047" y="75186"/>
                    <a:pt x="28285" y="79568"/>
                    <a:pt x="27523" y="83949"/>
                  </a:cubicBezTo>
                  <a:cubicBezTo>
                    <a:pt x="26856" y="87854"/>
                    <a:pt x="26570" y="91950"/>
                    <a:pt x="26189" y="95855"/>
                  </a:cubicBezTo>
                  <a:cubicBezTo>
                    <a:pt x="25713" y="100237"/>
                    <a:pt x="25332" y="104523"/>
                    <a:pt x="24856" y="108905"/>
                  </a:cubicBezTo>
                  <a:cubicBezTo>
                    <a:pt x="24856" y="109571"/>
                    <a:pt x="24094" y="110143"/>
                    <a:pt x="23713" y="110810"/>
                  </a:cubicBezTo>
                  <a:cubicBezTo>
                    <a:pt x="23237" y="110238"/>
                    <a:pt x="22665" y="109857"/>
                    <a:pt x="22284" y="109190"/>
                  </a:cubicBezTo>
                  <a:cubicBezTo>
                    <a:pt x="15521" y="99189"/>
                    <a:pt x="18093" y="89093"/>
                    <a:pt x="21998" y="78996"/>
                  </a:cubicBezTo>
                  <a:cubicBezTo>
                    <a:pt x="23237" y="75662"/>
                    <a:pt x="24189" y="71948"/>
                    <a:pt x="26380" y="69376"/>
                  </a:cubicBezTo>
                  <a:cubicBezTo>
                    <a:pt x="28952" y="66423"/>
                    <a:pt x="26380" y="64042"/>
                    <a:pt x="25523" y="63375"/>
                  </a:cubicBezTo>
                  <a:cubicBezTo>
                    <a:pt x="24094" y="62232"/>
                    <a:pt x="21332" y="62423"/>
                    <a:pt x="19903" y="64804"/>
                  </a:cubicBezTo>
                  <a:cubicBezTo>
                    <a:pt x="18093" y="67852"/>
                    <a:pt x="15902" y="70805"/>
                    <a:pt x="14569" y="74043"/>
                  </a:cubicBezTo>
                  <a:cubicBezTo>
                    <a:pt x="13140" y="77472"/>
                    <a:pt x="11616" y="80615"/>
                    <a:pt x="9235" y="83378"/>
                  </a:cubicBezTo>
                  <a:cubicBezTo>
                    <a:pt x="6187" y="86902"/>
                    <a:pt x="6568" y="91760"/>
                    <a:pt x="4663" y="95760"/>
                  </a:cubicBezTo>
                  <a:cubicBezTo>
                    <a:pt x="3710" y="97665"/>
                    <a:pt x="2377" y="99475"/>
                    <a:pt x="1234" y="101285"/>
                  </a:cubicBezTo>
                  <a:cubicBezTo>
                    <a:pt x="-766" y="98999"/>
                    <a:pt x="91" y="96713"/>
                    <a:pt x="853" y="94236"/>
                  </a:cubicBezTo>
                  <a:cubicBezTo>
                    <a:pt x="1234" y="93093"/>
                    <a:pt x="91" y="91569"/>
                    <a:pt x="91" y="90236"/>
                  </a:cubicBezTo>
                  <a:cubicBezTo>
                    <a:pt x="91" y="80806"/>
                    <a:pt x="1520" y="71757"/>
                    <a:pt x="5711" y="63375"/>
                  </a:cubicBezTo>
                  <a:cubicBezTo>
                    <a:pt x="6949" y="60708"/>
                    <a:pt x="8663" y="58136"/>
                    <a:pt x="9140" y="55279"/>
                  </a:cubicBezTo>
                  <a:cubicBezTo>
                    <a:pt x="9902" y="50707"/>
                    <a:pt x="13521" y="48516"/>
                    <a:pt x="15521" y="45087"/>
                  </a:cubicBezTo>
                  <a:cubicBezTo>
                    <a:pt x="16379" y="43563"/>
                    <a:pt x="17903" y="42801"/>
                    <a:pt x="18474" y="45659"/>
                  </a:cubicBezTo>
                  <a:cubicBezTo>
                    <a:pt x="18474" y="45849"/>
                    <a:pt x="18474" y="46135"/>
                    <a:pt x="18665" y="46230"/>
                  </a:cubicBezTo>
                  <a:cubicBezTo>
                    <a:pt x="20379" y="47849"/>
                    <a:pt x="21903" y="50897"/>
                    <a:pt x="24380" y="49088"/>
                  </a:cubicBezTo>
                  <a:cubicBezTo>
                    <a:pt x="25904" y="48040"/>
                    <a:pt x="25142" y="45373"/>
                    <a:pt x="23808" y="43182"/>
                  </a:cubicBezTo>
                  <a:cubicBezTo>
                    <a:pt x="20855" y="38134"/>
                    <a:pt x="22284" y="33181"/>
                    <a:pt x="25808" y="28895"/>
                  </a:cubicBezTo>
                  <a:cubicBezTo>
                    <a:pt x="31333" y="22132"/>
                    <a:pt x="36857" y="15464"/>
                    <a:pt x="42572" y="8797"/>
                  </a:cubicBezTo>
                  <a:cubicBezTo>
                    <a:pt x="43811" y="7273"/>
                    <a:pt x="44287" y="6416"/>
                    <a:pt x="43620" y="4130"/>
                  </a:cubicBezTo>
                  <a:cubicBezTo>
                    <a:pt x="42572" y="796"/>
                    <a:pt x="44192" y="-823"/>
                    <a:pt x="47240" y="415"/>
                  </a:cubicBezTo>
                  <a:cubicBezTo>
                    <a:pt x="50478" y="1653"/>
                    <a:pt x="53907" y="1844"/>
                    <a:pt x="56765" y="4796"/>
                  </a:cubicBezTo>
                  <a:cubicBezTo>
                    <a:pt x="60003" y="8130"/>
                    <a:pt x="64575" y="10035"/>
                    <a:pt x="68861" y="12226"/>
                  </a:cubicBezTo>
                  <a:cubicBezTo>
                    <a:pt x="76481" y="16131"/>
                    <a:pt x="84292" y="19560"/>
                    <a:pt x="91912" y="23561"/>
                  </a:cubicBezTo>
                  <a:cubicBezTo>
                    <a:pt x="94865" y="25085"/>
                    <a:pt x="97341" y="27561"/>
                    <a:pt x="100008" y="2965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54" name="フリーフォーム: 図形 353">
              <a:extLst>
                <a:ext uri="{FF2B5EF4-FFF2-40B4-BE49-F238E27FC236}">
                  <a16:creationId xmlns:a16="http://schemas.microsoft.com/office/drawing/2014/main" id="{6284312E-B758-4071-B228-04E579E7E52A}"/>
                </a:ext>
              </a:extLst>
            </p:cNvPr>
            <p:cNvSpPr/>
            <p:nvPr/>
          </p:nvSpPr>
          <p:spPr>
            <a:xfrm>
              <a:off x="3386804" y="1243663"/>
              <a:ext cx="68059" cy="21351"/>
            </a:xfrm>
            <a:custGeom>
              <a:avLst/>
              <a:gdLst>
                <a:gd name="connsiteX0" fmla="*/ 67532 w 68059"/>
                <a:gd name="connsiteY0" fmla="*/ 5255 h 21351"/>
                <a:gd name="connsiteX1" fmla="*/ 67723 w 68059"/>
                <a:gd name="connsiteY1" fmla="*/ 8779 h 21351"/>
                <a:gd name="connsiteX2" fmla="*/ 64675 w 68059"/>
                <a:gd name="connsiteY2" fmla="*/ 10398 h 21351"/>
                <a:gd name="connsiteX3" fmla="*/ 58293 w 68059"/>
                <a:gd name="connsiteY3" fmla="*/ 11827 h 21351"/>
                <a:gd name="connsiteX4" fmla="*/ 55054 w 68059"/>
                <a:gd name="connsiteY4" fmla="*/ 11827 h 21351"/>
                <a:gd name="connsiteX5" fmla="*/ 18383 w 68059"/>
                <a:gd name="connsiteY5" fmla="*/ 18685 h 21351"/>
                <a:gd name="connsiteX6" fmla="*/ 16764 w 68059"/>
                <a:gd name="connsiteY6" fmla="*/ 19542 h 21351"/>
                <a:gd name="connsiteX7" fmla="*/ 12287 w 68059"/>
                <a:gd name="connsiteY7" fmla="*/ 21352 h 21351"/>
                <a:gd name="connsiteX8" fmla="*/ 12954 w 68059"/>
                <a:gd name="connsiteY8" fmla="*/ 16780 h 21351"/>
                <a:gd name="connsiteX9" fmla="*/ 12668 w 68059"/>
                <a:gd name="connsiteY9" fmla="*/ 13541 h 21351"/>
                <a:gd name="connsiteX10" fmla="*/ 9525 w 68059"/>
                <a:gd name="connsiteY10" fmla="*/ 14875 h 21351"/>
                <a:gd name="connsiteX11" fmla="*/ 1905 w 68059"/>
                <a:gd name="connsiteY11" fmla="*/ 17066 h 21351"/>
                <a:gd name="connsiteX12" fmla="*/ 0 w 68059"/>
                <a:gd name="connsiteY12" fmla="*/ 13541 h 21351"/>
                <a:gd name="connsiteX13" fmla="*/ 2000 w 68059"/>
                <a:gd name="connsiteY13" fmla="*/ 10684 h 21351"/>
                <a:gd name="connsiteX14" fmla="*/ 16669 w 68059"/>
                <a:gd name="connsiteY14" fmla="*/ 7826 h 21351"/>
                <a:gd name="connsiteX15" fmla="*/ 32004 w 68059"/>
                <a:gd name="connsiteY15" fmla="*/ 4969 h 21351"/>
                <a:gd name="connsiteX16" fmla="*/ 50006 w 68059"/>
                <a:gd name="connsiteY16" fmla="*/ 873 h 21351"/>
                <a:gd name="connsiteX17" fmla="*/ 60865 w 68059"/>
                <a:gd name="connsiteY17" fmla="*/ 587 h 21351"/>
                <a:gd name="connsiteX18" fmla="*/ 67532 w 68059"/>
                <a:gd name="connsiteY18" fmla="*/ 5159 h 21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8059" h="21351">
                  <a:moveTo>
                    <a:pt x="67532" y="5255"/>
                  </a:moveTo>
                  <a:cubicBezTo>
                    <a:pt x="68199" y="5921"/>
                    <a:pt x="68199" y="7922"/>
                    <a:pt x="67723" y="8779"/>
                  </a:cubicBezTo>
                  <a:cubicBezTo>
                    <a:pt x="67246" y="9731"/>
                    <a:pt x="65151" y="10779"/>
                    <a:pt x="64675" y="10398"/>
                  </a:cubicBezTo>
                  <a:cubicBezTo>
                    <a:pt x="61817" y="8112"/>
                    <a:pt x="60198" y="9827"/>
                    <a:pt x="58293" y="11827"/>
                  </a:cubicBezTo>
                  <a:cubicBezTo>
                    <a:pt x="57817" y="12303"/>
                    <a:pt x="56578" y="11827"/>
                    <a:pt x="55054" y="11827"/>
                  </a:cubicBezTo>
                  <a:cubicBezTo>
                    <a:pt x="42386" y="14113"/>
                    <a:pt x="30385" y="16399"/>
                    <a:pt x="18383" y="18685"/>
                  </a:cubicBezTo>
                  <a:cubicBezTo>
                    <a:pt x="17812" y="18780"/>
                    <a:pt x="17335" y="19256"/>
                    <a:pt x="16764" y="19542"/>
                  </a:cubicBezTo>
                  <a:cubicBezTo>
                    <a:pt x="15240" y="20209"/>
                    <a:pt x="13811" y="20780"/>
                    <a:pt x="12287" y="21352"/>
                  </a:cubicBezTo>
                  <a:cubicBezTo>
                    <a:pt x="12478" y="19828"/>
                    <a:pt x="12859" y="18304"/>
                    <a:pt x="12954" y="16780"/>
                  </a:cubicBezTo>
                  <a:cubicBezTo>
                    <a:pt x="12954" y="15732"/>
                    <a:pt x="12763" y="14589"/>
                    <a:pt x="12668" y="13541"/>
                  </a:cubicBezTo>
                  <a:cubicBezTo>
                    <a:pt x="11620" y="14018"/>
                    <a:pt x="10573" y="14494"/>
                    <a:pt x="9525" y="14875"/>
                  </a:cubicBezTo>
                  <a:cubicBezTo>
                    <a:pt x="7048" y="15732"/>
                    <a:pt x="4477" y="16685"/>
                    <a:pt x="1905" y="17066"/>
                  </a:cubicBezTo>
                  <a:cubicBezTo>
                    <a:pt x="1429" y="17066"/>
                    <a:pt x="95" y="14780"/>
                    <a:pt x="0" y="13541"/>
                  </a:cubicBezTo>
                  <a:cubicBezTo>
                    <a:pt x="0" y="12589"/>
                    <a:pt x="1429" y="10589"/>
                    <a:pt x="2000" y="10684"/>
                  </a:cubicBezTo>
                  <a:cubicBezTo>
                    <a:pt x="7239" y="11255"/>
                    <a:pt x="11811" y="9065"/>
                    <a:pt x="16669" y="7826"/>
                  </a:cubicBezTo>
                  <a:cubicBezTo>
                    <a:pt x="21717" y="6588"/>
                    <a:pt x="26860" y="6017"/>
                    <a:pt x="32004" y="4969"/>
                  </a:cubicBezTo>
                  <a:cubicBezTo>
                    <a:pt x="38005" y="3731"/>
                    <a:pt x="44101" y="2397"/>
                    <a:pt x="50006" y="873"/>
                  </a:cubicBezTo>
                  <a:cubicBezTo>
                    <a:pt x="53626" y="-79"/>
                    <a:pt x="56959" y="-365"/>
                    <a:pt x="60865" y="587"/>
                  </a:cubicBezTo>
                  <a:cubicBezTo>
                    <a:pt x="64008" y="1349"/>
                    <a:pt x="65722" y="3159"/>
                    <a:pt x="67532" y="5159"/>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55" name="フリーフォーム: 図形 354">
              <a:extLst>
                <a:ext uri="{FF2B5EF4-FFF2-40B4-BE49-F238E27FC236}">
                  <a16:creationId xmlns:a16="http://schemas.microsoft.com/office/drawing/2014/main" id="{483E6D8B-D343-4861-BD1D-CF9DFB7499C4}"/>
                </a:ext>
              </a:extLst>
            </p:cNvPr>
            <p:cNvSpPr/>
            <p:nvPr/>
          </p:nvSpPr>
          <p:spPr>
            <a:xfrm>
              <a:off x="3390067" y="1475489"/>
              <a:ext cx="49303" cy="80895"/>
            </a:xfrm>
            <a:custGeom>
              <a:avLst/>
              <a:gdLst>
                <a:gd name="connsiteX0" fmla="*/ 49219 w 49303"/>
                <a:gd name="connsiteY0" fmla="*/ 78514 h 80895"/>
                <a:gd name="connsiteX1" fmla="*/ 49219 w 49303"/>
                <a:gd name="connsiteY1" fmla="*/ 80895 h 80895"/>
                <a:gd name="connsiteX2" fmla="*/ 46933 w 49303"/>
                <a:gd name="connsiteY2" fmla="*/ 80229 h 80895"/>
                <a:gd name="connsiteX3" fmla="*/ 35217 w 49303"/>
                <a:gd name="connsiteY3" fmla="*/ 74990 h 80895"/>
                <a:gd name="connsiteX4" fmla="*/ 31979 w 49303"/>
                <a:gd name="connsiteY4" fmla="*/ 74990 h 80895"/>
                <a:gd name="connsiteX5" fmla="*/ 14929 w 49303"/>
                <a:gd name="connsiteY5" fmla="*/ 70989 h 80895"/>
                <a:gd name="connsiteX6" fmla="*/ 2832 w 49303"/>
                <a:gd name="connsiteY6" fmla="*/ 68417 h 80895"/>
                <a:gd name="connsiteX7" fmla="*/ 356 w 49303"/>
                <a:gd name="connsiteY7" fmla="*/ 64417 h 80895"/>
                <a:gd name="connsiteX8" fmla="*/ 8071 w 49303"/>
                <a:gd name="connsiteY8" fmla="*/ 44605 h 80895"/>
                <a:gd name="connsiteX9" fmla="*/ 14739 w 49303"/>
                <a:gd name="connsiteY9" fmla="*/ 27650 h 80895"/>
                <a:gd name="connsiteX10" fmla="*/ 15977 w 49303"/>
                <a:gd name="connsiteY10" fmla="*/ 24793 h 80895"/>
                <a:gd name="connsiteX11" fmla="*/ 21216 w 49303"/>
                <a:gd name="connsiteY11" fmla="*/ 9362 h 80895"/>
                <a:gd name="connsiteX12" fmla="*/ 23311 w 49303"/>
                <a:gd name="connsiteY12" fmla="*/ 2790 h 80895"/>
                <a:gd name="connsiteX13" fmla="*/ 25883 w 49303"/>
                <a:gd name="connsiteY13" fmla="*/ 314 h 80895"/>
                <a:gd name="connsiteX14" fmla="*/ 25311 w 49303"/>
                <a:gd name="connsiteY14" fmla="*/ 3457 h 80895"/>
                <a:gd name="connsiteX15" fmla="*/ 27121 w 49303"/>
                <a:gd name="connsiteY15" fmla="*/ 8124 h 80895"/>
                <a:gd name="connsiteX16" fmla="*/ 30645 w 49303"/>
                <a:gd name="connsiteY16" fmla="*/ 20316 h 80895"/>
                <a:gd name="connsiteX17" fmla="*/ 32646 w 49303"/>
                <a:gd name="connsiteY17" fmla="*/ 24793 h 80895"/>
                <a:gd name="connsiteX18" fmla="*/ 34265 w 49303"/>
                <a:gd name="connsiteY18" fmla="*/ 28698 h 80895"/>
                <a:gd name="connsiteX19" fmla="*/ 35694 w 49303"/>
                <a:gd name="connsiteY19" fmla="*/ 37271 h 80895"/>
                <a:gd name="connsiteX20" fmla="*/ 42266 w 49303"/>
                <a:gd name="connsiteY20" fmla="*/ 58321 h 80895"/>
                <a:gd name="connsiteX21" fmla="*/ 48933 w 49303"/>
                <a:gd name="connsiteY21" fmla="*/ 78609 h 80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9303" h="80895">
                  <a:moveTo>
                    <a:pt x="49219" y="78514"/>
                  </a:moveTo>
                  <a:cubicBezTo>
                    <a:pt x="49410" y="79276"/>
                    <a:pt x="49219" y="80133"/>
                    <a:pt x="49219" y="80895"/>
                  </a:cubicBezTo>
                  <a:cubicBezTo>
                    <a:pt x="48457" y="80705"/>
                    <a:pt x="47219" y="80705"/>
                    <a:pt x="46933" y="80229"/>
                  </a:cubicBezTo>
                  <a:cubicBezTo>
                    <a:pt x="44266" y="75275"/>
                    <a:pt x="38932" y="76990"/>
                    <a:pt x="35217" y="74990"/>
                  </a:cubicBezTo>
                  <a:cubicBezTo>
                    <a:pt x="33217" y="74990"/>
                    <a:pt x="32360" y="75275"/>
                    <a:pt x="31979" y="74990"/>
                  </a:cubicBezTo>
                  <a:cubicBezTo>
                    <a:pt x="26931" y="70799"/>
                    <a:pt x="20644" y="72323"/>
                    <a:pt x="14929" y="70989"/>
                  </a:cubicBezTo>
                  <a:cubicBezTo>
                    <a:pt x="10929" y="70037"/>
                    <a:pt x="6928" y="68608"/>
                    <a:pt x="2832" y="68417"/>
                  </a:cubicBezTo>
                  <a:cubicBezTo>
                    <a:pt x="-692" y="68227"/>
                    <a:pt x="-120" y="65941"/>
                    <a:pt x="356" y="64417"/>
                  </a:cubicBezTo>
                  <a:cubicBezTo>
                    <a:pt x="2737" y="57654"/>
                    <a:pt x="5023" y="50891"/>
                    <a:pt x="8071" y="44605"/>
                  </a:cubicBezTo>
                  <a:cubicBezTo>
                    <a:pt x="10738" y="39081"/>
                    <a:pt x="13977" y="33937"/>
                    <a:pt x="14739" y="27650"/>
                  </a:cubicBezTo>
                  <a:cubicBezTo>
                    <a:pt x="14834" y="26698"/>
                    <a:pt x="15691" y="25745"/>
                    <a:pt x="15977" y="24793"/>
                  </a:cubicBezTo>
                  <a:cubicBezTo>
                    <a:pt x="17787" y="19649"/>
                    <a:pt x="19501" y="14506"/>
                    <a:pt x="21216" y="9362"/>
                  </a:cubicBezTo>
                  <a:cubicBezTo>
                    <a:pt x="21978" y="7172"/>
                    <a:pt x="22359" y="4791"/>
                    <a:pt x="23311" y="2790"/>
                  </a:cubicBezTo>
                  <a:cubicBezTo>
                    <a:pt x="23787" y="1838"/>
                    <a:pt x="23311" y="-925"/>
                    <a:pt x="25883" y="314"/>
                  </a:cubicBezTo>
                  <a:cubicBezTo>
                    <a:pt x="26073" y="409"/>
                    <a:pt x="25026" y="2409"/>
                    <a:pt x="25311" y="3457"/>
                  </a:cubicBezTo>
                  <a:cubicBezTo>
                    <a:pt x="25597" y="5076"/>
                    <a:pt x="26359" y="6600"/>
                    <a:pt x="27121" y="8124"/>
                  </a:cubicBezTo>
                  <a:cubicBezTo>
                    <a:pt x="29026" y="11934"/>
                    <a:pt x="30645" y="15744"/>
                    <a:pt x="30645" y="20316"/>
                  </a:cubicBezTo>
                  <a:cubicBezTo>
                    <a:pt x="30645" y="21840"/>
                    <a:pt x="31979" y="23364"/>
                    <a:pt x="32646" y="24793"/>
                  </a:cubicBezTo>
                  <a:cubicBezTo>
                    <a:pt x="33217" y="26127"/>
                    <a:pt x="34741" y="27936"/>
                    <a:pt x="34265" y="28698"/>
                  </a:cubicBezTo>
                  <a:cubicBezTo>
                    <a:pt x="32455" y="32127"/>
                    <a:pt x="34265" y="34604"/>
                    <a:pt x="35694" y="37271"/>
                  </a:cubicBezTo>
                  <a:cubicBezTo>
                    <a:pt x="39313" y="43843"/>
                    <a:pt x="39885" y="51368"/>
                    <a:pt x="42266" y="58321"/>
                  </a:cubicBezTo>
                  <a:cubicBezTo>
                    <a:pt x="44647" y="65084"/>
                    <a:pt x="46743" y="71846"/>
                    <a:pt x="48933" y="78609"/>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56" name="フリーフォーム: 図形 355">
              <a:extLst>
                <a:ext uri="{FF2B5EF4-FFF2-40B4-BE49-F238E27FC236}">
                  <a16:creationId xmlns:a16="http://schemas.microsoft.com/office/drawing/2014/main" id="{726C93A6-B5DE-42A7-85BD-5F1B79AB1A57}"/>
                </a:ext>
              </a:extLst>
            </p:cNvPr>
            <p:cNvSpPr/>
            <p:nvPr/>
          </p:nvSpPr>
          <p:spPr>
            <a:xfrm>
              <a:off x="3386518" y="1349915"/>
              <a:ext cx="38325" cy="66391"/>
            </a:xfrm>
            <a:custGeom>
              <a:avLst/>
              <a:gdLst>
                <a:gd name="connsiteX0" fmla="*/ 38100 w 38325"/>
                <a:gd name="connsiteY0" fmla="*/ 59784 h 66391"/>
                <a:gd name="connsiteX1" fmla="*/ 36386 w 38325"/>
                <a:gd name="connsiteY1" fmla="*/ 66261 h 66391"/>
                <a:gd name="connsiteX2" fmla="*/ 28956 w 38325"/>
                <a:gd name="connsiteY2" fmla="*/ 64451 h 66391"/>
                <a:gd name="connsiteX3" fmla="*/ 27718 w 38325"/>
                <a:gd name="connsiteY3" fmla="*/ 61022 h 66391"/>
                <a:gd name="connsiteX4" fmla="*/ 23432 w 38325"/>
                <a:gd name="connsiteY4" fmla="*/ 49116 h 66391"/>
                <a:gd name="connsiteX5" fmla="*/ 18764 w 38325"/>
                <a:gd name="connsiteY5" fmla="*/ 39115 h 66391"/>
                <a:gd name="connsiteX6" fmla="*/ 5429 w 38325"/>
                <a:gd name="connsiteY6" fmla="*/ 18446 h 66391"/>
                <a:gd name="connsiteX7" fmla="*/ 3810 w 38325"/>
                <a:gd name="connsiteY7" fmla="*/ 14445 h 66391"/>
                <a:gd name="connsiteX8" fmla="*/ 4477 w 38325"/>
                <a:gd name="connsiteY8" fmla="*/ 11016 h 66391"/>
                <a:gd name="connsiteX9" fmla="*/ 7811 w 38325"/>
                <a:gd name="connsiteY9" fmla="*/ 9302 h 66391"/>
                <a:gd name="connsiteX10" fmla="*/ 3048 w 38325"/>
                <a:gd name="connsiteY10" fmla="*/ 2729 h 66391"/>
                <a:gd name="connsiteX11" fmla="*/ 1810 w 38325"/>
                <a:gd name="connsiteY11" fmla="*/ 2729 h 66391"/>
                <a:gd name="connsiteX12" fmla="*/ 0 w 38325"/>
                <a:gd name="connsiteY12" fmla="*/ 1491 h 66391"/>
                <a:gd name="connsiteX13" fmla="*/ 2191 w 38325"/>
                <a:gd name="connsiteY13" fmla="*/ 62 h 66391"/>
                <a:gd name="connsiteX14" fmla="*/ 10478 w 38325"/>
                <a:gd name="connsiteY14" fmla="*/ 5015 h 66391"/>
                <a:gd name="connsiteX15" fmla="*/ 22289 w 38325"/>
                <a:gd name="connsiteY15" fmla="*/ 25208 h 66391"/>
                <a:gd name="connsiteX16" fmla="*/ 32861 w 38325"/>
                <a:gd name="connsiteY16" fmla="*/ 45211 h 66391"/>
                <a:gd name="connsiteX17" fmla="*/ 37148 w 38325"/>
                <a:gd name="connsiteY17" fmla="*/ 57022 h 66391"/>
                <a:gd name="connsiteX18" fmla="*/ 38100 w 38325"/>
                <a:gd name="connsiteY18" fmla="*/ 59974 h 66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8325" h="66391">
                  <a:moveTo>
                    <a:pt x="38100" y="59784"/>
                  </a:moveTo>
                  <a:cubicBezTo>
                    <a:pt x="38100" y="62165"/>
                    <a:pt x="39243" y="65594"/>
                    <a:pt x="36386" y="66261"/>
                  </a:cubicBezTo>
                  <a:cubicBezTo>
                    <a:pt x="34100" y="66832"/>
                    <a:pt x="31337" y="65404"/>
                    <a:pt x="28956" y="64451"/>
                  </a:cubicBezTo>
                  <a:cubicBezTo>
                    <a:pt x="28194" y="64165"/>
                    <a:pt x="27813" y="62261"/>
                    <a:pt x="27718" y="61022"/>
                  </a:cubicBezTo>
                  <a:cubicBezTo>
                    <a:pt x="27718" y="56546"/>
                    <a:pt x="26384" y="52735"/>
                    <a:pt x="23432" y="49116"/>
                  </a:cubicBezTo>
                  <a:cubicBezTo>
                    <a:pt x="21336" y="46449"/>
                    <a:pt x="20479" y="42734"/>
                    <a:pt x="18764" y="39115"/>
                  </a:cubicBezTo>
                  <a:cubicBezTo>
                    <a:pt x="14097" y="31971"/>
                    <a:pt x="9716" y="25304"/>
                    <a:pt x="5429" y="18446"/>
                  </a:cubicBezTo>
                  <a:cubicBezTo>
                    <a:pt x="4667" y="17303"/>
                    <a:pt x="4763" y="15302"/>
                    <a:pt x="3810" y="14445"/>
                  </a:cubicBezTo>
                  <a:cubicBezTo>
                    <a:pt x="1905" y="12635"/>
                    <a:pt x="3429" y="11873"/>
                    <a:pt x="4477" y="11016"/>
                  </a:cubicBezTo>
                  <a:cubicBezTo>
                    <a:pt x="5429" y="10159"/>
                    <a:pt x="7811" y="12064"/>
                    <a:pt x="7811" y="9302"/>
                  </a:cubicBezTo>
                  <a:cubicBezTo>
                    <a:pt x="7811" y="6539"/>
                    <a:pt x="5334" y="3206"/>
                    <a:pt x="3048" y="2729"/>
                  </a:cubicBezTo>
                  <a:cubicBezTo>
                    <a:pt x="2667" y="2634"/>
                    <a:pt x="2096" y="2825"/>
                    <a:pt x="1810" y="2729"/>
                  </a:cubicBezTo>
                  <a:cubicBezTo>
                    <a:pt x="1143" y="2444"/>
                    <a:pt x="572" y="1967"/>
                    <a:pt x="0" y="1491"/>
                  </a:cubicBezTo>
                  <a:cubicBezTo>
                    <a:pt x="762" y="1015"/>
                    <a:pt x="1429" y="158"/>
                    <a:pt x="2191" y="62"/>
                  </a:cubicBezTo>
                  <a:cubicBezTo>
                    <a:pt x="6382" y="-319"/>
                    <a:pt x="8954" y="1015"/>
                    <a:pt x="10478" y="5015"/>
                  </a:cubicBezTo>
                  <a:cubicBezTo>
                    <a:pt x="13240" y="12445"/>
                    <a:pt x="18479" y="18350"/>
                    <a:pt x="22289" y="25208"/>
                  </a:cubicBezTo>
                  <a:cubicBezTo>
                    <a:pt x="25908" y="31781"/>
                    <a:pt x="29528" y="38448"/>
                    <a:pt x="32861" y="45211"/>
                  </a:cubicBezTo>
                  <a:cubicBezTo>
                    <a:pt x="34671" y="48926"/>
                    <a:pt x="35719" y="53021"/>
                    <a:pt x="37148" y="57022"/>
                  </a:cubicBezTo>
                  <a:cubicBezTo>
                    <a:pt x="37529" y="57974"/>
                    <a:pt x="38100" y="59022"/>
                    <a:pt x="38100" y="59974"/>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57" name="フリーフォーム: 図形 356">
              <a:extLst>
                <a:ext uri="{FF2B5EF4-FFF2-40B4-BE49-F238E27FC236}">
                  <a16:creationId xmlns:a16="http://schemas.microsoft.com/office/drawing/2014/main" id="{A96FEC4E-4DB0-416E-8AD8-479520B07E08}"/>
                </a:ext>
              </a:extLst>
            </p:cNvPr>
            <p:cNvSpPr/>
            <p:nvPr/>
          </p:nvSpPr>
          <p:spPr>
            <a:xfrm>
              <a:off x="3375074" y="1556332"/>
              <a:ext cx="49850" cy="112923"/>
            </a:xfrm>
            <a:custGeom>
              <a:avLst/>
              <a:gdLst>
                <a:gd name="connsiteX0" fmla="*/ 47353 w 49850"/>
                <a:gd name="connsiteY0" fmla="*/ 5005 h 112923"/>
                <a:gd name="connsiteX1" fmla="*/ 49068 w 49850"/>
                <a:gd name="connsiteY1" fmla="*/ 8911 h 112923"/>
                <a:gd name="connsiteX2" fmla="*/ 42972 w 49850"/>
                <a:gd name="connsiteY2" fmla="*/ 24055 h 112923"/>
                <a:gd name="connsiteX3" fmla="*/ 41733 w 49850"/>
                <a:gd name="connsiteY3" fmla="*/ 26246 h 112923"/>
                <a:gd name="connsiteX4" fmla="*/ 36495 w 49850"/>
                <a:gd name="connsiteY4" fmla="*/ 43772 h 112923"/>
                <a:gd name="connsiteX5" fmla="*/ 31256 w 49850"/>
                <a:gd name="connsiteY5" fmla="*/ 68728 h 112923"/>
                <a:gd name="connsiteX6" fmla="*/ 28494 w 49850"/>
                <a:gd name="connsiteY6" fmla="*/ 88730 h 112923"/>
                <a:gd name="connsiteX7" fmla="*/ 25636 w 49850"/>
                <a:gd name="connsiteY7" fmla="*/ 100541 h 112923"/>
                <a:gd name="connsiteX8" fmla="*/ 24588 w 49850"/>
                <a:gd name="connsiteY8" fmla="*/ 110257 h 112923"/>
                <a:gd name="connsiteX9" fmla="*/ 23541 w 49850"/>
                <a:gd name="connsiteY9" fmla="*/ 112924 h 112923"/>
                <a:gd name="connsiteX10" fmla="*/ 22112 w 49850"/>
                <a:gd name="connsiteY10" fmla="*/ 109971 h 112923"/>
                <a:gd name="connsiteX11" fmla="*/ 20016 w 49850"/>
                <a:gd name="connsiteY11" fmla="*/ 103303 h 112923"/>
                <a:gd name="connsiteX12" fmla="*/ 11634 w 49850"/>
                <a:gd name="connsiteY12" fmla="*/ 92350 h 112923"/>
                <a:gd name="connsiteX13" fmla="*/ 7634 w 49850"/>
                <a:gd name="connsiteY13" fmla="*/ 82539 h 112923"/>
                <a:gd name="connsiteX14" fmla="*/ 1633 w 49850"/>
                <a:gd name="connsiteY14" fmla="*/ 72347 h 112923"/>
                <a:gd name="connsiteX15" fmla="*/ 1252 w 49850"/>
                <a:gd name="connsiteY15" fmla="*/ 65584 h 112923"/>
                <a:gd name="connsiteX16" fmla="*/ 11444 w 49850"/>
                <a:gd name="connsiteY16" fmla="*/ 46153 h 112923"/>
                <a:gd name="connsiteX17" fmla="*/ 13730 w 49850"/>
                <a:gd name="connsiteY17" fmla="*/ 40343 h 112923"/>
                <a:gd name="connsiteX18" fmla="*/ 16587 w 49850"/>
                <a:gd name="connsiteY18" fmla="*/ 34819 h 112923"/>
                <a:gd name="connsiteX19" fmla="*/ 31827 w 49850"/>
                <a:gd name="connsiteY19" fmla="*/ 10720 h 112923"/>
                <a:gd name="connsiteX20" fmla="*/ 31542 w 49850"/>
                <a:gd name="connsiteY20" fmla="*/ 2053 h 112923"/>
                <a:gd name="connsiteX21" fmla="*/ 31351 w 49850"/>
                <a:gd name="connsiteY21" fmla="*/ 243 h 112923"/>
                <a:gd name="connsiteX22" fmla="*/ 33542 w 49850"/>
                <a:gd name="connsiteY22" fmla="*/ 148 h 112923"/>
                <a:gd name="connsiteX23" fmla="*/ 47353 w 49850"/>
                <a:gd name="connsiteY23" fmla="*/ 5101 h 112923"/>
                <a:gd name="connsiteX24" fmla="*/ 7158 w 49850"/>
                <a:gd name="connsiteY24" fmla="*/ 71490 h 112923"/>
                <a:gd name="connsiteX25" fmla="*/ 6396 w 49850"/>
                <a:gd name="connsiteY25" fmla="*/ 68823 h 112923"/>
                <a:gd name="connsiteX26" fmla="*/ 3919 w 49850"/>
                <a:gd name="connsiteY26" fmla="*/ 68156 h 112923"/>
                <a:gd name="connsiteX27" fmla="*/ 4872 w 49850"/>
                <a:gd name="connsiteY27" fmla="*/ 69966 h 112923"/>
                <a:gd name="connsiteX28" fmla="*/ 7158 w 49850"/>
                <a:gd name="connsiteY28" fmla="*/ 71490 h 112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9850" h="112923">
                  <a:moveTo>
                    <a:pt x="47353" y="5005"/>
                  </a:moveTo>
                  <a:cubicBezTo>
                    <a:pt x="49639" y="5767"/>
                    <a:pt x="50687" y="7482"/>
                    <a:pt x="49068" y="8911"/>
                  </a:cubicBezTo>
                  <a:cubicBezTo>
                    <a:pt x="44496" y="13006"/>
                    <a:pt x="43734" y="18436"/>
                    <a:pt x="42972" y="24055"/>
                  </a:cubicBezTo>
                  <a:cubicBezTo>
                    <a:pt x="42972" y="24817"/>
                    <a:pt x="42019" y="25484"/>
                    <a:pt x="41733" y="26246"/>
                  </a:cubicBezTo>
                  <a:cubicBezTo>
                    <a:pt x="39924" y="32056"/>
                    <a:pt x="37923" y="37867"/>
                    <a:pt x="36495" y="43772"/>
                  </a:cubicBezTo>
                  <a:cubicBezTo>
                    <a:pt x="34494" y="52059"/>
                    <a:pt x="32685" y="60346"/>
                    <a:pt x="31256" y="68728"/>
                  </a:cubicBezTo>
                  <a:cubicBezTo>
                    <a:pt x="30113" y="75395"/>
                    <a:pt x="29541" y="82063"/>
                    <a:pt x="28494" y="88730"/>
                  </a:cubicBezTo>
                  <a:cubicBezTo>
                    <a:pt x="27922" y="92731"/>
                    <a:pt x="26303" y="96445"/>
                    <a:pt x="25636" y="100541"/>
                  </a:cubicBezTo>
                  <a:cubicBezTo>
                    <a:pt x="25065" y="103780"/>
                    <a:pt x="24969" y="107018"/>
                    <a:pt x="24588" y="110257"/>
                  </a:cubicBezTo>
                  <a:cubicBezTo>
                    <a:pt x="24493" y="111209"/>
                    <a:pt x="23922" y="112067"/>
                    <a:pt x="23541" y="112924"/>
                  </a:cubicBezTo>
                  <a:cubicBezTo>
                    <a:pt x="23064" y="111971"/>
                    <a:pt x="22207" y="111019"/>
                    <a:pt x="22112" y="109971"/>
                  </a:cubicBezTo>
                  <a:cubicBezTo>
                    <a:pt x="21826" y="107590"/>
                    <a:pt x="22683" y="104923"/>
                    <a:pt x="20016" y="103303"/>
                  </a:cubicBezTo>
                  <a:cubicBezTo>
                    <a:pt x="16492" y="99493"/>
                    <a:pt x="14492" y="95588"/>
                    <a:pt x="11634" y="92350"/>
                  </a:cubicBezTo>
                  <a:cubicBezTo>
                    <a:pt x="9348" y="89873"/>
                    <a:pt x="9825" y="85587"/>
                    <a:pt x="7634" y="82539"/>
                  </a:cubicBezTo>
                  <a:cubicBezTo>
                    <a:pt x="5348" y="79396"/>
                    <a:pt x="4300" y="75014"/>
                    <a:pt x="1633" y="72347"/>
                  </a:cubicBezTo>
                  <a:cubicBezTo>
                    <a:pt x="-1034" y="69680"/>
                    <a:pt x="109" y="67775"/>
                    <a:pt x="1252" y="65584"/>
                  </a:cubicBezTo>
                  <a:cubicBezTo>
                    <a:pt x="4586" y="59012"/>
                    <a:pt x="8110" y="52630"/>
                    <a:pt x="11444" y="46153"/>
                  </a:cubicBezTo>
                  <a:cubicBezTo>
                    <a:pt x="12396" y="44344"/>
                    <a:pt x="12873" y="42248"/>
                    <a:pt x="13730" y="40343"/>
                  </a:cubicBezTo>
                  <a:cubicBezTo>
                    <a:pt x="14587" y="38438"/>
                    <a:pt x="15159" y="36152"/>
                    <a:pt x="16587" y="34819"/>
                  </a:cubicBezTo>
                  <a:cubicBezTo>
                    <a:pt x="23636" y="28056"/>
                    <a:pt x="26874" y="18817"/>
                    <a:pt x="31827" y="10720"/>
                  </a:cubicBezTo>
                  <a:cubicBezTo>
                    <a:pt x="33637" y="7672"/>
                    <a:pt x="36209" y="4815"/>
                    <a:pt x="31542" y="2053"/>
                  </a:cubicBezTo>
                  <a:cubicBezTo>
                    <a:pt x="31256" y="1862"/>
                    <a:pt x="31351" y="910"/>
                    <a:pt x="31351" y="243"/>
                  </a:cubicBezTo>
                  <a:cubicBezTo>
                    <a:pt x="32113" y="243"/>
                    <a:pt x="33256" y="-233"/>
                    <a:pt x="33542" y="148"/>
                  </a:cubicBezTo>
                  <a:cubicBezTo>
                    <a:pt x="37257" y="4720"/>
                    <a:pt x="42781" y="3481"/>
                    <a:pt x="47353" y="5101"/>
                  </a:cubicBezTo>
                  <a:close/>
                  <a:moveTo>
                    <a:pt x="7158" y="71490"/>
                  </a:moveTo>
                  <a:cubicBezTo>
                    <a:pt x="7158" y="71490"/>
                    <a:pt x="6967" y="69585"/>
                    <a:pt x="6396" y="68823"/>
                  </a:cubicBezTo>
                  <a:cubicBezTo>
                    <a:pt x="6015" y="68251"/>
                    <a:pt x="4967" y="68156"/>
                    <a:pt x="3919" y="68156"/>
                  </a:cubicBezTo>
                  <a:cubicBezTo>
                    <a:pt x="4014" y="69013"/>
                    <a:pt x="4872" y="69490"/>
                    <a:pt x="4872" y="69966"/>
                  </a:cubicBezTo>
                  <a:cubicBezTo>
                    <a:pt x="4872" y="71871"/>
                    <a:pt x="5634" y="72442"/>
                    <a:pt x="7158" y="71490"/>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58" name="フリーフォーム: 図形 357">
              <a:extLst>
                <a:ext uri="{FF2B5EF4-FFF2-40B4-BE49-F238E27FC236}">
                  <a16:creationId xmlns:a16="http://schemas.microsoft.com/office/drawing/2014/main" id="{1F6889C8-9ADD-4314-A192-6D1BB98A3707}"/>
                </a:ext>
              </a:extLst>
            </p:cNvPr>
            <p:cNvSpPr/>
            <p:nvPr/>
          </p:nvSpPr>
          <p:spPr>
            <a:xfrm>
              <a:off x="3363771" y="1486757"/>
              <a:ext cx="38650" cy="85248"/>
            </a:xfrm>
            <a:custGeom>
              <a:avLst/>
              <a:gdLst>
                <a:gd name="connsiteX0" fmla="*/ 38368 w 38650"/>
                <a:gd name="connsiteY0" fmla="*/ 0 h 85248"/>
                <a:gd name="connsiteX1" fmla="*/ 38559 w 38650"/>
                <a:gd name="connsiteY1" fmla="*/ 2572 h 85248"/>
                <a:gd name="connsiteX2" fmla="*/ 30653 w 38650"/>
                <a:gd name="connsiteY2" fmla="*/ 24384 h 85248"/>
                <a:gd name="connsiteX3" fmla="*/ 27700 w 38650"/>
                <a:gd name="connsiteY3" fmla="*/ 29242 h 85248"/>
                <a:gd name="connsiteX4" fmla="*/ 23890 w 38650"/>
                <a:gd name="connsiteY4" fmla="*/ 39243 h 85248"/>
                <a:gd name="connsiteX5" fmla="*/ 18842 w 38650"/>
                <a:gd name="connsiteY5" fmla="*/ 52007 h 85248"/>
                <a:gd name="connsiteX6" fmla="*/ 10079 w 38650"/>
                <a:gd name="connsiteY6" fmla="*/ 72104 h 85248"/>
                <a:gd name="connsiteX7" fmla="*/ 9603 w 38650"/>
                <a:gd name="connsiteY7" fmla="*/ 76010 h 85248"/>
                <a:gd name="connsiteX8" fmla="*/ 9507 w 38650"/>
                <a:gd name="connsiteY8" fmla="*/ 80772 h 85248"/>
                <a:gd name="connsiteX9" fmla="*/ 7031 w 38650"/>
                <a:gd name="connsiteY9" fmla="*/ 85249 h 85248"/>
                <a:gd name="connsiteX10" fmla="*/ 5602 w 38650"/>
                <a:gd name="connsiteY10" fmla="*/ 81153 h 85248"/>
                <a:gd name="connsiteX11" fmla="*/ 4459 w 38650"/>
                <a:gd name="connsiteY11" fmla="*/ 75533 h 85248"/>
                <a:gd name="connsiteX12" fmla="*/ 4269 w 38650"/>
                <a:gd name="connsiteY12" fmla="*/ 74295 h 85248"/>
                <a:gd name="connsiteX13" fmla="*/ 5317 w 38650"/>
                <a:gd name="connsiteY13" fmla="*/ 63341 h 85248"/>
                <a:gd name="connsiteX14" fmla="*/ 2935 w 38650"/>
                <a:gd name="connsiteY14" fmla="*/ 53435 h 85248"/>
                <a:gd name="connsiteX15" fmla="*/ 459 w 38650"/>
                <a:gd name="connsiteY15" fmla="*/ 34100 h 85248"/>
                <a:gd name="connsiteX16" fmla="*/ 364 w 38650"/>
                <a:gd name="connsiteY16" fmla="*/ 19145 h 85248"/>
                <a:gd name="connsiteX17" fmla="*/ 4269 w 38650"/>
                <a:gd name="connsiteY17" fmla="*/ 15907 h 85248"/>
                <a:gd name="connsiteX18" fmla="*/ 30081 w 38650"/>
                <a:gd name="connsiteY18" fmla="*/ 4953 h 85248"/>
                <a:gd name="connsiteX19" fmla="*/ 36368 w 38650"/>
                <a:gd name="connsiteY19" fmla="*/ 953 h 85248"/>
                <a:gd name="connsiteX20" fmla="*/ 38273 w 38650"/>
                <a:gd name="connsiteY20" fmla="*/ 0 h 85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8650" h="85248">
                  <a:moveTo>
                    <a:pt x="38368" y="0"/>
                  </a:moveTo>
                  <a:cubicBezTo>
                    <a:pt x="38368" y="857"/>
                    <a:pt x="38844" y="2000"/>
                    <a:pt x="38559" y="2572"/>
                  </a:cubicBezTo>
                  <a:cubicBezTo>
                    <a:pt x="34558" y="9335"/>
                    <a:pt x="33892" y="17336"/>
                    <a:pt x="30653" y="24384"/>
                  </a:cubicBezTo>
                  <a:cubicBezTo>
                    <a:pt x="29891" y="26099"/>
                    <a:pt x="28557" y="27623"/>
                    <a:pt x="27700" y="29242"/>
                  </a:cubicBezTo>
                  <a:cubicBezTo>
                    <a:pt x="25986" y="32385"/>
                    <a:pt x="24557" y="35433"/>
                    <a:pt x="23890" y="39243"/>
                  </a:cubicBezTo>
                  <a:cubicBezTo>
                    <a:pt x="23128" y="43625"/>
                    <a:pt x="20652" y="47816"/>
                    <a:pt x="18842" y="52007"/>
                  </a:cubicBezTo>
                  <a:cubicBezTo>
                    <a:pt x="15985" y="58769"/>
                    <a:pt x="12936" y="65342"/>
                    <a:pt x="10079" y="72104"/>
                  </a:cubicBezTo>
                  <a:cubicBezTo>
                    <a:pt x="9603" y="73247"/>
                    <a:pt x="9698" y="74676"/>
                    <a:pt x="9603" y="76010"/>
                  </a:cubicBezTo>
                  <a:cubicBezTo>
                    <a:pt x="9603" y="77629"/>
                    <a:pt x="9889" y="79248"/>
                    <a:pt x="9507" y="80772"/>
                  </a:cubicBezTo>
                  <a:cubicBezTo>
                    <a:pt x="9031" y="82487"/>
                    <a:pt x="7888" y="85249"/>
                    <a:pt x="7031" y="85249"/>
                  </a:cubicBezTo>
                  <a:cubicBezTo>
                    <a:pt x="4269" y="85249"/>
                    <a:pt x="5983" y="82582"/>
                    <a:pt x="5602" y="81153"/>
                  </a:cubicBezTo>
                  <a:cubicBezTo>
                    <a:pt x="5126" y="79343"/>
                    <a:pt x="4840" y="77438"/>
                    <a:pt x="4459" y="75533"/>
                  </a:cubicBezTo>
                  <a:cubicBezTo>
                    <a:pt x="4459" y="75152"/>
                    <a:pt x="4173" y="74676"/>
                    <a:pt x="4269" y="74295"/>
                  </a:cubicBezTo>
                  <a:cubicBezTo>
                    <a:pt x="4650" y="70580"/>
                    <a:pt x="6269" y="66580"/>
                    <a:pt x="5317" y="63341"/>
                  </a:cubicBezTo>
                  <a:cubicBezTo>
                    <a:pt x="4269" y="60103"/>
                    <a:pt x="2745" y="57055"/>
                    <a:pt x="2935" y="53435"/>
                  </a:cubicBezTo>
                  <a:cubicBezTo>
                    <a:pt x="2364" y="46006"/>
                    <a:pt x="1602" y="40100"/>
                    <a:pt x="459" y="34100"/>
                  </a:cubicBezTo>
                  <a:cubicBezTo>
                    <a:pt x="-398" y="29242"/>
                    <a:pt x="173" y="24194"/>
                    <a:pt x="364" y="19145"/>
                  </a:cubicBezTo>
                  <a:cubicBezTo>
                    <a:pt x="364" y="16859"/>
                    <a:pt x="1888" y="15812"/>
                    <a:pt x="4269" y="15907"/>
                  </a:cubicBezTo>
                  <a:cubicBezTo>
                    <a:pt x="14460" y="16288"/>
                    <a:pt x="22652" y="11621"/>
                    <a:pt x="30081" y="4953"/>
                  </a:cubicBezTo>
                  <a:cubicBezTo>
                    <a:pt x="31891" y="3334"/>
                    <a:pt x="34177" y="2286"/>
                    <a:pt x="36368" y="953"/>
                  </a:cubicBezTo>
                  <a:cubicBezTo>
                    <a:pt x="36939" y="572"/>
                    <a:pt x="37606" y="286"/>
                    <a:pt x="38273" y="0"/>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59" name="フリーフォーム: 図形 358">
              <a:extLst>
                <a:ext uri="{FF2B5EF4-FFF2-40B4-BE49-F238E27FC236}">
                  <a16:creationId xmlns:a16="http://schemas.microsoft.com/office/drawing/2014/main" id="{ACE0321F-B310-4236-95A8-B22CA2A1EE99}"/>
                </a:ext>
              </a:extLst>
            </p:cNvPr>
            <p:cNvSpPr/>
            <p:nvPr/>
          </p:nvSpPr>
          <p:spPr>
            <a:xfrm>
              <a:off x="3299899" y="2319134"/>
              <a:ext cx="99954" cy="352288"/>
            </a:xfrm>
            <a:custGeom>
              <a:avLst/>
              <a:gdLst>
                <a:gd name="connsiteX0" fmla="*/ 99859 w 99954"/>
                <a:gd name="connsiteY0" fmla="*/ 349675 h 352288"/>
                <a:gd name="connsiteX1" fmla="*/ 97287 w 99954"/>
                <a:gd name="connsiteY1" fmla="*/ 352056 h 352288"/>
                <a:gd name="connsiteX2" fmla="*/ 88524 w 99954"/>
                <a:gd name="connsiteY2" fmla="*/ 347675 h 352288"/>
                <a:gd name="connsiteX3" fmla="*/ 63950 w 99954"/>
                <a:gd name="connsiteY3" fmla="*/ 333387 h 352288"/>
                <a:gd name="connsiteX4" fmla="*/ 59473 w 99954"/>
                <a:gd name="connsiteY4" fmla="*/ 333006 h 352288"/>
                <a:gd name="connsiteX5" fmla="*/ 40423 w 99954"/>
                <a:gd name="connsiteY5" fmla="*/ 333006 h 352288"/>
                <a:gd name="connsiteX6" fmla="*/ 35279 w 99954"/>
                <a:gd name="connsiteY6" fmla="*/ 328244 h 352288"/>
                <a:gd name="connsiteX7" fmla="*/ 31660 w 99954"/>
                <a:gd name="connsiteY7" fmla="*/ 309384 h 352288"/>
                <a:gd name="connsiteX8" fmla="*/ 31374 w 99954"/>
                <a:gd name="connsiteY8" fmla="*/ 307479 h 352288"/>
                <a:gd name="connsiteX9" fmla="*/ 30041 w 99954"/>
                <a:gd name="connsiteY9" fmla="*/ 286239 h 352288"/>
                <a:gd name="connsiteX10" fmla="*/ 27088 w 99954"/>
                <a:gd name="connsiteY10" fmla="*/ 266427 h 352288"/>
                <a:gd name="connsiteX11" fmla="*/ 26230 w 99954"/>
                <a:gd name="connsiteY11" fmla="*/ 256330 h 352288"/>
                <a:gd name="connsiteX12" fmla="*/ 23563 w 99954"/>
                <a:gd name="connsiteY12" fmla="*/ 227469 h 352288"/>
                <a:gd name="connsiteX13" fmla="*/ 21087 w 99954"/>
                <a:gd name="connsiteY13" fmla="*/ 217659 h 352288"/>
                <a:gd name="connsiteX14" fmla="*/ 18420 w 99954"/>
                <a:gd name="connsiteY14" fmla="*/ 196989 h 352288"/>
                <a:gd name="connsiteX15" fmla="*/ 14038 w 99954"/>
                <a:gd name="connsiteY15" fmla="*/ 172224 h 352288"/>
                <a:gd name="connsiteX16" fmla="*/ 11943 w 99954"/>
                <a:gd name="connsiteY16" fmla="*/ 157460 h 352288"/>
                <a:gd name="connsiteX17" fmla="*/ 7942 w 99954"/>
                <a:gd name="connsiteY17" fmla="*/ 127076 h 352288"/>
                <a:gd name="connsiteX18" fmla="*/ 7942 w 99954"/>
                <a:gd name="connsiteY18" fmla="*/ 120980 h 352288"/>
                <a:gd name="connsiteX19" fmla="*/ 5466 w 99954"/>
                <a:gd name="connsiteY19" fmla="*/ 95453 h 352288"/>
                <a:gd name="connsiteX20" fmla="*/ 5275 w 99954"/>
                <a:gd name="connsiteY20" fmla="*/ 84594 h 352288"/>
                <a:gd name="connsiteX21" fmla="*/ 3942 w 99954"/>
                <a:gd name="connsiteY21" fmla="*/ 64401 h 352288"/>
                <a:gd name="connsiteX22" fmla="*/ 2704 w 99954"/>
                <a:gd name="connsiteY22" fmla="*/ 58115 h 352288"/>
                <a:gd name="connsiteX23" fmla="*/ 37 w 99954"/>
                <a:gd name="connsiteY23" fmla="*/ 30588 h 352288"/>
                <a:gd name="connsiteX24" fmla="*/ 8704 w 99954"/>
                <a:gd name="connsiteY24" fmla="*/ 23253 h 352288"/>
                <a:gd name="connsiteX25" fmla="*/ 30898 w 99954"/>
                <a:gd name="connsiteY25" fmla="*/ 28587 h 352288"/>
                <a:gd name="connsiteX26" fmla="*/ 34803 w 99954"/>
                <a:gd name="connsiteY26" fmla="*/ 28587 h 352288"/>
                <a:gd name="connsiteX27" fmla="*/ 60521 w 99954"/>
                <a:gd name="connsiteY27" fmla="*/ 31350 h 352288"/>
                <a:gd name="connsiteX28" fmla="*/ 71379 w 99954"/>
                <a:gd name="connsiteY28" fmla="*/ 35350 h 352288"/>
                <a:gd name="connsiteX29" fmla="*/ 75094 w 99954"/>
                <a:gd name="connsiteY29" fmla="*/ 32016 h 352288"/>
                <a:gd name="connsiteX30" fmla="*/ 74046 w 99954"/>
                <a:gd name="connsiteY30" fmla="*/ 24968 h 352288"/>
                <a:gd name="connsiteX31" fmla="*/ 75094 w 99954"/>
                <a:gd name="connsiteY31" fmla="*/ 16776 h 352288"/>
                <a:gd name="connsiteX32" fmla="*/ 76427 w 99954"/>
                <a:gd name="connsiteY32" fmla="*/ 5060 h 352288"/>
                <a:gd name="connsiteX33" fmla="*/ 77761 w 99954"/>
                <a:gd name="connsiteY33" fmla="*/ 870 h 352288"/>
                <a:gd name="connsiteX34" fmla="*/ 79189 w 99954"/>
                <a:gd name="connsiteY34" fmla="*/ 12 h 352288"/>
                <a:gd name="connsiteX35" fmla="*/ 80333 w 99954"/>
                <a:gd name="connsiteY35" fmla="*/ 1155 h 352288"/>
                <a:gd name="connsiteX36" fmla="*/ 80333 w 99954"/>
                <a:gd name="connsiteY36" fmla="*/ 2489 h 352288"/>
                <a:gd name="connsiteX37" fmla="*/ 83952 w 99954"/>
                <a:gd name="connsiteY37" fmla="*/ 28111 h 352288"/>
                <a:gd name="connsiteX38" fmla="*/ 89476 w 99954"/>
                <a:gd name="connsiteY38" fmla="*/ 48399 h 352288"/>
                <a:gd name="connsiteX39" fmla="*/ 89476 w 99954"/>
                <a:gd name="connsiteY39" fmla="*/ 52495 h 352288"/>
                <a:gd name="connsiteX40" fmla="*/ 90715 w 99954"/>
                <a:gd name="connsiteY40" fmla="*/ 77165 h 352288"/>
                <a:gd name="connsiteX41" fmla="*/ 89858 w 99954"/>
                <a:gd name="connsiteY41" fmla="*/ 89262 h 352288"/>
                <a:gd name="connsiteX42" fmla="*/ 90715 w 99954"/>
                <a:gd name="connsiteY42" fmla="*/ 102882 h 352288"/>
                <a:gd name="connsiteX43" fmla="*/ 90715 w 99954"/>
                <a:gd name="connsiteY43" fmla="*/ 116503 h 352288"/>
                <a:gd name="connsiteX44" fmla="*/ 90810 w 99954"/>
                <a:gd name="connsiteY44" fmla="*/ 130124 h 352288"/>
                <a:gd name="connsiteX45" fmla="*/ 92143 w 99954"/>
                <a:gd name="connsiteY45" fmla="*/ 168510 h 352288"/>
                <a:gd name="connsiteX46" fmla="*/ 93191 w 99954"/>
                <a:gd name="connsiteY46" fmla="*/ 225279 h 352288"/>
                <a:gd name="connsiteX47" fmla="*/ 92239 w 99954"/>
                <a:gd name="connsiteY47" fmla="*/ 237756 h 352288"/>
                <a:gd name="connsiteX48" fmla="*/ 93001 w 99954"/>
                <a:gd name="connsiteY48" fmla="*/ 248805 h 352288"/>
                <a:gd name="connsiteX49" fmla="*/ 93001 w 99954"/>
                <a:gd name="connsiteY49" fmla="*/ 256139 h 352288"/>
                <a:gd name="connsiteX50" fmla="*/ 92048 w 99954"/>
                <a:gd name="connsiteY50" fmla="*/ 260426 h 352288"/>
                <a:gd name="connsiteX51" fmla="*/ 93382 w 99954"/>
                <a:gd name="connsiteY51" fmla="*/ 288715 h 352288"/>
                <a:gd name="connsiteX52" fmla="*/ 94620 w 99954"/>
                <a:gd name="connsiteY52" fmla="*/ 299955 h 352288"/>
                <a:gd name="connsiteX53" fmla="*/ 95954 w 99954"/>
                <a:gd name="connsiteY53" fmla="*/ 311670 h 352288"/>
                <a:gd name="connsiteX54" fmla="*/ 98621 w 99954"/>
                <a:gd name="connsiteY54" fmla="*/ 340531 h 352288"/>
                <a:gd name="connsiteX55" fmla="*/ 99954 w 99954"/>
                <a:gd name="connsiteY55" fmla="*/ 349485 h 35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99954" h="352288">
                  <a:moveTo>
                    <a:pt x="99859" y="349675"/>
                  </a:moveTo>
                  <a:cubicBezTo>
                    <a:pt x="100240" y="351961"/>
                    <a:pt x="98906" y="352723"/>
                    <a:pt x="97287" y="352056"/>
                  </a:cubicBezTo>
                  <a:cubicBezTo>
                    <a:pt x="94239" y="350913"/>
                    <a:pt x="91000" y="349675"/>
                    <a:pt x="88524" y="347675"/>
                  </a:cubicBezTo>
                  <a:cubicBezTo>
                    <a:pt x="80999" y="341674"/>
                    <a:pt x="72331" y="337864"/>
                    <a:pt x="63950" y="333387"/>
                  </a:cubicBezTo>
                  <a:cubicBezTo>
                    <a:pt x="62711" y="332721"/>
                    <a:pt x="60997" y="333006"/>
                    <a:pt x="59473" y="333006"/>
                  </a:cubicBezTo>
                  <a:cubicBezTo>
                    <a:pt x="53091" y="333006"/>
                    <a:pt x="46804" y="333006"/>
                    <a:pt x="40423" y="333006"/>
                  </a:cubicBezTo>
                  <a:cubicBezTo>
                    <a:pt x="35660" y="333006"/>
                    <a:pt x="35946" y="332911"/>
                    <a:pt x="35279" y="328244"/>
                  </a:cubicBezTo>
                  <a:cubicBezTo>
                    <a:pt x="34422" y="321862"/>
                    <a:pt x="32898" y="315671"/>
                    <a:pt x="31660" y="309384"/>
                  </a:cubicBezTo>
                  <a:cubicBezTo>
                    <a:pt x="31564" y="308718"/>
                    <a:pt x="31469" y="308051"/>
                    <a:pt x="31374" y="307479"/>
                  </a:cubicBezTo>
                  <a:cubicBezTo>
                    <a:pt x="30898" y="300336"/>
                    <a:pt x="30707" y="293287"/>
                    <a:pt x="30041" y="286239"/>
                  </a:cubicBezTo>
                  <a:cubicBezTo>
                    <a:pt x="29374" y="279571"/>
                    <a:pt x="27945" y="272999"/>
                    <a:pt x="27088" y="266427"/>
                  </a:cubicBezTo>
                  <a:cubicBezTo>
                    <a:pt x="26612" y="263093"/>
                    <a:pt x="26516" y="259664"/>
                    <a:pt x="26230" y="256330"/>
                  </a:cubicBezTo>
                  <a:cubicBezTo>
                    <a:pt x="25373" y="246710"/>
                    <a:pt x="24611" y="237089"/>
                    <a:pt x="23563" y="227469"/>
                  </a:cubicBezTo>
                  <a:cubicBezTo>
                    <a:pt x="23183" y="224135"/>
                    <a:pt x="21563" y="220992"/>
                    <a:pt x="21087" y="217659"/>
                  </a:cubicBezTo>
                  <a:cubicBezTo>
                    <a:pt x="20039" y="210801"/>
                    <a:pt x="19372" y="203847"/>
                    <a:pt x="18420" y="196989"/>
                  </a:cubicBezTo>
                  <a:cubicBezTo>
                    <a:pt x="17277" y="188702"/>
                    <a:pt x="15753" y="180511"/>
                    <a:pt x="14038" y="172224"/>
                  </a:cubicBezTo>
                  <a:cubicBezTo>
                    <a:pt x="13086" y="167367"/>
                    <a:pt x="11943" y="162414"/>
                    <a:pt x="11943" y="157460"/>
                  </a:cubicBezTo>
                  <a:cubicBezTo>
                    <a:pt x="11943" y="147078"/>
                    <a:pt x="10229" y="137077"/>
                    <a:pt x="7942" y="127076"/>
                  </a:cubicBezTo>
                  <a:cubicBezTo>
                    <a:pt x="7466" y="125171"/>
                    <a:pt x="7847" y="122980"/>
                    <a:pt x="7942" y="120980"/>
                  </a:cubicBezTo>
                  <a:cubicBezTo>
                    <a:pt x="8133" y="112407"/>
                    <a:pt x="7752" y="103835"/>
                    <a:pt x="5466" y="95453"/>
                  </a:cubicBezTo>
                  <a:cubicBezTo>
                    <a:pt x="4513" y="92119"/>
                    <a:pt x="5466" y="88214"/>
                    <a:pt x="5275" y="84594"/>
                  </a:cubicBezTo>
                  <a:cubicBezTo>
                    <a:pt x="4704" y="77831"/>
                    <a:pt x="4037" y="71164"/>
                    <a:pt x="3942" y="64401"/>
                  </a:cubicBezTo>
                  <a:cubicBezTo>
                    <a:pt x="3942" y="62306"/>
                    <a:pt x="3085" y="60210"/>
                    <a:pt x="2704" y="58115"/>
                  </a:cubicBezTo>
                  <a:cubicBezTo>
                    <a:pt x="1180" y="48971"/>
                    <a:pt x="-249" y="39922"/>
                    <a:pt x="37" y="30588"/>
                  </a:cubicBezTo>
                  <a:cubicBezTo>
                    <a:pt x="227" y="24587"/>
                    <a:pt x="3371" y="21920"/>
                    <a:pt x="8704" y="23253"/>
                  </a:cubicBezTo>
                  <a:cubicBezTo>
                    <a:pt x="16134" y="25063"/>
                    <a:pt x="23468" y="26873"/>
                    <a:pt x="30898" y="28587"/>
                  </a:cubicBezTo>
                  <a:cubicBezTo>
                    <a:pt x="32136" y="28873"/>
                    <a:pt x="33565" y="28873"/>
                    <a:pt x="34803" y="28587"/>
                  </a:cubicBezTo>
                  <a:cubicBezTo>
                    <a:pt x="46042" y="25920"/>
                    <a:pt x="50805" y="27349"/>
                    <a:pt x="60521" y="31350"/>
                  </a:cubicBezTo>
                  <a:cubicBezTo>
                    <a:pt x="64140" y="32778"/>
                    <a:pt x="67664" y="34302"/>
                    <a:pt x="71379" y="35350"/>
                  </a:cubicBezTo>
                  <a:cubicBezTo>
                    <a:pt x="73760" y="36017"/>
                    <a:pt x="75665" y="35350"/>
                    <a:pt x="75094" y="32016"/>
                  </a:cubicBezTo>
                  <a:cubicBezTo>
                    <a:pt x="74713" y="29730"/>
                    <a:pt x="75189" y="27444"/>
                    <a:pt x="74046" y="24968"/>
                  </a:cubicBezTo>
                  <a:cubicBezTo>
                    <a:pt x="73093" y="22872"/>
                    <a:pt x="74713" y="19539"/>
                    <a:pt x="75094" y="16776"/>
                  </a:cubicBezTo>
                  <a:cubicBezTo>
                    <a:pt x="75570" y="12871"/>
                    <a:pt x="75951" y="8966"/>
                    <a:pt x="76427" y="5060"/>
                  </a:cubicBezTo>
                  <a:cubicBezTo>
                    <a:pt x="76618" y="3632"/>
                    <a:pt x="77189" y="2203"/>
                    <a:pt x="77761" y="870"/>
                  </a:cubicBezTo>
                  <a:cubicBezTo>
                    <a:pt x="77951" y="393"/>
                    <a:pt x="78713" y="-83"/>
                    <a:pt x="79189" y="12"/>
                  </a:cubicBezTo>
                  <a:cubicBezTo>
                    <a:pt x="79571" y="12"/>
                    <a:pt x="80047" y="679"/>
                    <a:pt x="80333" y="1155"/>
                  </a:cubicBezTo>
                  <a:cubicBezTo>
                    <a:pt x="80523" y="1536"/>
                    <a:pt x="80333" y="2013"/>
                    <a:pt x="80333" y="2489"/>
                  </a:cubicBezTo>
                  <a:cubicBezTo>
                    <a:pt x="79666" y="11347"/>
                    <a:pt x="82714" y="19634"/>
                    <a:pt x="83952" y="28111"/>
                  </a:cubicBezTo>
                  <a:cubicBezTo>
                    <a:pt x="85000" y="35255"/>
                    <a:pt x="87000" y="41827"/>
                    <a:pt x="89476" y="48399"/>
                  </a:cubicBezTo>
                  <a:cubicBezTo>
                    <a:pt x="89953" y="49542"/>
                    <a:pt x="89476" y="51066"/>
                    <a:pt x="89476" y="52495"/>
                  </a:cubicBezTo>
                  <a:cubicBezTo>
                    <a:pt x="90238" y="61639"/>
                    <a:pt x="88048" y="69545"/>
                    <a:pt x="90715" y="77165"/>
                  </a:cubicBezTo>
                  <a:cubicBezTo>
                    <a:pt x="86809" y="80784"/>
                    <a:pt x="91191" y="85071"/>
                    <a:pt x="89858" y="89262"/>
                  </a:cubicBezTo>
                  <a:cubicBezTo>
                    <a:pt x="88619" y="93262"/>
                    <a:pt x="90524" y="98310"/>
                    <a:pt x="90715" y="102882"/>
                  </a:cubicBezTo>
                  <a:cubicBezTo>
                    <a:pt x="90905" y="107454"/>
                    <a:pt x="90715" y="112026"/>
                    <a:pt x="90715" y="116503"/>
                  </a:cubicBezTo>
                  <a:cubicBezTo>
                    <a:pt x="90715" y="120980"/>
                    <a:pt x="90048" y="125742"/>
                    <a:pt x="90810" y="130124"/>
                  </a:cubicBezTo>
                  <a:cubicBezTo>
                    <a:pt x="93096" y="142887"/>
                    <a:pt x="90810" y="155841"/>
                    <a:pt x="92143" y="168510"/>
                  </a:cubicBezTo>
                  <a:cubicBezTo>
                    <a:pt x="94334" y="187464"/>
                    <a:pt x="92620" y="206419"/>
                    <a:pt x="93191" y="225279"/>
                  </a:cubicBezTo>
                  <a:cubicBezTo>
                    <a:pt x="93287" y="229374"/>
                    <a:pt x="93477" y="233470"/>
                    <a:pt x="92239" y="237756"/>
                  </a:cubicBezTo>
                  <a:cubicBezTo>
                    <a:pt x="91286" y="241090"/>
                    <a:pt x="92810" y="245091"/>
                    <a:pt x="93001" y="248805"/>
                  </a:cubicBezTo>
                  <a:cubicBezTo>
                    <a:pt x="93191" y="251187"/>
                    <a:pt x="93096" y="253663"/>
                    <a:pt x="93001" y="256139"/>
                  </a:cubicBezTo>
                  <a:cubicBezTo>
                    <a:pt x="92905" y="257568"/>
                    <a:pt x="91953" y="258997"/>
                    <a:pt x="92048" y="260426"/>
                  </a:cubicBezTo>
                  <a:cubicBezTo>
                    <a:pt x="92334" y="269856"/>
                    <a:pt x="92810" y="279285"/>
                    <a:pt x="93382" y="288715"/>
                  </a:cubicBezTo>
                  <a:cubicBezTo>
                    <a:pt x="93572" y="292525"/>
                    <a:pt x="94239" y="296240"/>
                    <a:pt x="94620" y="299955"/>
                  </a:cubicBezTo>
                  <a:cubicBezTo>
                    <a:pt x="95096" y="303860"/>
                    <a:pt x="95572" y="307765"/>
                    <a:pt x="95954" y="311670"/>
                  </a:cubicBezTo>
                  <a:cubicBezTo>
                    <a:pt x="96906" y="321291"/>
                    <a:pt x="97668" y="330911"/>
                    <a:pt x="98621" y="340531"/>
                  </a:cubicBezTo>
                  <a:cubicBezTo>
                    <a:pt x="98906" y="343579"/>
                    <a:pt x="99478" y="346532"/>
                    <a:pt x="99954" y="349485"/>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60" name="フリーフォーム: 図形 359">
              <a:extLst>
                <a:ext uri="{FF2B5EF4-FFF2-40B4-BE49-F238E27FC236}">
                  <a16:creationId xmlns:a16="http://schemas.microsoft.com/office/drawing/2014/main" id="{313A3397-CFE8-45D5-B383-F696132AF3FA}"/>
                </a:ext>
              </a:extLst>
            </p:cNvPr>
            <p:cNvSpPr/>
            <p:nvPr/>
          </p:nvSpPr>
          <p:spPr>
            <a:xfrm>
              <a:off x="3255281" y="2660427"/>
              <a:ext cx="143143" cy="73008"/>
            </a:xfrm>
            <a:custGeom>
              <a:avLst/>
              <a:gdLst>
                <a:gd name="connsiteX0" fmla="*/ 143143 w 143143"/>
                <a:gd name="connsiteY0" fmla="*/ 25717 h 73008"/>
                <a:gd name="connsiteX1" fmla="*/ 140191 w 143143"/>
                <a:gd name="connsiteY1" fmla="*/ 30099 h 73008"/>
                <a:gd name="connsiteX2" fmla="*/ 129332 w 143143"/>
                <a:gd name="connsiteY2" fmla="*/ 34004 h 73008"/>
                <a:gd name="connsiteX3" fmla="*/ 111711 w 143143"/>
                <a:gd name="connsiteY3" fmla="*/ 47339 h 73008"/>
                <a:gd name="connsiteX4" fmla="*/ 103519 w 143143"/>
                <a:gd name="connsiteY4" fmla="*/ 60770 h 73008"/>
                <a:gd name="connsiteX5" fmla="*/ 97709 w 143143"/>
                <a:gd name="connsiteY5" fmla="*/ 64199 h 73008"/>
                <a:gd name="connsiteX6" fmla="*/ 77516 w 143143"/>
                <a:gd name="connsiteY6" fmla="*/ 69342 h 73008"/>
                <a:gd name="connsiteX7" fmla="*/ 37987 w 143143"/>
                <a:gd name="connsiteY7" fmla="*/ 72295 h 73008"/>
                <a:gd name="connsiteX8" fmla="*/ 3412 w 143143"/>
                <a:gd name="connsiteY8" fmla="*/ 60198 h 73008"/>
                <a:gd name="connsiteX9" fmla="*/ 1126 w 143143"/>
                <a:gd name="connsiteY9" fmla="*/ 55340 h 73008"/>
                <a:gd name="connsiteX10" fmla="*/ 459 w 143143"/>
                <a:gd name="connsiteY10" fmla="*/ 47816 h 73008"/>
                <a:gd name="connsiteX11" fmla="*/ 3793 w 143143"/>
                <a:gd name="connsiteY11" fmla="*/ 29432 h 73008"/>
                <a:gd name="connsiteX12" fmla="*/ 7888 w 143143"/>
                <a:gd name="connsiteY12" fmla="*/ 26479 h 73008"/>
                <a:gd name="connsiteX13" fmla="*/ 13508 w 143143"/>
                <a:gd name="connsiteY13" fmla="*/ 22288 h 73008"/>
                <a:gd name="connsiteX14" fmla="*/ 19223 w 143143"/>
                <a:gd name="connsiteY14" fmla="*/ 21431 h 73008"/>
                <a:gd name="connsiteX15" fmla="*/ 36178 w 143143"/>
                <a:gd name="connsiteY15" fmla="*/ 17907 h 73008"/>
                <a:gd name="connsiteX16" fmla="*/ 46084 w 143143"/>
                <a:gd name="connsiteY16" fmla="*/ 19145 h 73008"/>
                <a:gd name="connsiteX17" fmla="*/ 67515 w 143143"/>
                <a:gd name="connsiteY17" fmla="*/ 16383 h 73008"/>
                <a:gd name="connsiteX18" fmla="*/ 73611 w 143143"/>
                <a:gd name="connsiteY18" fmla="*/ 17431 h 73008"/>
                <a:gd name="connsiteX19" fmla="*/ 81326 w 143143"/>
                <a:gd name="connsiteY19" fmla="*/ 19431 h 73008"/>
                <a:gd name="connsiteX20" fmla="*/ 83326 w 143143"/>
                <a:gd name="connsiteY20" fmla="*/ 9525 h 73008"/>
                <a:gd name="connsiteX21" fmla="*/ 82945 w 143143"/>
                <a:gd name="connsiteY21" fmla="*/ 5905 h 73008"/>
                <a:gd name="connsiteX22" fmla="*/ 90756 w 143143"/>
                <a:gd name="connsiteY22" fmla="*/ 0 h 73008"/>
                <a:gd name="connsiteX23" fmla="*/ 116569 w 143143"/>
                <a:gd name="connsiteY23" fmla="*/ 6001 h 73008"/>
                <a:gd name="connsiteX24" fmla="*/ 137143 w 143143"/>
                <a:gd name="connsiteY24" fmla="*/ 20383 h 73008"/>
                <a:gd name="connsiteX25" fmla="*/ 139810 w 143143"/>
                <a:gd name="connsiteY25" fmla="*/ 21812 h 73008"/>
                <a:gd name="connsiteX26" fmla="*/ 143143 w 143143"/>
                <a:gd name="connsiteY26" fmla="*/ 25813 h 73008"/>
                <a:gd name="connsiteX27" fmla="*/ 4459 w 143143"/>
                <a:gd name="connsiteY27" fmla="*/ 50292 h 73008"/>
                <a:gd name="connsiteX28" fmla="*/ 3983 w 143143"/>
                <a:gd name="connsiteY28" fmla="*/ 49435 h 73008"/>
                <a:gd name="connsiteX29" fmla="*/ 4459 w 143143"/>
                <a:gd name="connsiteY29" fmla="*/ 50292 h 73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3143" h="73008">
                  <a:moveTo>
                    <a:pt x="143143" y="25717"/>
                  </a:moveTo>
                  <a:cubicBezTo>
                    <a:pt x="143143" y="28004"/>
                    <a:pt x="142477" y="29337"/>
                    <a:pt x="140191" y="30099"/>
                  </a:cubicBezTo>
                  <a:cubicBezTo>
                    <a:pt x="136476" y="31242"/>
                    <a:pt x="133047" y="33433"/>
                    <a:pt x="129332" y="34004"/>
                  </a:cubicBezTo>
                  <a:cubicBezTo>
                    <a:pt x="121045" y="35242"/>
                    <a:pt x="116569" y="41624"/>
                    <a:pt x="111711" y="47339"/>
                  </a:cubicBezTo>
                  <a:cubicBezTo>
                    <a:pt x="108377" y="51245"/>
                    <a:pt x="106567" y="56483"/>
                    <a:pt x="103519" y="60770"/>
                  </a:cubicBezTo>
                  <a:cubicBezTo>
                    <a:pt x="102281" y="62484"/>
                    <a:pt x="99805" y="63532"/>
                    <a:pt x="97709" y="64199"/>
                  </a:cubicBezTo>
                  <a:cubicBezTo>
                    <a:pt x="91042" y="66199"/>
                    <a:pt x="84184" y="67723"/>
                    <a:pt x="77516" y="69342"/>
                  </a:cubicBezTo>
                  <a:cubicBezTo>
                    <a:pt x="64657" y="72485"/>
                    <a:pt x="51227" y="74009"/>
                    <a:pt x="37987" y="72295"/>
                  </a:cubicBezTo>
                  <a:cubicBezTo>
                    <a:pt x="25795" y="70675"/>
                    <a:pt x="13889" y="67628"/>
                    <a:pt x="3412" y="60198"/>
                  </a:cubicBezTo>
                  <a:cubicBezTo>
                    <a:pt x="1507" y="58865"/>
                    <a:pt x="364" y="57245"/>
                    <a:pt x="1126" y="55340"/>
                  </a:cubicBezTo>
                  <a:cubicBezTo>
                    <a:pt x="2364" y="52483"/>
                    <a:pt x="1697" y="50387"/>
                    <a:pt x="459" y="47816"/>
                  </a:cubicBezTo>
                  <a:cubicBezTo>
                    <a:pt x="-1065" y="44958"/>
                    <a:pt x="1507" y="31718"/>
                    <a:pt x="3793" y="29432"/>
                  </a:cubicBezTo>
                  <a:cubicBezTo>
                    <a:pt x="4936" y="28289"/>
                    <a:pt x="6460" y="27432"/>
                    <a:pt x="7888" y="26479"/>
                  </a:cubicBezTo>
                  <a:cubicBezTo>
                    <a:pt x="9793" y="25241"/>
                    <a:pt x="12175" y="25146"/>
                    <a:pt x="13508" y="22288"/>
                  </a:cubicBezTo>
                  <a:cubicBezTo>
                    <a:pt x="14365" y="20288"/>
                    <a:pt x="17318" y="21812"/>
                    <a:pt x="19223" y="21431"/>
                  </a:cubicBezTo>
                  <a:cubicBezTo>
                    <a:pt x="24938" y="20383"/>
                    <a:pt x="30463" y="18574"/>
                    <a:pt x="36178" y="17907"/>
                  </a:cubicBezTo>
                  <a:cubicBezTo>
                    <a:pt x="39416" y="17526"/>
                    <a:pt x="42845" y="18574"/>
                    <a:pt x="46084" y="19145"/>
                  </a:cubicBezTo>
                  <a:cubicBezTo>
                    <a:pt x="53513" y="20288"/>
                    <a:pt x="60752" y="20098"/>
                    <a:pt x="67515" y="16383"/>
                  </a:cubicBezTo>
                  <a:cubicBezTo>
                    <a:pt x="70468" y="16669"/>
                    <a:pt x="72658" y="16383"/>
                    <a:pt x="73611" y="17431"/>
                  </a:cubicBezTo>
                  <a:cubicBezTo>
                    <a:pt x="75897" y="19907"/>
                    <a:pt x="79040" y="19621"/>
                    <a:pt x="81326" y="19431"/>
                  </a:cubicBezTo>
                  <a:cubicBezTo>
                    <a:pt x="83612" y="19241"/>
                    <a:pt x="84374" y="13621"/>
                    <a:pt x="83326" y="9525"/>
                  </a:cubicBezTo>
                  <a:cubicBezTo>
                    <a:pt x="83041" y="8382"/>
                    <a:pt x="82660" y="7049"/>
                    <a:pt x="82945" y="5905"/>
                  </a:cubicBezTo>
                  <a:cubicBezTo>
                    <a:pt x="84279" y="0"/>
                    <a:pt x="84374" y="95"/>
                    <a:pt x="90756" y="0"/>
                  </a:cubicBezTo>
                  <a:cubicBezTo>
                    <a:pt x="99805" y="0"/>
                    <a:pt x="108758" y="1143"/>
                    <a:pt x="116569" y="6001"/>
                  </a:cubicBezTo>
                  <a:cubicBezTo>
                    <a:pt x="123617" y="10382"/>
                    <a:pt x="130285" y="15526"/>
                    <a:pt x="137143" y="20383"/>
                  </a:cubicBezTo>
                  <a:cubicBezTo>
                    <a:pt x="138000" y="20955"/>
                    <a:pt x="138857" y="21622"/>
                    <a:pt x="139810" y="21812"/>
                  </a:cubicBezTo>
                  <a:cubicBezTo>
                    <a:pt x="142096" y="22098"/>
                    <a:pt x="143143" y="23336"/>
                    <a:pt x="143143" y="25813"/>
                  </a:cubicBezTo>
                  <a:close/>
                  <a:moveTo>
                    <a:pt x="4459" y="50292"/>
                  </a:moveTo>
                  <a:cubicBezTo>
                    <a:pt x="4459" y="50292"/>
                    <a:pt x="4459" y="49435"/>
                    <a:pt x="3983" y="49435"/>
                  </a:cubicBezTo>
                  <a:cubicBezTo>
                    <a:pt x="3983" y="49911"/>
                    <a:pt x="4174" y="50102"/>
                    <a:pt x="4459" y="50292"/>
                  </a:cubicBezTo>
                  <a:close/>
                </a:path>
              </a:pathLst>
            </a:custGeom>
            <a:solidFill>
              <a:srgbClr val="23181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61" name="フリーフォーム: 図形 360">
              <a:extLst>
                <a:ext uri="{FF2B5EF4-FFF2-40B4-BE49-F238E27FC236}">
                  <a16:creationId xmlns:a16="http://schemas.microsoft.com/office/drawing/2014/main" id="{143F1865-334D-4289-AC46-3F79F3CC93E3}"/>
                </a:ext>
              </a:extLst>
            </p:cNvPr>
            <p:cNvSpPr/>
            <p:nvPr/>
          </p:nvSpPr>
          <p:spPr>
            <a:xfrm>
              <a:off x="3354648" y="1832699"/>
              <a:ext cx="43517" cy="45379"/>
            </a:xfrm>
            <a:custGeom>
              <a:avLst/>
              <a:gdLst>
                <a:gd name="connsiteX0" fmla="*/ 43491 w 43517"/>
                <a:gd name="connsiteY0" fmla="*/ 16388 h 45379"/>
                <a:gd name="connsiteX1" fmla="*/ 38919 w 43517"/>
                <a:gd name="connsiteY1" fmla="*/ 34676 h 45379"/>
                <a:gd name="connsiteX2" fmla="*/ 38443 w 43517"/>
                <a:gd name="connsiteY2" fmla="*/ 35153 h 45379"/>
                <a:gd name="connsiteX3" fmla="*/ 27013 w 43517"/>
                <a:gd name="connsiteY3" fmla="*/ 45344 h 45379"/>
                <a:gd name="connsiteX4" fmla="*/ 11106 w 43517"/>
                <a:gd name="connsiteY4" fmla="*/ 44297 h 45379"/>
                <a:gd name="connsiteX5" fmla="*/ 4534 w 43517"/>
                <a:gd name="connsiteY5" fmla="*/ 38105 h 45379"/>
                <a:gd name="connsiteX6" fmla="*/ 819 w 43517"/>
                <a:gd name="connsiteY6" fmla="*/ 14293 h 45379"/>
                <a:gd name="connsiteX7" fmla="*/ 11106 w 43517"/>
                <a:gd name="connsiteY7" fmla="*/ 3625 h 45379"/>
                <a:gd name="connsiteX8" fmla="*/ 28823 w 43517"/>
                <a:gd name="connsiteY8" fmla="*/ 291 h 45379"/>
                <a:gd name="connsiteX9" fmla="*/ 30823 w 43517"/>
                <a:gd name="connsiteY9" fmla="*/ 1339 h 45379"/>
                <a:gd name="connsiteX10" fmla="*/ 43396 w 43517"/>
                <a:gd name="connsiteY10" fmla="*/ 16388 h 45379"/>
                <a:gd name="connsiteX11" fmla="*/ 37205 w 43517"/>
                <a:gd name="connsiteY11" fmla="*/ 11912 h 45379"/>
                <a:gd name="connsiteX12" fmla="*/ 34538 w 43517"/>
                <a:gd name="connsiteY12" fmla="*/ 11912 h 45379"/>
                <a:gd name="connsiteX13" fmla="*/ 34538 w 43517"/>
                <a:gd name="connsiteY13" fmla="*/ 13150 h 45379"/>
                <a:gd name="connsiteX14" fmla="*/ 37205 w 43517"/>
                <a:gd name="connsiteY14" fmla="*/ 11912 h 45379"/>
                <a:gd name="connsiteX15" fmla="*/ 28537 w 43517"/>
                <a:gd name="connsiteY15" fmla="*/ 28866 h 45379"/>
                <a:gd name="connsiteX16" fmla="*/ 29299 w 43517"/>
                <a:gd name="connsiteY16" fmla="*/ 20294 h 45379"/>
                <a:gd name="connsiteX17" fmla="*/ 22060 w 43517"/>
                <a:gd name="connsiteY17" fmla="*/ 13912 h 45379"/>
                <a:gd name="connsiteX18" fmla="*/ 9487 w 43517"/>
                <a:gd name="connsiteY18" fmla="*/ 14579 h 45379"/>
                <a:gd name="connsiteX19" fmla="*/ 14916 w 43517"/>
                <a:gd name="connsiteY19" fmla="*/ 18579 h 45379"/>
                <a:gd name="connsiteX20" fmla="*/ 18440 w 43517"/>
                <a:gd name="connsiteY20" fmla="*/ 18389 h 45379"/>
                <a:gd name="connsiteX21" fmla="*/ 16154 w 43517"/>
                <a:gd name="connsiteY21" fmla="*/ 21246 h 45379"/>
                <a:gd name="connsiteX22" fmla="*/ 12535 w 43517"/>
                <a:gd name="connsiteY22" fmla="*/ 22103 h 45379"/>
                <a:gd name="connsiteX23" fmla="*/ 8725 w 43517"/>
                <a:gd name="connsiteY23" fmla="*/ 28771 h 45379"/>
                <a:gd name="connsiteX24" fmla="*/ 11487 w 43517"/>
                <a:gd name="connsiteY24" fmla="*/ 34391 h 45379"/>
                <a:gd name="connsiteX25" fmla="*/ 18631 w 43517"/>
                <a:gd name="connsiteY25" fmla="*/ 36677 h 45379"/>
                <a:gd name="connsiteX26" fmla="*/ 28441 w 43517"/>
                <a:gd name="connsiteY26" fmla="*/ 28866 h 453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43517" h="45379">
                  <a:moveTo>
                    <a:pt x="43491" y="16388"/>
                  </a:moveTo>
                  <a:cubicBezTo>
                    <a:pt x="43681" y="22580"/>
                    <a:pt x="42919" y="29247"/>
                    <a:pt x="38919" y="34676"/>
                  </a:cubicBezTo>
                  <a:cubicBezTo>
                    <a:pt x="38824" y="34867"/>
                    <a:pt x="38633" y="34962"/>
                    <a:pt x="38443" y="35153"/>
                  </a:cubicBezTo>
                  <a:cubicBezTo>
                    <a:pt x="35299" y="39344"/>
                    <a:pt x="34061" y="45916"/>
                    <a:pt x="27013" y="45344"/>
                  </a:cubicBezTo>
                  <a:cubicBezTo>
                    <a:pt x="21774" y="44868"/>
                    <a:pt x="16535" y="46011"/>
                    <a:pt x="11106" y="44297"/>
                  </a:cubicBezTo>
                  <a:cubicBezTo>
                    <a:pt x="7296" y="43154"/>
                    <a:pt x="6153" y="40582"/>
                    <a:pt x="4534" y="38105"/>
                  </a:cubicBezTo>
                  <a:cubicBezTo>
                    <a:pt x="-38" y="30771"/>
                    <a:pt x="-895" y="22580"/>
                    <a:pt x="819" y="14293"/>
                  </a:cubicBezTo>
                  <a:cubicBezTo>
                    <a:pt x="2534" y="6292"/>
                    <a:pt x="3581" y="5054"/>
                    <a:pt x="11106" y="3625"/>
                  </a:cubicBezTo>
                  <a:cubicBezTo>
                    <a:pt x="17011" y="2577"/>
                    <a:pt x="22536" y="-1042"/>
                    <a:pt x="28823" y="291"/>
                  </a:cubicBezTo>
                  <a:cubicBezTo>
                    <a:pt x="29394" y="482"/>
                    <a:pt x="29965" y="767"/>
                    <a:pt x="30823" y="1339"/>
                  </a:cubicBezTo>
                  <a:cubicBezTo>
                    <a:pt x="39205" y="2958"/>
                    <a:pt x="43110" y="8959"/>
                    <a:pt x="43396" y="16388"/>
                  </a:cubicBezTo>
                  <a:close/>
                  <a:moveTo>
                    <a:pt x="37205" y="11912"/>
                  </a:moveTo>
                  <a:cubicBezTo>
                    <a:pt x="36347" y="11912"/>
                    <a:pt x="35490" y="11912"/>
                    <a:pt x="34538" y="11912"/>
                  </a:cubicBezTo>
                  <a:lnTo>
                    <a:pt x="34538" y="13150"/>
                  </a:lnTo>
                  <a:cubicBezTo>
                    <a:pt x="35395" y="13150"/>
                    <a:pt x="36252" y="13150"/>
                    <a:pt x="37205" y="11912"/>
                  </a:cubicBezTo>
                  <a:close/>
                  <a:moveTo>
                    <a:pt x="28537" y="28866"/>
                  </a:moveTo>
                  <a:cubicBezTo>
                    <a:pt x="31299" y="25818"/>
                    <a:pt x="31394" y="20865"/>
                    <a:pt x="29299" y="20294"/>
                  </a:cubicBezTo>
                  <a:cubicBezTo>
                    <a:pt x="25584" y="19341"/>
                    <a:pt x="24441" y="16007"/>
                    <a:pt x="22060" y="13912"/>
                  </a:cubicBezTo>
                  <a:cubicBezTo>
                    <a:pt x="18155" y="10483"/>
                    <a:pt x="13773" y="10197"/>
                    <a:pt x="9487" y="14579"/>
                  </a:cubicBezTo>
                  <a:cubicBezTo>
                    <a:pt x="10439" y="19817"/>
                    <a:pt x="10535" y="19817"/>
                    <a:pt x="14916" y="18579"/>
                  </a:cubicBezTo>
                  <a:cubicBezTo>
                    <a:pt x="16059" y="18293"/>
                    <a:pt x="17297" y="18484"/>
                    <a:pt x="18440" y="18389"/>
                  </a:cubicBezTo>
                  <a:cubicBezTo>
                    <a:pt x="17678" y="19341"/>
                    <a:pt x="17107" y="20579"/>
                    <a:pt x="16154" y="21246"/>
                  </a:cubicBezTo>
                  <a:cubicBezTo>
                    <a:pt x="15106" y="21913"/>
                    <a:pt x="13773" y="21913"/>
                    <a:pt x="12535" y="22103"/>
                  </a:cubicBezTo>
                  <a:cubicBezTo>
                    <a:pt x="8344" y="22675"/>
                    <a:pt x="7010" y="24675"/>
                    <a:pt x="8725" y="28771"/>
                  </a:cubicBezTo>
                  <a:cubicBezTo>
                    <a:pt x="9487" y="30676"/>
                    <a:pt x="10344" y="32676"/>
                    <a:pt x="11487" y="34391"/>
                  </a:cubicBezTo>
                  <a:cubicBezTo>
                    <a:pt x="13202" y="37058"/>
                    <a:pt x="15392" y="37724"/>
                    <a:pt x="18631" y="36677"/>
                  </a:cubicBezTo>
                  <a:cubicBezTo>
                    <a:pt x="23012" y="35343"/>
                    <a:pt x="25679" y="31914"/>
                    <a:pt x="28441" y="28866"/>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62" name="フリーフォーム: 図形 361">
              <a:extLst>
                <a:ext uri="{FF2B5EF4-FFF2-40B4-BE49-F238E27FC236}">
                  <a16:creationId xmlns:a16="http://schemas.microsoft.com/office/drawing/2014/main" id="{B7695316-0178-40B4-B8D7-0FCDC2215D62}"/>
                </a:ext>
              </a:extLst>
            </p:cNvPr>
            <p:cNvSpPr/>
            <p:nvPr/>
          </p:nvSpPr>
          <p:spPr>
            <a:xfrm>
              <a:off x="3359023" y="2215106"/>
              <a:ext cx="35567" cy="45254"/>
            </a:xfrm>
            <a:custGeom>
              <a:avLst/>
              <a:gdLst>
                <a:gd name="connsiteX0" fmla="*/ 23971 w 35567"/>
                <a:gd name="connsiteY0" fmla="*/ 1266 h 45254"/>
                <a:gd name="connsiteX1" fmla="*/ 35401 w 35567"/>
                <a:gd name="connsiteY1" fmla="*/ 22792 h 45254"/>
                <a:gd name="connsiteX2" fmla="*/ 35401 w 35567"/>
                <a:gd name="connsiteY2" fmla="*/ 28888 h 45254"/>
                <a:gd name="connsiteX3" fmla="*/ 27400 w 35567"/>
                <a:gd name="connsiteY3" fmla="*/ 44224 h 45254"/>
                <a:gd name="connsiteX4" fmla="*/ 16161 w 35567"/>
                <a:gd name="connsiteY4" fmla="*/ 44986 h 45254"/>
                <a:gd name="connsiteX5" fmla="*/ 13970 w 35567"/>
                <a:gd name="connsiteY5" fmla="*/ 43938 h 45254"/>
                <a:gd name="connsiteX6" fmla="*/ 1111 w 35567"/>
                <a:gd name="connsiteY6" fmla="*/ 31651 h 45254"/>
                <a:gd name="connsiteX7" fmla="*/ 7779 w 35567"/>
                <a:gd name="connsiteY7" fmla="*/ 11839 h 45254"/>
                <a:gd name="connsiteX8" fmla="*/ 13494 w 35567"/>
                <a:gd name="connsiteY8" fmla="*/ 3457 h 45254"/>
                <a:gd name="connsiteX9" fmla="*/ 23971 w 35567"/>
                <a:gd name="connsiteY9" fmla="*/ 1171 h 45254"/>
                <a:gd name="connsiteX10" fmla="*/ 23495 w 35567"/>
                <a:gd name="connsiteY10" fmla="*/ 28317 h 45254"/>
                <a:gd name="connsiteX11" fmla="*/ 16351 w 35567"/>
                <a:gd name="connsiteY11" fmla="*/ 12410 h 45254"/>
                <a:gd name="connsiteX12" fmla="*/ 11493 w 35567"/>
                <a:gd name="connsiteY12" fmla="*/ 12601 h 45254"/>
                <a:gd name="connsiteX13" fmla="*/ 9207 w 35567"/>
                <a:gd name="connsiteY13" fmla="*/ 14982 h 45254"/>
                <a:gd name="connsiteX14" fmla="*/ 8541 w 35567"/>
                <a:gd name="connsiteY14" fmla="*/ 25936 h 45254"/>
                <a:gd name="connsiteX15" fmla="*/ 11208 w 35567"/>
                <a:gd name="connsiteY15" fmla="*/ 32889 h 45254"/>
                <a:gd name="connsiteX16" fmla="*/ 13398 w 35567"/>
                <a:gd name="connsiteY16" fmla="*/ 29269 h 45254"/>
                <a:gd name="connsiteX17" fmla="*/ 16542 w 35567"/>
                <a:gd name="connsiteY17" fmla="*/ 27650 h 45254"/>
                <a:gd name="connsiteX18" fmla="*/ 16923 w 35567"/>
                <a:gd name="connsiteY18" fmla="*/ 30889 h 45254"/>
                <a:gd name="connsiteX19" fmla="*/ 16161 w 35567"/>
                <a:gd name="connsiteY19" fmla="*/ 34127 h 45254"/>
                <a:gd name="connsiteX20" fmla="*/ 20066 w 35567"/>
                <a:gd name="connsiteY20" fmla="*/ 32889 h 45254"/>
                <a:gd name="connsiteX21" fmla="*/ 23400 w 35567"/>
                <a:gd name="connsiteY21" fmla="*/ 28317 h 452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5567" h="45254">
                  <a:moveTo>
                    <a:pt x="23971" y="1266"/>
                  </a:moveTo>
                  <a:cubicBezTo>
                    <a:pt x="31686" y="6219"/>
                    <a:pt x="36544" y="12696"/>
                    <a:pt x="35401" y="22792"/>
                  </a:cubicBezTo>
                  <a:cubicBezTo>
                    <a:pt x="35211" y="24602"/>
                    <a:pt x="35401" y="26412"/>
                    <a:pt x="35401" y="28888"/>
                  </a:cubicBezTo>
                  <a:cubicBezTo>
                    <a:pt x="35687" y="36223"/>
                    <a:pt x="32163" y="41176"/>
                    <a:pt x="27400" y="44224"/>
                  </a:cubicBezTo>
                  <a:cubicBezTo>
                    <a:pt x="24543" y="46033"/>
                    <a:pt x="19971" y="44890"/>
                    <a:pt x="16161" y="44986"/>
                  </a:cubicBezTo>
                  <a:cubicBezTo>
                    <a:pt x="15399" y="44986"/>
                    <a:pt x="14732" y="44033"/>
                    <a:pt x="13970" y="43938"/>
                  </a:cubicBezTo>
                  <a:cubicBezTo>
                    <a:pt x="5683" y="42509"/>
                    <a:pt x="3492" y="39842"/>
                    <a:pt x="1111" y="31651"/>
                  </a:cubicBezTo>
                  <a:cubicBezTo>
                    <a:pt x="-1365" y="22983"/>
                    <a:pt x="63" y="16506"/>
                    <a:pt x="7779" y="11839"/>
                  </a:cubicBezTo>
                  <a:cubicBezTo>
                    <a:pt x="8255" y="8124"/>
                    <a:pt x="12636" y="7362"/>
                    <a:pt x="13494" y="3457"/>
                  </a:cubicBezTo>
                  <a:cubicBezTo>
                    <a:pt x="14256" y="-68"/>
                    <a:pt x="20542" y="-1020"/>
                    <a:pt x="23971" y="1171"/>
                  </a:cubicBezTo>
                  <a:close/>
                  <a:moveTo>
                    <a:pt x="23495" y="28317"/>
                  </a:moveTo>
                  <a:cubicBezTo>
                    <a:pt x="26067" y="21173"/>
                    <a:pt x="25686" y="17554"/>
                    <a:pt x="16351" y="12410"/>
                  </a:cubicBezTo>
                  <a:cubicBezTo>
                    <a:pt x="14732" y="12410"/>
                    <a:pt x="13398" y="13839"/>
                    <a:pt x="11493" y="12601"/>
                  </a:cubicBezTo>
                  <a:cubicBezTo>
                    <a:pt x="9874" y="11553"/>
                    <a:pt x="8350" y="13363"/>
                    <a:pt x="9207" y="14982"/>
                  </a:cubicBezTo>
                  <a:cubicBezTo>
                    <a:pt x="11208" y="18887"/>
                    <a:pt x="8731" y="22316"/>
                    <a:pt x="8541" y="25936"/>
                  </a:cubicBezTo>
                  <a:cubicBezTo>
                    <a:pt x="8445" y="28222"/>
                    <a:pt x="9493" y="32508"/>
                    <a:pt x="11208" y="32889"/>
                  </a:cubicBezTo>
                  <a:cubicBezTo>
                    <a:pt x="14446" y="33556"/>
                    <a:pt x="12255" y="30127"/>
                    <a:pt x="13398" y="29269"/>
                  </a:cubicBezTo>
                  <a:cubicBezTo>
                    <a:pt x="14351" y="28603"/>
                    <a:pt x="15494" y="28222"/>
                    <a:pt x="16542" y="27650"/>
                  </a:cubicBezTo>
                  <a:cubicBezTo>
                    <a:pt x="16732" y="28698"/>
                    <a:pt x="17018" y="29746"/>
                    <a:pt x="16923" y="30889"/>
                  </a:cubicBezTo>
                  <a:cubicBezTo>
                    <a:pt x="16923" y="31936"/>
                    <a:pt x="16447" y="33079"/>
                    <a:pt x="16161" y="34127"/>
                  </a:cubicBezTo>
                  <a:cubicBezTo>
                    <a:pt x="17494" y="33746"/>
                    <a:pt x="19113" y="33746"/>
                    <a:pt x="20066" y="32889"/>
                  </a:cubicBezTo>
                  <a:cubicBezTo>
                    <a:pt x="21399" y="31651"/>
                    <a:pt x="22733" y="30031"/>
                    <a:pt x="23400" y="28317"/>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63" name="フリーフォーム: 図形 362">
              <a:extLst>
                <a:ext uri="{FF2B5EF4-FFF2-40B4-BE49-F238E27FC236}">
                  <a16:creationId xmlns:a16="http://schemas.microsoft.com/office/drawing/2014/main" id="{141B5E78-6479-4C3C-8556-A93F9970C6E8}"/>
                </a:ext>
              </a:extLst>
            </p:cNvPr>
            <p:cNvSpPr/>
            <p:nvPr/>
          </p:nvSpPr>
          <p:spPr>
            <a:xfrm>
              <a:off x="3350861" y="1684210"/>
              <a:ext cx="42424" cy="30384"/>
            </a:xfrm>
            <a:custGeom>
              <a:avLst/>
              <a:gdLst>
                <a:gd name="connsiteX0" fmla="*/ 39562 w 42424"/>
                <a:gd name="connsiteY0" fmla="*/ 0 h 30384"/>
                <a:gd name="connsiteX1" fmla="*/ 42325 w 42424"/>
                <a:gd name="connsiteY1" fmla="*/ 3048 h 30384"/>
                <a:gd name="connsiteX2" fmla="*/ 39562 w 42424"/>
                <a:gd name="connsiteY2" fmla="*/ 19621 h 30384"/>
                <a:gd name="connsiteX3" fmla="*/ 36514 w 42424"/>
                <a:gd name="connsiteY3" fmla="*/ 21050 h 30384"/>
                <a:gd name="connsiteX4" fmla="*/ 13369 w 42424"/>
                <a:gd name="connsiteY4" fmla="*/ 23241 h 30384"/>
                <a:gd name="connsiteX5" fmla="*/ 6701 w 42424"/>
                <a:gd name="connsiteY5" fmla="*/ 29432 h 30384"/>
                <a:gd name="connsiteX6" fmla="*/ 6034 w 42424"/>
                <a:gd name="connsiteY6" fmla="*/ 30385 h 30384"/>
                <a:gd name="connsiteX7" fmla="*/ 3939 w 42424"/>
                <a:gd name="connsiteY7" fmla="*/ 26194 h 30384"/>
                <a:gd name="connsiteX8" fmla="*/ 1843 w 42424"/>
                <a:gd name="connsiteY8" fmla="*/ 20288 h 30384"/>
                <a:gd name="connsiteX9" fmla="*/ 700 w 42424"/>
                <a:gd name="connsiteY9" fmla="*/ 17907 h 30384"/>
                <a:gd name="connsiteX10" fmla="*/ 2891 w 42424"/>
                <a:gd name="connsiteY10" fmla="*/ 18764 h 30384"/>
                <a:gd name="connsiteX11" fmla="*/ 6034 w 42424"/>
                <a:gd name="connsiteY11" fmla="*/ 20669 h 30384"/>
                <a:gd name="connsiteX12" fmla="*/ 9273 w 42424"/>
                <a:gd name="connsiteY12" fmla="*/ 20574 h 30384"/>
                <a:gd name="connsiteX13" fmla="*/ 11654 w 42424"/>
                <a:gd name="connsiteY13" fmla="*/ 19240 h 30384"/>
                <a:gd name="connsiteX14" fmla="*/ 32133 w 42424"/>
                <a:gd name="connsiteY14" fmla="*/ 17812 h 30384"/>
                <a:gd name="connsiteX15" fmla="*/ 34705 w 42424"/>
                <a:gd name="connsiteY15" fmla="*/ 17812 h 30384"/>
                <a:gd name="connsiteX16" fmla="*/ 37943 w 42424"/>
                <a:gd name="connsiteY16" fmla="*/ 14764 h 30384"/>
                <a:gd name="connsiteX17" fmla="*/ 35371 w 42424"/>
                <a:gd name="connsiteY17" fmla="*/ 11144 h 30384"/>
                <a:gd name="connsiteX18" fmla="*/ 14131 w 42424"/>
                <a:gd name="connsiteY18" fmla="*/ 8287 h 30384"/>
                <a:gd name="connsiteX19" fmla="*/ 4129 w 42424"/>
                <a:gd name="connsiteY19" fmla="*/ 9620 h 30384"/>
                <a:gd name="connsiteX20" fmla="*/ 34 w 42424"/>
                <a:gd name="connsiteY20" fmla="*/ 6572 h 30384"/>
                <a:gd name="connsiteX21" fmla="*/ 4129 w 42424"/>
                <a:gd name="connsiteY21" fmla="*/ 2953 h 30384"/>
                <a:gd name="connsiteX22" fmla="*/ 10416 w 42424"/>
                <a:gd name="connsiteY22" fmla="*/ 3334 h 30384"/>
                <a:gd name="connsiteX23" fmla="*/ 15464 w 42424"/>
                <a:gd name="connsiteY23" fmla="*/ 2762 h 30384"/>
                <a:gd name="connsiteX24" fmla="*/ 39372 w 42424"/>
                <a:gd name="connsiteY24" fmla="*/ 0 h 3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2424" h="30384">
                  <a:moveTo>
                    <a:pt x="39562" y="0"/>
                  </a:moveTo>
                  <a:cubicBezTo>
                    <a:pt x="42039" y="0"/>
                    <a:pt x="42706" y="857"/>
                    <a:pt x="42325" y="3048"/>
                  </a:cubicBezTo>
                  <a:cubicBezTo>
                    <a:pt x="41467" y="8573"/>
                    <a:pt x="40705" y="14097"/>
                    <a:pt x="39562" y="19621"/>
                  </a:cubicBezTo>
                  <a:cubicBezTo>
                    <a:pt x="39372" y="20383"/>
                    <a:pt x="38515" y="21146"/>
                    <a:pt x="36514" y="21050"/>
                  </a:cubicBezTo>
                  <a:cubicBezTo>
                    <a:pt x="28799" y="20669"/>
                    <a:pt x="20703" y="18383"/>
                    <a:pt x="13369" y="23241"/>
                  </a:cubicBezTo>
                  <a:cubicBezTo>
                    <a:pt x="10797" y="24956"/>
                    <a:pt x="8225" y="26479"/>
                    <a:pt x="6701" y="29432"/>
                  </a:cubicBezTo>
                  <a:lnTo>
                    <a:pt x="6034" y="30385"/>
                  </a:lnTo>
                  <a:cubicBezTo>
                    <a:pt x="4606" y="29242"/>
                    <a:pt x="4225" y="28004"/>
                    <a:pt x="3939" y="26194"/>
                  </a:cubicBezTo>
                  <a:cubicBezTo>
                    <a:pt x="3653" y="24194"/>
                    <a:pt x="2605" y="22289"/>
                    <a:pt x="1843" y="20288"/>
                  </a:cubicBezTo>
                  <a:cubicBezTo>
                    <a:pt x="1558" y="19431"/>
                    <a:pt x="1081" y="18669"/>
                    <a:pt x="700" y="17907"/>
                  </a:cubicBezTo>
                  <a:cubicBezTo>
                    <a:pt x="1462" y="18193"/>
                    <a:pt x="2224" y="18383"/>
                    <a:pt x="2891" y="18764"/>
                  </a:cubicBezTo>
                  <a:cubicBezTo>
                    <a:pt x="4034" y="19336"/>
                    <a:pt x="5177" y="19812"/>
                    <a:pt x="6034" y="20669"/>
                  </a:cubicBezTo>
                  <a:cubicBezTo>
                    <a:pt x="7749" y="22384"/>
                    <a:pt x="7654" y="22384"/>
                    <a:pt x="9273" y="20574"/>
                  </a:cubicBezTo>
                  <a:cubicBezTo>
                    <a:pt x="9844" y="19907"/>
                    <a:pt x="10797" y="19336"/>
                    <a:pt x="11654" y="19240"/>
                  </a:cubicBezTo>
                  <a:cubicBezTo>
                    <a:pt x="18512" y="18669"/>
                    <a:pt x="25275" y="18288"/>
                    <a:pt x="32133" y="17812"/>
                  </a:cubicBezTo>
                  <a:cubicBezTo>
                    <a:pt x="32990" y="17812"/>
                    <a:pt x="34038" y="18193"/>
                    <a:pt x="34705" y="17812"/>
                  </a:cubicBezTo>
                  <a:cubicBezTo>
                    <a:pt x="35943" y="17050"/>
                    <a:pt x="37848" y="15907"/>
                    <a:pt x="37943" y="14764"/>
                  </a:cubicBezTo>
                  <a:cubicBezTo>
                    <a:pt x="37943" y="13621"/>
                    <a:pt x="36514" y="11525"/>
                    <a:pt x="35371" y="11144"/>
                  </a:cubicBezTo>
                  <a:cubicBezTo>
                    <a:pt x="28513" y="9049"/>
                    <a:pt x="21465" y="7429"/>
                    <a:pt x="14131" y="8287"/>
                  </a:cubicBezTo>
                  <a:cubicBezTo>
                    <a:pt x="10797" y="8668"/>
                    <a:pt x="7463" y="9239"/>
                    <a:pt x="4129" y="9620"/>
                  </a:cubicBezTo>
                  <a:cubicBezTo>
                    <a:pt x="1939" y="9906"/>
                    <a:pt x="319" y="9049"/>
                    <a:pt x="34" y="6572"/>
                  </a:cubicBezTo>
                  <a:cubicBezTo>
                    <a:pt x="-347" y="3334"/>
                    <a:pt x="2605" y="3429"/>
                    <a:pt x="4129" y="2953"/>
                  </a:cubicBezTo>
                  <a:cubicBezTo>
                    <a:pt x="6034" y="2381"/>
                    <a:pt x="8320" y="3334"/>
                    <a:pt x="10416" y="3334"/>
                  </a:cubicBezTo>
                  <a:cubicBezTo>
                    <a:pt x="12130" y="3334"/>
                    <a:pt x="13940" y="3334"/>
                    <a:pt x="15464" y="2762"/>
                  </a:cubicBezTo>
                  <a:cubicBezTo>
                    <a:pt x="23275" y="-190"/>
                    <a:pt x="31276" y="95"/>
                    <a:pt x="39372" y="0"/>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64" name="フリーフォーム: 図形 363">
              <a:extLst>
                <a:ext uri="{FF2B5EF4-FFF2-40B4-BE49-F238E27FC236}">
                  <a16:creationId xmlns:a16="http://schemas.microsoft.com/office/drawing/2014/main" id="{C68D00CB-8B3C-4883-9AF2-F671F1157616}"/>
                </a:ext>
              </a:extLst>
            </p:cNvPr>
            <p:cNvSpPr/>
            <p:nvPr/>
          </p:nvSpPr>
          <p:spPr>
            <a:xfrm>
              <a:off x="3356705" y="1667822"/>
              <a:ext cx="34788" cy="10577"/>
            </a:xfrm>
            <a:custGeom>
              <a:avLst/>
              <a:gdLst>
                <a:gd name="connsiteX0" fmla="*/ 30956 w 34788"/>
                <a:gd name="connsiteY0" fmla="*/ 671 h 10577"/>
                <a:gd name="connsiteX1" fmla="*/ 34766 w 34788"/>
                <a:gd name="connsiteY1" fmla="*/ 6196 h 10577"/>
                <a:gd name="connsiteX2" fmla="*/ 28670 w 34788"/>
                <a:gd name="connsiteY2" fmla="*/ 8196 h 10577"/>
                <a:gd name="connsiteX3" fmla="*/ 21336 w 34788"/>
                <a:gd name="connsiteY3" fmla="*/ 6863 h 10577"/>
                <a:gd name="connsiteX4" fmla="*/ 7429 w 34788"/>
                <a:gd name="connsiteY4" fmla="*/ 8101 h 10577"/>
                <a:gd name="connsiteX5" fmla="*/ 6191 w 34788"/>
                <a:gd name="connsiteY5" fmla="*/ 6386 h 10577"/>
                <a:gd name="connsiteX6" fmla="*/ 4763 w 34788"/>
                <a:gd name="connsiteY6" fmla="*/ 4100 h 10577"/>
                <a:gd name="connsiteX7" fmla="*/ 3619 w 34788"/>
                <a:gd name="connsiteY7" fmla="*/ 6006 h 10577"/>
                <a:gd name="connsiteX8" fmla="*/ 3619 w 34788"/>
                <a:gd name="connsiteY8" fmla="*/ 6672 h 10577"/>
                <a:gd name="connsiteX9" fmla="*/ 0 w 34788"/>
                <a:gd name="connsiteY9" fmla="*/ 10577 h 10577"/>
                <a:gd name="connsiteX10" fmla="*/ 952 w 34788"/>
                <a:gd name="connsiteY10" fmla="*/ 5815 h 10577"/>
                <a:gd name="connsiteX11" fmla="*/ 6953 w 34788"/>
                <a:gd name="connsiteY11" fmla="*/ 1243 h 10577"/>
                <a:gd name="connsiteX12" fmla="*/ 27337 w 34788"/>
                <a:gd name="connsiteY12" fmla="*/ 5 h 10577"/>
                <a:gd name="connsiteX13" fmla="*/ 30956 w 34788"/>
                <a:gd name="connsiteY13" fmla="*/ 576 h 10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788" h="10577">
                  <a:moveTo>
                    <a:pt x="30956" y="671"/>
                  </a:moveTo>
                  <a:cubicBezTo>
                    <a:pt x="32575" y="2291"/>
                    <a:pt x="35052" y="4672"/>
                    <a:pt x="34766" y="6196"/>
                  </a:cubicBezTo>
                  <a:cubicBezTo>
                    <a:pt x="34195" y="9053"/>
                    <a:pt x="30956" y="8387"/>
                    <a:pt x="28670" y="8196"/>
                  </a:cubicBezTo>
                  <a:cubicBezTo>
                    <a:pt x="26194" y="8006"/>
                    <a:pt x="23813" y="7339"/>
                    <a:pt x="21336" y="6863"/>
                  </a:cubicBezTo>
                  <a:cubicBezTo>
                    <a:pt x="16097" y="9625"/>
                    <a:pt x="11621" y="7625"/>
                    <a:pt x="7429" y="8101"/>
                  </a:cubicBezTo>
                  <a:cubicBezTo>
                    <a:pt x="7048" y="8101"/>
                    <a:pt x="6572" y="6958"/>
                    <a:pt x="6191" y="6386"/>
                  </a:cubicBezTo>
                  <a:cubicBezTo>
                    <a:pt x="5715" y="5624"/>
                    <a:pt x="5239" y="4862"/>
                    <a:pt x="4763" y="4100"/>
                  </a:cubicBezTo>
                  <a:cubicBezTo>
                    <a:pt x="4381" y="4767"/>
                    <a:pt x="4000" y="5339"/>
                    <a:pt x="3619" y="6006"/>
                  </a:cubicBezTo>
                  <a:cubicBezTo>
                    <a:pt x="3619" y="6196"/>
                    <a:pt x="3619" y="6577"/>
                    <a:pt x="3619" y="6672"/>
                  </a:cubicBezTo>
                  <a:cubicBezTo>
                    <a:pt x="2476" y="8006"/>
                    <a:pt x="1238" y="9339"/>
                    <a:pt x="0" y="10577"/>
                  </a:cubicBezTo>
                  <a:cubicBezTo>
                    <a:pt x="286" y="8958"/>
                    <a:pt x="762" y="7434"/>
                    <a:pt x="952" y="5815"/>
                  </a:cubicBezTo>
                  <a:cubicBezTo>
                    <a:pt x="1333" y="1814"/>
                    <a:pt x="3619" y="1243"/>
                    <a:pt x="6953" y="1243"/>
                  </a:cubicBezTo>
                  <a:cubicBezTo>
                    <a:pt x="13811" y="1052"/>
                    <a:pt x="20574" y="386"/>
                    <a:pt x="27337" y="5"/>
                  </a:cubicBezTo>
                  <a:cubicBezTo>
                    <a:pt x="28575" y="5"/>
                    <a:pt x="30194" y="-91"/>
                    <a:pt x="30956" y="576"/>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65" name="フリーフォーム: 図形 364">
              <a:extLst>
                <a:ext uri="{FF2B5EF4-FFF2-40B4-BE49-F238E27FC236}">
                  <a16:creationId xmlns:a16="http://schemas.microsoft.com/office/drawing/2014/main" id="{580DFA12-88CF-4E35-B7E9-620FC292A23B}"/>
                </a:ext>
              </a:extLst>
            </p:cNvPr>
            <p:cNvSpPr/>
            <p:nvPr/>
          </p:nvSpPr>
          <p:spPr>
            <a:xfrm>
              <a:off x="3374898" y="1572115"/>
              <a:ext cx="13122" cy="28846"/>
            </a:xfrm>
            <a:custGeom>
              <a:avLst/>
              <a:gdLst>
                <a:gd name="connsiteX0" fmla="*/ 10763 w 13122"/>
                <a:gd name="connsiteY0" fmla="*/ 4272 h 28846"/>
                <a:gd name="connsiteX1" fmla="*/ 11049 w 13122"/>
                <a:gd name="connsiteY1" fmla="*/ 12463 h 28846"/>
                <a:gd name="connsiteX2" fmla="*/ 3905 w 13122"/>
                <a:gd name="connsiteY2" fmla="*/ 26655 h 28846"/>
                <a:gd name="connsiteX3" fmla="*/ 2286 w 13122"/>
                <a:gd name="connsiteY3" fmla="*/ 28846 h 28846"/>
                <a:gd name="connsiteX4" fmla="*/ 0 w 13122"/>
                <a:gd name="connsiteY4" fmla="*/ 26084 h 28846"/>
                <a:gd name="connsiteX5" fmla="*/ 1143 w 13122"/>
                <a:gd name="connsiteY5" fmla="*/ 19131 h 28846"/>
                <a:gd name="connsiteX6" fmla="*/ 3810 w 13122"/>
                <a:gd name="connsiteY6" fmla="*/ 5320 h 28846"/>
                <a:gd name="connsiteX7" fmla="*/ 6286 w 13122"/>
                <a:gd name="connsiteY7" fmla="*/ 1033 h 28846"/>
                <a:gd name="connsiteX8" fmla="*/ 9049 w 13122"/>
                <a:gd name="connsiteY8" fmla="*/ 2272 h 28846"/>
                <a:gd name="connsiteX9" fmla="*/ 10668 w 13122"/>
                <a:gd name="connsiteY9" fmla="*/ 4367 h 28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122" h="28846">
                  <a:moveTo>
                    <a:pt x="10763" y="4272"/>
                  </a:moveTo>
                  <a:cubicBezTo>
                    <a:pt x="13811" y="6939"/>
                    <a:pt x="13906" y="8272"/>
                    <a:pt x="11049" y="12463"/>
                  </a:cubicBezTo>
                  <a:cubicBezTo>
                    <a:pt x="8287" y="17607"/>
                    <a:pt x="6096" y="22179"/>
                    <a:pt x="3905" y="26655"/>
                  </a:cubicBezTo>
                  <a:cubicBezTo>
                    <a:pt x="3524" y="27418"/>
                    <a:pt x="2857" y="28084"/>
                    <a:pt x="2286" y="28846"/>
                  </a:cubicBezTo>
                  <a:cubicBezTo>
                    <a:pt x="1524" y="27894"/>
                    <a:pt x="0" y="26941"/>
                    <a:pt x="0" y="26084"/>
                  </a:cubicBezTo>
                  <a:cubicBezTo>
                    <a:pt x="0" y="23798"/>
                    <a:pt x="762" y="21512"/>
                    <a:pt x="1143" y="19131"/>
                  </a:cubicBezTo>
                  <a:cubicBezTo>
                    <a:pt x="2000" y="14559"/>
                    <a:pt x="2762" y="9891"/>
                    <a:pt x="3810" y="5320"/>
                  </a:cubicBezTo>
                  <a:cubicBezTo>
                    <a:pt x="4191" y="3795"/>
                    <a:pt x="5239" y="2176"/>
                    <a:pt x="6286" y="1033"/>
                  </a:cubicBezTo>
                  <a:cubicBezTo>
                    <a:pt x="7715" y="-586"/>
                    <a:pt x="8858" y="-395"/>
                    <a:pt x="9049" y="2272"/>
                  </a:cubicBezTo>
                  <a:cubicBezTo>
                    <a:pt x="9049" y="3034"/>
                    <a:pt x="10001" y="3795"/>
                    <a:pt x="10668" y="436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66" name="フリーフォーム: 図形 365">
              <a:extLst>
                <a:ext uri="{FF2B5EF4-FFF2-40B4-BE49-F238E27FC236}">
                  <a16:creationId xmlns:a16="http://schemas.microsoft.com/office/drawing/2014/main" id="{D2485106-2659-4827-B218-45011DCB0518}"/>
                </a:ext>
              </a:extLst>
            </p:cNvPr>
            <p:cNvSpPr/>
            <p:nvPr/>
          </p:nvSpPr>
          <p:spPr>
            <a:xfrm>
              <a:off x="3356895" y="1711483"/>
              <a:ext cx="29277" cy="17073"/>
            </a:xfrm>
            <a:custGeom>
              <a:avLst/>
              <a:gdLst>
                <a:gd name="connsiteX0" fmla="*/ 28480 w 29277"/>
                <a:gd name="connsiteY0" fmla="*/ 2635 h 17073"/>
                <a:gd name="connsiteX1" fmla="*/ 29242 w 29277"/>
                <a:gd name="connsiteY1" fmla="*/ 7969 h 17073"/>
                <a:gd name="connsiteX2" fmla="*/ 28194 w 29277"/>
                <a:gd name="connsiteY2" fmla="*/ 12256 h 17073"/>
                <a:gd name="connsiteX3" fmla="*/ 24670 w 29277"/>
                <a:gd name="connsiteY3" fmla="*/ 14923 h 17073"/>
                <a:gd name="connsiteX4" fmla="*/ 15907 w 29277"/>
                <a:gd name="connsiteY4" fmla="*/ 15304 h 17073"/>
                <a:gd name="connsiteX5" fmla="*/ 7525 w 29277"/>
                <a:gd name="connsiteY5" fmla="*/ 16923 h 17073"/>
                <a:gd name="connsiteX6" fmla="*/ 5715 w 29277"/>
                <a:gd name="connsiteY6" fmla="*/ 16923 h 17073"/>
                <a:gd name="connsiteX7" fmla="*/ 2000 w 29277"/>
                <a:gd name="connsiteY7" fmla="*/ 9779 h 17073"/>
                <a:gd name="connsiteX8" fmla="*/ 667 w 29277"/>
                <a:gd name="connsiteY8" fmla="*/ 3588 h 17073"/>
                <a:gd name="connsiteX9" fmla="*/ 0 w 29277"/>
                <a:gd name="connsiteY9" fmla="*/ 3112 h 17073"/>
                <a:gd name="connsiteX10" fmla="*/ 667 w 29277"/>
                <a:gd name="connsiteY10" fmla="*/ 2159 h 17073"/>
                <a:gd name="connsiteX11" fmla="*/ 6096 w 29277"/>
                <a:gd name="connsiteY11" fmla="*/ 635 h 17073"/>
                <a:gd name="connsiteX12" fmla="*/ 11144 w 29277"/>
                <a:gd name="connsiteY12" fmla="*/ 3588 h 17073"/>
                <a:gd name="connsiteX13" fmla="*/ 23241 w 29277"/>
                <a:gd name="connsiteY13" fmla="*/ 2064 h 17073"/>
                <a:gd name="connsiteX14" fmla="*/ 28289 w 29277"/>
                <a:gd name="connsiteY14" fmla="*/ 2731 h 17073"/>
                <a:gd name="connsiteX15" fmla="*/ 10954 w 29277"/>
                <a:gd name="connsiteY15" fmla="*/ 4159 h 17073"/>
                <a:gd name="connsiteX16" fmla="*/ 8763 w 29277"/>
                <a:gd name="connsiteY16" fmla="*/ 4159 h 17073"/>
                <a:gd name="connsiteX17" fmla="*/ 7430 w 29277"/>
                <a:gd name="connsiteY17" fmla="*/ 4921 h 17073"/>
                <a:gd name="connsiteX18" fmla="*/ 8477 w 29277"/>
                <a:gd name="connsiteY18" fmla="*/ 5398 h 17073"/>
                <a:gd name="connsiteX19" fmla="*/ 10954 w 29277"/>
                <a:gd name="connsiteY19" fmla="*/ 4064 h 17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9277" h="17073">
                  <a:moveTo>
                    <a:pt x="28480" y="2635"/>
                  </a:moveTo>
                  <a:cubicBezTo>
                    <a:pt x="29528" y="3683"/>
                    <a:pt x="29242" y="6160"/>
                    <a:pt x="29242" y="7969"/>
                  </a:cubicBezTo>
                  <a:cubicBezTo>
                    <a:pt x="29242" y="9398"/>
                    <a:pt x="29051" y="11113"/>
                    <a:pt x="28194" y="12256"/>
                  </a:cubicBezTo>
                  <a:cubicBezTo>
                    <a:pt x="27432" y="13494"/>
                    <a:pt x="25432" y="15304"/>
                    <a:pt x="24670" y="14923"/>
                  </a:cubicBezTo>
                  <a:cubicBezTo>
                    <a:pt x="21622" y="13684"/>
                    <a:pt x="18860" y="15399"/>
                    <a:pt x="15907" y="15304"/>
                  </a:cubicBezTo>
                  <a:cubicBezTo>
                    <a:pt x="13145" y="15113"/>
                    <a:pt x="10287" y="16351"/>
                    <a:pt x="7525" y="16923"/>
                  </a:cubicBezTo>
                  <a:cubicBezTo>
                    <a:pt x="6953" y="17018"/>
                    <a:pt x="5906" y="17209"/>
                    <a:pt x="5715" y="16923"/>
                  </a:cubicBezTo>
                  <a:cubicBezTo>
                    <a:pt x="4382" y="14637"/>
                    <a:pt x="2953" y="12256"/>
                    <a:pt x="2000" y="9779"/>
                  </a:cubicBezTo>
                  <a:cubicBezTo>
                    <a:pt x="1238" y="7874"/>
                    <a:pt x="1048" y="5683"/>
                    <a:pt x="667" y="3588"/>
                  </a:cubicBezTo>
                  <a:cubicBezTo>
                    <a:pt x="476" y="3397"/>
                    <a:pt x="191" y="3302"/>
                    <a:pt x="0" y="3112"/>
                  </a:cubicBezTo>
                  <a:lnTo>
                    <a:pt x="667" y="2159"/>
                  </a:lnTo>
                  <a:cubicBezTo>
                    <a:pt x="2477" y="2159"/>
                    <a:pt x="4286" y="1397"/>
                    <a:pt x="6096" y="635"/>
                  </a:cubicBezTo>
                  <a:cubicBezTo>
                    <a:pt x="9430" y="-698"/>
                    <a:pt x="10668" y="-32"/>
                    <a:pt x="11144" y="3588"/>
                  </a:cubicBezTo>
                  <a:cubicBezTo>
                    <a:pt x="15335" y="4636"/>
                    <a:pt x="19241" y="3112"/>
                    <a:pt x="23241" y="2064"/>
                  </a:cubicBezTo>
                  <a:cubicBezTo>
                    <a:pt x="24860" y="1588"/>
                    <a:pt x="27337" y="1683"/>
                    <a:pt x="28289" y="2731"/>
                  </a:cubicBezTo>
                  <a:close/>
                  <a:moveTo>
                    <a:pt x="10954" y="4159"/>
                  </a:moveTo>
                  <a:cubicBezTo>
                    <a:pt x="10001" y="4159"/>
                    <a:pt x="9335" y="4064"/>
                    <a:pt x="8763" y="4159"/>
                  </a:cubicBezTo>
                  <a:cubicBezTo>
                    <a:pt x="8287" y="4255"/>
                    <a:pt x="7906" y="4636"/>
                    <a:pt x="7430" y="4921"/>
                  </a:cubicBezTo>
                  <a:cubicBezTo>
                    <a:pt x="7811" y="5112"/>
                    <a:pt x="8192" y="5493"/>
                    <a:pt x="8477" y="5398"/>
                  </a:cubicBezTo>
                  <a:cubicBezTo>
                    <a:pt x="9430" y="5017"/>
                    <a:pt x="10382" y="4540"/>
                    <a:pt x="10954" y="4064"/>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67" name="フリーフォーム: 図形 366">
              <a:extLst>
                <a:ext uri="{FF2B5EF4-FFF2-40B4-BE49-F238E27FC236}">
                  <a16:creationId xmlns:a16="http://schemas.microsoft.com/office/drawing/2014/main" id="{BBFC4DED-3CDA-4530-8CA5-969748FB921E}"/>
                </a:ext>
              </a:extLst>
            </p:cNvPr>
            <p:cNvSpPr/>
            <p:nvPr/>
          </p:nvSpPr>
          <p:spPr>
            <a:xfrm>
              <a:off x="3333481" y="2078397"/>
              <a:ext cx="51737" cy="99779"/>
            </a:xfrm>
            <a:custGeom>
              <a:avLst/>
              <a:gdLst>
                <a:gd name="connsiteX0" fmla="*/ 51608 w 51737"/>
                <a:gd name="connsiteY0" fmla="*/ 11960 h 99779"/>
                <a:gd name="connsiteX1" fmla="*/ 50370 w 51737"/>
                <a:gd name="connsiteY1" fmla="*/ 17389 h 99779"/>
                <a:gd name="connsiteX2" fmla="*/ 42274 w 51737"/>
                <a:gd name="connsiteY2" fmla="*/ 31676 h 99779"/>
                <a:gd name="connsiteX3" fmla="*/ 34177 w 51737"/>
                <a:gd name="connsiteY3" fmla="*/ 54822 h 99779"/>
                <a:gd name="connsiteX4" fmla="*/ 33415 w 51737"/>
                <a:gd name="connsiteY4" fmla="*/ 57775 h 99779"/>
                <a:gd name="connsiteX5" fmla="*/ 34463 w 51737"/>
                <a:gd name="connsiteY5" fmla="*/ 71205 h 99779"/>
                <a:gd name="connsiteX6" fmla="*/ 32368 w 51737"/>
                <a:gd name="connsiteY6" fmla="*/ 75586 h 99779"/>
                <a:gd name="connsiteX7" fmla="*/ 22747 w 51737"/>
                <a:gd name="connsiteY7" fmla="*/ 87207 h 99779"/>
                <a:gd name="connsiteX8" fmla="*/ 18747 w 51737"/>
                <a:gd name="connsiteY8" fmla="*/ 97780 h 99779"/>
                <a:gd name="connsiteX9" fmla="*/ 17032 w 51737"/>
                <a:gd name="connsiteY9" fmla="*/ 99780 h 99779"/>
                <a:gd name="connsiteX10" fmla="*/ 16175 w 51737"/>
                <a:gd name="connsiteY10" fmla="*/ 97875 h 99779"/>
                <a:gd name="connsiteX11" fmla="*/ 22747 w 51737"/>
                <a:gd name="connsiteY11" fmla="*/ 76158 h 99779"/>
                <a:gd name="connsiteX12" fmla="*/ 23414 w 51737"/>
                <a:gd name="connsiteY12" fmla="*/ 71491 h 99779"/>
                <a:gd name="connsiteX13" fmla="*/ 24271 w 51737"/>
                <a:gd name="connsiteY13" fmla="*/ 67681 h 99779"/>
                <a:gd name="connsiteX14" fmla="*/ 25986 w 51737"/>
                <a:gd name="connsiteY14" fmla="*/ 67204 h 99779"/>
                <a:gd name="connsiteX15" fmla="*/ 25414 w 51737"/>
                <a:gd name="connsiteY15" fmla="*/ 69110 h 99779"/>
                <a:gd name="connsiteX16" fmla="*/ 25700 w 51737"/>
                <a:gd name="connsiteY16" fmla="*/ 70919 h 99779"/>
                <a:gd name="connsiteX17" fmla="*/ 27034 w 51737"/>
                <a:gd name="connsiteY17" fmla="*/ 70062 h 99779"/>
                <a:gd name="connsiteX18" fmla="*/ 27796 w 51737"/>
                <a:gd name="connsiteY18" fmla="*/ 65014 h 99779"/>
                <a:gd name="connsiteX19" fmla="*/ 23890 w 51737"/>
                <a:gd name="connsiteY19" fmla="*/ 60537 h 99779"/>
                <a:gd name="connsiteX20" fmla="*/ 17413 w 51737"/>
                <a:gd name="connsiteY20" fmla="*/ 61013 h 99779"/>
                <a:gd name="connsiteX21" fmla="*/ 13699 w 51737"/>
                <a:gd name="connsiteY21" fmla="*/ 61204 h 99779"/>
                <a:gd name="connsiteX22" fmla="*/ 8174 w 51737"/>
                <a:gd name="connsiteY22" fmla="*/ 53298 h 99779"/>
                <a:gd name="connsiteX23" fmla="*/ 1602 w 51737"/>
                <a:gd name="connsiteY23" fmla="*/ 40439 h 99779"/>
                <a:gd name="connsiteX24" fmla="*/ 6364 w 51737"/>
                <a:gd name="connsiteY24" fmla="*/ 25961 h 99779"/>
                <a:gd name="connsiteX25" fmla="*/ 9984 w 51737"/>
                <a:gd name="connsiteY25" fmla="*/ 23580 h 99779"/>
                <a:gd name="connsiteX26" fmla="*/ 37892 w 51737"/>
                <a:gd name="connsiteY26" fmla="*/ 2815 h 99779"/>
                <a:gd name="connsiteX27" fmla="*/ 39797 w 51737"/>
                <a:gd name="connsiteY27" fmla="*/ 910 h 99779"/>
                <a:gd name="connsiteX28" fmla="*/ 47608 w 51737"/>
                <a:gd name="connsiteY28" fmla="*/ 3196 h 99779"/>
                <a:gd name="connsiteX29" fmla="*/ 51418 w 51737"/>
                <a:gd name="connsiteY29" fmla="*/ 11769 h 99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51737" h="99779">
                  <a:moveTo>
                    <a:pt x="51608" y="11960"/>
                  </a:moveTo>
                  <a:cubicBezTo>
                    <a:pt x="51989" y="13579"/>
                    <a:pt x="51513" y="16150"/>
                    <a:pt x="50370" y="17389"/>
                  </a:cubicBezTo>
                  <a:cubicBezTo>
                    <a:pt x="46560" y="21580"/>
                    <a:pt x="44750" y="26628"/>
                    <a:pt x="42274" y="31676"/>
                  </a:cubicBezTo>
                  <a:cubicBezTo>
                    <a:pt x="38654" y="39201"/>
                    <a:pt x="37416" y="47392"/>
                    <a:pt x="34177" y="54822"/>
                  </a:cubicBezTo>
                  <a:cubicBezTo>
                    <a:pt x="33796" y="55774"/>
                    <a:pt x="33034" y="57298"/>
                    <a:pt x="33415" y="57775"/>
                  </a:cubicBezTo>
                  <a:cubicBezTo>
                    <a:pt x="36559" y="62061"/>
                    <a:pt x="33130" y="66823"/>
                    <a:pt x="34463" y="71205"/>
                  </a:cubicBezTo>
                  <a:cubicBezTo>
                    <a:pt x="34844" y="72348"/>
                    <a:pt x="33415" y="74348"/>
                    <a:pt x="32368" y="75586"/>
                  </a:cubicBezTo>
                  <a:cubicBezTo>
                    <a:pt x="29224" y="79587"/>
                    <a:pt x="25700" y="83111"/>
                    <a:pt x="22747" y="87207"/>
                  </a:cubicBezTo>
                  <a:cubicBezTo>
                    <a:pt x="20557" y="90255"/>
                    <a:pt x="18461" y="93589"/>
                    <a:pt x="18747" y="97780"/>
                  </a:cubicBezTo>
                  <a:cubicBezTo>
                    <a:pt x="18747" y="98351"/>
                    <a:pt x="17604" y="99113"/>
                    <a:pt x="17032" y="99780"/>
                  </a:cubicBezTo>
                  <a:cubicBezTo>
                    <a:pt x="16747" y="99113"/>
                    <a:pt x="16175" y="98542"/>
                    <a:pt x="16175" y="97875"/>
                  </a:cubicBezTo>
                  <a:cubicBezTo>
                    <a:pt x="16080" y="89874"/>
                    <a:pt x="18271" y="82635"/>
                    <a:pt x="22747" y="76158"/>
                  </a:cubicBezTo>
                  <a:cubicBezTo>
                    <a:pt x="23890" y="74539"/>
                    <a:pt x="24843" y="73110"/>
                    <a:pt x="23414" y="71491"/>
                  </a:cubicBezTo>
                  <a:cubicBezTo>
                    <a:pt x="21795" y="69586"/>
                    <a:pt x="23128" y="68728"/>
                    <a:pt x="24271" y="67681"/>
                  </a:cubicBezTo>
                  <a:cubicBezTo>
                    <a:pt x="24652" y="67300"/>
                    <a:pt x="25414" y="67300"/>
                    <a:pt x="25986" y="67204"/>
                  </a:cubicBezTo>
                  <a:cubicBezTo>
                    <a:pt x="25795" y="67871"/>
                    <a:pt x="25510" y="68443"/>
                    <a:pt x="25414" y="69110"/>
                  </a:cubicBezTo>
                  <a:cubicBezTo>
                    <a:pt x="25414" y="69681"/>
                    <a:pt x="25605" y="70348"/>
                    <a:pt x="25700" y="70919"/>
                  </a:cubicBezTo>
                  <a:cubicBezTo>
                    <a:pt x="26176" y="70633"/>
                    <a:pt x="26938" y="70443"/>
                    <a:pt x="27034" y="70062"/>
                  </a:cubicBezTo>
                  <a:cubicBezTo>
                    <a:pt x="27415" y="68347"/>
                    <a:pt x="28272" y="66442"/>
                    <a:pt x="27796" y="65014"/>
                  </a:cubicBezTo>
                  <a:cubicBezTo>
                    <a:pt x="27129" y="63204"/>
                    <a:pt x="25510" y="61013"/>
                    <a:pt x="23890" y="60537"/>
                  </a:cubicBezTo>
                  <a:cubicBezTo>
                    <a:pt x="21985" y="59965"/>
                    <a:pt x="19223" y="57013"/>
                    <a:pt x="17413" y="61013"/>
                  </a:cubicBezTo>
                  <a:cubicBezTo>
                    <a:pt x="15699" y="61585"/>
                    <a:pt x="14270" y="61775"/>
                    <a:pt x="13699" y="61204"/>
                  </a:cubicBezTo>
                  <a:cubicBezTo>
                    <a:pt x="11698" y="58727"/>
                    <a:pt x="9793" y="56155"/>
                    <a:pt x="8174" y="53298"/>
                  </a:cubicBezTo>
                  <a:cubicBezTo>
                    <a:pt x="5793" y="49107"/>
                    <a:pt x="3507" y="44916"/>
                    <a:pt x="1602" y="40439"/>
                  </a:cubicBezTo>
                  <a:cubicBezTo>
                    <a:pt x="-1541" y="32914"/>
                    <a:pt x="-113" y="29009"/>
                    <a:pt x="6364" y="25961"/>
                  </a:cubicBezTo>
                  <a:cubicBezTo>
                    <a:pt x="7603" y="25390"/>
                    <a:pt x="8841" y="24532"/>
                    <a:pt x="9984" y="23580"/>
                  </a:cubicBezTo>
                  <a:cubicBezTo>
                    <a:pt x="18937" y="16150"/>
                    <a:pt x="27319" y="7959"/>
                    <a:pt x="37892" y="2815"/>
                  </a:cubicBezTo>
                  <a:cubicBezTo>
                    <a:pt x="38654" y="2435"/>
                    <a:pt x="39035" y="1387"/>
                    <a:pt x="39797" y="910"/>
                  </a:cubicBezTo>
                  <a:cubicBezTo>
                    <a:pt x="42655" y="-899"/>
                    <a:pt x="46084" y="53"/>
                    <a:pt x="47608" y="3196"/>
                  </a:cubicBezTo>
                  <a:cubicBezTo>
                    <a:pt x="49036" y="5959"/>
                    <a:pt x="50560" y="8816"/>
                    <a:pt x="51418" y="11769"/>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68" name="フリーフォーム: 図形 367">
              <a:extLst>
                <a:ext uri="{FF2B5EF4-FFF2-40B4-BE49-F238E27FC236}">
                  <a16:creationId xmlns:a16="http://schemas.microsoft.com/office/drawing/2014/main" id="{08452CB6-B07C-4F0F-9D1D-0876F473CFAD}"/>
                </a:ext>
              </a:extLst>
            </p:cNvPr>
            <p:cNvSpPr/>
            <p:nvPr/>
          </p:nvSpPr>
          <p:spPr>
            <a:xfrm>
              <a:off x="3362781" y="1844109"/>
              <a:ext cx="22658" cy="25775"/>
            </a:xfrm>
            <a:custGeom>
              <a:avLst/>
              <a:gdLst>
                <a:gd name="connsiteX0" fmla="*/ 21165 w 22658"/>
                <a:gd name="connsiteY0" fmla="*/ 8979 h 25775"/>
                <a:gd name="connsiteX1" fmla="*/ 20403 w 22658"/>
                <a:gd name="connsiteY1" fmla="*/ 17552 h 25775"/>
                <a:gd name="connsiteX2" fmla="*/ 10592 w 22658"/>
                <a:gd name="connsiteY2" fmla="*/ 25362 h 25775"/>
                <a:gd name="connsiteX3" fmla="*/ 3448 w 22658"/>
                <a:gd name="connsiteY3" fmla="*/ 23076 h 25775"/>
                <a:gd name="connsiteX4" fmla="*/ 686 w 22658"/>
                <a:gd name="connsiteY4" fmla="*/ 17456 h 25775"/>
                <a:gd name="connsiteX5" fmla="*/ 4496 w 22658"/>
                <a:gd name="connsiteY5" fmla="*/ 10789 h 25775"/>
                <a:gd name="connsiteX6" fmla="*/ 8115 w 22658"/>
                <a:gd name="connsiteY6" fmla="*/ 9932 h 25775"/>
                <a:gd name="connsiteX7" fmla="*/ 10402 w 22658"/>
                <a:gd name="connsiteY7" fmla="*/ 7074 h 25775"/>
                <a:gd name="connsiteX8" fmla="*/ 6877 w 22658"/>
                <a:gd name="connsiteY8" fmla="*/ 7265 h 25775"/>
                <a:gd name="connsiteX9" fmla="*/ 1448 w 22658"/>
                <a:gd name="connsiteY9" fmla="*/ 3264 h 25775"/>
                <a:gd name="connsiteX10" fmla="*/ 14021 w 22658"/>
                <a:gd name="connsiteY10" fmla="*/ 2597 h 25775"/>
                <a:gd name="connsiteX11" fmla="*/ 21260 w 22658"/>
                <a:gd name="connsiteY11" fmla="*/ 8979 h 25775"/>
                <a:gd name="connsiteX12" fmla="*/ 18403 w 22658"/>
                <a:gd name="connsiteY12" fmla="*/ 12980 h 25775"/>
                <a:gd name="connsiteX13" fmla="*/ 17545 w 22658"/>
                <a:gd name="connsiteY13" fmla="*/ 11170 h 25775"/>
                <a:gd name="connsiteX14" fmla="*/ 17545 w 22658"/>
                <a:gd name="connsiteY14" fmla="*/ 13265 h 25775"/>
                <a:gd name="connsiteX15" fmla="*/ 18403 w 22658"/>
                <a:gd name="connsiteY15" fmla="*/ 13075 h 25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658" h="25775">
                  <a:moveTo>
                    <a:pt x="21165" y="8979"/>
                  </a:moveTo>
                  <a:cubicBezTo>
                    <a:pt x="23356" y="9551"/>
                    <a:pt x="23165" y="14504"/>
                    <a:pt x="20403" y="17552"/>
                  </a:cubicBezTo>
                  <a:cubicBezTo>
                    <a:pt x="17640" y="20600"/>
                    <a:pt x="14974" y="24029"/>
                    <a:pt x="10592" y="25362"/>
                  </a:cubicBezTo>
                  <a:cubicBezTo>
                    <a:pt x="7354" y="26315"/>
                    <a:pt x="5163" y="25648"/>
                    <a:pt x="3448" y="23076"/>
                  </a:cubicBezTo>
                  <a:cubicBezTo>
                    <a:pt x="2305" y="21362"/>
                    <a:pt x="1448" y="19457"/>
                    <a:pt x="686" y="17456"/>
                  </a:cubicBezTo>
                  <a:cubicBezTo>
                    <a:pt x="-933" y="13361"/>
                    <a:pt x="305" y="11360"/>
                    <a:pt x="4496" y="10789"/>
                  </a:cubicBezTo>
                  <a:cubicBezTo>
                    <a:pt x="5734" y="10598"/>
                    <a:pt x="7068" y="10598"/>
                    <a:pt x="8115" y="9932"/>
                  </a:cubicBezTo>
                  <a:cubicBezTo>
                    <a:pt x="9068" y="9360"/>
                    <a:pt x="9640" y="8122"/>
                    <a:pt x="10402" y="7074"/>
                  </a:cubicBezTo>
                  <a:cubicBezTo>
                    <a:pt x="9163" y="7074"/>
                    <a:pt x="7925" y="6884"/>
                    <a:pt x="6877" y="7265"/>
                  </a:cubicBezTo>
                  <a:cubicBezTo>
                    <a:pt x="2496" y="8503"/>
                    <a:pt x="2496" y="8503"/>
                    <a:pt x="1448" y="3264"/>
                  </a:cubicBezTo>
                  <a:cubicBezTo>
                    <a:pt x="5639" y="-1117"/>
                    <a:pt x="10021" y="-832"/>
                    <a:pt x="14021" y="2597"/>
                  </a:cubicBezTo>
                  <a:cubicBezTo>
                    <a:pt x="16402" y="4693"/>
                    <a:pt x="17545" y="8027"/>
                    <a:pt x="21260" y="8979"/>
                  </a:cubicBezTo>
                  <a:close/>
                  <a:moveTo>
                    <a:pt x="18403" y="12980"/>
                  </a:moveTo>
                  <a:cubicBezTo>
                    <a:pt x="18307" y="12218"/>
                    <a:pt x="18117" y="11551"/>
                    <a:pt x="17545" y="11170"/>
                  </a:cubicBezTo>
                  <a:cubicBezTo>
                    <a:pt x="17355" y="12122"/>
                    <a:pt x="17545" y="12694"/>
                    <a:pt x="17545" y="13265"/>
                  </a:cubicBezTo>
                  <a:lnTo>
                    <a:pt x="18403" y="13075"/>
                  </a:ln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69" name="フリーフォーム: 図形 368">
              <a:extLst>
                <a:ext uri="{FF2B5EF4-FFF2-40B4-BE49-F238E27FC236}">
                  <a16:creationId xmlns:a16="http://schemas.microsoft.com/office/drawing/2014/main" id="{F0EAA69E-DF49-4DFC-B7FE-FE51B129EF7D}"/>
                </a:ext>
              </a:extLst>
            </p:cNvPr>
            <p:cNvSpPr/>
            <p:nvPr/>
          </p:nvSpPr>
          <p:spPr>
            <a:xfrm>
              <a:off x="3367652" y="2227482"/>
              <a:ext cx="16273" cy="21846"/>
            </a:xfrm>
            <a:custGeom>
              <a:avLst/>
              <a:gdLst>
                <a:gd name="connsiteX0" fmla="*/ 7721 w 16273"/>
                <a:gd name="connsiteY0" fmla="*/ 130 h 21846"/>
                <a:gd name="connsiteX1" fmla="*/ 14865 w 16273"/>
                <a:gd name="connsiteY1" fmla="*/ 16036 h 21846"/>
                <a:gd name="connsiteX2" fmla="*/ 11531 w 16273"/>
                <a:gd name="connsiteY2" fmla="*/ 20609 h 21846"/>
                <a:gd name="connsiteX3" fmla="*/ 7626 w 16273"/>
                <a:gd name="connsiteY3" fmla="*/ 21847 h 21846"/>
                <a:gd name="connsiteX4" fmla="*/ 8388 w 16273"/>
                <a:gd name="connsiteY4" fmla="*/ 18608 h 21846"/>
                <a:gd name="connsiteX5" fmla="*/ 8007 w 16273"/>
                <a:gd name="connsiteY5" fmla="*/ 15370 h 21846"/>
                <a:gd name="connsiteX6" fmla="*/ 4864 w 16273"/>
                <a:gd name="connsiteY6" fmla="*/ 16989 h 21846"/>
                <a:gd name="connsiteX7" fmla="*/ 2673 w 16273"/>
                <a:gd name="connsiteY7" fmla="*/ 20609 h 21846"/>
                <a:gd name="connsiteX8" fmla="*/ 6 w 16273"/>
                <a:gd name="connsiteY8" fmla="*/ 13655 h 21846"/>
                <a:gd name="connsiteX9" fmla="*/ 673 w 16273"/>
                <a:gd name="connsiteY9" fmla="*/ 2701 h 21846"/>
                <a:gd name="connsiteX10" fmla="*/ 2959 w 16273"/>
                <a:gd name="connsiteY10" fmla="*/ 320 h 21846"/>
                <a:gd name="connsiteX11" fmla="*/ 7817 w 16273"/>
                <a:gd name="connsiteY11" fmla="*/ 130 h 21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273" h="21846">
                  <a:moveTo>
                    <a:pt x="7721" y="130"/>
                  </a:moveTo>
                  <a:cubicBezTo>
                    <a:pt x="17056" y="5178"/>
                    <a:pt x="17532" y="8797"/>
                    <a:pt x="14865" y="16036"/>
                  </a:cubicBezTo>
                  <a:cubicBezTo>
                    <a:pt x="14198" y="17751"/>
                    <a:pt x="12865" y="19465"/>
                    <a:pt x="11531" y="20609"/>
                  </a:cubicBezTo>
                  <a:cubicBezTo>
                    <a:pt x="10579" y="21466"/>
                    <a:pt x="8960" y="21466"/>
                    <a:pt x="7626" y="21847"/>
                  </a:cubicBezTo>
                  <a:cubicBezTo>
                    <a:pt x="7912" y="20799"/>
                    <a:pt x="8293" y="19656"/>
                    <a:pt x="8388" y="18608"/>
                  </a:cubicBezTo>
                  <a:cubicBezTo>
                    <a:pt x="8388" y="17560"/>
                    <a:pt x="8102" y="16513"/>
                    <a:pt x="8007" y="15370"/>
                  </a:cubicBezTo>
                  <a:cubicBezTo>
                    <a:pt x="6959" y="15846"/>
                    <a:pt x="5816" y="16227"/>
                    <a:pt x="4864" y="16989"/>
                  </a:cubicBezTo>
                  <a:cubicBezTo>
                    <a:pt x="3626" y="17846"/>
                    <a:pt x="5911" y="21275"/>
                    <a:pt x="2673" y="20609"/>
                  </a:cubicBezTo>
                  <a:cubicBezTo>
                    <a:pt x="959" y="20323"/>
                    <a:pt x="-89" y="15941"/>
                    <a:pt x="6" y="13655"/>
                  </a:cubicBezTo>
                  <a:cubicBezTo>
                    <a:pt x="197" y="10036"/>
                    <a:pt x="2673" y="6702"/>
                    <a:pt x="673" y="2701"/>
                  </a:cubicBezTo>
                  <a:cubicBezTo>
                    <a:pt x="-185" y="987"/>
                    <a:pt x="1244" y="-728"/>
                    <a:pt x="2959" y="320"/>
                  </a:cubicBezTo>
                  <a:cubicBezTo>
                    <a:pt x="4959" y="1559"/>
                    <a:pt x="6293" y="130"/>
                    <a:pt x="7817" y="130"/>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0" name="フリーフォーム: 図形 369">
              <a:extLst>
                <a:ext uri="{FF2B5EF4-FFF2-40B4-BE49-F238E27FC236}">
                  <a16:creationId xmlns:a16="http://schemas.microsoft.com/office/drawing/2014/main" id="{D2D420E4-02B6-41BD-B215-403C7A49A24A}"/>
                </a:ext>
              </a:extLst>
            </p:cNvPr>
            <p:cNvSpPr/>
            <p:nvPr/>
          </p:nvSpPr>
          <p:spPr>
            <a:xfrm>
              <a:off x="3378993" y="1624583"/>
              <a:ext cx="3281" cy="3828"/>
            </a:xfrm>
            <a:custGeom>
              <a:avLst/>
              <a:gdLst>
                <a:gd name="connsiteX0" fmla="*/ 2476 w 3281"/>
                <a:gd name="connsiteY0" fmla="*/ 667 h 3828"/>
                <a:gd name="connsiteX1" fmla="*/ 3238 w 3281"/>
                <a:gd name="connsiteY1" fmla="*/ 3334 h 3828"/>
                <a:gd name="connsiteX2" fmla="*/ 953 w 3281"/>
                <a:gd name="connsiteY2" fmla="*/ 1810 h 3828"/>
                <a:gd name="connsiteX3" fmla="*/ 0 w 3281"/>
                <a:gd name="connsiteY3" fmla="*/ 0 h 3828"/>
                <a:gd name="connsiteX4" fmla="*/ 2476 w 3281"/>
                <a:gd name="connsiteY4" fmla="*/ 667 h 3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81" h="3828">
                  <a:moveTo>
                    <a:pt x="2476" y="667"/>
                  </a:moveTo>
                  <a:cubicBezTo>
                    <a:pt x="2953" y="1333"/>
                    <a:pt x="3429" y="3143"/>
                    <a:pt x="3238" y="3334"/>
                  </a:cubicBezTo>
                  <a:cubicBezTo>
                    <a:pt x="1714" y="4381"/>
                    <a:pt x="953" y="3715"/>
                    <a:pt x="953" y="1810"/>
                  </a:cubicBezTo>
                  <a:cubicBezTo>
                    <a:pt x="953" y="1333"/>
                    <a:pt x="191" y="857"/>
                    <a:pt x="0" y="0"/>
                  </a:cubicBezTo>
                  <a:cubicBezTo>
                    <a:pt x="1048" y="0"/>
                    <a:pt x="2096" y="95"/>
                    <a:pt x="2476" y="667"/>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1" name="フリーフォーム: 図形 370">
              <a:extLst>
                <a:ext uri="{FF2B5EF4-FFF2-40B4-BE49-F238E27FC236}">
                  <a16:creationId xmlns:a16="http://schemas.microsoft.com/office/drawing/2014/main" id="{52F50A41-752F-4655-9C3E-73928FEED62E}"/>
                </a:ext>
              </a:extLst>
            </p:cNvPr>
            <p:cNvSpPr/>
            <p:nvPr/>
          </p:nvSpPr>
          <p:spPr>
            <a:xfrm>
              <a:off x="3360416" y="1633902"/>
              <a:ext cx="22384" cy="25732"/>
            </a:xfrm>
            <a:custGeom>
              <a:avLst/>
              <a:gdLst>
                <a:gd name="connsiteX0" fmla="*/ 21530 w 22384"/>
                <a:gd name="connsiteY0" fmla="*/ 21637 h 25732"/>
                <a:gd name="connsiteX1" fmla="*/ 20292 w 22384"/>
                <a:gd name="connsiteY1" fmla="*/ 24495 h 25732"/>
                <a:gd name="connsiteX2" fmla="*/ 13720 w 22384"/>
                <a:gd name="connsiteY2" fmla="*/ 24495 h 25732"/>
                <a:gd name="connsiteX3" fmla="*/ 1718 w 22384"/>
                <a:gd name="connsiteY3" fmla="*/ 25733 h 25732"/>
                <a:gd name="connsiteX4" fmla="*/ 4 w 22384"/>
                <a:gd name="connsiteY4" fmla="*/ 23923 h 25732"/>
                <a:gd name="connsiteX5" fmla="*/ 1813 w 22384"/>
                <a:gd name="connsiteY5" fmla="*/ 15256 h 25732"/>
                <a:gd name="connsiteX6" fmla="*/ 8576 w 22384"/>
                <a:gd name="connsiteY6" fmla="*/ 5159 h 25732"/>
                <a:gd name="connsiteX7" fmla="*/ 9529 w 22384"/>
                <a:gd name="connsiteY7" fmla="*/ 4207 h 25732"/>
                <a:gd name="connsiteX8" fmla="*/ 12100 w 22384"/>
                <a:gd name="connsiteY8" fmla="*/ 111 h 25732"/>
                <a:gd name="connsiteX9" fmla="*/ 13624 w 22384"/>
                <a:gd name="connsiteY9" fmla="*/ 5254 h 25732"/>
                <a:gd name="connsiteX10" fmla="*/ 21530 w 22384"/>
                <a:gd name="connsiteY10" fmla="*/ 21637 h 25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384" h="25732">
                  <a:moveTo>
                    <a:pt x="21530" y="21637"/>
                  </a:moveTo>
                  <a:cubicBezTo>
                    <a:pt x="22864" y="23447"/>
                    <a:pt x="22768" y="24495"/>
                    <a:pt x="20292" y="24495"/>
                  </a:cubicBezTo>
                  <a:cubicBezTo>
                    <a:pt x="18101" y="24495"/>
                    <a:pt x="15910" y="24495"/>
                    <a:pt x="13720" y="24495"/>
                  </a:cubicBezTo>
                  <a:cubicBezTo>
                    <a:pt x="8862" y="25257"/>
                    <a:pt x="5052" y="22971"/>
                    <a:pt x="1718" y="25733"/>
                  </a:cubicBezTo>
                  <a:cubicBezTo>
                    <a:pt x="1718" y="25733"/>
                    <a:pt x="-92" y="24495"/>
                    <a:pt x="4" y="23923"/>
                  </a:cubicBezTo>
                  <a:cubicBezTo>
                    <a:pt x="385" y="20970"/>
                    <a:pt x="385" y="17637"/>
                    <a:pt x="1813" y="15256"/>
                  </a:cubicBezTo>
                  <a:cubicBezTo>
                    <a:pt x="3909" y="11826"/>
                    <a:pt x="4766" y="7350"/>
                    <a:pt x="8576" y="5159"/>
                  </a:cubicBezTo>
                  <a:cubicBezTo>
                    <a:pt x="8957" y="4968"/>
                    <a:pt x="9148" y="4302"/>
                    <a:pt x="9529" y="4207"/>
                  </a:cubicBezTo>
                  <a:cubicBezTo>
                    <a:pt x="11719" y="3635"/>
                    <a:pt x="8671" y="-746"/>
                    <a:pt x="12100" y="111"/>
                  </a:cubicBezTo>
                  <a:cubicBezTo>
                    <a:pt x="12958" y="301"/>
                    <a:pt x="13148" y="3445"/>
                    <a:pt x="13624" y="5254"/>
                  </a:cubicBezTo>
                  <a:cubicBezTo>
                    <a:pt x="15244" y="11255"/>
                    <a:pt x="17911" y="16684"/>
                    <a:pt x="21530" y="21637"/>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2" name="フリーフォーム: 図形 371">
              <a:extLst>
                <a:ext uri="{FF2B5EF4-FFF2-40B4-BE49-F238E27FC236}">
                  <a16:creationId xmlns:a16="http://schemas.microsoft.com/office/drawing/2014/main" id="{0B1C9EFD-7071-415A-8EF6-EDE2D891FF4F}"/>
                </a:ext>
              </a:extLst>
            </p:cNvPr>
            <p:cNvSpPr/>
            <p:nvPr/>
          </p:nvSpPr>
          <p:spPr>
            <a:xfrm>
              <a:off x="3363298" y="1733740"/>
              <a:ext cx="18552" cy="22860"/>
            </a:xfrm>
            <a:custGeom>
              <a:avLst/>
              <a:gdLst>
                <a:gd name="connsiteX0" fmla="*/ 18362 w 18552"/>
                <a:gd name="connsiteY0" fmla="*/ 3905 h 22860"/>
                <a:gd name="connsiteX1" fmla="*/ 16743 w 18552"/>
                <a:gd name="connsiteY1" fmla="*/ 11240 h 22860"/>
                <a:gd name="connsiteX2" fmla="*/ 15409 w 18552"/>
                <a:gd name="connsiteY2" fmla="*/ 18098 h 22860"/>
                <a:gd name="connsiteX3" fmla="*/ 14362 w 18552"/>
                <a:gd name="connsiteY3" fmla="*/ 21431 h 22860"/>
                <a:gd name="connsiteX4" fmla="*/ 5027 w 18552"/>
                <a:gd name="connsiteY4" fmla="*/ 22860 h 22860"/>
                <a:gd name="connsiteX5" fmla="*/ 3694 w 18552"/>
                <a:gd name="connsiteY5" fmla="*/ 21431 h 22860"/>
                <a:gd name="connsiteX6" fmla="*/ 2170 w 18552"/>
                <a:gd name="connsiteY6" fmla="*/ 7430 h 22860"/>
                <a:gd name="connsiteX7" fmla="*/ 169 w 18552"/>
                <a:gd name="connsiteY7" fmla="*/ 3620 h 22860"/>
                <a:gd name="connsiteX8" fmla="*/ 169 w 18552"/>
                <a:gd name="connsiteY8" fmla="*/ 0 h 22860"/>
                <a:gd name="connsiteX9" fmla="*/ 2836 w 18552"/>
                <a:gd name="connsiteY9" fmla="*/ 1048 h 22860"/>
                <a:gd name="connsiteX10" fmla="*/ 10837 w 18552"/>
                <a:gd name="connsiteY10" fmla="*/ 2477 h 22860"/>
                <a:gd name="connsiteX11" fmla="*/ 18553 w 18552"/>
                <a:gd name="connsiteY11" fmla="*/ 4001 h 22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552" h="22860">
                  <a:moveTo>
                    <a:pt x="18362" y="3905"/>
                  </a:moveTo>
                  <a:cubicBezTo>
                    <a:pt x="19124" y="5715"/>
                    <a:pt x="17314" y="8763"/>
                    <a:pt x="16743" y="11240"/>
                  </a:cubicBezTo>
                  <a:cubicBezTo>
                    <a:pt x="16267" y="13526"/>
                    <a:pt x="15790" y="15812"/>
                    <a:pt x="15409" y="18098"/>
                  </a:cubicBezTo>
                  <a:cubicBezTo>
                    <a:pt x="15028" y="20098"/>
                    <a:pt x="14838" y="21336"/>
                    <a:pt x="14362" y="21431"/>
                  </a:cubicBezTo>
                  <a:cubicBezTo>
                    <a:pt x="11314" y="21908"/>
                    <a:pt x="7980" y="20574"/>
                    <a:pt x="5027" y="22860"/>
                  </a:cubicBezTo>
                  <a:cubicBezTo>
                    <a:pt x="5027" y="22860"/>
                    <a:pt x="3598" y="21717"/>
                    <a:pt x="3694" y="21431"/>
                  </a:cubicBezTo>
                  <a:cubicBezTo>
                    <a:pt x="5027" y="16574"/>
                    <a:pt x="360" y="12478"/>
                    <a:pt x="2170" y="7430"/>
                  </a:cubicBezTo>
                  <a:cubicBezTo>
                    <a:pt x="2455" y="6572"/>
                    <a:pt x="646" y="5048"/>
                    <a:pt x="169" y="3620"/>
                  </a:cubicBezTo>
                  <a:cubicBezTo>
                    <a:pt x="-212" y="2477"/>
                    <a:pt x="169" y="1143"/>
                    <a:pt x="169" y="0"/>
                  </a:cubicBezTo>
                  <a:cubicBezTo>
                    <a:pt x="1122" y="381"/>
                    <a:pt x="2265" y="381"/>
                    <a:pt x="2836" y="1048"/>
                  </a:cubicBezTo>
                  <a:cubicBezTo>
                    <a:pt x="5218" y="3715"/>
                    <a:pt x="8170" y="2000"/>
                    <a:pt x="10837" y="2477"/>
                  </a:cubicBezTo>
                  <a:cubicBezTo>
                    <a:pt x="13504" y="2953"/>
                    <a:pt x="17219" y="762"/>
                    <a:pt x="18553" y="4001"/>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3" name="フリーフォーム: 図形 372">
              <a:extLst>
                <a:ext uri="{FF2B5EF4-FFF2-40B4-BE49-F238E27FC236}">
                  <a16:creationId xmlns:a16="http://schemas.microsoft.com/office/drawing/2014/main" id="{43D7FA73-4D6C-477A-A930-15FCCD8B15A5}"/>
                </a:ext>
              </a:extLst>
            </p:cNvPr>
            <p:cNvSpPr/>
            <p:nvPr/>
          </p:nvSpPr>
          <p:spPr>
            <a:xfrm>
              <a:off x="3380217" y="1855184"/>
              <a:ext cx="967" cy="2095"/>
            </a:xfrm>
            <a:custGeom>
              <a:avLst/>
              <a:gdLst>
                <a:gd name="connsiteX0" fmla="*/ 110 w 967"/>
                <a:gd name="connsiteY0" fmla="*/ 95 h 2095"/>
                <a:gd name="connsiteX1" fmla="*/ 967 w 967"/>
                <a:gd name="connsiteY1" fmla="*/ 1905 h 2095"/>
                <a:gd name="connsiteX2" fmla="*/ 110 w 967"/>
                <a:gd name="connsiteY2" fmla="*/ 2096 h 2095"/>
                <a:gd name="connsiteX3" fmla="*/ 110 w 967"/>
                <a:gd name="connsiteY3" fmla="*/ 0 h 2095"/>
              </a:gdLst>
              <a:ahLst/>
              <a:cxnLst>
                <a:cxn ang="0">
                  <a:pos x="connsiteX0" y="connsiteY0"/>
                </a:cxn>
                <a:cxn ang="0">
                  <a:pos x="connsiteX1" y="connsiteY1"/>
                </a:cxn>
                <a:cxn ang="0">
                  <a:pos x="connsiteX2" y="connsiteY2"/>
                </a:cxn>
                <a:cxn ang="0">
                  <a:pos x="connsiteX3" y="connsiteY3"/>
                </a:cxn>
              </a:cxnLst>
              <a:rect l="l" t="t" r="r" b="b"/>
              <a:pathLst>
                <a:path w="967" h="2095">
                  <a:moveTo>
                    <a:pt x="110" y="95"/>
                  </a:moveTo>
                  <a:cubicBezTo>
                    <a:pt x="586" y="476"/>
                    <a:pt x="777" y="1238"/>
                    <a:pt x="967" y="1905"/>
                  </a:cubicBezTo>
                  <a:lnTo>
                    <a:pt x="110" y="2096"/>
                  </a:lnTo>
                  <a:cubicBezTo>
                    <a:pt x="15" y="1524"/>
                    <a:pt x="-81" y="953"/>
                    <a:pt x="110" y="0"/>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4" name="フリーフォーム: 図形 373">
              <a:extLst>
                <a:ext uri="{FF2B5EF4-FFF2-40B4-BE49-F238E27FC236}">
                  <a16:creationId xmlns:a16="http://schemas.microsoft.com/office/drawing/2014/main" id="{61BDC5FA-84A8-48A0-8292-3E441C9AEE78}"/>
                </a:ext>
              </a:extLst>
            </p:cNvPr>
            <p:cNvSpPr/>
            <p:nvPr/>
          </p:nvSpPr>
          <p:spPr>
            <a:xfrm>
              <a:off x="3357377" y="1978560"/>
              <a:ext cx="18933" cy="28524"/>
            </a:xfrm>
            <a:custGeom>
              <a:avLst/>
              <a:gdLst>
                <a:gd name="connsiteX0" fmla="*/ 17616 w 18933"/>
                <a:gd name="connsiteY0" fmla="*/ 4640 h 28524"/>
                <a:gd name="connsiteX1" fmla="*/ 18664 w 18933"/>
                <a:gd name="connsiteY1" fmla="*/ 5973 h 28524"/>
                <a:gd name="connsiteX2" fmla="*/ 17426 w 18933"/>
                <a:gd name="connsiteY2" fmla="*/ 17594 h 28524"/>
                <a:gd name="connsiteX3" fmla="*/ 11425 w 18933"/>
                <a:gd name="connsiteY3" fmla="*/ 26547 h 28524"/>
                <a:gd name="connsiteX4" fmla="*/ 3424 w 18933"/>
                <a:gd name="connsiteY4" fmla="*/ 27500 h 28524"/>
                <a:gd name="connsiteX5" fmla="*/ 185 w 18933"/>
                <a:gd name="connsiteY5" fmla="*/ 19118 h 28524"/>
                <a:gd name="connsiteX6" fmla="*/ 1710 w 18933"/>
                <a:gd name="connsiteY6" fmla="*/ 10354 h 28524"/>
                <a:gd name="connsiteX7" fmla="*/ 6758 w 18933"/>
                <a:gd name="connsiteY7" fmla="*/ 353 h 28524"/>
                <a:gd name="connsiteX8" fmla="*/ 11520 w 18933"/>
                <a:gd name="connsiteY8" fmla="*/ 639 h 28524"/>
                <a:gd name="connsiteX9" fmla="*/ 17711 w 18933"/>
                <a:gd name="connsiteY9" fmla="*/ 4640 h 285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933" h="28524">
                  <a:moveTo>
                    <a:pt x="17616" y="4640"/>
                  </a:moveTo>
                  <a:cubicBezTo>
                    <a:pt x="17616" y="4640"/>
                    <a:pt x="18664" y="5592"/>
                    <a:pt x="18664" y="5973"/>
                  </a:cubicBezTo>
                  <a:cubicBezTo>
                    <a:pt x="18093" y="9783"/>
                    <a:pt x="20283" y="14069"/>
                    <a:pt x="17426" y="17594"/>
                  </a:cubicBezTo>
                  <a:cubicBezTo>
                    <a:pt x="15426" y="21499"/>
                    <a:pt x="13425" y="23975"/>
                    <a:pt x="11425" y="26547"/>
                  </a:cubicBezTo>
                  <a:cubicBezTo>
                    <a:pt x="9044" y="29595"/>
                    <a:pt x="5996" y="28452"/>
                    <a:pt x="3424" y="27500"/>
                  </a:cubicBezTo>
                  <a:cubicBezTo>
                    <a:pt x="662" y="26452"/>
                    <a:pt x="-481" y="22546"/>
                    <a:pt x="185" y="19118"/>
                  </a:cubicBezTo>
                  <a:cubicBezTo>
                    <a:pt x="757" y="16165"/>
                    <a:pt x="757" y="13117"/>
                    <a:pt x="1710" y="10354"/>
                  </a:cubicBezTo>
                  <a:cubicBezTo>
                    <a:pt x="2948" y="6830"/>
                    <a:pt x="4662" y="3401"/>
                    <a:pt x="6758" y="353"/>
                  </a:cubicBezTo>
                  <a:cubicBezTo>
                    <a:pt x="7234" y="-313"/>
                    <a:pt x="10091" y="68"/>
                    <a:pt x="11520" y="639"/>
                  </a:cubicBezTo>
                  <a:cubicBezTo>
                    <a:pt x="13711" y="1687"/>
                    <a:pt x="15711" y="3306"/>
                    <a:pt x="17711" y="4640"/>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5" name="フリーフォーム: 図形 374">
              <a:extLst>
                <a:ext uri="{FF2B5EF4-FFF2-40B4-BE49-F238E27FC236}">
                  <a16:creationId xmlns:a16="http://schemas.microsoft.com/office/drawing/2014/main" id="{B2F3AFFF-A36A-4B22-B87C-8282CB6FA279}"/>
                </a:ext>
              </a:extLst>
            </p:cNvPr>
            <p:cNvSpPr/>
            <p:nvPr/>
          </p:nvSpPr>
          <p:spPr>
            <a:xfrm>
              <a:off x="3342036" y="1420729"/>
              <a:ext cx="33843" cy="16406"/>
            </a:xfrm>
            <a:custGeom>
              <a:avLst/>
              <a:gdLst>
                <a:gd name="connsiteX0" fmla="*/ 30956 w 33843"/>
                <a:gd name="connsiteY0" fmla="*/ 496 h 16406"/>
                <a:gd name="connsiteX1" fmla="*/ 33814 w 33843"/>
                <a:gd name="connsiteY1" fmla="*/ 5163 h 16406"/>
                <a:gd name="connsiteX2" fmla="*/ 29146 w 33843"/>
                <a:gd name="connsiteY2" fmla="*/ 10973 h 16406"/>
                <a:gd name="connsiteX3" fmla="*/ 22098 w 33843"/>
                <a:gd name="connsiteY3" fmla="*/ 13069 h 16406"/>
                <a:gd name="connsiteX4" fmla="*/ 5810 w 33843"/>
                <a:gd name="connsiteY4" fmla="*/ 16402 h 16406"/>
                <a:gd name="connsiteX5" fmla="*/ 3810 w 33843"/>
                <a:gd name="connsiteY5" fmla="*/ 15450 h 16406"/>
                <a:gd name="connsiteX6" fmla="*/ 5810 w 33843"/>
                <a:gd name="connsiteY6" fmla="*/ 13831 h 16406"/>
                <a:gd name="connsiteX7" fmla="*/ 8954 w 33843"/>
                <a:gd name="connsiteY7" fmla="*/ 13640 h 16406"/>
                <a:gd name="connsiteX8" fmla="*/ 10382 w 33843"/>
                <a:gd name="connsiteY8" fmla="*/ 9259 h 16406"/>
                <a:gd name="connsiteX9" fmla="*/ 7906 w 33843"/>
                <a:gd name="connsiteY9" fmla="*/ 8878 h 16406"/>
                <a:gd name="connsiteX10" fmla="*/ 0 w 33843"/>
                <a:gd name="connsiteY10" fmla="*/ 9068 h 16406"/>
                <a:gd name="connsiteX11" fmla="*/ 7525 w 33843"/>
                <a:gd name="connsiteY11" fmla="*/ 6782 h 16406"/>
                <a:gd name="connsiteX12" fmla="*/ 18002 w 33843"/>
                <a:gd name="connsiteY12" fmla="*/ 2496 h 16406"/>
                <a:gd name="connsiteX13" fmla="*/ 26670 w 33843"/>
                <a:gd name="connsiteY13" fmla="*/ 210 h 16406"/>
                <a:gd name="connsiteX14" fmla="*/ 31052 w 33843"/>
                <a:gd name="connsiteY14" fmla="*/ 591 h 16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843" h="16406">
                  <a:moveTo>
                    <a:pt x="30956" y="496"/>
                  </a:moveTo>
                  <a:cubicBezTo>
                    <a:pt x="32290" y="1543"/>
                    <a:pt x="34100" y="3829"/>
                    <a:pt x="33814" y="5163"/>
                  </a:cubicBezTo>
                  <a:cubicBezTo>
                    <a:pt x="33242" y="7544"/>
                    <a:pt x="32099" y="10211"/>
                    <a:pt x="29146" y="10973"/>
                  </a:cubicBezTo>
                  <a:cubicBezTo>
                    <a:pt x="26765" y="11640"/>
                    <a:pt x="24479" y="12402"/>
                    <a:pt x="22098" y="13069"/>
                  </a:cubicBezTo>
                  <a:cubicBezTo>
                    <a:pt x="16764" y="14783"/>
                    <a:pt x="11430" y="16498"/>
                    <a:pt x="5810" y="16402"/>
                  </a:cubicBezTo>
                  <a:cubicBezTo>
                    <a:pt x="5144" y="16402"/>
                    <a:pt x="4477" y="15736"/>
                    <a:pt x="3810" y="15450"/>
                  </a:cubicBezTo>
                  <a:cubicBezTo>
                    <a:pt x="4477" y="14878"/>
                    <a:pt x="5048" y="14021"/>
                    <a:pt x="5810" y="13831"/>
                  </a:cubicBezTo>
                  <a:cubicBezTo>
                    <a:pt x="6858" y="13545"/>
                    <a:pt x="8573" y="14212"/>
                    <a:pt x="8954" y="13640"/>
                  </a:cubicBezTo>
                  <a:cubicBezTo>
                    <a:pt x="9811" y="12402"/>
                    <a:pt x="9906" y="10687"/>
                    <a:pt x="10382" y="9259"/>
                  </a:cubicBezTo>
                  <a:cubicBezTo>
                    <a:pt x="9525" y="9068"/>
                    <a:pt x="8763" y="8878"/>
                    <a:pt x="7906" y="8878"/>
                  </a:cubicBezTo>
                  <a:cubicBezTo>
                    <a:pt x="5239" y="8878"/>
                    <a:pt x="2572" y="8973"/>
                    <a:pt x="0" y="9068"/>
                  </a:cubicBezTo>
                  <a:cubicBezTo>
                    <a:pt x="2286" y="7354"/>
                    <a:pt x="4858" y="7258"/>
                    <a:pt x="7525" y="6782"/>
                  </a:cubicBezTo>
                  <a:cubicBezTo>
                    <a:pt x="11049" y="6115"/>
                    <a:pt x="14288" y="4210"/>
                    <a:pt x="18002" y="2496"/>
                  </a:cubicBezTo>
                  <a:cubicBezTo>
                    <a:pt x="21146" y="1448"/>
                    <a:pt x="23908" y="686"/>
                    <a:pt x="26670" y="210"/>
                  </a:cubicBezTo>
                  <a:cubicBezTo>
                    <a:pt x="28099" y="-76"/>
                    <a:pt x="30004" y="-171"/>
                    <a:pt x="31052" y="591"/>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6" name="フリーフォーム: 図形 375">
              <a:extLst>
                <a:ext uri="{FF2B5EF4-FFF2-40B4-BE49-F238E27FC236}">
                  <a16:creationId xmlns:a16="http://schemas.microsoft.com/office/drawing/2014/main" id="{7AB0F22B-E937-4646-8FD3-85784F89F621}"/>
                </a:ext>
              </a:extLst>
            </p:cNvPr>
            <p:cNvSpPr/>
            <p:nvPr/>
          </p:nvSpPr>
          <p:spPr>
            <a:xfrm>
              <a:off x="3338036" y="1401207"/>
              <a:ext cx="42005" cy="12683"/>
            </a:xfrm>
            <a:custGeom>
              <a:avLst/>
              <a:gdLst>
                <a:gd name="connsiteX0" fmla="*/ 42005 w 42005"/>
                <a:gd name="connsiteY0" fmla="*/ 5920 h 12683"/>
                <a:gd name="connsiteX1" fmla="*/ 36290 w 42005"/>
                <a:gd name="connsiteY1" fmla="*/ 11540 h 12683"/>
                <a:gd name="connsiteX2" fmla="*/ 25051 w 42005"/>
                <a:gd name="connsiteY2" fmla="*/ 12683 h 12683"/>
                <a:gd name="connsiteX3" fmla="*/ 7239 w 42005"/>
                <a:gd name="connsiteY3" fmla="*/ 11445 h 12683"/>
                <a:gd name="connsiteX4" fmla="*/ 5334 w 42005"/>
                <a:gd name="connsiteY4" fmla="*/ 7635 h 12683"/>
                <a:gd name="connsiteX5" fmla="*/ 2667 w 42005"/>
                <a:gd name="connsiteY5" fmla="*/ 6492 h 12683"/>
                <a:gd name="connsiteX6" fmla="*/ 0 w 42005"/>
                <a:gd name="connsiteY6" fmla="*/ 6682 h 12683"/>
                <a:gd name="connsiteX7" fmla="*/ 1619 w 42005"/>
                <a:gd name="connsiteY7" fmla="*/ 4587 h 12683"/>
                <a:gd name="connsiteX8" fmla="*/ 10382 w 42005"/>
                <a:gd name="connsiteY8" fmla="*/ 491 h 12683"/>
                <a:gd name="connsiteX9" fmla="*/ 26861 w 42005"/>
                <a:gd name="connsiteY9" fmla="*/ 1729 h 12683"/>
                <a:gd name="connsiteX10" fmla="*/ 33623 w 42005"/>
                <a:gd name="connsiteY10" fmla="*/ 682 h 12683"/>
                <a:gd name="connsiteX11" fmla="*/ 42005 w 42005"/>
                <a:gd name="connsiteY11" fmla="*/ 5920 h 12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005" h="12683">
                  <a:moveTo>
                    <a:pt x="42005" y="5920"/>
                  </a:moveTo>
                  <a:cubicBezTo>
                    <a:pt x="41434" y="9921"/>
                    <a:pt x="40100" y="11731"/>
                    <a:pt x="36290" y="11540"/>
                  </a:cubicBezTo>
                  <a:cubicBezTo>
                    <a:pt x="32575" y="11350"/>
                    <a:pt x="28766" y="12683"/>
                    <a:pt x="25051" y="12683"/>
                  </a:cubicBezTo>
                  <a:cubicBezTo>
                    <a:pt x="19145" y="12588"/>
                    <a:pt x="13145" y="11731"/>
                    <a:pt x="7239" y="11445"/>
                  </a:cubicBezTo>
                  <a:cubicBezTo>
                    <a:pt x="4000" y="11350"/>
                    <a:pt x="5239" y="9064"/>
                    <a:pt x="5334" y="7635"/>
                  </a:cubicBezTo>
                  <a:cubicBezTo>
                    <a:pt x="5429" y="4301"/>
                    <a:pt x="4858" y="4015"/>
                    <a:pt x="2667" y="6492"/>
                  </a:cubicBezTo>
                  <a:cubicBezTo>
                    <a:pt x="2286" y="6968"/>
                    <a:pt x="953" y="6587"/>
                    <a:pt x="0" y="6682"/>
                  </a:cubicBezTo>
                  <a:cubicBezTo>
                    <a:pt x="571" y="6016"/>
                    <a:pt x="1429" y="5444"/>
                    <a:pt x="1619" y="4587"/>
                  </a:cubicBezTo>
                  <a:cubicBezTo>
                    <a:pt x="3143" y="-176"/>
                    <a:pt x="6858" y="301"/>
                    <a:pt x="10382" y="491"/>
                  </a:cubicBezTo>
                  <a:cubicBezTo>
                    <a:pt x="15907" y="872"/>
                    <a:pt x="21336" y="1539"/>
                    <a:pt x="26861" y="1729"/>
                  </a:cubicBezTo>
                  <a:cubicBezTo>
                    <a:pt x="29051" y="1729"/>
                    <a:pt x="31242" y="1920"/>
                    <a:pt x="33623" y="682"/>
                  </a:cubicBezTo>
                  <a:cubicBezTo>
                    <a:pt x="37148" y="-1128"/>
                    <a:pt x="39433" y="682"/>
                    <a:pt x="42005" y="5920"/>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7" name="フリーフォーム: 図形 376">
              <a:extLst>
                <a:ext uri="{FF2B5EF4-FFF2-40B4-BE49-F238E27FC236}">
                  <a16:creationId xmlns:a16="http://schemas.microsoft.com/office/drawing/2014/main" id="{A7A466D6-4A32-4842-9451-60E16426D772}"/>
                </a:ext>
              </a:extLst>
            </p:cNvPr>
            <p:cNvSpPr/>
            <p:nvPr/>
          </p:nvSpPr>
          <p:spPr>
            <a:xfrm>
              <a:off x="3354379" y="1606391"/>
              <a:ext cx="18832" cy="17672"/>
            </a:xfrm>
            <a:custGeom>
              <a:avLst/>
              <a:gdLst>
                <a:gd name="connsiteX0" fmla="*/ 14422 w 18832"/>
                <a:gd name="connsiteY0" fmla="*/ 0 h 17672"/>
                <a:gd name="connsiteX1" fmla="*/ 17851 w 18832"/>
                <a:gd name="connsiteY1" fmla="*/ 4858 h 17672"/>
                <a:gd name="connsiteX2" fmla="*/ 11946 w 18832"/>
                <a:gd name="connsiteY2" fmla="*/ 14573 h 17672"/>
                <a:gd name="connsiteX3" fmla="*/ 5373 w 18832"/>
                <a:gd name="connsiteY3" fmla="*/ 15050 h 17672"/>
                <a:gd name="connsiteX4" fmla="*/ 230 w 18832"/>
                <a:gd name="connsiteY4" fmla="*/ 4953 h 17672"/>
                <a:gd name="connsiteX5" fmla="*/ 1849 w 18832"/>
                <a:gd name="connsiteY5" fmla="*/ 1524 h 17672"/>
                <a:gd name="connsiteX6" fmla="*/ 14422 w 18832"/>
                <a:gd name="connsiteY6" fmla="*/ 95 h 17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832" h="17672">
                  <a:moveTo>
                    <a:pt x="14422" y="0"/>
                  </a:moveTo>
                  <a:cubicBezTo>
                    <a:pt x="18423" y="667"/>
                    <a:pt x="20042" y="1333"/>
                    <a:pt x="17851" y="4858"/>
                  </a:cubicBezTo>
                  <a:cubicBezTo>
                    <a:pt x="15851" y="8001"/>
                    <a:pt x="12898" y="10477"/>
                    <a:pt x="11946" y="14573"/>
                  </a:cubicBezTo>
                  <a:cubicBezTo>
                    <a:pt x="10993" y="18574"/>
                    <a:pt x="7374" y="18669"/>
                    <a:pt x="5373" y="15050"/>
                  </a:cubicBezTo>
                  <a:cubicBezTo>
                    <a:pt x="3564" y="11811"/>
                    <a:pt x="1182" y="8953"/>
                    <a:pt x="230" y="4953"/>
                  </a:cubicBezTo>
                  <a:cubicBezTo>
                    <a:pt x="-437" y="2191"/>
                    <a:pt x="421" y="1715"/>
                    <a:pt x="1849" y="1524"/>
                  </a:cubicBezTo>
                  <a:cubicBezTo>
                    <a:pt x="5945" y="857"/>
                    <a:pt x="10231" y="571"/>
                    <a:pt x="14422" y="95"/>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8" name="フリーフォーム: 図形 377">
              <a:extLst>
                <a:ext uri="{FF2B5EF4-FFF2-40B4-BE49-F238E27FC236}">
                  <a16:creationId xmlns:a16="http://schemas.microsoft.com/office/drawing/2014/main" id="{ACDE6102-792A-40CB-8FF6-8306892F6AE2}"/>
                </a:ext>
              </a:extLst>
            </p:cNvPr>
            <p:cNvSpPr/>
            <p:nvPr/>
          </p:nvSpPr>
          <p:spPr>
            <a:xfrm>
              <a:off x="3364325" y="1715558"/>
              <a:ext cx="3524" cy="1433"/>
            </a:xfrm>
            <a:custGeom>
              <a:avLst/>
              <a:gdLst>
                <a:gd name="connsiteX0" fmla="*/ 1333 w 3524"/>
                <a:gd name="connsiteY0" fmla="*/ 85 h 1433"/>
                <a:gd name="connsiteX1" fmla="*/ 3524 w 3524"/>
                <a:gd name="connsiteY1" fmla="*/ 85 h 1433"/>
                <a:gd name="connsiteX2" fmla="*/ 1048 w 3524"/>
                <a:gd name="connsiteY2" fmla="*/ 1418 h 1433"/>
                <a:gd name="connsiteX3" fmla="*/ 0 w 3524"/>
                <a:gd name="connsiteY3" fmla="*/ 942 h 1433"/>
                <a:gd name="connsiteX4" fmla="*/ 1333 w 3524"/>
                <a:gd name="connsiteY4" fmla="*/ 180 h 14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4" h="1433">
                  <a:moveTo>
                    <a:pt x="1333" y="85"/>
                  </a:moveTo>
                  <a:cubicBezTo>
                    <a:pt x="1905" y="-106"/>
                    <a:pt x="2572" y="85"/>
                    <a:pt x="3524" y="85"/>
                  </a:cubicBezTo>
                  <a:cubicBezTo>
                    <a:pt x="2953" y="561"/>
                    <a:pt x="2000" y="1037"/>
                    <a:pt x="1048" y="1418"/>
                  </a:cubicBezTo>
                  <a:cubicBezTo>
                    <a:pt x="857" y="1513"/>
                    <a:pt x="381" y="1132"/>
                    <a:pt x="0" y="942"/>
                  </a:cubicBezTo>
                  <a:cubicBezTo>
                    <a:pt x="476" y="656"/>
                    <a:pt x="857" y="275"/>
                    <a:pt x="1333" y="180"/>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79" name="フリーフォーム: 図形 378">
              <a:extLst>
                <a:ext uri="{FF2B5EF4-FFF2-40B4-BE49-F238E27FC236}">
                  <a16:creationId xmlns:a16="http://schemas.microsoft.com/office/drawing/2014/main" id="{D5B21515-2445-4634-AAE6-4747EC447286}"/>
                </a:ext>
              </a:extLst>
            </p:cNvPr>
            <p:cNvSpPr/>
            <p:nvPr/>
          </p:nvSpPr>
          <p:spPr>
            <a:xfrm>
              <a:off x="3340512" y="1562885"/>
              <a:ext cx="22530" cy="18954"/>
            </a:xfrm>
            <a:custGeom>
              <a:avLst/>
              <a:gdLst>
                <a:gd name="connsiteX0" fmla="*/ 21717 w 22530"/>
                <a:gd name="connsiteY0" fmla="*/ 9406 h 18954"/>
                <a:gd name="connsiteX1" fmla="*/ 17621 w 22530"/>
                <a:gd name="connsiteY1" fmla="*/ 17788 h 18954"/>
                <a:gd name="connsiteX2" fmla="*/ 4286 w 22530"/>
                <a:gd name="connsiteY2" fmla="*/ 18931 h 18954"/>
                <a:gd name="connsiteX3" fmla="*/ 0 w 22530"/>
                <a:gd name="connsiteY3" fmla="*/ 16835 h 18954"/>
                <a:gd name="connsiteX4" fmla="*/ 2572 w 22530"/>
                <a:gd name="connsiteY4" fmla="*/ 13597 h 18954"/>
                <a:gd name="connsiteX5" fmla="*/ 9144 w 22530"/>
                <a:gd name="connsiteY5" fmla="*/ 7406 h 18954"/>
                <a:gd name="connsiteX6" fmla="*/ 15811 w 22530"/>
                <a:gd name="connsiteY6" fmla="*/ 643 h 18954"/>
                <a:gd name="connsiteX7" fmla="*/ 18764 w 22530"/>
                <a:gd name="connsiteY7" fmla="*/ 71 h 18954"/>
                <a:gd name="connsiteX8" fmla="*/ 19621 w 22530"/>
                <a:gd name="connsiteY8" fmla="*/ 2167 h 18954"/>
                <a:gd name="connsiteX9" fmla="*/ 21622 w 22530"/>
                <a:gd name="connsiteY9" fmla="*/ 9501 h 18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530" h="18954">
                  <a:moveTo>
                    <a:pt x="21717" y="9406"/>
                  </a:moveTo>
                  <a:cubicBezTo>
                    <a:pt x="23527" y="14454"/>
                    <a:pt x="22384" y="16073"/>
                    <a:pt x="17621" y="17788"/>
                  </a:cubicBezTo>
                  <a:cubicBezTo>
                    <a:pt x="13144" y="19407"/>
                    <a:pt x="8763" y="18836"/>
                    <a:pt x="4286" y="18931"/>
                  </a:cubicBezTo>
                  <a:cubicBezTo>
                    <a:pt x="2857" y="18931"/>
                    <a:pt x="1429" y="17597"/>
                    <a:pt x="0" y="16835"/>
                  </a:cubicBezTo>
                  <a:cubicBezTo>
                    <a:pt x="857" y="15788"/>
                    <a:pt x="1524" y="14454"/>
                    <a:pt x="2572" y="13597"/>
                  </a:cubicBezTo>
                  <a:cubicBezTo>
                    <a:pt x="4953" y="11787"/>
                    <a:pt x="7334" y="9882"/>
                    <a:pt x="9144" y="7406"/>
                  </a:cubicBezTo>
                  <a:cubicBezTo>
                    <a:pt x="11811" y="4643"/>
                    <a:pt x="13716" y="2548"/>
                    <a:pt x="15811" y="643"/>
                  </a:cubicBezTo>
                  <a:cubicBezTo>
                    <a:pt x="16478" y="71"/>
                    <a:pt x="17812" y="-119"/>
                    <a:pt x="18764" y="71"/>
                  </a:cubicBezTo>
                  <a:cubicBezTo>
                    <a:pt x="19145" y="71"/>
                    <a:pt x="19431" y="1405"/>
                    <a:pt x="19621" y="2167"/>
                  </a:cubicBezTo>
                  <a:cubicBezTo>
                    <a:pt x="20288" y="4548"/>
                    <a:pt x="20764" y="7120"/>
                    <a:pt x="21622" y="9501"/>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0" name="フリーフォーム: 図形 379">
              <a:extLst>
                <a:ext uri="{FF2B5EF4-FFF2-40B4-BE49-F238E27FC236}">
                  <a16:creationId xmlns:a16="http://schemas.microsoft.com/office/drawing/2014/main" id="{47E9A111-F057-47B4-BB55-784692CA6B1E}"/>
                </a:ext>
              </a:extLst>
            </p:cNvPr>
            <p:cNvSpPr/>
            <p:nvPr/>
          </p:nvSpPr>
          <p:spPr>
            <a:xfrm>
              <a:off x="3323249" y="1490185"/>
              <a:ext cx="34991" cy="93226"/>
            </a:xfrm>
            <a:custGeom>
              <a:avLst/>
              <a:gdLst>
                <a:gd name="connsiteX0" fmla="*/ 34980 w 34991"/>
                <a:gd name="connsiteY0" fmla="*/ 58961 h 93226"/>
                <a:gd name="connsiteX1" fmla="*/ 34027 w 34991"/>
                <a:gd name="connsiteY1" fmla="*/ 61342 h 93226"/>
                <a:gd name="connsiteX2" fmla="*/ 23931 w 34991"/>
                <a:gd name="connsiteY2" fmla="*/ 70581 h 93226"/>
                <a:gd name="connsiteX3" fmla="*/ 18025 w 34991"/>
                <a:gd name="connsiteY3" fmla="*/ 76773 h 93226"/>
                <a:gd name="connsiteX4" fmla="*/ 12596 w 34991"/>
                <a:gd name="connsiteY4" fmla="*/ 79821 h 93226"/>
                <a:gd name="connsiteX5" fmla="*/ 4119 w 34991"/>
                <a:gd name="connsiteY5" fmla="*/ 89536 h 93226"/>
                <a:gd name="connsiteX6" fmla="*/ 2404 w 34991"/>
                <a:gd name="connsiteY6" fmla="*/ 92775 h 93226"/>
                <a:gd name="connsiteX7" fmla="*/ 213 w 34991"/>
                <a:gd name="connsiteY7" fmla="*/ 91060 h 93226"/>
                <a:gd name="connsiteX8" fmla="*/ 213 w 34991"/>
                <a:gd name="connsiteY8" fmla="*/ 83916 h 93226"/>
                <a:gd name="connsiteX9" fmla="*/ 309 w 34991"/>
                <a:gd name="connsiteY9" fmla="*/ 81345 h 93226"/>
                <a:gd name="connsiteX10" fmla="*/ 6786 w 34991"/>
                <a:gd name="connsiteY10" fmla="*/ 48674 h 93226"/>
                <a:gd name="connsiteX11" fmla="*/ 15453 w 34991"/>
                <a:gd name="connsiteY11" fmla="*/ 6764 h 93226"/>
                <a:gd name="connsiteX12" fmla="*/ 15834 w 34991"/>
                <a:gd name="connsiteY12" fmla="*/ 4859 h 93226"/>
                <a:gd name="connsiteX13" fmla="*/ 16882 w 34991"/>
                <a:gd name="connsiteY13" fmla="*/ 382 h 93226"/>
                <a:gd name="connsiteX14" fmla="*/ 24693 w 34991"/>
                <a:gd name="connsiteY14" fmla="*/ 1906 h 93226"/>
                <a:gd name="connsiteX15" fmla="*/ 28693 w 34991"/>
                <a:gd name="connsiteY15" fmla="*/ 8955 h 93226"/>
                <a:gd name="connsiteX16" fmla="*/ 33360 w 34991"/>
                <a:gd name="connsiteY16" fmla="*/ 33053 h 93226"/>
                <a:gd name="connsiteX17" fmla="*/ 34789 w 34991"/>
                <a:gd name="connsiteY17" fmla="*/ 58770 h 93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4991" h="93226">
                  <a:moveTo>
                    <a:pt x="34980" y="58961"/>
                  </a:moveTo>
                  <a:cubicBezTo>
                    <a:pt x="35075" y="59628"/>
                    <a:pt x="34599" y="60771"/>
                    <a:pt x="34027" y="61342"/>
                  </a:cubicBezTo>
                  <a:cubicBezTo>
                    <a:pt x="30693" y="64485"/>
                    <a:pt x="27264" y="67438"/>
                    <a:pt x="23931" y="70581"/>
                  </a:cubicBezTo>
                  <a:cubicBezTo>
                    <a:pt x="21835" y="72486"/>
                    <a:pt x="19930" y="74677"/>
                    <a:pt x="18025" y="76773"/>
                  </a:cubicBezTo>
                  <a:cubicBezTo>
                    <a:pt x="16501" y="78487"/>
                    <a:pt x="14787" y="79154"/>
                    <a:pt x="12596" y="79821"/>
                  </a:cubicBezTo>
                  <a:cubicBezTo>
                    <a:pt x="8119" y="81154"/>
                    <a:pt x="6024" y="85345"/>
                    <a:pt x="4119" y="89536"/>
                  </a:cubicBezTo>
                  <a:cubicBezTo>
                    <a:pt x="3642" y="90679"/>
                    <a:pt x="3261" y="92203"/>
                    <a:pt x="2404" y="92775"/>
                  </a:cubicBezTo>
                  <a:cubicBezTo>
                    <a:pt x="880" y="93822"/>
                    <a:pt x="23" y="92965"/>
                    <a:pt x="213" y="91060"/>
                  </a:cubicBezTo>
                  <a:cubicBezTo>
                    <a:pt x="-168" y="87822"/>
                    <a:pt x="3166" y="86012"/>
                    <a:pt x="213" y="83916"/>
                  </a:cubicBezTo>
                  <a:cubicBezTo>
                    <a:pt x="-168" y="83631"/>
                    <a:pt x="23" y="82202"/>
                    <a:pt x="309" y="81345"/>
                  </a:cubicBezTo>
                  <a:cubicBezTo>
                    <a:pt x="3928" y="70772"/>
                    <a:pt x="4976" y="59628"/>
                    <a:pt x="6786" y="48674"/>
                  </a:cubicBezTo>
                  <a:cubicBezTo>
                    <a:pt x="9262" y="34672"/>
                    <a:pt x="12501" y="20766"/>
                    <a:pt x="15453" y="6764"/>
                  </a:cubicBezTo>
                  <a:cubicBezTo>
                    <a:pt x="15549" y="6097"/>
                    <a:pt x="15739" y="5526"/>
                    <a:pt x="15834" y="4859"/>
                  </a:cubicBezTo>
                  <a:cubicBezTo>
                    <a:pt x="16215" y="3240"/>
                    <a:pt x="16596" y="382"/>
                    <a:pt x="16882" y="382"/>
                  </a:cubicBezTo>
                  <a:cubicBezTo>
                    <a:pt x="19549" y="477"/>
                    <a:pt x="22692" y="-1237"/>
                    <a:pt x="24693" y="1906"/>
                  </a:cubicBezTo>
                  <a:cubicBezTo>
                    <a:pt x="26121" y="4192"/>
                    <a:pt x="28407" y="6478"/>
                    <a:pt x="28693" y="8955"/>
                  </a:cubicBezTo>
                  <a:cubicBezTo>
                    <a:pt x="29741" y="17051"/>
                    <a:pt x="32694" y="24671"/>
                    <a:pt x="33360" y="33053"/>
                  </a:cubicBezTo>
                  <a:cubicBezTo>
                    <a:pt x="34027" y="41625"/>
                    <a:pt x="32884" y="50293"/>
                    <a:pt x="34789" y="58770"/>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1" name="フリーフォーム: 図形 380">
              <a:extLst>
                <a:ext uri="{FF2B5EF4-FFF2-40B4-BE49-F238E27FC236}">
                  <a16:creationId xmlns:a16="http://schemas.microsoft.com/office/drawing/2014/main" id="{1A044FD3-17B3-4C9F-B0FC-848BD5949969}"/>
                </a:ext>
              </a:extLst>
            </p:cNvPr>
            <p:cNvSpPr/>
            <p:nvPr/>
          </p:nvSpPr>
          <p:spPr>
            <a:xfrm>
              <a:off x="3340418" y="1613344"/>
              <a:ext cx="17150" cy="47406"/>
            </a:xfrm>
            <a:custGeom>
              <a:avLst/>
              <a:gdLst>
                <a:gd name="connsiteX0" fmla="*/ 15239 w 17150"/>
                <a:gd name="connsiteY0" fmla="*/ 19050 h 47406"/>
                <a:gd name="connsiteX1" fmla="*/ 17144 w 17150"/>
                <a:gd name="connsiteY1" fmla="*/ 21146 h 47406"/>
                <a:gd name="connsiteX2" fmla="*/ 13238 w 17150"/>
                <a:gd name="connsiteY2" fmla="*/ 35719 h 47406"/>
                <a:gd name="connsiteX3" fmla="*/ 8190 w 17150"/>
                <a:gd name="connsiteY3" fmla="*/ 46482 h 47406"/>
                <a:gd name="connsiteX4" fmla="*/ 6190 w 17150"/>
                <a:gd name="connsiteY4" fmla="*/ 46292 h 47406"/>
                <a:gd name="connsiteX5" fmla="*/ 5332 w 17150"/>
                <a:gd name="connsiteY5" fmla="*/ 41910 h 47406"/>
                <a:gd name="connsiteX6" fmla="*/ 1332 w 17150"/>
                <a:gd name="connsiteY6" fmla="*/ 21241 h 47406"/>
                <a:gd name="connsiteX7" fmla="*/ 94 w 17150"/>
                <a:gd name="connsiteY7" fmla="*/ 9620 h 47406"/>
                <a:gd name="connsiteX8" fmla="*/ 2665 w 17150"/>
                <a:gd name="connsiteY8" fmla="*/ 4667 h 47406"/>
                <a:gd name="connsiteX9" fmla="*/ 4475 w 17150"/>
                <a:gd name="connsiteY9" fmla="*/ 2858 h 47406"/>
                <a:gd name="connsiteX10" fmla="*/ 7142 w 17150"/>
                <a:gd name="connsiteY10" fmla="*/ 0 h 47406"/>
                <a:gd name="connsiteX11" fmla="*/ 7333 w 17150"/>
                <a:gd name="connsiteY11" fmla="*/ 4096 h 47406"/>
                <a:gd name="connsiteX12" fmla="*/ 8761 w 17150"/>
                <a:gd name="connsiteY12" fmla="*/ 8287 h 47406"/>
                <a:gd name="connsiteX13" fmla="*/ 15143 w 17150"/>
                <a:gd name="connsiteY13" fmla="*/ 19145 h 47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7150" h="47406">
                  <a:moveTo>
                    <a:pt x="15239" y="19050"/>
                  </a:moveTo>
                  <a:cubicBezTo>
                    <a:pt x="16381" y="20193"/>
                    <a:pt x="17239" y="20860"/>
                    <a:pt x="17144" y="21146"/>
                  </a:cubicBezTo>
                  <a:cubicBezTo>
                    <a:pt x="15905" y="26003"/>
                    <a:pt x="14762" y="30956"/>
                    <a:pt x="13238" y="35719"/>
                  </a:cubicBezTo>
                  <a:cubicBezTo>
                    <a:pt x="12000" y="39529"/>
                    <a:pt x="10667" y="43148"/>
                    <a:pt x="8190" y="46482"/>
                  </a:cubicBezTo>
                  <a:cubicBezTo>
                    <a:pt x="6761" y="48482"/>
                    <a:pt x="6285" y="46673"/>
                    <a:pt x="6190" y="46292"/>
                  </a:cubicBezTo>
                  <a:cubicBezTo>
                    <a:pt x="5809" y="44863"/>
                    <a:pt x="5714" y="43339"/>
                    <a:pt x="5332" y="41910"/>
                  </a:cubicBezTo>
                  <a:cubicBezTo>
                    <a:pt x="3713" y="35052"/>
                    <a:pt x="760" y="28575"/>
                    <a:pt x="1332" y="21241"/>
                  </a:cubicBezTo>
                  <a:cubicBezTo>
                    <a:pt x="1618" y="17431"/>
                    <a:pt x="570" y="13526"/>
                    <a:pt x="94" y="9620"/>
                  </a:cubicBezTo>
                  <a:cubicBezTo>
                    <a:pt x="-97" y="7430"/>
                    <a:pt x="-287" y="5239"/>
                    <a:pt x="2665" y="4667"/>
                  </a:cubicBezTo>
                  <a:cubicBezTo>
                    <a:pt x="3332" y="4477"/>
                    <a:pt x="3904" y="3429"/>
                    <a:pt x="4475" y="2858"/>
                  </a:cubicBezTo>
                  <a:cubicBezTo>
                    <a:pt x="5428" y="1905"/>
                    <a:pt x="6285" y="953"/>
                    <a:pt x="7142" y="0"/>
                  </a:cubicBezTo>
                  <a:cubicBezTo>
                    <a:pt x="7142" y="1333"/>
                    <a:pt x="7142" y="2762"/>
                    <a:pt x="7333" y="4096"/>
                  </a:cubicBezTo>
                  <a:cubicBezTo>
                    <a:pt x="7619" y="5525"/>
                    <a:pt x="7999" y="7049"/>
                    <a:pt x="8761" y="8287"/>
                  </a:cubicBezTo>
                  <a:cubicBezTo>
                    <a:pt x="10857" y="12002"/>
                    <a:pt x="13048" y="15526"/>
                    <a:pt x="15143" y="19145"/>
                  </a:cubicBezTo>
                  <a:close/>
                </a:path>
              </a:pathLst>
            </a:custGeom>
            <a:solidFill>
              <a:srgbClr val="FFFFFF"/>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2" name="フリーフォーム: 図形 381">
              <a:extLst>
                <a:ext uri="{FF2B5EF4-FFF2-40B4-BE49-F238E27FC236}">
                  <a16:creationId xmlns:a16="http://schemas.microsoft.com/office/drawing/2014/main" id="{F91A0D0F-AE01-40F1-AE34-2896162FF2CF}"/>
                </a:ext>
              </a:extLst>
            </p:cNvPr>
            <p:cNvSpPr/>
            <p:nvPr/>
          </p:nvSpPr>
          <p:spPr>
            <a:xfrm>
              <a:off x="3282886" y="2732627"/>
              <a:ext cx="72104" cy="13935"/>
            </a:xfrm>
            <a:custGeom>
              <a:avLst/>
              <a:gdLst>
                <a:gd name="connsiteX0" fmla="*/ 72104 w 72104"/>
                <a:gd name="connsiteY0" fmla="*/ 1333 h 13935"/>
                <a:gd name="connsiteX1" fmla="*/ 70485 w 72104"/>
                <a:gd name="connsiteY1" fmla="*/ 2762 h 13935"/>
                <a:gd name="connsiteX2" fmla="*/ 54292 w 72104"/>
                <a:gd name="connsiteY2" fmla="*/ 8287 h 13935"/>
                <a:gd name="connsiteX3" fmla="*/ 37433 w 72104"/>
                <a:gd name="connsiteY3" fmla="*/ 12097 h 13935"/>
                <a:gd name="connsiteX4" fmla="*/ 33623 w 72104"/>
                <a:gd name="connsiteY4" fmla="*/ 12383 h 13935"/>
                <a:gd name="connsiteX5" fmla="*/ 24955 w 72104"/>
                <a:gd name="connsiteY5" fmla="*/ 13716 h 13935"/>
                <a:gd name="connsiteX6" fmla="*/ 23050 w 72104"/>
                <a:gd name="connsiteY6" fmla="*/ 13716 h 13935"/>
                <a:gd name="connsiteX7" fmla="*/ 3048 w 72104"/>
                <a:gd name="connsiteY7" fmla="*/ 9620 h 13935"/>
                <a:gd name="connsiteX8" fmla="*/ 381 w 72104"/>
                <a:gd name="connsiteY8" fmla="*/ 8096 h 13935"/>
                <a:gd name="connsiteX9" fmla="*/ 0 w 72104"/>
                <a:gd name="connsiteY9" fmla="*/ 5810 h 13935"/>
                <a:gd name="connsiteX10" fmla="*/ 1714 w 72104"/>
                <a:gd name="connsiteY10" fmla="*/ 5620 h 13935"/>
                <a:gd name="connsiteX11" fmla="*/ 26194 w 72104"/>
                <a:gd name="connsiteY11" fmla="*/ 8001 h 13935"/>
                <a:gd name="connsiteX12" fmla="*/ 48768 w 72104"/>
                <a:gd name="connsiteY12" fmla="*/ 5239 h 13935"/>
                <a:gd name="connsiteX13" fmla="*/ 63532 w 72104"/>
                <a:gd name="connsiteY13" fmla="*/ 1238 h 13935"/>
                <a:gd name="connsiteX14" fmla="*/ 70199 w 72104"/>
                <a:gd name="connsiteY14" fmla="*/ 0 h 13935"/>
                <a:gd name="connsiteX15" fmla="*/ 72009 w 72104"/>
                <a:gd name="connsiteY15" fmla="*/ 1143 h 13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2104" h="13935">
                  <a:moveTo>
                    <a:pt x="72104" y="1333"/>
                  </a:moveTo>
                  <a:cubicBezTo>
                    <a:pt x="71533" y="1810"/>
                    <a:pt x="71056" y="2762"/>
                    <a:pt x="70485" y="2762"/>
                  </a:cubicBezTo>
                  <a:cubicBezTo>
                    <a:pt x="64579" y="2953"/>
                    <a:pt x="59626" y="6287"/>
                    <a:pt x="54292" y="8287"/>
                  </a:cubicBezTo>
                  <a:cubicBezTo>
                    <a:pt x="47815" y="9525"/>
                    <a:pt x="42672" y="10858"/>
                    <a:pt x="37433" y="12097"/>
                  </a:cubicBezTo>
                  <a:cubicBezTo>
                    <a:pt x="36195" y="12383"/>
                    <a:pt x="34862" y="12287"/>
                    <a:pt x="33623" y="12383"/>
                  </a:cubicBezTo>
                  <a:cubicBezTo>
                    <a:pt x="30766" y="12763"/>
                    <a:pt x="27622" y="11335"/>
                    <a:pt x="24955" y="13716"/>
                  </a:cubicBezTo>
                  <a:cubicBezTo>
                    <a:pt x="24575" y="14097"/>
                    <a:pt x="23622" y="13907"/>
                    <a:pt x="23050" y="13716"/>
                  </a:cubicBezTo>
                  <a:cubicBezTo>
                    <a:pt x="16573" y="11430"/>
                    <a:pt x="9334" y="12954"/>
                    <a:pt x="3048" y="9620"/>
                  </a:cubicBezTo>
                  <a:cubicBezTo>
                    <a:pt x="2096" y="9144"/>
                    <a:pt x="1048" y="8858"/>
                    <a:pt x="381" y="8096"/>
                  </a:cubicBezTo>
                  <a:cubicBezTo>
                    <a:pt x="0" y="7620"/>
                    <a:pt x="95" y="6572"/>
                    <a:pt x="0" y="5810"/>
                  </a:cubicBezTo>
                  <a:cubicBezTo>
                    <a:pt x="571" y="5810"/>
                    <a:pt x="1238" y="5429"/>
                    <a:pt x="1714" y="5620"/>
                  </a:cubicBezTo>
                  <a:cubicBezTo>
                    <a:pt x="9620" y="9049"/>
                    <a:pt x="18002" y="8668"/>
                    <a:pt x="26194" y="8001"/>
                  </a:cubicBezTo>
                  <a:cubicBezTo>
                    <a:pt x="33718" y="7334"/>
                    <a:pt x="41148" y="5905"/>
                    <a:pt x="48768" y="5239"/>
                  </a:cubicBezTo>
                  <a:cubicBezTo>
                    <a:pt x="53721" y="4858"/>
                    <a:pt x="58579" y="2572"/>
                    <a:pt x="63532" y="1238"/>
                  </a:cubicBezTo>
                  <a:cubicBezTo>
                    <a:pt x="65722" y="667"/>
                    <a:pt x="68008" y="286"/>
                    <a:pt x="70199" y="0"/>
                  </a:cubicBezTo>
                  <a:cubicBezTo>
                    <a:pt x="70771" y="0"/>
                    <a:pt x="71438" y="762"/>
                    <a:pt x="72009" y="1143"/>
                  </a:cubicBezTo>
                  <a:close/>
                </a:path>
              </a:pathLst>
            </a:custGeom>
            <a:solidFill>
              <a:srgbClr val="231815"/>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3" name="フリーフォーム: 図形 382">
              <a:extLst>
                <a:ext uri="{FF2B5EF4-FFF2-40B4-BE49-F238E27FC236}">
                  <a16:creationId xmlns:a16="http://schemas.microsoft.com/office/drawing/2014/main" id="{D9A91C3A-AD68-4FA8-A6A4-31321DE5813A}"/>
                </a:ext>
              </a:extLst>
            </p:cNvPr>
            <p:cNvSpPr/>
            <p:nvPr/>
          </p:nvSpPr>
          <p:spPr>
            <a:xfrm>
              <a:off x="3321837" y="1246320"/>
              <a:ext cx="26985" cy="122761"/>
            </a:xfrm>
            <a:custGeom>
              <a:avLst/>
              <a:gdLst>
                <a:gd name="connsiteX0" fmla="*/ 26486 w 26985"/>
                <a:gd name="connsiteY0" fmla="*/ 4026 h 122761"/>
                <a:gd name="connsiteX1" fmla="*/ 26486 w 26985"/>
                <a:gd name="connsiteY1" fmla="*/ 8598 h 122761"/>
                <a:gd name="connsiteX2" fmla="*/ 21437 w 26985"/>
                <a:gd name="connsiteY2" fmla="*/ 24886 h 122761"/>
                <a:gd name="connsiteX3" fmla="*/ 17532 w 26985"/>
                <a:gd name="connsiteY3" fmla="*/ 46317 h 122761"/>
                <a:gd name="connsiteX4" fmla="*/ 15056 w 26985"/>
                <a:gd name="connsiteY4" fmla="*/ 62986 h 122761"/>
                <a:gd name="connsiteX5" fmla="*/ 14865 w 26985"/>
                <a:gd name="connsiteY5" fmla="*/ 66986 h 122761"/>
                <a:gd name="connsiteX6" fmla="*/ 12293 w 26985"/>
                <a:gd name="connsiteY6" fmla="*/ 88322 h 122761"/>
                <a:gd name="connsiteX7" fmla="*/ 10865 w 26985"/>
                <a:gd name="connsiteY7" fmla="*/ 102705 h 122761"/>
                <a:gd name="connsiteX8" fmla="*/ 16961 w 26985"/>
                <a:gd name="connsiteY8" fmla="*/ 111563 h 122761"/>
                <a:gd name="connsiteX9" fmla="*/ 20485 w 26985"/>
                <a:gd name="connsiteY9" fmla="*/ 114135 h 122761"/>
                <a:gd name="connsiteX10" fmla="*/ 22390 w 26985"/>
                <a:gd name="connsiteY10" fmla="*/ 120612 h 122761"/>
                <a:gd name="connsiteX11" fmla="*/ 16675 w 26985"/>
                <a:gd name="connsiteY11" fmla="*/ 122422 h 122761"/>
                <a:gd name="connsiteX12" fmla="*/ 9912 w 26985"/>
                <a:gd name="connsiteY12" fmla="*/ 119564 h 122761"/>
                <a:gd name="connsiteX13" fmla="*/ 4959 w 26985"/>
                <a:gd name="connsiteY13" fmla="*/ 117088 h 122761"/>
                <a:gd name="connsiteX14" fmla="*/ 6 w 26985"/>
                <a:gd name="connsiteY14" fmla="*/ 108229 h 122761"/>
                <a:gd name="connsiteX15" fmla="*/ 2768 w 26985"/>
                <a:gd name="connsiteY15" fmla="*/ 89656 h 122761"/>
                <a:gd name="connsiteX16" fmla="*/ 4769 w 26985"/>
                <a:gd name="connsiteY16" fmla="*/ 78702 h 122761"/>
                <a:gd name="connsiteX17" fmla="*/ 5435 w 26985"/>
                <a:gd name="connsiteY17" fmla="*/ 66700 h 122761"/>
                <a:gd name="connsiteX18" fmla="*/ 6674 w 26985"/>
                <a:gd name="connsiteY18" fmla="*/ 58414 h 122761"/>
                <a:gd name="connsiteX19" fmla="*/ 7912 w 26985"/>
                <a:gd name="connsiteY19" fmla="*/ 48793 h 122761"/>
                <a:gd name="connsiteX20" fmla="*/ 14579 w 26985"/>
                <a:gd name="connsiteY20" fmla="*/ 14599 h 122761"/>
                <a:gd name="connsiteX21" fmla="*/ 21914 w 26985"/>
                <a:gd name="connsiteY21" fmla="*/ 9265 h 122761"/>
                <a:gd name="connsiteX22" fmla="*/ 23723 w 26985"/>
                <a:gd name="connsiteY22" fmla="*/ 8026 h 122761"/>
                <a:gd name="connsiteX23" fmla="*/ 22104 w 26985"/>
                <a:gd name="connsiteY23" fmla="*/ 6598 h 122761"/>
                <a:gd name="connsiteX24" fmla="*/ 21437 w 26985"/>
                <a:gd name="connsiteY24" fmla="*/ 6598 h 122761"/>
                <a:gd name="connsiteX25" fmla="*/ 17342 w 26985"/>
                <a:gd name="connsiteY25" fmla="*/ 2978 h 122761"/>
                <a:gd name="connsiteX26" fmla="*/ 21914 w 26985"/>
                <a:gd name="connsiteY26" fmla="*/ 25 h 122761"/>
                <a:gd name="connsiteX27" fmla="*/ 26200 w 26985"/>
                <a:gd name="connsiteY27" fmla="*/ 4121 h 122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6985" h="122761">
                  <a:moveTo>
                    <a:pt x="26486" y="4026"/>
                  </a:moveTo>
                  <a:cubicBezTo>
                    <a:pt x="27152" y="5169"/>
                    <a:pt x="27152" y="7455"/>
                    <a:pt x="26486" y="8598"/>
                  </a:cubicBezTo>
                  <a:cubicBezTo>
                    <a:pt x="23438" y="13646"/>
                    <a:pt x="23438" y="19552"/>
                    <a:pt x="21437" y="24886"/>
                  </a:cubicBezTo>
                  <a:cubicBezTo>
                    <a:pt x="18770" y="31744"/>
                    <a:pt x="17342" y="38887"/>
                    <a:pt x="17532" y="46317"/>
                  </a:cubicBezTo>
                  <a:cubicBezTo>
                    <a:pt x="17627" y="52032"/>
                    <a:pt x="16961" y="57556"/>
                    <a:pt x="15056" y="62986"/>
                  </a:cubicBezTo>
                  <a:cubicBezTo>
                    <a:pt x="14674" y="64224"/>
                    <a:pt x="14865" y="65653"/>
                    <a:pt x="14865" y="66986"/>
                  </a:cubicBezTo>
                  <a:cubicBezTo>
                    <a:pt x="14865" y="74225"/>
                    <a:pt x="13817" y="81274"/>
                    <a:pt x="12293" y="88322"/>
                  </a:cubicBezTo>
                  <a:cubicBezTo>
                    <a:pt x="11245" y="92989"/>
                    <a:pt x="11341" y="97942"/>
                    <a:pt x="10865" y="102705"/>
                  </a:cubicBezTo>
                  <a:cubicBezTo>
                    <a:pt x="10484" y="107467"/>
                    <a:pt x="14674" y="108801"/>
                    <a:pt x="16961" y="111563"/>
                  </a:cubicBezTo>
                  <a:cubicBezTo>
                    <a:pt x="17913" y="112611"/>
                    <a:pt x="19342" y="113278"/>
                    <a:pt x="20485" y="114135"/>
                  </a:cubicBezTo>
                  <a:cubicBezTo>
                    <a:pt x="22866" y="115754"/>
                    <a:pt x="23342" y="118231"/>
                    <a:pt x="22390" y="120612"/>
                  </a:cubicBezTo>
                  <a:cubicBezTo>
                    <a:pt x="21342" y="123279"/>
                    <a:pt x="18675" y="122898"/>
                    <a:pt x="16675" y="122422"/>
                  </a:cubicBezTo>
                  <a:cubicBezTo>
                    <a:pt x="14294" y="121850"/>
                    <a:pt x="12198" y="120612"/>
                    <a:pt x="9912" y="119564"/>
                  </a:cubicBezTo>
                  <a:cubicBezTo>
                    <a:pt x="8293" y="118802"/>
                    <a:pt x="6674" y="117659"/>
                    <a:pt x="4959" y="117088"/>
                  </a:cubicBezTo>
                  <a:cubicBezTo>
                    <a:pt x="292" y="115564"/>
                    <a:pt x="197" y="113182"/>
                    <a:pt x="6" y="108229"/>
                  </a:cubicBezTo>
                  <a:cubicBezTo>
                    <a:pt x="-184" y="101848"/>
                    <a:pt x="4197" y="96133"/>
                    <a:pt x="2768" y="89656"/>
                  </a:cubicBezTo>
                  <a:cubicBezTo>
                    <a:pt x="6388" y="86608"/>
                    <a:pt x="4007" y="82322"/>
                    <a:pt x="4769" y="78702"/>
                  </a:cubicBezTo>
                  <a:cubicBezTo>
                    <a:pt x="5531" y="74797"/>
                    <a:pt x="5149" y="70701"/>
                    <a:pt x="5435" y="66700"/>
                  </a:cubicBezTo>
                  <a:cubicBezTo>
                    <a:pt x="5626" y="64129"/>
                    <a:pt x="6293" y="61652"/>
                    <a:pt x="6674" y="58414"/>
                  </a:cubicBezTo>
                  <a:cubicBezTo>
                    <a:pt x="7150" y="54699"/>
                    <a:pt x="7721" y="51746"/>
                    <a:pt x="7912" y="48793"/>
                  </a:cubicBezTo>
                  <a:cubicBezTo>
                    <a:pt x="8674" y="37078"/>
                    <a:pt x="10674" y="25648"/>
                    <a:pt x="14579" y="14599"/>
                  </a:cubicBezTo>
                  <a:cubicBezTo>
                    <a:pt x="15722" y="11360"/>
                    <a:pt x="18675" y="9931"/>
                    <a:pt x="21914" y="9265"/>
                  </a:cubicBezTo>
                  <a:cubicBezTo>
                    <a:pt x="22580" y="9074"/>
                    <a:pt x="23152" y="8407"/>
                    <a:pt x="23723" y="8026"/>
                  </a:cubicBezTo>
                  <a:cubicBezTo>
                    <a:pt x="23152" y="7550"/>
                    <a:pt x="22676" y="7074"/>
                    <a:pt x="22104" y="6598"/>
                  </a:cubicBezTo>
                  <a:cubicBezTo>
                    <a:pt x="22009" y="6502"/>
                    <a:pt x="21628" y="6598"/>
                    <a:pt x="21437" y="6598"/>
                  </a:cubicBezTo>
                  <a:cubicBezTo>
                    <a:pt x="20009" y="5455"/>
                    <a:pt x="18675" y="4216"/>
                    <a:pt x="17342" y="2978"/>
                  </a:cubicBezTo>
                  <a:cubicBezTo>
                    <a:pt x="18866" y="1930"/>
                    <a:pt x="20580" y="-260"/>
                    <a:pt x="21914" y="25"/>
                  </a:cubicBezTo>
                  <a:cubicBezTo>
                    <a:pt x="23533" y="311"/>
                    <a:pt x="25247" y="2311"/>
                    <a:pt x="26200" y="4121"/>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4" name="フリーフォーム: 図形 383">
              <a:extLst>
                <a:ext uri="{FF2B5EF4-FFF2-40B4-BE49-F238E27FC236}">
                  <a16:creationId xmlns:a16="http://schemas.microsoft.com/office/drawing/2014/main" id="{B1B998EA-25DD-4F3A-A12D-8394375CDDA8}"/>
                </a:ext>
              </a:extLst>
            </p:cNvPr>
            <p:cNvSpPr/>
            <p:nvPr/>
          </p:nvSpPr>
          <p:spPr>
            <a:xfrm>
              <a:off x="3331368" y="1411021"/>
              <a:ext cx="10477" cy="2960"/>
            </a:xfrm>
            <a:custGeom>
              <a:avLst/>
              <a:gdLst>
                <a:gd name="connsiteX0" fmla="*/ 8668 w 10477"/>
                <a:gd name="connsiteY0" fmla="*/ 488 h 2960"/>
                <a:gd name="connsiteX1" fmla="*/ 10478 w 10477"/>
                <a:gd name="connsiteY1" fmla="*/ 2298 h 2960"/>
                <a:gd name="connsiteX2" fmla="*/ 8192 w 10477"/>
                <a:gd name="connsiteY2" fmla="*/ 2870 h 2960"/>
                <a:gd name="connsiteX3" fmla="*/ 0 w 10477"/>
                <a:gd name="connsiteY3" fmla="*/ 203 h 2960"/>
                <a:gd name="connsiteX4" fmla="*/ 8763 w 10477"/>
                <a:gd name="connsiteY4" fmla="*/ 488 h 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 h="2960">
                  <a:moveTo>
                    <a:pt x="8668" y="488"/>
                  </a:moveTo>
                  <a:cubicBezTo>
                    <a:pt x="9334" y="584"/>
                    <a:pt x="9906" y="1631"/>
                    <a:pt x="10478" y="2298"/>
                  </a:cubicBezTo>
                  <a:cubicBezTo>
                    <a:pt x="9716" y="2489"/>
                    <a:pt x="8954" y="2965"/>
                    <a:pt x="8192" y="2870"/>
                  </a:cubicBezTo>
                  <a:cubicBezTo>
                    <a:pt x="5429" y="2584"/>
                    <a:pt x="2096" y="4203"/>
                    <a:pt x="0" y="203"/>
                  </a:cubicBezTo>
                  <a:cubicBezTo>
                    <a:pt x="2953" y="-178"/>
                    <a:pt x="5810" y="12"/>
                    <a:pt x="8763" y="488"/>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5" name="フリーフォーム: 図形 384">
              <a:extLst>
                <a:ext uri="{FF2B5EF4-FFF2-40B4-BE49-F238E27FC236}">
                  <a16:creationId xmlns:a16="http://schemas.microsoft.com/office/drawing/2014/main" id="{453F070B-6BF3-46E6-A5AA-FABE4386651C}"/>
                </a:ext>
              </a:extLst>
            </p:cNvPr>
            <p:cNvSpPr/>
            <p:nvPr/>
          </p:nvSpPr>
          <p:spPr>
            <a:xfrm>
              <a:off x="3332892" y="1403222"/>
              <a:ext cx="4667" cy="3810"/>
            </a:xfrm>
            <a:custGeom>
              <a:avLst/>
              <a:gdLst>
                <a:gd name="connsiteX0" fmla="*/ 4667 w 4667"/>
                <a:gd name="connsiteY0" fmla="*/ 95 h 3810"/>
                <a:gd name="connsiteX1" fmla="*/ 3524 w 4667"/>
                <a:gd name="connsiteY1" fmla="*/ 1905 h 3810"/>
                <a:gd name="connsiteX2" fmla="*/ 476 w 4667"/>
                <a:gd name="connsiteY2" fmla="*/ 3810 h 3810"/>
                <a:gd name="connsiteX3" fmla="*/ 0 w 4667"/>
                <a:gd name="connsiteY3" fmla="*/ 3429 h 3810"/>
                <a:gd name="connsiteX4" fmla="*/ 667 w 4667"/>
                <a:gd name="connsiteY4" fmla="*/ 2096 h 3810"/>
                <a:gd name="connsiteX5" fmla="*/ 1905 w 4667"/>
                <a:gd name="connsiteY5" fmla="*/ 857 h 3810"/>
                <a:gd name="connsiteX6" fmla="*/ 4572 w 4667"/>
                <a:gd name="connsiteY6" fmla="*/ 0 h 3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67" h="3810">
                  <a:moveTo>
                    <a:pt x="4667" y="95"/>
                  </a:moveTo>
                  <a:cubicBezTo>
                    <a:pt x="4286" y="762"/>
                    <a:pt x="4096" y="1524"/>
                    <a:pt x="3524" y="1905"/>
                  </a:cubicBezTo>
                  <a:cubicBezTo>
                    <a:pt x="2572" y="2667"/>
                    <a:pt x="1524" y="3239"/>
                    <a:pt x="476" y="3810"/>
                  </a:cubicBezTo>
                  <a:cubicBezTo>
                    <a:pt x="476" y="3810"/>
                    <a:pt x="0" y="3524"/>
                    <a:pt x="0" y="3429"/>
                  </a:cubicBezTo>
                  <a:cubicBezTo>
                    <a:pt x="0" y="3048"/>
                    <a:pt x="286" y="2762"/>
                    <a:pt x="667" y="2096"/>
                  </a:cubicBezTo>
                  <a:cubicBezTo>
                    <a:pt x="1333" y="1429"/>
                    <a:pt x="1524" y="1048"/>
                    <a:pt x="1905" y="857"/>
                  </a:cubicBezTo>
                  <a:cubicBezTo>
                    <a:pt x="2762" y="476"/>
                    <a:pt x="3619" y="286"/>
                    <a:pt x="4572" y="0"/>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6" name="フリーフォーム: 図形 385">
              <a:extLst>
                <a:ext uri="{FF2B5EF4-FFF2-40B4-BE49-F238E27FC236}">
                  <a16:creationId xmlns:a16="http://schemas.microsoft.com/office/drawing/2014/main" id="{0D416631-0EFE-45FC-8A69-0B0A7621743E}"/>
                </a:ext>
              </a:extLst>
            </p:cNvPr>
            <p:cNvSpPr/>
            <p:nvPr/>
          </p:nvSpPr>
          <p:spPr>
            <a:xfrm>
              <a:off x="3253916" y="1247112"/>
              <a:ext cx="49933" cy="17966"/>
            </a:xfrm>
            <a:custGeom>
              <a:avLst/>
              <a:gdLst>
                <a:gd name="connsiteX0" fmla="*/ 49830 w 49933"/>
                <a:gd name="connsiteY0" fmla="*/ 3901 h 17966"/>
                <a:gd name="connsiteX1" fmla="*/ 45163 w 49933"/>
                <a:gd name="connsiteY1" fmla="*/ 11235 h 17966"/>
                <a:gd name="connsiteX2" fmla="*/ 28494 w 49933"/>
                <a:gd name="connsiteY2" fmla="*/ 14950 h 17966"/>
                <a:gd name="connsiteX3" fmla="*/ 15349 w 49933"/>
                <a:gd name="connsiteY3" fmla="*/ 17712 h 17966"/>
                <a:gd name="connsiteX4" fmla="*/ 13635 w 49933"/>
                <a:gd name="connsiteY4" fmla="*/ 17902 h 17966"/>
                <a:gd name="connsiteX5" fmla="*/ 1729 w 49933"/>
                <a:gd name="connsiteY5" fmla="*/ 14188 h 17966"/>
                <a:gd name="connsiteX6" fmla="*/ 585 w 49933"/>
                <a:gd name="connsiteY6" fmla="*/ 11140 h 17966"/>
                <a:gd name="connsiteX7" fmla="*/ 6205 w 49933"/>
                <a:gd name="connsiteY7" fmla="*/ 7044 h 17966"/>
                <a:gd name="connsiteX8" fmla="*/ 42781 w 49933"/>
                <a:gd name="connsiteY8" fmla="*/ 281 h 17966"/>
                <a:gd name="connsiteX9" fmla="*/ 49925 w 49933"/>
                <a:gd name="connsiteY9" fmla="*/ 3996 h 179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933" h="17966">
                  <a:moveTo>
                    <a:pt x="49830" y="3901"/>
                  </a:moveTo>
                  <a:cubicBezTo>
                    <a:pt x="50496" y="6758"/>
                    <a:pt x="47830" y="10759"/>
                    <a:pt x="45163" y="11235"/>
                  </a:cubicBezTo>
                  <a:cubicBezTo>
                    <a:pt x="39733" y="12283"/>
                    <a:pt x="34304" y="13521"/>
                    <a:pt x="28494" y="14950"/>
                  </a:cubicBezTo>
                  <a:cubicBezTo>
                    <a:pt x="23922" y="16093"/>
                    <a:pt x="19635" y="16855"/>
                    <a:pt x="15349" y="17712"/>
                  </a:cubicBezTo>
                  <a:cubicBezTo>
                    <a:pt x="14778" y="17807"/>
                    <a:pt x="13730" y="18093"/>
                    <a:pt x="13635" y="17902"/>
                  </a:cubicBezTo>
                  <a:cubicBezTo>
                    <a:pt x="10872" y="12568"/>
                    <a:pt x="5538" y="16283"/>
                    <a:pt x="1729" y="14188"/>
                  </a:cubicBezTo>
                  <a:cubicBezTo>
                    <a:pt x="-272" y="13140"/>
                    <a:pt x="-367" y="13045"/>
                    <a:pt x="585" y="11140"/>
                  </a:cubicBezTo>
                  <a:cubicBezTo>
                    <a:pt x="1824" y="8473"/>
                    <a:pt x="3062" y="7330"/>
                    <a:pt x="6205" y="7044"/>
                  </a:cubicBezTo>
                  <a:cubicBezTo>
                    <a:pt x="18588" y="5806"/>
                    <a:pt x="30780" y="3805"/>
                    <a:pt x="42781" y="281"/>
                  </a:cubicBezTo>
                  <a:cubicBezTo>
                    <a:pt x="46115" y="-671"/>
                    <a:pt x="49163" y="853"/>
                    <a:pt x="49925" y="3996"/>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7" name="フリーフォーム: 図形 386">
              <a:extLst>
                <a:ext uri="{FF2B5EF4-FFF2-40B4-BE49-F238E27FC236}">
                  <a16:creationId xmlns:a16="http://schemas.microsoft.com/office/drawing/2014/main" id="{AE551AC1-BE84-4761-B2BD-CA7C684399C2}"/>
                </a:ext>
              </a:extLst>
            </p:cNvPr>
            <p:cNvSpPr/>
            <p:nvPr/>
          </p:nvSpPr>
          <p:spPr>
            <a:xfrm>
              <a:off x="3297174" y="1901241"/>
              <a:ext cx="2571" cy="710"/>
            </a:xfrm>
            <a:custGeom>
              <a:avLst/>
              <a:gdLst>
                <a:gd name="connsiteX0" fmla="*/ 0 w 2571"/>
                <a:gd name="connsiteY0" fmla="*/ 43 h 710"/>
                <a:gd name="connsiteX1" fmla="*/ 2572 w 2571"/>
                <a:gd name="connsiteY1" fmla="*/ 710 h 710"/>
                <a:gd name="connsiteX2" fmla="*/ 0 w 2571"/>
                <a:gd name="connsiteY2" fmla="*/ 43 h 710"/>
              </a:gdLst>
              <a:ahLst/>
              <a:cxnLst>
                <a:cxn ang="0">
                  <a:pos x="connsiteX0" y="connsiteY0"/>
                </a:cxn>
                <a:cxn ang="0">
                  <a:pos x="connsiteX1" y="connsiteY1"/>
                </a:cxn>
                <a:cxn ang="0">
                  <a:pos x="connsiteX2" y="connsiteY2"/>
                </a:cxn>
              </a:cxnLst>
              <a:rect l="l" t="t" r="r" b="b"/>
              <a:pathLst>
                <a:path w="2571" h="710">
                  <a:moveTo>
                    <a:pt x="0" y="43"/>
                  </a:moveTo>
                  <a:cubicBezTo>
                    <a:pt x="857" y="-147"/>
                    <a:pt x="1714" y="329"/>
                    <a:pt x="2572" y="710"/>
                  </a:cubicBezTo>
                  <a:cubicBezTo>
                    <a:pt x="1714" y="710"/>
                    <a:pt x="857" y="710"/>
                    <a:pt x="0" y="43"/>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8" name="フリーフォーム: 図形 387">
              <a:extLst>
                <a:ext uri="{FF2B5EF4-FFF2-40B4-BE49-F238E27FC236}">
                  <a16:creationId xmlns:a16="http://schemas.microsoft.com/office/drawing/2014/main" id="{97EC5DD8-4E61-4FC7-B6C0-65768DD6A021}"/>
                </a:ext>
              </a:extLst>
            </p:cNvPr>
            <p:cNvSpPr/>
            <p:nvPr/>
          </p:nvSpPr>
          <p:spPr>
            <a:xfrm>
              <a:off x="3259359" y="2709862"/>
              <a:ext cx="476" cy="857"/>
            </a:xfrm>
            <a:custGeom>
              <a:avLst/>
              <a:gdLst>
                <a:gd name="connsiteX0" fmla="*/ 0 w 476"/>
                <a:gd name="connsiteY0" fmla="*/ 0 h 857"/>
                <a:gd name="connsiteX1" fmla="*/ 476 w 476"/>
                <a:gd name="connsiteY1" fmla="*/ 857 h 857"/>
                <a:gd name="connsiteX2" fmla="*/ 0 w 476"/>
                <a:gd name="connsiteY2" fmla="*/ 0 h 857"/>
              </a:gdLst>
              <a:ahLst/>
              <a:cxnLst>
                <a:cxn ang="0">
                  <a:pos x="connsiteX0" y="connsiteY0"/>
                </a:cxn>
                <a:cxn ang="0">
                  <a:pos x="connsiteX1" y="connsiteY1"/>
                </a:cxn>
                <a:cxn ang="0">
                  <a:pos x="connsiteX2" y="connsiteY2"/>
                </a:cxn>
              </a:cxnLst>
              <a:rect l="l" t="t" r="r" b="b"/>
              <a:pathLst>
                <a:path w="476" h="857">
                  <a:moveTo>
                    <a:pt x="0" y="0"/>
                  </a:moveTo>
                  <a:cubicBezTo>
                    <a:pt x="0" y="0"/>
                    <a:pt x="381" y="476"/>
                    <a:pt x="476" y="857"/>
                  </a:cubicBezTo>
                  <a:cubicBezTo>
                    <a:pt x="191" y="667"/>
                    <a:pt x="0" y="476"/>
                    <a:pt x="0" y="0"/>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89" name="フリーフォーム: 図形 388">
              <a:extLst>
                <a:ext uri="{FF2B5EF4-FFF2-40B4-BE49-F238E27FC236}">
                  <a16:creationId xmlns:a16="http://schemas.microsoft.com/office/drawing/2014/main" id="{554B8988-7697-42CC-93C9-987E7913EEFF}"/>
                </a:ext>
              </a:extLst>
            </p:cNvPr>
            <p:cNvSpPr/>
            <p:nvPr/>
          </p:nvSpPr>
          <p:spPr>
            <a:xfrm>
              <a:off x="3141978" y="967930"/>
              <a:ext cx="59183" cy="216411"/>
            </a:xfrm>
            <a:custGeom>
              <a:avLst/>
              <a:gdLst>
                <a:gd name="connsiteX0" fmla="*/ 59184 w 59183"/>
                <a:gd name="connsiteY0" fmla="*/ 3429 h 216411"/>
                <a:gd name="connsiteX1" fmla="*/ 57850 w 59183"/>
                <a:gd name="connsiteY1" fmla="*/ 6858 h 216411"/>
                <a:gd name="connsiteX2" fmla="*/ 42610 w 59183"/>
                <a:gd name="connsiteY2" fmla="*/ 43339 h 216411"/>
                <a:gd name="connsiteX3" fmla="*/ 25941 w 59183"/>
                <a:gd name="connsiteY3" fmla="*/ 82582 h 216411"/>
                <a:gd name="connsiteX4" fmla="*/ 18417 w 59183"/>
                <a:gd name="connsiteY4" fmla="*/ 102489 h 216411"/>
                <a:gd name="connsiteX5" fmla="*/ 12988 w 59183"/>
                <a:gd name="connsiteY5" fmla="*/ 116586 h 216411"/>
                <a:gd name="connsiteX6" fmla="*/ 11273 w 59183"/>
                <a:gd name="connsiteY6" fmla="*/ 129445 h 216411"/>
                <a:gd name="connsiteX7" fmla="*/ 21941 w 59183"/>
                <a:gd name="connsiteY7" fmla="*/ 155543 h 216411"/>
                <a:gd name="connsiteX8" fmla="*/ 27561 w 59183"/>
                <a:gd name="connsiteY8" fmla="*/ 172212 h 216411"/>
                <a:gd name="connsiteX9" fmla="*/ 40801 w 59183"/>
                <a:gd name="connsiteY9" fmla="*/ 202311 h 216411"/>
                <a:gd name="connsiteX10" fmla="*/ 42039 w 59183"/>
                <a:gd name="connsiteY10" fmla="*/ 202406 h 216411"/>
                <a:gd name="connsiteX11" fmla="*/ 45277 w 59183"/>
                <a:gd name="connsiteY11" fmla="*/ 203930 h 216411"/>
                <a:gd name="connsiteX12" fmla="*/ 44611 w 59183"/>
                <a:gd name="connsiteY12" fmla="*/ 208788 h 216411"/>
                <a:gd name="connsiteX13" fmla="*/ 43372 w 59183"/>
                <a:gd name="connsiteY13" fmla="*/ 212979 h 216411"/>
                <a:gd name="connsiteX14" fmla="*/ 39086 w 59183"/>
                <a:gd name="connsiteY14" fmla="*/ 216408 h 216411"/>
                <a:gd name="connsiteX15" fmla="*/ 34324 w 59183"/>
                <a:gd name="connsiteY15" fmla="*/ 212884 h 216411"/>
                <a:gd name="connsiteX16" fmla="*/ 30132 w 59183"/>
                <a:gd name="connsiteY16" fmla="*/ 203740 h 216411"/>
                <a:gd name="connsiteX17" fmla="*/ 18417 w 59183"/>
                <a:gd name="connsiteY17" fmla="*/ 175355 h 216411"/>
                <a:gd name="connsiteX18" fmla="*/ 10416 w 59183"/>
                <a:gd name="connsiteY18" fmla="*/ 153543 h 216411"/>
                <a:gd name="connsiteX19" fmla="*/ 891 w 59183"/>
                <a:gd name="connsiteY19" fmla="*/ 131064 h 216411"/>
                <a:gd name="connsiteX20" fmla="*/ 34 w 59183"/>
                <a:gd name="connsiteY20" fmla="*/ 128111 h 216411"/>
                <a:gd name="connsiteX21" fmla="*/ 4129 w 59183"/>
                <a:gd name="connsiteY21" fmla="*/ 111538 h 216411"/>
                <a:gd name="connsiteX22" fmla="*/ 11749 w 59183"/>
                <a:gd name="connsiteY22" fmla="*/ 92964 h 216411"/>
                <a:gd name="connsiteX23" fmla="*/ 20322 w 59183"/>
                <a:gd name="connsiteY23" fmla="*/ 73438 h 216411"/>
                <a:gd name="connsiteX24" fmla="*/ 26322 w 59183"/>
                <a:gd name="connsiteY24" fmla="*/ 57626 h 216411"/>
                <a:gd name="connsiteX25" fmla="*/ 34705 w 59183"/>
                <a:gd name="connsiteY25" fmla="*/ 38005 h 216411"/>
                <a:gd name="connsiteX26" fmla="*/ 37181 w 59183"/>
                <a:gd name="connsiteY26" fmla="*/ 30289 h 216411"/>
                <a:gd name="connsiteX27" fmla="*/ 46325 w 59183"/>
                <a:gd name="connsiteY27" fmla="*/ 12382 h 216411"/>
                <a:gd name="connsiteX28" fmla="*/ 47754 w 59183"/>
                <a:gd name="connsiteY28" fmla="*/ 6858 h 216411"/>
                <a:gd name="connsiteX29" fmla="*/ 50325 w 59183"/>
                <a:gd name="connsiteY29" fmla="*/ 0 h 216411"/>
                <a:gd name="connsiteX30" fmla="*/ 54040 w 59183"/>
                <a:gd name="connsiteY30" fmla="*/ 1810 h 216411"/>
                <a:gd name="connsiteX31" fmla="*/ 54040 w 59183"/>
                <a:gd name="connsiteY31" fmla="*/ 1810 h 216411"/>
                <a:gd name="connsiteX32" fmla="*/ 55183 w 59183"/>
                <a:gd name="connsiteY32" fmla="*/ 3334 h 216411"/>
                <a:gd name="connsiteX33" fmla="*/ 59184 w 59183"/>
                <a:gd name="connsiteY33" fmla="*/ 3810 h 2164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59183" h="216411">
                  <a:moveTo>
                    <a:pt x="59184" y="3429"/>
                  </a:moveTo>
                  <a:cubicBezTo>
                    <a:pt x="58708" y="4572"/>
                    <a:pt x="58327" y="5715"/>
                    <a:pt x="57850" y="6858"/>
                  </a:cubicBezTo>
                  <a:cubicBezTo>
                    <a:pt x="53278" y="19240"/>
                    <a:pt x="47754" y="31147"/>
                    <a:pt x="42610" y="43339"/>
                  </a:cubicBezTo>
                  <a:cubicBezTo>
                    <a:pt x="37086" y="56388"/>
                    <a:pt x="31371" y="69437"/>
                    <a:pt x="25941" y="82582"/>
                  </a:cubicBezTo>
                  <a:cubicBezTo>
                    <a:pt x="23179" y="89154"/>
                    <a:pt x="20798" y="95821"/>
                    <a:pt x="18417" y="102489"/>
                  </a:cubicBezTo>
                  <a:cubicBezTo>
                    <a:pt x="16702" y="107251"/>
                    <a:pt x="15559" y="112109"/>
                    <a:pt x="12988" y="116586"/>
                  </a:cubicBezTo>
                  <a:cubicBezTo>
                    <a:pt x="10797" y="120491"/>
                    <a:pt x="9273" y="124777"/>
                    <a:pt x="11273" y="129445"/>
                  </a:cubicBezTo>
                  <a:cubicBezTo>
                    <a:pt x="14893" y="138112"/>
                    <a:pt x="18512" y="146780"/>
                    <a:pt x="21941" y="155543"/>
                  </a:cubicBezTo>
                  <a:cubicBezTo>
                    <a:pt x="24037" y="161068"/>
                    <a:pt x="26037" y="166592"/>
                    <a:pt x="27561" y="172212"/>
                  </a:cubicBezTo>
                  <a:cubicBezTo>
                    <a:pt x="30418" y="182785"/>
                    <a:pt x="34038" y="192977"/>
                    <a:pt x="40801" y="202311"/>
                  </a:cubicBezTo>
                  <a:cubicBezTo>
                    <a:pt x="41182" y="202311"/>
                    <a:pt x="41658" y="202311"/>
                    <a:pt x="42039" y="202406"/>
                  </a:cubicBezTo>
                  <a:lnTo>
                    <a:pt x="45277" y="203930"/>
                  </a:lnTo>
                  <a:cubicBezTo>
                    <a:pt x="44706" y="205359"/>
                    <a:pt x="44325" y="206978"/>
                    <a:pt x="44611" y="208788"/>
                  </a:cubicBezTo>
                  <a:cubicBezTo>
                    <a:pt x="44801" y="210122"/>
                    <a:pt x="44134" y="211836"/>
                    <a:pt x="43372" y="212979"/>
                  </a:cubicBezTo>
                  <a:cubicBezTo>
                    <a:pt x="42229" y="214408"/>
                    <a:pt x="40420" y="216503"/>
                    <a:pt x="39086" y="216408"/>
                  </a:cubicBezTo>
                  <a:cubicBezTo>
                    <a:pt x="37372" y="216217"/>
                    <a:pt x="35276" y="214503"/>
                    <a:pt x="34324" y="212884"/>
                  </a:cubicBezTo>
                  <a:cubicBezTo>
                    <a:pt x="32609" y="210026"/>
                    <a:pt x="31942" y="206502"/>
                    <a:pt x="30132" y="203740"/>
                  </a:cubicBezTo>
                  <a:cubicBezTo>
                    <a:pt x="24322" y="195072"/>
                    <a:pt x="22227" y="184785"/>
                    <a:pt x="18417" y="175355"/>
                  </a:cubicBezTo>
                  <a:cubicBezTo>
                    <a:pt x="15559" y="168211"/>
                    <a:pt x="13273" y="160687"/>
                    <a:pt x="10416" y="153543"/>
                  </a:cubicBezTo>
                  <a:cubicBezTo>
                    <a:pt x="7463" y="146018"/>
                    <a:pt x="4034" y="138493"/>
                    <a:pt x="891" y="131064"/>
                  </a:cubicBezTo>
                  <a:cubicBezTo>
                    <a:pt x="510" y="130112"/>
                    <a:pt x="-157" y="128968"/>
                    <a:pt x="34" y="128111"/>
                  </a:cubicBezTo>
                  <a:cubicBezTo>
                    <a:pt x="1176" y="122491"/>
                    <a:pt x="1557" y="116300"/>
                    <a:pt x="4129" y="111538"/>
                  </a:cubicBezTo>
                  <a:cubicBezTo>
                    <a:pt x="7368" y="105537"/>
                    <a:pt x="9178" y="99060"/>
                    <a:pt x="11749" y="92964"/>
                  </a:cubicBezTo>
                  <a:cubicBezTo>
                    <a:pt x="14512" y="86392"/>
                    <a:pt x="17560" y="80010"/>
                    <a:pt x="20322" y="73438"/>
                  </a:cubicBezTo>
                  <a:cubicBezTo>
                    <a:pt x="22513" y="68199"/>
                    <a:pt x="23941" y="62675"/>
                    <a:pt x="26322" y="57626"/>
                  </a:cubicBezTo>
                  <a:cubicBezTo>
                    <a:pt x="29370" y="51149"/>
                    <a:pt x="30704" y="44005"/>
                    <a:pt x="34705" y="38005"/>
                  </a:cubicBezTo>
                  <a:cubicBezTo>
                    <a:pt x="36133" y="35814"/>
                    <a:pt x="36038" y="32671"/>
                    <a:pt x="37181" y="30289"/>
                  </a:cubicBezTo>
                  <a:cubicBezTo>
                    <a:pt x="40134" y="24193"/>
                    <a:pt x="43372" y="18383"/>
                    <a:pt x="46325" y="12382"/>
                  </a:cubicBezTo>
                  <a:cubicBezTo>
                    <a:pt x="47182" y="10668"/>
                    <a:pt x="47278" y="8668"/>
                    <a:pt x="47754" y="6858"/>
                  </a:cubicBezTo>
                  <a:cubicBezTo>
                    <a:pt x="48420" y="4477"/>
                    <a:pt x="49278" y="2191"/>
                    <a:pt x="50325" y="0"/>
                  </a:cubicBezTo>
                  <a:lnTo>
                    <a:pt x="54040" y="1810"/>
                  </a:lnTo>
                  <a:lnTo>
                    <a:pt x="54040" y="1810"/>
                  </a:lnTo>
                  <a:cubicBezTo>
                    <a:pt x="54136" y="2572"/>
                    <a:pt x="54326" y="3334"/>
                    <a:pt x="55183" y="3334"/>
                  </a:cubicBezTo>
                  <a:lnTo>
                    <a:pt x="59184" y="3810"/>
                  </a:ln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sp>
          <p:nvSpPr>
            <p:cNvPr id="390" name="フリーフォーム: 図形 389">
              <a:extLst>
                <a:ext uri="{FF2B5EF4-FFF2-40B4-BE49-F238E27FC236}">
                  <a16:creationId xmlns:a16="http://schemas.microsoft.com/office/drawing/2014/main" id="{EB0B5554-3A86-41C7-99EB-C5A187C8B2F3}"/>
                </a:ext>
              </a:extLst>
            </p:cNvPr>
            <p:cNvSpPr/>
            <p:nvPr/>
          </p:nvSpPr>
          <p:spPr>
            <a:xfrm>
              <a:off x="3156966" y="1096041"/>
              <a:ext cx="486" cy="857"/>
            </a:xfrm>
            <a:custGeom>
              <a:avLst/>
              <a:gdLst>
                <a:gd name="connsiteX0" fmla="*/ 0 w 486"/>
                <a:gd name="connsiteY0" fmla="*/ 0 h 857"/>
                <a:gd name="connsiteX1" fmla="*/ 476 w 486"/>
                <a:gd name="connsiteY1" fmla="*/ 857 h 857"/>
                <a:gd name="connsiteX2" fmla="*/ 0 w 486"/>
                <a:gd name="connsiteY2" fmla="*/ 0 h 857"/>
              </a:gdLst>
              <a:ahLst/>
              <a:cxnLst>
                <a:cxn ang="0">
                  <a:pos x="connsiteX0" y="connsiteY0"/>
                </a:cxn>
                <a:cxn ang="0">
                  <a:pos x="connsiteX1" y="connsiteY1"/>
                </a:cxn>
                <a:cxn ang="0">
                  <a:pos x="connsiteX2" y="connsiteY2"/>
                </a:cxn>
              </a:cxnLst>
              <a:rect l="l" t="t" r="r" b="b"/>
              <a:pathLst>
                <a:path w="486" h="857">
                  <a:moveTo>
                    <a:pt x="0" y="0"/>
                  </a:moveTo>
                  <a:cubicBezTo>
                    <a:pt x="0" y="0"/>
                    <a:pt x="571" y="381"/>
                    <a:pt x="476" y="857"/>
                  </a:cubicBezTo>
                  <a:cubicBezTo>
                    <a:pt x="95" y="857"/>
                    <a:pt x="95" y="381"/>
                    <a:pt x="0" y="0"/>
                  </a:cubicBezTo>
                  <a:close/>
                </a:path>
              </a:pathLst>
            </a:custGeom>
            <a:solidFill>
              <a:srgbClr val="040000"/>
            </a:solidFill>
            <a:ln w="9525" cap="flat">
              <a:noFill/>
              <a:prstDash val="solid"/>
              <a:miter/>
            </a:ln>
          </p:spPr>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1" lang="ja-JP" altLang="en-US" sz="1800" b="0" i="0" u="none" strike="noStrike" kern="1200" cap="none" spc="0" normalizeH="0" baseline="0" noProof="0">
                <a:ln>
                  <a:noFill/>
                </a:ln>
                <a:solidFill>
                  <a:prstClr val="black"/>
                </a:solidFill>
                <a:effectLst/>
                <a:uLnTx/>
                <a:uFillTx/>
                <a:latin typeface="Calibri"/>
                <a:ea typeface="ＭＳ Ｐゴシック" panose="020B0600070205080204" pitchFamily="50" charset="-128"/>
                <a:cs typeface="+mn-cs"/>
              </a:endParaRPr>
            </a:p>
          </p:txBody>
        </p:sp>
      </p:grpSp>
      <p:pic>
        <p:nvPicPr>
          <p:cNvPr id="391" name="グラフィックス 390">
            <a:extLst>
              <a:ext uri="{FF2B5EF4-FFF2-40B4-BE49-F238E27FC236}">
                <a16:creationId xmlns:a16="http://schemas.microsoft.com/office/drawing/2014/main" id="{1B7B0F43-E2D0-4898-8808-465263614D5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3154342" y="1881260"/>
            <a:ext cx="748952" cy="2029767"/>
          </a:xfrm>
          <a:prstGeom prst="rect">
            <a:avLst/>
          </a:prstGeom>
        </p:spPr>
      </p:pic>
      <p:pic>
        <p:nvPicPr>
          <p:cNvPr id="392" name="グラフィックス 391">
            <a:extLst>
              <a:ext uri="{FF2B5EF4-FFF2-40B4-BE49-F238E27FC236}">
                <a16:creationId xmlns:a16="http://schemas.microsoft.com/office/drawing/2014/main" id="{764D3A3B-9752-49F1-B2B3-21E9EFDB668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rot="21093366">
            <a:off x="4321047" y="4437056"/>
            <a:ext cx="1247775" cy="1716684"/>
          </a:xfrm>
          <a:prstGeom prst="rect">
            <a:avLst/>
          </a:prstGeom>
        </p:spPr>
      </p:pic>
      <p:pic>
        <p:nvPicPr>
          <p:cNvPr id="174" name="グラフィックス 4">
            <a:extLst>
              <a:ext uri="{FF2B5EF4-FFF2-40B4-BE49-F238E27FC236}">
                <a16:creationId xmlns:a16="http://schemas.microsoft.com/office/drawing/2014/main" id="{069497DD-ADC7-DB7E-309F-EFD88763F177}"/>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8334288" y="1727169"/>
            <a:ext cx="635549" cy="2086058"/>
          </a:xfrm>
          <a:prstGeom prst="rect">
            <a:avLst/>
          </a:prstGeom>
        </p:spPr>
      </p:pic>
      <p:pic>
        <p:nvPicPr>
          <p:cNvPr id="3" name="グラフィックス 2">
            <a:extLst>
              <a:ext uri="{FF2B5EF4-FFF2-40B4-BE49-F238E27FC236}">
                <a16:creationId xmlns:a16="http://schemas.microsoft.com/office/drawing/2014/main" id="{A71739A3-EEB3-7AD3-6BDC-773FE1CCE53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03657" y="1204333"/>
            <a:ext cx="2537641" cy="895654"/>
          </a:xfrm>
          <a:prstGeom prst="rect">
            <a:avLst/>
          </a:prstGeom>
        </p:spPr>
      </p:pic>
      <p:sp>
        <p:nvSpPr>
          <p:cNvPr id="5" name="テキスト ボックス 4">
            <a:extLst>
              <a:ext uri="{FF2B5EF4-FFF2-40B4-BE49-F238E27FC236}">
                <a16:creationId xmlns:a16="http://schemas.microsoft.com/office/drawing/2014/main" id="{5CFBFF13-F410-8B0D-D776-6A3E5055FFEF}"/>
              </a:ext>
            </a:extLst>
          </p:cNvPr>
          <p:cNvSpPr txBox="1"/>
          <p:nvPr/>
        </p:nvSpPr>
        <p:spPr>
          <a:xfrm>
            <a:off x="860251" y="1213489"/>
            <a:ext cx="2285837" cy="830997"/>
          </a:xfrm>
          <a:prstGeom prst="rect">
            <a:avLst/>
          </a:prstGeom>
          <a:noFill/>
        </p:spPr>
        <p:txBody>
          <a:bodyPr wrap="square">
            <a:spAutoFit/>
          </a:bodyPr>
          <a:lstStyle/>
          <a:p>
            <a:pPr marL="92075" marR="0" lvl="0" indent="-920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srgbClr val="8064A2"/>
                </a:solidFill>
                <a:effectLst/>
                <a:uLnTx/>
                <a:uFillTx/>
                <a:latin typeface="Calibri"/>
                <a:ea typeface="ＭＳ Ｐゴシック" panose="020B0600070205080204" pitchFamily="50" charset="-128"/>
                <a:cs typeface="+mn-cs"/>
              </a:rPr>
              <a:t>初めての業務でも何をすれば良いか分かる</a:t>
            </a:r>
            <a:endParaRPr kumimoji="1" lang="en-US" altLang="ja-JP" sz="1600" b="0" i="0" u="none" strike="noStrike" kern="1200" cap="none" spc="0" normalizeH="0" baseline="0" noProof="0" dirty="0">
              <a:ln>
                <a:noFill/>
              </a:ln>
              <a:solidFill>
                <a:srgbClr val="8064A2"/>
              </a:solidFill>
              <a:effectLst/>
              <a:uLnTx/>
              <a:uFillTx/>
              <a:latin typeface="Calibri"/>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srgbClr val="8064A2"/>
                </a:solidFill>
                <a:effectLst/>
                <a:uLnTx/>
                <a:uFillTx/>
                <a:latin typeface="Calibri"/>
                <a:ea typeface="ＭＳ Ｐゴシック" panose="020B0600070205080204" pitchFamily="50" charset="-128"/>
                <a:cs typeface="+mn-cs"/>
              </a:rPr>
              <a:t>新人への説明が容易</a:t>
            </a:r>
            <a:endParaRPr kumimoji="1" lang="en-US" altLang="ja-JP" sz="1600" b="0" i="0" u="none" strike="noStrike" kern="1200" cap="none" spc="0" normalizeH="0" baseline="0" noProof="0" dirty="0">
              <a:ln>
                <a:noFill/>
              </a:ln>
              <a:solidFill>
                <a:srgbClr val="8064A2"/>
              </a:solidFill>
              <a:effectLst/>
              <a:uLnTx/>
              <a:uFillTx/>
              <a:latin typeface="Calibri"/>
              <a:ea typeface="ＭＳ Ｐゴシック" panose="020B0600070205080204" pitchFamily="50" charset="-128"/>
              <a:cs typeface="+mn-cs"/>
            </a:endParaRPr>
          </a:p>
        </p:txBody>
      </p:sp>
      <p:pic>
        <p:nvPicPr>
          <p:cNvPr id="7" name="グラフィックス 6">
            <a:extLst>
              <a:ext uri="{FF2B5EF4-FFF2-40B4-BE49-F238E27FC236}">
                <a16:creationId xmlns:a16="http://schemas.microsoft.com/office/drawing/2014/main" id="{6B9505DB-D664-60B4-5DCB-96C6973D16C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350307" y="3526872"/>
            <a:ext cx="2653384" cy="1250997"/>
          </a:xfrm>
          <a:prstGeom prst="rect">
            <a:avLst/>
          </a:prstGeom>
        </p:spPr>
      </p:pic>
      <p:sp>
        <p:nvSpPr>
          <p:cNvPr id="9" name="テキスト ボックス 8">
            <a:extLst>
              <a:ext uri="{FF2B5EF4-FFF2-40B4-BE49-F238E27FC236}">
                <a16:creationId xmlns:a16="http://schemas.microsoft.com/office/drawing/2014/main" id="{6BEC95FC-BF56-8F0F-679C-5E86BA4A045A}"/>
              </a:ext>
            </a:extLst>
          </p:cNvPr>
          <p:cNvSpPr txBox="1"/>
          <p:nvPr/>
        </p:nvSpPr>
        <p:spPr>
          <a:xfrm>
            <a:off x="467571" y="3582076"/>
            <a:ext cx="2424038" cy="1077218"/>
          </a:xfrm>
          <a:prstGeom prst="rect">
            <a:avLst/>
          </a:prstGeom>
          <a:noFill/>
        </p:spPr>
        <p:txBody>
          <a:bodyPr wrap="square">
            <a:spAutoFit/>
          </a:bodyPr>
          <a:lstStyle/>
          <a:p>
            <a:pPr marL="92075" marR="0" lvl="0" indent="-920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srgbClr val="8064A2"/>
                </a:solidFill>
                <a:effectLst/>
                <a:uLnTx/>
                <a:uFillTx/>
                <a:latin typeface="Calibri"/>
                <a:ea typeface="ＭＳ Ｐゴシック" panose="020B0600070205080204" pitchFamily="50" charset="-128"/>
                <a:cs typeface="+mn-cs"/>
              </a:rPr>
              <a:t>ミスを削減できる</a:t>
            </a:r>
            <a:endParaRPr kumimoji="1" lang="en-US" altLang="ja-JP" sz="1600" b="0" i="0" u="none" strike="noStrike" kern="1200" cap="none" spc="0" normalizeH="0" baseline="0" noProof="0" dirty="0">
              <a:ln>
                <a:noFill/>
              </a:ln>
              <a:solidFill>
                <a:srgbClr val="8064A2"/>
              </a:solidFill>
              <a:effectLst/>
              <a:uLnTx/>
              <a:uFillTx/>
              <a:latin typeface="Calibri"/>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srgbClr val="8064A2"/>
                </a:solidFill>
                <a:effectLst/>
                <a:uLnTx/>
                <a:uFillTx/>
                <a:latin typeface="Calibri"/>
                <a:ea typeface="ＭＳ Ｐゴシック" panose="020B0600070205080204" pitchFamily="50" charset="-128"/>
                <a:cs typeface="+mn-cs"/>
              </a:rPr>
              <a:t>円滑なコミュニケーションと効率的な業務の実施に役立つ</a:t>
            </a:r>
          </a:p>
        </p:txBody>
      </p:sp>
      <p:pic>
        <p:nvPicPr>
          <p:cNvPr id="10" name="グラフィックス 9">
            <a:extLst>
              <a:ext uri="{FF2B5EF4-FFF2-40B4-BE49-F238E27FC236}">
                <a16:creationId xmlns:a16="http://schemas.microsoft.com/office/drawing/2014/main" id="{7BFA6DCD-188A-0205-1938-D1B06AB66AD6}"/>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5688099" y="1625393"/>
            <a:ext cx="2518294" cy="1009138"/>
          </a:xfrm>
          <a:prstGeom prst="rect">
            <a:avLst/>
          </a:prstGeom>
        </p:spPr>
      </p:pic>
      <p:sp>
        <p:nvSpPr>
          <p:cNvPr id="12" name="テキスト ボックス 11">
            <a:extLst>
              <a:ext uri="{FF2B5EF4-FFF2-40B4-BE49-F238E27FC236}">
                <a16:creationId xmlns:a16="http://schemas.microsoft.com/office/drawing/2014/main" id="{6653C23A-85E2-09B1-2ECB-2C050A8F7B92}"/>
              </a:ext>
            </a:extLst>
          </p:cNvPr>
          <p:cNvSpPr txBox="1"/>
          <p:nvPr/>
        </p:nvSpPr>
        <p:spPr>
          <a:xfrm>
            <a:off x="5804392" y="1704618"/>
            <a:ext cx="2342014" cy="830997"/>
          </a:xfrm>
          <a:prstGeom prst="rect">
            <a:avLst/>
          </a:prstGeom>
          <a:noFill/>
        </p:spPr>
        <p:txBody>
          <a:bodyPr wrap="square">
            <a:spAutoFit/>
          </a:bodyPr>
          <a:lstStyle/>
          <a:p>
            <a:pPr marL="92075" marR="0" lvl="0" indent="-920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srgbClr val="8064A2"/>
                </a:solidFill>
                <a:effectLst/>
                <a:uLnTx/>
                <a:uFillTx/>
                <a:latin typeface="Calibri"/>
                <a:ea typeface="ＭＳ Ｐゴシック" panose="020B0600070205080204" pitchFamily="50" charset="-128"/>
                <a:cs typeface="+mn-cs"/>
              </a:rPr>
              <a:t>適切な品質維持とリスク低減が出来る</a:t>
            </a:r>
            <a:endParaRPr kumimoji="1" lang="en-US" altLang="ja-JP" sz="1600" b="0" i="0" u="none" strike="noStrike" kern="1200" cap="none" spc="0" normalizeH="0" baseline="0" noProof="0" dirty="0">
              <a:ln>
                <a:noFill/>
              </a:ln>
              <a:solidFill>
                <a:srgbClr val="8064A2"/>
              </a:solidFill>
              <a:effectLst/>
              <a:uLnTx/>
              <a:uFillTx/>
              <a:latin typeface="Calibri"/>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srgbClr val="8064A2"/>
                </a:solidFill>
                <a:effectLst/>
                <a:uLnTx/>
                <a:uFillTx/>
                <a:latin typeface="Calibri"/>
                <a:ea typeface="ＭＳ Ｐゴシック" panose="020B0600070205080204" pitchFamily="50" charset="-128"/>
                <a:cs typeface="+mn-cs"/>
              </a:rPr>
              <a:t>無駄なリソースの削減</a:t>
            </a:r>
          </a:p>
        </p:txBody>
      </p:sp>
      <p:pic>
        <p:nvPicPr>
          <p:cNvPr id="13" name="グラフィックス 12">
            <a:extLst>
              <a:ext uri="{FF2B5EF4-FFF2-40B4-BE49-F238E27FC236}">
                <a16:creationId xmlns:a16="http://schemas.microsoft.com/office/drawing/2014/main" id="{EF84FE67-B3C3-A164-BCFD-E2D2671AE499}"/>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9168238" y="3701013"/>
            <a:ext cx="2731669" cy="1471064"/>
          </a:xfrm>
          <a:prstGeom prst="rect">
            <a:avLst/>
          </a:prstGeom>
        </p:spPr>
      </p:pic>
      <p:sp>
        <p:nvSpPr>
          <p:cNvPr id="15" name="テキスト ボックス 14">
            <a:extLst>
              <a:ext uri="{FF2B5EF4-FFF2-40B4-BE49-F238E27FC236}">
                <a16:creationId xmlns:a16="http://schemas.microsoft.com/office/drawing/2014/main" id="{1D9C815A-8950-06C8-5A2C-E0BEAF081B34}"/>
              </a:ext>
            </a:extLst>
          </p:cNvPr>
          <p:cNvSpPr txBox="1"/>
          <p:nvPr/>
        </p:nvSpPr>
        <p:spPr>
          <a:xfrm>
            <a:off x="9418090" y="3755082"/>
            <a:ext cx="2378597" cy="1323439"/>
          </a:xfrm>
          <a:prstGeom prst="rect">
            <a:avLst/>
          </a:prstGeom>
          <a:noFill/>
        </p:spPr>
        <p:txBody>
          <a:bodyPr wrap="square">
            <a:spAutoFit/>
          </a:bodyPr>
          <a:lstStyle/>
          <a:p>
            <a:pPr marL="92075" marR="0" lvl="0" indent="-920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srgbClr val="8064A2"/>
                </a:solidFill>
                <a:effectLst/>
                <a:uLnTx/>
                <a:uFillTx/>
                <a:latin typeface="Calibri"/>
                <a:ea typeface="ＭＳ Ｐゴシック" panose="020B0600070205080204" pitchFamily="50" charset="-128"/>
                <a:cs typeface="+mn-cs"/>
              </a:rPr>
              <a:t>依頼者や調査員への</a:t>
            </a:r>
            <a:br>
              <a:rPr kumimoji="1" lang="en-US" altLang="ja-JP" sz="1600" b="0" i="0" u="none" strike="noStrike" kern="1200" cap="none" spc="0" normalizeH="0" baseline="0" noProof="0" dirty="0">
                <a:ln>
                  <a:noFill/>
                </a:ln>
                <a:solidFill>
                  <a:srgbClr val="8064A2"/>
                </a:solidFill>
                <a:effectLst/>
                <a:uLnTx/>
                <a:uFillTx/>
                <a:latin typeface="Calibri"/>
                <a:ea typeface="ＭＳ Ｐゴシック" panose="020B0600070205080204" pitchFamily="50" charset="-128"/>
                <a:cs typeface="+mn-cs"/>
              </a:rPr>
            </a:br>
            <a:r>
              <a:rPr kumimoji="1" lang="ja-JP" altLang="en-US" sz="1600" b="0" i="0" u="none" strike="noStrike" kern="1200" cap="none" spc="0" normalizeH="0" baseline="0" noProof="0" dirty="0">
                <a:ln>
                  <a:noFill/>
                </a:ln>
                <a:solidFill>
                  <a:srgbClr val="8064A2"/>
                </a:solidFill>
                <a:effectLst/>
                <a:uLnTx/>
                <a:uFillTx/>
                <a:latin typeface="Calibri"/>
                <a:ea typeface="ＭＳ Ｐゴシック" panose="020B0600070205080204" pitchFamily="50" charset="-128"/>
                <a:cs typeface="+mn-cs"/>
              </a:rPr>
              <a:t>説明が容易になる</a:t>
            </a:r>
            <a:endParaRPr kumimoji="1" lang="en-US" altLang="ja-JP" sz="1600" b="0" i="0" u="none" strike="noStrike" kern="1200" cap="none" spc="0" normalizeH="0" baseline="0" noProof="0" dirty="0">
              <a:ln>
                <a:noFill/>
              </a:ln>
              <a:solidFill>
                <a:srgbClr val="8064A2"/>
              </a:solidFill>
              <a:effectLst/>
              <a:uLnTx/>
              <a:uFillTx/>
              <a:latin typeface="Calibri"/>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srgbClr val="8064A2"/>
                </a:solidFill>
                <a:effectLst/>
                <a:uLnTx/>
                <a:uFillTx/>
                <a:latin typeface="Calibri"/>
                <a:ea typeface="ＭＳ Ｐゴシック" panose="020B0600070205080204" pitchFamily="50" charset="-128"/>
                <a:cs typeface="+mn-cs"/>
              </a:rPr>
              <a:t>手順の変更を周知するのに便利</a:t>
            </a:r>
            <a:endParaRPr kumimoji="1" lang="en-US" altLang="ja-JP" sz="1600" b="0" i="0" u="none" strike="noStrike" kern="1200" cap="none" spc="0" normalizeH="0" baseline="0" noProof="0" dirty="0">
              <a:ln>
                <a:noFill/>
              </a:ln>
              <a:solidFill>
                <a:srgbClr val="8064A2"/>
              </a:solidFill>
              <a:effectLst/>
              <a:uLnTx/>
              <a:uFillTx/>
              <a:latin typeface="Calibri"/>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srgbClr val="8064A2"/>
                </a:solidFill>
                <a:effectLst/>
                <a:uLnTx/>
                <a:uFillTx/>
                <a:latin typeface="Calibri"/>
                <a:ea typeface="ＭＳ Ｐゴシック" panose="020B0600070205080204" pitchFamily="50" charset="-128"/>
                <a:cs typeface="+mn-cs"/>
              </a:rPr>
              <a:t>役割分担が明確になる</a:t>
            </a:r>
            <a:endParaRPr kumimoji="1" lang="en-US" altLang="ja-JP" sz="1600" b="0" i="0" u="none" strike="noStrike" kern="1200" cap="none" spc="0" normalizeH="0" baseline="0" noProof="0" dirty="0">
              <a:ln>
                <a:noFill/>
              </a:ln>
              <a:solidFill>
                <a:srgbClr val="8064A2"/>
              </a:solidFill>
              <a:effectLst/>
              <a:uLnTx/>
              <a:uFillTx/>
              <a:latin typeface="Calibri"/>
              <a:ea typeface="ＭＳ Ｐゴシック" panose="020B0600070205080204" pitchFamily="50" charset="-128"/>
              <a:cs typeface="+mn-cs"/>
            </a:endParaRPr>
          </a:p>
        </p:txBody>
      </p:sp>
      <p:pic>
        <p:nvPicPr>
          <p:cNvPr id="16" name="グラフィックス 15">
            <a:extLst>
              <a:ext uri="{FF2B5EF4-FFF2-40B4-BE49-F238E27FC236}">
                <a16:creationId xmlns:a16="http://schemas.microsoft.com/office/drawing/2014/main" id="{CE69DA3F-BB75-DD8F-15A3-785BBA769C23}"/>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8935164" y="1336490"/>
            <a:ext cx="2964743" cy="1097315"/>
          </a:xfrm>
          <a:prstGeom prst="rect">
            <a:avLst/>
          </a:prstGeom>
        </p:spPr>
      </p:pic>
      <p:sp>
        <p:nvSpPr>
          <p:cNvPr id="18" name="テキスト ボックス 17">
            <a:extLst>
              <a:ext uri="{FF2B5EF4-FFF2-40B4-BE49-F238E27FC236}">
                <a16:creationId xmlns:a16="http://schemas.microsoft.com/office/drawing/2014/main" id="{987B9D5E-B83E-9464-579D-C176F502F680}"/>
              </a:ext>
            </a:extLst>
          </p:cNvPr>
          <p:cNvSpPr txBox="1"/>
          <p:nvPr/>
        </p:nvSpPr>
        <p:spPr>
          <a:xfrm>
            <a:off x="9105117" y="1451482"/>
            <a:ext cx="2784489" cy="830997"/>
          </a:xfrm>
          <a:prstGeom prst="rect">
            <a:avLst/>
          </a:prstGeom>
          <a:noFill/>
        </p:spPr>
        <p:txBody>
          <a:bodyPr wrap="square">
            <a:spAutoFit/>
          </a:bodyPr>
          <a:lstStyle/>
          <a:p>
            <a:pPr marL="92075" marR="0" lvl="0" indent="-920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srgbClr val="8064A2"/>
                </a:solidFill>
                <a:effectLst/>
                <a:uLnTx/>
                <a:uFillTx/>
                <a:latin typeface="Calibri"/>
                <a:ea typeface="ＭＳ Ｐゴシック" panose="020B0600070205080204" pitchFamily="50" charset="-128"/>
                <a:cs typeface="+mn-cs"/>
              </a:rPr>
              <a:t>体調不良や急用が出来た時に引継ぎが容易になる</a:t>
            </a:r>
            <a:endParaRPr kumimoji="1" lang="en-US" altLang="ja-JP" sz="1600" b="0" i="0" u="none" strike="noStrike" kern="1200" cap="none" spc="0" normalizeH="0" baseline="0" noProof="0" dirty="0">
              <a:ln>
                <a:noFill/>
              </a:ln>
              <a:solidFill>
                <a:srgbClr val="8064A2"/>
              </a:solidFill>
              <a:effectLst/>
              <a:uLnTx/>
              <a:uFillTx/>
              <a:latin typeface="Calibri"/>
              <a:ea typeface="ＭＳ Ｐゴシック" panose="020B0600070205080204" pitchFamily="50" charset="-128"/>
              <a:cs typeface="+mn-cs"/>
            </a:endParaRPr>
          </a:p>
          <a:p>
            <a:pPr marL="92075" marR="0" lvl="0" indent="-92075"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1" lang="ja-JP" altLang="en-US" sz="1600" b="0" i="0" u="none" strike="noStrike" kern="1200" cap="none" spc="0" normalizeH="0" baseline="0" noProof="0" dirty="0">
                <a:ln>
                  <a:noFill/>
                </a:ln>
                <a:solidFill>
                  <a:srgbClr val="8064A2"/>
                </a:solidFill>
                <a:effectLst/>
                <a:uLnTx/>
                <a:uFillTx/>
                <a:latin typeface="Calibri"/>
                <a:ea typeface="ＭＳ Ｐゴシック" panose="020B0600070205080204" pitchFamily="50" charset="-128"/>
                <a:cs typeface="+mn-cs"/>
              </a:rPr>
              <a:t>同じ手順だから手伝い易い</a:t>
            </a:r>
            <a:endParaRPr kumimoji="1" lang="en-US" altLang="ja-JP" sz="1600" b="0" i="0" u="none" strike="noStrike" kern="1200" cap="none" spc="0" normalizeH="0" baseline="0" noProof="0" dirty="0">
              <a:ln>
                <a:noFill/>
              </a:ln>
              <a:solidFill>
                <a:srgbClr val="8064A2"/>
              </a:solidFill>
              <a:effectLst/>
              <a:uLnTx/>
              <a:uFillTx/>
              <a:latin typeface="Calibri"/>
              <a:ea typeface="ＭＳ Ｐゴシック" panose="020B0600070205080204" pitchFamily="50" charset="-128"/>
              <a:cs typeface="+mn-cs"/>
            </a:endParaRPr>
          </a:p>
        </p:txBody>
      </p:sp>
    </p:spTree>
    <p:extLst>
      <p:ext uri="{BB962C8B-B14F-4D97-AF65-F5344CB8AC3E}">
        <p14:creationId xmlns:p14="http://schemas.microsoft.com/office/powerpoint/2010/main" val="97633472"/>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4" name="グラフィックス 3">
            <a:extLst>
              <a:ext uri="{FF2B5EF4-FFF2-40B4-BE49-F238E27FC236}">
                <a16:creationId xmlns:a16="http://schemas.microsoft.com/office/drawing/2014/main" id="{5F431F87-F034-697C-6FB6-15091AC3066F}"/>
              </a:ext>
            </a:extLst>
          </p:cNvPr>
          <p:cNvGrpSpPr/>
          <p:nvPr/>
        </p:nvGrpSpPr>
        <p:grpSpPr>
          <a:xfrm>
            <a:off x="8367130" y="2996952"/>
            <a:ext cx="914401" cy="1428251"/>
            <a:chOff x="5189594" y="3938510"/>
            <a:chExt cx="1419913" cy="2130258"/>
          </a:xfrm>
        </p:grpSpPr>
        <p:sp>
          <p:nvSpPr>
            <p:cNvPr id="75" name="フリーフォーム: 図形 74">
              <a:extLst>
                <a:ext uri="{FF2B5EF4-FFF2-40B4-BE49-F238E27FC236}">
                  <a16:creationId xmlns:a16="http://schemas.microsoft.com/office/drawing/2014/main" id="{38EC28B0-DEF6-1559-F058-061B76AAE099}"/>
                </a:ext>
              </a:extLst>
            </p:cNvPr>
            <p:cNvSpPr/>
            <p:nvPr/>
          </p:nvSpPr>
          <p:spPr>
            <a:xfrm>
              <a:off x="5903404" y="5596317"/>
              <a:ext cx="706102" cy="327316"/>
            </a:xfrm>
            <a:custGeom>
              <a:avLst/>
              <a:gdLst>
                <a:gd name="connsiteX0" fmla="*/ 703136 w 706102"/>
                <a:gd name="connsiteY0" fmla="*/ 71438 h 327316"/>
                <a:gd name="connsiteX1" fmla="*/ 703421 w 706102"/>
                <a:gd name="connsiteY1" fmla="*/ 79153 h 327316"/>
                <a:gd name="connsiteX2" fmla="*/ 699897 w 706102"/>
                <a:gd name="connsiteY2" fmla="*/ 83820 h 327316"/>
                <a:gd name="connsiteX3" fmla="*/ 697039 w 706102"/>
                <a:gd name="connsiteY3" fmla="*/ 89345 h 327316"/>
                <a:gd name="connsiteX4" fmla="*/ 680085 w 706102"/>
                <a:gd name="connsiteY4" fmla="*/ 104394 h 327316"/>
                <a:gd name="connsiteX5" fmla="*/ 654368 w 706102"/>
                <a:gd name="connsiteY5" fmla="*/ 127159 h 327316"/>
                <a:gd name="connsiteX6" fmla="*/ 639223 w 706102"/>
                <a:gd name="connsiteY6" fmla="*/ 148780 h 327316"/>
                <a:gd name="connsiteX7" fmla="*/ 618268 w 706102"/>
                <a:gd name="connsiteY7" fmla="*/ 179451 h 327316"/>
                <a:gd name="connsiteX8" fmla="*/ 614172 w 706102"/>
                <a:gd name="connsiteY8" fmla="*/ 185928 h 327316"/>
                <a:gd name="connsiteX9" fmla="*/ 595313 w 706102"/>
                <a:gd name="connsiteY9" fmla="*/ 215361 h 327316"/>
                <a:gd name="connsiteX10" fmla="*/ 563594 w 706102"/>
                <a:gd name="connsiteY10" fmla="*/ 256508 h 327316"/>
                <a:gd name="connsiteX11" fmla="*/ 542830 w 706102"/>
                <a:gd name="connsiteY11" fmla="*/ 279940 h 327316"/>
                <a:gd name="connsiteX12" fmla="*/ 535400 w 706102"/>
                <a:gd name="connsiteY12" fmla="*/ 289751 h 327316"/>
                <a:gd name="connsiteX13" fmla="*/ 524351 w 706102"/>
                <a:gd name="connsiteY13" fmla="*/ 302229 h 327316"/>
                <a:gd name="connsiteX14" fmla="*/ 515017 w 706102"/>
                <a:gd name="connsiteY14" fmla="*/ 317373 h 327316"/>
                <a:gd name="connsiteX15" fmla="*/ 510826 w 706102"/>
                <a:gd name="connsiteY15" fmla="*/ 326327 h 327316"/>
                <a:gd name="connsiteX16" fmla="*/ 508635 w 706102"/>
                <a:gd name="connsiteY16" fmla="*/ 327279 h 327316"/>
                <a:gd name="connsiteX17" fmla="*/ 501872 w 706102"/>
                <a:gd name="connsiteY17" fmla="*/ 324803 h 327316"/>
                <a:gd name="connsiteX18" fmla="*/ 487585 w 706102"/>
                <a:gd name="connsiteY18" fmla="*/ 308515 h 327316"/>
                <a:gd name="connsiteX19" fmla="*/ 477964 w 706102"/>
                <a:gd name="connsiteY19" fmla="*/ 298990 h 327316"/>
                <a:gd name="connsiteX20" fmla="*/ 477488 w 706102"/>
                <a:gd name="connsiteY20" fmla="*/ 298514 h 327316"/>
                <a:gd name="connsiteX21" fmla="*/ 459105 w 706102"/>
                <a:gd name="connsiteY21" fmla="*/ 278988 h 327316"/>
                <a:gd name="connsiteX22" fmla="*/ 450628 w 706102"/>
                <a:gd name="connsiteY22" fmla="*/ 270986 h 327316"/>
                <a:gd name="connsiteX23" fmla="*/ 436340 w 706102"/>
                <a:gd name="connsiteY23" fmla="*/ 259271 h 327316"/>
                <a:gd name="connsiteX24" fmla="*/ 424244 w 706102"/>
                <a:gd name="connsiteY24" fmla="*/ 245936 h 327316"/>
                <a:gd name="connsiteX25" fmla="*/ 421767 w 706102"/>
                <a:gd name="connsiteY25" fmla="*/ 244697 h 327316"/>
                <a:gd name="connsiteX26" fmla="*/ 417386 w 706102"/>
                <a:gd name="connsiteY26" fmla="*/ 248317 h 327316"/>
                <a:gd name="connsiteX27" fmla="*/ 418529 w 706102"/>
                <a:gd name="connsiteY27" fmla="*/ 255747 h 327316"/>
                <a:gd name="connsiteX28" fmla="*/ 420053 w 706102"/>
                <a:gd name="connsiteY28" fmla="*/ 263176 h 327316"/>
                <a:gd name="connsiteX29" fmla="*/ 410623 w 706102"/>
                <a:gd name="connsiteY29" fmla="*/ 274797 h 327316"/>
                <a:gd name="connsiteX30" fmla="*/ 396049 w 706102"/>
                <a:gd name="connsiteY30" fmla="*/ 278225 h 327316"/>
                <a:gd name="connsiteX31" fmla="*/ 381476 w 706102"/>
                <a:gd name="connsiteY31" fmla="*/ 279178 h 327316"/>
                <a:gd name="connsiteX32" fmla="*/ 369761 w 706102"/>
                <a:gd name="connsiteY32" fmla="*/ 280416 h 327316"/>
                <a:gd name="connsiteX33" fmla="*/ 365665 w 706102"/>
                <a:gd name="connsiteY33" fmla="*/ 280035 h 327316"/>
                <a:gd name="connsiteX34" fmla="*/ 362521 w 706102"/>
                <a:gd name="connsiteY34" fmla="*/ 279178 h 327316"/>
                <a:gd name="connsiteX35" fmla="*/ 343376 w 706102"/>
                <a:gd name="connsiteY35" fmla="*/ 281464 h 327316"/>
                <a:gd name="connsiteX36" fmla="*/ 341376 w 706102"/>
                <a:gd name="connsiteY36" fmla="*/ 281750 h 327316"/>
                <a:gd name="connsiteX37" fmla="*/ 318135 w 706102"/>
                <a:gd name="connsiteY37" fmla="*/ 282988 h 327316"/>
                <a:gd name="connsiteX38" fmla="*/ 311468 w 706102"/>
                <a:gd name="connsiteY38" fmla="*/ 281940 h 327316"/>
                <a:gd name="connsiteX39" fmla="*/ 301371 w 706102"/>
                <a:gd name="connsiteY39" fmla="*/ 283274 h 327316"/>
                <a:gd name="connsiteX40" fmla="*/ 293465 w 706102"/>
                <a:gd name="connsiteY40" fmla="*/ 283940 h 327316"/>
                <a:gd name="connsiteX41" fmla="*/ 288131 w 706102"/>
                <a:gd name="connsiteY41" fmla="*/ 283179 h 327316"/>
                <a:gd name="connsiteX42" fmla="*/ 272129 w 706102"/>
                <a:gd name="connsiteY42" fmla="*/ 284417 h 327316"/>
                <a:gd name="connsiteX43" fmla="*/ 260509 w 706102"/>
                <a:gd name="connsiteY43" fmla="*/ 285750 h 327316"/>
                <a:gd name="connsiteX44" fmla="*/ 248793 w 706102"/>
                <a:gd name="connsiteY44" fmla="*/ 287084 h 327316"/>
                <a:gd name="connsiteX45" fmla="*/ 247364 w 706102"/>
                <a:gd name="connsiteY45" fmla="*/ 287084 h 327316"/>
                <a:gd name="connsiteX46" fmla="*/ 216218 w 706102"/>
                <a:gd name="connsiteY46" fmla="*/ 288322 h 327316"/>
                <a:gd name="connsiteX47" fmla="*/ 180213 w 706102"/>
                <a:gd name="connsiteY47" fmla="*/ 288513 h 327316"/>
                <a:gd name="connsiteX48" fmla="*/ 135350 w 706102"/>
                <a:gd name="connsiteY48" fmla="*/ 289370 h 327316"/>
                <a:gd name="connsiteX49" fmla="*/ 105442 w 706102"/>
                <a:gd name="connsiteY49" fmla="*/ 287274 h 327316"/>
                <a:gd name="connsiteX50" fmla="*/ 89345 w 706102"/>
                <a:gd name="connsiteY50" fmla="*/ 286608 h 327316"/>
                <a:gd name="connsiteX51" fmla="*/ 70009 w 706102"/>
                <a:gd name="connsiteY51" fmla="*/ 285179 h 327316"/>
                <a:gd name="connsiteX52" fmla="*/ 67532 w 706102"/>
                <a:gd name="connsiteY52" fmla="*/ 284322 h 327316"/>
                <a:gd name="connsiteX53" fmla="*/ 53054 w 706102"/>
                <a:gd name="connsiteY53" fmla="*/ 285179 h 327316"/>
                <a:gd name="connsiteX54" fmla="*/ 39434 w 706102"/>
                <a:gd name="connsiteY54" fmla="*/ 284798 h 327316"/>
                <a:gd name="connsiteX55" fmla="*/ 18860 w 706102"/>
                <a:gd name="connsiteY55" fmla="*/ 283274 h 327316"/>
                <a:gd name="connsiteX56" fmla="*/ 16859 w 706102"/>
                <a:gd name="connsiteY56" fmla="*/ 282988 h 327316"/>
                <a:gd name="connsiteX57" fmla="*/ 0 w 706102"/>
                <a:gd name="connsiteY57" fmla="*/ 282607 h 327316"/>
                <a:gd name="connsiteX58" fmla="*/ 0 w 706102"/>
                <a:gd name="connsiteY58" fmla="*/ 273558 h 327316"/>
                <a:gd name="connsiteX59" fmla="*/ 8096 w 706102"/>
                <a:gd name="connsiteY59" fmla="*/ 272511 h 327316"/>
                <a:gd name="connsiteX60" fmla="*/ 16097 w 706102"/>
                <a:gd name="connsiteY60" fmla="*/ 273558 h 327316"/>
                <a:gd name="connsiteX61" fmla="*/ 77534 w 706102"/>
                <a:gd name="connsiteY61" fmla="*/ 274987 h 327316"/>
                <a:gd name="connsiteX62" fmla="*/ 90583 w 706102"/>
                <a:gd name="connsiteY62" fmla="*/ 276035 h 327316"/>
                <a:gd name="connsiteX63" fmla="*/ 107156 w 706102"/>
                <a:gd name="connsiteY63" fmla="*/ 276892 h 327316"/>
                <a:gd name="connsiteX64" fmla="*/ 123539 w 706102"/>
                <a:gd name="connsiteY64" fmla="*/ 278606 h 327316"/>
                <a:gd name="connsiteX65" fmla="*/ 154972 w 706102"/>
                <a:gd name="connsiteY65" fmla="*/ 277939 h 327316"/>
                <a:gd name="connsiteX66" fmla="*/ 171450 w 706102"/>
                <a:gd name="connsiteY66" fmla="*/ 277654 h 327316"/>
                <a:gd name="connsiteX67" fmla="*/ 180213 w 706102"/>
                <a:gd name="connsiteY67" fmla="*/ 276416 h 327316"/>
                <a:gd name="connsiteX68" fmla="*/ 184499 w 706102"/>
                <a:gd name="connsiteY68" fmla="*/ 276416 h 327316"/>
                <a:gd name="connsiteX69" fmla="*/ 219932 w 706102"/>
                <a:gd name="connsiteY69" fmla="*/ 277368 h 327316"/>
                <a:gd name="connsiteX70" fmla="*/ 257746 w 706102"/>
                <a:gd name="connsiteY70" fmla="*/ 274892 h 327316"/>
                <a:gd name="connsiteX71" fmla="*/ 284131 w 706102"/>
                <a:gd name="connsiteY71" fmla="*/ 271082 h 327316"/>
                <a:gd name="connsiteX72" fmla="*/ 288417 w 706102"/>
                <a:gd name="connsiteY72" fmla="*/ 271082 h 327316"/>
                <a:gd name="connsiteX73" fmla="*/ 304324 w 706102"/>
                <a:gd name="connsiteY73" fmla="*/ 271082 h 327316"/>
                <a:gd name="connsiteX74" fmla="*/ 339947 w 706102"/>
                <a:gd name="connsiteY74" fmla="*/ 268510 h 327316"/>
                <a:gd name="connsiteX75" fmla="*/ 349282 w 706102"/>
                <a:gd name="connsiteY75" fmla="*/ 268510 h 327316"/>
                <a:gd name="connsiteX76" fmla="*/ 357473 w 706102"/>
                <a:gd name="connsiteY76" fmla="*/ 268034 h 327316"/>
                <a:gd name="connsiteX77" fmla="*/ 380238 w 706102"/>
                <a:gd name="connsiteY77" fmla="*/ 265938 h 327316"/>
                <a:gd name="connsiteX78" fmla="*/ 391668 w 706102"/>
                <a:gd name="connsiteY78" fmla="*/ 265652 h 327316"/>
                <a:gd name="connsiteX79" fmla="*/ 396621 w 706102"/>
                <a:gd name="connsiteY79" fmla="*/ 265367 h 327316"/>
                <a:gd name="connsiteX80" fmla="*/ 397764 w 706102"/>
                <a:gd name="connsiteY80" fmla="*/ 262604 h 327316"/>
                <a:gd name="connsiteX81" fmla="*/ 394145 w 706102"/>
                <a:gd name="connsiteY81" fmla="*/ 253175 h 327316"/>
                <a:gd name="connsiteX82" fmla="*/ 397478 w 706102"/>
                <a:gd name="connsiteY82" fmla="*/ 248221 h 327316"/>
                <a:gd name="connsiteX83" fmla="*/ 401669 w 706102"/>
                <a:gd name="connsiteY83" fmla="*/ 244793 h 327316"/>
                <a:gd name="connsiteX84" fmla="*/ 443865 w 706102"/>
                <a:gd name="connsiteY84" fmla="*/ 208598 h 327316"/>
                <a:gd name="connsiteX85" fmla="*/ 449771 w 706102"/>
                <a:gd name="connsiteY85" fmla="*/ 205740 h 327316"/>
                <a:gd name="connsiteX86" fmla="*/ 457486 w 706102"/>
                <a:gd name="connsiteY86" fmla="*/ 193072 h 327316"/>
                <a:gd name="connsiteX87" fmla="*/ 457105 w 706102"/>
                <a:gd name="connsiteY87" fmla="*/ 189262 h 327316"/>
                <a:gd name="connsiteX88" fmla="*/ 457962 w 706102"/>
                <a:gd name="connsiteY88" fmla="*/ 181261 h 327316"/>
                <a:gd name="connsiteX89" fmla="*/ 468344 w 706102"/>
                <a:gd name="connsiteY89" fmla="*/ 180785 h 327316"/>
                <a:gd name="connsiteX90" fmla="*/ 469202 w 706102"/>
                <a:gd name="connsiteY90" fmla="*/ 198977 h 327316"/>
                <a:gd name="connsiteX91" fmla="*/ 469202 w 706102"/>
                <a:gd name="connsiteY91" fmla="*/ 200311 h 327316"/>
                <a:gd name="connsiteX92" fmla="*/ 473583 w 706102"/>
                <a:gd name="connsiteY92" fmla="*/ 234029 h 327316"/>
                <a:gd name="connsiteX93" fmla="*/ 469773 w 706102"/>
                <a:gd name="connsiteY93" fmla="*/ 247269 h 327316"/>
                <a:gd name="connsiteX94" fmla="*/ 463868 w 706102"/>
                <a:gd name="connsiteY94" fmla="*/ 249174 h 327316"/>
                <a:gd name="connsiteX95" fmla="*/ 458819 w 706102"/>
                <a:gd name="connsiteY95" fmla="*/ 241840 h 327316"/>
                <a:gd name="connsiteX96" fmla="*/ 457676 w 706102"/>
                <a:gd name="connsiteY96" fmla="*/ 226981 h 327316"/>
                <a:gd name="connsiteX97" fmla="*/ 456914 w 706102"/>
                <a:gd name="connsiteY97" fmla="*/ 220789 h 327316"/>
                <a:gd name="connsiteX98" fmla="*/ 451009 w 706102"/>
                <a:gd name="connsiteY98" fmla="*/ 224124 h 327316"/>
                <a:gd name="connsiteX99" fmla="*/ 441103 w 706102"/>
                <a:gd name="connsiteY99" fmla="*/ 236220 h 327316"/>
                <a:gd name="connsiteX100" fmla="*/ 446056 w 706102"/>
                <a:gd name="connsiteY100" fmla="*/ 250222 h 327316"/>
                <a:gd name="connsiteX101" fmla="*/ 459962 w 706102"/>
                <a:gd name="connsiteY101" fmla="*/ 262033 h 327316"/>
                <a:gd name="connsiteX102" fmla="*/ 480346 w 706102"/>
                <a:gd name="connsiteY102" fmla="*/ 282036 h 327316"/>
                <a:gd name="connsiteX103" fmla="*/ 482060 w 706102"/>
                <a:gd name="connsiteY103" fmla="*/ 284036 h 327316"/>
                <a:gd name="connsiteX104" fmla="*/ 486823 w 706102"/>
                <a:gd name="connsiteY104" fmla="*/ 288227 h 327316"/>
                <a:gd name="connsiteX105" fmla="*/ 490442 w 706102"/>
                <a:gd name="connsiteY105" fmla="*/ 291370 h 327316"/>
                <a:gd name="connsiteX106" fmla="*/ 501682 w 706102"/>
                <a:gd name="connsiteY106" fmla="*/ 303086 h 327316"/>
                <a:gd name="connsiteX107" fmla="*/ 507873 w 706102"/>
                <a:gd name="connsiteY107" fmla="*/ 303467 h 327316"/>
                <a:gd name="connsiteX108" fmla="*/ 525494 w 706102"/>
                <a:gd name="connsiteY108" fmla="*/ 282226 h 327316"/>
                <a:gd name="connsiteX109" fmla="*/ 526923 w 706102"/>
                <a:gd name="connsiteY109" fmla="*/ 280797 h 327316"/>
                <a:gd name="connsiteX110" fmla="*/ 544354 w 706102"/>
                <a:gd name="connsiteY110" fmla="*/ 262128 h 327316"/>
                <a:gd name="connsiteX111" fmla="*/ 560165 w 706102"/>
                <a:gd name="connsiteY111" fmla="*/ 242126 h 327316"/>
                <a:gd name="connsiteX112" fmla="*/ 574453 w 706102"/>
                <a:gd name="connsiteY112" fmla="*/ 223552 h 327316"/>
                <a:gd name="connsiteX113" fmla="*/ 587407 w 706102"/>
                <a:gd name="connsiteY113" fmla="*/ 207836 h 327316"/>
                <a:gd name="connsiteX114" fmla="*/ 596932 w 706102"/>
                <a:gd name="connsiteY114" fmla="*/ 192214 h 327316"/>
                <a:gd name="connsiteX115" fmla="*/ 614172 w 706102"/>
                <a:gd name="connsiteY115" fmla="*/ 165449 h 327316"/>
                <a:gd name="connsiteX116" fmla="*/ 635794 w 706102"/>
                <a:gd name="connsiteY116" fmla="*/ 131064 h 327316"/>
                <a:gd name="connsiteX117" fmla="*/ 644843 w 706102"/>
                <a:gd name="connsiteY117" fmla="*/ 119920 h 327316"/>
                <a:gd name="connsiteX118" fmla="*/ 653129 w 706102"/>
                <a:gd name="connsiteY118" fmla="*/ 109061 h 327316"/>
                <a:gd name="connsiteX119" fmla="*/ 668655 w 706102"/>
                <a:gd name="connsiteY119" fmla="*/ 92488 h 327316"/>
                <a:gd name="connsiteX120" fmla="*/ 671131 w 706102"/>
                <a:gd name="connsiteY120" fmla="*/ 89440 h 327316"/>
                <a:gd name="connsiteX121" fmla="*/ 682466 w 706102"/>
                <a:gd name="connsiteY121" fmla="*/ 74390 h 327316"/>
                <a:gd name="connsiteX122" fmla="*/ 683609 w 706102"/>
                <a:gd name="connsiteY122" fmla="*/ 61627 h 327316"/>
                <a:gd name="connsiteX123" fmla="*/ 681323 w 706102"/>
                <a:gd name="connsiteY123" fmla="*/ 55912 h 327316"/>
                <a:gd name="connsiteX124" fmla="*/ 674465 w 706102"/>
                <a:gd name="connsiteY124" fmla="*/ 31814 h 327316"/>
                <a:gd name="connsiteX125" fmla="*/ 668084 w 706102"/>
                <a:gd name="connsiteY125" fmla="*/ 14193 h 327316"/>
                <a:gd name="connsiteX126" fmla="*/ 663607 w 706102"/>
                <a:gd name="connsiteY126" fmla="*/ 1905 h 327316"/>
                <a:gd name="connsiteX127" fmla="*/ 672846 w 706102"/>
                <a:gd name="connsiteY127" fmla="*/ 0 h 327316"/>
                <a:gd name="connsiteX128" fmla="*/ 683038 w 706102"/>
                <a:gd name="connsiteY128" fmla="*/ 22384 h 327316"/>
                <a:gd name="connsiteX129" fmla="*/ 691324 w 706102"/>
                <a:gd name="connsiteY129" fmla="*/ 47911 h 327316"/>
                <a:gd name="connsiteX130" fmla="*/ 691705 w 706102"/>
                <a:gd name="connsiteY130" fmla="*/ 49054 h 327316"/>
                <a:gd name="connsiteX131" fmla="*/ 698182 w 706102"/>
                <a:gd name="connsiteY131" fmla="*/ 64580 h 327316"/>
                <a:gd name="connsiteX132" fmla="*/ 703136 w 706102"/>
                <a:gd name="connsiteY132" fmla="*/ 70866 h 3273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06102" h="327316">
                  <a:moveTo>
                    <a:pt x="703136" y="71438"/>
                  </a:moveTo>
                  <a:cubicBezTo>
                    <a:pt x="706946" y="73247"/>
                    <a:pt x="707136" y="77248"/>
                    <a:pt x="703421" y="79153"/>
                  </a:cubicBezTo>
                  <a:cubicBezTo>
                    <a:pt x="701040" y="80391"/>
                    <a:pt x="700849" y="82105"/>
                    <a:pt x="699897" y="83820"/>
                  </a:cubicBezTo>
                  <a:cubicBezTo>
                    <a:pt x="698945" y="85630"/>
                    <a:pt x="697706" y="87439"/>
                    <a:pt x="697039" y="89345"/>
                  </a:cubicBezTo>
                  <a:cubicBezTo>
                    <a:pt x="694182" y="96964"/>
                    <a:pt x="685990" y="99822"/>
                    <a:pt x="680085" y="104394"/>
                  </a:cubicBezTo>
                  <a:cubicBezTo>
                    <a:pt x="670751" y="111443"/>
                    <a:pt x="662083" y="118682"/>
                    <a:pt x="654368" y="127159"/>
                  </a:cubicBezTo>
                  <a:cubicBezTo>
                    <a:pt x="648272" y="133827"/>
                    <a:pt x="643985" y="141351"/>
                    <a:pt x="639223" y="148780"/>
                  </a:cubicBezTo>
                  <a:cubicBezTo>
                    <a:pt x="632555" y="159163"/>
                    <a:pt x="625316" y="169259"/>
                    <a:pt x="618268" y="179451"/>
                  </a:cubicBezTo>
                  <a:cubicBezTo>
                    <a:pt x="616839" y="181546"/>
                    <a:pt x="615410" y="183642"/>
                    <a:pt x="614172" y="185928"/>
                  </a:cubicBezTo>
                  <a:cubicBezTo>
                    <a:pt x="608552" y="196120"/>
                    <a:pt x="602552" y="206026"/>
                    <a:pt x="595313" y="215361"/>
                  </a:cubicBezTo>
                  <a:cubicBezTo>
                    <a:pt x="584740" y="229077"/>
                    <a:pt x="574453" y="242983"/>
                    <a:pt x="563594" y="256508"/>
                  </a:cubicBezTo>
                  <a:cubicBezTo>
                    <a:pt x="557117" y="264605"/>
                    <a:pt x="549688" y="272034"/>
                    <a:pt x="542830" y="279940"/>
                  </a:cubicBezTo>
                  <a:cubicBezTo>
                    <a:pt x="540163" y="283083"/>
                    <a:pt x="538067" y="286608"/>
                    <a:pt x="535400" y="289751"/>
                  </a:cubicBezTo>
                  <a:cubicBezTo>
                    <a:pt x="531876" y="294037"/>
                    <a:pt x="528256" y="298228"/>
                    <a:pt x="524351" y="302229"/>
                  </a:cubicBezTo>
                  <a:cubicBezTo>
                    <a:pt x="519970" y="306705"/>
                    <a:pt x="515588" y="310801"/>
                    <a:pt x="515017" y="317373"/>
                  </a:cubicBezTo>
                  <a:cubicBezTo>
                    <a:pt x="514731" y="320516"/>
                    <a:pt x="512445" y="323469"/>
                    <a:pt x="510826" y="326327"/>
                  </a:cubicBezTo>
                  <a:cubicBezTo>
                    <a:pt x="510540" y="326898"/>
                    <a:pt x="509302" y="327470"/>
                    <a:pt x="508635" y="327279"/>
                  </a:cubicBezTo>
                  <a:cubicBezTo>
                    <a:pt x="506254" y="326613"/>
                    <a:pt x="503396" y="326327"/>
                    <a:pt x="501872" y="324803"/>
                  </a:cubicBezTo>
                  <a:cubicBezTo>
                    <a:pt x="496729" y="319659"/>
                    <a:pt x="491395" y="314706"/>
                    <a:pt x="487585" y="308515"/>
                  </a:cubicBezTo>
                  <a:cubicBezTo>
                    <a:pt x="485299" y="304800"/>
                    <a:pt x="481203" y="302133"/>
                    <a:pt x="477964" y="298990"/>
                  </a:cubicBezTo>
                  <a:cubicBezTo>
                    <a:pt x="477774" y="298799"/>
                    <a:pt x="477584" y="298704"/>
                    <a:pt x="477488" y="298514"/>
                  </a:cubicBezTo>
                  <a:cubicBezTo>
                    <a:pt x="473012" y="290703"/>
                    <a:pt x="464153" y="286417"/>
                    <a:pt x="459105" y="278988"/>
                  </a:cubicBezTo>
                  <a:cubicBezTo>
                    <a:pt x="457010" y="275940"/>
                    <a:pt x="453580" y="273558"/>
                    <a:pt x="450628" y="270986"/>
                  </a:cubicBezTo>
                  <a:cubicBezTo>
                    <a:pt x="445961" y="266986"/>
                    <a:pt x="441484" y="262700"/>
                    <a:pt x="436340" y="259271"/>
                  </a:cubicBezTo>
                  <a:cubicBezTo>
                    <a:pt x="430911" y="255747"/>
                    <a:pt x="427006" y="251460"/>
                    <a:pt x="424244" y="245936"/>
                  </a:cubicBezTo>
                  <a:cubicBezTo>
                    <a:pt x="423958" y="245269"/>
                    <a:pt x="422148" y="244507"/>
                    <a:pt x="421767" y="244697"/>
                  </a:cubicBezTo>
                  <a:cubicBezTo>
                    <a:pt x="420053" y="245745"/>
                    <a:pt x="417576" y="246888"/>
                    <a:pt x="417386" y="248317"/>
                  </a:cubicBezTo>
                  <a:cubicBezTo>
                    <a:pt x="417005" y="250698"/>
                    <a:pt x="417957" y="253270"/>
                    <a:pt x="418529" y="255747"/>
                  </a:cubicBezTo>
                  <a:cubicBezTo>
                    <a:pt x="419005" y="258223"/>
                    <a:pt x="419957" y="260699"/>
                    <a:pt x="420053" y="263176"/>
                  </a:cubicBezTo>
                  <a:cubicBezTo>
                    <a:pt x="420243" y="269939"/>
                    <a:pt x="417290" y="274797"/>
                    <a:pt x="410623" y="274797"/>
                  </a:cubicBezTo>
                  <a:cubicBezTo>
                    <a:pt x="405098" y="274797"/>
                    <a:pt x="401003" y="277463"/>
                    <a:pt x="396049" y="278225"/>
                  </a:cubicBezTo>
                  <a:cubicBezTo>
                    <a:pt x="391096" y="278892"/>
                    <a:pt x="386334" y="278797"/>
                    <a:pt x="381476" y="279178"/>
                  </a:cubicBezTo>
                  <a:cubicBezTo>
                    <a:pt x="377571" y="279464"/>
                    <a:pt x="373571" y="278225"/>
                    <a:pt x="369761" y="280416"/>
                  </a:cubicBezTo>
                  <a:cubicBezTo>
                    <a:pt x="368808" y="280988"/>
                    <a:pt x="367094" y="280321"/>
                    <a:pt x="365665" y="280035"/>
                  </a:cubicBezTo>
                  <a:cubicBezTo>
                    <a:pt x="364617" y="279845"/>
                    <a:pt x="363474" y="279083"/>
                    <a:pt x="362521" y="279178"/>
                  </a:cubicBezTo>
                  <a:cubicBezTo>
                    <a:pt x="356140" y="279845"/>
                    <a:pt x="349758" y="280702"/>
                    <a:pt x="343376" y="281464"/>
                  </a:cubicBezTo>
                  <a:cubicBezTo>
                    <a:pt x="342710" y="281464"/>
                    <a:pt x="342043" y="281654"/>
                    <a:pt x="341376" y="281750"/>
                  </a:cubicBezTo>
                  <a:cubicBezTo>
                    <a:pt x="333661" y="282226"/>
                    <a:pt x="325946" y="282797"/>
                    <a:pt x="318135" y="282988"/>
                  </a:cubicBezTo>
                  <a:cubicBezTo>
                    <a:pt x="315944" y="282988"/>
                    <a:pt x="313658" y="281845"/>
                    <a:pt x="311468" y="281940"/>
                  </a:cubicBezTo>
                  <a:cubicBezTo>
                    <a:pt x="308038" y="281940"/>
                    <a:pt x="304324" y="281940"/>
                    <a:pt x="301371" y="283274"/>
                  </a:cubicBezTo>
                  <a:cubicBezTo>
                    <a:pt x="298513" y="284607"/>
                    <a:pt x="296132" y="284512"/>
                    <a:pt x="293465" y="283940"/>
                  </a:cubicBezTo>
                  <a:cubicBezTo>
                    <a:pt x="291655" y="283559"/>
                    <a:pt x="289560" y="282702"/>
                    <a:pt x="288131" y="283179"/>
                  </a:cubicBezTo>
                  <a:cubicBezTo>
                    <a:pt x="282797" y="285274"/>
                    <a:pt x="277368" y="283940"/>
                    <a:pt x="272129" y="284417"/>
                  </a:cubicBezTo>
                  <a:cubicBezTo>
                    <a:pt x="268224" y="284798"/>
                    <a:pt x="264319" y="285274"/>
                    <a:pt x="260509" y="285750"/>
                  </a:cubicBezTo>
                  <a:cubicBezTo>
                    <a:pt x="256604" y="286131"/>
                    <a:pt x="252508" y="284702"/>
                    <a:pt x="248793" y="287084"/>
                  </a:cubicBezTo>
                  <a:cubicBezTo>
                    <a:pt x="248507" y="287274"/>
                    <a:pt x="247840" y="287084"/>
                    <a:pt x="247364" y="287084"/>
                  </a:cubicBezTo>
                  <a:cubicBezTo>
                    <a:pt x="236982" y="287560"/>
                    <a:pt x="226600" y="288131"/>
                    <a:pt x="216218" y="288322"/>
                  </a:cubicBezTo>
                  <a:cubicBezTo>
                    <a:pt x="204216" y="288513"/>
                    <a:pt x="192119" y="287655"/>
                    <a:pt x="180213" y="288513"/>
                  </a:cubicBezTo>
                  <a:cubicBezTo>
                    <a:pt x="165259" y="289656"/>
                    <a:pt x="150304" y="290418"/>
                    <a:pt x="135350" y="289370"/>
                  </a:cubicBezTo>
                  <a:cubicBezTo>
                    <a:pt x="125444" y="288703"/>
                    <a:pt x="115443" y="288798"/>
                    <a:pt x="105442" y="287274"/>
                  </a:cubicBezTo>
                  <a:cubicBezTo>
                    <a:pt x="100394" y="286512"/>
                    <a:pt x="94964" y="285845"/>
                    <a:pt x="89345" y="286608"/>
                  </a:cubicBezTo>
                  <a:cubicBezTo>
                    <a:pt x="83058" y="287464"/>
                    <a:pt x="76486" y="285750"/>
                    <a:pt x="70009" y="285179"/>
                  </a:cubicBezTo>
                  <a:cubicBezTo>
                    <a:pt x="69152" y="285179"/>
                    <a:pt x="68294" y="284322"/>
                    <a:pt x="67532" y="284322"/>
                  </a:cubicBezTo>
                  <a:cubicBezTo>
                    <a:pt x="62674" y="284607"/>
                    <a:pt x="57626" y="286036"/>
                    <a:pt x="53054" y="285179"/>
                  </a:cubicBezTo>
                  <a:cubicBezTo>
                    <a:pt x="48292" y="284226"/>
                    <a:pt x="44005" y="284798"/>
                    <a:pt x="39434" y="284798"/>
                  </a:cubicBezTo>
                  <a:cubicBezTo>
                    <a:pt x="32576" y="284798"/>
                    <a:pt x="25622" y="285179"/>
                    <a:pt x="18860" y="283274"/>
                  </a:cubicBezTo>
                  <a:cubicBezTo>
                    <a:pt x="18193" y="283083"/>
                    <a:pt x="17526" y="282988"/>
                    <a:pt x="16859" y="282988"/>
                  </a:cubicBezTo>
                  <a:cubicBezTo>
                    <a:pt x="11239" y="282988"/>
                    <a:pt x="5620" y="282607"/>
                    <a:pt x="0" y="282607"/>
                  </a:cubicBezTo>
                  <a:lnTo>
                    <a:pt x="0" y="273558"/>
                  </a:lnTo>
                  <a:cubicBezTo>
                    <a:pt x="2762" y="273558"/>
                    <a:pt x="5429" y="273368"/>
                    <a:pt x="8096" y="272511"/>
                  </a:cubicBezTo>
                  <a:cubicBezTo>
                    <a:pt x="10382" y="271749"/>
                    <a:pt x="13430" y="273558"/>
                    <a:pt x="16097" y="273558"/>
                  </a:cubicBezTo>
                  <a:cubicBezTo>
                    <a:pt x="36576" y="274130"/>
                    <a:pt x="57055" y="274415"/>
                    <a:pt x="77534" y="274987"/>
                  </a:cubicBezTo>
                  <a:cubicBezTo>
                    <a:pt x="81915" y="275082"/>
                    <a:pt x="86487" y="276892"/>
                    <a:pt x="90583" y="276035"/>
                  </a:cubicBezTo>
                  <a:cubicBezTo>
                    <a:pt x="96488" y="274797"/>
                    <a:pt x="101727" y="276035"/>
                    <a:pt x="107156" y="276892"/>
                  </a:cubicBezTo>
                  <a:cubicBezTo>
                    <a:pt x="112586" y="277654"/>
                    <a:pt x="118301" y="279273"/>
                    <a:pt x="123539" y="278606"/>
                  </a:cubicBezTo>
                  <a:cubicBezTo>
                    <a:pt x="134017" y="277083"/>
                    <a:pt x="144399" y="281083"/>
                    <a:pt x="154972" y="277939"/>
                  </a:cubicBezTo>
                  <a:cubicBezTo>
                    <a:pt x="159925" y="276416"/>
                    <a:pt x="165926" y="277845"/>
                    <a:pt x="171450" y="277654"/>
                  </a:cubicBezTo>
                  <a:cubicBezTo>
                    <a:pt x="174403" y="277559"/>
                    <a:pt x="177260" y="276796"/>
                    <a:pt x="180213" y="276416"/>
                  </a:cubicBezTo>
                  <a:cubicBezTo>
                    <a:pt x="181642" y="276225"/>
                    <a:pt x="183166" y="276130"/>
                    <a:pt x="184499" y="276416"/>
                  </a:cubicBezTo>
                  <a:cubicBezTo>
                    <a:pt x="196215" y="279273"/>
                    <a:pt x="208312" y="278225"/>
                    <a:pt x="219932" y="277368"/>
                  </a:cubicBezTo>
                  <a:cubicBezTo>
                    <a:pt x="232505" y="276416"/>
                    <a:pt x="245078" y="275368"/>
                    <a:pt x="257746" y="274892"/>
                  </a:cubicBezTo>
                  <a:cubicBezTo>
                    <a:pt x="266605" y="274511"/>
                    <a:pt x="275272" y="272415"/>
                    <a:pt x="284131" y="271082"/>
                  </a:cubicBezTo>
                  <a:cubicBezTo>
                    <a:pt x="285560" y="270891"/>
                    <a:pt x="286988" y="271082"/>
                    <a:pt x="288417" y="271082"/>
                  </a:cubicBezTo>
                  <a:cubicBezTo>
                    <a:pt x="293751" y="271082"/>
                    <a:pt x="298990" y="271082"/>
                    <a:pt x="304324" y="271082"/>
                  </a:cubicBezTo>
                  <a:cubicBezTo>
                    <a:pt x="316230" y="271177"/>
                    <a:pt x="328136" y="270701"/>
                    <a:pt x="339947" y="268510"/>
                  </a:cubicBezTo>
                  <a:cubicBezTo>
                    <a:pt x="342995" y="267938"/>
                    <a:pt x="346234" y="268034"/>
                    <a:pt x="349282" y="268510"/>
                  </a:cubicBezTo>
                  <a:cubicBezTo>
                    <a:pt x="352139" y="268987"/>
                    <a:pt x="354711" y="268034"/>
                    <a:pt x="357473" y="268034"/>
                  </a:cubicBezTo>
                  <a:cubicBezTo>
                    <a:pt x="364998" y="268129"/>
                    <a:pt x="372618" y="266605"/>
                    <a:pt x="380238" y="265938"/>
                  </a:cubicBezTo>
                  <a:cubicBezTo>
                    <a:pt x="384048" y="265652"/>
                    <a:pt x="387858" y="265748"/>
                    <a:pt x="391668" y="265652"/>
                  </a:cubicBezTo>
                  <a:cubicBezTo>
                    <a:pt x="393287" y="265652"/>
                    <a:pt x="395097" y="265748"/>
                    <a:pt x="396621" y="265367"/>
                  </a:cubicBezTo>
                  <a:cubicBezTo>
                    <a:pt x="397288" y="265176"/>
                    <a:pt x="398240" y="264509"/>
                    <a:pt x="397764" y="262604"/>
                  </a:cubicBezTo>
                  <a:cubicBezTo>
                    <a:pt x="396907" y="259271"/>
                    <a:pt x="393192" y="257175"/>
                    <a:pt x="394145" y="253175"/>
                  </a:cubicBezTo>
                  <a:cubicBezTo>
                    <a:pt x="394621" y="250984"/>
                    <a:pt x="394430" y="249079"/>
                    <a:pt x="397478" y="248221"/>
                  </a:cubicBezTo>
                  <a:cubicBezTo>
                    <a:pt x="399097" y="247745"/>
                    <a:pt x="400336" y="246031"/>
                    <a:pt x="401669" y="244793"/>
                  </a:cubicBezTo>
                  <a:cubicBezTo>
                    <a:pt x="415766" y="232696"/>
                    <a:pt x="429768" y="220599"/>
                    <a:pt x="443865" y="208598"/>
                  </a:cubicBezTo>
                  <a:cubicBezTo>
                    <a:pt x="445484" y="207264"/>
                    <a:pt x="447675" y="206407"/>
                    <a:pt x="449771" y="205740"/>
                  </a:cubicBezTo>
                  <a:cubicBezTo>
                    <a:pt x="456724" y="203359"/>
                    <a:pt x="459391" y="199358"/>
                    <a:pt x="457486" y="193072"/>
                  </a:cubicBezTo>
                  <a:cubicBezTo>
                    <a:pt x="457105" y="191643"/>
                    <a:pt x="456819" y="190881"/>
                    <a:pt x="457105" y="189262"/>
                  </a:cubicBezTo>
                  <a:cubicBezTo>
                    <a:pt x="457581" y="186595"/>
                    <a:pt x="458057" y="183928"/>
                    <a:pt x="457962" y="181261"/>
                  </a:cubicBezTo>
                  <a:lnTo>
                    <a:pt x="468344" y="180785"/>
                  </a:lnTo>
                  <a:cubicBezTo>
                    <a:pt x="468630" y="186880"/>
                    <a:pt x="468916" y="192977"/>
                    <a:pt x="469202" y="198977"/>
                  </a:cubicBezTo>
                  <a:cubicBezTo>
                    <a:pt x="469202" y="199454"/>
                    <a:pt x="469202" y="199930"/>
                    <a:pt x="469202" y="200311"/>
                  </a:cubicBezTo>
                  <a:cubicBezTo>
                    <a:pt x="472154" y="211360"/>
                    <a:pt x="473393" y="222599"/>
                    <a:pt x="473583" y="234029"/>
                  </a:cubicBezTo>
                  <a:cubicBezTo>
                    <a:pt x="473583" y="238983"/>
                    <a:pt x="472059" y="242983"/>
                    <a:pt x="469773" y="247269"/>
                  </a:cubicBezTo>
                  <a:cubicBezTo>
                    <a:pt x="468154" y="250413"/>
                    <a:pt x="465677" y="250317"/>
                    <a:pt x="463868" y="249174"/>
                  </a:cubicBezTo>
                  <a:cubicBezTo>
                    <a:pt x="461296" y="247555"/>
                    <a:pt x="458819" y="245650"/>
                    <a:pt x="458819" y="241840"/>
                  </a:cubicBezTo>
                  <a:cubicBezTo>
                    <a:pt x="458819" y="236887"/>
                    <a:pt x="460153" y="231934"/>
                    <a:pt x="457676" y="226981"/>
                  </a:cubicBezTo>
                  <a:cubicBezTo>
                    <a:pt x="456724" y="225171"/>
                    <a:pt x="457962" y="221266"/>
                    <a:pt x="456914" y="220789"/>
                  </a:cubicBezTo>
                  <a:cubicBezTo>
                    <a:pt x="454057" y="219552"/>
                    <a:pt x="453199" y="223838"/>
                    <a:pt x="451009" y="224124"/>
                  </a:cubicBezTo>
                  <a:cubicBezTo>
                    <a:pt x="443103" y="225266"/>
                    <a:pt x="442341" y="229648"/>
                    <a:pt x="441103" y="236220"/>
                  </a:cubicBezTo>
                  <a:cubicBezTo>
                    <a:pt x="439864" y="242697"/>
                    <a:pt x="441865" y="246412"/>
                    <a:pt x="446056" y="250222"/>
                  </a:cubicBezTo>
                  <a:cubicBezTo>
                    <a:pt x="450532" y="254318"/>
                    <a:pt x="455962" y="257652"/>
                    <a:pt x="459962" y="262033"/>
                  </a:cubicBezTo>
                  <a:cubicBezTo>
                    <a:pt x="466344" y="269177"/>
                    <a:pt x="473012" y="275844"/>
                    <a:pt x="480346" y="282036"/>
                  </a:cubicBezTo>
                  <a:cubicBezTo>
                    <a:pt x="481013" y="282607"/>
                    <a:pt x="481394" y="283464"/>
                    <a:pt x="482060" y="284036"/>
                  </a:cubicBezTo>
                  <a:cubicBezTo>
                    <a:pt x="483584" y="285465"/>
                    <a:pt x="485204" y="286893"/>
                    <a:pt x="486823" y="288227"/>
                  </a:cubicBezTo>
                  <a:cubicBezTo>
                    <a:pt x="488061" y="289274"/>
                    <a:pt x="489395" y="290227"/>
                    <a:pt x="490442" y="291370"/>
                  </a:cubicBezTo>
                  <a:cubicBezTo>
                    <a:pt x="494252" y="295275"/>
                    <a:pt x="497967" y="299181"/>
                    <a:pt x="501682" y="303086"/>
                  </a:cubicBezTo>
                  <a:cubicBezTo>
                    <a:pt x="503587" y="305086"/>
                    <a:pt x="506825" y="305181"/>
                    <a:pt x="507873" y="303467"/>
                  </a:cubicBezTo>
                  <a:cubicBezTo>
                    <a:pt x="512731" y="295656"/>
                    <a:pt x="523113" y="291751"/>
                    <a:pt x="525494" y="282226"/>
                  </a:cubicBezTo>
                  <a:cubicBezTo>
                    <a:pt x="525589" y="281654"/>
                    <a:pt x="526542" y="281274"/>
                    <a:pt x="526923" y="280797"/>
                  </a:cubicBezTo>
                  <a:cubicBezTo>
                    <a:pt x="532733" y="274606"/>
                    <a:pt x="538258" y="268129"/>
                    <a:pt x="544354" y="262128"/>
                  </a:cubicBezTo>
                  <a:cubicBezTo>
                    <a:pt x="550545" y="256032"/>
                    <a:pt x="555212" y="249079"/>
                    <a:pt x="560165" y="242126"/>
                  </a:cubicBezTo>
                  <a:cubicBezTo>
                    <a:pt x="564737" y="235839"/>
                    <a:pt x="569500" y="229648"/>
                    <a:pt x="574453" y="223552"/>
                  </a:cubicBezTo>
                  <a:cubicBezTo>
                    <a:pt x="578644" y="218218"/>
                    <a:pt x="583406" y="213265"/>
                    <a:pt x="587407" y="207836"/>
                  </a:cubicBezTo>
                  <a:cubicBezTo>
                    <a:pt x="590931" y="202883"/>
                    <a:pt x="593598" y="197358"/>
                    <a:pt x="596932" y="192214"/>
                  </a:cubicBezTo>
                  <a:cubicBezTo>
                    <a:pt x="602647" y="183261"/>
                    <a:pt x="608743" y="174498"/>
                    <a:pt x="614172" y="165449"/>
                  </a:cubicBezTo>
                  <a:cubicBezTo>
                    <a:pt x="621125" y="153924"/>
                    <a:pt x="629603" y="143066"/>
                    <a:pt x="635794" y="131064"/>
                  </a:cubicBezTo>
                  <a:cubicBezTo>
                    <a:pt x="637889" y="126968"/>
                    <a:pt x="641604" y="123444"/>
                    <a:pt x="644843" y="119920"/>
                  </a:cubicBezTo>
                  <a:cubicBezTo>
                    <a:pt x="647986" y="116586"/>
                    <a:pt x="649129" y="112205"/>
                    <a:pt x="653129" y="109061"/>
                  </a:cubicBezTo>
                  <a:cubicBezTo>
                    <a:pt x="659035" y="104394"/>
                    <a:pt x="663512" y="98108"/>
                    <a:pt x="668655" y="92488"/>
                  </a:cubicBezTo>
                  <a:cubicBezTo>
                    <a:pt x="669512" y="91536"/>
                    <a:pt x="670370" y="90488"/>
                    <a:pt x="671131" y="89440"/>
                  </a:cubicBezTo>
                  <a:cubicBezTo>
                    <a:pt x="674942" y="84487"/>
                    <a:pt x="678656" y="79439"/>
                    <a:pt x="682466" y="74390"/>
                  </a:cubicBezTo>
                  <a:cubicBezTo>
                    <a:pt x="686372" y="69342"/>
                    <a:pt x="686467" y="67913"/>
                    <a:pt x="683609" y="61627"/>
                  </a:cubicBezTo>
                  <a:cubicBezTo>
                    <a:pt x="682752" y="59722"/>
                    <a:pt x="681419" y="57817"/>
                    <a:pt x="681323" y="55912"/>
                  </a:cubicBezTo>
                  <a:cubicBezTo>
                    <a:pt x="681228" y="47340"/>
                    <a:pt x="676561" y="39910"/>
                    <a:pt x="674465" y="31814"/>
                  </a:cubicBezTo>
                  <a:cubicBezTo>
                    <a:pt x="672846" y="25813"/>
                    <a:pt x="669131" y="20479"/>
                    <a:pt x="668084" y="14193"/>
                  </a:cubicBezTo>
                  <a:cubicBezTo>
                    <a:pt x="667417" y="10002"/>
                    <a:pt x="665607" y="5811"/>
                    <a:pt x="663607" y="1905"/>
                  </a:cubicBezTo>
                  <a:lnTo>
                    <a:pt x="672846" y="0"/>
                  </a:lnTo>
                  <a:cubicBezTo>
                    <a:pt x="675704" y="7715"/>
                    <a:pt x="680752" y="14478"/>
                    <a:pt x="683038" y="22384"/>
                  </a:cubicBezTo>
                  <a:cubicBezTo>
                    <a:pt x="685514" y="30956"/>
                    <a:pt x="688562" y="39434"/>
                    <a:pt x="691324" y="47911"/>
                  </a:cubicBezTo>
                  <a:cubicBezTo>
                    <a:pt x="691420" y="48292"/>
                    <a:pt x="691420" y="48768"/>
                    <a:pt x="691705" y="49054"/>
                  </a:cubicBezTo>
                  <a:cubicBezTo>
                    <a:pt x="695230" y="53721"/>
                    <a:pt x="697039" y="59055"/>
                    <a:pt x="698182" y="64580"/>
                  </a:cubicBezTo>
                  <a:cubicBezTo>
                    <a:pt x="698849" y="67628"/>
                    <a:pt x="700088" y="69438"/>
                    <a:pt x="703136" y="70866"/>
                  </a:cubicBezTo>
                  <a:close/>
                </a:path>
              </a:pathLst>
            </a:custGeom>
            <a:solidFill>
              <a:srgbClr val="040000"/>
            </a:solidFill>
            <a:ln w="9525" cap="flat">
              <a:noFill/>
              <a:prstDash val="solid"/>
              <a:miter/>
            </a:ln>
          </p:spPr>
          <p:txBody>
            <a:bodyPr rtlCol="0" anchor="ctr"/>
            <a:lstStyle/>
            <a:p>
              <a:endParaRPr lang="ja-JP" altLang="en-US"/>
            </a:p>
          </p:txBody>
        </p:sp>
        <p:sp>
          <p:nvSpPr>
            <p:cNvPr id="76" name="フリーフォーム: 図形 75">
              <a:extLst>
                <a:ext uri="{FF2B5EF4-FFF2-40B4-BE49-F238E27FC236}">
                  <a16:creationId xmlns:a16="http://schemas.microsoft.com/office/drawing/2014/main" id="{35B73DC5-51CB-C23F-A8D9-22204642C62E}"/>
                </a:ext>
              </a:extLst>
            </p:cNvPr>
            <p:cNvSpPr/>
            <p:nvPr/>
          </p:nvSpPr>
          <p:spPr>
            <a:xfrm>
              <a:off x="6344153" y="5074347"/>
              <a:ext cx="244814" cy="827216"/>
            </a:xfrm>
            <a:custGeom>
              <a:avLst/>
              <a:gdLst>
                <a:gd name="connsiteX0" fmla="*/ 242860 w 244814"/>
                <a:gd name="connsiteY0" fmla="*/ 584168 h 827216"/>
                <a:gd name="connsiteX1" fmla="*/ 241717 w 244814"/>
                <a:gd name="connsiteY1" fmla="*/ 596932 h 827216"/>
                <a:gd name="connsiteX2" fmla="*/ 230383 w 244814"/>
                <a:gd name="connsiteY2" fmla="*/ 611981 h 827216"/>
                <a:gd name="connsiteX3" fmla="*/ 227906 w 244814"/>
                <a:gd name="connsiteY3" fmla="*/ 615029 h 827216"/>
                <a:gd name="connsiteX4" fmla="*/ 212381 w 244814"/>
                <a:gd name="connsiteY4" fmla="*/ 631603 h 827216"/>
                <a:gd name="connsiteX5" fmla="*/ 204094 w 244814"/>
                <a:gd name="connsiteY5" fmla="*/ 642461 h 827216"/>
                <a:gd name="connsiteX6" fmla="*/ 195045 w 244814"/>
                <a:gd name="connsiteY6" fmla="*/ 653605 h 827216"/>
                <a:gd name="connsiteX7" fmla="*/ 173423 w 244814"/>
                <a:gd name="connsiteY7" fmla="*/ 687991 h 827216"/>
                <a:gd name="connsiteX8" fmla="*/ 156183 w 244814"/>
                <a:gd name="connsiteY8" fmla="*/ 714756 h 827216"/>
                <a:gd name="connsiteX9" fmla="*/ 146658 w 244814"/>
                <a:gd name="connsiteY9" fmla="*/ 730377 h 827216"/>
                <a:gd name="connsiteX10" fmla="*/ 133704 w 244814"/>
                <a:gd name="connsiteY10" fmla="*/ 746093 h 827216"/>
                <a:gd name="connsiteX11" fmla="*/ 119417 w 244814"/>
                <a:gd name="connsiteY11" fmla="*/ 764667 h 827216"/>
                <a:gd name="connsiteX12" fmla="*/ 103605 w 244814"/>
                <a:gd name="connsiteY12" fmla="*/ 784670 h 827216"/>
                <a:gd name="connsiteX13" fmla="*/ 86174 w 244814"/>
                <a:gd name="connsiteY13" fmla="*/ 803339 h 827216"/>
                <a:gd name="connsiteX14" fmla="*/ 84746 w 244814"/>
                <a:gd name="connsiteY14" fmla="*/ 804767 h 827216"/>
                <a:gd name="connsiteX15" fmla="*/ 67124 w 244814"/>
                <a:gd name="connsiteY15" fmla="*/ 826008 h 827216"/>
                <a:gd name="connsiteX16" fmla="*/ 60933 w 244814"/>
                <a:gd name="connsiteY16" fmla="*/ 825627 h 827216"/>
                <a:gd name="connsiteX17" fmla="*/ 49693 w 244814"/>
                <a:gd name="connsiteY17" fmla="*/ 813911 h 827216"/>
                <a:gd name="connsiteX18" fmla="*/ 46074 w 244814"/>
                <a:gd name="connsiteY18" fmla="*/ 810768 h 827216"/>
                <a:gd name="connsiteX19" fmla="*/ 41312 w 244814"/>
                <a:gd name="connsiteY19" fmla="*/ 806577 h 827216"/>
                <a:gd name="connsiteX20" fmla="*/ 39597 w 244814"/>
                <a:gd name="connsiteY20" fmla="*/ 804577 h 827216"/>
                <a:gd name="connsiteX21" fmla="*/ 19214 w 244814"/>
                <a:gd name="connsiteY21" fmla="*/ 784574 h 827216"/>
                <a:gd name="connsiteX22" fmla="*/ 5307 w 244814"/>
                <a:gd name="connsiteY22" fmla="*/ 772763 h 827216"/>
                <a:gd name="connsiteX23" fmla="*/ 354 w 244814"/>
                <a:gd name="connsiteY23" fmla="*/ 758762 h 827216"/>
                <a:gd name="connsiteX24" fmla="*/ 10260 w 244814"/>
                <a:gd name="connsiteY24" fmla="*/ 746665 h 827216"/>
                <a:gd name="connsiteX25" fmla="*/ 16166 w 244814"/>
                <a:gd name="connsiteY25" fmla="*/ 743331 h 827216"/>
                <a:gd name="connsiteX26" fmla="*/ 16927 w 244814"/>
                <a:gd name="connsiteY26" fmla="*/ 749522 h 827216"/>
                <a:gd name="connsiteX27" fmla="*/ 18071 w 244814"/>
                <a:gd name="connsiteY27" fmla="*/ 764381 h 827216"/>
                <a:gd name="connsiteX28" fmla="*/ 23119 w 244814"/>
                <a:gd name="connsiteY28" fmla="*/ 771716 h 827216"/>
                <a:gd name="connsiteX29" fmla="*/ 29024 w 244814"/>
                <a:gd name="connsiteY29" fmla="*/ 769811 h 827216"/>
                <a:gd name="connsiteX30" fmla="*/ 32834 w 244814"/>
                <a:gd name="connsiteY30" fmla="*/ 756571 h 827216"/>
                <a:gd name="connsiteX31" fmla="*/ 28453 w 244814"/>
                <a:gd name="connsiteY31" fmla="*/ 722852 h 827216"/>
                <a:gd name="connsiteX32" fmla="*/ 28453 w 244814"/>
                <a:gd name="connsiteY32" fmla="*/ 721519 h 827216"/>
                <a:gd name="connsiteX33" fmla="*/ 27596 w 244814"/>
                <a:gd name="connsiteY33" fmla="*/ 703326 h 827216"/>
                <a:gd name="connsiteX34" fmla="*/ 27024 w 244814"/>
                <a:gd name="connsiteY34" fmla="*/ 692087 h 827216"/>
                <a:gd name="connsiteX35" fmla="*/ 25976 w 244814"/>
                <a:gd name="connsiteY35" fmla="*/ 678561 h 827216"/>
                <a:gd name="connsiteX36" fmla="*/ 25976 w 244814"/>
                <a:gd name="connsiteY36" fmla="*/ 673894 h 827216"/>
                <a:gd name="connsiteX37" fmla="*/ 30548 w 244814"/>
                <a:gd name="connsiteY37" fmla="*/ 664559 h 827216"/>
                <a:gd name="connsiteX38" fmla="*/ 42264 w 244814"/>
                <a:gd name="connsiteY38" fmla="*/ 644367 h 827216"/>
                <a:gd name="connsiteX39" fmla="*/ 49789 w 244814"/>
                <a:gd name="connsiteY39" fmla="*/ 633317 h 827216"/>
                <a:gd name="connsiteX40" fmla="*/ 53123 w 244814"/>
                <a:gd name="connsiteY40" fmla="*/ 633794 h 827216"/>
                <a:gd name="connsiteX41" fmla="*/ 54742 w 244814"/>
                <a:gd name="connsiteY41" fmla="*/ 637508 h 827216"/>
                <a:gd name="connsiteX42" fmla="*/ 60266 w 244814"/>
                <a:gd name="connsiteY42" fmla="*/ 648367 h 827216"/>
                <a:gd name="connsiteX43" fmla="*/ 62933 w 244814"/>
                <a:gd name="connsiteY43" fmla="*/ 652653 h 827216"/>
                <a:gd name="connsiteX44" fmla="*/ 70649 w 244814"/>
                <a:gd name="connsiteY44" fmla="*/ 653510 h 827216"/>
                <a:gd name="connsiteX45" fmla="*/ 76840 w 244814"/>
                <a:gd name="connsiteY45" fmla="*/ 648081 h 827216"/>
                <a:gd name="connsiteX46" fmla="*/ 76649 w 244814"/>
                <a:gd name="connsiteY46" fmla="*/ 644176 h 827216"/>
                <a:gd name="connsiteX47" fmla="*/ 69601 w 244814"/>
                <a:gd name="connsiteY47" fmla="*/ 639033 h 827216"/>
                <a:gd name="connsiteX48" fmla="*/ 65029 w 244814"/>
                <a:gd name="connsiteY48" fmla="*/ 634555 h 827216"/>
                <a:gd name="connsiteX49" fmla="*/ 64362 w 244814"/>
                <a:gd name="connsiteY49" fmla="*/ 632365 h 827216"/>
                <a:gd name="connsiteX50" fmla="*/ 64743 w 244814"/>
                <a:gd name="connsiteY50" fmla="*/ 622745 h 827216"/>
                <a:gd name="connsiteX51" fmla="*/ 63886 w 244814"/>
                <a:gd name="connsiteY51" fmla="*/ 610838 h 827216"/>
                <a:gd name="connsiteX52" fmla="*/ 57790 w 244814"/>
                <a:gd name="connsiteY52" fmla="*/ 606838 h 827216"/>
                <a:gd name="connsiteX53" fmla="*/ 49598 w 244814"/>
                <a:gd name="connsiteY53" fmla="*/ 604266 h 827216"/>
                <a:gd name="connsiteX54" fmla="*/ 48074 w 244814"/>
                <a:gd name="connsiteY54" fmla="*/ 600266 h 827216"/>
                <a:gd name="connsiteX55" fmla="*/ 34454 w 244814"/>
                <a:gd name="connsiteY55" fmla="*/ 572548 h 827216"/>
                <a:gd name="connsiteX56" fmla="*/ 25309 w 244814"/>
                <a:gd name="connsiteY56" fmla="*/ 545306 h 827216"/>
                <a:gd name="connsiteX57" fmla="*/ 18928 w 244814"/>
                <a:gd name="connsiteY57" fmla="*/ 521113 h 827216"/>
                <a:gd name="connsiteX58" fmla="*/ 19309 w 244814"/>
                <a:gd name="connsiteY58" fmla="*/ 516255 h 827216"/>
                <a:gd name="connsiteX59" fmla="*/ 18547 w 244814"/>
                <a:gd name="connsiteY59" fmla="*/ 505111 h 827216"/>
                <a:gd name="connsiteX60" fmla="*/ 17118 w 244814"/>
                <a:gd name="connsiteY60" fmla="*/ 501015 h 827216"/>
                <a:gd name="connsiteX61" fmla="*/ 15404 w 244814"/>
                <a:gd name="connsiteY61" fmla="*/ 480250 h 827216"/>
                <a:gd name="connsiteX62" fmla="*/ 14165 w 244814"/>
                <a:gd name="connsiteY62" fmla="*/ 460057 h 827216"/>
                <a:gd name="connsiteX63" fmla="*/ 12737 w 244814"/>
                <a:gd name="connsiteY63" fmla="*/ 442341 h 827216"/>
                <a:gd name="connsiteX64" fmla="*/ 11117 w 244814"/>
                <a:gd name="connsiteY64" fmla="*/ 423577 h 827216"/>
                <a:gd name="connsiteX65" fmla="*/ 8355 w 244814"/>
                <a:gd name="connsiteY65" fmla="*/ 390430 h 827216"/>
                <a:gd name="connsiteX66" fmla="*/ 7307 w 244814"/>
                <a:gd name="connsiteY66" fmla="*/ 377095 h 827216"/>
                <a:gd name="connsiteX67" fmla="*/ 8355 w 244814"/>
                <a:gd name="connsiteY67" fmla="*/ 361283 h 827216"/>
                <a:gd name="connsiteX68" fmla="*/ 7117 w 244814"/>
                <a:gd name="connsiteY68" fmla="*/ 348234 h 827216"/>
                <a:gd name="connsiteX69" fmla="*/ 8260 w 244814"/>
                <a:gd name="connsiteY69" fmla="*/ 338138 h 827216"/>
                <a:gd name="connsiteX70" fmla="*/ 8260 w 244814"/>
                <a:gd name="connsiteY70" fmla="*/ 298132 h 827216"/>
                <a:gd name="connsiteX71" fmla="*/ 6926 w 244814"/>
                <a:gd name="connsiteY71" fmla="*/ 279082 h 827216"/>
                <a:gd name="connsiteX72" fmla="*/ 7402 w 244814"/>
                <a:gd name="connsiteY72" fmla="*/ 270606 h 827216"/>
                <a:gd name="connsiteX73" fmla="*/ 7974 w 244814"/>
                <a:gd name="connsiteY73" fmla="*/ 261938 h 827216"/>
                <a:gd name="connsiteX74" fmla="*/ 6926 w 244814"/>
                <a:gd name="connsiteY74" fmla="*/ 253937 h 827216"/>
                <a:gd name="connsiteX75" fmla="*/ 8260 w 244814"/>
                <a:gd name="connsiteY75" fmla="*/ 205835 h 827216"/>
                <a:gd name="connsiteX76" fmla="*/ 7022 w 244814"/>
                <a:gd name="connsiteY76" fmla="*/ 197739 h 827216"/>
                <a:gd name="connsiteX77" fmla="*/ 8260 w 244814"/>
                <a:gd name="connsiteY77" fmla="*/ 191643 h 827216"/>
                <a:gd name="connsiteX78" fmla="*/ 8641 w 244814"/>
                <a:gd name="connsiteY78" fmla="*/ 176022 h 827216"/>
                <a:gd name="connsiteX79" fmla="*/ 9784 w 244814"/>
                <a:gd name="connsiteY79" fmla="*/ 163259 h 827216"/>
                <a:gd name="connsiteX80" fmla="*/ 9498 w 244814"/>
                <a:gd name="connsiteY80" fmla="*/ 154114 h 827216"/>
                <a:gd name="connsiteX81" fmla="*/ 8450 w 244814"/>
                <a:gd name="connsiteY81" fmla="*/ 146209 h 827216"/>
                <a:gd name="connsiteX82" fmla="*/ 8450 w 244814"/>
                <a:gd name="connsiteY82" fmla="*/ 143637 h 827216"/>
                <a:gd name="connsiteX83" fmla="*/ 9784 w 244814"/>
                <a:gd name="connsiteY83" fmla="*/ 135541 h 827216"/>
                <a:gd name="connsiteX84" fmla="*/ 12641 w 244814"/>
                <a:gd name="connsiteY84" fmla="*/ 117920 h 827216"/>
                <a:gd name="connsiteX85" fmla="*/ 19214 w 244814"/>
                <a:gd name="connsiteY85" fmla="*/ 103727 h 827216"/>
                <a:gd name="connsiteX86" fmla="*/ 19309 w 244814"/>
                <a:gd name="connsiteY86" fmla="*/ 98965 h 827216"/>
                <a:gd name="connsiteX87" fmla="*/ 20833 w 244814"/>
                <a:gd name="connsiteY87" fmla="*/ 80677 h 827216"/>
                <a:gd name="connsiteX88" fmla="*/ 25595 w 244814"/>
                <a:gd name="connsiteY88" fmla="*/ 63913 h 827216"/>
                <a:gd name="connsiteX89" fmla="*/ 27024 w 244814"/>
                <a:gd name="connsiteY89" fmla="*/ 56483 h 827216"/>
                <a:gd name="connsiteX90" fmla="*/ 29882 w 244814"/>
                <a:gd name="connsiteY90" fmla="*/ 41624 h 827216"/>
                <a:gd name="connsiteX91" fmla="*/ 29882 w 244814"/>
                <a:gd name="connsiteY91" fmla="*/ 39624 h 827216"/>
                <a:gd name="connsiteX92" fmla="*/ 35882 w 244814"/>
                <a:gd name="connsiteY92" fmla="*/ 21908 h 827216"/>
                <a:gd name="connsiteX93" fmla="*/ 41407 w 244814"/>
                <a:gd name="connsiteY93" fmla="*/ 3334 h 827216"/>
                <a:gd name="connsiteX94" fmla="*/ 43502 w 244814"/>
                <a:gd name="connsiteY94" fmla="*/ 191 h 827216"/>
                <a:gd name="connsiteX95" fmla="*/ 44264 w 244814"/>
                <a:gd name="connsiteY95" fmla="*/ 0 h 827216"/>
                <a:gd name="connsiteX96" fmla="*/ 44836 w 244814"/>
                <a:gd name="connsiteY96" fmla="*/ 95 h 827216"/>
                <a:gd name="connsiteX97" fmla="*/ 44931 w 244814"/>
                <a:gd name="connsiteY97" fmla="*/ 1429 h 827216"/>
                <a:gd name="connsiteX98" fmla="*/ 48550 w 244814"/>
                <a:gd name="connsiteY98" fmla="*/ 26861 h 827216"/>
                <a:gd name="connsiteX99" fmla="*/ 53027 w 244814"/>
                <a:gd name="connsiteY99" fmla="*/ 43815 h 827216"/>
                <a:gd name="connsiteX100" fmla="*/ 58457 w 244814"/>
                <a:gd name="connsiteY100" fmla="*/ 63722 h 827216"/>
                <a:gd name="connsiteX101" fmla="*/ 63029 w 244814"/>
                <a:gd name="connsiteY101" fmla="*/ 76676 h 827216"/>
                <a:gd name="connsiteX102" fmla="*/ 72458 w 244814"/>
                <a:gd name="connsiteY102" fmla="*/ 105728 h 827216"/>
                <a:gd name="connsiteX103" fmla="*/ 73601 w 244814"/>
                <a:gd name="connsiteY103" fmla="*/ 110585 h 827216"/>
                <a:gd name="connsiteX104" fmla="*/ 74363 w 244814"/>
                <a:gd name="connsiteY104" fmla="*/ 113062 h 827216"/>
                <a:gd name="connsiteX105" fmla="*/ 91223 w 244814"/>
                <a:gd name="connsiteY105" fmla="*/ 161830 h 827216"/>
                <a:gd name="connsiteX106" fmla="*/ 98938 w 244814"/>
                <a:gd name="connsiteY106" fmla="*/ 184881 h 827216"/>
                <a:gd name="connsiteX107" fmla="*/ 105129 w 244814"/>
                <a:gd name="connsiteY107" fmla="*/ 208502 h 827216"/>
                <a:gd name="connsiteX108" fmla="*/ 113511 w 244814"/>
                <a:gd name="connsiteY108" fmla="*/ 237554 h 827216"/>
                <a:gd name="connsiteX109" fmla="*/ 124750 w 244814"/>
                <a:gd name="connsiteY109" fmla="*/ 279273 h 827216"/>
                <a:gd name="connsiteX110" fmla="*/ 131037 w 244814"/>
                <a:gd name="connsiteY110" fmla="*/ 300895 h 827216"/>
                <a:gd name="connsiteX111" fmla="*/ 137990 w 244814"/>
                <a:gd name="connsiteY111" fmla="*/ 322231 h 827216"/>
                <a:gd name="connsiteX112" fmla="*/ 144848 w 244814"/>
                <a:gd name="connsiteY112" fmla="*/ 347567 h 827216"/>
                <a:gd name="connsiteX113" fmla="*/ 145134 w 244814"/>
                <a:gd name="connsiteY113" fmla="*/ 348901 h 827216"/>
                <a:gd name="connsiteX114" fmla="*/ 146563 w 244814"/>
                <a:gd name="connsiteY114" fmla="*/ 368998 h 827216"/>
                <a:gd name="connsiteX115" fmla="*/ 150944 w 244814"/>
                <a:gd name="connsiteY115" fmla="*/ 384715 h 827216"/>
                <a:gd name="connsiteX116" fmla="*/ 154754 w 244814"/>
                <a:gd name="connsiteY116" fmla="*/ 392525 h 827216"/>
                <a:gd name="connsiteX117" fmla="*/ 162279 w 244814"/>
                <a:gd name="connsiteY117" fmla="*/ 400812 h 827216"/>
                <a:gd name="connsiteX118" fmla="*/ 164279 w 244814"/>
                <a:gd name="connsiteY118" fmla="*/ 402622 h 827216"/>
                <a:gd name="connsiteX119" fmla="*/ 174281 w 244814"/>
                <a:gd name="connsiteY119" fmla="*/ 420814 h 827216"/>
                <a:gd name="connsiteX120" fmla="*/ 179710 w 244814"/>
                <a:gd name="connsiteY120" fmla="*/ 429959 h 827216"/>
                <a:gd name="connsiteX121" fmla="*/ 185710 w 244814"/>
                <a:gd name="connsiteY121" fmla="*/ 441674 h 827216"/>
                <a:gd name="connsiteX122" fmla="*/ 191235 w 244814"/>
                <a:gd name="connsiteY122" fmla="*/ 454247 h 827216"/>
                <a:gd name="connsiteX123" fmla="*/ 201713 w 244814"/>
                <a:gd name="connsiteY123" fmla="*/ 483584 h 827216"/>
                <a:gd name="connsiteX124" fmla="*/ 210761 w 244814"/>
                <a:gd name="connsiteY124" fmla="*/ 502730 h 827216"/>
                <a:gd name="connsiteX125" fmla="*/ 222858 w 244814"/>
                <a:gd name="connsiteY125" fmla="*/ 524733 h 827216"/>
                <a:gd name="connsiteX126" fmla="*/ 227335 w 244814"/>
                <a:gd name="connsiteY126" fmla="*/ 537020 h 827216"/>
                <a:gd name="connsiteX127" fmla="*/ 233717 w 244814"/>
                <a:gd name="connsiteY127" fmla="*/ 554641 h 827216"/>
                <a:gd name="connsiteX128" fmla="*/ 240575 w 244814"/>
                <a:gd name="connsiteY128" fmla="*/ 578739 h 827216"/>
                <a:gd name="connsiteX129" fmla="*/ 242860 w 244814"/>
                <a:gd name="connsiteY129" fmla="*/ 584454 h 8272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Lst>
              <a:rect l="l" t="t" r="r" b="b"/>
              <a:pathLst>
                <a:path w="244814" h="827216">
                  <a:moveTo>
                    <a:pt x="242860" y="584168"/>
                  </a:moveTo>
                  <a:cubicBezTo>
                    <a:pt x="245718" y="590359"/>
                    <a:pt x="245527" y="591788"/>
                    <a:pt x="241717" y="596932"/>
                  </a:cubicBezTo>
                  <a:cubicBezTo>
                    <a:pt x="237908" y="601885"/>
                    <a:pt x="234193" y="606933"/>
                    <a:pt x="230383" y="611981"/>
                  </a:cubicBezTo>
                  <a:cubicBezTo>
                    <a:pt x="229621" y="613029"/>
                    <a:pt x="228764" y="614077"/>
                    <a:pt x="227906" y="615029"/>
                  </a:cubicBezTo>
                  <a:cubicBezTo>
                    <a:pt x="222858" y="620649"/>
                    <a:pt x="218381" y="626936"/>
                    <a:pt x="212381" y="631603"/>
                  </a:cubicBezTo>
                  <a:cubicBezTo>
                    <a:pt x="208380" y="634746"/>
                    <a:pt x="207237" y="639128"/>
                    <a:pt x="204094" y="642461"/>
                  </a:cubicBezTo>
                  <a:cubicBezTo>
                    <a:pt x="200760" y="645986"/>
                    <a:pt x="197141" y="649510"/>
                    <a:pt x="195045" y="653605"/>
                  </a:cubicBezTo>
                  <a:cubicBezTo>
                    <a:pt x="188854" y="665607"/>
                    <a:pt x="180376" y="676370"/>
                    <a:pt x="173423" y="687991"/>
                  </a:cubicBezTo>
                  <a:cubicBezTo>
                    <a:pt x="167994" y="697039"/>
                    <a:pt x="161898" y="705803"/>
                    <a:pt x="156183" y="714756"/>
                  </a:cubicBezTo>
                  <a:cubicBezTo>
                    <a:pt x="152849" y="719900"/>
                    <a:pt x="150277" y="725424"/>
                    <a:pt x="146658" y="730377"/>
                  </a:cubicBezTo>
                  <a:cubicBezTo>
                    <a:pt x="142753" y="735806"/>
                    <a:pt x="137990" y="740855"/>
                    <a:pt x="133704" y="746093"/>
                  </a:cubicBezTo>
                  <a:cubicBezTo>
                    <a:pt x="128846" y="752190"/>
                    <a:pt x="123989" y="758285"/>
                    <a:pt x="119417" y="764667"/>
                  </a:cubicBezTo>
                  <a:cubicBezTo>
                    <a:pt x="114464" y="771525"/>
                    <a:pt x="109796" y="778573"/>
                    <a:pt x="103605" y="784670"/>
                  </a:cubicBezTo>
                  <a:cubicBezTo>
                    <a:pt x="97509" y="790670"/>
                    <a:pt x="91984" y="797052"/>
                    <a:pt x="86174" y="803339"/>
                  </a:cubicBezTo>
                  <a:cubicBezTo>
                    <a:pt x="85698" y="803815"/>
                    <a:pt x="84841" y="804196"/>
                    <a:pt x="84746" y="804767"/>
                  </a:cubicBezTo>
                  <a:cubicBezTo>
                    <a:pt x="82459" y="814292"/>
                    <a:pt x="71982" y="818198"/>
                    <a:pt x="67124" y="826008"/>
                  </a:cubicBezTo>
                  <a:cubicBezTo>
                    <a:pt x="66076" y="827723"/>
                    <a:pt x="62933" y="827627"/>
                    <a:pt x="60933" y="825627"/>
                  </a:cubicBezTo>
                  <a:cubicBezTo>
                    <a:pt x="57218" y="821722"/>
                    <a:pt x="53504" y="817816"/>
                    <a:pt x="49693" y="813911"/>
                  </a:cubicBezTo>
                  <a:cubicBezTo>
                    <a:pt x="48550" y="812768"/>
                    <a:pt x="47312" y="811816"/>
                    <a:pt x="46074" y="810768"/>
                  </a:cubicBezTo>
                  <a:cubicBezTo>
                    <a:pt x="44455" y="809340"/>
                    <a:pt x="42835" y="808006"/>
                    <a:pt x="41312" y="806577"/>
                  </a:cubicBezTo>
                  <a:cubicBezTo>
                    <a:pt x="40645" y="806005"/>
                    <a:pt x="40264" y="805149"/>
                    <a:pt x="39597" y="804577"/>
                  </a:cubicBezTo>
                  <a:cubicBezTo>
                    <a:pt x="32263" y="798386"/>
                    <a:pt x="25500" y="791718"/>
                    <a:pt x="19214" y="784574"/>
                  </a:cubicBezTo>
                  <a:cubicBezTo>
                    <a:pt x="15213" y="780098"/>
                    <a:pt x="9784" y="776859"/>
                    <a:pt x="5307" y="772763"/>
                  </a:cubicBezTo>
                  <a:cubicBezTo>
                    <a:pt x="1211" y="768953"/>
                    <a:pt x="-884" y="765239"/>
                    <a:pt x="354" y="758762"/>
                  </a:cubicBezTo>
                  <a:cubicBezTo>
                    <a:pt x="1592" y="752190"/>
                    <a:pt x="2450" y="747808"/>
                    <a:pt x="10260" y="746665"/>
                  </a:cubicBezTo>
                  <a:cubicBezTo>
                    <a:pt x="12451" y="746379"/>
                    <a:pt x="13308" y="742093"/>
                    <a:pt x="16166" y="743331"/>
                  </a:cubicBezTo>
                  <a:cubicBezTo>
                    <a:pt x="17213" y="743808"/>
                    <a:pt x="15975" y="747713"/>
                    <a:pt x="16927" y="749522"/>
                  </a:cubicBezTo>
                  <a:cubicBezTo>
                    <a:pt x="19404" y="754380"/>
                    <a:pt x="18071" y="759428"/>
                    <a:pt x="18071" y="764381"/>
                  </a:cubicBezTo>
                  <a:cubicBezTo>
                    <a:pt x="18071" y="768192"/>
                    <a:pt x="20547" y="770097"/>
                    <a:pt x="23119" y="771716"/>
                  </a:cubicBezTo>
                  <a:cubicBezTo>
                    <a:pt x="24929" y="772859"/>
                    <a:pt x="27405" y="772954"/>
                    <a:pt x="29024" y="769811"/>
                  </a:cubicBezTo>
                  <a:cubicBezTo>
                    <a:pt x="31310" y="765524"/>
                    <a:pt x="32834" y="761429"/>
                    <a:pt x="32834" y="756571"/>
                  </a:cubicBezTo>
                  <a:cubicBezTo>
                    <a:pt x="32644" y="745141"/>
                    <a:pt x="31406" y="733997"/>
                    <a:pt x="28453" y="722852"/>
                  </a:cubicBezTo>
                  <a:cubicBezTo>
                    <a:pt x="28358" y="722472"/>
                    <a:pt x="28453" y="721995"/>
                    <a:pt x="28453" y="721519"/>
                  </a:cubicBezTo>
                  <a:cubicBezTo>
                    <a:pt x="28167" y="715423"/>
                    <a:pt x="27881" y="709327"/>
                    <a:pt x="27596" y="703326"/>
                  </a:cubicBezTo>
                  <a:cubicBezTo>
                    <a:pt x="27405" y="699611"/>
                    <a:pt x="27215" y="695897"/>
                    <a:pt x="27024" y="692087"/>
                  </a:cubicBezTo>
                  <a:cubicBezTo>
                    <a:pt x="26738" y="687610"/>
                    <a:pt x="27024" y="683133"/>
                    <a:pt x="25976" y="678561"/>
                  </a:cubicBezTo>
                  <a:cubicBezTo>
                    <a:pt x="25595" y="677037"/>
                    <a:pt x="25595" y="675418"/>
                    <a:pt x="25976" y="673894"/>
                  </a:cubicBezTo>
                  <a:cubicBezTo>
                    <a:pt x="26548" y="670560"/>
                    <a:pt x="28453" y="667322"/>
                    <a:pt x="30548" y="664559"/>
                  </a:cubicBezTo>
                  <a:cubicBezTo>
                    <a:pt x="35406" y="658178"/>
                    <a:pt x="39311" y="651606"/>
                    <a:pt x="42264" y="644367"/>
                  </a:cubicBezTo>
                  <a:cubicBezTo>
                    <a:pt x="43979" y="640366"/>
                    <a:pt x="47122" y="636841"/>
                    <a:pt x="49789" y="633317"/>
                  </a:cubicBezTo>
                  <a:cubicBezTo>
                    <a:pt x="50837" y="631889"/>
                    <a:pt x="52075" y="631222"/>
                    <a:pt x="53123" y="633794"/>
                  </a:cubicBezTo>
                  <a:cubicBezTo>
                    <a:pt x="53694" y="635032"/>
                    <a:pt x="54266" y="636270"/>
                    <a:pt x="54742" y="637508"/>
                  </a:cubicBezTo>
                  <a:cubicBezTo>
                    <a:pt x="56456" y="641223"/>
                    <a:pt x="58361" y="644747"/>
                    <a:pt x="60266" y="648367"/>
                  </a:cubicBezTo>
                  <a:cubicBezTo>
                    <a:pt x="61028" y="649891"/>
                    <a:pt x="61981" y="651320"/>
                    <a:pt x="62933" y="652653"/>
                  </a:cubicBezTo>
                  <a:cubicBezTo>
                    <a:pt x="65124" y="655987"/>
                    <a:pt x="67982" y="655225"/>
                    <a:pt x="70649" y="653510"/>
                  </a:cubicBezTo>
                  <a:cubicBezTo>
                    <a:pt x="72934" y="651986"/>
                    <a:pt x="75125" y="650177"/>
                    <a:pt x="76840" y="648081"/>
                  </a:cubicBezTo>
                  <a:cubicBezTo>
                    <a:pt x="77507" y="647224"/>
                    <a:pt x="77411" y="644938"/>
                    <a:pt x="76649" y="644176"/>
                  </a:cubicBezTo>
                  <a:cubicBezTo>
                    <a:pt x="74649" y="642175"/>
                    <a:pt x="72268" y="640080"/>
                    <a:pt x="69601" y="639033"/>
                  </a:cubicBezTo>
                  <a:cubicBezTo>
                    <a:pt x="66934" y="637984"/>
                    <a:pt x="65791" y="636556"/>
                    <a:pt x="65029" y="634555"/>
                  </a:cubicBezTo>
                  <a:cubicBezTo>
                    <a:pt x="64743" y="633889"/>
                    <a:pt x="64552" y="633127"/>
                    <a:pt x="64362" y="632365"/>
                  </a:cubicBezTo>
                  <a:cubicBezTo>
                    <a:pt x="63409" y="628936"/>
                    <a:pt x="64648" y="625888"/>
                    <a:pt x="64743" y="622745"/>
                  </a:cubicBezTo>
                  <a:cubicBezTo>
                    <a:pt x="64743" y="620554"/>
                    <a:pt x="64552" y="612553"/>
                    <a:pt x="63886" y="610838"/>
                  </a:cubicBezTo>
                  <a:cubicBezTo>
                    <a:pt x="62838" y="608172"/>
                    <a:pt x="61314" y="606743"/>
                    <a:pt x="57790" y="606838"/>
                  </a:cubicBezTo>
                  <a:cubicBezTo>
                    <a:pt x="52742" y="606838"/>
                    <a:pt x="50932" y="606552"/>
                    <a:pt x="49598" y="604266"/>
                  </a:cubicBezTo>
                  <a:cubicBezTo>
                    <a:pt x="49027" y="603314"/>
                    <a:pt x="48646" y="601980"/>
                    <a:pt x="48074" y="600266"/>
                  </a:cubicBezTo>
                  <a:cubicBezTo>
                    <a:pt x="43026" y="590550"/>
                    <a:pt x="38264" y="581692"/>
                    <a:pt x="34454" y="572548"/>
                  </a:cubicBezTo>
                  <a:cubicBezTo>
                    <a:pt x="30739" y="563689"/>
                    <a:pt x="28167" y="554450"/>
                    <a:pt x="25309" y="545306"/>
                  </a:cubicBezTo>
                  <a:cubicBezTo>
                    <a:pt x="22833" y="537306"/>
                    <a:pt x="24548" y="528352"/>
                    <a:pt x="18928" y="521113"/>
                  </a:cubicBezTo>
                  <a:cubicBezTo>
                    <a:pt x="18166" y="520065"/>
                    <a:pt x="18737" y="517779"/>
                    <a:pt x="19309" y="516255"/>
                  </a:cubicBezTo>
                  <a:cubicBezTo>
                    <a:pt x="20738" y="512350"/>
                    <a:pt x="20071" y="508731"/>
                    <a:pt x="18547" y="505111"/>
                  </a:cubicBezTo>
                  <a:cubicBezTo>
                    <a:pt x="17975" y="503777"/>
                    <a:pt x="17309" y="502348"/>
                    <a:pt x="17118" y="501015"/>
                  </a:cubicBezTo>
                  <a:cubicBezTo>
                    <a:pt x="16547" y="494062"/>
                    <a:pt x="16927" y="487013"/>
                    <a:pt x="15404" y="480250"/>
                  </a:cubicBezTo>
                  <a:cubicBezTo>
                    <a:pt x="13880" y="473488"/>
                    <a:pt x="14642" y="466820"/>
                    <a:pt x="14165" y="460057"/>
                  </a:cubicBezTo>
                  <a:cubicBezTo>
                    <a:pt x="13784" y="454152"/>
                    <a:pt x="13213" y="448246"/>
                    <a:pt x="12737" y="442341"/>
                  </a:cubicBezTo>
                  <a:cubicBezTo>
                    <a:pt x="12260" y="436055"/>
                    <a:pt x="12737" y="429673"/>
                    <a:pt x="11117" y="423577"/>
                  </a:cubicBezTo>
                  <a:cubicBezTo>
                    <a:pt x="8260" y="412623"/>
                    <a:pt x="8641" y="401479"/>
                    <a:pt x="8355" y="390430"/>
                  </a:cubicBezTo>
                  <a:cubicBezTo>
                    <a:pt x="8260" y="385953"/>
                    <a:pt x="5974" y="381000"/>
                    <a:pt x="7307" y="377095"/>
                  </a:cubicBezTo>
                  <a:cubicBezTo>
                    <a:pt x="9212" y="371666"/>
                    <a:pt x="4164" y="366236"/>
                    <a:pt x="8355" y="361283"/>
                  </a:cubicBezTo>
                  <a:cubicBezTo>
                    <a:pt x="4735" y="357283"/>
                    <a:pt x="8165" y="352616"/>
                    <a:pt x="7117" y="348234"/>
                  </a:cubicBezTo>
                  <a:cubicBezTo>
                    <a:pt x="6355" y="345091"/>
                    <a:pt x="8260" y="341566"/>
                    <a:pt x="8260" y="338138"/>
                  </a:cubicBezTo>
                  <a:cubicBezTo>
                    <a:pt x="8450" y="324803"/>
                    <a:pt x="8260" y="311468"/>
                    <a:pt x="8260" y="298132"/>
                  </a:cubicBezTo>
                  <a:cubicBezTo>
                    <a:pt x="8260" y="291751"/>
                    <a:pt x="7402" y="285465"/>
                    <a:pt x="6926" y="279082"/>
                  </a:cubicBezTo>
                  <a:cubicBezTo>
                    <a:pt x="6736" y="276320"/>
                    <a:pt x="7688" y="273368"/>
                    <a:pt x="7402" y="270606"/>
                  </a:cubicBezTo>
                  <a:cubicBezTo>
                    <a:pt x="7022" y="267653"/>
                    <a:pt x="6641" y="264986"/>
                    <a:pt x="7974" y="261938"/>
                  </a:cubicBezTo>
                  <a:cubicBezTo>
                    <a:pt x="8926" y="259747"/>
                    <a:pt x="6831" y="256604"/>
                    <a:pt x="6926" y="253937"/>
                  </a:cubicBezTo>
                  <a:cubicBezTo>
                    <a:pt x="7307" y="237934"/>
                    <a:pt x="7879" y="221838"/>
                    <a:pt x="8260" y="205835"/>
                  </a:cubicBezTo>
                  <a:cubicBezTo>
                    <a:pt x="8260" y="203168"/>
                    <a:pt x="7022" y="200406"/>
                    <a:pt x="7022" y="197739"/>
                  </a:cubicBezTo>
                  <a:cubicBezTo>
                    <a:pt x="7022" y="195739"/>
                    <a:pt x="8450" y="193643"/>
                    <a:pt x="8260" y="191643"/>
                  </a:cubicBezTo>
                  <a:cubicBezTo>
                    <a:pt x="7593" y="186404"/>
                    <a:pt x="9498" y="181356"/>
                    <a:pt x="8641" y="176022"/>
                  </a:cubicBezTo>
                  <a:cubicBezTo>
                    <a:pt x="7974" y="171926"/>
                    <a:pt x="9498" y="167545"/>
                    <a:pt x="9784" y="163259"/>
                  </a:cubicBezTo>
                  <a:cubicBezTo>
                    <a:pt x="9974" y="160115"/>
                    <a:pt x="10927" y="156496"/>
                    <a:pt x="9498" y="154114"/>
                  </a:cubicBezTo>
                  <a:cubicBezTo>
                    <a:pt x="7784" y="151257"/>
                    <a:pt x="11498" y="148495"/>
                    <a:pt x="8450" y="146209"/>
                  </a:cubicBezTo>
                  <a:cubicBezTo>
                    <a:pt x="7974" y="145828"/>
                    <a:pt x="8260" y="144494"/>
                    <a:pt x="8450" y="143637"/>
                  </a:cubicBezTo>
                  <a:cubicBezTo>
                    <a:pt x="8831" y="140970"/>
                    <a:pt x="9879" y="138208"/>
                    <a:pt x="9784" y="135541"/>
                  </a:cubicBezTo>
                  <a:cubicBezTo>
                    <a:pt x="9689" y="129445"/>
                    <a:pt x="10260" y="123635"/>
                    <a:pt x="12641" y="117920"/>
                  </a:cubicBezTo>
                  <a:cubicBezTo>
                    <a:pt x="14642" y="113157"/>
                    <a:pt x="14832" y="107633"/>
                    <a:pt x="19214" y="103727"/>
                  </a:cubicBezTo>
                  <a:cubicBezTo>
                    <a:pt x="20166" y="102965"/>
                    <a:pt x="19975" y="100298"/>
                    <a:pt x="19309" y="98965"/>
                  </a:cubicBezTo>
                  <a:cubicBezTo>
                    <a:pt x="16451" y="92488"/>
                    <a:pt x="16737" y="86963"/>
                    <a:pt x="20833" y="80677"/>
                  </a:cubicBezTo>
                  <a:cubicBezTo>
                    <a:pt x="23881" y="75914"/>
                    <a:pt x="24167" y="69533"/>
                    <a:pt x="25595" y="63913"/>
                  </a:cubicBezTo>
                  <a:cubicBezTo>
                    <a:pt x="26167" y="61436"/>
                    <a:pt x="26548" y="58960"/>
                    <a:pt x="27024" y="56483"/>
                  </a:cubicBezTo>
                  <a:cubicBezTo>
                    <a:pt x="27976" y="51530"/>
                    <a:pt x="28929" y="46577"/>
                    <a:pt x="29882" y="41624"/>
                  </a:cubicBezTo>
                  <a:cubicBezTo>
                    <a:pt x="29977" y="40958"/>
                    <a:pt x="29596" y="40100"/>
                    <a:pt x="29882" y="39624"/>
                  </a:cubicBezTo>
                  <a:cubicBezTo>
                    <a:pt x="34168" y="34385"/>
                    <a:pt x="34454" y="28004"/>
                    <a:pt x="35882" y="21908"/>
                  </a:cubicBezTo>
                  <a:cubicBezTo>
                    <a:pt x="37406" y="15621"/>
                    <a:pt x="39502" y="9525"/>
                    <a:pt x="41407" y="3334"/>
                  </a:cubicBezTo>
                  <a:cubicBezTo>
                    <a:pt x="41788" y="2191"/>
                    <a:pt x="42740" y="1143"/>
                    <a:pt x="43502" y="191"/>
                  </a:cubicBezTo>
                  <a:cubicBezTo>
                    <a:pt x="43598" y="95"/>
                    <a:pt x="43883" y="0"/>
                    <a:pt x="44264" y="0"/>
                  </a:cubicBezTo>
                  <a:cubicBezTo>
                    <a:pt x="44550" y="0"/>
                    <a:pt x="44741" y="0"/>
                    <a:pt x="44836" y="95"/>
                  </a:cubicBezTo>
                  <a:cubicBezTo>
                    <a:pt x="45122" y="381"/>
                    <a:pt x="45026" y="953"/>
                    <a:pt x="44931" y="1429"/>
                  </a:cubicBezTo>
                  <a:cubicBezTo>
                    <a:pt x="42931" y="10287"/>
                    <a:pt x="45122" y="18669"/>
                    <a:pt x="48550" y="26861"/>
                  </a:cubicBezTo>
                  <a:cubicBezTo>
                    <a:pt x="50837" y="32385"/>
                    <a:pt x="52265" y="37910"/>
                    <a:pt x="53027" y="43815"/>
                  </a:cubicBezTo>
                  <a:cubicBezTo>
                    <a:pt x="53980" y="50578"/>
                    <a:pt x="54932" y="57341"/>
                    <a:pt x="58457" y="63722"/>
                  </a:cubicBezTo>
                  <a:cubicBezTo>
                    <a:pt x="60647" y="67723"/>
                    <a:pt x="61219" y="72390"/>
                    <a:pt x="63029" y="76676"/>
                  </a:cubicBezTo>
                  <a:cubicBezTo>
                    <a:pt x="67029" y="86106"/>
                    <a:pt x="66076" y="96965"/>
                    <a:pt x="72458" y="105728"/>
                  </a:cubicBezTo>
                  <a:cubicBezTo>
                    <a:pt x="73411" y="106966"/>
                    <a:pt x="73125" y="108966"/>
                    <a:pt x="73601" y="110585"/>
                  </a:cubicBezTo>
                  <a:cubicBezTo>
                    <a:pt x="73887" y="111443"/>
                    <a:pt x="74077" y="112204"/>
                    <a:pt x="74363" y="113062"/>
                  </a:cubicBezTo>
                  <a:cubicBezTo>
                    <a:pt x="79507" y="129445"/>
                    <a:pt x="85793" y="145542"/>
                    <a:pt x="91223" y="161830"/>
                  </a:cubicBezTo>
                  <a:cubicBezTo>
                    <a:pt x="93794" y="169545"/>
                    <a:pt x="96461" y="177165"/>
                    <a:pt x="98938" y="184881"/>
                  </a:cubicBezTo>
                  <a:cubicBezTo>
                    <a:pt x="101414" y="192691"/>
                    <a:pt x="101700" y="201168"/>
                    <a:pt x="105129" y="208502"/>
                  </a:cubicBezTo>
                  <a:cubicBezTo>
                    <a:pt x="109606" y="217932"/>
                    <a:pt x="108558" y="228409"/>
                    <a:pt x="113511" y="237554"/>
                  </a:cubicBezTo>
                  <a:cubicBezTo>
                    <a:pt x="114273" y="252127"/>
                    <a:pt x="120750" y="265366"/>
                    <a:pt x="124750" y="279273"/>
                  </a:cubicBezTo>
                  <a:cubicBezTo>
                    <a:pt x="126846" y="286512"/>
                    <a:pt x="127989" y="294037"/>
                    <a:pt x="131037" y="300895"/>
                  </a:cubicBezTo>
                  <a:cubicBezTo>
                    <a:pt x="134085" y="307848"/>
                    <a:pt x="132942" y="315944"/>
                    <a:pt x="137990" y="322231"/>
                  </a:cubicBezTo>
                  <a:cubicBezTo>
                    <a:pt x="137324" y="331375"/>
                    <a:pt x="142753" y="339090"/>
                    <a:pt x="144848" y="347567"/>
                  </a:cubicBezTo>
                  <a:cubicBezTo>
                    <a:pt x="144943" y="347949"/>
                    <a:pt x="145039" y="348425"/>
                    <a:pt x="145134" y="348901"/>
                  </a:cubicBezTo>
                  <a:cubicBezTo>
                    <a:pt x="146563" y="355378"/>
                    <a:pt x="146372" y="362236"/>
                    <a:pt x="146563" y="368998"/>
                  </a:cubicBezTo>
                  <a:cubicBezTo>
                    <a:pt x="146658" y="374618"/>
                    <a:pt x="147610" y="379857"/>
                    <a:pt x="150944" y="384715"/>
                  </a:cubicBezTo>
                  <a:cubicBezTo>
                    <a:pt x="152564" y="387096"/>
                    <a:pt x="153707" y="389858"/>
                    <a:pt x="154754" y="392525"/>
                  </a:cubicBezTo>
                  <a:cubicBezTo>
                    <a:pt x="156183" y="396240"/>
                    <a:pt x="156278" y="400621"/>
                    <a:pt x="162279" y="400812"/>
                  </a:cubicBezTo>
                  <a:cubicBezTo>
                    <a:pt x="162946" y="400812"/>
                    <a:pt x="163993" y="401860"/>
                    <a:pt x="164279" y="402622"/>
                  </a:cubicBezTo>
                  <a:cubicBezTo>
                    <a:pt x="166756" y="409099"/>
                    <a:pt x="172947" y="413671"/>
                    <a:pt x="174281" y="420814"/>
                  </a:cubicBezTo>
                  <a:cubicBezTo>
                    <a:pt x="174852" y="424053"/>
                    <a:pt x="177233" y="427387"/>
                    <a:pt x="179710" y="429959"/>
                  </a:cubicBezTo>
                  <a:cubicBezTo>
                    <a:pt x="183139" y="433483"/>
                    <a:pt x="184377" y="437483"/>
                    <a:pt x="185710" y="441674"/>
                  </a:cubicBezTo>
                  <a:cubicBezTo>
                    <a:pt x="187139" y="445961"/>
                    <a:pt x="189901" y="449866"/>
                    <a:pt x="191235" y="454247"/>
                  </a:cubicBezTo>
                  <a:cubicBezTo>
                    <a:pt x="194283" y="464153"/>
                    <a:pt x="198855" y="473583"/>
                    <a:pt x="201713" y="483584"/>
                  </a:cubicBezTo>
                  <a:cubicBezTo>
                    <a:pt x="203617" y="490252"/>
                    <a:pt x="207427" y="496443"/>
                    <a:pt x="210761" y="502730"/>
                  </a:cubicBezTo>
                  <a:cubicBezTo>
                    <a:pt x="214667" y="510159"/>
                    <a:pt x="219048" y="517303"/>
                    <a:pt x="222858" y="524733"/>
                  </a:cubicBezTo>
                  <a:cubicBezTo>
                    <a:pt x="224858" y="528638"/>
                    <a:pt x="226573" y="532733"/>
                    <a:pt x="227335" y="537020"/>
                  </a:cubicBezTo>
                  <a:cubicBezTo>
                    <a:pt x="228383" y="543306"/>
                    <a:pt x="232097" y="548545"/>
                    <a:pt x="233717" y="554641"/>
                  </a:cubicBezTo>
                  <a:cubicBezTo>
                    <a:pt x="235812" y="562737"/>
                    <a:pt x="240479" y="570072"/>
                    <a:pt x="240575" y="578739"/>
                  </a:cubicBezTo>
                  <a:cubicBezTo>
                    <a:pt x="240575" y="580644"/>
                    <a:pt x="242003" y="582644"/>
                    <a:pt x="242860" y="584454"/>
                  </a:cubicBezTo>
                  <a:close/>
                </a:path>
              </a:pathLst>
            </a:custGeom>
            <a:solidFill>
              <a:srgbClr val="FFFFFF"/>
            </a:solidFill>
            <a:ln w="9525" cap="flat">
              <a:noFill/>
              <a:prstDash val="solid"/>
              <a:miter/>
            </a:ln>
          </p:spPr>
          <p:txBody>
            <a:bodyPr rtlCol="0" anchor="ctr"/>
            <a:lstStyle/>
            <a:p>
              <a:endParaRPr lang="ja-JP" altLang="en-US"/>
            </a:p>
          </p:txBody>
        </p:sp>
        <p:sp>
          <p:nvSpPr>
            <p:cNvPr id="77" name="フリーフォーム: 図形 76">
              <a:extLst>
                <a:ext uri="{FF2B5EF4-FFF2-40B4-BE49-F238E27FC236}">
                  <a16:creationId xmlns:a16="http://schemas.microsoft.com/office/drawing/2014/main" id="{FDA8E017-7E3D-6EA2-06A9-B64811311CE4}"/>
                </a:ext>
              </a:extLst>
            </p:cNvPr>
            <p:cNvSpPr/>
            <p:nvPr/>
          </p:nvSpPr>
          <p:spPr>
            <a:xfrm>
              <a:off x="6489382" y="5421438"/>
              <a:ext cx="86963" cy="177355"/>
            </a:xfrm>
            <a:custGeom>
              <a:avLst/>
              <a:gdLst>
                <a:gd name="connsiteX0" fmla="*/ 86392 w 86963"/>
                <a:gd name="connsiteY0" fmla="*/ 173927 h 177355"/>
                <a:gd name="connsiteX1" fmla="*/ 86963 w 86963"/>
                <a:gd name="connsiteY1" fmla="*/ 175450 h 177355"/>
                <a:gd name="connsiteX2" fmla="*/ 77724 w 86963"/>
                <a:gd name="connsiteY2" fmla="*/ 177355 h 177355"/>
                <a:gd name="connsiteX3" fmla="*/ 65627 w 86963"/>
                <a:gd name="connsiteY3" fmla="*/ 155353 h 177355"/>
                <a:gd name="connsiteX4" fmla="*/ 56579 w 86963"/>
                <a:gd name="connsiteY4" fmla="*/ 136207 h 177355"/>
                <a:gd name="connsiteX5" fmla="*/ 46101 w 86963"/>
                <a:gd name="connsiteY5" fmla="*/ 106871 h 177355"/>
                <a:gd name="connsiteX6" fmla="*/ 40577 w 86963"/>
                <a:gd name="connsiteY6" fmla="*/ 94298 h 177355"/>
                <a:gd name="connsiteX7" fmla="*/ 34576 w 86963"/>
                <a:gd name="connsiteY7" fmla="*/ 82582 h 177355"/>
                <a:gd name="connsiteX8" fmla="*/ 29146 w 86963"/>
                <a:gd name="connsiteY8" fmla="*/ 73438 h 177355"/>
                <a:gd name="connsiteX9" fmla="*/ 19145 w 86963"/>
                <a:gd name="connsiteY9" fmla="*/ 55245 h 177355"/>
                <a:gd name="connsiteX10" fmla="*/ 17145 w 86963"/>
                <a:gd name="connsiteY10" fmla="*/ 53435 h 177355"/>
                <a:gd name="connsiteX11" fmla="*/ 9620 w 86963"/>
                <a:gd name="connsiteY11" fmla="*/ 45148 h 177355"/>
                <a:gd name="connsiteX12" fmla="*/ 5810 w 86963"/>
                <a:gd name="connsiteY12" fmla="*/ 37338 h 177355"/>
                <a:gd name="connsiteX13" fmla="*/ 1429 w 86963"/>
                <a:gd name="connsiteY13" fmla="*/ 21622 h 177355"/>
                <a:gd name="connsiteX14" fmla="*/ 0 w 86963"/>
                <a:gd name="connsiteY14" fmla="*/ 1524 h 177355"/>
                <a:gd name="connsiteX15" fmla="*/ 7239 w 86963"/>
                <a:gd name="connsiteY15" fmla="*/ 286 h 177355"/>
                <a:gd name="connsiteX16" fmla="*/ 8096 w 86963"/>
                <a:gd name="connsiteY16" fmla="*/ 858 h 177355"/>
                <a:gd name="connsiteX17" fmla="*/ 8096 w 86963"/>
                <a:gd name="connsiteY17" fmla="*/ 476 h 177355"/>
                <a:gd name="connsiteX18" fmla="*/ 10668 w 86963"/>
                <a:gd name="connsiteY18" fmla="*/ 0 h 177355"/>
                <a:gd name="connsiteX19" fmla="*/ 12954 w 86963"/>
                <a:gd name="connsiteY19" fmla="*/ 17431 h 177355"/>
                <a:gd name="connsiteX20" fmla="*/ 15716 w 86963"/>
                <a:gd name="connsiteY20" fmla="*/ 24384 h 177355"/>
                <a:gd name="connsiteX21" fmla="*/ 23051 w 86963"/>
                <a:gd name="connsiteY21" fmla="*/ 36862 h 177355"/>
                <a:gd name="connsiteX22" fmla="*/ 31242 w 86963"/>
                <a:gd name="connsiteY22" fmla="*/ 53054 h 177355"/>
                <a:gd name="connsiteX23" fmla="*/ 35909 w 86963"/>
                <a:gd name="connsiteY23" fmla="*/ 62579 h 177355"/>
                <a:gd name="connsiteX24" fmla="*/ 40386 w 86963"/>
                <a:gd name="connsiteY24" fmla="*/ 70961 h 177355"/>
                <a:gd name="connsiteX25" fmla="*/ 44863 w 86963"/>
                <a:gd name="connsiteY25" fmla="*/ 80582 h 177355"/>
                <a:gd name="connsiteX26" fmla="*/ 46101 w 86963"/>
                <a:gd name="connsiteY26" fmla="*/ 84106 h 177355"/>
                <a:gd name="connsiteX27" fmla="*/ 53531 w 86963"/>
                <a:gd name="connsiteY27" fmla="*/ 100584 h 177355"/>
                <a:gd name="connsiteX28" fmla="*/ 60770 w 86963"/>
                <a:gd name="connsiteY28" fmla="*/ 116491 h 177355"/>
                <a:gd name="connsiteX29" fmla="*/ 63437 w 86963"/>
                <a:gd name="connsiteY29" fmla="*/ 124778 h 177355"/>
                <a:gd name="connsiteX30" fmla="*/ 71914 w 86963"/>
                <a:gd name="connsiteY30" fmla="*/ 144209 h 177355"/>
                <a:gd name="connsiteX31" fmla="*/ 76391 w 86963"/>
                <a:gd name="connsiteY31" fmla="*/ 153162 h 177355"/>
                <a:gd name="connsiteX32" fmla="*/ 86296 w 86963"/>
                <a:gd name="connsiteY32" fmla="*/ 174022 h 17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6963" h="177355">
                  <a:moveTo>
                    <a:pt x="86392" y="173927"/>
                  </a:moveTo>
                  <a:cubicBezTo>
                    <a:pt x="86583" y="174498"/>
                    <a:pt x="86773" y="174974"/>
                    <a:pt x="86963" y="175450"/>
                  </a:cubicBezTo>
                  <a:lnTo>
                    <a:pt x="77724" y="177355"/>
                  </a:lnTo>
                  <a:cubicBezTo>
                    <a:pt x="73914" y="169926"/>
                    <a:pt x="69533" y="162783"/>
                    <a:pt x="65627" y="155353"/>
                  </a:cubicBezTo>
                  <a:cubicBezTo>
                    <a:pt x="62294" y="149066"/>
                    <a:pt x="58484" y="142875"/>
                    <a:pt x="56579" y="136207"/>
                  </a:cubicBezTo>
                  <a:cubicBezTo>
                    <a:pt x="53721" y="126206"/>
                    <a:pt x="49149" y="116777"/>
                    <a:pt x="46101" y="106871"/>
                  </a:cubicBezTo>
                  <a:cubicBezTo>
                    <a:pt x="44768" y="102584"/>
                    <a:pt x="42005" y="98679"/>
                    <a:pt x="40577" y="94298"/>
                  </a:cubicBezTo>
                  <a:cubicBezTo>
                    <a:pt x="39243" y="90011"/>
                    <a:pt x="38005" y="86011"/>
                    <a:pt x="34576" y="82582"/>
                  </a:cubicBezTo>
                  <a:cubicBezTo>
                    <a:pt x="32099" y="80010"/>
                    <a:pt x="29718" y="76676"/>
                    <a:pt x="29146" y="73438"/>
                  </a:cubicBezTo>
                  <a:cubicBezTo>
                    <a:pt x="27813" y="66294"/>
                    <a:pt x="21622" y="61722"/>
                    <a:pt x="19145" y="55245"/>
                  </a:cubicBezTo>
                  <a:cubicBezTo>
                    <a:pt x="18860" y="54483"/>
                    <a:pt x="17907" y="53435"/>
                    <a:pt x="17145" y="53435"/>
                  </a:cubicBezTo>
                  <a:cubicBezTo>
                    <a:pt x="11144" y="53245"/>
                    <a:pt x="11049" y="48768"/>
                    <a:pt x="9620" y="45148"/>
                  </a:cubicBezTo>
                  <a:cubicBezTo>
                    <a:pt x="8573" y="42482"/>
                    <a:pt x="7429" y="39719"/>
                    <a:pt x="5810" y="37338"/>
                  </a:cubicBezTo>
                  <a:cubicBezTo>
                    <a:pt x="2477" y="32481"/>
                    <a:pt x="1619" y="27241"/>
                    <a:pt x="1429" y="21622"/>
                  </a:cubicBezTo>
                  <a:cubicBezTo>
                    <a:pt x="1238" y="14954"/>
                    <a:pt x="1429" y="8097"/>
                    <a:pt x="0" y="1524"/>
                  </a:cubicBezTo>
                  <a:lnTo>
                    <a:pt x="7239" y="286"/>
                  </a:lnTo>
                  <a:cubicBezTo>
                    <a:pt x="7239" y="286"/>
                    <a:pt x="7811" y="667"/>
                    <a:pt x="8096" y="858"/>
                  </a:cubicBezTo>
                  <a:cubicBezTo>
                    <a:pt x="8096" y="762"/>
                    <a:pt x="8096" y="667"/>
                    <a:pt x="8096" y="476"/>
                  </a:cubicBezTo>
                  <a:lnTo>
                    <a:pt x="10668" y="0"/>
                  </a:lnTo>
                  <a:cubicBezTo>
                    <a:pt x="11811" y="5810"/>
                    <a:pt x="13240" y="11525"/>
                    <a:pt x="12954" y="17431"/>
                  </a:cubicBezTo>
                  <a:cubicBezTo>
                    <a:pt x="12859" y="20193"/>
                    <a:pt x="13907" y="22193"/>
                    <a:pt x="15716" y="24384"/>
                  </a:cubicBezTo>
                  <a:cubicBezTo>
                    <a:pt x="18764" y="28194"/>
                    <a:pt x="20765" y="32575"/>
                    <a:pt x="23051" y="36862"/>
                  </a:cubicBezTo>
                  <a:cubicBezTo>
                    <a:pt x="25908" y="42196"/>
                    <a:pt x="28480" y="47625"/>
                    <a:pt x="31242" y="53054"/>
                  </a:cubicBezTo>
                  <a:cubicBezTo>
                    <a:pt x="32861" y="56198"/>
                    <a:pt x="35243" y="59246"/>
                    <a:pt x="35909" y="62579"/>
                  </a:cubicBezTo>
                  <a:cubicBezTo>
                    <a:pt x="36576" y="66008"/>
                    <a:pt x="38195" y="68389"/>
                    <a:pt x="40386" y="70961"/>
                  </a:cubicBezTo>
                  <a:cubicBezTo>
                    <a:pt x="42767" y="73723"/>
                    <a:pt x="44863" y="76771"/>
                    <a:pt x="44863" y="80582"/>
                  </a:cubicBezTo>
                  <a:cubicBezTo>
                    <a:pt x="44863" y="81725"/>
                    <a:pt x="45434" y="82963"/>
                    <a:pt x="46101" y="84106"/>
                  </a:cubicBezTo>
                  <a:cubicBezTo>
                    <a:pt x="49244" y="89345"/>
                    <a:pt x="51626" y="94869"/>
                    <a:pt x="53531" y="100584"/>
                  </a:cubicBezTo>
                  <a:cubicBezTo>
                    <a:pt x="55340" y="106013"/>
                    <a:pt x="58484" y="111157"/>
                    <a:pt x="60770" y="116491"/>
                  </a:cubicBezTo>
                  <a:cubicBezTo>
                    <a:pt x="61913" y="119158"/>
                    <a:pt x="62675" y="122015"/>
                    <a:pt x="63437" y="124778"/>
                  </a:cubicBezTo>
                  <a:cubicBezTo>
                    <a:pt x="65342" y="131636"/>
                    <a:pt x="68199" y="138017"/>
                    <a:pt x="71914" y="144209"/>
                  </a:cubicBezTo>
                  <a:cubicBezTo>
                    <a:pt x="73628" y="147066"/>
                    <a:pt x="74962" y="150114"/>
                    <a:pt x="76391" y="153162"/>
                  </a:cubicBezTo>
                  <a:cubicBezTo>
                    <a:pt x="79724" y="160115"/>
                    <a:pt x="83915" y="166783"/>
                    <a:pt x="86296" y="174022"/>
                  </a:cubicBezTo>
                  <a:close/>
                </a:path>
              </a:pathLst>
            </a:custGeom>
            <a:solidFill>
              <a:srgbClr val="040000"/>
            </a:solidFill>
            <a:ln w="9525" cap="flat">
              <a:noFill/>
              <a:prstDash val="solid"/>
              <a:miter/>
            </a:ln>
          </p:spPr>
          <p:txBody>
            <a:bodyPr rtlCol="0" anchor="ctr"/>
            <a:lstStyle/>
            <a:p>
              <a:endParaRPr lang="ja-JP" altLang="en-US"/>
            </a:p>
          </p:txBody>
        </p:sp>
        <p:sp>
          <p:nvSpPr>
            <p:cNvPr id="78" name="フリーフォーム: 図形 77">
              <a:extLst>
                <a:ext uri="{FF2B5EF4-FFF2-40B4-BE49-F238E27FC236}">
                  <a16:creationId xmlns:a16="http://schemas.microsoft.com/office/drawing/2014/main" id="{B0FAEE8B-C093-FC14-CF8A-A50A8968DDC0}"/>
                </a:ext>
              </a:extLst>
            </p:cNvPr>
            <p:cNvSpPr/>
            <p:nvPr/>
          </p:nvSpPr>
          <p:spPr>
            <a:xfrm>
              <a:off x="6530130" y="4149089"/>
              <a:ext cx="495" cy="857"/>
            </a:xfrm>
            <a:custGeom>
              <a:avLst/>
              <a:gdLst>
                <a:gd name="connsiteX0" fmla="*/ 19 w 495"/>
                <a:gd name="connsiteY0" fmla="*/ 0 h 857"/>
                <a:gd name="connsiteX1" fmla="*/ 495 w 495"/>
                <a:gd name="connsiteY1" fmla="*/ 857 h 857"/>
                <a:gd name="connsiteX2" fmla="*/ 19 w 495"/>
                <a:gd name="connsiteY2" fmla="*/ 0 h 857"/>
              </a:gdLst>
              <a:ahLst/>
              <a:cxnLst>
                <a:cxn ang="0">
                  <a:pos x="connsiteX0" y="connsiteY0"/>
                </a:cxn>
                <a:cxn ang="0">
                  <a:pos x="connsiteX1" y="connsiteY1"/>
                </a:cxn>
                <a:cxn ang="0">
                  <a:pos x="connsiteX2" y="connsiteY2"/>
                </a:cxn>
              </a:cxnLst>
              <a:rect l="l" t="t" r="r" b="b"/>
              <a:pathLst>
                <a:path w="495" h="857">
                  <a:moveTo>
                    <a:pt x="19" y="0"/>
                  </a:moveTo>
                  <a:cubicBezTo>
                    <a:pt x="19" y="0"/>
                    <a:pt x="495" y="476"/>
                    <a:pt x="495" y="857"/>
                  </a:cubicBezTo>
                  <a:cubicBezTo>
                    <a:pt x="209" y="667"/>
                    <a:pt x="-76" y="476"/>
                    <a:pt x="19" y="0"/>
                  </a:cubicBezTo>
                  <a:close/>
                </a:path>
              </a:pathLst>
            </a:custGeom>
            <a:solidFill>
              <a:srgbClr val="040000"/>
            </a:solidFill>
            <a:ln w="9525" cap="flat">
              <a:noFill/>
              <a:prstDash val="solid"/>
              <a:miter/>
            </a:ln>
          </p:spPr>
          <p:txBody>
            <a:bodyPr rtlCol="0" anchor="ctr"/>
            <a:lstStyle/>
            <a:p>
              <a:endParaRPr lang="ja-JP" altLang="en-US"/>
            </a:p>
          </p:txBody>
        </p:sp>
        <p:sp>
          <p:nvSpPr>
            <p:cNvPr id="79" name="フリーフォーム: 図形 78">
              <a:extLst>
                <a:ext uri="{FF2B5EF4-FFF2-40B4-BE49-F238E27FC236}">
                  <a16:creationId xmlns:a16="http://schemas.microsoft.com/office/drawing/2014/main" id="{42788C76-DB1E-BC7B-1941-A396141A2262}"/>
                </a:ext>
              </a:extLst>
            </p:cNvPr>
            <p:cNvSpPr/>
            <p:nvPr/>
          </p:nvSpPr>
          <p:spPr>
            <a:xfrm>
              <a:off x="6482262" y="5396198"/>
              <a:ext cx="17883" cy="26669"/>
            </a:xfrm>
            <a:custGeom>
              <a:avLst/>
              <a:gdLst>
                <a:gd name="connsiteX0" fmla="*/ 17788 w 17883"/>
                <a:gd name="connsiteY0" fmla="*/ 25146 h 26669"/>
                <a:gd name="connsiteX1" fmla="*/ 15216 w 17883"/>
                <a:gd name="connsiteY1" fmla="*/ 25622 h 26669"/>
                <a:gd name="connsiteX2" fmla="*/ 14454 w 17883"/>
                <a:gd name="connsiteY2" fmla="*/ 25432 h 26669"/>
                <a:gd name="connsiteX3" fmla="*/ 7215 w 17883"/>
                <a:gd name="connsiteY3" fmla="*/ 26670 h 26669"/>
                <a:gd name="connsiteX4" fmla="*/ 6930 w 17883"/>
                <a:gd name="connsiteY4" fmla="*/ 25336 h 26669"/>
                <a:gd name="connsiteX5" fmla="*/ 72 w 17883"/>
                <a:gd name="connsiteY5" fmla="*/ 0 h 26669"/>
                <a:gd name="connsiteX6" fmla="*/ 10263 w 17883"/>
                <a:gd name="connsiteY6" fmla="*/ 381 h 26669"/>
                <a:gd name="connsiteX7" fmla="*/ 10644 w 17883"/>
                <a:gd name="connsiteY7" fmla="*/ 3429 h 26669"/>
                <a:gd name="connsiteX8" fmla="*/ 17598 w 17883"/>
                <a:gd name="connsiteY8" fmla="*/ 23622 h 26669"/>
                <a:gd name="connsiteX9" fmla="*/ 17883 w 17883"/>
                <a:gd name="connsiteY9" fmla="*/ 25146 h 26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883" h="26669">
                  <a:moveTo>
                    <a:pt x="17788" y="25146"/>
                  </a:moveTo>
                  <a:lnTo>
                    <a:pt x="15216" y="25622"/>
                  </a:lnTo>
                  <a:cubicBezTo>
                    <a:pt x="15216" y="25622"/>
                    <a:pt x="14931" y="25241"/>
                    <a:pt x="14454" y="25432"/>
                  </a:cubicBezTo>
                  <a:lnTo>
                    <a:pt x="7215" y="26670"/>
                  </a:lnTo>
                  <a:cubicBezTo>
                    <a:pt x="7215" y="26670"/>
                    <a:pt x="7025" y="25812"/>
                    <a:pt x="6930" y="25336"/>
                  </a:cubicBezTo>
                  <a:cubicBezTo>
                    <a:pt x="4834" y="16859"/>
                    <a:pt x="-690" y="9144"/>
                    <a:pt x="72" y="0"/>
                  </a:cubicBezTo>
                  <a:lnTo>
                    <a:pt x="10263" y="381"/>
                  </a:lnTo>
                  <a:cubicBezTo>
                    <a:pt x="10454" y="1428"/>
                    <a:pt x="10549" y="2381"/>
                    <a:pt x="10644" y="3429"/>
                  </a:cubicBezTo>
                  <a:cubicBezTo>
                    <a:pt x="11311" y="10858"/>
                    <a:pt x="16264" y="16573"/>
                    <a:pt x="17598" y="23622"/>
                  </a:cubicBezTo>
                  <a:lnTo>
                    <a:pt x="17883" y="25146"/>
                  </a:lnTo>
                  <a:close/>
                </a:path>
              </a:pathLst>
            </a:custGeom>
            <a:solidFill>
              <a:srgbClr val="040000"/>
            </a:solidFill>
            <a:ln w="9525" cap="flat">
              <a:noFill/>
              <a:prstDash val="solid"/>
              <a:miter/>
            </a:ln>
          </p:spPr>
          <p:txBody>
            <a:bodyPr rtlCol="0" anchor="ctr"/>
            <a:lstStyle/>
            <a:p>
              <a:endParaRPr lang="ja-JP" altLang="en-US"/>
            </a:p>
          </p:txBody>
        </p:sp>
        <p:sp>
          <p:nvSpPr>
            <p:cNvPr id="80" name="フリーフォーム: 図形 79">
              <a:extLst>
                <a:ext uri="{FF2B5EF4-FFF2-40B4-BE49-F238E27FC236}">
                  <a16:creationId xmlns:a16="http://schemas.microsoft.com/office/drawing/2014/main" id="{6445CB8D-8F59-5A48-5D91-9335D9D24924}"/>
                </a:ext>
              </a:extLst>
            </p:cNvPr>
            <p:cNvSpPr/>
            <p:nvPr/>
          </p:nvSpPr>
          <p:spPr>
            <a:xfrm>
              <a:off x="6418611" y="5185600"/>
              <a:ext cx="73818" cy="211169"/>
            </a:xfrm>
            <a:custGeom>
              <a:avLst/>
              <a:gdLst>
                <a:gd name="connsiteX0" fmla="*/ 73819 w 73818"/>
                <a:gd name="connsiteY0" fmla="*/ 211074 h 211169"/>
                <a:gd name="connsiteX1" fmla="*/ 63627 w 73818"/>
                <a:gd name="connsiteY1" fmla="*/ 210693 h 211169"/>
                <a:gd name="connsiteX2" fmla="*/ 56674 w 73818"/>
                <a:gd name="connsiteY2" fmla="*/ 189357 h 211169"/>
                <a:gd name="connsiteX3" fmla="*/ 50387 w 73818"/>
                <a:gd name="connsiteY3" fmla="*/ 167735 h 211169"/>
                <a:gd name="connsiteX4" fmla="*/ 39148 w 73818"/>
                <a:gd name="connsiteY4" fmla="*/ 126016 h 211169"/>
                <a:gd name="connsiteX5" fmla="*/ 30766 w 73818"/>
                <a:gd name="connsiteY5" fmla="*/ 96964 h 211169"/>
                <a:gd name="connsiteX6" fmla="*/ 24575 w 73818"/>
                <a:gd name="connsiteY6" fmla="*/ 73342 h 211169"/>
                <a:gd name="connsiteX7" fmla="*/ 16859 w 73818"/>
                <a:gd name="connsiteY7" fmla="*/ 50292 h 211169"/>
                <a:gd name="connsiteX8" fmla="*/ 0 w 73818"/>
                <a:gd name="connsiteY8" fmla="*/ 1524 h 211169"/>
                <a:gd name="connsiteX9" fmla="*/ 5905 w 73818"/>
                <a:gd name="connsiteY9" fmla="*/ 0 h 211169"/>
                <a:gd name="connsiteX10" fmla="*/ 7525 w 73818"/>
                <a:gd name="connsiteY10" fmla="*/ 2000 h 211169"/>
                <a:gd name="connsiteX11" fmla="*/ 8572 w 73818"/>
                <a:gd name="connsiteY11" fmla="*/ 1524 h 211169"/>
                <a:gd name="connsiteX12" fmla="*/ 8287 w 73818"/>
                <a:gd name="connsiteY12" fmla="*/ 1238 h 211169"/>
                <a:gd name="connsiteX13" fmla="*/ 12097 w 73818"/>
                <a:gd name="connsiteY13" fmla="*/ 1048 h 211169"/>
                <a:gd name="connsiteX14" fmla="*/ 16002 w 73818"/>
                <a:gd name="connsiteY14" fmla="*/ 15145 h 211169"/>
                <a:gd name="connsiteX15" fmla="*/ 18860 w 73818"/>
                <a:gd name="connsiteY15" fmla="*/ 22098 h 211169"/>
                <a:gd name="connsiteX16" fmla="*/ 25432 w 73818"/>
                <a:gd name="connsiteY16" fmla="*/ 39529 h 211169"/>
                <a:gd name="connsiteX17" fmla="*/ 27527 w 73818"/>
                <a:gd name="connsiteY17" fmla="*/ 48101 h 211169"/>
                <a:gd name="connsiteX18" fmla="*/ 32861 w 73818"/>
                <a:gd name="connsiteY18" fmla="*/ 61341 h 211169"/>
                <a:gd name="connsiteX19" fmla="*/ 37719 w 73818"/>
                <a:gd name="connsiteY19" fmla="*/ 79629 h 211169"/>
                <a:gd name="connsiteX20" fmla="*/ 48387 w 73818"/>
                <a:gd name="connsiteY20" fmla="*/ 118205 h 211169"/>
                <a:gd name="connsiteX21" fmla="*/ 50673 w 73818"/>
                <a:gd name="connsiteY21" fmla="*/ 130016 h 211169"/>
                <a:gd name="connsiteX22" fmla="*/ 61722 w 73818"/>
                <a:gd name="connsiteY22" fmla="*/ 166402 h 211169"/>
                <a:gd name="connsiteX23" fmla="*/ 68009 w 73818"/>
                <a:gd name="connsiteY23" fmla="*/ 190024 h 211169"/>
                <a:gd name="connsiteX24" fmla="*/ 73723 w 73818"/>
                <a:gd name="connsiteY24" fmla="*/ 211169 h 211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3818" h="211169">
                  <a:moveTo>
                    <a:pt x="73819" y="211074"/>
                  </a:moveTo>
                  <a:lnTo>
                    <a:pt x="63627" y="210693"/>
                  </a:lnTo>
                  <a:cubicBezTo>
                    <a:pt x="58579" y="204406"/>
                    <a:pt x="59722" y="196310"/>
                    <a:pt x="56674" y="189357"/>
                  </a:cubicBezTo>
                  <a:cubicBezTo>
                    <a:pt x="53626" y="182499"/>
                    <a:pt x="52483" y="174974"/>
                    <a:pt x="50387" y="167735"/>
                  </a:cubicBezTo>
                  <a:cubicBezTo>
                    <a:pt x="46387" y="153924"/>
                    <a:pt x="39910" y="140589"/>
                    <a:pt x="39148" y="126016"/>
                  </a:cubicBezTo>
                  <a:cubicBezTo>
                    <a:pt x="34195" y="116872"/>
                    <a:pt x="35243" y="106394"/>
                    <a:pt x="30766" y="96964"/>
                  </a:cubicBezTo>
                  <a:cubicBezTo>
                    <a:pt x="27337" y="89630"/>
                    <a:pt x="27051" y="81153"/>
                    <a:pt x="24575" y="73342"/>
                  </a:cubicBezTo>
                  <a:cubicBezTo>
                    <a:pt x="22098" y="65627"/>
                    <a:pt x="19431" y="58007"/>
                    <a:pt x="16859" y="50292"/>
                  </a:cubicBezTo>
                  <a:cubicBezTo>
                    <a:pt x="11430" y="34004"/>
                    <a:pt x="5144" y="17907"/>
                    <a:pt x="0" y="1524"/>
                  </a:cubicBezTo>
                  <a:lnTo>
                    <a:pt x="5905" y="0"/>
                  </a:lnTo>
                  <a:cubicBezTo>
                    <a:pt x="6477" y="667"/>
                    <a:pt x="6953" y="1333"/>
                    <a:pt x="7525" y="2000"/>
                  </a:cubicBezTo>
                  <a:cubicBezTo>
                    <a:pt x="7525" y="2000"/>
                    <a:pt x="8192" y="1714"/>
                    <a:pt x="8572" y="1524"/>
                  </a:cubicBezTo>
                  <a:lnTo>
                    <a:pt x="8287" y="1238"/>
                  </a:lnTo>
                  <a:lnTo>
                    <a:pt x="12097" y="1048"/>
                  </a:lnTo>
                  <a:cubicBezTo>
                    <a:pt x="13430" y="5715"/>
                    <a:pt x="14573" y="10477"/>
                    <a:pt x="16002" y="15145"/>
                  </a:cubicBezTo>
                  <a:cubicBezTo>
                    <a:pt x="16764" y="17526"/>
                    <a:pt x="17907" y="19717"/>
                    <a:pt x="18860" y="22098"/>
                  </a:cubicBezTo>
                  <a:cubicBezTo>
                    <a:pt x="21146" y="27908"/>
                    <a:pt x="23431" y="33718"/>
                    <a:pt x="25432" y="39529"/>
                  </a:cubicBezTo>
                  <a:cubicBezTo>
                    <a:pt x="26384" y="42291"/>
                    <a:pt x="26575" y="45339"/>
                    <a:pt x="27527" y="48101"/>
                  </a:cubicBezTo>
                  <a:cubicBezTo>
                    <a:pt x="29146" y="52578"/>
                    <a:pt x="32290" y="56769"/>
                    <a:pt x="32861" y="61341"/>
                  </a:cubicBezTo>
                  <a:cubicBezTo>
                    <a:pt x="33623" y="67723"/>
                    <a:pt x="36195" y="73533"/>
                    <a:pt x="37719" y="79629"/>
                  </a:cubicBezTo>
                  <a:cubicBezTo>
                    <a:pt x="40958" y="92583"/>
                    <a:pt x="43434" y="105632"/>
                    <a:pt x="48387" y="118205"/>
                  </a:cubicBezTo>
                  <a:cubicBezTo>
                    <a:pt x="49816" y="121920"/>
                    <a:pt x="49721" y="126111"/>
                    <a:pt x="50673" y="130016"/>
                  </a:cubicBezTo>
                  <a:cubicBezTo>
                    <a:pt x="53816" y="142303"/>
                    <a:pt x="55626" y="154972"/>
                    <a:pt x="61722" y="166402"/>
                  </a:cubicBezTo>
                  <a:cubicBezTo>
                    <a:pt x="61722" y="174688"/>
                    <a:pt x="66199" y="182118"/>
                    <a:pt x="68009" y="190024"/>
                  </a:cubicBezTo>
                  <a:cubicBezTo>
                    <a:pt x="69628" y="197167"/>
                    <a:pt x="72580" y="204026"/>
                    <a:pt x="73723" y="211169"/>
                  </a:cubicBezTo>
                  <a:close/>
                </a:path>
              </a:pathLst>
            </a:custGeom>
            <a:solidFill>
              <a:srgbClr val="040000"/>
            </a:solidFill>
            <a:ln w="9525" cap="flat">
              <a:noFill/>
              <a:prstDash val="solid"/>
              <a:miter/>
            </a:ln>
          </p:spPr>
          <p:txBody>
            <a:bodyPr rtlCol="0" anchor="ctr"/>
            <a:lstStyle/>
            <a:p>
              <a:endParaRPr lang="ja-JP" altLang="en-US"/>
            </a:p>
          </p:txBody>
        </p:sp>
        <p:sp>
          <p:nvSpPr>
            <p:cNvPr id="81" name="フリーフォーム: 図形 80">
              <a:extLst>
                <a:ext uri="{FF2B5EF4-FFF2-40B4-BE49-F238E27FC236}">
                  <a16:creationId xmlns:a16="http://schemas.microsoft.com/office/drawing/2014/main" id="{8A290490-6C73-ED22-9401-FF488BB9C5F3}"/>
                </a:ext>
              </a:extLst>
            </p:cNvPr>
            <p:cNvSpPr/>
            <p:nvPr/>
          </p:nvSpPr>
          <p:spPr>
            <a:xfrm>
              <a:off x="5791283" y="3938510"/>
              <a:ext cx="697660" cy="1271283"/>
            </a:xfrm>
            <a:custGeom>
              <a:avLst/>
              <a:gdLst>
                <a:gd name="connsiteX0" fmla="*/ 695718 w 697660"/>
                <a:gd name="connsiteY0" fmla="*/ 323641 h 1271283"/>
                <a:gd name="connsiteX1" fmla="*/ 696480 w 697660"/>
                <a:gd name="connsiteY1" fmla="*/ 329832 h 1271283"/>
                <a:gd name="connsiteX2" fmla="*/ 683907 w 697660"/>
                <a:gd name="connsiteY2" fmla="*/ 335738 h 1271283"/>
                <a:gd name="connsiteX3" fmla="*/ 663619 w 697660"/>
                <a:gd name="connsiteY3" fmla="*/ 340120 h 1271283"/>
                <a:gd name="connsiteX4" fmla="*/ 637616 w 697660"/>
                <a:gd name="connsiteY4" fmla="*/ 345072 h 1271283"/>
                <a:gd name="connsiteX5" fmla="*/ 630377 w 697660"/>
                <a:gd name="connsiteY5" fmla="*/ 356407 h 1271283"/>
                <a:gd name="connsiteX6" fmla="*/ 640854 w 697660"/>
                <a:gd name="connsiteY6" fmla="*/ 391840 h 1271283"/>
                <a:gd name="connsiteX7" fmla="*/ 641807 w 697660"/>
                <a:gd name="connsiteY7" fmla="*/ 409938 h 1271283"/>
                <a:gd name="connsiteX8" fmla="*/ 637711 w 697660"/>
                <a:gd name="connsiteY8" fmla="*/ 437655 h 1271283"/>
                <a:gd name="connsiteX9" fmla="*/ 625900 w 697660"/>
                <a:gd name="connsiteY9" fmla="*/ 476041 h 1271283"/>
                <a:gd name="connsiteX10" fmla="*/ 616565 w 697660"/>
                <a:gd name="connsiteY10" fmla="*/ 491757 h 1271283"/>
                <a:gd name="connsiteX11" fmla="*/ 608183 w 697660"/>
                <a:gd name="connsiteY11" fmla="*/ 505854 h 1271283"/>
                <a:gd name="connsiteX12" fmla="*/ 594277 w 697660"/>
                <a:gd name="connsiteY12" fmla="*/ 533191 h 1271283"/>
                <a:gd name="connsiteX13" fmla="*/ 591419 w 697660"/>
                <a:gd name="connsiteY13" fmla="*/ 536715 h 1271283"/>
                <a:gd name="connsiteX14" fmla="*/ 577989 w 697660"/>
                <a:gd name="connsiteY14" fmla="*/ 557004 h 1271283"/>
                <a:gd name="connsiteX15" fmla="*/ 572751 w 697660"/>
                <a:gd name="connsiteY15" fmla="*/ 567576 h 1271283"/>
                <a:gd name="connsiteX16" fmla="*/ 558558 w 697660"/>
                <a:gd name="connsiteY16" fmla="*/ 585483 h 1271283"/>
                <a:gd name="connsiteX17" fmla="*/ 546461 w 697660"/>
                <a:gd name="connsiteY17" fmla="*/ 595485 h 1271283"/>
                <a:gd name="connsiteX18" fmla="*/ 545318 w 697660"/>
                <a:gd name="connsiteY18" fmla="*/ 597961 h 1271283"/>
                <a:gd name="connsiteX19" fmla="*/ 542080 w 697660"/>
                <a:gd name="connsiteY19" fmla="*/ 622822 h 1271283"/>
                <a:gd name="connsiteX20" fmla="*/ 532555 w 697660"/>
                <a:gd name="connsiteY20" fmla="*/ 643776 h 1271283"/>
                <a:gd name="connsiteX21" fmla="*/ 514076 w 697660"/>
                <a:gd name="connsiteY21" fmla="*/ 666637 h 1271283"/>
                <a:gd name="connsiteX22" fmla="*/ 494645 w 697660"/>
                <a:gd name="connsiteY22" fmla="*/ 684258 h 1271283"/>
                <a:gd name="connsiteX23" fmla="*/ 475024 w 697660"/>
                <a:gd name="connsiteY23" fmla="*/ 702927 h 1271283"/>
                <a:gd name="connsiteX24" fmla="*/ 460165 w 697660"/>
                <a:gd name="connsiteY24" fmla="*/ 714357 h 1271283"/>
                <a:gd name="connsiteX25" fmla="*/ 441401 w 697660"/>
                <a:gd name="connsiteY25" fmla="*/ 724072 h 1271283"/>
                <a:gd name="connsiteX26" fmla="*/ 438543 w 697660"/>
                <a:gd name="connsiteY26" fmla="*/ 726930 h 1271283"/>
                <a:gd name="connsiteX27" fmla="*/ 438638 w 697660"/>
                <a:gd name="connsiteY27" fmla="*/ 728168 h 1271283"/>
                <a:gd name="connsiteX28" fmla="*/ 440162 w 697660"/>
                <a:gd name="connsiteY28" fmla="*/ 727787 h 1271283"/>
                <a:gd name="connsiteX29" fmla="*/ 442829 w 697660"/>
                <a:gd name="connsiteY29" fmla="*/ 726263 h 1271283"/>
                <a:gd name="connsiteX30" fmla="*/ 445115 w 697660"/>
                <a:gd name="connsiteY30" fmla="*/ 724834 h 1271283"/>
                <a:gd name="connsiteX31" fmla="*/ 445592 w 697660"/>
                <a:gd name="connsiteY31" fmla="*/ 727882 h 1271283"/>
                <a:gd name="connsiteX32" fmla="*/ 440067 w 697660"/>
                <a:gd name="connsiteY32" fmla="*/ 740455 h 1271283"/>
                <a:gd name="connsiteX33" fmla="*/ 436257 w 697660"/>
                <a:gd name="connsiteY33" fmla="*/ 742074 h 1271283"/>
                <a:gd name="connsiteX34" fmla="*/ 434352 w 697660"/>
                <a:gd name="connsiteY34" fmla="*/ 742646 h 1271283"/>
                <a:gd name="connsiteX35" fmla="*/ 435590 w 697660"/>
                <a:gd name="connsiteY35" fmla="*/ 744075 h 1271283"/>
                <a:gd name="connsiteX36" fmla="*/ 435971 w 697660"/>
                <a:gd name="connsiteY36" fmla="*/ 751123 h 1271283"/>
                <a:gd name="connsiteX37" fmla="*/ 428542 w 697660"/>
                <a:gd name="connsiteY37" fmla="*/ 753600 h 1271283"/>
                <a:gd name="connsiteX38" fmla="*/ 425589 w 697660"/>
                <a:gd name="connsiteY38" fmla="*/ 768935 h 1271283"/>
                <a:gd name="connsiteX39" fmla="*/ 426827 w 697660"/>
                <a:gd name="connsiteY39" fmla="*/ 770078 h 1271283"/>
                <a:gd name="connsiteX40" fmla="*/ 428351 w 697660"/>
                <a:gd name="connsiteY40" fmla="*/ 769316 h 1271283"/>
                <a:gd name="connsiteX41" fmla="*/ 429780 w 697660"/>
                <a:gd name="connsiteY41" fmla="*/ 757314 h 1271283"/>
                <a:gd name="connsiteX42" fmla="*/ 435590 w 697660"/>
                <a:gd name="connsiteY42" fmla="*/ 751504 h 1271283"/>
                <a:gd name="connsiteX43" fmla="*/ 431114 w 697660"/>
                <a:gd name="connsiteY43" fmla="*/ 771792 h 1271283"/>
                <a:gd name="connsiteX44" fmla="*/ 422351 w 697660"/>
                <a:gd name="connsiteY44" fmla="*/ 788366 h 1271283"/>
                <a:gd name="connsiteX45" fmla="*/ 416636 w 697660"/>
                <a:gd name="connsiteY45" fmla="*/ 786747 h 1271283"/>
                <a:gd name="connsiteX46" fmla="*/ 414350 w 697660"/>
                <a:gd name="connsiteY46" fmla="*/ 786556 h 1271283"/>
                <a:gd name="connsiteX47" fmla="*/ 413969 w 697660"/>
                <a:gd name="connsiteY47" fmla="*/ 788938 h 1271283"/>
                <a:gd name="connsiteX48" fmla="*/ 411778 w 697660"/>
                <a:gd name="connsiteY48" fmla="*/ 796462 h 1271283"/>
                <a:gd name="connsiteX49" fmla="*/ 397490 w 697660"/>
                <a:gd name="connsiteY49" fmla="*/ 806368 h 1271283"/>
                <a:gd name="connsiteX50" fmla="*/ 385013 w 697660"/>
                <a:gd name="connsiteY50" fmla="*/ 817322 h 1271283"/>
                <a:gd name="connsiteX51" fmla="*/ 383679 w 697660"/>
                <a:gd name="connsiteY51" fmla="*/ 817513 h 1271283"/>
                <a:gd name="connsiteX52" fmla="*/ 382727 w 697660"/>
                <a:gd name="connsiteY52" fmla="*/ 815703 h 1271283"/>
                <a:gd name="connsiteX53" fmla="*/ 385394 w 697660"/>
                <a:gd name="connsiteY53" fmla="*/ 810655 h 1271283"/>
                <a:gd name="connsiteX54" fmla="*/ 391299 w 697660"/>
                <a:gd name="connsiteY54" fmla="*/ 806368 h 1271283"/>
                <a:gd name="connsiteX55" fmla="*/ 397776 w 697660"/>
                <a:gd name="connsiteY55" fmla="*/ 801606 h 1271283"/>
                <a:gd name="connsiteX56" fmla="*/ 399395 w 697660"/>
                <a:gd name="connsiteY56" fmla="*/ 799034 h 1271283"/>
                <a:gd name="connsiteX57" fmla="*/ 395680 w 697660"/>
                <a:gd name="connsiteY57" fmla="*/ 798463 h 1271283"/>
                <a:gd name="connsiteX58" fmla="*/ 377774 w 697660"/>
                <a:gd name="connsiteY58" fmla="*/ 814083 h 1271283"/>
                <a:gd name="connsiteX59" fmla="*/ 377393 w 697660"/>
                <a:gd name="connsiteY59" fmla="*/ 815226 h 1271283"/>
                <a:gd name="connsiteX60" fmla="*/ 374154 w 697660"/>
                <a:gd name="connsiteY60" fmla="*/ 819513 h 1271283"/>
                <a:gd name="connsiteX61" fmla="*/ 378155 w 697660"/>
                <a:gd name="connsiteY61" fmla="*/ 817322 h 1271283"/>
                <a:gd name="connsiteX62" fmla="*/ 380060 w 697660"/>
                <a:gd name="connsiteY62" fmla="*/ 818370 h 1271283"/>
                <a:gd name="connsiteX63" fmla="*/ 379488 w 697660"/>
                <a:gd name="connsiteY63" fmla="*/ 822084 h 1271283"/>
                <a:gd name="connsiteX64" fmla="*/ 365010 w 697660"/>
                <a:gd name="connsiteY64" fmla="*/ 834467 h 1271283"/>
                <a:gd name="connsiteX65" fmla="*/ 354437 w 697660"/>
                <a:gd name="connsiteY65" fmla="*/ 842944 h 1271283"/>
                <a:gd name="connsiteX66" fmla="*/ 350151 w 697660"/>
                <a:gd name="connsiteY66" fmla="*/ 842658 h 1271283"/>
                <a:gd name="connsiteX67" fmla="*/ 343198 w 697660"/>
                <a:gd name="connsiteY67" fmla="*/ 845421 h 1271283"/>
                <a:gd name="connsiteX68" fmla="*/ 342245 w 697660"/>
                <a:gd name="connsiteY68" fmla="*/ 847326 h 1271283"/>
                <a:gd name="connsiteX69" fmla="*/ 344722 w 697660"/>
                <a:gd name="connsiteY69" fmla="*/ 846754 h 1271283"/>
                <a:gd name="connsiteX70" fmla="*/ 347484 w 697660"/>
                <a:gd name="connsiteY70" fmla="*/ 844945 h 1271283"/>
                <a:gd name="connsiteX71" fmla="*/ 350437 w 697660"/>
                <a:gd name="connsiteY71" fmla="*/ 845802 h 1271283"/>
                <a:gd name="connsiteX72" fmla="*/ 348913 w 697660"/>
                <a:gd name="connsiteY72" fmla="*/ 847421 h 1271283"/>
                <a:gd name="connsiteX73" fmla="*/ 342055 w 697660"/>
                <a:gd name="connsiteY73" fmla="*/ 851422 h 1271283"/>
                <a:gd name="connsiteX74" fmla="*/ 338912 w 697660"/>
                <a:gd name="connsiteY74" fmla="*/ 853612 h 1271283"/>
                <a:gd name="connsiteX75" fmla="*/ 336149 w 697660"/>
                <a:gd name="connsiteY75" fmla="*/ 856184 h 1271283"/>
                <a:gd name="connsiteX76" fmla="*/ 336911 w 697660"/>
                <a:gd name="connsiteY76" fmla="*/ 852564 h 1271283"/>
                <a:gd name="connsiteX77" fmla="*/ 339293 w 697660"/>
                <a:gd name="connsiteY77" fmla="*/ 849040 h 1271283"/>
                <a:gd name="connsiteX78" fmla="*/ 339769 w 697660"/>
                <a:gd name="connsiteY78" fmla="*/ 847421 h 1271283"/>
                <a:gd name="connsiteX79" fmla="*/ 338912 w 697660"/>
                <a:gd name="connsiteY79" fmla="*/ 848659 h 1271283"/>
                <a:gd name="connsiteX80" fmla="*/ 333578 w 697660"/>
                <a:gd name="connsiteY80" fmla="*/ 853231 h 1271283"/>
                <a:gd name="connsiteX81" fmla="*/ 328720 w 697660"/>
                <a:gd name="connsiteY81" fmla="*/ 862661 h 1271283"/>
                <a:gd name="connsiteX82" fmla="*/ 311861 w 697660"/>
                <a:gd name="connsiteY82" fmla="*/ 875043 h 1271283"/>
                <a:gd name="connsiteX83" fmla="*/ 315575 w 697660"/>
                <a:gd name="connsiteY83" fmla="*/ 870090 h 1271283"/>
                <a:gd name="connsiteX84" fmla="*/ 317099 w 697660"/>
                <a:gd name="connsiteY84" fmla="*/ 869329 h 1271283"/>
                <a:gd name="connsiteX85" fmla="*/ 315289 w 697660"/>
                <a:gd name="connsiteY85" fmla="*/ 868757 h 1271283"/>
                <a:gd name="connsiteX86" fmla="*/ 307289 w 697660"/>
                <a:gd name="connsiteY86" fmla="*/ 874472 h 1271283"/>
                <a:gd name="connsiteX87" fmla="*/ 308622 w 697660"/>
                <a:gd name="connsiteY87" fmla="*/ 875329 h 1271283"/>
                <a:gd name="connsiteX88" fmla="*/ 311384 w 697660"/>
                <a:gd name="connsiteY88" fmla="*/ 875329 h 1271283"/>
                <a:gd name="connsiteX89" fmla="*/ 308432 w 697660"/>
                <a:gd name="connsiteY89" fmla="*/ 879425 h 1271283"/>
                <a:gd name="connsiteX90" fmla="*/ 308622 w 697660"/>
                <a:gd name="connsiteY90" fmla="*/ 885426 h 1271283"/>
                <a:gd name="connsiteX91" fmla="*/ 313480 w 697660"/>
                <a:gd name="connsiteY91" fmla="*/ 906190 h 1271283"/>
                <a:gd name="connsiteX92" fmla="*/ 317004 w 697660"/>
                <a:gd name="connsiteY92" fmla="*/ 919525 h 1271283"/>
                <a:gd name="connsiteX93" fmla="*/ 320147 w 697660"/>
                <a:gd name="connsiteY93" fmla="*/ 930384 h 1271283"/>
                <a:gd name="connsiteX94" fmla="*/ 322433 w 697660"/>
                <a:gd name="connsiteY94" fmla="*/ 932574 h 1271283"/>
                <a:gd name="connsiteX95" fmla="*/ 337578 w 697660"/>
                <a:gd name="connsiteY95" fmla="*/ 937432 h 1271283"/>
                <a:gd name="connsiteX96" fmla="*/ 357295 w 697660"/>
                <a:gd name="connsiteY96" fmla="*/ 943338 h 1271283"/>
                <a:gd name="connsiteX97" fmla="*/ 371868 w 697660"/>
                <a:gd name="connsiteY97" fmla="*/ 949434 h 1271283"/>
                <a:gd name="connsiteX98" fmla="*/ 379393 w 697660"/>
                <a:gd name="connsiteY98" fmla="*/ 950577 h 1271283"/>
                <a:gd name="connsiteX99" fmla="*/ 392061 w 697660"/>
                <a:gd name="connsiteY99" fmla="*/ 953244 h 1271283"/>
                <a:gd name="connsiteX100" fmla="*/ 393490 w 697660"/>
                <a:gd name="connsiteY100" fmla="*/ 957244 h 1271283"/>
                <a:gd name="connsiteX101" fmla="*/ 392252 w 697660"/>
                <a:gd name="connsiteY101" fmla="*/ 971437 h 1271283"/>
                <a:gd name="connsiteX102" fmla="*/ 389204 w 697660"/>
                <a:gd name="connsiteY102" fmla="*/ 973246 h 1271283"/>
                <a:gd name="connsiteX103" fmla="*/ 383965 w 697660"/>
                <a:gd name="connsiteY103" fmla="*/ 974580 h 1271283"/>
                <a:gd name="connsiteX104" fmla="*/ 385965 w 697660"/>
                <a:gd name="connsiteY104" fmla="*/ 978199 h 1271283"/>
                <a:gd name="connsiteX105" fmla="*/ 387965 w 697660"/>
                <a:gd name="connsiteY105" fmla="*/ 977913 h 1271283"/>
                <a:gd name="connsiteX106" fmla="*/ 393680 w 697660"/>
                <a:gd name="connsiteY106" fmla="*/ 976675 h 1271283"/>
                <a:gd name="connsiteX107" fmla="*/ 412826 w 697660"/>
                <a:gd name="connsiteY107" fmla="*/ 983914 h 1271283"/>
                <a:gd name="connsiteX108" fmla="*/ 417779 w 697660"/>
                <a:gd name="connsiteY108" fmla="*/ 985629 h 1271283"/>
                <a:gd name="connsiteX109" fmla="*/ 417779 w 697660"/>
                <a:gd name="connsiteY109" fmla="*/ 988486 h 1271283"/>
                <a:gd name="connsiteX110" fmla="*/ 417397 w 697660"/>
                <a:gd name="connsiteY110" fmla="*/ 988486 h 1271283"/>
                <a:gd name="connsiteX111" fmla="*/ 411587 w 697660"/>
                <a:gd name="connsiteY111" fmla="*/ 987438 h 1271283"/>
                <a:gd name="connsiteX112" fmla="*/ 402824 w 697660"/>
                <a:gd name="connsiteY112" fmla="*/ 986962 h 1271283"/>
                <a:gd name="connsiteX113" fmla="*/ 401014 w 697660"/>
                <a:gd name="connsiteY113" fmla="*/ 986772 h 1271283"/>
                <a:gd name="connsiteX114" fmla="*/ 401681 w 697660"/>
                <a:gd name="connsiteY114" fmla="*/ 988486 h 1271283"/>
                <a:gd name="connsiteX115" fmla="*/ 409397 w 697660"/>
                <a:gd name="connsiteY115" fmla="*/ 990772 h 1271283"/>
                <a:gd name="connsiteX116" fmla="*/ 408539 w 697660"/>
                <a:gd name="connsiteY116" fmla="*/ 993344 h 1271283"/>
                <a:gd name="connsiteX117" fmla="*/ 397300 w 697660"/>
                <a:gd name="connsiteY117" fmla="*/ 991248 h 1271283"/>
                <a:gd name="connsiteX118" fmla="*/ 391394 w 697660"/>
                <a:gd name="connsiteY118" fmla="*/ 990105 h 1271283"/>
                <a:gd name="connsiteX119" fmla="*/ 389489 w 697660"/>
                <a:gd name="connsiteY119" fmla="*/ 992296 h 1271283"/>
                <a:gd name="connsiteX120" fmla="*/ 388061 w 697660"/>
                <a:gd name="connsiteY120" fmla="*/ 988867 h 1271283"/>
                <a:gd name="connsiteX121" fmla="*/ 387203 w 697660"/>
                <a:gd name="connsiteY121" fmla="*/ 984581 h 1271283"/>
                <a:gd name="connsiteX122" fmla="*/ 385775 w 697660"/>
                <a:gd name="connsiteY122" fmla="*/ 983438 h 1271283"/>
                <a:gd name="connsiteX123" fmla="*/ 385203 w 697660"/>
                <a:gd name="connsiteY123" fmla="*/ 984581 h 1271283"/>
                <a:gd name="connsiteX124" fmla="*/ 386537 w 697660"/>
                <a:gd name="connsiteY124" fmla="*/ 1004012 h 1271283"/>
                <a:gd name="connsiteX125" fmla="*/ 386727 w 697660"/>
                <a:gd name="connsiteY125" fmla="*/ 1004774 h 1271283"/>
                <a:gd name="connsiteX126" fmla="*/ 386537 w 697660"/>
                <a:gd name="connsiteY126" fmla="*/ 1008584 h 1271283"/>
                <a:gd name="connsiteX127" fmla="*/ 389394 w 697660"/>
                <a:gd name="connsiteY127" fmla="*/ 1026777 h 1271283"/>
                <a:gd name="connsiteX128" fmla="*/ 389394 w 697660"/>
                <a:gd name="connsiteY128" fmla="*/ 1030777 h 1271283"/>
                <a:gd name="connsiteX129" fmla="*/ 391013 w 697660"/>
                <a:gd name="connsiteY129" fmla="*/ 1094214 h 1271283"/>
                <a:gd name="connsiteX130" fmla="*/ 391013 w 697660"/>
                <a:gd name="connsiteY130" fmla="*/ 1105739 h 1271283"/>
                <a:gd name="connsiteX131" fmla="*/ 392347 w 697660"/>
                <a:gd name="connsiteY131" fmla="*/ 1117169 h 1271283"/>
                <a:gd name="connsiteX132" fmla="*/ 393680 w 697660"/>
                <a:gd name="connsiteY132" fmla="*/ 1127265 h 1271283"/>
                <a:gd name="connsiteX133" fmla="*/ 393776 w 697660"/>
                <a:gd name="connsiteY133" fmla="*/ 1136790 h 1271283"/>
                <a:gd name="connsiteX134" fmla="*/ 393776 w 697660"/>
                <a:gd name="connsiteY134" fmla="*/ 1146792 h 1271283"/>
                <a:gd name="connsiteX135" fmla="*/ 393776 w 697660"/>
                <a:gd name="connsiteY135" fmla="*/ 1157460 h 1271283"/>
                <a:gd name="connsiteX136" fmla="*/ 395014 w 697660"/>
                <a:gd name="connsiteY136" fmla="*/ 1172890 h 1271283"/>
                <a:gd name="connsiteX137" fmla="*/ 395585 w 697660"/>
                <a:gd name="connsiteY137" fmla="*/ 1186987 h 1271283"/>
                <a:gd name="connsiteX138" fmla="*/ 398062 w 697660"/>
                <a:gd name="connsiteY138" fmla="*/ 1200703 h 1271283"/>
                <a:gd name="connsiteX139" fmla="*/ 398062 w 697660"/>
                <a:gd name="connsiteY139" fmla="*/ 1204037 h 1271283"/>
                <a:gd name="connsiteX140" fmla="*/ 397490 w 697660"/>
                <a:gd name="connsiteY140" fmla="*/ 1208418 h 1271283"/>
                <a:gd name="connsiteX141" fmla="*/ 396633 w 697660"/>
                <a:gd name="connsiteY141" fmla="*/ 1204228 h 1271283"/>
                <a:gd name="connsiteX142" fmla="*/ 393490 w 697660"/>
                <a:gd name="connsiteY142" fmla="*/ 1188035 h 1271283"/>
                <a:gd name="connsiteX143" fmla="*/ 391204 w 697660"/>
                <a:gd name="connsiteY143" fmla="*/ 1169652 h 1271283"/>
                <a:gd name="connsiteX144" fmla="*/ 392061 w 697660"/>
                <a:gd name="connsiteY144" fmla="*/ 1161460 h 1271283"/>
                <a:gd name="connsiteX145" fmla="*/ 392347 w 697660"/>
                <a:gd name="connsiteY145" fmla="*/ 1156983 h 1271283"/>
                <a:gd name="connsiteX146" fmla="*/ 391013 w 697660"/>
                <a:gd name="connsiteY146" fmla="*/ 1141553 h 1271283"/>
                <a:gd name="connsiteX147" fmla="*/ 389394 w 697660"/>
                <a:gd name="connsiteY147" fmla="*/ 1111454 h 1271283"/>
                <a:gd name="connsiteX148" fmla="*/ 388156 w 697660"/>
                <a:gd name="connsiteY148" fmla="*/ 1062019 h 1271283"/>
                <a:gd name="connsiteX149" fmla="*/ 386537 w 697660"/>
                <a:gd name="connsiteY149" fmla="*/ 1031920 h 1271283"/>
                <a:gd name="connsiteX150" fmla="*/ 383584 w 697660"/>
                <a:gd name="connsiteY150" fmla="*/ 1004393 h 1271283"/>
                <a:gd name="connsiteX151" fmla="*/ 382441 w 697660"/>
                <a:gd name="connsiteY151" fmla="*/ 982962 h 1271283"/>
                <a:gd name="connsiteX152" fmla="*/ 382441 w 697660"/>
                <a:gd name="connsiteY152" fmla="*/ 980295 h 1271283"/>
                <a:gd name="connsiteX153" fmla="*/ 382441 w 697660"/>
                <a:gd name="connsiteY153" fmla="*/ 967341 h 1271283"/>
                <a:gd name="connsiteX154" fmla="*/ 376630 w 697660"/>
                <a:gd name="connsiteY154" fmla="*/ 960292 h 1271283"/>
                <a:gd name="connsiteX155" fmla="*/ 364343 w 697660"/>
                <a:gd name="connsiteY155" fmla="*/ 957244 h 1271283"/>
                <a:gd name="connsiteX156" fmla="*/ 341483 w 697660"/>
                <a:gd name="connsiteY156" fmla="*/ 948767 h 1271283"/>
                <a:gd name="connsiteX157" fmla="*/ 323005 w 697660"/>
                <a:gd name="connsiteY157" fmla="*/ 943338 h 1271283"/>
                <a:gd name="connsiteX158" fmla="*/ 321100 w 697660"/>
                <a:gd name="connsiteY158" fmla="*/ 943338 h 1271283"/>
                <a:gd name="connsiteX159" fmla="*/ 322147 w 697660"/>
                <a:gd name="connsiteY159" fmla="*/ 945243 h 1271283"/>
                <a:gd name="connsiteX160" fmla="*/ 324910 w 697660"/>
                <a:gd name="connsiteY160" fmla="*/ 950863 h 1271283"/>
                <a:gd name="connsiteX161" fmla="*/ 333578 w 697660"/>
                <a:gd name="connsiteY161" fmla="*/ 975532 h 1271283"/>
                <a:gd name="connsiteX162" fmla="*/ 334911 w 697660"/>
                <a:gd name="connsiteY162" fmla="*/ 978295 h 1271283"/>
                <a:gd name="connsiteX163" fmla="*/ 335102 w 697660"/>
                <a:gd name="connsiteY163" fmla="*/ 983914 h 1271283"/>
                <a:gd name="connsiteX164" fmla="*/ 333673 w 697660"/>
                <a:gd name="connsiteY164" fmla="*/ 988581 h 1271283"/>
                <a:gd name="connsiteX165" fmla="*/ 327196 w 697660"/>
                <a:gd name="connsiteY165" fmla="*/ 995058 h 1271283"/>
                <a:gd name="connsiteX166" fmla="*/ 324243 w 697660"/>
                <a:gd name="connsiteY166" fmla="*/ 999249 h 1271283"/>
                <a:gd name="connsiteX167" fmla="*/ 324053 w 697660"/>
                <a:gd name="connsiteY167" fmla="*/ 1001916 h 1271283"/>
                <a:gd name="connsiteX168" fmla="*/ 316242 w 697660"/>
                <a:gd name="connsiteY168" fmla="*/ 1016299 h 1271283"/>
                <a:gd name="connsiteX169" fmla="*/ 300716 w 697660"/>
                <a:gd name="connsiteY169" fmla="*/ 1039636 h 1271283"/>
                <a:gd name="connsiteX170" fmla="*/ 293668 w 697660"/>
                <a:gd name="connsiteY170" fmla="*/ 1048780 h 1271283"/>
                <a:gd name="connsiteX171" fmla="*/ 293287 w 697660"/>
                <a:gd name="connsiteY171" fmla="*/ 1049256 h 1271283"/>
                <a:gd name="connsiteX172" fmla="*/ 289572 w 697660"/>
                <a:gd name="connsiteY172" fmla="*/ 1060209 h 1271283"/>
                <a:gd name="connsiteX173" fmla="*/ 284047 w 697660"/>
                <a:gd name="connsiteY173" fmla="*/ 1065829 h 1271283"/>
                <a:gd name="connsiteX174" fmla="*/ 284143 w 697660"/>
                <a:gd name="connsiteY174" fmla="*/ 1073354 h 1271283"/>
                <a:gd name="connsiteX175" fmla="*/ 278618 w 697660"/>
                <a:gd name="connsiteY175" fmla="*/ 1083927 h 1271283"/>
                <a:gd name="connsiteX176" fmla="*/ 277475 w 697660"/>
                <a:gd name="connsiteY176" fmla="*/ 1084498 h 1271283"/>
                <a:gd name="connsiteX177" fmla="*/ 275856 w 697660"/>
                <a:gd name="connsiteY177" fmla="*/ 1082974 h 1271283"/>
                <a:gd name="connsiteX178" fmla="*/ 274427 w 697660"/>
                <a:gd name="connsiteY178" fmla="*/ 1080593 h 1271283"/>
                <a:gd name="connsiteX179" fmla="*/ 272999 w 697660"/>
                <a:gd name="connsiteY179" fmla="*/ 1082974 h 1271283"/>
                <a:gd name="connsiteX180" fmla="*/ 270141 w 697660"/>
                <a:gd name="connsiteY180" fmla="*/ 1087927 h 1271283"/>
                <a:gd name="connsiteX181" fmla="*/ 270617 w 697660"/>
                <a:gd name="connsiteY181" fmla="*/ 1089642 h 1271283"/>
                <a:gd name="connsiteX182" fmla="*/ 272427 w 697660"/>
                <a:gd name="connsiteY182" fmla="*/ 1089642 h 1271283"/>
                <a:gd name="connsiteX183" fmla="*/ 274046 w 697660"/>
                <a:gd name="connsiteY183" fmla="*/ 1087546 h 1271283"/>
                <a:gd name="connsiteX184" fmla="*/ 274427 w 697660"/>
                <a:gd name="connsiteY184" fmla="*/ 1090023 h 1271283"/>
                <a:gd name="connsiteX185" fmla="*/ 272999 w 697660"/>
                <a:gd name="connsiteY185" fmla="*/ 1093452 h 1271283"/>
                <a:gd name="connsiteX186" fmla="*/ 260616 w 697660"/>
                <a:gd name="connsiteY186" fmla="*/ 1116693 h 1271283"/>
                <a:gd name="connsiteX187" fmla="*/ 255377 w 697660"/>
                <a:gd name="connsiteY187" fmla="*/ 1126694 h 1271283"/>
                <a:gd name="connsiteX188" fmla="*/ 251282 w 697660"/>
                <a:gd name="connsiteY188" fmla="*/ 1128599 h 1271283"/>
                <a:gd name="connsiteX189" fmla="*/ 248043 w 697660"/>
                <a:gd name="connsiteY189" fmla="*/ 1128408 h 1271283"/>
                <a:gd name="connsiteX190" fmla="*/ 245662 w 697660"/>
                <a:gd name="connsiteY190" fmla="*/ 1134123 h 1271283"/>
                <a:gd name="connsiteX191" fmla="*/ 246233 w 697660"/>
                <a:gd name="connsiteY191" fmla="*/ 1135171 h 1271283"/>
                <a:gd name="connsiteX192" fmla="*/ 246995 w 697660"/>
                <a:gd name="connsiteY192" fmla="*/ 1134314 h 1271283"/>
                <a:gd name="connsiteX193" fmla="*/ 248234 w 697660"/>
                <a:gd name="connsiteY193" fmla="*/ 1132218 h 1271283"/>
                <a:gd name="connsiteX194" fmla="*/ 251853 w 697660"/>
                <a:gd name="connsiteY194" fmla="*/ 1130980 h 1271283"/>
                <a:gd name="connsiteX195" fmla="*/ 250996 w 697660"/>
                <a:gd name="connsiteY195" fmla="*/ 1134600 h 1271283"/>
                <a:gd name="connsiteX196" fmla="*/ 243947 w 697660"/>
                <a:gd name="connsiteY196" fmla="*/ 1151935 h 1271283"/>
                <a:gd name="connsiteX197" fmla="*/ 240137 w 697660"/>
                <a:gd name="connsiteY197" fmla="*/ 1156222 h 1271283"/>
                <a:gd name="connsiteX198" fmla="*/ 238899 w 697660"/>
                <a:gd name="connsiteY198" fmla="*/ 1152697 h 1271283"/>
                <a:gd name="connsiteX199" fmla="*/ 236899 w 697660"/>
                <a:gd name="connsiteY199" fmla="*/ 1155079 h 1271283"/>
                <a:gd name="connsiteX200" fmla="*/ 239756 w 697660"/>
                <a:gd name="connsiteY200" fmla="*/ 1156603 h 1271283"/>
                <a:gd name="connsiteX201" fmla="*/ 245090 w 697660"/>
                <a:gd name="connsiteY201" fmla="*/ 1163937 h 1271283"/>
                <a:gd name="connsiteX202" fmla="*/ 266331 w 697660"/>
                <a:gd name="connsiteY202" fmla="*/ 1171176 h 1271283"/>
                <a:gd name="connsiteX203" fmla="*/ 266998 w 697660"/>
                <a:gd name="connsiteY203" fmla="*/ 1171271 h 1271283"/>
                <a:gd name="connsiteX204" fmla="*/ 286524 w 697660"/>
                <a:gd name="connsiteY204" fmla="*/ 1177557 h 1271283"/>
                <a:gd name="connsiteX205" fmla="*/ 291001 w 697660"/>
                <a:gd name="connsiteY205" fmla="*/ 1179843 h 1271283"/>
                <a:gd name="connsiteX206" fmla="*/ 290048 w 697660"/>
                <a:gd name="connsiteY206" fmla="*/ 1182225 h 1271283"/>
                <a:gd name="connsiteX207" fmla="*/ 289477 w 697660"/>
                <a:gd name="connsiteY207" fmla="*/ 1182034 h 1271283"/>
                <a:gd name="connsiteX208" fmla="*/ 285286 w 697660"/>
                <a:gd name="connsiteY208" fmla="*/ 1182034 h 1271283"/>
                <a:gd name="connsiteX209" fmla="*/ 281762 w 697660"/>
                <a:gd name="connsiteY209" fmla="*/ 1185082 h 1271283"/>
                <a:gd name="connsiteX210" fmla="*/ 284905 w 697660"/>
                <a:gd name="connsiteY210" fmla="*/ 1184797 h 1271283"/>
                <a:gd name="connsiteX211" fmla="*/ 289477 w 697660"/>
                <a:gd name="connsiteY211" fmla="*/ 1187178 h 1271283"/>
                <a:gd name="connsiteX212" fmla="*/ 291763 w 697660"/>
                <a:gd name="connsiteY212" fmla="*/ 1188416 h 1271283"/>
                <a:gd name="connsiteX213" fmla="*/ 292334 w 697660"/>
                <a:gd name="connsiteY213" fmla="*/ 1188225 h 1271283"/>
                <a:gd name="connsiteX214" fmla="*/ 292144 w 697660"/>
                <a:gd name="connsiteY214" fmla="*/ 1189845 h 1271283"/>
                <a:gd name="connsiteX215" fmla="*/ 291858 w 697660"/>
                <a:gd name="connsiteY215" fmla="*/ 1189845 h 1271283"/>
                <a:gd name="connsiteX216" fmla="*/ 279761 w 697660"/>
                <a:gd name="connsiteY216" fmla="*/ 1186987 h 1271283"/>
                <a:gd name="connsiteX217" fmla="*/ 267664 w 697660"/>
                <a:gd name="connsiteY217" fmla="*/ 1188511 h 1271283"/>
                <a:gd name="connsiteX218" fmla="*/ 254901 w 697660"/>
                <a:gd name="connsiteY218" fmla="*/ 1202989 h 1271283"/>
                <a:gd name="connsiteX219" fmla="*/ 242709 w 697660"/>
                <a:gd name="connsiteY219" fmla="*/ 1217658 h 1271283"/>
                <a:gd name="connsiteX220" fmla="*/ 237661 w 697660"/>
                <a:gd name="connsiteY220" fmla="*/ 1224421 h 1271283"/>
                <a:gd name="connsiteX221" fmla="*/ 223373 w 697660"/>
                <a:gd name="connsiteY221" fmla="*/ 1242899 h 1271283"/>
                <a:gd name="connsiteX222" fmla="*/ 209562 w 697660"/>
                <a:gd name="connsiteY222" fmla="*/ 1264235 h 1271283"/>
                <a:gd name="connsiteX223" fmla="*/ 206514 w 697660"/>
                <a:gd name="connsiteY223" fmla="*/ 1268997 h 1271283"/>
                <a:gd name="connsiteX224" fmla="*/ 201752 w 697660"/>
                <a:gd name="connsiteY224" fmla="*/ 1271283 h 1271283"/>
                <a:gd name="connsiteX225" fmla="*/ 199180 w 697660"/>
                <a:gd name="connsiteY225" fmla="*/ 1270236 h 1271283"/>
                <a:gd name="connsiteX226" fmla="*/ 196703 w 697660"/>
                <a:gd name="connsiteY226" fmla="*/ 1262616 h 1271283"/>
                <a:gd name="connsiteX227" fmla="*/ 203276 w 697660"/>
                <a:gd name="connsiteY227" fmla="*/ 1252424 h 1271283"/>
                <a:gd name="connsiteX228" fmla="*/ 227088 w 697660"/>
                <a:gd name="connsiteY228" fmla="*/ 1220896 h 1271283"/>
                <a:gd name="connsiteX229" fmla="*/ 233660 w 697660"/>
                <a:gd name="connsiteY229" fmla="*/ 1214229 h 1271283"/>
                <a:gd name="connsiteX230" fmla="*/ 238709 w 697660"/>
                <a:gd name="connsiteY230" fmla="*/ 1207371 h 1271283"/>
                <a:gd name="connsiteX231" fmla="*/ 245186 w 697660"/>
                <a:gd name="connsiteY231" fmla="*/ 1199846 h 1271283"/>
                <a:gd name="connsiteX232" fmla="*/ 255568 w 697660"/>
                <a:gd name="connsiteY232" fmla="*/ 1186511 h 1271283"/>
                <a:gd name="connsiteX233" fmla="*/ 258425 w 697660"/>
                <a:gd name="connsiteY233" fmla="*/ 1178986 h 1271283"/>
                <a:gd name="connsiteX234" fmla="*/ 251472 w 697660"/>
                <a:gd name="connsiteY234" fmla="*/ 1176224 h 1271283"/>
                <a:gd name="connsiteX235" fmla="*/ 246995 w 697660"/>
                <a:gd name="connsiteY235" fmla="*/ 1174890 h 1271283"/>
                <a:gd name="connsiteX236" fmla="*/ 245567 w 697660"/>
                <a:gd name="connsiteY236" fmla="*/ 1173938 h 1271283"/>
                <a:gd name="connsiteX237" fmla="*/ 240518 w 697660"/>
                <a:gd name="connsiteY237" fmla="*/ 1172033 h 1271283"/>
                <a:gd name="connsiteX238" fmla="*/ 237185 w 697660"/>
                <a:gd name="connsiteY238" fmla="*/ 1172605 h 1271283"/>
                <a:gd name="connsiteX239" fmla="*/ 228041 w 697660"/>
                <a:gd name="connsiteY239" fmla="*/ 1181558 h 1271283"/>
                <a:gd name="connsiteX240" fmla="*/ 222421 w 697660"/>
                <a:gd name="connsiteY240" fmla="*/ 1187654 h 1271283"/>
                <a:gd name="connsiteX241" fmla="*/ 220802 w 697660"/>
                <a:gd name="connsiteY241" fmla="*/ 1185654 h 1271283"/>
                <a:gd name="connsiteX242" fmla="*/ 219563 w 697660"/>
                <a:gd name="connsiteY242" fmla="*/ 1186797 h 1271283"/>
                <a:gd name="connsiteX243" fmla="*/ 222421 w 697660"/>
                <a:gd name="connsiteY243" fmla="*/ 1188988 h 1271283"/>
                <a:gd name="connsiteX244" fmla="*/ 218706 w 697660"/>
                <a:gd name="connsiteY244" fmla="*/ 1200513 h 1271283"/>
                <a:gd name="connsiteX245" fmla="*/ 216611 w 697660"/>
                <a:gd name="connsiteY245" fmla="*/ 1199751 h 1271283"/>
                <a:gd name="connsiteX246" fmla="*/ 216706 w 697660"/>
                <a:gd name="connsiteY246" fmla="*/ 1196989 h 1271283"/>
                <a:gd name="connsiteX247" fmla="*/ 218039 w 697660"/>
                <a:gd name="connsiteY247" fmla="*/ 1194893 h 1271283"/>
                <a:gd name="connsiteX248" fmla="*/ 215277 w 697660"/>
                <a:gd name="connsiteY248" fmla="*/ 1195560 h 1271283"/>
                <a:gd name="connsiteX249" fmla="*/ 213848 w 697660"/>
                <a:gd name="connsiteY249" fmla="*/ 1197370 h 1271283"/>
                <a:gd name="connsiteX250" fmla="*/ 211277 w 697660"/>
                <a:gd name="connsiteY250" fmla="*/ 1196322 h 1271283"/>
                <a:gd name="connsiteX251" fmla="*/ 214229 w 697660"/>
                <a:gd name="connsiteY251" fmla="*/ 1189845 h 1271283"/>
                <a:gd name="connsiteX252" fmla="*/ 215182 w 697660"/>
                <a:gd name="connsiteY252" fmla="*/ 1187559 h 1271283"/>
                <a:gd name="connsiteX253" fmla="*/ 220611 w 697660"/>
                <a:gd name="connsiteY253" fmla="*/ 1174986 h 1271283"/>
                <a:gd name="connsiteX254" fmla="*/ 222230 w 697660"/>
                <a:gd name="connsiteY254" fmla="*/ 1167842 h 1271283"/>
                <a:gd name="connsiteX255" fmla="*/ 223659 w 697660"/>
                <a:gd name="connsiteY255" fmla="*/ 1162603 h 1271283"/>
                <a:gd name="connsiteX256" fmla="*/ 238613 w 697660"/>
                <a:gd name="connsiteY256" fmla="*/ 1139648 h 1271283"/>
                <a:gd name="connsiteX257" fmla="*/ 249091 w 697660"/>
                <a:gd name="connsiteY257" fmla="*/ 1120312 h 1271283"/>
                <a:gd name="connsiteX258" fmla="*/ 249948 w 697660"/>
                <a:gd name="connsiteY258" fmla="*/ 1118026 h 1271283"/>
                <a:gd name="connsiteX259" fmla="*/ 253282 w 697660"/>
                <a:gd name="connsiteY259" fmla="*/ 1111359 h 1271283"/>
                <a:gd name="connsiteX260" fmla="*/ 267284 w 697660"/>
                <a:gd name="connsiteY260" fmla="*/ 1084689 h 1271283"/>
                <a:gd name="connsiteX261" fmla="*/ 273856 w 697660"/>
                <a:gd name="connsiteY261" fmla="*/ 1069925 h 1271283"/>
                <a:gd name="connsiteX262" fmla="*/ 285667 w 697660"/>
                <a:gd name="connsiteY262" fmla="*/ 1050399 h 1271283"/>
                <a:gd name="connsiteX263" fmla="*/ 291858 w 697660"/>
                <a:gd name="connsiteY263" fmla="*/ 1037540 h 1271283"/>
                <a:gd name="connsiteX264" fmla="*/ 304336 w 697660"/>
                <a:gd name="connsiteY264" fmla="*/ 1018966 h 1271283"/>
                <a:gd name="connsiteX265" fmla="*/ 315861 w 697660"/>
                <a:gd name="connsiteY265" fmla="*/ 999916 h 1271283"/>
                <a:gd name="connsiteX266" fmla="*/ 320624 w 697660"/>
                <a:gd name="connsiteY266" fmla="*/ 991153 h 1271283"/>
                <a:gd name="connsiteX267" fmla="*/ 320147 w 697660"/>
                <a:gd name="connsiteY267" fmla="*/ 968484 h 1271283"/>
                <a:gd name="connsiteX268" fmla="*/ 318528 w 697660"/>
                <a:gd name="connsiteY268" fmla="*/ 960388 h 1271283"/>
                <a:gd name="connsiteX269" fmla="*/ 315099 w 697660"/>
                <a:gd name="connsiteY269" fmla="*/ 948481 h 1271283"/>
                <a:gd name="connsiteX270" fmla="*/ 310241 w 697660"/>
                <a:gd name="connsiteY270" fmla="*/ 928860 h 1271283"/>
                <a:gd name="connsiteX271" fmla="*/ 306241 w 697660"/>
                <a:gd name="connsiteY271" fmla="*/ 919811 h 1271283"/>
                <a:gd name="connsiteX272" fmla="*/ 302145 w 697660"/>
                <a:gd name="connsiteY272" fmla="*/ 902666 h 1271283"/>
                <a:gd name="connsiteX273" fmla="*/ 299859 w 697660"/>
                <a:gd name="connsiteY273" fmla="*/ 882854 h 1271283"/>
                <a:gd name="connsiteX274" fmla="*/ 299383 w 697660"/>
                <a:gd name="connsiteY274" fmla="*/ 881711 h 1271283"/>
                <a:gd name="connsiteX275" fmla="*/ 294144 w 697660"/>
                <a:gd name="connsiteY275" fmla="*/ 881711 h 1271283"/>
                <a:gd name="connsiteX276" fmla="*/ 293382 w 697660"/>
                <a:gd name="connsiteY276" fmla="*/ 882568 h 1271283"/>
                <a:gd name="connsiteX277" fmla="*/ 295859 w 697660"/>
                <a:gd name="connsiteY277" fmla="*/ 883521 h 1271283"/>
                <a:gd name="connsiteX278" fmla="*/ 296049 w 697660"/>
                <a:gd name="connsiteY278" fmla="*/ 884664 h 1271283"/>
                <a:gd name="connsiteX279" fmla="*/ 283667 w 697660"/>
                <a:gd name="connsiteY279" fmla="*/ 893617 h 1271283"/>
                <a:gd name="connsiteX280" fmla="*/ 282238 w 697660"/>
                <a:gd name="connsiteY280" fmla="*/ 893617 h 1271283"/>
                <a:gd name="connsiteX281" fmla="*/ 282524 w 697660"/>
                <a:gd name="connsiteY281" fmla="*/ 892188 h 1271283"/>
                <a:gd name="connsiteX282" fmla="*/ 283952 w 697660"/>
                <a:gd name="connsiteY282" fmla="*/ 890760 h 1271283"/>
                <a:gd name="connsiteX283" fmla="*/ 285286 w 697660"/>
                <a:gd name="connsiteY283" fmla="*/ 888379 h 1271283"/>
                <a:gd name="connsiteX284" fmla="*/ 281952 w 697660"/>
                <a:gd name="connsiteY284" fmla="*/ 888759 h 1271283"/>
                <a:gd name="connsiteX285" fmla="*/ 280142 w 697660"/>
                <a:gd name="connsiteY285" fmla="*/ 891998 h 1271283"/>
                <a:gd name="connsiteX286" fmla="*/ 270141 w 697660"/>
                <a:gd name="connsiteY286" fmla="*/ 901618 h 1271283"/>
                <a:gd name="connsiteX287" fmla="*/ 266426 w 697660"/>
                <a:gd name="connsiteY287" fmla="*/ 902952 h 1271283"/>
                <a:gd name="connsiteX288" fmla="*/ 248614 w 697660"/>
                <a:gd name="connsiteY288" fmla="*/ 913334 h 1271283"/>
                <a:gd name="connsiteX289" fmla="*/ 222707 w 697660"/>
                <a:gd name="connsiteY289" fmla="*/ 924573 h 1271283"/>
                <a:gd name="connsiteX290" fmla="*/ 212896 w 697660"/>
                <a:gd name="connsiteY290" fmla="*/ 926955 h 1271283"/>
                <a:gd name="connsiteX291" fmla="*/ 203752 w 697660"/>
                <a:gd name="connsiteY291" fmla="*/ 928955 h 1271283"/>
                <a:gd name="connsiteX292" fmla="*/ 192512 w 697660"/>
                <a:gd name="connsiteY292" fmla="*/ 932860 h 1271283"/>
                <a:gd name="connsiteX293" fmla="*/ 166795 w 697660"/>
                <a:gd name="connsiteY293" fmla="*/ 934861 h 1271283"/>
                <a:gd name="connsiteX294" fmla="*/ 158508 w 697660"/>
                <a:gd name="connsiteY294" fmla="*/ 932479 h 1271283"/>
                <a:gd name="connsiteX295" fmla="*/ 144506 w 697660"/>
                <a:gd name="connsiteY295" fmla="*/ 923526 h 1271283"/>
                <a:gd name="connsiteX296" fmla="*/ 143173 w 697660"/>
                <a:gd name="connsiteY296" fmla="*/ 920859 h 1271283"/>
                <a:gd name="connsiteX297" fmla="*/ 146507 w 697660"/>
                <a:gd name="connsiteY297" fmla="*/ 920382 h 1271283"/>
                <a:gd name="connsiteX298" fmla="*/ 157841 w 697660"/>
                <a:gd name="connsiteY298" fmla="*/ 927145 h 1271283"/>
                <a:gd name="connsiteX299" fmla="*/ 169081 w 697660"/>
                <a:gd name="connsiteY299" fmla="*/ 931050 h 1271283"/>
                <a:gd name="connsiteX300" fmla="*/ 177463 w 697660"/>
                <a:gd name="connsiteY300" fmla="*/ 932289 h 1271283"/>
                <a:gd name="connsiteX301" fmla="*/ 180892 w 697660"/>
                <a:gd name="connsiteY301" fmla="*/ 932289 h 1271283"/>
                <a:gd name="connsiteX302" fmla="*/ 200228 w 697660"/>
                <a:gd name="connsiteY302" fmla="*/ 927050 h 1271283"/>
                <a:gd name="connsiteX303" fmla="*/ 202133 w 697660"/>
                <a:gd name="connsiteY303" fmla="*/ 926479 h 1271283"/>
                <a:gd name="connsiteX304" fmla="*/ 200323 w 697660"/>
                <a:gd name="connsiteY304" fmla="*/ 924669 h 1271283"/>
                <a:gd name="connsiteX305" fmla="*/ 194513 w 697660"/>
                <a:gd name="connsiteY305" fmla="*/ 925621 h 1271283"/>
                <a:gd name="connsiteX306" fmla="*/ 177558 w 697660"/>
                <a:gd name="connsiteY306" fmla="*/ 929717 h 1271283"/>
                <a:gd name="connsiteX307" fmla="*/ 176891 w 697660"/>
                <a:gd name="connsiteY307" fmla="*/ 929717 h 1271283"/>
                <a:gd name="connsiteX308" fmla="*/ 169557 w 697660"/>
                <a:gd name="connsiteY308" fmla="*/ 928479 h 1271283"/>
                <a:gd name="connsiteX309" fmla="*/ 161842 w 697660"/>
                <a:gd name="connsiteY309" fmla="*/ 926383 h 1271283"/>
                <a:gd name="connsiteX310" fmla="*/ 152317 w 697660"/>
                <a:gd name="connsiteY310" fmla="*/ 920382 h 1271283"/>
                <a:gd name="connsiteX311" fmla="*/ 139744 w 697660"/>
                <a:gd name="connsiteY311" fmla="*/ 921335 h 1271283"/>
                <a:gd name="connsiteX312" fmla="*/ 136982 w 697660"/>
                <a:gd name="connsiteY312" fmla="*/ 921145 h 1271283"/>
                <a:gd name="connsiteX313" fmla="*/ 138791 w 697660"/>
                <a:gd name="connsiteY313" fmla="*/ 918382 h 1271283"/>
                <a:gd name="connsiteX314" fmla="*/ 140030 w 697660"/>
                <a:gd name="connsiteY314" fmla="*/ 916477 h 1271283"/>
                <a:gd name="connsiteX315" fmla="*/ 142220 w 697660"/>
                <a:gd name="connsiteY315" fmla="*/ 915239 h 1271283"/>
                <a:gd name="connsiteX316" fmla="*/ 136410 w 697660"/>
                <a:gd name="connsiteY316" fmla="*/ 912667 h 1271283"/>
                <a:gd name="connsiteX317" fmla="*/ 130409 w 697660"/>
                <a:gd name="connsiteY317" fmla="*/ 916001 h 1271283"/>
                <a:gd name="connsiteX318" fmla="*/ 126218 w 697660"/>
                <a:gd name="connsiteY318" fmla="*/ 911048 h 1271283"/>
                <a:gd name="connsiteX319" fmla="*/ 109835 w 697660"/>
                <a:gd name="connsiteY319" fmla="*/ 899523 h 1271283"/>
                <a:gd name="connsiteX320" fmla="*/ 84022 w 697660"/>
                <a:gd name="connsiteY320" fmla="*/ 882949 h 1271283"/>
                <a:gd name="connsiteX321" fmla="*/ 62972 w 697660"/>
                <a:gd name="connsiteY321" fmla="*/ 865804 h 1271283"/>
                <a:gd name="connsiteX322" fmla="*/ 48209 w 697660"/>
                <a:gd name="connsiteY322" fmla="*/ 850850 h 1271283"/>
                <a:gd name="connsiteX323" fmla="*/ 20777 w 697660"/>
                <a:gd name="connsiteY323" fmla="*/ 819894 h 1271283"/>
                <a:gd name="connsiteX324" fmla="*/ 7537 w 697660"/>
                <a:gd name="connsiteY324" fmla="*/ 803034 h 1271283"/>
                <a:gd name="connsiteX325" fmla="*/ 4489 w 697660"/>
                <a:gd name="connsiteY325" fmla="*/ 792843 h 1271283"/>
                <a:gd name="connsiteX326" fmla="*/ 2870 w 697660"/>
                <a:gd name="connsiteY326" fmla="*/ 784747 h 1271283"/>
                <a:gd name="connsiteX327" fmla="*/ 107 w 697660"/>
                <a:gd name="connsiteY327" fmla="*/ 769792 h 1271283"/>
                <a:gd name="connsiteX328" fmla="*/ 107 w 697660"/>
                <a:gd name="connsiteY328" fmla="*/ 768935 h 1271283"/>
                <a:gd name="connsiteX329" fmla="*/ 2584 w 697660"/>
                <a:gd name="connsiteY329" fmla="*/ 768935 h 1271283"/>
                <a:gd name="connsiteX330" fmla="*/ 2679 w 697660"/>
                <a:gd name="connsiteY330" fmla="*/ 770268 h 1271283"/>
                <a:gd name="connsiteX331" fmla="*/ 2965 w 697660"/>
                <a:gd name="connsiteY331" fmla="*/ 774174 h 1271283"/>
                <a:gd name="connsiteX332" fmla="*/ 4775 w 697660"/>
                <a:gd name="connsiteY332" fmla="*/ 778841 h 1271283"/>
                <a:gd name="connsiteX333" fmla="*/ 5727 w 697660"/>
                <a:gd name="connsiteY333" fmla="*/ 778555 h 1271283"/>
                <a:gd name="connsiteX334" fmla="*/ 4394 w 697660"/>
                <a:gd name="connsiteY334" fmla="*/ 774459 h 1271283"/>
                <a:gd name="connsiteX335" fmla="*/ 4870 w 697660"/>
                <a:gd name="connsiteY335" fmla="*/ 771316 h 1271283"/>
                <a:gd name="connsiteX336" fmla="*/ 8204 w 697660"/>
                <a:gd name="connsiteY336" fmla="*/ 772936 h 1271283"/>
                <a:gd name="connsiteX337" fmla="*/ 11442 w 697660"/>
                <a:gd name="connsiteY337" fmla="*/ 783699 h 1271283"/>
                <a:gd name="connsiteX338" fmla="*/ 14585 w 697660"/>
                <a:gd name="connsiteY338" fmla="*/ 797224 h 1271283"/>
                <a:gd name="connsiteX339" fmla="*/ 16014 w 697660"/>
                <a:gd name="connsiteY339" fmla="*/ 798653 h 1271283"/>
                <a:gd name="connsiteX340" fmla="*/ 34874 w 697660"/>
                <a:gd name="connsiteY340" fmla="*/ 820084 h 1271283"/>
                <a:gd name="connsiteX341" fmla="*/ 36112 w 697660"/>
                <a:gd name="connsiteY341" fmla="*/ 822275 h 1271283"/>
                <a:gd name="connsiteX342" fmla="*/ 34778 w 697660"/>
                <a:gd name="connsiteY342" fmla="*/ 827895 h 1271283"/>
                <a:gd name="connsiteX343" fmla="*/ 41636 w 697660"/>
                <a:gd name="connsiteY343" fmla="*/ 827704 h 1271283"/>
                <a:gd name="connsiteX344" fmla="*/ 43637 w 697660"/>
                <a:gd name="connsiteY344" fmla="*/ 829514 h 1271283"/>
                <a:gd name="connsiteX345" fmla="*/ 49733 w 697660"/>
                <a:gd name="connsiteY345" fmla="*/ 836467 h 1271283"/>
                <a:gd name="connsiteX346" fmla="*/ 74593 w 697660"/>
                <a:gd name="connsiteY346" fmla="*/ 863613 h 1271283"/>
                <a:gd name="connsiteX347" fmla="*/ 100310 w 697660"/>
                <a:gd name="connsiteY347" fmla="*/ 881901 h 1271283"/>
                <a:gd name="connsiteX348" fmla="*/ 131933 w 697660"/>
                <a:gd name="connsiteY348" fmla="*/ 903047 h 1271283"/>
                <a:gd name="connsiteX349" fmla="*/ 139458 w 697660"/>
                <a:gd name="connsiteY349" fmla="*/ 908572 h 1271283"/>
                <a:gd name="connsiteX350" fmla="*/ 162032 w 697660"/>
                <a:gd name="connsiteY350" fmla="*/ 922573 h 1271283"/>
                <a:gd name="connsiteX351" fmla="*/ 179463 w 697660"/>
                <a:gd name="connsiteY351" fmla="*/ 924573 h 1271283"/>
                <a:gd name="connsiteX352" fmla="*/ 210991 w 697660"/>
                <a:gd name="connsiteY352" fmla="*/ 917715 h 1271283"/>
                <a:gd name="connsiteX353" fmla="*/ 231755 w 697660"/>
                <a:gd name="connsiteY353" fmla="*/ 910953 h 1271283"/>
                <a:gd name="connsiteX354" fmla="*/ 234137 w 697660"/>
                <a:gd name="connsiteY354" fmla="*/ 909810 h 1271283"/>
                <a:gd name="connsiteX355" fmla="*/ 262235 w 697660"/>
                <a:gd name="connsiteY355" fmla="*/ 895237 h 1271283"/>
                <a:gd name="connsiteX356" fmla="*/ 269379 w 697660"/>
                <a:gd name="connsiteY356" fmla="*/ 891998 h 1271283"/>
                <a:gd name="connsiteX357" fmla="*/ 273665 w 697660"/>
                <a:gd name="connsiteY357" fmla="*/ 889140 h 1271283"/>
                <a:gd name="connsiteX358" fmla="*/ 280238 w 697660"/>
                <a:gd name="connsiteY358" fmla="*/ 884473 h 1271283"/>
                <a:gd name="connsiteX359" fmla="*/ 286143 w 697660"/>
                <a:gd name="connsiteY359" fmla="*/ 881711 h 1271283"/>
                <a:gd name="connsiteX360" fmla="*/ 302336 w 697660"/>
                <a:gd name="connsiteY360" fmla="*/ 869519 h 1271283"/>
                <a:gd name="connsiteX361" fmla="*/ 308432 w 697660"/>
                <a:gd name="connsiteY361" fmla="*/ 866471 h 1271283"/>
                <a:gd name="connsiteX362" fmla="*/ 325100 w 697660"/>
                <a:gd name="connsiteY362" fmla="*/ 852469 h 1271283"/>
                <a:gd name="connsiteX363" fmla="*/ 330530 w 697660"/>
                <a:gd name="connsiteY363" fmla="*/ 848469 h 1271283"/>
                <a:gd name="connsiteX364" fmla="*/ 349199 w 697660"/>
                <a:gd name="connsiteY364" fmla="*/ 833991 h 1271283"/>
                <a:gd name="connsiteX365" fmla="*/ 357009 w 697660"/>
                <a:gd name="connsiteY365" fmla="*/ 825799 h 1271283"/>
                <a:gd name="connsiteX366" fmla="*/ 386441 w 697660"/>
                <a:gd name="connsiteY366" fmla="*/ 801320 h 1271283"/>
                <a:gd name="connsiteX367" fmla="*/ 410825 w 697660"/>
                <a:gd name="connsiteY367" fmla="*/ 783318 h 1271283"/>
                <a:gd name="connsiteX368" fmla="*/ 417969 w 697660"/>
                <a:gd name="connsiteY368" fmla="*/ 775126 h 1271283"/>
                <a:gd name="connsiteX369" fmla="*/ 426732 w 697660"/>
                <a:gd name="connsiteY369" fmla="*/ 745789 h 1271283"/>
                <a:gd name="connsiteX370" fmla="*/ 432257 w 697660"/>
                <a:gd name="connsiteY370" fmla="*/ 729978 h 1271283"/>
                <a:gd name="connsiteX371" fmla="*/ 434066 w 697660"/>
                <a:gd name="connsiteY371" fmla="*/ 718262 h 1271283"/>
                <a:gd name="connsiteX372" fmla="*/ 435400 w 697660"/>
                <a:gd name="connsiteY372" fmla="*/ 716547 h 1271283"/>
                <a:gd name="connsiteX373" fmla="*/ 451116 w 697660"/>
                <a:gd name="connsiteY373" fmla="*/ 709785 h 1271283"/>
                <a:gd name="connsiteX374" fmla="*/ 453402 w 697660"/>
                <a:gd name="connsiteY374" fmla="*/ 708547 h 1271283"/>
                <a:gd name="connsiteX375" fmla="*/ 467594 w 697660"/>
                <a:gd name="connsiteY375" fmla="*/ 696831 h 1271283"/>
                <a:gd name="connsiteX376" fmla="*/ 477024 w 697660"/>
                <a:gd name="connsiteY376" fmla="*/ 687496 h 1271283"/>
                <a:gd name="connsiteX377" fmla="*/ 491216 w 697660"/>
                <a:gd name="connsiteY377" fmla="*/ 675018 h 1271283"/>
                <a:gd name="connsiteX378" fmla="*/ 510266 w 697660"/>
                <a:gd name="connsiteY378" fmla="*/ 658445 h 1271283"/>
                <a:gd name="connsiteX379" fmla="*/ 517601 w 697660"/>
                <a:gd name="connsiteY379" fmla="*/ 649301 h 1271283"/>
                <a:gd name="connsiteX380" fmla="*/ 527221 w 697660"/>
                <a:gd name="connsiteY380" fmla="*/ 633585 h 1271283"/>
                <a:gd name="connsiteX381" fmla="*/ 534936 w 697660"/>
                <a:gd name="connsiteY381" fmla="*/ 601866 h 1271283"/>
                <a:gd name="connsiteX382" fmla="*/ 534364 w 697660"/>
                <a:gd name="connsiteY382" fmla="*/ 588913 h 1271283"/>
                <a:gd name="connsiteX383" fmla="*/ 529507 w 697660"/>
                <a:gd name="connsiteY383" fmla="*/ 573768 h 1271283"/>
                <a:gd name="connsiteX384" fmla="*/ 519029 w 697660"/>
                <a:gd name="connsiteY384" fmla="*/ 559766 h 1271283"/>
                <a:gd name="connsiteX385" fmla="*/ 502742 w 697660"/>
                <a:gd name="connsiteY385" fmla="*/ 549574 h 1271283"/>
                <a:gd name="connsiteX386" fmla="*/ 487978 w 697660"/>
                <a:gd name="connsiteY386" fmla="*/ 549670 h 1271283"/>
                <a:gd name="connsiteX387" fmla="*/ 460260 w 697660"/>
                <a:gd name="connsiteY387" fmla="*/ 564909 h 1271283"/>
                <a:gd name="connsiteX388" fmla="*/ 454164 w 697660"/>
                <a:gd name="connsiteY388" fmla="*/ 570434 h 1271283"/>
                <a:gd name="connsiteX389" fmla="*/ 449783 w 697660"/>
                <a:gd name="connsiteY389" fmla="*/ 571672 h 1271283"/>
                <a:gd name="connsiteX390" fmla="*/ 447116 w 697660"/>
                <a:gd name="connsiteY390" fmla="*/ 567386 h 1271283"/>
                <a:gd name="connsiteX391" fmla="*/ 451402 w 697660"/>
                <a:gd name="connsiteY391" fmla="*/ 557099 h 1271283"/>
                <a:gd name="connsiteX392" fmla="*/ 455974 w 697660"/>
                <a:gd name="connsiteY392" fmla="*/ 546812 h 1271283"/>
                <a:gd name="connsiteX393" fmla="*/ 463403 w 697660"/>
                <a:gd name="connsiteY393" fmla="*/ 537763 h 1271283"/>
                <a:gd name="connsiteX394" fmla="*/ 465022 w 697660"/>
                <a:gd name="connsiteY394" fmla="*/ 535287 h 1271283"/>
                <a:gd name="connsiteX395" fmla="*/ 467023 w 697660"/>
                <a:gd name="connsiteY395" fmla="*/ 534811 h 1271283"/>
                <a:gd name="connsiteX396" fmla="*/ 461689 w 697660"/>
                <a:gd name="connsiteY396" fmla="*/ 534525 h 1271283"/>
                <a:gd name="connsiteX397" fmla="*/ 449211 w 697660"/>
                <a:gd name="connsiteY397" fmla="*/ 540240 h 1271283"/>
                <a:gd name="connsiteX398" fmla="*/ 431685 w 697660"/>
                <a:gd name="connsiteY398" fmla="*/ 553956 h 1271283"/>
                <a:gd name="connsiteX399" fmla="*/ 425589 w 697660"/>
                <a:gd name="connsiteY399" fmla="*/ 560909 h 1271283"/>
                <a:gd name="connsiteX400" fmla="*/ 416445 w 697660"/>
                <a:gd name="connsiteY400" fmla="*/ 560623 h 1271283"/>
                <a:gd name="connsiteX401" fmla="*/ 417397 w 697660"/>
                <a:gd name="connsiteY401" fmla="*/ 553765 h 1271283"/>
                <a:gd name="connsiteX402" fmla="*/ 425208 w 697660"/>
                <a:gd name="connsiteY402" fmla="*/ 543478 h 1271283"/>
                <a:gd name="connsiteX403" fmla="*/ 427875 w 697660"/>
                <a:gd name="connsiteY403" fmla="*/ 523380 h 1271283"/>
                <a:gd name="connsiteX404" fmla="*/ 429304 w 697660"/>
                <a:gd name="connsiteY404" fmla="*/ 512141 h 1271283"/>
                <a:gd name="connsiteX405" fmla="*/ 429685 w 697660"/>
                <a:gd name="connsiteY405" fmla="*/ 510331 h 1271283"/>
                <a:gd name="connsiteX406" fmla="*/ 427113 w 697660"/>
                <a:gd name="connsiteY406" fmla="*/ 496711 h 1271283"/>
                <a:gd name="connsiteX407" fmla="*/ 422446 w 697660"/>
                <a:gd name="connsiteY407" fmla="*/ 469659 h 1271283"/>
                <a:gd name="connsiteX408" fmla="*/ 419303 w 697660"/>
                <a:gd name="connsiteY408" fmla="*/ 462325 h 1271283"/>
                <a:gd name="connsiteX409" fmla="*/ 410825 w 697660"/>
                <a:gd name="connsiteY409" fmla="*/ 459182 h 1271283"/>
                <a:gd name="connsiteX410" fmla="*/ 383870 w 697660"/>
                <a:gd name="connsiteY410" fmla="*/ 454610 h 1271283"/>
                <a:gd name="connsiteX411" fmla="*/ 371106 w 697660"/>
                <a:gd name="connsiteY411" fmla="*/ 457848 h 1271283"/>
                <a:gd name="connsiteX412" fmla="*/ 366820 w 697660"/>
                <a:gd name="connsiteY412" fmla="*/ 458706 h 1271283"/>
                <a:gd name="connsiteX413" fmla="*/ 351294 w 697660"/>
                <a:gd name="connsiteY413" fmla="*/ 456515 h 1271283"/>
                <a:gd name="connsiteX414" fmla="*/ 338912 w 697660"/>
                <a:gd name="connsiteY414" fmla="*/ 457563 h 1271283"/>
                <a:gd name="connsiteX415" fmla="*/ 315956 w 697660"/>
                <a:gd name="connsiteY415" fmla="*/ 462706 h 1271283"/>
                <a:gd name="connsiteX416" fmla="*/ 280714 w 697660"/>
                <a:gd name="connsiteY416" fmla="*/ 470993 h 1271283"/>
                <a:gd name="connsiteX417" fmla="*/ 271284 w 697660"/>
                <a:gd name="connsiteY417" fmla="*/ 472422 h 1271283"/>
                <a:gd name="connsiteX418" fmla="*/ 268331 w 697660"/>
                <a:gd name="connsiteY418" fmla="*/ 475470 h 1271283"/>
                <a:gd name="connsiteX419" fmla="*/ 271665 w 697660"/>
                <a:gd name="connsiteY419" fmla="*/ 475184 h 1271283"/>
                <a:gd name="connsiteX420" fmla="*/ 282333 w 697660"/>
                <a:gd name="connsiteY420" fmla="*/ 474993 h 1271283"/>
                <a:gd name="connsiteX421" fmla="*/ 288429 w 697660"/>
                <a:gd name="connsiteY421" fmla="*/ 481185 h 1271283"/>
                <a:gd name="connsiteX422" fmla="*/ 279761 w 697660"/>
                <a:gd name="connsiteY422" fmla="*/ 484899 h 1271283"/>
                <a:gd name="connsiteX423" fmla="*/ 275761 w 697660"/>
                <a:gd name="connsiteY423" fmla="*/ 484233 h 1271283"/>
                <a:gd name="connsiteX424" fmla="*/ 255568 w 697660"/>
                <a:gd name="connsiteY424" fmla="*/ 480899 h 1271283"/>
                <a:gd name="connsiteX425" fmla="*/ 246805 w 697660"/>
                <a:gd name="connsiteY425" fmla="*/ 482232 h 1271283"/>
                <a:gd name="connsiteX426" fmla="*/ 232136 w 697660"/>
                <a:gd name="connsiteY426" fmla="*/ 491091 h 1271283"/>
                <a:gd name="connsiteX427" fmla="*/ 220611 w 697660"/>
                <a:gd name="connsiteY427" fmla="*/ 494805 h 1271283"/>
                <a:gd name="connsiteX428" fmla="*/ 216992 w 697660"/>
                <a:gd name="connsiteY428" fmla="*/ 493663 h 1271283"/>
                <a:gd name="connsiteX429" fmla="*/ 214991 w 697660"/>
                <a:gd name="connsiteY429" fmla="*/ 491186 h 1271283"/>
                <a:gd name="connsiteX430" fmla="*/ 217277 w 697660"/>
                <a:gd name="connsiteY430" fmla="*/ 489662 h 1271283"/>
                <a:gd name="connsiteX431" fmla="*/ 223850 w 697660"/>
                <a:gd name="connsiteY431" fmla="*/ 488138 h 1271283"/>
                <a:gd name="connsiteX432" fmla="*/ 226231 w 697660"/>
                <a:gd name="connsiteY432" fmla="*/ 484804 h 1271283"/>
                <a:gd name="connsiteX433" fmla="*/ 233279 w 697660"/>
                <a:gd name="connsiteY433" fmla="*/ 477565 h 1271283"/>
                <a:gd name="connsiteX434" fmla="*/ 236518 w 697660"/>
                <a:gd name="connsiteY434" fmla="*/ 476898 h 1271283"/>
                <a:gd name="connsiteX435" fmla="*/ 233755 w 697660"/>
                <a:gd name="connsiteY435" fmla="*/ 473755 h 1271283"/>
                <a:gd name="connsiteX436" fmla="*/ 208610 w 697660"/>
                <a:gd name="connsiteY436" fmla="*/ 467278 h 1271283"/>
                <a:gd name="connsiteX437" fmla="*/ 172986 w 697660"/>
                <a:gd name="connsiteY437" fmla="*/ 458134 h 1271283"/>
                <a:gd name="connsiteX438" fmla="*/ 143744 w 697660"/>
                <a:gd name="connsiteY438" fmla="*/ 450990 h 1271283"/>
                <a:gd name="connsiteX439" fmla="*/ 103454 w 697660"/>
                <a:gd name="connsiteY439" fmla="*/ 437941 h 1271283"/>
                <a:gd name="connsiteX440" fmla="*/ 92024 w 697660"/>
                <a:gd name="connsiteY440" fmla="*/ 432798 h 1271283"/>
                <a:gd name="connsiteX441" fmla="*/ 88118 w 697660"/>
                <a:gd name="connsiteY441" fmla="*/ 432798 h 1271283"/>
                <a:gd name="connsiteX442" fmla="*/ 88880 w 697660"/>
                <a:gd name="connsiteY442" fmla="*/ 436417 h 1271283"/>
                <a:gd name="connsiteX443" fmla="*/ 91833 w 697660"/>
                <a:gd name="connsiteY443" fmla="*/ 440608 h 1271283"/>
                <a:gd name="connsiteX444" fmla="*/ 100882 w 697660"/>
                <a:gd name="connsiteY444" fmla="*/ 455848 h 1271283"/>
                <a:gd name="connsiteX445" fmla="*/ 102882 w 697660"/>
                <a:gd name="connsiteY445" fmla="*/ 458706 h 1271283"/>
                <a:gd name="connsiteX446" fmla="*/ 100025 w 697660"/>
                <a:gd name="connsiteY446" fmla="*/ 461087 h 1271283"/>
                <a:gd name="connsiteX447" fmla="*/ 92119 w 697660"/>
                <a:gd name="connsiteY447" fmla="*/ 452800 h 1271283"/>
                <a:gd name="connsiteX448" fmla="*/ 89452 w 697660"/>
                <a:gd name="connsiteY448" fmla="*/ 448514 h 1271283"/>
                <a:gd name="connsiteX449" fmla="*/ 78974 w 697660"/>
                <a:gd name="connsiteY449" fmla="*/ 432607 h 1271283"/>
                <a:gd name="connsiteX450" fmla="*/ 74974 w 697660"/>
                <a:gd name="connsiteY450" fmla="*/ 425559 h 1271283"/>
                <a:gd name="connsiteX451" fmla="*/ 66878 w 697660"/>
                <a:gd name="connsiteY451" fmla="*/ 414796 h 1271283"/>
                <a:gd name="connsiteX452" fmla="*/ 63925 w 697660"/>
                <a:gd name="connsiteY452" fmla="*/ 412033 h 1271283"/>
                <a:gd name="connsiteX453" fmla="*/ 59258 w 697660"/>
                <a:gd name="connsiteY453" fmla="*/ 401079 h 1271283"/>
                <a:gd name="connsiteX454" fmla="*/ 60020 w 697660"/>
                <a:gd name="connsiteY454" fmla="*/ 398889 h 1271283"/>
                <a:gd name="connsiteX455" fmla="*/ 65449 w 697660"/>
                <a:gd name="connsiteY455" fmla="*/ 395269 h 1271283"/>
                <a:gd name="connsiteX456" fmla="*/ 71069 w 697660"/>
                <a:gd name="connsiteY456" fmla="*/ 398698 h 1271283"/>
                <a:gd name="connsiteX457" fmla="*/ 83737 w 697660"/>
                <a:gd name="connsiteY457" fmla="*/ 415843 h 1271283"/>
                <a:gd name="connsiteX458" fmla="*/ 113741 w 697660"/>
                <a:gd name="connsiteY458" fmla="*/ 432512 h 1271283"/>
                <a:gd name="connsiteX459" fmla="*/ 132600 w 697660"/>
                <a:gd name="connsiteY459" fmla="*/ 438894 h 1271283"/>
                <a:gd name="connsiteX460" fmla="*/ 159175 w 697660"/>
                <a:gd name="connsiteY460" fmla="*/ 446990 h 1271283"/>
                <a:gd name="connsiteX461" fmla="*/ 160508 w 697660"/>
                <a:gd name="connsiteY461" fmla="*/ 447180 h 1271283"/>
                <a:gd name="connsiteX462" fmla="*/ 178225 w 697660"/>
                <a:gd name="connsiteY462" fmla="*/ 451086 h 1271283"/>
                <a:gd name="connsiteX463" fmla="*/ 184035 w 697660"/>
                <a:gd name="connsiteY463" fmla="*/ 452514 h 1271283"/>
                <a:gd name="connsiteX464" fmla="*/ 188512 w 697660"/>
                <a:gd name="connsiteY464" fmla="*/ 453848 h 1271283"/>
                <a:gd name="connsiteX465" fmla="*/ 206133 w 697660"/>
                <a:gd name="connsiteY465" fmla="*/ 458039 h 1271283"/>
                <a:gd name="connsiteX466" fmla="*/ 226897 w 697660"/>
                <a:gd name="connsiteY466" fmla="*/ 463087 h 1271283"/>
                <a:gd name="connsiteX467" fmla="*/ 241566 w 697660"/>
                <a:gd name="connsiteY467" fmla="*/ 467659 h 1271283"/>
                <a:gd name="connsiteX468" fmla="*/ 247948 w 697660"/>
                <a:gd name="connsiteY468" fmla="*/ 467945 h 1271283"/>
                <a:gd name="connsiteX469" fmla="*/ 244043 w 697660"/>
                <a:gd name="connsiteY469" fmla="*/ 464230 h 1271283"/>
                <a:gd name="connsiteX470" fmla="*/ 222611 w 697660"/>
                <a:gd name="connsiteY470" fmla="*/ 447657 h 1271283"/>
                <a:gd name="connsiteX471" fmla="*/ 200323 w 697660"/>
                <a:gd name="connsiteY471" fmla="*/ 431559 h 1271283"/>
                <a:gd name="connsiteX472" fmla="*/ 201656 w 697660"/>
                <a:gd name="connsiteY472" fmla="*/ 422034 h 1271283"/>
                <a:gd name="connsiteX473" fmla="*/ 217182 w 697660"/>
                <a:gd name="connsiteY473" fmla="*/ 424797 h 1271283"/>
                <a:gd name="connsiteX474" fmla="*/ 228326 w 697660"/>
                <a:gd name="connsiteY474" fmla="*/ 429559 h 1271283"/>
                <a:gd name="connsiteX475" fmla="*/ 242995 w 697660"/>
                <a:gd name="connsiteY475" fmla="*/ 431274 h 1271283"/>
                <a:gd name="connsiteX476" fmla="*/ 258997 w 697660"/>
                <a:gd name="connsiteY476" fmla="*/ 432607 h 1271283"/>
                <a:gd name="connsiteX477" fmla="*/ 263283 w 697660"/>
                <a:gd name="connsiteY477" fmla="*/ 432607 h 1271283"/>
                <a:gd name="connsiteX478" fmla="*/ 265379 w 697660"/>
                <a:gd name="connsiteY478" fmla="*/ 433655 h 1271283"/>
                <a:gd name="connsiteX479" fmla="*/ 262997 w 697660"/>
                <a:gd name="connsiteY479" fmla="*/ 435179 h 1271283"/>
                <a:gd name="connsiteX480" fmla="*/ 256520 w 697660"/>
                <a:gd name="connsiteY480" fmla="*/ 435274 h 1271283"/>
                <a:gd name="connsiteX481" fmla="*/ 253853 w 697660"/>
                <a:gd name="connsiteY481" fmla="*/ 435846 h 1271283"/>
                <a:gd name="connsiteX482" fmla="*/ 256235 w 697660"/>
                <a:gd name="connsiteY482" fmla="*/ 436608 h 1271283"/>
                <a:gd name="connsiteX483" fmla="*/ 277856 w 697660"/>
                <a:gd name="connsiteY483" fmla="*/ 433369 h 1271283"/>
                <a:gd name="connsiteX484" fmla="*/ 285286 w 697660"/>
                <a:gd name="connsiteY484" fmla="*/ 435179 h 1271283"/>
                <a:gd name="connsiteX485" fmla="*/ 289763 w 697660"/>
                <a:gd name="connsiteY485" fmla="*/ 436036 h 1271283"/>
                <a:gd name="connsiteX486" fmla="*/ 293858 w 697660"/>
                <a:gd name="connsiteY486" fmla="*/ 434036 h 1271283"/>
                <a:gd name="connsiteX487" fmla="*/ 305955 w 697660"/>
                <a:gd name="connsiteY487" fmla="*/ 435846 h 1271283"/>
                <a:gd name="connsiteX488" fmla="*/ 318052 w 697660"/>
                <a:gd name="connsiteY488" fmla="*/ 436798 h 1271283"/>
                <a:gd name="connsiteX489" fmla="*/ 319004 w 697660"/>
                <a:gd name="connsiteY489" fmla="*/ 439179 h 1271283"/>
                <a:gd name="connsiteX490" fmla="*/ 334625 w 697660"/>
                <a:gd name="connsiteY490" fmla="*/ 437655 h 1271283"/>
                <a:gd name="connsiteX491" fmla="*/ 355771 w 697660"/>
                <a:gd name="connsiteY491" fmla="*/ 440704 h 1271283"/>
                <a:gd name="connsiteX492" fmla="*/ 366629 w 697660"/>
                <a:gd name="connsiteY492" fmla="*/ 443561 h 1271283"/>
                <a:gd name="connsiteX493" fmla="*/ 375773 w 697660"/>
                <a:gd name="connsiteY493" fmla="*/ 446038 h 1271283"/>
                <a:gd name="connsiteX494" fmla="*/ 388727 w 697660"/>
                <a:gd name="connsiteY494" fmla="*/ 446038 h 1271283"/>
                <a:gd name="connsiteX495" fmla="*/ 393585 w 697660"/>
                <a:gd name="connsiteY495" fmla="*/ 447942 h 1271283"/>
                <a:gd name="connsiteX496" fmla="*/ 389680 w 697660"/>
                <a:gd name="connsiteY496" fmla="*/ 448609 h 1271283"/>
                <a:gd name="connsiteX497" fmla="*/ 389013 w 697660"/>
                <a:gd name="connsiteY497" fmla="*/ 448609 h 1271283"/>
                <a:gd name="connsiteX498" fmla="*/ 386632 w 697660"/>
                <a:gd name="connsiteY498" fmla="*/ 450705 h 1271283"/>
                <a:gd name="connsiteX499" fmla="*/ 389299 w 697660"/>
                <a:gd name="connsiteY499" fmla="*/ 451181 h 1271283"/>
                <a:gd name="connsiteX500" fmla="*/ 396633 w 697660"/>
                <a:gd name="connsiteY500" fmla="*/ 450514 h 1271283"/>
                <a:gd name="connsiteX501" fmla="*/ 399491 w 697660"/>
                <a:gd name="connsiteY501" fmla="*/ 451848 h 1271283"/>
                <a:gd name="connsiteX502" fmla="*/ 401777 w 697660"/>
                <a:gd name="connsiteY502" fmla="*/ 452419 h 1271283"/>
                <a:gd name="connsiteX503" fmla="*/ 401967 w 697660"/>
                <a:gd name="connsiteY503" fmla="*/ 451562 h 1271283"/>
                <a:gd name="connsiteX504" fmla="*/ 399395 w 697660"/>
                <a:gd name="connsiteY504" fmla="*/ 450609 h 1271283"/>
                <a:gd name="connsiteX505" fmla="*/ 396538 w 697660"/>
                <a:gd name="connsiteY505" fmla="*/ 449276 h 1271283"/>
                <a:gd name="connsiteX506" fmla="*/ 412540 w 697660"/>
                <a:gd name="connsiteY506" fmla="*/ 450895 h 1271283"/>
                <a:gd name="connsiteX507" fmla="*/ 422827 w 697660"/>
                <a:gd name="connsiteY507" fmla="*/ 454991 h 1271283"/>
                <a:gd name="connsiteX508" fmla="*/ 430256 w 697660"/>
                <a:gd name="connsiteY508" fmla="*/ 460611 h 1271283"/>
                <a:gd name="connsiteX509" fmla="*/ 437114 w 697660"/>
                <a:gd name="connsiteY509" fmla="*/ 484709 h 1271283"/>
                <a:gd name="connsiteX510" fmla="*/ 437114 w 697660"/>
                <a:gd name="connsiteY510" fmla="*/ 492234 h 1271283"/>
                <a:gd name="connsiteX511" fmla="*/ 439781 w 697660"/>
                <a:gd name="connsiteY511" fmla="*/ 512522 h 1271283"/>
                <a:gd name="connsiteX512" fmla="*/ 439305 w 697660"/>
                <a:gd name="connsiteY512" fmla="*/ 514998 h 1271283"/>
                <a:gd name="connsiteX513" fmla="*/ 436924 w 697660"/>
                <a:gd name="connsiteY513" fmla="*/ 531381 h 1271283"/>
                <a:gd name="connsiteX514" fmla="*/ 440067 w 697660"/>
                <a:gd name="connsiteY514" fmla="*/ 533096 h 1271283"/>
                <a:gd name="connsiteX515" fmla="*/ 462641 w 697660"/>
                <a:gd name="connsiteY515" fmla="*/ 523952 h 1271283"/>
                <a:gd name="connsiteX516" fmla="*/ 471976 w 697660"/>
                <a:gd name="connsiteY516" fmla="*/ 525762 h 1271283"/>
                <a:gd name="connsiteX517" fmla="*/ 473405 w 697660"/>
                <a:gd name="connsiteY517" fmla="*/ 531667 h 1271283"/>
                <a:gd name="connsiteX518" fmla="*/ 467785 w 697660"/>
                <a:gd name="connsiteY518" fmla="*/ 542145 h 1271283"/>
                <a:gd name="connsiteX519" fmla="*/ 467880 w 697660"/>
                <a:gd name="connsiteY519" fmla="*/ 545764 h 1271283"/>
                <a:gd name="connsiteX520" fmla="*/ 470833 w 697660"/>
                <a:gd name="connsiteY520" fmla="*/ 544526 h 1271283"/>
                <a:gd name="connsiteX521" fmla="*/ 478358 w 697660"/>
                <a:gd name="connsiteY521" fmla="*/ 541764 h 1271283"/>
                <a:gd name="connsiteX522" fmla="*/ 484263 w 697660"/>
                <a:gd name="connsiteY522" fmla="*/ 540525 h 1271283"/>
                <a:gd name="connsiteX523" fmla="*/ 504551 w 697660"/>
                <a:gd name="connsiteY523" fmla="*/ 539382 h 1271283"/>
                <a:gd name="connsiteX524" fmla="*/ 514076 w 697660"/>
                <a:gd name="connsiteY524" fmla="*/ 542049 h 1271283"/>
                <a:gd name="connsiteX525" fmla="*/ 525316 w 697660"/>
                <a:gd name="connsiteY525" fmla="*/ 552146 h 1271283"/>
                <a:gd name="connsiteX526" fmla="*/ 533793 w 697660"/>
                <a:gd name="connsiteY526" fmla="*/ 562052 h 1271283"/>
                <a:gd name="connsiteX527" fmla="*/ 540842 w 697660"/>
                <a:gd name="connsiteY527" fmla="*/ 576054 h 1271283"/>
                <a:gd name="connsiteX528" fmla="*/ 541508 w 697660"/>
                <a:gd name="connsiteY528" fmla="*/ 577768 h 1271283"/>
                <a:gd name="connsiteX529" fmla="*/ 542270 w 697660"/>
                <a:gd name="connsiteY529" fmla="*/ 576149 h 1271283"/>
                <a:gd name="connsiteX530" fmla="*/ 542366 w 697660"/>
                <a:gd name="connsiteY530" fmla="*/ 572148 h 1271283"/>
                <a:gd name="connsiteX531" fmla="*/ 543794 w 697660"/>
                <a:gd name="connsiteY531" fmla="*/ 571196 h 1271283"/>
                <a:gd name="connsiteX532" fmla="*/ 544937 w 697660"/>
                <a:gd name="connsiteY532" fmla="*/ 571672 h 1271283"/>
                <a:gd name="connsiteX533" fmla="*/ 545223 w 697660"/>
                <a:gd name="connsiteY533" fmla="*/ 581197 h 1271283"/>
                <a:gd name="connsiteX534" fmla="*/ 544271 w 697660"/>
                <a:gd name="connsiteY534" fmla="*/ 584340 h 1271283"/>
                <a:gd name="connsiteX535" fmla="*/ 547700 w 697660"/>
                <a:gd name="connsiteY535" fmla="*/ 582626 h 1271283"/>
                <a:gd name="connsiteX536" fmla="*/ 556367 w 697660"/>
                <a:gd name="connsiteY536" fmla="*/ 573291 h 1271283"/>
                <a:gd name="connsiteX537" fmla="*/ 566369 w 697660"/>
                <a:gd name="connsiteY537" fmla="*/ 559195 h 1271283"/>
                <a:gd name="connsiteX538" fmla="*/ 579989 w 697660"/>
                <a:gd name="connsiteY538" fmla="*/ 535668 h 1271283"/>
                <a:gd name="connsiteX539" fmla="*/ 592562 w 697660"/>
                <a:gd name="connsiteY539" fmla="*/ 513855 h 1271283"/>
                <a:gd name="connsiteX540" fmla="*/ 607802 w 697660"/>
                <a:gd name="connsiteY540" fmla="*/ 485662 h 1271283"/>
                <a:gd name="connsiteX541" fmla="*/ 611422 w 697660"/>
                <a:gd name="connsiteY541" fmla="*/ 478422 h 1271283"/>
                <a:gd name="connsiteX542" fmla="*/ 622852 w 697660"/>
                <a:gd name="connsiteY542" fmla="*/ 455467 h 1271283"/>
                <a:gd name="connsiteX543" fmla="*/ 624471 w 697660"/>
                <a:gd name="connsiteY543" fmla="*/ 449371 h 1271283"/>
                <a:gd name="connsiteX544" fmla="*/ 627424 w 697660"/>
                <a:gd name="connsiteY544" fmla="*/ 438417 h 1271283"/>
                <a:gd name="connsiteX545" fmla="*/ 629043 w 697660"/>
                <a:gd name="connsiteY545" fmla="*/ 426416 h 1271283"/>
                <a:gd name="connsiteX546" fmla="*/ 631520 w 697660"/>
                <a:gd name="connsiteY546" fmla="*/ 409842 h 1271283"/>
                <a:gd name="connsiteX547" fmla="*/ 628662 w 697660"/>
                <a:gd name="connsiteY547" fmla="*/ 383649 h 1271283"/>
                <a:gd name="connsiteX548" fmla="*/ 621614 w 697660"/>
                <a:gd name="connsiteY548" fmla="*/ 363646 h 1271283"/>
                <a:gd name="connsiteX549" fmla="*/ 620185 w 697660"/>
                <a:gd name="connsiteY549" fmla="*/ 360217 h 1271283"/>
                <a:gd name="connsiteX550" fmla="*/ 617994 w 697660"/>
                <a:gd name="connsiteY550" fmla="*/ 352312 h 1271283"/>
                <a:gd name="connsiteX551" fmla="*/ 622947 w 697660"/>
                <a:gd name="connsiteY551" fmla="*/ 339643 h 1271283"/>
                <a:gd name="connsiteX552" fmla="*/ 641140 w 697660"/>
                <a:gd name="connsiteY552" fmla="*/ 336024 h 1271283"/>
                <a:gd name="connsiteX553" fmla="*/ 642092 w 697660"/>
                <a:gd name="connsiteY553" fmla="*/ 335166 h 1271283"/>
                <a:gd name="connsiteX554" fmla="*/ 668381 w 697660"/>
                <a:gd name="connsiteY554" fmla="*/ 329356 h 1271283"/>
                <a:gd name="connsiteX555" fmla="*/ 671334 w 697660"/>
                <a:gd name="connsiteY555" fmla="*/ 328023 h 1271283"/>
                <a:gd name="connsiteX556" fmla="*/ 671906 w 697660"/>
                <a:gd name="connsiteY556" fmla="*/ 326975 h 1271283"/>
                <a:gd name="connsiteX557" fmla="*/ 670858 w 697660"/>
                <a:gd name="connsiteY557" fmla="*/ 325641 h 1271283"/>
                <a:gd name="connsiteX558" fmla="*/ 653999 w 697660"/>
                <a:gd name="connsiteY558" fmla="*/ 321355 h 1271283"/>
                <a:gd name="connsiteX559" fmla="*/ 636949 w 697660"/>
                <a:gd name="connsiteY559" fmla="*/ 312688 h 1271283"/>
                <a:gd name="connsiteX560" fmla="*/ 634377 w 697660"/>
                <a:gd name="connsiteY560" fmla="*/ 306972 h 1271283"/>
                <a:gd name="connsiteX561" fmla="*/ 635711 w 697660"/>
                <a:gd name="connsiteY561" fmla="*/ 284589 h 1271283"/>
                <a:gd name="connsiteX562" fmla="*/ 640378 w 697660"/>
                <a:gd name="connsiteY562" fmla="*/ 263634 h 1271283"/>
                <a:gd name="connsiteX563" fmla="*/ 640473 w 697660"/>
                <a:gd name="connsiteY563" fmla="*/ 252680 h 1271283"/>
                <a:gd name="connsiteX564" fmla="*/ 641045 w 697660"/>
                <a:gd name="connsiteY564" fmla="*/ 240869 h 1271283"/>
                <a:gd name="connsiteX565" fmla="*/ 635806 w 697660"/>
                <a:gd name="connsiteY565" fmla="*/ 218866 h 1271283"/>
                <a:gd name="connsiteX566" fmla="*/ 627710 w 697660"/>
                <a:gd name="connsiteY566" fmla="*/ 198578 h 1271283"/>
                <a:gd name="connsiteX567" fmla="*/ 612851 w 697660"/>
                <a:gd name="connsiteY567" fmla="*/ 176289 h 1271283"/>
                <a:gd name="connsiteX568" fmla="*/ 595420 w 697660"/>
                <a:gd name="connsiteY568" fmla="*/ 149620 h 1271283"/>
                <a:gd name="connsiteX569" fmla="*/ 580370 w 697660"/>
                <a:gd name="connsiteY569" fmla="*/ 136189 h 1271283"/>
                <a:gd name="connsiteX570" fmla="*/ 571798 w 697660"/>
                <a:gd name="connsiteY570" fmla="*/ 125521 h 1271283"/>
                <a:gd name="connsiteX571" fmla="*/ 557510 w 697660"/>
                <a:gd name="connsiteY571" fmla="*/ 108567 h 1271283"/>
                <a:gd name="connsiteX572" fmla="*/ 548557 w 697660"/>
                <a:gd name="connsiteY572" fmla="*/ 102947 h 1271283"/>
                <a:gd name="connsiteX573" fmla="*/ 539508 w 697660"/>
                <a:gd name="connsiteY573" fmla="*/ 97327 h 1271283"/>
                <a:gd name="connsiteX574" fmla="*/ 535508 w 697660"/>
                <a:gd name="connsiteY574" fmla="*/ 95041 h 1271283"/>
                <a:gd name="connsiteX575" fmla="*/ 517124 w 697660"/>
                <a:gd name="connsiteY575" fmla="*/ 91041 h 1271283"/>
                <a:gd name="connsiteX576" fmla="*/ 498836 w 697660"/>
                <a:gd name="connsiteY576" fmla="*/ 90946 h 1271283"/>
                <a:gd name="connsiteX577" fmla="*/ 469785 w 697660"/>
                <a:gd name="connsiteY577" fmla="*/ 105042 h 1271283"/>
                <a:gd name="connsiteX578" fmla="*/ 458546 w 697660"/>
                <a:gd name="connsiteY578" fmla="*/ 115234 h 1271283"/>
                <a:gd name="connsiteX579" fmla="*/ 453307 w 697660"/>
                <a:gd name="connsiteY579" fmla="*/ 116187 h 1271283"/>
                <a:gd name="connsiteX580" fmla="*/ 452545 w 697660"/>
                <a:gd name="connsiteY580" fmla="*/ 112758 h 1271283"/>
                <a:gd name="connsiteX581" fmla="*/ 454736 w 697660"/>
                <a:gd name="connsiteY581" fmla="*/ 100280 h 1271283"/>
                <a:gd name="connsiteX582" fmla="*/ 459689 w 697660"/>
                <a:gd name="connsiteY582" fmla="*/ 78849 h 1271283"/>
                <a:gd name="connsiteX583" fmla="*/ 463594 w 697660"/>
                <a:gd name="connsiteY583" fmla="*/ 65704 h 1271283"/>
                <a:gd name="connsiteX584" fmla="*/ 465499 w 697660"/>
                <a:gd name="connsiteY584" fmla="*/ 61037 h 1271283"/>
                <a:gd name="connsiteX585" fmla="*/ 460546 w 697660"/>
                <a:gd name="connsiteY585" fmla="*/ 63037 h 1271283"/>
                <a:gd name="connsiteX586" fmla="*/ 454450 w 697660"/>
                <a:gd name="connsiteY586" fmla="*/ 68562 h 1271283"/>
                <a:gd name="connsiteX587" fmla="*/ 450354 w 697660"/>
                <a:gd name="connsiteY587" fmla="*/ 72181 h 1271283"/>
                <a:gd name="connsiteX588" fmla="*/ 438067 w 697660"/>
                <a:gd name="connsiteY588" fmla="*/ 82659 h 1271283"/>
                <a:gd name="connsiteX589" fmla="*/ 429494 w 697660"/>
                <a:gd name="connsiteY589" fmla="*/ 91612 h 1271283"/>
                <a:gd name="connsiteX590" fmla="*/ 427875 w 697660"/>
                <a:gd name="connsiteY590" fmla="*/ 89612 h 1271283"/>
                <a:gd name="connsiteX591" fmla="*/ 426827 w 697660"/>
                <a:gd name="connsiteY591" fmla="*/ 90088 h 1271283"/>
                <a:gd name="connsiteX592" fmla="*/ 428447 w 697660"/>
                <a:gd name="connsiteY592" fmla="*/ 91803 h 1271283"/>
                <a:gd name="connsiteX593" fmla="*/ 429589 w 697660"/>
                <a:gd name="connsiteY593" fmla="*/ 92850 h 1271283"/>
                <a:gd name="connsiteX594" fmla="*/ 423017 w 697660"/>
                <a:gd name="connsiteY594" fmla="*/ 102947 h 1271283"/>
                <a:gd name="connsiteX595" fmla="*/ 422351 w 697660"/>
                <a:gd name="connsiteY595" fmla="*/ 105328 h 1271283"/>
                <a:gd name="connsiteX596" fmla="*/ 422065 w 697660"/>
                <a:gd name="connsiteY596" fmla="*/ 112567 h 1271283"/>
                <a:gd name="connsiteX597" fmla="*/ 415207 w 697660"/>
                <a:gd name="connsiteY597" fmla="*/ 108948 h 1271283"/>
                <a:gd name="connsiteX598" fmla="*/ 412254 w 697660"/>
                <a:gd name="connsiteY598" fmla="*/ 104757 h 1271283"/>
                <a:gd name="connsiteX599" fmla="*/ 412349 w 697660"/>
                <a:gd name="connsiteY599" fmla="*/ 95422 h 1271283"/>
                <a:gd name="connsiteX600" fmla="*/ 406539 w 697660"/>
                <a:gd name="connsiteY600" fmla="*/ 63609 h 1271283"/>
                <a:gd name="connsiteX601" fmla="*/ 404920 w 697660"/>
                <a:gd name="connsiteY601" fmla="*/ 61418 h 1271283"/>
                <a:gd name="connsiteX602" fmla="*/ 403777 w 697660"/>
                <a:gd name="connsiteY602" fmla="*/ 63990 h 1271283"/>
                <a:gd name="connsiteX603" fmla="*/ 400824 w 697660"/>
                <a:gd name="connsiteY603" fmla="*/ 93517 h 1271283"/>
                <a:gd name="connsiteX604" fmla="*/ 397871 w 697660"/>
                <a:gd name="connsiteY604" fmla="*/ 107709 h 1271283"/>
                <a:gd name="connsiteX605" fmla="*/ 387489 w 697660"/>
                <a:gd name="connsiteY605" fmla="*/ 110853 h 1271283"/>
                <a:gd name="connsiteX606" fmla="*/ 376535 w 697660"/>
                <a:gd name="connsiteY606" fmla="*/ 97137 h 1271283"/>
                <a:gd name="connsiteX607" fmla="*/ 368058 w 697660"/>
                <a:gd name="connsiteY607" fmla="*/ 70467 h 1271283"/>
                <a:gd name="connsiteX608" fmla="*/ 358247 w 697660"/>
                <a:gd name="connsiteY608" fmla="*/ 49416 h 1271283"/>
                <a:gd name="connsiteX609" fmla="*/ 352056 w 697660"/>
                <a:gd name="connsiteY609" fmla="*/ 41320 h 1271283"/>
                <a:gd name="connsiteX610" fmla="*/ 330815 w 697660"/>
                <a:gd name="connsiteY610" fmla="*/ 29319 h 1271283"/>
                <a:gd name="connsiteX611" fmla="*/ 330339 w 697660"/>
                <a:gd name="connsiteY611" fmla="*/ 28842 h 1271283"/>
                <a:gd name="connsiteX612" fmla="*/ 305384 w 697660"/>
                <a:gd name="connsiteY612" fmla="*/ 20175 h 1271283"/>
                <a:gd name="connsiteX613" fmla="*/ 299859 w 697660"/>
                <a:gd name="connsiteY613" fmla="*/ 20175 h 1271283"/>
                <a:gd name="connsiteX614" fmla="*/ 291096 w 697660"/>
                <a:gd name="connsiteY614" fmla="*/ 19794 h 1271283"/>
                <a:gd name="connsiteX615" fmla="*/ 277666 w 697660"/>
                <a:gd name="connsiteY615" fmla="*/ 17317 h 1271283"/>
                <a:gd name="connsiteX616" fmla="*/ 264997 w 697660"/>
                <a:gd name="connsiteY616" fmla="*/ 13507 h 1271283"/>
                <a:gd name="connsiteX617" fmla="*/ 259283 w 697660"/>
                <a:gd name="connsiteY617" fmla="*/ 13412 h 1271283"/>
                <a:gd name="connsiteX618" fmla="*/ 245471 w 697660"/>
                <a:gd name="connsiteY618" fmla="*/ 11983 h 1271283"/>
                <a:gd name="connsiteX619" fmla="*/ 237947 w 697660"/>
                <a:gd name="connsiteY619" fmla="*/ 9507 h 1271283"/>
                <a:gd name="connsiteX620" fmla="*/ 205371 w 697660"/>
                <a:gd name="connsiteY620" fmla="*/ 8173 h 1271283"/>
                <a:gd name="connsiteX621" fmla="*/ 205371 w 697660"/>
                <a:gd name="connsiteY621" fmla="*/ 5316 h 1271283"/>
                <a:gd name="connsiteX622" fmla="*/ 208991 w 697660"/>
                <a:gd name="connsiteY622" fmla="*/ 4649 h 1271283"/>
                <a:gd name="connsiteX623" fmla="*/ 205657 w 697660"/>
                <a:gd name="connsiteY623" fmla="*/ 4078 h 1271283"/>
                <a:gd name="connsiteX624" fmla="*/ 173081 w 697660"/>
                <a:gd name="connsiteY624" fmla="*/ 2839 h 1271283"/>
                <a:gd name="connsiteX625" fmla="*/ 162889 w 697660"/>
                <a:gd name="connsiteY625" fmla="*/ 3982 h 1271283"/>
                <a:gd name="connsiteX626" fmla="*/ 160032 w 697660"/>
                <a:gd name="connsiteY626" fmla="*/ 2934 h 1271283"/>
                <a:gd name="connsiteX627" fmla="*/ 162413 w 697660"/>
                <a:gd name="connsiteY627" fmla="*/ 1411 h 1271283"/>
                <a:gd name="connsiteX628" fmla="*/ 197846 w 697660"/>
                <a:gd name="connsiteY628" fmla="*/ 267 h 1271283"/>
                <a:gd name="connsiteX629" fmla="*/ 236232 w 697660"/>
                <a:gd name="connsiteY629" fmla="*/ 1411 h 1271283"/>
                <a:gd name="connsiteX630" fmla="*/ 240042 w 697660"/>
                <a:gd name="connsiteY630" fmla="*/ 2554 h 1271283"/>
                <a:gd name="connsiteX631" fmla="*/ 260426 w 697660"/>
                <a:gd name="connsiteY631" fmla="*/ 5316 h 1271283"/>
                <a:gd name="connsiteX632" fmla="*/ 278904 w 697660"/>
                <a:gd name="connsiteY632" fmla="*/ 9126 h 1271283"/>
                <a:gd name="connsiteX633" fmla="*/ 295001 w 697660"/>
                <a:gd name="connsiteY633" fmla="*/ 13412 h 1271283"/>
                <a:gd name="connsiteX634" fmla="*/ 303288 w 697660"/>
                <a:gd name="connsiteY634" fmla="*/ 13031 h 1271283"/>
                <a:gd name="connsiteX635" fmla="*/ 322910 w 697660"/>
                <a:gd name="connsiteY635" fmla="*/ 15984 h 1271283"/>
                <a:gd name="connsiteX636" fmla="*/ 328053 w 697660"/>
                <a:gd name="connsiteY636" fmla="*/ 17317 h 1271283"/>
                <a:gd name="connsiteX637" fmla="*/ 339102 w 697660"/>
                <a:gd name="connsiteY637" fmla="*/ 21604 h 1271283"/>
                <a:gd name="connsiteX638" fmla="*/ 355961 w 697660"/>
                <a:gd name="connsiteY638" fmla="*/ 31605 h 1271283"/>
                <a:gd name="connsiteX639" fmla="*/ 370344 w 697660"/>
                <a:gd name="connsiteY639" fmla="*/ 49988 h 1271283"/>
                <a:gd name="connsiteX640" fmla="*/ 378059 w 697660"/>
                <a:gd name="connsiteY640" fmla="*/ 69133 h 1271283"/>
                <a:gd name="connsiteX641" fmla="*/ 381298 w 697660"/>
                <a:gd name="connsiteY641" fmla="*/ 82468 h 1271283"/>
                <a:gd name="connsiteX642" fmla="*/ 385013 w 697660"/>
                <a:gd name="connsiteY642" fmla="*/ 93708 h 1271283"/>
                <a:gd name="connsiteX643" fmla="*/ 387394 w 697660"/>
                <a:gd name="connsiteY643" fmla="*/ 97422 h 1271283"/>
                <a:gd name="connsiteX644" fmla="*/ 389680 w 697660"/>
                <a:gd name="connsiteY644" fmla="*/ 98565 h 1271283"/>
                <a:gd name="connsiteX645" fmla="*/ 390632 w 697660"/>
                <a:gd name="connsiteY645" fmla="*/ 96470 h 1271283"/>
                <a:gd name="connsiteX646" fmla="*/ 392728 w 697660"/>
                <a:gd name="connsiteY646" fmla="*/ 81325 h 1271283"/>
                <a:gd name="connsiteX647" fmla="*/ 393490 w 697660"/>
                <a:gd name="connsiteY647" fmla="*/ 69419 h 1271283"/>
                <a:gd name="connsiteX648" fmla="*/ 393680 w 697660"/>
                <a:gd name="connsiteY648" fmla="*/ 54750 h 1271283"/>
                <a:gd name="connsiteX649" fmla="*/ 393395 w 697660"/>
                <a:gd name="connsiteY649" fmla="*/ 41130 h 1271283"/>
                <a:gd name="connsiteX650" fmla="*/ 396538 w 697660"/>
                <a:gd name="connsiteY650" fmla="*/ 36367 h 1271283"/>
                <a:gd name="connsiteX651" fmla="*/ 403205 w 697660"/>
                <a:gd name="connsiteY651" fmla="*/ 37891 h 1271283"/>
                <a:gd name="connsiteX652" fmla="*/ 416159 w 697660"/>
                <a:gd name="connsiteY652" fmla="*/ 61513 h 1271283"/>
                <a:gd name="connsiteX653" fmla="*/ 419303 w 697660"/>
                <a:gd name="connsiteY653" fmla="*/ 72276 h 1271283"/>
                <a:gd name="connsiteX654" fmla="*/ 422255 w 697660"/>
                <a:gd name="connsiteY654" fmla="*/ 82468 h 1271283"/>
                <a:gd name="connsiteX655" fmla="*/ 427018 w 697660"/>
                <a:gd name="connsiteY655" fmla="*/ 83897 h 1271283"/>
                <a:gd name="connsiteX656" fmla="*/ 435114 w 697660"/>
                <a:gd name="connsiteY656" fmla="*/ 74372 h 1271283"/>
                <a:gd name="connsiteX657" fmla="*/ 442163 w 697660"/>
                <a:gd name="connsiteY657" fmla="*/ 67038 h 1271283"/>
                <a:gd name="connsiteX658" fmla="*/ 454545 w 697660"/>
                <a:gd name="connsiteY658" fmla="*/ 55893 h 1271283"/>
                <a:gd name="connsiteX659" fmla="*/ 471023 w 697660"/>
                <a:gd name="connsiteY659" fmla="*/ 49321 h 1271283"/>
                <a:gd name="connsiteX660" fmla="*/ 477024 w 697660"/>
                <a:gd name="connsiteY660" fmla="*/ 55417 h 1271283"/>
                <a:gd name="connsiteX661" fmla="*/ 475500 w 697660"/>
                <a:gd name="connsiteY661" fmla="*/ 61513 h 1271283"/>
                <a:gd name="connsiteX662" fmla="*/ 468356 w 697660"/>
                <a:gd name="connsiteY662" fmla="*/ 78849 h 1271283"/>
                <a:gd name="connsiteX663" fmla="*/ 464070 w 697660"/>
                <a:gd name="connsiteY663" fmla="*/ 99232 h 1271283"/>
                <a:gd name="connsiteX664" fmla="*/ 464546 w 697660"/>
                <a:gd name="connsiteY664" fmla="*/ 101042 h 1271283"/>
                <a:gd name="connsiteX665" fmla="*/ 465594 w 697660"/>
                <a:gd name="connsiteY665" fmla="*/ 99232 h 1271283"/>
                <a:gd name="connsiteX666" fmla="*/ 479024 w 697660"/>
                <a:gd name="connsiteY666" fmla="*/ 89231 h 1271283"/>
                <a:gd name="connsiteX667" fmla="*/ 485025 w 697660"/>
                <a:gd name="connsiteY667" fmla="*/ 86564 h 1271283"/>
                <a:gd name="connsiteX668" fmla="*/ 514553 w 697660"/>
                <a:gd name="connsiteY668" fmla="*/ 82563 h 1271283"/>
                <a:gd name="connsiteX669" fmla="*/ 522458 w 697660"/>
                <a:gd name="connsiteY669" fmla="*/ 82563 h 1271283"/>
                <a:gd name="connsiteX670" fmla="*/ 547509 w 697660"/>
                <a:gd name="connsiteY670" fmla="*/ 89993 h 1271283"/>
                <a:gd name="connsiteX671" fmla="*/ 559701 w 697660"/>
                <a:gd name="connsiteY671" fmla="*/ 99613 h 1271283"/>
                <a:gd name="connsiteX672" fmla="*/ 565511 w 697660"/>
                <a:gd name="connsiteY672" fmla="*/ 102661 h 1271283"/>
                <a:gd name="connsiteX673" fmla="*/ 578084 w 697660"/>
                <a:gd name="connsiteY673" fmla="*/ 116187 h 1271283"/>
                <a:gd name="connsiteX674" fmla="*/ 588086 w 697660"/>
                <a:gd name="connsiteY674" fmla="*/ 129141 h 1271283"/>
                <a:gd name="connsiteX675" fmla="*/ 602373 w 697660"/>
                <a:gd name="connsiteY675" fmla="*/ 140761 h 1271283"/>
                <a:gd name="connsiteX676" fmla="*/ 606469 w 697660"/>
                <a:gd name="connsiteY676" fmla="*/ 145809 h 1271283"/>
                <a:gd name="connsiteX677" fmla="*/ 627138 w 697660"/>
                <a:gd name="connsiteY677" fmla="*/ 181242 h 1271283"/>
                <a:gd name="connsiteX678" fmla="*/ 638568 w 697660"/>
                <a:gd name="connsiteY678" fmla="*/ 196863 h 1271283"/>
                <a:gd name="connsiteX679" fmla="*/ 645807 w 697660"/>
                <a:gd name="connsiteY679" fmla="*/ 215437 h 1271283"/>
                <a:gd name="connsiteX680" fmla="*/ 648855 w 697660"/>
                <a:gd name="connsiteY680" fmla="*/ 234297 h 1271283"/>
                <a:gd name="connsiteX681" fmla="*/ 649141 w 697660"/>
                <a:gd name="connsiteY681" fmla="*/ 240297 h 1271283"/>
                <a:gd name="connsiteX682" fmla="*/ 651332 w 697660"/>
                <a:gd name="connsiteY682" fmla="*/ 262110 h 1271283"/>
                <a:gd name="connsiteX683" fmla="*/ 646474 w 697660"/>
                <a:gd name="connsiteY683" fmla="*/ 281541 h 1271283"/>
                <a:gd name="connsiteX684" fmla="*/ 642854 w 697660"/>
                <a:gd name="connsiteY684" fmla="*/ 302210 h 1271283"/>
                <a:gd name="connsiteX685" fmla="*/ 650855 w 697660"/>
                <a:gd name="connsiteY685" fmla="*/ 310973 h 1271283"/>
                <a:gd name="connsiteX686" fmla="*/ 664571 w 697660"/>
                <a:gd name="connsiteY686" fmla="*/ 315640 h 1271283"/>
                <a:gd name="connsiteX687" fmla="*/ 674668 w 697660"/>
                <a:gd name="connsiteY687" fmla="*/ 318879 h 1271283"/>
                <a:gd name="connsiteX688" fmla="*/ 682859 w 697660"/>
                <a:gd name="connsiteY688" fmla="*/ 321450 h 1271283"/>
                <a:gd name="connsiteX689" fmla="*/ 691527 w 697660"/>
                <a:gd name="connsiteY689" fmla="*/ 321641 h 1271283"/>
                <a:gd name="connsiteX690" fmla="*/ 695242 w 697660"/>
                <a:gd name="connsiteY690" fmla="*/ 322974 h 1271283"/>
                <a:gd name="connsiteX691" fmla="*/ 683431 w 697660"/>
                <a:gd name="connsiteY691" fmla="*/ 329356 h 1271283"/>
                <a:gd name="connsiteX692" fmla="*/ 678668 w 697660"/>
                <a:gd name="connsiteY692" fmla="*/ 328975 h 1271283"/>
                <a:gd name="connsiteX693" fmla="*/ 677239 w 697660"/>
                <a:gd name="connsiteY693" fmla="*/ 328975 h 1271283"/>
                <a:gd name="connsiteX694" fmla="*/ 679335 w 697660"/>
                <a:gd name="connsiteY694" fmla="*/ 331452 h 1271283"/>
                <a:gd name="connsiteX695" fmla="*/ 683336 w 697660"/>
                <a:gd name="connsiteY695" fmla="*/ 329356 h 1271283"/>
                <a:gd name="connsiteX696" fmla="*/ 601516 w 697660"/>
                <a:gd name="connsiteY696" fmla="*/ 149620 h 1271283"/>
                <a:gd name="connsiteX697" fmla="*/ 602945 w 697660"/>
                <a:gd name="connsiteY697" fmla="*/ 148953 h 1271283"/>
                <a:gd name="connsiteX698" fmla="*/ 601516 w 697660"/>
                <a:gd name="connsiteY698" fmla="*/ 149620 h 1271283"/>
                <a:gd name="connsiteX699" fmla="*/ 579132 w 697660"/>
                <a:gd name="connsiteY699" fmla="*/ 549003 h 1271283"/>
                <a:gd name="connsiteX700" fmla="*/ 579704 w 697660"/>
                <a:gd name="connsiteY700" fmla="*/ 548241 h 1271283"/>
                <a:gd name="connsiteX701" fmla="*/ 579132 w 697660"/>
                <a:gd name="connsiteY701" fmla="*/ 549003 h 1271283"/>
                <a:gd name="connsiteX702" fmla="*/ 571226 w 697660"/>
                <a:gd name="connsiteY702" fmla="*/ 564338 h 1271283"/>
                <a:gd name="connsiteX703" fmla="*/ 572084 w 697660"/>
                <a:gd name="connsiteY703" fmla="*/ 560814 h 1271283"/>
                <a:gd name="connsiteX704" fmla="*/ 569797 w 697660"/>
                <a:gd name="connsiteY704" fmla="*/ 561671 h 1271283"/>
                <a:gd name="connsiteX705" fmla="*/ 569321 w 697660"/>
                <a:gd name="connsiteY705" fmla="*/ 563481 h 1271283"/>
                <a:gd name="connsiteX706" fmla="*/ 568845 w 697660"/>
                <a:gd name="connsiteY706" fmla="*/ 566148 h 1271283"/>
                <a:gd name="connsiteX707" fmla="*/ 570083 w 697660"/>
                <a:gd name="connsiteY707" fmla="*/ 566338 h 1271283"/>
                <a:gd name="connsiteX708" fmla="*/ 571226 w 697660"/>
                <a:gd name="connsiteY708" fmla="*/ 564338 h 1271283"/>
                <a:gd name="connsiteX709" fmla="*/ 565892 w 697660"/>
                <a:gd name="connsiteY709" fmla="*/ 570053 h 1271283"/>
                <a:gd name="connsiteX710" fmla="*/ 566750 w 697660"/>
                <a:gd name="connsiteY710" fmla="*/ 569863 h 1271283"/>
                <a:gd name="connsiteX711" fmla="*/ 565511 w 697660"/>
                <a:gd name="connsiteY711" fmla="*/ 568434 h 1271283"/>
                <a:gd name="connsiteX712" fmla="*/ 565892 w 697660"/>
                <a:gd name="connsiteY712" fmla="*/ 570148 h 1271283"/>
                <a:gd name="connsiteX713" fmla="*/ 552272 w 697660"/>
                <a:gd name="connsiteY713" fmla="*/ 587198 h 1271283"/>
                <a:gd name="connsiteX714" fmla="*/ 552272 w 697660"/>
                <a:gd name="connsiteY714" fmla="*/ 585483 h 1271283"/>
                <a:gd name="connsiteX715" fmla="*/ 548843 w 697660"/>
                <a:gd name="connsiteY715" fmla="*/ 586341 h 1271283"/>
                <a:gd name="connsiteX716" fmla="*/ 545985 w 697660"/>
                <a:gd name="connsiteY716" fmla="*/ 586341 h 1271283"/>
                <a:gd name="connsiteX717" fmla="*/ 541222 w 697660"/>
                <a:gd name="connsiteY717" fmla="*/ 586722 h 1271283"/>
                <a:gd name="connsiteX718" fmla="*/ 545128 w 697660"/>
                <a:gd name="connsiteY718" fmla="*/ 587674 h 1271283"/>
                <a:gd name="connsiteX719" fmla="*/ 548747 w 697660"/>
                <a:gd name="connsiteY719" fmla="*/ 588817 h 1271283"/>
                <a:gd name="connsiteX720" fmla="*/ 552081 w 697660"/>
                <a:gd name="connsiteY720" fmla="*/ 587198 h 1271283"/>
                <a:gd name="connsiteX721" fmla="*/ 542461 w 697660"/>
                <a:gd name="connsiteY721" fmla="*/ 600342 h 1271283"/>
                <a:gd name="connsiteX722" fmla="*/ 541604 w 697660"/>
                <a:gd name="connsiteY722" fmla="*/ 599771 h 1271283"/>
                <a:gd name="connsiteX723" fmla="*/ 542461 w 697660"/>
                <a:gd name="connsiteY723" fmla="*/ 600342 h 1271283"/>
                <a:gd name="connsiteX724" fmla="*/ 539603 w 697660"/>
                <a:gd name="connsiteY724" fmla="*/ 616345 h 1271283"/>
                <a:gd name="connsiteX725" fmla="*/ 540461 w 697660"/>
                <a:gd name="connsiteY725" fmla="*/ 616916 h 1271283"/>
                <a:gd name="connsiteX726" fmla="*/ 539603 w 697660"/>
                <a:gd name="connsiteY726" fmla="*/ 616345 h 1271283"/>
                <a:gd name="connsiteX727" fmla="*/ 540746 w 697660"/>
                <a:gd name="connsiteY727" fmla="*/ 620631 h 1271283"/>
                <a:gd name="connsiteX728" fmla="*/ 538175 w 697660"/>
                <a:gd name="connsiteY728" fmla="*/ 620345 h 1271283"/>
                <a:gd name="connsiteX729" fmla="*/ 536841 w 697660"/>
                <a:gd name="connsiteY729" fmla="*/ 621679 h 1271283"/>
                <a:gd name="connsiteX730" fmla="*/ 540746 w 697660"/>
                <a:gd name="connsiteY730" fmla="*/ 620631 h 1271283"/>
                <a:gd name="connsiteX731" fmla="*/ 538175 w 697660"/>
                <a:gd name="connsiteY731" fmla="*/ 582912 h 1271283"/>
                <a:gd name="connsiteX732" fmla="*/ 541032 w 697660"/>
                <a:gd name="connsiteY732" fmla="*/ 581673 h 1271283"/>
                <a:gd name="connsiteX733" fmla="*/ 538175 w 697660"/>
                <a:gd name="connsiteY733" fmla="*/ 581673 h 1271283"/>
                <a:gd name="connsiteX734" fmla="*/ 538175 w 697660"/>
                <a:gd name="connsiteY734" fmla="*/ 582816 h 1271283"/>
                <a:gd name="connsiteX735" fmla="*/ 533888 w 697660"/>
                <a:gd name="connsiteY735" fmla="*/ 571005 h 1271283"/>
                <a:gd name="connsiteX736" fmla="*/ 536746 w 697660"/>
                <a:gd name="connsiteY736" fmla="*/ 571005 h 1271283"/>
                <a:gd name="connsiteX737" fmla="*/ 533888 w 697660"/>
                <a:gd name="connsiteY737" fmla="*/ 571005 h 1271283"/>
                <a:gd name="connsiteX738" fmla="*/ 533031 w 697660"/>
                <a:gd name="connsiteY738" fmla="*/ 639776 h 1271283"/>
                <a:gd name="connsiteX739" fmla="*/ 533222 w 697660"/>
                <a:gd name="connsiteY739" fmla="*/ 638442 h 1271283"/>
                <a:gd name="connsiteX740" fmla="*/ 531317 w 697660"/>
                <a:gd name="connsiteY740" fmla="*/ 638823 h 1271283"/>
                <a:gd name="connsiteX741" fmla="*/ 524554 w 697660"/>
                <a:gd name="connsiteY741" fmla="*/ 650349 h 1271283"/>
                <a:gd name="connsiteX742" fmla="*/ 521125 w 697660"/>
                <a:gd name="connsiteY742" fmla="*/ 652254 h 1271283"/>
                <a:gd name="connsiteX743" fmla="*/ 519887 w 697660"/>
                <a:gd name="connsiteY743" fmla="*/ 654063 h 1271283"/>
                <a:gd name="connsiteX744" fmla="*/ 522268 w 697660"/>
                <a:gd name="connsiteY744" fmla="*/ 653778 h 1271283"/>
                <a:gd name="connsiteX745" fmla="*/ 525983 w 697660"/>
                <a:gd name="connsiteY745" fmla="*/ 650444 h 1271283"/>
                <a:gd name="connsiteX746" fmla="*/ 533031 w 697660"/>
                <a:gd name="connsiteY746" fmla="*/ 639871 h 1271283"/>
                <a:gd name="connsiteX747" fmla="*/ 529507 w 697660"/>
                <a:gd name="connsiteY747" fmla="*/ 560814 h 1271283"/>
                <a:gd name="connsiteX748" fmla="*/ 529031 w 697660"/>
                <a:gd name="connsiteY748" fmla="*/ 559861 h 1271283"/>
                <a:gd name="connsiteX749" fmla="*/ 527411 w 697660"/>
                <a:gd name="connsiteY749" fmla="*/ 562338 h 1271283"/>
                <a:gd name="connsiteX750" fmla="*/ 529507 w 697660"/>
                <a:gd name="connsiteY750" fmla="*/ 560814 h 1271283"/>
                <a:gd name="connsiteX751" fmla="*/ 526649 w 697660"/>
                <a:gd name="connsiteY751" fmla="*/ 556337 h 1271283"/>
                <a:gd name="connsiteX752" fmla="*/ 523792 w 697660"/>
                <a:gd name="connsiteY752" fmla="*/ 556337 h 1271283"/>
                <a:gd name="connsiteX753" fmla="*/ 526649 w 697660"/>
                <a:gd name="connsiteY753" fmla="*/ 556337 h 1271283"/>
                <a:gd name="connsiteX754" fmla="*/ 514743 w 697660"/>
                <a:gd name="connsiteY754" fmla="*/ 550050 h 1271283"/>
                <a:gd name="connsiteX755" fmla="*/ 515029 w 697660"/>
                <a:gd name="connsiteY755" fmla="*/ 548336 h 1271283"/>
                <a:gd name="connsiteX756" fmla="*/ 509219 w 697660"/>
                <a:gd name="connsiteY756" fmla="*/ 542907 h 1271283"/>
                <a:gd name="connsiteX757" fmla="*/ 506837 w 697660"/>
                <a:gd name="connsiteY757" fmla="*/ 542716 h 1271283"/>
                <a:gd name="connsiteX758" fmla="*/ 509409 w 697660"/>
                <a:gd name="connsiteY758" fmla="*/ 545669 h 1271283"/>
                <a:gd name="connsiteX759" fmla="*/ 513314 w 697660"/>
                <a:gd name="connsiteY759" fmla="*/ 549193 h 1271283"/>
                <a:gd name="connsiteX760" fmla="*/ 514743 w 697660"/>
                <a:gd name="connsiteY760" fmla="*/ 550050 h 1271283"/>
                <a:gd name="connsiteX761" fmla="*/ 512457 w 697660"/>
                <a:gd name="connsiteY761" fmla="*/ 661779 h 1271283"/>
                <a:gd name="connsiteX762" fmla="*/ 513029 w 697660"/>
                <a:gd name="connsiteY762" fmla="*/ 661017 h 1271283"/>
                <a:gd name="connsiteX763" fmla="*/ 512457 w 697660"/>
                <a:gd name="connsiteY763" fmla="*/ 661779 h 1271283"/>
                <a:gd name="connsiteX764" fmla="*/ 508838 w 697660"/>
                <a:gd name="connsiteY764" fmla="*/ 667494 h 1271283"/>
                <a:gd name="connsiteX765" fmla="*/ 508742 w 697660"/>
                <a:gd name="connsiteY765" fmla="*/ 663588 h 1271283"/>
                <a:gd name="connsiteX766" fmla="*/ 506552 w 697660"/>
                <a:gd name="connsiteY766" fmla="*/ 665589 h 1271283"/>
                <a:gd name="connsiteX767" fmla="*/ 506552 w 697660"/>
                <a:gd name="connsiteY767" fmla="*/ 666160 h 1271283"/>
                <a:gd name="connsiteX768" fmla="*/ 508838 w 697660"/>
                <a:gd name="connsiteY768" fmla="*/ 667398 h 1271283"/>
                <a:gd name="connsiteX769" fmla="*/ 497122 w 697660"/>
                <a:gd name="connsiteY769" fmla="*/ 678257 h 1271283"/>
                <a:gd name="connsiteX770" fmla="*/ 497598 w 697660"/>
                <a:gd name="connsiteY770" fmla="*/ 677400 h 1271283"/>
                <a:gd name="connsiteX771" fmla="*/ 494264 w 697660"/>
                <a:gd name="connsiteY771" fmla="*/ 677019 h 1271283"/>
                <a:gd name="connsiteX772" fmla="*/ 493788 w 697660"/>
                <a:gd name="connsiteY772" fmla="*/ 677495 h 1271283"/>
                <a:gd name="connsiteX773" fmla="*/ 493788 w 697660"/>
                <a:gd name="connsiteY773" fmla="*/ 677971 h 1271283"/>
                <a:gd name="connsiteX774" fmla="*/ 497122 w 697660"/>
                <a:gd name="connsiteY774" fmla="*/ 678352 h 1271283"/>
                <a:gd name="connsiteX775" fmla="*/ 492074 w 697660"/>
                <a:gd name="connsiteY775" fmla="*/ 543478 h 1271283"/>
                <a:gd name="connsiteX776" fmla="*/ 491502 w 697660"/>
                <a:gd name="connsiteY776" fmla="*/ 542430 h 1271283"/>
                <a:gd name="connsiteX777" fmla="*/ 484168 w 697660"/>
                <a:gd name="connsiteY777" fmla="*/ 544907 h 1271283"/>
                <a:gd name="connsiteX778" fmla="*/ 482168 w 697660"/>
                <a:gd name="connsiteY778" fmla="*/ 546812 h 1271283"/>
                <a:gd name="connsiteX779" fmla="*/ 484358 w 697660"/>
                <a:gd name="connsiteY779" fmla="*/ 547383 h 1271283"/>
                <a:gd name="connsiteX780" fmla="*/ 485978 w 697660"/>
                <a:gd name="connsiteY780" fmla="*/ 546240 h 1271283"/>
                <a:gd name="connsiteX781" fmla="*/ 492074 w 697660"/>
                <a:gd name="connsiteY781" fmla="*/ 543383 h 1271283"/>
                <a:gd name="connsiteX782" fmla="*/ 474833 w 697660"/>
                <a:gd name="connsiteY782" fmla="*/ 549670 h 1271283"/>
                <a:gd name="connsiteX783" fmla="*/ 470642 w 697660"/>
                <a:gd name="connsiteY783" fmla="*/ 549574 h 1271283"/>
                <a:gd name="connsiteX784" fmla="*/ 470833 w 697660"/>
                <a:gd name="connsiteY784" fmla="*/ 551289 h 1271283"/>
                <a:gd name="connsiteX785" fmla="*/ 474833 w 697660"/>
                <a:gd name="connsiteY785" fmla="*/ 549670 h 1271283"/>
                <a:gd name="connsiteX786" fmla="*/ 472643 w 697660"/>
                <a:gd name="connsiteY786" fmla="*/ 701022 h 1271283"/>
                <a:gd name="connsiteX787" fmla="*/ 472643 w 697660"/>
                <a:gd name="connsiteY787" fmla="*/ 698355 h 1271283"/>
                <a:gd name="connsiteX788" fmla="*/ 471404 w 697660"/>
                <a:gd name="connsiteY788" fmla="*/ 698355 h 1271283"/>
                <a:gd name="connsiteX789" fmla="*/ 472738 w 697660"/>
                <a:gd name="connsiteY789" fmla="*/ 701022 h 1271283"/>
                <a:gd name="connsiteX790" fmla="*/ 470357 w 697660"/>
                <a:gd name="connsiteY790" fmla="*/ 528429 h 1271283"/>
                <a:gd name="connsiteX791" fmla="*/ 468166 w 697660"/>
                <a:gd name="connsiteY791" fmla="*/ 527476 h 1271283"/>
                <a:gd name="connsiteX792" fmla="*/ 465404 w 697660"/>
                <a:gd name="connsiteY792" fmla="*/ 527572 h 1271283"/>
                <a:gd name="connsiteX793" fmla="*/ 467689 w 697660"/>
                <a:gd name="connsiteY793" fmla="*/ 528810 h 1271283"/>
                <a:gd name="connsiteX794" fmla="*/ 470261 w 697660"/>
                <a:gd name="connsiteY794" fmla="*/ 528333 h 1271283"/>
                <a:gd name="connsiteX795" fmla="*/ 464261 w 697660"/>
                <a:gd name="connsiteY795" fmla="*/ 708928 h 1271283"/>
                <a:gd name="connsiteX796" fmla="*/ 466928 w 697660"/>
                <a:gd name="connsiteY796" fmla="*/ 705022 h 1271283"/>
                <a:gd name="connsiteX797" fmla="*/ 463022 w 697660"/>
                <a:gd name="connsiteY797" fmla="*/ 707308 h 1271283"/>
                <a:gd name="connsiteX798" fmla="*/ 460832 w 697660"/>
                <a:gd name="connsiteY798" fmla="*/ 710071 h 1271283"/>
                <a:gd name="connsiteX799" fmla="*/ 464261 w 697660"/>
                <a:gd name="connsiteY799" fmla="*/ 708928 h 1271283"/>
                <a:gd name="connsiteX800" fmla="*/ 464642 w 697660"/>
                <a:gd name="connsiteY800" fmla="*/ 553289 h 1271283"/>
                <a:gd name="connsiteX801" fmla="*/ 464070 w 697660"/>
                <a:gd name="connsiteY801" fmla="*/ 550336 h 1271283"/>
                <a:gd name="connsiteX802" fmla="*/ 461879 w 697660"/>
                <a:gd name="connsiteY802" fmla="*/ 551955 h 1271283"/>
                <a:gd name="connsiteX803" fmla="*/ 456926 w 697660"/>
                <a:gd name="connsiteY803" fmla="*/ 560623 h 1271283"/>
                <a:gd name="connsiteX804" fmla="*/ 453783 w 697660"/>
                <a:gd name="connsiteY804" fmla="*/ 563481 h 1271283"/>
                <a:gd name="connsiteX805" fmla="*/ 458641 w 697660"/>
                <a:gd name="connsiteY805" fmla="*/ 561862 h 1271283"/>
                <a:gd name="connsiteX806" fmla="*/ 460355 w 697660"/>
                <a:gd name="connsiteY806" fmla="*/ 560242 h 1271283"/>
                <a:gd name="connsiteX807" fmla="*/ 461879 w 697660"/>
                <a:gd name="connsiteY807" fmla="*/ 556242 h 1271283"/>
                <a:gd name="connsiteX808" fmla="*/ 464546 w 697660"/>
                <a:gd name="connsiteY808" fmla="*/ 553289 h 1271283"/>
                <a:gd name="connsiteX809" fmla="*/ 450926 w 697660"/>
                <a:gd name="connsiteY809" fmla="*/ 536811 h 1271283"/>
                <a:gd name="connsiteX810" fmla="*/ 454355 w 697660"/>
                <a:gd name="connsiteY810" fmla="*/ 534620 h 1271283"/>
                <a:gd name="connsiteX811" fmla="*/ 451021 w 697660"/>
                <a:gd name="connsiteY811" fmla="*/ 534239 h 1271283"/>
                <a:gd name="connsiteX812" fmla="*/ 443782 w 697660"/>
                <a:gd name="connsiteY812" fmla="*/ 535477 h 1271283"/>
                <a:gd name="connsiteX813" fmla="*/ 443305 w 697660"/>
                <a:gd name="connsiteY813" fmla="*/ 535954 h 1271283"/>
                <a:gd name="connsiteX814" fmla="*/ 443305 w 697660"/>
                <a:gd name="connsiteY814" fmla="*/ 536430 h 1271283"/>
                <a:gd name="connsiteX815" fmla="*/ 450830 w 697660"/>
                <a:gd name="connsiteY815" fmla="*/ 536715 h 1271283"/>
                <a:gd name="connsiteX816" fmla="*/ 448163 w 697660"/>
                <a:gd name="connsiteY816" fmla="*/ 715595 h 1271283"/>
                <a:gd name="connsiteX817" fmla="*/ 448163 w 697660"/>
                <a:gd name="connsiteY817" fmla="*/ 714357 h 1271283"/>
                <a:gd name="connsiteX818" fmla="*/ 446735 w 697660"/>
                <a:gd name="connsiteY818" fmla="*/ 715595 h 1271283"/>
                <a:gd name="connsiteX819" fmla="*/ 439877 w 697660"/>
                <a:gd name="connsiteY819" fmla="*/ 717976 h 1271283"/>
                <a:gd name="connsiteX820" fmla="*/ 438829 w 697660"/>
                <a:gd name="connsiteY820" fmla="*/ 718929 h 1271283"/>
                <a:gd name="connsiteX821" fmla="*/ 439781 w 697660"/>
                <a:gd name="connsiteY821" fmla="*/ 719691 h 1271283"/>
                <a:gd name="connsiteX822" fmla="*/ 448163 w 697660"/>
                <a:gd name="connsiteY822" fmla="*/ 715690 h 1271283"/>
                <a:gd name="connsiteX823" fmla="*/ 439114 w 697660"/>
                <a:gd name="connsiteY823" fmla="*/ 733407 h 1271283"/>
                <a:gd name="connsiteX824" fmla="*/ 441686 w 697660"/>
                <a:gd name="connsiteY824" fmla="*/ 732264 h 1271283"/>
                <a:gd name="connsiteX825" fmla="*/ 436733 w 697660"/>
                <a:gd name="connsiteY825" fmla="*/ 732835 h 1271283"/>
                <a:gd name="connsiteX826" fmla="*/ 436067 w 697660"/>
                <a:gd name="connsiteY826" fmla="*/ 735121 h 1271283"/>
                <a:gd name="connsiteX827" fmla="*/ 439400 w 697660"/>
                <a:gd name="connsiteY827" fmla="*/ 735693 h 1271283"/>
                <a:gd name="connsiteX828" fmla="*/ 439210 w 697660"/>
                <a:gd name="connsiteY828" fmla="*/ 733502 h 1271283"/>
                <a:gd name="connsiteX829" fmla="*/ 435876 w 697660"/>
                <a:gd name="connsiteY829" fmla="*/ 540240 h 1271283"/>
                <a:gd name="connsiteX830" fmla="*/ 436733 w 697660"/>
                <a:gd name="connsiteY830" fmla="*/ 540811 h 1271283"/>
                <a:gd name="connsiteX831" fmla="*/ 435876 w 697660"/>
                <a:gd name="connsiteY831" fmla="*/ 540240 h 1271283"/>
                <a:gd name="connsiteX832" fmla="*/ 434447 w 697660"/>
                <a:gd name="connsiteY832" fmla="*/ 542907 h 1271283"/>
                <a:gd name="connsiteX833" fmla="*/ 435305 w 697660"/>
                <a:gd name="connsiteY833" fmla="*/ 543478 h 1271283"/>
                <a:gd name="connsiteX834" fmla="*/ 434447 w 697660"/>
                <a:gd name="connsiteY834" fmla="*/ 542907 h 1271283"/>
                <a:gd name="connsiteX835" fmla="*/ 434162 w 697660"/>
                <a:gd name="connsiteY835" fmla="*/ 481375 h 1271283"/>
                <a:gd name="connsiteX836" fmla="*/ 432257 w 697660"/>
                <a:gd name="connsiteY836" fmla="*/ 480899 h 1271283"/>
                <a:gd name="connsiteX837" fmla="*/ 433209 w 697660"/>
                <a:gd name="connsiteY837" fmla="*/ 485852 h 1271283"/>
                <a:gd name="connsiteX838" fmla="*/ 433685 w 697660"/>
                <a:gd name="connsiteY838" fmla="*/ 486233 h 1271283"/>
                <a:gd name="connsiteX839" fmla="*/ 434162 w 697660"/>
                <a:gd name="connsiteY839" fmla="*/ 481375 h 1271283"/>
                <a:gd name="connsiteX840" fmla="*/ 434066 w 697660"/>
                <a:gd name="connsiteY840" fmla="*/ 539287 h 1271283"/>
                <a:gd name="connsiteX841" fmla="*/ 433685 w 697660"/>
                <a:gd name="connsiteY841" fmla="*/ 535572 h 1271283"/>
                <a:gd name="connsiteX842" fmla="*/ 431495 w 697660"/>
                <a:gd name="connsiteY842" fmla="*/ 537097 h 1271283"/>
                <a:gd name="connsiteX843" fmla="*/ 433971 w 697660"/>
                <a:gd name="connsiteY843" fmla="*/ 539287 h 1271283"/>
                <a:gd name="connsiteX844" fmla="*/ 433019 w 697660"/>
                <a:gd name="connsiteY844" fmla="*/ 532239 h 1271283"/>
                <a:gd name="connsiteX845" fmla="*/ 432638 w 697660"/>
                <a:gd name="connsiteY845" fmla="*/ 530524 h 1271283"/>
                <a:gd name="connsiteX846" fmla="*/ 431780 w 697660"/>
                <a:gd name="connsiteY846" fmla="*/ 530715 h 1271283"/>
                <a:gd name="connsiteX847" fmla="*/ 433019 w 697660"/>
                <a:gd name="connsiteY847" fmla="*/ 532143 h 1271283"/>
                <a:gd name="connsiteX848" fmla="*/ 427780 w 697660"/>
                <a:gd name="connsiteY848" fmla="*/ 463754 h 1271283"/>
                <a:gd name="connsiteX849" fmla="*/ 426542 w 697660"/>
                <a:gd name="connsiteY849" fmla="*/ 460992 h 1271283"/>
                <a:gd name="connsiteX850" fmla="*/ 424351 w 697660"/>
                <a:gd name="connsiteY850" fmla="*/ 460230 h 1271283"/>
                <a:gd name="connsiteX851" fmla="*/ 424351 w 697660"/>
                <a:gd name="connsiteY851" fmla="*/ 462135 h 1271283"/>
                <a:gd name="connsiteX852" fmla="*/ 426732 w 697660"/>
                <a:gd name="connsiteY852" fmla="*/ 464611 h 1271283"/>
                <a:gd name="connsiteX853" fmla="*/ 427685 w 697660"/>
                <a:gd name="connsiteY853" fmla="*/ 463659 h 1271283"/>
                <a:gd name="connsiteX854" fmla="*/ 426542 w 697660"/>
                <a:gd name="connsiteY854" fmla="*/ 778365 h 1271283"/>
                <a:gd name="connsiteX855" fmla="*/ 425494 w 697660"/>
                <a:gd name="connsiteY855" fmla="*/ 774745 h 1271283"/>
                <a:gd name="connsiteX856" fmla="*/ 423970 w 697660"/>
                <a:gd name="connsiteY856" fmla="*/ 776746 h 1271283"/>
                <a:gd name="connsiteX857" fmla="*/ 421589 w 697660"/>
                <a:gd name="connsiteY857" fmla="*/ 779127 h 1271283"/>
                <a:gd name="connsiteX858" fmla="*/ 420255 w 697660"/>
                <a:gd name="connsiteY858" fmla="*/ 784461 h 1271283"/>
                <a:gd name="connsiteX859" fmla="*/ 421303 w 697660"/>
                <a:gd name="connsiteY859" fmla="*/ 785032 h 1271283"/>
                <a:gd name="connsiteX860" fmla="*/ 424351 w 697660"/>
                <a:gd name="connsiteY860" fmla="*/ 780079 h 1271283"/>
                <a:gd name="connsiteX861" fmla="*/ 426542 w 697660"/>
                <a:gd name="connsiteY861" fmla="*/ 778365 h 1271283"/>
                <a:gd name="connsiteX862" fmla="*/ 426161 w 697660"/>
                <a:gd name="connsiteY862" fmla="*/ 554622 h 1271283"/>
                <a:gd name="connsiteX863" fmla="*/ 425113 w 697660"/>
                <a:gd name="connsiteY863" fmla="*/ 553003 h 1271283"/>
                <a:gd name="connsiteX864" fmla="*/ 423303 w 697660"/>
                <a:gd name="connsiteY864" fmla="*/ 555289 h 1271283"/>
                <a:gd name="connsiteX865" fmla="*/ 426161 w 697660"/>
                <a:gd name="connsiteY865" fmla="*/ 554527 h 1271283"/>
                <a:gd name="connsiteX866" fmla="*/ 416445 w 697660"/>
                <a:gd name="connsiteY866" fmla="*/ 99613 h 1271283"/>
                <a:gd name="connsiteX867" fmla="*/ 417017 w 697660"/>
                <a:gd name="connsiteY867" fmla="*/ 98851 h 1271283"/>
                <a:gd name="connsiteX868" fmla="*/ 416445 w 697660"/>
                <a:gd name="connsiteY868" fmla="*/ 99613 h 1271283"/>
                <a:gd name="connsiteX869" fmla="*/ 408444 w 697660"/>
                <a:gd name="connsiteY869" fmla="*/ 792366 h 1271283"/>
                <a:gd name="connsiteX870" fmla="*/ 410730 w 697660"/>
                <a:gd name="connsiteY870" fmla="*/ 789128 h 1271283"/>
                <a:gd name="connsiteX871" fmla="*/ 406825 w 697660"/>
                <a:gd name="connsiteY871" fmla="*/ 791223 h 1271283"/>
                <a:gd name="connsiteX872" fmla="*/ 404920 w 697660"/>
                <a:gd name="connsiteY872" fmla="*/ 791700 h 1271283"/>
                <a:gd name="connsiteX873" fmla="*/ 403586 w 697660"/>
                <a:gd name="connsiteY873" fmla="*/ 797034 h 1271283"/>
                <a:gd name="connsiteX874" fmla="*/ 406920 w 697660"/>
                <a:gd name="connsiteY874" fmla="*/ 793795 h 1271283"/>
                <a:gd name="connsiteX875" fmla="*/ 408444 w 697660"/>
                <a:gd name="connsiteY875" fmla="*/ 792366 h 1271283"/>
                <a:gd name="connsiteX876" fmla="*/ 407777 w 697660"/>
                <a:gd name="connsiteY876" fmla="*/ 452991 h 1271283"/>
                <a:gd name="connsiteX877" fmla="*/ 406444 w 697660"/>
                <a:gd name="connsiteY877" fmla="*/ 452991 h 1271283"/>
                <a:gd name="connsiteX878" fmla="*/ 404348 w 697660"/>
                <a:gd name="connsiteY878" fmla="*/ 453753 h 1271283"/>
                <a:gd name="connsiteX879" fmla="*/ 406158 w 697660"/>
                <a:gd name="connsiteY879" fmla="*/ 454229 h 1271283"/>
                <a:gd name="connsiteX880" fmla="*/ 407872 w 697660"/>
                <a:gd name="connsiteY880" fmla="*/ 452896 h 1271283"/>
                <a:gd name="connsiteX881" fmla="*/ 394823 w 697660"/>
                <a:gd name="connsiteY881" fmla="*/ 985057 h 1271283"/>
                <a:gd name="connsiteX882" fmla="*/ 394061 w 697660"/>
                <a:gd name="connsiteY882" fmla="*/ 981152 h 1271283"/>
                <a:gd name="connsiteX883" fmla="*/ 391489 w 697660"/>
                <a:gd name="connsiteY883" fmla="*/ 981533 h 1271283"/>
                <a:gd name="connsiteX884" fmla="*/ 394823 w 697660"/>
                <a:gd name="connsiteY884" fmla="*/ 985153 h 1271283"/>
                <a:gd name="connsiteX885" fmla="*/ 390632 w 697660"/>
                <a:gd name="connsiteY885" fmla="*/ 104947 h 1271283"/>
                <a:gd name="connsiteX886" fmla="*/ 391204 w 697660"/>
                <a:gd name="connsiteY886" fmla="*/ 102947 h 1271283"/>
                <a:gd name="connsiteX887" fmla="*/ 390728 w 697660"/>
                <a:gd name="connsiteY887" fmla="*/ 102566 h 1271283"/>
                <a:gd name="connsiteX888" fmla="*/ 390251 w 697660"/>
                <a:gd name="connsiteY888" fmla="*/ 102566 h 1271283"/>
                <a:gd name="connsiteX889" fmla="*/ 390632 w 697660"/>
                <a:gd name="connsiteY889" fmla="*/ 105042 h 1271283"/>
                <a:gd name="connsiteX890" fmla="*/ 387584 w 697660"/>
                <a:gd name="connsiteY890" fmla="*/ 970389 h 1271283"/>
                <a:gd name="connsiteX891" fmla="*/ 389394 w 697660"/>
                <a:gd name="connsiteY891" fmla="*/ 970008 h 1271283"/>
                <a:gd name="connsiteX892" fmla="*/ 389108 w 697660"/>
                <a:gd name="connsiteY892" fmla="*/ 969150 h 1271283"/>
                <a:gd name="connsiteX893" fmla="*/ 387489 w 697660"/>
                <a:gd name="connsiteY893" fmla="*/ 970293 h 1271283"/>
                <a:gd name="connsiteX894" fmla="*/ 388822 w 697660"/>
                <a:gd name="connsiteY894" fmla="*/ 963531 h 1271283"/>
                <a:gd name="connsiteX895" fmla="*/ 389775 w 697660"/>
                <a:gd name="connsiteY895" fmla="*/ 957721 h 1271283"/>
                <a:gd name="connsiteX896" fmla="*/ 388632 w 697660"/>
                <a:gd name="connsiteY896" fmla="*/ 955815 h 1271283"/>
                <a:gd name="connsiteX897" fmla="*/ 387013 w 697660"/>
                <a:gd name="connsiteY897" fmla="*/ 956482 h 1271283"/>
                <a:gd name="connsiteX898" fmla="*/ 387013 w 697660"/>
                <a:gd name="connsiteY898" fmla="*/ 959054 h 1271283"/>
                <a:gd name="connsiteX899" fmla="*/ 388918 w 697660"/>
                <a:gd name="connsiteY899" fmla="*/ 963531 h 1271283"/>
                <a:gd name="connsiteX900" fmla="*/ 382441 w 697660"/>
                <a:gd name="connsiteY900" fmla="*/ 959149 h 1271283"/>
                <a:gd name="connsiteX901" fmla="*/ 382441 w 697660"/>
                <a:gd name="connsiteY901" fmla="*/ 957244 h 1271283"/>
                <a:gd name="connsiteX902" fmla="*/ 380060 w 697660"/>
                <a:gd name="connsiteY902" fmla="*/ 955815 h 1271283"/>
                <a:gd name="connsiteX903" fmla="*/ 374440 w 697660"/>
                <a:gd name="connsiteY903" fmla="*/ 955530 h 1271283"/>
                <a:gd name="connsiteX904" fmla="*/ 366725 w 697660"/>
                <a:gd name="connsiteY904" fmla="*/ 953911 h 1271283"/>
                <a:gd name="connsiteX905" fmla="*/ 374630 w 697660"/>
                <a:gd name="connsiteY905" fmla="*/ 957149 h 1271283"/>
                <a:gd name="connsiteX906" fmla="*/ 377488 w 697660"/>
                <a:gd name="connsiteY906" fmla="*/ 957149 h 1271283"/>
                <a:gd name="connsiteX907" fmla="*/ 379774 w 697660"/>
                <a:gd name="connsiteY907" fmla="*/ 958482 h 1271283"/>
                <a:gd name="connsiteX908" fmla="*/ 382441 w 697660"/>
                <a:gd name="connsiteY908" fmla="*/ 959245 h 1271283"/>
                <a:gd name="connsiteX909" fmla="*/ 380345 w 697660"/>
                <a:gd name="connsiteY909" fmla="*/ 451657 h 1271283"/>
                <a:gd name="connsiteX910" fmla="*/ 379583 w 697660"/>
                <a:gd name="connsiteY910" fmla="*/ 450324 h 1271283"/>
                <a:gd name="connsiteX911" fmla="*/ 380345 w 697660"/>
                <a:gd name="connsiteY911" fmla="*/ 451657 h 1271283"/>
                <a:gd name="connsiteX912" fmla="*/ 375297 w 697660"/>
                <a:gd name="connsiteY912" fmla="*/ 76277 h 1271283"/>
                <a:gd name="connsiteX913" fmla="*/ 374440 w 697660"/>
                <a:gd name="connsiteY913" fmla="*/ 75705 h 1271283"/>
                <a:gd name="connsiteX914" fmla="*/ 375297 w 697660"/>
                <a:gd name="connsiteY914" fmla="*/ 76277 h 1271283"/>
                <a:gd name="connsiteX915" fmla="*/ 373297 w 697660"/>
                <a:gd name="connsiteY915" fmla="*/ 451467 h 1271283"/>
                <a:gd name="connsiteX916" fmla="*/ 373773 w 697660"/>
                <a:gd name="connsiteY916" fmla="*/ 450514 h 1271283"/>
                <a:gd name="connsiteX917" fmla="*/ 370916 w 697660"/>
                <a:gd name="connsiteY917" fmla="*/ 449657 h 1271283"/>
                <a:gd name="connsiteX918" fmla="*/ 373297 w 697660"/>
                <a:gd name="connsiteY918" fmla="*/ 451467 h 1271283"/>
                <a:gd name="connsiteX919" fmla="*/ 371201 w 697660"/>
                <a:gd name="connsiteY919" fmla="*/ 825323 h 1271283"/>
                <a:gd name="connsiteX920" fmla="*/ 372154 w 697660"/>
                <a:gd name="connsiteY920" fmla="*/ 821418 h 1271283"/>
                <a:gd name="connsiteX921" fmla="*/ 369677 w 697660"/>
                <a:gd name="connsiteY921" fmla="*/ 822942 h 1271283"/>
                <a:gd name="connsiteX922" fmla="*/ 365677 w 697660"/>
                <a:gd name="connsiteY922" fmla="*/ 824942 h 1271283"/>
                <a:gd name="connsiteX923" fmla="*/ 361676 w 697660"/>
                <a:gd name="connsiteY923" fmla="*/ 830371 h 1271283"/>
                <a:gd name="connsiteX924" fmla="*/ 360152 w 697660"/>
                <a:gd name="connsiteY924" fmla="*/ 829133 h 1271283"/>
                <a:gd name="connsiteX925" fmla="*/ 352342 w 697660"/>
                <a:gd name="connsiteY925" fmla="*/ 838087 h 1271283"/>
                <a:gd name="connsiteX926" fmla="*/ 352532 w 697660"/>
                <a:gd name="connsiteY926" fmla="*/ 839325 h 1271283"/>
                <a:gd name="connsiteX927" fmla="*/ 354056 w 697660"/>
                <a:gd name="connsiteY927" fmla="*/ 838848 h 1271283"/>
                <a:gd name="connsiteX928" fmla="*/ 361867 w 697660"/>
                <a:gd name="connsiteY928" fmla="*/ 832848 h 1271283"/>
                <a:gd name="connsiteX929" fmla="*/ 363105 w 697660"/>
                <a:gd name="connsiteY929" fmla="*/ 830466 h 1271283"/>
                <a:gd name="connsiteX930" fmla="*/ 371201 w 697660"/>
                <a:gd name="connsiteY930" fmla="*/ 825418 h 1271283"/>
                <a:gd name="connsiteX931" fmla="*/ 364343 w 697660"/>
                <a:gd name="connsiteY931" fmla="*/ 450133 h 1271283"/>
                <a:gd name="connsiteX932" fmla="*/ 367296 w 697660"/>
                <a:gd name="connsiteY932" fmla="*/ 449086 h 1271283"/>
                <a:gd name="connsiteX933" fmla="*/ 365296 w 697660"/>
                <a:gd name="connsiteY933" fmla="*/ 446990 h 1271283"/>
                <a:gd name="connsiteX934" fmla="*/ 364439 w 697660"/>
                <a:gd name="connsiteY934" fmla="*/ 450133 h 1271283"/>
                <a:gd name="connsiteX935" fmla="*/ 361581 w 697660"/>
                <a:gd name="connsiteY935" fmla="*/ 951720 h 1271283"/>
                <a:gd name="connsiteX936" fmla="*/ 362057 w 697660"/>
                <a:gd name="connsiteY936" fmla="*/ 949434 h 1271283"/>
                <a:gd name="connsiteX937" fmla="*/ 359486 w 697660"/>
                <a:gd name="connsiteY937" fmla="*/ 950958 h 1271283"/>
                <a:gd name="connsiteX938" fmla="*/ 361581 w 697660"/>
                <a:gd name="connsiteY938" fmla="*/ 951720 h 1271283"/>
                <a:gd name="connsiteX939" fmla="*/ 360152 w 697660"/>
                <a:gd name="connsiteY939" fmla="*/ 444990 h 1271283"/>
                <a:gd name="connsiteX940" fmla="*/ 361962 w 697660"/>
                <a:gd name="connsiteY940" fmla="*/ 444609 h 1271283"/>
                <a:gd name="connsiteX941" fmla="*/ 361676 w 697660"/>
                <a:gd name="connsiteY941" fmla="*/ 443751 h 1271283"/>
                <a:gd name="connsiteX942" fmla="*/ 360057 w 697660"/>
                <a:gd name="connsiteY942" fmla="*/ 444895 h 1271283"/>
                <a:gd name="connsiteX943" fmla="*/ 361581 w 697660"/>
                <a:gd name="connsiteY943" fmla="*/ 448990 h 1271283"/>
                <a:gd name="connsiteX944" fmla="*/ 360819 w 697660"/>
                <a:gd name="connsiteY944" fmla="*/ 447752 h 1271283"/>
                <a:gd name="connsiteX945" fmla="*/ 355866 w 697660"/>
                <a:gd name="connsiteY945" fmla="*/ 447752 h 1271283"/>
                <a:gd name="connsiteX946" fmla="*/ 350246 w 697660"/>
                <a:gd name="connsiteY946" fmla="*/ 447752 h 1271283"/>
                <a:gd name="connsiteX947" fmla="*/ 347960 w 697660"/>
                <a:gd name="connsiteY947" fmla="*/ 449276 h 1271283"/>
                <a:gd name="connsiteX948" fmla="*/ 350056 w 697660"/>
                <a:gd name="connsiteY948" fmla="*/ 450324 h 1271283"/>
                <a:gd name="connsiteX949" fmla="*/ 356152 w 697660"/>
                <a:gd name="connsiteY949" fmla="*/ 450800 h 1271283"/>
                <a:gd name="connsiteX950" fmla="*/ 361676 w 697660"/>
                <a:gd name="connsiteY950" fmla="*/ 448990 h 1271283"/>
                <a:gd name="connsiteX951" fmla="*/ 357390 w 697660"/>
                <a:gd name="connsiteY951" fmla="*/ 950291 h 1271283"/>
                <a:gd name="connsiteX952" fmla="*/ 357676 w 697660"/>
                <a:gd name="connsiteY952" fmla="*/ 949434 h 1271283"/>
                <a:gd name="connsiteX953" fmla="*/ 355104 w 697660"/>
                <a:gd name="connsiteY953" fmla="*/ 949720 h 1271283"/>
                <a:gd name="connsiteX954" fmla="*/ 357390 w 697660"/>
                <a:gd name="connsiteY954" fmla="*/ 950196 h 1271283"/>
                <a:gd name="connsiteX955" fmla="*/ 353104 w 697660"/>
                <a:gd name="connsiteY955" fmla="*/ 446133 h 1271283"/>
                <a:gd name="connsiteX956" fmla="*/ 353580 w 697660"/>
                <a:gd name="connsiteY956" fmla="*/ 445085 h 1271283"/>
                <a:gd name="connsiteX957" fmla="*/ 350722 w 697660"/>
                <a:gd name="connsiteY957" fmla="*/ 442894 h 1271283"/>
                <a:gd name="connsiteX958" fmla="*/ 349389 w 697660"/>
                <a:gd name="connsiteY958" fmla="*/ 442894 h 1271283"/>
                <a:gd name="connsiteX959" fmla="*/ 350722 w 697660"/>
                <a:gd name="connsiteY959" fmla="*/ 444228 h 1271283"/>
                <a:gd name="connsiteX960" fmla="*/ 353104 w 697660"/>
                <a:gd name="connsiteY960" fmla="*/ 446038 h 1271283"/>
                <a:gd name="connsiteX961" fmla="*/ 351961 w 697660"/>
                <a:gd name="connsiteY961" fmla="*/ 947719 h 1271283"/>
                <a:gd name="connsiteX962" fmla="*/ 352913 w 697660"/>
                <a:gd name="connsiteY962" fmla="*/ 945052 h 1271283"/>
                <a:gd name="connsiteX963" fmla="*/ 350722 w 697660"/>
                <a:gd name="connsiteY963" fmla="*/ 946576 h 1271283"/>
                <a:gd name="connsiteX964" fmla="*/ 351961 w 697660"/>
                <a:gd name="connsiteY964" fmla="*/ 947719 h 1271283"/>
                <a:gd name="connsiteX965" fmla="*/ 347865 w 697660"/>
                <a:gd name="connsiteY965" fmla="*/ 947053 h 1271283"/>
                <a:gd name="connsiteX966" fmla="*/ 347484 w 697660"/>
                <a:gd name="connsiteY966" fmla="*/ 945338 h 1271283"/>
                <a:gd name="connsiteX967" fmla="*/ 346627 w 697660"/>
                <a:gd name="connsiteY967" fmla="*/ 945529 h 1271283"/>
                <a:gd name="connsiteX968" fmla="*/ 347865 w 697660"/>
                <a:gd name="connsiteY968" fmla="*/ 946957 h 1271283"/>
                <a:gd name="connsiteX969" fmla="*/ 343579 w 697660"/>
                <a:gd name="connsiteY969" fmla="*/ 450990 h 1271283"/>
                <a:gd name="connsiteX970" fmla="*/ 343769 w 697660"/>
                <a:gd name="connsiteY970" fmla="*/ 447752 h 1271283"/>
                <a:gd name="connsiteX971" fmla="*/ 331482 w 697660"/>
                <a:gd name="connsiteY971" fmla="*/ 446323 h 1271283"/>
                <a:gd name="connsiteX972" fmla="*/ 322719 w 697660"/>
                <a:gd name="connsiteY972" fmla="*/ 444990 h 1271283"/>
                <a:gd name="connsiteX973" fmla="*/ 313194 w 697660"/>
                <a:gd name="connsiteY973" fmla="*/ 446323 h 1271283"/>
                <a:gd name="connsiteX974" fmla="*/ 308908 w 697660"/>
                <a:gd name="connsiteY974" fmla="*/ 446323 h 1271283"/>
                <a:gd name="connsiteX975" fmla="*/ 284619 w 697660"/>
                <a:gd name="connsiteY975" fmla="*/ 443847 h 1271283"/>
                <a:gd name="connsiteX976" fmla="*/ 248519 w 697660"/>
                <a:gd name="connsiteY976" fmla="*/ 442323 h 1271283"/>
                <a:gd name="connsiteX977" fmla="*/ 245281 w 697660"/>
                <a:gd name="connsiteY977" fmla="*/ 441465 h 1271283"/>
                <a:gd name="connsiteX978" fmla="*/ 233946 w 697660"/>
                <a:gd name="connsiteY978" fmla="*/ 439941 h 1271283"/>
                <a:gd name="connsiteX979" fmla="*/ 220325 w 697660"/>
                <a:gd name="connsiteY979" fmla="*/ 437179 h 1271283"/>
                <a:gd name="connsiteX980" fmla="*/ 215944 w 697660"/>
                <a:gd name="connsiteY980" fmla="*/ 435750 h 1271283"/>
                <a:gd name="connsiteX981" fmla="*/ 213944 w 697660"/>
                <a:gd name="connsiteY981" fmla="*/ 436131 h 1271283"/>
                <a:gd name="connsiteX982" fmla="*/ 214991 w 697660"/>
                <a:gd name="connsiteY982" fmla="*/ 437560 h 1271283"/>
                <a:gd name="connsiteX983" fmla="*/ 228803 w 697660"/>
                <a:gd name="connsiteY983" fmla="*/ 445180 h 1271283"/>
                <a:gd name="connsiteX984" fmla="*/ 233470 w 697660"/>
                <a:gd name="connsiteY984" fmla="*/ 444895 h 1271283"/>
                <a:gd name="connsiteX985" fmla="*/ 235851 w 697660"/>
                <a:gd name="connsiteY985" fmla="*/ 444895 h 1271283"/>
                <a:gd name="connsiteX986" fmla="*/ 250996 w 697660"/>
                <a:gd name="connsiteY986" fmla="*/ 456134 h 1271283"/>
                <a:gd name="connsiteX987" fmla="*/ 278999 w 697660"/>
                <a:gd name="connsiteY987" fmla="*/ 461373 h 1271283"/>
                <a:gd name="connsiteX988" fmla="*/ 302526 w 697660"/>
                <a:gd name="connsiteY988" fmla="*/ 456134 h 1271283"/>
                <a:gd name="connsiteX989" fmla="*/ 318052 w 697660"/>
                <a:gd name="connsiteY989" fmla="*/ 452038 h 1271283"/>
                <a:gd name="connsiteX990" fmla="*/ 338340 w 697660"/>
                <a:gd name="connsiteY990" fmla="*/ 449086 h 1271283"/>
                <a:gd name="connsiteX991" fmla="*/ 340531 w 697660"/>
                <a:gd name="connsiteY991" fmla="*/ 449847 h 1271283"/>
                <a:gd name="connsiteX992" fmla="*/ 343579 w 697660"/>
                <a:gd name="connsiteY992" fmla="*/ 450990 h 1271283"/>
                <a:gd name="connsiteX993" fmla="*/ 342531 w 697660"/>
                <a:gd name="connsiteY993" fmla="*/ 944957 h 1271283"/>
                <a:gd name="connsiteX994" fmla="*/ 343579 w 697660"/>
                <a:gd name="connsiteY994" fmla="*/ 943623 h 1271283"/>
                <a:gd name="connsiteX995" fmla="*/ 342531 w 697660"/>
                <a:gd name="connsiteY995" fmla="*/ 942385 h 1271283"/>
                <a:gd name="connsiteX996" fmla="*/ 334339 w 697660"/>
                <a:gd name="connsiteY996" fmla="*/ 939909 h 1271283"/>
                <a:gd name="connsiteX997" fmla="*/ 323481 w 697660"/>
                <a:gd name="connsiteY997" fmla="*/ 936289 h 1271283"/>
                <a:gd name="connsiteX998" fmla="*/ 319195 w 697660"/>
                <a:gd name="connsiteY998" fmla="*/ 936289 h 1271283"/>
                <a:gd name="connsiteX999" fmla="*/ 322719 w 697660"/>
                <a:gd name="connsiteY999" fmla="*/ 939528 h 1271283"/>
                <a:gd name="connsiteX1000" fmla="*/ 324053 w 697660"/>
                <a:gd name="connsiteY1000" fmla="*/ 939528 h 1271283"/>
                <a:gd name="connsiteX1001" fmla="*/ 327291 w 697660"/>
                <a:gd name="connsiteY1001" fmla="*/ 939528 h 1271283"/>
                <a:gd name="connsiteX1002" fmla="*/ 336626 w 697660"/>
                <a:gd name="connsiteY1002" fmla="*/ 944195 h 1271283"/>
                <a:gd name="connsiteX1003" fmla="*/ 342722 w 697660"/>
                <a:gd name="connsiteY1003" fmla="*/ 944862 h 1271283"/>
                <a:gd name="connsiteX1004" fmla="*/ 343579 w 697660"/>
                <a:gd name="connsiteY1004" fmla="*/ 442989 h 1271283"/>
                <a:gd name="connsiteX1005" fmla="*/ 341579 w 697660"/>
                <a:gd name="connsiteY1005" fmla="*/ 441275 h 1271283"/>
                <a:gd name="connsiteX1006" fmla="*/ 339293 w 697660"/>
                <a:gd name="connsiteY1006" fmla="*/ 441561 h 1271283"/>
                <a:gd name="connsiteX1007" fmla="*/ 340817 w 697660"/>
                <a:gd name="connsiteY1007" fmla="*/ 443561 h 1271283"/>
                <a:gd name="connsiteX1008" fmla="*/ 343484 w 697660"/>
                <a:gd name="connsiteY1008" fmla="*/ 442989 h 1271283"/>
                <a:gd name="connsiteX1009" fmla="*/ 334911 w 697660"/>
                <a:gd name="connsiteY1009" fmla="*/ 453657 h 1271283"/>
                <a:gd name="connsiteX1010" fmla="*/ 332530 w 697660"/>
                <a:gd name="connsiteY1010" fmla="*/ 451848 h 1271283"/>
                <a:gd name="connsiteX1011" fmla="*/ 332054 w 697660"/>
                <a:gd name="connsiteY1011" fmla="*/ 452800 h 1271283"/>
                <a:gd name="connsiteX1012" fmla="*/ 334911 w 697660"/>
                <a:gd name="connsiteY1012" fmla="*/ 453657 h 1271283"/>
                <a:gd name="connsiteX1013" fmla="*/ 331958 w 697660"/>
                <a:gd name="connsiteY1013" fmla="*/ 983533 h 1271283"/>
                <a:gd name="connsiteX1014" fmla="*/ 331482 w 697660"/>
                <a:gd name="connsiteY1014" fmla="*/ 982581 h 1271283"/>
                <a:gd name="connsiteX1015" fmla="*/ 329863 w 697660"/>
                <a:gd name="connsiteY1015" fmla="*/ 985057 h 1271283"/>
                <a:gd name="connsiteX1016" fmla="*/ 331958 w 697660"/>
                <a:gd name="connsiteY1016" fmla="*/ 983533 h 1271283"/>
                <a:gd name="connsiteX1017" fmla="*/ 330244 w 697660"/>
                <a:gd name="connsiteY1017" fmla="*/ 991153 h 1271283"/>
                <a:gd name="connsiteX1018" fmla="*/ 329101 w 697660"/>
                <a:gd name="connsiteY1018" fmla="*/ 987057 h 1271283"/>
                <a:gd name="connsiteX1019" fmla="*/ 328625 w 697660"/>
                <a:gd name="connsiteY1019" fmla="*/ 986581 h 1271283"/>
                <a:gd name="connsiteX1020" fmla="*/ 328148 w 697660"/>
                <a:gd name="connsiteY1020" fmla="*/ 986581 h 1271283"/>
                <a:gd name="connsiteX1021" fmla="*/ 324243 w 697660"/>
                <a:gd name="connsiteY1021" fmla="*/ 991630 h 1271283"/>
                <a:gd name="connsiteX1022" fmla="*/ 324814 w 697660"/>
                <a:gd name="connsiteY1022" fmla="*/ 992963 h 1271283"/>
                <a:gd name="connsiteX1023" fmla="*/ 330339 w 697660"/>
                <a:gd name="connsiteY1023" fmla="*/ 991058 h 1271283"/>
                <a:gd name="connsiteX1024" fmla="*/ 329005 w 697660"/>
                <a:gd name="connsiteY1024" fmla="*/ 974770 h 1271283"/>
                <a:gd name="connsiteX1025" fmla="*/ 326720 w 697660"/>
                <a:gd name="connsiteY1025" fmla="*/ 970484 h 1271283"/>
                <a:gd name="connsiteX1026" fmla="*/ 325386 w 697660"/>
                <a:gd name="connsiteY1026" fmla="*/ 970579 h 1271283"/>
                <a:gd name="connsiteX1027" fmla="*/ 327005 w 697660"/>
                <a:gd name="connsiteY1027" fmla="*/ 975818 h 1271283"/>
                <a:gd name="connsiteX1028" fmla="*/ 329101 w 697660"/>
                <a:gd name="connsiteY1028" fmla="*/ 974770 h 1271283"/>
                <a:gd name="connsiteX1029" fmla="*/ 325481 w 697660"/>
                <a:gd name="connsiteY1029" fmla="*/ 979628 h 1271283"/>
                <a:gd name="connsiteX1030" fmla="*/ 324338 w 697660"/>
                <a:gd name="connsiteY1030" fmla="*/ 976008 h 1271283"/>
                <a:gd name="connsiteX1031" fmla="*/ 324053 w 697660"/>
                <a:gd name="connsiteY1031" fmla="*/ 978390 h 1271283"/>
                <a:gd name="connsiteX1032" fmla="*/ 325481 w 697660"/>
                <a:gd name="connsiteY1032" fmla="*/ 979628 h 1271283"/>
                <a:gd name="connsiteX1033" fmla="*/ 324814 w 697660"/>
                <a:gd name="connsiteY1033" fmla="*/ 968388 h 1271283"/>
                <a:gd name="connsiteX1034" fmla="*/ 326148 w 697660"/>
                <a:gd name="connsiteY1034" fmla="*/ 968293 h 1271283"/>
                <a:gd name="connsiteX1035" fmla="*/ 324624 w 697660"/>
                <a:gd name="connsiteY1035" fmla="*/ 964483 h 1271283"/>
                <a:gd name="connsiteX1036" fmla="*/ 321862 w 697660"/>
                <a:gd name="connsiteY1036" fmla="*/ 965722 h 1271283"/>
                <a:gd name="connsiteX1037" fmla="*/ 324814 w 697660"/>
                <a:gd name="connsiteY1037" fmla="*/ 968388 h 1271283"/>
                <a:gd name="connsiteX1038" fmla="*/ 324053 w 697660"/>
                <a:gd name="connsiteY1038" fmla="*/ 454324 h 1271283"/>
                <a:gd name="connsiteX1039" fmla="*/ 326148 w 697660"/>
                <a:gd name="connsiteY1039" fmla="*/ 453657 h 1271283"/>
                <a:gd name="connsiteX1040" fmla="*/ 323100 w 697660"/>
                <a:gd name="connsiteY1040" fmla="*/ 453086 h 1271283"/>
                <a:gd name="connsiteX1041" fmla="*/ 321862 w 697660"/>
                <a:gd name="connsiteY1041" fmla="*/ 454800 h 1271283"/>
                <a:gd name="connsiteX1042" fmla="*/ 324148 w 697660"/>
                <a:gd name="connsiteY1042" fmla="*/ 454420 h 1271283"/>
                <a:gd name="connsiteX1043" fmla="*/ 323291 w 697660"/>
                <a:gd name="connsiteY1043" fmla="*/ 957721 h 1271283"/>
                <a:gd name="connsiteX1044" fmla="*/ 320433 w 697660"/>
                <a:gd name="connsiteY1044" fmla="*/ 953720 h 1271283"/>
                <a:gd name="connsiteX1045" fmla="*/ 321862 w 697660"/>
                <a:gd name="connsiteY1045" fmla="*/ 957625 h 1271283"/>
                <a:gd name="connsiteX1046" fmla="*/ 323291 w 697660"/>
                <a:gd name="connsiteY1046" fmla="*/ 957625 h 1271283"/>
                <a:gd name="connsiteX1047" fmla="*/ 320052 w 697660"/>
                <a:gd name="connsiteY1047" fmla="*/ 865995 h 1271283"/>
                <a:gd name="connsiteX1048" fmla="*/ 328339 w 697660"/>
                <a:gd name="connsiteY1048" fmla="*/ 855708 h 1271283"/>
                <a:gd name="connsiteX1049" fmla="*/ 317957 w 697660"/>
                <a:gd name="connsiteY1049" fmla="*/ 864090 h 1271283"/>
                <a:gd name="connsiteX1050" fmla="*/ 317671 w 697660"/>
                <a:gd name="connsiteY1050" fmla="*/ 865804 h 1271283"/>
                <a:gd name="connsiteX1051" fmla="*/ 320052 w 697660"/>
                <a:gd name="connsiteY1051" fmla="*/ 865995 h 1271283"/>
                <a:gd name="connsiteX1052" fmla="*/ 320243 w 697660"/>
                <a:gd name="connsiteY1052" fmla="*/ 1003726 h 1271283"/>
                <a:gd name="connsiteX1053" fmla="*/ 321195 w 697660"/>
                <a:gd name="connsiteY1053" fmla="*/ 1001059 h 1271283"/>
                <a:gd name="connsiteX1054" fmla="*/ 319195 w 697660"/>
                <a:gd name="connsiteY1054" fmla="*/ 1003250 h 1271283"/>
                <a:gd name="connsiteX1055" fmla="*/ 320243 w 697660"/>
                <a:gd name="connsiteY1055" fmla="*/ 1003726 h 1271283"/>
                <a:gd name="connsiteX1056" fmla="*/ 313956 w 697660"/>
                <a:gd name="connsiteY1056" fmla="*/ 929050 h 1271283"/>
                <a:gd name="connsiteX1057" fmla="*/ 317195 w 697660"/>
                <a:gd name="connsiteY1057" fmla="*/ 926764 h 1271283"/>
                <a:gd name="connsiteX1058" fmla="*/ 315671 w 697660"/>
                <a:gd name="connsiteY1058" fmla="*/ 925336 h 1271283"/>
                <a:gd name="connsiteX1059" fmla="*/ 313861 w 697660"/>
                <a:gd name="connsiteY1059" fmla="*/ 929050 h 1271283"/>
                <a:gd name="connsiteX1060" fmla="*/ 317195 w 697660"/>
                <a:gd name="connsiteY1060" fmla="*/ 456610 h 1271283"/>
                <a:gd name="connsiteX1061" fmla="*/ 316909 w 697660"/>
                <a:gd name="connsiteY1061" fmla="*/ 455753 h 1271283"/>
                <a:gd name="connsiteX1062" fmla="*/ 310337 w 697660"/>
                <a:gd name="connsiteY1062" fmla="*/ 457658 h 1271283"/>
                <a:gd name="connsiteX1063" fmla="*/ 317195 w 697660"/>
                <a:gd name="connsiteY1063" fmla="*/ 456610 h 1271283"/>
                <a:gd name="connsiteX1064" fmla="*/ 316147 w 697660"/>
                <a:gd name="connsiteY1064" fmla="*/ 1012394 h 1271283"/>
                <a:gd name="connsiteX1065" fmla="*/ 316147 w 697660"/>
                <a:gd name="connsiteY1065" fmla="*/ 1011156 h 1271283"/>
                <a:gd name="connsiteX1066" fmla="*/ 315194 w 697660"/>
                <a:gd name="connsiteY1066" fmla="*/ 1009155 h 1271283"/>
                <a:gd name="connsiteX1067" fmla="*/ 313575 w 697660"/>
                <a:gd name="connsiteY1067" fmla="*/ 1009632 h 1271283"/>
                <a:gd name="connsiteX1068" fmla="*/ 314051 w 697660"/>
                <a:gd name="connsiteY1068" fmla="*/ 1011822 h 1271283"/>
                <a:gd name="connsiteX1069" fmla="*/ 316147 w 697660"/>
                <a:gd name="connsiteY1069" fmla="*/ 1012489 h 1271283"/>
                <a:gd name="connsiteX1070" fmla="*/ 314718 w 697660"/>
                <a:gd name="connsiteY1070" fmla="*/ 932384 h 1271283"/>
                <a:gd name="connsiteX1071" fmla="*/ 315575 w 697660"/>
                <a:gd name="connsiteY1071" fmla="*/ 932955 h 1271283"/>
                <a:gd name="connsiteX1072" fmla="*/ 314718 w 697660"/>
                <a:gd name="connsiteY1072" fmla="*/ 932384 h 1271283"/>
                <a:gd name="connsiteX1073" fmla="*/ 313956 w 697660"/>
                <a:gd name="connsiteY1073" fmla="*/ 1017061 h 1271283"/>
                <a:gd name="connsiteX1074" fmla="*/ 314337 w 697660"/>
                <a:gd name="connsiteY1074" fmla="*/ 1014871 h 1271283"/>
                <a:gd name="connsiteX1075" fmla="*/ 312432 w 697660"/>
                <a:gd name="connsiteY1075" fmla="*/ 1013061 h 1271283"/>
                <a:gd name="connsiteX1076" fmla="*/ 311765 w 697660"/>
                <a:gd name="connsiteY1076" fmla="*/ 1015347 h 1271283"/>
                <a:gd name="connsiteX1077" fmla="*/ 313861 w 697660"/>
                <a:gd name="connsiteY1077" fmla="*/ 1016966 h 1271283"/>
                <a:gd name="connsiteX1078" fmla="*/ 312622 w 697660"/>
                <a:gd name="connsiteY1078" fmla="*/ 924955 h 1271283"/>
                <a:gd name="connsiteX1079" fmla="*/ 313194 w 697660"/>
                <a:gd name="connsiteY1079" fmla="*/ 923240 h 1271283"/>
                <a:gd name="connsiteX1080" fmla="*/ 310813 w 697660"/>
                <a:gd name="connsiteY1080" fmla="*/ 908857 h 1271283"/>
                <a:gd name="connsiteX1081" fmla="*/ 309575 w 697660"/>
                <a:gd name="connsiteY1081" fmla="*/ 907714 h 1271283"/>
                <a:gd name="connsiteX1082" fmla="*/ 308717 w 697660"/>
                <a:gd name="connsiteY1082" fmla="*/ 912286 h 1271283"/>
                <a:gd name="connsiteX1083" fmla="*/ 311670 w 697660"/>
                <a:gd name="connsiteY1083" fmla="*/ 923430 h 1271283"/>
                <a:gd name="connsiteX1084" fmla="*/ 312432 w 697660"/>
                <a:gd name="connsiteY1084" fmla="*/ 924955 h 1271283"/>
                <a:gd name="connsiteX1085" fmla="*/ 311765 w 697660"/>
                <a:gd name="connsiteY1085" fmla="*/ 1019538 h 1271283"/>
                <a:gd name="connsiteX1086" fmla="*/ 310718 w 697660"/>
                <a:gd name="connsiteY1086" fmla="*/ 1018871 h 1271283"/>
                <a:gd name="connsiteX1087" fmla="*/ 308241 w 697660"/>
                <a:gd name="connsiteY1087" fmla="*/ 1019728 h 1271283"/>
                <a:gd name="connsiteX1088" fmla="*/ 305860 w 697660"/>
                <a:gd name="connsiteY1088" fmla="*/ 1024872 h 1271283"/>
                <a:gd name="connsiteX1089" fmla="*/ 310432 w 697660"/>
                <a:gd name="connsiteY1089" fmla="*/ 1021633 h 1271283"/>
                <a:gd name="connsiteX1090" fmla="*/ 311765 w 697660"/>
                <a:gd name="connsiteY1090" fmla="*/ 1019538 h 1271283"/>
                <a:gd name="connsiteX1091" fmla="*/ 309955 w 697660"/>
                <a:gd name="connsiteY1091" fmla="*/ 904857 h 1271283"/>
                <a:gd name="connsiteX1092" fmla="*/ 308432 w 697660"/>
                <a:gd name="connsiteY1092" fmla="*/ 902571 h 1271283"/>
                <a:gd name="connsiteX1093" fmla="*/ 307479 w 697660"/>
                <a:gd name="connsiteY1093" fmla="*/ 905714 h 1271283"/>
                <a:gd name="connsiteX1094" fmla="*/ 309860 w 697660"/>
                <a:gd name="connsiteY1094" fmla="*/ 904857 h 1271283"/>
                <a:gd name="connsiteX1095" fmla="*/ 306812 w 697660"/>
                <a:gd name="connsiteY1095" fmla="*/ 898380 h 1271283"/>
                <a:gd name="connsiteX1096" fmla="*/ 307384 w 697660"/>
                <a:gd name="connsiteY1096" fmla="*/ 897618 h 1271283"/>
                <a:gd name="connsiteX1097" fmla="*/ 306812 w 697660"/>
                <a:gd name="connsiteY1097" fmla="*/ 898380 h 1271283"/>
                <a:gd name="connsiteX1098" fmla="*/ 306812 w 697660"/>
                <a:gd name="connsiteY1098" fmla="*/ 879711 h 1271283"/>
                <a:gd name="connsiteX1099" fmla="*/ 306812 w 697660"/>
                <a:gd name="connsiteY1099" fmla="*/ 878472 h 1271283"/>
                <a:gd name="connsiteX1100" fmla="*/ 305384 w 697660"/>
                <a:gd name="connsiteY1100" fmla="*/ 879711 h 1271283"/>
                <a:gd name="connsiteX1101" fmla="*/ 303288 w 697660"/>
                <a:gd name="connsiteY1101" fmla="*/ 893617 h 1271283"/>
                <a:gd name="connsiteX1102" fmla="*/ 304907 w 697660"/>
                <a:gd name="connsiteY1102" fmla="*/ 894379 h 1271283"/>
                <a:gd name="connsiteX1103" fmla="*/ 306908 w 697660"/>
                <a:gd name="connsiteY1103" fmla="*/ 891903 h 1271283"/>
                <a:gd name="connsiteX1104" fmla="*/ 306908 w 697660"/>
                <a:gd name="connsiteY1104" fmla="*/ 879711 h 1271283"/>
                <a:gd name="connsiteX1105" fmla="*/ 306050 w 697660"/>
                <a:gd name="connsiteY1105" fmla="*/ 1029634 h 1271283"/>
                <a:gd name="connsiteX1106" fmla="*/ 306050 w 697660"/>
                <a:gd name="connsiteY1106" fmla="*/ 1028491 h 1271283"/>
                <a:gd name="connsiteX1107" fmla="*/ 303193 w 697660"/>
                <a:gd name="connsiteY1107" fmla="*/ 1029730 h 1271283"/>
                <a:gd name="connsiteX1108" fmla="*/ 306050 w 697660"/>
                <a:gd name="connsiteY1108" fmla="*/ 1029730 h 1271283"/>
                <a:gd name="connsiteX1109" fmla="*/ 304241 w 697660"/>
                <a:gd name="connsiteY1109" fmla="*/ 460896 h 1271283"/>
                <a:gd name="connsiteX1110" fmla="*/ 305384 w 697660"/>
                <a:gd name="connsiteY1110" fmla="*/ 459563 h 1271283"/>
                <a:gd name="connsiteX1111" fmla="*/ 301383 w 697660"/>
                <a:gd name="connsiteY1111" fmla="*/ 459182 h 1271283"/>
                <a:gd name="connsiteX1112" fmla="*/ 300335 w 697660"/>
                <a:gd name="connsiteY1112" fmla="*/ 460134 h 1271283"/>
                <a:gd name="connsiteX1113" fmla="*/ 304241 w 697660"/>
                <a:gd name="connsiteY1113" fmla="*/ 460801 h 1271283"/>
                <a:gd name="connsiteX1114" fmla="*/ 303955 w 697660"/>
                <a:gd name="connsiteY1114" fmla="*/ 875710 h 1271283"/>
                <a:gd name="connsiteX1115" fmla="*/ 304050 w 697660"/>
                <a:gd name="connsiteY1115" fmla="*/ 874472 h 1271283"/>
                <a:gd name="connsiteX1116" fmla="*/ 302526 w 697660"/>
                <a:gd name="connsiteY1116" fmla="*/ 875710 h 1271283"/>
                <a:gd name="connsiteX1117" fmla="*/ 301097 w 697660"/>
                <a:gd name="connsiteY1117" fmla="*/ 877044 h 1271283"/>
                <a:gd name="connsiteX1118" fmla="*/ 299669 w 697660"/>
                <a:gd name="connsiteY1118" fmla="*/ 878377 h 1271283"/>
                <a:gd name="connsiteX1119" fmla="*/ 299669 w 697660"/>
                <a:gd name="connsiteY1119" fmla="*/ 879615 h 1271283"/>
                <a:gd name="connsiteX1120" fmla="*/ 301097 w 697660"/>
                <a:gd name="connsiteY1120" fmla="*/ 878377 h 1271283"/>
                <a:gd name="connsiteX1121" fmla="*/ 302526 w 697660"/>
                <a:gd name="connsiteY1121" fmla="*/ 877044 h 1271283"/>
                <a:gd name="connsiteX1122" fmla="*/ 303955 w 697660"/>
                <a:gd name="connsiteY1122" fmla="*/ 875710 h 1271283"/>
                <a:gd name="connsiteX1123" fmla="*/ 297478 w 697660"/>
                <a:gd name="connsiteY1123" fmla="*/ 1037730 h 1271283"/>
                <a:gd name="connsiteX1124" fmla="*/ 302431 w 697660"/>
                <a:gd name="connsiteY1124" fmla="*/ 1034492 h 1271283"/>
                <a:gd name="connsiteX1125" fmla="*/ 301955 w 697660"/>
                <a:gd name="connsiteY1125" fmla="*/ 1032682 h 1271283"/>
                <a:gd name="connsiteX1126" fmla="*/ 300240 w 697660"/>
                <a:gd name="connsiteY1126" fmla="*/ 1033539 h 1271283"/>
                <a:gd name="connsiteX1127" fmla="*/ 297383 w 697660"/>
                <a:gd name="connsiteY1127" fmla="*/ 1037730 h 1271283"/>
                <a:gd name="connsiteX1128" fmla="*/ 300526 w 697660"/>
                <a:gd name="connsiteY1128" fmla="*/ 438227 h 1271283"/>
                <a:gd name="connsiteX1129" fmla="*/ 301669 w 697660"/>
                <a:gd name="connsiteY1129" fmla="*/ 437655 h 1271283"/>
                <a:gd name="connsiteX1130" fmla="*/ 300145 w 697660"/>
                <a:gd name="connsiteY1130" fmla="*/ 436893 h 1271283"/>
                <a:gd name="connsiteX1131" fmla="*/ 295954 w 697660"/>
                <a:gd name="connsiteY1131" fmla="*/ 437560 h 1271283"/>
                <a:gd name="connsiteX1132" fmla="*/ 300526 w 697660"/>
                <a:gd name="connsiteY1132" fmla="*/ 438227 h 1271283"/>
                <a:gd name="connsiteX1133" fmla="*/ 293287 w 697660"/>
                <a:gd name="connsiteY1133" fmla="*/ 1044493 h 1271283"/>
                <a:gd name="connsiteX1134" fmla="*/ 293858 w 697660"/>
                <a:gd name="connsiteY1134" fmla="*/ 1043731 h 1271283"/>
                <a:gd name="connsiteX1135" fmla="*/ 293287 w 697660"/>
                <a:gd name="connsiteY1135" fmla="*/ 1044493 h 1271283"/>
                <a:gd name="connsiteX1136" fmla="*/ 293096 w 697660"/>
                <a:gd name="connsiteY1136" fmla="*/ 463563 h 1271283"/>
                <a:gd name="connsiteX1137" fmla="*/ 293858 w 697660"/>
                <a:gd name="connsiteY1137" fmla="*/ 462325 h 1271283"/>
                <a:gd name="connsiteX1138" fmla="*/ 288429 w 697660"/>
                <a:gd name="connsiteY1138" fmla="*/ 462039 h 1271283"/>
                <a:gd name="connsiteX1139" fmla="*/ 265950 w 697660"/>
                <a:gd name="connsiteY1139" fmla="*/ 466326 h 1271283"/>
                <a:gd name="connsiteX1140" fmla="*/ 262997 w 697660"/>
                <a:gd name="connsiteY1140" fmla="*/ 467088 h 1271283"/>
                <a:gd name="connsiteX1141" fmla="*/ 267188 w 697660"/>
                <a:gd name="connsiteY1141" fmla="*/ 468326 h 1271283"/>
                <a:gd name="connsiteX1142" fmla="*/ 281380 w 697660"/>
                <a:gd name="connsiteY1142" fmla="*/ 466135 h 1271283"/>
                <a:gd name="connsiteX1143" fmla="*/ 293096 w 697660"/>
                <a:gd name="connsiteY1143" fmla="*/ 463563 h 1271283"/>
                <a:gd name="connsiteX1144" fmla="*/ 291001 w 697660"/>
                <a:gd name="connsiteY1144" fmla="*/ 885045 h 1271283"/>
                <a:gd name="connsiteX1145" fmla="*/ 291572 w 697660"/>
                <a:gd name="connsiteY1145" fmla="*/ 884283 h 1271283"/>
                <a:gd name="connsiteX1146" fmla="*/ 291001 w 697660"/>
                <a:gd name="connsiteY1146" fmla="*/ 885045 h 1271283"/>
                <a:gd name="connsiteX1147" fmla="*/ 287381 w 697660"/>
                <a:gd name="connsiteY1147" fmla="*/ 1056399 h 1271283"/>
                <a:gd name="connsiteX1148" fmla="*/ 286524 w 697660"/>
                <a:gd name="connsiteY1148" fmla="*/ 1055828 h 1271283"/>
                <a:gd name="connsiteX1149" fmla="*/ 287381 w 697660"/>
                <a:gd name="connsiteY1149" fmla="*/ 1056399 h 1271283"/>
                <a:gd name="connsiteX1150" fmla="*/ 281571 w 697660"/>
                <a:gd name="connsiteY1150" fmla="*/ 1073735 h 1271283"/>
                <a:gd name="connsiteX1151" fmla="*/ 281571 w 697660"/>
                <a:gd name="connsiteY1151" fmla="*/ 1073164 h 1271283"/>
                <a:gd name="connsiteX1152" fmla="*/ 279285 w 697660"/>
                <a:gd name="connsiteY1152" fmla="*/ 1071925 h 1271283"/>
                <a:gd name="connsiteX1153" fmla="*/ 279380 w 697660"/>
                <a:gd name="connsiteY1153" fmla="*/ 1075831 h 1271283"/>
                <a:gd name="connsiteX1154" fmla="*/ 281571 w 697660"/>
                <a:gd name="connsiteY1154" fmla="*/ 1073830 h 1271283"/>
                <a:gd name="connsiteX1155" fmla="*/ 278618 w 697660"/>
                <a:gd name="connsiteY1155" fmla="*/ 1179843 h 1271283"/>
                <a:gd name="connsiteX1156" fmla="*/ 277666 w 697660"/>
                <a:gd name="connsiteY1156" fmla="*/ 1178415 h 1271283"/>
                <a:gd name="connsiteX1157" fmla="*/ 267760 w 697660"/>
                <a:gd name="connsiteY1157" fmla="*/ 1182511 h 1271283"/>
                <a:gd name="connsiteX1158" fmla="*/ 267569 w 697660"/>
                <a:gd name="connsiteY1158" fmla="*/ 1184701 h 1271283"/>
                <a:gd name="connsiteX1159" fmla="*/ 270522 w 697660"/>
                <a:gd name="connsiteY1159" fmla="*/ 1183844 h 1271283"/>
                <a:gd name="connsiteX1160" fmla="*/ 272237 w 697660"/>
                <a:gd name="connsiteY1160" fmla="*/ 1182320 h 1271283"/>
                <a:gd name="connsiteX1161" fmla="*/ 274808 w 697660"/>
                <a:gd name="connsiteY1161" fmla="*/ 1181844 h 1271283"/>
                <a:gd name="connsiteX1162" fmla="*/ 278618 w 697660"/>
                <a:gd name="connsiteY1162" fmla="*/ 1179748 h 1271283"/>
                <a:gd name="connsiteX1163" fmla="*/ 273665 w 697660"/>
                <a:gd name="connsiteY1163" fmla="*/ 895713 h 1271283"/>
                <a:gd name="connsiteX1164" fmla="*/ 269570 w 697660"/>
                <a:gd name="connsiteY1164" fmla="*/ 895808 h 1271283"/>
                <a:gd name="connsiteX1165" fmla="*/ 267379 w 697660"/>
                <a:gd name="connsiteY1165" fmla="*/ 899904 h 1271283"/>
                <a:gd name="connsiteX1166" fmla="*/ 270427 w 697660"/>
                <a:gd name="connsiteY1166" fmla="*/ 898570 h 1271283"/>
                <a:gd name="connsiteX1167" fmla="*/ 273665 w 697660"/>
                <a:gd name="connsiteY1167" fmla="*/ 895713 h 1271283"/>
                <a:gd name="connsiteX1168" fmla="*/ 268522 w 697660"/>
                <a:gd name="connsiteY1168" fmla="*/ 1097738 h 1271283"/>
                <a:gd name="connsiteX1169" fmla="*/ 268236 w 697660"/>
                <a:gd name="connsiteY1169" fmla="*/ 1094690 h 1271283"/>
                <a:gd name="connsiteX1170" fmla="*/ 267284 w 697660"/>
                <a:gd name="connsiteY1170" fmla="*/ 1095166 h 1271283"/>
                <a:gd name="connsiteX1171" fmla="*/ 266522 w 697660"/>
                <a:gd name="connsiteY1171" fmla="*/ 1097166 h 1271283"/>
                <a:gd name="connsiteX1172" fmla="*/ 265283 w 697660"/>
                <a:gd name="connsiteY1172" fmla="*/ 1101167 h 1271283"/>
                <a:gd name="connsiteX1173" fmla="*/ 268617 w 697660"/>
                <a:gd name="connsiteY1173" fmla="*/ 1097833 h 1271283"/>
                <a:gd name="connsiteX1174" fmla="*/ 266522 w 697660"/>
                <a:gd name="connsiteY1174" fmla="*/ 10173 h 1271283"/>
                <a:gd name="connsiteX1175" fmla="*/ 266998 w 697660"/>
                <a:gd name="connsiteY1175" fmla="*/ 9316 h 1271283"/>
                <a:gd name="connsiteX1176" fmla="*/ 263664 w 697660"/>
                <a:gd name="connsiteY1176" fmla="*/ 8840 h 1271283"/>
                <a:gd name="connsiteX1177" fmla="*/ 263188 w 697660"/>
                <a:gd name="connsiteY1177" fmla="*/ 9316 h 1271283"/>
                <a:gd name="connsiteX1178" fmla="*/ 263188 w 697660"/>
                <a:gd name="connsiteY1178" fmla="*/ 9792 h 1271283"/>
                <a:gd name="connsiteX1179" fmla="*/ 266522 w 697660"/>
                <a:gd name="connsiteY1179" fmla="*/ 10173 h 1271283"/>
                <a:gd name="connsiteX1180" fmla="*/ 263664 w 697660"/>
                <a:gd name="connsiteY1180" fmla="*/ 902285 h 1271283"/>
                <a:gd name="connsiteX1181" fmla="*/ 264045 w 697660"/>
                <a:gd name="connsiteY1181" fmla="*/ 901332 h 1271283"/>
                <a:gd name="connsiteX1182" fmla="*/ 262807 w 697660"/>
                <a:gd name="connsiteY1182" fmla="*/ 900951 h 1271283"/>
                <a:gd name="connsiteX1183" fmla="*/ 253472 w 697660"/>
                <a:gd name="connsiteY1183" fmla="*/ 906286 h 1271283"/>
                <a:gd name="connsiteX1184" fmla="*/ 253472 w 697660"/>
                <a:gd name="connsiteY1184" fmla="*/ 907524 h 1271283"/>
                <a:gd name="connsiteX1185" fmla="*/ 254901 w 697660"/>
                <a:gd name="connsiteY1185" fmla="*/ 906286 h 1271283"/>
                <a:gd name="connsiteX1186" fmla="*/ 260616 w 697660"/>
                <a:gd name="connsiteY1186" fmla="*/ 904857 h 1271283"/>
                <a:gd name="connsiteX1187" fmla="*/ 263569 w 697660"/>
                <a:gd name="connsiteY1187" fmla="*/ 902190 h 1271283"/>
                <a:gd name="connsiteX1188" fmla="*/ 262712 w 697660"/>
                <a:gd name="connsiteY1188" fmla="*/ 1177939 h 1271283"/>
                <a:gd name="connsiteX1189" fmla="*/ 262902 w 697660"/>
                <a:gd name="connsiteY1189" fmla="*/ 1176796 h 1271283"/>
                <a:gd name="connsiteX1190" fmla="*/ 260711 w 697660"/>
                <a:gd name="connsiteY1190" fmla="*/ 1173176 h 1271283"/>
                <a:gd name="connsiteX1191" fmla="*/ 252901 w 697660"/>
                <a:gd name="connsiteY1191" fmla="*/ 1170985 h 1271283"/>
                <a:gd name="connsiteX1192" fmla="*/ 251567 w 697660"/>
                <a:gd name="connsiteY1192" fmla="*/ 1170985 h 1271283"/>
                <a:gd name="connsiteX1193" fmla="*/ 252901 w 697660"/>
                <a:gd name="connsiteY1193" fmla="*/ 1172414 h 1271283"/>
                <a:gd name="connsiteX1194" fmla="*/ 261283 w 697660"/>
                <a:gd name="connsiteY1194" fmla="*/ 1177462 h 1271283"/>
                <a:gd name="connsiteX1195" fmla="*/ 262807 w 697660"/>
                <a:gd name="connsiteY1195" fmla="*/ 1178034 h 1271283"/>
                <a:gd name="connsiteX1196" fmla="*/ 260902 w 697660"/>
                <a:gd name="connsiteY1196" fmla="*/ 468802 h 1271283"/>
                <a:gd name="connsiteX1197" fmla="*/ 259378 w 697660"/>
                <a:gd name="connsiteY1197" fmla="*/ 463659 h 1271283"/>
                <a:gd name="connsiteX1198" fmla="*/ 257949 w 697660"/>
                <a:gd name="connsiteY1198" fmla="*/ 463659 h 1271283"/>
                <a:gd name="connsiteX1199" fmla="*/ 259568 w 697660"/>
                <a:gd name="connsiteY1199" fmla="*/ 468993 h 1271283"/>
                <a:gd name="connsiteX1200" fmla="*/ 260807 w 697660"/>
                <a:gd name="connsiteY1200" fmla="*/ 468802 h 1271283"/>
                <a:gd name="connsiteX1201" fmla="*/ 259949 w 697660"/>
                <a:gd name="connsiteY1201" fmla="*/ 1113645 h 1271283"/>
                <a:gd name="connsiteX1202" fmla="*/ 258806 w 697660"/>
                <a:gd name="connsiteY1202" fmla="*/ 1113168 h 1271283"/>
                <a:gd name="connsiteX1203" fmla="*/ 254330 w 697660"/>
                <a:gd name="connsiteY1203" fmla="*/ 1118122 h 1271283"/>
                <a:gd name="connsiteX1204" fmla="*/ 255758 w 697660"/>
                <a:gd name="connsiteY1204" fmla="*/ 1119169 h 1271283"/>
                <a:gd name="connsiteX1205" fmla="*/ 256711 w 697660"/>
                <a:gd name="connsiteY1205" fmla="*/ 1118217 h 1271283"/>
                <a:gd name="connsiteX1206" fmla="*/ 259949 w 697660"/>
                <a:gd name="connsiteY1206" fmla="*/ 1113645 h 1271283"/>
                <a:gd name="connsiteX1207" fmla="*/ 254330 w 697660"/>
                <a:gd name="connsiteY1207" fmla="*/ 466992 h 1271283"/>
                <a:gd name="connsiteX1208" fmla="*/ 253853 w 697660"/>
                <a:gd name="connsiteY1208" fmla="*/ 465183 h 1271283"/>
                <a:gd name="connsiteX1209" fmla="*/ 250805 w 697660"/>
                <a:gd name="connsiteY1209" fmla="*/ 461087 h 1271283"/>
                <a:gd name="connsiteX1210" fmla="*/ 241280 w 697660"/>
                <a:gd name="connsiteY1210" fmla="*/ 453562 h 1271283"/>
                <a:gd name="connsiteX1211" fmla="*/ 237470 w 697660"/>
                <a:gd name="connsiteY1211" fmla="*/ 452324 h 1271283"/>
                <a:gd name="connsiteX1212" fmla="*/ 239661 w 697660"/>
                <a:gd name="connsiteY1212" fmla="*/ 455658 h 1271283"/>
                <a:gd name="connsiteX1213" fmla="*/ 242233 w 697660"/>
                <a:gd name="connsiteY1213" fmla="*/ 456991 h 1271283"/>
                <a:gd name="connsiteX1214" fmla="*/ 252425 w 697660"/>
                <a:gd name="connsiteY1214" fmla="*/ 466421 h 1271283"/>
                <a:gd name="connsiteX1215" fmla="*/ 254425 w 697660"/>
                <a:gd name="connsiteY1215" fmla="*/ 467088 h 1271283"/>
                <a:gd name="connsiteX1216" fmla="*/ 250234 w 697660"/>
                <a:gd name="connsiteY1216" fmla="*/ 436989 h 1271283"/>
                <a:gd name="connsiteX1217" fmla="*/ 251472 w 697660"/>
                <a:gd name="connsiteY1217" fmla="*/ 435846 h 1271283"/>
                <a:gd name="connsiteX1218" fmla="*/ 248614 w 697660"/>
                <a:gd name="connsiteY1218" fmla="*/ 434988 h 1271283"/>
                <a:gd name="connsiteX1219" fmla="*/ 250234 w 697660"/>
                <a:gd name="connsiteY1219" fmla="*/ 436989 h 1271283"/>
                <a:gd name="connsiteX1220" fmla="*/ 248900 w 697660"/>
                <a:gd name="connsiteY1220" fmla="*/ 474708 h 1271283"/>
                <a:gd name="connsiteX1221" fmla="*/ 249662 w 697660"/>
                <a:gd name="connsiteY1221" fmla="*/ 472041 h 1271283"/>
                <a:gd name="connsiteX1222" fmla="*/ 247281 w 697660"/>
                <a:gd name="connsiteY1222" fmla="*/ 472422 h 1271283"/>
                <a:gd name="connsiteX1223" fmla="*/ 246519 w 697660"/>
                <a:gd name="connsiteY1223" fmla="*/ 474422 h 1271283"/>
                <a:gd name="connsiteX1224" fmla="*/ 248996 w 697660"/>
                <a:gd name="connsiteY1224" fmla="*/ 474803 h 1271283"/>
                <a:gd name="connsiteX1225" fmla="*/ 246614 w 697660"/>
                <a:gd name="connsiteY1225" fmla="*/ 911524 h 1271283"/>
                <a:gd name="connsiteX1226" fmla="*/ 247091 w 697660"/>
                <a:gd name="connsiteY1226" fmla="*/ 909714 h 1271283"/>
                <a:gd name="connsiteX1227" fmla="*/ 244709 w 697660"/>
                <a:gd name="connsiteY1227" fmla="*/ 909429 h 1271283"/>
                <a:gd name="connsiteX1228" fmla="*/ 224326 w 697660"/>
                <a:gd name="connsiteY1228" fmla="*/ 918478 h 1271283"/>
                <a:gd name="connsiteX1229" fmla="*/ 221563 w 697660"/>
                <a:gd name="connsiteY1229" fmla="*/ 920097 h 1271283"/>
                <a:gd name="connsiteX1230" fmla="*/ 216039 w 697660"/>
                <a:gd name="connsiteY1230" fmla="*/ 921049 h 1271283"/>
                <a:gd name="connsiteX1231" fmla="*/ 208038 w 697660"/>
                <a:gd name="connsiteY1231" fmla="*/ 922478 h 1271283"/>
                <a:gd name="connsiteX1232" fmla="*/ 206705 w 697660"/>
                <a:gd name="connsiteY1232" fmla="*/ 924859 h 1271283"/>
                <a:gd name="connsiteX1233" fmla="*/ 208514 w 697660"/>
                <a:gd name="connsiteY1233" fmla="*/ 925526 h 1271283"/>
                <a:gd name="connsiteX1234" fmla="*/ 225850 w 697660"/>
                <a:gd name="connsiteY1234" fmla="*/ 921145 h 1271283"/>
                <a:gd name="connsiteX1235" fmla="*/ 244424 w 697660"/>
                <a:gd name="connsiteY1235" fmla="*/ 913048 h 1271283"/>
                <a:gd name="connsiteX1236" fmla="*/ 246519 w 697660"/>
                <a:gd name="connsiteY1236" fmla="*/ 911429 h 1271283"/>
                <a:gd name="connsiteX1237" fmla="*/ 244233 w 697660"/>
                <a:gd name="connsiteY1237" fmla="*/ 475089 h 1271283"/>
                <a:gd name="connsiteX1238" fmla="*/ 243376 w 697660"/>
                <a:gd name="connsiteY1238" fmla="*/ 474517 h 1271283"/>
                <a:gd name="connsiteX1239" fmla="*/ 244233 w 697660"/>
                <a:gd name="connsiteY1239" fmla="*/ 475089 h 1271283"/>
                <a:gd name="connsiteX1240" fmla="*/ 242900 w 697660"/>
                <a:gd name="connsiteY1240" fmla="*/ 1143363 h 1271283"/>
                <a:gd name="connsiteX1241" fmla="*/ 243471 w 697660"/>
                <a:gd name="connsiteY1241" fmla="*/ 1142601 h 1271283"/>
                <a:gd name="connsiteX1242" fmla="*/ 242900 w 697660"/>
                <a:gd name="connsiteY1242" fmla="*/ 1143363 h 1271283"/>
                <a:gd name="connsiteX1243" fmla="*/ 241280 w 697660"/>
                <a:gd name="connsiteY1243" fmla="*/ 1215276 h 1271283"/>
                <a:gd name="connsiteX1244" fmla="*/ 242614 w 697660"/>
                <a:gd name="connsiteY1244" fmla="*/ 1213943 h 1271283"/>
                <a:gd name="connsiteX1245" fmla="*/ 238709 w 697660"/>
                <a:gd name="connsiteY1245" fmla="*/ 1214991 h 1271283"/>
                <a:gd name="connsiteX1246" fmla="*/ 241280 w 697660"/>
                <a:gd name="connsiteY1246" fmla="*/ 1215276 h 1271283"/>
                <a:gd name="connsiteX1247" fmla="*/ 239852 w 697660"/>
                <a:gd name="connsiteY1247" fmla="*/ 1169938 h 1271283"/>
                <a:gd name="connsiteX1248" fmla="*/ 239089 w 697660"/>
                <a:gd name="connsiteY1248" fmla="*/ 1166699 h 1271283"/>
                <a:gd name="connsiteX1249" fmla="*/ 237089 w 697660"/>
                <a:gd name="connsiteY1249" fmla="*/ 1167556 h 1271283"/>
                <a:gd name="connsiteX1250" fmla="*/ 239852 w 697660"/>
                <a:gd name="connsiteY1250" fmla="*/ 1169938 h 1271283"/>
                <a:gd name="connsiteX1251" fmla="*/ 234899 w 697660"/>
                <a:gd name="connsiteY1251" fmla="*/ 483661 h 1271283"/>
                <a:gd name="connsiteX1252" fmla="*/ 236899 w 697660"/>
                <a:gd name="connsiteY1252" fmla="*/ 481947 h 1271283"/>
                <a:gd name="connsiteX1253" fmla="*/ 233375 w 697660"/>
                <a:gd name="connsiteY1253" fmla="*/ 481185 h 1271283"/>
                <a:gd name="connsiteX1254" fmla="*/ 231279 w 697660"/>
                <a:gd name="connsiteY1254" fmla="*/ 481851 h 1271283"/>
                <a:gd name="connsiteX1255" fmla="*/ 234994 w 697660"/>
                <a:gd name="connsiteY1255" fmla="*/ 483661 h 1271283"/>
                <a:gd name="connsiteX1256" fmla="*/ 235565 w 697660"/>
                <a:gd name="connsiteY1256" fmla="*/ 451181 h 1271283"/>
                <a:gd name="connsiteX1257" fmla="*/ 235184 w 697660"/>
                <a:gd name="connsiteY1257" fmla="*/ 449466 h 1271283"/>
                <a:gd name="connsiteX1258" fmla="*/ 234327 w 697660"/>
                <a:gd name="connsiteY1258" fmla="*/ 449657 h 1271283"/>
                <a:gd name="connsiteX1259" fmla="*/ 235565 w 697660"/>
                <a:gd name="connsiteY1259" fmla="*/ 451086 h 1271283"/>
                <a:gd name="connsiteX1260" fmla="*/ 228898 w 697660"/>
                <a:gd name="connsiteY1260" fmla="*/ 1173557 h 1271283"/>
                <a:gd name="connsiteX1261" fmla="*/ 231946 w 697660"/>
                <a:gd name="connsiteY1261" fmla="*/ 1167937 h 1271283"/>
                <a:gd name="connsiteX1262" fmla="*/ 229660 w 697660"/>
                <a:gd name="connsiteY1262" fmla="*/ 1169271 h 1271283"/>
                <a:gd name="connsiteX1263" fmla="*/ 226897 w 697660"/>
                <a:gd name="connsiteY1263" fmla="*/ 1173271 h 1271283"/>
                <a:gd name="connsiteX1264" fmla="*/ 227374 w 697660"/>
                <a:gd name="connsiteY1264" fmla="*/ 1175748 h 1271283"/>
                <a:gd name="connsiteX1265" fmla="*/ 228898 w 697660"/>
                <a:gd name="connsiteY1265" fmla="*/ 1173557 h 1271283"/>
                <a:gd name="connsiteX1266" fmla="*/ 230041 w 697660"/>
                <a:gd name="connsiteY1266" fmla="*/ 1229659 h 1271283"/>
                <a:gd name="connsiteX1267" fmla="*/ 230231 w 697660"/>
                <a:gd name="connsiteY1267" fmla="*/ 1228040 h 1271283"/>
                <a:gd name="connsiteX1268" fmla="*/ 226993 w 697660"/>
                <a:gd name="connsiteY1268" fmla="*/ 1230802 h 1271283"/>
                <a:gd name="connsiteX1269" fmla="*/ 226231 w 697660"/>
                <a:gd name="connsiteY1269" fmla="*/ 1233374 h 1271283"/>
                <a:gd name="connsiteX1270" fmla="*/ 226136 w 697660"/>
                <a:gd name="connsiteY1270" fmla="*/ 1234612 h 1271283"/>
                <a:gd name="connsiteX1271" fmla="*/ 227660 w 697660"/>
                <a:gd name="connsiteY1271" fmla="*/ 1233374 h 1271283"/>
                <a:gd name="connsiteX1272" fmla="*/ 228707 w 697660"/>
                <a:gd name="connsiteY1272" fmla="*/ 1231183 h 1271283"/>
                <a:gd name="connsiteX1273" fmla="*/ 230136 w 697660"/>
                <a:gd name="connsiteY1273" fmla="*/ 1229755 h 1271283"/>
                <a:gd name="connsiteX1274" fmla="*/ 228136 w 697660"/>
                <a:gd name="connsiteY1274" fmla="*/ 434512 h 1271283"/>
                <a:gd name="connsiteX1275" fmla="*/ 229088 w 697660"/>
                <a:gd name="connsiteY1275" fmla="*/ 431845 h 1271283"/>
                <a:gd name="connsiteX1276" fmla="*/ 226897 w 697660"/>
                <a:gd name="connsiteY1276" fmla="*/ 433369 h 1271283"/>
                <a:gd name="connsiteX1277" fmla="*/ 228136 w 697660"/>
                <a:gd name="connsiteY1277" fmla="*/ 434512 h 1271283"/>
                <a:gd name="connsiteX1278" fmla="*/ 226897 w 697660"/>
                <a:gd name="connsiteY1278" fmla="*/ 465849 h 1271283"/>
                <a:gd name="connsiteX1279" fmla="*/ 224897 w 697660"/>
                <a:gd name="connsiteY1279" fmla="*/ 464135 h 1271283"/>
                <a:gd name="connsiteX1280" fmla="*/ 222611 w 697660"/>
                <a:gd name="connsiteY1280" fmla="*/ 464421 h 1271283"/>
                <a:gd name="connsiteX1281" fmla="*/ 224135 w 697660"/>
                <a:gd name="connsiteY1281" fmla="*/ 466421 h 1271283"/>
                <a:gd name="connsiteX1282" fmla="*/ 226897 w 697660"/>
                <a:gd name="connsiteY1282" fmla="*/ 465849 h 1271283"/>
                <a:gd name="connsiteX1283" fmla="*/ 208895 w 697660"/>
                <a:gd name="connsiteY1283" fmla="*/ 463849 h 1271283"/>
                <a:gd name="connsiteX1284" fmla="*/ 209467 w 697660"/>
                <a:gd name="connsiteY1284" fmla="*/ 463087 h 1271283"/>
                <a:gd name="connsiteX1285" fmla="*/ 208895 w 697660"/>
                <a:gd name="connsiteY1285" fmla="*/ 463849 h 1271283"/>
                <a:gd name="connsiteX1286" fmla="*/ 207181 w 697660"/>
                <a:gd name="connsiteY1286" fmla="*/ 426511 h 1271283"/>
                <a:gd name="connsiteX1287" fmla="*/ 209181 w 697660"/>
                <a:gd name="connsiteY1287" fmla="*/ 426321 h 1271283"/>
                <a:gd name="connsiteX1288" fmla="*/ 207562 w 697660"/>
                <a:gd name="connsiteY1288" fmla="*/ 423844 h 1271283"/>
                <a:gd name="connsiteX1289" fmla="*/ 204133 w 697660"/>
                <a:gd name="connsiteY1289" fmla="*/ 425368 h 1271283"/>
                <a:gd name="connsiteX1290" fmla="*/ 207276 w 697660"/>
                <a:gd name="connsiteY1290" fmla="*/ 426511 h 1271283"/>
                <a:gd name="connsiteX1291" fmla="*/ 202037 w 697660"/>
                <a:gd name="connsiteY1291" fmla="*/ 1268997 h 1271283"/>
                <a:gd name="connsiteX1292" fmla="*/ 202418 w 697660"/>
                <a:gd name="connsiteY1292" fmla="*/ 1264616 h 1271283"/>
                <a:gd name="connsiteX1293" fmla="*/ 201942 w 697660"/>
                <a:gd name="connsiteY1293" fmla="*/ 1264140 h 1271283"/>
                <a:gd name="connsiteX1294" fmla="*/ 201466 w 697660"/>
                <a:gd name="connsiteY1294" fmla="*/ 1264140 h 1271283"/>
                <a:gd name="connsiteX1295" fmla="*/ 201085 w 697660"/>
                <a:gd name="connsiteY1295" fmla="*/ 1265949 h 1271283"/>
                <a:gd name="connsiteX1296" fmla="*/ 202133 w 697660"/>
                <a:gd name="connsiteY1296" fmla="*/ 1268902 h 1271283"/>
                <a:gd name="connsiteX1297" fmla="*/ 170129 w 697660"/>
                <a:gd name="connsiteY1297" fmla="*/ 453181 h 1271283"/>
                <a:gd name="connsiteX1298" fmla="*/ 170700 w 697660"/>
                <a:gd name="connsiteY1298" fmla="*/ 451181 h 1271283"/>
                <a:gd name="connsiteX1299" fmla="*/ 170224 w 697660"/>
                <a:gd name="connsiteY1299" fmla="*/ 450800 h 1271283"/>
                <a:gd name="connsiteX1300" fmla="*/ 169747 w 697660"/>
                <a:gd name="connsiteY1300" fmla="*/ 450800 h 1271283"/>
                <a:gd name="connsiteX1301" fmla="*/ 170129 w 697660"/>
                <a:gd name="connsiteY1301" fmla="*/ 453276 h 1271283"/>
                <a:gd name="connsiteX1302" fmla="*/ 148507 w 697660"/>
                <a:gd name="connsiteY1302" fmla="*/ 446323 h 1271283"/>
                <a:gd name="connsiteX1303" fmla="*/ 148793 w 697660"/>
                <a:gd name="connsiteY1303" fmla="*/ 445466 h 1271283"/>
                <a:gd name="connsiteX1304" fmla="*/ 146221 w 697660"/>
                <a:gd name="connsiteY1304" fmla="*/ 445752 h 1271283"/>
                <a:gd name="connsiteX1305" fmla="*/ 148507 w 697660"/>
                <a:gd name="connsiteY1305" fmla="*/ 446228 h 1271283"/>
                <a:gd name="connsiteX1306" fmla="*/ 132505 w 697660"/>
                <a:gd name="connsiteY1306" fmla="*/ 911810 h 1271283"/>
                <a:gd name="connsiteX1307" fmla="*/ 132505 w 697660"/>
                <a:gd name="connsiteY1307" fmla="*/ 909143 h 1271283"/>
                <a:gd name="connsiteX1308" fmla="*/ 130505 w 697660"/>
                <a:gd name="connsiteY1308" fmla="*/ 910000 h 1271283"/>
                <a:gd name="connsiteX1309" fmla="*/ 132410 w 697660"/>
                <a:gd name="connsiteY1309" fmla="*/ 911810 h 1271283"/>
                <a:gd name="connsiteX1310" fmla="*/ 127457 w 697660"/>
                <a:gd name="connsiteY1310" fmla="*/ 908095 h 1271283"/>
                <a:gd name="connsiteX1311" fmla="*/ 128885 w 697660"/>
                <a:gd name="connsiteY1311" fmla="*/ 907524 h 1271283"/>
                <a:gd name="connsiteX1312" fmla="*/ 127457 w 697660"/>
                <a:gd name="connsiteY1312" fmla="*/ 904476 h 1271283"/>
                <a:gd name="connsiteX1313" fmla="*/ 124980 w 697660"/>
                <a:gd name="connsiteY1313" fmla="*/ 902761 h 1271283"/>
                <a:gd name="connsiteX1314" fmla="*/ 123170 w 697660"/>
                <a:gd name="connsiteY1314" fmla="*/ 905333 h 1271283"/>
                <a:gd name="connsiteX1315" fmla="*/ 125266 w 697660"/>
                <a:gd name="connsiteY1315" fmla="*/ 906476 h 1271283"/>
                <a:gd name="connsiteX1316" fmla="*/ 127457 w 697660"/>
                <a:gd name="connsiteY1316" fmla="*/ 908095 h 1271283"/>
                <a:gd name="connsiteX1317" fmla="*/ 121551 w 697660"/>
                <a:gd name="connsiteY1317" fmla="*/ 903333 h 1271283"/>
                <a:gd name="connsiteX1318" fmla="*/ 122885 w 697660"/>
                <a:gd name="connsiteY1318" fmla="*/ 900571 h 1271283"/>
                <a:gd name="connsiteX1319" fmla="*/ 120694 w 697660"/>
                <a:gd name="connsiteY1319" fmla="*/ 898570 h 1271283"/>
                <a:gd name="connsiteX1320" fmla="*/ 112407 w 697660"/>
                <a:gd name="connsiteY1320" fmla="*/ 894474 h 1271283"/>
                <a:gd name="connsiteX1321" fmla="*/ 111169 w 697660"/>
                <a:gd name="connsiteY1321" fmla="*/ 897046 h 1271283"/>
                <a:gd name="connsiteX1322" fmla="*/ 119075 w 697660"/>
                <a:gd name="connsiteY1322" fmla="*/ 901904 h 1271283"/>
                <a:gd name="connsiteX1323" fmla="*/ 121646 w 697660"/>
                <a:gd name="connsiteY1323" fmla="*/ 903333 h 1271283"/>
                <a:gd name="connsiteX1324" fmla="*/ 108788 w 697660"/>
                <a:gd name="connsiteY1324" fmla="*/ 892474 h 1271283"/>
                <a:gd name="connsiteX1325" fmla="*/ 107359 w 697660"/>
                <a:gd name="connsiteY1325" fmla="*/ 893141 h 1271283"/>
                <a:gd name="connsiteX1326" fmla="*/ 108788 w 697660"/>
                <a:gd name="connsiteY1326" fmla="*/ 892474 h 1271283"/>
                <a:gd name="connsiteX1327" fmla="*/ 105073 w 697660"/>
                <a:gd name="connsiteY1327" fmla="*/ 890283 h 1271283"/>
                <a:gd name="connsiteX1328" fmla="*/ 102692 w 697660"/>
                <a:gd name="connsiteY1328" fmla="*/ 887807 h 1271283"/>
                <a:gd name="connsiteX1329" fmla="*/ 98405 w 697660"/>
                <a:gd name="connsiteY1329" fmla="*/ 886473 h 1271283"/>
                <a:gd name="connsiteX1330" fmla="*/ 95834 w 697660"/>
                <a:gd name="connsiteY1330" fmla="*/ 887045 h 1271283"/>
                <a:gd name="connsiteX1331" fmla="*/ 97643 w 697660"/>
                <a:gd name="connsiteY1331" fmla="*/ 888855 h 1271283"/>
                <a:gd name="connsiteX1332" fmla="*/ 100787 w 697660"/>
                <a:gd name="connsiteY1332" fmla="*/ 890474 h 1271283"/>
                <a:gd name="connsiteX1333" fmla="*/ 105073 w 697660"/>
                <a:gd name="connsiteY1333" fmla="*/ 890283 h 1271283"/>
                <a:gd name="connsiteX1334" fmla="*/ 93643 w 697660"/>
                <a:gd name="connsiteY1334" fmla="*/ 885140 h 1271283"/>
                <a:gd name="connsiteX1335" fmla="*/ 93643 w 697660"/>
                <a:gd name="connsiteY1335" fmla="*/ 882473 h 1271283"/>
                <a:gd name="connsiteX1336" fmla="*/ 90309 w 697660"/>
                <a:gd name="connsiteY1336" fmla="*/ 882854 h 1271283"/>
                <a:gd name="connsiteX1337" fmla="*/ 93643 w 697660"/>
                <a:gd name="connsiteY1337" fmla="*/ 885140 h 1271283"/>
                <a:gd name="connsiteX1338" fmla="*/ 89452 w 697660"/>
                <a:gd name="connsiteY1338" fmla="*/ 879615 h 1271283"/>
                <a:gd name="connsiteX1339" fmla="*/ 88213 w 697660"/>
                <a:gd name="connsiteY1339" fmla="*/ 878472 h 1271283"/>
                <a:gd name="connsiteX1340" fmla="*/ 82499 w 697660"/>
                <a:gd name="connsiteY1340" fmla="*/ 873710 h 1271283"/>
                <a:gd name="connsiteX1341" fmla="*/ 77069 w 697660"/>
                <a:gd name="connsiteY1341" fmla="*/ 873710 h 1271283"/>
                <a:gd name="connsiteX1342" fmla="*/ 80975 w 697660"/>
                <a:gd name="connsiteY1342" fmla="*/ 875996 h 1271283"/>
                <a:gd name="connsiteX1343" fmla="*/ 86975 w 697660"/>
                <a:gd name="connsiteY1343" fmla="*/ 880092 h 1271283"/>
                <a:gd name="connsiteX1344" fmla="*/ 89452 w 697660"/>
                <a:gd name="connsiteY1344" fmla="*/ 879520 h 1271283"/>
                <a:gd name="connsiteX1345" fmla="*/ 85166 w 697660"/>
                <a:gd name="connsiteY1345" fmla="*/ 431559 h 1271283"/>
                <a:gd name="connsiteX1346" fmla="*/ 85642 w 697660"/>
                <a:gd name="connsiteY1346" fmla="*/ 430512 h 1271283"/>
                <a:gd name="connsiteX1347" fmla="*/ 82784 w 697660"/>
                <a:gd name="connsiteY1347" fmla="*/ 428321 h 1271283"/>
                <a:gd name="connsiteX1348" fmla="*/ 79355 w 697660"/>
                <a:gd name="connsiteY1348" fmla="*/ 426321 h 1271283"/>
                <a:gd name="connsiteX1349" fmla="*/ 78593 w 697660"/>
                <a:gd name="connsiteY1349" fmla="*/ 427083 h 1271283"/>
                <a:gd name="connsiteX1350" fmla="*/ 82784 w 697660"/>
                <a:gd name="connsiteY1350" fmla="*/ 429654 h 1271283"/>
                <a:gd name="connsiteX1351" fmla="*/ 85166 w 697660"/>
                <a:gd name="connsiteY1351" fmla="*/ 431464 h 1271283"/>
                <a:gd name="connsiteX1352" fmla="*/ 73450 w 697660"/>
                <a:gd name="connsiteY1352" fmla="*/ 869138 h 1271283"/>
                <a:gd name="connsiteX1353" fmla="*/ 75355 w 697660"/>
                <a:gd name="connsiteY1353" fmla="*/ 868186 h 1271283"/>
                <a:gd name="connsiteX1354" fmla="*/ 68783 w 697660"/>
                <a:gd name="connsiteY1354" fmla="*/ 863709 h 1271283"/>
                <a:gd name="connsiteX1355" fmla="*/ 65544 w 697660"/>
                <a:gd name="connsiteY1355" fmla="*/ 860280 h 1271283"/>
                <a:gd name="connsiteX1356" fmla="*/ 64020 w 697660"/>
                <a:gd name="connsiteY1356" fmla="*/ 856946 h 1271283"/>
                <a:gd name="connsiteX1357" fmla="*/ 62115 w 697660"/>
                <a:gd name="connsiteY1357" fmla="*/ 855708 h 1271283"/>
                <a:gd name="connsiteX1358" fmla="*/ 61258 w 697660"/>
                <a:gd name="connsiteY1358" fmla="*/ 857898 h 1271283"/>
                <a:gd name="connsiteX1359" fmla="*/ 67068 w 697660"/>
                <a:gd name="connsiteY1359" fmla="*/ 865138 h 1271283"/>
                <a:gd name="connsiteX1360" fmla="*/ 73450 w 697660"/>
                <a:gd name="connsiteY1360" fmla="*/ 869043 h 1271283"/>
                <a:gd name="connsiteX1361" fmla="*/ 69830 w 697660"/>
                <a:gd name="connsiteY1361" fmla="*/ 407080 h 1271283"/>
                <a:gd name="connsiteX1362" fmla="*/ 72212 w 697660"/>
                <a:gd name="connsiteY1362" fmla="*/ 408795 h 1271283"/>
                <a:gd name="connsiteX1363" fmla="*/ 71164 w 697660"/>
                <a:gd name="connsiteY1363" fmla="*/ 405747 h 1271283"/>
                <a:gd name="connsiteX1364" fmla="*/ 69735 w 697660"/>
                <a:gd name="connsiteY1364" fmla="*/ 407080 h 1271283"/>
                <a:gd name="connsiteX1365" fmla="*/ 57067 w 697660"/>
                <a:gd name="connsiteY1365" fmla="*/ 853136 h 1271283"/>
                <a:gd name="connsiteX1366" fmla="*/ 58305 w 697660"/>
                <a:gd name="connsiteY1366" fmla="*/ 851993 h 1271283"/>
                <a:gd name="connsiteX1367" fmla="*/ 55447 w 697660"/>
                <a:gd name="connsiteY1367" fmla="*/ 851136 h 1271283"/>
                <a:gd name="connsiteX1368" fmla="*/ 57067 w 697660"/>
                <a:gd name="connsiteY1368" fmla="*/ 853136 h 1271283"/>
                <a:gd name="connsiteX1369" fmla="*/ 52685 w 697660"/>
                <a:gd name="connsiteY1369" fmla="*/ 849136 h 1271283"/>
                <a:gd name="connsiteX1370" fmla="*/ 53733 w 697660"/>
                <a:gd name="connsiteY1370" fmla="*/ 848659 h 1271283"/>
                <a:gd name="connsiteX1371" fmla="*/ 51066 w 697660"/>
                <a:gd name="connsiteY1371" fmla="*/ 847135 h 1271283"/>
                <a:gd name="connsiteX1372" fmla="*/ 52685 w 697660"/>
                <a:gd name="connsiteY1372" fmla="*/ 849136 h 1271283"/>
                <a:gd name="connsiteX1373" fmla="*/ 47446 w 697660"/>
                <a:gd name="connsiteY1373" fmla="*/ 843801 h 1271283"/>
                <a:gd name="connsiteX1374" fmla="*/ 50304 w 697660"/>
                <a:gd name="connsiteY1374" fmla="*/ 843801 h 1271283"/>
                <a:gd name="connsiteX1375" fmla="*/ 49733 w 697660"/>
                <a:gd name="connsiteY1375" fmla="*/ 841992 h 1271283"/>
                <a:gd name="connsiteX1376" fmla="*/ 46208 w 697660"/>
                <a:gd name="connsiteY1376" fmla="*/ 838658 h 1271283"/>
                <a:gd name="connsiteX1377" fmla="*/ 42684 w 697660"/>
                <a:gd name="connsiteY1377" fmla="*/ 836277 h 1271283"/>
                <a:gd name="connsiteX1378" fmla="*/ 43922 w 697660"/>
                <a:gd name="connsiteY1378" fmla="*/ 840277 h 1271283"/>
                <a:gd name="connsiteX1379" fmla="*/ 47446 w 697660"/>
                <a:gd name="connsiteY1379" fmla="*/ 843897 h 1271283"/>
                <a:gd name="connsiteX1380" fmla="*/ 41636 w 697660"/>
                <a:gd name="connsiteY1380" fmla="*/ 834467 h 1271283"/>
                <a:gd name="connsiteX1381" fmla="*/ 41636 w 697660"/>
                <a:gd name="connsiteY1381" fmla="*/ 831800 h 1271283"/>
                <a:gd name="connsiteX1382" fmla="*/ 40398 w 697660"/>
                <a:gd name="connsiteY1382" fmla="*/ 831800 h 1271283"/>
                <a:gd name="connsiteX1383" fmla="*/ 41732 w 697660"/>
                <a:gd name="connsiteY1383" fmla="*/ 834467 h 1271283"/>
                <a:gd name="connsiteX1384" fmla="*/ 33159 w 697660"/>
                <a:gd name="connsiteY1384" fmla="*/ 826275 h 1271283"/>
                <a:gd name="connsiteX1385" fmla="*/ 33159 w 697660"/>
                <a:gd name="connsiteY1385" fmla="*/ 824085 h 1271283"/>
                <a:gd name="connsiteX1386" fmla="*/ 27920 w 697660"/>
                <a:gd name="connsiteY1386" fmla="*/ 817798 h 1271283"/>
                <a:gd name="connsiteX1387" fmla="*/ 23729 w 697660"/>
                <a:gd name="connsiteY1387" fmla="*/ 815607 h 1271283"/>
                <a:gd name="connsiteX1388" fmla="*/ 11728 w 697660"/>
                <a:gd name="connsiteY1388" fmla="*/ 797510 h 1271283"/>
                <a:gd name="connsiteX1389" fmla="*/ 9918 w 697660"/>
                <a:gd name="connsiteY1389" fmla="*/ 797129 h 1271283"/>
                <a:gd name="connsiteX1390" fmla="*/ 9251 w 697660"/>
                <a:gd name="connsiteY1390" fmla="*/ 798748 h 1271283"/>
                <a:gd name="connsiteX1391" fmla="*/ 13728 w 697660"/>
                <a:gd name="connsiteY1391" fmla="*/ 805606 h 1271283"/>
                <a:gd name="connsiteX1392" fmla="*/ 22015 w 697660"/>
                <a:gd name="connsiteY1392" fmla="*/ 815131 h 1271283"/>
                <a:gd name="connsiteX1393" fmla="*/ 31254 w 697660"/>
                <a:gd name="connsiteY1393" fmla="*/ 825990 h 1271283"/>
                <a:gd name="connsiteX1394" fmla="*/ 33159 w 697660"/>
                <a:gd name="connsiteY1394" fmla="*/ 826180 h 1271283"/>
                <a:gd name="connsiteX1395" fmla="*/ 9156 w 697660"/>
                <a:gd name="connsiteY1395" fmla="*/ 783127 h 1271283"/>
                <a:gd name="connsiteX1396" fmla="*/ 9156 w 697660"/>
                <a:gd name="connsiteY1396" fmla="*/ 782556 h 1271283"/>
                <a:gd name="connsiteX1397" fmla="*/ 6870 w 697660"/>
                <a:gd name="connsiteY1397" fmla="*/ 781317 h 1271283"/>
                <a:gd name="connsiteX1398" fmla="*/ 6965 w 697660"/>
                <a:gd name="connsiteY1398" fmla="*/ 785223 h 1271283"/>
                <a:gd name="connsiteX1399" fmla="*/ 9156 w 697660"/>
                <a:gd name="connsiteY1399" fmla="*/ 783222 h 1271283"/>
                <a:gd name="connsiteX1400" fmla="*/ 10585 w 697660"/>
                <a:gd name="connsiteY1400" fmla="*/ 789795 h 1271283"/>
                <a:gd name="connsiteX1401" fmla="*/ 8870 w 697660"/>
                <a:gd name="connsiteY1401" fmla="*/ 787890 h 1271283"/>
                <a:gd name="connsiteX1402" fmla="*/ 8870 w 697660"/>
                <a:gd name="connsiteY1402" fmla="*/ 793033 h 1271283"/>
                <a:gd name="connsiteX1403" fmla="*/ 10585 w 697660"/>
                <a:gd name="connsiteY1403" fmla="*/ 789795 h 1271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Lst>
              <a:rect l="l" t="t" r="r" b="b"/>
              <a:pathLst>
                <a:path w="697660" h="1271283">
                  <a:moveTo>
                    <a:pt x="695718" y="323641"/>
                  </a:moveTo>
                  <a:cubicBezTo>
                    <a:pt x="698004" y="325070"/>
                    <a:pt x="698290" y="328118"/>
                    <a:pt x="696480" y="329832"/>
                  </a:cubicBezTo>
                  <a:cubicBezTo>
                    <a:pt x="693051" y="333166"/>
                    <a:pt x="688955" y="334976"/>
                    <a:pt x="683907" y="335738"/>
                  </a:cubicBezTo>
                  <a:cubicBezTo>
                    <a:pt x="677049" y="336786"/>
                    <a:pt x="670477" y="339167"/>
                    <a:pt x="663619" y="340120"/>
                  </a:cubicBezTo>
                  <a:cubicBezTo>
                    <a:pt x="654856" y="341358"/>
                    <a:pt x="646950" y="345834"/>
                    <a:pt x="637616" y="345072"/>
                  </a:cubicBezTo>
                  <a:cubicBezTo>
                    <a:pt x="631901" y="344596"/>
                    <a:pt x="628186" y="351454"/>
                    <a:pt x="630377" y="356407"/>
                  </a:cubicBezTo>
                  <a:cubicBezTo>
                    <a:pt x="635425" y="367837"/>
                    <a:pt x="639426" y="379363"/>
                    <a:pt x="640854" y="391840"/>
                  </a:cubicBezTo>
                  <a:cubicBezTo>
                    <a:pt x="641521" y="397936"/>
                    <a:pt x="642473" y="404032"/>
                    <a:pt x="641807" y="409938"/>
                  </a:cubicBezTo>
                  <a:cubicBezTo>
                    <a:pt x="640759" y="419177"/>
                    <a:pt x="642378" y="428797"/>
                    <a:pt x="637711" y="437655"/>
                  </a:cubicBezTo>
                  <a:cubicBezTo>
                    <a:pt x="637425" y="451371"/>
                    <a:pt x="629614" y="463182"/>
                    <a:pt x="625900" y="476041"/>
                  </a:cubicBezTo>
                  <a:cubicBezTo>
                    <a:pt x="624281" y="481661"/>
                    <a:pt x="619709" y="486519"/>
                    <a:pt x="616565" y="491757"/>
                  </a:cubicBezTo>
                  <a:cubicBezTo>
                    <a:pt x="613803" y="496425"/>
                    <a:pt x="610564" y="500901"/>
                    <a:pt x="608183" y="505854"/>
                  </a:cubicBezTo>
                  <a:cubicBezTo>
                    <a:pt x="603897" y="515094"/>
                    <a:pt x="597611" y="523476"/>
                    <a:pt x="594277" y="533191"/>
                  </a:cubicBezTo>
                  <a:cubicBezTo>
                    <a:pt x="593801" y="534525"/>
                    <a:pt x="592467" y="535668"/>
                    <a:pt x="591419" y="536715"/>
                  </a:cubicBezTo>
                  <a:cubicBezTo>
                    <a:pt x="585609" y="542716"/>
                    <a:pt x="583037" y="550527"/>
                    <a:pt x="577989" y="557004"/>
                  </a:cubicBezTo>
                  <a:cubicBezTo>
                    <a:pt x="575703" y="559861"/>
                    <a:pt x="575036" y="564243"/>
                    <a:pt x="572751" y="567576"/>
                  </a:cubicBezTo>
                  <a:cubicBezTo>
                    <a:pt x="568464" y="573863"/>
                    <a:pt x="564654" y="580245"/>
                    <a:pt x="558558" y="585483"/>
                  </a:cubicBezTo>
                  <a:cubicBezTo>
                    <a:pt x="554558" y="588913"/>
                    <a:pt x="552081" y="593675"/>
                    <a:pt x="546461" y="595485"/>
                  </a:cubicBezTo>
                  <a:cubicBezTo>
                    <a:pt x="545795" y="595675"/>
                    <a:pt x="545223" y="597104"/>
                    <a:pt x="545318" y="597961"/>
                  </a:cubicBezTo>
                  <a:cubicBezTo>
                    <a:pt x="545890" y="606438"/>
                    <a:pt x="544176" y="614821"/>
                    <a:pt x="542080" y="622822"/>
                  </a:cubicBezTo>
                  <a:cubicBezTo>
                    <a:pt x="540080" y="630061"/>
                    <a:pt x="539413" y="638252"/>
                    <a:pt x="532555" y="643776"/>
                  </a:cubicBezTo>
                  <a:cubicBezTo>
                    <a:pt x="529221" y="653397"/>
                    <a:pt x="520172" y="659016"/>
                    <a:pt x="514076" y="666637"/>
                  </a:cubicBezTo>
                  <a:cubicBezTo>
                    <a:pt x="508552" y="673590"/>
                    <a:pt x="501599" y="678829"/>
                    <a:pt x="494645" y="684258"/>
                  </a:cubicBezTo>
                  <a:cubicBezTo>
                    <a:pt x="487502" y="689973"/>
                    <a:pt x="481691" y="696926"/>
                    <a:pt x="475024" y="702927"/>
                  </a:cubicBezTo>
                  <a:cubicBezTo>
                    <a:pt x="470642" y="706927"/>
                    <a:pt x="466070" y="711213"/>
                    <a:pt x="460165" y="714357"/>
                  </a:cubicBezTo>
                  <a:cubicBezTo>
                    <a:pt x="453974" y="717595"/>
                    <a:pt x="447592" y="720834"/>
                    <a:pt x="441401" y="724072"/>
                  </a:cubicBezTo>
                  <a:cubicBezTo>
                    <a:pt x="440258" y="724739"/>
                    <a:pt x="439400" y="725882"/>
                    <a:pt x="438543" y="726930"/>
                  </a:cubicBezTo>
                  <a:cubicBezTo>
                    <a:pt x="438353" y="727120"/>
                    <a:pt x="438543" y="727787"/>
                    <a:pt x="438638" y="728168"/>
                  </a:cubicBezTo>
                  <a:cubicBezTo>
                    <a:pt x="439114" y="728073"/>
                    <a:pt x="439686" y="727978"/>
                    <a:pt x="440162" y="727787"/>
                  </a:cubicBezTo>
                  <a:cubicBezTo>
                    <a:pt x="441115" y="727311"/>
                    <a:pt x="441972" y="726739"/>
                    <a:pt x="442829" y="726263"/>
                  </a:cubicBezTo>
                  <a:cubicBezTo>
                    <a:pt x="443591" y="725787"/>
                    <a:pt x="444353" y="725311"/>
                    <a:pt x="445115" y="724834"/>
                  </a:cubicBezTo>
                  <a:cubicBezTo>
                    <a:pt x="445306" y="725882"/>
                    <a:pt x="446068" y="727406"/>
                    <a:pt x="445592" y="727882"/>
                  </a:cubicBezTo>
                  <a:cubicBezTo>
                    <a:pt x="441686" y="731311"/>
                    <a:pt x="441305" y="736074"/>
                    <a:pt x="440067" y="740455"/>
                  </a:cubicBezTo>
                  <a:cubicBezTo>
                    <a:pt x="439305" y="743122"/>
                    <a:pt x="437495" y="741598"/>
                    <a:pt x="436257" y="742074"/>
                  </a:cubicBezTo>
                  <a:cubicBezTo>
                    <a:pt x="435590" y="742265"/>
                    <a:pt x="435019" y="742455"/>
                    <a:pt x="434352" y="742646"/>
                  </a:cubicBezTo>
                  <a:cubicBezTo>
                    <a:pt x="434733" y="743122"/>
                    <a:pt x="435114" y="743694"/>
                    <a:pt x="435590" y="744075"/>
                  </a:cubicBezTo>
                  <a:cubicBezTo>
                    <a:pt x="438353" y="746361"/>
                    <a:pt x="440353" y="748647"/>
                    <a:pt x="435971" y="751123"/>
                  </a:cubicBezTo>
                  <a:cubicBezTo>
                    <a:pt x="431780" y="748551"/>
                    <a:pt x="429399" y="750742"/>
                    <a:pt x="428542" y="753600"/>
                  </a:cubicBezTo>
                  <a:cubicBezTo>
                    <a:pt x="427113" y="758553"/>
                    <a:pt x="426446" y="763791"/>
                    <a:pt x="425589" y="768935"/>
                  </a:cubicBezTo>
                  <a:cubicBezTo>
                    <a:pt x="425589" y="769221"/>
                    <a:pt x="426351" y="769983"/>
                    <a:pt x="426827" y="770078"/>
                  </a:cubicBezTo>
                  <a:cubicBezTo>
                    <a:pt x="427304" y="770078"/>
                    <a:pt x="428351" y="769602"/>
                    <a:pt x="428351" y="769316"/>
                  </a:cubicBezTo>
                  <a:cubicBezTo>
                    <a:pt x="428923" y="765315"/>
                    <a:pt x="429589" y="761315"/>
                    <a:pt x="429780" y="757314"/>
                  </a:cubicBezTo>
                  <a:cubicBezTo>
                    <a:pt x="429971" y="753695"/>
                    <a:pt x="431876" y="751885"/>
                    <a:pt x="435590" y="751504"/>
                  </a:cubicBezTo>
                  <a:cubicBezTo>
                    <a:pt x="434162" y="758267"/>
                    <a:pt x="433019" y="765125"/>
                    <a:pt x="431114" y="771792"/>
                  </a:cubicBezTo>
                  <a:cubicBezTo>
                    <a:pt x="429399" y="777793"/>
                    <a:pt x="427780" y="783984"/>
                    <a:pt x="422351" y="788366"/>
                  </a:cubicBezTo>
                  <a:cubicBezTo>
                    <a:pt x="419398" y="790652"/>
                    <a:pt x="419493" y="790747"/>
                    <a:pt x="416636" y="786747"/>
                  </a:cubicBezTo>
                  <a:cubicBezTo>
                    <a:pt x="416350" y="786366"/>
                    <a:pt x="414540" y="786271"/>
                    <a:pt x="414350" y="786556"/>
                  </a:cubicBezTo>
                  <a:cubicBezTo>
                    <a:pt x="413873" y="787223"/>
                    <a:pt x="413588" y="788652"/>
                    <a:pt x="413969" y="788938"/>
                  </a:cubicBezTo>
                  <a:cubicBezTo>
                    <a:pt x="418541" y="792843"/>
                    <a:pt x="414350" y="795700"/>
                    <a:pt x="411778" y="796462"/>
                  </a:cubicBezTo>
                  <a:cubicBezTo>
                    <a:pt x="405587" y="798272"/>
                    <a:pt x="402539" y="803320"/>
                    <a:pt x="397490" y="806368"/>
                  </a:cubicBezTo>
                  <a:cubicBezTo>
                    <a:pt x="392728" y="809130"/>
                    <a:pt x="389204" y="813607"/>
                    <a:pt x="385013" y="817322"/>
                  </a:cubicBezTo>
                  <a:cubicBezTo>
                    <a:pt x="384727" y="817608"/>
                    <a:pt x="383870" y="817703"/>
                    <a:pt x="383679" y="817513"/>
                  </a:cubicBezTo>
                  <a:cubicBezTo>
                    <a:pt x="383203" y="816941"/>
                    <a:pt x="382822" y="816274"/>
                    <a:pt x="382727" y="815703"/>
                  </a:cubicBezTo>
                  <a:cubicBezTo>
                    <a:pt x="382536" y="813988"/>
                    <a:pt x="384060" y="810559"/>
                    <a:pt x="385394" y="810655"/>
                  </a:cubicBezTo>
                  <a:cubicBezTo>
                    <a:pt x="389204" y="811036"/>
                    <a:pt x="389489" y="807797"/>
                    <a:pt x="391299" y="806368"/>
                  </a:cubicBezTo>
                  <a:cubicBezTo>
                    <a:pt x="393395" y="804749"/>
                    <a:pt x="394061" y="801511"/>
                    <a:pt x="397776" y="801606"/>
                  </a:cubicBezTo>
                  <a:cubicBezTo>
                    <a:pt x="398347" y="801606"/>
                    <a:pt x="398919" y="799891"/>
                    <a:pt x="399395" y="799034"/>
                  </a:cubicBezTo>
                  <a:cubicBezTo>
                    <a:pt x="398157" y="798843"/>
                    <a:pt x="396252" y="797986"/>
                    <a:pt x="395680" y="798463"/>
                  </a:cubicBezTo>
                  <a:cubicBezTo>
                    <a:pt x="389585" y="803511"/>
                    <a:pt x="383679" y="808845"/>
                    <a:pt x="377774" y="814083"/>
                  </a:cubicBezTo>
                  <a:cubicBezTo>
                    <a:pt x="377488" y="814369"/>
                    <a:pt x="377583" y="814941"/>
                    <a:pt x="377393" y="815226"/>
                  </a:cubicBezTo>
                  <a:cubicBezTo>
                    <a:pt x="376345" y="816655"/>
                    <a:pt x="375202" y="818084"/>
                    <a:pt x="374154" y="819513"/>
                  </a:cubicBezTo>
                  <a:cubicBezTo>
                    <a:pt x="375488" y="818751"/>
                    <a:pt x="376726" y="817893"/>
                    <a:pt x="378155" y="817322"/>
                  </a:cubicBezTo>
                  <a:cubicBezTo>
                    <a:pt x="378631" y="817131"/>
                    <a:pt x="380060" y="817989"/>
                    <a:pt x="380060" y="818370"/>
                  </a:cubicBezTo>
                  <a:cubicBezTo>
                    <a:pt x="380155" y="819608"/>
                    <a:pt x="380250" y="821704"/>
                    <a:pt x="379488" y="822084"/>
                  </a:cubicBezTo>
                  <a:cubicBezTo>
                    <a:pt x="373487" y="825132"/>
                    <a:pt x="369201" y="829514"/>
                    <a:pt x="365010" y="834467"/>
                  </a:cubicBezTo>
                  <a:cubicBezTo>
                    <a:pt x="362153" y="837801"/>
                    <a:pt x="358152" y="840372"/>
                    <a:pt x="354437" y="842944"/>
                  </a:cubicBezTo>
                  <a:cubicBezTo>
                    <a:pt x="353580" y="843516"/>
                    <a:pt x="351580" y="842944"/>
                    <a:pt x="350151" y="842658"/>
                  </a:cubicBezTo>
                  <a:cubicBezTo>
                    <a:pt x="347008" y="841992"/>
                    <a:pt x="344055" y="841325"/>
                    <a:pt x="343198" y="845421"/>
                  </a:cubicBezTo>
                  <a:cubicBezTo>
                    <a:pt x="343103" y="846088"/>
                    <a:pt x="342626" y="846754"/>
                    <a:pt x="342245" y="847326"/>
                  </a:cubicBezTo>
                  <a:cubicBezTo>
                    <a:pt x="343103" y="847135"/>
                    <a:pt x="343960" y="847135"/>
                    <a:pt x="344722" y="846754"/>
                  </a:cubicBezTo>
                  <a:cubicBezTo>
                    <a:pt x="345674" y="846278"/>
                    <a:pt x="346532" y="845135"/>
                    <a:pt x="347484" y="844945"/>
                  </a:cubicBezTo>
                  <a:cubicBezTo>
                    <a:pt x="348341" y="844754"/>
                    <a:pt x="349389" y="845516"/>
                    <a:pt x="350437" y="845802"/>
                  </a:cubicBezTo>
                  <a:cubicBezTo>
                    <a:pt x="349961" y="846373"/>
                    <a:pt x="349580" y="847040"/>
                    <a:pt x="348913" y="847421"/>
                  </a:cubicBezTo>
                  <a:cubicBezTo>
                    <a:pt x="346722" y="848850"/>
                    <a:pt x="344341" y="850088"/>
                    <a:pt x="342055" y="851422"/>
                  </a:cubicBezTo>
                  <a:cubicBezTo>
                    <a:pt x="340912" y="852088"/>
                    <a:pt x="339864" y="852850"/>
                    <a:pt x="338912" y="853612"/>
                  </a:cubicBezTo>
                  <a:cubicBezTo>
                    <a:pt x="337959" y="854374"/>
                    <a:pt x="337102" y="855327"/>
                    <a:pt x="336149" y="856184"/>
                  </a:cubicBezTo>
                  <a:cubicBezTo>
                    <a:pt x="336340" y="854946"/>
                    <a:pt x="336435" y="853707"/>
                    <a:pt x="336911" y="852564"/>
                  </a:cubicBezTo>
                  <a:cubicBezTo>
                    <a:pt x="337388" y="851422"/>
                    <a:pt x="338245" y="850374"/>
                    <a:pt x="339293" y="849040"/>
                  </a:cubicBezTo>
                  <a:cubicBezTo>
                    <a:pt x="339674" y="848278"/>
                    <a:pt x="339769" y="847897"/>
                    <a:pt x="339769" y="847421"/>
                  </a:cubicBezTo>
                  <a:cubicBezTo>
                    <a:pt x="339483" y="847802"/>
                    <a:pt x="339197" y="848278"/>
                    <a:pt x="338912" y="848659"/>
                  </a:cubicBezTo>
                  <a:cubicBezTo>
                    <a:pt x="334911" y="847897"/>
                    <a:pt x="333387" y="852088"/>
                    <a:pt x="333578" y="853231"/>
                  </a:cubicBezTo>
                  <a:cubicBezTo>
                    <a:pt x="334244" y="857708"/>
                    <a:pt x="331482" y="860280"/>
                    <a:pt x="328720" y="862661"/>
                  </a:cubicBezTo>
                  <a:cubicBezTo>
                    <a:pt x="323481" y="867138"/>
                    <a:pt x="317766" y="871138"/>
                    <a:pt x="311861" y="875043"/>
                  </a:cubicBezTo>
                  <a:cubicBezTo>
                    <a:pt x="312908" y="873138"/>
                    <a:pt x="314147" y="871614"/>
                    <a:pt x="315575" y="870090"/>
                  </a:cubicBezTo>
                  <a:cubicBezTo>
                    <a:pt x="315956" y="869709"/>
                    <a:pt x="316623" y="869519"/>
                    <a:pt x="317099" y="869329"/>
                  </a:cubicBezTo>
                  <a:cubicBezTo>
                    <a:pt x="316433" y="869138"/>
                    <a:pt x="315575" y="868566"/>
                    <a:pt x="315289" y="868757"/>
                  </a:cubicBezTo>
                  <a:cubicBezTo>
                    <a:pt x="312527" y="870567"/>
                    <a:pt x="309955" y="872567"/>
                    <a:pt x="307289" y="874472"/>
                  </a:cubicBezTo>
                  <a:cubicBezTo>
                    <a:pt x="307765" y="874758"/>
                    <a:pt x="308146" y="875234"/>
                    <a:pt x="308622" y="875329"/>
                  </a:cubicBezTo>
                  <a:cubicBezTo>
                    <a:pt x="309575" y="875424"/>
                    <a:pt x="310527" y="875329"/>
                    <a:pt x="311384" y="875329"/>
                  </a:cubicBezTo>
                  <a:cubicBezTo>
                    <a:pt x="313385" y="878472"/>
                    <a:pt x="308051" y="877139"/>
                    <a:pt x="308432" y="879425"/>
                  </a:cubicBezTo>
                  <a:cubicBezTo>
                    <a:pt x="308717" y="881425"/>
                    <a:pt x="308051" y="883521"/>
                    <a:pt x="308622" y="885426"/>
                  </a:cubicBezTo>
                  <a:cubicBezTo>
                    <a:pt x="310527" y="892284"/>
                    <a:pt x="310051" y="899523"/>
                    <a:pt x="313480" y="906190"/>
                  </a:cubicBezTo>
                  <a:cubicBezTo>
                    <a:pt x="315575" y="910191"/>
                    <a:pt x="314909" y="915144"/>
                    <a:pt x="317004" y="919525"/>
                  </a:cubicBezTo>
                  <a:cubicBezTo>
                    <a:pt x="318623" y="922859"/>
                    <a:pt x="318909" y="926764"/>
                    <a:pt x="320147" y="930384"/>
                  </a:cubicBezTo>
                  <a:cubicBezTo>
                    <a:pt x="320433" y="931241"/>
                    <a:pt x="321671" y="932670"/>
                    <a:pt x="322433" y="932574"/>
                  </a:cubicBezTo>
                  <a:cubicBezTo>
                    <a:pt x="328244" y="932289"/>
                    <a:pt x="332244" y="936861"/>
                    <a:pt x="337578" y="937432"/>
                  </a:cubicBezTo>
                  <a:cubicBezTo>
                    <a:pt x="344627" y="938289"/>
                    <a:pt x="350913" y="941052"/>
                    <a:pt x="357295" y="943338"/>
                  </a:cubicBezTo>
                  <a:cubicBezTo>
                    <a:pt x="362248" y="945147"/>
                    <a:pt x="367391" y="946862"/>
                    <a:pt x="371868" y="949434"/>
                  </a:cubicBezTo>
                  <a:cubicBezTo>
                    <a:pt x="374535" y="950958"/>
                    <a:pt x="376250" y="951815"/>
                    <a:pt x="379393" y="950577"/>
                  </a:cubicBezTo>
                  <a:cubicBezTo>
                    <a:pt x="383965" y="948862"/>
                    <a:pt x="388537" y="949624"/>
                    <a:pt x="392061" y="953244"/>
                  </a:cubicBezTo>
                  <a:cubicBezTo>
                    <a:pt x="393014" y="954291"/>
                    <a:pt x="393966" y="956197"/>
                    <a:pt x="393490" y="957244"/>
                  </a:cubicBezTo>
                  <a:cubicBezTo>
                    <a:pt x="391394" y="961912"/>
                    <a:pt x="392442" y="966674"/>
                    <a:pt x="392252" y="971437"/>
                  </a:cubicBezTo>
                  <a:cubicBezTo>
                    <a:pt x="392156" y="973532"/>
                    <a:pt x="392061" y="975247"/>
                    <a:pt x="389204" y="973246"/>
                  </a:cubicBezTo>
                  <a:cubicBezTo>
                    <a:pt x="387013" y="971722"/>
                    <a:pt x="384917" y="972770"/>
                    <a:pt x="383965" y="974580"/>
                  </a:cubicBezTo>
                  <a:cubicBezTo>
                    <a:pt x="383584" y="975342"/>
                    <a:pt x="385108" y="977056"/>
                    <a:pt x="385965" y="978199"/>
                  </a:cubicBezTo>
                  <a:cubicBezTo>
                    <a:pt x="386537" y="978961"/>
                    <a:pt x="387299" y="980199"/>
                    <a:pt x="387965" y="977913"/>
                  </a:cubicBezTo>
                  <a:cubicBezTo>
                    <a:pt x="388918" y="974770"/>
                    <a:pt x="391585" y="974770"/>
                    <a:pt x="393680" y="976675"/>
                  </a:cubicBezTo>
                  <a:cubicBezTo>
                    <a:pt x="399014" y="981533"/>
                    <a:pt x="406253" y="982105"/>
                    <a:pt x="412826" y="983914"/>
                  </a:cubicBezTo>
                  <a:cubicBezTo>
                    <a:pt x="414540" y="984390"/>
                    <a:pt x="416159" y="984962"/>
                    <a:pt x="417779" y="985629"/>
                  </a:cubicBezTo>
                  <a:lnTo>
                    <a:pt x="417779" y="988486"/>
                  </a:lnTo>
                  <a:lnTo>
                    <a:pt x="417397" y="988486"/>
                  </a:lnTo>
                  <a:cubicBezTo>
                    <a:pt x="415493" y="988486"/>
                    <a:pt x="413302" y="986962"/>
                    <a:pt x="411587" y="987438"/>
                  </a:cubicBezTo>
                  <a:cubicBezTo>
                    <a:pt x="408444" y="988296"/>
                    <a:pt x="405872" y="984390"/>
                    <a:pt x="402824" y="986962"/>
                  </a:cubicBezTo>
                  <a:cubicBezTo>
                    <a:pt x="402539" y="987248"/>
                    <a:pt x="401586" y="986867"/>
                    <a:pt x="401014" y="986772"/>
                  </a:cubicBezTo>
                  <a:cubicBezTo>
                    <a:pt x="401205" y="987343"/>
                    <a:pt x="401396" y="988391"/>
                    <a:pt x="401681" y="988486"/>
                  </a:cubicBezTo>
                  <a:cubicBezTo>
                    <a:pt x="404253" y="988772"/>
                    <a:pt x="406634" y="989915"/>
                    <a:pt x="409397" y="990772"/>
                  </a:cubicBezTo>
                  <a:lnTo>
                    <a:pt x="408539" y="993344"/>
                  </a:lnTo>
                  <a:cubicBezTo>
                    <a:pt x="404920" y="992391"/>
                    <a:pt x="401110" y="991630"/>
                    <a:pt x="397300" y="991248"/>
                  </a:cubicBezTo>
                  <a:cubicBezTo>
                    <a:pt x="395300" y="991058"/>
                    <a:pt x="393395" y="990201"/>
                    <a:pt x="391394" y="990105"/>
                  </a:cubicBezTo>
                  <a:cubicBezTo>
                    <a:pt x="390823" y="990105"/>
                    <a:pt x="390156" y="991344"/>
                    <a:pt x="389489" y="992296"/>
                  </a:cubicBezTo>
                  <a:cubicBezTo>
                    <a:pt x="389013" y="991439"/>
                    <a:pt x="388442" y="990201"/>
                    <a:pt x="388061" y="988867"/>
                  </a:cubicBezTo>
                  <a:cubicBezTo>
                    <a:pt x="387680" y="987438"/>
                    <a:pt x="387584" y="985914"/>
                    <a:pt x="387203" y="984581"/>
                  </a:cubicBezTo>
                  <a:cubicBezTo>
                    <a:pt x="387013" y="984105"/>
                    <a:pt x="386251" y="983819"/>
                    <a:pt x="385775" y="983438"/>
                  </a:cubicBezTo>
                  <a:cubicBezTo>
                    <a:pt x="385584" y="983819"/>
                    <a:pt x="385203" y="984200"/>
                    <a:pt x="385203" y="984581"/>
                  </a:cubicBezTo>
                  <a:cubicBezTo>
                    <a:pt x="385965" y="991058"/>
                    <a:pt x="383584" y="997630"/>
                    <a:pt x="386537" y="1004012"/>
                  </a:cubicBezTo>
                  <a:cubicBezTo>
                    <a:pt x="386632" y="1004298"/>
                    <a:pt x="386727" y="1004488"/>
                    <a:pt x="386727" y="1004774"/>
                  </a:cubicBezTo>
                  <a:cubicBezTo>
                    <a:pt x="386918" y="1005917"/>
                    <a:pt x="386632" y="1007346"/>
                    <a:pt x="386537" y="1008584"/>
                  </a:cubicBezTo>
                  <a:cubicBezTo>
                    <a:pt x="386537" y="1014775"/>
                    <a:pt x="387680" y="1020871"/>
                    <a:pt x="389394" y="1026777"/>
                  </a:cubicBezTo>
                  <a:cubicBezTo>
                    <a:pt x="389775" y="1028015"/>
                    <a:pt x="389394" y="1029444"/>
                    <a:pt x="389394" y="1030777"/>
                  </a:cubicBezTo>
                  <a:cubicBezTo>
                    <a:pt x="389870" y="1051923"/>
                    <a:pt x="390156" y="1073068"/>
                    <a:pt x="391013" y="1094214"/>
                  </a:cubicBezTo>
                  <a:cubicBezTo>
                    <a:pt x="391204" y="1098119"/>
                    <a:pt x="391013" y="1101929"/>
                    <a:pt x="391013" y="1105739"/>
                  </a:cubicBezTo>
                  <a:cubicBezTo>
                    <a:pt x="390918" y="1109549"/>
                    <a:pt x="391775" y="1113359"/>
                    <a:pt x="392347" y="1117169"/>
                  </a:cubicBezTo>
                  <a:cubicBezTo>
                    <a:pt x="392823" y="1120503"/>
                    <a:pt x="393776" y="1123932"/>
                    <a:pt x="393680" y="1127265"/>
                  </a:cubicBezTo>
                  <a:cubicBezTo>
                    <a:pt x="393490" y="1130504"/>
                    <a:pt x="393680" y="1133647"/>
                    <a:pt x="393776" y="1136790"/>
                  </a:cubicBezTo>
                  <a:cubicBezTo>
                    <a:pt x="393776" y="1140124"/>
                    <a:pt x="393776" y="1143458"/>
                    <a:pt x="393776" y="1146792"/>
                  </a:cubicBezTo>
                  <a:cubicBezTo>
                    <a:pt x="393776" y="1150316"/>
                    <a:pt x="393585" y="1153936"/>
                    <a:pt x="393776" y="1157460"/>
                  </a:cubicBezTo>
                  <a:cubicBezTo>
                    <a:pt x="394061" y="1162603"/>
                    <a:pt x="395204" y="1167747"/>
                    <a:pt x="395014" y="1172890"/>
                  </a:cubicBezTo>
                  <a:cubicBezTo>
                    <a:pt x="394919" y="1177653"/>
                    <a:pt x="394442" y="1182225"/>
                    <a:pt x="395585" y="1186987"/>
                  </a:cubicBezTo>
                  <a:cubicBezTo>
                    <a:pt x="396633" y="1191464"/>
                    <a:pt x="397300" y="1196131"/>
                    <a:pt x="398062" y="1200703"/>
                  </a:cubicBezTo>
                  <a:cubicBezTo>
                    <a:pt x="398252" y="1201751"/>
                    <a:pt x="398157" y="1202894"/>
                    <a:pt x="398062" y="1204037"/>
                  </a:cubicBezTo>
                  <a:cubicBezTo>
                    <a:pt x="397967" y="1205561"/>
                    <a:pt x="397681" y="1206990"/>
                    <a:pt x="397490" y="1208418"/>
                  </a:cubicBezTo>
                  <a:cubicBezTo>
                    <a:pt x="397205" y="1206990"/>
                    <a:pt x="397205" y="1205561"/>
                    <a:pt x="396633" y="1204228"/>
                  </a:cubicBezTo>
                  <a:cubicBezTo>
                    <a:pt x="394061" y="1198989"/>
                    <a:pt x="394823" y="1193274"/>
                    <a:pt x="393490" y="1188035"/>
                  </a:cubicBezTo>
                  <a:cubicBezTo>
                    <a:pt x="391871" y="1181939"/>
                    <a:pt x="393776" y="1175653"/>
                    <a:pt x="391204" y="1169652"/>
                  </a:cubicBezTo>
                  <a:cubicBezTo>
                    <a:pt x="390251" y="1167366"/>
                    <a:pt x="391680" y="1164222"/>
                    <a:pt x="392061" y="1161460"/>
                  </a:cubicBezTo>
                  <a:cubicBezTo>
                    <a:pt x="392252" y="1159936"/>
                    <a:pt x="392918" y="1158222"/>
                    <a:pt x="392347" y="1156983"/>
                  </a:cubicBezTo>
                  <a:cubicBezTo>
                    <a:pt x="390061" y="1151935"/>
                    <a:pt x="391299" y="1146697"/>
                    <a:pt x="391013" y="1141553"/>
                  </a:cubicBezTo>
                  <a:cubicBezTo>
                    <a:pt x="390442" y="1131552"/>
                    <a:pt x="390823" y="1121360"/>
                    <a:pt x="389394" y="1111454"/>
                  </a:cubicBezTo>
                  <a:cubicBezTo>
                    <a:pt x="386918" y="1094976"/>
                    <a:pt x="388918" y="1078497"/>
                    <a:pt x="388156" y="1062019"/>
                  </a:cubicBezTo>
                  <a:cubicBezTo>
                    <a:pt x="387680" y="1052018"/>
                    <a:pt x="387775" y="1041922"/>
                    <a:pt x="386537" y="1031920"/>
                  </a:cubicBezTo>
                  <a:cubicBezTo>
                    <a:pt x="385394" y="1022776"/>
                    <a:pt x="385108" y="1013442"/>
                    <a:pt x="383584" y="1004393"/>
                  </a:cubicBezTo>
                  <a:cubicBezTo>
                    <a:pt x="382346" y="997154"/>
                    <a:pt x="382822" y="990105"/>
                    <a:pt x="382441" y="982962"/>
                  </a:cubicBezTo>
                  <a:cubicBezTo>
                    <a:pt x="382441" y="982105"/>
                    <a:pt x="382727" y="981057"/>
                    <a:pt x="382441" y="980295"/>
                  </a:cubicBezTo>
                  <a:cubicBezTo>
                    <a:pt x="380345" y="975913"/>
                    <a:pt x="380726" y="971817"/>
                    <a:pt x="382441" y="967341"/>
                  </a:cubicBezTo>
                  <a:cubicBezTo>
                    <a:pt x="384155" y="962483"/>
                    <a:pt x="382250" y="960959"/>
                    <a:pt x="376630" y="960292"/>
                  </a:cubicBezTo>
                  <a:cubicBezTo>
                    <a:pt x="372439" y="959816"/>
                    <a:pt x="367868" y="959245"/>
                    <a:pt x="364343" y="957244"/>
                  </a:cubicBezTo>
                  <a:cubicBezTo>
                    <a:pt x="357200" y="953244"/>
                    <a:pt x="349294" y="950863"/>
                    <a:pt x="341483" y="948767"/>
                  </a:cubicBezTo>
                  <a:cubicBezTo>
                    <a:pt x="335292" y="947053"/>
                    <a:pt x="329387" y="944576"/>
                    <a:pt x="323005" y="943338"/>
                  </a:cubicBezTo>
                  <a:cubicBezTo>
                    <a:pt x="322338" y="943242"/>
                    <a:pt x="321671" y="943338"/>
                    <a:pt x="321100" y="943338"/>
                  </a:cubicBezTo>
                  <a:cubicBezTo>
                    <a:pt x="321481" y="944005"/>
                    <a:pt x="321767" y="944576"/>
                    <a:pt x="322147" y="945243"/>
                  </a:cubicBezTo>
                  <a:cubicBezTo>
                    <a:pt x="323100" y="947148"/>
                    <a:pt x="324243" y="948862"/>
                    <a:pt x="324910" y="950863"/>
                  </a:cubicBezTo>
                  <a:cubicBezTo>
                    <a:pt x="327863" y="959054"/>
                    <a:pt x="330720" y="967341"/>
                    <a:pt x="333578" y="975532"/>
                  </a:cubicBezTo>
                  <a:cubicBezTo>
                    <a:pt x="333959" y="976485"/>
                    <a:pt x="334149" y="977628"/>
                    <a:pt x="334911" y="978295"/>
                  </a:cubicBezTo>
                  <a:cubicBezTo>
                    <a:pt x="337007" y="980199"/>
                    <a:pt x="337007" y="981723"/>
                    <a:pt x="335102" y="983914"/>
                  </a:cubicBezTo>
                  <a:cubicBezTo>
                    <a:pt x="334054" y="985057"/>
                    <a:pt x="333673" y="986962"/>
                    <a:pt x="333673" y="988581"/>
                  </a:cubicBezTo>
                  <a:cubicBezTo>
                    <a:pt x="333387" y="993915"/>
                    <a:pt x="332720" y="994963"/>
                    <a:pt x="327196" y="995058"/>
                  </a:cubicBezTo>
                  <a:cubicBezTo>
                    <a:pt x="323386" y="995058"/>
                    <a:pt x="322624" y="996106"/>
                    <a:pt x="324243" y="999249"/>
                  </a:cubicBezTo>
                  <a:cubicBezTo>
                    <a:pt x="324624" y="1000012"/>
                    <a:pt x="324529" y="1001155"/>
                    <a:pt x="324053" y="1001916"/>
                  </a:cubicBezTo>
                  <a:cubicBezTo>
                    <a:pt x="321576" y="1006774"/>
                    <a:pt x="319004" y="1011537"/>
                    <a:pt x="316242" y="1016299"/>
                  </a:cubicBezTo>
                  <a:cubicBezTo>
                    <a:pt x="311480" y="1024300"/>
                    <a:pt x="307098" y="1032587"/>
                    <a:pt x="300716" y="1039636"/>
                  </a:cubicBezTo>
                  <a:cubicBezTo>
                    <a:pt x="298145" y="1042493"/>
                    <a:pt x="299002" y="1047637"/>
                    <a:pt x="293668" y="1048780"/>
                  </a:cubicBezTo>
                  <a:cubicBezTo>
                    <a:pt x="293477" y="1048780"/>
                    <a:pt x="293192" y="1049256"/>
                    <a:pt x="293287" y="1049256"/>
                  </a:cubicBezTo>
                  <a:cubicBezTo>
                    <a:pt x="297478" y="1054304"/>
                    <a:pt x="289477" y="1055923"/>
                    <a:pt x="289572" y="1060209"/>
                  </a:cubicBezTo>
                  <a:cubicBezTo>
                    <a:pt x="289572" y="1061733"/>
                    <a:pt x="289001" y="1066591"/>
                    <a:pt x="284047" y="1065829"/>
                  </a:cubicBezTo>
                  <a:cubicBezTo>
                    <a:pt x="284143" y="1068401"/>
                    <a:pt x="284905" y="1071068"/>
                    <a:pt x="284143" y="1073354"/>
                  </a:cubicBezTo>
                  <a:cubicBezTo>
                    <a:pt x="282905" y="1077069"/>
                    <a:pt x="278618" y="1079545"/>
                    <a:pt x="278618" y="1083927"/>
                  </a:cubicBezTo>
                  <a:cubicBezTo>
                    <a:pt x="278618" y="1084117"/>
                    <a:pt x="277666" y="1084593"/>
                    <a:pt x="277475" y="1084498"/>
                  </a:cubicBezTo>
                  <a:cubicBezTo>
                    <a:pt x="276809" y="1084117"/>
                    <a:pt x="276332" y="1083546"/>
                    <a:pt x="275856" y="1082974"/>
                  </a:cubicBezTo>
                  <a:cubicBezTo>
                    <a:pt x="275285" y="1082212"/>
                    <a:pt x="274904" y="1081355"/>
                    <a:pt x="274427" y="1080593"/>
                  </a:cubicBezTo>
                  <a:cubicBezTo>
                    <a:pt x="273951" y="1081355"/>
                    <a:pt x="273475" y="1082117"/>
                    <a:pt x="272999" y="1082974"/>
                  </a:cubicBezTo>
                  <a:cubicBezTo>
                    <a:pt x="272046" y="1084593"/>
                    <a:pt x="270998" y="1086213"/>
                    <a:pt x="270141" y="1087927"/>
                  </a:cubicBezTo>
                  <a:cubicBezTo>
                    <a:pt x="269951" y="1088404"/>
                    <a:pt x="270141" y="1089356"/>
                    <a:pt x="270617" y="1089642"/>
                  </a:cubicBezTo>
                  <a:cubicBezTo>
                    <a:pt x="270998" y="1089928"/>
                    <a:pt x="272046" y="1090023"/>
                    <a:pt x="272427" y="1089642"/>
                  </a:cubicBezTo>
                  <a:cubicBezTo>
                    <a:pt x="273094" y="1089070"/>
                    <a:pt x="273475" y="1088213"/>
                    <a:pt x="274046" y="1087546"/>
                  </a:cubicBezTo>
                  <a:cubicBezTo>
                    <a:pt x="274142" y="1088404"/>
                    <a:pt x="274522" y="1089261"/>
                    <a:pt x="274427" y="1090023"/>
                  </a:cubicBezTo>
                  <a:cubicBezTo>
                    <a:pt x="274142" y="1091166"/>
                    <a:pt x="273570" y="1092404"/>
                    <a:pt x="272999" y="1093452"/>
                  </a:cubicBezTo>
                  <a:cubicBezTo>
                    <a:pt x="268903" y="1101167"/>
                    <a:pt x="264712" y="1108978"/>
                    <a:pt x="260616" y="1116693"/>
                  </a:cubicBezTo>
                  <a:cubicBezTo>
                    <a:pt x="258806" y="1120026"/>
                    <a:pt x="257378" y="1123456"/>
                    <a:pt x="255377" y="1126694"/>
                  </a:cubicBezTo>
                  <a:cubicBezTo>
                    <a:pt x="254711" y="1127742"/>
                    <a:pt x="252710" y="1128028"/>
                    <a:pt x="251282" y="1128599"/>
                  </a:cubicBezTo>
                  <a:cubicBezTo>
                    <a:pt x="250234" y="1128980"/>
                    <a:pt x="249281" y="1126122"/>
                    <a:pt x="248043" y="1128408"/>
                  </a:cubicBezTo>
                  <a:cubicBezTo>
                    <a:pt x="247091" y="1130218"/>
                    <a:pt x="246329" y="1132218"/>
                    <a:pt x="245662" y="1134123"/>
                  </a:cubicBezTo>
                  <a:cubicBezTo>
                    <a:pt x="245567" y="1134409"/>
                    <a:pt x="246043" y="1134790"/>
                    <a:pt x="246233" y="1135171"/>
                  </a:cubicBezTo>
                  <a:cubicBezTo>
                    <a:pt x="246519" y="1134886"/>
                    <a:pt x="246805" y="1134600"/>
                    <a:pt x="246995" y="1134314"/>
                  </a:cubicBezTo>
                  <a:cubicBezTo>
                    <a:pt x="247472" y="1133647"/>
                    <a:pt x="247662" y="1132504"/>
                    <a:pt x="248234" y="1132218"/>
                  </a:cubicBezTo>
                  <a:cubicBezTo>
                    <a:pt x="249281" y="1131742"/>
                    <a:pt x="249472" y="1128885"/>
                    <a:pt x="251853" y="1130980"/>
                  </a:cubicBezTo>
                  <a:cubicBezTo>
                    <a:pt x="253853" y="1132790"/>
                    <a:pt x="251377" y="1134123"/>
                    <a:pt x="250996" y="1134600"/>
                  </a:cubicBezTo>
                  <a:cubicBezTo>
                    <a:pt x="247472" y="1140029"/>
                    <a:pt x="245090" y="1145744"/>
                    <a:pt x="243947" y="1151935"/>
                  </a:cubicBezTo>
                  <a:cubicBezTo>
                    <a:pt x="243662" y="1153650"/>
                    <a:pt x="241661" y="1155079"/>
                    <a:pt x="240137" y="1156222"/>
                  </a:cubicBezTo>
                  <a:cubicBezTo>
                    <a:pt x="239471" y="1154793"/>
                    <a:pt x="239185" y="1153745"/>
                    <a:pt x="238899" y="1152697"/>
                  </a:cubicBezTo>
                  <a:cubicBezTo>
                    <a:pt x="238232" y="1153459"/>
                    <a:pt x="237566" y="1154316"/>
                    <a:pt x="236899" y="1155079"/>
                  </a:cubicBezTo>
                  <a:cubicBezTo>
                    <a:pt x="237851" y="1155555"/>
                    <a:pt x="238804" y="1156126"/>
                    <a:pt x="239756" y="1156603"/>
                  </a:cubicBezTo>
                  <a:cubicBezTo>
                    <a:pt x="239375" y="1160413"/>
                    <a:pt x="240137" y="1162508"/>
                    <a:pt x="245090" y="1163937"/>
                  </a:cubicBezTo>
                  <a:cubicBezTo>
                    <a:pt x="252234" y="1165937"/>
                    <a:pt x="260045" y="1166794"/>
                    <a:pt x="266331" y="1171176"/>
                  </a:cubicBezTo>
                  <a:cubicBezTo>
                    <a:pt x="266522" y="1171271"/>
                    <a:pt x="266807" y="1171366"/>
                    <a:pt x="266998" y="1171271"/>
                  </a:cubicBezTo>
                  <a:cubicBezTo>
                    <a:pt x="274904" y="1169747"/>
                    <a:pt x="280523" y="1173843"/>
                    <a:pt x="286524" y="1177557"/>
                  </a:cubicBezTo>
                  <a:cubicBezTo>
                    <a:pt x="287953" y="1178415"/>
                    <a:pt x="289382" y="1179272"/>
                    <a:pt x="291001" y="1179843"/>
                  </a:cubicBezTo>
                  <a:lnTo>
                    <a:pt x="290048" y="1182225"/>
                  </a:lnTo>
                  <a:lnTo>
                    <a:pt x="289477" y="1182034"/>
                  </a:lnTo>
                  <a:cubicBezTo>
                    <a:pt x="288239" y="1181653"/>
                    <a:pt x="286429" y="1181558"/>
                    <a:pt x="285286" y="1182034"/>
                  </a:cubicBezTo>
                  <a:cubicBezTo>
                    <a:pt x="283857" y="1182606"/>
                    <a:pt x="282905" y="1184034"/>
                    <a:pt x="281762" y="1185082"/>
                  </a:cubicBezTo>
                  <a:cubicBezTo>
                    <a:pt x="282809" y="1185082"/>
                    <a:pt x="283857" y="1184892"/>
                    <a:pt x="284905" y="1184797"/>
                  </a:cubicBezTo>
                  <a:cubicBezTo>
                    <a:pt x="286619" y="1184701"/>
                    <a:pt x="288810" y="1183368"/>
                    <a:pt x="289477" y="1187178"/>
                  </a:cubicBezTo>
                  <a:cubicBezTo>
                    <a:pt x="290239" y="1187654"/>
                    <a:pt x="291191" y="1188606"/>
                    <a:pt x="291763" y="1188416"/>
                  </a:cubicBezTo>
                  <a:cubicBezTo>
                    <a:pt x="291953" y="1188416"/>
                    <a:pt x="292144" y="1188321"/>
                    <a:pt x="292334" y="1188225"/>
                  </a:cubicBezTo>
                  <a:lnTo>
                    <a:pt x="292144" y="1189845"/>
                  </a:lnTo>
                  <a:cubicBezTo>
                    <a:pt x="292144" y="1189845"/>
                    <a:pt x="291953" y="1189845"/>
                    <a:pt x="291858" y="1189845"/>
                  </a:cubicBezTo>
                  <a:cubicBezTo>
                    <a:pt x="287000" y="1191464"/>
                    <a:pt x="283571" y="1188511"/>
                    <a:pt x="279761" y="1186987"/>
                  </a:cubicBezTo>
                  <a:cubicBezTo>
                    <a:pt x="272713" y="1184130"/>
                    <a:pt x="272903" y="1184034"/>
                    <a:pt x="267664" y="1188511"/>
                  </a:cubicBezTo>
                  <a:cubicBezTo>
                    <a:pt x="262616" y="1192797"/>
                    <a:pt x="258711" y="1197750"/>
                    <a:pt x="254901" y="1202989"/>
                  </a:cubicBezTo>
                  <a:cubicBezTo>
                    <a:pt x="251186" y="1208038"/>
                    <a:pt x="246710" y="1212800"/>
                    <a:pt x="242709" y="1217658"/>
                  </a:cubicBezTo>
                  <a:cubicBezTo>
                    <a:pt x="240899" y="1219848"/>
                    <a:pt x="239375" y="1222134"/>
                    <a:pt x="237661" y="1224421"/>
                  </a:cubicBezTo>
                  <a:cubicBezTo>
                    <a:pt x="232898" y="1230612"/>
                    <a:pt x="228326" y="1236898"/>
                    <a:pt x="223373" y="1242899"/>
                  </a:cubicBezTo>
                  <a:cubicBezTo>
                    <a:pt x="217849" y="1249566"/>
                    <a:pt x="212705" y="1256329"/>
                    <a:pt x="209562" y="1264235"/>
                  </a:cubicBezTo>
                  <a:cubicBezTo>
                    <a:pt x="208895" y="1265949"/>
                    <a:pt x="208038" y="1268140"/>
                    <a:pt x="206514" y="1268997"/>
                  </a:cubicBezTo>
                  <a:cubicBezTo>
                    <a:pt x="205085" y="1269759"/>
                    <a:pt x="203561" y="1271283"/>
                    <a:pt x="201752" y="1271283"/>
                  </a:cubicBezTo>
                  <a:cubicBezTo>
                    <a:pt x="200989" y="1271283"/>
                    <a:pt x="200132" y="1270998"/>
                    <a:pt x="199180" y="1270236"/>
                  </a:cubicBezTo>
                  <a:cubicBezTo>
                    <a:pt x="197084" y="1268521"/>
                    <a:pt x="195084" y="1264235"/>
                    <a:pt x="196703" y="1262616"/>
                  </a:cubicBezTo>
                  <a:cubicBezTo>
                    <a:pt x="199847" y="1259568"/>
                    <a:pt x="200989" y="1255758"/>
                    <a:pt x="203276" y="1252424"/>
                  </a:cubicBezTo>
                  <a:cubicBezTo>
                    <a:pt x="210800" y="1241661"/>
                    <a:pt x="218992" y="1231279"/>
                    <a:pt x="227088" y="1220896"/>
                  </a:cubicBezTo>
                  <a:cubicBezTo>
                    <a:pt x="228993" y="1218420"/>
                    <a:pt x="233184" y="1216705"/>
                    <a:pt x="233660" y="1214229"/>
                  </a:cubicBezTo>
                  <a:cubicBezTo>
                    <a:pt x="234327" y="1210800"/>
                    <a:pt x="236899" y="1209562"/>
                    <a:pt x="238709" y="1207371"/>
                  </a:cubicBezTo>
                  <a:cubicBezTo>
                    <a:pt x="240804" y="1204799"/>
                    <a:pt x="243852" y="1202704"/>
                    <a:pt x="245186" y="1199846"/>
                  </a:cubicBezTo>
                  <a:cubicBezTo>
                    <a:pt x="247567" y="1194512"/>
                    <a:pt x="252234" y="1190988"/>
                    <a:pt x="255568" y="1186511"/>
                  </a:cubicBezTo>
                  <a:cubicBezTo>
                    <a:pt x="257282" y="1184225"/>
                    <a:pt x="259473" y="1181844"/>
                    <a:pt x="258425" y="1178986"/>
                  </a:cubicBezTo>
                  <a:cubicBezTo>
                    <a:pt x="257473" y="1176319"/>
                    <a:pt x="254234" y="1176414"/>
                    <a:pt x="251472" y="1176224"/>
                  </a:cubicBezTo>
                  <a:cubicBezTo>
                    <a:pt x="249948" y="1176224"/>
                    <a:pt x="248519" y="1175462"/>
                    <a:pt x="246995" y="1174890"/>
                  </a:cubicBezTo>
                  <a:cubicBezTo>
                    <a:pt x="246424" y="1174700"/>
                    <a:pt x="245567" y="1174224"/>
                    <a:pt x="245567" y="1173938"/>
                  </a:cubicBezTo>
                  <a:cubicBezTo>
                    <a:pt x="246233" y="1167842"/>
                    <a:pt x="244519" y="1167747"/>
                    <a:pt x="240518" y="1172033"/>
                  </a:cubicBezTo>
                  <a:cubicBezTo>
                    <a:pt x="239947" y="1172605"/>
                    <a:pt x="238328" y="1172319"/>
                    <a:pt x="237185" y="1172605"/>
                  </a:cubicBezTo>
                  <a:cubicBezTo>
                    <a:pt x="232136" y="1173843"/>
                    <a:pt x="229088" y="1176510"/>
                    <a:pt x="228041" y="1181558"/>
                  </a:cubicBezTo>
                  <a:cubicBezTo>
                    <a:pt x="227469" y="1184320"/>
                    <a:pt x="225755" y="1187082"/>
                    <a:pt x="222421" y="1187654"/>
                  </a:cubicBezTo>
                  <a:cubicBezTo>
                    <a:pt x="221849" y="1186987"/>
                    <a:pt x="221278" y="1186321"/>
                    <a:pt x="220802" y="1185654"/>
                  </a:cubicBezTo>
                  <a:cubicBezTo>
                    <a:pt x="220421" y="1186035"/>
                    <a:pt x="219944" y="1186416"/>
                    <a:pt x="219563" y="1186797"/>
                  </a:cubicBezTo>
                  <a:cubicBezTo>
                    <a:pt x="220516" y="1187273"/>
                    <a:pt x="221468" y="1187845"/>
                    <a:pt x="222421" y="1188988"/>
                  </a:cubicBezTo>
                  <a:cubicBezTo>
                    <a:pt x="221373" y="1192893"/>
                    <a:pt x="220230" y="1196798"/>
                    <a:pt x="218706" y="1200513"/>
                  </a:cubicBezTo>
                  <a:lnTo>
                    <a:pt x="216611" y="1199751"/>
                  </a:lnTo>
                  <a:cubicBezTo>
                    <a:pt x="216896" y="1198989"/>
                    <a:pt x="216420" y="1197655"/>
                    <a:pt x="216706" y="1196989"/>
                  </a:cubicBezTo>
                  <a:cubicBezTo>
                    <a:pt x="217087" y="1196226"/>
                    <a:pt x="218135" y="1195560"/>
                    <a:pt x="218039" y="1194893"/>
                  </a:cubicBezTo>
                  <a:cubicBezTo>
                    <a:pt x="217849" y="1192797"/>
                    <a:pt x="216515" y="1193274"/>
                    <a:pt x="215277" y="1195560"/>
                  </a:cubicBezTo>
                  <a:cubicBezTo>
                    <a:pt x="214705" y="1196036"/>
                    <a:pt x="214134" y="1196703"/>
                    <a:pt x="213848" y="1197370"/>
                  </a:cubicBezTo>
                  <a:lnTo>
                    <a:pt x="211277" y="1196322"/>
                  </a:lnTo>
                  <a:cubicBezTo>
                    <a:pt x="212229" y="1194131"/>
                    <a:pt x="213277" y="1192036"/>
                    <a:pt x="214229" y="1189845"/>
                  </a:cubicBezTo>
                  <a:cubicBezTo>
                    <a:pt x="214610" y="1189083"/>
                    <a:pt x="215277" y="1188321"/>
                    <a:pt x="215182" y="1187559"/>
                  </a:cubicBezTo>
                  <a:cubicBezTo>
                    <a:pt x="214705" y="1182511"/>
                    <a:pt x="217944" y="1178700"/>
                    <a:pt x="220611" y="1174986"/>
                  </a:cubicBezTo>
                  <a:cubicBezTo>
                    <a:pt x="222421" y="1172414"/>
                    <a:pt x="223469" y="1169366"/>
                    <a:pt x="222230" y="1167842"/>
                  </a:cubicBezTo>
                  <a:cubicBezTo>
                    <a:pt x="219944" y="1164889"/>
                    <a:pt x="221849" y="1163746"/>
                    <a:pt x="223659" y="1162603"/>
                  </a:cubicBezTo>
                  <a:cubicBezTo>
                    <a:pt x="232041" y="1156793"/>
                    <a:pt x="234708" y="1148030"/>
                    <a:pt x="238613" y="1139648"/>
                  </a:cubicBezTo>
                  <a:cubicBezTo>
                    <a:pt x="241661" y="1133076"/>
                    <a:pt x="242900" y="1125456"/>
                    <a:pt x="249091" y="1120312"/>
                  </a:cubicBezTo>
                  <a:cubicBezTo>
                    <a:pt x="249662" y="1119836"/>
                    <a:pt x="249567" y="1118788"/>
                    <a:pt x="249948" y="1118026"/>
                  </a:cubicBezTo>
                  <a:cubicBezTo>
                    <a:pt x="250996" y="1115740"/>
                    <a:pt x="251853" y="1113359"/>
                    <a:pt x="253282" y="1111359"/>
                  </a:cubicBezTo>
                  <a:cubicBezTo>
                    <a:pt x="259187" y="1103072"/>
                    <a:pt x="263474" y="1093928"/>
                    <a:pt x="267284" y="1084689"/>
                  </a:cubicBezTo>
                  <a:cubicBezTo>
                    <a:pt x="269379" y="1079736"/>
                    <a:pt x="270713" y="1074306"/>
                    <a:pt x="273856" y="1069925"/>
                  </a:cubicBezTo>
                  <a:cubicBezTo>
                    <a:pt x="278237" y="1063639"/>
                    <a:pt x="280523" y="1056304"/>
                    <a:pt x="285667" y="1050399"/>
                  </a:cubicBezTo>
                  <a:cubicBezTo>
                    <a:pt x="288715" y="1046874"/>
                    <a:pt x="289477" y="1041636"/>
                    <a:pt x="291858" y="1037540"/>
                  </a:cubicBezTo>
                  <a:cubicBezTo>
                    <a:pt x="295668" y="1031158"/>
                    <a:pt x="299669" y="1024872"/>
                    <a:pt x="304336" y="1018966"/>
                  </a:cubicBezTo>
                  <a:cubicBezTo>
                    <a:pt x="309003" y="1013061"/>
                    <a:pt x="309860" y="1005250"/>
                    <a:pt x="315861" y="999916"/>
                  </a:cubicBezTo>
                  <a:cubicBezTo>
                    <a:pt x="318242" y="997725"/>
                    <a:pt x="319480" y="994201"/>
                    <a:pt x="320624" y="991153"/>
                  </a:cubicBezTo>
                  <a:cubicBezTo>
                    <a:pt x="322243" y="986676"/>
                    <a:pt x="321576" y="973532"/>
                    <a:pt x="320147" y="968484"/>
                  </a:cubicBezTo>
                  <a:cubicBezTo>
                    <a:pt x="319385" y="965817"/>
                    <a:pt x="319290" y="963055"/>
                    <a:pt x="318528" y="960388"/>
                  </a:cubicBezTo>
                  <a:cubicBezTo>
                    <a:pt x="317480" y="956387"/>
                    <a:pt x="315004" y="952387"/>
                    <a:pt x="315099" y="948481"/>
                  </a:cubicBezTo>
                  <a:cubicBezTo>
                    <a:pt x="315289" y="941433"/>
                    <a:pt x="311099" y="935622"/>
                    <a:pt x="310241" y="928860"/>
                  </a:cubicBezTo>
                  <a:cubicBezTo>
                    <a:pt x="309860" y="925716"/>
                    <a:pt x="307574" y="922764"/>
                    <a:pt x="306241" y="919811"/>
                  </a:cubicBezTo>
                  <a:cubicBezTo>
                    <a:pt x="303860" y="914382"/>
                    <a:pt x="304526" y="908381"/>
                    <a:pt x="302145" y="902666"/>
                  </a:cubicBezTo>
                  <a:cubicBezTo>
                    <a:pt x="299573" y="896475"/>
                    <a:pt x="297383" y="889807"/>
                    <a:pt x="299859" y="882854"/>
                  </a:cubicBezTo>
                  <a:cubicBezTo>
                    <a:pt x="299954" y="882568"/>
                    <a:pt x="299764" y="881901"/>
                    <a:pt x="299383" y="881711"/>
                  </a:cubicBezTo>
                  <a:cubicBezTo>
                    <a:pt x="297668" y="880473"/>
                    <a:pt x="295859" y="881044"/>
                    <a:pt x="294144" y="881711"/>
                  </a:cubicBezTo>
                  <a:cubicBezTo>
                    <a:pt x="293858" y="881806"/>
                    <a:pt x="293668" y="882282"/>
                    <a:pt x="293382" y="882568"/>
                  </a:cubicBezTo>
                  <a:cubicBezTo>
                    <a:pt x="294239" y="882854"/>
                    <a:pt x="295097" y="883140"/>
                    <a:pt x="295859" y="883521"/>
                  </a:cubicBezTo>
                  <a:cubicBezTo>
                    <a:pt x="296144" y="883711"/>
                    <a:pt x="296239" y="884473"/>
                    <a:pt x="296049" y="884664"/>
                  </a:cubicBezTo>
                  <a:cubicBezTo>
                    <a:pt x="292715" y="888569"/>
                    <a:pt x="288810" y="891807"/>
                    <a:pt x="283667" y="893617"/>
                  </a:cubicBezTo>
                  <a:cubicBezTo>
                    <a:pt x="283286" y="893713"/>
                    <a:pt x="282714" y="893617"/>
                    <a:pt x="282238" y="893617"/>
                  </a:cubicBezTo>
                  <a:cubicBezTo>
                    <a:pt x="282238" y="893141"/>
                    <a:pt x="282238" y="892570"/>
                    <a:pt x="282524" y="892188"/>
                  </a:cubicBezTo>
                  <a:cubicBezTo>
                    <a:pt x="282905" y="891617"/>
                    <a:pt x="283571" y="891331"/>
                    <a:pt x="283952" y="890760"/>
                  </a:cubicBezTo>
                  <a:cubicBezTo>
                    <a:pt x="284524" y="889998"/>
                    <a:pt x="284810" y="889236"/>
                    <a:pt x="285286" y="888379"/>
                  </a:cubicBezTo>
                  <a:cubicBezTo>
                    <a:pt x="284143" y="888474"/>
                    <a:pt x="282714" y="888188"/>
                    <a:pt x="281952" y="888759"/>
                  </a:cubicBezTo>
                  <a:cubicBezTo>
                    <a:pt x="281000" y="889522"/>
                    <a:pt x="280428" y="890855"/>
                    <a:pt x="280142" y="891998"/>
                  </a:cubicBezTo>
                  <a:cubicBezTo>
                    <a:pt x="279190" y="897618"/>
                    <a:pt x="276237" y="900475"/>
                    <a:pt x="270141" y="901618"/>
                  </a:cubicBezTo>
                  <a:cubicBezTo>
                    <a:pt x="268903" y="901904"/>
                    <a:pt x="267379" y="902190"/>
                    <a:pt x="266426" y="902952"/>
                  </a:cubicBezTo>
                  <a:cubicBezTo>
                    <a:pt x="261283" y="907619"/>
                    <a:pt x="254615" y="910000"/>
                    <a:pt x="248614" y="913334"/>
                  </a:cubicBezTo>
                  <a:cubicBezTo>
                    <a:pt x="240518" y="917906"/>
                    <a:pt x="231755" y="921621"/>
                    <a:pt x="222707" y="924573"/>
                  </a:cubicBezTo>
                  <a:cubicBezTo>
                    <a:pt x="219563" y="925621"/>
                    <a:pt x="216230" y="926193"/>
                    <a:pt x="212896" y="926955"/>
                  </a:cubicBezTo>
                  <a:cubicBezTo>
                    <a:pt x="209848" y="927622"/>
                    <a:pt x="206609" y="927907"/>
                    <a:pt x="203752" y="928955"/>
                  </a:cubicBezTo>
                  <a:cubicBezTo>
                    <a:pt x="200037" y="930384"/>
                    <a:pt x="196322" y="931717"/>
                    <a:pt x="192512" y="932860"/>
                  </a:cubicBezTo>
                  <a:cubicBezTo>
                    <a:pt x="184035" y="935241"/>
                    <a:pt x="175463" y="935051"/>
                    <a:pt x="166795" y="934861"/>
                  </a:cubicBezTo>
                  <a:cubicBezTo>
                    <a:pt x="164033" y="934861"/>
                    <a:pt x="160985" y="933813"/>
                    <a:pt x="158508" y="932479"/>
                  </a:cubicBezTo>
                  <a:cubicBezTo>
                    <a:pt x="153650" y="929812"/>
                    <a:pt x="149078" y="926669"/>
                    <a:pt x="144506" y="923526"/>
                  </a:cubicBezTo>
                  <a:cubicBezTo>
                    <a:pt x="143744" y="923049"/>
                    <a:pt x="143554" y="921716"/>
                    <a:pt x="143173" y="920859"/>
                  </a:cubicBezTo>
                  <a:cubicBezTo>
                    <a:pt x="144316" y="920668"/>
                    <a:pt x="145745" y="920001"/>
                    <a:pt x="146507" y="920382"/>
                  </a:cubicBezTo>
                  <a:cubicBezTo>
                    <a:pt x="150412" y="922383"/>
                    <a:pt x="154793" y="924192"/>
                    <a:pt x="157841" y="927145"/>
                  </a:cubicBezTo>
                  <a:cubicBezTo>
                    <a:pt x="161175" y="930288"/>
                    <a:pt x="164795" y="930955"/>
                    <a:pt x="169081" y="931050"/>
                  </a:cubicBezTo>
                  <a:cubicBezTo>
                    <a:pt x="171843" y="931050"/>
                    <a:pt x="175082" y="929050"/>
                    <a:pt x="177463" y="932289"/>
                  </a:cubicBezTo>
                  <a:cubicBezTo>
                    <a:pt x="177844" y="932765"/>
                    <a:pt x="180130" y="932765"/>
                    <a:pt x="180892" y="932289"/>
                  </a:cubicBezTo>
                  <a:cubicBezTo>
                    <a:pt x="186702" y="928574"/>
                    <a:pt x="194132" y="930098"/>
                    <a:pt x="200228" y="927050"/>
                  </a:cubicBezTo>
                  <a:cubicBezTo>
                    <a:pt x="200799" y="926764"/>
                    <a:pt x="201466" y="926669"/>
                    <a:pt x="202133" y="926479"/>
                  </a:cubicBezTo>
                  <a:cubicBezTo>
                    <a:pt x="201561" y="925812"/>
                    <a:pt x="200894" y="924669"/>
                    <a:pt x="200323" y="924669"/>
                  </a:cubicBezTo>
                  <a:cubicBezTo>
                    <a:pt x="198322" y="924669"/>
                    <a:pt x="196227" y="924859"/>
                    <a:pt x="194513" y="925621"/>
                  </a:cubicBezTo>
                  <a:cubicBezTo>
                    <a:pt x="189083" y="927812"/>
                    <a:pt x="182797" y="926955"/>
                    <a:pt x="177558" y="929717"/>
                  </a:cubicBezTo>
                  <a:cubicBezTo>
                    <a:pt x="177368" y="929717"/>
                    <a:pt x="177082" y="929717"/>
                    <a:pt x="176891" y="929717"/>
                  </a:cubicBezTo>
                  <a:cubicBezTo>
                    <a:pt x="174415" y="929336"/>
                    <a:pt x="171938" y="929050"/>
                    <a:pt x="169557" y="928479"/>
                  </a:cubicBezTo>
                  <a:cubicBezTo>
                    <a:pt x="166985" y="927907"/>
                    <a:pt x="164223" y="927526"/>
                    <a:pt x="161842" y="926383"/>
                  </a:cubicBezTo>
                  <a:cubicBezTo>
                    <a:pt x="158508" y="924669"/>
                    <a:pt x="155460" y="922383"/>
                    <a:pt x="152317" y="920382"/>
                  </a:cubicBezTo>
                  <a:cubicBezTo>
                    <a:pt x="147364" y="917144"/>
                    <a:pt x="142697" y="917620"/>
                    <a:pt x="139744" y="921335"/>
                  </a:cubicBezTo>
                  <a:lnTo>
                    <a:pt x="136982" y="921145"/>
                  </a:lnTo>
                  <a:cubicBezTo>
                    <a:pt x="137553" y="920478"/>
                    <a:pt x="138220" y="919144"/>
                    <a:pt x="138791" y="918382"/>
                  </a:cubicBezTo>
                  <a:cubicBezTo>
                    <a:pt x="139268" y="917811"/>
                    <a:pt x="139553" y="917049"/>
                    <a:pt x="140030" y="916477"/>
                  </a:cubicBezTo>
                  <a:cubicBezTo>
                    <a:pt x="140601" y="915811"/>
                    <a:pt x="143459" y="917620"/>
                    <a:pt x="142220" y="915239"/>
                  </a:cubicBezTo>
                  <a:cubicBezTo>
                    <a:pt x="141268" y="913429"/>
                    <a:pt x="139268" y="911524"/>
                    <a:pt x="136410" y="912667"/>
                  </a:cubicBezTo>
                  <a:cubicBezTo>
                    <a:pt x="134219" y="913524"/>
                    <a:pt x="133553" y="917430"/>
                    <a:pt x="130409" y="916001"/>
                  </a:cubicBezTo>
                  <a:cubicBezTo>
                    <a:pt x="128600" y="915144"/>
                    <a:pt x="127742" y="912572"/>
                    <a:pt x="126218" y="911048"/>
                  </a:cubicBezTo>
                  <a:cubicBezTo>
                    <a:pt x="121456" y="906381"/>
                    <a:pt x="115169" y="903428"/>
                    <a:pt x="109835" y="899523"/>
                  </a:cubicBezTo>
                  <a:cubicBezTo>
                    <a:pt x="101644" y="893427"/>
                    <a:pt x="91547" y="890093"/>
                    <a:pt x="84022" y="882949"/>
                  </a:cubicBezTo>
                  <a:cubicBezTo>
                    <a:pt x="77546" y="876758"/>
                    <a:pt x="69735" y="871710"/>
                    <a:pt x="62972" y="865804"/>
                  </a:cubicBezTo>
                  <a:cubicBezTo>
                    <a:pt x="57638" y="861137"/>
                    <a:pt x="52685" y="856089"/>
                    <a:pt x="48209" y="850850"/>
                  </a:cubicBezTo>
                  <a:cubicBezTo>
                    <a:pt x="39255" y="840372"/>
                    <a:pt x="31445" y="829133"/>
                    <a:pt x="20777" y="819894"/>
                  </a:cubicBezTo>
                  <a:cubicBezTo>
                    <a:pt x="15347" y="815226"/>
                    <a:pt x="11442" y="808940"/>
                    <a:pt x="7537" y="803034"/>
                  </a:cubicBezTo>
                  <a:cubicBezTo>
                    <a:pt x="5632" y="800177"/>
                    <a:pt x="5346" y="796367"/>
                    <a:pt x="4489" y="792843"/>
                  </a:cubicBezTo>
                  <a:cubicBezTo>
                    <a:pt x="3822" y="790176"/>
                    <a:pt x="4013" y="787223"/>
                    <a:pt x="2870" y="784747"/>
                  </a:cubicBezTo>
                  <a:cubicBezTo>
                    <a:pt x="774" y="779889"/>
                    <a:pt x="-369" y="775031"/>
                    <a:pt x="107" y="769792"/>
                  </a:cubicBezTo>
                  <a:cubicBezTo>
                    <a:pt x="107" y="769506"/>
                    <a:pt x="107" y="769221"/>
                    <a:pt x="107" y="768935"/>
                  </a:cubicBezTo>
                  <a:lnTo>
                    <a:pt x="2584" y="768935"/>
                  </a:lnTo>
                  <a:cubicBezTo>
                    <a:pt x="2584" y="768935"/>
                    <a:pt x="2584" y="769697"/>
                    <a:pt x="2679" y="770268"/>
                  </a:cubicBezTo>
                  <a:cubicBezTo>
                    <a:pt x="2870" y="771602"/>
                    <a:pt x="2679" y="772936"/>
                    <a:pt x="2965" y="774174"/>
                  </a:cubicBezTo>
                  <a:cubicBezTo>
                    <a:pt x="3346" y="775793"/>
                    <a:pt x="4108" y="777317"/>
                    <a:pt x="4775" y="778841"/>
                  </a:cubicBezTo>
                  <a:lnTo>
                    <a:pt x="5727" y="778555"/>
                  </a:lnTo>
                  <a:cubicBezTo>
                    <a:pt x="5346" y="777126"/>
                    <a:pt x="4584" y="775793"/>
                    <a:pt x="4394" y="774459"/>
                  </a:cubicBezTo>
                  <a:cubicBezTo>
                    <a:pt x="4203" y="773507"/>
                    <a:pt x="4679" y="772364"/>
                    <a:pt x="4870" y="771316"/>
                  </a:cubicBezTo>
                  <a:cubicBezTo>
                    <a:pt x="6013" y="771888"/>
                    <a:pt x="7918" y="772173"/>
                    <a:pt x="8204" y="772936"/>
                  </a:cubicBezTo>
                  <a:cubicBezTo>
                    <a:pt x="9537" y="776460"/>
                    <a:pt x="10775" y="780079"/>
                    <a:pt x="11442" y="783699"/>
                  </a:cubicBezTo>
                  <a:cubicBezTo>
                    <a:pt x="12204" y="788271"/>
                    <a:pt x="15824" y="792271"/>
                    <a:pt x="14585" y="797224"/>
                  </a:cubicBezTo>
                  <a:cubicBezTo>
                    <a:pt x="14585" y="797605"/>
                    <a:pt x="15538" y="798081"/>
                    <a:pt x="16014" y="798653"/>
                  </a:cubicBezTo>
                  <a:cubicBezTo>
                    <a:pt x="22586" y="805606"/>
                    <a:pt x="27063" y="814083"/>
                    <a:pt x="34874" y="820084"/>
                  </a:cubicBezTo>
                  <a:cubicBezTo>
                    <a:pt x="35540" y="820561"/>
                    <a:pt x="35540" y="821704"/>
                    <a:pt x="36112" y="822275"/>
                  </a:cubicBezTo>
                  <a:cubicBezTo>
                    <a:pt x="38493" y="824751"/>
                    <a:pt x="35636" y="826180"/>
                    <a:pt x="34778" y="827895"/>
                  </a:cubicBezTo>
                  <a:cubicBezTo>
                    <a:pt x="37064" y="827799"/>
                    <a:pt x="39350" y="827514"/>
                    <a:pt x="41636" y="827704"/>
                  </a:cubicBezTo>
                  <a:cubicBezTo>
                    <a:pt x="42398" y="827704"/>
                    <a:pt x="43065" y="828847"/>
                    <a:pt x="43637" y="829514"/>
                  </a:cubicBezTo>
                  <a:cubicBezTo>
                    <a:pt x="45732" y="831800"/>
                    <a:pt x="47828" y="834086"/>
                    <a:pt x="49733" y="836467"/>
                  </a:cubicBezTo>
                  <a:cubicBezTo>
                    <a:pt x="57257" y="846088"/>
                    <a:pt x="64782" y="855613"/>
                    <a:pt x="74593" y="863613"/>
                  </a:cubicBezTo>
                  <a:cubicBezTo>
                    <a:pt x="82689" y="870281"/>
                    <a:pt x="91452" y="876187"/>
                    <a:pt x="100310" y="881901"/>
                  </a:cubicBezTo>
                  <a:cubicBezTo>
                    <a:pt x="110978" y="888855"/>
                    <a:pt x="122122" y="895046"/>
                    <a:pt x="131933" y="903047"/>
                  </a:cubicBezTo>
                  <a:cubicBezTo>
                    <a:pt x="134314" y="905047"/>
                    <a:pt x="136791" y="906952"/>
                    <a:pt x="139458" y="908572"/>
                  </a:cubicBezTo>
                  <a:cubicBezTo>
                    <a:pt x="146888" y="913334"/>
                    <a:pt x="154127" y="918573"/>
                    <a:pt x="162032" y="922573"/>
                  </a:cubicBezTo>
                  <a:cubicBezTo>
                    <a:pt x="167176" y="925145"/>
                    <a:pt x="173367" y="925907"/>
                    <a:pt x="179463" y="924573"/>
                  </a:cubicBezTo>
                  <a:cubicBezTo>
                    <a:pt x="189941" y="922192"/>
                    <a:pt x="200609" y="920382"/>
                    <a:pt x="210991" y="917715"/>
                  </a:cubicBezTo>
                  <a:cubicBezTo>
                    <a:pt x="218039" y="915906"/>
                    <a:pt x="225945" y="916001"/>
                    <a:pt x="231755" y="910953"/>
                  </a:cubicBezTo>
                  <a:cubicBezTo>
                    <a:pt x="232422" y="910381"/>
                    <a:pt x="233375" y="910286"/>
                    <a:pt x="234137" y="909810"/>
                  </a:cubicBezTo>
                  <a:cubicBezTo>
                    <a:pt x="243280" y="904666"/>
                    <a:pt x="254044" y="902095"/>
                    <a:pt x="262235" y="895237"/>
                  </a:cubicBezTo>
                  <a:cubicBezTo>
                    <a:pt x="264140" y="893617"/>
                    <a:pt x="267093" y="893141"/>
                    <a:pt x="269379" y="891998"/>
                  </a:cubicBezTo>
                  <a:cubicBezTo>
                    <a:pt x="270998" y="891236"/>
                    <a:pt x="273380" y="890379"/>
                    <a:pt x="273665" y="889140"/>
                  </a:cubicBezTo>
                  <a:cubicBezTo>
                    <a:pt x="274618" y="885712"/>
                    <a:pt x="277761" y="885616"/>
                    <a:pt x="280238" y="884473"/>
                  </a:cubicBezTo>
                  <a:cubicBezTo>
                    <a:pt x="282238" y="883616"/>
                    <a:pt x="284429" y="882949"/>
                    <a:pt x="286143" y="881711"/>
                  </a:cubicBezTo>
                  <a:cubicBezTo>
                    <a:pt x="291668" y="877806"/>
                    <a:pt x="296906" y="873520"/>
                    <a:pt x="302336" y="869519"/>
                  </a:cubicBezTo>
                  <a:cubicBezTo>
                    <a:pt x="303860" y="868376"/>
                    <a:pt x="305955" y="867900"/>
                    <a:pt x="308432" y="866471"/>
                  </a:cubicBezTo>
                  <a:cubicBezTo>
                    <a:pt x="313956" y="861804"/>
                    <a:pt x="319480" y="857041"/>
                    <a:pt x="325100" y="852469"/>
                  </a:cubicBezTo>
                  <a:cubicBezTo>
                    <a:pt x="326815" y="851040"/>
                    <a:pt x="328720" y="849802"/>
                    <a:pt x="330530" y="848469"/>
                  </a:cubicBezTo>
                  <a:cubicBezTo>
                    <a:pt x="336816" y="843706"/>
                    <a:pt x="343198" y="839039"/>
                    <a:pt x="349199" y="833991"/>
                  </a:cubicBezTo>
                  <a:cubicBezTo>
                    <a:pt x="352151" y="831609"/>
                    <a:pt x="353866" y="827895"/>
                    <a:pt x="357009" y="825799"/>
                  </a:cubicBezTo>
                  <a:cubicBezTo>
                    <a:pt x="367582" y="818465"/>
                    <a:pt x="376726" y="809512"/>
                    <a:pt x="386441" y="801320"/>
                  </a:cubicBezTo>
                  <a:cubicBezTo>
                    <a:pt x="394061" y="794843"/>
                    <a:pt x="402443" y="789033"/>
                    <a:pt x="410825" y="783318"/>
                  </a:cubicBezTo>
                  <a:cubicBezTo>
                    <a:pt x="414064" y="781032"/>
                    <a:pt x="417017" y="778650"/>
                    <a:pt x="417969" y="775126"/>
                  </a:cubicBezTo>
                  <a:cubicBezTo>
                    <a:pt x="420636" y="765315"/>
                    <a:pt x="423017" y="755409"/>
                    <a:pt x="426732" y="745789"/>
                  </a:cubicBezTo>
                  <a:cubicBezTo>
                    <a:pt x="428732" y="740550"/>
                    <a:pt x="431495" y="735407"/>
                    <a:pt x="432257" y="729978"/>
                  </a:cubicBezTo>
                  <a:cubicBezTo>
                    <a:pt x="432828" y="726072"/>
                    <a:pt x="437210" y="722643"/>
                    <a:pt x="434066" y="718262"/>
                  </a:cubicBezTo>
                  <a:cubicBezTo>
                    <a:pt x="433876" y="718072"/>
                    <a:pt x="434733" y="716833"/>
                    <a:pt x="435400" y="716547"/>
                  </a:cubicBezTo>
                  <a:cubicBezTo>
                    <a:pt x="440829" y="714642"/>
                    <a:pt x="444639" y="709689"/>
                    <a:pt x="451116" y="709785"/>
                  </a:cubicBezTo>
                  <a:cubicBezTo>
                    <a:pt x="451878" y="709785"/>
                    <a:pt x="452735" y="709118"/>
                    <a:pt x="453402" y="708547"/>
                  </a:cubicBezTo>
                  <a:cubicBezTo>
                    <a:pt x="458164" y="704641"/>
                    <a:pt x="462832" y="700641"/>
                    <a:pt x="467594" y="696831"/>
                  </a:cubicBezTo>
                  <a:cubicBezTo>
                    <a:pt x="471119" y="693973"/>
                    <a:pt x="473881" y="690639"/>
                    <a:pt x="477024" y="687496"/>
                  </a:cubicBezTo>
                  <a:cubicBezTo>
                    <a:pt x="481405" y="683115"/>
                    <a:pt x="486549" y="679305"/>
                    <a:pt x="491216" y="675018"/>
                  </a:cubicBezTo>
                  <a:cubicBezTo>
                    <a:pt x="497408" y="669399"/>
                    <a:pt x="504170" y="664160"/>
                    <a:pt x="510266" y="658445"/>
                  </a:cubicBezTo>
                  <a:cubicBezTo>
                    <a:pt x="513124" y="655778"/>
                    <a:pt x="514743" y="652063"/>
                    <a:pt x="517601" y="649301"/>
                  </a:cubicBezTo>
                  <a:cubicBezTo>
                    <a:pt x="522172" y="644729"/>
                    <a:pt x="524839" y="639300"/>
                    <a:pt x="527221" y="633585"/>
                  </a:cubicBezTo>
                  <a:cubicBezTo>
                    <a:pt x="531507" y="623393"/>
                    <a:pt x="533603" y="612725"/>
                    <a:pt x="534936" y="601866"/>
                  </a:cubicBezTo>
                  <a:cubicBezTo>
                    <a:pt x="535412" y="597580"/>
                    <a:pt x="533412" y="593580"/>
                    <a:pt x="534364" y="588913"/>
                  </a:cubicBezTo>
                  <a:cubicBezTo>
                    <a:pt x="535317" y="584245"/>
                    <a:pt x="532174" y="578435"/>
                    <a:pt x="529507" y="573768"/>
                  </a:cubicBezTo>
                  <a:cubicBezTo>
                    <a:pt x="526745" y="568720"/>
                    <a:pt x="522363" y="564529"/>
                    <a:pt x="519029" y="559766"/>
                  </a:cubicBezTo>
                  <a:cubicBezTo>
                    <a:pt x="515124" y="554051"/>
                    <a:pt x="509980" y="551098"/>
                    <a:pt x="502742" y="549574"/>
                  </a:cubicBezTo>
                  <a:cubicBezTo>
                    <a:pt x="497503" y="548431"/>
                    <a:pt x="492931" y="549574"/>
                    <a:pt x="487978" y="549670"/>
                  </a:cubicBezTo>
                  <a:cubicBezTo>
                    <a:pt x="475500" y="550146"/>
                    <a:pt x="467975" y="557575"/>
                    <a:pt x="460260" y="564909"/>
                  </a:cubicBezTo>
                  <a:cubicBezTo>
                    <a:pt x="458260" y="566814"/>
                    <a:pt x="456355" y="568720"/>
                    <a:pt x="454164" y="570434"/>
                  </a:cubicBezTo>
                  <a:cubicBezTo>
                    <a:pt x="452926" y="571387"/>
                    <a:pt x="451973" y="574054"/>
                    <a:pt x="449783" y="571672"/>
                  </a:cubicBezTo>
                  <a:cubicBezTo>
                    <a:pt x="448639" y="570434"/>
                    <a:pt x="447306" y="568910"/>
                    <a:pt x="447116" y="567386"/>
                  </a:cubicBezTo>
                  <a:cubicBezTo>
                    <a:pt x="446449" y="563290"/>
                    <a:pt x="449211" y="560242"/>
                    <a:pt x="451402" y="557099"/>
                  </a:cubicBezTo>
                  <a:cubicBezTo>
                    <a:pt x="453497" y="553956"/>
                    <a:pt x="455402" y="550813"/>
                    <a:pt x="455974" y="546812"/>
                  </a:cubicBezTo>
                  <a:cubicBezTo>
                    <a:pt x="456545" y="543002"/>
                    <a:pt x="456736" y="537858"/>
                    <a:pt x="463403" y="537763"/>
                  </a:cubicBezTo>
                  <a:cubicBezTo>
                    <a:pt x="463975" y="537763"/>
                    <a:pt x="464451" y="536144"/>
                    <a:pt x="465022" y="535287"/>
                  </a:cubicBezTo>
                  <a:cubicBezTo>
                    <a:pt x="465975" y="535954"/>
                    <a:pt x="467404" y="537763"/>
                    <a:pt x="467023" y="534811"/>
                  </a:cubicBezTo>
                  <a:cubicBezTo>
                    <a:pt x="467023" y="534525"/>
                    <a:pt x="463213" y="533953"/>
                    <a:pt x="461689" y="534525"/>
                  </a:cubicBezTo>
                  <a:cubicBezTo>
                    <a:pt x="457403" y="536239"/>
                    <a:pt x="453593" y="539573"/>
                    <a:pt x="449211" y="540240"/>
                  </a:cubicBezTo>
                  <a:cubicBezTo>
                    <a:pt x="440067" y="541668"/>
                    <a:pt x="436162" y="547860"/>
                    <a:pt x="431685" y="553956"/>
                  </a:cubicBezTo>
                  <a:cubicBezTo>
                    <a:pt x="429875" y="556432"/>
                    <a:pt x="427875" y="558813"/>
                    <a:pt x="425589" y="560909"/>
                  </a:cubicBezTo>
                  <a:cubicBezTo>
                    <a:pt x="423875" y="562433"/>
                    <a:pt x="417683" y="562147"/>
                    <a:pt x="416445" y="560623"/>
                  </a:cubicBezTo>
                  <a:cubicBezTo>
                    <a:pt x="414254" y="558051"/>
                    <a:pt x="415302" y="556051"/>
                    <a:pt x="417397" y="553765"/>
                  </a:cubicBezTo>
                  <a:cubicBezTo>
                    <a:pt x="420350" y="550527"/>
                    <a:pt x="424065" y="547288"/>
                    <a:pt x="425208" y="543478"/>
                  </a:cubicBezTo>
                  <a:cubicBezTo>
                    <a:pt x="427208" y="537001"/>
                    <a:pt x="428732" y="529953"/>
                    <a:pt x="427875" y="523380"/>
                  </a:cubicBezTo>
                  <a:cubicBezTo>
                    <a:pt x="427399" y="519189"/>
                    <a:pt x="428542" y="515856"/>
                    <a:pt x="429304" y="512141"/>
                  </a:cubicBezTo>
                  <a:cubicBezTo>
                    <a:pt x="429399" y="511570"/>
                    <a:pt x="429780" y="510903"/>
                    <a:pt x="429685" y="510331"/>
                  </a:cubicBezTo>
                  <a:cubicBezTo>
                    <a:pt x="428828" y="505759"/>
                    <a:pt x="426732" y="501187"/>
                    <a:pt x="427113" y="496711"/>
                  </a:cubicBezTo>
                  <a:cubicBezTo>
                    <a:pt x="427875" y="487281"/>
                    <a:pt x="423398" y="478804"/>
                    <a:pt x="422446" y="469659"/>
                  </a:cubicBezTo>
                  <a:cubicBezTo>
                    <a:pt x="422160" y="467088"/>
                    <a:pt x="421208" y="463945"/>
                    <a:pt x="419303" y="462325"/>
                  </a:cubicBezTo>
                  <a:cubicBezTo>
                    <a:pt x="417207" y="460515"/>
                    <a:pt x="413683" y="458991"/>
                    <a:pt x="410825" y="459182"/>
                  </a:cubicBezTo>
                  <a:cubicBezTo>
                    <a:pt x="401396" y="459563"/>
                    <a:pt x="392918" y="455753"/>
                    <a:pt x="383870" y="454610"/>
                  </a:cubicBezTo>
                  <a:cubicBezTo>
                    <a:pt x="378250" y="453943"/>
                    <a:pt x="374821" y="454610"/>
                    <a:pt x="371106" y="457848"/>
                  </a:cubicBezTo>
                  <a:cubicBezTo>
                    <a:pt x="370154" y="458706"/>
                    <a:pt x="368153" y="458896"/>
                    <a:pt x="366820" y="458706"/>
                  </a:cubicBezTo>
                  <a:cubicBezTo>
                    <a:pt x="361581" y="458039"/>
                    <a:pt x="356533" y="456801"/>
                    <a:pt x="351294" y="456515"/>
                  </a:cubicBezTo>
                  <a:cubicBezTo>
                    <a:pt x="347198" y="456324"/>
                    <a:pt x="343007" y="457848"/>
                    <a:pt x="338912" y="457563"/>
                  </a:cubicBezTo>
                  <a:cubicBezTo>
                    <a:pt x="330625" y="457087"/>
                    <a:pt x="323100" y="460134"/>
                    <a:pt x="315956" y="462706"/>
                  </a:cubicBezTo>
                  <a:cubicBezTo>
                    <a:pt x="304431" y="466897"/>
                    <a:pt x="292620" y="468897"/>
                    <a:pt x="280714" y="470993"/>
                  </a:cubicBezTo>
                  <a:cubicBezTo>
                    <a:pt x="277571" y="471564"/>
                    <a:pt x="274332" y="471660"/>
                    <a:pt x="271284" y="472422"/>
                  </a:cubicBezTo>
                  <a:cubicBezTo>
                    <a:pt x="270046" y="472707"/>
                    <a:pt x="269284" y="474422"/>
                    <a:pt x="268331" y="475470"/>
                  </a:cubicBezTo>
                  <a:cubicBezTo>
                    <a:pt x="269474" y="475470"/>
                    <a:pt x="270522" y="475279"/>
                    <a:pt x="271665" y="475184"/>
                  </a:cubicBezTo>
                  <a:cubicBezTo>
                    <a:pt x="275189" y="475089"/>
                    <a:pt x="278809" y="474708"/>
                    <a:pt x="282333" y="474993"/>
                  </a:cubicBezTo>
                  <a:cubicBezTo>
                    <a:pt x="286714" y="475374"/>
                    <a:pt x="289096" y="478041"/>
                    <a:pt x="288429" y="481185"/>
                  </a:cubicBezTo>
                  <a:cubicBezTo>
                    <a:pt x="287762" y="484614"/>
                    <a:pt x="284238" y="486138"/>
                    <a:pt x="279761" y="484899"/>
                  </a:cubicBezTo>
                  <a:cubicBezTo>
                    <a:pt x="278428" y="484518"/>
                    <a:pt x="277094" y="484423"/>
                    <a:pt x="275761" y="484233"/>
                  </a:cubicBezTo>
                  <a:cubicBezTo>
                    <a:pt x="268998" y="483185"/>
                    <a:pt x="262045" y="482804"/>
                    <a:pt x="255568" y="480899"/>
                  </a:cubicBezTo>
                  <a:cubicBezTo>
                    <a:pt x="251758" y="479756"/>
                    <a:pt x="248996" y="480423"/>
                    <a:pt x="246805" y="482232"/>
                  </a:cubicBezTo>
                  <a:cubicBezTo>
                    <a:pt x="242328" y="485852"/>
                    <a:pt x="236327" y="487566"/>
                    <a:pt x="232136" y="491091"/>
                  </a:cubicBezTo>
                  <a:cubicBezTo>
                    <a:pt x="228517" y="494139"/>
                    <a:pt x="224040" y="492424"/>
                    <a:pt x="220611" y="494805"/>
                  </a:cubicBezTo>
                  <a:cubicBezTo>
                    <a:pt x="220039" y="495187"/>
                    <a:pt x="218230" y="493663"/>
                    <a:pt x="216992" y="493663"/>
                  </a:cubicBezTo>
                  <a:cubicBezTo>
                    <a:pt x="214705" y="493663"/>
                    <a:pt x="214610" y="492424"/>
                    <a:pt x="214991" y="491186"/>
                  </a:cubicBezTo>
                  <a:cubicBezTo>
                    <a:pt x="215182" y="490519"/>
                    <a:pt x="216420" y="489853"/>
                    <a:pt x="217277" y="489662"/>
                  </a:cubicBezTo>
                  <a:cubicBezTo>
                    <a:pt x="219468" y="489090"/>
                    <a:pt x="221849" y="488995"/>
                    <a:pt x="223850" y="488138"/>
                  </a:cubicBezTo>
                  <a:cubicBezTo>
                    <a:pt x="224993" y="487662"/>
                    <a:pt x="226326" y="485947"/>
                    <a:pt x="226231" y="484804"/>
                  </a:cubicBezTo>
                  <a:cubicBezTo>
                    <a:pt x="226040" y="480232"/>
                    <a:pt x="228041" y="477946"/>
                    <a:pt x="233279" y="477565"/>
                  </a:cubicBezTo>
                  <a:cubicBezTo>
                    <a:pt x="234422" y="477565"/>
                    <a:pt x="235470" y="477089"/>
                    <a:pt x="236518" y="476898"/>
                  </a:cubicBezTo>
                  <a:cubicBezTo>
                    <a:pt x="235565" y="475755"/>
                    <a:pt x="234899" y="473946"/>
                    <a:pt x="233755" y="473755"/>
                  </a:cubicBezTo>
                  <a:cubicBezTo>
                    <a:pt x="225183" y="472136"/>
                    <a:pt x="217087" y="468707"/>
                    <a:pt x="208610" y="467278"/>
                  </a:cubicBezTo>
                  <a:cubicBezTo>
                    <a:pt x="196322" y="465183"/>
                    <a:pt x="185083" y="460325"/>
                    <a:pt x="172986" y="458134"/>
                  </a:cubicBezTo>
                  <a:cubicBezTo>
                    <a:pt x="163080" y="456324"/>
                    <a:pt x="153460" y="453467"/>
                    <a:pt x="143744" y="450990"/>
                  </a:cubicBezTo>
                  <a:cubicBezTo>
                    <a:pt x="130028" y="447466"/>
                    <a:pt x="116122" y="444323"/>
                    <a:pt x="103454" y="437941"/>
                  </a:cubicBezTo>
                  <a:cubicBezTo>
                    <a:pt x="99739" y="436036"/>
                    <a:pt x="95929" y="434322"/>
                    <a:pt x="92024" y="432798"/>
                  </a:cubicBezTo>
                  <a:cubicBezTo>
                    <a:pt x="90976" y="432417"/>
                    <a:pt x="89452" y="432798"/>
                    <a:pt x="88118" y="432798"/>
                  </a:cubicBezTo>
                  <a:cubicBezTo>
                    <a:pt x="88404" y="434036"/>
                    <a:pt x="88309" y="435274"/>
                    <a:pt x="88880" y="436417"/>
                  </a:cubicBezTo>
                  <a:cubicBezTo>
                    <a:pt x="89642" y="437941"/>
                    <a:pt x="90976" y="439179"/>
                    <a:pt x="91833" y="440608"/>
                  </a:cubicBezTo>
                  <a:cubicBezTo>
                    <a:pt x="94976" y="445656"/>
                    <a:pt x="98596" y="450514"/>
                    <a:pt x="100882" y="455848"/>
                  </a:cubicBezTo>
                  <a:cubicBezTo>
                    <a:pt x="101358" y="456991"/>
                    <a:pt x="102025" y="457944"/>
                    <a:pt x="102882" y="458706"/>
                  </a:cubicBezTo>
                  <a:lnTo>
                    <a:pt x="100025" y="461087"/>
                  </a:lnTo>
                  <a:cubicBezTo>
                    <a:pt x="97358" y="458325"/>
                    <a:pt x="94691" y="455563"/>
                    <a:pt x="92119" y="452800"/>
                  </a:cubicBezTo>
                  <a:cubicBezTo>
                    <a:pt x="90976" y="451562"/>
                    <a:pt x="90023" y="450038"/>
                    <a:pt x="89452" y="448514"/>
                  </a:cubicBezTo>
                  <a:cubicBezTo>
                    <a:pt x="88023" y="444132"/>
                    <a:pt x="82308" y="435941"/>
                    <a:pt x="78974" y="432607"/>
                  </a:cubicBezTo>
                  <a:cubicBezTo>
                    <a:pt x="77069" y="430702"/>
                    <a:pt x="76307" y="427940"/>
                    <a:pt x="74974" y="425559"/>
                  </a:cubicBezTo>
                  <a:cubicBezTo>
                    <a:pt x="72783" y="421654"/>
                    <a:pt x="73355" y="416034"/>
                    <a:pt x="66878" y="414796"/>
                  </a:cubicBezTo>
                  <a:cubicBezTo>
                    <a:pt x="65735" y="414605"/>
                    <a:pt x="64020" y="413081"/>
                    <a:pt x="63925" y="412033"/>
                  </a:cubicBezTo>
                  <a:cubicBezTo>
                    <a:pt x="63353" y="407938"/>
                    <a:pt x="61829" y="404413"/>
                    <a:pt x="59258" y="401079"/>
                  </a:cubicBezTo>
                  <a:cubicBezTo>
                    <a:pt x="58972" y="400698"/>
                    <a:pt x="59829" y="399651"/>
                    <a:pt x="60020" y="398889"/>
                  </a:cubicBezTo>
                  <a:cubicBezTo>
                    <a:pt x="60686" y="396222"/>
                    <a:pt x="63163" y="395364"/>
                    <a:pt x="65449" y="395269"/>
                  </a:cubicBezTo>
                  <a:cubicBezTo>
                    <a:pt x="67925" y="395079"/>
                    <a:pt x="69545" y="396412"/>
                    <a:pt x="71069" y="398698"/>
                  </a:cubicBezTo>
                  <a:cubicBezTo>
                    <a:pt x="74974" y="404604"/>
                    <a:pt x="79260" y="410319"/>
                    <a:pt x="83737" y="415843"/>
                  </a:cubicBezTo>
                  <a:cubicBezTo>
                    <a:pt x="91262" y="425178"/>
                    <a:pt x="103454" y="427464"/>
                    <a:pt x="113741" y="432512"/>
                  </a:cubicBezTo>
                  <a:cubicBezTo>
                    <a:pt x="119741" y="435465"/>
                    <a:pt x="126028" y="437084"/>
                    <a:pt x="132600" y="438894"/>
                  </a:cubicBezTo>
                  <a:cubicBezTo>
                    <a:pt x="141554" y="441275"/>
                    <a:pt x="151460" y="441275"/>
                    <a:pt x="159175" y="446990"/>
                  </a:cubicBezTo>
                  <a:cubicBezTo>
                    <a:pt x="159461" y="447180"/>
                    <a:pt x="160127" y="447276"/>
                    <a:pt x="160508" y="447180"/>
                  </a:cubicBezTo>
                  <a:cubicBezTo>
                    <a:pt x="166985" y="446323"/>
                    <a:pt x="172796" y="447942"/>
                    <a:pt x="178225" y="451086"/>
                  </a:cubicBezTo>
                  <a:cubicBezTo>
                    <a:pt x="179844" y="452038"/>
                    <a:pt x="182130" y="452038"/>
                    <a:pt x="184035" y="452514"/>
                  </a:cubicBezTo>
                  <a:cubicBezTo>
                    <a:pt x="185559" y="452896"/>
                    <a:pt x="186988" y="453562"/>
                    <a:pt x="188512" y="453848"/>
                  </a:cubicBezTo>
                  <a:cubicBezTo>
                    <a:pt x="194513" y="454705"/>
                    <a:pt x="200037" y="457182"/>
                    <a:pt x="206133" y="458039"/>
                  </a:cubicBezTo>
                  <a:cubicBezTo>
                    <a:pt x="213182" y="458991"/>
                    <a:pt x="220039" y="461182"/>
                    <a:pt x="226897" y="463087"/>
                  </a:cubicBezTo>
                  <a:cubicBezTo>
                    <a:pt x="231851" y="464421"/>
                    <a:pt x="235946" y="467564"/>
                    <a:pt x="241566" y="467659"/>
                  </a:cubicBezTo>
                  <a:cubicBezTo>
                    <a:pt x="243471" y="467659"/>
                    <a:pt x="245662" y="468897"/>
                    <a:pt x="247948" y="467945"/>
                  </a:cubicBezTo>
                  <a:cubicBezTo>
                    <a:pt x="246614" y="466707"/>
                    <a:pt x="245376" y="465373"/>
                    <a:pt x="244043" y="464230"/>
                  </a:cubicBezTo>
                  <a:cubicBezTo>
                    <a:pt x="236994" y="458515"/>
                    <a:pt x="230708" y="451181"/>
                    <a:pt x="222611" y="447657"/>
                  </a:cubicBezTo>
                  <a:cubicBezTo>
                    <a:pt x="213467" y="443751"/>
                    <a:pt x="208514" y="436036"/>
                    <a:pt x="200323" y="431559"/>
                  </a:cubicBezTo>
                  <a:cubicBezTo>
                    <a:pt x="196608" y="429559"/>
                    <a:pt x="197942" y="422225"/>
                    <a:pt x="201656" y="422034"/>
                  </a:cubicBezTo>
                  <a:cubicBezTo>
                    <a:pt x="206895" y="421844"/>
                    <a:pt x="212705" y="421272"/>
                    <a:pt x="217182" y="424797"/>
                  </a:cubicBezTo>
                  <a:cubicBezTo>
                    <a:pt x="220516" y="427464"/>
                    <a:pt x="224040" y="429369"/>
                    <a:pt x="228326" y="429559"/>
                  </a:cubicBezTo>
                  <a:cubicBezTo>
                    <a:pt x="233279" y="429654"/>
                    <a:pt x="237661" y="433846"/>
                    <a:pt x="242995" y="431274"/>
                  </a:cubicBezTo>
                  <a:cubicBezTo>
                    <a:pt x="248043" y="434226"/>
                    <a:pt x="253663" y="431845"/>
                    <a:pt x="258997" y="432607"/>
                  </a:cubicBezTo>
                  <a:cubicBezTo>
                    <a:pt x="260426" y="432798"/>
                    <a:pt x="261854" y="432607"/>
                    <a:pt x="263283" y="432607"/>
                  </a:cubicBezTo>
                  <a:cubicBezTo>
                    <a:pt x="264045" y="432607"/>
                    <a:pt x="264712" y="433274"/>
                    <a:pt x="265379" y="433655"/>
                  </a:cubicBezTo>
                  <a:cubicBezTo>
                    <a:pt x="264617" y="434131"/>
                    <a:pt x="263855" y="435084"/>
                    <a:pt x="262997" y="435179"/>
                  </a:cubicBezTo>
                  <a:cubicBezTo>
                    <a:pt x="260902" y="435370"/>
                    <a:pt x="258711" y="435179"/>
                    <a:pt x="256520" y="435274"/>
                  </a:cubicBezTo>
                  <a:cubicBezTo>
                    <a:pt x="255663" y="435274"/>
                    <a:pt x="254806" y="435655"/>
                    <a:pt x="253853" y="435846"/>
                  </a:cubicBezTo>
                  <a:cubicBezTo>
                    <a:pt x="254615" y="436131"/>
                    <a:pt x="255377" y="436417"/>
                    <a:pt x="256235" y="436608"/>
                  </a:cubicBezTo>
                  <a:cubicBezTo>
                    <a:pt x="263855" y="438037"/>
                    <a:pt x="270903" y="435274"/>
                    <a:pt x="277856" y="433369"/>
                  </a:cubicBezTo>
                  <a:cubicBezTo>
                    <a:pt x="281571" y="432321"/>
                    <a:pt x="283952" y="433369"/>
                    <a:pt x="285286" y="435179"/>
                  </a:cubicBezTo>
                  <a:cubicBezTo>
                    <a:pt x="286905" y="437560"/>
                    <a:pt x="288143" y="436703"/>
                    <a:pt x="289763" y="436036"/>
                  </a:cubicBezTo>
                  <a:cubicBezTo>
                    <a:pt x="291191" y="435465"/>
                    <a:pt x="292525" y="434131"/>
                    <a:pt x="293858" y="434036"/>
                  </a:cubicBezTo>
                  <a:cubicBezTo>
                    <a:pt x="297954" y="433846"/>
                    <a:pt x="301859" y="434036"/>
                    <a:pt x="305955" y="435846"/>
                  </a:cubicBezTo>
                  <a:cubicBezTo>
                    <a:pt x="309384" y="437370"/>
                    <a:pt x="313956" y="436417"/>
                    <a:pt x="318052" y="436798"/>
                  </a:cubicBezTo>
                  <a:cubicBezTo>
                    <a:pt x="319671" y="436893"/>
                    <a:pt x="315289" y="440227"/>
                    <a:pt x="319004" y="439179"/>
                  </a:cubicBezTo>
                  <a:cubicBezTo>
                    <a:pt x="324148" y="437655"/>
                    <a:pt x="329101" y="437370"/>
                    <a:pt x="334625" y="437655"/>
                  </a:cubicBezTo>
                  <a:cubicBezTo>
                    <a:pt x="341864" y="438037"/>
                    <a:pt x="348722" y="439561"/>
                    <a:pt x="355771" y="440704"/>
                  </a:cubicBezTo>
                  <a:cubicBezTo>
                    <a:pt x="359486" y="441275"/>
                    <a:pt x="363962" y="441561"/>
                    <a:pt x="366629" y="443561"/>
                  </a:cubicBezTo>
                  <a:cubicBezTo>
                    <a:pt x="369677" y="445847"/>
                    <a:pt x="372439" y="446038"/>
                    <a:pt x="375773" y="446038"/>
                  </a:cubicBezTo>
                  <a:cubicBezTo>
                    <a:pt x="380060" y="446038"/>
                    <a:pt x="384441" y="445847"/>
                    <a:pt x="388727" y="446038"/>
                  </a:cubicBezTo>
                  <a:cubicBezTo>
                    <a:pt x="390347" y="446133"/>
                    <a:pt x="391966" y="447276"/>
                    <a:pt x="393585" y="447942"/>
                  </a:cubicBezTo>
                  <a:cubicBezTo>
                    <a:pt x="392252" y="448133"/>
                    <a:pt x="391013" y="448419"/>
                    <a:pt x="389680" y="448609"/>
                  </a:cubicBezTo>
                  <a:cubicBezTo>
                    <a:pt x="389489" y="448609"/>
                    <a:pt x="389108" y="448609"/>
                    <a:pt x="389013" y="448609"/>
                  </a:cubicBezTo>
                  <a:cubicBezTo>
                    <a:pt x="388156" y="449276"/>
                    <a:pt x="387394" y="450038"/>
                    <a:pt x="386632" y="450705"/>
                  </a:cubicBezTo>
                  <a:cubicBezTo>
                    <a:pt x="387489" y="450895"/>
                    <a:pt x="388442" y="451276"/>
                    <a:pt x="389299" y="451181"/>
                  </a:cubicBezTo>
                  <a:cubicBezTo>
                    <a:pt x="391775" y="450895"/>
                    <a:pt x="394157" y="450324"/>
                    <a:pt x="396633" y="450514"/>
                  </a:cubicBezTo>
                  <a:cubicBezTo>
                    <a:pt x="397586" y="450705"/>
                    <a:pt x="398538" y="450990"/>
                    <a:pt x="399491" y="451848"/>
                  </a:cubicBezTo>
                  <a:cubicBezTo>
                    <a:pt x="400253" y="452038"/>
                    <a:pt x="401014" y="452229"/>
                    <a:pt x="401777" y="452419"/>
                  </a:cubicBezTo>
                  <a:lnTo>
                    <a:pt x="401967" y="451562"/>
                  </a:lnTo>
                  <a:cubicBezTo>
                    <a:pt x="401110" y="451467"/>
                    <a:pt x="400253" y="451371"/>
                    <a:pt x="399395" y="450609"/>
                  </a:cubicBezTo>
                  <a:cubicBezTo>
                    <a:pt x="398443" y="450419"/>
                    <a:pt x="397490" y="450133"/>
                    <a:pt x="396538" y="449276"/>
                  </a:cubicBezTo>
                  <a:cubicBezTo>
                    <a:pt x="402158" y="447276"/>
                    <a:pt x="407301" y="449943"/>
                    <a:pt x="412540" y="450895"/>
                  </a:cubicBezTo>
                  <a:cubicBezTo>
                    <a:pt x="416159" y="451562"/>
                    <a:pt x="419303" y="454705"/>
                    <a:pt x="422827" y="454991"/>
                  </a:cubicBezTo>
                  <a:cubicBezTo>
                    <a:pt x="427208" y="455372"/>
                    <a:pt x="429494" y="457467"/>
                    <a:pt x="430256" y="460611"/>
                  </a:cubicBezTo>
                  <a:cubicBezTo>
                    <a:pt x="432257" y="468707"/>
                    <a:pt x="436733" y="476137"/>
                    <a:pt x="437114" y="484709"/>
                  </a:cubicBezTo>
                  <a:cubicBezTo>
                    <a:pt x="437210" y="487186"/>
                    <a:pt x="436543" y="489662"/>
                    <a:pt x="437114" y="492234"/>
                  </a:cubicBezTo>
                  <a:cubicBezTo>
                    <a:pt x="438353" y="498996"/>
                    <a:pt x="439019" y="505759"/>
                    <a:pt x="439781" y="512522"/>
                  </a:cubicBezTo>
                  <a:cubicBezTo>
                    <a:pt x="439781" y="513284"/>
                    <a:pt x="439496" y="514141"/>
                    <a:pt x="439305" y="514998"/>
                  </a:cubicBezTo>
                  <a:cubicBezTo>
                    <a:pt x="438448" y="520428"/>
                    <a:pt x="437591" y="525952"/>
                    <a:pt x="436924" y="531381"/>
                  </a:cubicBezTo>
                  <a:cubicBezTo>
                    <a:pt x="436638" y="533667"/>
                    <a:pt x="437114" y="534525"/>
                    <a:pt x="440067" y="533096"/>
                  </a:cubicBezTo>
                  <a:cubicBezTo>
                    <a:pt x="447401" y="529667"/>
                    <a:pt x="455497" y="527762"/>
                    <a:pt x="462641" y="523952"/>
                  </a:cubicBezTo>
                  <a:cubicBezTo>
                    <a:pt x="466451" y="521952"/>
                    <a:pt x="469214" y="524238"/>
                    <a:pt x="471976" y="525762"/>
                  </a:cubicBezTo>
                  <a:cubicBezTo>
                    <a:pt x="474262" y="527000"/>
                    <a:pt x="475595" y="528810"/>
                    <a:pt x="473405" y="531667"/>
                  </a:cubicBezTo>
                  <a:cubicBezTo>
                    <a:pt x="471023" y="534811"/>
                    <a:pt x="469404" y="538525"/>
                    <a:pt x="467785" y="542145"/>
                  </a:cubicBezTo>
                  <a:cubicBezTo>
                    <a:pt x="467309" y="543097"/>
                    <a:pt x="467785" y="544526"/>
                    <a:pt x="467880" y="545764"/>
                  </a:cubicBezTo>
                  <a:cubicBezTo>
                    <a:pt x="468833" y="545383"/>
                    <a:pt x="470261" y="545193"/>
                    <a:pt x="470833" y="544526"/>
                  </a:cubicBezTo>
                  <a:cubicBezTo>
                    <a:pt x="472738" y="542145"/>
                    <a:pt x="475310" y="541859"/>
                    <a:pt x="478358" y="541764"/>
                  </a:cubicBezTo>
                  <a:cubicBezTo>
                    <a:pt x="480358" y="541764"/>
                    <a:pt x="482358" y="541097"/>
                    <a:pt x="484263" y="540525"/>
                  </a:cubicBezTo>
                  <a:cubicBezTo>
                    <a:pt x="490930" y="538525"/>
                    <a:pt x="497789" y="539097"/>
                    <a:pt x="504551" y="539382"/>
                  </a:cubicBezTo>
                  <a:cubicBezTo>
                    <a:pt x="507790" y="539478"/>
                    <a:pt x="511505" y="540335"/>
                    <a:pt x="514076" y="542049"/>
                  </a:cubicBezTo>
                  <a:cubicBezTo>
                    <a:pt x="518267" y="544907"/>
                    <a:pt x="521601" y="548717"/>
                    <a:pt x="525316" y="552146"/>
                  </a:cubicBezTo>
                  <a:cubicBezTo>
                    <a:pt x="528554" y="555194"/>
                    <a:pt x="530936" y="559004"/>
                    <a:pt x="533793" y="562052"/>
                  </a:cubicBezTo>
                  <a:cubicBezTo>
                    <a:pt x="537794" y="566338"/>
                    <a:pt x="540937" y="570243"/>
                    <a:pt x="540842" y="576054"/>
                  </a:cubicBezTo>
                  <a:cubicBezTo>
                    <a:pt x="540842" y="576625"/>
                    <a:pt x="541222" y="577197"/>
                    <a:pt x="541508" y="577768"/>
                  </a:cubicBezTo>
                  <a:cubicBezTo>
                    <a:pt x="541794" y="577197"/>
                    <a:pt x="542175" y="576721"/>
                    <a:pt x="542270" y="576149"/>
                  </a:cubicBezTo>
                  <a:cubicBezTo>
                    <a:pt x="542366" y="574815"/>
                    <a:pt x="542270" y="573482"/>
                    <a:pt x="542366" y="572148"/>
                  </a:cubicBezTo>
                  <a:cubicBezTo>
                    <a:pt x="542366" y="571767"/>
                    <a:pt x="543223" y="571291"/>
                    <a:pt x="543794" y="571196"/>
                  </a:cubicBezTo>
                  <a:cubicBezTo>
                    <a:pt x="544080" y="571101"/>
                    <a:pt x="544937" y="571482"/>
                    <a:pt x="544937" y="571672"/>
                  </a:cubicBezTo>
                  <a:cubicBezTo>
                    <a:pt x="544652" y="574815"/>
                    <a:pt x="547700" y="577959"/>
                    <a:pt x="545223" y="581197"/>
                  </a:cubicBezTo>
                  <a:cubicBezTo>
                    <a:pt x="544556" y="582055"/>
                    <a:pt x="544652" y="583293"/>
                    <a:pt x="544271" y="584340"/>
                  </a:cubicBezTo>
                  <a:cubicBezTo>
                    <a:pt x="545414" y="583769"/>
                    <a:pt x="546842" y="583483"/>
                    <a:pt x="547700" y="582626"/>
                  </a:cubicBezTo>
                  <a:cubicBezTo>
                    <a:pt x="550747" y="579578"/>
                    <a:pt x="553701" y="576530"/>
                    <a:pt x="556367" y="573291"/>
                  </a:cubicBezTo>
                  <a:cubicBezTo>
                    <a:pt x="559987" y="568720"/>
                    <a:pt x="564845" y="564338"/>
                    <a:pt x="566369" y="559195"/>
                  </a:cubicBezTo>
                  <a:cubicBezTo>
                    <a:pt x="569036" y="550241"/>
                    <a:pt x="576370" y="543955"/>
                    <a:pt x="579989" y="535668"/>
                  </a:cubicBezTo>
                  <a:cubicBezTo>
                    <a:pt x="583323" y="528048"/>
                    <a:pt x="588467" y="521190"/>
                    <a:pt x="592562" y="513855"/>
                  </a:cubicBezTo>
                  <a:cubicBezTo>
                    <a:pt x="597801" y="504521"/>
                    <a:pt x="602754" y="495091"/>
                    <a:pt x="607802" y="485662"/>
                  </a:cubicBezTo>
                  <a:cubicBezTo>
                    <a:pt x="609041" y="483280"/>
                    <a:pt x="609898" y="480613"/>
                    <a:pt x="611422" y="478422"/>
                  </a:cubicBezTo>
                  <a:cubicBezTo>
                    <a:pt x="616565" y="471279"/>
                    <a:pt x="619042" y="463087"/>
                    <a:pt x="622852" y="455467"/>
                  </a:cubicBezTo>
                  <a:cubicBezTo>
                    <a:pt x="623804" y="453562"/>
                    <a:pt x="623519" y="451276"/>
                    <a:pt x="624471" y="449371"/>
                  </a:cubicBezTo>
                  <a:cubicBezTo>
                    <a:pt x="626281" y="445847"/>
                    <a:pt x="627329" y="442418"/>
                    <a:pt x="627424" y="438417"/>
                  </a:cubicBezTo>
                  <a:cubicBezTo>
                    <a:pt x="627424" y="434417"/>
                    <a:pt x="627424" y="430036"/>
                    <a:pt x="629043" y="426416"/>
                  </a:cubicBezTo>
                  <a:cubicBezTo>
                    <a:pt x="631329" y="420987"/>
                    <a:pt x="630948" y="415367"/>
                    <a:pt x="631520" y="409842"/>
                  </a:cubicBezTo>
                  <a:cubicBezTo>
                    <a:pt x="632567" y="400984"/>
                    <a:pt x="630758" y="392221"/>
                    <a:pt x="628662" y="383649"/>
                  </a:cubicBezTo>
                  <a:cubicBezTo>
                    <a:pt x="626947" y="376791"/>
                    <a:pt x="626281" y="369647"/>
                    <a:pt x="621614" y="363646"/>
                  </a:cubicBezTo>
                  <a:cubicBezTo>
                    <a:pt x="620852" y="362694"/>
                    <a:pt x="620185" y="361360"/>
                    <a:pt x="620185" y="360217"/>
                  </a:cubicBezTo>
                  <a:cubicBezTo>
                    <a:pt x="620376" y="357360"/>
                    <a:pt x="619328" y="354883"/>
                    <a:pt x="617994" y="352312"/>
                  </a:cubicBezTo>
                  <a:cubicBezTo>
                    <a:pt x="615518" y="347263"/>
                    <a:pt x="617518" y="342024"/>
                    <a:pt x="622947" y="339643"/>
                  </a:cubicBezTo>
                  <a:cubicBezTo>
                    <a:pt x="628662" y="337262"/>
                    <a:pt x="633901" y="332214"/>
                    <a:pt x="641140" y="336024"/>
                  </a:cubicBezTo>
                  <a:cubicBezTo>
                    <a:pt x="641235" y="336024"/>
                    <a:pt x="641807" y="335166"/>
                    <a:pt x="642092" y="335166"/>
                  </a:cubicBezTo>
                  <a:cubicBezTo>
                    <a:pt x="651332" y="335071"/>
                    <a:pt x="658952" y="328880"/>
                    <a:pt x="668381" y="329356"/>
                  </a:cubicBezTo>
                  <a:cubicBezTo>
                    <a:pt x="669334" y="329356"/>
                    <a:pt x="670382" y="328499"/>
                    <a:pt x="671334" y="328023"/>
                  </a:cubicBezTo>
                  <a:cubicBezTo>
                    <a:pt x="671620" y="327832"/>
                    <a:pt x="672001" y="327261"/>
                    <a:pt x="671906" y="326975"/>
                  </a:cubicBezTo>
                  <a:cubicBezTo>
                    <a:pt x="671715" y="326499"/>
                    <a:pt x="671144" y="325546"/>
                    <a:pt x="670858" y="325641"/>
                  </a:cubicBezTo>
                  <a:cubicBezTo>
                    <a:pt x="664571" y="326499"/>
                    <a:pt x="659523" y="322879"/>
                    <a:pt x="653999" y="321355"/>
                  </a:cubicBezTo>
                  <a:cubicBezTo>
                    <a:pt x="647807" y="319641"/>
                    <a:pt x="641521" y="317640"/>
                    <a:pt x="636949" y="312688"/>
                  </a:cubicBezTo>
                  <a:cubicBezTo>
                    <a:pt x="635330" y="310878"/>
                    <a:pt x="634187" y="309354"/>
                    <a:pt x="634377" y="306972"/>
                  </a:cubicBezTo>
                  <a:cubicBezTo>
                    <a:pt x="635044" y="299543"/>
                    <a:pt x="633139" y="292113"/>
                    <a:pt x="635711" y="284589"/>
                  </a:cubicBezTo>
                  <a:cubicBezTo>
                    <a:pt x="637997" y="277826"/>
                    <a:pt x="638282" y="270492"/>
                    <a:pt x="640378" y="263634"/>
                  </a:cubicBezTo>
                  <a:cubicBezTo>
                    <a:pt x="641616" y="259729"/>
                    <a:pt x="641426" y="256490"/>
                    <a:pt x="640473" y="252680"/>
                  </a:cubicBezTo>
                  <a:cubicBezTo>
                    <a:pt x="639521" y="248965"/>
                    <a:pt x="642473" y="244203"/>
                    <a:pt x="641045" y="240869"/>
                  </a:cubicBezTo>
                  <a:cubicBezTo>
                    <a:pt x="638187" y="233630"/>
                    <a:pt x="637616" y="226200"/>
                    <a:pt x="635806" y="218866"/>
                  </a:cubicBezTo>
                  <a:cubicBezTo>
                    <a:pt x="634091" y="211818"/>
                    <a:pt x="632282" y="204864"/>
                    <a:pt x="627710" y="198578"/>
                  </a:cubicBezTo>
                  <a:cubicBezTo>
                    <a:pt x="622566" y="191339"/>
                    <a:pt x="618089" y="183529"/>
                    <a:pt x="612851" y="176289"/>
                  </a:cubicBezTo>
                  <a:cubicBezTo>
                    <a:pt x="606659" y="167622"/>
                    <a:pt x="602183" y="158001"/>
                    <a:pt x="595420" y="149620"/>
                  </a:cubicBezTo>
                  <a:cubicBezTo>
                    <a:pt x="592658" y="146286"/>
                    <a:pt x="584276" y="139428"/>
                    <a:pt x="580370" y="136189"/>
                  </a:cubicBezTo>
                  <a:cubicBezTo>
                    <a:pt x="576941" y="133237"/>
                    <a:pt x="573227" y="130760"/>
                    <a:pt x="571798" y="125521"/>
                  </a:cubicBezTo>
                  <a:cubicBezTo>
                    <a:pt x="569988" y="118568"/>
                    <a:pt x="566369" y="111424"/>
                    <a:pt x="557510" y="108567"/>
                  </a:cubicBezTo>
                  <a:cubicBezTo>
                    <a:pt x="554177" y="107519"/>
                    <a:pt x="551129" y="105233"/>
                    <a:pt x="548557" y="102947"/>
                  </a:cubicBezTo>
                  <a:cubicBezTo>
                    <a:pt x="545890" y="100471"/>
                    <a:pt x="543889" y="97613"/>
                    <a:pt x="539508" y="97327"/>
                  </a:cubicBezTo>
                  <a:cubicBezTo>
                    <a:pt x="538079" y="97232"/>
                    <a:pt x="536746" y="95994"/>
                    <a:pt x="535508" y="95041"/>
                  </a:cubicBezTo>
                  <a:cubicBezTo>
                    <a:pt x="529983" y="91136"/>
                    <a:pt x="523697" y="90279"/>
                    <a:pt x="517124" y="91041"/>
                  </a:cubicBezTo>
                  <a:cubicBezTo>
                    <a:pt x="511028" y="91803"/>
                    <a:pt x="505028" y="89136"/>
                    <a:pt x="498836" y="90946"/>
                  </a:cubicBezTo>
                  <a:cubicBezTo>
                    <a:pt x="488168" y="93993"/>
                    <a:pt x="477977" y="97708"/>
                    <a:pt x="469785" y="105042"/>
                  </a:cubicBezTo>
                  <a:cubicBezTo>
                    <a:pt x="466070" y="108471"/>
                    <a:pt x="462546" y="112091"/>
                    <a:pt x="458546" y="115234"/>
                  </a:cubicBezTo>
                  <a:cubicBezTo>
                    <a:pt x="457403" y="116187"/>
                    <a:pt x="455117" y="116187"/>
                    <a:pt x="453307" y="116187"/>
                  </a:cubicBezTo>
                  <a:cubicBezTo>
                    <a:pt x="453021" y="116187"/>
                    <a:pt x="452354" y="113901"/>
                    <a:pt x="452545" y="112758"/>
                  </a:cubicBezTo>
                  <a:cubicBezTo>
                    <a:pt x="453116" y="108567"/>
                    <a:pt x="453878" y="104376"/>
                    <a:pt x="454736" y="100280"/>
                  </a:cubicBezTo>
                  <a:cubicBezTo>
                    <a:pt x="456260" y="93136"/>
                    <a:pt x="457974" y="85992"/>
                    <a:pt x="459689" y="78849"/>
                  </a:cubicBezTo>
                  <a:cubicBezTo>
                    <a:pt x="460832" y="74372"/>
                    <a:pt x="461784" y="69895"/>
                    <a:pt x="463594" y="65704"/>
                  </a:cubicBezTo>
                  <a:cubicBezTo>
                    <a:pt x="464261" y="64180"/>
                    <a:pt x="465880" y="63037"/>
                    <a:pt x="465499" y="61037"/>
                  </a:cubicBezTo>
                  <a:cubicBezTo>
                    <a:pt x="463784" y="61704"/>
                    <a:pt x="461879" y="62085"/>
                    <a:pt x="460546" y="63037"/>
                  </a:cubicBezTo>
                  <a:cubicBezTo>
                    <a:pt x="458355" y="64656"/>
                    <a:pt x="456450" y="66657"/>
                    <a:pt x="454450" y="68562"/>
                  </a:cubicBezTo>
                  <a:cubicBezTo>
                    <a:pt x="453116" y="69800"/>
                    <a:pt x="451878" y="71896"/>
                    <a:pt x="450354" y="72181"/>
                  </a:cubicBezTo>
                  <a:cubicBezTo>
                    <a:pt x="443687" y="73324"/>
                    <a:pt x="441401" y="78372"/>
                    <a:pt x="438067" y="82659"/>
                  </a:cubicBezTo>
                  <a:cubicBezTo>
                    <a:pt x="435400" y="85992"/>
                    <a:pt x="432352" y="89136"/>
                    <a:pt x="429494" y="91612"/>
                  </a:cubicBezTo>
                  <a:cubicBezTo>
                    <a:pt x="428923" y="90946"/>
                    <a:pt x="428447" y="90279"/>
                    <a:pt x="427875" y="89612"/>
                  </a:cubicBezTo>
                  <a:cubicBezTo>
                    <a:pt x="427875" y="89612"/>
                    <a:pt x="427208" y="89898"/>
                    <a:pt x="426827" y="90088"/>
                  </a:cubicBezTo>
                  <a:cubicBezTo>
                    <a:pt x="427399" y="90660"/>
                    <a:pt x="427780" y="91326"/>
                    <a:pt x="428447" y="91803"/>
                  </a:cubicBezTo>
                  <a:cubicBezTo>
                    <a:pt x="428732" y="92088"/>
                    <a:pt x="429209" y="92088"/>
                    <a:pt x="429589" y="92850"/>
                  </a:cubicBezTo>
                  <a:cubicBezTo>
                    <a:pt x="427399" y="96184"/>
                    <a:pt x="425113" y="99613"/>
                    <a:pt x="423017" y="102947"/>
                  </a:cubicBezTo>
                  <a:cubicBezTo>
                    <a:pt x="422541" y="103614"/>
                    <a:pt x="422732" y="104566"/>
                    <a:pt x="422351" y="105328"/>
                  </a:cubicBezTo>
                  <a:cubicBezTo>
                    <a:pt x="421208" y="107805"/>
                    <a:pt x="425018" y="111043"/>
                    <a:pt x="422065" y="112567"/>
                  </a:cubicBezTo>
                  <a:cubicBezTo>
                    <a:pt x="420922" y="113139"/>
                    <a:pt x="417683" y="109996"/>
                    <a:pt x="415207" y="108948"/>
                  </a:cubicBezTo>
                  <a:cubicBezTo>
                    <a:pt x="413111" y="108090"/>
                    <a:pt x="411968" y="107138"/>
                    <a:pt x="412254" y="104757"/>
                  </a:cubicBezTo>
                  <a:cubicBezTo>
                    <a:pt x="412540" y="101709"/>
                    <a:pt x="412064" y="98565"/>
                    <a:pt x="412349" y="95422"/>
                  </a:cubicBezTo>
                  <a:cubicBezTo>
                    <a:pt x="413302" y="84373"/>
                    <a:pt x="409682" y="74086"/>
                    <a:pt x="406539" y="63609"/>
                  </a:cubicBezTo>
                  <a:cubicBezTo>
                    <a:pt x="406253" y="62751"/>
                    <a:pt x="405491" y="62180"/>
                    <a:pt x="404920" y="61418"/>
                  </a:cubicBezTo>
                  <a:cubicBezTo>
                    <a:pt x="404539" y="62275"/>
                    <a:pt x="403682" y="63132"/>
                    <a:pt x="403777" y="63990"/>
                  </a:cubicBezTo>
                  <a:cubicBezTo>
                    <a:pt x="404253" y="73991"/>
                    <a:pt x="402539" y="83802"/>
                    <a:pt x="400824" y="93517"/>
                  </a:cubicBezTo>
                  <a:cubicBezTo>
                    <a:pt x="399967" y="98280"/>
                    <a:pt x="399205" y="103042"/>
                    <a:pt x="397871" y="107709"/>
                  </a:cubicBezTo>
                  <a:cubicBezTo>
                    <a:pt x="396633" y="112091"/>
                    <a:pt x="390728" y="114091"/>
                    <a:pt x="387489" y="110853"/>
                  </a:cubicBezTo>
                  <a:cubicBezTo>
                    <a:pt x="383298" y="106662"/>
                    <a:pt x="378821" y="102185"/>
                    <a:pt x="376535" y="97137"/>
                  </a:cubicBezTo>
                  <a:cubicBezTo>
                    <a:pt x="372725" y="88564"/>
                    <a:pt x="369201" y="79611"/>
                    <a:pt x="368058" y="70467"/>
                  </a:cubicBezTo>
                  <a:cubicBezTo>
                    <a:pt x="367010" y="62180"/>
                    <a:pt x="362248" y="56084"/>
                    <a:pt x="358247" y="49416"/>
                  </a:cubicBezTo>
                  <a:cubicBezTo>
                    <a:pt x="356533" y="46464"/>
                    <a:pt x="354914" y="42558"/>
                    <a:pt x="352056" y="41320"/>
                  </a:cubicBezTo>
                  <a:cubicBezTo>
                    <a:pt x="344531" y="37891"/>
                    <a:pt x="340817" y="28652"/>
                    <a:pt x="330815" y="29319"/>
                  </a:cubicBezTo>
                  <a:cubicBezTo>
                    <a:pt x="330625" y="29319"/>
                    <a:pt x="330434" y="29033"/>
                    <a:pt x="330339" y="28842"/>
                  </a:cubicBezTo>
                  <a:cubicBezTo>
                    <a:pt x="323576" y="22175"/>
                    <a:pt x="313289" y="24175"/>
                    <a:pt x="305384" y="20175"/>
                  </a:cubicBezTo>
                  <a:cubicBezTo>
                    <a:pt x="303860" y="19413"/>
                    <a:pt x="300812" y="19317"/>
                    <a:pt x="299859" y="20175"/>
                  </a:cubicBezTo>
                  <a:cubicBezTo>
                    <a:pt x="296525" y="23128"/>
                    <a:pt x="292430" y="20937"/>
                    <a:pt x="291096" y="19794"/>
                  </a:cubicBezTo>
                  <a:cubicBezTo>
                    <a:pt x="286810" y="16270"/>
                    <a:pt x="282047" y="18174"/>
                    <a:pt x="277666" y="17317"/>
                  </a:cubicBezTo>
                  <a:cubicBezTo>
                    <a:pt x="273380" y="16460"/>
                    <a:pt x="269284" y="14555"/>
                    <a:pt x="264997" y="13507"/>
                  </a:cubicBezTo>
                  <a:cubicBezTo>
                    <a:pt x="263188" y="13031"/>
                    <a:pt x="261188" y="13507"/>
                    <a:pt x="259283" y="13412"/>
                  </a:cubicBezTo>
                  <a:cubicBezTo>
                    <a:pt x="254711" y="13031"/>
                    <a:pt x="250043" y="12745"/>
                    <a:pt x="245471" y="11983"/>
                  </a:cubicBezTo>
                  <a:cubicBezTo>
                    <a:pt x="242900" y="11602"/>
                    <a:pt x="240518" y="9602"/>
                    <a:pt x="237947" y="9507"/>
                  </a:cubicBezTo>
                  <a:cubicBezTo>
                    <a:pt x="227088" y="8935"/>
                    <a:pt x="216230" y="8459"/>
                    <a:pt x="205371" y="8173"/>
                  </a:cubicBezTo>
                  <a:lnTo>
                    <a:pt x="205371" y="5316"/>
                  </a:lnTo>
                  <a:cubicBezTo>
                    <a:pt x="206609" y="5316"/>
                    <a:pt x="207847" y="4839"/>
                    <a:pt x="208991" y="4649"/>
                  </a:cubicBezTo>
                  <a:cubicBezTo>
                    <a:pt x="207847" y="4458"/>
                    <a:pt x="206705" y="4268"/>
                    <a:pt x="205657" y="4078"/>
                  </a:cubicBezTo>
                  <a:cubicBezTo>
                    <a:pt x="194894" y="1601"/>
                    <a:pt x="183940" y="3125"/>
                    <a:pt x="173081" y="2839"/>
                  </a:cubicBezTo>
                  <a:cubicBezTo>
                    <a:pt x="169652" y="2839"/>
                    <a:pt x="166319" y="3696"/>
                    <a:pt x="162889" y="3982"/>
                  </a:cubicBezTo>
                  <a:cubicBezTo>
                    <a:pt x="161937" y="3982"/>
                    <a:pt x="160985" y="3315"/>
                    <a:pt x="160032" y="2934"/>
                  </a:cubicBezTo>
                  <a:cubicBezTo>
                    <a:pt x="160794" y="2458"/>
                    <a:pt x="161556" y="1506"/>
                    <a:pt x="162413" y="1411"/>
                  </a:cubicBezTo>
                  <a:cubicBezTo>
                    <a:pt x="174224" y="839"/>
                    <a:pt x="186130" y="-590"/>
                    <a:pt x="197846" y="267"/>
                  </a:cubicBezTo>
                  <a:cubicBezTo>
                    <a:pt x="210705" y="1220"/>
                    <a:pt x="223469" y="1029"/>
                    <a:pt x="236232" y="1411"/>
                  </a:cubicBezTo>
                  <a:cubicBezTo>
                    <a:pt x="237470" y="1411"/>
                    <a:pt x="238804" y="2172"/>
                    <a:pt x="240042" y="2554"/>
                  </a:cubicBezTo>
                  <a:cubicBezTo>
                    <a:pt x="246614" y="4935"/>
                    <a:pt x="253377" y="6173"/>
                    <a:pt x="260426" y="5316"/>
                  </a:cubicBezTo>
                  <a:cubicBezTo>
                    <a:pt x="267188" y="4458"/>
                    <a:pt x="272808" y="7506"/>
                    <a:pt x="278904" y="9126"/>
                  </a:cubicBezTo>
                  <a:cubicBezTo>
                    <a:pt x="284238" y="10554"/>
                    <a:pt x="289763" y="11697"/>
                    <a:pt x="295001" y="13412"/>
                  </a:cubicBezTo>
                  <a:cubicBezTo>
                    <a:pt x="298049" y="14460"/>
                    <a:pt x="300430" y="10269"/>
                    <a:pt x="303288" y="13031"/>
                  </a:cubicBezTo>
                  <a:cubicBezTo>
                    <a:pt x="310146" y="11983"/>
                    <a:pt x="316147" y="15984"/>
                    <a:pt x="322910" y="15984"/>
                  </a:cubicBezTo>
                  <a:cubicBezTo>
                    <a:pt x="324624" y="15984"/>
                    <a:pt x="326529" y="16555"/>
                    <a:pt x="328053" y="17317"/>
                  </a:cubicBezTo>
                  <a:cubicBezTo>
                    <a:pt x="331672" y="19127"/>
                    <a:pt x="335387" y="20270"/>
                    <a:pt x="339102" y="21604"/>
                  </a:cubicBezTo>
                  <a:cubicBezTo>
                    <a:pt x="345293" y="23794"/>
                    <a:pt x="351389" y="27318"/>
                    <a:pt x="355961" y="31605"/>
                  </a:cubicBezTo>
                  <a:cubicBezTo>
                    <a:pt x="361676" y="36939"/>
                    <a:pt x="366629" y="43321"/>
                    <a:pt x="370344" y="49988"/>
                  </a:cubicBezTo>
                  <a:cubicBezTo>
                    <a:pt x="373678" y="55893"/>
                    <a:pt x="378917" y="61228"/>
                    <a:pt x="378059" y="69133"/>
                  </a:cubicBezTo>
                  <a:cubicBezTo>
                    <a:pt x="377583" y="73420"/>
                    <a:pt x="379964" y="77991"/>
                    <a:pt x="381298" y="82468"/>
                  </a:cubicBezTo>
                  <a:cubicBezTo>
                    <a:pt x="382441" y="86278"/>
                    <a:pt x="383679" y="89993"/>
                    <a:pt x="385013" y="93708"/>
                  </a:cubicBezTo>
                  <a:cubicBezTo>
                    <a:pt x="385489" y="95041"/>
                    <a:pt x="386441" y="96279"/>
                    <a:pt x="387394" y="97422"/>
                  </a:cubicBezTo>
                  <a:cubicBezTo>
                    <a:pt x="387870" y="97994"/>
                    <a:pt x="388918" y="98184"/>
                    <a:pt x="389680" y="98565"/>
                  </a:cubicBezTo>
                  <a:cubicBezTo>
                    <a:pt x="390061" y="97899"/>
                    <a:pt x="390537" y="97137"/>
                    <a:pt x="390632" y="96470"/>
                  </a:cubicBezTo>
                  <a:cubicBezTo>
                    <a:pt x="391394" y="91422"/>
                    <a:pt x="392252" y="86373"/>
                    <a:pt x="392728" y="81325"/>
                  </a:cubicBezTo>
                  <a:cubicBezTo>
                    <a:pt x="393204" y="77325"/>
                    <a:pt x="393395" y="73324"/>
                    <a:pt x="393490" y="69419"/>
                  </a:cubicBezTo>
                  <a:cubicBezTo>
                    <a:pt x="393585" y="64561"/>
                    <a:pt x="393109" y="59608"/>
                    <a:pt x="393680" y="54750"/>
                  </a:cubicBezTo>
                  <a:cubicBezTo>
                    <a:pt x="394252" y="50179"/>
                    <a:pt x="393109" y="45702"/>
                    <a:pt x="393395" y="41130"/>
                  </a:cubicBezTo>
                  <a:cubicBezTo>
                    <a:pt x="393585" y="38653"/>
                    <a:pt x="394347" y="37415"/>
                    <a:pt x="396538" y="36367"/>
                  </a:cubicBezTo>
                  <a:cubicBezTo>
                    <a:pt x="399491" y="34938"/>
                    <a:pt x="402443" y="36558"/>
                    <a:pt x="403205" y="37891"/>
                  </a:cubicBezTo>
                  <a:cubicBezTo>
                    <a:pt x="407968" y="45511"/>
                    <a:pt x="412921" y="53322"/>
                    <a:pt x="416159" y="61513"/>
                  </a:cubicBezTo>
                  <a:cubicBezTo>
                    <a:pt x="417493" y="64847"/>
                    <a:pt x="417779" y="68752"/>
                    <a:pt x="419303" y="72276"/>
                  </a:cubicBezTo>
                  <a:cubicBezTo>
                    <a:pt x="420636" y="75515"/>
                    <a:pt x="421208" y="79039"/>
                    <a:pt x="422255" y="82468"/>
                  </a:cubicBezTo>
                  <a:cubicBezTo>
                    <a:pt x="423303" y="85707"/>
                    <a:pt x="424732" y="86278"/>
                    <a:pt x="427018" y="83897"/>
                  </a:cubicBezTo>
                  <a:cubicBezTo>
                    <a:pt x="429971" y="80944"/>
                    <a:pt x="432733" y="77706"/>
                    <a:pt x="435114" y="74372"/>
                  </a:cubicBezTo>
                  <a:cubicBezTo>
                    <a:pt x="437114" y="71514"/>
                    <a:pt x="439019" y="69133"/>
                    <a:pt x="442163" y="67038"/>
                  </a:cubicBezTo>
                  <a:cubicBezTo>
                    <a:pt x="446830" y="63990"/>
                    <a:pt x="450545" y="59799"/>
                    <a:pt x="454545" y="55893"/>
                  </a:cubicBezTo>
                  <a:cubicBezTo>
                    <a:pt x="459022" y="51417"/>
                    <a:pt x="465213" y="50559"/>
                    <a:pt x="471023" y="49321"/>
                  </a:cubicBezTo>
                  <a:cubicBezTo>
                    <a:pt x="475310" y="48369"/>
                    <a:pt x="477691" y="51321"/>
                    <a:pt x="477024" y="55417"/>
                  </a:cubicBezTo>
                  <a:cubicBezTo>
                    <a:pt x="476643" y="57513"/>
                    <a:pt x="476643" y="59799"/>
                    <a:pt x="475500" y="61513"/>
                  </a:cubicBezTo>
                  <a:cubicBezTo>
                    <a:pt x="471785" y="66847"/>
                    <a:pt x="470452" y="72943"/>
                    <a:pt x="468356" y="78849"/>
                  </a:cubicBezTo>
                  <a:cubicBezTo>
                    <a:pt x="465975" y="85516"/>
                    <a:pt x="463499" y="92088"/>
                    <a:pt x="464070" y="99232"/>
                  </a:cubicBezTo>
                  <a:cubicBezTo>
                    <a:pt x="464070" y="99899"/>
                    <a:pt x="464356" y="100471"/>
                    <a:pt x="464546" y="101042"/>
                  </a:cubicBezTo>
                  <a:cubicBezTo>
                    <a:pt x="464927" y="100471"/>
                    <a:pt x="465118" y="99708"/>
                    <a:pt x="465594" y="99232"/>
                  </a:cubicBezTo>
                  <a:cubicBezTo>
                    <a:pt x="469690" y="95517"/>
                    <a:pt x="472833" y="90660"/>
                    <a:pt x="479024" y="89231"/>
                  </a:cubicBezTo>
                  <a:cubicBezTo>
                    <a:pt x="481120" y="88755"/>
                    <a:pt x="483025" y="87516"/>
                    <a:pt x="485025" y="86564"/>
                  </a:cubicBezTo>
                  <a:cubicBezTo>
                    <a:pt x="495407" y="81801"/>
                    <a:pt x="503313" y="80754"/>
                    <a:pt x="514553" y="82563"/>
                  </a:cubicBezTo>
                  <a:cubicBezTo>
                    <a:pt x="517124" y="82945"/>
                    <a:pt x="519982" y="83135"/>
                    <a:pt x="522458" y="82563"/>
                  </a:cubicBezTo>
                  <a:cubicBezTo>
                    <a:pt x="532650" y="79896"/>
                    <a:pt x="539984" y="85612"/>
                    <a:pt x="547509" y="89993"/>
                  </a:cubicBezTo>
                  <a:cubicBezTo>
                    <a:pt x="551986" y="92565"/>
                    <a:pt x="555510" y="96470"/>
                    <a:pt x="559701" y="99613"/>
                  </a:cubicBezTo>
                  <a:cubicBezTo>
                    <a:pt x="561416" y="100851"/>
                    <a:pt x="563511" y="101804"/>
                    <a:pt x="565511" y="102661"/>
                  </a:cubicBezTo>
                  <a:cubicBezTo>
                    <a:pt x="572274" y="105233"/>
                    <a:pt x="575322" y="110472"/>
                    <a:pt x="578084" y="116187"/>
                  </a:cubicBezTo>
                  <a:cubicBezTo>
                    <a:pt x="580466" y="120949"/>
                    <a:pt x="581989" y="126093"/>
                    <a:pt x="588086" y="129141"/>
                  </a:cubicBezTo>
                  <a:cubicBezTo>
                    <a:pt x="593515" y="131903"/>
                    <a:pt x="597801" y="136665"/>
                    <a:pt x="602373" y="140761"/>
                  </a:cubicBezTo>
                  <a:cubicBezTo>
                    <a:pt x="603992" y="142190"/>
                    <a:pt x="605421" y="144000"/>
                    <a:pt x="606469" y="145809"/>
                  </a:cubicBezTo>
                  <a:cubicBezTo>
                    <a:pt x="613422" y="157621"/>
                    <a:pt x="619994" y="169527"/>
                    <a:pt x="627138" y="181242"/>
                  </a:cubicBezTo>
                  <a:cubicBezTo>
                    <a:pt x="630472" y="186672"/>
                    <a:pt x="634949" y="191529"/>
                    <a:pt x="638568" y="196863"/>
                  </a:cubicBezTo>
                  <a:cubicBezTo>
                    <a:pt x="642473" y="202483"/>
                    <a:pt x="644664" y="208865"/>
                    <a:pt x="645807" y="215437"/>
                  </a:cubicBezTo>
                  <a:cubicBezTo>
                    <a:pt x="646855" y="221724"/>
                    <a:pt x="647807" y="228010"/>
                    <a:pt x="648855" y="234297"/>
                  </a:cubicBezTo>
                  <a:cubicBezTo>
                    <a:pt x="652665" y="235916"/>
                    <a:pt x="648664" y="238107"/>
                    <a:pt x="649141" y="240297"/>
                  </a:cubicBezTo>
                  <a:cubicBezTo>
                    <a:pt x="650855" y="247346"/>
                    <a:pt x="651808" y="254871"/>
                    <a:pt x="651332" y="262110"/>
                  </a:cubicBezTo>
                  <a:cubicBezTo>
                    <a:pt x="650855" y="268682"/>
                    <a:pt x="648284" y="275064"/>
                    <a:pt x="646474" y="281541"/>
                  </a:cubicBezTo>
                  <a:cubicBezTo>
                    <a:pt x="644664" y="288304"/>
                    <a:pt x="641997" y="294971"/>
                    <a:pt x="642854" y="302210"/>
                  </a:cubicBezTo>
                  <a:cubicBezTo>
                    <a:pt x="643426" y="307354"/>
                    <a:pt x="645521" y="309544"/>
                    <a:pt x="650855" y="310973"/>
                  </a:cubicBezTo>
                  <a:cubicBezTo>
                    <a:pt x="655522" y="312211"/>
                    <a:pt x="659999" y="314116"/>
                    <a:pt x="664571" y="315640"/>
                  </a:cubicBezTo>
                  <a:cubicBezTo>
                    <a:pt x="667905" y="316783"/>
                    <a:pt x="671334" y="317831"/>
                    <a:pt x="674668" y="318879"/>
                  </a:cubicBezTo>
                  <a:cubicBezTo>
                    <a:pt x="677430" y="319736"/>
                    <a:pt x="680097" y="320974"/>
                    <a:pt x="682859" y="321450"/>
                  </a:cubicBezTo>
                  <a:cubicBezTo>
                    <a:pt x="685622" y="321927"/>
                    <a:pt x="688574" y="321450"/>
                    <a:pt x="691527" y="321641"/>
                  </a:cubicBezTo>
                  <a:cubicBezTo>
                    <a:pt x="692765" y="321641"/>
                    <a:pt x="694099" y="322308"/>
                    <a:pt x="695242" y="322974"/>
                  </a:cubicBezTo>
                  <a:close/>
                  <a:moveTo>
                    <a:pt x="683431" y="329356"/>
                  </a:moveTo>
                  <a:cubicBezTo>
                    <a:pt x="682288" y="329261"/>
                    <a:pt x="681240" y="329071"/>
                    <a:pt x="678668" y="328975"/>
                  </a:cubicBezTo>
                  <a:lnTo>
                    <a:pt x="677239" y="328975"/>
                  </a:lnTo>
                  <a:cubicBezTo>
                    <a:pt x="678002" y="329832"/>
                    <a:pt x="678954" y="331642"/>
                    <a:pt x="679335" y="331452"/>
                  </a:cubicBezTo>
                  <a:cubicBezTo>
                    <a:pt x="680764" y="331071"/>
                    <a:pt x="682002" y="330118"/>
                    <a:pt x="683336" y="329356"/>
                  </a:cubicBezTo>
                  <a:close/>
                  <a:moveTo>
                    <a:pt x="601516" y="149620"/>
                  </a:moveTo>
                  <a:cubicBezTo>
                    <a:pt x="601992" y="149429"/>
                    <a:pt x="602468" y="149143"/>
                    <a:pt x="602945" y="148953"/>
                  </a:cubicBezTo>
                  <a:cubicBezTo>
                    <a:pt x="602468" y="148762"/>
                    <a:pt x="601992" y="148476"/>
                    <a:pt x="601516" y="149620"/>
                  </a:cubicBezTo>
                  <a:close/>
                  <a:moveTo>
                    <a:pt x="579132" y="549003"/>
                  </a:moveTo>
                  <a:cubicBezTo>
                    <a:pt x="579132" y="549003"/>
                    <a:pt x="579513" y="548431"/>
                    <a:pt x="579704" y="548241"/>
                  </a:cubicBezTo>
                  <a:cubicBezTo>
                    <a:pt x="579227" y="548241"/>
                    <a:pt x="578846" y="548241"/>
                    <a:pt x="579132" y="549003"/>
                  </a:cubicBezTo>
                  <a:close/>
                  <a:moveTo>
                    <a:pt x="571226" y="564338"/>
                  </a:moveTo>
                  <a:cubicBezTo>
                    <a:pt x="571607" y="563195"/>
                    <a:pt x="572179" y="561957"/>
                    <a:pt x="572084" y="560814"/>
                  </a:cubicBezTo>
                  <a:cubicBezTo>
                    <a:pt x="572084" y="558528"/>
                    <a:pt x="570750" y="559861"/>
                    <a:pt x="569797" y="561671"/>
                  </a:cubicBezTo>
                  <a:cubicBezTo>
                    <a:pt x="569607" y="562242"/>
                    <a:pt x="569417" y="562814"/>
                    <a:pt x="569321" y="563481"/>
                  </a:cubicBezTo>
                  <a:cubicBezTo>
                    <a:pt x="569131" y="564338"/>
                    <a:pt x="568940" y="565290"/>
                    <a:pt x="568845" y="566148"/>
                  </a:cubicBezTo>
                  <a:cubicBezTo>
                    <a:pt x="568845" y="566148"/>
                    <a:pt x="569893" y="566433"/>
                    <a:pt x="570083" y="566338"/>
                  </a:cubicBezTo>
                  <a:cubicBezTo>
                    <a:pt x="570560" y="565767"/>
                    <a:pt x="570941" y="565100"/>
                    <a:pt x="571226" y="564338"/>
                  </a:cubicBezTo>
                  <a:close/>
                  <a:moveTo>
                    <a:pt x="565892" y="570053"/>
                  </a:moveTo>
                  <a:cubicBezTo>
                    <a:pt x="565892" y="570053"/>
                    <a:pt x="566750" y="569863"/>
                    <a:pt x="566750" y="569863"/>
                  </a:cubicBezTo>
                  <a:cubicBezTo>
                    <a:pt x="566559" y="569196"/>
                    <a:pt x="566369" y="568434"/>
                    <a:pt x="565511" y="568434"/>
                  </a:cubicBezTo>
                  <a:lnTo>
                    <a:pt x="565892" y="570148"/>
                  </a:lnTo>
                  <a:close/>
                  <a:moveTo>
                    <a:pt x="552272" y="587198"/>
                  </a:moveTo>
                  <a:cubicBezTo>
                    <a:pt x="552272" y="587198"/>
                    <a:pt x="552272" y="586055"/>
                    <a:pt x="552272" y="585483"/>
                  </a:cubicBezTo>
                  <a:cubicBezTo>
                    <a:pt x="551129" y="585769"/>
                    <a:pt x="549986" y="586055"/>
                    <a:pt x="548843" y="586341"/>
                  </a:cubicBezTo>
                  <a:cubicBezTo>
                    <a:pt x="548366" y="586341"/>
                    <a:pt x="547890" y="586341"/>
                    <a:pt x="545985" y="586341"/>
                  </a:cubicBezTo>
                  <a:lnTo>
                    <a:pt x="541222" y="586722"/>
                  </a:lnTo>
                  <a:cubicBezTo>
                    <a:pt x="542556" y="587007"/>
                    <a:pt x="543889" y="587293"/>
                    <a:pt x="545128" y="587674"/>
                  </a:cubicBezTo>
                  <a:cubicBezTo>
                    <a:pt x="546366" y="588055"/>
                    <a:pt x="547604" y="588913"/>
                    <a:pt x="548747" y="588817"/>
                  </a:cubicBezTo>
                  <a:cubicBezTo>
                    <a:pt x="549890" y="588817"/>
                    <a:pt x="551129" y="587865"/>
                    <a:pt x="552081" y="587198"/>
                  </a:cubicBezTo>
                  <a:close/>
                  <a:moveTo>
                    <a:pt x="542461" y="600342"/>
                  </a:moveTo>
                  <a:cubicBezTo>
                    <a:pt x="542461" y="600342"/>
                    <a:pt x="541889" y="599962"/>
                    <a:pt x="541604" y="599771"/>
                  </a:cubicBezTo>
                  <a:cubicBezTo>
                    <a:pt x="541604" y="600152"/>
                    <a:pt x="541699" y="600533"/>
                    <a:pt x="542461" y="600342"/>
                  </a:cubicBezTo>
                  <a:close/>
                  <a:moveTo>
                    <a:pt x="539603" y="616345"/>
                  </a:moveTo>
                  <a:cubicBezTo>
                    <a:pt x="539603" y="616345"/>
                    <a:pt x="540175" y="616725"/>
                    <a:pt x="540461" y="616916"/>
                  </a:cubicBezTo>
                  <a:cubicBezTo>
                    <a:pt x="540461" y="616535"/>
                    <a:pt x="540365" y="616154"/>
                    <a:pt x="539603" y="616345"/>
                  </a:cubicBezTo>
                  <a:close/>
                  <a:moveTo>
                    <a:pt x="540746" y="620631"/>
                  </a:moveTo>
                  <a:cubicBezTo>
                    <a:pt x="540080" y="620345"/>
                    <a:pt x="539508" y="619964"/>
                    <a:pt x="538175" y="620345"/>
                  </a:cubicBezTo>
                  <a:cubicBezTo>
                    <a:pt x="537698" y="620821"/>
                    <a:pt x="536841" y="621679"/>
                    <a:pt x="536841" y="621679"/>
                  </a:cubicBezTo>
                  <a:cubicBezTo>
                    <a:pt x="538841" y="623488"/>
                    <a:pt x="539603" y="621393"/>
                    <a:pt x="540746" y="620631"/>
                  </a:cubicBezTo>
                  <a:close/>
                  <a:moveTo>
                    <a:pt x="538175" y="582912"/>
                  </a:moveTo>
                  <a:cubicBezTo>
                    <a:pt x="539127" y="582912"/>
                    <a:pt x="540080" y="582912"/>
                    <a:pt x="541032" y="581673"/>
                  </a:cubicBezTo>
                  <a:cubicBezTo>
                    <a:pt x="540080" y="581673"/>
                    <a:pt x="539127" y="581673"/>
                    <a:pt x="538175" y="581673"/>
                  </a:cubicBezTo>
                  <a:lnTo>
                    <a:pt x="538175" y="582816"/>
                  </a:lnTo>
                  <a:close/>
                  <a:moveTo>
                    <a:pt x="533888" y="571005"/>
                  </a:moveTo>
                  <a:lnTo>
                    <a:pt x="536746" y="571005"/>
                  </a:lnTo>
                  <a:cubicBezTo>
                    <a:pt x="535793" y="570624"/>
                    <a:pt x="534841" y="570148"/>
                    <a:pt x="533888" y="571005"/>
                  </a:cubicBezTo>
                  <a:close/>
                  <a:moveTo>
                    <a:pt x="533031" y="639776"/>
                  </a:moveTo>
                  <a:cubicBezTo>
                    <a:pt x="533031" y="639776"/>
                    <a:pt x="533222" y="638919"/>
                    <a:pt x="533222" y="638442"/>
                  </a:cubicBezTo>
                  <a:cubicBezTo>
                    <a:pt x="532555" y="638538"/>
                    <a:pt x="531793" y="638442"/>
                    <a:pt x="531317" y="638823"/>
                  </a:cubicBezTo>
                  <a:cubicBezTo>
                    <a:pt x="527221" y="641681"/>
                    <a:pt x="525316" y="645681"/>
                    <a:pt x="524554" y="650349"/>
                  </a:cubicBezTo>
                  <a:cubicBezTo>
                    <a:pt x="523411" y="650920"/>
                    <a:pt x="522172" y="651492"/>
                    <a:pt x="521125" y="652254"/>
                  </a:cubicBezTo>
                  <a:cubicBezTo>
                    <a:pt x="520553" y="652635"/>
                    <a:pt x="520268" y="653492"/>
                    <a:pt x="519887" y="654063"/>
                  </a:cubicBezTo>
                  <a:cubicBezTo>
                    <a:pt x="520649" y="654063"/>
                    <a:pt x="521792" y="654159"/>
                    <a:pt x="522268" y="653778"/>
                  </a:cubicBezTo>
                  <a:cubicBezTo>
                    <a:pt x="523411" y="652825"/>
                    <a:pt x="524268" y="651587"/>
                    <a:pt x="525983" y="650444"/>
                  </a:cubicBezTo>
                  <a:cubicBezTo>
                    <a:pt x="527888" y="646729"/>
                    <a:pt x="529031" y="642443"/>
                    <a:pt x="533031" y="639871"/>
                  </a:cubicBezTo>
                  <a:close/>
                  <a:moveTo>
                    <a:pt x="529507" y="560814"/>
                  </a:moveTo>
                  <a:cubicBezTo>
                    <a:pt x="529507" y="560814"/>
                    <a:pt x="529221" y="560147"/>
                    <a:pt x="529031" y="559861"/>
                  </a:cubicBezTo>
                  <a:cubicBezTo>
                    <a:pt x="528269" y="560433"/>
                    <a:pt x="527507" y="561099"/>
                    <a:pt x="527411" y="562338"/>
                  </a:cubicBezTo>
                  <a:cubicBezTo>
                    <a:pt x="528173" y="561862"/>
                    <a:pt x="528840" y="561385"/>
                    <a:pt x="529507" y="560814"/>
                  </a:cubicBezTo>
                  <a:close/>
                  <a:moveTo>
                    <a:pt x="526649" y="556337"/>
                  </a:moveTo>
                  <a:lnTo>
                    <a:pt x="523792" y="556337"/>
                  </a:lnTo>
                  <a:cubicBezTo>
                    <a:pt x="524744" y="556718"/>
                    <a:pt x="525697" y="557194"/>
                    <a:pt x="526649" y="556337"/>
                  </a:cubicBezTo>
                  <a:close/>
                  <a:moveTo>
                    <a:pt x="514743" y="550050"/>
                  </a:moveTo>
                  <a:cubicBezTo>
                    <a:pt x="514838" y="549479"/>
                    <a:pt x="515314" y="548622"/>
                    <a:pt x="515029" y="548336"/>
                  </a:cubicBezTo>
                  <a:cubicBezTo>
                    <a:pt x="513219" y="546431"/>
                    <a:pt x="511219" y="544621"/>
                    <a:pt x="509219" y="542907"/>
                  </a:cubicBezTo>
                  <a:cubicBezTo>
                    <a:pt x="508742" y="542526"/>
                    <a:pt x="507695" y="542716"/>
                    <a:pt x="506837" y="542716"/>
                  </a:cubicBezTo>
                  <a:cubicBezTo>
                    <a:pt x="507409" y="543478"/>
                    <a:pt x="508076" y="544240"/>
                    <a:pt x="509409" y="545669"/>
                  </a:cubicBezTo>
                  <a:cubicBezTo>
                    <a:pt x="510743" y="546907"/>
                    <a:pt x="511981" y="548050"/>
                    <a:pt x="513314" y="549193"/>
                  </a:cubicBezTo>
                  <a:cubicBezTo>
                    <a:pt x="513695" y="549574"/>
                    <a:pt x="514267" y="549765"/>
                    <a:pt x="514743" y="550050"/>
                  </a:cubicBezTo>
                  <a:close/>
                  <a:moveTo>
                    <a:pt x="512457" y="661779"/>
                  </a:moveTo>
                  <a:cubicBezTo>
                    <a:pt x="512457" y="661779"/>
                    <a:pt x="513314" y="661779"/>
                    <a:pt x="513029" y="661017"/>
                  </a:cubicBezTo>
                  <a:lnTo>
                    <a:pt x="512457" y="661779"/>
                  </a:lnTo>
                  <a:close/>
                  <a:moveTo>
                    <a:pt x="508838" y="667494"/>
                  </a:moveTo>
                  <a:cubicBezTo>
                    <a:pt x="508838" y="666160"/>
                    <a:pt x="508838" y="664922"/>
                    <a:pt x="508742" y="663588"/>
                  </a:cubicBezTo>
                  <a:cubicBezTo>
                    <a:pt x="508266" y="664065"/>
                    <a:pt x="507790" y="664446"/>
                    <a:pt x="506552" y="665589"/>
                  </a:cubicBezTo>
                  <a:cubicBezTo>
                    <a:pt x="506552" y="665779"/>
                    <a:pt x="506552" y="666160"/>
                    <a:pt x="506552" y="666160"/>
                  </a:cubicBezTo>
                  <a:cubicBezTo>
                    <a:pt x="507314" y="666637"/>
                    <a:pt x="508076" y="667017"/>
                    <a:pt x="508838" y="667398"/>
                  </a:cubicBezTo>
                  <a:close/>
                  <a:moveTo>
                    <a:pt x="497122" y="678257"/>
                  </a:moveTo>
                  <a:cubicBezTo>
                    <a:pt x="497122" y="678257"/>
                    <a:pt x="497408" y="677686"/>
                    <a:pt x="497598" y="677400"/>
                  </a:cubicBezTo>
                  <a:cubicBezTo>
                    <a:pt x="496931" y="677305"/>
                    <a:pt x="496360" y="677114"/>
                    <a:pt x="494264" y="677019"/>
                  </a:cubicBezTo>
                  <a:cubicBezTo>
                    <a:pt x="494074" y="677209"/>
                    <a:pt x="493883" y="677305"/>
                    <a:pt x="493788" y="677495"/>
                  </a:cubicBezTo>
                  <a:cubicBezTo>
                    <a:pt x="493788" y="677590"/>
                    <a:pt x="493788" y="677876"/>
                    <a:pt x="493788" y="677971"/>
                  </a:cubicBezTo>
                  <a:cubicBezTo>
                    <a:pt x="494931" y="678162"/>
                    <a:pt x="495979" y="678352"/>
                    <a:pt x="497122" y="678352"/>
                  </a:cubicBezTo>
                  <a:close/>
                  <a:moveTo>
                    <a:pt x="492074" y="543478"/>
                  </a:moveTo>
                  <a:lnTo>
                    <a:pt x="491502" y="542430"/>
                  </a:lnTo>
                  <a:cubicBezTo>
                    <a:pt x="489502" y="543192"/>
                    <a:pt x="487502" y="544050"/>
                    <a:pt x="484168" y="544907"/>
                  </a:cubicBezTo>
                  <a:lnTo>
                    <a:pt x="482168" y="546812"/>
                  </a:lnTo>
                  <a:cubicBezTo>
                    <a:pt x="482930" y="547003"/>
                    <a:pt x="483596" y="547479"/>
                    <a:pt x="484358" y="547383"/>
                  </a:cubicBezTo>
                  <a:cubicBezTo>
                    <a:pt x="484930" y="547383"/>
                    <a:pt x="485406" y="546526"/>
                    <a:pt x="485978" y="546240"/>
                  </a:cubicBezTo>
                  <a:cubicBezTo>
                    <a:pt x="487978" y="545288"/>
                    <a:pt x="490073" y="544336"/>
                    <a:pt x="492074" y="543383"/>
                  </a:cubicBezTo>
                  <a:close/>
                  <a:moveTo>
                    <a:pt x="474833" y="549670"/>
                  </a:moveTo>
                  <a:cubicBezTo>
                    <a:pt x="473405" y="549670"/>
                    <a:pt x="472071" y="549670"/>
                    <a:pt x="470642" y="549574"/>
                  </a:cubicBezTo>
                  <a:cubicBezTo>
                    <a:pt x="470642" y="550146"/>
                    <a:pt x="470738" y="550717"/>
                    <a:pt x="470833" y="551289"/>
                  </a:cubicBezTo>
                  <a:cubicBezTo>
                    <a:pt x="471976" y="551003"/>
                    <a:pt x="473024" y="550622"/>
                    <a:pt x="474833" y="549670"/>
                  </a:cubicBezTo>
                  <a:close/>
                  <a:moveTo>
                    <a:pt x="472643" y="701022"/>
                  </a:moveTo>
                  <a:cubicBezTo>
                    <a:pt x="472643" y="700164"/>
                    <a:pt x="472643" y="699212"/>
                    <a:pt x="472643" y="698355"/>
                  </a:cubicBezTo>
                  <a:lnTo>
                    <a:pt x="471404" y="698355"/>
                  </a:lnTo>
                  <a:cubicBezTo>
                    <a:pt x="471404" y="699212"/>
                    <a:pt x="471404" y="700164"/>
                    <a:pt x="472738" y="701022"/>
                  </a:cubicBezTo>
                  <a:close/>
                  <a:moveTo>
                    <a:pt x="470357" y="528429"/>
                  </a:moveTo>
                  <a:cubicBezTo>
                    <a:pt x="469595" y="528143"/>
                    <a:pt x="468928" y="527667"/>
                    <a:pt x="468166" y="527476"/>
                  </a:cubicBezTo>
                  <a:cubicBezTo>
                    <a:pt x="467023" y="527190"/>
                    <a:pt x="465880" y="527095"/>
                    <a:pt x="465404" y="527572"/>
                  </a:cubicBezTo>
                  <a:cubicBezTo>
                    <a:pt x="466166" y="528048"/>
                    <a:pt x="466832" y="528714"/>
                    <a:pt x="467689" y="528810"/>
                  </a:cubicBezTo>
                  <a:cubicBezTo>
                    <a:pt x="468547" y="528905"/>
                    <a:pt x="469404" y="528524"/>
                    <a:pt x="470261" y="528333"/>
                  </a:cubicBezTo>
                  <a:close/>
                  <a:moveTo>
                    <a:pt x="464261" y="708928"/>
                  </a:moveTo>
                  <a:cubicBezTo>
                    <a:pt x="465499" y="708070"/>
                    <a:pt x="466547" y="706737"/>
                    <a:pt x="466928" y="705022"/>
                  </a:cubicBezTo>
                  <a:cubicBezTo>
                    <a:pt x="465594" y="705784"/>
                    <a:pt x="464165" y="706451"/>
                    <a:pt x="463022" y="707308"/>
                  </a:cubicBezTo>
                  <a:cubicBezTo>
                    <a:pt x="462070" y="708070"/>
                    <a:pt x="461594" y="709118"/>
                    <a:pt x="460832" y="710071"/>
                  </a:cubicBezTo>
                  <a:cubicBezTo>
                    <a:pt x="461975" y="709689"/>
                    <a:pt x="463308" y="709594"/>
                    <a:pt x="464261" y="708928"/>
                  </a:cubicBezTo>
                  <a:close/>
                  <a:moveTo>
                    <a:pt x="464642" y="553289"/>
                  </a:moveTo>
                  <a:cubicBezTo>
                    <a:pt x="465022" y="552527"/>
                    <a:pt x="464261" y="551289"/>
                    <a:pt x="464070" y="550336"/>
                  </a:cubicBezTo>
                  <a:cubicBezTo>
                    <a:pt x="463308" y="550908"/>
                    <a:pt x="462546" y="551384"/>
                    <a:pt x="461879" y="551955"/>
                  </a:cubicBezTo>
                  <a:cubicBezTo>
                    <a:pt x="459403" y="554432"/>
                    <a:pt x="457688" y="557289"/>
                    <a:pt x="456926" y="560623"/>
                  </a:cubicBezTo>
                  <a:cubicBezTo>
                    <a:pt x="456641" y="561766"/>
                    <a:pt x="454831" y="562528"/>
                    <a:pt x="453783" y="563481"/>
                  </a:cubicBezTo>
                  <a:cubicBezTo>
                    <a:pt x="455402" y="562909"/>
                    <a:pt x="457022" y="562433"/>
                    <a:pt x="458641" y="561862"/>
                  </a:cubicBezTo>
                  <a:cubicBezTo>
                    <a:pt x="459022" y="561671"/>
                    <a:pt x="459308" y="561290"/>
                    <a:pt x="460355" y="560242"/>
                  </a:cubicBezTo>
                  <a:cubicBezTo>
                    <a:pt x="460832" y="558909"/>
                    <a:pt x="461213" y="557480"/>
                    <a:pt x="461879" y="556242"/>
                  </a:cubicBezTo>
                  <a:cubicBezTo>
                    <a:pt x="462546" y="555099"/>
                    <a:pt x="464070" y="554432"/>
                    <a:pt x="464546" y="553289"/>
                  </a:cubicBezTo>
                  <a:close/>
                  <a:moveTo>
                    <a:pt x="450926" y="536811"/>
                  </a:moveTo>
                  <a:cubicBezTo>
                    <a:pt x="452164" y="536715"/>
                    <a:pt x="453212" y="535382"/>
                    <a:pt x="454355" y="534620"/>
                  </a:cubicBezTo>
                  <a:cubicBezTo>
                    <a:pt x="453212" y="534525"/>
                    <a:pt x="452069" y="534144"/>
                    <a:pt x="451021" y="534239"/>
                  </a:cubicBezTo>
                  <a:cubicBezTo>
                    <a:pt x="449116" y="534525"/>
                    <a:pt x="447211" y="535096"/>
                    <a:pt x="443782" y="535477"/>
                  </a:cubicBezTo>
                  <a:cubicBezTo>
                    <a:pt x="443591" y="535668"/>
                    <a:pt x="443401" y="535763"/>
                    <a:pt x="443305" y="535954"/>
                  </a:cubicBezTo>
                  <a:cubicBezTo>
                    <a:pt x="443305" y="536049"/>
                    <a:pt x="443305" y="536334"/>
                    <a:pt x="443305" y="536430"/>
                  </a:cubicBezTo>
                  <a:cubicBezTo>
                    <a:pt x="445877" y="536620"/>
                    <a:pt x="448354" y="537001"/>
                    <a:pt x="450830" y="536715"/>
                  </a:cubicBezTo>
                  <a:close/>
                  <a:moveTo>
                    <a:pt x="448163" y="715595"/>
                  </a:moveTo>
                  <a:lnTo>
                    <a:pt x="448163" y="714357"/>
                  </a:lnTo>
                  <a:cubicBezTo>
                    <a:pt x="448163" y="714357"/>
                    <a:pt x="447687" y="715214"/>
                    <a:pt x="446735" y="715595"/>
                  </a:cubicBezTo>
                  <a:cubicBezTo>
                    <a:pt x="444449" y="716357"/>
                    <a:pt x="442163" y="717119"/>
                    <a:pt x="439877" y="717976"/>
                  </a:cubicBezTo>
                  <a:cubicBezTo>
                    <a:pt x="439496" y="718167"/>
                    <a:pt x="439210" y="718548"/>
                    <a:pt x="438829" y="718929"/>
                  </a:cubicBezTo>
                  <a:cubicBezTo>
                    <a:pt x="439114" y="719214"/>
                    <a:pt x="439400" y="719596"/>
                    <a:pt x="439781" y="719691"/>
                  </a:cubicBezTo>
                  <a:cubicBezTo>
                    <a:pt x="442639" y="720643"/>
                    <a:pt x="446163" y="718738"/>
                    <a:pt x="448163" y="715690"/>
                  </a:cubicBezTo>
                  <a:close/>
                  <a:moveTo>
                    <a:pt x="439114" y="733407"/>
                  </a:moveTo>
                  <a:cubicBezTo>
                    <a:pt x="439114" y="733407"/>
                    <a:pt x="440258" y="733121"/>
                    <a:pt x="441686" y="732264"/>
                  </a:cubicBezTo>
                  <a:cubicBezTo>
                    <a:pt x="439781" y="730359"/>
                    <a:pt x="437876" y="728549"/>
                    <a:pt x="436733" y="732835"/>
                  </a:cubicBezTo>
                  <a:cubicBezTo>
                    <a:pt x="436543" y="733597"/>
                    <a:pt x="436257" y="734359"/>
                    <a:pt x="436067" y="735121"/>
                  </a:cubicBezTo>
                  <a:cubicBezTo>
                    <a:pt x="437210" y="735312"/>
                    <a:pt x="438257" y="735502"/>
                    <a:pt x="439400" y="735693"/>
                  </a:cubicBezTo>
                  <a:cubicBezTo>
                    <a:pt x="439305" y="734931"/>
                    <a:pt x="439019" y="734169"/>
                    <a:pt x="439210" y="733502"/>
                  </a:cubicBezTo>
                  <a:close/>
                  <a:moveTo>
                    <a:pt x="435876" y="540240"/>
                  </a:moveTo>
                  <a:cubicBezTo>
                    <a:pt x="435876" y="540240"/>
                    <a:pt x="436447" y="540621"/>
                    <a:pt x="436733" y="540811"/>
                  </a:cubicBezTo>
                  <a:cubicBezTo>
                    <a:pt x="436733" y="540430"/>
                    <a:pt x="436638" y="540049"/>
                    <a:pt x="435876" y="540240"/>
                  </a:cubicBezTo>
                  <a:close/>
                  <a:moveTo>
                    <a:pt x="434447" y="542907"/>
                  </a:moveTo>
                  <a:lnTo>
                    <a:pt x="435305" y="543478"/>
                  </a:lnTo>
                  <a:cubicBezTo>
                    <a:pt x="435305" y="543478"/>
                    <a:pt x="435209" y="542716"/>
                    <a:pt x="434447" y="542907"/>
                  </a:cubicBezTo>
                  <a:close/>
                  <a:moveTo>
                    <a:pt x="434162" y="481375"/>
                  </a:moveTo>
                  <a:cubicBezTo>
                    <a:pt x="434162" y="481375"/>
                    <a:pt x="433876" y="481089"/>
                    <a:pt x="432257" y="480899"/>
                  </a:cubicBezTo>
                  <a:cubicBezTo>
                    <a:pt x="430542" y="482899"/>
                    <a:pt x="431495" y="484423"/>
                    <a:pt x="433209" y="485852"/>
                  </a:cubicBezTo>
                  <a:cubicBezTo>
                    <a:pt x="433400" y="485947"/>
                    <a:pt x="433495" y="486138"/>
                    <a:pt x="433685" y="486233"/>
                  </a:cubicBezTo>
                  <a:cubicBezTo>
                    <a:pt x="433876" y="484614"/>
                    <a:pt x="433971" y="482995"/>
                    <a:pt x="434162" y="481375"/>
                  </a:cubicBezTo>
                  <a:close/>
                  <a:moveTo>
                    <a:pt x="434066" y="539287"/>
                  </a:moveTo>
                  <a:cubicBezTo>
                    <a:pt x="434162" y="538239"/>
                    <a:pt x="434352" y="537287"/>
                    <a:pt x="433685" y="535572"/>
                  </a:cubicBezTo>
                  <a:cubicBezTo>
                    <a:pt x="432923" y="536049"/>
                    <a:pt x="432257" y="536620"/>
                    <a:pt x="431495" y="537097"/>
                  </a:cubicBezTo>
                  <a:cubicBezTo>
                    <a:pt x="432352" y="537763"/>
                    <a:pt x="433209" y="538525"/>
                    <a:pt x="433971" y="539287"/>
                  </a:cubicBezTo>
                  <a:close/>
                  <a:moveTo>
                    <a:pt x="433019" y="532239"/>
                  </a:moveTo>
                  <a:lnTo>
                    <a:pt x="432638" y="530524"/>
                  </a:lnTo>
                  <a:cubicBezTo>
                    <a:pt x="432638" y="530524"/>
                    <a:pt x="431780" y="530715"/>
                    <a:pt x="431780" y="530715"/>
                  </a:cubicBezTo>
                  <a:cubicBezTo>
                    <a:pt x="431971" y="531381"/>
                    <a:pt x="432161" y="532143"/>
                    <a:pt x="433019" y="532143"/>
                  </a:cubicBezTo>
                  <a:close/>
                  <a:moveTo>
                    <a:pt x="427780" y="463754"/>
                  </a:moveTo>
                  <a:cubicBezTo>
                    <a:pt x="429494" y="462039"/>
                    <a:pt x="426922" y="461944"/>
                    <a:pt x="426542" y="460992"/>
                  </a:cubicBezTo>
                  <a:cubicBezTo>
                    <a:pt x="426256" y="460420"/>
                    <a:pt x="425589" y="460039"/>
                    <a:pt x="424351" y="460230"/>
                  </a:cubicBezTo>
                  <a:cubicBezTo>
                    <a:pt x="424351" y="460896"/>
                    <a:pt x="424065" y="461658"/>
                    <a:pt x="424351" y="462135"/>
                  </a:cubicBezTo>
                  <a:cubicBezTo>
                    <a:pt x="425018" y="463087"/>
                    <a:pt x="425970" y="463754"/>
                    <a:pt x="426732" y="464611"/>
                  </a:cubicBezTo>
                  <a:cubicBezTo>
                    <a:pt x="427018" y="464325"/>
                    <a:pt x="427399" y="464040"/>
                    <a:pt x="427685" y="463659"/>
                  </a:cubicBezTo>
                  <a:close/>
                  <a:moveTo>
                    <a:pt x="426542" y="778365"/>
                  </a:moveTo>
                  <a:cubicBezTo>
                    <a:pt x="428447" y="776555"/>
                    <a:pt x="426446" y="775793"/>
                    <a:pt x="425494" y="774745"/>
                  </a:cubicBezTo>
                  <a:cubicBezTo>
                    <a:pt x="425018" y="775412"/>
                    <a:pt x="424541" y="776174"/>
                    <a:pt x="423970" y="776746"/>
                  </a:cubicBezTo>
                  <a:cubicBezTo>
                    <a:pt x="423208" y="777603"/>
                    <a:pt x="421970" y="778174"/>
                    <a:pt x="421589" y="779127"/>
                  </a:cubicBezTo>
                  <a:cubicBezTo>
                    <a:pt x="420827" y="780841"/>
                    <a:pt x="420636" y="782651"/>
                    <a:pt x="420255" y="784461"/>
                  </a:cubicBezTo>
                  <a:cubicBezTo>
                    <a:pt x="420255" y="784556"/>
                    <a:pt x="421303" y="785032"/>
                    <a:pt x="421303" y="785032"/>
                  </a:cubicBezTo>
                  <a:cubicBezTo>
                    <a:pt x="422351" y="783413"/>
                    <a:pt x="423398" y="781794"/>
                    <a:pt x="424351" y="780079"/>
                  </a:cubicBezTo>
                  <a:cubicBezTo>
                    <a:pt x="424637" y="779508"/>
                    <a:pt x="424827" y="778936"/>
                    <a:pt x="426542" y="778365"/>
                  </a:cubicBezTo>
                  <a:close/>
                  <a:moveTo>
                    <a:pt x="426161" y="554622"/>
                  </a:moveTo>
                  <a:cubicBezTo>
                    <a:pt x="427399" y="553765"/>
                    <a:pt x="427304" y="553670"/>
                    <a:pt x="425113" y="553003"/>
                  </a:cubicBezTo>
                  <a:cubicBezTo>
                    <a:pt x="424541" y="553765"/>
                    <a:pt x="423875" y="554527"/>
                    <a:pt x="423303" y="555289"/>
                  </a:cubicBezTo>
                  <a:cubicBezTo>
                    <a:pt x="424255" y="555099"/>
                    <a:pt x="425399" y="555099"/>
                    <a:pt x="426161" y="554527"/>
                  </a:cubicBezTo>
                  <a:close/>
                  <a:moveTo>
                    <a:pt x="416445" y="99613"/>
                  </a:moveTo>
                  <a:cubicBezTo>
                    <a:pt x="416445" y="99613"/>
                    <a:pt x="416826" y="99042"/>
                    <a:pt x="417017" y="98851"/>
                  </a:cubicBezTo>
                  <a:cubicBezTo>
                    <a:pt x="416540" y="98851"/>
                    <a:pt x="416159" y="98851"/>
                    <a:pt x="416445" y="99613"/>
                  </a:cubicBezTo>
                  <a:close/>
                  <a:moveTo>
                    <a:pt x="408444" y="792366"/>
                  </a:moveTo>
                  <a:cubicBezTo>
                    <a:pt x="409301" y="791319"/>
                    <a:pt x="409968" y="790176"/>
                    <a:pt x="410730" y="789128"/>
                  </a:cubicBezTo>
                  <a:cubicBezTo>
                    <a:pt x="409397" y="789795"/>
                    <a:pt x="408063" y="790557"/>
                    <a:pt x="406825" y="791223"/>
                  </a:cubicBezTo>
                  <a:cubicBezTo>
                    <a:pt x="406634" y="791319"/>
                    <a:pt x="406444" y="791509"/>
                    <a:pt x="404920" y="791700"/>
                  </a:cubicBezTo>
                  <a:cubicBezTo>
                    <a:pt x="403205" y="793224"/>
                    <a:pt x="401396" y="794748"/>
                    <a:pt x="403586" y="797034"/>
                  </a:cubicBezTo>
                  <a:cubicBezTo>
                    <a:pt x="404729" y="795986"/>
                    <a:pt x="405872" y="794843"/>
                    <a:pt x="406920" y="793795"/>
                  </a:cubicBezTo>
                  <a:cubicBezTo>
                    <a:pt x="407396" y="793319"/>
                    <a:pt x="407968" y="792938"/>
                    <a:pt x="408444" y="792366"/>
                  </a:cubicBezTo>
                  <a:close/>
                  <a:moveTo>
                    <a:pt x="407777" y="452991"/>
                  </a:moveTo>
                  <a:cubicBezTo>
                    <a:pt x="407777" y="452991"/>
                    <a:pt x="406825" y="452991"/>
                    <a:pt x="406444" y="452991"/>
                  </a:cubicBezTo>
                  <a:cubicBezTo>
                    <a:pt x="405682" y="453181"/>
                    <a:pt x="405015" y="453467"/>
                    <a:pt x="404348" y="453753"/>
                  </a:cubicBezTo>
                  <a:cubicBezTo>
                    <a:pt x="404920" y="453943"/>
                    <a:pt x="405587" y="454324"/>
                    <a:pt x="406158" y="454229"/>
                  </a:cubicBezTo>
                  <a:cubicBezTo>
                    <a:pt x="407015" y="454229"/>
                    <a:pt x="407777" y="453848"/>
                    <a:pt x="407872" y="452896"/>
                  </a:cubicBezTo>
                  <a:close/>
                  <a:moveTo>
                    <a:pt x="394823" y="985057"/>
                  </a:moveTo>
                  <a:cubicBezTo>
                    <a:pt x="395585" y="983533"/>
                    <a:pt x="396633" y="981914"/>
                    <a:pt x="394061" y="981152"/>
                  </a:cubicBezTo>
                  <a:cubicBezTo>
                    <a:pt x="393299" y="980866"/>
                    <a:pt x="392347" y="981342"/>
                    <a:pt x="391489" y="981533"/>
                  </a:cubicBezTo>
                  <a:cubicBezTo>
                    <a:pt x="392156" y="982771"/>
                    <a:pt x="392728" y="983914"/>
                    <a:pt x="394823" y="985153"/>
                  </a:cubicBezTo>
                  <a:close/>
                  <a:moveTo>
                    <a:pt x="390632" y="104947"/>
                  </a:moveTo>
                  <a:cubicBezTo>
                    <a:pt x="390632" y="104947"/>
                    <a:pt x="391489" y="104090"/>
                    <a:pt x="391204" y="102947"/>
                  </a:cubicBezTo>
                  <a:cubicBezTo>
                    <a:pt x="391013" y="102852"/>
                    <a:pt x="390918" y="102661"/>
                    <a:pt x="390728" y="102566"/>
                  </a:cubicBezTo>
                  <a:cubicBezTo>
                    <a:pt x="390632" y="102566"/>
                    <a:pt x="390442" y="102566"/>
                    <a:pt x="390251" y="102566"/>
                  </a:cubicBezTo>
                  <a:cubicBezTo>
                    <a:pt x="390347" y="103423"/>
                    <a:pt x="390537" y="104185"/>
                    <a:pt x="390632" y="105042"/>
                  </a:cubicBezTo>
                  <a:close/>
                  <a:moveTo>
                    <a:pt x="387584" y="970389"/>
                  </a:moveTo>
                  <a:cubicBezTo>
                    <a:pt x="388156" y="970293"/>
                    <a:pt x="388822" y="970198"/>
                    <a:pt x="389394" y="970008"/>
                  </a:cubicBezTo>
                  <a:cubicBezTo>
                    <a:pt x="389394" y="969722"/>
                    <a:pt x="389204" y="969150"/>
                    <a:pt x="389108" y="969150"/>
                  </a:cubicBezTo>
                  <a:cubicBezTo>
                    <a:pt x="388346" y="969246"/>
                    <a:pt x="387584" y="969436"/>
                    <a:pt x="387489" y="970293"/>
                  </a:cubicBezTo>
                  <a:close/>
                  <a:moveTo>
                    <a:pt x="388822" y="963531"/>
                  </a:moveTo>
                  <a:cubicBezTo>
                    <a:pt x="389108" y="962007"/>
                    <a:pt x="389489" y="960578"/>
                    <a:pt x="389775" y="957721"/>
                  </a:cubicBezTo>
                  <a:cubicBezTo>
                    <a:pt x="389394" y="957054"/>
                    <a:pt x="389204" y="956292"/>
                    <a:pt x="388632" y="955815"/>
                  </a:cubicBezTo>
                  <a:cubicBezTo>
                    <a:pt x="388442" y="955625"/>
                    <a:pt x="387108" y="956101"/>
                    <a:pt x="387013" y="956482"/>
                  </a:cubicBezTo>
                  <a:cubicBezTo>
                    <a:pt x="386727" y="957244"/>
                    <a:pt x="386727" y="958292"/>
                    <a:pt x="387013" y="959054"/>
                  </a:cubicBezTo>
                  <a:cubicBezTo>
                    <a:pt x="387489" y="960578"/>
                    <a:pt x="388251" y="962102"/>
                    <a:pt x="388918" y="963531"/>
                  </a:cubicBezTo>
                  <a:close/>
                  <a:moveTo>
                    <a:pt x="382441" y="959149"/>
                  </a:moveTo>
                  <a:cubicBezTo>
                    <a:pt x="382441" y="958482"/>
                    <a:pt x="382822" y="957625"/>
                    <a:pt x="382441" y="957244"/>
                  </a:cubicBezTo>
                  <a:cubicBezTo>
                    <a:pt x="381869" y="956578"/>
                    <a:pt x="380917" y="955911"/>
                    <a:pt x="380060" y="955815"/>
                  </a:cubicBezTo>
                  <a:cubicBezTo>
                    <a:pt x="378250" y="955530"/>
                    <a:pt x="376154" y="956101"/>
                    <a:pt x="374440" y="955530"/>
                  </a:cubicBezTo>
                  <a:cubicBezTo>
                    <a:pt x="371868" y="954672"/>
                    <a:pt x="369963" y="951815"/>
                    <a:pt x="366725" y="953911"/>
                  </a:cubicBezTo>
                  <a:cubicBezTo>
                    <a:pt x="369296" y="954958"/>
                    <a:pt x="371963" y="956101"/>
                    <a:pt x="374630" y="957149"/>
                  </a:cubicBezTo>
                  <a:cubicBezTo>
                    <a:pt x="375011" y="957339"/>
                    <a:pt x="375583" y="957149"/>
                    <a:pt x="377488" y="957149"/>
                  </a:cubicBezTo>
                  <a:cubicBezTo>
                    <a:pt x="378250" y="957625"/>
                    <a:pt x="378917" y="958101"/>
                    <a:pt x="379774" y="958482"/>
                  </a:cubicBezTo>
                  <a:cubicBezTo>
                    <a:pt x="380631" y="958863"/>
                    <a:pt x="381584" y="958959"/>
                    <a:pt x="382441" y="959245"/>
                  </a:cubicBezTo>
                  <a:close/>
                  <a:moveTo>
                    <a:pt x="380345" y="451657"/>
                  </a:moveTo>
                  <a:cubicBezTo>
                    <a:pt x="380345" y="451657"/>
                    <a:pt x="379869" y="450800"/>
                    <a:pt x="379583" y="450324"/>
                  </a:cubicBezTo>
                  <a:cubicBezTo>
                    <a:pt x="379393" y="450800"/>
                    <a:pt x="379107" y="451181"/>
                    <a:pt x="380345" y="451657"/>
                  </a:cubicBezTo>
                  <a:close/>
                  <a:moveTo>
                    <a:pt x="375297" y="76277"/>
                  </a:moveTo>
                  <a:cubicBezTo>
                    <a:pt x="375297" y="76277"/>
                    <a:pt x="374726" y="75896"/>
                    <a:pt x="374440" y="75705"/>
                  </a:cubicBezTo>
                  <a:cubicBezTo>
                    <a:pt x="374440" y="76087"/>
                    <a:pt x="374535" y="76467"/>
                    <a:pt x="375297" y="76277"/>
                  </a:cubicBezTo>
                  <a:close/>
                  <a:moveTo>
                    <a:pt x="373297" y="451467"/>
                  </a:moveTo>
                  <a:cubicBezTo>
                    <a:pt x="373297" y="451467"/>
                    <a:pt x="373868" y="450514"/>
                    <a:pt x="373773" y="450514"/>
                  </a:cubicBezTo>
                  <a:cubicBezTo>
                    <a:pt x="373106" y="449943"/>
                    <a:pt x="372344" y="449466"/>
                    <a:pt x="370916" y="449657"/>
                  </a:cubicBezTo>
                  <a:cubicBezTo>
                    <a:pt x="371678" y="450229"/>
                    <a:pt x="372439" y="450895"/>
                    <a:pt x="373297" y="451467"/>
                  </a:cubicBezTo>
                  <a:close/>
                  <a:moveTo>
                    <a:pt x="371201" y="825323"/>
                  </a:moveTo>
                  <a:cubicBezTo>
                    <a:pt x="372059" y="824656"/>
                    <a:pt x="371868" y="822751"/>
                    <a:pt x="372154" y="821418"/>
                  </a:cubicBezTo>
                  <a:cubicBezTo>
                    <a:pt x="371297" y="821989"/>
                    <a:pt x="370535" y="822465"/>
                    <a:pt x="369677" y="822942"/>
                  </a:cubicBezTo>
                  <a:cubicBezTo>
                    <a:pt x="368344" y="823704"/>
                    <a:pt x="367105" y="824656"/>
                    <a:pt x="365677" y="824942"/>
                  </a:cubicBezTo>
                  <a:cubicBezTo>
                    <a:pt x="362153" y="825609"/>
                    <a:pt x="362343" y="827990"/>
                    <a:pt x="361676" y="830371"/>
                  </a:cubicBezTo>
                  <a:cubicBezTo>
                    <a:pt x="361200" y="829990"/>
                    <a:pt x="360629" y="829514"/>
                    <a:pt x="360152" y="829133"/>
                  </a:cubicBezTo>
                  <a:cubicBezTo>
                    <a:pt x="357580" y="832086"/>
                    <a:pt x="354914" y="835038"/>
                    <a:pt x="352342" y="838087"/>
                  </a:cubicBezTo>
                  <a:cubicBezTo>
                    <a:pt x="352151" y="838277"/>
                    <a:pt x="352437" y="838848"/>
                    <a:pt x="352532" y="839325"/>
                  </a:cubicBezTo>
                  <a:cubicBezTo>
                    <a:pt x="353009" y="839134"/>
                    <a:pt x="353580" y="838753"/>
                    <a:pt x="354056" y="838848"/>
                  </a:cubicBezTo>
                  <a:cubicBezTo>
                    <a:pt x="359200" y="839706"/>
                    <a:pt x="358057" y="833514"/>
                    <a:pt x="361867" y="832848"/>
                  </a:cubicBezTo>
                  <a:cubicBezTo>
                    <a:pt x="362153" y="832848"/>
                    <a:pt x="362248" y="831324"/>
                    <a:pt x="363105" y="830466"/>
                  </a:cubicBezTo>
                  <a:cubicBezTo>
                    <a:pt x="365867" y="828847"/>
                    <a:pt x="368820" y="827323"/>
                    <a:pt x="371201" y="825418"/>
                  </a:cubicBezTo>
                  <a:close/>
                  <a:moveTo>
                    <a:pt x="364343" y="450133"/>
                  </a:moveTo>
                  <a:cubicBezTo>
                    <a:pt x="365296" y="449752"/>
                    <a:pt x="366344" y="449466"/>
                    <a:pt x="367296" y="449086"/>
                  </a:cubicBezTo>
                  <a:cubicBezTo>
                    <a:pt x="366820" y="448133"/>
                    <a:pt x="366439" y="447180"/>
                    <a:pt x="365296" y="446990"/>
                  </a:cubicBezTo>
                  <a:cubicBezTo>
                    <a:pt x="365010" y="448038"/>
                    <a:pt x="364724" y="449086"/>
                    <a:pt x="364439" y="450133"/>
                  </a:cubicBezTo>
                  <a:close/>
                  <a:moveTo>
                    <a:pt x="361581" y="951720"/>
                  </a:moveTo>
                  <a:cubicBezTo>
                    <a:pt x="361772" y="950958"/>
                    <a:pt x="361867" y="950196"/>
                    <a:pt x="362057" y="949434"/>
                  </a:cubicBezTo>
                  <a:cubicBezTo>
                    <a:pt x="361200" y="949910"/>
                    <a:pt x="360343" y="950481"/>
                    <a:pt x="359486" y="950958"/>
                  </a:cubicBezTo>
                  <a:cubicBezTo>
                    <a:pt x="359962" y="951434"/>
                    <a:pt x="360438" y="951910"/>
                    <a:pt x="361581" y="951720"/>
                  </a:cubicBezTo>
                  <a:close/>
                  <a:moveTo>
                    <a:pt x="360152" y="444990"/>
                  </a:moveTo>
                  <a:lnTo>
                    <a:pt x="361962" y="444609"/>
                  </a:lnTo>
                  <a:cubicBezTo>
                    <a:pt x="361962" y="444609"/>
                    <a:pt x="361772" y="443751"/>
                    <a:pt x="361676" y="443751"/>
                  </a:cubicBezTo>
                  <a:cubicBezTo>
                    <a:pt x="360914" y="443847"/>
                    <a:pt x="360152" y="444037"/>
                    <a:pt x="360057" y="444895"/>
                  </a:cubicBezTo>
                  <a:close/>
                  <a:moveTo>
                    <a:pt x="361581" y="448990"/>
                  </a:moveTo>
                  <a:cubicBezTo>
                    <a:pt x="361581" y="448990"/>
                    <a:pt x="361105" y="447752"/>
                    <a:pt x="360819" y="447752"/>
                  </a:cubicBezTo>
                  <a:cubicBezTo>
                    <a:pt x="359676" y="447562"/>
                    <a:pt x="358438" y="447752"/>
                    <a:pt x="355866" y="447752"/>
                  </a:cubicBezTo>
                  <a:cubicBezTo>
                    <a:pt x="353961" y="447752"/>
                    <a:pt x="352056" y="447562"/>
                    <a:pt x="350246" y="447752"/>
                  </a:cubicBezTo>
                  <a:cubicBezTo>
                    <a:pt x="349389" y="447847"/>
                    <a:pt x="348722" y="448704"/>
                    <a:pt x="347960" y="449276"/>
                  </a:cubicBezTo>
                  <a:cubicBezTo>
                    <a:pt x="348627" y="449657"/>
                    <a:pt x="349294" y="450229"/>
                    <a:pt x="350056" y="450324"/>
                  </a:cubicBezTo>
                  <a:cubicBezTo>
                    <a:pt x="352151" y="450514"/>
                    <a:pt x="354818" y="449847"/>
                    <a:pt x="356152" y="450800"/>
                  </a:cubicBezTo>
                  <a:cubicBezTo>
                    <a:pt x="359581" y="453276"/>
                    <a:pt x="359962" y="449752"/>
                    <a:pt x="361676" y="448990"/>
                  </a:cubicBezTo>
                  <a:close/>
                  <a:moveTo>
                    <a:pt x="357390" y="950291"/>
                  </a:moveTo>
                  <a:cubicBezTo>
                    <a:pt x="357390" y="950291"/>
                    <a:pt x="357580" y="949720"/>
                    <a:pt x="357676" y="949434"/>
                  </a:cubicBezTo>
                  <a:cubicBezTo>
                    <a:pt x="357104" y="949338"/>
                    <a:pt x="356438" y="949243"/>
                    <a:pt x="355104" y="949720"/>
                  </a:cubicBezTo>
                  <a:cubicBezTo>
                    <a:pt x="355866" y="949910"/>
                    <a:pt x="356628" y="950100"/>
                    <a:pt x="357390" y="950196"/>
                  </a:cubicBezTo>
                  <a:close/>
                  <a:moveTo>
                    <a:pt x="353104" y="446133"/>
                  </a:moveTo>
                  <a:cubicBezTo>
                    <a:pt x="353104" y="446133"/>
                    <a:pt x="353675" y="445180"/>
                    <a:pt x="353580" y="445085"/>
                  </a:cubicBezTo>
                  <a:cubicBezTo>
                    <a:pt x="352628" y="444513"/>
                    <a:pt x="351675" y="444132"/>
                    <a:pt x="350722" y="442894"/>
                  </a:cubicBezTo>
                  <a:lnTo>
                    <a:pt x="349389" y="442894"/>
                  </a:lnTo>
                  <a:cubicBezTo>
                    <a:pt x="349389" y="442894"/>
                    <a:pt x="350246" y="443275"/>
                    <a:pt x="350722" y="444228"/>
                  </a:cubicBezTo>
                  <a:cubicBezTo>
                    <a:pt x="351485" y="444799"/>
                    <a:pt x="352342" y="445466"/>
                    <a:pt x="353104" y="446038"/>
                  </a:cubicBezTo>
                  <a:close/>
                  <a:moveTo>
                    <a:pt x="351961" y="947719"/>
                  </a:moveTo>
                  <a:cubicBezTo>
                    <a:pt x="352532" y="947053"/>
                    <a:pt x="353104" y="946386"/>
                    <a:pt x="352913" y="945052"/>
                  </a:cubicBezTo>
                  <a:cubicBezTo>
                    <a:pt x="352151" y="945529"/>
                    <a:pt x="351485" y="946100"/>
                    <a:pt x="350722" y="946576"/>
                  </a:cubicBezTo>
                  <a:cubicBezTo>
                    <a:pt x="351104" y="946957"/>
                    <a:pt x="351580" y="947338"/>
                    <a:pt x="351961" y="947719"/>
                  </a:cubicBezTo>
                  <a:close/>
                  <a:moveTo>
                    <a:pt x="347865" y="947053"/>
                  </a:moveTo>
                  <a:lnTo>
                    <a:pt x="347484" y="945338"/>
                  </a:lnTo>
                  <a:cubicBezTo>
                    <a:pt x="347484" y="945338"/>
                    <a:pt x="346627" y="945529"/>
                    <a:pt x="346627" y="945529"/>
                  </a:cubicBezTo>
                  <a:cubicBezTo>
                    <a:pt x="346817" y="946195"/>
                    <a:pt x="347008" y="946957"/>
                    <a:pt x="347865" y="946957"/>
                  </a:cubicBezTo>
                  <a:close/>
                  <a:moveTo>
                    <a:pt x="343579" y="450990"/>
                  </a:moveTo>
                  <a:cubicBezTo>
                    <a:pt x="344627" y="449943"/>
                    <a:pt x="346722" y="448419"/>
                    <a:pt x="343769" y="447752"/>
                  </a:cubicBezTo>
                  <a:cubicBezTo>
                    <a:pt x="339769" y="446895"/>
                    <a:pt x="335578" y="446799"/>
                    <a:pt x="331482" y="446323"/>
                  </a:cubicBezTo>
                  <a:cubicBezTo>
                    <a:pt x="328529" y="445942"/>
                    <a:pt x="325291" y="447657"/>
                    <a:pt x="322719" y="444990"/>
                  </a:cubicBezTo>
                  <a:cubicBezTo>
                    <a:pt x="319957" y="447752"/>
                    <a:pt x="316433" y="445752"/>
                    <a:pt x="313194" y="446323"/>
                  </a:cubicBezTo>
                  <a:cubicBezTo>
                    <a:pt x="311765" y="446514"/>
                    <a:pt x="310146" y="446704"/>
                    <a:pt x="308908" y="446323"/>
                  </a:cubicBezTo>
                  <a:cubicBezTo>
                    <a:pt x="301002" y="443561"/>
                    <a:pt x="292715" y="444513"/>
                    <a:pt x="284619" y="443847"/>
                  </a:cubicBezTo>
                  <a:cubicBezTo>
                    <a:pt x="272618" y="442894"/>
                    <a:pt x="260521" y="442799"/>
                    <a:pt x="248519" y="442323"/>
                  </a:cubicBezTo>
                  <a:cubicBezTo>
                    <a:pt x="247472" y="442323"/>
                    <a:pt x="246424" y="441656"/>
                    <a:pt x="245281" y="441465"/>
                  </a:cubicBezTo>
                  <a:cubicBezTo>
                    <a:pt x="241471" y="440799"/>
                    <a:pt x="237280" y="438989"/>
                    <a:pt x="233946" y="439941"/>
                  </a:cubicBezTo>
                  <a:cubicBezTo>
                    <a:pt x="228326" y="441561"/>
                    <a:pt x="224421" y="440227"/>
                    <a:pt x="220325" y="437179"/>
                  </a:cubicBezTo>
                  <a:cubicBezTo>
                    <a:pt x="219182" y="436322"/>
                    <a:pt x="217468" y="436036"/>
                    <a:pt x="215944" y="435750"/>
                  </a:cubicBezTo>
                  <a:cubicBezTo>
                    <a:pt x="215372" y="435655"/>
                    <a:pt x="214610" y="436036"/>
                    <a:pt x="213944" y="436131"/>
                  </a:cubicBezTo>
                  <a:cubicBezTo>
                    <a:pt x="214325" y="436608"/>
                    <a:pt x="214515" y="437274"/>
                    <a:pt x="214991" y="437560"/>
                  </a:cubicBezTo>
                  <a:cubicBezTo>
                    <a:pt x="219563" y="440132"/>
                    <a:pt x="224421" y="442323"/>
                    <a:pt x="228803" y="445180"/>
                  </a:cubicBezTo>
                  <a:cubicBezTo>
                    <a:pt x="230898" y="446609"/>
                    <a:pt x="231851" y="446514"/>
                    <a:pt x="233470" y="444895"/>
                  </a:cubicBezTo>
                  <a:cubicBezTo>
                    <a:pt x="233851" y="444513"/>
                    <a:pt x="235375" y="444513"/>
                    <a:pt x="235851" y="444895"/>
                  </a:cubicBezTo>
                  <a:cubicBezTo>
                    <a:pt x="240995" y="448609"/>
                    <a:pt x="245947" y="452324"/>
                    <a:pt x="250996" y="456134"/>
                  </a:cubicBezTo>
                  <a:cubicBezTo>
                    <a:pt x="259378" y="462421"/>
                    <a:pt x="268331" y="465183"/>
                    <a:pt x="278999" y="461373"/>
                  </a:cubicBezTo>
                  <a:cubicBezTo>
                    <a:pt x="286524" y="458611"/>
                    <a:pt x="294716" y="458134"/>
                    <a:pt x="302526" y="456134"/>
                  </a:cubicBezTo>
                  <a:cubicBezTo>
                    <a:pt x="307670" y="454800"/>
                    <a:pt x="312813" y="453086"/>
                    <a:pt x="318052" y="452038"/>
                  </a:cubicBezTo>
                  <a:cubicBezTo>
                    <a:pt x="324719" y="450705"/>
                    <a:pt x="331577" y="449943"/>
                    <a:pt x="338340" y="449086"/>
                  </a:cubicBezTo>
                  <a:cubicBezTo>
                    <a:pt x="339007" y="448990"/>
                    <a:pt x="340055" y="449371"/>
                    <a:pt x="340531" y="449847"/>
                  </a:cubicBezTo>
                  <a:cubicBezTo>
                    <a:pt x="342245" y="451562"/>
                    <a:pt x="342150" y="451657"/>
                    <a:pt x="343579" y="450990"/>
                  </a:cubicBezTo>
                  <a:close/>
                  <a:moveTo>
                    <a:pt x="342531" y="944957"/>
                  </a:moveTo>
                  <a:cubicBezTo>
                    <a:pt x="342531" y="944957"/>
                    <a:pt x="343579" y="944100"/>
                    <a:pt x="343579" y="943623"/>
                  </a:cubicBezTo>
                  <a:cubicBezTo>
                    <a:pt x="343579" y="943147"/>
                    <a:pt x="342912" y="942385"/>
                    <a:pt x="342531" y="942385"/>
                  </a:cubicBezTo>
                  <a:cubicBezTo>
                    <a:pt x="339388" y="942480"/>
                    <a:pt x="337007" y="941338"/>
                    <a:pt x="334339" y="939909"/>
                  </a:cubicBezTo>
                  <a:cubicBezTo>
                    <a:pt x="331387" y="938289"/>
                    <a:pt x="327672" y="937908"/>
                    <a:pt x="323481" y="936289"/>
                  </a:cubicBezTo>
                  <a:cubicBezTo>
                    <a:pt x="322052" y="936289"/>
                    <a:pt x="320624" y="936289"/>
                    <a:pt x="319195" y="936289"/>
                  </a:cubicBezTo>
                  <a:cubicBezTo>
                    <a:pt x="320338" y="937337"/>
                    <a:pt x="321481" y="938480"/>
                    <a:pt x="322719" y="939528"/>
                  </a:cubicBezTo>
                  <a:cubicBezTo>
                    <a:pt x="323005" y="939718"/>
                    <a:pt x="323862" y="939718"/>
                    <a:pt x="324053" y="939528"/>
                  </a:cubicBezTo>
                  <a:cubicBezTo>
                    <a:pt x="325196" y="938575"/>
                    <a:pt x="325767" y="938385"/>
                    <a:pt x="327291" y="939528"/>
                  </a:cubicBezTo>
                  <a:cubicBezTo>
                    <a:pt x="330053" y="941433"/>
                    <a:pt x="333292" y="942957"/>
                    <a:pt x="336626" y="944195"/>
                  </a:cubicBezTo>
                  <a:cubicBezTo>
                    <a:pt x="338435" y="944862"/>
                    <a:pt x="340626" y="944766"/>
                    <a:pt x="342722" y="944862"/>
                  </a:cubicBezTo>
                  <a:close/>
                  <a:moveTo>
                    <a:pt x="343579" y="442989"/>
                  </a:moveTo>
                  <a:cubicBezTo>
                    <a:pt x="342912" y="442418"/>
                    <a:pt x="342436" y="441561"/>
                    <a:pt x="341579" y="441275"/>
                  </a:cubicBezTo>
                  <a:cubicBezTo>
                    <a:pt x="340912" y="441084"/>
                    <a:pt x="340055" y="441465"/>
                    <a:pt x="339293" y="441561"/>
                  </a:cubicBezTo>
                  <a:cubicBezTo>
                    <a:pt x="339769" y="442228"/>
                    <a:pt x="340150" y="443085"/>
                    <a:pt x="340817" y="443561"/>
                  </a:cubicBezTo>
                  <a:cubicBezTo>
                    <a:pt x="341197" y="443847"/>
                    <a:pt x="342150" y="443561"/>
                    <a:pt x="343484" y="442989"/>
                  </a:cubicBezTo>
                  <a:close/>
                  <a:moveTo>
                    <a:pt x="334911" y="453657"/>
                  </a:moveTo>
                  <a:cubicBezTo>
                    <a:pt x="334149" y="453086"/>
                    <a:pt x="333387" y="452419"/>
                    <a:pt x="332530" y="451848"/>
                  </a:cubicBezTo>
                  <a:cubicBezTo>
                    <a:pt x="332339" y="452229"/>
                    <a:pt x="331958" y="452800"/>
                    <a:pt x="332054" y="452800"/>
                  </a:cubicBezTo>
                  <a:cubicBezTo>
                    <a:pt x="332720" y="453372"/>
                    <a:pt x="333482" y="453848"/>
                    <a:pt x="334911" y="453657"/>
                  </a:cubicBezTo>
                  <a:close/>
                  <a:moveTo>
                    <a:pt x="331958" y="983533"/>
                  </a:moveTo>
                  <a:cubicBezTo>
                    <a:pt x="331958" y="983533"/>
                    <a:pt x="331672" y="982866"/>
                    <a:pt x="331482" y="982581"/>
                  </a:cubicBezTo>
                  <a:cubicBezTo>
                    <a:pt x="330720" y="983152"/>
                    <a:pt x="329958" y="983819"/>
                    <a:pt x="329863" y="985057"/>
                  </a:cubicBezTo>
                  <a:cubicBezTo>
                    <a:pt x="330625" y="984581"/>
                    <a:pt x="331292" y="984105"/>
                    <a:pt x="331958" y="983533"/>
                  </a:cubicBezTo>
                  <a:close/>
                  <a:moveTo>
                    <a:pt x="330244" y="991153"/>
                  </a:moveTo>
                  <a:cubicBezTo>
                    <a:pt x="330244" y="991153"/>
                    <a:pt x="330053" y="988963"/>
                    <a:pt x="329101" y="987057"/>
                  </a:cubicBezTo>
                  <a:cubicBezTo>
                    <a:pt x="328910" y="986867"/>
                    <a:pt x="328815" y="986676"/>
                    <a:pt x="328625" y="986581"/>
                  </a:cubicBezTo>
                  <a:cubicBezTo>
                    <a:pt x="328529" y="986581"/>
                    <a:pt x="328244" y="986581"/>
                    <a:pt x="328148" y="986581"/>
                  </a:cubicBezTo>
                  <a:cubicBezTo>
                    <a:pt x="326815" y="988200"/>
                    <a:pt x="325481" y="989915"/>
                    <a:pt x="324243" y="991630"/>
                  </a:cubicBezTo>
                  <a:cubicBezTo>
                    <a:pt x="324053" y="991915"/>
                    <a:pt x="324719" y="992963"/>
                    <a:pt x="324814" y="992963"/>
                  </a:cubicBezTo>
                  <a:cubicBezTo>
                    <a:pt x="326720" y="992487"/>
                    <a:pt x="328720" y="992106"/>
                    <a:pt x="330339" y="991058"/>
                  </a:cubicBezTo>
                  <a:close/>
                  <a:moveTo>
                    <a:pt x="329005" y="974770"/>
                  </a:moveTo>
                  <a:cubicBezTo>
                    <a:pt x="328339" y="973246"/>
                    <a:pt x="327577" y="971817"/>
                    <a:pt x="326720" y="970484"/>
                  </a:cubicBezTo>
                  <a:cubicBezTo>
                    <a:pt x="326624" y="970293"/>
                    <a:pt x="325862" y="970484"/>
                    <a:pt x="325386" y="970579"/>
                  </a:cubicBezTo>
                  <a:cubicBezTo>
                    <a:pt x="325672" y="972103"/>
                    <a:pt x="325958" y="973627"/>
                    <a:pt x="327005" y="975818"/>
                  </a:cubicBezTo>
                  <a:cubicBezTo>
                    <a:pt x="327767" y="975437"/>
                    <a:pt x="329101" y="974865"/>
                    <a:pt x="329101" y="974770"/>
                  </a:cubicBezTo>
                  <a:close/>
                  <a:moveTo>
                    <a:pt x="325481" y="979628"/>
                  </a:moveTo>
                  <a:cubicBezTo>
                    <a:pt x="327386" y="977818"/>
                    <a:pt x="325100" y="977151"/>
                    <a:pt x="324338" y="976008"/>
                  </a:cubicBezTo>
                  <a:cubicBezTo>
                    <a:pt x="323957" y="976580"/>
                    <a:pt x="323672" y="977151"/>
                    <a:pt x="324053" y="978390"/>
                  </a:cubicBezTo>
                  <a:cubicBezTo>
                    <a:pt x="324529" y="978771"/>
                    <a:pt x="325481" y="979628"/>
                    <a:pt x="325481" y="979628"/>
                  </a:cubicBezTo>
                  <a:close/>
                  <a:moveTo>
                    <a:pt x="324814" y="968388"/>
                  </a:moveTo>
                  <a:cubicBezTo>
                    <a:pt x="324814" y="968388"/>
                    <a:pt x="325672" y="968388"/>
                    <a:pt x="326148" y="968293"/>
                  </a:cubicBezTo>
                  <a:cubicBezTo>
                    <a:pt x="325672" y="966960"/>
                    <a:pt x="325386" y="965531"/>
                    <a:pt x="324624" y="964483"/>
                  </a:cubicBezTo>
                  <a:cubicBezTo>
                    <a:pt x="324338" y="964102"/>
                    <a:pt x="322814" y="964483"/>
                    <a:pt x="321862" y="965722"/>
                  </a:cubicBezTo>
                  <a:cubicBezTo>
                    <a:pt x="322814" y="966579"/>
                    <a:pt x="323767" y="967626"/>
                    <a:pt x="324814" y="968388"/>
                  </a:cubicBezTo>
                  <a:close/>
                  <a:moveTo>
                    <a:pt x="324053" y="454324"/>
                  </a:moveTo>
                  <a:cubicBezTo>
                    <a:pt x="324053" y="454324"/>
                    <a:pt x="325005" y="454324"/>
                    <a:pt x="326148" y="453657"/>
                  </a:cubicBezTo>
                  <a:cubicBezTo>
                    <a:pt x="325100" y="453467"/>
                    <a:pt x="324053" y="452991"/>
                    <a:pt x="323100" y="453086"/>
                  </a:cubicBezTo>
                  <a:cubicBezTo>
                    <a:pt x="322624" y="453086"/>
                    <a:pt x="322243" y="454134"/>
                    <a:pt x="321862" y="454800"/>
                  </a:cubicBezTo>
                  <a:cubicBezTo>
                    <a:pt x="322624" y="454610"/>
                    <a:pt x="323386" y="454515"/>
                    <a:pt x="324148" y="454420"/>
                  </a:cubicBezTo>
                  <a:close/>
                  <a:moveTo>
                    <a:pt x="323291" y="957721"/>
                  </a:moveTo>
                  <a:cubicBezTo>
                    <a:pt x="322910" y="955720"/>
                    <a:pt x="324624" y="952672"/>
                    <a:pt x="320433" y="953720"/>
                  </a:cubicBezTo>
                  <a:cubicBezTo>
                    <a:pt x="320909" y="955054"/>
                    <a:pt x="321290" y="956387"/>
                    <a:pt x="321862" y="957625"/>
                  </a:cubicBezTo>
                  <a:cubicBezTo>
                    <a:pt x="321862" y="957816"/>
                    <a:pt x="322814" y="957625"/>
                    <a:pt x="323291" y="957625"/>
                  </a:cubicBezTo>
                  <a:close/>
                  <a:moveTo>
                    <a:pt x="320052" y="865995"/>
                  </a:moveTo>
                  <a:cubicBezTo>
                    <a:pt x="323195" y="862851"/>
                    <a:pt x="326148" y="859613"/>
                    <a:pt x="328339" y="855708"/>
                  </a:cubicBezTo>
                  <a:cubicBezTo>
                    <a:pt x="324814" y="858470"/>
                    <a:pt x="321386" y="861232"/>
                    <a:pt x="317957" y="864090"/>
                  </a:cubicBezTo>
                  <a:cubicBezTo>
                    <a:pt x="317576" y="864375"/>
                    <a:pt x="317766" y="865233"/>
                    <a:pt x="317671" y="865804"/>
                  </a:cubicBezTo>
                  <a:cubicBezTo>
                    <a:pt x="318528" y="865804"/>
                    <a:pt x="319671" y="866280"/>
                    <a:pt x="320052" y="865995"/>
                  </a:cubicBezTo>
                  <a:close/>
                  <a:moveTo>
                    <a:pt x="320243" y="1003726"/>
                  </a:moveTo>
                  <a:cubicBezTo>
                    <a:pt x="320814" y="1003155"/>
                    <a:pt x="321386" y="1002393"/>
                    <a:pt x="321195" y="1001059"/>
                  </a:cubicBezTo>
                  <a:cubicBezTo>
                    <a:pt x="320528" y="1001821"/>
                    <a:pt x="319862" y="1002488"/>
                    <a:pt x="319195" y="1003250"/>
                  </a:cubicBezTo>
                  <a:cubicBezTo>
                    <a:pt x="319576" y="1003440"/>
                    <a:pt x="320147" y="1003822"/>
                    <a:pt x="320243" y="1003726"/>
                  </a:cubicBezTo>
                  <a:close/>
                  <a:moveTo>
                    <a:pt x="313956" y="929050"/>
                  </a:moveTo>
                  <a:cubicBezTo>
                    <a:pt x="315004" y="928288"/>
                    <a:pt x="316147" y="927526"/>
                    <a:pt x="317195" y="926764"/>
                  </a:cubicBezTo>
                  <a:lnTo>
                    <a:pt x="315671" y="925336"/>
                  </a:lnTo>
                  <a:cubicBezTo>
                    <a:pt x="314813" y="926383"/>
                    <a:pt x="314051" y="927336"/>
                    <a:pt x="313861" y="929050"/>
                  </a:cubicBezTo>
                  <a:close/>
                  <a:moveTo>
                    <a:pt x="317195" y="456610"/>
                  </a:moveTo>
                  <a:cubicBezTo>
                    <a:pt x="317195" y="456610"/>
                    <a:pt x="317004" y="455753"/>
                    <a:pt x="316909" y="455753"/>
                  </a:cubicBezTo>
                  <a:cubicBezTo>
                    <a:pt x="314909" y="456134"/>
                    <a:pt x="313004" y="456610"/>
                    <a:pt x="310337" y="457658"/>
                  </a:cubicBezTo>
                  <a:cubicBezTo>
                    <a:pt x="312908" y="458896"/>
                    <a:pt x="315194" y="458896"/>
                    <a:pt x="317195" y="456610"/>
                  </a:cubicBezTo>
                  <a:close/>
                  <a:moveTo>
                    <a:pt x="316147" y="1012394"/>
                  </a:moveTo>
                  <a:cubicBezTo>
                    <a:pt x="316147" y="1012394"/>
                    <a:pt x="316242" y="1011537"/>
                    <a:pt x="316147" y="1011156"/>
                  </a:cubicBezTo>
                  <a:cubicBezTo>
                    <a:pt x="315956" y="1010489"/>
                    <a:pt x="315671" y="1009632"/>
                    <a:pt x="315194" y="1009155"/>
                  </a:cubicBezTo>
                  <a:cubicBezTo>
                    <a:pt x="315004" y="1008965"/>
                    <a:pt x="313575" y="1009441"/>
                    <a:pt x="313575" y="1009632"/>
                  </a:cubicBezTo>
                  <a:cubicBezTo>
                    <a:pt x="313575" y="1010298"/>
                    <a:pt x="313766" y="1011156"/>
                    <a:pt x="314051" y="1011822"/>
                  </a:cubicBezTo>
                  <a:cubicBezTo>
                    <a:pt x="314337" y="1012394"/>
                    <a:pt x="315004" y="1012680"/>
                    <a:pt x="316147" y="1012489"/>
                  </a:cubicBezTo>
                  <a:close/>
                  <a:moveTo>
                    <a:pt x="314718" y="932384"/>
                  </a:moveTo>
                  <a:cubicBezTo>
                    <a:pt x="314718" y="932384"/>
                    <a:pt x="315289" y="932765"/>
                    <a:pt x="315575" y="932955"/>
                  </a:cubicBezTo>
                  <a:cubicBezTo>
                    <a:pt x="315575" y="932574"/>
                    <a:pt x="315480" y="932193"/>
                    <a:pt x="314718" y="932384"/>
                  </a:cubicBezTo>
                  <a:close/>
                  <a:moveTo>
                    <a:pt x="313956" y="1017061"/>
                  </a:moveTo>
                  <a:cubicBezTo>
                    <a:pt x="314147" y="1016299"/>
                    <a:pt x="314623" y="1015442"/>
                    <a:pt x="314337" y="1014871"/>
                  </a:cubicBezTo>
                  <a:cubicBezTo>
                    <a:pt x="314051" y="1014204"/>
                    <a:pt x="313099" y="1013632"/>
                    <a:pt x="312432" y="1013061"/>
                  </a:cubicBezTo>
                  <a:cubicBezTo>
                    <a:pt x="312242" y="1013823"/>
                    <a:pt x="311861" y="1014585"/>
                    <a:pt x="311765" y="1015347"/>
                  </a:cubicBezTo>
                  <a:cubicBezTo>
                    <a:pt x="311765" y="1015918"/>
                    <a:pt x="312242" y="1016490"/>
                    <a:pt x="313861" y="1016966"/>
                  </a:cubicBezTo>
                  <a:close/>
                  <a:moveTo>
                    <a:pt x="312622" y="924955"/>
                  </a:moveTo>
                  <a:cubicBezTo>
                    <a:pt x="312813" y="924383"/>
                    <a:pt x="313289" y="923716"/>
                    <a:pt x="313194" y="923240"/>
                  </a:cubicBezTo>
                  <a:cubicBezTo>
                    <a:pt x="312432" y="918478"/>
                    <a:pt x="311670" y="913620"/>
                    <a:pt x="310813" y="908857"/>
                  </a:cubicBezTo>
                  <a:cubicBezTo>
                    <a:pt x="310813" y="908667"/>
                    <a:pt x="310527" y="908572"/>
                    <a:pt x="309575" y="907714"/>
                  </a:cubicBezTo>
                  <a:cubicBezTo>
                    <a:pt x="306622" y="908857"/>
                    <a:pt x="309384" y="910953"/>
                    <a:pt x="308717" y="912286"/>
                  </a:cubicBezTo>
                  <a:cubicBezTo>
                    <a:pt x="306527" y="916858"/>
                    <a:pt x="308908" y="920097"/>
                    <a:pt x="311670" y="923430"/>
                  </a:cubicBezTo>
                  <a:cubicBezTo>
                    <a:pt x="312051" y="923907"/>
                    <a:pt x="312242" y="924478"/>
                    <a:pt x="312432" y="924955"/>
                  </a:cubicBezTo>
                  <a:close/>
                  <a:moveTo>
                    <a:pt x="311765" y="1019538"/>
                  </a:moveTo>
                  <a:cubicBezTo>
                    <a:pt x="311765" y="1019538"/>
                    <a:pt x="311003" y="1018871"/>
                    <a:pt x="310718" y="1018871"/>
                  </a:cubicBezTo>
                  <a:cubicBezTo>
                    <a:pt x="310337" y="1018871"/>
                    <a:pt x="310051" y="1019442"/>
                    <a:pt x="308241" y="1019728"/>
                  </a:cubicBezTo>
                  <a:cubicBezTo>
                    <a:pt x="306527" y="1021157"/>
                    <a:pt x="304336" y="1023729"/>
                    <a:pt x="305860" y="1024872"/>
                  </a:cubicBezTo>
                  <a:cubicBezTo>
                    <a:pt x="308717" y="1026777"/>
                    <a:pt x="308813" y="1022776"/>
                    <a:pt x="310432" y="1021633"/>
                  </a:cubicBezTo>
                  <a:cubicBezTo>
                    <a:pt x="311099" y="1021157"/>
                    <a:pt x="311384" y="1020300"/>
                    <a:pt x="311765" y="1019538"/>
                  </a:cubicBezTo>
                  <a:close/>
                  <a:moveTo>
                    <a:pt x="309955" y="904857"/>
                  </a:moveTo>
                  <a:cubicBezTo>
                    <a:pt x="309479" y="904095"/>
                    <a:pt x="308908" y="903333"/>
                    <a:pt x="308432" y="902571"/>
                  </a:cubicBezTo>
                  <a:cubicBezTo>
                    <a:pt x="308146" y="903142"/>
                    <a:pt x="307860" y="903809"/>
                    <a:pt x="307479" y="905714"/>
                  </a:cubicBezTo>
                  <a:cubicBezTo>
                    <a:pt x="308241" y="905428"/>
                    <a:pt x="309098" y="905142"/>
                    <a:pt x="309860" y="904857"/>
                  </a:cubicBezTo>
                  <a:close/>
                  <a:moveTo>
                    <a:pt x="306812" y="898380"/>
                  </a:moveTo>
                  <a:cubicBezTo>
                    <a:pt x="306812" y="898380"/>
                    <a:pt x="307193" y="897808"/>
                    <a:pt x="307384" y="897618"/>
                  </a:cubicBezTo>
                  <a:cubicBezTo>
                    <a:pt x="306908" y="897618"/>
                    <a:pt x="306527" y="897618"/>
                    <a:pt x="306812" y="898380"/>
                  </a:cubicBezTo>
                  <a:close/>
                  <a:moveTo>
                    <a:pt x="306812" y="879711"/>
                  </a:moveTo>
                  <a:lnTo>
                    <a:pt x="306812" y="878472"/>
                  </a:lnTo>
                  <a:cubicBezTo>
                    <a:pt x="306812" y="878472"/>
                    <a:pt x="306336" y="879330"/>
                    <a:pt x="305384" y="879711"/>
                  </a:cubicBezTo>
                  <a:cubicBezTo>
                    <a:pt x="300812" y="883806"/>
                    <a:pt x="303574" y="888950"/>
                    <a:pt x="303288" y="893617"/>
                  </a:cubicBezTo>
                  <a:cubicBezTo>
                    <a:pt x="303288" y="893808"/>
                    <a:pt x="304717" y="894474"/>
                    <a:pt x="304907" y="894379"/>
                  </a:cubicBezTo>
                  <a:cubicBezTo>
                    <a:pt x="305764" y="893713"/>
                    <a:pt x="307003" y="892760"/>
                    <a:pt x="306908" y="891903"/>
                  </a:cubicBezTo>
                  <a:cubicBezTo>
                    <a:pt x="306908" y="887807"/>
                    <a:pt x="306431" y="883806"/>
                    <a:pt x="306908" y="879711"/>
                  </a:cubicBezTo>
                  <a:close/>
                  <a:moveTo>
                    <a:pt x="306050" y="1029634"/>
                  </a:moveTo>
                  <a:cubicBezTo>
                    <a:pt x="306050" y="1029634"/>
                    <a:pt x="306050" y="1028491"/>
                    <a:pt x="306050" y="1028491"/>
                  </a:cubicBezTo>
                  <a:cubicBezTo>
                    <a:pt x="305098" y="1028491"/>
                    <a:pt x="304145" y="1028491"/>
                    <a:pt x="303193" y="1029730"/>
                  </a:cubicBezTo>
                  <a:cubicBezTo>
                    <a:pt x="304145" y="1029730"/>
                    <a:pt x="305098" y="1029730"/>
                    <a:pt x="306050" y="1029730"/>
                  </a:cubicBezTo>
                  <a:close/>
                  <a:moveTo>
                    <a:pt x="304241" y="460896"/>
                  </a:moveTo>
                  <a:cubicBezTo>
                    <a:pt x="304812" y="460896"/>
                    <a:pt x="305479" y="460515"/>
                    <a:pt x="305384" y="459563"/>
                  </a:cubicBezTo>
                  <a:cubicBezTo>
                    <a:pt x="304145" y="458229"/>
                    <a:pt x="302907" y="457372"/>
                    <a:pt x="301383" y="459182"/>
                  </a:cubicBezTo>
                  <a:cubicBezTo>
                    <a:pt x="301097" y="459563"/>
                    <a:pt x="300716" y="459849"/>
                    <a:pt x="300335" y="460134"/>
                  </a:cubicBezTo>
                  <a:cubicBezTo>
                    <a:pt x="301574" y="460420"/>
                    <a:pt x="302907" y="460706"/>
                    <a:pt x="304241" y="460801"/>
                  </a:cubicBezTo>
                  <a:close/>
                  <a:moveTo>
                    <a:pt x="303955" y="875710"/>
                  </a:moveTo>
                  <a:cubicBezTo>
                    <a:pt x="303955" y="875710"/>
                    <a:pt x="303955" y="874853"/>
                    <a:pt x="304050" y="874472"/>
                  </a:cubicBezTo>
                  <a:cubicBezTo>
                    <a:pt x="303764" y="874853"/>
                    <a:pt x="303479" y="875329"/>
                    <a:pt x="302526" y="875710"/>
                  </a:cubicBezTo>
                  <a:cubicBezTo>
                    <a:pt x="302240" y="876187"/>
                    <a:pt x="302050" y="876567"/>
                    <a:pt x="301097" y="877044"/>
                  </a:cubicBezTo>
                  <a:cubicBezTo>
                    <a:pt x="300907" y="877520"/>
                    <a:pt x="300621" y="877901"/>
                    <a:pt x="299669" y="878377"/>
                  </a:cubicBezTo>
                  <a:lnTo>
                    <a:pt x="299669" y="879615"/>
                  </a:lnTo>
                  <a:cubicBezTo>
                    <a:pt x="299669" y="879615"/>
                    <a:pt x="300145" y="878758"/>
                    <a:pt x="301097" y="878377"/>
                  </a:cubicBezTo>
                  <a:cubicBezTo>
                    <a:pt x="301383" y="877901"/>
                    <a:pt x="301574" y="877520"/>
                    <a:pt x="302526" y="877044"/>
                  </a:cubicBezTo>
                  <a:cubicBezTo>
                    <a:pt x="302717" y="876567"/>
                    <a:pt x="303002" y="876187"/>
                    <a:pt x="303955" y="875710"/>
                  </a:cubicBezTo>
                  <a:close/>
                  <a:moveTo>
                    <a:pt x="297478" y="1037730"/>
                  </a:moveTo>
                  <a:cubicBezTo>
                    <a:pt x="301859" y="1040207"/>
                    <a:pt x="299764" y="1034301"/>
                    <a:pt x="302431" y="1034492"/>
                  </a:cubicBezTo>
                  <a:cubicBezTo>
                    <a:pt x="302240" y="1033825"/>
                    <a:pt x="302431" y="1033063"/>
                    <a:pt x="301955" y="1032682"/>
                  </a:cubicBezTo>
                  <a:cubicBezTo>
                    <a:pt x="300145" y="1030872"/>
                    <a:pt x="300716" y="1032778"/>
                    <a:pt x="300240" y="1033539"/>
                  </a:cubicBezTo>
                  <a:cubicBezTo>
                    <a:pt x="299478" y="1034587"/>
                    <a:pt x="298335" y="1035445"/>
                    <a:pt x="297383" y="1037730"/>
                  </a:cubicBezTo>
                  <a:close/>
                  <a:moveTo>
                    <a:pt x="300526" y="438227"/>
                  </a:moveTo>
                  <a:cubicBezTo>
                    <a:pt x="300526" y="438227"/>
                    <a:pt x="301288" y="437846"/>
                    <a:pt x="301669" y="437655"/>
                  </a:cubicBezTo>
                  <a:cubicBezTo>
                    <a:pt x="301193" y="437370"/>
                    <a:pt x="300716" y="436989"/>
                    <a:pt x="300145" y="436893"/>
                  </a:cubicBezTo>
                  <a:cubicBezTo>
                    <a:pt x="299002" y="436798"/>
                    <a:pt x="297859" y="436893"/>
                    <a:pt x="295954" y="437560"/>
                  </a:cubicBezTo>
                  <a:cubicBezTo>
                    <a:pt x="297478" y="437751"/>
                    <a:pt x="299002" y="438037"/>
                    <a:pt x="300526" y="438227"/>
                  </a:cubicBezTo>
                  <a:close/>
                  <a:moveTo>
                    <a:pt x="293287" y="1044493"/>
                  </a:moveTo>
                  <a:cubicBezTo>
                    <a:pt x="293287" y="1044493"/>
                    <a:pt x="294144" y="1044493"/>
                    <a:pt x="293858" y="1043731"/>
                  </a:cubicBezTo>
                  <a:cubicBezTo>
                    <a:pt x="293668" y="1044017"/>
                    <a:pt x="293477" y="1044303"/>
                    <a:pt x="293287" y="1044493"/>
                  </a:cubicBezTo>
                  <a:close/>
                  <a:moveTo>
                    <a:pt x="293096" y="463563"/>
                  </a:moveTo>
                  <a:cubicBezTo>
                    <a:pt x="293096" y="463563"/>
                    <a:pt x="293572" y="462706"/>
                    <a:pt x="293858" y="462325"/>
                  </a:cubicBezTo>
                  <a:cubicBezTo>
                    <a:pt x="292049" y="462230"/>
                    <a:pt x="290144" y="461754"/>
                    <a:pt x="288429" y="462039"/>
                  </a:cubicBezTo>
                  <a:cubicBezTo>
                    <a:pt x="280904" y="463373"/>
                    <a:pt x="273475" y="464802"/>
                    <a:pt x="265950" y="466326"/>
                  </a:cubicBezTo>
                  <a:cubicBezTo>
                    <a:pt x="264902" y="466516"/>
                    <a:pt x="263950" y="466802"/>
                    <a:pt x="262997" y="467088"/>
                  </a:cubicBezTo>
                  <a:cubicBezTo>
                    <a:pt x="264140" y="467754"/>
                    <a:pt x="265283" y="468326"/>
                    <a:pt x="267188" y="468326"/>
                  </a:cubicBezTo>
                  <a:cubicBezTo>
                    <a:pt x="271855" y="467183"/>
                    <a:pt x="276428" y="466326"/>
                    <a:pt x="281380" y="466135"/>
                  </a:cubicBezTo>
                  <a:cubicBezTo>
                    <a:pt x="285286" y="466040"/>
                    <a:pt x="289191" y="464516"/>
                    <a:pt x="293096" y="463563"/>
                  </a:cubicBezTo>
                  <a:close/>
                  <a:moveTo>
                    <a:pt x="291001" y="885045"/>
                  </a:moveTo>
                  <a:cubicBezTo>
                    <a:pt x="291001" y="885045"/>
                    <a:pt x="291382" y="884473"/>
                    <a:pt x="291572" y="884283"/>
                  </a:cubicBezTo>
                  <a:cubicBezTo>
                    <a:pt x="291096" y="884283"/>
                    <a:pt x="290715" y="884283"/>
                    <a:pt x="291001" y="885045"/>
                  </a:cubicBezTo>
                  <a:close/>
                  <a:moveTo>
                    <a:pt x="287381" y="1056399"/>
                  </a:moveTo>
                  <a:cubicBezTo>
                    <a:pt x="287381" y="1056399"/>
                    <a:pt x="286810" y="1056018"/>
                    <a:pt x="286524" y="1055828"/>
                  </a:cubicBezTo>
                  <a:cubicBezTo>
                    <a:pt x="286524" y="1056209"/>
                    <a:pt x="286619" y="1056590"/>
                    <a:pt x="287381" y="1056399"/>
                  </a:cubicBezTo>
                  <a:close/>
                  <a:moveTo>
                    <a:pt x="281571" y="1073735"/>
                  </a:moveTo>
                  <a:cubicBezTo>
                    <a:pt x="281571" y="1073735"/>
                    <a:pt x="281571" y="1073164"/>
                    <a:pt x="281571" y="1073164"/>
                  </a:cubicBezTo>
                  <a:cubicBezTo>
                    <a:pt x="280809" y="1072687"/>
                    <a:pt x="280047" y="1072306"/>
                    <a:pt x="279285" y="1071925"/>
                  </a:cubicBezTo>
                  <a:cubicBezTo>
                    <a:pt x="279285" y="1073259"/>
                    <a:pt x="279285" y="1074497"/>
                    <a:pt x="279380" y="1075831"/>
                  </a:cubicBezTo>
                  <a:cubicBezTo>
                    <a:pt x="279857" y="1075354"/>
                    <a:pt x="280333" y="1074973"/>
                    <a:pt x="281571" y="1073830"/>
                  </a:cubicBezTo>
                  <a:close/>
                  <a:moveTo>
                    <a:pt x="278618" y="1179843"/>
                  </a:moveTo>
                  <a:cubicBezTo>
                    <a:pt x="278618" y="1179843"/>
                    <a:pt x="278142" y="1178605"/>
                    <a:pt x="277666" y="1178415"/>
                  </a:cubicBezTo>
                  <a:cubicBezTo>
                    <a:pt x="274427" y="1177272"/>
                    <a:pt x="269093" y="1179463"/>
                    <a:pt x="267760" y="1182511"/>
                  </a:cubicBezTo>
                  <a:cubicBezTo>
                    <a:pt x="267474" y="1183177"/>
                    <a:pt x="267664" y="1184034"/>
                    <a:pt x="267569" y="1184701"/>
                  </a:cubicBezTo>
                  <a:cubicBezTo>
                    <a:pt x="268522" y="1184415"/>
                    <a:pt x="269570" y="1184225"/>
                    <a:pt x="270522" y="1183844"/>
                  </a:cubicBezTo>
                  <a:cubicBezTo>
                    <a:pt x="270903" y="1183654"/>
                    <a:pt x="271189" y="1183272"/>
                    <a:pt x="272237" y="1182320"/>
                  </a:cubicBezTo>
                  <a:cubicBezTo>
                    <a:pt x="272999" y="1181748"/>
                    <a:pt x="273189" y="1180701"/>
                    <a:pt x="274808" y="1181844"/>
                  </a:cubicBezTo>
                  <a:cubicBezTo>
                    <a:pt x="276999" y="1183368"/>
                    <a:pt x="277952" y="1181272"/>
                    <a:pt x="278618" y="1179748"/>
                  </a:cubicBezTo>
                  <a:close/>
                  <a:moveTo>
                    <a:pt x="273665" y="895713"/>
                  </a:moveTo>
                  <a:cubicBezTo>
                    <a:pt x="272237" y="895713"/>
                    <a:pt x="270332" y="895141"/>
                    <a:pt x="269570" y="895808"/>
                  </a:cubicBezTo>
                  <a:cubicBezTo>
                    <a:pt x="268331" y="896761"/>
                    <a:pt x="266903" y="899332"/>
                    <a:pt x="267379" y="899904"/>
                  </a:cubicBezTo>
                  <a:cubicBezTo>
                    <a:pt x="269093" y="901999"/>
                    <a:pt x="269284" y="898951"/>
                    <a:pt x="270427" y="898570"/>
                  </a:cubicBezTo>
                  <a:cubicBezTo>
                    <a:pt x="271855" y="898094"/>
                    <a:pt x="273094" y="897141"/>
                    <a:pt x="273665" y="895713"/>
                  </a:cubicBezTo>
                  <a:close/>
                  <a:moveTo>
                    <a:pt x="268522" y="1097738"/>
                  </a:moveTo>
                  <a:cubicBezTo>
                    <a:pt x="268998" y="1096976"/>
                    <a:pt x="268331" y="1095738"/>
                    <a:pt x="268236" y="1094690"/>
                  </a:cubicBezTo>
                  <a:cubicBezTo>
                    <a:pt x="267855" y="1094785"/>
                    <a:pt x="267379" y="1094881"/>
                    <a:pt x="267284" y="1095166"/>
                  </a:cubicBezTo>
                  <a:cubicBezTo>
                    <a:pt x="267093" y="1095547"/>
                    <a:pt x="267284" y="1096023"/>
                    <a:pt x="266522" y="1097166"/>
                  </a:cubicBezTo>
                  <a:cubicBezTo>
                    <a:pt x="266141" y="1098500"/>
                    <a:pt x="265664" y="1099833"/>
                    <a:pt x="265283" y="1101167"/>
                  </a:cubicBezTo>
                  <a:cubicBezTo>
                    <a:pt x="266426" y="1100024"/>
                    <a:pt x="267855" y="1099072"/>
                    <a:pt x="268617" y="1097833"/>
                  </a:cubicBezTo>
                  <a:close/>
                  <a:moveTo>
                    <a:pt x="266522" y="10173"/>
                  </a:moveTo>
                  <a:cubicBezTo>
                    <a:pt x="266522" y="10173"/>
                    <a:pt x="266807" y="9602"/>
                    <a:pt x="266998" y="9316"/>
                  </a:cubicBezTo>
                  <a:cubicBezTo>
                    <a:pt x="266331" y="9221"/>
                    <a:pt x="265760" y="9030"/>
                    <a:pt x="263664" y="8840"/>
                  </a:cubicBezTo>
                  <a:cubicBezTo>
                    <a:pt x="263474" y="9030"/>
                    <a:pt x="263283" y="9126"/>
                    <a:pt x="263188" y="9316"/>
                  </a:cubicBezTo>
                  <a:cubicBezTo>
                    <a:pt x="263188" y="9412"/>
                    <a:pt x="263188" y="9697"/>
                    <a:pt x="263188" y="9792"/>
                  </a:cubicBezTo>
                  <a:cubicBezTo>
                    <a:pt x="264331" y="9983"/>
                    <a:pt x="265379" y="10078"/>
                    <a:pt x="266522" y="10173"/>
                  </a:cubicBezTo>
                  <a:close/>
                  <a:moveTo>
                    <a:pt x="263664" y="902285"/>
                  </a:moveTo>
                  <a:cubicBezTo>
                    <a:pt x="263664" y="902285"/>
                    <a:pt x="263950" y="901713"/>
                    <a:pt x="264045" y="901332"/>
                  </a:cubicBezTo>
                  <a:cubicBezTo>
                    <a:pt x="263664" y="901237"/>
                    <a:pt x="262902" y="900951"/>
                    <a:pt x="262807" y="900951"/>
                  </a:cubicBezTo>
                  <a:cubicBezTo>
                    <a:pt x="260997" y="904190"/>
                    <a:pt x="255472" y="902285"/>
                    <a:pt x="253472" y="906286"/>
                  </a:cubicBezTo>
                  <a:lnTo>
                    <a:pt x="253472" y="907524"/>
                  </a:lnTo>
                  <a:cubicBezTo>
                    <a:pt x="253472" y="907524"/>
                    <a:pt x="253949" y="906666"/>
                    <a:pt x="254901" y="906286"/>
                  </a:cubicBezTo>
                  <a:cubicBezTo>
                    <a:pt x="256806" y="905809"/>
                    <a:pt x="258902" y="905619"/>
                    <a:pt x="260616" y="904857"/>
                  </a:cubicBezTo>
                  <a:cubicBezTo>
                    <a:pt x="261759" y="904380"/>
                    <a:pt x="262616" y="903142"/>
                    <a:pt x="263569" y="902190"/>
                  </a:cubicBezTo>
                  <a:close/>
                  <a:moveTo>
                    <a:pt x="262712" y="1177939"/>
                  </a:moveTo>
                  <a:cubicBezTo>
                    <a:pt x="262712" y="1177939"/>
                    <a:pt x="263093" y="1177081"/>
                    <a:pt x="262902" y="1176796"/>
                  </a:cubicBezTo>
                  <a:cubicBezTo>
                    <a:pt x="262235" y="1175557"/>
                    <a:pt x="261759" y="1173652"/>
                    <a:pt x="260711" y="1173176"/>
                  </a:cubicBezTo>
                  <a:cubicBezTo>
                    <a:pt x="258235" y="1172319"/>
                    <a:pt x="255472" y="1172128"/>
                    <a:pt x="252901" y="1170985"/>
                  </a:cubicBezTo>
                  <a:cubicBezTo>
                    <a:pt x="252425" y="1170985"/>
                    <a:pt x="252044" y="1170985"/>
                    <a:pt x="251567" y="1170985"/>
                  </a:cubicBezTo>
                  <a:cubicBezTo>
                    <a:pt x="252044" y="1171271"/>
                    <a:pt x="252425" y="1171462"/>
                    <a:pt x="252901" y="1172414"/>
                  </a:cubicBezTo>
                  <a:cubicBezTo>
                    <a:pt x="255663" y="1174129"/>
                    <a:pt x="258425" y="1175748"/>
                    <a:pt x="261283" y="1177462"/>
                  </a:cubicBezTo>
                  <a:cubicBezTo>
                    <a:pt x="261759" y="1177748"/>
                    <a:pt x="262235" y="1177843"/>
                    <a:pt x="262807" y="1178034"/>
                  </a:cubicBezTo>
                  <a:close/>
                  <a:moveTo>
                    <a:pt x="260902" y="468802"/>
                  </a:moveTo>
                  <a:cubicBezTo>
                    <a:pt x="262235" y="467088"/>
                    <a:pt x="261854" y="465564"/>
                    <a:pt x="259378" y="463659"/>
                  </a:cubicBezTo>
                  <a:cubicBezTo>
                    <a:pt x="258902" y="463659"/>
                    <a:pt x="258139" y="463468"/>
                    <a:pt x="257949" y="463659"/>
                  </a:cubicBezTo>
                  <a:cubicBezTo>
                    <a:pt x="255949" y="466040"/>
                    <a:pt x="259092" y="467183"/>
                    <a:pt x="259568" y="468993"/>
                  </a:cubicBezTo>
                  <a:cubicBezTo>
                    <a:pt x="259568" y="468993"/>
                    <a:pt x="260711" y="468993"/>
                    <a:pt x="260807" y="468802"/>
                  </a:cubicBezTo>
                  <a:close/>
                  <a:moveTo>
                    <a:pt x="259949" y="1113645"/>
                  </a:moveTo>
                  <a:cubicBezTo>
                    <a:pt x="259949" y="1113645"/>
                    <a:pt x="259092" y="1113073"/>
                    <a:pt x="258806" y="1113168"/>
                  </a:cubicBezTo>
                  <a:cubicBezTo>
                    <a:pt x="256330" y="1114026"/>
                    <a:pt x="254425" y="1115455"/>
                    <a:pt x="254330" y="1118122"/>
                  </a:cubicBezTo>
                  <a:cubicBezTo>
                    <a:pt x="254330" y="1118693"/>
                    <a:pt x="254806" y="1119264"/>
                    <a:pt x="255758" y="1119169"/>
                  </a:cubicBezTo>
                  <a:cubicBezTo>
                    <a:pt x="256044" y="1118883"/>
                    <a:pt x="256520" y="1118598"/>
                    <a:pt x="256711" y="1118217"/>
                  </a:cubicBezTo>
                  <a:cubicBezTo>
                    <a:pt x="257759" y="1116693"/>
                    <a:pt x="258806" y="1115169"/>
                    <a:pt x="259949" y="1113645"/>
                  </a:cubicBezTo>
                  <a:close/>
                  <a:moveTo>
                    <a:pt x="254330" y="466992"/>
                  </a:moveTo>
                  <a:cubicBezTo>
                    <a:pt x="254139" y="466421"/>
                    <a:pt x="254139" y="465659"/>
                    <a:pt x="253853" y="465183"/>
                  </a:cubicBezTo>
                  <a:cubicBezTo>
                    <a:pt x="252901" y="463754"/>
                    <a:pt x="252044" y="462135"/>
                    <a:pt x="250805" y="461087"/>
                  </a:cubicBezTo>
                  <a:cubicBezTo>
                    <a:pt x="247757" y="458420"/>
                    <a:pt x="244519" y="455943"/>
                    <a:pt x="241280" y="453562"/>
                  </a:cubicBezTo>
                  <a:cubicBezTo>
                    <a:pt x="240137" y="452705"/>
                    <a:pt x="239375" y="450419"/>
                    <a:pt x="237470" y="452324"/>
                  </a:cubicBezTo>
                  <a:cubicBezTo>
                    <a:pt x="237185" y="452610"/>
                    <a:pt x="238804" y="454610"/>
                    <a:pt x="239661" y="455658"/>
                  </a:cubicBezTo>
                  <a:cubicBezTo>
                    <a:pt x="240042" y="456039"/>
                    <a:pt x="240899" y="456134"/>
                    <a:pt x="242233" y="456991"/>
                  </a:cubicBezTo>
                  <a:cubicBezTo>
                    <a:pt x="245662" y="460134"/>
                    <a:pt x="248996" y="463278"/>
                    <a:pt x="252425" y="466421"/>
                  </a:cubicBezTo>
                  <a:cubicBezTo>
                    <a:pt x="252901" y="466802"/>
                    <a:pt x="253758" y="466802"/>
                    <a:pt x="254425" y="467088"/>
                  </a:cubicBezTo>
                  <a:close/>
                  <a:moveTo>
                    <a:pt x="250234" y="436989"/>
                  </a:moveTo>
                  <a:cubicBezTo>
                    <a:pt x="250234" y="436989"/>
                    <a:pt x="251091" y="436227"/>
                    <a:pt x="251472" y="435846"/>
                  </a:cubicBezTo>
                  <a:cubicBezTo>
                    <a:pt x="250710" y="435370"/>
                    <a:pt x="250043" y="434798"/>
                    <a:pt x="248614" y="434988"/>
                  </a:cubicBezTo>
                  <a:cubicBezTo>
                    <a:pt x="249186" y="435655"/>
                    <a:pt x="249758" y="436322"/>
                    <a:pt x="250234" y="436989"/>
                  </a:cubicBezTo>
                  <a:close/>
                  <a:moveTo>
                    <a:pt x="248900" y="474708"/>
                  </a:moveTo>
                  <a:cubicBezTo>
                    <a:pt x="249377" y="473946"/>
                    <a:pt x="249377" y="472898"/>
                    <a:pt x="249662" y="472041"/>
                  </a:cubicBezTo>
                  <a:cubicBezTo>
                    <a:pt x="248900" y="472136"/>
                    <a:pt x="247948" y="472041"/>
                    <a:pt x="247281" y="472422"/>
                  </a:cubicBezTo>
                  <a:cubicBezTo>
                    <a:pt x="246710" y="472707"/>
                    <a:pt x="246233" y="473279"/>
                    <a:pt x="246519" y="474422"/>
                  </a:cubicBezTo>
                  <a:cubicBezTo>
                    <a:pt x="247281" y="474993"/>
                    <a:pt x="247948" y="476517"/>
                    <a:pt x="248996" y="474803"/>
                  </a:cubicBezTo>
                  <a:close/>
                  <a:moveTo>
                    <a:pt x="246614" y="911524"/>
                  </a:moveTo>
                  <a:cubicBezTo>
                    <a:pt x="246614" y="911524"/>
                    <a:pt x="246995" y="910381"/>
                    <a:pt x="247091" y="909714"/>
                  </a:cubicBezTo>
                  <a:cubicBezTo>
                    <a:pt x="246233" y="909619"/>
                    <a:pt x="245186" y="909143"/>
                    <a:pt x="244709" y="909429"/>
                  </a:cubicBezTo>
                  <a:cubicBezTo>
                    <a:pt x="238613" y="913715"/>
                    <a:pt x="231470" y="916096"/>
                    <a:pt x="224326" y="918478"/>
                  </a:cubicBezTo>
                  <a:cubicBezTo>
                    <a:pt x="223278" y="918858"/>
                    <a:pt x="221659" y="919430"/>
                    <a:pt x="221563" y="920097"/>
                  </a:cubicBezTo>
                  <a:cubicBezTo>
                    <a:pt x="220992" y="923907"/>
                    <a:pt x="218706" y="920478"/>
                    <a:pt x="216039" y="921049"/>
                  </a:cubicBezTo>
                  <a:cubicBezTo>
                    <a:pt x="213753" y="923621"/>
                    <a:pt x="210610" y="921716"/>
                    <a:pt x="208038" y="922478"/>
                  </a:cubicBezTo>
                  <a:cubicBezTo>
                    <a:pt x="207371" y="922668"/>
                    <a:pt x="206800" y="924002"/>
                    <a:pt x="206705" y="924859"/>
                  </a:cubicBezTo>
                  <a:cubicBezTo>
                    <a:pt x="206514" y="926669"/>
                    <a:pt x="207276" y="925716"/>
                    <a:pt x="208514" y="925526"/>
                  </a:cubicBezTo>
                  <a:cubicBezTo>
                    <a:pt x="214610" y="924859"/>
                    <a:pt x="220230" y="923240"/>
                    <a:pt x="225850" y="921145"/>
                  </a:cubicBezTo>
                  <a:cubicBezTo>
                    <a:pt x="232232" y="918763"/>
                    <a:pt x="238232" y="915715"/>
                    <a:pt x="244424" y="913048"/>
                  </a:cubicBezTo>
                  <a:cubicBezTo>
                    <a:pt x="245186" y="912667"/>
                    <a:pt x="246043" y="912096"/>
                    <a:pt x="246519" y="911429"/>
                  </a:cubicBezTo>
                  <a:close/>
                  <a:moveTo>
                    <a:pt x="244233" y="475089"/>
                  </a:moveTo>
                  <a:cubicBezTo>
                    <a:pt x="244233" y="475089"/>
                    <a:pt x="243662" y="474708"/>
                    <a:pt x="243376" y="474517"/>
                  </a:cubicBezTo>
                  <a:cubicBezTo>
                    <a:pt x="243376" y="474898"/>
                    <a:pt x="243376" y="475279"/>
                    <a:pt x="244233" y="475089"/>
                  </a:cubicBezTo>
                  <a:close/>
                  <a:moveTo>
                    <a:pt x="242900" y="1143363"/>
                  </a:moveTo>
                  <a:cubicBezTo>
                    <a:pt x="242900" y="1143363"/>
                    <a:pt x="243757" y="1143363"/>
                    <a:pt x="243471" y="1142601"/>
                  </a:cubicBezTo>
                  <a:cubicBezTo>
                    <a:pt x="243280" y="1142887"/>
                    <a:pt x="243090" y="1143172"/>
                    <a:pt x="242900" y="1143363"/>
                  </a:cubicBezTo>
                  <a:close/>
                  <a:moveTo>
                    <a:pt x="241280" y="1215276"/>
                  </a:moveTo>
                  <a:cubicBezTo>
                    <a:pt x="241280" y="1215276"/>
                    <a:pt x="242614" y="1213943"/>
                    <a:pt x="242614" y="1213943"/>
                  </a:cubicBezTo>
                  <a:cubicBezTo>
                    <a:pt x="240613" y="1212133"/>
                    <a:pt x="239852" y="1214229"/>
                    <a:pt x="238709" y="1214991"/>
                  </a:cubicBezTo>
                  <a:cubicBezTo>
                    <a:pt x="239375" y="1215276"/>
                    <a:pt x="239947" y="1215657"/>
                    <a:pt x="241280" y="1215276"/>
                  </a:cubicBezTo>
                  <a:close/>
                  <a:moveTo>
                    <a:pt x="239852" y="1169938"/>
                  </a:moveTo>
                  <a:cubicBezTo>
                    <a:pt x="242328" y="1168414"/>
                    <a:pt x="240137" y="1167556"/>
                    <a:pt x="239089" y="1166699"/>
                  </a:cubicBezTo>
                  <a:cubicBezTo>
                    <a:pt x="238804" y="1166508"/>
                    <a:pt x="237089" y="1167175"/>
                    <a:pt x="237089" y="1167556"/>
                  </a:cubicBezTo>
                  <a:cubicBezTo>
                    <a:pt x="237089" y="1168890"/>
                    <a:pt x="236137" y="1170985"/>
                    <a:pt x="239852" y="1169938"/>
                  </a:cubicBezTo>
                  <a:close/>
                  <a:moveTo>
                    <a:pt x="234899" y="483661"/>
                  </a:moveTo>
                  <a:cubicBezTo>
                    <a:pt x="235661" y="483661"/>
                    <a:pt x="236232" y="482518"/>
                    <a:pt x="236899" y="481947"/>
                  </a:cubicBezTo>
                  <a:cubicBezTo>
                    <a:pt x="235756" y="481661"/>
                    <a:pt x="234518" y="481375"/>
                    <a:pt x="233375" y="481185"/>
                  </a:cubicBezTo>
                  <a:cubicBezTo>
                    <a:pt x="232898" y="481185"/>
                    <a:pt x="232422" y="481185"/>
                    <a:pt x="231279" y="481851"/>
                  </a:cubicBezTo>
                  <a:cubicBezTo>
                    <a:pt x="231088" y="484899"/>
                    <a:pt x="233470" y="483852"/>
                    <a:pt x="234994" y="483661"/>
                  </a:cubicBezTo>
                  <a:close/>
                  <a:moveTo>
                    <a:pt x="235565" y="451181"/>
                  </a:moveTo>
                  <a:cubicBezTo>
                    <a:pt x="235470" y="450609"/>
                    <a:pt x="235280" y="450038"/>
                    <a:pt x="235184" y="449466"/>
                  </a:cubicBezTo>
                  <a:lnTo>
                    <a:pt x="234327" y="449657"/>
                  </a:lnTo>
                  <a:cubicBezTo>
                    <a:pt x="234518" y="450324"/>
                    <a:pt x="234708" y="451086"/>
                    <a:pt x="235565" y="451086"/>
                  </a:cubicBezTo>
                  <a:close/>
                  <a:moveTo>
                    <a:pt x="228898" y="1173557"/>
                  </a:moveTo>
                  <a:cubicBezTo>
                    <a:pt x="232708" y="1173176"/>
                    <a:pt x="234803" y="1171842"/>
                    <a:pt x="231946" y="1167937"/>
                  </a:cubicBezTo>
                  <a:cubicBezTo>
                    <a:pt x="231184" y="1168414"/>
                    <a:pt x="230517" y="1168890"/>
                    <a:pt x="229660" y="1169271"/>
                  </a:cubicBezTo>
                  <a:cubicBezTo>
                    <a:pt x="227755" y="1170033"/>
                    <a:pt x="226517" y="1171176"/>
                    <a:pt x="226897" y="1173271"/>
                  </a:cubicBezTo>
                  <a:cubicBezTo>
                    <a:pt x="227088" y="1174129"/>
                    <a:pt x="227183" y="1174890"/>
                    <a:pt x="227374" y="1175748"/>
                  </a:cubicBezTo>
                  <a:cubicBezTo>
                    <a:pt x="227850" y="1174986"/>
                    <a:pt x="228326" y="1173652"/>
                    <a:pt x="228898" y="1173557"/>
                  </a:cubicBezTo>
                  <a:close/>
                  <a:moveTo>
                    <a:pt x="230041" y="1229659"/>
                  </a:moveTo>
                  <a:cubicBezTo>
                    <a:pt x="230041" y="1229659"/>
                    <a:pt x="230136" y="1228516"/>
                    <a:pt x="230231" y="1228040"/>
                  </a:cubicBezTo>
                  <a:cubicBezTo>
                    <a:pt x="229088" y="1228897"/>
                    <a:pt x="227850" y="1229755"/>
                    <a:pt x="226993" y="1230802"/>
                  </a:cubicBezTo>
                  <a:cubicBezTo>
                    <a:pt x="226517" y="1231374"/>
                    <a:pt x="226993" y="1232517"/>
                    <a:pt x="226231" y="1233374"/>
                  </a:cubicBezTo>
                  <a:cubicBezTo>
                    <a:pt x="226231" y="1233755"/>
                    <a:pt x="226231" y="1234231"/>
                    <a:pt x="226136" y="1234612"/>
                  </a:cubicBezTo>
                  <a:cubicBezTo>
                    <a:pt x="226421" y="1234231"/>
                    <a:pt x="226707" y="1233755"/>
                    <a:pt x="227660" y="1233374"/>
                  </a:cubicBezTo>
                  <a:cubicBezTo>
                    <a:pt x="227945" y="1232612"/>
                    <a:pt x="228231" y="1231850"/>
                    <a:pt x="228707" y="1231183"/>
                  </a:cubicBezTo>
                  <a:cubicBezTo>
                    <a:pt x="229088" y="1230612"/>
                    <a:pt x="229850" y="1230326"/>
                    <a:pt x="230136" y="1229755"/>
                  </a:cubicBezTo>
                  <a:close/>
                  <a:moveTo>
                    <a:pt x="228136" y="434512"/>
                  </a:moveTo>
                  <a:cubicBezTo>
                    <a:pt x="228707" y="433846"/>
                    <a:pt x="229279" y="433179"/>
                    <a:pt x="229088" y="431845"/>
                  </a:cubicBezTo>
                  <a:cubicBezTo>
                    <a:pt x="228326" y="432321"/>
                    <a:pt x="227660" y="432893"/>
                    <a:pt x="226897" y="433369"/>
                  </a:cubicBezTo>
                  <a:cubicBezTo>
                    <a:pt x="227279" y="433750"/>
                    <a:pt x="227755" y="434131"/>
                    <a:pt x="228136" y="434512"/>
                  </a:cubicBezTo>
                  <a:close/>
                  <a:moveTo>
                    <a:pt x="226897" y="465849"/>
                  </a:moveTo>
                  <a:cubicBezTo>
                    <a:pt x="226231" y="465278"/>
                    <a:pt x="225755" y="464421"/>
                    <a:pt x="224897" y="464135"/>
                  </a:cubicBezTo>
                  <a:cubicBezTo>
                    <a:pt x="224230" y="463945"/>
                    <a:pt x="223373" y="464325"/>
                    <a:pt x="222611" y="464421"/>
                  </a:cubicBezTo>
                  <a:cubicBezTo>
                    <a:pt x="223088" y="465088"/>
                    <a:pt x="223469" y="465945"/>
                    <a:pt x="224135" y="466421"/>
                  </a:cubicBezTo>
                  <a:cubicBezTo>
                    <a:pt x="224612" y="466707"/>
                    <a:pt x="225469" y="466421"/>
                    <a:pt x="226897" y="465849"/>
                  </a:cubicBezTo>
                  <a:close/>
                  <a:moveTo>
                    <a:pt x="208895" y="463849"/>
                  </a:moveTo>
                  <a:cubicBezTo>
                    <a:pt x="208895" y="463849"/>
                    <a:pt x="209276" y="463278"/>
                    <a:pt x="209467" y="463087"/>
                  </a:cubicBezTo>
                  <a:cubicBezTo>
                    <a:pt x="208991" y="463087"/>
                    <a:pt x="208610" y="463087"/>
                    <a:pt x="208895" y="463849"/>
                  </a:cubicBezTo>
                  <a:close/>
                  <a:moveTo>
                    <a:pt x="207181" y="426511"/>
                  </a:moveTo>
                  <a:cubicBezTo>
                    <a:pt x="207752" y="426606"/>
                    <a:pt x="208514" y="426416"/>
                    <a:pt x="209181" y="426321"/>
                  </a:cubicBezTo>
                  <a:cubicBezTo>
                    <a:pt x="208895" y="425749"/>
                    <a:pt x="208514" y="425082"/>
                    <a:pt x="207562" y="423844"/>
                  </a:cubicBezTo>
                  <a:cubicBezTo>
                    <a:pt x="206324" y="424225"/>
                    <a:pt x="203942" y="422701"/>
                    <a:pt x="204133" y="425368"/>
                  </a:cubicBezTo>
                  <a:cubicBezTo>
                    <a:pt x="204133" y="425845"/>
                    <a:pt x="206133" y="426225"/>
                    <a:pt x="207276" y="426511"/>
                  </a:cubicBezTo>
                  <a:close/>
                  <a:moveTo>
                    <a:pt x="202037" y="1268997"/>
                  </a:moveTo>
                  <a:cubicBezTo>
                    <a:pt x="202990" y="1267950"/>
                    <a:pt x="205085" y="1267092"/>
                    <a:pt x="202418" y="1264616"/>
                  </a:cubicBezTo>
                  <a:cubicBezTo>
                    <a:pt x="202228" y="1264425"/>
                    <a:pt x="202133" y="1264235"/>
                    <a:pt x="201942" y="1264140"/>
                  </a:cubicBezTo>
                  <a:cubicBezTo>
                    <a:pt x="201847" y="1264140"/>
                    <a:pt x="201466" y="1264140"/>
                    <a:pt x="201466" y="1264140"/>
                  </a:cubicBezTo>
                  <a:cubicBezTo>
                    <a:pt x="201275" y="1264711"/>
                    <a:pt x="200989" y="1265378"/>
                    <a:pt x="201085" y="1265949"/>
                  </a:cubicBezTo>
                  <a:cubicBezTo>
                    <a:pt x="201275" y="1266902"/>
                    <a:pt x="201752" y="1267855"/>
                    <a:pt x="202133" y="1268902"/>
                  </a:cubicBezTo>
                  <a:close/>
                  <a:moveTo>
                    <a:pt x="170129" y="453181"/>
                  </a:moveTo>
                  <a:cubicBezTo>
                    <a:pt x="170129" y="453181"/>
                    <a:pt x="170986" y="452324"/>
                    <a:pt x="170700" y="451181"/>
                  </a:cubicBezTo>
                  <a:cubicBezTo>
                    <a:pt x="170510" y="450990"/>
                    <a:pt x="170414" y="450895"/>
                    <a:pt x="170224" y="450800"/>
                  </a:cubicBezTo>
                  <a:cubicBezTo>
                    <a:pt x="170129" y="450800"/>
                    <a:pt x="169938" y="450800"/>
                    <a:pt x="169747" y="450800"/>
                  </a:cubicBezTo>
                  <a:cubicBezTo>
                    <a:pt x="169843" y="451657"/>
                    <a:pt x="170033" y="452419"/>
                    <a:pt x="170129" y="453276"/>
                  </a:cubicBezTo>
                  <a:close/>
                  <a:moveTo>
                    <a:pt x="148507" y="446323"/>
                  </a:moveTo>
                  <a:cubicBezTo>
                    <a:pt x="148507" y="446323"/>
                    <a:pt x="148697" y="445752"/>
                    <a:pt x="148793" y="445466"/>
                  </a:cubicBezTo>
                  <a:cubicBezTo>
                    <a:pt x="148221" y="445371"/>
                    <a:pt x="147554" y="445275"/>
                    <a:pt x="146221" y="445752"/>
                  </a:cubicBezTo>
                  <a:cubicBezTo>
                    <a:pt x="146983" y="445942"/>
                    <a:pt x="147745" y="446133"/>
                    <a:pt x="148507" y="446228"/>
                  </a:cubicBezTo>
                  <a:close/>
                  <a:moveTo>
                    <a:pt x="132505" y="911810"/>
                  </a:moveTo>
                  <a:cubicBezTo>
                    <a:pt x="132981" y="910953"/>
                    <a:pt x="133457" y="910096"/>
                    <a:pt x="132505" y="909143"/>
                  </a:cubicBezTo>
                  <a:cubicBezTo>
                    <a:pt x="131838" y="909429"/>
                    <a:pt x="131171" y="909714"/>
                    <a:pt x="130505" y="910000"/>
                  </a:cubicBezTo>
                  <a:cubicBezTo>
                    <a:pt x="131171" y="910572"/>
                    <a:pt x="131838" y="911238"/>
                    <a:pt x="132410" y="911810"/>
                  </a:cubicBezTo>
                  <a:close/>
                  <a:moveTo>
                    <a:pt x="127457" y="908095"/>
                  </a:moveTo>
                  <a:cubicBezTo>
                    <a:pt x="129266" y="910381"/>
                    <a:pt x="128885" y="908095"/>
                    <a:pt x="128885" y="907524"/>
                  </a:cubicBezTo>
                  <a:cubicBezTo>
                    <a:pt x="128885" y="906762"/>
                    <a:pt x="128504" y="906000"/>
                    <a:pt x="127457" y="904476"/>
                  </a:cubicBezTo>
                  <a:cubicBezTo>
                    <a:pt x="126599" y="903904"/>
                    <a:pt x="125742" y="903333"/>
                    <a:pt x="124980" y="902761"/>
                  </a:cubicBezTo>
                  <a:lnTo>
                    <a:pt x="123170" y="905333"/>
                  </a:lnTo>
                  <a:cubicBezTo>
                    <a:pt x="123837" y="905714"/>
                    <a:pt x="124599" y="906000"/>
                    <a:pt x="125266" y="906476"/>
                  </a:cubicBezTo>
                  <a:cubicBezTo>
                    <a:pt x="126028" y="906952"/>
                    <a:pt x="126980" y="907429"/>
                    <a:pt x="127457" y="908095"/>
                  </a:cubicBezTo>
                  <a:close/>
                  <a:moveTo>
                    <a:pt x="121551" y="903333"/>
                  </a:moveTo>
                  <a:cubicBezTo>
                    <a:pt x="122027" y="902380"/>
                    <a:pt x="123075" y="901428"/>
                    <a:pt x="122885" y="900571"/>
                  </a:cubicBezTo>
                  <a:cubicBezTo>
                    <a:pt x="122789" y="899808"/>
                    <a:pt x="121361" y="898475"/>
                    <a:pt x="120694" y="898570"/>
                  </a:cubicBezTo>
                  <a:cubicBezTo>
                    <a:pt x="117074" y="898856"/>
                    <a:pt x="116027" y="895998"/>
                    <a:pt x="112407" y="894474"/>
                  </a:cubicBezTo>
                  <a:cubicBezTo>
                    <a:pt x="109740" y="894474"/>
                    <a:pt x="109264" y="895617"/>
                    <a:pt x="111169" y="897046"/>
                  </a:cubicBezTo>
                  <a:cubicBezTo>
                    <a:pt x="113550" y="898951"/>
                    <a:pt x="116408" y="900285"/>
                    <a:pt x="119075" y="901904"/>
                  </a:cubicBezTo>
                  <a:cubicBezTo>
                    <a:pt x="119932" y="902380"/>
                    <a:pt x="120789" y="902856"/>
                    <a:pt x="121646" y="903333"/>
                  </a:cubicBezTo>
                  <a:close/>
                  <a:moveTo>
                    <a:pt x="108788" y="892474"/>
                  </a:moveTo>
                  <a:cubicBezTo>
                    <a:pt x="108311" y="892665"/>
                    <a:pt x="107835" y="892950"/>
                    <a:pt x="107359" y="893141"/>
                  </a:cubicBezTo>
                  <a:cubicBezTo>
                    <a:pt x="107835" y="893331"/>
                    <a:pt x="108311" y="893617"/>
                    <a:pt x="108788" y="892474"/>
                  </a:cubicBezTo>
                  <a:close/>
                  <a:moveTo>
                    <a:pt x="105073" y="890283"/>
                  </a:moveTo>
                  <a:cubicBezTo>
                    <a:pt x="105073" y="890283"/>
                    <a:pt x="103739" y="888379"/>
                    <a:pt x="102692" y="887807"/>
                  </a:cubicBezTo>
                  <a:cubicBezTo>
                    <a:pt x="101453" y="887140"/>
                    <a:pt x="99834" y="886759"/>
                    <a:pt x="98405" y="886473"/>
                  </a:cubicBezTo>
                  <a:cubicBezTo>
                    <a:pt x="97643" y="886378"/>
                    <a:pt x="96691" y="886855"/>
                    <a:pt x="95834" y="887045"/>
                  </a:cubicBezTo>
                  <a:cubicBezTo>
                    <a:pt x="96405" y="887616"/>
                    <a:pt x="96977" y="888379"/>
                    <a:pt x="97643" y="888855"/>
                  </a:cubicBezTo>
                  <a:cubicBezTo>
                    <a:pt x="98310" y="889331"/>
                    <a:pt x="99263" y="889522"/>
                    <a:pt x="100787" y="890474"/>
                  </a:cubicBezTo>
                  <a:cubicBezTo>
                    <a:pt x="102311" y="892379"/>
                    <a:pt x="103930" y="892284"/>
                    <a:pt x="105073" y="890283"/>
                  </a:cubicBezTo>
                  <a:close/>
                  <a:moveTo>
                    <a:pt x="93643" y="885140"/>
                  </a:moveTo>
                  <a:lnTo>
                    <a:pt x="93643" y="882473"/>
                  </a:lnTo>
                  <a:cubicBezTo>
                    <a:pt x="92500" y="882568"/>
                    <a:pt x="91452" y="882759"/>
                    <a:pt x="90309" y="882854"/>
                  </a:cubicBezTo>
                  <a:cubicBezTo>
                    <a:pt x="90880" y="883616"/>
                    <a:pt x="91547" y="884378"/>
                    <a:pt x="93643" y="885140"/>
                  </a:cubicBezTo>
                  <a:close/>
                  <a:moveTo>
                    <a:pt x="89452" y="879615"/>
                  </a:moveTo>
                  <a:cubicBezTo>
                    <a:pt x="89452" y="879615"/>
                    <a:pt x="88690" y="878758"/>
                    <a:pt x="88213" y="878472"/>
                  </a:cubicBezTo>
                  <a:cubicBezTo>
                    <a:pt x="86404" y="876853"/>
                    <a:pt x="83165" y="877044"/>
                    <a:pt x="82499" y="873710"/>
                  </a:cubicBezTo>
                  <a:cubicBezTo>
                    <a:pt x="82118" y="872091"/>
                    <a:pt x="77927" y="871996"/>
                    <a:pt x="77069" y="873710"/>
                  </a:cubicBezTo>
                  <a:cubicBezTo>
                    <a:pt x="78403" y="874472"/>
                    <a:pt x="79736" y="875234"/>
                    <a:pt x="80975" y="875996"/>
                  </a:cubicBezTo>
                  <a:cubicBezTo>
                    <a:pt x="82975" y="877330"/>
                    <a:pt x="84880" y="878854"/>
                    <a:pt x="86975" y="880092"/>
                  </a:cubicBezTo>
                  <a:cubicBezTo>
                    <a:pt x="87452" y="880378"/>
                    <a:pt x="88595" y="879711"/>
                    <a:pt x="89452" y="879520"/>
                  </a:cubicBezTo>
                  <a:close/>
                  <a:moveTo>
                    <a:pt x="85166" y="431559"/>
                  </a:moveTo>
                  <a:cubicBezTo>
                    <a:pt x="85166" y="431559"/>
                    <a:pt x="85737" y="430607"/>
                    <a:pt x="85642" y="430512"/>
                  </a:cubicBezTo>
                  <a:cubicBezTo>
                    <a:pt x="84689" y="429940"/>
                    <a:pt x="83737" y="429559"/>
                    <a:pt x="82784" y="428321"/>
                  </a:cubicBezTo>
                  <a:cubicBezTo>
                    <a:pt x="81641" y="427654"/>
                    <a:pt x="80498" y="426988"/>
                    <a:pt x="79355" y="426321"/>
                  </a:cubicBezTo>
                  <a:cubicBezTo>
                    <a:pt x="79355" y="426321"/>
                    <a:pt x="78879" y="426797"/>
                    <a:pt x="78593" y="427083"/>
                  </a:cubicBezTo>
                  <a:cubicBezTo>
                    <a:pt x="80022" y="427749"/>
                    <a:pt x="81355" y="428321"/>
                    <a:pt x="82784" y="429654"/>
                  </a:cubicBezTo>
                  <a:cubicBezTo>
                    <a:pt x="83546" y="430226"/>
                    <a:pt x="84404" y="430893"/>
                    <a:pt x="85166" y="431464"/>
                  </a:cubicBezTo>
                  <a:close/>
                  <a:moveTo>
                    <a:pt x="73450" y="869138"/>
                  </a:moveTo>
                  <a:cubicBezTo>
                    <a:pt x="74117" y="868852"/>
                    <a:pt x="74688" y="868566"/>
                    <a:pt x="75355" y="868186"/>
                  </a:cubicBezTo>
                  <a:cubicBezTo>
                    <a:pt x="73164" y="866757"/>
                    <a:pt x="70878" y="865328"/>
                    <a:pt x="68783" y="863709"/>
                  </a:cubicBezTo>
                  <a:cubicBezTo>
                    <a:pt x="67544" y="862756"/>
                    <a:pt x="66401" y="861518"/>
                    <a:pt x="65544" y="860280"/>
                  </a:cubicBezTo>
                  <a:cubicBezTo>
                    <a:pt x="64877" y="859327"/>
                    <a:pt x="64687" y="857994"/>
                    <a:pt x="64020" y="856946"/>
                  </a:cubicBezTo>
                  <a:cubicBezTo>
                    <a:pt x="63639" y="856374"/>
                    <a:pt x="62782" y="856089"/>
                    <a:pt x="62115" y="855708"/>
                  </a:cubicBezTo>
                  <a:cubicBezTo>
                    <a:pt x="61829" y="856470"/>
                    <a:pt x="61067" y="857232"/>
                    <a:pt x="61258" y="857898"/>
                  </a:cubicBezTo>
                  <a:cubicBezTo>
                    <a:pt x="62115" y="860947"/>
                    <a:pt x="63544" y="863709"/>
                    <a:pt x="67068" y="865138"/>
                  </a:cubicBezTo>
                  <a:cubicBezTo>
                    <a:pt x="69068" y="865995"/>
                    <a:pt x="70878" y="867328"/>
                    <a:pt x="73450" y="869043"/>
                  </a:cubicBezTo>
                  <a:close/>
                  <a:moveTo>
                    <a:pt x="69830" y="407080"/>
                  </a:moveTo>
                  <a:cubicBezTo>
                    <a:pt x="70592" y="407652"/>
                    <a:pt x="71450" y="408223"/>
                    <a:pt x="72212" y="408795"/>
                  </a:cubicBezTo>
                  <a:cubicBezTo>
                    <a:pt x="71926" y="407747"/>
                    <a:pt x="71640" y="406699"/>
                    <a:pt x="71164" y="405747"/>
                  </a:cubicBezTo>
                  <a:cubicBezTo>
                    <a:pt x="71164" y="405556"/>
                    <a:pt x="70211" y="405747"/>
                    <a:pt x="69735" y="407080"/>
                  </a:cubicBezTo>
                  <a:close/>
                  <a:moveTo>
                    <a:pt x="57067" y="853136"/>
                  </a:moveTo>
                  <a:cubicBezTo>
                    <a:pt x="57067" y="853136"/>
                    <a:pt x="57924" y="852374"/>
                    <a:pt x="58305" y="851993"/>
                  </a:cubicBezTo>
                  <a:cubicBezTo>
                    <a:pt x="57543" y="851517"/>
                    <a:pt x="56876" y="850945"/>
                    <a:pt x="55447" y="851136"/>
                  </a:cubicBezTo>
                  <a:cubicBezTo>
                    <a:pt x="56019" y="851803"/>
                    <a:pt x="56591" y="852469"/>
                    <a:pt x="57067" y="853136"/>
                  </a:cubicBezTo>
                  <a:close/>
                  <a:moveTo>
                    <a:pt x="52685" y="849136"/>
                  </a:moveTo>
                  <a:cubicBezTo>
                    <a:pt x="52685" y="849136"/>
                    <a:pt x="53352" y="848850"/>
                    <a:pt x="53733" y="848659"/>
                  </a:cubicBezTo>
                  <a:cubicBezTo>
                    <a:pt x="53066" y="847897"/>
                    <a:pt x="52400" y="847230"/>
                    <a:pt x="51066" y="847135"/>
                  </a:cubicBezTo>
                  <a:cubicBezTo>
                    <a:pt x="51638" y="847802"/>
                    <a:pt x="52114" y="848469"/>
                    <a:pt x="52685" y="849136"/>
                  </a:cubicBezTo>
                  <a:close/>
                  <a:moveTo>
                    <a:pt x="47446" y="843801"/>
                  </a:moveTo>
                  <a:lnTo>
                    <a:pt x="50304" y="843801"/>
                  </a:lnTo>
                  <a:cubicBezTo>
                    <a:pt x="50113" y="843135"/>
                    <a:pt x="50113" y="842373"/>
                    <a:pt x="49733" y="841992"/>
                  </a:cubicBezTo>
                  <a:cubicBezTo>
                    <a:pt x="48685" y="840849"/>
                    <a:pt x="47446" y="839706"/>
                    <a:pt x="46208" y="838658"/>
                  </a:cubicBezTo>
                  <a:cubicBezTo>
                    <a:pt x="45065" y="837801"/>
                    <a:pt x="43827" y="837039"/>
                    <a:pt x="42684" y="836277"/>
                  </a:cubicBezTo>
                  <a:cubicBezTo>
                    <a:pt x="43065" y="837610"/>
                    <a:pt x="43255" y="839039"/>
                    <a:pt x="43922" y="840277"/>
                  </a:cubicBezTo>
                  <a:cubicBezTo>
                    <a:pt x="44589" y="841420"/>
                    <a:pt x="45732" y="842182"/>
                    <a:pt x="47446" y="843897"/>
                  </a:cubicBezTo>
                  <a:close/>
                  <a:moveTo>
                    <a:pt x="41636" y="834467"/>
                  </a:moveTo>
                  <a:cubicBezTo>
                    <a:pt x="41636" y="833610"/>
                    <a:pt x="41636" y="832657"/>
                    <a:pt x="41636" y="831800"/>
                  </a:cubicBezTo>
                  <a:cubicBezTo>
                    <a:pt x="41636" y="831800"/>
                    <a:pt x="40398" y="831800"/>
                    <a:pt x="40398" y="831800"/>
                  </a:cubicBezTo>
                  <a:cubicBezTo>
                    <a:pt x="40398" y="832657"/>
                    <a:pt x="40398" y="833610"/>
                    <a:pt x="41732" y="834467"/>
                  </a:cubicBezTo>
                  <a:close/>
                  <a:moveTo>
                    <a:pt x="33159" y="826275"/>
                  </a:moveTo>
                  <a:cubicBezTo>
                    <a:pt x="33159" y="825513"/>
                    <a:pt x="33540" y="824561"/>
                    <a:pt x="33159" y="824085"/>
                  </a:cubicBezTo>
                  <a:cubicBezTo>
                    <a:pt x="31826" y="822180"/>
                    <a:pt x="30206" y="820370"/>
                    <a:pt x="27920" y="817798"/>
                  </a:cubicBezTo>
                  <a:cubicBezTo>
                    <a:pt x="26492" y="817131"/>
                    <a:pt x="24110" y="816655"/>
                    <a:pt x="23729" y="815607"/>
                  </a:cubicBezTo>
                  <a:cubicBezTo>
                    <a:pt x="21443" y="808559"/>
                    <a:pt x="15538" y="803701"/>
                    <a:pt x="11728" y="797510"/>
                  </a:cubicBezTo>
                  <a:cubicBezTo>
                    <a:pt x="11537" y="797129"/>
                    <a:pt x="10299" y="796938"/>
                    <a:pt x="9918" y="797129"/>
                  </a:cubicBezTo>
                  <a:cubicBezTo>
                    <a:pt x="9442" y="797320"/>
                    <a:pt x="9061" y="798367"/>
                    <a:pt x="9251" y="798748"/>
                  </a:cubicBezTo>
                  <a:cubicBezTo>
                    <a:pt x="10585" y="801130"/>
                    <a:pt x="11537" y="804273"/>
                    <a:pt x="13728" y="805606"/>
                  </a:cubicBezTo>
                  <a:cubicBezTo>
                    <a:pt x="17729" y="808083"/>
                    <a:pt x="19157" y="812083"/>
                    <a:pt x="22015" y="815131"/>
                  </a:cubicBezTo>
                  <a:cubicBezTo>
                    <a:pt x="24491" y="817798"/>
                    <a:pt x="29349" y="825037"/>
                    <a:pt x="31254" y="825990"/>
                  </a:cubicBezTo>
                  <a:cubicBezTo>
                    <a:pt x="31730" y="826275"/>
                    <a:pt x="32492" y="826085"/>
                    <a:pt x="33159" y="826180"/>
                  </a:cubicBezTo>
                  <a:close/>
                  <a:moveTo>
                    <a:pt x="9156" y="783127"/>
                  </a:moveTo>
                  <a:cubicBezTo>
                    <a:pt x="9156" y="783127"/>
                    <a:pt x="9156" y="782556"/>
                    <a:pt x="9156" y="782556"/>
                  </a:cubicBezTo>
                  <a:cubicBezTo>
                    <a:pt x="8394" y="782080"/>
                    <a:pt x="7632" y="781698"/>
                    <a:pt x="6870" y="781317"/>
                  </a:cubicBezTo>
                  <a:cubicBezTo>
                    <a:pt x="6870" y="782651"/>
                    <a:pt x="6870" y="783889"/>
                    <a:pt x="6965" y="785223"/>
                  </a:cubicBezTo>
                  <a:lnTo>
                    <a:pt x="9156" y="783222"/>
                  </a:lnTo>
                  <a:close/>
                  <a:moveTo>
                    <a:pt x="10585" y="789795"/>
                  </a:moveTo>
                  <a:cubicBezTo>
                    <a:pt x="10013" y="789128"/>
                    <a:pt x="9061" y="787795"/>
                    <a:pt x="8870" y="787890"/>
                  </a:cubicBezTo>
                  <a:cubicBezTo>
                    <a:pt x="7251" y="788652"/>
                    <a:pt x="7251" y="792271"/>
                    <a:pt x="8870" y="793033"/>
                  </a:cubicBezTo>
                  <a:cubicBezTo>
                    <a:pt x="9061" y="793033"/>
                    <a:pt x="10013" y="791795"/>
                    <a:pt x="10585" y="789795"/>
                  </a:cubicBezTo>
                  <a:close/>
                </a:path>
              </a:pathLst>
            </a:custGeom>
            <a:solidFill>
              <a:srgbClr val="040000"/>
            </a:solidFill>
            <a:ln w="9525" cap="flat">
              <a:noFill/>
              <a:prstDash val="solid"/>
              <a:miter/>
            </a:ln>
          </p:spPr>
          <p:txBody>
            <a:bodyPr rtlCol="0" anchor="ctr"/>
            <a:lstStyle/>
            <a:p>
              <a:endParaRPr lang="ja-JP" altLang="en-US"/>
            </a:p>
          </p:txBody>
        </p:sp>
        <p:sp>
          <p:nvSpPr>
            <p:cNvPr id="82" name="フリーフォーム: 図形 81">
              <a:extLst>
                <a:ext uri="{FF2B5EF4-FFF2-40B4-BE49-F238E27FC236}">
                  <a16:creationId xmlns:a16="http://schemas.microsoft.com/office/drawing/2014/main" id="{0D84870A-76EC-D0B7-1C7A-691B7964FEB0}"/>
                </a:ext>
              </a:extLst>
            </p:cNvPr>
            <p:cNvSpPr/>
            <p:nvPr/>
          </p:nvSpPr>
          <p:spPr>
            <a:xfrm>
              <a:off x="5652397" y="3946842"/>
              <a:ext cx="811172" cy="576675"/>
            </a:xfrm>
            <a:custGeom>
              <a:avLst/>
              <a:gdLst>
                <a:gd name="connsiteX0" fmla="*/ 811077 w 811172"/>
                <a:gd name="connsiteY0" fmla="*/ 319310 h 576675"/>
                <a:gd name="connsiteX1" fmla="*/ 810505 w 811172"/>
                <a:gd name="connsiteY1" fmla="*/ 320357 h 576675"/>
                <a:gd name="connsiteX2" fmla="*/ 807553 w 811172"/>
                <a:gd name="connsiteY2" fmla="*/ 321691 h 576675"/>
                <a:gd name="connsiteX3" fmla="*/ 781264 w 811172"/>
                <a:gd name="connsiteY3" fmla="*/ 327501 h 576675"/>
                <a:gd name="connsiteX4" fmla="*/ 780311 w 811172"/>
                <a:gd name="connsiteY4" fmla="*/ 328358 h 576675"/>
                <a:gd name="connsiteX5" fmla="*/ 762118 w 811172"/>
                <a:gd name="connsiteY5" fmla="*/ 331978 h 576675"/>
                <a:gd name="connsiteX6" fmla="*/ 757165 w 811172"/>
                <a:gd name="connsiteY6" fmla="*/ 344646 h 576675"/>
                <a:gd name="connsiteX7" fmla="*/ 759356 w 811172"/>
                <a:gd name="connsiteY7" fmla="*/ 352552 h 576675"/>
                <a:gd name="connsiteX8" fmla="*/ 760785 w 811172"/>
                <a:gd name="connsiteY8" fmla="*/ 355981 h 576675"/>
                <a:gd name="connsiteX9" fmla="*/ 767833 w 811172"/>
                <a:gd name="connsiteY9" fmla="*/ 375983 h 576675"/>
                <a:gd name="connsiteX10" fmla="*/ 770691 w 811172"/>
                <a:gd name="connsiteY10" fmla="*/ 402177 h 576675"/>
                <a:gd name="connsiteX11" fmla="*/ 768214 w 811172"/>
                <a:gd name="connsiteY11" fmla="*/ 418751 h 576675"/>
                <a:gd name="connsiteX12" fmla="*/ 766595 w 811172"/>
                <a:gd name="connsiteY12" fmla="*/ 430752 h 576675"/>
                <a:gd name="connsiteX13" fmla="*/ 763642 w 811172"/>
                <a:gd name="connsiteY13" fmla="*/ 441706 h 576675"/>
                <a:gd name="connsiteX14" fmla="*/ 762023 w 811172"/>
                <a:gd name="connsiteY14" fmla="*/ 447802 h 576675"/>
                <a:gd name="connsiteX15" fmla="*/ 750593 w 811172"/>
                <a:gd name="connsiteY15" fmla="*/ 470757 h 576675"/>
                <a:gd name="connsiteX16" fmla="*/ 746974 w 811172"/>
                <a:gd name="connsiteY16" fmla="*/ 477996 h 576675"/>
                <a:gd name="connsiteX17" fmla="*/ 731734 w 811172"/>
                <a:gd name="connsiteY17" fmla="*/ 506190 h 576675"/>
                <a:gd name="connsiteX18" fmla="*/ 719161 w 811172"/>
                <a:gd name="connsiteY18" fmla="*/ 528002 h 576675"/>
                <a:gd name="connsiteX19" fmla="*/ 705540 w 811172"/>
                <a:gd name="connsiteY19" fmla="*/ 551529 h 576675"/>
                <a:gd name="connsiteX20" fmla="*/ 695539 w 811172"/>
                <a:gd name="connsiteY20" fmla="*/ 565626 h 576675"/>
                <a:gd name="connsiteX21" fmla="*/ 686871 w 811172"/>
                <a:gd name="connsiteY21" fmla="*/ 574961 h 576675"/>
                <a:gd name="connsiteX22" fmla="*/ 683442 w 811172"/>
                <a:gd name="connsiteY22" fmla="*/ 576675 h 576675"/>
                <a:gd name="connsiteX23" fmla="*/ 684394 w 811172"/>
                <a:gd name="connsiteY23" fmla="*/ 573532 h 576675"/>
                <a:gd name="connsiteX24" fmla="*/ 684109 w 811172"/>
                <a:gd name="connsiteY24" fmla="*/ 564007 h 576675"/>
                <a:gd name="connsiteX25" fmla="*/ 682966 w 811172"/>
                <a:gd name="connsiteY25" fmla="*/ 563531 h 576675"/>
                <a:gd name="connsiteX26" fmla="*/ 681537 w 811172"/>
                <a:gd name="connsiteY26" fmla="*/ 564483 h 576675"/>
                <a:gd name="connsiteX27" fmla="*/ 681442 w 811172"/>
                <a:gd name="connsiteY27" fmla="*/ 568484 h 576675"/>
                <a:gd name="connsiteX28" fmla="*/ 680680 w 811172"/>
                <a:gd name="connsiteY28" fmla="*/ 570103 h 576675"/>
                <a:gd name="connsiteX29" fmla="*/ 680013 w 811172"/>
                <a:gd name="connsiteY29" fmla="*/ 568389 h 576675"/>
                <a:gd name="connsiteX30" fmla="*/ 672964 w 811172"/>
                <a:gd name="connsiteY30" fmla="*/ 554387 h 576675"/>
                <a:gd name="connsiteX31" fmla="*/ 664487 w 811172"/>
                <a:gd name="connsiteY31" fmla="*/ 544481 h 576675"/>
                <a:gd name="connsiteX32" fmla="*/ 653248 w 811172"/>
                <a:gd name="connsiteY32" fmla="*/ 534384 h 576675"/>
                <a:gd name="connsiteX33" fmla="*/ 643723 w 811172"/>
                <a:gd name="connsiteY33" fmla="*/ 531717 h 576675"/>
                <a:gd name="connsiteX34" fmla="*/ 623434 w 811172"/>
                <a:gd name="connsiteY34" fmla="*/ 532860 h 576675"/>
                <a:gd name="connsiteX35" fmla="*/ 617529 w 811172"/>
                <a:gd name="connsiteY35" fmla="*/ 534099 h 576675"/>
                <a:gd name="connsiteX36" fmla="*/ 610004 w 811172"/>
                <a:gd name="connsiteY36" fmla="*/ 536861 h 576675"/>
                <a:gd name="connsiteX37" fmla="*/ 607051 w 811172"/>
                <a:gd name="connsiteY37" fmla="*/ 538099 h 576675"/>
                <a:gd name="connsiteX38" fmla="*/ 606956 w 811172"/>
                <a:gd name="connsiteY38" fmla="*/ 534480 h 576675"/>
                <a:gd name="connsiteX39" fmla="*/ 612576 w 811172"/>
                <a:gd name="connsiteY39" fmla="*/ 524002 h 576675"/>
                <a:gd name="connsiteX40" fmla="*/ 611147 w 811172"/>
                <a:gd name="connsiteY40" fmla="*/ 518097 h 576675"/>
                <a:gd name="connsiteX41" fmla="*/ 601812 w 811172"/>
                <a:gd name="connsiteY41" fmla="*/ 516287 h 576675"/>
                <a:gd name="connsiteX42" fmla="*/ 579238 w 811172"/>
                <a:gd name="connsiteY42" fmla="*/ 525431 h 576675"/>
                <a:gd name="connsiteX43" fmla="*/ 576095 w 811172"/>
                <a:gd name="connsiteY43" fmla="*/ 523716 h 576675"/>
                <a:gd name="connsiteX44" fmla="*/ 578476 w 811172"/>
                <a:gd name="connsiteY44" fmla="*/ 507333 h 576675"/>
                <a:gd name="connsiteX45" fmla="*/ 578953 w 811172"/>
                <a:gd name="connsiteY45" fmla="*/ 504857 h 576675"/>
                <a:gd name="connsiteX46" fmla="*/ 576286 w 811172"/>
                <a:gd name="connsiteY46" fmla="*/ 484568 h 576675"/>
                <a:gd name="connsiteX47" fmla="*/ 576286 w 811172"/>
                <a:gd name="connsiteY47" fmla="*/ 477044 h 576675"/>
                <a:gd name="connsiteX48" fmla="*/ 569428 w 811172"/>
                <a:gd name="connsiteY48" fmla="*/ 452946 h 576675"/>
                <a:gd name="connsiteX49" fmla="*/ 561998 w 811172"/>
                <a:gd name="connsiteY49" fmla="*/ 447326 h 576675"/>
                <a:gd name="connsiteX50" fmla="*/ 551711 w 811172"/>
                <a:gd name="connsiteY50" fmla="*/ 443230 h 576675"/>
                <a:gd name="connsiteX51" fmla="*/ 535709 w 811172"/>
                <a:gd name="connsiteY51" fmla="*/ 441611 h 576675"/>
                <a:gd name="connsiteX52" fmla="*/ 538567 w 811172"/>
                <a:gd name="connsiteY52" fmla="*/ 442944 h 576675"/>
                <a:gd name="connsiteX53" fmla="*/ 541138 w 811172"/>
                <a:gd name="connsiteY53" fmla="*/ 443897 h 576675"/>
                <a:gd name="connsiteX54" fmla="*/ 540948 w 811172"/>
                <a:gd name="connsiteY54" fmla="*/ 444754 h 576675"/>
                <a:gd name="connsiteX55" fmla="*/ 538662 w 811172"/>
                <a:gd name="connsiteY55" fmla="*/ 444182 h 576675"/>
                <a:gd name="connsiteX56" fmla="*/ 535804 w 811172"/>
                <a:gd name="connsiteY56" fmla="*/ 442849 h 576675"/>
                <a:gd name="connsiteX57" fmla="*/ 528470 w 811172"/>
                <a:gd name="connsiteY57" fmla="*/ 443516 h 576675"/>
                <a:gd name="connsiteX58" fmla="*/ 525803 w 811172"/>
                <a:gd name="connsiteY58" fmla="*/ 443040 h 576675"/>
                <a:gd name="connsiteX59" fmla="*/ 528184 w 811172"/>
                <a:gd name="connsiteY59" fmla="*/ 440944 h 576675"/>
                <a:gd name="connsiteX60" fmla="*/ 528851 w 811172"/>
                <a:gd name="connsiteY60" fmla="*/ 440944 h 576675"/>
                <a:gd name="connsiteX61" fmla="*/ 532756 w 811172"/>
                <a:gd name="connsiteY61" fmla="*/ 440277 h 576675"/>
                <a:gd name="connsiteX62" fmla="*/ 527899 w 811172"/>
                <a:gd name="connsiteY62" fmla="*/ 438372 h 576675"/>
                <a:gd name="connsiteX63" fmla="*/ 514945 w 811172"/>
                <a:gd name="connsiteY63" fmla="*/ 438372 h 576675"/>
                <a:gd name="connsiteX64" fmla="*/ 505801 w 811172"/>
                <a:gd name="connsiteY64" fmla="*/ 435896 h 576675"/>
                <a:gd name="connsiteX65" fmla="*/ 494942 w 811172"/>
                <a:gd name="connsiteY65" fmla="*/ 433038 h 576675"/>
                <a:gd name="connsiteX66" fmla="*/ 473797 w 811172"/>
                <a:gd name="connsiteY66" fmla="*/ 429990 h 576675"/>
                <a:gd name="connsiteX67" fmla="*/ 458176 w 811172"/>
                <a:gd name="connsiteY67" fmla="*/ 431514 h 576675"/>
                <a:gd name="connsiteX68" fmla="*/ 457223 w 811172"/>
                <a:gd name="connsiteY68" fmla="*/ 429133 h 576675"/>
                <a:gd name="connsiteX69" fmla="*/ 445126 w 811172"/>
                <a:gd name="connsiteY69" fmla="*/ 428181 h 576675"/>
                <a:gd name="connsiteX70" fmla="*/ 433030 w 811172"/>
                <a:gd name="connsiteY70" fmla="*/ 426371 h 576675"/>
                <a:gd name="connsiteX71" fmla="*/ 428934 w 811172"/>
                <a:gd name="connsiteY71" fmla="*/ 428371 h 576675"/>
                <a:gd name="connsiteX72" fmla="*/ 424457 w 811172"/>
                <a:gd name="connsiteY72" fmla="*/ 427514 h 576675"/>
                <a:gd name="connsiteX73" fmla="*/ 417028 w 811172"/>
                <a:gd name="connsiteY73" fmla="*/ 425704 h 576675"/>
                <a:gd name="connsiteX74" fmla="*/ 395406 w 811172"/>
                <a:gd name="connsiteY74" fmla="*/ 428942 h 576675"/>
                <a:gd name="connsiteX75" fmla="*/ 393025 w 811172"/>
                <a:gd name="connsiteY75" fmla="*/ 428181 h 576675"/>
                <a:gd name="connsiteX76" fmla="*/ 395692 w 811172"/>
                <a:gd name="connsiteY76" fmla="*/ 427609 h 576675"/>
                <a:gd name="connsiteX77" fmla="*/ 402169 w 811172"/>
                <a:gd name="connsiteY77" fmla="*/ 427514 h 576675"/>
                <a:gd name="connsiteX78" fmla="*/ 404550 w 811172"/>
                <a:gd name="connsiteY78" fmla="*/ 425990 h 576675"/>
                <a:gd name="connsiteX79" fmla="*/ 402454 w 811172"/>
                <a:gd name="connsiteY79" fmla="*/ 424942 h 576675"/>
                <a:gd name="connsiteX80" fmla="*/ 398168 w 811172"/>
                <a:gd name="connsiteY80" fmla="*/ 424942 h 576675"/>
                <a:gd name="connsiteX81" fmla="*/ 382166 w 811172"/>
                <a:gd name="connsiteY81" fmla="*/ 423608 h 576675"/>
                <a:gd name="connsiteX82" fmla="*/ 367498 w 811172"/>
                <a:gd name="connsiteY82" fmla="*/ 421894 h 576675"/>
                <a:gd name="connsiteX83" fmla="*/ 356353 w 811172"/>
                <a:gd name="connsiteY83" fmla="*/ 417131 h 576675"/>
                <a:gd name="connsiteX84" fmla="*/ 340828 w 811172"/>
                <a:gd name="connsiteY84" fmla="*/ 414369 h 576675"/>
                <a:gd name="connsiteX85" fmla="*/ 339494 w 811172"/>
                <a:gd name="connsiteY85" fmla="*/ 423894 h 576675"/>
                <a:gd name="connsiteX86" fmla="*/ 361783 w 811172"/>
                <a:gd name="connsiteY86" fmla="*/ 439991 h 576675"/>
                <a:gd name="connsiteX87" fmla="*/ 383214 w 811172"/>
                <a:gd name="connsiteY87" fmla="*/ 456565 h 576675"/>
                <a:gd name="connsiteX88" fmla="*/ 387119 w 811172"/>
                <a:gd name="connsiteY88" fmla="*/ 460280 h 576675"/>
                <a:gd name="connsiteX89" fmla="*/ 380737 w 811172"/>
                <a:gd name="connsiteY89" fmla="*/ 459994 h 576675"/>
                <a:gd name="connsiteX90" fmla="*/ 366069 w 811172"/>
                <a:gd name="connsiteY90" fmla="*/ 455422 h 576675"/>
                <a:gd name="connsiteX91" fmla="*/ 345304 w 811172"/>
                <a:gd name="connsiteY91" fmla="*/ 450374 h 576675"/>
                <a:gd name="connsiteX92" fmla="*/ 327683 w 811172"/>
                <a:gd name="connsiteY92" fmla="*/ 446183 h 576675"/>
                <a:gd name="connsiteX93" fmla="*/ 323206 w 811172"/>
                <a:gd name="connsiteY93" fmla="*/ 444849 h 576675"/>
                <a:gd name="connsiteX94" fmla="*/ 317396 w 811172"/>
                <a:gd name="connsiteY94" fmla="*/ 443421 h 576675"/>
                <a:gd name="connsiteX95" fmla="*/ 299680 w 811172"/>
                <a:gd name="connsiteY95" fmla="*/ 439515 h 576675"/>
                <a:gd name="connsiteX96" fmla="*/ 298346 w 811172"/>
                <a:gd name="connsiteY96" fmla="*/ 439325 h 576675"/>
                <a:gd name="connsiteX97" fmla="*/ 271771 w 811172"/>
                <a:gd name="connsiteY97" fmla="*/ 431229 h 576675"/>
                <a:gd name="connsiteX98" fmla="*/ 252912 w 811172"/>
                <a:gd name="connsiteY98" fmla="*/ 424847 h 576675"/>
                <a:gd name="connsiteX99" fmla="*/ 222908 w 811172"/>
                <a:gd name="connsiteY99" fmla="*/ 408178 h 576675"/>
                <a:gd name="connsiteX100" fmla="*/ 210240 w 811172"/>
                <a:gd name="connsiteY100" fmla="*/ 391033 h 576675"/>
                <a:gd name="connsiteX101" fmla="*/ 204620 w 811172"/>
                <a:gd name="connsiteY101" fmla="*/ 387604 h 576675"/>
                <a:gd name="connsiteX102" fmla="*/ 199191 w 811172"/>
                <a:gd name="connsiteY102" fmla="*/ 391223 h 576675"/>
                <a:gd name="connsiteX103" fmla="*/ 198429 w 811172"/>
                <a:gd name="connsiteY103" fmla="*/ 393414 h 576675"/>
                <a:gd name="connsiteX104" fmla="*/ 203096 w 811172"/>
                <a:gd name="connsiteY104" fmla="*/ 404368 h 576675"/>
                <a:gd name="connsiteX105" fmla="*/ 206049 w 811172"/>
                <a:gd name="connsiteY105" fmla="*/ 407130 h 576675"/>
                <a:gd name="connsiteX106" fmla="*/ 214145 w 811172"/>
                <a:gd name="connsiteY106" fmla="*/ 417893 h 576675"/>
                <a:gd name="connsiteX107" fmla="*/ 218145 w 811172"/>
                <a:gd name="connsiteY107" fmla="*/ 424942 h 576675"/>
                <a:gd name="connsiteX108" fmla="*/ 228623 w 811172"/>
                <a:gd name="connsiteY108" fmla="*/ 440849 h 576675"/>
                <a:gd name="connsiteX109" fmla="*/ 231290 w 811172"/>
                <a:gd name="connsiteY109" fmla="*/ 445135 h 576675"/>
                <a:gd name="connsiteX110" fmla="*/ 239196 w 811172"/>
                <a:gd name="connsiteY110" fmla="*/ 453422 h 576675"/>
                <a:gd name="connsiteX111" fmla="*/ 242434 w 811172"/>
                <a:gd name="connsiteY111" fmla="*/ 456851 h 576675"/>
                <a:gd name="connsiteX112" fmla="*/ 244435 w 811172"/>
                <a:gd name="connsiteY112" fmla="*/ 459423 h 576675"/>
                <a:gd name="connsiteX113" fmla="*/ 245292 w 811172"/>
                <a:gd name="connsiteY113" fmla="*/ 461899 h 576675"/>
                <a:gd name="connsiteX114" fmla="*/ 242911 w 811172"/>
                <a:gd name="connsiteY114" fmla="*/ 461042 h 576675"/>
                <a:gd name="connsiteX115" fmla="*/ 237767 w 811172"/>
                <a:gd name="connsiteY115" fmla="*/ 456374 h 576675"/>
                <a:gd name="connsiteX116" fmla="*/ 234814 w 811172"/>
                <a:gd name="connsiteY116" fmla="*/ 455613 h 576675"/>
                <a:gd name="connsiteX117" fmla="*/ 236148 w 811172"/>
                <a:gd name="connsiteY117" fmla="*/ 457517 h 576675"/>
                <a:gd name="connsiteX118" fmla="*/ 255484 w 811172"/>
                <a:gd name="connsiteY118" fmla="*/ 476758 h 576675"/>
                <a:gd name="connsiteX119" fmla="*/ 260913 w 811172"/>
                <a:gd name="connsiteY119" fmla="*/ 476758 h 576675"/>
                <a:gd name="connsiteX120" fmla="*/ 262913 w 811172"/>
                <a:gd name="connsiteY120" fmla="*/ 475615 h 576675"/>
                <a:gd name="connsiteX121" fmla="*/ 261961 w 811172"/>
                <a:gd name="connsiteY121" fmla="*/ 478282 h 576675"/>
                <a:gd name="connsiteX122" fmla="*/ 256627 w 811172"/>
                <a:gd name="connsiteY122" fmla="*/ 479234 h 576675"/>
                <a:gd name="connsiteX123" fmla="*/ 251483 w 811172"/>
                <a:gd name="connsiteY123" fmla="*/ 477234 h 576675"/>
                <a:gd name="connsiteX124" fmla="*/ 232909 w 811172"/>
                <a:gd name="connsiteY124" fmla="*/ 467233 h 576675"/>
                <a:gd name="connsiteX125" fmla="*/ 213669 w 811172"/>
                <a:gd name="connsiteY125" fmla="*/ 459327 h 576675"/>
                <a:gd name="connsiteX126" fmla="*/ 206239 w 811172"/>
                <a:gd name="connsiteY126" fmla="*/ 455708 h 576675"/>
                <a:gd name="connsiteX127" fmla="*/ 184236 w 811172"/>
                <a:gd name="connsiteY127" fmla="*/ 447040 h 576675"/>
                <a:gd name="connsiteX128" fmla="*/ 175188 w 811172"/>
                <a:gd name="connsiteY128" fmla="*/ 443135 h 576675"/>
                <a:gd name="connsiteX129" fmla="*/ 148803 w 811172"/>
                <a:gd name="connsiteY129" fmla="*/ 431229 h 576675"/>
                <a:gd name="connsiteX130" fmla="*/ 116419 w 811172"/>
                <a:gd name="connsiteY130" fmla="*/ 411893 h 576675"/>
                <a:gd name="connsiteX131" fmla="*/ 97750 w 811172"/>
                <a:gd name="connsiteY131" fmla="*/ 397224 h 576675"/>
                <a:gd name="connsiteX132" fmla="*/ 88701 w 811172"/>
                <a:gd name="connsiteY132" fmla="*/ 378746 h 576675"/>
                <a:gd name="connsiteX133" fmla="*/ 90034 w 811172"/>
                <a:gd name="connsiteY133" fmla="*/ 372650 h 576675"/>
                <a:gd name="connsiteX134" fmla="*/ 82891 w 811172"/>
                <a:gd name="connsiteY134" fmla="*/ 367792 h 576675"/>
                <a:gd name="connsiteX135" fmla="*/ 80033 w 811172"/>
                <a:gd name="connsiteY135" fmla="*/ 371411 h 576675"/>
                <a:gd name="connsiteX136" fmla="*/ 77080 w 811172"/>
                <a:gd name="connsiteY136" fmla="*/ 391605 h 576675"/>
                <a:gd name="connsiteX137" fmla="*/ 75652 w 811172"/>
                <a:gd name="connsiteY137" fmla="*/ 397034 h 576675"/>
                <a:gd name="connsiteX138" fmla="*/ 73175 w 811172"/>
                <a:gd name="connsiteY138" fmla="*/ 409607 h 576675"/>
                <a:gd name="connsiteX139" fmla="*/ 72603 w 811172"/>
                <a:gd name="connsiteY139" fmla="*/ 411702 h 576675"/>
                <a:gd name="connsiteX140" fmla="*/ 72603 w 811172"/>
                <a:gd name="connsiteY140" fmla="*/ 423418 h 576675"/>
                <a:gd name="connsiteX141" fmla="*/ 72794 w 811172"/>
                <a:gd name="connsiteY141" fmla="*/ 442563 h 576675"/>
                <a:gd name="connsiteX142" fmla="*/ 74128 w 811172"/>
                <a:gd name="connsiteY142" fmla="*/ 454660 h 576675"/>
                <a:gd name="connsiteX143" fmla="*/ 74699 w 811172"/>
                <a:gd name="connsiteY143" fmla="*/ 457708 h 576675"/>
                <a:gd name="connsiteX144" fmla="*/ 71746 w 811172"/>
                <a:gd name="connsiteY144" fmla="*/ 456374 h 576675"/>
                <a:gd name="connsiteX145" fmla="*/ 58792 w 811172"/>
                <a:gd name="connsiteY145" fmla="*/ 449707 h 576675"/>
                <a:gd name="connsiteX146" fmla="*/ 57364 w 811172"/>
                <a:gd name="connsiteY146" fmla="*/ 448183 h 576675"/>
                <a:gd name="connsiteX147" fmla="*/ 55744 w 811172"/>
                <a:gd name="connsiteY147" fmla="*/ 447040 h 576675"/>
                <a:gd name="connsiteX148" fmla="*/ 43838 w 811172"/>
                <a:gd name="connsiteY148" fmla="*/ 442944 h 576675"/>
                <a:gd name="connsiteX149" fmla="*/ 22502 w 811172"/>
                <a:gd name="connsiteY149" fmla="*/ 429323 h 576675"/>
                <a:gd name="connsiteX150" fmla="*/ 3452 w 811172"/>
                <a:gd name="connsiteY150" fmla="*/ 397224 h 576675"/>
                <a:gd name="connsiteX151" fmla="*/ 690 w 811172"/>
                <a:gd name="connsiteY151" fmla="*/ 389604 h 576675"/>
                <a:gd name="connsiteX152" fmla="*/ 1737 w 811172"/>
                <a:gd name="connsiteY152" fmla="*/ 370459 h 576675"/>
                <a:gd name="connsiteX153" fmla="*/ 2119 w 811172"/>
                <a:gd name="connsiteY153" fmla="*/ 364554 h 576675"/>
                <a:gd name="connsiteX154" fmla="*/ 6024 w 811172"/>
                <a:gd name="connsiteY154" fmla="*/ 339312 h 576675"/>
                <a:gd name="connsiteX155" fmla="*/ 6310 w 811172"/>
                <a:gd name="connsiteY155" fmla="*/ 338169 h 576675"/>
                <a:gd name="connsiteX156" fmla="*/ 7834 w 811172"/>
                <a:gd name="connsiteY156" fmla="*/ 326739 h 576675"/>
                <a:gd name="connsiteX157" fmla="*/ 13644 w 811172"/>
                <a:gd name="connsiteY157" fmla="*/ 304927 h 576675"/>
                <a:gd name="connsiteX158" fmla="*/ 20978 w 811172"/>
                <a:gd name="connsiteY158" fmla="*/ 291116 h 576675"/>
                <a:gd name="connsiteX159" fmla="*/ 34980 w 811172"/>
                <a:gd name="connsiteY159" fmla="*/ 270447 h 576675"/>
                <a:gd name="connsiteX160" fmla="*/ 53458 w 811172"/>
                <a:gd name="connsiteY160" fmla="*/ 252349 h 576675"/>
                <a:gd name="connsiteX161" fmla="*/ 71270 w 811172"/>
                <a:gd name="connsiteY161" fmla="*/ 227203 h 576675"/>
                <a:gd name="connsiteX162" fmla="*/ 69841 w 811172"/>
                <a:gd name="connsiteY162" fmla="*/ 221869 h 576675"/>
                <a:gd name="connsiteX163" fmla="*/ 63936 w 811172"/>
                <a:gd name="connsiteY163" fmla="*/ 207486 h 576675"/>
                <a:gd name="connsiteX164" fmla="*/ 54030 w 811172"/>
                <a:gd name="connsiteY164" fmla="*/ 193961 h 576675"/>
                <a:gd name="connsiteX165" fmla="*/ 37742 w 811172"/>
                <a:gd name="connsiteY165" fmla="*/ 176244 h 576675"/>
                <a:gd name="connsiteX166" fmla="*/ 38599 w 811172"/>
                <a:gd name="connsiteY166" fmla="*/ 171863 h 576675"/>
                <a:gd name="connsiteX167" fmla="*/ 58983 w 811172"/>
                <a:gd name="connsiteY167" fmla="*/ 151193 h 576675"/>
                <a:gd name="connsiteX168" fmla="*/ 67460 w 811172"/>
                <a:gd name="connsiteY168" fmla="*/ 143288 h 576675"/>
                <a:gd name="connsiteX169" fmla="*/ 91653 w 811172"/>
                <a:gd name="connsiteY169" fmla="*/ 109950 h 576675"/>
                <a:gd name="connsiteX170" fmla="*/ 94702 w 811172"/>
                <a:gd name="connsiteY170" fmla="*/ 97091 h 576675"/>
                <a:gd name="connsiteX171" fmla="*/ 101369 w 811172"/>
                <a:gd name="connsiteY171" fmla="*/ 86233 h 576675"/>
                <a:gd name="connsiteX172" fmla="*/ 106608 w 811172"/>
                <a:gd name="connsiteY172" fmla="*/ 78994 h 576675"/>
                <a:gd name="connsiteX173" fmla="*/ 115561 w 811172"/>
                <a:gd name="connsiteY173" fmla="*/ 70517 h 576675"/>
                <a:gd name="connsiteX174" fmla="*/ 123943 w 811172"/>
                <a:gd name="connsiteY174" fmla="*/ 61849 h 576675"/>
                <a:gd name="connsiteX175" fmla="*/ 129087 w 811172"/>
                <a:gd name="connsiteY175" fmla="*/ 59373 h 576675"/>
                <a:gd name="connsiteX176" fmla="*/ 148708 w 811172"/>
                <a:gd name="connsiteY176" fmla="*/ 46704 h 576675"/>
                <a:gd name="connsiteX177" fmla="*/ 157852 w 811172"/>
                <a:gd name="connsiteY177" fmla="*/ 41370 h 576675"/>
                <a:gd name="connsiteX178" fmla="*/ 194143 w 811172"/>
                <a:gd name="connsiteY178" fmla="*/ 24225 h 576675"/>
                <a:gd name="connsiteX179" fmla="*/ 215669 w 811172"/>
                <a:gd name="connsiteY179" fmla="*/ 12700 h 576675"/>
                <a:gd name="connsiteX180" fmla="*/ 236910 w 811172"/>
                <a:gd name="connsiteY180" fmla="*/ 5747 h 576675"/>
                <a:gd name="connsiteX181" fmla="*/ 247959 w 811172"/>
                <a:gd name="connsiteY181" fmla="*/ 5366 h 576675"/>
                <a:gd name="connsiteX182" fmla="*/ 256055 w 811172"/>
                <a:gd name="connsiteY182" fmla="*/ 4127 h 576675"/>
                <a:gd name="connsiteX183" fmla="*/ 274343 w 811172"/>
                <a:gd name="connsiteY183" fmla="*/ 1556 h 576675"/>
                <a:gd name="connsiteX184" fmla="*/ 280915 w 811172"/>
                <a:gd name="connsiteY184" fmla="*/ 2699 h 576675"/>
                <a:gd name="connsiteX185" fmla="*/ 312157 w 811172"/>
                <a:gd name="connsiteY185" fmla="*/ 127 h 576675"/>
                <a:gd name="connsiteX186" fmla="*/ 316444 w 811172"/>
                <a:gd name="connsiteY186" fmla="*/ 127 h 576675"/>
                <a:gd name="connsiteX187" fmla="*/ 340256 w 811172"/>
                <a:gd name="connsiteY187" fmla="*/ 127 h 576675"/>
                <a:gd name="connsiteX188" fmla="*/ 344637 w 811172"/>
                <a:gd name="connsiteY188" fmla="*/ 222 h 576675"/>
                <a:gd name="connsiteX189" fmla="*/ 377213 w 811172"/>
                <a:gd name="connsiteY189" fmla="*/ 1556 h 576675"/>
                <a:gd name="connsiteX190" fmla="*/ 384738 w 811172"/>
                <a:gd name="connsiteY190" fmla="*/ 4032 h 576675"/>
                <a:gd name="connsiteX191" fmla="*/ 398549 w 811172"/>
                <a:gd name="connsiteY191" fmla="*/ 5461 h 576675"/>
                <a:gd name="connsiteX192" fmla="*/ 404264 w 811172"/>
                <a:gd name="connsiteY192" fmla="*/ 5556 h 576675"/>
                <a:gd name="connsiteX193" fmla="*/ 416932 w 811172"/>
                <a:gd name="connsiteY193" fmla="*/ 9366 h 576675"/>
                <a:gd name="connsiteX194" fmla="*/ 430362 w 811172"/>
                <a:gd name="connsiteY194" fmla="*/ 11843 h 576675"/>
                <a:gd name="connsiteX195" fmla="*/ 439126 w 811172"/>
                <a:gd name="connsiteY195" fmla="*/ 12224 h 576675"/>
                <a:gd name="connsiteX196" fmla="*/ 444650 w 811172"/>
                <a:gd name="connsiteY196" fmla="*/ 12224 h 576675"/>
                <a:gd name="connsiteX197" fmla="*/ 469606 w 811172"/>
                <a:gd name="connsiteY197" fmla="*/ 20891 h 576675"/>
                <a:gd name="connsiteX198" fmla="*/ 470082 w 811172"/>
                <a:gd name="connsiteY198" fmla="*/ 21368 h 576675"/>
                <a:gd name="connsiteX199" fmla="*/ 491323 w 811172"/>
                <a:gd name="connsiteY199" fmla="*/ 33369 h 576675"/>
                <a:gd name="connsiteX200" fmla="*/ 497514 w 811172"/>
                <a:gd name="connsiteY200" fmla="*/ 41465 h 576675"/>
                <a:gd name="connsiteX201" fmla="*/ 507325 w 811172"/>
                <a:gd name="connsiteY201" fmla="*/ 62516 h 576675"/>
                <a:gd name="connsiteX202" fmla="*/ 515802 w 811172"/>
                <a:gd name="connsiteY202" fmla="*/ 89186 h 576675"/>
                <a:gd name="connsiteX203" fmla="*/ 526756 w 811172"/>
                <a:gd name="connsiteY203" fmla="*/ 102902 h 576675"/>
                <a:gd name="connsiteX204" fmla="*/ 537138 w 811172"/>
                <a:gd name="connsiteY204" fmla="*/ 99758 h 576675"/>
                <a:gd name="connsiteX205" fmla="*/ 540091 w 811172"/>
                <a:gd name="connsiteY205" fmla="*/ 85566 h 576675"/>
                <a:gd name="connsiteX206" fmla="*/ 543043 w 811172"/>
                <a:gd name="connsiteY206" fmla="*/ 56039 h 576675"/>
                <a:gd name="connsiteX207" fmla="*/ 544186 w 811172"/>
                <a:gd name="connsiteY207" fmla="*/ 53467 h 576675"/>
                <a:gd name="connsiteX208" fmla="*/ 545806 w 811172"/>
                <a:gd name="connsiteY208" fmla="*/ 55658 h 576675"/>
                <a:gd name="connsiteX209" fmla="*/ 551616 w 811172"/>
                <a:gd name="connsiteY209" fmla="*/ 87471 h 576675"/>
                <a:gd name="connsiteX210" fmla="*/ 551520 w 811172"/>
                <a:gd name="connsiteY210" fmla="*/ 96806 h 576675"/>
                <a:gd name="connsiteX211" fmla="*/ 554473 w 811172"/>
                <a:gd name="connsiteY211" fmla="*/ 100997 h 576675"/>
                <a:gd name="connsiteX212" fmla="*/ 561331 w 811172"/>
                <a:gd name="connsiteY212" fmla="*/ 104616 h 576675"/>
                <a:gd name="connsiteX213" fmla="*/ 561617 w 811172"/>
                <a:gd name="connsiteY213" fmla="*/ 97377 h 576675"/>
                <a:gd name="connsiteX214" fmla="*/ 562284 w 811172"/>
                <a:gd name="connsiteY214" fmla="*/ 94996 h 576675"/>
                <a:gd name="connsiteX215" fmla="*/ 568856 w 811172"/>
                <a:gd name="connsiteY215" fmla="*/ 84899 h 576675"/>
                <a:gd name="connsiteX216" fmla="*/ 567713 w 811172"/>
                <a:gd name="connsiteY216" fmla="*/ 83852 h 576675"/>
                <a:gd name="connsiteX217" fmla="*/ 566094 w 811172"/>
                <a:gd name="connsiteY217" fmla="*/ 82137 h 576675"/>
                <a:gd name="connsiteX218" fmla="*/ 567142 w 811172"/>
                <a:gd name="connsiteY218" fmla="*/ 81661 h 576675"/>
                <a:gd name="connsiteX219" fmla="*/ 568761 w 811172"/>
                <a:gd name="connsiteY219" fmla="*/ 83661 h 576675"/>
                <a:gd name="connsiteX220" fmla="*/ 577333 w 811172"/>
                <a:gd name="connsiteY220" fmla="*/ 74708 h 576675"/>
                <a:gd name="connsiteX221" fmla="*/ 589620 w 811172"/>
                <a:gd name="connsiteY221" fmla="*/ 64230 h 576675"/>
                <a:gd name="connsiteX222" fmla="*/ 593716 w 811172"/>
                <a:gd name="connsiteY222" fmla="*/ 60611 h 576675"/>
                <a:gd name="connsiteX223" fmla="*/ 599812 w 811172"/>
                <a:gd name="connsiteY223" fmla="*/ 55086 h 576675"/>
                <a:gd name="connsiteX224" fmla="*/ 604765 w 811172"/>
                <a:gd name="connsiteY224" fmla="*/ 53086 h 576675"/>
                <a:gd name="connsiteX225" fmla="*/ 602860 w 811172"/>
                <a:gd name="connsiteY225" fmla="*/ 57753 h 576675"/>
                <a:gd name="connsiteX226" fmla="*/ 598955 w 811172"/>
                <a:gd name="connsiteY226" fmla="*/ 70898 h 576675"/>
                <a:gd name="connsiteX227" fmla="*/ 594002 w 811172"/>
                <a:gd name="connsiteY227" fmla="*/ 92329 h 576675"/>
                <a:gd name="connsiteX228" fmla="*/ 591811 w 811172"/>
                <a:gd name="connsiteY228" fmla="*/ 104807 h 576675"/>
                <a:gd name="connsiteX229" fmla="*/ 592573 w 811172"/>
                <a:gd name="connsiteY229" fmla="*/ 108236 h 576675"/>
                <a:gd name="connsiteX230" fmla="*/ 597812 w 811172"/>
                <a:gd name="connsiteY230" fmla="*/ 107283 h 576675"/>
                <a:gd name="connsiteX231" fmla="*/ 609052 w 811172"/>
                <a:gd name="connsiteY231" fmla="*/ 97091 h 576675"/>
                <a:gd name="connsiteX232" fmla="*/ 638103 w 811172"/>
                <a:gd name="connsiteY232" fmla="*/ 82994 h 576675"/>
                <a:gd name="connsiteX233" fmla="*/ 656391 w 811172"/>
                <a:gd name="connsiteY233" fmla="*/ 83090 h 576675"/>
                <a:gd name="connsiteX234" fmla="*/ 674774 w 811172"/>
                <a:gd name="connsiteY234" fmla="*/ 87090 h 576675"/>
                <a:gd name="connsiteX235" fmla="*/ 678775 w 811172"/>
                <a:gd name="connsiteY235" fmla="*/ 89376 h 576675"/>
                <a:gd name="connsiteX236" fmla="*/ 687823 w 811172"/>
                <a:gd name="connsiteY236" fmla="*/ 94996 h 576675"/>
                <a:gd name="connsiteX237" fmla="*/ 696777 w 811172"/>
                <a:gd name="connsiteY237" fmla="*/ 100616 h 576675"/>
                <a:gd name="connsiteX238" fmla="*/ 711064 w 811172"/>
                <a:gd name="connsiteY238" fmla="*/ 117570 h 576675"/>
                <a:gd name="connsiteX239" fmla="*/ 719637 w 811172"/>
                <a:gd name="connsiteY239" fmla="*/ 128238 h 576675"/>
                <a:gd name="connsiteX240" fmla="*/ 734686 w 811172"/>
                <a:gd name="connsiteY240" fmla="*/ 141668 h 576675"/>
                <a:gd name="connsiteX241" fmla="*/ 752117 w 811172"/>
                <a:gd name="connsiteY241" fmla="*/ 168339 h 576675"/>
                <a:gd name="connsiteX242" fmla="*/ 766976 w 811172"/>
                <a:gd name="connsiteY242" fmla="*/ 190627 h 576675"/>
                <a:gd name="connsiteX243" fmla="*/ 775072 w 811172"/>
                <a:gd name="connsiteY243" fmla="*/ 210915 h 576675"/>
                <a:gd name="connsiteX244" fmla="*/ 780311 w 811172"/>
                <a:gd name="connsiteY244" fmla="*/ 232918 h 576675"/>
                <a:gd name="connsiteX245" fmla="*/ 779740 w 811172"/>
                <a:gd name="connsiteY245" fmla="*/ 244729 h 576675"/>
                <a:gd name="connsiteX246" fmla="*/ 779644 w 811172"/>
                <a:gd name="connsiteY246" fmla="*/ 255683 h 576675"/>
                <a:gd name="connsiteX247" fmla="*/ 774977 w 811172"/>
                <a:gd name="connsiteY247" fmla="*/ 276638 h 576675"/>
                <a:gd name="connsiteX248" fmla="*/ 773644 w 811172"/>
                <a:gd name="connsiteY248" fmla="*/ 299022 h 576675"/>
                <a:gd name="connsiteX249" fmla="*/ 776215 w 811172"/>
                <a:gd name="connsiteY249" fmla="*/ 304736 h 576675"/>
                <a:gd name="connsiteX250" fmla="*/ 793265 w 811172"/>
                <a:gd name="connsiteY250" fmla="*/ 313404 h 576675"/>
                <a:gd name="connsiteX251" fmla="*/ 810124 w 811172"/>
                <a:gd name="connsiteY251" fmla="*/ 317690 h 576675"/>
                <a:gd name="connsiteX252" fmla="*/ 811172 w 811172"/>
                <a:gd name="connsiteY252" fmla="*/ 319024 h 576675"/>
                <a:gd name="connsiteX253" fmla="*/ 605337 w 811172"/>
                <a:gd name="connsiteY253" fmla="*/ 197961 h 576675"/>
                <a:gd name="connsiteX254" fmla="*/ 610576 w 811172"/>
                <a:gd name="connsiteY254" fmla="*/ 191008 h 576675"/>
                <a:gd name="connsiteX255" fmla="*/ 608385 w 811172"/>
                <a:gd name="connsiteY255" fmla="*/ 188531 h 576675"/>
                <a:gd name="connsiteX256" fmla="*/ 584096 w 811172"/>
                <a:gd name="connsiteY256" fmla="*/ 170339 h 576675"/>
                <a:gd name="connsiteX257" fmla="*/ 566570 w 811172"/>
                <a:gd name="connsiteY257" fmla="*/ 164243 h 576675"/>
                <a:gd name="connsiteX258" fmla="*/ 548377 w 811172"/>
                <a:gd name="connsiteY258" fmla="*/ 163290 h 576675"/>
                <a:gd name="connsiteX259" fmla="*/ 545710 w 811172"/>
                <a:gd name="connsiteY259" fmla="*/ 160623 h 576675"/>
                <a:gd name="connsiteX260" fmla="*/ 550568 w 811172"/>
                <a:gd name="connsiteY260" fmla="*/ 147860 h 576675"/>
                <a:gd name="connsiteX261" fmla="*/ 554378 w 811172"/>
                <a:gd name="connsiteY261" fmla="*/ 137954 h 576675"/>
                <a:gd name="connsiteX262" fmla="*/ 555997 w 811172"/>
                <a:gd name="connsiteY262" fmla="*/ 131858 h 576675"/>
                <a:gd name="connsiteX263" fmla="*/ 550663 w 811172"/>
                <a:gd name="connsiteY263" fmla="*/ 117665 h 576675"/>
                <a:gd name="connsiteX264" fmla="*/ 545996 w 811172"/>
                <a:gd name="connsiteY264" fmla="*/ 115189 h 576675"/>
                <a:gd name="connsiteX265" fmla="*/ 525422 w 811172"/>
                <a:gd name="connsiteY265" fmla="*/ 120428 h 576675"/>
                <a:gd name="connsiteX266" fmla="*/ 515516 w 811172"/>
                <a:gd name="connsiteY266" fmla="*/ 157956 h 576675"/>
                <a:gd name="connsiteX267" fmla="*/ 515707 w 811172"/>
                <a:gd name="connsiteY267" fmla="*/ 159861 h 576675"/>
                <a:gd name="connsiteX268" fmla="*/ 515421 w 811172"/>
                <a:gd name="connsiteY268" fmla="*/ 167576 h 576675"/>
                <a:gd name="connsiteX269" fmla="*/ 513897 w 811172"/>
                <a:gd name="connsiteY269" fmla="*/ 168339 h 576675"/>
                <a:gd name="connsiteX270" fmla="*/ 512659 w 811172"/>
                <a:gd name="connsiteY270" fmla="*/ 167196 h 576675"/>
                <a:gd name="connsiteX271" fmla="*/ 505610 w 811172"/>
                <a:gd name="connsiteY271" fmla="*/ 150527 h 576675"/>
                <a:gd name="connsiteX272" fmla="*/ 481893 w 811172"/>
                <a:gd name="connsiteY272" fmla="*/ 132810 h 576675"/>
                <a:gd name="connsiteX273" fmla="*/ 478654 w 811172"/>
                <a:gd name="connsiteY273" fmla="*/ 132620 h 576675"/>
                <a:gd name="connsiteX274" fmla="*/ 474082 w 811172"/>
                <a:gd name="connsiteY274" fmla="*/ 132143 h 576675"/>
                <a:gd name="connsiteX275" fmla="*/ 452175 w 811172"/>
                <a:gd name="connsiteY275" fmla="*/ 123190 h 576675"/>
                <a:gd name="connsiteX276" fmla="*/ 440650 w 811172"/>
                <a:gd name="connsiteY276" fmla="*/ 119856 h 576675"/>
                <a:gd name="connsiteX277" fmla="*/ 419980 w 811172"/>
                <a:gd name="connsiteY277" fmla="*/ 120047 h 576675"/>
                <a:gd name="connsiteX278" fmla="*/ 416551 w 811172"/>
                <a:gd name="connsiteY278" fmla="*/ 128238 h 576675"/>
                <a:gd name="connsiteX279" fmla="*/ 421123 w 811172"/>
                <a:gd name="connsiteY279" fmla="*/ 133667 h 576675"/>
                <a:gd name="connsiteX280" fmla="*/ 441888 w 811172"/>
                <a:gd name="connsiteY280" fmla="*/ 140430 h 576675"/>
                <a:gd name="connsiteX281" fmla="*/ 459223 w 811172"/>
                <a:gd name="connsiteY281" fmla="*/ 146717 h 576675"/>
                <a:gd name="connsiteX282" fmla="*/ 472844 w 811172"/>
                <a:gd name="connsiteY282" fmla="*/ 156432 h 576675"/>
                <a:gd name="connsiteX283" fmla="*/ 479511 w 811172"/>
                <a:gd name="connsiteY283" fmla="*/ 165195 h 576675"/>
                <a:gd name="connsiteX284" fmla="*/ 482274 w 811172"/>
                <a:gd name="connsiteY284" fmla="*/ 168434 h 576675"/>
                <a:gd name="connsiteX285" fmla="*/ 481036 w 811172"/>
                <a:gd name="connsiteY285" fmla="*/ 189008 h 576675"/>
                <a:gd name="connsiteX286" fmla="*/ 470272 w 811172"/>
                <a:gd name="connsiteY286" fmla="*/ 193865 h 576675"/>
                <a:gd name="connsiteX287" fmla="*/ 459700 w 811172"/>
                <a:gd name="connsiteY287" fmla="*/ 199104 h 576675"/>
                <a:gd name="connsiteX288" fmla="*/ 453508 w 811172"/>
                <a:gd name="connsiteY288" fmla="*/ 202629 h 576675"/>
                <a:gd name="connsiteX289" fmla="*/ 452365 w 811172"/>
                <a:gd name="connsiteY289" fmla="*/ 209201 h 576675"/>
                <a:gd name="connsiteX290" fmla="*/ 457795 w 811172"/>
                <a:gd name="connsiteY290" fmla="*/ 210915 h 576675"/>
                <a:gd name="connsiteX291" fmla="*/ 469225 w 811172"/>
                <a:gd name="connsiteY291" fmla="*/ 206057 h 576675"/>
                <a:gd name="connsiteX292" fmla="*/ 476083 w 811172"/>
                <a:gd name="connsiteY292" fmla="*/ 203962 h 576675"/>
                <a:gd name="connsiteX293" fmla="*/ 491037 w 811172"/>
                <a:gd name="connsiteY293" fmla="*/ 194247 h 576675"/>
                <a:gd name="connsiteX294" fmla="*/ 507515 w 811172"/>
                <a:gd name="connsiteY294" fmla="*/ 181388 h 576675"/>
                <a:gd name="connsiteX295" fmla="*/ 513897 w 811172"/>
                <a:gd name="connsiteY295" fmla="*/ 182435 h 576675"/>
                <a:gd name="connsiteX296" fmla="*/ 515135 w 811172"/>
                <a:gd name="connsiteY296" fmla="*/ 184531 h 576675"/>
                <a:gd name="connsiteX297" fmla="*/ 520469 w 811172"/>
                <a:gd name="connsiteY297" fmla="*/ 185388 h 576675"/>
                <a:gd name="connsiteX298" fmla="*/ 522565 w 811172"/>
                <a:gd name="connsiteY298" fmla="*/ 182435 h 576675"/>
                <a:gd name="connsiteX299" fmla="*/ 527137 w 811172"/>
                <a:gd name="connsiteY299" fmla="*/ 176816 h 576675"/>
                <a:gd name="connsiteX300" fmla="*/ 537900 w 811172"/>
                <a:gd name="connsiteY300" fmla="*/ 173577 h 576675"/>
                <a:gd name="connsiteX301" fmla="*/ 544282 w 811172"/>
                <a:gd name="connsiteY301" fmla="*/ 178054 h 576675"/>
                <a:gd name="connsiteX302" fmla="*/ 544186 w 811172"/>
                <a:gd name="connsiteY302" fmla="*/ 183293 h 576675"/>
                <a:gd name="connsiteX303" fmla="*/ 541615 w 811172"/>
                <a:gd name="connsiteY303" fmla="*/ 195580 h 576675"/>
                <a:gd name="connsiteX304" fmla="*/ 538471 w 811172"/>
                <a:gd name="connsiteY304" fmla="*/ 208534 h 576675"/>
                <a:gd name="connsiteX305" fmla="*/ 537043 w 811172"/>
                <a:gd name="connsiteY305" fmla="*/ 219297 h 576675"/>
                <a:gd name="connsiteX306" fmla="*/ 535900 w 811172"/>
                <a:gd name="connsiteY306" fmla="*/ 231775 h 576675"/>
                <a:gd name="connsiteX307" fmla="*/ 537424 w 811172"/>
                <a:gd name="connsiteY307" fmla="*/ 242252 h 576675"/>
                <a:gd name="connsiteX308" fmla="*/ 541329 w 811172"/>
                <a:gd name="connsiteY308" fmla="*/ 247301 h 576675"/>
                <a:gd name="connsiteX309" fmla="*/ 550187 w 811172"/>
                <a:gd name="connsiteY309" fmla="*/ 244443 h 576675"/>
                <a:gd name="connsiteX310" fmla="*/ 550187 w 811172"/>
                <a:gd name="connsiteY310" fmla="*/ 239109 h 576675"/>
                <a:gd name="connsiteX311" fmla="*/ 551616 w 811172"/>
                <a:gd name="connsiteY311" fmla="*/ 227965 h 576675"/>
                <a:gd name="connsiteX312" fmla="*/ 555902 w 811172"/>
                <a:gd name="connsiteY312" fmla="*/ 219297 h 576675"/>
                <a:gd name="connsiteX313" fmla="*/ 572761 w 811172"/>
                <a:gd name="connsiteY313" fmla="*/ 207010 h 576675"/>
                <a:gd name="connsiteX314" fmla="*/ 584858 w 811172"/>
                <a:gd name="connsiteY314" fmla="*/ 203486 h 576675"/>
                <a:gd name="connsiteX315" fmla="*/ 605337 w 811172"/>
                <a:gd name="connsiteY315" fmla="*/ 197771 h 576675"/>
                <a:gd name="connsiteX316" fmla="*/ 555235 w 811172"/>
                <a:gd name="connsiteY316" fmla="*/ 105759 h 576675"/>
                <a:gd name="connsiteX317" fmla="*/ 554759 w 811172"/>
                <a:gd name="connsiteY317" fmla="*/ 104902 h 576675"/>
                <a:gd name="connsiteX318" fmla="*/ 555235 w 811172"/>
                <a:gd name="connsiteY318" fmla="*/ 105759 h 576675"/>
                <a:gd name="connsiteX319" fmla="*/ 223956 w 811172"/>
                <a:gd name="connsiteY319" fmla="*/ 437420 h 576675"/>
                <a:gd name="connsiteX320" fmla="*/ 222622 w 811172"/>
                <a:gd name="connsiteY320" fmla="*/ 437039 h 576675"/>
                <a:gd name="connsiteX321" fmla="*/ 223956 w 811172"/>
                <a:gd name="connsiteY321" fmla="*/ 437420 h 576675"/>
                <a:gd name="connsiteX322" fmla="*/ 222622 w 811172"/>
                <a:gd name="connsiteY322" fmla="*/ 436277 h 576675"/>
                <a:gd name="connsiteX323" fmla="*/ 221289 w 811172"/>
                <a:gd name="connsiteY323" fmla="*/ 433229 h 576675"/>
                <a:gd name="connsiteX324" fmla="*/ 218717 w 811172"/>
                <a:gd name="connsiteY324" fmla="*/ 428942 h 576675"/>
                <a:gd name="connsiteX325" fmla="*/ 219860 w 811172"/>
                <a:gd name="connsiteY325" fmla="*/ 434086 h 576675"/>
                <a:gd name="connsiteX326" fmla="*/ 222622 w 811172"/>
                <a:gd name="connsiteY326" fmla="*/ 436277 h 576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Lst>
              <a:rect l="l" t="t" r="r" b="b"/>
              <a:pathLst>
                <a:path w="811172" h="576675">
                  <a:moveTo>
                    <a:pt x="811077" y="319310"/>
                  </a:moveTo>
                  <a:cubicBezTo>
                    <a:pt x="811077" y="319310"/>
                    <a:pt x="810886" y="320167"/>
                    <a:pt x="810505" y="320357"/>
                  </a:cubicBezTo>
                  <a:cubicBezTo>
                    <a:pt x="809553" y="320929"/>
                    <a:pt x="808505" y="321786"/>
                    <a:pt x="807553" y="321691"/>
                  </a:cubicBezTo>
                  <a:cubicBezTo>
                    <a:pt x="798123" y="321215"/>
                    <a:pt x="790503" y="327311"/>
                    <a:pt x="781264" y="327501"/>
                  </a:cubicBezTo>
                  <a:cubicBezTo>
                    <a:pt x="780883" y="327501"/>
                    <a:pt x="780406" y="328454"/>
                    <a:pt x="780311" y="328358"/>
                  </a:cubicBezTo>
                  <a:cubicBezTo>
                    <a:pt x="773072" y="324548"/>
                    <a:pt x="767833" y="329501"/>
                    <a:pt x="762118" y="331978"/>
                  </a:cubicBezTo>
                  <a:cubicBezTo>
                    <a:pt x="756689" y="334264"/>
                    <a:pt x="754594" y="339598"/>
                    <a:pt x="757165" y="344646"/>
                  </a:cubicBezTo>
                  <a:cubicBezTo>
                    <a:pt x="758403" y="347218"/>
                    <a:pt x="759547" y="349599"/>
                    <a:pt x="759356" y="352552"/>
                  </a:cubicBezTo>
                  <a:cubicBezTo>
                    <a:pt x="759356" y="353695"/>
                    <a:pt x="760023" y="355029"/>
                    <a:pt x="760785" y="355981"/>
                  </a:cubicBezTo>
                  <a:cubicBezTo>
                    <a:pt x="765452" y="361982"/>
                    <a:pt x="766119" y="369125"/>
                    <a:pt x="767833" y="375983"/>
                  </a:cubicBezTo>
                  <a:cubicBezTo>
                    <a:pt x="769929" y="384556"/>
                    <a:pt x="771739" y="393319"/>
                    <a:pt x="770691" y="402177"/>
                  </a:cubicBezTo>
                  <a:cubicBezTo>
                    <a:pt x="770024" y="407702"/>
                    <a:pt x="770500" y="413322"/>
                    <a:pt x="768214" y="418751"/>
                  </a:cubicBezTo>
                  <a:cubicBezTo>
                    <a:pt x="766690" y="422370"/>
                    <a:pt x="766690" y="426752"/>
                    <a:pt x="766595" y="430752"/>
                  </a:cubicBezTo>
                  <a:cubicBezTo>
                    <a:pt x="766595" y="434657"/>
                    <a:pt x="765452" y="438182"/>
                    <a:pt x="763642" y="441706"/>
                  </a:cubicBezTo>
                  <a:cubicBezTo>
                    <a:pt x="762690" y="443516"/>
                    <a:pt x="762976" y="445897"/>
                    <a:pt x="762023" y="447802"/>
                  </a:cubicBezTo>
                  <a:cubicBezTo>
                    <a:pt x="758308" y="455517"/>
                    <a:pt x="755737" y="463709"/>
                    <a:pt x="750593" y="470757"/>
                  </a:cubicBezTo>
                  <a:cubicBezTo>
                    <a:pt x="748974" y="472948"/>
                    <a:pt x="748212" y="475615"/>
                    <a:pt x="746974" y="477996"/>
                  </a:cubicBezTo>
                  <a:cubicBezTo>
                    <a:pt x="741925" y="487426"/>
                    <a:pt x="736972" y="496856"/>
                    <a:pt x="731734" y="506190"/>
                  </a:cubicBezTo>
                  <a:cubicBezTo>
                    <a:pt x="727638" y="513524"/>
                    <a:pt x="722494" y="520478"/>
                    <a:pt x="719161" y="528002"/>
                  </a:cubicBezTo>
                  <a:cubicBezTo>
                    <a:pt x="715446" y="536289"/>
                    <a:pt x="708207" y="542576"/>
                    <a:pt x="705540" y="551529"/>
                  </a:cubicBezTo>
                  <a:cubicBezTo>
                    <a:pt x="704016" y="556673"/>
                    <a:pt x="699158" y="561054"/>
                    <a:pt x="695539" y="565626"/>
                  </a:cubicBezTo>
                  <a:cubicBezTo>
                    <a:pt x="692872" y="568960"/>
                    <a:pt x="689919" y="572008"/>
                    <a:pt x="686871" y="574961"/>
                  </a:cubicBezTo>
                  <a:cubicBezTo>
                    <a:pt x="686014" y="575818"/>
                    <a:pt x="684585" y="576104"/>
                    <a:pt x="683442" y="576675"/>
                  </a:cubicBezTo>
                  <a:cubicBezTo>
                    <a:pt x="683728" y="575627"/>
                    <a:pt x="683728" y="574294"/>
                    <a:pt x="684394" y="573532"/>
                  </a:cubicBezTo>
                  <a:cubicBezTo>
                    <a:pt x="686871" y="570198"/>
                    <a:pt x="683823" y="567150"/>
                    <a:pt x="684109" y="564007"/>
                  </a:cubicBezTo>
                  <a:cubicBezTo>
                    <a:pt x="684109" y="563912"/>
                    <a:pt x="683251" y="563435"/>
                    <a:pt x="682966" y="563531"/>
                  </a:cubicBezTo>
                  <a:cubicBezTo>
                    <a:pt x="682394" y="563721"/>
                    <a:pt x="681537" y="564102"/>
                    <a:pt x="681537" y="564483"/>
                  </a:cubicBezTo>
                  <a:cubicBezTo>
                    <a:pt x="681346" y="565817"/>
                    <a:pt x="681537" y="567150"/>
                    <a:pt x="681442" y="568484"/>
                  </a:cubicBezTo>
                  <a:cubicBezTo>
                    <a:pt x="681442" y="569055"/>
                    <a:pt x="680965" y="569532"/>
                    <a:pt x="680680" y="570103"/>
                  </a:cubicBezTo>
                  <a:cubicBezTo>
                    <a:pt x="680489" y="569532"/>
                    <a:pt x="680013" y="568960"/>
                    <a:pt x="680013" y="568389"/>
                  </a:cubicBezTo>
                  <a:cubicBezTo>
                    <a:pt x="680013" y="562578"/>
                    <a:pt x="676870" y="558673"/>
                    <a:pt x="672964" y="554387"/>
                  </a:cubicBezTo>
                  <a:cubicBezTo>
                    <a:pt x="670107" y="551243"/>
                    <a:pt x="667726" y="547529"/>
                    <a:pt x="664487" y="544481"/>
                  </a:cubicBezTo>
                  <a:cubicBezTo>
                    <a:pt x="660772" y="541052"/>
                    <a:pt x="657439" y="537242"/>
                    <a:pt x="653248" y="534384"/>
                  </a:cubicBezTo>
                  <a:cubicBezTo>
                    <a:pt x="650676" y="532670"/>
                    <a:pt x="646961" y="531813"/>
                    <a:pt x="643723" y="531717"/>
                  </a:cubicBezTo>
                  <a:cubicBezTo>
                    <a:pt x="636960" y="531432"/>
                    <a:pt x="630102" y="530955"/>
                    <a:pt x="623434" y="532860"/>
                  </a:cubicBezTo>
                  <a:cubicBezTo>
                    <a:pt x="621529" y="533432"/>
                    <a:pt x="619529" y="534099"/>
                    <a:pt x="617529" y="534099"/>
                  </a:cubicBezTo>
                  <a:cubicBezTo>
                    <a:pt x="614576" y="534099"/>
                    <a:pt x="612004" y="534384"/>
                    <a:pt x="610004" y="536861"/>
                  </a:cubicBezTo>
                  <a:cubicBezTo>
                    <a:pt x="609433" y="537527"/>
                    <a:pt x="608099" y="537718"/>
                    <a:pt x="607051" y="538099"/>
                  </a:cubicBezTo>
                  <a:cubicBezTo>
                    <a:pt x="607051" y="536861"/>
                    <a:pt x="606480" y="535527"/>
                    <a:pt x="606956" y="534480"/>
                  </a:cubicBezTo>
                  <a:cubicBezTo>
                    <a:pt x="608670" y="530860"/>
                    <a:pt x="610195" y="527145"/>
                    <a:pt x="612576" y="524002"/>
                  </a:cubicBezTo>
                  <a:cubicBezTo>
                    <a:pt x="614767" y="521144"/>
                    <a:pt x="613528" y="519335"/>
                    <a:pt x="611147" y="518097"/>
                  </a:cubicBezTo>
                  <a:cubicBezTo>
                    <a:pt x="608385" y="516573"/>
                    <a:pt x="605623" y="514286"/>
                    <a:pt x="601812" y="516287"/>
                  </a:cubicBezTo>
                  <a:cubicBezTo>
                    <a:pt x="594669" y="520097"/>
                    <a:pt x="586573" y="521906"/>
                    <a:pt x="579238" y="525431"/>
                  </a:cubicBezTo>
                  <a:cubicBezTo>
                    <a:pt x="576286" y="526859"/>
                    <a:pt x="575809" y="526002"/>
                    <a:pt x="576095" y="523716"/>
                  </a:cubicBezTo>
                  <a:cubicBezTo>
                    <a:pt x="576762" y="518192"/>
                    <a:pt x="577619" y="512763"/>
                    <a:pt x="578476" y="507333"/>
                  </a:cubicBezTo>
                  <a:cubicBezTo>
                    <a:pt x="578572" y="506476"/>
                    <a:pt x="579048" y="505619"/>
                    <a:pt x="578953" y="504857"/>
                  </a:cubicBezTo>
                  <a:cubicBezTo>
                    <a:pt x="578191" y="498094"/>
                    <a:pt x="577524" y="491236"/>
                    <a:pt x="576286" y="484568"/>
                  </a:cubicBezTo>
                  <a:cubicBezTo>
                    <a:pt x="575809" y="481997"/>
                    <a:pt x="576476" y="479615"/>
                    <a:pt x="576286" y="477044"/>
                  </a:cubicBezTo>
                  <a:cubicBezTo>
                    <a:pt x="575905" y="468471"/>
                    <a:pt x="571428" y="461042"/>
                    <a:pt x="569428" y="452946"/>
                  </a:cubicBezTo>
                  <a:cubicBezTo>
                    <a:pt x="568666" y="449802"/>
                    <a:pt x="566380" y="447802"/>
                    <a:pt x="561998" y="447326"/>
                  </a:cubicBezTo>
                  <a:cubicBezTo>
                    <a:pt x="558474" y="447040"/>
                    <a:pt x="555331" y="443897"/>
                    <a:pt x="551711" y="443230"/>
                  </a:cubicBezTo>
                  <a:cubicBezTo>
                    <a:pt x="546472" y="442277"/>
                    <a:pt x="541329" y="439610"/>
                    <a:pt x="535709" y="441611"/>
                  </a:cubicBezTo>
                  <a:cubicBezTo>
                    <a:pt x="536662" y="442468"/>
                    <a:pt x="537614" y="442754"/>
                    <a:pt x="538567" y="442944"/>
                  </a:cubicBezTo>
                  <a:cubicBezTo>
                    <a:pt x="539424" y="443706"/>
                    <a:pt x="540281" y="443801"/>
                    <a:pt x="541138" y="443897"/>
                  </a:cubicBezTo>
                  <a:lnTo>
                    <a:pt x="540948" y="444754"/>
                  </a:lnTo>
                  <a:cubicBezTo>
                    <a:pt x="540186" y="444564"/>
                    <a:pt x="539424" y="444373"/>
                    <a:pt x="538662" y="444182"/>
                  </a:cubicBezTo>
                  <a:cubicBezTo>
                    <a:pt x="537709" y="443325"/>
                    <a:pt x="536757" y="443040"/>
                    <a:pt x="535804" y="442849"/>
                  </a:cubicBezTo>
                  <a:cubicBezTo>
                    <a:pt x="533328" y="442658"/>
                    <a:pt x="530947" y="443135"/>
                    <a:pt x="528470" y="443516"/>
                  </a:cubicBezTo>
                  <a:cubicBezTo>
                    <a:pt x="527613" y="443611"/>
                    <a:pt x="526756" y="443230"/>
                    <a:pt x="525803" y="443040"/>
                  </a:cubicBezTo>
                  <a:cubicBezTo>
                    <a:pt x="526565" y="442373"/>
                    <a:pt x="527422" y="441611"/>
                    <a:pt x="528184" y="440944"/>
                  </a:cubicBezTo>
                  <a:cubicBezTo>
                    <a:pt x="528280" y="440849"/>
                    <a:pt x="528661" y="440944"/>
                    <a:pt x="528851" y="440944"/>
                  </a:cubicBezTo>
                  <a:cubicBezTo>
                    <a:pt x="530185" y="440754"/>
                    <a:pt x="531423" y="440468"/>
                    <a:pt x="532756" y="440277"/>
                  </a:cubicBezTo>
                  <a:cubicBezTo>
                    <a:pt x="531137" y="439610"/>
                    <a:pt x="529518" y="438467"/>
                    <a:pt x="527899" y="438372"/>
                  </a:cubicBezTo>
                  <a:cubicBezTo>
                    <a:pt x="523612" y="438086"/>
                    <a:pt x="519231" y="438277"/>
                    <a:pt x="514945" y="438372"/>
                  </a:cubicBezTo>
                  <a:cubicBezTo>
                    <a:pt x="511611" y="438372"/>
                    <a:pt x="508849" y="438182"/>
                    <a:pt x="505801" y="435896"/>
                  </a:cubicBezTo>
                  <a:cubicBezTo>
                    <a:pt x="503134" y="433896"/>
                    <a:pt x="498657" y="433610"/>
                    <a:pt x="494942" y="433038"/>
                  </a:cubicBezTo>
                  <a:cubicBezTo>
                    <a:pt x="487894" y="431895"/>
                    <a:pt x="481036" y="430466"/>
                    <a:pt x="473797" y="429990"/>
                  </a:cubicBezTo>
                  <a:cubicBezTo>
                    <a:pt x="468272" y="429705"/>
                    <a:pt x="463414" y="429990"/>
                    <a:pt x="458176" y="431514"/>
                  </a:cubicBezTo>
                  <a:cubicBezTo>
                    <a:pt x="454461" y="432562"/>
                    <a:pt x="458842" y="429323"/>
                    <a:pt x="457223" y="429133"/>
                  </a:cubicBezTo>
                  <a:cubicBezTo>
                    <a:pt x="453127" y="428752"/>
                    <a:pt x="448555" y="429705"/>
                    <a:pt x="445126" y="428181"/>
                  </a:cubicBezTo>
                  <a:cubicBezTo>
                    <a:pt x="441031" y="426371"/>
                    <a:pt x="437125" y="426180"/>
                    <a:pt x="433030" y="426371"/>
                  </a:cubicBezTo>
                  <a:cubicBezTo>
                    <a:pt x="431601" y="426371"/>
                    <a:pt x="430362" y="427704"/>
                    <a:pt x="428934" y="428371"/>
                  </a:cubicBezTo>
                  <a:cubicBezTo>
                    <a:pt x="427315" y="429038"/>
                    <a:pt x="426076" y="429895"/>
                    <a:pt x="424457" y="427514"/>
                  </a:cubicBezTo>
                  <a:cubicBezTo>
                    <a:pt x="423124" y="425609"/>
                    <a:pt x="420742" y="424656"/>
                    <a:pt x="417028" y="425704"/>
                  </a:cubicBezTo>
                  <a:cubicBezTo>
                    <a:pt x="410074" y="427609"/>
                    <a:pt x="403026" y="430371"/>
                    <a:pt x="395406" y="428942"/>
                  </a:cubicBezTo>
                  <a:cubicBezTo>
                    <a:pt x="394644" y="428752"/>
                    <a:pt x="393882" y="428466"/>
                    <a:pt x="393025" y="428181"/>
                  </a:cubicBezTo>
                  <a:cubicBezTo>
                    <a:pt x="393882" y="427990"/>
                    <a:pt x="394739" y="427704"/>
                    <a:pt x="395692" y="427609"/>
                  </a:cubicBezTo>
                  <a:cubicBezTo>
                    <a:pt x="397882" y="427609"/>
                    <a:pt x="400073" y="427704"/>
                    <a:pt x="402169" y="427514"/>
                  </a:cubicBezTo>
                  <a:cubicBezTo>
                    <a:pt x="403026" y="427514"/>
                    <a:pt x="403693" y="426561"/>
                    <a:pt x="404550" y="425990"/>
                  </a:cubicBezTo>
                  <a:cubicBezTo>
                    <a:pt x="403788" y="425609"/>
                    <a:pt x="403121" y="425037"/>
                    <a:pt x="402454" y="424942"/>
                  </a:cubicBezTo>
                  <a:cubicBezTo>
                    <a:pt x="401026" y="424751"/>
                    <a:pt x="399502" y="425037"/>
                    <a:pt x="398168" y="424942"/>
                  </a:cubicBezTo>
                  <a:cubicBezTo>
                    <a:pt x="392834" y="424275"/>
                    <a:pt x="387214" y="426656"/>
                    <a:pt x="382166" y="423608"/>
                  </a:cubicBezTo>
                  <a:cubicBezTo>
                    <a:pt x="376832" y="426180"/>
                    <a:pt x="372451" y="421989"/>
                    <a:pt x="367498" y="421894"/>
                  </a:cubicBezTo>
                  <a:cubicBezTo>
                    <a:pt x="363211" y="421799"/>
                    <a:pt x="359687" y="419798"/>
                    <a:pt x="356353" y="417131"/>
                  </a:cubicBezTo>
                  <a:cubicBezTo>
                    <a:pt x="351972" y="413607"/>
                    <a:pt x="346161" y="414179"/>
                    <a:pt x="340828" y="414369"/>
                  </a:cubicBezTo>
                  <a:cubicBezTo>
                    <a:pt x="337113" y="414560"/>
                    <a:pt x="335875" y="421894"/>
                    <a:pt x="339494" y="423894"/>
                  </a:cubicBezTo>
                  <a:cubicBezTo>
                    <a:pt x="347686" y="428371"/>
                    <a:pt x="352639" y="436086"/>
                    <a:pt x="361783" y="439991"/>
                  </a:cubicBezTo>
                  <a:cubicBezTo>
                    <a:pt x="369974" y="443516"/>
                    <a:pt x="376165" y="450850"/>
                    <a:pt x="383214" y="456565"/>
                  </a:cubicBezTo>
                  <a:cubicBezTo>
                    <a:pt x="384643" y="457708"/>
                    <a:pt x="385881" y="459041"/>
                    <a:pt x="387119" y="460280"/>
                  </a:cubicBezTo>
                  <a:cubicBezTo>
                    <a:pt x="384833" y="461232"/>
                    <a:pt x="382642" y="459994"/>
                    <a:pt x="380737" y="459994"/>
                  </a:cubicBezTo>
                  <a:cubicBezTo>
                    <a:pt x="375118" y="459994"/>
                    <a:pt x="370927" y="456756"/>
                    <a:pt x="366069" y="455422"/>
                  </a:cubicBezTo>
                  <a:cubicBezTo>
                    <a:pt x="359211" y="453612"/>
                    <a:pt x="352353" y="451326"/>
                    <a:pt x="345304" y="450374"/>
                  </a:cubicBezTo>
                  <a:cubicBezTo>
                    <a:pt x="339208" y="449516"/>
                    <a:pt x="333684" y="447040"/>
                    <a:pt x="327683" y="446183"/>
                  </a:cubicBezTo>
                  <a:cubicBezTo>
                    <a:pt x="326159" y="445992"/>
                    <a:pt x="324730" y="445325"/>
                    <a:pt x="323206" y="444849"/>
                  </a:cubicBezTo>
                  <a:cubicBezTo>
                    <a:pt x="321301" y="444373"/>
                    <a:pt x="319015" y="444373"/>
                    <a:pt x="317396" y="443421"/>
                  </a:cubicBezTo>
                  <a:cubicBezTo>
                    <a:pt x="311872" y="440182"/>
                    <a:pt x="306157" y="438658"/>
                    <a:pt x="299680" y="439515"/>
                  </a:cubicBezTo>
                  <a:cubicBezTo>
                    <a:pt x="299203" y="439515"/>
                    <a:pt x="298632" y="439515"/>
                    <a:pt x="298346" y="439325"/>
                  </a:cubicBezTo>
                  <a:cubicBezTo>
                    <a:pt x="290631" y="433610"/>
                    <a:pt x="280630" y="433610"/>
                    <a:pt x="271771" y="431229"/>
                  </a:cubicBezTo>
                  <a:cubicBezTo>
                    <a:pt x="265294" y="429514"/>
                    <a:pt x="258912" y="427799"/>
                    <a:pt x="252912" y="424847"/>
                  </a:cubicBezTo>
                  <a:cubicBezTo>
                    <a:pt x="242530" y="419798"/>
                    <a:pt x="230337" y="417513"/>
                    <a:pt x="222908" y="408178"/>
                  </a:cubicBezTo>
                  <a:cubicBezTo>
                    <a:pt x="218431" y="402654"/>
                    <a:pt x="214145" y="396939"/>
                    <a:pt x="210240" y="391033"/>
                  </a:cubicBezTo>
                  <a:cubicBezTo>
                    <a:pt x="208811" y="388747"/>
                    <a:pt x="207097" y="387414"/>
                    <a:pt x="204620" y="387604"/>
                  </a:cubicBezTo>
                  <a:cubicBezTo>
                    <a:pt x="202334" y="387794"/>
                    <a:pt x="199858" y="388556"/>
                    <a:pt x="199191" y="391223"/>
                  </a:cubicBezTo>
                  <a:cubicBezTo>
                    <a:pt x="199000" y="391985"/>
                    <a:pt x="198143" y="393033"/>
                    <a:pt x="198429" y="393414"/>
                  </a:cubicBezTo>
                  <a:cubicBezTo>
                    <a:pt x="201001" y="396748"/>
                    <a:pt x="202525" y="400272"/>
                    <a:pt x="203096" y="404368"/>
                  </a:cubicBezTo>
                  <a:cubicBezTo>
                    <a:pt x="203191" y="405416"/>
                    <a:pt x="204906" y="406844"/>
                    <a:pt x="206049" y="407130"/>
                  </a:cubicBezTo>
                  <a:cubicBezTo>
                    <a:pt x="212526" y="408368"/>
                    <a:pt x="211954" y="413988"/>
                    <a:pt x="214145" y="417893"/>
                  </a:cubicBezTo>
                  <a:cubicBezTo>
                    <a:pt x="215478" y="420275"/>
                    <a:pt x="216336" y="423037"/>
                    <a:pt x="218145" y="424942"/>
                  </a:cubicBezTo>
                  <a:cubicBezTo>
                    <a:pt x="221479" y="428276"/>
                    <a:pt x="227099" y="436467"/>
                    <a:pt x="228623" y="440849"/>
                  </a:cubicBezTo>
                  <a:cubicBezTo>
                    <a:pt x="229099" y="442373"/>
                    <a:pt x="230147" y="443897"/>
                    <a:pt x="231290" y="445135"/>
                  </a:cubicBezTo>
                  <a:cubicBezTo>
                    <a:pt x="233862" y="447992"/>
                    <a:pt x="236529" y="450755"/>
                    <a:pt x="239196" y="453422"/>
                  </a:cubicBezTo>
                  <a:cubicBezTo>
                    <a:pt x="240339" y="454565"/>
                    <a:pt x="241386" y="455708"/>
                    <a:pt x="242434" y="456851"/>
                  </a:cubicBezTo>
                  <a:cubicBezTo>
                    <a:pt x="243196" y="457613"/>
                    <a:pt x="243863" y="458470"/>
                    <a:pt x="244435" y="459423"/>
                  </a:cubicBezTo>
                  <a:cubicBezTo>
                    <a:pt x="244911" y="460184"/>
                    <a:pt x="245006" y="461137"/>
                    <a:pt x="245292" y="461899"/>
                  </a:cubicBezTo>
                  <a:cubicBezTo>
                    <a:pt x="244435" y="461613"/>
                    <a:pt x="243482" y="461518"/>
                    <a:pt x="242911" y="461042"/>
                  </a:cubicBezTo>
                  <a:cubicBezTo>
                    <a:pt x="241101" y="459613"/>
                    <a:pt x="239577" y="457803"/>
                    <a:pt x="237767" y="456374"/>
                  </a:cubicBezTo>
                  <a:cubicBezTo>
                    <a:pt x="237005" y="455803"/>
                    <a:pt x="235862" y="455803"/>
                    <a:pt x="234814" y="455613"/>
                  </a:cubicBezTo>
                  <a:cubicBezTo>
                    <a:pt x="235291" y="456279"/>
                    <a:pt x="235576" y="456946"/>
                    <a:pt x="236148" y="457517"/>
                  </a:cubicBezTo>
                  <a:cubicBezTo>
                    <a:pt x="242625" y="463994"/>
                    <a:pt x="249007" y="470376"/>
                    <a:pt x="255484" y="476758"/>
                  </a:cubicBezTo>
                  <a:cubicBezTo>
                    <a:pt x="257293" y="478568"/>
                    <a:pt x="259008" y="478663"/>
                    <a:pt x="260913" y="476758"/>
                  </a:cubicBezTo>
                  <a:cubicBezTo>
                    <a:pt x="261484" y="476282"/>
                    <a:pt x="262246" y="475996"/>
                    <a:pt x="262913" y="475615"/>
                  </a:cubicBezTo>
                  <a:cubicBezTo>
                    <a:pt x="262627" y="476567"/>
                    <a:pt x="262532" y="477996"/>
                    <a:pt x="261961" y="478282"/>
                  </a:cubicBezTo>
                  <a:cubicBezTo>
                    <a:pt x="260341" y="478854"/>
                    <a:pt x="258436" y="479044"/>
                    <a:pt x="256627" y="479234"/>
                  </a:cubicBezTo>
                  <a:cubicBezTo>
                    <a:pt x="254912" y="479520"/>
                    <a:pt x="253674" y="478473"/>
                    <a:pt x="251483" y="477234"/>
                  </a:cubicBezTo>
                  <a:cubicBezTo>
                    <a:pt x="245387" y="473710"/>
                    <a:pt x="239101" y="470567"/>
                    <a:pt x="232909" y="467233"/>
                  </a:cubicBezTo>
                  <a:cubicBezTo>
                    <a:pt x="226813" y="463994"/>
                    <a:pt x="220051" y="461994"/>
                    <a:pt x="213669" y="459327"/>
                  </a:cubicBezTo>
                  <a:cubicBezTo>
                    <a:pt x="211097" y="458280"/>
                    <a:pt x="208620" y="457136"/>
                    <a:pt x="206239" y="455708"/>
                  </a:cubicBezTo>
                  <a:cubicBezTo>
                    <a:pt x="199667" y="451898"/>
                    <a:pt x="192142" y="448755"/>
                    <a:pt x="184236" y="447040"/>
                  </a:cubicBezTo>
                  <a:cubicBezTo>
                    <a:pt x="181093" y="446373"/>
                    <a:pt x="178141" y="444468"/>
                    <a:pt x="175188" y="443135"/>
                  </a:cubicBezTo>
                  <a:cubicBezTo>
                    <a:pt x="166425" y="439134"/>
                    <a:pt x="157852" y="434657"/>
                    <a:pt x="148803" y="431229"/>
                  </a:cubicBezTo>
                  <a:cubicBezTo>
                    <a:pt x="136707" y="426561"/>
                    <a:pt x="126896" y="418656"/>
                    <a:pt x="116419" y="411893"/>
                  </a:cubicBezTo>
                  <a:cubicBezTo>
                    <a:pt x="109751" y="407606"/>
                    <a:pt x="103369" y="402654"/>
                    <a:pt x="97750" y="397224"/>
                  </a:cubicBezTo>
                  <a:cubicBezTo>
                    <a:pt x="92606" y="392271"/>
                    <a:pt x="87844" y="386461"/>
                    <a:pt x="88701" y="378746"/>
                  </a:cubicBezTo>
                  <a:cubicBezTo>
                    <a:pt x="88891" y="376650"/>
                    <a:pt x="89939" y="374650"/>
                    <a:pt x="90034" y="372650"/>
                  </a:cubicBezTo>
                  <a:cubicBezTo>
                    <a:pt x="90130" y="369221"/>
                    <a:pt x="88891" y="368459"/>
                    <a:pt x="82891" y="367792"/>
                  </a:cubicBezTo>
                  <a:cubicBezTo>
                    <a:pt x="80986" y="367601"/>
                    <a:pt x="80605" y="367792"/>
                    <a:pt x="80033" y="371411"/>
                  </a:cubicBezTo>
                  <a:cubicBezTo>
                    <a:pt x="78985" y="378174"/>
                    <a:pt x="78128" y="384937"/>
                    <a:pt x="77080" y="391605"/>
                  </a:cubicBezTo>
                  <a:cubicBezTo>
                    <a:pt x="76794" y="393414"/>
                    <a:pt x="76414" y="395319"/>
                    <a:pt x="75652" y="397034"/>
                  </a:cubicBezTo>
                  <a:cubicBezTo>
                    <a:pt x="73842" y="401034"/>
                    <a:pt x="74985" y="405416"/>
                    <a:pt x="73175" y="409607"/>
                  </a:cubicBezTo>
                  <a:cubicBezTo>
                    <a:pt x="72889" y="410273"/>
                    <a:pt x="72699" y="410940"/>
                    <a:pt x="72603" y="411702"/>
                  </a:cubicBezTo>
                  <a:cubicBezTo>
                    <a:pt x="72032" y="415322"/>
                    <a:pt x="73270" y="419608"/>
                    <a:pt x="72603" y="423418"/>
                  </a:cubicBezTo>
                  <a:cubicBezTo>
                    <a:pt x="71651" y="429895"/>
                    <a:pt x="72985" y="436181"/>
                    <a:pt x="72794" y="442563"/>
                  </a:cubicBezTo>
                  <a:cubicBezTo>
                    <a:pt x="72794" y="446564"/>
                    <a:pt x="73651" y="450659"/>
                    <a:pt x="74128" y="454660"/>
                  </a:cubicBezTo>
                  <a:cubicBezTo>
                    <a:pt x="74223" y="455708"/>
                    <a:pt x="74509" y="456660"/>
                    <a:pt x="74699" y="457708"/>
                  </a:cubicBezTo>
                  <a:cubicBezTo>
                    <a:pt x="73747" y="457232"/>
                    <a:pt x="72603" y="456946"/>
                    <a:pt x="71746" y="456374"/>
                  </a:cubicBezTo>
                  <a:cubicBezTo>
                    <a:pt x="67841" y="453517"/>
                    <a:pt x="62507" y="452946"/>
                    <a:pt x="58792" y="449707"/>
                  </a:cubicBezTo>
                  <a:cubicBezTo>
                    <a:pt x="58221" y="449231"/>
                    <a:pt x="57744" y="448755"/>
                    <a:pt x="57364" y="448183"/>
                  </a:cubicBezTo>
                  <a:cubicBezTo>
                    <a:pt x="56983" y="447707"/>
                    <a:pt x="56220" y="447040"/>
                    <a:pt x="55744" y="447040"/>
                  </a:cubicBezTo>
                  <a:cubicBezTo>
                    <a:pt x="50982" y="447516"/>
                    <a:pt x="47648" y="444659"/>
                    <a:pt x="43838" y="442944"/>
                  </a:cubicBezTo>
                  <a:cubicBezTo>
                    <a:pt x="36027" y="439420"/>
                    <a:pt x="28217" y="435896"/>
                    <a:pt x="22502" y="429323"/>
                  </a:cubicBezTo>
                  <a:cubicBezTo>
                    <a:pt x="13930" y="419703"/>
                    <a:pt x="7167" y="409321"/>
                    <a:pt x="3452" y="397224"/>
                  </a:cubicBezTo>
                  <a:cubicBezTo>
                    <a:pt x="2690" y="394652"/>
                    <a:pt x="1166" y="392271"/>
                    <a:pt x="690" y="389604"/>
                  </a:cubicBezTo>
                  <a:cubicBezTo>
                    <a:pt x="-548" y="383223"/>
                    <a:pt x="-72" y="376841"/>
                    <a:pt x="1737" y="370459"/>
                  </a:cubicBezTo>
                  <a:cubicBezTo>
                    <a:pt x="2214" y="368554"/>
                    <a:pt x="2023" y="366554"/>
                    <a:pt x="2119" y="364554"/>
                  </a:cubicBezTo>
                  <a:cubicBezTo>
                    <a:pt x="2404" y="355981"/>
                    <a:pt x="3928" y="347599"/>
                    <a:pt x="6024" y="339312"/>
                  </a:cubicBezTo>
                  <a:cubicBezTo>
                    <a:pt x="6024" y="338931"/>
                    <a:pt x="6214" y="338550"/>
                    <a:pt x="6310" y="338169"/>
                  </a:cubicBezTo>
                  <a:cubicBezTo>
                    <a:pt x="7262" y="334455"/>
                    <a:pt x="7548" y="330549"/>
                    <a:pt x="7834" y="326739"/>
                  </a:cubicBezTo>
                  <a:cubicBezTo>
                    <a:pt x="8310" y="319119"/>
                    <a:pt x="9834" y="311785"/>
                    <a:pt x="13644" y="304927"/>
                  </a:cubicBezTo>
                  <a:cubicBezTo>
                    <a:pt x="16120" y="300355"/>
                    <a:pt x="18120" y="295497"/>
                    <a:pt x="20978" y="291116"/>
                  </a:cubicBezTo>
                  <a:cubicBezTo>
                    <a:pt x="25360" y="284067"/>
                    <a:pt x="30503" y="277495"/>
                    <a:pt x="34980" y="270447"/>
                  </a:cubicBezTo>
                  <a:cubicBezTo>
                    <a:pt x="39647" y="263017"/>
                    <a:pt x="46791" y="257969"/>
                    <a:pt x="53458" y="252349"/>
                  </a:cubicBezTo>
                  <a:cubicBezTo>
                    <a:pt x="61840" y="245300"/>
                    <a:pt x="67365" y="236823"/>
                    <a:pt x="71270" y="227203"/>
                  </a:cubicBezTo>
                  <a:cubicBezTo>
                    <a:pt x="71842" y="225774"/>
                    <a:pt x="70984" y="223202"/>
                    <a:pt x="69841" y="221869"/>
                  </a:cubicBezTo>
                  <a:cubicBezTo>
                    <a:pt x="66031" y="217583"/>
                    <a:pt x="66698" y="211677"/>
                    <a:pt x="63936" y="207486"/>
                  </a:cubicBezTo>
                  <a:cubicBezTo>
                    <a:pt x="60888" y="202914"/>
                    <a:pt x="58983" y="197580"/>
                    <a:pt x="54030" y="193961"/>
                  </a:cubicBezTo>
                  <a:cubicBezTo>
                    <a:pt x="47362" y="189103"/>
                    <a:pt x="42409" y="182721"/>
                    <a:pt x="37742" y="176244"/>
                  </a:cubicBezTo>
                  <a:cubicBezTo>
                    <a:pt x="36694" y="174815"/>
                    <a:pt x="36123" y="173958"/>
                    <a:pt x="38599" y="171863"/>
                  </a:cubicBezTo>
                  <a:cubicBezTo>
                    <a:pt x="45934" y="165576"/>
                    <a:pt x="54316" y="160052"/>
                    <a:pt x="58983" y="151193"/>
                  </a:cubicBezTo>
                  <a:cubicBezTo>
                    <a:pt x="60697" y="148050"/>
                    <a:pt x="64126" y="145288"/>
                    <a:pt x="67460" y="143288"/>
                  </a:cubicBezTo>
                  <a:cubicBezTo>
                    <a:pt x="80605" y="135191"/>
                    <a:pt x="86701" y="122904"/>
                    <a:pt x="91653" y="109950"/>
                  </a:cubicBezTo>
                  <a:cubicBezTo>
                    <a:pt x="90130" y="105188"/>
                    <a:pt x="93463" y="101282"/>
                    <a:pt x="94702" y="97091"/>
                  </a:cubicBezTo>
                  <a:cubicBezTo>
                    <a:pt x="95940" y="93186"/>
                    <a:pt x="97559" y="89186"/>
                    <a:pt x="101369" y="86233"/>
                  </a:cubicBezTo>
                  <a:cubicBezTo>
                    <a:pt x="103655" y="84423"/>
                    <a:pt x="104608" y="81185"/>
                    <a:pt x="106608" y="78994"/>
                  </a:cubicBezTo>
                  <a:cubicBezTo>
                    <a:pt x="109370" y="75946"/>
                    <a:pt x="112799" y="73469"/>
                    <a:pt x="115561" y="70517"/>
                  </a:cubicBezTo>
                  <a:cubicBezTo>
                    <a:pt x="118324" y="67659"/>
                    <a:pt x="122705" y="66231"/>
                    <a:pt x="123943" y="61849"/>
                  </a:cubicBezTo>
                  <a:cubicBezTo>
                    <a:pt x="124229" y="60706"/>
                    <a:pt x="127468" y="60420"/>
                    <a:pt x="129087" y="59373"/>
                  </a:cubicBezTo>
                  <a:cubicBezTo>
                    <a:pt x="135659" y="55181"/>
                    <a:pt x="142136" y="50895"/>
                    <a:pt x="148708" y="46704"/>
                  </a:cubicBezTo>
                  <a:cubicBezTo>
                    <a:pt x="151661" y="44799"/>
                    <a:pt x="154900" y="43371"/>
                    <a:pt x="157852" y="41370"/>
                  </a:cubicBezTo>
                  <a:cubicBezTo>
                    <a:pt x="168997" y="33941"/>
                    <a:pt x="181855" y="29464"/>
                    <a:pt x="194143" y="24225"/>
                  </a:cubicBezTo>
                  <a:cubicBezTo>
                    <a:pt x="201762" y="20987"/>
                    <a:pt x="207859" y="15653"/>
                    <a:pt x="215669" y="12700"/>
                  </a:cubicBezTo>
                  <a:cubicBezTo>
                    <a:pt x="222622" y="10033"/>
                    <a:pt x="229480" y="6318"/>
                    <a:pt x="236910" y="5747"/>
                  </a:cubicBezTo>
                  <a:cubicBezTo>
                    <a:pt x="240434" y="5461"/>
                    <a:pt x="244244" y="5461"/>
                    <a:pt x="247959" y="5366"/>
                  </a:cubicBezTo>
                  <a:cubicBezTo>
                    <a:pt x="250626" y="5271"/>
                    <a:pt x="253293" y="4508"/>
                    <a:pt x="256055" y="4127"/>
                  </a:cubicBezTo>
                  <a:cubicBezTo>
                    <a:pt x="262151" y="3175"/>
                    <a:pt x="268247" y="2127"/>
                    <a:pt x="274343" y="1556"/>
                  </a:cubicBezTo>
                  <a:cubicBezTo>
                    <a:pt x="276439" y="1365"/>
                    <a:pt x="278725" y="2794"/>
                    <a:pt x="280915" y="2699"/>
                  </a:cubicBezTo>
                  <a:cubicBezTo>
                    <a:pt x="291393" y="2127"/>
                    <a:pt x="301870" y="2127"/>
                    <a:pt x="312157" y="127"/>
                  </a:cubicBezTo>
                  <a:cubicBezTo>
                    <a:pt x="313586" y="-159"/>
                    <a:pt x="315015" y="127"/>
                    <a:pt x="316444" y="127"/>
                  </a:cubicBezTo>
                  <a:cubicBezTo>
                    <a:pt x="324349" y="127"/>
                    <a:pt x="332350" y="-64"/>
                    <a:pt x="340256" y="127"/>
                  </a:cubicBezTo>
                  <a:cubicBezTo>
                    <a:pt x="341685" y="127"/>
                    <a:pt x="343114" y="127"/>
                    <a:pt x="344637" y="222"/>
                  </a:cubicBezTo>
                  <a:cubicBezTo>
                    <a:pt x="355496" y="508"/>
                    <a:pt x="366355" y="889"/>
                    <a:pt x="377213" y="1556"/>
                  </a:cubicBezTo>
                  <a:cubicBezTo>
                    <a:pt x="379785" y="1651"/>
                    <a:pt x="382166" y="3651"/>
                    <a:pt x="384738" y="4032"/>
                  </a:cubicBezTo>
                  <a:cubicBezTo>
                    <a:pt x="389310" y="4794"/>
                    <a:pt x="393977" y="5080"/>
                    <a:pt x="398549" y="5461"/>
                  </a:cubicBezTo>
                  <a:cubicBezTo>
                    <a:pt x="400454" y="5651"/>
                    <a:pt x="402550" y="5080"/>
                    <a:pt x="404264" y="5556"/>
                  </a:cubicBezTo>
                  <a:cubicBezTo>
                    <a:pt x="408550" y="6699"/>
                    <a:pt x="412646" y="8509"/>
                    <a:pt x="416932" y="9366"/>
                  </a:cubicBezTo>
                  <a:cubicBezTo>
                    <a:pt x="421314" y="10223"/>
                    <a:pt x="426076" y="8414"/>
                    <a:pt x="430362" y="11843"/>
                  </a:cubicBezTo>
                  <a:cubicBezTo>
                    <a:pt x="431791" y="12986"/>
                    <a:pt x="435792" y="15176"/>
                    <a:pt x="439126" y="12224"/>
                  </a:cubicBezTo>
                  <a:cubicBezTo>
                    <a:pt x="440173" y="11366"/>
                    <a:pt x="443221" y="11462"/>
                    <a:pt x="444650" y="12224"/>
                  </a:cubicBezTo>
                  <a:cubicBezTo>
                    <a:pt x="452556" y="16224"/>
                    <a:pt x="462843" y="14224"/>
                    <a:pt x="469606" y="20891"/>
                  </a:cubicBezTo>
                  <a:cubicBezTo>
                    <a:pt x="469796" y="21082"/>
                    <a:pt x="469986" y="21368"/>
                    <a:pt x="470082" y="21368"/>
                  </a:cubicBezTo>
                  <a:cubicBezTo>
                    <a:pt x="480178" y="20796"/>
                    <a:pt x="483798" y="30035"/>
                    <a:pt x="491323" y="33369"/>
                  </a:cubicBezTo>
                  <a:cubicBezTo>
                    <a:pt x="494180" y="34607"/>
                    <a:pt x="495799" y="38513"/>
                    <a:pt x="497514" y="41465"/>
                  </a:cubicBezTo>
                  <a:cubicBezTo>
                    <a:pt x="501514" y="48133"/>
                    <a:pt x="506182" y="54229"/>
                    <a:pt x="507325" y="62516"/>
                  </a:cubicBezTo>
                  <a:cubicBezTo>
                    <a:pt x="508468" y="71564"/>
                    <a:pt x="511992" y="80613"/>
                    <a:pt x="515802" y="89186"/>
                  </a:cubicBezTo>
                  <a:cubicBezTo>
                    <a:pt x="518088" y="94329"/>
                    <a:pt x="522565" y="98806"/>
                    <a:pt x="526756" y="102902"/>
                  </a:cubicBezTo>
                  <a:cubicBezTo>
                    <a:pt x="529994" y="106140"/>
                    <a:pt x="535900" y="104235"/>
                    <a:pt x="537138" y="99758"/>
                  </a:cubicBezTo>
                  <a:cubicBezTo>
                    <a:pt x="538376" y="95091"/>
                    <a:pt x="539233" y="90329"/>
                    <a:pt x="540091" y="85566"/>
                  </a:cubicBezTo>
                  <a:cubicBezTo>
                    <a:pt x="541805" y="75756"/>
                    <a:pt x="543520" y="66040"/>
                    <a:pt x="543043" y="56039"/>
                  </a:cubicBezTo>
                  <a:cubicBezTo>
                    <a:pt x="543043" y="55181"/>
                    <a:pt x="543805" y="54324"/>
                    <a:pt x="544186" y="53467"/>
                  </a:cubicBezTo>
                  <a:cubicBezTo>
                    <a:pt x="544758" y="54229"/>
                    <a:pt x="545520" y="54896"/>
                    <a:pt x="545806" y="55658"/>
                  </a:cubicBezTo>
                  <a:cubicBezTo>
                    <a:pt x="548949" y="66040"/>
                    <a:pt x="552568" y="76327"/>
                    <a:pt x="551616" y="87471"/>
                  </a:cubicBezTo>
                  <a:cubicBezTo>
                    <a:pt x="551330" y="90519"/>
                    <a:pt x="551806" y="93663"/>
                    <a:pt x="551520" y="96806"/>
                  </a:cubicBezTo>
                  <a:cubicBezTo>
                    <a:pt x="551330" y="99187"/>
                    <a:pt x="552378" y="100044"/>
                    <a:pt x="554473" y="100997"/>
                  </a:cubicBezTo>
                  <a:cubicBezTo>
                    <a:pt x="556950" y="102044"/>
                    <a:pt x="560188" y="105283"/>
                    <a:pt x="561331" y="104616"/>
                  </a:cubicBezTo>
                  <a:cubicBezTo>
                    <a:pt x="564189" y="103092"/>
                    <a:pt x="560474" y="99949"/>
                    <a:pt x="561617" y="97377"/>
                  </a:cubicBezTo>
                  <a:cubicBezTo>
                    <a:pt x="561998" y="96615"/>
                    <a:pt x="561808" y="95663"/>
                    <a:pt x="562284" y="94996"/>
                  </a:cubicBezTo>
                  <a:cubicBezTo>
                    <a:pt x="564379" y="91567"/>
                    <a:pt x="566665" y="88233"/>
                    <a:pt x="568856" y="84899"/>
                  </a:cubicBezTo>
                  <a:cubicBezTo>
                    <a:pt x="568475" y="84138"/>
                    <a:pt x="567999" y="84042"/>
                    <a:pt x="567713" y="83852"/>
                  </a:cubicBezTo>
                  <a:cubicBezTo>
                    <a:pt x="567142" y="83280"/>
                    <a:pt x="566665" y="82709"/>
                    <a:pt x="566094" y="82137"/>
                  </a:cubicBezTo>
                  <a:cubicBezTo>
                    <a:pt x="566475" y="81947"/>
                    <a:pt x="567046" y="81566"/>
                    <a:pt x="567142" y="81661"/>
                  </a:cubicBezTo>
                  <a:cubicBezTo>
                    <a:pt x="567713" y="82232"/>
                    <a:pt x="568285" y="82994"/>
                    <a:pt x="568761" y="83661"/>
                  </a:cubicBezTo>
                  <a:cubicBezTo>
                    <a:pt x="571618" y="81089"/>
                    <a:pt x="574762" y="78041"/>
                    <a:pt x="577333" y="74708"/>
                  </a:cubicBezTo>
                  <a:cubicBezTo>
                    <a:pt x="580667" y="70422"/>
                    <a:pt x="583048" y="65373"/>
                    <a:pt x="589620" y="64230"/>
                  </a:cubicBezTo>
                  <a:cubicBezTo>
                    <a:pt x="591145" y="63944"/>
                    <a:pt x="592383" y="61849"/>
                    <a:pt x="593716" y="60611"/>
                  </a:cubicBezTo>
                  <a:cubicBezTo>
                    <a:pt x="595717" y="58706"/>
                    <a:pt x="597622" y="56706"/>
                    <a:pt x="599812" y="55086"/>
                  </a:cubicBezTo>
                  <a:cubicBezTo>
                    <a:pt x="601146" y="54134"/>
                    <a:pt x="603051" y="53753"/>
                    <a:pt x="604765" y="53086"/>
                  </a:cubicBezTo>
                  <a:cubicBezTo>
                    <a:pt x="605146" y="54991"/>
                    <a:pt x="603527" y="56229"/>
                    <a:pt x="602860" y="57753"/>
                  </a:cubicBezTo>
                  <a:cubicBezTo>
                    <a:pt x="601146" y="61944"/>
                    <a:pt x="600098" y="66516"/>
                    <a:pt x="598955" y="70898"/>
                  </a:cubicBezTo>
                  <a:cubicBezTo>
                    <a:pt x="597241" y="78041"/>
                    <a:pt x="595526" y="85185"/>
                    <a:pt x="594002" y="92329"/>
                  </a:cubicBezTo>
                  <a:cubicBezTo>
                    <a:pt x="593145" y="96425"/>
                    <a:pt x="592383" y="100616"/>
                    <a:pt x="591811" y="104807"/>
                  </a:cubicBezTo>
                  <a:cubicBezTo>
                    <a:pt x="591621" y="105950"/>
                    <a:pt x="592287" y="108236"/>
                    <a:pt x="592573" y="108236"/>
                  </a:cubicBezTo>
                  <a:cubicBezTo>
                    <a:pt x="594383" y="108236"/>
                    <a:pt x="596574" y="108236"/>
                    <a:pt x="597812" y="107283"/>
                  </a:cubicBezTo>
                  <a:cubicBezTo>
                    <a:pt x="601717" y="104140"/>
                    <a:pt x="605337" y="100521"/>
                    <a:pt x="609052" y="97091"/>
                  </a:cubicBezTo>
                  <a:cubicBezTo>
                    <a:pt x="617243" y="89757"/>
                    <a:pt x="627435" y="86042"/>
                    <a:pt x="638103" y="82994"/>
                  </a:cubicBezTo>
                  <a:cubicBezTo>
                    <a:pt x="644294" y="81185"/>
                    <a:pt x="650295" y="83852"/>
                    <a:pt x="656391" y="83090"/>
                  </a:cubicBezTo>
                  <a:cubicBezTo>
                    <a:pt x="662963" y="82328"/>
                    <a:pt x="669250" y="83090"/>
                    <a:pt x="674774" y="87090"/>
                  </a:cubicBezTo>
                  <a:cubicBezTo>
                    <a:pt x="676012" y="87948"/>
                    <a:pt x="677346" y="89281"/>
                    <a:pt x="678775" y="89376"/>
                  </a:cubicBezTo>
                  <a:cubicBezTo>
                    <a:pt x="683061" y="89662"/>
                    <a:pt x="685061" y="92519"/>
                    <a:pt x="687823" y="94996"/>
                  </a:cubicBezTo>
                  <a:cubicBezTo>
                    <a:pt x="690395" y="97282"/>
                    <a:pt x="693443" y="99568"/>
                    <a:pt x="696777" y="100616"/>
                  </a:cubicBezTo>
                  <a:cubicBezTo>
                    <a:pt x="705635" y="103473"/>
                    <a:pt x="709255" y="110617"/>
                    <a:pt x="711064" y="117570"/>
                  </a:cubicBezTo>
                  <a:cubicBezTo>
                    <a:pt x="712493" y="122904"/>
                    <a:pt x="716208" y="125381"/>
                    <a:pt x="719637" y="128238"/>
                  </a:cubicBezTo>
                  <a:cubicBezTo>
                    <a:pt x="723447" y="131477"/>
                    <a:pt x="731924" y="138335"/>
                    <a:pt x="734686" y="141668"/>
                  </a:cubicBezTo>
                  <a:cubicBezTo>
                    <a:pt x="741544" y="150050"/>
                    <a:pt x="745926" y="159671"/>
                    <a:pt x="752117" y="168339"/>
                  </a:cubicBezTo>
                  <a:cubicBezTo>
                    <a:pt x="757356" y="175673"/>
                    <a:pt x="761737" y="183388"/>
                    <a:pt x="766976" y="190627"/>
                  </a:cubicBezTo>
                  <a:cubicBezTo>
                    <a:pt x="771548" y="197009"/>
                    <a:pt x="773262" y="203867"/>
                    <a:pt x="775072" y="210915"/>
                  </a:cubicBezTo>
                  <a:cubicBezTo>
                    <a:pt x="776882" y="218249"/>
                    <a:pt x="777453" y="225679"/>
                    <a:pt x="780311" y="232918"/>
                  </a:cubicBezTo>
                  <a:cubicBezTo>
                    <a:pt x="781645" y="236347"/>
                    <a:pt x="778787" y="241014"/>
                    <a:pt x="779740" y="244729"/>
                  </a:cubicBezTo>
                  <a:cubicBezTo>
                    <a:pt x="780692" y="248634"/>
                    <a:pt x="780787" y="251873"/>
                    <a:pt x="779644" y="255683"/>
                  </a:cubicBezTo>
                  <a:cubicBezTo>
                    <a:pt x="777549" y="262541"/>
                    <a:pt x="777263" y="269875"/>
                    <a:pt x="774977" y="276638"/>
                  </a:cubicBezTo>
                  <a:cubicBezTo>
                    <a:pt x="772405" y="284163"/>
                    <a:pt x="774310" y="291592"/>
                    <a:pt x="773644" y="299022"/>
                  </a:cubicBezTo>
                  <a:cubicBezTo>
                    <a:pt x="773453" y="301498"/>
                    <a:pt x="774501" y="303022"/>
                    <a:pt x="776215" y="304736"/>
                  </a:cubicBezTo>
                  <a:cubicBezTo>
                    <a:pt x="780787" y="309690"/>
                    <a:pt x="787074" y="311690"/>
                    <a:pt x="793265" y="313404"/>
                  </a:cubicBezTo>
                  <a:cubicBezTo>
                    <a:pt x="798790" y="314928"/>
                    <a:pt x="803838" y="318548"/>
                    <a:pt x="810124" y="317690"/>
                  </a:cubicBezTo>
                  <a:cubicBezTo>
                    <a:pt x="810410" y="317690"/>
                    <a:pt x="810982" y="318548"/>
                    <a:pt x="811172" y="319024"/>
                  </a:cubicBezTo>
                  <a:close/>
                  <a:moveTo>
                    <a:pt x="605337" y="197961"/>
                  </a:moveTo>
                  <a:cubicBezTo>
                    <a:pt x="609528" y="196914"/>
                    <a:pt x="611909" y="194437"/>
                    <a:pt x="610576" y="191008"/>
                  </a:cubicBezTo>
                  <a:cubicBezTo>
                    <a:pt x="610195" y="190056"/>
                    <a:pt x="609337" y="189198"/>
                    <a:pt x="608385" y="188531"/>
                  </a:cubicBezTo>
                  <a:cubicBezTo>
                    <a:pt x="600193" y="182531"/>
                    <a:pt x="593621" y="174434"/>
                    <a:pt x="584096" y="170339"/>
                  </a:cubicBezTo>
                  <a:cubicBezTo>
                    <a:pt x="578572" y="167957"/>
                    <a:pt x="572952" y="165386"/>
                    <a:pt x="566570" y="164243"/>
                  </a:cubicBezTo>
                  <a:cubicBezTo>
                    <a:pt x="560379" y="163100"/>
                    <a:pt x="554378" y="163481"/>
                    <a:pt x="548377" y="163290"/>
                  </a:cubicBezTo>
                  <a:cubicBezTo>
                    <a:pt x="546091" y="163290"/>
                    <a:pt x="545710" y="162528"/>
                    <a:pt x="545710" y="160623"/>
                  </a:cubicBezTo>
                  <a:cubicBezTo>
                    <a:pt x="545710" y="155861"/>
                    <a:pt x="547806" y="151384"/>
                    <a:pt x="550568" y="147860"/>
                  </a:cubicBezTo>
                  <a:cubicBezTo>
                    <a:pt x="553045" y="144621"/>
                    <a:pt x="553045" y="141192"/>
                    <a:pt x="554378" y="137954"/>
                  </a:cubicBezTo>
                  <a:cubicBezTo>
                    <a:pt x="555140" y="136049"/>
                    <a:pt x="555140" y="133763"/>
                    <a:pt x="555997" y="131858"/>
                  </a:cubicBezTo>
                  <a:cubicBezTo>
                    <a:pt x="558950" y="125285"/>
                    <a:pt x="557426" y="121094"/>
                    <a:pt x="550663" y="117665"/>
                  </a:cubicBezTo>
                  <a:cubicBezTo>
                    <a:pt x="549044" y="116904"/>
                    <a:pt x="547615" y="115856"/>
                    <a:pt x="545996" y="115189"/>
                  </a:cubicBezTo>
                  <a:cubicBezTo>
                    <a:pt x="538567" y="112236"/>
                    <a:pt x="530566" y="113570"/>
                    <a:pt x="525422" y="120428"/>
                  </a:cubicBezTo>
                  <a:cubicBezTo>
                    <a:pt x="516850" y="131953"/>
                    <a:pt x="516469" y="145002"/>
                    <a:pt x="515516" y="157956"/>
                  </a:cubicBezTo>
                  <a:cubicBezTo>
                    <a:pt x="515516" y="158623"/>
                    <a:pt x="515326" y="159575"/>
                    <a:pt x="515707" y="159861"/>
                  </a:cubicBezTo>
                  <a:cubicBezTo>
                    <a:pt x="519326" y="162528"/>
                    <a:pt x="514468" y="165005"/>
                    <a:pt x="515421" y="167576"/>
                  </a:cubicBezTo>
                  <a:cubicBezTo>
                    <a:pt x="515421" y="167672"/>
                    <a:pt x="514373" y="168434"/>
                    <a:pt x="513897" y="168339"/>
                  </a:cubicBezTo>
                  <a:cubicBezTo>
                    <a:pt x="513420" y="168339"/>
                    <a:pt x="512659" y="167576"/>
                    <a:pt x="512659" y="167196"/>
                  </a:cubicBezTo>
                  <a:cubicBezTo>
                    <a:pt x="513611" y="160433"/>
                    <a:pt x="508849" y="155861"/>
                    <a:pt x="505610" y="150527"/>
                  </a:cubicBezTo>
                  <a:cubicBezTo>
                    <a:pt x="500276" y="141573"/>
                    <a:pt x="490656" y="137668"/>
                    <a:pt x="481893" y="132810"/>
                  </a:cubicBezTo>
                  <a:cubicBezTo>
                    <a:pt x="481036" y="132334"/>
                    <a:pt x="479131" y="132143"/>
                    <a:pt x="478654" y="132620"/>
                  </a:cubicBezTo>
                  <a:cubicBezTo>
                    <a:pt x="476654" y="134620"/>
                    <a:pt x="475416" y="133572"/>
                    <a:pt x="474082" y="132143"/>
                  </a:cubicBezTo>
                  <a:cubicBezTo>
                    <a:pt x="468272" y="126048"/>
                    <a:pt x="459700" y="125762"/>
                    <a:pt x="452175" y="123190"/>
                  </a:cubicBezTo>
                  <a:cubicBezTo>
                    <a:pt x="448460" y="121856"/>
                    <a:pt x="444269" y="121380"/>
                    <a:pt x="440650" y="119856"/>
                  </a:cubicBezTo>
                  <a:cubicBezTo>
                    <a:pt x="433030" y="116523"/>
                    <a:pt x="426648" y="116523"/>
                    <a:pt x="419980" y="120047"/>
                  </a:cubicBezTo>
                  <a:cubicBezTo>
                    <a:pt x="415980" y="122142"/>
                    <a:pt x="414646" y="124523"/>
                    <a:pt x="416551" y="128238"/>
                  </a:cubicBezTo>
                  <a:cubicBezTo>
                    <a:pt x="417599" y="130334"/>
                    <a:pt x="419123" y="132715"/>
                    <a:pt x="421123" y="133667"/>
                  </a:cubicBezTo>
                  <a:cubicBezTo>
                    <a:pt x="427600" y="136811"/>
                    <a:pt x="434553" y="139478"/>
                    <a:pt x="441888" y="140430"/>
                  </a:cubicBezTo>
                  <a:cubicBezTo>
                    <a:pt x="448270" y="141288"/>
                    <a:pt x="453794" y="144050"/>
                    <a:pt x="459223" y="146717"/>
                  </a:cubicBezTo>
                  <a:cubicBezTo>
                    <a:pt x="464272" y="149193"/>
                    <a:pt x="468462" y="153003"/>
                    <a:pt x="472844" y="156432"/>
                  </a:cubicBezTo>
                  <a:cubicBezTo>
                    <a:pt x="475797" y="158814"/>
                    <a:pt x="478750" y="161195"/>
                    <a:pt x="479511" y="165195"/>
                  </a:cubicBezTo>
                  <a:cubicBezTo>
                    <a:pt x="479702" y="166338"/>
                    <a:pt x="481131" y="167576"/>
                    <a:pt x="482274" y="168434"/>
                  </a:cubicBezTo>
                  <a:cubicBezTo>
                    <a:pt x="490465" y="173958"/>
                    <a:pt x="489608" y="186055"/>
                    <a:pt x="481036" y="189008"/>
                  </a:cubicBezTo>
                  <a:cubicBezTo>
                    <a:pt x="477321" y="190341"/>
                    <a:pt x="473511" y="191770"/>
                    <a:pt x="470272" y="193865"/>
                  </a:cubicBezTo>
                  <a:cubicBezTo>
                    <a:pt x="466939" y="196056"/>
                    <a:pt x="463414" y="197675"/>
                    <a:pt x="459700" y="199104"/>
                  </a:cubicBezTo>
                  <a:cubicBezTo>
                    <a:pt x="457414" y="199961"/>
                    <a:pt x="454747" y="200914"/>
                    <a:pt x="453508" y="202629"/>
                  </a:cubicBezTo>
                  <a:cubicBezTo>
                    <a:pt x="452270" y="204343"/>
                    <a:pt x="451889" y="207105"/>
                    <a:pt x="452365" y="209201"/>
                  </a:cubicBezTo>
                  <a:cubicBezTo>
                    <a:pt x="452937" y="211487"/>
                    <a:pt x="455890" y="211582"/>
                    <a:pt x="457795" y="210915"/>
                  </a:cubicBezTo>
                  <a:cubicBezTo>
                    <a:pt x="461795" y="209677"/>
                    <a:pt x="465891" y="208343"/>
                    <a:pt x="469225" y="206057"/>
                  </a:cubicBezTo>
                  <a:cubicBezTo>
                    <a:pt x="471415" y="204533"/>
                    <a:pt x="473416" y="204438"/>
                    <a:pt x="476083" y="203962"/>
                  </a:cubicBezTo>
                  <a:cubicBezTo>
                    <a:pt x="482178" y="201676"/>
                    <a:pt x="486655" y="198152"/>
                    <a:pt x="491037" y="194247"/>
                  </a:cubicBezTo>
                  <a:cubicBezTo>
                    <a:pt x="496180" y="189674"/>
                    <a:pt x="502181" y="185769"/>
                    <a:pt x="507515" y="181388"/>
                  </a:cubicBezTo>
                  <a:cubicBezTo>
                    <a:pt x="510373" y="179102"/>
                    <a:pt x="512182" y="180245"/>
                    <a:pt x="513897" y="182435"/>
                  </a:cubicBezTo>
                  <a:cubicBezTo>
                    <a:pt x="514373" y="183102"/>
                    <a:pt x="514468" y="184340"/>
                    <a:pt x="515135" y="184531"/>
                  </a:cubicBezTo>
                  <a:cubicBezTo>
                    <a:pt x="516850" y="185102"/>
                    <a:pt x="518755" y="185674"/>
                    <a:pt x="520469" y="185388"/>
                  </a:cubicBezTo>
                  <a:cubicBezTo>
                    <a:pt x="521326" y="185293"/>
                    <a:pt x="522850" y="183007"/>
                    <a:pt x="522565" y="182435"/>
                  </a:cubicBezTo>
                  <a:cubicBezTo>
                    <a:pt x="519802" y="177387"/>
                    <a:pt x="524565" y="177768"/>
                    <a:pt x="527137" y="176816"/>
                  </a:cubicBezTo>
                  <a:cubicBezTo>
                    <a:pt x="530661" y="175577"/>
                    <a:pt x="534280" y="174530"/>
                    <a:pt x="537900" y="173577"/>
                  </a:cubicBezTo>
                  <a:cubicBezTo>
                    <a:pt x="542662" y="172434"/>
                    <a:pt x="544186" y="173577"/>
                    <a:pt x="544282" y="178054"/>
                  </a:cubicBezTo>
                  <a:cubicBezTo>
                    <a:pt x="544282" y="179864"/>
                    <a:pt x="545044" y="182055"/>
                    <a:pt x="544186" y="183293"/>
                  </a:cubicBezTo>
                  <a:cubicBezTo>
                    <a:pt x="541615" y="187198"/>
                    <a:pt x="540662" y="191389"/>
                    <a:pt x="541615" y="195580"/>
                  </a:cubicBezTo>
                  <a:cubicBezTo>
                    <a:pt x="542662" y="200438"/>
                    <a:pt x="538186" y="203867"/>
                    <a:pt x="538471" y="208534"/>
                  </a:cubicBezTo>
                  <a:cubicBezTo>
                    <a:pt x="538662" y="212058"/>
                    <a:pt x="538471" y="215964"/>
                    <a:pt x="537043" y="219297"/>
                  </a:cubicBezTo>
                  <a:cubicBezTo>
                    <a:pt x="535233" y="223488"/>
                    <a:pt x="535328" y="227679"/>
                    <a:pt x="535900" y="231775"/>
                  </a:cubicBezTo>
                  <a:cubicBezTo>
                    <a:pt x="536376" y="235299"/>
                    <a:pt x="537233" y="238728"/>
                    <a:pt x="537424" y="242252"/>
                  </a:cubicBezTo>
                  <a:cubicBezTo>
                    <a:pt x="537424" y="244062"/>
                    <a:pt x="539710" y="245967"/>
                    <a:pt x="541329" y="247301"/>
                  </a:cubicBezTo>
                  <a:cubicBezTo>
                    <a:pt x="544377" y="249777"/>
                    <a:pt x="549520" y="248063"/>
                    <a:pt x="550187" y="244443"/>
                  </a:cubicBezTo>
                  <a:cubicBezTo>
                    <a:pt x="550473" y="242729"/>
                    <a:pt x="550282" y="240919"/>
                    <a:pt x="550187" y="239109"/>
                  </a:cubicBezTo>
                  <a:cubicBezTo>
                    <a:pt x="549997" y="235204"/>
                    <a:pt x="550473" y="231489"/>
                    <a:pt x="551616" y="227965"/>
                  </a:cubicBezTo>
                  <a:cubicBezTo>
                    <a:pt x="552568" y="225012"/>
                    <a:pt x="554092" y="222155"/>
                    <a:pt x="555902" y="219297"/>
                  </a:cubicBezTo>
                  <a:cubicBezTo>
                    <a:pt x="559998" y="213297"/>
                    <a:pt x="565618" y="209201"/>
                    <a:pt x="572761" y="207010"/>
                  </a:cubicBezTo>
                  <a:cubicBezTo>
                    <a:pt x="576762" y="205772"/>
                    <a:pt x="580858" y="204629"/>
                    <a:pt x="584858" y="203486"/>
                  </a:cubicBezTo>
                  <a:cubicBezTo>
                    <a:pt x="591621" y="201581"/>
                    <a:pt x="598384" y="199390"/>
                    <a:pt x="605337" y="197771"/>
                  </a:cubicBezTo>
                  <a:close/>
                  <a:moveTo>
                    <a:pt x="555235" y="105759"/>
                  </a:moveTo>
                  <a:cubicBezTo>
                    <a:pt x="555235" y="105759"/>
                    <a:pt x="555140" y="104997"/>
                    <a:pt x="554759" y="104902"/>
                  </a:cubicBezTo>
                  <a:cubicBezTo>
                    <a:pt x="554759" y="105378"/>
                    <a:pt x="554950" y="105569"/>
                    <a:pt x="555235" y="105759"/>
                  </a:cubicBezTo>
                  <a:close/>
                  <a:moveTo>
                    <a:pt x="223956" y="437420"/>
                  </a:moveTo>
                  <a:cubicBezTo>
                    <a:pt x="223956" y="437420"/>
                    <a:pt x="223099" y="436943"/>
                    <a:pt x="222622" y="437039"/>
                  </a:cubicBezTo>
                  <a:cubicBezTo>
                    <a:pt x="223099" y="437420"/>
                    <a:pt x="223480" y="437420"/>
                    <a:pt x="223956" y="437420"/>
                  </a:cubicBezTo>
                  <a:close/>
                  <a:moveTo>
                    <a:pt x="222622" y="436277"/>
                  </a:moveTo>
                  <a:cubicBezTo>
                    <a:pt x="222146" y="435039"/>
                    <a:pt x="221289" y="434181"/>
                    <a:pt x="221289" y="433229"/>
                  </a:cubicBezTo>
                  <a:cubicBezTo>
                    <a:pt x="221194" y="431324"/>
                    <a:pt x="221289" y="429514"/>
                    <a:pt x="218717" y="428942"/>
                  </a:cubicBezTo>
                  <a:cubicBezTo>
                    <a:pt x="219098" y="430657"/>
                    <a:pt x="219193" y="432562"/>
                    <a:pt x="219860" y="434086"/>
                  </a:cubicBezTo>
                  <a:cubicBezTo>
                    <a:pt x="220336" y="435134"/>
                    <a:pt x="221670" y="435705"/>
                    <a:pt x="222622" y="436277"/>
                  </a:cubicBezTo>
                  <a:close/>
                </a:path>
              </a:pathLst>
            </a:custGeom>
            <a:solidFill>
              <a:srgbClr val="231815"/>
            </a:solidFill>
            <a:ln w="9525" cap="flat">
              <a:noFill/>
              <a:prstDash val="solid"/>
              <a:miter/>
            </a:ln>
          </p:spPr>
          <p:txBody>
            <a:bodyPr rtlCol="0" anchor="ctr"/>
            <a:lstStyle/>
            <a:p>
              <a:endParaRPr lang="ja-JP" altLang="en-US"/>
            </a:p>
          </p:txBody>
        </p:sp>
        <p:sp>
          <p:nvSpPr>
            <p:cNvPr id="83" name="フリーフォーム: 図形 82">
              <a:extLst>
                <a:ext uri="{FF2B5EF4-FFF2-40B4-BE49-F238E27FC236}">
                  <a16:creationId xmlns:a16="http://schemas.microsoft.com/office/drawing/2014/main" id="{F81AC609-32AE-CB3E-58E4-42671C1785D7}"/>
                </a:ext>
              </a:extLst>
            </p:cNvPr>
            <p:cNvSpPr/>
            <p:nvPr/>
          </p:nvSpPr>
          <p:spPr>
            <a:xfrm>
              <a:off x="6388376" y="5068728"/>
              <a:ext cx="42427" cy="118395"/>
            </a:xfrm>
            <a:custGeom>
              <a:avLst/>
              <a:gdLst>
                <a:gd name="connsiteX0" fmla="*/ 42427 w 42427"/>
                <a:gd name="connsiteY0" fmla="*/ 117920 h 118395"/>
                <a:gd name="connsiteX1" fmla="*/ 38617 w 42427"/>
                <a:gd name="connsiteY1" fmla="*/ 118110 h 118395"/>
                <a:gd name="connsiteX2" fmla="*/ 36141 w 42427"/>
                <a:gd name="connsiteY2" fmla="*/ 116872 h 118395"/>
                <a:gd name="connsiteX3" fmla="*/ 30235 w 42427"/>
                <a:gd name="connsiteY3" fmla="*/ 118396 h 118395"/>
                <a:gd name="connsiteX4" fmla="*/ 29473 w 42427"/>
                <a:gd name="connsiteY4" fmla="*/ 115919 h 118395"/>
                <a:gd name="connsiteX5" fmla="*/ 28331 w 42427"/>
                <a:gd name="connsiteY5" fmla="*/ 111062 h 118395"/>
                <a:gd name="connsiteX6" fmla="*/ 18901 w 42427"/>
                <a:gd name="connsiteY6" fmla="*/ 82010 h 118395"/>
                <a:gd name="connsiteX7" fmla="*/ 14329 w 42427"/>
                <a:gd name="connsiteY7" fmla="*/ 69056 h 118395"/>
                <a:gd name="connsiteX8" fmla="*/ 8899 w 42427"/>
                <a:gd name="connsiteY8" fmla="*/ 49149 h 118395"/>
                <a:gd name="connsiteX9" fmla="*/ 4423 w 42427"/>
                <a:gd name="connsiteY9" fmla="*/ 32195 h 118395"/>
                <a:gd name="connsiteX10" fmla="*/ 803 w 42427"/>
                <a:gd name="connsiteY10" fmla="*/ 6763 h 118395"/>
                <a:gd name="connsiteX11" fmla="*/ 708 w 42427"/>
                <a:gd name="connsiteY11" fmla="*/ 5429 h 118395"/>
                <a:gd name="connsiteX12" fmla="*/ 136 w 42427"/>
                <a:gd name="connsiteY12" fmla="*/ 5334 h 118395"/>
                <a:gd name="connsiteX13" fmla="*/ 3661 w 42427"/>
                <a:gd name="connsiteY13" fmla="*/ 2762 h 118395"/>
                <a:gd name="connsiteX14" fmla="*/ 5470 w 42427"/>
                <a:gd name="connsiteY14" fmla="*/ 3810 h 118395"/>
                <a:gd name="connsiteX15" fmla="*/ 5947 w 42427"/>
                <a:gd name="connsiteY15" fmla="*/ 667 h 118395"/>
                <a:gd name="connsiteX16" fmla="*/ 8804 w 42427"/>
                <a:gd name="connsiteY16" fmla="*/ 0 h 118395"/>
                <a:gd name="connsiteX17" fmla="*/ 10328 w 42427"/>
                <a:gd name="connsiteY17" fmla="*/ 5429 h 118395"/>
                <a:gd name="connsiteX18" fmla="*/ 7185 w 42427"/>
                <a:gd name="connsiteY18" fmla="*/ 8858 h 118395"/>
                <a:gd name="connsiteX19" fmla="*/ 6232 w 42427"/>
                <a:gd name="connsiteY19" fmla="*/ 11621 h 118395"/>
                <a:gd name="connsiteX20" fmla="*/ 8233 w 42427"/>
                <a:gd name="connsiteY20" fmla="*/ 10478 h 118395"/>
                <a:gd name="connsiteX21" fmla="*/ 10328 w 42427"/>
                <a:gd name="connsiteY21" fmla="*/ 11335 h 118395"/>
                <a:gd name="connsiteX22" fmla="*/ 13090 w 42427"/>
                <a:gd name="connsiteY22" fmla="*/ 21622 h 118395"/>
                <a:gd name="connsiteX23" fmla="*/ 18139 w 42427"/>
                <a:gd name="connsiteY23" fmla="*/ 37052 h 118395"/>
                <a:gd name="connsiteX24" fmla="*/ 20139 w 42427"/>
                <a:gd name="connsiteY24" fmla="*/ 47530 h 118395"/>
                <a:gd name="connsiteX25" fmla="*/ 20615 w 42427"/>
                <a:gd name="connsiteY25" fmla="*/ 56579 h 118395"/>
                <a:gd name="connsiteX26" fmla="*/ 21758 w 42427"/>
                <a:gd name="connsiteY26" fmla="*/ 57912 h 118395"/>
                <a:gd name="connsiteX27" fmla="*/ 24711 w 42427"/>
                <a:gd name="connsiteY27" fmla="*/ 64770 h 118395"/>
                <a:gd name="connsiteX28" fmla="*/ 24711 w 42427"/>
                <a:gd name="connsiteY28" fmla="*/ 66104 h 118395"/>
                <a:gd name="connsiteX29" fmla="*/ 29854 w 42427"/>
                <a:gd name="connsiteY29" fmla="*/ 81439 h 118395"/>
                <a:gd name="connsiteX30" fmla="*/ 33283 w 42427"/>
                <a:gd name="connsiteY30" fmla="*/ 93440 h 118395"/>
                <a:gd name="connsiteX31" fmla="*/ 36998 w 42427"/>
                <a:gd name="connsiteY31" fmla="*/ 104013 h 118395"/>
                <a:gd name="connsiteX32" fmla="*/ 42427 w 42427"/>
                <a:gd name="connsiteY32" fmla="*/ 117729 h 118395"/>
                <a:gd name="connsiteX33" fmla="*/ 36903 w 42427"/>
                <a:gd name="connsiteY33" fmla="*/ 113538 h 118395"/>
                <a:gd name="connsiteX34" fmla="*/ 37474 w 42427"/>
                <a:gd name="connsiteY34" fmla="*/ 112776 h 118395"/>
                <a:gd name="connsiteX35" fmla="*/ 36903 w 42427"/>
                <a:gd name="connsiteY35" fmla="*/ 113538 h 118395"/>
                <a:gd name="connsiteX36" fmla="*/ 32236 w 42427"/>
                <a:gd name="connsiteY36" fmla="*/ 103918 h 118395"/>
                <a:gd name="connsiteX37" fmla="*/ 33188 w 42427"/>
                <a:gd name="connsiteY37" fmla="*/ 103632 h 118395"/>
                <a:gd name="connsiteX38" fmla="*/ 31855 w 42427"/>
                <a:gd name="connsiteY38" fmla="*/ 100870 h 118395"/>
                <a:gd name="connsiteX39" fmla="*/ 30521 w 42427"/>
                <a:gd name="connsiteY39" fmla="*/ 100870 h 118395"/>
                <a:gd name="connsiteX40" fmla="*/ 31855 w 42427"/>
                <a:gd name="connsiteY40" fmla="*/ 102299 h 118395"/>
                <a:gd name="connsiteX41" fmla="*/ 32236 w 42427"/>
                <a:gd name="connsiteY41" fmla="*/ 104013 h 118395"/>
                <a:gd name="connsiteX42" fmla="*/ 24616 w 42427"/>
                <a:gd name="connsiteY42" fmla="*/ 74200 h 118395"/>
                <a:gd name="connsiteX43" fmla="*/ 25949 w 42427"/>
                <a:gd name="connsiteY43" fmla="*/ 74200 h 118395"/>
                <a:gd name="connsiteX44" fmla="*/ 24616 w 42427"/>
                <a:gd name="connsiteY44" fmla="*/ 72771 h 118395"/>
                <a:gd name="connsiteX45" fmla="*/ 24616 w 42427"/>
                <a:gd name="connsiteY45" fmla="*/ 70866 h 118395"/>
                <a:gd name="connsiteX46" fmla="*/ 23758 w 42427"/>
                <a:gd name="connsiteY46" fmla="*/ 69533 h 118395"/>
                <a:gd name="connsiteX47" fmla="*/ 23187 w 42427"/>
                <a:gd name="connsiteY47" fmla="*/ 70580 h 118395"/>
                <a:gd name="connsiteX48" fmla="*/ 24616 w 42427"/>
                <a:gd name="connsiteY48" fmla="*/ 74104 h 118395"/>
                <a:gd name="connsiteX49" fmla="*/ 15948 w 42427"/>
                <a:gd name="connsiteY49" fmla="*/ 40196 h 118395"/>
                <a:gd name="connsiteX50" fmla="*/ 15186 w 42427"/>
                <a:gd name="connsiteY50" fmla="*/ 38862 h 118395"/>
                <a:gd name="connsiteX51" fmla="*/ 15948 w 42427"/>
                <a:gd name="connsiteY51" fmla="*/ 40196 h 118395"/>
                <a:gd name="connsiteX52" fmla="*/ 13090 w 42427"/>
                <a:gd name="connsiteY52" fmla="*/ 34195 h 118395"/>
                <a:gd name="connsiteX53" fmla="*/ 14424 w 42427"/>
                <a:gd name="connsiteY53" fmla="*/ 34195 h 118395"/>
                <a:gd name="connsiteX54" fmla="*/ 13090 w 42427"/>
                <a:gd name="connsiteY54" fmla="*/ 32861 h 118395"/>
                <a:gd name="connsiteX55" fmla="*/ 11757 w 42427"/>
                <a:gd name="connsiteY55" fmla="*/ 32861 h 118395"/>
                <a:gd name="connsiteX56" fmla="*/ 13090 w 42427"/>
                <a:gd name="connsiteY56" fmla="*/ 34195 h 118395"/>
                <a:gd name="connsiteX57" fmla="*/ 11662 w 42427"/>
                <a:gd name="connsiteY57" fmla="*/ 26670 h 118395"/>
                <a:gd name="connsiteX58" fmla="*/ 11185 w 42427"/>
                <a:gd name="connsiteY58" fmla="*/ 25718 h 118395"/>
                <a:gd name="connsiteX59" fmla="*/ 9566 w 42427"/>
                <a:gd name="connsiteY59" fmla="*/ 28194 h 118395"/>
                <a:gd name="connsiteX60" fmla="*/ 11662 w 42427"/>
                <a:gd name="connsiteY60" fmla="*/ 26670 h 118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2427" h="118395">
                  <a:moveTo>
                    <a:pt x="42427" y="117920"/>
                  </a:moveTo>
                  <a:lnTo>
                    <a:pt x="38617" y="118110"/>
                  </a:lnTo>
                  <a:cubicBezTo>
                    <a:pt x="38046" y="117443"/>
                    <a:pt x="37379" y="116967"/>
                    <a:pt x="36141" y="116872"/>
                  </a:cubicBezTo>
                  <a:lnTo>
                    <a:pt x="30235" y="118396"/>
                  </a:lnTo>
                  <a:cubicBezTo>
                    <a:pt x="29950" y="117538"/>
                    <a:pt x="29759" y="116777"/>
                    <a:pt x="29473" y="115919"/>
                  </a:cubicBezTo>
                  <a:cubicBezTo>
                    <a:pt x="28997" y="114300"/>
                    <a:pt x="29283" y="112300"/>
                    <a:pt x="28331" y="111062"/>
                  </a:cubicBezTo>
                  <a:cubicBezTo>
                    <a:pt x="21949" y="102299"/>
                    <a:pt x="22901" y="91440"/>
                    <a:pt x="18901" y="82010"/>
                  </a:cubicBezTo>
                  <a:cubicBezTo>
                    <a:pt x="17091" y="77819"/>
                    <a:pt x="16615" y="73057"/>
                    <a:pt x="14329" y="69056"/>
                  </a:cubicBezTo>
                  <a:cubicBezTo>
                    <a:pt x="10804" y="62770"/>
                    <a:pt x="9852" y="55912"/>
                    <a:pt x="8899" y="49149"/>
                  </a:cubicBezTo>
                  <a:cubicBezTo>
                    <a:pt x="8137" y="43244"/>
                    <a:pt x="6709" y="37624"/>
                    <a:pt x="4423" y="32195"/>
                  </a:cubicBezTo>
                  <a:cubicBezTo>
                    <a:pt x="994" y="24003"/>
                    <a:pt x="-1292" y="15621"/>
                    <a:pt x="803" y="6763"/>
                  </a:cubicBezTo>
                  <a:cubicBezTo>
                    <a:pt x="898" y="6382"/>
                    <a:pt x="898" y="5715"/>
                    <a:pt x="708" y="5429"/>
                  </a:cubicBezTo>
                  <a:cubicBezTo>
                    <a:pt x="708" y="5429"/>
                    <a:pt x="422" y="5334"/>
                    <a:pt x="136" y="5334"/>
                  </a:cubicBezTo>
                  <a:lnTo>
                    <a:pt x="3661" y="2762"/>
                  </a:lnTo>
                  <a:cubicBezTo>
                    <a:pt x="3661" y="2762"/>
                    <a:pt x="4613" y="3620"/>
                    <a:pt x="5470" y="3810"/>
                  </a:cubicBezTo>
                  <a:cubicBezTo>
                    <a:pt x="5661" y="3238"/>
                    <a:pt x="5756" y="2667"/>
                    <a:pt x="5947" y="667"/>
                  </a:cubicBezTo>
                  <a:lnTo>
                    <a:pt x="8804" y="0"/>
                  </a:lnTo>
                  <a:cubicBezTo>
                    <a:pt x="9281" y="1810"/>
                    <a:pt x="9757" y="3620"/>
                    <a:pt x="10328" y="5429"/>
                  </a:cubicBezTo>
                  <a:cubicBezTo>
                    <a:pt x="11281" y="8382"/>
                    <a:pt x="7947" y="7525"/>
                    <a:pt x="7185" y="8858"/>
                  </a:cubicBezTo>
                  <a:cubicBezTo>
                    <a:pt x="6709" y="9716"/>
                    <a:pt x="6518" y="10668"/>
                    <a:pt x="6232" y="11621"/>
                  </a:cubicBezTo>
                  <a:cubicBezTo>
                    <a:pt x="6899" y="11239"/>
                    <a:pt x="7756" y="11049"/>
                    <a:pt x="8233" y="10478"/>
                  </a:cubicBezTo>
                  <a:cubicBezTo>
                    <a:pt x="10042" y="8668"/>
                    <a:pt x="10042" y="9811"/>
                    <a:pt x="10328" y="11335"/>
                  </a:cubicBezTo>
                  <a:cubicBezTo>
                    <a:pt x="11090" y="14764"/>
                    <a:pt x="12138" y="18193"/>
                    <a:pt x="13090" y="21622"/>
                  </a:cubicBezTo>
                  <a:cubicBezTo>
                    <a:pt x="14615" y="26765"/>
                    <a:pt x="15567" y="32290"/>
                    <a:pt x="18139" y="37052"/>
                  </a:cubicBezTo>
                  <a:cubicBezTo>
                    <a:pt x="20044" y="40577"/>
                    <a:pt x="20901" y="44101"/>
                    <a:pt x="20139" y="47530"/>
                  </a:cubicBezTo>
                  <a:cubicBezTo>
                    <a:pt x="19377" y="50768"/>
                    <a:pt x="24235" y="53435"/>
                    <a:pt x="20615" y="56579"/>
                  </a:cubicBezTo>
                  <a:cubicBezTo>
                    <a:pt x="20615" y="56579"/>
                    <a:pt x="21282" y="57626"/>
                    <a:pt x="21758" y="57912"/>
                  </a:cubicBezTo>
                  <a:cubicBezTo>
                    <a:pt x="24425" y="59627"/>
                    <a:pt x="25092" y="62008"/>
                    <a:pt x="24711" y="64770"/>
                  </a:cubicBezTo>
                  <a:cubicBezTo>
                    <a:pt x="24711" y="65246"/>
                    <a:pt x="24520" y="65818"/>
                    <a:pt x="24711" y="66104"/>
                  </a:cubicBezTo>
                  <a:cubicBezTo>
                    <a:pt x="28807" y="70580"/>
                    <a:pt x="28616" y="76200"/>
                    <a:pt x="29854" y="81439"/>
                  </a:cubicBezTo>
                  <a:cubicBezTo>
                    <a:pt x="30807" y="85439"/>
                    <a:pt x="32045" y="89440"/>
                    <a:pt x="33283" y="93440"/>
                  </a:cubicBezTo>
                  <a:cubicBezTo>
                    <a:pt x="34426" y="96964"/>
                    <a:pt x="35189" y="100775"/>
                    <a:pt x="36998" y="104013"/>
                  </a:cubicBezTo>
                  <a:cubicBezTo>
                    <a:pt x="39379" y="108395"/>
                    <a:pt x="40999" y="113062"/>
                    <a:pt x="42427" y="117729"/>
                  </a:cubicBezTo>
                  <a:close/>
                  <a:moveTo>
                    <a:pt x="36903" y="113538"/>
                  </a:moveTo>
                  <a:cubicBezTo>
                    <a:pt x="36903" y="113538"/>
                    <a:pt x="37284" y="112967"/>
                    <a:pt x="37474" y="112776"/>
                  </a:cubicBezTo>
                  <a:cubicBezTo>
                    <a:pt x="36998" y="112776"/>
                    <a:pt x="36617" y="112776"/>
                    <a:pt x="36903" y="113538"/>
                  </a:cubicBezTo>
                  <a:close/>
                  <a:moveTo>
                    <a:pt x="32236" y="103918"/>
                  </a:moveTo>
                  <a:cubicBezTo>
                    <a:pt x="32236" y="103918"/>
                    <a:pt x="32902" y="103727"/>
                    <a:pt x="33188" y="103632"/>
                  </a:cubicBezTo>
                  <a:cubicBezTo>
                    <a:pt x="32712" y="102965"/>
                    <a:pt x="32331" y="102203"/>
                    <a:pt x="31855" y="100870"/>
                  </a:cubicBezTo>
                  <a:cubicBezTo>
                    <a:pt x="31378" y="100870"/>
                    <a:pt x="30998" y="100870"/>
                    <a:pt x="30521" y="100870"/>
                  </a:cubicBezTo>
                  <a:cubicBezTo>
                    <a:pt x="30998" y="101155"/>
                    <a:pt x="31378" y="101346"/>
                    <a:pt x="31855" y="102299"/>
                  </a:cubicBezTo>
                  <a:cubicBezTo>
                    <a:pt x="31950" y="102870"/>
                    <a:pt x="32140" y="103442"/>
                    <a:pt x="32236" y="104013"/>
                  </a:cubicBezTo>
                  <a:close/>
                  <a:moveTo>
                    <a:pt x="24616" y="74200"/>
                  </a:moveTo>
                  <a:cubicBezTo>
                    <a:pt x="24616" y="74200"/>
                    <a:pt x="25473" y="74200"/>
                    <a:pt x="25949" y="74200"/>
                  </a:cubicBezTo>
                  <a:cubicBezTo>
                    <a:pt x="25473" y="73914"/>
                    <a:pt x="25092" y="73724"/>
                    <a:pt x="24616" y="72771"/>
                  </a:cubicBezTo>
                  <a:cubicBezTo>
                    <a:pt x="24616" y="72104"/>
                    <a:pt x="24711" y="71533"/>
                    <a:pt x="24616" y="70866"/>
                  </a:cubicBezTo>
                  <a:cubicBezTo>
                    <a:pt x="24520" y="70390"/>
                    <a:pt x="24044" y="70009"/>
                    <a:pt x="23758" y="69533"/>
                  </a:cubicBezTo>
                  <a:cubicBezTo>
                    <a:pt x="23568" y="69913"/>
                    <a:pt x="23092" y="70295"/>
                    <a:pt x="23187" y="70580"/>
                  </a:cubicBezTo>
                  <a:cubicBezTo>
                    <a:pt x="23568" y="71533"/>
                    <a:pt x="24140" y="72485"/>
                    <a:pt x="24616" y="74104"/>
                  </a:cubicBezTo>
                  <a:close/>
                  <a:moveTo>
                    <a:pt x="15948" y="40196"/>
                  </a:moveTo>
                  <a:cubicBezTo>
                    <a:pt x="15948" y="40196"/>
                    <a:pt x="16424" y="39338"/>
                    <a:pt x="15186" y="38862"/>
                  </a:cubicBezTo>
                  <a:cubicBezTo>
                    <a:pt x="15472" y="39338"/>
                    <a:pt x="15662" y="39719"/>
                    <a:pt x="15948" y="40196"/>
                  </a:cubicBezTo>
                  <a:close/>
                  <a:moveTo>
                    <a:pt x="13090" y="34195"/>
                  </a:moveTo>
                  <a:lnTo>
                    <a:pt x="14424" y="34195"/>
                  </a:lnTo>
                  <a:cubicBezTo>
                    <a:pt x="14424" y="34195"/>
                    <a:pt x="13567" y="33814"/>
                    <a:pt x="13090" y="32861"/>
                  </a:cubicBezTo>
                  <a:lnTo>
                    <a:pt x="11757" y="32861"/>
                  </a:lnTo>
                  <a:cubicBezTo>
                    <a:pt x="11757" y="32861"/>
                    <a:pt x="12614" y="33242"/>
                    <a:pt x="13090" y="34195"/>
                  </a:cubicBezTo>
                  <a:close/>
                  <a:moveTo>
                    <a:pt x="11662" y="26670"/>
                  </a:moveTo>
                  <a:cubicBezTo>
                    <a:pt x="11662" y="26670"/>
                    <a:pt x="11376" y="26003"/>
                    <a:pt x="11185" y="25718"/>
                  </a:cubicBezTo>
                  <a:cubicBezTo>
                    <a:pt x="10423" y="26289"/>
                    <a:pt x="9661" y="26956"/>
                    <a:pt x="9566" y="28194"/>
                  </a:cubicBezTo>
                  <a:cubicBezTo>
                    <a:pt x="10328" y="27718"/>
                    <a:pt x="10995" y="27242"/>
                    <a:pt x="11662" y="26670"/>
                  </a:cubicBezTo>
                  <a:close/>
                </a:path>
              </a:pathLst>
            </a:custGeom>
            <a:solidFill>
              <a:srgbClr val="040000"/>
            </a:solidFill>
            <a:ln w="9525" cap="flat">
              <a:noFill/>
              <a:prstDash val="solid"/>
              <a:miter/>
            </a:ln>
          </p:spPr>
          <p:txBody>
            <a:bodyPr rtlCol="0" anchor="ctr"/>
            <a:lstStyle/>
            <a:p>
              <a:endParaRPr lang="ja-JP" altLang="en-US"/>
            </a:p>
          </p:txBody>
        </p:sp>
        <p:sp>
          <p:nvSpPr>
            <p:cNvPr id="84" name="フリーフォーム: 図形 83">
              <a:extLst>
                <a:ext uri="{FF2B5EF4-FFF2-40B4-BE49-F238E27FC236}">
                  <a16:creationId xmlns:a16="http://schemas.microsoft.com/office/drawing/2014/main" id="{52A39084-537F-908F-7C12-DFAC191C618D}"/>
                </a:ext>
              </a:extLst>
            </p:cNvPr>
            <p:cNvSpPr/>
            <p:nvPr/>
          </p:nvSpPr>
          <p:spPr>
            <a:xfrm>
              <a:off x="6398799" y="5708808"/>
              <a:ext cx="22543" cy="20324"/>
            </a:xfrm>
            <a:custGeom>
              <a:avLst/>
              <a:gdLst>
                <a:gd name="connsiteX0" fmla="*/ 21907 w 22543"/>
                <a:gd name="connsiteY0" fmla="*/ 9525 h 20324"/>
                <a:gd name="connsiteX1" fmla="*/ 22098 w 22543"/>
                <a:gd name="connsiteY1" fmla="*/ 13431 h 20324"/>
                <a:gd name="connsiteX2" fmla="*/ 15907 w 22543"/>
                <a:gd name="connsiteY2" fmla="*/ 18860 h 20324"/>
                <a:gd name="connsiteX3" fmla="*/ 8191 w 22543"/>
                <a:gd name="connsiteY3" fmla="*/ 18002 h 20324"/>
                <a:gd name="connsiteX4" fmla="*/ 5524 w 22543"/>
                <a:gd name="connsiteY4" fmla="*/ 13716 h 20324"/>
                <a:gd name="connsiteX5" fmla="*/ 0 w 22543"/>
                <a:gd name="connsiteY5" fmla="*/ 2858 h 20324"/>
                <a:gd name="connsiteX6" fmla="*/ 10192 w 22543"/>
                <a:gd name="connsiteY6" fmla="*/ 0 h 20324"/>
                <a:gd name="connsiteX7" fmla="*/ 14764 w 22543"/>
                <a:gd name="connsiteY7" fmla="*/ 4477 h 20324"/>
                <a:gd name="connsiteX8" fmla="*/ 21812 w 22543"/>
                <a:gd name="connsiteY8" fmla="*/ 9620 h 203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543" h="20324">
                  <a:moveTo>
                    <a:pt x="21907" y="9525"/>
                  </a:moveTo>
                  <a:cubicBezTo>
                    <a:pt x="22670" y="10287"/>
                    <a:pt x="22765" y="12573"/>
                    <a:pt x="22098" y="13431"/>
                  </a:cubicBezTo>
                  <a:cubicBezTo>
                    <a:pt x="20383" y="15526"/>
                    <a:pt x="18288" y="17336"/>
                    <a:pt x="15907" y="18860"/>
                  </a:cubicBezTo>
                  <a:cubicBezTo>
                    <a:pt x="13240" y="20574"/>
                    <a:pt x="10382" y="21336"/>
                    <a:pt x="8191" y="18002"/>
                  </a:cubicBezTo>
                  <a:cubicBezTo>
                    <a:pt x="7239" y="16574"/>
                    <a:pt x="6287" y="15145"/>
                    <a:pt x="5524" y="13716"/>
                  </a:cubicBezTo>
                  <a:cubicBezTo>
                    <a:pt x="3715" y="10096"/>
                    <a:pt x="1810" y="6478"/>
                    <a:pt x="0" y="2858"/>
                  </a:cubicBezTo>
                  <a:lnTo>
                    <a:pt x="10192" y="0"/>
                  </a:lnTo>
                  <a:cubicBezTo>
                    <a:pt x="10954" y="2000"/>
                    <a:pt x="12097" y="3429"/>
                    <a:pt x="14764" y="4477"/>
                  </a:cubicBezTo>
                  <a:cubicBezTo>
                    <a:pt x="17431" y="5525"/>
                    <a:pt x="19717" y="7620"/>
                    <a:pt x="21812" y="9620"/>
                  </a:cubicBezTo>
                  <a:close/>
                </a:path>
              </a:pathLst>
            </a:custGeom>
            <a:solidFill>
              <a:srgbClr val="040000"/>
            </a:solidFill>
            <a:ln w="9525" cap="flat">
              <a:noFill/>
              <a:prstDash val="solid"/>
              <a:miter/>
            </a:ln>
          </p:spPr>
          <p:txBody>
            <a:bodyPr rtlCol="0" anchor="ctr"/>
            <a:lstStyle/>
            <a:p>
              <a:endParaRPr lang="ja-JP" altLang="en-US"/>
            </a:p>
          </p:txBody>
        </p:sp>
        <p:sp>
          <p:nvSpPr>
            <p:cNvPr id="85" name="フリーフォーム: 図形 84">
              <a:extLst>
                <a:ext uri="{FF2B5EF4-FFF2-40B4-BE49-F238E27FC236}">
                  <a16:creationId xmlns:a16="http://schemas.microsoft.com/office/drawing/2014/main" id="{4BF4AAA5-0349-DD44-A2E8-98156C6CDACF}"/>
                </a:ext>
              </a:extLst>
            </p:cNvPr>
            <p:cNvSpPr/>
            <p:nvPr/>
          </p:nvSpPr>
          <p:spPr>
            <a:xfrm>
              <a:off x="6356794" y="5658230"/>
              <a:ext cx="52387" cy="89725"/>
            </a:xfrm>
            <a:custGeom>
              <a:avLst/>
              <a:gdLst>
                <a:gd name="connsiteX0" fmla="*/ 52292 w 52387"/>
                <a:gd name="connsiteY0" fmla="*/ 50483 h 89725"/>
                <a:gd name="connsiteX1" fmla="*/ 42100 w 52387"/>
                <a:gd name="connsiteY1" fmla="*/ 53340 h 89725"/>
                <a:gd name="connsiteX2" fmla="*/ 40481 w 52387"/>
                <a:gd name="connsiteY2" fmla="*/ 49625 h 89725"/>
                <a:gd name="connsiteX3" fmla="*/ 37147 w 52387"/>
                <a:gd name="connsiteY3" fmla="*/ 49149 h 89725"/>
                <a:gd name="connsiteX4" fmla="*/ 29623 w 52387"/>
                <a:gd name="connsiteY4" fmla="*/ 60198 h 89725"/>
                <a:gd name="connsiteX5" fmla="*/ 17907 w 52387"/>
                <a:gd name="connsiteY5" fmla="*/ 80391 h 89725"/>
                <a:gd name="connsiteX6" fmla="*/ 13335 w 52387"/>
                <a:gd name="connsiteY6" fmla="*/ 89726 h 89725"/>
                <a:gd name="connsiteX7" fmla="*/ 2857 w 52387"/>
                <a:gd name="connsiteY7" fmla="*/ 89440 h 89725"/>
                <a:gd name="connsiteX8" fmla="*/ 2953 w 52387"/>
                <a:gd name="connsiteY8" fmla="*/ 87821 h 89725"/>
                <a:gd name="connsiteX9" fmla="*/ 2667 w 52387"/>
                <a:gd name="connsiteY9" fmla="*/ 56483 h 89725"/>
                <a:gd name="connsiteX10" fmla="*/ 1238 w 52387"/>
                <a:gd name="connsiteY10" fmla="*/ 33052 h 89725"/>
                <a:gd name="connsiteX11" fmla="*/ 190 w 52387"/>
                <a:gd name="connsiteY11" fmla="*/ 6858 h 89725"/>
                <a:gd name="connsiteX12" fmla="*/ 0 w 52387"/>
                <a:gd name="connsiteY12" fmla="*/ 191 h 89725"/>
                <a:gd name="connsiteX13" fmla="*/ 8668 w 52387"/>
                <a:gd name="connsiteY13" fmla="*/ 0 h 89725"/>
                <a:gd name="connsiteX14" fmla="*/ 9049 w 52387"/>
                <a:gd name="connsiteY14" fmla="*/ 2858 h 89725"/>
                <a:gd name="connsiteX15" fmla="*/ 11144 w 52387"/>
                <a:gd name="connsiteY15" fmla="*/ 20479 h 89725"/>
                <a:gd name="connsiteX16" fmla="*/ 11621 w 52387"/>
                <a:gd name="connsiteY16" fmla="*/ 44577 h 89725"/>
                <a:gd name="connsiteX17" fmla="*/ 11621 w 52387"/>
                <a:gd name="connsiteY17" fmla="*/ 45911 h 89725"/>
                <a:gd name="connsiteX18" fmla="*/ 13049 w 52387"/>
                <a:gd name="connsiteY18" fmla="*/ 61341 h 89725"/>
                <a:gd name="connsiteX19" fmla="*/ 14192 w 52387"/>
                <a:gd name="connsiteY19" fmla="*/ 65342 h 89725"/>
                <a:gd name="connsiteX20" fmla="*/ 17336 w 52387"/>
                <a:gd name="connsiteY20" fmla="*/ 61722 h 89725"/>
                <a:gd name="connsiteX21" fmla="*/ 17336 w 52387"/>
                <a:gd name="connsiteY21" fmla="*/ 60389 h 89725"/>
                <a:gd name="connsiteX22" fmla="*/ 28480 w 52387"/>
                <a:gd name="connsiteY22" fmla="*/ 38767 h 89725"/>
                <a:gd name="connsiteX23" fmla="*/ 28670 w 52387"/>
                <a:gd name="connsiteY23" fmla="*/ 23241 h 89725"/>
                <a:gd name="connsiteX24" fmla="*/ 27527 w 52387"/>
                <a:gd name="connsiteY24" fmla="*/ 21527 h 89725"/>
                <a:gd name="connsiteX25" fmla="*/ 36957 w 52387"/>
                <a:gd name="connsiteY25" fmla="*/ 20003 h 89725"/>
                <a:gd name="connsiteX26" fmla="*/ 45148 w 52387"/>
                <a:gd name="connsiteY26" fmla="*/ 22574 h 89725"/>
                <a:gd name="connsiteX27" fmla="*/ 51245 w 52387"/>
                <a:gd name="connsiteY27" fmla="*/ 26575 h 89725"/>
                <a:gd name="connsiteX28" fmla="*/ 52102 w 52387"/>
                <a:gd name="connsiteY28" fmla="*/ 38481 h 89725"/>
                <a:gd name="connsiteX29" fmla="*/ 51721 w 52387"/>
                <a:gd name="connsiteY29" fmla="*/ 48102 h 89725"/>
                <a:gd name="connsiteX30" fmla="*/ 52388 w 52387"/>
                <a:gd name="connsiteY30" fmla="*/ 50292 h 89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52387" h="89725">
                  <a:moveTo>
                    <a:pt x="52292" y="50483"/>
                  </a:moveTo>
                  <a:lnTo>
                    <a:pt x="42100" y="53340"/>
                  </a:lnTo>
                  <a:cubicBezTo>
                    <a:pt x="41529" y="52102"/>
                    <a:pt x="40957" y="50864"/>
                    <a:pt x="40481" y="49625"/>
                  </a:cubicBezTo>
                  <a:cubicBezTo>
                    <a:pt x="39338" y="47054"/>
                    <a:pt x="38195" y="47720"/>
                    <a:pt x="37147" y="49149"/>
                  </a:cubicBezTo>
                  <a:cubicBezTo>
                    <a:pt x="34480" y="52769"/>
                    <a:pt x="31242" y="56198"/>
                    <a:pt x="29623" y="60198"/>
                  </a:cubicBezTo>
                  <a:cubicBezTo>
                    <a:pt x="26575" y="67437"/>
                    <a:pt x="22670" y="74009"/>
                    <a:pt x="17907" y="80391"/>
                  </a:cubicBezTo>
                  <a:cubicBezTo>
                    <a:pt x="15812" y="83154"/>
                    <a:pt x="14002" y="86487"/>
                    <a:pt x="13335" y="89726"/>
                  </a:cubicBezTo>
                  <a:lnTo>
                    <a:pt x="2857" y="89440"/>
                  </a:lnTo>
                  <a:cubicBezTo>
                    <a:pt x="2857" y="88868"/>
                    <a:pt x="2953" y="88392"/>
                    <a:pt x="2953" y="87821"/>
                  </a:cubicBezTo>
                  <a:cubicBezTo>
                    <a:pt x="2953" y="77343"/>
                    <a:pt x="3715" y="66866"/>
                    <a:pt x="2667" y="56483"/>
                  </a:cubicBezTo>
                  <a:cubicBezTo>
                    <a:pt x="1905" y="48673"/>
                    <a:pt x="2667" y="40672"/>
                    <a:pt x="1238" y="33052"/>
                  </a:cubicBezTo>
                  <a:cubicBezTo>
                    <a:pt x="-381" y="24289"/>
                    <a:pt x="476" y="15621"/>
                    <a:pt x="190" y="6858"/>
                  </a:cubicBezTo>
                  <a:cubicBezTo>
                    <a:pt x="190" y="4668"/>
                    <a:pt x="95" y="2381"/>
                    <a:pt x="0" y="191"/>
                  </a:cubicBezTo>
                  <a:lnTo>
                    <a:pt x="8668" y="0"/>
                  </a:lnTo>
                  <a:cubicBezTo>
                    <a:pt x="8668" y="953"/>
                    <a:pt x="8763" y="1905"/>
                    <a:pt x="9049" y="2858"/>
                  </a:cubicBezTo>
                  <a:cubicBezTo>
                    <a:pt x="10858" y="8763"/>
                    <a:pt x="10668" y="14764"/>
                    <a:pt x="11144" y="20479"/>
                  </a:cubicBezTo>
                  <a:cubicBezTo>
                    <a:pt x="11811" y="28385"/>
                    <a:pt x="13525" y="36576"/>
                    <a:pt x="11621" y="44577"/>
                  </a:cubicBezTo>
                  <a:cubicBezTo>
                    <a:pt x="11525" y="44958"/>
                    <a:pt x="11430" y="45530"/>
                    <a:pt x="11621" y="45911"/>
                  </a:cubicBezTo>
                  <a:cubicBezTo>
                    <a:pt x="14097" y="50864"/>
                    <a:pt x="12573" y="56198"/>
                    <a:pt x="13049" y="61341"/>
                  </a:cubicBezTo>
                  <a:cubicBezTo>
                    <a:pt x="13145" y="62675"/>
                    <a:pt x="13811" y="64008"/>
                    <a:pt x="14192" y="65342"/>
                  </a:cubicBezTo>
                  <a:cubicBezTo>
                    <a:pt x="15240" y="64104"/>
                    <a:pt x="16383" y="62961"/>
                    <a:pt x="17336" y="61722"/>
                  </a:cubicBezTo>
                  <a:cubicBezTo>
                    <a:pt x="17526" y="61436"/>
                    <a:pt x="17240" y="60770"/>
                    <a:pt x="17336" y="60389"/>
                  </a:cubicBezTo>
                  <a:cubicBezTo>
                    <a:pt x="20955" y="53150"/>
                    <a:pt x="23527" y="45149"/>
                    <a:pt x="28480" y="38767"/>
                  </a:cubicBezTo>
                  <a:cubicBezTo>
                    <a:pt x="32956" y="32861"/>
                    <a:pt x="32004" y="28099"/>
                    <a:pt x="28670" y="23241"/>
                  </a:cubicBezTo>
                  <a:cubicBezTo>
                    <a:pt x="28289" y="22670"/>
                    <a:pt x="27908" y="22098"/>
                    <a:pt x="27527" y="21527"/>
                  </a:cubicBezTo>
                  <a:lnTo>
                    <a:pt x="36957" y="20003"/>
                  </a:lnTo>
                  <a:cubicBezTo>
                    <a:pt x="38290" y="22289"/>
                    <a:pt x="40100" y="22670"/>
                    <a:pt x="45148" y="22574"/>
                  </a:cubicBezTo>
                  <a:cubicBezTo>
                    <a:pt x="48673" y="22574"/>
                    <a:pt x="50197" y="23908"/>
                    <a:pt x="51245" y="26575"/>
                  </a:cubicBezTo>
                  <a:cubicBezTo>
                    <a:pt x="51911" y="28385"/>
                    <a:pt x="52197" y="36290"/>
                    <a:pt x="52102" y="38481"/>
                  </a:cubicBezTo>
                  <a:cubicBezTo>
                    <a:pt x="52006" y="41624"/>
                    <a:pt x="50768" y="44672"/>
                    <a:pt x="51721" y="48102"/>
                  </a:cubicBezTo>
                  <a:cubicBezTo>
                    <a:pt x="51911" y="48959"/>
                    <a:pt x="52197" y="49625"/>
                    <a:pt x="52388" y="50292"/>
                  </a:cubicBezTo>
                  <a:close/>
                </a:path>
              </a:pathLst>
            </a:custGeom>
            <a:solidFill>
              <a:srgbClr val="040000"/>
            </a:solidFill>
            <a:ln w="9525" cap="flat">
              <a:noFill/>
              <a:prstDash val="solid"/>
              <a:miter/>
            </a:ln>
          </p:spPr>
          <p:txBody>
            <a:bodyPr rtlCol="0" anchor="ctr"/>
            <a:lstStyle/>
            <a:p>
              <a:endParaRPr lang="ja-JP" altLang="en-US"/>
            </a:p>
          </p:txBody>
        </p:sp>
        <p:sp>
          <p:nvSpPr>
            <p:cNvPr id="86" name="フリーフォーム: 図形 85">
              <a:extLst>
                <a:ext uri="{FF2B5EF4-FFF2-40B4-BE49-F238E27FC236}">
                  <a16:creationId xmlns:a16="http://schemas.microsoft.com/office/drawing/2014/main" id="{4E88878C-31B9-D3E1-F881-6BF76FF149FB}"/>
                </a:ext>
              </a:extLst>
            </p:cNvPr>
            <p:cNvSpPr/>
            <p:nvPr/>
          </p:nvSpPr>
          <p:spPr>
            <a:xfrm>
              <a:off x="6199727" y="4924614"/>
              <a:ext cx="198930" cy="360566"/>
            </a:xfrm>
            <a:custGeom>
              <a:avLst/>
              <a:gdLst>
                <a:gd name="connsiteX0" fmla="*/ 197358 w 198930"/>
                <a:gd name="connsiteY0" fmla="*/ 144304 h 360566"/>
                <a:gd name="connsiteX1" fmla="*/ 194500 w 198930"/>
                <a:gd name="connsiteY1" fmla="*/ 144971 h 360566"/>
                <a:gd name="connsiteX2" fmla="*/ 193357 w 198930"/>
                <a:gd name="connsiteY2" fmla="*/ 143066 h 360566"/>
                <a:gd name="connsiteX3" fmla="*/ 191643 w 198930"/>
                <a:gd name="connsiteY3" fmla="*/ 143637 h 360566"/>
                <a:gd name="connsiteX4" fmla="*/ 192214 w 198930"/>
                <a:gd name="connsiteY4" fmla="*/ 146971 h 360566"/>
                <a:gd name="connsiteX5" fmla="*/ 188690 w 198930"/>
                <a:gd name="connsiteY5" fmla="*/ 149543 h 360566"/>
                <a:gd name="connsiteX6" fmla="*/ 187928 w 198930"/>
                <a:gd name="connsiteY6" fmla="*/ 149733 h 360566"/>
                <a:gd name="connsiteX7" fmla="*/ 185833 w 198930"/>
                <a:gd name="connsiteY7" fmla="*/ 152876 h 360566"/>
                <a:gd name="connsiteX8" fmla="*/ 180308 w 198930"/>
                <a:gd name="connsiteY8" fmla="*/ 171450 h 360566"/>
                <a:gd name="connsiteX9" fmla="*/ 174307 w 198930"/>
                <a:gd name="connsiteY9" fmla="*/ 189167 h 360566"/>
                <a:gd name="connsiteX10" fmla="*/ 174307 w 198930"/>
                <a:gd name="connsiteY10" fmla="*/ 191167 h 360566"/>
                <a:gd name="connsiteX11" fmla="*/ 171450 w 198930"/>
                <a:gd name="connsiteY11" fmla="*/ 206026 h 360566"/>
                <a:gd name="connsiteX12" fmla="*/ 170021 w 198930"/>
                <a:gd name="connsiteY12" fmla="*/ 213455 h 360566"/>
                <a:gd name="connsiteX13" fmla="*/ 165259 w 198930"/>
                <a:gd name="connsiteY13" fmla="*/ 230219 h 360566"/>
                <a:gd name="connsiteX14" fmla="*/ 163734 w 198930"/>
                <a:gd name="connsiteY14" fmla="*/ 248507 h 360566"/>
                <a:gd name="connsiteX15" fmla="*/ 163639 w 198930"/>
                <a:gd name="connsiteY15" fmla="*/ 253270 h 360566"/>
                <a:gd name="connsiteX16" fmla="*/ 157067 w 198930"/>
                <a:gd name="connsiteY16" fmla="*/ 267462 h 360566"/>
                <a:gd name="connsiteX17" fmla="*/ 154209 w 198930"/>
                <a:gd name="connsiteY17" fmla="*/ 285083 h 360566"/>
                <a:gd name="connsiteX18" fmla="*/ 152876 w 198930"/>
                <a:gd name="connsiteY18" fmla="*/ 293180 h 360566"/>
                <a:gd name="connsiteX19" fmla="*/ 152876 w 198930"/>
                <a:gd name="connsiteY19" fmla="*/ 295751 h 360566"/>
                <a:gd name="connsiteX20" fmla="*/ 153924 w 198930"/>
                <a:gd name="connsiteY20" fmla="*/ 303657 h 360566"/>
                <a:gd name="connsiteX21" fmla="*/ 154209 w 198930"/>
                <a:gd name="connsiteY21" fmla="*/ 312801 h 360566"/>
                <a:gd name="connsiteX22" fmla="*/ 153067 w 198930"/>
                <a:gd name="connsiteY22" fmla="*/ 325565 h 360566"/>
                <a:gd name="connsiteX23" fmla="*/ 152686 w 198930"/>
                <a:gd name="connsiteY23" fmla="*/ 341186 h 360566"/>
                <a:gd name="connsiteX24" fmla="*/ 151447 w 198930"/>
                <a:gd name="connsiteY24" fmla="*/ 347281 h 360566"/>
                <a:gd name="connsiteX25" fmla="*/ 144208 w 198930"/>
                <a:gd name="connsiteY25" fmla="*/ 347281 h 360566"/>
                <a:gd name="connsiteX26" fmla="*/ 144018 w 198930"/>
                <a:gd name="connsiteY26" fmla="*/ 345758 h 360566"/>
                <a:gd name="connsiteX27" fmla="*/ 142494 w 198930"/>
                <a:gd name="connsiteY27" fmla="*/ 344139 h 360566"/>
                <a:gd name="connsiteX28" fmla="*/ 141256 w 198930"/>
                <a:gd name="connsiteY28" fmla="*/ 346043 h 360566"/>
                <a:gd name="connsiteX29" fmla="*/ 141160 w 198930"/>
                <a:gd name="connsiteY29" fmla="*/ 349377 h 360566"/>
                <a:gd name="connsiteX30" fmla="*/ 139255 w 198930"/>
                <a:gd name="connsiteY30" fmla="*/ 353092 h 360566"/>
                <a:gd name="connsiteX31" fmla="*/ 135636 w 198930"/>
                <a:gd name="connsiteY31" fmla="*/ 357664 h 360566"/>
                <a:gd name="connsiteX32" fmla="*/ 130588 w 198930"/>
                <a:gd name="connsiteY32" fmla="*/ 359950 h 360566"/>
                <a:gd name="connsiteX33" fmla="*/ 125254 w 198930"/>
                <a:gd name="connsiteY33" fmla="*/ 352806 h 360566"/>
                <a:gd name="connsiteX34" fmla="*/ 125254 w 198930"/>
                <a:gd name="connsiteY34" fmla="*/ 345472 h 360566"/>
                <a:gd name="connsiteX35" fmla="*/ 128016 w 198930"/>
                <a:gd name="connsiteY35" fmla="*/ 339185 h 360566"/>
                <a:gd name="connsiteX36" fmla="*/ 129445 w 198930"/>
                <a:gd name="connsiteY36" fmla="*/ 333947 h 360566"/>
                <a:gd name="connsiteX37" fmla="*/ 131731 w 198930"/>
                <a:gd name="connsiteY37" fmla="*/ 322802 h 360566"/>
                <a:gd name="connsiteX38" fmla="*/ 132397 w 198930"/>
                <a:gd name="connsiteY38" fmla="*/ 319755 h 360566"/>
                <a:gd name="connsiteX39" fmla="*/ 133921 w 198930"/>
                <a:gd name="connsiteY39" fmla="*/ 297656 h 360566"/>
                <a:gd name="connsiteX40" fmla="*/ 138113 w 198930"/>
                <a:gd name="connsiteY40" fmla="*/ 271939 h 360566"/>
                <a:gd name="connsiteX41" fmla="*/ 138113 w 198930"/>
                <a:gd name="connsiteY41" fmla="*/ 265271 h 360566"/>
                <a:gd name="connsiteX42" fmla="*/ 140875 w 198930"/>
                <a:gd name="connsiteY42" fmla="*/ 248984 h 360566"/>
                <a:gd name="connsiteX43" fmla="*/ 141065 w 198930"/>
                <a:gd name="connsiteY43" fmla="*/ 247079 h 360566"/>
                <a:gd name="connsiteX44" fmla="*/ 142494 w 198930"/>
                <a:gd name="connsiteY44" fmla="*/ 234315 h 360566"/>
                <a:gd name="connsiteX45" fmla="*/ 143923 w 198930"/>
                <a:gd name="connsiteY45" fmla="*/ 219932 h 360566"/>
                <a:gd name="connsiteX46" fmla="*/ 146875 w 198930"/>
                <a:gd name="connsiteY46" fmla="*/ 191738 h 360566"/>
                <a:gd name="connsiteX47" fmla="*/ 151257 w 198930"/>
                <a:gd name="connsiteY47" fmla="*/ 162020 h 360566"/>
                <a:gd name="connsiteX48" fmla="*/ 159734 w 198930"/>
                <a:gd name="connsiteY48" fmla="*/ 121349 h 360566"/>
                <a:gd name="connsiteX49" fmla="*/ 166973 w 198930"/>
                <a:gd name="connsiteY49" fmla="*/ 90107 h 360566"/>
                <a:gd name="connsiteX50" fmla="*/ 164211 w 198930"/>
                <a:gd name="connsiteY50" fmla="*/ 85630 h 360566"/>
                <a:gd name="connsiteX51" fmla="*/ 150019 w 198930"/>
                <a:gd name="connsiteY51" fmla="*/ 80201 h 360566"/>
                <a:gd name="connsiteX52" fmla="*/ 136207 w 198930"/>
                <a:gd name="connsiteY52" fmla="*/ 74009 h 360566"/>
                <a:gd name="connsiteX53" fmla="*/ 122396 w 198930"/>
                <a:gd name="connsiteY53" fmla="*/ 69342 h 360566"/>
                <a:gd name="connsiteX54" fmla="*/ 106394 w 198930"/>
                <a:gd name="connsiteY54" fmla="*/ 63341 h 360566"/>
                <a:gd name="connsiteX55" fmla="*/ 97345 w 198930"/>
                <a:gd name="connsiteY55" fmla="*/ 57817 h 360566"/>
                <a:gd name="connsiteX56" fmla="*/ 94392 w 198930"/>
                <a:gd name="connsiteY56" fmla="*/ 56388 h 360566"/>
                <a:gd name="connsiteX57" fmla="*/ 65722 w 198930"/>
                <a:gd name="connsiteY57" fmla="*/ 41529 h 360566"/>
                <a:gd name="connsiteX58" fmla="*/ 38195 w 198930"/>
                <a:gd name="connsiteY58" fmla="*/ 27242 h 360566"/>
                <a:gd name="connsiteX59" fmla="*/ 16097 w 198930"/>
                <a:gd name="connsiteY59" fmla="*/ 13716 h 360566"/>
                <a:gd name="connsiteX60" fmla="*/ 0 w 198930"/>
                <a:gd name="connsiteY60" fmla="*/ 7620 h 360566"/>
                <a:gd name="connsiteX61" fmla="*/ 857 w 198930"/>
                <a:gd name="connsiteY61" fmla="*/ 5048 h 360566"/>
                <a:gd name="connsiteX62" fmla="*/ 9144 w 198930"/>
                <a:gd name="connsiteY62" fmla="*/ 5620 h 360566"/>
                <a:gd name="connsiteX63" fmla="*/ 11239 w 198930"/>
                <a:gd name="connsiteY63" fmla="*/ 5810 h 360566"/>
                <a:gd name="connsiteX64" fmla="*/ 9334 w 198930"/>
                <a:gd name="connsiteY64" fmla="*/ 2858 h 360566"/>
                <a:gd name="connsiteX65" fmla="*/ 9334 w 198930"/>
                <a:gd name="connsiteY65" fmla="*/ 0 h 360566"/>
                <a:gd name="connsiteX66" fmla="*/ 19812 w 198930"/>
                <a:gd name="connsiteY66" fmla="*/ 4382 h 360566"/>
                <a:gd name="connsiteX67" fmla="*/ 34480 w 198930"/>
                <a:gd name="connsiteY67" fmla="*/ 11716 h 360566"/>
                <a:gd name="connsiteX68" fmla="*/ 50197 w 198930"/>
                <a:gd name="connsiteY68" fmla="*/ 21717 h 360566"/>
                <a:gd name="connsiteX69" fmla="*/ 68008 w 198930"/>
                <a:gd name="connsiteY69" fmla="*/ 30290 h 360566"/>
                <a:gd name="connsiteX70" fmla="*/ 98965 w 198930"/>
                <a:gd name="connsiteY70" fmla="*/ 45149 h 360566"/>
                <a:gd name="connsiteX71" fmla="*/ 120491 w 198930"/>
                <a:gd name="connsiteY71" fmla="*/ 56674 h 360566"/>
                <a:gd name="connsiteX72" fmla="*/ 142399 w 198930"/>
                <a:gd name="connsiteY72" fmla="*/ 65532 h 360566"/>
                <a:gd name="connsiteX73" fmla="*/ 156305 w 198930"/>
                <a:gd name="connsiteY73" fmla="*/ 71438 h 360566"/>
                <a:gd name="connsiteX74" fmla="*/ 177736 w 198930"/>
                <a:gd name="connsiteY74" fmla="*/ 76486 h 360566"/>
                <a:gd name="connsiteX75" fmla="*/ 181070 w 198930"/>
                <a:gd name="connsiteY75" fmla="*/ 77724 h 360566"/>
                <a:gd name="connsiteX76" fmla="*/ 189262 w 198930"/>
                <a:gd name="connsiteY76" fmla="*/ 86582 h 360566"/>
                <a:gd name="connsiteX77" fmla="*/ 189071 w 198930"/>
                <a:gd name="connsiteY77" fmla="*/ 92583 h 360566"/>
                <a:gd name="connsiteX78" fmla="*/ 188785 w 198930"/>
                <a:gd name="connsiteY78" fmla="*/ 93345 h 360566"/>
                <a:gd name="connsiteX79" fmla="*/ 185642 w 198930"/>
                <a:gd name="connsiteY79" fmla="*/ 93345 h 360566"/>
                <a:gd name="connsiteX80" fmla="*/ 184404 w 198930"/>
                <a:gd name="connsiteY80" fmla="*/ 87535 h 360566"/>
                <a:gd name="connsiteX81" fmla="*/ 182689 w 198930"/>
                <a:gd name="connsiteY81" fmla="*/ 86868 h 360566"/>
                <a:gd name="connsiteX82" fmla="*/ 181642 w 198930"/>
                <a:gd name="connsiteY82" fmla="*/ 88773 h 360566"/>
                <a:gd name="connsiteX83" fmla="*/ 180784 w 198930"/>
                <a:gd name="connsiteY83" fmla="*/ 96107 h 360566"/>
                <a:gd name="connsiteX84" fmla="*/ 171355 w 198930"/>
                <a:gd name="connsiteY84" fmla="*/ 115157 h 360566"/>
                <a:gd name="connsiteX85" fmla="*/ 169926 w 198930"/>
                <a:gd name="connsiteY85" fmla="*/ 119253 h 360566"/>
                <a:gd name="connsiteX86" fmla="*/ 168497 w 198930"/>
                <a:gd name="connsiteY86" fmla="*/ 123349 h 360566"/>
                <a:gd name="connsiteX87" fmla="*/ 164497 w 198930"/>
                <a:gd name="connsiteY87" fmla="*/ 143161 h 360566"/>
                <a:gd name="connsiteX88" fmla="*/ 159829 w 198930"/>
                <a:gd name="connsiteY88" fmla="*/ 168021 h 360566"/>
                <a:gd name="connsiteX89" fmla="*/ 159353 w 198930"/>
                <a:gd name="connsiteY89" fmla="*/ 175451 h 360566"/>
                <a:gd name="connsiteX90" fmla="*/ 155448 w 198930"/>
                <a:gd name="connsiteY90" fmla="*/ 199930 h 360566"/>
                <a:gd name="connsiteX91" fmla="*/ 154114 w 198930"/>
                <a:gd name="connsiteY91" fmla="*/ 203359 h 360566"/>
                <a:gd name="connsiteX92" fmla="*/ 153924 w 198930"/>
                <a:gd name="connsiteY92" fmla="*/ 209931 h 360566"/>
                <a:gd name="connsiteX93" fmla="*/ 152686 w 198930"/>
                <a:gd name="connsiteY93" fmla="*/ 218218 h 360566"/>
                <a:gd name="connsiteX94" fmla="*/ 151257 w 198930"/>
                <a:gd name="connsiteY94" fmla="*/ 226981 h 360566"/>
                <a:gd name="connsiteX95" fmla="*/ 147066 w 198930"/>
                <a:gd name="connsiteY95" fmla="*/ 250031 h 360566"/>
                <a:gd name="connsiteX96" fmla="*/ 147923 w 198930"/>
                <a:gd name="connsiteY96" fmla="*/ 253365 h 360566"/>
                <a:gd name="connsiteX97" fmla="*/ 151066 w 198930"/>
                <a:gd name="connsiteY97" fmla="*/ 251175 h 360566"/>
                <a:gd name="connsiteX98" fmla="*/ 155448 w 198930"/>
                <a:gd name="connsiteY98" fmla="*/ 232220 h 360566"/>
                <a:gd name="connsiteX99" fmla="*/ 159829 w 198930"/>
                <a:gd name="connsiteY99" fmla="*/ 214503 h 360566"/>
                <a:gd name="connsiteX100" fmla="*/ 161258 w 198930"/>
                <a:gd name="connsiteY100" fmla="*/ 209741 h 360566"/>
                <a:gd name="connsiteX101" fmla="*/ 165640 w 198930"/>
                <a:gd name="connsiteY101" fmla="*/ 187357 h 360566"/>
                <a:gd name="connsiteX102" fmla="*/ 174593 w 198930"/>
                <a:gd name="connsiteY102" fmla="*/ 156686 h 360566"/>
                <a:gd name="connsiteX103" fmla="*/ 178594 w 198930"/>
                <a:gd name="connsiteY103" fmla="*/ 134303 h 360566"/>
                <a:gd name="connsiteX104" fmla="*/ 179260 w 198930"/>
                <a:gd name="connsiteY104" fmla="*/ 131921 h 360566"/>
                <a:gd name="connsiteX105" fmla="*/ 180308 w 198930"/>
                <a:gd name="connsiteY105" fmla="*/ 123825 h 360566"/>
                <a:gd name="connsiteX106" fmla="*/ 178594 w 198930"/>
                <a:gd name="connsiteY106" fmla="*/ 115443 h 360566"/>
                <a:gd name="connsiteX107" fmla="*/ 185738 w 198930"/>
                <a:gd name="connsiteY107" fmla="*/ 115253 h 360566"/>
                <a:gd name="connsiteX108" fmla="*/ 187357 w 198930"/>
                <a:gd name="connsiteY108" fmla="*/ 117253 h 360566"/>
                <a:gd name="connsiteX109" fmla="*/ 188404 w 198930"/>
                <a:gd name="connsiteY109" fmla="*/ 116777 h 360566"/>
                <a:gd name="connsiteX110" fmla="*/ 185738 w 198930"/>
                <a:gd name="connsiteY110" fmla="*/ 115253 h 360566"/>
                <a:gd name="connsiteX111" fmla="*/ 190500 w 198930"/>
                <a:gd name="connsiteY111" fmla="*/ 112014 h 360566"/>
                <a:gd name="connsiteX112" fmla="*/ 193738 w 198930"/>
                <a:gd name="connsiteY112" fmla="*/ 110681 h 360566"/>
                <a:gd name="connsiteX113" fmla="*/ 196596 w 198930"/>
                <a:gd name="connsiteY113" fmla="*/ 112014 h 360566"/>
                <a:gd name="connsiteX114" fmla="*/ 196120 w 198930"/>
                <a:gd name="connsiteY114" fmla="*/ 124111 h 360566"/>
                <a:gd name="connsiteX115" fmla="*/ 194310 w 198930"/>
                <a:gd name="connsiteY115" fmla="*/ 133826 h 360566"/>
                <a:gd name="connsiteX116" fmla="*/ 197263 w 198930"/>
                <a:gd name="connsiteY116" fmla="*/ 144018 h 360566"/>
                <a:gd name="connsiteX117" fmla="*/ 164306 w 198930"/>
                <a:gd name="connsiteY117" fmla="*/ 80201 h 360566"/>
                <a:gd name="connsiteX118" fmla="*/ 167068 w 198930"/>
                <a:gd name="connsiteY118" fmla="*/ 79534 h 360566"/>
                <a:gd name="connsiteX119" fmla="*/ 163925 w 198930"/>
                <a:gd name="connsiteY119" fmla="*/ 78867 h 360566"/>
                <a:gd name="connsiteX120" fmla="*/ 162782 w 198930"/>
                <a:gd name="connsiteY120" fmla="*/ 79438 h 360566"/>
                <a:gd name="connsiteX121" fmla="*/ 164211 w 198930"/>
                <a:gd name="connsiteY121" fmla="*/ 80201 h 360566"/>
                <a:gd name="connsiteX122" fmla="*/ 149257 w 198930"/>
                <a:gd name="connsiteY122" fmla="*/ 74867 h 360566"/>
                <a:gd name="connsiteX123" fmla="*/ 151066 w 198930"/>
                <a:gd name="connsiteY123" fmla="*/ 74295 h 360566"/>
                <a:gd name="connsiteX124" fmla="*/ 148876 w 198930"/>
                <a:gd name="connsiteY124" fmla="*/ 73533 h 360566"/>
                <a:gd name="connsiteX125" fmla="*/ 145447 w 198930"/>
                <a:gd name="connsiteY125" fmla="*/ 72866 h 360566"/>
                <a:gd name="connsiteX126" fmla="*/ 144113 w 198930"/>
                <a:gd name="connsiteY126" fmla="*/ 72866 h 360566"/>
                <a:gd name="connsiteX127" fmla="*/ 145447 w 198930"/>
                <a:gd name="connsiteY127" fmla="*/ 74295 h 360566"/>
                <a:gd name="connsiteX128" fmla="*/ 149257 w 198930"/>
                <a:gd name="connsiteY128" fmla="*/ 74962 h 360566"/>
                <a:gd name="connsiteX129" fmla="*/ 142494 w 198930"/>
                <a:gd name="connsiteY129" fmla="*/ 70199 h 360566"/>
                <a:gd name="connsiteX130" fmla="*/ 138303 w 198930"/>
                <a:gd name="connsiteY130" fmla="*/ 70104 h 360566"/>
                <a:gd name="connsiteX131" fmla="*/ 138493 w 198930"/>
                <a:gd name="connsiteY131" fmla="*/ 71819 h 360566"/>
                <a:gd name="connsiteX132" fmla="*/ 142494 w 198930"/>
                <a:gd name="connsiteY132" fmla="*/ 70199 h 360566"/>
                <a:gd name="connsiteX133" fmla="*/ 137446 w 198930"/>
                <a:gd name="connsiteY133" fmla="*/ 312230 h 360566"/>
                <a:gd name="connsiteX134" fmla="*/ 138017 w 198930"/>
                <a:gd name="connsiteY134" fmla="*/ 311467 h 360566"/>
                <a:gd name="connsiteX135" fmla="*/ 137446 w 198930"/>
                <a:gd name="connsiteY135" fmla="*/ 312230 h 360566"/>
                <a:gd name="connsiteX136" fmla="*/ 132016 w 198930"/>
                <a:gd name="connsiteY136" fmla="*/ 67818 h 360566"/>
                <a:gd name="connsiteX137" fmla="*/ 128683 w 198930"/>
                <a:gd name="connsiteY137" fmla="*/ 65532 h 360566"/>
                <a:gd name="connsiteX138" fmla="*/ 126587 w 198930"/>
                <a:gd name="connsiteY138" fmla="*/ 64865 h 360566"/>
                <a:gd name="connsiteX139" fmla="*/ 124111 w 198930"/>
                <a:gd name="connsiteY139" fmla="*/ 63151 h 360566"/>
                <a:gd name="connsiteX140" fmla="*/ 122967 w 198930"/>
                <a:gd name="connsiteY140" fmla="*/ 66770 h 360566"/>
                <a:gd name="connsiteX141" fmla="*/ 125920 w 198930"/>
                <a:gd name="connsiteY141" fmla="*/ 65532 h 360566"/>
                <a:gd name="connsiteX142" fmla="*/ 126587 w 198930"/>
                <a:gd name="connsiteY142" fmla="*/ 66199 h 360566"/>
                <a:gd name="connsiteX143" fmla="*/ 128111 w 198930"/>
                <a:gd name="connsiteY143" fmla="*/ 67532 h 360566"/>
                <a:gd name="connsiteX144" fmla="*/ 132016 w 198930"/>
                <a:gd name="connsiteY144" fmla="*/ 67818 h 360566"/>
                <a:gd name="connsiteX145" fmla="*/ 110680 w 198930"/>
                <a:gd name="connsiteY145" fmla="*/ 60293 h 360566"/>
                <a:gd name="connsiteX146" fmla="*/ 109728 w 198930"/>
                <a:gd name="connsiteY146" fmla="*/ 57626 h 360566"/>
                <a:gd name="connsiteX147" fmla="*/ 104013 w 198930"/>
                <a:gd name="connsiteY147" fmla="*/ 56388 h 360566"/>
                <a:gd name="connsiteX148" fmla="*/ 108585 w 198930"/>
                <a:gd name="connsiteY148" fmla="*/ 60198 h 360566"/>
                <a:gd name="connsiteX149" fmla="*/ 110680 w 198930"/>
                <a:gd name="connsiteY149" fmla="*/ 60293 h 360566"/>
                <a:gd name="connsiteX150" fmla="*/ 98869 w 198930"/>
                <a:gd name="connsiteY150" fmla="*/ 53150 h 360566"/>
                <a:gd name="connsiteX151" fmla="*/ 97536 w 198930"/>
                <a:gd name="connsiteY151" fmla="*/ 51340 h 360566"/>
                <a:gd name="connsiteX152" fmla="*/ 94869 w 198930"/>
                <a:gd name="connsiteY152" fmla="*/ 51530 h 360566"/>
                <a:gd name="connsiteX153" fmla="*/ 96393 w 198930"/>
                <a:gd name="connsiteY153" fmla="*/ 52864 h 360566"/>
                <a:gd name="connsiteX154" fmla="*/ 98774 w 198930"/>
                <a:gd name="connsiteY154" fmla="*/ 53150 h 360566"/>
                <a:gd name="connsiteX155" fmla="*/ 91345 w 198930"/>
                <a:gd name="connsiteY155" fmla="*/ 48196 h 360566"/>
                <a:gd name="connsiteX156" fmla="*/ 86011 w 198930"/>
                <a:gd name="connsiteY156" fmla="*/ 42863 h 360566"/>
                <a:gd name="connsiteX157" fmla="*/ 80486 w 198930"/>
                <a:gd name="connsiteY157" fmla="*/ 43434 h 360566"/>
                <a:gd name="connsiteX158" fmla="*/ 85249 w 198930"/>
                <a:gd name="connsiteY158" fmla="*/ 45529 h 360566"/>
                <a:gd name="connsiteX159" fmla="*/ 91249 w 198930"/>
                <a:gd name="connsiteY159" fmla="*/ 48196 h 360566"/>
                <a:gd name="connsiteX160" fmla="*/ 79724 w 198930"/>
                <a:gd name="connsiteY160" fmla="*/ 41529 h 360566"/>
                <a:gd name="connsiteX161" fmla="*/ 78391 w 198930"/>
                <a:gd name="connsiteY161" fmla="*/ 38862 h 360566"/>
                <a:gd name="connsiteX162" fmla="*/ 78391 w 198930"/>
                <a:gd name="connsiteY162" fmla="*/ 41529 h 360566"/>
                <a:gd name="connsiteX163" fmla="*/ 79629 w 198930"/>
                <a:gd name="connsiteY163" fmla="*/ 41529 h 360566"/>
                <a:gd name="connsiteX164" fmla="*/ 68484 w 198930"/>
                <a:gd name="connsiteY164" fmla="*/ 37243 h 360566"/>
                <a:gd name="connsiteX165" fmla="*/ 67818 w 198930"/>
                <a:gd name="connsiteY165" fmla="*/ 35909 h 360566"/>
                <a:gd name="connsiteX166" fmla="*/ 62770 w 198930"/>
                <a:gd name="connsiteY166" fmla="*/ 34481 h 360566"/>
                <a:gd name="connsiteX167" fmla="*/ 61722 w 198930"/>
                <a:gd name="connsiteY167" fmla="*/ 33719 h 360566"/>
                <a:gd name="connsiteX168" fmla="*/ 57626 w 198930"/>
                <a:gd name="connsiteY168" fmla="*/ 29718 h 360566"/>
                <a:gd name="connsiteX169" fmla="*/ 45815 w 198930"/>
                <a:gd name="connsiteY169" fmla="*/ 24956 h 360566"/>
                <a:gd name="connsiteX170" fmla="*/ 45434 w 198930"/>
                <a:gd name="connsiteY170" fmla="*/ 23241 h 360566"/>
                <a:gd name="connsiteX171" fmla="*/ 44482 w 198930"/>
                <a:gd name="connsiteY171" fmla="*/ 23527 h 360566"/>
                <a:gd name="connsiteX172" fmla="*/ 45815 w 198930"/>
                <a:gd name="connsiteY172" fmla="*/ 26289 h 360566"/>
                <a:gd name="connsiteX173" fmla="*/ 51530 w 198930"/>
                <a:gd name="connsiteY173" fmla="*/ 30861 h 360566"/>
                <a:gd name="connsiteX174" fmla="*/ 60865 w 198930"/>
                <a:gd name="connsiteY174" fmla="*/ 35909 h 360566"/>
                <a:gd name="connsiteX175" fmla="*/ 67151 w 198930"/>
                <a:gd name="connsiteY175" fmla="*/ 37624 h 360566"/>
                <a:gd name="connsiteX176" fmla="*/ 68484 w 198930"/>
                <a:gd name="connsiteY176" fmla="*/ 37433 h 360566"/>
                <a:gd name="connsiteX177" fmla="*/ 40957 w 198930"/>
                <a:gd name="connsiteY177" fmla="*/ 22670 h 360566"/>
                <a:gd name="connsiteX178" fmla="*/ 40100 w 198930"/>
                <a:gd name="connsiteY178" fmla="*/ 20765 h 360566"/>
                <a:gd name="connsiteX179" fmla="*/ 27146 w 198930"/>
                <a:gd name="connsiteY179" fmla="*/ 13430 h 360566"/>
                <a:gd name="connsiteX180" fmla="*/ 25908 w 198930"/>
                <a:gd name="connsiteY180" fmla="*/ 13811 h 360566"/>
                <a:gd name="connsiteX181" fmla="*/ 26479 w 198930"/>
                <a:gd name="connsiteY181" fmla="*/ 14669 h 360566"/>
                <a:gd name="connsiteX182" fmla="*/ 36481 w 198930"/>
                <a:gd name="connsiteY182" fmla="*/ 20003 h 360566"/>
                <a:gd name="connsiteX183" fmla="*/ 38481 w 198930"/>
                <a:gd name="connsiteY183" fmla="*/ 21812 h 360566"/>
                <a:gd name="connsiteX184" fmla="*/ 40862 w 198930"/>
                <a:gd name="connsiteY184" fmla="*/ 22574 h 360566"/>
                <a:gd name="connsiteX185" fmla="*/ 20193 w 198930"/>
                <a:gd name="connsiteY185" fmla="*/ 9430 h 360566"/>
                <a:gd name="connsiteX186" fmla="*/ 21336 w 198930"/>
                <a:gd name="connsiteY186" fmla="*/ 8858 h 360566"/>
                <a:gd name="connsiteX187" fmla="*/ 16859 w 198930"/>
                <a:gd name="connsiteY187" fmla="*/ 6763 h 360566"/>
                <a:gd name="connsiteX188" fmla="*/ 14288 w 198930"/>
                <a:gd name="connsiteY188" fmla="*/ 7429 h 360566"/>
                <a:gd name="connsiteX189" fmla="*/ 20288 w 198930"/>
                <a:gd name="connsiteY189" fmla="*/ 9430 h 360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Lst>
              <a:rect l="l" t="t" r="r" b="b"/>
              <a:pathLst>
                <a:path w="198930" h="360566">
                  <a:moveTo>
                    <a:pt x="197358" y="144304"/>
                  </a:moveTo>
                  <a:lnTo>
                    <a:pt x="194500" y="144971"/>
                  </a:lnTo>
                  <a:cubicBezTo>
                    <a:pt x="194119" y="144304"/>
                    <a:pt x="193929" y="143542"/>
                    <a:pt x="193357" y="143066"/>
                  </a:cubicBezTo>
                  <a:cubicBezTo>
                    <a:pt x="193167" y="142875"/>
                    <a:pt x="191738" y="143351"/>
                    <a:pt x="191643" y="143637"/>
                  </a:cubicBezTo>
                  <a:cubicBezTo>
                    <a:pt x="191357" y="144971"/>
                    <a:pt x="191452" y="146113"/>
                    <a:pt x="192214" y="146971"/>
                  </a:cubicBezTo>
                  <a:lnTo>
                    <a:pt x="188690" y="149543"/>
                  </a:lnTo>
                  <a:cubicBezTo>
                    <a:pt x="188690" y="149543"/>
                    <a:pt x="188023" y="149543"/>
                    <a:pt x="187928" y="149733"/>
                  </a:cubicBezTo>
                  <a:cubicBezTo>
                    <a:pt x="187166" y="150781"/>
                    <a:pt x="186214" y="151733"/>
                    <a:pt x="185833" y="152876"/>
                  </a:cubicBezTo>
                  <a:cubicBezTo>
                    <a:pt x="183928" y="159068"/>
                    <a:pt x="181832" y="165163"/>
                    <a:pt x="180308" y="171450"/>
                  </a:cubicBezTo>
                  <a:cubicBezTo>
                    <a:pt x="178879" y="177546"/>
                    <a:pt x="178594" y="183928"/>
                    <a:pt x="174307" y="189167"/>
                  </a:cubicBezTo>
                  <a:cubicBezTo>
                    <a:pt x="173926" y="189548"/>
                    <a:pt x="174307" y="190500"/>
                    <a:pt x="174307" y="191167"/>
                  </a:cubicBezTo>
                  <a:cubicBezTo>
                    <a:pt x="173355" y="196120"/>
                    <a:pt x="172402" y="201073"/>
                    <a:pt x="171450" y="206026"/>
                  </a:cubicBezTo>
                  <a:cubicBezTo>
                    <a:pt x="170974" y="208502"/>
                    <a:pt x="170593" y="210979"/>
                    <a:pt x="170021" y="213455"/>
                  </a:cubicBezTo>
                  <a:cubicBezTo>
                    <a:pt x="168592" y="219170"/>
                    <a:pt x="168402" y="225457"/>
                    <a:pt x="165259" y="230219"/>
                  </a:cubicBezTo>
                  <a:cubicBezTo>
                    <a:pt x="161163" y="236601"/>
                    <a:pt x="160877" y="242126"/>
                    <a:pt x="163734" y="248507"/>
                  </a:cubicBezTo>
                  <a:cubicBezTo>
                    <a:pt x="164306" y="249936"/>
                    <a:pt x="164497" y="252508"/>
                    <a:pt x="163639" y="253270"/>
                  </a:cubicBezTo>
                  <a:cubicBezTo>
                    <a:pt x="159163" y="257270"/>
                    <a:pt x="159067" y="262700"/>
                    <a:pt x="157067" y="267462"/>
                  </a:cubicBezTo>
                  <a:cubicBezTo>
                    <a:pt x="154686" y="273177"/>
                    <a:pt x="154019" y="278987"/>
                    <a:pt x="154209" y="285083"/>
                  </a:cubicBezTo>
                  <a:cubicBezTo>
                    <a:pt x="154209" y="287750"/>
                    <a:pt x="153257" y="290513"/>
                    <a:pt x="152876" y="293180"/>
                  </a:cubicBezTo>
                  <a:cubicBezTo>
                    <a:pt x="152781" y="294037"/>
                    <a:pt x="152495" y="295466"/>
                    <a:pt x="152876" y="295751"/>
                  </a:cubicBezTo>
                  <a:cubicBezTo>
                    <a:pt x="156019" y="298037"/>
                    <a:pt x="152209" y="300799"/>
                    <a:pt x="153924" y="303657"/>
                  </a:cubicBezTo>
                  <a:cubicBezTo>
                    <a:pt x="155353" y="306039"/>
                    <a:pt x="154400" y="309753"/>
                    <a:pt x="154209" y="312801"/>
                  </a:cubicBezTo>
                  <a:cubicBezTo>
                    <a:pt x="153924" y="317087"/>
                    <a:pt x="152400" y="321469"/>
                    <a:pt x="153067" y="325565"/>
                  </a:cubicBezTo>
                  <a:cubicBezTo>
                    <a:pt x="153924" y="330899"/>
                    <a:pt x="152114" y="335947"/>
                    <a:pt x="152686" y="341186"/>
                  </a:cubicBezTo>
                  <a:cubicBezTo>
                    <a:pt x="152876" y="343186"/>
                    <a:pt x="151447" y="345282"/>
                    <a:pt x="151447" y="347281"/>
                  </a:cubicBezTo>
                  <a:lnTo>
                    <a:pt x="144208" y="347281"/>
                  </a:lnTo>
                  <a:cubicBezTo>
                    <a:pt x="144208" y="346805"/>
                    <a:pt x="144208" y="346329"/>
                    <a:pt x="144018" y="345758"/>
                  </a:cubicBezTo>
                  <a:cubicBezTo>
                    <a:pt x="143827" y="345186"/>
                    <a:pt x="142970" y="344710"/>
                    <a:pt x="142494" y="344139"/>
                  </a:cubicBezTo>
                  <a:cubicBezTo>
                    <a:pt x="142113" y="344805"/>
                    <a:pt x="141351" y="345377"/>
                    <a:pt x="141256" y="346043"/>
                  </a:cubicBezTo>
                  <a:cubicBezTo>
                    <a:pt x="141065" y="347091"/>
                    <a:pt x="141446" y="348330"/>
                    <a:pt x="141160" y="349377"/>
                  </a:cubicBezTo>
                  <a:cubicBezTo>
                    <a:pt x="140779" y="350711"/>
                    <a:pt x="140113" y="352997"/>
                    <a:pt x="139255" y="353092"/>
                  </a:cubicBezTo>
                  <a:cubicBezTo>
                    <a:pt x="136017" y="353473"/>
                    <a:pt x="135731" y="356235"/>
                    <a:pt x="135636" y="357664"/>
                  </a:cubicBezTo>
                  <a:cubicBezTo>
                    <a:pt x="135445" y="361950"/>
                    <a:pt x="131159" y="360331"/>
                    <a:pt x="130588" y="359950"/>
                  </a:cubicBezTo>
                  <a:cubicBezTo>
                    <a:pt x="128301" y="358045"/>
                    <a:pt x="124682" y="356711"/>
                    <a:pt x="125254" y="352806"/>
                  </a:cubicBezTo>
                  <a:cubicBezTo>
                    <a:pt x="125634" y="350425"/>
                    <a:pt x="125254" y="347948"/>
                    <a:pt x="125254" y="345472"/>
                  </a:cubicBezTo>
                  <a:cubicBezTo>
                    <a:pt x="125254" y="343090"/>
                    <a:pt x="124682" y="340709"/>
                    <a:pt x="128016" y="339185"/>
                  </a:cubicBezTo>
                  <a:cubicBezTo>
                    <a:pt x="129159" y="338614"/>
                    <a:pt x="129540" y="335757"/>
                    <a:pt x="129445" y="333947"/>
                  </a:cubicBezTo>
                  <a:cubicBezTo>
                    <a:pt x="129254" y="330041"/>
                    <a:pt x="130111" y="326327"/>
                    <a:pt x="131731" y="322802"/>
                  </a:cubicBezTo>
                  <a:cubicBezTo>
                    <a:pt x="132207" y="321850"/>
                    <a:pt x="132302" y="320802"/>
                    <a:pt x="132397" y="319755"/>
                  </a:cubicBezTo>
                  <a:cubicBezTo>
                    <a:pt x="132874" y="312420"/>
                    <a:pt x="133064" y="304990"/>
                    <a:pt x="133921" y="297656"/>
                  </a:cubicBezTo>
                  <a:cubicBezTo>
                    <a:pt x="134969" y="289084"/>
                    <a:pt x="136779" y="280511"/>
                    <a:pt x="138113" y="271939"/>
                  </a:cubicBezTo>
                  <a:cubicBezTo>
                    <a:pt x="138493" y="269748"/>
                    <a:pt x="138208" y="267462"/>
                    <a:pt x="138113" y="265271"/>
                  </a:cubicBezTo>
                  <a:cubicBezTo>
                    <a:pt x="137922" y="259652"/>
                    <a:pt x="138589" y="254222"/>
                    <a:pt x="140875" y="248984"/>
                  </a:cubicBezTo>
                  <a:cubicBezTo>
                    <a:pt x="141160" y="248412"/>
                    <a:pt x="140970" y="247650"/>
                    <a:pt x="141065" y="247079"/>
                  </a:cubicBezTo>
                  <a:cubicBezTo>
                    <a:pt x="141541" y="242792"/>
                    <a:pt x="142018" y="238601"/>
                    <a:pt x="142494" y="234315"/>
                  </a:cubicBezTo>
                  <a:cubicBezTo>
                    <a:pt x="142970" y="229553"/>
                    <a:pt x="143446" y="224790"/>
                    <a:pt x="143923" y="219932"/>
                  </a:cubicBezTo>
                  <a:cubicBezTo>
                    <a:pt x="144875" y="210503"/>
                    <a:pt x="145637" y="201073"/>
                    <a:pt x="146875" y="191738"/>
                  </a:cubicBezTo>
                  <a:cubicBezTo>
                    <a:pt x="148114" y="181832"/>
                    <a:pt x="149352" y="171926"/>
                    <a:pt x="151257" y="162020"/>
                  </a:cubicBezTo>
                  <a:cubicBezTo>
                    <a:pt x="153829" y="148400"/>
                    <a:pt x="157163" y="134874"/>
                    <a:pt x="159734" y="121349"/>
                  </a:cubicBezTo>
                  <a:cubicBezTo>
                    <a:pt x="161734" y="110871"/>
                    <a:pt x="163258" y="100298"/>
                    <a:pt x="166973" y="90107"/>
                  </a:cubicBezTo>
                  <a:cubicBezTo>
                    <a:pt x="167735" y="88106"/>
                    <a:pt x="166688" y="85820"/>
                    <a:pt x="164211" y="85630"/>
                  </a:cubicBezTo>
                  <a:cubicBezTo>
                    <a:pt x="158686" y="85344"/>
                    <a:pt x="155162" y="81153"/>
                    <a:pt x="150019" y="80201"/>
                  </a:cubicBezTo>
                  <a:cubicBezTo>
                    <a:pt x="144875" y="79248"/>
                    <a:pt x="140779" y="76200"/>
                    <a:pt x="136207" y="74009"/>
                  </a:cubicBezTo>
                  <a:cubicBezTo>
                    <a:pt x="131921" y="72009"/>
                    <a:pt x="127254" y="70485"/>
                    <a:pt x="122396" y="69342"/>
                  </a:cubicBezTo>
                  <a:cubicBezTo>
                    <a:pt x="116872" y="68104"/>
                    <a:pt x="111538" y="65627"/>
                    <a:pt x="106394" y="63341"/>
                  </a:cubicBezTo>
                  <a:cubicBezTo>
                    <a:pt x="103156" y="61913"/>
                    <a:pt x="100393" y="59627"/>
                    <a:pt x="97345" y="57817"/>
                  </a:cubicBezTo>
                  <a:cubicBezTo>
                    <a:pt x="96393" y="57245"/>
                    <a:pt x="95155" y="57055"/>
                    <a:pt x="94392" y="56388"/>
                  </a:cubicBezTo>
                  <a:cubicBezTo>
                    <a:pt x="86296" y="48959"/>
                    <a:pt x="75819" y="45625"/>
                    <a:pt x="65722" y="41529"/>
                  </a:cubicBezTo>
                  <a:cubicBezTo>
                    <a:pt x="56102" y="37624"/>
                    <a:pt x="46672" y="33147"/>
                    <a:pt x="38195" y="27242"/>
                  </a:cubicBezTo>
                  <a:cubicBezTo>
                    <a:pt x="31147" y="22384"/>
                    <a:pt x="23908" y="17526"/>
                    <a:pt x="16097" y="13716"/>
                  </a:cubicBezTo>
                  <a:cubicBezTo>
                    <a:pt x="10954" y="11240"/>
                    <a:pt x="5620" y="9049"/>
                    <a:pt x="0" y="7620"/>
                  </a:cubicBezTo>
                  <a:lnTo>
                    <a:pt x="857" y="5048"/>
                  </a:lnTo>
                  <a:cubicBezTo>
                    <a:pt x="3238" y="5810"/>
                    <a:pt x="5905" y="6191"/>
                    <a:pt x="9144" y="5620"/>
                  </a:cubicBezTo>
                  <a:cubicBezTo>
                    <a:pt x="9906" y="5620"/>
                    <a:pt x="10477" y="8382"/>
                    <a:pt x="11239" y="5810"/>
                  </a:cubicBezTo>
                  <a:cubicBezTo>
                    <a:pt x="11620" y="4477"/>
                    <a:pt x="11811" y="2953"/>
                    <a:pt x="9334" y="2858"/>
                  </a:cubicBezTo>
                  <a:lnTo>
                    <a:pt x="9334" y="0"/>
                  </a:lnTo>
                  <a:cubicBezTo>
                    <a:pt x="12954" y="1429"/>
                    <a:pt x="16192" y="3143"/>
                    <a:pt x="19812" y="4382"/>
                  </a:cubicBezTo>
                  <a:cubicBezTo>
                    <a:pt x="24955" y="6191"/>
                    <a:pt x="29813" y="8954"/>
                    <a:pt x="34480" y="11716"/>
                  </a:cubicBezTo>
                  <a:cubicBezTo>
                    <a:pt x="39814" y="14859"/>
                    <a:pt x="44482" y="19526"/>
                    <a:pt x="50197" y="21717"/>
                  </a:cubicBezTo>
                  <a:cubicBezTo>
                    <a:pt x="56483" y="24098"/>
                    <a:pt x="61722" y="28194"/>
                    <a:pt x="68008" y="30290"/>
                  </a:cubicBezTo>
                  <a:cubicBezTo>
                    <a:pt x="79057" y="34004"/>
                    <a:pt x="88868" y="39529"/>
                    <a:pt x="98965" y="45149"/>
                  </a:cubicBezTo>
                  <a:cubicBezTo>
                    <a:pt x="105918" y="49054"/>
                    <a:pt x="111728" y="54769"/>
                    <a:pt x="120491" y="56674"/>
                  </a:cubicBezTo>
                  <a:cubicBezTo>
                    <a:pt x="128111" y="58293"/>
                    <a:pt x="135255" y="62294"/>
                    <a:pt x="142399" y="65532"/>
                  </a:cubicBezTo>
                  <a:cubicBezTo>
                    <a:pt x="146971" y="67628"/>
                    <a:pt x="151733" y="69723"/>
                    <a:pt x="156305" y="71438"/>
                  </a:cubicBezTo>
                  <a:cubicBezTo>
                    <a:pt x="162877" y="74009"/>
                    <a:pt x="169354" y="79534"/>
                    <a:pt x="177736" y="76486"/>
                  </a:cubicBezTo>
                  <a:cubicBezTo>
                    <a:pt x="178594" y="76200"/>
                    <a:pt x="180308" y="76962"/>
                    <a:pt x="181070" y="77724"/>
                  </a:cubicBezTo>
                  <a:cubicBezTo>
                    <a:pt x="183928" y="80582"/>
                    <a:pt x="186595" y="83534"/>
                    <a:pt x="189262" y="86582"/>
                  </a:cubicBezTo>
                  <a:cubicBezTo>
                    <a:pt x="190690" y="88202"/>
                    <a:pt x="190595" y="89249"/>
                    <a:pt x="189071" y="92583"/>
                  </a:cubicBezTo>
                  <a:cubicBezTo>
                    <a:pt x="188976" y="92869"/>
                    <a:pt x="188881" y="93059"/>
                    <a:pt x="188785" y="93345"/>
                  </a:cubicBezTo>
                  <a:lnTo>
                    <a:pt x="185642" y="93345"/>
                  </a:lnTo>
                  <a:cubicBezTo>
                    <a:pt x="186309" y="91345"/>
                    <a:pt x="185928" y="89345"/>
                    <a:pt x="184404" y="87535"/>
                  </a:cubicBezTo>
                  <a:cubicBezTo>
                    <a:pt x="184023" y="87154"/>
                    <a:pt x="182880" y="86678"/>
                    <a:pt x="182689" y="86868"/>
                  </a:cubicBezTo>
                  <a:cubicBezTo>
                    <a:pt x="182118" y="87440"/>
                    <a:pt x="181451" y="88487"/>
                    <a:pt x="181642" y="88773"/>
                  </a:cubicBezTo>
                  <a:cubicBezTo>
                    <a:pt x="184023" y="91535"/>
                    <a:pt x="183547" y="93917"/>
                    <a:pt x="180784" y="96107"/>
                  </a:cubicBezTo>
                  <a:cubicBezTo>
                    <a:pt x="174593" y="101156"/>
                    <a:pt x="172402" y="107918"/>
                    <a:pt x="171355" y="115157"/>
                  </a:cubicBezTo>
                  <a:cubicBezTo>
                    <a:pt x="171164" y="116586"/>
                    <a:pt x="170402" y="117920"/>
                    <a:pt x="169926" y="119253"/>
                  </a:cubicBezTo>
                  <a:cubicBezTo>
                    <a:pt x="169450" y="120587"/>
                    <a:pt x="168783" y="122015"/>
                    <a:pt x="168497" y="123349"/>
                  </a:cubicBezTo>
                  <a:cubicBezTo>
                    <a:pt x="167068" y="129921"/>
                    <a:pt x="165449" y="136493"/>
                    <a:pt x="164497" y="143161"/>
                  </a:cubicBezTo>
                  <a:cubicBezTo>
                    <a:pt x="163258" y="151543"/>
                    <a:pt x="159734" y="159449"/>
                    <a:pt x="159829" y="168021"/>
                  </a:cubicBezTo>
                  <a:cubicBezTo>
                    <a:pt x="159829" y="170498"/>
                    <a:pt x="160020" y="173546"/>
                    <a:pt x="159353" y="175451"/>
                  </a:cubicBezTo>
                  <a:cubicBezTo>
                    <a:pt x="156591" y="183452"/>
                    <a:pt x="155448" y="191643"/>
                    <a:pt x="155448" y="199930"/>
                  </a:cubicBezTo>
                  <a:cubicBezTo>
                    <a:pt x="155448" y="200596"/>
                    <a:pt x="154591" y="201359"/>
                    <a:pt x="154114" y="203359"/>
                  </a:cubicBezTo>
                  <a:cubicBezTo>
                    <a:pt x="154114" y="205550"/>
                    <a:pt x="155067" y="208407"/>
                    <a:pt x="153924" y="209931"/>
                  </a:cubicBezTo>
                  <a:cubicBezTo>
                    <a:pt x="151733" y="212693"/>
                    <a:pt x="153162" y="215456"/>
                    <a:pt x="152686" y="218218"/>
                  </a:cubicBezTo>
                  <a:cubicBezTo>
                    <a:pt x="152114" y="221171"/>
                    <a:pt x="151638" y="224028"/>
                    <a:pt x="151257" y="226981"/>
                  </a:cubicBezTo>
                  <a:cubicBezTo>
                    <a:pt x="150209" y="234696"/>
                    <a:pt x="150876" y="242697"/>
                    <a:pt x="147066" y="250031"/>
                  </a:cubicBezTo>
                  <a:cubicBezTo>
                    <a:pt x="146685" y="250888"/>
                    <a:pt x="147638" y="252222"/>
                    <a:pt x="147923" y="253365"/>
                  </a:cubicBezTo>
                  <a:cubicBezTo>
                    <a:pt x="149066" y="252698"/>
                    <a:pt x="150876" y="252127"/>
                    <a:pt x="151066" y="251175"/>
                  </a:cubicBezTo>
                  <a:cubicBezTo>
                    <a:pt x="152686" y="244888"/>
                    <a:pt x="154400" y="238601"/>
                    <a:pt x="155448" y="232220"/>
                  </a:cubicBezTo>
                  <a:cubicBezTo>
                    <a:pt x="156400" y="226219"/>
                    <a:pt x="156591" y="220123"/>
                    <a:pt x="159829" y="214503"/>
                  </a:cubicBezTo>
                  <a:cubicBezTo>
                    <a:pt x="160687" y="213075"/>
                    <a:pt x="161163" y="211360"/>
                    <a:pt x="161258" y="209741"/>
                  </a:cubicBezTo>
                  <a:cubicBezTo>
                    <a:pt x="161925" y="202121"/>
                    <a:pt x="166878" y="195263"/>
                    <a:pt x="165640" y="187357"/>
                  </a:cubicBezTo>
                  <a:cubicBezTo>
                    <a:pt x="169735" y="177451"/>
                    <a:pt x="172783" y="167354"/>
                    <a:pt x="174593" y="156686"/>
                  </a:cubicBezTo>
                  <a:cubicBezTo>
                    <a:pt x="175831" y="149257"/>
                    <a:pt x="179165" y="142113"/>
                    <a:pt x="178594" y="134303"/>
                  </a:cubicBezTo>
                  <a:cubicBezTo>
                    <a:pt x="178594" y="133541"/>
                    <a:pt x="179070" y="132683"/>
                    <a:pt x="179260" y="131921"/>
                  </a:cubicBezTo>
                  <a:cubicBezTo>
                    <a:pt x="179737" y="129254"/>
                    <a:pt x="181165" y="126111"/>
                    <a:pt x="180308" y="123825"/>
                  </a:cubicBezTo>
                  <a:cubicBezTo>
                    <a:pt x="179260" y="121063"/>
                    <a:pt x="178784" y="118205"/>
                    <a:pt x="178594" y="115443"/>
                  </a:cubicBezTo>
                  <a:lnTo>
                    <a:pt x="185738" y="115253"/>
                  </a:lnTo>
                  <a:cubicBezTo>
                    <a:pt x="186309" y="115919"/>
                    <a:pt x="186785" y="116586"/>
                    <a:pt x="187357" y="117253"/>
                  </a:cubicBezTo>
                  <a:cubicBezTo>
                    <a:pt x="187357" y="117253"/>
                    <a:pt x="188023" y="116967"/>
                    <a:pt x="188404" y="116777"/>
                  </a:cubicBezTo>
                  <a:cubicBezTo>
                    <a:pt x="187738" y="116015"/>
                    <a:pt x="187071" y="115348"/>
                    <a:pt x="185738" y="115253"/>
                  </a:cubicBezTo>
                  <a:lnTo>
                    <a:pt x="190500" y="112014"/>
                  </a:lnTo>
                  <a:cubicBezTo>
                    <a:pt x="190881" y="112586"/>
                    <a:pt x="191738" y="112490"/>
                    <a:pt x="193738" y="110681"/>
                  </a:cubicBezTo>
                  <a:cubicBezTo>
                    <a:pt x="194024" y="110395"/>
                    <a:pt x="195929" y="111252"/>
                    <a:pt x="196596" y="112014"/>
                  </a:cubicBezTo>
                  <a:cubicBezTo>
                    <a:pt x="199644" y="115443"/>
                    <a:pt x="199930" y="120872"/>
                    <a:pt x="196120" y="124111"/>
                  </a:cubicBezTo>
                  <a:cubicBezTo>
                    <a:pt x="192500" y="127254"/>
                    <a:pt x="192881" y="130016"/>
                    <a:pt x="194310" y="133826"/>
                  </a:cubicBezTo>
                  <a:cubicBezTo>
                    <a:pt x="195548" y="137160"/>
                    <a:pt x="196405" y="140589"/>
                    <a:pt x="197263" y="144018"/>
                  </a:cubicBezTo>
                  <a:close/>
                  <a:moveTo>
                    <a:pt x="164306" y="80201"/>
                  </a:moveTo>
                  <a:cubicBezTo>
                    <a:pt x="164973" y="80296"/>
                    <a:pt x="165640" y="80201"/>
                    <a:pt x="167068" y="79534"/>
                  </a:cubicBezTo>
                  <a:cubicBezTo>
                    <a:pt x="166021" y="79343"/>
                    <a:pt x="164973" y="79058"/>
                    <a:pt x="163925" y="78867"/>
                  </a:cubicBezTo>
                  <a:cubicBezTo>
                    <a:pt x="163544" y="78867"/>
                    <a:pt x="163163" y="79248"/>
                    <a:pt x="162782" y="79438"/>
                  </a:cubicBezTo>
                  <a:cubicBezTo>
                    <a:pt x="163258" y="79724"/>
                    <a:pt x="163734" y="80105"/>
                    <a:pt x="164211" y="80201"/>
                  </a:cubicBezTo>
                  <a:close/>
                  <a:moveTo>
                    <a:pt x="149257" y="74867"/>
                  </a:moveTo>
                  <a:cubicBezTo>
                    <a:pt x="149828" y="74867"/>
                    <a:pt x="150495" y="74486"/>
                    <a:pt x="151066" y="74295"/>
                  </a:cubicBezTo>
                  <a:cubicBezTo>
                    <a:pt x="150304" y="74009"/>
                    <a:pt x="149638" y="73628"/>
                    <a:pt x="148876" y="73533"/>
                  </a:cubicBezTo>
                  <a:cubicBezTo>
                    <a:pt x="147733" y="73438"/>
                    <a:pt x="146590" y="73533"/>
                    <a:pt x="145447" y="72866"/>
                  </a:cubicBezTo>
                  <a:cubicBezTo>
                    <a:pt x="144970" y="72866"/>
                    <a:pt x="144589" y="72866"/>
                    <a:pt x="144113" y="72866"/>
                  </a:cubicBezTo>
                  <a:cubicBezTo>
                    <a:pt x="144589" y="73152"/>
                    <a:pt x="144970" y="73343"/>
                    <a:pt x="145447" y="74295"/>
                  </a:cubicBezTo>
                  <a:cubicBezTo>
                    <a:pt x="146685" y="74486"/>
                    <a:pt x="148018" y="74867"/>
                    <a:pt x="149257" y="74962"/>
                  </a:cubicBezTo>
                  <a:close/>
                  <a:moveTo>
                    <a:pt x="142494" y="70199"/>
                  </a:moveTo>
                  <a:cubicBezTo>
                    <a:pt x="141065" y="70199"/>
                    <a:pt x="139732" y="70199"/>
                    <a:pt x="138303" y="70104"/>
                  </a:cubicBezTo>
                  <a:cubicBezTo>
                    <a:pt x="138303" y="70676"/>
                    <a:pt x="138398" y="71247"/>
                    <a:pt x="138493" y="71819"/>
                  </a:cubicBezTo>
                  <a:cubicBezTo>
                    <a:pt x="139636" y="71533"/>
                    <a:pt x="140684" y="71152"/>
                    <a:pt x="142494" y="70199"/>
                  </a:cubicBezTo>
                  <a:close/>
                  <a:moveTo>
                    <a:pt x="137446" y="312230"/>
                  </a:moveTo>
                  <a:cubicBezTo>
                    <a:pt x="137446" y="312230"/>
                    <a:pt x="137826" y="311658"/>
                    <a:pt x="138017" y="311467"/>
                  </a:cubicBezTo>
                  <a:cubicBezTo>
                    <a:pt x="137541" y="311467"/>
                    <a:pt x="137160" y="311467"/>
                    <a:pt x="137446" y="312230"/>
                  </a:cubicBezTo>
                  <a:close/>
                  <a:moveTo>
                    <a:pt x="132016" y="67818"/>
                  </a:moveTo>
                  <a:cubicBezTo>
                    <a:pt x="130969" y="67056"/>
                    <a:pt x="129921" y="66199"/>
                    <a:pt x="128683" y="65532"/>
                  </a:cubicBezTo>
                  <a:cubicBezTo>
                    <a:pt x="128111" y="65246"/>
                    <a:pt x="127254" y="65532"/>
                    <a:pt x="126587" y="64865"/>
                  </a:cubicBezTo>
                  <a:cubicBezTo>
                    <a:pt x="125730" y="64294"/>
                    <a:pt x="124873" y="63722"/>
                    <a:pt x="124111" y="63151"/>
                  </a:cubicBezTo>
                  <a:cubicBezTo>
                    <a:pt x="123730" y="64389"/>
                    <a:pt x="123349" y="65532"/>
                    <a:pt x="122967" y="66770"/>
                  </a:cubicBezTo>
                  <a:cubicBezTo>
                    <a:pt x="123920" y="66294"/>
                    <a:pt x="124873" y="65913"/>
                    <a:pt x="125920" y="65532"/>
                  </a:cubicBezTo>
                  <a:cubicBezTo>
                    <a:pt x="126111" y="65532"/>
                    <a:pt x="126397" y="65532"/>
                    <a:pt x="126587" y="66199"/>
                  </a:cubicBezTo>
                  <a:cubicBezTo>
                    <a:pt x="127063" y="66675"/>
                    <a:pt x="127540" y="67437"/>
                    <a:pt x="128111" y="67532"/>
                  </a:cubicBezTo>
                  <a:cubicBezTo>
                    <a:pt x="129349" y="67818"/>
                    <a:pt x="130683" y="67723"/>
                    <a:pt x="132016" y="67818"/>
                  </a:cubicBezTo>
                  <a:close/>
                  <a:moveTo>
                    <a:pt x="110680" y="60293"/>
                  </a:moveTo>
                  <a:cubicBezTo>
                    <a:pt x="110871" y="59436"/>
                    <a:pt x="110395" y="57817"/>
                    <a:pt x="109728" y="57626"/>
                  </a:cubicBezTo>
                  <a:cubicBezTo>
                    <a:pt x="107918" y="56960"/>
                    <a:pt x="105918" y="56769"/>
                    <a:pt x="104013" y="56388"/>
                  </a:cubicBezTo>
                  <a:cubicBezTo>
                    <a:pt x="105061" y="57626"/>
                    <a:pt x="106108" y="58865"/>
                    <a:pt x="108585" y="60198"/>
                  </a:cubicBezTo>
                  <a:cubicBezTo>
                    <a:pt x="109347" y="60198"/>
                    <a:pt x="109918" y="62865"/>
                    <a:pt x="110680" y="60293"/>
                  </a:cubicBezTo>
                  <a:close/>
                  <a:moveTo>
                    <a:pt x="98869" y="53150"/>
                  </a:moveTo>
                  <a:cubicBezTo>
                    <a:pt x="98393" y="52483"/>
                    <a:pt x="98107" y="51721"/>
                    <a:pt x="97536" y="51340"/>
                  </a:cubicBezTo>
                  <a:cubicBezTo>
                    <a:pt x="97059" y="50959"/>
                    <a:pt x="96298" y="50959"/>
                    <a:pt x="94869" y="51530"/>
                  </a:cubicBezTo>
                  <a:cubicBezTo>
                    <a:pt x="95345" y="52007"/>
                    <a:pt x="95821" y="52673"/>
                    <a:pt x="96393" y="52864"/>
                  </a:cubicBezTo>
                  <a:cubicBezTo>
                    <a:pt x="97155" y="53150"/>
                    <a:pt x="98012" y="53054"/>
                    <a:pt x="98774" y="53150"/>
                  </a:cubicBezTo>
                  <a:close/>
                  <a:moveTo>
                    <a:pt x="91345" y="48196"/>
                  </a:moveTo>
                  <a:cubicBezTo>
                    <a:pt x="91821" y="44482"/>
                    <a:pt x="90488" y="43053"/>
                    <a:pt x="86011" y="42863"/>
                  </a:cubicBezTo>
                  <a:cubicBezTo>
                    <a:pt x="84201" y="42863"/>
                    <a:pt x="82391" y="43244"/>
                    <a:pt x="80486" y="43434"/>
                  </a:cubicBezTo>
                  <a:cubicBezTo>
                    <a:pt x="82105" y="44101"/>
                    <a:pt x="83725" y="44768"/>
                    <a:pt x="85249" y="45529"/>
                  </a:cubicBezTo>
                  <a:cubicBezTo>
                    <a:pt x="86868" y="46292"/>
                    <a:pt x="88297" y="47244"/>
                    <a:pt x="91249" y="48196"/>
                  </a:cubicBezTo>
                  <a:close/>
                  <a:moveTo>
                    <a:pt x="79724" y="41529"/>
                  </a:moveTo>
                  <a:cubicBezTo>
                    <a:pt x="79724" y="40672"/>
                    <a:pt x="79724" y="39719"/>
                    <a:pt x="78391" y="38862"/>
                  </a:cubicBezTo>
                  <a:cubicBezTo>
                    <a:pt x="78391" y="39719"/>
                    <a:pt x="78391" y="40672"/>
                    <a:pt x="78391" y="41529"/>
                  </a:cubicBezTo>
                  <a:lnTo>
                    <a:pt x="79629" y="41529"/>
                  </a:lnTo>
                  <a:close/>
                  <a:moveTo>
                    <a:pt x="68484" y="37243"/>
                  </a:moveTo>
                  <a:cubicBezTo>
                    <a:pt x="68484" y="37243"/>
                    <a:pt x="68199" y="36100"/>
                    <a:pt x="67818" y="35909"/>
                  </a:cubicBezTo>
                  <a:cubicBezTo>
                    <a:pt x="66294" y="35052"/>
                    <a:pt x="65532" y="31718"/>
                    <a:pt x="62770" y="34481"/>
                  </a:cubicBezTo>
                  <a:cubicBezTo>
                    <a:pt x="62770" y="34481"/>
                    <a:pt x="61722" y="33909"/>
                    <a:pt x="61722" y="33719"/>
                  </a:cubicBezTo>
                  <a:cubicBezTo>
                    <a:pt x="62674" y="30385"/>
                    <a:pt x="59245" y="30385"/>
                    <a:pt x="57626" y="29718"/>
                  </a:cubicBezTo>
                  <a:cubicBezTo>
                    <a:pt x="53816" y="28004"/>
                    <a:pt x="49720" y="26956"/>
                    <a:pt x="45815" y="24956"/>
                  </a:cubicBezTo>
                  <a:cubicBezTo>
                    <a:pt x="45720" y="24384"/>
                    <a:pt x="45529" y="23813"/>
                    <a:pt x="45434" y="23241"/>
                  </a:cubicBezTo>
                  <a:cubicBezTo>
                    <a:pt x="45148" y="23241"/>
                    <a:pt x="44767" y="23432"/>
                    <a:pt x="44482" y="23527"/>
                  </a:cubicBezTo>
                  <a:cubicBezTo>
                    <a:pt x="44958" y="24194"/>
                    <a:pt x="45339" y="24956"/>
                    <a:pt x="45815" y="26289"/>
                  </a:cubicBezTo>
                  <a:cubicBezTo>
                    <a:pt x="45815" y="29718"/>
                    <a:pt x="49339" y="30004"/>
                    <a:pt x="51530" y="30861"/>
                  </a:cubicBezTo>
                  <a:cubicBezTo>
                    <a:pt x="54864" y="32195"/>
                    <a:pt x="58483" y="32576"/>
                    <a:pt x="60865" y="35909"/>
                  </a:cubicBezTo>
                  <a:cubicBezTo>
                    <a:pt x="61817" y="37243"/>
                    <a:pt x="64960" y="37148"/>
                    <a:pt x="67151" y="37624"/>
                  </a:cubicBezTo>
                  <a:cubicBezTo>
                    <a:pt x="67532" y="37624"/>
                    <a:pt x="68008" y="37529"/>
                    <a:pt x="68484" y="37433"/>
                  </a:cubicBezTo>
                  <a:close/>
                  <a:moveTo>
                    <a:pt x="40957" y="22670"/>
                  </a:moveTo>
                  <a:cubicBezTo>
                    <a:pt x="40672" y="22003"/>
                    <a:pt x="40386" y="21431"/>
                    <a:pt x="40100" y="20765"/>
                  </a:cubicBezTo>
                  <a:cubicBezTo>
                    <a:pt x="38100" y="14764"/>
                    <a:pt x="31718" y="15431"/>
                    <a:pt x="27146" y="13430"/>
                  </a:cubicBezTo>
                  <a:cubicBezTo>
                    <a:pt x="26860" y="13335"/>
                    <a:pt x="26384" y="13716"/>
                    <a:pt x="25908" y="13811"/>
                  </a:cubicBezTo>
                  <a:cubicBezTo>
                    <a:pt x="26098" y="14097"/>
                    <a:pt x="26194" y="14573"/>
                    <a:pt x="26479" y="14669"/>
                  </a:cubicBezTo>
                  <a:cubicBezTo>
                    <a:pt x="29527" y="16288"/>
                    <a:pt x="32671" y="17812"/>
                    <a:pt x="36481" y="20003"/>
                  </a:cubicBezTo>
                  <a:cubicBezTo>
                    <a:pt x="37147" y="20669"/>
                    <a:pt x="37719" y="21336"/>
                    <a:pt x="38481" y="21812"/>
                  </a:cubicBezTo>
                  <a:cubicBezTo>
                    <a:pt x="39148" y="22193"/>
                    <a:pt x="40100" y="22288"/>
                    <a:pt x="40862" y="22574"/>
                  </a:cubicBezTo>
                  <a:close/>
                  <a:moveTo>
                    <a:pt x="20193" y="9430"/>
                  </a:moveTo>
                  <a:cubicBezTo>
                    <a:pt x="20193" y="9430"/>
                    <a:pt x="20955" y="9049"/>
                    <a:pt x="21336" y="8858"/>
                  </a:cubicBezTo>
                  <a:cubicBezTo>
                    <a:pt x="19812" y="8192"/>
                    <a:pt x="18383" y="7429"/>
                    <a:pt x="16859" y="6763"/>
                  </a:cubicBezTo>
                  <a:cubicBezTo>
                    <a:pt x="16002" y="6382"/>
                    <a:pt x="15145" y="6287"/>
                    <a:pt x="14288" y="7429"/>
                  </a:cubicBezTo>
                  <a:cubicBezTo>
                    <a:pt x="14954" y="11525"/>
                    <a:pt x="18288" y="8573"/>
                    <a:pt x="20288" y="9430"/>
                  </a:cubicBezTo>
                  <a:close/>
                </a:path>
              </a:pathLst>
            </a:custGeom>
            <a:solidFill>
              <a:srgbClr val="040000"/>
            </a:solidFill>
            <a:ln w="9525" cap="flat">
              <a:noFill/>
              <a:prstDash val="solid"/>
              <a:miter/>
            </a:ln>
          </p:spPr>
          <p:txBody>
            <a:bodyPr rtlCol="0" anchor="ctr"/>
            <a:lstStyle/>
            <a:p>
              <a:endParaRPr lang="ja-JP" altLang="en-US"/>
            </a:p>
          </p:txBody>
        </p:sp>
        <p:sp>
          <p:nvSpPr>
            <p:cNvPr id="87" name="フリーフォーム: 図形 86">
              <a:extLst>
                <a:ext uri="{FF2B5EF4-FFF2-40B4-BE49-F238E27FC236}">
                  <a16:creationId xmlns:a16="http://schemas.microsoft.com/office/drawing/2014/main" id="{6542AF1E-B717-1EE7-9429-92936A258C9E}"/>
                </a:ext>
              </a:extLst>
            </p:cNvPr>
            <p:cNvSpPr/>
            <p:nvPr/>
          </p:nvSpPr>
          <p:spPr>
            <a:xfrm>
              <a:off x="6340669" y="5271991"/>
              <a:ext cx="52986" cy="407860"/>
            </a:xfrm>
            <a:custGeom>
              <a:avLst/>
              <a:gdLst>
                <a:gd name="connsiteX0" fmla="*/ 52987 w 52986"/>
                <a:gd name="connsiteY0" fmla="*/ 406337 h 407860"/>
                <a:gd name="connsiteX1" fmla="*/ 43557 w 52986"/>
                <a:gd name="connsiteY1" fmla="*/ 407861 h 407860"/>
                <a:gd name="connsiteX2" fmla="*/ 29079 w 52986"/>
                <a:gd name="connsiteY2" fmla="*/ 379000 h 407860"/>
                <a:gd name="connsiteX3" fmla="*/ 27650 w 52986"/>
                <a:gd name="connsiteY3" fmla="*/ 377571 h 407860"/>
                <a:gd name="connsiteX4" fmla="*/ 26983 w 52986"/>
                <a:gd name="connsiteY4" fmla="*/ 375857 h 407860"/>
                <a:gd name="connsiteX5" fmla="*/ 26126 w 52986"/>
                <a:gd name="connsiteY5" fmla="*/ 376619 h 407860"/>
                <a:gd name="connsiteX6" fmla="*/ 24602 w 52986"/>
                <a:gd name="connsiteY6" fmla="*/ 386429 h 407860"/>
                <a:gd name="connsiteX7" fmla="*/ 15934 w 52986"/>
                <a:gd name="connsiteY7" fmla="*/ 386620 h 407860"/>
                <a:gd name="connsiteX8" fmla="*/ 13267 w 52986"/>
                <a:gd name="connsiteY8" fmla="*/ 365665 h 407860"/>
                <a:gd name="connsiteX9" fmla="*/ 14505 w 52986"/>
                <a:gd name="connsiteY9" fmla="*/ 359569 h 407860"/>
                <a:gd name="connsiteX10" fmla="*/ 12981 w 52986"/>
                <a:gd name="connsiteY10" fmla="*/ 340138 h 407860"/>
                <a:gd name="connsiteX11" fmla="*/ 13077 w 52986"/>
                <a:gd name="connsiteY11" fmla="*/ 335852 h 407860"/>
                <a:gd name="connsiteX12" fmla="*/ 9553 w 52986"/>
                <a:gd name="connsiteY12" fmla="*/ 308610 h 407860"/>
                <a:gd name="connsiteX13" fmla="*/ 3838 w 52986"/>
                <a:gd name="connsiteY13" fmla="*/ 291465 h 407860"/>
                <a:gd name="connsiteX14" fmla="*/ 3076 w 52986"/>
                <a:gd name="connsiteY14" fmla="*/ 275749 h 407860"/>
                <a:gd name="connsiteX15" fmla="*/ 3552 w 52986"/>
                <a:gd name="connsiteY15" fmla="*/ 274606 h 407860"/>
                <a:gd name="connsiteX16" fmla="*/ 6219 w 52986"/>
                <a:gd name="connsiteY16" fmla="*/ 253841 h 407860"/>
                <a:gd name="connsiteX17" fmla="*/ 6028 w 52986"/>
                <a:gd name="connsiteY17" fmla="*/ 248603 h 407860"/>
                <a:gd name="connsiteX18" fmla="*/ 3742 w 52986"/>
                <a:gd name="connsiteY18" fmla="*/ 227266 h 407860"/>
                <a:gd name="connsiteX19" fmla="*/ 2790 w 52986"/>
                <a:gd name="connsiteY19" fmla="*/ 200406 h 407860"/>
                <a:gd name="connsiteX20" fmla="*/ 1742 w 52986"/>
                <a:gd name="connsiteY20" fmla="*/ 194406 h 407860"/>
                <a:gd name="connsiteX21" fmla="*/ 1647 w 52986"/>
                <a:gd name="connsiteY21" fmla="*/ 178403 h 407860"/>
                <a:gd name="connsiteX22" fmla="*/ 218 w 52986"/>
                <a:gd name="connsiteY22" fmla="*/ 171641 h 407860"/>
                <a:gd name="connsiteX23" fmla="*/ 599 w 52986"/>
                <a:gd name="connsiteY23" fmla="*/ 165259 h 407860"/>
                <a:gd name="connsiteX24" fmla="*/ 1647 w 52986"/>
                <a:gd name="connsiteY24" fmla="*/ 154591 h 407860"/>
                <a:gd name="connsiteX25" fmla="*/ 1742 w 52986"/>
                <a:gd name="connsiteY25" fmla="*/ 127254 h 407860"/>
                <a:gd name="connsiteX26" fmla="*/ 2980 w 52986"/>
                <a:gd name="connsiteY26" fmla="*/ 118396 h 407860"/>
                <a:gd name="connsiteX27" fmla="*/ 2980 w 52986"/>
                <a:gd name="connsiteY27" fmla="*/ 113824 h 407860"/>
                <a:gd name="connsiteX28" fmla="*/ 1647 w 52986"/>
                <a:gd name="connsiteY28" fmla="*/ 93059 h 407860"/>
                <a:gd name="connsiteX29" fmla="*/ 1647 w 52986"/>
                <a:gd name="connsiteY29" fmla="*/ 68866 h 407860"/>
                <a:gd name="connsiteX30" fmla="*/ 1742 w 52986"/>
                <a:gd name="connsiteY30" fmla="*/ 43529 h 407860"/>
                <a:gd name="connsiteX31" fmla="*/ 1456 w 52986"/>
                <a:gd name="connsiteY31" fmla="*/ 30575 h 407860"/>
                <a:gd name="connsiteX32" fmla="*/ 1742 w 52986"/>
                <a:gd name="connsiteY32" fmla="*/ 17240 h 407860"/>
                <a:gd name="connsiteX33" fmla="*/ 3076 w 52986"/>
                <a:gd name="connsiteY33" fmla="*/ 1810 h 407860"/>
                <a:gd name="connsiteX34" fmla="*/ 3171 w 52986"/>
                <a:gd name="connsiteY34" fmla="*/ 0 h 407860"/>
                <a:gd name="connsiteX35" fmla="*/ 10410 w 52986"/>
                <a:gd name="connsiteY35" fmla="*/ 0 h 407860"/>
                <a:gd name="connsiteX36" fmla="*/ 11648 w 52986"/>
                <a:gd name="connsiteY36" fmla="*/ 8097 h 407860"/>
                <a:gd name="connsiteX37" fmla="*/ 10314 w 52986"/>
                <a:gd name="connsiteY37" fmla="*/ 56198 h 407860"/>
                <a:gd name="connsiteX38" fmla="*/ 11362 w 52986"/>
                <a:gd name="connsiteY38" fmla="*/ 64198 h 407860"/>
                <a:gd name="connsiteX39" fmla="*/ 10791 w 52986"/>
                <a:gd name="connsiteY39" fmla="*/ 72866 h 407860"/>
                <a:gd name="connsiteX40" fmla="*/ 10314 w 52986"/>
                <a:gd name="connsiteY40" fmla="*/ 81344 h 407860"/>
                <a:gd name="connsiteX41" fmla="*/ 11648 w 52986"/>
                <a:gd name="connsiteY41" fmla="*/ 100394 h 407860"/>
                <a:gd name="connsiteX42" fmla="*/ 11648 w 52986"/>
                <a:gd name="connsiteY42" fmla="*/ 140398 h 407860"/>
                <a:gd name="connsiteX43" fmla="*/ 10505 w 52986"/>
                <a:gd name="connsiteY43" fmla="*/ 150495 h 407860"/>
                <a:gd name="connsiteX44" fmla="*/ 11743 w 52986"/>
                <a:gd name="connsiteY44" fmla="*/ 163544 h 407860"/>
                <a:gd name="connsiteX45" fmla="*/ 10696 w 52986"/>
                <a:gd name="connsiteY45" fmla="*/ 179356 h 407860"/>
                <a:gd name="connsiteX46" fmla="*/ 11743 w 52986"/>
                <a:gd name="connsiteY46" fmla="*/ 192691 h 407860"/>
                <a:gd name="connsiteX47" fmla="*/ 14505 w 52986"/>
                <a:gd name="connsiteY47" fmla="*/ 225838 h 407860"/>
                <a:gd name="connsiteX48" fmla="*/ 16125 w 52986"/>
                <a:gd name="connsiteY48" fmla="*/ 244602 h 407860"/>
                <a:gd name="connsiteX49" fmla="*/ 17554 w 52986"/>
                <a:gd name="connsiteY49" fmla="*/ 262319 h 407860"/>
                <a:gd name="connsiteX50" fmla="*/ 18792 w 52986"/>
                <a:gd name="connsiteY50" fmla="*/ 282512 h 407860"/>
                <a:gd name="connsiteX51" fmla="*/ 20506 w 52986"/>
                <a:gd name="connsiteY51" fmla="*/ 303276 h 407860"/>
                <a:gd name="connsiteX52" fmla="*/ 21935 w 52986"/>
                <a:gd name="connsiteY52" fmla="*/ 307372 h 407860"/>
                <a:gd name="connsiteX53" fmla="*/ 22697 w 52986"/>
                <a:gd name="connsiteY53" fmla="*/ 318516 h 407860"/>
                <a:gd name="connsiteX54" fmla="*/ 22316 w 52986"/>
                <a:gd name="connsiteY54" fmla="*/ 323374 h 407860"/>
                <a:gd name="connsiteX55" fmla="*/ 28698 w 52986"/>
                <a:gd name="connsiteY55" fmla="*/ 347567 h 407860"/>
                <a:gd name="connsiteX56" fmla="*/ 37842 w 52986"/>
                <a:gd name="connsiteY56" fmla="*/ 374809 h 407860"/>
                <a:gd name="connsiteX57" fmla="*/ 51463 w 52986"/>
                <a:gd name="connsiteY57" fmla="*/ 402527 h 407860"/>
                <a:gd name="connsiteX58" fmla="*/ 52987 w 52986"/>
                <a:gd name="connsiteY58" fmla="*/ 406527 h 407860"/>
                <a:gd name="connsiteX59" fmla="*/ 25459 w 52986"/>
                <a:gd name="connsiteY59" fmla="*/ 374332 h 407860"/>
                <a:gd name="connsiteX60" fmla="*/ 26031 w 52986"/>
                <a:gd name="connsiteY60" fmla="*/ 373571 h 407860"/>
                <a:gd name="connsiteX61" fmla="*/ 25459 w 52986"/>
                <a:gd name="connsiteY61" fmla="*/ 374332 h 4078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52986" h="407860">
                  <a:moveTo>
                    <a:pt x="52987" y="406337"/>
                  </a:moveTo>
                  <a:lnTo>
                    <a:pt x="43557" y="407861"/>
                  </a:lnTo>
                  <a:cubicBezTo>
                    <a:pt x="37747" y="399098"/>
                    <a:pt x="32889" y="389858"/>
                    <a:pt x="29079" y="379000"/>
                  </a:cubicBezTo>
                  <a:cubicBezTo>
                    <a:pt x="28603" y="378523"/>
                    <a:pt x="28031" y="378047"/>
                    <a:pt x="27650" y="377571"/>
                  </a:cubicBezTo>
                  <a:cubicBezTo>
                    <a:pt x="27269" y="377095"/>
                    <a:pt x="27269" y="376428"/>
                    <a:pt x="26983" y="375857"/>
                  </a:cubicBezTo>
                  <a:cubicBezTo>
                    <a:pt x="26697" y="376142"/>
                    <a:pt x="26221" y="376333"/>
                    <a:pt x="26126" y="376619"/>
                  </a:cubicBezTo>
                  <a:cubicBezTo>
                    <a:pt x="25745" y="379857"/>
                    <a:pt x="24602" y="383286"/>
                    <a:pt x="24602" y="386429"/>
                  </a:cubicBezTo>
                  <a:lnTo>
                    <a:pt x="15934" y="386620"/>
                  </a:lnTo>
                  <a:cubicBezTo>
                    <a:pt x="15744" y="379572"/>
                    <a:pt x="15458" y="372618"/>
                    <a:pt x="13267" y="365665"/>
                  </a:cubicBezTo>
                  <a:cubicBezTo>
                    <a:pt x="12696" y="363950"/>
                    <a:pt x="14601" y="361569"/>
                    <a:pt x="14505" y="359569"/>
                  </a:cubicBezTo>
                  <a:cubicBezTo>
                    <a:pt x="14220" y="353092"/>
                    <a:pt x="13458" y="346615"/>
                    <a:pt x="12981" y="340138"/>
                  </a:cubicBezTo>
                  <a:cubicBezTo>
                    <a:pt x="12886" y="338709"/>
                    <a:pt x="13363" y="337281"/>
                    <a:pt x="13077" y="335852"/>
                  </a:cubicBezTo>
                  <a:cubicBezTo>
                    <a:pt x="11362" y="326803"/>
                    <a:pt x="12410" y="317659"/>
                    <a:pt x="9553" y="308610"/>
                  </a:cubicBezTo>
                  <a:cubicBezTo>
                    <a:pt x="7743" y="302800"/>
                    <a:pt x="5171" y="297275"/>
                    <a:pt x="3838" y="291465"/>
                  </a:cubicBezTo>
                  <a:cubicBezTo>
                    <a:pt x="2695" y="286417"/>
                    <a:pt x="3266" y="280988"/>
                    <a:pt x="3076" y="275749"/>
                  </a:cubicBezTo>
                  <a:cubicBezTo>
                    <a:pt x="3076" y="275368"/>
                    <a:pt x="3266" y="274891"/>
                    <a:pt x="3552" y="274606"/>
                  </a:cubicBezTo>
                  <a:cubicBezTo>
                    <a:pt x="10410" y="268319"/>
                    <a:pt x="7362" y="260985"/>
                    <a:pt x="6219" y="253841"/>
                  </a:cubicBezTo>
                  <a:cubicBezTo>
                    <a:pt x="5933" y="252127"/>
                    <a:pt x="5647" y="250222"/>
                    <a:pt x="6028" y="248603"/>
                  </a:cubicBezTo>
                  <a:cubicBezTo>
                    <a:pt x="7743" y="241173"/>
                    <a:pt x="3647" y="234315"/>
                    <a:pt x="3742" y="227266"/>
                  </a:cubicBezTo>
                  <a:cubicBezTo>
                    <a:pt x="3742" y="218313"/>
                    <a:pt x="-449" y="209455"/>
                    <a:pt x="2790" y="200406"/>
                  </a:cubicBezTo>
                  <a:cubicBezTo>
                    <a:pt x="3361" y="198691"/>
                    <a:pt x="1837" y="196405"/>
                    <a:pt x="1742" y="194406"/>
                  </a:cubicBezTo>
                  <a:cubicBezTo>
                    <a:pt x="1552" y="189072"/>
                    <a:pt x="1742" y="183738"/>
                    <a:pt x="1647" y="178403"/>
                  </a:cubicBezTo>
                  <a:cubicBezTo>
                    <a:pt x="1647" y="176117"/>
                    <a:pt x="980" y="173831"/>
                    <a:pt x="218" y="171641"/>
                  </a:cubicBezTo>
                  <a:cubicBezTo>
                    <a:pt x="-639" y="169450"/>
                    <a:pt x="1361" y="167830"/>
                    <a:pt x="599" y="165259"/>
                  </a:cubicBezTo>
                  <a:cubicBezTo>
                    <a:pt x="-353" y="162020"/>
                    <a:pt x="1552" y="158210"/>
                    <a:pt x="1647" y="154591"/>
                  </a:cubicBezTo>
                  <a:cubicBezTo>
                    <a:pt x="1837" y="145447"/>
                    <a:pt x="1647" y="136398"/>
                    <a:pt x="1742" y="127254"/>
                  </a:cubicBezTo>
                  <a:cubicBezTo>
                    <a:pt x="1742" y="124301"/>
                    <a:pt x="980" y="121253"/>
                    <a:pt x="2980" y="118396"/>
                  </a:cubicBezTo>
                  <a:cubicBezTo>
                    <a:pt x="3742" y="117348"/>
                    <a:pt x="3552" y="115253"/>
                    <a:pt x="2980" y="113824"/>
                  </a:cubicBezTo>
                  <a:cubicBezTo>
                    <a:pt x="313" y="106966"/>
                    <a:pt x="2218" y="99917"/>
                    <a:pt x="1647" y="93059"/>
                  </a:cubicBezTo>
                  <a:cubicBezTo>
                    <a:pt x="980" y="84963"/>
                    <a:pt x="1361" y="76867"/>
                    <a:pt x="1647" y="68866"/>
                  </a:cubicBezTo>
                  <a:cubicBezTo>
                    <a:pt x="1837" y="60389"/>
                    <a:pt x="1647" y="52007"/>
                    <a:pt x="1742" y="43529"/>
                  </a:cubicBezTo>
                  <a:cubicBezTo>
                    <a:pt x="1742" y="39243"/>
                    <a:pt x="599" y="35052"/>
                    <a:pt x="1456" y="30575"/>
                  </a:cubicBezTo>
                  <a:cubicBezTo>
                    <a:pt x="2313" y="26289"/>
                    <a:pt x="1456" y="21717"/>
                    <a:pt x="1742" y="17240"/>
                  </a:cubicBezTo>
                  <a:cubicBezTo>
                    <a:pt x="2028" y="12097"/>
                    <a:pt x="2695" y="6953"/>
                    <a:pt x="3076" y="1810"/>
                  </a:cubicBezTo>
                  <a:cubicBezTo>
                    <a:pt x="3076" y="1238"/>
                    <a:pt x="3171" y="667"/>
                    <a:pt x="3171" y="0"/>
                  </a:cubicBezTo>
                  <a:lnTo>
                    <a:pt x="10410" y="0"/>
                  </a:lnTo>
                  <a:cubicBezTo>
                    <a:pt x="10410" y="2667"/>
                    <a:pt x="11743" y="5334"/>
                    <a:pt x="11648" y="8097"/>
                  </a:cubicBezTo>
                  <a:cubicBezTo>
                    <a:pt x="11362" y="24099"/>
                    <a:pt x="10696" y="40196"/>
                    <a:pt x="10314" y="56198"/>
                  </a:cubicBezTo>
                  <a:cubicBezTo>
                    <a:pt x="10314" y="58864"/>
                    <a:pt x="12315" y="62008"/>
                    <a:pt x="11362" y="64198"/>
                  </a:cubicBezTo>
                  <a:cubicBezTo>
                    <a:pt x="10029" y="67246"/>
                    <a:pt x="10410" y="69914"/>
                    <a:pt x="10791" y="72866"/>
                  </a:cubicBezTo>
                  <a:cubicBezTo>
                    <a:pt x="11172" y="75629"/>
                    <a:pt x="10124" y="78581"/>
                    <a:pt x="10314" y="81344"/>
                  </a:cubicBezTo>
                  <a:cubicBezTo>
                    <a:pt x="10791" y="87725"/>
                    <a:pt x="11743" y="94012"/>
                    <a:pt x="11648" y="100394"/>
                  </a:cubicBezTo>
                  <a:cubicBezTo>
                    <a:pt x="11648" y="113729"/>
                    <a:pt x="11648" y="127064"/>
                    <a:pt x="11648" y="140398"/>
                  </a:cubicBezTo>
                  <a:cubicBezTo>
                    <a:pt x="11648" y="143733"/>
                    <a:pt x="9743" y="147352"/>
                    <a:pt x="10505" y="150495"/>
                  </a:cubicBezTo>
                  <a:cubicBezTo>
                    <a:pt x="11553" y="154877"/>
                    <a:pt x="8124" y="159544"/>
                    <a:pt x="11743" y="163544"/>
                  </a:cubicBezTo>
                  <a:cubicBezTo>
                    <a:pt x="7457" y="168497"/>
                    <a:pt x="12601" y="173927"/>
                    <a:pt x="10696" y="179356"/>
                  </a:cubicBezTo>
                  <a:cubicBezTo>
                    <a:pt x="9362" y="183261"/>
                    <a:pt x="11648" y="188214"/>
                    <a:pt x="11743" y="192691"/>
                  </a:cubicBezTo>
                  <a:cubicBezTo>
                    <a:pt x="12029" y="203835"/>
                    <a:pt x="11743" y="214884"/>
                    <a:pt x="14505" y="225838"/>
                  </a:cubicBezTo>
                  <a:cubicBezTo>
                    <a:pt x="16030" y="231839"/>
                    <a:pt x="15648" y="238316"/>
                    <a:pt x="16125" y="244602"/>
                  </a:cubicBezTo>
                  <a:cubicBezTo>
                    <a:pt x="16601" y="250507"/>
                    <a:pt x="17172" y="256413"/>
                    <a:pt x="17554" y="262319"/>
                  </a:cubicBezTo>
                  <a:cubicBezTo>
                    <a:pt x="18030" y="268986"/>
                    <a:pt x="17268" y="275654"/>
                    <a:pt x="18792" y="282512"/>
                  </a:cubicBezTo>
                  <a:cubicBezTo>
                    <a:pt x="20316" y="289274"/>
                    <a:pt x="19935" y="296323"/>
                    <a:pt x="20506" y="303276"/>
                  </a:cubicBezTo>
                  <a:cubicBezTo>
                    <a:pt x="20602" y="304705"/>
                    <a:pt x="21363" y="306038"/>
                    <a:pt x="21935" y="307372"/>
                  </a:cubicBezTo>
                  <a:cubicBezTo>
                    <a:pt x="23459" y="310991"/>
                    <a:pt x="24126" y="314706"/>
                    <a:pt x="22697" y="318516"/>
                  </a:cubicBezTo>
                  <a:cubicBezTo>
                    <a:pt x="22126" y="320040"/>
                    <a:pt x="21554" y="322326"/>
                    <a:pt x="22316" y="323374"/>
                  </a:cubicBezTo>
                  <a:cubicBezTo>
                    <a:pt x="27936" y="330708"/>
                    <a:pt x="26221" y="339566"/>
                    <a:pt x="28698" y="347567"/>
                  </a:cubicBezTo>
                  <a:cubicBezTo>
                    <a:pt x="31555" y="356711"/>
                    <a:pt x="34127" y="365950"/>
                    <a:pt x="37842" y="374809"/>
                  </a:cubicBezTo>
                  <a:cubicBezTo>
                    <a:pt x="41652" y="383953"/>
                    <a:pt x="46414" y="392906"/>
                    <a:pt x="51463" y="402527"/>
                  </a:cubicBezTo>
                  <a:cubicBezTo>
                    <a:pt x="52034" y="404241"/>
                    <a:pt x="52415" y="405575"/>
                    <a:pt x="52987" y="406527"/>
                  </a:cubicBezTo>
                  <a:close/>
                  <a:moveTo>
                    <a:pt x="25459" y="374332"/>
                  </a:moveTo>
                  <a:lnTo>
                    <a:pt x="26031" y="373571"/>
                  </a:lnTo>
                  <a:cubicBezTo>
                    <a:pt x="26031" y="373571"/>
                    <a:pt x="25173" y="373571"/>
                    <a:pt x="25459" y="374332"/>
                  </a:cubicBezTo>
                  <a:close/>
                </a:path>
              </a:pathLst>
            </a:custGeom>
            <a:solidFill>
              <a:srgbClr val="040000"/>
            </a:solidFill>
            <a:ln w="9525" cap="flat">
              <a:noFill/>
              <a:prstDash val="solid"/>
              <a:miter/>
            </a:ln>
          </p:spPr>
          <p:txBody>
            <a:bodyPr rtlCol="0" anchor="ctr"/>
            <a:lstStyle/>
            <a:p>
              <a:endParaRPr lang="ja-JP" altLang="en-US"/>
            </a:p>
          </p:txBody>
        </p:sp>
        <p:sp>
          <p:nvSpPr>
            <p:cNvPr id="88" name="フリーフォーム: 図形 87">
              <a:extLst>
                <a:ext uri="{FF2B5EF4-FFF2-40B4-BE49-F238E27FC236}">
                  <a16:creationId xmlns:a16="http://schemas.microsoft.com/office/drawing/2014/main" id="{BE75F14D-75E0-EB56-AEB5-0E0C54984015}"/>
                </a:ext>
              </a:extLst>
            </p:cNvPr>
            <p:cNvSpPr/>
            <p:nvPr/>
          </p:nvSpPr>
          <p:spPr>
            <a:xfrm>
              <a:off x="6378426" y="5018150"/>
              <a:ext cx="11990" cy="22288"/>
            </a:xfrm>
            <a:custGeom>
              <a:avLst/>
              <a:gdLst>
                <a:gd name="connsiteX0" fmla="*/ 11991 w 11990"/>
                <a:gd name="connsiteY0" fmla="*/ 18860 h 22288"/>
                <a:gd name="connsiteX1" fmla="*/ 7228 w 11990"/>
                <a:gd name="connsiteY1" fmla="*/ 22098 h 22288"/>
                <a:gd name="connsiteX2" fmla="*/ 85 w 11990"/>
                <a:gd name="connsiteY2" fmla="*/ 22288 h 22288"/>
                <a:gd name="connsiteX3" fmla="*/ 85 w 11990"/>
                <a:gd name="connsiteY3" fmla="*/ 12763 h 22288"/>
                <a:gd name="connsiteX4" fmla="*/ 4085 w 11990"/>
                <a:gd name="connsiteY4" fmla="*/ 3715 h 22288"/>
                <a:gd name="connsiteX5" fmla="*/ 6943 w 11990"/>
                <a:gd name="connsiteY5" fmla="*/ 0 h 22288"/>
                <a:gd name="connsiteX6" fmla="*/ 10086 w 11990"/>
                <a:gd name="connsiteY6" fmla="*/ 0 h 22288"/>
                <a:gd name="connsiteX7" fmla="*/ 10086 w 11990"/>
                <a:gd name="connsiteY7" fmla="*/ 1810 h 22288"/>
                <a:gd name="connsiteX8" fmla="*/ 9133 w 11990"/>
                <a:gd name="connsiteY8" fmla="*/ 4477 h 22288"/>
                <a:gd name="connsiteX9" fmla="*/ 9038 w 11990"/>
                <a:gd name="connsiteY9" fmla="*/ 7906 h 22288"/>
                <a:gd name="connsiteX10" fmla="*/ 11324 w 11990"/>
                <a:gd name="connsiteY10" fmla="*/ 15621 h 22288"/>
                <a:gd name="connsiteX11" fmla="*/ 11896 w 11990"/>
                <a:gd name="connsiteY11" fmla="*/ 18860 h 22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90" h="22288">
                  <a:moveTo>
                    <a:pt x="11991" y="18860"/>
                  </a:moveTo>
                  <a:lnTo>
                    <a:pt x="7228" y="22098"/>
                  </a:lnTo>
                  <a:lnTo>
                    <a:pt x="85" y="22288"/>
                  </a:lnTo>
                  <a:cubicBezTo>
                    <a:pt x="-106" y="19145"/>
                    <a:pt x="85" y="15907"/>
                    <a:pt x="85" y="12763"/>
                  </a:cubicBezTo>
                  <a:cubicBezTo>
                    <a:pt x="85" y="9335"/>
                    <a:pt x="1132" y="6096"/>
                    <a:pt x="4085" y="3715"/>
                  </a:cubicBezTo>
                  <a:cubicBezTo>
                    <a:pt x="5514" y="2572"/>
                    <a:pt x="6466" y="1334"/>
                    <a:pt x="6943" y="0"/>
                  </a:cubicBezTo>
                  <a:lnTo>
                    <a:pt x="10086" y="0"/>
                  </a:lnTo>
                  <a:cubicBezTo>
                    <a:pt x="9895" y="762"/>
                    <a:pt x="9895" y="1334"/>
                    <a:pt x="10086" y="1810"/>
                  </a:cubicBezTo>
                  <a:cubicBezTo>
                    <a:pt x="10657" y="3048"/>
                    <a:pt x="12372" y="4286"/>
                    <a:pt x="9133" y="4477"/>
                  </a:cubicBezTo>
                  <a:cubicBezTo>
                    <a:pt x="9038" y="4477"/>
                    <a:pt x="8752" y="6763"/>
                    <a:pt x="9038" y="7906"/>
                  </a:cubicBezTo>
                  <a:cubicBezTo>
                    <a:pt x="9705" y="10478"/>
                    <a:pt x="10943" y="13049"/>
                    <a:pt x="11324" y="15621"/>
                  </a:cubicBezTo>
                  <a:cubicBezTo>
                    <a:pt x="11514" y="16859"/>
                    <a:pt x="11514" y="18288"/>
                    <a:pt x="11896" y="18860"/>
                  </a:cubicBezTo>
                  <a:close/>
                </a:path>
              </a:pathLst>
            </a:custGeom>
            <a:solidFill>
              <a:srgbClr val="040000"/>
            </a:solidFill>
            <a:ln w="9525" cap="flat">
              <a:noFill/>
              <a:prstDash val="solid"/>
              <a:miter/>
            </a:ln>
          </p:spPr>
          <p:txBody>
            <a:bodyPr rtlCol="0" anchor="ctr"/>
            <a:lstStyle/>
            <a:p>
              <a:endParaRPr lang="ja-JP" altLang="en-US"/>
            </a:p>
          </p:txBody>
        </p:sp>
        <p:sp>
          <p:nvSpPr>
            <p:cNvPr id="89" name="フリーフォーム: 図形 88">
              <a:extLst>
                <a:ext uri="{FF2B5EF4-FFF2-40B4-BE49-F238E27FC236}">
                  <a16:creationId xmlns:a16="http://schemas.microsoft.com/office/drawing/2014/main" id="{E545AA95-D8A1-E2E0-7C7E-32912D2CEA86}"/>
                </a:ext>
              </a:extLst>
            </p:cNvPr>
            <p:cNvSpPr/>
            <p:nvPr/>
          </p:nvSpPr>
          <p:spPr>
            <a:xfrm>
              <a:off x="6346895" y="5011754"/>
              <a:ext cx="38789" cy="166511"/>
            </a:xfrm>
            <a:custGeom>
              <a:avLst/>
              <a:gdLst>
                <a:gd name="connsiteX0" fmla="*/ 37236 w 38789"/>
                <a:gd name="connsiteY0" fmla="*/ 586 h 166511"/>
                <a:gd name="connsiteX1" fmla="*/ 38474 w 38789"/>
                <a:gd name="connsiteY1" fmla="*/ 6301 h 166511"/>
                <a:gd name="connsiteX2" fmla="*/ 35617 w 38789"/>
                <a:gd name="connsiteY2" fmla="*/ 10016 h 166511"/>
                <a:gd name="connsiteX3" fmla="*/ 31616 w 38789"/>
                <a:gd name="connsiteY3" fmla="*/ 19065 h 166511"/>
                <a:gd name="connsiteX4" fmla="*/ 31616 w 38789"/>
                <a:gd name="connsiteY4" fmla="*/ 28590 h 166511"/>
                <a:gd name="connsiteX5" fmla="*/ 33331 w 38789"/>
                <a:gd name="connsiteY5" fmla="*/ 36972 h 166511"/>
                <a:gd name="connsiteX6" fmla="*/ 32283 w 38789"/>
                <a:gd name="connsiteY6" fmla="*/ 45068 h 166511"/>
                <a:gd name="connsiteX7" fmla="*/ 31616 w 38789"/>
                <a:gd name="connsiteY7" fmla="*/ 47449 h 166511"/>
                <a:gd name="connsiteX8" fmla="*/ 27616 w 38789"/>
                <a:gd name="connsiteY8" fmla="*/ 69833 h 166511"/>
                <a:gd name="connsiteX9" fmla="*/ 18662 w 38789"/>
                <a:gd name="connsiteY9" fmla="*/ 100503 h 166511"/>
                <a:gd name="connsiteX10" fmla="*/ 14281 w 38789"/>
                <a:gd name="connsiteY10" fmla="*/ 122887 h 166511"/>
                <a:gd name="connsiteX11" fmla="*/ 12852 w 38789"/>
                <a:gd name="connsiteY11" fmla="*/ 127650 h 166511"/>
                <a:gd name="connsiteX12" fmla="*/ 8471 w 38789"/>
                <a:gd name="connsiteY12" fmla="*/ 145366 h 166511"/>
                <a:gd name="connsiteX13" fmla="*/ 4089 w 38789"/>
                <a:gd name="connsiteY13" fmla="*/ 164321 h 166511"/>
                <a:gd name="connsiteX14" fmla="*/ 946 w 38789"/>
                <a:gd name="connsiteY14" fmla="*/ 166512 h 166511"/>
                <a:gd name="connsiteX15" fmla="*/ 89 w 38789"/>
                <a:gd name="connsiteY15" fmla="*/ 163178 h 166511"/>
                <a:gd name="connsiteX16" fmla="*/ 4280 w 38789"/>
                <a:gd name="connsiteY16" fmla="*/ 140128 h 166511"/>
                <a:gd name="connsiteX17" fmla="*/ 5708 w 38789"/>
                <a:gd name="connsiteY17" fmla="*/ 131364 h 166511"/>
                <a:gd name="connsiteX18" fmla="*/ 6947 w 38789"/>
                <a:gd name="connsiteY18" fmla="*/ 123078 h 166511"/>
                <a:gd name="connsiteX19" fmla="*/ 7137 w 38789"/>
                <a:gd name="connsiteY19" fmla="*/ 116505 h 166511"/>
                <a:gd name="connsiteX20" fmla="*/ 8471 w 38789"/>
                <a:gd name="connsiteY20" fmla="*/ 113077 h 166511"/>
                <a:gd name="connsiteX21" fmla="*/ 12376 w 38789"/>
                <a:gd name="connsiteY21" fmla="*/ 88597 h 166511"/>
                <a:gd name="connsiteX22" fmla="*/ 12852 w 38789"/>
                <a:gd name="connsiteY22" fmla="*/ 81168 h 166511"/>
                <a:gd name="connsiteX23" fmla="*/ 17519 w 38789"/>
                <a:gd name="connsiteY23" fmla="*/ 56307 h 166511"/>
                <a:gd name="connsiteX24" fmla="*/ 21520 w 38789"/>
                <a:gd name="connsiteY24" fmla="*/ 36495 h 166511"/>
                <a:gd name="connsiteX25" fmla="*/ 22949 w 38789"/>
                <a:gd name="connsiteY25" fmla="*/ 32400 h 166511"/>
                <a:gd name="connsiteX26" fmla="*/ 24377 w 38789"/>
                <a:gd name="connsiteY26" fmla="*/ 28304 h 166511"/>
                <a:gd name="connsiteX27" fmla="*/ 33807 w 38789"/>
                <a:gd name="connsiteY27" fmla="*/ 9254 h 166511"/>
                <a:gd name="connsiteX28" fmla="*/ 34665 w 38789"/>
                <a:gd name="connsiteY28" fmla="*/ 1920 h 166511"/>
                <a:gd name="connsiteX29" fmla="*/ 35712 w 38789"/>
                <a:gd name="connsiteY29" fmla="*/ 15 h 166511"/>
                <a:gd name="connsiteX30" fmla="*/ 37427 w 38789"/>
                <a:gd name="connsiteY30" fmla="*/ 681 h 1665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38789" h="166511">
                  <a:moveTo>
                    <a:pt x="37236" y="586"/>
                  </a:moveTo>
                  <a:cubicBezTo>
                    <a:pt x="38760" y="2396"/>
                    <a:pt x="39141" y="4396"/>
                    <a:pt x="38474" y="6301"/>
                  </a:cubicBezTo>
                  <a:cubicBezTo>
                    <a:pt x="37998" y="7635"/>
                    <a:pt x="37046" y="8873"/>
                    <a:pt x="35617" y="10016"/>
                  </a:cubicBezTo>
                  <a:cubicBezTo>
                    <a:pt x="32664" y="12397"/>
                    <a:pt x="31616" y="15731"/>
                    <a:pt x="31616" y="19065"/>
                  </a:cubicBezTo>
                  <a:cubicBezTo>
                    <a:pt x="31616" y="22303"/>
                    <a:pt x="31426" y="25446"/>
                    <a:pt x="31616" y="28590"/>
                  </a:cubicBezTo>
                  <a:cubicBezTo>
                    <a:pt x="31807" y="31352"/>
                    <a:pt x="32283" y="34210"/>
                    <a:pt x="33331" y="36972"/>
                  </a:cubicBezTo>
                  <a:cubicBezTo>
                    <a:pt x="34188" y="39258"/>
                    <a:pt x="32664" y="42306"/>
                    <a:pt x="32283" y="45068"/>
                  </a:cubicBezTo>
                  <a:cubicBezTo>
                    <a:pt x="32093" y="45925"/>
                    <a:pt x="31521" y="46687"/>
                    <a:pt x="31616" y="47449"/>
                  </a:cubicBezTo>
                  <a:cubicBezTo>
                    <a:pt x="32188" y="55260"/>
                    <a:pt x="28854" y="62403"/>
                    <a:pt x="27616" y="69833"/>
                  </a:cubicBezTo>
                  <a:cubicBezTo>
                    <a:pt x="25806" y="80406"/>
                    <a:pt x="22663" y="90502"/>
                    <a:pt x="18662" y="100503"/>
                  </a:cubicBezTo>
                  <a:cubicBezTo>
                    <a:pt x="19901" y="108409"/>
                    <a:pt x="14948" y="115267"/>
                    <a:pt x="14281" y="122887"/>
                  </a:cubicBezTo>
                  <a:cubicBezTo>
                    <a:pt x="14090" y="124506"/>
                    <a:pt x="13709" y="126221"/>
                    <a:pt x="12852" y="127650"/>
                  </a:cubicBezTo>
                  <a:cubicBezTo>
                    <a:pt x="9614" y="133174"/>
                    <a:pt x="9518" y="139365"/>
                    <a:pt x="8471" y="145366"/>
                  </a:cubicBezTo>
                  <a:cubicBezTo>
                    <a:pt x="7423" y="151748"/>
                    <a:pt x="5804" y="158035"/>
                    <a:pt x="4089" y="164321"/>
                  </a:cubicBezTo>
                  <a:cubicBezTo>
                    <a:pt x="3899" y="165178"/>
                    <a:pt x="1994" y="165750"/>
                    <a:pt x="946" y="166512"/>
                  </a:cubicBezTo>
                  <a:cubicBezTo>
                    <a:pt x="660" y="165369"/>
                    <a:pt x="-292" y="163940"/>
                    <a:pt x="89" y="163178"/>
                  </a:cubicBezTo>
                  <a:cubicBezTo>
                    <a:pt x="3899" y="155844"/>
                    <a:pt x="3232" y="147843"/>
                    <a:pt x="4280" y="140128"/>
                  </a:cubicBezTo>
                  <a:cubicBezTo>
                    <a:pt x="4661" y="137175"/>
                    <a:pt x="5137" y="134222"/>
                    <a:pt x="5708" y="131364"/>
                  </a:cubicBezTo>
                  <a:cubicBezTo>
                    <a:pt x="6185" y="128697"/>
                    <a:pt x="4756" y="125935"/>
                    <a:pt x="6947" y="123078"/>
                  </a:cubicBezTo>
                  <a:cubicBezTo>
                    <a:pt x="8090" y="121649"/>
                    <a:pt x="7137" y="118792"/>
                    <a:pt x="7137" y="116505"/>
                  </a:cubicBezTo>
                  <a:cubicBezTo>
                    <a:pt x="7614" y="114505"/>
                    <a:pt x="8471" y="113743"/>
                    <a:pt x="8471" y="113077"/>
                  </a:cubicBezTo>
                  <a:cubicBezTo>
                    <a:pt x="8471" y="104694"/>
                    <a:pt x="9614" y="96598"/>
                    <a:pt x="12376" y="88597"/>
                  </a:cubicBezTo>
                  <a:cubicBezTo>
                    <a:pt x="13043" y="86692"/>
                    <a:pt x="12852" y="83644"/>
                    <a:pt x="12852" y="81168"/>
                  </a:cubicBezTo>
                  <a:cubicBezTo>
                    <a:pt x="12852" y="72595"/>
                    <a:pt x="16281" y="64594"/>
                    <a:pt x="17519" y="56307"/>
                  </a:cubicBezTo>
                  <a:cubicBezTo>
                    <a:pt x="18567" y="49640"/>
                    <a:pt x="20091" y="43068"/>
                    <a:pt x="21520" y="36495"/>
                  </a:cubicBezTo>
                  <a:cubicBezTo>
                    <a:pt x="21806" y="35067"/>
                    <a:pt x="22473" y="33733"/>
                    <a:pt x="22949" y="32400"/>
                  </a:cubicBezTo>
                  <a:cubicBezTo>
                    <a:pt x="23425" y="31066"/>
                    <a:pt x="24187" y="29733"/>
                    <a:pt x="24377" y="28304"/>
                  </a:cubicBezTo>
                  <a:cubicBezTo>
                    <a:pt x="25425" y="21065"/>
                    <a:pt x="27521" y="14302"/>
                    <a:pt x="33807" y="9254"/>
                  </a:cubicBezTo>
                  <a:cubicBezTo>
                    <a:pt x="36569" y="7063"/>
                    <a:pt x="37046" y="4682"/>
                    <a:pt x="34665" y="1920"/>
                  </a:cubicBezTo>
                  <a:cubicBezTo>
                    <a:pt x="34474" y="1634"/>
                    <a:pt x="35141" y="491"/>
                    <a:pt x="35712" y="15"/>
                  </a:cubicBezTo>
                  <a:cubicBezTo>
                    <a:pt x="35807" y="-81"/>
                    <a:pt x="37046" y="301"/>
                    <a:pt x="37427" y="681"/>
                  </a:cubicBezTo>
                  <a:close/>
                </a:path>
              </a:pathLst>
            </a:custGeom>
            <a:solidFill>
              <a:srgbClr val="FFFFFF"/>
            </a:solidFill>
            <a:ln w="9525" cap="flat">
              <a:noFill/>
              <a:prstDash val="solid"/>
              <a:miter/>
            </a:ln>
          </p:spPr>
          <p:txBody>
            <a:bodyPr rtlCol="0" anchor="ctr"/>
            <a:lstStyle/>
            <a:p>
              <a:endParaRPr lang="ja-JP" altLang="en-US"/>
            </a:p>
          </p:txBody>
        </p:sp>
        <p:sp>
          <p:nvSpPr>
            <p:cNvPr id="90" name="フリーフォーム: 図形 89">
              <a:extLst>
                <a:ext uri="{FF2B5EF4-FFF2-40B4-BE49-F238E27FC236}">
                  <a16:creationId xmlns:a16="http://schemas.microsoft.com/office/drawing/2014/main" id="{D90BA572-3605-20ED-97DE-D9D36B32ACC0}"/>
                </a:ext>
              </a:extLst>
            </p:cNvPr>
            <p:cNvSpPr/>
            <p:nvPr/>
          </p:nvSpPr>
          <p:spPr>
            <a:xfrm>
              <a:off x="6347386" y="5747860"/>
              <a:ext cx="24362" cy="30098"/>
            </a:xfrm>
            <a:custGeom>
              <a:avLst/>
              <a:gdLst>
                <a:gd name="connsiteX0" fmla="*/ 24362 w 24362"/>
                <a:gd name="connsiteY0" fmla="*/ 29623 h 30098"/>
                <a:gd name="connsiteX1" fmla="*/ 13980 w 24362"/>
                <a:gd name="connsiteY1" fmla="*/ 30099 h 30098"/>
                <a:gd name="connsiteX2" fmla="*/ 12265 w 24362"/>
                <a:gd name="connsiteY2" fmla="*/ 24193 h 30098"/>
                <a:gd name="connsiteX3" fmla="*/ 11504 w 24362"/>
                <a:gd name="connsiteY3" fmla="*/ 22670 h 30098"/>
                <a:gd name="connsiteX4" fmla="*/ 10837 w 24362"/>
                <a:gd name="connsiteY4" fmla="*/ 24384 h 30098"/>
                <a:gd name="connsiteX5" fmla="*/ 3503 w 24362"/>
                <a:gd name="connsiteY5" fmla="*/ 27146 h 30098"/>
                <a:gd name="connsiteX6" fmla="*/ 836 w 24362"/>
                <a:gd name="connsiteY6" fmla="*/ 18669 h 30098"/>
                <a:gd name="connsiteX7" fmla="*/ 9503 w 24362"/>
                <a:gd name="connsiteY7" fmla="*/ 6001 h 30098"/>
                <a:gd name="connsiteX8" fmla="*/ 12265 w 24362"/>
                <a:gd name="connsiteY8" fmla="*/ 0 h 30098"/>
                <a:gd name="connsiteX9" fmla="*/ 22743 w 24362"/>
                <a:gd name="connsiteY9" fmla="*/ 285 h 30098"/>
                <a:gd name="connsiteX10" fmla="*/ 22743 w 24362"/>
                <a:gd name="connsiteY10" fmla="*/ 4953 h 30098"/>
                <a:gd name="connsiteX11" fmla="*/ 23791 w 24362"/>
                <a:gd name="connsiteY11" fmla="*/ 18479 h 30098"/>
                <a:gd name="connsiteX12" fmla="*/ 24362 w 24362"/>
                <a:gd name="connsiteY12" fmla="*/ 29718 h 30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362" h="30098">
                  <a:moveTo>
                    <a:pt x="24362" y="29623"/>
                  </a:moveTo>
                  <a:lnTo>
                    <a:pt x="13980" y="30099"/>
                  </a:lnTo>
                  <a:cubicBezTo>
                    <a:pt x="13885" y="28099"/>
                    <a:pt x="13408" y="26098"/>
                    <a:pt x="12265" y="24193"/>
                  </a:cubicBezTo>
                  <a:cubicBezTo>
                    <a:pt x="11980" y="23717"/>
                    <a:pt x="11694" y="23146"/>
                    <a:pt x="11504" y="22670"/>
                  </a:cubicBezTo>
                  <a:cubicBezTo>
                    <a:pt x="11313" y="23241"/>
                    <a:pt x="11218" y="23908"/>
                    <a:pt x="10837" y="24384"/>
                  </a:cubicBezTo>
                  <a:cubicBezTo>
                    <a:pt x="8456" y="27241"/>
                    <a:pt x="5312" y="28384"/>
                    <a:pt x="3503" y="27146"/>
                  </a:cubicBezTo>
                  <a:cubicBezTo>
                    <a:pt x="264" y="24955"/>
                    <a:pt x="-974" y="21527"/>
                    <a:pt x="836" y="18669"/>
                  </a:cubicBezTo>
                  <a:cubicBezTo>
                    <a:pt x="3503" y="14288"/>
                    <a:pt x="6265" y="10001"/>
                    <a:pt x="9503" y="6001"/>
                  </a:cubicBezTo>
                  <a:cubicBezTo>
                    <a:pt x="11027" y="4096"/>
                    <a:pt x="11980" y="2191"/>
                    <a:pt x="12265" y="0"/>
                  </a:cubicBezTo>
                  <a:lnTo>
                    <a:pt x="22743" y="285"/>
                  </a:lnTo>
                  <a:cubicBezTo>
                    <a:pt x="22457" y="1810"/>
                    <a:pt x="22457" y="3429"/>
                    <a:pt x="22743" y="4953"/>
                  </a:cubicBezTo>
                  <a:cubicBezTo>
                    <a:pt x="23886" y="9525"/>
                    <a:pt x="23505" y="14001"/>
                    <a:pt x="23791" y="18479"/>
                  </a:cubicBezTo>
                  <a:cubicBezTo>
                    <a:pt x="23981" y="22193"/>
                    <a:pt x="24267" y="25908"/>
                    <a:pt x="24362" y="29718"/>
                  </a:cubicBezTo>
                  <a:close/>
                </a:path>
              </a:pathLst>
            </a:custGeom>
            <a:solidFill>
              <a:srgbClr val="040000"/>
            </a:solidFill>
            <a:ln w="9525" cap="flat">
              <a:noFill/>
              <a:prstDash val="solid"/>
              <a:miter/>
            </a:ln>
          </p:spPr>
          <p:txBody>
            <a:bodyPr rtlCol="0" anchor="ctr"/>
            <a:lstStyle/>
            <a:p>
              <a:endParaRPr lang="ja-JP" altLang="en-US"/>
            </a:p>
          </p:txBody>
        </p:sp>
        <p:sp>
          <p:nvSpPr>
            <p:cNvPr id="91" name="フリーフォーム: 図形 90">
              <a:extLst>
                <a:ext uri="{FF2B5EF4-FFF2-40B4-BE49-F238E27FC236}">
                  <a16:creationId xmlns:a16="http://schemas.microsoft.com/office/drawing/2014/main" id="{84B1D821-A72C-F3C7-48A1-C101EC8A3059}"/>
                </a:ext>
              </a:extLst>
            </p:cNvPr>
            <p:cNvSpPr/>
            <p:nvPr/>
          </p:nvSpPr>
          <p:spPr>
            <a:xfrm>
              <a:off x="5649944" y="4922328"/>
              <a:ext cx="717095" cy="953611"/>
            </a:xfrm>
            <a:custGeom>
              <a:avLst/>
              <a:gdLst>
                <a:gd name="connsiteX0" fmla="*/ 714089 w 717095"/>
                <a:gd name="connsiteY0" fmla="*/ 88011 h 953611"/>
                <a:gd name="connsiteX1" fmla="*/ 716851 w 717095"/>
                <a:gd name="connsiteY1" fmla="*/ 92488 h 953611"/>
                <a:gd name="connsiteX2" fmla="*/ 709613 w 717095"/>
                <a:gd name="connsiteY2" fmla="*/ 123730 h 953611"/>
                <a:gd name="connsiteX3" fmla="*/ 701135 w 717095"/>
                <a:gd name="connsiteY3" fmla="*/ 164402 h 953611"/>
                <a:gd name="connsiteX4" fmla="*/ 696754 w 717095"/>
                <a:gd name="connsiteY4" fmla="*/ 194120 h 953611"/>
                <a:gd name="connsiteX5" fmla="*/ 693801 w 717095"/>
                <a:gd name="connsiteY5" fmla="*/ 222313 h 953611"/>
                <a:gd name="connsiteX6" fmla="*/ 692372 w 717095"/>
                <a:gd name="connsiteY6" fmla="*/ 236696 h 953611"/>
                <a:gd name="connsiteX7" fmla="*/ 690943 w 717095"/>
                <a:gd name="connsiteY7" fmla="*/ 249460 h 953611"/>
                <a:gd name="connsiteX8" fmla="*/ 690753 w 717095"/>
                <a:gd name="connsiteY8" fmla="*/ 251365 h 953611"/>
                <a:gd name="connsiteX9" fmla="*/ 687991 w 717095"/>
                <a:gd name="connsiteY9" fmla="*/ 267653 h 953611"/>
                <a:gd name="connsiteX10" fmla="*/ 687991 w 717095"/>
                <a:gd name="connsiteY10" fmla="*/ 274320 h 953611"/>
                <a:gd name="connsiteX11" fmla="*/ 683800 w 717095"/>
                <a:gd name="connsiteY11" fmla="*/ 300038 h 953611"/>
                <a:gd name="connsiteX12" fmla="*/ 682276 w 717095"/>
                <a:gd name="connsiteY12" fmla="*/ 322135 h 953611"/>
                <a:gd name="connsiteX13" fmla="*/ 681609 w 717095"/>
                <a:gd name="connsiteY13" fmla="*/ 325183 h 953611"/>
                <a:gd name="connsiteX14" fmla="*/ 679323 w 717095"/>
                <a:gd name="connsiteY14" fmla="*/ 336328 h 953611"/>
                <a:gd name="connsiteX15" fmla="*/ 677894 w 717095"/>
                <a:gd name="connsiteY15" fmla="*/ 341567 h 953611"/>
                <a:gd name="connsiteX16" fmla="*/ 675132 w 717095"/>
                <a:gd name="connsiteY16" fmla="*/ 347853 h 953611"/>
                <a:gd name="connsiteX17" fmla="*/ 675132 w 717095"/>
                <a:gd name="connsiteY17" fmla="*/ 355187 h 953611"/>
                <a:gd name="connsiteX18" fmla="*/ 680466 w 717095"/>
                <a:gd name="connsiteY18" fmla="*/ 362331 h 953611"/>
                <a:gd name="connsiteX19" fmla="*/ 685514 w 717095"/>
                <a:gd name="connsiteY19" fmla="*/ 360045 h 953611"/>
                <a:gd name="connsiteX20" fmla="*/ 689134 w 717095"/>
                <a:gd name="connsiteY20" fmla="*/ 355473 h 953611"/>
                <a:gd name="connsiteX21" fmla="*/ 691039 w 717095"/>
                <a:gd name="connsiteY21" fmla="*/ 351758 h 953611"/>
                <a:gd name="connsiteX22" fmla="*/ 691134 w 717095"/>
                <a:gd name="connsiteY22" fmla="*/ 348424 h 953611"/>
                <a:gd name="connsiteX23" fmla="*/ 692372 w 717095"/>
                <a:gd name="connsiteY23" fmla="*/ 346519 h 953611"/>
                <a:gd name="connsiteX24" fmla="*/ 693896 w 717095"/>
                <a:gd name="connsiteY24" fmla="*/ 348139 h 953611"/>
                <a:gd name="connsiteX25" fmla="*/ 694087 w 717095"/>
                <a:gd name="connsiteY25" fmla="*/ 349663 h 953611"/>
                <a:gd name="connsiteX26" fmla="*/ 693991 w 717095"/>
                <a:gd name="connsiteY26" fmla="*/ 351472 h 953611"/>
                <a:gd name="connsiteX27" fmla="*/ 692658 w 717095"/>
                <a:gd name="connsiteY27" fmla="*/ 366903 h 953611"/>
                <a:gd name="connsiteX28" fmla="*/ 692372 w 717095"/>
                <a:gd name="connsiteY28" fmla="*/ 380238 h 953611"/>
                <a:gd name="connsiteX29" fmla="*/ 692658 w 717095"/>
                <a:gd name="connsiteY29" fmla="*/ 393192 h 953611"/>
                <a:gd name="connsiteX30" fmla="*/ 692563 w 717095"/>
                <a:gd name="connsiteY30" fmla="*/ 418528 h 953611"/>
                <a:gd name="connsiteX31" fmla="*/ 692563 w 717095"/>
                <a:gd name="connsiteY31" fmla="*/ 442722 h 953611"/>
                <a:gd name="connsiteX32" fmla="*/ 693896 w 717095"/>
                <a:gd name="connsiteY32" fmla="*/ 463487 h 953611"/>
                <a:gd name="connsiteX33" fmla="*/ 693896 w 717095"/>
                <a:gd name="connsiteY33" fmla="*/ 468058 h 953611"/>
                <a:gd name="connsiteX34" fmla="*/ 692658 w 717095"/>
                <a:gd name="connsiteY34" fmla="*/ 476917 h 953611"/>
                <a:gd name="connsiteX35" fmla="*/ 692563 w 717095"/>
                <a:gd name="connsiteY35" fmla="*/ 504253 h 953611"/>
                <a:gd name="connsiteX36" fmla="*/ 691515 w 717095"/>
                <a:gd name="connsiteY36" fmla="*/ 514922 h 953611"/>
                <a:gd name="connsiteX37" fmla="*/ 691134 w 717095"/>
                <a:gd name="connsiteY37" fmla="*/ 521303 h 953611"/>
                <a:gd name="connsiteX38" fmla="*/ 692563 w 717095"/>
                <a:gd name="connsiteY38" fmla="*/ 528066 h 953611"/>
                <a:gd name="connsiteX39" fmla="*/ 692658 w 717095"/>
                <a:gd name="connsiteY39" fmla="*/ 544068 h 953611"/>
                <a:gd name="connsiteX40" fmla="*/ 693706 w 717095"/>
                <a:gd name="connsiteY40" fmla="*/ 550069 h 953611"/>
                <a:gd name="connsiteX41" fmla="*/ 694658 w 717095"/>
                <a:gd name="connsiteY41" fmla="*/ 576929 h 953611"/>
                <a:gd name="connsiteX42" fmla="*/ 696944 w 717095"/>
                <a:gd name="connsiteY42" fmla="*/ 598266 h 953611"/>
                <a:gd name="connsiteX43" fmla="*/ 697135 w 717095"/>
                <a:gd name="connsiteY43" fmla="*/ 603504 h 953611"/>
                <a:gd name="connsiteX44" fmla="*/ 694468 w 717095"/>
                <a:gd name="connsiteY44" fmla="*/ 624269 h 953611"/>
                <a:gd name="connsiteX45" fmla="*/ 693991 w 717095"/>
                <a:gd name="connsiteY45" fmla="*/ 625412 h 953611"/>
                <a:gd name="connsiteX46" fmla="*/ 694753 w 717095"/>
                <a:gd name="connsiteY46" fmla="*/ 641128 h 953611"/>
                <a:gd name="connsiteX47" fmla="*/ 700468 w 717095"/>
                <a:gd name="connsiteY47" fmla="*/ 658273 h 953611"/>
                <a:gd name="connsiteX48" fmla="*/ 703993 w 717095"/>
                <a:gd name="connsiteY48" fmla="*/ 685514 h 953611"/>
                <a:gd name="connsiteX49" fmla="*/ 703897 w 717095"/>
                <a:gd name="connsiteY49" fmla="*/ 689801 h 953611"/>
                <a:gd name="connsiteX50" fmla="*/ 705422 w 717095"/>
                <a:gd name="connsiteY50" fmla="*/ 709231 h 953611"/>
                <a:gd name="connsiteX51" fmla="*/ 704183 w 717095"/>
                <a:gd name="connsiteY51" fmla="*/ 715328 h 953611"/>
                <a:gd name="connsiteX52" fmla="*/ 706850 w 717095"/>
                <a:gd name="connsiteY52" fmla="*/ 736283 h 953611"/>
                <a:gd name="connsiteX53" fmla="*/ 707041 w 717095"/>
                <a:gd name="connsiteY53" fmla="*/ 742950 h 953611"/>
                <a:gd name="connsiteX54" fmla="*/ 708088 w 717095"/>
                <a:gd name="connsiteY54" fmla="*/ 769144 h 953611"/>
                <a:gd name="connsiteX55" fmla="*/ 709517 w 717095"/>
                <a:gd name="connsiteY55" fmla="*/ 792575 h 953611"/>
                <a:gd name="connsiteX56" fmla="*/ 709803 w 717095"/>
                <a:gd name="connsiteY56" fmla="*/ 823913 h 953611"/>
                <a:gd name="connsiteX57" fmla="*/ 709708 w 717095"/>
                <a:gd name="connsiteY57" fmla="*/ 825532 h 953611"/>
                <a:gd name="connsiteX58" fmla="*/ 706946 w 717095"/>
                <a:gd name="connsiteY58" fmla="*/ 831533 h 953611"/>
                <a:gd name="connsiteX59" fmla="*/ 698278 w 717095"/>
                <a:gd name="connsiteY59" fmla="*/ 844201 h 953611"/>
                <a:gd name="connsiteX60" fmla="*/ 700945 w 717095"/>
                <a:gd name="connsiteY60" fmla="*/ 852678 h 953611"/>
                <a:gd name="connsiteX61" fmla="*/ 708279 w 717095"/>
                <a:gd name="connsiteY61" fmla="*/ 849916 h 953611"/>
                <a:gd name="connsiteX62" fmla="*/ 708946 w 717095"/>
                <a:gd name="connsiteY62" fmla="*/ 848201 h 953611"/>
                <a:gd name="connsiteX63" fmla="*/ 709708 w 717095"/>
                <a:gd name="connsiteY63" fmla="*/ 849725 h 953611"/>
                <a:gd name="connsiteX64" fmla="*/ 711422 w 717095"/>
                <a:gd name="connsiteY64" fmla="*/ 855631 h 953611"/>
                <a:gd name="connsiteX65" fmla="*/ 710565 w 717095"/>
                <a:gd name="connsiteY65" fmla="*/ 863632 h 953611"/>
                <a:gd name="connsiteX66" fmla="*/ 710946 w 717095"/>
                <a:gd name="connsiteY66" fmla="*/ 867442 h 953611"/>
                <a:gd name="connsiteX67" fmla="*/ 703231 w 717095"/>
                <a:gd name="connsiteY67" fmla="*/ 880110 h 953611"/>
                <a:gd name="connsiteX68" fmla="*/ 697325 w 717095"/>
                <a:gd name="connsiteY68" fmla="*/ 882967 h 953611"/>
                <a:gd name="connsiteX69" fmla="*/ 655130 w 717095"/>
                <a:gd name="connsiteY69" fmla="*/ 919163 h 953611"/>
                <a:gd name="connsiteX70" fmla="*/ 650938 w 717095"/>
                <a:gd name="connsiteY70" fmla="*/ 922592 h 953611"/>
                <a:gd name="connsiteX71" fmla="*/ 647605 w 717095"/>
                <a:gd name="connsiteY71" fmla="*/ 927544 h 953611"/>
                <a:gd name="connsiteX72" fmla="*/ 651224 w 717095"/>
                <a:gd name="connsiteY72" fmla="*/ 936975 h 953611"/>
                <a:gd name="connsiteX73" fmla="*/ 650081 w 717095"/>
                <a:gd name="connsiteY73" fmla="*/ 939737 h 953611"/>
                <a:gd name="connsiteX74" fmla="*/ 645128 w 717095"/>
                <a:gd name="connsiteY74" fmla="*/ 940022 h 953611"/>
                <a:gd name="connsiteX75" fmla="*/ 633698 w 717095"/>
                <a:gd name="connsiteY75" fmla="*/ 940308 h 953611"/>
                <a:gd name="connsiteX76" fmla="*/ 610933 w 717095"/>
                <a:gd name="connsiteY76" fmla="*/ 942403 h 953611"/>
                <a:gd name="connsiteX77" fmla="*/ 602742 w 717095"/>
                <a:gd name="connsiteY77" fmla="*/ 942880 h 953611"/>
                <a:gd name="connsiteX78" fmla="*/ 593407 w 717095"/>
                <a:gd name="connsiteY78" fmla="*/ 942880 h 953611"/>
                <a:gd name="connsiteX79" fmla="*/ 557784 w 717095"/>
                <a:gd name="connsiteY79" fmla="*/ 945451 h 953611"/>
                <a:gd name="connsiteX80" fmla="*/ 541877 w 717095"/>
                <a:gd name="connsiteY80" fmla="*/ 945451 h 953611"/>
                <a:gd name="connsiteX81" fmla="*/ 537591 w 717095"/>
                <a:gd name="connsiteY81" fmla="*/ 945451 h 953611"/>
                <a:gd name="connsiteX82" fmla="*/ 511207 w 717095"/>
                <a:gd name="connsiteY82" fmla="*/ 949262 h 953611"/>
                <a:gd name="connsiteX83" fmla="*/ 473392 w 717095"/>
                <a:gd name="connsiteY83" fmla="*/ 951738 h 953611"/>
                <a:gd name="connsiteX84" fmla="*/ 437959 w 717095"/>
                <a:gd name="connsiteY84" fmla="*/ 950785 h 953611"/>
                <a:gd name="connsiteX85" fmla="*/ 433673 w 717095"/>
                <a:gd name="connsiteY85" fmla="*/ 950785 h 953611"/>
                <a:gd name="connsiteX86" fmla="*/ 424910 w 717095"/>
                <a:gd name="connsiteY86" fmla="*/ 952024 h 953611"/>
                <a:gd name="connsiteX87" fmla="*/ 408432 w 717095"/>
                <a:gd name="connsiteY87" fmla="*/ 952310 h 953611"/>
                <a:gd name="connsiteX88" fmla="*/ 376999 w 717095"/>
                <a:gd name="connsiteY88" fmla="*/ 952976 h 953611"/>
                <a:gd name="connsiteX89" fmla="*/ 360616 w 717095"/>
                <a:gd name="connsiteY89" fmla="*/ 951262 h 953611"/>
                <a:gd name="connsiteX90" fmla="*/ 344043 w 717095"/>
                <a:gd name="connsiteY90" fmla="*/ 950405 h 953611"/>
                <a:gd name="connsiteX91" fmla="*/ 330994 w 717095"/>
                <a:gd name="connsiteY91" fmla="*/ 949357 h 953611"/>
                <a:gd name="connsiteX92" fmla="*/ 269557 w 717095"/>
                <a:gd name="connsiteY92" fmla="*/ 947928 h 953611"/>
                <a:gd name="connsiteX93" fmla="*/ 261556 w 717095"/>
                <a:gd name="connsiteY93" fmla="*/ 946880 h 953611"/>
                <a:gd name="connsiteX94" fmla="*/ 253555 w 717095"/>
                <a:gd name="connsiteY94" fmla="*/ 947928 h 953611"/>
                <a:gd name="connsiteX95" fmla="*/ 246697 w 717095"/>
                <a:gd name="connsiteY95" fmla="*/ 947928 h 953611"/>
                <a:gd name="connsiteX96" fmla="*/ 177451 w 717095"/>
                <a:gd name="connsiteY96" fmla="*/ 948119 h 953611"/>
                <a:gd name="connsiteX97" fmla="*/ 172498 w 717095"/>
                <a:gd name="connsiteY97" fmla="*/ 948023 h 953611"/>
                <a:gd name="connsiteX98" fmla="*/ 163639 w 717095"/>
                <a:gd name="connsiteY98" fmla="*/ 946880 h 953611"/>
                <a:gd name="connsiteX99" fmla="*/ 154209 w 717095"/>
                <a:gd name="connsiteY99" fmla="*/ 945642 h 953611"/>
                <a:gd name="connsiteX100" fmla="*/ 123539 w 717095"/>
                <a:gd name="connsiteY100" fmla="*/ 941356 h 953611"/>
                <a:gd name="connsiteX101" fmla="*/ 118967 w 717095"/>
                <a:gd name="connsiteY101" fmla="*/ 938689 h 953611"/>
                <a:gd name="connsiteX102" fmla="*/ 115062 w 717095"/>
                <a:gd name="connsiteY102" fmla="*/ 936117 h 953611"/>
                <a:gd name="connsiteX103" fmla="*/ 93059 w 717095"/>
                <a:gd name="connsiteY103" fmla="*/ 924020 h 953611"/>
                <a:gd name="connsiteX104" fmla="*/ 77914 w 717095"/>
                <a:gd name="connsiteY104" fmla="*/ 914400 h 953611"/>
                <a:gd name="connsiteX105" fmla="*/ 66008 w 717095"/>
                <a:gd name="connsiteY105" fmla="*/ 907161 h 953611"/>
                <a:gd name="connsiteX106" fmla="*/ 60198 w 717095"/>
                <a:gd name="connsiteY106" fmla="*/ 904113 h 953611"/>
                <a:gd name="connsiteX107" fmla="*/ 40672 w 717095"/>
                <a:gd name="connsiteY107" fmla="*/ 891445 h 953611"/>
                <a:gd name="connsiteX108" fmla="*/ 39719 w 717095"/>
                <a:gd name="connsiteY108" fmla="*/ 888397 h 953611"/>
                <a:gd name="connsiteX109" fmla="*/ 42386 w 717095"/>
                <a:gd name="connsiteY109" fmla="*/ 880681 h 953611"/>
                <a:gd name="connsiteX110" fmla="*/ 47911 w 717095"/>
                <a:gd name="connsiteY110" fmla="*/ 874681 h 953611"/>
                <a:gd name="connsiteX111" fmla="*/ 50482 w 717095"/>
                <a:gd name="connsiteY111" fmla="*/ 872776 h 953611"/>
                <a:gd name="connsiteX112" fmla="*/ 52006 w 717095"/>
                <a:gd name="connsiteY112" fmla="*/ 861822 h 953611"/>
                <a:gd name="connsiteX113" fmla="*/ 50673 w 717095"/>
                <a:gd name="connsiteY113" fmla="*/ 833723 h 953611"/>
                <a:gd name="connsiteX114" fmla="*/ 50482 w 717095"/>
                <a:gd name="connsiteY114" fmla="*/ 819055 h 953611"/>
                <a:gd name="connsiteX115" fmla="*/ 50292 w 717095"/>
                <a:gd name="connsiteY115" fmla="*/ 805434 h 953611"/>
                <a:gd name="connsiteX116" fmla="*/ 49054 w 717095"/>
                <a:gd name="connsiteY116" fmla="*/ 795338 h 953611"/>
                <a:gd name="connsiteX117" fmla="*/ 49244 w 717095"/>
                <a:gd name="connsiteY117" fmla="*/ 785717 h 953611"/>
                <a:gd name="connsiteX118" fmla="*/ 48958 w 717095"/>
                <a:gd name="connsiteY118" fmla="*/ 773811 h 953611"/>
                <a:gd name="connsiteX119" fmla="*/ 49244 w 717095"/>
                <a:gd name="connsiteY119" fmla="*/ 761238 h 953611"/>
                <a:gd name="connsiteX120" fmla="*/ 49054 w 717095"/>
                <a:gd name="connsiteY120" fmla="*/ 750284 h 953611"/>
                <a:gd name="connsiteX121" fmla="*/ 50197 w 717095"/>
                <a:gd name="connsiteY121" fmla="*/ 735330 h 953611"/>
                <a:gd name="connsiteX122" fmla="*/ 48768 w 717095"/>
                <a:gd name="connsiteY122" fmla="*/ 721233 h 953611"/>
                <a:gd name="connsiteX123" fmla="*/ 47053 w 717095"/>
                <a:gd name="connsiteY123" fmla="*/ 708279 h 953611"/>
                <a:gd name="connsiteX124" fmla="*/ 46101 w 717095"/>
                <a:gd name="connsiteY124" fmla="*/ 692087 h 953611"/>
                <a:gd name="connsiteX125" fmla="*/ 45815 w 717095"/>
                <a:gd name="connsiteY125" fmla="*/ 687515 h 953611"/>
                <a:gd name="connsiteX126" fmla="*/ 45815 w 717095"/>
                <a:gd name="connsiteY126" fmla="*/ 675799 h 953611"/>
                <a:gd name="connsiteX127" fmla="*/ 44672 w 717095"/>
                <a:gd name="connsiteY127" fmla="*/ 663702 h 953611"/>
                <a:gd name="connsiteX128" fmla="*/ 45910 w 717095"/>
                <a:gd name="connsiteY128" fmla="*/ 658940 h 953611"/>
                <a:gd name="connsiteX129" fmla="*/ 45910 w 717095"/>
                <a:gd name="connsiteY129" fmla="*/ 637318 h 953611"/>
                <a:gd name="connsiteX130" fmla="*/ 45910 w 717095"/>
                <a:gd name="connsiteY130" fmla="*/ 631984 h 953611"/>
                <a:gd name="connsiteX131" fmla="*/ 45910 w 717095"/>
                <a:gd name="connsiteY131" fmla="*/ 611029 h 953611"/>
                <a:gd name="connsiteX132" fmla="*/ 45625 w 717095"/>
                <a:gd name="connsiteY132" fmla="*/ 600551 h 953611"/>
                <a:gd name="connsiteX133" fmla="*/ 43243 w 717095"/>
                <a:gd name="connsiteY133" fmla="*/ 584835 h 953611"/>
                <a:gd name="connsiteX134" fmla="*/ 44482 w 717095"/>
                <a:gd name="connsiteY134" fmla="*/ 580168 h 953611"/>
                <a:gd name="connsiteX135" fmla="*/ 43243 w 717095"/>
                <a:gd name="connsiteY135" fmla="*/ 561689 h 953611"/>
                <a:gd name="connsiteX136" fmla="*/ 44767 w 717095"/>
                <a:gd name="connsiteY136" fmla="*/ 560166 h 953611"/>
                <a:gd name="connsiteX137" fmla="*/ 46006 w 717095"/>
                <a:gd name="connsiteY137" fmla="*/ 561403 h 953611"/>
                <a:gd name="connsiteX138" fmla="*/ 46196 w 717095"/>
                <a:gd name="connsiteY138" fmla="*/ 570071 h 953611"/>
                <a:gd name="connsiteX139" fmla="*/ 50197 w 717095"/>
                <a:gd name="connsiteY139" fmla="*/ 574738 h 953611"/>
                <a:gd name="connsiteX140" fmla="*/ 54769 w 717095"/>
                <a:gd name="connsiteY140" fmla="*/ 571976 h 953611"/>
                <a:gd name="connsiteX141" fmla="*/ 60293 w 717095"/>
                <a:gd name="connsiteY141" fmla="*/ 552736 h 953611"/>
                <a:gd name="connsiteX142" fmla="*/ 59246 w 717095"/>
                <a:gd name="connsiteY142" fmla="*/ 549212 h 953611"/>
                <a:gd name="connsiteX143" fmla="*/ 54673 w 717095"/>
                <a:gd name="connsiteY143" fmla="*/ 534924 h 953611"/>
                <a:gd name="connsiteX144" fmla="*/ 54673 w 717095"/>
                <a:gd name="connsiteY144" fmla="*/ 520256 h 953611"/>
                <a:gd name="connsiteX145" fmla="*/ 54578 w 717095"/>
                <a:gd name="connsiteY145" fmla="*/ 503968 h 953611"/>
                <a:gd name="connsiteX146" fmla="*/ 53530 w 717095"/>
                <a:gd name="connsiteY146" fmla="*/ 498443 h 953611"/>
                <a:gd name="connsiteX147" fmla="*/ 53245 w 717095"/>
                <a:gd name="connsiteY147" fmla="*/ 495872 h 953611"/>
                <a:gd name="connsiteX148" fmla="*/ 53245 w 717095"/>
                <a:gd name="connsiteY148" fmla="*/ 476250 h 953611"/>
                <a:gd name="connsiteX149" fmla="*/ 53245 w 717095"/>
                <a:gd name="connsiteY149" fmla="*/ 471583 h 953611"/>
                <a:gd name="connsiteX150" fmla="*/ 54578 w 717095"/>
                <a:gd name="connsiteY150" fmla="*/ 464820 h 953611"/>
                <a:gd name="connsiteX151" fmla="*/ 58959 w 717095"/>
                <a:gd name="connsiteY151" fmla="*/ 422434 h 953611"/>
                <a:gd name="connsiteX152" fmla="*/ 58198 w 717095"/>
                <a:gd name="connsiteY152" fmla="*/ 418719 h 953611"/>
                <a:gd name="connsiteX153" fmla="*/ 56292 w 717095"/>
                <a:gd name="connsiteY153" fmla="*/ 418243 h 953611"/>
                <a:gd name="connsiteX154" fmla="*/ 57626 w 717095"/>
                <a:gd name="connsiteY154" fmla="*/ 417385 h 953611"/>
                <a:gd name="connsiteX155" fmla="*/ 61817 w 717095"/>
                <a:gd name="connsiteY155" fmla="*/ 408527 h 953611"/>
                <a:gd name="connsiteX156" fmla="*/ 61531 w 717095"/>
                <a:gd name="connsiteY156" fmla="*/ 398907 h 953611"/>
                <a:gd name="connsiteX157" fmla="*/ 61913 w 717095"/>
                <a:gd name="connsiteY157" fmla="*/ 390715 h 953611"/>
                <a:gd name="connsiteX158" fmla="*/ 62293 w 717095"/>
                <a:gd name="connsiteY158" fmla="*/ 387001 h 953611"/>
                <a:gd name="connsiteX159" fmla="*/ 60674 w 717095"/>
                <a:gd name="connsiteY159" fmla="*/ 367665 h 953611"/>
                <a:gd name="connsiteX160" fmla="*/ 54769 w 717095"/>
                <a:gd name="connsiteY160" fmla="*/ 353282 h 953611"/>
                <a:gd name="connsiteX161" fmla="*/ 49911 w 717095"/>
                <a:gd name="connsiteY161" fmla="*/ 332994 h 953611"/>
                <a:gd name="connsiteX162" fmla="*/ 45910 w 717095"/>
                <a:gd name="connsiteY162" fmla="*/ 307943 h 953611"/>
                <a:gd name="connsiteX163" fmla="*/ 45339 w 717095"/>
                <a:gd name="connsiteY163" fmla="*/ 304133 h 953611"/>
                <a:gd name="connsiteX164" fmla="*/ 40291 w 717095"/>
                <a:gd name="connsiteY164" fmla="*/ 284797 h 953611"/>
                <a:gd name="connsiteX165" fmla="*/ 35909 w 717095"/>
                <a:gd name="connsiteY165" fmla="*/ 259842 h 953611"/>
                <a:gd name="connsiteX166" fmla="*/ 30194 w 717095"/>
                <a:gd name="connsiteY166" fmla="*/ 228029 h 953611"/>
                <a:gd name="connsiteX167" fmla="*/ 28861 w 717095"/>
                <a:gd name="connsiteY167" fmla="*/ 218313 h 953611"/>
                <a:gd name="connsiteX168" fmla="*/ 24479 w 717095"/>
                <a:gd name="connsiteY168" fmla="*/ 198025 h 953611"/>
                <a:gd name="connsiteX169" fmla="*/ 21336 w 717095"/>
                <a:gd name="connsiteY169" fmla="*/ 168497 h 953611"/>
                <a:gd name="connsiteX170" fmla="*/ 17145 w 717095"/>
                <a:gd name="connsiteY170" fmla="*/ 154781 h 953611"/>
                <a:gd name="connsiteX171" fmla="*/ 14097 w 717095"/>
                <a:gd name="connsiteY171" fmla="*/ 148590 h 953611"/>
                <a:gd name="connsiteX172" fmla="*/ 11430 w 717095"/>
                <a:gd name="connsiteY172" fmla="*/ 146780 h 953611"/>
                <a:gd name="connsiteX173" fmla="*/ 2381 w 717095"/>
                <a:gd name="connsiteY173" fmla="*/ 149066 h 953611"/>
                <a:gd name="connsiteX174" fmla="*/ 0 w 717095"/>
                <a:gd name="connsiteY174" fmla="*/ 149923 h 953611"/>
                <a:gd name="connsiteX175" fmla="*/ 667 w 717095"/>
                <a:gd name="connsiteY175" fmla="*/ 146876 h 953611"/>
                <a:gd name="connsiteX176" fmla="*/ 8763 w 717095"/>
                <a:gd name="connsiteY176" fmla="*/ 142780 h 953611"/>
                <a:gd name="connsiteX177" fmla="*/ 14573 w 717095"/>
                <a:gd name="connsiteY177" fmla="*/ 139446 h 953611"/>
                <a:gd name="connsiteX178" fmla="*/ 17907 w 717095"/>
                <a:gd name="connsiteY178" fmla="*/ 136112 h 953611"/>
                <a:gd name="connsiteX179" fmla="*/ 34385 w 717095"/>
                <a:gd name="connsiteY179" fmla="*/ 124873 h 953611"/>
                <a:gd name="connsiteX180" fmla="*/ 36862 w 717095"/>
                <a:gd name="connsiteY180" fmla="*/ 124015 h 953611"/>
                <a:gd name="connsiteX181" fmla="*/ 56007 w 717095"/>
                <a:gd name="connsiteY181" fmla="*/ 115348 h 953611"/>
                <a:gd name="connsiteX182" fmla="*/ 61627 w 717095"/>
                <a:gd name="connsiteY182" fmla="*/ 113252 h 953611"/>
                <a:gd name="connsiteX183" fmla="*/ 64865 w 717095"/>
                <a:gd name="connsiteY183" fmla="*/ 111919 h 953611"/>
                <a:gd name="connsiteX184" fmla="*/ 61531 w 717095"/>
                <a:gd name="connsiteY184" fmla="*/ 110776 h 953611"/>
                <a:gd name="connsiteX185" fmla="*/ 55626 w 717095"/>
                <a:gd name="connsiteY185" fmla="*/ 111919 h 953611"/>
                <a:gd name="connsiteX186" fmla="*/ 52102 w 717095"/>
                <a:gd name="connsiteY186" fmla="*/ 112776 h 953611"/>
                <a:gd name="connsiteX187" fmla="*/ 53816 w 717095"/>
                <a:gd name="connsiteY187" fmla="*/ 109633 h 953611"/>
                <a:gd name="connsiteX188" fmla="*/ 58674 w 717095"/>
                <a:gd name="connsiteY188" fmla="*/ 108109 h 953611"/>
                <a:gd name="connsiteX189" fmla="*/ 68199 w 717095"/>
                <a:gd name="connsiteY189" fmla="*/ 110109 h 953611"/>
                <a:gd name="connsiteX190" fmla="*/ 72009 w 717095"/>
                <a:gd name="connsiteY190" fmla="*/ 109919 h 953611"/>
                <a:gd name="connsiteX191" fmla="*/ 86582 w 717095"/>
                <a:gd name="connsiteY191" fmla="*/ 103918 h 953611"/>
                <a:gd name="connsiteX192" fmla="*/ 97631 w 717095"/>
                <a:gd name="connsiteY192" fmla="*/ 99536 h 953611"/>
                <a:gd name="connsiteX193" fmla="*/ 114776 w 717095"/>
                <a:gd name="connsiteY193" fmla="*/ 89440 h 953611"/>
                <a:gd name="connsiteX194" fmla="*/ 144113 w 717095"/>
                <a:gd name="connsiteY194" fmla="*/ 72771 h 953611"/>
                <a:gd name="connsiteX195" fmla="*/ 146590 w 717095"/>
                <a:gd name="connsiteY195" fmla="*/ 71914 h 953611"/>
                <a:gd name="connsiteX196" fmla="*/ 149447 w 717095"/>
                <a:gd name="connsiteY196" fmla="*/ 70390 h 953611"/>
                <a:gd name="connsiteX197" fmla="*/ 150114 w 717095"/>
                <a:gd name="connsiteY197" fmla="*/ 67342 h 953611"/>
                <a:gd name="connsiteX198" fmla="*/ 147542 w 717095"/>
                <a:gd name="connsiteY198" fmla="*/ 68294 h 953611"/>
                <a:gd name="connsiteX199" fmla="*/ 140684 w 717095"/>
                <a:gd name="connsiteY199" fmla="*/ 72104 h 953611"/>
                <a:gd name="connsiteX200" fmla="*/ 124396 w 717095"/>
                <a:gd name="connsiteY200" fmla="*/ 82391 h 953611"/>
                <a:gd name="connsiteX201" fmla="*/ 102203 w 717095"/>
                <a:gd name="connsiteY201" fmla="*/ 94107 h 953611"/>
                <a:gd name="connsiteX202" fmla="*/ 99822 w 717095"/>
                <a:gd name="connsiteY202" fmla="*/ 94107 h 953611"/>
                <a:gd name="connsiteX203" fmla="*/ 99917 w 717095"/>
                <a:gd name="connsiteY203" fmla="*/ 92393 h 953611"/>
                <a:gd name="connsiteX204" fmla="*/ 110490 w 717095"/>
                <a:gd name="connsiteY204" fmla="*/ 85344 h 953611"/>
                <a:gd name="connsiteX205" fmla="*/ 132207 w 717095"/>
                <a:gd name="connsiteY205" fmla="*/ 74295 h 953611"/>
                <a:gd name="connsiteX206" fmla="*/ 150685 w 717095"/>
                <a:gd name="connsiteY206" fmla="*/ 63818 h 953611"/>
                <a:gd name="connsiteX207" fmla="*/ 165830 w 717095"/>
                <a:gd name="connsiteY207" fmla="*/ 57340 h 953611"/>
                <a:gd name="connsiteX208" fmla="*/ 168592 w 717095"/>
                <a:gd name="connsiteY208" fmla="*/ 57531 h 953611"/>
                <a:gd name="connsiteX209" fmla="*/ 166878 w 717095"/>
                <a:gd name="connsiteY209" fmla="*/ 59817 h 953611"/>
                <a:gd name="connsiteX210" fmla="*/ 155162 w 717095"/>
                <a:gd name="connsiteY210" fmla="*/ 64198 h 953611"/>
                <a:gd name="connsiteX211" fmla="*/ 153257 w 717095"/>
                <a:gd name="connsiteY211" fmla="*/ 67342 h 953611"/>
                <a:gd name="connsiteX212" fmla="*/ 155829 w 717095"/>
                <a:gd name="connsiteY212" fmla="*/ 67818 h 953611"/>
                <a:gd name="connsiteX213" fmla="*/ 170974 w 717095"/>
                <a:gd name="connsiteY213" fmla="*/ 59912 h 953611"/>
                <a:gd name="connsiteX214" fmla="*/ 170974 w 717095"/>
                <a:gd name="connsiteY214" fmla="*/ 57245 h 953611"/>
                <a:gd name="connsiteX215" fmla="*/ 169545 w 717095"/>
                <a:gd name="connsiteY215" fmla="*/ 54769 h 953611"/>
                <a:gd name="connsiteX216" fmla="*/ 176022 w 717095"/>
                <a:gd name="connsiteY216" fmla="*/ 54388 h 953611"/>
                <a:gd name="connsiteX217" fmla="*/ 180308 w 717095"/>
                <a:gd name="connsiteY217" fmla="*/ 61913 h 953611"/>
                <a:gd name="connsiteX218" fmla="*/ 181737 w 717095"/>
                <a:gd name="connsiteY218" fmla="*/ 78867 h 953611"/>
                <a:gd name="connsiteX219" fmla="*/ 181737 w 717095"/>
                <a:gd name="connsiteY219" fmla="*/ 87154 h 953611"/>
                <a:gd name="connsiteX220" fmla="*/ 181737 w 717095"/>
                <a:gd name="connsiteY220" fmla="*/ 89726 h 953611"/>
                <a:gd name="connsiteX221" fmla="*/ 181737 w 717095"/>
                <a:gd name="connsiteY221" fmla="*/ 95440 h 953611"/>
                <a:gd name="connsiteX222" fmla="*/ 181737 w 717095"/>
                <a:gd name="connsiteY222" fmla="*/ 100013 h 953611"/>
                <a:gd name="connsiteX223" fmla="*/ 178975 w 717095"/>
                <a:gd name="connsiteY223" fmla="*/ 124301 h 953611"/>
                <a:gd name="connsiteX224" fmla="*/ 179927 w 717095"/>
                <a:gd name="connsiteY224" fmla="*/ 128873 h 953611"/>
                <a:gd name="connsiteX225" fmla="*/ 177641 w 717095"/>
                <a:gd name="connsiteY225" fmla="*/ 165926 h 953611"/>
                <a:gd name="connsiteX226" fmla="*/ 177260 w 717095"/>
                <a:gd name="connsiteY226" fmla="*/ 178022 h 953611"/>
                <a:gd name="connsiteX227" fmla="*/ 173546 w 717095"/>
                <a:gd name="connsiteY227" fmla="*/ 193167 h 953611"/>
                <a:gd name="connsiteX228" fmla="*/ 168783 w 717095"/>
                <a:gd name="connsiteY228" fmla="*/ 224790 h 953611"/>
                <a:gd name="connsiteX229" fmla="*/ 164211 w 717095"/>
                <a:gd name="connsiteY229" fmla="*/ 237172 h 953611"/>
                <a:gd name="connsiteX230" fmla="*/ 163925 w 717095"/>
                <a:gd name="connsiteY230" fmla="*/ 243649 h 953611"/>
                <a:gd name="connsiteX231" fmla="*/ 168783 w 717095"/>
                <a:gd name="connsiteY231" fmla="*/ 245078 h 953611"/>
                <a:gd name="connsiteX232" fmla="*/ 174307 w 717095"/>
                <a:gd name="connsiteY232" fmla="*/ 244507 h 953611"/>
                <a:gd name="connsiteX233" fmla="*/ 180594 w 717095"/>
                <a:gd name="connsiteY233" fmla="*/ 243745 h 953611"/>
                <a:gd name="connsiteX234" fmla="*/ 183166 w 717095"/>
                <a:gd name="connsiteY234" fmla="*/ 240411 h 953611"/>
                <a:gd name="connsiteX235" fmla="*/ 179641 w 717095"/>
                <a:gd name="connsiteY235" fmla="*/ 241173 h 953611"/>
                <a:gd name="connsiteX236" fmla="*/ 176784 w 717095"/>
                <a:gd name="connsiteY236" fmla="*/ 241173 h 953611"/>
                <a:gd name="connsiteX237" fmla="*/ 176308 w 717095"/>
                <a:gd name="connsiteY237" fmla="*/ 240792 h 953611"/>
                <a:gd name="connsiteX238" fmla="*/ 176879 w 717095"/>
                <a:gd name="connsiteY238" fmla="*/ 239935 h 953611"/>
                <a:gd name="connsiteX239" fmla="*/ 189833 w 717095"/>
                <a:gd name="connsiteY239" fmla="*/ 239744 h 953611"/>
                <a:gd name="connsiteX240" fmla="*/ 193929 w 717095"/>
                <a:gd name="connsiteY240" fmla="*/ 239839 h 953611"/>
                <a:gd name="connsiteX241" fmla="*/ 215455 w 717095"/>
                <a:gd name="connsiteY241" fmla="*/ 234791 h 953611"/>
                <a:gd name="connsiteX242" fmla="*/ 216789 w 717095"/>
                <a:gd name="connsiteY242" fmla="*/ 234505 h 953611"/>
                <a:gd name="connsiteX243" fmla="*/ 226314 w 717095"/>
                <a:gd name="connsiteY243" fmla="*/ 233363 h 953611"/>
                <a:gd name="connsiteX244" fmla="*/ 235267 w 717095"/>
                <a:gd name="connsiteY244" fmla="*/ 229171 h 953611"/>
                <a:gd name="connsiteX245" fmla="*/ 236887 w 717095"/>
                <a:gd name="connsiteY245" fmla="*/ 226504 h 953611"/>
                <a:gd name="connsiteX246" fmla="*/ 237934 w 717095"/>
                <a:gd name="connsiteY246" fmla="*/ 226981 h 953611"/>
                <a:gd name="connsiteX247" fmla="*/ 235648 w 717095"/>
                <a:gd name="connsiteY247" fmla="*/ 229457 h 953611"/>
                <a:gd name="connsiteX248" fmla="*/ 236410 w 717095"/>
                <a:gd name="connsiteY248" fmla="*/ 231838 h 953611"/>
                <a:gd name="connsiteX249" fmla="*/ 245745 w 717095"/>
                <a:gd name="connsiteY249" fmla="*/ 228314 h 953611"/>
                <a:gd name="connsiteX250" fmla="*/ 248126 w 717095"/>
                <a:gd name="connsiteY250" fmla="*/ 228314 h 953611"/>
                <a:gd name="connsiteX251" fmla="*/ 247936 w 717095"/>
                <a:gd name="connsiteY251" fmla="*/ 230029 h 953611"/>
                <a:gd name="connsiteX252" fmla="*/ 247936 w 717095"/>
                <a:gd name="connsiteY252" fmla="*/ 233172 h 953611"/>
                <a:gd name="connsiteX253" fmla="*/ 251079 w 717095"/>
                <a:gd name="connsiteY253" fmla="*/ 235458 h 953611"/>
                <a:gd name="connsiteX254" fmla="*/ 266986 w 717095"/>
                <a:gd name="connsiteY254" fmla="*/ 263366 h 953611"/>
                <a:gd name="connsiteX255" fmla="*/ 268319 w 717095"/>
                <a:gd name="connsiteY255" fmla="*/ 266129 h 953611"/>
                <a:gd name="connsiteX256" fmla="*/ 271367 w 717095"/>
                <a:gd name="connsiteY256" fmla="*/ 273653 h 953611"/>
                <a:gd name="connsiteX257" fmla="*/ 277082 w 717095"/>
                <a:gd name="connsiteY257" fmla="*/ 282797 h 953611"/>
                <a:gd name="connsiteX258" fmla="*/ 284797 w 717095"/>
                <a:gd name="connsiteY258" fmla="*/ 294513 h 953611"/>
                <a:gd name="connsiteX259" fmla="*/ 283464 w 717095"/>
                <a:gd name="connsiteY259" fmla="*/ 297275 h 953611"/>
                <a:gd name="connsiteX260" fmla="*/ 278321 w 717095"/>
                <a:gd name="connsiteY260" fmla="*/ 303085 h 953611"/>
                <a:gd name="connsiteX261" fmla="*/ 280892 w 717095"/>
                <a:gd name="connsiteY261" fmla="*/ 303752 h 953611"/>
                <a:gd name="connsiteX262" fmla="*/ 288988 w 717095"/>
                <a:gd name="connsiteY262" fmla="*/ 302800 h 953611"/>
                <a:gd name="connsiteX263" fmla="*/ 290131 w 717095"/>
                <a:gd name="connsiteY263" fmla="*/ 307753 h 953611"/>
                <a:gd name="connsiteX264" fmla="*/ 290703 w 717095"/>
                <a:gd name="connsiteY264" fmla="*/ 310229 h 953611"/>
                <a:gd name="connsiteX265" fmla="*/ 286988 w 717095"/>
                <a:gd name="connsiteY265" fmla="*/ 310229 h 953611"/>
                <a:gd name="connsiteX266" fmla="*/ 285750 w 717095"/>
                <a:gd name="connsiteY266" fmla="*/ 309277 h 953611"/>
                <a:gd name="connsiteX267" fmla="*/ 276987 w 717095"/>
                <a:gd name="connsiteY267" fmla="*/ 316516 h 953611"/>
                <a:gd name="connsiteX268" fmla="*/ 276701 w 717095"/>
                <a:gd name="connsiteY268" fmla="*/ 324422 h 953611"/>
                <a:gd name="connsiteX269" fmla="*/ 275653 w 717095"/>
                <a:gd name="connsiteY269" fmla="*/ 367951 h 953611"/>
                <a:gd name="connsiteX270" fmla="*/ 276796 w 717095"/>
                <a:gd name="connsiteY270" fmla="*/ 401383 h 953611"/>
                <a:gd name="connsiteX271" fmla="*/ 278416 w 717095"/>
                <a:gd name="connsiteY271" fmla="*/ 419481 h 953611"/>
                <a:gd name="connsiteX272" fmla="*/ 279654 w 717095"/>
                <a:gd name="connsiteY272" fmla="*/ 423005 h 953611"/>
                <a:gd name="connsiteX273" fmla="*/ 280988 w 717095"/>
                <a:gd name="connsiteY273" fmla="*/ 434340 h 953611"/>
                <a:gd name="connsiteX274" fmla="*/ 279844 w 717095"/>
                <a:gd name="connsiteY274" fmla="*/ 445866 h 953611"/>
                <a:gd name="connsiteX275" fmla="*/ 279749 w 717095"/>
                <a:gd name="connsiteY275" fmla="*/ 488537 h 953611"/>
                <a:gd name="connsiteX276" fmla="*/ 278225 w 717095"/>
                <a:gd name="connsiteY276" fmla="*/ 503968 h 953611"/>
                <a:gd name="connsiteX277" fmla="*/ 274225 w 717095"/>
                <a:gd name="connsiteY277" fmla="*/ 532352 h 953611"/>
                <a:gd name="connsiteX278" fmla="*/ 272605 w 717095"/>
                <a:gd name="connsiteY278" fmla="*/ 554450 h 953611"/>
                <a:gd name="connsiteX279" fmla="*/ 272605 w 717095"/>
                <a:gd name="connsiteY279" fmla="*/ 556451 h 953611"/>
                <a:gd name="connsiteX280" fmla="*/ 269748 w 717095"/>
                <a:gd name="connsiteY280" fmla="*/ 574738 h 953611"/>
                <a:gd name="connsiteX281" fmla="*/ 269557 w 717095"/>
                <a:gd name="connsiteY281" fmla="*/ 583978 h 953611"/>
                <a:gd name="connsiteX282" fmla="*/ 268319 w 717095"/>
                <a:gd name="connsiteY282" fmla="*/ 595503 h 953611"/>
                <a:gd name="connsiteX283" fmla="*/ 267081 w 717095"/>
                <a:gd name="connsiteY283" fmla="*/ 607600 h 953611"/>
                <a:gd name="connsiteX284" fmla="*/ 266033 w 717095"/>
                <a:gd name="connsiteY284" fmla="*/ 623792 h 953611"/>
                <a:gd name="connsiteX285" fmla="*/ 264033 w 717095"/>
                <a:gd name="connsiteY285" fmla="*/ 642747 h 953611"/>
                <a:gd name="connsiteX286" fmla="*/ 262509 w 717095"/>
                <a:gd name="connsiteY286" fmla="*/ 688848 h 953611"/>
                <a:gd name="connsiteX287" fmla="*/ 262414 w 717095"/>
                <a:gd name="connsiteY287" fmla="*/ 693516 h 953611"/>
                <a:gd name="connsiteX288" fmla="*/ 259747 w 717095"/>
                <a:gd name="connsiteY288" fmla="*/ 711803 h 953611"/>
                <a:gd name="connsiteX289" fmla="*/ 258127 w 717095"/>
                <a:gd name="connsiteY289" fmla="*/ 723900 h 953611"/>
                <a:gd name="connsiteX290" fmla="*/ 256508 w 717095"/>
                <a:gd name="connsiteY290" fmla="*/ 737902 h 953611"/>
                <a:gd name="connsiteX291" fmla="*/ 253841 w 717095"/>
                <a:gd name="connsiteY291" fmla="*/ 754190 h 953611"/>
                <a:gd name="connsiteX292" fmla="*/ 253651 w 717095"/>
                <a:gd name="connsiteY292" fmla="*/ 758095 h 953611"/>
                <a:gd name="connsiteX293" fmla="*/ 248221 w 717095"/>
                <a:gd name="connsiteY293" fmla="*/ 789337 h 953611"/>
                <a:gd name="connsiteX294" fmla="*/ 248507 w 717095"/>
                <a:gd name="connsiteY294" fmla="*/ 798481 h 953611"/>
                <a:gd name="connsiteX295" fmla="*/ 248412 w 717095"/>
                <a:gd name="connsiteY295" fmla="*/ 807053 h 953611"/>
                <a:gd name="connsiteX296" fmla="*/ 259175 w 717095"/>
                <a:gd name="connsiteY296" fmla="*/ 820103 h 953611"/>
                <a:gd name="connsiteX297" fmla="*/ 280892 w 717095"/>
                <a:gd name="connsiteY297" fmla="*/ 821436 h 953611"/>
                <a:gd name="connsiteX298" fmla="*/ 282702 w 717095"/>
                <a:gd name="connsiteY298" fmla="*/ 822103 h 953611"/>
                <a:gd name="connsiteX299" fmla="*/ 304133 w 717095"/>
                <a:gd name="connsiteY299" fmla="*/ 823817 h 953611"/>
                <a:gd name="connsiteX300" fmla="*/ 315182 w 717095"/>
                <a:gd name="connsiteY300" fmla="*/ 824389 h 953611"/>
                <a:gd name="connsiteX301" fmla="*/ 342995 w 717095"/>
                <a:gd name="connsiteY301" fmla="*/ 828199 h 953611"/>
                <a:gd name="connsiteX302" fmla="*/ 356140 w 717095"/>
                <a:gd name="connsiteY302" fmla="*/ 829437 h 953611"/>
                <a:gd name="connsiteX303" fmla="*/ 358235 w 717095"/>
                <a:gd name="connsiteY303" fmla="*/ 829437 h 953611"/>
                <a:gd name="connsiteX304" fmla="*/ 373761 w 717095"/>
                <a:gd name="connsiteY304" fmla="*/ 825437 h 953611"/>
                <a:gd name="connsiteX305" fmla="*/ 389763 w 717095"/>
                <a:gd name="connsiteY305" fmla="*/ 822388 h 953611"/>
                <a:gd name="connsiteX306" fmla="*/ 405955 w 717095"/>
                <a:gd name="connsiteY306" fmla="*/ 822865 h 953611"/>
                <a:gd name="connsiteX307" fmla="*/ 413861 w 717095"/>
                <a:gd name="connsiteY307" fmla="*/ 820674 h 953611"/>
                <a:gd name="connsiteX308" fmla="*/ 414623 w 717095"/>
                <a:gd name="connsiteY308" fmla="*/ 804196 h 953611"/>
                <a:gd name="connsiteX309" fmla="*/ 409765 w 717095"/>
                <a:gd name="connsiteY309" fmla="*/ 780764 h 953611"/>
                <a:gd name="connsiteX310" fmla="*/ 408527 w 717095"/>
                <a:gd name="connsiteY310" fmla="*/ 764667 h 953611"/>
                <a:gd name="connsiteX311" fmla="*/ 406813 w 717095"/>
                <a:gd name="connsiteY311" fmla="*/ 740569 h 953611"/>
                <a:gd name="connsiteX312" fmla="*/ 406813 w 717095"/>
                <a:gd name="connsiteY312" fmla="*/ 735901 h 953611"/>
                <a:gd name="connsiteX313" fmla="*/ 403955 w 717095"/>
                <a:gd name="connsiteY313" fmla="*/ 713709 h 953611"/>
                <a:gd name="connsiteX314" fmla="*/ 402336 w 717095"/>
                <a:gd name="connsiteY314" fmla="*/ 696278 h 953611"/>
                <a:gd name="connsiteX315" fmla="*/ 399859 w 717095"/>
                <a:gd name="connsiteY315" fmla="*/ 675322 h 953611"/>
                <a:gd name="connsiteX316" fmla="*/ 398526 w 717095"/>
                <a:gd name="connsiteY316" fmla="*/ 657892 h 953611"/>
                <a:gd name="connsiteX317" fmla="*/ 396907 w 717095"/>
                <a:gd name="connsiteY317" fmla="*/ 629793 h 953611"/>
                <a:gd name="connsiteX318" fmla="*/ 396811 w 717095"/>
                <a:gd name="connsiteY318" fmla="*/ 619601 h 953611"/>
                <a:gd name="connsiteX319" fmla="*/ 396811 w 717095"/>
                <a:gd name="connsiteY319" fmla="*/ 608267 h 953611"/>
                <a:gd name="connsiteX320" fmla="*/ 396430 w 717095"/>
                <a:gd name="connsiteY320" fmla="*/ 604361 h 953611"/>
                <a:gd name="connsiteX321" fmla="*/ 396430 w 717095"/>
                <a:gd name="connsiteY321" fmla="*/ 597122 h 953611"/>
                <a:gd name="connsiteX322" fmla="*/ 396811 w 717095"/>
                <a:gd name="connsiteY322" fmla="*/ 593312 h 953611"/>
                <a:gd name="connsiteX323" fmla="*/ 393954 w 717095"/>
                <a:gd name="connsiteY323" fmla="*/ 569119 h 953611"/>
                <a:gd name="connsiteX324" fmla="*/ 392811 w 717095"/>
                <a:gd name="connsiteY324" fmla="*/ 549592 h 953611"/>
                <a:gd name="connsiteX325" fmla="*/ 391192 w 717095"/>
                <a:gd name="connsiteY325" fmla="*/ 522827 h 953611"/>
                <a:gd name="connsiteX326" fmla="*/ 391192 w 717095"/>
                <a:gd name="connsiteY326" fmla="*/ 490823 h 953611"/>
                <a:gd name="connsiteX327" fmla="*/ 391192 w 717095"/>
                <a:gd name="connsiteY327" fmla="*/ 486823 h 953611"/>
                <a:gd name="connsiteX328" fmla="*/ 391192 w 717095"/>
                <a:gd name="connsiteY328" fmla="*/ 466535 h 953611"/>
                <a:gd name="connsiteX329" fmla="*/ 390715 w 717095"/>
                <a:gd name="connsiteY329" fmla="*/ 461391 h 953611"/>
                <a:gd name="connsiteX330" fmla="*/ 389953 w 717095"/>
                <a:gd name="connsiteY330" fmla="*/ 457772 h 953611"/>
                <a:gd name="connsiteX331" fmla="*/ 391287 w 717095"/>
                <a:gd name="connsiteY331" fmla="*/ 444913 h 953611"/>
                <a:gd name="connsiteX332" fmla="*/ 391954 w 717095"/>
                <a:gd name="connsiteY332" fmla="*/ 442531 h 953611"/>
                <a:gd name="connsiteX333" fmla="*/ 398716 w 717095"/>
                <a:gd name="connsiteY333" fmla="*/ 439865 h 953611"/>
                <a:gd name="connsiteX334" fmla="*/ 404527 w 717095"/>
                <a:gd name="connsiteY334" fmla="*/ 436531 h 953611"/>
                <a:gd name="connsiteX335" fmla="*/ 405098 w 717095"/>
                <a:gd name="connsiteY335" fmla="*/ 429197 h 953611"/>
                <a:gd name="connsiteX336" fmla="*/ 404336 w 717095"/>
                <a:gd name="connsiteY336" fmla="*/ 425482 h 953611"/>
                <a:gd name="connsiteX337" fmla="*/ 402907 w 717095"/>
                <a:gd name="connsiteY337" fmla="*/ 365188 h 953611"/>
                <a:gd name="connsiteX338" fmla="*/ 402907 w 717095"/>
                <a:gd name="connsiteY338" fmla="*/ 353187 h 953611"/>
                <a:gd name="connsiteX339" fmla="*/ 402717 w 717095"/>
                <a:gd name="connsiteY339" fmla="*/ 341567 h 953611"/>
                <a:gd name="connsiteX340" fmla="*/ 404146 w 717095"/>
                <a:gd name="connsiteY340" fmla="*/ 330137 h 953611"/>
                <a:gd name="connsiteX341" fmla="*/ 405670 w 717095"/>
                <a:gd name="connsiteY341" fmla="*/ 306705 h 953611"/>
                <a:gd name="connsiteX342" fmla="*/ 410527 w 717095"/>
                <a:gd name="connsiteY342" fmla="*/ 297275 h 953611"/>
                <a:gd name="connsiteX343" fmla="*/ 412432 w 717095"/>
                <a:gd name="connsiteY343" fmla="*/ 297275 h 953611"/>
                <a:gd name="connsiteX344" fmla="*/ 411671 w 717095"/>
                <a:gd name="connsiteY344" fmla="*/ 298704 h 953611"/>
                <a:gd name="connsiteX345" fmla="*/ 411575 w 717095"/>
                <a:gd name="connsiteY345" fmla="*/ 300514 h 953611"/>
                <a:gd name="connsiteX346" fmla="*/ 413099 w 717095"/>
                <a:gd name="connsiteY346" fmla="*/ 300038 h 953611"/>
                <a:gd name="connsiteX347" fmla="*/ 415099 w 717095"/>
                <a:gd name="connsiteY347" fmla="*/ 298132 h 953611"/>
                <a:gd name="connsiteX348" fmla="*/ 417005 w 717095"/>
                <a:gd name="connsiteY348" fmla="*/ 290989 h 953611"/>
                <a:gd name="connsiteX349" fmla="*/ 411480 w 717095"/>
                <a:gd name="connsiteY349" fmla="*/ 288893 h 953611"/>
                <a:gd name="connsiteX350" fmla="*/ 410623 w 717095"/>
                <a:gd name="connsiteY350" fmla="*/ 286321 h 953611"/>
                <a:gd name="connsiteX351" fmla="*/ 412623 w 717095"/>
                <a:gd name="connsiteY351" fmla="*/ 284417 h 953611"/>
                <a:gd name="connsiteX352" fmla="*/ 420624 w 717095"/>
                <a:gd name="connsiteY352" fmla="*/ 278225 h 953611"/>
                <a:gd name="connsiteX353" fmla="*/ 426815 w 717095"/>
                <a:gd name="connsiteY353" fmla="*/ 269938 h 953611"/>
                <a:gd name="connsiteX354" fmla="*/ 441579 w 717095"/>
                <a:gd name="connsiteY354" fmla="*/ 250317 h 953611"/>
                <a:gd name="connsiteX355" fmla="*/ 438721 w 717095"/>
                <a:gd name="connsiteY355" fmla="*/ 248793 h 953611"/>
                <a:gd name="connsiteX356" fmla="*/ 440722 w 717095"/>
                <a:gd name="connsiteY356" fmla="*/ 246412 h 953611"/>
                <a:gd name="connsiteX357" fmla="*/ 441960 w 717095"/>
                <a:gd name="connsiteY357" fmla="*/ 249936 h 953611"/>
                <a:gd name="connsiteX358" fmla="*/ 446818 w 717095"/>
                <a:gd name="connsiteY358" fmla="*/ 246031 h 953611"/>
                <a:gd name="connsiteX359" fmla="*/ 458343 w 717095"/>
                <a:gd name="connsiteY359" fmla="*/ 232029 h 953611"/>
                <a:gd name="connsiteX360" fmla="*/ 469106 w 717095"/>
                <a:gd name="connsiteY360" fmla="*/ 215646 h 953611"/>
                <a:gd name="connsiteX361" fmla="*/ 470630 w 717095"/>
                <a:gd name="connsiteY361" fmla="*/ 213646 h 953611"/>
                <a:gd name="connsiteX362" fmla="*/ 474059 w 717095"/>
                <a:gd name="connsiteY362" fmla="*/ 214408 h 953611"/>
                <a:gd name="connsiteX363" fmla="*/ 474059 w 717095"/>
                <a:gd name="connsiteY363" fmla="*/ 216884 h 953611"/>
                <a:gd name="connsiteX364" fmla="*/ 472154 w 717095"/>
                <a:gd name="connsiteY364" fmla="*/ 218218 h 953611"/>
                <a:gd name="connsiteX365" fmla="*/ 474535 w 717095"/>
                <a:gd name="connsiteY365" fmla="*/ 219551 h 953611"/>
                <a:gd name="connsiteX366" fmla="*/ 485394 w 717095"/>
                <a:gd name="connsiteY366" fmla="*/ 217742 h 953611"/>
                <a:gd name="connsiteX367" fmla="*/ 491585 w 717095"/>
                <a:gd name="connsiteY367" fmla="*/ 219742 h 953611"/>
                <a:gd name="connsiteX368" fmla="*/ 491871 w 717095"/>
                <a:gd name="connsiteY368" fmla="*/ 220694 h 953611"/>
                <a:gd name="connsiteX369" fmla="*/ 487489 w 717095"/>
                <a:gd name="connsiteY369" fmla="*/ 219932 h 953611"/>
                <a:gd name="connsiteX370" fmla="*/ 486918 w 717095"/>
                <a:gd name="connsiteY370" fmla="*/ 219742 h 953611"/>
                <a:gd name="connsiteX371" fmla="*/ 485203 w 717095"/>
                <a:gd name="connsiteY371" fmla="*/ 220409 h 953611"/>
                <a:gd name="connsiteX372" fmla="*/ 485680 w 717095"/>
                <a:gd name="connsiteY372" fmla="*/ 222123 h 953611"/>
                <a:gd name="connsiteX373" fmla="*/ 489299 w 717095"/>
                <a:gd name="connsiteY373" fmla="*/ 223647 h 953611"/>
                <a:gd name="connsiteX374" fmla="*/ 509206 w 717095"/>
                <a:gd name="connsiteY374" fmla="*/ 229076 h 953611"/>
                <a:gd name="connsiteX375" fmla="*/ 525018 w 717095"/>
                <a:gd name="connsiteY375" fmla="*/ 235744 h 953611"/>
                <a:gd name="connsiteX376" fmla="*/ 526447 w 717095"/>
                <a:gd name="connsiteY376" fmla="*/ 235744 h 953611"/>
                <a:gd name="connsiteX377" fmla="*/ 542068 w 717095"/>
                <a:gd name="connsiteY377" fmla="*/ 239554 h 953611"/>
                <a:gd name="connsiteX378" fmla="*/ 543877 w 717095"/>
                <a:gd name="connsiteY378" fmla="*/ 239363 h 953611"/>
                <a:gd name="connsiteX379" fmla="*/ 544068 w 717095"/>
                <a:gd name="connsiteY379" fmla="*/ 237649 h 953611"/>
                <a:gd name="connsiteX380" fmla="*/ 542830 w 717095"/>
                <a:gd name="connsiteY380" fmla="*/ 233458 h 953611"/>
                <a:gd name="connsiteX381" fmla="*/ 542544 w 717095"/>
                <a:gd name="connsiteY381" fmla="*/ 232220 h 953611"/>
                <a:gd name="connsiteX382" fmla="*/ 546259 w 717095"/>
                <a:gd name="connsiteY382" fmla="*/ 231172 h 953611"/>
                <a:gd name="connsiteX383" fmla="*/ 548354 w 717095"/>
                <a:gd name="connsiteY383" fmla="*/ 237458 h 953611"/>
                <a:gd name="connsiteX384" fmla="*/ 550069 w 717095"/>
                <a:gd name="connsiteY384" fmla="*/ 239744 h 953611"/>
                <a:gd name="connsiteX385" fmla="*/ 551497 w 717095"/>
                <a:gd name="connsiteY385" fmla="*/ 236696 h 953611"/>
                <a:gd name="connsiteX386" fmla="*/ 550069 w 717095"/>
                <a:gd name="connsiteY386" fmla="*/ 221932 h 953611"/>
                <a:gd name="connsiteX387" fmla="*/ 548449 w 717095"/>
                <a:gd name="connsiteY387" fmla="*/ 213265 h 953611"/>
                <a:gd name="connsiteX388" fmla="*/ 545782 w 717095"/>
                <a:gd name="connsiteY388" fmla="*/ 198977 h 953611"/>
                <a:gd name="connsiteX389" fmla="*/ 545782 w 717095"/>
                <a:gd name="connsiteY389" fmla="*/ 195644 h 953611"/>
                <a:gd name="connsiteX390" fmla="*/ 542925 w 717095"/>
                <a:gd name="connsiteY390" fmla="*/ 173450 h 953611"/>
                <a:gd name="connsiteX391" fmla="*/ 543115 w 717095"/>
                <a:gd name="connsiteY391" fmla="*/ 165545 h 953611"/>
                <a:gd name="connsiteX392" fmla="*/ 542830 w 717095"/>
                <a:gd name="connsiteY392" fmla="*/ 157924 h 953611"/>
                <a:gd name="connsiteX393" fmla="*/ 541306 w 717095"/>
                <a:gd name="connsiteY393" fmla="*/ 116491 h 953611"/>
                <a:gd name="connsiteX394" fmla="*/ 541306 w 717095"/>
                <a:gd name="connsiteY394" fmla="*/ 104870 h 953611"/>
                <a:gd name="connsiteX395" fmla="*/ 540734 w 717095"/>
                <a:gd name="connsiteY395" fmla="*/ 99822 h 953611"/>
                <a:gd name="connsiteX396" fmla="*/ 540353 w 717095"/>
                <a:gd name="connsiteY396" fmla="*/ 84201 h 953611"/>
                <a:gd name="connsiteX397" fmla="*/ 541210 w 717095"/>
                <a:gd name="connsiteY397" fmla="*/ 76010 h 953611"/>
                <a:gd name="connsiteX398" fmla="*/ 539972 w 717095"/>
                <a:gd name="connsiteY398" fmla="*/ 64484 h 953611"/>
                <a:gd name="connsiteX399" fmla="*/ 539591 w 717095"/>
                <a:gd name="connsiteY399" fmla="*/ 60007 h 953611"/>
                <a:gd name="connsiteX400" fmla="*/ 539591 w 717095"/>
                <a:gd name="connsiteY400" fmla="*/ 52769 h 953611"/>
                <a:gd name="connsiteX401" fmla="*/ 539877 w 717095"/>
                <a:gd name="connsiteY401" fmla="*/ 46292 h 953611"/>
                <a:gd name="connsiteX402" fmla="*/ 539401 w 717095"/>
                <a:gd name="connsiteY402" fmla="*/ 40577 h 953611"/>
                <a:gd name="connsiteX403" fmla="*/ 537115 w 717095"/>
                <a:gd name="connsiteY403" fmla="*/ 25813 h 953611"/>
                <a:gd name="connsiteX404" fmla="*/ 535781 w 717095"/>
                <a:gd name="connsiteY404" fmla="*/ 16383 h 953611"/>
                <a:gd name="connsiteX405" fmla="*/ 531305 w 717095"/>
                <a:gd name="connsiteY405" fmla="*/ 9430 h 953611"/>
                <a:gd name="connsiteX406" fmla="*/ 530066 w 717095"/>
                <a:gd name="connsiteY406" fmla="*/ 16478 h 953611"/>
                <a:gd name="connsiteX407" fmla="*/ 530828 w 717095"/>
                <a:gd name="connsiteY407" fmla="*/ 20860 h 953611"/>
                <a:gd name="connsiteX408" fmla="*/ 528638 w 717095"/>
                <a:gd name="connsiteY408" fmla="*/ 21336 h 953611"/>
                <a:gd name="connsiteX409" fmla="*/ 528447 w 717095"/>
                <a:gd name="connsiteY409" fmla="*/ 20574 h 953611"/>
                <a:gd name="connsiteX410" fmla="*/ 527113 w 717095"/>
                <a:gd name="connsiteY410" fmla="*/ 1143 h 953611"/>
                <a:gd name="connsiteX411" fmla="*/ 527685 w 717095"/>
                <a:gd name="connsiteY411" fmla="*/ 0 h 953611"/>
                <a:gd name="connsiteX412" fmla="*/ 529114 w 717095"/>
                <a:gd name="connsiteY412" fmla="*/ 1143 h 953611"/>
                <a:gd name="connsiteX413" fmla="*/ 529971 w 717095"/>
                <a:gd name="connsiteY413" fmla="*/ 5429 h 953611"/>
                <a:gd name="connsiteX414" fmla="*/ 531400 w 717095"/>
                <a:gd name="connsiteY414" fmla="*/ 8858 h 953611"/>
                <a:gd name="connsiteX415" fmla="*/ 533305 w 717095"/>
                <a:gd name="connsiteY415" fmla="*/ 6668 h 953611"/>
                <a:gd name="connsiteX416" fmla="*/ 539210 w 717095"/>
                <a:gd name="connsiteY416" fmla="*/ 7811 h 953611"/>
                <a:gd name="connsiteX417" fmla="*/ 550450 w 717095"/>
                <a:gd name="connsiteY417" fmla="*/ 9906 h 953611"/>
                <a:gd name="connsiteX418" fmla="*/ 566547 w 717095"/>
                <a:gd name="connsiteY418" fmla="*/ 16002 h 953611"/>
                <a:gd name="connsiteX419" fmla="*/ 588645 w 717095"/>
                <a:gd name="connsiteY419" fmla="*/ 29528 h 953611"/>
                <a:gd name="connsiteX420" fmla="*/ 616172 w 717095"/>
                <a:gd name="connsiteY420" fmla="*/ 43815 h 953611"/>
                <a:gd name="connsiteX421" fmla="*/ 644842 w 717095"/>
                <a:gd name="connsiteY421" fmla="*/ 58674 h 953611"/>
                <a:gd name="connsiteX422" fmla="*/ 647795 w 717095"/>
                <a:gd name="connsiteY422" fmla="*/ 60103 h 953611"/>
                <a:gd name="connsiteX423" fmla="*/ 656844 w 717095"/>
                <a:gd name="connsiteY423" fmla="*/ 65627 h 953611"/>
                <a:gd name="connsiteX424" fmla="*/ 672846 w 717095"/>
                <a:gd name="connsiteY424" fmla="*/ 71628 h 953611"/>
                <a:gd name="connsiteX425" fmla="*/ 686657 w 717095"/>
                <a:gd name="connsiteY425" fmla="*/ 76295 h 953611"/>
                <a:gd name="connsiteX426" fmla="*/ 700468 w 717095"/>
                <a:gd name="connsiteY426" fmla="*/ 82487 h 953611"/>
                <a:gd name="connsiteX427" fmla="*/ 714661 w 717095"/>
                <a:gd name="connsiteY427" fmla="*/ 87916 h 953611"/>
                <a:gd name="connsiteX428" fmla="*/ 545306 w 717095"/>
                <a:gd name="connsiteY428" fmla="*/ 13240 h 953611"/>
                <a:gd name="connsiteX429" fmla="*/ 545306 w 717095"/>
                <a:gd name="connsiteY429" fmla="*/ 11906 h 953611"/>
                <a:gd name="connsiteX430" fmla="*/ 545306 w 717095"/>
                <a:gd name="connsiteY430" fmla="*/ 13240 h 953611"/>
                <a:gd name="connsiteX431" fmla="*/ 173164 w 717095"/>
                <a:gd name="connsiteY431" fmla="*/ 63246 h 953611"/>
                <a:gd name="connsiteX432" fmla="*/ 170307 w 717095"/>
                <a:gd name="connsiteY432" fmla="*/ 63437 h 953611"/>
                <a:gd name="connsiteX433" fmla="*/ 166783 w 717095"/>
                <a:gd name="connsiteY433" fmla="*/ 66580 h 953611"/>
                <a:gd name="connsiteX434" fmla="*/ 166688 w 717095"/>
                <a:gd name="connsiteY434" fmla="*/ 67913 h 953611"/>
                <a:gd name="connsiteX435" fmla="*/ 168116 w 717095"/>
                <a:gd name="connsiteY435" fmla="*/ 67913 h 953611"/>
                <a:gd name="connsiteX436" fmla="*/ 171450 w 717095"/>
                <a:gd name="connsiteY436" fmla="*/ 66294 h 953611"/>
                <a:gd name="connsiteX437" fmla="*/ 173259 w 717095"/>
                <a:gd name="connsiteY437" fmla="*/ 63246 h 95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Lst>
              <a:rect l="l" t="t" r="r" b="b"/>
              <a:pathLst>
                <a:path w="717095" h="953611">
                  <a:moveTo>
                    <a:pt x="714089" y="88011"/>
                  </a:moveTo>
                  <a:cubicBezTo>
                    <a:pt x="716566" y="88106"/>
                    <a:pt x="717613" y="90488"/>
                    <a:pt x="716851" y="92488"/>
                  </a:cubicBezTo>
                  <a:cubicBezTo>
                    <a:pt x="713137" y="102679"/>
                    <a:pt x="711613" y="113252"/>
                    <a:pt x="709613" y="123730"/>
                  </a:cubicBezTo>
                  <a:cubicBezTo>
                    <a:pt x="707041" y="137351"/>
                    <a:pt x="703707" y="150876"/>
                    <a:pt x="701135" y="164402"/>
                  </a:cubicBezTo>
                  <a:cubicBezTo>
                    <a:pt x="699325" y="174212"/>
                    <a:pt x="697992" y="184118"/>
                    <a:pt x="696754" y="194120"/>
                  </a:cubicBezTo>
                  <a:cubicBezTo>
                    <a:pt x="695611" y="203549"/>
                    <a:pt x="694753" y="212979"/>
                    <a:pt x="693801" y="222313"/>
                  </a:cubicBezTo>
                  <a:cubicBezTo>
                    <a:pt x="693325" y="227076"/>
                    <a:pt x="692848" y="231838"/>
                    <a:pt x="692372" y="236696"/>
                  </a:cubicBezTo>
                  <a:cubicBezTo>
                    <a:pt x="691896" y="240982"/>
                    <a:pt x="691420" y="245173"/>
                    <a:pt x="690943" y="249460"/>
                  </a:cubicBezTo>
                  <a:cubicBezTo>
                    <a:pt x="690943" y="250127"/>
                    <a:pt x="690943" y="250793"/>
                    <a:pt x="690753" y="251365"/>
                  </a:cubicBezTo>
                  <a:cubicBezTo>
                    <a:pt x="688467" y="256604"/>
                    <a:pt x="687800" y="262033"/>
                    <a:pt x="687991" y="267653"/>
                  </a:cubicBezTo>
                  <a:cubicBezTo>
                    <a:pt x="687991" y="269843"/>
                    <a:pt x="688276" y="272129"/>
                    <a:pt x="687991" y="274320"/>
                  </a:cubicBezTo>
                  <a:cubicBezTo>
                    <a:pt x="686657" y="282893"/>
                    <a:pt x="684847" y="291370"/>
                    <a:pt x="683800" y="300038"/>
                  </a:cubicBezTo>
                  <a:cubicBezTo>
                    <a:pt x="682847" y="307372"/>
                    <a:pt x="682752" y="314801"/>
                    <a:pt x="682276" y="322135"/>
                  </a:cubicBezTo>
                  <a:cubicBezTo>
                    <a:pt x="682276" y="323183"/>
                    <a:pt x="682085" y="324231"/>
                    <a:pt x="681609" y="325183"/>
                  </a:cubicBezTo>
                  <a:cubicBezTo>
                    <a:pt x="679990" y="328803"/>
                    <a:pt x="679132" y="332422"/>
                    <a:pt x="679323" y="336328"/>
                  </a:cubicBezTo>
                  <a:cubicBezTo>
                    <a:pt x="679323" y="338138"/>
                    <a:pt x="679037" y="340995"/>
                    <a:pt x="677894" y="341567"/>
                  </a:cubicBezTo>
                  <a:cubicBezTo>
                    <a:pt x="674560" y="343090"/>
                    <a:pt x="675132" y="345472"/>
                    <a:pt x="675132" y="347853"/>
                  </a:cubicBezTo>
                  <a:cubicBezTo>
                    <a:pt x="675132" y="350330"/>
                    <a:pt x="675418" y="352806"/>
                    <a:pt x="675132" y="355187"/>
                  </a:cubicBezTo>
                  <a:cubicBezTo>
                    <a:pt x="674560" y="359092"/>
                    <a:pt x="678180" y="360426"/>
                    <a:pt x="680466" y="362331"/>
                  </a:cubicBezTo>
                  <a:cubicBezTo>
                    <a:pt x="681038" y="362807"/>
                    <a:pt x="685228" y="364426"/>
                    <a:pt x="685514" y="360045"/>
                  </a:cubicBezTo>
                  <a:cubicBezTo>
                    <a:pt x="685514" y="358616"/>
                    <a:pt x="685800" y="355854"/>
                    <a:pt x="689134" y="355473"/>
                  </a:cubicBezTo>
                  <a:cubicBezTo>
                    <a:pt x="689991" y="355378"/>
                    <a:pt x="690658" y="353092"/>
                    <a:pt x="691039" y="351758"/>
                  </a:cubicBezTo>
                  <a:cubicBezTo>
                    <a:pt x="691324" y="350710"/>
                    <a:pt x="691039" y="349567"/>
                    <a:pt x="691134" y="348424"/>
                  </a:cubicBezTo>
                  <a:cubicBezTo>
                    <a:pt x="691229" y="347758"/>
                    <a:pt x="691896" y="347186"/>
                    <a:pt x="692372" y="346519"/>
                  </a:cubicBezTo>
                  <a:cubicBezTo>
                    <a:pt x="692944" y="347091"/>
                    <a:pt x="693801" y="347472"/>
                    <a:pt x="693896" y="348139"/>
                  </a:cubicBezTo>
                  <a:cubicBezTo>
                    <a:pt x="693991" y="348615"/>
                    <a:pt x="694087" y="349187"/>
                    <a:pt x="694087" y="349663"/>
                  </a:cubicBezTo>
                  <a:cubicBezTo>
                    <a:pt x="694087" y="350234"/>
                    <a:pt x="694087" y="350901"/>
                    <a:pt x="693991" y="351472"/>
                  </a:cubicBezTo>
                  <a:cubicBezTo>
                    <a:pt x="693515" y="356616"/>
                    <a:pt x="692848" y="361760"/>
                    <a:pt x="692658" y="366903"/>
                  </a:cubicBezTo>
                  <a:cubicBezTo>
                    <a:pt x="692467" y="371285"/>
                    <a:pt x="693325" y="375952"/>
                    <a:pt x="692372" y="380238"/>
                  </a:cubicBezTo>
                  <a:cubicBezTo>
                    <a:pt x="691420" y="384715"/>
                    <a:pt x="692658" y="388906"/>
                    <a:pt x="692658" y="393192"/>
                  </a:cubicBezTo>
                  <a:cubicBezTo>
                    <a:pt x="692467" y="401669"/>
                    <a:pt x="692753" y="410051"/>
                    <a:pt x="692563" y="418528"/>
                  </a:cubicBezTo>
                  <a:cubicBezTo>
                    <a:pt x="692372" y="426625"/>
                    <a:pt x="691896" y="434721"/>
                    <a:pt x="692563" y="442722"/>
                  </a:cubicBezTo>
                  <a:cubicBezTo>
                    <a:pt x="693134" y="449675"/>
                    <a:pt x="691324" y="456724"/>
                    <a:pt x="693896" y="463487"/>
                  </a:cubicBezTo>
                  <a:cubicBezTo>
                    <a:pt x="694468" y="464916"/>
                    <a:pt x="694658" y="467011"/>
                    <a:pt x="693896" y="468058"/>
                  </a:cubicBezTo>
                  <a:cubicBezTo>
                    <a:pt x="691801" y="470916"/>
                    <a:pt x="692658" y="473964"/>
                    <a:pt x="692658" y="476917"/>
                  </a:cubicBezTo>
                  <a:cubicBezTo>
                    <a:pt x="692563" y="486061"/>
                    <a:pt x="692658" y="495110"/>
                    <a:pt x="692563" y="504253"/>
                  </a:cubicBezTo>
                  <a:cubicBezTo>
                    <a:pt x="692563" y="507873"/>
                    <a:pt x="690563" y="511683"/>
                    <a:pt x="691515" y="514922"/>
                  </a:cubicBezTo>
                  <a:cubicBezTo>
                    <a:pt x="692277" y="517398"/>
                    <a:pt x="690277" y="519113"/>
                    <a:pt x="691134" y="521303"/>
                  </a:cubicBezTo>
                  <a:cubicBezTo>
                    <a:pt x="691991" y="523494"/>
                    <a:pt x="692467" y="525780"/>
                    <a:pt x="692563" y="528066"/>
                  </a:cubicBezTo>
                  <a:cubicBezTo>
                    <a:pt x="692753" y="533400"/>
                    <a:pt x="692563" y="538734"/>
                    <a:pt x="692658" y="544068"/>
                  </a:cubicBezTo>
                  <a:cubicBezTo>
                    <a:pt x="692658" y="546068"/>
                    <a:pt x="694277" y="548354"/>
                    <a:pt x="693706" y="550069"/>
                  </a:cubicBezTo>
                  <a:cubicBezTo>
                    <a:pt x="690467" y="559213"/>
                    <a:pt x="694753" y="567976"/>
                    <a:pt x="694658" y="576929"/>
                  </a:cubicBezTo>
                  <a:cubicBezTo>
                    <a:pt x="694658" y="583978"/>
                    <a:pt x="698659" y="590836"/>
                    <a:pt x="696944" y="598266"/>
                  </a:cubicBezTo>
                  <a:cubicBezTo>
                    <a:pt x="696563" y="599885"/>
                    <a:pt x="696944" y="601790"/>
                    <a:pt x="697135" y="603504"/>
                  </a:cubicBezTo>
                  <a:cubicBezTo>
                    <a:pt x="698278" y="610648"/>
                    <a:pt x="701326" y="617982"/>
                    <a:pt x="694468" y="624269"/>
                  </a:cubicBezTo>
                  <a:cubicBezTo>
                    <a:pt x="694182" y="624554"/>
                    <a:pt x="693991" y="625031"/>
                    <a:pt x="693991" y="625412"/>
                  </a:cubicBezTo>
                  <a:cubicBezTo>
                    <a:pt x="694182" y="630650"/>
                    <a:pt x="693610" y="636080"/>
                    <a:pt x="694753" y="641128"/>
                  </a:cubicBezTo>
                  <a:cubicBezTo>
                    <a:pt x="696087" y="646938"/>
                    <a:pt x="698659" y="652463"/>
                    <a:pt x="700468" y="658273"/>
                  </a:cubicBezTo>
                  <a:cubicBezTo>
                    <a:pt x="703326" y="667322"/>
                    <a:pt x="702278" y="676561"/>
                    <a:pt x="703993" y="685514"/>
                  </a:cubicBezTo>
                  <a:cubicBezTo>
                    <a:pt x="704278" y="686943"/>
                    <a:pt x="703802" y="688372"/>
                    <a:pt x="703897" y="689801"/>
                  </a:cubicBezTo>
                  <a:cubicBezTo>
                    <a:pt x="704374" y="696278"/>
                    <a:pt x="705136" y="702755"/>
                    <a:pt x="705422" y="709231"/>
                  </a:cubicBezTo>
                  <a:cubicBezTo>
                    <a:pt x="705422" y="711232"/>
                    <a:pt x="703707" y="713518"/>
                    <a:pt x="704183" y="715328"/>
                  </a:cubicBezTo>
                  <a:cubicBezTo>
                    <a:pt x="706374" y="722281"/>
                    <a:pt x="706660" y="729234"/>
                    <a:pt x="706850" y="736283"/>
                  </a:cubicBezTo>
                  <a:cubicBezTo>
                    <a:pt x="706850" y="738473"/>
                    <a:pt x="706850" y="740664"/>
                    <a:pt x="707041" y="742950"/>
                  </a:cubicBezTo>
                  <a:cubicBezTo>
                    <a:pt x="707326" y="751618"/>
                    <a:pt x="706469" y="760285"/>
                    <a:pt x="708088" y="769144"/>
                  </a:cubicBezTo>
                  <a:cubicBezTo>
                    <a:pt x="709517" y="776764"/>
                    <a:pt x="708850" y="784765"/>
                    <a:pt x="709517" y="792575"/>
                  </a:cubicBezTo>
                  <a:cubicBezTo>
                    <a:pt x="710565" y="802958"/>
                    <a:pt x="709708" y="813435"/>
                    <a:pt x="709803" y="823913"/>
                  </a:cubicBezTo>
                  <a:cubicBezTo>
                    <a:pt x="709803" y="824484"/>
                    <a:pt x="709803" y="825056"/>
                    <a:pt x="709708" y="825532"/>
                  </a:cubicBezTo>
                  <a:cubicBezTo>
                    <a:pt x="709422" y="827722"/>
                    <a:pt x="708469" y="829628"/>
                    <a:pt x="706946" y="831533"/>
                  </a:cubicBezTo>
                  <a:cubicBezTo>
                    <a:pt x="703707" y="835533"/>
                    <a:pt x="700945" y="839819"/>
                    <a:pt x="698278" y="844201"/>
                  </a:cubicBezTo>
                  <a:cubicBezTo>
                    <a:pt x="696468" y="847059"/>
                    <a:pt x="697706" y="850487"/>
                    <a:pt x="700945" y="852678"/>
                  </a:cubicBezTo>
                  <a:cubicBezTo>
                    <a:pt x="702755" y="853916"/>
                    <a:pt x="705802" y="852869"/>
                    <a:pt x="708279" y="849916"/>
                  </a:cubicBezTo>
                  <a:cubicBezTo>
                    <a:pt x="708660" y="849440"/>
                    <a:pt x="708755" y="848773"/>
                    <a:pt x="708946" y="848201"/>
                  </a:cubicBezTo>
                  <a:cubicBezTo>
                    <a:pt x="709231" y="848678"/>
                    <a:pt x="709422" y="849249"/>
                    <a:pt x="709708" y="849725"/>
                  </a:cubicBezTo>
                  <a:cubicBezTo>
                    <a:pt x="710851" y="851630"/>
                    <a:pt x="711327" y="853631"/>
                    <a:pt x="711422" y="855631"/>
                  </a:cubicBezTo>
                  <a:cubicBezTo>
                    <a:pt x="711517" y="858298"/>
                    <a:pt x="711041" y="861060"/>
                    <a:pt x="710565" y="863632"/>
                  </a:cubicBezTo>
                  <a:cubicBezTo>
                    <a:pt x="710279" y="865251"/>
                    <a:pt x="710565" y="866013"/>
                    <a:pt x="710946" y="867442"/>
                  </a:cubicBezTo>
                  <a:cubicBezTo>
                    <a:pt x="712851" y="873824"/>
                    <a:pt x="710089" y="877824"/>
                    <a:pt x="703231" y="880110"/>
                  </a:cubicBezTo>
                  <a:cubicBezTo>
                    <a:pt x="701135" y="880777"/>
                    <a:pt x="698944" y="881634"/>
                    <a:pt x="697325" y="882967"/>
                  </a:cubicBezTo>
                  <a:cubicBezTo>
                    <a:pt x="683228" y="894969"/>
                    <a:pt x="669131" y="907066"/>
                    <a:pt x="655130" y="919163"/>
                  </a:cubicBezTo>
                  <a:cubicBezTo>
                    <a:pt x="653701" y="920306"/>
                    <a:pt x="652558" y="922116"/>
                    <a:pt x="650938" y="922592"/>
                  </a:cubicBezTo>
                  <a:cubicBezTo>
                    <a:pt x="647890" y="923449"/>
                    <a:pt x="648176" y="925354"/>
                    <a:pt x="647605" y="927544"/>
                  </a:cubicBezTo>
                  <a:cubicBezTo>
                    <a:pt x="646747" y="931450"/>
                    <a:pt x="650462" y="933640"/>
                    <a:pt x="651224" y="936975"/>
                  </a:cubicBezTo>
                  <a:cubicBezTo>
                    <a:pt x="651700" y="938879"/>
                    <a:pt x="650653" y="939546"/>
                    <a:pt x="650081" y="939737"/>
                  </a:cubicBezTo>
                  <a:cubicBezTo>
                    <a:pt x="648557" y="940213"/>
                    <a:pt x="646843" y="940022"/>
                    <a:pt x="645128" y="940022"/>
                  </a:cubicBezTo>
                  <a:cubicBezTo>
                    <a:pt x="641318" y="940117"/>
                    <a:pt x="637508" y="940022"/>
                    <a:pt x="633698" y="940308"/>
                  </a:cubicBezTo>
                  <a:cubicBezTo>
                    <a:pt x="626078" y="940975"/>
                    <a:pt x="618553" y="942499"/>
                    <a:pt x="610933" y="942403"/>
                  </a:cubicBezTo>
                  <a:cubicBezTo>
                    <a:pt x="608171" y="942403"/>
                    <a:pt x="605599" y="943356"/>
                    <a:pt x="602742" y="942880"/>
                  </a:cubicBezTo>
                  <a:cubicBezTo>
                    <a:pt x="599694" y="942309"/>
                    <a:pt x="596455" y="942309"/>
                    <a:pt x="593407" y="942880"/>
                  </a:cubicBezTo>
                  <a:cubicBezTo>
                    <a:pt x="581597" y="945071"/>
                    <a:pt x="569785" y="945642"/>
                    <a:pt x="557784" y="945451"/>
                  </a:cubicBezTo>
                  <a:cubicBezTo>
                    <a:pt x="552450" y="945451"/>
                    <a:pt x="547211" y="945451"/>
                    <a:pt x="541877" y="945451"/>
                  </a:cubicBezTo>
                  <a:cubicBezTo>
                    <a:pt x="540448" y="945451"/>
                    <a:pt x="538924" y="945261"/>
                    <a:pt x="537591" y="945451"/>
                  </a:cubicBezTo>
                  <a:cubicBezTo>
                    <a:pt x="528828" y="946690"/>
                    <a:pt x="520065" y="948881"/>
                    <a:pt x="511207" y="949262"/>
                  </a:cubicBezTo>
                  <a:cubicBezTo>
                    <a:pt x="498538" y="949738"/>
                    <a:pt x="486061" y="950785"/>
                    <a:pt x="473392" y="951738"/>
                  </a:cubicBezTo>
                  <a:cubicBezTo>
                    <a:pt x="461772" y="952595"/>
                    <a:pt x="449675" y="953643"/>
                    <a:pt x="437959" y="950785"/>
                  </a:cubicBezTo>
                  <a:cubicBezTo>
                    <a:pt x="436626" y="950500"/>
                    <a:pt x="435102" y="950595"/>
                    <a:pt x="433673" y="950785"/>
                  </a:cubicBezTo>
                  <a:cubicBezTo>
                    <a:pt x="430721" y="951167"/>
                    <a:pt x="427863" y="951928"/>
                    <a:pt x="424910" y="952024"/>
                  </a:cubicBezTo>
                  <a:cubicBezTo>
                    <a:pt x="419386" y="952214"/>
                    <a:pt x="413385" y="950881"/>
                    <a:pt x="408432" y="952310"/>
                  </a:cubicBezTo>
                  <a:cubicBezTo>
                    <a:pt x="397859" y="955548"/>
                    <a:pt x="387477" y="951547"/>
                    <a:pt x="376999" y="952976"/>
                  </a:cubicBezTo>
                  <a:cubicBezTo>
                    <a:pt x="371761" y="953738"/>
                    <a:pt x="366046" y="952119"/>
                    <a:pt x="360616" y="951262"/>
                  </a:cubicBezTo>
                  <a:cubicBezTo>
                    <a:pt x="355092" y="950405"/>
                    <a:pt x="349853" y="949166"/>
                    <a:pt x="344043" y="950405"/>
                  </a:cubicBezTo>
                  <a:cubicBezTo>
                    <a:pt x="340042" y="951262"/>
                    <a:pt x="335375" y="949452"/>
                    <a:pt x="330994" y="949357"/>
                  </a:cubicBezTo>
                  <a:cubicBezTo>
                    <a:pt x="310515" y="948785"/>
                    <a:pt x="290036" y="948499"/>
                    <a:pt x="269557" y="947928"/>
                  </a:cubicBezTo>
                  <a:cubicBezTo>
                    <a:pt x="266890" y="947928"/>
                    <a:pt x="263842" y="946118"/>
                    <a:pt x="261556" y="946880"/>
                  </a:cubicBezTo>
                  <a:cubicBezTo>
                    <a:pt x="258889" y="947738"/>
                    <a:pt x="256222" y="947928"/>
                    <a:pt x="253555" y="947928"/>
                  </a:cubicBezTo>
                  <a:cubicBezTo>
                    <a:pt x="251269" y="947928"/>
                    <a:pt x="248983" y="947833"/>
                    <a:pt x="246697" y="947928"/>
                  </a:cubicBezTo>
                  <a:cubicBezTo>
                    <a:pt x="223647" y="948404"/>
                    <a:pt x="200501" y="948119"/>
                    <a:pt x="177451" y="948119"/>
                  </a:cubicBezTo>
                  <a:cubicBezTo>
                    <a:pt x="175736" y="948119"/>
                    <a:pt x="173450" y="948785"/>
                    <a:pt x="172498" y="948023"/>
                  </a:cubicBezTo>
                  <a:cubicBezTo>
                    <a:pt x="169640" y="945642"/>
                    <a:pt x="166497" y="947261"/>
                    <a:pt x="163639" y="946880"/>
                  </a:cubicBezTo>
                  <a:cubicBezTo>
                    <a:pt x="160496" y="946404"/>
                    <a:pt x="157163" y="945166"/>
                    <a:pt x="154209" y="945642"/>
                  </a:cubicBezTo>
                  <a:cubicBezTo>
                    <a:pt x="143351" y="947452"/>
                    <a:pt x="133921" y="941546"/>
                    <a:pt x="123539" y="941356"/>
                  </a:cubicBezTo>
                  <a:cubicBezTo>
                    <a:pt x="122015" y="941356"/>
                    <a:pt x="120491" y="939641"/>
                    <a:pt x="118967" y="938689"/>
                  </a:cubicBezTo>
                  <a:cubicBezTo>
                    <a:pt x="117634" y="937831"/>
                    <a:pt x="116396" y="936879"/>
                    <a:pt x="115062" y="936117"/>
                  </a:cubicBezTo>
                  <a:cubicBezTo>
                    <a:pt x="107728" y="932117"/>
                    <a:pt x="100298" y="928211"/>
                    <a:pt x="93059" y="924020"/>
                  </a:cubicBezTo>
                  <a:cubicBezTo>
                    <a:pt x="87916" y="920972"/>
                    <a:pt x="83344" y="916876"/>
                    <a:pt x="77914" y="914400"/>
                  </a:cubicBezTo>
                  <a:cubicBezTo>
                    <a:pt x="73533" y="912400"/>
                    <a:pt x="69437" y="910495"/>
                    <a:pt x="66008" y="907161"/>
                  </a:cubicBezTo>
                  <a:cubicBezTo>
                    <a:pt x="64579" y="905732"/>
                    <a:pt x="62103" y="905256"/>
                    <a:pt x="60198" y="904113"/>
                  </a:cubicBezTo>
                  <a:cubicBezTo>
                    <a:pt x="53626" y="900017"/>
                    <a:pt x="47053" y="895826"/>
                    <a:pt x="40672" y="891445"/>
                  </a:cubicBezTo>
                  <a:cubicBezTo>
                    <a:pt x="39909" y="890969"/>
                    <a:pt x="39243" y="888968"/>
                    <a:pt x="39719" y="888397"/>
                  </a:cubicBezTo>
                  <a:cubicBezTo>
                    <a:pt x="41434" y="886015"/>
                    <a:pt x="41529" y="883253"/>
                    <a:pt x="42386" y="880681"/>
                  </a:cubicBezTo>
                  <a:cubicBezTo>
                    <a:pt x="43148" y="878300"/>
                    <a:pt x="44101" y="875157"/>
                    <a:pt x="47911" y="874681"/>
                  </a:cubicBezTo>
                  <a:cubicBezTo>
                    <a:pt x="48863" y="874585"/>
                    <a:pt x="50482" y="873442"/>
                    <a:pt x="50482" y="872776"/>
                  </a:cubicBezTo>
                  <a:cubicBezTo>
                    <a:pt x="50673" y="869061"/>
                    <a:pt x="55626" y="865918"/>
                    <a:pt x="52006" y="861822"/>
                  </a:cubicBezTo>
                  <a:cubicBezTo>
                    <a:pt x="52006" y="852392"/>
                    <a:pt x="52292" y="843058"/>
                    <a:pt x="50673" y="833723"/>
                  </a:cubicBezTo>
                  <a:cubicBezTo>
                    <a:pt x="49911" y="828961"/>
                    <a:pt x="50578" y="824008"/>
                    <a:pt x="50482" y="819055"/>
                  </a:cubicBezTo>
                  <a:cubicBezTo>
                    <a:pt x="50482" y="814578"/>
                    <a:pt x="49911" y="810101"/>
                    <a:pt x="50292" y="805434"/>
                  </a:cubicBezTo>
                  <a:cubicBezTo>
                    <a:pt x="50578" y="802100"/>
                    <a:pt x="49434" y="798671"/>
                    <a:pt x="49054" y="795338"/>
                  </a:cubicBezTo>
                  <a:cubicBezTo>
                    <a:pt x="48673" y="792194"/>
                    <a:pt x="50292" y="789146"/>
                    <a:pt x="49244" y="785717"/>
                  </a:cubicBezTo>
                  <a:cubicBezTo>
                    <a:pt x="48101" y="782003"/>
                    <a:pt x="48958" y="777812"/>
                    <a:pt x="48958" y="773811"/>
                  </a:cubicBezTo>
                  <a:cubicBezTo>
                    <a:pt x="48958" y="769620"/>
                    <a:pt x="48101" y="765143"/>
                    <a:pt x="49244" y="761238"/>
                  </a:cubicBezTo>
                  <a:cubicBezTo>
                    <a:pt x="50387" y="757333"/>
                    <a:pt x="47434" y="753808"/>
                    <a:pt x="49054" y="750284"/>
                  </a:cubicBezTo>
                  <a:cubicBezTo>
                    <a:pt x="51340" y="745332"/>
                    <a:pt x="46577" y="740092"/>
                    <a:pt x="50197" y="735330"/>
                  </a:cubicBezTo>
                  <a:cubicBezTo>
                    <a:pt x="47530" y="730758"/>
                    <a:pt x="50197" y="725710"/>
                    <a:pt x="48768" y="721233"/>
                  </a:cubicBezTo>
                  <a:cubicBezTo>
                    <a:pt x="47339" y="716851"/>
                    <a:pt x="48006" y="712280"/>
                    <a:pt x="47053" y="708279"/>
                  </a:cubicBezTo>
                  <a:cubicBezTo>
                    <a:pt x="45815" y="702755"/>
                    <a:pt x="46672" y="697421"/>
                    <a:pt x="46101" y="692087"/>
                  </a:cubicBezTo>
                  <a:cubicBezTo>
                    <a:pt x="45910" y="690563"/>
                    <a:pt x="46577" y="688753"/>
                    <a:pt x="45815" y="687515"/>
                  </a:cubicBezTo>
                  <a:cubicBezTo>
                    <a:pt x="43434" y="683514"/>
                    <a:pt x="45244" y="679800"/>
                    <a:pt x="45815" y="675799"/>
                  </a:cubicBezTo>
                  <a:cubicBezTo>
                    <a:pt x="46387" y="671894"/>
                    <a:pt x="44863" y="667798"/>
                    <a:pt x="44672" y="663702"/>
                  </a:cubicBezTo>
                  <a:cubicBezTo>
                    <a:pt x="44672" y="662178"/>
                    <a:pt x="46291" y="660368"/>
                    <a:pt x="45910" y="658940"/>
                  </a:cubicBezTo>
                  <a:cubicBezTo>
                    <a:pt x="43815" y="651701"/>
                    <a:pt x="43815" y="644557"/>
                    <a:pt x="45910" y="637318"/>
                  </a:cubicBezTo>
                  <a:cubicBezTo>
                    <a:pt x="46387" y="635699"/>
                    <a:pt x="46387" y="633698"/>
                    <a:pt x="45910" y="631984"/>
                  </a:cubicBezTo>
                  <a:cubicBezTo>
                    <a:pt x="43720" y="624935"/>
                    <a:pt x="44005" y="618077"/>
                    <a:pt x="45910" y="611029"/>
                  </a:cubicBezTo>
                  <a:cubicBezTo>
                    <a:pt x="46767" y="607695"/>
                    <a:pt x="46482" y="603885"/>
                    <a:pt x="45625" y="600551"/>
                  </a:cubicBezTo>
                  <a:cubicBezTo>
                    <a:pt x="44386" y="595313"/>
                    <a:pt x="42767" y="590264"/>
                    <a:pt x="43243" y="584835"/>
                  </a:cubicBezTo>
                  <a:cubicBezTo>
                    <a:pt x="43434" y="583216"/>
                    <a:pt x="45148" y="581120"/>
                    <a:pt x="44482" y="580168"/>
                  </a:cubicBezTo>
                  <a:cubicBezTo>
                    <a:pt x="40767" y="574167"/>
                    <a:pt x="45625" y="567690"/>
                    <a:pt x="43243" y="561689"/>
                  </a:cubicBezTo>
                  <a:cubicBezTo>
                    <a:pt x="43148" y="561403"/>
                    <a:pt x="44196" y="560642"/>
                    <a:pt x="44767" y="560166"/>
                  </a:cubicBezTo>
                  <a:cubicBezTo>
                    <a:pt x="45148" y="560546"/>
                    <a:pt x="46006" y="560927"/>
                    <a:pt x="46006" y="561403"/>
                  </a:cubicBezTo>
                  <a:cubicBezTo>
                    <a:pt x="46101" y="564261"/>
                    <a:pt x="45529" y="567309"/>
                    <a:pt x="46196" y="570071"/>
                  </a:cubicBezTo>
                  <a:cubicBezTo>
                    <a:pt x="46672" y="571881"/>
                    <a:pt x="48482" y="573976"/>
                    <a:pt x="50197" y="574738"/>
                  </a:cubicBezTo>
                  <a:cubicBezTo>
                    <a:pt x="52292" y="575691"/>
                    <a:pt x="53435" y="573786"/>
                    <a:pt x="54769" y="571976"/>
                  </a:cubicBezTo>
                  <a:cubicBezTo>
                    <a:pt x="59341" y="566166"/>
                    <a:pt x="58674" y="559213"/>
                    <a:pt x="60293" y="552736"/>
                  </a:cubicBezTo>
                  <a:cubicBezTo>
                    <a:pt x="60579" y="551688"/>
                    <a:pt x="60007" y="550069"/>
                    <a:pt x="59246" y="549212"/>
                  </a:cubicBezTo>
                  <a:cubicBezTo>
                    <a:pt x="55531" y="545021"/>
                    <a:pt x="54959" y="539972"/>
                    <a:pt x="54673" y="534924"/>
                  </a:cubicBezTo>
                  <a:cubicBezTo>
                    <a:pt x="54483" y="530066"/>
                    <a:pt x="54673" y="525113"/>
                    <a:pt x="54673" y="520256"/>
                  </a:cubicBezTo>
                  <a:cubicBezTo>
                    <a:pt x="54673" y="514826"/>
                    <a:pt x="53340" y="509492"/>
                    <a:pt x="54578" y="503968"/>
                  </a:cubicBezTo>
                  <a:cubicBezTo>
                    <a:pt x="54959" y="502253"/>
                    <a:pt x="53911" y="500253"/>
                    <a:pt x="53530" y="498443"/>
                  </a:cubicBezTo>
                  <a:cubicBezTo>
                    <a:pt x="53340" y="497586"/>
                    <a:pt x="52959" y="496633"/>
                    <a:pt x="53245" y="495872"/>
                  </a:cubicBezTo>
                  <a:cubicBezTo>
                    <a:pt x="55531" y="489300"/>
                    <a:pt x="55435" y="482822"/>
                    <a:pt x="53245" y="476250"/>
                  </a:cubicBezTo>
                  <a:cubicBezTo>
                    <a:pt x="52768" y="474821"/>
                    <a:pt x="52959" y="473107"/>
                    <a:pt x="53245" y="471583"/>
                  </a:cubicBezTo>
                  <a:cubicBezTo>
                    <a:pt x="53530" y="469297"/>
                    <a:pt x="54673" y="467011"/>
                    <a:pt x="54578" y="464820"/>
                  </a:cubicBezTo>
                  <a:cubicBezTo>
                    <a:pt x="53721" y="450437"/>
                    <a:pt x="56102" y="436435"/>
                    <a:pt x="58959" y="422434"/>
                  </a:cubicBezTo>
                  <a:cubicBezTo>
                    <a:pt x="59150" y="421291"/>
                    <a:pt x="58674" y="419957"/>
                    <a:pt x="58198" y="418719"/>
                  </a:cubicBezTo>
                  <a:cubicBezTo>
                    <a:pt x="58102" y="418433"/>
                    <a:pt x="56959" y="418338"/>
                    <a:pt x="56292" y="418243"/>
                  </a:cubicBezTo>
                  <a:cubicBezTo>
                    <a:pt x="56769" y="417957"/>
                    <a:pt x="57150" y="417576"/>
                    <a:pt x="57626" y="417385"/>
                  </a:cubicBezTo>
                  <a:cubicBezTo>
                    <a:pt x="63817" y="415195"/>
                    <a:pt x="64389" y="413956"/>
                    <a:pt x="61817" y="408527"/>
                  </a:cubicBezTo>
                  <a:cubicBezTo>
                    <a:pt x="60293" y="405384"/>
                    <a:pt x="59722" y="402432"/>
                    <a:pt x="61531" y="398907"/>
                  </a:cubicBezTo>
                  <a:cubicBezTo>
                    <a:pt x="62674" y="396716"/>
                    <a:pt x="64960" y="393668"/>
                    <a:pt x="61913" y="390715"/>
                  </a:cubicBezTo>
                  <a:cubicBezTo>
                    <a:pt x="61341" y="390144"/>
                    <a:pt x="61913" y="388239"/>
                    <a:pt x="62293" y="387001"/>
                  </a:cubicBezTo>
                  <a:cubicBezTo>
                    <a:pt x="63913" y="380428"/>
                    <a:pt x="63913" y="373951"/>
                    <a:pt x="60674" y="367665"/>
                  </a:cubicBezTo>
                  <a:cubicBezTo>
                    <a:pt x="58293" y="362998"/>
                    <a:pt x="55816" y="358235"/>
                    <a:pt x="54769" y="353282"/>
                  </a:cubicBezTo>
                  <a:cubicBezTo>
                    <a:pt x="53340" y="346519"/>
                    <a:pt x="50578" y="340042"/>
                    <a:pt x="49911" y="332994"/>
                  </a:cubicBezTo>
                  <a:cubicBezTo>
                    <a:pt x="49149" y="324612"/>
                    <a:pt x="45815" y="316516"/>
                    <a:pt x="45910" y="307943"/>
                  </a:cubicBezTo>
                  <a:cubicBezTo>
                    <a:pt x="45910" y="306705"/>
                    <a:pt x="45625" y="305372"/>
                    <a:pt x="45339" y="304133"/>
                  </a:cubicBezTo>
                  <a:cubicBezTo>
                    <a:pt x="43624" y="297656"/>
                    <a:pt x="41624" y="291274"/>
                    <a:pt x="40291" y="284797"/>
                  </a:cubicBezTo>
                  <a:cubicBezTo>
                    <a:pt x="38576" y="276511"/>
                    <a:pt x="37338" y="268129"/>
                    <a:pt x="35909" y="259842"/>
                  </a:cubicBezTo>
                  <a:cubicBezTo>
                    <a:pt x="34004" y="249269"/>
                    <a:pt x="32004" y="238696"/>
                    <a:pt x="30194" y="228029"/>
                  </a:cubicBezTo>
                  <a:cubicBezTo>
                    <a:pt x="29623" y="224790"/>
                    <a:pt x="29527" y="221456"/>
                    <a:pt x="28861" y="218313"/>
                  </a:cubicBezTo>
                  <a:cubicBezTo>
                    <a:pt x="27527" y="211550"/>
                    <a:pt x="25432" y="204883"/>
                    <a:pt x="24479" y="198025"/>
                  </a:cubicBezTo>
                  <a:cubicBezTo>
                    <a:pt x="23050" y="188214"/>
                    <a:pt x="22765" y="178308"/>
                    <a:pt x="21336" y="168497"/>
                  </a:cubicBezTo>
                  <a:cubicBezTo>
                    <a:pt x="20669" y="163830"/>
                    <a:pt x="18669" y="159353"/>
                    <a:pt x="17145" y="154781"/>
                  </a:cubicBezTo>
                  <a:cubicBezTo>
                    <a:pt x="16383" y="152686"/>
                    <a:pt x="15335" y="150590"/>
                    <a:pt x="14097" y="148590"/>
                  </a:cubicBezTo>
                  <a:cubicBezTo>
                    <a:pt x="13621" y="147733"/>
                    <a:pt x="12287" y="146780"/>
                    <a:pt x="11430" y="146780"/>
                  </a:cubicBezTo>
                  <a:cubicBezTo>
                    <a:pt x="8191" y="146780"/>
                    <a:pt x="4667" y="145732"/>
                    <a:pt x="2381" y="149066"/>
                  </a:cubicBezTo>
                  <a:cubicBezTo>
                    <a:pt x="2000" y="149638"/>
                    <a:pt x="762" y="149638"/>
                    <a:pt x="0" y="149923"/>
                  </a:cubicBezTo>
                  <a:cubicBezTo>
                    <a:pt x="190" y="148876"/>
                    <a:pt x="0" y="147352"/>
                    <a:pt x="667" y="146876"/>
                  </a:cubicBezTo>
                  <a:cubicBezTo>
                    <a:pt x="3238" y="145256"/>
                    <a:pt x="5905" y="143542"/>
                    <a:pt x="8763" y="142780"/>
                  </a:cubicBezTo>
                  <a:cubicBezTo>
                    <a:pt x="11239" y="142113"/>
                    <a:pt x="13811" y="142780"/>
                    <a:pt x="14573" y="139446"/>
                  </a:cubicBezTo>
                  <a:cubicBezTo>
                    <a:pt x="14859" y="138208"/>
                    <a:pt x="16573" y="136970"/>
                    <a:pt x="17907" y="136112"/>
                  </a:cubicBezTo>
                  <a:cubicBezTo>
                    <a:pt x="23622" y="132683"/>
                    <a:pt x="30099" y="130207"/>
                    <a:pt x="34385" y="124873"/>
                  </a:cubicBezTo>
                  <a:cubicBezTo>
                    <a:pt x="34861" y="124301"/>
                    <a:pt x="36004" y="124206"/>
                    <a:pt x="36862" y="124015"/>
                  </a:cubicBezTo>
                  <a:cubicBezTo>
                    <a:pt x="43910" y="122396"/>
                    <a:pt x="50197" y="119253"/>
                    <a:pt x="56007" y="115348"/>
                  </a:cubicBezTo>
                  <a:cubicBezTo>
                    <a:pt x="57817" y="114110"/>
                    <a:pt x="59341" y="113157"/>
                    <a:pt x="61627" y="113252"/>
                  </a:cubicBezTo>
                  <a:cubicBezTo>
                    <a:pt x="62674" y="113252"/>
                    <a:pt x="63817" y="112395"/>
                    <a:pt x="64865" y="111919"/>
                  </a:cubicBezTo>
                  <a:cubicBezTo>
                    <a:pt x="63722" y="111538"/>
                    <a:pt x="62579" y="110680"/>
                    <a:pt x="61531" y="110776"/>
                  </a:cubicBezTo>
                  <a:cubicBezTo>
                    <a:pt x="59531" y="110871"/>
                    <a:pt x="57531" y="111538"/>
                    <a:pt x="55626" y="111919"/>
                  </a:cubicBezTo>
                  <a:cubicBezTo>
                    <a:pt x="54483" y="112204"/>
                    <a:pt x="53340" y="112490"/>
                    <a:pt x="52102" y="112776"/>
                  </a:cubicBezTo>
                  <a:cubicBezTo>
                    <a:pt x="52673" y="111728"/>
                    <a:pt x="52864" y="110204"/>
                    <a:pt x="53816" y="109633"/>
                  </a:cubicBezTo>
                  <a:cubicBezTo>
                    <a:pt x="55245" y="108776"/>
                    <a:pt x="57626" y="107537"/>
                    <a:pt x="58674" y="108109"/>
                  </a:cubicBezTo>
                  <a:cubicBezTo>
                    <a:pt x="61722" y="109538"/>
                    <a:pt x="65437" y="107537"/>
                    <a:pt x="68199" y="110109"/>
                  </a:cubicBezTo>
                  <a:cubicBezTo>
                    <a:pt x="68771" y="110680"/>
                    <a:pt x="70866" y="110395"/>
                    <a:pt x="72009" y="109919"/>
                  </a:cubicBezTo>
                  <a:cubicBezTo>
                    <a:pt x="76962" y="108013"/>
                    <a:pt x="81724" y="105918"/>
                    <a:pt x="86582" y="103918"/>
                  </a:cubicBezTo>
                  <a:cubicBezTo>
                    <a:pt x="90202" y="102394"/>
                    <a:pt x="94202" y="101441"/>
                    <a:pt x="97631" y="99536"/>
                  </a:cubicBezTo>
                  <a:cubicBezTo>
                    <a:pt x="103441" y="96393"/>
                    <a:pt x="108680" y="91916"/>
                    <a:pt x="114776" y="89440"/>
                  </a:cubicBezTo>
                  <a:cubicBezTo>
                    <a:pt x="125349" y="85058"/>
                    <a:pt x="136207" y="81248"/>
                    <a:pt x="144113" y="72771"/>
                  </a:cubicBezTo>
                  <a:cubicBezTo>
                    <a:pt x="144589" y="72199"/>
                    <a:pt x="145732" y="72199"/>
                    <a:pt x="146590" y="71914"/>
                  </a:cubicBezTo>
                  <a:cubicBezTo>
                    <a:pt x="147638" y="71438"/>
                    <a:pt x="148876" y="71152"/>
                    <a:pt x="149447" y="70390"/>
                  </a:cubicBezTo>
                  <a:cubicBezTo>
                    <a:pt x="150019" y="69628"/>
                    <a:pt x="149923" y="68389"/>
                    <a:pt x="150114" y="67342"/>
                  </a:cubicBezTo>
                  <a:cubicBezTo>
                    <a:pt x="149257" y="67628"/>
                    <a:pt x="148399" y="67913"/>
                    <a:pt x="147542" y="68294"/>
                  </a:cubicBezTo>
                  <a:cubicBezTo>
                    <a:pt x="145161" y="69532"/>
                    <a:pt x="142589" y="70485"/>
                    <a:pt x="140684" y="72104"/>
                  </a:cubicBezTo>
                  <a:cubicBezTo>
                    <a:pt x="135826" y="76390"/>
                    <a:pt x="130111" y="79534"/>
                    <a:pt x="124396" y="82391"/>
                  </a:cubicBezTo>
                  <a:cubicBezTo>
                    <a:pt x="116872" y="86106"/>
                    <a:pt x="108490" y="88297"/>
                    <a:pt x="102203" y="94107"/>
                  </a:cubicBezTo>
                  <a:cubicBezTo>
                    <a:pt x="101822" y="94488"/>
                    <a:pt x="100584" y="94107"/>
                    <a:pt x="99822" y="94107"/>
                  </a:cubicBezTo>
                  <a:cubicBezTo>
                    <a:pt x="99822" y="93536"/>
                    <a:pt x="99631" y="92583"/>
                    <a:pt x="99917" y="92393"/>
                  </a:cubicBezTo>
                  <a:cubicBezTo>
                    <a:pt x="103346" y="89916"/>
                    <a:pt x="106680" y="87344"/>
                    <a:pt x="110490" y="85344"/>
                  </a:cubicBezTo>
                  <a:cubicBezTo>
                    <a:pt x="117634" y="81534"/>
                    <a:pt x="125349" y="78486"/>
                    <a:pt x="132207" y="74295"/>
                  </a:cubicBezTo>
                  <a:cubicBezTo>
                    <a:pt x="138208" y="70580"/>
                    <a:pt x="143637" y="66199"/>
                    <a:pt x="150685" y="63818"/>
                  </a:cubicBezTo>
                  <a:cubicBezTo>
                    <a:pt x="155924" y="62103"/>
                    <a:pt x="160687" y="59436"/>
                    <a:pt x="165830" y="57340"/>
                  </a:cubicBezTo>
                  <a:cubicBezTo>
                    <a:pt x="166592" y="57055"/>
                    <a:pt x="167640" y="57436"/>
                    <a:pt x="168592" y="57531"/>
                  </a:cubicBezTo>
                  <a:cubicBezTo>
                    <a:pt x="168021" y="58293"/>
                    <a:pt x="167640" y="59531"/>
                    <a:pt x="166878" y="59817"/>
                  </a:cubicBezTo>
                  <a:cubicBezTo>
                    <a:pt x="162973" y="61341"/>
                    <a:pt x="158972" y="62579"/>
                    <a:pt x="155162" y="64198"/>
                  </a:cubicBezTo>
                  <a:cubicBezTo>
                    <a:pt x="154209" y="64579"/>
                    <a:pt x="153924" y="66294"/>
                    <a:pt x="153257" y="67342"/>
                  </a:cubicBezTo>
                  <a:cubicBezTo>
                    <a:pt x="154114" y="67532"/>
                    <a:pt x="155162" y="68104"/>
                    <a:pt x="155829" y="67818"/>
                  </a:cubicBezTo>
                  <a:cubicBezTo>
                    <a:pt x="161258" y="65818"/>
                    <a:pt x="166592" y="63532"/>
                    <a:pt x="170974" y="59912"/>
                  </a:cubicBezTo>
                  <a:cubicBezTo>
                    <a:pt x="171450" y="59531"/>
                    <a:pt x="171355" y="58007"/>
                    <a:pt x="170974" y="57245"/>
                  </a:cubicBezTo>
                  <a:cubicBezTo>
                    <a:pt x="170593" y="56388"/>
                    <a:pt x="170116" y="55531"/>
                    <a:pt x="169545" y="54769"/>
                  </a:cubicBezTo>
                  <a:lnTo>
                    <a:pt x="176022" y="54388"/>
                  </a:lnTo>
                  <a:cubicBezTo>
                    <a:pt x="177546" y="56864"/>
                    <a:pt x="179070" y="59341"/>
                    <a:pt x="180308" y="61913"/>
                  </a:cubicBezTo>
                  <a:cubicBezTo>
                    <a:pt x="182023" y="65342"/>
                    <a:pt x="182689" y="74486"/>
                    <a:pt x="181737" y="78867"/>
                  </a:cubicBezTo>
                  <a:cubicBezTo>
                    <a:pt x="181070" y="81724"/>
                    <a:pt x="179927" y="84296"/>
                    <a:pt x="181737" y="87154"/>
                  </a:cubicBezTo>
                  <a:cubicBezTo>
                    <a:pt x="182118" y="87821"/>
                    <a:pt x="182213" y="89249"/>
                    <a:pt x="181737" y="89726"/>
                  </a:cubicBezTo>
                  <a:cubicBezTo>
                    <a:pt x="179641" y="91726"/>
                    <a:pt x="180213" y="93345"/>
                    <a:pt x="181737" y="95440"/>
                  </a:cubicBezTo>
                  <a:cubicBezTo>
                    <a:pt x="182499" y="96584"/>
                    <a:pt x="182213" y="98584"/>
                    <a:pt x="181737" y="100013"/>
                  </a:cubicBezTo>
                  <a:cubicBezTo>
                    <a:pt x="179641" y="108013"/>
                    <a:pt x="179737" y="116205"/>
                    <a:pt x="178975" y="124301"/>
                  </a:cubicBezTo>
                  <a:cubicBezTo>
                    <a:pt x="178784" y="125825"/>
                    <a:pt x="179927" y="127445"/>
                    <a:pt x="179927" y="128873"/>
                  </a:cubicBezTo>
                  <a:cubicBezTo>
                    <a:pt x="179165" y="141256"/>
                    <a:pt x="178117" y="153543"/>
                    <a:pt x="177641" y="165926"/>
                  </a:cubicBezTo>
                  <a:cubicBezTo>
                    <a:pt x="177451" y="169926"/>
                    <a:pt x="174879" y="173927"/>
                    <a:pt x="177260" y="178022"/>
                  </a:cubicBezTo>
                  <a:cubicBezTo>
                    <a:pt x="173259" y="182404"/>
                    <a:pt x="174498" y="188214"/>
                    <a:pt x="173546" y="193167"/>
                  </a:cubicBezTo>
                  <a:cubicBezTo>
                    <a:pt x="171450" y="203549"/>
                    <a:pt x="171450" y="214408"/>
                    <a:pt x="168783" y="224790"/>
                  </a:cubicBezTo>
                  <a:cubicBezTo>
                    <a:pt x="167735" y="228981"/>
                    <a:pt x="168402" y="233648"/>
                    <a:pt x="164211" y="237172"/>
                  </a:cubicBezTo>
                  <a:cubicBezTo>
                    <a:pt x="162973" y="238220"/>
                    <a:pt x="163258" y="241649"/>
                    <a:pt x="163925" y="243649"/>
                  </a:cubicBezTo>
                  <a:cubicBezTo>
                    <a:pt x="164211" y="244507"/>
                    <a:pt x="167068" y="244983"/>
                    <a:pt x="168783" y="245078"/>
                  </a:cubicBezTo>
                  <a:cubicBezTo>
                    <a:pt x="170688" y="245173"/>
                    <a:pt x="173259" y="243745"/>
                    <a:pt x="174307" y="244507"/>
                  </a:cubicBezTo>
                  <a:cubicBezTo>
                    <a:pt x="177070" y="246507"/>
                    <a:pt x="178784" y="244507"/>
                    <a:pt x="180594" y="243745"/>
                  </a:cubicBezTo>
                  <a:cubicBezTo>
                    <a:pt x="181737" y="243269"/>
                    <a:pt x="182308" y="241554"/>
                    <a:pt x="183166" y="240411"/>
                  </a:cubicBezTo>
                  <a:cubicBezTo>
                    <a:pt x="182023" y="240697"/>
                    <a:pt x="180880" y="240982"/>
                    <a:pt x="179641" y="241173"/>
                  </a:cubicBezTo>
                  <a:cubicBezTo>
                    <a:pt x="178689" y="241268"/>
                    <a:pt x="177736" y="241173"/>
                    <a:pt x="176784" y="241173"/>
                  </a:cubicBezTo>
                  <a:cubicBezTo>
                    <a:pt x="176593" y="241173"/>
                    <a:pt x="176308" y="240792"/>
                    <a:pt x="176308" y="240792"/>
                  </a:cubicBezTo>
                  <a:cubicBezTo>
                    <a:pt x="176403" y="240506"/>
                    <a:pt x="176689" y="239935"/>
                    <a:pt x="176879" y="239935"/>
                  </a:cubicBezTo>
                  <a:cubicBezTo>
                    <a:pt x="181165" y="240792"/>
                    <a:pt x="185261" y="234124"/>
                    <a:pt x="189833" y="239744"/>
                  </a:cubicBezTo>
                  <a:cubicBezTo>
                    <a:pt x="190405" y="240411"/>
                    <a:pt x="192786" y="240316"/>
                    <a:pt x="193929" y="239839"/>
                  </a:cubicBezTo>
                  <a:cubicBezTo>
                    <a:pt x="200787" y="237077"/>
                    <a:pt x="208121" y="236029"/>
                    <a:pt x="215455" y="234791"/>
                  </a:cubicBezTo>
                  <a:cubicBezTo>
                    <a:pt x="215932" y="234791"/>
                    <a:pt x="216313" y="234601"/>
                    <a:pt x="216789" y="234505"/>
                  </a:cubicBezTo>
                  <a:cubicBezTo>
                    <a:pt x="219932" y="234029"/>
                    <a:pt x="223171" y="232981"/>
                    <a:pt x="226314" y="233363"/>
                  </a:cubicBezTo>
                  <a:cubicBezTo>
                    <a:pt x="230600" y="233744"/>
                    <a:pt x="233077" y="232124"/>
                    <a:pt x="235267" y="229171"/>
                  </a:cubicBezTo>
                  <a:cubicBezTo>
                    <a:pt x="235744" y="228314"/>
                    <a:pt x="236315" y="227362"/>
                    <a:pt x="236887" y="226504"/>
                  </a:cubicBezTo>
                  <a:cubicBezTo>
                    <a:pt x="236887" y="226504"/>
                    <a:pt x="237553" y="226790"/>
                    <a:pt x="237934" y="226981"/>
                  </a:cubicBezTo>
                  <a:cubicBezTo>
                    <a:pt x="237268" y="227743"/>
                    <a:pt x="236601" y="228410"/>
                    <a:pt x="235648" y="229457"/>
                  </a:cubicBezTo>
                  <a:cubicBezTo>
                    <a:pt x="235648" y="230410"/>
                    <a:pt x="236029" y="231077"/>
                    <a:pt x="236410" y="231838"/>
                  </a:cubicBezTo>
                  <a:cubicBezTo>
                    <a:pt x="239173" y="229934"/>
                    <a:pt x="243364" y="231457"/>
                    <a:pt x="245745" y="228314"/>
                  </a:cubicBezTo>
                  <a:cubicBezTo>
                    <a:pt x="246031" y="227933"/>
                    <a:pt x="247269" y="228314"/>
                    <a:pt x="248126" y="228314"/>
                  </a:cubicBezTo>
                  <a:cubicBezTo>
                    <a:pt x="248126" y="228886"/>
                    <a:pt x="248126" y="230029"/>
                    <a:pt x="247936" y="230029"/>
                  </a:cubicBezTo>
                  <a:cubicBezTo>
                    <a:pt x="243459" y="231172"/>
                    <a:pt x="246507" y="232124"/>
                    <a:pt x="247936" y="233172"/>
                  </a:cubicBezTo>
                  <a:cubicBezTo>
                    <a:pt x="248983" y="233934"/>
                    <a:pt x="250603" y="234410"/>
                    <a:pt x="251079" y="235458"/>
                  </a:cubicBezTo>
                  <a:cubicBezTo>
                    <a:pt x="255841" y="244983"/>
                    <a:pt x="259651" y="255079"/>
                    <a:pt x="266986" y="263366"/>
                  </a:cubicBezTo>
                  <a:cubicBezTo>
                    <a:pt x="267652" y="264128"/>
                    <a:pt x="268605" y="265367"/>
                    <a:pt x="268319" y="266129"/>
                  </a:cubicBezTo>
                  <a:cubicBezTo>
                    <a:pt x="267367" y="269462"/>
                    <a:pt x="270224" y="271272"/>
                    <a:pt x="271367" y="273653"/>
                  </a:cubicBezTo>
                  <a:cubicBezTo>
                    <a:pt x="272891" y="276892"/>
                    <a:pt x="274891" y="279940"/>
                    <a:pt x="277082" y="282797"/>
                  </a:cubicBezTo>
                  <a:cubicBezTo>
                    <a:pt x="280035" y="286512"/>
                    <a:pt x="280988" y="291274"/>
                    <a:pt x="284797" y="294513"/>
                  </a:cubicBezTo>
                  <a:cubicBezTo>
                    <a:pt x="286512" y="295942"/>
                    <a:pt x="286226" y="296989"/>
                    <a:pt x="283464" y="297275"/>
                  </a:cubicBezTo>
                  <a:cubicBezTo>
                    <a:pt x="279940" y="297561"/>
                    <a:pt x="277939" y="299180"/>
                    <a:pt x="278321" y="303085"/>
                  </a:cubicBezTo>
                  <a:cubicBezTo>
                    <a:pt x="278701" y="306515"/>
                    <a:pt x="279559" y="304133"/>
                    <a:pt x="280892" y="303752"/>
                  </a:cubicBezTo>
                  <a:cubicBezTo>
                    <a:pt x="283464" y="302991"/>
                    <a:pt x="286417" y="302419"/>
                    <a:pt x="288988" y="302800"/>
                  </a:cubicBezTo>
                  <a:cubicBezTo>
                    <a:pt x="289941" y="302895"/>
                    <a:pt x="291751" y="305372"/>
                    <a:pt x="290131" y="307753"/>
                  </a:cubicBezTo>
                  <a:cubicBezTo>
                    <a:pt x="289846" y="308229"/>
                    <a:pt x="290131" y="309277"/>
                    <a:pt x="290703" y="310229"/>
                  </a:cubicBezTo>
                  <a:lnTo>
                    <a:pt x="286988" y="310229"/>
                  </a:lnTo>
                  <a:cubicBezTo>
                    <a:pt x="286988" y="310229"/>
                    <a:pt x="286131" y="309372"/>
                    <a:pt x="285750" y="309277"/>
                  </a:cubicBezTo>
                  <a:cubicBezTo>
                    <a:pt x="283178" y="308991"/>
                    <a:pt x="277082" y="314039"/>
                    <a:pt x="276987" y="316516"/>
                  </a:cubicBezTo>
                  <a:cubicBezTo>
                    <a:pt x="276987" y="319183"/>
                    <a:pt x="276796" y="321755"/>
                    <a:pt x="276701" y="324422"/>
                  </a:cubicBezTo>
                  <a:cubicBezTo>
                    <a:pt x="276225" y="338899"/>
                    <a:pt x="275653" y="353473"/>
                    <a:pt x="275653" y="367951"/>
                  </a:cubicBezTo>
                  <a:cubicBezTo>
                    <a:pt x="275653" y="379095"/>
                    <a:pt x="274415" y="390239"/>
                    <a:pt x="276796" y="401383"/>
                  </a:cubicBezTo>
                  <a:cubicBezTo>
                    <a:pt x="278034" y="407289"/>
                    <a:pt x="277844" y="413385"/>
                    <a:pt x="278416" y="419481"/>
                  </a:cubicBezTo>
                  <a:cubicBezTo>
                    <a:pt x="278511" y="420719"/>
                    <a:pt x="278987" y="421958"/>
                    <a:pt x="279654" y="423005"/>
                  </a:cubicBezTo>
                  <a:cubicBezTo>
                    <a:pt x="281845" y="426625"/>
                    <a:pt x="282226" y="430816"/>
                    <a:pt x="280988" y="434340"/>
                  </a:cubicBezTo>
                  <a:cubicBezTo>
                    <a:pt x="279654" y="438245"/>
                    <a:pt x="279940" y="442055"/>
                    <a:pt x="279844" y="445866"/>
                  </a:cubicBezTo>
                  <a:cubicBezTo>
                    <a:pt x="279749" y="460058"/>
                    <a:pt x="279844" y="474345"/>
                    <a:pt x="279749" y="488537"/>
                  </a:cubicBezTo>
                  <a:cubicBezTo>
                    <a:pt x="279749" y="493681"/>
                    <a:pt x="279654" y="499015"/>
                    <a:pt x="278225" y="503968"/>
                  </a:cubicBezTo>
                  <a:cubicBezTo>
                    <a:pt x="275463" y="513302"/>
                    <a:pt x="276130" y="522922"/>
                    <a:pt x="274225" y="532352"/>
                  </a:cubicBezTo>
                  <a:cubicBezTo>
                    <a:pt x="272796" y="539591"/>
                    <a:pt x="273082" y="547021"/>
                    <a:pt x="272605" y="554450"/>
                  </a:cubicBezTo>
                  <a:cubicBezTo>
                    <a:pt x="272605" y="555117"/>
                    <a:pt x="272796" y="555879"/>
                    <a:pt x="272605" y="556451"/>
                  </a:cubicBezTo>
                  <a:cubicBezTo>
                    <a:pt x="269748" y="562261"/>
                    <a:pt x="269653" y="568452"/>
                    <a:pt x="269748" y="574738"/>
                  </a:cubicBezTo>
                  <a:cubicBezTo>
                    <a:pt x="269748" y="577882"/>
                    <a:pt x="270700" y="581311"/>
                    <a:pt x="269557" y="583978"/>
                  </a:cubicBezTo>
                  <a:cubicBezTo>
                    <a:pt x="267748" y="587883"/>
                    <a:pt x="268796" y="591693"/>
                    <a:pt x="268319" y="595503"/>
                  </a:cubicBezTo>
                  <a:cubicBezTo>
                    <a:pt x="267843" y="599503"/>
                    <a:pt x="266509" y="603694"/>
                    <a:pt x="267081" y="607600"/>
                  </a:cubicBezTo>
                  <a:cubicBezTo>
                    <a:pt x="267843" y="613029"/>
                    <a:pt x="264890" y="617982"/>
                    <a:pt x="266033" y="623792"/>
                  </a:cubicBezTo>
                  <a:cubicBezTo>
                    <a:pt x="267176" y="629793"/>
                    <a:pt x="264414" y="636366"/>
                    <a:pt x="264033" y="642747"/>
                  </a:cubicBezTo>
                  <a:cubicBezTo>
                    <a:pt x="263271" y="658082"/>
                    <a:pt x="262985" y="673513"/>
                    <a:pt x="262509" y="688848"/>
                  </a:cubicBezTo>
                  <a:cubicBezTo>
                    <a:pt x="262509" y="690372"/>
                    <a:pt x="262985" y="692182"/>
                    <a:pt x="262414" y="693516"/>
                  </a:cubicBezTo>
                  <a:cubicBezTo>
                    <a:pt x="259747" y="699421"/>
                    <a:pt x="261652" y="705803"/>
                    <a:pt x="259747" y="711803"/>
                  </a:cubicBezTo>
                  <a:cubicBezTo>
                    <a:pt x="258508" y="715613"/>
                    <a:pt x="258604" y="719804"/>
                    <a:pt x="258127" y="723900"/>
                  </a:cubicBezTo>
                  <a:cubicBezTo>
                    <a:pt x="257651" y="728567"/>
                    <a:pt x="257937" y="733520"/>
                    <a:pt x="256508" y="737902"/>
                  </a:cubicBezTo>
                  <a:cubicBezTo>
                    <a:pt x="254698" y="743331"/>
                    <a:pt x="253746" y="748665"/>
                    <a:pt x="253841" y="754190"/>
                  </a:cubicBezTo>
                  <a:cubicBezTo>
                    <a:pt x="253841" y="755523"/>
                    <a:pt x="254222" y="756952"/>
                    <a:pt x="253651" y="758095"/>
                  </a:cubicBezTo>
                  <a:cubicBezTo>
                    <a:pt x="248983" y="768096"/>
                    <a:pt x="251079" y="779050"/>
                    <a:pt x="248221" y="789337"/>
                  </a:cubicBezTo>
                  <a:cubicBezTo>
                    <a:pt x="247459" y="792194"/>
                    <a:pt x="248412" y="795433"/>
                    <a:pt x="248507" y="798481"/>
                  </a:cubicBezTo>
                  <a:cubicBezTo>
                    <a:pt x="248507" y="801338"/>
                    <a:pt x="248983" y="804291"/>
                    <a:pt x="248412" y="807053"/>
                  </a:cubicBezTo>
                  <a:cubicBezTo>
                    <a:pt x="246983" y="814292"/>
                    <a:pt x="248317" y="819340"/>
                    <a:pt x="259175" y="820103"/>
                  </a:cubicBezTo>
                  <a:cubicBezTo>
                    <a:pt x="266414" y="820579"/>
                    <a:pt x="273653" y="820960"/>
                    <a:pt x="280892" y="821436"/>
                  </a:cubicBezTo>
                  <a:cubicBezTo>
                    <a:pt x="281559" y="821436"/>
                    <a:pt x="282130" y="822008"/>
                    <a:pt x="282702" y="822103"/>
                  </a:cubicBezTo>
                  <a:cubicBezTo>
                    <a:pt x="289846" y="822769"/>
                    <a:pt x="296989" y="824008"/>
                    <a:pt x="304133" y="823817"/>
                  </a:cubicBezTo>
                  <a:cubicBezTo>
                    <a:pt x="307848" y="823722"/>
                    <a:pt x="311658" y="823817"/>
                    <a:pt x="315182" y="824389"/>
                  </a:cubicBezTo>
                  <a:cubicBezTo>
                    <a:pt x="324421" y="825913"/>
                    <a:pt x="333565" y="828009"/>
                    <a:pt x="342995" y="828199"/>
                  </a:cubicBezTo>
                  <a:cubicBezTo>
                    <a:pt x="347377" y="828199"/>
                    <a:pt x="351949" y="826866"/>
                    <a:pt x="356140" y="829437"/>
                  </a:cubicBezTo>
                  <a:cubicBezTo>
                    <a:pt x="356616" y="829723"/>
                    <a:pt x="357568" y="829628"/>
                    <a:pt x="358235" y="829437"/>
                  </a:cubicBezTo>
                  <a:cubicBezTo>
                    <a:pt x="363379" y="828103"/>
                    <a:pt x="368617" y="826866"/>
                    <a:pt x="373761" y="825437"/>
                  </a:cubicBezTo>
                  <a:cubicBezTo>
                    <a:pt x="379000" y="824008"/>
                    <a:pt x="384619" y="823531"/>
                    <a:pt x="389763" y="822388"/>
                  </a:cubicBezTo>
                  <a:cubicBezTo>
                    <a:pt x="395573" y="821150"/>
                    <a:pt x="400621" y="821912"/>
                    <a:pt x="405955" y="822865"/>
                  </a:cubicBezTo>
                  <a:cubicBezTo>
                    <a:pt x="409289" y="823436"/>
                    <a:pt x="413099" y="822960"/>
                    <a:pt x="413861" y="820674"/>
                  </a:cubicBezTo>
                  <a:cubicBezTo>
                    <a:pt x="415480" y="815245"/>
                    <a:pt x="416909" y="809530"/>
                    <a:pt x="414623" y="804196"/>
                  </a:cubicBezTo>
                  <a:cubicBezTo>
                    <a:pt x="411384" y="796576"/>
                    <a:pt x="411194" y="788575"/>
                    <a:pt x="409765" y="780764"/>
                  </a:cubicBezTo>
                  <a:cubicBezTo>
                    <a:pt x="408813" y="775526"/>
                    <a:pt x="409575" y="770096"/>
                    <a:pt x="408527" y="764667"/>
                  </a:cubicBezTo>
                  <a:cubicBezTo>
                    <a:pt x="406908" y="756856"/>
                    <a:pt x="407289" y="748665"/>
                    <a:pt x="406813" y="740569"/>
                  </a:cubicBezTo>
                  <a:cubicBezTo>
                    <a:pt x="406813" y="739045"/>
                    <a:pt x="407098" y="737426"/>
                    <a:pt x="406813" y="735901"/>
                  </a:cubicBezTo>
                  <a:cubicBezTo>
                    <a:pt x="404908" y="728567"/>
                    <a:pt x="404050" y="721138"/>
                    <a:pt x="403955" y="713709"/>
                  </a:cubicBezTo>
                  <a:cubicBezTo>
                    <a:pt x="403765" y="707898"/>
                    <a:pt x="403955" y="701897"/>
                    <a:pt x="402336" y="696278"/>
                  </a:cubicBezTo>
                  <a:cubicBezTo>
                    <a:pt x="400431" y="689325"/>
                    <a:pt x="401383" y="682276"/>
                    <a:pt x="399859" y="675322"/>
                  </a:cubicBezTo>
                  <a:cubicBezTo>
                    <a:pt x="398621" y="669608"/>
                    <a:pt x="399574" y="663797"/>
                    <a:pt x="398526" y="657892"/>
                  </a:cubicBezTo>
                  <a:cubicBezTo>
                    <a:pt x="396907" y="648653"/>
                    <a:pt x="397097" y="639223"/>
                    <a:pt x="396907" y="629793"/>
                  </a:cubicBezTo>
                  <a:cubicBezTo>
                    <a:pt x="396907" y="626364"/>
                    <a:pt x="396811" y="622935"/>
                    <a:pt x="396811" y="619601"/>
                  </a:cubicBezTo>
                  <a:cubicBezTo>
                    <a:pt x="396811" y="615791"/>
                    <a:pt x="396811" y="612076"/>
                    <a:pt x="396811" y="608267"/>
                  </a:cubicBezTo>
                  <a:cubicBezTo>
                    <a:pt x="396811" y="606933"/>
                    <a:pt x="396526" y="605695"/>
                    <a:pt x="396430" y="604361"/>
                  </a:cubicBezTo>
                  <a:cubicBezTo>
                    <a:pt x="396430" y="601980"/>
                    <a:pt x="396335" y="599503"/>
                    <a:pt x="396430" y="597122"/>
                  </a:cubicBezTo>
                  <a:cubicBezTo>
                    <a:pt x="396430" y="595884"/>
                    <a:pt x="397097" y="594551"/>
                    <a:pt x="396811" y="593312"/>
                  </a:cubicBezTo>
                  <a:cubicBezTo>
                    <a:pt x="395002" y="585311"/>
                    <a:pt x="394049" y="577215"/>
                    <a:pt x="393954" y="569119"/>
                  </a:cubicBezTo>
                  <a:cubicBezTo>
                    <a:pt x="393859" y="562642"/>
                    <a:pt x="393954" y="556165"/>
                    <a:pt x="392811" y="549592"/>
                  </a:cubicBezTo>
                  <a:cubicBezTo>
                    <a:pt x="391192" y="540830"/>
                    <a:pt x="391382" y="531781"/>
                    <a:pt x="391192" y="522827"/>
                  </a:cubicBezTo>
                  <a:cubicBezTo>
                    <a:pt x="390906" y="512159"/>
                    <a:pt x="391192" y="501491"/>
                    <a:pt x="391192" y="490823"/>
                  </a:cubicBezTo>
                  <a:cubicBezTo>
                    <a:pt x="391192" y="489490"/>
                    <a:pt x="391477" y="488061"/>
                    <a:pt x="391192" y="486823"/>
                  </a:cubicBezTo>
                  <a:cubicBezTo>
                    <a:pt x="389096" y="480060"/>
                    <a:pt x="389001" y="473392"/>
                    <a:pt x="391192" y="466535"/>
                  </a:cubicBezTo>
                  <a:cubicBezTo>
                    <a:pt x="391668" y="465010"/>
                    <a:pt x="391001" y="463106"/>
                    <a:pt x="390715" y="461391"/>
                  </a:cubicBezTo>
                  <a:cubicBezTo>
                    <a:pt x="390525" y="460153"/>
                    <a:pt x="389477" y="458629"/>
                    <a:pt x="389953" y="457772"/>
                  </a:cubicBezTo>
                  <a:cubicBezTo>
                    <a:pt x="392049" y="453581"/>
                    <a:pt x="391001" y="449199"/>
                    <a:pt x="391287" y="444913"/>
                  </a:cubicBezTo>
                  <a:cubicBezTo>
                    <a:pt x="391287" y="444056"/>
                    <a:pt x="391763" y="443294"/>
                    <a:pt x="391954" y="442531"/>
                  </a:cubicBezTo>
                  <a:cubicBezTo>
                    <a:pt x="395192" y="443674"/>
                    <a:pt x="396145" y="439959"/>
                    <a:pt x="398716" y="439865"/>
                  </a:cubicBezTo>
                  <a:cubicBezTo>
                    <a:pt x="401479" y="439865"/>
                    <a:pt x="403193" y="439483"/>
                    <a:pt x="404527" y="436531"/>
                  </a:cubicBezTo>
                  <a:cubicBezTo>
                    <a:pt x="405765" y="433864"/>
                    <a:pt x="405670" y="431673"/>
                    <a:pt x="405098" y="429197"/>
                  </a:cubicBezTo>
                  <a:cubicBezTo>
                    <a:pt x="404813" y="427958"/>
                    <a:pt x="404336" y="426720"/>
                    <a:pt x="404336" y="425482"/>
                  </a:cubicBezTo>
                  <a:cubicBezTo>
                    <a:pt x="404241" y="405384"/>
                    <a:pt x="404813" y="385191"/>
                    <a:pt x="402907" y="365188"/>
                  </a:cubicBezTo>
                  <a:cubicBezTo>
                    <a:pt x="402526" y="361188"/>
                    <a:pt x="402431" y="357092"/>
                    <a:pt x="402907" y="353187"/>
                  </a:cubicBezTo>
                  <a:cubicBezTo>
                    <a:pt x="403384" y="349282"/>
                    <a:pt x="402146" y="345472"/>
                    <a:pt x="402717" y="341567"/>
                  </a:cubicBezTo>
                  <a:cubicBezTo>
                    <a:pt x="403288" y="337756"/>
                    <a:pt x="403860" y="333947"/>
                    <a:pt x="404146" y="330137"/>
                  </a:cubicBezTo>
                  <a:cubicBezTo>
                    <a:pt x="404717" y="322326"/>
                    <a:pt x="405098" y="314515"/>
                    <a:pt x="405670" y="306705"/>
                  </a:cubicBezTo>
                  <a:cubicBezTo>
                    <a:pt x="405955" y="302991"/>
                    <a:pt x="407194" y="299561"/>
                    <a:pt x="410527" y="297275"/>
                  </a:cubicBezTo>
                  <a:cubicBezTo>
                    <a:pt x="410908" y="296989"/>
                    <a:pt x="411766" y="297275"/>
                    <a:pt x="412432" y="297275"/>
                  </a:cubicBezTo>
                  <a:cubicBezTo>
                    <a:pt x="412147" y="297752"/>
                    <a:pt x="411861" y="298228"/>
                    <a:pt x="411671" y="298704"/>
                  </a:cubicBezTo>
                  <a:cubicBezTo>
                    <a:pt x="411480" y="299276"/>
                    <a:pt x="411671" y="299942"/>
                    <a:pt x="411575" y="300514"/>
                  </a:cubicBezTo>
                  <a:cubicBezTo>
                    <a:pt x="412051" y="300323"/>
                    <a:pt x="412718" y="300323"/>
                    <a:pt x="413099" y="300038"/>
                  </a:cubicBezTo>
                  <a:cubicBezTo>
                    <a:pt x="413861" y="299466"/>
                    <a:pt x="414718" y="298895"/>
                    <a:pt x="415099" y="298132"/>
                  </a:cubicBezTo>
                  <a:cubicBezTo>
                    <a:pt x="416338" y="295942"/>
                    <a:pt x="418052" y="293561"/>
                    <a:pt x="417005" y="290989"/>
                  </a:cubicBezTo>
                  <a:cubicBezTo>
                    <a:pt x="416147" y="288798"/>
                    <a:pt x="413671" y="289084"/>
                    <a:pt x="411480" y="288893"/>
                  </a:cubicBezTo>
                  <a:cubicBezTo>
                    <a:pt x="409194" y="288798"/>
                    <a:pt x="409575" y="287464"/>
                    <a:pt x="410623" y="286321"/>
                  </a:cubicBezTo>
                  <a:cubicBezTo>
                    <a:pt x="411194" y="285655"/>
                    <a:pt x="411956" y="284988"/>
                    <a:pt x="412623" y="284417"/>
                  </a:cubicBezTo>
                  <a:cubicBezTo>
                    <a:pt x="415290" y="282321"/>
                    <a:pt x="418338" y="280606"/>
                    <a:pt x="420624" y="278225"/>
                  </a:cubicBezTo>
                  <a:cubicBezTo>
                    <a:pt x="423005" y="275749"/>
                    <a:pt x="424815" y="272796"/>
                    <a:pt x="426815" y="269938"/>
                  </a:cubicBezTo>
                  <a:cubicBezTo>
                    <a:pt x="431673" y="263271"/>
                    <a:pt x="438340" y="257937"/>
                    <a:pt x="441579" y="250317"/>
                  </a:cubicBezTo>
                  <a:cubicBezTo>
                    <a:pt x="440626" y="249841"/>
                    <a:pt x="439674" y="249269"/>
                    <a:pt x="438721" y="248793"/>
                  </a:cubicBezTo>
                  <a:cubicBezTo>
                    <a:pt x="439388" y="248031"/>
                    <a:pt x="440055" y="247174"/>
                    <a:pt x="440722" y="246412"/>
                  </a:cubicBezTo>
                  <a:cubicBezTo>
                    <a:pt x="441007" y="247460"/>
                    <a:pt x="441293" y="248603"/>
                    <a:pt x="441960" y="249936"/>
                  </a:cubicBezTo>
                  <a:cubicBezTo>
                    <a:pt x="443865" y="248888"/>
                    <a:pt x="446151" y="247650"/>
                    <a:pt x="446818" y="246031"/>
                  </a:cubicBezTo>
                  <a:cubicBezTo>
                    <a:pt x="449104" y="240221"/>
                    <a:pt x="454342" y="236411"/>
                    <a:pt x="458343" y="232029"/>
                  </a:cubicBezTo>
                  <a:cubicBezTo>
                    <a:pt x="465010" y="224599"/>
                    <a:pt x="466915" y="223552"/>
                    <a:pt x="469106" y="215646"/>
                  </a:cubicBezTo>
                  <a:cubicBezTo>
                    <a:pt x="469297" y="214884"/>
                    <a:pt x="470059" y="213741"/>
                    <a:pt x="470630" y="213646"/>
                  </a:cubicBezTo>
                  <a:cubicBezTo>
                    <a:pt x="471773" y="213551"/>
                    <a:pt x="473107" y="213836"/>
                    <a:pt x="474059" y="214408"/>
                  </a:cubicBezTo>
                  <a:cubicBezTo>
                    <a:pt x="474440" y="214694"/>
                    <a:pt x="474059" y="216027"/>
                    <a:pt x="474059" y="216884"/>
                  </a:cubicBezTo>
                  <a:cubicBezTo>
                    <a:pt x="470821" y="213931"/>
                    <a:pt x="471868" y="217551"/>
                    <a:pt x="472154" y="218218"/>
                  </a:cubicBezTo>
                  <a:cubicBezTo>
                    <a:pt x="472345" y="218885"/>
                    <a:pt x="473773" y="219646"/>
                    <a:pt x="474535" y="219551"/>
                  </a:cubicBezTo>
                  <a:cubicBezTo>
                    <a:pt x="478155" y="219170"/>
                    <a:pt x="482060" y="220980"/>
                    <a:pt x="485394" y="217742"/>
                  </a:cubicBezTo>
                  <a:cubicBezTo>
                    <a:pt x="485965" y="217170"/>
                    <a:pt x="489490" y="218980"/>
                    <a:pt x="491585" y="219742"/>
                  </a:cubicBezTo>
                  <a:cubicBezTo>
                    <a:pt x="491776" y="219742"/>
                    <a:pt x="491776" y="220313"/>
                    <a:pt x="491871" y="220694"/>
                  </a:cubicBezTo>
                  <a:cubicBezTo>
                    <a:pt x="490442" y="220409"/>
                    <a:pt x="488918" y="220218"/>
                    <a:pt x="487489" y="219932"/>
                  </a:cubicBezTo>
                  <a:cubicBezTo>
                    <a:pt x="487299" y="219932"/>
                    <a:pt x="487013" y="219646"/>
                    <a:pt x="486918" y="219742"/>
                  </a:cubicBezTo>
                  <a:cubicBezTo>
                    <a:pt x="486251" y="219932"/>
                    <a:pt x="485394" y="220028"/>
                    <a:pt x="485203" y="220409"/>
                  </a:cubicBezTo>
                  <a:cubicBezTo>
                    <a:pt x="485013" y="220885"/>
                    <a:pt x="485203" y="221837"/>
                    <a:pt x="485680" y="222123"/>
                  </a:cubicBezTo>
                  <a:cubicBezTo>
                    <a:pt x="486823" y="222790"/>
                    <a:pt x="488061" y="223647"/>
                    <a:pt x="489299" y="223647"/>
                  </a:cubicBezTo>
                  <a:cubicBezTo>
                    <a:pt x="496633" y="223456"/>
                    <a:pt x="502920" y="226028"/>
                    <a:pt x="509206" y="229076"/>
                  </a:cubicBezTo>
                  <a:cubicBezTo>
                    <a:pt x="514350" y="231457"/>
                    <a:pt x="520732" y="231457"/>
                    <a:pt x="525018" y="235744"/>
                  </a:cubicBezTo>
                  <a:cubicBezTo>
                    <a:pt x="525208" y="235934"/>
                    <a:pt x="525971" y="235744"/>
                    <a:pt x="526447" y="235744"/>
                  </a:cubicBezTo>
                  <a:cubicBezTo>
                    <a:pt x="532162" y="235077"/>
                    <a:pt x="537400" y="236315"/>
                    <a:pt x="542068" y="239554"/>
                  </a:cubicBezTo>
                  <a:cubicBezTo>
                    <a:pt x="542449" y="239839"/>
                    <a:pt x="543592" y="239649"/>
                    <a:pt x="543877" y="239363"/>
                  </a:cubicBezTo>
                  <a:cubicBezTo>
                    <a:pt x="544258" y="238982"/>
                    <a:pt x="544258" y="238220"/>
                    <a:pt x="544068" y="237649"/>
                  </a:cubicBezTo>
                  <a:cubicBezTo>
                    <a:pt x="543687" y="236220"/>
                    <a:pt x="543115" y="234887"/>
                    <a:pt x="542830" y="233458"/>
                  </a:cubicBezTo>
                  <a:cubicBezTo>
                    <a:pt x="542830" y="233077"/>
                    <a:pt x="542639" y="232601"/>
                    <a:pt x="542544" y="232220"/>
                  </a:cubicBezTo>
                  <a:lnTo>
                    <a:pt x="546259" y="231172"/>
                  </a:lnTo>
                  <a:cubicBezTo>
                    <a:pt x="546925" y="233267"/>
                    <a:pt x="547688" y="235363"/>
                    <a:pt x="548354" y="237458"/>
                  </a:cubicBezTo>
                  <a:cubicBezTo>
                    <a:pt x="548640" y="238315"/>
                    <a:pt x="549497" y="238982"/>
                    <a:pt x="550069" y="239744"/>
                  </a:cubicBezTo>
                  <a:cubicBezTo>
                    <a:pt x="550545" y="238696"/>
                    <a:pt x="551497" y="237744"/>
                    <a:pt x="551497" y="236696"/>
                  </a:cubicBezTo>
                  <a:cubicBezTo>
                    <a:pt x="551212" y="231743"/>
                    <a:pt x="550640" y="226790"/>
                    <a:pt x="550069" y="221932"/>
                  </a:cubicBezTo>
                  <a:cubicBezTo>
                    <a:pt x="549688" y="218980"/>
                    <a:pt x="550069" y="215551"/>
                    <a:pt x="548449" y="213265"/>
                  </a:cubicBezTo>
                  <a:cubicBezTo>
                    <a:pt x="545401" y="208597"/>
                    <a:pt x="545782" y="203835"/>
                    <a:pt x="545782" y="198977"/>
                  </a:cubicBezTo>
                  <a:cubicBezTo>
                    <a:pt x="545782" y="197834"/>
                    <a:pt x="546068" y="196691"/>
                    <a:pt x="545782" y="195644"/>
                  </a:cubicBezTo>
                  <a:cubicBezTo>
                    <a:pt x="543592" y="188404"/>
                    <a:pt x="542734" y="180975"/>
                    <a:pt x="542925" y="173450"/>
                  </a:cubicBezTo>
                  <a:cubicBezTo>
                    <a:pt x="542925" y="170783"/>
                    <a:pt x="542163" y="167926"/>
                    <a:pt x="543115" y="165545"/>
                  </a:cubicBezTo>
                  <a:cubicBezTo>
                    <a:pt x="544163" y="162782"/>
                    <a:pt x="542830" y="160401"/>
                    <a:pt x="542830" y="157924"/>
                  </a:cubicBezTo>
                  <a:cubicBezTo>
                    <a:pt x="542639" y="144113"/>
                    <a:pt x="542258" y="130302"/>
                    <a:pt x="541306" y="116491"/>
                  </a:cubicBezTo>
                  <a:cubicBezTo>
                    <a:pt x="541020" y="112586"/>
                    <a:pt x="539591" y="108871"/>
                    <a:pt x="541306" y="104870"/>
                  </a:cubicBezTo>
                  <a:cubicBezTo>
                    <a:pt x="541877" y="103442"/>
                    <a:pt x="540830" y="101537"/>
                    <a:pt x="540734" y="99822"/>
                  </a:cubicBezTo>
                  <a:cubicBezTo>
                    <a:pt x="540544" y="94583"/>
                    <a:pt x="540258" y="89440"/>
                    <a:pt x="540353" y="84201"/>
                  </a:cubicBezTo>
                  <a:cubicBezTo>
                    <a:pt x="540353" y="81439"/>
                    <a:pt x="542163" y="78296"/>
                    <a:pt x="541210" y="76010"/>
                  </a:cubicBezTo>
                  <a:cubicBezTo>
                    <a:pt x="539591" y="72104"/>
                    <a:pt x="540353" y="68294"/>
                    <a:pt x="539972" y="64484"/>
                  </a:cubicBezTo>
                  <a:cubicBezTo>
                    <a:pt x="539877" y="62960"/>
                    <a:pt x="539591" y="61531"/>
                    <a:pt x="539591" y="60007"/>
                  </a:cubicBezTo>
                  <a:cubicBezTo>
                    <a:pt x="539591" y="57626"/>
                    <a:pt x="539591" y="55150"/>
                    <a:pt x="539591" y="52769"/>
                  </a:cubicBezTo>
                  <a:cubicBezTo>
                    <a:pt x="539591" y="50578"/>
                    <a:pt x="540258" y="48387"/>
                    <a:pt x="539877" y="46292"/>
                  </a:cubicBezTo>
                  <a:cubicBezTo>
                    <a:pt x="539496" y="44387"/>
                    <a:pt x="539210" y="42767"/>
                    <a:pt x="539401" y="40577"/>
                  </a:cubicBezTo>
                  <a:cubicBezTo>
                    <a:pt x="539782" y="35719"/>
                    <a:pt x="537972" y="30766"/>
                    <a:pt x="537115" y="25813"/>
                  </a:cubicBezTo>
                  <a:cubicBezTo>
                    <a:pt x="536543" y="22670"/>
                    <a:pt x="535686" y="19526"/>
                    <a:pt x="535781" y="16383"/>
                  </a:cubicBezTo>
                  <a:cubicBezTo>
                    <a:pt x="535781" y="12954"/>
                    <a:pt x="534733" y="10573"/>
                    <a:pt x="531305" y="9430"/>
                  </a:cubicBezTo>
                  <a:cubicBezTo>
                    <a:pt x="530828" y="12002"/>
                    <a:pt x="530066" y="14288"/>
                    <a:pt x="530066" y="16478"/>
                  </a:cubicBezTo>
                  <a:cubicBezTo>
                    <a:pt x="530066" y="17907"/>
                    <a:pt x="530447" y="19336"/>
                    <a:pt x="530828" y="20860"/>
                  </a:cubicBezTo>
                  <a:lnTo>
                    <a:pt x="528638" y="21336"/>
                  </a:lnTo>
                  <a:cubicBezTo>
                    <a:pt x="528638" y="21336"/>
                    <a:pt x="528542" y="20764"/>
                    <a:pt x="528447" y="20574"/>
                  </a:cubicBezTo>
                  <a:cubicBezTo>
                    <a:pt x="525494" y="14192"/>
                    <a:pt x="527875" y="7525"/>
                    <a:pt x="527113" y="1143"/>
                  </a:cubicBezTo>
                  <a:cubicBezTo>
                    <a:pt x="527113" y="762"/>
                    <a:pt x="527494" y="381"/>
                    <a:pt x="527685" y="0"/>
                  </a:cubicBezTo>
                  <a:cubicBezTo>
                    <a:pt x="528161" y="381"/>
                    <a:pt x="529018" y="667"/>
                    <a:pt x="529114" y="1143"/>
                  </a:cubicBezTo>
                  <a:cubicBezTo>
                    <a:pt x="529495" y="2572"/>
                    <a:pt x="529590" y="4001"/>
                    <a:pt x="529971" y="5429"/>
                  </a:cubicBezTo>
                  <a:cubicBezTo>
                    <a:pt x="530352" y="6668"/>
                    <a:pt x="530923" y="7906"/>
                    <a:pt x="531400" y="8858"/>
                  </a:cubicBezTo>
                  <a:cubicBezTo>
                    <a:pt x="532066" y="7811"/>
                    <a:pt x="532733" y="6572"/>
                    <a:pt x="533305" y="6668"/>
                  </a:cubicBezTo>
                  <a:cubicBezTo>
                    <a:pt x="535305" y="6858"/>
                    <a:pt x="537210" y="7620"/>
                    <a:pt x="539210" y="7811"/>
                  </a:cubicBezTo>
                  <a:cubicBezTo>
                    <a:pt x="543020" y="8192"/>
                    <a:pt x="546830" y="8858"/>
                    <a:pt x="550450" y="9906"/>
                  </a:cubicBezTo>
                  <a:cubicBezTo>
                    <a:pt x="556069" y="11430"/>
                    <a:pt x="561403" y="13526"/>
                    <a:pt x="566547" y="16002"/>
                  </a:cubicBezTo>
                  <a:cubicBezTo>
                    <a:pt x="574262" y="19812"/>
                    <a:pt x="581597" y="24574"/>
                    <a:pt x="588645" y="29528"/>
                  </a:cubicBezTo>
                  <a:cubicBezTo>
                    <a:pt x="597122" y="35433"/>
                    <a:pt x="606552" y="39910"/>
                    <a:pt x="616172" y="43815"/>
                  </a:cubicBezTo>
                  <a:cubicBezTo>
                    <a:pt x="626269" y="47911"/>
                    <a:pt x="636841" y="51245"/>
                    <a:pt x="644842" y="58674"/>
                  </a:cubicBezTo>
                  <a:cubicBezTo>
                    <a:pt x="645605" y="59341"/>
                    <a:pt x="646843" y="59531"/>
                    <a:pt x="647795" y="60103"/>
                  </a:cubicBezTo>
                  <a:cubicBezTo>
                    <a:pt x="650843" y="61913"/>
                    <a:pt x="653605" y="64198"/>
                    <a:pt x="656844" y="65627"/>
                  </a:cubicBezTo>
                  <a:cubicBezTo>
                    <a:pt x="661988" y="68009"/>
                    <a:pt x="667322" y="70390"/>
                    <a:pt x="672846" y="71628"/>
                  </a:cubicBezTo>
                  <a:cubicBezTo>
                    <a:pt x="677704" y="72771"/>
                    <a:pt x="682371" y="74295"/>
                    <a:pt x="686657" y="76295"/>
                  </a:cubicBezTo>
                  <a:cubicBezTo>
                    <a:pt x="691229" y="78391"/>
                    <a:pt x="695325" y="81439"/>
                    <a:pt x="700468" y="82487"/>
                  </a:cubicBezTo>
                  <a:cubicBezTo>
                    <a:pt x="705612" y="83439"/>
                    <a:pt x="709136" y="87630"/>
                    <a:pt x="714661" y="87916"/>
                  </a:cubicBezTo>
                  <a:close/>
                  <a:moveTo>
                    <a:pt x="545306" y="13240"/>
                  </a:moveTo>
                  <a:cubicBezTo>
                    <a:pt x="545782" y="12763"/>
                    <a:pt x="545592" y="12382"/>
                    <a:pt x="545306" y="11906"/>
                  </a:cubicBezTo>
                  <a:cubicBezTo>
                    <a:pt x="545116" y="12382"/>
                    <a:pt x="544830" y="12763"/>
                    <a:pt x="545306" y="13240"/>
                  </a:cubicBezTo>
                  <a:close/>
                  <a:moveTo>
                    <a:pt x="173164" y="63246"/>
                  </a:moveTo>
                  <a:cubicBezTo>
                    <a:pt x="172212" y="63246"/>
                    <a:pt x="170974" y="62960"/>
                    <a:pt x="170307" y="63437"/>
                  </a:cubicBezTo>
                  <a:cubicBezTo>
                    <a:pt x="168973" y="64294"/>
                    <a:pt x="167926" y="65437"/>
                    <a:pt x="166783" y="66580"/>
                  </a:cubicBezTo>
                  <a:cubicBezTo>
                    <a:pt x="166497" y="66865"/>
                    <a:pt x="166783" y="67437"/>
                    <a:pt x="166688" y="67913"/>
                  </a:cubicBezTo>
                  <a:cubicBezTo>
                    <a:pt x="167164" y="67913"/>
                    <a:pt x="167640" y="68009"/>
                    <a:pt x="168116" y="67913"/>
                  </a:cubicBezTo>
                  <a:cubicBezTo>
                    <a:pt x="169164" y="67532"/>
                    <a:pt x="170116" y="67056"/>
                    <a:pt x="171450" y="66294"/>
                  </a:cubicBezTo>
                  <a:cubicBezTo>
                    <a:pt x="172307" y="65056"/>
                    <a:pt x="172783" y="64198"/>
                    <a:pt x="173259" y="63246"/>
                  </a:cubicBezTo>
                  <a:close/>
                </a:path>
              </a:pathLst>
            </a:custGeom>
            <a:solidFill>
              <a:srgbClr val="FFFFFF"/>
            </a:solidFill>
            <a:ln w="9525" cap="flat">
              <a:noFill/>
              <a:prstDash val="solid"/>
              <a:miter/>
            </a:ln>
          </p:spPr>
          <p:txBody>
            <a:bodyPr rtlCol="0" anchor="ctr"/>
            <a:lstStyle/>
            <a:p>
              <a:endParaRPr lang="ja-JP" altLang="en-US"/>
            </a:p>
          </p:txBody>
        </p:sp>
        <p:sp>
          <p:nvSpPr>
            <p:cNvPr id="92" name="フリーフォーム: 図形 91">
              <a:extLst>
                <a:ext uri="{FF2B5EF4-FFF2-40B4-BE49-F238E27FC236}">
                  <a16:creationId xmlns:a16="http://schemas.microsoft.com/office/drawing/2014/main" id="{39CAF9BC-71B7-647F-6D81-1147619731EC}"/>
                </a:ext>
              </a:extLst>
            </p:cNvPr>
            <p:cNvSpPr/>
            <p:nvPr/>
          </p:nvSpPr>
          <p:spPr>
            <a:xfrm>
              <a:off x="5732525" y="4342161"/>
              <a:ext cx="594079" cy="522065"/>
            </a:xfrm>
            <a:custGeom>
              <a:avLst/>
              <a:gdLst>
                <a:gd name="connsiteX0" fmla="*/ 593408 w 594079"/>
                <a:gd name="connsiteY0" fmla="*/ 185738 h 522065"/>
                <a:gd name="connsiteX1" fmla="*/ 593979 w 594079"/>
                <a:gd name="connsiteY1" fmla="*/ 198692 h 522065"/>
                <a:gd name="connsiteX2" fmla="*/ 586264 w 594079"/>
                <a:gd name="connsiteY2" fmla="*/ 230410 h 522065"/>
                <a:gd name="connsiteX3" fmla="*/ 576644 w 594079"/>
                <a:gd name="connsiteY3" fmla="*/ 246126 h 522065"/>
                <a:gd name="connsiteX4" fmla="*/ 569309 w 594079"/>
                <a:gd name="connsiteY4" fmla="*/ 255270 h 522065"/>
                <a:gd name="connsiteX5" fmla="*/ 550259 w 594079"/>
                <a:gd name="connsiteY5" fmla="*/ 271844 h 522065"/>
                <a:gd name="connsiteX6" fmla="*/ 536067 w 594079"/>
                <a:gd name="connsiteY6" fmla="*/ 284321 h 522065"/>
                <a:gd name="connsiteX7" fmla="*/ 526637 w 594079"/>
                <a:gd name="connsiteY7" fmla="*/ 293656 h 522065"/>
                <a:gd name="connsiteX8" fmla="*/ 512445 w 594079"/>
                <a:gd name="connsiteY8" fmla="*/ 305371 h 522065"/>
                <a:gd name="connsiteX9" fmla="*/ 510159 w 594079"/>
                <a:gd name="connsiteY9" fmla="*/ 306610 h 522065"/>
                <a:gd name="connsiteX10" fmla="*/ 494443 w 594079"/>
                <a:gd name="connsiteY10" fmla="*/ 313372 h 522065"/>
                <a:gd name="connsiteX11" fmla="*/ 493109 w 594079"/>
                <a:gd name="connsiteY11" fmla="*/ 315087 h 522065"/>
                <a:gd name="connsiteX12" fmla="*/ 491300 w 594079"/>
                <a:gd name="connsiteY12" fmla="*/ 326803 h 522065"/>
                <a:gd name="connsiteX13" fmla="*/ 485775 w 594079"/>
                <a:gd name="connsiteY13" fmla="*/ 342614 h 522065"/>
                <a:gd name="connsiteX14" fmla="*/ 477012 w 594079"/>
                <a:gd name="connsiteY14" fmla="*/ 371951 h 522065"/>
                <a:gd name="connsiteX15" fmla="*/ 469868 w 594079"/>
                <a:gd name="connsiteY15" fmla="*/ 380143 h 522065"/>
                <a:gd name="connsiteX16" fmla="*/ 445484 w 594079"/>
                <a:gd name="connsiteY16" fmla="*/ 398145 h 522065"/>
                <a:gd name="connsiteX17" fmla="*/ 416052 w 594079"/>
                <a:gd name="connsiteY17" fmla="*/ 422624 h 522065"/>
                <a:gd name="connsiteX18" fmla="*/ 408242 w 594079"/>
                <a:gd name="connsiteY18" fmla="*/ 430816 h 522065"/>
                <a:gd name="connsiteX19" fmla="*/ 389572 w 594079"/>
                <a:gd name="connsiteY19" fmla="*/ 445294 h 522065"/>
                <a:gd name="connsiteX20" fmla="*/ 384143 w 594079"/>
                <a:gd name="connsiteY20" fmla="*/ 449294 h 522065"/>
                <a:gd name="connsiteX21" fmla="*/ 367475 w 594079"/>
                <a:gd name="connsiteY21" fmla="*/ 463296 h 522065"/>
                <a:gd name="connsiteX22" fmla="*/ 361379 w 594079"/>
                <a:gd name="connsiteY22" fmla="*/ 466344 h 522065"/>
                <a:gd name="connsiteX23" fmla="*/ 345186 w 594079"/>
                <a:gd name="connsiteY23" fmla="*/ 478536 h 522065"/>
                <a:gd name="connsiteX24" fmla="*/ 339280 w 594079"/>
                <a:gd name="connsiteY24" fmla="*/ 481298 h 522065"/>
                <a:gd name="connsiteX25" fmla="*/ 332708 w 594079"/>
                <a:gd name="connsiteY25" fmla="*/ 485966 h 522065"/>
                <a:gd name="connsiteX26" fmla="*/ 328422 w 594079"/>
                <a:gd name="connsiteY26" fmla="*/ 488823 h 522065"/>
                <a:gd name="connsiteX27" fmla="*/ 321278 w 594079"/>
                <a:gd name="connsiteY27" fmla="*/ 492062 h 522065"/>
                <a:gd name="connsiteX28" fmla="*/ 293180 w 594079"/>
                <a:gd name="connsiteY28" fmla="*/ 506635 h 522065"/>
                <a:gd name="connsiteX29" fmla="*/ 290798 w 594079"/>
                <a:gd name="connsiteY29" fmla="*/ 507778 h 522065"/>
                <a:gd name="connsiteX30" fmla="*/ 270034 w 594079"/>
                <a:gd name="connsiteY30" fmla="*/ 514541 h 522065"/>
                <a:gd name="connsiteX31" fmla="*/ 238506 w 594079"/>
                <a:gd name="connsiteY31" fmla="*/ 521398 h 522065"/>
                <a:gd name="connsiteX32" fmla="*/ 221075 w 594079"/>
                <a:gd name="connsiteY32" fmla="*/ 519398 h 522065"/>
                <a:gd name="connsiteX33" fmla="*/ 198501 w 594079"/>
                <a:gd name="connsiteY33" fmla="*/ 505396 h 522065"/>
                <a:gd name="connsiteX34" fmla="*/ 190976 w 594079"/>
                <a:gd name="connsiteY34" fmla="*/ 499872 h 522065"/>
                <a:gd name="connsiteX35" fmla="*/ 159353 w 594079"/>
                <a:gd name="connsiteY35" fmla="*/ 478727 h 522065"/>
                <a:gd name="connsiteX36" fmla="*/ 133636 w 594079"/>
                <a:gd name="connsiteY36" fmla="*/ 460438 h 522065"/>
                <a:gd name="connsiteX37" fmla="*/ 108776 w 594079"/>
                <a:gd name="connsiteY37" fmla="*/ 433292 h 522065"/>
                <a:gd name="connsiteX38" fmla="*/ 102679 w 594079"/>
                <a:gd name="connsiteY38" fmla="*/ 426339 h 522065"/>
                <a:gd name="connsiteX39" fmla="*/ 100679 w 594079"/>
                <a:gd name="connsiteY39" fmla="*/ 424529 h 522065"/>
                <a:gd name="connsiteX40" fmla="*/ 93821 w 594079"/>
                <a:gd name="connsiteY40" fmla="*/ 424720 h 522065"/>
                <a:gd name="connsiteX41" fmla="*/ 95155 w 594079"/>
                <a:gd name="connsiteY41" fmla="*/ 419100 h 522065"/>
                <a:gd name="connsiteX42" fmla="*/ 93917 w 594079"/>
                <a:gd name="connsiteY42" fmla="*/ 416909 h 522065"/>
                <a:gd name="connsiteX43" fmla="*/ 75057 w 594079"/>
                <a:gd name="connsiteY43" fmla="*/ 395478 h 522065"/>
                <a:gd name="connsiteX44" fmla="*/ 73628 w 594079"/>
                <a:gd name="connsiteY44" fmla="*/ 394049 h 522065"/>
                <a:gd name="connsiteX45" fmla="*/ 70485 w 594079"/>
                <a:gd name="connsiteY45" fmla="*/ 380524 h 522065"/>
                <a:gd name="connsiteX46" fmla="*/ 67246 w 594079"/>
                <a:gd name="connsiteY46" fmla="*/ 369761 h 522065"/>
                <a:gd name="connsiteX47" fmla="*/ 63913 w 594079"/>
                <a:gd name="connsiteY47" fmla="*/ 368141 h 522065"/>
                <a:gd name="connsiteX48" fmla="*/ 63437 w 594079"/>
                <a:gd name="connsiteY48" fmla="*/ 371285 h 522065"/>
                <a:gd name="connsiteX49" fmla="*/ 64770 w 594079"/>
                <a:gd name="connsiteY49" fmla="*/ 375380 h 522065"/>
                <a:gd name="connsiteX50" fmla="*/ 63818 w 594079"/>
                <a:gd name="connsiteY50" fmla="*/ 375666 h 522065"/>
                <a:gd name="connsiteX51" fmla="*/ 62008 w 594079"/>
                <a:gd name="connsiteY51" fmla="*/ 370999 h 522065"/>
                <a:gd name="connsiteX52" fmla="*/ 61722 w 594079"/>
                <a:gd name="connsiteY52" fmla="*/ 367094 h 522065"/>
                <a:gd name="connsiteX53" fmla="*/ 61627 w 594079"/>
                <a:gd name="connsiteY53" fmla="*/ 365855 h 522065"/>
                <a:gd name="connsiteX54" fmla="*/ 63246 w 594079"/>
                <a:gd name="connsiteY54" fmla="*/ 365855 h 522065"/>
                <a:gd name="connsiteX55" fmla="*/ 66294 w 594079"/>
                <a:gd name="connsiteY55" fmla="*/ 363950 h 522065"/>
                <a:gd name="connsiteX56" fmla="*/ 61722 w 594079"/>
                <a:gd name="connsiteY56" fmla="*/ 343091 h 522065"/>
                <a:gd name="connsiteX57" fmla="*/ 53721 w 594079"/>
                <a:gd name="connsiteY57" fmla="*/ 323469 h 522065"/>
                <a:gd name="connsiteX58" fmla="*/ 53435 w 594079"/>
                <a:gd name="connsiteY58" fmla="*/ 322897 h 522065"/>
                <a:gd name="connsiteX59" fmla="*/ 49435 w 594079"/>
                <a:gd name="connsiteY59" fmla="*/ 308229 h 522065"/>
                <a:gd name="connsiteX60" fmla="*/ 48482 w 594079"/>
                <a:gd name="connsiteY60" fmla="*/ 305467 h 522065"/>
                <a:gd name="connsiteX61" fmla="*/ 43720 w 594079"/>
                <a:gd name="connsiteY61" fmla="*/ 288703 h 522065"/>
                <a:gd name="connsiteX62" fmla="*/ 38767 w 594079"/>
                <a:gd name="connsiteY62" fmla="*/ 266319 h 522065"/>
                <a:gd name="connsiteX63" fmla="*/ 38767 w 594079"/>
                <a:gd name="connsiteY63" fmla="*/ 263747 h 522065"/>
                <a:gd name="connsiteX64" fmla="*/ 35433 w 594079"/>
                <a:gd name="connsiteY64" fmla="*/ 251841 h 522065"/>
                <a:gd name="connsiteX65" fmla="*/ 35147 w 594079"/>
                <a:gd name="connsiteY65" fmla="*/ 250793 h 522065"/>
                <a:gd name="connsiteX66" fmla="*/ 32480 w 594079"/>
                <a:gd name="connsiteY66" fmla="*/ 239268 h 522065"/>
                <a:gd name="connsiteX67" fmla="*/ 28956 w 594079"/>
                <a:gd name="connsiteY67" fmla="*/ 223742 h 522065"/>
                <a:gd name="connsiteX68" fmla="*/ 27432 w 594079"/>
                <a:gd name="connsiteY68" fmla="*/ 219646 h 522065"/>
                <a:gd name="connsiteX69" fmla="*/ 24575 w 594079"/>
                <a:gd name="connsiteY69" fmla="*/ 208693 h 522065"/>
                <a:gd name="connsiteX70" fmla="*/ 28385 w 594079"/>
                <a:gd name="connsiteY70" fmla="*/ 203454 h 522065"/>
                <a:gd name="connsiteX71" fmla="*/ 30671 w 594079"/>
                <a:gd name="connsiteY71" fmla="*/ 196787 h 522065"/>
                <a:gd name="connsiteX72" fmla="*/ 27242 w 594079"/>
                <a:gd name="connsiteY72" fmla="*/ 177355 h 522065"/>
                <a:gd name="connsiteX73" fmla="*/ 25051 w 594079"/>
                <a:gd name="connsiteY73" fmla="*/ 165735 h 522065"/>
                <a:gd name="connsiteX74" fmla="*/ 21908 w 594079"/>
                <a:gd name="connsiteY74" fmla="*/ 156781 h 522065"/>
                <a:gd name="connsiteX75" fmla="*/ 13906 w 594079"/>
                <a:gd name="connsiteY75" fmla="*/ 130397 h 522065"/>
                <a:gd name="connsiteX76" fmla="*/ 8763 w 594079"/>
                <a:gd name="connsiteY76" fmla="*/ 101822 h 522065"/>
                <a:gd name="connsiteX77" fmla="*/ 8763 w 594079"/>
                <a:gd name="connsiteY77" fmla="*/ 94583 h 522065"/>
                <a:gd name="connsiteX78" fmla="*/ 10001 w 594079"/>
                <a:gd name="connsiteY78" fmla="*/ 92107 h 522065"/>
                <a:gd name="connsiteX79" fmla="*/ 13145 w 594079"/>
                <a:gd name="connsiteY79" fmla="*/ 92773 h 522065"/>
                <a:gd name="connsiteX80" fmla="*/ 18669 w 594079"/>
                <a:gd name="connsiteY80" fmla="*/ 95441 h 522065"/>
                <a:gd name="connsiteX81" fmla="*/ 20669 w 594079"/>
                <a:gd name="connsiteY81" fmla="*/ 87725 h 522065"/>
                <a:gd name="connsiteX82" fmla="*/ 6477 w 594079"/>
                <a:gd name="connsiteY82" fmla="*/ 66485 h 522065"/>
                <a:gd name="connsiteX83" fmla="*/ 4763 w 594079"/>
                <a:gd name="connsiteY83" fmla="*/ 58484 h 522065"/>
                <a:gd name="connsiteX84" fmla="*/ 0 w 594079"/>
                <a:gd name="connsiteY84" fmla="*/ 38291 h 522065"/>
                <a:gd name="connsiteX85" fmla="*/ 1810 w 594079"/>
                <a:gd name="connsiteY85" fmla="*/ 15145 h 522065"/>
                <a:gd name="connsiteX86" fmla="*/ 2667 w 594079"/>
                <a:gd name="connsiteY86" fmla="*/ 12002 h 522065"/>
                <a:gd name="connsiteX87" fmla="*/ 2858 w 594079"/>
                <a:gd name="connsiteY87" fmla="*/ 2096 h 522065"/>
                <a:gd name="connsiteX88" fmla="*/ 3905 w 594079"/>
                <a:gd name="connsiteY88" fmla="*/ 0 h 522065"/>
                <a:gd name="connsiteX89" fmla="*/ 5715 w 594079"/>
                <a:gd name="connsiteY89" fmla="*/ 1429 h 522065"/>
                <a:gd name="connsiteX90" fmla="*/ 16764 w 594079"/>
                <a:gd name="connsiteY90" fmla="*/ 12478 h 522065"/>
                <a:gd name="connsiteX91" fmla="*/ 32099 w 594079"/>
                <a:gd name="connsiteY91" fmla="*/ 25051 h 522065"/>
                <a:gd name="connsiteX92" fmla="*/ 44768 w 594079"/>
                <a:gd name="connsiteY92" fmla="*/ 32195 h 522065"/>
                <a:gd name="connsiteX93" fmla="*/ 58007 w 594079"/>
                <a:gd name="connsiteY93" fmla="*/ 39624 h 522065"/>
                <a:gd name="connsiteX94" fmla="*/ 93917 w 594079"/>
                <a:gd name="connsiteY94" fmla="*/ 56102 h 522065"/>
                <a:gd name="connsiteX95" fmla="*/ 117824 w 594079"/>
                <a:gd name="connsiteY95" fmla="*/ 66961 h 522065"/>
                <a:gd name="connsiteX96" fmla="*/ 119729 w 594079"/>
                <a:gd name="connsiteY96" fmla="*/ 66389 h 522065"/>
                <a:gd name="connsiteX97" fmla="*/ 121825 w 594079"/>
                <a:gd name="connsiteY97" fmla="*/ 65342 h 522065"/>
                <a:gd name="connsiteX98" fmla="*/ 121634 w 594079"/>
                <a:gd name="connsiteY98" fmla="*/ 68009 h 522065"/>
                <a:gd name="connsiteX99" fmla="*/ 121348 w 594079"/>
                <a:gd name="connsiteY99" fmla="*/ 68389 h 522065"/>
                <a:gd name="connsiteX100" fmla="*/ 116586 w 594079"/>
                <a:gd name="connsiteY100" fmla="*/ 68485 h 522065"/>
                <a:gd name="connsiteX101" fmla="*/ 108013 w 594079"/>
                <a:gd name="connsiteY101" fmla="*/ 65246 h 522065"/>
                <a:gd name="connsiteX102" fmla="*/ 84392 w 594079"/>
                <a:gd name="connsiteY102" fmla="*/ 60008 h 522065"/>
                <a:gd name="connsiteX103" fmla="*/ 65342 w 594079"/>
                <a:gd name="connsiteY103" fmla="*/ 55817 h 522065"/>
                <a:gd name="connsiteX104" fmla="*/ 57626 w 594079"/>
                <a:gd name="connsiteY104" fmla="*/ 53912 h 522065"/>
                <a:gd name="connsiteX105" fmla="*/ 50483 w 594079"/>
                <a:gd name="connsiteY105" fmla="*/ 54293 h 522065"/>
                <a:gd name="connsiteX106" fmla="*/ 40481 w 594079"/>
                <a:gd name="connsiteY106" fmla="*/ 54102 h 522065"/>
                <a:gd name="connsiteX107" fmla="*/ 38100 w 594079"/>
                <a:gd name="connsiteY107" fmla="*/ 53530 h 522065"/>
                <a:gd name="connsiteX108" fmla="*/ 37719 w 594079"/>
                <a:gd name="connsiteY108" fmla="*/ 56579 h 522065"/>
                <a:gd name="connsiteX109" fmla="*/ 41053 w 594079"/>
                <a:gd name="connsiteY109" fmla="*/ 58579 h 522065"/>
                <a:gd name="connsiteX110" fmla="*/ 55245 w 594079"/>
                <a:gd name="connsiteY110" fmla="*/ 63913 h 522065"/>
                <a:gd name="connsiteX111" fmla="*/ 61817 w 594079"/>
                <a:gd name="connsiteY111" fmla="*/ 65246 h 522065"/>
                <a:gd name="connsiteX112" fmla="*/ 84772 w 594079"/>
                <a:gd name="connsiteY112" fmla="*/ 70390 h 522065"/>
                <a:gd name="connsiteX113" fmla="*/ 99346 w 594079"/>
                <a:gd name="connsiteY113" fmla="*/ 73152 h 522065"/>
                <a:gd name="connsiteX114" fmla="*/ 111347 w 594079"/>
                <a:gd name="connsiteY114" fmla="*/ 75343 h 522065"/>
                <a:gd name="connsiteX115" fmla="*/ 114014 w 594079"/>
                <a:gd name="connsiteY115" fmla="*/ 75819 h 522065"/>
                <a:gd name="connsiteX116" fmla="*/ 138589 w 594079"/>
                <a:gd name="connsiteY116" fmla="*/ 80677 h 522065"/>
                <a:gd name="connsiteX117" fmla="*/ 152495 w 594079"/>
                <a:gd name="connsiteY117" fmla="*/ 88106 h 522065"/>
                <a:gd name="connsiteX118" fmla="*/ 165259 w 594079"/>
                <a:gd name="connsiteY118" fmla="*/ 91821 h 522065"/>
                <a:gd name="connsiteX119" fmla="*/ 167354 w 594079"/>
                <a:gd name="connsiteY119" fmla="*/ 91821 h 522065"/>
                <a:gd name="connsiteX120" fmla="*/ 180022 w 594079"/>
                <a:gd name="connsiteY120" fmla="*/ 90392 h 522065"/>
                <a:gd name="connsiteX121" fmla="*/ 193167 w 594079"/>
                <a:gd name="connsiteY121" fmla="*/ 91630 h 522065"/>
                <a:gd name="connsiteX122" fmla="*/ 200406 w 594079"/>
                <a:gd name="connsiteY122" fmla="*/ 89440 h 522065"/>
                <a:gd name="connsiteX123" fmla="*/ 196691 w 594079"/>
                <a:gd name="connsiteY123" fmla="*/ 82296 h 522065"/>
                <a:gd name="connsiteX124" fmla="*/ 189071 w 594079"/>
                <a:gd name="connsiteY124" fmla="*/ 78391 h 522065"/>
                <a:gd name="connsiteX125" fmla="*/ 183833 w 594079"/>
                <a:gd name="connsiteY125" fmla="*/ 74200 h 522065"/>
                <a:gd name="connsiteX126" fmla="*/ 173736 w 594079"/>
                <a:gd name="connsiteY126" fmla="*/ 66389 h 522065"/>
                <a:gd name="connsiteX127" fmla="*/ 172784 w 594079"/>
                <a:gd name="connsiteY127" fmla="*/ 65532 h 522065"/>
                <a:gd name="connsiteX128" fmla="*/ 162020 w 594079"/>
                <a:gd name="connsiteY128" fmla="*/ 55531 h 522065"/>
                <a:gd name="connsiteX129" fmla="*/ 160020 w 594079"/>
                <a:gd name="connsiteY129" fmla="*/ 52673 h 522065"/>
                <a:gd name="connsiteX130" fmla="*/ 150971 w 594079"/>
                <a:gd name="connsiteY130" fmla="*/ 37433 h 522065"/>
                <a:gd name="connsiteX131" fmla="*/ 148019 w 594079"/>
                <a:gd name="connsiteY131" fmla="*/ 33242 h 522065"/>
                <a:gd name="connsiteX132" fmla="*/ 147256 w 594079"/>
                <a:gd name="connsiteY132" fmla="*/ 29623 h 522065"/>
                <a:gd name="connsiteX133" fmla="*/ 151162 w 594079"/>
                <a:gd name="connsiteY133" fmla="*/ 29623 h 522065"/>
                <a:gd name="connsiteX134" fmla="*/ 162592 w 594079"/>
                <a:gd name="connsiteY134" fmla="*/ 34766 h 522065"/>
                <a:gd name="connsiteX135" fmla="*/ 202883 w 594079"/>
                <a:gd name="connsiteY135" fmla="*/ 47816 h 522065"/>
                <a:gd name="connsiteX136" fmla="*/ 232124 w 594079"/>
                <a:gd name="connsiteY136" fmla="*/ 54959 h 522065"/>
                <a:gd name="connsiteX137" fmla="*/ 267748 w 594079"/>
                <a:gd name="connsiteY137" fmla="*/ 64103 h 522065"/>
                <a:gd name="connsiteX138" fmla="*/ 292894 w 594079"/>
                <a:gd name="connsiteY138" fmla="*/ 70580 h 522065"/>
                <a:gd name="connsiteX139" fmla="*/ 295656 w 594079"/>
                <a:gd name="connsiteY139" fmla="*/ 73723 h 522065"/>
                <a:gd name="connsiteX140" fmla="*/ 292418 w 594079"/>
                <a:gd name="connsiteY140" fmla="*/ 74390 h 522065"/>
                <a:gd name="connsiteX141" fmla="*/ 285369 w 594079"/>
                <a:gd name="connsiteY141" fmla="*/ 81629 h 522065"/>
                <a:gd name="connsiteX142" fmla="*/ 282988 w 594079"/>
                <a:gd name="connsiteY142" fmla="*/ 84963 h 522065"/>
                <a:gd name="connsiteX143" fmla="*/ 276415 w 594079"/>
                <a:gd name="connsiteY143" fmla="*/ 86487 h 522065"/>
                <a:gd name="connsiteX144" fmla="*/ 274130 w 594079"/>
                <a:gd name="connsiteY144" fmla="*/ 88011 h 522065"/>
                <a:gd name="connsiteX145" fmla="*/ 276130 w 594079"/>
                <a:gd name="connsiteY145" fmla="*/ 90488 h 522065"/>
                <a:gd name="connsiteX146" fmla="*/ 279749 w 594079"/>
                <a:gd name="connsiteY146" fmla="*/ 91630 h 522065"/>
                <a:gd name="connsiteX147" fmla="*/ 291275 w 594079"/>
                <a:gd name="connsiteY147" fmla="*/ 87916 h 522065"/>
                <a:gd name="connsiteX148" fmla="*/ 305943 w 594079"/>
                <a:gd name="connsiteY148" fmla="*/ 79058 h 522065"/>
                <a:gd name="connsiteX149" fmla="*/ 314706 w 594079"/>
                <a:gd name="connsiteY149" fmla="*/ 77724 h 522065"/>
                <a:gd name="connsiteX150" fmla="*/ 334899 w 594079"/>
                <a:gd name="connsiteY150" fmla="*/ 81058 h 522065"/>
                <a:gd name="connsiteX151" fmla="*/ 338900 w 594079"/>
                <a:gd name="connsiteY151" fmla="*/ 81725 h 522065"/>
                <a:gd name="connsiteX152" fmla="*/ 347567 w 594079"/>
                <a:gd name="connsiteY152" fmla="*/ 78010 h 522065"/>
                <a:gd name="connsiteX153" fmla="*/ 341471 w 594079"/>
                <a:gd name="connsiteY153" fmla="*/ 71819 h 522065"/>
                <a:gd name="connsiteX154" fmla="*/ 330803 w 594079"/>
                <a:gd name="connsiteY154" fmla="*/ 72009 h 522065"/>
                <a:gd name="connsiteX155" fmla="*/ 327470 w 594079"/>
                <a:gd name="connsiteY155" fmla="*/ 72295 h 522065"/>
                <a:gd name="connsiteX156" fmla="*/ 330422 w 594079"/>
                <a:gd name="connsiteY156" fmla="*/ 69247 h 522065"/>
                <a:gd name="connsiteX157" fmla="*/ 339852 w 594079"/>
                <a:gd name="connsiteY157" fmla="*/ 67818 h 522065"/>
                <a:gd name="connsiteX158" fmla="*/ 375095 w 594079"/>
                <a:gd name="connsiteY158" fmla="*/ 59531 h 522065"/>
                <a:gd name="connsiteX159" fmla="*/ 398050 w 594079"/>
                <a:gd name="connsiteY159" fmla="*/ 54388 h 522065"/>
                <a:gd name="connsiteX160" fmla="*/ 410432 w 594079"/>
                <a:gd name="connsiteY160" fmla="*/ 53340 h 522065"/>
                <a:gd name="connsiteX161" fmla="*/ 425958 w 594079"/>
                <a:gd name="connsiteY161" fmla="*/ 55531 h 522065"/>
                <a:gd name="connsiteX162" fmla="*/ 430244 w 594079"/>
                <a:gd name="connsiteY162" fmla="*/ 54673 h 522065"/>
                <a:gd name="connsiteX163" fmla="*/ 443008 w 594079"/>
                <a:gd name="connsiteY163" fmla="*/ 51435 h 522065"/>
                <a:gd name="connsiteX164" fmla="*/ 469963 w 594079"/>
                <a:gd name="connsiteY164" fmla="*/ 56007 h 522065"/>
                <a:gd name="connsiteX165" fmla="*/ 478441 w 594079"/>
                <a:gd name="connsiteY165" fmla="*/ 59150 h 522065"/>
                <a:gd name="connsiteX166" fmla="*/ 481584 w 594079"/>
                <a:gd name="connsiteY166" fmla="*/ 66485 h 522065"/>
                <a:gd name="connsiteX167" fmla="*/ 486251 w 594079"/>
                <a:gd name="connsiteY167" fmla="*/ 93536 h 522065"/>
                <a:gd name="connsiteX168" fmla="*/ 488823 w 594079"/>
                <a:gd name="connsiteY168" fmla="*/ 107156 h 522065"/>
                <a:gd name="connsiteX169" fmla="*/ 488442 w 594079"/>
                <a:gd name="connsiteY169" fmla="*/ 108966 h 522065"/>
                <a:gd name="connsiteX170" fmla="*/ 487013 w 594079"/>
                <a:gd name="connsiteY170" fmla="*/ 120205 h 522065"/>
                <a:gd name="connsiteX171" fmla="*/ 484346 w 594079"/>
                <a:gd name="connsiteY171" fmla="*/ 140303 h 522065"/>
                <a:gd name="connsiteX172" fmla="*/ 476536 w 594079"/>
                <a:gd name="connsiteY172" fmla="*/ 150590 h 522065"/>
                <a:gd name="connsiteX173" fmla="*/ 475583 w 594079"/>
                <a:gd name="connsiteY173" fmla="*/ 157448 h 522065"/>
                <a:gd name="connsiteX174" fmla="*/ 484727 w 594079"/>
                <a:gd name="connsiteY174" fmla="*/ 157734 h 522065"/>
                <a:gd name="connsiteX175" fmla="*/ 490823 w 594079"/>
                <a:gd name="connsiteY175" fmla="*/ 150781 h 522065"/>
                <a:gd name="connsiteX176" fmla="*/ 508349 w 594079"/>
                <a:gd name="connsiteY176" fmla="*/ 137065 h 522065"/>
                <a:gd name="connsiteX177" fmla="*/ 520827 w 594079"/>
                <a:gd name="connsiteY177" fmla="*/ 131350 h 522065"/>
                <a:gd name="connsiteX178" fmla="*/ 526161 w 594079"/>
                <a:gd name="connsiteY178" fmla="*/ 131636 h 522065"/>
                <a:gd name="connsiteX179" fmla="*/ 524161 w 594079"/>
                <a:gd name="connsiteY179" fmla="*/ 132112 h 522065"/>
                <a:gd name="connsiteX180" fmla="*/ 522542 w 594079"/>
                <a:gd name="connsiteY180" fmla="*/ 134588 h 522065"/>
                <a:gd name="connsiteX181" fmla="*/ 515112 w 594079"/>
                <a:gd name="connsiteY181" fmla="*/ 143637 h 522065"/>
                <a:gd name="connsiteX182" fmla="*/ 510540 w 594079"/>
                <a:gd name="connsiteY182" fmla="*/ 153924 h 522065"/>
                <a:gd name="connsiteX183" fmla="*/ 506254 w 594079"/>
                <a:gd name="connsiteY183" fmla="*/ 164211 h 522065"/>
                <a:gd name="connsiteX184" fmla="*/ 508921 w 594079"/>
                <a:gd name="connsiteY184" fmla="*/ 168497 h 522065"/>
                <a:gd name="connsiteX185" fmla="*/ 513302 w 594079"/>
                <a:gd name="connsiteY185" fmla="*/ 167259 h 522065"/>
                <a:gd name="connsiteX186" fmla="*/ 519398 w 594079"/>
                <a:gd name="connsiteY186" fmla="*/ 161735 h 522065"/>
                <a:gd name="connsiteX187" fmla="*/ 547116 w 594079"/>
                <a:gd name="connsiteY187" fmla="*/ 146495 h 522065"/>
                <a:gd name="connsiteX188" fmla="*/ 561880 w 594079"/>
                <a:gd name="connsiteY188" fmla="*/ 146399 h 522065"/>
                <a:gd name="connsiteX189" fmla="*/ 578168 w 594079"/>
                <a:gd name="connsiteY189" fmla="*/ 156591 h 522065"/>
                <a:gd name="connsiteX190" fmla="*/ 588645 w 594079"/>
                <a:gd name="connsiteY190" fmla="*/ 170593 h 522065"/>
                <a:gd name="connsiteX191" fmla="*/ 593503 w 594079"/>
                <a:gd name="connsiteY191" fmla="*/ 185738 h 522065"/>
                <a:gd name="connsiteX192" fmla="*/ 573405 w 594079"/>
                <a:gd name="connsiteY192" fmla="*/ 197072 h 522065"/>
                <a:gd name="connsiteX193" fmla="*/ 573977 w 594079"/>
                <a:gd name="connsiteY193" fmla="*/ 191548 h 522065"/>
                <a:gd name="connsiteX194" fmla="*/ 565499 w 594079"/>
                <a:gd name="connsiteY194" fmla="*/ 190976 h 522065"/>
                <a:gd name="connsiteX195" fmla="*/ 549973 w 594079"/>
                <a:gd name="connsiteY195" fmla="*/ 207073 h 522065"/>
                <a:gd name="connsiteX196" fmla="*/ 532543 w 594079"/>
                <a:gd name="connsiteY196" fmla="*/ 225362 h 522065"/>
                <a:gd name="connsiteX197" fmla="*/ 531495 w 594079"/>
                <a:gd name="connsiteY197" fmla="*/ 226314 h 522065"/>
                <a:gd name="connsiteX198" fmla="*/ 529590 w 594079"/>
                <a:gd name="connsiteY198" fmla="*/ 226504 h 522065"/>
                <a:gd name="connsiteX199" fmla="*/ 529019 w 594079"/>
                <a:gd name="connsiteY199" fmla="*/ 224790 h 522065"/>
                <a:gd name="connsiteX200" fmla="*/ 530352 w 594079"/>
                <a:gd name="connsiteY200" fmla="*/ 222028 h 522065"/>
                <a:gd name="connsiteX201" fmla="*/ 537686 w 594079"/>
                <a:gd name="connsiteY201" fmla="*/ 198882 h 522065"/>
                <a:gd name="connsiteX202" fmla="*/ 541877 w 594079"/>
                <a:gd name="connsiteY202" fmla="*/ 186500 h 522065"/>
                <a:gd name="connsiteX203" fmla="*/ 541782 w 594079"/>
                <a:gd name="connsiteY203" fmla="*/ 184595 h 522065"/>
                <a:gd name="connsiteX204" fmla="*/ 539782 w 594079"/>
                <a:gd name="connsiteY204" fmla="*/ 185452 h 522065"/>
                <a:gd name="connsiteX205" fmla="*/ 537781 w 594079"/>
                <a:gd name="connsiteY205" fmla="*/ 186595 h 522065"/>
                <a:gd name="connsiteX206" fmla="*/ 535496 w 594079"/>
                <a:gd name="connsiteY206" fmla="*/ 186595 h 522065"/>
                <a:gd name="connsiteX207" fmla="*/ 535781 w 594079"/>
                <a:gd name="connsiteY207" fmla="*/ 183833 h 522065"/>
                <a:gd name="connsiteX208" fmla="*/ 534638 w 594079"/>
                <a:gd name="connsiteY208" fmla="*/ 182023 h 522065"/>
                <a:gd name="connsiteX209" fmla="*/ 533210 w 594079"/>
                <a:gd name="connsiteY209" fmla="*/ 182404 h 522065"/>
                <a:gd name="connsiteX210" fmla="*/ 530733 w 594079"/>
                <a:gd name="connsiteY210" fmla="*/ 184785 h 522065"/>
                <a:gd name="connsiteX211" fmla="*/ 524732 w 594079"/>
                <a:gd name="connsiteY211" fmla="*/ 203835 h 522065"/>
                <a:gd name="connsiteX212" fmla="*/ 516255 w 594079"/>
                <a:gd name="connsiteY212" fmla="*/ 235839 h 522065"/>
                <a:gd name="connsiteX213" fmla="*/ 511873 w 594079"/>
                <a:gd name="connsiteY213" fmla="*/ 253460 h 522065"/>
                <a:gd name="connsiteX214" fmla="*/ 516064 w 594079"/>
                <a:gd name="connsiteY214" fmla="*/ 258604 h 522065"/>
                <a:gd name="connsiteX215" fmla="*/ 523018 w 594079"/>
                <a:gd name="connsiteY215" fmla="*/ 256889 h 522065"/>
                <a:gd name="connsiteX216" fmla="*/ 526066 w 594079"/>
                <a:gd name="connsiteY216" fmla="*/ 248793 h 522065"/>
                <a:gd name="connsiteX217" fmla="*/ 531305 w 594079"/>
                <a:gd name="connsiteY217" fmla="*/ 238792 h 522065"/>
                <a:gd name="connsiteX218" fmla="*/ 549116 w 594079"/>
                <a:gd name="connsiteY218" fmla="*/ 220885 h 522065"/>
                <a:gd name="connsiteX219" fmla="*/ 552545 w 594079"/>
                <a:gd name="connsiteY219" fmla="*/ 216408 h 522065"/>
                <a:gd name="connsiteX220" fmla="*/ 556070 w 594079"/>
                <a:gd name="connsiteY220" fmla="*/ 212122 h 522065"/>
                <a:gd name="connsiteX221" fmla="*/ 563404 w 594079"/>
                <a:gd name="connsiteY221" fmla="*/ 206312 h 522065"/>
                <a:gd name="connsiteX222" fmla="*/ 573500 w 594079"/>
                <a:gd name="connsiteY222" fmla="*/ 197072 h 522065"/>
                <a:gd name="connsiteX223" fmla="*/ 463868 w 594079"/>
                <a:gd name="connsiteY223" fmla="*/ 105346 h 522065"/>
                <a:gd name="connsiteX224" fmla="*/ 466344 w 594079"/>
                <a:gd name="connsiteY224" fmla="*/ 101251 h 522065"/>
                <a:gd name="connsiteX225" fmla="*/ 460248 w 594079"/>
                <a:gd name="connsiteY225" fmla="*/ 97346 h 522065"/>
                <a:gd name="connsiteX226" fmla="*/ 439864 w 594079"/>
                <a:gd name="connsiteY226" fmla="*/ 102013 h 522065"/>
                <a:gd name="connsiteX227" fmla="*/ 426625 w 594079"/>
                <a:gd name="connsiteY227" fmla="*/ 100965 h 522065"/>
                <a:gd name="connsiteX228" fmla="*/ 405575 w 594079"/>
                <a:gd name="connsiteY228" fmla="*/ 97250 h 522065"/>
                <a:gd name="connsiteX229" fmla="*/ 398812 w 594079"/>
                <a:gd name="connsiteY229" fmla="*/ 96393 h 522065"/>
                <a:gd name="connsiteX230" fmla="*/ 378619 w 594079"/>
                <a:gd name="connsiteY230" fmla="*/ 94774 h 522065"/>
                <a:gd name="connsiteX231" fmla="*/ 373571 w 594079"/>
                <a:gd name="connsiteY231" fmla="*/ 96774 h 522065"/>
                <a:gd name="connsiteX232" fmla="*/ 363188 w 594079"/>
                <a:gd name="connsiteY232" fmla="*/ 99441 h 522065"/>
                <a:gd name="connsiteX233" fmla="*/ 352330 w 594079"/>
                <a:gd name="connsiteY233" fmla="*/ 102775 h 522065"/>
                <a:gd name="connsiteX234" fmla="*/ 344424 w 594079"/>
                <a:gd name="connsiteY234" fmla="*/ 104489 h 522065"/>
                <a:gd name="connsiteX235" fmla="*/ 339662 w 594079"/>
                <a:gd name="connsiteY235" fmla="*/ 106680 h 522065"/>
                <a:gd name="connsiteX236" fmla="*/ 321659 w 594079"/>
                <a:gd name="connsiteY236" fmla="*/ 114871 h 522065"/>
                <a:gd name="connsiteX237" fmla="*/ 319373 w 594079"/>
                <a:gd name="connsiteY237" fmla="*/ 116110 h 522065"/>
                <a:gd name="connsiteX238" fmla="*/ 308515 w 594079"/>
                <a:gd name="connsiteY238" fmla="*/ 125635 h 522065"/>
                <a:gd name="connsiteX239" fmla="*/ 309944 w 594079"/>
                <a:gd name="connsiteY239" fmla="*/ 128111 h 522065"/>
                <a:gd name="connsiteX240" fmla="*/ 312325 w 594079"/>
                <a:gd name="connsiteY240" fmla="*/ 130302 h 522065"/>
                <a:gd name="connsiteX241" fmla="*/ 311658 w 594079"/>
                <a:gd name="connsiteY241" fmla="*/ 132493 h 522065"/>
                <a:gd name="connsiteX242" fmla="*/ 309086 w 594079"/>
                <a:gd name="connsiteY242" fmla="*/ 132874 h 522065"/>
                <a:gd name="connsiteX243" fmla="*/ 304229 w 594079"/>
                <a:gd name="connsiteY243" fmla="*/ 135255 h 522065"/>
                <a:gd name="connsiteX244" fmla="*/ 305276 w 594079"/>
                <a:gd name="connsiteY244" fmla="*/ 139637 h 522065"/>
                <a:gd name="connsiteX245" fmla="*/ 308610 w 594079"/>
                <a:gd name="connsiteY245" fmla="*/ 138970 h 522065"/>
                <a:gd name="connsiteX246" fmla="*/ 312992 w 594079"/>
                <a:gd name="connsiteY246" fmla="*/ 133445 h 522065"/>
                <a:gd name="connsiteX247" fmla="*/ 315278 w 594079"/>
                <a:gd name="connsiteY247" fmla="*/ 130207 h 522065"/>
                <a:gd name="connsiteX248" fmla="*/ 320993 w 594079"/>
                <a:gd name="connsiteY248" fmla="*/ 128302 h 522065"/>
                <a:gd name="connsiteX249" fmla="*/ 320993 w 594079"/>
                <a:gd name="connsiteY249" fmla="*/ 128302 h 522065"/>
                <a:gd name="connsiteX250" fmla="*/ 321278 w 594079"/>
                <a:gd name="connsiteY250" fmla="*/ 128588 h 522065"/>
                <a:gd name="connsiteX251" fmla="*/ 323374 w 594079"/>
                <a:gd name="connsiteY251" fmla="*/ 135350 h 522065"/>
                <a:gd name="connsiteX252" fmla="*/ 335471 w 594079"/>
                <a:gd name="connsiteY252" fmla="*/ 142304 h 522065"/>
                <a:gd name="connsiteX253" fmla="*/ 349853 w 594079"/>
                <a:gd name="connsiteY253" fmla="*/ 145542 h 522065"/>
                <a:gd name="connsiteX254" fmla="*/ 369665 w 594079"/>
                <a:gd name="connsiteY254" fmla="*/ 141446 h 522065"/>
                <a:gd name="connsiteX255" fmla="*/ 395002 w 594079"/>
                <a:gd name="connsiteY255" fmla="*/ 130302 h 522065"/>
                <a:gd name="connsiteX256" fmla="*/ 407670 w 594079"/>
                <a:gd name="connsiteY256" fmla="*/ 119158 h 522065"/>
                <a:gd name="connsiteX257" fmla="*/ 407956 w 594079"/>
                <a:gd name="connsiteY257" fmla="*/ 113443 h 522065"/>
                <a:gd name="connsiteX258" fmla="*/ 404813 w 594079"/>
                <a:gd name="connsiteY258" fmla="*/ 110014 h 522065"/>
                <a:gd name="connsiteX259" fmla="*/ 401098 w 594079"/>
                <a:gd name="connsiteY259" fmla="*/ 108204 h 522065"/>
                <a:gd name="connsiteX260" fmla="*/ 398907 w 594079"/>
                <a:gd name="connsiteY260" fmla="*/ 108490 h 522065"/>
                <a:gd name="connsiteX261" fmla="*/ 398336 w 594079"/>
                <a:gd name="connsiteY261" fmla="*/ 105442 h 522065"/>
                <a:gd name="connsiteX262" fmla="*/ 400907 w 594079"/>
                <a:gd name="connsiteY262" fmla="*/ 105442 h 522065"/>
                <a:gd name="connsiteX263" fmla="*/ 405194 w 594079"/>
                <a:gd name="connsiteY263" fmla="*/ 105537 h 522065"/>
                <a:gd name="connsiteX264" fmla="*/ 420719 w 594079"/>
                <a:gd name="connsiteY264" fmla="*/ 109633 h 522065"/>
                <a:gd name="connsiteX265" fmla="*/ 424815 w 594079"/>
                <a:gd name="connsiteY265" fmla="*/ 115634 h 522065"/>
                <a:gd name="connsiteX266" fmla="*/ 422148 w 594079"/>
                <a:gd name="connsiteY266" fmla="*/ 128873 h 522065"/>
                <a:gd name="connsiteX267" fmla="*/ 424625 w 594079"/>
                <a:gd name="connsiteY267" fmla="*/ 136303 h 522065"/>
                <a:gd name="connsiteX268" fmla="*/ 432054 w 594079"/>
                <a:gd name="connsiteY268" fmla="*/ 131921 h 522065"/>
                <a:gd name="connsiteX269" fmla="*/ 433483 w 594079"/>
                <a:gd name="connsiteY269" fmla="*/ 127159 h 522065"/>
                <a:gd name="connsiteX270" fmla="*/ 433483 w 594079"/>
                <a:gd name="connsiteY270" fmla="*/ 119158 h 522065"/>
                <a:gd name="connsiteX271" fmla="*/ 437960 w 594079"/>
                <a:gd name="connsiteY271" fmla="*/ 111538 h 522065"/>
                <a:gd name="connsiteX272" fmla="*/ 439864 w 594079"/>
                <a:gd name="connsiteY272" fmla="*/ 112204 h 522065"/>
                <a:gd name="connsiteX273" fmla="*/ 439864 w 594079"/>
                <a:gd name="connsiteY273" fmla="*/ 113443 h 522065"/>
                <a:gd name="connsiteX274" fmla="*/ 435007 w 594079"/>
                <a:gd name="connsiteY274" fmla="*/ 122301 h 522065"/>
                <a:gd name="connsiteX275" fmla="*/ 437007 w 594079"/>
                <a:gd name="connsiteY275" fmla="*/ 125254 h 522065"/>
                <a:gd name="connsiteX276" fmla="*/ 443389 w 594079"/>
                <a:gd name="connsiteY276" fmla="*/ 123825 h 522065"/>
                <a:gd name="connsiteX277" fmla="*/ 450913 w 594079"/>
                <a:gd name="connsiteY277" fmla="*/ 118205 h 522065"/>
                <a:gd name="connsiteX278" fmla="*/ 454914 w 594079"/>
                <a:gd name="connsiteY278" fmla="*/ 113157 h 522065"/>
                <a:gd name="connsiteX279" fmla="*/ 458343 w 594079"/>
                <a:gd name="connsiteY279" fmla="*/ 108490 h 522065"/>
                <a:gd name="connsiteX280" fmla="*/ 463487 w 594079"/>
                <a:gd name="connsiteY280" fmla="*/ 105537 h 522065"/>
                <a:gd name="connsiteX281" fmla="*/ 313944 w 594079"/>
                <a:gd name="connsiteY281" fmla="*/ 360997 h 522065"/>
                <a:gd name="connsiteX282" fmla="*/ 313182 w 594079"/>
                <a:gd name="connsiteY282" fmla="*/ 353378 h 522065"/>
                <a:gd name="connsiteX283" fmla="*/ 304419 w 594079"/>
                <a:gd name="connsiteY283" fmla="*/ 355187 h 522065"/>
                <a:gd name="connsiteX284" fmla="*/ 302705 w 594079"/>
                <a:gd name="connsiteY284" fmla="*/ 358521 h 522065"/>
                <a:gd name="connsiteX285" fmla="*/ 291370 w 594079"/>
                <a:gd name="connsiteY285" fmla="*/ 365284 h 522065"/>
                <a:gd name="connsiteX286" fmla="*/ 269177 w 594079"/>
                <a:gd name="connsiteY286" fmla="*/ 369094 h 522065"/>
                <a:gd name="connsiteX287" fmla="*/ 256222 w 594079"/>
                <a:gd name="connsiteY287" fmla="*/ 370713 h 522065"/>
                <a:gd name="connsiteX288" fmla="*/ 243935 w 594079"/>
                <a:gd name="connsiteY288" fmla="*/ 370713 h 522065"/>
                <a:gd name="connsiteX289" fmla="*/ 232124 w 594079"/>
                <a:gd name="connsiteY289" fmla="*/ 370713 h 522065"/>
                <a:gd name="connsiteX290" fmla="*/ 229267 w 594079"/>
                <a:gd name="connsiteY290" fmla="*/ 370713 h 522065"/>
                <a:gd name="connsiteX291" fmla="*/ 214789 w 594079"/>
                <a:gd name="connsiteY291" fmla="*/ 369951 h 522065"/>
                <a:gd name="connsiteX292" fmla="*/ 202597 w 594079"/>
                <a:gd name="connsiteY292" fmla="*/ 370237 h 522065"/>
                <a:gd name="connsiteX293" fmla="*/ 192977 w 594079"/>
                <a:gd name="connsiteY293" fmla="*/ 367094 h 522065"/>
                <a:gd name="connsiteX294" fmla="*/ 190214 w 594079"/>
                <a:gd name="connsiteY294" fmla="*/ 363569 h 522065"/>
                <a:gd name="connsiteX295" fmla="*/ 184499 w 594079"/>
                <a:gd name="connsiteY295" fmla="*/ 363379 h 522065"/>
                <a:gd name="connsiteX296" fmla="*/ 181737 w 594079"/>
                <a:gd name="connsiteY296" fmla="*/ 367284 h 522065"/>
                <a:gd name="connsiteX297" fmla="*/ 186880 w 594079"/>
                <a:gd name="connsiteY297" fmla="*/ 381381 h 522065"/>
                <a:gd name="connsiteX298" fmla="*/ 191834 w 594079"/>
                <a:gd name="connsiteY298" fmla="*/ 392811 h 522065"/>
                <a:gd name="connsiteX299" fmla="*/ 196501 w 594079"/>
                <a:gd name="connsiteY299" fmla="*/ 398240 h 522065"/>
                <a:gd name="connsiteX300" fmla="*/ 201930 w 594079"/>
                <a:gd name="connsiteY300" fmla="*/ 396621 h 522065"/>
                <a:gd name="connsiteX301" fmla="*/ 212693 w 594079"/>
                <a:gd name="connsiteY301" fmla="*/ 393478 h 522065"/>
                <a:gd name="connsiteX302" fmla="*/ 223742 w 594079"/>
                <a:gd name="connsiteY302" fmla="*/ 393192 h 522065"/>
                <a:gd name="connsiteX303" fmla="*/ 262128 w 594079"/>
                <a:gd name="connsiteY303" fmla="*/ 391954 h 522065"/>
                <a:gd name="connsiteX304" fmla="*/ 264890 w 594079"/>
                <a:gd name="connsiteY304" fmla="*/ 392239 h 522065"/>
                <a:gd name="connsiteX305" fmla="*/ 284036 w 594079"/>
                <a:gd name="connsiteY305" fmla="*/ 394526 h 522065"/>
                <a:gd name="connsiteX306" fmla="*/ 294227 w 594079"/>
                <a:gd name="connsiteY306" fmla="*/ 393383 h 522065"/>
                <a:gd name="connsiteX307" fmla="*/ 301371 w 594079"/>
                <a:gd name="connsiteY307" fmla="*/ 387953 h 522065"/>
                <a:gd name="connsiteX308" fmla="*/ 299561 w 594079"/>
                <a:gd name="connsiteY308" fmla="*/ 385191 h 522065"/>
                <a:gd name="connsiteX309" fmla="*/ 290798 w 594079"/>
                <a:gd name="connsiteY309" fmla="*/ 383953 h 522065"/>
                <a:gd name="connsiteX310" fmla="*/ 281464 w 594079"/>
                <a:gd name="connsiteY310" fmla="*/ 383953 h 522065"/>
                <a:gd name="connsiteX311" fmla="*/ 280226 w 594079"/>
                <a:gd name="connsiteY311" fmla="*/ 383572 h 522065"/>
                <a:gd name="connsiteX312" fmla="*/ 280606 w 594079"/>
                <a:gd name="connsiteY312" fmla="*/ 382619 h 522065"/>
                <a:gd name="connsiteX313" fmla="*/ 293275 w 594079"/>
                <a:gd name="connsiteY313" fmla="*/ 382143 h 522065"/>
                <a:gd name="connsiteX314" fmla="*/ 295656 w 594079"/>
                <a:gd name="connsiteY314" fmla="*/ 381953 h 522065"/>
                <a:gd name="connsiteX315" fmla="*/ 295275 w 594079"/>
                <a:gd name="connsiteY315" fmla="*/ 380143 h 522065"/>
                <a:gd name="connsiteX316" fmla="*/ 294227 w 594079"/>
                <a:gd name="connsiteY316" fmla="*/ 377190 h 522065"/>
                <a:gd name="connsiteX317" fmla="*/ 292894 w 594079"/>
                <a:gd name="connsiteY317" fmla="*/ 376428 h 522065"/>
                <a:gd name="connsiteX318" fmla="*/ 294608 w 594079"/>
                <a:gd name="connsiteY318" fmla="*/ 376809 h 522065"/>
                <a:gd name="connsiteX319" fmla="*/ 297561 w 594079"/>
                <a:gd name="connsiteY319" fmla="*/ 380714 h 522065"/>
                <a:gd name="connsiteX320" fmla="*/ 301752 w 594079"/>
                <a:gd name="connsiteY320" fmla="*/ 382238 h 522065"/>
                <a:gd name="connsiteX321" fmla="*/ 304229 w 594079"/>
                <a:gd name="connsiteY321" fmla="*/ 379571 h 522065"/>
                <a:gd name="connsiteX322" fmla="*/ 314230 w 594079"/>
                <a:gd name="connsiteY322" fmla="*/ 360712 h 522065"/>
                <a:gd name="connsiteX323" fmla="*/ 286417 w 594079"/>
                <a:gd name="connsiteY323" fmla="*/ 413576 h 522065"/>
                <a:gd name="connsiteX324" fmla="*/ 283750 w 594079"/>
                <a:gd name="connsiteY324" fmla="*/ 408908 h 522065"/>
                <a:gd name="connsiteX325" fmla="*/ 274701 w 594079"/>
                <a:gd name="connsiteY325" fmla="*/ 406908 h 522065"/>
                <a:gd name="connsiteX326" fmla="*/ 252889 w 594079"/>
                <a:gd name="connsiteY326" fmla="*/ 409385 h 522065"/>
                <a:gd name="connsiteX327" fmla="*/ 224600 w 594079"/>
                <a:gd name="connsiteY327" fmla="*/ 412052 h 522065"/>
                <a:gd name="connsiteX328" fmla="*/ 213265 w 594079"/>
                <a:gd name="connsiteY328" fmla="*/ 414052 h 522065"/>
                <a:gd name="connsiteX329" fmla="*/ 197453 w 594079"/>
                <a:gd name="connsiteY329" fmla="*/ 419005 h 522065"/>
                <a:gd name="connsiteX330" fmla="*/ 193167 w 594079"/>
                <a:gd name="connsiteY330" fmla="*/ 423958 h 522065"/>
                <a:gd name="connsiteX331" fmla="*/ 196215 w 594079"/>
                <a:gd name="connsiteY331" fmla="*/ 426720 h 522065"/>
                <a:gd name="connsiteX332" fmla="*/ 207454 w 594079"/>
                <a:gd name="connsiteY332" fmla="*/ 427387 h 522065"/>
                <a:gd name="connsiteX333" fmla="*/ 222695 w 594079"/>
                <a:gd name="connsiteY333" fmla="*/ 422910 h 522065"/>
                <a:gd name="connsiteX334" fmla="*/ 246697 w 594079"/>
                <a:gd name="connsiteY334" fmla="*/ 419100 h 522065"/>
                <a:gd name="connsiteX335" fmla="*/ 251460 w 594079"/>
                <a:gd name="connsiteY335" fmla="*/ 419957 h 522065"/>
                <a:gd name="connsiteX336" fmla="*/ 269177 w 594079"/>
                <a:gd name="connsiteY336" fmla="*/ 418910 h 522065"/>
                <a:gd name="connsiteX337" fmla="*/ 281464 w 594079"/>
                <a:gd name="connsiteY337" fmla="*/ 417290 h 522065"/>
                <a:gd name="connsiteX338" fmla="*/ 286512 w 594079"/>
                <a:gd name="connsiteY338" fmla="*/ 413576 h 522065"/>
                <a:gd name="connsiteX339" fmla="*/ 219456 w 594079"/>
                <a:gd name="connsiteY339" fmla="*/ 154686 h 522065"/>
                <a:gd name="connsiteX340" fmla="*/ 220218 w 594079"/>
                <a:gd name="connsiteY340" fmla="*/ 153924 h 522065"/>
                <a:gd name="connsiteX341" fmla="*/ 215551 w 594079"/>
                <a:gd name="connsiteY341" fmla="*/ 147161 h 522065"/>
                <a:gd name="connsiteX342" fmla="*/ 209931 w 594079"/>
                <a:gd name="connsiteY342" fmla="*/ 147923 h 522065"/>
                <a:gd name="connsiteX343" fmla="*/ 209074 w 594079"/>
                <a:gd name="connsiteY343" fmla="*/ 151352 h 522065"/>
                <a:gd name="connsiteX344" fmla="*/ 212408 w 594079"/>
                <a:gd name="connsiteY344" fmla="*/ 153257 h 522065"/>
                <a:gd name="connsiteX345" fmla="*/ 213265 w 594079"/>
                <a:gd name="connsiteY345" fmla="*/ 150400 h 522065"/>
                <a:gd name="connsiteX346" fmla="*/ 215741 w 594079"/>
                <a:gd name="connsiteY346" fmla="*/ 149638 h 522065"/>
                <a:gd name="connsiteX347" fmla="*/ 218218 w 594079"/>
                <a:gd name="connsiteY347" fmla="*/ 154496 h 522065"/>
                <a:gd name="connsiteX348" fmla="*/ 219551 w 594079"/>
                <a:gd name="connsiteY348" fmla="*/ 154591 h 522065"/>
                <a:gd name="connsiteX349" fmla="*/ 217932 w 594079"/>
                <a:gd name="connsiteY349" fmla="*/ 321850 h 522065"/>
                <a:gd name="connsiteX350" fmla="*/ 217456 w 594079"/>
                <a:gd name="connsiteY350" fmla="*/ 316706 h 522065"/>
                <a:gd name="connsiteX351" fmla="*/ 212312 w 594079"/>
                <a:gd name="connsiteY351" fmla="*/ 310705 h 522065"/>
                <a:gd name="connsiteX352" fmla="*/ 210788 w 594079"/>
                <a:gd name="connsiteY352" fmla="*/ 309563 h 522065"/>
                <a:gd name="connsiteX353" fmla="*/ 210217 w 594079"/>
                <a:gd name="connsiteY353" fmla="*/ 311372 h 522065"/>
                <a:gd name="connsiteX354" fmla="*/ 210217 w 594079"/>
                <a:gd name="connsiteY354" fmla="*/ 312706 h 522065"/>
                <a:gd name="connsiteX355" fmla="*/ 207740 w 594079"/>
                <a:gd name="connsiteY355" fmla="*/ 315849 h 522065"/>
                <a:gd name="connsiteX356" fmla="*/ 206502 w 594079"/>
                <a:gd name="connsiteY356" fmla="*/ 312134 h 522065"/>
                <a:gd name="connsiteX357" fmla="*/ 207169 w 594079"/>
                <a:gd name="connsiteY357" fmla="*/ 307943 h 522065"/>
                <a:gd name="connsiteX358" fmla="*/ 200787 w 594079"/>
                <a:gd name="connsiteY358" fmla="*/ 297656 h 522065"/>
                <a:gd name="connsiteX359" fmla="*/ 197929 w 594079"/>
                <a:gd name="connsiteY359" fmla="*/ 296228 h 522065"/>
                <a:gd name="connsiteX360" fmla="*/ 197929 w 594079"/>
                <a:gd name="connsiteY360" fmla="*/ 298990 h 522065"/>
                <a:gd name="connsiteX361" fmla="*/ 198215 w 594079"/>
                <a:gd name="connsiteY361" fmla="*/ 301276 h 522065"/>
                <a:gd name="connsiteX362" fmla="*/ 196310 w 594079"/>
                <a:gd name="connsiteY362" fmla="*/ 301371 h 522065"/>
                <a:gd name="connsiteX363" fmla="*/ 190024 w 594079"/>
                <a:gd name="connsiteY363" fmla="*/ 292513 h 522065"/>
                <a:gd name="connsiteX364" fmla="*/ 191357 w 594079"/>
                <a:gd name="connsiteY364" fmla="*/ 289560 h 522065"/>
                <a:gd name="connsiteX365" fmla="*/ 192405 w 594079"/>
                <a:gd name="connsiteY365" fmla="*/ 287941 h 522065"/>
                <a:gd name="connsiteX366" fmla="*/ 198501 w 594079"/>
                <a:gd name="connsiteY366" fmla="*/ 279940 h 522065"/>
                <a:gd name="connsiteX367" fmla="*/ 198977 w 594079"/>
                <a:gd name="connsiteY367" fmla="*/ 261080 h 522065"/>
                <a:gd name="connsiteX368" fmla="*/ 201454 w 594079"/>
                <a:gd name="connsiteY368" fmla="*/ 245554 h 522065"/>
                <a:gd name="connsiteX369" fmla="*/ 203645 w 594079"/>
                <a:gd name="connsiteY369" fmla="*/ 233744 h 522065"/>
                <a:gd name="connsiteX370" fmla="*/ 205740 w 594079"/>
                <a:gd name="connsiteY370" fmla="*/ 221266 h 522065"/>
                <a:gd name="connsiteX371" fmla="*/ 205740 w 594079"/>
                <a:gd name="connsiteY371" fmla="*/ 215265 h 522065"/>
                <a:gd name="connsiteX372" fmla="*/ 208121 w 594079"/>
                <a:gd name="connsiteY372" fmla="*/ 192310 h 522065"/>
                <a:gd name="connsiteX373" fmla="*/ 213646 w 594079"/>
                <a:gd name="connsiteY373" fmla="*/ 166973 h 522065"/>
                <a:gd name="connsiteX374" fmla="*/ 215837 w 594079"/>
                <a:gd name="connsiteY374" fmla="*/ 159829 h 522065"/>
                <a:gd name="connsiteX375" fmla="*/ 213931 w 594079"/>
                <a:gd name="connsiteY375" fmla="*/ 156401 h 522065"/>
                <a:gd name="connsiteX376" fmla="*/ 211264 w 594079"/>
                <a:gd name="connsiteY376" fmla="*/ 156877 h 522065"/>
                <a:gd name="connsiteX377" fmla="*/ 207169 w 594079"/>
                <a:gd name="connsiteY377" fmla="*/ 157734 h 522065"/>
                <a:gd name="connsiteX378" fmla="*/ 199549 w 594079"/>
                <a:gd name="connsiteY378" fmla="*/ 187262 h 522065"/>
                <a:gd name="connsiteX379" fmla="*/ 198501 w 594079"/>
                <a:gd name="connsiteY379" fmla="*/ 202216 h 522065"/>
                <a:gd name="connsiteX380" fmla="*/ 196977 w 594079"/>
                <a:gd name="connsiteY380" fmla="*/ 218980 h 522065"/>
                <a:gd name="connsiteX381" fmla="*/ 194405 w 594079"/>
                <a:gd name="connsiteY381" fmla="*/ 235934 h 522065"/>
                <a:gd name="connsiteX382" fmla="*/ 191071 w 594079"/>
                <a:gd name="connsiteY382" fmla="*/ 253365 h 522065"/>
                <a:gd name="connsiteX383" fmla="*/ 188690 w 594079"/>
                <a:gd name="connsiteY383" fmla="*/ 271081 h 522065"/>
                <a:gd name="connsiteX384" fmla="*/ 187166 w 594079"/>
                <a:gd name="connsiteY384" fmla="*/ 285083 h 522065"/>
                <a:gd name="connsiteX385" fmla="*/ 186404 w 594079"/>
                <a:gd name="connsiteY385" fmla="*/ 291084 h 522065"/>
                <a:gd name="connsiteX386" fmla="*/ 188404 w 594079"/>
                <a:gd name="connsiteY386" fmla="*/ 300895 h 522065"/>
                <a:gd name="connsiteX387" fmla="*/ 198501 w 594079"/>
                <a:gd name="connsiteY387" fmla="*/ 310991 h 522065"/>
                <a:gd name="connsiteX388" fmla="*/ 210312 w 594079"/>
                <a:gd name="connsiteY388" fmla="*/ 323755 h 522065"/>
                <a:gd name="connsiteX389" fmla="*/ 217742 w 594079"/>
                <a:gd name="connsiteY389" fmla="*/ 322136 h 522065"/>
                <a:gd name="connsiteX390" fmla="*/ 195548 w 594079"/>
                <a:gd name="connsiteY390" fmla="*/ 293084 h 522065"/>
                <a:gd name="connsiteX391" fmla="*/ 195834 w 594079"/>
                <a:gd name="connsiteY391" fmla="*/ 291275 h 522065"/>
                <a:gd name="connsiteX392" fmla="*/ 192977 w 594079"/>
                <a:gd name="connsiteY392" fmla="*/ 288131 h 522065"/>
                <a:gd name="connsiteX393" fmla="*/ 191929 w 594079"/>
                <a:gd name="connsiteY393" fmla="*/ 289751 h 522065"/>
                <a:gd name="connsiteX394" fmla="*/ 193548 w 594079"/>
                <a:gd name="connsiteY394" fmla="*/ 291941 h 522065"/>
                <a:gd name="connsiteX395" fmla="*/ 195548 w 594079"/>
                <a:gd name="connsiteY395" fmla="*/ 293084 h 522065"/>
                <a:gd name="connsiteX396" fmla="*/ 159448 w 594079"/>
                <a:gd name="connsiteY396" fmla="*/ 137065 h 522065"/>
                <a:gd name="connsiteX397" fmla="*/ 162306 w 594079"/>
                <a:gd name="connsiteY397" fmla="*/ 129921 h 522065"/>
                <a:gd name="connsiteX398" fmla="*/ 154019 w 594079"/>
                <a:gd name="connsiteY398" fmla="*/ 121444 h 522065"/>
                <a:gd name="connsiteX399" fmla="*/ 133064 w 594079"/>
                <a:gd name="connsiteY399" fmla="*/ 110395 h 522065"/>
                <a:gd name="connsiteX400" fmla="*/ 123254 w 594079"/>
                <a:gd name="connsiteY400" fmla="*/ 108013 h 522065"/>
                <a:gd name="connsiteX401" fmla="*/ 110680 w 594079"/>
                <a:gd name="connsiteY401" fmla="*/ 105442 h 522065"/>
                <a:gd name="connsiteX402" fmla="*/ 104108 w 594079"/>
                <a:gd name="connsiteY402" fmla="*/ 104108 h 522065"/>
                <a:gd name="connsiteX403" fmla="*/ 80296 w 594079"/>
                <a:gd name="connsiteY403" fmla="*/ 104108 h 522065"/>
                <a:gd name="connsiteX404" fmla="*/ 72580 w 594079"/>
                <a:gd name="connsiteY404" fmla="*/ 106394 h 522065"/>
                <a:gd name="connsiteX405" fmla="*/ 66008 w 594079"/>
                <a:gd name="connsiteY405" fmla="*/ 107252 h 522065"/>
                <a:gd name="connsiteX406" fmla="*/ 55054 w 594079"/>
                <a:gd name="connsiteY406" fmla="*/ 105823 h 522065"/>
                <a:gd name="connsiteX407" fmla="*/ 38290 w 594079"/>
                <a:gd name="connsiteY407" fmla="*/ 103346 h 522065"/>
                <a:gd name="connsiteX408" fmla="*/ 29051 w 594079"/>
                <a:gd name="connsiteY408" fmla="*/ 98393 h 522065"/>
                <a:gd name="connsiteX409" fmla="*/ 22574 w 594079"/>
                <a:gd name="connsiteY409" fmla="*/ 99631 h 522065"/>
                <a:gd name="connsiteX410" fmla="*/ 22765 w 594079"/>
                <a:gd name="connsiteY410" fmla="*/ 105918 h 522065"/>
                <a:gd name="connsiteX411" fmla="*/ 39719 w 594079"/>
                <a:gd name="connsiteY411" fmla="*/ 119253 h 522065"/>
                <a:gd name="connsiteX412" fmla="*/ 42958 w 594079"/>
                <a:gd name="connsiteY412" fmla="*/ 123158 h 522065"/>
                <a:gd name="connsiteX413" fmla="*/ 46958 w 594079"/>
                <a:gd name="connsiteY413" fmla="*/ 128206 h 522065"/>
                <a:gd name="connsiteX414" fmla="*/ 50768 w 594079"/>
                <a:gd name="connsiteY414" fmla="*/ 129254 h 522065"/>
                <a:gd name="connsiteX415" fmla="*/ 54102 w 594079"/>
                <a:gd name="connsiteY415" fmla="*/ 117729 h 522065"/>
                <a:gd name="connsiteX416" fmla="*/ 51435 w 594079"/>
                <a:gd name="connsiteY416" fmla="*/ 117348 h 522065"/>
                <a:gd name="connsiteX417" fmla="*/ 50292 w 594079"/>
                <a:gd name="connsiteY417" fmla="*/ 116777 h 522065"/>
                <a:gd name="connsiteX418" fmla="*/ 51340 w 594079"/>
                <a:gd name="connsiteY418" fmla="*/ 116110 h 522065"/>
                <a:gd name="connsiteX419" fmla="*/ 69533 w 594079"/>
                <a:gd name="connsiteY419" fmla="*/ 114871 h 522065"/>
                <a:gd name="connsiteX420" fmla="*/ 74962 w 594079"/>
                <a:gd name="connsiteY420" fmla="*/ 122015 h 522065"/>
                <a:gd name="connsiteX421" fmla="*/ 75247 w 594079"/>
                <a:gd name="connsiteY421" fmla="*/ 126492 h 522065"/>
                <a:gd name="connsiteX422" fmla="*/ 83820 w 594079"/>
                <a:gd name="connsiteY422" fmla="*/ 139922 h 522065"/>
                <a:gd name="connsiteX423" fmla="*/ 108204 w 594079"/>
                <a:gd name="connsiteY423" fmla="*/ 154877 h 522065"/>
                <a:gd name="connsiteX424" fmla="*/ 123539 w 594079"/>
                <a:gd name="connsiteY424" fmla="*/ 155829 h 522065"/>
                <a:gd name="connsiteX425" fmla="*/ 126683 w 594079"/>
                <a:gd name="connsiteY425" fmla="*/ 154972 h 522065"/>
                <a:gd name="connsiteX426" fmla="*/ 139732 w 594079"/>
                <a:gd name="connsiteY426" fmla="*/ 152781 h 522065"/>
                <a:gd name="connsiteX427" fmla="*/ 151733 w 594079"/>
                <a:gd name="connsiteY427" fmla="*/ 145828 h 522065"/>
                <a:gd name="connsiteX428" fmla="*/ 157353 w 594079"/>
                <a:gd name="connsiteY428" fmla="*/ 138017 h 522065"/>
                <a:gd name="connsiteX429" fmla="*/ 159544 w 594079"/>
                <a:gd name="connsiteY429" fmla="*/ 137255 h 522065"/>
                <a:gd name="connsiteX430" fmla="*/ 70580 w 594079"/>
                <a:gd name="connsiteY430" fmla="*/ 105346 h 522065"/>
                <a:gd name="connsiteX431" fmla="*/ 71819 w 594079"/>
                <a:gd name="connsiteY431" fmla="*/ 104204 h 522065"/>
                <a:gd name="connsiteX432" fmla="*/ 69247 w 594079"/>
                <a:gd name="connsiteY432" fmla="*/ 102965 h 522065"/>
                <a:gd name="connsiteX433" fmla="*/ 70580 w 594079"/>
                <a:gd name="connsiteY433" fmla="*/ 105346 h 522065"/>
                <a:gd name="connsiteX434" fmla="*/ 22479 w 594079"/>
                <a:gd name="connsiteY434" fmla="*/ 84296 h 522065"/>
                <a:gd name="connsiteX435" fmla="*/ 24194 w 594079"/>
                <a:gd name="connsiteY435" fmla="*/ 84296 h 522065"/>
                <a:gd name="connsiteX436" fmla="*/ 23146 w 594079"/>
                <a:gd name="connsiteY436" fmla="*/ 82296 h 522065"/>
                <a:gd name="connsiteX437" fmla="*/ 20955 w 594079"/>
                <a:gd name="connsiteY437" fmla="*/ 79915 h 522065"/>
                <a:gd name="connsiteX438" fmla="*/ 20955 w 594079"/>
                <a:gd name="connsiteY438" fmla="*/ 81534 h 522065"/>
                <a:gd name="connsiteX439" fmla="*/ 22479 w 594079"/>
                <a:gd name="connsiteY439" fmla="*/ 84201 h 5220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Lst>
              <a:rect l="l" t="t" r="r" b="b"/>
              <a:pathLst>
                <a:path w="594079" h="522065">
                  <a:moveTo>
                    <a:pt x="593408" y="185738"/>
                  </a:moveTo>
                  <a:cubicBezTo>
                    <a:pt x="592455" y="190500"/>
                    <a:pt x="594551" y="194405"/>
                    <a:pt x="593979" y="198692"/>
                  </a:cubicBezTo>
                  <a:cubicBezTo>
                    <a:pt x="592741" y="209550"/>
                    <a:pt x="590550" y="220218"/>
                    <a:pt x="586264" y="230410"/>
                  </a:cubicBezTo>
                  <a:cubicBezTo>
                    <a:pt x="583883" y="236125"/>
                    <a:pt x="581215" y="241554"/>
                    <a:pt x="576644" y="246126"/>
                  </a:cubicBezTo>
                  <a:cubicBezTo>
                    <a:pt x="573881" y="248888"/>
                    <a:pt x="572167" y="252603"/>
                    <a:pt x="569309" y="255270"/>
                  </a:cubicBezTo>
                  <a:cubicBezTo>
                    <a:pt x="563213" y="260985"/>
                    <a:pt x="556451" y="266129"/>
                    <a:pt x="550259" y="271844"/>
                  </a:cubicBezTo>
                  <a:cubicBezTo>
                    <a:pt x="545592" y="276035"/>
                    <a:pt x="540353" y="279940"/>
                    <a:pt x="536067" y="284321"/>
                  </a:cubicBezTo>
                  <a:cubicBezTo>
                    <a:pt x="533019" y="287464"/>
                    <a:pt x="530162" y="290798"/>
                    <a:pt x="526637" y="293656"/>
                  </a:cubicBezTo>
                  <a:cubicBezTo>
                    <a:pt x="521875" y="297561"/>
                    <a:pt x="517208" y="301562"/>
                    <a:pt x="512445" y="305371"/>
                  </a:cubicBezTo>
                  <a:cubicBezTo>
                    <a:pt x="511778" y="305943"/>
                    <a:pt x="510921" y="306610"/>
                    <a:pt x="510159" y="306610"/>
                  </a:cubicBezTo>
                  <a:cubicBezTo>
                    <a:pt x="503682" y="306514"/>
                    <a:pt x="499872" y="311563"/>
                    <a:pt x="494443" y="313372"/>
                  </a:cubicBezTo>
                  <a:cubicBezTo>
                    <a:pt x="493871" y="313563"/>
                    <a:pt x="493014" y="314801"/>
                    <a:pt x="493109" y="315087"/>
                  </a:cubicBezTo>
                  <a:cubicBezTo>
                    <a:pt x="496253" y="319469"/>
                    <a:pt x="491871" y="322897"/>
                    <a:pt x="491300" y="326803"/>
                  </a:cubicBezTo>
                  <a:cubicBezTo>
                    <a:pt x="490538" y="332232"/>
                    <a:pt x="487775" y="337376"/>
                    <a:pt x="485775" y="342614"/>
                  </a:cubicBezTo>
                  <a:cubicBezTo>
                    <a:pt x="482155" y="352235"/>
                    <a:pt x="479774" y="362141"/>
                    <a:pt x="477012" y="371951"/>
                  </a:cubicBezTo>
                  <a:cubicBezTo>
                    <a:pt x="476060" y="375476"/>
                    <a:pt x="473107" y="377857"/>
                    <a:pt x="469868" y="380143"/>
                  </a:cubicBezTo>
                  <a:cubicBezTo>
                    <a:pt x="461486" y="385858"/>
                    <a:pt x="453104" y="391668"/>
                    <a:pt x="445484" y="398145"/>
                  </a:cubicBezTo>
                  <a:cubicBezTo>
                    <a:pt x="435769" y="406432"/>
                    <a:pt x="426720" y="415290"/>
                    <a:pt x="416052" y="422624"/>
                  </a:cubicBezTo>
                  <a:cubicBezTo>
                    <a:pt x="413004" y="424815"/>
                    <a:pt x="411194" y="428435"/>
                    <a:pt x="408242" y="430816"/>
                  </a:cubicBezTo>
                  <a:cubicBezTo>
                    <a:pt x="402146" y="435864"/>
                    <a:pt x="395764" y="440531"/>
                    <a:pt x="389572" y="445294"/>
                  </a:cubicBezTo>
                  <a:cubicBezTo>
                    <a:pt x="387763" y="446627"/>
                    <a:pt x="385858" y="447866"/>
                    <a:pt x="384143" y="449294"/>
                  </a:cubicBezTo>
                  <a:cubicBezTo>
                    <a:pt x="378523" y="453962"/>
                    <a:pt x="372999" y="458629"/>
                    <a:pt x="367475" y="463296"/>
                  </a:cubicBezTo>
                  <a:cubicBezTo>
                    <a:pt x="364903" y="464725"/>
                    <a:pt x="362903" y="465296"/>
                    <a:pt x="361379" y="466344"/>
                  </a:cubicBezTo>
                  <a:cubicBezTo>
                    <a:pt x="355854" y="470345"/>
                    <a:pt x="350615" y="474536"/>
                    <a:pt x="345186" y="478536"/>
                  </a:cubicBezTo>
                  <a:cubicBezTo>
                    <a:pt x="343471" y="479774"/>
                    <a:pt x="341281" y="480441"/>
                    <a:pt x="339280" y="481298"/>
                  </a:cubicBezTo>
                  <a:cubicBezTo>
                    <a:pt x="336709" y="482441"/>
                    <a:pt x="333661" y="482537"/>
                    <a:pt x="332708" y="485966"/>
                  </a:cubicBezTo>
                  <a:cubicBezTo>
                    <a:pt x="332327" y="487204"/>
                    <a:pt x="329946" y="488061"/>
                    <a:pt x="328422" y="488823"/>
                  </a:cubicBezTo>
                  <a:cubicBezTo>
                    <a:pt x="326041" y="489966"/>
                    <a:pt x="323183" y="490442"/>
                    <a:pt x="321278" y="492062"/>
                  </a:cubicBezTo>
                  <a:cubicBezTo>
                    <a:pt x="313087" y="498920"/>
                    <a:pt x="302323" y="501491"/>
                    <a:pt x="293180" y="506635"/>
                  </a:cubicBezTo>
                  <a:cubicBezTo>
                    <a:pt x="292418" y="507016"/>
                    <a:pt x="291465" y="507206"/>
                    <a:pt x="290798" y="507778"/>
                  </a:cubicBezTo>
                  <a:cubicBezTo>
                    <a:pt x="284988" y="512826"/>
                    <a:pt x="277082" y="512731"/>
                    <a:pt x="270034" y="514541"/>
                  </a:cubicBezTo>
                  <a:cubicBezTo>
                    <a:pt x="259652" y="517208"/>
                    <a:pt x="248984" y="519113"/>
                    <a:pt x="238506" y="521398"/>
                  </a:cubicBezTo>
                  <a:cubicBezTo>
                    <a:pt x="232410" y="522732"/>
                    <a:pt x="226219" y="522065"/>
                    <a:pt x="221075" y="519398"/>
                  </a:cubicBezTo>
                  <a:cubicBezTo>
                    <a:pt x="213170" y="515398"/>
                    <a:pt x="205930" y="510159"/>
                    <a:pt x="198501" y="505396"/>
                  </a:cubicBezTo>
                  <a:cubicBezTo>
                    <a:pt x="195834" y="503682"/>
                    <a:pt x="193453" y="501777"/>
                    <a:pt x="190976" y="499872"/>
                  </a:cubicBezTo>
                  <a:cubicBezTo>
                    <a:pt x="181165" y="491871"/>
                    <a:pt x="170021" y="485585"/>
                    <a:pt x="159353" y="478727"/>
                  </a:cubicBezTo>
                  <a:cubicBezTo>
                    <a:pt x="150495" y="473012"/>
                    <a:pt x="141732" y="467106"/>
                    <a:pt x="133636" y="460438"/>
                  </a:cubicBezTo>
                  <a:cubicBezTo>
                    <a:pt x="123920" y="452438"/>
                    <a:pt x="116300" y="443008"/>
                    <a:pt x="108776" y="433292"/>
                  </a:cubicBezTo>
                  <a:cubicBezTo>
                    <a:pt x="106871" y="430911"/>
                    <a:pt x="104775" y="428625"/>
                    <a:pt x="102679" y="426339"/>
                  </a:cubicBezTo>
                  <a:cubicBezTo>
                    <a:pt x="102108" y="425672"/>
                    <a:pt x="101346" y="424625"/>
                    <a:pt x="100679" y="424529"/>
                  </a:cubicBezTo>
                  <a:cubicBezTo>
                    <a:pt x="98393" y="424434"/>
                    <a:pt x="96107" y="424625"/>
                    <a:pt x="93821" y="424720"/>
                  </a:cubicBezTo>
                  <a:cubicBezTo>
                    <a:pt x="94679" y="422910"/>
                    <a:pt x="97631" y="421577"/>
                    <a:pt x="95155" y="419100"/>
                  </a:cubicBezTo>
                  <a:cubicBezTo>
                    <a:pt x="94583" y="418529"/>
                    <a:pt x="94583" y="417386"/>
                    <a:pt x="93917" y="416909"/>
                  </a:cubicBezTo>
                  <a:cubicBezTo>
                    <a:pt x="86106" y="410909"/>
                    <a:pt x="81629" y="402431"/>
                    <a:pt x="75057" y="395478"/>
                  </a:cubicBezTo>
                  <a:cubicBezTo>
                    <a:pt x="74581" y="395002"/>
                    <a:pt x="73533" y="394430"/>
                    <a:pt x="73628" y="394049"/>
                  </a:cubicBezTo>
                  <a:cubicBezTo>
                    <a:pt x="74867" y="389096"/>
                    <a:pt x="71247" y="385096"/>
                    <a:pt x="70485" y="380524"/>
                  </a:cubicBezTo>
                  <a:cubicBezTo>
                    <a:pt x="69913" y="376904"/>
                    <a:pt x="68675" y="373285"/>
                    <a:pt x="67246" y="369761"/>
                  </a:cubicBezTo>
                  <a:cubicBezTo>
                    <a:pt x="66961" y="368903"/>
                    <a:pt x="65056" y="368618"/>
                    <a:pt x="63913" y="368141"/>
                  </a:cubicBezTo>
                  <a:cubicBezTo>
                    <a:pt x="63722" y="369189"/>
                    <a:pt x="63246" y="370237"/>
                    <a:pt x="63437" y="371285"/>
                  </a:cubicBezTo>
                  <a:cubicBezTo>
                    <a:pt x="63627" y="372713"/>
                    <a:pt x="64294" y="374047"/>
                    <a:pt x="64770" y="375380"/>
                  </a:cubicBezTo>
                  <a:lnTo>
                    <a:pt x="63818" y="375666"/>
                  </a:lnTo>
                  <a:cubicBezTo>
                    <a:pt x="63151" y="374142"/>
                    <a:pt x="62389" y="372618"/>
                    <a:pt x="62008" y="370999"/>
                  </a:cubicBezTo>
                  <a:cubicBezTo>
                    <a:pt x="61722" y="369761"/>
                    <a:pt x="62008" y="368332"/>
                    <a:pt x="61722" y="367094"/>
                  </a:cubicBezTo>
                  <a:cubicBezTo>
                    <a:pt x="61722" y="366522"/>
                    <a:pt x="61627" y="366141"/>
                    <a:pt x="61627" y="365855"/>
                  </a:cubicBezTo>
                  <a:cubicBezTo>
                    <a:pt x="61627" y="365188"/>
                    <a:pt x="62103" y="365188"/>
                    <a:pt x="63246" y="365855"/>
                  </a:cubicBezTo>
                  <a:cubicBezTo>
                    <a:pt x="66294" y="367665"/>
                    <a:pt x="66675" y="366046"/>
                    <a:pt x="66294" y="363950"/>
                  </a:cubicBezTo>
                  <a:cubicBezTo>
                    <a:pt x="64961" y="356997"/>
                    <a:pt x="63818" y="349853"/>
                    <a:pt x="61722" y="343091"/>
                  </a:cubicBezTo>
                  <a:cubicBezTo>
                    <a:pt x="59627" y="336423"/>
                    <a:pt x="56388" y="330041"/>
                    <a:pt x="53721" y="323469"/>
                  </a:cubicBezTo>
                  <a:cubicBezTo>
                    <a:pt x="53721" y="323279"/>
                    <a:pt x="53435" y="323088"/>
                    <a:pt x="53435" y="322897"/>
                  </a:cubicBezTo>
                  <a:cubicBezTo>
                    <a:pt x="54864" y="317373"/>
                    <a:pt x="51340" y="312992"/>
                    <a:pt x="49435" y="308229"/>
                  </a:cubicBezTo>
                  <a:cubicBezTo>
                    <a:pt x="49054" y="307277"/>
                    <a:pt x="48768" y="306419"/>
                    <a:pt x="48482" y="305467"/>
                  </a:cubicBezTo>
                  <a:cubicBezTo>
                    <a:pt x="47244" y="299847"/>
                    <a:pt x="43910" y="294322"/>
                    <a:pt x="43720" y="288703"/>
                  </a:cubicBezTo>
                  <a:cubicBezTo>
                    <a:pt x="43434" y="280892"/>
                    <a:pt x="39338" y="273939"/>
                    <a:pt x="38767" y="266319"/>
                  </a:cubicBezTo>
                  <a:cubicBezTo>
                    <a:pt x="38767" y="265462"/>
                    <a:pt x="38767" y="264605"/>
                    <a:pt x="38767" y="263747"/>
                  </a:cubicBezTo>
                  <a:cubicBezTo>
                    <a:pt x="38957" y="259842"/>
                    <a:pt x="36386" y="255842"/>
                    <a:pt x="35433" y="251841"/>
                  </a:cubicBezTo>
                  <a:cubicBezTo>
                    <a:pt x="35433" y="251460"/>
                    <a:pt x="35243" y="251174"/>
                    <a:pt x="35147" y="250793"/>
                  </a:cubicBezTo>
                  <a:cubicBezTo>
                    <a:pt x="34195" y="246983"/>
                    <a:pt x="33338" y="243078"/>
                    <a:pt x="32480" y="239268"/>
                  </a:cubicBezTo>
                  <a:cubicBezTo>
                    <a:pt x="31337" y="234125"/>
                    <a:pt x="30099" y="228886"/>
                    <a:pt x="28956" y="223742"/>
                  </a:cubicBezTo>
                  <a:cubicBezTo>
                    <a:pt x="28670" y="222313"/>
                    <a:pt x="28385" y="220694"/>
                    <a:pt x="27432" y="219646"/>
                  </a:cubicBezTo>
                  <a:cubicBezTo>
                    <a:pt x="24670" y="216313"/>
                    <a:pt x="24384" y="212598"/>
                    <a:pt x="24575" y="208693"/>
                  </a:cubicBezTo>
                  <a:cubicBezTo>
                    <a:pt x="24670" y="206216"/>
                    <a:pt x="23622" y="203740"/>
                    <a:pt x="28385" y="203454"/>
                  </a:cubicBezTo>
                  <a:cubicBezTo>
                    <a:pt x="30575" y="203359"/>
                    <a:pt x="32385" y="200120"/>
                    <a:pt x="30671" y="196787"/>
                  </a:cubicBezTo>
                  <a:cubicBezTo>
                    <a:pt x="27527" y="190691"/>
                    <a:pt x="27432" y="184118"/>
                    <a:pt x="27242" y="177355"/>
                  </a:cubicBezTo>
                  <a:cubicBezTo>
                    <a:pt x="27242" y="173355"/>
                    <a:pt x="26289" y="169545"/>
                    <a:pt x="25051" y="165735"/>
                  </a:cubicBezTo>
                  <a:cubicBezTo>
                    <a:pt x="24098" y="162782"/>
                    <a:pt x="22955" y="159734"/>
                    <a:pt x="21908" y="156781"/>
                  </a:cubicBezTo>
                  <a:cubicBezTo>
                    <a:pt x="18860" y="148114"/>
                    <a:pt x="15812" y="139541"/>
                    <a:pt x="13906" y="130397"/>
                  </a:cubicBezTo>
                  <a:cubicBezTo>
                    <a:pt x="11906" y="120872"/>
                    <a:pt x="13145" y="110966"/>
                    <a:pt x="8763" y="101822"/>
                  </a:cubicBezTo>
                  <a:cubicBezTo>
                    <a:pt x="7811" y="99822"/>
                    <a:pt x="8477" y="96964"/>
                    <a:pt x="8763" y="94583"/>
                  </a:cubicBezTo>
                  <a:cubicBezTo>
                    <a:pt x="8763" y="93726"/>
                    <a:pt x="9335" y="92297"/>
                    <a:pt x="10001" y="92107"/>
                  </a:cubicBezTo>
                  <a:cubicBezTo>
                    <a:pt x="10954" y="91821"/>
                    <a:pt x="12192" y="92393"/>
                    <a:pt x="13145" y="92773"/>
                  </a:cubicBezTo>
                  <a:cubicBezTo>
                    <a:pt x="15050" y="93536"/>
                    <a:pt x="15335" y="96869"/>
                    <a:pt x="18669" y="95441"/>
                  </a:cubicBezTo>
                  <a:cubicBezTo>
                    <a:pt x="21717" y="94107"/>
                    <a:pt x="22670" y="90583"/>
                    <a:pt x="20669" y="87725"/>
                  </a:cubicBezTo>
                  <a:cubicBezTo>
                    <a:pt x="15812" y="80677"/>
                    <a:pt x="10859" y="73723"/>
                    <a:pt x="6477" y="66485"/>
                  </a:cubicBezTo>
                  <a:cubicBezTo>
                    <a:pt x="5144" y="64198"/>
                    <a:pt x="5429" y="61151"/>
                    <a:pt x="4763" y="58484"/>
                  </a:cubicBezTo>
                  <a:cubicBezTo>
                    <a:pt x="3238" y="51721"/>
                    <a:pt x="1524" y="45053"/>
                    <a:pt x="0" y="38291"/>
                  </a:cubicBezTo>
                  <a:cubicBezTo>
                    <a:pt x="3334" y="30861"/>
                    <a:pt x="286" y="22860"/>
                    <a:pt x="1810" y="15145"/>
                  </a:cubicBezTo>
                  <a:cubicBezTo>
                    <a:pt x="2000" y="14097"/>
                    <a:pt x="2286" y="13049"/>
                    <a:pt x="2667" y="12002"/>
                  </a:cubicBezTo>
                  <a:cubicBezTo>
                    <a:pt x="3810" y="9049"/>
                    <a:pt x="2762" y="5429"/>
                    <a:pt x="2858" y="2096"/>
                  </a:cubicBezTo>
                  <a:cubicBezTo>
                    <a:pt x="2858" y="1429"/>
                    <a:pt x="3524" y="667"/>
                    <a:pt x="3905" y="0"/>
                  </a:cubicBezTo>
                  <a:cubicBezTo>
                    <a:pt x="4477" y="476"/>
                    <a:pt x="5429" y="762"/>
                    <a:pt x="5715" y="1429"/>
                  </a:cubicBezTo>
                  <a:cubicBezTo>
                    <a:pt x="8096" y="6287"/>
                    <a:pt x="12192" y="9430"/>
                    <a:pt x="16764" y="12478"/>
                  </a:cubicBezTo>
                  <a:cubicBezTo>
                    <a:pt x="22288" y="16097"/>
                    <a:pt x="27051" y="20860"/>
                    <a:pt x="32099" y="25051"/>
                  </a:cubicBezTo>
                  <a:cubicBezTo>
                    <a:pt x="35814" y="28194"/>
                    <a:pt x="39910" y="30480"/>
                    <a:pt x="44768" y="32195"/>
                  </a:cubicBezTo>
                  <a:cubicBezTo>
                    <a:pt x="49530" y="33909"/>
                    <a:pt x="53721" y="37052"/>
                    <a:pt x="58007" y="39624"/>
                  </a:cubicBezTo>
                  <a:cubicBezTo>
                    <a:pt x="69247" y="46482"/>
                    <a:pt x="81058" y="52197"/>
                    <a:pt x="93917" y="56102"/>
                  </a:cubicBezTo>
                  <a:cubicBezTo>
                    <a:pt x="102394" y="58579"/>
                    <a:pt x="111347" y="60579"/>
                    <a:pt x="117824" y="66961"/>
                  </a:cubicBezTo>
                  <a:cubicBezTo>
                    <a:pt x="119158" y="68294"/>
                    <a:pt x="119444" y="67913"/>
                    <a:pt x="119729" y="66389"/>
                  </a:cubicBezTo>
                  <a:cubicBezTo>
                    <a:pt x="119729" y="65913"/>
                    <a:pt x="121063" y="65722"/>
                    <a:pt x="121825" y="65342"/>
                  </a:cubicBezTo>
                  <a:cubicBezTo>
                    <a:pt x="121825" y="66294"/>
                    <a:pt x="122111" y="67437"/>
                    <a:pt x="121634" y="68009"/>
                  </a:cubicBezTo>
                  <a:cubicBezTo>
                    <a:pt x="121539" y="68104"/>
                    <a:pt x="121444" y="68294"/>
                    <a:pt x="121348" y="68389"/>
                  </a:cubicBezTo>
                  <a:cubicBezTo>
                    <a:pt x="120110" y="70009"/>
                    <a:pt x="118681" y="71152"/>
                    <a:pt x="116586" y="68485"/>
                  </a:cubicBezTo>
                  <a:cubicBezTo>
                    <a:pt x="114586" y="66008"/>
                    <a:pt x="111443" y="65151"/>
                    <a:pt x="108013" y="65246"/>
                  </a:cubicBezTo>
                  <a:cubicBezTo>
                    <a:pt x="99631" y="65437"/>
                    <a:pt x="92107" y="62389"/>
                    <a:pt x="84392" y="60008"/>
                  </a:cubicBezTo>
                  <a:cubicBezTo>
                    <a:pt x="78200" y="58103"/>
                    <a:pt x="72200" y="55340"/>
                    <a:pt x="65342" y="55817"/>
                  </a:cubicBezTo>
                  <a:cubicBezTo>
                    <a:pt x="62865" y="56007"/>
                    <a:pt x="60198" y="54293"/>
                    <a:pt x="57626" y="53912"/>
                  </a:cubicBezTo>
                  <a:cubicBezTo>
                    <a:pt x="55245" y="53626"/>
                    <a:pt x="52102" y="53150"/>
                    <a:pt x="50483" y="54293"/>
                  </a:cubicBezTo>
                  <a:cubicBezTo>
                    <a:pt x="46768" y="56769"/>
                    <a:pt x="43815" y="57150"/>
                    <a:pt x="40481" y="54102"/>
                  </a:cubicBezTo>
                  <a:cubicBezTo>
                    <a:pt x="40005" y="53626"/>
                    <a:pt x="38862" y="53721"/>
                    <a:pt x="38100" y="53530"/>
                  </a:cubicBezTo>
                  <a:cubicBezTo>
                    <a:pt x="37910" y="54578"/>
                    <a:pt x="37243" y="55912"/>
                    <a:pt x="37719" y="56579"/>
                  </a:cubicBezTo>
                  <a:cubicBezTo>
                    <a:pt x="38386" y="57531"/>
                    <a:pt x="39814" y="58103"/>
                    <a:pt x="41053" y="58579"/>
                  </a:cubicBezTo>
                  <a:cubicBezTo>
                    <a:pt x="45720" y="60388"/>
                    <a:pt x="50483" y="62294"/>
                    <a:pt x="55245" y="63913"/>
                  </a:cubicBezTo>
                  <a:cubicBezTo>
                    <a:pt x="57340" y="64675"/>
                    <a:pt x="59627" y="64961"/>
                    <a:pt x="61817" y="65246"/>
                  </a:cubicBezTo>
                  <a:cubicBezTo>
                    <a:pt x="69628" y="66294"/>
                    <a:pt x="77438" y="66866"/>
                    <a:pt x="84772" y="70390"/>
                  </a:cubicBezTo>
                  <a:cubicBezTo>
                    <a:pt x="89059" y="72390"/>
                    <a:pt x="94393" y="72580"/>
                    <a:pt x="99346" y="73152"/>
                  </a:cubicBezTo>
                  <a:cubicBezTo>
                    <a:pt x="103442" y="73628"/>
                    <a:pt x="107728" y="72485"/>
                    <a:pt x="111347" y="75343"/>
                  </a:cubicBezTo>
                  <a:cubicBezTo>
                    <a:pt x="111919" y="75819"/>
                    <a:pt x="113062" y="75819"/>
                    <a:pt x="114014" y="75819"/>
                  </a:cubicBezTo>
                  <a:cubicBezTo>
                    <a:pt x="122587" y="75629"/>
                    <a:pt x="130207" y="79629"/>
                    <a:pt x="138589" y="80677"/>
                  </a:cubicBezTo>
                  <a:cubicBezTo>
                    <a:pt x="144113" y="81344"/>
                    <a:pt x="148019" y="85439"/>
                    <a:pt x="152495" y="88106"/>
                  </a:cubicBezTo>
                  <a:cubicBezTo>
                    <a:pt x="156401" y="90488"/>
                    <a:pt x="160592" y="91916"/>
                    <a:pt x="165259" y="91821"/>
                  </a:cubicBezTo>
                  <a:cubicBezTo>
                    <a:pt x="166021" y="91821"/>
                    <a:pt x="167069" y="92107"/>
                    <a:pt x="167354" y="91821"/>
                  </a:cubicBezTo>
                  <a:cubicBezTo>
                    <a:pt x="171260" y="88202"/>
                    <a:pt x="175451" y="89249"/>
                    <a:pt x="180022" y="90392"/>
                  </a:cubicBezTo>
                  <a:cubicBezTo>
                    <a:pt x="184213" y="91440"/>
                    <a:pt x="188786" y="89630"/>
                    <a:pt x="193167" y="91630"/>
                  </a:cubicBezTo>
                  <a:cubicBezTo>
                    <a:pt x="195263" y="92583"/>
                    <a:pt x="199072" y="92869"/>
                    <a:pt x="200406" y="89440"/>
                  </a:cubicBezTo>
                  <a:cubicBezTo>
                    <a:pt x="201549" y="86678"/>
                    <a:pt x="200025" y="84011"/>
                    <a:pt x="196691" y="82296"/>
                  </a:cubicBezTo>
                  <a:cubicBezTo>
                    <a:pt x="194120" y="81058"/>
                    <a:pt x="191548" y="79820"/>
                    <a:pt x="189071" y="78391"/>
                  </a:cubicBezTo>
                  <a:cubicBezTo>
                    <a:pt x="187166" y="77248"/>
                    <a:pt x="184785" y="76010"/>
                    <a:pt x="183833" y="74200"/>
                  </a:cubicBezTo>
                  <a:cubicBezTo>
                    <a:pt x="181642" y="70104"/>
                    <a:pt x="179642" y="66199"/>
                    <a:pt x="173736" y="66389"/>
                  </a:cubicBezTo>
                  <a:cubicBezTo>
                    <a:pt x="173355" y="66389"/>
                    <a:pt x="172879" y="65818"/>
                    <a:pt x="172784" y="65532"/>
                  </a:cubicBezTo>
                  <a:cubicBezTo>
                    <a:pt x="171260" y="60388"/>
                    <a:pt x="165449" y="59055"/>
                    <a:pt x="162020" y="55531"/>
                  </a:cubicBezTo>
                  <a:cubicBezTo>
                    <a:pt x="161258" y="54673"/>
                    <a:pt x="160496" y="53816"/>
                    <a:pt x="160020" y="52673"/>
                  </a:cubicBezTo>
                  <a:cubicBezTo>
                    <a:pt x="157734" y="47339"/>
                    <a:pt x="154114" y="42481"/>
                    <a:pt x="150971" y="37433"/>
                  </a:cubicBezTo>
                  <a:cubicBezTo>
                    <a:pt x="150114" y="36004"/>
                    <a:pt x="148780" y="34766"/>
                    <a:pt x="148019" y="33242"/>
                  </a:cubicBezTo>
                  <a:cubicBezTo>
                    <a:pt x="147447" y="32195"/>
                    <a:pt x="147447" y="30861"/>
                    <a:pt x="147256" y="29623"/>
                  </a:cubicBezTo>
                  <a:cubicBezTo>
                    <a:pt x="148590" y="29623"/>
                    <a:pt x="150019" y="29146"/>
                    <a:pt x="151162" y="29623"/>
                  </a:cubicBezTo>
                  <a:cubicBezTo>
                    <a:pt x="155067" y="31147"/>
                    <a:pt x="158877" y="32861"/>
                    <a:pt x="162592" y="34766"/>
                  </a:cubicBezTo>
                  <a:cubicBezTo>
                    <a:pt x="175260" y="41053"/>
                    <a:pt x="189167" y="44291"/>
                    <a:pt x="202883" y="47816"/>
                  </a:cubicBezTo>
                  <a:cubicBezTo>
                    <a:pt x="212598" y="50292"/>
                    <a:pt x="222313" y="53054"/>
                    <a:pt x="232124" y="54959"/>
                  </a:cubicBezTo>
                  <a:cubicBezTo>
                    <a:pt x="244221" y="57245"/>
                    <a:pt x="255556" y="62103"/>
                    <a:pt x="267748" y="64103"/>
                  </a:cubicBezTo>
                  <a:cubicBezTo>
                    <a:pt x="276225" y="65532"/>
                    <a:pt x="284321" y="69056"/>
                    <a:pt x="292894" y="70580"/>
                  </a:cubicBezTo>
                  <a:cubicBezTo>
                    <a:pt x="294037" y="70771"/>
                    <a:pt x="294704" y="72676"/>
                    <a:pt x="295656" y="73723"/>
                  </a:cubicBezTo>
                  <a:cubicBezTo>
                    <a:pt x="294608" y="73914"/>
                    <a:pt x="293465" y="74295"/>
                    <a:pt x="292418" y="74390"/>
                  </a:cubicBezTo>
                  <a:cubicBezTo>
                    <a:pt x="287179" y="74867"/>
                    <a:pt x="285179" y="77153"/>
                    <a:pt x="285369" y="81629"/>
                  </a:cubicBezTo>
                  <a:cubicBezTo>
                    <a:pt x="285369" y="82772"/>
                    <a:pt x="284131" y="84487"/>
                    <a:pt x="282988" y="84963"/>
                  </a:cubicBezTo>
                  <a:cubicBezTo>
                    <a:pt x="280988" y="85820"/>
                    <a:pt x="278606" y="85916"/>
                    <a:pt x="276415" y="86487"/>
                  </a:cubicBezTo>
                  <a:cubicBezTo>
                    <a:pt x="275558" y="86678"/>
                    <a:pt x="274320" y="87344"/>
                    <a:pt x="274130" y="88011"/>
                  </a:cubicBezTo>
                  <a:cubicBezTo>
                    <a:pt x="273748" y="89249"/>
                    <a:pt x="273748" y="90583"/>
                    <a:pt x="276130" y="90488"/>
                  </a:cubicBezTo>
                  <a:cubicBezTo>
                    <a:pt x="277368" y="90488"/>
                    <a:pt x="279178" y="92012"/>
                    <a:pt x="279749" y="91630"/>
                  </a:cubicBezTo>
                  <a:cubicBezTo>
                    <a:pt x="283178" y="89345"/>
                    <a:pt x="287655" y="90964"/>
                    <a:pt x="291275" y="87916"/>
                  </a:cubicBezTo>
                  <a:cubicBezTo>
                    <a:pt x="295465" y="84392"/>
                    <a:pt x="301466" y="82677"/>
                    <a:pt x="305943" y="79058"/>
                  </a:cubicBezTo>
                  <a:cubicBezTo>
                    <a:pt x="308229" y="77248"/>
                    <a:pt x="310991" y="76581"/>
                    <a:pt x="314706" y="77724"/>
                  </a:cubicBezTo>
                  <a:cubicBezTo>
                    <a:pt x="321183" y="79629"/>
                    <a:pt x="328136" y="80010"/>
                    <a:pt x="334899" y="81058"/>
                  </a:cubicBezTo>
                  <a:cubicBezTo>
                    <a:pt x="336233" y="81248"/>
                    <a:pt x="337566" y="81439"/>
                    <a:pt x="338900" y="81725"/>
                  </a:cubicBezTo>
                  <a:cubicBezTo>
                    <a:pt x="343376" y="82868"/>
                    <a:pt x="346901" y="81439"/>
                    <a:pt x="347567" y="78010"/>
                  </a:cubicBezTo>
                  <a:cubicBezTo>
                    <a:pt x="348139" y="74867"/>
                    <a:pt x="345853" y="72200"/>
                    <a:pt x="341471" y="71819"/>
                  </a:cubicBezTo>
                  <a:cubicBezTo>
                    <a:pt x="337947" y="71533"/>
                    <a:pt x="334328" y="71819"/>
                    <a:pt x="330803" y="72009"/>
                  </a:cubicBezTo>
                  <a:cubicBezTo>
                    <a:pt x="329660" y="72009"/>
                    <a:pt x="328613" y="72200"/>
                    <a:pt x="327470" y="72295"/>
                  </a:cubicBezTo>
                  <a:cubicBezTo>
                    <a:pt x="328422" y="71247"/>
                    <a:pt x="329184" y="69533"/>
                    <a:pt x="330422" y="69247"/>
                  </a:cubicBezTo>
                  <a:cubicBezTo>
                    <a:pt x="333470" y="68485"/>
                    <a:pt x="336709" y="68294"/>
                    <a:pt x="339852" y="67818"/>
                  </a:cubicBezTo>
                  <a:cubicBezTo>
                    <a:pt x="351758" y="65722"/>
                    <a:pt x="363569" y="63722"/>
                    <a:pt x="375095" y="59531"/>
                  </a:cubicBezTo>
                  <a:cubicBezTo>
                    <a:pt x="382238" y="56960"/>
                    <a:pt x="389763" y="53912"/>
                    <a:pt x="398050" y="54388"/>
                  </a:cubicBezTo>
                  <a:cubicBezTo>
                    <a:pt x="402146" y="54578"/>
                    <a:pt x="406337" y="53054"/>
                    <a:pt x="410432" y="53340"/>
                  </a:cubicBezTo>
                  <a:cubicBezTo>
                    <a:pt x="415671" y="53626"/>
                    <a:pt x="420814" y="54864"/>
                    <a:pt x="425958" y="55531"/>
                  </a:cubicBezTo>
                  <a:cubicBezTo>
                    <a:pt x="427387" y="55721"/>
                    <a:pt x="429387" y="55531"/>
                    <a:pt x="430244" y="54673"/>
                  </a:cubicBezTo>
                  <a:cubicBezTo>
                    <a:pt x="433959" y="51435"/>
                    <a:pt x="437388" y="50768"/>
                    <a:pt x="443008" y="51435"/>
                  </a:cubicBezTo>
                  <a:cubicBezTo>
                    <a:pt x="452056" y="52578"/>
                    <a:pt x="460534" y="56483"/>
                    <a:pt x="469963" y="56007"/>
                  </a:cubicBezTo>
                  <a:cubicBezTo>
                    <a:pt x="472821" y="55912"/>
                    <a:pt x="476345" y="57341"/>
                    <a:pt x="478441" y="59150"/>
                  </a:cubicBezTo>
                  <a:cubicBezTo>
                    <a:pt x="480346" y="60770"/>
                    <a:pt x="481298" y="63913"/>
                    <a:pt x="481584" y="66485"/>
                  </a:cubicBezTo>
                  <a:cubicBezTo>
                    <a:pt x="482537" y="75533"/>
                    <a:pt x="487013" y="84011"/>
                    <a:pt x="486251" y="93536"/>
                  </a:cubicBezTo>
                  <a:cubicBezTo>
                    <a:pt x="485870" y="98012"/>
                    <a:pt x="487966" y="102584"/>
                    <a:pt x="488823" y="107156"/>
                  </a:cubicBezTo>
                  <a:cubicBezTo>
                    <a:pt x="488918" y="107728"/>
                    <a:pt x="488633" y="108395"/>
                    <a:pt x="488442" y="108966"/>
                  </a:cubicBezTo>
                  <a:cubicBezTo>
                    <a:pt x="487585" y="112681"/>
                    <a:pt x="486537" y="116014"/>
                    <a:pt x="487013" y="120205"/>
                  </a:cubicBezTo>
                  <a:cubicBezTo>
                    <a:pt x="487775" y="126778"/>
                    <a:pt x="486251" y="133826"/>
                    <a:pt x="484346" y="140303"/>
                  </a:cubicBezTo>
                  <a:cubicBezTo>
                    <a:pt x="483203" y="144113"/>
                    <a:pt x="479488" y="147352"/>
                    <a:pt x="476536" y="150590"/>
                  </a:cubicBezTo>
                  <a:cubicBezTo>
                    <a:pt x="474440" y="152876"/>
                    <a:pt x="473297" y="154877"/>
                    <a:pt x="475583" y="157448"/>
                  </a:cubicBezTo>
                  <a:cubicBezTo>
                    <a:pt x="476917" y="158972"/>
                    <a:pt x="483108" y="159258"/>
                    <a:pt x="484727" y="157734"/>
                  </a:cubicBezTo>
                  <a:cubicBezTo>
                    <a:pt x="487013" y="155638"/>
                    <a:pt x="489109" y="153257"/>
                    <a:pt x="490823" y="150781"/>
                  </a:cubicBezTo>
                  <a:cubicBezTo>
                    <a:pt x="495205" y="144685"/>
                    <a:pt x="499205" y="138494"/>
                    <a:pt x="508349" y="137065"/>
                  </a:cubicBezTo>
                  <a:cubicBezTo>
                    <a:pt x="512731" y="136398"/>
                    <a:pt x="516541" y="132969"/>
                    <a:pt x="520827" y="131350"/>
                  </a:cubicBezTo>
                  <a:cubicBezTo>
                    <a:pt x="522351" y="130778"/>
                    <a:pt x="526161" y="131350"/>
                    <a:pt x="526161" y="131636"/>
                  </a:cubicBezTo>
                  <a:cubicBezTo>
                    <a:pt x="526542" y="134588"/>
                    <a:pt x="525113" y="132683"/>
                    <a:pt x="524161" y="132112"/>
                  </a:cubicBezTo>
                  <a:cubicBezTo>
                    <a:pt x="523589" y="132969"/>
                    <a:pt x="523113" y="134588"/>
                    <a:pt x="522542" y="134588"/>
                  </a:cubicBezTo>
                  <a:cubicBezTo>
                    <a:pt x="515874" y="134684"/>
                    <a:pt x="515588" y="139922"/>
                    <a:pt x="515112" y="143637"/>
                  </a:cubicBezTo>
                  <a:cubicBezTo>
                    <a:pt x="514540" y="147638"/>
                    <a:pt x="512731" y="150781"/>
                    <a:pt x="510540" y="153924"/>
                  </a:cubicBezTo>
                  <a:cubicBezTo>
                    <a:pt x="508445" y="157163"/>
                    <a:pt x="505587" y="160211"/>
                    <a:pt x="506254" y="164211"/>
                  </a:cubicBezTo>
                  <a:cubicBezTo>
                    <a:pt x="506539" y="165735"/>
                    <a:pt x="507778" y="167259"/>
                    <a:pt x="508921" y="168497"/>
                  </a:cubicBezTo>
                  <a:cubicBezTo>
                    <a:pt x="511112" y="170783"/>
                    <a:pt x="512159" y="168212"/>
                    <a:pt x="513302" y="167259"/>
                  </a:cubicBezTo>
                  <a:cubicBezTo>
                    <a:pt x="515398" y="165545"/>
                    <a:pt x="517398" y="163639"/>
                    <a:pt x="519398" y="161735"/>
                  </a:cubicBezTo>
                  <a:cubicBezTo>
                    <a:pt x="527113" y="154400"/>
                    <a:pt x="534638" y="146971"/>
                    <a:pt x="547116" y="146495"/>
                  </a:cubicBezTo>
                  <a:cubicBezTo>
                    <a:pt x="552069" y="146304"/>
                    <a:pt x="556641" y="145256"/>
                    <a:pt x="561880" y="146399"/>
                  </a:cubicBezTo>
                  <a:cubicBezTo>
                    <a:pt x="569214" y="147923"/>
                    <a:pt x="574358" y="150876"/>
                    <a:pt x="578168" y="156591"/>
                  </a:cubicBezTo>
                  <a:cubicBezTo>
                    <a:pt x="581406" y="161354"/>
                    <a:pt x="585883" y="165545"/>
                    <a:pt x="588645" y="170593"/>
                  </a:cubicBezTo>
                  <a:cubicBezTo>
                    <a:pt x="591217" y="175260"/>
                    <a:pt x="594360" y="181070"/>
                    <a:pt x="593503" y="185738"/>
                  </a:cubicBezTo>
                  <a:close/>
                  <a:moveTo>
                    <a:pt x="573405" y="197072"/>
                  </a:moveTo>
                  <a:cubicBezTo>
                    <a:pt x="575405" y="195358"/>
                    <a:pt x="576263" y="193738"/>
                    <a:pt x="573977" y="191548"/>
                  </a:cubicBezTo>
                  <a:cubicBezTo>
                    <a:pt x="571214" y="188881"/>
                    <a:pt x="568547" y="188500"/>
                    <a:pt x="565499" y="190976"/>
                  </a:cubicBezTo>
                  <a:cubicBezTo>
                    <a:pt x="559689" y="195834"/>
                    <a:pt x="556355" y="202406"/>
                    <a:pt x="549973" y="207073"/>
                  </a:cubicBezTo>
                  <a:cubicBezTo>
                    <a:pt x="543211" y="212122"/>
                    <a:pt x="538258" y="219170"/>
                    <a:pt x="532543" y="225362"/>
                  </a:cubicBezTo>
                  <a:cubicBezTo>
                    <a:pt x="532257" y="225743"/>
                    <a:pt x="531876" y="226123"/>
                    <a:pt x="531495" y="226314"/>
                  </a:cubicBezTo>
                  <a:cubicBezTo>
                    <a:pt x="530923" y="226504"/>
                    <a:pt x="530066" y="226790"/>
                    <a:pt x="529590" y="226504"/>
                  </a:cubicBezTo>
                  <a:cubicBezTo>
                    <a:pt x="529114" y="226219"/>
                    <a:pt x="528828" y="225362"/>
                    <a:pt x="529019" y="224790"/>
                  </a:cubicBezTo>
                  <a:cubicBezTo>
                    <a:pt x="529304" y="223838"/>
                    <a:pt x="530066" y="222980"/>
                    <a:pt x="530352" y="222028"/>
                  </a:cubicBezTo>
                  <a:cubicBezTo>
                    <a:pt x="532829" y="214313"/>
                    <a:pt x="534924" y="206502"/>
                    <a:pt x="537686" y="198882"/>
                  </a:cubicBezTo>
                  <a:cubicBezTo>
                    <a:pt x="539210" y="194786"/>
                    <a:pt x="538829" y="190119"/>
                    <a:pt x="541877" y="186500"/>
                  </a:cubicBezTo>
                  <a:cubicBezTo>
                    <a:pt x="542163" y="186119"/>
                    <a:pt x="541877" y="185261"/>
                    <a:pt x="541782" y="184595"/>
                  </a:cubicBezTo>
                  <a:cubicBezTo>
                    <a:pt x="541115" y="184880"/>
                    <a:pt x="540353" y="185071"/>
                    <a:pt x="539782" y="185452"/>
                  </a:cubicBezTo>
                  <a:cubicBezTo>
                    <a:pt x="539020" y="185738"/>
                    <a:pt x="537877" y="186023"/>
                    <a:pt x="537781" y="186595"/>
                  </a:cubicBezTo>
                  <a:cubicBezTo>
                    <a:pt x="536924" y="189738"/>
                    <a:pt x="535496" y="186880"/>
                    <a:pt x="535496" y="186595"/>
                  </a:cubicBezTo>
                  <a:cubicBezTo>
                    <a:pt x="535305" y="185738"/>
                    <a:pt x="535877" y="184785"/>
                    <a:pt x="535781" y="183833"/>
                  </a:cubicBezTo>
                  <a:cubicBezTo>
                    <a:pt x="535781" y="183166"/>
                    <a:pt x="535114" y="182499"/>
                    <a:pt x="534638" y="182023"/>
                  </a:cubicBezTo>
                  <a:cubicBezTo>
                    <a:pt x="534448" y="181832"/>
                    <a:pt x="533590" y="182023"/>
                    <a:pt x="533210" y="182404"/>
                  </a:cubicBezTo>
                  <a:cubicBezTo>
                    <a:pt x="532257" y="183071"/>
                    <a:pt x="530733" y="183928"/>
                    <a:pt x="530733" y="184785"/>
                  </a:cubicBezTo>
                  <a:cubicBezTo>
                    <a:pt x="530447" y="191643"/>
                    <a:pt x="526733" y="197453"/>
                    <a:pt x="524732" y="203835"/>
                  </a:cubicBezTo>
                  <a:cubicBezTo>
                    <a:pt x="521494" y="214408"/>
                    <a:pt x="520160" y="225457"/>
                    <a:pt x="516255" y="235839"/>
                  </a:cubicBezTo>
                  <a:cubicBezTo>
                    <a:pt x="514160" y="241554"/>
                    <a:pt x="513112" y="247555"/>
                    <a:pt x="511873" y="253460"/>
                  </a:cubicBezTo>
                  <a:cubicBezTo>
                    <a:pt x="511207" y="256413"/>
                    <a:pt x="513683" y="258128"/>
                    <a:pt x="516064" y="258604"/>
                  </a:cubicBezTo>
                  <a:cubicBezTo>
                    <a:pt x="518351" y="259175"/>
                    <a:pt x="521589" y="259747"/>
                    <a:pt x="523018" y="256889"/>
                  </a:cubicBezTo>
                  <a:cubicBezTo>
                    <a:pt x="524351" y="254318"/>
                    <a:pt x="525685" y="251555"/>
                    <a:pt x="526066" y="248793"/>
                  </a:cubicBezTo>
                  <a:cubicBezTo>
                    <a:pt x="526637" y="244793"/>
                    <a:pt x="528542" y="241649"/>
                    <a:pt x="531305" y="238792"/>
                  </a:cubicBezTo>
                  <a:cubicBezTo>
                    <a:pt x="537210" y="232791"/>
                    <a:pt x="543211" y="226886"/>
                    <a:pt x="549116" y="220885"/>
                  </a:cubicBezTo>
                  <a:cubicBezTo>
                    <a:pt x="550355" y="219646"/>
                    <a:pt x="551212" y="218122"/>
                    <a:pt x="552545" y="216408"/>
                  </a:cubicBezTo>
                  <a:cubicBezTo>
                    <a:pt x="553974" y="214789"/>
                    <a:pt x="554831" y="213265"/>
                    <a:pt x="556070" y="212122"/>
                  </a:cubicBezTo>
                  <a:cubicBezTo>
                    <a:pt x="558355" y="210121"/>
                    <a:pt x="561022" y="208407"/>
                    <a:pt x="563404" y="206312"/>
                  </a:cubicBezTo>
                  <a:cubicBezTo>
                    <a:pt x="566833" y="203359"/>
                    <a:pt x="570071" y="200120"/>
                    <a:pt x="573500" y="197072"/>
                  </a:cubicBezTo>
                  <a:close/>
                  <a:moveTo>
                    <a:pt x="463868" y="105346"/>
                  </a:moveTo>
                  <a:cubicBezTo>
                    <a:pt x="465582" y="104394"/>
                    <a:pt x="467963" y="104299"/>
                    <a:pt x="466344" y="101251"/>
                  </a:cubicBezTo>
                  <a:cubicBezTo>
                    <a:pt x="465011" y="98774"/>
                    <a:pt x="463772" y="96679"/>
                    <a:pt x="460248" y="97346"/>
                  </a:cubicBezTo>
                  <a:cubicBezTo>
                    <a:pt x="453390" y="98584"/>
                    <a:pt x="446818" y="100870"/>
                    <a:pt x="439864" y="102013"/>
                  </a:cubicBezTo>
                  <a:cubicBezTo>
                    <a:pt x="435102" y="102775"/>
                    <a:pt x="431102" y="102489"/>
                    <a:pt x="426625" y="100965"/>
                  </a:cubicBezTo>
                  <a:cubicBezTo>
                    <a:pt x="419957" y="98679"/>
                    <a:pt x="413290" y="95345"/>
                    <a:pt x="405575" y="97250"/>
                  </a:cubicBezTo>
                  <a:cubicBezTo>
                    <a:pt x="403574" y="97727"/>
                    <a:pt x="401098" y="96679"/>
                    <a:pt x="398812" y="96393"/>
                  </a:cubicBezTo>
                  <a:cubicBezTo>
                    <a:pt x="392144" y="95726"/>
                    <a:pt x="385381" y="95060"/>
                    <a:pt x="378619" y="94774"/>
                  </a:cubicBezTo>
                  <a:cubicBezTo>
                    <a:pt x="376904" y="94774"/>
                    <a:pt x="374428" y="97250"/>
                    <a:pt x="373571" y="96774"/>
                  </a:cubicBezTo>
                  <a:cubicBezTo>
                    <a:pt x="368903" y="94012"/>
                    <a:pt x="366141" y="98012"/>
                    <a:pt x="363188" y="99441"/>
                  </a:cubicBezTo>
                  <a:cubicBezTo>
                    <a:pt x="359664" y="101155"/>
                    <a:pt x="356330" y="102489"/>
                    <a:pt x="352330" y="102775"/>
                  </a:cubicBezTo>
                  <a:cubicBezTo>
                    <a:pt x="349663" y="102965"/>
                    <a:pt x="346996" y="103727"/>
                    <a:pt x="344424" y="104489"/>
                  </a:cubicBezTo>
                  <a:cubicBezTo>
                    <a:pt x="342710" y="104966"/>
                    <a:pt x="341281" y="106204"/>
                    <a:pt x="339662" y="106680"/>
                  </a:cubicBezTo>
                  <a:cubicBezTo>
                    <a:pt x="332994" y="108204"/>
                    <a:pt x="326136" y="109252"/>
                    <a:pt x="321659" y="114871"/>
                  </a:cubicBezTo>
                  <a:cubicBezTo>
                    <a:pt x="321183" y="115443"/>
                    <a:pt x="319945" y="115538"/>
                    <a:pt x="319373" y="116110"/>
                  </a:cubicBezTo>
                  <a:cubicBezTo>
                    <a:pt x="316135" y="119634"/>
                    <a:pt x="310801" y="121158"/>
                    <a:pt x="308515" y="125635"/>
                  </a:cubicBezTo>
                  <a:cubicBezTo>
                    <a:pt x="307658" y="127349"/>
                    <a:pt x="307848" y="128206"/>
                    <a:pt x="309944" y="128111"/>
                  </a:cubicBezTo>
                  <a:cubicBezTo>
                    <a:pt x="311753" y="128111"/>
                    <a:pt x="312801" y="128492"/>
                    <a:pt x="312325" y="130302"/>
                  </a:cubicBezTo>
                  <a:cubicBezTo>
                    <a:pt x="312134" y="131064"/>
                    <a:pt x="312134" y="131921"/>
                    <a:pt x="311658" y="132493"/>
                  </a:cubicBezTo>
                  <a:cubicBezTo>
                    <a:pt x="311277" y="132969"/>
                    <a:pt x="310515" y="133160"/>
                    <a:pt x="309086" y="132874"/>
                  </a:cubicBezTo>
                  <a:cubicBezTo>
                    <a:pt x="307753" y="132588"/>
                    <a:pt x="305467" y="134017"/>
                    <a:pt x="304229" y="135255"/>
                  </a:cubicBezTo>
                  <a:cubicBezTo>
                    <a:pt x="302800" y="136684"/>
                    <a:pt x="303371" y="138684"/>
                    <a:pt x="305276" y="139637"/>
                  </a:cubicBezTo>
                  <a:cubicBezTo>
                    <a:pt x="306038" y="140018"/>
                    <a:pt x="308038" y="139637"/>
                    <a:pt x="308610" y="138970"/>
                  </a:cubicBezTo>
                  <a:cubicBezTo>
                    <a:pt x="310134" y="137160"/>
                    <a:pt x="311563" y="135350"/>
                    <a:pt x="312992" y="133445"/>
                  </a:cubicBezTo>
                  <a:cubicBezTo>
                    <a:pt x="313754" y="132397"/>
                    <a:pt x="314515" y="131254"/>
                    <a:pt x="315278" y="130207"/>
                  </a:cubicBezTo>
                  <a:cubicBezTo>
                    <a:pt x="316706" y="128206"/>
                    <a:pt x="318802" y="128302"/>
                    <a:pt x="320993" y="128302"/>
                  </a:cubicBezTo>
                  <a:lnTo>
                    <a:pt x="320993" y="128302"/>
                  </a:lnTo>
                  <a:lnTo>
                    <a:pt x="321278" y="128588"/>
                  </a:lnTo>
                  <a:cubicBezTo>
                    <a:pt x="320802" y="131350"/>
                    <a:pt x="321088" y="133350"/>
                    <a:pt x="323374" y="135350"/>
                  </a:cubicBezTo>
                  <a:cubicBezTo>
                    <a:pt x="326993" y="138494"/>
                    <a:pt x="330518" y="141351"/>
                    <a:pt x="335471" y="142304"/>
                  </a:cubicBezTo>
                  <a:cubicBezTo>
                    <a:pt x="340328" y="143256"/>
                    <a:pt x="344710" y="146399"/>
                    <a:pt x="349853" y="145542"/>
                  </a:cubicBezTo>
                  <a:cubicBezTo>
                    <a:pt x="356521" y="144399"/>
                    <a:pt x="363284" y="143542"/>
                    <a:pt x="369665" y="141446"/>
                  </a:cubicBezTo>
                  <a:cubicBezTo>
                    <a:pt x="378428" y="138494"/>
                    <a:pt x="386905" y="134874"/>
                    <a:pt x="395002" y="130302"/>
                  </a:cubicBezTo>
                  <a:cubicBezTo>
                    <a:pt x="400240" y="127254"/>
                    <a:pt x="403003" y="122492"/>
                    <a:pt x="407670" y="119158"/>
                  </a:cubicBezTo>
                  <a:cubicBezTo>
                    <a:pt x="408718" y="118396"/>
                    <a:pt x="408432" y="115253"/>
                    <a:pt x="407956" y="113443"/>
                  </a:cubicBezTo>
                  <a:cubicBezTo>
                    <a:pt x="407575" y="112109"/>
                    <a:pt x="405003" y="111252"/>
                    <a:pt x="404813" y="110014"/>
                  </a:cubicBezTo>
                  <a:cubicBezTo>
                    <a:pt x="404527" y="107156"/>
                    <a:pt x="402431" y="108585"/>
                    <a:pt x="401098" y="108204"/>
                  </a:cubicBezTo>
                  <a:cubicBezTo>
                    <a:pt x="400336" y="108013"/>
                    <a:pt x="399860" y="110966"/>
                    <a:pt x="398907" y="108490"/>
                  </a:cubicBezTo>
                  <a:cubicBezTo>
                    <a:pt x="398526" y="107537"/>
                    <a:pt x="398526" y="106394"/>
                    <a:pt x="398336" y="105442"/>
                  </a:cubicBezTo>
                  <a:cubicBezTo>
                    <a:pt x="399193" y="105442"/>
                    <a:pt x="400050" y="105442"/>
                    <a:pt x="400907" y="105442"/>
                  </a:cubicBezTo>
                  <a:cubicBezTo>
                    <a:pt x="402336" y="105442"/>
                    <a:pt x="403765" y="105632"/>
                    <a:pt x="405194" y="105537"/>
                  </a:cubicBezTo>
                  <a:cubicBezTo>
                    <a:pt x="410909" y="104966"/>
                    <a:pt x="415862" y="107252"/>
                    <a:pt x="420719" y="109633"/>
                  </a:cubicBezTo>
                  <a:cubicBezTo>
                    <a:pt x="423291" y="110871"/>
                    <a:pt x="426148" y="112681"/>
                    <a:pt x="424815" y="115634"/>
                  </a:cubicBezTo>
                  <a:cubicBezTo>
                    <a:pt x="422815" y="119920"/>
                    <a:pt x="423481" y="124492"/>
                    <a:pt x="422148" y="128873"/>
                  </a:cubicBezTo>
                  <a:cubicBezTo>
                    <a:pt x="421100" y="132302"/>
                    <a:pt x="422338" y="135636"/>
                    <a:pt x="424625" y="136303"/>
                  </a:cubicBezTo>
                  <a:cubicBezTo>
                    <a:pt x="427768" y="137160"/>
                    <a:pt x="429959" y="136017"/>
                    <a:pt x="432054" y="131921"/>
                  </a:cubicBezTo>
                  <a:cubicBezTo>
                    <a:pt x="432816" y="130493"/>
                    <a:pt x="433292" y="128778"/>
                    <a:pt x="433483" y="127159"/>
                  </a:cubicBezTo>
                  <a:cubicBezTo>
                    <a:pt x="433673" y="124492"/>
                    <a:pt x="433578" y="121825"/>
                    <a:pt x="433483" y="119158"/>
                  </a:cubicBezTo>
                  <a:cubicBezTo>
                    <a:pt x="433388" y="115824"/>
                    <a:pt x="435483" y="113633"/>
                    <a:pt x="437960" y="111538"/>
                  </a:cubicBezTo>
                  <a:cubicBezTo>
                    <a:pt x="438245" y="111347"/>
                    <a:pt x="439388" y="111823"/>
                    <a:pt x="439864" y="112204"/>
                  </a:cubicBezTo>
                  <a:cubicBezTo>
                    <a:pt x="440055" y="112395"/>
                    <a:pt x="440055" y="113347"/>
                    <a:pt x="439864" y="113443"/>
                  </a:cubicBezTo>
                  <a:cubicBezTo>
                    <a:pt x="435769" y="115157"/>
                    <a:pt x="437769" y="119825"/>
                    <a:pt x="435007" y="122301"/>
                  </a:cubicBezTo>
                  <a:cubicBezTo>
                    <a:pt x="434816" y="122492"/>
                    <a:pt x="436055" y="125063"/>
                    <a:pt x="437007" y="125254"/>
                  </a:cubicBezTo>
                  <a:cubicBezTo>
                    <a:pt x="439198" y="125825"/>
                    <a:pt x="441484" y="125825"/>
                    <a:pt x="443389" y="123825"/>
                  </a:cubicBezTo>
                  <a:cubicBezTo>
                    <a:pt x="445484" y="121634"/>
                    <a:pt x="448151" y="119539"/>
                    <a:pt x="450913" y="118205"/>
                  </a:cubicBezTo>
                  <a:cubicBezTo>
                    <a:pt x="453390" y="116967"/>
                    <a:pt x="454914" y="115157"/>
                    <a:pt x="454914" y="113157"/>
                  </a:cubicBezTo>
                  <a:cubicBezTo>
                    <a:pt x="454914" y="110395"/>
                    <a:pt x="456533" y="109633"/>
                    <a:pt x="458343" y="108490"/>
                  </a:cubicBezTo>
                  <a:cubicBezTo>
                    <a:pt x="460058" y="107442"/>
                    <a:pt x="461772" y="106489"/>
                    <a:pt x="463487" y="105537"/>
                  </a:cubicBezTo>
                  <a:close/>
                  <a:moveTo>
                    <a:pt x="313944" y="360997"/>
                  </a:moveTo>
                  <a:cubicBezTo>
                    <a:pt x="316039" y="357188"/>
                    <a:pt x="316230" y="355092"/>
                    <a:pt x="313182" y="353378"/>
                  </a:cubicBezTo>
                  <a:cubicBezTo>
                    <a:pt x="309372" y="351187"/>
                    <a:pt x="306896" y="351663"/>
                    <a:pt x="304419" y="355187"/>
                  </a:cubicBezTo>
                  <a:cubicBezTo>
                    <a:pt x="303657" y="356235"/>
                    <a:pt x="302990" y="357378"/>
                    <a:pt x="302705" y="358521"/>
                  </a:cubicBezTo>
                  <a:cubicBezTo>
                    <a:pt x="301371" y="364331"/>
                    <a:pt x="296323" y="365570"/>
                    <a:pt x="291370" y="365284"/>
                  </a:cubicBezTo>
                  <a:cubicBezTo>
                    <a:pt x="283464" y="364808"/>
                    <a:pt x="276701" y="368237"/>
                    <a:pt x="269177" y="369094"/>
                  </a:cubicBezTo>
                  <a:cubicBezTo>
                    <a:pt x="264890" y="369570"/>
                    <a:pt x="260604" y="370427"/>
                    <a:pt x="256222" y="370713"/>
                  </a:cubicBezTo>
                  <a:cubicBezTo>
                    <a:pt x="252127" y="370999"/>
                    <a:pt x="248031" y="370713"/>
                    <a:pt x="243935" y="370713"/>
                  </a:cubicBezTo>
                  <a:cubicBezTo>
                    <a:pt x="240030" y="370713"/>
                    <a:pt x="236125" y="372046"/>
                    <a:pt x="232124" y="370713"/>
                  </a:cubicBezTo>
                  <a:cubicBezTo>
                    <a:pt x="231267" y="370427"/>
                    <a:pt x="230029" y="370332"/>
                    <a:pt x="229267" y="370713"/>
                  </a:cubicBezTo>
                  <a:cubicBezTo>
                    <a:pt x="224314" y="373475"/>
                    <a:pt x="219551" y="370237"/>
                    <a:pt x="214789" y="369951"/>
                  </a:cubicBezTo>
                  <a:cubicBezTo>
                    <a:pt x="210598" y="369665"/>
                    <a:pt x="206788" y="368808"/>
                    <a:pt x="202597" y="370237"/>
                  </a:cubicBezTo>
                  <a:cubicBezTo>
                    <a:pt x="198501" y="371666"/>
                    <a:pt x="195453" y="370427"/>
                    <a:pt x="192977" y="367094"/>
                  </a:cubicBezTo>
                  <a:cubicBezTo>
                    <a:pt x="192119" y="365855"/>
                    <a:pt x="191453" y="364046"/>
                    <a:pt x="190214" y="363569"/>
                  </a:cubicBezTo>
                  <a:cubicBezTo>
                    <a:pt x="188500" y="362903"/>
                    <a:pt x="186119" y="362712"/>
                    <a:pt x="184499" y="363379"/>
                  </a:cubicBezTo>
                  <a:cubicBezTo>
                    <a:pt x="183166" y="363950"/>
                    <a:pt x="181261" y="366522"/>
                    <a:pt x="181737" y="367284"/>
                  </a:cubicBezTo>
                  <a:cubicBezTo>
                    <a:pt x="184118" y="371761"/>
                    <a:pt x="184976" y="376714"/>
                    <a:pt x="186880" y="381381"/>
                  </a:cubicBezTo>
                  <a:cubicBezTo>
                    <a:pt x="188404" y="385191"/>
                    <a:pt x="190595" y="388811"/>
                    <a:pt x="191834" y="392811"/>
                  </a:cubicBezTo>
                  <a:cubicBezTo>
                    <a:pt x="192405" y="394906"/>
                    <a:pt x="194501" y="396907"/>
                    <a:pt x="196501" y="398240"/>
                  </a:cubicBezTo>
                  <a:cubicBezTo>
                    <a:pt x="198596" y="399764"/>
                    <a:pt x="200120" y="397478"/>
                    <a:pt x="201930" y="396621"/>
                  </a:cubicBezTo>
                  <a:cubicBezTo>
                    <a:pt x="205264" y="395097"/>
                    <a:pt x="209074" y="393383"/>
                    <a:pt x="212693" y="393478"/>
                  </a:cubicBezTo>
                  <a:cubicBezTo>
                    <a:pt x="216408" y="393478"/>
                    <a:pt x="220123" y="393383"/>
                    <a:pt x="223742" y="393192"/>
                  </a:cubicBezTo>
                  <a:cubicBezTo>
                    <a:pt x="236506" y="392621"/>
                    <a:pt x="249364" y="394811"/>
                    <a:pt x="262128" y="391954"/>
                  </a:cubicBezTo>
                  <a:cubicBezTo>
                    <a:pt x="262985" y="391763"/>
                    <a:pt x="263938" y="392049"/>
                    <a:pt x="264890" y="392239"/>
                  </a:cubicBezTo>
                  <a:cubicBezTo>
                    <a:pt x="271272" y="393002"/>
                    <a:pt x="277654" y="394145"/>
                    <a:pt x="284036" y="394526"/>
                  </a:cubicBezTo>
                  <a:cubicBezTo>
                    <a:pt x="287369" y="394716"/>
                    <a:pt x="290798" y="393573"/>
                    <a:pt x="294227" y="393383"/>
                  </a:cubicBezTo>
                  <a:cubicBezTo>
                    <a:pt x="298609" y="393097"/>
                    <a:pt x="300609" y="391859"/>
                    <a:pt x="301371" y="387953"/>
                  </a:cubicBezTo>
                  <a:cubicBezTo>
                    <a:pt x="301562" y="386810"/>
                    <a:pt x="302038" y="385381"/>
                    <a:pt x="299561" y="385191"/>
                  </a:cubicBezTo>
                  <a:cubicBezTo>
                    <a:pt x="296609" y="385001"/>
                    <a:pt x="293751" y="384143"/>
                    <a:pt x="290798" y="383953"/>
                  </a:cubicBezTo>
                  <a:cubicBezTo>
                    <a:pt x="287655" y="383762"/>
                    <a:pt x="284512" y="383953"/>
                    <a:pt x="281464" y="383953"/>
                  </a:cubicBezTo>
                  <a:cubicBezTo>
                    <a:pt x="280988" y="383953"/>
                    <a:pt x="280606" y="383762"/>
                    <a:pt x="280226" y="383572"/>
                  </a:cubicBezTo>
                  <a:cubicBezTo>
                    <a:pt x="280321" y="383286"/>
                    <a:pt x="280416" y="382905"/>
                    <a:pt x="280606" y="382619"/>
                  </a:cubicBezTo>
                  <a:cubicBezTo>
                    <a:pt x="284893" y="384143"/>
                    <a:pt x="288893" y="379190"/>
                    <a:pt x="293275" y="382143"/>
                  </a:cubicBezTo>
                  <a:cubicBezTo>
                    <a:pt x="293751" y="382524"/>
                    <a:pt x="294894" y="382048"/>
                    <a:pt x="295656" y="381953"/>
                  </a:cubicBezTo>
                  <a:cubicBezTo>
                    <a:pt x="295561" y="381381"/>
                    <a:pt x="295465" y="380714"/>
                    <a:pt x="295275" y="380143"/>
                  </a:cubicBezTo>
                  <a:cubicBezTo>
                    <a:pt x="294989" y="379190"/>
                    <a:pt x="294608" y="378143"/>
                    <a:pt x="294227" y="377190"/>
                  </a:cubicBezTo>
                  <a:cubicBezTo>
                    <a:pt x="293751" y="376904"/>
                    <a:pt x="293370" y="376714"/>
                    <a:pt x="292894" y="376428"/>
                  </a:cubicBezTo>
                  <a:cubicBezTo>
                    <a:pt x="293370" y="376428"/>
                    <a:pt x="293751" y="376428"/>
                    <a:pt x="294608" y="376809"/>
                  </a:cubicBezTo>
                  <a:cubicBezTo>
                    <a:pt x="295846" y="378333"/>
                    <a:pt x="296418" y="379857"/>
                    <a:pt x="297561" y="380714"/>
                  </a:cubicBezTo>
                  <a:cubicBezTo>
                    <a:pt x="298704" y="381571"/>
                    <a:pt x="300419" y="382334"/>
                    <a:pt x="301752" y="382238"/>
                  </a:cubicBezTo>
                  <a:cubicBezTo>
                    <a:pt x="302705" y="382238"/>
                    <a:pt x="303943" y="380619"/>
                    <a:pt x="304229" y="379571"/>
                  </a:cubicBezTo>
                  <a:cubicBezTo>
                    <a:pt x="306134" y="372618"/>
                    <a:pt x="310801" y="366998"/>
                    <a:pt x="314230" y="360712"/>
                  </a:cubicBezTo>
                  <a:close/>
                  <a:moveTo>
                    <a:pt x="286417" y="413576"/>
                  </a:moveTo>
                  <a:cubicBezTo>
                    <a:pt x="286893" y="412433"/>
                    <a:pt x="285179" y="409670"/>
                    <a:pt x="283750" y="408908"/>
                  </a:cubicBezTo>
                  <a:cubicBezTo>
                    <a:pt x="280988" y="407670"/>
                    <a:pt x="277463" y="406337"/>
                    <a:pt x="274701" y="406908"/>
                  </a:cubicBezTo>
                  <a:cubicBezTo>
                    <a:pt x="267462" y="408337"/>
                    <a:pt x="260223" y="409575"/>
                    <a:pt x="252889" y="409385"/>
                  </a:cubicBezTo>
                  <a:cubicBezTo>
                    <a:pt x="243364" y="409099"/>
                    <a:pt x="233934" y="410242"/>
                    <a:pt x="224600" y="412052"/>
                  </a:cubicBezTo>
                  <a:cubicBezTo>
                    <a:pt x="220885" y="412813"/>
                    <a:pt x="216979" y="413099"/>
                    <a:pt x="213265" y="414052"/>
                  </a:cubicBezTo>
                  <a:cubicBezTo>
                    <a:pt x="207931" y="415385"/>
                    <a:pt x="203263" y="418433"/>
                    <a:pt x="197453" y="419005"/>
                  </a:cubicBezTo>
                  <a:cubicBezTo>
                    <a:pt x="195834" y="419195"/>
                    <a:pt x="194310" y="422148"/>
                    <a:pt x="193167" y="423958"/>
                  </a:cubicBezTo>
                  <a:cubicBezTo>
                    <a:pt x="192977" y="424244"/>
                    <a:pt x="194977" y="425958"/>
                    <a:pt x="196215" y="426720"/>
                  </a:cubicBezTo>
                  <a:cubicBezTo>
                    <a:pt x="199835" y="428911"/>
                    <a:pt x="203645" y="428530"/>
                    <a:pt x="207454" y="427387"/>
                  </a:cubicBezTo>
                  <a:cubicBezTo>
                    <a:pt x="212503" y="425863"/>
                    <a:pt x="217456" y="423863"/>
                    <a:pt x="222695" y="422910"/>
                  </a:cubicBezTo>
                  <a:cubicBezTo>
                    <a:pt x="230505" y="421386"/>
                    <a:pt x="238411" y="420624"/>
                    <a:pt x="246697" y="419100"/>
                  </a:cubicBezTo>
                  <a:cubicBezTo>
                    <a:pt x="248507" y="419100"/>
                    <a:pt x="250222" y="420243"/>
                    <a:pt x="251460" y="419957"/>
                  </a:cubicBezTo>
                  <a:cubicBezTo>
                    <a:pt x="257270" y="418052"/>
                    <a:pt x="263271" y="420624"/>
                    <a:pt x="269177" y="418910"/>
                  </a:cubicBezTo>
                  <a:cubicBezTo>
                    <a:pt x="273082" y="417767"/>
                    <a:pt x="277463" y="418243"/>
                    <a:pt x="281464" y="417290"/>
                  </a:cubicBezTo>
                  <a:cubicBezTo>
                    <a:pt x="283464" y="416814"/>
                    <a:pt x="285750" y="415195"/>
                    <a:pt x="286512" y="413576"/>
                  </a:cubicBezTo>
                  <a:close/>
                  <a:moveTo>
                    <a:pt x="219456" y="154686"/>
                  </a:moveTo>
                  <a:cubicBezTo>
                    <a:pt x="219456" y="154686"/>
                    <a:pt x="220218" y="154019"/>
                    <a:pt x="220218" y="153924"/>
                  </a:cubicBezTo>
                  <a:cubicBezTo>
                    <a:pt x="218789" y="151638"/>
                    <a:pt x="217551" y="148876"/>
                    <a:pt x="215551" y="147161"/>
                  </a:cubicBezTo>
                  <a:cubicBezTo>
                    <a:pt x="214598" y="146399"/>
                    <a:pt x="211646" y="147161"/>
                    <a:pt x="209931" y="147923"/>
                  </a:cubicBezTo>
                  <a:cubicBezTo>
                    <a:pt x="209169" y="148209"/>
                    <a:pt x="208693" y="150400"/>
                    <a:pt x="209074" y="151352"/>
                  </a:cubicBezTo>
                  <a:cubicBezTo>
                    <a:pt x="209550" y="152305"/>
                    <a:pt x="211264" y="152686"/>
                    <a:pt x="212408" y="153257"/>
                  </a:cubicBezTo>
                  <a:cubicBezTo>
                    <a:pt x="212693" y="152305"/>
                    <a:pt x="212693" y="151257"/>
                    <a:pt x="213265" y="150400"/>
                  </a:cubicBezTo>
                  <a:cubicBezTo>
                    <a:pt x="213646" y="149828"/>
                    <a:pt x="214598" y="149638"/>
                    <a:pt x="215741" y="149638"/>
                  </a:cubicBezTo>
                  <a:cubicBezTo>
                    <a:pt x="216789" y="151447"/>
                    <a:pt x="217456" y="153067"/>
                    <a:pt x="218218" y="154496"/>
                  </a:cubicBezTo>
                  <a:cubicBezTo>
                    <a:pt x="218313" y="154686"/>
                    <a:pt x="219170" y="154686"/>
                    <a:pt x="219551" y="154591"/>
                  </a:cubicBezTo>
                  <a:close/>
                  <a:moveTo>
                    <a:pt x="217932" y="321850"/>
                  </a:moveTo>
                  <a:cubicBezTo>
                    <a:pt x="219170" y="319754"/>
                    <a:pt x="219170" y="318421"/>
                    <a:pt x="217456" y="316706"/>
                  </a:cubicBezTo>
                  <a:cubicBezTo>
                    <a:pt x="215646" y="314801"/>
                    <a:pt x="214027" y="312706"/>
                    <a:pt x="212312" y="310705"/>
                  </a:cubicBezTo>
                  <a:cubicBezTo>
                    <a:pt x="211931" y="310229"/>
                    <a:pt x="211264" y="309944"/>
                    <a:pt x="210788" y="309563"/>
                  </a:cubicBezTo>
                  <a:cubicBezTo>
                    <a:pt x="210598" y="310134"/>
                    <a:pt x="210312" y="310705"/>
                    <a:pt x="210217" y="311372"/>
                  </a:cubicBezTo>
                  <a:cubicBezTo>
                    <a:pt x="210217" y="311753"/>
                    <a:pt x="210407" y="312325"/>
                    <a:pt x="210217" y="312706"/>
                  </a:cubicBezTo>
                  <a:cubicBezTo>
                    <a:pt x="209455" y="313754"/>
                    <a:pt x="208597" y="314801"/>
                    <a:pt x="207740" y="315849"/>
                  </a:cubicBezTo>
                  <a:cubicBezTo>
                    <a:pt x="206788" y="314801"/>
                    <a:pt x="204883" y="314135"/>
                    <a:pt x="206502" y="312134"/>
                  </a:cubicBezTo>
                  <a:cubicBezTo>
                    <a:pt x="207359" y="311087"/>
                    <a:pt x="207836" y="308515"/>
                    <a:pt x="207169" y="307943"/>
                  </a:cubicBezTo>
                  <a:cubicBezTo>
                    <a:pt x="203740" y="305086"/>
                    <a:pt x="202883" y="301085"/>
                    <a:pt x="200787" y="297656"/>
                  </a:cubicBezTo>
                  <a:cubicBezTo>
                    <a:pt x="200311" y="296894"/>
                    <a:pt x="198882" y="296704"/>
                    <a:pt x="197929" y="296228"/>
                  </a:cubicBezTo>
                  <a:cubicBezTo>
                    <a:pt x="197929" y="297180"/>
                    <a:pt x="197929" y="298037"/>
                    <a:pt x="197929" y="298990"/>
                  </a:cubicBezTo>
                  <a:cubicBezTo>
                    <a:pt x="197929" y="299752"/>
                    <a:pt x="198120" y="300514"/>
                    <a:pt x="198215" y="301276"/>
                  </a:cubicBezTo>
                  <a:cubicBezTo>
                    <a:pt x="197548" y="301276"/>
                    <a:pt x="196501" y="301657"/>
                    <a:pt x="196310" y="301371"/>
                  </a:cubicBezTo>
                  <a:cubicBezTo>
                    <a:pt x="194120" y="298513"/>
                    <a:pt x="191929" y="295656"/>
                    <a:pt x="190024" y="292513"/>
                  </a:cubicBezTo>
                  <a:cubicBezTo>
                    <a:pt x="189643" y="291941"/>
                    <a:pt x="190881" y="290513"/>
                    <a:pt x="191357" y="289560"/>
                  </a:cubicBezTo>
                  <a:cubicBezTo>
                    <a:pt x="191643" y="289084"/>
                    <a:pt x="191834" y="288703"/>
                    <a:pt x="192405" y="287941"/>
                  </a:cubicBezTo>
                  <a:cubicBezTo>
                    <a:pt x="197548" y="286893"/>
                    <a:pt x="196882" y="282702"/>
                    <a:pt x="198501" y="279940"/>
                  </a:cubicBezTo>
                  <a:cubicBezTo>
                    <a:pt x="194691" y="273653"/>
                    <a:pt x="198977" y="267367"/>
                    <a:pt x="198977" y="261080"/>
                  </a:cubicBezTo>
                  <a:cubicBezTo>
                    <a:pt x="198977" y="256127"/>
                    <a:pt x="201168" y="250888"/>
                    <a:pt x="201454" y="245554"/>
                  </a:cubicBezTo>
                  <a:cubicBezTo>
                    <a:pt x="201644" y="241554"/>
                    <a:pt x="202311" y="237554"/>
                    <a:pt x="203645" y="233744"/>
                  </a:cubicBezTo>
                  <a:cubicBezTo>
                    <a:pt x="205073" y="229648"/>
                    <a:pt x="206026" y="225552"/>
                    <a:pt x="205740" y="221266"/>
                  </a:cubicBezTo>
                  <a:cubicBezTo>
                    <a:pt x="205645" y="219266"/>
                    <a:pt x="205073" y="217075"/>
                    <a:pt x="205740" y="215265"/>
                  </a:cubicBezTo>
                  <a:cubicBezTo>
                    <a:pt x="208788" y="207836"/>
                    <a:pt x="206978" y="199930"/>
                    <a:pt x="208121" y="192310"/>
                  </a:cubicBezTo>
                  <a:cubicBezTo>
                    <a:pt x="209360" y="183642"/>
                    <a:pt x="210503" y="175165"/>
                    <a:pt x="213646" y="166973"/>
                  </a:cubicBezTo>
                  <a:cubicBezTo>
                    <a:pt x="214503" y="164592"/>
                    <a:pt x="214789" y="162020"/>
                    <a:pt x="215837" y="159829"/>
                  </a:cubicBezTo>
                  <a:cubicBezTo>
                    <a:pt x="216789" y="157734"/>
                    <a:pt x="216313" y="156401"/>
                    <a:pt x="213931" y="156401"/>
                  </a:cubicBezTo>
                  <a:cubicBezTo>
                    <a:pt x="213074" y="156401"/>
                    <a:pt x="212693" y="158496"/>
                    <a:pt x="211264" y="156877"/>
                  </a:cubicBezTo>
                  <a:cubicBezTo>
                    <a:pt x="209264" y="154400"/>
                    <a:pt x="208026" y="155448"/>
                    <a:pt x="207169" y="157734"/>
                  </a:cubicBezTo>
                  <a:cubicBezTo>
                    <a:pt x="203645" y="167354"/>
                    <a:pt x="197358" y="176022"/>
                    <a:pt x="199549" y="187262"/>
                  </a:cubicBezTo>
                  <a:cubicBezTo>
                    <a:pt x="200406" y="191834"/>
                    <a:pt x="195358" y="196882"/>
                    <a:pt x="198501" y="202216"/>
                  </a:cubicBezTo>
                  <a:cubicBezTo>
                    <a:pt x="195358" y="207645"/>
                    <a:pt x="198215" y="213455"/>
                    <a:pt x="196977" y="218980"/>
                  </a:cubicBezTo>
                  <a:cubicBezTo>
                    <a:pt x="195739" y="224600"/>
                    <a:pt x="196215" y="230314"/>
                    <a:pt x="194405" y="235934"/>
                  </a:cubicBezTo>
                  <a:cubicBezTo>
                    <a:pt x="192596" y="241554"/>
                    <a:pt x="193167" y="247841"/>
                    <a:pt x="191071" y="253365"/>
                  </a:cubicBezTo>
                  <a:cubicBezTo>
                    <a:pt x="188881" y="259271"/>
                    <a:pt x="191071" y="265271"/>
                    <a:pt x="188690" y="271081"/>
                  </a:cubicBezTo>
                  <a:cubicBezTo>
                    <a:pt x="186976" y="275368"/>
                    <a:pt x="187166" y="280416"/>
                    <a:pt x="187166" y="285083"/>
                  </a:cubicBezTo>
                  <a:cubicBezTo>
                    <a:pt x="187166" y="287179"/>
                    <a:pt x="187452" y="288988"/>
                    <a:pt x="186404" y="291084"/>
                  </a:cubicBezTo>
                  <a:cubicBezTo>
                    <a:pt x="184404" y="295085"/>
                    <a:pt x="185071" y="299180"/>
                    <a:pt x="188404" y="300895"/>
                  </a:cubicBezTo>
                  <a:cubicBezTo>
                    <a:pt x="192977" y="303371"/>
                    <a:pt x="195167" y="307658"/>
                    <a:pt x="198501" y="310991"/>
                  </a:cubicBezTo>
                  <a:cubicBezTo>
                    <a:pt x="202597" y="315087"/>
                    <a:pt x="206026" y="319850"/>
                    <a:pt x="210312" y="323755"/>
                  </a:cubicBezTo>
                  <a:cubicBezTo>
                    <a:pt x="214027" y="327088"/>
                    <a:pt x="215170" y="326422"/>
                    <a:pt x="217742" y="322136"/>
                  </a:cubicBezTo>
                  <a:close/>
                  <a:moveTo>
                    <a:pt x="195548" y="293084"/>
                  </a:moveTo>
                  <a:cubicBezTo>
                    <a:pt x="195644" y="292418"/>
                    <a:pt x="196120" y="291655"/>
                    <a:pt x="195834" y="291275"/>
                  </a:cubicBezTo>
                  <a:cubicBezTo>
                    <a:pt x="195072" y="290131"/>
                    <a:pt x="193929" y="289179"/>
                    <a:pt x="192977" y="288131"/>
                  </a:cubicBezTo>
                  <a:cubicBezTo>
                    <a:pt x="192691" y="288608"/>
                    <a:pt x="192500" y="288988"/>
                    <a:pt x="191929" y="289751"/>
                  </a:cubicBezTo>
                  <a:cubicBezTo>
                    <a:pt x="192214" y="290703"/>
                    <a:pt x="192881" y="291370"/>
                    <a:pt x="193548" y="291941"/>
                  </a:cubicBezTo>
                  <a:cubicBezTo>
                    <a:pt x="194120" y="292418"/>
                    <a:pt x="194881" y="292703"/>
                    <a:pt x="195548" y="293084"/>
                  </a:cubicBezTo>
                  <a:close/>
                  <a:moveTo>
                    <a:pt x="159448" y="137065"/>
                  </a:moveTo>
                  <a:cubicBezTo>
                    <a:pt x="164783" y="134207"/>
                    <a:pt x="165163" y="133921"/>
                    <a:pt x="162306" y="129921"/>
                  </a:cubicBezTo>
                  <a:cubicBezTo>
                    <a:pt x="160115" y="126778"/>
                    <a:pt x="157163" y="123920"/>
                    <a:pt x="154019" y="121444"/>
                  </a:cubicBezTo>
                  <a:cubicBezTo>
                    <a:pt x="147828" y="116586"/>
                    <a:pt x="140018" y="114205"/>
                    <a:pt x="133064" y="110395"/>
                  </a:cubicBezTo>
                  <a:cubicBezTo>
                    <a:pt x="129826" y="108680"/>
                    <a:pt x="126873" y="107728"/>
                    <a:pt x="123254" y="108013"/>
                  </a:cubicBezTo>
                  <a:cubicBezTo>
                    <a:pt x="118681" y="108490"/>
                    <a:pt x="114681" y="107442"/>
                    <a:pt x="110680" y="105442"/>
                  </a:cubicBezTo>
                  <a:cubicBezTo>
                    <a:pt x="108776" y="104489"/>
                    <a:pt x="106299" y="104108"/>
                    <a:pt x="104108" y="104108"/>
                  </a:cubicBezTo>
                  <a:cubicBezTo>
                    <a:pt x="96203" y="103918"/>
                    <a:pt x="88202" y="104108"/>
                    <a:pt x="80296" y="104108"/>
                  </a:cubicBezTo>
                  <a:cubicBezTo>
                    <a:pt x="77438" y="104108"/>
                    <a:pt x="74962" y="104108"/>
                    <a:pt x="72580" y="106394"/>
                  </a:cubicBezTo>
                  <a:cubicBezTo>
                    <a:pt x="71342" y="107537"/>
                    <a:pt x="68104" y="110204"/>
                    <a:pt x="66008" y="107252"/>
                  </a:cubicBezTo>
                  <a:cubicBezTo>
                    <a:pt x="62770" y="102584"/>
                    <a:pt x="58579" y="105061"/>
                    <a:pt x="55054" y="105823"/>
                  </a:cubicBezTo>
                  <a:cubicBezTo>
                    <a:pt x="48959" y="107061"/>
                    <a:pt x="43434" y="108395"/>
                    <a:pt x="38290" y="103346"/>
                  </a:cubicBezTo>
                  <a:cubicBezTo>
                    <a:pt x="35909" y="101060"/>
                    <a:pt x="31909" y="100394"/>
                    <a:pt x="29051" y="98393"/>
                  </a:cubicBezTo>
                  <a:cubicBezTo>
                    <a:pt x="26003" y="96203"/>
                    <a:pt x="24289" y="97727"/>
                    <a:pt x="22574" y="99631"/>
                  </a:cubicBezTo>
                  <a:cubicBezTo>
                    <a:pt x="20669" y="101727"/>
                    <a:pt x="20384" y="104204"/>
                    <a:pt x="22765" y="105918"/>
                  </a:cubicBezTo>
                  <a:cubicBezTo>
                    <a:pt x="28480" y="110204"/>
                    <a:pt x="31242" y="117729"/>
                    <a:pt x="39719" y="119253"/>
                  </a:cubicBezTo>
                  <a:cubicBezTo>
                    <a:pt x="41053" y="119444"/>
                    <a:pt x="41910" y="121825"/>
                    <a:pt x="42958" y="123158"/>
                  </a:cubicBezTo>
                  <a:cubicBezTo>
                    <a:pt x="44291" y="124873"/>
                    <a:pt x="45339" y="126778"/>
                    <a:pt x="46958" y="128206"/>
                  </a:cubicBezTo>
                  <a:cubicBezTo>
                    <a:pt x="47815" y="128969"/>
                    <a:pt x="49530" y="129445"/>
                    <a:pt x="50768" y="129254"/>
                  </a:cubicBezTo>
                  <a:cubicBezTo>
                    <a:pt x="52769" y="128969"/>
                    <a:pt x="55531" y="118967"/>
                    <a:pt x="54102" y="117729"/>
                  </a:cubicBezTo>
                  <a:cubicBezTo>
                    <a:pt x="53530" y="117253"/>
                    <a:pt x="52292" y="117538"/>
                    <a:pt x="51435" y="117348"/>
                  </a:cubicBezTo>
                  <a:cubicBezTo>
                    <a:pt x="51054" y="117348"/>
                    <a:pt x="50673" y="116967"/>
                    <a:pt x="50292" y="116777"/>
                  </a:cubicBezTo>
                  <a:cubicBezTo>
                    <a:pt x="50673" y="116586"/>
                    <a:pt x="50959" y="116110"/>
                    <a:pt x="51340" y="116110"/>
                  </a:cubicBezTo>
                  <a:cubicBezTo>
                    <a:pt x="57436" y="115634"/>
                    <a:pt x="63437" y="114967"/>
                    <a:pt x="69533" y="114871"/>
                  </a:cubicBezTo>
                  <a:cubicBezTo>
                    <a:pt x="73723" y="114871"/>
                    <a:pt x="75533" y="117729"/>
                    <a:pt x="74962" y="122015"/>
                  </a:cubicBezTo>
                  <a:cubicBezTo>
                    <a:pt x="74771" y="123444"/>
                    <a:pt x="74771" y="125063"/>
                    <a:pt x="75247" y="126492"/>
                  </a:cubicBezTo>
                  <a:cubicBezTo>
                    <a:pt x="77057" y="131540"/>
                    <a:pt x="79915" y="135922"/>
                    <a:pt x="83820" y="139922"/>
                  </a:cubicBezTo>
                  <a:cubicBezTo>
                    <a:pt x="90583" y="146971"/>
                    <a:pt x="99251" y="150971"/>
                    <a:pt x="108204" y="154877"/>
                  </a:cubicBezTo>
                  <a:cubicBezTo>
                    <a:pt x="113252" y="157067"/>
                    <a:pt x="118301" y="157734"/>
                    <a:pt x="123539" y="155829"/>
                  </a:cubicBezTo>
                  <a:cubicBezTo>
                    <a:pt x="124587" y="155448"/>
                    <a:pt x="125921" y="154591"/>
                    <a:pt x="126683" y="154972"/>
                  </a:cubicBezTo>
                  <a:cubicBezTo>
                    <a:pt x="131636" y="156972"/>
                    <a:pt x="135731" y="154686"/>
                    <a:pt x="139732" y="152781"/>
                  </a:cubicBezTo>
                  <a:cubicBezTo>
                    <a:pt x="143923" y="150781"/>
                    <a:pt x="147638" y="148019"/>
                    <a:pt x="151733" y="145828"/>
                  </a:cubicBezTo>
                  <a:cubicBezTo>
                    <a:pt x="155162" y="144018"/>
                    <a:pt x="157925" y="142208"/>
                    <a:pt x="157353" y="138017"/>
                  </a:cubicBezTo>
                  <a:cubicBezTo>
                    <a:pt x="157353" y="138017"/>
                    <a:pt x="158591" y="137731"/>
                    <a:pt x="159544" y="137255"/>
                  </a:cubicBezTo>
                  <a:close/>
                  <a:moveTo>
                    <a:pt x="70580" y="105346"/>
                  </a:moveTo>
                  <a:cubicBezTo>
                    <a:pt x="70580" y="105346"/>
                    <a:pt x="71438" y="104585"/>
                    <a:pt x="71819" y="104204"/>
                  </a:cubicBezTo>
                  <a:cubicBezTo>
                    <a:pt x="71056" y="103727"/>
                    <a:pt x="70390" y="103156"/>
                    <a:pt x="69247" y="102965"/>
                  </a:cubicBezTo>
                  <a:cubicBezTo>
                    <a:pt x="69437" y="103918"/>
                    <a:pt x="70009" y="104585"/>
                    <a:pt x="70580" y="105346"/>
                  </a:cubicBezTo>
                  <a:close/>
                  <a:moveTo>
                    <a:pt x="22479" y="84296"/>
                  </a:moveTo>
                  <a:cubicBezTo>
                    <a:pt x="22479" y="84296"/>
                    <a:pt x="23622" y="84296"/>
                    <a:pt x="24194" y="84296"/>
                  </a:cubicBezTo>
                  <a:cubicBezTo>
                    <a:pt x="24003" y="83725"/>
                    <a:pt x="23717" y="83153"/>
                    <a:pt x="23146" y="82296"/>
                  </a:cubicBezTo>
                  <a:cubicBezTo>
                    <a:pt x="22193" y="81344"/>
                    <a:pt x="21527" y="80677"/>
                    <a:pt x="20955" y="79915"/>
                  </a:cubicBezTo>
                  <a:cubicBezTo>
                    <a:pt x="20955" y="80486"/>
                    <a:pt x="20764" y="81058"/>
                    <a:pt x="20955" y="81534"/>
                  </a:cubicBezTo>
                  <a:cubicBezTo>
                    <a:pt x="21336" y="82487"/>
                    <a:pt x="21812" y="83439"/>
                    <a:pt x="22479" y="84201"/>
                  </a:cubicBezTo>
                  <a:close/>
                </a:path>
              </a:pathLst>
            </a:custGeom>
            <a:solidFill>
              <a:srgbClr val="FFFFFF"/>
            </a:solidFill>
            <a:ln w="9525" cap="flat">
              <a:noFill/>
              <a:prstDash val="solid"/>
              <a:miter/>
            </a:ln>
          </p:spPr>
          <p:txBody>
            <a:bodyPr rtlCol="0" anchor="ctr"/>
            <a:lstStyle/>
            <a:p>
              <a:endParaRPr lang="ja-JP" altLang="en-US"/>
            </a:p>
          </p:txBody>
        </p:sp>
        <p:sp>
          <p:nvSpPr>
            <p:cNvPr id="93" name="フリーフォーム: 図形 92">
              <a:extLst>
                <a:ext uri="{FF2B5EF4-FFF2-40B4-BE49-F238E27FC236}">
                  <a16:creationId xmlns:a16="http://schemas.microsoft.com/office/drawing/2014/main" id="{DF8C5D27-D34F-F082-61E1-FEA16F9B91C4}"/>
                </a:ext>
              </a:extLst>
            </p:cNvPr>
            <p:cNvSpPr/>
            <p:nvPr/>
          </p:nvSpPr>
          <p:spPr>
            <a:xfrm>
              <a:off x="6244194" y="4524027"/>
              <a:ext cx="63644" cy="77109"/>
            </a:xfrm>
            <a:custGeom>
              <a:avLst/>
              <a:gdLst>
                <a:gd name="connsiteX0" fmla="*/ 62309 w 63644"/>
                <a:gd name="connsiteY0" fmla="*/ 9587 h 77109"/>
                <a:gd name="connsiteX1" fmla="*/ 61737 w 63644"/>
                <a:gd name="connsiteY1" fmla="*/ 15111 h 77109"/>
                <a:gd name="connsiteX2" fmla="*/ 51641 w 63644"/>
                <a:gd name="connsiteY2" fmla="*/ 24350 h 77109"/>
                <a:gd name="connsiteX3" fmla="*/ 44306 w 63644"/>
                <a:gd name="connsiteY3" fmla="*/ 30161 h 77109"/>
                <a:gd name="connsiteX4" fmla="*/ 40782 w 63644"/>
                <a:gd name="connsiteY4" fmla="*/ 34447 h 77109"/>
                <a:gd name="connsiteX5" fmla="*/ 37353 w 63644"/>
                <a:gd name="connsiteY5" fmla="*/ 38924 h 77109"/>
                <a:gd name="connsiteX6" fmla="*/ 19541 w 63644"/>
                <a:gd name="connsiteY6" fmla="*/ 56831 h 77109"/>
                <a:gd name="connsiteX7" fmla="*/ 14302 w 63644"/>
                <a:gd name="connsiteY7" fmla="*/ 66832 h 77109"/>
                <a:gd name="connsiteX8" fmla="*/ 11254 w 63644"/>
                <a:gd name="connsiteY8" fmla="*/ 74928 h 77109"/>
                <a:gd name="connsiteX9" fmla="*/ 4301 w 63644"/>
                <a:gd name="connsiteY9" fmla="*/ 76643 h 77109"/>
                <a:gd name="connsiteX10" fmla="*/ 110 w 63644"/>
                <a:gd name="connsiteY10" fmla="*/ 71499 h 77109"/>
                <a:gd name="connsiteX11" fmla="*/ 4492 w 63644"/>
                <a:gd name="connsiteY11" fmla="*/ 53878 h 77109"/>
                <a:gd name="connsiteX12" fmla="*/ 12969 w 63644"/>
                <a:gd name="connsiteY12" fmla="*/ 21874 h 77109"/>
                <a:gd name="connsiteX13" fmla="*/ 18970 w 63644"/>
                <a:gd name="connsiteY13" fmla="*/ 2824 h 77109"/>
                <a:gd name="connsiteX14" fmla="*/ 21446 w 63644"/>
                <a:gd name="connsiteY14" fmla="*/ 443 h 77109"/>
                <a:gd name="connsiteX15" fmla="*/ 22875 w 63644"/>
                <a:gd name="connsiteY15" fmla="*/ 62 h 77109"/>
                <a:gd name="connsiteX16" fmla="*/ 24018 w 63644"/>
                <a:gd name="connsiteY16" fmla="*/ 1871 h 77109"/>
                <a:gd name="connsiteX17" fmla="*/ 23732 w 63644"/>
                <a:gd name="connsiteY17" fmla="*/ 4634 h 77109"/>
                <a:gd name="connsiteX18" fmla="*/ 26018 w 63644"/>
                <a:gd name="connsiteY18" fmla="*/ 4634 h 77109"/>
                <a:gd name="connsiteX19" fmla="*/ 28018 w 63644"/>
                <a:gd name="connsiteY19" fmla="*/ 3490 h 77109"/>
                <a:gd name="connsiteX20" fmla="*/ 30019 w 63644"/>
                <a:gd name="connsiteY20" fmla="*/ 2633 h 77109"/>
                <a:gd name="connsiteX21" fmla="*/ 30114 w 63644"/>
                <a:gd name="connsiteY21" fmla="*/ 4538 h 77109"/>
                <a:gd name="connsiteX22" fmla="*/ 25923 w 63644"/>
                <a:gd name="connsiteY22" fmla="*/ 16921 h 77109"/>
                <a:gd name="connsiteX23" fmla="*/ 18589 w 63644"/>
                <a:gd name="connsiteY23" fmla="*/ 40067 h 77109"/>
                <a:gd name="connsiteX24" fmla="*/ 17255 w 63644"/>
                <a:gd name="connsiteY24" fmla="*/ 42829 h 77109"/>
                <a:gd name="connsiteX25" fmla="*/ 17827 w 63644"/>
                <a:gd name="connsiteY25" fmla="*/ 44544 h 77109"/>
                <a:gd name="connsiteX26" fmla="*/ 19732 w 63644"/>
                <a:gd name="connsiteY26" fmla="*/ 44353 h 77109"/>
                <a:gd name="connsiteX27" fmla="*/ 20779 w 63644"/>
                <a:gd name="connsiteY27" fmla="*/ 43400 h 77109"/>
                <a:gd name="connsiteX28" fmla="*/ 38210 w 63644"/>
                <a:gd name="connsiteY28" fmla="*/ 25112 h 77109"/>
                <a:gd name="connsiteX29" fmla="*/ 53736 w 63644"/>
                <a:gd name="connsiteY29" fmla="*/ 9015 h 77109"/>
                <a:gd name="connsiteX30" fmla="*/ 62213 w 63644"/>
                <a:gd name="connsiteY30" fmla="*/ 9587 h 77109"/>
                <a:gd name="connsiteX31" fmla="*/ 20970 w 63644"/>
                <a:gd name="connsiteY31" fmla="*/ 19397 h 77109"/>
                <a:gd name="connsiteX32" fmla="*/ 21065 w 63644"/>
                <a:gd name="connsiteY32" fmla="*/ 18159 h 77109"/>
                <a:gd name="connsiteX33" fmla="*/ 19541 w 63644"/>
                <a:gd name="connsiteY33" fmla="*/ 19397 h 77109"/>
                <a:gd name="connsiteX34" fmla="*/ 18589 w 63644"/>
                <a:gd name="connsiteY34" fmla="*/ 20255 h 77109"/>
                <a:gd name="connsiteX35" fmla="*/ 17541 w 63644"/>
                <a:gd name="connsiteY35" fmla="*/ 22826 h 77109"/>
                <a:gd name="connsiteX36" fmla="*/ 19255 w 63644"/>
                <a:gd name="connsiteY36" fmla="*/ 23303 h 77109"/>
                <a:gd name="connsiteX37" fmla="*/ 20208 w 63644"/>
                <a:gd name="connsiteY37" fmla="*/ 20540 h 77109"/>
                <a:gd name="connsiteX38" fmla="*/ 20970 w 63644"/>
                <a:gd name="connsiteY38" fmla="*/ 19302 h 77109"/>
                <a:gd name="connsiteX39" fmla="*/ 16493 w 63644"/>
                <a:gd name="connsiteY39" fmla="*/ 51306 h 77109"/>
                <a:gd name="connsiteX40" fmla="*/ 18303 w 63644"/>
                <a:gd name="connsiteY40" fmla="*/ 51115 h 77109"/>
                <a:gd name="connsiteX41" fmla="*/ 16588 w 63644"/>
                <a:gd name="connsiteY41" fmla="*/ 47401 h 77109"/>
                <a:gd name="connsiteX42" fmla="*/ 16493 w 63644"/>
                <a:gd name="connsiteY42" fmla="*/ 51306 h 77109"/>
                <a:gd name="connsiteX43" fmla="*/ 16684 w 63644"/>
                <a:gd name="connsiteY43" fmla="*/ 29970 h 77109"/>
                <a:gd name="connsiteX44" fmla="*/ 17255 w 63644"/>
                <a:gd name="connsiteY44" fmla="*/ 28351 h 77109"/>
                <a:gd name="connsiteX45" fmla="*/ 15827 w 63644"/>
                <a:gd name="connsiteY45" fmla="*/ 26732 h 77109"/>
                <a:gd name="connsiteX46" fmla="*/ 15827 w 63644"/>
                <a:gd name="connsiteY46" fmla="*/ 27970 h 77109"/>
                <a:gd name="connsiteX47" fmla="*/ 16684 w 63644"/>
                <a:gd name="connsiteY47" fmla="*/ 29970 h 77109"/>
                <a:gd name="connsiteX48" fmla="*/ 13636 w 63644"/>
                <a:gd name="connsiteY48" fmla="*/ 34066 h 77109"/>
                <a:gd name="connsiteX49" fmla="*/ 15065 w 63644"/>
                <a:gd name="connsiteY49" fmla="*/ 36733 h 77109"/>
                <a:gd name="connsiteX50" fmla="*/ 13636 w 63644"/>
                <a:gd name="connsiteY50" fmla="*/ 34066 h 77109"/>
                <a:gd name="connsiteX51" fmla="*/ 12683 w 63644"/>
                <a:gd name="connsiteY51" fmla="*/ 49592 h 77109"/>
                <a:gd name="connsiteX52" fmla="*/ 13445 w 63644"/>
                <a:gd name="connsiteY52" fmla="*/ 47306 h 77109"/>
                <a:gd name="connsiteX53" fmla="*/ 10588 w 63644"/>
                <a:gd name="connsiteY53" fmla="*/ 46258 h 77109"/>
                <a:gd name="connsiteX54" fmla="*/ 9350 w 63644"/>
                <a:gd name="connsiteY54" fmla="*/ 50068 h 77109"/>
                <a:gd name="connsiteX55" fmla="*/ 4396 w 63644"/>
                <a:gd name="connsiteY55" fmla="*/ 69404 h 77109"/>
                <a:gd name="connsiteX56" fmla="*/ 5349 w 63644"/>
                <a:gd name="connsiteY56" fmla="*/ 74071 h 77109"/>
                <a:gd name="connsiteX57" fmla="*/ 8587 w 63644"/>
                <a:gd name="connsiteY57" fmla="*/ 69880 h 77109"/>
                <a:gd name="connsiteX58" fmla="*/ 8587 w 63644"/>
                <a:gd name="connsiteY58" fmla="*/ 69213 h 77109"/>
                <a:gd name="connsiteX59" fmla="*/ 10111 w 63644"/>
                <a:gd name="connsiteY59" fmla="*/ 56545 h 77109"/>
                <a:gd name="connsiteX60" fmla="*/ 12683 w 63644"/>
                <a:gd name="connsiteY60" fmla="*/ 49592 h 77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63644" h="77109">
                  <a:moveTo>
                    <a:pt x="62309" y="9587"/>
                  </a:moveTo>
                  <a:cubicBezTo>
                    <a:pt x="64594" y="11777"/>
                    <a:pt x="63642" y="13397"/>
                    <a:pt x="61737" y="15111"/>
                  </a:cubicBezTo>
                  <a:cubicBezTo>
                    <a:pt x="58308" y="18159"/>
                    <a:pt x="55069" y="21302"/>
                    <a:pt x="51641" y="24350"/>
                  </a:cubicBezTo>
                  <a:cubicBezTo>
                    <a:pt x="49259" y="26351"/>
                    <a:pt x="46592" y="28065"/>
                    <a:pt x="44306" y="30161"/>
                  </a:cubicBezTo>
                  <a:cubicBezTo>
                    <a:pt x="43068" y="31304"/>
                    <a:pt x="42211" y="32828"/>
                    <a:pt x="40782" y="34447"/>
                  </a:cubicBezTo>
                  <a:cubicBezTo>
                    <a:pt x="39353" y="36161"/>
                    <a:pt x="38591" y="37685"/>
                    <a:pt x="37353" y="38924"/>
                  </a:cubicBezTo>
                  <a:cubicBezTo>
                    <a:pt x="31447" y="44924"/>
                    <a:pt x="25447" y="50830"/>
                    <a:pt x="19541" y="56831"/>
                  </a:cubicBezTo>
                  <a:cubicBezTo>
                    <a:pt x="16779" y="59688"/>
                    <a:pt x="14874" y="62831"/>
                    <a:pt x="14302" y="66832"/>
                  </a:cubicBezTo>
                  <a:cubicBezTo>
                    <a:pt x="13921" y="69594"/>
                    <a:pt x="12588" y="72356"/>
                    <a:pt x="11254" y="74928"/>
                  </a:cubicBezTo>
                  <a:cubicBezTo>
                    <a:pt x="9826" y="77786"/>
                    <a:pt x="6587" y="77214"/>
                    <a:pt x="4301" y="76643"/>
                  </a:cubicBezTo>
                  <a:cubicBezTo>
                    <a:pt x="1920" y="76071"/>
                    <a:pt x="-557" y="74357"/>
                    <a:pt x="110" y="71499"/>
                  </a:cubicBezTo>
                  <a:cubicBezTo>
                    <a:pt x="1349" y="65594"/>
                    <a:pt x="2396" y="59498"/>
                    <a:pt x="4492" y="53878"/>
                  </a:cubicBezTo>
                  <a:cubicBezTo>
                    <a:pt x="8397" y="43400"/>
                    <a:pt x="9730" y="32447"/>
                    <a:pt x="12969" y="21874"/>
                  </a:cubicBezTo>
                  <a:cubicBezTo>
                    <a:pt x="14969" y="15492"/>
                    <a:pt x="18684" y="9682"/>
                    <a:pt x="18970" y="2824"/>
                  </a:cubicBezTo>
                  <a:cubicBezTo>
                    <a:pt x="18970" y="1967"/>
                    <a:pt x="20494" y="1205"/>
                    <a:pt x="21446" y="443"/>
                  </a:cubicBezTo>
                  <a:cubicBezTo>
                    <a:pt x="21827" y="157"/>
                    <a:pt x="22685" y="-129"/>
                    <a:pt x="22875" y="62"/>
                  </a:cubicBezTo>
                  <a:cubicBezTo>
                    <a:pt x="23446" y="538"/>
                    <a:pt x="23923" y="1205"/>
                    <a:pt x="24018" y="1871"/>
                  </a:cubicBezTo>
                  <a:cubicBezTo>
                    <a:pt x="24018" y="2729"/>
                    <a:pt x="23542" y="3681"/>
                    <a:pt x="23732" y="4634"/>
                  </a:cubicBezTo>
                  <a:cubicBezTo>
                    <a:pt x="23732" y="4919"/>
                    <a:pt x="25161" y="7777"/>
                    <a:pt x="26018" y="4634"/>
                  </a:cubicBezTo>
                  <a:cubicBezTo>
                    <a:pt x="26113" y="4157"/>
                    <a:pt x="27352" y="3872"/>
                    <a:pt x="28018" y="3490"/>
                  </a:cubicBezTo>
                  <a:cubicBezTo>
                    <a:pt x="28685" y="3205"/>
                    <a:pt x="29352" y="2919"/>
                    <a:pt x="30019" y="2633"/>
                  </a:cubicBezTo>
                  <a:cubicBezTo>
                    <a:pt x="30019" y="3300"/>
                    <a:pt x="30400" y="4157"/>
                    <a:pt x="30114" y="4538"/>
                  </a:cubicBezTo>
                  <a:cubicBezTo>
                    <a:pt x="27066" y="8158"/>
                    <a:pt x="27447" y="12825"/>
                    <a:pt x="25923" y="16921"/>
                  </a:cubicBezTo>
                  <a:cubicBezTo>
                    <a:pt x="23161" y="24541"/>
                    <a:pt x="21065" y="32351"/>
                    <a:pt x="18589" y="40067"/>
                  </a:cubicBezTo>
                  <a:cubicBezTo>
                    <a:pt x="18303" y="41019"/>
                    <a:pt x="17541" y="41876"/>
                    <a:pt x="17255" y="42829"/>
                  </a:cubicBezTo>
                  <a:cubicBezTo>
                    <a:pt x="17065" y="43305"/>
                    <a:pt x="17446" y="44257"/>
                    <a:pt x="17827" y="44544"/>
                  </a:cubicBezTo>
                  <a:cubicBezTo>
                    <a:pt x="18208" y="44829"/>
                    <a:pt x="19065" y="44544"/>
                    <a:pt x="19732" y="44353"/>
                  </a:cubicBezTo>
                  <a:cubicBezTo>
                    <a:pt x="20113" y="44162"/>
                    <a:pt x="20494" y="43781"/>
                    <a:pt x="20779" y="43400"/>
                  </a:cubicBezTo>
                  <a:cubicBezTo>
                    <a:pt x="26494" y="37209"/>
                    <a:pt x="31447" y="30065"/>
                    <a:pt x="38210" y="25112"/>
                  </a:cubicBezTo>
                  <a:cubicBezTo>
                    <a:pt x="44592" y="20445"/>
                    <a:pt x="47926" y="13778"/>
                    <a:pt x="53736" y="9015"/>
                  </a:cubicBezTo>
                  <a:cubicBezTo>
                    <a:pt x="56689" y="6539"/>
                    <a:pt x="59451" y="6824"/>
                    <a:pt x="62213" y="9587"/>
                  </a:cubicBezTo>
                  <a:close/>
                  <a:moveTo>
                    <a:pt x="20970" y="19397"/>
                  </a:moveTo>
                  <a:cubicBezTo>
                    <a:pt x="20970" y="19397"/>
                    <a:pt x="20970" y="18540"/>
                    <a:pt x="21065" y="18159"/>
                  </a:cubicBezTo>
                  <a:cubicBezTo>
                    <a:pt x="20779" y="18540"/>
                    <a:pt x="20494" y="19016"/>
                    <a:pt x="19541" y="19397"/>
                  </a:cubicBezTo>
                  <a:cubicBezTo>
                    <a:pt x="19255" y="19683"/>
                    <a:pt x="18779" y="19969"/>
                    <a:pt x="18589" y="20255"/>
                  </a:cubicBezTo>
                  <a:cubicBezTo>
                    <a:pt x="18208" y="21112"/>
                    <a:pt x="17922" y="21969"/>
                    <a:pt x="17541" y="22826"/>
                  </a:cubicBezTo>
                  <a:cubicBezTo>
                    <a:pt x="18112" y="23017"/>
                    <a:pt x="19255" y="23398"/>
                    <a:pt x="19255" y="23303"/>
                  </a:cubicBezTo>
                  <a:cubicBezTo>
                    <a:pt x="19636" y="22445"/>
                    <a:pt x="19922" y="21493"/>
                    <a:pt x="20208" y="20540"/>
                  </a:cubicBezTo>
                  <a:cubicBezTo>
                    <a:pt x="20303" y="20159"/>
                    <a:pt x="20208" y="19683"/>
                    <a:pt x="20970" y="19302"/>
                  </a:cubicBezTo>
                  <a:close/>
                  <a:moveTo>
                    <a:pt x="16493" y="51306"/>
                  </a:moveTo>
                  <a:cubicBezTo>
                    <a:pt x="17065" y="51306"/>
                    <a:pt x="17732" y="51211"/>
                    <a:pt x="18303" y="51115"/>
                  </a:cubicBezTo>
                  <a:cubicBezTo>
                    <a:pt x="17922" y="50068"/>
                    <a:pt x="17636" y="49115"/>
                    <a:pt x="16588" y="47401"/>
                  </a:cubicBezTo>
                  <a:cubicBezTo>
                    <a:pt x="16588" y="48734"/>
                    <a:pt x="16588" y="49973"/>
                    <a:pt x="16493" y="51306"/>
                  </a:cubicBezTo>
                  <a:close/>
                  <a:moveTo>
                    <a:pt x="16684" y="29970"/>
                  </a:moveTo>
                  <a:cubicBezTo>
                    <a:pt x="16874" y="29399"/>
                    <a:pt x="17255" y="28827"/>
                    <a:pt x="17255" y="28351"/>
                  </a:cubicBezTo>
                  <a:cubicBezTo>
                    <a:pt x="17255" y="27589"/>
                    <a:pt x="16779" y="26827"/>
                    <a:pt x="15827" y="26732"/>
                  </a:cubicBezTo>
                  <a:cubicBezTo>
                    <a:pt x="15827" y="27113"/>
                    <a:pt x="15731" y="27589"/>
                    <a:pt x="15827" y="27970"/>
                  </a:cubicBezTo>
                  <a:cubicBezTo>
                    <a:pt x="16017" y="28637"/>
                    <a:pt x="16398" y="29303"/>
                    <a:pt x="16684" y="29970"/>
                  </a:cubicBezTo>
                  <a:close/>
                  <a:moveTo>
                    <a:pt x="13636" y="34066"/>
                  </a:moveTo>
                  <a:cubicBezTo>
                    <a:pt x="14112" y="34923"/>
                    <a:pt x="14588" y="35780"/>
                    <a:pt x="15065" y="36733"/>
                  </a:cubicBezTo>
                  <a:cubicBezTo>
                    <a:pt x="15065" y="35876"/>
                    <a:pt x="15065" y="35019"/>
                    <a:pt x="13636" y="34066"/>
                  </a:cubicBezTo>
                  <a:close/>
                  <a:moveTo>
                    <a:pt x="12683" y="49592"/>
                  </a:moveTo>
                  <a:cubicBezTo>
                    <a:pt x="12969" y="48830"/>
                    <a:pt x="13636" y="47591"/>
                    <a:pt x="13445" y="47306"/>
                  </a:cubicBezTo>
                  <a:cubicBezTo>
                    <a:pt x="12683" y="46734"/>
                    <a:pt x="11540" y="46544"/>
                    <a:pt x="10588" y="46258"/>
                  </a:cubicBezTo>
                  <a:cubicBezTo>
                    <a:pt x="10397" y="47306"/>
                    <a:pt x="10207" y="48353"/>
                    <a:pt x="9350" y="50068"/>
                  </a:cubicBezTo>
                  <a:cubicBezTo>
                    <a:pt x="7730" y="56545"/>
                    <a:pt x="5920" y="62927"/>
                    <a:pt x="4396" y="69404"/>
                  </a:cubicBezTo>
                  <a:cubicBezTo>
                    <a:pt x="4111" y="70832"/>
                    <a:pt x="4968" y="72547"/>
                    <a:pt x="5349" y="74071"/>
                  </a:cubicBezTo>
                  <a:cubicBezTo>
                    <a:pt x="6397" y="72642"/>
                    <a:pt x="7540" y="71309"/>
                    <a:pt x="8587" y="69880"/>
                  </a:cubicBezTo>
                  <a:cubicBezTo>
                    <a:pt x="8683" y="69689"/>
                    <a:pt x="8587" y="69404"/>
                    <a:pt x="8587" y="69213"/>
                  </a:cubicBezTo>
                  <a:cubicBezTo>
                    <a:pt x="9064" y="64927"/>
                    <a:pt x="9350" y="60736"/>
                    <a:pt x="10111" y="56545"/>
                  </a:cubicBezTo>
                  <a:cubicBezTo>
                    <a:pt x="10588" y="54164"/>
                    <a:pt x="11826" y="51878"/>
                    <a:pt x="12683" y="49592"/>
                  </a:cubicBezTo>
                  <a:close/>
                </a:path>
              </a:pathLst>
            </a:custGeom>
            <a:solidFill>
              <a:srgbClr val="040000"/>
            </a:solidFill>
            <a:ln w="9525" cap="flat">
              <a:noFill/>
              <a:prstDash val="solid"/>
              <a:miter/>
            </a:ln>
          </p:spPr>
          <p:txBody>
            <a:bodyPr rtlCol="0" anchor="ctr"/>
            <a:lstStyle/>
            <a:p>
              <a:endParaRPr lang="ja-JP" altLang="en-US"/>
            </a:p>
          </p:txBody>
        </p:sp>
        <p:sp>
          <p:nvSpPr>
            <p:cNvPr id="94" name="フリーフォーム: 図形 93">
              <a:extLst>
                <a:ext uri="{FF2B5EF4-FFF2-40B4-BE49-F238E27FC236}">
                  <a16:creationId xmlns:a16="http://schemas.microsoft.com/office/drawing/2014/main" id="{A9F109CE-C5AF-12E0-A2E0-74EFDCB87519}"/>
                </a:ext>
              </a:extLst>
            </p:cNvPr>
            <p:cNvSpPr/>
            <p:nvPr/>
          </p:nvSpPr>
          <p:spPr>
            <a:xfrm>
              <a:off x="6068230" y="4060743"/>
              <a:ext cx="195113" cy="118064"/>
            </a:xfrm>
            <a:custGeom>
              <a:avLst/>
              <a:gdLst>
                <a:gd name="connsiteX0" fmla="*/ 194742 w 195113"/>
                <a:gd name="connsiteY0" fmla="*/ 77107 h 118064"/>
                <a:gd name="connsiteX1" fmla="*/ 189504 w 195113"/>
                <a:gd name="connsiteY1" fmla="*/ 84060 h 118064"/>
                <a:gd name="connsiteX2" fmla="*/ 169025 w 195113"/>
                <a:gd name="connsiteY2" fmla="*/ 89775 h 118064"/>
                <a:gd name="connsiteX3" fmla="*/ 156928 w 195113"/>
                <a:gd name="connsiteY3" fmla="*/ 93299 h 118064"/>
                <a:gd name="connsiteX4" fmla="*/ 140069 w 195113"/>
                <a:gd name="connsiteY4" fmla="*/ 105587 h 118064"/>
                <a:gd name="connsiteX5" fmla="*/ 135783 w 195113"/>
                <a:gd name="connsiteY5" fmla="*/ 114254 h 118064"/>
                <a:gd name="connsiteX6" fmla="*/ 131592 w 195113"/>
                <a:gd name="connsiteY6" fmla="*/ 114254 h 118064"/>
                <a:gd name="connsiteX7" fmla="*/ 131116 w 195113"/>
                <a:gd name="connsiteY7" fmla="*/ 112254 h 118064"/>
                <a:gd name="connsiteX8" fmla="*/ 128067 w 195113"/>
                <a:gd name="connsiteY8" fmla="*/ 115778 h 118064"/>
                <a:gd name="connsiteX9" fmla="*/ 125782 w 195113"/>
                <a:gd name="connsiteY9" fmla="*/ 117493 h 118064"/>
                <a:gd name="connsiteX10" fmla="*/ 125782 w 195113"/>
                <a:gd name="connsiteY10" fmla="*/ 117493 h 118064"/>
                <a:gd name="connsiteX11" fmla="*/ 120162 w 195113"/>
                <a:gd name="connsiteY11" fmla="*/ 118064 h 118064"/>
                <a:gd name="connsiteX12" fmla="*/ 121305 w 195113"/>
                <a:gd name="connsiteY12" fmla="*/ 105587 h 118064"/>
                <a:gd name="connsiteX13" fmla="*/ 122733 w 195113"/>
                <a:gd name="connsiteY13" fmla="*/ 94823 h 118064"/>
                <a:gd name="connsiteX14" fmla="*/ 125877 w 195113"/>
                <a:gd name="connsiteY14" fmla="*/ 81869 h 118064"/>
                <a:gd name="connsiteX15" fmla="*/ 128449 w 195113"/>
                <a:gd name="connsiteY15" fmla="*/ 69582 h 118064"/>
                <a:gd name="connsiteX16" fmla="*/ 128544 w 195113"/>
                <a:gd name="connsiteY16" fmla="*/ 64343 h 118064"/>
                <a:gd name="connsiteX17" fmla="*/ 122162 w 195113"/>
                <a:gd name="connsiteY17" fmla="*/ 59866 h 118064"/>
                <a:gd name="connsiteX18" fmla="*/ 111399 w 195113"/>
                <a:gd name="connsiteY18" fmla="*/ 63105 h 118064"/>
                <a:gd name="connsiteX19" fmla="*/ 106827 w 195113"/>
                <a:gd name="connsiteY19" fmla="*/ 68725 h 118064"/>
                <a:gd name="connsiteX20" fmla="*/ 104731 w 195113"/>
                <a:gd name="connsiteY20" fmla="*/ 71678 h 118064"/>
                <a:gd name="connsiteX21" fmla="*/ 99397 w 195113"/>
                <a:gd name="connsiteY21" fmla="*/ 70820 h 118064"/>
                <a:gd name="connsiteX22" fmla="*/ 98159 w 195113"/>
                <a:gd name="connsiteY22" fmla="*/ 68725 h 118064"/>
                <a:gd name="connsiteX23" fmla="*/ 91777 w 195113"/>
                <a:gd name="connsiteY23" fmla="*/ 67677 h 118064"/>
                <a:gd name="connsiteX24" fmla="*/ 75299 w 195113"/>
                <a:gd name="connsiteY24" fmla="*/ 80536 h 118064"/>
                <a:gd name="connsiteX25" fmla="*/ 60345 w 195113"/>
                <a:gd name="connsiteY25" fmla="*/ 90251 h 118064"/>
                <a:gd name="connsiteX26" fmla="*/ 53487 w 195113"/>
                <a:gd name="connsiteY26" fmla="*/ 92347 h 118064"/>
                <a:gd name="connsiteX27" fmla="*/ 42057 w 195113"/>
                <a:gd name="connsiteY27" fmla="*/ 97205 h 118064"/>
                <a:gd name="connsiteX28" fmla="*/ 36627 w 195113"/>
                <a:gd name="connsiteY28" fmla="*/ 95490 h 118064"/>
                <a:gd name="connsiteX29" fmla="*/ 37770 w 195113"/>
                <a:gd name="connsiteY29" fmla="*/ 88918 h 118064"/>
                <a:gd name="connsiteX30" fmla="*/ 43962 w 195113"/>
                <a:gd name="connsiteY30" fmla="*/ 85394 h 118064"/>
                <a:gd name="connsiteX31" fmla="*/ 54534 w 195113"/>
                <a:gd name="connsiteY31" fmla="*/ 80155 h 118064"/>
                <a:gd name="connsiteX32" fmla="*/ 65298 w 195113"/>
                <a:gd name="connsiteY32" fmla="*/ 75297 h 118064"/>
                <a:gd name="connsiteX33" fmla="*/ 66536 w 195113"/>
                <a:gd name="connsiteY33" fmla="*/ 54723 h 118064"/>
                <a:gd name="connsiteX34" fmla="*/ 63774 w 195113"/>
                <a:gd name="connsiteY34" fmla="*/ 51485 h 118064"/>
                <a:gd name="connsiteX35" fmla="*/ 57106 w 195113"/>
                <a:gd name="connsiteY35" fmla="*/ 42722 h 118064"/>
                <a:gd name="connsiteX36" fmla="*/ 43485 w 195113"/>
                <a:gd name="connsiteY36" fmla="*/ 33006 h 118064"/>
                <a:gd name="connsiteX37" fmla="*/ 26150 w 195113"/>
                <a:gd name="connsiteY37" fmla="*/ 26720 h 118064"/>
                <a:gd name="connsiteX38" fmla="*/ 5385 w 195113"/>
                <a:gd name="connsiteY38" fmla="*/ 19957 h 118064"/>
                <a:gd name="connsiteX39" fmla="*/ 814 w 195113"/>
                <a:gd name="connsiteY39" fmla="*/ 14528 h 118064"/>
                <a:gd name="connsiteX40" fmla="*/ 4242 w 195113"/>
                <a:gd name="connsiteY40" fmla="*/ 6336 h 118064"/>
                <a:gd name="connsiteX41" fmla="*/ 24912 w 195113"/>
                <a:gd name="connsiteY41" fmla="*/ 6146 h 118064"/>
                <a:gd name="connsiteX42" fmla="*/ 36437 w 195113"/>
                <a:gd name="connsiteY42" fmla="*/ 9479 h 118064"/>
                <a:gd name="connsiteX43" fmla="*/ 58344 w 195113"/>
                <a:gd name="connsiteY43" fmla="*/ 18433 h 118064"/>
                <a:gd name="connsiteX44" fmla="*/ 62917 w 195113"/>
                <a:gd name="connsiteY44" fmla="*/ 18909 h 118064"/>
                <a:gd name="connsiteX45" fmla="*/ 66155 w 195113"/>
                <a:gd name="connsiteY45" fmla="*/ 19099 h 118064"/>
                <a:gd name="connsiteX46" fmla="*/ 89872 w 195113"/>
                <a:gd name="connsiteY46" fmla="*/ 36816 h 118064"/>
                <a:gd name="connsiteX47" fmla="*/ 96921 w 195113"/>
                <a:gd name="connsiteY47" fmla="*/ 53485 h 118064"/>
                <a:gd name="connsiteX48" fmla="*/ 98159 w 195113"/>
                <a:gd name="connsiteY48" fmla="*/ 54628 h 118064"/>
                <a:gd name="connsiteX49" fmla="*/ 99683 w 195113"/>
                <a:gd name="connsiteY49" fmla="*/ 53866 h 118064"/>
                <a:gd name="connsiteX50" fmla="*/ 99969 w 195113"/>
                <a:gd name="connsiteY50" fmla="*/ 46151 h 118064"/>
                <a:gd name="connsiteX51" fmla="*/ 99778 w 195113"/>
                <a:gd name="connsiteY51" fmla="*/ 44246 h 118064"/>
                <a:gd name="connsiteX52" fmla="*/ 109684 w 195113"/>
                <a:gd name="connsiteY52" fmla="*/ 6717 h 118064"/>
                <a:gd name="connsiteX53" fmla="*/ 130258 w 195113"/>
                <a:gd name="connsiteY53" fmla="*/ 1478 h 118064"/>
                <a:gd name="connsiteX54" fmla="*/ 134925 w 195113"/>
                <a:gd name="connsiteY54" fmla="*/ 3955 h 118064"/>
                <a:gd name="connsiteX55" fmla="*/ 140259 w 195113"/>
                <a:gd name="connsiteY55" fmla="*/ 18147 h 118064"/>
                <a:gd name="connsiteX56" fmla="*/ 138640 w 195113"/>
                <a:gd name="connsiteY56" fmla="*/ 24243 h 118064"/>
                <a:gd name="connsiteX57" fmla="*/ 134830 w 195113"/>
                <a:gd name="connsiteY57" fmla="*/ 34149 h 118064"/>
                <a:gd name="connsiteX58" fmla="*/ 129973 w 195113"/>
                <a:gd name="connsiteY58" fmla="*/ 46913 h 118064"/>
                <a:gd name="connsiteX59" fmla="*/ 132640 w 195113"/>
                <a:gd name="connsiteY59" fmla="*/ 49580 h 118064"/>
                <a:gd name="connsiteX60" fmla="*/ 150832 w 195113"/>
                <a:gd name="connsiteY60" fmla="*/ 50532 h 118064"/>
                <a:gd name="connsiteX61" fmla="*/ 168358 w 195113"/>
                <a:gd name="connsiteY61" fmla="*/ 56628 h 118064"/>
                <a:gd name="connsiteX62" fmla="*/ 192647 w 195113"/>
                <a:gd name="connsiteY62" fmla="*/ 74821 h 118064"/>
                <a:gd name="connsiteX63" fmla="*/ 194838 w 195113"/>
                <a:gd name="connsiteY63" fmla="*/ 77297 h 118064"/>
                <a:gd name="connsiteX64" fmla="*/ 180074 w 195113"/>
                <a:gd name="connsiteY64" fmla="*/ 78726 h 118064"/>
                <a:gd name="connsiteX65" fmla="*/ 180741 w 195113"/>
                <a:gd name="connsiteY65" fmla="*/ 77107 h 118064"/>
                <a:gd name="connsiteX66" fmla="*/ 162929 w 195113"/>
                <a:gd name="connsiteY66" fmla="*/ 63677 h 118064"/>
                <a:gd name="connsiteX67" fmla="*/ 149403 w 195113"/>
                <a:gd name="connsiteY67" fmla="*/ 58724 h 118064"/>
                <a:gd name="connsiteX68" fmla="*/ 144355 w 195113"/>
                <a:gd name="connsiteY68" fmla="*/ 58724 h 118064"/>
                <a:gd name="connsiteX69" fmla="*/ 138545 w 195113"/>
                <a:gd name="connsiteY69" fmla="*/ 63772 h 118064"/>
                <a:gd name="connsiteX70" fmla="*/ 138545 w 195113"/>
                <a:gd name="connsiteY70" fmla="*/ 69773 h 118064"/>
                <a:gd name="connsiteX71" fmla="*/ 131401 w 195113"/>
                <a:gd name="connsiteY71" fmla="*/ 99014 h 118064"/>
                <a:gd name="connsiteX72" fmla="*/ 131497 w 195113"/>
                <a:gd name="connsiteY72" fmla="*/ 100919 h 118064"/>
                <a:gd name="connsiteX73" fmla="*/ 133497 w 195113"/>
                <a:gd name="connsiteY73" fmla="*/ 100062 h 118064"/>
                <a:gd name="connsiteX74" fmla="*/ 147403 w 195113"/>
                <a:gd name="connsiteY74" fmla="*/ 89489 h 118064"/>
                <a:gd name="connsiteX75" fmla="*/ 156357 w 195113"/>
                <a:gd name="connsiteY75" fmla="*/ 85489 h 118064"/>
                <a:gd name="connsiteX76" fmla="*/ 165977 w 195113"/>
                <a:gd name="connsiteY76" fmla="*/ 82631 h 118064"/>
                <a:gd name="connsiteX77" fmla="*/ 180074 w 195113"/>
                <a:gd name="connsiteY77" fmla="*/ 78821 h 118064"/>
                <a:gd name="connsiteX78" fmla="*/ 132830 w 195113"/>
                <a:gd name="connsiteY78" fmla="*/ 107396 h 118064"/>
                <a:gd name="connsiteX79" fmla="*/ 129973 w 195113"/>
                <a:gd name="connsiteY79" fmla="*/ 107968 h 118064"/>
                <a:gd name="connsiteX80" fmla="*/ 130734 w 195113"/>
                <a:gd name="connsiteY80" fmla="*/ 110730 h 118064"/>
                <a:gd name="connsiteX81" fmla="*/ 132830 w 195113"/>
                <a:gd name="connsiteY81" fmla="*/ 107491 h 118064"/>
                <a:gd name="connsiteX82" fmla="*/ 128449 w 195113"/>
                <a:gd name="connsiteY82" fmla="*/ 26910 h 118064"/>
                <a:gd name="connsiteX83" fmla="*/ 131401 w 195113"/>
                <a:gd name="connsiteY83" fmla="*/ 14718 h 118064"/>
                <a:gd name="connsiteX84" fmla="*/ 125877 w 195113"/>
                <a:gd name="connsiteY84" fmla="*/ 9384 h 118064"/>
                <a:gd name="connsiteX85" fmla="*/ 120924 w 195113"/>
                <a:gd name="connsiteY85" fmla="*/ 9384 h 118064"/>
                <a:gd name="connsiteX86" fmla="*/ 114733 w 195113"/>
                <a:gd name="connsiteY86" fmla="*/ 12432 h 118064"/>
                <a:gd name="connsiteX87" fmla="*/ 111018 w 195113"/>
                <a:gd name="connsiteY87" fmla="*/ 25196 h 118064"/>
                <a:gd name="connsiteX88" fmla="*/ 109970 w 195113"/>
                <a:gd name="connsiteY88" fmla="*/ 37959 h 118064"/>
                <a:gd name="connsiteX89" fmla="*/ 110256 w 195113"/>
                <a:gd name="connsiteY89" fmla="*/ 45007 h 118064"/>
                <a:gd name="connsiteX90" fmla="*/ 113018 w 195113"/>
                <a:gd name="connsiteY90" fmla="*/ 47865 h 118064"/>
                <a:gd name="connsiteX91" fmla="*/ 116923 w 195113"/>
                <a:gd name="connsiteY91" fmla="*/ 45865 h 118064"/>
                <a:gd name="connsiteX92" fmla="*/ 121305 w 195113"/>
                <a:gd name="connsiteY92" fmla="*/ 39388 h 118064"/>
                <a:gd name="connsiteX93" fmla="*/ 128449 w 195113"/>
                <a:gd name="connsiteY93" fmla="*/ 26910 h 118064"/>
                <a:gd name="connsiteX94" fmla="*/ 111208 w 195113"/>
                <a:gd name="connsiteY94" fmla="*/ 16718 h 118064"/>
                <a:gd name="connsiteX95" fmla="*/ 110351 w 195113"/>
                <a:gd name="connsiteY95" fmla="*/ 16147 h 118064"/>
                <a:gd name="connsiteX96" fmla="*/ 111208 w 195113"/>
                <a:gd name="connsiteY96" fmla="*/ 16718 h 118064"/>
                <a:gd name="connsiteX97" fmla="*/ 108351 w 195113"/>
                <a:gd name="connsiteY97" fmla="*/ 51389 h 118064"/>
                <a:gd name="connsiteX98" fmla="*/ 107493 w 195113"/>
                <a:gd name="connsiteY98" fmla="*/ 50818 h 118064"/>
                <a:gd name="connsiteX99" fmla="*/ 108351 w 195113"/>
                <a:gd name="connsiteY99" fmla="*/ 51389 h 118064"/>
                <a:gd name="connsiteX100" fmla="*/ 90063 w 195113"/>
                <a:gd name="connsiteY100" fmla="*/ 58819 h 118064"/>
                <a:gd name="connsiteX101" fmla="*/ 90349 w 195113"/>
                <a:gd name="connsiteY101" fmla="*/ 56152 h 118064"/>
                <a:gd name="connsiteX102" fmla="*/ 75585 w 195113"/>
                <a:gd name="connsiteY102" fmla="*/ 35864 h 118064"/>
                <a:gd name="connsiteX103" fmla="*/ 72060 w 195113"/>
                <a:gd name="connsiteY103" fmla="*/ 32625 h 118064"/>
                <a:gd name="connsiteX104" fmla="*/ 50248 w 195113"/>
                <a:gd name="connsiteY104" fmla="*/ 21766 h 118064"/>
                <a:gd name="connsiteX105" fmla="*/ 47581 w 195113"/>
                <a:gd name="connsiteY105" fmla="*/ 21386 h 118064"/>
                <a:gd name="connsiteX106" fmla="*/ 32913 w 195113"/>
                <a:gd name="connsiteY106" fmla="*/ 17195 h 118064"/>
                <a:gd name="connsiteX107" fmla="*/ 19006 w 195113"/>
                <a:gd name="connsiteY107" fmla="*/ 12813 h 118064"/>
                <a:gd name="connsiteX108" fmla="*/ 15006 w 195113"/>
                <a:gd name="connsiteY108" fmla="*/ 16432 h 118064"/>
                <a:gd name="connsiteX109" fmla="*/ 17577 w 195113"/>
                <a:gd name="connsiteY109" fmla="*/ 17385 h 118064"/>
                <a:gd name="connsiteX110" fmla="*/ 32341 w 195113"/>
                <a:gd name="connsiteY110" fmla="*/ 19766 h 118064"/>
                <a:gd name="connsiteX111" fmla="*/ 66536 w 195113"/>
                <a:gd name="connsiteY111" fmla="*/ 39769 h 118064"/>
                <a:gd name="connsiteX112" fmla="*/ 83300 w 195113"/>
                <a:gd name="connsiteY112" fmla="*/ 64057 h 118064"/>
                <a:gd name="connsiteX113" fmla="*/ 90253 w 195113"/>
                <a:gd name="connsiteY113" fmla="*/ 58819 h 118064"/>
                <a:gd name="connsiteX114" fmla="*/ 47772 w 195113"/>
                <a:gd name="connsiteY114" fmla="*/ 88727 h 118064"/>
                <a:gd name="connsiteX115" fmla="*/ 48629 w 195113"/>
                <a:gd name="connsiteY115" fmla="*/ 89299 h 118064"/>
                <a:gd name="connsiteX116" fmla="*/ 47772 w 195113"/>
                <a:gd name="connsiteY116" fmla="*/ 88727 h 118064"/>
                <a:gd name="connsiteX117" fmla="*/ 47010 w 195113"/>
                <a:gd name="connsiteY117" fmla="*/ 30720 h 118064"/>
                <a:gd name="connsiteX118" fmla="*/ 47676 w 195113"/>
                <a:gd name="connsiteY118" fmla="*/ 28624 h 118064"/>
                <a:gd name="connsiteX119" fmla="*/ 45676 w 195113"/>
                <a:gd name="connsiteY119" fmla="*/ 29387 h 118064"/>
                <a:gd name="connsiteX120" fmla="*/ 47105 w 195113"/>
                <a:gd name="connsiteY120" fmla="*/ 30720 h 118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195113" h="118064">
                  <a:moveTo>
                    <a:pt x="194742" y="77107"/>
                  </a:moveTo>
                  <a:cubicBezTo>
                    <a:pt x="196076" y="80536"/>
                    <a:pt x="193695" y="83012"/>
                    <a:pt x="189504" y="84060"/>
                  </a:cubicBezTo>
                  <a:cubicBezTo>
                    <a:pt x="182550" y="85679"/>
                    <a:pt x="175883" y="87870"/>
                    <a:pt x="169025" y="89775"/>
                  </a:cubicBezTo>
                  <a:cubicBezTo>
                    <a:pt x="165025" y="90918"/>
                    <a:pt x="160929" y="92061"/>
                    <a:pt x="156928" y="93299"/>
                  </a:cubicBezTo>
                  <a:cubicBezTo>
                    <a:pt x="149689" y="95585"/>
                    <a:pt x="144069" y="99681"/>
                    <a:pt x="140069" y="105587"/>
                  </a:cubicBezTo>
                  <a:cubicBezTo>
                    <a:pt x="138164" y="108349"/>
                    <a:pt x="136735" y="111206"/>
                    <a:pt x="135783" y="114254"/>
                  </a:cubicBezTo>
                  <a:lnTo>
                    <a:pt x="131592" y="114254"/>
                  </a:lnTo>
                  <a:cubicBezTo>
                    <a:pt x="131592" y="113588"/>
                    <a:pt x="131592" y="113016"/>
                    <a:pt x="131116" y="112254"/>
                  </a:cubicBezTo>
                  <a:cubicBezTo>
                    <a:pt x="130068" y="113397"/>
                    <a:pt x="129115" y="114635"/>
                    <a:pt x="128067" y="115778"/>
                  </a:cubicBezTo>
                  <a:cubicBezTo>
                    <a:pt x="127401" y="116445"/>
                    <a:pt x="126543" y="116826"/>
                    <a:pt x="125782" y="117493"/>
                  </a:cubicBezTo>
                  <a:lnTo>
                    <a:pt x="125782" y="117493"/>
                  </a:lnTo>
                  <a:lnTo>
                    <a:pt x="120162" y="118064"/>
                  </a:lnTo>
                  <a:cubicBezTo>
                    <a:pt x="119590" y="113969"/>
                    <a:pt x="119495" y="109873"/>
                    <a:pt x="121305" y="105587"/>
                  </a:cubicBezTo>
                  <a:cubicBezTo>
                    <a:pt x="122733" y="102348"/>
                    <a:pt x="122924" y="98443"/>
                    <a:pt x="122733" y="94823"/>
                  </a:cubicBezTo>
                  <a:cubicBezTo>
                    <a:pt x="122543" y="90156"/>
                    <a:pt x="126925" y="86822"/>
                    <a:pt x="125877" y="81869"/>
                  </a:cubicBezTo>
                  <a:cubicBezTo>
                    <a:pt x="125019" y="77678"/>
                    <a:pt x="125877" y="73487"/>
                    <a:pt x="128449" y="69582"/>
                  </a:cubicBezTo>
                  <a:cubicBezTo>
                    <a:pt x="129306" y="68249"/>
                    <a:pt x="128639" y="66153"/>
                    <a:pt x="128544" y="64343"/>
                  </a:cubicBezTo>
                  <a:cubicBezTo>
                    <a:pt x="128544" y="59866"/>
                    <a:pt x="127020" y="58724"/>
                    <a:pt x="122162" y="59866"/>
                  </a:cubicBezTo>
                  <a:cubicBezTo>
                    <a:pt x="118542" y="60724"/>
                    <a:pt x="114923" y="61772"/>
                    <a:pt x="111399" y="63105"/>
                  </a:cubicBezTo>
                  <a:cubicBezTo>
                    <a:pt x="108827" y="64057"/>
                    <a:pt x="104065" y="63677"/>
                    <a:pt x="106827" y="68725"/>
                  </a:cubicBezTo>
                  <a:cubicBezTo>
                    <a:pt x="107112" y="69296"/>
                    <a:pt x="105684" y="71487"/>
                    <a:pt x="104731" y="71678"/>
                  </a:cubicBezTo>
                  <a:cubicBezTo>
                    <a:pt x="103017" y="71963"/>
                    <a:pt x="101112" y="71392"/>
                    <a:pt x="99397" y="70820"/>
                  </a:cubicBezTo>
                  <a:cubicBezTo>
                    <a:pt x="98826" y="70630"/>
                    <a:pt x="98731" y="69391"/>
                    <a:pt x="98159" y="68725"/>
                  </a:cubicBezTo>
                  <a:cubicBezTo>
                    <a:pt x="96444" y="66534"/>
                    <a:pt x="94635" y="65391"/>
                    <a:pt x="91777" y="67677"/>
                  </a:cubicBezTo>
                  <a:cubicBezTo>
                    <a:pt x="86348" y="72059"/>
                    <a:pt x="80442" y="75964"/>
                    <a:pt x="75299" y="80536"/>
                  </a:cubicBezTo>
                  <a:cubicBezTo>
                    <a:pt x="70917" y="84441"/>
                    <a:pt x="66441" y="87870"/>
                    <a:pt x="60345" y="90251"/>
                  </a:cubicBezTo>
                  <a:cubicBezTo>
                    <a:pt x="57678" y="90632"/>
                    <a:pt x="55677" y="90823"/>
                    <a:pt x="53487" y="92347"/>
                  </a:cubicBezTo>
                  <a:cubicBezTo>
                    <a:pt x="50153" y="94633"/>
                    <a:pt x="45962" y="95966"/>
                    <a:pt x="42057" y="97205"/>
                  </a:cubicBezTo>
                  <a:cubicBezTo>
                    <a:pt x="40152" y="97871"/>
                    <a:pt x="37104" y="97776"/>
                    <a:pt x="36627" y="95490"/>
                  </a:cubicBezTo>
                  <a:cubicBezTo>
                    <a:pt x="36151" y="93395"/>
                    <a:pt x="36532" y="90632"/>
                    <a:pt x="37770" y="88918"/>
                  </a:cubicBezTo>
                  <a:cubicBezTo>
                    <a:pt x="39009" y="87203"/>
                    <a:pt x="41771" y="86251"/>
                    <a:pt x="43962" y="85394"/>
                  </a:cubicBezTo>
                  <a:cubicBezTo>
                    <a:pt x="47676" y="83870"/>
                    <a:pt x="51201" y="82346"/>
                    <a:pt x="54534" y="80155"/>
                  </a:cubicBezTo>
                  <a:cubicBezTo>
                    <a:pt x="57773" y="78059"/>
                    <a:pt x="61583" y="76535"/>
                    <a:pt x="65298" y="75297"/>
                  </a:cubicBezTo>
                  <a:cubicBezTo>
                    <a:pt x="73966" y="72249"/>
                    <a:pt x="74727" y="60152"/>
                    <a:pt x="66536" y="54723"/>
                  </a:cubicBezTo>
                  <a:cubicBezTo>
                    <a:pt x="65393" y="53961"/>
                    <a:pt x="63964" y="52723"/>
                    <a:pt x="63774" y="51485"/>
                  </a:cubicBezTo>
                  <a:cubicBezTo>
                    <a:pt x="63012" y="47484"/>
                    <a:pt x="60059" y="45103"/>
                    <a:pt x="57106" y="42722"/>
                  </a:cubicBezTo>
                  <a:cubicBezTo>
                    <a:pt x="52725" y="39197"/>
                    <a:pt x="48439" y="35387"/>
                    <a:pt x="43485" y="33006"/>
                  </a:cubicBezTo>
                  <a:cubicBezTo>
                    <a:pt x="38056" y="30339"/>
                    <a:pt x="32532" y="27482"/>
                    <a:pt x="26150" y="26720"/>
                  </a:cubicBezTo>
                  <a:cubicBezTo>
                    <a:pt x="18816" y="25767"/>
                    <a:pt x="11958" y="23195"/>
                    <a:pt x="5385" y="19957"/>
                  </a:cubicBezTo>
                  <a:cubicBezTo>
                    <a:pt x="3385" y="19004"/>
                    <a:pt x="1861" y="16528"/>
                    <a:pt x="814" y="14528"/>
                  </a:cubicBezTo>
                  <a:cubicBezTo>
                    <a:pt x="-996" y="10908"/>
                    <a:pt x="242" y="8527"/>
                    <a:pt x="4242" y="6336"/>
                  </a:cubicBezTo>
                  <a:cubicBezTo>
                    <a:pt x="10910" y="2812"/>
                    <a:pt x="17292" y="2812"/>
                    <a:pt x="24912" y="6146"/>
                  </a:cubicBezTo>
                  <a:cubicBezTo>
                    <a:pt x="28531" y="7670"/>
                    <a:pt x="32627" y="8146"/>
                    <a:pt x="36437" y="9479"/>
                  </a:cubicBezTo>
                  <a:cubicBezTo>
                    <a:pt x="43962" y="12051"/>
                    <a:pt x="52534" y="12337"/>
                    <a:pt x="58344" y="18433"/>
                  </a:cubicBezTo>
                  <a:cubicBezTo>
                    <a:pt x="59773" y="19862"/>
                    <a:pt x="60916" y="20909"/>
                    <a:pt x="62917" y="18909"/>
                  </a:cubicBezTo>
                  <a:cubicBezTo>
                    <a:pt x="63393" y="18433"/>
                    <a:pt x="65298" y="18623"/>
                    <a:pt x="66155" y="19099"/>
                  </a:cubicBezTo>
                  <a:cubicBezTo>
                    <a:pt x="74918" y="23957"/>
                    <a:pt x="84538" y="27863"/>
                    <a:pt x="89872" y="36816"/>
                  </a:cubicBezTo>
                  <a:cubicBezTo>
                    <a:pt x="93111" y="42150"/>
                    <a:pt x="97873" y="46722"/>
                    <a:pt x="96921" y="53485"/>
                  </a:cubicBezTo>
                  <a:cubicBezTo>
                    <a:pt x="96921" y="53866"/>
                    <a:pt x="97683" y="54532"/>
                    <a:pt x="98159" y="54628"/>
                  </a:cubicBezTo>
                  <a:cubicBezTo>
                    <a:pt x="98635" y="54628"/>
                    <a:pt x="99683" y="53961"/>
                    <a:pt x="99683" y="53866"/>
                  </a:cubicBezTo>
                  <a:cubicBezTo>
                    <a:pt x="98731" y="51294"/>
                    <a:pt x="103588" y="48818"/>
                    <a:pt x="99969" y="46151"/>
                  </a:cubicBezTo>
                  <a:cubicBezTo>
                    <a:pt x="99588" y="45865"/>
                    <a:pt x="99778" y="44912"/>
                    <a:pt x="99778" y="44246"/>
                  </a:cubicBezTo>
                  <a:cubicBezTo>
                    <a:pt x="100826" y="31196"/>
                    <a:pt x="101112" y="18242"/>
                    <a:pt x="109684" y="6717"/>
                  </a:cubicBezTo>
                  <a:cubicBezTo>
                    <a:pt x="114828" y="-141"/>
                    <a:pt x="122733" y="-1474"/>
                    <a:pt x="130258" y="1478"/>
                  </a:cubicBezTo>
                  <a:cubicBezTo>
                    <a:pt x="131877" y="2145"/>
                    <a:pt x="133306" y="3193"/>
                    <a:pt x="134925" y="3955"/>
                  </a:cubicBezTo>
                  <a:cubicBezTo>
                    <a:pt x="141688" y="7384"/>
                    <a:pt x="143212" y="11575"/>
                    <a:pt x="140259" y="18147"/>
                  </a:cubicBezTo>
                  <a:cubicBezTo>
                    <a:pt x="139402" y="20052"/>
                    <a:pt x="139498" y="22243"/>
                    <a:pt x="138640" y="24243"/>
                  </a:cubicBezTo>
                  <a:cubicBezTo>
                    <a:pt x="137307" y="27482"/>
                    <a:pt x="137307" y="31006"/>
                    <a:pt x="134830" y="34149"/>
                  </a:cubicBezTo>
                  <a:cubicBezTo>
                    <a:pt x="132068" y="37673"/>
                    <a:pt x="129973" y="42150"/>
                    <a:pt x="129973" y="46913"/>
                  </a:cubicBezTo>
                  <a:cubicBezTo>
                    <a:pt x="129973" y="48818"/>
                    <a:pt x="130353" y="49484"/>
                    <a:pt x="132640" y="49580"/>
                  </a:cubicBezTo>
                  <a:cubicBezTo>
                    <a:pt x="138735" y="49770"/>
                    <a:pt x="144736" y="49484"/>
                    <a:pt x="150832" y="50532"/>
                  </a:cubicBezTo>
                  <a:cubicBezTo>
                    <a:pt x="157214" y="51675"/>
                    <a:pt x="162834" y="54247"/>
                    <a:pt x="168358" y="56628"/>
                  </a:cubicBezTo>
                  <a:cubicBezTo>
                    <a:pt x="177883" y="60724"/>
                    <a:pt x="184551" y="68820"/>
                    <a:pt x="192647" y="74821"/>
                  </a:cubicBezTo>
                  <a:cubicBezTo>
                    <a:pt x="193504" y="75488"/>
                    <a:pt x="194457" y="76345"/>
                    <a:pt x="194838" y="77297"/>
                  </a:cubicBezTo>
                  <a:close/>
                  <a:moveTo>
                    <a:pt x="180074" y="78726"/>
                  </a:moveTo>
                  <a:cubicBezTo>
                    <a:pt x="181503" y="78345"/>
                    <a:pt x="182550" y="78155"/>
                    <a:pt x="180741" y="77107"/>
                  </a:cubicBezTo>
                  <a:cubicBezTo>
                    <a:pt x="174168" y="73297"/>
                    <a:pt x="168834" y="68153"/>
                    <a:pt x="162929" y="63677"/>
                  </a:cubicBezTo>
                  <a:cubicBezTo>
                    <a:pt x="159786" y="61295"/>
                    <a:pt x="155690" y="58628"/>
                    <a:pt x="149403" y="58724"/>
                  </a:cubicBezTo>
                  <a:lnTo>
                    <a:pt x="144355" y="58724"/>
                  </a:lnTo>
                  <a:cubicBezTo>
                    <a:pt x="140545" y="58724"/>
                    <a:pt x="138612" y="60409"/>
                    <a:pt x="138545" y="63772"/>
                  </a:cubicBezTo>
                  <a:cubicBezTo>
                    <a:pt x="138545" y="65772"/>
                    <a:pt x="138926" y="67868"/>
                    <a:pt x="138545" y="69773"/>
                  </a:cubicBezTo>
                  <a:cubicBezTo>
                    <a:pt x="136259" y="79488"/>
                    <a:pt x="133783" y="89204"/>
                    <a:pt x="131401" y="99014"/>
                  </a:cubicBezTo>
                  <a:cubicBezTo>
                    <a:pt x="131211" y="99586"/>
                    <a:pt x="131401" y="100253"/>
                    <a:pt x="131497" y="100919"/>
                  </a:cubicBezTo>
                  <a:cubicBezTo>
                    <a:pt x="132163" y="100634"/>
                    <a:pt x="133211" y="100538"/>
                    <a:pt x="133497" y="100062"/>
                  </a:cubicBezTo>
                  <a:cubicBezTo>
                    <a:pt x="136259" y="94347"/>
                    <a:pt x="142260" y="92442"/>
                    <a:pt x="147403" y="89489"/>
                  </a:cubicBezTo>
                  <a:cubicBezTo>
                    <a:pt x="150166" y="87870"/>
                    <a:pt x="151880" y="83679"/>
                    <a:pt x="156357" y="85489"/>
                  </a:cubicBezTo>
                  <a:cubicBezTo>
                    <a:pt x="160452" y="87108"/>
                    <a:pt x="162453" y="83107"/>
                    <a:pt x="165977" y="82631"/>
                  </a:cubicBezTo>
                  <a:cubicBezTo>
                    <a:pt x="170740" y="81965"/>
                    <a:pt x="175311" y="80060"/>
                    <a:pt x="180074" y="78821"/>
                  </a:cubicBezTo>
                  <a:close/>
                  <a:moveTo>
                    <a:pt x="132830" y="107396"/>
                  </a:moveTo>
                  <a:lnTo>
                    <a:pt x="129973" y="107968"/>
                  </a:lnTo>
                  <a:cubicBezTo>
                    <a:pt x="130258" y="108825"/>
                    <a:pt x="130449" y="109778"/>
                    <a:pt x="130734" y="110730"/>
                  </a:cubicBezTo>
                  <a:cubicBezTo>
                    <a:pt x="131211" y="109873"/>
                    <a:pt x="131687" y="109015"/>
                    <a:pt x="132830" y="107491"/>
                  </a:cubicBezTo>
                  <a:close/>
                  <a:moveTo>
                    <a:pt x="128449" y="26910"/>
                  </a:moveTo>
                  <a:cubicBezTo>
                    <a:pt x="130449" y="23100"/>
                    <a:pt x="131782" y="19195"/>
                    <a:pt x="131401" y="14718"/>
                  </a:cubicBezTo>
                  <a:cubicBezTo>
                    <a:pt x="131020" y="10908"/>
                    <a:pt x="130163" y="9670"/>
                    <a:pt x="125877" y="9384"/>
                  </a:cubicBezTo>
                  <a:cubicBezTo>
                    <a:pt x="124258" y="9289"/>
                    <a:pt x="122352" y="9003"/>
                    <a:pt x="120924" y="9384"/>
                  </a:cubicBezTo>
                  <a:cubicBezTo>
                    <a:pt x="118638" y="10051"/>
                    <a:pt x="114733" y="11289"/>
                    <a:pt x="114733" y="12432"/>
                  </a:cubicBezTo>
                  <a:cubicBezTo>
                    <a:pt x="114542" y="17004"/>
                    <a:pt x="110160" y="20243"/>
                    <a:pt x="111018" y="25196"/>
                  </a:cubicBezTo>
                  <a:cubicBezTo>
                    <a:pt x="111780" y="29291"/>
                    <a:pt x="111780" y="33673"/>
                    <a:pt x="109970" y="37959"/>
                  </a:cubicBezTo>
                  <a:cubicBezTo>
                    <a:pt x="109113" y="39959"/>
                    <a:pt x="109779" y="42722"/>
                    <a:pt x="110256" y="45007"/>
                  </a:cubicBezTo>
                  <a:cubicBezTo>
                    <a:pt x="110542" y="46151"/>
                    <a:pt x="111970" y="47770"/>
                    <a:pt x="113018" y="47865"/>
                  </a:cubicBezTo>
                  <a:cubicBezTo>
                    <a:pt x="114256" y="47865"/>
                    <a:pt x="116066" y="46913"/>
                    <a:pt x="116923" y="45865"/>
                  </a:cubicBezTo>
                  <a:cubicBezTo>
                    <a:pt x="118447" y="44150"/>
                    <a:pt x="119400" y="41960"/>
                    <a:pt x="121305" y="39388"/>
                  </a:cubicBezTo>
                  <a:cubicBezTo>
                    <a:pt x="123686" y="35197"/>
                    <a:pt x="126258" y="31101"/>
                    <a:pt x="128449" y="26910"/>
                  </a:cubicBezTo>
                  <a:close/>
                  <a:moveTo>
                    <a:pt x="111208" y="16718"/>
                  </a:moveTo>
                  <a:cubicBezTo>
                    <a:pt x="111208" y="16718"/>
                    <a:pt x="110637" y="16337"/>
                    <a:pt x="110351" y="16147"/>
                  </a:cubicBezTo>
                  <a:cubicBezTo>
                    <a:pt x="110351" y="16528"/>
                    <a:pt x="110446" y="16909"/>
                    <a:pt x="111208" y="16718"/>
                  </a:cubicBezTo>
                  <a:close/>
                  <a:moveTo>
                    <a:pt x="108351" y="51389"/>
                  </a:moveTo>
                  <a:cubicBezTo>
                    <a:pt x="108351" y="51389"/>
                    <a:pt x="107779" y="51008"/>
                    <a:pt x="107493" y="50818"/>
                  </a:cubicBezTo>
                  <a:cubicBezTo>
                    <a:pt x="107493" y="51199"/>
                    <a:pt x="107589" y="51580"/>
                    <a:pt x="108351" y="51389"/>
                  </a:cubicBezTo>
                  <a:close/>
                  <a:moveTo>
                    <a:pt x="90063" y="58819"/>
                  </a:moveTo>
                  <a:cubicBezTo>
                    <a:pt x="90634" y="58343"/>
                    <a:pt x="90729" y="56819"/>
                    <a:pt x="90349" y="56152"/>
                  </a:cubicBezTo>
                  <a:cubicBezTo>
                    <a:pt x="85586" y="49294"/>
                    <a:pt x="80633" y="42531"/>
                    <a:pt x="75585" y="35864"/>
                  </a:cubicBezTo>
                  <a:cubicBezTo>
                    <a:pt x="74632" y="34625"/>
                    <a:pt x="73394" y="33292"/>
                    <a:pt x="72060" y="32625"/>
                  </a:cubicBezTo>
                  <a:cubicBezTo>
                    <a:pt x="64917" y="28910"/>
                    <a:pt x="57583" y="25291"/>
                    <a:pt x="50248" y="21766"/>
                  </a:cubicBezTo>
                  <a:cubicBezTo>
                    <a:pt x="49486" y="21386"/>
                    <a:pt x="48439" y="21671"/>
                    <a:pt x="47581" y="21386"/>
                  </a:cubicBezTo>
                  <a:cubicBezTo>
                    <a:pt x="42628" y="20052"/>
                    <a:pt x="37294" y="19481"/>
                    <a:pt x="32913" y="17195"/>
                  </a:cubicBezTo>
                  <a:cubicBezTo>
                    <a:pt x="28436" y="14909"/>
                    <a:pt x="23578" y="14528"/>
                    <a:pt x="19006" y="12813"/>
                  </a:cubicBezTo>
                  <a:cubicBezTo>
                    <a:pt x="15673" y="11575"/>
                    <a:pt x="16816" y="15671"/>
                    <a:pt x="15006" y="16432"/>
                  </a:cubicBezTo>
                  <a:cubicBezTo>
                    <a:pt x="15863" y="16718"/>
                    <a:pt x="16720" y="17385"/>
                    <a:pt x="17577" y="17385"/>
                  </a:cubicBezTo>
                  <a:cubicBezTo>
                    <a:pt x="22721" y="17385"/>
                    <a:pt x="27388" y="18528"/>
                    <a:pt x="32341" y="19766"/>
                  </a:cubicBezTo>
                  <a:cubicBezTo>
                    <a:pt x="46152" y="23290"/>
                    <a:pt x="56916" y="31006"/>
                    <a:pt x="66536" y="39769"/>
                  </a:cubicBezTo>
                  <a:cubicBezTo>
                    <a:pt x="73584" y="46246"/>
                    <a:pt x="80157" y="53866"/>
                    <a:pt x="83300" y="64057"/>
                  </a:cubicBezTo>
                  <a:cubicBezTo>
                    <a:pt x="85681" y="62343"/>
                    <a:pt x="88062" y="60724"/>
                    <a:pt x="90253" y="58819"/>
                  </a:cubicBezTo>
                  <a:close/>
                  <a:moveTo>
                    <a:pt x="47772" y="88727"/>
                  </a:moveTo>
                  <a:cubicBezTo>
                    <a:pt x="47772" y="88727"/>
                    <a:pt x="48343" y="89108"/>
                    <a:pt x="48629" y="89299"/>
                  </a:cubicBezTo>
                  <a:cubicBezTo>
                    <a:pt x="48629" y="88918"/>
                    <a:pt x="48534" y="88537"/>
                    <a:pt x="47772" y="88727"/>
                  </a:cubicBezTo>
                  <a:close/>
                  <a:moveTo>
                    <a:pt x="47010" y="30720"/>
                  </a:moveTo>
                  <a:cubicBezTo>
                    <a:pt x="47200" y="30053"/>
                    <a:pt x="47486" y="29291"/>
                    <a:pt x="47676" y="28624"/>
                  </a:cubicBezTo>
                  <a:cubicBezTo>
                    <a:pt x="46724" y="28624"/>
                    <a:pt x="45867" y="28624"/>
                    <a:pt x="45676" y="29387"/>
                  </a:cubicBezTo>
                  <a:cubicBezTo>
                    <a:pt x="46152" y="29863"/>
                    <a:pt x="46629" y="30244"/>
                    <a:pt x="47105" y="30720"/>
                  </a:cubicBezTo>
                  <a:close/>
                </a:path>
              </a:pathLst>
            </a:custGeom>
            <a:solidFill>
              <a:srgbClr val="040000"/>
            </a:solidFill>
            <a:ln w="9525" cap="flat">
              <a:noFill/>
              <a:prstDash val="solid"/>
              <a:miter/>
            </a:ln>
          </p:spPr>
          <p:txBody>
            <a:bodyPr rtlCol="0" anchor="ctr"/>
            <a:lstStyle/>
            <a:p>
              <a:endParaRPr lang="ja-JP" altLang="en-US"/>
            </a:p>
          </p:txBody>
        </p:sp>
        <p:sp>
          <p:nvSpPr>
            <p:cNvPr id="95" name="フリーフォーム: 図形 94">
              <a:extLst>
                <a:ext uri="{FF2B5EF4-FFF2-40B4-BE49-F238E27FC236}">
                  <a16:creationId xmlns:a16="http://schemas.microsoft.com/office/drawing/2014/main" id="{04CF2576-562B-1493-2C4B-F15F946166BE}"/>
                </a:ext>
              </a:extLst>
            </p:cNvPr>
            <p:cNvSpPr/>
            <p:nvPr/>
          </p:nvSpPr>
          <p:spPr>
            <a:xfrm>
              <a:off x="6199566" y="4119273"/>
              <a:ext cx="50366" cy="42198"/>
            </a:xfrm>
            <a:custGeom>
              <a:avLst/>
              <a:gdLst>
                <a:gd name="connsiteX0" fmla="*/ 49405 w 50366"/>
                <a:gd name="connsiteY0" fmla="*/ 18481 h 42198"/>
                <a:gd name="connsiteX1" fmla="*/ 48738 w 50366"/>
                <a:gd name="connsiteY1" fmla="*/ 20100 h 42198"/>
                <a:gd name="connsiteX2" fmla="*/ 34641 w 50366"/>
                <a:gd name="connsiteY2" fmla="*/ 23910 h 42198"/>
                <a:gd name="connsiteX3" fmla="*/ 25021 w 50366"/>
                <a:gd name="connsiteY3" fmla="*/ 26768 h 42198"/>
                <a:gd name="connsiteX4" fmla="*/ 16067 w 50366"/>
                <a:gd name="connsiteY4" fmla="*/ 30768 h 42198"/>
                <a:gd name="connsiteX5" fmla="*/ 2161 w 50366"/>
                <a:gd name="connsiteY5" fmla="*/ 41341 h 42198"/>
                <a:gd name="connsiteX6" fmla="*/ 161 w 50366"/>
                <a:gd name="connsiteY6" fmla="*/ 42198 h 42198"/>
                <a:gd name="connsiteX7" fmla="*/ 66 w 50366"/>
                <a:gd name="connsiteY7" fmla="*/ 40293 h 42198"/>
                <a:gd name="connsiteX8" fmla="*/ 7209 w 50366"/>
                <a:gd name="connsiteY8" fmla="*/ 11052 h 42198"/>
                <a:gd name="connsiteX9" fmla="*/ 7209 w 50366"/>
                <a:gd name="connsiteY9" fmla="*/ 5051 h 42198"/>
                <a:gd name="connsiteX10" fmla="*/ 13019 w 50366"/>
                <a:gd name="connsiteY10" fmla="*/ 3 h 42198"/>
                <a:gd name="connsiteX11" fmla="*/ 18068 w 50366"/>
                <a:gd name="connsiteY11" fmla="*/ 3 h 42198"/>
                <a:gd name="connsiteX12" fmla="*/ 31593 w 50366"/>
                <a:gd name="connsiteY12" fmla="*/ 4955 h 42198"/>
                <a:gd name="connsiteX13" fmla="*/ 49405 w 50366"/>
                <a:gd name="connsiteY13" fmla="*/ 18386 h 421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366" h="42198">
                  <a:moveTo>
                    <a:pt x="49405" y="18481"/>
                  </a:moveTo>
                  <a:cubicBezTo>
                    <a:pt x="51215" y="19529"/>
                    <a:pt x="50167" y="19814"/>
                    <a:pt x="48738" y="20100"/>
                  </a:cubicBezTo>
                  <a:cubicBezTo>
                    <a:pt x="43976" y="21338"/>
                    <a:pt x="39404" y="23244"/>
                    <a:pt x="34641" y="23910"/>
                  </a:cubicBezTo>
                  <a:cubicBezTo>
                    <a:pt x="31212" y="24387"/>
                    <a:pt x="29212" y="28387"/>
                    <a:pt x="25021" y="26768"/>
                  </a:cubicBezTo>
                  <a:cubicBezTo>
                    <a:pt x="20544" y="25053"/>
                    <a:pt x="18925" y="29149"/>
                    <a:pt x="16067" y="30768"/>
                  </a:cubicBezTo>
                  <a:cubicBezTo>
                    <a:pt x="10924" y="33721"/>
                    <a:pt x="4828" y="35626"/>
                    <a:pt x="2161" y="41341"/>
                  </a:cubicBezTo>
                  <a:cubicBezTo>
                    <a:pt x="1970" y="41817"/>
                    <a:pt x="827" y="41913"/>
                    <a:pt x="161" y="42198"/>
                  </a:cubicBezTo>
                  <a:cubicBezTo>
                    <a:pt x="161" y="41531"/>
                    <a:pt x="-125" y="40865"/>
                    <a:pt x="66" y="40293"/>
                  </a:cubicBezTo>
                  <a:cubicBezTo>
                    <a:pt x="2447" y="30578"/>
                    <a:pt x="4923" y="20862"/>
                    <a:pt x="7209" y="11052"/>
                  </a:cubicBezTo>
                  <a:cubicBezTo>
                    <a:pt x="7685" y="9146"/>
                    <a:pt x="7209" y="7051"/>
                    <a:pt x="7209" y="5051"/>
                  </a:cubicBezTo>
                  <a:cubicBezTo>
                    <a:pt x="7209" y="1689"/>
                    <a:pt x="9143" y="3"/>
                    <a:pt x="13019" y="3"/>
                  </a:cubicBezTo>
                  <a:lnTo>
                    <a:pt x="18068" y="3"/>
                  </a:lnTo>
                  <a:cubicBezTo>
                    <a:pt x="24354" y="-93"/>
                    <a:pt x="28450" y="2479"/>
                    <a:pt x="31593" y="4955"/>
                  </a:cubicBezTo>
                  <a:cubicBezTo>
                    <a:pt x="37499" y="9432"/>
                    <a:pt x="42833" y="14576"/>
                    <a:pt x="49405" y="18386"/>
                  </a:cubicBezTo>
                  <a:close/>
                </a:path>
              </a:pathLst>
            </a:custGeom>
            <a:solidFill>
              <a:srgbClr val="FFFFFF"/>
            </a:solidFill>
            <a:ln w="9525" cap="flat">
              <a:noFill/>
              <a:prstDash val="solid"/>
              <a:miter/>
            </a:ln>
          </p:spPr>
          <p:txBody>
            <a:bodyPr rtlCol="0" anchor="ctr"/>
            <a:lstStyle/>
            <a:p>
              <a:endParaRPr lang="ja-JP" altLang="en-US"/>
            </a:p>
          </p:txBody>
        </p:sp>
        <p:sp>
          <p:nvSpPr>
            <p:cNvPr id="96" name="フリーフォーム: 図形 95">
              <a:extLst>
                <a:ext uri="{FF2B5EF4-FFF2-40B4-BE49-F238E27FC236}">
                  <a16:creationId xmlns:a16="http://schemas.microsoft.com/office/drawing/2014/main" id="{79A0571E-71F3-2F82-736C-C442F94077C7}"/>
                </a:ext>
              </a:extLst>
            </p:cNvPr>
            <p:cNvSpPr/>
            <p:nvPr/>
          </p:nvSpPr>
          <p:spPr>
            <a:xfrm>
              <a:off x="6213252" y="4007452"/>
              <a:ext cx="2190" cy="3619"/>
            </a:xfrm>
            <a:custGeom>
              <a:avLst/>
              <a:gdLst>
                <a:gd name="connsiteX0" fmla="*/ 2096 w 2190"/>
                <a:gd name="connsiteY0" fmla="*/ 1429 h 3619"/>
                <a:gd name="connsiteX1" fmla="*/ 1810 w 2190"/>
                <a:gd name="connsiteY1" fmla="*/ 3619 h 3619"/>
                <a:gd name="connsiteX2" fmla="*/ 571 w 2190"/>
                <a:gd name="connsiteY2" fmla="*/ 1810 h 3619"/>
                <a:gd name="connsiteX3" fmla="*/ 0 w 2190"/>
                <a:gd name="connsiteY3" fmla="*/ 0 h 3619"/>
                <a:gd name="connsiteX4" fmla="*/ 2191 w 2190"/>
                <a:gd name="connsiteY4" fmla="*/ 1429 h 36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90" h="3619">
                  <a:moveTo>
                    <a:pt x="2096" y="1429"/>
                  </a:moveTo>
                  <a:cubicBezTo>
                    <a:pt x="2096" y="1429"/>
                    <a:pt x="2096" y="2667"/>
                    <a:pt x="1810" y="3619"/>
                  </a:cubicBezTo>
                  <a:cubicBezTo>
                    <a:pt x="1143" y="3238"/>
                    <a:pt x="857" y="2476"/>
                    <a:pt x="571" y="1810"/>
                  </a:cubicBezTo>
                  <a:cubicBezTo>
                    <a:pt x="381" y="1238"/>
                    <a:pt x="190" y="667"/>
                    <a:pt x="0" y="0"/>
                  </a:cubicBezTo>
                  <a:cubicBezTo>
                    <a:pt x="762" y="476"/>
                    <a:pt x="1619" y="857"/>
                    <a:pt x="2191" y="1429"/>
                  </a:cubicBezTo>
                  <a:close/>
                </a:path>
              </a:pathLst>
            </a:custGeom>
            <a:solidFill>
              <a:srgbClr val="040000"/>
            </a:solidFill>
            <a:ln w="9525" cap="flat">
              <a:noFill/>
              <a:prstDash val="solid"/>
              <a:miter/>
            </a:ln>
          </p:spPr>
          <p:txBody>
            <a:bodyPr rtlCol="0" anchor="ctr"/>
            <a:lstStyle/>
            <a:p>
              <a:endParaRPr lang="ja-JP" altLang="en-US"/>
            </a:p>
          </p:txBody>
        </p:sp>
        <p:sp>
          <p:nvSpPr>
            <p:cNvPr id="97" name="フリーフォーム: 図形 96">
              <a:extLst>
                <a:ext uri="{FF2B5EF4-FFF2-40B4-BE49-F238E27FC236}">
                  <a16:creationId xmlns:a16="http://schemas.microsoft.com/office/drawing/2014/main" id="{A8A52C90-6069-0AEE-119E-27691382E5A9}"/>
                </a:ext>
              </a:extLst>
            </p:cNvPr>
            <p:cNvSpPr/>
            <p:nvPr/>
          </p:nvSpPr>
          <p:spPr>
            <a:xfrm>
              <a:off x="6207138" y="4051744"/>
              <a:ext cx="494" cy="857"/>
            </a:xfrm>
            <a:custGeom>
              <a:avLst/>
              <a:gdLst>
                <a:gd name="connsiteX0" fmla="*/ 19 w 494"/>
                <a:gd name="connsiteY0" fmla="*/ 0 h 857"/>
                <a:gd name="connsiteX1" fmla="*/ 495 w 494"/>
                <a:gd name="connsiteY1" fmla="*/ 857 h 857"/>
                <a:gd name="connsiteX2" fmla="*/ 19 w 494"/>
                <a:gd name="connsiteY2" fmla="*/ 0 h 857"/>
              </a:gdLst>
              <a:ahLst/>
              <a:cxnLst>
                <a:cxn ang="0">
                  <a:pos x="connsiteX0" y="connsiteY0"/>
                </a:cxn>
                <a:cxn ang="0">
                  <a:pos x="connsiteX1" y="connsiteY1"/>
                </a:cxn>
                <a:cxn ang="0">
                  <a:pos x="connsiteX2" y="connsiteY2"/>
                </a:cxn>
              </a:cxnLst>
              <a:rect l="l" t="t" r="r" b="b"/>
              <a:pathLst>
                <a:path w="494" h="857">
                  <a:moveTo>
                    <a:pt x="19" y="0"/>
                  </a:moveTo>
                  <a:cubicBezTo>
                    <a:pt x="19" y="0"/>
                    <a:pt x="495" y="476"/>
                    <a:pt x="495" y="857"/>
                  </a:cubicBezTo>
                  <a:cubicBezTo>
                    <a:pt x="209" y="667"/>
                    <a:pt x="-77" y="476"/>
                    <a:pt x="19" y="0"/>
                  </a:cubicBezTo>
                  <a:close/>
                </a:path>
              </a:pathLst>
            </a:custGeom>
            <a:solidFill>
              <a:srgbClr val="040000"/>
            </a:solidFill>
            <a:ln w="9525" cap="flat">
              <a:noFill/>
              <a:prstDash val="solid"/>
              <a:miter/>
            </a:ln>
          </p:spPr>
          <p:txBody>
            <a:bodyPr rtlCol="0" anchor="ctr"/>
            <a:lstStyle/>
            <a:p>
              <a:endParaRPr lang="ja-JP" altLang="en-US"/>
            </a:p>
          </p:txBody>
        </p:sp>
        <p:sp>
          <p:nvSpPr>
            <p:cNvPr id="98" name="フリーフォーム: 図形 97">
              <a:extLst>
                <a:ext uri="{FF2B5EF4-FFF2-40B4-BE49-F238E27FC236}">
                  <a16:creationId xmlns:a16="http://schemas.microsoft.com/office/drawing/2014/main" id="{70FB477C-8ADE-8FCB-A54A-C75C52AC2BB6}"/>
                </a:ext>
              </a:extLst>
            </p:cNvPr>
            <p:cNvSpPr/>
            <p:nvPr/>
          </p:nvSpPr>
          <p:spPr>
            <a:xfrm>
              <a:off x="6188106" y="4174997"/>
              <a:ext cx="15716" cy="20658"/>
            </a:xfrm>
            <a:custGeom>
              <a:avLst/>
              <a:gdLst>
                <a:gd name="connsiteX0" fmla="*/ 11525 w 15716"/>
                <a:gd name="connsiteY0" fmla="*/ 0 h 20658"/>
                <a:gd name="connsiteX1" fmla="*/ 15716 w 15716"/>
                <a:gd name="connsiteY1" fmla="*/ 0 h 20658"/>
                <a:gd name="connsiteX2" fmla="*/ 14288 w 15716"/>
                <a:gd name="connsiteY2" fmla="*/ 11239 h 20658"/>
                <a:gd name="connsiteX3" fmla="*/ 14288 w 15716"/>
                <a:gd name="connsiteY3" fmla="*/ 16573 h 20658"/>
                <a:gd name="connsiteX4" fmla="*/ 5429 w 15716"/>
                <a:gd name="connsiteY4" fmla="*/ 19431 h 20658"/>
                <a:gd name="connsiteX5" fmla="*/ 1524 w 15716"/>
                <a:gd name="connsiteY5" fmla="*/ 14383 h 20658"/>
                <a:gd name="connsiteX6" fmla="*/ 0 w 15716"/>
                <a:gd name="connsiteY6" fmla="*/ 3905 h 20658"/>
                <a:gd name="connsiteX7" fmla="*/ 5620 w 15716"/>
                <a:gd name="connsiteY7" fmla="*/ 3334 h 20658"/>
                <a:gd name="connsiteX8" fmla="*/ 6191 w 15716"/>
                <a:gd name="connsiteY8" fmla="*/ 4381 h 20658"/>
                <a:gd name="connsiteX9" fmla="*/ 9144 w 15716"/>
                <a:gd name="connsiteY9" fmla="*/ 3143 h 20658"/>
                <a:gd name="connsiteX10" fmla="*/ 11430 w 15716"/>
                <a:gd name="connsiteY10" fmla="*/ 95 h 20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16" h="20658">
                  <a:moveTo>
                    <a:pt x="11525" y="0"/>
                  </a:moveTo>
                  <a:lnTo>
                    <a:pt x="15716" y="0"/>
                  </a:lnTo>
                  <a:cubicBezTo>
                    <a:pt x="14573" y="3620"/>
                    <a:pt x="14002" y="7334"/>
                    <a:pt x="14288" y="11239"/>
                  </a:cubicBezTo>
                  <a:cubicBezTo>
                    <a:pt x="14383" y="13049"/>
                    <a:pt x="14573" y="14859"/>
                    <a:pt x="14288" y="16573"/>
                  </a:cubicBezTo>
                  <a:cubicBezTo>
                    <a:pt x="13621" y="20288"/>
                    <a:pt x="8477" y="22003"/>
                    <a:pt x="5429" y="19431"/>
                  </a:cubicBezTo>
                  <a:cubicBezTo>
                    <a:pt x="3810" y="18002"/>
                    <a:pt x="1619" y="16097"/>
                    <a:pt x="1524" y="14383"/>
                  </a:cubicBezTo>
                  <a:cubicBezTo>
                    <a:pt x="1333" y="10858"/>
                    <a:pt x="571" y="7429"/>
                    <a:pt x="0" y="3905"/>
                  </a:cubicBezTo>
                  <a:lnTo>
                    <a:pt x="5620" y="3334"/>
                  </a:lnTo>
                  <a:cubicBezTo>
                    <a:pt x="5620" y="3334"/>
                    <a:pt x="6001" y="4000"/>
                    <a:pt x="6191" y="4381"/>
                  </a:cubicBezTo>
                  <a:cubicBezTo>
                    <a:pt x="6667" y="4000"/>
                    <a:pt x="7239" y="3524"/>
                    <a:pt x="9144" y="3143"/>
                  </a:cubicBezTo>
                  <a:cubicBezTo>
                    <a:pt x="10287" y="2286"/>
                    <a:pt x="11334" y="1238"/>
                    <a:pt x="11430" y="95"/>
                  </a:cubicBezTo>
                  <a:close/>
                </a:path>
              </a:pathLst>
            </a:custGeom>
            <a:solidFill>
              <a:srgbClr val="040000"/>
            </a:solidFill>
            <a:ln w="9525" cap="flat">
              <a:noFill/>
              <a:prstDash val="solid"/>
              <a:miter/>
            </a:ln>
          </p:spPr>
          <p:txBody>
            <a:bodyPr rtlCol="0" anchor="ctr"/>
            <a:lstStyle/>
            <a:p>
              <a:endParaRPr lang="ja-JP" altLang="en-US"/>
            </a:p>
          </p:txBody>
        </p:sp>
        <p:sp>
          <p:nvSpPr>
            <p:cNvPr id="99" name="フリーフォーム: 図形 98">
              <a:extLst>
                <a:ext uri="{FF2B5EF4-FFF2-40B4-BE49-F238E27FC236}">
                  <a16:creationId xmlns:a16="http://schemas.microsoft.com/office/drawing/2014/main" id="{A1DCBC4E-19AE-E824-C6E5-4BA4AE1FCB43}"/>
                </a:ext>
              </a:extLst>
            </p:cNvPr>
            <p:cNvSpPr/>
            <p:nvPr/>
          </p:nvSpPr>
          <p:spPr>
            <a:xfrm>
              <a:off x="6179343" y="4931949"/>
              <a:ext cx="21526" cy="230314"/>
            </a:xfrm>
            <a:custGeom>
              <a:avLst/>
              <a:gdLst>
                <a:gd name="connsiteX0" fmla="*/ 21527 w 21526"/>
                <a:gd name="connsiteY0" fmla="*/ 227266 h 230314"/>
                <a:gd name="connsiteX1" fmla="*/ 20098 w 21526"/>
                <a:gd name="connsiteY1" fmla="*/ 230314 h 230314"/>
                <a:gd name="connsiteX2" fmla="*/ 18383 w 21526"/>
                <a:gd name="connsiteY2" fmla="*/ 228029 h 230314"/>
                <a:gd name="connsiteX3" fmla="*/ 16288 w 21526"/>
                <a:gd name="connsiteY3" fmla="*/ 221742 h 230314"/>
                <a:gd name="connsiteX4" fmla="*/ 12954 w 21526"/>
                <a:gd name="connsiteY4" fmla="*/ 210121 h 230314"/>
                <a:gd name="connsiteX5" fmla="*/ 10001 w 21526"/>
                <a:gd name="connsiteY5" fmla="*/ 169926 h 230314"/>
                <a:gd name="connsiteX6" fmla="*/ 9525 w 21526"/>
                <a:gd name="connsiteY6" fmla="*/ 160115 h 230314"/>
                <a:gd name="connsiteX7" fmla="*/ 8477 w 21526"/>
                <a:gd name="connsiteY7" fmla="*/ 150209 h 230314"/>
                <a:gd name="connsiteX8" fmla="*/ 8477 w 21526"/>
                <a:gd name="connsiteY8" fmla="*/ 139541 h 230314"/>
                <a:gd name="connsiteX9" fmla="*/ 8382 w 21526"/>
                <a:gd name="connsiteY9" fmla="*/ 128873 h 230314"/>
                <a:gd name="connsiteX10" fmla="*/ 6763 w 21526"/>
                <a:gd name="connsiteY10" fmla="*/ 87439 h 230314"/>
                <a:gd name="connsiteX11" fmla="*/ 5620 w 21526"/>
                <a:gd name="connsiteY11" fmla="*/ 64675 h 230314"/>
                <a:gd name="connsiteX12" fmla="*/ 4667 w 21526"/>
                <a:gd name="connsiteY12" fmla="*/ 52292 h 230314"/>
                <a:gd name="connsiteX13" fmla="*/ 4001 w 21526"/>
                <a:gd name="connsiteY13" fmla="*/ 37433 h 230314"/>
                <a:gd name="connsiteX14" fmla="*/ 2762 w 21526"/>
                <a:gd name="connsiteY14" fmla="*/ 27337 h 230314"/>
                <a:gd name="connsiteX15" fmla="*/ 1238 w 21526"/>
                <a:gd name="connsiteY15" fmla="*/ 13906 h 230314"/>
                <a:gd name="connsiteX16" fmla="*/ 762 w 21526"/>
                <a:gd name="connsiteY16" fmla="*/ 11430 h 230314"/>
                <a:gd name="connsiteX17" fmla="*/ 0 w 21526"/>
                <a:gd name="connsiteY17" fmla="*/ 7048 h 230314"/>
                <a:gd name="connsiteX18" fmla="*/ 1238 w 21526"/>
                <a:gd name="connsiteY18" fmla="*/ 0 h 230314"/>
                <a:gd name="connsiteX19" fmla="*/ 5715 w 21526"/>
                <a:gd name="connsiteY19" fmla="*/ 6953 h 230314"/>
                <a:gd name="connsiteX20" fmla="*/ 7048 w 21526"/>
                <a:gd name="connsiteY20" fmla="*/ 16383 h 230314"/>
                <a:gd name="connsiteX21" fmla="*/ 9335 w 21526"/>
                <a:gd name="connsiteY21" fmla="*/ 31147 h 230314"/>
                <a:gd name="connsiteX22" fmla="*/ 9811 w 21526"/>
                <a:gd name="connsiteY22" fmla="*/ 36862 h 230314"/>
                <a:gd name="connsiteX23" fmla="*/ 9525 w 21526"/>
                <a:gd name="connsiteY23" fmla="*/ 43339 h 230314"/>
                <a:gd name="connsiteX24" fmla="*/ 9525 w 21526"/>
                <a:gd name="connsiteY24" fmla="*/ 50578 h 230314"/>
                <a:gd name="connsiteX25" fmla="*/ 9906 w 21526"/>
                <a:gd name="connsiteY25" fmla="*/ 55054 h 230314"/>
                <a:gd name="connsiteX26" fmla="*/ 11144 w 21526"/>
                <a:gd name="connsiteY26" fmla="*/ 66580 h 230314"/>
                <a:gd name="connsiteX27" fmla="*/ 10287 w 21526"/>
                <a:gd name="connsiteY27" fmla="*/ 74771 h 230314"/>
                <a:gd name="connsiteX28" fmla="*/ 10668 w 21526"/>
                <a:gd name="connsiteY28" fmla="*/ 90392 h 230314"/>
                <a:gd name="connsiteX29" fmla="*/ 11239 w 21526"/>
                <a:gd name="connsiteY29" fmla="*/ 95440 h 230314"/>
                <a:gd name="connsiteX30" fmla="*/ 11239 w 21526"/>
                <a:gd name="connsiteY30" fmla="*/ 107061 h 230314"/>
                <a:gd name="connsiteX31" fmla="*/ 12763 w 21526"/>
                <a:gd name="connsiteY31" fmla="*/ 148495 h 230314"/>
                <a:gd name="connsiteX32" fmla="*/ 13049 w 21526"/>
                <a:gd name="connsiteY32" fmla="*/ 156115 h 230314"/>
                <a:gd name="connsiteX33" fmla="*/ 12859 w 21526"/>
                <a:gd name="connsiteY33" fmla="*/ 164021 h 230314"/>
                <a:gd name="connsiteX34" fmla="*/ 15716 w 21526"/>
                <a:gd name="connsiteY34" fmla="*/ 186214 h 230314"/>
                <a:gd name="connsiteX35" fmla="*/ 15716 w 21526"/>
                <a:gd name="connsiteY35" fmla="*/ 189547 h 230314"/>
                <a:gd name="connsiteX36" fmla="*/ 18383 w 21526"/>
                <a:gd name="connsiteY36" fmla="*/ 203835 h 230314"/>
                <a:gd name="connsiteX37" fmla="*/ 20003 w 21526"/>
                <a:gd name="connsiteY37" fmla="*/ 212503 h 230314"/>
                <a:gd name="connsiteX38" fmla="*/ 21431 w 21526"/>
                <a:gd name="connsiteY38" fmla="*/ 227266 h 230314"/>
                <a:gd name="connsiteX39" fmla="*/ 8668 w 21526"/>
                <a:gd name="connsiteY39" fmla="*/ 65627 h 230314"/>
                <a:gd name="connsiteX40" fmla="*/ 7239 w 21526"/>
                <a:gd name="connsiteY40" fmla="*/ 66294 h 230314"/>
                <a:gd name="connsiteX41" fmla="*/ 8668 w 21526"/>
                <a:gd name="connsiteY41" fmla="*/ 65627 h 2303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1526" h="230314">
                  <a:moveTo>
                    <a:pt x="21527" y="227266"/>
                  </a:moveTo>
                  <a:cubicBezTo>
                    <a:pt x="21527" y="228219"/>
                    <a:pt x="20574" y="229267"/>
                    <a:pt x="20098" y="230314"/>
                  </a:cubicBezTo>
                  <a:cubicBezTo>
                    <a:pt x="19526" y="229553"/>
                    <a:pt x="18669" y="228886"/>
                    <a:pt x="18383" y="228029"/>
                  </a:cubicBezTo>
                  <a:cubicBezTo>
                    <a:pt x="17716" y="225933"/>
                    <a:pt x="16954" y="223838"/>
                    <a:pt x="16288" y="221742"/>
                  </a:cubicBezTo>
                  <a:cubicBezTo>
                    <a:pt x="15049" y="217932"/>
                    <a:pt x="13811" y="214027"/>
                    <a:pt x="12954" y="210121"/>
                  </a:cubicBezTo>
                  <a:cubicBezTo>
                    <a:pt x="10287" y="196882"/>
                    <a:pt x="9239" y="183451"/>
                    <a:pt x="10001" y="169926"/>
                  </a:cubicBezTo>
                  <a:cubicBezTo>
                    <a:pt x="10192" y="166688"/>
                    <a:pt x="6953" y="164116"/>
                    <a:pt x="9525" y="160115"/>
                  </a:cubicBezTo>
                  <a:cubicBezTo>
                    <a:pt x="11049" y="157924"/>
                    <a:pt x="8763" y="153638"/>
                    <a:pt x="8477" y="150209"/>
                  </a:cubicBezTo>
                  <a:cubicBezTo>
                    <a:pt x="8191" y="146685"/>
                    <a:pt x="8477" y="143065"/>
                    <a:pt x="8477" y="139541"/>
                  </a:cubicBezTo>
                  <a:cubicBezTo>
                    <a:pt x="8477" y="136017"/>
                    <a:pt x="9049" y="132302"/>
                    <a:pt x="8382" y="128873"/>
                  </a:cubicBezTo>
                  <a:cubicBezTo>
                    <a:pt x="5715" y="115062"/>
                    <a:pt x="8287" y="101155"/>
                    <a:pt x="6763" y="87439"/>
                  </a:cubicBezTo>
                  <a:cubicBezTo>
                    <a:pt x="5905" y="79820"/>
                    <a:pt x="5620" y="72199"/>
                    <a:pt x="5620" y="64675"/>
                  </a:cubicBezTo>
                  <a:cubicBezTo>
                    <a:pt x="5620" y="60484"/>
                    <a:pt x="5048" y="56388"/>
                    <a:pt x="4667" y="52292"/>
                  </a:cubicBezTo>
                  <a:cubicBezTo>
                    <a:pt x="4286" y="47530"/>
                    <a:pt x="3524" y="42481"/>
                    <a:pt x="4001" y="37433"/>
                  </a:cubicBezTo>
                  <a:cubicBezTo>
                    <a:pt x="4286" y="34099"/>
                    <a:pt x="3143" y="30671"/>
                    <a:pt x="2762" y="27337"/>
                  </a:cubicBezTo>
                  <a:cubicBezTo>
                    <a:pt x="2191" y="22860"/>
                    <a:pt x="1810" y="18383"/>
                    <a:pt x="1238" y="13906"/>
                  </a:cubicBezTo>
                  <a:cubicBezTo>
                    <a:pt x="1143" y="13049"/>
                    <a:pt x="953" y="12287"/>
                    <a:pt x="762" y="11430"/>
                  </a:cubicBezTo>
                  <a:cubicBezTo>
                    <a:pt x="381" y="10001"/>
                    <a:pt x="0" y="8572"/>
                    <a:pt x="0" y="7048"/>
                  </a:cubicBezTo>
                  <a:cubicBezTo>
                    <a:pt x="0" y="4763"/>
                    <a:pt x="762" y="2572"/>
                    <a:pt x="1238" y="0"/>
                  </a:cubicBezTo>
                  <a:cubicBezTo>
                    <a:pt x="4667" y="1143"/>
                    <a:pt x="5715" y="3524"/>
                    <a:pt x="5715" y="6953"/>
                  </a:cubicBezTo>
                  <a:cubicBezTo>
                    <a:pt x="5715" y="10096"/>
                    <a:pt x="6477" y="13240"/>
                    <a:pt x="7048" y="16383"/>
                  </a:cubicBezTo>
                  <a:cubicBezTo>
                    <a:pt x="7906" y="21336"/>
                    <a:pt x="9715" y="26289"/>
                    <a:pt x="9335" y="31147"/>
                  </a:cubicBezTo>
                  <a:cubicBezTo>
                    <a:pt x="9144" y="33338"/>
                    <a:pt x="9430" y="34862"/>
                    <a:pt x="9811" y="36862"/>
                  </a:cubicBezTo>
                  <a:cubicBezTo>
                    <a:pt x="10192" y="38957"/>
                    <a:pt x="9620" y="41148"/>
                    <a:pt x="9525" y="43339"/>
                  </a:cubicBezTo>
                  <a:cubicBezTo>
                    <a:pt x="9525" y="45720"/>
                    <a:pt x="9430" y="48196"/>
                    <a:pt x="9525" y="50578"/>
                  </a:cubicBezTo>
                  <a:cubicBezTo>
                    <a:pt x="9525" y="52102"/>
                    <a:pt x="9811" y="53530"/>
                    <a:pt x="9906" y="55054"/>
                  </a:cubicBezTo>
                  <a:cubicBezTo>
                    <a:pt x="10287" y="58864"/>
                    <a:pt x="9525" y="62674"/>
                    <a:pt x="11144" y="66580"/>
                  </a:cubicBezTo>
                  <a:cubicBezTo>
                    <a:pt x="12097" y="68866"/>
                    <a:pt x="10287" y="72009"/>
                    <a:pt x="10287" y="74771"/>
                  </a:cubicBezTo>
                  <a:cubicBezTo>
                    <a:pt x="10287" y="80010"/>
                    <a:pt x="10478" y="85154"/>
                    <a:pt x="10668" y="90392"/>
                  </a:cubicBezTo>
                  <a:cubicBezTo>
                    <a:pt x="10668" y="92107"/>
                    <a:pt x="11811" y="94012"/>
                    <a:pt x="11239" y="95440"/>
                  </a:cubicBezTo>
                  <a:cubicBezTo>
                    <a:pt x="9525" y="99441"/>
                    <a:pt x="10954" y="103156"/>
                    <a:pt x="11239" y="107061"/>
                  </a:cubicBezTo>
                  <a:cubicBezTo>
                    <a:pt x="12192" y="120872"/>
                    <a:pt x="12478" y="134683"/>
                    <a:pt x="12763" y="148495"/>
                  </a:cubicBezTo>
                  <a:cubicBezTo>
                    <a:pt x="12763" y="150971"/>
                    <a:pt x="14097" y="153353"/>
                    <a:pt x="13049" y="156115"/>
                  </a:cubicBezTo>
                  <a:cubicBezTo>
                    <a:pt x="12097" y="158496"/>
                    <a:pt x="12954" y="161354"/>
                    <a:pt x="12859" y="164021"/>
                  </a:cubicBezTo>
                  <a:cubicBezTo>
                    <a:pt x="12668" y="171545"/>
                    <a:pt x="13526" y="178975"/>
                    <a:pt x="15716" y="186214"/>
                  </a:cubicBezTo>
                  <a:cubicBezTo>
                    <a:pt x="16002" y="187262"/>
                    <a:pt x="15716" y="188404"/>
                    <a:pt x="15716" y="189547"/>
                  </a:cubicBezTo>
                  <a:cubicBezTo>
                    <a:pt x="15716" y="194405"/>
                    <a:pt x="15335" y="199263"/>
                    <a:pt x="18383" y="203835"/>
                  </a:cubicBezTo>
                  <a:cubicBezTo>
                    <a:pt x="19907" y="206216"/>
                    <a:pt x="19621" y="209550"/>
                    <a:pt x="20003" y="212503"/>
                  </a:cubicBezTo>
                  <a:cubicBezTo>
                    <a:pt x="20574" y="217456"/>
                    <a:pt x="21050" y="222313"/>
                    <a:pt x="21431" y="227266"/>
                  </a:cubicBezTo>
                  <a:close/>
                  <a:moveTo>
                    <a:pt x="8668" y="65627"/>
                  </a:moveTo>
                  <a:cubicBezTo>
                    <a:pt x="8191" y="65818"/>
                    <a:pt x="7715" y="66104"/>
                    <a:pt x="7239" y="66294"/>
                  </a:cubicBezTo>
                  <a:cubicBezTo>
                    <a:pt x="7715" y="66484"/>
                    <a:pt x="8191" y="66770"/>
                    <a:pt x="8668" y="65627"/>
                  </a:cubicBezTo>
                  <a:close/>
                </a:path>
              </a:pathLst>
            </a:custGeom>
            <a:solidFill>
              <a:srgbClr val="040000"/>
            </a:solidFill>
            <a:ln w="9525" cap="flat">
              <a:noFill/>
              <a:prstDash val="solid"/>
              <a:miter/>
            </a:ln>
          </p:spPr>
          <p:txBody>
            <a:bodyPr rtlCol="0" anchor="ctr"/>
            <a:lstStyle/>
            <a:p>
              <a:endParaRPr lang="ja-JP" altLang="en-US"/>
            </a:p>
          </p:txBody>
        </p:sp>
        <p:sp>
          <p:nvSpPr>
            <p:cNvPr id="100" name="フリーフォーム: 図形 99">
              <a:extLst>
                <a:ext uri="{FF2B5EF4-FFF2-40B4-BE49-F238E27FC236}">
                  <a16:creationId xmlns:a16="http://schemas.microsoft.com/office/drawing/2014/main" id="{DD08C3AC-4B56-B1C5-935C-DD1E59446A17}"/>
                </a:ext>
              </a:extLst>
            </p:cNvPr>
            <p:cNvSpPr/>
            <p:nvPr/>
          </p:nvSpPr>
          <p:spPr>
            <a:xfrm>
              <a:off x="6177787" y="4069866"/>
              <a:ext cx="21906" cy="38741"/>
            </a:xfrm>
            <a:custGeom>
              <a:avLst/>
              <a:gdLst>
                <a:gd name="connsiteX0" fmla="*/ 21845 w 21906"/>
                <a:gd name="connsiteY0" fmla="*/ 5595 h 38741"/>
                <a:gd name="connsiteX1" fmla="*/ 18892 w 21906"/>
                <a:gd name="connsiteY1" fmla="*/ 17787 h 38741"/>
                <a:gd name="connsiteX2" fmla="*/ 11748 w 21906"/>
                <a:gd name="connsiteY2" fmla="*/ 30264 h 38741"/>
                <a:gd name="connsiteX3" fmla="*/ 7367 w 21906"/>
                <a:gd name="connsiteY3" fmla="*/ 36741 h 38741"/>
                <a:gd name="connsiteX4" fmla="*/ 3462 w 21906"/>
                <a:gd name="connsiteY4" fmla="*/ 38742 h 38741"/>
                <a:gd name="connsiteX5" fmla="*/ 699 w 21906"/>
                <a:gd name="connsiteY5" fmla="*/ 35884 h 38741"/>
                <a:gd name="connsiteX6" fmla="*/ 414 w 21906"/>
                <a:gd name="connsiteY6" fmla="*/ 28836 h 38741"/>
                <a:gd name="connsiteX7" fmla="*/ 1461 w 21906"/>
                <a:gd name="connsiteY7" fmla="*/ 16072 h 38741"/>
                <a:gd name="connsiteX8" fmla="*/ 5176 w 21906"/>
                <a:gd name="connsiteY8" fmla="*/ 3309 h 38741"/>
                <a:gd name="connsiteX9" fmla="*/ 11367 w 21906"/>
                <a:gd name="connsiteY9" fmla="*/ 261 h 38741"/>
                <a:gd name="connsiteX10" fmla="*/ 16320 w 21906"/>
                <a:gd name="connsiteY10" fmla="*/ 261 h 38741"/>
                <a:gd name="connsiteX11" fmla="*/ 21845 w 21906"/>
                <a:gd name="connsiteY11" fmla="*/ 5595 h 38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906" h="38741">
                  <a:moveTo>
                    <a:pt x="21845" y="5595"/>
                  </a:moveTo>
                  <a:cubicBezTo>
                    <a:pt x="22226" y="9976"/>
                    <a:pt x="20797" y="13977"/>
                    <a:pt x="18892" y="17787"/>
                  </a:cubicBezTo>
                  <a:cubicBezTo>
                    <a:pt x="16701" y="22073"/>
                    <a:pt x="14130" y="26169"/>
                    <a:pt x="11748" y="30264"/>
                  </a:cubicBezTo>
                  <a:cubicBezTo>
                    <a:pt x="9843" y="32931"/>
                    <a:pt x="8796" y="35027"/>
                    <a:pt x="7367" y="36741"/>
                  </a:cubicBezTo>
                  <a:cubicBezTo>
                    <a:pt x="6509" y="37789"/>
                    <a:pt x="4700" y="38742"/>
                    <a:pt x="3462" y="38742"/>
                  </a:cubicBezTo>
                  <a:cubicBezTo>
                    <a:pt x="2414" y="38742"/>
                    <a:pt x="985" y="37027"/>
                    <a:pt x="699" y="35884"/>
                  </a:cubicBezTo>
                  <a:cubicBezTo>
                    <a:pt x="223" y="33598"/>
                    <a:pt x="-444" y="30836"/>
                    <a:pt x="414" y="28836"/>
                  </a:cubicBezTo>
                  <a:cubicBezTo>
                    <a:pt x="2223" y="24549"/>
                    <a:pt x="2223" y="20168"/>
                    <a:pt x="1461" y="16072"/>
                  </a:cubicBezTo>
                  <a:cubicBezTo>
                    <a:pt x="604" y="11119"/>
                    <a:pt x="4890" y="7880"/>
                    <a:pt x="5176" y="3309"/>
                  </a:cubicBezTo>
                  <a:cubicBezTo>
                    <a:pt x="5176" y="2166"/>
                    <a:pt x="9081" y="1023"/>
                    <a:pt x="11367" y="261"/>
                  </a:cubicBezTo>
                  <a:cubicBezTo>
                    <a:pt x="12891" y="-216"/>
                    <a:pt x="14701" y="70"/>
                    <a:pt x="16320" y="261"/>
                  </a:cubicBezTo>
                  <a:cubicBezTo>
                    <a:pt x="20607" y="546"/>
                    <a:pt x="21559" y="1785"/>
                    <a:pt x="21845" y="5595"/>
                  </a:cubicBezTo>
                  <a:close/>
                </a:path>
              </a:pathLst>
            </a:custGeom>
            <a:solidFill>
              <a:srgbClr val="FFFFFF"/>
            </a:solidFill>
            <a:ln w="9525" cap="flat">
              <a:noFill/>
              <a:prstDash val="solid"/>
              <a:miter/>
            </a:ln>
          </p:spPr>
          <p:txBody>
            <a:bodyPr rtlCol="0" anchor="ctr"/>
            <a:lstStyle/>
            <a:p>
              <a:endParaRPr lang="ja-JP" altLang="en-US"/>
            </a:p>
          </p:txBody>
        </p:sp>
        <p:sp>
          <p:nvSpPr>
            <p:cNvPr id="101" name="フリーフォーム: 図形 100">
              <a:extLst>
                <a:ext uri="{FF2B5EF4-FFF2-40B4-BE49-F238E27FC236}">
                  <a16:creationId xmlns:a16="http://schemas.microsoft.com/office/drawing/2014/main" id="{70BA22EA-841D-B3D2-33BE-3181386C109D}"/>
                </a:ext>
              </a:extLst>
            </p:cNvPr>
            <p:cNvSpPr/>
            <p:nvPr/>
          </p:nvSpPr>
          <p:spPr>
            <a:xfrm>
              <a:off x="6041133" y="4436741"/>
              <a:ext cx="158307" cy="50917"/>
            </a:xfrm>
            <a:custGeom>
              <a:avLst/>
              <a:gdLst>
                <a:gd name="connsiteX0" fmla="*/ 157736 w 158307"/>
                <a:gd name="connsiteY0" fmla="*/ 6670 h 50917"/>
                <a:gd name="connsiteX1" fmla="*/ 155260 w 158307"/>
                <a:gd name="connsiteY1" fmla="*/ 10766 h 50917"/>
                <a:gd name="connsiteX2" fmla="*/ 150116 w 158307"/>
                <a:gd name="connsiteY2" fmla="*/ 13719 h 50917"/>
                <a:gd name="connsiteX3" fmla="*/ 146687 w 158307"/>
                <a:gd name="connsiteY3" fmla="*/ 18386 h 50917"/>
                <a:gd name="connsiteX4" fmla="*/ 142687 w 158307"/>
                <a:gd name="connsiteY4" fmla="*/ 23434 h 50917"/>
                <a:gd name="connsiteX5" fmla="*/ 135162 w 158307"/>
                <a:gd name="connsiteY5" fmla="*/ 29054 h 50917"/>
                <a:gd name="connsiteX6" fmla="*/ 128780 w 158307"/>
                <a:gd name="connsiteY6" fmla="*/ 30483 h 50917"/>
                <a:gd name="connsiteX7" fmla="*/ 126780 w 158307"/>
                <a:gd name="connsiteY7" fmla="*/ 27530 h 50917"/>
                <a:gd name="connsiteX8" fmla="*/ 131638 w 158307"/>
                <a:gd name="connsiteY8" fmla="*/ 18672 h 50917"/>
                <a:gd name="connsiteX9" fmla="*/ 131638 w 158307"/>
                <a:gd name="connsiteY9" fmla="*/ 17433 h 50917"/>
                <a:gd name="connsiteX10" fmla="*/ 129733 w 158307"/>
                <a:gd name="connsiteY10" fmla="*/ 16767 h 50917"/>
                <a:gd name="connsiteX11" fmla="*/ 125256 w 158307"/>
                <a:gd name="connsiteY11" fmla="*/ 24387 h 50917"/>
                <a:gd name="connsiteX12" fmla="*/ 125256 w 158307"/>
                <a:gd name="connsiteY12" fmla="*/ 32388 h 50917"/>
                <a:gd name="connsiteX13" fmla="*/ 123827 w 158307"/>
                <a:gd name="connsiteY13" fmla="*/ 37150 h 50917"/>
                <a:gd name="connsiteX14" fmla="*/ 116398 w 158307"/>
                <a:gd name="connsiteY14" fmla="*/ 41532 h 50917"/>
                <a:gd name="connsiteX15" fmla="*/ 113921 w 158307"/>
                <a:gd name="connsiteY15" fmla="*/ 34102 h 50917"/>
                <a:gd name="connsiteX16" fmla="*/ 116588 w 158307"/>
                <a:gd name="connsiteY16" fmla="*/ 20862 h 50917"/>
                <a:gd name="connsiteX17" fmla="*/ 112492 w 158307"/>
                <a:gd name="connsiteY17" fmla="*/ 14862 h 50917"/>
                <a:gd name="connsiteX18" fmla="*/ 96967 w 158307"/>
                <a:gd name="connsiteY18" fmla="*/ 10766 h 50917"/>
                <a:gd name="connsiteX19" fmla="*/ 92680 w 158307"/>
                <a:gd name="connsiteY19" fmla="*/ 10671 h 50917"/>
                <a:gd name="connsiteX20" fmla="*/ 90109 w 158307"/>
                <a:gd name="connsiteY20" fmla="*/ 10671 h 50917"/>
                <a:gd name="connsiteX21" fmla="*/ 90680 w 158307"/>
                <a:gd name="connsiteY21" fmla="*/ 13719 h 50917"/>
                <a:gd name="connsiteX22" fmla="*/ 92871 w 158307"/>
                <a:gd name="connsiteY22" fmla="*/ 13433 h 50917"/>
                <a:gd name="connsiteX23" fmla="*/ 96586 w 158307"/>
                <a:gd name="connsiteY23" fmla="*/ 15243 h 50917"/>
                <a:gd name="connsiteX24" fmla="*/ 99729 w 158307"/>
                <a:gd name="connsiteY24" fmla="*/ 18672 h 50917"/>
                <a:gd name="connsiteX25" fmla="*/ 99443 w 158307"/>
                <a:gd name="connsiteY25" fmla="*/ 24387 h 50917"/>
                <a:gd name="connsiteX26" fmla="*/ 86775 w 158307"/>
                <a:gd name="connsiteY26" fmla="*/ 35531 h 50917"/>
                <a:gd name="connsiteX27" fmla="*/ 61438 w 158307"/>
                <a:gd name="connsiteY27" fmla="*/ 46675 h 50917"/>
                <a:gd name="connsiteX28" fmla="*/ 41626 w 158307"/>
                <a:gd name="connsiteY28" fmla="*/ 50771 h 50917"/>
                <a:gd name="connsiteX29" fmla="*/ 27244 w 158307"/>
                <a:gd name="connsiteY29" fmla="*/ 47533 h 50917"/>
                <a:gd name="connsiteX30" fmla="*/ 15147 w 158307"/>
                <a:gd name="connsiteY30" fmla="*/ 40579 h 50917"/>
                <a:gd name="connsiteX31" fmla="*/ 13051 w 158307"/>
                <a:gd name="connsiteY31" fmla="*/ 33817 h 50917"/>
                <a:gd name="connsiteX32" fmla="*/ 18481 w 158307"/>
                <a:gd name="connsiteY32" fmla="*/ 33817 h 50917"/>
                <a:gd name="connsiteX33" fmla="*/ 21719 w 158307"/>
                <a:gd name="connsiteY33" fmla="*/ 38008 h 50917"/>
                <a:gd name="connsiteX34" fmla="*/ 23720 w 158307"/>
                <a:gd name="connsiteY34" fmla="*/ 41627 h 50917"/>
                <a:gd name="connsiteX35" fmla="*/ 25244 w 158307"/>
                <a:gd name="connsiteY35" fmla="*/ 42579 h 50917"/>
                <a:gd name="connsiteX36" fmla="*/ 25720 w 158307"/>
                <a:gd name="connsiteY36" fmla="*/ 39436 h 50917"/>
                <a:gd name="connsiteX37" fmla="*/ 34387 w 158307"/>
                <a:gd name="connsiteY37" fmla="*/ 21720 h 50917"/>
                <a:gd name="connsiteX38" fmla="*/ 36102 w 158307"/>
                <a:gd name="connsiteY38" fmla="*/ 24101 h 50917"/>
                <a:gd name="connsiteX39" fmla="*/ 37340 w 158307"/>
                <a:gd name="connsiteY39" fmla="*/ 22958 h 50917"/>
                <a:gd name="connsiteX40" fmla="*/ 34483 w 158307"/>
                <a:gd name="connsiteY40" fmla="*/ 21148 h 50917"/>
                <a:gd name="connsiteX41" fmla="*/ 26672 w 158307"/>
                <a:gd name="connsiteY41" fmla="*/ 22767 h 50917"/>
                <a:gd name="connsiteX42" fmla="*/ 21148 w 158307"/>
                <a:gd name="connsiteY42" fmla="*/ 26387 h 50917"/>
                <a:gd name="connsiteX43" fmla="*/ 20195 w 158307"/>
                <a:gd name="connsiteY43" fmla="*/ 30197 h 50917"/>
                <a:gd name="connsiteX44" fmla="*/ 18671 w 158307"/>
                <a:gd name="connsiteY44" fmla="*/ 33150 h 50917"/>
                <a:gd name="connsiteX45" fmla="*/ 16957 w 158307"/>
                <a:gd name="connsiteY45" fmla="*/ 30959 h 50917"/>
                <a:gd name="connsiteX46" fmla="*/ 12956 w 158307"/>
                <a:gd name="connsiteY46" fmla="*/ 33435 h 50917"/>
                <a:gd name="connsiteX47" fmla="*/ 12956 w 158307"/>
                <a:gd name="connsiteY47" fmla="*/ 33435 h 50917"/>
                <a:gd name="connsiteX48" fmla="*/ 7241 w 158307"/>
                <a:gd name="connsiteY48" fmla="*/ 35341 h 50917"/>
                <a:gd name="connsiteX49" fmla="*/ 4955 w 158307"/>
                <a:gd name="connsiteY49" fmla="*/ 38579 h 50917"/>
                <a:gd name="connsiteX50" fmla="*/ 3622 w 158307"/>
                <a:gd name="connsiteY50" fmla="*/ 37722 h 50917"/>
                <a:gd name="connsiteX51" fmla="*/ 4288 w 158307"/>
                <a:gd name="connsiteY51" fmla="*/ 35531 h 50917"/>
                <a:gd name="connsiteX52" fmla="*/ 1907 w 158307"/>
                <a:gd name="connsiteY52" fmla="*/ 33340 h 50917"/>
                <a:gd name="connsiteX53" fmla="*/ 479 w 158307"/>
                <a:gd name="connsiteY53" fmla="*/ 30864 h 50917"/>
                <a:gd name="connsiteX54" fmla="*/ 11337 w 158307"/>
                <a:gd name="connsiteY54" fmla="*/ 21339 h 50917"/>
                <a:gd name="connsiteX55" fmla="*/ 13623 w 158307"/>
                <a:gd name="connsiteY55" fmla="*/ 20100 h 50917"/>
                <a:gd name="connsiteX56" fmla="*/ 31625 w 158307"/>
                <a:gd name="connsiteY56" fmla="*/ 11909 h 50917"/>
                <a:gd name="connsiteX57" fmla="*/ 36388 w 158307"/>
                <a:gd name="connsiteY57" fmla="*/ 9718 h 50917"/>
                <a:gd name="connsiteX58" fmla="*/ 44294 w 158307"/>
                <a:gd name="connsiteY58" fmla="*/ 8004 h 50917"/>
                <a:gd name="connsiteX59" fmla="*/ 55152 w 158307"/>
                <a:gd name="connsiteY59" fmla="*/ 4670 h 50917"/>
                <a:gd name="connsiteX60" fmla="*/ 65534 w 158307"/>
                <a:gd name="connsiteY60" fmla="*/ 2003 h 50917"/>
                <a:gd name="connsiteX61" fmla="*/ 70582 w 158307"/>
                <a:gd name="connsiteY61" fmla="*/ 3 h 50917"/>
                <a:gd name="connsiteX62" fmla="*/ 90775 w 158307"/>
                <a:gd name="connsiteY62" fmla="*/ 1622 h 50917"/>
                <a:gd name="connsiteX63" fmla="*/ 97538 w 158307"/>
                <a:gd name="connsiteY63" fmla="*/ 2479 h 50917"/>
                <a:gd name="connsiteX64" fmla="*/ 118588 w 158307"/>
                <a:gd name="connsiteY64" fmla="*/ 6194 h 50917"/>
                <a:gd name="connsiteX65" fmla="*/ 131828 w 158307"/>
                <a:gd name="connsiteY65" fmla="*/ 7242 h 50917"/>
                <a:gd name="connsiteX66" fmla="*/ 152212 w 158307"/>
                <a:gd name="connsiteY66" fmla="*/ 2575 h 50917"/>
                <a:gd name="connsiteX67" fmla="*/ 158308 w 158307"/>
                <a:gd name="connsiteY67" fmla="*/ 6480 h 50917"/>
                <a:gd name="connsiteX68" fmla="*/ 147545 w 158307"/>
                <a:gd name="connsiteY68" fmla="*/ 9337 h 50917"/>
                <a:gd name="connsiteX69" fmla="*/ 147925 w 158307"/>
                <a:gd name="connsiteY69" fmla="*/ 7146 h 50917"/>
                <a:gd name="connsiteX70" fmla="*/ 139639 w 158307"/>
                <a:gd name="connsiteY70" fmla="*/ 10385 h 50917"/>
                <a:gd name="connsiteX71" fmla="*/ 140401 w 158307"/>
                <a:gd name="connsiteY71" fmla="*/ 11909 h 50917"/>
                <a:gd name="connsiteX72" fmla="*/ 142211 w 158307"/>
                <a:gd name="connsiteY72" fmla="*/ 11528 h 50917"/>
                <a:gd name="connsiteX73" fmla="*/ 147545 w 158307"/>
                <a:gd name="connsiteY73" fmla="*/ 9337 h 50917"/>
                <a:gd name="connsiteX74" fmla="*/ 141067 w 158307"/>
                <a:gd name="connsiteY74" fmla="*/ 18005 h 50917"/>
                <a:gd name="connsiteX75" fmla="*/ 138305 w 158307"/>
                <a:gd name="connsiteY75" fmla="*/ 18005 h 50917"/>
                <a:gd name="connsiteX76" fmla="*/ 138972 w 158307"/>
                <a:gd name="connsiteY76" fmla="*/ 20005 h 50917"/>
                <a:gd name="connsiteX77" fmla="*/ 141067 w 158307"/>
                <a:gd name="connsiteY77" fmla="*/ 18005 h 50917"/>
                <a:gd name="connsiteX78" fmla="*/ 134781 w 158307"/>
                <a:gd name="connsiteY78" fmla="*/ 23815 h 50917"/>
                <a:gd name="connsiteX79" fmla="*/ 134590 w 158307"/>
                <a:gd name="connsiteY79" fmla="*/ 22672 h 50917"/>
                <a:gd name="connsiteX80" fmla="*/ 130971 w 158307"/>
                <a:gd name="connsiteY80" fmla="*/ 25816 h 50917"/>
                <a:gd name="connsiteX81" fmla="*/ 131257 w 158307"/>
                <a:gd name="connsiteY81" fmla="*/ 26292 h 50917"/>
                <a:gd name="connsiteX82" fmla="*/ 134781 w 158307"/>
                <a:gd name="connsiteY82" fmla="*/ 23815 h 50917"/>
                <a:gd name="connsiteX83" fmla="*/ 131638 w 158307"/>
                <a:gd name="connsiteY83" fmla="*/ 12004 h 50917"/>
                <a:gd name="connsiteX84" fmla="*/ 132114 w 158307"/>
                <a:gd name="connsiteY84" fmla="*/ 11147 h 50917"/>
                <a:gd name="connsiteX85" fmla="*/ 128780 w 158307"/>
                <a:gd name="connsiteY85" fmla="*/ 10766 h 50917"/>
                <a:gd name="connsiteX86" fmla="*/ 128304 w 158307"/>
                <a:gd name="connsiteY86" fmla="*/ 11242 h 50917"/>
                <a:gd name="connsiteX87" fmla="*/ 128304 w 158307"/>
                <a:gd name="connsiteY87" fmla="*/ 11718 h 50917"/>
                <a:gd name="connsiteX88" fmla="*/ 131638 w 158307"/>
                <a:gd name="connsiteY88" fmla="*/ 12100 h 50917"/>
                <a:gd name="connsiteX89" fmla="*/ 122303 w 158307"/>
                <a:gd name="connsiteY89" fmla="*/ 12671 h 50917"/>
                <a:gd name="connsiteX90" fmla="*/ 121446 w 158307"/>
                <a:gd name="connsiteY90" fmla="*/ 12100 h 50917"/>
                <a:gd name="connsiteX91" fmla="*/ 122303 w 158307"/>
                <a:gd name="connsiteY91" fmla="*/ 12671 h 50917"/>
                <a:gd name="connsiteX92" fmla="*/ 119446 w 158307"/>
                <a:gd name="connsiteY92" fmla="*/ 19338 h 50917"/>
                <a:gd name="connsiteX93" fmla="*/ 120303 w 158307"/>
                <a:gd name="connsiteY93" fmla="*/ 19910 h 50917"/>
                <a:gd name="connsiteX94" fmla="*/ 119446 w 158307"/>
                <a:gd name="connsiteY94" fmla="*/ 19338 h 50917"/>
                <a:gd name="connsiteX95" fmla="*/ 120208 w 158307"/>
                <a:gd name="connsiteY95" fmla="*/ 34578 h 50917"/>
                <a:gd name="connsiteX96" fmla="*/ 120589 w 158307"/>
                <a:gd name="connsiteY96" fmla="*/ 32292 h 50917"/>
                <a:gd name="connsiteX97" fmla="*/ 118588 w 158307"/>
                <a:gd name="connsiteY97" fmla="*/ 33531 h 50917"/>
                <a:gd name="connsiteX98" fmla="*/ 118779 w 158307"/>
                <a:gd name="connsiteY98" fmla="*/ 35912 h 50917"/>
                <a:gd name="connsiteX99" fmla="*/ 120208 w 158307"/>
                <a:gd name="connsiteY99" fmla="*/ 34483 h 50917"/>
                <a:gd name="connsiteX100" fmla="*/ 118017 w 158307"/>
                <a:gd name="connsiteY100" fmla="*/ 10004 h 50917"/>
                <a:gd name="connsiteX101" fmla="*/ 118874 w 158307"/>
                <a:gd name="connsiteY101" fmla="*/ 10575 h 50917"/>
                <a:gd name="connsiteX102" fmla="*/ 118017 w 158307"/>
                <a:gd name="connsiteY102" fmla="*/ 10004 h 50917"/>
                <a:gd name="connsiteX103" fmla="*/ 102872 w 158307"/>
                <a:gd name="connsiteY103" fmla="*/ 5337 h 50917"/>
                <a:gd name="connsiteX104" fmla="*/ 104301 w 158307"/>
                <a:gd name="connsiteY104" fmla="*/ 8004 h 50917"/>
                <a:gd name="connsiteX105" fmla="*/ 102872 w 158307"/>
                <a:gd name="connsiteY105" fmla="*/ 5337 h 50917"/>
                <a:gd name="connsiteX106" fmla="*/ 94966 w 158307"/>
                <a:gd name="connsiteY106" fmla="*/ 20672 h 50917"/>
                <a:gd name="connsiteX107" fmla="*/ 95824 w 158307"/>
                <a:gd name="connsiteY107" fmla="*/ 21243 h 50917"/>
                <a:gd name="connsiteX108" fmla="*/ 94966 w 158307"/>
                <a:gd name="connsiteY108" fmla="*/ 20672 h 50917"/>
                <a:gd name="connsiteX109" fmla="*/ 92109 w 158307"/>
                <a:gd name="connsiteY109" fmla="*/ 26006 h 50917"/>
                <a:gd name="connsiteX110" fmla="*/ 91728 w 158307"/>
                <a:gd name="connsiteY110" fmla="*/ 24291 h 50917"/>
                <a:gd name="connsiteX111" fmla="*/ 89537 w 158307"/>
                <a:gd name="connsiteY111" fmla="*/ 26292 h 50917"/>
                <a:gd name="connsiteX112" fmla="*/ 92109 w 158307"/>
                <a:gd name="connsiteY112" fmla="*/ 26006 h 50917"/>
                <a:gd name="connsiteX113" fmla="*/ 87918 w 158307"/>
                <a:gd name="connsiteY113" fmla="*/ 22672 h 50917"/>
                <a:gd name="connsiteX114" fmla="*/ 87537 w 158307"/>
                <a:gd name="connsiteY114" fmla="*/ 16481 h 50917"/>
                <a:gd name="connsiteX115" fmla="*/ 85727 w 158307"/>
                <a:gd name="connsiteY115" fmla="*/ 16005 h 50917"/>
                <a:gd name="connsiteX116" fmla="*/ 86394 w 158307"/>
                <a:gd name="connsiteY116" fmla="*/ 19338 h 50917"/>
                <a:gd name="connsiteX117" fmla="*/ 86394 w 158307"/>
                <a:gd name="connsiteY117" fmla="*/ 20672 h 50917"/>
                <a:gd name="connsiteX118" fmla="*/ 81536 w 158307"/>
                <a:gd name="connsiteY118" fmla="*/ 30673 h 50917"/>
                <a:gd name="connsiteX119" fmla="*/ 82394 w 158307"/>
                <a:gd name="connsiteY119" fmla="*/ 32959 h 50917"/>
                <a:gd name="connsiteX120" fmla="*/ 83537 w 158307"/>
                <a:gd name="connsiteY120" fmla="*/ 31530 h 50917"/>
                <a:gd name="connsiteX121" fmla="*/ 88013 w 158307"/>
                <a:gd name="connsiteY121" fmla="*/ 22672 h 50917"/>
                <a:gd name="connsiteX122" fmla="*/ 84394 w 158307"/>
                <a:gd name="connsiteY122" fmla="*/ 5051 h 50917"/>
                <a:gd name="connsiteX123" fmla="*/ 84203 w 158307"/>
                <a:gd name="connsiteY123" fmla="*/ 3908 h 50917"/>
                <a:gd name="connsiteX124" fmla="*/ 79250 w 158307"/>
                <a:gd name="connsiteY124" fmla="*/ 4670 h 50917"/>
                <a:gd name="connsiteX125" fmla="*/ 84394 w 158307"/>
                <a:gd name="connsiteY125" fmla="*/ 4956 h 50917"/>
                <a:gd name="connsiteX126" fmla="*/ 83632 w 158307"/>
                <a:gd name="connsiteY126" fmla="*/ 13242 h 50917"/>
                <a:gd name="connsiteX127" fmla="*/ 81917 w 158307"/>
                <a:gd name="connsiteY127" fmla="*/ 10004 h 50917"/>
                <a:gd name="connsiteX128" fmla="*/ 80488 w 158307"/>
                <a:gd name="connsiteY128" fmla="*/ 22101 h 50917"/>
                <a:gd name="connsiteX129" fmla="*/ 82394 w 158307"/>
                <a:gd name="connsiteY129" fmla="*/ 24006 h 50917"/>
                <a:gd name="connsiteX130" fmla="*/ 83251 w 158307"/>
                <a:gd name="connsiteY130" fmla="*/ 21339 h 50917"/>
                <a:gd name="connsiteX131" fmla="*/ 83537 w 158307"/>
                <a:gd name="connsiteY131" fmla="*/ 13242 h 50917"/>
                <a:gd name="connsiteX132" fmla="*/ 77059 w 158307"/>
                <a:gd name="connsiteY132" fmla="*/ 23910 h 50917"/>
                <a:gd name="connsiteX133" fmla="*/ 75916 w 158307"/>
                <a:gd name="connsiteY133" fmla="*/ 22767 h 50917"/>
                <a:gd name="connsiteX134" fmla="*/ 71916 w 158307"/>
                <a:gd name="connsiteY134" fmla="*/ 26101 h 50917"/>
                <a:gd name="connsiteX135" fmla="*/ 72583 w 158307"/>
                <a:gd name="connsiteY135" fmla="*/ 33435 h 50917"/>
                <a:gd name="connsiteX136" fmla="*/ 77059 w 158307"/>
                <a:gd name="connsiteY136" fmla="*/ 24006 h 50917"/>
                <a:gd name="connsiteX137" fmla="*/ 72678 w 158307"/>
                <a:gd name="connsiteY137" fmla="*/ 15909 h 50917"/>
                <a:gd name="connsiteX138" fmla="*/ 68487 w 158307"/>
                <a:gd name="connsiteY138" fmla="*/ 9623 h 50917"/>
                <a:gd name="connsiteX139" fmla="*/ 64010 w 158307"/>
                <a:gd name="connsiteY139" fmla="*/ 12004 h 50917"/>
                <a:gd name="connsiteX140" fmla="*/ 61820 w 158307"/>
                <a:gd name="connsiteY140" fmla="*/ 13624 h 50917"/>
                <a:gd name="connsiteX141" fmla="*/ 66106 w 158307"/>
                <a:gd name="connsiteY141" fmla="*/ 14004 h 50917"/>
                <a:gd name="connsiteX142" fmla="*/ 69630 w 158307"/>
                <a:gd name="connsiteY142" fmla="*/ 13338 h 50917"/>
                <a:gd name="connsiteX143" fmla="*/ 70487 w 158307"/>
                <a:gd name="connsiteY143" fmla="*/ 16291 h 50917"/>
                <a:gd name="connsiteX144" fmla="*/ 71630 w 158307"/>
                <a:gd name="connsiteY144" fmla="*/ 16862 h 50917"/>
                <a:gd name="connsiteX145" fmla="*/ 72583 w 158307"/>
                <a:gd name="connsiteY145" fmla="*/ 16005 h 50917"/>
                <a:gd name="connsiteX146" fmla="*/ 69725 w 158307"/>
                <a:gd name="connsiteY146" fmla="*/ 38674 h 50917"/>
                <a:gd name="connsiteX147" fmla="*/ 71725 w 158307"/>
                <a:gd name="connsiteY147" fmla="*/ 36483 h 50917"/>
                <a:gd name="connsiteX148" fmla="*/ 70678 w 158307"/>
                <a:gd name="connsiteY148" fmla="*/ 36007 h 50917"/>
                <a:gd name="connsiteX149" fmla="*/ 69725 w 158307"/>
                <a:gd name="connsiteY149" fmla="*/ 38674 h 50917"/>
                <a:gd name="connsiteX150" fmla="*/ 68963 w 158307"/>
                <a:gd name="connsiteY150" fmla="*/ 30578 h 50917"/>
                <a:gd name="connsiteX151" fmla="*/ 68487 w 158307"/>
                <a:gd name="connsiteY151" fmla="*/ 29530 h 50917"/>
                <a:gd name="connsiteX152" fmla="*/ 62677 w 158307"/>
                <a:gd name="connsiteY152" fmla="*/ 32007 h 50917"/>
                <a:gd name="connsiteX153" fmla="*/ 63344 w 158307"/>
                <a:gd name="connsiteY153" fmla="*/ 33340 h 50917"/>
                <a:gd name="connsiteX154" fmla="*/ 64772 w 158307"/>
                <a:gd name="connsiteY154" fmla="*/ 32674 h 50917"/>
                <a:gd name="connsiteX155" fmla="*/ 68011 w 158307"/>
                <a:gd name="connsiteY155" fmla="*/ 32007 h 50917"/>
                <a:gd name="connsiteX156" fmla="*/ 69058 w 158307"/>
                <a:gd name="connsiteY156" fmla="*/ 30673 h 50917"/>
                <a:gd name="connsiteX157" fmla="*/ 68296 w 158307"/>
                <a:gd name="connsiteY157" fmla="*/ 6670 h 50917"/>
                <a:gd name="connsiteX158" fmla="*/ 66868 w 158307"/>
                <a:gd name="connsiteY158" fmla="*/ 4003 h 50917"/>
                <a:gd name="connsiteX159" fmla="*/ 68296 w 158307"/>
                <a:gd name="connsiteY159" fmla="*/ 6670 h 50917"/>
                <a:gd name="connsiteX160" fmla="*/ 63248 w 158307"/>
                <a:gd name="connsiteY160" fmla="*/ 24673 h 50917"/>
                <a:gd name="connsiteX161" fmla="*/ 62296 w 158307"/>
                <a:gd name="connsiteY161" fmla="*/ 22863 h 50917"/>
                <a:gd name="connsiteX162" fmla="*/ 60962 w 158307"/>
                <a:gd name="connsiteY162" fmla="*/ 25530 h 50917"/>
                <a:gd name="connsiteX163" fmla="*/ 61343 w 158307"/>
                <a:gd name="connsiteY163" fmla="*/ 27816 h 50917"/>
                <a:gd name="connsiteX164" fmla="*/ 63344 w 158307"/>
                <a:gd name="connsiteY164" fmla="*/ 24673 h 50917"/>
                <a:gd name="connsiteX165" fmla="*/ 61248 w 158307"/>
                <a:gd name="connsiteY165" fmla="*/ 18481 h 50917"/>
                <a:gd name="connsiteX166" fmla="*/ 61057 w 158307"/>
                <a:gd name="connsiteY166" fmla="*/ 17338 h 50917"/>
                <a:gd name="connsiteX167" fmla="*/ 55247 w 158307"/>
                <a:gd name="connsiteY167" fmla="*/ 18767 h 50917"/>
                <a:gd name="connsiteX168" fmla="*/ 54962 w 158307"/>
                <a:gd name="connsiteY168" fmla="*/ 19624 h 50917"/>
                <a:gd name="connsiteX169" fmla="*/ 61343 w 158307"/>
                <a:gd name="connsiteY169" fmla="*/ 18386 h 50917"/>
                <a:gd name="connsiteX170" fmla="*/ 60296 w 158307"/>
                <a:gd name="connsiteY170" fmla="*/ 40675 h 50917"/>
                <a:gd name="connsiteX171" fmla="*/ 61153 w 158307"/>
                <a:gd name="connsiteY171" fmla="*/ 41246 h 50917"/>
                <a:gd name="connsiteX172" fmla="*/ 60296 w 158307"/>
                <a:gd name="connsiteY172" fmla="*/ 40675 h 50917"/>
                <a:gd name="connsiteX173" fmla="*/ 60296 w 158307"/>
                <a:gd name="connsiteY173" fmla="*/ 8670 h 50917"/>
                <a:gd name="connsiteX174" fmla="*/ 58295 w 158307"/>
                <a:gd name="connsiteY174" fmla="*/ 6956 h 50917"/>
                <a:gd name="connsiteX175" fmla="*/ 56009 w 158307"/>
                <a:gd name="connsiteY175" fmla="*/ 7242 h 50917"/>
                <a:gd name="connsiteX176" fmla="*/ 57533 w 158307"/>
                <a:gd name="connsiteY176" fmla="*/ 9242 h 50917"/>
                <a:gd name="connsiteX177" fmla="*/ 60296 w 158307"/>
                <a:gd name="connsiteY177" fmla="*/ 8670 h 50917"/>
                <a:gd name="connsiteX178" fmla="*/ 56866 w 158307"/>
                <a:gd name="connsiteY178" fmla="*/ 29244 h 50917"/>
                <a:gd name="connsiteX179" fmla="*/ 55057 w 158307"/>
                <a:gd name="connsiteY179" fmla="*/ 26673 h 50917"/>
                <a:gd name="connsiteX180" fmla="*/ 46865 w 158307"/>
                <a:gd name="connsiteY180" fmla="*/ 29054 h 50917"/>
                <a:gd name="connsiteX181" fmla="*/ 45817 w 158307"/>
                <a:gd name="connsiteY181" fmla="*/ 29911 h 50917"/>
                <a:gd name="connsiteX182" fmla="*/ 46865 w 158307"/>
                <a:gd name="connsiteY182" fmla="*/ 30578 h 50917"/>
                <a:gd name="connsiteX183" fmla="*/ 56581 w 158307"/>
                <a:gd name="connsiteY183" fmla="*/ 33245 h 50917"/>
                <a:gd name="connsiteX184" fmla="*/ 56771 w 158307"/>
                <a:gd name="connsiteY184" fmla="*/ 29149 h 50917"/>
                <a:gd name="connsiteX185" fmla="*/ 56104 w 158307"/>
                <a:gd name="connsiteY185" fmla="*/ 43437 h 50917"/>
                <a:gd name="connsiteX186" fmla="*/ 56676 w 158307"/>
                <a:gd name="connsiteY186" fmla="*/ 42675 h 50917"/>
                <a:gd name="connsiteX187" fmla="*/ 56104 w 158307"/>
                <a:gd name="connsiteY187" fmla="*/ 43437 h 50917"/>
                <a:gd name="connsiteX188" fmla="*/ 55438 w 158307"/>
                <a:gd name="connsiteY188" fmla="*/ 37341 h 50917"/>
                <a:gd name="connsiteX189" fmla="*/ 57343 w 158307"/>
                <a:gd name="connsiteY189" fmla="*/ 36769 h 50917"/>
                <a:gd name="connsiteX190" fmla="*/ 55723 w 158307"/>
                <a:gd name="connsiteY190" fmla="*/ 36102 h 50917"/>
                <a:gd name="connsiteX191" fmla="*/ 46865 w 158307"/>
                <a:gd name="connsiteY191" fmla="*/ 37055 h 50917"/>
                <a:gd name="connsiteX192" fmla="*/ 34483 w 158307"/>
                <a:gd name="connsiteY192" fmla="*/ 37436 h 50917"/>
                <a:gd name="connsiteX193" fmla="*/ 33245 w 158307"/>
                <a:gd name="connsiteY193" fmla="*/ 37722 h 50917"/>
                <a:gd name="connsiteX194" fmla="*/ 34102 w 158307"/>
                <a:gd name="connsiteY194" fmla="*/ 39055 h 50917"/>
                <a:gd name="connsiteX195" fmla="*/ 38007 w 158307"/>
                <a:gd name="connsiteY195" fmla="*/ 40008 h 50917"/>
                <a:gd name="connsiteX196" fmla="*/ 40293 w 158307"/>
                <a:gd name="connsiteY196" fmla="*/ 41913 h 50917"/>
                <a:gd name="connsiteX197" fmla="*/ 39340 w 158307"/>
                <a:gd name="connsiteY197" fmla="*/ 42865 h 50917"/>
                <a:gd name="connsiteX198" fmla="*/ 39150 w 158307"/>
                <a:gd name="connsiteY198" fmla="*/ 45151 h 50917"/>
                <a:gd name="connsiteX199" fmla="*/ 41531 w 158307"/>
                <a:gd name="connsiteY199" fmla="*/ 44103 h 50917"/>
                <a:gd name="connsiteX200" fmla="*/ 51818 w 158307"/>
                <a:gd name="connsiteY200" fmla="*/ 38769 h 50917"/>
                <a:gd name="connsiteX201" fmla="*/ 55533 w 158307"/>
                <a:gd name="connsiteY201" fmla="*/ 37531 h 50917"/>
                <a:gd name="connsiteX202" fmla="*/ 55057 w 158307"/>
                <a:gd name="connsiteY202" fmla="*/ 16005 h 50917"/>
                <a:gd name="connsiteX203" fmla="*/ 55723 w 158307"/>
                <a:gd name="connsiteY203" fmla="*/ 15148 h 50917"/>
                <a:gd name="connsiteX204" fmla="*/ 54580 w 158307"/>
                <a:gd name="connsiteY204" fmla="*/ 14671 h 50917"/>
                <a:gd name="connsiteX205" fmla="*/ 50199 w 158307"/>
                <a:gd name="connsiteY205" fmla="*/ 16671 h 50917"/>
                <a:gd name="connsiteX206" fmla="*/ 41817 w 158307"/>
                <a:gd name="connsiteY206" fmla="*/ 21815 h 50917"/>
                <a:gd name="connsiteX207" fmla="*/ 40388 w 158307"/>
                <a:gd name="connsiteY207" fmla="*/ 23625 h 50917"/>
                <a:gd name="connsiteX208" fmla="*/ 43722 w 158307"/>
                <a:gd name="connsiteY208" fmla="*/ 23910 h 50917"/>
                <a:gd name="connsiteX209" fmla="*/ 55152 w 158307"/>
                <a:gd name="connsiteY209" fmla="*/ 16005 h 50917"/>
                <a:gd name="connsiteX210" fmla="*/ 50199 w 158307"/>
                <a:gd name="connsiteY210" fmla="*/ 44675 h 50917"/>
                <a:gd name="connsiteX211" fmla="*/ 48580 w 158307"/>
                <a:gd name="connsiteY211" fmla="*/ 42675 h 50917"/>
                <a:gd name="connsiteX212" fmla="*/ 47341 w 158307"/>
                <a:gd name="connsiteY212" fmla="*/ 43818 h 50917"/>
                <a:gd name="connsiteX213" fmla="*/ 50199 w 158307"/>
                <a:gd name="connsiteY213" fmla="*/ 44675 h 50917"/>
                <a:gd name="connsiteX214" fmla="*/ 42960 w 158307"/>
                <a:gd name="connsiteY214" fmla="*/ 11337 h 50917"/>
                <a:gd name="connsiteX215" fmla="*/ 39055 w 158307"/>
                <a:gd name="connsiteY215" fmla="*/ 12385 h 50917"/>
                <a:gd name="connsiteX216" fmla="*/ 39340 w 158307"/>
                <a:gd name="connsiteY216" fmla="*/ 13338 h 50917"/>
                <a:gd name="connsiteX217" fmla="*/ 43055 w 158307"/>
                <a:gd name="connsiteY217" fmla="*/ 11433 h 50917"/>
                <a:gd name="connsiteX218" fmla="*/ 37912 w 158307"/>
                <a:gd name="connsiteY218" fmla="*/ 28006 h 50917"/>
                <a:gd name="connsiteX219" fmla="*/ 38483 w 158307"/>
                <a:gd name="connsiteY219" fmla="*/ 25911 h 50917"/>
                <a:gd name="connsiteX220" fmla="*/ 37626 w 158307"/>
                <a:gd name="connsiteY220" fmla="*/ 25720 h 50917"/>
                <a:gd name="connsiteX221" fmla="*/ 38007 w 158307"/>
                <a:gd name="connsiteY221" fmla="*/ 28101 h 50917"/>
                <a:gd name="connsiteX222" fmla="*/ 33625 w 158307"/>
                <a:gd name="connsiteY222" fmla="*/ 32007 h 50917"/>
                <a:gd name="connsiteX223" fmla="*/ 35626 w 158307"/>
                <a:gd name="connsiteY223" fmla="*/ 30197 h 50917"/>
                <a:gd name="connsiteX224" fmla="*/ 32959 w 158307"/>
                <a:gd name="connsiteY224" fmla="*/ 29435 h 50917"/>
                <a:gd name="connsiteX225" fmla="*/ 30292 w 158307"/>
                <a:gd name="connsiteY225" fmla="*/ 31150 h 50917"/>
                <a:gd name="connsiteX226" fmla="*/ 33721 w 158307"/>
                <a:gd name="connsiteY226" fmla="*/ 32007 h 50917"/>
                <a:gd name="connsiteX227" fmla="*/ 30006 w 158307"/>
                <a:gd name="connsiteY227" fmla="*/ 16671 h 50917"/>
                <a:gd name="connsiteX228" fmla="*/ 25624 w 158307"/>
                <a:gd name="connsiteY228" fmla="*/ 16767 h 50917"/>
                <a:gd name="connsiteX229" fmla="*/ 24386 w 158307"/>
                <a:gd name="connsiteY229" fmla="*/ 18100 h 50917"/>
                <a:gd name="connsiteX230" fmla="*/ 26291 w 158307"/>
                <a:gd name="connsiteY230" fmla="*/ 18576 h 50917"/>
                <a:gd name="connsiteX231" fmla="*/ 30006 w 158307"/>
                <a:gd name="connsiteY231" fmla="*/ 16671 h 50917"/>
                <a:gd name="connsiteX232" fmla="*/ 17338 w 158307"/>
                <a:gd name="connsiteY232" fmla="*/ 20958 h 50917"/>
                <a:gd name="connsiteX233" fmla="*/ 19909 w 158307"/>
                <a:gd name="connsiteY233" fmla="*/ 20672 h 50917"/>
                <a:gd name="connsiteX234" fmla="*/ 17623 w 158307"/>
                <a:gd name="connsiteY234" fmla="*/ 20196 h 50917"/>
                <a:gd name="connsiteX235" fmla="*/ 17338 w 158307"/>
                <a:gd name="connsiteY235" fmla="*/ 21053 h 50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Lst>
              <a:rect l="l" t="t" r="r" b="b"/>
              <a:pathLst>
                <a:path w="158307" h="50917">
                  <a:moveTo>
                    <a:pt x="157736" y="6670"/>
                  </a:moveTo>
                  <a:cubicBezTo>
                    <a:pt x="159355" y="9623"/>
                    <a:pt x="156974" y="9813"/>
                    <a:pt x="155260" y="10766"/>
                  </a:cubicBezTo>
                  <a:cubicBezTo>
                    <a:pt x="153545" y="11718"/>
                    <a:pt x="151831" y="12766"/>
                    <a:pt x="150116" y="13719"/>
                  </a:cubicBezTo>
                  <a:cubicBezTo>
                    <a:pt x="148306" y="14766"/>
                    <a:pt x="146592" y="15624"/>
                    <a:pt x="146687" y="18386"/>
                  </a:cubicBezTo>
                  <a:cubicBezTo>
                    <a:pt x="146687" y="20386"/>
                    <a:pt x="145258" y="22291"/>
                    <a:pt x="142687" y="23434"/>
                  </a:cubicBezTo>
                  <a:cubicBezTo>
                    <a:pt x="139829" y="24768"/>
                    <a:pt x="137257" y="26863"/>
                    <a:pt x="135162" y="29054"/>
                  </a:cubicBezTo>
                  <a:cubicBezTo>
                    <a:pt x="133162" y="31150"/>
                    <a:pt x="130971" y="31054"/>
                    <a:pt x="128780" y="30483"/>
                  </a:cubicBezTo>
                  <a:cubicBezTo>
                    <a:pt x="127828" y="30292"/>
                    <a:pt x="126589" y="27720"/>
                    <a:pt x="126780" y="27530"/>
                  </a:cubicBezTo>
                  <a:cubicBezTo>
                    <a:pt x="129542" y="25053"/>
                    <a:pt x="127447" y="20386"/>
                    <a:pt x="131638" y="18672"/>
                  </a:cubicBezTo>
                  <a:cubicBezTo>
                    <a:pt x="131828" y="18672"/>
                    <a:pt x="131923" y="17529"/>
                    <a:pt x="131638" y="17433"/>
                  </a:cubicBezTo>
                  <a:cubicBezTo>
                    <a:pt x="131066" y="17052"/>
                    <a:pt x="129923" y="16481"/>
                    <a:pt x="129733" y="16767"/>
                  </a:cubicBezTo>
                  <a:cubicBezTo>
                    <a:pt x="127256" y="18767"/>
                    <a:pt x="125161" y="20958"/>
                    <a:pt x="125256" y="24387"/>
                  </a:cubicBezTo>
                  <a:cubicBezTo>
                    <a:pt x="125256" y="27054"/>
                    <a:pt x="125446" y="29721"/>
                    <a:pt x="125256" y="32388"/>
                  </a:cubicBezTo>
                  <a:cubicBezTo>
                    <a:pt x="125065" y="34007"/>
                    <a:pt x="124589" y="35721"/>
                    <a:pt x="123827" y="37150"/>
                  </a:cubicBezTo>
                  <a:cubicBezTo>
                    <a:pt x="121732" y="41151"/>
                    <a:pt x="119446" y="42389"/>
                    <a:pt x="116398" y="41532"/>
                  </a:cubicBezTo>
                  <a:cubicBezTo>
                    <a:pt x="114207" y="40865"/>
                    <a:pt x="112969" y="37531"/>
                    <a:pt x="113921" y="34102"/>
                  </a:cubicBezTo>
                  <a:cubicBezTo>
                    <a:pt x="115159" y="29816"/>
                    <a:pt x="114588" y="25149"/>
                    <a:pt x="116588" y="20862"/>
                  </a:cubicBezTo>
                  <a:cubicBezTo>
                    <a:pt x="117922" y="17910"/>
                    <a:pt x="115064" y="16100"/>
                    <a:pt x="112492" y="14862"/>
                  </a:cubicBezTo>
                  <a:cubicBezTo>
                    <a:pt x="107635" y="12576"/>
                    <a:pt x="102777" y="10290"/>
                    <a:pt x="96967" y="10766"/>
                  </a:cubicBezTo>
                  <a:cubicBezTo>
                    <a:pt x="95538" y="10861"/>
                    <a:pt x="94109" y="10766"/>
                    <a:pt x="92680" y="10671"/>
                  </a:cubicBezTo>
                  <a:cubicBezTo>
                    <a:pt x="91823" y="10671"/>
                    <a:pt x="90966" y="10671"/>
                    <a:pt x="90109" y="10671"/>
                  </a:cubicBezTo>
                  <a:cubicBezTo>
                    <a:pt x="90299" y="11718"/>
                    <a:pt x="90299" y="12766"/>
                    <a:pt x="90680" y="13719"/>
                  </a:cubicBezTo>
                  <a:cubicBezTo>
                    <a:pt x="91633" y="16195"/>
                    <a:pt x="92109" y="13242"/>
                    <a:pt x="92871" y="13433"/>
                  </a:cubicBezTo>
                  <a:cubicBezTo>
                    <a:pt x="94204" y="13814"/>
                    <a:pt x="96205" y="12385"/>
                    <a:pt x="96586" y="15243"/>
                  </a:cubicBezTo>
                  <a:cubicBezTo>
                    <a:pt x="96776" y="16481"/>
                    <a:pt x="99348" y="17338"/>
                    <a:pt x="99729" y="18672"/>
                  </a:cubicBezTo>
                  <a:cubicBezTo>
                    <a:pt x="100205" y="20482"/>
                    <a:pt x="100586" y="23625"/>
                    <a:pt x="99443" y="24387"/>
                  </a:cubicBezTo>
                  <a:cubicBezTo>
                    <a:pt x="94776" y="27625"/>
                    <a:pt x="92109" y="32483"/>
                    <a:pt x="86775" y="35531"/>
                  </a:cubicBezTo>
                  <a:cubicBezTo>
                    <a:pt x="78679" y="40198"/>
                    <a:pt x="70201" y="43818"/>
                    <a:pt x="61438" y="46675"/>
                  </a:cubicBezTo>
                  <a:cubicBezTo>
                    <a:pt x="55152" y="48771"/>
                    <a:pt x="48294" y="49628"/>
                    <a:pt x="41626" y="50771"/>
                  </a:cubicBezTo>
                  <a:cubicBezTo>
                    <a:pt x="36483" y="51628"/>
                    <a:pt x="32101" y="48485"/>
                    <a:pt x="27244" y="47533"/>
                  </a:cubicBezTo>
                  <a:cubicBezTo>
                    <a:pt x="22291" y="46580"/>
                    <a:pt x="18766" y="43723"/>
                    <a:pt x="15147" y="40579"/>
                  </a:cubicBezTo>
                  <a:cubicBezTo>
                    <a:pt x="12861" y="38579"/>
                    <a:pt x="12575" y="36579"/>
                    <a:pt x="13051" y="33817"/>
                  </a:cubicBezTo>
                  <a:cubicBezTo>
                    <a:pt x="15052" y="33531"/>
                    <a:pt x="16766" y="33531"/>
                    <a:pt x="18481" y="33817"/>
                  </a:cubicBezTo>
                  <a:cubicBezTo>
                    <a:pt x="22862" y="34198"/>
                    <a:pt x="22576" y="34198"/>
                    <a:pt x="21719" y="38008"/>
                  </a:cubicBezTo>
                  <a:cubicBezTo>
                    <a:pt x="21433" y="39055"/>
                    <a:pt x="22957" y="40484"/>
                    <a:pt x="23720" y="41627"/>
                  </a:cubicBezTo>
                  <a:cubicBezTo>
                    <a:pt x="24005" y="42103"/>
                    <a:pt x="24672" y="42294"/>
                    <a:pt x="25244" y="42579"/>
                  </a:cubicBezTo>
                  <a:cubicBezTo>
                    <a:pt x="25434" y="41532"/>
                    <a:pt x="25815" y="40484"/>
                    <a:pt x="25720" y="39436"/>
                  </a:cubicBezTo>
                  <a:cubicBezTo>
                    <a:pt x="24862" y="31816"/>
                    <a:pt x="27815" y="25911"/>
                    <a:pt x="34387" y="21720"/>
                  </a:cubicBezTo>
                  <a:cubicBezTo>
                    <a:pt x="34959" y="22672"/>
                    <a:pt x="35530" y="23339"/>
                    <a:pt x="36102" y="24101"/>
                  </a:cubicBezTo>
                  <a:cubicBezTo>
                    <a:pt x="36483" y="23720"/>
                    <a:pt x="36864" y="23339"/>
                    <a:pt x="37340" y="22958"/>
                  </a:cubicBezTo>
                  <a:cubicBezTo>
                    <a:pt x="36388" y="22482"/>
                    <a:pt x="35435" y="21910"/>
                    <a:pt x="34483" y="21148"/>
                  </a:cubicBezTo>
                  <a:cubicBezTo>
                    <a:pt x="31149" y="18958"/>
                    <a:pt x="28958" y="21434"/>
                    <a:pt x="26672" y="22767"/>
                  </a:cubicBezTo>
                  <a:cubicBezTo>
                    <a:pt x="24767" y="23910"/>
                    <a:pt x="23148" y="25720"/>
                    <a:pt x="21148" y="26387"/>
                  </a:cubicBezTo>
                  <a:cubicBezTo>
                    <a:pt x="17909" y="27340"/>
                    <a:pt x="17909" y="28292"/>
                    <a:pt x="20195" y="30197"/>
                  </a:cubicBezTo>
                  <a:cubicBezTo>
                    <a:pt x="23053" y="32578"/>
                    <a:pt x="20195" y="32769"/>
                    <a:pt x="18671" y="33150"/>
                  </a:cubicBezTo>
                  <a:cubicBezTo>
                    <a:pt x="18100" y="32102"/>
                    <a:pt x="17147" y="30864"/>
                    <a:pt x="16957" y="30959"/>
                  </a:cubicBezTo>
                  <a:cubicBezTo>
                    <a:pt x="15528" y="31626"/>
                    <a:pt x="14290" y="32578"/>
                    <a:pt x="12956" y="33435"/>
                  </a:cubicBezTo>
                  <a:lnTo>
                    <a:pt x="12956" y="33435"/>
                  </a:lnTo>
                  <a:cubicBezTo>
                    <a:pt x="10765" y="33435"/>
                    <a:pt x="8765" y="33340"/>
                    <a:pt x="7241" y="35341"/>
                  </a:cubicBezTo>
                  <a:cubicBezTo>
                    <a:pt x="6479" y="36388"/>
                    <a:pt x="5717" y="37531"/>
                    <a:pt x="4955" y="38579"/>
                  </a:cubicBezTo>
                  <a:lnTo>
                    <a:pt x="3622" y="37722"/>
                  </a:lnTo>
                  <a:cubicBezTo>
                    <a:pt x="4003" y="37245"/>
                    <a:pt x="4098" y="36388"/>
                    <a:pt x="4288" y="35531"/>
                  </a:cubicBezTo>
                  <a:cubicBezTo>
                    <a:pt x="4670" y="33721"/>
                    <a:pt x="3622" y="33340"/>
                    <a:pt x="1907" y="33340"/>
                  </a:cubicBezTo>
                  <a:cubicBezTo>
                    <a:pt x="-188" y="33340"/>
                    <a:pt x="-379" y="32578"/>
                    <a:pt x="479" y="30864"/>
                  </a:cubicBezTo>
                  <a:cubicBezTo>
                    <a:pt x="2764" y="26387"/>
                    <a:pt x="8003" y="24863"/>
                    <a:pt x="11337" y="21339"/>
                  </a:cubicBezTo>
                  <a:cubicBezTo>
                    <a:pt x="11908" y="20767"/>
                    <a:pt x="13147" y="20672"/>
                    <a:pt x="13623" y="20100"/>
                  </a:cubicBezTo>
                  <a:cubicBezTo>
                    <a:pt x="18195" y="14576"/>
                    <a:pt x="25053" y="13528"/>
                    <a:pt x="31625" y="11909"/>
                  </a:cubicBezTo>
                  <a:cubicBezTo>
                    <a:pt x="33340" y="11528"/>
                    <a:pt x="34769" y="10290"/>
                    <a:pt x="36388" y="9718"/>
                  </a:cubicBezTo>
                  <a:cubicBezTo>
                    <a:pt x="38959" y="8956"/>
                    <a:pt x="41626" y="8194"/>
                    <a:pt x="44294" y="8004"/>
                  </a:cubicBezTo>
                  <a:cubicBezTo>
                    <a:pt x="48294" y="7718"/>
                    <a:pt x="51628" y="6384"/>
                    <a:pt x="55152" y="4670"/>
                  </a:cubicBezTo>
                  <a:cubicBezTo>
                    <a:pt x="58105" y="3241"/>
                    <a:pt x="60867" y="-664"/>
                    <a:pt x="65534" y="2003"/>
                  </a:cubicBezTo>
                  <a:cubicBezTo>
                    <a:pt x="66391" y="2479"/>
                    <a:pt x="68868" y="-92"/>
                    <a:pt x="70582" y="3"/>
                  </a:cubicBezTo>
                  <a:cubicBezTo>
                    <a:pt x="77345" y="288"/>
                    <a:pt x="84013" y="955"/>
                    <a:pt x="90775" y="1622"/>
                  </a:cubicBezTo>
                  <a:cubicBezTo>
                    <a:pt x="93062" y="1812"/>
                    <a:pt x="95538" y="2955"/>
                    <a:pt x="97538" y="2479"/>
                  </a:cubicBezTo>
                  <a:cubicBezTo>
                    <a:pt x="105254" y="574"/>
                    <a:pt x="111826" y="3908"/>
                    <a:pt x="118588" y="6194"/>
                  </a:cubicBezTo>
                  <a:cubicBezTo>
                    <a:pt x="123065" y="7718"/>
                    <a:pt x="127066" y="8004"/>
                    <a:pt x="131828" y="7242"/>
                  </a:cubicBezTo>
                  <a:cubicBezTo>
                    <a:pt x="138781" y="6194"/>
                    <a:pt x="145354" y="3908"/>
                    <a:pt x="152212" y="2575"/>
                  </a:cubicBezTo>
                  <a:cubicBezTo>
                    <a:pt x="155736" y="1908"/>
                    <a:pt x="156974" y="4003"/>
                    <a:pt x="158308" y="6480"/>
                  </a:cubicBezTo>
                  <a:close/>
                  <a:moveTo>
                    <a:pt x="147545" y="9337"/>
                  </a:moveTo>
                  <a:cubicBezTo>
                    <a:pt x="147735" y="8575"/>
                    <a:pt x="148211" y="7337"/>
                    <a:pt x="147925" y="7146"/>
                  </a:cubicBezTo>
                  <a:cubicBezTo>
                    <a:pt x="145735" y="5813"/>
                    <a:pt x="140305" y="8004"/>
                    <a:pt x="139639" y="10385"/>
                  </a:cubicBezTo>
                  <a:cubicBezTo>
                    <a:pt x="139544" y="10861"/>
                    <a:pt x="140020" y="11718"/>
                    <a:pt x="140401" y="11909"/>
                  </a:cubicBezTo>
                  <a:cubicBezTo>
                    <a:pt x="140877" y="12100"/>
                    <a:pt x="142211" y="11623"/>
                    <a:pt x="142211" y="11528"/>
                  </a:cubicBezTo>
                  <a:cubicBezTo>
                    <a:pt x="142211" y="8861"/>
                    <a:pt x="144306" y="9337"/>
                    <a:pt x="147545" y="9337"/>
                  </a:cubicBezTo>
                  <a:close/>
                  <a:moveTo>
                    <a:pt x="141067" y="18005"/>
                  </a:moveTo>
                  <a:lnTo>
                    <a:pt x="138305" y="18005"/>
                  </a:lnTo>
                  <a:cubicBezTo>
                    <a:pt x="138496" y="18576"/>
                    <a:pt x="138686" y="19243"/>
                    <a:pt x="138972" y="20005"/>
                  </a:cubicBezTo>
                  <a:cubicBezTo>
                    <a:pt x="139448" y="19529"/>
                    <a:pt x="139924" y="19148"/>
                    <a:pt x="141067" y="18005"/>
                  </a:cubicBezTo>
                  <a:close/>
                  <a:moveTo>
                    <a:pt x="134781" y="23815"/>
                  </a:moveTo>
                  <a:cubicBezTo>
                    <a:pt x="134781" y="23815"/>
                    <a:pt x="135162" y="23529"/>
                    <a:pt x="134590" y="22672"/>
                  </a:cubicBezTo>
                  <a:cubicBezTo>
                    <a:pt x="133352" y="23720"/>
                    <a:pt x="132209" y="24768"/>
                    <a:pt x="130971" y="25816"/>
                  </a:cubicBezTo>
                  <a:cubicBezTo>
                    <a:pt x="130971" y="25816"/>
                    <a:pt x="131162" y="26196"/>
                    <a:pt x="131257" y="26292"/>
                  </a:cubicBezTo>
                  <a:cubicBezTo>
                    <a:pt x="132400" y="25434"/>
                    <a:pt x="133638" y="24673"/>
                    <a:pt x="134781" y="23815"/>
                  </a:cubicBezTo>
                  <a:close/>
                  <a:moveTo>
                    <a:pt x="131638" y="12004"/>
                  </a:moveTo>
                  <a:cubicBezTo>
                    <a:pt x="131638" y="12004"/>
                    <a:pt x="131923" y="11433"/>
                    <a:pt x="132114" y="11147"/>
                  </a:cubicBezTo>
                  <a:cubicBezTo>
                    <a:pt x="131447" y="11052"/>
                    <a:pt x="130876" y="10861"/>
                    <a:pt x="128780" y="10766"/>
                  </a:cubicBezTo>
                  <a:cubicBezTo>
                    <a:pt x="128590" y="10957"/>
                    <a:pt x="128399" y="11052"/>
                    <a:pt x="128304" y="11242"/>
                  </a:cubicBezTo>
                  <a:cubicBezTo>
                    <a:pt x="128304" y="11337"/>
                    <a:pt x="128304" y="11623"/>
                    <a:pt x="128304" y="11718"/>
                  </a:cubicBezTo>
                  <a:cubicBezTo>
                    <a:pt x="129447" y="11909"/>
                    <a:pt x="130495" y="12004"/>
                    <a:pt x="131638" y="12100"/>
                  </a:cubicBezTo>
                  <a:close/>
                  <a:moveTo>
                    <a:pt x="122303" y="12671"/>
                  </a:moveTo>
                  <a:cubicBezTo>
                    <a:pt x="122303" y="12671"/>
                    <a:pt x="121732" y="12290"/>
                    <a:pt x="121446" y="12100"/>
                  </a:cubicBezTo>
                  <a:cubicBezTo>
                    <a:pt x="121446" y="12480"/>
                    <a:pt x="121541" y="12861"/>
                    <a:pt x="122303" y="12671"/>
                  </a:cubicBezTo>
                  <a:close/>
                  <a:moveTo>
                    <a:pt x="119446" y="19338"/>
                  </a:moveTo>
                  <a:cubicBezTo>
                    <a:pt x="119446" y="19338"/>
                    <a:pt x="120017" y="19719"/>
                    <a:pt x="120303" y="19910"/>
                  </a:cubicBezTo>
                  <a:cubicBezTo>
                    <a:pt x="120303" y="19529"/>
                    <a:pt x="120208" y="19148"/>
                    <a:pt x="119446" y="19338"/>
                  </a:cubicBezTo>
                  <a:close/>
                  <a:moveTo>
                    <a:pt x="120208" y="34578"/>
                  </a:moveTo>
                  <a:cubicBezTo>
                    <a:pt x="120494" y="33912"/>
                    <a:pt x="120398" y="33054"/>
                    <a:pt x="120589" y="32292"/>
                  </a:cubicBezTo>
                  <a:cubicBezTo>
                    <a:pt x="119922" y="32674"/>
                    <a:pt x="119065" y="32959"/>
                    <a:pt x="118588" y="33531"/>
                  </a:cubicBezTo>
                  <a:cubicBezTo>
                    <a:pt x="118207" y="33912"/>
                    <a:pt x="118207" y="34674"/>
                    <a:pt x="118779" y="35912"/>
                  </a:cubicBezTo>
                  <a:cubicBezTo>
                    <a:pt x="119255" y="35436"/>
                    <a:pt x="120017" y="35055"/>
                    <a:pt x="120208" y="34483"/>
                  </a:cubicBezTo>
                  <a:close/>
                  <a:moveTo>
                    <a:pt x="118017" y="10004"/>
                  </a:moveTo>
                  <a:cubicBezTo>
                    <a:pt x="118017" y="10004"/>
                    <a:pt x="118588" y="10385"/>
                    <a:pt x="118874" y="10575"/>
                  </a:cubicBezTo>
                  <a:cubicBezTo>
                    <a:pt x="118874" y="10194"/>
                    <a:pt x="118779" y="9813"/>
                    <a:pt x="118017" y="10004"/>
                  </a:cubicBezTo>
                  <a:close/>
                  <a:moveTo>
                    <a:pt x="102872" y="5337"/>
                  </a:moveTo>
                  <a:lnTo>
                    <a:pt x="104301" y="8004"/>
                  </a:lnTo>
                  <a:cubicBezTo>
                    <a:pt x="104301" y="7146"/>
                    <a:pt x="104301" y="6289"/>
                    <a:pt x="102872" y="5337"/>
                  </a:cubicBezTo>
                  <a:close/>
                  <a:moveTo>
                    <a:pt x="94966" y="20672"/>
                  </a:moveTo>
                  <a:cubicBezTo>
                    <a:pt x="94966" y="20672"/>
                    <a:pt x="95538" y="21053"/>
                    <a:pt x="95824" y="21243"/>
                  </a:cubicBezTo>
                  <a:cubicBezTo>
                    <a:pt x="95824" y="20862"/>
                    <a:pt x="95729" y="20482"/>
                    <a:pt x="94966" y="20672"/>
                  </a:cubicBezTo>
                  <a:close/>
                  <a:moveTo>
                    <a:pt x="92109" y="26006"/>
                  </a:moveTo>
                  <a:cubicBezTo>
                    <a:pt x="92014" y="25434"/>
                    <a:pt x="91823" y="24863"/>
                    <a:pt x="91728" y="24291"/>
                  </a:cubicBezTo>
                  <a:cubicBezTo>
                    <a:pt x="90966" y="24958"/>
                    <a:pt x="90299" y="25625"/>
                    <a:pt x="89537" y="26292"/>
                  </a:cubicBezTo>
                  <a:cubicBezTo>
                    <a:pt x="90109" y="26387"/>
                    <a:pt x="90775" y="26577"/>
                    <a:pt x="92109" y="26006"/>
                  </a:cubicBezTo>
                  <a:close/>
                  <a:moveTo>
                    <a:pt x="87918" y="22672"/>
                  </a:moveTo>
                  <a:cubicBezTo>
                    <a:pt x="89537" y="20291"/>
                    <a:pt x="87156" y="18576"/>
                    <a:pt x="87537" y="16481"/>
                  </a:cubicBezTo>
                  <a:cubicBezTo>
                    <a:pt x="87537" y="16481"/>
                    <a:pt x="86299" y="16195"/>
                    <a:pt x="85727" y="16005"/>
                  </a:cubicBezTo>
                  <a:cubicBezTo>
                    <a:pt x="85727" y="16862"/>
                    <a:pt x="85727" y="17815"/>
                    <a:pt x="86394" y="19338"/>
                  </a:cubicBezTo>
                  <a:cubicBezTo>
                    <a:pt x="86394" y="19815"/>
                    <a:pt x="86584" y="20291"/>
                    <a:pt x="86394" y="20672"/>
                  </a:cubicBezTo>
                  <a:cubicBezTo>
                    <a:pt x="84775" y="24006"/>
                    <a:pt x="82965" y="27340"/>
                    <a:pt x="81536" y="30673"/>
                  </a:cubicBezTo>
                  <a:cubicBezTo>
                    <a:pt x="81250" y="31245"/>
                    <a:pt x="82108" y="32197"/>
                    <a:pt x="82394" y="32959"/>
                  </a:cubicBezTo>
                  <a:cubicBezTo>
                    <a:pt x="82774" y="32483"/>
                    <a:pt x="83251" y="32007"/>
                    <a:pt x="83537" y="31530"/>
                  </a:cubicBezTo>
                  <a:cubicBezTo>
                    <a:pt x="84965" y="28578"/>
                    <a:pt x="86108" y="25434"/>
                    <a:pt x="88013" y="22672"/>
                  </a:cubicBezTo>
                  <a:close/>
                  <a:moveTo>
                    <a:pt x="84394" y="5051"/>
                  </a:moveTo>
                  <a:cubicBezTo>
                    <a:pt x="84394" y="5051"/>
                    <a:pt x="84679" y="4765"/>
                    <a:pt x="84203" y="3908"/>
                  </a:cubicBezTo>
                  <a:cubicBezTo>
                    <a:pt x="82584" y="4194"/>
                    <a:pt x="80870" y="4384"/>
                    <a:pt x="79250" y="4670"/>
                  </a:cubicBezTo>
                  <a:cubicBezTo>
                    <a:pt x="80965" y="4765"/>
                    <a:pt x="82679" y="4956"/>
                    <a:pt x="84394" y="4956"/>
                  </a:cubicBezTo>
                  <a:close/>
                  <a:moveTo>
                    <a:pt x="83632" y="13242"/>
                  </a:moveTo>
                  <a:cubicBezTo>
                    <a:pt x="84298" y="11337"/>
                    <a:pt x="84298" y="10385"/>
                    <a:pt x="81917" y="10004"/>
                  </a:cubicBezTo>
                  <a:cubicBezTo>
                    <a:pt x="79155" y="13814"/>
                    <a:pt x="78012" y="17815"/>
                    <a:pt x="80488" y="22101"/>
                  </a:cubicBezTo>
                  <a:cubicBezTo>
                    <a:pt x="80870" y="22863"/>
                    <a:pt x="81727" y="23434"/>
                    <a:pt x="82394" y="24006"/>
                  </a:cubicBezTo>
                  <a:cubicBezTo>
                    <a:pt x="82679" y="23053"/>
                    <a:pt x="83632" y="21625"/>
                    <a:pt x="83251" y="21339"/>
                  </a:cubicBezTo>
                  <a:cubicBezTo>
                    <a:pt x="80107" y="18481"/>
                    <a:pt x="82774" y="15719"/>
                    <a:pt x="83537" y="13242"/>
                  </a:cubicBezTo>
                  <a:close/>
                  <a:moveTo>
                    <a:pt x="77059" y="23910"/>
                  </a:moveTo>
                  <a:cubicBezTo>
                    <a:pt x="77059" y="23910"/>
                    <a:pt x="76393" y="22767"/>
                    <a:pt x="75916" y="22767"/>
                  </a:cubicBezTo>
                  <a:cubicBezTo>
                    <a:pt x="73345" y="22577"/>
                    <a:pt x="71916" y="23720"/>
                    <a:pt x="71916" y="26101"/>
                  </a:cubicBezTo>
                  <a:cubicBezTo>
                    <a:pt x="71916" y="28292"/>
                    <a:pt x="71916" y="30483"/>
                    <a:pt x="72583" y="33435"/>
                  </a:cubicBezTo>
                  <a:cubicBezTo>
                    <a:pt x="74583" y="30483"/>
                    <a:pt x="72297" y="25816"/>
                    <a:pt x="77059" y="24006"/>
                  </a:cubicBezTo>
                  <a:close/>
                  <a:moveTo>
                    <a:pt x="72678" y="15909"/>
                  </a:moveTo>
                  <a:cubicBezTo>
                    <a:pt x="73249" y="14290"/>
                    <a:pt x="70106" y="9242"/>
                    <a:pt x="68487" y="9623"/>
                  </a:cubicBezTo>
                  <a:cubicBezTo>
                    <a:pt x="66868" y="10004"/>
                    <a:pt x="65439" y="11147"/>
                    <a:pt x="64010" y="12004"/>
                  </a:cubicBezTo>
                  <a:cubicBezTo>
                    <a:pt x="63248" y="12480"/>
                    <a:pt x="62486" y="13147"/>
                    <a:pt x="61820" y="13624"/>
                  </a:cubicBezTo>
                  <a:cubicBezTo>
                    <a:pt x="63058" y="14004"/>
                    <a:pt x="64201" y="14290"/>
                    <a:pt x="66106" y="14004"/>
                  </a:cubicBezTo>
                  <a:cubicBezTo>
                    <a:pt x="67249" y="13433"/>
                    <a:pt x="67915" y="10766"/>
                    <a:pt x="69630" y="13338"/>
                  </a:cubicBezTo>
                  <a:cubicBezTo>
                    <a:pt x="70201" y="14195"/>
                    <a:pt x="70106" y="15338"/>
                    <a:pt x="70487" y="16291"/>
                  </a:cubicBezTo>
                  <a:cubicBezTo>
                    <a:pt x="70582" y="16576"/>
                    <a:pt x="71345" y="16862"/>
                    <a:pt x="71630" y="16862"/>
                  </a:cubicBezTo>
                  <a:cubicBezTo>
                    <a:pt x="72011" y="16862"/>
                    <a:pt x="72487" y="16386"/>
                    <a:pt x="72583" y="16005"/>
                  </a:cubicBezTo>
                  <a:close/>
                  <a:moveTo>
                    <a:pt x="69725" y="38674"/>
                  </a:moveTo>
                  <a:lnTo>
                    <a:pt x="71725" y="36483"/>
                  </a:lnTo>
                  <a:cubicBezTo>
                    <a:pt x="71725" y="36483"/>
                    <a:pt x="70773" y="35912"/>
                    <a:pt x="70678" y="36007"/>
                  </a:cubicBezTo>
                  <a:cubicBezTo>
                    <a:pt x="70106" y="36579"/>
                    <a:pt x="69535" y="37341"/>
                    <a:pt x="69725" y="38674"/>
                  </a:cubicBezTo>
                  <a:close/>
                  <a:moveTo>
                    <a:pt x="68963" y="30578"/>
                  </a:moveTo>
                  <a:cubicBezTo>
                    <a:pt x="68963" y="30578"/>
                    <a:pt x="68773" y="29625"/>
                    <a:pt x="68487" y="29530"/>
                  </a:cubicBezTo>
                  <a:cubicBezTo>
                    <a:pt x="65725" y="28483"/>
                    <a:pt x="64201" y="30387"/>
                    <a:pt x="62677" y="32007"/>
                  </a:cubicBezTo>
                  <a:cubicBezTo>
                    <a:pt x="62486" y="32197"/>
                    <a:pt x="63058" y="32864"/>
                    <a:pt x="63344" y="33340"/>
                  </a:cubicBezTo>
                  <a:cubicBezTo>
                    <a:pt x="63344" y="33435"/>
                    <a:pt x="63820" y="33340"/>
                    <a:pt x="64772" y="32674"/>
                  </a:cubicBezTo>
                  <a:cubicBezTo>
                    <a:pt x="65915" y="32483"/>
                    <a:pt x="66963" y="32292"/>
                    <a:pt x="68011" y="32007"/>
                  </a:cubicBezTo>
                  <a:cubicBezTo>
                    <a:pt x="68487" y="31816"/>
                    <a:pt x="68868" y="31150"/>
                    <a:pt x="69058" y="30673"/>
                  </a:cubicBezTo>
                  <a:close/>
                  <a:moveTo>
                    <a:pt x="68296" y="6670"/>
                  </a:moveTo>
                  <a:cubicBezTo>
                    <a:pt x="67820" y="5813"/>
                    <a:pt x="67344" y="4956"/>
                    <a:pt x="66868" y="4003"/>
                  </a:cubicBezTo>
                  <a:cubicBezTo>
                    <a:pt x="66868" y="4860"/>
                    <a:pt x="66868" y="5718"/>
                    <a:pt x="68296" y="6670"/>
                  </a:cubicBezTo>
                  <a:close/>
                  <a:moveTo>
                    <a:pt x="63248" y="24673"/>
                  </a:moveTo>
                  <a:cubicBezTo>
                    <a:pt x="62962" y="24101"/>
                    <a:pt x="62581" y="23434"/>
                    <a:pt x="62296" y="22863"/>
                  </a:cubicBezTo>
                  <a:cubicBezTo>
                    <a:pt x="61820" y="23720"/>
                    <a:pt x="61153" y="24577"/>
                    <a:pt x="60962" y="25530"/>
                  </a:cubicBezTo>
                  <a:cubicBezTo>
                    <a:pt x="60772" y="26196"/>
                    <a:pt x="61153" y="27054"/>
                    <a:pt x="61343" y="27816"/>
                  </a:cubicBezTo>
                  <a:cubicBezTo>
                    <a:pt x="62010" y="27244"/>
                    <a:pt x="62677" y="26577"/>
                    <a:pt x="63344" y="24673"/>
                  </a:cubicBezTo>
                  <a:close/>
                  <a:moveTo>
                    <a:pt x="61248" y="18481"/>
                  </a:moveTo>
                  <a:cubicBezTo>
                    <a:pt x="61248" y="18481"/>
                    <a:pt x="61629" y="18195"/>
                    <a:pt x="61057" y="17338"/>
                  </a:cubicBezTo>
                  <a:cubicBezTo>
                    <a:pt x="59153" y="17815"/>
                    <a:pt x="57152" y="18291"/>
                    <a:pt x="55247" y="18767"/>
                  </a:cubicBezTo>
                  <a:cubicBezTo>
                    <a:pt x="55057" y="18767"/>
                    <a:pt x="55057" y="19338"/>
                    <a:pt x="54962" y="19624"/>
                  </a:cubicBezTo>
                  <a:cubicBezTo>
                    <a:pt x="57057" y="19243"/>
                    <a:pt x="59153" y="18862"/>
                    <a:pt x="61343" y="18386"/>
                  </a:cubicBezTo>
                  <a:close/>
                  <a:moveTo>
                    <a:pt x="60296" y="40675"/>
                  </a:moveTo>
                  <a:cubicBezTo>
                    <a:pt x="60296" y="40675"/>
                    <a:pt x="60867" y="41055"/>
                    <a:pt x="61153" y="41246"/>
                  </a:cubicBezTo>
                  <a:cubicBezTo>
                    <a:pt x="61153" y="40865"/>
                    <a:pt x="61153" y="40484"/>
                    <a:pt x="60296" y="40675"/>
                  </a:cubicBezTo>
                  <a:close/>
                  <a:moveTo>
                    <a:pt x="60296" y="8670"/>
                  </a:moveTo>
                  <a:cubicBezTo>
                    <a:pt x="59629" y="8099"/>
                    <a:pt x="59153" y="7242"/>
                    <a:pt x="58295" y="6956"/>
                  </a:cubicBezTo>
                  <a:cubicBezTo>
                    <a:pt x="57629" y="6766"/>
                    <a:pt x="56771" y="7146"/>
                    <a:pt x="56009" y="7242"/>
                  </a:cubicBezTo>
                  <a:cubicBezTo>
                    <a:pt x="56486" y="7908"/>
                    <a:pt x="56866" y="8766"/>
                    <a:pt x="57533" y="9242"/>
                  </a:cubicBezTo>
                  <a:cubicBezTo>
                    <a:pt x="58009" y="9528"/>
                    <a:pt x="58867" y="9242"/>
                    <a:pt x="60296" y="8670"/>
                  </a:cubicBezTo>
                  <a:close/>
                  <a:moveTo>
                    <a:pt x="56866" y="29244"/>
                  </a:moveTo>
                  <a:cubicBezTo>
                    <a:pt x="58009" y="27054"/>
                    <a:pt x="57152" y="26292"/>
                    <a:pt x="55057" y="26673"/>
                  </a:cubicBezTo>
                  <a:cubicBezTo>
                    <a:pt x="52295" y="27244"/>
                    <a:pt x="49628" y="28197"/>
                    <a:pt x="46865" y="29054"/>
                  </a:cubicBezTo>
                  <a:cubicBezTo>
                    <a:pt x="46484" y="29149"/>
                    <a:pt x="46198" y="29625"/>
                    <a:pt x="45817" y="29911"/>
                  </a:cubicBezTo>
                  <a:cubicBezTo>
                    <a:pt x="46198" y="30102"/>
                    <a:pt x="46484" y="30483"/>
                    <a:pt x="46865" y="30578"/>
                  </a:cubicBezTo>
                  <a:cubicBezTo>
                    <a:pt x="49913" y="31245"/>
                    <a:pt x="52866" y="31911"/>
                    <a:pt x="56581" y="33245"/>
                  </a:cubicBezTo>
                  <a:cubicBezTo>
                    <a:pt x="56581" y="31911"/>
                    <a:pt x="56200" y="30292"/>
                    <a:pt x="56771" y="29149"/>
                  </a:cubicBezTo>
                  <a:close/>
                  <a:moveTo>
                    <a:pt x="56104" y="43437"/>
                  </a:moveTo>
                  <a:cubicBezTo>
                    <a:pt x="56104" y="43437"/>
                    <a:pt x="56962" y="43437"/>
                    <a:pt x="56676" y="42675"/>
                  </a:cubicBezTo>
                  <a:cubicBezTo>
                    <a:pt x="56486" y="42960"/>
                    <a:pt x="56295" y="43246"/>
                    <a:pt x="56104" y="43437"/>
                  </a:cubicBezTo>
                  <a:close/>
                  <a:moveTo>
                    <a:pt x="55438" y="37341"/>
                  </a:moveTo>
                  <a:cubicBezTo>
                    <a:pt x="56104" y="37150"/>
                    <a:pt x="56676" y="36960"/>
                    <a:pt x="57343" y="36769"/>
                  </a:cubicBezTo>
                  <a:cubicBezTo>
                    <a:pt x="56771" y="36483"/>
                    <a:pt x="56200" y="36007"/>
                    <a:pt x="55723" y="36102"/>
                  </a:cubicBezTo>
                  <a:cubicBezTo>
                    <a:pt x="52771" y="36388"/>
                    <a:pt x="49818" y="37245"/>
                    <a:pt x="46865" y="37055"/>
                  </a:cubicBezTo>
                  <a:cubicBezTo>
                    <a:pt x="42674" y="36865"/>
                    <a:pt x="38674" y="39341"/>
                    <a:pt x="34483" y="37436"/>
                  </a:cubicBezTo>
                  <a:cubicBezTo>
                    <a:pt x="34197" y="37341"/>
                    <a:pt x="33625" y="37626"/>
                    <a:pt x="33245" y="37722"/>
                  </a:cubicBezTo>
                  <a:cubicBezTo>
                    <a:pt x="33530" y="38198"/>
                    <a:pt x="33625" y="38865"/>
                    <a:pt x="34102" y="39055"/>
                  </a:cubicBezTo>
                  <a:cubicBezTo>
                    <a:pt x="34864" y="39532"/>
                    <a:pt x="35721" y="39722"/>
                    <a:pt x="38007" y="40008"/>
                  </a:cubicBezTo>
                  <a:cubicBezTo>
                    <a:pt x="38483" y="40960"/>
                    <a:pt x="42579" y="38008"/>
                    <a:pt x="40293" y="41913"/>
                  </a:cubicBezTo>
                  <a:cubicBezTo>
                    <a:pt x="40103" y="42294"/>
                    <a:pt x="39436" y="42484"/>
                    <a:pt x="39340" y="42865"/>
                  </a:cubicBezTo>
                  <a:cubicBezTo>
                    <a:pt x="39150" y="43627"/>
                    <a:pt x="39150" y="44389"/>
                    <a:pt x="39150" y="45151"/>
                  </a:cubicBezTo>
                  <a:cubicBezTo>
                    <a:pt x="40007" y="44770"/>
                    <a:pt x="41246" y="44675"/>
                    <a:pt x="41531" y="44103"/>
                  </a:cubicBezTo>
                  <a:cubicBezTo>
                    <a:pt x="43722" y="40198"/>
                    <a:pt x="47246" y="38865"/>
                    <a:pt x="51818" y="38769"/>
                  </a:cubicBezTo>
                  <a:cubicBezTo>
                    <a:pt x="53056" y="38769"/>
                    <a:pt x="54295" y="37912"/>
                    <a:pt x="55533" y="37531"/>
                  </a:cubicBezTo>
                  <a:close/>
                  <a:moveTo>
                    <a:pt x="55057" y="16005"/>
                  </a:moveTo>
                  <a:cubicBezTo>
                    <a:pt x="55057" y="16005"/>
                    <a:pt x="55533" y="15433"/>
                    <a:pt x="55723" y="15148"/>
                  </a:cubicBezTo>
                  <a:cubicBezTo>
                    <a:pt x="55342" y="14957"/>
                    <a:pt x="54866" y="14576"/>
                    <a:pt x="54580" y="14671"/>
                  </a:cubicBezTo>
                  <a:cubicBezTo>
                    <a:pt x="53342" y="15052"/>
                    <a:pt x="52104" y="15528"/>
                    <a:pt x="50199" y="16671"/>
                  </a:cubicBezTo>
                  <a:cubicBezTo>
                    <a:pt x="47437" y="18386"/>
                    <a:pt x="44579" y="20005"/>
                    <a:pt x="41817" y="21815"/>
                  </a:cubicBezTo>
                  <a:cubicBezTo>
                    <a:pt x="41150" y="22196"/>
                    <a:pt x="40864" y="23053"/>
                    <a:pt x="40388" y="23625"/>
                  </a:cubicBezTo>
                  <a:cubicBezTo>
                    <a:pt x="41531" y="23720"/>
                    <a:pt x="42960" y="24387"/>
                    <a:pt x="43722" y="23910"/>
                  </a:cubicBezTo>
                  <a:cubicBezTo>
                    <a:pt x="47627" y="21434"/>
                    <a:pt x="51342" y="18672"/>
                    <a:pt x="55152" y="16005"/>
                  </a:cubicBezTo>
                  <a:close/>
                  <a:moveTo>
                    <a:pt x="50199" y="44675"/>
                  </a:moveTo>
                  <a:cubicBezTo>
                    <a:pt x="49628" y="44008"/>
                    <a:pt x="49056" y="43342"/>
                    <a:pt x="48580" y="42675"/>
                  </a:cubicBezTo>
                  <a:cubicBezTo>
                    <a:pt x="48199" y="43056"/>
                    <a:pt x="47722" y="43437"/>
                    <a:pt x="47341" y="43818"/>
                  </a:cubicBezTo>
                  <a:cubicBezTo>
                    <a:pt x="48104" y="44294"/>
                    <a:pt x="48770" y="44866"/>
                    <a:pt x="50199" y="44675"/>
                  </a:cubicBezTo>
                  <a:close/>
                  <a:moveTo>
                    <a:pt x="42960" y="11337"/>
                  </a:moveTo>
                  <a:cubicBezTo>
                    <a:pt x="41055" y="9528"/>
                    <a:pt x="40103" y="11433"/>
                    <a:pt x="39055" y="12385"/>
                  </a:cubicBezTo>
                  <a:cubicBezTo>
                    <a:pt x="38959" y="12385"/>
                    <a:pt x="39245" y="12957"/>
                    <a:pt x="39340" y="13338"/>
                  </a:cubicBezTo>
                  <a:cubicBezTo>
                    <a:pt x="40293" y="12957"/>
                    <a:pt x="41341" y="12480"/>
                    <a:pt x="43055" y="11433"/>
                  </a:cubicBezTo>
                  <a:close/>
                  <a:moveTo>
                    <a:pt x="37912" y="28006"/>
                  </a:moveTo>
                  <a:cubicBezTo>
                    <a:pt x="38102" y="27340"/>
                    <a:pt x="38293" y="26577"/>
                    <a:pt x="38483" y="25911"/>
                  </a:cubicBezTo>
                  <a:cubicBezTo>
                    <a:pt x="38483" y="25911"/>
                    <a:pt x="37912" y="25720"/>
                    <a:pt x="37626" y="25720"/>
                  </a:cubicBezTo>
                  <a:cubicBezTo>
                    <a:pt x="37531" y="26292"/>
                    <a:pt x="37340" y="26863"/>
                    <a:pt x="38007" y="28101"/>
                  </a:cubicBezTo>
                  <a:close/>
                  <a:moveTo>
                    <a:pt x="33625" y="32007"/>
                  </a:moveTo>
                  <a:lnTo>
                    <a:pt x="35626" y="30197"/>
                  </a:lnTo>
                  <a:cubicBezTo>
                    <a:pt x="34769" y="29911"/>
                    <a:pt x="33721" y="29244"/>
                    <a:pt x="32959" y="29435"/>
                  </a:cubicBezTo>
                  <a:cubicBezTo>
                    <a:pt x="32006" y="29625"/>
                    <a:pt x="31149" y="30578"/>
                    <a:pt x="30292" y="31150"/>
                  </a:cubicBezTo>
                  <a:cubicBezTo>
                    <a:pt x="30958" y="31435"/>
                    <a:pt x="31625" y="31721"/>
                    <a:pt x="33721" y="32007"/>
                  </a:cubicBezTo>
                  <a:close/>
                  <a:moveTo>
                    <a:pt x="30006" y="16671"/>
                  </a:moveTo>
                  <a:cubicBezTo>
                    <a:pt x="28577" y="16671"/>
                    <a:pt x="27053" y="16671"/>
                    <a:pt x="25624" y="16767"/>
                  </a:cubicBezTo>
                  <a:cubicBezTo>
                    <a:pt x="25148" y="16767"/>
                    <a:pt x="24767" y="17624"/>
                    <a:pt x="24386" y="18100"/>
                  </a:cubicBezTo>
                  <a:cubicBezTo>
                    <a:pt x="25053" y="18291"/>
                    <a:pt x="25720" y="18672"/>
                    <a:pt x="26291" y="18576"/>
                  </a:cubicBezTo>
                  <a:cubicBezTo>
                    <a:pt x="27339" y="18291"/>
                    <a:pt x="28291" y="17719"/>
                    <a:pt x="30006" y="16671"/>
                  </a:cubicBezTo>
                  <a:close/>
                  <a:moveTo>
                    <a:pt x="17338" y="20958"/>
                  </a:moveTo>
                  <a:cubicBezTo>
                    <a:pt x="17909" y="21053"/>
                    <a:pt x="18576" y="21148"/>
                    <a:pt x="19909" y="20672"/>
                  </a:cubicBezTo>
                  <a:cubicBezTo>
                    <a:pt x="19147" y="20482"/>
                    <a:pt x="18386" y="20291"/>
                    <a:pt x="17623" y="20196"/>
                  </a:cubicBezTo>
                  <a:cubicBezTo>
                    <a:pt x="17623" y="20196"/>
                    <a:pt x="17433" y="20767"/>
                    <a:pt x="17338" y="21053"/>
                  </a:cubicBezTo>
                  <a:close/>
                </a:path>
              </a:pathLst>
            </a:custGeom>
            <a:solidFill>
              <a:srgbClr val="040000"/>
            </a:solidFill>
            <a:ln w="9525" cap="flat">
              <a:noFill/>
              <a:prstDash val="solid"/>
              <a:miter/>
            </a:ln>
          </p:spPr>
          <p:txBody>
            <a:bodyPr rtlCol="0" anchor="ctr"/>
            <a:lstStyle/>
            <a:p>
              <a:endParaRPr lang="ja-JP" altLang="en-US"/>
            </a:p>
          </p:txBody>
        </p:sp>
        <p:sp>
          <p:nvSpPr>
            <p:cNvPr id="102" name="フリーフォーム: 図形 101">
              <a:extLst>
                <a:ext uri="{FF2B5EF4-FFF2-40B4-BE49-F238E27FC236}">
                  <a16:creationId xmlns:a16="http://schemas.microsoft.com/office/drawing/2014/main" id="{ADC69369-562B-8E9B-3070-FC89154F2E60}"/>
                </a:ext>
              </a:extLst>
            </p:cNvPr>
            <p:cNvSpPr/>
            <p:nvPr/>
          </p:nvSpPr>
          <p:spPr>
            <a:xfrm>
              <a:off x="6028086" y="4882323"/>
              <a:ext cx="167640" cy="272320"/>
            </a:xfrm>
            <a:custGeom>
              <a:avLst/>
              <a:gdLst>
                <a:gd name="connsiteX0" fmla="*/ 167640 w 167640"/>
                <a:gd name="connsiteY0" fmla="*/ 271272 h 272320"/>
                <a:gd name="connsiteX1" fmla="*/ 163925 w 167640"/>
                <a:gd name="connsiteY1" fmla="*/ 272320 h 272320"/>
                <a:gd name="connsiteX2" fmla="*/ 157925 w 167640"/>
                <a:gd name="connsiteY2" fmla="*/ 266891 h 272320"/>
                <a:gd name="connsiteX3" fmla="*/ 122206 w 167640"/>
                <a:gd name="connsiteY3" fmla="*/ 254984 h 272320"/>
                <a:gd name="connsiteX4" fmla="*/ 107061 w 167640"/>
                <a:gd name="connsiteY4" fmla="*/ 251936 h 272320"/>
                <a:gd name="connsiteX5" fmla="*/ 86773 w 167640"/>
                <a:gd name="connsiteY5" fmla="*/ 247364 h 272320"/>
                <a:gd name="connsiteX6" fmla="*/ 65532 w 167640"/>
                <a:gd name="connsiteY6" fmla="*/ 238601 h 272320"/>
                <a:gd name="connsiteX7" fmla="*/ 61151 w 167640"/>
                <a:gd name="connsiteY7" fmla="*/ 237363 h 272320"/>
                <a:gd name="connsiteX8" fmla="*/ 54102 w 167640"/>
                <a:gd name="connsiteY8" fmla="*/ 236506 h 272320"/>
                <a:gd name="connsiteX9" fmla="*/ 49625 w 167640"/>
                <a:gd name="connsiteY9" fmla="*/ 234220 h 272320"/>
                <a:gd name="connsiteX10" fmla="*/ 30099 w 167640"/>
                <a:gd name="connsiteY10" fmla="*/ 227933 h 272320"/>
                <a:gd name="connsiteX11" fmla="*/ 29432 w 167640"/>
                <a:gd name="connsiteY11" fmla="*/ 227838 h 272320"/>
                <a:gd name="connsiteX12" fmla="*/ 8192 w 167640"/>
                <a:gd name="connsiteY12" fmla="*/ 220599 h 272320"/>
                <a:gd name="connsiteX13" fmla="*/ 2858 w 167640"/>
                <a:gd name="connsiteY13" fmla="*/ 213265 h 272320"/>
                <a:gd name="connsiteX14" fmla="*/ 0 w 167640"/>
                <a:gd name="connsiteY14" fmla="*/ 211741 h 272320"/>
                <a:gd name="connsiteX15" fmla="*/ 2000 w 167640"/>
                <a:gd name="connsiteY15" fmla="*/ 209360 h 272320"/>
                <a:gd name="connsiteX16" fmla="*/ 3238 w 167640"/>
                <a:gd name="connsiteY16" fmla="*/ 212884 h 272320"/>
                <a:gd name="connsiteX17" fmla="*/ 7048 w 167640"/>
                <a:gd name="connsiteY17" fmla="*/ 208598 h 272320"/>
                <a:gd name="connsiteX18" fmla="*/ 14097 w 167640"/>
                <a:gd name="connsiteY18" fmla="*/ 191262 h 272320"/>
                <a:gd name="connsiteX19" fmla="*/ 14954 w 167640"/>
                <a:gd name="connsiteY19" fmla="*/ 187643 h 272320"/>
                <a:gd name="connsiteX20" fmla="*/ 11335 w 167640"/>
                <a:gd name="connsiteY20" fmla="*/ 188881 h 272320"/>
                <a:gd name="connsiteX21" fmla="*/ 10096 w 167640"/>
                <a:gd name="connsiteY21" fmla="*/ 190976 h 272320"/>
                <a:gd name="connsiteX22" fmla="*/ 9335 w 167640"/>
                <a:gd name="connsiteY22" fmla="*/ 191834 h 272320"/>
                <a:gd name="connsiteX23" fmla="*/ 8763 w 167640"/>
                <a:gd name="connsiteY23" fmla="*/ 190786 h 272320"/>
                <a:gd name="connsiteX24" fmla="*/ 11144 w 167640"/>
                <a:gd name="connsiteY24" fmla="*/ 185071 h 272320"/>
                <a:gd name="connsiteX25" fmla="*/ 14383 w 167640"/>
                <a:gd name="connsiteY25" fmla="*/ 185261 h 272320"/>
                <a:gd name="connsiteX26" fmla="*/ 18479 w 167640"/>
                <a:gd name="connsiteY26" fmla="*/ 183356 h 272320"/>
                <a:gd name="connsiteX27" fmla="*/ 23717 w 167640"/>
                <a:gd name="connsiteY27" fmla="*/ 173355 h 272320"/>
                <a:gd name="connsiteX28" fmla="*/ 36100 w 167640"/>
                <a:gd name="connsiteY28" fmla="*/ 150114 h 272320"/>
                <a:gd name="connsiteX29" fmla="*/ 37529 w 167640"/>
                <a:gd name="connsiteY29" fmla="*/ 146685 h 272320"/>
                <a:gd name="connsiteX30" fmla="*/ 37147 w 167640"/>
                <a:gd name="connsiteY30" fmla="*/ 144209 h 272320"/>
                <a:gd name="connsiteX31" fmla="*/ 35528 w 167640"/>
                <a:gd name="connsiteY31" fmla="*/ 146304 h 272320"/>
                <a:gd name="connsiteX32" fmla="*/ 33719 w 167640"/>
                <a:gd name="connsiteY32" fmla="*/ 146304 h 272320"/>
                <a:gd name="connsiteX33" fmla="*/ 33242 w 167640"/>
                <a:gd name="connsiteY33" fmla="*/ 144590 h 272320"/>
                <a:gd name="connsiteX34" fmla="*/ 36100 w 167640"/>
                <a:gd name="connsiteY34" fmla="*/ 139637 h 272320"/>
                <a:gd name="connsiteX35" fmla="*/ 37529 w 167640"/>
                <a:gd name="connsiteY35" fmla="*/ 137255 h 272320"/>
                <a:gd name="connsiteX36" fmla="*/ 38957 w 167640"/>
                <a:gd name="connsiteY36" fmla="*/ 139637 h 272320"/>
                <a:gd name="connsiteX37" fmla="*/ 40577 w 167640"/>
                <a:gd name="connsiteY37" fmla="*/ 141161 h 272320"/>
                <a:gd name="connsiteX38" fmla="*/ 41720 w 167640"/>
                <a:gd name="connsiteY38" fmla="*/ 140589 h 272320"/>
                <a:gd name="connsiteX39" fmla="*/ 47244 w 167640"/>
                <a:gd name="connsiteY39" fmla="*/ 130016 h 272320"/>
                <a:gd name="connsiteX40" fmla="*/ 47149 w 167640"/>
                <a:gd name="connsiteY40" fmla="*/ 122492 h 272320"/>
                <a:gd name="connsiteX41" fmla="*/ 52673 w 167640"/>
                <a:gd name="connsiteY41" fmla="*/ 116872 h 272320"/>
                <a:gd name="connsiteX42" fmla="*/ 56388 w 167640"/>
                <a:gd name="connsiteY42" fmla="*/ 105918 h 272320"/>
                <a:gd name="connsiteX43" fmla="*/ 56769 w 167640"/>
                <a:gd name="connsiteY43" fmla="*/ 105442 h 272320"/>
                <a:gd name="connsiteX44" fmla="*/ 63818 w 167640"/>
                <a:gd name="connsiteY44" fmla="*/ 96298 h 272320"/>
                <a:gd name="connsiteX45" fmla="*/ 79343 w 167640"/>
                <a:gd name="connsiteY45" fmla="*/ 72962 h 272320"/>
                <a:gd name="connsiteX46" fmla="*/ 87154 w 167640"/>
                <a:gd name="connsiteY46" fmla="*/ 58579 h 272320"/>
                <a:gd name="connsiteX47" fmla="*/ 87344 w 167640"/>
                <a:gd name="connsiteY47" fmla="*/ 55912 h 272320"/>
                <a:gd name="connsiteX48" fmla="*/ 90297 w 167640"/>
                <a:gd name="connsiteY48" fmla="*/ 51721 h 272320"/>
                <a:gd name="connsiteX49" fmla="*/ 96774 w 167640"/>
                <a:gd name="connsiteY49" fmla="*/ 45244 h 272320"/>
                <a:gd name="connsiteX50" fmla="*/ 98203 w 167640"/>
                <a:gd name="connsiteY50" fmla="*/ 40577 h 272320"/>
                <a:gd name="connsiteX51" fmla="*/ 98012 w 167640"/>
                <a:gd name="connsiteY51" fmla="*/ 34957 h 272320"/>
                <a:gd name="connsiteX52" fmla="*/ 96679 w 167640"/>
                <a:gd name="connsiteY52" fmla="*/ 32195 h 272320"/>
                <a:gd name="connsiteX53" fmla="*/ 88011 w 167640"/>
                <a:gd name="connsiteY53" fmla="*/ 7525 h 272320"/>
                <a:gd name="connsiteX54" fmla="*/ 85249 w 167640"/>
                <a:gd name="connsiteY54" fmla="*/ 1905 h 272320"/>
                <a:gd name="connsiteX55" fmla="*/ 84201 w 167640"/>
                <a:gd name="connsiteY55" fmla="*/ 0 h 272320"/>
                <a:gd name="connsiteX56" fmla="*/ 86106 w 167640"/>
                <a:gd name="connsiteY56" fmla="*/ 0 h 272320"/>
                <a:gd name="connsiteX57" fmla="*/ 104585 w 167640"/>
                <a:gd name="connsiteY57" fmla="*/ 5429 h 272320"/>
                <a:gd name="connsiteX58" fmla="*/ 127445 w 167640"/>
                <a:gd name="connsiteY58" fmla="*/ 13907 h 272320"/>
                <a:gd name="connsiteX59" fmla="*/ 139732 w 167640"/>
                <a:gd name="connsiteY59" fmla="*/ 16954 h 272320"/>
                <a:gd name="connsiteX60" fmla="*/ 145542 w 167640"/>
                <a:gd name="connsiteY60" fmla="*/ 24003 h 272320"/>
                <a:gd name="connsiteX61" fmla="*/ 145542 w 167640"/>
                <a:gd name="connsiteY61" fmla="*/ 36957 h 272320"/>
                <a:gd name="connsiteX62" fmla="*/ 145542 w 167640"/>
                <a:gd name="connsiteY62" fmla="*/ 39624 h 272320"/>
                <a:gd name="connsiteX63" fmla="*/ 146685 w 167640"/>
                <a:gd name="connsiteY63" fmla="*/ 61055 h 272320"/>
                <a:gd name="connsiteX64" fmla="*/ 149638 w 167640"/>
                <a:gd name="connsiteY64" fmla="*/ 88583 h 272320"/>
                <a:gd name="connsiteX65" fmla="*/ 151257 w 167640"/>
                <a:gd name="connsiteY65" fmla="*/ 118682 h 272320"/>
                <a:gd name="connsiteX66" fmla="*/ 152495 w 167640"/>
                <a:gd name="connsiteY66" fmla="*/ 168116 h 272320"/>
                <a:gd name="connsiteX67" fmla="*/ 154114 w 167640"/>
                <a:gd name="connsiteY67" fmla="*/ 198216 h 272320"/>
                <a:gd name="connsiteX68" fmla="*/ 155448 w 167640"/>
                <a:gd name="connsiteY68" fmla="*/ 213646 h 272320"/>
                <a:gd name="connsiteX69" fmla="*/ 155162 w 167640"/>
                <a:gd name="connsiteY69" fmla="*/ 218123 h 272320"/>
                <a:gd name="connsiteX70" fmla="*/ 154305 w 167640"/>
                <a:gd name="connsiteY70" fmla="*/ 226314 h 272320"/>
                <a:gd name="connsiteX71" fmla="*/ 156591 w 167640"/>
                <a:gd name="connsiteY71" fmla="*/ 244697 h 272320"/>
                <a:gd name="connsiteX72" fmla="*/ 159734 w 167640"/>
                <a:gd name="connsiteY72" fmla="*/ 260890 h 272320"/>
                <a:gd name="connsiteX73" fmla="*/ 160592 w 167640"/>
                <a:gd name="connsiteY73" fmla="*/ 265081 h 272320"/>
                <a:gd name="connsiteX74" fmla="*/ 161163 w 167640"/>
                <a:gd name="connsiteY74" fmla="*/ 260700 h 272320"/>
                <a:gd name="connsiteX75" fmla="*/ 161163 w 167640"/>
                <a:gd name="connsiteY75" fmla="*/ 257366 h 272320"/>
                <a:gd name="connsiteX76" fmla="*/ 158687 w 167640"/>
                <a:gd name="connsiteY76" fmla="*/ 243650 h 272320"/>
                <a:gd name="connsiteX77" fmla="*/ 158115 w 167640"/>
                <a:gd name="connsiteY77" fmla="*/ 229553 h 272320"/>
                <a:gd name="connsiteX78" fmla="*/ 156877 w 167640"/>
                <a:gd name="connsiteY78" fmla="*/ 214122 h 272320"/>
                <a:gd name="connsiteX79" fmla="*/ 156877 w 167640"/>
                <a:gd name="connsiteY79" fmla="*/ 203454 h 272320"/>
                <a:gd name="connsiteX80" fmla="*/ 156877 w 167640"/>
                <a:gd name="connsiteY80" fmla="*/ 193453 h 272320"/>
                <a:gd name="connsiteX81" fmla="*/ 156781 w 167640"/>
                <a:gd name="connsiteY81" fmla="*/ 183928 h 272320"/>
                <a:gd name="connsiteX82" fmla="*/ 155448 w 167640"/>
                <a:gd name="connsiteY82" fmla="*/ 173831 h 272320"/>
                <a:gd name="connsiteX83" fmla="*/ 154114 w 167640"/>
                <a:gd name="connsiteY83" fmla="*/ 162401 h 272320"/>
                <a:gd name="connsiteX84" fmla="*/ 154114 w 167640"/>
                <a:gd name="connsiteY84" fmla="*/ 150876 h 272320"/>
                <a:gd name="connsiteX85" fmla="*/ 152495 w 167640"/>
                <a:gd name="connsiteY85" fmla="*/ 87440 h 272320"/>
                <a:gd name="connsiteX86" fmla="*/ 152495 w 167640"/>
                <a:gd name="connsiteY86" fmla="*/ 83439 h 272320"/>
                <a:gd name="connsiteX87" fmla="*/ 149638 w 167640"/>
                <a:gd name="connsiteY87" fmla="*/ 65246 h 272320"/>
                <a:gd name="connsiteX88" fmla="*/ 149828 w 167640"/>
                <a:gd name="connsiteY88" fmla="*/ 61436 h 272320"/>
                <a:gd name="connsiteX89" fmla="*/ 152019 w 167640"/>
                <a:gd name="connsiteY89" fmla="*/ 60960 h 272320"/>
                <a:gd name="connsiteX90" fmla="*/ 152495 w 167640"/>
                <a:gd name="connsiteY90" fmla="*/ 63437 h 272320"/>
                <a:gd name="connsiteX91" fmla="*/ 154019 w 167640"/>
                <a:gd name="connsiteY91" fmla="*/ 76867 h 272320"/>
                <a:gd name="connsiteX92" fmla="*/ 155258 w 167640"/>
                <a:gd name="connsiteY92" fmla="*/ 86963 h 272320"/>
                <a:gd name="connsiteX93" fmla="*/ 155924 w 167640"/>
                <a:gd name="connsiteY93" fmla="*/ 101822 h 272320"/>
                <a:gd name="connsiteX94" fmla="*/ 156877 w 167640"/>
                <a:gd name="connsiteY94" fmla="*/ 114205 h 272320"/>
                <a:gd name="connsiteX95" fmla="*/ 158020 w 167640"/>
                <a:gd name="connsiteY95" fmla="*/ 136970 h 272320"/>
                <a:gd name="connsiteX96" fmla="*/ 159639 w 167640"/>
                <a:gd name="connsiteY96" fmla="*/ 178403 h 272320"/>
                <a:gd name="connsiteX97" fmla="*/ 159734 w 167640"/>
                <a:gd name="connsiteY97" fmla="*/ 189071 h 272320"/>
                <a:gd name="connsiteX98" fmla="*/ 159734 w 167640"/>
                <a:gd name="connsiteY98" fmla="*/ 199739 h 272320"/>
                <a:gd name="connsiteX99" fmla="*/ 160782 w 167640"/>
                <a:gd name="connsiteY99" fmla="*/ 209645 h 272320"/>
                <a:gd name="connsiteX100" fmla="*/ 161258 w 167640"/>
                <a:gd name="connsiteY100" fmla="*/ 219456 h 272320"/>
                <a:gd name="connsiteX101" fmla="*/ 164211 w 167640"/>
                <a:gd name="connsiteY101" fmla="*/ 259652 h 272320"/>
                <a:gd name="connsiteX102" fmla="*/ 167545 w 167640"/>
                <a:gd name="connsiteY102" fmla="*/ 271272 h 272320"/>
                <a:gd name="connsiteX103" fmla="*/ 109156 w 167640"/>
                <a:gd name="connsiteY103" fmla="*/ 27432 h 272320"/>
                <a:gd name="connsiteX104" fmla="*/ 108109 w 167640"/>
                <a:gd name="connsiteY104" fmla="*/ 24765 h 272320"/>
                <a:gd name="connsiteX105" fmla="*/ 102775 w 167640"/>
                <a:gd name="connsiteY105" fmla="*/ 24098 h 272320"/>
                <a:gd name="connsiteX106" fmla="*/ 99631 w 167640"/>
                <a:gd name="connsiteY106" fmla="*/ 27813 h 272320"/>
                <a:gd name="connsiteX107" fmla="*/ 106204 w 167640"/>
                <a:gd name="connsiteY107" fmla="*/ 26956 h 272320"/>
                <a:gd name="connsiteX108" fmla="*/ 109061 w 167640"/>
                <a:gd name="connsiteY108" fmla="*/ 27337 h 272320"/>
                <a:gd name="connsiteX109" fmla="*/ 103156 w 167640"/>
                <a:gd name="connsiteY109" fmla="*/ 247650 h 272320"/>
                <a:gd name="connsiteX110" fmla="*/ 103632 w 167640"/>
                <a:gd name="connsiteY110" fmla="*/ 241935 h 272320"/>
                <a:gd name="connsiteX111" fmla="*/ 98870 w 167640"/>
                <a:gd name="connsiteY111" fmla="*/ 242316 h 272320"/>
                <a:gd name="connsiteX112" fmla="*/ 97822 w 167640"/>
                <a:gd name="connsiteY112" fmla="*/ 243840 h 272320"/>
                <a:gd name="connsiteX113" fmla="*/ 98298 w 167640"/>
                <a:gd name="connsiteY113" fmla="*/ 246221 h 272320"/>
                <a:gd name="connsiteX114" fmla="*/ 103061 w 167640"/>
                <a:gd name="connsiteY114" fmla="*/ 247650 h 272320"/>
                <a:gd name="connsiteX115" fmla="*/ 98488 w 167640"/>
                <a:gd name="connsiteY115" fmla="*/ 29051 h 272320"/>
                <a:gd name="connsiteX116" fmla="*/ 98965 w 167640"/>
                <a:gd name="connsiteY116" fmla="*/ 27813 h 272320"/>
                <a:gd name="connsiteX117" fmla="*/ 98488 w 167640"/>
                <a:gd name="connsiteY117" fmla="*/ 29051 h 272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167640" h="272320">
                  <a:moveTo>
                    <a:pt x="167640" y="271272"/>
                  </a:moveTo>
                  <a:lnTo>
                    <a:pt x="163925" y="272320"/>
                  </a:lnTo>
                  <a:cubicBezTo>
                    <a:pt x="162973" y="269558"/>
                    <a:pt x="161068" y="267367"/>
                    <a:pt x="157925" y="266891"/>
                  </a:cubicBezTo>
                  <a:cubicBezTo>
                    <a:pt x="145352" y="264605"/>
                    <a:pt x="134874" y="256889"/>
                    <a:pt x="122206" y="254984"/>
                  </a:cubicBezTo>
                  <a:cubicBezTo>
                    <a:pt x="117062" y="254222"/>
                    <a:pt x="112109" y="252984"/>
                    <a:pt x="107061" y="251936"/>
                  </a:cubicBezTo>
                  <a:cubicBezTo>
                    <a:pt x="100298" y="250508"/>
                    <a:pt x="93250" y="249555"/>
                    <a:pt x="86773" y="247364"/>
                  </a:cubicBezTo>
                  <a:cubicBezTo>
                    <a:pt x="79438" y="244983"/>
                    <a:pt x="72580" y="241554"/>
                    <a:pt x="65532" y="238601"/>
                  </a:cubicBezTo>
                  <a:cubicBezTo>
                    <a:pt x="64103" y="238030"/>
                    <a:pt x="62484" y="237173"/>
                    <a:pt x="61151" y="237363"/>
                  </a:cubicBezTo>
                  <a:cubicBezTo>
                    <a:pt x="58579" y="237744"/>
                    <a:pt x="56197" y="237363"/>
                    <a:pt x="54102" y="236506"/>
                  </a:cubicBezTo>
                  <a:cubicBezTo>
                    <a:pt x="52483" y="235934"/>
                    <a:pt x="50959" y="235077"/>
                    <a:pt x="49625" y="234220"/>
                  </a:cubicBezTo>
                  <a:cubicBezTo>
                    <a:pt x="43625" y="230410"/>
                    <a:pt x="38005" y="226314"/>
                    <a:pt x="30099" y="227933"/>
                  </a:cubicBezTo>
                  <a:cubicBezTo>
                    <a:pt x="29909" y="227933"/>
                    <a:pt x="29623" y="227933"/>
                    <a:pt x="29432" y="227838"/>
                  </a:cubicBezTo>
                  <a:cubicBezTo>
                    <a:pt x="23146" y="223457"/>
                    <a:pt x="15335" y="222695"/>
                    <a:pt x="8192" y="220599"/>
                  </a:cubicBezTo>
                  <a:cubicBezTo>
                    <a:pt x="3238" y="219170"/>
                    <a:pt x="2477" y="217075"/>
                    <a:pt x="2858" y="213265"/>
                  </a:cubicBezTo>
                  <a:cubicBezTo>
                    <a:pt x="1905" y="212789"/>
                    <a:pt x="953" y="212217"/>
                    <a:pt x="0" y="211741"/>
                  </a:cubicBezTo>
                  <a:cubicBezTo>
                    <a:pt x="667" y="210979"/>
                    <a:pt x="1334" y="210122"/>
                    <a:pt x="2000" y="209360"/>
                  </a:cubicBezTo>
                  <a:cubicBezTo>
                    <a:pt x="2286" y="210408"/>
                    <a:pt x="2572" y="211455"/>
                    <a:pt x="3238" y="212884"/>
                  </a:cubicBezTo>
                  <a:cubicBezTo>
                    <a:pt x="4763" y="211646"/>
                    <a:pt x="6763" y="210217"/>
                    <a:pt x="7048" y="208598"/>
                  </a:cubicBezTo>
                  <a:cubicBezTo>
                    <a:pt x="8192" y="202311"/>
                    <a:pt x="10478" y="196596"/>
                    <a:pt x="14097" y="191262"/>
                  </a:cubicBezTo>
                  <a:cubicBezTo>
                    <a:pt x="14478" y="190786"/>
                    <a:pt x="16954" y="189452"/>
                    <a:pt x="14954" y="187643"/>
                  </a:cubicBezTo>
                  <a:cubicBezTo>
                    <a:pt x="12573" y="185547"/>
                    <a:pt x="12478" y="188404"/>
                    <a:pt x="11335" y="188881"/>
                  </a:cubicBezTo>
                  <a:cubicBezTo>
                    <a:pt x="10668" y="189167"/>
                    <a:pt x="10478" y="190310"/>
                    <a:pt x="10096" y="190976"/>
                  </a:cubicBezTo>
                  <a:cubicBezTo>
                    <a:pt x="9906" y="191262"/>
                    <a:pt x="9525" y="191548"/>
                    <a:pt x="9335" y="191834"/>
                  </a:cubicBezTo>
                  <a:cubicBezTo>
                    <a:pt x="9144" y="191453"/>
                    <a:pt x="8668" y="190976"/>
                    <a:pt x="8763" y="190786"/>
                  </a:cubicBezTo>
                  <a:cubicBezTo>
                    <a:pt x="9525" y="188881"/>
                    <a:pt x="10192" y="186881"/>
                    <a:pt x="11144" y="185071"/>
                  </a:cubicBezTo>
                  <a:cubicBezTo>
                    <a:pt x="12287" y="182785"/>
                    <a:pt x="13240" y="185738"/>
                    <a:pt x="14383" y="185261"/>
                  </a:cubicBezTo>
                  <a:cubicBezTo>
                    <a:pt x="15812" y="184690"/>
                    <a:pt x="17812" y="184404"/>
                    <a:pt x="18479" y="183356"/>
                  </a:cubicBezTo>
                  <a:cubicBezTo>
                    <a:pt x="20479" y="180213"/>
                    <a:pt x="21908" y="176689"/>
                    <a:pt x="23717" y="173355"/>
                  </a:cubicBezTo>
                  <a:cubicBezTo>
                    <a:pt x="27813" y="165640"/>
                    <a:pt x="32004" y="157829"/>
                    <a:pt x="36100" y="150114"/>
                  </a:cubicBezTo>
                  <a:cubicBezTo>
                    <a:pt x="36671" y="148971"/>
                    <a:pt x="37243" y="147828"/>
                    <a:pt x="37529" y="146685"/>
                  </a:cubicBezTo>
                  <a:cubicBezTo>
                    <a:pt x="37719" y="145923"/>
                    <a:pt x="37338" y="145066"/>
                    <a:pt x="37147" y="144209"/>
                  </a:cubicBezTo>
                  <a:cubicBezTo>
                    <a:pt x="36671" y="144971"/>
                    <a:pt x="36290" y="145828"/>
                    <a:pt x="35528" y="146304"/>
                  </a:cubicBezTo>
                  <a:cubicBezTo>
                    <a:pt x="35147" y="146590"/>
                    <a:pt x="34004" y="146590"/>
                    <a:pt x="33719" y="146304"/>
                  </a:cubicBezTo>
                  <a:cubicBezTo>
                    <a:pt x="33338" y="145923"/>
                    <a:pt x="33052" y="144971"/>
                    <a:pt x="33242" y="144590"/>
                  </a:cubicBezTo>
                  <a:cubicBezTo>
                    <a:pt x="34100" y="142875"/>
                    <a:pt x="35052" y="141351"/>
                    <a:pt x="36100" y="139637"/>
                  </a:cubicBezTo>
                  <a:cubicBezTo>
                    <a:pt x="36576" y="138875"/>
                    <a:pt x="37052" y="138017"/>
                    <a:pt x="37529" y="137255"/>
                  </a:cubicBezTo>
                  <a:cubicBezTo>
                    <a:pt x="38005" y="138017"/>
                    <a:pt x="38386" y="138875"/>
                    <a:pt x="38957" y="139637"/>
                  </a:cubicBezTo>
                  <a:cubicBezTo>
                    <a:pt x="39434" y="140208"/>
                    <a:pt x="39910" y="140779"/>
                    <a:pt x="40577" y="141161"/>
                  </a:cubicBezTo>
                  <a:cubicBezTo>
                    <a:pt x="40767" y="141256"/>
                    <a:pt x="41720" y="140779"/>
                    <a:pt x="41720" y="140589"/>
                  </a:cubicBezTo>
                  <a:cubicBezTo>
                    <a:pt x="41720" y="136208"/>
                    <a:pt x="46006" y="133731"/>
                    <a:pt x="47244" y="130016"/>
                  </a:cubicBezTo>
                  <a:cubicBezTo>
                    <a:pt x="48006" y="127730"/>
                    <a:pt x="47244" y="124968"/>
                    <a:pt x="47149" y="122492"/>
                  </a:cubicBezTo>
                  <a:cubicBezTo>
                    <a:pt x="52102" y="123254"/>
                    <a:pt x="52673" y="118491"/>
                    <a:pt x="52673" y="116872"/>
                  </a:cubicBezTo>
                  <a:cubicBezTo>
                    <a:pt x="52578" y="112586"/>
                    <a:pt x="60579" y="110966"/>
                    <a:pt x="56388" y="105918"/>
                  </a:cubicBezTo>
                  <a:cubicBezTo>
                    <a:pt x="56388" y="105918"/>
                    <a:pt x="56579" y="105442"/>
                    <a:pt x="56769" y="105442"/>
                  </a:cubicBezTo>
                  <a:cubicBezTo>
                    <a:pt x="62103" y="104299"/>
                    <a:pt x="61246" y="99155"/>
                    <a:pt x="63818" y="96298"/>
                  </a:cubicBezTo>
                  <a:cubicBezTo>
                    <a:pt x="70199" y="89154"/>
                    <a:pt x="74581" y="80963"/>
                    <a:pt x="79343" y="72962"/>
                  </a:cubicBezTo>
                  <a:cubicBezTo>
                    <a:pt x="82105" y="68294"/>
                    <a:pt x="84677" y="63437"/>
                    <a:pt x="87154" y="58579"/>
                  </a:cubicBezTo>
                  <a:cubicBezTo>
                    <a:pt x="87535" y="57817"/>
                    <a:pt x="87725" y="56579"/>
                    <a:pt x="87344" y="55912"/>
                  </a:cubicBezTo>
                  <a:cubicBezTo>
                    <a:pt x="85725" y="52864"/>
                    <a:pt x="86487" y="51816"/>
                    <a:pt x="90297" y="51721"/>
                  </a:cubicBezTo>
                  <a:cubicBezTo>
                    <a:pt x="95917" y="51626"/>
                    <a:pt x="96488" y="50578"/>
                    <a:pt x="96774" y="45244"/>
                  </a:cubicBezTo>
                  <a:cubicBezTo>
                    <a:pt x="96774" y="43625"/>
                    <a:pt x="97250" y="41720"/>
                    <a:pt x="98203" y="40577"/>
                  </a:cubicBezTo>
                  <a:cubicBezTo>
                    <a:pt x="100108" y="38386"/>
                    <a:pt x="100108" y="36862"/>
                    <a:pt x="98012" y="34957"/>
                  </a:cubicBezTo>
                  <a:cubicBezTo>
                    <a:pt x="97250" y="34290"/>
                    <a:pt x="97060" y="33147"/>
                    <a:pt x="96679" y="32195"/>
                  </a:cubicBezTo>
                  <a:cubicBezTo>
                    <a:pt x="93821" y="24003"/>
                    <a:pt x="90964" y="15716"/>
                    <a:pt x="88011" y="7525"/>
                  </a:cubicBezTo>
                  <a:cubicBezTo>
                    <a:pt x="87344" y="5620"/>
                    <a:pt x="86201" y="3810"/>
                    <a:pt x="85249" y="1905"/>
                  </a:cubicBezTo>
                  <a:cubicBezTo>
                    <a:pt x="84963" y="1238"/>
                    <a:pt x="84582" y="667"/>
                    <a:pt x="84201" y="0"/>
                  </a:cubicBezTo>
                  <a:cubicBezTo>
                    <a:pt x="84868" y="0"/>
                    <a:pt x="85535" y="0"/>
                    <a:pt x="86106" y="0"/>
                  </a:cubicBezTo>
                  <a:cubicBezTo>
                    <a:pt x="92488" y="1238"/>
                    <a:pt x="98393" y="3715"/>
                    <a:pt x="104585" y="5429"/>
                  </a:cubicBezTo>
                  <a:cubicBezTo>
                    <a:pt x="112395" y="7620"/>
                    <a:pt x="120205" y="9906"/>
                    <a:pt x="127445" y="13907"/>
                  </a:cubicBezTo>
                  <a:cubicBezTo>
                    <a:pt x="130969" y="15812"/>
                    <a:pt x="135541" y="16383"/>
                    <a:pt x="139732" y="16954"/>
                  </a:cubicBezTo>
                  <a:cubicBezTo>
                    <a:pt x="145352" y="17621"/>
                    <a:pt x="147256" y="19145"/>
                    <a:pt x="145542" y="24003"/>
                  </a:cubicBezTo>
                  <a:cubicBezTo>
                    <a:pt x="143923" y="28480"/>
                    <a:pt x="143542" y="32576"/>
                    <a:pt x="145542" y="36957"/>
                  </a:cubicBezTo>
                  <a:cubicBezTo>
                    <a:pt x="145923" y="37719"/>
                    <a:pt x="145542" y="38672"/>
                    <a:pt x="145542" y="39624"/>
                  </a:cubicBezTo>
                  <a:cubicBezTo>
                    <a:pt x="145923" y="46768"/>
                    <a:pt x="145542" y="53912"/>
                    <a:pt x="146685" y="61055"/>
                  </a:cubicBezTo>
                  <a:cubicBezTo>
                    <a:pt x="148209" y="70104"/>
                    <a:pt x="148590" y="79439"/>
                    <a:pt x="149638" y="88583"/>
                  </a:cubicBezTo>
                  <a:cubicBezTo>
                    <a:pt x="150876" y="98584"/>
                    <a:pt x="150781" y="108680"/>
                    <a:pt x="151257" y="118682"/>
                  </a:cubicBezTo>
                  <a:cubicBezTo>
                    <a:pt x="152114" y="135160"/>
                    <a:pt x="150019" y="151638"/>
                    <a:pt x="152495" y="168116"/>
                  </a:cubicBezTo>
                  <a:cubicBezTo>
                    <a:pt x="154019" y="178022"/>
                    <a:pt x="153638" y="188119"/>
                    <a:pt x="154114" y="198216"/>
                  </a:cubicBezTo>
                  <a:cubicBezTo>
                    <a:pt x="154400" y="203359"/>
                    <a:pt x="153162" y="208598"/>
                    <a:pt x="155448" y="213646"/>
                  </a:cubicBezTo>
                  <a:cubicBezTo>
                    <a:pt x="156020" y="214884"/>
                    <a:pt x="155258" y="216599"/>
                    <a:pt x="155162" y="218123"/>
                  </a:cubicBezTo>
                  <a:cubicBezTo>
                    <a:pt x="154877" y="220885"/>
                    <a:pt x="153353" y="224028"/>
                    <a:pt x="154305" y="226314"/>
                  </a:cubicBezTo>
                  <a:cubicBezTo>
                    <a:pt x="156877" y="232315"/>
                    <a:pt x="154972" y="238601"/>
                    <a:pt x="156591" y="244697"/>
                  </a:cubicBezTo>
                  <a:cubicBezTo>
                    <a:pt x="158020" y="249936"/>
                    <a:pt x="157258" y="255651"/>
                    <a:pt x="159734" y="260890"/>
                  </a:cubicBezTo>
                  <a:cubicBezTo>
                    <a:pt x="160306" y="262128"/>
                    <a:pt x="160306" y="263652"/>
                    <a:pt x="160592" y="265081"/>
                  </a:cubicBezTo>
                  <a:cubicBezTo>
                    <a:pt x="160782" y="263652"/>
                    <a:pt x="161068" y="262128"/>
                    <a:pt x="161163" y="260700"/>
                  </a:cubicBezTo>
                  <a:cubicBezTo>
                    <a:pt x="161258" y="259556"/>
                    <a:pt x="161354" y="258509"/>
                    <a:pt x="161163" y="257366"/>
                  </a:cubicBezTo>
                  <a:cubicBezTo>
                    <a:pt x="160401" y="252794"/>
                    <a:pt x="159734" y="248126"/>
                    <a:pt x="158687" y="243650"/>
                  </a:cubicBezTo>
                  <a:cubicBezTo>
                    <a:pt x="157544" y="238983"/>
                    <a:pt x="158020" y="234315"/>
                    <a:pt x="158115" y="229553"/>
                  </a:cubicBezTo>
                  <a:cubicBezTo>
                    <a:pt x="158210" y="224409"/>
                    <a:pt x="157163" y="219266"/>
                    <a:pt x="156877" y="214122"/>
                  </a:cubicBezTo>
                  <a:cubicBezTo>
                    <a:pt x="156686" y="210598"/>
                    <a:pt x="156877" y="206978"/>
                    <a:pt x="156877" y="203454"/>
                  </a:cubicBezTo>
                  <a:cubicBezTo>
                    <a:pt x="156877" y="200120"/>
                    <a:pt x="156877" y="196787"/>
                    <a:pt x="156877" y="193453"/>
                  </a:cubicBezTo>
                  <a:cubicBezTo>
                    <a:pt x="156877" y="190310"/>
                    <a:pt x="156591" y="187071"/>
                    <a:pt x="156781" y="183928"/>
                  </a:cubicBezTo>
                  <a:cubicBezTo>
                    <a:pt x="156972" y="180594"/>
                    <a:pt x="155924" y="177165"/>
                    <a:pt x="155448" y="173831"/>
                  </a:cubicBezTo>
                  <a:cubicBezTo>
                    <a:pt x="154972" y="170021"/>
                    <a:pt x="154019" y="166211"/>
                    <a:pt x="154114" y="162401"/>
                  </a:cubicBezTo>
                  <a:cubicBezTo>
                    <a:pt x="154210" y="158496"/>
                    <a:pt x="154305" y="154686"/>
                    <a:pt x="154114" y="150876"/>
                  </a:cubicBezTo>
                  <a:cubicBezTo>
                    <a:pt x="153257" y="129731"/>
                    <a:pt x="152971" y="108585"/>
                    <a:pt x="152495" y="87440"/>
                  </a:cubicBezTo>
                  <a:cubicBezTo>
                    <a:pt x="152495" y="86106"/>
                    <a:pt x="152781" y="84677"/>
                    <a:pt x="152495" y="83439"/>
                  </a:cubicBezTo>
                  <a:cubicBezTo>
                    <a:pt x="150781" y="77438"/>
                    <a:pt x="149638" y="71438"/>
                    <a:pt x="149638" y="65246"/>
                  </a:cubicBezTo>
                  <a:cubicBezTo>
                    <a:pt x="149638" y="64008"/>
                    <a:pt x="150019" y="62579"/>
                    <a:pt x="149828" y="61436"/>
                  </a:cubicBezTo>
                  <a:lnTo>
                    <a:pt x="152019" y="60960"/>
                  </a:lnTo>
                  <a:cubicBezTo>
                    <a:pt x="152210" y="61817"/>
                    <a:pt x="152400" y="62579"/>
                    <a:pt x="152495" y="63437"/>
                  </a:cubicBezTo>
                  <a:cubicBezTo>
                    <a:pt x="153067" y="67913"/>
                    <a:pt x="153448" y="72390"/>
                    <a:pt x="154019" y="76867"/>
                  </a:cubicBezTo>
                  <a:cubicBezTo>
                    <a:pt x="154400" y="80296"/>
                    <a:pt x="155638" y="83629"/>
                    <a:pt x="155258" y="86963"/>
                  </a:cubicBezTo>
                  <a:cubicBezTo>
                    <a:pt x="154781" y="92012"/>
                    <a:pt x="155543" y="97060"/>
                    <a:pt x="155924" y="101822"/>
                  </a:cubicBezTo>
                  <a:cubicBezTo>
                    <a:pt x="156305" y="105918"/>
                    <a:pt x="156781" y="110014"/>
                    <a:pt x="156877" y="114205"/>
                  </a:cubicBezTo>
                  <a:cubicBezTo>
                    <a:pt x="156877" y="121825"/>
                    <a:pt x="157258" y="129350"/>
                    <a:pt x="158020" y="136970"/>
                  </a:cubicBezTo>
                  <a:cubicBezTo>
                    <a:pt x="159448" y="150686"/>
                    <a:pt x="156972" y="164592"/>
                    <a:pt x="159639" y="178403"/>
                  </a:cubicBezTo>
                  <a:cubicBezTo>
                    <a:pt x="160306" y="181833"/>
                    <a:pt x="159734" y="185452"/>
                    <a:pt x="159734" y="189071"/>
                  </a:cubicBezTo>
                  <a:cubicBezTo>
                    <a:pt x="159734" y="192691"/>
                    <a:pt x="159544" y="196215"/>
                    <a:pt x="159734" y="199739"/>
                  </a:cubicBezTo>
                  <a:cubicBezTo>
                    <a:pt x="159925" y="203168"/>
                    <a:pt x="162306" y="207454"/>
                    <a:pt x="160782" y="209645"/>
                  </a:cubicBezTo>
                  <a:cubicBezTo>
                    <a:pt x="158115" y="213551"/>
                    <a:pt x="161449" y="216218"/>
                    <a:pt x="161258" y="219456"/>
                  </a:cubicBezTo>
                  <a:cubicBezTo>
                    <a:pt x="160496" y="232982"/>
                    <a:pt x="161544" y="246412"/>
                    <a:pt x="164211" y="259652"/>
                  </a:cubicBezTo>
                  <a:cubicBezTo>
                    <a:pt x="164973" y="263557"/>
                    <a:pt x="166211" y="267462"/>
                    <a:pt x="167545" y="271272"/>
                  </a:cubicBezTo>
                  <a:close/>
                  <a:moveTo>
                    <a:pt x="109156" y="27432"/>
                  </a:moveTo>
                  <a:cubicBezTo>
                    <a:pt x="108776" y="26575"/>
                    <a:pt x="108585" y="25622"/>
                    <a:pt x="108109" y="24765"/>
                  </a:cubicBezTo>
                  <a:cubicBezTo>
                    <a:pt x="106775" y="22098"/>
                    <a:pt x="104394" y="23336"/>
                    <a:pt x="102775" y="24098"/>
                  </a:cubicBezTo>
                  <a:cubicBezTo>
                    <a:pt x="101346" y="24860"/>
                    <a:pt x="100394" y="26575"/>
                    <a:pt x="99631" y="27813"/>
                  </a:cubicBezTo>
                  <a:cubicBezTo>
                    <a:pt x="102108" y="27527"/>
                    <a:pt x="104108" y="27146"/>
                    <a:pt x="106204" y="26956"/>
                  </a:cubicBezTo>
                  <a:cubicBezTo>
                    <a:pt x="107156" y="26956"/>
                    <a:pt x="108109" y="27242"/>
                    <a:pt x="109061" y="27337"/>
                  </a:cubicBezTo>
                  <a:close/>
                  <a:moveTo>
                    <a:pt x="103156" y="247650"/>
                  </a:moveTo>
                  <a:cubicBezTo>
                    <a:pt x="103346" y="245745"/>
                    <a:pt x="103442" y="243840"/>
                    <a:pt x="103632" y="241935"/>
                  </a:cubicBezTo>
                  <a:cubicBezTo>
                    <a:pt x="102013" y="242030"/>
                    <a:pt x="100394" y="242126"/>
                    <a:pt x="98870" y="242316"/>
                  </a:cubicBezTo>
                  <a:cubicBezTo>
                    <a:pt x="98488" y="242316"/>
                    <a:pt x="98203" y="242888"/>
                    <a:pt x="97822" y="243840"/>
                  </a:cubicBezTo>
                  <a:cubicBezTo>
                    <a:pt x="98012" y="245078"/>
                    <a:pt x="98012" y="246031"/>
                    <a:pt x="98298" y="246221"/>
                  </a:cubicBezTo>
                  <a:cubicBezTo>
                    <a:pt x="99822" y="246793"/>
                    <a:pt x="101537" y="247174"/>
                    <a:pt x="103061" y="247650"/>
                  </a:cubicBezTo>
                  <a:close/>
                  <a:moveTo>
                    <a:pt x="98488" y="29051"/>
                  </a:moveTo>
                  <a:cubicBezTo>
                    <a:pt x="98488" y="29051"/>
                    <a:pt x="99060" y="28194"/>
                    <a:pt x="98965" y="27813"/>
                  </a:cubicBezTo>
                  <a:cubicBezTo>
                    <a:pt x="98584" y="28194"/>
                    <a:pt x="98488" y="28670"/>
                    <a:pt x="98488" y="29051"/>
                  </a:cubicBezTo>
                  <a:close/>
                </a:path>
              </a:pathLst>
            </a:custGeom>
            <a:solidFill>
              <a:srgbClr val="FFFFFF"/>
            </a:solidFill>
            <a:ln w="9525" cap="flat">
              <a:noFill/>
              <a:prstDash val="solid"/>
              <a:miter/>
            </a:ln>
          </p:spPr>
          <p:txBody>
            <a:bodyPr rtlCol="0" anchor="ctr"/>
            <a:lstStyle/>
            <a:p>
              <a:endParaRPr lang="ja-JP" altLang="en-US"/>
            </a:p>
          </p:txBody>
        </p:sp>
        <p:sp>
          <p:nvSpPr>
            <p:cNvPr id="103" name="フリーフォーム: 図形 102">
              <a:extLst>
                <a:ext uri="{FF2B5EF4-FFF2-40B4-BE49-F238E27FC236}">
                  <a16:creationId xmlns:a16="http://schemas.microsoft.com/office/drawing/2014/main" id="{ABF51DD6-D8C1-1DF3-BDE0-3370C17C141A}"/>
                </a:ext>
              </a:extLst>
            </p:cNvPr>
            <p:cNvSpPr/>
            <p:nvPr/>
          </p:nvSpPr>
          <p:spPr>
            <a:xfrm>
              <a:off x="6194989" y="4934235"/>
              <a:ext cx="472" cy="1333"/>
            </a:xfrm>
            <a:custGeom>
              <a:avLst/>
              <a:gdLst>
                <a:gd name="connsiteX0" fmla="*/ 261 w 472"/>
                <a:gd name="connsiteY0" fmla="*/ 0 h 1333"/>
                <a:gd name="connsiteX1" fmla="*/ 261 w 472"/>
                <a:gd name="connsiteY1" fmla="*/ 1334 h 1333"/>
                <a:gd name="connsiteX2" fmla="*/ 261 w 472"/>
                <a:gd name="connsiteY2" fmla="*/ 0 h 1333"/>
              </a:gdLst>
              <a:ahLst/>
              <a:cxnLst>
                <a:cxn ang="0">
                  <a:pos x="connsiteX0" y="connsiteY0"/>
                </a:cxn>
                <a:cxn ang="0">
                  <a:pos x="connsiteX1" y="connsiteY1"/>
                </a:cxn>
                <a:cxn ang="0">
                  <a:pos x="connsiteX2" y="connsiteY2"/>
                </a:cxn>
              </a:cxnLst>
              <a:rect l="l" t="t" r="r" b="b"/>
              <a:pathLst>
                <a:path w="472" h="1333">
                  <a:moveTo>
                    <a:pt x="261" y="0"/>
                  </a:moveTo>
                  <a:cubicBezTo>
                    <a:pt x="261" y="0"/>
                    <a:pt x="737" y="857"/>
                    <a:pt x="261" y="1334"/>
                  </a:cubicBezTo>
                  <a:cubicBezTo>
                    <a:pt x="-216" y="857"/>
                    <a:pt x="70" y="476"/>
                    <a:pt x="261" y="0"/>
                  </a:cubicBezTo>
                  <a:close/>
                </a:path>
              </a:pathLst>
            </a:custGeom>
            <a:solidFill>
              <a:srgbClr val="040000"/>
            </a:solidFill>
            <a:ln w="9525" cap="flat">
              <a:noFill/>
              <a:prstDash val="solid"/>
              <a:miter/>
            </a:ln>
          </p:spPr>
          <p:txBody>
            <a:bodyPr rtlCol="0" anchor="ctr"/>
            <a:lstStyle/>
            <a:p>
              <a:endParaRPr lang="ja-JP" altLang="en-US"/>
            </a:p>
          </p:txBody>
        </p:sp>
        <p:sp>
          <p:nvSpPr>
            <p:cNvPr id="104" name="フリーフォーム: 図形 103">
              <a:extLst>
                <a:ext uri="{FF2B5EF4-FFF2-40B4-BE49-F238E27FC236}">
                  <a16:creationId xmlns:a16="http://schemas.microsoft.com/office/drawing/2014/main" id="{2EB06428-5B1F-1DAB-68C3-E94C1AF3D3E5}"/>
                </a:ext>
              </a:extLst>
            </p:cNvPr>
            <p:cNvSpPr/>
            <p:nvPr/>
          </p:nvSpPr>
          <p:spPr>
            <a:xfrm>
              <a:off x="5812726" y="4860035"/>
              <a:ext cx="380961" cy="892006"/>
            </a:xfrm>
            <a:custGeom>
              <a:avLst/>
              <a:gdLst>
                <a:gd name="connsiteX0" fmla="*/ 380905 w 380961"/>
                <a:gd name="connsiteY0" fmla="*/ 300038 h 892006"/>
                <a:gd name="connsiteX1" fmla="*/ 380714 w 380961"/>
                <a:gd name="connsiteY1" fmla="*/ 301752 h 892006"/>
                <a:gd name="connsiteX2" fmla="*/ 378905 w 380961"/>
                <a:gd name="connsiteY2" fmla="*/ 301943 h 892006"/>
                <a:gd name="connsiteX3" fmla="*/ 363283 w 380961"/>
                <a:gd name="connsiteY3" fmla="*/ 298133 h 892006"/>
                <a:gd name="connsiteX4" fmla="*/ 361855 w 380961"/>
                <a:gd name="connsiteY4" fmla="*/ 298133 h 892006"/>
                <a:gd name="connsiteX5" fmla="*/ 346043 w 380961"/>
                <a:gd name="connsiteY5" fmla="*/ 291465 h 892006"/>
                <a:gd name="connsiteX6" fmla="*/ 326136 w 380961"/>
                <a:gd name="connsiteY6" fmla="*/ 286036 h 892006"/>
                <a:gd name="connsiteX7" fmla="*/ 322516 w 380961"/>
                <a:gd name="connsiteY7" fmla="*/ 284512 h 892006"/>
                <a:gd name="connsiteX8" fmla="*/ 322040 w 380961"/>
                <a:gd name="connsiteY8" fmla="*/ 282797 h 892006"/>
                <a:gd name="connsiteX9" fmla="*/ 323755 w 380961"/>
                <a:gd name="connsiteY9" fmla="*/ 282130 h 892006"/>
                <a:gd name="connsiteX10" fmla="*/ 324326 w 380961"/>
                <a:gd name="connsiteY10" fmla="*/ 282321 h 892006"/>
                <a:gd name="connsiteX11" fmla="*/ 328708 w 380961"/>
                <a:gd name="connsiteY11" fmla="*/ 283083 h 892006"/>
                <a:gd name="connsiteX12" fmla="*/ 328422 w 380961"/>
                <a:gd name="connsiteY12" fmla="*/ 282130 h 892006"/>
                <a:gd name="connsiteX13" fmla="*/ 322231 w 380961"/>
                <a:gd name="connsiteY13" fmla="*/ 280130 h 892006"/>
                <a:gd name="connsiteX14" fmla="*/ 311372 w 380961"/>
                <a:gd name="connsiteY14" fmla="*/ 281940 h 892006"/>
                <a:gd name="connsiteX15" fmla="*/ 308991 w 380961"/>
                <a:gd name="connsiteY15" fmla="*/ 280607 h 892006"/>
                <a:gd name="connsiteX16" fmla="*/ 310896 w 380961"/>
                <a:gd name="connsiteY16" fmla="*/ 279273 h 892006"/>
                <a:gd name="connsiteX17" fmla="*/ 310896 w 380961"/>
                <a:gd name="connsiteY17" fmla="*/ 276796 h 892006"/>
                <a:gd name="connsiteX18" fmla="*/ 307467 w 380961"/>
                <a:gd name="connsiteY18" fmla="*/ 276035 h 892006"/>
                <a:gd name="connsiteX19" fmla="*/ 305943 w 380961"/>
                <a:gd name="connsiteY19" fmla="*/ 278035 h 892006"/>
                <a:gd name="connsiteX20" fmla="*/ 295180 w 380961"/>
                <a:gd name="connsiteY20" fmla="*/ 294418 h 892006"/>
                <a:gd name="connsiteX21" fmla="*/ 283655 w 380961"/>
                <a:gd name="connsiteY21" fmla="*/ 308420 h 892006"/>
                <a:gd name="connsiteX22" fmla="*/ 278797 w 380961"/>
                <a:gd name="connsiteY22" fmla="*/ 312325 h 892006"/>
                <a:gd name="connsiteX23" fmla="*/ 277558 w 380961"/>
                <a:gd name="connsiteY23" fmla="*/ 308801 h 892006"/>
                <a:gd name="connsiteX24" fmla="*/ 275558 w 380961"/>
                <a:gd name="connsiteY24" fmla="*/ 311182 h 892006"/>
                <a:gd name="connsiteX25" fmla="*/ 278416 w 380961"/>
                <a:gd name="connsiteY25" fmla="*/ 312706 h 892006"/>
                <a:gd name="connsiteX26" fmla="*/ 263652 w 380961"/>
                <a:gd name="connsiteY26" fmla="*/ 332327 h 892006"/>
                <a:gd name="connsiteX27" fmla="*/ 257461 w 380961"/>
                <a:gd name="connsiteY27" fmla="*/ 340614 h 892006"/>
                <a:gd name="connsiteX28" fmla="*/ 249460 w 380961"/>
                <a:gd name="connsiteY28" fmla="*/ 346805 h 892006"/>
                <a:gd name="connsiteX29" fmla="*/ 247459 w 380961"/>
                <a:gd name="connsiteY29" fmla="*/ 348710 h 892006"/>
                <a:gd name="connsiteX30" fmla="*/ 248317 w 380961"/>
                <a:gd name="connsiteY30" fmla="*/ 351282 h 892006"/>
                <a:gd name="connsiteX31" fmla="*/ 253841 w 380961"/>
                <a:gd name="connsiteY31" fmla="*/ 353378 h 892006"/>
                <a:gd name="connsiteX32" fmla="*/ 251936 w 380961"/>
                <a:gd name="connsiteY32" fmla="*/ 360521 h 892006"/>
                <a:gd name="connsiteX33" fmla="*/ 249936 w 380961"/>
                <a:gd name="connsiteY33" fmla="*/ 362426 h 892006"/>
                <a:gd name="connsiteX34" fmla="*/ 248412 w 380961"/>
                <a:gd name="connsiteY34" fmla="*/ 362903 h 892006"/>
                <a:gd name="connsiteX35" fmla="*/ 248507 w 380961"/>
                <a:gd name="connsiteY35" fmla="*/ 361093 h 892006"/>
                <a:gd name="connsiteX36" fmla="*/ 249269 w 380961"/>
                <a:gd name="connsiteY36" fmla="*/ 359664 h 892006"/>
                <a:gd name="connsiteX37" fmla="*/ 247364 w 380961"/>
                <a:gd name="connsiteY37" fmla="*/ 359664 h 892006"/>
                <a:gd name="connsiteX38" fmla="*/ 242506 w 380961"/>
                <a:gd name="connsiteY38" fmla="*/ 369094 h 892006"/>
                <a:gd name="connsiteX39" fmla="*/ 240982 w 380961"/>
                <a:gd name="connsiteY39" fmla="*/ 392525 h 892006"/>
                <a:gd name="connsiteX40" fmla="*/ 239554 w 380961"/>
                <a:gd name="connsiteY40" fmla="*/ 403956 h 892006"/>
                <a:gd name="connsiteX41" fmla="*/ 239744 w 380961"/>
                <a:gd name="connsiteY41" fmla="*/ 415576 h 892006"/>
                <a:gd name="connsiteX42" fmla="*/ 239744 w 380961"/>
                <a:gd name="connsiteY42" fmla="*/ 427577 h 892006"/>
                <a:gd name="connsiteX43" fmla="*/ 241173 w 380961"/>
                <a:gd name="connsiteY43" fmla="*/ 487871 h 892006"/>
                <a:gd name="connsiteX44" fmla="*/ 241935 w 380961"/>
                <a:gd name="connsiteY44" fmla="*/ 491585 h 892006"/>
                <a:gd name="connsiteX45" fmla="*/ 241364 w 380961"/>
                <a:gd name="connsiteY45" fmla="*/ 498920 h 892006"/>
                <a:gd name="connsiteX46" fmla="*/ 235553 w 380961"/>
                <a:gd name="connsiteY46" fmla="*/ 502253 h 892006"/>
                <a:gd name="connsiteX47" fmla="*/ 228790 w 380961"/>
                <a:gd name="connsiteY47" fmla="*/ 504920 h 892006"/>
                <a:gd name="connsiteX48" fmla="*/ 228124 w 380961"/>
                <a:gd name="connsiteY48" fmla="*/ 507302 h 892006"/>
                <a:gd name="connsiteX49" fmla="*/ 226790 w 380961"/>
                <a:gd name="connsiteY49" fmla="*/ 520160 h 892006"/>
                <a:gd name="connsiteX50" fmla="*/ 227552 w 380961"/>
                <a:gd name="connsiteY50" fmla="*/ 523780 h 892006"/>
                <a:gd name="connsiteX51" fmla="*/ 228029 w 380961"/>
                <a:gd name="connsiteY51" fmla="*/ 528924 h 892006"/>
                <a:gd name="connsiteX52" fmla="*/ 228029 w 380961"/>
                <a:gd name="connsiteY52" fmla="*/ 549212 h 892006"/>
                <a:gd name="connsiteX53" fmla="*/ 228029 w 380961"/>
                <a:gd name="connsiteY53" fmla="*/ 553212 h 892006"/>
                <a:gd name="connsiteX54" fmla="*/ 228029 w 380961"/>
                <a:gd name="connsiteY54" fmla="*/ 585216 h 892006"/>
                <a:gd name="connsiteX55" fmla="*/ 229648 w 380961"/>
                <a:gd name="connsiteY55" fmla="*/ 611981 h 892006"/>
                <a:gd name="connsiteX56" fmla="*/ 230791 w 380961"/>
                <a:gd name="connsiteY56" fmla="*/ 631507 h 892006"/>
                <a:gd name="connsiteX57" fmla="*/ 233648 w 380961"/>
                <a:gd name="connsiteY57" fmla="*/ 655701 h 892006"/>
                <a:gd name="connsiteX58" fmla="*/ 233267 w 380961"/>
                <a:gd name="connsiteY58" fmla="*/ 659511 h 892006"/>
                <a:gd name="connsiteX59" fmla="*/ 233267 w 380961"/>
                <a:gd name="connsiteY59" fmla="*/ 666750 h 892006"/>
                <a:gd name="connsiteX60" fmla="*/ 233648 w 380961"/>
                <a:gd name="connsiteY60" fmla="*/ 670656 h 892006"/>
                <a:gd name="connsiteX61" fmla="*/ 233648 w 380961"/>
                <a:gd name="connsiteY61" fmla="*/ 681990 h 892006"/>
                <a:gd name="connsiteX62" fmla="*/ 233743 w 380961"/>
                <a:gd name="connsiteY62" fmla="*/ 692182 h 892006"/>
                <a:gd name="connsiteX63" fmla="*/ 235363 w 380961"/>
                <a:gd name="connsiteY63" fmla="*/ 720280 h 892006"/>
                <a:gd name="connsiteX64" fmla="*/ 236696 w 380961"/>
                <a:gd name="connsiteY64" fmla="*/ 737711 h 892006"/>
                <a:gd name="connsiteX65" fmla="*/ 239173 w 380961"/>
                <a:gd name="connsiteY65" fmla="*/ 758667 h 892006"/>
                <a:gd name="connsiteX66" fmla="*/ 240792 w 380961"/>
                <a:gd name="connsiteY66" fmla="*/ 776097 h 892006"/>
                <a:gd name="connsiteX67" fmla="*/ 243649 w 380961"/>
                <a:gd name="connsiteY67" fmla="*/ 798290 h 892006"/>
                <a:gd name="connsiteX68" fmla="*/ 243649 w 380961"/>
                <a:gd name="connsiteY68" fmla="*/ 802957 h 892006"/>
                <a:gd name="connsiteX69" fmla="*/ 245364 w 380961"/>
                <a:gd name="connsiteY69" fmla="*/ 827056 h 892006"/>
                <a:gd name="connsiteX70" fmla="*/ 246602 w 380961"/>
                <a:gd name="connsiteY70" fmla="*/ 843153 h 892006"/>
                <a:gd name="connsiteX71" fmla="*/ 251460 w 380961"/>
                <a:gd name="connsiteY71" fmla="*/ 866584 h 892006"/>
                <a:gd name="connsiteX72" fmla="*/ 250698 w 380961"/>
                <a:gd name="connsiteY72" fmla="*/ 883063 h 892006"/>
                <a:gd name="connsiteX73" fmla="*/ 242792 w 380961"/>
                <a:gd name="connsiteY73" fmla="*/ 885254 h 892006"/>
                <a:gd name="connsiteX74" fmla="*/ 226600 w 380961"/>
                <a:gd name="connsiteY74" fmla="*/ 884777 h 892006"/>
                <a:gd name="connsiteX75" fmla="*/ 210598 w 380961"/>
                <a:gd name="connsiteY75" fmla="*/ 887825 h 892006"/>
                <a:gd name="connsiteX76" fmla="*/ 195072 w 380961"/>
                <a:gd name="connsiteY76" fmla="*/ 891826 h 892006"/>
                <a:gd name="connsiteX77" fmla="*/ 192976 w 380961"/>
                <a:gd name="connsiteY77" fmla="*/ 891826 h 892006"/>
                <a:gd name="connsiteX78" fmla="*/ 179832 w 380961"/>
                <a:gd name="connsiteY78" fmla="*/ 890588 h 892006"/>
                <a:gd name="connsiteX79" fmla="*/ 152019 w 380961"/>
                <a:gd name="connsiteY79" fmla="*/ 886778 h 892006"/>
                <a:gd name="connsiteX80" fmla="*/ 140970 w 380961"/>
                <a:gd name="connsiteY80" fmla="*/ 886206 h 892006"/>
                <a:gd name="connsiteX81" fmla="*/ 119539 w 380961"/>
                <a:gd name="connsiteY81" fmla="*/ 884491 h 892006"/>
                <a:gd name="connsiteX82" fmla="*/ 117729 w 380961"/>
                <a:gd name="connsiteY82" fmla="*/ 883825 h 892006"/>
                <a:gd name="connsiteX83" fmla="*/ 96012 w 380961"/>
                <a:gd name="connsiteY83" fmla="*/ 882492 h 892006"/>
                <a:gd name="connsiteX84" fmla="*/ 85249 w 380961"/>
                <a:gd name="connsiteY84" fmla="*/ 869442 h 892006"/>
                <a:gd name="connsiteX85" fmla="*/ 85344 w 380961"/>
                <a:gd name="connsiteY85" fmla="*/ 860870 h 892006"/>
                <a:gd name="connsiteX86" fmla="*/ 85058 w 380961"/>
                <a:gd name="connsiteY86" fmla="*/ 851725 h 892006"/>
                <a:gd name="connsiteX87" fmla="*/ 90488 w 380961"/>
                <a:gd name="connsiteY87" fmla="*/ 820484 h 892006"/>
                <a:gd name="connsiteX88" fmla="*/ 90678 w 380961"/>
                <a:gd name="connsiteY88" fmla="*/ 816578 h 892006"/>
                <a:gd name="connsiteX89" fmla="*/ 93345 w 380961"/>
                <a:gd name="connsiteY89" fmla="*/ 800291 h 892006"/>
                <a:gd name="connsiteX90" fmla="*/ 94964 w 380961"/>
                <a:gd name="connsiteY90" fmla="*/ 786289 h 892006"/>
                <a:gd name="connsiteX91" fmla="*/ 96583 w 380961"/>
                <a:gd name="connsiteY91" fmla="*/ 774192 h 892006"/>
                <a:gd name="connsiteX92" fmla="*/ 99250 w 380961"/>
                <a:gd name="connsiteY92" fmla="*/ 755904 h 892006"/>
                <a:gd name="connsiteX93" fmla="*/ 99346 w 380961"/>
                <a:gd name="connsiteY93" fmla="*/ 751237 h 892006"/>
                <a:gd name="connsiteX94" fmla="*/ 100870 w 380961"/>
                <a:gd name="connsiteY94" fmla="*/ 705136 h 892006"/>
                <a:gd name="connsiteX95" fmla="*/ 102870 w 380961"/>
                <a:gd name="connsiteY95" fmla="*/ 686181 h 892006"/>
                <a:gd name="connsiteX96" fmla="*/ 103918 w 380961"/>
                <a:gd name="connsiteY96" fmla="*/ 669989 h 892006"/>
                <a:gd name="connsiteX97" fmla="*/ 105156 w 380961"/>
                <a:gd name="connsiteY97" fmla="*/ 657892 h 892006"/>
                <a:gd name="connsiteX98" fmla="*/ 106394 w 380961"/>
                <a:gd name="connsiteY98" fmla="*/ 646366 h 892006"/>
                <a:gd name="connsiteX99" fmla="*/ 106585 w 380961"/>
                <a:gd name="connsiteY99" fmla="*/ 637127 h 892006"/>
                <a:gd name="connsiteX100" fmla="*/ 109442 w 380961"/>
                <a:gd name="connsiteY100" fmla="*/ 618840 h 892006"/>
                <a:gd name="connsiteX101" fmla="*/ 109442 w 380961"/>
                <a:gd name="connsiteY101" fmla="*/ 616839 h 892006"/>
                <a:gd name="connsiteX102" fmla="*/ 111062 w 380961"/>
                <a:gd name="connsiteY102" fmla="*/ 594741 h 892006"/>
                <a:gd name="connsiteX103" fmla="*/ 115062 w 380961"/>
                <a:gd name="connsiteY103" fmla="*/ 566357 h 892006"/>
                <a:gd name="connsiteX104" fmla="*/ 116586 w 380961"/>
                <a:gd name="connsiteY104" fmla="*/ 550926 h 892006"/>
                <a:gd name="connsiteX105" fmla="*/ 116681 w 380961"/>
                <a:gd name="connsiteY105" fmla="*/ 508254 h 892006"/>
                <a:gd name="connsiteX106" fmla="*/ 117824 w 380961"/>
                <a:gd name="connsiteY106" fmla="*/ 496729 h 892006"/>
                <a:gd name="connsiteX107" fmla="*/ 116491 w 380961"/>
                <a:gd name="connsiteY107" fmla="*/ 485394 h 892006"/>
                <a:gd name="connsiteX108" fmla="*/ 115252 w 380961"/>
                <a:gd name="connsiteY108" fmla="*/ 481870 h 892006"/>
                <a:gd name="connsiteX109" fmla="*/ 113633 w 380961"/>
                <a:gd name="connsiteY109" fmla="*/ 463772 h 892006"/>
                <a:gd name="connsiteX110" fmla="*/ 112490 w 380961"/>
                <a:gd name="connsiteY110" fmla="*/ 430339 h 892006"/>
                <a:gd name="connsiteX111" fmla="*/ 113538 w 380961"/>
                <a:gd name="connsiteY111" fmla="*/ 386810 h 892006"/>
                <a:gd name="connsiteX112" fmla="*/ 118110 w 380961"/>
                <a:gd name="connsiteY112" fmla="*/ 386810 h 892006"/>
                <a:gd name="connsiteX113" fmla="*/ 120682 w 380961"/>
                <a:gd name="connsiteY113" fmla="*/ 386049 h 892006"/>
                <a:gd name="connsiteX114" fmla="*/ 124492 w 380961"/>
                <a:gd name="connsiteY114" fmla="*/ 386049 h 892006"/>
                <a:gd name="connsiteX115" fmla="*/ 123920 w 380961"/>
                <a:gd name="connsiteY115" fmla="*/ 387096 h 892006"/>
                <a:gd name="connsiteX116" fmla="*/ 123920 w 380961"/>
                <a:gd name="connsiteY116" fmla="*/ 389097 h 892006"/>
                <a:gd name="connsiteX117" fmla="*/ 122587 w 380961"/>
                <a:gd name="connsiteY117" fmla="*/ 457200 h 892006"/>
                <a:gd name="connsiteX118" fmla="*/ 125444 w 380961"/>
                <a:gd name="connsiteY118" fmla="*/ 478727 h 892006"/>
                <a:gd name="connsiteX119" fmla="*/ 128206 w 380961"/>
                <a:gd name="connsiteY119" fmla="*/ 482918 h 892006"/>
                <a:gd name="connsiteX120" fmla="*/ 130588 w 380961"/>
                <a:gd name="connsiteY120" fmla="*/ 493872 h 892006"/>
                <a:gd name="connsiteX121" fmla="*/ 132779 w 380961"/>
                <a:gd name="connsiteY121" fmla="*/ 496919 h 892006"/>
                <a:gd name="connsiteX122" fmla="*/ 159639 w 380961"/>
                <a:gd name="connsiteY122" fmla="*/ 495681 h 892006"/>
                <a:gd name="connsiteX123" fmla="*/ 174022 w 380961"/>
                <a:gd name="connsiteY123" fmla="*/ 494062 h 892006"/>
                <a:gd name="connsiteX124" fmla="*/ 193453 w 380961"/>
                <a:gd name="connsiteY124" fmla="*/ 495205 h 892006"/>
                <a:gd name="connsiteX125" fmla="*/ 217741 w 380961"/>
                <a:gd name="connsiteY125" fmla="*/ 495586 h 892006"/>
                <a:gd name="connsiteX126" fmla="*/ 220504 w 380961"/>
                <a:gd name="connsiteY126" fmla="*/ 493109 h 892006"/>
                <a:gd name="connsiteX127" fmla="*/ 220504 w 380961"/>
                <a:gd name="connsiteY127" fmla="*/ 490442 h 892006"/>
                <a:gd name="connsiteX128" fmla="*/ 226028 w 380961"/>
                <a:gd name="connsiteY128" fmla="*/ 485013 h 892006"/>
                <a:gd name="connsiteX129" fmla="*/ 229552 w 380961"/>
                <a:gd name="connsiteY129" fmla="*/ 480632 h 892006"/>
                <a:gd name="connsiteX130" fmla="*/ 229172 w 380961"/>
                <a:gd name="connsiteY130" fmla="*/ 476059 h 892006"/>
                <a:gd name="connsiteX131" fmla="*/ 229172 w 380961"/>
                <a:gd name="connsiteY131" fmla="*/ 414052 h 892006"/>
                <a:gd name="connsiteX132" fmla="*/ 230315 w 380961"/>
                <a:gd name="connsiteY132" fmla="*/ 408527 h 892006"/>
                <a:gd name="connsiteX133" fmla="*/ 230505 w 380961"/>
                <a:gd name="connsiteY133" fmla="*/ 407289 h 892006"/>
                <a:gd name="connsiteX134" fmla="*/ 230410 w 380961"/>
                <a:gd name="connsiteY134" fmla="*/ 390144 h 892006"/>
                <a:gd name="connsiteX135" fmla="*/ 231267 w 380961"/>
                <a:gd name="connsiteY135" fmla="*/ 378238 h 892006"/>
                <a:gd name="connsiteX136" fmla="*/ 231839 w 380961"/>
                <a:gd name="connsiteY136" fmla="*/ 373189 h 892006"/>
                <a:gd name="connsiteX137" fmla="*/ 230029 w 380961"/>
                <a:gd name="connsiteY137" fmla="*/ 369284 h 892006"/>
                <a:gd name="connsiteX138" fmla="*/ 227648 w 380961"/>
                <a:gd name="connsiteY138" fmla="*/ 372523 h 892006"/>
                <a:gd name="connsiteX139" fmla="*/ 220123 w 380961"/>
                <a:gd name="connsiteY139" fmla="*/ 381095 h 892006"/>
                <a:gd name="connsiteX140" fmla="*/ 216980 w 380961"/>
                <a:gd name="connsiteY140" fmla="*/ 383667 h 892006"/>
                <a:gd name="connsiteX141" fmla="*/ 210026 w 380961"/>
                <a:gd name="connsiteY141" fmla="*/ 385286 h 892006"/>
                <a:gd name="connsiteX142" fmla="*/ 207455 w 380961"/>
                <a:gd name="connsiteY142" fmla="*/ 388525 h 892006"/>
                <a:gd name="connsiteX143" fmla="*/ 206312 w 380961"/>
                <a:gd name="connsiteY143" fmla="*/ 390334 h 892006"/>
                <a:gd name="connsiteX144" fmla="*/ 201263 w 380961"/>
                <a:gd name="connsiteY144" fmla="*/ 389001 h 892006"/>
                <a:gd name="connsiteX145" fmla="*/ 201168 w 380961"/>
                <a:gd name="connsiteY145" fmla="*/ 383857 h 892006"/>
                <a:gd name="connsiteX146" fmla="*/ 210122 w 380961"/>
                <a:gd name="connsiteY146" fmla="*/ 375381 h 892006"/>
                <a:gd name="connsiteX147" fmla="*/ 222314 w 380961"/>
                <a:gd name="connsiteY147" fmla="*/ 363950 h 892006"/>
                <a:gd name="connsiteX148" fmla="*/ 223266 w 380961"/>
                <a:gd name="connsiteY148" fmla="*/ 359759 h 892006"/>
                <a:gd name="connsiteX149" fmla="*/ 220980 w 380961"/>
                <a:gd name="connsiteY149" fmla="*/ 358807 h 892006"/>
                <a:gd name="connsiteX150" fmla="*/ 201358 w 380961"/>
                <a:gd name="connsiteY150" fmla="*/ 359759 h 892006"/>
                <a:gd name="connsiteX151" fmla="*/ 193262 w 380961"/>
                <a:gd name="connsiteY151" fmla="*/ 358521 h 892006"/>
                <a:gd name="connsiteX152" fmla="*/ 191643 w 380961"/>
                <a:gd name="connsiteY152" fmla="*/ 359283 h 892006"/>
                <a:gd name="connsiteX153" fmla="*/ 183261 w 380961"/>
                <a:gd name="connsiteY153" fmla="*/ 361950 h 892006"/>
                <a:gd name="connsiteX154" fmla="*/ 175736 w 380961"/>
                <a:gd name="connsiteY154" fmla="*/ 365760 h 892006"/>
                <a:gd name="connsiteX155" fmla="*/ 174307 w 380961"/>
                <a:gd name="connsiteY155" fmla="*/ 369856 h 892006"/>
                <a:gd name="connsiteX156" fmla="*/ 166402 w 380961"/>
                <a:gd name="connsiteY156" fmla="*/ 371856 h 892006"/>
                <a:gd name="connsiteX157" fmla="*/ 163258 w 380961"/>
                <a:gd name="connsiteY157" fmla="*/ 369094 h 892006"/>
                <a:gd name="connsiteX158" fmla="*/ 155162 w 380961"/>
                <a:gd name="connsiteY158" fmla="*/ 368522 h 892006"/>
                <a:gd name="connsiteX159" fmla="*/ 148590 w 380961"/>
                <a:gd name="connsiteY159" fmla="*/ 369284 h 892006"/>
                <a:gd name="connsiteX160" fmla="*/ 142589 w 380961"/>
                <a:gd name="connsiteY160" fmla="*/ 369761 h 892006"/>
                <a:gd name="connsiteX161" fmla="*/ 143637 w 380961"/>
                <a:gd name="connsiteY161" fmla="*/ 375952 h 892006"/>
                <a:gd name="connsiteX162" fmla="*/ 155162 w 380961"/>
                <a:gd name="connsiteY162" fmla="*/ 393573 h 892006"/>
                <a:gd name="connsiteX163" fmla="*/ 160306 w 380961"/>
                <a:gd name="connsiteY163" fmla="*/ 403574 h 892006"/>
                <a:gd name="connsiteX164" fmla="*/ 167545 w 380961"/>
                <a:gd name="connsiteY164" fmla="*/ 418052 h 892006"/>
                <a:gd name="connsiteX165" fmla="*/ 165735 w 380961"/>
                <a:gd name="connsiteY165" fmla="*/ 423482 h 892006"/>
                <a:gd name="connsiteX166" fmla="*/ 158496 w 380961"/>
                <a:gd name="connsiteY166" fmla="*/ 423291 h 892006"/>
                <a:gd name="connsiteX167" fmla="*/ 156877 w 380961"/>
                <a:gd name="connsiteY167" fmla="*/ 420529 h 892006"/>
                <a:gd name="connsiteX168" fmla="*/ 152209 w 380961"/>
                <a:gd name="connsiteY168" fmla="*/ 411004 h 892006"/>
                <a:gd name="connsiteX169" fmla="*/ 148018 w 380961"/>
                <a:gd name="connsiteY169" fmla="*/ 401860 h 892006"/>
                <a:gd name="connsiteX170" fmla="*/ 138684 w 380961"/>
                <a:gd name="connsiteY170" fmla="*/ 387477 h 892006"/>
                <a:gd name="connsiteX171" fmla="*/ 128492 w 380961"/>
                <a:gd name="connsiteY171" fmla="*/ 373952 h 892006"/>
                <a:gd name="connsiteX172" fmla="*/ 127349 w 380961"/>
                <a:gd name="connsiteY172" fmla="*/ 372618 h 892006"/>
                <a:gd name="connsiteX173" fmla="*/ 126778 w 380961"/>
                <a:gd name="connsiteY173" fmla="*/ 370141 h 892006"/>
                <a:gd name="connsiteX174" fmla="*/ 125635 w 380961"/>
                <a:gd name="connsiteY174" fmla="*/ 365189 h 892006"/>
                <a:gd name="connsiteX175" fmla="*/ 117539 w 380961"/>
                <a:gd name="connsiteY175" fmla="*/ 366141 h 892006"/>
                <a:gd name="connsiteX176" fmla="*/ 114967 w 380961"/>
                <a:gd name="connsiteY176" fmla="*/ 365474 h 892006"/>
                <a:gd name="connsiteX177" fmla="*/ 120110 w 380961"/>
                <a:gd name="connsiteY177" fmla="*/ 359664 h 892006"/>
                <a:gd name="connsiteX178" fmla="*/ 121444 w 380961"/>
                <a:gd name="connsiteY178" fmla="*/ 356902 h 892006"/>
                <a:gd name="connsiteX179" fmla="*/ 113729 w 380961"/>
                <a:gd name="connsiteY179" fmla="*/ 345186 h 892006"/>
                <a:gd name="connsiteX180" fmla="*/ 108014 w 380961"/>
                <a:gd name="connsiteY180" fmla="*/ 336042 h 892006"/>
                <a:gd name="connsiteX181" fmla="*/ 104965 w 380961"/>
                <a:gd name="connsiteY181" fmla="*/ 328517 h 892006"/>
                <a:gd name="connsiteX182" fmla="*/ 103632 w 380961"/>
                <a:gd name="connsiteY182" fmla="*/ 325755 h 892006"/>
                <a:gd name="connsiteX183" fmla="*/ 87725 w 380961"/>
                <a:gd name="connsiteY183" fmla="*/ 297847 h 892006"/>
                <a:gd name="connsiteX184" fmla="*/ 84582 w 380961"/>
                <a:gd name="connsiteY184" fmla="*/ 295561 h 892006"/>
                <a:gd name="connsiteX185" fmla="*/ 84582 w 380961"/>
                <a:gd name="connsiteY185" fmla="*/ 292418 h 892006"/>
                <a:gd name="connsiteX186" fmla="*/ 84773 w 380961"/>
                <a:gd name="connsiteY186" fmla="*/ 290703 h 892006"/>
                <a:gd name="connsiteX187" fmla="*/ 82391 w 380961"/>
                <a:gd name="connsiteY187" fmla="*/ 290703 h 892006"/>
                <a:gd name="connsiteX188" fmla="*/ 73057 w 380961"/>
                <a:gd name="connsiteY188" fmla="*/ 294227 h 892006"/>
                <a:gd name="connsiteX189" fmla="*/ 72295 w 380961"/>
                <a:gd name="connsiteY189" fmla="*/ 291846 h 892006"/>
                <a:gd name="connsiteX190" fmla="*/ 74581 w 380961"/>
                <a:gd name="connsiteY190" fmla="*/ 289370 h 892006"/>
                <a:gd name="connsiteX191" fmla="*/ 73533 w 380961"/>
                <a:gd name="connsiteY191" fmla="*/ 288893 h 892006"/>
                <a:gd name="connsiteX192" fmla="*/ 71914 w 380961"/>
                <a:gd name="connsiteY192" fmla="*/ 291560 h 892006"/>
                <a:gd name="connsiteX193" fmla="*/ 62960 w 380961"/>
                <a:gd name="connsiteY193" fmla="*/ 295751 h 892006"/>
                <a:gd name="connsiteX194" fmla="*/ 53435 w 380961"/>
                <a:gd name="connsiteY194" fmla="*/ 296894 h 892006"/>
                <a:gd name="connsiteX195" fmla="*/ 52102 w 380961"/>
                <a:gd name="connsiteY195" fmla="*/ 297180 h 892006"/>
                <a:gd name="connsiteX196" fmla="*/ 30575 w 380961"/>
                <a:gd name="connsiteY196" fmla="*/ 302228 h 892006"/>
                <a:gd name="connsiteX197" fmla="*/ 26480 w 380961"/>
                <a:gd name="connsiteY197" fmla="*/ 302133 h 892006"/>
                <a:gd name="connsiteX198" fmla="*/ 13525 w 380961"/>
                <a:gd name="connsiteY198" fmla="*/ 302324 h 892006"/>
                <a:gd name="connsiteX199" fmla="*/ 12954 w 380961"/>
                <a:gd name="connsiteY199" fmla="*/ 303181 h 892006"/>
                <a:gd name="connsiteX200" fmla="*/ 13430 w 380961"/>
                <a:gd name="connsiteY200" fmla="*/ 303562 h 892006"/>
                <a:gd name="connsiteX201" fmla="*/ 16288 w 380961"/>
                <a:gd name="connsiteY201" fmla="*/ 303562 h 892006"/>
                <a:gd name="connsiteX202" fmla="*/ 19812 w 380961"/>
                <a:gd name="connsiteY202" fmla="*/ 302800 h 892006"/>
                <a:gd name="connsiteX203" fmla="*/ 17240 w 380961"/>
                <a:gd name="connsiteY203" fmla="*/ 306134 h 892006"/>
                <a:gd name="connsiteX204" fmla="*/ 10954 w 380961"/>
                <a:gd name="connsiteY204" fmla="*/ 306896 h 892006"/>
                <a:gd name="connsiteX205" fmla="*/ 5429 w 380961"/>
                <a:gd name="connsiteY205" fmla="*/ 307467 h 892006"/>
                <a:gd name="connsiteX206" fmla="*/ 572 w 380961"/>
                <a:gd name="connsiteY206" fmla="*/ 306038 h 892006"/>
                <a:gd name="connsiteX207" fmla="*/ 857 w 380961"/>
                <a:gd name="connsiteY207" fmla="*/ 299561 h 892006"/>
                <a:gd name="connsiteX208" fmla="*/ 5429 w 380961"/>
                <a:gd name="connsiteY208" fmla="*/ 287179 h 892006"/>
                <a:gd name="connsiteX209" fmla="*/ 10192 w 380961"/>
                <a:gd name="connsiteY209" fmla="*/ 255556 h 892006"/>
                <a:gd name="connsiteX210" fmla="*/ 13906 w 380961"/>
                <a:gd name="connsiteY210" fmla="*/ 240411 h 892006"/>
                <a:gd name="connsiteX211" fmla="*/ 14288 w 380961"/>
                <a:gd name="connsiteY211" fmla="*/ 228314 h 892006"/>
                <a:gd name="connsiteX212" fmla="*/ 16573 w 380961"/>
                <a:gd name="connsiteY212" fmla="*/ 191262 h 892006"/>
                <a:gd name="connsiteX213" fmla="*/ 15621 w 380961"/>
                <a:gd name="connsiteY213" fmla="*/ 186690 h 892006"/>
                <a:gd name="connsiteX214" fmla="*/ 18383 w 380961"/>
                <a:gd name="connsiteY214" fmla="*/ 162401 h 892006"/>
                <a:gd name="connsiteX215" fmla="*/ 18383 w 380961"/>
                <a:gd name="connsiteY215" fmla="*/ 157829 h 892006"/>
                <a:gd name="connsiteX216" fmla="*/ 18383 w 380961"/>
                <a:gd name="connsiteY216" fmla="*/ 152114 h 892006"/>
                <a:gd name="connsiteX217" fmla="*/ 18383 w 380961"/>
                <a:gd name="connsiteY217" fmla="*/ 149543 h 892006"/>
                <a:gd name="connsiteX218" fmla="*/ 18383 w 380961"/>
                <a:gd name="connsiteY218" fmla="*/ 141256 h 892006"/>
                <a:gd name="connsiteX219" fmla="*/ 16955 w 380961"/>
                <a:gd name="connsiteY219" fmla="*/ 124301 h 892006"/>
                <a:gd name="connsiteX220" fmla="*/ 12668 w 380961"/>
                <a:gd name="connsiteY220" fmla="*/ 116777 h 892006"/>
                <a:gd name="connsiteX221" fmla="*/ 9906 w 380961"/>
                <a:gd name="connsiteY221" fmla="*/ 112300 h 892006"/>
                <a:gd name="connsiteX222" fmla="*/ 8858 w 380961"/>
                <a:gd name="connsiteY222" fmla="*/ 110490 h 892006"/>
                <a:gd name="connsiteX223" fmla="*/ 15335 w 380961"/>
                <a:gd name="connsiteY223" fmla="*/ 98965 h 892006"/>
                <a:gd name="connsiteX224" fmla="*/ 36766 w 380961"/>
                <a:gd name="connsiteY224" fmla="*/ 79629 h 892006"/>
                <a:gd name="connsiteX225" fmla="*/ 50482 w 380961"/>
                <a:gd name="connsiteY225" fmla="*/ 70199 h 892006"/>
                <a:gd name="connsiteX226" fmla="*/ 61055 w 380961"/>
                <a:gd name="connsiteY226" fmla="*/ 64675 h 892006"/>
                <a:gd name="connsiteX227" fmla="*/ 77057 w 380961"/>
                <a:gd name="connsiteY227" fmla="*/ 53721 h 892006"/>
                <a:gd name="connsiteX228" fmla="*/ 102775 w 380961"/>
                <a:gd name="connsiteY228" fmla="*/ 38576 h 892006"/>
                <a:gd name="connsiteX229" fmla="*/ 109061 w 380961"/>
                <a:gd name="connsiteY229" fmla="*/ 27623 h 892006"/>
                <a:gd name="connsiteX230" fmla="*/ 109252 w 380961"/>
                <a:gd name="connsiteY230" fmla="*/ 6953 h 892006"/>
                <a:gd name="connsiteX231" fmla="*/ 113824 w 380961"/>
                <a:gd name="connsiteY231" fmla="*/ 571 h 892006"/>
                <a:gd name="connsiteX232" fmla="*/ 114586 w 380961"/>
                <a:gd name="connsiteY232" fmla="*/ 0 h 892006"/>
                <a:gd name="connsiteX233" fmla="*/ 117348 w 380961"/>
                <a:gd name="connsiteY233" fmla="*/ 191 h 892006"/>
                <a:gd name="connsiteX234" fmla="*/ 115443 w 380961"/>
                <a:gd name="connsiteY234" fmla="*/ 3620 h 892006"/>
                <a:gd name="connsiteX235" fmla="*/ 116110 w 380961"/>
                <a:gd name="connsiteY235" fmla="*/ 4667 h 892006"/>
                <a:gd name="connsiteX236" fmla="*/ 119253 w 380961"/>
                <a:gd name="connsiteY236" fmla="*/ 8192 h 892006"/>
                <a:gd name="connsiteX237" fmla="*/ 118110 w 380961"/>
                <a:gd name="connsiteY237" fmla="*/ 24289 h 892006"/>
                <a:gd name="connsiteX238" fmla="*/ 117729 w 380961"/>
                <a:gd name="connsiteY238" fmla="*/ 39910 h 892006"/>
                <a:gd name="connsiteX239" fmla="*/ 116300 w 380961"/>
                <a:gd name="connsiteY239" fmla="*/ 44672 h 892006"/>
                <a:gd name="connsiteX240" fmla="*/ 114014 w 380961"/>
                <a:gd name="connsiteY240" fmla="*/ 45815 h 892006"/>
                <a:gd name="connsiteX241" fmla="*/ 112490 w 380961"/>
                <a:gd name="connsiteY241" fmla="*/ 45053 h 892006"/>
                <a:gd name="connsiteX242" fmla="*/ 112776 w 380961"/>
                <a:gd name="connsiteY242" fmla="*/ 47339 h 892006"/>
                <a:gd name="connsiteX243" fmla="*/ 112585 w 380961"/>
                <a:gd name="connsiteY243" fmla="*/ 55436 h 892006"/>
                <a:gd name="connsiteX244" fmla="*/ 112871 w 380961"/>
                <a:gd name="connsiteY244" fmla="*/ 59246 h 892006"/>
                <a:gd name="connsiteX245" fmla="*/ 113062 w 380961"/>
                <a:gd name="connsiteY245" fmla="*/ 63532 h 892006"/>
                <a:gd name="connsiteX246" fmla="*/ 114967 w 380961"/>
                <a:gd name="connsiteY246" fmla="*/ 69437 h 892006"/>
                <a:gd name="connsiteX247" fmla="*/ 113633 w 380961"/>
                <a:gd name="connsiteY247" fmla="*/ 75533 h 892006"/>
                <a:gd name="connsiteX248" fmla="*/ 110966 w 380961"/>
                <a:gd name="connsiteY248" fmla="*/ 85249 h 892006"/>
                <a:gd name="connsiteX249" fmla="*/ 110776 w 380961"/>
                <a:gd name="connsiteY249" fmla="*/ 87725 h 892006"/>
                <a:gd name="connsiteX250" fmla="*/ 109728 w 380961"/>
                <a:gd name="connsiteY250" fmla="*/ 102299 h 892006"/>
                <a:gd name="connsiteX251" fmla="*/ 108871 w 380961"/>
                <a:gd name="connsiteY251" fmla="*/ 115824 h 892006"/>
                <a:gd name="connsiteX252" fmla="*/ 116491 w 380961"/>
                <a:gd name="connsiteY252" fmla="*/ 133541 h 892006"/>
                <a:gd name="connsiteX253" fmla="*/ 122777 w 380961"/>
                <a:gd name="connsiteY253" fmla="*/ 148495 h 892006"/>
                <a:gd name="connsiteX254" fmla="*/ 130778 w 380961"/>
                <a:gd name="connsiteY254" fmla="*/ 167450 h 892006"/>
                <a:gd name="connsiteX255" fmla="*/ 139541 w 380961"/>
                <a:gd name="connsiteY255" fmla="*/ 189452 h 892006"/>
                <a:gd name="connsiteX256" fmla="*/ 145351 w 380961"/>
                <a:gd name="connsiteY256" fmla="*/ 202597 h 892006"/>
                <a:gd name="connsiteX257" fmla="*/ 155448 w 380961"/>
                <a:gd name="connsiteY257" fmla="*/ 227457 h 892006"/>
                <a:gd name="connsiteX258" fmla="*/ 156972 w 380961"/>
                <a:gd name="connsiteY258" fmla="*/ 232220 h 892006"/>
                <a:gd name="connsiteX259" fmla="*/ 159925 w 380961"/>
                <a:gd name="connsiteY259" fmla="*/ 244412 h 892006"/>
                <a:gd name="connsiteX260" fmla="*/ 166783 w 380961"/>
                <a:gd name="connsiteY260" fmla="*/ 272320 h 892006"/>
                <a:gd name="connsiteX261" fmla="*/ 170021 w 380961"/>
                <a:gd name="connsiteY261" fmla="*/ 293180 h 892006"/>
                <a:gd name="connsiteX262" fmla="*/ 171450 w 380961"/>
                <a:gd name="connsiteY262" fmla="*/ 309277 h 892006"/>
                <a:gd name="connsiteX263" fmla="*/ 171164 w 380961"/>
                <a:gd name="connsiteY263" fmla="*/ 311087 h 892006"/>
                <a:gd name="connsiteX264" fmla="*/ 167449 w 380961"/>
                <a:gd name="connsiteY264" fmla="*/ 312801 h 892006"/>
                <a:gd name="connsiteX265" fmla="*/ 162782 w 380961"/>
                <a:gd name="connsiteY265" fmla="*/ 309277 h 892006"/>
                <a:gd name="connsiteX266" fmla="*/ 161639 w 380961"/>
                <a:gd name="connsiteY266" fmla="*/ 301752 h 892006"/>
                <a:gd name="connsiteX267" fmla="*/ 159925 w 380961"/>
                <a:gd name="connsiteY267" fmla="*/ 286417 h 892006"/>
                <a:gd name="connsiteX268" fmla="*/ 160687 w 380961"/>
                <a:gd name="connsiteY268" fmla="*/ 284988 h 892006"/>
                <a:gd name="connsiteX269" fmla="*/ 161354 w 380961"/>
                <a:gd name="connsiteY269" fmla="*/ 286703 h 892006"/>
                <a:gd name="connsiteX270" fmla="*/ 162687 w 380961"/>
                <a:gd name="connsiteY270" fmla="*/ 288131 h 892006"/>
                <a:gd name="connsiteX271" fmla="*/ 163449 w 380961"/>
                <a:gd name="connsiteY271" fmla="*/ 294132 h 892006"/>
                <a:gd name="connsiteX272" fmla="*/ 164116 w 380961"/>
                <a:gd name="connsiteY272" fmla="*/ 287179 h 892006"/>
                <a:gd name="connsiteX273" fmla="*/ 151352 w 380961"/>
                <a:gd name="connsiteY273" fmla="*/ 282893 h 892006"/>
                <a:gd name="connsiteX274" fmla="*/ 150019 w 380961"/>
                <a:gd name="connsiteY274" fmla="*/ 286893 h 892006"/>
                <a:gd name="connsiteX275" fmla="*/ 153448 w 380961"/>
                <a:gd name="connsiteY275" fmla="*/ 296894 h 892006"/>
                <a:gd name="connsiteX276" fmla="*/ 156877 w 380961"/>
                <a:gd name="connsiteY276" fmla="*/ 310229 h 892006"/>
                <a:gd name="connsiteX277" fmla="*/ 159734 w 380961"/>
                <a:gd name="connsiteY277" fmla="*/ 323183 h 892006"/>
                <a:gd name="connsiteX278" fmla="*/ 161258 w 380961"/>
                <a:gd name="connsiteY278" fmla="*/ 331184 h 892006"/>
                <a:gd name="connsiteX279" fmla="*/ 169355 w 380961"/>
                <a:gd name="connsiteY279" fmla="*/ 352806 h 892006"/>
                <a:gd name="connsiteX280" fmla="*/ 173069 w 380961"/>
                <a:gd name="connsiteY280" fmla="*/ 355378 h 892006"/>
                <a:gd name="connsiteX281" fmla="*/ 179927 w 380961"/>
                <a:gd name="connsiteY281" fmla="*/ 355187 h 892006"/>
                <a:gd name="connsiteX282" fmla="*/ 182880 w 380961"/>
                <a:gd name="connsiteY282" fmla="*/ 354902 h 892006"/>
                <a:gd name="connsiteX283" fmla="*/ 197072 w 380961"/>
                <a:gd name="connsiteY283" fmla="*/ 352901 h 892006"/>
                <a:gd name="connsiteX284" fmla="*/ 209264 w 380961"/>
                <a:gd name="connsiteY284" fmla="*/ 353092 h 892006"/>
                <a:gd name="connsiteX285" fmla="*/ 221171 w 380961"/>
                <a:gd name="connsiteY285" fmla="*/ 352806 h 892006"/>
                <a:gd name="connsiteX286" fmla="*/ 225362 w 380961"/>
                <a:gd name="connsiteY286" fmla="*/ 352996 h 892006"/>
                <a:gd name="connsiteX287" fmla="*/ 232410 w 380961"/>
                <a:gd name="connsiteY287" fmla="*/ 350520 h 892006"/>
                <a:gd name="connsiteX288" fmla="*/ 242125 w 380961"/>
                <a:gd name="connsiteY288" fmla="*/ 338900 h 892006"/>
                <a:gd name="connsiteX289" fmla="*/ 252031 w 380961"/>
                <a:gd name="connsiteY289" fmla="*/ 330708 h 892006"/>
                <a:gd name="connsiteX290" fmla="*/ 266509 w 380961"/>
                <a:gd name="connsiteY290" fmla="*/ 312325 h 892006"/>
                <a:gd name="connsiteX291" fmla="*/ 275177 w 380961"/>
                <a:gd name="connsiteY291" fmla="*/ 301752 h 892006"/>
                <a:gd name="connsiteX292" fmla="*/ 292417 w 380961"/>
                <a:gd name="connsiteY292" fmla="*/ 282988 h 892006"/>
                <a:gd name="connsiteX293" fmla="*/ 295084 w 380961"/>
                <a:gd name="connsiteY293" fmla="*/ 278892 h 892006"/>
                <a:gd name="connsiteX294" fmla="*/ 290322 w 380961"/>
                <a:gd name="connsiteY294" fmla="*/ 275463 h 892006"/>
                <a:gd name="connsiteX295" fmla="*/ 286607 w 380961"/>
                <a:gd name="connsiteY295" fmla="*/ 274130 h 892006"/>
                <a:gd name="connsiteX296" fmla="*/ 273748 w 380961"/>
                <a:gd name="connsiteY296" fmla="*/ 270701 h 892006"/>
                <a:gd name="connsiteX297" fmla="*/ 269939 w 380961"/>
                <a:gd name="connsiteY297" fmla="*/ 268796 h 892006"/>
                <a:gd name="connsiteX298" fmla="*/ 270129 w 380961"/>
                <a:gd name="connsiteY298" fmla="*/ 267176 h 892006"/>
                <a:gd name="connsiteX299" fmla="*/ 275749 w 380961"/>
                <a:gd name="connsiteY299" fmla="*/ 267176 h 892006"/>
                <a:gd name="connsiteX300" fmla="*/ 284512 w 380961"/>
                <a:gd name="connsiteY300" fmla="*/ 269938 h 892006"/>
                <a:gd name="connsiteX301" fmla="*/ 289370 w 380961"/>
                <a:gd name="connsiteY301" fmla="*/ 269558 h 892006"/>
                <a:gd name="connsiteX302" fmla="*/ 285179 w 380961"/>
                <a:gd name="connsiteY302" fmla="*/ 267367 h 892006"/>
                <a:gd name="connsiteX303" fmla="*/ 282226 w 380961"/>
                <a:gd name="connsiteY303" fmla="*/ 266033 h 892006"/>
                <a:gd name="connsiteX304" fmla="*/ 267938 w 380961"/>
                <a:gd name="connsiteY304" fmla="*/ 260985 h 892006"/>
                <a:gd name="connsiteX305" fmla="*/ 268891 w 380961"/>
                <a:gd name="connsiteY305" fmla="*/ 258604 h 892006"/>
                <a:gd name="connsiteX306" fmla="*/ 275939 w 380961"/>
                <a:gd name="connsiteY306" fmla="*/ 259461 h 892006"/>
                <a:gd name="connsiteX307" fmla="*/ 280321 w 380961"/>
                <a:gd name="connsiteY307" fmla="*/ 260699 h 892006"/>
                <a:gd name="connsiteX308" fmla="*/ 301562 w 380961"/>
                <a:gd name="connsiteY308" fmla="*/ 269462 h 892006"/>
                <a:gd name="connsiteX309" fmla="*/ 321850 w 380961"/>
                <a:gd name="connsiteY309" fmla="*/ 274034 h 892006"/>
                <a:gd name="connsiteX310" fmla="*/ 336995 w 380961"/>
                <a:gd name="connsiteY310" fmla="*/ 277082 h 892006"/>
                <a:gd name="connsiteX311" fmla="*/ 372713 w 380961"/>
                <a:gd name="connsiteY311" fmla="*/ 288988 h 892006"/>
                <a:gd name="connsiteX312" fmla="*/ 378714 w 380961"/>
                <a:gd name="connsiteY312" fmla="*/ 294418 h 892006"/>
                <a:gd name="connsiteX313" fmla="*/ 379000 w 380961"/>
                <a:gd name="connsiteY313" fmla="*/ 295656 h 892006"/>
                <a:gd name="connsiteX314" fmla="*/ 380238 w 380961"/>
                <a:gd name="connsiteY314" fmla="*/ 299847 h 892006"/>
                <a:gd name="connsiteX315" fmla="*/ 373856 w 380961"/>
                <a:gd name="connsiteY315" fmla="*/ 293561 h 892006"/>
                <a:gd name="connsiteX316" fmla="*/ 372999 w 380961"/>
                <a:gd name="connsiteY316" fmla="*/ 292989 h 892006"/>
                <a:gd name="connsiteX317" fmla="*/ 373856 w 380961"/>
                <a:gd name="connsiteY317" fmla="*/ 293561 h 892006"/>
                <a:gd name="connsiteX318" fmla="*/ 366332 w 380961"/>
                <a:gd name="connsiteY318" fmla="*/ 296513 h 892006"/>
                <a:gd name="connsiteX319" fmla="*/ 365189 w 380961"/>
                <a:gd name="connsiteY319" fmla="*/ 292894 h 892006"/>
                <a:gd name="connsiteX320" fmla="*/ 362331 w 380961"/>
                <a:gd name="connsiteY320" fmla="*/ 292227 h 892006"/>
                <a:gd name="connsiteX321" fmla="*/ 363855 w 380961"/>
                <a:gd name="connsiteY321" fmla="*/ 294894 h 892006"/>
                <a:gd name="connsiteX322" fmla="*/ 366332 w 380961"/>
                <a:gd name="connsiteY322" fmla="*/ 296513 h 892006"/>
                <a:gd name="connsiteX323" fmla="*/ 355568 w 380961"/>
                <a:gd name="connsiteY323" fmla="*/ 291275 h 892006"/>
                <a:gd name="connsiteX324" fmla="*/ 357949 w 380961"/>
                <a:gd name="connsiteY324" fmla="*/ 288227 h 892006"/>
                <a:gd name="connsiteX325" fmla="*/ 355092 w 380961"/>
                <a:gd name="connsiteY325" fmla="*/ 289560 h 892006"/>
                <a:gd name="connsiteX326" fmla="*/ 355568 w 380961"/>
                <a:gd name="connsiteY326" fmla="*/ 291275 h 892006"/>
                <a:gd name="connsiteX327" fmla="*/ 351473 w 380961"/>
                <a:gd name="connsiteY327" fmla="*/ 290227 h 892006"/>
                <a:gd name="connsiteX328" fmla="*/ 351473 w 380961"/>
                <a:gd name="connsiteY328" fmla="*/ 287655 h 892006"/>
                <a:gd name="connsiteX329" fmla="*/ 349377 w 380961"/>
                <a:gd name="connsiteY329" fmla="*/ 288227 h 892006"/>
                <a:gd name="connsiteX330" fmla="*/ 351473 w 380961"/>
                <a:gd name="connsiteY330" fmla="*/ 290227 h 892006"/>
                <a:gd name="connsiteX331" fmla="*/ 339947 w 380961"/>
                <a:gd name="connsiteY331" fmla="*/ 283559 h 892006"/>
                <a:gd name="connsiteX332" fmla="*/ 340519 w 380961"/>
                <a:gd name="connsiteY332" fmla="*/ 281464 h 892006"/>
                <a:gd name="connsiteX333" fmla="*/ 339662 w 380961"/>
                <a:gd name="connsiteY333" fmla="*/ 281273 h 892006"/>
                <a:gd name="connsiteX334" fmla="*/ 340042 w 380961"/>
                <a:gd name="connsiteY334" fmla="*/ 283655 h 892006"/>
                <a:gd name="connsiteX335" fmla="*/ 335756 w 380961"/>
                <a:gd name="connsiteY335" fmla="*/ 283369 h 892006"/>
                <a:gd name="connsiteX336" fmla="*/ 336042 w 380961"/>
                <a:gd name="connsiteY336" fmla="*/ 282512 h 892006"/>
                <a:gd name="connsiteX337" fmla="*/ 333470 w 380961"/>
                <a:gd name="connsiteY337" fmla="*/ 282797 h 892006"/>
                <a:gd name="connsiteX338" fmla="*/ 335756 w 380961"/>
                <a:gd name="connsiteY338" fmla="*/ 283274 h 892006"/>
                <a:gd name="connsiteX339" fmla="*/ 315754 w 380961"/>
                <a:gd name="connsiteY339" fmla="*/ 277844 h 892006"/>
                <a:gd name="connsiteX340" fmla="*/ 315373 w 380961"/>
                <a:gd name="connsiteY340" fmla="*/ 275463 h 892006"/>
                <a:gd name="connsiteX341" fmla="*/ 314801 w 380961"/>
                <a:gd name="connsiteY341" fmla="*/ 277559 h 892006"/>
                <a:gd name="connsiteX342" fmla="*/ 315658 w 380961"/>
                <a:gd name="connsiteY342" fmla="*/ 277749 h 892006"/>
                <a:gd name="connsiteX343" fmla="*/ 298228 w 380961"/>
                <a:gd name="connsiteY343" fmla="*/ 275368 h 892006"/>
                <a:gd name="connsiteX344" fmla="*/ 298799 w 380961"/>
                <a:gd name="connsiteY344" fmla="*/ 274320 h 892006"/>
                <a:gd name="connsiteX345" fmla="*/ 295275 w 380961"/>
                <a:gd name="connsiteY345" fmla="*/ 272796 h 892006"/>
                <a:gd name="connsiteX346" fmla="*/ 297275 w 380961"/>
                <a:gd name="connsiteY346" fmla="*/ 274606 h 892006"/>
                <a:gd name="connsiteX347" fmla="*/ 298228 w 380961"/>
                <a:gd name="connsiteY347" fmla="*/ 275273 h 892006"/>
                <a:gd name="connsiteX348" fmla="*/ 297275 w 380961"/>
                <a:gd name="connsiteY348" fmla="*/ 289560 h 892006"/>
                <a:gd name="connsiteX349" fmla="*/ 297656 w 380961"/>
                <a:gd name="connsiteY349" fmla="*/ 287560 h 892006"/>
                <a:gd name="connsiteX350" fmla="*/ 295180 w 380961"/>
                <a:gd name="connsiteY350" fmla="*/ 290132 h 892006"/>
                <a:gd name="connsiteX351" fmla="*/ 291846 w 380961"/>
                <a:gd name="connsiteY351" fmla="*/ 293751 h 892006"/>
                <a:gd name="connsiteX352" fmla="*/ 295370 w 380961"/>
                <a:gd name="connsiteY352" fmla="*/ 291465 h 892006"/>
                <a:gd name="connsiteX353" fmla="*/ 297180 w 380961"/>
                <a:gd name="connsiteY353" fmla="*/ 289560 h 892006"/>
                <a:gd name="connsiteX354" fmla="*/ 284416 w 380961"/>
                <a:gd name="connsiteY354" fmla="*/ 302133 h 892006"/>
                <a:gd name="connsiteX355" fmla="*/ 283655 w 380961"/>
                <a:gd name="connsiteY355" fmla="*/ 300800 h 892006"/>
                <a:gd name="connsiteX356" fmla="*/ 284416 w 380961"/>
                <a:gd name="connsiteY356" fmla="*/ 302133 h 892006"/>
                <a:gd name="connsiteX357" fmla="*/ 278606 w 380961"/>
                <a:gd name="connsiteY357" fmla="*/ 306800 h 892006"/>
                <a:gd name="connsiteX358" fmla="*/ 281464 w 380961"/>
                <a:gd name="connsiteY358" fmla="*/ 305467 h 892006"/>
                <a:gd name="connsiteX359" fmla="*/ 278606 w 380961"/>
                <a:gd name="connsiteY359" fmla="*/ 306800 h 892006"/>
                <a:gd name="connsiteX360" fmla="*/ 272129 w 380961"/>
                <a:gd name="connsiteY360" fmla="*/ 315468 h 892006"/>
                <a:gd name="connsiteX361" fmla="*/ 268605 w 380961"/>
                <a:gd name="connsiteY361" fmla="*/ 319945 h 892006"/>
                <a:gd name="connsiteX362" fmla="*/ 269462 w 380961"/>
                <a:gd name="connsiteY362" fmla="*/ 320612 h 892006"/>
                <a:gd name="connsiteX363" fmla="*/ 272224 w 380961"/>
                <a:gd name="connsiteY363" fmla="*/ 315373 h 892006"/>
                <a:gd name="connsiteX364" fmla="*/ 263557 w 380961"/>
                <a:gd name="connsiteY364" fmla="*/ 327374 h 892006"/>
                <a:gd name="connsiteX365" fmla="*/ 265271 w 380961"/>
                <a:gd name="connsiteY365" fmla="*/ 325088 h 892006"/>
                <a:gd name="connsiteX366" fmla="*/ 262414 w 380961"/>
                <a:gd name="connsiteY366" fmla="*/ 325946 h 892006"/>
                <a:gd name="connsiteX367" fmla="*/ 260604 w 380961"/>
                <a:gd name="connsiteY367" fmla="*/ 328803 h 892006"/>
                <a:gd name="connsiteX368" fmla="*/ 260604 w 380961"/>
                <a:gd name="connsiteY368" fmla="*/ 330041 h 892006"/>
                <a:gd name="connsiteX369" fmla="*/ 262033 w 380961"/>
                <a:gd name="connsiteY369" fmla="*/ 328803 h 892006"/>
                <a:gd name="connsiteX370" fmla="*/ 263557 w 380961"/>
                <a:gd name="connsiteY370" fmla="*/ 327374 h 892006"/>
                <a:gd name="connsiteX371" fmla="*/ 257747 w 380961"/>
                <a:gd name="connsiteY371" fmla="*/ 338138 h 892006"/>
                <a:gd name="connsiteX372" fmla="*/ 258223 w 380961"/>
                <a:gd name="connsiteY372" fmla="*/ 335852 h 892006"/>
                <a:gd name="connsiteX373" fmla="*/ 255841 w 380961"/>
                <a:gd name="connsiteY373" fmla="*/ 336042 h 892006"/>
                <a:gd name="connsiteX374" fmla="*/ 255175 w 380961"/>
                <a:gd name="connsiteY374" fmla="*/ 339471 h 892006"/>
                <a:gd name="connsiteX375" fmla="*/ 257747 w 380961"/>
                <a:gd name="connsiteY375" fmla="*/ 338138 h 892006"/>
                <a:gd name="connsiteX376" fmla="*/ 250507 w 380961"/>
                <a:gd name="connsiteY376" fmla="*/ 340805 h 892006"/>
                <a:gd name="connsiteX377" fmla="*/ 252413 w 380961"/>
                <a:gd name="connsiteY377" fmla="*/ 339947 h 892006"/>
                <a:gd name="connsiteX378" fmla="*/ 247936 w 380961"/>
                <a:gd name="connsiteY378" fmla="*/ 340614 h 892006"/>
                <a:gd name="connsiteX379" fmla="*/ 247936 w 380961"/>
                <a:gd name="connsiteY379" fmla="*/ 342233 h 892006"/>
                <a:gd name="connsiteX380" fmla="*/ 250507 w 380961"/>
                <a:gd name="connsiteY380" fmla="*/ 340900 h 892006"/>
                <a:gd name="connsiteX381" fmla="*/ 247936 w 380961"/>
                <a:gd name="connsiteY381" fmla="*/ 356521 h 892006"/>
                <a:gd name="connsiteX382" fmla="*/ 248317 w 380961"/>
                <a:gd name="connsiteY382" fmla="*/ 354711 h 892006"/>
                <a:gd name="connsiteX383" fmla="*/ 246793 w 380961"/>
                <a:gd name="connsiteY383" fmla="*/ 354997 h 892006"/>
                <a:gd name="connsiteX384" fmla="*/ 238601 w 380961"/>
                <a:gd name="connsiteY384" fmla="*/ 354235 h 892006"/>
                <a:gd name="connsiteX385" fmla="*/ 236791 w 380961"/>
                <a:gd name="connsiteY385" fmla="*/ 356140 h 892006"/>
                <a:gd name="connsiteX386" fmla="*/ 238792 w 380961"/>
                <a:gd name="connsiteY386" fmla="*/ 358330 h 892006"/>
                <a:gd name="connsiteX387" fmla="*/ 240697 w 380961"/>
                <a:gd name="connsiteY387" fmla="*/ 358521 h 892006"/>
                <a:gd name="connsiteX388" fmla="*/ 240316 w 380961"/>
                <a:gd name="connsiteY388" fmla="*/ 360807 h 892006"/>
                <a:gd name="connsiteX389" fmla="*/ 236887 w 380961"/>
                <a:gd name="connsiteY389" fmla="*/ 366808 h 892006"/>
                <a:gd name="connsiteX390" fmla="*/ 237173 w 380961"/>
                <a:gd name="connsiteY390" fmla="*/ 368618 h 892006"/>
                <a:gd name="connsiteX391" fmla="*/ 238601 w 380961"/>
                <a:gd name="connsiteY391" fmla="*/ 367760 h 892006"/>
                <a:gd name="connsiteX392" fmla="*/ 247745 w 380961"/>
                <a:gd name="connsiteY392" fmla="*/ 356616 h 892006"/>
                <a:gd name="connsiteX393" fmla="*/ 240982 w 380961"/>
                <a:gd name="connsiteY393" fmla="*/ 872300 h 892006"/>
                <a:gd name="connsiteX394" fmla="*/ 240792 w 380961"/>
                <a:gd name="connsiteY394" fmla="*/ 867823 h 892006"/>
                <a:gd name="connsiteX395" fmla="*/ 236982 w 380961"/>
                <a:gd name="connsiteY395" fmla="*/ 849344 h 892006"/>
                <a:gd name="connsiteX396" fmla="*/ 235648 w 380961"/>
                <a:gd name="connsiteY396" fmla="*/ 828580 h 892006"/>
                <a:gd name="connsiteX397" fmla="*/ 232886 w 380961"/>
                <a:gd name="connsiteY397" fmla="*/ 805625 h 892006"/>
                <a:gd name="connsiteX398" fmla="*/ 231172 w 380961"/>
                <a:gd name="connsiteY398" fmla="*/ 786289 h 892006"/>
                <a:gd name="connsiteX399" fmla="*/ 231172 w 380961"/>
                <a:gd name="connsiteY399" fmla="*/ 781622 h 892006"/>
                <a:gd name="connsiteX400" fmla="*/ 228409 w 380961"/>
                <a:gd name="connsiteY400" fmla="*/ 757333 h 892006"/>
                <a:gd name="connsiteX401" fmla="*/ 228981 w 380961"/>
                <a:gd name="connsiteY401" fmla="*/ 755618 h 892006"/>
                <a:gd name="connsiteX402" fmla="*/ 229743 w 380961"/>
                <a:gd name="connsiteY402" fmla="*/ 757142 h 892006"/>
                <a:gd name="connsiteX403" fmla="*/ 231172 w 380961"/>
                <a:gd name="connsiteY403" fmla="*/ 765239 h 892006"/>
                <a:gd name="connsiteX404" fmla="*/ 232600 w 380961"/>
                <a:gd name="connsiteY404" fmla="*/ 772668 h 892006"/>
                <a:gd name="connsiteX405" fmla="*/ 233458 w 380961"/>
                <a:gd name="connsiteY405" fmla="*/ 774002 h 892006"/>
                <a:gd name="connsiteX406" fmla="*/ 234029 w 380961"/>
                <a:gd name="connsiteY406" fmla="*/ 772859 h 892006"/>
                <a:gd name="connsiteX407" fmla="*/ 234029 w 380961"/>
                <a:gd name="connsiteY407" fmla="*/ 770191 h 892006"/>
                <a:gd name="connsiteX408" fmla="*/ 231076 w 380961"/>
                <a:gd name="connsiteY408" fmla="*/ 746665 h 892006"/>
                <a:gd name="connsiteX409" fmla="*/ 230029 w 380961"/>
                <a:gd name="connsiteY409" fmla="*/ 726472 h 892006"/>
                <a:gd name="connsiteX410" fmla="*/ 228314 w 380961"/>
                <a:gd name="connsiteY410" fmla="*/ 699707 h 892006"/>
                <a:gd name="connsiteX411" fmla="*/ 228314 w 380961"/>
                <a:gd name="connsiteY411" fmla="*/ 691705 h 892006"/>
                <a:gd name="connsiteX412" fmla="*/ 225266 w 380961"/>
                <a:gd name="connsiteY412" fmla="*/ 688657 h 892006"/>
                <a:gd name="connsiteX413" fmla="*/ 224123 w 380961"/>
                <a:gd name="connsiteY413" fmla="*/ 686848 h 892006"/>
                <a:gd name="connsiteX414" fmla="*/ 222695 w 380961"/>
                <a:gd name="connsiteY414" fmla="*/ 660464 h 892006"/>
                <a:gd name="connsiteX415" fmla="*/ 223361 w 380961"/>
                <a:gd name="connsiteY415" fmla="*/ 656749 h 892006"/>
                <a:gd name="connsiteX416" fmla="*/ 224599 w 380961"/>
                <a:gd name="connsiteY416" fmla="*/ 660845 h 892006"/>
                <a:gd name="connsiteX417" fmla="*/ 225457 w 380961"/>
                <a:gd name="connsiteY417" fmla="*/ 670750 h 892006"/>
                <a:gd name="connsiteX418" fmla="*/ 225457 w 380961"/>
                <a:gd name="connsiteY418" fmla="*/ 680085 h 892006"/>
                <a:gd name="connsiteX419" fmla="*/ 225933 w 380961"/>
                <a:gd name="connsiteY419" fmla="*/ 681895 h 892006"/>
                <a:gd name="connsiteX420" fmla="*/ 226981 w 380961"/>
                <a:gd name="connsiteY420" fmla="*/ 679990 h 892006"/>
                <a:gd name="connsiteX421" fmla="*/ 228219 w 380961"/>
                <a:gd name="connsiteY421" fmla="*/ 675132 h 892006"/>
                <a:gd name="connsiteX422" fmla="*/ 226885 w 380961"/>
                <a:gd name="connsiteY422" fmla="*/ 655701 h 892006"/>
                <a:gd name="connsiteX423" fmla="*/ 225457 w 380961"/>
                <a:gd name="connsiteY423" fmla="*/ 630936 h 892006"/>
                <a:gd name="connsiteX424" fmla="*/ 225076 w 380961"/>
                <a:gd name="connsiteY424" fmla="*/ 629126 h 892006"/>
                <a:gd name="connsiteX425" fmla="*/ 223075 w 380961"/>
                <a:gd name="connsiteY425" fmla="*/ 625030 h 892006"/>
                <a:gd name="connsiteX426" fmla="*/ 222599 w 380961"/>
                <a:gd name="connsiteY426" fmla="*/ 629508 h 892006"/>
                <a:gd name="connsiteX427" fmla="*/ 222695 w 380961"/>
                <a:gd name="connsiteY427" fmla="*/ 636747 h 892006"/>
                <a:gd name="connsiteX428" fmla="*/ 223933 w 380961"/>
                <a:gd name="connsiteY428" fmla="*/ 652272 h 892006"/>
                <a:gd name="connsiteX429" fmla="*/ 223361 w 380961"/>
                <a:gd name="connsiteY429" fmla="*/ 653987 h 892006"/>
                <a:gd name="connsiteX430" fmla="*/ 222599 w 380961"/>
                <a:gd name="connsiteY430" fmla="*/ 652463 h 892006"/>
                <a:gd name="connsiteX431" fmla="*/ 221171 w 380961"/>
                <a:gd name="connsiteY431" fmla="*/ 640366 h 892006"/>
                <a:gd name="connsiteX432" fmla="*/ 219647 w 380961"/>
                <a:gd name="connsiteY432" fmla="*/ 607600 h 892006"/>
                <a:gd name="connsiteX433" fmla="*/ 222123 w 380961"/>
                <a:gd name="connsiteY433" fmla="*/ 600361 h 892006"/>
                <a:gd name="connsiteX434" fmla="*/ 222504 w 380961"/>
                <a:gd name="connsiteY434" fmla="*/ 598551 h 892006"/>
                <a:gd name="connsiteX435" fmla="*/ 222504 w 380961"/>
                <a:gd name="connsiteY435" fmla="*/ 565214 h 892006"/>
                <a:gd name="connsiteX436" fmla="*/ 221075 w 380961"/>
                <a:gd name="connsiteY436" fmla="*/ 559118 h 892006"/>
                <a:gd name="connsiteX437" fmla="*/ 220408 w 380961"/>
                <a:gd name="connsiteY437" fmla="*/ 558070 h 892006"/>
                <a:gd name="connsiteX438" fmla="*/ 219647 w 380961"/>
                <a:gd name="connsiteY438" fmla="*/ 559022 h 892006"/>
                <a:gd name="connsiteX439" fmla="*/ 219647 w 380961"/>
                <a:gd name="connsiteY439" fmla="*/ 561690 h 892006"/>
                <a:gd name="connsiteX440" fmla="*/ 218884 w 380961"/>
                <a:gd name="connsiteY440" fmla="*/ 563309 h 892006"/>
                <a:gd name="connsiteX441" fmla="*/ 218218 w 380961"/>
                <a:gd name="connsiteY441" fmla="*/ 561594 h 892006"/>
                <a:gd name="connsiteX442" fmla="*/ 216884 w 380961"/>
                <a:gd name="connsiteY442" fmla="*/ 535496 h 892006"/>
                <a:gd name="connsiteX443" fmla="*/ 218123 w 380961"/>
                <a:gd name="connsiteY443" fmla="*/ 517303 h 892006"/>
                <a:gd name="connsiteX444" fmla="*/ 218123 w 380961"/>
                <a:gd name="connsiteY444" fmla="*/ 509016 h 892006"/>
                <a:gd name="connsiteX445" fmla="*/ 216027 w 380961"/>
                <a:gd name="connsiteY445" fmla="*/ 506063 h 892006"/>
                <a:gd name="connsiteX446" fmla="*/ 209455 w 380961"/>
                <a:gd name="connsiteY446" fmla="*/ 504634 h 892006"/>
                <a:gd name="connsiteX447" fmla="*/ 189833 w 380961"/>
                <a:gd name="connsiteY447" fmla="*/ 503397 h 892006"/>
                <a:gd name="connsiteX448" fmla="*/ 180499 w 380961"/>
                <a:gd name="connsiteY448" fmla="*/ 503397 h 892006"/>
                <a:gd name="connsiteX449" fmla="*/ 171545 w 380961"/>
                <a:gd name="connsiteY449" fmla="*/ 503111 h 892006"/>
                <a:gd name="connsiteX450" fmla="*/ 159925 w 380961"/>
                <a:gd name="connsiteY450" fmla="*/ 504540 h 892006"/>
                <a:gd name="connsiteX451" fmla="*/ 141065 w 380961"/>
                <a:gd name="connsiteY451" fmla="*/ 505873 h 892006"/>
                <a:gd name="connsiteX452" fmla="*/ 138208 w 380961"/>
                <a:gd name="connsiteY452" fmla="*/ 505873 h 892006"/>
                <a:gd name="connsiteX453" fmla="*/ 128873 w 380961"/>
                <a:gd name="connsiteY453" fmla="*/ 512159 h 892006"/>
                <a:gd name="connsiteX454" fmla="*/ 128683 w 380961"/>
                <a:gd name="connsiteY454" fmla="*/ 522827 h 892006"/>
                <a:gd name="connsiteX455" fmla="*/ 128778 w 380961"/>
                <a:gd name="connsiteY455" fmla="*/ 532448 h 892006"/>
                <a:gd name="connsiteX456" fmla="*/ 128778 w 380961"/>
                <a:gd name="connsiteY456" fmla="*/ 535781 h 892006"/>
                <a:gd name="connsiteX457" fmla="*/ 127349 w 380961"/>
                <a:gd name="connsiteY457" fmla="*/ 553212 h 892006"/>
                <a:gd name="connsiteX458" fmla="*/ 125921 w 380961"/>
                <a:gd name="connsiteY458" fmla="*/ 561308 h 892006"/>
                <a:gd name="connsiteX459" fmla="*/ 123349 w 380961"/>
                <a:gd name="connsiteY459" fmla="*/ 584931 h 892006"/>
                <a:gd name="connsiteX460" fmla="*/ 120206 w 380961"/>
                <a:gd name="connsiteY460" fmla="*/ 613791 h 892006"/>
                <a:gd name="connsiteX461" fmla="*/ 118872 w 380961"/>
                <a:gd name="connsiteY461" fmla="*/ 621221 h 892006"/>
                <a:gd name="connsiteX462" fmla="*/ 116110 w 380961"/>
                <a:gd name="connsiteY462" fmla="*/ 654844 h 892006"/>
                <a:gd name="connsiteX463" fmla="*/ 114490 w 380961"/>
                <a:gd name="connsiteY463" fmla="*/ 678942 h 892006"/>
                <a:gd name="connsiteX464" fmla="*/ 112966 w 380961"/>
                <a:gd name="connsiteY464" fmla="*/ 706374 h 892006"/>
                <a:gd name="connsiteX465" fmla="*/ 113062 w 380961"/>
                <a:gd name="connsiteY465" fmla="*/ 714566 h 892006"/>
                <a:gd name="connsiteX466" fmla="*/ 111728 w 380961"/>
                <a:gd name="connsiteY466" fmla="*/ 725996 h 892006"/>
                <a:gd name="connsiteX467" fmla="*/ 111347 w 380961"/>
                <a:gd name="connsiteY467" fmla="*/ 737521 h 892006"/>
                <a:gd name="connsiteX468" fmla="*/ 110109 w 380961"/>
                <a:gd name="connsiteY468" fmla="*/ 756285 h 892006"/>
                <a:gd name="connsiteX469" fmla="*/ 105823 w 380961"/>
                <a:gd name="connsiteY469" fmla="*/ 785908 h 892006"/>
                <a:gd name="connsiteX470" fmla="*/ 101822 w 380961"/>
                <a:gd name="connsiteY470" fmla="*/ 815626 h 892006"/>
                <a:gd name="connsiteX471" fmla="*/ 97536 w 380961"/>
                <a:gd name="connsiteY471" fmla="*/ 839914 h 892006"/>
                <a:gd name="connsiteX472" fmla="*/ 97250 w 380961"/>
                <a:gd name="connsiteY472" fmla="*/ 867823 h 892006"/>
                <a:gd name="connsiteX473" fmla="*/ 98965 w 380961"/>
                <a:gd name="connsiteY473" fmla="*/ 869823 h 892006"/>
                <a:gd name="connsiteX474" fmla="*/ 107728 w 380961"/>
                <a:gd name="connsiteY474" fmla="*/ 871252 h 892006"/>
                <a:gd name="connsiteX475" fmla="*/ 121539 w 380961"/>
                <a:gd name="connsiteY475" fmla="*/ 872680 h 892006"/>
                <a:gd name="connsiteX476" fmla="*/ 129635 w 380961"/>
                <a:gd name="connsiteY476" fmla="*/ 874014 h 892006"/>
                <a:gd name="connsiteX477" fmla="*/ 152876 w 380961"/>
                <a:gd name="connsiteY477" fmla="*/ 876872 h 892006"/>
                <a:gd name="connsiteX478" fmla="*/ 178594 w 380961"/>
                <a:gd name="connsiteY478" fmla="*/ 880491 h 892006"/>
                <a:gd name="connsiteX479" fmla="*/ 207073 w 380961"/>
                <a:gd name="connsiteY479" fmla="*/ 878205 h 892006"/>
                <a:gd name="connsiteX480" fmla="*/ 223838 w 380961"/>
                <a:gd name="connsiteY480" fmla="*/ 875443 h 892006"/>
                <a:gd name="connsiteX481" fmla="*/ 238697 w 380961"/>
                <a:gd name="connsiteY481" fmla="*/ 873919 h 892006"/>
                <a:gd name="connsiteX482" fmla="*/ 241268 w 380961"/>
                <a:gd name="connsiteY482" fmla="*/ 872109 h 892006"/>
                <a:gd name="connsiteX483" fmla="*/ 238315 w 380961"/>
                <a:gd name="connsiteY483" fmla="*/ 374809 h 892006"/>
                <a:gd name="connsiteX484" fmla="*/ 237934 w 380961"/>
                <a:gd name="connsiteY484" fmla="*/ 373094 h 892006"/>
                <a:gd name="connsiteX485" fmla="*/ 237077 w 380961"/>
                <a:gd name="connsiteY485" fmla="*/ 373285 h 892006"/>
                <a:gd name="connsiteX486" fmla="*/ 238315 w 380961"/>
                <a:gd name="connsiteY486" fmla="*/ 374714 h 892006"/>
                <a:gd name="connsiteX487" fmla="*/ 238315 w 380961"/>
                <a:gd name="connsiteY487" fmla="*/ 379286 h 892006"/>
                <a:gd name="connsiteX488" fmla="*/ 237839 w 380961"/>
                <a:gd name="connsiteY488" fmla="*/ 378333 h 892006"/>
                <a:gd name="connsiteX489" fmla="*/ 236220 w 380961"/>
                <a:gd name="connsiteY489" fmla="*/ 380809 h 892006"/>
                <a:gd name="connsiteX490" fmla="*/ 238315 w 380961"/>
                <a:gd name="connsiteY490" fmla="*/ 379286 h 892006"/>
                <a:gd name="connsiteX491" fmla="*/ 234982 w 380961"/>
                <a:gd name="connsiteY491" fmla="*/ 476536 h 892006"/>
                <a:gd name="connsiteX492" fmla="*/ 236601 w 380961"/>
                <a:gd name="connsiteY492" fmla="*/ 474726 h 892006"/>
                <a:gd name="connsiteX493" fmla="*/ 234029 w 380961"/>
                <a:gd name="connsiteY493" fmla="*/ 473488 h 892006"/>
                <a:gd name="connsiteX494" fmla="*/ 234982 w 380961"/>
                <a:gd name="connsiteY494" fmla="*/ 476536 h 892006"/>
                <a:gd name="connsiteX495" fmla="*/ 234791 w 380961"/>
                <a:gd name="connsiteY495" fmla="*/ 787432 h 892006"/>
                <a:gd name="connsiteX496" fmla="*/ 235077 w 380961"/>
                <a:gd name="connsiteY496" fmla="*/ 778669 h 892006"/>
                <a:gd name="connsiteX497" fmla="*/ 233934 w 380961"/>
                <a:gd name="connsiteY497" fmla="*/ 777526 h 892006"/>
                <a:gd name="connsiteX498" fmla="*/ 232600 w 380961"/>
                <a:gd name="connsiteY498" fmla="*/ 777526 h 892006"/>
                <a:gd name="connsiteX499" fmla="*/ 233934 w 380961"/>
                <a:gd name="connsiteY499" fmla="*/ 778859 h 892006"/>
                <a:gd name="connsiteX500" fmla="*/ 234791 w 380961"/>
                <a:gd name="connsiteY500" fmla="*/ 787432 h 892006"/>
                <a:gd name="connsiteX501" fmla="*/ 234124 w 380961"/>
                <a:gd name="connsiteY501" fmla="*/ 417576 h 892006"/>
                <a:gd name="connsiteX502" fmla="*/ 234696 w 380961"/>
                <a:gd name="connsiteY502" fmla="*/ 416814 h 892006"/>
                <a:gd name="connsiteX503" fmla="*/ 234124 w 380961"/>
                <a:gd name="connsiteY503" fmla="*/ 417576 h 892006"/>
                <a:gd name="connsiteX504" fmla="*/ 229743 w 380961"/>
                <a:gd name="connsiteY504" fmla="*/ 361474 h 892006"/>
                <a:gd name="connsiteX505" fmla="*/ 233648 w 380961"/>
                <a:gd name="connsiteY505" fmla="*/ 361760 h 892006"/>
                <a:gd name="connsiteX506" fmla="*/ 231172 w 380961"/>
                <a:gd name="connsiteY506" fmla="*/ 360045 h 892006"/>
                <a:gd name="connsiteX507" fmla="*/ 229838 w 380961"/>
                <a:gd name="connsiteY507" fmla="*/ 361474 h 892006"/>
                <a:gd name="connsiteX508" fmla="*/ 223838 w 380961"/>
                <a:gd name="connsiteY508" fmla="*/ 622173 h 892006"/>
                <a:gd name="connsiteX509" fmla="*/ 223838 w 380961"/>
                <a:gd name="connsiteY509" fmla="*/ 603123 h 892006"/>
                <a:gd name="connsiteX510" fmla="*/ 222409 w 380961"/>
                <a:gd name="connsiteY510" fmla="*/ 602266 h 892006"/>
                <a:gd name="connsiteX511" fmla="*/ 221075 w 380961"/>
                <a:gd name="connsiteY511" fmla="*/ 603218 h 892006"/>
                <a:gd name="connsiteX512" fmla="*/ 222409 w 380961"/>
                <a:gd name="connsiteY512" fmla="*/ 613506 h 892006"/>
                <a:gd name="connsiteX513" fmla="*/ 222409 w 380961"/>
                <a:gd name="connsiteY513" fmla="*/ 622078 h 892006"/>
                <a:gd name="connsiteX514" fmla="*/ 223266 w 380961"/>
                <a:gd name="connsiteY514" fmla="*/ 623316 h 892006"/>
                <a:gd name="connsiteX515" fmla="*/ 223742 w 380961"/>
                <a:gd name="connsiteY515" fmla="*/ 622173 h 892006"/>
                <a:gd name="connsiteX516" fmla="*/ 223456 w 380961"/>
                <a:gd name="connsiteY516" fmla="*/ 372428 h 892006"/>
                <a:gd name="connsiteX517" fmla="*/ 223075 w 380961"/>
                <a:gd name="connsiteY517" fmla="*/ 370047 h 892006"/>
                <a:gd name="connsiteX518" fmla="*/ 222504 w 380961"/>
                <a:gd name="connsiteY518" fmla="*/ 372142 h 892006"/>
                <a:gd name="connsiteX519" fmla="*/ 223361 w 380961"/>
                <a:gd name="connsiteY519" fmla="*/ 372333 h 892006"/>
                <a:gd name="connsiteX520" fmla="*/ 220980 w 380961"/>
                <a:gd name="connsiteY520" fmla="*/ 377380 h 892006"/>
                <a:gd name="connsiteX521" fmla="*/ 210883 w 380961"/>
                <a:gd name="connsiteY521" fmla="*/ 381571 h 892006"/>
                <a:gd name="connsiteX522" fmla="*/ 210883 w 380961"/>
                <a:gd name="connsiteY522" fmla="*/ 382714 h 892006"/>
                <a:gd name="connsiteX523" fmla="*/ 213265 w 380961"/>
                <a:gd name="connsiteY523" fmla="*/ 383000 h 892006"/>
                <a:gd name="connsiteX524" fmla="*/ 220885 w 380961"/>
                <a:gd name="connsiteY524" fmla="*/ 377380 h 892006"/>
                <a:gd name="connsiteX525" fmla="*/ 214408 w 380961"/>
                <a:gd name="connsiteY525" fmla="*/ 503397 h 892006"/>
                <a:gd name="connsiteX526" fmla="*/ 213074 w 380961"/>
                <a:gd name="connsiteY526" fmla="*/ 500729 h 892006"/>
                <a:gd name="connsiteX527" fmla="*/ 213074 w 380961"/>
                <a:gd name="connsiteY527" fmla="*/ 503397 h 892006"/>
                <a:gd name="connsiteX528" fmla="*/ 214313 w 380961"/>
                <a:gd name="connsiteY528" fmla="*/ 503397 h 892006"/>
                <a:gd name="connsiteX529" fmla="*/ 180023 w 380961"/>
                <a:gd name="connsiteY529" fmla="*/ 500539 h 892006"/>
                <a:gd name="connsiteX530" fmla="*/ 180308 w 380961"/>
                <a:gd name="connsiteY530" fmla="*/ 499682 h 892006"/>
                <a:gd name="connsiteX531" fmla="*/ 177737 w 380961"/>
                <a:gd name="connsiteY531" fmla="*/ 499967 h 892006"/>
                <a:gd name="connsiteX532" fmla="*/ 180023 w 380961"/>
                <a:gd name="connsiteY532" fmla="*/ 500444 h 892006"/>
                <a:gd name="connsiteX533" fmla="*/ 172688 w 380961"/>
                <a:gd name="connsiteY533" fmla="*/ 364807 h 892006"/>
                <a:gd name="connsiteX534" fmla="*/ 170498 w 380961"/>
                <a:gd name="connsiteY534" fmla="*/ 362045 h 892006"/>
                <a:gd name="connsiteX535" fmla="*/ 165449 w 380961"/>
                <a:gd name="connsiteY535" fmla="*/ 362045 h 892006"/>
                <a:gd name="connsiteX536" fmla="*/ 164782 w 380961"/>
                <a:gd name="connsiteY536" fmla="*/ 363093 h 892006"/>
                <a:gd name="connsiteX537" fmla="*/ 170593 w 380961"/>
                <a:gd name="connsiteY537" fmla="*/ 369380 h 892006"/>
                <a:gd name="connsiteX538" fmla="*/ 171831 w 380961"/>
                <a:gd name="connsiteY538" fmla="*/ 368522 h 892006"/>
                <a:gd name="connsiteX539" fmla="*/ 172593 w 380961"/>
                <a:gd name="connsiteY539" fmla="*/ 364807 h 892006"/>
                <a:gd name="connsiteX540" fmla="*/ 169069 w 380961"/>
                <a:gd name="connsiteY540" fmla="*/ 300038 h 892006"/>
                <a:gd name="connsiteX541" fmla="*/ 166688 w 380961"/>
                <a:gd name="connsiteY541" fmla="*/ 298228 h 892006"/>
                <a:gd name="connsiteX542" fmla="*/ 166211 w 380961"/>
                <a:gd name="connsiteY542" fmla="*/ 299180 h 892006"/>
                <a:gd name="connsiteX543" fmla="*/ 169069 w 380961"/>
                <a:gd name="connsiteY543" fmla="*/ 300038 h 892006"/>
                <a:gd name="connsiteX544" fmla="*/ 169069 w 380961"/>
                <a:gd name="connsiteY544" fmla="*/ 310705 h 892006"/>
                <a:gd name="connsiteX545" fmla="*/ 168212 w 380961"/>
                <a:gd name="connsiteY545" fmla="*/ 310134 h 892006"/>
                <a:gd name="connsiteX546" fmla="*/ 169069 w 380961"/>
                <a:gd name="connsiteY546" fmla="*/ 310705 h 892006"/>
                <a:gd name="connsiteX547" fmla="*/ 166116 w 380961"/>
                <a:gd name="connsiteY547" fmla="*/ 419386 h 892006"/>
                <a:gd name="connsiteX548" fmla="*/ 165735 w 380961"/>
                <a:gd name="connsiteY548" fmla="*/ 418338 h 892006"/>
                <a:gd name="connsiteX549" fmla="*/ 163354 w 380961"/>
                <a:gd name="connsiteY549" fmla="*/ 421386 h 892006"/>
                <a:gd name="connsiteX550" fmla="*/ 166211 w 380961"/>
                <a:gd name="connsiteY550" fmla="*/ 419386 h 892006"/>
                <a:gd name="connsiteX551" fmla="*/ 163068 w 380961"/>
                <a:gd name="connsiteY551" fmla="*/ 270224 h 892006"/>
                <a:gd name="connsiteX552" fmla="*/ 159925 w 380961"/>
                <a:gd name="connsiteY552" fmla="*/ 270034 h 892006"/>
                <a:gd name="connsiteX553" fmla="*/ 157829 w 380961"/>
                <a:gd name="connsiteY553" fmla="*/ 268319 h 892006"/>
                <a:gd name="connsiteX554" fmla="*/ 154591 w 380961"/>
                <a:gd name="connsiteY554" fmla="*/ 259556 h 892006"/>
                <a:gd name="connsiteX555" fmla="*/ 150781 w 380961"/>
                <a:gd name="connsiteY555" fmla="*/ 243650 h 892006"/>
                <a:gd name="connsiteX556" fmla="*/ 146685 w 380961"/>
                <a:gd name="connsiteY556" fmla="*/ 220504 h 892006"/>
                <a:gd name="connsiteX557" fmla="*/ 145732 w 380961"/>
                <a:gd name="connsiteY557" fmla="*/ 219361 h 892006"/>
                <a:gd name="connsiteX558" fmla="*/ 141541 w 380961"/>
                <a:gd name="connsiteY558" fmla="*/ 216599 h 892006"/>
                <a:gd name="connsiteX559" fmla="*/ 138874 w 380961"/>
                <a:gd name="connsiteY559" fmla="*/ 211646 h 892006"/>
                <a:gd name="connsiteX560" fmla="*/ 125349 w 380961"/>
                <a:gd name="connsiteY560" fmla="*/ 178784 h 892006"/>
                <a:gd name="connsiteX561" fmla="*/ 110966 w 380961"/>
                <a:gd name="connsiteY561" fmla="*/ 143637 h 892006"/>
                <a:gd name="connsiteX562" fmla="*/ 108490 w 380961"/>
                <a:gd name="connsiteY562" fmla="*/ 135922 h 892006"/>
                <a:gd name="connsiteX563" fmla="*/ 104204 w 380961"/>
                <a:gd name="connsiteY563" fmla="*/ 126206 h 892006"/>
                <a:gd name="connsiteX564" fmla="*/ 100965 w 380961"/>
                <a:gd name="connsiteY564" fmla="*/ 117348 h 892006"/>
                <a:gd name="connsiteX565" fmla="*/ 94298 w 380961"/>
                <a:gd name="connsiteY565" fmla="*/ 106585 h 892006"/>
                <a:gd name="connsiteX566" fmla="*/ 89725 w 380961"/>
                <a:gd name="connsiteY566" fmla="*/ 102394 h 892006"/>
                <a:gd name="connsiteX567" fmla="*/ 89535 w 380961"/>
                <a:gd name="connsiteY567" fmla="*/ 94679 h 892006"/>
                <a:gd name="connsiteX568" fmla="*/ 96393 w 380961"/>
                <a:gd name="connsiteY568" fmla="*/ 95345 h 892006"/>
                <a:gd name="connsiteX569" fmla="*/ 98489 w 380961"/>
                <a:gd name="connsiteY569" fmla="*/ 97155 h 892006"/>
                <a:gd name="connsiteX570" fmla="*/ 101060 w 380961"/>
                <a:gd name="connsiteY570" fmla="*/ 98774 h 892006"/>
                <a:gd name="connsiteX571" fmla="*/ 102680 w 380961"/>
                <a:gd name="connsiteY571" fmla="*/ 95441 h 892006"/>
                <a:gd name="connsiteX572" fmla="*/ 102680 w 380961"/>
                <a:gd name="connsiteY572" fmla="*/ 89440 h 892006"/>
                <a:gd name="connsiteX573" fmla="*/ 102775 w 380961"/>
                <a:gd name="connsiteY573" fmla="*/ 78772 h 892006"/>
                <a:gd name="connsiteX574" fmla="*/ 105537 w 380961"/>
                <a:gd name="connsiteY574" fmla="*/ 67151 h 892006"/>
                <a:gd name="connsiteX575" fmla="*/ 107061 w 380961"/>
                <a:gd name="connsiteY575" fmla="*/ 53054 h 892006"/>
                <a:gd name="connsiteX576" fmla="*/ 108204 w 380961"/>
                <a:gd name="connsiteY576" fmla="*/ 51054 h 892006"/>
                <a:gd name="connsiteX577" fmla="*/ 109918 w 380961"/>
                <a:gd name="connsiteY577" fmla="*/ 52578 h 892006"/>
                <a:gd name="connsiteX578" fmla="*/ 111062 w 380961"/>
                <a:gd name="connsiteY578" fmla="*/ 53340 h 892006"/>
                <a:gd name="connsiteX579" fmla="*/ 112395 w 380961"/>
                <a:gd name="connsiteY579" fmla="*/ 51435 h 892006"/>
                <a:gd name="connsiteX580" fmla="*/ 110966 w 380961"/>
                <a:gd name="connsiteY580" fmla="*/ 48768 h 892006"/>
                <a:gd name="connsiteX581" fmla="*/ 109918 w 380961"/>
                <a:gd name="connsiteY581" fmla="*/ 42291 h 892006"/>
                <a:gd name="connsiteX582" fmla="*/ 110681 w 380961"/>
                <a:gd name="connsiteY582" fmla="*/ 40386 h 892006"/>
                <a:gd name="connsiteX583" fmla="*/ 108585 w 380961"/>
                <a:gd name="connsiteY583" fmla="*/ 40386 h 892006"/>
                <a:gd name="connsiteX584" fmla="*/ 98393 w 380961"/>
                <a:gd name="connsiteY584" fmla="*/ 44958 h 892006"/>
                <a:gd name="connsiteX585" fmla="*/ 96965 w 380961"/>
                <a:gd name="connsiteY585" fmla="*/ 46387 h 892006"/>
                <a:gd name="connsiteX586" fmla="*/ 99536 w 380961"/>
                <a:gd name="connsiteY586" fmla="*/ 46958 h 892006"/>
                <a:gd name="connsiteX587" fmla="*/ 101346 w 380961"/>
                <a:gd name="connsiteY587" fmla="*/ 46196 h 892006"/>
                <a:gd name="connsiteX588" fmla="*/ 105156 w 380961"/>
                <a:gd name="connsiteY588" fmla="*/ 44958 h 892006"/>
                <a:gd name="connsiteX589" fmla="*/ 103060 w 380961"/>
                <a:gd name="connsiteY589" fmla="*/ 49625 h 892006"/>
                <a:gd name="connsiteX590" fmla="*/ 99441 w 380961"/>
                <a:gd name="connsiteY590" fmla="*/ 51054 h 892006"/>
                <a:gd name="connsiteX591" fmla="*/ 90868 w 380961"/>
                <a:gd name="connsiteY591" fmla="*/ 56007 h 892006"/>
                <a:gd name="connsiteX592" fmla="*/ 71342 w 380961"/>
                <a:gd name="connsiteY592" fmla="*/ 70009 h 892006"/>
                <a:gd name="connsiteX593" fmla="*/ 58198 w 380961"/>
                <a:gd name="connsiteY593" fmla="*/ 77343 h 892006"/>
                <a:gd name="connsiteX594" fmla="*/ 49816 w 380961"/>
                <a:gd name="connsiteY594" fmla="*/ 77724 h 892006"/>
                <a:gd name="connsiteX595" fmla="*/ 43434 w 380961"/>
                <a:gd name="connsiteY595" fmla="*/ 80010 h 892006"/>
                <a:gd name="connsiteX596" fmla="*/ 42577 w 380961"/>
                <a:gd name="connsiteY596" fmla="*/ 82677 h 892006"/>
                <a:gd name="connsiteX597" fmla="*/ 47054 w 380961"/>
                <a:gd name="connsiteY597" fmla="*/ 80486 h 892006"/>
                <a:gd name="connsiteX598" fmla="*/ 47720 w 380961"/>
                <a:gd name="connsiteY598" fmla="*/ 80296 h 892006"/>
                <a:gd name="connsiteX599" fmla="*/ 50864 w 380961"/>
                <a:gd name="connsiteY599" fmla="*/ 81058 h 892006"/>
                <a:gd name="connsiteX600" fmla="*/ 48863 w 380961"/>
                <a:gd name="connsiteY600" fmla="*/ 82868 h 892006"/>
                <a:gd name="connsiteX601" fmla="*/ 40767 w 380961"/>
                <a:gd name="connsiteY601" fmla="*/ 88773 h 892006"/>
                <a:gd name="connsiteX602" fmla="*/ 39338 w 380961"/>
                <a:gd name="connsiteY602" fmla="*/ 90202 h 892006"/>
                <a:gd name="connsiteX603" fmla="*/ 25813 w 380961"/>
                <a:gd name="connsiteY603" fmla="*/ 102775 h 892006"/>
                <a:gd name="connsiteX604" fmla="*/ 27813 w 380961"/>
                <a:gd name="connsiteY604" fmla="*/ 106775 h 892006"/>
                <a:gd name="connsiteX605" fmla="*/ 30766 w 380961"/>
                <a:gd name="connsiteY605" fmla="*/ 112776 h 892006"/>
                <a:gd name="connsiteX606" fmla="*/ 28099 w 380961"/>
                <a:gd name="connsiteY606" fmla="*/ 121539 h 892006"/>
                <a:gd name="connsiteX607" fmla="*/ 29242 w 380961"/>
                <a:gd name="connsiteY607" fmla="*/ 143732 h 892006"/>
                <a:gd name="connsiteX608" fmla="*/ 29242 w 380961"/>
                <a:gd name="connsiteY608" fmla="*/ 155067 h 892006"/>
                <a:gd name="connsiteX609" fmla="*/ 26575 w 380961"/>
                <a:gd name="connsiteY609" fmla="*/ 175355 h 892006"/>
                <a:gd name="connsiteX610" fmla="*/ 26384 w 380961"/>
                <a:gd name="connsiteY610" fmla="*/ 196882 h 892006"/>
                <a:gd name="connsiteX611" fmla="*/ 25146 w 380961"/>
                <a:gd name="connsiteY611" fmla="*/ 210979 h 892006"/>
                <a:gd name="connsiteX612" fmla="*/ 23717 w 380961"/>
                <a:gd name="connsiteY612" fmla="*/ 224409 h 892006"/>
                <a:gd name="connsiteX613" fmla="*/ 22289 w 380961"/>
                <a:gd name="connsiteY613" fmla="*/ 237839 h 892006"/>
                <a:gd name="connsiteX614" fmla="*/ 22289 w 380961"/>
                <a:gd name="connsiteY614" fmla="*/ 244507 h 892006"/>
                <a:gd name="connsiteX615" fmla="*/ 19622 w 380961"/>
                <a:gd name="connsiteY615" fmla="*/ 258032 h 892006"/>
                <a:gd name="connsiteX616" fmla="*/ 13811 w 380961"/>
                <a:gd name="connsiteY616" fmla="*/ 293180 h 892006"/>
                <a:gd name="connsiteX617" fmla="*/ 16192 w 380961"/>
                <a:gd name="connsiteY617" fmla="*/ 295085 h 892006"/>
                <a:gd name="connsiteX618" fmla="*/ 28575 w 380961"/>
                <a:gd name="connsiteY618" fmla="*/ 291751 h 892006"/>
                <a:gd name="connsiteX619" fmla="*/ 44101 w 380961"/>
                <a:gd name="connsiteY619" fmla="*/ 288036 h 892006"/>
                <a:gd name="connsiteX620" fmla="*/ 47149 w 380961"/>
                <a:gd name="connsiteY620" fmla="*/ 286798 h 892006"/>
                <a:gd name="connsiteX621" fmla="*/ 77819 w 380961"/>
                <a:gd name="connsiteY621" fmla="*/ 282702 h 892006"/>
                <a:gd name="connsiteX622" fmla="*/ 82201 w 380961"/>
                <a:gd name="connsiteY622" fmla="*/ 281369 h 892006"/>
                <a:gd name="connsiteX623" fmla="*/ 93059 w 380961"/>
                <a:gd name="connsiteY623" fmla="*/ 280607 h 892006"/>
                <a:gd name="connsiteX624" fmla="*/ 99155 w 380961"/>
                <a:gd name="connsiteY624" fmla="*/ 281273 h 892006"/>
                <a:gd name="connsiteX625" fmla="*/ 118872 w 380961"/>
                <a:gd name="connsiteY625" fmla="*/ 278702 h 892006"/>
                <a:gd name="connsiteX626" fmla="*/ 122396 w 380961"/>
                <a:gd name="connsiteY626" fmla="*/ 278702 h 892006"/>
                <a:gd name="connsiteX627" fmla="*/ 137827 w 380961"/>
                <a:gd name="connsiteY627" fmla="*/ 275939 h 892006"/>
                <a:gd name="connsiteX628" fmla="*/ 151352 w 380961"/>
                <a:gd name="connsiteY628" fmla="*/ 270891 h 892006"/>
                <a:gd name="connsiteX629" fmla="*/ 155448 w 380961"/>
                <a:gd name="connsiteY629" fmla="*/ 270320 h 892006"/>
                <a:gd name="connsiteX630" fmla="*/ 159448 w 380961"/>
                <a:gd name="connsiteY630" fmla="*/ 270701 h 892006"/>
                <a:gd name="connsiteX631" fmla="*/ 163449 w 380961"/>
                <a:gd name="connsiteY631" fmla="*/ 269653 h 892006"/>
                <a:gd name="connsiteX632" fmla="*/ 162211 w 380961"/>
                <a:gd name="connsiteY632" fmla="*/ 277749 h 892006"/>
                <a:gd name="connsiteX633" fmla="*/ 163068 w 380961"/>
                <a:gd name="connsiteY633" fmla="*/ 277559 h 892006"/>
                <a:gd name="connsiteX634" fmla="*/ 161830 w 380961"/>
                <a:gd name="connsiteY634" fmla="*/ 276130 h 892006"/>
                <a:gd name="connsiteX635" fmla="*/ 162211 w 380961"/>
                <a:gd name="connsiteY635" fmla="*/ 277844 h 892006"/>
                <a:gd name="connsiteX636" fmla="*/ 160401 w 380961"/>
                <a:gd name="connsiteY636" fmla="*/ 416052 h 892006"/>
                <a:gd name="connsiteX637" fmla="*/ 161258 w 380961"/>
                <a:gd name="connsiteY637" fmla="*/ 416623 h 892006"/>
                <a:gd name="connsiteX638" fmla="*/ 160401 w 380961"/>
                <a:gd name="connsiteY638" fmla="*/ 416052 h 892006"/>
                <a:gd name="connsiteX639" fmla="*/ 158972 w 380961"/>
                <a:gd name="connsiteY639" fmla="*/ 501396 h 892006"/>
                <a:gd name="connsiteX640" fmla="*/ 159830 w 380961"/>
                <a:gd name="connsiteY640" fmla="*/ 501968 h 892006"/>
                <a:gd name="connsiteX641" fmla="*/ 158972 w 380961"/>
                <a:gd name="connsiteY641" fmla="*/ 501396 h 892006"/>
                <a:gd name="connsiteX642" fmla="*/ 154876 w 380961"/>
                <a:gd name="connsiteY642" fmla="*/ 359188 h 892006"/>
                <a:gd name="connsiteX643" fmla="*/ 158972 w 380961"/>
                <a:gd name="connsiteY643" fmla="*/ 351092 h 892006"/>
                <a:gd name="connsiteX644" fmla="*/ 150209 w 380961"/>
                <a:gd name="connsiteY644" fmla="*/ 323088 h 892006"/>
                <a:gd name="connsiteX645" fmla="*/ 146209 w 380961"/>
                <a:gd name="connsiteY645" fmla="*/ 306705 h 892006"/>
                <a:gd name="connsiteX646" fmla="*/ 144399 w 380961"/>
                <a:gd name="connsiteY646" fmla="*/ 289655 h 892006"/>
                <a:gd name="connsiteX647" fmla="*/ 143827 w 380961"/>
                <a:gd name="connsiteY647" fmla="*/ 285941 h 892006"/>
                <a:gd name="connsiteX648" fmla="*/ 139351 w 380961"/>
                <a:gd name="connsiteY648" fmla="*/ 286321 h 892006"/>
                <a:gd name="connsiteX649" fmla="*/ 100489 w 380961"/>
                <a:gd name="connsiteY649" fmla="*/ 291275 h 892006"/>
                <a:gd name="connsiteX650" fmla="*/ 97441 w 380961"/>
                <a:gd name="connsiteY650" fmla="*/ 288417 h 892006"/>
                <a:gd name="connsiteX651" fmla="*/ 95917 w 380961"/>
                <a:gd name="connsiteY651" fmla="*/ 287465 h 892006"/>
                <a:gd name="connsiteX652" fmla="*/ 95536 w 380961"/>
                <a:gd name="connsiteY652" fmla="*/ 289274 h 892006"/>
                <a:gd name="connsiteX653" fmla="*/ 105632 w 380961"/>
                <a:gd name="connsiteY653" fmla="*/ 310039 h 892006"/>
                <a:gd name="connsiteX654" fmla="*/ 114776 w 380961"/>
                <a:gd name="connsiteY654" fmla="*/ 325850 h 892006"/>
                <a:gd name="connsiteX655" fmla="*/ 115633 w 380961"/>
                <a:gd name="connsiteY655" fmla="*/ 335947 h 892006"/>
                <a:gd name="connsiteX656" fmla="*/ 115633 w 380961"/>
                <a:gd name="connsiteY656" fmla="*/ 336613 h 892006"/>
                <a:gd name="connsiteX657" fmla="*/ 120396 w 380961"/>
                <a:gd name="connsiteY657" fmla="*/ 348139 h 892006"/>
                <a:gd name="connsiteX658" fmla="*/ 122301 w 380961"/>
                <a:gd name="connsiteY658" fmla="*/ 348425 h 892006"/>
                <a:gd name="connsiteX659" fmla="*/ 121920 w 380961"/>
                <a:gd name="connsiteY659" fmla="*/ 346996 h 892006"/>
                <a:gd name="connsiteX660" fmla="*/ 118586 w 380961"/>
                <a:gd name="connsiteY660" fmla="*/ 337566 h 892006"/>
                <a:gd name="connsiteX661" fmla="*/ 119158 w 380961"/>
                <a:gd name="connsiteY661" fmla="*/ 335185 h 892006"/>
                <a:gd name="connsiteX662" fmla="*/ 121348 w 380961"/>
                <a:gd name="connsiteY662" fmla="*/ 336804 h 892006"/>
                <a:gd name="connsiteX663" fmla="*/ 122873 w 380961"/>
                <a:gd name="connsiteY663" fmla="*/ 339566 h 892006"/>
                <a:gd name="connsiteX664" fmla="*/ 134493 w 380961"/>
                <a:gd name="connsiteY664" fmla="*/ 358426 h 892006"/>
                <a:gd name="connsiteX665" fmla="*/ 140017 w 380961"/>
                <a:gd name="connsiteY665" fmla="*/ 361664 h 892006"/>
                <a:gd name="connsiteX666" fmla="*/ 154686 w 380961"/>
                <a:gd name="connsiteY666" fmla="*/ 358997 h 892006"/>
                <a:gd name="connsiteX667" fmla="*/ 158306 w 380961"/>
                <a:gd name="connsiteY667" fmla="*/ 250031 h 892006"/>
                <a:gd name="connsiteX668" fmla="*/ 158877 w 380961"/>
                <a:gd name="connsiteY668" fmla="*/ 247936 h 892006"/>
                <a:gd name="connsiteX669" fmla="*/ 158020 w 380961"/>
                <a:gd name="connsiteY669" fmla="*/ 247745 h 892006"/>
                <a:gd name="connsiteX670" fmla="*/ 158401 w 380961"/>
                <a:gd name="connsiteY670" fmla="*/ 250127 h 892006"/>
                <a:gd name="connsiteX671" fmla="*/ 156115 w 380961"/>
                <a:gd name="connsiteY671" fmla="*/ 246031 h 892006"/>
                <a:gd name="connsiteX672" fmla="*/ 155353 w 380961"/>
                <a:gd name="connsiteY672" fmla="*/ 244697 h 892006"/>
                <a:gd name="connsiteX673" fmla="*/ 156115 w 380961"/>
                <a:gd name="connsiteY673" fmla="*/ 246031 h 892006"/>
                <a:gd name="connsiteX674" fmla="*/ 154972 w 380961"/>
                <a:gd name="connsiteY674" fmla="*/ 320612 h 892006"/>
                <a:gd name="connsiteX675" fmla="*/ 156020 w 380961"/>
                <a:gd name="connsiteY675" fmla="*/ 318802 h 892006"/>
                <a:gd name="connsiteX676" fmla="*/ 153638 w 380961"/>
                <a:gd name="connsiteY676" fmla="*/ 316992 h 892006"/>
                <a:gd name="connsiteX677" fmla="*/ 153162 w 380961"/>
                <a:gd name="connsiteY677" fmla="*/ 320040 h 892006"/>
                <a:gd name="connsiteX678" fmla="*/ 154876 w 380961"/>
                <a:gd name="connsiteY678" fmla="*/ 320612 h 892006"/>
                <a:gd name="connsiteX679" fmla="*/ 156020 w 380961"/>
                <a:gd name="connsiteY679" fmla="*/ 237173 h 892006"/>
                <a:gd name="connsiteX680" fmla="*/ 154210 w 380961"/>
                <a:gd name="connsiteY680" fmla="*/ 236696 h 892006"/>
                <a:gd name="connsiteX681" fmla="*/ 151829 w 380961"/>
                <a:gd name="connsiteY681" fmla="*/ 239935 h 892006"/>
                <a:gd name="connsiteX682" fmla="*/ 156020 w 380961"/>
                <a:gd name="connsiteY682" fmla="*/ 237173 h 892006"/>
                <a:gd name="connsiteX683" fmla="*/ 152305 w 380961"/>
                <a:gd name="connsiteY683" fmla="*/ 401764 h 892006"/>
                <a:gd name="connsiteX684" fmla="*/ 152590 w 380961"/>
                <a:gd name="connsiteY684" fmla="*/ 395383 h 892006"/>
                <a:gd name="connsiteX685" fmla="*/ 150590 w 380961"/>
                <a:gd name="connsiteY685" fmla="*/ 395192 h 892006"/>
                <a:gd name="connsiteX686" fmla="*/ 152305 w 380961"/>
                <a:gd name="connsiteY686" fmla="*/ 401764 h 892006"/>
                <a:gd name="connsiteX687" fmla="*/ 151829 w 380961"/>
                <a:gd name="connsiteY687" fmla="*/ 298609 h 892006"/>
                <a:gd name="connsiteX688" fmla="*/ 151162 w 380961"/>
                <a:gd name="connsiteY688" fmla="*/ 296704 h 892006"/>
                <a:gd name="connsiteX689" fmla="*/ 149162 w 380961"/>
                <a:gd name="connsiteY689" fmla="*/ 300133 h 892006"/>
                <a:gd name="connsiteX690" fmla="*/ 150971 w 380961"/>
                <a:gd name="connsiteY690" fmla="*/ 301943 h 892006"/>
                <a:gd name="connsiteX691" fmla="*/ 151829 w 380961"/>
                <a:gd name="connsiteY691" fmla="*/ 298609 h 892006"/>
                <a:gd name="connsiteX692" fmla="*/ 150781 w 380961"/>
                <a:gd name="connsiteY692" fmla="*/ 233648 h 892006"/>
                <a:gd name="connsiteX693" fmla="*/ 151638 w 380961"/>
                <a:gd name="connsiteY693" fmla="*/ 233458 h 892006"/>
                <a:gd name="connsiteX694" fmla="*/ 150400 w 380961"/>
                <a:gd name="connsiteY694" fmla="*/ 232029 h 892006"/>
                <a:gd name="connsiteX695" fmla="*/ 150781 w 380961"/>
                <a:gd name="connsiteY695" fmla="*/ 233744 h 892006"/>
                <a:gd name="connsiteX696" fmla="*/ 147542 w 380961"/>
                <a:gd name="connsiteY696" fmla="*/ 393288 h 892006"/>
                <a:gd name="connsiteX697" fmla="*/ 148876 w 380961"/>
                <a:gd name="connsiteY697" fmla="*/ 391859 h 892006"/>
                <a:gd name="connsiteX698" fmla="*/ 144971 w 380961"/>
                <a:gd name="connsiteY698" fmla="*/ 391573 h 892006"/>
                <a:gd name="connsiteX699" fmla="*/ 147447 w 380961"/>
                <a:gd name="connsiteY699" fmla="*/ 393288 h 892006"/>
                <a:gd name="connsiteX700" fmla="*/ 145066 w 380961"/>
                <a:gd name="connsiteY700" fmla="*/ 282988 h 892006"/>
                <a:gd name="connsiteX701" fmla="*/ 147542 w 380961"/>
                <a:gd name="connsiteY701" fmla="*/ 279940 h 892006"/>
                <a:gd name="connsiteX702" fmla="*/ 144685 w 380961"/>
                <a:gd name="connsiteY702" fmla="*/ 281273 h 892006"/>
                <a:gd name="connsiteX703" fmla="*/ 145161 w 380961"/>
                <a:gd name="connsiteY703" fmla="*/ 282988 h 892006"/>
                <a:gd name="connsiteX704" fmla="*/ 146018 w 380961"/>
                <a:gd name="connsiteY704" fmla="*/ 386620 h 892006"/>
                <a:gd name="connsiteX705" fmla="*/ 145542 w 380961"/>
                <a:gd name="connsiteY705" fmla="*/ 384810 h 892006"/>
                <a:gd name="connsiteX706" fmla="*/ 143161 w 380961"/>
                <a:gd name="connsiteY706" fmla="*/ 387477 h 892006"/>
                <a:gd name="connsiteX707" fmla="*/ 143732 w 380961"/>
                <a:gd name="connsiteY707" fmla="*/ 388525 h 892006"/>
                <a:gd name="connsiteX708" fmla="*/ 145923 w 380961"/>
                <a:gd name="connsiteY708" fmla="*/ 386620 h 892006"/>
                <a:gd name="connsiteX709" fmla="*/ 144208 w 380961"/>
                <a:gd name="connsiteY709" fmla="*/ 213646 h 892006"/>
                <a:gd name="connsiteX710" fmla="*/ 143827 w 380961"/>
                <a:gd name="connsiteY710" fmla="*/ 211265 h 892006"/>
                <a:gd name="connsiteX711" fmla="*/ 143256 w 380961"/>
                <a:gd name="connsiteY711" fmla="*/ 213360 h 892006"/>
                <a:gd name="connsiteX712" fmla="*/ 144113 w 380961"/>
                <a:gd name="connsiteY712" fmla="*/ 213551 h 892006"/>
                <a:gd name="connsiteX713" fmla="*/ 141732 w 380961"/>
                <a:gd name="connsiteY713" fmla="*/ 204502 h 892006"/>
                <a:gd name="connsiteX714" fmla="*/ 141541 w 380961"/>
                <a:gd name="connsiteY714" fmla="*/ 201359 h 892006"/>
                <a:gd name="connsiteX715" fmla="*/ 140208 w 380961"/>
                <a:gd name="connsiteY715" fmla="*/ 196787 h 892006"/>
                <a:gd name="connsiteX716" fmla="*/ 138589 w 380961"/>
                <a:gd name="connsiteY716" fmla="*/ 195358 h 892006"/>
                <a:gd name="connsiteX717" fmla="*/ 137446 w 380961"/>
                <a:gd name="connsiteY717" fmla="*/ 197263 h 892006"/>
                <a:gd name="connsiteX718" fmla="*/ 139541 w 380961"/>
                <a:gd name="connsiteY718" fmla="*/ 202025 h 892006"/>
                <a:gd name="connsiteX719" fmla="*/ 141732 w 380961"/>
                <a:gd name="connsiteY719" fmla="*/ 204597 h 892006"/>
                <a:gd name="connsiteX720" fmla="*/ 141732 w 380961"/>
                <a:gd name="connsiteY720" fmla="*/ 383953 h 892006"/>
                <a:gd name="connsiteX721" fmla="*/ 141256 w 380961"/>
                <a:gd name="connsiteY721" fmla="*/ 382238 h 892006"/>
                <a:gd name="connsiteX722" fmla="*/ 140303 w 380961"/>
                <a:gd name="connsiteY722" fmla="*/ 383286 h 892006"/>
                <a:gd name="connsiteX723" fmla="*/ 141732 w 380961"/>
                <a:gd name="connsiteY723" fmla="*/ 383953 h 892006"/>
                <a:gd name="connsiteX724" fmla="*/ 140017 w 380961"/>
                <a:gd name="connsiteY724" fmla="*/ 284131 h 892006"/>
                <a:gd name="connsiteX725" fmla="*/ 140017 w 380961"/>
                <a:gd name="connsiteY725" fmla="*/ 283655 h 892006"/>
                <a:gd name="connsiteX726" fmla="*/ 136684 w 380961"/>
                <a:gd name="connsiteY726" fmla="*/ 283274 h 892006"/>
                <a:gd name="connsiteX727" fmla="*/ 136207 w 380961"/>
                <a:gd name="connsiteY727" fmla="*/ 284131 h 892006"/>
                <a:gd name="connsiteX728" fmla="*/ 139541 w 380961"/>
                <a:gd name="connsiteY728" fmla="*/ 284607 h 892006"/>
                <a:gd name="connsiteX729" fmla="*/ 140017 w 380961"/>
                <a:gd name="connsiteY729" fmla="*/ 284131 h 892006"/>
                <a:gd name="connsiteX730" fmla="*/ 138589 w 380961"/>
                <a:gd name="connsiteY730" fmla="*/ 370808 h 892006"/>
                <a:gd name="connsiteX731" fmla="*/ 139922 w 380961"/>
                <a:gd name="connsiteY731" fmla="*/ 368903 h 892006"/>
                <a:gd name="connsiteX732" fmla="*/ 137255 w 380961"/>
                <a:gd name="connsiteY732" fmla="*/ 368618 h 892006"/>
                <a:gd name="connsiteX733" fmla="*/ 134493 w 380961"/>
                <a:gd name="connsiteY733" fmla="*/ 373189 h 892006"/>
                <a:gd name="connsiteX734" fmla="*/ 135541 w 380961"/>
                <a:gd name="connsiteY734" fmla="*/ 374904 h 892006"/>
                <a:gd name="connsiteX735" fmla="*/ 138589 w 380961"/>
                <a:gd name="connsiteY735" fmla="*/ 370713 h 892006"/>
                <a:gd name="connsiteX736" fmla="*/ 134302 w 380961"/>
                <a:gd name="connsiteY736" fmla="*/ 282321 h 892006"/>
                <a:gd name="connsiteX737" fmla="*/ 130207 w 380961"/>
                <a:gd name="connsiteY737" fmla="*/ 282512 h 892006"/>
                <a:gd name="connsiteX738" fmla="*/ 130016 w 380961"/>
                <a:gd name="connsiteY738" fmla="*/ 284321 h 892006"/>
                <a:gd name="connsiteX739" fmla="*/ 134302 w 380961"/>
                <a:gd name="connsiteY739" fmla="*/ 282226 h 892006"/>
                <a:gd name="connsiteX740" fmla="*/ 132207 w 380961"/>
                <a:gd name="connsiteY740" fmla="*/ 363093 h 892006"/>
                <a:gd name="connsiteX741" fmla="*/ 132683 w 380961"/>
                <a:gd name="connsiteY741" fmla="*/ 362903 h 892006"/>
                <a:gd name="connsiteX742" fmla="*/ 131635 w 380961"/>
                <a:gd name="connsiteY742" fmla="*/ 358997 h 892006"/>
                <a:gd name="connsiteX743" fmla="*/ 130207 w 380961"/>
                <a:gd name="connsiteY743" fmla="*/ 358616 h 892006"/>
                <a:gd name="connsiteX744" fmla="*/ 132207 w 380961"/>
                <a:gd name="connsiteY744" fmla="*/ 363093 h 892006"/>
                <a:gd name="connsiteX745" fmla="*/ 130873 w 380961"/>
                <a:gd name="connsiteY745" fmla="*/ 183261 h 892006"/>
                <a:gd name="connsiteX746" fmla="*/ 131445 w 380961"/>
                <a:gd name="connsiteY746" fmla="*/ 181166 h 892006"/>
                <a:gd name="connsiteX747" fmla="*/ 130588 w 380961"/>
                <a:gd name="connsiteY747" fmla="*/ 180975 h 892006"/>
                <a:gd name="connsiteX748" fmla="*/ 130969 w 380961"/>
                <a:gd name="connsiteY748" fmla="*/ 183356 h 892006"/>
                <a:gd name="connsiteX749" fmla="*/ 127254 w 380961"/>
                <a:gd name="connsiteY749" fmla="*/ 169926 h 892006"/>
                <a:gd name="connsiteX750" fmla="*/ 125825 w 380961"/>
                <a:gd name="connsiteY750" fmla="*/ 169259 h 892006"/>
                <a:gd name="connsiteX751" fmla="*/ 126301 w 380961"/>
                <a:gd name="connsiteY751" fmla="*/ 171069 h 892006"/>
                <a:gd name="connsiteX752" fmla="*/ 127254 w 380961"/>
                <a:gd name="connsiteY752" fmla="*/ 170021 h 892006"/>
                <a:gd name="connsiteX753" fmla="*/ 126016 w 380961"/>
                <a:gd name="connsiteY753" fmla="*/ 165354 h 892006"/>
                <a:gd name="connsiteX754" fmla="*/ 126587 w 380961"/>
                <a:gd name="connsiteY754" fmla="*/ 164592 h 892006"/>
                <a:gd name="connsiteX755" fmla="*/ 126016 w 380961"/>
                <a:gd name="connsiteY755" fmla="*/ 165354 h 892006"/>
                <a:gd name="connsiteX756" fmla="*/ 123730 w 380961"/>
                <a:gd name="connsiteY756" fmla="*/ 168593 h 892006"/>
                <a:gd name="connsiteX757" fmla="*/ 124301 w 380961"/>
                <a:gd name="connsiteY757" fmla="*/ 167830 h 892006"/>
                <a:gd name="connsiteX758" fmla="*/ 123730 w 380961"/>
                <a:gd name="connsiteY758" fmla="*/ 168593 h 892006"/>
                <a:gd name="connsiteX759" fmla="*/ 122968 w 380961"/>
                <a:gd name="connsiteY759" fmla="*/ 351949 h 892006"/>
                <a:gd name="connsiteX760" fmla="*/ 123825 w 380961"/>
                <a:gd name="connsiteY760" fmla="*/ 352520 h 892006"/>
                <a:gd name="connsiteX761" fmla="*/ 122968 w 380961"/>
                <a:gd name="connsiteY761" fmla="*/ 351949 h 892006"/>
                <a:gd name="connsiteX762" fmla="*/ 122968 w 380961"/>
                <a:gd name="connsiteY762" fmla="*/ 162401 h 892006"/>
                <a:gd name="connsiteX763" fmla="*/ 123539 w 380961"/>
                <a:gd name="connsiteY763" fmla="*/ 159353 h 892006"/>
                <a:gd name="connsiteX764" fmla="*/ 120015 w 380961"/>
                <a:gd name="connsiteY764" fmla="*/ 158591 h 892006"/>
                <a:gd name="connsiteX765" fmla="*/ 121063 w 380961"/>
                <a:gd name="connsiteY765" fmla="*/ 160782 h 892006"/>
                <a:gd name="connsiteX766" fmla="*/ 122968 w 380961"/>
                <a:gd name="connsiteY766" fmla="*/ 162496 h 892006"/>
                <a:gd name="connsiteX767" fmla="*/ 118586 w 380961"/>
                <a:gd name="connsiteY767" fmla="*/ 154591 h 892006"/>
                <a:gd name="connsiteX768" fmla="*/ 121063 w 380961"/>
                <a:gd name="connsiteY768" fmla="*/ 154972 h 892006"/>
                <a:gd name="connsiteX769" fmla="*/ 119729 w 380961"/>
                <a:gd name="connsiteY769" fmla="*/ 150304 h 892006"/>
                <a:gd name="connsiteX770" fmla="*/ 117253 w 380961"/>
                <a:gd name="connsiteY770" fmla="*/ 150495 h 892006"/>
                <a:gd name="connsiteX771" fmla="*/ 118586 w 380961"/>
                <a:gd name="connsiteY771" fmla="*/ 154591 h 892006"/>
                <a:gd name="connsiteX772" fmla="*/ 120206 w 380961"/>
                <a:gd name="connsiteY772" fmla="*/ 285941 h 892006"/>
                <a:gd name="connsiteX773" fmla="*/ 122968 w 380961"/>
                <a:gd name="connsiteY773" fmla="*/ 285274 h 892006"/>
                <a:gd name="connsiteX774" fmla="*/ 119824 w 380961"/>
                <a:gd name="connsiteY774" fmla="*/ 284607 h 892006"/>
                <a:gd name="connsiteX775" fmla="*/ 118681 w 380961"/>
                <a:gd name="connsiteY775" fmla="*/ 285083 h 892006"/>
                <a:gd name="connsiteX776" fmla="*/ 120110 w 380961"/>
                <a:gd name="connsiteY776" fmla="*/ 285845 h 892006"/>
                <a:gd name="connsiteX777" fmla="*/ 118777 w 380961"/>
                <a:gd name="connsiteY777" fmla="*/ 474822 h 892006"/>
                <a:gd name="connsiteX778" fmla="*/ 119348 w 380961"/>
                <a:gd name="connsiteY778" fmla="*/ 474059 h 892006"/>
                <a:gd name="connsiteX779" fmla="*/ 118777 w 380961"/>
                <a:gd name="connsiteY779" fmla="*/ 474822 h 892006"/>
                <a:gd name="connsiteX780" fmla="*/ 118586 w 380961"/>
                <a:gd name="connsiteY780" fmla="*/ 457962 h 892006"/>
                <a:gd name="connsiteX781" fmla="*/ 118586 w 380961"/>
                <a:gd name="connsiteY781" fmla="*/ 450056 h 892006"/>
                <a:gd name="connsiteX782" fmla="*/ 116967 w 380961"/>
                <a:gd name="connsiteY782" fmla="*/ 448628 h 892006"/>
                <a:gd name="connsiteX783" fmla="*/ 115824 w 380961"/>
                <a:gd name="connsiteY783" fmla="*/ 449866 h 892006"/>
                <a:gd name="connsiteX784" fmla="*/ 117157 w 380961"/>
                <a:gd name="connsiteY784" fmla="*/ 454628 h 892006"/>
                <a:gd name="connsiteX785" fmla="*/ 117157 w 380961"/>
                <a:gd name="connsiteY785" fmla="*/ 457867 h 892006"/>
                <a:gd name="connsiteX786" fmla="*/ 117634 w 380961"/>
                <a:gd name="connsiteY786" fmla="*/ 459010 h 892006"/>
                <a:gd name="connsiteX787" fmla="*/ 118586 w 380961"/>
                <a:gd name="connsiteY787" fmla="*/ 457867 h 892006"/>
                <a:gd name="connsiteX788" fmla="*/ 118586 w 380961"/>
                <a:gd name="connsiteY788" fmla="*/ 580454 h 892006"/>
                <a:gd name="connsiteX789" fmla="*/ 118015 w 380961"/>
                <a:gd name="connsiteY789" fmla="*/ 579406 h 892006"/>
                <a:gd name="connsiteX790" fmla="*/ 117253 w 380961"/>
                <a:gd name="connsiteY790" fmla="*/ 580740 h 892006"/>
                <a:gd name="connsiteX791" fmla="*/ 117920 w 380961"/>
                <a:gd name="connsiteY791" fmla="*/ 584549 h 892006"/>
                <a:gd name="connsiteX792" fmla="*/ 118586 w 380961"/>
                <a:gd name="connsiteY792" fmla="*/ 580358 h 892006"/>
                <a:gd name="connsiteX793" fmla="*/ 117920 w 380961"/>
                <a:gd name="connsiteY793" fmla="*/ 588645 h 892006"/>
                <a:gd name="connsiteX794" fmla="*/ 118491 w 380961"/>
                <a:gd name="connsiteY794" fmla="*/ 586550 h 892006"/>
                <a:gd name="connsiteX795" fmla="*/ 117539 w 380961"/>
                <a:gd name="connsiteY795" fmla="*/ 586359 h 892006"/>
                <a:gd name="connsiteX796" fmla="*/ 116491 w 380961"/>
                <a:gd name="connsiteY796" fmla="*/ 588645 h 892006"/>
                <a:gd name="connsiteX797" fmla="*/ 114395 w 380961"/>
                <a:gd name="connsiteY797" fmla="*/ 596265 h 892006"/>
                <a:gd name="connsiteX798" fmla="*/ 115633 w 380961"/>
                <a:gd name="connsiteY798" fmla="*/ 597980 h 892006"/>
                <a:gd name="connsiteX799" fmla="*/ 117062 w 380961"/>
                <a:gd name="connsiteY799" fmla="*/ 596455 h 892006"/>
                <a:gd name="connsiteX800" fmla="*/ 117824 w 380961"/>
                <a:gd name="connsiteY800" fmla="*/ 588645 h 892006"/>
                <a:gd name="connsiteX801" fmla="*/ 116776 w 380961"/>
                <a:gd name="connsiteY801" fmla="*/ 18288 h 892006"/>
                <a:gd name="connsiteX802" fmla="*/ 117157 w 380961"/>
                <a:gd name="connsiteY802" fmla="*/ 10573 h 892006"/>
                <a:gd name="connsiteX803" fmla="*/ 115157 w 380961"/>
                <a:gd name="connsiteY803" fmla="*/ 8668 h 892006"/>
                <a:gd name="connsiteX804" fmla="*/ 114395 w 380961"/>
                <a:gd name="connsiteY804" fmla="*/ 10096 h 892006"/>
                <a:gd name="connsiteX805" fmla="*/ 114395 w 380961"/>
                <a:gd name="connsiteY805" fmla="*/ 18764 h 892006"/>
                <a:gd name="connsiteX806" fmla="*/ 115538 w 380961"/>
                <a:gd name="connsiteY806" fmla="*/ 20098 h 892006"/>
                <a:gd name="connsiteX807" fmla="*/ 116872 w 380961"/>
                <a:gd name="connsiteY807" fmla="*/ 18288 h 892006"/>
                <a:gd name="connsiteX808" fmla="*/ 117157 w 380961"/>
                <a:gd name="connsiteY808" fmla="*/ 603981 h 892006"/>
                <a:gd name="connsiteX809" fmla="*/ 116776 w 380961"/>
                <a:gd name="connsiteY809" fmla="*/ 602266 h 892006"/>
                <a:gd name="connsiteX810" fmla="*/ 115919 w 380961"/>
                <a:gd name="connsiteY810" fmla="*/ 602456 h 892006"/>
                <a:gd name="connsiteX811" fmla="*/ 117157 w 380961"/>
                <a:gd name="connsiteY811" fmla="*/ 603885 h 892006"/>
                <a:gd name="connsiteX812" fmla="*/ 114300 w 380961"/>
                <a:gd name="connsiteY812" fmla="*/ 30575 h 892006"/>
                <a:gd name="connsiteX813" fmla="*/ 116967 w 380961"/>
                <a:gd name="connsiteY813" fmla="*/ 29909 h 892006"/>
                <a:gd name="connsiteX814" fmla="*/ 113538 w 380961"/>
                <a:gd name="connsiteY814" fmla="*/ 24670 h 892006"/>
                <a:gd name="connsiteX815" fmla="*/ 114205 w 380961"/>
                <a:gd name="connsiteY815" fmla="*/ 30671 h 892006"/>
                <a:gd name="connsiteX816" fmla="*/ 114490 w 380961"/>
                <a:gd name="connsiteY816" fmla="*/ 145352 h 892006"/>
                <a:gd name="connsiteX817" fmla="*/ 116872 w 380961"/>
                <a:gd name="connsiteY817" fmla="*/ 145542 h 892006"/>
                <a:gd name="connsiteX818" fmla="*/ 115729 w 380961"/>
                <a:gd name="connsiteY818" fmla="*/ 142589 h 892006"/>
                <a:gd name="connsiteX819" fmla="*/ 114681 w 380961"/>
                <a:gd name="connsiteY819" fmla="*/ 137636 h 892006"/>
                <a:gd name="connsiteX820" fmla="*/ 113729 w 380961"/>
                <a:gd name="connsiteY820" fmla="*/ 136779 h 892006"/>
                <a:gd name="connsiteX821" fmla="*/ 112871 w 380961"/>
                <a:gd name="connsiteY821" fmla="*/ 137446 h 892006"/>
                <a:gd name="connsiteX822" fmla="*/ 114490 w 380961"/>
                <a:gd name="connsiteY822" fmla="*/ 145352 h 892006"/>
                <a:gd name="connsiteX823" fmla="*/ 115729 w 380961"/>
                <a:gd name="connsiteY823" fmla="*/ 611314 h 892006"/>
                <a:gd name="connsiteX824" fmla="*/ 114967 w 380961"/>
                <a:gd name="connsiteY824" fmla="*/ 609981 h 892006"/>
                <a:gd name="connsiteX825" fmla="*/ 115729 w 380961"/>
                <a:gd name="connsiteY825" fmla="*/ 611314 h 892006"/>
                <a:gd name="connsiteX826" fmla="*/ 114109 w 380961"/>
                <a:gd name="connsiteY826" fmla="*/ 133064 h 892006"/>
                <a:gd name="connsiteX827" fmla="*/ 112205 w 380961"/>
                <a:gd name="connsiteY827" fmla="*/ 131254 h 892006"/>
                <a:gd name="connsiteX828" fmla="*/ 112205 w 380961"/>
                <a:gd name="connsiteY828" fmla="*/ 133921 h 892006"/>
                <a:gd name="connsiteX829" fmla="*/ 114205 w 380961"/>
                <a:gd name="connsiteY829" fmla="*/ 133064 h 892006"/>
                <a:gd name="connsiteX830" fmla="*/ 112871 w 380961"/>
                <a:gd name="connsiteY830" fmla="*/ 33242 h 892006"/>
                <a:gd name="connsiteX831" fmla="*/ 113729 w 380961"/>
                <a:gd name="connsiteY831" fmla="*/ 33814 h 892006"/>
                <a:gd name="connsiteX832" fmla="*/ 112871 w 380961"/>
                <a:gd name="connsiteY832" fmla="*/ 33242 h 892006"/>
                <a:gd name="connsiteX833" fmla="*/ 112871 w 380961"/>
                <a:gd name="connsiteY833" fmla="*/ 328422 h 892006"/>
                <a:gd name="connsiteX834" fmla="*/ 112300 w 380961"/>
                <a:gd name="connsiteY834" fmla="*/ 327374 h 892006"/>
                <a:gd name="connsiteX835" fmla="*/ 110109 w 380961"/>
                <a:gd name="connsiteY835" fmla="*/ 329279 h 892006"/>
                <a:gd name="connsiteX836" fmla="*/ 110585 w 380961"/>
                <a:gd name="connsiteY836" fmla="*/ 331089 h 892006"/>
                <a:gd name="connsiteX837" fmla="*/ 112966 w 380961"/>
                <a:gd name="connsiteY837" fmla="*/ 328422 h 892006"/>
                <a:gd name="connsiteX838" fmla="*/ 111633 w 380961"/>
                <a:gd name="connsiteY838" fmla="*/ 66770 h 892006"/>
                <a:gd name="connsiteX839" fmla="*/ 112205 w 380961"/>
                <a:gd name="connsiteY839" fmla="*/ 66008 h 892006"/>
                <a:gd name="connsiteX840" fmla="*/ 111633 w 380961"/>
                <a:gd name="connsiteY840" fmla="*/ 66770 h 892006"/>
                <a:gd name="connsiteX841" fmla="*/ 111442 w 380961"/>
                <a:gd name="connsiteY841" fmla="*/ 125921 h 892006"/>
                <a:gd name="connsiteX842" fmla="*/ 111062 w 380961"/>
                <a:gd name="connsiteY842" fmla="*/ 124873 h 892006"/>
                <a:gd name="connsiteX843" fmla="*/ 108680 w 380961"/>
                <a:gd name="connsiteY843" fmla="*/ 127921 h 892006"/>
                <a:gd name="connsiteX844" fmla="*/ 111538 w 380961"/>
                <a:gd name="connsiteY844" fmla="*/ 125921 h 892006"/>
                <a:gd name="connsiteX845" fmla="*/ 110871 w 380961"/>
                <a:gd name="connsiteY845" fmla="*/ 80296 h 892006"/>
                <a:gd name="connsiteX846" fmla="*/ 111442 w 380961"/>
                <a:gd name="connsiteY846" fmla="*/ 73343 h 892006"/>
                <a:gd name="connsiteX847" fmla="*/ 109728 w 380961"/>
                <a:gd name="connsiteY847" fmla="*/ 72676 h 892006"/>
                <a:gd name="connsiteX848" fmla="*/ 108680 w 380961"/>
                <a:gd name="connsiteY848" fmla="*/ 73914 h 892006"/>
                <a:gd name="connsiteX849" fmla="*/ 109442 w 380961"/>
                <a:gd name="connsiteY849" fmla="*/ 77724 h 892006"/>
                <a:gd name="connsiteX850" fmla="*/ 106490 w 380961"/>
                <a:gd name="connsiteY850" fmla="*/ 87059 h 892006"/>
                <a:gd name="connsiteX851" fmla="*/ 108680 w 380961"/>
                <a:gd name="connsiteY851" fmla="*/ 91916 h 892006"/>
                <a:gd name="connsiteX852" fmla="*/ 109061 w 380961"/>
                <a:gd name="connsiteY852" fmla="*/ 93631 h 892006"/>
                <a:gd name="connsiteX853" fmla="*/ 110014 w 380961"/>
                <a:gd name="connsiteY853" fmla="*/ 93345 h 892006"/>
                <a:gd name="connsiteX854" fmla="*/ 108680 w 380961"/>
                <a:gd name="connsiteY854" fmla="*/ 90583 h 892006"/>
                <a:gd name="connsiteX855" fmla="*/ 110871 w 380961"/>
                <a:gd name="connsiteY855" fmla="*/ 80201 h 892006"/>
                <a:gd name="connsiteX856" fmla="*/ 107156 w 380961"/>
                <a:gd name="connsiteY856" fmla="*/ 320040 h 892006"/>
                <a:gd name="connsiteX857" fmla="*/ 108490 w 380961"/>
                <a:gd name="connsiteY857" fmla="*/ 317278 h 892006"/>
                <a:gd name="connsiteX858" fmla="*/ 104965 w 380961"/>
                <a:gd name="connsiteY858" fmla="*/ 319373 h 892006"/>
                <a:gd name="connsiteX859" fmla="*/ 107156 w 380961"/>
                <a:gd name="connsiteY859" fmla="*/ 320040 h 892006"/>
                <a:gd name="connsiteX860" fmla="*/ 107156 w 380961"/>
                <a:gd name="connsiteY860" fmla="*/ 122682 h 892006"/>
                <a:gd name="connsiteX861" fmla="*/ 108490 w 380961"/>
                <a:gd name="connsiteY861" fmla="*/ 122682 h 892006"/>
                <a:gd name="connsiteX862" fmla="*/ 107156 w 380961"/>
                <a:gd name="connsiteY862" fmla="*/ 121349 h 892006"/>
                <a:gd name="connsiteX863" fmla="*/ 105727 w 380961"/>
                <a:gd name="connsiteY863" fmla="*/ 115253 h 892006"/>
                <a:gd name="connsiteX864" fmla="*/ 105156 w 380961"/>
                <a:gd name="connsiteY864" fmla="*/ 114110 h 892006"/>
                <a:gd name="connsiteX865" fmla="*/ 104299 w 380961"/>
                <a:gd name="connsiteY865" fmla="*/ 114871 h 892006"/>
                <a:gd name="connsiteX866" fmla="*/ 107156 w 380961"/>
                <a:gd name="connsiteY866" fmla="*/ 122682 h 892006"/>
                <a:gd name="connsiteX867" fmla="*/ 106394 w 380961"/>
                <a:gd name="connsiteY867" fmla="*/ 103346 h 892006"/>
                <a:gd name="connsiteX868" fmla="*/ 107442 w 380961"/>
                <a:gd name="connsiteY868" fmla="*/ 98965 h 892006"/>
                <a:gd name="connsiteX869" fmla="*/ 106490 w 380961"/>
                <a:gd name="connsiteY869" fmla="*/ 96774 h 892006"/>
                <a:gd name="connsiteX870" fmla="*/ 105727 w 380961"/>
                <a:gd name="connsiteY870" fmla="*/ 100775 h 892006"/>
                <a:gd name="connsiteX871" fmla="*/ 106394 w 380961"/>
                <a:gd name="connsiteY871" fmla="*/ 103346 h 892006"/>
                <a:gd name="connsiteX872" fmla="*/ 104204 w 380961"/>
                <a:gd name="connsiteY872" fmla="*/ 112014 h 892006"/>
                <a:gd name="connsiteX873" fmla="*/ 100108 w 380961"/>
                <a:gd name="connsiteY873" fmla="*/ 106013 h 892006"/>
                <a:gd name="connsiteX874" fmla="*/ 98870 w 380961"/>
                <a:gd name="connsiteY874" fmla="*/ 106299 h 892006"/>
                <a:gd name="connsiteX875" fmla="*/ 102489 w 380961"/>
                <a:gd name="connsiteY875" fmla="*/ 111728 h 892006"/>
                <a:gd name="connsiteX876" fmla="*/ 104204 w 380961"/>
                <a:gd name="connsiteY876" fmla="*/ 112014 h 892006"/>
                <a:gd name="connsiteX877" fmla="*/ 103251 w 380961"/>
                <a:gd name="connsiteY877" fmla="*/ 317849 h 892006"/>
                <a:gd name="connsiteX878" fmla="*/ 104204 w 380961"/>
                <a:gd name="connsiteY878" fmla="*/ 317373 h 892006"/>
                <a:gd name="connsiteX879" fmla="*/ 103156 w 380961"/>
                <a:gd name="connsiteY879" fmla="*/ 312515 h 892006"/>
                <a:gd name="connsiteX880" fmla="*/ 100679 w 380961"/>
                <a:gd name="connsiteY880" fmla="*/ 307562 h 892006"/>
                <a:gd name="connsiteX881" fmla="*/ 101346 w 380961"/>
                <a:gd name="connsiteY881" fmla="*/ 313087 h 892006"/>
                <a:gd name="connsiteX882" fmla="*/ 102775 w 380961"/>
                <a:gd name="connsiteY882" fmla="*/ 316135 h 892006"/>
                <a:gd name="connsiteX883" fmla="*/ 103251 w 380961"/>
                <a:gd name="connsiteY883" fmla="*/ 317945 h 892006"/>
                <a:gd name="connsiteX884" fmla="*/ 101537 w 380961"/>
                <a:gd name="connsiteY884" fmla="*/ 286893 h 892006"/>
                <a:gd name="connsiteX885" fmla="*/ 105632 w 380961"/>
                <a:gd name="connsiteY885" fmla="*/ 286703 h 892006"/>
                <a:gd name="connsiteX886" fmla="*/ 102584 w 380961"/>
                <a:gd name="connsiteY886" fmla="*/ 285560 h 892006"/>
                <a:gd name="connsiteX887" fmla="*/ 101537 w 380961"/>
                <a:gd name="connsiteY887" fmla="*/ 286893 h 892006"/>
                <a:gd name="connsiteX888" fmla="*/ 98393 w 380961"/>
                <a:gd name="connsiteY888" fmla="*/ 104013 h 892006"/>
                <a:gd name="connsiteX889" fmla="*/ 96774 w 380961"/>
                <a:gd name="connsiteY889" fmla="*/ 102013 h 892006"/>
                <a:gd name="connsiteX890" fmla="*/ 95536 w 380961"/>
                <a:gd name="connsiteY890" fmla="*/ 103156 h 892006"/>
                <a:gd name="connsiteX891" fmla="*/ 98393 w 380961"/>
                <a:gd name="connsiteY891" fmla="*/ 104013 h 892006"/>
                <a:gd name="connsiteX892" fmla="*/ 95059 w 380961"/>
                <a:gd name="connsiteY892" fmla="*/ 301847 h 892006"/>
                <a:gd name="connsiteX893" fmla="*/ 95536 w 380961"/>
                <a:gd name="connsiteY893" fmla="*/ 301466 h 892006"/>
                <a:gd name="connsiteX894" fmla="*/ 94107 w 380961"/>
                <a:gd name="connsiteY894" fmla="*/ 297466 h 892006"/>
                <a:gd name="connsiteX895" fmla="*/ 93631 w 380961"/>
                <a:gd name="connsiteY895" fmla="*/ 295656 h 892006"/>
                <a:gd name="connsiteX896" fmla="*/ 92678 w 380961"/>
                <a:gd name="connsiteY896" fmla="*/ 296132 h 892006"/>
                <a:gd name="connsiteX897" fmla="*/ 92678 w 380961"/>
                <a:gd name="connsiteY897" fmla="*/ 299942 h 892006"/>
                <a:gd name="connsiteX898" fmla="*/ 94964 w 380961"/>
                <a:gd name="connsiteY898" fmla="*/ 301847 h 892006"/>
                <a:gd name="connsiteX899" fmla="*/ 94869 w 380961"/>
                <a:gd name="connsiteY899" fmla="*/ 879443 h 892006"/>
                <a:gd name="connsiteX900" fmla="*/ 95440 w 380961"/>
                <a:gd name="connsiteY900" fmla="*/ 878681 h 892006"/>
                <a:gd name="connsiteX901" fmla="*/ 94869 w 380961"/>
                <a:gd name="connsiteY901" fmla="*/ 879443 h 892006"/>
                <a:gd name="connsiteX902" fmla="*/ 94869 w 380961"/>
                <a:gd name="connsiteY902" fmla="*/ 51340 h 892006"/>
                <a:gd name="connsiteX903" fmla="*/ 92678 w 380961"/>
                <a:gd name="connsiteY903" fmla="*/ 48673 h 892006"/>
                <a:gd name="connsiteX904" fmla="*/ 91535 w 380961"/>
                <a:gd name="connsiteY904" fmla="*/ 49054 h 892006"/>
                <a:gd name="connsiteX905" fmla="*/ 94869 w 380961"/>
                <a:gd name="connsiteY905" fmla="*/ 51245 h 892006"/>
                <a:gd name="connsiteX906" fmla="*/ 91249 w 380961"/>
                <a:gd name="connsiteY906" fmla="*/ 100013 h 892006"/>
                <a:gd name="connsiteX907" fmla="*/ 92678 w 380961"/>
                <a:gd name="connsiteY907" fmla="*/ 99346 h 892006"/>
                <a:gd name="connsiteX908" fmla="*/ 91249 w 380961"/>
                <a:gd name="connsiteY908" fmla="*/ 100013 h 892006"/>
                <a:gd name="connsiteX909" fmla="*/ 90773 w 380961"/>
                <a:gd name="connsiteY909" fmla="*/ 291179 h 892006"/>
                <a:gd name="connsiteX910" fmla="*/ 91249 w 380961"/>
                <a:gd name="connsiteY910" fmla="*/ 288036 h 892006"/>
                <a:gd name="connsiteX911" fmla="*/ 90773 w 380961"/>
                <a:gd name="connsiteY911" fmla="*/ 287560 h 892006"/>
                <a:gd name="connsiteX912" fmla="*/ 90297 w 380961"/>
                <a:gd name="connsiteY912" fmla="*/ 287560 h 892006"/>
                <a:gd name="connsiteX913" fmla="*/ 89916 w 380961"/>
                <a:gd name="connsiteY913" fmla="*/ 290608 h 892006"/>
                <a:gd name="connsiteX914" fmla="*/ 90868 w 380961"/>
                <a:gd name="connsiteY914" fmla="*/ 291084 h 892006"/>
                <a:gd name="connsiteX915" fmla="*/ 88392 w 380961"/>
                <a:gd name="connsiteY915" fmla="*/ 53340 h 892006"/>
                <a:gd name="connsiteX916" fmla="*/ 89440 w 380961"/>
                <a:gd name="connsiteY916" fmla="*/ 52388 h 892006"/>
                <a:gd name="connsiteX917" fmla="*/ 86868 w 380961"/>
                <a:gd name="connsiteY917" fmla="*/ 52197 h 892006"/>
                <a:gd name="connsiteX918" fmla="*/ 84391 w 380961"/>
                <a:gd name="connsiteY918" fmla="*/ 53530 h 892006"/>
                <a:gd name="connsiteX919" fmla="*/ 88487 w 380961"/>
                <a:gd name="connsiteY919" fmla="*/ 53340 h 892006"/>
                <a:gd name="connsiteX920" fmla="*/ 83153 w 380961"/>
                <a:gd name="connsiteY920" fmla="*/ 58103 h 892006"/>
                <a:gd name="connsiteX921" fmla="*/ 83344 w 380961"/>
                <a:gd name="connsiteY921" fmla="*/ 56769 h 892006"/>
                <a:gd name="connsiteX922" fmla="*/ 81439 w 380961"/>
                <a:gd name="connsiteY922" fmla="*/ 55912 h 892006"/>
                <a:gd name="connsiteX923" fmla="*/ 74866 w 380961"/>
                <a:gd name="connsiteY923" fmla="*/ 60484 h 892006"/>
                <a:gd name="connsiteX924" fmla="*/ 62674 w 380961"/>
                <a:gd name="connsiteY924" fmla="*/ 68390 h 892006"/>
                <a:gd name="connsiteX925" fmla="*/ 51530 w 380961"/>
                <a:gd name="connsiteY925" fmla="*/ 74009 h 892006"/>
                <a:gd name="connsiteX926" fmla="*/ 51054 w 380961"/>
                <a:gd name="connsiteY926" fmla="*/ 74486 h 892006"/>
                <a:gd name="connsiteX927" fmla="*/ 51054 w 380961"/>
                <a:gd name="connsiteY927" fmla="*/ 74962 h 892006"/>
                <a:gd name="connsiteX928" fmla="*/ 56293 w 380961"/>
                <a:gd name="connsiteY928" fmla="*/ 74771 h 892006"/>
                <a:gd name="connsiteX929" fmla="*/ 70199 w 380961"/>
                <a:gd name="connsiteY929" fmla="*/ 67532 h 892006"/>
                <a:gd name="connsiteX930" fmla="*/ 83058 w 380961"/>
                <a:gd name="connsiteY930" fmla="*/ 58198 h 892006"/>
                <a:gd name="connsiteX931" fmla="*/ 66008 w 380961"/>
                <a:gd name="connsiteY931" fmla="*/ 291370 h 892006"/>
                <a:gd name="connsiteX932" fmla="*/ 64580 w 380961"/>
                <a:gd name="connsiteY932" fmla="*/ 290036 h 892006"/>
                <a:gd name="connsiteX933" fmla="*/ 63913 w 380961"/>
                <a:gd name="connsiteY933" fmla="*/ 292132 h 892006"/>
                <a:gd name="connsiteX934" fmla="*/ 66008 w 380961"/>
                <a:gd name="connsiteY934" fmla="*/ 291370 h 892006"/>
                <a:gd name="connsiteX935" fmla="*/ 58007 w 380961"/>
                <a:gd name="connsiteY935" fmla="*/ 292703 h 892006"/>
                <a:gd name="connsiteX936" fmla="*/ 58674 w 380961"/>
                <a:gd name="connsiteY936" fmla="*/ 291370 h 892006"/>
                <a:gd name="connsiteX937" fmla="*/ 44291 w 380961"/>
                <a:gd name="connsiteY937" fmla="*/ 292894 h 892006"/>
                <a:gd name="connsiteX938" fmla="*/ 42291 w 380961"/>
                <a:gd name="connsiteY938" fmla="*/ 294704 h 892006"/>
                <a:gd name="connsiteX939" fmla="*/ 42291 w 380961"/>
                <a:gd name="connsiteY939" fmla="*/ 295942 h 892006"/>
                <a:gd name="connsiteX940" fmla="*/ 43243 w 380961"/>
                <a:gd name="connsiteY940" fmla="*/ 296323 h 892006"/>
                <a:gd name="connsiteX941" fmla="*/ 57436 w 380961"/>
                <a:gd name="connsiteY941" fmla="*/ 292608 h 892006"/>
                <a:gd name="connsiteX942" fmla="*/ 58102 w 380961"/>
                <a:gd name="connsiteY942" fmla="*/ 292608 h 892006"/>
                <a:gd name="connsiteX943" fmla="*/ 38100 w 380961"/>
                <a:gd name="connsiteY943" fmla="*/ 87725 h 892006"/>
                <a:gd name="connsiteX944" fmla="*/ 38862 w 380961"/>
                <a:gd name="connsiteY944" fmla="*/ 86392 h 892006"/>
                <a:gd name="connsiteX945" fmla="*/ 37529 w 380961"/>
                <a:gd name="connsiteY945" fmla="*/ 86106 h 892006"/>
                <a:gd name="connsiteX946" fmla="*/ 34957 w 380961"/>
                <a:gd name="connsiteY946" fmla="*/ 86773 h 892006"/>
                <a:gd name="connsiteX947" fmla="*/ 24956 w 380961"/>
                <a:gd name="connsiteY947" fmla="*/ 94774 h 892006"/>
                <a:gd name="connsiteX948" fmla="*/ 17621 w 380961"/>
                <a:gd name="connsiteY948" fmla="*/ 104585 h 892006"/>
                <a:gd name="connsiteX949" fmla="*/ 17907 w 380961"/>
                <a:gd name="connsiteY949" fmla="*/ 105728 h 892006"/>
                <a:gd name="connsiteX950" fmla="*/ 18859 w 380961"/>
                <a:gd name="connsiteY950" fmla="*/ 105537 h 892006"/>
                <a:gd name="connsiteX951" fmla="*/ 21717 w 380961"/>
                <a:gd name="connsiteY951" fmla="*/ 103537 h 892006"/>
                <a:gd name="connsiteX952" fmla="*/ 27623 w 380961"/>
                <a:gd name="connsiteY952" fmla="*/ 96203 h 892006"/>
                <a:gd name="connsiteX953" fmla="*/ 27623 w 380961"/>
                <a:gd name="connsiteY953" fmla="*/ 94964 h 892006"/>
                <a:gd name="connsiteX954" fmla="*/ 38005 w 380961"/>
                <a:gd name="connsiteY954" fmla="*/ 87916 h 892006"/>
                <a:gd name="connsiteX955" fmla="*/ 30575 w 380961"/>
                <a:gd name="connsiteY955" fmla="*/ 297466 h 892006"/>
                <a:gd name="connsiteX956" fmla="*/ 31432 w 380961"/>
                <a:gd name="connsiteY956" fmla="*/ 298037 h 892006"/>
                <a:gd name="connsiteX957" fmla="*/ 30575 w 380961"/>
                <a:gd name="connsiteY957" fmla="*/ 297466 h 892006"/>
                <a:gd name="connsiteX958" fmla="*/ 25717 w 380961"/>
                <a:gd name="connsiteY958" fmla="*/ 154496 h 892006"/>
                <a:gd name="connsiteX959" fmla="*/ 24860 w 380961"/>
                <a:gd name="connsiteY959" fmla="*/ 139732 h 892006"/>
                <a:gd name="connsiteX960" fmla="*/ 24098 w 380961"/>
                <a:gd name="connsiteY960" fmla="*/ 136779 h 892006"/>
                <a:gd name="connsiteX961" fmla="*/ 22003 w 380961"/>
                <a:gd name="connsiteY961" fmla="*/ 139922 h 892006"/>
                <a:gd name="connsiteX962" fmla="*/ 22003 w 380961"/>
                <a:gd name="connsiteY962" fmla="*/ 153353 h 892006"/>
                <a:gd name="connsiteX963" fmla="*/ 20574 w 380961"/>
                <a:gd name="connsiteY963" fmla="*/ 166688 h 892006"/>
                <a:gd name="connsiteX964" fmla="*/ 21050 w 380961"/>
                <a:gd name="connsiteY964" fmla="*/ 168497 h 892006"/>
                <a:gd name="connsiteX965" fmla="*/ 22955 w 380961"/>
                <a:gd name="connsiteY965" fmla="*/ 166973 h 892006"/>
                <a:gd name="connsiteX966" fmla="*/ 25717 w 380961"/>
                <a:gd name="connsiteY966" fmla="*/ 154400 h 892006"/>
                <a:gd name="connsiteX967" fmla="*/ 23717 w 380961"/>
                <a:gd name="connsiteY967" fmla="*/ 132398 h 892006"/>
                <a:gd name="connsiteX968" fmla="*/ 24765 w 380961"/>
                <a:gd name="connsiteY968" fmla="*/ 131636 h 892006"/>
                <a:gd name="connsiteX969" fmla="*/ 23336 w 380961"/>
                <a:gd name="connsiteY969" fmla="*/ 118872 h 892006"/>
                <a:gd name="connsiteX970" fmla="*/ 21241 w 380961"/>
                <a:gd name="connsiteY970" fmla="*/ 116967 h 892006"/>
                <a:gd name="connsiteX971" fmla="*/ 19240 w 380961"/>
                <a:gd name="connsiteY971" fmla="*/ 115919 h 892006"/>
                <a:gd name="connsiteX972" fmla="*/ 19050 w 380961"/>
                <a:gd name="connsiteY972" fmla="*/ 118396 h 892006"/>
                <a:gd name="connsiteX973" fmla="*/ 22955 w 380961"/>
                <a:gd name="connsiteY973" fmla="*/ 129159 h 892006"/>
                <a:gd name="connsiteX974" fmla="*/ 22670 w 380961"/>
                <a:gd name="connsiteY974" fmla="*/ 131540 h 892006"/>
                <a:gd name="connsiteX975" fmla="*/ 23622 w 380961"/>
                <a:gd name="connsiteY975" fmla="*/ 132398 h 892006"/>
                <a:gd name="connsiteX976" fmla="*/ 23336 w 380961"/>
                <a:gd name="connsiteY976" fmla="*/ 192119 h 892006"/>
                <a:gd name="connsiteX977" fmla="*/ 23241 w 380961"/>
                <a:gd name="connsiteY977" fmla="*/ 188309 h 892006"/>
                <a:gd name="connsiteX978" fmla="*/ 21050 w 380961"/>
                <a:gd name="connsiteY978" fmla="*/ 187547 h 892006"/>
                <a:gd name="connsiteX979" fmla="*/ 23336 w 380961"/>
                <a:gd name="connsiteY979" fmla="*/ 192119 h 892006"/>
                <a:gd name="connsiteX980" fmla="*/ 23336 w 380961"/>
                <a:gd name="connsiteY980" fmla="*/ 181451 h 892006"/>
                <a:gd name="connsiteX981" fmla="*/ 22289 w 380961"/>
                <a:gd name="connsiteY981" fmla="*/ 177070 h 892006"/>
                <a:gd name="connsiteX982" fmla="*/ 20479 w 380961"/>
                <a:gd name="connsiteY982" fmla="*/ 181642 h 892006"/>
                <a:gd name="connsiteX983" fmla="*/ 20479 w 380961"/>
                <a:gd name="connsiteY983" fmla="*/ 182975 h 892006"/>
                <a:gd name="connsiteX984" fmla="*/ 21622 w 380961"/>
                <a:gd name="connsiteY984" fmla="*/ 184404 h 892006"/>
                <a:gd name="connsiteX985" fmla="*/ 23336 w 380961"/>
                <a:gd name="connsiteY985" fmla="*/ 181451 h 892006"/>
                <a:gd name="connsiteX986" fmla="*/ 19050 w 380961"/>
                <a:gd name="connsiteY986" fmla="*/ 202787 h 892006"/>
                <a:gd name="connsiteX987" fmla="*/ 21812 w 380961"/>
                <a:gd name="connsiteY987" fmla="*/ 202121 h 892006"/>
                <a:gd name="connsiteX988" fmla="*/ 20383 w 380961"/>
                <a:gd name="connsiteY988" fmla="*/ 196215 h 892006"/>
                <a:gd name="connsiteX989" fmla="*/ 18669 w 380961"/>
                <a:gd name="connsiteY989" fmla="*/ 195548 h 892006"/>
                <a:gd name="connsiteX990" fmla="*/ 17621 w 380961"/>
                <a:gd name="connsiteY990" fmla="*/ 196787 h 892006"/>
                <a:gd name="connsiteX991" fmla="*/ 18955 w 380961"/>
                <a:gd name="connsiteY991" fmla="*/ 202787 h 892006"/>
                <a:gd name="connsiteX992" fmla="*/ 18288 w 380961"/>
                <a:gd name="connsiteY992" fmla="*/ 210121 h 892006"/>
                <a:gd name="connsiteX993" fmla="*/ 21526 w 380961"/>
                <a:gd name="connsiteY993" fmla="*/ 207836 h 892006"/>
                <a:gd name="connsiteX994" fmla="*/ 20002 w 380961"/>
                <a:gd name="connsiteY994" fmla="*/ 206407 h 892006"/>
                <a:gd name="connsiteX995" fmla="*/ 18193 w 380961"/>
                <a:gd name="connsiteY995" fmla="*/ 210121 h 892006"/>
                <a:gd name="connsiteX996" fmla="*/ 20383 w 380961"/>
                <a:gd name="connsiteY996" fmla="*/ 229171 h 892006"/>
                <a:gd name="connsiteX997" fmla="*/ 20383 w 380961"/>
                <a:gd name="connsiteY997" fmla="*/ 219837 h 892006"/>
                <a:gd name="connsiteX998" fmla="*/ 19622 w 380961"/>
                <a:gd name="connsiteY998" fmla="*/ 216884 h 892006"/>
                <a:gd name="connsiteX999" fmla="*/ 18193 w 380961"/>
                <a:gd name="connsiteY999" fmla="*/ 219646 h 892006"/>
                <a:gd name="connsiteX1000" fmla="*/ 18955 w 380961"/>
                <a:gd name="connsiteY1000" fmla="*/ 225552 h 892006"/>
                <a:gd name="connsiteX1001" fmla="*/ 18383 w 380961"/>
                <a:gd name="connsiteY1001" fmla="*/ 228600 h 892006"/>
                <a:gd name="connsiteX1002" fmla="*/ 19145 w 380961"/>
                <a:gd name="connsiteY1002" fmla="*/ 230981 h 892006"/>
                <a:gd name="connsiteX1003" fmla="*/ 20383 w 380961"/>
                <a:gd name="connsiteY1003" fmla="*/ 229171 h 892006"/>
                <a:gd name="connsiteX1004" fmla="*/ 19431 w 380961"/>
                <a:gd name="connsiteY1004" fmla="*/ 114014 h 892006"/>
                <a:gd name="connsiteX1005" fmla="*/ 19717 w 380961"/>
                <a:gd name="connsiteY1005" fmla="*/ 110204 h 892006"/>
                <a:gd name="connsiteX1006" fmla="*/ 14097 w 380961"/>
                <a:gd name="connsiteY1006" fmla="*/ 111633 h 892006"/>
                <a:gd name="connsiteX1007" fmla="*/ 13430 w 380961"/>
                <a:gd name="connsiteY1007" fmla="*/ 113729 h 892006"/>
                <a:gd name="connsiteX1008" fmla="*/ 19431 w 380961"/>
                <a:gd name="connsiteY1008" fmla="*/ 114110 h 892006"/>
                <a:gd name="connsiteX1009" fmla="*/ 17145 w 380961"/>
                <a:gd name="connsiteY1009" fmla="*/ 247174 h 892006"/>
                <a:gd name="connsiteX1010" fmla="*/ 17526 w 380961"/>
                <a:gd name="connsiteY1010" fmla="*/ 244221 h 892006"/>
                <a:gd name="connsiteX1011" fmla="*/ 16192 w 380961"/>
                <a:gd name="connsiteY1011" fmla="*/ 246983 h 892006"/>
                <a:gd name="connsiteX1012" fmla="*/ 17145 w 380961"/>
                <a:gd name="connsiteY1012" fmla="*/ 247269 h 892006"/>
                <a:gd name="connsiteX1013" fmla="*/ 16097 w 380961"/>
                <a:gd name="connsiteY1013" fmla="*/ 240221 h 892006"/>
                <a:gd name="connsiteX1014" fmla="*/ 16955 w 380961"/>
                <a:gd name="connsiteY1014" fmla="*/ 240792 h 892006"/>
                <a:gd name="connsiteX1015" fmla="*/ 16097 w 380961"/>
                <a:gd name="connsiteY1015" fmla="*/ 240221 h 892006"/>
                <a:gd name="connsiteX1016" fmla="*/ 14764 w 380961"/>
                <a:gd name="connsiteY1016" fmla="*/ 280130 h 892006"/>
                <a:gd name="connsiteX1017" fmla="*/ 15907 w 380961"/>
                <a:gd name="connsiteY1017" fmla="*/ 278797 h 892006"/>
                <a:gd name="connsiteX1018" fmla="*/ 14097 w 380961"/>
                <a:gd name="connsiteY1018" fmla="*/ 276987 h 892006"/>
                <a:gd name="connsiteX1019" fmla="*/ 10382 w 380961"/>
                <a:gd name="connsiteY1019" fmla="*/ 280226 h 892006"/>
                <a:gd name="connsiteX1020" fmla="*/ 10858 w 380961"/>
                <a:gd name="connsiteY1020" fmla="*/ 282035 h 892006"/>
                <a:gd name="connsiteX1021" fmla="*/ 14764 w 380961"/>
                <a:gd name="connsiteY1021" fmla="*/ 280130 h 892006"/>
                <a:gd name="connsiteX1022" fmla="*/ 13240 w 380961"/>
                <a:gd name="connsiteY1022" fmla="*/ 286703 h 892006"/>
                <a:gd name="connsiteX1023" fmla="*/ 12668 w 380961"/>
                <a:gd name="connsiteY1023" fmla="*/ 285083 h 892006"/>
                <a:gd name="connsiteX1024" fmla="*/ 10763 w 380961"/>
                <a:gd name="connsiteY1024" fmla="*/ 285274 h 892006"/>
                <a:gd name="connsiteX1025" fmla="*/ 10382 w 380961"/>
                <a:gd name="connsiteY1025" fmla="*/ 292227 h 892006"/>
                <a:gd name="connsiteX1026" fmla="*/ 10858 w 380961"/>
                <a:gd name="connsiteY1026" fmla="*/ 292703 h 892006"/>
                <a:gd name="connsiteX1027" fmla="*/ 11335 w 380961"/>
                <a:gd name="connsiteY1027" fmla="*/ 292703 h 892006"/>
                <a:gd name="connsiteX1028" fmla="*/ 13145 w 380961"/>
                <a:gd name="connsiteY1028" fmla="*/ 286798 h 892006"/>
                <a:gd name="connsiteX1029" fmla="*/ 11144 w 380961"/>
                <a:gd name="connsiteY1029" fmla="*/ 303562 h 892006"/>
                <a:gd name="connsiteX1030" fmla="*/ 10382 w 380961"/>
                <a:gd name="connsiteY1030" fmla="*/ 302228 h 892006"/>
                <a:gd name="connsiteX1031" fmla="*/ 11144 w 380961"/>
                <a:gd name="connsiteY1031" fmla="*/ 303562 h 892006"/>
                <a:gd name="connsiteX1032" fmla="*/ 7525 w 380961"/>
                <a:gd name="connsiteY1032" fmla="*/ 304229 h 892006"/>
                <a:gd name="connsiteX1033" fmla="*/ 5048 w 380961"/>
                <a:gd name="connsiteY1033" fmla="*/ 301180 h 892006"/>
                <a:gd name="connsiteX1034" fmla="*/ 3429 w 380961"/>
                <a:gd name="connsiteY1034" fmla="*/ 305657 h 892006"/>
                <a:gd name="connsiteX1035" fmla="*/ 7620 w 380961"/>
                <a:gd name="connsiteY1035" fmla="*/ 304133 h 8920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Lst>
              <a:rect l="l" t="t" r="r" b="b"/>
              <a:pathLst>
                <a:path w="380961" h="892006">
                  <a:moveTo>
                    <a:pt x="380905" y="300038"/>
                  </a:moveTo>
                  <a:cubicBezTo>
                    <a:pt x="381000" y="300609"/>
                    <a:pt x="381000" y="301466"/>
                    <a:pt x="380714" y="301752"/>
                  </a:cubicBezTo>
                  <a:cubicBezTo>
                    <a:pt x="380333" y="302133"/>
                    <a:pt x="379285" y="302228"/>
                    <a:pt x="378905" y="301943"/>
                  </a:cubicBezTo>
                  <a:cubicBezTo>
                    <a:pt x="374237" y="298704"/>
                    <a:pt x="369094" y="297466"/>
                    <a:pt x="363283" y="298133"/>
                  </a:cubicBezTo>
                  <a:cubicBezTo>
                    <a:pt x="362807" y="298133"/>
                    <a:pt x="362140" y="298323"/>
                    <a:pt x="361855" y="298133"/>
                  </a:cubicBezTo>
                  <a:cubicBezTo>
                    <a:pt x="357568" y="293942"/>
                    <a:pt x="351187" y="293942"/>
                    <a:pt x="346043" y="291465"/>
                  </a:cubicBezTo>
                  <a:cubicBezTo>
                    <a:pt x="339757" y="288512"/>
                    <a:pt x="333375" y="285941"/>
                    <a:pt x="326136" y="286036"/>
                  </a:cubicBezTo>
                  <a:cubicBezTo>
                    <a:pt x="324898" y="286036"/>
                    <a:pt x="323659" y="285179"/>
                    <a:pt x="322516" y="284512"/>
                  </a:cubicBezTo>
                  <a:cubicBezTo>
                    <a:pt x="322135" y="284226"/>
                    <a:pt x="321850" y="283274"/>
                    <a:pt x="322040" y="282797"/>
                  </a:cubicBezTo>
                  <a:cubicBezTo>
                    <a:pt x="322231" y="282416"/>
                    <a:pt x="323183" y="282226"/>
                    <a:pt x="323755" y="282130"/>
                  </a:cubicBezTo>
                  <a:cubicBezTo>
                    <a:pt x="323945" y="282130"/>
                    <a:pt x="324136" y="282321"/>
                    <a:pt x="324326" y="282321"/>
                  </a:cubicBezTo>
                  <a:cubicBezTo>
                    <a:pt x="325755" y="282607"/>
                    <a:pt x="327279" y="282797"/>
                    <a:pt x="328708" y="283083"/>
                  </a:cubicBezTo>
                  <a:cubicBezTo>
                    <a:pt x="328708" y="282797"/>
                    <a:pt x="328613" y="282226"/>
                    <a:pt x="328422" y="282130"/>
                  </a:cubicBezTo>
                  <a:cubicBezTo>
                    <a:pt x="326326" y="281369"/>
                    <a:pt x="322802" y="279559"/>
                    <a:pt x="322231" y="280130"/>
                  </a:cubicBezTo>
                  <a:cubicBezTo>
                    <a:pt x="318897" y="283464"/>
                    <a:pt x="314992" y="281559"/>
                    <a:pt x="311372" y="281940"/>
                  </a:cubicBezTo>
                  <a:cubicBezTo>
                    <a:pt x="310610" y="281940"/>
                    <a:pt x="309182" y="281178"/>
                    <a:pt x="308991" y="280607"/>
                  </a:cubicBezTo>
                  <a:cubicBezTo>
                    <a:pt x="308800" y="279940"/>
                    <a:pt x="307657" y="276320"/>
                    <a:pt x="310896" y="279273"/>
                  </a:cubicBezTo>
                  <a:cubicBezTo>
                    <a:pt x="310896" y="278416"/>
                    <a:pt x="311277" y="277082"/>
                    <a:pt x="310896" y="276796"/>
                  </a:cubicBezTo>
                  <a:cubicBezTo>
                    <a:pt x="309943" y="276225"/>
                    <a:pt x="308610" y="275939"/>
                    <a:pt x="307467" y="276035"/>
                  </a:cubicBezTo>
                  <a:cubicBezTo>
                    <a:pt x="306896" y="276035"/>
                    <a:pt x="306133" y="277273"/>
                    <a:pt x="305943" y="278035"/>
                  </a:cubicBezTo>
                  <a:cubicBezTo>
                    <a:pt x="303752" y="285941"/>
                    <a:pt x="301847" y="287084"/>
                    <a:pt x="295180" y="294418"/>
                  </a:cubicBezTo>
                  <a:cubicBezTo>
                    <a:pt x="291179" y="298799"/>
                    <a:pt x="285940" y="302609"/>
                    <a:pt x="283655" y="308420"/>
                  </a:cubicBezTo>
                  <a:cubicBezTo>
                    <a:pt x="282988" y="310134"/>
                    <a:pt x="280702" y="311277"/>
                    <a:pt x="278797" y="312325"/>
                  </a:cubicBezTo>
                  <a:cubicBezTo>
                    <a:pt x="278130" y="310896"/>
                    <a:pt x="277844" y="309848"/>
                    <a:pt x="277558" y="308801"/>
                  </a:cubicBezTo>
                  <a:cubicBezTo>
                    <a:pt x="276892" y="309563"/>
                    <a:pt x="276225" y="310420"/>
                    <a:pt x="275558" y="311182"/>
                  </a:cubicBezTo>
                  <a:cubicBezTo>
                    <a:pt x="276511" y="311658"/>
                    <a:pt x="277463" y="312230"/>
                    <a:pt x="278416" y="312706"/>
                  </a:cubicBezTo>
                  <a:cubicBezTo>
                    <a:pt x="275177" y="320326"/>
                    <a:pt x="268510" y="325755"/>
                    <a:pt x="263652" y="332327"/>
                  </a:cubicBezTo>
                  <a:cubicBezTo>
                    <a:pt x="261652" y="335090"/>
                    <a:pt x="259842" y="338138"/>
                    <a:pt x="257461" y="340614"/>
                  </a:cubicBezTo>
                  <a:cubicBezTo>
                    <a:pt x="255175" y="342995"/>
                    <a:pt x="252127" y="344710"/>
                    <a:pt x="249460" y="346805"/>
                  </a:cubicBezTo>
                  <a:cubicBezTo>
                    <a:pt x="248698" y="347377"/>
                    <a:pt x="248031" y="348044"/>
                    <a:pt x="247459" y="348710"/>
                  </a:cubicBezTo>
                  <a:cubicBezTo>
                    <a:pt x="246412" y="349949"/>
                    <a:pt x="246031" y="351187"/>
                    <a:pt x="248317" y="351282"/>
                  </a:cubicBezTo>
                  <a:cubicBezTo>
                    <a:pt x="250507" y="351377"/>
                    <a:pt x="252984" y="351282"/>
                    <a:pt x="253841" y="353378"/>
                  </a:cubicBezTo>
                  <a:cubicBezTo>
                    <a:pt x="254889" y="355949"/>
                    <a:pt x="253174" y="358330"/>
                    <a:pt x="251936" y="360521"/>
                  </a:cubicBezTo>
                  <a:cubicBezTo>
                    <a:pt x="251460" y="361283"/>
                    <a:pt x="250698" y="361855"/>
                    <a:pt x="249936" y="362426"/>
                  </a:cubicBezTo>
                  <a:cubicBezTo>
                    <a:pt x="249555" y="362712"/>
                    <a:pt x="248888" y="362712"/>
                    <a:pt x="248412" y="362903"/>
                  </a:cubicBezTo>
                  <a:cubicBezTo>
                    <a:pt x="248412" y="362331"/>
                    <a:pt x="248412" y="361664"/>
                    <a:pt x="248507" y="361093"/>
                  </a:cubicBezTo>
                  <a:cubicBezTo>
                    <a:pt x="248602" y="360617"/>
                    <a:pt x="248983" y="360140"/>
                    <a:pt x="249269" y="359664"/>
                  </a:cubicBezTo>
                  <a:cubicBezTo>
                    <a:pt x="248602" y="359664"/>
                    <a:pt x="247745" y="359283"/>
                    <a:pt x="247364" y="359664"/>
                  </a:cubicBezTo>
                  <a:cubicBezTo>
                    <a:pt x="243935" y="361950"/>
                    <a:pt x="242792" y="365379"/>
                    <a:pt x="242506" y="369094"/>
                  </a:cubicBezTo>
                  <a:cubicBezTo>
                    <a:pt x="241935" y="376904"/>
                    <a:pt x="241554" y="384715"/>
                    <a:pt x="240982" y="392525"/>
                  </a:cubicBezTo>
                  <a:cubicBezTo>
                    <a:pt x="240697" y="396335"/>
                    <a:pt x="240125" y="400145"/>
                    <a:pt x="239554" y="403956"/>
                  </a:cubicBezTo>
                  <a:cubicBezTo>
                    <a:pt x="238982" y="407861"/>
                    <a:pt x="240316" y="411575"/>
                    <a:pt x="239744" y="415576"/>
                  </a:cubicBezTo>
                  <a:cubicBezTo>
                    <a:pt x="239173" y="419576"/>
                    <a:pt x="239268" y="423577"/>
                    <a:pt x="239744" y="427577"/>
                  </a:cubicBezTo>
                  <a:cubicBezTo>
                    <a:pt x="241649" y="447675"/>
                    <a:pt x="241078" y="467773"/>
                    <a:pt x="241173" y="487871"/>
                  </a:cubicBezTo>
                  <a:cubicBezTo>
                    <a:pt x="241173" y="489109"/>
                    <a:pt x="241649" y="490347"/>
                    <a:pt x="241935" y="491585"/>
                  </a:cubicBezTo>
                  <a:cubicBezTo>
                    <a:pt x="242602" y="494062"/>
                    <a:pt x="242697" y="496253"/>
                    <a:pt x="241364" y="498920"/>
                  </a:cubicBezTo>
                  <a:cubicBezTo>
                    <a:pt x="239935" y="501872"/>
                    <a:pt x="238315" y="502158"/>
                    <a:pt x="235553" y="502253"/>
                  </a:cubicBezTo>
                  <a:cubicBezTo>
                    <a:pt x="233077" y="502253"/>
                    <a:pt x="232029" y="506063"/>
                    <a:pt x="228790" y="504920"/>
                  </a:cubicBezTo>
                  <a:cubicBezTo>
                    <a:pt x="228600" y="505683"/>
                    <a:pt x="228219" y="506539"/>
                    <a:pt x="228124" y="507302"/>
                  </a:cubicBezTo>
                  <a:cubicBezTo>
                    <a:pt x="227838" y="511588"/>
                    <a:pt x="228886" y="515969"/>
                    <a:pt x="226790" y="520160"/>
                  </a:cubicBezTo>
                  <a:cubicBezTo>
                    <a:pt x="226314" y="521018"/>
                    <a:pt x="227362" y="522541"/>
                    <a:pt x="227552" y="523780"/>
                  </a:cubicBezTo>
                  <a:cubicBezTo>
                    <a:pt x="227838" y="525494"/>
                    <a:pt x="228505" y="527304"/>
                    <a:pt x="228029" y="528924"/>
                  </a:cubicBezTo>
                  <a:cubicBezTo>
                    <a:pt x="225838" y="535686"/>
                    <a:pt x="225933" y="542449"/>
                    <a:pt x="228029" y="549212"/>
                  </a:cubicBezTo>
                  <a:cubicBezTo>
                    <a:pt x="228409" y="550450"/>
                    <a:pt x="228029" y="551879"/>
                    <a:pt x="228029" y="553212"/>
                  </a:cubicBezTo>
                  <a:cubicBezTo>
                    <a:pt x="228029" y="563880"/>
                    <a:pt x="227838" y="574548"/>
                    <a:pt x="228029" y="585216"/>
                  </a:cubicBezTo>
                  <a:cubicBezTo>
                    <a:pt x="228219" y="594170"/>
                    <a:pt x="228029" y="603218"/>
                    <a:pt x="229648" y="611981"/>
                  </a:cubicBezTo>
                  <a:cubicBezTo>
                    <a:pt x="230791" y="618554"/>
                    <a:pt x="230696" y="624935"/>
                    <a:pt x="230791" y="631507"/>
                  </a:cubicBezTo>
                  <a:cubicBezTo>
                    <a:pt x="230886" y="639699"/>
                    <a:pt x="231934" y="647700"/>
                    <a:pt x="233648" y="655701"/>
                  </a:cubicBezTo>
                  <a:cubicBezTo>
                    <a:pt x="233934" y="656940"/>
                    <a:pt x="233267" y="658273"/>
                    <a:pt x="233267" y="659511"/>
                  </a:cubicBezTo>
                  <a:cubicBezTo>
                    <a:pt x="233267" y="661892"/>
                    <a:pt x="233267" y="664369"/>
                    <a:pt x="233267" y="666750"/>
                  </a:cubicBezTo>
                  <a:cubicBezTo>
                    <a:pt x="233267" y="668084"/>
                    <a:pt x="233553" y="669322"/>
                    <a:pt x="233648" y="670656"/>
                  </a:cubicBezTo>
                  <a:cubicBezTo>
                    <a:pt x="233648" y="674465"/>
                    <a:pt x="233648" y="678180"/>
                    <a:pt x="233648" y="681990"/>
                  </a:cubicBezTo>
                  <a:cubicBezTo>
                    <a:pt x="233648" y="685419"/>
                    <a:pt x="233648" y="688848"/>
                    <a:pt x="233743" y="692182"/>
                  </a:cubicBezTo>
                  <a:cubicBezTo>
                    <a:pt x="233934" y="701517"/>
                    <a:pt x="233743" y="711042"/>
                    <a:pt x="235363" y="720280"/>
                  </a:cubicBezTo>
                  <a:cubicBezTo>
                    <a:pt x="236410" y="726186"/>
                    <a:pt x="235363" y="732091"/>
                    <a:pt x="236696" y="737711"/>
                  </a:cubicBezTo>
                  <a:cubicBezTo>
                    <a:pt x="238220" y="744664"/>
                    <a:pt x="237268" y="751713"/>
                    <a:pt x="239173" y="758667"/>
                  </a:cubicBezTo>
                  <a:cubicBezTo>
                    <a:pt x="240697" y="764191"/>
                    <a:pt x="240601" y="770191"/>
                    <a:pt x="240792" y="776097"/>
                  </a:cubicBezTo>
                  <a:cubicBezTo>
                    <a:pt x="240982" y="783622"/>
                    <a:pt x="241745" y="791051"/>
                    <a:pt x="243649" y="798290"/>
                  </a:cubicBezTo>
                  <a:cubicBezTo>
                    <a:pt x="244031" y="799719"/>
                    <a:pt x="243649" y="801434"/>
                    <a:pt x="243649" y="802957"/>
                  </a:cubicBezTo>
                  <a:cubicBezTo>
                    <a:pt x="244126" y="810959"/>
                    <a:pt x="243745" y="819150"/>
                    <a:pt x="245364" y="827056"/>
                  </a:cubicBezTo>
                  <a:cubicBezTo>
                    <a:pt x="246507" y="832485"/>
                    <a:pt x="245650" y="837915"/>
                    <a:pt x="246602" y="843153"/>
                  </a:cubicBezTo>
                  <a:cubicBezTo>
                    <a:pt x="248031" y="850964"/>
                    <a:pt x="248222" y="858964"/>
                    <a:pt x="251460" y="866584"/>
                  </a:cubicBezTo>
                  <a:cubicBezTo>
                    <a:pt x="253746" y="871919"/>
                    <a:pt x="252317" y="877634"/>
                    <a:pt x="250698" y="883063"/>
                  </a:cubicBezTo>
                  <a:cubicBezTo>
                    <a:pt x="250031" y="885349"/>
                    <a:pt x="246221" y="885825"/>
                    <a:pt x="242792" y="885254"/>
                  </a:cubicBezTo>
                  <a:cubicBezTo>
                    <a:pt x="237458" y="884301"/>
                    <a:pt x="232410" y="883539"/>
                    <a:pt x="226600" y="884777"/>
                  </a:cubicBezTo>
                  <a:cubicBezTo>
                    <a:pt x="221361" y="885920"/>
                    <a:pt x="215837" y="886397"/>
                    <a:pt x="210598" y="887825"/>
                  </a:cubicBezTo>
                  <a:cubicBezTo>
                    <a:pt x="205454" y="889254"/>
                    <a:pt x="200311" y="890492"/>
                    <a:pt x="195072" y="891826"/>
                  </a:cubicBezTo>
                  <a:cubicBezTo>
                    <a:pt x="194405" y="892017"/>
                    <a:pt x="193453" y="892112"/>
                    <a:pt x="192976" y="891826"/>
                  </a:cubicBezTo>
                  <a:cubicBezTo>
                    <a:pt x="188785" y="889254"/>
                    <a:pt x="184214" y="890683"/>
                    <a:pt x="179832" y="890588"/>
                  </a:cubicBezTo>
                  <a:cubicBezTo>
                    <a:pt x="170307" y="890397"/>
                    <a:pt x="161258" y="888302"/>
                    <a:pt x="152019" y="886778"/>
                  </a:cubicBezTo>
                  <a:cubicBezTo>
                    <a:pt x="148590" y="886206"/>
                    <a:pt x="144780" y="886111"/>
                    <a:pt x="140970" y="886206"/>
                  </a:cubicBezTo>
                  <a:cubicBezTo>
                    <a:pt x="133826" y="886397"/>
                    <a:pt x="126682" y="885158"/>
                    <a:pt x="119539" y="884491"/>
                  </a:cubicBezTo>
                  <a:cubicBezTo>
                    <a:pt x="118872" y="884491"/>
                    <a:pt x="118300" y="883920"/>
                    <a:pt x="117729" y="883825"/>
                  </a:cubicBezTo>
                  <a:cubicBezTo>
                    <a:pt x="110490" y="883348"/>
                    <a:pt x="103251" y="882968"/>
                    <a:pt x="96012" y="882492"/>
                  </a:cubicBezTo>
                  <a:cubicBezTo>
                    <a:pt x="85154" y="881825"/>
                    <a:pt x="83820" y="876681"/>
                    <a:pt x="85249" y="869442"/>
                  </a:cubicBezTo>
                  <a:cubicBezTo>
                    <a:pt x="85820" y="866680"/>
                    <a:pt x="85439" y="863727"/>
                    <a:pt x="85344" y="860870"/>
                  </a:cubicBezTo>
                  <a:cubicBezTo>
                    <a:pt x="85344" y="857822"/>
                    <a:pt x="84296" y="854583"/>
                    <a:pt x="85058" y="851725"/>
                  </a:cubicBezTo>
                  <a:cubicBezTo>
                    <a:pt x="87916" y="841439"/>
                    <a:pt x="85915" y="830485"/>
                    <a:pt x="90488" y="820484"/>
                  </a:cubicBezTo>
                  <a:cubicBezTo>
                    <a:pt x="91059" y="819341"/>
                    <a:pt x="90678" y="817912"/>
                    <a:pt x="90678" y="816578"/>
                  </a:cubicBezTo>
                  <a:cubicBezTo>
                    <a:pt x="90678" y="810959"/>
                    <a:pt x="91535" y="805720"/>
                    <a:pt x="93345" y="800291"/>
                  </a:cubicBezTo>
                  <a:cubicBezTo>
                    <a:pt x="94869" y="795909"/>
                    <a:pt x="94488" y="790956"/>
                    <a:pt x="94964" y="786289"/>
                  </a:cubicBezTo>
                  <a:cubicBezTo>
                    <a:pt x="95440" y="782288"/>
                    <a:pt x="95345" y="778002"/>
                    <a:pt x="96583" y="774192"/>
                  </a:cubicBezTo>
                  <a:cubicBezTo>
                    <a:pt x="98489" y="768192"/>
                    <a:pt x="96583" y="761809"/>
                    <a:pt x="99250" y="755904"/>
                  </a:cubicBezTo>
                  <a:cubicBezTo>
                    <a:pt x="99822" y="754571"/>
                    <a:pt x="99250" y="752856"/>
                    <a:pt x="99346" y="751237"/>
                  </a:cubicBezTo>
                  <a:cubicBezTo>
                    <a:pt x="99822" y="735902"/>
                    <a:pt x="100108" y="720471"/>
                    <a:pt x="100870" y="705136"/>
                  </a:cubicBezTo>
                  <a:cubicBezTo>
                    <a:pt x="101156" y="698754"/>
                    <a:pt x="104013" y="692182"/>
                    <a:pt x="102870" y="686181"/>
                  </a:cubicBezTo>
                  <a:cubicBezTo>
                    <a:pt x="101727" y="680371"/>
                    <a:pt x="104584" y="675513"/>
                    <a:pt x="103918" y="669989"/>
                  </a:cubicBezTo>
                  <a:cubicBezTo>
                    <a:pt x="103441" y="666083"/>
                    <a:pt x="104680" y="661892"/>
                    <a:pt x="105156" y="657892"/>
                  </a:cubicBezTo>
                  <a:cubicBezTo>
                    <a:pt x="105632" y="654082"/>
                    <a:pt x="104584" y="650272"/>
                    <a:pt x="106394" y="646366"/>
                  </a:cubicBezTo>
                  <a:cubicBezTo>
                    <a:pt x="107632" y="643700"/>
                    <a:pt x="106680" y="640271"/>
                    <a:pt x="106585" y="637127"/>
                  </a:cubicBezTo>
                  <a:cubicBezTo>
                    <a:pt x="106490" y="630936"/>
                    <a:pt x="106585" y="624745"/>
                    <a:pt x="109442" y="618840"/>
                  </a:cubicBezTo>
                  <a:cubicBezTo>
                    <a:pt x="109728" y="618268"/>
                    <a:pt x="109442" y="617506"/>
                    <a:pt x="109442" y="616839"/>
                  </a:cubicBezTo>
                  <a:cubicBezTo>
                    <a:pt x="109918" y="609505"/>
                    <a:pt x="109633" y="601980"/>
                    <a:pt x="111062" y="594741"/>
                  </a:cubicBezTo>
                  <a:cubicBezTo>
                    <a:pt x="112871" y="585311"/>
                    <a:pt x="112300" y="575691"/>
                    <a:pt x="115062" y="566357"/>
                  </a:cubicBezTo>
                  <a:cubicBezTo>
                    <a:pt x="116491" y="561404"/>
                    <a:pt x="116491" y="556070"/>
                    <a:pt x="116586" y="550926"/>
                  </a:cubicBezTo>
                  <a:cubicBezTo>
                    <a:pt x="116776" y="536734"/>
                    <a:pt x="116586" y="522447"/>
                    <a:pt x="116681" y="508254"/>
                  </a:cubicBezTo>
                  <a:cubicBezTo>
                    <a:pt x="116681" y="504444"/>
                    <a:pt x="116396" y="500634"/>
                    <a:pt x="117824" y="496729"/>
                  </a:cubicBezTo>
                  <a:cubicBezTo>
                    <a:pt x="119063" y="493300"/>
                    <a:pt x="118681" y="489014"/>
                    <a:pt x="116491" y="485394"/>
                  </a:cubicBezTo>
                  <a:cubicBezTo>
                    <a:pt x="115824" y="484347"/>
                    <a:pt x="115348" y="483108"/>
                    <a:pt x="115252" y="481870"/>
                  </a:cubicBezTo>
                  <a:cubicBezTo>
                    <a:pt x="114681" y="475869"/>
                    <a:pt x="114872" y="469678"/>
                    <a:pt x="113633" y="463772"/>
                  </a:cubicBezTo>
                  <a:cubicBezTo>
                    <a:pt x="111252" y="452628"/>
                    <a:pt x="112490" y="441484"/>
                    <a:pt x="112490" y="430339"/>
                  </a:cubicBezTo>
                  <a:cubicBezTo>
                    <a:pt x="112490" y="415862"/>
                    <a:pt x="113062" y="401288"/>
                    <a:pt x="113538" y="386810"/>
                  </a:cubicBezTo>
                  <a:lnTo>
                    <a:pt x="118110" y="386810"/>
                  </a:lnTo>
                  <a:cubicBezTo>
                    <a:pt x="119634" y="387191"/>
                    <a:pt x="120396" y="386810"/>
                    <a:pt x="120682" y="386049"/>
                  </a:cubicBezTo>
                  <a:lnTo>
                    <a:pt x="124492" y="386049"/>
                  </a:lnTo>
                  <a:cubicBezTo>
                    <a:pt x="124492" y="386049"/>
                    <a:pt x="124111" y="386715"/>
                    <a:pt x="123920" y="387096"/>
                  </a:cubicBezTo>
                  <a:cubicBezTo>
                    <a:pt x="123539" y="387477"/>
                    <a:pt x="123920" y="388430"/>
                    <a:pt x="123920" y="389097"/>
                  </a:cubicBezTo>
                  <a:cubicBezTo>
                    <a:pt x="122015" y="411766"/>
                    <a:pt x="122301" y="434530"/>
                    <a:pt x="122587" y="457200"/>
                  </a:cubicBezTo>
                  <a:cubicBezTo>
                    <a:pt x="122587" y="464439"/>
                    <a:pt x="124206" y="471583"/>
                    <a:pt x="125444" y="478727"/>
                  </a:cubicBezTo>
                  <a:cubicBezTo>
                    <a:pt x="125730" y="480250"/>
                    <a:pt x="126873" y="482060"/>
                    <a:pt x="128206" y="482918"/>
                  </a:cubicBezTo>
                  <a:cubicBezTo>
                    <a:pt x="132874" y="485966"/>
                    <a:pt x="132398" y="490347"/>
                    <a:pt x="130588" y="493872"/>
                  </a:cubicBezTo>
                  <a:cubicBezTo>
                    <a:pt x="128968" y="497205"/>
                    <a:pt x="130302" y="497586"/>
                    <a:pt x="132779" y="496919"/>
                  </a:cubicBezTo>
                  <a:cubicBezTo>
                    <a:pt x="141637" y="494538"/>
                    <a:pt x="150685" y="496253"/>
                    <a:pt x="159639" y="495681"/>
                  </a:cubicBezTo>
                  <a:cubicBezTo>
                    <a:pt x="164497" y="495300"/>
                    <a:pt x="169259" y="494633"/>
                    <a:pt x="174022" y="494062"/>
                  </a:cubicBezTo>
                  <a:cubicBezTo>
                    <a:pt x="175546" y="493872"/>
                    <a:pt x="191833" y="495205"/>
                    <a:pt x="193453" y="495205"/>
                  </a:cubicBezTo>
                  <a:cubicBezTo>
                    <a:pt x="201549" y="495491"/>
                    <a:pt x="209645" y="495586"/>
                    <a:pt x="217741" y="495586"/>
                  </a:cubicBezTo>
                  <a:cubicBezTo>
                    <a:pt x="218694" y="495586"/>
                    <a:pt x="219837" y="494062"/>
                    <a:pt x="220504" y="493109"/>
                  </a:cubicBezTo>
                  <a:cubicBezTo>
                    <a:pt x="220885" y="492443"/>
                    <a:pt x="220504" y="491395"/>
                    <a:pt x="220504" y="490442"/>
                  </a:cubicBezTo>
                  <a:cubicBezTo>
                    <a:pt x="220790" y="485490"/>
                    <a:pt x="220980" y="485299"/>
                    <a:pt x="226028" y="485013"/>
                  </a:cubicBezTo>
                  <a:cubicBezTo>
                    <a:pt x="230696" y="484823"/>
                    <a:pt x="230600" y="484823"/>
                    <a:pt x="229552" y="480632"/>
                  </a:cubicBezTo>
                  <a:cubicBezTo>
                    <a:pt x="229172" y="479203"/>
                    <a:pt x="229172" y="477584"/>
                    <a:pt x="229172" y="476059"/>
                  </a:cubicBezTo>
                  <a:cubicBezTo>
                    <a:pt x="229172" y="455390"/>
                    <a:pt x="229172" y="434721"/>
                    <a:pt x="229172" y="414052"/>
                  </a:cubicBezTo>
                  <a:cubicBezTo>
                    <a:pt x="229172" y="412242"/>
                    <a:pt x="229933" y="410337"/>
                    <a:pt x="230315" y="408527"/>
                  </a:cubicBezTo>
                  <a:cubicBezTo>
                    <a:pt x="230315" y="408147"/>
                    <a:pt x="230696" y="407670"/>
                    <a:pt x="230505" y="407289"/>
                  </a:cubicBezTo>
                  <a:cubicBezTo>
                    <a:pt x="227933" y="401574"/>
                    <a:pt x="229743" y="395859"/>
                    <a:pt x="230410" y="390144"/>
                  </a:cubicBezTo>
                  <a:cubicBezTo>
                    <a:pt x="230696" y="387572"/>
                    <a:pt x="230696" y="380619"/>
                    <a:pt x="231267" y="378238"/>
                  </a:cubicBezTo>
                  <a:cubicBezTo>
                    <a:pt x="231648" y="376619"/>
                    <a:pt x="232029" y="374809"/>
                    <a:pt x="231839" y="373189"/>
                  </a:cubicBezTo>
                  <a:cubicBezTo>
                    <a:pt x="231648" y="371856"/>
                    <a:pt x="230696" y="370523"/>
                    <a:pt x="230029" y="369284"/>
                  </a:cubicBezTo>
                  <a:cubicBezTo>
                    <a:pt x="229267" y="370332"/>
                    <a:pt x="228314" y="371380"/>
                    <a:pt x="227648" y="372523"/>
                  </a:cubicBezTo>
                  <a:cubicBezTo>
                    <a:pt x="225552" y="375666"/>
                    <a:pt x="224314" y="379476"/>
                    <a:pt x="220123" y="381095"/>
                  </a:cubicBezTo>
                  <a:cubicBezTo>
                    <a:pt x="218884" y="381571"/>
                    <a:pt x="217932" y="382714"/>
                    <a:pt x="216980" y="383667"/>
                  </a:cubicBezTo>
                  <a:cubicBezTo>
                    <a:pt x="214979" y="385477"/>
                    <a:pt x="213455" y="387477"/>
                    <a:pt x="210026" y="385286"/>
                  </a:cubicBezTo>
                  <a:cubicBezTo>
                    <a:pt x="208502" y="384334"/>
                    <a:pt x="203740" y="384239"/>
                    <a:pt x="207455" y="388525"/>
                  </a:cubicBezTo>
                  <a:cubicBezTo>
                    <a:pt x="207645" y="388715"/>
                    <a:pt x="206597" y="390334"/>
                    <a:pt x="206312" y="390334"/>
                  </a:cubicBezTo>
                  <a:cubicBezTo>
                    <a:pt x="204502" y="390144"/>
                    <a:pt x="202025" y="390049"/>
                    <a:pt x="201263" y="389001"/>
                  </a:cubicBezTo>
                  <a:cubicBezTo>
                    <a:pt x="200406" y="387668"/>
                    <a:pt x="200215" y="384906"/>
                    <a:pt x="201168" y="383857"/>
                  </a:cubicBezTo>
                  <a:cubicBezTo>
                    <a:pt x="203740" y="380715"/>
                    <a:pt x="207073" y="378143"/>
                    <a:pt x="210122" y="375381"/>
                  </a:cubicBezTo>
                  <a:cubicBezTo>
                    <a:pt x="214217" y="371570"/>
                    <a:pt x="218408" y="367951"/>
                    <a:pt x="222314" y="363950"/>
                  </a:cubicBezTo>
                  <a:cubicBezTo>
                    <a:pt x="223266" y="362998"/>
                    <a:pt x="223266" y="361188"/>
                    <a:pt x="223266" y="359759"/>
                  </a:cubicBezTo>
                  <a:cubicBezTo>
                    <a:pt x="223266" y="359474"/>
                    <a:pt x="221171" y="358616"/>
                    <a:pt x="220980" y="358807"/>
                  </a:cubicBezTo>
                  <a:cubicBezTo>
                    <a:pt x="214789" y="366046"/>
                    <a:pt x="207931" y="360617"/>
                    <a:pt x="201358" y="359759"/>
                  </a:cubicBezTo>
                  <a:cubicBezTo>
                    <a:pt x="198691" y="359378"/>
                    <a:pt x="196024" y="358807"/>
                    <a:pt x="193262" y="358521"/>
                  </a:cubicBezTo>
                  <a:cubicBezTo>
                    <a:pt x="192691" y="358521"/>
                    <a:pt x="191643" y="358997"/>
                    <a:pt x="191643" y="359283"/>
                  </a:cubicBezTo>
                  <a:cubicBezTo>
                    <a:pt x="191072" y="365856"/>
                    <a:pt x="185928" y="362141"/>
                    <a:pt x="183261" y="361950"/>
                  </a:cubicBezTo>
                  <a:cubicBezTo>
                    <a:pt x="178784" y="361569"/>
                    <a:pt x="177165" y="361855"/>
                    <a:pt x="175736" y="365760"/>
                  </a:cubicBezTo>
                  <a:cubicBezTo>
                    <a:pt x="175260" y="367094"/>
                    <a:pt x="174784" y="368522"/>
                    <a:pt x="174307" y="369856"/>
                  </a:cubicBezTo>
                  <a:cubicBezTo>
                    <a:pt x="172879" y="373666"/>
                    <a:pt x="169735" y="374428"/>
                    <a:pt x="166402" y="371856"/>
                  </a:cubicBezTo>
                  <a:cubicBezTo>
                    <a:pt x="165259" y="370999"/>
                    <a:pt x="164497" y="369761"/>
                    <a:pt x="163258" y="369094"/>
                  </a:cubicBezTo>
                  <a:cubicBezTo>
                    <a:pt x="160782" y="367760"/>
                    <a:pt x="158401" y="365760"/>
                    <a:pt x="155162" y="368522"/>
                  </a:cubicBezTo>
                  <a:cubicBezTo>
                    <a:pt x="153829" y="369665"/>
                    <a:pt x="151543" y="371761"/>
                    <a:pt x="148590" y="369284"/>
                  </a:cubicBezTo>
                  <a:cubicBezTo>
                    <a:pt x="147542" y="368427"/>
                    <a:pt x="144590" y="369570"/>
                    <a:pt x="142589" y="369761"/>
                  </a:cubicBezTo>
                  <a:cubicBezTo>
                    <a:pt x="142875" y="371856"/>
                    <a:pt x="142589" y="374238"/>
                    <a:pt x="143637" y="375952"/>
                  </a:cubicBezTo>
                  <a:cubicBezTo>
                    <a:pt x="147256" y="381953"/>
                    <a:pt x="151448" y="387572"/>
                    <a:pt x="155162" y="393573"/>
                  </a:cubicBezTo>
                  <a:cubicBezTo>
                    <a:pt x="157163" y="396716"/>
                    <a:pt x="158687" y="400241"/>
                    <a:pt x="160306" y="403574"/>
                  </a:cubicBezTo>
                  <a:cubicBezTo>
                    <a:pt x="162687" y="408432"/>
                    <a:pt x="164687" y="413575"/>
                    <a:pt x="167545" y="418052"/>
                  </a:cubicBezTo>
                  <a:cubicBezTo>
                    <a:pt x="169545" y="421196"/>
                    <a:pt x="166878" y="423386"/>
                    <a:pt x="165735" y="423482"/>
                  </a:cubicBezTo>
                  <a:cubicBezTo>
                    <a:pt x="163449" y="423577"/>
                    <a:pt x="160591" y="427387"/>
                    <a:pt x="158496" y="423291"/>
                  </a:cubicBezTo>
                  <a:cubicBezTo>
                    <a:pt x="158020" y="422339"/>
                    <a:pt x="157353" y="421481"/>
                    <a:pt x="156877" y="420529"/>
                  </a:cubicBezTo>
                  <a:cubicBezTo>
                    <a:pt x="155353" y="417386"/>
                    <a:pt x="154400" y="413766"/>
                    <a:pt x="152209" y="411004"/>
                  </a:cubicBezTo>
                  <a:cubicBezTo>
                    <a:pt x="149923" y="408147"/>
                    <a:pt x="149542" y="404813"/>
                    <a:pt x="148018" y="401860"/>
                  </a:cubicBezTo>
                  <a:cubicBezTo>
                    <a:pt x="145447" y="396812"/>
                    <a:pt x="141637" y="392335"/>
                    <a:pt x="138684" y="387477"/>
                  </a:cubicBezTo>
                  <a:cubicBezTo>
                    <a:pt x="135731" y="382714"/>
                    <a:pt x="133445" y="377571"/>
                    <a:pt x="128492" y="373952"/>
                  </a:cubicBezTo>
                  <a:cubicBezTo>
                    <a:pt x="128111" y="373666"/>
                    <a:pt x="127730" y="373189"/>
                    <a:pt x="127349" y="372618"/>
                  </a:cubicBezTo>
                  <a:cubicBezTo>
                    <a:pt x="126778" y="371666"/>
                    <a:pt x="126397" y="370618"/>
                    <a:pt x="126778" y="370141"/>
                  </a:cubicBezTo>
                  <a:cubicBezTo>
                    <a:pt x="128302" y="367855"/>
                    <a:pt x="126587" y="365379"/>
                    <a:pt x="125635" y="365189"/>
                  </a:cubicBezTo>
                  <a:cubicBezTo>
                    <a:pt x="123063" y="364807"/>
                    <a:pt x="120110" y="365379"/>
                    <a:pt x="117539" y="366141"/>
                  </a:cubicBezTo>
                  <a:cubicBezTo>
                    <a:pt x="116205" y="366522"/>
                    <a:pt x="115348" y="368903"/>
                    <a:pt x="114967" y="365474"/>
                  </a:cubicBezTo>
                  <a:cubicBezTo>
                    <a:pt x="114586" y="361664"/>
                    <a:pt x="116586" y="360045"/>
                    <a:pt x="120110" y="359664"/>
                  </a:cubicBezTo>
                  <a:cubicBezTo>
                    <a:pt x="122777" y="359378"/>
                    <a:pt x="123158" y="358330"/>
                    <a:pt x="121444" y="356902"/>
                  </a:cubicBezTo>
                  <a:cubicBezTo>
                    <a:pt x="117539" y="353663"/>
                    <a:pt x="116681" y="348901"/>
                    <a:pt x="113729" y="345186"/>
                  </a:cubicBezTo>
                  <a:cubicBezTo>
                    <a:pt x="111538" y="342329"/>
                    <a:pt x="109538" y="339280"/>
                    <a:pt x="108014" y="336042"/>
                  </a:cubicBezTo>
                  <a:cubicBezTo>
                    <a:pt x="106871" y="333661"/>
                    <a:pt x="103918" y="331756"/>
                    <a:pt x="104965" y="328517"/>
                  </a:cubicBezTo>
                  <a:cubicBezTo>
                    <a:pt x="105156" y="327755"/>
                    <a:pt x="104299" y="326517"/>
                    <a:pt x="103632" y="325755"/>
                  </a:cubicBezTo>
                  <a:cubicBezTo>
                    <a:pt x="96298" y="317468"/>
                    <a:pt x="92488" y="307372"/>
                    <a:pt x="87725" y="297847"/>
                  </a:cubicBezTo>
                  <a:cubicBezTo>
                    <a:pt x="87249" y="296894"/>
                    <a:pt x="85725" y="296323"/>
                    <a:pt x="84582" y="295561"/>
                  </a:cubicBezTo>
                  <a:cubicBezTo>
                    <a:pt x="83058" y="294513"/>
                    <a:pt x="80010" y="293561"/>
                    <a:pt x="84582" y="292418"/>
                  </a:cubicBezTo>
                  <a:cubicBezTo>
                    <a:pt x="84773" y="292418"/>
                    <a:pt x="84677" y="291275"/>
                    <a:pt x="84773" y="290703"/>
                  </a:cubicBezTo>
                  <a:cubicBezTo>
                    <a:pt x="83915" y="290703"/>
                    <a:pt x="82677" y="290322"/>
                    <a:pt x="82391" y="290703"/>
                  </a:cubicBezTo>
                  <a:cubicBezTo>
                    <a:pt x="80105" y="293846"/>
                    <a:pt x="75914" y="292322"/>
                    <a:pt x="73057" y="294227"/>
                  </a:cubicBezTo>
                  <a:cubicBezTo>
                    <a:pt x="72676" y="293561"/>
                    <a:pt x="72295" y="292894"/>
                    <a:pt x="72295" y="291846"/>
                  </a:cubicBezTo>
                  <a:cubicBezTo>
                    <a:pt x="73342" y="290798"/>
                    <a:pt x="74009" y="290036"/>
                    <a:pt x="74581" y="289370"/>
                  </a:cubicBezTo>
                  <a:cubicBezTo>
                    <a:pt x="74200" y="289179"/>
                    <a:pt x="73533" y="288893"/>
                    <a:pt x="73533" y="288893"/>
                  </a:cubicBezTo>
                  <a:cubicBezTo>
                    <a:pt x="72962" y="289751"/>
                    <a:pt x="72485" y="290608"/>
                    <a:pt x="71914" y="291560"/>
                  </a:cubicBezTo>
                  <a:cubicBezTo>
                    <a:pt x="69723" y="294418"/>
                    <a:pt x="67247" y="296132"/>
                    <a:pt x="62960" y="295751"/>
                  </a:cubicBezTo>
                  <a:cubicBezTo>
                    <a:pt x="59912" y="295466"/>
                    <a:pt x="56674" y="296513"/>
                    <a:pt x="53435" y="296894"/>
                  </a:cubicBezTo>
                  <a:cubicBezTo>
                    <a:pt x="52959" y="296894"/>
                    <a:pt x="52578" y="297085"/>
                    <a:pt x="52102" y="297180"/>
                  </a:cubicBezTo>
                  <a:cubicBezTo>
                    <a:pt x="44767" y="298323"/>
                    <a:pt x="37433" y="299371"/>
                    <a:pt x="30575" y="302228"/>
                  </a:cubicBezTo>
                  <a:cubicBezTo>
                    <a:pt x="29432" y="302705"/>
                    <a:pt x="26956" y="302800"/>
                    <a:pt x="26480" y="302133"/>
                  </a:cubicBezTo>
                  <a:cubicBezTo>
                    <a:pt x="21907" y="296513"/>
                    <a:pt x="17812" y="303181"/>
                    <a:pt x="13525" y="302324"/>
                  </a:cubicBezTo>
                  <a:cubicBezTo>
                    <a:pt x="13430" y="302324"/>
                    <a:pt x="13145" y="302895"/>
                    <a:pt x="12954" y="303181"/>
                  </a:cubicBezTo>
                  <a:cubicBezTo>
                    <a:pt x="12954" y="303181"/>
                    <a:pt x="13240" y="303562"/>
                    <a:pt x="13430" y="303562"/>
                  </a:cubicBezTo>
                  <a:cubicBezTo>
                    <a:pt x="14383" y="303562"/>
                    <a:pt x="15335" y="303657"/>
                    <a:pt x="16288" y="303562"/>
                  </a:cubicBezTo>
                  <a:cubicBezTo>
                    <a:pt x="17431" y="303371"/>
                    <a:pt x="18574" y="303086"/>
                    <a:pt x="19812" y="302800"/>
                  </a:cubicBezTo>
                  <a:cubicBezTo>
                    <a:pt x="18955" y="303943"/>
                    <a:pt x="18479" y="305657"/>
                    <a:pt x="17240" y="306134"/>
                  </a:cubicBezTo>
                  <a:cubicBezTo>
                    <a:pt x="15431" y="306896"/>
                    <a:pt x="13621" y="308896"/>
                    <a:pt x="10954" y="306896"/>
                  </a:cubicBezTo>
                  <a:cubicBezTo>
                    <a:pt x="9906" y="306134"/>
                    <a:pt x="7334" y="307562"/>
                    <a:pt x="5429" y="307467"/>
                  </a:cubicBezTo>
                  <a:cubicBezTo>
                    <a:pt x="3715" y="307467"/>
                    <a:pt x="857" y="306896"/>
                    <a:pt x="572" y="306038"/>
                  </a:cubicBezTo>
                  <a:cubicBezTo>
                    <a:pt x="-95" y="303943"/>
                    <a:pt x="-381" y="300609"/>
                    <a:pt x="857" y="299561"/>
                  </a:cubicBezTo>
                  <a:cubicBezTo>
                    <a:pt x="5048" y="296037"/>
                    <a:pt x="4381" y="291370"/>
                    <a:pt x="5429" y="287179"/>
                  </a:cubicBezTo>
                  <a:cubicBezTo>
                    <a:pt x="8001" y="276796"/>
                    <a:pt x="8096" y="266033"/>
                    <a:pt x="10192" y="255556"/>
                  </a:cubicBezTo>
                  <a:cubicBezTo>
                    <a:pt x="11144" y="250508"/>
                    <a:pt x="9906" y="244793"/>
                    <a:pt x="13906" y="240411"/>
                  </a:cubicBezTo>
                  <a:cubicBezTo>
                    <a:pt x="11525" y="236315"/>
                    <a:pt x="14097" y="232315"/>
                    <a:pt x="14288" y="228314"/>
                  </a:cubicBezTo>
                  <a:cubicBezTo>
                    <a:pt x="14764" y="215932"/>
                    <a:pt x="15812" y="203645"/>
                    <a:pt x="16573" y="191262"/>
                  </a:cubicBezTo>
                  <a:cubicBezTo>
                    <a:pt x="16573" y="189738"/>
                    <a:pt x="15526" y="188119"/>
                    <a:pt x="15621" y="186690"/>
                  </a:cubicBezTo>
                  <a:cubicBezTo>
                    <a:pt x="16383" y="178594"/>
                    <a:pt x="16288" y="170402"/>
                    <a:pt x="18383" y="162401"/>
                  </a:cubicBezTo>
                  <a:cubicBezTo>
                    <a:pt x="18764" y="160973"/>
                    <a:pt x="19050" y="158972"/>
                    <a:pt x="18383" y="157829"/>
                  </a:cubicBezTo>
                  <a:cubicBezTo>
                    <a:pt x="16955" y="155734"/>
                    <a:pt x="16288" y="154115"/>
                    <a:pt x="18383" y="152114"/>
                  </a:cubicBezTo>
                  <a:cubicBezTo>
                    <a:pt x="18859" y="151638"/>
                    <a:pt x="18859" y="150209"/>
                    <a:pt x="18383" y="149543"/>
                  </a:cubicBezTo>
                  <a:cubicBezTo>
                    <a:pt x="16573" y="146685"/>
                    <a:pt x="17716" y="144113"/>
                    <a:pt x="18383" y="141256"/>
                  </a:cubicBezTo>
                  <a:cubicBezTo>
                    <a:pt x="19336" y="136874"/>
                    <a:pt x="18669" y="127730"/>
                    <a:pt x="16955" y="124301"/>
                  </a:cubicBezTo>
                  <a:cubicBezTo>
                    <a:pt x="15716" y="121729"/>
                    <a:pt x="14192" y="119253"/>
                    <a:pt x="12668" y="116777"/>
                  </a:cubicBezTo>
                  <a:cubicBezTo>
                    <a:pt x="11716" y="115253"/>
                    <a:pt x="10858" y="113824"/>
                    <a:pt x="9906" y="112300"/>
                  </a:cubicBezTo>
                  <a:cubicBezTo>
                    <a:pt x="9525" y="111633"/>
                    <a:pt x="8668" y="110776"/>
                    <a:pt x="8858" y="110490"/>
                  </a:cubicBezTo>
                  <a:cubicBezTo>
                    <a:pt x="10954" y="106585"/>
                    <a:pt x="13335" y="102870"/>
                    <a:pt x="15335" y="98965"/>
                  </a:cubicBezTo>
                  <a:cubicBezTo>
                    <a:pt x="19907" y="90107"/>
                    <a:pt x="29432" y="85916"/>
                    <a:pt x="36766" y="79629"/>
                  </a:cubicBezTo>
                  <a:cubicBezTo>
                    <a:pt x="40862" y="76105"/>
                    <a:pt x="46387" y="73914"/>
                    <a:pt x="50482" y="70199"/>
                  </a:cubicBezTo>
                  <a:cubicBezTo>
                    <a:pt x="53626" y="67342"/>
                    <a:pt x="57817" y="66961"/>
                    <a:pt x="61055" y="64675"/>
                  </a:cubicBezTo>
                  <a:cubicBezTo>
                    <a:pt x="66389" y="61055"/>
                    <a:pt x="72009" y="57721"/>
                    <a:pt x="77057" y="53721"/>
                  </a:cubicBezTo>
                  <a:cubicBezTo>
                    <a:pt x="84963" y="47625"/>
                    <a:pt x="93821" y="42767"/>
                    <a:pt x="102775" y="38576"/>
                  </a:cubicBezTo>
                  <a:cubicBezTo>
                    <a:pt x="108680" y="35814"/>
                    <a:pt x="108680" y="31718"/>
                    <a:pt x="109061" y="27623"/>
                  </a:cubicBezTo>
                  <a:cubicBezTo>
                    <a:pt x="109633" y="20765"/>
                    <a:pt x="109252" y="13907"/>
                    <a:pt x="109252" y="6953"/>
                  </a:cubicBezTo>
                  <a:cubicBezTo>
                    <a:pt x="109252" y="3905"/>
                    <a:pt x="108395" y="476"/>
                    <a:pt x="113824" y="571"/>
                  </a:cubicBezTo>
                  <a:cubicBezTo>
                    <a:pt x="114109" y="571"/>
                    <a:pt x="114395" y="381"/>
                    <a:pt x="114586" y="0"/>
                  </a:cubicBezTo>
                  <a:lnTo>
                    <a:pt x="117348" y="191"/>
                  </a:lnTo>
                  <a:cubicBezTo>
                    <a:pt x="116586" y="1143"/>
                    <a:pt x="116015" y="2286"/>
                    <a:pt x="115443" y="3620"/>
                  </a:cubicBezTo>
                  <a:cubicBezTo>
                    <a:pt x="115348" y="3905"/>
                    <a:pt x="115919" y="4667"/>
                    <a:pt x="116110" y="4667"/>
                  </a:cubicBezTo>
                  <a:cubicBezTo>
                    <a:pt x="119634" y="4001"/>
                    <a:pt x="119443" y="6096"/>
                    <a:pt x="119253" y="8192"/>
                  </a:cubicBezTo>
                  <a:cubicBezTo>
                    <a:pt x="118777" y="13526"/>
                    <a:pt x="117157" y="19145"/>
                    <a:pt x="118110" y="24289"/>
                  </a:cubicBezTo>
                  <a:cubicBezTo>
                    <a:pt x="119063" y="29718"/>
                    <a:pt x="117157" y="34671"/>
                    <a:pt x="117729" y="39910"/>
                  </a:cubicBezTo>
                  <a:cubicBezTo>
                    <a:pt x="117920" y="41434"/>
                    <a:pt x="117062" y="43148"/>
                    <a:pt x="116300" y="44672"/>
                  </a:cubicBezTo>
                  <a:cubicBezTo>
                    <a:pt x="116015" y="45244"/>
                    <a:pt x="114872" y="45625"/>
                    <a:pt x="114014" y="45815"/>
                  </a:cubicBezTo>
                  <a:cubicBezTo>
                    <a:pt x="113633" y="45815"/>
                    <a:pt x="112966" y="45339"/>
                    <a:pt x="112490" y="45053"/>
                  </a:cubicBezTo>
                  <a:cubicBezTo>
                    <a:pt x="112490" y="45815"/>
                    <a:pt x="112395" y="46673"/>
                    <a:pt x="112776" y="47339"/>
                  </a:cubicBezTo>
                  <a:cubicBezTo>
                    <a:pt x="115824" y="52007"/>
                    <a:pt x="116300" y="52673"/>
                    <a:pt x="112585" y="55436"/>
                  </a:cubicBezTo>
                  <a:cubicBezTo>
                    <a:pt x="109633" y="57626"/>
                    <a:pt x="113538" y="58674"/>
                    <a:pt x="112871" y="59246"/>
                  </a:cubicBezTo>
                  <a:cubicBezTo>
                    <a:pt x="110681" y="60960"/>
                    <a:pt x="110871" y="62294"/>
                    <a:pt x="113062" y="63532"/>
                  </a:cubicBezTo>
                  <a:cubicBezTo>
                    <a:pt x="115538" y="65056"/>
                    <a:pt x="115252" y="67246"/>
                    <a:pt x="114967" y="69437"/>
                  </a:cubicBezTo>
                  <a:cubicBezTo>
                    <a:pt x="114681" y="71533"/>
                    <a:pt x="113919" y="73533"/>
                    <a:pt x="113633" y="75533"/>
                  </a:cubicBezTo>
                  <a:cubicBezTo>
                    <a:pt x="113157" y="78867"/>
                    <a:pt x="115062" y="82677"/>
                    <a:pt x="110966" y="85249"/>
                  </a:cubicBezTo>
                  <a:cubicBezTo>
                    <a:pt x="110490" y="85535"/>
                    <a:pt x="110395" y="87059"/>
                    <a:pt x="110776" y="87725"/>
                  </a:cubicBezTo>
                  <a:cubicBezTo>
                    <a:pt x="113729" y="92774"/>
                    <a:pt x="110014" y="97441"/>
                    <a:pt x="109728" y="102299"/>
                  </a:cubicBezTo>
                  <a:cubicBezTo>
                    <a:pt x="109442" y="106775"/>
                    <a:pt x="106204" y="110871"/>
                    <a:pt x="108871" y="115824"/>
                  </a:cubicBezTo>
                  <a:cubicBezTo>
                    <a:pt x="111919" y="121444"/>
                    <a:pt x="114014" y="127635"/>
                    <a:pt x="116491" y="133541"/>
                  </a:cubicBezTo>
                  <a:cubicBezTo>
                    <a:pt x="118586" y="138494"/>
                    <a:pt x="120682" y="143542"/>
                    <a:pt x="122777" y="148495"/>
                  </a:cubicBezTo>
                  <a:cubicBezTo>
                    <a:pt x="125444" y="154781"/>
                    <a:pt x="128968" y="160877"/>
                    <a:pt x="130778" y="167450"/>
                  </a:cubicBezTo>
                  <a:cubicBezTo>
                    <a:pt x="132874" y="175165"/>
                    <a:pt x="135826" y="182404"/>
                    <a:pt x="139541" y="189452"/>
                  </a:cubicBezTo>
                  <a:cubicBezTo>
                    <a:pt x="141827" y="193643"/>
                    <a:pt x="143637" y="198120"/>
                    <a:pt x="145351" y="202597"/>
                  </a:cubicBezTo>
                  <a:cubicBezTo>
                    <a:pt x="148590" y="210884"/>
                    <a:pt x="149542" y="220028"/>
                    <a:pt x="155448" y="227457"/>
                  </a:cubicBezTo>
                  <a:cubicBezTo>
                    <a:pt x="156400" y="228695"/>
                    <a:pt x="156591" y="230600"/>
                    <a:pt x="156972" y="232220"/>
                  </a:cubicBezTo>
                  <a:cubicBezTo>
                    <a:pt x="158020" y="236315"/>
                    <a:pt x="158877" y="240411"/>
                    <a:pt x="159925" y="244412"/>
                  </a:cubicBezTo>
                  <a:cubicBezTo>
                    <a:pt x="162306" y="253746"/>
                    <a:pt x="165735" y="262890"/>
                    <a:pt x="166783" y="272320"/>
                  </a:cubicBezTo>
                  <a:cubicBezTo>
                    <a:pt x="167545" y="279368"/>
                    <a:pt x="171640" y="285941"/>
                    <a:pt x="170021" y="293180"/>
                  </a:cubicBezTo>
                  <a:cubicBezTo>
                    <a:pt x="173165" y="298323"/>
                    <a:pt x="170783" y="303943"/>
                    <a:pt x="171450" y="309277"/>
                  </a:cubicBezTo>
                  <a:cubicBezTo>
                    <a:pt x="171450" y="310039"/>
                    <a:pt x="171450" y="310610"/>
                    <a:pt x="171164" y="311087"/>
                  </a:cubicBezTo>
                  <a:cubicBezTo>
                    <a:pt x="170593" y="312230"/>
                    <a:pt x="169259" y="312706"/>
                    <a:pt x="167449" y="312801"/>
                  </a:cubicBezTo>
                  <a:cubicBezTo>
                    <a:pt x="164687" y="312801"/>
                    <a:pt x="162973" y="312134"/>
                    <a:pt x="162782" y="309277"/>
                  </a:cubicBezTo>
                  <a:cubicBezTo>
                    <a:pt x="162592" y="306705"/>
                    <a:pt x="162020" y="304229"/>
                    <a:pt x="161639" y="301752"/>
                  </a:cubicBezTo>
                  <a:cubicBezTo>
                    <a:pt x="161068" y="296609"/>
                    <a:pt x="160496" y="291560"/>
                    <a:pt x="159925" y="286417"/>
                  </a:cubicBezTo>
                  <a:cubicBezTo>
                    <a:pt x="159925" y="285941"/>
                    <a:pt x="160401" y="285464"/>
                    <a:pt x="160687" y="284988"/>
                  </a:cubicBezTo>
                  <a:cubicBezTo>
                    <a:pt x="160877" y="285560"/>
                    <a:pt x="160973" y="286226"/>
                    <a:pt x="161354" y="286703"/>
                  </a:cubicBezTo>
                  <a:cubicBezTo>
                    <a:pt x="161734" y="287274"/>
                    <a:pt x="162782" y="288036"/>
                    <a:pt x="162687" y="288131"/>
                  </a:cubicBezTo>
                  <a:cubicBezTo>
                    <a:pt x="160591" y="290417"/>
                    <a:pt x="163258" y="292132"/>
                    <a:pt x="163449" y="294132"/>
                  </a:cubicBezTo>
                  <a:cubicBezTo>
                    <a:pt x="163735" y="291846"/>
                    <a:pt x="164497" y="289465"/>
                    <a:pt x="164116" y="287179"/>
                  </a:cubicBezTo>
                  <a:cubicBezTo>
                    <a:pt x="163354" y="282797"/>
                    <a:pt x="154972" y="280035"/>
                    <a:pt x="151352" y="282893"/>
                  </a:cubicBezTo>
                  <a:cubicBezTo>
                    <a:pt x="150400" y="283655"/>
                    <a:pt x="149733" y="285655"/>
                    <a:pt x="150019" y="286893"/>
                  </a:cubicBezTo>
                  <a:cubicBezTo>
                    <a:pt x="150876" y="290322"/>
                    <a:pt x="152400" y="293561"/>
                    <a:pt x="153448" y="296894"/>
                  </a:cubicBezTo>
                  <a:cubicBezTo>
                    <a:pt x="154781" y="301276"/>
                    <a:pt x="156400" y="305753"/>
                    <a:pt x="156877" y="310229"/>
                  </a:cubicBezTo>
                  <a:cubicBezTo>
                    <a:pt x="157353" y="314706"/>
                    <a:pt x="157448" y="318992"/>
                    <a:pt x="159734" y="323183"/>
                  </a:cubicBezTo>
                  <a:cubicBezTo>
                    <a:pt x="161068" y="325469"/>
                    <a:pt x="161163" y="328517"/>
                    <a:pt x="161258" y="331184"/>
                  </a:cubicBezTo>
                  <a:cubicBezTo>
                    <a:pt x="161734" y="339090"/>
                    <a:pt x="165925" y="345853"/>
                    <a:pt x="169355" y="352806"/>
                  </a:cubicBezTo>
                  <a:cubicBezTo>
                    <a:pt x="169926" y="353949"/>
                    <a:pt x="171736" y="355283"/>
                    <a:pt x="173069" y="355378"/>
                  </a:cubicBezTo>
                  <a:cubicBezTo>
                    <a:pt x="175355" y="355568"/>
                    <a:pt x="177641" y="355378"/>
                    <a:pt x="179927" y="355187"/>
                  </a:cubicBezTo>
                  <a:cubicBezTo>
                    <a:pt x="180880" y="355187"/>
                    <a:pt x="181832" y="354997"/>
                    <a:pt x="182880" y="354902"/>
                  </a:cubicBezTo>
                  <a:cubicBezTo>
                    <a:pt x="187642" y="354330"/>
                    <a:pt x="192310" y="353378"/>
                    <a:pt x="197072" y="352901"/>
                  </a:cubicBezTo>
                  <a:cubicBezTo>
                    <a:pt x="201073" y="352616"/>
                    <a:pt x="205549" y="351949"/>
                    <a:pt x="209264" y="353092"/>
                  </a:cubicBezTo>
                  <a:cubicBezTo>
                    <a:pt x="213550" y="354425"/>
                    <a:pt x="217170" y="351663"/>
                    <a:pt x="221171" y="352806"/>
                  </a:cubicBezTo>
                  <a:cubicBezTo>
                    <a:pt x="222504" y="353187"/>
                    <a:pt x="224504" y="352330"/>
                    <a:pt x="225362" y="352996"/>
                  </a:cubicBezTo>
                  <a:cubicBezTo>
                    <a:pt x="229362" y="355759"/>
                    <a:pt x="230600" y="352901"/>
                    <a:pt x="232410" y="350520"/>
                  </a:cubicBezTo>
                  <a:cubicBezTo>
                    <a:pt x="235458" y="346520"/>
                    <a:pt x="238601" y="342519"/>
                    <a:pt x="242125" y="338900"/>
                  </a:cubicBezTo>
                  <a:cubicBezTo>
                    <a:pt x="245078" y="335947"/>
                    <a:pt x="249269" y="333851"/>
                    <a:pt x="252031" y="330708"/>
                  </a:cubicBezTo>
                  <a:cubicBezTo>
                    <a:pt x="257175" y="324803"/>
                    <a:pt x="261652" y="318421"/>
                    <a:pt x="266509" y="312325"/>
                  </a:cubicBezTo>
                  <a:cubicBezTo>
                    <a:pt x="269367" y="308705"/>
                    <a:pt x="271558" y="304419"/>
                    <a:pt x="275177" y="301752"/>
                  </a:cubicBezTo>
                  <a:cubicBezTo>
                    <a:pt x="282321" y="296513"/>
                    <a:pt x="286893" y="289465"/>
                    <a:pt x="292417" y="282988"/>
                  </a:cubicBezTo>
                  <a:cubicBezTo>
                    <a:pt x="293560" y="281654"/>
                    <a:pt x="295465" y="279559"/>
                    <a:pt x="295084" y="278892"/>
                  </a:cubicBezTo>
                  <a:cubicBezTo>
                    <a:pt x="294132" y="277368"/>
                    <a:pt x="292037" y="276511"/>
                    <a:pt x="290322" y="275463"/>
                  </a:cubicBezTo>
                  <a:cubicBezTo>
                    <a:pt x="289179" y="274796"/>
                    <a:pt x="287846" y="274130"/>
                    <a:pt x="286607" y="274130"/>
                  </a:cubicBezTo>
                  <a:cubicBezTo>
                    <a:pt x="281845" y="274225"/>
                    <a:pt x="277749" y="272510"/>
                    <a:pt x="273748" y="270701"/>
                  </a:cubicBezTo>
                  <a:cubicBezTo>
                    <a:pt x="272510" y="270129"/>
                    <a:pt x="270986" y="268891"/>
                    <a:pt x="269939" y="268796"/>
                  </a:cubicBezTo>
                  <a:lnTo>
                    <a:pt x="270129" y="267176"/>
                  </a:lnTo>
                  <a:cubicBezTo>
                    <a:pt x="272701" y="266510"/>
                    <a:pt x="273558" y="266510"/>
                    <a:pt x="275749" y="267176"/>
                  </a:cubicBezTo>
                  <a:cubicBezTo>
                    <a:pt x="278701" y="268129"/>
                    <a:pt x="281559" y="269272"/>
                    <a:pt x="284512" y="269938"/>
                  </a:cubicBezTo>
                  <a:cubicBezTo>
                    <a:pt x="286036" y="270224"/>
                    <a:pt x="287750" y="269748"/>
                    <a:pt x="289370" y="269558"/>
                  </a:cubicBezTo>
                  <a:cubicBezTo>
                    <a:pt x="287941" y="268796"/>
                    <a:pt x="286607" y="268034"/>
                    <a:pt x="285179" y="267367"/>
                  </a:cubicBezTo>
                  <a:cubicBezTo>
                    <a:pt x="284226" y="266891"/>
                    <a:pt x="283178" y="266414"/>
                    <a:pt x="282226" y="266033"/>
                  </a:cubicBezTo>
                  <a:cubicBezTo>
                    <a:pt x="277463" y="264319"/>
                    <a:pt x="272701" y="262509"/>
                    <a:pt x="267938" y="260985"/>
                  </a:cubicBezTo>
                  <a:lnTo>
                    <a:pt x="268891" y="258604"/>
                  </a:lnTo>
                  <a:cubicBezTo>
                    <a:pt x="271082" y="259366"/>
                    <a:pt x="273367" y="259842"/>
                    <a:pt x="275939" y="259461"/>
                  </a:cubicBezTo>
                  <a:cubicBezTo>
                    <a:pt x="277273" y="259271"/>
                    <a:pt x="278987" y="260128"/>
                    <a:pt x="280321" y="260699"/>
                  </a:cubicBezTo>
                  <a:cubicBezTo>
                    <a:pt x="287369" y="263652"/>
                    <a:pt x="294323" y="267081"/>
                    <a:pt x="301562" y="269462"/>
                  </a:cubicBezTo>
                  <a:cubicBezTo>
                    <a:pt x="308134" y="271558"/>
                    <a:pt x="315087" y="272510"/>
                    <a:pt x="321850" y="274034"/>
                  </a:cubicBezTo>
                  <a:cubicBezTo>
                    <a:pt x="326898" y="275082"/>
                    <a:pt x="331946" y="276320"/>
                    <a:pt x="336995" y="277082"/>
                  </a:cubicBezTo>
                  <a:cubicBezTo>
                    <a:pt x="349758" y="278987"/>
                    <a:pt x="360140" y="286703"/>
                    <a:pt x="372713" y="288988"/>
                  </a:cubicBezTo>
                  <a:cubicBezTo>
                    <a:pt x="375857" y="289560"/>
                    <a:pt x="377762" y="291655"/>
                    <a:pt x="378714" y="294418"/>
                  </a:cubicBezTo>
                  <a:cubicBezTo>
                    <a:pt x="378809" y="294799"/>
                    <a:pt x="378905" y="295275"/>
                    <a:pt x="379000" y="295656"/>
                  </a:cubicBezTo>
                  <a:cubicBezTo>
                    <a:pt x="379285" y="297085"/>
                    <a:pt x="379857" y="298418"/>
                    <a:pt x="380238" y="299847"/>
                  </a:cubicBezTo>
                  <a:close/>
                  <a:moveTo>
                    <a:pt x="373856" y="293561"/>
                  </a:moveTo>
                  <a:cubicBezTo>
                    <a:pt x="373856" y="293561"/>
                    <a:pt x="373285" y="293180"/>
                    <a:pt x="372999" y="292989"/>
                  </a:cubicBezTo>
                  <a:cubicBezTo>
                    <a:pt x="372999" y="293370"/>
                    <a:pt x="373094" y="293751"/>
                    <a:pt x="373856" y="293561"/>
                  </a:cubicBezTo>
                  <a:close/>
                  <a:moveTo>
                    <a:pt x="366332" y="296513"/>
                  </a:moveTo>
                  <a:cubicBezTo>
                    <a:pt x="365950" y="295275"/>
                    <a:pt x="365855" y="294037"/>
                    <a:pt x="365189" y="292894"/>
                  </a:cubicBezTo>
                  <a:cubicBezTo>
                    <a:pt x="364807" y="292227"/>
                    <a:pt x="363760" y="291941"/>
                    <a:pt x="362331" y="292227"/>
                  </a:cubicBezTo>
                  <a:cubicBezTo>
                    <a:pt x="362807" y="293084"/>
                    <a:pt x="363188" y="294132"/>
                    <a:pt x="363855" y="294894"/>
                  </a:cubicBezTo>
                  <a:cubicBezTo>
                    <a:pt x="364522" y="295561"/>
                    <a:pt x="365474" y="295942"/>
                    <a:pt x="366332" y="296513"/>
                  </a:cubicBezTo>
                  <a:close/>
                  <a:moveTo>
                    <a:pt x="355568" y="291275"/>
                  </a:moveTo>
                  <a:cubicBezTo>
                    <a:pt x="356425" y="290227"/>
                    <a:pt x="357188" y="289179"/>
                    <a:pt x="357949" y="288227"/>
                  </a:cubicBezTo>
                  <a:cubicBezTo>
                    <a:pt x="356997" y="288227"/>
                    <a:pt x="356045" y="288227"/>
                    <a:pt x="355092" y="289560"/>
                  </a:cubicBezTo>
                  <a:cubicBezTo>
                    <a:pt x="355282" y="290132"/>
                    <a:pt x="355378" y="290703"/>
                    <a:pt x="355568" y="291275"/>
                  </a:cubicBezTo>
                  <a:close/>
                  <a:moveTo>
                    <a:pt x="351473" y="290227"/>
                  </a:moveTo>
                  <a:lnTo>
                    <a:pt x="351473" y="287655"/>
                  </a:lnTo>
                  <a:cubicBezTo>
                    <a:pt x="350806" y="287846"/>
                    <a:pt x="350044" y="288036"/>
                    <a:pt x="349377" y="288227"/>
                  </a:cubicBezTo>
                  <a:lnTo>
                    <a:pt x="351473" y="290227"/>
                  </a:lnTo>
                  <a:close/>
                  <a:moveTo>
                    <a:pt x="339947" y="283559"/>
                  </a:moveTo>
                  <a:cubicBezTo>
                    <a:pt x="340138" y="282893"/>
                    <a:pt x="340328" y="282130"/>
                    <a:pt x="340519" y="281464"/>
                  </a:cubicBezTo>
                  <a:cubicBezTo>
                    <a:pt x="340519" y="281464"/>
                    <a:pt x="339947" y="281369"/>
                    <a:pt x="339662" y="281273"/>
                  </a:cubicBezTo>
                  <a:cubicBezTo>
                    <a:pt x="339566" y="281845"/>
                    <a:pt x="339376" y="282416"/>
                    <a:pt x="340042" y="283655"/>
                  </a:cubicBezTo>
                  <a:close/>
                  <a:moveTo>
                    <a:pt x="335756" y="283369"/>
                  </a:moveTo>
                  <a:cubicBezTo>
                    <a:pt x="335756" y="283369"/>
                    <a:pt x="335947" y="282797"/>
                    <a:pt x="336042" y="282512"/>
                  </a:cubicBezTo>
                  <a:cubicBezTo>
                    <a:pt x="335471" y="282416"/>
                    <a:pt x="334804" y="282321"/>
                    <a:pt x="333470" y="282797"/>
                  </a:cubicBezTo>
                  <a:cubicBezTo>
                    <a:pt x="334232" y="282988"/>
                    <a:pt x="334994" y="283178"/>
                    <a:pt x="335756" y="283274"/>
                  </a:cubicBezTo>
                  <a:close/>
                  <a:moveTo>
                    <a:pt x="315754" y="277844"/>
                  </a:moveTo>
                  <a:cubicBezTo>
                    <a:pt x="315849" y="277273"/>
                    <a:pt x="316040" y="276701"/>
                    <a:pt x="315373" y="275463"/>
                  </a:cubicBezTo>
                  <a:cubicBezTo>
                    <a:pt x="315182" y="276130"/>
                    <a:pt x="314992" y="276892"/>
                    <a:pt x="314801" y="277559"/>
                  </a:cubicBezTo>
                  <a:cubicBezTo>
                    <a:pt x="314801" y="277559"/>
                    <a:pt x="315373" y="277749"/>
                    <a:pt x="315658" y="277749"/>
                  </a:cubicBezTo>
                  <a:close/>
                  <a:moveTo>
                    <a:pt x="298228" y="275368"/>
                  </a:moveTo>
                  <a:cubicBezTo>
                    <a:pt x="298228" y="275368"/>
                    <a:pt x="298895" y="274511"/>
                    <a:pt x="298799" y="274320"/>
                  </a:cubicBezTo>
                  <a:cubicBezTo>
                    <a:pt x="297942" y="272796"/>
                    <a:pt x="297466" y="270320"/>
                    <a:pt x="295275" y="272796"/>
                  </a:cubicBezTo>
                  <a:cubicBezTo>
                    <a:pt x="295942" y="273463"/>
                    <a:pt x="296608" y="274034"/>
                    <a:pt x="297275" y="274606"/>
                  </a:cubicBezTo>
                  <a:cubicBezTo>
                    <a:pt x="297561" y="274892"/>
                    <a:pt x="297942" y="275082"/>
                    <a:pt x="298228" y="275273"/>
                  </a:cubicBezTo>
                  <a:close/>
                  <a:moveTo>
                    <a:pt x="297275" y="289560"/>
                  </a:moveTo>
                  <a:cubicBezTo>
                    <a:pt x="297466" y="288988"/>
                    <a:pt x="300228" y="288512"/>
                    <a:pt x="297656" y="287560"/>
                  </a:cubicBezTo>
                  <a:cubicBezTo>
                    <a:pt x="297371" y="287560"/>
                    <a:pt x="296513" y="288798"/>
                    <a:pt x="295180" y="290132"/>
                  </a:cubicBezTo>
                  <a:cubicBezTo>
                    <a:pt x="292989" y="290513"/>
                    <a:pt x="291084" y="290989"/>
                    <a:pt x="291846" y="293751"/>
                  </a:cubicBezTo>
                  <a:cubicBezTo>
                    <a:pt x="292989" y="292989"/>
                    <a:pt x="294227" y="292322"/>
                    <a:pt x="295370" y="291465"/>
                  </a:cubicBezTo>
                  <a:cubicBezTo>
                    <a:pt x="296132" y="290894"/>
                    <a:pt x="296894" y="290322"/>
                    <a:pt x="297180" y="289560"/>
                  </a:cubicBezTo>
                  <a:close/>
                  <a:moveTo>
                    <a:pt x="284416" y="302133"/>
                  </a:moveTo>
                  <a:cubicBezTo>
                    <a:pt x="284416" y="302133"/>
                    <a:pt x="284893" y="301276"/>
                    <a:pt x="283655" y="300800"/>
                  </a:cubicBezTo>
                  <a:cubicBezTo>
                    <a:pt x="283940" y="301276"/>
                    <a:pt x="284131" y="301657"/>
                    <a:pt x="284416" y="302133"/>
                  </a:cubicBezTo>
                  <a:close/>
                  <a:moveTo>
                    <a:pt x="278606" y="306800"/>
                  </a:moveTo>
                  <a:cubicBezTo>
                    <a:pt x="279559" y="306324"/>
                    <a:pt x="280511" y="305848"/>
                    <a:pt x="281464" y="305467"/>
                  </a:cubicBezTo>
                  <a:cubicBezTo>
                    <a:pt x="280511" y="305467"/>
                    <a:pt x="279559" y="305467"/>
                    <a:pt x="278606" y="306800"/>
                  </a:cubicBezTo>
                  <a:close/>
                  <a:moveTo>
                    <a:pt x="272129" y="315468"/>
                  </a:moveTo>
                  <a:cubicBezTo>
                    <a:pt x="270891" y="316992"/>
                    <a:pt x="269748" y="318421"/>
                    <a:pt x="268605" y="319945"/>
                  </a:cubicBezTo>
                  <a:cubicBezTo>
                    <a:pt x="268605" y="319945"/>
                    <a:pt x="269176" y="320421"/>
                    <a:pt x="269462" y="320612"/>
                  </a:cubicBezTo>
                  <a:cubicBezTo>
                    <a:pt x="270605" y="319088"/>
                    <a:pt x="271748" y="317563"/>
                    <a:pt x="272224" y="315373"/>
                  </a:cubicBezTo>
                  <a:close/>
                  <a:moveTo>
                    <a:pt x="263557" y="327374"/>
                  </a:moveTo>
                  <a:cubicBezTo>
                    <a:pt x="264128" y="326612"/>
                    <a:pt x="264700" y="325850"/>
                    <a:pt x="265271" y="325088"/>
                  </a:cubicBezTo>
                  <a:cubicBezTo>
                    <a:pt x="264319" y="325374"/>
                    <a:pt x="262985" y="325374"/>
                    <a:pt x="262414" y="325946"/>
                  </a:cubicBezTo>
                  <a:cubicBezTo>
                    <a:pt x="261747" y="326612"/>
                    <a:pt x="261652" y="327851"/>
                    <a:pt x="260604" y="328803"/>
                  </a:cubicBezTo>
                  <a:lnTo>
                    <a:pt x="260604" y="330041"/>
                  </a:lnTo>
                  <a:cubicBezTo>
                    <a:pt x="260604" y="330041"/>
                    <a:pt x="261080" y="329184"/>
                    <a:pt x="262033" y="328803"/>
                  </a:cubicBezTo>
                  <a:cubicBezTo>
                    <a:pt x="262509" y="328327"/>
                    <a:pt x="263081" y="327946"/>
                    <a:pt x="263557" y="327374"/>
                  </a:cubicBezTo>
                  <a:close/>
                  <a:moveTo>
                    <a:pt x="257747" y="338138"/>
                  </a:moveTo>
                  <a:cubicBezTo>
                    <a:pt x="257937" y="337376"/>
                    <a:pt x="258032" y="336613"/>
                    <a:pt x="258223" y="335852"/>
                  </a:cubicBezTo>
                  <a:cubicBezTo>
                    <a:pt x="257365" y="335852"/>
                    <a:pt x="256032" y="335756"/>
                    <a:pt x="255841" y="336042"/>
                  </a:cubicBezTo>
                  <a:cubicBezTo>
                    <a:pt x="255365" y="337090"/>
                    <a:pt x="255365" y="338328"/>
                    <a:pt x="255175" y="339471"/>
                  </a:cubicBezTo>
                  <a:cubicBezTo>
                    <a:pt x="255746" y="339280"/>
                    <a:pt x="256413" y="338995"/>
                    <a:pt x="257747" y="338138"/>
                  </a:cubicBezTo>
                  <a:close/>
                  <a:moveTo>
                    <a:pt x="250507" y="340805"/>
                  </a:moveTo>
                  <a:cubicBezTo>
                    <a:pt x="251174" y="340519"/>
                    <a:pt x="251746" y="340233"/>
                    <a:pt x="252413" y="339947"/>
                  </a:cubicBezTo>
                  <a:cubicBezTo>
                    <a:pt x="250412" y="336899"/>
                    <a:pt x="249269" y="339471"/>
                    <a:pt x="247936" y="340614"/>
                  </a:cubicBezTo>
                  <a:cubicBezTo>
                    <a:pt x="247650" y="340900"/>
                    <a:pt x="247936" y="341662"/>
                    <a:pt x="247936" y="342233"/>
                  </a:cubicBezTo>
                  <a:cubicBezTo>
                    <a:pt x="248507" y="342043"/>
                    <a:pt x="249174" y="341757"/>
                    <a:pt x="250507" y="340900"/>
                  </a:cubicBezTo>
                  <a:close/>
                  <a:moveTo>
                    <a:pt x="247936" y="356521"/>
                  </a:moveTo>
                  <a:cubicBezTo>
                    <a:pt x="247936" y="356521"/>
                    <a:pt x="248222" y="355378"/>
                    <a:pt x="248317" y="354711"/>
                  </a:cubicBezTo>
                  <a:cubicBezTo>
                    <a:pt x="247840" y="354711"/>
                    <a:pt x="247174" y="354711"/>
                    <a:pt x="246793" y="354997"/>
                  </a:cubicBezTo>
                  <a:cubicBezTo>
                    <a:pt x="243745" y="357188"/>
                    <a:pt x="241078" y="356902"/>
                    <a:pt x="238601" y="354235"/>
                  </a:cubicBezTo>
                  <a:cubicBezTo>
                    <a:pt x="238506" y="354044"/>
                    <a:pt x="237458" y="354616"/>
                    <a:pt x="236791" y="356140"/>
                  </a:cubicBezTo>
                  <a:cubicBezTo>
                    <a:pt x="237077" y="358426"/>
                    <a:pt x="236982" y="358426"/>
                    <a:pt x="238792" y="358330"/>
                  </a:cubicBezTo>
                  <a:cubicBezTo>
                    <a:pt x="239458" y="358330"/>
                    <a:pt x="240125" y="358426"/>
                    <a:pt x="240697" y="358521"/>
                  </a:cubicBezTo>
                  <a:cubicBezTo>
                    <a:pt x="240601" y="359283"/>
                    <a:pt x="240697" y="360140"/>
                    <a:pt x="240316" y="360807"/>
                  </a:cubicBezTo>
                  <a:cubicBezTo>
                    <a:pt x="239268" y="362807"/>
                    <a:pt x="237934" y="364807"/>
                    <a:pt x="236887" y="366808"/>
                  </a:cubicBezTo>
                  <a:cubicBezTo>
                    <a:pt x="236696" y="367284"/>
                    <a:pt x="237077" y="367951"/>
                    <a:pt x="237173" y="368618"/>
                  </a:cubicBezTo>
                  <a:cubicBezTo>
                    <a:pt x="237649" y="368332"/>
                    <a:pt x="238506" y="368141"/>
                    <a:pt x="238601" y="367760"/>
                  </a:cubicBezTo>
                  <a:cubicBezTo>
                    <a:pt x="240316" y="363093"/>
                    <a:pt x="244221" y="359950"/>
                    <a:pt x="247745" y="356616"/>
                  </a:cubicBezTo>
                  <a:close/>
                  <a:moveTo>
                    <a:pt x="240982" y="872300"/>
                  </a:moveTo>
                  <a:cubicBezTo>
                    <a:pt x="241364" y="870871"/>
                    <a:pt x="241078" y="869347"/>
                    <a:pt x="240792" y="867823"/>
                  </a:cubicBezTo>
                  <a:cubicBezTo>
                    <a:pt x="239554" y="861632"/>
                    <a:pt x="237744" y="855536"/>
                    <a:pt x="236982" y="849344"/>
                  </a:cubicBezTo>
                  <a:cubicBezTo>
                    <a:pt x="236125" y="842486"/>
                    <a:pt x="236982" y="835533"/>
                    <a:pt x="235648" y="828580"/>
                  </a:cubicBezTo>
                  <a:cubicBezTo>
                    <a:pt x="234315" y="821055"/>
                    <a:pt x="235648" y="813340"/>
                    <a:pt x="232886" y="805625"/>
                  </a:cubicBezTo>
                  <a:cubicBezTo>
                    <a:pt x="230791" y="799624"/>
                    <a:pt x="231553" y="792766"/>
                    <a:pt x="231172" y="786289"/>
                  </a:cubicBezTo>
                  <a:cubicBezTo>
                    <a:pt x="231076" y="784765"/>
                    <a:pt x="231553" y="783050"/>
                    <a:pt x="231172" y="781622"/>
                  </a:cubicBezTo>
                  <a:cubicBezTo>
                    <a:pt x="228409" y="773716"/>
                    <a:pt x="230505" y="765334"/>
                    <a:pt x="228409" y="757333"/>
                  </a:cubicBezTo>
                  <a:cubicBezTo>
                    <a:pt x="228314" y="756857"/>
                    <a:pt x="228790" y="756190"/>
                    <a:pt x="228981" y="755618"/>
                  </a:cubicBezTo>
                  <a:cubicBezTo>
                    <a:pt x="229267" y="756095"/>
                    <a:pt x="229648" y="756571"/>
                    <a:pt x="229743" y="757142"/>
                  </a:cubicBezTo>
                  <a:cubicBezTo>
                    <a:pt x="230315" y="759809"/>
                    <a:pt x="230696" y="762572"/>
                    <a:pt x="231172" y="765239"/>
                  </a:cubicBezTo>
                  <a:cubicBezTo>
                    <a:pt x="231648" y="767715"/>
                    <a:pt x="232124" y="770191"/>
                    <a:pt x="232600" y="772668"/>
                  </a:cubicBezTo>
                  <a:cubicBezTo>
                    <a:pt x="232696" y="773144"/>
                    <a:pt x="233172" y="773525"/>
                    <a:pt x="233458" y="774002"/>
                  </a:cubicBezTo>
                  <a:cubicBezTo>
                    <a:pt x="233648" y="773621"/>
                    <a:pt x="233934" y="773239"/>
                    <a:pt x="234029" y="772859"/>
                  </a:cubicBezTo>
                  <a:cubicBezTo>
                    <a:pt x="234029" y="772001"/>
                    <a:pt x="234220" y="771049"/>
                    <a:pt x="234029" y="770191"/>
                  </a:cubicBezTo>
                  <a:cubicBezTo>
                    <a:pt x="232220" y="762476"/>
                    <a:pt x="231267" y="754571"/>
                    <a:pt x="231076" y="746665"/>
                  </a:cubicBezTo>
                  <a:cubicBezTo>
                    <a:pt x="230886" y="739997"/>
                    <a:pt x="231267" y="733330"/>
                    <a:pt x="230029" y="726472"/>
                  </a:cubicBezTo>
                  <a:cubicBezTo>
                    <a:pt x="228314" y="717709"/>
                    <a:pt x="228790" y="708660"/>
                    <a:pt x="228314" y="699707"/>
                  </a:cubicBezTo>
                  <a:cubicBezTo>
                    <a:pt x="228219" y="697039"/>
                    <a:pt x="228409" y="694373"/>
                    <a:pt x="228314" y="691705"/>
                  </a:cubicBezTo>
                  <a:cubicBezTo>
                    <a:pt x="228219" y="690182"/>
                    <a:pt x="230124" y="686276"/>
                    <a:pt x="225266" y="688657"/>
                  </a:cubicBezTo>
                  <a:cubicBezTo>
                    <a:pt x="225266" y="688657"/>
                    <a:pt x="224218" y="687419"/>
                    <a:pt x="224123" y="686848"/>
                  </a:cubicBezTo>
                  <a:cubicBezTo>
                    <a:pt x="223552" y="678085"/>
                    <a:pt x="223075" y="669322"/>
                    <a:pt x="222695" y="660464"/>
                  </a:cubicBezTo>
                  <a:cubicBezTo>
                    <a:pt x="222695" y="659225"/>
                    <a:pt x="223075" y="657987"/>
                    <a:pt x="223361" y="656749"/>
                  </a:cubicBezTo>
                  <a:cubicBezTo>
                    <a:pt x="223838" y="658178"/>
                    <a:pt x="224409" y="659511"/>
                    <a:pt x="224599" y="660845"/>
                  </a:cubicBezTo>
                  <a:cubicBezTo>
                    <a:pt x="224981" y="664178"/>
                    <a:pt x="225362" y="667417"/>
                    <a:pt x="225457" y="670750"/>
                  </a:cubicBezTo>
                  <a:cubicBezTo>
                    <a:pt x="225647" y="673894"/>
                    <a:pt x="225457" y="676942"/>
                    <a:pt x="225457" y="680085"/>
                  </a:cubicBezTo>
                  <a:cubicBezTo>
                    <a:pt x="225457" y="680657"/>
                    <a:pt x="225838" y="681324"/>
                    <a:pt x="225933" y="681895"/>
                  </a:cubicBezTo>
                  <a:cubicBezTo>
                    <a:pt x="226314" y="681228"/>
                    <a:pt x="226695" y="680657"/>
                    <a:pt x="226981" y="679990"/>
                  </a:cubicBezTo>
                  <a:cubicBezTo>
                    <a:pt x="227457" y="678371"/>
                    <a:pt x="228314" y="676751"/>
                    <a:pt x="228219" y="675132"/>
                  </a:cubicBezTo>
                  <a:cubicBezTo>
                    <a:pt x="227933" y="668655"/>
                    <a:pt x="227266" y="662178"/>
                    <a:pt x="226885" y="655701"/>
                  </a:cubicBezTo>
                  <a:cubicBezTo>
                    <a:pt x="226314" y="647415"/>
                    <a:pt x="225933" y="639223"/>
                    <a:pt x="225457" y="630936"/>
                  </a:cubicBezTo>
                  <a:cubicBezTo>
                    <a:pt x="225457" y="630269"/>
                    <a:pt x="225362" y="629698"/>
                    <a:pt x="225076" y="629126"/>
                  </a:cubicBezTo>
                  <a:cubicBezTo>
                    <a:pt x="224504" y="627698"/>
                    <a:pt x="223742" y="626364"/>
                    <a:pt x="223075" y="625030"/>
                  </a:cubicBezTo>
                  <a:cubicBezTo>
                    <a:pt x="222885" y="626555"/>
                    <a:pt x="222695" y="627983"/>
                    <a:pt x="222599" y="629508"/>
                  </a:cubicBezTo>
                  <a:cubicBezTo>
                    <a:pt x="222599" y="631984"/>
                    <a:pt x="221742" y="634746"/>
                    <a:pt x="222695" y="636747"/>
                  </a:cubicBezTo>
                  <a:cubicBezTo>
                    <a:pt x="225171" y="641890"/>
                    <a:pt x="223361" y="647129"/>
                    <a:pt x="223933" y="652272"/>
                  </a:cubicBezTo>
                  <a:cubicBezTo>
                    <a:pt x="223933" y="652844"/>
                    <a:pt x="223552" y="653415"/>
                    <a:pt x="223361" y="653987"/>
                  </a:cubicBezTo>
                  <a:cubicBezTo>
                    <a:pt x="223075" y="653510"/>
                    <a:pt x="222599" y="653034"/>
                    <a:pt x="222599" y="652463"/>
                  </a:cubicBezTo>
                  <a:cubicBezTo>
                    <a:pt x="222028" y="648462"/>
                    <a:pt x="221361" y="644367"/>
                    <a:pt x="221171" y="640366"/>
                  </a:cubicBezTo>
                  <a:cubicBezTo>
                    <a:pt x="220599" y="629412"/>
                    <a:pt x="220123" y="618554"/>
                    <a:pt x="219647" y="607600"/>
                  </a:cubicBezTo>
                  <a:cubicBezTo>
                    <a:pt x="219551" y="604933"/>
                    <a:pt x="216027" y="601313"/>
                    <a:pt x="222123" y="600361"/>
                  </a:cubicBezTo>
                  <a:cubicBezTo>
                    <a:pt x="222314" y="600361"/>
                    <a:pt x="222504" y="599218"/>
                    <a:pt x="222504" y="598551"/>
                  </a:cubicBezTo>
                  <a:cubicBezTo>
                    <a:pt x="222504" y="587407"/>
                    <a:pt x="222504" y="576358"/>
                    <a:pt x="222504" y="565214"/>
                  </a:cubicBezTo>
                  <a:cubicBezTo>
                    <a:pt x="222504" y="563213"/>
                    <a:pt x="221647" y="561118"/>
                    <a:pt x="221075" y="559118"/>
                  </a:cubicBezTo>
                  <a:cubicBezTo>
                    <a:pt x="220980" y="558737"/>
                    <a:pt x="220599" y="558451"/>
                    <a:pt x="220408" y="558070"/>
                  </a:cubicBezTo>
                  <a:cubicBezTo>
                    <a:pt x="220123" y="558355"/>
                    <a:pt x="219742" y="558737"/>
                    <a:pt x="219647" y="559022"/>
                  </a:cubicBezTo>
                  <a:cubicBezTo>
                    <a:pt x="219551" y="559880"/>
                    <a:pt x="219647" y="560832"/>
                    <a:pt x="219647" y="561690"/>
                  </a:cubicBezTo>
                  <a:cubicBezTo>
                    <a:pt x="219647" y="562261"/>
                    <a:pt x="219170" y="562737"/>
                    <a:pt x="218884" y="563309"/>
                  </a:cubicBezTo>
                  <a:cubicBezTo>
                    <a:pt x="218694" y="562737"/>
                    <a:pt x="218313" y="562166"/>
                    <a:pt x="218218" y="561594"/>
                  </a:cubicBezTo>
                  <a:cubicBezTo>
                    <a:pt x="217741" y="552926"/>
                    <a:pt x="216884" y="544163"/>
                    <a:pt x="216884" y="535496"/>
                  </a:cubicBezTo>
                  <a:cubicBezTo>
                    <a:pt x="216884" y="529495"/>
                    <a:pt x="215741" y="523399"/>
                    <a:pt x="218123" y="517303"/>
                  </a:cubicBezTo>
                  <a:cubicBezTo>
                    <a:pt x="219075" y="514826"/>
                    <a:pt x="216408" y="511969"/>
                    <a:pt x="218123" y="509016"/>
                  </a:cubicBezTo>
                  <a:cubicBezTo>
                    <a:pt x="218408" y="508540"/>
                    <a:pt x="216980" y="506539"/>
                    <a:pt x="216027" y="506063"/>
                  </a:cubicBezTo>
                  <a:cubicBezTo>
                    <a:pt x="214027" y="505206"/>
                    <a:pt x="211646" y="504825"/>
                    <a:pt x="209455" y="504634"/>
                  </a:cubicBezTo>
                  <a:cubicBezTo>
                    <a:pt x="202882" y="504158"/>
                    <a:pt x="196310" y="505301"/>
                    <a:pt x="189833" y="503397"/>
                  </a:cubicBezTo>
                  <a:cubicBezTo>
                    <a:pt x="186976" y="502539"/>
                    <a:pt x="183547" y="502920"/>
                    <a:pt x="180499" y="503397"/>
                  </a:cubicBezTo>
                  <a:cubicBezTo>
                    <a:pt x="177451" y="503777"/>
                    <a:pt x="174784" y="502158"/>
                    <a:pt x="171545" y="503111"/>
                  </a:cubicBezTo>
                  <a:cubicBezTo>
                    <a:pt x="167926" y="504254"/>
                    <a:pt x="163830" y="504254"/>
                    <a:pt x="159925" y="504540"/>
                  </a:cubicBezTo>
                  <a:cubicBezTo>
                    <a:pt x="153638" y="505111"/>
                    <a:pt x="147161" y="503397"/>
                    <a:pt x="141065" y="505873"/>
                  </a:cubicBezTo>
                  <a:cubicBezTo>
                    <a:pt x="140303" y="506159"/>
                    <a:pt x="139160" y="506063"/>
                    <a:pt x="138208" y="505873"/>
                  </a:cubicBezTo>
                  <a:cubicBezTo>
                    <a:pt x="132683" y="504825"/>
                    <a:pt x="128968" y="507206"/>
                    <a:pt x="128873" y="512159"/>
                  </a:cubicBezTo>
                  <a:cubicBezTo>
                    <a:pt x="128873" y="515684"/>
                    <a:pt x="129349" y="519303"/>
                    <a:pt x="128683" y="522827"/>
                  </a:cubicBezTo>
                  <a:cubicBezTo>
                    <a:pt x="128111" y="526161"/>
                    <a:pt x="128206" y="529209"/>
                    <a:pt x="128778" y="532448"/>
                  </a:cubicBezTo>
                  <a:cubicBezTo>
                    <a:pt x="128968" y="533495"/>
                    <a:pt x="129159" y="534829"/>
                    <a:pt x="128778" y="535781"/>
                  </a:cubicBezTo>
                  <a:cubicBezTo>
                    <a:pt x="126301" y="541497"/>
                    <a:pt x="127921" y="547402"/>
                    <a:pt x="127349" y="553212"/>
                  </a:cubicBezTo>
                  <a:cubicBezTo>
                    <a:pt x="127159" y="555498"/>
                    <a:pt x="126397" y="557689"/>
                    <a:pt x="125921" y="561308"/>
                  </a:cubicBezTo>
                  <a:cubicBezTo>
                    <a:pt x="126397" y="569309"/>
                    <a:pt x="124015" y="577025"/>
                    <a:pt x="123349" y="584931"/>
                  </a:cubicBezTo>
                  <a:cubicBezTo>
                    <a:pt x="122491" y="594550"/>
                    <a:pt x="121730" y="604266"/>
                    <a:pt x="120206" y="613791"/>
                  </a:cubicBezTo>
                  <a:cubicBezTo>
                    <a:pt x="119824" y="616268"/>
                    <a:pt x="118872" y="618744"/>
                    <a:pt x="118872" y="621221"/>
                  </a:cubicBezTo>
                  <a:cubicBezTo>
                    <a:pt x="118967" y="632460"/>
                    <a:pt x="117824" y="643604"/>
                    <a:pt x="116110" y="654844"/>
                  </a:cubicBezTo>
                  <a:cubicBezTo>
                    <a:pt x="114872" y="662750"/>
                    <a:pt x="114967" y="670846"/>
                    <a:pt x="114490" y="678942"/>
                  </a:cubicBezTo>
                  <a:cubicBezTo>
                    <a:pt x="114014" y="688086"/>
                    <a:pt x="113729" y="697230"/>
                    <a:pt x="112966" y="706374"/>
                  </a:cubicBezTo>
                  <a:cubicBezTo>
                    <a:pt x="112776" y="709136"/>
                    <a:pt x="110776" y="711898"/>
                    <a:pt x="113062" y="714566"/>
                  </a:cubicBezTo>
                  <a:cubicBezTo>
                    <a:pt x="109918" y="718090"/>
                    <a:pt x="112014" y="722186"/>
                    <a:pt x="111728" y="725996"/>
                  </a:cubicBezTo>
                  <a:cubicBezTo>
                    <a:pt x="111442" y="729805"/>
                    <a:pt x="111062" y="733616"/>
                    <a:pt x="111347" y="737521"/>
                  </a:cubicBezTo>
                  <a:cubicBezTo>
                    <a:pt x="111823" y="743712"/>
                    <a:pt x="110871" y="749998"/>
                    <a:pt x="110109" y="756285"/>
                  </a:cubicBezTo>
                  <a:cubicBezTo>
                    <a:pt x="108871" y="766191"/>
                    <a:pt x="107347" y="776097"/>
                    <a:pt x="105823" y="785908"/>
                  </a:cubicBezTo>
                  <a:cubicBezTo>
                    <a:pt x="104299" y="795814"/>
                    <a:pt x="105442" y="805815"/>
                    <a:pt x="101822" y="815626"/>
                  </a:cubicBezTo>
                  <a:cubicBezTo>
                    <a:pt x="98965" y="823341"/>
                    <a:pt x="98870" y="831818"/>
                    <a:pt x="97536" y="839914"/>
                  </a:cubicBezTo>
                  <a:cubicBezTo>
                    <a:pt x="96107" y="849059"/>
                    <a:pt x="97155" y="858488"/>
                    <a:pt x="97250" y="867823"/>
                  </a:cubicBezTo>
                  <a:cubicBezTo>
                    <a:pt x="97250" y="868489"/>
                    <a:pt x="98298" y="869632"/>
                    <a:pt x="98965" y="869823"/>
                  </a:cubicBezTo>
                  <a:cubicBezTo>
                    <a:pt x="101822" y="870490"/>
                    <a:pt x="104775" y="870871"/>
                    <a:pt x="107728" y="871252"/>
                  </a:cubicBezTo>
                  <a:cubicBezTo>
                    <a:pt x="112300" y="871824"/>
                    <a:pt x="116967" y="872109"/>
                    <a:pt x="121539" y="872680"/>
                  </a:cubicBezTo>
                  <a:cubicBezTo>
                    <a:pt x="124206" y="872967"/>
                    <a:pt x="126873" y="873633"/>
                    <a:pt x="129635" y="874014"/>
                  </a:cubicBezTo>
                  <a:cubicBezTo>
                    <a:pt x="137350" y="874966"/>
                    <a:pt x="145161" y="875824"/>
                    <a:pt x="152876" y="876872"/>
                  </a:cubicBezTo>
                  <a:cubicBezTo>
                    <a:pt x="161449" y="878014"/>
                    <a:pt x="169926" y="880206"/>
                    <a:pt x="178594" y="880491"/>
                  </a:cubicBezTo>
                  <a:cubicBezTo>
                    <a:pt x="188023" y="880777"/>
                    <a:pt x="197644" y="882110"/>
                    <a:pt x="207073" y="878205"/>
                  </a:cubicBezTo>
                  <a:cubicBezTo>
                    <a:pt x="212122" y="876109"/>
                    <a:pt x="218123" y="875824"/>
                    <a:pt x="223838" y="875443"/>
                  </a:cubicBezTo>
                  <a:cubicBezTo>
                    <a:pt x="228790" y="875062"/>
                    <a:pt x="233267" y="870775"/>
                    <a:pt x="238697" y="873919"/>
                  </a:cubicBezTo>
                  <a:cubicBezTo>
                    <a:pt x="239077" y="874109"/>
                    <a:pt x="241078" y="872871"/>
                    <a:pt x="241268" y="872109"/>
                  </a:cubicBezTo>
                  <a:close/>
                  <a:moveTo>
                    <a:pt x="238315" y="374809"/>
                  </a:moveTo>
                  <a:cubicBezTo>
                    <a:pt x="238220" y="374238"/>
                    <a:pt x="238030" y="373666"/>
                    <a:pt x="237934" y="373094"/>
                  </a:cubicBezTo>
                  <a:cubicBezTo>
                    <a:pt x="237649" y="373094"/>
                    <a:pt x="237077" y="373285"/>
                    <a:pt x="237077" y="373285"/>
                  </a:cubicBezTo>
                  <a:cubicBezTo>
                    <a:pt x="237268" y="374047"/>
                    <a:pt x="237458" y="374714"/>
                    <a:pt x="238315" y="374714"/>
                  </a:cubicBezTo>
                  <a:close/>
                  <a:moveTo>
                    <a:pt x="238315" y="379286"/>
                  </a:moveTo>
                  <a:cubicBezTo>
                    <a:pt x="238315" y="379286"/>
                    <a:pt x="238030" y="378619"/>
                    <a:pt x="237839" y="378333"/>
                  </a:cubicBezTo>
                  <a:cubicBezTo>
                    <a:pt x="237077" y="378905"/>
                    <a:pt x="236315" y="379572"/>
                    <a:pt x="236220" y="380809"/>
                  </a:cubicBezTo>
                  <a:cubicBezTo>
                    <a:pt x="236982" y="380333"/>
                    <a:pt x="237649" y="379857"/>
                    <a:pt x="238315" y="379286"/>
                  </a:cubicBezTo>
                  <a:close/>
                  <a:moveTo>
                    <a:pt x="234982" y="476536"/>
                  </a:moveTo>
                  <a:cubicBezTo>
                    <a:pt x="235553" y="475869"/>
                    <a:pt x="236696" y="475202"/>
                    <a:pt x="236601" y="474726"/>
                  </a:cubicBezTo>
                  <a:cubicBezTo>
                    <a:pt x="236410" y="473964"/>
                    <a:pt x="235363" y="473488"/>
                    <a:pt x="234029" y="473488"/>
                  </a:cubicBezTo>
                  <a:cubicBezTo>
                    <a:pt x="234315" y="474536"/>
                    <a:pt x="234696" y="475583"/>
                    <a:pt x="234982" y="476536"/>
                  </a:cubicBezTo>
                  <a:close/>
                  <a:moveTo>
                    <a:pt x="234791" y="787432"/>
                  </a:moveTo>
                  <a:cubicBezTo>
                    <a:pt x="234887" y="784479"/>
                    <a:pt x="235077" y="781622"/>
                    <a:pt x="235077" y="778669"/>
                  </a:cubicBezTo>
                  <a:cubicBezTo>
                    <a:pt x="235077" y="778573"/>
                    <a:pt x="234315" y="778383"/>
                    <a:pt x="233934" y="777526"/>
                  </a:cubicBezTo>
                  <a:lnTo>
                    <a:pt x="232600" y="777526"/>
                  </a:lnTo>
                  <a:cubicBezTo>
                    <a:pt x="232600" y="777526"/>
                    <a:pt x="233458" y="777907"/>
                    <a:pt x="233934" y="778859"/>
                  </a:cubicBezTo>
                  <a:cubicBezTo>
                    <a:pt x="234220" y="781717"/>
                    <a:pt x="234506" y="784574"/>
                    <a:pt x="234791" y="787432"/>
                  </a:cubicBezTo>
                  <a:close/>
                  <a:moveTo>
                    <a:pt x="234124" y="417576"/>
                  </a:moveTo>
                  <a:cubicBezTo>
                    <a:pt x="234124" y="417576"/>
                    <a:pt x="234982" y="417576"/>
                    <a:pt x="234696" y="416814"/>
                  </a:cubicBezTo>
                  <a:cubicBezTo>
                    <a:pt x="234506" y="417100"/>
                    <a:pt x="234315" y="417386"/>
                    <a:pt x="234124" y="417576"/>
                  </a:cubicBezTo>
                  <a:close/>
                  <a:moveTo>
                    <a:pt x="229743" y="361474"/>
                  </a:moveTo>
                  <a:cubicBezTo>
                    <a:pt x="231076" y="361474"/>
                    <a:pt x="232315" y="361664"/>
                    <a:pt x="233648" y="361760"/>
                  </a:cubicBezTo>
                  <a:cubicBezTo>
                    <a:pt x="233077" y="360998"/>
                    <a:pt x="232410" y="360236"/>
                    <a:pt x="231172" y="360045"/>
                  </a:cubicBezTo>
                  <a:cubicBezTo>
                    <a:pt x="230696" y="360521"/>
                    <a:pt x="230219" y="360998"/>
                    <a:pt x="229838" y="361474"/>
                  </a:cubicBezTo>
                  <a:close/>
                  <a:moveTo>
                    <a:pt x="223838" y="622173"/>
                  </a:moveTo>
                  <a:cubicBezTo>
                    <a:pt x="223838" y="615792"/>
                    <a:pt x="223838" y="609409"/>
                    <a:pt x="223838" y="603123"/>
                  </a:cubicBezTo>
                  <a:cubicBezTo>
                    <a:pt x="223838" y="602742"/>
                    <a:pt x="222885" y="602171"/>
                    <a:pt x="222409" y="602266"/>
                  </a:cubicBezTo>
                  <a:cubicBezTo>
                    <a:pt x="221932" y="602266"/>
                    <a:pt x="221075" y="602932"/>
                    <a:pt x="221075" y="603218"/>
                  </a:cubicBezTo>
                  <a:cubicBezTo>
                    <a:pt x="221171" y="606457"/>
                    <a:pt x="221456" y="609600"/>
                    <a:pt x="222409" y="613506"/>
                  </a:cubicBezTo>
                  <a:cubicBezTo>
                    <a:pt x="222409" y="616363"/>
                    <a:pt x="222409" y="619220"/>
                    <a:pt x="222409" y="622078"/>
                  </a:cubicBezTo>
                  <a:cubicBezTo>
                    <a:pt x="222409" y="622459"/>
                    <a:pt x="222980" y="622935"/>
                    <a:pt x="223266" y="623316"/>
                  </a:cubicBezTo>
                  <a:cubicBezTo>
                    <a:pt x="223456" y="622935"/>
                    <a:pt x="223742" y="622554"/>
                    <a:pt x="223742" y="622173"/>
                  </a:cubicBezTo>
                  <a:close/>
                  <a:moveTo>
                    <a:pt x="223456" y="372428"/>
                  </a:moveTo>
                  <a:cubicBezTo>
                    <a:pt x="223552" y="371856"/>
                    <a:pt x="223742" y="371284"/>
                    <a:pt x="223075" y="370047"/>
                  </a:cubicBezTo>
                  <a:cubicBezTo>
                    <a:pt x="222885" y="370713"/>
                    <a:pt x="222695" y="371475"/>
                    <a:pt x="222504" y="372142"/>
                  </a:cubicBezTo>
                  <a:cubicBezTo>
                    <a:pt x="222504" y="372142"/>
                    <a:pt x="223075" y="372333"/>
                    <a:pt x="223361" y="372333"/>
                  </a:cubicBezTo>
                  <a:close/>
                  <a:moveTo>
                    <a:pt x="220980" y="377380"/>
                  </a:moveTo>
                  <a:cubicBezTo>
                    <a:pt x="216217" y="375952"/>
                    <a:pt x="214503" y="380619"/>
                    <a:pt x="210883" y="381571"/>
                  </a:cubicBezTo>
                  <a:cubicBezTo>
                    <a:pt x="210788" y="381571"/>
                    <a:pt x="210883" y="382714"/>
                    <a:pt x="210883" y="382714"/>
                  </a:cubicBezTo>
                  <a:cubicBezTo>
                    <a:pt x="211646" y="382905"/>
                    <a:pt x="212693" y="383286"/>
                    <a:pt x="213265" y="383000"/>
                  </a:cubicBezTo>
                  <a:cubicBezTo>
                    <a:pt x="215646" y="381476"/>
                    <a:pt x="217932" y="379666"/>
                    <a:pt x="220885" y="377380"/>
                  </a:cubicBezTo>
                  <a:close/>
                  <a:moveTo>
                    <a:pt x="214408" y="503397"/>
                  </a:moveTo>
                  <a:cubicBezTo>
                    <a:pt x="214408" y="502539"/>
                    <a:pt x="214408" y="501587"/>
                    <a:pt x="213074" y="500729"/>
                  </a:cubicBezTo>
                  <a:cubicBezTo>
                    <a:pt x="213074" y="501587"/>
                    <a:pt x="213074" y="502539"/>
                    <a:pt x="213074" y="503397"/>
                  </a:cubicBezTo>
                  <a:lnTo>
                    <a:pt x="214313" y="503397"/>
                  </a:lnTo>
                  <a:close/>
                  <a:moveTo>
                    <a:pt x="180023" y="500539"/>
                  </a:moveTo>
                  <a:cubicBezTo>
                    <a:pt x="180023" y="500539"/>
                    <a:pt x="180213" y="499967"/>
                    <a:pt x="180308" y="499682"/>
                  </a:cubicBezTo>
                  <a:cubicBezTo>
                    <a:pt x="179737" y="499586"/>
                    <a:pt x="179070" y="499491"/>
                    <a:pt x="177737" y="499967"/>
                  </a:cubicBezTo>
                  <a:cubicBezTo>
                    <a:pt x="178498" y="500158"/>
                    <a:pt x="179260" y="500349"/>
                    <a:pt x="180023" y="500444"/>
                  </a:cubicBezTo>
                  <a:close/>
                  <a:moveTo>
                    <a:pt x="172688" y="364807"/>
                  </a:moveTo>
                  <a:cubicBezTo>
                    <a:pt x="174689" y="361855"/>
                    <a:pt x="172688" y="361950"/>
                    <a:pt x="170498" y="362045"/>
                  </a:cubicBezTo>
                  <a:cubicBezTo>
                    <a:pt x="169259" y="362045"/>
                    <a:pt x="168116" y="362045"/>
                    <a:pt x="165449" y="362045"/>
                  </a:cubicBezTo>
                  <a:cubicBezTo>
                    <a:pt x="165164" y="362426"/>
                    <a:pt x="164687" y="362998"/>
                    <a:pt x="164782" y="363093"/>
                  </a:cubicBezTo>
                  <a:cubicBezTo>
                    <a:pt x="166688" y="365284"/>
                    <a:pt x="168592" y="367379"/>
                    <a:pt x="170593" y="369380"/>
                  </a:cubicBezTo>
                  <a:cubicBezTo>
                    <a:pt x="170593" y="369380"/>
                    <a:pt x="171736" y="368903"/>
                    <a:pt x="171831" y="368522"/>
                  </a:cubicBezTo>
                  <a:cubicBezTo>
                    <a:pt x="172212" y="367284"/>
                    <a:pt x="171831" y="365856"/>
                    <a:pt x="172593" y="364807"/>
                  </a:cubicBezTo>
                  <a:close/>
                  <a:moveTo>
                    <a:pt x="169069" y="300038"/>
                  </a:moveTo>
                  <a:cubicBezTo>
                    <a:pt x="168307" y="299466"/>
                    <a:pt x="167545" y="298799"/>
                    <a:pt x="166688" y="298228"/>
                  </a:cubicBezTo>
                  <a:cubicBezTo>
                    <a:pt x="166497" y="298609"/>
                    <a:pt x="166116" y="299180"/>
                    <a:pt x="166211" y="299180"/>
                  </a:cubicBezTo>
                  <a:cubicBezTo>
                    <a:pt x="166878" y="299752"/>
                    <a:pt x="167640" y="300228"/>
                    <a:pt x="169069" y="300038"/>
                  </a:cubicBezTo>
                  <a:close/>
                  <a:moveTo>
                    <a:pt x="169069" y="310705"/>
                  </a:moveTo>
                  <a:cubicBezTo>
                    <a:pt x="169069" y="310705"/>
                    <a:pt x="168497" y="310325"/>
                    <a:pt x="168212" y="310134"/>
                  </a:cubicBezTo>
                  <a:cubicBezTo>
                    <a:pt x="168212" y="310515"/>
                    <a:pt x="168307" y="310896"/>
                    <a:pt x="169069" y="310705"/>
                  </a:cubicBezTo>
                  <a:close/>
                  <a:moveTo>
                    <a:pt x="166116" y="419386"/>
                  </a:moveTo>
                  <a:cubicBezTo>
                    <a:pt x="166116" y="419386"/>
                    <a:pt x="165830" y="418719"/>
                    <a:pt x="165735" y="418338"/>
                  </a:cubicBezTo>
                  <a:cubicBezTo>
                    <a:pt x="164973" y="418909"/>
                    <a:pt x="164116" y="419481"/>
                    <a:pt x="163354" y="421386"/>
                  </a:cubicBezTo>
                  <a:cubicBezTo>
                    <a:pt x="164306" y="420719"/>
                    <a:pt x="165259" y="420053"/>
                    <a:pt x="166211" y="419386"/>
                  </a:cubicBezTo>
                  <a:close/>
                  <a:moveTo>
                    <a:pt x="163068" y="270224"/>
                  </a:moveTo>
                  <a:cubicBezTo>
                    <a:pt x="162497" y="266510"/>
                    <a:pt x="161068" y="271748"/>
                    <a:pt x="159925" y="270034"/>
                  </a:cubicBezTo>
                  <a:cubicBezTo>
                    <a:pt x="159448" y="269367"/>
                    <a:pt x="158496" y="268891"/>
                    <a:pt x="157829" y="268319"/>
                  </a:cubicBezTo>
                  <a:cubicBezTo>
                    <a:pt x="155067" y="265938"/>
                    <a:pt x="154019" y="262890"/>
                    <a:pt x="154591" y="259556"/>
                  </a:cubicBezTo>
                  <a:cubicBezTo>
                    <a:pt x="155734" y="253746"/>
                    <a:pt x="152590" y="248507"/>
                    <a:pt x="150781" y="243650"/>
                  </a:cubicBezTo>
                  <a:cubicBezTo>
                    <a:pt x="147923" y="235934"/>
                    <a:pt x="144208" y="228886"/>
                    <a:pt x="146685" y="220504"/>
                  </a:cubicBezTo>
                  <a:cubicBezTo>
                    <a:pt x="146685" y="220218"/>
                    <a:pt x="145732" y="219266"/>
                    <a:pt x="145732" y="219361"/>
                  </a:cubicBezTo>
                  <a:cubicBezTo>
                    <a:pt x="141065" y="222504"/>
                    <a:pt x="141923" y="219266"/>
                    <a:pt x="141541" y="216599"/>
                  </a:cubicBezTo>
                  <a:cubicBezTo>
                    <a:pt x="141256" y="214884"/>
                    <a:pt x="139065" y="213360"/>
                    <a:pt x="138874" y="211646"/>
                  </a:cubicBezTo>
                  <a:cubicBezTo>
                    <a:pt x="137446" y="199644"/>
                    <a:pt x="129826" y="189738"/>
                    <a:pt x="125349" y="178784"/>
                  </a:cubicBezTo>
                  <a:cubicBezTo>
                    <a:pt x="120491" y="167069"/>
                    <a:pt x="114776" y="155734"/>
                    <a:pt x="110966" y="143637"/>
                  </a:cubicBezTo>
                  <a:cubicBezTo>
                    <a:pt x="110299" y="141446"/>
                    <a:pt x="109347" y="139351"/>
                    <a:pt x="108490" y="135922"/>
                  </a:cubicBezTo>
                  <a:cubicBezTo>
                    <a:pt x="107061" y="132683"/>
                    <a:pt x="105537" y="129540"/>
                    <a:pt x="104204" y="126206"/>
                  </a:cubicBezTo>
                  <a:cubicBezTo>
                    <a:pt x="103060" y="123349"/>
                    <a:pt x="101727" y="120491"/>
                    <a:pt x="100965" y="117348"/>
                  </a:cubicBezTo>
                  <a:cubicBezTo>
                    <a:pt x="100013" y="113443"/>
                    <a:pt x="98393" y="109252"/>
                    <a:pt x="94298" y="106585"/>
                  </a:cubicBezTo>
                  <a:cubicBezTo>
                    <a:pt x="92583" y="105442"/>
                    <a:pt x="91154" y="103918"/>
                    <a:pt x="89725" y="102394"/>
                  </a:cubicBezTo>
                  <a:cubicBezTo>
                    <a:pt x="87725" y="100298"/>
                    <a:pt x="87821" y="96393"/>
                    <a:pt x="89535" y="94679"/>
                  </a:cubicBezTo>
                  <a:cubicBezTo>
                    <a:pt x="92202" y="92012"/>
                    <a:pt x="94107" y="95060"/>
                    <a:pt x="96393" y="95345"/>
                  </a:cubicBezTo>
                  <a:cubicBezTo>
                    <a:pt x="97155" y="95345"/>
                    <a:pt x="97726" y="96584"/>
                    <a:pt x="98489" y="97155"/>
                  </a:cubicBezTo>
                  <a:cubicBezTo>
                    <a:pt x="99250" y="97727"/>
                    <a:pt x="100203" y="98203"/>
                    <a:pt x="101060" y="98774"/>
                  </a:cubicBezTo>
                  <a:cubicBezTo>
                    <a:pt x="101632" y="97631"/>
                    <a:pt x="102584" y="96584"/>
                    <a:pt x="102680" y="95441"/>
                  </a:cubicBezTo>
                  <a:cubicBezTo>
                    <a:pt x="102965" y="93440"/>
                    <a:pt x="102680" y="91440"/>
                    <a:pt x="102680" y="89440"/>
                  </a:cubicBezTo>
                  <a:cubicBezTo>
                    <a:pt x="102680" y="85916"/>
                    <a:pt x="102298" y="82296"/>
                    <a:pt x="102775" y="78772"/>
                  </a:cubicBezTo>
                  <a:cubicBezTo>
                    <a:pt x="103346" y="74867"/>
                    <a:pt x="104870" y="71057"/>
                    <a:pt x="105537" y="67151"/>
                  </a:cubicBezTo>
                  <a:cubicBezTo>
                    <a:pt x="106299" y="62484"/>
                    <a:pt x="106490" y="57721"/>
                    <a:pt x="107061" y="53054"/>
                  </a:cubicBezTo>
                  <a:cubicBezTo>
                    <a:pt x="107061" y="52388"/>
                    <a:pt x="107823" y="51721"/>
                    <a:pt x="108204" y="51054"/>
                  </a:cubicBezTo>
                  <a:cubicBezTo>
                    <a:pt x="108775" y="51530"/>
                    <a:pt x="109347" y="52102"/>
                    <a:pt x="109918" y="52578"/>
                  </a:cubicBezTo>
                  <a:cubicBezTo>
                    <a:pt x="110299" y="52864"/>
                    <a:pt x="110681" y="53150"/>
                    <a:pt x="111062" y="53340"/>
                  </a:cubicBezTo>
                  <a:cubicBezTo>
                    <a:pt x="111538" y="52673"/>
                    <a:pt x="112490" y="52007"/>
                    <a:pt x="112395" y="51435"/>
                  </a:cubicBezTo>
                  <a:cubicBezTo>
                    <a:pt x="112300" y="50483"/>
                    <a:pt x="111728" y="49054"/>
                    <a:pt x="110966" y="48768"/>
                  </a:cubicBezTo>
                  <a:cubicBezTo>
                    <a:pt x="106775" y="47054"/>
                    <a:pt x="107918" y="44768"/>
                    <a:pt x="109918" y="42291"/>
                  </a:cubicBezTo>
                  <a:cubicBezTo>
                    <a:pt x="110299" y="41815"/>
                    <a:pt x="110490" y="41053"/>
                    <a:pt x="110681" y="40386"/>
                  </a:cubicBezTo>
                  <a:cubicBezTo>
                    <a:pt x="110014" y="40386"/>
                    <a:pt x="109156" y="40100"/>
                    <a:pt x="108585" y="40386"/>
                  </a:cubicBezTo>
                  <a:cubicBezTo>
                    <a:pt x="105156" y="41815"/>
                    <a:pt x="101727" y="43434"/>
                    <a:pt x="98393" y="44958"/>
                  </a:cubicBezTo>
                  <a:cubicBezTo>
                    <a:pt x="97822" y="45244"/>
                    <a:pt x="97441" y="45911"/>
                    <a:pt x="96965" y="46387"/>
                  </a:cubicBezTo>
                  <a:cubicBezTo>
                    <a:pt x="97822" y="46577"/>
                    <a:pt x="98679" y="46958"/>
                    <a:pt x="99536" y="46958"/>
                  </a:cubicBezTo>
                  <a:cubicBezTo>
                    <a:pt x="100108" y="46958"/>
                    <a:pt x="100774" y="46482"/>
                    <a:pt x="101346" y="46196"/>
                  </a:cubicBezTo>
                  <a:cubicBezTo>
                    <a:pt x="102584" y="45529"/>
                    <a:pt x="103537" y="42863"/>
                    <a:pt x="105156" y="44958"/>
                  </a:cubicBezTo>
                  <a:cubicBezTo>
                    <a:pt x="105727" y="45720"/>
                    <a:pt x="104204" y="48292"/>
                    <a:pt x="103060" y="49625"/>
                  </a:cubicBezTo>
                  <a:cubicBezTo>
                    <a:pt x="102394" y="50483"/>
                    <a:pt x="100584" y="50483"/>
                    <a:pt x="99441" y="51054"/>
                  </a:cubicBezTo>
                  <a:cubicBezTo>
                    <a:pt x="96488" y="52578"/>
                    <a:pt x="93726" y="54293"/>
                    <a:pt x="90868" y="56007"/>
                  </a:cubicBezTo>
                  <a:cubicBezTo>
                    <a:pt x="83915" y="60198"/>
                    <a:pt x="77819" y="65342"/>
                    <a:pt x="71342" y="70009"/>
                  </a:cubicBezTo>
                  <a:cubicBezTo>
                    <a:pt x="67247" y="72962"/>
                    <a:pt x="62008" y="74486"/>
                    <a:pt x="58198" y="77343"/>
                  </a:cubicBezTo>
                  <a:cubicBezTo>
                    <a:pt x="54673" y="80010"/>
                    <a:pt x="52768" y="79629"/>
                    <a:pt x="49816" y="77724"/>
                  </a:cubicBezTo>
                  <a:cubicBezTo>
                    <a:pt x="46673" y="75629"/>
                    <a:pt x="45053" y="78296"/>
                    <a:pt x="43434" y="80010"/>
                  </a:cubicBezTo>
                  <a:cubicBezTo>
                    <a:pt x="42863" y="80677"/>
                    <a:pt x="42863" y="81820"/>
                    <a:pt x="42577" y="82677"/>
                  </a:cubicBezTo>
                  <a:cubicBezTo>
                    <a:pt x="44101" y="81915"/>
                    <a:pt x="45530" y="81248"/>
                    <a:pt x="47054" y="80486"/>
                  </a:cubicBezTo>
                  <a:cubicBezTo>
                    <a:pt x="47244" y="80486"/>
                    <a:pt x="47530" y="80296"/>
                    <a:pt x="47720" y="80296"/>
                  </a:cubicBezTo>
                  <a:cubicBezTo>
                    <a:pt x="48768" y="80582"/>
                    <a:pt x="49816" y="80867"/>
                    <a:pt x="50864" y="81058"/>
                  </a:cubicBezTo>
                  <a:cubicBezTo>
                    <a:pt x="50197" y="81725"/>
                    <a:pt x="49625" y="82391"/>
                    <a:pt x="48863" y="82868"/>
                  </a:cubicBezTo>
                  <a:cubicBezTo>
                    <a:pt x="46006" y="84677"/>
                    <a:pt x="41720" y="84677"/>
                    <a:pt x="40767" y="88773"/>
                  </a:cubicBezTo>
                  <a:cubicBezTo>
                    <a:pt x="40672" y="89345"/>
                    <a:pt x="39815" y="89726"/>
                    <a:pt x="39338" y="90202"/>
                  </a:cubicBezTo>
                  <a:cubicBezTo>
                    <a:pt x="34766" y="94393"/>
                    <a:pt x="30194" y="98488"/>
                    <a:pt x="25813" y="102775"/>
                  </a:cubicBezTo>
                  <a:cubicBezTo>
                    <a:pt x="23813" y="104775"/>
                    <a:pt x="24670" y="106299"/>
                    <a:pt x="27813" y="106775"/>
                  </a:cubicBezTo>
                  <a:cubicBezTo>
                    <a:pt x="32480" y="107633"/>
                    <a:pt x="32766" y="108299"/>
                    <a:pt x="30766" y="112776"/>
                  </a:cubicBezTo>
                  <a:cubicBezTo>
                    <a:pt x="29527" y="115634"/>
                    <a:pt x="27241" y="119063"/>
                    <a:pt x="28099" y="121539"/>
                  </a:cubicBezTo>
                  <a:cubicBezTo>
                    <a:pt x="30480" y="128969"/>
                    <a:pt x="28575" y="136398"/>
                    <a:pt x="29242" y="143732"/>
                  </a:cubicBezTo>
                  <a:cubicBezTo>
                    <a:pt x="29527" y="147447"/>
                    <a:pt x="29908" y="151352"/>
                    <a:pt x="29242" y="155067"/>
                  </a:cubicBezTo>
                  <a:cubicBezTo>
                    <a:pt x="27813" y="161735"/>
                    <a:pt x="26289" y="168402"/>
                    <a:pt x="26575" y="175355"/>
                  </a:cubicBezTo>
                  <a:cubicBezTo>
                    <a:pt x="26860" y="182594"/>
                    <a:pt x="25813" y="189738"/>
                    <a:pt x="26384" y="196882"/>
                  </a:cubicBezTo>
                  <a:cubicBezTo>
                    <a:pt x="26765" y="201549"/>
                    <a:pt x="25622" y="206312"/>
                    <a:pt x="25146" y="210979"/>
                  </a:cubicBezTo>
                  <a:cubicBezTo>
                    <a:pt x="24670" y="215455"/>
                    <a:pt x="24193" y="219932"/>
                    <a:pt x="23717" y="224409"/>
                  </a:cubicBezTo>
                  <a:cubicBezTo>
                    <a:pt x="23241" y="228886"/>
                    <a:pt x="22670" y="233363"/>
                    <a:pt x="22289" y="237839"/>
                  </a:cubicBezTo>
                  <a:cubicBezTo>
                    <a:pt x="22098" y="240030"/>
                    <a:pt x="22574" y="242316"/>
                    <a:pt x="22289" y="244507"/>
                  </a:cubicBezTo>
                  <a:cubicBezTo>
                    <a:pt x="21526" y="249079"/>
                    <a:pt x="19717" y="253555"/>
                    <a:pt x="19622" y="258032"/>
                  </a:cubicBezTo>
                  <a:cubicBezTo>
                    <a:pt x="19336" y="270034"/>
                    <a:pt x="18859" y="281845"/>
                    <a:pt x="13811" y="293180"/>
                  </a:cubicBezTo>
                  <a:cubicBezTo>
                    <a:pt x="13430" y="294037"/>
                    <a:pt x="12097" y="296609"/>
                    <a:pt x="16192" y="295085"/>
                  </a:cubicBezTo>
                  <a:cubicBezTo>
                    <a:pt x="20002" y="293751"/>
                    <a:pt x="23813" y="291846"/>
                    <a:pt x="28575" y="291751"/>
                  </a:cubicBezTo>
                  <a:cubicBezTo>
                    <a:pt x="33718" y="291751"/>
                    <a:pt x="38957" y="289370"/>
                    <a:pt x="44101" y="288036"/>
                  </a:cubicBezTo>
                  <a:cubicBezTo>
                    <a:pt x="45148" y="287750"/>
                    <a:pt x="46101" y="286893"/>
                    <a:pt x="47149" y="286798"/>
                  </a:cubicBezTo>
                  <a:cubicBezTo>
                    <a:pt x="57340" y="285369"/>
                    <a:pt x="67532" y="284131"/>
                    <a:pt x="77819" y="282702"/>
                  </a:cubicBezTo>
                  <a:cubicBezTo>
                    <a:pt x="79343" y="282512"/>
                    <a:pt x="80963" y="282130"/>
                    <a:pt x="82201" y="281369"/>
                  </a:cubicBezTo>
                  <a:cubicBezTo>
                    <a:pt x="87535" y="277940"/>
                    <a:pt x="87440" y="278035"/>
                    <a:pt x="93059" y="280607"/>
                  </a:cubicBezTo>
                  <a:cubicBezTo>
                    <a:pt x="94869" y="281369"/>
                    <a:pt x="97346" y="281750"/>
                    <a:pt x="99155" y="281273"/>
                  </a:cubicBezTo>
                  <a:cubicBezTo>
                    <a:pt x="105632" y="279559"/>
                    <a:pt x="112205" y="278606"/>
                    <a:pt x="118872" y="278702"/>
                  </a:cubicBezTo>
                  <a:cubicBezTo>
                    <a:pt x="120110" y="278702"/>
                    <a:pt x="121539" y="279083"/>
                    <a:pt x="122396" y="278702"/>
                  </a:cubicBezTo>
                  <a:cubicBezTo>
                    <a:pt x="127254" y="276225"/>
                    <a:pt x="132588" y="276606"/>
                    <a:pt x="137827" y="275939"/>
                  </a:cubicBezTo>
                  <a:cubicBezTo>
                    <a:pt x="142589" y="275273"/>
                    <a:pt x="147733" y="274511"/>
                    <a:pt x="151352" y="270891"/>
                  </a:cubicBezTo>
                  <a:cubicBezTo>
                    <a:pt x="152495" y="269748"/>
                    <a:pt x="153543" y="268605"/>
                    <a:pt x="155448" y="270320"/>
                  </a:cubicBezTo>
                  <a:cubicBezTo>
                    <a:pt x="156210" y="270986"/>
                    <a:pt x="158115" y="270891"/>
                    <a:pt x="159448" y="270701"/>
                  </a:cubicBezTo>
                  <a:cubicBezTo>
                    <a:pt x="160877" y="270605"/>
                    <a:pt x="163449" y="269843"/>
                    <a:pt x="163449" y="269653"/>
                  </a:cubicBezTo>
                  <a:close/>
                  <a:moveTo>
                    <a:pt x="162211" y="277749"/>
                  </a:moveTo>
                  <a:lnTo>
                    <a:pt x="163068" y="277559"/>
                  </a:lnTo>
                  <a:cubicBezTo>
                    <a:pt x="162877" y="276892"/>
                    <a:pt x="162687" y="276130"/>
                    <a:pt x="161830" y="276130"/>
                  </a:cubicBezTo>
                  <a:cubicBezTo>
                    <a:pt x="161925" y="276701"/>
                    <a:pt x="162115" y="277273"/>
                    <a:pt x="162211" y="277844"/>
                  </a:cubicBezTo>
                  <a:close/>
                  <a:moveTo>
                    <a:pt x="160401" y="416052"/>
                  </a:moveTo>
                  <a:cubicBezTo>
                    <a:pt x="160401" y="416052"/>
                    <a:pt x="160973" y="416433"/>
                    <a:pt x="161258" y="416623"/>
                  </a:cubicBezTo>
                  <a:cubicBezTo>
                    <a:pt x="161258" y="416243"/>
                    <a:pt x="161163" y="415862"/>
                    <a:pt x="160401" y="416052"/>
                  </a:cubicBezTo>
                  <a:close/>
                  <a:moveTo>
                    <a:pt x="158972" y="501396"/>
                  </a:moveTo>
                  <a:cubicBezTo>
                    <a:pt x="158972" y="501396"/>
                    <a:pt x="159544" y="501777"/>
                    <a:pt x="159830" y="501968"/>
                  </a:cubicBezTo>
                  <a:cubicBezTo>
                    <a:pt x="159830" y="501587"/>
                    <a:pt x="159830" y="501205"/>
                    <a:pt x="158972" y="501396"/>
                  </a:cubicBezTo>
                  <a:close/>
                  <a:moveTo>
                    <a:pt x="154876" y="359188"/>
                  </a:moveTo>
                  <a:cubicBezTo>
                    <a:pt x="159925" y="358807"/>
                    <a:pt x="161163" y="355663"/>
                    <a:pt x="158972" y="351092"/>
                  </a:cubicBezTo>
                  <a:cubicBezTo>
                    <a:pt x="154781" y="342138"/>
                    <a:pt x="151733" y="332899"/>
                    <a:pt x="150209" y="323088"/>
                  </a:cubicBezTo>
                  <a:cubicBezTo>
                    <a:pt x="149352" y="317563"/>
                    <a:pt x="146780" y="312230"/>
                    <a:pt x="146209" y="306705"/>
                  </a:cubicBezTo>
                  <a:cubicBezTo>
                    <a:pt x="145637" y="301085"/>
                    <a:pt x="141065" y="295751"/>
                    <a:pt x="144399" y="289655"/>
                  </a:cubicBezTo>
                  <a:cubicBezTo>
                    <a:pt x="144875" y="288798"/>
                    <a:pt x="144018" y="287179"/>
                    <a:pt x="143827" y="285941"/>
                  </a:cubicBezTo>
                  <a:cubicBezTo>
                    <a:pt x="142399" y="288036"/>
                    <a:pt x="140494" y="286036"/>
                    <a:pt x="139351" y="286321"/>
                  </a:cubicBezTo>
                  <a:cubicBezTo>
                    <a:pt x="127064" y="288988"/>
                    <a:pt x="114014" y="286988"/>
                    <a:pt x="100489" y="291275"/>
                  </a:cubicBezTo>
                  <a:cubicBezTo>
                    <a:pt x="99441" y="290322"/>
                    <a:pt x="98489" y="289370"/>
                    <a:pt x="97441" y="288417"/>
                  </a:cubicBezTo>
                  <a:cubicBezTo>
                    <a:pt x="96965" y="288036"/>
                    <a:pt x="96393" y="287750"/>
                    <a:pt x="95917" y="287465"/>
                  </a:cubicBezTo>
                  <a:cubicBezTo>
                    <a:pt x="95822" y="288036"/>
                    <a:pt x="95345" y="288798"/>
                    <a:pt x="95536" y="289274"/>
                  </a:cubicBezTo>
                  <a:cubicBezTo>
                    <a:pt x="98774" y="296228"/>
                    <a:pt x="102013" y="303276"/>
                    <a:pt x="105632" y="310039"/>
                  </a:cubicBezTo>
                  <a:cubicBezTo>
                    <a:pt x="108490" y="315468"/>
                    <a:pt x="112014" y="320421"/>
                    <a:pt x="114776" y="325850"/>
                  </a:cubicBezTo>
                  <a:cubicBezTo>
                    <a:pt x="116396" y="328994"/>
                    <a:pt x="121158" y="332232"/>
                    <a:pt x="115633" y="335947"/>
                  </a:cubicBezTo>
                  <a:cubicBezTo>
                    <a:pt x="115538" y="335947"/>
                    <a:pt x="115633" y="336423"/>
                    <a:pt x="115633" y="336613"/>
                  </a:cubicBezTo>
                  <a:cubicBezTo>
                    <a:pt x="117157" y="340519"/>
                    <a:pt x="118681" y="344329"/>
                    <a:pt x="120396" y="348139"/>
                  </a:cubicBezTo>
                  <a:cubicBezTo>
                    <a:pt x="120491" y="348425"/>
                    <a:pt x="121634" y="348329"/>
                    <a:pt x="122301" y="348425"/>
                  </a:cubicBezTo>
                  <a:cubicBezTo>
                    <a:pt x="122206" y="347948"/>
                    <a:pt x="122110" y="347472"/>
                    <a:pt x="121920" y="346996"/>
                  </a:cubicBezTo>
                  <a:cubicBezTo>
                    <a:pt x="120777" y="343853"/>
                    <a:pt x="119539" y="340805"/>
                    <a:pt x="118586" y="337566"/>
                  </a:cubicBezTo>
                  <a:cubicBezTo>
                    <a:pt x="118396" y="336899"/>
                    <a:pt x="118967" y="335947"/>
                    <a:pt x="119158" y="335185"/>
                  </a:cubicBezTo>
                  <a:cubicBezTo>
                    <a:pt x="119920" y="335756"/>
                    <a:pt x="120777" y="336137"/>
                    <a:pt x="121348" y="336804"/>
                  </a:cubicBezTo>
                  <a:cubicBezTo>
                    <a:pt x="122015" y="337661"/>
                    <a:pt x="122301" y="338709"/>
                    <a:pt x="122873" y="339566"/>
                  </a:cubicBezTo>
                  <a:cubicBezTo>
                    <a:pt x="126682" y="345853"/>
                    <a:pt x="130397" y="352235"/>
                    <a:pt x="134493" y="358426"/>
                  </a:cubicBezTo>
                  <a:cubicBezTo>
                    <a:pt x="135636" y="360045"/>
                    <a:pt x="137350" y="362903"/>
                    <a:pt x="140017" y="361664"/>
                  </a:cubicBezTo>
                  <a:cubicBezTo>
                    <a:pt x="144780" y="359569"/>
                    <a:pt x="149638" y="359378"/>
                    <a:pt x="154686" y="358997"/>
                  </a:cubicBezTo>
                  <a:close/>
                  <a:moveTo>
                    <a:pt x="158306" y="250031"/>
                  </a:moveTo>
                  <a:cubicBezTo>
                    <a:pt x="158496" y="249365"/>
                    <a:pt x="158687" y="248603"/>
                    <a:pt x="158877" y="247936"/>
                  </a:cubicBezTo>
                  <a:cubicBezTo>
                    <a:pt x="158877" y="247936"/>
                    <a:pt x="158306" y="247745"/>
                    <a:pt x="158020" y="247745"/>
                  </a:cubicBezTo>
                  <a:cubicBezTo>
                    <a:pt x="157924" y="248317"/>
                    <a:pt x="157734" y="248888"/>
                    <a:pt x="158401" y="250127"/>
                  </a:cubicBezTo>
                  <a:close/>
                  <a:moveTo>
                    <a:pt x="156115" y="246031"/>
                  </a:moveTo>
                  <a:cubicBezTo>
                    <a:pt x="156115" y="246031"/>
                    <a:pt x="156591" y="245174"/>
                    <a:pt x="155353" y="244697"/>
                  </a:cubicBezTo>
                  <a:cubicBezTo>
                    <a:pt x="155543" y="245174"/>
                    <a:pt x="155829" y="245554"/>
                    <a:pt x="156115" y="246031"/>
                  </a:cubicBezTo>
                  <a:close/>
                  <a:moveTo>
                    <a:pt x="154972" y="320612"/>
                  </a:moveTo>
                  <a:cubicBezTo>
                    <a:pt x="155543" y="320135"/>
                    <a:pt x="156210" y="319088"/>
                    <a:pt x="156020" y="318802"/>
                  </a:cubicBezTo>
                  <a:cubicBezTo>
                    <a:pt x="155543" y="318040"/>
                    <a:pt x="154496" y="317563"/>
                    <a:pt x="153638" y="316992"/>
                  </a:cubicBezTo>
                  <a:cubicBezTo>
                    <a:pt x="153448" y="317563"/>
                    <a:pt x="153352" y="318135"/>
                    <a:pt x="153162" y="320040"/>
                  </a:cubicBezTo>
                  <a:cubicBezTo>
                    <a:pt x="153733" y="320230"/>
                    <a:pt x="154686" y="320802"/>
                    <a:pt x="154876" y="320612"/>
                  </a:cubicBezTo>
                  <a:close/>
                  <a:moveTo>
                    <a:pt x="156020" y="237173"/>
                  </a:moveTo>
                  <a:cubicBezTo>
                    <a:pt x="155353" y="236982"/>
                    <a:pt x="154305" y="236506"/>
                    <a:pt x="154210" y="236696"/>
                  </a:cubicBezTo>
                  <a:cubicBezTo>
                    <a:pt x="153543" y="237458"/>
                    <a:pt x="153067" y="238411"/>
                    <a:pt x="151829" y="239935"/>
                  </a:cubicBezTo>
                  <a:cubicBezTo>
                    <a:pt x="155829" y="242411"/>
                    <a:pt x="154115" y="237363"/>
                    <a:pt x="156020" y="237173"/>
                  </a:cubicBezTo>
                  <a:close/>
                  <a:moveTo>
                    <a:pt x="152305" y="401764"/>
                  </a:moveTo>
                  <a:cubicBezTo>
                    <a:pt x="152686" y="399859"/>
                    <a:pt x="152972" y="397955"/>
                    <a:pt x="152590" y="395383"/>
                  </a:cubicBezTo>
                  <a:cubicBezTo>
                    <a:pt x="151829" y="395383"/>
                    <a:pt x="150876" y="392621"/>
                    <a:pt x="150590" y="395192"/>
                  </a:cubicBezTo>
                  <a:cubicBezTo>
                    <a:pt x="150400" y="397288"/>
                    <a:pt x="151638" y="399574"/>
                    <a:pt x="152305" y="401764"/>
                  </a:cubicBezTo>
                  <a:close/>
                  <a:moveTo>
                    <a:pt x="151829" y="298609"/>
                  </a:moveTo>
                  <a:cubicBezTo>
                    <a:pt x="151829" y="298609"/>
                    <a:pt x="151829" y="297752"/>
                    <a:pt x="151162" y="296704"/>
                  </a:cubicBezTo>
                  <a:cubicBezTo>
                    <a:pt x="147923" y="296513"/>
                    <a:pt x="148971" y="298704"/>
                    <a:pt x="149162" y="300133"/>
                  </a:cubicBezTo>
                  <a:cubicBezTo>
                    <a:pt x="149257" y="300800"/>
                    <a:pt x="150400" y="301371"/>
                    <a:pt x="150971" y="301943"/>
                  </a:cubicBezTo>
                  <a:cubicBezTo>
                    <a:pt x="151257" y="300800"/>
                    <a:pt x="151543" y="299752"/>
                    <a:pt x="151829" y="298609"/>
                  </a:cubicBezTo>
                  <a:close/>
                  <a:moveTo>
                    <a:pt x="150781" y="233648"/>
                  </a:moveTo>
                  <a:cubicBezTo>
                    <a:pt x="150781" y="233648"/>
                    <a:pt x="151638" y="233458"/>
                    <a:pt x="151638" y="233458"/>
                  </a:cubicBezTo>
                  <a:cubicBezTo>
                    <a:pt x="151448" y="232791"/>
                    <a:pt x="151257" y="232029"/>
                    <a:pt x="150400" y="232029"/>
                  </a:cubicBezTo>
                  <a:lnTo>
                    <a:pt x="150781" y="233744"/>
                  </a:lnTo>
                  <a:close/>
                  <a:moveTo>
                    <a:pt x="147542" y="393288"/>
                  </a:moveTo>
                  <a:cubicBezTo>
                    <a:pt x="147542" y="393288"/>
                    <a:pt x="148495" y="392335"/>
                    <a:pt x="148876" y="391859"/>
                  </a:cubicBezTo>
                  <a:lnTo>
                    <a:pt x="144971" y="391573"/>
                  </a:lnTo>
                  <a:cubicBezTo>
                    <a:pt x="145542" y="392335"/>
                    <a:pt x="146209" y="393097"/>
                    <a:pt x="147447" y="393288"/>
                  </a:cubicBezTo>
                  <a:close/>
                  <a:moveTo>
                    <a:pt x="145066" y="282988"/>
                  </a:moveTo>
                  <a:cubicBezTo>
                    <a:pt x="145923" y="281940"/>
                    <a:pt x="146685" y="280892"/>
                    <a:pt x="147542" y="279940"/>
                  </a:cubicBezTo>
                  <a:cubicBezTo>
                    <a:pt x="146590" y="279940"/>
                    <a:pt x="145637" y="279940"/>
                    <a:pt x="144685" y="281273"/>
                  </a:cubicBezTo>
                  <a:cubicBezTo>
                    <a:pt x="144875" y="281845"/>
                    <a:pt x="144971" y="282416"/>
                    <a:pt x="145161" y="282988"/>
                  </a:cubicBezTo>
                  <a:close/>
                  <a:moveTo>
                    <a:pt x="146018" y="386620"/>
                  </a:moveTo>
                  <a:cubicBezTo>
                    <a:pt x="145828" y="386049"/>
                    <a:pt x="145732" y="385382"/>
                    <a:pt x="145542" y="384810"/>
                  </a:cubicBezTo>
                  <a:cubicBezTo>
                    <a:pt x="144780" y="385667"/>
                    <a:pt x="143923" y="386525"/>
                    <a:pt x="143161" y="387477"/>
                  </a:cubicBezTo>
                  <a:cubicBezTo>
                    <a:pt x="143065" y="387668"/>
                    <a:pt x="143542" y="388144"/>
                    <a:pt x="143732" y="388525"/>
                  </a:cubicBezTo>
                  <a:cubicBezTo>
                    <a:pt x="144208" y="388144"/>
                    <a:pt x="144780" y="387668"/>
                    <a:pt x="145923" y="386620"/>
                  </a:cubicBezTo>
                  <a:close/>
                  <a:moveTo>
                    <a:pt x="144208" y="213646"/>
                  </a:moveTo>
                  <a:cubicBezTo>
                    <a:pt x="144304" y="213074"/>
                    <a:pt x="144494" y="212503"/>
                    <a:pt x="143827" y="211265"/>
                  </a:cubicBezTo>
                  <a:cubicBezTo>
                    <a:pt x="143637" y="211931"/>
                    <a:pt x="143447" y="212693"/>
                    <a:pt x="143256" y="213360"/>
                  </a:cubicBezTo>
                  <a:cubicBezTo>
                    <a:pt x="143256" y="213360"/>
                    <a:pt x="143827" y="213455"/>
                    <a:pt x="144113" y="213551"/>
                  </a:cubicBezTo>
                  <a:close/>
                  <a:moveTo>
                    <a:pt x="141732" y="204502"/>
                  </a:moveTo>
                  <a:cubicBezTo>
                    <a:pt x="144971" y="203645"/>
                    <a:pt x="140398" y="202883"/>
                    <a:pt x="141541" y="201359"/>
                  </a:cubicBezTo>
                  <a:cubicBezTo>
                    <a:pt x="142208" y="200501"/>
                    <a:pt x="140875" y="198311"/>
                    <a:pt x="140208" y="196787"/>
                  </a:cubicBezTo>
                  <a:cubicBezTo>
                    <a:pt x="139922" y="196215"/>
                    <a:pt x="139160" y="195834"/>
                    <a:pt x="138589" y="195358"/>
                  </a:cubicBezTo>
                  <a:cubicBezTo>
                    <a:pt x="138208" y="196025"/>
                    <a:pt x="137446" y="196691"/>
                    <a:pt x="137446" y="197263"/>
                  </a:cubicBezTo>
                  <a:cubicBezTo>
                    <a:pt x="137636" y="198692"/>
                    <a:pt x="138303" y="200025"/>
                    <a:pt x="139541" y="202025"/>
                  </a:cubicBezTo>
                  <a:cubicBezTo>
                    <a:pt x="140303" y="202883"/>
                    <a:pt x="141351" y="204692"/>
                    <a:pt x="141732" y="204597"/>
                  </a:cubicBezTo>
                  <a:close/>
                  <a:moveTo>
                    <a:pt x="141732" y="383953"/>
                  </a:moveTo>
                  <a:lnTo>
                    <a:pt x="141256" y="382238"/>
                  </a:lnTo>
                  <a:cubicBezTo>
                    <a:pt x="141256" y="382238"/>
                    <a:pt x="140303" y="383191"/>
                    <a:pt x="140303" y="383286"/>
                  </a:cubicBezTo>
                  <a:cubicBezTo>
                    <a:pt x="140875" y="383953"/>
                    <a:pt x="138779" y="386144"/>
                    <a:pt x="141732" y="383953"/>
                  </a:cubicBezTo>
                  <a:close/>
                  <a:moveTo>
                    <a:pt x="140017" y="284131"/>
                  </a:moveTo>
                  <a:cubicBezTo>
                    <a:pt x="140017" y="284131"/>
                    <a:pt x="140017" y="283750"/>
                    <a:pt x="140017" y="283655"/>
                  </a:cubicBezTo>
                  <a:cubicBezTo>
                    <a:pt x="138874" y="283464"/>
                    <a:pt x="137827" y="283369"/>
                    <a:pt x="136684" y="283274"/>
                  </a:cubicBezTo>
                  <a:cubicBezTo>
                    <a:pt x="136493" y="283274"/>
                    <a:pt x="136398" y="283845"/>
                    <a:pt x="136207" y="284131"/>
                  </a:cubicBezTo>
                  <a:cubicBezTo>
                    <a:pt x="136874" y="284226"/>
                    <a:pt x="137446" y="284417"/>
                    <a:pt x="139541" y="284607"/>
                  </a:cubicBezTo>
                  <a:cubicBezTo>
                    <a:pt x="139732" y="284417"/>
                    <a:pt x="139922" y="284321"/>
                    <a:pt x="140017" y="284131"/>
                  </a:cubicBezTo>
                  <a:close/>
                  <a:moveTo>
                    <a:pt x="138589" y="370808"/>
                  </a:moveTo>
                  <a:cubicBezTo>
                    <a:pt x="139065" y="370141"/>
                    <a:pt x="139541" y="369570"/>
                    <a:pt x="139922" y="368903"/>
                  </a:cubicBezTo>
                  <a:cubicBezTo>
                    <a:pt x="138970" y="368808"/>
                    <a:pt x="137731" y="368237"/>
                    <a:pt x="137255" y="368618"/>
                  </a:cubicBezTo>
                  <a:cubicBezTo>
                    <a:pt x="136112" y="369475"/>
                    <a:pt x="135350" y="370808"/>
                    <a:pt x="134493" y="373189"/>
                  </a:cubicBezTo>
                  <a:cubicBezTo>
                    <a:pt x="134874" y="373761"/>
                    <a:pt x="135160" y="374332"/>
                    <a:pt x="135541" y="374904"/>
                  </a:cubicBezTo>
                  <a:cubicBezTo>
                    <a:pt x="136589" y="373475"/>
                    <a:pt x="137541" y="372142"/>
                    <a:pt x="138589" y="370713"/>
                  </a:cubicBezTo>
                  <a:close/>
                  <a:moveTo>
                    <a:pt x="134302" y="282321"/>
                  </a:moveTo>
                  <a:cubicBezTo>
                    <a:pt x="133159" y="282130"/>
                    <a:pt x="132016" y="282035"/>
                    <a:pt x="130207" y="282512"/>
                  </a:cubicBezTo>
                  <a:cubicBezTo>
                    <a:pt x="130207" y="283178"/>
                    <a:pt x="127254" y="283940"/>
                    <a:pt x="130016" y="284321"/>
                  </a:cubicBezTo>
                  <a:cubicBezTo>
                    <a:pt x="131255" y="284512"/>
                    <a:pt x="132874" y="282988"/>
                    <a:pt x="134302" y="282226"/>
                  </a:cubicBezTo>
                  <a:close/>
                  <a:moveTo>
                    <a:pt x="132207" y="363093"/>
                  </a:moveTo>
                  <a:cubicBezTo>
                    <a:pt x="132207" y="363093"/>
                    <a:pt x="132683" y="362903"/>
                    <a:pt x="132683" y="362903"/>
                  </a:cubicBezTo>
                  <a:cubicBezTo>
                    <a:pt x="132302" y="361569"/>
                    <a:pt x="132016" y="360236"/>
                    <a:pt x="131635" y="358997"/>
                  </a:cubicBezTo>
                  <a:cubicBezTo>
                    <a:pt x="131540" y="358616"/>
                    <a:pt x="131159" y="358330"/>
                    <a:pt x="130207" y="358616"/>
                  </a:cubicBezTo>
                  <a:cubicBezTo>
                    <a:pt x="129826" y="360521"/>
                    <a:pt x="130397" y="362045"/>
                    <a:pt x="132207" y="363093"/>
                  </a:cubicBezTo>
                  <a:close/>
                  <a:moveTo>
                    <a:pt x="130873" y="183261"/>
                  </a:moveTo>
                  <a:cubicBezTo>
                    <a:pt x="131064" y="182594"/>
                    <a:pt x="131255" y="181832"/>
                    <a:pt x="131445" y="181166"/>
                  </a:cubicBezTo>
                  <a:cubicBezTo>
                    <a:pt x="131445" y="181166"/>
                    <a:pt x="130873" y="180975"/>
                    <a:pt x="130588" y="180975"/>
                  </a:cubicBezTo>
                  <a:cubicBezTo>
                    <a:pt x="130492" y="181546"/>
                    <a:pt x="130302" y="182118"/>
                    <a:pt x="130969" y="183356"/>
                  </a:cubicBezTo>
                  <a:close/>
                  <a:moveTo>
                    <a:pt x="127254" y="169926"/>
                  </a:moveTo>
                  <a:cubicBezTo>
                    <a:pt x="126682" y="169259"/>
                    <a:pt x="128778" y="167069"/>
                    <a:pt x="125825" y="169259"/>
                  </a:cubicBezTo>
                  <a:cubicBezTo>
                    <a:pt x="126016" y="169831"/>
                    <a:pt x="126111" y="170402"/>
                    <a:pt x="126301" y="171069"/>
                  </a:cubicBezTo>
                  <a:cubicBezTo>
                    <a:pt x="126587" y="170688"/>
                    <a:pt x="127254" y="170117"/>
                    <a:pt x="127254" y="170021"/>
                  </a:cubicBezTo>
                  <a:close/>
                  <a:moveTo>
                    <a:pt x="126016" y="165354"/>
                  </a:moveTo>
                  <a:cubicBezTo>
                    <a:pt x="126016" y="165354"/>
                    <a:pt x="126873" y="165354"/>
                    <a:pt x="126587" y="164592"/>
                  </a:cubicBezTo>
                  <a:cubicBezTo>
                    <a:pt x="126397" y="164878"/>
                    <a:pt x="126206" y="165163"/>
                    <a:pt x="126016" y="165354"/>
                  </a:cubicBezTo>
                  <a:close/>
                  <a:moveTo>
                    <a:pt x="123730" y="168593"/>
                  </a:moveTo>
                  <a:cubicBezTo>
                    <a:pt x="123730" y="168593"/>
                    <a:pt x="124111" y="168021"/>
                    <a:pt x="124301" y="167830"/>
                  </a:cubicBezTo>
                  <a:cubicBezTo>
                    <a:pt x="123825" y="167830"/>
                    <a:pt x="123444" y="167830"/>
                    <a:pt x="123730" y="168593"/>
                  </a:cubicBezTo>
                  <a:close/>
                  <a:moveTo>
                    <a:pt x="122968" y="351949"/>
                  </a:moveTo>
                  <a:cubicBezTo>
                    <a:pt x="122968" y="351949"/>
                    <a:pt x="123539" y="352330"/>
                    <a:pt x="123825" y="352520"/>
                  </a:cubicBezTo>
                  <a:cubicBezTo>
                    <a:pt x="123825" y="352139"/>
                    <a:pt x="123825" y="351758"/>
                    <a:pt x="122968" y="351949"/>
                  </a:cubicBezTo>
                  <a:close/>
                  <a:moveTo>
                    <a:pt x="122968" y="162401"/>
                  </a:moveTo>
                  <a:cubicBezTo>
                    <a:pt x="123634" y="161925"/>
                    <a:pt x="123920" y="160211"/>
                    <a:pt x="123539" y="159353"/>
                  </a:cubicBezTo>
                  <a:cubicBezTo>
                    <a:pt x="123254" y="158687"/>
                    <a:pt x="121730" y="158401"/>
                    <a:pt x="120015" y="158591"/>
                  </a:cubicBezTo>
                  <a:cubicBezTo>
                    <a:pt x="120396" y="159353"/>
                    <a:pt x="120587" y="160687"/>
                    <a:pt x="121063" y="160782"/>
                  </a:cubicBezTo>
                  <a:cubicBezTo>
                    <a:pt x="122301" y="160973"/>
                    <a:pt x="120301" y="164402"/>
                    <a:pt x="122968" y="162496"/>
                  </a:cubicBezTo>
                  <a:close/>
                  <a:moveTo>
                    <a:pt x="118586" y="154591"/>
                  </a:moveTo>
                  <a:cubicBezTo>
                    <a:pt x="119443" y="154686"/>
                    <a:pt x="120206" y="154877"/>
                    <a:pt x="121063" y="154972"/>
                  </a:cubicBezTo>
                  <a:cubicBezTo>
                    <a:pt x="119634" y="153638"/>
                    <a:pt x="122206" y="151257"/>
                    <a:pt x="119729" y="150304"/>
                  </a:cubicBezTo>
                  <a:cubicBezTo>
                    <a:pt x="119063" y="150019"/>
                    <a:pt x="118110" y="150400"/>
                    <a:pt x="117253" y="150495"/>
                  </a:cubicBezTo>
                  <a:cubicBezTo>
                    <a:pt x="117729" y="151448"/>
                    <a:pt x="118205" y="152305"/>
                    <a:pt x="118586" y="154591"/>
                  </a:cubicBezTo>
                  <a:close/>
                  <a:moveTo>
                    <a:pt x="120206" y="285941"/>
                  </a:moveTo>
                  <a:cubicBezTo>
                    <a:pt x="120872" y="286036"/>
                    <a:pt x="121539" y="285941"/>
                    <a:pt x="122968" y="285274"/>
                  </a:cubicBezTo>
                  <a:cubicBezTo>
                    <a:pt x="121920" y="285083"/>
                    <a:pt x="120872" y="284798"/>
                    <a:pt x="119824" y="284607"/>
                  </a:cubicBezTo>
                  <a:cubicBezTo>
                    <a:pt x="119443" y="284607"/>
                    <a:pt x="119063" y="284988"/>
                    <a:pt x="118681" y="285083"/>
                  </a:cubicBezTo>
                  <a:cubicBezTo>
                    <a:pt x="119158" y="285369"/>
                    <a:pt x="119634" y="285750"/>
                    <a:pt x="120110" y="285845"/>
                  </a:cubicBezTo>
                  <a:close/>
                  <a:moveTo>
                    <a:pt x="118777" y="474822"/>
                  </a:moveTo>
                  <a:cubicBezTo>
                    <a:pt x="118777" y="474822"/>
                    <a:pt x="119634" y="474822"/>
                    <a:pt x="119348" y="474059"/>
                  </a:cubicBezTo>
                  <a:lnTo>
                    <a:pt x="118777" y="474822"/>
                  </a:lnTo>
                  <a:close/>
                  <a:moveTo>
                    <a:pt x="118586" y="457962"/>
                  </a:moveTo>
                  <a:cubicBezTo>
                    <a:pt x="118586" y="455295"/>
                    <a:pt x="118681" y="452724"/>
                    <a:pt x="118586" y="450056"/>
                  </a:cubicBezTo>
                  <a:cubicBezTo>
                    <a:pt x="118586" y="449580"/>
                    <a:pt x="117539" y="449104"/>
                    <a:pt x="116967" y="448628"/>
                  </a:cubicBezTo>
                  <a:cubicBezTo>
                    <a:pt x="116586" y="449009"/>
                    <a:pt x="115824" y="449580"/>
                    <a:pt x="115824" y="449866"/>
                  </a:cubicBezTo>
                  <a:cubicBezTo>
                    <a:pt x="116110" y="451009"/>
                    <a:pt x="116681" y="452152"/>
                    <a:pt x="117157" y="454628"/>
                  </a:cubicBezTo>
                  <a:cubicBezTo>
                    <a:pt x="117157" y="455676"/>
                    <a:pt x="117157" y="456819"/>
                    <a:pt x="117157" y="457867"/>
                  </a:cubicBezTo>
                  <a:cubicBezTo>
                    <a:pt x="117157" y="458248"/>
                    <a:pt x="117443" y="458629"/>
                    <a:pt x="117634" y="459010"/>
                  </a:cubicBezTo>
                  <a:cubicBezTo>
                    <a:pt x="117920" y="458629"/>
                    <a:pt x="118586" y="458248"/>
                    <a:pt x="118586" y="457867"/>
                  </a:cubicBezTo>
                  <a:close/>
                  <a:moveTo>
                    <a:pt x="118586" y="580454"/>
                  </a:moveTo>
                  <a:cubicBezTo>
                    <a:pt x="118586" y="580454"/>
                    <a:pt x="118205" y="579787"/>
                    <a:pt x="118015" y="579406"/>
                  </a:cubicBezTo>
                  <a:cubicBezTo>
                    <a:pt x="117729" y="579882"/>
                    <a:pt x="117253" y="580263"/>
                    <a:pt x="117253" y="580740"/>
                  </a:cubicBezTo>
                  <a:cubicBezTo>
                    <a:pt x="117157" y="581787"/>
                    <a:pt x="117253" y="582835"/>
                    <a:pt x="117920" y="584549"/>
                  </a:cubicBezTo>
                  <a:cubicBezTo>
                    <a:pt x="118205" y="583121"/>
                    <a:pt x="118491" y="581787"/>
                    <a:pt x="118586" y="580358"/>
                  </a:cubicBezTo>
                  <a:close/>
                  <a:moveTo>
                    <a:pt x="117920" y="588645"/>
                  </a:moveTo>
                  <a:cubicBezTo>
                    <a:pt x="118110" y="587978"/>
                    <a:pt x="118300" y="587217"/>
                    <a:pt x="118491" y="586550"/>
                  </a:cubicBezTo>
                  <a:cubicBezTo>
                    <a:pt x="118205" y="586550"/>
                    <a:pt x="117824" y="586454"/>
                    <a:pt x="117539" y="586359"/>
                  </a:cubicBezTo>
                  <a:cubicBezTo>
                    <a:pt x="117443" y="587121"/>
                    <a:pt x="117348" y="587883"/>
                    <a:pt x="116491" y="588645"/>
                  </a:cubicBezTo>
                  <a:cubicBezTo>
                    <a:pt x="115729" y="591217"/>
                    <a:pt x="114967" y="593693"/>
                    <a:pt x="114395" y="596265"/>
                  </a:cubicBezTo>
                  <a:cubicBezTo>
                    <a:pt x="114300" y="596742"/>
                    <a:pt x="115252" y="597408"/>
                    <a:pt x="115633" y="597980"/>
                  </a:cubicBezTo>
                  <a:cubicBezTo>
                    <a:pt x="116110" y="597503"/>
                    <a:pt x="117062" y="596932"/>
                    <a:pt x="117062" y="596455"/>
                  </a:cubicBezTo>
                  <a:cubicBezTo>
                    <a:pt x="117253" y="593884"/>
                    <a:pt x="117062" y="591312"/>
                    <a:pt x="117824" y="588645"/>
                  </a:cubicBezTo>
                  <a:close/>
                  <a:moveTo>
                    <a:pt x="116776" y="18288"/>
                  </a:moveTo>
                  <a:cubicBezTo>
                    <a:pt x="113538" y="15907"/>
                    <a:pt x="117539" y="14002"/>
                    <a:pt x="117157" y="10573"/>
                  </a:cubicBezTo>
                  <a:cubicBezTo>
                    <a:pt x="116491" y="9906"/>
                    <a:pt x="115824" y="9335"/>
                    <a:pt x="115157" y="8668"/>
                  </a:cubicBezTo>
                  <a:cubicBezTo>
                    <a:pt x="114872" y="9144"/>
                    <a:pt x="114395" y="9620"/>
                    <a:pt x="114395" y="10096"/>
                  </a:cubicBezTo>
                  <a:cubicBezTo>
                    <a:pt x="114395" y="12954"/>
                    <a:pt x="114395" y="15907"/>
                    <a:pt x="114395" y="18764"/>
                  </a:cubicBezTo>
                  <a:cubicBezTo>
                    <a:pt x="114395" y="19241"/>
                    <a:pt x="115157" y="19621"/>
                    <a:pt x="115538" y="20098"/>
                  </a:cubicBezTo>
                  <a:cubicBezTo>
                    <a:pt x="116015" y="19431"/>
                    <a:pt x="116872" y="18288"/>
                    <a:pt x="116872" y="18288"/>
                  </a:cubicBezTo>
                  <a:close/>
                  <a:moveTo>
                    <a:pt x="117157" y="603981"/>
                  </a:moveTo>
                  <a:cubicBezTo>
                    <a:pt x="117062" y="603409"/>
                    <a:pt x="116872" y="602838"/>
                    <a:pt x="116776" y="602266"/>
                  </a:cubicBezTo>
                  <a:cubicBezTo>
                    <a:pt x="116491" y="602266"/>
                    <a:pt x="115919" y="602456"/>
                    <a:pt x="115919" y="602456"/>
                  </a:cubicBezTo>
                  <a:cubicBezTo>
                    <a:pt x="116110" y="603218"/>
                    <a:pt x="116300" y="603885"/>
                    <a:pt x="117157" y="603885"/>
                  </a:cubicBezTo>
                  <a:close/>
                  <a:moveTo>
                    <a:pt x="114300" y="30575"/>
                  </a:moveTo>
                  <a:cubicBezTo>
                    <a:pt x="115633" y="31528"/>
                    <a:pt x="117348" y="31813"/>
                    <a:pt x="116967" y="29909"/>
                  </a:cubicBezTo>
                  <a:cubicBezTo>
                    <a:pt x="116586" y="28004"/>
                    <a:pt x="114776" y="26384"/>
                    <a:pt x="113538" y="24670"/>
                  </a:cubicBezTo>
                  <a:cubicBezTo>
                    <a:pt x="113538" y="26479"/>
                    <a:pt x="113538" y="28194"/>
                    <a:pt x="114205" y="30671"/>
                  </a:cubicBezTo>
                  <a:close/>
                  <a:moveTo>
                    <a:pt x="114490" y="145352"/>
                  </a:moveTo>
                  <a:cubicBezTo>
                    <a:pt x="115062" y="145733"/>
                    <a:pt x="116110" y="145447"/>
                    <a:pt x="116872" y="145542"/>
                  </a:cubicBezTo>
                  <a:cubicBezTo>
                    <a:pt x="116681" y="144780"/>
                    <a:pt x="116586" y="144018"/>
                    <a:pt x="115729" y="142589"/>
                  </a:cubicBezTo>
                  <a:cubicBezTo>
                    <a:pt x="115443" y="140970"/>
                    <a:pt x="115157" y="139255"/>
                    <a:pt x="114681" y="137636"/>
                  </a:cubicBezTo>
                  <a:cubicBezTo>
                    <a:pt x="114681" y="137255"/>
                    <a:pt x="114109" y="136874"/>
                    <a:pt x="113729" y="136779"/>
                  </a:cubicBezTo>
                  <a:cubicBezTo>
                    <a:pt x="113538" y="136779"/>
                    <a:pt x="112871" y="137255"/>
                    <a:pt x="112871" y="137446"/>
                  </a:cubicBezTo>
                  <a:cubicBezTo>
                    <a:pt x="113348" y="140113"/>
                    <a:pt x="111442" y="143256"/>
                    <a:pt x="114490" y="145352"/>
                  </a:cubicBezTo>
                  <a:close/>
                  <a:moveTo>
                    <a:pt x="115729" y="611314"/>
                  </a:moveTo>
                  <a:cubicBezTo>
                    <a:pt x="115729" y="611314"/>
                    <a:pt x="116205" y="610458"/>
                    <a:pt x="114967" y="609981"/>
                  </a:cubicBezTo>
                  <a:cubicBezTo>
                    <a:pt x="115157" y="610458"/>
                    <a:pt x="115443" y="610838"/>
                    <a:pt x="115729" y="611314"/>
                  </a:cubicBezTo>
                  <a:close/>
                  <a:moveTo>
                    <a:pt x="114109" y="133064"/>
                  </a:moveTo>
                  <a:cubicBezTo>
                    <a:pt x="113443" y="132493"/>
                    <a:pt x="112776" y="131826"/>
                    <a:pt x="112205" y="131254"/>
                  </a:cubicBezTo>
                  <a:cubicBezTo>
                    <a:pt x="111728" y="132112"/>
                    <a:pt x="111252" y="133064"/>
                    <a:pt x="112205" y="133921"/>
                  </a:cubicBezTo>
                  <a:cubicBezTo>
                    <a:pt x="112871" y="133636"/>
                    <a:pt x="113538" y="133350"/>
                    <a:pt x="114205" y="133064"/>
                  </a:cubicBezTo>
                  <a:close/>
                  <a:moveTo>
                    <a:pt x="112871" y="33242"/>
                  </a:moveTo>
                  <a:cubicBezTo>
                    <a:pt x="112871" y="33242"/>
                    <a:pt x="113443" y="33623"/>
                    <a:pt x="113729" y="33814"/>
                  </a:cubicBezTo>
                  <a:cubicBezTo>
                    <a:pt x="113729" y="33433"/>
                    <a:pt x="113729" y="33052"/>
                    <a:pt x="112871" y="33242"/>
                  </a:cubicBezTo>
                  <a:close/>
                  <a:moveTo>
                    <a:pt x="112871" y="328422"/>
                  </a:moveTo>
                  <a:cubicBezTo>
                    <a:pt x="112871" y="328422"/>
                    <a:pt x="112490" y="327755"/>
                    <a:pt x="112300" y="327374"/>
                  </a:cubicBezTo>
                  <a:cubicBezTo>
                    <a:pt x="111823" y="327755"/>
                    <a:pt x="111252" y="328232"/>
                    <a:pt x="110109" y="329279"/>
                  </a:cubicBezTo>
                  <a:cubicBezTo>
                    <a:pt x="110299" y="329851"/>
                    <a:pt x="110490" y="330518"/>
                    <a:pt x="110585" y="331089"/>
                  </a:cubicBezTo>
                  <a:cubicBezTo>
                    <a:pt x="111347" y="330232"/>
                    <a:pt x="112205" y="329375"/>
                    <a:pt x="112966" y="328422"/>
                  </a:cubicBezTo>
                  <a:close/>
                  <a:moveTo>
                    <a:pt x="111633" y="66770"/>
                  </a:moveTo>
                  <a:cubicBezTo>
                    <a:pt x="111633" y="66770"/>
                    <a:pt x="112490" y="66770"/>
                    <a:pt x="112205" y="66008"/>
                  </a:cubicBezTo>
                  <a:cubicBezTo>
                    <a:pt x="112014" y="66294"/>
                    <a:pt x="111823" y="66580"/>
                    <a:pt x="111633" y="66770"/>
                  </a:cubicBezTo>
                  <a:close/>
                  <a:moveTo>
                    <a:pt x="111442" y="125921"/>
                  </a:moveTo>
                  <a:cubicBezTo>
                    <a:pt x="111442" y="125921"/>
                    <a:pt x="111157" y="125254"/>
                    <a:pt x="111062" y="124873"/>
                  </a:cubicBezTo>
                  <a:cubicBezTo>
                    <a:pt x="110204" y="125444"/>
                    <a:pt x="109442" y="126016"/>
                    <a:pt x="108680" y="127921"/>
                  </a:cubicBezTo>
                  <a:cubicBezTo>
                    <a:pt x="109633" y="127254"/>
                    <a:pt x="110585" y="126587"/>
                    <a:pt x="111538" y="125921"/>
                  </a:cubicBezTo>
                  <a:close/>
                  <a:moveTo>
                    <a:pt x="110871" y="80296"/>
                  </a:moveTo>
                  <a:cubicBezTo>
                    <a:pt x="112109" y="78677"/>
                    <a:pt x="111442" y="75724"/>
                    <a:pt x="111442" y="73343"/>
                  </a:cubicBezTo>
                  <a:cubicBezTo>
                    <a:pt x="111442" y="73152"/>
                    <a:pt x="110299" y="72580"/>
                    <a:pt x="109728" y="72676"/>
                  </a:cubicBezTo>
                  <a:cubicBezTo>
                    <a:pt x="109252" y="72676"/>
                    <a:pt x="108585" y="73533"/>
                    <a:pt x="108680" y="73914"/>
                  </a:cubicBezTo>
                  <a:cubicBezTo>
                    <a:pt x="108775" y="75248"/>
                    <a:pt x="109633" y="76581"/>
                    <a:pt x="109442" y="77724"/>
                  </a:cubicBezTo>
                  <a:cubicBezTo>
                    <a:pt x="108680" y="80867"/>
                    <a:pt x="108014" y="84201"/>
                    <a:pt x="106490" y="87059"/>
                  </a:cubicBezTo>
                  <a:cubicBezTo>
                    <a:pt x="104870" y="89916"/>
                    <a:pt x="107156" y="90202"/>
                    <a:pt x="108680" y="91916"/>
                  </a:cubicBezTo>
                  <a:cubicBezTo>
                    <a:pt x="108775" y="92488"/>
                    <a:pt x="108966" y="93059"/>
                    <a:pt x="109061" y="93631"/>
                  </a:cubicBezTo>
                  <a:cubicBezTo>
                    <a:pt x="109347" y="93631"/>
                    <a:pt x="109728" y="93440"/>
                    <a:pt x="110014" y="93345"/>
                  </a:cubicBezTo>
                  <a:cubicBezTo>
                    <a:pt x="109538" y="92678"/>
                    <a:pt x="109156" y="91916"/>
                    <a:pt x="108680" y="90583"/>
                  </a:cubicBezTo>
                  <a:cubicBezTo>
                    <a:pt x="108680" y="87059"/>
                    <a:pt x="108395" y="83534"/>
                    <a:pt x="110871" y="80201"/>
                  </a:cubicBezTo>
                  <a:close/>
                  <a:moveTo>
                    <a:pt x="107156" y="320040"/>
                  </a:moveTo>
                  <a:cubicBezTo>
                    <a:pt x="107632" y="319088"/>
                    <a:pt x="108109" y="318230"/>
                    <a:pt x="108490" y="317278"/>
                  </a:cubicBezTo>
                  <a:cubicBezTo>
                    <a:pt x="107251" y="317945"/>
                    <a:pt x="106108" y="318707"/>
                    <a:pt x="104965" y="319373"/>
                  </a:cubicBezTo>
                  <a:cubicBezTo>
                    <a:pt x="105727" y="320040"/>
                    <a:pt x="106394" y="320707"/>
                    <a:pt x="107156" y="320040"/>
                  </a:cubicBezTo>
                  <a:close/>
                  <a:moveTo>
                    <a:pt x="107156" y="122682"/>
                  </a:moveTo>
                  <a:lnTo>
                    <a:pt x="108490" y="122682"/>
                  </a:lnTo>
                  <a:cubicBezTo>
                    <a:pt x="108490" y="122682"/>
                    <a:pt x="107632" y="122301"/>
                    <a:pt x="107156" y="121349"/>
                  </a:cubicBezTo>
                  <a:cubicBezTo>
                    <a:pt x="106680" y="119348"/>
                    <a:pt x="106204" y="117253"/>
                    <a:pt x="105727" y="115253"/>
                  </a:cubicBezTo>
                  <a:cubicBezTo>
                    <a:pt x="105632" y="114871"/>
                    <a:pt x="105347" y="114491"/>
                    <a:pt x="105156" y="114110"/>
                  </a:cubicBezTo>
                  <a:cubicBezTo>
                    <a:pt x="104870" y="114395"/>
                    <a:pt x="104299" y="114586"/>
                    <a:pt x="104299" y="114871"/>
                  </a:cubicBezTo>
                  <a:cubicBezTo>
                    <a:pt x="104584" y="117443"/>
                    <a:pt x="102775" y="120777"/>
                    <a:pt x="107156" y="122682"/>
                  </a:cubicBezTo>
                  <a:close/>
                  <a:moveTo>
                    <a:pt x="106394" y="103346"/>
                  </a:moveTo>
                  <a:cubicBezTo>
                    <a:pt x="110014" y="102584"/>
                    <a:pt x="109061" y="100870"/>
                    <a:pt x="107442" y="98965"/>
                  </a:cubicBezTo>
                  <a:cubicBezTo>
                    <a:pt x="106966" y="98393"/>
                    <a:pt x="106775" y="97536"/>
                    <a:pt x="106490" y="96774"/>
                  </a:cubicBezTo>
                  <a:cubicBezTo>
                    <a:pt x="106204" y="98108"/>
                    <a:pt x="105918" y="99441"/>
                    <a:pt x="105727" y="100775"/>
                  </a:cubicBezTo>
                  <a:cubicBezTo>
                    <a:pt x="105632" y="101441"/>
                    <a:pt x="105727" y="102013"/>
                    <a:pt x="106394" y="103346"/>
                  </a:cubicBezTo>
                  <a:close/>
                  <a:moveTo>
                    <a:pt x="104204" y="112014"/>
                  </a:moveTo>
                  <a:cubicBezTo>
                    <a:pt x="104870" y="108871"/>
                    <a:pt x="102394" y="107442"/>
                    <a:pt x="100108" y="106013"/>
                  </a:cubicBezTo>
                  <a:cubicBezTo>
                    <a:pt x="99822" y="105823"/>
                    <a:pt x="99250" y="106204"/>
                    <a:pt x="98870" y="106299"/>
                  </a:cubicBezTo>
                  <a:cubicBezTo>
                    <a:pt x="100108" y="108109"/>
                    <a:pt x="101251" y="109919"/>
                    <a:pt x="102489" y="111728"/>
                  </a:cubicBezTo>
                  <a:cubicBezTo>
                    <a:pt x="102775" y="112109"/>
                    <a:pt x="103156" y="112395"/>
                    <a:pt x="104204" y="112014"/>
                  </a:cubicBezTo>
                  <a:close/>
                  <a:moveTo>
                    <a:pt x="103251" y="317849"/>
                  </a:moveTo>
                  <a:cubicBezTo>
                    <a:pt x="103251" y="317849"/>
                    <a:pt x="104204" y="317468"/>
                    <a:pt x="104204" y="317373"/>
                  </a:cubicBezTo>
                  <a:cubicBezTo>
                    <a:pt x="103918" y="315754"/>
                    <a:pt x="103727" y="314039"/>
                    <a:pt x="103156" y="312515"/>
                  </a:cubicBezTo>
                  <a:cubicBezTo>
                    <a:pt x="102489" y="310801"/>
                    <a:pt x="101537" y="309182"/>
                    <a:pt x="100679" y="307562"/>
                  </a:cubicBezTo>
                  <a:cubicBezTo>
                    <a:pt x="97917" y="309753"/>
                    <a:pt x="101156" y="311277"/>
                    <a:pt x="101346" y="313087"/>
                  </a:cubicBezTo>
                  <a:cubicBezTo>
                    <a:pt x="101441" y="313849"/>
                    <a:pt x="101822" y="314706"/>
                    <a:pt x="102775" y="316135"/>
                  </a:cubicBezTo>
                  <a:lnTo>
                    <a:pt x="103251" y="317945"/>
                  </a:lnTo>
                  <a:close/>
                  <a:moveTo>
                    <a:pt x="101537" y="286893"/>
                  </a:moveTo>
                  <a:cubicBezTo>
                    <a:pt x="102680" y="287084"/>
                    <a:pt x="103823" y="287179"/>
                    <a:pt x="105632" y="286703"/>
                  </a:cubicBezTo>
                  <a:cubicBezTo>
                    <a:pt x="104584" y="286321"/>
                    <a:pt x="103632" y="285845"/>
                    <a:pt x="102584" y="285560"/>
                  </a:cubicBezTo>
                  <a:cubicBezTo>
                    <a:pt x="102394" y="285560"/>
                    <a:pt x="101917" y="286417"/>
                    <a:pt x="101537" y="286893"/>
                  </a:cubicBezTo>
                  <a:close/>
                  <a:moveTo>
                    <a:pt x="98393" y="104013"/>
                  </a:moveTo>
                  <a:cubicBezTo>
                    <a:pt x="97822" y="103346"/>
                    <a:pt x="97250" y="102679"/>
                    <a:pt x="96774" y="102013"/>
                  </a:cubicBezTo>
                  <a:cubicBezTo>
                    <a:pt x="96393" y="102394"/>
                    <a:pt x="95917" y="102775"/>
                    <a:pt x="95536" y="103156"/>
                  </a:cubicBezTo>
                  <a:cubicBezTo>
                    <a:pt x="96298" y="103632"/>
                    <a:pt x="96965" y="104204"/>
                    <a:pt x="98393" y="104013"/>
                  </a:cubicBezTo>
                  <a:close/>
                  <a:moveTo>
                    <a:pt x="95059" y="301847"/>
                  </a:moveTo>
                  <a:cubicBezTo>
                    <a:pt x="95059" y="301847"/>
                    <a:pt x="95536" y="301466"/>
                    <a:pt x="95536" y="301466"/>
                  </a:cubicBezTo>
                  <a:cubicBezTo>
                    <a:pt x="95059" y="300514"/>
                    <a:pt x="94583" y="299657"/>
                    <a:pt x="94107" y="297466"/>
                  </a:cubicBezTo>
                  <a:cubicBezTo>
                    <a:pt x="93916" y="296894"/>
                    <a:pt x="93821" y="296323"/>
                    <a:pt x="93631" y="295656"/>
                  </a:cubicBezTo>
                  <a:cubicBezTo>
                    <a:pt x="93345" y="295846"/>
                    <a:pt x="92678" y="295942"/>
                    <a:pt x="92678" y="296132"/>
                  </a:cubicBezTo>
                  <a:cubicBezTo>
                    <a:pt x="92678" y="297466"/>
                    <a:pt x="92392" y="298799"/>
                    <a:pt x="92678" y="299942"/>
                  </a:cubicBezTo>
                  <a:cubicBezTo>
                    <a:pt x="92964" y="300704"/>
                    <a:pt x="94202" y="301276"/>
                    <a:pt x="94964" y="301847"/>
                  </a:cubicBezTo>
                  <a:close/>
                  <a:moveTo>
                    <a:pt x="94869" y="879443"/>
                  </a:moveTo>
                  <a:lnTo>
                    <a:pt x="95440" y="878681"/>
                  </a:lnTo>
                  <a:cubicBezTo>
                    <a:pt x="95440" y="878681"/>
                    <a:pt x="94583" y="878681"/>
                    <a:pt x="94869" y="879443"/>
                  </a:cubicBezTo>
                  <a:close/>
                  <a:moveTo>
                    <a:pt x="94869" y="51340"/>
                  </a:moveTo>
                  <a:cubicBezTo>
                    <a:pt x="94107" y="50483"/>
                    <a:pt x="93440" y="49530"/>
                    <a:pt x="92678" y="48673"/>
                  </a:cubicBezTo>
                  <a:cubicBezTo>
                    <a:pt x="92678" y="48578"/>
                    <a:pt x="91916" y="48959"/>
                    <a:pt x="91535" y="49054"/>
                  </a:cubicBezTo>
                  <a:cubicBezTo>
                    <a:pt x="92202" y="49816"/>
                    <a:pt x="92773" y="50578"/>
                    <a:pt x="94869" y="51245"/>
                  </a:cubicBezTo>
                  <a:close/>
                  <a:moveTo>
                    <a:pt x="91249" y="100013"/>
                  </a:moveTo>
                  <a:cubicBezTo>
                    <a:pt x="91726" y="99822"/>
                    <a:pt x="92202" y="99536"/>
                    <a:pt x="92678" y="99346"/>
                  </a:cubicBezTo>
                  <a:cubicBezTo>
                    <a:pt x="92202" y="99155"/>
                    <a:pt x="91726" y="98870"/>
                    <a:pt x="91249" y="100013"/>
                  </a:cubicBezTo>
                  <a:close/>
                  <a:moveTo>
                    <a:pt x="90773" y="291179"/>
                  </a:moveTo>
                  <a:cubicBezTo>
                    <a:pt x="90964" y="290608"/>
                    <a:pt x="91059" y="290036"/>
                    <a:pt x="91249" y="288036"/>
                  </a:cubicBezTo>
                  <a:cubicBezTo>
                    <a:pt x="91059" y="287846"/>
                    <a:pt x="90964" y="287655"/>
                    <a:pt x="90773" y="287560"/>
                  </a:cubicBezTo>
                  <a:cubicBezTo>
                    <a:pt x="90678" y="287560"/>
                    <a:pt x="90297" y="287560"/>
                    <a:pt x="90297" y="287560"/>
                  </a:cubicBezTo>
                  <a:cubicBezTo>
                    <a:pt x="90106" y="288608"/>
                    <a:pt x="89916" y="289560"/>
                    <a:pt x="89916" y="290608"/>
                  </a:cubicBezTo>
                  <a:cubicBezTo>
                    <a:pt x="89916" y="290703"/>
                    <a:pt x="90488" y="290894"/>
                    <a:pt x="90868" y="291084"/>
                  </a:cubicBezTo>
                  <a:close/>
                  <a:moveTo>
                    <a:pt x="88392" y="53340"/>
                  </a:moveTo>
                  <a:lnTo>
                    <a:pt x="89440" y="52388"/>
                  </a:lnTo>
                  <a:cubicBezTo>
                    <a:pt x="88582" y="52388"/>
                    <a:pt x="87630" y="52007"/>
                    <a:pt x="86868" y="52197"/>
                  </a:cubicBezTo>
                  <a:cubicBezTo>
                    <a:pt x="85915" y="52388"/>
                    <a:pt x="85154" y="53054"/>
                    <a:pt x="84391" y="53530"/>
                  </a:cubicBezTo>
                  <a:cubicBezTo>
                    <a:pt x="85534" y="53721"/>
                    <a:pt x="86677" y="53816"/>
                    <a:pt x="88487" y="53340"/>
                  </a:cubicBezTo>
                  <a:close/>
                  <a:moveTo>
                    <a:pt x="83153" y="58103"/>
                  </a:moveTo>
                  <a:cubicBezTo>
                    <a:pt x="83153" y="58103"/>
                    <a:pt x="83534" y="56960"/>
                    <a:pt x="83344" y="56769"/>
                  </a:cubicBezTo>
                  <a:cubicBezTo>
                    <a:pt x="82772" y="56293"/>
                    <a:pt x="81724" y="55721"/>
                    <a:pt x="81439" y="55912"/>
                  </a:cubicBezTo>
                  <a:cubicBezTo>
                    <a:pt x="79153" y="57341"/>
                    <a:pt x="77057" y="58960"/>
                    <a:pt x="74866" y="60484"/>
                  </a:cubicBezTo>
                  <a:cubicBezTo>
                    <a:pt x="70866" y="63246"/>
                    <a:pt x="67151" y="66961"/>
                    <a:pt x="62674" y="68390"/>
                  </a:cubicBezTo>
                  <a:cubicBezTo>
                    <a:pt x="58674" y="69628"/>
                    <a:pt x="55816" y="71533"/>
                    <a:pt x="51530" y="74009"/>
                  </a:cubicBezTo>
                  <a:cubicBezTo>
                    <a:pt x="51340" y="74200"/>
                    <a:pt x="51149" y="74295"/>
                    <a:pt x="51054" y="74486"/>
                  </a:cubicBezTo>
                  <a:cubicBezTo>
                    <a:pt x="51054" y="74581"/>
                    <a:pt x="51054" y="74962"/>
                    <a:pt x="51054" y="74962"/>
                  </a:cubicBezTo>
                  <a:cubicBezTo>
                    <a:pt x="52864" y="74962"/>
                    <a:pt x="54864" y="75438"/>
                    <a:pt x="56293" y="74771"/>
                  </a:cubicBezTo>
                  <a:cubicBezTo>
                    <a:pt x="61055" y="72580"/>
                    <a:pt x="65437" y="69628"/>
                    <a:pt x="70199" y="67532"/>
                  </a:cubicBezTo>
                  <a:cubicBezTo>
                    <a:pt x="75248" y="65246"/>
                    <a:pt x="77533" y="59817"/>
                    <a:pt x="83058" y="58198"/>
                  </a:cubicBezTo>
                  <a:close/>
                  <a:moveTo>
                    <a:pt x="66008" y="291370"/>
                  </a:moveTo>
                  <a:lnTo>
                    <a:pt x="64580" y="290036"/>
                  </a:lnTo>
                  <a:cubicBezTo>
                    <a:pt x="64389" y="290703"/>
                    <a:pt x="64198" y="291465"/>
                    <a:pt x="63913" y="292132"/>
                  </a:cubicBezTo>
                  <a:cubicBezTo>
                    <a:pt x="64865" y="292132"/>
                    <a:pt x="65723" y="292132"/>
                    <a:pt x="66008" y="291370"/>
                  </a:cubicBezTo>
                  <a:close/>
                  <a:moveTo>
                    <a:pt x="58007" y="292703"/>
                  </a:moveTo>
                  <a:cubicBezTo>
                    <a:pt x="58007" y="292703"/>
                    <a:pt x="58483" y="291846"/>
                    <a:pt x="58674" y="291370"/>
                  </a:cubicBezTo>
                  <a:cubicBezTo>
                    <a:pt x="53912" y="291846"/>
                    <a:pt x="49054" y="292227"/>
                    <a:pt x="44291" y="292894"/>
                  </a:cubicBezTo>
                  <a:cubicBezTo>
                    <a:pt x="43529" y="292989"/>
                    <a:pt x="42863" y="294037"/>
                    <a:pt x="42291" y="294704"/>
                  </a:cubicBezTo>
                  <a:cubicBezTo>
                    <a:pt x="42100" y="294989"/>
                    <a:pt x="42100" y="295561"/>
                    <a:pt x="42291" y="295942"/>
                  </a:cubicBezTo>
                  <a:cubicBezTo>
                    <a:pt x="42291" y="296132"/>
                    <a:pt x="43053" y="296418"/>
                    <a:pt x="43243" y="296323"/>
                  </a:cubicBezTo>
                  <a:cubicBezTo>
                    <a:pt x="47149" y="294132"/>
                    <a:pt x="52673" y="296513"/>
                    <a:pt x="57436" y="292608"/>
                  </a:cubicBezTo>
                  <a:cubicBezTo>
                    <a:pt x="57722" y="292608"/>
                    <a:pt x="58102" y="292608"/>
                    <a:pt x="58102" y="292608"/>
                  </a:cubicBezTo>
                  <a:close/>
                  <a:moveTo>
                    <a:pt x="38100" y="87725"/>
                  </a:moveTo>
                  <a:cubicBezTo>
                    <a:pt x="38100" y="87725"/>
                    <a:pt x="38672" y="86868"/>
                    <a:pt x="38862" y="86392"/>
                  </a:cubicBezTo>
                  <a:cubicBezTo>
                    <a:pt x="38386" y="86296"/>
                    <a:pt x="38005" y="86011"/>
                    <a:pt x="37529" y="86106"/>
                  </a:cubicBezTo>
                  <a:cubicBezTo>
                    <a:pt x="36671" y="86201"/>
                    <a:pt x="35623" y="86296"/>
                    <a:pt x="34957" y="86773"/>
                  </a:cubicBezTo>
                  <a:cubicBezTo>
                    <a:pt x="31528" y="89345"/>
                    <a:pt x="27908" y="91821"/>
                    <a:pt x="24956" y="94774"/>
                  </a:cubicBezTo>
                  <a:cubicBezTo>
                    <a:pt x="22098" y="97727"/>
                    <a:pt x="20002" y="101251"/>
                    <a:pt x="17621" y="104585"/>
                  </a:cubicBezTo>
                  <a:cubicBezTo>
                    <a:pt x="17431" y="104775"/>
                    <a:pt x="17716" y="105442"/>
                    <a:pt x="17907" y="105728"/>
                  </a:cubicBezTo>
                  <a:cubicBezTo>
                    <a:pt x="17907" y="105728"/>
                    <a:pt x="18574" y="105728"/>
                    <a:pt x="18859" y="105537"/>
                  </a:cubicBezTo>
                  <a:cubicBezTo>
                    <a:pt x="19907" y="104870"/>
                    <a:pt x="21717" y="104204"/>
                    <a:pt x="21717" y="103537"/>
                  </a:cubicBezTo>
                  <a:cubicBezTo>
                    <a:pt x="21717" y="100013"/>
                    <a:pt x="25241" y="99060"/>
                    <a:pt x="27623" y="96203"/>
                  </a:cubicBezTo>
                  <a:cubicBezTo>
                    <a:pt x="27623" y="95726"/>
                    <a:pt x="27527" y="94964"/>
                    <a:pt x="27623" y="94964"/>
                  </a:cubicBezTo>
                  <a:cubicBezTo>
                    <a:pt x="32195" y="94012"/>
                    <a:pt x="34004" y="89630"/>
                    <a:pt x="38005" y="87916"/>
                  </a:cubicBezTo>
                  <a:close/>
                  <a:moveTo>
                    <a:pt x="30575" y="297466"/>
                  </a:moveTo>
                  <a:lnTo>
                    <a:pt x="31432" y="298037"/>
                  </a:lnTo>
                  <a:cubicBezTo>
                    <a:pt x="31432" y="298037"/>
                    <a:pt x="31337" y="297275"/>
                    <a:pt x="30575" y="297466"/>
                  </a:cubicBezTo>
                  <a:close/>
                  <a:moveTo>
                    <a:pt x="25717" y="154496"/>
                  </a:moveTo>
                  <a:cubicBezTo>
                    <a:pt x="26670" y="149828"/>
                    <a:pt x="25241" y="144685"/>
                    <a:pt x="24860" y="139732"/>
                  </a:cubicBezTo>
                  <a:cubicBezTo>
                    <a:pt x="24860" y="138779"/>
                    <a:pt x="24384" y="137732"/>
                    <a:pt x="24098" y="136779"/>
                  </a:cubicBezTo>
                  <a:cubicBezTo>
                    <a:pt x="23431" y="137827"/>
                    <a:pt x="22384" y="138779"/>
                    <a:pt x="22003" y="139922"/>
                  </a:cubicBezTo>
                  <a:cubicBezTo>
                    <a:pt x="20955" y="143923"/>
                    <a:pt x="22003" y="148019"/>
                    <a:pt x="22003" y="153353"/>
                  </a:cubicBezTo>
                  <a:cubicBezTo>
                    <a:pt x="21526" y="157829"/>
                    <a:pt x="21050" y="162211"/>
                    <a:pt x="20574" y="166688"/>
                  </a:cubicBezTo>
                  <a:cubicBezTo>
                    <a:pt x="20574" y="167259"/>
                    <a:pt x="20860" y="167830"/>
                    <a:pt x="21050" y="168497"/>
                  </a:cubicBezTo>
                  <a:cubicBezTo>
                    <a:pt x="21717" y="168021"/>
                    <a:pt x="22955" y="167545"/>
                    <a:pt x="22955" y="166973"/>
                  </a:cubicBezTo>
                  <a:cubicBezTo>
                    <a:pt x="23431" y="162687"/>
                    <a:pt x="24860" y="158496"/>
                    <a:pt x="25717" y="154400"/>
                  </a:cubicBezTo>
                  <a:close/>
                  <a:moveTo>
                    <a:pt x="23717" y="132398"/>
                  </a:moveTo>
                  <a:cubicBezTo>
                    <a:pt x="23717" y="132398"/>
                    <a:pt x="24765" y="131826"/>
                    <a:pt x="24765" y="131636"/>
                  </a:cubicBezTo>
                  <a:cubicBezTo>
                    <a:pt x="24098" y="127826"/>
                    <a:pt x="26480" y="123730"/>
                    <a:pt x="23336" y="118872"/>
                  </a:cubicBezTo>
                  <a:cubicBezTo>
                    <a:pt x="22670" y="118205"/>
                    <a:pt x="22003" y="117538"/>
                    <a:pt x="21241" y="116967"/>
                  </a:cubicBezTo>
                  <a:cubicBezTo>
                    <a:pt x="20669" y="116491"/>
                    <a:pt x="19907" y="116300"/>
                    <a:pt x="19240" y="115919"/>
                  </a:cubicBezTo>
                  <a:cubicBezTo>
                    <a:pt x="19240" y="116777"/>
                    <a:pt x="18669" y="118205"/>
                    <a:pt x="19050" y="118396"/>
                  </a:cubicBezTo>
                  <a:cubicBezTo>
                    <a:pt x="23813" y="120968"/>
                    <a:pt x="22479" y="125349"/>
                    <a:pt x="22955" y="129159"/>
                  </a:cubicBezTo>
                  <a:cubicBezTo>
                    <a:pt x="23050" y="129921"/>
                    <a:pt x="22670" y="130778"/>
                    <a:pt x="22670" y="131540"/>
                  </a:cubicBezTo>
                  <a:cubicBezTo>
                    <a:pt x="22670" y="131921"/>
                    <a:pt x="23336" y="132398"/>
                    <a:pt x="23622" y="132398"/>
                  </a:cubicBezTo>
                  <a:close/>
                  <a:moveTo>
                    <a:pt x="23336" y="192119"/>
                  </a:moveTo>
                  <a:cubicBezTo>
                    <a:pt x="23336" y="190881"/>
                    <a:pt x="23527" y="189548"/>
                    <a:pt x="23241" y="188309"/>
                  </a:cubicBezTo>
                  <a:cubicBezTo>
                    <a:pt x="23241" y="187928"/>
                    <a:pt x="21812" y="187833"/>
                    <a:pt x="21050" y="187547"/>
                  </a:cubicBezTo>
                  <a:cubicBezTo>
                    <a:pt x="20669" y="189548"/>
                    <a:pt x="18383" y="192024"/>
                    <a:pt x="23336" y="192119"/>
                  </a:cubicBezTo>
                  <a:close/>
                  <a:moveTo>
                    <a:pt x="23336" y="181451"/>
                  </a:moveTo>
                  <a:cubicBezTo>
                    <a:pt x="22955" y="180023"/>
                    <a:pt x="22670" y="178499"/>
                    <a:pt x="22289" y="177070"/>
                  </a:cubicBezTo>
                  <a:cubicBezTo>
                    <a:pt x="21622" y="178594"/>
                    <a:pt x="21050" y="180118"/>
                    <a:pt x="20479" y="181642"/>
                  </a:cubicBezTo>
                  <a:cubicBezTo>
                    <a:pt x="20288" y="182023"/>
                    <a:pt x="20288" y="182594"/>
                    <a:pt x="20479" y="182975"/>
                  </a:cubicBezTo>
                  <a:cubicBezTo>
                    <a:pt x="20765" y="183547"/>
                    <a:pt x="21241" y="183928"/>
                    <a:pt x="21622" y="184404"/>
                  </a:cubicBezTo>
                  <a:cubicBezTo>
                    <a:pt x="22003" y="183642"/>
                    <a:pt x="22289" y="182880"/>
                    <a:pt x="23336" y="181451"/>
                  </a:cubicBezTo>
                  <a:close/>
                  <a:moveTo>
                    <a:pt x="19050" y="202787"/>
                  </a:moveTo>
                  <a:cubicBezTo>
                    <a:pt x="20288" y="203740"/>
                    <a:pt x="21812" y="204121"/>
                    <a:pt x="21812" y="202121"/>
                  </a:cubicBezTo>
                  <a:cubicBezTo>
                    <a:pt x="21812" y="200120"/>
                    <a:pt x="21050" y="198120"/>
                    <a:pt x="20383" y="196215"/>
                  </a:cubicBezTo>
                  <a:cubicBezTo>
                    <a:pt x="20288" y="195834"/>
                    <a:pt x="19240" y="195548"/>
                    <a:pt x="18669" y="195548"/>
                  </a:cubicBezTo>
                  <a:cubicBezTo>
                    <a:pt x="18193" y="195548"/>
                    <a:pt x="17526" y="196405"/>
                    <a:pt x="17621" y="196787"/>
                  </a:cubicBezTo>
                  <a:cubicBezTo>
                    <a:pt x="17907" y="198406"/>
                    <a:pt x="18479" y="199930"/>
                    <a:pt x="18955" y="202787"/>
                  </a:cubicBezTo>
                  <a:close/>
                  <a:moveTo>
                    <a:pt x="18288" y="210121"/>
                  </a:moveTo>
                  <a:cubicBezTo>
                    <a:pt x="19431" y="209360"/>
                    <a:pt x="20479" y="208598"/>
                    <a:pt x="21526" y="207836"/>
                  </a:cubicBezTo>
                  <a:lnTo>
                    <a:pt x="20002" y="206407"/>
                  </a:lnTo>
                  <a:cubicBezTo>
                    <a:pt x="19145" y="207454"/>
                    <a:pt x="18383" y="208407"/>
                    <a:pt x="18193" y="210121"/>
                  </a:cubicBezTo>
                  <a:close/>
                  <a:moveTo>
                    <a:pt x="20383" y="229171"/>
                  </a:moveTo>
                  <a:cubicBezTo>
                    <a:pt x="20479" y="226028"/>
                    <a:pt x="20479" y="222980"/>
                    <a:pt x="20383" y="219837"/>
                  </a:cubicBezTo>
                  <a:cubicBezTo>
                    <a:pt x="20383" y="218885"/>
                    <a:pt x="19907" y="217837"/>
                    <a:pt x="19622" y="216884"/>
                  </a:cubicBezTo>
                  <a:cubicBezTo>
                    <a:pt x="19145" y="217837"/>
                    <a:pt x="18193" y="218694"/>
                    <a:pt x="18193" y="219646"/>
                  </a:cubicBezTo>
                  <a:cubicBezTo>
                    <a:pt x="18193" y="221171"/>
                    <a:pt x="18669" y="222695"/>
                    <a:pt x="18955" y="225552"/>
                  </a:cubicBezTo>
                  <a:cubicBezTo>
                    <a:pt x="18764" y="226600"/>
                    <a:pt x="18955" y="228029"/>
                    <a:pt x="18383" y="228600"/>
                  </a:cubicBezTo>
                  <a:cubicBezTo>
                    <a:pt x="16764" y="230124"/>
                    <a:pt x="18764" y="230219"/>
                    <a:pt x="19145" y="230981"/>
                  </a:cubicBezTo>
                  <a:cubicBezTo>
                    <a:pt x="19526" y="230410"/>
                    <a:pt x="20288" y="229743"/>
                    <a:pt x="20383" y="229171"/>
                  </a:cubicBezTo>
                  <a:close/>
                  <a:moveTo>
                    <a:pt x="19431" y="114014"/>
                  </a:moveTo>
                  <a:cubicBezTo>
                    <a:pt x="19431" y="114014"/>
                    <a:pt x="20098" y="111919"/>
                    <a:pt x="19717" y="110204"/>
                  </a:cubicBezTo>
                  <a:cubicBezTo>
                    <a:pt x="17812" y="110680"/>
                    <a:pt x="15907" y="110966"/>
                    <a:pt x="14097" y="111633"/>
                  </a:cubicBezTo>
                  <a:cubicBezTo>
                    <a:pt x="13621" y="111824"/>
                    <a:pt x="13621" y="112967"/>
                    <a:pt x="13430" y="113729"/>
                  </a:cubicBezTo>
                  <a:cubicBezTo>
                    <a:pt x="15431" y="113919"/>
                    <a:pt x="17526" y="114300"/>
                    <a:pt x="19431" y="114110"/>
                  </a:cubicBezTo>
                  <a:close/>
                  <a:moveTo>
                    <a:pt x="17145" y="247174"/>
                  </a:moveTo>
                  <a:cubicBezTo>
                    <a:pt x="18098" y="246126"/>
                    <a:pt x="20193" y="245364"/>
                    <a:pt x="17526" y="244221"/>
                  </a:cubicBezTo>
                  <a:cubicBezTo>
                    <a:pt x="17050" y="245174"/>
                    <a:pt x="16573" y="246031"/>
                    <a:pt x="16192" y="246983"/>
                  </a:cubicBezTo>
                  <a:cubicBezTo>
                    <a:pt x="16573" y="246983"/>
                    <a:pt x="17050" y="247364"/>
                    <a:pt x="17145" y="247269"/>
                  </a:cubicBezTo>
                  <a:close/>
                  <a:moveTo>
                    <a:pt x="16097" y="240221"/>
                  </a:moveTo>
                  <a:cubicBezTo>
                    <a:pt x="16097" y="240221"/>
                    <a:pt x="16669" y="240602"/>
                    <a:pt x="16955" y="240792"/>
                  </a:cubicBezTo>
                  <a:cubicBezTo>
                    <a:pt x="16955" y="240411"/>
                    <a:pt x="16859" y="240030"/>
                    <a:pt x="16097" y="240221"/>
                  </a:cubicBezTo>
                  <a:close/>
                  <a:moveTo>
                    <a:pt x="14764" y="280130"/>
                  </a:moveTo>
                  <a:cubicBezTo>
                    <a:pt x="15240" y="279845"/>
                    <a:pt x="16002" y="278987"/>
                    <a:pt x="15907" y="278797"/>
                  </a:cubicBezTo>
                  <a:cubicBezTo>
                    <a:pt x="15431" y="278035"/>
                    <a:pt x="14192" y="276892"/>
                    <a:pt x="14097" y="276987"/>
                  </a:cubicBezTo>
                  <a:cubicBezTo>
                    <a:pt x="12954" y="277654"/>
                    <a:pt x="12097" y="278606"/>
                    <a:pt x="10382" y="280226"/>
                  </a:cubicBezTo>
                  <a:cubicBezTo>
                    <a:pt x="10573" y="280797"/>
                    <a:pt x="10668" y="281369"/>
                    <a:pt x="10858" y="282035"/>
                  </a:cubicBezTo>
                  <a:cubicBezTo>
                    <a:pt x="12192" y="281369"/>
                    <a:pt x="13525" y="280892"/>
                    <a:pt x="14764" y="280130"/>
                  </a:cubicBezTo>
                  <a:close/>
                  <a:moveTo>
                    <a:pt x="13240" y="286703"/>
                  </a:moveTo>
                  <a:cubicBezTo>
                    <a:pt x="13335" y="286226"/>
                    <a:pt x="13049" y="285274"/>
                    <a:pt x="12668" y="285083"/>
                  </a:cubicBezTo>
                  <a:cubicBezTo>
                    <a:pt x="12287" y="284798"/>
                    <a:pt x="11240" y="284988"/>
                    <a:pt x="10763" y="285274"/>
                  </a:cubicBezTo>
                  <a:cubicBezTo>
                    <a:pt x="8287" y="286988"/>
                    <a:pt x="8382" y="289179"/>
                    <a:pt x="10382" y="292227"/>
                  </a:cubicBezTo>
                  <a:cubicBezTo>
                    <a:pt x="10573" y="292418"/>
                    <a:pt x="10668" y="292608"/>
                    <a:pt x="10858" y="292703"/>
                  </a:cubicBezTo>
                  <a:cubicBezTo>
                    <a:pt x="10954" y="292703"/>
                    <a:pt x="11335" y="292703"/>
                    <a:pt x="11335" y="292703"/>
                  </a:cubicBezTo>
                  <a:cubicBezTo>
                    <a:pt x="12001" y="290703"/>
                    <a:pt x="12668" y="288798"/>
                    <a:pt x="13145" y="286798"/>
                  </a:cubicBezTo>
                  <a:close/>
                  <a:moveTo>
                    <a:pt x="11144" y="303562"/>
                  </a:moveTo>
                  <a:cubicBezTo>
                    <a:pt x="11144" y="303562"/>
                    <a:pt x="10668" y="302705"/>
                    <a:pt x="10382" y="302228"/>
                  </a:cubicBezTo>
                  <a:cubicBezTo>
                    <a:pt x="10192" y="302705"/>
                    <a:pt x="9906" y="303086"/>
                    <a:pt x="11144" y="303562"/>
                  </a:cubicBezTo>
                  <a:close/>
                  <a:moveTo>
                    <a:pt x="7525" y="304229"/>
                  </a:moveTo>
                  <a:cubicBezTo>
                    <a:pt x="6667" y="303181"/>
                    <a:pt x="5810" y="302228"/>
                    <a:pt x="5048" y="301180"/>
                  </a:cubicBezTo>
                  <a:cubicBezTo>
                    <a:pt x="4477" y="302705"/>
                    <a:pt x="3905" y="304133"/>
                    <a:pt x="3429" y="305657"/>
                  </a:cubicBezTo>
                  <a:cubicBezTo>
                    <a:pt x="4572" y="305371"/>
                    <a:pt x="5715" y="305086"/>
                    <a:pt x="7620" y="304133"/>
                  </a:cubicBezTo>
                  <a:close/>
                </a:path>
              </a:pathLst>
            </a:custGeom>
            <a:solidFill>
              <a:srgbClr val="040000"/>
            </a:solidFill>
            <a:ln w="9525" cap="flat">
              <a:noFill/>
              <a:prstDash val="solid"/>
              <a:miter/>
            </a:ln>
          </p:spPr>
          <p:txBody>
            <a:bodyPr rtlCol="0" anchor="ctr"/>
            <a:lstStyle/>
            <a:p>
              <a:endParaRPr lang="ja-JP" altLang="en-US"/>
            </a:p>
          </p:txBody>
        </p:sp>
        <p:sp>
          <p:nvSpPr>
            <p:cNvPr id="105" name="フリーフォーム: 図形 104">
              <a:extLst>
                <a:ext uri="{FF2B5EF4-FFF2-40B4-BE49-F238E27FC236}">
                  <a16:creationId xmlns:a16="http://schemas.microsoft.com/office/drawing/2014/main" id="{2B19CCC7-5952-838E-DD9D-3B1BF8591B4F}"/>
                </a:ext>
              </a:extLst>
            </p:cNvPr>
            <p:cNvSpPr/>
            <p:nvPr/>
          </p:nvSpPr>
          <p:spPr>
            <a:xfrm>
              <a:off x="6082950" y="4073324"/>
              <a:ext cx="75761" cy="51475"/>
            </a:xfrm>
            <a:custGeom>
              <a:avLst/>
              <a:gdLst>
                <a:gd name="connsiteX0" fmla="*/ 75533 w 75761"/>
                <a:gd name="connsiteY0" fmla="*/ 43570 h 51475"/>
                <a:gd name="connsiteX1" fmla="*/ 75247 w 75761"/>
                <a:gd name="connsiteY1" fmla="*/ 46237 h 51475"/>
                <a:gd name="connsiteX2" fmla="*/ 68294 w 75761"/>
                <a:gd name="connsiteY2" fmla="*/ 51476 h 51475"/>
                <a:gd name="connsiteX3" fmla="*/ 51530 w 75761"/>
                <a:gd name="connsiteY3" fmla="*/ 27187 h 51475"/>
                <a:gd name="connsiteX4" fmla="*/ 17336 w 75761"/>
                <a:gd name="connsiteY4" fmla="*/ 7185 h 51475"/>
                <a:gd name="connsiteX5" fmla="*/ 2572 w 75761"/>
                <a:gd name="connsiteY5" fmla="*/ 4803 h 51475"/>
                <a:gd name="connsiteX6" fmla="*/ 0 w 75761"/>
                <a:gd name="connsiteY6" fmla="*/ 3851 h 51475"/>
                <a:gd name="connsiteX7" fmla="*/ 4000 w 75761"/>
                <a:gd name="connsiteY7" fmla="*/ 232 h 51475"/>
                <a:gd name="connsiteX8" fmla="*/ 17907 w 75761"/>
                <a:gd name="connsiteY8" fmla="*/ 4613 h 51475"/>
                <a:gd name="connsiteX9" fmla="*/ 32575 w 75761"/>
                <a:gd name="connsiteY9" fmla="*/ 8804 h 51475"/>
                <a:gd name="connsiteX10" fmla="*/ 35242 w 75761"/>
                <a:gd name="connsiteY10" fmla="*/ 9185 h 51475"/>
                <a:gd name="connsiteX11" fmla="*/ 57055 w 75761"/>
                <a:gd name="connsiteY11" fmla="*/ 20043 h 51475"/>
                <a:gd name="connsiteX12" fmla="*/ 60579 w 75761"/>
                <a:gd name="connsiteY12" fmla="*/ 23282 h 51475"/>
                <a:gd name="connsiteX13" fmla="*/ 75343 w 75761"/>
                <a:gd name="connsiteY13" fmla="*/ 43570 h 51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5761" h="51475">
                  <a:moveTo>
                    <a:pt x="75533" y="43570"/>
                  </a:moveTo>
                  <a:cubicBezTo>
                    <a:pt x="75914" y="44142"/>
                    <a:pt x="75819" y="45761"/>
                    <a:pt x="75247" y="46237"/>
                  </a:cubicBezTo>
                  <a:cubicBezTo>
                    <a:pt x="73057" y="48142"/>
                    <a:pt x="70580" y="49761"/>
                    <a:pt x="68294" y="51476"/>
                  </a:cubicBezTo>
                  <a:cubicBezTo>
                    <a:pt x="65151" y="41284"/>
                    <a:pt x="58579" y="33569"/>
                    <a:pt x="51530" y="27187"/>
                  </a:cubicBezTo>
                  <a:cubicBezTo>
                    <a:pt x="41910" y="18424"/>
                    <a:pt x="31147" y="10709"/>
                    <a:pt x="17336" y="7185"/>
                  </a:cubicBezTo>
                  <a:cubicBezTo>
                    <a:pt x="12382" y="5946"/>
                    <a:pt x="7715" y="4708"/>
                    <a:pt x="2572" y="4803"/>
                  </a:cubicBezTo>
                  <a:cubicBezTo>
                    <a:pt x="1714" y="4803"/>
                    <a:pt x="857" y="4232"/>
                    <a:pt x="0" y="3851"/>
                  </a:cubicBezTo>
                  <a:cubicBezTo>
                    <a:pt x="1810" y="3089"/>
                    <a:pt x="667" y="-1007"/>
                    <a:pt x="4000" y="232"/>
                  </a:cubicBezTo>
                  <a:cubicBezTo>
                    <a:pt x="8572" y="1851"/>
                    <a:pt x="13430" y="2327"/>
                    <a:pt x="17907" y="4613"/>
                  </a:cubicBezTo>
                  <a:cubicBezTo>
                    <a:pt x="22288" y="6804"/>
                    <a:pt x="27622" y="7470"/>
                    <a:pt x="32575" y="8804"/>
                  </a:cubicBezTo>
                  <a:cubicBezTo>
                    <a:pt x="33433" y="8994"/>
                    <a:pt x="34480" y="8804"/>
                    <a:pt x="35242" y="9185"/>
                  </a:cubicBezTo>
                  <a:cubicBezTo>
                    <a:pt x="42577" y="12709"/>
                    <a:pt x="49816" y="16329"/>
                    <a:pt x="57055" y="20043"/>
                  </a:cubicBezTo>
                  <a:cubicBezTo>
                    <a:pt x="58483" y="20805"/>
                    <a:pt x="59722" y="22044"/>
                    <a:pt x="60579" y="23282"/>
                  </a:cubicBezTo>
                  <a:cubicBezTo>
                    <a:pt x="65532" y="30045"/>
                    <a:pt x="70485" y="36808"/>
                    <a:pt x="75343" y="43570"/>
                  </a:cubicBezTo>
                  <a:close/>
                </a:path>
              </a:pathLst>
            </a:custGeom>
            <a:solidFill>
              <a:srgbClr val="FFFFFF"/>
            </a:solidFill>
            <a:ln w="9525" cap="flat">
              <a:noFill/>
              <a:prstDash val="solid"/>
              <a:miter/>
            </a:ln>
          </p:spPr>
          <p:txBody>
            <a:bodyPr rtlCol="0" anchor="ctr"/>
            <a:lstStyle/>
            <a:p>
              <a:endParaRPr lang="ja-JP" altLang="en-US"/>
            </a:p>
          </p:txBody>
        </p:sp>
        <p:sp>
          <p:nvSpPr>
            <p:cNvPr id="106" name="フリーフォーム: 図形 105">
              <a:extLst>
                <a:ext uri="{FF2B5EF4-FFF2-40B4-BE49-F238E27FC236}">
                  <a16:creationId xmlns:a16="http://schemas.microsoft.com/office/drawing/2014/main" id="{C9614B37-E1A6-5D05-9868-C2B376E5DD31}"/>
                </a:ext>
              </a:extLst>
            </p:cNvPr>
            <p:cNvSpPr/>
            <p:nvPr/>
          </p:nvSpPr>
          <p:spPr>
            <a:xfrm>
              <a:off x="6127908" y="4905556"/>
              <a:ext cx="9429" cy="4675"/>
            </a:xfrm>
            <a:custGeom>
              <a:avLst/>
              <a:gdLst>
                <a:gd name="connsiteX0" fmla="*/ 8382 w 9429"/>
                <a:gd name="connsiteY0" fmla="*/ 1533 h 4675"/>
                <a:gd name="connsiteX1" fmla="*/ 9430 w 9429"/>
                <a:gd name="connsiteY1" fmla="*/ 4200 h 4675"/>
                <a:gd name="connsiteX2" fmla="*/ 6572 w 9429"/>
                <a:gd name="connsiteY2" fmla="*/ 3819 h 4675"/>
                <a:gd name="connsiteX3" fmla="*/ 0 w 9429"/>
                <a:gd name="connsiteY3" fmla="*/ 4676 h 4675"/>
                <a:gd name="connsiteX4" fmla="*/ 3143 w 9429"/>
                <a:gd name="connsiteY4" fmla="*/ 961 h 4675"/>
                <a:gd name="connsiteX5" fmla="*/ 8477 w 9429"/>
                <a:gd name="connsiteY5" fmla="*/ 1628 h 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29" h="4675">
                  <a:moveTo>
                    <a:pt x="8382" y="1533"/>
                  </a:moveTo>
                  <a:cubicBezTo>
                    <a:pt x="8858" y="2390"/>
                    <a:pt x="9049" y="3342"/>
                    <a:pt x="9430" y="4200"/>
                  </a:cubicBezTo>
                  <a:cubicBezTo>
                    <a:pt x="8477" y="4009"/>
                    <a:pt x="7429" y="3723"/>
                    <a:pt x="6572" y="3819"/>
                  </a:cubicBezTo>
                  <a:cubicBezTo>
                    <a:pt x="4477" y="4009"/>
                    <a:pt x="2381" y="4390"/>
                    <a:pt x="0" y="4676"/>
                  </a:cubicBezTo>
                  <a:cubicBezTo>
                    <a:pt x="762" y="3342"/>
                    <a:pt x="1714" y="1628"/>
                    <a:pt x="3143" y="961"/>
                  </a:cubicBezTo>
                  <a:cubicBezTo>
                    <a:pt x="4667" y="199"/>
                    <a:pt x="7048" y="-1039"/>
                    <a:pt x="8477" y="1628"/>
                  </a:cubicBezTo>
                  <a:close/>
                </a:path>
              </a:pathLst>
            </a:custGeom>
            <a:solidFill>
              <a:srgbClr val="040000"/>
            </a:solidFill>
            <a:ln w="9525" cap="flat">
              <a:noFill/>
              <a:prstDash val="solid"/>
              <a:miter/>
            </a:ln>
          </p:spPr>
          <p:txBody>
            <a:bodyPr rtlCol="0" anchor="ctr"/>
            <a:lstStyle/>
            <a:p>
              <a:endParaRPr lang="ja-JP" altLang="en-US"/>
            </a:p>
          </p:txBody>
        </p:sp>
        <p:sp>
          <p:nvSpPr>
            <p:cNvPr id="107" name="フリーフォーム: 図形 106">
              <a:extLst>
                <a:ext uri="{FF2B5EF4-FFF2-40B4-BE49-F238E27FC236}">
                  <a16:creationId xmlns:a16="http://schemas.microsoft.com/office/drawing/2014/main" id="{53D61176-C08B-B621-B2C3-0AB55A16A40B}"/>
                </a:ext>
              </a:extLst>
            </p:cNvPr>
            <p:cNvSpPr/>
            <p:nvPr/>
          </p:nvSpPr>
          <p:spPr>
            <a:xfrm>
              <a:off x="6004941" y="4374215"/>
              <a:ext cx="131339" cy="27448"/>
            </a:xfrm>
            <a:custGeom>
              <a:avLst/>
              <a:gdLst>
                <a:gd name="connsiteX0" fmla="*/ 129826 w 131339"/>
                <a:gd name="connsiteY0" fmla="*/ 12046 h 27448"/>
                <a:gd name="connsiteX1" fmla="*/ 129635 w 131339"/>
                <a:gd name="connsiteY1" fmla="*/ 15285 h 27448"/>
                <a:gd name="connsiteX2" fmla="*/ 126587 w 131339"/>
                <a:gd name="connsiteY2" fmla="*/ 14142 h 27448"/>
                <a:gd name="connsiteX3" fmla="*/ 124396 w 131339"/>
                <a:gd name="connsiteY3" fmla="*/ 13380 h 27448"/>
                <a:gd name="connsiteX4" fmla="*/ 104108 w 131339"/>
                <a:gd name="connsiteY4" fmla="*/ 16332 h 27448"/>
                <a:gd name="connsiteX5" fmla="*/ 88582 w 131339"/>
                <a:gd name="connsiteY5" fmla="*/ 20428 h 27448"/>
                <a:gd name="connsiteX6" fmla="*/ 65056 w 131339"/>
                <a:gd name="connsiteY6" fmla="*/ 25667 h 27448"/>
                <a:gd name="connsiteX7" fmla="*/ 37052 w 131339"/>
                <a:gd name="connsiteY7" fmla="*/ 20428 h 27448"/>
                <a:gd name="connsiteX8" fmla="*/ 21907 w 131339"/>
                <a:gd name="connsiteY8" fmla="*/ 9189 h 27448"/>
                <a:gd name="connsiteX9" fmla="*/ 19526 w 131339"/>
                <a:gd name="connsiteY9" fmla="*/ 9189 h 27448"/>
                <a:gd name="connsiteX10" fmla="*/ 14859 w 131339"/>
                <a:gd name="connsiteY10" fmla="*/ 9474 h 27448"/>
                <a:gd name="connsiteX11" fmla="*/ 1048 w 131339"/>
                <a:gd name="connsiteY11" fmla="*/ 1854 h 27448"/>
                <a:gd name="connsiteX12" fmla="*/ 0 w 131339"/>
                <a:gd name="connsiteY12" fmla="*/ 426 h 27448"/>
                <a:gd name="connsiteX13" fmla="*/ 2000 w 131339"/>
                <a:gd name="connsiteY13" fmla="*/ 45 h 27448"/>
                <a:gd name="connsiteX14" fmla="*/ 6382 w 131339"/>
                <a:gd name="connsiteY14" fmla="*/ 1473 h 27448"/>
                <a:gd name="connsiteX15" fmla="*/ 20003 w 131339"/>
                <a:gd name="connsiteY15" fmla="*/ 4236 h 27448"/>
                <a:gd name="connsiteX16" fmla="*/ 31337 w 131339"/>
                <a:gd name="connsiteY16" fmla="*/ 5760 h 27448"/>
                <a:gd name="connsiteX17" fmla="*/ 34576 w 131339"/>
                <a:gd name="connsiteY17" fmla="*/ 6617 h 27448"/>
                <a:gd name="connsiteX18" fmla="*/ 70675 w 131339"/>
                <a:gd name="connsiteY18" fmla="*/ 8141 h 27448"/>
                <a:gd name="connsiteX19" fmla="*/ 94964 w 131339"/>
                <a:gd name="connsiteY19" fmla="*/ 10617 h 27448"/>
                <a:gd name="connsiteX20" fmla="*/ 99250 w 131339"/>
                <a:gd name="connsiteY20" fmla="*/ 10617 h 27448"/>
                <a:gd name="connsiteX21" fmla="*/ 108775 w 131339"/>
                <a:gd name="connsiteY21" fmla="*/ 9284 h 27448"/>
                <a:gd name="connsiteX22" fmla="*/ 117538 w 131339"/>
                <a:gd name="connsiteY22" fmla="*/ 10617 h 27448"/>
                <a:gd name="connsiteX23" fmla="*/ 129826 w 131339"/>
                <a:gd name="connsiteY23" fmla="*/ 12046 h 27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1339" h="27448">
                  <a:moveTo>
                    <a:pt x="129826" y="12046"/>
                  </a:moveTo>
                  <a:cubicBezTo>
                    <a:pt x="132779" y="12713"/>
                    <a:pt x="130683" y="14237"/>
                    <a:pt x="129635" y="15285"/>
                  </a:cubicBezTo>
                  <a:cubicBezTo>
                    <a:pt x="128206" y="15856"/>
                    <a:pt x="128206" y="15856"/>
                    <a:pt x="126587" y="14142"/>
                  </a:cubicBezTo>
                  <a:cubicBezTo>
                    <a:pt x="126111" y="13665"/>
                    <a:pt x="125063" y="13284"/>
                    <a:pt x="124396" y="13380"/>
                  </a:cubicBezTo>
                  <a:cubicBezTo>
                    <a:pt x="117634" y="14237"/>
                    <a:pt x="110776" y="15094"/>
                    <a:pt x="104108" y="16332"/>
                  </a:cubicBezTo>
                  <a:cubicBezTo>
                    <a:pt x="98870" y="17380"/>
                    <a:pt x="93726" y="19095"/>
                    <a:pt x="88582" y="20428"/>
                  </a:cubicBezTo>
                  <a:cubicBezTo>
                    <a:pt x="80772" y="22428"/>
                    <a:pt x="72580" y="23000"/>
                    <a:pt x="65056" y="25667"/>
                  </a:cubicBezTo>
                  <a:cubicBezTo>
                    <a:pt x="54388" y="29572"/>
                    <a:pt x="45434" y="26715"/>
                    <a:pt x="37052" y="20428"/>
                  </a:cubicBezTo>
                  <a:cubicBezTo>
                    <a:pt x="32004" y="16618"/>
                    <a:pt x="27051" y="12903"/>
                    <a:pt x="21907" y="9189"/>
                  </a:cubicBezTo>
                  <a:cubicBezTo>
                    <a:pt x="21336" y="8808"/>
                    <a:pt x="19907" y="8808"/>
                    <a:pt x="19526" y="9189"/>
                  </a:cubicBezTo>
                  <a:cubicBezTo>
                    <a:pt x="17907" y="10712"/>
                    <a:pt x="16954" y="10903"/>
                    <a:pt x="14859" y="9474"/>
                  </a:cubicBezTo>
                  <a:cubicBezTo>
                    <a:pt x="10478" y="6617"/>
                    <a:pt x="5715" y="4331"/>
                    <a:pt x="1048" y="1854"/>
                  </a:cubicBezTo>
                  <a:cubicBezTo>
                    <a:pt x="571" y="1569"/>
                    <a:pt x="381" y="902"/>
                    <a:pt x="0" y="426"/>
                  </a:cubicBezTo>
                  <a:cubicBezTo>
                    <a:pt x="667" y="330"/>
                    <a:pt x="1333" y="-146"/>
                    <a:pt x="2000" y="45"/>
                  </a:cubicBezTo>
                  <a:cubicBezTo>
                    <a:pt x="3524" y="426"/>
                    <a:pt x="5239" y="616"/>
                    <a:pt x="6382" y="1473"/>
                  </a:cubicBezTo>
                  <a:cubicBezTo>
                    <a:pt x="10478" y="4521"/>
                    <a:pt x="14383" y="5855"/>
                    <a:pt x="20003" y="4236"/>
                  </a:cubicBezTo>
                  <a:cubicBezTo>
                    <a:pt x="23336" y="3283"/>
                    <a:pt x="27527" y="5093"/>
                    <a:pt x="31337" y="5760"/>
                  </a:cubicBezTo>
                  <a:cubicBezTo>
                    <a:pt x="32480" y="5950"/>
                    <a:pt x="33433" y="6522"/>
                    <a:pt x="34576" y="6617"/>
                  </a:cubicBezTo>
                  <a:cubicBezTo>
                    <a:pt x="46577" y="7093"/>
                    <a:pt x="58674" y="7093"/>
                    <a:pt x="70675" y="8141"/>
                  </a:cubicBezTo>
                  <a:cubicBezTo>
                    <a:pt x="78772" y="8808"/>
                    <a:pt x="87058" y="7855"/>
                    <a:pt x="94964" y="10617"/>
                  </a:cubicBezTo>
                  <a:cubicBezTo>
                    <a:pt x="96203" y="11094"/>
                    <a:pt x="97822" y="10903"/>
                    <a:pt x="99250" y="10617"/>
                  </a:cubicBezTo>
                  <a:cubicBezTo>
                    <a:pt x="102394" y="10141"/>
                    <a:pt x="105918" y="12046"/>
                    <a:pt x="108775" y="9284"/>
                  </a:cubicBezTo>
                  <a:cubicBezTo>
                    <a:pt x="111347" y="11856"/>
                    <a:pt x="114586" y="10236"/>
                    <a:pt x="117538" y="10617"/>
                  </a:cubicBezTo>
                  <a:cubicBezTo>
                    <a:pt x="121634" y="11189"/>
                    <a:pt x="125825" y="11189"/>
                    <a:pt x="129826" y="12046"/>
                  </a:cubicBezTo>
                  <a:close/>
                </a:path>
              </a:pathLst>
            </a:custGeom>
            <a:solidFill>
              <a:srgbClr val="FFFFFF"/>
            </a:solidFill>
            <a:ln w="9525" cap="flat">
              <a:noFill/>
              <a:prstDash val="solid"/>
              <a:miter/>
            </a:ln>
          </p:spPr>
          <p:txBody>
            <a:bodyPr rtlCol="0" anchor="ctr"/>
            <a:lstStyle/>
            <a:p>
              <a:endParaRPr lang="ja-JP" altLang="en-US"/>
            </a:p>
          </p:txBody>
        </p:sp>
        <p:sp>
          <p:nvSpPr>
            <p:cNvPr id="108" name="フリーフォーム: 図形 107">
              <a:extLst>
                <a:ext uri="{FF2B5EF4-FFF2-40B4-BE49-F238E27FC236}">
                  <a16:creationId xmlns:a16="http://schemas.microsoft.com/office/drawing/2014/main" id="{90EA79E2-0676-7492-8E9F-EBF22E16A382}"/>
                </a:ext>
              </a:extLst>
            </p:cNvPr>
            <p:cNvSpPr/>
            <p:nvPr/>
          </p:nvSpPr>
          <p:spPr>
            <a:xfrm>
              <a:off x="6126003" y="5124354"/>
              <a:ext cx="5810" cy="5715"/>
            </a:xfrm>
            <a:custGeom>
              <a:avLst/>
              <a:gdLst>
                <a:gd name="connsiteX0" fmla="*/ 5715 w 5810"/>
                <a:gd name="connsiteY0" fmla="*/ 0 h 5715"/>
                <a:gd name="connsiteX1" fmla="*/ 5239 w 5810"/>
                <a:gd name="connsiteY1" fmla="*/ 5715 h 5715"/>
                <a:gd name="connsiteX2" fmla="*/ 476 w 5810"/>
                <a:gd name="connsiteY2" fmla="*/ 4286 h 5715"/>
                <a:gd name="connsiteX3" fmla="*/ 0 w 5810"/>
                <a:gd name="connsiteY3" fmla="*/ 1905 h 5715"/>
                <a:gd name="connsiteX4" fmla="*/ 1048 w 5810"/>
                <a:gd name="connsiteY4" fmla="*/ 381 h 5715"/>
                <a:gd name="connsiteX5" fmla="*/ 5810 w 5810"/>
                <a:gd name="connsiteY5" fmla="*/ 0 h 5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810" h="5715">
                  <a:moveTo>
                    <a:pt x="5715" y="0"/>
                  </a:moveTo>
                  <a:cubicBezTo>
                    <a:pt x="5525" y="1905"/>
                    <a:pt x="5429" y="3810"/>
                    <a:pt x="5239" y="5715"/>
                  </a:cubicBezTo>
                  <a:cubicBezTo>
                    <a:pt x="3620" y="5239"/>
                    <a:pt x="2000" y="4953"/>
                    <a:pt x="476" y="4286"/>
                  </a:cubicBezTo>
                  <a:cubicBezTo>
                    <a:pt x="95" y="4191"/>
                    <a:pt x="95" y="3143"/>
                    <a:pt x="0" y="1905"/>
                  </a:cubicBezTo>
                  <a:cubicBezTo>
                    <a:pt x="381" y="953"/>
                    <a:pt x="667" y="381"/>
                    <a:pt x="1048" y="381"/>
                  </a:cubicBezTo>
                  <a:cubicBezTo>
                    <a:pt x="2667" y="191"/>
                    <a:pt x="4191" y="95"/>
                    <a:pt x="5810" y="0"/>
                  </a:cubicBezTo>
                  <a:close/>
                </a:path>
              </a:pathLst>
            </a:custGeom>
            <a:solidFill>
              <a:srgbClr val="040000"/>
            </a:solidFill>
            <a:ln w="9525" cap="flat">
              <a:noFill/>
              <a:prstDash val="solid"/>
              <a:miter/>
            </a:ln>
          </p:spPr>
          <p:txBody>
            <a:bodyPr rtlCol="0" anchor="ctr"/>
            <a:lstStyle/>
            <a:p>
              <a:endParaRPr lang="ja-JP" altLang="en-US"/>
            </a:p>
          </p:txBody>
        </p:sp>
        <p:sp>
          <p:nvSpPr>
            <p:cNvPr id="109" name="フリーフォーム: 図形 108">
              <a:extLst>
                <a:ext uri="{FF2B5EF4-FFF2-40B4-BE49-F238E27FC236}">
                  <a16:creationId xmlns:a16="http://schemas.microsoft.com/office/drawing/2014/main" id="{310FD9B9-FB4B-218D-5E88-8A78C910A816}"/>
                </a:ext>
              </a:extLst>
            </p:cNvPr>
            <p:cNvSpPr/>
            <p:nvPr/>
          </p:nvSpPr>
          <p:spPr>
            <a:xfrm>
              <a:off x="6126575" y="4910232"/>
              <a:ext cx="476" cy="1238"/>
            </a:xfrm>
            <a:custGeom>
              <a:avLst/>
              <a:gdLst>
                <a:gd name="connsiteX0" fmla="*/ 476 w 476"/>
                <a:gd name="connsiteY0" fmla="*/ 0 h 1238"/>
                <a:gd name="connsiteX1" fmla="*/ 0 w 476"/>
                <a:gd name="connsiteY1" fmla="*/ 1238 h 1238"/>
                <a:gd name="connsiteX2" fmla="*/ 476 w 476"/>
                <a:gd name="connsiteY2" fmla="*/ 0 h 1238"/>
              </a:gdLst>
              <a:ahLst/>
              <a:cxnLst>
                <a:cxn ang="0">
                  <a:pos x="connsiteX0" y="connsiteY0"/>
                </a:cxn>
                <a:cxn ang="0">
                  <a:pos x="connsiteX1" y="connsiteY1"/>
                </a:cxn>
                <a:cxn ang="0">
                  <a:pos x="connsiteX2" y="connsiteY2"/>
                </a:cxn>
              </a:cxnLst>
              <a:rect l="l" t="t" r="r" b="b"/>
              <a:pathLst>
                <a:path w="476" h="1238">
                  <a:moveTo>
                    <a:pt x="476" y="0"/>
                  </a:moveTo>
                  <a:cubicBezTo>
                    <a:pt x="476" y="0"/>
                    <a:pt x="286" y="857"/>
                    <a:pt x="0" y="1238"/>
                  </a:cubicBezTo>
                  <a:cubicBezTo>
                    <a:pt x="0" y="857"/>
                    <a:pt x="0" y="381"/>
                    <a:pt x="476" y="0"/>
                  </a:cubicBezTo>
                  <a:close/>
                </a:path>
              </a:pathLst>
            </a:custGeom>
            <a:solidFill>
              <a:srgbClr val="040000"/>
            </a:solidFill>
            <a:ln w="9525" cap="flat">
              <a:noFill/>
              <a:prstDash val="solid"/>
              <a:miter/>
            </a:ln>
          </p:spPr>
          <p:txBody>
            <a:bodyPr rtlCol="0" anchor="ctr"/>
            <a:lstStyle/>
            <a:p>
              <a:endParaRPr lang="ja-JP" altLang="en-US"/>
            </a:p>
          </p:txBody>
        </p:sp>
        <p:sp>
          <p:nvSpPr>
            <p:cNvPr id="110" name="フリーフォーム: 図形 109">
              <a:extLst>
                <a:ext uri="{FF2B5EF4-FFF2-40B4-BE49-F238E27FC236}">
                  <a16:creationId xmlns:a16="http://schemas.microsoft.com/office/drawing/2014/main" id="{EF0CEFD2-92BC-96DB-EA45-2CA39BCE3CCD}"/>
                </a:ext>
              </a:extLst>
            </p:cNvPr>
            <p:cNvSpPr/>
            <p:nvPr/>
          </p:nvSpPr>
          <p:spPr>
            <a:xfrm>
              <a:off x="5920836" y="4819872"/>
              <a:ext cx="191633" cy="351821"/>
            </a:xfrm>
            <a:custGeom>
              <a:avLst/>
              <a:gdLst>
                <a:gd name="connsiteX0" fmla="*/ 190213 w 191633"/>
                <a:gd name="connsiteY0" fmla="*/ 87788 h 351821"/>
                <a:gd name="connsiteX1" fmla="*/ 190689 w 191633"/>
                <a:gd name="connsiteY1" fmla="*/ 110458 h 351821"/>
                <a:gd name="connsiteX2" fmla="*/ 185927 w 191633"/>
                <a:gd name="connsiteY2" fmla="*/ 119221 h 351821"/>
                <a:gd name="connsiteX3" fmla="*/ 174402 w 191633"/>
                <a:gd name="connsiteY3" fmla="*/ 138271 h 351821"/>
                <a:gd name="connsiteX4" fmla="*/ 161924 w 191633"/>
                <a:gd name="connsiteY4" fmla="*/ 156844 h 351821"/>
                <a:gd name="connsiteX5" fmla="*/ 155732 w 191633"/>
                <a:gd name="connsiteY5" fmla="*/ 169703 h 351821"/>
                <a:gd name="connsiteX6" fmla="*/ 143921 w 191633"/>
                <a:gd name="connsiteY6" fmla="*/ 189230 h 351821"/>
                <a:gd name="connsiteX7" fmla="*/ 137349 w 191633"/>
                <a:gd name="connsiteY7" fmla="*/ 203993 h 351821"/>
                <a:gd name="connsiteX8" fmla="*/ 123347 w 191633"/>
                <a:gd name="connsiteY8" fmla="*/ 230663 h 351821"/>
                <a:gd name="connsiteX9" fmla="*/ 120014 w 191633"/>
                <a:gd name="connsiteY9" fmla="*/ 237331 h 351821"/>
                <a:gd name="connsiteX10" fmla="*/ 119156 w 191633"/>
                <a:gd name="connsiteY10" fmla="*/ 239617 h 351821"/>
                <a:gd name="connsiteX11" fmla="*/ 108679 w 191633"/>
                <a:gd name="connsiteY11" fmla="*/ 258952 h 351821"/>
                <a:gd name="connsiteX12" fmla="*/ 93725 w 191633"/>
                <a:gd name="connsiteY12" fmla="*/ 281908 h 351821"/>
                <a:gd name="connsiteX13" fmla="*/ 92296 w 191633"/>
                <a:gd name="connsiteY13" fmla="*/ 287147 h 351821"/>
                <a:gd name="connsiteX14" fmla="*/ 90677 w 191633"/>
                <a:gd name="connsiteY14" fmla="*/ 294290 h 351821"/>
                <a:gd name="connsiteX15" fmla="*/ 85247 w 191633"/>
                <a:gd name="connsiteY15" fmla="*/ 306863 h 351821"/>
                <a:gd name="connsiteX16" fmla="*/ 84295 w 191633"/>
                <a:gd name="connsiteY16" fmla="*/ 309149 h 351821"/>
                <a:gd name="connsiteX17" fmla="*/ 81342 w 191633"/>
                <a:gd name="connsiteY17" fmla="*/ 315626 h 351821"/>
                <a:gd name="connsiteX18" fmla="*/ 72579 w 191633"/>
                <a:gd name="connsiteY18" fmla="*/ 334676 h 351821"/>
                <a:gd name="connsiteX19" fmla="*/ 64864 w 191633"/>
                <a:gd name="connsiteY19" fmla="*/ 351821 h 351821"/>
                <a:gd name="connsiteX20" fmla="*/ 63340 w 191633"/>
                <a:gd name="connsiteY20" fmla="*/ 351250 h 351821"/>
                <a:gd name="connsiteX21" fmla="*/ 63626 w 191633"/>
                <a:gd name="connsiteY21" fmla="*/ 349440 h 351821"/>
                <a:gd name="connsiteX22" fmla="*/ 62197 w 191633"/>
                <a:gd name="connsiteY22" fmla="*/ 333343 h 351821"/>
                <a:gd name="connsiteX23" fmla="*/ 58958 w 191633"/>
                <a:gd name="connsiteY23" fmla="*/ 312483 h 351821"/>
                <a:gd name="connsiteX24" fmla="*/ 52100 w 191633"/>
                <a:gd name="connsiteY24" fmla="*/ 284575 h 351821"/>
                <a:gd name="connsiteX25" fmla="*/ 49148 w 191633"/>
                <a:gd name="connsiteY25" fmla="*/ 272383 h 351821"/>
                <a:gd name="connsiteX26" fmla="*/ 47624 w 191633"/>
                <a:gd name="connsiteY26" fmla="*/ 267620 h 351821"/>
                <a:gd name="connsiteX27" fmla="*/ 37527 w 191633"/>
                <a:gd name="connsiteY27" fmla="*/ 242760 h 351821"/>
                <a:gd name="connsiteX28" fmla="*/ 31717 w 191633"/>
                <a:gd name="connsiteY28" fmla="*/ 229616 h 351821"/>
                <a:gd name="connsiteX29" fmla="*/ 22954 w 191633"/>
                <a:gd name="connsiteY29" fmla="*/ 207613 h 351821"/>
                <a:gd name="connsiteX30" fmla="*/ 14953 w 191633"/>
                <a:gd name="connsiteY30" fmla="*/ 188658 h 351821"/>
                <a:gd name="connsiteX31" fmla="*/ 8666 w 191633"/>
                <a:gd name="connsiteY31" fmla="*/ 173704 h 351821"/>
                <a:gd name="connsiteX32" fmla="*/ 1046 w 191633"/>
                <a:gd name="connsiteY32" fmla="*/ 155987 h 351821"/>
                <a:gd name="connsiteX33" fmla="*/ 1904 w 191633"/>
                <a:gd name="connsiteY33" fmla="*/ 142462 h 351821"/>
                <a:gd name="connsiteX34" fmla="*/ 2952 w 191633"/>
                <a:gd name="connsiteY34" fmla="*/ 127889 h 351821"/>
                <a:gd name="connsiteX35" fmla="*/ 3142 w 191633"/>
                <a:gd name="connsiteY35" fmla="*/ 125412 h 351821"/>
                <a:gd name="connsiteX36" fmla="*/ 5809 w 191633"/>
                <a:gd name="connsiteY36" fmla="*/ 115697 h 351821"/>
                <a:gd name="connsiteX37" fmla="*/ 7142 w 191633"/>
                <a:gd name="connsiteY37" fmla="*/ 109601 h 351821"/>
                <a:gd name="connsiteX38" fmla="*/ 5237 w 191633"/>
                <a:gd name="connsiteY38" fmla="*/ 103695 h 351821"/>
                <a:gd name="connsiteX39" fmla="*/ 5047 w 191633"/>
                <a:gd name="connsiteY39" fmla="*/ 99409 h 351821"/>
                <a:gd name="connsiteX40" fmla="*/ 4761 w 191633"/>
                <a:gd name="connsiteY40" fmla="*/ 95599 h 351821"/>
                <a:gd name="connsiteX41" fmla="*/ 4952 w 191633"/>
                <a:gd name="connsiteY41" fmla="*/ 87502 h 351821"/>
                <a:gd name="connsiteX42" fmla="*/ 4666 w 191633"/>
                <a:gd name="connsiteY42" fmla="*/ 85217 h 351821"/>
                <a:gd name="connsiteX43" fmla="*/ 6190 w 191633"/>
                <a:gd name="connsiteY43" fmla="*/ 85978 h 351821"/>
                <a:gd name="connsiteX44" fmla="*/ 8476 w 191633"/>
                <a:gd name="connsiteY44" fmla="*/ 84835 h 351821"/>
                <a:gd name="connsiteX45" fmla="*/ 9905 w 191633"/>
                <a:gd name="connsiteY45" fmla="*/ 80073 h 351821"/>
                <a:gd name="connsiteX46" fmla="*/ 10286 w 191633"/>
                <a:gd name="connsiteY46" fmla="*/ 64452 h 351821"/>
                <a:gd name="connsiteX47" fmla="*/ 11429 w 191633"/>
                <a:gd name="connsiteY47" fmla="*/ 48355 h 351821"/>
                <a:gd name="connsiteX48" fmla="*/ 8286 w 191633"/>
                <a:gd name="connsiteY48" fmla="*/ 44831 h 351821"/>
                <a:gd name="connsiteX49" fmla="*/ 7619 w 191633"/>
                <a:gd name="connsiteY49" fmla="*/ 43783 h 351821"/>
                <a:gd name="connsiteX50" fmla="*/ 9524 w 191633"/>
                <a:gd name="connsiteY50" fmla="*/ 40354 h 351821"/>
                <a:gd name="connsiteX51" fmla="*/ 22097 w 191633"/>
                <a:gd name="connsiteY51" fmla="*/ 39401 h 351821"/>
                <a:gd name="connsiteX52" fmla="*/ 31622 w 191633"/>
                <a:gd name="connsiteY52" fmla="*/ 45402 h 351821"/>
                <a:gd name="connsiteX53" fmla="*/ 39337 w 191633"/>
                <a:gd name="connsiteY53" fmla="*/ 47498 h 351821"/>
                <a:gd name="connsiteX54" fmla="*/ 46671 w 191633"/>
                <a:gd name="connsiteY54" fmla="*/ 48736 h 351821"/>
                <a:gd name="connsiteX55" fmla="*/ 47338 w 191633"/>
                <a:gd name="connsiteY55" fmla="*/ 48736 h 351821"/>
                <a:gd name="connsiteX56" fmla="*/ 64292 w 191633"/>
                <a:gd name="connsiteY56" fmla="*/ 44640 h 351821"/>
                <a:gd name="connsiteX57" fmla="*/ 70103 w 191633"/>
                <a:gd name="connsiteY57" fmla="*/ 43687 h 351821"/>
                <a:gd name="connsiteX58" fmla="*/ 71912 w 191633"/>
                <a:gd name="connsiteY58" fmla="*/ 45497 h 351821"/>
                <a:gd name="connsiteX59" fmla="*/ 70007 w 191633"/>
                <a:gd name="connsiteY59" fmla="*/ 46069 h 351821"/>
                <a:gd name="connsiteX60" fmla="*/ 50672 w 191633"/>
                <a:gd name="connsiteY60" fmla="*/ 51308 h 351821"/>
                <a:gd name="connsiteX61" fmla="*/ 47243 w 191633"/>
                <a:gd name="connsiteY61" fmla="*/ 51308 h 351821"/>
                <a:gd name="connsiteX62" fmla="*/ 38861 w 191633"/>
                <a:gd name="connsiteY62" fmla="*/ 50069 h 351821"/>
                <a:gd name="connsiteX63" fmla="*/ 27621 w 191633"/>
                <a:gd name="connsiteY63" fmla="*/ 46164 h 351821"/>
                <a:gd name="connsiteX64" fmla="*/ 16286 w 191633"/>
                <a:gd name="connsiteY64" fmla="*/ 39401 h 351821"/>
                <a:gd name="connsiteX65" fmla="*/ 12953 w 191633"/>
                <a:gd name="connsiteY65" fmla="*/ 39877 h 351821"/>
                <a:gd name="connsiteX66" fmla="*/ 14286 w 191633"/>
                <a:gd name="connsiteY66" fmla="*/ 42544 h 351821"/>
                <a:gd name="connsiteX67" fmla="*/ 28288 w 191633"/>
                <a:gd name="connsiteY67" fmla="*/ 51498 h 351821"/>
                <a:gd name="connsiteX68" fmla="*/ 36575 w 191633"/>
                <a:gd name="connsiteY68" fmla="*/ 53879 h 351821"/>
                <a:gd name="connsiteX69" fmla="*/ 62292 w 191633"/>
                <a:gd name="connsiteY69" fmla="*/ 51879 h 351821"/>
                <a:gd name="connsiteX70" fmla="*/ 73532 w 191633"/>
                <a:gd name="connsiteY70" fmla="*/ 47974 h 351821"/>
                <a:gd name="connsiteX71" fmla="*/ 82676 w 191633"/>
                <a:gd name="connsiteY71" fmla="*/ 45974 h 351821"/>
                <a:gd name="connsiteX72" fmla="*/ 92486 w 191633"/>
                <a:gd name="connsiteY72" fmla="*/ 43592 h 351821"/>
                <a:gd name="connsiteX73" fmla="*/ 118394 w 191633"/>
                <a:gd name="connsiteY73" fmla="*/ 32353 h 351821"/>
                <a:gd name="connsiteX74" fmla="*/ 136206 w 191633"/>
                <a:gd name="connsiteY74" fmla="*/ 21970 h 351821"/>
                <a:gd name="connsiteX75" fmla="*/ 139921 w 191633"/>
                <a:gd name="connsiteY75" fmla="*/ 20637 h 351821"/>
                <a:gd name="connsiteX76" fmla="*/ 149922 w 191633"/>
                <a:gd name="connsiteY76" fmla="*/ 11017 h 351821"/>
                <a:gd name="connsiteX77" fmla="*/ 151732 w 191633"/>
                <a:gd name="connsiteY77" fmla="*/ 7778 h 351821"/>
                <a:gd name="connsiteX78" fmla="*/ 155066 w 191633"/>
                <a:gd name="connsiteY78" fmla="*/ 7397 h 351821"/>
                <a:gd name="connsiteX79" fmla="*/ 153732 w 191633"/>
                <a:gd name="connsiteY79" fmla="*/ 9778 h 351821"/>
                <a:gd name="connsiteX80" fmla="*/ 152303 w 191633"/>
                <a:gd name="connsiteY80" fmla="*/ 11207 h 351821"/>
                <a:gd name="connsiteX81" fmla="*/ 152018 w 191633"/>
                <a:gd name="connsiteY81" fmla="*/ 12636 h 351821"/>
                <a:gd name="connsiteX82" fmla="*/ 153446 w 191633"/>
                <a:gd name="connsiteY82" fmla="*/ 12636 h 351821"/>
                <a:gd name="connsiteX83" fmla="*/ 165829 w 191633"/>
                <a:gd name="connsiteY83" fmla="*/ 3683 h 351821"/>
                <a:gd name="connsiteX84" fmla="*/ 165638 w 191633"/>
                <a:gd name="connsiteY84" fmla="*/ 2540 h 351821"/>
                <a:gd name="connsiteX85" fmla="*/ 163162 w 191633"/>
                <a:gd name="connsiteY85" fmla="*/ 1587 h 351821"/>
                <a:gd name="connsiteX86" fmla="*/ 163924 w 191633"/>
                <a:gd name="connsiteY86" fmla="*/ 730 h 351821"/>
                <a:gd name="connsiteX87" fmla="*/ 169163 w 191633"/>
                <a:gd name="connsiteY87" fmla="*/ 730 h 351821"/>
                <a:gd name="connsiteX88" fmla="*/ 169639 w 191633"/>
                <a:gd name="connsiteY88" fmla="*/ 1873 h 351821"/>
                <a:gd name="connsiteX89" fmla="*/ 171925 w 191633"/>
                <a:gd name="connsiteY89" fmla="*/ 21685 h 351821"/>
                <a:gd name="connsiteX90" fmla="*/ 176021 w 191633"/>
                <a:gd name="connsiteY90" fmla="*/ 38830 h 351821"/>
                <a:gd name="connsiteX91" fmla="*/ 180021 w 191633"/>
                <a:gd name="connsiteY91" fmla="*/ 47878 h 351821"/>
                <a:gd name="connsiteX92" fmla="*/ 184879 w 191633"/>
                <a:gd name="connsiteY92" fmla="*/ 67500 h 351821"/>
                <a:gd name="connsiteX93" fmla="*/ 188308 w 191633"/>
                <a:gd name="connsiteY93" fmla="*/ 79406 h 351821"/>
                <a:gd name="connsiteX94" fmla="*/ 189927 w 191633"/>
                <a:gd name="connsiteY94" fmla="*/ 87502 h 3518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191633" h="351821">
                  <a:moveTo>
                    <a:pt x="190213" y="87788"/>
                  </a:moveTo>
                  <a:cubicBezTo>
                    <a:pt x="191642" y="92836"/>
                    <a:pt x="192308" y="105981"/>
                    <a:pt x="190689" y="110458"/>
                  </a:cubicBezTo>
                  <a:cubicBezTo>
                    <a:pt x="189546" y="113506"/>
                    <a:pt x="188308" y="117030"/>
                    <a:pt x="185927" y="119221"/>
                  </a:cubicBezTo>
                  <a:cubicBezTo>
                    <a:pt x="179926" y="124555"/>
                    <a:pt x="179069" y="132365"/>
                    <a:pt x="174402" y="138271"/>
                  </a:cubicBezTo>
                  <a:cubicBezTo>
                    <a:pt x="169829" y="144176"/>
                    <a:pt x="165734" y="150463"/>
                    <a:pt x="161924" y="156844"/>
                  </a:cubicBezTo>
                  <a:cubicBezTo>
                    <a:pt x="159447" y="160940"/>
                    <a:pt x="158780" y="166179"/>
                    <a:pt x="155732" y="169703"/>
                  </a:cubicBezTo>
                  <a:cubicBezTo>
                    <a:pt x="150494" y="175704"/>
                    <a:pt x="148303" y="182943"/>
                    <a:pt x="143921" y="189230"/>
                  </a:cubicBezTo>
                  <a:cubicBezTo>
                    <a:pt x="140873" y="193611"/>
                    <a:pt x="139445" y="199040"/>
                    <a:pt x="137349" y="203993"/>
                  </a:cubicBezTo>
                  <a:cubicBezTo>
                    <a:pt x="133539" y="213233"/>
                    <a:pt x="129253" y="222281"/>
                    <a:pt x="123347" y="230663"/>
                  </a:cubicBezTo>
                  <a:cubicBezTo>
                    <a:pt x="121919" y="232664"/>
                    <a:pt x="121061" y="235140"/>
                    <a:pt x="120014" y="237331"/>
                  </a:cubicBezTo>
                  <a:cubicBezTo>
                    <a:pt x="119633" y="238093"/>
                    <a:pt x="119728" y="239141"/>
                    <a:pt x="119156" y="239617"/>
                  </a:cubicBezTo>
                  <a:cubicBezTo>
                    <a:pt x="112965" y="244760"/>
                    <a:pt x="111727" y="252380"/>
                    <a:pt x="108679" y="258952"/>
                  </a:cubicBezTo>
                  <a:cubicBezTo>
                    <a:pt x="104774" y="267335"/>
                    <a:pt x="102107" y="276098"/>
                    <a:pt x="93725" y="281908"/>
                  </a:cubicBezTo>
                  <a:cubicBezTo>
                    <a:pt x="92010" y="283146"/>
                    <a:pt x="90010" y="284194"/>
                    <a:pt x="92296" y="287147"/>
                  </a:cubicBezTo>
                  <a:cubicBezTo>
                    <a:pt x="93534" y="288766"/>
                    <a:pt x="92486" y="291718"/>
                    <a:pt x="90677" y="294290"/>
                  </a:cubicBezTo>
                  <a:cubicBezTo>
                    <a:pt x="88105" y="298005"/>
                    <a:pt x="84771" y="301815"/>
                    <a:pt x="85247" y="306863"/>
                  </a:cubicBezTo>
                  <a:cubicBezTo>
                    <a:pt x="85247" y="307625"/>
                    <a:pt x="84581" y="308387"/>
                    <a:pt x="84295" y="309149"/>
                  </a:cubicBezTo>
                  <a:cubicBezTo>
                    <a:pt x="83342" y="311340"/>
                    <a:pt x="82295" y="313435"/>
                    <a:pt x="81342" y="315626"/>
                  </a:cubicBezTo>
                  <a:cubicBezTo>
                    <a:pt x="78389" y="322008"/>
                    <a:pt x="75437" y="328294"/>
                    <a:pt x="72579" y="334676"/>
                  </a:cubicBezTo>
                  <a:cubicBezTo>
                    <a:pt x="70007" y="340391"/>
                    <a:pt x="67436" y="346106"/>
                    <a:pt x="64864" y="351821"/>
                  </a:cubicBezTo>
                  <a:lnTo>
                    <a:pt x="63340" y="351250"/>
                  </a:lnTo>
                  <a:cubicBezTo>
                    <a:pt x="63626" y="350774"/>
                    <a:pt x="63721" y="350107"/>
                    <a:pt x="63626" y="349440"/>
                  </a:cubicBezTo>
                  <a:cubicBezTo>
                    <a:pt x="62959" y="344106"/>
                    <a:pt x="65340" y="338486"/>
                    <a:pt x="62197" y="333343"/>
                  </a:cubicBezTo>
                  <a:cubicBezTo>
                    <a:pt x="63816" y="326104"/>
                    <a:pt x="59816" y="319532"/>
                    <a:pt x="58958" y="312483"/>
                  </a:cubicBezTo>
                  <a:cubicBezTo>
                    <a:pt x="57911" y="303053"/>
                    <a:pt x="54482" y="293814"/>
                    <a:pt x="52100" y="284575"/>
                  </a:cubicBezTo>
                  <a:cubicBezTo>
                    <a:pt x="51053" y="280479"/>
                    <a:pt x="50195" y="276383"/>
                    <a:pt x="49148" y="272383"/>
                  </a:cubicBezTo>
                  <a:cubicBezTo>
                    <a:pt x="48767" y="270764"/>
                    <a:pt x="48671" y="268859"/>
                    <a:pt x="47624" y="267620"/>
                  </a:cubicBezTo>
                  <a:cubicBezTo>
                    <a:pt x="41718" y="260191"/>
                    <a:pt x="40766" y="251142"/>
                    <a:pt x="37527" y="242760"/>
                  </a:cubicBezTo>
                  <a:cubicBezTo>
                    <a:pt x="35813" y="238283"/>
                    <a:pt x="34003" y="233902"/>
                    <a:pt x="31717" y="229616"/>
                  </a:cubicBezTo>
                  <a:cubicBezTo>
                    <a:pt x="28002" y="222567"/>
                    <a:pt x="25049" y="215328"/>
                    <a:pt x="22954" y="207613"/>
                  </a:cubicBezTo>
                  <a:cubicBezTo>
                    <a:pt x="21144" y="201136"/>
                    <a:pt x="17715" y="194944"/>
                    <a:pt x="14953" y="188658"/>
                  </a:cubicBezTo>
                  <a:cubicBezTo>
                    <a:pt x="12857" y="183705"/>
                    <a:pt x="10762" y="178752"/>
                    <a:pt x="8666" y="173704"/>
                  </a:cubicBezTo>
                  <a:cubicBezTo>
                    <a:pt x="6190" y="167798"/>
                    <a:pt x="4094" y="161607"/>
                    <a:pt x="1046" y="155987"/>
                  </a:cubicBezTo>
                  <a:cubicBezTo>
                    <a:pt x="-1621" y="151034"/>
                    <a:pt x="1618" y="146939"/>
                    <a:pt x="1904" y="142462"/>
                  </a:cubicBezTo>
                  <a:cubicBezTo>
                    <a:pt x="2189" y="137604"/>
                    <a:pt x="5904" y="133032"/>
                    <a:pt x="2952" y="127889"/>
                  </a:cubicBezTo>
                  <a:cubicBezTo>
                    <a:pt x="2570" y="127222"/>
                    <a:pt x="2666" y="125698"/>
                    <a:pt x="3142" y="125412"/>
                  </a:cubicBezTo>
                  <a:cubicBezTo>
                    <a:pt x="7238" y="122840"/>
                    <a:pt x="5237" y="119030"/>
                    <a:pt x="5809" y="115697"/>
                  </a:cubicBezTo>
                  <a:cubicBezTo>
                    <a:pt x="6095" y="113601"/>
                    <a:pt x="6857" y="111601"/>
                    <a:pt x="7142" y="109601"/>
                  </a:cubicBezTo>
                  <a:cubicBezTo>
                    <a:pt x="7428" y="107410"/>
                    <a:pt x="7809" y="105219"/>
                    <a:pt x="5237" y="103695"/>
                  </a:cubicBezTo>
                  <a:cubicBezTo>
                    <a:pt x="3047" y="102361"/>
                    <a:pt x="2856" y="101123"/>
                    <a:pt x="5047" y="99409"/>
                  </a:cubicBezTo>
                  <a:cubicBezTo>
                    <a:pt x="5809" y="98837"/>
                    <a:pt x="1808" y="97790"/>
                    <a:pt x="4761" y="95599"/>
                  </a:cubicBezTo>
                  <a:cubicBezTo>
                    <a:pt x="8571" y="92836"/>
                    <a:pt x="8095" y="92170"/>
                    <a:pt x="4952" y="87502"/>
                  </a:cubicBezTo>
                  <a:cubicBezTo>
                    <a:pt x="4571" y="86931"/>
                    <a:pt x="4761" y="85978"/>
                    <a:pt x="4666" y="85217"/>
                  </a:cubicBezTo>
                  <a:cubicBezTo>
                    <a:pt x="5142" y="85502"/>
                    <a:pt x="5809" y="86074"/>
                    <a:pt x="6190" y="85978"/>
                  </a:cubicBezTo>
                  <a:cubicBezTo>
                    <a:pt x="7047" y="85788"/>
                    <a:pt x="8190" y="85407"/>
                    <a:pt x="8476" y="84835"/>
                  </a:cubicBezTo>
                  <a:cubicBezTo>
                    <a:pt x="9238" y="83311"/>
                    <a:pt x="10095" y="81597"/>
                    <a:pt x="9905" y="80073"/>
                  </a:cubicBezTo>
                  <a:cubicBezTo>
                    <a:pt x="9333" y="74834"/>
                    <a:pt x="11238" y="69881"/>
                    <a:pt x="10286" y="64452"/>
                  </a:cubicBezTo>
                  <a:cubicBezTo>
                    <a:pt x="9333" y="59309"/>
                    <a:pt x="10952" y="53784"/>
                    <a:pt x="11429" y="48355"/>
                  </a:cubicBezTo>
                  <a:cubicBezTo>
                    <a:pt x="11619" y="46259"/>
                    <a:pt x="11810" y="44164"/>
                    <a:pt x="8286" y="44831"/>
                  </a:cubicBezTo>
                  <a:cubicBezTo>
                    <a:pt x="8190" y="44831"/>
                    <a:pt x="7523" y="44068"/>
                    <a:pt x="7619" y="43783"/>
                  </a:cubicBezTo>
                  <a:cubicBezTo>
                    <a:pt x="8095" y="42449"/>
                    <a:pt x="8762" y="41306"/>
                    <a:pt x="9524" y="40354"/>
                  </a:cubicBezTo>
                  <a:cubicBezTo>
                    <a:pt x="12477" y="36639"/>
                    <a:pt x="17048" y="36163"/>
                    <a:pt x="22097" y="39401"/>
                  </a:cubicBezTo>
                  <a:cubicBezTo>
                    <a:pt x="25240" y="41401"/>
                    <a:pt x="28288" y="43783"/>
                    <a:pt x="31622" y="45402"/>
                  </a:cubicBezTo>
                  <a:cubicBezTo>
                    <a:pt x="33908" y="46545"/>
                    <a:pt x="36670" y="46926"/>
                    <a:pt x="39337" y="47498"/>
                  </a:cubicBezTo>
                  <a:cubicBezTo>
                    <a:pt x="41718" y="48069"/>
                    <a:pt x="44290" y="48355"/>
                    <a:pt x="46671" y="48736"/>
                  </a:cubicBezTo>
                  <a:cubicBezTo>
                    <a:pt x="46862" y="48736"/>
                    <a:pt x="47147" y="48926"/>
                    <a:pt x="47338" y="48736"/>
                  </a:cubicBezTo>
                  <a:cubicBezTo>
                    <a:pt x="52577" y="46069"/>
                    <a:pt x="58863" y="46926"/>
                    <a:pt x="64292" y="44640"/>
                  </a:cubicBezTo>
                  <a:cubicBezTo>
                    <a:pt x="66102" y="43878"/>
                    <a:pt x="68198" y="43783"/>
                    <a:pt x="70103" y="43687"/>
                  </a:cubicBezTo>
                  <a:cubicBezTo>
                    <a:pt x="70674" y="43687"/>
                    <a:pt x="71341" y="44831"/>
                    <a:pt x="71912" y="45497"/>
                  </a:cubicBezTo>
                  <a:cubicBezTo>
                    <a:pt x="71246" y="45688"/>
                    <a:pt x="70579" y="45783"/>
                    <a:pt x="70007" y="46069"/>
                  </a:cubicBezTo>
                  <a:cubicBezTo>
                    <a:pt x="64007" y="49117"/>
                    <a:pt x="56577" y="47593"/>
                    <a:pt x="50672" y="51308"/>
                  </a:cubicBezTo>
                  <a:cubicBezTo>
                    <a:pt x="49814" y="51784"/>
                    <a:pt x="47624" y="51784"/>
                    <a:pt x="47243" y="51308"/>
                  </a:cubicBezTo>
                  <a:cubicBezTo>
                    <a:pt x="44766" y="48069"/>
                    <a:pt x="41623" y="50165"/>
                    <a:pt x="38861" y="50069"/>
                  </a:cubicBezTo>
                  <a:cubicBezTo>
                    <a:pt x="34574" y="50069"/>
                    <a:pt x="30955" y="49307"/>
                    <a:pt x="27621" y="46164"/>
                  </a:cubicBezTo>
                  <a:cubicBezTo>
                    <a:pt x="24573" y="43307"/>
                    <a:pt x="20192" y="41497"/>
                    <a:pt x="16286" y="39401"/>
                  </a:cubicBezTo>
                  <a:cubicBezTo>
                    <a:pt x="15524" y="39020"/>
                    <a:pt x="14096" y="39687"/>
                    <a:pt x="12953" y="39877"/>
                  </a:cubicBezTo>
                  <a:cubicBezTo>
                    <a:pt x="13334" y="40830"/>
                    <a:pt x="13524" y="42068"/>
                    <a:pt x="14286" y="42544"/>
                  </a:cubicBezTo>
                  <a:cubicBezTo>
                    <a:pt x="18858" y="45688"/>
                    <a:pt x="23430" y="48831"/>
                    <a:pt x="28288" y="51498"/>
                  </a:cubicBezTo>
                  <a:cubicBezTo>
                    <a:pt x="30669" y="52832"/>
                    <a:pt x="33717" y="53784"/>
                    <a:pt x="36575" y="53879"/>
                  </a:cubicBezTo>
                  <a:cubicBezTo>
                    <a:pt x="45147" y="54070"/>
                    <a:pt x="53815" y="54260"/>
                    <a:pt x="62292" y="51879"/>
                  </a:cubicBezTo>
                  <a:cubicBezTo>
                    <a:pt x="66197" y="50736"/>
                    <a:pt x="69817" y="49402"/>
                    <a:pt x="73532" y="47974"/>
                  </a:cubicBezTo>
                  <a:cubicBezTo>
                    <a:pt x="76389" y="46831"/>
                    <a:pt x="79628" y="46640"/>
                    <a:pt x="82676" y="45974"/>
                  </a:cubicBezTo>
                  <a:cubicBezTo>
                    <a:pt x="85914" y="45211"/>
                    <a:pt x="89248" y="44640"/>
                    <a:pt x="92486" y="43592"/>
                  </a:cubicBezTo>
                  <a:cubicBezTo>
                    <a:pt x="101535" y="40735"/>
                    <a:pt x="110298" y="36925"/>
                    <a:pt x="118394" y="32353"/>
                  </a:cubicBezTo>
                  <a:cubicBezTo>
                    <a:pt x="124300" y="29019"/>
                    <a:pt x="131063" y="26638"/>
                    <a:pt x="136206" y="21970"/>
                  </a:cubicBezTo>
                  <a:cubicBezTo>
                    <a:pt x="137063" y="21209"/>
                    <a:pt x="138587" y="20827"/>
                    <a:pt x="139921" y="20637"/>
                  </a:cubicBezTo>
                  <a:cubicBezTo>
                    <a:pt x="146112" y="19399"/>
                    <a:pt x="148970" y="16636"/>
                    <a:pt x="149922" y="11017"/>
                  </a:cubicBezTo>
                  <a:cubicBezTo>
                    <a:pt x="150113" y="9874"/>
                    <a:pt x="150779" y="8540"/>
                    <a:pt x="151732" y="7778"/>
                  </a:cubicBezTo>
                  <a:cubicBezTo>
                    <a:pt x="152399" y="7207"/>
                    <a:pt x="153923" y="7493"/>
                    <a:pt x="155066" y="7397"/>
                  </a:cubicBezTo>
                  <a:cubicBezTo>
                    <a:pt x="154685" y="8159"/>
                    <a:pt x="154304" y="9017"/>
                    <a:pt x="153732" y="9778"/>
                  </a:cubicBezTo>
                  <a:cubicBezTo>
                    <a:pt x="153351" y="10350"/>
                    <a:pt x="152685" y="10636"/>
                    <a:pt x="152303" y="11207"/>
                  </a:cubicBezTo>
                  <a:cubicBezTo>
                    <a:pt x="152018" y="11588"/>
                    <a:pt x="152113" y="12160"/>
                    <a:pt x="152018" y="12636"/>
                  </a:cubicBezTo>
                  <a:cubicBezTo>
                    <a:pt x="152494" y="12636"/>
                    <a:pt x="152970" y="12826"/>
                    <a:pt x="153446" y="12636"/>
                  </a:cubicBezTo>
                  <a:cubicBezTo>
                    <a:pt x="158590" y="10826"/>
                    <a:pt x="162495" y="7588"/>
                    <a:pt x="165829" y="3683"/>
                  </a:cubicBezTo>
                  <a:cubicBezTo>
                    <a:pt x="166019" y="3492"/>
                    <a:pt x="165829" y="2635"/>
                    <a:pt x="165638" y="2540"/>
                  </a:cubicBezTo>
                  <a:cubicBezTo>
                    <a:pt x="164877" y="2159"/>
                    <a:pt x="164019" y="1873"/>
                    <a:pt x="163162" y="1587"/>
                  </a:cubicBezTo>
                  <a:cubicBezTo>
                    <a:pt x="163353" y="1301"/>
                    <a:pt x="163543" y="920"/>
                    <a:pt x="163924" y="730"/>
                  </a:cubicBezTo>
                  <a:cubicBezTo>
                    <a:pt x="165638" y="63"/>
                    <a:pt x="167448" y="-508"/>
                    <a:pt x="169163" y="730"/>
                  </a:cubicBezTo>
                  <a:cubicBezTo>
                    <a:pt x="169448" y="920"/>
                    <a:pt x="169734" y="1587"/>
                    <a:pt x="169639" y="1873"/>
                  </a:cubicBezTo>
                  <a:cubicBezTo>
                    <a:pt x="167162" y="8826"/>
                    <a:pt x="169353" y="15493"/>
                    <a:pt x="171925" y="21685"/>
                  </a:cubicBezTo>
                  <a:cubicBezTo>
                    <a:pt x="174306" y="27305"/>
                    <a:pt x="173544" y="33305"/>
                    <a:pt x="176021" y="38830"/>
                  </a:cubicBezTo>
                  <a:cubicBezTo>
                    <a:pt x="177354" y="41878"/>
                    <a:pt x="179640" y="44831"/>
                    <a:pt x="180021" y="47878"/>
                  </a:cubicBezTo>
                  <a:cubicBezTo>
                    <a:pt x="180878" y="54546"/>
                    <a:pt x="185165" y="60451"/>
                    <a:pt x="184879" y="67500"/>
                  </a:cubicBezTo>
                  <a:cubicBezTo>
                    <a:pt x="184784" y="71405"/>
                    <a:pt x="187165" y="75406"/>
                    <a:pt x="188308" y="79406"/>
                  </a:cubicBezTo>
                  <a:cubicBezTo>
                    <a:pt x="189070" y="82073"/>
                    <a:pt x="189165" y="84835"/>
                    <a:pt x="189927" y="87502"/>
                  </a:cubicBezTo>
                  <a:close/>
                </a:path>
              </a:pathLst>
            </a:custGeom>
            <a:solidFill>
              <a:srgbClr val="FFFFFF"/>
            </a:solidFill>
            <a:ln w="9525" cap="flat">
              <a:noFill/>
              <a:prstDash val="solid"/>
              <a:miter/>
            </a:ln>
          </p:spPr>
          <p:txBody>
            <a:bodyPr rtlCol="0" anchor="ctr"/>
            <a:lstStyle/>
            <a:p>
              <a:endParaRPr lang="ja-JP" altLang="en-US"/>
            </a:p>
          </p:txBody>
        </p:sp>
        <p:sp>
          <p:nvSpPr>
            <p:cNvPr id="111" name="フリーフォーム: 図形 110">
              <a:extLst>
                <a:ext uri="{FF2B5EF4-FFF2-40B4-BE49-F238E27FC236}">
                  <a16:creationId xmlns:a16="http://schemas.microsoft.com/office/drawing/2014/main" id="{9AD6A615-D46D-321D-AEB3-3F47677774A9}"/>
                </a:ext>
              </a:extLst>
            </p:cNvPr>
            <p:cNvSpPr/>
            <p:nvPr/>
          </p:nvSpPr>
          <p:spPr>
            <a:xfrm>
              <a:off x="5992749" y="5124078"/>
              <a:ext cx="115682" cy="91239"/>
            </a:xfrm>
            <a:custGeom>
              <a:avLst/>
              <a:gdLst>
                <a:gd name="connsiteX0" fmla="*/ 115633 w 115682"/>
                <a:gd name="connsiteY0" fmla="*/ 14944 h 91239"/>
                <a:gd name="connsiteX1" fmla="*/ 112966 w 115682"/>
                <a:gd name="connsiteY1" fmla="*/ 19040 h 91239"/>
                <a:gd name="connsiteX2" fmla="*/ 95726 w 115682"/>
                <a:gd name="connsiteY2" fmla="*/ 37804 h 91239"/>
                <a:gd name="connsiteX3" fmla="*/ 87058 w 115682"/>
                <a:gd name="connsiteY3" fmla="*/ 48377 h 91239"/>
                <a:gd name="connsiteX4" fmla="*/ 72580 w 115682"/>
                <a:gd name="connsiteY4" fmla="*/ 66760 h 91239"/>
                <a:gd name="connsiteX5" fmla="*/ 62674 w 115682"/>
                <a:gd name="connsiteY5" fmla="*/ 74952 h 91239"/>
                <a:gd name="connsiteX6" fmla="*/ 52959 w 115682"/>
                <a:gd name="connsiteY6" fmla="*/ 86572 h 91239"/>
                <a:gd name="connsiteX7" fmla="*/ 45911 w 115682"/>
                <a:gd name="connsiteY7" fmla="*/ 89049 h 91239"/>
                <a:gd name="connsiteX8" fmla="*/ 41720 w 115682"/>
                <a:gd name="connsiteY8" fmla="*/ 88858 h 91239"/>
                <a:gd name="connsiteX9" fmla="*/ 29813 w 115682"/>
                <a:gd name="connsiteY9" fmla="*/ 89144 h 91239"/>
                <a:gd name="connsiteX10" fmla="*/ 17621 w 115682"/>
                <a:gd name="connsiteY10" fmla="*/ 88953 h 91239"/>
                <a:gd name="connsiteX11" fmla="*/ 3429 w 115682"/>
                <a:gd name="connsiteY11" fmla="*/ 90954 h 91239"/>
                <a:gd name="connsiteX12" fmla="*/ 476 w 115682"/>
                <a:gd name="connsiteY12" fmla="*/ 91240 h 91239"/>
                <a:gd name="connsiteX13" fmla="*/ 0 w 115682"/>
                <a:gd name="connsiteY13" fmla="*/ 86382 h 91239"/>
                <a:gd name="connsiteX14" fmla="*/ 4763 w 115682"/>
                <a:gd name="connsiteY14" fmla="*/ 84096 h 91239"/>
                <a:gd name="connsiteX15" fmla="*/ 7811 w 115682"/>
                <a:gd name="connsiteY15" fmla="*/ 79333 h 91239"/>
                <a:gd name="connsiteX16" fmla="*/ 21622 w 115682"/>
                <a:gd name="connsiteY16" fmla="*/ 57997 h 91239"/>
                <a:gd name="connsiteX17" fmla="*/ 35909 w 115682"/>
                <a:gd name="connsiteY17" fmla="*/ 39519 h 91239"/>
                <a:gd name="connsiteX18" fmla="*/ 40957 w 115682"/>
                <a:gd name="connsiteY18" fmla="*/ 32756 h 91239"/>
                <a:gd name="connsiteX19" fmla="*/ 53149 w 115682"/>
                <a:gd name="connsiteY19" fmla="*/ 18087 h 91239"/>
                <a:gd name="connsiteX20" fmla="*/ 65913 w 115682"/>
                <a:gd name="connsiteY20" fmla="*/ 3609 h 91239"/>
                <a:gd name="connsiteX21" fmla="*/ 78010 w 115682"/>
                <a:gd name="connsiteY21" fmla="*/ 2085 h 91239"/>
                <a:gd name="connsiteX22" fmla="*/ 90106 w 115682"/>
                <a:gd name="connsiteY22" fmla="*/ 4943 h 91239"/>
                <a:gd name="connsiteX23" fmla="*/ 90392 w 115682"/>
                <a:gd name="connsiteY23" fmla="*/ 4943 h 91239"/>
                <a:gd name="connsiteX24" fmla="*/ 94202 w 115682"/>
                <a:gd name="connsiteY24" fmla="*/ 6848 h 91239"/>
                <a:gd name="connsiteX25" fmla="*/ 107061 w 115682"/>
                <a:gd name="connsiteY25" fmla="*/ 10277 h 91239"/>
                <a:gd name="connsiteX26" fmla="*/ 110776 w 115682"/>
                <a:gd name="connsiteY26" fmla="*/ 11610 h 91239"/>
                <a:gd name="connsiteX27" fmla="*/ 115538 w 115682"/>
                <a:gd name="connsiteY27" fmla="*/ 15040 h 91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5682" h="91239">
                  <a:moveTo>
                    <a:pt x="115633" y="14944"/>
                  </a:moveTo>
                  <a:cubicBezTo>
                    <a:pt x="116014" y="15611"/>
                    <a:pt x="114110" y="17707"/>
                    <a:pt x="112966" y="19040"/>
                  </a:cubicBezTo>
                  <a:cubicBezTo>
                    <a:pt x="107537" y="25517"/>
                    <a:pt x="102870" y="32470"/>
                    <a:pt x="95726" y="37804"/>
                  </a:cubicBezTo>
                  <a:cubicBezTo>
                    <a:pt x="92107" y="40471"/>
                    <a:pt x="89821" y="44758"/>
                    <a:pt x="87058" y="48377"/>
                  </a:cubicBezTo>
                  <a:cubicBezTo>
                    <a:pt x="82201" y="54568"/>
                    <a:pt x="77724" y="60855"/>
                    <a:pt x="72580" y="66760"/>
                  </a:cubicBezTo>
                  <a:cubicBezTo>
                    <a:pt x="69818" y="69903"/>
                    <a:pt x="65627" y="71904"/>
                    <a:pt x="62674" y="74952"/>
                  </a:cubicBezTo>
                  <a:cubicBezTo>
                    <a:pt x="59150" y="78571"/>
                    <a:pt x="56007" y="82572"/>
                    <a:pt x="52959" y="86572"/>
                  </a:cubicBezTo>
                  <a:cubicBezTo>
                    <a:pt x="51149" y="88953"/>
                    <a:pt x="49911" y="91811"/>
                    <a:pt x="45911" y="89049"/>
                  </a:cubicBezTo>
                  <a:cubicBezTo>
                    <a:pt x="44958" y="88382"/>
                    <a:pt x="42958" y="89239"/>
                    <a:pt x="41720" y="88858"/>
                  </a:cubicBezTo>
                  <a:cubicBezTo>
                    <a:pt x="37719" y="87715"/>
                    <a:pt x="34099" y="90477"/>
                    <a:pt x="29813" y="89144"/>
                  </a:cubicBezTo>
                  <a:cubicBezTo>
                    <a:pt x="26098" y="88001"/>
                    <a:pt x="21717" y="88668"/>
                    <a:pt x="17621" y="88953"/>
                  </a:cubicBezTo>
                  <a:cubicBezTo>
                    <a:pt x="12859" y="89334"/>
                    <a:pt x="8096" y="90382"/>
                    <a:pt x="3429" y="90954"/>
                  </a:cubicBezTo>
                  <a:cubicBezTo>
                    <a:pt x="2477" y="91049"/>
                    <a:pt x="1524" y="91144"/>
                    <a:pt x="476" y="91240"/>
                  </a:cubicBezTo>
                  <a:lnTo>
                    <a:pt x="0" y="86382"/>
                  </a:lnTo>
                  <a:cubicBezTo>
                    <a:pt x="1810" y="86382"/>
                    <a:pt x="3334" y="84858"/>
                    <a:pt x="4763" y="84096"/>
                  </a:cubicBezTo>
                  <a:cubicBezTo>
                    <a:pt x="6287" y="83239"/>
                    <a:pt x="7048" y="81143"/>
                    <a:pt x="7811" y="79333"/>
                  </a:cubicBezTo>
                  <a:cubicBezTo>
                    <a:pt x="11049" y="71427"/>
                    <a:pt x="16097" y="64569"/>
                    <a:pt x="21622" y="57997"/>
                  </a:cubicBezTo>
                  <a:cubicBezTo>
                    <a:pt x="26670" y="51997"/>
                    <a:pt x="31242" y="45710"/>
                    <a:pt x="35909" y="39519"/>
                  </a:cubicBezTo>
                  <a:cubicBezTo>
                    <a:pt x="37624" y="37328"/>
                    <a:pt x="39148" y="34947"/>
                    <a:pt x="40957" y="32756"/>
                  </a:cubicBezTo>
                  <a:cubicBezTo>
                    <a:pt x="44958" y="27803"/>
                    <a:pt x="49435" y="23136"/>
                    <a:pt x="53149" y="18087"/>
                  </a:cubicBezTo>
                  <a:cubicBezTo>
                    <a:pt x="56960" y="12944"/>
                    <a:pt x="60960" y="7896"/>
                    <a:pt x="65913" y="3609"/>
                  </a:cubicBezTo>
                  <a:cubicBezTo>
                    <a:pt x="71247" y="-963"/>
                    <a:pt x="71056" y="-867"/>
                    <a:pt x="78010" y="2085"/>
                  </a:cubicBezTo>
                  <a:cubicBezTo>
                    <a:pt x="81724" y="3609"/>
                    <a:pt x="85154" y="6658"/>
                    <a:pt x="90106" y="4943"/>
                  </a:cubicBezTo>
                  <a:cubicBezTo>
                    <a:pt x="90202" y="4943"/>
                    <a:pt x="90297" y="4943"/>
                    <a:pt x="90392" y="4943"/>
                  </a:cubicBezTo>
                  <a:cubicBezTo>
                    <a:pt x="91440" y="4943"/>
                    <a:pt x="92964" y="6181"/>
                    <a:pt x="94202" y="6848"/>
                  </a:cubicBezTo>
                  <a:cubicBezTo>
                    <a:pt x="98298" y="8753"/>
                    <a:pt x="102394" y="10467"/>
                    <a:pt x="107061" y="10277"/>
                  </a:cubicBezTo>
                  <a:cubicBezTo>
                    <a:pt x="108299" y="10277"/>
                    <a:pt x="109633" y="10944"/>
                    <a:pt x="110776" y="11610"/>
                  </a:cubicBezTo>
                  <a:cubicBezTo>
                    <a:pt x="112490" y="12563"/>
                    <a:pt x="114681" y="13516"/>
                    <a:pt x="115538" y="15040"/>
                  </a:cubicBezTo>
                  <a:close/>
                </a:path>
              </a:pathLst>
            </a:custGeom>
            <a:solidFill>
              <a:srgbClr val="9FA0A0"/>
            </a:solidFill>
            <a:ln w="9525" cap="flat">
              <a:noFill/>
              <a:prstDash val="solid"/>
              <a:miter/>
            </a:ln>
          </p:spPr>
          <p:txBody>
            <a:bodyPr rtlCol="0" anchor="ctr"/>
            <a:lstStyle/>
            <a:p>
              <a:endParaRPr lang="ja-JP" altLang="en-US"/>
            </a:p>
          </p:txBody>
        </p:sp>
        <p:sp>
          <p:nvSpPr>
            <p:cNvPr id="112" name="フリーフォーム: 図形 111">
              <a:extLst>
                <a:ext uri="{FF2B5EF4-FFF2-40B4-BE49-F238E27FC236}">
                  <a16:creationId xmlns:a16="http://schemas.microsoft.com/office/drawing/2014/main" id="{502036F8-47E0-9F8A-D81C-C1338789E618}"/>
                </a:ext>
              </a:extLst>
            </p:cNvPr>
            <p:cNvSpPr/>
            <p:nvPr/>
          </p:nvSpPr>
          <p:spPr>
            <a:xfrm>
              <a:off x="5909136" y="5363127"/>
              <a:ext cx="144661" cy="378105"/>
            </a:xfrm>
            <a:custGeom>
              <a:avLst/>
              <a:gdLst>
                <a:gd name="connsiteX0" fmla="*/ 144287 w 144661"/>
                <a:gd name="connsiteY0" fmla="*/ 364826 h 378105"/>
                <a:gd name="connsiteX1" fmla="*/ 144477 w 144661"/>
                <a:gd name="connsiteY1" fmla="*/ 369303 h 378105"/>
                <a:gd name="connsiteX2" fmla="*/ 141906 w 144661"/>
                <a:gd name="connsiteY2" fmla="*/ 371113 h 378105"/>
                <a:gd name="connsiteX3" fmla="*/ 127047 w 144661"/>
                <a:gd name="connsiteY3" fmla="*/ 372637 h 378105"/>
                <a:gd name="connsiteX4" fmla="*/ 110283 w 144661"/>
                <a:gd name="connsiteY4" fmla="*/ 375399 h 378105"/>
                <a:gd name="connsiteX5" fmla="*/ 81803 w 144661"/>
                <a:gd name="connsiteY5" fmla="*/ 377685 h 378105"/>
                <a:gd name="connsiteX6" fmla="*/ 56085 w 144661"/>
                <a:gd name="connsiteY6" fmla="*/ 374066 h 378105"/>
                <a:gd name="connsiteX7" fmla="*/ 32844 w 144661"/>
                <a:gd name="connsiteY7" fmla="*/ 371209 h 378105"/>
                <a:gd name="connsiteX8" fmla="*/ 24748 w 144661"/>
                <a:gd name="connsiteY8" fmla="*/ 369875 h 378105"/>
                <a:gd name="connsiteX9" fmla="*/ 10937 w 144661"/>
                <a:gd name="connsiteY9" fmla="*/ 368446 h 378105"/>
                <a:gd name="connsiteX10" fmla="*/ 2174 w 144661"/>
                <a:gd name="connsiteY10" fmla="*/ 367018 h 378105"/>
                <a:gd name="connsiteX11" fmla="*/ 459 w 144661"/>
                <a:gd name="connsiteY11" fmla="*/ 365017 h 378105"/>
                <a:gd name="connsiteX12" fmla="*/ 745 w 144661"/>
                <a:gd name="connsiteY12" fmla="*/ 337109 h 378105"/>
                <a:gd name="connsiteX13" fmla="*/ 5032 w 144661"/>
                <a:gd name="connsiteY13" fmla="*/ 312820 h 378105"/>
                <a:gd name="connsiteX14" fmla="*/ 9032 w 144661"/>
                <a:gd name="connsiteY14" fmla="*/ 283102 h 378105"/>
                <a:gd name="connsiteX15" fmla="*/ 13318 w 144661"/>
                <a:gd name="connsiteY15" fmla="*/ 253479 h 378105"/>
                <a:gd name="connsiteX16" fmla="*/ 14557 w 144661"/>
                <a:gd name="connsiteY16" fmla="*/ 234715 h 378105"/>
                <a:gd name="connsiteX17" fmla="*/ 14938 w 144661"/>
                <a:gd name="connsiteY17" fmla="*/ 223190 h 378105"/>
                <a:gd name="connsiteX18" fmla="*/ 16271 w 144661"/>
                <a:gd name="connsiteY18" fmla="*/ 211760 h 378105"/>
                <a:gd name="connsiteX19" fmla="*/ 16176 w 144661"/>
                <a:gd name="connsiteY19" fmla="*/ 203568 h 378105"/>
                <a:gd name="connsiteX20" fmla="*/ 17700 w 144661"/>
                <a:gd name="connsiteY20" fmla="*/ 176136 h 378105"/>
                <a:gd name="connsiteX21" fmla="*/ 19319 w 144661"/>
                <a:gd name="connsiteY21" fmla="*/ 152038 h 378105"/>
                <a:gd name="connsiteX22" fmla="*/ 22081 w 144661"/>
                <a:gd name="connsiteY22" fmla="*/ 118415 h 378105"/>
                <a:gd name="connsiteX23" fmla="*/ 23415 w 144661"/>
                <a:gd name="connsiteY23" fmla="*/ 110985 h 378105"/>
                <a:gd name="connsiteX24" fmla="*/ 26558 w 144661"/>
                <a:gd name="connsiteY24" fmla="*/ 82124 h 378105"/>
                <a:gd name="connsiteX25" fmla="*/ 29130 w 144661"/>
                <a:gd name="connsiteY25" fmla="*/ 58503 h 378105"/>
                <a:gd name="connsiteX26" fmla="*/ 30558 w 144661"/>
                <a:gd name="connsiteY26" fmla="*/ 50406 h 378105"/>
                <a:gd name="connsiteX27" fmla="*/ 31987 w 144661"/>
                <a:gd name="connsiteY27" fmla="*/ 32976 h 378105"/>
                <a:gd name="connsiteX28" fmla="*/ 31987 w 144661"/>
                <a:gd name="connsiteY28" fmla="*/ 29642 h 378105"/>
                <a:gd name="connsiteX29" fmla="*/ 31892 w 144661"/>
                <a:gd name="connsiteY29" fmla="*/ 20021 h 378105"/>
                <a:gd name="connsiteX30" fmla="*/ 32082 w 144661"/>
                <a:gd name="connsiteY30" fmla="*/ 9353 h 378105"/>
                <a:gd name="connsiteX31" fmla="*/ 41417 w 144661"/>
                <a:gd name="connsiteY31" fmla="*/ 3067 h 378105"/>
                <a:gd name="connsiteX32" fmla="*/ 44274 w 144661"/>
                <a:gd name="connsiteY32" fmla="*/ 3067 h 378105"/>
                <a:gd name="connsiteX33" fmla="*/ 63134 w 144661"/>
                <a:gd name="connsiteY33" fmla="*/ 1733 h 378105"/>
                <a:gd name="connsiteX34" fmla="*/ 74755 w 144661"/>
                <a:gd name="connsiteY34" fmla="*/ 305 h 378105"/>
                <a:gd name="connsiteX35" fmla="*/ 83708 w 144661"/>
                <a:gd name="connsiteY35" fmla="*/ 590 h 378105"/>
                <a:gd name="connsiteX36" fmla="*/ 93042 w 144661"/>
                <a:gd name="connsiteY36" fmla="*/ 590 h 378105"/>
                <a:gd name="connsiteX37" fmla="*/ 112664 w 144661"/>
                <a:gd name="connsiteY37" fmla="*/ 1829 h 378105"/>
                <a:gd name="connsiteX38" fmla="*/ 119236 w 144661"/>
                <a:gd name="connsiteY38" fmla="*/ 3258 h 378105"/>
                <a:gd name="connsiteX39" fmla="*/ 121332 w 144661"/>
                <a:gd name="connsiteY39" fmla="*/ 6210 h 378105"/>
                <a:gd name="connsiteX40" fmla="*/ 121332 w 144661"/>
                <a:gd name="connsiteY40" fmla="*/ 14497 h 378105"/>
                <a:gd name="connsiteX41" fmla="*/ 120093 w 144661"/>
                <a:gd name="connsiteY41" fmla="*/ 32690 h 378105"/>
                <a:gd name="connsiteX42" fmla="*/ 121427 w 144661"/>
                <a:gd name="connsiteY42" fmla="*/ 58788 h 378105"/>
                <a:gd name="connsiteX43" fmla="*/ 122094 w 144661"/>
                <a:gd name="connsiteY43" fmla="*/ 60502 h 378105"/>
                <a:gd name="connsiteX44" fmla="*/ 122856 w 144661"/>
                <a:gd name="connsiteY44" fmla="*/ 58883 h 378105"/>
                <a:gd name="connsiteX45" fmla="*/ 122856 w 144661"/>
                <a:gd name="connsiteY45" fmla="*/ 56217 h 378105"/>
                <a:gd name="connsiteX46" fmla="*/ 123618 w 144661"/>
                <a:gd name="connsiteY46" fmla="*/ 55264 h 378105"/>
                <a:gd name="connsiteX47" fmla="*/ 124284 w 144661"/>
                <a:gd name="connsiteY47" fmla="*/ 56311 h 378105"/>
                <a:gd name="connsiteX48" fmla="*/ 125713 w 144661"/>
                <a:gd name="connsiteY48" fmla="*/ 62408 h 378105"/>
                <a:gd name="connsiteX49" fmla="*/ 125713 w 144661"/>
                <a:gd name="connsiteY49" fmla="*/ 95745 h 378105"/>
                <a:gd name="connsiteX50" fmla="*/ 125332 w 144661"/>
                <a:gd name="connsiteY50" fmla="*/ 97555 h 378105"/>
                <a:gd name="connsiteX51" fmla="*/ 122856 w 144661"/>
                <a:gd name="connsiteY51" fmla="*/ 104794 h 378105"/>
                <a:gd name="connsiteX52" fmla="*/ 124380 w 144661"/>
                <a:gd name="connsiteY52" fmla="*/ 137560 h 378105"/>
                <a:gd name="connsiteX53" fmla="*/ 125808 w 144661"/>
                <a:gd name="connsiteY53" fmla="*/ 149657 h 378105"/>
                <a:gd name="connsiteX54" fmla="*/ 126571 w 144661"/>
                <a:gd name="connsiteY54" fmla="*/ 151181 h 378105"/>
                <a:gd name="connsiteX55" fmla="*/ 127142 w 144661"/>
                <a:gd name="connsiteY55" fmla="*/ 149466 h 378105"/>
                <a:gd name="connsiteX56" fmla="*/ 125904 w 144661"/>
                <a:gd name="connsiteY56" fmla="*/ 133940 h 378105"/>
                <a:gd name="connsiteX57" fmla="*/ 125808 w 144661"/>
                <a:gd name="connsiteY57" fmla="*/ 126701 h 378105"/>
                <a:gd name="connsiteX58" fmla="*/ 126285 w 144661"/>
                <a:gd name="connsiteY58" fmla="*/ 122225 h 378105"/>
                <a:gd name="connsiteX59" fmla="*/ 128285 w 144661"/>
                <a:gd name="connsiteY59" fmla="*/ 126321 h 378105"/>
                <a:gd name="connsiteX60" fmla="*/ 128666 w 144661"/>
                <a:gd name="connsiteY60" fmla="*/ 128130 h 378105"/>
                <a:gd name="connsiteX61" fmla="*/ 130095 w 144661"/>
                <a:gd name="connsiteY61" fmla="*/ 152895 h 378105"/>
                <a:gd name="connsiteX62" fmla="*/ 131428 w 144661"/>
                <a:gd name="connsiteY62" fmla="*/ 172326 h 378105"/>
                <a:gd name="connsiteX63" fmla="*/ 130190 w 144661"/>
                <a:gd name="connsiteY63" fmla="*/ 177184 h 378105"/>
                <a:gd name="connsiteX64" fmla="*/ 129142 w 144661"/>
                <a:gd name="connsiteY64" fmla="*/ 179089 h 378105"/>
                <a:gd name="connsiteX65" fmla="*/ 128666 w 144661"/>
                <a:gd name="connsiteY65" fmla="*/ 177279 h 378105"/>
                <a:gd name="connsiteX66" fmla="*/ 128666 w 144661"/>
                <a:gd name="connsiteY66" fmla="*/ 167945 h 378105"/>
                <a:gd name="connsiteX67" fmla="*/ 127809 w 144661"/>
                <a:gd name="connsiteY67" fmla="*/ 158039 h 378105"/>
                <a:gd name="connsiteX68" fmla="*/ 126571 w 144661"/>
                <a:gd name="connsiteY68" fmla="*/ 153943 h 378105"/>
                <a:gd name="connsiteX69" fmla="*/ 125904 w 144661"/>
                <a:gd name="connsiteY69" fmla="*/ 157658 h 378105"/>
                <a:gd name="connsiteX70" fmla="*/ 127332 w 144661"/>
                <a:gd name="connsiteY70" fmla="*/ 184042 h 378105"/>
                <a:gd name="connsiteX71" fmla="*/ 128475 w 144661"/>
                <a:gd name="connsiteY71" fmla="*/ 185852 h 378105"/>
                <a:gd name="connsiteX72" fmla="*/ 131524 w 144661"/>
                <a:gd name="connsiteY72" fmla="*/ 188900 h 378105"/>
                <a:gd name="connsiteX73" fmla="*/ 131524 w 144661"/>
                <a:gd name="connsiteY73" fmla="*/ 196901 h 378105"/>
                <a:gd name="connsiteX74" fmla="*/ 133238 w 144661"/>
                <a:gd name="connsiteY74" fmla="*/ 223666 h 378105"/>
                <a:gd name="connsiteX75" fmla="*/ 134286 w 144661"/>
                <a:gd name="connsiteY75" fmla="*/ 243859 h 378105"/>
                <a:gd name="connsiteX76" fmla="*/ 137239 w 144661"/>
                <a:gd name="connsiteY76" fmla="*/ 267386 h 378105"/>
                <a:gd name="connsiteX77" fmla="*/ 137239 w 144661"/>
                <a:gd name="connsiteY77" fmla="*/ 270052 h 378105"/>
                <a:gd name="connsiteX78" fmla="*/ 136667 w 144661"/>
                <a:gd name="connsiteY78" fmla="*/ 271196 h 378105"/>
                <a:gd name="connsiteX79" fmla="*/ 135810 w 144661"/>
                <a:gd name="connsiteY79" fmla="*/ 269862 h 378105"/>
                <a:gd name="connsiteX80" fmla="*/ 134381 w 144661"/>
                <a:gd name="connsiteY80" fmla="*/ 262433 h 378105"/>
                <a:gd name="connsiteX81" fmla="*/ 132952 w 144661"/>
                <a:gd name="connsiteY81" fmla="*/ 254337 h 378105"/>
                <a:gd name="connsiteX82" fmla="*/ 132190 w 144661"/>
                <a:gd name="connsiteY82" fmla="*/ 252812 h 378105"/>
                <a:gd name="connsiteX83" fmla="*/ 131619 w 144661"/>
                <a:gd name="connsiteY83" fmla="*/ 254527 h 378105"/>
                <a:gd name="connsiteX84" fmla="*/ 134381 w 144661"/>
                <a:gd name="connsiteY84" fmla="*/ 278816 h 378105"/>
                <a:gd name="connsiteX85" fmla="*/ 134381 w 144661"/>
                <a:gd name="connsiteY85" fmla="*/ 283483 h 378105"/>
                <a:gd name="connsiteX86" fmla="*/ 136096 w 144661"/>
                <a:gd name="connsiteY86" fmla="*/ 302819 h 378105"/>
                <a:gd name="connsiteX87" fmla="*/ 138858 w 144661"/>
                <a:gd name="connsiteY87" fmla="*/ 325774 h 378105"/>
                <a:gd name="connsiteX88" fmla="*/ 140191 w 144661"/>
                <a:gd name="connsiteY88" fmla="*/ 346539 h 378105"/>
                <a:gd name="connsiteX89" fmla="*/ 144001 w 144661"/>
                <a:gd name="connsiteY89" fmla="*/ 365017 h 378105"/>
                <a:gd name="connsiteX90" fmla="*/ 133143 w 144661"/>
                <a:gd name="connsiteY90" fmla="*/ 248431 h 378105"/>
                <a:gd name="connsiteX91" fmla="*/ 133143 w 144661"/>
                <a:gd name="connsiteY91" fmla="*/ 236430 h 378105"/>
                <a:gd name="connsiteX92" fmla="*/ 131714 w 144661"/>
                <a:gd name="connsiteY92" fmla="*/ 231667 h 378105"/>
                <a:gd name="connsiteX93" fmla="*/ 130285 w 144661"/>
                <a:gd name="connsiteY93" fmla="*/ 204902 h 378105"/>
                <a:gd name="connsiteX94" fmla="*/ 130285 w 144661"/>
                <a:gd name="connsiteY94" fmla="*/ 190900 h 378105"/>
                <a:gd name="connsiteX95" fmla="*/ 129714 w 144661"/>
                <a:gd name="connsiteY95" fmla="*/ 188519 h 378105"/>
                <a:gd name="connsiteX96" fmla="*/ 128285 w 144661"/>
                <a:gd name="connsiteY96" fmla="*/ 191090 h 378105"/>
                <a:gd name="connsiteX97" fmla="*/ 127523 w 144661"/>
                <a:gd name="connsiteY97" fmla="*/ 196139 h 378105"/>
                <a:gd name="connsiteX98" fmla="*/ 128952 w 144661"/>
                <a:gd name="connsiteY98" fmla="*/ 230905 h 378105"/>
                <a:gd name="connsiteX99" fmla="*/ 130381 w 144661"/>
                <a:gd name="connsiteY99" fmla="*/ 245002 h 378105"/>
                <a:gd name="connsiteX100" fmla="*/ 131809 w 144661"/>
                <a:gd name="connsiteY100" fmla="*/ 248431 h 378105"/>
                <a:gd name="connsiteX101" fmla="*/ 132762 w 144661"/>
                <a:gd name="connsiteY101" fmla="*/ 249669 h 378105"/>
                <a:gd name="connsiteX102" fmla="*/ 133238 w 144661"/>
                <a:gd name="connsiteY102" fmla="*/ 248526 h 378105"/>
                <a:gd name="connsiteX103" fmla="*/ 124475 w 144661"/>
                <a:gd name="connsiteY103" fmla="*/ 89268 h 378105"/>
                <a:gd name="connsiteX104" fmla="*/ 124475 w 144661"/>
                <a:gd name="connsiteY104" fmla="*/ 73171 h 378105"/>
                <a:gd name="connsiteX105" fmla="*/ 123141 w 144661"/>
                <a:gd name="connsiteY105" fmla="*/ 71076 h 378105"/>
                <a:gd name="connsiteX106" fmla="*/ 123141 w 144661"/>
                <a:gd name="connsiteY106" fmla="*/ 64503 h 378105"/>
                <a:gd name="connsiteX107" fmla="*/ 122189 w 144661"/>
                <a:gd name="connsiteY107" fmla="*/ 63360 h 378105"/>
                <a:gd name="connsiteX108" fmla="*/ 121713 w 144661"/>
                <a:gd name="connsiteY108" fmla="*/ 64503 h 378105"/>
                <a:gd name="connsiteX109" fmla="*/ 121713 w 144661"/>
                <a:gd name="connsiteY109" fmla="*/ 89554 h 378105"/>
                <a:gd name="connsiteX110" fmla="*/ 123237 w 144661"/>
                <a:gd name="connsiteY110" fmla="*/ 91078 h 378105"/>
                <a:gd name="connsiteX111" fmla="*/ 124475 w 144661"/>
                <a:gd name="connsiteY111" fmla="*/ 89268 h 3781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144661" h="378105">
                  <a:moveTo>
                    <a:pt x="144287" y="364826"/>
                  </a:moveTo>
                  <a:cubicBezTo>
                    <a:pt x="144573" y="366255"/>
                    <a:pt x="144858" y="367874"/>
                    <a:pt x="144477" y="369303"/>
                  </a:cubicBezTo>
                  <a:cubicBezTo>
                    <a:pt x="144287" y="370065"/>
                    <a:pt x="142287" y="371303"/>
                    <a:pt x="141906" y="371113"/>
                  </a:cubicBezTo>
                  <a:cubicBezTo>
                    <a:pt x="136476" y="367970"/>
                    <a:pt x="132000" y="372351"/>
                    <a:pt x="127047" y="372637"/>
                  </a:cubicBezTo>
                  <a:cubicBezTo>
                    <a:pt x="121427" y="373018"/>
                    <a:pt x="115331" y="373304"/>
                    <a:pt x="110283" y="375399"/>
                  </a:cubicBezTo>
                  <a:cubicBezTo>
                    <a:pt x="100853" y="379209"/>
                    <a:pt x="91233" y="377971"/>
                    <a:pt x="81803" y="377685"/>
                  </a:cubicBezTo>
                  <a:cubicBezTo>
                    <a:pt x="73231" y="377399"/>
                    <a:pt x="64658" y="375304"/>
                    <a:pt x="56085" y="374066"/>
                  </a:cubicBezTo>
                  <a:cubicBezTo>
                    <a:pt x="48370" y="373018"/>
                    <a:pt x="40560" y="372161"/>
                    <a:pt x="32844" y="371209"/>
                  </a:cubicBezTo>
                  <a:cubicBezTo>
                    <a:pt x="30177" y="370827"/>
                    <a:pt x="27510" y="370256"/>
                    <a:pt x="24748" y="369875"/>
                  </a:cubicBezTo>
                  <a:cubicBezTo>
                    <a:pt x="20176" y="369303"/>
                    <a:pt x="15509" y="369017"/>
                    <a:pt x="10937" y="368446"/>
                  </a:cubicBezTo>
                  <a:cubicBezTo>
                    <a:pt x="7984" y="368065"/>
                    <a:pt x="5032" y="367684"/>
                    <a:pt x="2174" y="367018"/>
                  </a:cubicBezTo>
                  <a:cubicBezTo>
                    <a:pt x="1412" y="366827"/>
                    <a:pt x="459" y="365779"/>
                    <a:pt x="459" y="365017"/>
                  </a:cubicBezTo>
                  <a:cubicBezTo>
                    <a:pt x="364" y="355683"/>
                    <a:pt x="-684" y="346158"/>
                    <a:pt x="745" y="337109"/>
                  </a:cubicBezTo>
                  <a:cubicBezTo>
                    <a:pt x="1983" y="329012"/>
                    <a:pt x="2174" y="320440"/>
                    <a:pt x="5032" y="312820"/>
                  </a:cubicBezTo>
                  <a:cubicBezTo>
                    <a:pt x="8651" y="303009"/>
                    <a:pt x="7508" y="292913"/>
                    <a:pt x="9032" y="283102"/>
                  </a:cubicBezTo>
                  <a:cubicBezTo>
                    <a:pt x="10556" y="273196"/>
                    <a:pt x="12080" y="263385"/>
                    <a:pt x="13318" y="253479"/>
                  </a:cubicBezTo>
                  <a:cubicBezTo>
                    <a:pt x="14080" y="247288"/>
                    <a:pt x="15033" y="240906"/>
                    <a:pt x="14557" y="234715"/>
                  </a:cubicBezTo>
                  <a:cubicBezTo>
                    <a:pt x="14271" y="230810"/>
                    <a:pt x="14557" y="227000"/>
                    <a:pt x="14938" y="223190"/>
                  </a:cubicBezTo>
                  <a:cubicBezTo>
                    <a:pt x="15223" y="219380"/>
                    <a:pt x="13223" y="215284"/>
                    <a:pt x="16271" y="211760"/>
                  </a:cubicBezTo>
                  <a:cubicBezTo>
                    <a:pt x="13985" y="208997"/>
                    <a:pt x="15890" y="206330"/>
                    <a:pt x="16176" y="203568"/>
                  </a:cubicBezTo>
                  <a:cubicBezTo>
                    <a:pt x="16938" y="194424"/>
                    <a:pt x="17224" y="185280"/>
                    <a:pt x="17700" y="176136"/>
                  </a:cubicBezTo>
                  <a:cubicBezTo>
                    <a:pt x="18176" y="168135"/>
                    <a:pt x="18081" y="159944"/>
                    <a:pt x="19319" y="152038"/>
                  </a:cubicBezTo>
                  <a:cubicBezTo>
                    <a:pt x="21033" y="140894"/>
                    <a:pt x="22272" y="129749"/>
                    <a:pt x="22081" y="118415"/>
                  </a:cubicBezTo>
                  <a:cubicBezTo>
                    <a:pt x="22081" y="115938"/>
                    <a:pt x="23034" y="113461"/>
                    <a:pt x="23415" y="110985"/>
                  </a:cubicBezTo>
                  <a:cubicBezTo>
                    <a:pt x="24939" y="101365"/>
                    <a:pt x="25701" y="91745"/>
                    <a:pt x="26558" y="82124"/>
                  </a:cubicBezTo>
                  <a:cubicBezTo>
                    <a:pt x="27225" y="74314"/>
                    <a:pt x="29606" y="66503"/>
                    <a:pt x="29130" y="58503"/>
                  </a:cubicBezTo>
                  <a:cubicBezTo>
                    <a:pt x="29606" y="54883"/>
                    <a:pt x="30273" y="52692"/>
                    <a:pt x="30558" y="50406"/>
                  </a:cubicBezTo>
                  <a:cubicBezTo>
                    <a:pt x="31130" y="44596"/>
                    <a:pt x="29511" y="38690"/>
                    <a:pt x="31987" y="32976"/>
                  </a:cubicBezTo>
                  <a:cubicBezTo>
                    <a:pt x="32368" y="32023"/>
                    <a:pt x="32178" y="30785"/>
                    <a:pt x="31987" y="29642"/>
                  </a:cubicBezTo>
                  <a:cubicBezTo>
                    <a:pt x="31416" y="26403"/>
                    <a:pt x="31321" y="23355"/>
                    <a:pt x="31892" y="20021"/>
                  </a:cubicBezTo>
                  <a:cubicBezTo>
                    <a:pt x="32559" y="16592"/>
                    <a:pt x="31892" y="12973"/>
                    <a:pt x="32082" y="9353"/>
                  </a:cubicBezTo>
                  <a:cubicBezTo>
                    <a:pt x="32178" y="4401"/>
                    <a:pt x="35797" y="2019"/>
                    <a:pt x="41417" y="3067"/>
                  </a:cubicBezTo>
                  <a:cubicBezTo>
                    <a:pt x="42369" y="3258"/>
                    <a:pt x="43417" y="3352"/>
                    <a:pt x="44274" y="3067"/>
                  </a:cubicBezTo>
                  <a:cubicBezTo>
                    <a:pt x="50466" y="686"/>
                    <a:pt x="56848" y="2305"/>
                    <a:pt x="63134" y="1733"/>
                  </a:cubicBezTo>
                  <a:cubicBezTo>
                    <a:pt x="67039" y="1448"/>
                    <a:pt x="71040" y="1353"/>
                    <a:pt x="74755" y="305"/>
                  </a:cubicBezTo>
                  <a:cubicBezTo>
                    <a:pt x="77993" y="-648"/>
                    <a:pt x="80660" y="971"/>
                    <a:pt x="83708" y="590"/>
                  </a:cubicBezTo>
                  <a:cubicBezTo>
                    <a:pt x="86756" y="210"/>
                    <a:pt x="90185" y="-172"/>
                    <a:pt x="93042" y="590"/>
                  </a:cubicBezTo>
                  <a:cubicBezTo>
                    <a:pt x="99615" y="2496"/>
                    <a:pt x="106187" y="1353"/>
                    <a:pt x="112664" y="1829"/>
                  </a:cubicBezTo>
                  <a:cubicBezTo>
                    <a:pt x="114855" y="2019"/>
                    <a:pt x="117236" y="2400"/>
                    <a:pt x="119236" y="3258"/>
                  </a:cubicBezTo>
                  <a:cubicBezTo>
                    <a:pt x="120284" y="3639"/>
                    <a:pt x="121617" y="5639"/>
                    <a:pt x="121332" y="6210"/>
                  </a:cubicBezTo>
                  <a:cubicBezTo>
                    <a:pt x="119617" y="9068"/>
                    <a:pt x="122284" y="12021"/>
                    <a:pt x="121332" y="14497"/>
                  </a:cubicBezTo>
                  <a:cubicBezTo>
                    <a:pt x="119046" y="20498"/>
                    <a:pt x="120093" y="26594"/>
                    <a:pt x="120093" y="32690"/>
                  </a:cubicBezTo>
                  <a:cubicBezTo>
                    <a:pt x="120093" y="41358"/>
                    <a:pt x="120951" y="50121"/>
                    <a:pt x="121427" y="58788"/>
                  </a:cubicBezTo>
                  <a:cubicBezTo>
                    <a:pt x="121427" y="59360"/>
                    <a:pt x="121808" y="59931"/>
                    <a:pt x="122094" y="60502"/>
                  </a:cubicBezTo>
                  <a:cubicBezTo>
                    <a:pt x="122380" y="59931"/>
                    <a:pt x="122760" y="59455"/>
                    <a:pt x="122856" y="58883"/>
                  </a:cubicBezTo>
                  <a:cubicBezTo>
                    <a:pt x="122951" y="58026"/>
                    <a:pt x="122856" y="57074"/>
                    <a:pt x="122856" y="56217"/>
                  </a:cubicBezTo>
                  <a:cubicBezTo>
                    <a:pt x="122856" y="55835"/>
                    <a:pt x="123332" y="55550"/>
                    <a:pt x="123618" y="55264"/>
                  </a:cubicBezTo>
                  <a:cubicBezTo>
                    <a:pt x="123808" y="55645"/>
                    <a:pt x="124189" y="55931"/>
                    <a:pt x="124284" y="56311"/>
                  </a:cubicBezTo>
                  <a:cubicBezTo>
                    <a:pt x="124856" y="58312"/>
                    <a:pt x="125618" y="60408"/>
                    <a:pt x="125713" y="62408"/>
                  </a:cubicBezTo>
                  <a:cubicBezTo>
                    <a:pt x="125808" y="73552"/>
                    <a:pt x="125713" y="84601"/>
                    <a:pt x="125713" y="95745"/>
                  </a:cubicBezTo>
                  <a:cubicBezTo>
                    <a:pt x="125713" y="96317"/>
                    <a:pt x="125523" y="97460"/>
                    <a:pt x="125332" y="97555"/>
                  </a:cubicBezTo>
                  <a:cubicBezTo>
                    <a:pt x="119236" y="98508"/>
                    <a:pt x="122760" y="102127"/>
                    <a:pt x="122856" y="104794"/>
                  </a:cubicBezTo>
                  <a:cubicBezTo>
                    <a:pt x="123332" y="115748"/>
                    <a:pt x="123713" y="126606"/>
                    <a:pt x="124380" y="137560"/>
                  </a:cubicBezTo>
                  <a:cubicBezTo>
                    <a:pt x="124570" y="141656"/>
                    <a:pt x="125237" y="145656"/>
                    <a:pt x="125808" y="149657"/>
                  </a:cubicBezTo>
                  <a:cubicBezTo>
                    <a:pt x="125808" y="150133"/>
                    <a:pt x="126285" y="150609"/>
                    <a:pt x="126571" y="151181"/>
                  </a:cubicBezTo>
                  <a:cubicBezTo>
                    <a:pt x="126761" y="150609"/>
                    <a:pt x="127237" y="149942"/>
                    <a:pt x="127142" y="149466"/>
                  </a:cubicBezTo>
                  <a:cubicBezTo>
                    <a:pt x="126571" y="144323"/>
                    <a:pt x="128380" y="139084"/>
                    <a:pt x="125904" y="133940"/>
                  </a:cubicBezTo>
                  <a:cubicBezTo>
                    <a:pt x="124951" y="131940"/>
                    <a:pt x="125713" y="129083"/>
                    <a:pt x="125808" y="126701"/>
                  </a:cubicBezTo>
                  <a:cubicBezTo>
                    <a:pt x="125808" y="125178"/>
                    <a:pt x="126094" y="123749"/>
                    <a:pt x="126285" y="122225"/>
                  </a:cubicBezTo>
                  <a:cubicBezTo>
                    <a:pt x="126951" y="123559"/>
                    <a:pt x="127714" y="124987"/>
                    <a:pt x="128285" y="126321"/>
                  </a:cubicBezTo>
                  <a:cubicBezTo>
                    <a:pt x="128571" y="126892"/>
                    <a:pt x="128666" y="127559"/>
                    <a:pt x="128666" y="128130"/>
                  </a:cubicBezTo>
                  <a:cubicBezTo>
                    <a:pt x="129142" y="136417"/>
                    <a:pt x="129618" y="144704"/>
                    <a:pt x="130095" y="152895"/>
                  </a:cubicBezTo>
                  <a:cubicBezTo>
                    <a:pt x="130476" y="159372"/>
                    <a:pt x="131142" y="165849"/>
                    <a:pt x="131428" y="172326"/>
                  </a:cubicBezTo>
                  <a:cubicBezTo>
                    <a:pt x="131428" y="173946"/>
                    <a:pt x="130666" y="175565"/>
                    <a:pt x="130190" y="177184"/>
                  </a:cubicBezTo>
                  <a:cubicBezTo>
                    <a:pt x="129999" y="177851"/>
                    <a:pt x="129523" y="178517"/>
                    <a:pt x="129142" y="179089"/>
                  </a:cubicBezTo>
                  <a:cubicBezTo>
                    <a:pt x="128952" y="178517"/>
                    <a:pt x="128666" y="177851"/>
                    <a:pt x="128666" y="177279"/>
                  </a:cubicBezTo>
                  <a:cubicBezTo>
                    <a:pt x="128666" y="174136"/>
                    <a:pt x="128666" y="171088"/>
                    <a:pt x="128666" y="167945"/>
                  </a:cubicBezTo>
                  <a:cubicBezTo>
                    <a:pt x="128475" y="164611"/>
                    <a:pt x="128190" y="161372"/>
                    <a:pt x="127809" y="158039"/>
                  </a:cubicBezTo>
                  <a:cubicBezTo>
                    <a:pt x="127618" y="156610"/>
                    <a:pt x="126951" y="155276"/>
                    <a:pt x="126571" y="153943"/>
                  </a:cubicBezTo>
                  <a:cubicBezTo>
                    <a:pt x="126380" y="155181"/>
                    <a:pt x="125808" y="156419"/>
                    <a:pt x="125904" y="157658"/>
                  </a:cubicBezTo>
                  <a:cubicBezTo>
                    <a:pt x="126285" y="166421"/>
                    <a:pt x="126761" y="175184"/>
                    <a:pt x="127332" y="184042"/>
                  </a:cubicBezTo>
                  <a:cubicBezTo>
                    <a:pt x="127332" y="184709"/>
                    <a:pt x="128380" y="185852"/>
                    <a:pt x="128475" y="185852"/>
                  </a:cubicBezTo>
                  <a:cubicBezTo>
                    <a:pt x="133333" y="183471"/>
                    <a:pt x="131428" y="187376"/>
                    <a:pt x="131524" y="188900"/>
                  </a:cubicBezTo>
                  <a:cubicBezTo>
                    <a:pt x="131714" y="191567"/>
                    <a:pt x="131524" y="194234"/>
                    <a:pt x="131524" y="196901"/>
                  </a:cubicBezTo>
                  <a:cubicBezTo>
                    <a:pt x="131905" y="205854"/>
                    <a:pt x="131524" y="214903"/>
                    <a:pt x="133238" y="223666"/>
                  </a:cubicBezTo>
                  <a:cubicBezTo>
                    <a:pt x="134572" y="230429"/>
                    <a:pt x="134191" y="237096"/>
                    <a:pt x="134286" y="243859"/>
                  </a:cubicBezTo>
                  <a:cubicBezTo>
                    <a:pt x="134476" y="251860"/>
                    <a:pt x="135333" y="259671"/>
                    <a:pt x="137239" y="267386"/>
                  </a:cubicBezTo>
                  <a:cubicBezTo>
                    <a:pt x="137429" y="268243"/>
                    <a:pt x="137239" y="269196"/>
                    <a:pt x="137239" y="270052"/>
                  </a:cubicBezTo>
                  <a:cubicBezTo>
                    <a:pt x="137239" y="270434"/>
                    <a:pt x="136857" y="270815"/>
                    <a:pt x="136667" y="271196"/>
                  </a:cubicBezTo>
                  <a:cubicBezTo>
                    <a:pt x="136381" y="270719"/>
                    <a:pt x="135905" y="270339"/>
                    <a:pt x="135810" y="269862"/>
                  </a:cubicBezTo>
                  <a:cubicBezTo>
                    <a:pt x="135238" y="267386"/>
                    <a:pt x="134762" y="264909"/>
                    <a:pt x="134381" y="262433"/>
                  </a:cubicBezTo>
                  <a:cubicBezTo>
                    <a:pt x="133905" y="259766"/>
                    <a:pt x="133429" y="257003"/>
                    <a:pt x="132952" y="254337"/>
                  </a:cubicBezTo>
                  <a:cubicBezTo>
                    <a:pt x="132857" y="253765"/>
                    <a:pt x="132476" y="253289"/>
                    <a:pt x="132190" y="252812"/>
                  </a:cubicBezTo>
                  <a:cubicBezTo>
                    <a:pt x="132000" y="253384"/>
                    <a:pt x="131428" y="254051"/>
                    <a:pt x="131619" y="254527"/>
                  </a:cubicBezTo>
                  <a:cubicBezTo>
                    <a:pt x="133714" y="262528"/>
                    <a:pt x="131619" y="270815"/>
                    <a:pt x="134381" y="278816"/>
                  </a:cubicBezTo>
                  <a:cubicBezTo>
                    <a:pt x="134857" y="280244"/>
                    <a:pt x="134381" y="281959"/>
                    <a:pt x="134381" y="283483"/>
                  </a:cubicBezTo>
                  <a:cubicBezTo>
                    <a:pt x="134857" y="289960"/>
                    <a:pt x="134000" y="296818"/>
                    <a:pt x="136096" y="302819"/>
                  </a:cubicBezTo>
                  <a:cubicBezTo>
                    <a:pt x="138858" y="310534"/>
                    <a:pt x="137619" y="318249"/>
                    <a:pt x="138858" y="325774"/>
                  </a:cubicBezTo>
                  <a:cubicBezTo>
                    <a:pt x="140096" y="332727"/>
                    <a:pt x="139334" y="339680"/>
                    <a:pt x="140191" y="346539"/>
                  </a:cubicBezTo>
                  <a:cubicBezTo>
                    <a:pt x="140953" y="352730"/>
                    <a:pt x="142763" y="358826"/>
                    <a:pt x="144001" y="365017"/>
                  </a:cubicBezTo>
                  <a:close/>
                  <a:moveTo>
                    <a:pt x="133143" y="248431"/>
                  </a:moveTo>
                  <a:cubicBezTo>
                    <a:pt x="133143" y="244621"/>
                    <a:pt x="133143" y="240906"/>
                    <a:pt x="133143" y="236430"/>
                  </a:cubicBezTo>
                  <a:cubicBezTo>
                    <a:pt x="132666" y="234429"/>
                    <a:pt x="131809" y="233001"/>
                    <a:pt x="131714" y="231667"/>
                  </a:cubicBezTo>
                  <a:cubicBezTo>
                    <a:pt x="131142" y="222714"/>
                    <a:pt x="130571" y="213855"/>
                    <a:pt x="130285" y="204902"/>
                  </a:cubicBezTo>
                  <a:cubicBezTo>
                    <a:pt x="130095" y="200235"/>
                    <a:pt x="130285" y="195567"/>
                    <a:pt x="130285" y="190900"/>
                  </a:cubicBezTo>
                  <a:cubicBezTo>
                    <a:pt x="130285" y="190043"/>
                    <a:pt x="129904" y="189281"/>
                    <a:pt x="129714" y="188519"/>
                  </a:cubicBezTo>
                  <a:cubicBezTo>
                    <a:pt x="129238" y="189376"/>
                    <a:pt x="128475" y="190138"/>
                    <a:pt x="128285" y="191090"/>
                  </a:cubicBezTo>
                  <a:cubicBezTo>
                    <a:pt x="127904" y="192710"/>
                    <a:pt x="127428" y="194424"/>
                    <a:pt x="127523" y="196139"/>
                  </a:cubicBezTo>
                  <a:cubicBezTo>
                    <a:pt x="127904" y="207759"/>
                    <a:pt x="128380" y="219285"/>
                    <a:pt x="128952" y="230905"/>
                  </a:cubicBezTo>
                  <a:cubicBezTo>
                    <a:pt x="129238" y="235572"/>
                    <a:pt x="129809" y="240335"/>
                    <a:pt x="130381" y="245002"/>
                  </a:cubicBezTo>
                  <a:cubicBezTo>
                    <a:pt x="130571" y="246145"/>
                    <a:pt x="131238" y="247288"/>
                    <a:pt x="131809" y="248431"/>
                  </a:cubicBezTo>
                  <a:cubicBezTo>
                    <a:pt x="132000" y="248907"/>
                    <a:pt x="132476" y="249288"/>
                    <a:pt x="132762" y="249669"/>
                  </a:cubicBezTo>
                  <a:cubicBezTo>
                    <a:pt x="132952" y="249288"/>
                    <a:pt x="133238" y="248907"/>
                    <a:pt x="133238" y="248526"/>
                  </a:cubicBezTo>
                  <a:close/>
                  <a:moveTo>
                    <a:pt x="124475" y="89268"/>
                  </a:moveTo>
                  <a:cubicBezTo>
                    <a:pt x="124761" y="83934"/>
                    <a:pt x="122094" y="78600"/>
                    <a:pt x="124475" y="73171"/>
                  </a:cubicBezTo>
                  <a:cubicBezTo>
                    <a:pt x="124570" y="72885"/>
                    <a:pt x="123618" y="72219"/>
                    <a:pt x="123141" y="71076"/>
                  </a:cubicBezTo>
                  <a:cubicBezTo>
                    <a:pt x="123141" y="68408"/>
                    <a:pt x="123141" y="66409"/>
                    <a:pt x="123141" y="64503"/>
                  </a:cubicBezTo>
                  <a:cubicBezTo>
                    <a:pt x="123141" y="64122"/>
                    <a:pt x="122570" y="63741"/>
                    <a:pt x="122189" y="63360"/>
                  </a:cubicBezTo>
                  <a:cubicBezTo>
                    <a:pt x="121999" y="63741"/>
                    <a:pt x="121713" y="64122"/>
                    <a:pt x="121713" y="64503"/>
                  </a:cubicBezTo>
                  <a:cubicBezTo>
                    <a:pt x="121713" y="72885"/>
                    <a:pt x="121713" y="81267"/>
                    <a:pt x="121713" y="89554"/>
                  </a:cubicBezTo>
                  <a:cubicBezTo>
                    <a:pt x="121713" y="90126"/>
                    <a:pt x="122665" y="90602"/>
                    <a:pt x="123237" y="91078"/>
                  </a:cubicBezTo>
                  <a:cubicBezTo>
                    <a:pt x="123618" y="90506"/>
                    <a:pt x="124475" y="89840"/>
                    <a:pt x="124475" y="89268"/>
                  </a:cubicBezTo>
                  <a:close/>
                </a:path>
              </a:pathLst>
            </a:custGeom>
            <a:solidFill>
              <a:srgbClr val="9FA0A0"/>
            </a:solidFill>
            <a:ln w="9525" cap="flat">
              <a:noFill/>
              <a:prstDash val="solid"/>
              <a:miter/>
            </a:ln>
          </p:spPr>
          <p:txBody>
            <a:bodyPr rtlCol="0" anchor="ctr"/>
            <a:lstStyle/>
            <a:p>
              <a:endParaRPr lang="ja-JP" altLang="en-US"/>
            </a:p>
          </p:txBody>
        </p:sp>
        <p:sp>
          <p:nvSpPr>
            <p:cNvPr id="113" name="フリーフォーム: 図形 112">
              <a:extLst>
                <a:ext uri="{FF2B5EF4-FFF2-40B4-BE49-F238E27FC236}">
                  <a16:creationId xmlns:a16="http://schemas.microsoft.com/office/drawing/2014/main" id="{2338D493-30D5-8416-581F-961FC73A30A5}"/>
                </a:ext>
              </a:extLst>
            </p:cNvPr>
            <p:cNvSpPr/>
            <p:nvPr/>
          </p:nvSpPr>
          <p:spPr>
            <a:xfrm>
              <a:off x="5963243" y="5108384"/>
              <a:ext cx="86451" cy="107298"/>
            </a:xfrm>
            <a:custGeom>
              <a:avLst/>
              <a:gdLst>
                <a:gd name="connsiteX0" fmla="*/ 86179 w 86451"/>
                <a:gd name="connsiteY0" fmla="*/ 9874 h 107298"/>
                <a:gd name="connsiteX1" fmla="*/ 83322 w 86451"/>
                <a:gd name="connsiteY1" fmla="*/ 17399 h 107298"/>
                <a:gd name="connsiteX2" fmla="*/ 72940 w 86451"/>
                <a:gd name="connsiteY2" fmla="*/ 30734 h 107298"/>
                <a:gd name="connsiteX3" fmla="*/ 66463 w 86451"/>
                <a:gd name="connsiteY3" fmla="*/ 38258 h 107298"/>
                <a:gd name="connsiteX4" fmla="*/ 61414 w 86451"/>
                <a:gd name="connsiteY4" fmla="*/ 45116 h 107298"/>
                <a:gd name="connsiteX5" fmla="*/ 54842 w 86451"/>
                <a:gd name="connsiteY5" fmla="*/ 51784 h 107298"/>
                <a:gd name="connsiteX6" fmla="*/ 31030 w 86451"/>
                <a:gd name="connsiteY6" fmla="*/ 83312 h 107298"/>
                <a:gd name="connsiteX7" fmla="*/ 24457 w 86451"/>
                <a:gd name="connsiteY7" fmla="*/ 93504 h 107298"/>
                <a:gd name="connsiteX8" fmla="*/ 26934 w 86451"/>
                <a:gd name="connsiteY8" fmla="*/ 101123 h 107298"/>
                <a:gd name="connsiteX9" fmla="*/ 29506 w 86451"/>
                <a:gd name="connsiteY9" fmla="*/ 102171 h 107298"/>
                <a:gd name="connsiteX10" fmla="*/ 29982 w 86451"/>
                <a:gd name="connsiteY10" fmla="*/ 107029 h 107298"/>
                <a:gd name="connsiteX11" fmla="*/ 23124 w 86451"/>
                <a:gd name="connsiteY11" fmla="*/ 107220 h 107298"/>
                <a:gd name="connsiteX12" fmla="*/ 19409 w 86451"/>
                <a:gd name="connsiteY12" fmla="*/ 104648 h 107298"/>
                <a:gd name="connsiteX13" fmla="*/ 11313 w 86451"/>
                <a:gd name="connsiteY13" fmla="*/ 83026 h 107298"/>
                <a:gd name="connsiteX14" fmla="*/ 9789 w 86451"/>
                <a:gd name="connsiteY14" fmla="*/ 75025 h 107298"/>
                <a:gd name="connsiteX15" fmla="*/ 6931 w 86451"/>
                <a:gd name="connsiteY15" fmla="*/ 62071 h 107298"/>
                <a:gd name="connsiteX16" fmla="*/ 3502 w 86451"/>
                <a:gd name="connsiteY16" fmla="*/ 48736 h 107298"/>
                <a:gd name="connsiteX17" fmla="*/ 73 w 86451"/>
                <a:gd name="connsiteY17" fmla="*/ 38735 h 107298"/>
                <a:gd name="connsiteX18" fmla="*/ 1407 w 86451"/>
                <a:gd name="connsiteY18" fmla="*/ 34734 h 107298"/>
                <a:gd name="connsiteX19" fmla="*/ 14170 w 86451"/>
                <a:gd name="connsiteY19" fmla="*/ 39021 h 107298"/>
                <a:gd name="connsiteX20" fmla="*/ 13504 w 86451"/>
                <a:gd name="connsiteY20" fmla="*/ 45974 h 107298"/>
                <a:gd name="connsiteX21" fmla="*/ 12741 w 86451"/>
                <a:gd name="connsiteY21" fmla="*/ 39973 h 107298"/>
                <a:gd name="connsiteX22" fmla="*/ 11408 w 86451"/>
                <a:gd name="connsiteY22" fmla="*/ 38544 h 107298"/>
                <a:gd name="connsiteX23" fmla="*/ 10741 w 86451"/>
                <a:gd name="connsiteY23" fmla="*/ 36830 h 107298"/>
                <a:gd name="connsiteX24" fmla="*/ 9979 w 86451"/>
                <a:gd name="connsiteY24" fmla="*/ 38258 h 107298"/>
                <a:gd name="connsiteX25" fmla="*/ 11694 w 86451"/>
                <a:gd name="connsiteY25" fmla="*/ 53594 h 107298"/>
                <a:gd name="connsiteX26" fmla="*/ 12837 w 86451"/>
                <a:gd name="connsiteY26" fmla="*/ 61119 h 107298"/>
                <a:gd name="connsiteX27" fmla="*/ 17504 w 86451"/>
                <a:gd name="connsiteY27" fmla="*/ 64643 h 107298"/>
                <a:gd name="connsiteX28" fmla="*/ 21219 w 86451"/>
                <a:gd name="connsiteY28" fmla="*/ 62928 h 107298"/>
                <a:gd name="connsiteX29" fmla="*/ 22743 w 86451"/>
                <a:gd name="connsiteY29" fmla="*/ 63500 h 107298"/>
                <a:gd name="connsiteX30" fmla="*/ 17123 w 86451"/>
                <a:gd name="connsiteY30" fmla="*/ 75978 h 107298"/>
                <a:gd name="connsiteX31" fmla="*/ 18456 w 86451"/>
                <a:gd name="connsiteY31" fmla="*/ 85121 h 107298"/>
                <a:gd name="connsiteX32" fmla="*/ 23695 w 86451"/>
                <a:gd name="connsiteY32" fmla="*/ 84455 h 107298"/>
                <a:gd name="connsiteX33" fmla="*/ 32649 w 86451"/>
                <a:gd name="connsiteY33" fmla="*/ 66643 h 107298"/>
                <a:gd name="connsiteX34" fmla="*/ 39697 w 86451"/>
                <a:gd name="connsiteY34" fmla="*/ 45879 h 107298"/>
                <a:gd name="connsiteX35" fmla="*/ 43222 w 86451"/>
                <a:gd name="connsiteY35" fmla="*/ 38544 h 107298"/>
                <a:gd name="connsiteX36" fmla="*/ 46650 w 86451"/>
                <a:gd name="connsiteY36" fmla="*/ 31496 h 107298"/>
                <a:gd name="connsiteX37" fmla="*/ 50365 w 86451"/>
                <a:gd name="connsiteY37" fmla="*/ 19971 h 107298"/>
                <a:gd name="connsiteX38" fmla="*/ 47508 w 86451"/>
                <a:gd name="connsiteY38" fmla="*/ 17780 h 107298"/>
                <a:gd name="connsiteX39" fmla="*/ 48746 w 86451"/>
                <a:gd name="connsiteY39" fmla="*/ 16637 h 107298"/>
                <a:gd name="connsiteX40" fmla="*/ 50365 w 86451"/>
                <a:gd name="connsiteY40" fmla="*/ 18637 h 107298"/>
                <a:gd name="connsiteX41" fmla="*/ 55985 w 86451"/>
                <a:gd name="connsiteY41" fmla="*/ 12541 h 107298"/>
                <a:gd name="connsiteX42" fmla="*/ 65129 w 86451"/>
                <a:gd name="connsiteY42" fmla="*/ 3587 h 107298"/>
                <a:gd name="connsiteX43" fmla="*/ 68463 w 86451"/>
                <a:gd name="connsiteY43" fmla="*/ 3016 h 107298"/>
                <a:gd name="connsiteX44" fmla="*/ 73511 w 86451"/>
                <a:gd name="connsiteY44" fmla="*/ 4921 h 107298"/>
                <a:gd name="connsiteX45" fmla="*/ 74940 w 86451"/>
                <a:gd name="connsiteY45" fmla="*/ 5873 h 107298"/>
                <a:gd name="connsiteX46" fmla="*/ 79416 w 86451"/>
                <a:gd name="connsiteY46" fmla="*/ 7207 h 107298"/>
                <a:gd name="connsiteX47" fmla="*/ 86370 w 86451"/>
                <a:gd name="connsiteY47" fmla="*/ 9969 h 107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6451" h="107298">
                  <a:moveTo>
                    <a:pt x="86179" y="9874"/>
                  </a:moveTo>
                  <a:cubicBezTo>
                    <a:pt x="87227" y="12636"/>
                    <a:pt x="85036" y="15018"/>
                    <a:pt x="83322" y="17399"/>
                  </a:cubicBezTo>
                  <a:cubicBezTo>
                    <a:pt x="79988" y="21875"/>
                    <a:pt x="75225" y="25400"/>
                    <a:pt x="72940" y="30734"/>
                  </a:cubicBezTo>
                  <a:cubicBezTo>
                    <a:pt x="71701" y="33591"/>
                    <a:pt x="68653" y="35687"/>
                    <a:pt x="66463" y="38258"/>
                  </a:cubicBezTo>
                  <a:cubicBezTo>
                    <a:pt x="64653" y="40354"/>
                    <a:pt x="62081" y="41687"/>
                    <a:pt x="61414" y="45116"/>
                  </a:cubicBezTo>
                  <a:cubicBezTo>
                    <a:pt x="60938" y="47593"/>
                    <a:pt x="56747" y="49307"/>
                    <a:pt x="54842" y="51784"/>
                  </a:cubicBezTo>
                  <a:cubicBezTo>
                    <a:pt x="46746" y="62166"/>
                    <a:pt x="38554" y="72548"/>
                    <a:pt x="31030" y="83312"/>
                  </a:cubicBezTo>
                  <a:cubicBezTo>
                    <a:pt x="28743" y="86550"/>
                    <a:pt x="27505" y="90455"/>
                    <a:pt x="24457" y="93504"/>
                  </a:cubicBezTo>
                  <a:cubicBezTo>
                    <a:pt x="22838" y="95123"/>
                    <a:pt x="24838" y="99314"/>
                    <a:pt x="26934" y="101123"/>
                  </a:cubicBezTo>
                  <a:cubicBezTo>
                    <a:pt x="27886" y="101886"/>
                    <a:pt x="28743" y="102171"/>
                    <a:pt x="29506" y="102171"/>
                  </a:cubicBezTo>
                  <a:lnTo>
                    <a:pt x="29982" y="107029"/>
                  </a:lnTo>
                  <a:cubicBezTo>
                    <a:pt x="27696" y="107220"/>
                    <a:pt x="25410" y="107410"/>
                    <a:pt x="23124" y="107220"/>
                  </a:cubicBezTo>
                  <a:cubicBezTo>
                    <a:pt x="21790" y="107220"/>
                    <a:pt x="19981" y="105791"/>
                    <a:pt x="19409" y="104648"/>
                  </a:cubicBezTo>
                  <a:cubicBezTo>
                    <a:pt x="15980" y="97695"/>
                    <a:pt x="11789" y="91027"/>
                    <a:pt x="11313" y="83026"/>
                  </a:cubicBezTo>
                  <a:cubicBezTo>
                    <a:pt x="11122" y="80264"/>
                    <a:pt x="11027" y="77311"/>
                    <a:pt x="9789" y="75025"/>
                  </a:cubicBezTo>
                  <a:cubicBezTo>
                    <a:pt x="7407" y="70834"/>
                    <a:pt x="7312" y="66548"/>
                    <a:pt x="6931" y="62071"/>
                  </a:cubicBezTo>
                  <a:cubicBezTo>
                    <a:pt x="6455" y="57594"/>
                    <a:pt x="4836" y="53118"/>
                    <a:pt x="3502" y="48736"/>
                  </a:cubicBezTo>
                  <a:cubicBezTo>
                    <a:pt x="2455" y="45402"/>
                    <a:pt x="931" y="42164"/>
                    <a:pt x="73" y="38735"/>
                  </a:cubicBezTo>
                  <a:cubicBezTo>
                    <a:pt x="-212" y="37496"/>
                    <a:pt x="359" y="35496"/>
                    <a:pt x="1407" y="34734"/>
                  </a:cubicBezTo>
                  <a:cubicBezTo>
                    <a:pt x="5122" y="31877"/>
                    <a:pt x="13408" y="34734"/>
                    <a:pt x="14170" y="39021"/>
                  </a:cubicBezTo>
                  <a:cubicBezTo>
                    <a:pt x="14551" y="41211"/>
                    <a:pt x="13789" y="43593"/>
                    <a:pt x="13504" y="45974"/>
                  </a:cubicBezTo>
                  <a:cubicBezTo>
                    <a:pt x="13313" y="43973"/>
                    <a:pt x="10646" y="42259"/>
                    <a:pt x="12741" y="39973"/>
                  </a:cubicBezTo>
                  <a:cubicBezTo>
                    <a:pt x="12741" y="39973"/>
                    <a:pt x="11789" y="39116"/>
                    <a:pt x="11408" y="38544"/>
                  </a:cubicBezTo>
                  <a:cubicBezTo>
                    <a:pt x="11122" y="38068"/>
                    <a:pt x="10932" y="37401"/>
                    <a:pt x="10741" y="36830"/>
                  </a:cubicBezTo>
                  <a:cubicBezTo>
                    <a:pt x="10456" y="37306"/>
                    <a:pt x="9884" y="37878"/>
                    <a:pt x="9979" y="38258"/>
                  </a:cubicBezTo>
                  <a:cubicBezTo>
                    <a:pt x="10456" y="43402"/>
                    <a:pt x="11027" y="48450"/>
                    <a:pt x="11694" y="53594"/>
                  </a:cubicBezTo>
                  <a:cubicBezTo>
                    <a:pt x="11980" y="56070"/>
                    <a:pt x="12646" y="58642"/>
                    <a:pt x="12837" y="61119"/>
                  </a:cubicBezTo>
                  <a:cubicBezTo>
                    <a:pt x="13027" y="64071"/>
                    <a:pt x="14742" y="64738"/>
                    <a:pt x="17504" y="64643"/>
                  </a:cubicBezTo>
                  <a:cubicBezTo>
                    <a:pt x="19314" y="64643"/>
                    <a:pt x="20647" y="64071"/>
                    <a:pt x="21219" y="62928"/>
                  </a:cubicBezTo>
                  <a:lnTo>
                    <a:pt x="22743" y="63500"/>
                  </a:lnTo>
                  <a:cubicBezTo>
                    <a:pt x="20933" y="67691"/>
                    <a:pt x="19028" y="71787"/>
                    <a:pt x="17123" y="75978"/>
                  </a:cubicBezTo>
                  <a:cubicBezTo>
                    <a:pt x="15028" y="80645"/>
                    <a:pt x="15218" y="82836"/>
                    <a:pt x="18456" y="85121"/>
                  </a:cubicBezTo>
                  <a:cubicBezTo>
                    <a:pt x="20552" y="86550"/>
                    <a:pt x="23314" y="86455"/>
                    <a:pt x="23695" y="84455"/>
                  </a:cubicBezTo>
                  <a:cubicBezTo>
                    <a:pt x="25124" y="77692"/>
                    <a:pt x="31791" y="72929"/>
                    <a:pt x="32649" y="66643"/>
                  </a:cubicBezTo>
                  <a:cubicBezTo>
                    <a:pt x="33792" y="59213"/>
                    <a:pt x="37316" y="52832"/>
                    <a:pt x="39697" y="45879"/>
                  </a:cubicBezTo>
                  <a:cubicBezTo>
                    <a:pt x="40555" y="43307"/>
                    <a:pt x="41793" y="40925"/>
                    <a:pt x="43222" y="38544"/>
                  </a:cubicBezTo>
                  <a:cubicBezTo>
                    <a:pt x="44555" y="36258"/>
                    <a:pt x="45698" y="33877"/>
                    <a:pt x="46650" y="31496"/>
                  </a:cubicBezTo>
                  <a:cubicBezTo>
                    <a:pt x="48174" y="27781"/>
                    <a:pt x="49317" y="23876"/>
                    <a:pt x="50365" y="19971"/>
                  </a:cubicBezTo>
                  <a:cubicBezTo>
                    <a:pt x="49413" y="18828"/>
                    <a:pt x="48460" y="18351"/>
                    <a:pt x="47508" y="17780"/>
                  </a:cubicBezTo>
                  <a:cubicBezTo>
                    <a:pt x="47889" y="17399"/>
                    <a:pt x="48270" y="17018"/>
                    <a:pt x="48746" y="16637"/>
                  </a:cubicBezTo>
                  <a:cubicBezTo>
                    <a:pt x="49317" y="17304"/>
                    <a:pt x="49889" y="17970"/>
                    <a:pt x="50365" y="18637"/>
                  </a:cubicBezTo>
                  <a:cubicBezTo>
                    <a:pt x="53699" y="18065"/>
                    <a:pt x="55414" y="15303"/>
                    <a:pt x="55985" y="12541"/>
                  </a:cubicBezTo>
                  <a:cubicBezTo>
                    <a:pt x="57033" y="7493"/>
                    <a:pt x="60176" y="4826"/>
                    <a:pt x="65129" y="3587"/>
                  </a:cubicBezTo>
                  <a:cubicBezTo>
                    <a:pt x="66272" y="3302"/>
                    <a:pt x="67891" y="3587"/>
                    <a:pt x="68463" y="3016"/>
                  </a:cubicBezTo>
                  <a:cubicBezTo>
                    <a:pt x="72463" y="-1365"/>
                    <a:pt x="74178" y="-1175"/>
                    <a:pt x="73511" y="4921"/>
                  </a:cubicBezTo>
                  <a:cubicBezTo>
                    <a:pt x="73511" y="5207"/>
                    <a:pt x="74368" y="5683"/>
                    <a:pt x="74940" y="5873"/>
                  </a:cubicBezTo>
                  <a:cubicBezTo>
                    <a:pt x="76368" y="6350"/>
                    <a:pt x="77892" y="7112"/>
                    <a:pt x="79416" y="7207"/>
                  </a:cubicBezTo>
                  <a:cubicBezTo>
                    <a:pt x="82179" y="7397"/>
                    <a:pt x="85322" y="7207"/>
                    <a:pt x="86370" y="9969"/>
                  </a:cubicBezTo>
                  <a:close/>
                </a:path>
              </a:pathLst>
            </a:custGeom>
            <a:solidFill>
              <a:srgbClr val="FFFFFF"/>
            </a:solidFill>
            <a:ln w="9525" cap="flat">
              <a:noFill/>
              <a:prstDash val="solid"/>
              <a:miter/>
            </a:ln>
          </p:spPr>
          <p:txBody>
            <a:bodyPr rtlCol="0" anchor="ctr"/>
            <a:lstStyle/>
            <a:p>
              <a:endParaRPr lang="ja-JP" altLang="en-US"/>
            </a:p>
          </p:txBody>
        </p:sp>
        <p:sp>
          <p:nvSpPr>
            <p:cNvPr id="114" name="フリーフォーム: 図形 113">
              <a:extLst>
                <a:ext uri="{FF2B5EF4-FFF2-40B4-BE49-F238E27FC236}">
                  <a16:creationId xmlns:a16="http://schemas.microsoft.com/office/drawing/2014/main" id="{8761BE96-F97C-9D13-CC2A-058E1AAF853F}"/>
                </a:ext>
              </a:extLst>
            </p:cNvPr>
            <p:cNvSpPr/>
            <p:nvPr/>
          </p:nvSpPr>
          <p:spPr>
            <a:xfrm>
              <a:off x="5913925" y="4694500"/>
              <a:ext cx="134098" cy="46658"/>
            </a:xfrm>
            <a:custGeom>
              <a:avLst/>
              <a:gdLst>
                <a:gd name="connsiteX0" fmla="*/ 131782 w 134098"/>
                <a:gd name="connsiteY0" fmla="*/ 1039 h 46658"/>
                <a:gd name="connsiteX1" fmla="*/ 132544 w 134098"/>
                <a:gd name="connsiteY1" fmla="*/ 8659 h 46658"/>
                <a:gd name="connsiteX2" fmla="*/ 122543 w 134098"/>
                <a:gd name="connsiteY2" fmla="*/ 27518 h 46658"/>
                <a:gd name="connsiteX3" fmla="*/ 120066 w 134098"/>
                <a:gd name="connsiteY3" fmla="*/ 30185 h 46658"/>
                <a:gd name="connsiteX4" fmla="*/ 115875 w 134098"/>
                <a:gd name="connsiteY4" fmla="*/ 28661 h 46658"/>
                <a:gd name="connsiteX5" fmla="*/ 112923 w 134098"/>
                <a:gd name="connsiteY5" fmla="*/ 24756 h 46658"/>
                <a:gd name="connsiteX6" fmla="*/ 111208 w 134098"/>
                <a:gd name="connsiteY6" fmla="*/ 24375 h 46658"/>
                <a:gd name="connsiteX7" fmla="*/ 112542 w 134098"/>
                <a:gd name="connsiteY7" fmla="*/ 25137 h 46658"/>
                <a:gd name="connsiteX8" fmla="*/ 113589 w 134098"/>
                <a:gd name="connsiteY8" fmla="*/ 28090 h 46658"/>
                <a:gd name="connsiteX9" fmla="*/ 113971 w 134098"/>
                <a:gd name="connsiteY9" fmla="*/ 29899 h 46658"/>
                <a:gd name="connsiteX10" fmla="*/ 111589 w 134098"/>
                <a:gd name="connsiteY10" fmla="*/ 30090 h 46658"/>
                <a:gd name="connsiteX11" fmla="*/ 98921 w 134098"/>
                <a:gd name="connsiteY11" fmla="*/ 30566 h 46658"/>
                <a:gd name="connsiteX12" fmla="*/ 98540 w 134098"/>
                <a:gd name="connsiteY12" fmla="*/ 31519 h 46658"/>
                <a:gd name="connsiteX13" fmla="*/ 99778 w 134098"/>
                <a:gd name="connsiteY13" fmla="*/ 31900 h 46658"/>
                <a:gd name="connsiteX14" fmla="*/ 109113 w 134098"/>
                <a:gd name="connsiteY14" fmla="*/ 31900 h 46658"/>
                <a:gd name="connsiteX15" fmla="*/ 117876 w 134098"/>
                <a:gd name="connsiteY15" fmla="*/ 33138 h 46658"/>
                <a:gd name="connsiteX16" fmla="*/ 119686 w 134098"/>
                <a:gd name="connsiteY16" fmla="*/ 35900 h 46658"/>
                <a:gd name="connsiteX17" fmla="*/ 112542 w 134098"/>
                <a:gd name="connsiteY17" fmla="*/ 41330 h 46658"/>
                <a:gd name="connsiteX18" fmla="*/ 102350 w 134098"/>
                <a:gd name="connsiteY18" fmla="*/ 42472 h 46658"/>
                <a:gd name="connsiteX19" fmla="*/ 83205 w 134098"/>
                <a:gd name="connsiteY19" fmla="*/ 40186 h 46658"/>
                <a:gd name="connsiteX20" fmla="*/ 80442 w 134098"/>
                <a:gd name="connsiteY20" fmla="*/ 39901 h 46658"/>
                <a:gd name="connsiteX21" fmla="*/ 42057 w 134098"/>
                <a:gd name="connsiteY21" fmla="*/ 41139 h 46658"/>
                <a:gd name="connsiteX22" fmla="*/ 31008 w 134098"/>
                <a:gd name="connsiteY22" fmla="*/ 41425 h 46658"/>
                <a:gd name="connsiteX23" fmla="*/ 20245 w 134098"/>
                <a:gd name="connsiteY23" fmla="*/ 44568 h 46658"/>
                <a:gd name="connsiteX24" fmla="*/ 14815 w 134098"/>
                <a:gd name="connsiteY24" fmla="*/ 46187 h 46658"/>
                <a:gd name="connsiteX25" fmla="*/ 10148 w 134098"/>
                <a:gd name="connsiteY25" fmla="*/ 40758 h 46658"/>
                <a:gd name="connsiteX26" fmla="*/ 5195 w 134098"/>
                <a:gd name="connsiteY26" fmla="*/ 29328 h 46658"/>
                <a:gd name="connsiteX27" fmla="*/ 52 w 134098"/>
                <a:gd name="connsiteY27" fmla="*/ 15231 h 46658"/>
                <a:gd name="connsiteX28" fmla="*/ 2814 w 134098"/>
                <a:gd name="connsiteY28" fmla="*/ 11326 h 46658"/>
                <a:gd name="connsiteX29" fmla="*/ 8529 w 134098"/>
                <a:gd name="connsiteY29" fmla="*/ 11516 h 46658"/>
                <a:gd name="connsiteX30" fmla="*/ 11291 w 134098"/>
                <a:gd name="connsiteY30" fmla="*/ 15040 h 46658"/>
                <a:gd name="connsiteX31" fmla="*/ 20911 w 134098"/>
                <a:gd name="connsiteY31" fmla="*/ 18184 h 46658"/>
                <a:gd name="connsiteX32" fmla="*/ 33103 w 134098"/>
                <a:gd name="connsiteY32" fmla="*/ 17898 h 46658"/>
                <a:gd name="connsiteX33" fmla="*/ 47581 w 134098"/>
                <a:gd name="connsiteY33" fmla="*/ 18660 h 46658"/>
                <a:gd name="connsiteX34" fmla="*/ 50439 w 134098"/>
                <a:gd name="connsiteY34" fmla="*/ 18660 h 46658"/>
                <a:gd name="connsiteX35" fmla="*/ 62250 w 134098"/>
                <a:gd name="connsiteY35" fmla="*/ 18660 h 46658"/>
                <a:gd name="connsiteX36" fmla="*/ 74537 w 134098"/>
                <a:gd name="connsiteY36" fmla="*/ 18660 h 46658"/>
                <a:gd name="connsiteX37" fmla="*/ 87491 w 134098"/>
                <a:gd name="connsiteY37" fmla="*/ 17041 h 46658"/>
                <a:gd name="connsiteX38" fmla="*/ 109684 w 134098"/>
                <a:gd name="connsiteY38" fmla="*/ 13231 h 46658"/>
                <a:gd name="connsiteX39" fmla="*/ 121019 w 134098"/>
                <a:gd name="connsiteY39" fmla="*/ 6468 h 46658"/>
                <a:gd name="connsiteX40" fmla="*/ 122733 w 134098"/>
                <a:gd name="connsiteY40" fmla="*/ 3134 h 46658"/>
                <a:gd name="connsiteX41" fmla="*/ 131497 w 134098"/>
                <a:gd name="connsiteY41" fmla="*/ 1324 h 46658"/>
                <a:gd name="connsiteX42" fmla="*/ 127687 w 134098"/>
                <a:gd name="connsiteY42" fmla="*/ 9040 h 46658"/>
                <a:gd name="connsiteX43" fmla="*/ 127687 w 134098"/>
                <a:gd name="connsiteY43" fmla="*/ 5039 h 46658"/>
                <a:gd name="connsiteX44" fmla="*/ 125591 w 134098"/>
                <a:gd name="connsiteY44" fmla="*/ 8182 h 46658"/>
                <a:gd name="connsiteX45" fmla="*/ 123114 w 134098"/>
                <a:gd name="connsiteY45" fmla="*/ 11707 h 46658"/>
                <a:gd name="connsiteX46" fmla="*/ 121114 w 134098"/>
                <a:gd name="connsiteY46" fmla="*/ 13516 h 46658"/>
                <a:gd name="connsiteX47" fmla="*/ 124257 w 134098"/>
                <a:gd name="connsiteY47" fmla="*/ 14183 h 46658"/>
                <a:gd name="connsiteX48" fmla="*/ 127591 w 134098"/>
                <a:gd name="connsiteY48" fmla="*/ 8944 h 46658"/>
                <a:gd name="connsiteX49" fmla="*/ 121114 w 134098"/>
                <a:gd name="connsiteY49" fmla="*/ 19041 h 46658"/>
                <a:gd name="connsiteX50" fmla="*/ 119400 w 134098"/>
                <a:gd name="connsiteY50" fmla="*/ 17041 h 46658"/>
                <a:gd name="connsiteX51" fmla="*/ 113971 w 134098"/>
                <a:gd name="connsiteY51" fmla="*/ 16469 h 46658"/>
                <a:gd name="connsiteX52" fmla="*/ 106922 w 134098"/>
                <a:gd name="connsiteY52" fmla="*/ 18374 h 46658"/>
                <a:gd name="connsiteX53" fmla="*/ 101397 w 134098"/>
                <a:gd name="connsiteY53" fmla="*/ 18755 h 46658"/>
                <a:gd name="connsiteX54" fmla="*/ 99873 w 134098"/>
                <a:gd name="connsiteY54" fmla="*/ 20565 h 46658"/>
                <a:gd name="connsiteX55" fmla="*/ 101779 w 134098"/>
                <a:gd name="connsiteY55" fmla="*/ 20946 h 46658"/>
                <a:gd name="connsiteX56" fmla="*/ 106065 w 134098"/>
                <a:gd name="connsiteY56" fmla="*/ 20946 h 46658"/>
                <a:gd name="connsiteX57" fmla="*/ 114732 w 134098"/>
                <a:gd name="connsiteY57" fmla="*/ 19422 h 46658"/>
                <a:gd name="connsiteX58" fmla="*/ 118828 w 134098"/>
                <a:gd name="connsiteY58" fmla="*/ 19231 h 46658"/>
                <a:gd name="connsiteX59" fmla="*/ 121209 w 134098"/>
                <a:gd name="connsiteY59" fmla="*/ 18946 h 46658"/>
                <a:gd name="connsiteX60" fmla="*/ 115399 w 134098"/>
                <a:gd name="connsiteY60" fmla="*/ 22946 h 46658"/>
                <a:gd name="connsiteX61" fmla="*/ 116256 w 134098"/>
                <a:gd name="connsiteY61" fmla="*/ 23518 h 46658"/>
                <a:gd name="connsiteX62" fmla="*/ 115399 w 134098"/>
                <a:gd name="connsiteY62" fmla="*/ 22946 h 46658"/>
                <a:gd name="connsiteX63" fmla="*/ 111399 w 134098"/>
                <a:gd name="connsiteY63" fmla="*/ 36567 h 46658"/>
                <a:gd name="connsiteX64" fmla="*/ 113971 w 134098"/>
                <a:gd name="connsiteY64" fmla="*/ 36281 h 46658"/>
                <a:gd name="connsiteX65" fmla="*/ 111684 w 134098"/>
                <a:gd name="connsiteY65" fmla="*/ 35805 h 46658"/>
                <a:gd name="connsiteX66" fmla="*/ 111399 w 134098"/>
                <a:gd name="connsiteY66" fmla="*/ 36662 h 46658"/>
                <a:gd name="connsiteX67" fmla="*/ 109494 w 134098"/>
                <a:gd name="connsiteY67" fmla="*/ 36376 h 46658"/>
                <a:gd name="connsiteX68" fmla="*/ 108637 w 134098"/>
                <a:gd name="connsiteY68" fmla="*/ 35519 h 46658"/>
                <a:gd name="connsiteX69" fmla="*/ 104541 w 134098"/>
                <a:gd name="connsiteY69" fmla="*/ 33043 h 46658"/>
                <a:gd name="connsiteX70" fmla="*/ 101683 w 134098"/>
                <a:gd name="connsiteY70" fmla="*/ 38377 h 46658"/>
                <a:gd name="connsiteX71" fmla="*/ 103112 w 134098"/>
                <a:gd name="connsiteY71" fmla="*/ 39615 h 46658"/>
                <a:gd name="connsiteX72" fmla="*/ 103683 w 134098"/>
                <a:gd name="connsiteY72" fmla="*/ 38567 h 46658"/>
                <a:gd name="connsiteX73" fmla="*/ 107589 w 134098"/>
                <a:gd name="connsiteY73" fmla="*/ 37043 h 46658"/>
                <a:gd name="connsiteX74" fmla="*/ 109398 w 134098"/>
                <a:gd name="connsiteY74" fmla="*/ 36472 h 46658"/>
                <a:gd name="connsiteX75" fmla="*/ 98540 w 134098"/>
                <a:gd name="connsiteY75" fmla="*/ 35805 h 46658"/>
                <a:gd name="connsiteX76" fmla="*/ 98349 w 134098"/>
                <a:gd name="connsiteY76" fmla="*/ 34281 h 46658"/>
                <a:gd name="connsiteX77" fmla="*/ 96730 w 134098"/>
                <a:gd name="connsiteY77" fmla="*/ 35043 h 46658"/>
                <a:gd name="connsiteX78" fmla="*/ 96730 w 134098"/>
                <a:gd name="connsiteY78" fmla="*/ 38948 h 46658"/>
                <a:gd name="connsiteX79" fmla="*/ 97206 w 134098"/>
                <a:gd name="connsiteY79" fmla="*/ 39424 h 46658"/>
                <a:gd name="connsiteX80" fmla="*/ 97683 w 134098"/>
                <a:gd name="connsiteY80" fmla="*/ 39424 h 46658"/>
                <a:gd name="connsiteX81" fmla="*/ 98635 w 134098"/>
                <a:gd name="connsiteY81" fmla="*/ 35900 h 46658"/>
                <a:gd name="connsiteX82" fmla="*/ 93397 w 134098"/>
                <a:gd name="connsiteY82" fmla="*/ 28852 h 46658"/>
                <a:gd name="connsiteX83" fmla="*/ 99492 w 134098"/>
                <a:gd name="connsiteY83" fmla="*/ 26851 h 46658"/>
                <a:gd name="connsiteX84" fmla="*/ 94158 w 134098"/>
                <a:gd name="connsiteY84" fmla="*/ 26280 h 46658"/>
                <a:gd name="connsiteX85" fmla="*/ 92349 w 134098"/>
                <a:gd name="connsiteY85" fmla="*/ 28280 h 46658"/>
                <a:gd name="connsiteX86" fmla="*/ 93492 w 134098"/>
                <a:gd name="connsiteY86" fmla="*/ 28947 h 46658"/>
                <a:gd name="connsiteX87" fmla="*/ 95016 w 134098"/>
                <a:gd name="connsiteY87" fmla="*/ 34090 h 46658"/>
                <a:gd name="connsiteX88" fmla="*/ 93587 w 134098"/>
                <a:gd name="connsiteY88" fmla="*/ 32090 h 46658"/>
                <a:gd name="connsiteX89" fmla="*/ 92254 w 134098"/>
                <a:gd name="connsiteY89" fmla="*/ 33805 h 46658"/>
                <a:gd name="connsiteX90" fmla="*/ 89396 w 134098"/>
                <a:gd name="connsiteY90" fmla="*/ 36281 h 46658"/>
                <a:gd name="connsiteX91" fmla="*/ 89396 w 134098"/>
                <a:gd name="connsiteY91" fmla="*/ 29042 h 46658"/>
                <a:gd name="connsiteX92" fmla="*/ 88539 w 134098"/>
                <a:gd name="connsiteY92" fmla="*/ 27804 h 46658"/>
                <a:gd name="connsiteX93" fmla="*/ 87967 w 134098"/>
                <a:gd name="connsiteY93" fmla="*/ 28852 h 46658"/>
                <a:gd name="connsiteX94" fmla="*/ 87300 w 134098"/>
                <a:gd name="connsiteY94" fmla="*/ 33900 h 46658"/>
                <a:gd name="connsiteX95" fmla="*/ 80919 w 134098"/>
                <a:gd name="connsiteY95" fmla="*/ 32947 h 46658"/>
                <a:gd name="connsiteX96" fmla="*/ 79680 w 134098"/>
                <a:gd name="connsiteY96" fmla="*/ 33328 h 46658"/>
                <a:gd name="connsiteX97" fmla="*/ 79966 w 134098"/>
                <a:gd name="connsiteY97" fmla="*/ 36948 h 46658"/>
                <a:gd name="connsiteX98" fmla="*/ 89396 w 134098"/>
                <a:gd name="connsiteY98" fmla="*/ 37710 h 46658"/>
                <a:gd name="connsiteX99" fmla="*/ 93111 w 134098"/>
                <a:gd name="connsiteY99" fmla="*/ 37996 h 46658"/>
                <a:gd name="connsiteX100" fmla="*/ 95016 w 134098"/>
                <a:gd name="connsiteY100" fmla="*/ 34281 h 46658"/>
                <a:gd name="connsiteX101" fmla="*/ 93397 w 134098"/>
                <a:gd name="connsiteY101" fmla="*/ 21708 h 46658"/>
                <a:gd name="connsiteX102" fmla="*/ 93397 w 134098"/>
                <a:gd name="connsiteY102" fmla="*/ 21232 h 46658"/>
                <a:gd name="connsiteX103" fmla="*/ 90063 w 134098"/>
                <a:gd name="connsiteY103" fmla="*/ 20851 h 46658"/>
                <a:gd name="connsiteX104" fmla="*/ 89587 w 134098"/>
                <a:gd name="connsiteY104" fmla="*/ 21708 h 46658"/>
                <a:gd name="connsiteX105" fmla="*/ 92920 w 134098"/>
                <a:gd name="connsiteY105" fmla="*/ 22184 h 46658"/>
                <a:gd name="connsiteX106" fmla="*/ 93397 w 134098"/>
                <a:gd name="connsiteY106" fmla="*/ 21708 h 46658"/>
                <a:gd name="connsiteX107" fmla="*/ 85300 w 134098"/>
                <a:gd name="connsiteY107" fmla="*/ 25232 h 46658"/>
                <a:gd name="connsiteX108" fmla="*/ 87777 w 134098"/>
                <a:gd name="connsiteY108" fmla="*/ 24280 h 46658"/>
                <a:gd name="connsiteX109" fmla="*/ 85586 w 134098"/>
                <a:gd name="connsiteY109" fmla="*/ 23518 h 46658"/>
                <a:gd name="connsiteX110" fmla="*/ 82824 w 134098"/>
                <a:gd name="connsiteY110" fmla="*/ 23518 h 46658"/>
                <a:gd name="connsiteX111" fmla="*/ 84443 w 134098"/>
                <a:gd name="connsiteY111" fmla="*/ 26089 h 46658"/>
                <a:gd name="connsiteX112" fmla="*/ 85491 w 134098"/>
                <a:gd name="connsiteY112" fmla="*/ 25137 h 46658"/>
                <a:gd name="connsiteX113" fmla="*/ 80538 w 134098"/>
                <a:gd name="connsiteY113" fmla="*/ 25518 h 46658"/>
                <a:gd name="connsiteX114" fmla="*/ 78633 w 134098"/>
                <a:gd name="connsiteY114" fmla="*/ 23708 h 46658"/>
                <a:gd name="connsiteX115" fmla="*/ 69774 w 134098"/>
                <a:gd name="connsiteY115" fmla="*/ 23327 h 46658"/>
                <a:gd name="connsiteX116" fmla="*/ 45962 w 134098"/>
                <a:gd name="connsiteY116" fmla="*/ 23613 h 46658"/>
                <a:gd name="connsiteX117" fmla="*/ 38628 w 134098"/>
                <a:gd name="connsiteY117" fmla="*/ 24946 h 46658"/>
                <a:gd name="connsiteX118" fmla="*/ 28055 w 134098"/>
                <a:gd name="connsiteY118" fmla="*/ 28756 h 46658"/>
                <a:gd name="connsiteX119" fmla="*/ 16339 w 134098"/>
                <a:gd name="connsiteY119" fmla="*/ 28852 h 46658"/>
                <a:gd name="connsiteX120" fmla="*/ 14911 w 134098"/>
                <a:gd name="connsiteY120" fmla="*/ 28852 h 46658"/>
                <a:gd name="connsiteX121" fmla="*/ 13196 w 134098"/>
                <a:gd name="connsiteY121" fmla="*/ 35138 h 46658"/>
                <a:gd name="connsiteX122" fmla="*/ 20530 w 134098"/>
                <a:gd name="connsiteY122" fmla="*/ 38091 h 46658"/>
                <a:gd name="connsiteX123" fmla="*/ 22912 w 134098"/>
                <a:gd name="connsiteY123" fmla="*/ 37329 h 46658"/>
                <a:gd name="connsiteX124" fmla="*/ 21483 w 134098"/>
                <a:gd name="connsiteY124" fmla="*/ 35614 h 46658"/>
                <a:gd name="connsiteX125" fmla="*/ 17292 w 134098"/>
                <a:gd name="connsiteY125" fmla="*/ 33614 h 46658"/>
                <a:gd name="connsiteX126" fmla="*/ 17863 w 134098"/>
                <a:gd name="connsiteY126" fmla="*/ 31614 h 46658"/>
                <a:gd name="connsiteX127" fmla="*/ 22816 w 134098"/>
                <a:gd name="connsiteY127" fmla="*/ 32281 h 46658"/>
                <a:gd name="connsiteX128" fmla="*/ 31389 w 134098"/>
                <a:gd name="connsiteY128" fmla="*/ 30280 h 46658"/>
                <a:gd name="connsiteX129" fmla="*/ 35008 w 134098"/>
                <a:gd name="connsiteY129" fmla="*/ 27518 h 46658"/>
                <a:gd name="connsiteX130" fmla="*/ 47200 w 134098"/>
                <a:gd name="connsiteY130" fmla="*/ 27328 h 46658"/>
                <a:gd name="connsiteX131" fmla="*/ 68346 w 134098"/>
                <a:gd name="connsiteY131" fmla="*/ 26184 h 46658"/>
                <a:gd name="connsiteX132" fmla="*/ 69108 w 134098"/>
                <a:gd name="connsiteY132" fmla="*/ 28185 h 46658"/>
                <a:gd name="connsiteX133" fmla="*/ 71775 w 134098"/>
                <a:gd name="connsiteY133" fmla="*/ 28661 h 46658"/>
                <a:gd name="connsiteX134" fmla="*/ 76156 w 134098"/>
                <a:gd name="connsiteY134" fmla="*/ 28471 h 46658"/>
                <a:gd name="connsiteX135" fmla="*/ 77395 w 134098"/>
                <a:gd name="connsiteY135" fmla="*/ 29709 h 46658"/>
                <a:gd name="connsiteX136" fmla="*/ 80347 w 134098"/>
                <a:gd name="connsiteY136" fmla="*/ 25518 h 46658"/>
                <a:gd name="connsiteX137" fmla="*/ 75585 w 134098"/>
                <a:gd name="connsiteY137" fmla="*/ 34186 h 46658"/>
                <a:gd name="connsiteX138" fmla="*/ 73775 w 134098"/>
                <a:gd name="connsiteY138" fmla="*/ 34567 h 46658"/>
                <a:gd name="connsiteX139" fmla="*/ 74061 w 134098"/>
                <a:gd name="connsiteY139" fmla="*/ 35424 h 46658"/>
                <a:gd name="connsiteX140" fmla="*/ 75680 w 134098"/>
                <a:gd name="connsiteY140" fmla="*/ 34281 h 46658"/>
                <a:gd name="connsiteX141" fmla="*/ 68727 w 134098"/>
                <a:gd name="connsiteY141" fmla="*/ 35424 h 46658"/>
                <a:gd name="connsiteX142" fmla="*/ 70537 w 134098"/>
                <a:gd name="connsiteY142" fmla="*/ 34090 h 46658"/>
                <a:gd name="connsiteX143" fmla="*/ 69298 w 134098"/>
                <a:gd name="connsiteY143" fmla="*/ 32852 h 46658"/>
                <a:gd name="connsiteX144" fmla="*/ 57392 w 134098"/>
                <a:gd name="connsiteY144" fmla="*/ 31328 h 46658"/>
                <a:gd name="connsiteX145" fmla="*/ 49581 w 134098"/>
                <a:gd name="connsiteY145" fmla="*/ 31328 h 46658"/>
                <a:gd name="connsiteX146" fmla="*/ 32437 w 134098"/>
                <a:gd name="connsiteY146" fmla="*/ 33900 h 46658"/>
                <a:gd name="connsiteX147" fmla="*/ 30341 w 134098"/>
                <a:gd name="connsiteY147" fmla="*/ 36186 h 46658"/>
                <a:gd name="connsiteX148" fmla="*/ 33580 w 134098"/>
                <a:gd name="connsiteY148" fmla="*/ 36853 h 46658"/>
                <a:gd name="connsiteX149" fmla="*/ 40914 w 134098"/>
                <a:gd name="connsiteY149" fmla="*/ 35519 h 46658"/>
                <a:gd name="connsiteX150" fmla="*/ 51772 w 134098"/>
                <a:gd name="connsiteY150" fmla="*/ 36662 h 46658"/>
                <a:gd name="connsiteX151" fmla="*/ 68727 w 134098"/>
                <a:gd name="connsiteY151" fmla="*/ 35519 h 46658"/>
                <a:gd name="connsiteX152" fmla="*/ 32817 w 134098"/>
                <a:gd name="connsiteY152" fmla="*/ 23803 h 46658"/>
                <a:gd name="connsiteX153" fmla="*/ 29770 w 134098"/>
                <a:gd name="connsiteY153" fmla="*/ 21327 h 46658"/>
                <a:gd name="connsiteX154" fmla="*/ 25007 w 134098"/>
                <a:gd name="connsiteY154" fmla="*/ 20851 h 46658"/>
                <a:gd name="connsiteX155" fmla="*/ 21578 w 134098"/>
                <a:gd name="connsiteY155" fmla="*/ 21898 h 46658"/>
                <a:gd name="connsiteX156" fmla="*/ 24245 w 134098"/>
                <a:gd name="connsiteY156" fmla="*/ 23518 h 46658"/>
                <a:gd name="connsiteX157" fmla="*/ 29198 w 134098"/>
                <a:gd name="connsiteY157" fmla="*/ 23518 h 46658"/>
                <a:gd name="connsiteX158" fmla="*/ 32817 w 134098"/>
                <a:gd name="connsiteY158" fmla="*/ 23708 h 46658"/>
                <a:gd name="connsiteX159" fmla="*/ 17101 w 134098"/>
                <a:gd name="connsiteY159" fmla="*/ 40186 h 46658"/>
                <a:gd name="connsiteX160" fmla="*/ 16244 w 134098"/>
                <a:gd name="connsiteY160" fmla="*/ 39615 h 46658"/>
                <a:gd name="connsiteX161" fmla="*/ 17101 w 134098"/>
                <a:gd name="connsiteY161" fmla="*/ 40186 h 46658"/>
                <a:gd name="connsiteX162" fmla="*/ 16339 w 134098"/>
                <a:gd name="connsiteY162" fmla="*/ 24851 h 46658"/>
                <a:gd name="connsiteX163" fmla="*/ 16244 w 134098"/>
                <a:gd name="connsiteY163" fmla="*/ 22184 h 46658"/>
                <a:gd name="connsiteX164" fmla="*/ 12720 w 134098"/>
                <a:gd name="connsiteY164" fmla="*/ 25423 h 46658"/>
                <a:gd name="connsiteX165" fmla="*/ 16339 w 134098"/>
                <a:gd name="connsiteY165" fmla="*/ 24851 h 46658"/>
                <a:gd name="connsiteX166" fmla="*/ 10529 w 134098"/>
                <a:gd name="connsiteY166" fmla="*/ 27518 h 46658"/>
                <a:gd name="connsiteX167" fmla="*/ 10529 w 134098"/>
                <a:gd name="connsiteY167" fmla="*/ 24946 h 46658"/>
                <a:gd name="connsiteX168" fmla="*/ 8433 w 134098"/>
                <a:gd name="connsiteY168" fmla="*/ 25518 h 46658"/>
                <a:gd name="connsiteX169" fmla="*/ 10529 w 134098"/>
                <a:gd name="connsiteY169" fmla="*/ 27518 h 46658"/>
                <a:gd name="connsiteX170" fmla="*/ 7672 w 134098"/>
                <a:gd name="connsiteY170" fmla="*/ 20851 h 46658"/>
                <a:gd name="connsiteX171" fmla="*/ 10053 w 134098"/>
                <a:gd name="connsiteY171" fmla="*/ 17707 h 46658"/>
                <a:gd name="connsiteX172" fmla="*/ 8338 w 134098"/>
                <a:gd name="connsiteY172" fmla="*/ 15136 h 46658"/>
                <a:gd name="connsiteX173" fmla="*/ 5576 w 134098"/>
                <a:gd name="connsiteY173" fmla="*/ 13421 h 46658"/>
                <a:gd name="connsiteX174" fmla="*/ 4147 w 134098"/>
                <a:gd name="connsiteY174" fmla="*/ 16659 h 46658"/>
                <a:gd name="connsiteX175" fmla="*/ 7576 w 134098"/>
                <a:gd name="connsiteY175" fmla="*/ 20851 h 46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134098" h="46658">
                  <a:moveTo>
                    <a:pt x="131782" y="1039"/>
                  </a:moveTo>
                  <a:cubicBezTo>
                    <a:pt x="134830" y="2753"/>
                    <a:pt x="134640" y="4849"/>
                    <a:pt x="132544" y="8659"/>
                  </a:cubicBezTo>
                  <a:cubicBezTo>
                    <a:pt x="129115" y="14850"/>
                    <a:pt x="124448" y="20565"/>
                    <a:pt x="122543" y="27518"/>
                  </a:cubicBezTo>
                  <a:cubicBezTo>
                    <a:pt x="122257" y="28566"/>
                    <a:pt x="121019" y="30185"/>
                    <a:pt x="120066" y="30185"/>
                  </a:cubicBezTo>
                  <a:cubicBezTo>
                    <a:pt x="118638" y="30185"/>
                    <a:pt x="116923" y="29518"/>
                    <a:pt x="115875" y="28661"/>
                  </a:cubicBezTo>
                  <a:cubicBezTo>
                    <a:pt x="114732" y="27804"/>
                    <a:pt x="114066" y="26280"/>
                    <a:pt x="112923" y="24756"/>
                  </a:cubicBezTo>
                  <a:cubicBezTo>
                    <a:pt x="112065" y="24375"/>
                    <a:pt x="111684" y="24375"/>
                    <a:pt x="111208" y="24375"/>
                  </a:cubicBezTo>
                  <a:cubicBezTo>
                    <a:pt x="111684" y="24661"/>
                    <a:pt x="112065" y="24851"/>
                    <a:pt x="112542" y="25137"/>
                  </a:cubicBezTo>
                  <a:cubicBezTo>
                    <a:pt x="112923" y="26089"/>
                    <a:pt x="113208" y="27137"/>
                    <a:pt x="113589" y="28090"/>
                  </a:cubicBezTo>
                  <a:cubicBezTo>
                    <a:pt x="113780" y="28661"/>
                    <a:pt x="113780" y="29328"/>
                    <a:pt x="113971" y="29899"/>
                  </a:cubicBezTo>
                  <a:cubicBezTo>
                    <a:pt x="113113" y="29899"/>
                    <a:pt x="112065" y="30376"/>
                    <a:pt x="111589" y="30090"/>
                  </a:cubicBezTo>
                  <a:cubicBezTo>
                    <a:pt x="107208" y="27137"/>
                    <a:pt x="103207" y="31995"/>
                    <a:pt x="98921" y="30566"/>
                  </a:cubicBezTo>
                  <a:cubicBezTo>
                    <a:pt x="98826" y="30852"/>
                    <a:pt x="98730" y="31233"/>
                    <a:pt x="98540" y="31519"/>
                  </a:cubicBezTo>
                  <a:cubicBezTo>
                    <a:pt x="98921" y="31614"/>
                    <a:pt x="99397" y="31805"/>
                    <a:pt x="99778" y="31900"/>
                  </a:cubicBezTo>
                  <a:cubicBezTo>
                    <a:pt x="102922" y="31900"/>
                    <a:pt x="106065" y="31709"/>
                    <a:pt x="109113" y="31900"/>
                  </a:cubicBezTo>
                  <a:cubicBezTo>
                    <a:pt x="112065" y="32090"/>
                    <a:pt x="114923" y="32947"/>
                    <a:pt x="117876" y="33138"/>
                  </a:cubicBezTo>
                  <a:cubicBezTo>
                    <a:pt x="120352" y="33233"/>
                    <a:pt x="119876" y="34757"/>
                    <a:pt x="119686" y="35900"/>
                  </a:cubicBezTo>
                  <a:cubicBezTo>
                    <a:pt x="118923" y="39805"/>
                    <a:pt x="116923" y="41044"/>
                    <a:pt x="112542" y="41330"/>
                  </a:cubicBezTo>
                  <a:cubicBezTo>
                    <a:pt x="109113" y="41520"/>
                    <a:pt x="105684" y="42758"/>
                    <a:pt x="102350" y="42472"/>
                  </a:cubicBezTo>
                  <a:cubicBezTo>
                    <a:pt x="95968" y="42091"/>
                    <a:pt x="89587" y="40948"/>
                    <a:pt x="83205" y="40186"/>
                  </a:cubicBezTo>
                  <a:cubicBezTo>
                    <a:pt x="82252" y="40091"/>
                    <a:pt x="81300" y="39710"/>
                    <a:pt x="80442" y="39901"/>
                  </a:cubicBezTo>
                  <a:cubicBezTo>
                    <a:pt x="67774" y="42758"/>
                    <a:pt x="54915" y="40567"/>
                    <a:pt x="42057" y="41139"/>
                  </a:cubicBezTo>
                  <a:cubicBezTo>
                    <a:pt x="38342" y="41330"/>
                    <a:pt x="34722" y="41520"/>
                    <a:pt x="31008" y="41425"/>
                  </a:cubicBezTo>
                  <a:cubicBezTo>
                    <a:pt x="27388" y="41425"/>
                    <a:pt x="23673" y="43044"/>
                    <a:pt x="20245" y="44568"/>
                  </a:cubicBezTo>
                  <a:cubicBezTo>
                    <a:pt x="18435" y="45425"/>
                    <a:pt x="16911" y="47616"/>
                    <a:pt x="14815" y="46187"/>
                  </a:cubicBezTo>
                  <a:cubicBezTo>
                    <a:pt x="12815" y="44758"/>
                    <a:pt x="10720" y="42853"/>
                    <a:pt x="10148" y="40758"/>
                  </a:cubicBezTo>
                  <a:cubicBezTo>
                    <a:pt x="9005" y="36662"/>
                    <a:pt x="6719" y="33138"/>
                    <a:pt x="5195" y="29328"/>
                  </a:cubicBezTo>
                  <a:cubicBezTo>
                    <a:pt x="3385" y="24756"/>
                    <a:pt x="2528" y="19803"/>
                    <a:pt x="52" y="15231"/>
                  </a:cubicBezTo>
                  <a:cubicBezTo>
                    <a:pt x="-329" y="14469"/>
                    <a:pt x="1480" y="11897"/>
                    <a:pt x="2814" y="11326"/>
                  </a:cubicBezTo>
                  <a:cubicBezTo>
                    <a:pt x="4433" y="10659"/>
                    <a:pt x="6814" y="10849"/>
                    <a:pt x="8529" y="11516"/>
                  </a:cubicBezTo>
                  <a:cubicBezTo>
                    <a:pt x="9767" y="11992"/>
                    <a:pt x="10434" y="13802"/>
                    <a:pt x="11291" y="15040"/>
                  </a:cubicBezTo>
                  <a:cubicBezTo>
                    <a:pt x="13767" y="18374"/>
                    <a:pt x="16815" y="19708"/>
                    <a:pt x="20911" y="18184"/>
                  </a:cubicBezTo>
                  <a:cubicBezTo>
                    <a:pt x="25102" y="16755"/>
                    <a:pt x="28912" y="17612"/>
                    <a:pt x="33103" y="17898"/>
                  </a:cubicBezTo>
                  <a:cubicBezTo>
                    <a:pt x="37866" y="18184"/>
                    <a:pt x="42533" y="21422"/>
                    <a:pt x="47581" y="18660"/>
                  </a:cubicBezTo>
                  <a:cubicBezTo>
                    <a:pt x="48343" y="18279"/>
                    <a:pt x="49581" y="18374"/>
                    <a:pt x="50439" y="18660"/>
                  </a:cubicBezTo>
                  <a:cubicBezTo>
                    <a:pt x="54439" y="19993"/>
                    <a:pt x="58345" y="18660"/>
                    <a:pt x="62250" y="18660"/>
                  </a:cubicBezTo>
                  <a:cubicBezTo>
                    <a:pt x="66346" y="18660"/>
                    <a:pt x="70441" y="18850"/>
                    <a:pt x="74537" y="18660"/>
                  </a:cubicBezTo>
                  <a:cubicBezTo>
                    <a:pt x="78823" y="18374"/>
                    <a:pt x="83205" y="17517"/>
                    <a:pt x="87491" y="17041"/>
                  </a:cubicBezTo>
                  <a:cubicBezTo>
                    <a:pt x="94921" y="16183"/>
                    <a:pt x="101779" y="12755"/>
                    <a:pt x="109684" y="13231"/>
                  </a:cubicBezTo>
                  <a:cubicBezTo>
                    <a:pt x="114637" y="13516"/>
                    <a:pt x="119686" y="12278"/>
                    <a:pt x="121019" y="6468"/>
                  </a:cubicBezTo>
                  <a:cubicBezTo>
                    <a:pt x="121305" y="5325"/>
                    <a:pt x="121972" y="4182"/>
                    <a:pt x="122733" y="3134"/>
                  </a:cubicBezTo>
                  <a:cubicBezTo>
                    <a:pt x="125210" y="-390"/>
                    <a:pt x="127687" y="-866"/>
                    <a:pt x="131497" y="1324"/>
                  </a:cubicBezTo>
                  <a:close/>
                  <a:moveTo>
                    <a:pt x="127687" y="9040"/>
                  </a:moveTo>
                  <a:cubicBezTo>
                    <a:pt x="127687" y="7706"/>
                    <a:pt x="127687" y="6373"/>
                    <a:pt x="127687" y="5039"/>
                  </a:cubicBezTo>
                  <a:cubicBezTo>
                    <a:pt x="127020" y="6087"/>
                    <a:pt x="126067" y="7039"/>
                    <a:pt x="125591" y="8182"/>
                  </a:cubicBezTo>
                  <a:cubicBezTo>
                    <a:pt x="125115" y="9611"/>
                    <a:pt x="126639" y="11897"/>
                    <a:pt x="123114" y="11707"/>
                  </a:cubicBezTo>
                  <a:cubicBezTo>
                    <a:pt x="122543" y="11707"/>
                    <a:pt x="121781" y="12850"/>
                    <a:pt x="121114" y="13516"/>
                  </a:cubicBezTo>
                  <a:cubicBezTo>
                    <a:pt x="122162" y="13802"/>
                    <a:pt x="123305" y="14469"/>
                    <a:pt x="124257" y="14183"/>
                  </a:cubicBezTo>
                  <a:cubicBezTo>
                    <a:pt x="126639" y="13516"/>
                    <a:pt x="127305" y="11802"/>
                    <a:pt x="127591" y="8944"/>
                  </a:cubicBezTo>
                  <a:close/>
                  <a:moveTo>
                    <a:pt x="121114" y="19041"/>
                  </a:moveTo>
                  <a:cubicBezTo>
                    <a:pt x="120543" y="18374"/>
                    <a:pt x="120066" y="17517"/>
                    <a:pt x="119400" y="17041"/>
                  </a:cubicBezTo>
                  <a:cubicBezTo>
                    <a:pt x="117780" y="15898"/>
                    <a:pt x="115780" y="14374"/>
                    <a:pt x="113971" y="16469"/>
                  </a:cubicBezTo>
                  <a:cubicBezTo>
                    <a:pt x="111970" y="18850"/>
                    <a:pt x="109398" y="18279"/>
                    <a:pt x="106922" y="18374"/>
                  </a:cubicBezTo>
                  <a:cubicBezTo>
                    <a:pt x="105112" y="18374"/>
                    <a:pt x="103207" y="18374"/>
                    <a:pt x="101397" y="18755"/>
                  </a:cubicBezTo>
                  <a:cubicBezTo>
                    <a:pt x="100731" y="18850"/>
                    <a:pt x="100350" y="19898"/>
                    <a:pt x="99873" y="20565"/>
                  </a:cubicBezTo>
                  <a:cubicBezTo>
                    <a:pt x="100540" y="20755"/>
                    <a:pt x="101112" y="20946"/>
                    <a:pt x="101779" y="20946"/>
                  </a:cubicBezTo>
                  <a:cubicBezTo>
                    <a:pt x="102731" y="20946"/>
                    <a:pt x="103683" y="20946"/>
                    <a:pt x="106065" y="20946"/>
                  </a:cubicBezTo>
                  <a:cubicBezTo>
                    <a:pt x="108922" y="20470"/>
                    <a:pt x="112065" y="20374"/>
                    <a:pt x="114732" y="19422"/>
                  </a:cubicBezTo>
                  <a:cubicBezTo>
                    <a:pt x="116256" y="18850"/>
                    <a:pt x="117209" y="17517"/>
                    <a:pt x="118828" y="19231"/>
                  </a:cubicBezTo>
                  <a:cubicBezTo>
                    <a:pt x="119114" y="19517"/>
                    <a:pt x="120352" y="19041"/>
                    <a:pt x="121209" y="18946"/>
                  </a:cubicBezTo>
                  <a:close/>
                  <a:moveTo>
                    <a:pt x="115399" y="22946"/>
                  </a:moveTo>
                  <a:cubicBezTo>
                    <a:pt x="115399" y="22946"/>
                    <a:pt x="115971" y="23327"/>
                    <a:pt x="116256" y="23518"/>
                  </a:cubicBezTo>
                  <a:cubicBezTo>
                    <a:pt x="116256" y="23137"/>
                    <a:pt x="116161" y="22756"/>
                    <a:pt x="115399" y="22946"/>
                  </a:cubicBezTo>
                  <a:close/>
                  <a:moveTo>
                    <a:pt x="111399" y="36567"/>
                  </a:moveTo>
                  <a:cubicBezTo>
                    <a:pt x="111970" y="36662"/>
                    <a:pt x="112637" y="36757"/>
                    <a:pt x="113971" y="36281"/>
                  </a:cubicBezTo>
                  <a:cubicBezTo>
                    <a:pt x="113208" y="36091"/>
                    <a:pt x="112447" y="35900"/>
                    <a:pt x="111684" y="35805"/>
                  </a:cubicBezTo>
                  <a:cubicBezTo>
                    <a:pt x="111684" y="35805"/>
                    <a:pt x="111494" y="36376"/>
                    <a:pt x="111399" y="36662"/>
                  </a:cubicBezTo>
                  <a:close/>
                  <a:moveTo>
                    <a:pt x="109494" y="36376"/>
                  </a:moveTo>
                  <a:cubicBezTo>
                    <a:pt x="109494" y="36376"/>
                    <a:pt x="109017" y="35709"/>
                    <a:pt x="108637" y="35519"/>
                  </a:cubicBezTo>
                  <a:cubicBezTo>
                    <a:pt x="107494" y="34852"/>
                    <a:pt x="106350" y="34281"/>
                    <a:pt x="104541" y="33043"/>
                  </a:cubicBezTo>
                  <a:cubicBezTo>
                    <a:pt x="101016" y="33709"/>
                    <a:pt x="99873" y="35424"/>
                    <a:pt x="101683" y="38377"/>
                  </a:cubicBezTo>
                  <a:cubicBezTo>
                    <a:pt x="101969" y="38853"/>
                    <a:pt x="102636" y="39139"/>
                    <a:pt x="103112" y="39615"/>
                  </a:cubicBezTo>
                  <a:cubicBezTo>
                    <a:pt x="103303" y="39234"/>
                    <a:pt x="103683" y="38853"/>
                    <a:pt x="103683" y="38567"/>
                  </a:cubicBezTo>
                  <a:cubicBezTo>
                    <a:pt x="103493" y="34757"/>
                    <a:pt x="105112" y="35138"/>
                    <a:pt x="107589" y="37043"/>
                  </a:cubicBezTo>
                  <a:cubicBezTo>
                    <a:pt x="107874" y="37234"/>
                    <a:pt x="108827" y="36662"/>
                    <a:pt x="109398" y="36472"/>
                  </a:cubicBezTo>
                  <a:close/>
                  <a:moveTo>
                    <a:pt x="98540" y="35805"/>
                  </a:moveTo>
                  <a:cubicBezTo>
                    <a:pt x="98540" y="35329"/>
                    <a:pt x="98445" y="34757"/>
                    <a:pt x="98349" y="34281"/>
                  </a:cubicBezTo>
                  <a:cubicBezTo>
                    <a:pt x="97778" y="34567"/>
                    <a:pt x="96825" y="34662"/>
                    <a:pt x="96730" y="35043"/>
                  </a:cubicBezTo>
                  <a:cubicBezTo>
                    <a:pt x="96445" y="35805"/>
                    <a:pt x="96730" y="36757"/>
                    <a:pt x="96730" y="38948"/>
                  </a:cubicBezTo>
                  <a:cubicBezTo>
                    <a:pt x="96921" y="39139"/>
                    <a:pt x="97016" y="39329"/>
                    <a:pt x="97206" y="39424"/>
                  </a:cubicBezTo>
                  <a:cubicBezTo>
                    <a:pt x="97302" y="39424"/>
                    <a:pt x="97683" y="39424"/>
                    <a:pt x="97683" y="39424"/>
                  </a:cubicBezTo>
                  <a:cubicBezTo>
                    <a:pt x="98064" y="38281"/>
                    <a:pt x="98349" y="37043"/>
                    <a:pt x="98635" y="35900"/>
                  </a:cubicBezTo>
                  <a:close/>
                  <a:moveTo>
                    <a:pt x="93397" y="28852"/>
                  </a:moveTo>
                  <a:cubicBezTo>
                    <a:pt x="95778" y="29042"/>
                    <a:pt x="98064" y="29138"/>
                    <a:pt x="99492" y="26851"/>
                  </a:cubicBezTo>
                  <a:cubicBezTo>
                    <a:pt x="97683" y="26661"/>
                    <a:pt x="95968" y="26375"/>
                    <a:pt x="94158" y="26280"/>
                  </a:cubicBezTo>
                  <a:cubicBezTo>
                    <a:pt x="93587" y="26280"/>
                    <a:pt x="92920" y="26661"/>
                    <a:pt x="92349" y="28280"/>
                  </a:cubicBezTo>
                  <a:cubicBezTo>
                    <a:pt x="92730" y="28471"/>
                    <a:pt x="93111" y="28852"/>
                    <a:pt x="93492" y="28947"/>
                  </a:cubicBezTo>
                  <a:close/>
                  <a:moveTo>
                    <a:pt x="95016" y="34090"/>
                  </a:moveTo>
                  <a:cubicBezTo>
                    <a:pt x="95111" y="33519"/>
                    <a:pt x="94063" y="32757"/>
                    <a:pt x="93587" y="32090"/>
                  </a:cubicBezTo>
                  <a:cubicBezTo>
                    <a:pt x="93111" y="32662"/>
                    <a:pt x="92730" y="33233"/>
                    <a:pt x="92254" y="33805"/>
                  </a:cubicBezTo>
                  <a:cubicBezTo>
                    <a:pt x="91301" y="34852"/>
                    <a:pt x="90348" y="35900"/>
                    <a:pt x="89396" y="36281"/>
                  </a:cubicBezTo>
                  <a:cubicBezTo>
                    <a:pt x="89396" y="33900"/>
                    <a:pt x="89396" y="31423"/>
                    <a:pt x="89396" y="29042"/>
                  </a:cubicBezTo>
                  <a:cubicBezTo>
                    <a:pt x="89396" y="28661"/>
                    <a:pt x="88824" y="28185"/>
                    <a:pt x="88539" y="27804"/>
                  </a:cubicBezTo>
                  <a:cubicBezTo>
                    <a:pt x="88348" y="28185"/>
                    <a:pt x="88348" y="28756"/>
                    <a:pt x="87967" y="28852"/>
                  </a:cubicBezTo>
                  <a:cubicBezTo>
                    <a:pt x="85110" y="30376"/>
                    <a:pt x="89682" y="33138"/>
                    <a:pt x="87300" y="33900"/>
                  </a:cubicBezTo>
                  <a:cubicBezTo>
                    <a:pt x="85491" y="34471"/>
                    <a:pt x="83109" y="33233"/>
                    <a:pt x="80919" y="32947"/>
                  </a:cubicBezTo>
                  <a:cubicBezTo>
                    <a:pt x="80538" y="32947"/>
                    <a:pt x="79680" y="33138"/>
                    <a:pt x="79680" y="33328"/>
                  </a:cubicBezTo>
                  <a:cubicBezTo>
                    <a:pt x="79680" y="34471"/>
                    <a:pt x="79871" y="35709"/>
                    <a:pt x="79966" y="36948"/>
                  </a:cubicBezTo>
                  <a:cubicBezTo>
                    <a:pt x="83109" y="33519"/>
                    <a:pt x="86253" y="37996"/>
                    <a:pt x="89396" y="37710"/>
                  </a:cubicBezTo>
                  <a:cubicBezTo>
                    <a:pt x="90634" y="37900"/>
                    <a:pt x="92444" y="38567"/>
                    <a:pt x="93111" y="37996"/>
                  </a:cubicBezTo>
                  <a:cubicBezTo>
                    <a:pt x="94158" y="37138"/>
                    <a:pt x="94730" y="35614"/>
                    <a:pt x="95016" y="34281"/>
                  </a:cubicBezTo>
                  <a:close/>
                  <a:moveTo>
                    <a:pt x="93397" y="21708"/>
                  </a:moveTo>
                  <a:cubicBezTo>
                    <a:pt x="93397" y="21708"/>
                    <a:pt x="93397" y="21327"/>
                    <a:pt x="93397" y="21232"/>
                  </a:cubicBezTo>
                  <a:cubicBezTo>
                    <a:pt x="92254" y="21041"/>
                    <a:pt x="91206" y="20946"/>
                    <a:pt x="90063" y="20851"/>
                  </a:cubicBezTo>
                  <a:cubicBezTo>
                    <a:pt x="89872" y="20851"/>
                    <a:pt x="89777" y="21422"/>
                    <a:pt x="89587" y="21708"/>
                  </a:cubicBezTo>
                  <a:cubicBezTo>
                    <a:pt x="90253" y="21803"/>
                    <a:pt x="90825" y="21994"/>
                    <a:pt x="92920" y="22184"/>
                  </a:cubicBezTo>
                  <a:cubicBezTo>
                    <a:pt x="93111" y="21994"/>
                    <a:pt x="93301" y="21898"/>
                    <a:pt x="93397" y="21708"/>
                  </a:cubicBezTo>
                  <a:close/>
                  <a:moveTo>
                    <a:pt x="85300" y="25232"/>
                  </a:moveTo>
                  <a:cubicBezTo>
                    <a:pt x="86062" y="24851"/>
                    <a:pt x="86920" y="24565"/>
                    <a:pt x="87777" y="24280"/>
                  </a:cubicBezTo>
                  <a:cubicBezTo>
                    <a:pt x="87015" y="23994"/>
                    <a:pt x="86348" y="23613"/>
                    <a:pt x="85586" y="23518"/>
                  </a:cubicBezTo>
                  <a:cubicBezTo>
                    <a:pt x="84633" y="23422"/>
                    <a:pt x="83681" y="23518"/>
                    <a:pt x="82824" y="23518"/>
                  </a:cubicBezTo>
                  <a:cubicBezTo>
                    <a:pt x="83109" y="24184"/>
                    <a:pt x="83395" y="24756"/>
                    <a:pt x="84443" y="26089"/>
                  </a:cubicBezTo>
                  <a:cubicBezTo>
                    <a:pt x="84824" y="25804"/>
                    <a:pt x="85014" y="25327"/>
                    <a:pt x="85491" y="25137"/>
                  </a:cubicBezTo>
                  <a:close/>
                  <a:moveTo>
                    <a:pt x="80538" y="25518"/>
                  </a:moveTo>
                  <a:cubicBezTo>
                    <a:pt x="80538" y="25518"/>
                    <a:pt x="79299" y="24280"/>
                    <a:pt x="78633" y="23708"/>
                  </a:cubicBezTo>
                  <a:cubicBezTo>
                    <a:pt x="75680" y="26471"/>
                    <a:pt x="72822" y="23137"/>
                    <a:pt x="69774" y="23327"/>
                  </a:cubicBezTo>
                  <a:cubicBezTo>
                    <a:pt x="61869" y="23899"/>
                    <a:pt x="53963" y="23327"/>
                    <a:pt x="45962" y="23613"/>
                  </a:cubicBezTo>
                  <a:cubicBezTo>
                    <a:pt x="43486" y="23613"/>
                    <a:pt x="41009" y="24184"/>
                    <a:pt x="38628" y="24946"/>
                  </a:cubicBezTo>
                  <a:cubicBezTo>
                    <a:pt x="35008" y="26089"/>
                    <a:pt x="31579" y="27423"/>
                    <a:pt x="28055" y="28756"/>
                  </a:cubicBezTo>
                  <a:cubicBezTo>
                    <a:pt x="24150" y="30376"/>
                    <a:pt x="20245" y="27994"/>
                    <a:pt x="16339" y="28852"/>
                  </a:cubicBezTo>
                  <a:cubicBezTo>
                    <a:pt x="15863" y="28947"/>
                    <a:pt x="15291" y="28852"/>
                    <a:pt x="14911" y="28852"/>
                  </a:cubicBezTo>
                  <a:cubicBezTo>
                    <a:pt x="13101" y="29518"/>
                    <a:pt x="11672" y="34281"/>
                    <a:pt x="13196" y="35138"/>
                  </a:cubicBezTo>
                  <a:cubicBezTo>
                    <a:pt x="15482" y="36376"/>
                    <a:pt x="17958" y="37329"/>
                    <a:pt x="20530" y="38091"/>
                  </a:cubicBezTo>
                  <a:cubicBezTo>
                    <a:pt x="21102" y="38281"/>
                    <a:pt x="22054" y="37615"/>
                    <a:pt x="22912" y="37329"/>
                  </a:cubicBezTo>
                  <a:cubicBezTo>
                    <a:pt x="22435" y="36757"/>
                    <a:pt x="22149" y="35900"/>
                    <a:pt x="21483" y="35614"/>
                  </a:cubicBezTo>
                  <a:cubicBezTo>
                    <a:pt x="20149" y="34852"/>
                    <a:pt x="18625" y="34376"/>
                    <a:pt x="17292" y="33614"/>
                  </a:cubicBezTo>
                  <a:cubicBezTo>
                    <a:pt x="17101" y="33519"/>
                    <a:pt x="17673" y="32281"/>
                    <a:pt x="17863" y="31614"/>
                  </a:cubicBezTo>
                  <a:cubicBezTo>
                    <a:pt x="19102" y="34567"/>
                    <a:pt x="21388" y="31042"/>
                    <a:pt x="22816" y="32281"/>
                  </a:cubicBezTo>
                  <a:cubicBezTo>
                    <a:pt x="26817" y="35709"/>
                    <a:pt x="28817" y="31805"/>
                    <a:pt x="31389" y="30280"/>
                  </a:cubicBezTo>
                  <a:cubicBezTo>
                    <a:pt x="32437" y="29709"/>
                    <a:pt x="33294" y="28852"/>
                    <a:pt x="35008" y="27518"/>
                  </a:cubicBezTo>
                  <a:cubicBezTo>
                    <a:pt x="39104" y="27518"/>
                    <a:pt x="43486" y="28471"/>
                    <a:pt x="47200" y="27328"/>
                  </a:cubicBezTo>
                  <a:cubicBezTo>
                    <a:pt x="54249" y="25137"/>
                    <a:pt x="61297" y="26851"/>
                    <a:pt x="68346" y="26184"/>
                  </a:cubicBezTo>
                  <a:cubicBezTo>
                    <a:pt x="71108" y="25899"/>
                    <a:pt x="70060" y="26851"/>
                    <a:pt x="69108" y="28185"/>
                  </a:cubicBezTo>
                  <a:cubicBezTo>
                    <a:pt x="68727" y="28852"/>
                    <a:pt x="71013" y="29614"/>
                    <a:pt x="71775" y="28661"/>
                  </a:cubicBezTo>
                  <a:cubicBezTo>
                    <a:pt x="73204" y="26851"/>
                    <a:pt x="74632" y="27232"/>
                    <a:pt x="76156" y="28471"/>
                  </a:cubicBezTo>
                  <a:cubicBezTo>
                    <a:pt x="76632" y="28852"/>
                    <a:pt x="77014" y="29328"/>
                    <a:pt x="77395" y="29709"/>
                  </a:cubicBezTo>
                  <a:cubicBezTo>
                    <a:pt x="78442" y="28280"/>
                    <a:pt x="79585" y="27042"/>
                    <a:pt x="80347" y="25518"/>
                  </a:cubicBezTo>
                  <a:close/>
                  <a:moveTo>
                    <a:pt x="75585" y="34186"/>
                  </a:moveTo>
                  <a:lnTo>
                    <a:pt x="73775" y="34567"/>
                  </a:lnTo>
                  <a:cubicBezTo>
                    <a:pt x="73775" y="34567"/>
                    <a:pt x="73965" y="35424"/>
                    <a:pt x="74061" y="35424"/>
                  </a:cubicBezTo>
                  <a:cubicBezTo>
                    <a:pt x="74823" y="35329"/>
                    <a:pt x="75585" y="35138"/>
                    <a:pt x="75680" y="34281"/>
                  </a:cubicBezTo>
                  <a:close/>
                  <a:moveTo>
                    <a:pt x="68727" y="35424"/>
                  </a:moveTo>
                  <a:cubicBezTo>
                    <a:pt x="69298" y="35424"/>
                    <a:pt x="69965" y="34567"/>
                    <a:pt x="70537" y="34090"/>
                  </a:cubicBezTo>
                  <a:cubicBezTo>
                    <a:pt x="70155" y="33709"/>
                    <a:pt x="69774" y="32947"/>
                    <a:pt x="69298" y="32852"/>
                  </a:cubicBezTo>
                  <a:cubicBezTo>
                    <a:pt x="65393" y="31900"/>
                    <a:pt x="62059" y="28852"/>
                    <a:pt x="57392" y="31328"/>
                  </a:cubicBezTo>
                  <a:cubicBezTo>
                    <a:pt x="55392" y="32376"/>
                    <a:pt x="52248" y="31709"/>
                    <a:pt x="49581" y="31328"/>
                  </a:cubicBezTo>
                  <a:cubicBezTo>
                    <a:pt x="44629" y="30757"/>
                    <a:pt x="37389" y="31805"/>
                    <a:pt x="32437" y="33900"/>
                  </a:cubicBezTo>
                  <a:cubicBezTo>
                    <a:pt x="31198" y="34471"/>
                    <a:pt x="29293" y="34376"/>
                    <a:pt x="30341" y="36186"/>
                  </a:cubicBezTo>
                  <a:cubicBezTo>
                    <a:pt x="30627" y="36757"/>
                    <a:pt x="32437" y="36662"/>
                    <a:pt x="33580" y="36853"/>
                  </a:cubicBezTo>
                  <a:cubicBezTo>
                    <a:pt x="33580" y="36853"/>
                    <a:pt x="40247" y="36186"/>
                    <a:pt x="40914" y="35519"/>
                  </a:cubicBezTo>
                  <a:cubicBezTo>
                    <a:pt x="44533" y="35996"/>
                    <a:pt x="48534" y="37424"/>
                    <a:pt x="51772" y="36662"/>
                  </a:cubicBezTo>
                  <a:cubicBezTo>
                    <a:pt x="57487" y="35138"/>
                    <a:pt x="63107" y="35614"/>
                    <a:pt x="68727" y="35519"/>
                  </a:cubicBezTo>
                  <a:close/>
                  <a:moveTo>
                    <a:pt x="32817" y="23803"/>
                  </a:moveTo>
                  <a:cubicBezTo>
                    <a:pt x="32817" y="23803"/>
                    <a:pt x="31008" y="21898"/>
                    <a:pt x="29770" y="21327"/>
                  </a:cubicBezTo>
                  <a:cubicBezTo>
                    <a:pt x="28817" y="20851"/>
                    <a:pt x="27579" y="20946"/>
                    <a:pt x="25007" y="20851"/>
                  </a:cubicBezTo>
                  <a:cubicBezTo>
                    <a:pt x="23769" y="21232"/>
                    <a:pt x="21673" y="21327"/>
                    <a:pt x="21578" y="21898"/>
                  </a:cubicBezTo>
                  <a:cubicBezTo>
                    <a:pt x="21006" y="24089"/>
                    <a:pt x="23007" y="23518"/>
                    <a:pt x="24245" y="23518"/>
                  </a:cubicBezTo>
                  <a:cubicBezTo>
                    <a:pt x="25864" y="23518"/>
                    <a:pt x="27579" y="23327"/>
                    <a:pt x="29198" y="23518"/>
                  </a:cubicBezTo>
                  <a:cubicBezTo>
                    <a:pt x="30436" y="23803"/>
                    <a:pt x="31579" y="26471"/>
                    <a:pt x="32817" y="23708"/>
                  </a:cubicBezTo>
                  <a:close/>
                  <a:moveTo>
                    <a:pt x="17101" y="40186"/>
                  </a:moveTo>
                  <a:cubicBezTo>
                    <a:pt x="17101" y="40186"/>
                    <a:pt x="16530" y="39805"/>
                    <a:pt x="16244" y="39615"/>
                  </a:cubicBezTo>
                  <a:cubicBezTo>
                    <a:pt x="16244" y="39996"/>
                    <a:pt x="16339" y="40377"/>
                    <a:pt x="17101" y="40186"/>
                  </a:cubicBezTo>
                  <a:close/>
                  <a:moveTo>
                    <a:pt x="16339" y="24851"/>
                  </a:moveTo>
                  <a:cubicBezTo>
                    <a:pt x="16339" y="23994"/>
                    <a:pt x="16339" y="23041"/>
                    <a:pt x="16244" y="22184"/>
                  </a:cubicBezTo>
                  <a:cubicBezTo>
                    <a:pt x="15101" y="23232"/>
                    <a:pt x="13863" y="24375"/>
                    <a:pt x="12720" y="25423"/>
                  </a:cubicBezTo>
                  <a:cubicBezTo>
                    <a:pt x="13672" y="25423"/>
                    <a:pt x="14625" y="25423"/>
                    <a:pt x="16339" y="24851"/>
                  </a:cubicBezTo>
                  <a:close/>
                  <a:moveTo>
                    <a:pt x="10529" y="27518"/>
                  </a:moveTo>
                  <a:lnTo>
                    <a:pt x="10529" y="24946"/>
                  </a:lnTo>
                  <a:cubicBezTo>
                    <a:pt x="9862" y="25137"/>
                    <a:pt x="9100" y="25327"/>
                    <a:pt x="8433" y="25518"/>
                  </a:cubicBezTo>
                  <a:lnTo>
                    <a:pt x="10529" y="27518"/>
                  </a:lnTo>
                  <a:close/>
                  <a:moveTo>
                    <a:pt x="7672" y="20851"/>
                  </a:moveTo>
                  <a:cubicBezTo>
                    <a:pt x="9862" y="20755"/>
                    <a:pt x="13482" y="21613"/>
                    <a:pt x="10053" y="17707"/>
                  </a:cubicBezTo>
                  <a:cubicBezTo>
                    <a:pt x="9386" y="16946"/>
                    <a:pt x="9005" y="15898"/>
                    <a:pt x="8338" y="15136"/>
                  </a:cubicBezTo>
                  <a:cubicBezTo>
                    <a:pt x="7576" y="14374"/>
                    <a:pt x="6529" y="13993"/>
                    <a:pt x="5576" y="13421"/>
                  </a:cubicBezTo>
                  <a:cubicBezTo>
                    <a:pt x="5005" y="14564"/>
                    <a:pt x="3957" y="15802"/>
                    <a:pt x="4147" y="16659"/>
                  </a:cubicBezTo>
                  <a:cubicBezTo>
                    <a:pt x="4528" y="17993"/>
                    <a:pt x="5957" y="19041"/>
                    <a:pt x="7576" y="20851"/>
                  </a:cubicBezTo>
                  <a:close/>
                </a:path>
              </a:pathLst>
            </a:custGeom>
            <a:solidFill>
              <a:srgbClr val="040000"/>
            </a:solidFill>
            <a:ln w="9525" cap="flat">
              <a:noFill/>
              <a:prstDash val="solid"/>
              <a:miter/>
            </a:ln>
          </p:spPr>
          <p:txBody>
            <a:bodyPr rtlCol="0" anchor="ctr"/>
            <a:lstStyle/>
            <a:p>
              <a:endParaRPr lang="ja-JP" altLang="en-US"/>
            </a:p>
          </p:txBody>
        </p:sp>
        <p:sp>
          <p:nvSpPr>
            <p:cNvPr id="115" name="フリーフォーム: 図形 114">
              <a:extLst>
                <a:ext uri="{FF2B5EF4-FFF2-40B4-BE49-F238E27FC236}">
                  <a16:creationId xmlns:a16="http://schemas.microsoft.com/office/drawing/2014/main" id="{3187C0C0-8470-31F3-D7C0-A6884AE06008}"/>
                </a:ext>
              </a:extLst>
            </p:cNvPr>
            <p:cNvSpPr/>
            <p:nvPr/>
          </p:nvSpPr>
          <p:spPr>
            <a:xfrm>
              <a:off x="6036336" y="4474272"/>
              <a:ext cx="9561" cy="7336"/>
            </a:xfrm>
            <a:custGeom>
              <a:avLst/>
              <a:gdLst>
                <a:gd name="connsiteX0" fmla="*/ 8228 w 9561"/>
                <a:gd name="connsiteY0" fmla="*/ 95 h 7336"/>
                <a:gd name="connsiteX1" fmla="*/ 9562 w 9561"/>
                <a:gd name="connsiteY1" fmla="*/ 953 h 7336"/>
                <a:gd name="connsiteX2" fmla="*/ 5180 w 9561"/>
                <a:gd name="connsiteY2" fmla="*/ 6477 h 7336"/>
                <a:gd name="connsiteX3" fmla="*/ 1846 w 9561"/>
                <a:gd name="connsiteY3" fmla="*/ 7144 h 7336"/>
                <a:gd name="connsiteX4" fmla="*/ 799 w 9561"/>
                <a:gd name="connsiteY4" fmla="*/ 2762 h 7336"/>
                <a:gd name="connsiteX5" fmla="*/ 5656 w 9561"/>
                <a:gd name="connsiteY5" fmla="*/ 381 h 7336"/>
                <a:gd name="connsiteX6" fmla="*/ 8228 w 9561"/>
                <a:gd name="connsiteY6" fmla="*/ 0 h 7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61" h="7336">
                  <a:moveTo>
                    <a:pt x="8228" y="95"/>
                  </a:moveTo>
                  <a:lnTo>
                    <a:pt x="9562" y="953"/>
                  </a:lnTo>
                  <a:cubicBezTo>
                    <a:pt x="8133" y="2858"/>
                    <a:pt x="6704" y="4667"/>
                    <a:pt x="5180" y="6477"/>
                  </a:cubicBezTo>
                  <a:cubicBezTo>
                    <a:pt x="4609" y="7144"/>
                    <a:pt x="2609" y="7620"/>
                    <a:pt x="1846" y="7144"/>
                  </a:cubicBezTo>
                  <a:cubicBezTo>
                    <a:pt x="-58" y="6287"/>
                    <a:pt x="-630" y="4286"/>
                    <a:pt x="799" y="2762"/>
                  </a:cubicBezTo>
                  <a:cubicBezTo>
                    <a:pt x="2037" y="1524"/>
                    <a:pt x="4323" y="95"/>
                    <a:pt x="5656" y="381"/>
                  </a:cubicBezTo>
                  <a:cubicBezTo>
                    <a:pt x="7085" y="762"/>
                    <a:pt x="7847" y="476"/>
                    <a:pt x="8228" y="0"/>
                  </a:cubicBezTo>
                  <a:close/>
                </a:path>
              </a:pathLst>
            </a:custGeom>
            <a:solidFill>
              <a:srgbClr val="040000"/>
            </a:solidFill>
            <a:ln w="9525" cap="flat">
              <a:noFill/>
              <a:prstDash val="solid"/>
              <a:miter/>
            </a:ln>
          </p:spPr>
          <p:txBody>
            <a:bodyPr rtlCol="0" anchor="ctr"/>
            <a:lstStyle/>
            <a:p>
              <a:endParaRPr lang="ja-JP" altLang="en-US"/>
            </a:p>
          </p:txBody>
        </p:sp>
        <p:sp>
          <p:nvSpPr>
            <p:cNvPr id="116" name="フリーフォーム: 図形 115">
              <a:extLst>
                <a:ext uri="{FF2B5EF4-FFF2-40B4-BE49-F238E27FC236}">
                  <a16:creationId xmlns:a16="http://schemas.microsoft.com/office/drawing/2014/main" id="{85A720DD-6CF7-56D8-D4DE-7C371533EBF2}"/>
                </a:ext>
              </a:extLst>
            </p:cNvPr>
            <p:cNvSpPr/>
            <p:nvPr/>
          </p:nvSpPr>
          <p:spPr>
            <a:xfrm>
              <a:off x="5935678" y="5218450"/>
              <a:ext cx="109553" cy="138669"/>
            </a:xfrm>
            <a:custGeom>
              <a:avLst/>
              <a:gdLst>
                <a:gd name="connsiteX0" fmla="*/ 109458 w 109553"/>
                <a:gd name="connsiteY0" fmla="*/ 14679 h 138669"/>
                <a:gd name="connsiteX1" fmla="*/ 108887 w 109553"/>
                <a:gd name="connsiteY1" fmla="*/ 19727 h 138669"/>
                <a:gd name="connsiteX2" fmla="*/ 108029 w 109553"/>
                <a:gd name="connsiteY2" fmla="*/ 31634 h 138669"/>
                <a:gd name="connsiteX3" fmla="*/ 108125 w 109553"/>
                <a:gd name="connsiteY3" fmla="*/ 48779 h 138669"/>
                <a:gd name="connsiteX4" fmla="*/ 107934 w 109553"/>
                <a:gd name="connsiteY4" fmla="*/ 50017 h 138669"/>
                <a:gd name="connsiteX5" fmla="*/ 106791 w 109553"/>
                <a:gd name="connsiteY5" fmla="*/ 55542 h 138669"/>
                <a:gd name="connsiteX6" fmla="*/ 106791 w 109553"/>
                <a:gd name="connsiteY6" fmla="*/ 117549 h 138669"/>
                <a:gd name="connsiteX7" fmla="*/ 107172 w 109553"/>
                <a:gd name="connsiteY7" fmla="*/ 122121 h 138669"/>
                <a:gd name="connsiteX8" fmla="*/ 103648 w 109553"/>
                <a:gd name="connsiteY8" fmla="*/ 126503 h 138669"/>
                <a:gd name="connsiteX9" fmla="*/ 98123 w 109553"/>
                <a:gd name="connsiteY9" fmla="*/ 131932 h 138669"/>
                <a:gd name="connsiteX10" fmla="*/ 98123 w 109553"/>
                <a:gd name="connsiteY10" fmla="*/ 134599 h 138669"/>
                <a:gd name="connsiteX11" fmla="*/ 95361 w 109553"/>
                <a:gd name="connsiteY11" fmla="*/ 137075 h 138669"/>
                <a:gd name="connsiteX12" fmla="*/ 71072 w 109553"/>
                <a:gd name="connsiteY12" fmla="*/ 136694 h 138669"/>
                <a:gd name="connsiteX13" fmla="*/ 51641 w 109553"/>
                <a:gd name="connsiteY13" fmla="*/ 135551 h 138669"/>
                <a:gd name="connsiteX14" fmla="*/ 37258 w 109553"/>
                <a:gd name="connsiteY14" fmla="*/ 137171 h 138669"/>
                <a:gd name="connsiteX15" fmla="*/ 10398 w 109553"/>
                <a:gd name="connsiteY15" fmla="*/ 138409 h 138669"/>
                <a:gd name="connsiteX16" fmla="*/ 8207 w 109553"/>
                <a:gd name="connsiteY16" fmla="*/ 135361 h 138669"/>
                <a:gd name="connsiteX17" fmla="*/ 5826 w 109553"/>
                <a:gd name="connsiteY17" fmla="*/ 124407 h 138669"/>
                <a:gd name="connsiteX18" fmla="*/ 3064 w 109553"/>
                <a:gd name="connsiteY18" fmla="*/ 120216 h 138669"/>
                <a:gd name="connsiteX19" fmla="*/ 206 w 109553"/>
                <a:gd name="connsiteY19" fmla="*/ 98689 h 138669"/>
                <a:gd name="connsiteX20" fmla="*/ 1540 w 109553"/>
                <a:gd name="connsiteY20" fmla="*/ 30586 h 138669"/>
                <a:gd name="connsiteX21" fmla="*/ 1540 w 109553"/>
                <a:gd name="connsiteY21" fmla="*/ 28586 h 138669"/>
                <a:gd name="connsiteX22" fmla="*/ 2112 w 109553"/>
                <a:gd name="connsiteY22" fmla="*/ 27729 h 138669"/>
                <a:gd name="connsiteX23" fmla="*/ 1349 w 109553"/>
                <a:gd name="connsiteY23" fmla="*/ 14298 h 138669"/>
                <a:gd name="connsiteX24" fmla="*/ 1349 w 109553"/>
                <a:gd name="connsiteY24" fmla="*/ 14107 h 138669"/>
                <a:gd name="connsiteX25" fmla="*/ 5064 w 109553"/>
                <a:gd name="connsiteY25" fmla="*/ 14107 h 138669"/>
                <a:gd name="connsiteX26" fmla="*/ 6207 w 109553"/>
                <a:gd name="connsiteY26" fmla="*/ 15441 h 138669"/>
                <a:gd name="connsiteX27" fmla="*/ 16399 w 109553"/>
                <a:gd name="connsiteY27" fmla="*/ 28966 h 138669"/>
                <a:gd name="connsiteX28" fmla="*/ 25733 w 109553"/>
                <a:gd name="connsiteY28" fmla="*/ 43349 h 138669"/>
                <a:gd name="connsiteX29" fmla="*/ 29924 w 109553"/>
                <a:gd name="connsiteY29" fmla="*/ 52493 h 138669"/>
                <a:gd name="connsiteX30" fmla="*/ 34592 w 109553"/>
                <a:gd name="connsiteY30" fmla="*/ 62018 h 138669"/>
                <a:gd name="connsiteX31" fmla="*/ 36211 w 109553"/>
                <a:gd name="connsiteY31" fmla="*/ 64780 h 138669"/>
                <a:gd name="connsiteX32" fmla="*/ 43450 w 109553"/>
                <a:gd name="connsiteY32" fmla="*/ 64971 h 138669"/>
                <a:gd name="connsiteX33" fmla="*/ 45260 w 109553"/>
                <a:gd name="connsiteY33" fmla="*/ 59542 h 138669"/>
                <a:gd name="connsiteX34" fmla="*/ 38021 w 109553"/>
                <a:gd name="connsiteY34" fmla="*/ 45064 h 138669"/>
                <a:gd name="connsiteX35" fmla="*/ 32877 w 109553"/>
                <a:gd name="connsiteY35" fmla="*/ 35063 h 138669"/>
                <a:gd name="connsiteX36" fmla="*/ 21352 w 109553"/>
                <a:gd name="connsiteY36" fmla="*/ 17442 h 138669"/>
                <a:gd name="connsiteX37" fmla="*/ 20304 w 109553"/>
                <a:gd name="connsiteY37" fmla="*/ 11250 h 138669"/>
                <a:gd name="connsiteX38" fmla="*/ 26305 w 109553"/>
                <a:gd name="connsiteY38" fmla="*/ 10774 h 138669"/>
                <a:gd name="connsiteX39" fmla="*/ 32877 w 109553"/>
                <a:gd name="connsiteY39" fmla="*/ 10012 h 138669"/>
                <a:gd name="connsiteX40" fmla="*/ 40973 w 109553"/>
                <a:gd name="connsiteY40" fmla="*/ 10583 h 138669"/>
                <a:gd name="connsiteX41" fmla="*/ 44117 w 109553"/>
                <a:gd name="connsiteY41" fmla="*/ 13346 h 138669"/>
                <a:gd name="connsiteX42" fmla="*/ 52022 w 109553"/>
                <a:gd name="connsiteY42" fmla="*/ 11345 h 138669"/>
                <a:gd name="connsiteX43" fmla="*/ 53451 w 109553"/>
                <a:gd name="connsiteY43" fmla="*/ 7250 h 138669"/>
                <a:gd name="connsiteX44" fmla="*/ 60976 w 109553"/>
                <a:gd name="connsiteY44" fmla="*/ 3440 h 138669"/>
                <a:gd name="connsiteX45" fmla="*/ 69358 w 109553"/>
                <a:gd name="connsiteY45" fmla="*/ 773 h 138669"/>
                <a:gd name="connsiteX46" fmla="*/ 70977 w 109553"/>
                <a:gd name="connsiteY46" fmla="*/ 11 h 138669"/>
                <a:gd name="connsiteX47" fmla="*/ 79073 w 109553"/>
                <a:gd name="connsiteY47" fmla="*/ 1249 h 138669"/>
                <a:gd name="connsiteX48" fmla="*/ 98695 w 109553"/>
                <a:gd name="connsiteY48" fmla="*/ 296 h 138669"/>
                <a:gd name="connsiteX49" fmla="*/ 100981 w 109553"/>
                <a:gd name="connsiteY49" fmla="*/ 1249 h 138669"/>
                <a:gd name="connsiteX50" fmla="*/ 100029 w 109553"/>
                <a:gd name="connsiteY50" fmla="*/ 5440 h 138669"/>
                <a:gd name="connsiteX51" fmla="*/ 87837 w 109553"/>
                <a:gd name="connsiteY51" fmla="*/ 16870 h 138669"/>
                <a:gd name="connsiteX52" fmla="*/ 78883 w 109553"/>
                <a:gd name="connsiteY52" fmla="*/ 25347 h 138669"/>
                <a:gd name="connsiteX53" fmla="*/ 78978 w 109553"/>
                <a:gd name="connsiteY53" fmla="*/ 30491 h 138669"/>
                <a:gd name="connsiteX54" fmla="*/ 84026 w 109553"/>
                <a:gd name="connsiteY54" fmla="*/ 31824 h 138669"/>
                <a:gd name="connsiteX55" fmla="*/ 85169 w 109553"/>
                <a:gd name="connsiteY55" fmla="*/ 30015 h 138669"/>
                <a:gd name="connsiteX56" fmla="*/ 87741 w 109553"/>
                <a:gd name="connsiteY56" fmla="*/ 26776 h 138669"/>
                <a:gd name="connsiteX57" fmla="*/ 94694 w 109553"/>
                <a:gd name="connsiteY57" fmla="*/ 25157 h 138669"/>
                <a:gd name="connsiteX58" fmla="*/ 97838 w 109553"/>
                <a:gd name="connsiteY58" fmla="*/ 22585 h 138669"/>
                <a:gd name="connsiteX59" fmla="*/ 105362 w 109553"/>
                <a:gd name="connsiteY59" fmla="*/ 14013 h 138669"/>
                <a:gd name="connsiteX60" fmla="*/ 107744 w 109553"/>
                <a:gd name="connsiteY60" fmla="*/ 10774 h 138669"/>
                <a:gd name="connsiteX61" fmla="*/ 109554 w 109553"/>
                <a:gd name="connsiteY61" fmla="*/ 14679 h 138669"/>
                <a:gd name="connsiteX62" fmla="*/ 77549 w 109553"/>
                <a:gd name="connsiteY62" fmla="*/ 3344 h 138669"/>
                <a:gd name="connsiteX63" fmla="*/ 72311 w 109553"/>
                <a:gd name="connsiteY63" fmla="*/ 3344 h 138669"/>
                <a:gd name="connsiteX64" fmla="*/ 74978 w 109553"/>
                <a:gd name="connsiteY64" fmla="*/ 3821 h 138669"/>
                <a:gd name="connsiteX65" fmla="*/ 77645 w 109553"/>
                <a:gd name="connsiteY65" fmla="*/ 3344 h 138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09553" h="138669">
                  <a:moveTo>
                    <a:pt x="109458" y="14679"/>
                  </a:moveTo>
                  <a:cubicBezTo>
                    <a:pt x="109649" y="16299"/>
                    <a:pt x="109268" y="18108"/>
                    <a:pt x="108887" y="19727"/>
                  </a:cubicBezTo>
                  <a:cubicBezTo>
                    <a:pt x="108315" y="22109"/>
                    <a:pt x="108315" y="29062"/>
                    <a:pt x="108029" y="31634"/>
                  </a:cubicBezTo>
                  <a:cubicBezTo>
                    <a:pt x="107363" y="37348"/>
                    <a:pt x="105553" y="43064"/>
                    <a:pt x="108125" y="48779"/>
                  </a:cubicBezTo>
                  <a:cubicBezTo>
                    <a:pt x="108315" y="49065"/>
                    <a:pt x="108029" y="49636"/>
                    <a:pt x="107934" y="50017"/>
                  </a:cubicBezTo>
                  <a:cubicBezTo>
                    <a:pt x="107553" y="51827"/>
                    <a:pt x="106791" y="53732"/>
                    <a:pt x="106791" y="55542"/>
                  </a:cubicBezTo>
                  <a:cubicBezTo>
                    <a:pt x="106791" y="76211"/>
                    <a:pt x="106791" y="96880"/>
                    <a:pt x="106791" y="117549"/>
                  </a:cubicBezTo>
                  <a:cubicBezTo>
                    <a:pt x="106791" y="119073"/>
                    <a:pt x="106791" y="120597"/>
                    <a:pt x="107172" y="122121"/>
                  </a:cubicBezTo>
                  <a:cubicBezTo>
                    <a:pt x="108315" y="126312"/>
                    <a:pt x="108315" y="126312"/>
                    <a:pt x="103648" y="126503"/>
                  </a:cubicBezTo>
                  <a:cubicBezTo>
                    <a:pt x="98600" y="126693"/>
                    <a:pt x="98409" y="126884"/>
                    <a:pt x="98123" y="131932"/>
                  </a:cubicBezTo>
                  <a:cubicBezTo>
                    <a:pt x="98123" y="132789"/>
                    <a:pt x="98409" y="133837"/>
                    <a:pt x="98123" y="134599"/>
                  </a:cubicBezTo>
                  <a:cubicBezTo>
                    <a:pt x="97457" y="135647"/>
                    <a:pt x="96314" y="137075"/>
                    <a:pt x="95361" y="137075"/>
                  </a:cubicBezTo>
                  <a:cubicBezTo>
                    <a:pt x="87265" y="137075"/>
                    <a:pt x="79169" y="137075"/>
                    <a:pt x="71072" y="136694"/>
                  </a:cubicBezTo>
                  <a:cubicBezTo>
                    <a:pt x="69453" y="136694"/>
                    <a:pt x="53165" y="135361"/>
                    <a:pt x="51641" y="135551"/>
                  </a:cubicBezTo>
                  <a:cubicBezTo>
                    <a:pt x="46879" y="136123"/>
                    <a:pt x="42021" y="136789"/>
                    <a:pt x="37258" y="137171"/>
                  </a:cubicBezTo>
                  <a:cubicBezTo>
                    <a:pt x="28305" y="137838"/>
                    <a:pt x="19352" y="136123"/>
                    <a:pt x="10398" y="138409"/>
                  </a:cubicBezTo>
                  <a:cubicBezTo>
                    <a:pt x="8017" y="139075"/>
                    <a:pt x="6588" y="138599"/>
                    <a:pt x="8207" y="135361"/>
                  </a:cubicBezTo>
                  <a:cubicBezTo>
                    <a:pt x="10017" y="131742"/>
                    <a:pt x="10493" y="127455"/>
                    <a:pt x="5826" y="124407"/>
                  </a:cubicBezTo>
                  <a:cubicBezTo>
                    <a:pt x="4493" y="123550"/>
                    <a:pt x="3254" y="121740"/>
                    <a:pt x="3064" y="120216"/>
                  </a:cubicBezTo>
                  <a:cubicBezTo>
                    <a:pt x="1921" y="113072"/>
                    <a:pt x="302" y="105833"/>
                    <a:pt x="206" y="98689"/>
                  </a:cubicBezTo>
                  <a:cubicBezTo>
                    <a:pt x="-79" y="76020"/>
                    <a:pt x="-365" y="53256"/>
                    <a:pt x="1540" y="30586"/>
                  </a:cubicBezTo>
                  <a:cubicBezTo>
                    <a:pt x="1540" y="29919"/>
                    <a:pt x="1254" y="29062"/>
                    <a:pt x="1540" y="28586"/>
                  </a:cubicBezTo>
                  <a:cubicBezTo>
                    <a:pt x="1730" y="28300"/>
                    <a:pt x="1921" y="28014"/>
                    <a:pt x="2112" y="27729"/>
                  </a:cubicBezTo>
                  <a:cubicBezTo>
                    <a:pt x="4779" y="23252"/>
                    <a:pt x="1349" y="18775"/>
                    <a:pt x="1349" y="14298"/>
                  </a:cubicBezTo>
                  <a:cubicBezTo>
                    <a:pt x="1349" y="14298"/>
                    <a:pt x="1349" y="14203"/>
                    <a:pt x="1349" y="14107"/>
                  </a:cubicBezTo>
                  <a:lnTo>
                    <a:pt x="5064" y="14107"/>
                  </a:lnTo>
                  <a:cubicBezTo>
                    <a:pt x="5445" y="14584"/>
                    <a:pt x="5826" y="15156"/>
                    <a:pt x="6207" y="15441"/>
                  </a:cubicBezTo>
                  <a:cubicBezTo>
                    <a:pt x="11160" y="19061"/>
                    <a:pt x="13446" y="24109"/>
                    <a:pt x="16399" y="28966"/>
                  </a:cubicBezTo>
                  <a:cubicBezTo>
                    <a:pt x="19352" y="33824"/>
                    <a:pt x="23162" y="38301"/>
                    <a:pt x="25733" y="43349"/>
                  </a:cubicBezTo>
                  <a:cubicBezTo>
                    <a:pt x="27257" y="46302"/>
                    <a:pt x="27638" y="49541"/>
                    <a:pt x="29924" y="52493"/>
                  </a:cubicBezTo>
                  <a:cubicBezTo>
                    <a:pt x="32115" y="55255"/>
                    <a:pt x="33068" y="58780"/>
                    <a:pt x="34592" y="62018"/>
                  </a:cubicBezTo>
                  <a:cubicBezTo>
                    <a:pt x="35068" y="62971"/>
                    <a:pt x="35735" y="63828"/>
                    <a:pt x="36211" y="64780"/>
                  </a:cubicBezTo>
                  <a:cubicBezTo>
                    <a:pt x="38306" y="68876"/>
                    <a:pt x="41164" y="65162"/>
                    <a:pt x="43450" y="64971"/>
                  </a:cubicBezTo>
                  <a:cubicBezTo>
                    <a:pt x="44593" y="64971"/>
                    <a:pt x="47260" y="62685"/>
                    <a:pt x="45260" y="59542"/>
                  </a:cubicBezTo>
                  <a:cubicBezTo>
                    <a:pt x="42307" y="54970"/>
                    <a:pt x="40402" y="49922"/>
                    <a:pt x="38021" y="45064"/>
                  </a:cubicBezTo>
                  <a:cubicBezTo>
                    <a:pt x="36401" y="41730"/>
                    <a:pt x="34877" y="38206"/>
                    <a:pt x="32877" y="35063"/>
                  </a:cubicBezTo>
                  <a:cubicBezTo>
                    <a:pt x="29162" y="29157"/>
                    <a:pt x="24971" y="23442"/>
                    <a:pt x="21352" y="17442"/>
                  </a:cubicBezTo>
                  <a:cubicBezTo>
                    <a:pt x="20304" y="15727"/>
                    <a:pt x="20590" y="13346"/>
                    <a:pt x="20304" y="11250"/>
                  </a:cubicBezTo>
                  <a:cubicBezTo>
                    <a:pt x="22400" y="11060"/>
                    <a:pt x="25352" y="9916"/>
                    <a:pt x="26305" y="10774"/>
                  </a:cubicBezTo>
                  <a:cubicBezTo>
                    <a:pt x="29258" y="13250"/>
                    <a:pt x="31544" y="11155"/>
                    <a:pt x="32877" y="10012"/>
                  </a:cubicBezTo>
                  <a:cubicBezTo>
                    <a:pt x="36116" y="7154"/>
                    <a:pt x="38497" y="9250"/>
                    <a:pt x="40973" y="10583"/>
                  </a:cubicBezTo>
                  <a:cubicBezTo>
                    <a:pt x="42212" y="11250"/>
                    <a:pt x="42974" y="12488"/>
                    <a:pt x="44117" y="13346"/>
                  </a:cubicBezTo>
                  <a:cubicBezTo>
                    <a:pt x="47450" y="16013"/>
                    <a:pt x="50594" y="15156"/>
                    <a:pt x="52022" y="11345"/>
                  </a:cubicBezTo>
                  <a:cubicBezTo>
                    <a:pt x="52499" y="10012"/>
                    <a:pt x="52975" y="8583"/>
                    <a:pt x="53451" y="7250"/>
                  </a:cubicBezTo>
                  <a:cubicBezTo>
                    <a:pt x="54975" y="3344"/>
                    <a:pt x="56499" y="3059"/>
                    <a:pt x="60976" y="3440"/>
                  </a:cubicBezTo>
                  <a:cubicBezTo>
                    <a:pt x="63643" y="3630"/>
                    <a:pt x="68787" y="7345"/>
                    <a:pt x="69358" y="773"/>
                  </a:cubicBezTo>
                  <a:cubicBezTo>
                    <a:pt x="69358" y="487"/>
                    <a:pt x="70501" y="-85"/>
                    <a:pt x="70977" y="11"/>
                  </a:cubicBezTo>
                  <a:cubicBezTo>
                    <a:pt x="73644" y="392"/>
                    <a:pt x="76311" y="963"/>
                    <a:pt x="79073" y="1249"/>
                  </a:cubicBezTo>
                  <a:cubicBezTo>
                    <a:pt x="85646" y="2106"/>
                    <a:pt x="92504" y="7535"/>
                    <a:pt x="98695" y="296"/>
                  </a:cubicBezTo>
                  <a:cubicBezTo>
                    <a:pt x="98790" y="106"/>
                    <a:pt x="100981" y="963"/>
                    <a:pt x="100981" y="1249"/>
                  </a:cubicBezTo>
                  <a:cubicBezTo>
                    <a:pt x="100981" y="2678"/>
                    <a:pt x="100981" y="4487"/>
                    <a:pt x="100029" y="5440"/>
                  </a:cubicBezTo>
                  <a:cubicBezTo>
                    <a:pt x="96123" y="9345"/>
                    <a:pt x="91932" y="13060"/>
                    <a:pt x="87837" y="16870"/>
                  </a:cubicBezTo>
                  <a:cubicBezTo>
                    <a:pt x="84788" y="19632"/>
                    <a:pt x="81455" y="22299"/>
                    <a:pt x="78883" y="25347"/>
                  </a:cubicBezTo>
                  <a:cubicBezTo>
                    <a:pt x="77930" y="26490"/>
                    <a:pt x="78121" y="29252"/>
                    <a:pt x="78978" y="30491"/>
                  </a:cubicBezTo>
                  <a:cubicBezTo>
                    <a:pt x="79645" y="31538"/>
                    <a:pt x="82217" y="31538"/>
                    <a:pt x="84026" y="31824"/>
                  </a:cubicBezTo>
                  <a:cubicBezTo>
                    <a:pt x="84312" y="31824"/>
                    <a:pt x="85360" y="30205"/>
                    <a:pt x="85169" y="30015"/>
                  </a:cubicBezTo>
                  <a:cubicBezTo>
                    <a:pt x="81455" y="25633"/>
                    <a:pt x="86217" y="25824"/>
                    <a:pt x="87741" y="26776"/>
                  </a:cubicBezTo>
                  <a:cubicBezTo>
                    <a:pt x="91265" y="28966"/>
                    <a:pt x="92694" y="27062"/>
                    <a:pt x="94694" y="25157"/>
                  </a:cubicBezTo>
                  <a:cubicBezTo>
                    <a:pt x="95647" y="24204"/>
                    <a:pt x="96695" y="23061"/>
                    <a:pt x="97838" y="22585"/>
                  </a:cubicBezTo>
                  <a:cubicBezTo>
                    <a:pt x="102124" y="20966"/>
                    <a:pt x="103267" y="17155"/>
                    <a:pt x="105362" y="14013"/>
                  </a:cubicBezTo>
                  <a:cubicBezTo>
                    <a:pt x="106124" y="12869"/>
                    <a:pt x="106982" y="11822"/>
                    <a:pt x="107744" y="10774"/>
                  </a:cubicBezTo>
                  <a:cubicBezTo>
                    <a:pt x="108410" y="12108"/>
                    <a:pt x="109363" y="13346"/>
                    <a:pt x="109554" y="14679"/>
                  </a:cubicBezTo>
                  <a:close/>
                  <a:moveTo>
                    <a:pt x="77549" y="3344"/>
                  </a:moveTo>
                  <a:lnTo>
                    <a:pt x="72311" y="3344"/>
                  </a:lnTo>
                  <a:cubicBezTo>
                    <a:pt x="72977" y="3535"/>
                    <a:pt x="73549" y="3630"/>
                    <a:pt x="74978" y="3821"/>
                  </a:cubicBezTo>
                  <a:cubicBezTo>
                    <a:pt x="76311" y="3725"/>
                    <a:pt x="76978" y="3535"/>
                    <a:pt x="77645" y="3344"/>
                  </a:cubicBezTo>
                  <a:close/>
                </a:path>
              </a:pathLst>
            </a:custGeom>
            <a:solidFill>
              <a:srgbClr val="9FA0A0"/>
            </a:solidFill>
            <a:ln w="9525" cap="flat">
              <a:noFill/>
              <a:prstDash val="solid"/>
              <a:miter/>
            </a:ln>
          </p:spPr>
          <p:txBody>
            <a:bodyPr rtlCol="0" anchor="ctr"/>
            <a:lstStyle/>
            <a:p>
              <a:endParaRPr lang="ja-JP" altLang="en-US"/>
            </a:p>
          </p:txBody>
        </p:sp>
        <p:sp>
          <p:nvSpPr>
            <p:cNvPr id="117" name="フリーフォーム: 図形 116">
              <a:extLst>
                <a:ext uri="{FF2B5EF4-FFF2-40B4-BE49-F238E27FC236}">
                  <a16:creationId xmlns:a16="http://schemas.microsoft.com/office/drawing/2014/main" id="{476C9242-DA54-E9CD-9A50-4F7AF15A2717}"/>
                </a:ext>
              </a:extLst>
            </p:cNvPr>
            <p:cNvSpPr/>
            <p:nvPr/>
          </p:nvSpPr>
          <p:spPr>
            <a:xfrm>
              <a:off x="6036659" y="5551645"/>
              <a:ext cx="5715" cy="61150"/>
            </a:xfrm>
            <a:custGeom>
              <a:avLst/>
              <a:gdLst>
                <a:gd name="connsiteX0" fmla="*/ 5715 w 5715"/>
                <a:gd name="connsiteY0" fmla="*/ 48006 h 61150"/>
                <a:gd name="connsiteX1" fmla="*/ 5715 w 5715"/>
                <a:gd name="connsiteY1" fmla="*/ 60008 h 61150"/>
                <a:gd name="connsiteX2" fmla="*/ 5239 w 5715"/>
                <a:gd name="connsiteY2" fmla="*/ 61151 h 61150"/>
                <a:gd name="connsiteX3" fmla="*/ 4286 w 5715"/>
                <a:gd name="connsiteY3" fmla="*/ 59913 h 61150"/>
                <a:gd name="connsiteX4" fmla="*/ 2858 w 5715"/>
                <a:gd name="connsiteY4" fmla="*/ 56484 h 61150"/>
                <a:gd name="connsiteX5" fmla="*/ 1429 w 5715"/>
                <a:gd name="connsiteY5" fmla="*/ 42386 h 61150"/>
                <a:gd name="connsiteX6" fmla="*/ 0 w 5715"/>
                <a:gd name="connsiteY6" fmla="*/ 7620 h 61150"/>
                <a:gd name="connsiteX7" fmla="*/ 762 w 5715"/>
                <a:gd name="connsiteY7" fmla="*/ 2572 h 61150"/>
                <a:gd name="connsiteX8" fmla="*/ 2191 w 5715"/>
                <a:gd name="connsiteY8" fmla="*/ 0 h 61150"/>
                <a:gd name="connsiteX9" fmla="*/ 2762 w 5715"/>
                <a:gd name="connsiteY9" fmla="*/ 2381 h 61150"/>
                <a:gd name="connsiteX10" fmla="*/ 2762 w 5715"/>
                <a:gd name="connsiteY10" fmla="*/ 16383 h 61150"/>
                <a:gd name="connsiteX11" fmla="*/ 4191 w 5715"/>
                <a:gd name="connsiteY11" fmla="*/ 43149 h 61150"/>
                <a:gd name="connsiteX12" fmla="*/ 5620 w 5715"/>
                <a:gd name="connsiteY12" fmla="*/ 47911 h 61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715" h="61150">
                  <a:moveTo>
                    <a:pt x="5715" y="48006"/>
                  </a:moveTo>
                  <a:cubicBezTo>
                    <a:pt x="5715" y="52483"/>
                    <a:pt x="5715" y="56198"/>
                    <a:pt x="5715" y="60008"/>
                  </a:cubicBezTo>
                  <a:cubicBezTo>
                    <a:pt x="5715" y="60389"/>
                    <a:pt x="5429" y="60770"/>
                    <a:pt x="5239" y="61151"/>
                  </a:cubicBezTo>
                  <a:cubicBezTo>
                    <a:pt x="4953" y="60770"/>
                    <a:pt x="4477" y="60389"/>
                    <a:pt x="4286" y="59913"/>
                  </a:cubicBezTo>
                  <a:cubicBezTo>
                    <a:pt x="3715" y="58770"/>
                    <a:pt x="3048" y="57627"/>
                    <a:pt x="2858" y="56484"/>
                  </a:cubicBezTo>
                  <a:cubicBezTo>
                    <a:pt x="2286" y="51816"/>
                    <a:pt x="1619" y="47149"/>
                    <a:pt x="1429" y="42386"/>
                  </a:cubicBezTo>
                  <a:cubicBezTo>
                    <a:pt x="857" y="30861"/>
                    <a:pt x="381" y="19241"/>
                    <a:pt x="0" y="7620"/>
                  </a:cubicBezTo>
                  <a:cubicBezTo>
                    <a:pt x="0" y="6001"/>
                    <a:pt x="381" y="4191"/>
                    <a:pt x="762" y="2572"/>
                  </a:cubicBezTo>
                  <a:cubicBezTo>
                    <a:pt x="953" y="1620"/>
                    <a:pt x="1715" y="858"/>
                    <a:pt x="2191" y="0"/>
                  </a:cubicBezTo>
                  <a:cubicBezTo>
                    <a:pt x="2381" y="858"/>
                    <a:pt x="2762" y="1620"/>
                    <a:pt x="2762" y="2381"/>
                  </a:cubicBezTo>
                  <a:cubicBezTo>
                    <a:pt x="2762" y="7049"/>
                    <a:pt x="2667" y="11716"/>
                    <a:pt x="2762" y="16383"/>
                  </a:cubicBezTo>
                  <a:cubicBezTo>
                    <a:pt x="3143" y="25337"/>
                    <a:pt x="3620" y="34195"/>
                    <a:pt x="4191" y="43149"/>
                  </a:cubicBezTo>
                  <a:cubicBezTo>
                    <a:pt x="4191" y="44578"/>
                    <a:pt x="5144" y="45911"/>
                    <a:pt x="5620" y="47911"/>
                  </a:cubicBezTo>
                  <a:close/>
                </a:path>
              </a:pathLst>
            </a:custGeom>
            <a:solidFill>
              <a:srgbClr val="040000"/>
            </a:solidFill>
            <a:ln w="9525" cap="flat">
              <a:noFill/>
              <a:prstDash val="solid"/>
              <a:miter/>
            </a:ln>
          </p:spPr>
          <p:txBody>
            <a:bodyPr rtlCol="0" anchor="ctr"/>
            <a:lstStyle/>
            <a:p>
              <a:endParaRPr lang="ja-JP" altLang="en-US"/>
            </a:p>
          </p:txBody>
        </p:sp>
        <p:sp>
          <p:nvSpPr>
            <p:cNvPr id="118" name="フリーフォーム: 図形 117">
              <a:extLst>
                <a:ext uri="{FF2B5EF4-FFF2-40B4-BE49-F238E27FC236}">
                  <a16:creationId xmlns:a16="http://schemas.microsoft.com/office/drawing/2014/main" id="{8F58068F-65D7-33CE-7A78-F38263E0C557}"/>
                </a:ext>
              </a:extLst>
            </p:cNvPr>
            <p:cNvSpPr/>
            <p:nvPr/>
          </p:nvSpPr>
          <p:spPr>
            <a:xfrm>
              <a:off x="6030806" y="5426582"/>
              <a:ext cx="2826" cy="27718"/>
            </a:xfrm>
            <a:custGeom>
              <a:avLst/>
              <a:gdLst>
                <a:gd name="connsiteX0" fmla="*/ 2805 w 2826"/>
                <a:gd name="connsiteY0" fmla="*/ 9811 h 27718"/>
                <a:gd name="connsiteX1" fmla="*/ 2805 w 2826"/>
                <a:gd name="connsiteY1" fmla="*/ 25908 h 27718"/>
                <a:gd name="connsiteX2" fmla="*/ 1566 w 2826"/>
                <a:gd name="connsiteY2" fmla="*/ 27718 h 27718"/>
                <a:gd name="connsiteX3" fmla="*/ 42 w 2826"/>
                <a:gd name="connsiteY3" fmla="*/ 26194 h 27718"/>
                <a:gd name="connsiteX4" fmla="*/ 42 w 2826"/>
                <a:gd name="connsiteY4" fmla="*/ 1144 h 27718"/>
                <a:gd name="connsiteX5" fmla="*/ 519 w 2826"/>
                <a:gd name="connsiteY5" fmla="*/ 0 h 27718"/>
                <a:gd name="connsiteX6" fmla="*/ 1471 w 2826"/>
                <a:gd name="connsiteY6" fmla="*/ 1144 h 27718"/>
                <a:gd name="connsiteX7" fmla="*/ 1471 w 2826"/>
                <a:gd name="connsiteY7" fmla="*/ 7716 h 27718"/>
                <a:gd name="connsiteX8" fmla="*/ 2805 w 2826"/>
                <a:gd name="connsiteY8" fmla="*/ 9811 h 27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6" h="27718">
                  <a:moveTo>
                    <a:pt x="2805" y="9811"/>
                  </a:moveTo>
                  <a:cubicBezTo>
                    <a:pt x="423" y="15240"/>
                    <a:pt x="3090" y="20574"/>
                    <a:pt x="2805" y="25908"/>
                  </a:cubicBezTo>
                  <a:cubicBezTo>
                    <a:pt x="2805" y="26575"/>
                    <a:pt x="2043" y="27147"/>
                    <a:pt x="1566" y="27718"/>
                  </a:cubicBezTo>
                  <a:cubicBezTo>
                    <a:pt x="995" y="27242"/>
                    <a:pt x="42" y="26670"/>
                    <a:pt x="42" y="26194"/>
                  </a:cubicBezTo>
                  <a:cubicBezTo>
                    <a:pt x="-53" y="17812"/>
                    <a:pt x="42" y="9430"/>
                    <a:pt x="42" y="1144"/>
                  </a:cubicBezTo>
                  <a:cubicBezTo>
                    <a:pt x="42" y="762"/>
                    <a:pt x="328" y="381"/>
                    <a:pt x="519" y="0"/>
                  </a:cubicBezTo>
                  <a:cubicBezTo>
                    <a:pt x="804" y="381"/>
                    <a:pt x="1376" y="762"/>
                    <a:pt x="1471" y="1144"/>
                  </a:cubicBezTo>
                  <a:cubicBezTo>
                    <a:pt x="1566" y="3143"/>
                    <a:pt x="1471" y="5144"/>
                    <a:pt x="1471" y="7716"/>
                  </a:cubicBezTo>
                  <a:cubicBezTo>
                    <a:pt x="1947" y="8859"/>
                    <a:pt x="2900" y="9525"/>
                    <a:pt x="2805" y="9811"/>
                  </a:cubicBezTo>
                  <a:close/>
                </a:path>
              </a:pathLst>
            </a:custGeom>
            <a:solidFill>
              <a:srgbClr val="040000"/>
            </a:solidFill>
            <a:ln w="9525" cap="flat">
              <a:noFill/>
              <a:prstDash val="solid"/>
              <a:miter/>
            </a:ln>
          </p:spPr>
          <p:txBody>
            <a:bodyPr rtlCol="0" anchor="ctr"/>
            <a:lstStyle/>
            <a:p>
              <a:endParaRPr lang="ja-JP" altLang="en-US"/>
            </a:p>
          </p:txBody>
        </p:sp>
        <p:sp>
          <p:nvSpPr>
            <p:cNvPr id="119" name="フリーフォーム: 図形 118">
              <a:extLst>
                <a:ext uri="{FF2B5EF4-FFF2-40B4-BE49-F238E27FC236}">
                  <a16:creationId xmlns:a16="http://schemas.microsoft.com/office/drawing/2014/main" id="{6FD0E086-F84E-F2F9-7002-C089B75C6E1A}"/>
                </a:ext>
              </a:extLst>
            </p:cNvPr>
            <p:cNvSpPr/>
            <p:nvPr/>
          </p:nvSpPr>
          <p:spPr>
            <a:xfrm>
              <a:off x="5925680" y="4748932"/>
              <a:ext cx="93438" cy="21534"/>
            </a:xfrm>
            <a:custGeom>
              <a:avLst/>
              <a:gdLst>
                <a:gd name="connsiteX0" fmla="*/ 90691 w 93438"/>
                <a:gd name="connsiteY0" fmla="*/ 2136 h 21534"/>
                <a:gd name="connsiteX1" fmla="*/ 93358 w 93438"/>
                <a:gd name="connsiteY1" fmla="*/ 6804 h 21534"/>
                <a:gd name="connsiteX2" fmla="*/ 88310 w 93438"/>
                <a:gd name="connsiteY2" fmla="*/ 10518 h 21534"/>
                <a:gd name="connsiteX3" fmla="*/ 76022 w 93438"/>
                <a:gd name="connsiteY3" fmla="*/ 12138 h 21534"/>
                <a:gd name="connsiteX4" fmla="*/ 58306 w 93438"/>
                <a:gd name="connsiteY4" fmla="*/ 13185 h 21534"/>
                <a:gd name="connsiteX5" fmla="*/ 53543 w 93438"/>
                <a:gd name="connsiteY5" fmla="*/ 12328 h 21534"/>
                <a:gd name="connsiteX6" fmla="*/ 29540 w 93438"/>
                <a:gd name="connsiteY6" fmla="*/ 16138 h 21534"/>
                <a:gd name="connsiteX7" fmla="*/ 14300 w 93438"/>
                <a:gd name="connsiteY7" fmla="*/ 20615 h 21534"/>
                <a:gd name="connsiteX8" fmla="*/ 3061 w 93438"/>
                <a:gd name="connsiteY8" fmla="*/ 19948 h 21534"/>
                <a:gd name="connsiteX9" fmla="*/ 13 w 93438"/>
                <a:gd name="connsiteY9" fmla="*/ 17186 h 21534"/>
                <a:gd name="connsiteX10" fmla="*/ 4299 w 93438"/>
                <a:gd name="connsiteY10" fmla="*/ 12233 h 21534"/>
                <a:gd name="connsiteX11" fmla="*/ 20111 w 93438"/>
                <a:gd name="connsiteY11" fmla="*/ 7280 h 21534"/>
                <a:gd name="connsiteX12" fmla="*/ 31445 w 93438"/>
                <a:gd name="connsiteY12" fmla="*/ 5280 h 21534"/>
                <a:gd name="connsiteX13" fmla="*/ 59735 w 93438"/>
                <a:gd name="connsiteY13" fmla="*/ 2613 h 21534"/>
                <a:gd name="connsiteX14" fmla="*/ 81547 w 93438"/>
                <a:gd name="connsiteY14" fmla="*/ 136 h 21534"/>
                <a:gd name="connsiteX15" fmla="*/ 90596 w 93438"/>
                <a:gd name="connsiteY15" fmla="*/ 2136 h 21534"/>
                <a:gd name="connsiteX16" fmla="*/ 87833 w 93438"/>
                <a:gd name="connsiteY16" fmla="*/ 5566 h 21534"/>
                <a:gd name="connsiteX17" fmla="*/ 86309 w 93438"/>
                <a:gd name="connsiteY17" fmla="*/ 3946 h 21534"/>
                <a:gd name="connsiteX18" fmla="*/ 76975 w 93438"/>
                <a:gd name="connsiteY18" fmla="*/ 3946 h 21534"/>
                <a:gd name="connsiteX19" fmla="*/ 68974 w 93438"/>
                <a:gd name="connsiteY19" fmla="*/ 5280 h 21534"/>
                <a:gd name="connsiteX20" fmla="*/ 64687 w 93438"/>
                <a:gd name="connsiteY20" fmla="*/ 5375 h 21534"/>
                <a:gd name="connsiteX21" fmla="*/ 63354 w 93438"/>
                <a:gd name="connsiteY21" fmla="*/ 6994 h 21534"/>
                <a:gd name="connsiteX22" fmla="*/ 64116 w 93438"/>
                <a:gd name="connsiteY22" fmla="*/ 9185 h 21534"/>
                <a:gd name="connsiteX23" fmla="*/ 72212 w 93438"/>
                <a:gd name="connsiteY23" fmla="*/ 9185 h 21534"/>
                <a:gd name="connsiteX24" fmla="*/ 78785 w 93438"/>
                <a:gd name="connsiteY24" fmla="*/ 6327 h 21534"/>
                <a:gd name="connsiteX25" fmla="*/ 86309 w 93438"/>
                <a:gd name="connsiteY25" fmla="*/ 6518 h 21534"/>
                <a:gd name="connsiteX26" fmla="*/ 87738 w 93438"/>
                <a:gd name="connsiteY26" fmla="*/ 5566 h 21534"/>
                <a:gd name="connsiteX27" fmla="*/ 60020 w 93438"/>
                <a:gd name="connsiteY27" fmla="*/ 8899 h 21534"/>
                <a:gd name="connsiteX28" fmla="*/ 60401 w 93438"/>
                <a:gd name="connsiteY28" fmla="*/ 8423 h 21534"/>
                <a:gd name="connsiteX29" fmla="*/ 57544 w 93438"/>
                <a:gd name="connsiteY29" fmla="*/ 5280 h 21534"/>
                <a:gd name="connsiteX30" fmla="*/ 52019 w 93438"/>
                <a:gd name="connsiteY30" fmla="*/ 5566 h 21534"/>
                <a:gd name="connsiteX31" fmla="*/ 51733 w 93438"/>
                <a:gd name="connsiteY31" fmla="*/ 6709 h 21534"/>
                <a:gd name="connsiteX32" fmla="*/ 56782 w 93438"/>
                <a:gd name="connsiteY32" fmla="*/ 7756 h 21534"/>
                <a:gd name="connsiteX33" fmla="*/ 58972 w 93438"/>
                <a:gd name="connsiteY33" fmla="*/ 8423 h 21534"/>
                <a:gd name="connsiteX34" fmla="*/ 60020 w 93438"/>
                <a:gd name="connsiteY34" fmla="*/ 8804 h 21534"/>
                <a:gd name="connsiteX35" fmla="*/ 48686 w 93438"/>
                <a:gd name="connsiteY35" fmla="*/ 8614 h 21534"/>
                <a:gd name="connsiteX36" fmla="*/ 48495 w 93438"/>
                <a:gd name="connsiteY36" fmla="*/ 6899 h 21534"/>
                <a:gd name="connsiteX37" fmla="*/ 47257 w 93438"/>
                <a:gd name="connsiteY37" fmla="*/ 6518 h 21534"/>
                <a:gd name="connsiteX38" fmla="*/ 36589 w 93438"/>
                <a:gd name="connsiteY38" fmla="*/ 9185 h 21534"/>
                <a:gd name="connsiteX39" fmla="*/ 24968 w 93438"/>
                <a:gd name="connsiteY39" fmla="*/ 10614 h 21534"/>
                <a:gd name="connsiteX40" fmla="*/ 14586 w 93438"/>
                <a:gd name="connsiteY40" fmla="*/ 12519 h 21534"/>
                <a:gd name="connsiteX41" fmla="*/ 3728 w 93438"/>
                <a:gd name="connsiteY41" fmla="*/ 15662 h 21534"/>
                <a:gd name="connsiteX42" fmla="*/ 3251 w 93438"/>
                <a:gd name="connsiteY42" fmla="*/ 18234 h 21534"/>
                <a:gd name="connsiteX43" fmla="*/ 12395 w 93438"/>
                <a:gd name="connsiteY43" fmla="*/ 18043 h 21534"/>
                <a:gd name="connsiteX44" fmla="*/ 20872 w 93438"/>
                <a:gd name="connsiteY44" fmla="*/ 14519 h 21534"/>
                <a:gd name="connsiteX45" fmla="*/ 31064 w 93438"/>
                <a:gd name="connsiteY45" fmla="*/ 11661 h 21534"/>
                <a:gd name="connsiteX46" fmla="*/ 33064 w 93438"/>
                <a:gd name="connsiteY46" fmla="*/ 11281 h 21534"/>
                <a:gd name="connsiteX47" fmla="*/ 45923 w 93438"/>
                <a:gd name="connsiteY47" fmla="*/ 10423 h 21534"/>
                <a:gd name="connsiteX48" fmla="*/ 48590 w 93438"/>
                <a:gd name="connsiteY48" fmla="*/ 8614 h 21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93438" h="21534">
                  <a:moveTo>
                    <a:pt x="90691" y="2136"/>
                  </a:moveTo>
                  <a:cubicBezTo>
                    <a:pt x="92120" y="2803"/>
                    <a:pt x="93834" y="5661"/>
                    <a:pt x="93358" y="6804"/>
                  </a:cubicBezTo>
                  <a:cubicBezTo>
                    <a:pt x="92691" y="8423"/>
                    <a:pt x="90310" y="10042"/>
                    <a:pt x="88310" y="10518"/>
                  </a:cubicBezTo>
                  <a:cubicBezTo>
                    <a:pt x="84309" y="11471"/>
                    <a:pt x="79928" y="10995"/>
                    <a:pt x="76022" y="12138"/>
                  </a:cubicBezTo>
                  <a:cubicBezTo>
                    <a:pt x="70117" y="13852"/>
                    <a:pt x="64116" y="11281"/>
                    <a:pt x="58306" y="13185"/>
                  </a:cubicBezTo>
                  <a:cubicBezTo>
                    <a:pt x="57163" y="13567"/>
                    <a:pt x="55448" y="12424"/>
                    <a:pt x="53543" y="12328"/>
                  </a:cubicBezTo>
                  <a:cubicBezTo>
                    <a:pt x="45256" y="13757"/>
                    <a:pt x="37351" y="14614"/>
                    <a:pt x="29540" y="16138"/>
                  </a:cubicBezTo>
                  <a:cubicBezTo>
                    <a:pt x="24397" y="17091"/>
                    <a:pt x="19348" y="19091"/>
                    <a:pt x="14300" y="20615"/>
                  </a:cubicBezTo>
                  <a:cubicBezTo>
                    <a:pt x="10490" y="21758"/>
                    <a:pt x="6585" y="22139"/>
                    <a:pt x="3061" y="19948"/>
                  </a:cubicBezTo>
                  <a:cubicBezTo>
                    <a:pt x="1822" y="19186"/>
                    <a:pt x="-178" y="17567"/>
                    <a:pt x="13" y="17186"/>
                  </a:cubicBezTo>
                  <a:cubicBezTo>
                    <a:pt x="1156" y="15281"/>
                    <a:pt x="2680" y="12328"/>
                    <a:pt x="4299" y="12233"/>
                  </a:cubicBezTo>
                  <a:cubicBezTo>
                    <a:pt x="10109" y="11661"/>
                    <a:pt x="14777" y="8614"/>
                    <a:pt x="20111" y="7280"/>
                  </a:cubicBezTo>
                  <a:cubicBezTo>
                    <a:pt x="23825" y="6327"/>
                    <a:pt x="27730" y="6042"/>
                    <a:pt x="31445" y="5280"/>
                  </a:cubicBezTo>
                  <a:cubicBezTo>
                    <a:pt x="40780" y="3375"/>
                    <a:pt x="50114" y="2327"/>
                    <a:pt x="59735" y="2613"/>
                  </a:cubicBezTo>
                  <a:cubicBezTo>
                    <a:pt x="67164" y="2803"/>
                    <a:pt x="74308" y="1660"/>
                    <a:pt x="81547" y="136"/>
                  </a:cubicBezTo>
                  <a:cubicBezTo>
                    <a:pt x="84309" y="-435"/>
                    <a:pt x="87833" y="898"/>
                    <a:pt x="90596" y="2136"/>
                  </a:cubicBezTo>
                  <a:close/>
                  <a:moveTo>
                    <a:pt x="87833" y="5566"/>
                  </a:moveTo>
                  <a:cubicBezTo>
                    <a:pt x="87357" y="4994"/>
                    <a:pt x="86881" y="4042"/>
                    <a:pt x="86309" y="3946"/>
                  </a:cubicBezTo>
                  <a:cubicBezTo>
                    <a:pt x="83738" y="3756"/>
                    <a:pt x="81071" y="3946"/>
                    <a:pt x="76975" y="3946"/>
                  </a:cubicBezTo>
                  <a:cubicBezTo>
                    <a:pt x="74308" y="4423"/>
                    <a:pt x="71641" y="4899"/>
                    <a:pt x="68974" y="5280"/>
                  </a:cubicBezTo>
                  <a:cubicBezTo>
                    <a:pt x="67545" y="5470"/>
                    <a:pt x="66116" y="5185"/>
                    <a:pt x="64687" y="5375"/>
                  </a:cubicBezTo>
                  <a:cubicBezTo>
                    <a:pt x="64116" y="5470"/>
                    <a:pt x="63449" y="6423"/>
                    <a:pt x="63354" y="6994"/>
                  </a:cubicBezTo>
                  <a:cubicBezTo>
                    <a:pt x="63354" y="7661"/>
                    <a:pt x="63830" y="8423"/>
                    <a:pt x="64116" y="9185"/>
                  </a:cubicBezTo>
                  <a:cubicBezTo>
                    <a:pt x="66878" y="7470"/>
                    <a:pt x="69545" y="10328"/>
                    <a:pt x="72212" y="9185"/>
                  </a:cubicBezTo>
                  <a:cubicBezTo>
                    <a:pt x="74403" y="8328"/>
                    <a:pt x="76498" y="6804"/>
                    <a:pt x="78785" y="6327"/>
                  </a:cubicBezTo>
                  <a:cubicBezTo>
                    <a:pt x="81166" y="5851"/>
                    <a:pt x="83738" y="6518"/>
                    <a:pt x="86309" y="6518"/>
                  </a:cubicBezTo>
                  <a:cubicBezTo>
                    <a:pt x="86786" y="6518"/>
                    <a:pt x="87262" y="5851"/>
                    <a:pt x="87738" y="5566"/>
                  </a:cubicBezTo>
                  <a:close/>
                  <a:moveTo>
                    <a:pt x="60020" y="8899"/>
                  </a:moveTo>
                  <a:cubicBezTo>
                    <a:pt x="60020" y="8899"/>
                    <a:pt x="60496" y="8518"/>
                    <a:pt x="60401" y="8423"/>
                  </a:cubicBezTo>
                  <a:cubicBezTo>
                    <a:pt x="59449" y="7280"/>
                    <a:pt x="58782" y="5661"/>
                    <a:pt x="57544" y="5280"/>
                  </a:cubicBezTo>
                  <a:cubicBezTo>
                    <a:pt x="55829" y="4803"/>
                    <a:pt x="53829" y="5375"/>
                    <a:pt x="52019" y="5566"/>
                  </a:cubicBezTo>
                  <a:cubicBezTo>
                    <a:pt x="51829" y="5566"/>
                    <a:pt x="51733" y="6709"/>
                    <a:pt x="51733" y="6709"/>
                  </a:cubicBezTo>
                  <a:cubicBezTo>
                    <a:pt x="53353" y="7090"/>
                    <a:pt x="55067" y="7470"/>
                    <a:pt x="56782" y="7756"/>
                  </a:cubicBezTo>
                  <a:cubicBezTo>
                    <a:pt x="57258" y="7756"/>
                    <a:pt x="57734" y="7756"/>
                    <a:pt x="58972" y="8423"/>
                  </a:cubicBezTo>
                  <a:cubicBezTo>
                    <a:pt x="59354" y="8518"/>
                    <a:pt x="59639" y="8709"/>
                    <a:pt x="60020" y="8804"/>
                  </a:cubicBezTo>
                  <a:close/>
                  <a:moveTo>
                    <a:pt x="48686" y="8614"/>
                  </a:moveTo>
                  <a:cubicBezTo>
                    <a:pt x="48686" y="8614"/>
                    <a:pt x="48686" y="7375"/>
                    <a:pt x="48495" y="6899"/>
                  </a:cubicBezTo>
                  <a:cubicBezTo>
                    <a:pt x="48400" y="6613"/>
                    <a:pt x="47638" y="6518"/>
                    <a:pt x="47257" y="6518"/>
                  </a:cubicBezTo>
                  <a:cubicBezTo>
                    <a:pt x="43923" y="7185"/>
                    <a:pt x="40685" y="7851"/>
                    <a:pt x="36589" y="9185"/>
                  </a:cubicBezTo>
                  <a:cubicBezTo>
                    <a:pt x="32683" y="9661"/>
                    <a:pt x="28873" y="10042"/>
                    <a:pt x="24968" y="10614"/>
                  </a:cubicBezTo>
                  <a:cubicBezTo>
                    <a:pt x="21444" y="11185"/>
                    <a:pt x="17729" y="13185"/>
                    <a:pt x="14586" y="12519"/>
                  </a:cubicBezTo>
                  <a:cubicBezTo>
                    <a:pt x="9919" y="11566"/>
                    <a:pt x="7442" y="15186"/>
                    <a:pt x="3728" y="15662"/>
                  </a:cubicBezTo>
                  <a:cubicBezTo>
                    <a:pt x="3442" y="15662"/>
                    <a:pt x="2870" y="17853"/>
                    <a:pt x="3251" y="18234"/>
                  </a:cubicBezTo>
                  <a:cubicBezTo>
                    <a:pt x="4871" y="19758"/>
                    <a:pt x="11443" y="19758"/>
                    <a:pt x="12395" y="18043"/>
                  </a:cubicBezTo>
                  <a:cubicBezTo>
                    <a:pt x="14300" y="14519"/>
                    <a:pt x="17444" y="14519"/>
                    <a:pt x="20872" y="14519"/>
                  </a:cubicBezTo>
                  <a:cubicBezTo>
                    <a:pt x="24587" y="14519"/>
                    <a:pt x="28016" y="13662"/>
                    <a:pt x="31064" y="11661"/>
                  </a:cubicBezTo>
                  <a:cubicBezTo>
                    <a:pt x="31540" y="11281"/>
                    <a:pt x="32398" y="11376"/>
                    <a:pt x="33064" y="11281"/>
                  </a:cubicBezTo>
                  <a:cubicBezTo>
                    <a:pt x="37351" y="10995"/>
                    <a:pt x="41637" y="10900"/>
                    <a:pt x="45923" y="10423"/>
                  </a:cubicBezTo>
                  <a:cubicBezTo>
                    <a:pt x="46876" y="10328"/>
                    <a:pt x="47923" y="9376"/>
                    <a:pt x="48590" y="8614"/>
                  </a:cubicBezTo>
                  <a:close/>
                </a:path>
              </a:pathLst>
            </a:custGeom>
            <a:solidFill>
              <a:srgbClr val="040000"/>
            </a:solidFill>
            <a:ln w="9525" cap="flat">
              <a:noFill/>
              <a:prstDash val="solid"/>
              <a:miter/>
            </a:ln>
          </p:spPr>
          <p:txBody>
            <a:bodyPr rtlCol="0" anchor="ctr"/>
            <a:lstStyle/>
            <a:p>
              <a:endParaRPr lang="ja-JP" altLang="en-US"/>
            </a:p>
          </p:txBody>
        </p:sp>
        <p:sp>
          <p:nvSpPr>
            <p:cNvPr id="120" name="フリーフォーム: 図形 119">
              <a:extLst>
                <a:ext uri="{FF2B5EF4-FFF2-40B4-BE49-F238E27FC236}">
                  <a16:creationId xmlns:a16="http://schemas.microsoft.com/office/drawing/2014/main" id="{4B194352-8751-0D50-081B-7A8DA15D30EE}"/>
                </a:ext>
              </a:extLst>
            </p:cNvPr>
            <p:cNvSpPr/>
            <p:nvPr/>
          </p:nvSpPr>
          <p:spPr>
            <a:xfrm>
              <a:off x="6007893" y="5221795"/>
              <a:ext cx="5333" cy="476"/>
            </a:xfrm>
            <a:custGeom>
              <a:avLst/>
              <a:gdLst>
                <a:gd name="connsiteX0" fmla="*/ 95 w 5333"/>
                <a:gd name="connsiteY0" fmla="*/ 0 h 476"/>
                <a:gd name="connsiteX1" fmla="*/ 5334 w 5333"/>
                <a:gd name="connsiteY1" fmla="*/ 0 h 476"/>
                <a:gd name="connsiteX2" fmla="*/ 2667 w 5333"/>
                <a:gd name="connsiteY2" fmla="*/ 476 h 476"/>
                <a:gd name="connsiteX3" fmla="*/ 0 w 5333"/>
                <a:gd name="connsiteY3" fmla="*/ 0 h 476"/>
              </a:gdLst>
              <a:ahLst/>
              <a:cxnLst>
                <a:cxn ang="0">
                  <a:pos x="connsiteX0" y="connsiteY0"/>
                </a:cxn>
                <a:cxn ang="0">
                  <a:pos x="connsiteX1" y="connsiteY1"/>
                </a:cxn>
                <a:cxn ang="0">
                  <a:pos x="connsiteX2" y="connsiteY2"/>
                </a:cxn>
                <a:cxn ang="0">
                  <a:pos x="connsiteX3" y="connsiteY3"/>
                </a:cxn>
              </a:cxnLst>
              <a:rect l="l" t="t" r="r" b="b"/>
              <a:pathLst>
                <a:path w="5333" h="476">
                  <a:moveTo>
                    <a:pt x="95" y="0"/>
                  </a:moveTo>
                  <a:lnTo>
                    <a:pt x="5334" y="0"/>
                  </a:lnTo>
                  <a:cubicBezTo>
                    <a:pt x="4667" y="190"/>
                    <a:pt x="4096" y="286"/>
                    <a:pt x="2667" y="476"/>
                  </a:cubicBezTo>
                  <a:cubicBezTo>
                    <a:pt x="1334" y="381"/>
                    <a:pt x="667" y="190"/>
                    <a:pt x="0" y="0"/>
                  </a:cubicBezTo>
                  <a:close/>
                </a:path>
              </a:pathLst>
            </a:custGeom>
            <a:solidFill>
              <a:srgbClr val="040000"/>
            </a:solidFill>
            <a:ln w="9525" cap="flat">
              <a:noFill/>
              <a:prstDash val="solid"/>
              <a:miter/>
            </a:ln>
          </p:spPr>
          <p:txBody>
            <a:bodyPr rtlCol="0" anchor="ctr"/>
            <a:lstStyle/>
            <a:p>
              <a:endParaRPr lang="ja-JP" altLang="en-US"/>
            </a:p>
          </p:txBody>
        </p:sp>
        <p:sp>
          <p:nvSpPr>
            <p:cNvPr id="121" name="フリーフォーム: 図形 120">
              <a:extLst>
                <a:ext uri="{FF2B5EF4-FFF2-40B4-BE49-F238E27FC236}">
                  <a16:creationId xmlns:a16="http://schemas.microsoft.com/office/drawing/2014/main" id="{044628AA-A060-3982-374B-45BE819F206E}"/>
                </a:ext>
              </a:extLst>
            </p:cNvPr>
            <p:cNvSpPr/>
            <p:nvPr/>
          </p:nvSpPr>
          <p:spPr>
            <a:xfrm>
              <a:off x="5978831" y="5135593"/>
              <a:ext cx="30872" cy="58824"/>
            </a:xfrm>
            <a:custGeom>
              <a:avLst/>
              <a:gdLst>
                <a:gd name="connsiteX0" fmla="*/ 28777 w 30872"/>
                <a:gd name="connsiteY0" fmla="*/ 3429 h 58824"/>
                <a:gd name="connsiteX1" fmla="*/ 30872 w 30872"/>
                <a:gd name="connsiteY1" fmla="*/ 4191 h 58824"/>
                <a:gd name="connsiteX2" fmla="*/ 27443 w 30872"/>
                <a:gd name="connsiteY2" fmla="*/ 11239 h 58824"/>
                <a:gd name="connsiteX3" fmla="*/ 23919 w 30872"/>
                <a:gd name="connsiteY3" fmla="*/ 18574 h 58824"/>
                <a:gd name="connsiteX4" fmla="*/ 16871 w 30872"/>
                <a:gd name="connsiteY4" fmla="*/ 39338 h 58824"/>
                <a:gd name="connsiteX5" fmla="*/ 7917 w 30872"/>
                <a:gd name="connsiteY5" fmla="*/ 57150 h 58824"/>
                <a:gd name="connsiteX6" fmla="*/ 2679 w 30872"/>
                <a:gd name="connsiteY6" fmla="*/ 57817 h 58824"/>
                <a:gd name="connsiteX7" fmla="*/ 1345 w 30872"/>
                <a:gd name="connsiteY7" fmla="*/ 48673 h 58824"/>
                <a:gd name="connsiteX8" fmla="*/ 6965 w 30872"/>
                <a:gd name="connsiteY8" fmla="*/ 36195 h 58824"/>
                <a:gd name="connsiteX9" fmla="*/ 14680 w 30872"/>
                <a:gd name="connsiteY9" fmla="*/ 19050 h 58824"/>
                <a:gd name="connsiteX10" fmla="*/ 23443 w 30872"/>
                <a:gd name="connsiteY10" fmla="*/ 0 h 58824"/>
                <a:gd name="connsiteX11" fmla="*/ 26015 w 30872"/>
                <a:gd name="connsiteY11" fmla="*/ 1048 h 58824"/>
                <a:gd name="connsiteX12" fmla="*/ 27158 w 30872"/>
                <a:gd name="connsiteY12" fmla="*/ 3715 h 58824"/>
                <a:gd name="connsiteX13" fmla="*/ 28777 w 30872"/>
                <a:gd name="connsiteY13" fmla="*/ 3429 h 58824"/>
                <a:gd name="connsiteX14" fmla="*/ 10870 w 30872"/>
                <a:gd name="connsiteY14" fmla="*/ 39909 h 58824"/>
                <a:gd name="connsiteX15" fmla="*/ 10870 w 30872"/>
                <a:gd name="connsiteY15" fmla="*/ 38671 h 58824"/>
                <a:gd name="connsiteX16" fmla="*/ 9441 w 30872"/>
                <a:gd name="connsiteY16" fmla="*/ 39909 h 58824"/>
                <a:gd name="connsiteX17" fmla="*/ 9441 w 30872"/>
                <a:gd name="connsiteY17" fmla="*/ 41148 h 58824"/>
                <a:gd name="connsiteX18" fmla="*/ 10870 w 30872"/>
                <a:gd name="connsiteY18" fmla="*/ 39909 h 58824"/>
                <a:gd name="connsiteX19" fmla="*/ 4488 w 30872"/>
                <a:gd name="connsiteY19" fmla="*/ 50006 h 58824"/>
                <a:gd name="connsiteX20" fmla="*/ 5060 w 30872"/>
                <a:gd name="connsiteY20" fmla="*/ 49244 h 58824"/>
                <a:gd name="connsiteX21" fmla="*/ 4488 w 30872"/>
                <a:gd name="connsiteY21" fmla="*/ 50006 h 588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872" h="58824">
                  <a:moveTo>
                    <a:pt x="28777" y="3429"/>
                  </a:moveTo>
                  <a:lnTo>
                    <a:pt x="30872" y="4191"/>
                  </a:lnTo>
                  <a:cubicBezTo>
                    <a:pt x="29920" y="6572"/>
                    <a:pt x="28777" y="8953"/>
                    <a:pt x="27443" y="11239"/>
                  </a:cubicBezTo>
                  <a:cubicBezTo>
                    <a:pt x="26110" y="13621"/>
                    <a:pt x="24872" y="16002"/>
                    <a:pt x="23919" y="18574"/>
                  </a:cubicBezTo>
                  <a:cubicBezTo>
                    <a:pt x="21538" y="25432"/>
                    <a:pt x="18014" y="31909"/>
                    <a:pt x="16871" y="39338"/>
                  </a:cubicBezTo>
                  <a:cubicBezTo>
                    <a:pt x="15918" y="45720"/>
                    <a:pt x="9346" y="50387"/>
                    <a:pt x="7917" y="57150"/>
                  </a:cubicBezTo>
                  <a:cubicBezTo>
                    <a:pt x="7441" y="59150"/>
                    <a:pt x="4774" y="59341"/>
                    <a:pt x="2679" y="57817"/>
                  </a:cubicBezTo>
                  <a:cubicBezTo>
                    <a:pt x="-465" y="55626"/>
                    <a:pt x="-751" y="53340"/>
                    <a:pt x="1345" y="48673"/>
                  </a:cubicBezTo>
                  <a:cubicBezTo>
                    <a:pt x="3250" y="44577"/>
                    <a:pt x="5060" y="40386"/>
                    <a:pt x="6965" y="36195"/>
                  </a:cubicBezTo>
                  <a:cubicBezTo>
                    <a:pt x="9537" y="30480"/>
                    <a:pt x="12108" y="24765"/>
                    <a:pt x="14680" y="19050"/>
                  </a:cubicBezTo>
                  <a:cubicBezTo>
                    <a:pt x="17538" y="12668"/>
                    <a:pt x="20490" y="6382"/>
                    <a:pt x="23443" y="0"/>
                  </a:cubicBezTo>
                  <a:lnTo>
                    <a:pt x="26015" y="1048"/>
                  </a:lnTo>
                  <a:cubicBezTo>
                    <a:pt x="25443" y="2191"/>
                    <a:pt x="25634" y="3238"/>
                    <a:pt x="27158" y="3715"/>
                  </a:cubicBezTo>
                  <a:cubicBezTo>
                    <a:pt x="28205" y="4096"/>
                    <a:pt x="28587" y="3810"/>
                    <a:pt x="28777" y="3429"/>
                  </a:cubicBezTo>
                  <a:close/>
                  <a:moveTo>
                    <a:pt x="10870" y="39909"/>
                  </a:moveTo>
                  <a:lnTo>
                    <a:pt x="10870" y="38671"/>
                  </a:lnTo>
                  <a:cubicBezTo>
                    <a:pt x="10870" y="38671"/>
                    <a:pt x="10394" y="39529"/>
                    <a:pt x="9441" y="39909"/>
                  </a:cubicBezTo>
                  <a:lnTo>
                    <a:pt x="9441" y="41148"/>
                  </a:lnTo>
                  <a:cubicBezTo>
                    <a:pt x="9441" y="41148"/>
                    <a:pt x="9917" y="40291"/>
                    <a:pt x="10870" y="39909"/>
                  </a:cubicBezTo>
                  <a:close/>
                  <a:moveTo>
                    <a:pt x="4488" y="50006"/>
                  </a:moveTo>
                  <a:cubicBezTo>
                    <a:pt x="4488" y="50006"/>
                    <a:pt x="5346" y="50006"/>
                    <a:pt x="5060" y="49244"/>
                  </a:cubicBezTo>
                  <a:cubicBezTo>
                    <a:pt x="4869" y="49530"/>
                    <a:pt x="4679" y="49816"/>
                    <a:pt x="4488" y="50006"/>
                  </a:cubicBezTo>
                  <a:close/>
                </a:path>
              </a:pathLst>
            </a:custGeom>
            <a:solidFill>
              <a:srgbClr val="040000"/>
            </a:solidFill>
            <a:ln w="9525" cap="flat">
              <a:noFill/>
              <a:prstDash val="solid"/>
              <a:miter/>
            </a:ln>
          </p:spPr>
          <p:txBody>
            <a:bodyPr rtlCol="0" anchor="ctr"/>
            <a:lstStyle/>
            <a:p>
              <a:endParaRPr lang="ja-JP" altLang="en-US"/>
            </a:p>
          </p:txBody>
        </p:sp>
        <p:sp>
          <p:nvSpPr>
            <p:cNvPr id="122" name="フリーフォーム: 図形 121">
              <a:extLst>
                <a:ext uri="{FF2B5EF4-FFF2-40B4-BE49-F238E27FC236}">
                  <a16:creationId xmlns:a16="http://schemas.microsoft.com/office/drawing/2014/main" id="{7C2255B9-0D66-7B87-3A5B-426A4836AC1E}"/>
                </a:ext>
              </a:extLst>
            </p:cNvPr>
            <p:cNvSpPr/>
            <p:nvPr/>
          </p:nvSpPr>
          <p:spPr>
            <a:xfrm>
              <a:off x="5650039" y="3942065"/>
              <a:ext cx="347472" cy="344564"/>
            </a:xfrm>
            <a:custGeom>
              <a:avLst/>
              <a:gdLst>
                <a:gd name="connsiteX0" fmla="*/ 346805 w 347472"/>
                <a:gd name="connsiteY0" fmla="*/ 2617 h 344564"/>
                <a:gd name="connsiteX1" fmla="*/ 346805 w 347472"/>
                <a:gd name="connsiteY1" fmla="*/ 5475 h 344564"/>
                <a:gd name="connsiteX2" fmla="*/ 342424 w 347472"/>
                <a:gd name="connsiteY2" fmla="*/ 5379 h 344564"/>
                <a:gd name="connsiteX3" fmla="*/ 318611 w 347472"/>
                <a:gd name="connsiteY3" fmla="*/ 5379 h 344564"/>
                <a:gd name="connsiteX4" fmla="*/ 314325 w 347472"/>
                <a:gd name="connsiteY4" fmla="*/ 5379 h 344564"/>
                <a:gd name="connsiteX5" fmla="*/ 283083 w 347472"/>
                <a:gd name="connsiteY5" fmla="*/ 7951 h 344564"/>
                <a:gd name="connsiteX6" fmla="*/ 276511 w 347472"/>
                <a:gd name="connsiteY6" fmla="*/ 6808 h 344564"/>
                <a:gd name="connsiteX7" fmla="*/ 258223 w 347472"/>
                <a:gd name="connsiteY7" fmla="*/ 9380 h 344564"/>
                <a:gd name="connsiteX8" fmla="*/ 250127 w 347472"/>
                <a:gd name="connsiteY8" fmla="*/ 10618 h 344564"/>
                <a:gd name="connsiteX9" fmla="*/ 239078 w 347472"/>
                <a:gd name="connsiteY9" fmla="*/ 10999 h 344564"/>
                <a:gd name="connsiteX10" fmla="*/ 217837 w 347472"/>
                <a:gd name="connsiteY10" fmla="*/ 17952 h 344564"/>
                <a:gd name="connsiteX11" fmla="*/ 196310 w 347472"/>
                <a:gd name="connsiteY11" fmla="*/ 29477 h 344564"/>
                <a:gd name="connsiteX12" fmla="*/ 160020 w 347472"/>
                <a:gd name="connsiteY12" fmla="*/ 46623 h 344564"/>
                <a:gd name="connsiteX13" fmla="*/ 150876 w 347472"/>
                <a:gd name="connsiteY13" fmla="*/ 51957 h 344564"/>
                <a:gd name="connsiteX14" fmla="*/ 131254 w 347472"/>
                <a:gd name="connsiteY14" fmla="*/ 64625 h 344564"/>
                <a:gd name="connsiteX15" fmla="*/ 126111 w 347472"/>
                <a:gd name="connsiteY15" fmla="*/ 67101 h 344564"/>
                <a:gd name="connsiteX16" fmla="*/ 117729 w 347472"/>
                <a:gd name="connsiteY16" fmla="*/ 75769 h 344564"/>
                <a:gd name="connsiteX17" fmla="*/ 108776 w 347472"/>
                <a:gd name="connsiteY17" fmla="*/ 84246 h 344564"/>
                <a:gd name="connsiteX18" fmla="*/ 103537 w 347472"/>
                <a:gd name="connsiteY18" fmla="*/ 91485 h 344564"/>
                <a:gd name="connsiteX19" fmla="*/ 96869 w 347472"/>
                <a:gd name="connsiteY19" fmla="*/ 102344 h 344564"/>
                <a:gd name="connsiteX20" fmla="*/ 93821 w 347472"/>
                <a:gd name="connsiteY20" fmla="*/ 115202 h 344564"/>
                <a:gd name="connsiteX21" fmla="*/ 69628 w 347472"/>
                <a:gd name="connsiteY21" fmla="*/ 148540 h 344564"/>
                <a:gd name="connsiteX22" fmla="*/ 61151 w 347472"/>
                <a:gd name="connsiteY22" fmla="*/ 156446 h 344564"/>
                <a:gd name="connsiteX23" fmla="*/ 40767 w 347472"/>
                <a:gd name="connsiteY23" fmla="*/ 177115 h 344564"/>
                <a:gd name="connsiteX24" fmla="*/ 39910 w 347472"/>
                <a:gd name="connsiteY24" fmla="*/ 181497 h 344564"/>
                <a:gd name="connsiteX25" fmla="*/ 56197 w 347472"/>
                <a:gd name="connsiteY25" fmla="*/ 199213 h 344564"/>
                <a:gd name="connsiteX26" fmla="*/ 66104 w 347472"/>
                <a:gd name="connsiteY26" fmla="*/ 212739 h 344564"/>
                <a:gd name="connsiteX27" fmla="*/ 72009 w 347472"/>
                <a:gd name="connsiteY27" fmla="*/ 227121 h 344564"/>
                <a:gd name="connsiteX28" fmla="*/ 73438 w 347472"/>
                <a:gd name="connsiteY28" fmla="*/ 232455 h 344564"/>
                <a:gd name="connsiteX29" fmla="*/ 55626 w 347472"/>
                <a:gd name="connsiteY29" fmla="*/ 257601 h 344564"/>
                <a:gd name="connsiteX30" fmla="*/ 37147 w 347472"/>
                <a:gd name="connsiteY30" fmla="*/ 275699 h 344564"/>
                <a:gd name="connsiteX31" fmla="*/ 23146 w 347472"/>
                <a:gd name="connsiteY31" fmla="*/ 296368 h 344564"/>
                <a:gd name="connsiteX32" fmla="*/ 15812 w 347472"/>
                <a:gd name="connsiteY32" fmla="*/ 310179 h 344564"/>
                <a:gd name="connsiteX33" fmla="*/ 10001 w 347472"/>
                <a:gd name="connsiteY33" fmla="*/ 331992 h 344564"/>
                <a:gd name="connsiteX34" fmla="*/ 8477 w 347472"/>
                <a:gd name="connsiteY34" fmla="*/ 343422 h 344564"/>
                <a:gd name="connsiteX35" fmla="*/ 8192 w 347472"/>
                <a:gd name="connsiteY35" fmla="*/ 344565 h 344564"/>
                <a:gd name="connsiteX36" fmla="*/ 4572 w 347472"/>
                <a:gd name="connsiteY36" fmla="*/ 343802 h 344564"/>
                <a:gd name="connsiteX37" fmla="*/ 6382 w 347472"/>
                <a:gd name="connsiteY37" fmla="*/ 325515 h 344564"/>
                <a:gd name="connsiteX38" fmla="*/ 6477 w 347472"/>
                <a:gd name="connsiteY38" fmla="*/ 324276 h 344564"/>
                <a:gd name="connsiteX39" fmla="*/ 4953 w 347472"/>
                <a:gd name="connsiteY39" fmla="*/ 325515 h 344564"/>
                <a:gd name="connsiteX40" fmla="*/ 2667 w 347472"/>
                <a:gd name="connsiteY40" fmla="*/ 332849 h 344564"/>
                <a:gd name="connsiteX41" fmla="*/ 0 w 347472"/>
                <a:gd name="connsiteY41" fmla="*/ 332849 h 344564"/>
                <a:gd name="connsiteX42" fmla="*/ 5715 w 347472"/>
                <a:gd name="connsiteY42" fmla="*/ 308369 h 344564"/>
                <a:gd name="connsiteX43" fmla="*/ 12668 w 347472"/>
                <a:gd name="connsiteY43" fmla="*/ 295701 h 344564"/>
                <a:gd name="connsiteX44" fmla="*/ 31718 w 347472"/>
                <a:gd name="connsiteY44" fmla="*/ 267031 h 344564"/>
                <a:gd name="connsiteX45" fmla="*/ 40386 w 347472"/>
                <a:gd name="connsiteY45" fmla="*/ 258840 h 344564"/>
                <a:gd name="connsiteX46" fmla="*/ 57626 w 347472"/>
                <a:gd name="connsiteY46" fmla="*/ 243314 h 344564"/>
                <a:gd name="connsiteX47" fmla="*/ 62770 w 347472"/>
                <a:gd name="connsiteY47" fmla="*/ 231979 h 344564"/>
                <a:gd name="connsiteX48" fmla="*/ 62960 w 347472"/>
                <a:gd name="connsiteY48" fmla="*/ 231026 h 344564"/>
                <a:gd name="connsiteX49" fmla="*/ 56388 w 347472"/>
                <a:gd name="connsiteY49" fmla="*/ 214262 h 344564"/>
                <a:gd name="connsiteX50" fmla="*/ 45244 w 347472"/>
                <a:gd name="connsiteY50" fmla="*/ 201213 h 344564"/>
                <a:gd name="connsiteX51" fmla="*/ 29432 w 347472"/>
                <a:gd name="connsiteY51" fmla="*/ 183973 h 344564"/>
                <a:gd name="connsiteX52" fmla="*/ 15621 w 347472"/>
                <a:gd name="connsiteY52" fmla="*/ 176258 h 344564"/>
                <a:gd name="connsiteX53" fmla="*/ 3620 w 347472"/>
                <a:gd name="connsiteY53" fmla="*/ 167876 h 344564"/>
                <a:gd name="connsiteX54" fmla="*/ 3620 w 347472"/>
                <a:gd name="connsiteY54" fmla="*/ 163209 h 344564"/>
                <a:gd name="connsiteX55" fmla="*/ 10859 w 347472"/>
                <a:gd name="connsiteY55" fmla="*/ 160351 h 344564"/>
                <a:gd name="connsiteX56" fmla="*/ 19050 w 347472"/>
                <a:gd name="connsiteY56" fmla="*/ 162732 h 344564"/>
                <a:gd name="connsiteX57" fmla="*/ 26670 w 347472"/>
                <a:gd name="connsiteY57" fmla="*/ 167971 h 344564"/>
                <a:gd name="connsiteX58" fmla="*/ 27146 w 347472"/>
                <a:gd name="connsiteY58" fmla="*/ 168447 h 344564"/>
                <a:gd name="connsiteX59" fmla="*/ 40291 w 347472"/>
                <a:gd name="connsiteY59" fmla="*/ 169019 h 344564"/>
                <a:gd name="connsiteX60" fmla="*/ 50863 w 347472"/>
                <a:gd name="connsiteY60" fmla="*/ 160446 h 344564"/>
                <a:gd name="connsiteX61" fmla="*/ 57055 w 347472"/>
                <a:gd name="connsiteY61" fmla="*/ 153493 h 344564"/>
                <a:gd name="connsiteX62" fmla="*/ 79343 w 347472"/>
                <a:gd name="connsiteY62" fmla="*/ 128918 h 344564"/>
                <a:gd name="connsiteX63" fmla="*/ 82296 w 347472"/>
                <a:gd name="connsiteY63" fmla="*/ 123394 h 344564"/>
                <a:gd name="connsiteX64" fmla="*/ 85058 w 347472"/>
                <a:gd name="connsiteY64" fmla="*/ 121394 h 344564"/>
                <a:gd name="connsiteX65" fmla="*/ 86201 w 347472"/>
                <a:gd name="connsiteY65" fmla="*/ 120251 h 344564"/>
                <a:gd name="connsiteX66" fmla="*/ 86773 w 347472"/>
                <a:gd name="connsiteY66" fmla="*/ 110154 h 344564"/>
                <a:gd name="connsiteX67" fmla="*/ 98012 w 347472"/>
                <a:gd name="connsiteY67" fmla="*/ 90437 h 344564"/>
                <a:gd name="connsiteX68" fmla="*/ 105728 w 347472"/>
                <a:gd name="connsiteY68" fmla="*/ 80722 h 344564"/>
                <a:gd name="connsiteX69" fmla="*/ 118967 w 347472"/>
                <a:gd name="connsiteY69" fmla="*/ 67197 h 344564"/>
                <a:gd name="connsiteX70" fmla="*/ 126492 w 347472"/>
                <a:gd name="connsiteY70" fmla="*/ 61482 h 344564"/>
                <a:gd name="connsiteX71" fmla="*/ 128683 w 347472"/>
                <a:gd name="connsiteY71" fmla="*/ 59767 h 344564"/>
                <a:gd name="connsiteX72" fmla="*/ 134779 w 347472"/>
                <a:gd name="connsiteY72" fmla="*/ 55862 h 344564"/>
                <a:gd name="connsiteX73" fmla="*/ 139541 w 347472"/>
                <a:gd name="connsiteY73" fmla="*/ 52147 h 344564"/>
                <a:gd name="connsiteX74" fmla="*/ 165640 w 347472"/>
                <a:gd name="connsiteY74" fmla="*/ 36335 h 344564"/>
                <a:gd name="connsiteX75" fmla="*/ 189167 w 347472"/>
                <a:gd name="connsiteY75" fmla="*/ 26049 h 344564"/>
                <a:gd name="connsiteX76" fmla="*/ 218504 w 347472"/>
                <a:gd name="connsiteY76" fmla="*/ 10999 h 344564"/>
                <a:gd name="connsiteX77" fmla="*/ 237649 w 347472"/>
                <a:gd name="connsiteY77" fmla="*/ 5475 h 344564"/>
                <a:gd name="connsiteX78" fmla="*/ 252889 w 347472"/>
                <a:gd name="connsiteY78" fmla="*/ 4046 h 344564"/>
                <a:gd name="connsiteX79" fmla="*/ 266129 w 347472"/>
                <a:gd name="connsiteY79" fmla="*/ 1379 h 344564"/>
                <a:gd name="connsiteX80" fmla="*/ 294418 w 347472"/>
                <a:gd name="connsiteY80" fmla="*/ 141 h 344564"/>
                <a:gd name="connsiteX81" fmla="*/ 296132 w 347472"/>
                <a:gd name="connsiteY81" fmla="*/ 807 h 344564"/>
                <a:gd name="connsiteX82" fmla="*/ 294227 w 347472"/>
                <a:gd name="connsiteY82" fmla="*/ 1379 h 344564"/>
                <a:gd name="connsiteX83" fmla="*/ 289084 w 347472"/>
                <a:gd name="connsiteY83" fmla="*/ 2617 h 344564"/>
                <a:gd name="connsiteX84" fmla="*/ 280416 w 347472"/>
                <a:gd name="connsiteY84" fmla="*/ 2712 h 344564"/>
                <a:gd name="connsiteX85" fmla="*/ 279178 w 347472"/>
                <a:gd name="connsiteY85" fmla="*/ 3569 h 344564"/>
                <a:gd name="connsiteX86" fmla="*/ 280416 w 347472"/>
                <a:gd name="connsiteY86" fmla="*/ 3951 h 344564"/>
                <a:gd name="connsiteX87" fmla="*/ 297180 w 347472"/>
                <a:gd name="connsiteY87" fmla="*/ 2712 h 344564"/>
                <a:gd name="connsiteX88" fmla="*/ 298609 w 347472"/>
                <a:gd name="connsiteY88" fmla="*/ 2712 h 344564"/>
                <a:gd name="connsiteX89" fmla="*/ 328994 w 347472"/>
                <a:gd name="connsiteY89" fmla="*/ 1474 h 344564"/>
                <a:gd name="connsiteX90" fmla="*/ 347186 w 347472"/>
                <a:gd name="connsiteY90" fmla="*/ 2617 h 344564"/>
                <a:gd name="connsiteX91" fmla="*/ 347472 w 347472"/>
                <a:gd name="connsiteY91" fmla="*/ 2617 h 344564"/>
                <a:gd name="connsiteX92" fmla="*/ 18860 w 347472"/>
                <a:gd name="connsiteY92" fmla="*/ 170162 h 344564"/>
                <a:gd name="connsiteX93" fmla="*/ 19431 w 347472"/>
                <a:gd name="connsiteY93" fmla="*/ 169400 h 344564"/>
                <a:gd name="connsiteX94" fmla="*/ 18860 w 347472"/>
                <a:gd name="connsiteY94" fmla="*/ 170162 h 344564"/>
                <a:gd name="connsiteX95" fmla="*/ 11525 w 347472"/>
                <a:gd name="connsiteY95" fmla="*/ 170067 h 344564"/>
                <a:gd name="connsiteX96" fmla="*/ 10668 w 347472"/>
                <a:gd name="connsiteY96" fmla="*/ 169495 h 344564"/>
                <a:gd name="connsiteX97" fmla="*/ 11525 w 347472"/>
                <a:gd name="connsiteY97" fmla="*/ 170067 h 3445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Lst>
              <a:rect l="l" t="t" r="r" b="b"/>
              <a:pathLst>
                <a:path w="347472" h="344564">
                  <a:moveTo>
                    <a:pt x="346805" y="2617"/>
                  </a:moveTo>
                  <a:lnTo>
                    <a:pt x="346805" y="5475"/>
                  </a:lnTo>
                  <a:cubicBezTo>
                    <a:pt x="345281" y="5475"/>
                    <a:pt x="343853" y="5475"/>
                    <a:pt x="342424" y="5379"/>
                  </a:cubicBezTo>
                  <a:cubicBezTo>
                    <a:pt x="334518" y="5189"/>
                    <a:pt x="326517" y="5379"/>
                    <a:pt x="318611" y="5379"/>
                  </a:cubicBezTo>
                  <a:cubicBezTo>
                    <a:pt x="317183" y="5379"/>
                    <a:pt x="315659" y="5189"/>
                    <a:pt x="314325" y="5379"/>
                  </a:cubicBezTo>
                  <a:cubicBezTo>
                    <a:pt x="304038" y="7284"/>
                    <a:pt x="293465" y="7284"/>
                    <a:pt x="283083" y="7951"/>
                  </a:cubicBezTo>
                  <a:cubicBezTo>
                    <a:pt x="280892" y="8046"/>
                    <a:pt x="278606" y="6618"/>
                    <a:pt x="276511" y="6808"/>
                  </a:cubicBezTo>
                  <a:cubicBezTo>
                    <a:pt x="270415" y="7380"/>
                    <a:pt x="264319" y="8427"/>
                    <a:pt x="258223" y="9380"/>
                  </a:cubicBezTo>
                  <a:cubicBezTo>
                    <a:pt x="255556" y="9761"/>
                    <a:pt x="252889" y="10523"/>
                    <a:pt x="250127" y="10618"/>
                  </a:cubicBezTo>
                  <a:cubicBezTo>
                    <a:pt x="246412" y="10713"/>
                    <a:pt x="242602" y="10713"/>
                    <a:pt x="239078" y="10999"/>
                  </a:cubicBezTo>
                  <a:cubicBezTo>
                    <a:pt x="231553" y="11666"/>
                    <a:pt x="224790" y="15285"/>
                    <a:pt x="217837" y="17952"/>
                  </a:cubicBezTo>
                  <a:cubicBezTo>
                    <a:pt x="210121" y="20905"/>
                    <a:pt x="204026" y="26239"/>
                    <a:pt x="196310" y="29477"/>
                  </a:cubicBezTo>
                  <a:cubicBezTo>
                    <a:pt x="184023" y="34716"/>
                    <a:pt x="171164" y="39098"/>
                    <a:pt x="160020" y="46623"/>
                  </a:cubicBezTo>
                  <a:cubicBezTo>
                    <a:pt x="157067" y="48527"/>
                    <a:pt x="153829" y="50051"/>
                    <a:pt x="150876" y="51957"/>
                  </a:cubicBezTo>
                  <a:cubicBezTo>
                    <a:pt x="144304" y="56148"/>
                    <a:pt x="137827" y="60434"/>
                    <a:pt x="131254" y="64625"/>
                  </a:cubicBezTo>
                  <a:cubicBezTo>
                    <a:pt x="129635" y="65673"/>
                    <a:pt x="126397" y="65958"/>
                    <a:pt x="126111" y="67101"/>
                  </a:cubicBezTo>
                  <a:cubicBezTo>
                    <a:pt x="124873" y="71483"/>
                    <a:pt x="120491" y="72911"/>
                    <a:pt x="117729" y="75769"/>
                  </a:cubicBezTo>
                  <a:cubicBezTo>
                    <a:pt x="114871" y="78722"/>
                    <a:pt x="111538" y="81293"/>
                    <a:pt x="108776" y="84246"/>
                  </a:cubicBezTo>
                  <a:cubicBezTo>
                    <a:pt x="106775" y="86437"/>
                    <a:pt x="105823" y="89676"/>
                    <a:pt x="103537" y="91485"/>
                  </a:cubicBezTo>
                  <a:cubicBezTo>
                    <a:pt x="99727" y="94438"/>
                    <a:pt x="98108" y="98439"/>
                    <a:pt x="96869" y="102344"/>
                  </a:cubicBezTo>
                  <a:cubicBezTo>
                    <a:pt x="95536" y="106535"/>
                    <a:pt x="92297" y="110440"/>
                    <a:pt x="93821" y="115202"/>
                  </a:cubicBezTo>
                  <a:cubicBezTo>
                    <a:pt x="88868" y="128252"/>
                    <a:pt x="82772" y="140539"/>
                    <a:pt x="69628" y="148540"/>
                  </a:cubicBezTo>
                  <a:cubicBezTo>
                    <a:pt x="66294" y="150540"/>
                    <a:pt x="62865" y="153302"/>
                    <a:pt x="61151" y="156446"/>
                  </a:cubicBezTo>
                  <a:cubicBezTo>
                    <a:pt x="56483" y="165304"/>
                    <a:pt x="48101" y="170733"/>
                    <a:pt x="40767" y="177115"/>
                  </a:cubicBezTo>
                  <a:cubicBezTo>
                    <a:pt x="38291" y="179210"/>
                    <a:pt x="38862" y="180068"/>
                    <a:pt x="39910" y="181497"/>
                  </a:cubicBezTo>
                  <a:cubicBezTo>
                    <a:pt x="44672" y="187974"/>
                    <a:pt x="49625" y="194355"/>
                    <a:pt x="56197" y="199213"/>
                  </a:cubicBezTo>
                  <a:cubicBezTo>
                    <a:pt x="61151" y="202833"/>
                    <a:pt x="63055" y="208167"/>
                    <a:pt x="66104" y="212739"/>
                  </a:cubicBezTo>
                  <a:cubicBezTo>
                    <a:pt x="68961" y="217025"/>
                    <a:pt x="68294" y="222835"/>
                    <a:pt x="72009" y="227121"/>
                  </a:cubicBezTo>
                  <a:cubicBezTo>
                    <a:pt x="73152" y="228455"/>
                    <a:pt x="74009" y="231026"/>
                    <a:pt x="73438" y="232455"/>
                  </a:cubicBezTo>
                  <a:cubicBezTo>
                    <a:pt x="69533" y="241980"/>
                    <a:pt x="64008" y="250553"/>
                    <a:pt x="55626" y="257601"/>
                  </a:cubicBezTo>
                  <a:cubicBezTo>
                    <a:pt x="49054" y="263126"/>
                    <a:pt x="41815" y="268269"/>
                    <a:pt x="37147" y="275699"/>
                  </a:cubicBezTo>
                  <a:cubicBezTo>
                    <a:pt x="32766" y="282747"/>
                    <a:pt x="27622" y="289319"/>
                    <a:pt x="23146" y="296368"/>
                  </a:cubicBezTo>
                  <a:cubicBezTo>
                    <a:pt x="20384" y="300750"/>
                    <a:pt x="18383" y="305607"/>
                    <a:pt x="15812" y="310179"/>
                  </a:cubicBezTo>
                  <a:cubicBezTo>
                    <a:pt x="12002" y="317037"/>
                    <a:pt x="10478" y="324372"/>
                    <a:pt x="10001" y="331992"/>
                  </a:cubicBezTo>
                  <a:cubicBezTo>
                    <a:pt x="9811" y="335802"/>
                    <a:pt x="9430" y="339707"/>
                    <a:pt x="8477" y="343422"/>
                  </a:cubicBezTo>
                  <a:cubicBezTo>
                    <a:pt x="8382" y="343802"/>
                    <a:pt x="8287" y="344184"/>
                    <a:pt x="8192" y="344565"/>
                  </a:cubicBezTo>
                  <a:lnTo>
                    <a:pt x="4572" y="343802"/>
                  </a:lnTo>
                  <a:cubicBezTo>
                    <a:pt x="6096" y="337802"/>
                    <a:pt x="5715" y="331610"/>
                    <a:pt x="6382" y="325515"/>
                  </a:cubicBezTo>
                  <a:cubicBezTo>
                    <a:pt x="6382" y="325134"/>
                    <a:pt x="6382" y="324657"/>
                    <a:pt x="6477" y="324276"/>
                  </a:cubicBezTo>
                  <a:cubicBezTo>
                    <a:pt x="6191" y="324657"/>
                    <a:pt x="5905" y="325134"/>
                    <a:pt x="4953" y="325515"/>
                  </a:cubicBezTo>
                  <a:cubicBezTo>
                    <a:pt x="3429" y="327896"/>
                    <a:pt x="2858" y="330372"/>
                    <a:pt x="2667" y="332849"/>
                  </a:cubicBezTo>
                  <a:lnTo>
                    <a:pt x="0" y="332849"/>
                  </a:lnTo>
                  <a:cubicBezTo>
                    <a:pt x="381" y="324372"/>
                    <a:pt x="1810" y="316180"/>
                    <a:pt x="5715" y="308369"/>
                  </a:cubicBezTo>
                  <a:cubicBezTo>
                    <a:pt x="7906" y="304083"/>
                    <a:pt x="10096" y="299797"/>
                    <a:pt x="12668" y="295701"/>
                  </a:cubicBezTo>
                  <a:cubicBezTo>
                    <a:pt x="18860" y="286081"/>
                    <a:pt x="25051" y="276366"/>
                    <a:pt x="31718" y="267031"/>
                  </a:cubicBezTo>
                  <a:cubicBezTo>
                    <a:pt x="33909" y="263888"/>
                    <a:pt x="37147" y="261221"/>
                    <a:pt x="40386" y="258840"/>
                  </a:cubicBezTo>
                  <a:cubicBezTo>
                    <a:pt x="46768" y="254268"/>
                    <a:pt x="53530" y="249981"/>
                    <a:pt x="57626" y="243314"/>
                  </a:cubicBezTo>
                  <a:cubicBezTo>
                    <a:pt x="59817" y="239790"/>
                    <a:pt x="61151" y="235789"/>
                    <a:pt x="62770" y="231979"/>
                  </a:cubicBezTo>
                  <a:cubicBezTo>
                    <a:pt x="62865" y="231693"/>
                    <a:pt x="63055" y="231312"/>
                    <a:pt x="62960" y="231026"/>
                  </a:cubicBezTo>
                  <a:cubicBezTo>
                    <a:pt x="60770" y="225407"/>
                    <a:pt x="58579" y="219787"/>
                    <a:pt x="56388" y="214262"/>
                  </a:cubicBezTo>
                  <a:cubicBezTo>
                    <a:pt x="54197" y="208833"/>
                    <a:pt x="49244" y="205309"/>
                    <a:pt x="45244" y="201213"/>
                  </a:cubicBezTo>
                  <a:cubicBezTo>
                    <a:pt x="39814" y="195593"/>
                    <a:pt x="34576" y="189783"/>
                    <a:pt x="29432" y="183973"/>
                  </a:cubicBezTo>
                  <a:cubicBezTo>
                    <a:pt x="25813" y="179782"/>
                    <a:pt x="21050" y="177306"/>
                    <a:pt x="15621" y="176258"/>
                  </a:cubicBezTo>
                  <a:cubicBezTo>
                    <a:pt x="10001" y="175210"/>
                    <a:pt x="7049" y="171210"/>
                    <a:pt x="3620" y="167876"/>
                  </a:cubicBezTo>
                  <a:cubicBezTo>
                    <a:pt x="2762" y="167018"/>
                    <a:pt x="2762" y="163875"/>
                    <a:pt x="3620" y="163209"/>
                  </a:cubicBezTo>
                  <a:cubicBezTo>
                    <a:pt x="5620" y="161685"/>
                    <a:pt x="8382" y="160351"/>
                    <a:pt x="10859" y="160351"/>
                  </a:cubicBezTo>
                  <a:cubicBezTo>
                    <a:pt x="13621" y="160351"/>
                    <a:pt x="16288" y="162066"/>
                    <a:pt x="19050" y="162732"/>
                  </a:cubicBezTo>
                  <a:cubicBezTo>
                    <a:pt x="22479" y="163494"/>
                    <a:pt x="25622" y="164351"/>
                    <a:pt x="26670" y="167971"/>
                  </a:cubicBezTo>
                  <a:cubicBezTo>
                    <a:pt x="26670" y="168161"/>
                    <a:pt x="27051" y="168257"/>
                    <a:pt x="27146" y="168447"/>
                  </a:cubicBezTo>
                  <a:cubicBezTo>
                    <a:pt x="32671" y="174639"/>
                    <a:pt x="33909" y="174639"/>
                    <a:pt x="40291" y="169019"/>
                  </a:cubicBezTo>
                  <a:cubicBezTo>
                    <a:pt x="43625" y="166066"/>
                    <a:pt x="47530" y="163494"/>
                    <a:pt x="50863" y="160446"/>
                  </a:cubicBezTo>
                  <a:cubicBezTo>
                    <a:pt x="53150" y="158351"/>
                    <a:pt x="54959" y="155874"/>
                    <a:pt x="57055" y="153493"/>
                  </a:cubicBezTo>
                  <a:cubicBezTo>
                    <a:pt x="64294" y="145206"/>
                    <a:pt x="73533" y="138348"/>
                    <a:pt x="79343" y="128918"/>
                  </a:cubicBezTo>
                  <a:cubicBezTo>
                    <a:pt x="80391" y="127109"/>
                    <a:pt x="81915" y="125299"/>
                    <a:pt x="82296" y="123394"/>
                  </a:cubicBezTo>
                  <a:cubicBezTo>
                    <a:pt x="82582" y="121394"/>
                    <a:pt x="83439" y="121394"/>
                    <a:pt x="85058" y="121394"/>
                  </a:cubicBezTo>
                  <a:cubicBezTo>
                    <a:pt x="85439" y="121394"/>
                    <a:pt x="86201" y="120346"/>
                    <a:pt x="86201" y="120251"/>
                  </a:cubicBezTo>
                  <a:cubicBezTo>
                    <a:pt x="82105" y="116631"/>
                    <a:pt x="85630" y="113488"/>
                    <a:pt x="86773" y="110154"/>
                  </a:cubicBezTo>
                  <a:cubicBezTo>
                    <a:pt x="89249" y="103010"/>
                    <a:pt x="91630" y="95772"/>
                    <a:pt x="98012" y="90437"/>
                  </a:cubicBezTo>
                  <a:cubicBezTo>
                    <a:pt x="98203" y="85675"/>
                    <a:pt x="102870" y="83770"/>
                    <a:pt x="105728" y="80722"/>
                  </a:cubicBezTo>
                  <a:cubicBezTo>
                    <a:pt x="110014" y="76150"/>
                    <a:pt x="114395" y="71578"/>
                    <a:pt x="118967" y="67197"/>
                  </a:cubicBezTo>
                  <a:cubicBezTo>
                    <a:pt x="121158" y="65006"/>
                    <a:pt x="123920" y="63386"/>
                    <a:pt x="126492" y="61482"/>
                  </a:cubicBezTo>
                  <a:cubicBezTo>
                    <a:pt x="127254" y="60910"/>
                    <a:pt x="128111" y="60434"/>
                    <a:pt x="128683" y="59767"/>
                  </a:cubicBezTo>
                  <a:cubicBezTo>
                    <a:pt x="130302" y="57957"/>
                    <a:pt x="131636" y="56148"/>
                    <a:pt x="134779" y="55862"/>
                  </a:cubicBezTo>
                  <a:cubicBezTo>
                    <a:pt x="136493" y="55671"/>
                    <a:pt x="137827" y="53195"/>
                    <a:pt x="139541" y="52147"/>
                  </a:cubicBezTo>
                  <a:cubicBezTo>
                    <a:pt x="148114" y="46718"/>
                    <a:pt x="156401" y="40717"/>
                    <a:pt x="165640" y="36335"/>
                  </a:cubicBezTo>
                  <a:cubicBezTo>
                    <a:pt x="173260" y="32716"/>
                    <a:pt x="181356" y="29477"/>
                    <a:pt x="189167" y="26049"/>
                  </a:cubicBezTo>
                  <a:cubicBezTo>
                    <a:pt x="199263" y="21572"/>
                    <a:pt x="208883" y="16238"/>
                    <a:pt x="218504" y="10999"/>
                  </a:cubicBezTo>
                  <a:cubicBezTo>
                    <a:pt x="224504" y="7760"/>
                    <a:pt x="231077" y="6522"/>
                    <a:pt x="237649" y="5475"/>
                  </a:cubicBezTo>
                  <a:cubicBezTo>
                    <a:pt x="242697" y="4617"/>
                    <a:pt x="247841" y="4712"/>
                    <a:pt x="252889" y="4046"/>
                  </a:cubicBezTo>
                  <a:cubicBezTo>
                    <a:pt x="257366" y="3474"/>
                    <a:pt x="261747" y="2522"/>
                    <a:pt x="266129" y="1379"/>
                  </a:cubicBezTo>
                  <a:cubicBezTo>
                    <a:pt x="275463" y="-1098"/>
                    <a:pt x="284988" y="617"/>
                    <a:pt x="294418" y="141"/>
                  </a:cubicBezTo>
                  <a:cubicBezTo>
                    <a:pt x="294989" y="141"/>
                    <a:pt x="295561" y="617"/>
                    <a:pt x="296132" y="807"/>
                  </a:cubicBezTo>
                  <a:cubicBezTo>
                    <a:pt x="295466" y="998"/>
                    <a:pt x="294894" y="1188"/>
                    <a:pt x="294227" y="1379"/>
                  </a:cubicBezTo>
                  <a:cubicBezTo>
                    <a:pt x="292513" y="1855"/>
                    <a:pt x="290798" y="2522"/>
                    <a:pt x="289084" y="2617"/>
                  </a:cubicBezTo>
                  <a:cubicBezTo>
                    <a:pt x="286226" y="2808"/>
                    <a:pt x="283274" y="2617"/>
                    <a:pt x="280416" y="2712"/>
                  </a:cubicBezTo>
                  <a:cubicBezTo>
                    <a:pt x="280035" y="2712"/>
                    <a:pt x="279559" y="3284"/>
                    <a:pt x="279178" y="3569"/>
                  </a:cubicBezTo>
                  <a:cubicBezTo>
                    <a:pt x="279559" y="3760"/>
                    <a:pt x="280035" y="4046"/>
                    <a:pt x="280416" y="3951"/>
                  </a:cubicBezTo>
                  <a:cubicBezTo>
                    <a:pt x="285941" y="3379"/>
                    <a:pt x="291751" y="5379"/>
                    <a:pt x="297180" y="2712"/>
                  </a:cubicBezTo>
                  <a:cubicBezTo>
                    <a:pt x="297561" y="2522"/>
                    <a:pt x="298133" y="2712"/>
                    <a:pt x="298609" y="2712"/>
                  </a:cubicBezTo>
                  <a:cubicBezTo>
                    <a:pt x="308705" y="2236"/>
                    <a:pt x="318897" y="1569"/>
                    <a:pt x="328994" y="1474"/>
                  </a:cubicBezTo>
                  <a:cubicBezTo>
                    <a:pt x="334994" y="1474"/>
                    <a:pt x="341090" y="2331"/>
                    <a:pt x="347186" y="2617"/>
                  </a:cubicBezTo>
                  <a:lnTo>
                    <a:pt x="347472" y="2617"/>
                  </a:lnTo>
                  <a:close/>
                  <a:moveTo>
                    <a:pt x="18860" y="170162"/>
                  </a:moveTo>
                  <a:cubicBezTo>
                    <a:pt x="18860" y="170162"/>
                    <a:pt x="19717" y="170162"/>
                    <a:pt x="19431" y="169400"/>
                  </a:cubicBezTo>
                  <a:cubicBezTo>
                    <a:pt x="19241" y="169685"/>
                    <a:pt x="19050" y="169971"/>
                    <a:pt x="18860" y="170162"/>
                  </a:cubicBezTo>
                  <a:close/>
                  <a:moveTo>
                    <a:pt x="11525" y="170067"/>
                  </a:moveTo>
                  <a:cubicBezTo>
                    <a:pt x="11525" y="170067"/>
                    <a:pt x="10954" y="169685"/>
                    <a:pt x="10668" y="169495"/>
                  </a:cubicBezTo>
                  <a:cubicBezTo>
                    <a:pt x="10668" y="169876"/>
                    <a:pt x="10668" y="170257"/>
                    <a:pt x="11525" y="170067"/>
                  </a:cubicBezTo>
                  <a:close/>
                </a:path>
              </a:pathLst>
            </a:custGeom>
            <a:solidFill>
              <a:srgbClr val="040000"/>
            </a:solidFill>
            <a:ln w="9525" cap="flat">
              <a:noFill/>
              <a:prstDash val="solid"/>
              <a:miter/>
            </a:ln>
          </p:spPr>
          <p:txBody>
            <a:bodyPr rtlCol="0" anchor="ctr"/>
            <a:lstStyle/>
            <a:p>
              <a:endParaRPr lang="ja-JP" altLang="en-US"/>
            </a:p>
          </p:txBody>
        </p:sp>
        <p:sp>
          <p:nvSpPr>
            <p:cNvPr id="123" name="フリーフォーム: 図形 122">
              <a:extLst>
                <a:ext uri="{FF2B5EF4-FFF2-40B4-BE49-F238E27FC236}">
                  <a16:creationId xmlns:a16="http://schemas.microsoft.com/office/drawing/2014/main" id="{7CD94C48-5E2B-3054-548C-4879B183583D}"/>
                </a:ext>
              </a:extLst>
            </p:cNvPr>
            <p:cNvSpPr/>
            <p:nvPr/>
          </p:nvSpPr>
          <p:spPr>
            <a:xfrm>
              <a:off x="5825644" y="4901056"/>
              <a:ext cx="150150" cy="255287"/>
            </a:xfrm>
            <a:custGeom>
              <a:avLst/>
              <a:gdLst>
                <a:gd name="connsiteX0" fmla="*/ 147007 w 150150"/>
                <a:gd name="connsiteY0" fmla="*/ 229203 h 255287"/>
                <a:gd name="connsiteX1" fmla="*/ 150150 w 150150"/>
                <a:gd name="connsiteY1" fmla="*/ 229394 h 255287"/>
                <a:gd name="connsiteX2" fmla="*/ 146150 w 150150"/>
                <a:gd name="connsiteY2" fmla="*/ 230441 h 255287"/>
                <a:gd name="connsiteX3" fmla="*/ 142149 w 150150"/>
                <a:gd name="connsiteY3" fmla="*/ 230061 h 255287"/>
                <a:gd name="connsiteX4" fmla="*/ 138053 w 150150"/>
                <a:gd name="connsiteY4" fmla="*/ 230632 h 255287"/>
                <a:gd name="connsiteX5" fmla="*/ 124528 w 150150"/>
                <a:gd name="connsiteY5" fmla="*/ 235680 h 255287"/>
                <a:gd name="connsiteX6" fmla="*/ 109098 w 150150"/>
                <a:gd name="connsiteY6" fmla="*/ 238442 h 255287"/>
                <a:gd name="connsiteX7" fmla="*/ 105573 w 150150"/>
                <a:gd name="connsiteY7" fmla="*/ 238442 h 255287"/>
                <a:gd name="connsiteX8" fmla="*/ 85857 w 150150"/>
                <a:gd name="connsiteY8" fmla="*/ 241014 h 255287"/>
                <a:gd name="connsiteX9" fmla="*/ 79761 w 150150"/>
                <a:gd name="connsiteY9" fmla="*/ 240348 h 255287"/>
                <a:gd name="connsiteX10" fmla="*/ 68902 w 150150"/>
                <a:gd name="connsiteY10" fmla="*/ 241109 h 255287"/>
                <a:gd name="connsiteX11" fmla="*/ 64521 w 150150"/>
                <a:gd name="connsiteY11" fmla="*/ 242443 h 255287"/>
                <a:gd name="connsiteX12" fmla="*/ 33850 w 150150"/>
                <a:gd name="connsiteY12" fmla="*/ 246539 h 255287"/>
                <a:gd name="connsiteX13" fmla="*/ 30802 w 150150"/>
                <a:gd name="connsiteY13" fmla="*/ 247777 h 255287"/>
                <a:gd name="connsiteX14" fmla="*/ 15276 w 150150"/>
                <a:gd name="connsiteY14" fmla="*/ 251492 h 255287"/>
                <a:gd name="connsiteX15" fmla="*/ 2894 w 150150"/>
                <a:gd name="connsiteY15" fmla="*/ 254825 h 255287"/>
                <a:gd name="connsiteX16" fmla="*/ 513 w 150150"/>
                <a:gd name="connsiteY16" fmla="*/ 252921 h 255287"/>
                <a:gd name="connsiteX17" fmla="*/ 6323 w 150150"/>
                <a:gd name="connsiteY17" fmla="*/ 217773 h 255287"/>
                <a:gd name="connsiteX18" fmla="*/ 8990 w 150150"/>
                <a:gd name="connsiteY18" fmla="*/ 204248 h 255287"/>
                <a:gd name="connsiteX19" fmla="*/ 8990 w 150150"/>
                <a:gd name="connsiteY19" fmla="*/ 197580 h 255287"/>
                <a:gd name="connsiteX20" fmla="*/ 10419 w 150150"/>
                <a:gd name="connsiteY20" fmla="*/ 184150 h 255287"/>
                <a:gd name="connsiteX21" fmla="*/ 11847 w 150150"/>
                <a:gd name="connsiteY21" fmla="*/ 170720 h 255287"/>
                <a:gd name="connsiteX22" fmla="*/ 13086 w 150150"/>
                <a:gd name="connsiteY22" fmla="*/ 156623 h 255287"/>
                <a:gd name="connsiteX23" fmla="*/ 13276 w 150150"/>
                <a:gd name="connsiteY23" fmla="*/ 135096 h 255287"/>
                <a:gd name="connsiteX24" fmla="*/ 15943 w 150150"/>
                <a:gd name="connsiteY24" fmla="*/ 114808 h 255287"/>
                <a:gd name="connsiteX25" fmla="*/ 15943 w 150150"/>
                <a:gd name="connsiteY25" fmla="*/ 103473 h 255287"/>
                <a:gd name="connsiteX26" fmla="*/ 14800 w 150150"/>
                <a:gd name="connsiteY26" fmla="*/ 81280 h 255287"/>
                <a:gd name="connsiteX27" fmla="*/ 17467 w 150150"/>
                <a:gd name="connsiteY27" fmla="*/ 72517 h 255287"/>
                <a:gd name="connsiteX28" fmla="*/ 14514 w 150150"/>
                <a:gd name="connsiteY28" fmla="*/ 66516 h 255287"/>
                <a:gd name="connsiteX29" fmla="*/ 12514 w 150150"/>
                <a:gd name="connsiteY29" fmla="*/ 62516 h 255287"/>
                <a:gd name="connsiteX30" fmla="*/ 26040 w 150150"/>
                <a:gd name="connsiteY30" fmla="*/ 49943 h 255287"/>
                <a:gd name="connsiteX31" fmla="*/ 27468 w 150150"/>
                <a:gd name="connsiteY31" fmla="*/ 48514 h 255287"/>
                <a:gd name="connsiteX32" fmla="*/ 35565 w 150150"/>
                <a:gd name="connsiteY32" fmla="*/ 42608 h 255287"/>
                <a:gd name="connsiteX33" fmla="*/ 37565 w 150150"/>
                <a:gd name="connsiteY33" fmla="*/ 40799 h 255287"/>
                <a:gd name="connsiteX34" fmla="*/ 34422 w 150150"/>
                <a:gd name="connsiteY34" fmla="*/ 40037 h 255287"/>
                <a:gd name="connsiteX35" fmla="*/ 33755 w 150150"/>
                <a:gd name="connsiteY35" fmla="*/ 40227 h 255287"/>
                <a:gd name="connsiteX36" fmla="*/ 29278 w 150150"/>
                <a:gd name="connsiteY36" fmla="*/ 42418 h 255287"/>
                <a:gd name="connsiteX37" fmla="*/ 30135 w 150150"/>
                <a:gd name="connsiteY37" fmla="*/ 39751 h 255287"/>
                <a:gd name="connsiteX38" fmla="*/ 36517 w 150150"/>
                <a:gd name="connsiteY38" fmla="*/ 37465 h 255287"/>
                <a:gd name="connsiteX39" fmla="*/ 44899 w 150150"/>
                <a:gd name="connsiteY39" fmla="*/ 37084 h 255287"/>
                <a:gd name="connsiteX40" fmla="*/ 58044 w 150150"/>
                <a:gd name="connsiteY40" fmla="*/ 29750 h 255287"/>
                <a:gd name="connsiteX41" fmla="*/ 77570 w 150150"/>
                <a:gd name="connsiteY41" fmla="*/ 15748 h 255287"/>
                <a:gd name="connsiteX42" fmla="*/ 86142 w 150150"/>
                <a:gd name="connsiteY42" fmla="*/ 10795 h 255287"/>
                <a:gd name="connsiteX43" fmla="*/ 89762 w 150150"/>
                <a:gd name="connsiteY43" fmla="*/ 9366 h 255287"/>
                <a:gd name="connsiteX44" fmla="*/ 91857 w 150150"/>
                <a:gd name="connsiteY44" fmla="*/ 4699 h 255287"/>
                <a:gd name="connsiteX45" fmla="*/ 88047 w 150150"/>
                <a:gd name="connsiteY45" fmla="*/ 5937 h 255287"/>
                <a:gd name="connsiteX46" fmla="*/ 86238 w 150150"/>
                <a:gd name="connsiteY46" fmla="*/ 6699 h 255287"/>
                <a:gd name="connsiteX47" fmla="*/ 83666 w 150150"/>
                <a:gd name="connsiteY47" fmla="*/ 6128 h 255287"/>
                <a:gd name="connsiteX48" fmla="*/ 85094 w 150150"/>
                <a:gd name="connsiteY48" fmla="*/ 4699 h 255287"/>
                <a:gd name="connsiteX49" fmla="*/ 95286 w 150150"/>
                <a:gd name="connsiteY49" fmla="*/ 127 h 255287"/>
                <a:gd name="connsiteX50" fmla="*/ 97382 w 150150"/>
                <a:gd name="connsiteY50" fmla="*/ 127 h 255287"/>
                <a:gd name="connsiteX51" fmla="*/ 96620 w 150150"/>
                <a:gd name="connsiteY51" fmla="*/ 2032 h 255287"/>
                <a:gd name="connsiteX52" fmla="*/ 97668 w 150150"/>
                <a:gd name="connsiteY52" fmla="*/ 8509 h 255287"/>
                <a:gd name="connsiteX53" fmla="*/ 99096 w 150150"/>
                <a:gd name="connsiteY53" fmla="*/ 11176 h 255287"/>
                <a:gd name="connsiteX54" fmla="*/ 97763 w 150150"/>
                <a:gd name="connsiteY54" fmla="*/ 13081 h 255287"/>
                <a:gd name="connsiteX55" fmla="*/ 96620 w 150150"/>
                <a:gd name="connsiteY55" fmla="*/ 12319 h 255287"/>
                <a:gd name="connsiteX56" fmla="*/ 94905 w 150150"/>
                <a:gd name="connsiteY56" fmla="*/ 10795 h 255287"/>
                <a:gd name="connsiteX57" fmla="*/ 93762 w 150150"/>
                <a:gd name="connsiteY57" fmla="*/ 12795 h 255287"/>
                <a:gd name="connsiteX58" fmla="*/ 92238 w 150150"/>
                <a:gd name="connsiteY58" fmla="*/ 26892 h 255287"/>
                <a:gd name="connsiteX59" fmla="*/ 89476 w 150150"/>
                <a:gd name="connsiteY59" fmla="*/ 38513 h 255287"/>
                <a:gd name="connsiteX60" fmla="*/ 89381 w 150150"/>
                <a:gd name="connsiteY60" fmla="*/ 49181 h 255287"/>
                <a:gd name="connsiteX61" fmla="*/ 89381 w 150150"/>
                <a:gd name="connsiteY61" fmla="*/ 55181 h 255287"/>
                <a:gd name="connsiteX62" fmla="*/ 87761 w 150150"/>
                <a:gd name="connsiteY62" fmla="*/ 58515 h 255287"/>
                <a:gd name="connsiteX63" fmla="*/ 85190 w 150150"/>
                <a:gd name="connsiteY63" fmla="*/ 56896 h 255287"/>
                <a:gd name="connsiteX64" fmla="*/ 83094 w 150150"/>
                <a:gd name="connsiteY64" fmla="*/ 55086 h 255287"/>
                <a:gd name="connsiteX65" fmla="*/ 76236 w 150150"/>
                <a:gd name="connsiteY65" fmla="*/ 54420 h 255287"/>
                <a:gd name="connsiteX66" fmla="*/ 76427 w 150150"/>
                <a:gd name="connsiteY66" fmla="*/ 62135 h 255287"/>
                <a:gd name="connsiteX67" fmla="*/ 80999 w 150150"/>
                <a:gd name="connsiteY67" fmla="*/ 66326 h 255287"/>
                <a:gd name="connsiteX68" fmla="*/ 87666 w 150150"/>
                <a:gd name="connsiteY68" fmla="*/ 77089 h 255287"/>
                <a:gd name="connsiteX69" fmla="*/ 90905 w 150150"/>
                <a:gd name="connsiteY69" fmla="*/ 85947 h 255287"/>
                <a:gd name="connsiteX70" fmla="*/ 95191 w 150150"/>
                <a:gd name="connsiteY70" fmla="*/ 95663 h 255287"/>
                <a:gd name="connsiteX71" fmla="*/ 97668 w 150150"/>
                <a:gd name="connsiteY71" fmla="*/ 103378 h 255287"/>
                <a:gd name="connsiteX72" fmla="*/ 112050 w 150150"/>
                <a:gd name="connsiteY72" fmla="*/ 138525 h 255287"/>
                <a:gd name="connsiteX73" fmla="*/ 125576 w 150150"/>
                <a:gd name="connsiteY73" fmla="*/ 171387 h 255287"/>
                <a:gd name="connsiteX74" fmla="*/ 128243 w 150150"/>
                <a:gd name="connsiteY74" fmla="*/ 176340 h 255287"/>
                <a:gd name="connsiteX75" fmla="*/ 132434 w 150150"/>
                <a:gd name="connsiteY75" fmla="*/ 179102 h 255287"/>
                <a:gd name="connsiteX76" fmla="*/ 133386 w 150150"/>
                <a:gd name="connsiteY76" fmla="*/ 180245 h 255287"/>
                <a:gd name="connsiteX77" fmla="*/ 137482 w 150150"/>
                <a:gd name="connsiteY77" fmla="*/ 203390 h 255287"/>
                <a:gd name="connsiteX78" fmla="*/ 141292 w 150150"/>
                <a:gd name="connsiteY78" fmla="*/ 219297 h 255287"/>
                <a:gd name="connsiteX79" fmla="*/ 144531 w 150150"/>
                <a:gd name="connsiteY79" fmla="*/ 228060 h 255287"/>
                <a:gd name="connsiteX80" fmla="*/ 146626 w 150150"/>
                <a:gd name="connsiteY80" fmla="*/ 229775 h 255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0150" h="255287">
                  <a:moveTo>
                    <a:pt x="147007" y="229203"/>
                  </a:moveTo>
                  <a:cubicBezTo>
                    <a:pt x="148150" y="230918"/>
                    <a:pt x="149484" y="225584"/>
                    <a:pt x="150150" y="229394"/>
                  </a:cubicBezTo>
                  <a:cubicBezTo>
                    <a:pt x="150150" y="229584"/>
                    <a:pt x="147578" y="230346"/>
                    <a:pt x="146150" y="230441"/>
                  </a:cubicBezTo>
                  <a:cubicBezTo>
                    <a:pt x="144816" y="230537"/>
                    <a:pt x="142911" y="230727"/>
                    <a:pt x="142149" y="230061"/>
                  </a:cubicBezTo>
                  <a:cubicBezTo>
                    <a:pt x="140244" y="228346"/>
                    <a:pt x="139197" y="229489"/>
                    <a:pt x="138053" y="230632"/>
                  </a:cubicBezTo>
                  <a:cubicBezTo>
                    <a:pt x="134434" y="234252"/>
                    <a:pt x="129291" y="235014"/>
                    <a:pt x="124528" y="235680"/>
                  </a:cubicBezTo>
                  <a:cubicBezTo>
                    <a:pt x="119289" y="236347"/>
                    <a:pt x="113955" y="235966"/>
                    <a:pt x="109098" y="238442"/>
                  </a:cubicBezTo>
                  <a:cubicBezTo>
                    <a:pt x="108145" y="238919"/>
                    <a:pt x="106716" y="238442"/>
                    <a:pt x="105573" y="238442"/>
                  </a:cubicBezTo>
                  <a:cubicBezTo>
                    <a:pt x="98811" y="238347"/>
                    <a:pt x="92334" y="239205"/>
                    <a:pt x="85857" y="241014"/>
                  </a:cubicBezTo>
                  <a:cubicBezTo>
                    <a:pt x="84047" y="241490"/>
                    <a:pt x="81570" y="241109"/>
                    <a:pt x="79761" y="240348"/>
                  </a:cubicBezTo>
                  <a:cubicBezTo>
                    <a:pt x="74141" y="237776"/>
                    <a:pt x="74236" y="237681"/>
                    <a:pt x="68902" y="241109"/>
                  </a:cubicBezTo>
                  <a:cubicBezTo>
                    <a:pt x="67664" y="241872"/>
                    <a:pt x="66044" y="242253"/>
                    <a:pt x="64521" y="242443"/>
                  </a:cubicBezTo>
                  <a:cubicBezTo>
                    <a:pt x="54329" y="243872"/>
                    <a:pt x="44137" y="245110"/>
                    <a:pt x="33850" y="246539"/>
                  </a:cubicBezTo>
                  <a:cubicBezTo>
                    <a:pt x="32802" y="246634"/>
                    <a:pt x="31850" y="247491"/>
                    <a:pt x="30802" y="247777"/>
                  </a:cubicBezTo>
                  <a:cubicBezTo>
                    <a:pt x="25659" y="249206"/>
                    <a:pt x="20515" y="251492"/>
                    <a:pt x="15276" y="251492"/>
                  </a:cubicBezTo>
                  <a:cubicBezTo>
                    <a:pt x="10514" y="251492"/>
                    <a:pt x="6704" y="253397"/>
                    <a:pt x="2894" y="254825"/>
                  </a:cubicBezTo>
                  <a:cubicBezTo>
                    <a:pt x="-1202" y="256349"/>
                    <a:pt x="132" y="253682"/>
                    <a:pt x="513" y="252921"/>
                  </a:cubicBezTo>
                  <a:cubicBezTo>
                    <a:pt x="5561" y="241586"/>
                    <a:pt x="6037" y="229775"/>
                    <a:pt x="6323" y="217773"/>
                  </a:cubicBezTo>
                  <a:cubicBezTo>
                    <a:pt x="6418" y="213201"/>
                    <a:pt x="8228" y="208724"/>
                    <a:pt x="8990" y="204248"/>
                  </a:cubicBezTo>
                  <a:cubicBezTo>
                    <a:pt x="9371" y="202057"/>
                    <a:pt x="8990" y="199771"/>
                    <a:pt x="8990" y="197580"/>
                  </a:cubicBezTo>
                  <a:cubicBezTo>
                    <a:pt x="9371" y="193104"/>
                    <a:pt x="9942" y="188627"/>
                    <a:pt x="10419" y="184150"/>
                  </a:cubicBezTo>
                  <a:cubicBezTo>
                    <a:pt x="10895" y="179673"/>
                    <a:pt x="11371" y="175197"/>
                    <a:pt x="11847" y="170720"/>
                  </a:cubicBezTo>
                  <a:cubicBezTo>
                    <a:pt x="12324" y="166053"/>
                    <a:pt x="13467" y="161290"/>
                    <a:pt x="13086" y="156623"/>
                  </a:cubicBezTo>
                  <a:cubicBezTo>
                    <a:pt x="12514" y="149384"/>
                    <a:pt x="13562" y="142240"/>
                    <a:pt x="13276" y="135096"/>
                  </a:cubicBezTo>
                  <a:cubicBezTo>
                    <a:pt x="12990" y="128238"/>
                    <a:pt x="14610" y="121571"/>
                    <a:pt x="15943" y="114808"/>
                  </a:cubicBezTo>
                  <a:cubicBezTo>
                    <a:pt x="16705" y="111189"/>
                    <a:pt x="16324" y="107283"/>
                    <a:pt x="15943" y="103473"/>
                  </a:cubicBezTo>
                  <a:cubicBezTo>
                    <a:pt x="15372" y="96139"/>
                    <a:pt x="17181" y="88709"/>
                    <a:pt x="14800" y="81280"/>
                  </a:cubicBezTo>
                  <a:cubicBezTo>
                    <a:pt x="14038" y="78804"/>
                    <a:pt x="16229" y="75374"/>
                    <a:pt x="17467" y="72517"/>
                  </a:cubicBezTo>
                  <a:cubicBezTo>
                    <a:pt x="19372" y="68040"/>
                    <a:pt x="19182" y="67373"/>
                    <a:pt x="14514" y="66516"/>
                  </a:cubicBezTo>
                  <a:cubicBezTo>
                    <a:pt x="11371" y="65945"/>
                    <a:pt x="10514" y="64516"/>
                    <a:pt x="12514" y="62516"/>
                  </a:cubicBezTo>
                  <a:cubicBezTo>
                    <a:pt x="16896" y="58134"/>
                    <a:pt x="21563" y="54134"/>
                    <a:pt x="26040" y="49943"/>
                  </a:cubicBezTo>
                  <a:cubicBezTo>
                    <a:pt x="26516" y="49466"/>
                    <a:pt x="27373" y="49086"/>
                    <a:pt x="27468" y="48514"/>
                  </a:cubicBezTo>
                  <a:cubicBezTo>
                    <a:pt x="28421" y="44418"/>
                    <a:pt x="32707" y="44323"/>
                    <a:pt x="35565" y="42608"/>
                  </a:cubicBezTo>
                  <a:cubicBezTo>
                    <a:pt x="36327" y="42132"/>
                    <a:pt x="36898" y="41370"/>
                    <a:pt x="37565" y="40799"/>
                  </a:cubicBezTo>
                  <a:cubicBezTo>
                    <a:pt x="36517" y="40513"/>
                    <a:pt x="35469" y="40227"/>
                    <a:pt x="34422" y="40037"/>
                  </a:cubicBezTo>
                  <a:cubicBezTo>
                    <a:pt x="34231" y="40037"/>
                    <a:pt x="33945" y="40037"/>
                    <a:pt x="33755" y="40227"/>
                  </a:cubicBezTo>
                  <a:cubicBezTo>
                    <a:pt x="32231" y="40894"/>
                    <a:pt x="30802" y="41656"/>
                    <a:pt x="29278" y="42418"/>
                  </a:cubicBezTo>
                  <a:cubicBezTo>
                    <a:pt x="29564" y="41465"/>
                    <a:pt x="29564" y="40323"/>
                    <a:pt x="30135" y="39751"/>
                  </a:cubicBezTo>
                  <a:cubicBezTo>
                    <a:pt x="31755" y="38037"/>
                    <a:pt x="33374" y="35465"/>
                    <a:pt x="36517" y="37465"/>
                  </a:cubicBezTo>
                  <a:cubicBezTo>
                    <a:pt x="39470" y="39465"/>
                    <a:pt x="41375" y="39751"/>
                    <a:pt x="44899" y="37084"/>
                  </a:cubicBezTo>
                  <a:cubicBezTo>
                    <a:pt x="48709" y="34227"/>
                    <a:pt x="53948" y="32607"/>
                    <a:pt x="58044" y="29750"/>
                  </a:cubicBezTo>
                  <a:cubicBezTo>
                    <a:pt x="64521" y="25082"/>
                    <a:pt x="70617" y="19844"/>
                    <a:pt x="77570" y="15748"/>
                  </a:cubicBezTo>
                  <a:cubicBezTo>
                    <a:pt x="80427" y="14033"/>
                    <a:pt x="83285" y="12414"/>
                    <a:pt x="86142" y="10795"/>
                  </a:cubicBezTo>
                  <a:cubicBezTo>
                    <a:pt x="87285" y="10223"/>
                    <a:pt x="89095" y="10223"/>
                    <a:pt x="89762" y="9366"/>
                  </a:cubicBezTo>
                  <a:cubicBezTo>
                    <a:pt x="90905" y="8033"/>
                    <a:pt x="92429" y="5461"/>
                    <a:pt x="91857" y="4699"/>
                  </a:cubicBezTo>
                  <a:cubicBezTo>
                    <a:pt x="90238" y="2604"/>
                    <a:pt x="89286" y="5271"/>
                    <a:pt x="88047" y="5937"/>
                  </a:cubicBezTo>
                  <a:cubicBezTo>
                    <a:pt x="87476" y="6223"/>
                    <a:pt x="86809" y="6699"/>
                    <a:pt x="86238" y="6699"/>
                  </a:cubicBezTo>
                  <a:cubicBezTo>
                    <a:pt x="85380" y="6699"/>
                    <a:pt x="84523" y="6318"/>
                    <a:pt x="83666" y="6128"/>
                  </a:cubicBezTo>
                  <a:cubicBezTo>
                    <a:pt x="84142" y="5652"/>
                    <a:pt x="84523" y="4985"/>
                    <a:pt x="85094" y="4699"/>
                  </a:cubicBezTo>
                  <a:cubicBezTo>
                    <a:pt x="88428" y="3080"/>
                    <a:pt x="91857" y="1556"/>
                    <a:pt x="95286" y="127"/>
                  </a:cubicBezTo>
                  <a:cubicBezTo>
                    <a:pt x="95858" y="-159"/>
                    <a:pt x="96715" y="127"/>
                    <a:pt x="97382" y="127"/>
                  </a:cubicBezTo>
                  <a:cubicBezTo>
                    <a:pt x="97096" y="794"/>
                    <a:pt x="97001" y="1461"/>
                    <a:pt x="96620" y="2032"/>
                  </a:cubicBezTo>
                  <a:cubicBezTo>
                    <a:pt x="94619" y="4508"/>
                    <a:pt x="93381" y="6699"/>
                    <a:pt x="97668" y="8509"/>
                  </a:cubicBezTo>
                  <a:cubicBezTo>
                    <a:pt x="98430" y="8795"/>
                    <a:pt x="99001" y="10223"/>
                    <a:pt x="99096" y="11176"/>
                  </a:cubicBezTo>
                  <a:cubicBezTo>
                    <a:pt x="99096" y="11748"/>
                    <a:pt x="98239" y="12414"/>
                    <a:pt x="97763" y="13081"/>
                  </a:cubicBezTo>
                  <a:cubicBezTo>
                    <a:pt x="97382" y="12795"/>
                    <a:pt x="97001" y="12605"/>
                    <a:pt x="96620" y="12319"/>
                  </a:cubicBezTo>
                  <a:cubicBezTo>
                    <a:pt x="96048" y="11843"/>
                    <a:pt x="95477" y="11366"/>
                    <a:pt x="94905" y="10795"/>
                  </a:cubicBezTo>
                  <a:cubicBezTo>
                    <a:pt x="94524" y="11462"/>
                    <a:pt x="93858" y="12033"/>
                    <a:pt x="93762" y="12795"/>
                  </a:cubicBezTo>
                  <a:cubicBezTo>
                    <a:pt x="93191" y="17463"/>
                    <a:pt x="93000" y="22225"/>
                    <a:pt x="92238" y="26892"/>
                  </a:cubicBezTo>
                  <a:cubicBezTo>
                    <a:pt x="91572" y="30798"/>
                    <a:pt x="90048" y="34607"/>
                    <a:pt x="89476" y="38513"/>
                  </a:cubicBezTo>
                  <a:cubicBezTo>
                    <a:pt x="89000" y="42037"/>
                    <a:pt x="89381" y="45656"/>
                    <a:pt x="89381" y="49181"/>
                  </a:cubicBezTo>
                  <a:cubicBezTo>
                    <a:pt x="89381" y="51181"/>
                    <a:pt x="89571" y="53181"/>
                    <a:pt x="89381" y="55181"/>
                  </a:cubicBezTo>
                  <a:cubicBezTo>
                    <a:pt x="89190" y="56324"/>
                    <a:pt x="88333" y="57372"/>
                    <a:pt x="87761" y="58515"/>
                  </a:cubicBezTo>
                  <a:cubicBezTo>
                    <a:pt x="86904" y="57944"/>
                    <a:pt x="86047" y="57467"/>
                    <a:pt x="85190" y="56896"/>
                  </a:cubicBezTo>
                  <a:cubicBezTo>
                    <a:pt x="84428" y="56324"/>
                    <a:pt x="83856" y="55181"/>
                    <a:pt x="83094" y="55086"/>
                  </a:cubicBezTo>
                  <a:cubicBezTo>
                    <a:pt x="80808" y="54800"/>
                    <a:pt x="78903" y="51753"/>
                    <a:pt x="76236" y="54420"/>
                  </a:cubicBezTo>
                  <a:cubicBezTo>
                    <a:pt x="74522" y="56134"/>
                    <a:pt x="74427" y="60039"/>
                    <a:pt x="76427" y="62135"/>
                  </a:cubicBezTo>
                  <a:cubicBezTo>
                    <a:pt x="77856" y="63659"/>
                    <a:pt x="79284" y="65278"/>
                    <a:pt x="80999" y="66326"/>
                  </a:cubicBezTo>
                  <a:cubicBezTo>
                    <a:pt x="85094" y="68993"/>
                    <a:pt x="86809" y="73184"/>
                    <a:pt x="87666" y="77089"/>
                  </a:cubicBezTo>
                  <a:cubicBezTo>
                    <a:pt x="88428" y="80232"/>
                    <a:pt x="89762" y="82995"/>
                    <a:pt x="90905" y="85947"/>
                  </a:cubicBezTo>
                  <a:cubicBezTo>
                    <a:pt x="92238" y="89186"/>
                    <a:pt x="93762" y="92424"/>
                    <a:pt x="95191" y="95663"/>
                  </a:cubicBezTo>
                  <a:cubicBezTo>
                    <a:pt x="96048" y="99092"/>
                    <a:pt x="97001" y="101187"/>
                    <a:pt x="97668" y="103378"/>
                  </a:cubicBezTo>
                  <a:cubicBezTo>
                    <a:pt x="101477" y="115475"/>
                    <a:pt x="107193" y="126809"/>
                    <a:pt x="112050" y="138525"/>
                  </a:cubicBezTo>
                  <a:cubicBezTo>
                    <a:pt x="116527" y="149479"/>
                    <a:pt x="124147" y="159385"/>
                    <a:pt x="125576" y="171387"/>
                  </a:cubicBezTo>
                  <a:cubicBezTo>
                    <a:pt x="125766" y="173101"/>
                    <a:pt x="127957" y="174625"/>
                    <a:pt x="128243" y="176340"/>
                  </a:cubicBezTo>
                  <a:cubicBezTo>
                    <a:pt x="128624" y="179006"/>
                    <a:pt x="127862" y="182245"/>
                    <a:pt x="132434" y="179102"/>
                  </a:cubicBezTo>
                  <a:cubicBezTo>
                    <a:pt x="132434" y="179102"/>
                    <a:pt x="133482" y="179959"/>
                    <a:pt x="133386" y="180245"/>
                  </a:cubicBezTo>
                  <a:cubicBezTo>
                    <a:pt x="130910" y="188627"/>
                    <a:pt x="134625" y="195675"/>
                    <a:pt x="137482" y="203390"/>
                  </a:cubicBezTo>
                  <a:cubicBezTo>
                    <a:pt x="139292" y="208248"/>
                    <a:pt x="142435" y="213487"/>
                    <a:pt x="141292" y="219297"/>
                  </a:cubicBezTo>
                  <a:cubicBezTo>
                    <a:pt x="140625" y="222631"/>
                    <a:pt x="141768" y="225679"/>
                    <a:pt x="144531" y="228060"/>
                  </a:cubicBezTo>
                  <a:cubicBezTo>
                    <a:pt x="145197" y="228632"/>
                    <a:pt x="146150" y="229013"/>
                    <a:pt x="146626" y="229775"/>
                  </a:cubicBezTo>
                  <a:close/>
                </a:path>
              </a:pathLst>
            </a:custGeom>
            <a:solidFill>
              <a:srgbClr val="FFFFFF"/>
            </a:solidFill>
            <a:ln w="9525" cap="flat">
              <a:noFill/>
              <a:prstDash val="solid"/>
              <a:miter/>
            </a:ln>
          </p:spPr>
          <p:txBody>
            <a:bodyPr rtlCol="0" anchor="ctr"/>
            <a:lstStyle/>
            <a:p>
              <a:endParaRPr lang="ja-JP" altLang="en-US"/>
            </a:p>
          </p:txBody>
        </p:sp>
        <p:sp>
          <p:nvSpPr>
            <p:cNvPr id="124" name="フリーフォーム: 図形 123">
              <a:extLst>
                <a:ext uri="{FF2B5EF4-FFF2-40B4-BE49-F238E27FC236}">
                  <a16:creationId xmlns:a16="http://schemas.microsoft.com/office/drawing/2014/main" id="{68C70419-5397-A413-D5FE-96488C903F90}"/>
                </a:ext>
              </a:extLst>
            </p:cNvPr>
            <p:cNvSpPr/>
            <p:nvPr/>
          </p:nvSpPr>
          <p:spPr>
            <a:xfrm>
              <a:off x="5908400" y="5146356"/>
              <a:ext cx="64335" cy="75993"/>
            </a:xfrm>
            <a:custGeom>
              <a:avLst/>
              <a:gdLst>
                <a:gd name="connsiteX0" fmla="*/ 63298 w 64335"/>
                <a:gd name="connsiteY0" fmla="*/ 64961 h 75993"/>
                <a:gd name="connsiteX1" fmla="*/ 59202 w 64335"/>
                <a:gd name="connsiteY1" fmla="*/ 73057 h 75993"/>
                <a:gd name="connsiteX2" fmla="*/ 44534 w 64335"/>
                <a:gd name="connsiteY2" fmla="*/ 75724 h 75993"/>
                <a:gd name="connsiteX3" fmla="*/ 39009 w 64335"/>
                <a:gd name="connsiteY3" fmla="*/ 72485 h 75993"/>
                <a:gd name="connsiteX4" fmla="*/ 27389 w 64335"/>
                <a:gd name="connsiteY4" fmla="*/ 53626 h 75993"/>
                <a:gd name="connsiteX5" fmla="*/ 25865 w 64335"/>
                <a:gd name="connsiteY5" fmla="*/ 50864 h 75993"/>
                <a:gd name="connsiteX6" fmla="*/ 23674 w 64335"/>
                <a:gd name="connsiteY6" fmla="*/ 49244 h 75993"/>
                <a:gd name="connsiteX7" fmla="*/ 23103 w 64335"/>
                <a:gd name="connsiteY7" fmla="*/ 51626 h 75993"/>
                <a:gd name="connsiteX8" fmla="*/ 26436 w 64335"/>
                <a:gd name="connsiteY8" fmla="*/ 61055 h 75993"/>
                <a:gd name="connsiteX9" fmla="*/ 26817 w 64335"/>
                <a:gd name="connsiteY9" fmla="*/ 62484 h 75993"/>
                <a:gd name="connsiteX10" fmla="*/ 24912 w 64335"/>
                <a:gd name="connsiteY10" fmla="*/ 62198 h 75993"/>
                <a:gd name="connsiteX11" fmla="*/ 20150 w 64335"/>
                <a:gd name="connsiteY11" fmla="*/ 50673 h 75993"/>
                <a:gd name="connsiteX12" fmla="*/ 20150 w 64335"/>
                <a:gd name="connsiteY12" fmla="*/ 50006 h 75993"/>
                <a:gd name="connsiteX13" fmla="*/ 19292 w 64335"/>
                <a:gd name="connsiteY13" fmla="*/ 39910 h 75993"/>
                <a:gd name="connsiteX14" fmla="*/ 10148 w 64335"/>
                <a:gd name="connsiteY14" fmla="*/ 24098 h 75993"/>
                <a:gd name="connsiteX15" fmla="*/ 52 w 64335"/>
                <a:gd name="connsiteY15" fmla="*/ 3334 h 75993"/>
                <a:gd name="connsiteX16" fmla="*/ 433 w 64335"/>
                <a:gd name="connsiteY16" fmla="*/ 1524 h 75993"/>
                <a:gd name="connsiteX17" fmla="*/ 1957 w 64335"/>
                <a:gd name="connsiteY17" fmla="*/ 2477 h 75993"/>
                <a:gd name="connsiteX18" fmla="*/ 5005 w 64335"/>
                <a:gd name="connsiteY18" fmla="*/ 5334 h 75993"/>
                <a:gd name="connsiteX19" fmla="*/ 43867 w 64335"/>
                <a:gd name="connsiteY19" fmla="*/ 381 h 75993"/>
                <a:gd name="connsiteX20" fmla="*/ 48344 w 64335"/>
                <a:gd name="connsiteY20" fmla="*/ 0 h 75993"/>
                <a:gd name="connsiteX21" fmla="*/ 48915 w 64335"/>
                <a:gd name="connsiteY21" fmla="*/ 3715 h 75993"/>
                <a:gd name="connsiteX22" fmla="*/ 50725 w 64335"/>
                <a:gd name="connsiteY22" fmla="*/ 20765 h 75993"/>
                <a:gd name="connsiteX23" fmla="*/ 54725 w 64335"/>
                <a:gd name="connsiteY23" fmla="*/ 37148 h 75993"/>
                <a:gd name="connsiteX24" fmla="*/ 63488 w 64335"/>
                <a:gd name="connsiteY24" fmla="*/ 65151 h 75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4335" h="75993">
                  <a:moveTo>
                    <a:pt x="63298" y="64961"/>
                  </a:moveTo>
                  <a:cubicBezTo>
                    <a:pt x="65489" y="69533"/>
                    <a:pt x="64250" y="72676"/>
                    <a:pt x="59202" y="73057"/>
                  </a:cubicBezTo>
                  <a:cubicBezTo>
                    <a:pt x="54154" y="73438"/>
                    <a:pt x="49296" y="73724"/>
                    <a:pt x="44534" y="75724"/>
                  </a:cubicBezTo>
                  <a:cubicBezTo>
                    <a:pt x="41867" y="76867"/>
                    <a:pt x="40057" y="74104"/>
                    <a:pt x="39009" y="72485"/>
                  </a:cubicBezTo>
                  <a:cubicBezTo>
                    <a:pt x="34913" y="66389"/>
                    <a:pt x="31199" y="59912"/>
                    <a:pt x="27389" y="53626"/>
                  </a:cubicBezTo>
                  <a:cubicBezTo>
                    <a:pt x="26817" y="52769"/>
                    <a:pt x="26531" y="51721"/>
                    <a:pt x="25865" y="50864"/>
                  </a:cubicBezTo>
                  <a:cubicBezTo>
                    <a:pt x="25293" y="50197"/>
                    <a:pt x="24436" y="49721"/>
                    <a:pt x="23674" y="49244"/>
                  </a:cubicBezTo>
                  <a:cubicBezTo>
                    <a:pt x="23483" y="50006"/>
                    <a:pt x="22817" y="50959"/>
                    <a:pt x="23103" y="51626"/>
                  </a:cubicBezTo>
                  <a:cubicBezTo>
                    <a:pt x="24055" y="54769"/>
                    <a:pt x="25293" y="57912"/>
                    <a:pt x="26436" y="61055"/>
                  </a:cubicBezTo>
                  <a:cubicBezTo>
                    <a:pt x="26627" y="61532"/>
                    <a:pt x="26627" y="62008"/>
                    <a:pt x="26817" y="62484"/>
                  </a:cubicBezTo>
                  <a:cubicBezTo>
                    <a:pt x="26150" y="62484"/>
                    <a:pt x="25007" y="62484"/>
                    <a:pt x="24912" y="62198"/>
                  </a:cubicBezTo>
                  <a:cubicBezTo>
                    <a:pt x="23293" y="58388"/>
                    <a:pt x="21769" y="54483"/>
                    <a:pt x="20150" y="50673"/>
                  </a:cubicBezTo>
                  <a:cubicBezTo>
                    <a:pt x="20150" y="50483"/>
                    <a:pt x="20054" y="50102"/>
                    <a:pt x="20150" y="50006"/>
                  </a:cubicBezTo>
                  <a:cubicBezTo>
                    <a:pt x="25579" y="46196"/>
                    <a:pt x="20816" y="42958"/>
                    <a:pt x="19292" y="39910"/>
                  </a:cubicBezTo>
                  <a:cubicBezTo>
                    <a:pt x="16530" y="34481"/>
                    <a:pt x="12911" y="29433"/>
                    <a:pt x="10148" y="24098"/>
                  </a:cubicBezTo>
                  <a:cubicBezTo>
                    <a:pt x="6529" y="17240"/>
                    <a:pt x="3386" y="10287"/>
                    <a:pt x="52" y="3334"/>
                  </a:cubicBezTo>
                  <a:cubicBezTo>
                    <a:pt x="-139" y="2858"/>
                    <a:pt x="242" y="2191"/>
                    <a:pt x="433" y="1524"/>
                  </a:cubicBezTo>
                  <a:cubicBezTo>
                    <a:pt x="909" y="1810"/>
                    <a:pt x="1481" y="2096"/>
                    <a:pt x="1957" y="2477"/>
                  </a:cubicBezTo>
                  <a:cubicBezTo>
                    <a:pt x="3005" y="3334"/>
                    <a:pt x="3957" y="4382"/>
                    <a:pt x="5005" y="5334"/>
                  </a:cubicBezTo>
                  <a:cubicBezTo>
                    <a:pt x="18435" y="953"/>
                    <a:pt x="31484" y="3048"/>
                    <a:pt x="43867" y="381"/>
                  </a:cubicBezTo>
                  <a:cubicBezTo>
                    <a:pt x="45010" y="95"/>
                    <a:pt x="46915" y="2096"/>
                    <a:pt x="48344" y="0"/>
                  </a:cubicBezTo>
                  <a:cubicBezTo>
                    <a:pt x="48534" y="1238"/>
                    <a:pt x="49487" y="2762"/>
                    <a:pt x="48915" y="3715"/>
                  </a:cubicBezTo>
                  <a:cubicBezTo>
                    <a:pt x="45486" y="9811"/>
                    <a:pt x="50058" y="15050"/>
                    <a:pt x="50725" y="20765"/>
                  </a:cubicBezTo>
                  <a:cubicBezTo>
                    <a:pt x="51296" y="26289"/>
                    <a:pt x="53868" y="31623"/>
                    <a:pt x="54725" y="37148"/>
                  </a:cubicBezTo>
                  <a:cubicBezTo>
                    <a:pt x="56249" y="46863"/>
                    <a:pt x="59297" y="56198"/>
                    <a:pt x="63488" y="65151"/>
                  </a:cubicBezTo>
                  <a:close/>
                </a:path>
              </a:pathLst>
            </a:custGeom>
            <a:solidFill>
              <a:srgbClr val="9FA0A0"/>
            </a:solidFill>
            <a:ln w="9525" cap="flat">
              <a:noFill/>
              <a:prstDash val="solid"/>
              <a:miter/>
            </a:ln>
          </p:spPr>
          <p:txBody>
            <a:bodyPr rtlCol="0" anchor="ctr"/>
            <a:lstStyle/>
            <a:p>
              <a:endParaRPr lang="ja-JP" altLang="en-US"/>
            </a:p>
          </p:txBody>
        </p:sp>
        <p:sp>
          <p:nvSpPr>
            <p:cNvPr id="125" name="フリーフォーム: 図形 124">
              <a:extLst>
                <a:ext uri="{FF2B5EF4-FFF2-40B4-BE49-F238E27FC236}">
                  <a16:creationId xmlns:a16="http://schemas.microsoft.com/office/drawing/2014/main" id="{59D366E5-B37E-7129-2B08-B38C341FE582}"/>
                </a:ext>
              </a:extLst>
            </p:cNvPr>
            <p:cNvSpPr/>
            <p:nvPr/>
          </p:nvSpPr>
          <p:spPr>
            <a:xfrm>
              <a:off x="5941356" y="4489006"/>
              <a:ext cx="11387" cy="7784"/>
            </a:xfrm>
            <a:custGeom>
              <a:avLst/>
              <a:gdLst>
                <a:gd name="connsiteX0" fmla="*/ 11387 w 11387"/>
                <a:gd name="connsiteY0" fmla="*/ 6983 h 7784"/>
                <a:gd name="connsiteX1" fmla="*/ 10625 w 11387"/>
                <a:gd name="connsiteY1" fmla="*/ 7745 h 7784"/>
                <a:gd name="connsiteX2" fmla="*/ 9292 w 11387"/>
                <a:gd name="connsiteY2" fmla="*/ 7650 h 7784"/>
                <a:gd name="connsiteX3" fmla="*/ 6815 w 11387"/>
                <a:gd name="connsiteY3" fmla="*/ 2792 h 7784"/>
                <a:gd name="connsiteX4" fmla="*/ 4339 w 11387"/>
                <a:gd name="connsiteY4" fmla="*/ 3554 h 7784"/>
                <a:gd name="connsiteX5" fmla="*/ 3482 w 11387"/>
                <a:gd name="connsiteY5" fmla="*/ 6412 h 7784"/>
                <a:gd name="connsiteX6" fmla="*/ 148 w 11387"/>
                <a:gd name="connsiteY6" fmla="*/ 4507 h 7784"/>
                <a:gd name="connsiteX7" fmla="*/ 1005 w 11387"/>
                <a:gd name="connsiteY7" fmla="*/ 1078 h 7784"/>
                <a:gd name="connsiteX8" fmla="*/ 6625 w 11387"/>
                <a:gd name="connsiteY8" fmla="*/ 316 h 7784"/>
                <a:gd name="connsiteX9" fmla="*/ 11292 w 11387"/>
                <a:gd name="connsiteY9" fmla="*/ 7078 h 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387" h="7784">
                  <a:moveTo>
                    <a:pt x="11387" y="6983"/>
                  </a:moveTo>
                  <a:cubicBezTo>
                    <a:pt x="11387" y="6983"/>
                    <a:pt x="11006" y="7650"/>
                    <a:pt x="10625" y="7745"/>
                  </a:cubicBezTo>
                  <a:cubicBezTo>
                    <a:pt x="10244" y="7840"/>
                    <a:pt x="9387" y="7745"/>
                    <a:pt x="9292" y="7650"/>
                  </a:cubicBezTo>
                  <a:cubicBezTo>
                    <a:pt x="8530" y="6221"/>
                    <a:pt x="7863" y="4602"/>
                    <a:pt x="6815" y="2792"/>
                  </a:cubicBezTo>
                  <a:cubicBezTo>
                    <a:pt x="5767" y="2792"/>
                    <a:pt x="4720" y="2983"/>
                    <a:pt x="4339" y="3554"/>
                  </a:cubicBezTo>
                  <a:cubicBezTo>
                    <a:pt x="3767" y="4411"/>
                    <a:pt x="3767" y="5459"/>
                    <a:pt x="3482" y="6412"/>
                  </a:cubicBezTo>
                  <a:cubicBezTo>
                    <a:pt x="2339" y="5745"/>
                    <a:pt x="624" y="5364"/>
                    <a:pt x="148" y="4507"/>
                  </a:cubicBezTo>
                  <a:cubicBezTo>
                    <a:pt x="-233" y="3650"/>
                    <a:pt x="148" y="1459"/>
                    <a:pt x="1005" y="1078"/>
                  </a:cubicBezTo>
                  <a:cubicBezTo>
                    <a:pt x="2719" y="316"/>
                    <a:pt x="5672" y="-446"/>
                    <a:pt x="6625" y="316"/>
                  </a:cubicBezTo>
                  <a:cubicBezTo>
                    <a:pt x="8720" y="2030"/>
                    <a:pt x="9863" y="4697"/>
                    <a:pt x="11292" y="7078"/>
                  </a:cubicBezTo>
                  <a:close/>
                </a:path>
              </a:pathLst>
            </a:custGeom>
            <a:solidFill>
              <a:srgbClr val="040000"/>
            </a:solidFill>
            <a:ln w="9525" cap="flat">
              <a:noFill/>
              <a:prstDash val="solid"/>
              <a:miter/>
            </a:ln>
          </p:spPr>
          <p:txBody>
            <a:bodyPr rtlCol="0" anchor="ctr"/>
            <a:lstStyle/>
            <a:p>
              <a:endParaRPr lang="ja-JP" altLang="en-US"/>
            </a:p>
          </p:txBody>
        </p:sp>
        <p:sp>
          <p:nvSpPr>
            <p:cNvPr id="126" name="フリーフォーム: 図形 125">
              <a:extLst>
                <a:ext uri="{FF2B5EF4-FFF2-40B4-BE49-F238E27FC236}">
                  <a16:creationId xmlns:a16="http://schemas.microsoft.com/office/drawing/2014/main" id="{E030A99F-E124-FB3A-5198-461024FA6AFC}"/>
                </a:ext>
              </a:extLst>
            </p:cNvPr>
            <p:cNvSpPr/>
            <p:nvPr/>
          </p:nvSpPr>
          <p:spPr>
            <a:xfrm>
              <a:off x="5918090" y="4497230"/>
              <a:ext cx="33338" cy="170416"/>
            </a:xfrm>
            <a:custGeom>
              <a:avLst/>
              <a:gdLst>
                <a:gd name="connsiteX0" fmla="*/ 31986 w 33338"/>
                <a:gd name="connsiteY0" fmla="*/ 161542 h 170416"/>
                <a:gd name="connsiteX1" fmla="*/ 32462 w 33338"/>
                <a:gd name="connsiteY1" fmla="*/ 166685 h 170416"/>
                <a:gd name="connsiteX2" fmla="*/ 25033 w 33338"/>
                <a:gd name="connsiteY2" fmla="*/ 168305 h 170416"/>
                <a:gd name="connsiteX3" fmla="*/ 13222 w 33338"/>
                <a:gd name="connsiteY3" fmla="*/ 155541 h 170416"/>
                <a:gd name="connsiteX4" fmla="*/ 3125 w 33338"/>
                <a:gd name="connsiteY4" fmla="*/ 145445 h 170416"/>
                <a:gd name="connsiteX5" fmla="*/ 1125 w 33338"/>
                <a:gd name="connsiteY5" fmla="*/ 135634 h 170416"/>
                <a:gd name="connsiteX6" fmla="*/ 1887 w 33338"/>
                <a:gd name="connsiteY6" fmla="*/ 129633 h 170416"/>
                <a:gd name="connsiteX7" fmla="*/ 3411 w 33338"/>
                <a:gd name="connsiteY7" fmla="*/ 115631 h 170416"/>
                <a:gd name="connsiteX8" fmla="*/ 5792 w 33338"/>
                <a:gd name="connsiteY8" fmla="*/ 97915 h 170416"/>
                <a:gd name="connsiteX9" fmla="*/ 9126 w 33338"/>
                <a:gd name="connsiteY9" fmla="*/ 80484 h 170416"/>
                <a:gd name="connsiteX10" fmla="*/ 11698 w 33338"/>
                <a:gd name="connsiteY10" fmla="*/ 63530 h 170416"/>
                <a:gd name="connsiteX11" fmla="*/ 13222 w 33338"/>
                <a:gd name="connsiteY11" fmla="*/ 46766 h 170416"/>
                <a:gd name="connsiteX12" fmla="*/ 14270 w 33338"/>
                <a:gd name="connsiteY12" fmla="*/ 31811 h 170416"/>
                <a:gd name="connsiteX13" fmla="*/ 21890 w 33338"/>
                <a:gd name="connsiteY13" fmla="*/ 2284 h 170416"/>
                <a:gd name="connsiteX14" fmla="*/ 25985 w 33338"/>
                <a:gd name="connsiteY14" fmla="*/ 1426 h 170416"/>
                <a:gd name="connsiteX15" fmla="*/ 28652 w 33338"/>
                <a:gd name="connsiteY15" fmla="*/ 950 h 170416"/>
                <a:gd name="connsiteX16" fmla="*/ 30557 w 33338"/>
                <a:gd name="connsiteY16" fmla="*/ 4379 h 170416"/>
                <a:gd name="connsiteX17" fmla="*/ 28367 w 33338"/>
                <a:gd name="connsiteY17" fmla="*/ 11523 h 170416"/>
                <a:gd name="connsiteX18" fmla="*/ 22842 w 33338"/>
                <a:gd name="connsiteY18" fmla="*/ 36860 h 170416"/>
                <a:gd name="connsiteX19" fmla="*/ 20461 w 33338"/>
                <a:gd name="connsiteY19" fmla="*/ 59815 h 170416"/>
                <a:gd name="connsiteX20" fmla="*/ 20461 w 33338"/>
                <a:gd name="connsiteY20" fmla="*/ 65816 h 170416"/>
                <a:gd name="connsiteX21" fmla="*/ 18365 w 33338"/>
                <a:gd name="connsiteY21" fmla="*/ 78293 h 170416"/>
                <a:gd name="connsiteX22" fmla="*/ 16175 w 33338"/>
                <a:gd name="connsiteY22" fmla="*/ 90104 h 170416"/>
                <a:gd name="connsiteX23" fmla="*/ 13698 w 33338"/>
                <a:gd name="connsiteY23" fmla="*/ 105630 h 170416"/>
                <a:gd name="connsiteX24" fmla="*/ 13222 w 33338"/>
                <a:gd name="connsiteY24" fmla="*/ 124490 h 170416"/>
                <a:gd name="connsiteX25" fmla="*/ 7126 w 33338"/>
                <a:gd name="connsiteY25" fmla="*/ 132491 h 170416"/>
                <a:gd name="connsiteX26" fmla="*/ 6078 w 33338"/>
                <a:gd name="connsiteY26" fmla="*/ 134110 h 170416"/>
                <a:gd name="connsiteX27" fmla="*/ 4745 w 33338"/>
                <a:gd name="connsiteY27" fmla="*/ 137063 h 170416"/>
                <a:gd name="connsiteX28" fmla="*/ 11031 w 33338"/>
                <a:gd name="connsiteY28" fmla="*/ 145921 h 170416"/>
                <a:gd name="connsiteX29" fmla="*/ 12936 w 33338"/>
                <a:gd name="connsiteY29" fmla="*/ 145826 h 170416"/>
                <a:gd name="connsiteX30" fmla="*/ 12650 w 33338"/>
                <a:gd name="connsiteY30" fmla="*/ 143540 h 170416"/>
                <a:gd name="connsiteX31" fmla="*/ 12650 w 33338"/>
                <a:gd name="connsiteY31" fmla="*/ 140777 h 170416"/>
                <a:gd name="connsiteX32" fmla="*/ 15508 w 33338"/>
                <a:gd name="connsiteY32" fmla="*/ 142206 h 170416"/>
                <a:gd name="connsiteX33" fmla="*/ 21890 w 33338"/>
                <a:gd name="connsiteY33" fmla="*/ 152493 h 170416"/>
                <a:gd name="connsiteX34" fmla="*/ 21223 w 33338"/>
                <a:gd name="connsiteY34" fmla="*/ 156684 h 170416"/>
                <a:gd name="connsiteX35" fmla="*/ 22461 w 33338"/>
                <a:gd name="connsiteY35" fmla="*/ 160399 h 170416"/>
                <a:gd name="connsiteX36" fmla="*/ 24938 w 33338"/>
                <a:gd name="connsiteY36" fmla="*/ 157256 h 170416"/>
                <a:gd name="connsiteX37" fmla="*/ 24938 w 33338"/>
                <a:gd name="connsiteY37" fmla="*/ 155922 h 170416"/>
                <a:gd name="connsiteX38" fmla="*/ 25509 w 33338"/>
                <a:gd name="connsiteY38" fmla="*/ 154112 h 170416"/>
                <a:gd name="connsiteX39" fmla="*/ 27033 w 33338"/>
                <a:gd name="connsiteY39" fmla="*/ 155255 h 170416"/>
                <a:gd name="connsiteX40" fmla="*/ 32177 w 33338"/>
                <a:gd name="connsiteY40" fmla="*/ 161256 h 170416"/>
                <a:gd name="connsiteX41" fmla="*/ 31796 w 33338"/>
                <a:gd name="connsiteY41" fmla="*/ 164114 h 170416"/>
                <a:gd name="connsiteX42" fmla="*/ 28367 w 33338"/>
                <a:gd name="connsiteY42" fmla="*/ 162304 h 170416"/>
                <a:gd name="connsiteX43" fmla="*/ 27414 w 33338"/>
                <a:gd name="connsiteY43" fmla="*/ 161351 h 170416"/>
                <a:gd name="connsiteX44" fmla="*/ 26366 w 33338"/>
                <a:gd name="connsiteY44" fmla="*/ 163256 h 170416"/>
                <a:gd name="connsiteX45" fmla="*/ 28367 w 33338"/>
                <a:gd name="connsiteY45" fmla="*/ 164876 h 170416"/>
                <a:gd name="connsiteX46" fmla="*/ 31796 w 33338"/>
                <a:gd name="connsiteY46" fmla="*/ 164114 h 170416"/>
                <a:gd name="connsiteX47" fmla="*/ 23318 w 33338"/>
                <a:gd name="connsiteY47" fmla="*/ 9999 h 170416"/>
                <a:gd name="connsiteX48" fmla="*/ 21890 w 33338"/>
                <a:gd name="connsiteY48" fmla="*/ 9618 h 170416"/>
                <a:gd name="connsiteX49" fmla="*/ 20556 w 33338"/>
                <a:gd name="connsiteY49" fmla="*/ 13714 h 170416"/>
                <a:gd name="connsiteX50" fmla="*/ 21508 w 33338"/>
                <a:gd name="connsiteY50" fmla="*/ 14000 h 170416"/>
                <a:gd name="connsiteX51" fmla="*/ 23318 w 33338"/>
                <a:gd name="connsiteY51" fmla="*/ 10094 h 170416"/>
                <a:gd name="connsiteX52" fmla="*/ 17604 w 33338"/>
                <a:gd name="connsiteY52" fmla="*/ 37622 h 170416"/>
                <a:gd name="connsiteX53" fmla="*/ 16175 w 33338"/>
                <a:gd name="connsiteY53" fmla="*/ 38288 h 170416"/>
                <a:gd name="connsiteX54" fmla="*/ 17604 w 33338"/>
                <a:gd name="connsiteY54" fmla="*/ 37622 h 170416"/>
                <a:gd name="connsiteX55" fmla="*/ 17604 w 33338"/>
                <a:gd name="connsiteY55" fmla="*/ 52290 h 170416"/>
                <a:gd name="connsiteX56" fmla="*/ 16746 w 33338"/>
                <a:gd name="connsiteY56" fmla="*/ 51718 h 170416"/>
                <a:gd name="connsiteX57" fmla="*/ 17604 w 33338"/>
                <a:gd name="connsiteY57" fmla="*/ 52290 h 170416"/>
                <a:gd name="connsiteX58" fmla="*/ 14650 w 33338"/>
                <a:gd name="connsiteY58" fmla="*/ 72959 h 170416"/>
                <a:gd name="connsiteX59" fmla="*/ 16175 w 33338"/>
                <a:gd name="connsiteY59" fmla="*/ 70959 h 170416"/>
                <a:gd name="connsiteX60" fmla="*/ 13603 w 33338"/>
                <a:gd name="connsiteY60" fmla="*/ 72007 h 170416"/>
                <a:gd name="connsiteX61" fmla="*/ 14555 w 33338"/>
                <a:gd name="connsiteY61" fmla="*/ 72959 h 170416"/>
                <a:gd name="connsiteX62" fmla="*/ 12936 w 33338"/>
                <a:gd name="connsiteY62" fmla="*/ 95343 h 170416"/>
                <a:gd name="connsiteX63" fmla="*/ 12555 w 33338"/>
                <a:gd name="connsiteY63" fmla="*/ 91724 h 170416"/>
                <a:gd name="connsiteX64" fmla="*/ 10364 w 33338"/>
                <a:gd name="connsiteY64" fmla="*/ 90962 h 170416"/>
                <a:gd name="connsiteX65" fmla="*/ 10364 w 33338"/>
                <a:gd name="connsiteY65" fmla="*/ 92295 h 170416"/>
                <a:gd name="connsiteX66" fmla="*/ 12841 w 33338"/>
                <a:gd name="connsiteY66" fmla="*/ 95343 h 170416"/>
                <a:gd name="connsiteX67" fmla="*/ 9698 w 33338"/>
                <a:gd name="connsiteY67" fmla="*/ 118393 h 170416"/>
                <a:gd name="connsiteX68" fmla="*/ 9698 w 33338"/>
                <a:gd name="connsiteY68" fmla="*/ 113060 h 170416"/>
                <a:gd name="connsiteX69" fmla="*/ 8364 w 33338"/>
                <a:gd name="connsiteY69" fmla="*/ 113060 h 170416"/>
                <a:gd name="connsiteX70" fmla="*/ 9698 w 33338"/>
                <a:gd name="connsiteY70" fmla="*/ 118393 h 170416"/>
                <a:gd name="connsiteX71" fmla="*/ 8936 w 33338"/>
                <a:gd name="connsiteY71" fmla="*/ 123061 h 170416"/>
                <a:gd name="connsiteX72" fmla="*/ 7983 w 33338"/>
                <a:gd name="connsiteY72" fmla="*/ 122680 h 170416"/>
                <a:gd name="connsiteX73" fmla="*/ 6173 w 33338"/>
                <a:gd name="connsiteY73" fmla="*/ 126490 h 170416"/>
                <a:gd name="connsiteX74" fmla="*/ 6554 w 33338"/>
                <a:gd name="connsiteY74" fmla="*/ 130205 h 170416"/>
                <a:gd name="connsiteX75" fmla="*/ 7507 w 33338"/>
                <a:gd name="connsiteY75" fmla="*/ 129728 h 170416"/>
                <a:gd name="connsiteX76" fmla="*/ 7507 w 33338"/>
                <a:gd name="connsiteY76" fmla="*/ 127061 h 170416"/>
                <a:gd name="connsiteX77" fmla="*/ 8936 w 33338"/>
                <a:gd name="connsiteY77" fmla="*/ 123061 h 1704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33338" h="170416">
                  <a:moveTo>
                    <a:pt x="31986" y="161542"/>
                  </a:moveTo>
                  <a:cubicBezTo>
                    <a:pt x="33700" y="163256"/>
                    <a:pt x="33700" y="164590"/>
                    <a:pt x="32462" y="166685"/>
                  </a:cubicBezTo>
                  <a:cubicBezTo>
                    <a:pt x="29891" y="170972"/>
                    <a:pt x="28748" y="171638"/>
                    <a:pt x="25033" y="168305"/>
                  </a:cubicBezTo>
                  <a:cubicBezTo>
                    <a:pt x="20747" y="164399"/>
                    <a:pt x="17318" y="159637"/>
                    <a:pt x="13222" y="155541"/>
                  </a:cubicBezTo>
                  <a:cubicBezTo>
                    <a:pt x="9888" y="152207"/>
                    <a:pt x="7793" y="147826"/>
                    <a:pt x="3125" y="145445"/>
                  </a:cubicBezTo>
                  <a:cubicBezTo>
                    <a:pt x="-208" y="143635"/>
                    <a:pt x="-875" y="139539"/>
                    <a:pt x="1125" y="135634"/>
                  </a:cubicBezTo>
                  <a:cubicBezTo>
                    <a:pt x="2173" y="133634"/>
                    <a:pt x="1887" y="131729"/>
                    <a:pt x="1887" y="129633"/>
                  </a:cubicBezTo>
                  <a:cubicBezTo>
                    <a:pt x="1887" y="124966"/>
                    <a:pt x="1697" y="119918"/>
                    <a:pt x="3411" y="115631"/>
                  </a:cubicBezTo>
                  <a:cubicBezTo>
                    <a:pt x="5792" y="109821"/>
                    <a:pt x="3602" y="103820"/>
                    <a:pt x="5792" y="97915"/>
                  </a:cubicBezTo>
                  <a:cubicBezTo>
                    <a:pt x="7888" y="92390"/>
                    <a:pt x="7316" y="86104"/>
                    <a:pt x="9126" y="80484"/>
                  </a:cubicBezTo>
                  <a:cubicBezTo>
                    <a:pt x="10936" y="74864"/>
                    <a:pt x="10460" y="69149"/>
                    <a:pt x="11698" y="63530"/>
                  </a:cubicBezTo>
                  <a:cubicBezTo>
                    <a:pt x="12936" y="58005"/>
                    <a:pt x="10079" y="52195"/>
                    <a:pt x="13222" y="46766"/>
                  </a:cubicBezTo>
                  <a:cubicBezTo>
                    <a:pt x="10079" y="41432"/>
                    <a:pt x="15127" y="36383"/>
                    <a:pt x="14270" y="31811"/>
                  </a:cubicBezTo>
                  <a:cubicBezTo>
                    <a:pt x="12079" y="20572"/>
                    <a:pt x="18365" y="11904"/>
                    <a:pt x="21890" y="2284"/>
                  </a:cubicBezTo>
                  <a:cubicBezTo>
                    <a:pt x="22747" y="-2"/>
                    <a:pt x="23985" y="-1050"/>
                    <a:pt x="25985" y="1426"/>
                  </a:cubicBezTo>
                  <a:cubicBezTo>
                    <a:pt x="27319" y="3141"/>
                    <a:pt x="27700" y="950"/>
                    <a:pt x="28652" y="950"/>
                  </a:cubicBezTo>
                  <a:cubicBezTo>
                    <a:pt x="31129" y="950"/>
                    <a:pt x="31510" y="2284"/>
                    <a:pt x="30557" y="4379"/>
                  </a:cubicBezTo>
                  <a:cubicBezTo>
                    <a:pt x="29510" y="6665"/>
                    <a:pt x="29319" y="9237"/>
                    <a:pt x="28367" y="11523"/>
                  </a:cubicBezTo>
                  <a:cubicBezTo>
                    <a:pt x="25223" y="19715"/>
                    <a:pt x="24175" y="28192"/>
                    <a:pt x="22842" y="36860"/>
                  </a:cubicBezTo>
                  <a:cubicBezTo>
                    <a:pt x="21699" y="44480"/>
                    <a:pt x="23604" y="52385"/>
                    <a:pt x="20461" y="59815"/>
                  </a:cubicBezTo>
                  <a:cubicBezTo>
                    <a:pt x="19699" y="61529"/>
                    <a:pt x="20270" y="63815"/>
                    <a:pt x="20461" y="65816"/>
                  </a:cubicBezTo>
                  <a:cubicBezTo>
                    <a:pt x="20747" y="70102"/>
                    <a:pt x="19794" y="74198"/>
                    <a:pt x="18365" y="78293"/>
                  </a:cubicBezTo>
                  <a:cubicBezTo>
                    <a:pt x="17032" y="82103"/>
                    <a:pt x="16460" y="86104"/>
                    <a:pt x="16175" y="90104"/>
                  </a:cubicBezTo>
                  <a:cubicBezTo>
                    <a:pt x="15889" y="95438"/>
                    <a:pt x="13698" y="100677"/>
                    <a:pt x="13698" y="105630"/>
                  </a:cubicBezTo>
                  <a:cubicBezTo>
                    <a:pt x="13698" y="111917"/>
                    <a:pt x="9317" y="118203"/>
                    <a:pt x="13222" y="124490"/>
                  </a:cubicBezTo>
                  <a:cubicBezTo>
                    <a:pt x="11603" y="127252"/>
                    <a:pt x="12174" y="131443"/>
                    <a:pt x="7126" y="132491"/>
                  </a:cubicBezTo>
                  <a:cubicBezTo>
                    <a:pt x="6554" y="133253"/>
                    <a:pt x="6269" y="133729"/>
                    <a:pt x="6078" y="134110"/>
                  </a:cubicBezTo>
                  <a:cubicBezTo>
                    <a:pt x="5602" y="135158"/>
                    <a:pt x="4364" y="136491"/>
                    <a:pt x="4745" y="137063"/>
                  </a:cubicBezTo>
                  <a:cubicBezTo>
                    <a:pt x="6554" y="140110"/>
                    <a:pt x="8840" y="142968"/>
                    <a:pt x="11031" y="145921"/>
                  </a:cubicBezTo>
                  <a:cubicBezTo>
                    <a:pt x="11222" y="146207"/>
                    <a:pt x="12269" y="145921"/>
                    <a:pt x="12936" y="145826"/>
                  </a:cubicBezTo>
                  <a:cubicBezTo>
                    <a:pt x="12936" y="145064"/>
                    <a:pt x="12746" y="144302"/>
                    <a:pt x="12650" y="143540"/>
                  </a:cubicBezTo>
                  <a:cubicBezTo>
                    <a:pt x="12650" y="142587"/>
                    <a:pt x="12650" y="141730"/>
                    <a:pt x="12650" y="140777"/>
                  </a:cubicBezTo>
                  <a:cubicBezTo>
                    <a:pt x="13603" y="141254"/>
                    <a:pt x="15127" y="141444"/>
                    <a:pt x="15508" y="142206"/>
                  </a:cubicBezTo>
                  <a:cubicBezTo>
                    <a:pt x="17508" y="145635"/>
                    <a:pt x="18461" y="149635"/>
                    <a:pt x="21890" y="152493"/>
                  </a:cubicBezTo>
                  <a:cubicBezTo>
                    <a:pt x="22556" y="153065"/>
                    <a:pt x="21985" y="155636"/>
                    <a:pt x="21223" y="156684"/>
                  </a:cubicBezTo>
                  <a:cubicBezTo>
                    <a:pt x="19604" y="158780"/>
                    <a:pt x="21508" y="159351"/>
                    <a:pt x="22461" y="160399"/>
                  </a:cubicBezTo>
                  <a:cubicBezTo>
                    <a:pt x="23318" y="159351"/>
                    <a:pt x="24175" y="158399"/>
                    <a:pt x="24938" y="157256"/>
                  </a:cubicBezTo>
                  <a:cubicBezTo>
                    <a:pt x="25128" y="156970"/>
                    <a:pt x="24938" y="156398"/>
                    <a:pt x="24938" y="155922"/>
                  </a:cubicBezTo>
                  <a:cubicBezTo>
                    <a:pt x="25033" y="155351"/>
                    <a:pt x="25319" y="154684"/>
                    <a:pt x="25509" y="154112"/>
                  </a:cubicBezTo>
                  <a:cubicBezTo>
                    <a:pt x="25985" y="154493"/>
                    <a:pt x="26652" y="154779"/>
                    <a:pt x="27033" y="155255"/>
                  </a:cubicBezTo>
                  <a:cubicBezTo>
                    <a:pt x="28748" y="157256"/>
                    <a:pt x="30367" y="159351"/>
                    <a:pt x="32177" y="161256"/>
                  </a:cubicBezTo>
                  <a:close/>
                  <a:moveTo>
                    <a:pt x="31796" y="164114"/>
                  </a:moveTo>
                  <a:cubicBezTo>
                    <a:pt x="31129" y="163542"/>
                    <a:pt x="30462" y="162875"/>
                    <a:pt x="28367" y="162304"/>
                  </a:cubicBezTo>
                  <a:lnTo>
                    <a:pt x="27414" y="161351"/>
                  </a:lnTo>
                  <a:cubicBezTo>
                    <a:pt x="27033" y="162018"/>
                    <a:pt x="26176" y="162875"/>
                    <a:pt x="26366" y="163256"/>
                  </a:cubicBezTo>
                  <a:cubicBezTo>
                    <a:pt x="26652" y="163923"/>
                    <a:pt x="27605" y="164780"/>
                    <a:pt x="28367" y="164876"/>
                  </a:cubicBezTo>
                  <a:cubicBezTo>
                    <a:pt x="29510" y="164876"/>
                    <a:pt x="30653" y="164399"/>
                    <a:pt x="31796" y="164114"/>
                  </a:cubicBezTo>
                  <a:close/>
                  <a:moveTo>
                    <a:pt x="23318" y="9999"/>
                  </a:moveTo>
                  <a:cubicBezTo>
                    <a:pt x="23318" y="9999"/>
                    <a:pt x="22842" y="9332"/>
                    <a:pt x="21890" y="9618"/>
                  </a:cubicBezTo>
                  <a:cubicBezTo>
                    <a:pt x="21413" y="10951"/>
                    <a:pt x="20937" y="12285"/>
                    <a:pt x="20556" y="13714"/>
                  </a:cubicBezTo>
                  <a:cubicBezTo>
                    <a:pt x="20937" y="13714"/>
                    <a:pt x="21508" y="14000"/>
                    <a:pt x="21508" y="14000"/>
                  </a:cubicBezTo>
                  <a:cubicBezTo>
                    <a:pt x="22175" y="12666"/>
                    <a:pt x="22842" y="11428"/>
                    <a:pt x="23318" y="10094"/>
                  </a:cubicBezTo>
                  <a:close/>
                  <a:moveTo>
                    <a:pt x="17604" y="37622"/>
                  </a:moveTo>
                  <a:cubicBezTo>
                    <a:pt x="17127" y="37812"/>
                    <a:pt x="16651" y="38098"/>
                    <a:pt x="16175" y="38288"/>
                  </a:cubicBezTo>
                  <a:cubicBezTo>
                    <a:pt x="16651" y="38479"/>
                    <a:pt x="17127" y="38765"/>
                    <a:pt x="17604" y="37622"/>
                  </a:cubicBezTo>
                  <a:close/>
                  <a:moveTo>
                    <a:pt x="17604" y="52290"/>
                  </a:moveTo>
                  <a:cubicBezTo>
                    <a:pt x="17604" y="52290"/>
                    <a:pt x="17032" y="51909"/>
                    <a:pt x="16746" y="51718"/>
                  </a:cubicBezTo>
                  <a:cubicBezTo>
                    <a:pt x="16746" y="52100"/>
                    <a:pt x="16841" y="52481"/>
                    <a:pt x="17604" y="52290"/>
                  </a:cubicBezTo>
                  <a:close/>
                  <a:moveTo>
                    <a:pt x="14650" y="72959"/>
                  </a:moveTo>
                  <a:cubicBezTo>
                    <a:pt x="15317" y="72293"/>
                    <a:pt x="17699" y="74293"/>
                    <a:pt x="16175" y="70959"/>
                  </a:cubicBezTo>
                  <a:lnTo>
                    <a:pt x="13603" y="72007"/>
                  </a:lnTo>
                  <a:cubicBezTo>
                    <a:pt x="13603" y="72007"/>
                    <a:pt x="14270" y="72674"/>
                    <a:pt x="14555" y="72959"/>
                  </a:cubicBezTo>
                  <a:close/>
                  <a:moveTo>
                    <a:pt x="12936" y="95343"/>
                  </a:moveTo>
                  <a:cubicBezTo>
                    <a:pt x="12936" y="94105"/>
                    <a:pt x="12936" y="92962"/>
                    <a:pt x="12555" y="91724"/>
                  </a:cubicBezTo>
                  <a:cubicBezTo>
                    <a:pt x="12365" y="91152"/>
                    <a:pt x="11603" y="90771"/>
                    <a:pt x="10364" y="90962"/>
                  </a:cubicBezTo>
                  <a:cubicBezTo>
                    <a:pt x="10364" y="91438"/>
                    <a:pt x="10174" y="92009"/>
                    <a:pt x="10364" y="92295"/>
                  </a:cubicBezTo>
                  <a:cubicBezTo>
                    <a:pt x="11126" y="93343"/>
                    <a:pt x="11983" y="94295"/>
                    <a:pt x="12841" y="95343"/>
                  </a:cubicBezTo>
                  <a:close/>
                  <a:moveTo>
                    <a:pt x="9698" y="118393"/>
                  </a:moveTo>
                  <a:cubicBezTo>
                    <a:pt x="9698" y="116584"/>
                    <a:pt x="9698" y="114869"/>
                    <a:pt x="9698" y="113060"/>
                  </a:cubicBezTo>
                  <a:lnTo>
                    <a:pt x="8364" y="113060"/>
                  </a:lnTo>
                  <a:cubicBezTo>
                    <a:pt x="8364" y="114869"/>
                    <a:pt x="8364" y="116584"/>
                    <a:pt x="9698" y="118393"/>
                  </a:cubicBezTo>
                  <a:close/>
                  <a:moveTo>
                    <a:pt x="8936" y="123061"/>
                  </a:moveTo>
                  <a:cubicBezTo>
                    <a:pt x="8936" y="123061"/>
                    <a:pt x="8269" y="122775"/>
                    <a:pt x="7983" y="122680"/>
                  </a:cubicBezTo>
                  <a:cubicBezTo>
                    <a:pt x="7316" y="123918"/>
                    <a:pt x="6459" y="125156"/>
                    <a:pt x="6173" y="126490"/>
                  </a:cubicBezTo>
                  <a:cubicBezTo>
                    <a:pt x="5888" y="127633"/>
                    <a:pt x="6364" y="128966"/>
                    <a:pt x="6554" y="130205"/>
                  </a:cubicBezTo>
                  <a:cubicBezTo>
                    <a:pt x="6840" y="130014"/>
                    <a:pt x="7412" y="129919"/>
                    <a:pt x="7507" y="129728"/>
                  </a:cubicBezTo>
                  <a:cubicBezTo>
                    <a:pt x="7697" y="129347"/>
                    <a:pt x="7507" y="128871"/>
                    <a:pt x="7507" y="127061"/>
                  </a:cubicBezTo>
                  <a:cubicBezTo>
                    <a:pt x="7983" y="125728"/>
                    <a:pt x="8459" y="124394"/>
                    <a:pt x="8936" y="123061"/>
                  </a:cubicBezTo>
                  <a:close/>
                </a:path>
              </a:pathLst>
            </a:custGeom>
            <a:solidFill>
              <a:srgbClr val="040000"/>
            </a:solidFill>
            <a:ln w="9525" cap="flat">
              <a:noFill/>
              <a:prstDash val="solid"/>
              <a:miter/>
            </a:ln>
          </p:spPr>
          <p:txBody>
            <a:bodyPr rtlCol="0" anchor="ctr"/>
            <a:lstStyle/>
            <a:p>
              <a:endParaRPr lang="ja-JP" altLang="en-US"/>
            </a:p>
          </p:txBody>
        </p:sp>
        <p:sp>
          <p:nvSpPr>
            <p:cNvPr id="127" name="フリーフォーム: 図形 126">
              <a:extLst>
                <a:ext uri="{FF2B5EF4-FFF2-40B4-BE49-F238E27FC236}">
                  <a16:creationId xmlns:a16="http://schemas.microsoft.com/office/drawing/2014/main" id="{15BB4F8B-6081-5044-2202-26C899B2DE1E}"/>
                </a:ext>
              </a:extLst>
            </p:cNvPr>
            <p:cNvSpPr/>
            <p:nvPr/>
          </p:nvSpPr>
          <p:spPr>
            <a:xfrm>
              <a:off x="5926740" y="5231689"/>
              <a:ext cx="11969" cy="15251"/>
            </a:xfrm>
            <a:custGeom>
              <a:avLst/>
              <a:gdLst>
                <a:gd name="connsiteX0" fmla="*/ 10192 w 11969"/>
                <a:gd name="connsiteY0" fmla="*/ 1059 h 15251"/>
                <a:gd name="connsiteX1" fmla="*/ 10954 w 11969"/>
                <a:gd name="connsiteY1" fmla="*/ 14490 h 15251"/>
                <a:gd name="connsiteX2" fmla="*/ 7144 w 11969"/>
                <a:gd name="connsiteY2" fmla="*/ 14490 h 15251"/>
                <a:gd name="connsiteX3" fmla="*/ 7429 w 11969"/>
                <a:gd name="connsiteY3" fmla="*/ 11918 h 15251"/>
                <a:gd name="connsiteX4" fmla="*/ 6953 w 11969"/>
                <a:gd name="connsiteY4" fmla="*/ 10775 h 15251"/>
                <a:gd name="connsiteX5" fmla="*/ 5524 w 11969"/>
                <a:gd name="connsiteY5" fmla="*/ 11727 h 15251"/>
                <a:gd name="connsiteX6" fmla="*/ 4572 w 11969"/>
                <a:gd name="connsiteY6" fmla="*/ 15251 h 15251"/>
                <a:gd name="connsiteX7" fmla="*/ 0 w 11969"/>
                <a:gd name="connsiteY7" fmla="*/ 15251 h 15251"/>
                <a:gd name="connsiteX8" fmla="*/ 286 w 11969"/>
                <a:gd name="connsiteY8" fmla="*/ 7251 h 15251"/>
                <a:gd name="connsiteX9" fmla="*/ 9049 w 11969"/>
                <a:gd name="connsiteY9" fmla="*/ 12 h 15251"/>
                <a:gd name="connsiteX10" fmla="*/ 10287 w 11969"/>
                <a:gd name="connsiteY10" fmla="*/ 964 h 15251"/>
                <a:gd name="connsiteX11" fmla="*/ 10287 w 11969"/>
                <a:gd name="connsiteY11" fmla="*/ 1155 h 152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69" h="15251">
                  <a:moveTo>
                    <a:pt x="10192" y="1059"/>
                  </a:moveTo>
                  <a:cubicBezTo>
                    <a:pt x="10192" y="5536"/>
                    <a:pt x="13621" y="9917"/>
                    <a:pt x="10954" y="14490"/>
                  </a:cubicBezTo>
                  <a:lnTo>
                    <a:pt x="7144" y="14490"/>
                  </a:lnTo>
                  <a:cubicBezTo>
                    <a:pt x="7429" y="13728"/>
                    <a:pt x="7429" y="12870"/>
                    <a:pt x="7429" y="11918"/>
                  </a:cubicBezTo>
                  <a:cubicBezTo>
                    <a:pt x="7429" y="11537"/>
                    <a:pt x="7144" y="11156"/>
                    <a:pt x="6953" y="10775"/>
                  </a:cubicBezTo>
                  <a:cubicBezTo>
                    <a:pt x="6477" y="11060"/>
                    <a:pt x="5810" y="11251"/>
                    <a:pt x="5524" y="11727"/>
                  </a:cubicBezTo>
                  <a:cubicBezTo>
                    <a:pt x="5048" y="12394"/>
                    <a:pt x="4858" y="13156"/>
                    <a:pt x="4572" y="15251"/>
                  </a:cubicBezTo>
                  <a:lnTo>
                    <a:pt x="0" y="15251"/>
                  </a:lnTo>
                  <a:cubicBezTo>
                    <a:pt x="0" y="12489"/>
                    <a:pt x="190" y="9822"/>
                    <a:pt x="286" y="7251"/>
                  </a:cubicBezTo>
                  <a:cubicBezTo>
                    <a:pt x="286" y="4774"/>
                    <a:pt x="6382" y="-274"/>
                    <a:pt x="9049" y="12"/>
                  </a:cubicBezTo>
                  <a:cubicBezTo>
                    <a:pt x="9430" y="12"/>
                    <a:pt x="10192" y="583"/>
                    <a:pt x="10287" y="964"/>
                  </a:cubicBezTo>
                  <a:cubicBezTo>
                    <a:pt x="10287" y="964"/>
                    <a:pt x="10287" y="1059"/>
                    <a:pt x="10287" y="1155"/>
                  </a:cubicBezTo>
                  <a:close/>
                </a:path>
              </a:pathLst>
            </a:custGeom>
            <a:solidFill>
              <a:srgbClr val="040000"/>
            </a:solidFill>
            <a:ln w="9525" cap="flat">
              <a:noFill/>
              <a:prstDash val="solid"/>
              <a:miter/>
            </a:ln>
          </p:spPr>
          <p:txBody>
            <a:bodyPr rtlCol="0" anchor="ctr"/>
            <a:lstStyle/>
            <a:p>
              <a:endParaRPr lang="ja-JP" altLang="en-US"/>
            </a:p>
          </p:txBody>
        </p:sp>
        <p:sp>
          <p:nvSpPr>
            <p:cNvPr id="128" name="フリーフォーム: 図形 127">
              <a:extLst>
                <a:ext uri="{FF2B5EF4-FFF2-40B4-BE49-F238E27FC236}">
                  <a16:creationId xmlns:a16="http://schemas.microsoft.com/office/drawing/2014/main" id="{5F4995AF-AB23-7E16-DF12-B615E9A20286}"/>
                </a:ext>
              </a:extLst>
            </p:cNvPr>
            <p:cNvSpPr/>
            <p:nvPr/>
          </p:nvSpPr>
          <p:spPr>
            <a:xfrm>
              <a:off x="5769886" y="4395882"/>
              <a:ext cx="163231" cy="38688"/>
            </a:xfrm>
            <a:custGeom>
              <a:avLst/>
              <a:gdLst>
                <a:gd name="connsiteX0" fmla="*/ 159140 w 163231"/>
                <a:gd name="connsiteY0" fmla="*/ 28765 h 38688"/>
                <a:gd name="connsiteX1" fmla="*/ 162855 w 163231"/>
                <a:gd name="connsiteY1" fmla="*/ 35909 h 38688"/>
                <a:gd name="connsiteX2" fmla="*/ 155616 w 163231"/>
                <a:gd name="connsiteY2" fmla="*/ 38100 h 38688"/>
                <a:gd name="connsiteX3" fmla="*/ 142472 w 163231"/>
                <a:gd name="connsiteY3" fmla="*/ 36862 h 38688"/>
                <a:gd name="connsiteX4" fmla="*/ 129804 w 163231"/>
                <a:gd name="connsiteY4" fmla="*/ 38290 h 38688"/>
                <a:gd name="connsiteX5" fmla="*/ 127708 w 163231"/>
                <a:gd name="connsiteY5" fmla="*/ 38290 h 38688"/>
                <a:gd name="connsiteX6" fmla="*/ 114944 w 163231"/>
                <a:gd name="connsiteY6" fmla="*/ 34576 h 38688"/>
                <a:gd name="connsiteX7" fmla="*/ 101038 w 163231"/>
                <a:gd name="connsiteY7" fmla="*/ 27146 h 38688"/>
                <a:gd name="connsiteX8" fmla="*/ 76464 w 163231"/>
                <a:gd name="connsiteY8" fmla="*/ 22288 h 38688"/>
                <a:gd name="connsiteX9" fmla="*/ 73797 w 163231"/>
                <a:gd name="connsiteY9" fmla="*/ 21812 h 38688"/>
                <a:gd name="connsiteX10" fmla="*/ 61795 w 163231"/>
                <a:gd name="connsiteY10" fmla="*/ 19621 h 38688"/>
                <a:gd name="connsiteX11" fmla="*/ 47222 w 163231"/>
                <a:gd name="connsiteY11" fmla="*/ 16859 h 38688"/>
                <a:gd name="connsiteX12" fmla="*/ 24266 w 163231"/>
                <a:gd name="connsiteY12" fmla="*/ 11716 h 38688"/>
                <a:gd name="connsiteX13" fmla="*/ 17694 w 163231"/>
                <a:gd name="connsiteY13" fmla="*/ 10382 h 38688"/>
                <a:gd name="connsiteX14" fmla="*/ 3502 w 163231"/>
                <a:gd name="connsiteY14" fmla="*/ 5048 h 38688"/>
                <a:gd name="connsiteX15" fmla="*/ 168 w 163231"/>
                <a:gd name="connsiteY15" fmla="*/ 3048 h 38688"/>
                <a:gd name="connsiteX16" fmla="*/ 549 w 163231"/>
                <a:gd name="connsiteY16" fmla="*/ 0 h 38688"/>
                <a:gd name="connsiteX17" fmla="*/ 2931 w 163231"/>
                <a:gd name="connsiteY17" fmla="*/ 571 h 38688"/>
                <a:gd name="connsiteX18" fmla="*/ 12932 w 163231"/>
                <a:gd name="connsiteY18" fmla="*/ 762 h 38688"/>
                <a:gd name="connsiteX19" fmla="*/ 20075 w 163231"/>
                <a:gd name="connsiteY19" fmla="*/ 381 h 38688"/>
                <a:gd name="connsiteX20" fmla="*/ 27791 w 163231"/>
                <a:gd name="connsiteY20" fmla="*/ 2286 h 38688"/>
                <a:gd name="connsiteX21" fmla="*/ 46841 w 163231"/>
                <a:gd name="connsiteY21" fmla="*/ 6477 h 38688"/>
                <a:gd name="connsiteX22" fmla="*/ 70463 w 163231"/>
                <a:gd name="connsiteY22" fmla="*/ 11716 h 38688"/>
                <a:gd name="connsiteX23" fmla="*/ 79035 w 163231"/>
                <a:gd name="connsiteY23" fmla="*/ 14954 h 38688"/>
                <a:gd name="connsiteX24" fmla="*/ 83798 w 163231"/>
                <a:gd name="connsiteY24" fmla="*/ 14859 h 38688"/>
                <a:gd name="connsiteX25" fmla="*/ 87989 w 163231"/>
                <a:gd name="connsiteY25" fmla="*/ 14859 h 38688"/>
                <a:gd name="connsiteX26" fmla="*/ 90275 w 163231"/>
                <a:gd name="connsiteY26" fmla="*/ 17050 h 38688"/>
                <a:gd name="connsiteX27" fmla="*/ 93227 w 163231"/>
                <a:gd name="connsiteY27" fmla="*/ 18383 h 38688"/>
                <a:gd name="connsiteX28" fmla="*/ 97609 w 163231"/>
                <a:gd name="connsiteY28" fmla="*/ 20764 h 38688"/>
                <a:gd name="connsiteX29" fmla="*/ 95514 w 163231"/>
                <a:gd name="connsiteY29" fmla="*/ 16669 h 38688"/>
                <a:gd name="connsiteX30" fmla="*/ 94371 w 163231"/>
                <a:gd name="connsiteY30" fmla="*/ 13049 h 38688"/>
                <a:gd name="connsiteX31" fmla="*/ 95990 w 163231"/>
                <a:gd name="connsiteY31" fmla="*/ 10477 h 38688"/>
                <a:gd name="connsiteX32" fmla="*/ 115230 w 163231"/>
                <a:gd name="connsiteY32" fmla="*/ 18383 h 38688"/>
                <a:gd name="connsiteX33" fmla="*/ 133804 w 163231"/>
                <a:gd name="connsiteY33" fmla="*/ 28384 h 38688"/>
                <a:gd name="connsiteX34" fmla="*/ 138948 w 163231"/>
                <a:gd name="connsiteY34" fmla="*/ 30385 h 38688"/>
                <a:gd name="connsiteX35" fmla="*/ 144281 w 163231"/>
                <a:gd name="connsiteY35" fmla="*/ 29432 h 38688"/>
                <a:gd name="connsiteX36" fmla="*/ 145234 w 163231"/>
                <a:gd name="connsiteY36" fmla="*/ 26765 h 38688"/>
                <a:gd name="connsiteX37" fmla="*/ 143234 w 163231"/>
                <a:gd name="connsiteY37" fmla="*/ 27908 h 38688"/>
                <a:gd name="connsiteX38" fmla="*/ 137805 w 163231"/>
                <a:gd name="connsiteY38" fmla="*/ 27908 h 38688"/>
                <a:gd name="connsiteX39" fmla="*/ 118469 w 163231"/>
                <a:gd name="connsiteY39" fmla="*/ 8668 h 38688"/>
                <a:gd name="connsiteX40" fmla="*/ 117135 w 163231"/>
                <a:gd name="connsiteY40" fmla="*/ 6763 h 38688"/>
                <a:gd name="connsiteX41" fmla="*/ 120088 w 163231"/>
                <a:gd name="connsiteY41" fmla="*/ 7525 h 38688"/>
                <a:gd name="connsiteX42" fmla="*/ 125231 w 163231"/>
                <a:gd name="connsiteY42" fmla="*/ 12192 h 38688"/>
                <a:gd name="connsiteX43" fmla="*/ 127613 w 163231"/>
                <a:gd name="connsiteY43" fmla="*/ 13049 h 38688"/>
                <a:gd name="connsiteX44" fmla="*/ 126756 w 163231"/>
                <a:gd name="connsiteY44" fmla="*/ 10573 h 38688"/>
                <a:gd name="connsiteX45" fmla="*/ 124755 w 163231"/>
                <a:gd name="connsiteY45" fmla="*/ 8001 h 38688"/>
                <a:gd name="connsiteX46" fmla="*/ 121517 w 163231"/>
                <a:gd name="connsiteY46" fmla="*/ 4572 h 38688"/>
                <a:gd name="connsiteX47" fmla="*/ 124374 w 163231"/>
                <a:gd name="connsiteY47" fmla="*/ 2191 h 38688"/>
                <a:gd name="connsiteX48" fmla="*/ 135138 w 163231"/>
                <a:gd name="connsiteY48" fmla="*/ 12192 h 38688"/>
                <a:gd name="connsiteX49" fmla="*/ 136090 w 163231"/>
                <a:gd name="connsiteY49" fmla="*/ 13049 h 38688"/>
                <a:gd name="connsiteX50" fmla="*/ 146186 w 163231"/>
                <a:gd name="connsiteY50" fmla="*/ 20860 h 38688"/>
                <a:gd name="connsiteX51" fmla="*/ 151425 w 163231"/>
                <a:gd name="connsiteY51" fmla="*/ 25051 h 38688"/>
                <a:gd name="connsiteX52" fmla="*/ 159045 w 163231"/>
                <a:gd name="connsiteY52" fmla="*/ 28956 h 38688"/>
                <a:gd name="connsiteX53" fmla="*/ 152759 w 163231"/>
                <a:gd name="connsiteY53" fmla="*/ 28194 h 38688"/>
                <a:gd name="connsiteX54" fmla="*/ 151901 w 163231"/>
                <a:gd name="connsiteY54" fmla="*/ 27622 h 38688"/>
                <a:gd name="connsiteX55" fmla="*/ 152759 w 163231"/>
                <a:gd name="connsiteY55" fmla="*/ 28194 h 38688"/>
                <a:gd name="connsiteX56" fmla="*/ 137423 w 163231"/>
                <a:gd name="connsiteY56" fmla="*/ 22003 h 38688"/>
                <a:gd name="connsiteX57" fmla="*/ 137900 w 163231"/>
                <a:gd name="connsiteY57" fmla="*/ 22003 h 38688"/>
                <a:gd name="connsiteX58" fmla="*/ 136661 w 163231"/>
                <a:gd name="connsiteY58" fmla="*/ 18859 h 38688"/>
                <a:gd name="connsiteX59" fmla="*/ 135709 w 163231"/>
                <a:gd name="connsiteY59" fmla="*/ 18764 h 38688"/>
                <a:gd name="connsiteX60" fmla="*/ 136852 w 163231"/>
                <a:gd name="connsiteY60" fmla="*/ 21717 h 38688"/>
                <a:gd name="connsiteX61" fmla="*/ 137328 w 163231"/>
                <a:gd name="connsiteY61" fmla="*/ 22193 h 38688"/>
                <a:gd name="connsiteX62" fmla="*/ 133994 w 163231"/>
                <a:gd name="connsiteY62" fmla="*/ 17526 h 38688"/>
                <a:gd name="connsiteX63" fmla="*/ 133614 w 163231"/>
                <a:gd name="connsiteY63" fmla="*/ 15812 h 38688"/>
                <a:gd name="connsiteX64" fmla="*/ 132756 w 163231"/>
                <a:gd name="connsiteY64" fmla="*/ 16002 h 38688"/>
                <a:gd name="connsiteX65" fmla="*/ 133994 w 163231"/>
                <a:gd name="connsiteY65" fmla="*/ 17431 h 38688"/>
                <a:gd name="connsiteX66" fmla="*/ 128565 w 163231"/>
                <a:gd name="connsiteY66" fmla="*/ 31242 h 38688"/>
                <a:gd name="connsiteX67" fmla="*/ 129423 w 163231"/>
                <a:gd name="connsiteY67" fmla="*/ 31051 h 38688"/>
                <a:gd name="connsiteX68" fmla="*/ 128184 w 163231"/>
                <a:gd name="connsiteY68" fmla="*/ 29623 h 38688"/>
                <a:gd name="connsiteX69" fmla="*/ 128565 w 163231"/>
                <a:gd name="connsiteY69" fmla="*/ 31337 h 38688"/>
                <a:gd name="connsiteX70" fmla="*/ 125041 w 163231"/>
                <a:gd name="connsiteY70" fmla="*/ 33814 h 38688"/>
                <a:gd name="connsiteX71" fmla="*/ 125327 w 163231"/>
                <a:gd name="connsiteY71" fmla="*/ 32575 h 38688"/>
                <a:gd name="connsiteX72" fmla="*/ 123898 w 163231"/>
                <a:gd name="connsiteY72" fmla="*/ 29527 h 38688"/>
                <a:gd name="connsiteX73" fmla="*/ 123898 w 163231"/>
                <a:gd name="connsiteY73" fmla="*/ 28861 h 38688"/>
                <a:gd name="connsiteX74" fmla="*/ 122946 w 163231"/>
                <a:gd name="connsiteY74" fmla="*/ 27813 h 38688"/>
                <a:gd name="connsiteX75" fmla="*/ 123612 w 163231"/>
                <a:gd name="connsiteY75" fmla="*/ 33242 h 38688"/>
                <a:gd name="connsiteX76" fmla="*/ 125041 w 163231"/>
                <a:gd name="connsiteY76" fmla="*/ 33814 h 38688"/>
                <a:gd name="connsiteX77" fmla="*/ 117040 w 163231"/>
                <a:gd name="connsiteY77" fmla="*/ 29908 h 38688"/>
                <a:gd name="connsiteX78" fmla="*/ 117897 w 163231"/>
                <a:gd name="connsiteY78" fmla="*/ 29718 h 38688"/>
                <a:gd name="connsiteX79" fmla="*/ 116659 w 163231"/>
                <a:gd name="connsiteY79" fmla="*/ 28289 h 38688"/>
                <a:gd name="connsiteX80" fmla="*/ 117040 w 163231"/>
                <a:gd name="connsiteY80" fmla="*/ 30004 h 38688"/>
                <a:gd name="connsiteX81" fmla="*/ 110849 w 163231"/>
                <a:gd name="connsiteY81" fmla="*/ 24193 h 38688"/>
                <a:gd name="connsiteX82" fmla="*/ 112182 w 163231"/>
                <a:gd name="connsiteY82" fmla="*/ 24193 h 38688"/>
                <a:gd name="connsiteX83" fmla="*/ 110849 w 163231"/>
                <a:gd name="connsiteY83" fmla="*/ 22860 h 38688"/>
                <a:gd name="connsiteX84" fmla="*/ 109515 w 163231"/>
                <a:gd name="connsiteY84" fmla="*/ 22860 h 38688"/>
                <a:gd name="connsiteX85" fmla="*/ 110849 w 163231"/>
                <a:gd name="connsiteY85" fmla="*/ 24193 h 38688"/>
                <a:gd name="connsiteX86" fmla="*/ 107420 w 163231"/>
                <a:gd name="connsiteY86" fmla="*/ 22003 h 38688"/>
                <a:gd name="connsiteX87" fmla="*/ 107896 w 163231"/>
                <a:gd name="connsiteY87" fmla="*/ 21050 h 38688"/>
                <a:gd name="connsiteX88" fmla="*/ 105039 w 163231"/>
                <a:gd name="connsiteY88" fmla="*/ 20193 h 38688"/>
                <a:gd name="connsiteX89" fmla="*/ 107420 w 163231"/>
                <a:gd name="connsiteY89" fmla="*/ 22003 h 38688"/>
                <a:gd name="connsiteX90" fmla="*/ 58175 w 163231"/>
                <a:gd name="connsiteY90" fmla="*/ 12859 h 38688"/>
                <a:gd name="connsiteX91" fmla="*/ 58747 w 163231"/>
                <a:gd name="connsiteY91" fmla="*/ 12097 h 38688"/>
                <a:gd name="connsiteX92" fmla="*/ 58175 w 163231"/>
                <a:gd name="connsiteY92" fmla="*/ 12859 h 38688"/>
                <a:gd name="connsiteX93" fmla="*/ 18551 w 163231"/>
                <a:gd name="connsiteY93" fmla="*/ 4191 h 38688"/>
                <a:gd name="connsiteX94" fmla="*/ 19885 w 163231"/>
                <a:gd name="connsiteY94" fmla="*/ 4191 h 38688"/>
                <a:gd name="connsiteX95" fmla="*/ 18551 w 163231"/>
                <a:gd name="connsiteY95" fmla="*/ 2857 h 38688"/>
                <a:gd name="connsiteX96" fmla="*/ 16265 w 163231"/>
                <a:gd name="connsiteY96" fmla="*/ 2286 h 38688"/>
                <a:gd name="connsiteX97" fmla="*/ 16075 w 163231"/>
                <a:gd name="connsiteY97" fmla="*/ 3143 h 38688"/>
                <a:gd name="connsiteX98" fmla="*/ 18551 w 163231"/>
                <a:gd name="connsiteY98" fmla="*/ 4096 h 38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63231" h="38688">
                  <a:moveTo>
                    <a:pt x="159140" y="28765"/>
                  </a:moveTo>
                  <a:cubicBezTo>
                    <a:pt x="162474" y="30385"/>
                    <a:pt x="163998" y="33147"/>
                    <a:pt x="162855" y="35909"/>
                  </a:cubicBezTo>
                  <a:cubicBezTo>
                    <a:pt x="161426" y="39338"/>
                    <a:pt x="157712" y="38957"/>
                    <a:pt x="155616" y="38100"/>
                  </a:cubicBezTo>
                  <a:cubicBezTo>
                    <a:pt x="151139" y="36100"/>
                    <a:pt x="146663" y="37909"/>
                    <a:pt x="142472" y="36862"/>
                  </a:cubicBezTo>
                  <a:cubicBezTo>
                    <a:pt x="137900" y="35719"/>
                    <a:pt x="133614" y="34576"/>
                    <a:pt x="129804" y="38290"/>
                  </a:cubicBezTo>
                  <a:cubicBezTo>
                    <a:pt x="129423" y="38576"/>
                    <a:pt x="128375" y="38290"/>
                    <a:pt x="127708" y="38290"/>
                  </a:cubicBezTo>
                  <a:cubicBezTo>
                    <a:pt x="123041" y="38290"/>
                    <a:pt x="118850" y="36862"/>
                    <a:pt x="114944" y="34576"/>
                  </a:cubicBezTo>
                  <a:cubicBezTo>
                    <a:pt x="110373" y="31909"/>
                    <a:pt x="106563" y="27813"/>
                    <a:pt x="101038" y="27146"/>
                  </a:cubicBezTo>
                  <a:cubicBezTo>
                    <a:pt x="92656" y="26098"/>
                    <a:pt x="85036" y="22098"/>
                    <a:pt x="76464" y="22288"/>
                  </a:cubicBezTo>
                  <a:cubicBezTo>
                    <a:pt x="75606" y="22288"/>
                    <a:pt x="74463" y="22288"/>
                    <a:pt x="73797" y="21812"/>
                  </a:cubicBezTo>
                  <a:cubicBezTo>
                    <a:pt x="70177" y="18955"/>
                    <a:pt x="65891" y="20098"/>
                    <a:pt x="61795" y="19621"/>
                  </a:cubicBezTo>
                  <a:cubicBezTo>
                    <a:pt x="56842" y="19050"/>
                    <a:pt x="51508" y="18859"/>
                    <a:pt x="47222" y="16859"/>
                  </a:cubicBezTo>
                  <a:cubicBezTo>
                    <a:pt x="39888" y="13335"/>
                    <a:pt x="32077" y="12763"/>
                    <a:pt x="24266" y="11716"/>
                  </a:cubicBezTo>
                  <a:cubicBezTo>
                    <a:pt x="22076" y="11430"/>
                    <a:pt x="19790" y="11049"/>
                    <a:pt x="17694" y="10382"/>
                  </a:cubicBezTo>
                  <a:cubicBezTo>
                    <a:pt x="12932" y="8763"/>
                    <a:pt x="8169" y="6953"/>
                    <a:pt x="3502" y="5048"/>
                  </a:cubicBezTo>
                  <a:cubicBezTo>
                    <a:pt x="2264" y="4572"/>
                    <a:pt x="835" y="4000"/>
                    <a:pt x="168" y="3048"/>
                  </a:cubicBezTo>
                  <a:cubicBezTo>
                    <a:pt x="-308" y="2381"/>
                    <a:pt x="359" y="1048"/>
                    <a:pt x="549" y="0"/>
                  </a:cubicBezTo>
                  <a:cubicBezTo>
                    <a:pt x="1406" y="190"/>
                    <a:pt x="2454" y="95"/>
                    <a:pt x="2931" y="571"/>
                  </a:cubicBezTo>
                  <a:cubicBezTo>
                    <a:pt x="6264" y="3620"/>
                    <a:pt x="9217" y="3238"/>
                    <a:pt x="12932" y="762"/>
                  </a:cubicBezTo>
                  <a:cubicBezTo>
                    <a:pt x="14551" y="-381"/>
                    <a:pt x="17694" y="95"/>
                    <a:pt x="20075" y="381"/>
                  </a:cubicBezTo>
                  <a:cubicBezTo>
                    <a:pt x="22742" y="762"/>
                    <a:pt x="25314" y="2381"/>
                    <a:pt x="27791" y="2286"/>
                  </a:cubicBezTo>
                  <a:cubicBezTo>
                    <a:pt x="34744" y="1810"/>
                    <a:pt x="40649" y="4572"/>
                    <a:pt x="46841" y="6477"/>
                  </a:cubicBezTo>
                  <a:cubicBezTo>
                    <a:pt x="54556" y="8858"/>
                    <a:pt x="62081" y="11906"/>
                    <a:pt x="70463" y="11716"/>
                  </a:cubicBezTo>
                  <a:cubicBezTo>
                    <a:pt x="73987" y="11621"/>
                    <a:pt x="77035" y="12478"/>
                    <a:pt x="79035" y="14954"/>
                  </a:cubicBezTo>
                  <a:cubicBezTo>
                    <a:pt x="81131" y="17621"/>
                    <a:pt x="82559" y="16478"/>
                    <a:pt x="83798" y="14859"/>
                  </a:cubicBezTo>
                  <a:lnTo>
                    <a:pt x="87989" y="14859"/>
                  </a:lnTo>
                  <a:cubicBezTo>
                    <a:pt x="88751" y="15621"/>
                    <a:pt x="89417" y="16478"/>
                    <a:pt x="90275" y="17050"/>
                  </a:cubicBezTo>
                  <a:cubicBezTo>
                    <a:pt x="91132" y="17621"/>
                    <a:pt x="92275" y="17907"/>
                    <a:pt x="93227" y="18383"/>
                  </a:cubicBezTo>
                  <a:cubicBezTo>
                    <a:pt x="94656" y="19145"/>
                    <a:pt x="96085" y="20002"/>
                    <a:pt x="97609" y="20764"/>
                  </a:cubicBezTo>
                  <a:cubicBezTo>
                    <a:pt x="99038" y="18383"/>
                    <a:pt x="95990" y="18097"/>
                    <a:pt x="95514" y="16669"/>
                  </a:cubicBezTo>
                  <a:cubicBezTo>
                    <a:pt x="95132" y="15621"/>
                    <a:pt x="95704" y="14288"/>
                    <a:pt x="94371" y="13049"/>
                  </a:cubicBezTo>
                  <a:lnTo>
                    <a:pt x="95990" y="10477"/>
                  </a:lnTo>
                  <a:cubicBezTo>
                    <a:pt x="102467" y="13145"/>
                    <a:pt x="109134" y="15049"/>
                    <a:pt x="115230" y="18383"/>
                  </a:cubicBezTo>
                  <a:cubicBezTo>
                    <a:pt x="121422" y="21717"/>
                    <a:pt x="127708" y="24860"/>
                    <a:pt x="133804" y="28384"/>
                  </a:cubicBezTo>
                  <a:cubicBezTo>
                    <a:pt x="135899" y="29623"/>
                    <a:pt x="137233" y="30671"/>
                    <a:pt x="138948" y="30385"/>
                  </a:cubicBezTo>
                  <a:cubicBezTo>
                    <a:pt x="140757" y="30099"/>
                    <a:pt x="142662" y="30004"/>
                    <a:pt x="144281" y="29432"/>
                  </a:cubicBezTo>
                  <a:cubicBezTo>
                    <a:pt x="144853" y="29242"/>
                    <a:pt x="144948" y="27718"/>
                    <a:pt x="145234" y="26765"/>
                  </a:cubicBezTo>
                  <a:cubicBezTo>
                    <a:pt x="144567" y="27146"/>
                    <a:pt x="143805" y="27432"/>
                    <a:pt x="143234" y="27908"/>
                  </a:cubicBezTo>
                  <a:cubicBezTo>
                    <a:pt x="141329" y="29718"/>
                    <a:pt x="139614" y="29623"/>
                    <a:pt x="137805" y="27908"/>
                  </a:cubicBezTo>
                  <a:cubicBezTo>
                    <a:pt x="131327" y="21526"/>
                    <a:pt x="124850" y="15049"/>
                    <a:pt x="118469" y="8668"/>
                  </a:cubicBezTo>
                  <a:cubicBezTo>
                    <a:pt x="117897" y="8096"/>
                    <a:pt x="117611" y="7429"/>
                    <a:pt x="117135" y="6763"/>
                  </a:cubicBezTo>
                  <a:cubicBezTo>
                    <a:pt x="118088" y="7048"/>
                    <a:pt x="119326" y="7048"/>
                    <a:pt x="120088" y="7525"/>
                  </a:cubicBezTo>
                  <a:cubicBezTo>
                    <a:pt x="121898" y="8954"/>
                    <a:pt x="123517" y="10668"/>
                    <a:pt x="125231" y="12192"/>
                  </a:cubicBezTo>
                  <a:cubicBezTo>
                    <a:pt x="125803" y="12668"/>
                    <a:pt x="126851" y="12763"/>
                    <a:pt x="127613" y="13049"/>
                  </a:cubicBezTo>
                  <a:cubicBezTo>
                    <a:pt x="127327" y="12192"/>
                    <a:pt x="127232" y="11335"/>
                    <a:pt x="126756" y="10573"/>
                  </a:cubicBezTo>
                  <a:cubicBezTo>
                    <a:pt x="126279" y="9620"/>
                    <a:pt x="125517" y="8763"/>
                    <a:pt x="124755" y="8001"/>
                  </a:cubicBezTo>
                  <a:cubicBezTo>
                    <a:pt x="123707" y="6858"/>
                    <a:pt x="122564" y="5715"/>
                    <a:pt x="121517" y="4572"/>
                  </a:cubicBezTo>
                  <a:lnTo>
                    <a:pt x="124374" y="2191"/>
                  </a:lnTo>
                  <a:cubicBezTo>
                    <a:pt x="127898" y="5715"/>
                    <a:pt x="133614" y="7144"/>
                    <a:pt x="135138" y="12192"/>
                  </a:cubicBezTo>
                  <a:cubicBezTo>
                    <a:pt x="135233" y="12573"/>
                    <a:pt x="135804" y="13049"/>
                    <a:pt x="136090" y="13049"/>
                  </a:cubicBezTo>
                  <a:cubicBezTo>
                    <a:pt x="141996" y="12954"/>
                    <a:pt x="143996" y="16764"/>
                    <a:pt x="146186" y="20860"/>
                  </a:cubicBezTo>
                  <a:cubicBezTo>
                    <a:pt x="147139" y="22670"/>
                    <a:pt x="149520" y="23813"/>
                    <a:pt x="151425" y="25051"/>
                  </a:cubicBezTo>
                  <a:cubicBezTo>
                    <a:pt x="153806" y="26479"/>
                    <a:pt x="156473" y="27718"/>
                    <a:pt x="159045" y="28956"/>
                  </a:cubicBezTo>
                  <a:close/>
                  <a:moveTo>
                    <a:pt x="152759" y="28194"/>
                  </a:moveTo>
                  <a:cubicBezTo>
                    <a:pt x="152759" y="28194"/>
                    <a:pt x="152187" y="27813"/>
                    <a:pt x="151901" y="27622"/>
                  </a:cubicBezTo>
                  <a:cubicBezTo>
                    <a:pt x="151901" y="28004"/>
                    <a:pt x="151901" y="28384"/>
                    <a:pt x="152759" y="28194"/>
                  </a:cubicBezTo>
                  <a:close/>
                  <a:moveTo>
                    <a:pt x="137423" y="22003"/>
                  </a:moveTo>
                  <a:cubicBezTo>
                    <a:pt x="137423" y="22003"/>
                    <a:pt x="137709" y="22003"/>
                    <a:pt x="137900" y="22003"/>
                  </a:cubicBezTo>
                  <a:cubicBezTo>
                    <a:pt x="137519" y="20955"/>
                    <a:pt x="137138" y="19812"/>
                    <a:pt x="136661" y="18859"/>
                  </a:cubicBezTo>
                  <a:cubicBezTo>
                    <a:pt x="136661" y="18669"/>
                    <a:pt x="135995" y="18764"/>
                    <a:pt x="135709" y="18764"/>
                  </a:cubicBezTo>
                  <a:cubicBezTo>
                    <a:pt x="135899" y="19526"/>
                    <a:pt x="135995" y="20288"/>
                    <a:pt x="136852" y="21717"/>
                  </a:cubicBezTo>
                  <a:cubicBezTo>
                    <a:pt x="137042" y="21907"/>
                    <a:pt x="137138" y="22098"/>
                    <a:pt x="137328" y="22193"/>
                  </a:cubicBezTo>
                  <a:close/>
                  <a:moveTo>
                    <a:pt x="133994" y="17526"/>
                  </a:moveTo>
                  <a:lnTo>
                    <a:pt x="133614" y="15812"/>
                  </a:lnTo>
                  <a:cubicBezTo>
                    <a:pt x="133614" y="15812"/>
                    <a:pt x="132756" y="16002"/>
                    <a:pt x="132756" y="16002"/>
                  </a:cubicBezTo>
                  <a:cubicBezTo>
                    <a:pt x="132947" y="16669"/>
                    <a:pt x="133137" y="17431"/>
                    <a:pt x="133994" y="17431"/>
                  </a:cubicBezTo>
                  <a:close/>
                  <a:moveTo>
                    <a:pt x="128565" y="31242"/>
                  </a:moveTo>
                  <a:cubicBezTo>
                    <a:pt x="128565" y="31242"/>
                    <a:pt x="129423" y="31051"/>
                    <a:pt x="129423" y="31051"/>
                  </a:cubicBezTo>
                  <a:cubicBezTo>
                    <a:pt x="129232" y="30289"/>
                    <a:pt x="129041" y="29623"/>
                    <a:pt x="128184" y="29623"/>
                  </a:cubicBezTo>
                  <a:lnTo>
                    <a:pt x="128565" y="31337"/>
                  </a:lnTo>
                  <a:close/>
                  <a:moveTo>
                    <a:pt x="125041" y="33814"/>
                  </a:moveTo>
                  <a:cubicBezTo>
                    <a:pt x="125041" y="33814"/>
                    <a:pt x="125327" y="32956"/>
                    <a:pt x="125327" y="32575"/>
                  </a:cubicBezTo>
                  <a:cubicBezTo>
                    <a:pt x="125136" y="31718"/>
                    <a:pt x="124850" y="30956"/>
                    <a:pt x="123898" y="29527"/>
                  </a:cubicBezTo>
                  <a:cubicBezTo>
                    <a:pt x="123898" y="29337"/>
                    <a:pt x="123993" y="29051"/>
                    <a:pt x="123898" y="28861"/>
                  </a:cubicBezTo>
                  <a:cubicBezTo>
                    <a:pt x="123612" y="28480"/>
                    <a:pt x="123231" y="28099"/>
                    <a:pt x="122946" y="27813"/>
                  </a:cubicBezTo>
                  <a:cubicBezTo>
                    <a:pt x="123136" y="29623"/>
                    <a:pt x="123326" y="31432"/>
                    <a:pt x="123612" y="33242"/>
                  </a:cubicBezTo>
                  <a:cubicBezTo>
                    <a:pt x="123612" y="33528"/>
                    <a:pt x="124565" y="33623"/>
                    <a:pt x="125041" y="33814"/>
                  </a:cubicBezTo>
                  <a:close/>
                  <a:moveTo>
                    <a:pt x="117040" y="29908"/>
                  </a:moveTo>
                  <a:cubicBezTo>
                    <a:pt x="117040" y="29908"/>
                    <a:pt x="117897" y="29718"/>
                    <a:pt x="117897" y="29718"/>
                  </a:cubicBezTo>
                  <a:cubicBezTo>
                    <a:pt x="117707" y="29051"/>
                    <a:pt x="117516" y="28289"/>
                    <a:pt x="116659" y="28289"/>
                  </a:cubicBezTo>
                  <a:cubicBezTo>
                    <a:pt x="116754" y="28861"/>
                    <a:pt x="116945" y="29432"/>
                    <a:pt x="117040" y="30004"/>
                  </a:cubicBezTo>
                  <a:close/>
                  <a:moveTo>
                    <a:pt x="110849" y="24193"/>
                  </a:moveTo>
                  <a:lnTo>
                    <a:pt x="112182" y="24193"/>
                  </a:lnTo>
                  <a:cubicBezTo>
                    <a:pt x="112182" y="24193"/>
                    <a:pt x="111325" y="23813"/>
                    <a:pt x="110849" y="22860"/>
                  </a:cubicBezTo>
                  <a:lnTo>
                    <a:pt x="109515" y="22860"/>
                  </a:lnTo>
                  <a:cubicBezTo>
                    <a:pt x="109515" y="22860"/>
                    <a:pt x="110373" y="23241"/>
                    <a:pt x="110849" y="24193"/>
                  </a:cubicBezTo>
                  <a:close/>
                  <a:moveTo>
                    <a:pt x="107420" y="22003"/>
                  </a:moveTo>
                  <a:cubicBezTo>
                    <a:pt x="107420" y="22003"/>
                    <a:pt x="107991" y="21050"/>
                    <a:pt x="107896" y="21050"/>
                  </a:cubicBezTo>
                  <a:cubicBezTo>
                    <a:pt x="107229" y="20479"/>
                    <a:pt x="106467" y="20002"/>
                    <a:pt x="105039" y="20193"/>
                  </a:cubicBezTo>
                  <a:cubicBezTo>
                    <a:pt x="105800" y="20764"/>
                    <a:pt x="106563" y="21431"/>
                    <a:pt x="107420" y="22003"/>
                  </a:cubicBezTo>
                  <a:close/>
                  <a:moveTo>
                    <a:pt x="58175" y="12859"/>
                  </a:moveTo>
                  <a:cubicBezTo>
                    <a:pt x="58175" y="12859"/>
                    <a:pt x="58556" y="12287"/>
                    <a:pt x="58747" y="12097"/>
                  </a:cubicBezTo>
                  <a:cubicBezTo>
                    <a:pt x="58271" y="12097"/>
                    <a:pt x="57890" y="12097"/>
                    <a:pt x="58175" y="12859"/>
                  </a:cubicBezTo>
                  <a:close/>
                  <a:moveTo>
                    <a:pt x="18551" y="4191"/>
                  </a:moveTo>
                  <a:lnTo>
                    <a:pt x="19885" y="4191"/>
                  </a:lnTo>
                  <a:cubicBezTo>
                    <a:pt x="19885" y="4191"/>
                    <a:pt x="19028" y="3810"/>
                    <a:pt x="18551" y="2857"/>
                  </a:cubicBezTo>
                  <a:cubicBezTo>
                    <a:pt x="17789" y="2667"/>
                    <a:pt x="17027" y="2476"/>
                    <a:pt x="16265" y="2286"/>
                  </a:cubicBezTo>
                  <a:lnTo>
                    <a:pt x="16075" y="3143"/>
                  </a:lnTo>
                  <a:cubicBezTo>
                    <a:pt x="16932" y="3238"/>
                    <a:pt x="17789" y="3334"/>
                    <a:pt x="18551" y="4096"/>
                  </a:cubicBezTo>
                  <a:close/>
                </a:path>
              </a:pathLst>
            </a:custGeom>
            <a:solidFill>
              <a:srgbClr val="040000"/>
            </a:solidFill>
            <a:ln w="9525" cap="flat">
              <a:noFill/>
              <a:prstDash val="solid"/>
              <a:miter/>
            </a:ln>
          </p:spPr>
          <p:txBody>
            <a:bodyPr rtlCol="0" anchor="ctr"/>
            <a:lstStyle/>
            <a:p>
              <a:endParaRPr lang="ja-JP" altLang="en-US"/>
            </a:p>
          </p:txBody>
        </p:sp>
        <p:sp>
          <p:nvSpPr>
            <p:cNvPr id="129" name="フリーフォーム: 図形 128">
              <a:extLst>
                <a:ext uri="{FF2B5EF4-FFF2-40B4-BE49-F238E27FC236}">
                  <a16:creationId xmlns:a16="http://schemas.microsoft.com/office/drawing/2014/main" id="{D985BDDE-1896-59D2-3E84-8BBF543A7030}"/>
                </a:ext>
              </a:extLst>
            </p:cNvPr>
            <p:cNvSpPr/>
            <p:nvPr/>
          </p:nvSpPr>
          <p:spPr>
            <a:xfrm>
              <a:off x="5924454" y="4630197"/>
              <a:ext cx="3905" cy="4953"/>
            </a:xfrm>
            <a:custGeom>
              <a:avLst/>
              <a:gdLst>
                <a:gd name="connsiteX0" fmla="*/ 3905 w 3905"/>
                <a:gd name="connsiteY0" fmla="*/ 3143 h 4953"/>
                <a:gd name="connsiteX1" fmla="*/ 3620 w 3905"/>
                <a:gd name="connsiteY1" fmla="*/ 4953 h 4953"/>
                <a:gd name="connsiteX2" fmla="*/ 1619 w 3905"/>
                <a:gd name="connsiteY2" fmla="*/ 3810 h 4953"/>
                <a:gd name="connsiteX3" fmla="*/ 0 w 3905"/>
                <a:gd name="connsiteY3" fmla="*/ 1619 h 4953"/>
                <a:gd name="connsiteX4" fmla="*/ 1048 w 3905"/>
                <a:gd name="connsiteY4" fmla="*/ 0 h 4953"/>
                <a:gd name="connsiteX5" fmla="*/ 3905 w 3905"/>
                <a:gd name="connsiteY5" fmla="*/ 3143 h 4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05" h="4953">
                  <a:moveTo>
                    <a:pt x="3905" y="3143"/>
                  </a:moveTo>
                  <a:cubicBezTo>
                    <a:pt x="3905" y="3143"/>
                    <a:pt x="3715" y="4382"/>
                    <a:pt x="3620" y="4953"/>
                  </a:cubicBezTo>
                  <a:cubicBezTo>
                    <a:pt x="2953" y="4572"/>
                    <a:pt x="2191" y="4286"/>
                    <a:pt x="1619" y="3810"/>
                  </a:cubicBezTo>
                  <a:cubicBezTo>
                    <a:pt x="857" y="3239"/>
                    <a:pt x="286" y="2572"/>
                    <a:pt x="0" y="1619"/>
                  </a:cubicBezTo>
                  <a:cubicBezTo>
                    <a:pt x="571" y="858"/>
                    <a:pt x="857" y="381"/>
                    <a:pt x="1048" y="0"/>
                  </a:cubicBezTo>
                  <a:cubicBezTo>
                    <a:pt x="2000" y="1048"/>
                    <a:pt x="3048" y="2000"/>
                    <a:pt x="3905" y="3143"/>
                  </a:cubicBezTo>
                  <a:close/>
                </a:path>
              </a:pathLst>
            </a:custGeom>
            <a:solidFill>
              <a:srgbClr val="040000"/>
            </a:solidFill>
            <a:ln w="9525" cap="flat">
              <a:noFill/>
              <a:prstDash val="solid"/>
              <a:miter/>
            </a:ln>
          </p:spPr>
          <p:txBody>
            <a:bodyPr rtlCol="0" anchor="ctr"/>
            <a:lstStyle/>
            <a:p>
              <a:endParaRPr lang="ja-JP" altLang="en-US"/>
            </a:p>
          </p:txBody>
        </p:sp>
        <p:sp>
          <p:nvSpPr>
            <p:cNvPr id="130" name="フリーフォーム: 図形 129">
              <a:extLst>
                <a:ext uri="{FF2B5EF4-FFF2-40B4-BE49-F238E27FC236}">
                  <a16:creationId xmlns:a16="http://schemas.microsoft.com/office/drawing/2014/main" id="{6BDDF43B-6710-1FF9-5614-4E2A2A93CCF2}"/>
                </a:ext>
              </a:extLst>
            </p:cNvPr>
            <p:cNvSpPr/>
            <p:nvPr/>
          </p:nvSpPr>
          <p:spPr>
            <a:xfrm>
              <a:off x="5563171" y="4974413"/>
              <a:ext cx="340328" cy="924051"/>
            </a:xfrm>
            <a:custGeom>
              <a:avLst/>
              <a:gdLst>
                <a:gd name="connsiteX0" fmla="*/ 340328 w 340328"/>
                <a:gd name="connsiteY0" fmla="*/ 895843 h 924051"/>
                <a:gd name="connsiteX1" fmla="*/ 340328 w 340328"/>
                <a:gd name="connsiteY1" fmla="*/ 904892 h 924051"/>
                <a:gd name="connsiteX2" fmla="*/ 328994 w 340328"/>
                <a:gd name="connsiteY2" fmla="*/ 905559 h 924051"/>
                <a:gd name="connsiteX3" fmla="*/ 302895 w 340328"/>
                <a:gd name="connsiteY3" fmla="*/ 906606 h 924051"/>
                <a:gd name="connsiteX4" fmla="*/ 286131 w 340328"/>
                <a:gd name="connsiteY4" fmla="*/ 906321 h 924051"/>
                <a:gd name="connsiteX5" fmla="*/ 252794 w 340328"/>
                <a:gd name="connsiteY5" fmla="*/ 905083 h 924051"/>
                <a:gd name="connsiteX6" fmla="*/ 238792 w 340328"/>
                <a:gd name="connsiteY6" fmla="*/ 905273 h 924051"/>
                <a:gd name="connsiteX7" fmla="*/ 236887 w 340328"/>
                <a:gd name="connsiteY7" fmla="*/ 906511 h 924051"/>
                <a:gd name="connsiteX8" fmla="*/ 238696 w 340328"/>
                <a:gd name="connsiteY8" fmla="*/ 907845 h 924051"/>
                <a:gd name="connsiteX9" fmla="*/ 246983 w 340328"/>
                <a:gd name="connsiteY9" fmla="*/ 912226 h 924051"/>
                <a:gd name="connsiteX10" fmla="*/ 242602 w 340328"/>
                <a:gd name="connsiteY10" fmla="*/ 923180 h 924051"/>
                <a:gd name="connsiteX11" fmla="*/ 238220 w 340328"/>
                <a:gd name="connsiteY11" fmla="*/ 922704 h 924051"/>
                <a:gd name="connsiteX12" fmla="*/ 222504 w 340328"/>
                <a:gd name="connsiteY12" fmla="*/ 908892 h 924051"/>
                <a:gd name="connsiteX13" fmla="*/ 214884 w 340328"/>
                <a:gd name="connsiteY13" fmla="*/ 906797 h 924051"/>
                <a:gd name="connsiteX14" fmla="*/ 209264 w 340328"/>
                <a:gd name="connsiteY14" fmla="*/ 903273 h 924051"/>
                <a:gd name="connsiteX15" fmla="*/ 194977 w 340328"/>
                <a:gd name="connsiteY15" fmla="*/ 889461 h 924051"/>
                <a:gd name="connsiteX16" fmla="*/ 164021 w 340328"/>
                <a:gd name="connsiteY16" fmla="*/ 873269 h 924051"/>
                <a:gd name="connsiteX17" fmla="*/ 142018 w 340328"/>
                <a:gd name="connsiteY17" fmla="*/ 861363 h 924051"/>
                <a:gd name="connsiteX18" fmla="*/ 124968 w 340328"/>
                <a:gd name="connsiteY18" fmla="*/ 857458 h 924051"/>
                <a:gd name="connsiteX19" fmla="*/ 118967 w 340328"/>
                <a:gd name="connsiteY19" fmla="*/ 856791 h 924051"/>
                <a:gd name="connsiteX20" fmla="*/ 115919 w 340328"/>
                <a:gd name="connsiteY20" fmla="*/ 850123 h 924051"/>
                <a:gd name="connsiteX21" fmla="*/ 115919 w 340328"/>
                <a:gd name="connsiteY21" fmla="*/ 823453 h 924051"/>
                <a:gd name="connsiteX22" fmla="*/ 117538 w 340328"/>
                <a:gd name="connsiteY22" fmla="*/ 818119 h 924051"/>
                <a:gd name="connsiteX23" fmla="*/ 125063 w 340328"/>
                <a:gd name="connsiteY23" fmla="*/ 804308 h 924051"/>
                <a:gd name="connsiteX24" fmla="*/ 125921 w 340328"/>
                <a:gd name="connsiteY24" fmla="*/ 802022 h 924051"/>
                <a:gd name="connsiteX25" fmla="*/ 125921 w 340328"/>
                <a:gd name="connsiteY25" fmla="*/ 801355 h 924051"/>
                <a:gd name="connsiteX26" fmla="*/ 127254 w 340328"/>
                <a:gd name="connsiteY26" fmla="*/ 766589 h 924051"/>
                <a:gd name="connsiteX27" fmla="*/ 126016 w 340328"/>
                <a:gd name="connsiteY27" fmla="*/ 754492 h 924051"/>
                <a:gd name="connsiteX28" fmla="*/ 127159 w 340328"/>
                <a:gd name="connsiteY28" fmla="*/ 744300 h 924051"/>
                <a:gd name="connsiteX29" fmla="*/ 126492 w 340328"/>
                <a:gd name="connsiteY29" fmla="*/ 736109 h 924051"/>
                <a:gd name="connsiteX30" fmla="*/ 126016 w 340328"/>
                <a:gd name="connsiteY30" fmla="*/ 731632 h 924051"/>
                <a:gd name="connsiteX31" fmla="*/ 126968 w 340328"/>
                <a:gd name="connsiteY31" fmla="*/ 689532 h 924051"/>
                <a:gd name="connsiteX32" fmla="*/ 126016 w 340328"/>
                <a:gd name="connsiteY32" fmla="*/ 662100 h 924051"/>
                <a:gd name="connsiteX33" fmla="*/ 123825 w 340328"/>
                <a:gd name="connsiteY33" fmla="*/ 652289 h 924051"/>
                <a:gd name="connsiteX34" fmla="*/ 123158 w 340328"/>
                <a:gd name="connsiteY34" fmla="*/ 650574 h 924051"/>
                <a:gd name="connsiteX35" fmla="*/ 122968 w 340328"/>
                <a:gd name="connsiteY35" fmla="*/ 627619 h 924051"/>
                <a:gd name="connsiteX36" fmla="*/ 123063 w 340328"/>
                <a:gd name="connsiteY36" fmla="*/ 603616 h 924051"/>
                <a:gd name="connsiteX37" fmla="*/ 121729 w 340328"/>
                <a:gd name="connsiteY37" fmla="*/ 590853 h 924051"/>
                <a:gd name="connsiteX38" fmla="*/ 121729 w 340328"/>
                <a:gd name="connsiteY38" fmla="*/ 589519 h 924051"/>
                <a:gd name="connsiteX39" fmla="*/ 121539 w 340328"/>
                <a:gd name="connsiteY39" fmla="*/ 573231 h 924051"/>
                <a:gd name="connsiteX40" fmla="*/ 121634 w 340328"/>
                <a:gd name="connsiteY40" fmla="*/ 555896 h 924051"/>
                <a:gd name="connsiteX41" fmla="*/ 121634 w 340328"/>
                <a:gd name="connsiteY41" fmla="*/ 538560 h 924051"/>
                <a:gd name="connsiteX42" fmla="*/ 120396 w 340328"/>
                <a:gd name="connsiteY42" fmla="*/ 529797 h 924051"/>
                <a:gd name="connsiteX43" fmla="*/ 121634 w 340328"/>
                <a:gd name="connsiteY43" fmla="*/ 523606 h 924051"/>
                <a:gd name="connsiteX44" fmla="*/ 121253 w 340328"/>
                <a:gd name="connsiteY44" fmla="*/ 520463 h 924051"/>
                <a:gd name="connsiteX45" fmla="*/ 118301 w 340328"/>
                <a:gd name="connsiteY45" fmla="*/ 521415 h 924051"/>
                <a:gd name="connsiteX46" fmla="*/ 114586 w 340328"/>
                <a:gd name="connsiteY46" fmla="*/ 525321 h 924051"/>
                <a:gd name="connsiteX47" fmla="*/ 99822 w 340328"/>
                <a:gd name="connsiteY47" fmla="*/ 546371 h 924051"/>
                <a:gd name="connsiteX48" fmla="*/ 88773 w 340328"/>
                <a:gd name="connsiteY48" fmla="*/ 570088 h 924051"/>
                <a:gd name="connsiteX49" fmla="*/ 83439 w 340328"/>
                <a:gd name="connsiteY49" fmla="*/ 577232 h 924051"/>
                <a:gd name="connsiteX50" fmla="*/ 74009 w 340328"/>
                <a:gd name="connsiteY50" fmla="*/ 585614 h 924051"/>
                <a:gd name="connsiteX51" fmla="*/ 58293 w 340328"/>
                <a:gd name="connsiteY51" fmla="*/ 598091 h 924051"/>
                <a:gd name="connsiteX52" fmla="*/ 56864 w 340328"/>
                <a:gd name="connsiteY52" fmla="*/ 595710 h 924051"/>
                <a:gd name="connsiteX53" fmla="*/ 59627 w 340328"/>
                <a:gd name="connsiteY53" fmla="*/ 594282 h 924051"/>
                <a:gd name="connsiteX54" fmla="*/ 59150 w 340328"/>
                <a:gd name="connsiteY54" fmla="*/ 591138 h 924051"/>
                <a:gd name="connsiteX55" fmla="*/ 57912 w 340328"/>
                <a:gd name="connsiteY55" fmla="*/ 592091 h 924051"/>
                <a:gd name="connsiteX56" fmla="*/ 52292 w 340328"/>
                <a:gd name="connsiteY56" fmla="*/ 590853 h 924051"/>
                <a:gd name="connsiteX57" fmla="*/ 62198 w 340328"/>
                <a:gd name="connsiteY57" fmla="*/ 582852 h 924051"/>
                <a:gd name="connsiteX58" fmla="*/ 68009 w 340328"/>
                <a:gd name="connsiteY58" fmla="*/ 576375 h 924051"/>
                <a:gd name="connsiteX59" fmla="*/ 79534 w 340328"/>
                <a:gd name="connsiteY59" fmla="*/ 556086 h 924051"/>
                <a:gd name="connsiteX60" fmla="*/ 100775 w 340328"/>
                <a:gd name="connsiteY60" fmla="*/ 528178 h 924051"/>
                <a:gd name="connsiteX61" fmla="*/ 108395 w 340328"/>
                <a:gd name="connsiteY61" fmla="*/ 518462 h 924051"/>
                <a:gd name="connsiteX62" fmla="*/ 117062 w 340328"/>
                <a:gd name="connsiteY62" fmla="*/ 505128 h 924051"/>
                <a:gd name="connsiteX63" fmla="*/ 118872 w 340328"/>
                <a:gd name="connsiteY63" fmla="*/ 491602 h 924051"/>
                <a:gd name="connsiteX64" fmla="*/ 122396 w 340328"/>
                <a:gd name="connsiteY64" fmla="*/ 473600 h 924051"/>
                <a:gd name="connsiteX65" fmla="*/ 127635 w 340328"/>
                <a:gd name="connsiteY65" fmla="*/ 469409 h 924051"/>
                <a:gd name="connsiteX66" fmla="*/ 132112 w 340328"/>
                <a:gd name="connsiteY66" fmla="*/ 464265 h 924051"/>
                <a:gd name="connsiteX67" fmla="*/ 131731 w 340328"/>
                <a:gd name="connsiteY67" fmla="*/ 449978 h 924051"/>
                <a:gd name="connsiteX68" fmla="*/ 131731 w 340328"/>
                <a:gd name="connsiteY68" fmla="*/ 417974 h 924051"/>
                <a:gd name="connsiteX69" fmla="*/ 133255 w 340328"/>
                <a:gd name="connsiteY69" fmla="*/ 398543 h 924051"/>
                <a:gd name="connsiteX70" fmla="*/ 133160 w 340328"/>
                <a:gd name="connsiteY70" fmla="*/ 390923 h 924051"/>
                <a:gd name="connsiteX71" fmla="*/ 134398 w 340328"/>
                <a:gd name="connsiteY71" fmla="*/ 380159 h 924051"/>
                <a:gd name="connsiteX72" fmla="*/ 131731 w 340328"/>
                <a:gd name="connsiteY72" fmla="*/ 352537 h 924051"/>
                <a:gd name="connsiteX73" fmla="*/ 132874 w 340328"/>
                <a:gd name="connsiteY73" fmla="*/ 344441 h 924051"/>
                <a:gd name="connsiteX74" fmla="*/ 129826 w 340328"/>
                <a:gd name="connsiteY74" fmla="*/ 331582 h 924051"/>
                <a:gd name="connsiteX75" fmla="*/ 126206 w 340328"/>
                <a:gd name="connsiteY75" fmla="*/ 309103 h 924051"/>
                <a:gd name="connsiteX76" fmla="*/ 120777 w 340328"/>
                <a:gd name="connsiteY76" fmla="*/ 284338 h 924051"/>
                <a:gd name="connsiteX77" fmla="*/ 108204 w 340328"/>
                <a:gd name="connsiteY77" fmla="*/ 247191 h 924051"/>
                <a:gd name="connsiteX78" fmla="*/ 93440 w 340328"/>
                <a:gd name="connsiteY78" fmla="*/ 213472 h 924051"/>
                <a:gd name="connsiteX79" fmla="*/ 86868 w 340328"/>
                <a:gd name="connsiteY79" fmla="*/ 191374 h 924051"/>
                <a:gd name="connsiteX80" fmla="*/ 83725 w 340328"/>
                <a:gd name="connsiteY80" fmla="*/ 173943 h 924051"/>
                <a:gd name="connsiteX81" fmla="*/ 76771 w 340328"/>
                <a:gd name="connsiteY81" fmla="*/ 140606 h 924051"/>
                <a:gd name="connsiteX82" fmla="*/ 75533 w 340328"/>
                <a:gd name="connsiteY82" fmla="*/ 138701 h 924051"/>
                <a:gd name="connsiteX83" fmla="*/ 73914 w 340328"/>
                <a:gd name="connsiteY83" fmla="*/ 140320 h 924051"/>
                <a:gd name="connsiteX84" fmla="*/ 68389 w 340328"/>
                <a:gd name="connsiteY84" fmla="*/ 152798 h 924051"/>
                <a:gd name="connsiteX85" fmla="*/ 61722 w 340328"/>
                <a:gd name="connsiteY85" fmla="*/ 167657 h 924051"/>
                <a:gd name="connsiteX86" fmla="*/ 53816 w 340328"/>
                <a:gd name="connsiteY86" fmla="*/ 182611 h 924051"/>
                <a:gd name="connsiteX87" fmla="*/ 48101 w 340328"/>
                <a:gd name="connsiteY87" fmla="*/ 197089 h 924051"/>
                <a:gd name="connsiteX88" fmla="*/ 36386 w 340328"/>
                <a:gd name="connsiteY88" fmla="*/ 223950 h 924051"/>
                <a:gd name="connsiteX89" fmla="*/ 36386 w 340328"/>
                <a:gd name="connsiteY89" fmla="*/ 225283 h 924051"/>
                <a:gd name="connsiteX90" fmla="*/ 30004 w 340328"/>
                <a:gd name="connsiteY90" fmla="*/ 241476 h 924051"/>
                <a:gd name="connsiteX91" fmla="*/ 13621 w 340328"/>
                <a:gd name="connsiteY91" fmla="*/ 271193 h 924051"/>
                <a:gd name="connsiteX92" fmla="*/ 9906 w 340328"/>
                <a:gd name="connsiteY92" fmla="*/ 279099 h 924051"/>
                <a:gd name="connsiteX93" fmla="*/ 5525 w 340328"/>
                <a:gd name="connsiteY93" fmla="*/ 278623 h 924051"/>
                <a:gd name="connsiteX94" fmla="*/ 4667 w 340328"/>
                <a:gd name="connsiteY94" fmla="*/ 278052 h 924051"/>
                <a:gd name="connsiteX95" fmla="*/ 0 w 340328"/>
                <a:gd name="connsiteY95" fmla="*/ 278052 h 924051"/>
                <a:gd name="connsiteX96" fmla="*/ 476 w 340328"/>
                <a:gd name="connsiteY96" fmla="*/ 276242 h 924051"/>
                <a:gd name="connsiteX97" fmla="*/ 4953 w 340328"/>
                <a:gd name="connsiteY97" fmla="*/ 267384 h 924051"/>
                <a:gd name="connsiteX98" fmla="*/ 10478 w 340328"/>
                <a:gd name="connsiteY98" fmla="*/ 256811 h 924051"/>
                <a:gd name="connsiteX99" fmla="*/ 20384 w 340328"/>
                <a:gd name="connsiteY99" fmla="*/ 239094 h 924051"/>
                <a:gd name="connsiteX100" fmla="*/ 26194 w 340328"/>
                <a:gd name="connsiteY100" fmla="*/ 226807 h 924051"/>
                <a:gd name="connsiteX101" fmla="*/ 30956 w 340328"/>
                <a:gd name="connsiteY101" fmla="*/ 213948 h 924051"/>
                <a:gd name="connsiteX102" fmla="*/ 36481 w 340328"/>
                <a:gd name="connsiteY102" fmla="*/ 199375 h 924051"/>
                <a:gd name="connsiteX103" fmla="*/ 41053 w 340328"/>
                <a:gd name="connsiteY103" fmla="*/ 189755 h 924051"/>
                <a:gd name="connsiteX104" fmla="*/ 46768 w 340328"/>
                <a:gd name="connsiteY104" fmla="*/ 175944 h 924051"/>
                <a:gd name="connsiteX105" fmla="*/ 56674 w 340328"/>
                <a:gd name="connsiteY105" fmla="*/ 154512 h 924051"/>
                <a:gd name="connsiteX106" fmla="*/ 65151 w 340328"/>
                <a:gd name="connsiteY106" fmla="*/ 137082 h 924051"/>
                <a:gd name="connsiteX107" fmla="*/ 66675 w 340328"/>
                <a:gd name="connsiteY107" fmla="*/ 133653 h 924051"/>
                <a:gd name="connsiteX108" fmla="*/ 70390 w 340328"/>
                <a:gd name="connsiteY108" fmla="*/ 127747 h 924051"/>
                <a:gd name="connsiteX109" fmla="*/ 69628 w 340328"/>
                <a:gd name="connsiteY109" fmla="*/ 121842 h 924051"/>
                <a:gd name="connsiteX110" fmla="*/ 71723 w 340328"/>
                <a:gd name="connsiteY110" fmla="*/ 116031 h 924051"/>
                <a:gd name="connsiteX111" fmla="*/ 78200 w 340328"/>
                <a:gd name="connsiteY111" fmla="*/ 103839 h 924051"/>
                <a:gd name="connsiteX112" fmla="*/ 86487 w 340328"/>
                <a:gd name="connsiteY112" fmla="*/ 83646 h 924051"/>
                <a:gd name="connsiteX113" fmla="*/ 90964 w 340328"/>
                <a:gd name="connsiteY113" fmla="*/ 79551 h 924051"/>
                <a:gd name="connsiteX114" fmla="*/ 105537 w 340328"/>
                <a:gd name="connsiteY114" fmla="*/ 71930 h 924051"/>
                <a:gd name="connsiteX115" fmla="*/ 124778 w 340328"/>
                <a:gd name="connsiteY115" fmla="*/ 61644 h 924051"/>
                <a:gd name="connsiteX116" fmla="*/ 135731 w 340328"/>
                <a:gd name="connsiteY116" fmla="*/ 55452 h 924051"/>
                <a:gd name="connsiteX117" fmla="*/ 142113 w 340328"/>
                <a:gd name="connsiteY117" fmla="*/ 52214 h 924051"/>
                <a:gd name="connsiteX118" fmla="*/ 166688 w 340328"/>
                <a:gd name="connsiteY118" fmla="*/ 42498 h 924051"/>
                <a:gd name="connsiteX119" fmla="*/ 176213 w 340328"/>
                <a:gd name="connsiteY119" fmla="*/ 39545 h 924051"/>
                <a:gd name="connsiteX120" fmla="*/ 193072 w 340328"/>
                <a:gd name="connsiteY120" fmla="*/ 30687 h 924051"/>
                <a:gd name="connsiteX121" fmla="*/ 213455 w 340328"/>
                <a:gd name="connsiteY121" fmla="*/ 19924 h 924051"/>
                <a:gd name="connsiteX122" fmla="*/ 222313 w 340328"/>
                <a:gd name="connsiteY122" fmla="*/ 13923 h 924051"/>
                <a:gd name="connsiteX123" fmla="*/ 236506 w 340328"/>
                <a:gd name="connsiteY123" fmla="*/ 5446 h 924051"/>
                <a:gd name="connsiteX124" fmla="*/ 250698 w 340328"/>
                <a:gd name="connsiteY124" fmla="*/ 112 h 924051"/>
                <a:gd name="connsiteX125" fmla="*/ 254889 w 340328"/>
                <a:gd name="connsiteY125" fmla="*/ 1636 h 924051"/>
                <a:gd name="connsiteX126" fmla="*/ 256032 w 340328"/>
                <a:gd name="connsiteY126" fmla="*/ 2874 h 924051"/>
                <a:gd name="connsiteX127" fmla="*/ 257461 w 340328"/>
                <a:gd name="connsiteY127" fmla="*/ 5351 h 924051"/>
                <a:gd name="connsiteX128" fmla="*/ 257461 w 340328"/>
                <a:gd name="connsiteY128" fmla="*/ 8018 h 924051"/>
                <a:gd name="connsiteX129" fmla="*/ 242316 w 340328"/>
                <a:gd name="connsiteY129" fmla="*/ 15924 h 924051"/>
                <a:gd name="connsiteX130" fmla="*/ 239744 w 340328"/>
                <a:gd name="connsiteY130" fmla="*/ 15447 h 924051"/>
                <a:gd name="connsiteX131" fmla="*/ 241649 w 340328"/>
                <a:gd name="connsiteY131" fmla="*/ 12304 h 924051"/>
                <a:gd name="connsiteX132" fmla="*/ 253365 w 340328"/>
                <a:gd name="connsiteY132" fmla="*/ 7922 h 924051"/>
                <a:gd name="connsiteX133" fmla="*/ 255079 w 340328"/>
                <a:gd name="connsiteY133" fmla="*/ 5637 h 924051"/>
                <a:gd name="connsiteX134" fmla="*/ 252317 w 340328"/>
                <a:gd name="connsiteY134" fmla="*/ 5446 h 924051"/>
                <a:gd name="connsiteX135" fmla="*/ 237172 w 340328"/>
                <a:gd name="connsiteY135" fmla="*/ 11923 h 924051"/>
                <a:gd name="connsiteX136" fmla="*/ 218694 w 340328"/>
                <a:gd name="connsiteY136" fmla="*/ 22401 h 924051"/>
                <a:gd name="connsiteX137" fmla="*/ 196977 w 340328"/>
                <a:gd name="connsiteY137" fmla="*/ 33450 h 924051"/>
                <a:gd name="connsiteX138" fmla="*/ 186404 w 340328"/>
                <a:gd name="connsiteY138" fmla="*/ 40498 h 924051"/>
                <a:gd name="connsiteX139" fmla="*/ 186309 w 340328"/>
                <a:gd name="connsiteY139" fmla="*/ 42212 h 924051"/>
                <a:gd name="connsiteX140" fmla="*/ 188690 w 340328"/>
                <a:gd name="connsiteY140" fmla="*/ 42212 h 924051"/>
                <a:gd name="connsiteX141" fmla="*/ 210884 w 340328"/>
                <a:gd name="connsiteY141" fmla="*/ 30497 h 924051"/>
                <a:gd name="connsiteX142" fmla="*/ 227171 w 340328"/>
                <a:gd name="connsiteY142" fmla="*/ 20210 h 924051"/>
                <a:gd name="connsiteX143" fmla="*/ 234029 w 340328"/>
                <a:gd name="connsiteY143" fmla="*/ 16400 h 924051"/>
                <a:gd name="connsiteX144" fmla="*/ 236601 w 340328"/>
                <a:gd name="connsiteY144" fmla="*/ 15447 h 924051"/>
                <a:gd name="connsiteX145" fmla="*/ 235934 w 340328"/>
                <a:gd name="connsiteY145" fmla="*/ 18495 h 924051"/>
                <a:gd name="connsiteX146" fmla="*/ 233077 w 340328"/>
                <a:gd name="connsiteY146" fmla="*/ 20019 h 924051"/>
                <a:gd name="connsiteX147" fmla="*/ 230600 w 340328"/>
                <a:gd name="connsiteY147" fmla="*/ 20877 h 924051"/>
                <a:gd name="connsiteX148" fmla="*/ 201263 w 340328"/>
                <a:gd name="connsiteY148" fmla="*/ 37545 h 924051"/>
                <a:gd name="connsiteX149" fmla="*/ 184118 w 340328"/>
                <a:gd name="connsiteY149" fmla="*/ 47642 h 924051"/>
                <a:gd name="connsiteX150" fmla="*/ 173069 w 340328"/>
                <a:gd name="connsiteY150" fmla="*/ 52023 h 924051"/>
                <a:gd name="connsiteX151" fmla="*/ 158496 w 340328"/>
                <a:gd name="connsiteY151" fmla="*/ 58024 h 924051"/>
                <a:gd name="connsiteX152" fmla="*/ 154686 w 340328"/>
                <a:gd name="connsiteY152" fmla="*/ 58214 h 924051"/>
                <a:gd name="connsiteX153" fmla="*/ 145161 w 340328"/>
                <a:gd name="connsiteY153" fmla="*/ 56214 h 924051"/>
                <a:gd name="connsiteX154" fmla="*/ 140303 w 340328"/>
                <a:gd name="connsiteY154" fmla="*/ 57738 h 924051"/>
                <a:gd name="connsiteX155" fmla="*/ 138589 w 340328"/>
                <a:gd name="connsiteY155" fmla="*/ 60882 h 924051"/>
                <a:gd name="connsiteX156" fmla="*/ 142113 w 340328"/>
                <a:gd name="connsiteY156" fmla="*/ 60024 h 924051"/>
                <a:gd name="connsiteX157" fmla="*/ 148019 w 340328"/>
                <a:gd name="connsiteY157" fmla="*/ 58881 h 924051"/>
                <a:gd name="connsiteX158" fmla="*/ 151352 w 340328"/>
                <a:gd name="connsiteY158" fmla="*/ 60024 h 924051"/>
                <a:gd name="connsiteX159" fmla="*/ 148114 w 340328"/>
                <a:gd name="connsiteY159" fmla="*/ 61358 h 924051"/>
                <a:gd name="connsiteX160" fmla="*/ 142494 w 340328"/>
                <a:gd name="connsiteY160" fmla="*/ 63453 h 924051"/>
                <a:gd name="connsiteX161" fmla="*/ 123349 w 340328"/>
                <a:gd name="connsiteY161" fmla="*/ 72121 h 924051"/>
                <a:gd name="connsiteX162" fmla="*/ 120872 w 340328"/>
                <a:gd name="connsiteY162" fmla="*/ 72978 h 924051"/>
                <a:gd name="connsiteX163" fmla="*/ 104394 w 340328"/>
                <a:gd name="connsiteY163" fmla="*/ 84218 h 924051"/>
                <a:gd name="connsiteX164" fmla="*/ 101060 w 340328"/>
                <a:gd name="connsiteY164" fmla="*/ 87552 h 924051"/>
                <a:gd name="connsiteX165" fmla="*/ 95250 w 340328"/>
                <a:gd name="connsiteY165" fmla="*/ 90885 h 924051"/>
                <a:gd name="connsiteX166" fmla="*/ 87154 w 340328"/>
                <a:gd name="connsiteY166" fmla="*/ 94981 h 924051"/>
                <a:gd name="connsiteX167" fmla="*/ 86487 w 340328"/>
                <a:gd name="connsiteY167" fmla="*/ 98029 h 924051"/>
                <a:gd name="connsiteX168" fmla="*/ 88868 w 340328"/>
                <a:gd name="connsiteY168" fmla="*/ 97172 h 924051"/>
                <a:gd name="connsiteX169" fmla="*/ 97917 w 340328"/>
                <a:gd name="connsiteY169" fmla="*/ 94886 h 924051"/>
                <a:gd name="connsiteX170" fmla="*/ 100584 w 340328"/>
                <a:gd name="connsiteY170" fmla="*/ 96695 h 924051"/>
                <a:gd name="connsiteX171" fmla="*/ 103632 w 340328"/>
                <a:gd name="connsiteY171" fmla="*/ 102887 h 924051"/>
                <a:gd name="connsiteX172" fmla="*/ 107823 w 340328"/>
                <a:gd name="connsiteY172" fmla="*/ 116603 h 924051"/>
                <a:gd name="connsiteX173" fmla="*/ 110966 w 340328"/>
                <a:gd name="connsiteY173" fmla="*/ 146130 h 924051"/>
                <a:gd name="connsiteX174" fmla="*/ 115348 w 340328"/>
                <a:gd name="connsiteY174" fmla="*/ 166419 h 924051"/>
                <a:gd name="connsiteX175" fmla="*/ 116681 w 340328"/>
                <a:gd name="connsiteY175" fmla="*/ 176134 h 924051"/>
                <a:gd name="connsiteX176" fmla="*/ 122396 w 340328"/>
                <a:gd name="connsiteY176" fmla="*/ 207947 h 924051"/>
                <a:gd name="connsiteX177" fmla="*/ 126778 w 340328"/>
                <a:gd name="connsiteY177" fmla="*/ 232903 h 924051"/>
                <a:gd name="connsiteX178" fmla="*/ 131826 w 340328"/>
                <a:gd name="connsiteY178" fmla="*/ 252239 h 924051"/>
                <a:gd name="connsiteX179" fmla="*/ 132397 w 340328"/>
                <a:gd name="connsiteY179" fmla="*/ 256049 h 924051"/>
                <a:gd name="connsiteX180" fmla="*/ 136398 w 340328"/>
                <a:gd name="connsiteY180" fmla="*/ 281100 h 924051"/>
                <a:gd name="connsiteX181" fmla="*/ 141256 w 340328"/>
                <a:gd name="connsiteY181" fmla="*/ 301388 h 924051"/>
                <a:gd name="connsiteX182" fmla="*/ 147161 w 340328"/>
                <a:gd name="connsiteY182" fmla="*/ 315771 h 924051"/>
                <a:gd name="connsiteX183" fmla="*/ 148780 w 340328"/>
                <a:gd name="connsiteY183" fmla="*/ 335106 h 924051"/>
                <a:gd name="connsiteX184" fmla="*/ 148400 w 340328"/>
                <a:gd name="connsiteY184" fmla="*/ 338821 h 924051"/>
                <a:gd name="connsiteX185" fmla="*/ 148019 w 340328"/>
                <a:gd name="connsiteY185" fmla="*/ 347012 h 924051"/>
                <a:gd name="connsiteX186" fmla="*/ 148304 w 340328"/>
                <a:gd name="connsiteY186" fmla="*/ 356633 h 924051"/>
                <a:gd name="connsiteX187" fmla="*/ 144113 w 340328"/>
                <a:gd name="connsiteY187" fmla="*/ 365491 h 924051"/>
                <a:gd name="connsiteX188" fmla="*/ 142780 w 340328"/>
                <a:gd name="connsiteY188" fmla="*/ 366349 h 924051"/>
                <a:gd name="connsiteX189" fmla="*/ 144685 w 340328"/>
                <a:gd name="connsiteY189" fmla="*/ 366825 h 924051"/>
                <a:gd name="connsiteX190" fmla="*/ 145447 w 340328"/>
                <a:gd name="connsiteY190" fmla="*/ 370540 h 924051"/>
                <a:gd name="connsiteX191" fmla="*/ 141065 w 340328"/>
                <a:gd name="connsiteY191" fmla="*/ 412925 h 924051"/>
                <a:gd name="connsiteX192" fmla="*/ 139732 w 340328"/>
                <a:gd name="connsiteY192" fmla="*/ 419688 h 924051"/>
                <a:gd name="connsiteX193" fmla="*/ 139732 w 340328"/>
                <a:gd name="connsiteY193" fmla="*/ 424355 h 924051"/>
                <a:gd name="connsiteX194" fmla="*/ 139732 w 340328"/>
                <a:gd name="connsiteY194" fmla="*/ 443977 h 924051"/>
                <a:gd name="connsiteX195" fmla="*/ 140018 w 340328"/>
                <a:gd name="connsiteY195" fmla="*/ 446549 h 924051"/>
                <a:gd name="connsiteX196" fmla="*/ 141065 w 340328"/>
                <a:gd name="connsiteY196" fmla="*/ 452074 h 924051"/>
                <a:gd name="connsiteX197" fmla="*/ 141161 w 340328"/>
                <a:gd name="connsiteY197" fmla="*/ 468361 h 924051"/>
                <a:gd name="connsiteX198" fmla="*/ 141161 w 340328"/>
                <a:gd name="connsiteY198" fmla="*/ 483030 h 924051"/>
                <a:gd name="connsiteX199" fmla="*/ 145732 w 340328"/>
                <a:gd name="connsiteY199" fmla="*/ 497317 h 924051"/>
                <a:gd name="connsiteX200" fmla="*/ 146780 w 340328"/>
                <a:gd name="connsiteY200" fmla="*/ 500841 h 924051"/>
                <a:gd name="connsiteX201" fmla="*/ 141256 w 340328"/>
                <a:gd name="connsiteY201" fmla="*/ 520082 h 924051"/>
                <a:gd name="connsiteX202" fmla="*/ 136684 w 340328"/>
                <a:gd name="connsiteY202" fmla="*/ 522844 h 924051"/>
                <a:gd name="connsiteX203" fmla="*/ 132683 w 340328"/>
                <a:gd name="connsiteY203" fmla="*/ 518177 h 924051"/>
                <a:gd name="connsiteX204" fmla="*/ 132493 w 340328"/>
                <a:gd name="connsiteY204" fmla="*/ 509509 h 924051"/>
                <a:gd name="connsiteX205" fmla="*/ 131254 w 340328"/>
                <a:gd name="connsiteY205" fmla="*/ 508271 h 924051"/>
                <a:gd name="connsiteX206" fmla="*/ 129730 w 340328"/>
                <a:gd name="connsiteY206" fmla="*/ 509795 h 924051"/>
                <a:gd name="connsiteX207" fmla="*/ 130969 w 340328"/>
                <a:gd name="connsiteY207" fmla="*/ 528274 h 924051"/>
                <a:gd name="connsiteX208" fmla="*/ 129730 w 340328"/>
                <a:gd name="connsiteY208" fmla="*/ 532941 h 924051"/>
                <a:gd name="connsiteX209" fmla="*/ 132112 w 340328"/>
                <a:gd name="connsiteY209" fmla="*/ 548657 h 924051"/>
                <a:gd name="connsiteX210" fmla="*/ 132397 w 340328"/>
                <a:gd name="connsiteY210" fmla="*/ 559134 h 924051"/>
                <a:gd name="connsiteX211" fmla="*/ 132397 w 340328"/>
                <a:gd name="connsiteY211" fmla="*/ 580090 h 924051"/>
                <a:gd name="connsiteX212" fmla="*/ 132397 w 340328"/>
                <a:gd name="connsiteY212" fmla="*/ 585424 h 924051"/>
                <a:gd name="connsiteX213" fmla="*/ 132397 w 340328"/>
                <a:gd name="connsiteY213" fmla="*/ 607045 h 924051"/>
                <a:gd name="connsiteX214" fmla="*/ 131159 w 340328"/>
                <a:gd name="connsiteY214" fmla="*/ 611807 h 924051"/>
                <a:gd name="connsiteX215" fmla="*/ 132302 w 340328"/>
                <a:gd name="connsiteY215" fmla="*/ 623904 h 924051"/>
                <a:gd name="connsiteX216" fmla="*/ 132302 w 340328"/>
                <a:gd name="connsiteY216" fmla="*/ 635620 h 924051"/>
                <a:gd name="connsiteX217" fmla="*/ 132588 w 340328"/>
                <a:gd name="connsiteY217" fmla="*/ 640192 h 924051"/>
                <a:gd name="connsiteX218" fmla="*/ 133540 w 340328"/>
                <a:gd name="connsiteY218" fmla="*/ 656384 h 924051"/>
                <a:gd name="connsiteX219" fmla="*/ 135255 w 340328"/>
                <a:gd name="connsiteY219" fmla="*/ 669339 h 924051"/>
                <a:gd name="connsiteX220" fmla="*/ 136684 w 340328"/>
                <a:gd name="connsiteY220" fmla="*/ 683436 h 924051"/>
                <a:gd name="connsiteX221" fmla="*/ 135541 w 340328"/>
                <a:gd name="connsiteY221" fmla="*/ 698390 h 924051"/>
                <a:gd name="connsiteX222" fmla="*/ 135731 w 340328"/>
                <a:gd name="connsiteY222" fmla="*/ 709343 h 924051"/>
                <a:gd name="connsiteX223" fmla="*/ 135446 w 340328"/>
                <a:gd name="connsiteY223" fmla="*/ 721916 h 924051"/>
                <a:gd name="connsiteX224" fmla="*/ 135731 w 340328"/>
                <a:gd name="connsiteY224" fmla="*/ 733823 h 924051"/>
                <a:gd name="connsiteX225" fmla="*/ 135541 w 340328"/>
                <a:gd name="connsiteY225" fmla="*/ 743443 h 924051"/>
                <a:gd name="connsiteX226" fmla="*/ 136779 w 340328"/>
                <a:gd name="connsiteY226" fmla="*/ 753539 h 924051"/>
                <a:gd name="connsiteX227" fmla="*/ 136970 w 340328"/>
                <a:gd name="connsiteY227" fmla="*/ 767160 h 924051"/>
                <a:gd name="connsiteX228" fmla="*/ 137160 w 340328"/>
                <a:gd name="connsiteY228" fmla="*/ 781829 h 924051"/>
                <a:gd name="connsiteX229" fmla="*/ 138494 w 340328"/>
                <a:gd name="connsiteY229" fmla="*/ 809928 h 924051"/>
                <a:gd name="connsiteX230" fmla="*/ 136970 w 340328"/>
                <a:gd name="connsiteY230" fmla="*/ 820881 h 924051"/>
                <a:gd name="connsiteX231" fmla="*/ 134398 w 340328"/>
                <a:gd name="connsiteY231" fmla="*/ 822786 h 924051"/>
                <a:gd name="connsiteX232" fmla="*/ 128873 w 340328"/>
                <a:gd name="connsiteY232" fmla="*/ 828787 h 924051"/>
                <a:gd name="connsiteX233" fmla="*/ 126206 w 340328"/>
                <a:gd name="connsiteY233" fmla="*/ 836502 h 924051"/>
                <a:gd name="connsiteX234" fmla="*/ 127159 w 340328"/>
                <a:gd name="connsiteY234" fmla="*/ 839550 h 924051"/>
                <a:gd name="connsiteX235" fmla="*/ 146685 w 340328"/>
                <a:gd name="connsiteY235" fmla="*/ 852218 h 924051"/>
                <a:gd name="connsiteX236" fmla="*/ 152495 w 340328"/>
                <a:gd name="connsiteY236" fmla="*/ 855266 h 924051"/>
                <a:gd name="connsiteX237" fmla="*/ 164402 w 340328"/>
                <a:gd name="connsiteY237" fmla="*/ 862505 h 924051"/>
                <a:gd name="connsiteX238" fmla="*/ 179546 w 340328"/>
                <a:gd name="connsiteY238" fmla="*/ 872126 h 924051"/>
                <a:gd name="connsiteX239" fmla="*/ 201549 w 340328"/>
                <a:gd name="connsiteY239" fmla="*/ 884223 h 924051"/>
                <a:gd name="connsiteX240" fmla="*/ 205454 w 340328"/>
                <a:gd name="connsiteY240" fmla="*/ 886794 h 924051"/>
                <a:gd name="connsiteX241" fmla="*/ 210026 w 340328"/>
                <a:gd name="connsiteY241" fmla="*/ 889461 h 924051"/>
                <a:gd name="connsiteX242" fmla="*/ 240697 w 340328"/>
                <a:gd name="connsiteY242" fmla="*/ 893748 h 924051"/>
                <a:gd name="connsiteX243" fmla="*/ 250127 w 340328"/>
                <a:gd name="connsiteY243" fmla="*/ 894986 h 924051"/>
                <a:gd name="connsiteX244" fmla="*/ 258985 w 340328"/>
                <a:gd name="connsiteY244" fmla="*/ 896129 h 924051"/>
                <a:gd name="connsiteX245" fmla="*/ 263938 w 340328"/>
                <a:gd name="connsiteY245" fmla="*/ 896224 h 924051"/>
                <a:gd name="connsiteX246" fmla="*/ 333185 w 340328"/>
                <a:gd name="connsiteY246" fmla="*/ 896034 h 924051"/>
                <a:gd name="connsiteX247" fmla="*/ 340043 w 340328"/>
                <a:gd name="connsiteY247" fmla="*/ 896034 h 924051"/>
                <a:gd name="connsiteX248" fmla="*/ 182785 w 340328"/>
                <a:gd name="connsiteY248" fmla="*/ 43832 h 924051"/>
                <a:gd name="connsiteX249" fmla="*/ 182689 w 340328"/>
                <a:gd name="connsiteY249" fmla="*/ 41165 h 924051"/>
                <a:gd name="connsiteX250" fmla="*/ 179165 w 340328"/>
                <a:gd name="connsiteY250" fmla="*/ 44403 h 924051"/>
                <a:gd name="connsiteX251" fmla="*/ 182785 w 340328"/>
                <a:gd name="connsiteY251" fmla="*/ 43832 h 924051"/>
                <a:gd name="connsiteX252" fmla="*/ 172784 w 340328"/>
                <a:gd name="connsiteY252" fmla="*/ 47832 h 924051"/>
                <a:gd name="connsiteX253" fmla="*/ 174593 w 340328"/>
                <a:gd name="connsiteY253" fmla="*/ 46880 h 924051"/>
                <a:gd name="connsiteX254" fmla="*/ 171736 w 340328"/>
                <a:gd name="connsiteY254" fmla="*/ 45261 h 924051"/>
                <a:gd name="connsiteX255" fmla="*/ 170117 w 340328"/>
                <a:gd name="connsiteY255" fmla="*/ 46308 h 924051"/>
                <a:gd name="connsiteX256" fmla="*/ 164116 w 340328"/>
                <a:gd name="connsiteY256" fmla="*/ 48023 h 924051"/>
                <a:gd name="connsiteX257" fmla="*/ 160592 w 340328"/>
                <a:gd name="connsiteY257" fmla="*/ 50213 h 924051"/>
                <a:gd name="connsiteX258" fmla="*/ 155353 w 340328"/>
                <a:gd name="connsiteY258" fmla="*/ 53166 h 924051"/>
                <a:gd name="connsiteX259" fmla="*/ 153448 w 340328"/>
                <a:gd name="connsiteY259" fmla="*/ 53643 h 924051"/>
                <a:gd name="connsiteX260" fmla="*/ 155543 w 340328"/>
                <a:gd name="connsiteY260" fmla="*/ 54404 h 924051"/>
                <a:gd name="connsiteX261" fmla="*/ 169831 w 340328"/>
                <a:gd name="connsiteY261" fmla="*/ 49070 h 924051"/>
                <a:gd name="connsiteX262" fmla="*/ 172784 w 340328"/>
                <a:gd name="connsiteY262" fmla="*/ 47737 h 924051"/>
                <a:gd name="connsiteX263" fmla="*/ 137351 w 340328"/>
                <a:gd name="connsiteY263" fmla="*/ 63168 h 924051"/>
                <a:gd name="connsiteX264" fmla="*/ 134303 w 340328"/>
                <a:gd name="connsiteY264" fmla="*/ 61929 h 924051"/>
                <a:gd name="connsiteX265" fmla="*/ 133160 w 340328"/>
                <a:gd name="connsiteY265" fmla="*/ 64596 h 924051"/>
                <a:gd name="connsiteX266" fmla="*/ 137351 w 340328"/>
                <a:gd name="connsiteY266" fmla="*/ 63072 h 924051"/>
                <a:gd name="connsiteX267" fmla="*/ 132969 w 340328"/>
                <a:gd name="connsiteY267" fmla="*/ 501127 h 924051"/>
                <a:gd name="connsiteX268" fmla="*/ 130112 w 340328"/>
                <a:gd name="connsiteY268" fmla="*/ 488554 h 924051"/>
                <a:gd name="connsiteX269" fmla="*/ 131540 w 340328"/>
                <a:gd name="connsiteY269" fmla="*/ 501222 h 924051"/>
                <a:gd name="connsiteX270" fmla="*/ 132017 w 340328"/>
                <a:gd name="connsiteY270" fmla="*/ 502365 h 924051"/>
                <a:gd name="connsiteX271" fmla="*/ 132969 w 340328"/>
                <a:gd name="connsiteY271" fmla="*/ 501127 h 924051"/>
                <a:gd name="connsiteX272" fmla="*/ 127921 w 340328"/>
                <a:gd name="connsiteY272" fmla="*/ 67739 h 924051"/>
                <a:gd name="connsiteX273" fmla="*/ 128588 w 340328"/>
                <a:gd name="connsiteY273" fmla="*/ 66120 h 924051"/>
                <a:gd name="connsiteX274" fmla="*/ 126492 w 340328"/>
                <a:gd name="connsiteY274" fmla="*/ 65263 h 924051"/>
                <a:gd name="connsiteX275" fmla="*/ 120777 w 340328"/>
                <a:gd name="connsiteY275" fmla="*/ 69073 h 924051"/>
                <a:gd name="connsiteX276" fmla="*/ 120682 w 340328"/>
                <a:gd name="connsiteY276" fmla="*/ 70311 h 924051"/>
                <a:gd name="connsiteX277" fmla="*/ 122206 w 340328"/>
                <a:gd name="connsiteY277" fmla="*/ 69073 h 924051"/>
                <a:gd name="connsiteX278" fmla="*/ 128016 w 340328"/>
                <a:gd name="connsiteY278" fmla="*/ 67644 h 924051"/>
                <a:gd name="connsiteX279" fmla="*/ 124111 w 340328"/>
                <a:gd name="connsiteY279" fmla="*/ 255001 h 924051"/>
                <a:gd name="connsiteX280" fmla="*/ 123635 w 340328"/>
                <a:gd name="connsiteY280" fmla="*/ 254525 h 924051"/>
                <a:gd name="connsiteX281" fmla="*/ 121348 w 340328"/>
                <a:gd name="connsiteY281" fmla="*/ 243380 h 924051"/>
                <a:gd name="connsiteX282" fmla="*/ 120587 w 340328"/>
                <a:gd name="connsiteY282" fmla="*/ 239761 h 924051"/>
                <a:gd name="connsiteX283" fmla="*/ 117443 w 340328"/>
                <a:gd name="connsiteY283" fmla="*/ 223759 h 924051"/>
                <a:gd name="connsiteX284" fmla="*/ 114014 w 340328"/>
                <a:gd name="connsiteY284" fmla="*/ 204804 h 924051"/>
                <a:gd name="connsiteX285" fmla="*/ 111347 w 340328"/>
                <a:gd name="connsiteY285" fmla="*/ 190612 h 924051"/>
                <a:gd name="connsiteX286" fmla="*/ 108585 w 340328"/>
                <a:gd name="connsiteY286" fmla="*/ 181659 h 924051"/>
                <a:gd name="connsiteX287" fmla="*/ 106966 w 340328"/>
                <a:gd name="connsiteY287" fmla="*/ 166895 h 924051"/>
                <a:gd name="connsiteX288" fmla="*/ 104775 w 340328"/>
                <a:gd name="connsiteY288" fmla="*/ 157084 h 924051"/>
                <a:gd name="connsiteX289" fmla="*/ 101251 w 340328"/>
                <a:gd name="connsiteY289" fmla="*/ 139082 h 924051"/>
                <a:gd name="connsiteX290" fmla="*/ 98679 w 340328"/>
                <a:gd name="connsiteY290" fmla="*/ 127366 h 924051"/>
                <a:gd name="connsiteX291" fmla="*/ 92583 w 340328"/>
                <a:gd name="connsiteY291" fmla="*/ 110412 h 924051"/>
                <a:gd name="connsiteX292" fmla="*/ 91535 w 340328"/>
                <a:gd name="connsiteY292" fmla="*/ 103839 h 924051"/>
                <a:gd name="connsiteX293" fmla="*/ 84677 w 340328"/>
                <a:gd name="connsiteY293" fmla="*/ 106411 h 924051"/>
                <a:gd name="connsiteX294" fmla="*/ 83915 w 340328"/>
                <a:gd name="connsiteY294" fmla="*/ 107935 h 924051"/>
                <a:gd name="connsiteX295" fmla="*/ 85249 w 340328"/>
                <a:gd name="connsiteY295" fmla="*/ 108983 h 924051"/>
                <a:gd name="connsiteX296" fmla="*/ 86868 w 340328"/>
                <a:gd name="connsiteY296" fmla="*/ 111554 h 924051"/>
                <a:gd name="connsiteX297" fmla="*/ 83915 w 340328"/>
                <a:gd name="connsiteY297" fmla="*/ 120413 h 924051"/>
                <a:gd name="connsiteX298" fmla="*/ 85058 w 340328"/>
                <a:gd name="connsiteY298" fmla="*/ 140511 h 924051"/>
                <a:gd name="connsiteX299" fmla="*/ 91059 w 340328"/>
                <a:gd name="connsiteY299" fmla="*/ 169657 h 924051"/>
                <a:gd name="connsiteX300" fmla="*/ 94202 w 340328"/>
                <a:gd name="connsiteY300" fmla="*/ 185087 h 924051"/>
                <a:gd name="connsiteX301" fmla="*/ 98012 w 340328"/>
                <a:gd name="connsiteY301" fmla="*/ 201661 h 924051"/>
                <a:gd name="connsiteX302" fmla="*/ 110871 w 340328"/>
                <a:gd name="connsiteY302" fmla="*/ 233379 h 924051"/>
                <a:gd name="connsiteX303" fmla="*/ 112014 w 340328"/>
                <a:gd name="connsiteY303" fmla="*/ 238237 h 924051"/>
                <a:gd name="connsiteX304" fmla="*/ 120205 w 340328"/>
                <a:gd name="connsiteY304" fmla="*/ 256430 h 924051"/>
                <a:gd name="connsiteX305" fmla="*/ 123539 w 340328"/>
                <a:gd name="connsiteY305" fmla="*/ 262526 h 924051"/>
                <a:gd name="connsiteX306" fmla="*/ 124206 w 340328"/>
                <a:gd name="connsiteY306" fmla="*/ 255001 h 924051"/>
                <a:gd name="connsiteX307" fmla="*/ 115443 w 340328"/>
                <a:gd name="connsiteY307" fmla="*/ 73931 h 924051"/>
                <a:gd name="connsiteX308" fmla="*/ 116205 w 340328"/>
                <a:gd name="connsiteY308" fmla="*/ 71645 h 924051"/>
                <a:gd name="connsiteX309" fmla="*/ 113729 w 340328"/>
                <a:gd name="connsiteY309" fmla="*/ 71645 h 924051"/>
                <a:gd name="connsiteX310" fmla="*/ 106394 w 340328"/>
                <a:gd name="connsiteY310" fmla="*/ 75741 h 924051"/>
                <a:gd name="connsiteX311" fmla="*/ 106966 w 340328"/>
                <a:gd name="connsiteY311" fmla="*/ 77074 h 924051"/>
                <a:gd name="connsiteX312" fmla="*/ 112014 w 340328"/>
                <a:gd name="connsiteY312" fmla="*/ 75741 h 924051"/>
                <a:gd name="connsiteX313" fmla="*/ 115348 w 340328"/>
                <a:gd name="connsiteY313" fmla="*/ 73836 h 924051"/>
                <a:gd name="connsiteX314" fmla="*/ 104108 w 340328"/>
                <a:gd name="connsiteY314" fmla="*/ 80503 h 924051"/>
                <a:gd name="connsiteX315" fmla="*/ 95536 w 340328"/>
                <a:gd name="connsiteY315" fmla="*/ 83361 h 924051"/>
                <a:gd name="connsiteX316" fmla="*/ 96012 w 340328"/>
                <a:gd name="connsiteY316" fmla="*/ 86313 h 924051"/>
                <a:gd name="connsiteX317" fmla="*/ 98298 w 340328"/>
                <a:gd name="connsiteY317" fmla="*/ 84885 h 924051"/>
                <a:gd name="connsiteX318" fmla="*/ 104108 w 340328"/>
                <a:gd name="connsiteY318" fmla="*/ 80408 h 924051"/>
                <a:gd name="connsiteX319" fmla="*/ 71819 w 340328"/>
                <a:gd name="connsiteY319" fmla="*/ 135558 h 924051"/>
                <a:gd name="connsiteX320" fmla="*/ 71628 w 340328"/>
                <a:gd name="connsiteY320" fmla="*/ 133176 h 924051"/>
                <a:gd name="connsiteX321" fmla="*/ 70199 w 340328"/>
                <a:gd name="connsiteY321" fmla="*/ 134605 h 924051"/>
                <a:gd name="connsiteX322" fmla="*/ 69818 w 340328"/>
                <a:gd name="connsiteY322" fmla="*/ 136891 h 924051"/>
                <a:gd name="connsiteX323" fmla="*/ 71819 w 340328"/>
                <a:gd name="connsiteY323" fmla="*/ 135653 h 924051"/>
                <a:gd name="connsiteX324" fmla="*/ 61627 w 340328"/>
                <a:gd name="connsiteY324" fmla="*/ 156989 h 924051"/>
                <a:gd name="connsiteX325" fmla="*/ 61436 w 340328"/>
                <a:gd name="connsiteY325" fmla="*/ 154608 h 924051"/>
                <a:gd name="connsiteX326" fmla="*/ 58674 w 340328"/>
                <a:gd name="connsiteY326" fmla="*/ 157084 h 924051"/>
                <a:gd name="connsiteX327" fmla="*/ 58007 w 340328"/>
                <a:gd name="connsiteY327" fmla="*/ 158799 h 924051"/>
                <a:gd name="connsiteX328" fmla="*/ 57340 w 340328"/>
                <a:gd name="connsiteY328" fmla="*/ 162418 h 924051"/>
                <a:gd name="connsiteX329" fmla="*/ 60198 w 340328"/>
                <a:gd name="connsiteY329" fmla="*/ 159656 h 924051"/>
                <a:gd name="connsiteX330" fmla="*/ 61627 w 340328"/>
                <a:gd name="connsiteY330" fmla="*/ 156989 h 924051"/>
                <a:gd name="connsiteX331" fmla="*/ 56388 w 340328"/>
                <a:gd name="connsiteY331" fmla="*/ 172514 h 924051"/>
                <a:gd name="connsiteX332" fmla="*/ 54388 w 340328"/>
                <a:gd name="connsiteY332" fmla="*/ 170514 h 924051"/>
                <a:gd name="connsiteX333" fmla="*/ 51149 w 340328"/>
                <a:gd name="connsiteY333" fmla="*/ 174229 h 924051"/>
                <a:gd name="connsiteX334" fmla="*/ 50768 w 340328"/>
                <a:gd name="connsiteY334" fmla="*/ 176610 h 924051"/>
                <a:gd name="connsiteX335" fmla="*/ 49911 w 340328"/>
                <a:gd name="connsiteY335" fmla="*/ 178515 h 924051"/>
                <a:gd name="connsiteX336" fmla="*/ 52292 w 340328"/>
                <a:gd name="connsiteY336" fmla="*/ 177753 h 924051"/>
                <a:gd name="connsiteX337" fmla="*/ 56293 w 340328"/>
                <a:gd name="connsiteY337" fmla="*/ 172705 h 924051"/>
                <a:gd name="connsiteX338" fmla="*/ 45053 w 340328"/>
                <a:gd name="connsiteY338" fmla="*/ 195184 h 924051"/>
                <a:gd name="connsiteX339" fmla="*/ 46006 w 340328"/>
                <a:gd name="connsiteY339" fmla="*/ 194232 h 924051"/>
                <a:gd name="connsiteX340" fmla="*/ 44577 w 340328"/>
                <a:gd name="connsiteY340" fmla="*/ 193184 h 924051"/>
                <a:gd name="connsiteX341" fmla="*/ 40767 w 340328"/>
                <a:gd name="connsiteY341" fmla="*/ 198804 h 924051"/>
                <a:gd name="connsiteX342" fmla="*/ 41434 w 340328"/>
                <a:gd name="connsiteY342" fmla="*/ 199756 h 924051"/>
                <a:gd name="connsiteX343" fmla="*/ 43244 w 340328"/>
                <a:gd name="connsiteY343" fmla="*/ 199375 h 924051"/>
                <a:gd name="connsiteX344" fmla="*/ 45053 w 340328"/>
                <a:gd name="connsiteY344" fmla="*/ 195184 h 924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Lst>
              <a:rect l="l" t="t" r="r" b="b"/>
              <a:pathLst>
                <a:path w="340328" h="924051">
                  <a:moveTo>
                    <a:pt x="340328" y="895843"/>
                  </a:moveTo>
                  <a:lnTo>
                    <a:pt x="340328" y="904892"/>
                  </a:lnTo>
                  <a:cubicBezTo>
                    <a:pt x="336423" y="904892"/>
                    <a:pt x="332708" y="904987"/>
                    <a:pt x="328994" y="905559"/>
                  </a:cubicBezTo>
                  <a:cubicBezTo>
                    <a:pt x="320230" y="906797"/>
                    <a:pt x="311563" y="906225"/>
                    <a:pt x="302895" y="906606"/>
                  </a:cubicBezTo>
                  <a:cubicBezTo>
                    <a:pt x="297275" y="906892"/>
                    <a:pt x="291465" y="906892"/>
                    <a:pt x="286131" y="906321"/>
                  </a:cubicBezTo>
                  <a:cubicBezTo>
                    <a:pt x="274987" y="905083"/>
                    <a:pt x="263843" y="906130"/>
                    <a:pt x="252794" y="905083"/>
                  </a:cubicBezTo>
                  <a:cubicBezTo>
                    <a:pt x="248031" y="904701"/>
                    <a:pt x="243459" y="903273"/>
                    <a:pt x="238792" y="905273"/>
                  </a:cubicBezTo>
                  <a:cubicBezTo>
                    <a:pt x="238125" y="905559"/>
                    <a:pt x="237458" y="906130"/>
                    <a:pt x="236887" y="906511"/>
                  </a:cubicBezTo>
                  <a:cubicBezTo>
                    <a:pt x="237458" y="906987"/>
                    <a:pt x="238125" y="907845"/>
                    <a:pt x="238696" y="907845"/>
                  </a:cubicBezTo>
                  <a:cubicBezTo>
                    <a:pt x="242602" y="907559"/>
                    <a:pt x="245840" y="908321"/>
                    <a:pt x="246983" y="912226"/>
                  </a:cubicBezTo>
                  <a:cubicBezTo>
                    <a:pt x="248221" y="916703"/>
                    <a:pt x="245554" y="920132"/>
                    <a:pt x="242602" y="923180"/>
                  </a:cubicBezTo>
                  <a:cubicBezTo>
                    <a:pt x="241554" y="924323"/>
                    <a:pt x="240030" y="924513"/>
                    <a:pt x="238220" y="922704"/>
                  </a:cubicBezTo>
                  <a:cubicBezTo>
                    <a:pt x="233363" y="917750"/>
                    <a:pt x="228029" y="913179"/>
                    <a:pt x="222504" y="908892"/>
                  </a:cubicBezTo>
                  <a:cubicBezTo>
                    <a:pt x="220599" y="907464"/>
                    <a:pt x="217551" y="906987"/>
                    <a:pt x="214884" y="906797"/>
                  </a:cubicBezTo>
                  <a:cubicBezTo>
                    <a:pt x="212027" y="906606"/>
                    <a:pt x="210217" y="906225"/>
                    <a:pt x="209264" y="903273"/>
                  </a:cubicBezTo>
                  <a:cubicBezTo>
                    <a:pt x="207169" y="896510"/>
                    <a:pt x="201073" y="892795"/>
                    <a:pt x="194977" y="889461"/>
                  </a:cubicBezTo>
                  <a:cubicBezTo>
                    <a:pt x="184880" y="883747"/>
                    <a:pt x="174593" y="878317"/>
                    <a:pt x="164021" y="873269"/>
                  </a:cubicBezTo>
                  <a:cubicBezTo>
                    <a:pt x="156496" y="869649"/>
                    <a:pt x="149066" y="865649"/>
                    <a:pt x="142018" y="861363"/>
                  </a:cubicBezTo>
                  <a:cubicBezTo>
                    <a:pt x="136684" y="858124"/>
                    <a:pt x="131159" y="857076"/>
                    <a:pt x="124968" y="857458"/>
                  </a:cubicBezTo>
                  <a:cubicBezTo>
                    <a:pt x="122872" y="857458"/>
                    <a:pt x="120015" y="857838"/>
                    <a:pt x="118967" y="856791"/>
                  </a:cubicBezTo>
                  <a:cubicBezTo>
                    <a:pt x="117253" y="855076"/>
                    <a:pt x="116014" y="852409"/>
                    <a:pt x="115919" y="850123"/>
                  </a:cubicBezTo>
                  <a:cubicBezTo>
                    <a:pt x="115538" y="841265"/>
                    <a:pt x="115729" y="832311"/>
                    <a:pt x="115919" y="823453"/>
                  </a:cubicBezTo>
                  <a:cubicBezTo>
                    <a:pt x="115919" y="821643"/>
                    <a:pt x="116300" y="819358"/>
                    <a:pt x="117538" y="818119"/>
                  </a:cubicBezTo>
                  <a:cubicBezTo>
                    <a:pt x="121539" y="814118"/>
                    <a:pt x="121539" y="808404"/>
                    <a:pt x="125063" y="804308"/>
                  </a:cubicBezTo>
                  <a:cubicBezTo>
                    <a:pt x="125539" y="803736"/>
                    <a:pt x="125635" y="802784"/>
                    <a:pt x="125921" y="802022"/>
                  </a:cubicBezTo>
                  <a:cubicBezTo>
                    <a:pt x="125921" y="801831"/>
                    <a:pt x="125921" y="801546"/>
                    <a:pt x="125921" y="801355"/>
                  </a:cubicBezTo>
                  <a:cubicBezTo>
                    <a:pt x="126397" y="789734"/>
                    <a:pt x="127063" y="778209"/>
                    <a:pt x="127254" y="766589"/>
                  </a:cubicBezTo>
                  <a:cubicBezTo>
                    <a:pt x="127254" y="762588"/>
                    <a:pt x="126111" y="758493"/>
                    <a:pt x="126016" y="754492"/>
                  </a:cubicBezTo>
                  <a:cubicBezTo>
                    <a:pt x="126016" y="751158"/>
                    <a:pt x="125539" y="747825"/>
                    <a:pt x="127159" y="744300"/>
                  </a:cubicBezTo>
                  <a:cubicBezTo>
                    <a:pt x="128206" y="742109"/>
                    <a:pt x="126778" y="738871"/>
                    <a:pt x="126492" y="736109"/>
                  </a:cubicBezTo>
                  <a:cubicBezTo>
                    <a:pt x="126302" y="734585"/>
                    <a:pt x="125730" y="733061"/>
                    <a:pt x="126016" y="731632"/>
                  </a:cubicBezTo>
                  <a:cubicBezTo>
                    <a:pt x="129159" y="717631"/>
                    <a:pt x="127730" y="703438"/>
                    <a:pt x="126968" y="689532"/>
                  </a:cubicBezTo>
                  <a:cubicBezTo>
                    <a:pt x="126492" y="680388"/>
                    <a:pt x="126492" y="671243"/>
                    <a:pt x="126016" y="662100"/>
                  </a:cubicBezTo>
                  <a:cubicBezTo>
                    <a:pt x="125825" y="658671"/>
                    <a:pt x="126302" y="655241"/>
                    <a:pt x="123825" y="652289"/>
                  </a:cubicBezTo>
                  <a:cubicBezTo>
                    <a:pt x="123444" y="651813"/>
                    <a:pt x="122968" y="650956"/>
                    <a:pt x="123158" y="650574"/>
                  </a:cubicBezTo>
                  <a:cubicBezTo>
                    <a:pt x="127063" y="642859"/>
                    <a:pt x="122111" y="635334"/>
                    <a:pt x="122968" y="627619"/>
                  </a:cubicBezTo>
                  <a:cubicBezTo>
                    <a:pt x="123825" y="619713"/>
                    <a:pt x="123254" y="611617"/>
                    <a:pt x="123063" y="603616"/>
                  </a:cubicBezTo>
                  <a:cubicBezTo>
                    <a:pt x="122968" y="599330"/>
                    <a:pt x="124301" y="594853"/>
                    <a:pt x="121729" y="590853"/>
                  </a:cubicBezTo>
                  <a:cubicBezTo>
                    <a:pt x="121539" y="590567"/>
                    <a:pt x="121539" y="589900"/>
                    <a:pt x="121729" y="589519"/>
                  </a:cubicBezTo>
                  <a:cubicBezTo>
                    <a:pt x="124206" y="584090"/>
                    <a:pt x="120968" y="578756"/>
                    <a:pt x="121539" y="573231"/>
                  </a:cubicBezTo>
                  <a:cubicBezTo>
                    <a:pt x="122111" y="567516"/>
                    <a:pt x="121634" y="561706"/>
                    <a:pt x="121634" y="555896"/>
                  </a:cubicBezTo>
                  <a:cubicBezTo>
                    <a:pt x="121634" y="550086"/>
                    <a:pt x="121825" y="544371"/>
                    <a:pt x="121634" y="538560"/>
                  </a:cubicBezTo>
                  <a:cubicBezTo>
                    <a:pt x="121539" y="535607"/>
                    <a:pt x="120396" y="532750"/>
                    <a:pt x="120396" y="529797"/>
                  </a:cubicBezTo>
                  <a:cubicBezTo>
                    <a:pt x="120396" y="527797"/>
                    <a:pt x="121348" y="525702"/>
                    <a:pt x="121634" y="523606"/>
                  </a:cubicBezTo>
                  <a:cubicBezTo>
                    <a:pt x="121825" y="522558"/>
                    <a:pt x="121444" y="521511"/>
                    <a:pt x="121253" y="520463"/>
                  </a:cubicBezTo>
                  <a:cubicBezTo>
                    <a:pt x="120301" y="520748"/>
                    <a:pt x="119063" y="520844"/>
                    <a:pt x="118301" y="521415"/>
                  </a:cubicBezTo>
                  <a:cubicBezTo>
                    <a:pt x="116872" y="522558"/>
                    <a:pt x="115157" y="523796"/>
                    <a:pt x="114586" y="525321"/>
                  </a:cubicBezTo>
                  <a:cubicBezTo>
                    <a:pt x="111252" y="533321"/>
                    <a:pt x="104775" y="539322"/>
                    <a:pt x="99822" y="546371"/>
                  </a:cubicBezTo>
                  <a:cubicBezTo>
                    <a:pt x="94679" y="553705"/>
                    <a:pt x="90773" y="561611"/>
                    <a:pt x="88773" y="570088"/>
                  </a:cubicBezTo>
                  <a:cubicBezTo>
                    <a:pt x="87916" y="573612"/>
                    <a:pt x="86011" y="576375"/>
                    <a:pt x="83439" y="577232"/>
                  </a:cubicBezTo>
                  <a:cubicBezTo>
                    <a:pt x="78677" y="578851"/>
                    <a:pt x="76390" y="582089"/>
                    <a:pt x="74009" y="585614"/>
                  </a:cubicBezTo>
                  <a:cubicBezTo>
                    <a:pt x="72390" y="587995"/>
                    <a:pt x="62960" y="595234"/>
                    <a:pt x="58293" y="598091"/>
                  </a:cubicBezTo>
                  <a:lnTo>
                    <a:pt x="56864" y="595710"/>
                  </a:lnTo>
                  <a:cubicBezTo>
                    <a:pt x="57531" y="595425"/>
                    <a:pt x="58198" y="595139"/>
                    <a:pt x="59627" y="594282"/>
                  </a:cubicBezTo>
                  <a:cubicBezTo>
                    <a:pt x="59436" y="593234"/>
                    <a:pt x="59246" y="592186"/>
                    <a:pt x="59150" y="591138"/>
                  </a:cubicBezTo>
                  <a:cubicBezTo>
                    <a:pt x="58769" y="591424"/>
                    <a:pt x="58293" y="591805"/>
                    <a:pt x="57912" y="592091"/>
                  </a:cubicBezTo>
                  <a:lnTo>
                    <a:pt x="52292" y="590853"/>
                  </a:lnTo>
                  <a:cubicBezTo>
                    <a:pt x="55626" y="588186"/>
                    <a:pt x="58960" y="585614"/>
                    <a:pt x="62198" y="582852"/>
                  </a:cubicBezTo>
                  <a:cubicBezTo>
                    <a:pt x="64484" y="580946"/>
                    <a:pt x="68009" y="578565"/>
                    <a:pt x="68009" y="576375"/>
                  </a:cubicBezTo>
                  <a:cubicBezTo>
                    <a:pt x="68104" y="567612"/>
                    <a:pt x="75343" y="562563"/>
                    <a:pt x="79534" y="556086"/>
                  </a:cubicBezTo>
                  <a:cubicBezTo>
                    <a:pt x="85915" y="546371"/>
                    <a:pt x="93631" y="537417"/>
                    <a:pt x="100775" y="528178"/>
                  </a:cubicBezTo>
                  <a:cubicBezTo>
                    <a:pt x="103346" y="524939"/>
                    <a:pt x="106013" y="521797"/>
                    <a:pt x="108395" y="518462"/>
                  </a:cubicBezTo>
                  <a:cubicBezTo>
                    <a:pt x="111443" y="514081"/>
                    <a:pt x="114300" y="509604"/>
                    <a:pt x="117062" y="505128"/>
                  </a:cubicBezTo>
                  <a:cubicBezTo>
                    <a:pt x="118491" y="502937"/>
                    <a:pt x="119063" y="494841"/>
                    <a:pt x="118872" y="491602"/>
                  </a:cubicBezTo>
                  <a:cubicBezTo>
                    <a:pt x="118396" y="485411"/>
                    <a:pt x="118967" y="479220"/>
                    <a:pt x="122396" y="473600"/>
                  </a:cubicBezTo>
                  <a:cubicBezTo>
                    <a:pt x="123635" y="471600"/>
                    <a:pt x="124206" y="469504"/>
                    <a:pt x="127635" y="469409"/>
                  </a:cubicBezTo>
                  <a:cubicBezTo>
                    <a:pt x="130016" y="469314"/>
                    <a:pt x="131636" y="467599"/>
                    <a:pt x="132112" y="464265"/>
                  </a:cubicBezTo>
                  <a:cubicBezTo>
                    <a:pt x="132779" y="459407"/>
                    <a:pt x="131731" y="454740"/>
                    <a:pt x="131731" y="449978"/>
                  </a:cubicBezTo>
                  <a:cubicBezTo>
                    <a:pt x="131731" y="439310"/>
                    <a:pt x="131731" y="428642"/>
                    <a:pt x="131731" y="417974"/>
                  </a:cubicBezTo>
                  <a:cubicBezTo>
                    <a:pt x="131731" y="411497"/>
                    <a:pt x="130683" y="404829"/>
                    <a:pt x="133255" y="398543"/>
                  </a:cubicBezTo>
                  <a:cubicBezTo>
                    <a:pt x="134398" y="395780"/>
                    <a:pt x="132779" y="393495"/>
                    <a:pt x="133160" y="390923"/>
                  </a:cubicBezTo>
                  <a:cubicBezTo>
                    <a:pt x="133636" y="387303"/>
                    <a:pt x="135064" y="383589"/>
                    <a:pt x="134398" y="380159"/>
                  </a:cubicBezTo>
                  <a:cubicBezTo>
                    <a:pt x="132588" y="371016"/>
                    <a:pt x="131445" y="361871"/>
                    <a:pt x="131731" y="352537"/>
                  </a:cubicBezTo>
                  <a:cubicBezTo>
                    <a:pt x="131731" y="349870"/>
                    <a:pt x="133540" y="346917"/>
                    <a:pt x="132874" y="344441"/>
                  </a:cubicBezTo>
                  <a:cubicBezTo>
                    <a:pt x="131731" y="340155"/>
                    <a:pt x="131064" y="335773"/>
                    <a:pt x="129826" y="331582"/>
                  </a:cubicBezTo>
                  <a:cubicBezTo>
                    <a:pt x="127635" y="324153"/>
                    <a:pt x="126682" y="316532"/>
                    <a:pt x="126206" y="309103"/>
                  </a:cubicBezTo>
                  <a:cubicBezTo>
                    <a:pt x="125635" y="300435"/>
                    <a:pt x="122872" y="292434"/>
                    <a:pt x="120777" y="284338"/>
                  </a:cubicBezTo>
                  <a:cubicBezTo>
                    <a:pt x="117538" y="271765"/>
                    <a:pt x="112967" y="259382"/>
                    <a:pt x="108204" y="247191"/>
                  </a:cubicBezTo>
                  <a:cubicBezTo>
                    <a:pt x="103822" y="235761"/>
                    <a:pt x="98584" y="224616"/>
                    <a:pt x="93440" y="213472"/>
                  </a:cubicBezTo>
                  <a:cubicBezTo>
                    <a:pt x="90106" y="206328"/>
                    <a:pt x="88106" y="198994"/>
                    <a:pt x="86868" y="191374"/>
                  </a:cubicBezTo>
                  <a:cubicBezTo>
                    <a:pt x="85915" y="185564"/>
                    <a:pt x="85630" y="179468"/>
                    <a:pt x="83725" y="173943"/>
                  </a:cubicBezTo>
                  <a:cubicBezTo>
                    <a:pt x="80010" y="162989"/>
                    <a:pt x="78105" y="151845"/>
                    <a:pt x="76771" y="140606"/>
                  </a:cubicBezTo>
                  <a:cubicBezTo>
                    <a:pt x="76771" y="139939"/>
                    <a:pt x="76010" y="139368"/>
                    <a:pt x="75533" y="138701"/>
                  </a:cubicBezTo>
                  <a:cubicBezTo>
                    <a:pt x="74962" y="139177"/>
                    <a:pt x="74295" y="139653"/>
                    <a:pt x="73914" y="140320"/>
                  </a:cubicBezTo>
                  <a:cubicBezTo>
                    <a:pt x="71914" y="144416"/>
                    <a:pt x="68771" y="148512"/>
                    <a:pt x="68389" y="152798"/>
                  </a:cubicBezTo>
                  <a:cubicBezTo>
                    <a:pt x="67913" y="158703"/>
                    <a:pt x="63627" y="162609"/>
                    <a:pt x="61722" y="167657"/>
                  </a:cubicBezTo>
                  <a:cubicBezTo>
                    <a:pt x="59817" y="172896"/>
                    <a:pt x="55817" y="177372"/>
                    <a:pt x="53816" y="182611"/>
                  </a:cubicBezTo>
                  <a:cubicBezTo>
                    <a:pt x="52006" y="187469"/>
                    <a:pt x="50387" y="192327"/>
                    <a:pt x="48101" y="197089"/>
                  </a:cubicBezTo>
                  <a:cubicBezTo>
                    <a:pt x="43910" y="205947"/>
                    <a:pt x="42577" y="215758"/>
                    <a:pt x="36386" y="223950"/>
                  </a:cubicBezTo>
                  <a:cubicBezTo>
                    <a:pt x="36195" y="224235"/>
                    <a:pt x="36386" y="224807"/>
                    <a:pt x="36386" y="225283"/>
                  </a:cubicBezTo>
                  <a:cubicBezTo>
                    <a:pt x="34576" y="230808"/>
                    <a:pt x="33052" y="236332"/>
                    <a:pt x="30004" y="241476"/>
                  </a:cubicBezTo>
                  <a:cubicBezTo>
                    <a:pt x="24194" y="251191"/>
                    <a:pt x="18860" y="261192"/>
                    <a:pt x="13621" y="271193"/>
                  </a:cubicBezTo>
                  <a:cubicBezTo>
                    <a:pt x="12287" y="273765"/>
                    <a:pt x="11049" y="276433"/>
                    <a:pt x="9906" y="279099"/>
                  </a:cubicBezTo>
                  <a:lnTo>
                    <a:pt x="5525" y="278623"/>
                  </a:lnTo>
                  <a:cubicBezTo>
                    <a:pt x="5525" y="278623"/>
                    <a:pt x="5525" y="277861"/>
                    <a:pt x="4667" y="278052"/>
                  </a:cubicBezTo>
                  <a:lnTo>
                    <a:pt x="0" y="278052"/>
                  </a:lnTo>
                  <a:cubicBezTo>
                    <a:pt x="190" y="277385"/>
                    <a:pt x="286" y="276813"/>
                    <a:pt x="476" y="276242"/>
                  </a:cubicBezTo>
                  <a:cubicBezTo>
                    <a:pt x="1238" y="273098"/>
                    <a:pt x="2762" y="269765"/>
                    <a:pt x="4953" y="267384"/>
                  </a:cubicBezTo>
                  <a:cubicBezTo>
                    <a:pt x="8001" y="264240"/>
                    <a:pt x="8477" y="260145"/>
                    <a:pt x="10478" y="256811"/>
                  </a:cubicBezTo>
                  <a:cubicBezTo>
                    <a:pt x="13906" y="251000"/>
                    <a:pt x="15050" y="244333"/>
                    <a:pt x="20384" y="239094"/>
                  </a:cubicBezTo>
                  <a:cubicBezTo>
                    <a:pt x="23527" y="236046"/>
                    <a:pt x="24575" y="230998"/>
                    <a:pt x="26194" y="226807"/>
                  </a:cubicBezTo>
                  <a:cubicBezTo>
                    <a:pt x="27908" y="222521"/>
                    <a:pt x="28670" y="217854"/>
                    <a:pt x="30956" y="213948"/>
                  </a:cubicBezTo>
                  <a:cubicBezTo>
                    <a:pt x="33719" y="209281"/>
                    <a:pt x="35147" y="204423"/>
                    <a:pt x="36481" y="199375"/>
                  </a:cubicBezTo>
                  <a:cubicBezTo>
                    <a:pt x="37338" y="196041"/>
                    <a:pt x="39338" y="192898"/>
                    <a:pt x="41053" y="189755"/>
                  </a:cubicBezTo>
                  <a:cubicBezTo>
                    <a:pt x="43529" y="185278"/>
                    <a:pt x="45339" y="180801"/>
                    <a:pt x="46768" y="175944"/>
                  </a:cubicBezTo>
                  <a:cubicBezTo>
                    <a:pt x="48959" y="168514"/>
                    <a:pt x="52673" y="161275"/>
                    <a:pt x="56674" y="154512"/>
                  </a:cubicBezTo>
                  <a:cubicBezTo>
                    <a:pt x="60007" y="148893"/>
                    <a:pt x="62198" y="142796"/>
                    <a:pt x="65151" y="137082"/>
                  </a:cubicBezTo>
                  <a:cubicBezTo>
                    <a:pt x="65722" y="135938"/>
                    <a:pt x="66008" y="134700"/>
                    <a:pt x="66675" y="133653"/>
                  </a:cubicBezTo>
                  <a:cubicBezTo>
                    <a:pt x="67913" y="131652"/>
                    <a:pt x="69818" y="129843"/>
                    <a:pt x="70390" y="127747"/>
                  </a:cubicBezTo>
                  <a:cubicBezTo>
                    <a:pt x="70866" y="125937"/>
                    <a:pt x="69437" y="123746"/>
                    <a:pt x="69628" y="121842"/>
                  </a:cubicBezTo>
                  <a:cubicBezTo>
                    <a:pt x="69818" y="119841"/>
                    <a:pt x="70866" y="117936"/>
                    <a:pt x="71723" y="116031"/>
                  </a:cubicBezTo>
                  <a:cubicBezTo>
                    <a:pt x="73723" y="111936"/>
                    <a:pt x="75629" y="107649"/>
                    <a:pt x="78200" y="103839"/>
                  </a:cubicBezTo>
                  <a:cubicBezTo>
                    <a:pt x="82487" y="97553"/>
                    <a:pt x="82010" y="89742"/>
                    <a:pt x="86487" y="83646"/>
                  </a:cubicBezTo>
                  <a:cubicBezTo>
                    <a:pt x="87630" y="82027"/>
                    <a:pt x="89154" y="80122"/>
                    <a:pt x="90964" y="79551"/>
                  </a:cubicBezTo>
                  <a:cubicBezTo>
                    <a:pt x="96393" y="77931"/>
                    <a:pt x="101346" y="75455"/>
                    <a:pt x="105537" y="71930"/>
                  </a:cubicBezTo>
                  <a:cubicBezTo>
                    <a:pt x="111157" y="67168"/>
                    <a:pt x="118491" y="65263"/>
                    <a:pt x="124778" y="61644"/>
                  </a:cubicBezTo>
                  <a:cubicBezTo>
                    <a:pt x="128397" y="59548"/>
                    <a:pt x="132588" y="58500"/>
                    <a:pt x="135731" y="55452"/>
                  </a:cubicBezTo>
                  <a:cubicBezTo>
                    <a:pt x="137351" y="53928"/>
                    <a:pt x="139827" y="52500"/>
                    <a:pt x="142113" y="52214"/>
                  </a:cubicBezTo>
                  <a:cubicBezTo>
                    <a:pt x="151257" y="50976"/>
                    <a:pt x="158496" y="45832"/>
                    <a:pt x="166688" y="42498"/>
                  </a:cubicBezTo>
                  <a:cubicBezTo>
                    <a:pt x="169831" y="41260"/>
                    <a:pt x="173164" y="41641"/>
                    <a:pt x="176213" y="39545"/>
                  </a:cubicBezTo>
                  <a:cubicBezTo>
                    <a:pt x="181356" y="35926"/>
                    <a:pt x="187452" y="33545"/>
                    <a:pt x="193072" y="30687"/>
                  </a:cubicBezTo>
                  <a:cubicBezTo>
                    <a:pt x="199930" y="27163"/>
                    <a:pt x="206788" y="23734"/>
                    <a:pt x="213455" y="19924"/>
                  </a:cubicBezTo>
                  <a:cubicBezTo>
                    <a:pt x="216598" y="18210"/>
                    <a:pt x="219265" y="15828"/>
                    <a:pt x="222313" y="13923"/>
                  </a:cubicBezTo>
                  <a:cubicBezTo>
                    <a:pt x="226981" y="10970"/>
                    <a:pt x="231553" y="7827"/>
                    <a:pt x="236506" y="5446"/>
                  </a:cubicBezTo>
                  <a:cubicBezTo>
                    <a:pt x="240982" y="3255"/>
                    <a:pt x="246317" y="2874"/>
                    <a:pt x="250698" y="112"/>
                  </a:cubicBezTo>
                  <a:cubicBezTo>
                    <a:pt x="251460" y="-364"/>
                    <a:pt x="253746" y="779"/>
                    <a:pt x="254889" y="1636"/>
                  </a:cubicBezTo>
                  <a:cubicBezTo>
                    <a:pt x="255365" y="2017"/>
                    <a:pt x="255746" y="2398"/>
                    <a:pt x="256032" y="2874"/>
                  </a:cubicBezTo>
                  <a:cubicBezTo>
                    <a:pt x="256604" y="3636"/>
                    <a:pt x="257080" y="4494"/>
                    <a:pt x="257461" y="5351"/>
                  </a:cubicBezTo>
                  <a:cubicBezTo>
                    <a:pt x="257842" y="6113"/>
                    <a:pt x="257937" y="7542"/>
                    <a:pt x="257461" y="8018"/>
                  </a:cubicBezTo>
                  <a:cubicBezTo>
                    <a:pt x="253079" y="11637"/>
                    <a:pt x="247745" y="13923"/>
                    <a:pt x="242316" y="15924"/>
                  </a:cubicBezTo>
                  <a:cubicBezTo>
                    <a:pt x="241649" y="16209"/>
                    <a:pt x="240602" y="15638"/>
                    <a:pt x="239744" y="15447"/>
                  </a:cubicBezTo>
                  <a:cubicBezTo>
                    <a:pt x="240316" y="14400"/>
                    <a:pt x="240697" y="12780"/>
                    <a:pt x="241649" y="12304"/>
                  </a:cubicBezTo>
                  <a:cubicBezTo>
                    <a:pt x="245459" y="10685"/>
                    <a:pt x="249460" y="9446"/>
                    <a:pt x="253365" y="7922"/>
                  </a:cubicBezTo>
                  <a:cubicBezTo>
                    <a:pt x="254127" y="7637"/>
                    <a:pt x="254508" y="6399"/>
                    <a:pt x="255079" y="5637"/>
                  </a:cubicBezTo>
                  <a:cubicBezTo>
                    <a:pt x="254127" y="5637"/>
                    <a:pt x="253079" y="5065"/>
                    <a:pt x="252317" y="5446"/>
                  </a:cubicBezTo>
                  <a:cubicBezTo>
                    <a:pt x="247269" y="7542"/>
                    <a:pt x="242411" y="10209"/>
                    <a:pt x="237172" y="11923"/>
                  </a:cubicBezTo>
                  <a:cubicBezTo>
                    <a:pt x="230219" y="14304"/>
                    <a:pt x="224790" y="18686"/>
                    <a:pt x="218694" y="22401"/>
                  </a:cubicBezTo>
                  <a:cubicBezTo>
                    <a:pt x="211836" y="26592"/>
                    <a:pt x="204121" y="29639"/>
                    <a:pt x="196977" y="33450"/>
                  </a:cubicBezTo>
                  <a:cubicBezTo>
                    <a:pt x="193262" y="35450"/>
                    <a:pt x="189929" y="38117"/>
                    <a:pt x="186404" y="40498"/>
                  </a:cubicBezTo>
                  <a:cubicBezTo>
                    <a:pt x="186119" y="40688"/>
                    <a:pt x="186404" y="41641"/>
                    <a:pt x="186309" y="42212"/>
                  </a:cubicBezTo>
                  <a:cubicBezTo>
                    <a:pt x="187166" y="42212"/>
                    <a:pt x="188309" y="42498"/>
                    <a:pt x="188690" y="42212"/>
                  </a:cubicBezTo>
                  <a:cubicBezTo>
                    <a:pt x="194977" y="36402"/>
                    <a:pt x="203359" y="34212"/>
                    <a:pt x="210884" y="30497"/>
                  </a:cubicBezTo>
                  <a:cubicBezTo>
                    <a:pt x="216503" y="27639"/>
                    <a:pt x="222313" y="24496"/>
                    <a:pt x="227171" y="20210"/>
                  </a:cubicBezTo>
                  <a:cubicBezTo>
                    <a:pt x="229076" y="18591"/>
                    <a:pt x="231743" y="17638"/>
                    <a:pt x="234029" y="16400"/>
                  </a:cubicBezTo>
                  <a:cubicBezTo>
                    <a:pt x="234791" y="16019"/>
                    <a:pt x="235744" y="15733"/>
                    <a:pt x="236601" y="15447"/>
                  </a:cubicBezTo>
                  <a:cubicBezTo>
                    <a:pt x="236411" y="16495"/>
                    <a:pt x="236601" y="17733"/>
                    <a:pt x="235934" y="18495"/>
                  </a:cubicBezTo>
                  <a:cubicBezTo>
                    <a:pt x="235363" y="19257"/>
                    <a:pt x="234125" y="19638"/>
                    <a:pt x="233077" y="20019"/>
                  </a:cubicBezTo>
                  <a:cubicBezTo>
                    <a:pt x="232315" y="20400"/>
                    <a:pt x="231172" y="20400"/>
                    <a:pt x="230600" y="20877"/>
                  </a:cubicBezTo>
                  <a:cubicBezTo>
                    <a:pt x="222695" y="29259"/>
                    <a:pt x="211836" y="33069"/>
                    <a:pt x="201263" y="37545"/>
                  </a:cubicBezTo>
                  <a:cubicBezTo>
                    <a:pt x="195167" y="40117"/>
                    <a:pt x="190024" y="44499"/>
                    <a:pt x="184118" y="47642"/>
                  </a:cubicBezTo>
                  <a:cubicBezTo>
                    <a:pt x="180689" y="49547"/>
                    <a:pt x="176784" y="50499"/>
                    <a:pt x="173069" y="52023"/>
                  </a:cubicBezTo>
                  <a:cubicBezTo>
                    <a:pt x="168212" y="54024"/>
                    <a:pt x="163354" y="56119"/>
                    <a:pt x="158496" y="58024"/>
                  </a:cubicBezTo>
                  <a:cubicBezTo>
                    <a:pt x="157353" y="58500"/>
                    <a:pt x="155353" y="58786"/>
                    <a:pt x="154686" y="58214"/>
                  </a:cubicBezTo>
                  <a:cubicBezTo>
                    <a:pt x="151924" y="55643"/>
                    <a:pt x="148209" y="57643"/>
                    <a:pt x="145161" y="56214"/>
                  </a:cubicBezTo>
                  <a:cubicBezTo>
                    <a:pt x="144113" y="55738"/>
                    <a:pt x="141732" y="56881"/>
                    <a:pt x="140303" y="57738"/>
                  </a:cubicBezTo>
                  <a:cubicBezTo>
                    <a:pt x="139351" y="58310"/>
                    <a:pt x="139160" y="59834"/>
                    <a:pt x="138589" y="60882"/>
                  </a:cubicBezTo>
                  <a:cubicBezTo>
                    <a:pt x="139732" y="60596"/>
                    <a:pt x="140875" y="60215"/>
                    <a:pt x="142113" y="60024"/>
                  </a:cubicBezTo>
                  <a:cubicBezTo>
                    <a:pt x="144113" y="59548"/>
                    <a:pt x="146018" y="58977"/>
                    <a:pt x="148019" y="58881"/>
                  </a:cubicBezTo>
                  <a:cubicBezTo>
                    <a:pt x="149162" y="58881"/>
                    <a:pt x="150304" y="59643"/>
                    <a:pt x="151352" y="60024"/>
                  </a:cubicBezTo>
                  <a:cubicBezTo>
                    <a:pt x="150304" y="60501"/>
                    <a:pt x="149162" y="61358"/>
                    <a:pt x="148114" y="61358"/>
                  </a:cubicBezTo>
                  <a:cubicBezTo>
                    <a:pt x="145828" y="61358"/>
                    <a:pt x="144304" y="62215"/>
                    <a:pt x="142494" y="63453"/>
                  </a:cubicBezTo>
                  <a:cubicBezTo>
                    <a:pt x="136684" y="67359"/>
                    <a:pt x="130397" y="70502"/>
                    <a:pt x="123349" y="72121"/>
                  </a:cubicBezTo>
                  <a:cubicBezTo>
                    <a:pt x="122492" y="72312"/>
                    <a:pt x="121348" y="72502"/>
                    <a:pt x="120872" y="72978"/>
                  </a:cubicBezTo>
                  <a:cubicBezTo>
                    <a:pt x="116586" y="78312"/>
                    <a:pt x="110109" y="80789"/>
                    <a:pt x="104394" y="84218"/>
                  </a:cubicBezTo>
                  <a:cubicBezTo>
                    <a:pt x="103061" y="85075"/>
                    <a:pt x="101251" y="86218"/>
                    <a:pt x="101060" y="87552"/>
                  </a:cubicBezTo>
                  <a:cubicBezTo>
                    <a:pt x="100298" y="90980"/>
                    <a:pt x="97727" y="90219"/>
                    <a:pt x="95250" y="90885"/>
                  </a:cubicBezTo>
                  <a:cubicBezTo>
                    <a:pt x="92393" y="91647"/>
                    <a:pt x="89726" y="93362"/>
                    <a:pt x="87154" y="94981"/>
                  </a:cubicBezTo>
                  <a:cubicBezTo>
                    <a:pt x="86487" y="95362"/>
                    <a:pt x="86678" y="96981"/>
                    <a:pt x="86487" y="98029"/>
                  </a:cubicBezTo>
                  <a:cubicBezTo>
                    <a:pt x="87344" y="97743"/>
                    <a:pt x="88487" y="97648"/>
                    <a:pt x="88868" y="97172"/>
                  </a:cubicBezTo>
                  <a:cubicBezTo>
                    <a:pt x="91154" y="93838"/>
                    <a:pt x="94774" y="94886"/>
                    <a:pt x="97917" y="94886"/>
                  </a:cubicBezTo>
                  <a:cubicBezTo>
                    <a:pt x="98870" y="94886"/>
                    <a:pt x="100108" y="95838"/>
                    <a:pt x="100584" y="96695"/>
                  </a:cubicBezTo>
                  <a:cubicBezTo>
                    <a:pt x="101822" y="98601"/>
                    <a:pt x="102870" y="100696"/>
                    <a:pt x="103632" y="102887"/>
                  </a:cubicBezTo>
                  <a:cubicBezTo>
                    <a:pt x="105251" y="107363"/>
                    <a:pt x="107252" y="111936"/>
                    <a:pt x="107823" y="116603"/>
                  </a:cubicBezTo>
                  <a:cubicBezTo>
                    <a:pt x="109252" y="126413"/>
                    <a:pt x="109538" y="136320"/>
                    <a:pt x="110966" y="146130"/>
                  </a:cubicBezTo>
                  <a:cubicBezTo>
                    <a:pt x="111919" y="152988"/>
                    <a:pt x="114014" y="159656"/>
                    <a:pt x="115348" y="166419"/>
                  </a:cubicBezTo>
                  <a:cubicBezTo>
                    <a:pt x="116014" y="169657"/>
                    <a:pt x="116110" y="172896"/>
                    <a:pt x="116681" y="176134"/>
                  </a:cubicBezTo>
                  <a:cubicBezTo>
                    <a:pt x="118491" y="186707"/>
                    <a:pt x="120491" y="197375"/>
                    <a:pt x="122396" y="207947"/>
                  </a:cubicBezTo>
                  <a:cubicBezTo>
                    <a:pt x="123920" y="216234"/>
                    <a:pt x="125063" y="224616"/>
                    <a:pt x="126778" y="232903"/>
                  </a:cubicBezTo>
                  <a:cubicBezTo>
                    <a:pt x="128111" y="239380"/>
                    <a:pt x="130207" y="245857"/>
                    <a:pt x="131826" y="252239"/>
                  </a:cubicBezTo>
                  <a:cubicBezTo>
                    <a:pt x="132112" y="253477"/>
                    <a:pt x="132397" y="254715"/>
                    <a:pt x="132397" y="256049"/>
                  </a:cubicBezTo>
                  <a:cubicBezTo>
                    <a:pt x="132397" y="264622"/>
                    <a:pt x="135636" y="272718"/>
                    <a:pt x="136398" y="281100"/>
                  </a:cubicBezTo>
                  <a:cubicBezTo>
                    <a:pt x="137065" y="288148"/>
                    <a:pt x="139732" y="294625"/>
                    <a:pt x="141256" y="301388"/>
                  </a:cubicBezTo>
                  <a:cubicBezTo>
                    <a:pt x="142304" y="306341"/>
                    <a:pt x="144780" y="311103"/>
                    <a:pt x="147161" y="315771"/>
                  </a:cubicBezTo>
                  <a:cubicBezTo>
                    <a:pt x="150400" y="322152"/>
                    <a:pt x="150400" y="328534"/>
                    <a:pt x="148780" y="335106"/>
                  </a:cubicBezTo>
                  <a:cubicBezTo>
                    <a:pt x="148495" y="336345"/>
                    <a:pt x="147733" y="338250"/>
                    <a:pt x="148400" y="338821"/>
                  </a:cubicBezTo>
                  <a:cubicBezTo>
                    <a:pt x="151447" y="341774"/>
                    <a:pt x="149162" y="344822"/>
                    <a:pt x="148019" y="347012"/>
                  </a:cubicBezTo>
                  <a:cubicBezTo>
                    <a:pt x="146209" y="350632"/>
                    <a:pt x="146780" y="353489"/>
                    <a:pt x="148304" y="356633"/>
                  </a:cubicBezTo>
                  <a:cubicBezTo>
                    <a:pt x="150876" y="362062"/>
                    <a:pt x="150304" y="363300"/>
                    <a:pt x="144113" y="365491"/>
                  </a:cubicBezTo>
                  <a:cubicBezTo>
                    <a:pt x="143637" y="365682"/>
                    <a:pt x="143161" y="366062"/>
                    <a:pt x="142780" y="366349"/>
                  </a:cubicBezTo>
                  <a:cubicBezTo>
                    <a:pt x="143446" y="366539"/>
                    <a:pt x="144494" y="366539"/>
                    <a:pt x="144685" y="366825"/>
                  </a:cubicBezTo>
                  <a:cubicBezTo>
                    <a:pt x="145161" y="367968"/>
                    <a:pt x="145637" y="369301"/>
                    <a:pt x="145447" y="370540"/>
                  </a:cubicBezTo>
                  <a:cubicBezTo>
                    <a:pt x="142685" y="384541"/>
                    <a:pt x="140208" y="398543"/>
                    <a:pt x="141065" y="412925"/>
                  </a:cubicBezTo>
                  <a:cubicBezTo>
                    <a:pt x="141161" y="415116"/>
                    <a:pt x="140113" y="417402"/>
                    <a:pt x="139732" y="419688"/>
                  </a:cubicBezTo>
                  <a:cubicBezTo>
                    <a:pt x="139541" y="421212"/>
                    <a:pt x="139255" y="422927"/>
                    <a:pt x="139732" y="424355"/>
                  </a:cubicBezTo>
                  <a:cubicBezTo>
                    <a:pt x="141922" y="430928"/>
                    <a:pt x="142018" y="437405"/>
                    <a:pt x="139732" y="443977"/>
                  </a:cubicBezTo>
                  <a:cubicBezTo>
                    <a:pt x="139446" y="444739"/>
                    <a:pt x="139827" y="445691"/>
                    <a:pt x="140018" y="446549"/>
                  </a:cubicBezTo>
                  <a:cubicBezTo>
                    <a:pt x="140398" y="448454"/>
                    <a:pt x="141446" y="450359"/>
                    <a:pt x="141065" y="452074"/>
                  </a:cubicBezTo>
                  <a:cubicBezTo>
                    <a:pt x="139827" y="457503"/>
                    <a:pt x="141256" y="462932"/>
                    <a:pt x="141161" y="468361"/>
                  </a:cubicBezTo>
                  <a:cubicBezTo>
                    <a:pt x="141161" y="473219"/>
                    <a:pt x="140970" y="478172"/>
                    <a:pt x="141161" y="483030"/>
                  </a:cubicBezTo>
                  <a:cubicBezTo>
                    <a:pt x="141351" y="488078"/>
                    <a:pt x="142018" y="493126"/>
                    <a:pt x="145732" y="497317"/>
                  </a:cubicBezTo>
                  <a:cubicBezTo>
                    <a:pt x="146495" y="498174"/>
                    <a:pt x="147066" y="499793"/>
                    <a:pt x="146780" y="500841"/>
                  </a:cubicBezTo>
                  <a:cubicBezTo>
                    <a:pt x="145161" y="507318"/>
                    <a:pt x="145828" y="514271"/>
                    <a:pt x="141256" y="520082"/>
                  </a:cubicBezTo>
                  <a:cubicBezTo>
                    <a:pt x="139922" y="521797"/>
                    <a:pt x="138779" y="523796"/>
                    <a:pt x="136684" y="522844"/>
                  </a:cubicBezTo>
                  <a:cubicBezTo>
                    <a:pt x="134874" y="522082"/>
                    <a:pt x="133064" y="519987"/>
                    <a:pt x="132683" y="518177"/>
                  </a:cubicBezTo>
                  <a:cubicBezTo>
                    <a:pt x="132017" y="515414"/>
                    <a:pt x="132588" y="512462"/>
                    <a:pt x="132493" y="509509"/>
                  </a:cubicBezTo>
                  <a:cubicBezTo>
                    <a:pt x="132493" y="509128"/>
                    <a:pt x="131731" y="508652"/>
                    <a:pt x="131254" y="508271"/>
                  </a:cubicBezTo>
                  <a:cubicBezTo>
                    <a:pt x="130683" y="508747"/>
                    <a:pt x="129635" y="509509"/>
                    <a:pt x="129730" y="509795"/>
                  </a:cubicBezTo>
                  <a:cubicBezTo>
                    <a:pt x="132112" y="515796"/>
                    <a:pt x="127159" y="522177"/>
                    <a:pt x="130969" y="528274"/>
                  </a:cubicBezTo>
                  <a:cubicBezTo>
                    <a:pt x="131636" y="529321"/>
                    <a:pt x="129921" y="531322"/>
                    <a:pt x="129730" y="532941"/>
                  </a:cubicBezTo>
                  <a:cubicBezTo>
                    <a:pt x="129254" y="538370"/>
                    <a:pt x="130873" y="543418"/>
                    <a:pt x="132112" y="548657"/>
                  </a:cubicBezTo>
                  <a:cubicBezTo>
                    <a:pt x="132969" y="551991"/>
                    <a:pt x="133255" y="555800"/>
                    <a:pt x="132397" y="559134"/>
                  </a:cubicBezTo>
                  <a:cubicBezTo>
                    <a:pt x="130588" y="566183"/>
                    <a:pt x="130302" y="573041"/>
                    <a:pt x="132397" y="580090"/>
                  </a:cubicBezTo>
                  <a:cubicBezTo>
                    <a:pt x="132874" y="581709"/>
                    <a:pt x="132874" y="583709"/>
                    <a:pt x="132397" y="585424"/>
                  </a:cubicBezTo>
                  <a:cubicBezTo>
                    <a:pt x="130207" y="592662"/>
                    <a:pt x="130207" y="599806"/>
                    <a:pt x="132397" y="607045"/>
                  </a:cubicBezTo>
                  <a:cubicBezTo>
                    <a:pt x="132779" y="608379"/>
                    <a:pt x="131064" y="610188"/>
                    <a:pt x="131159" y="611807"/>
                  </a:cubicBezTo>
                  <a:cubicBezTo>
                    <a:pt x="131350" y="615903"/>
                    <a:pt x="132874" y="619999"/>
                    <a:pt x="132302" y="623904"/>
                  </a:cubicBezTo>
                  <a:cubicBezTo>
                    <a:pt x="131731" y="627905"/>
                    <a:pt x="129921" y="631524"/>
                    <a:pt x="132302" y="635620"/>
                  </a:cubicBezTo>
                  <a:cubicBezTo>
                    <a:pt x="132969" y="636858"/>
                    <a:pt x="132302" y="638668"/>
                    <a:pt x="132588" y="640192"/>
                  </a:cubicBezTo>
                  <a:cubicBezTo>
                    <a:pt x="133255" y="645526"/>
                    <a:pt x="132302" y="650860"/>
                    <a:pt x="133540" y="656384"/>
                  </a:cubicBezTo>
                  <a:cubicBezTo>
                    <a:pt x="134493" y="660481"/>
                    <a:pt x="133826" y="664957"/>
                    <a:pt x="135255" y="669339"/>
                  </a:cubicBezTo>
                  <a:cubicBezTo>
                    <a:pt x="136779" y="673815"/>
                    <a:pt x="134017" y="678959"/>
                    <a:pt x="136684" y="683436"/>
                  </a:cubicBezTo>
                  <a:cubicBezTo>
                    <a:pt x="132969" y="688198"/>
                    <a:pt x="137827" y="693437"/>
                    <a:pt x="135541" y="698390"/>
                  </a:cubicBezTo>
                  <a:cubicBezTo>
                    <a:pt x="133921" y="701914"/>
                    <a:pt x="136874" y="705438"/>
                    <a:pt x="135731" y="709343"/>
                  </a:cubicBezTo>
                  <a:cubicBezTo>
                    <a:pt x="134588" y="713249"/>
                    <a:pt x="135446" y="717725"/>
                    <a:pt x="135446" y="721916"/>
                  </a:cubicBezTo>
                  <a:cubicBezTo>
                    <a:pt x="135446" y="725917"/>
                    <a:pt x="134588" y="730108"/>
                    <a:pt x="135731" y="733823"/>
                  </a:cubicBezTo>
                  <a:cubicBezTo>
                    <a:pt x="136779" y="737252"/>
                    <a:pt x="135064" y="740300"/>
                    <a:pt x="135541" y="743443"/>
                  </a:cubicBezTo>
                  <a:cubicBezTo>
                    <a:pt x="135922" y="746872"/>
                    <a:pt x="137160" y="750206"/>
                    <a:pt x="136779" y="753539"/>
                  </a:cubicBezTo>
                  <a:cubicBezTo>
                    <a:pt x="136303" y="758112"/>
                    <a:pt x="136874" y="762588"/>
                    <a:pt x="136970" y="767160"/>
                  </a:cubicBezTo>
                  <a:cubicBezTo>
                    <a:pt x="136970" y="772018"/>
                    <a:pt x="136303" y="777066"/>
                    <a:pt x="137160" y="781829"/>
                  </a:cubicBezTo>
                  <a:cubicBezTo>
                    <a:pt x="138684" y="791163"/>
                    <a:pt x="138398" y="800593"/>
                    <a:pt x="138494" y="809928"/>
                  </a:cubicBezTo>
                  <a:cubicBezTo>
                    <a:pt x="142018" y="814024"/>
                    <a:pt x="137160" y="817262"/>
                    <a:pt x="136970" y="820881"/>
                  </a:cubicBezTo>
                  <a:cubicBezTo>
                    <a:pt x="136970" y="821548"/>
                    <a:pt x="135350" y="822691"/>
                    <a:pt x="134398" y="822786"/>
                  </a:cubicBezTo>
                  <a:cubicBezTo>
                    <a:pt x="130588" y="823263"/>
                    <a:pt x="129635" y="826406"/>
                    <a:pt x="128873" y="828787"/>
                  </a:cubicBezTo>
                  <a:cubicBezTo>
                    <a:pt x="128016" y="831359"/>
                    <a:pt x="127921" y="834121"/>
                    <a:pt x="126206" y="836502"/>
                  </a:cubicBezTo>
                  <a:cubicBezTo>
                    <a:pt x="125825" y="837074"/>
                    <a:pt x="126397" y="839074"/>
                    <a:pt x="127159" y="839550"/>
                  </a:cubicBezTo>
                  <a:cubicBezTo>
                    <a:pt x="133540" y="843837"/>
                    <a:pt x="140113" y="848028"/>
                    <a:pt x="146685" y="852218"/>
                  </a:cubicBezTo>
                  <a:cubicBezTo>
                    <a:pt x="148495" y="853362"/>
                    <a:pt x="150971" y="853838"/>
                    <a:pt x="152495" y="855266"/>
                  </a:cubicBezTo>
                  <a:cubicBezTo>
                    <a:pt x="155924" y="858600"/>
                    <a:pt x="160020" y="860506"/>
                    <a:pt x="164402" y="862505"/>
                  </a:cubicBezTo>
                  <a:cubicBezTo>
                    <a:pt x="169831" y="864982"/>
                    <a:pt x="174403" y="869078"/>
                    <a:pt x="179546" y="872126"/>
                  </a:cubicBezTo>
                  <a:cubicBezTo>
                    <a:pt x="186785" y="876317"/>
                    <a:pt x="194215" y="880222"/>
                    <a:pt x="201549" y="884223"/>
                  </a:cubicBezTo>
                  <a:cubicBezTo>
                    <a:pt x="202882" y="884984"/>
                    <a:pt x="204121" y="885937"/>
                    <a:pt x="205454" y="886794"/>
                  </a:cubicBezTo>
                  <a:cubicBezTo>
                    <a:pt x="206978" y="887747"/>
                    <a:pt x="208407" y="889366"/>
                    <a:pt x="210026" y="889461"/>
                  </a:cubicBezTo>
                  <a:cubicBezTo>
                    <a:pt x="220409" y="889652"/>
                    <a:pt x="229838" y="895558"/>
                    <a:pt x="240697" y="893748"/>
                  </a:cubicBezTo>
                  <a:cubicBezTo>
                    <a:pt x="243650" y="893272"/>
                    <a:pt x="246983" y="894415"/>
                    <a:pt x="250127" y="894986"/>
                  </a:cubicBezTo>
                  <a:cubicBezTo>
                    <a:pt x="253079" y="895462"/>
                    <a:pt x="256222" y="893843"/>
                    <a:pt x="258985" y="896129"/>
                  </a:cubicBezTo>
                  <a:cubicBezTo>
                    <a:pt x="259937" y="896891"/>
                    <a:pt x="262223" y="896224"/>
                    <a:pt x="263938" y="896224"/>
                  </a:cubicBezTo>
                  <a:cubicBezTo>
                    <a:pt x="286988" y="896224"/>
                    <a:pt x="310134" y="896510"/>
                    <a:pt x="333185" y="896034"/>
                  </a:cubicBezTo>
                  <a:cubicBezTo>
                    <a:pt x="335471" y="896034"/>
                    <a:pt x="337756" y="896034"/>
                    <a:pt x="340043" y="896034"/>
                  </a:cubicBezTo>
                  <a:close/>
                  <a:moveTo>
                    <a:pt x="182785" y="43832"/>
                  </a:moveTo>
                  <a:cubicBezTo>
                    <a:pt x="182785" y="42975"/>
                    <a:pt x="182785" y="42022"/>
                    <a:pt x="182689" y="41165"/>
                  </a:cubicBezTo>
                  <a:lnTo>
                    <a:pt x="179165" y="44403"/>
                  </a:lnTo>
                  <a:cubicBezTo>
                    <a:pt x="180118" y="44403"/>
                    <a:pt x="181070" y="44403"/>
                    <a:pt x="182785" y="43832"/>
                  </a:cubicBezTo>
                  <a:close/>
                  <a:moveTo>
                    <a:pt x="172784" y="47832"/>
                  </a:moveTo>
                  <a:cubicBezTo>
                    <a:pt x="173355" y="47546"/>
                    <a:pt x="173927" y="47166"/>
                    <a:pt x="174593" y="46880"/>
                  </a:cubicBezTo>
                  <a:cubicBezTo>
                    <a:pt x="173641" y="46308"/>
                    <a:pt x="172784" y="45642"/>
                    <a:pt x="171736" y="45261"/>
                  </a:cubicBezTo>
                  <a:cubicBezTo>
                    <a:pt x="171355" y="45165"/>
                    <a:pt x="170593" y="45832"/>
                    <a:pt x="170117" y="46308"/>
                  </a:cubicBezTo>
                  <a:cubicBezTo>
                    <a:pt x="168402" y="47832"/>
                    <a:pt x="167069" y="49833"/>
                    <a:pt x="164116" y="48023"/>
                  </a:cubicBezTo>
                  <a:cubicBezTo>
                    <a:pt x="163639" y="47737"/>
                    <a:pt x="160972" y="49166"/>
                    <a:pt x="160592" y="50213"/>
                  </a:cubicBezTo>
                  <a:cubicBezTo>
                    <a:pt x="159639" y="52880"/>
                    <a:pt x="157829" y="53357"/>
                    <a:pt x="155353" y="53166"/>
                  </a:cubicBezTo>
                  <a:cubicBezTo>
                    <a:pt x="154686" y="53166"/>
                    <a:pt x="154114" y="53452"/>
                    <a:pt x="153448" y="53643"/>
                  </a:cubicBezTo>
                  <a:cubicBezTo>
                    <a:pt x="154210" y="53928"/>
                    <a:pt x="154877" y="54309"/>
                    <a:pt x="155543" y="54404"/>
                  </a:cubicBezTo>
                  <a:cubicBezTo>
                    <a:pt x="160877" y="54976"/>
                    <a:pt x="164497" y="51166"/>
                    <a:pt x="169831" y="49070"/>
                  </a:cubicBezTo>
                  <a:cubicBezTo>
                    <a:pt x="170783" y="48594"/>
                    <a:pt x="171831" y="48213"/>
                    <a:pt x="172784" y="47737"/>
                  </a:cubicBezTo>
                  <a:close/>
                  <a:moveTo>
                    <a:pt x="137351" y="63168"/>
                  </a:moveTo>
                  <a:cubicBezTo>
                    <a:pt x="136303" y="62787"/>
                    <a:pt x="135350" y="62310"/>
                    <a:pt x="134303" y="61929"/>
                  </a:cubicBezTo>
                  <a:cubicBezTo>
                    <a:pt x="133921" y="62787"/>
                    <a:pt x="133540" y="63739"/>
                    <a:pt x="133160" y="64596"/>
                  </a:cubicBezTo>
                  <a:cubicBezTo>
                    <a:pt x="134303" y="64311"/>
                    <a:pt x="135446" y="64025"/>
                    <a:pt x="137351" y="63072"/>
                  </a:cubicBezTo>
                  <a:close/>
                  <a:moveTo>
                    <a:pt x="132969" y="501127"/>
                  </a:moveTo>
                  <a:cubicBezTo>
                    <a:pt x="134303" y="499032"/>
                    <a:pt x="132969" y="490650"/>
                    <a:pt x="130112" y="488554"/>
                  </a:cubicBezTo>
                  <a:cubicBezTo>
                    <a:pt x="130588" y="492745"/>
                    <a:pt x="131064" y="497031"/>
                    <a:pt x="131540" y="501222"/>
                  </a:cubicBezTo>
                  <a:cubicBezTo>
                    <a:pt x="131540" y="501603"/>
                    <a:pt x="131826" y="501984"/>
                    <a:pt x="132017" y="502365"/>
                  </a:cubicBezTo>
                  <a:cubicBezTo>
                    <a:pt x="132302" y="501984"/>
                    <a:pt x="132683" y="501603"/>
                    <a:pt x="132969" y="501127"/>
                  </a:cubicBezTo>
                  <a:close/>
                  <a:moveTo>
                    <a:pt x="127921" y="67739"/>
                  </a:moveTo>
                  <a:cubicBezTo>
                    <a:pt x="127921" y="67739"/>
                    <a:pt x="128778" y="66311"/>
                    <a:pt x="128588" y="66120"/>
                  </a:cubicBezTo>
                  <a:cubicBezTo>
                    <a:pt x="128016" y="65644"/>
                    <a:pt x="126778" y="65072"/>
                    <a:pt x="126492" y="65263"/>
                  </a:cubicBezTo>
                  <a:cubicBezTo>
                    <a:pt x="124682" y="66406"/>
                    <a:pt x="123158" y="67835"/>
                    <a:pt x="120777" y="69073"/>
                  </a:cubicBezTo>
                  <a:cubicBezTo>
                    <a:pt x="120777" y="69454"/>
                    <a:pt x="120777" y="69930"/>
                    <a:pt x="120682" y="70311"/>
                  </a:cubicBezTo>
                  <a:cubicBezTo>
                    <a:pt x="120968" y="69930"/>
                    <a:pt x="121253" y="69454"/>
                    <a:pt x="122206" y="69073"/>
                  </a:cubicBezTo>
                  <a:cubicBezTo>
                    <a:pt x="124111" y="68597"/>
                    <a:pt x="126111" y="68216"/>
                    <a:pt x="128016" y="67644"/>
                  </a:cubicBezTo>
                  <a:close/>
                  <a:moveTo>
                    <a:pt x="124111" y="255001"/>
                  </a:moveTo>
                  <a:cubicBezTo>
                    <a:pt x="124111" y="255001"/>
                    <a:pt x="123730" y="254715"/>
                    <a:pt x="123635" y="254525"/>
                  </a:cubicBezTo>
                  <a:cubicBezTo>
                    <a:pt x="122015" y="251000"/>
                    <a:pt x="121063" y="247286"/>
                    <a:pt x="121348" y="243380"/>
                  </a:cubicBezTo>
                  <a:cubicBezTo>
                    <a:pt x="121444" y="242237"/>
                    <a:pt x="120872" y="240904"/>
                    <a:pt x="120587" y="239761"/>
                  </a:cubicBezTo>
                  <a:cubicBezTo>
                    <a:pt x="119444" y="234427"/>
                    <a:pt x="117062" y="229093"/>
                    <a:pt x="117443" y="223759"/>
                  </a:cubicBezTo>
                  <a:cubicBezTo>
                    <a:pt x="117824" y="217092"/>
                    <a:pt x="113347" y="211567"/>
                    <a:pt x="114014" y="204804"/>
                  </a:cubicBezTo>
                  <a:cubicBezTo>
                    <a:pt x="114490" y="200232"/>
                    <a:pt x="112490" y="195375"/>
                    <a:pt x="111347" y="190612"/>
                  </a:cubicBezTo>
                  <a:cubicBezTo>
                    <a:pt x="110585" y="187564"/>
                    <a:pt x="109061" y="184707"/>
                    <a:pt x="108585" y="181659"/>
                  </a:cubicBezTo>
                  <a:cubicBezTo>
                    <a:pt x="107823" y="176801"/>
                    <a:pt x="107632" y="171848"/>
                    <a:pt x="106966" y="166895"/>
                  </a:cubicBezTo>
                  <a:cubicBezTo>
                    <a:pt x="106489" y="163561"/>
                    <a:pt x="106013" y="160132"/>
                    <a:pt x="104775" y="157084"/>
                  </a:cubicBezTo>
                  <a:cubicBezTo>
                    <a:pt x="102394" y="151274"/>
                    <a:pt x="102679" y="145083"/>
                    <a:pt x="101251" y="139082"/>
                  </a:cubicBezTo>
                  <a:cubicBezTo>
                    <a:pt x="100394" y="135177"/>
                    <a:pt x="99917" y="131176"/>
                    <a:pt x="98679" y="127366"/>
                  </a:cubicBezTo>
                  <a:cubicBezTo>
                    <a:pt x="96869" y="121651"/>
                    <a:pt x="94488" y="116127"/>
                    <a:pt x="92583" y="110412"/>
                  </a:cubicBezTo>
                  <a:cubicBezTo>
                    <a:pt x="91916" y="108316"/>
                    <a:pt x="91916" y="106030"/>
                    <a:pt x="91535" y="103839"/>
                  </a:cubicBezTo>
                  <a:cubicBezTo>
                    <a:pt x="89916" y="106316"/>
                    <a:pt x="87439" y="106506"/>
                    <a:pt x="84677" y="106411"/>
                  </a:cubicBezTo>
                  <a:cubicBezTo>
                    <a:pt x="84392" y="106411"/>
                    <a:pt x="83820" y="107459"/>
                    <a:pt x="83915" y="107935"/>
                  </a:cubicBezTo>
                  <a:cubicBezTo>
                    <a:pt x="83915" y="108316"/>
                    <a:pt x="84772" y="109078"/>
                    <a:pt x="85249" y="108983"/>
                  </a:cubicBezTo>
                  <a:cubicBezTo>
                    <a:pt x="88202" y="108602"/>
                    <a:pt x="88011" y="109364"/>
                    <a:pt x="86868" y="111554"/>
                  </a:cubicBezTo>
                  <a:cubicBezTo>
                    <a:pt x="85535" y="113936"/>
                    <a:pt x="84868" y="116508"/>
                    <a:pt x="83915" y="120413"/>
                  </a:cubicBezTo>
                  <a:cubicBezTo>
                    <a:pt x="84011" y="127176"/>
                    <a:pt x="84487" y="133843"/>
                    <a:pt x="85058" y="140511"/>
                  </a:cubicBezTo>
                  <a:cubicBezTo>
                    <a:pt x="85820" y="150512"/>
                    <a:pt x="89345" y="159846"/>
                    <a:pt x="91059" y="169657"/>
                  </a:cubicBezTo>
                  <a:cubicBezTo>
                    <a:pt x="91916" y="174801"/>
                    <a:pt x="92583" y="180135"/>
                    <a:pt x="94202" y="185087"/>
                  </a:cubicBezTo>
                  <a:cubicBezTo>
                    <a:pt x="96012" y="190517"/>
                    <a:pt x="95345" y="196137"/>
                    <a:pt x="98012" y="201661"/>
                  </a:cubicBezTo>
                  <a:cubicBezTo>
                    <a:pt x="102965" y="211948"/>
                    <a:pt x="106775" y="222711"/>
                    <a:pt x="110871" y="233379"/>
                  </a:cubicBezTo>
                  <a:cubicBezTo>
                    <a:pt x="111443" y="234903"/>
                    <a:pt x="111062" y="237094"/>
                    <a:pt x="112014" y="238237"/>
                  </a:cubicBezTo>
                  <a:cubicBezTo>
                    <a:pt x="116586" y="243666"/>
                    <a:pt x="116681" y="250715"/>
                    <a:pt x="120205" y="256430"/>
                  </a:cubicBezTo>
                  <a:cubicBezTo>
                    <a:pt x="121444" y="258430"/>
                    <a:pt x="119539" y="261859"/>
                    <a:pt x="123539" y="262526"/>
                  </a:cubicBezTo>
                  <a:cubicBezTo>
                    <a:pt x="123730" y="260049"/>
                    <a:pt x="124015" y="257573"/>
                    <a:pt x="124206" y="255001"/>
                  </a:cubicBezTo>
                  <a:close/>
                  <a:moveTo>
                    <a:pt x="115443" y="73931"/>
                  </a:moveTo>
                  <a:cubicBezTo>
                    <a:pt x="116014" y="73454"/>
                    <a:pt x="116014" y="72407"/>
                    <a:pt x="116205" y="71645"/>
                  </a:cubicBezTo>
                  <a:cubicBezTo>
                    <a:pt x="115348" y="71645"/>
                    <a:pt x="114395" y="71359"/>
                    <a:pt x="113729" y="71645"/>
                  </a:cubicBezTo>
                  <a:cubicBezTo>
                    <a:pt x="111157" y="72883"/>
                    <a:pt x="108776" y="74312"/>
                    <a:pt x="106394" y="75741"/>
                  </a:cubicBezTo>
                  <a:cubicBezTo>
                    <a:pt x="106394" y="75741"/>
                    <a:pt x="106775" y="76598"/>
                    <a:pt x="106966" y="77074"/>
                  </a:cubicBezTo>
                  <a:cubicBezTo>
                    <a:pt x="108204" y="76598"/>
                    <a:pt x="109442" y="76217"/>
                    <a:pt x="112014" y="75741"/>
                  </a:cubicBezTo>
                  <a:cubicBezTo>
                    <a:pt x="113157" y="75169"/>
                    <a:pt x="114490" y="74693"/>
                    <a:pt x="115348" y="73836"/>
                  </a:cubicBezTo>
                  <a:close/>
                  <a:moveTo>
                    <a:pt x="104108" y="80503"/>
                  </a:moveTo>
                  <a:cubicBezTo>
                    <a:pt x="100203" y="78788"/>
                    <a:pt x="97727" y="80884"/>
                    <a:pt x="95536" y="83361"/>
                  </a:cubicBezTo>
                  <a:cubicBezTo>
                    <a:pt x="95060" y="83932"/>
                    <a:pt x="95821" y="85361"/>
                    <a:pt x="96012" y="86313"/>
                  </a:cubicBezTo>
                  <a:cubicBezTo>
                    <a:pt x="96774" y="85837"/>
                    <a:pt x="97631" y="85456"/>
                    <a:pt x="98298" y="84885"/>
                  </a:cubicBezTo>
                  <a:cubicBezTo>
                    <a:pt x="100013" y="83646"/>
                    <a:pt x="101632" y="82313"/>
                    <a:pt x="104108" y="80408"/>
                  </a:cubicBezTo>
                  <a:close/>
                  <a:moveTo>
                    <a:pt x="71819" y="135558"/>
                  </a:moveTo>
                  <a:cubicBezTo>
                    <a:pt x="71819" y="135558"/>
                    <a:pt x="72200" y="134414"/>
                    <a:pt x="71628" y="133176"/>
                  </a:cubicBezTo>
                  <a:cubicBezTo>
                    <a:pt x="71152" y="133653"/>
                    <a:pt x="70390" y="134034"/>
                    <a:pt x="70199" y="134605"/>
                  </a:cubicBezTo>
                  <a:cubicBezTo>
                    <a:pt x="69913" y="135272"/>
                    <a:pt x="70009" y="136129"/>
                    <a:pt x="69818" y="136891"/>
                  </a:cubicBezTo>
                  <a:cubicBezTo>
                    <a:pt x="70485" y="136510"/>
                    <a:pt x="71342" y="136224"/>
                    <a:pt x="71819" y="135653"/>
                  </a:cubicBezTo>
                  <a:close/>
                  <a:moveTo>
                    <a:pt x="61627" y="156989"/>
                  </a:moveTo>
                  <a:cubicBezTo>
                    <a:pt x="61817" y="156227"/>
                    <a:pt x="61531" y="155370"/>
                    <a:pt x="61436" y="154608"/>
                  </a:cubicBezTo>
                  <a:cubicBezTo>
                    <a:pt x="60770" y="155274"/>
                    <a:pt x="60103" y="155846"/>
                    <a:pt x="58674" y="157084"/>
                  </a:cubicBezTo>
                  <a:cubicBezTo>
                    <a:pt x="58388" y="157655"/>
                    <a:pt x="58103" y="158227"/>
                    <a:pt x="58007" y="158799"/>
                  </a:cubicBezTo>
                  <a:cubicBezTo>
                    <a:pt x="57721" y="160037"/>
                    <a:pt x="57626" y="161180"/>
                    <a:pt x="57340" y="162418"/>
                  </a:cubicBezTo>
                  <a:cubicBezTo>
                    <a:pt x="58293" y="161466"/>
                    <a:pt x="59341" y="160608"/>
                    <a:pt x="60198" y="159656"/>
                  </a:cubicBezTo>
                  <a:cubicBezTo>
                    <a:pt x="60865" y="158894"/>
                    <a:pt x="61436" y="157941"/>
                    <a:pt x="61627" y="156989"/>
                  </a:cubicBezTo>
                  <a:close/>
                  <a:moveTo>
                    <a:pt x="56388" y="172514"/>
                  </a:moveTo>
                  <a:cubicBezTo>
                    <a:pt x="56388" y="172514"/>
                    <a:pt x="55531" y="171657"/>
                    <a:pt x="54388" y="170514"/>
                  </a:cubicBezTo>
                  <a:cubicBezTo>
                    <a:pt x="51340" y="170229"/>
                    <a:pt x="52483" y="173181"/>
                    <a:pt x="51149" y="174229"/>
                  </a:cubicBezTo>
                  <a:cubicBezTo>
                    <a:pt x="53054" y="175277"/>
                    <a:pt x="51245" y="175848"/>
                    <a:pt x="50768" y="176610"/>
                  </a:cubicBezTo>
                  <a:cubicBezTo>
                    <a:pt x="50387" y="177182"/>
                    <a:pt x="50197" y="177849"/>
                    <a:pt x="49911" y="178515"/>
                  </a:cubicBezTo>
                  <a:cubicBezTo>
                    <a:pt x="50768" y="178229"/>
                    <a:pt x="51816" y="178229"/>
                    <a:pt x="52292" y="177753"/>
                  </a:cubicBezTo>
                  <a:cubicBezTo>
                    <a:pt x="53816" y="176134"/>
                    <a:pt x="55054" y="174420"/>
                    <a:pt x="56293" y="172705"/>
                  </a:cubicBezTo>
                  <a:close/>
                  <a:moveTo>
                    <a:pt x="45053" y="195184"/>
                  </a:moveTo>
                  <a:cubicBezTo>
                    <a:pt x="45053" y="195184"/>
                    <a:pt x="45720" y="194517"/>
                    <a:pt x="46006" y="194232"/>
                  </a:cubicBezTo>
                  <a:cubicBezTo>
                    <a:pt x="45529" y="193851"/>
                    <a:pt x="45053" y="193565"/>
                    <a:pt x="44577" y="193184"/>
                  </a:cubicBezTo>
                  <a:cubicBezTo>
                    <a:pt x="43339" y="195089"/>
                    <a:pt x="42005" y="196899"/>
                    <a:pt x="40767" y="198804"/>
                  </a:cubicBezTo>
                  <a:cubicBezTo>
                    <a:pt x="40672" y="198994"/>
                    <a:pt x="41148" y="199756"/>
                    <a:pt x="41434" y="199756"/>
                  </a:cubicBezTo>
                  <a:cubicBezTo>
                    <a:pt x="42101" y="199756"/>
                    <a:pt x="43148" y="199756"/>
                    <a:pt x="43244" y="199375"/>
                  </a:cubicBezTo>
                  <a:cubicBezTo>
                    <a:pt x="43815" y="198232"/>
                    <a:pt x="44005" y="196994"/>
                    <a:pt x="45053" y="195184"/>
                  </a:cubicBezTo>
                  <a:close/>
                </a:path>
              </a:pathLst>
            </a:custGeom>
            <a:solidFill>
              <a:srgbClr val="040000"/>
            </a:solidFill>
            <a:ln w="9525" cap="flat">
              <a:noFill/>
              <a:prstDash val="solid"/>
              <a:miter/>
            </a:ln>
          </p:spPr>
          <p:txBody>
            <a:bodyPr rtlCol="0" anchor="ctr"/>
            <a:lstStyle/>
            <a:p>
              <a:endParaRPr lang="ja-JP" altLang="en-US"/>
            </a:p>
          </p:txBody>
        </p:sp>
        <p:sp>
          <p:nvSpPr>
            <p:cNvPr id="131" name="フリーフォーム: 図形 130">
              <a:extLst>
                <a:ext uri="{FF2B5EF4-FFF2-40B4-BE49-F238E27FC236}">
                  <a16:creationId xmlns:a16="http://schemas.microsoft.com/office/drawing/2014/main" id="{8386AC6D-0E3F-1331-DB34-6BAAD0A55854}"/>
                </a:ext>
              </a:extLst>
            </p:cNvPr>
            <p:cNvSpPr/>
            <p:nvPr/>
          </p:nvSpPr>
          <p:spPr>
            <a:xfrm>
              <a:off x="5753492" y="4439190"/>
              <a:ext cx="143104" cy="59605"/>
            </a:xfrm>
            <a:custGeom>
              <a:avLst/>
              <a:gdLst>
                <a:gd name="connsiteX0" fmla="*/ 141339 w 143104"/>
                <a:gd name="connsiteY0" fmla="*/ 32796 h 59605"/>
                <a:gd name="connsiteX1" fmla="*/ 138482 w 143104"/>
                <a:gd name="connsiteY1" fmla="*/ 39940 h 59605"/>
                <a:gd name="connsiteX2" fmla="*/ 136291 w 143104"/>
                <a:gd name="connsiteY2" fmla="*/ 40702 h 59605"/>
                <a:gd name="connsiteX3" fmla="*/ 130671 w 143104"/>
                <a:gd name="connsiteY3" fmla="*/ 48512 h 59605"/>
                <a:gd name="connsiteX4" fmla="*/ 118670 w 143104"/>
                <a:gd name="connsiteY4" fmla="*/ 55466 h 59605"/>
                <a:gd name="connsiteX5" fmla="*/ 105621 w 143104"/>
                <a:gd name="connsiteY5" fmla="*/ 57656 h 59605"/>
                <a:gd name="connsiteX6" fmla="*/ 102477 w 143104"/>
                <a:gd name="connsiteY6" fmla="*/ 58514 h 59605"/>
                <a:gd name="connsiteX7" fmla="*/ 87142 w 143104"/>
                <a:gd name="connsiteY7" fmla="*/ 57561 h 59605"/>
                <a:gd name="connsiteX8" fmla="*/ 62758 w 143104"/>
                <a:gd name="connsiteY8" fmla="*/ 42607 h 59605"/>
                <a:gd name="connsiteX9" fmla="*/ 54186 w 143104"/>
                <a:gd name="connsiteY9" fmla="*/ 29177 h 59605"/>
                <a:gd name="connsiteX10" fmla="*/ 53900 w 143104"/>
                <a:gd name="connsiteY10" fmla="*/ 24700 h 59605"/>
                <a:gd name="connsiteX11" fmla="*/ 48471 w 143104"/>
                <a:gd name="connsiteY11" fmla="*/ 17556 h 59605"/>
                <a:gd name="connsiteX12" fmla="*/ 30278 w 143104"/>
                <a:gd name="connsiteY12" fmla="*/ 18794 h 59605"/>
                <a:gd name="connsiteX13" fmla="*/ 29230 w 143104"/>
                <a:gd name="connsiteY13" fmla="*/ 19461 h 59605"/>
                <a:gd name="connsiteX14" fmla="*/ 30373 w 143104"/>
                <a:gd name="connsiteY14" fmla="*/ 20033 h 59605"/>
                <a:gd name="connsiteX15" fmla="*/ 33040 w 143104"/>
                <a:gd name="connsiteY15" fmla="*/ 20414 h 59605"/>
                <a:gd name="connsiteX16" fmla="*/ 29706 w 143104"/>
                <a:gd name="connsiteY16" fmla="*/ 31939 h 59605"/>
                <a:gd name="connsiteX17" fmla="*/ 25896 w 143104"/>
                <a:gd name="connsiteY17" fmla="*/ 30891 h 59605"/>
                <a:gd name="connsiteX18" fmla="*/ 21896 w 143104"/>
                <a:gd name="connsiteY18" fmla="*/ 25843 h 59605"/>
                <a:gd name="connsiteX19" fmla="*/ 18657 w 143104"/>
                <a:gd name="connsiteY19" fmla="*/ 21938 h 59605"/>
                <a:gd name="connsiteX20" fmla="*/ 1703 w 143104"/>
                <a:gd name="connsiteY20" fmla="*/ 8603 h 59605"/>
                <a:gd name="connsiteX21" fmla="*/ 1512 w 143104"/>
                <a:gd name="connsiteY21" fmla="*/ 2316 h 59605"/>
                <a:gd name="connsiteX22" fmla="*/ 7989 w 143104"/>
                <a:gd name="connsiteY22" fmla="*/ 1078 h 59605"/>
                <a:gd name="connsiteX23" fmla="*/ 17229 w 143104"/>
                <a:gd name="connsiteY23" fmla="*/ 6031 h 59605"/>
                <a:gd name="connsiteX24" fmla="*/ 33992 w 143104"/>
                <a:gd name="connsiteY24" fmla="*/ 8508 h 59605"/>
                <a:gd name="connsiteX25" fmla="*/ 44946 w 143104"/>
                <a:gd name="connsiteY25" fmla="*/ 9936 h 59605"/>
                <a:gd name="connsiteX26" fmla="*/ 51519 w 143104"/>
                <a:gd name="connsiteY26" fmla="*/ 9079 h 59605"/>
                <a:gd name="connsiteX27" fmla="*/ 59234 w 143104"/>
                <a:gd name="connsiteY27" fmla="*/ 6793 h 59605"/>
                <a:gd name="connsiteX28" fmla="*/ 83046 w 143104"/>
                <a:gd name="connsiteY28" fmla="*/ 6793 h 59605"/>
                <a:gd name="connsiteX29" fmla="*/ 89619 w 143104"/>
                <a:gd name="connsiteY29" fmla="*/ 8127 h 59605"/>
                <a:gd name="connsiteX30" fmla="*/ 102191 w 143104"/>
                <a:gd name="connsiteY30" fmla="*/ 10698 h 59605"/>
                <a:gd name="connsiteX31" fmla="*/ 112002 w 143104"/>
                <a:gd name="connsiteY31" fmla="*/ 13079 h 59605"/>
                <a:gd name="connsiteX32" fmla="*/ 132957 w 143104"/>
                <a:gd name="connsiteY32" fmla="*/ 24128 h 59605"/>
                <a:gd name="connsiteX33" fmla="*/ 141244 w 143104"/>
                <a:gd name="connsiteY33" fmla="*/ 32606 h 59605"/>
                <a:gd name="connsiteX34" fmla="*/ 135910 w 143104"/>
                <a:gd name="connsiteY34" fmla="*/ 33463 h 59605"/>
                <a:gd name="connsiteX35" fmla="*/ 135243 w 143104"/>
                <a:gd name="connsiteY35" fmla="*/ 30986 h 59605"/>
                <a:gd name="connsiteX36" fmla="*/ 133433 w 143104"/>
                <a:gd name="connsiteY36" fmla="*/ 32796 h 59605"/>
                <a:gd name="connsiteX37" fmla="*/ 133814 w 143104"/>
                <a:gd name="connsiteY37" fmla="*/ 34987 h 59605"/>
                <a:gd name="connsiteX38" fmla="*/ 136005 w 143104"/>
                <a:gd name="connsiteY38" fmla="*/ 33558 h 59605"/>
                <a:gd name="connsiteX39" fmla="*/ 130100 w 143104"/>
                <a:gd name="connsiteY39" fmla="*/ 41750 h 59605"/>
                <a:gd name="connsiteX40" fmla="*/ 123718 w 143104"/>
                <a:gd name="connsiteY40" fmla="*/ 28224 h 59605"/>
                <a:gd name="connsiteX41" fmla="*/ 117813 w 143104"/>
                <a:gd name="connsiteY41" fmla="*/ 29844 h 59605"/>
                <a:gd name="connsiteX42" fmla="*/ 118289 w 143104"/>
                <a:gd name="connsiteY42" fmla="*/ 32415 h 59605"/>
                <a:gd name="connsiteX43" fmla="*/ 120289 w 143104"/>
                <a:gd name="connsiteY43" fmla="*/ 31558 h 59605"/>
                <a:gd name="connsiteX44" fmla="*/ 122575 w 143104"/>
                <a:gd name="connsiteY44" fmla="*/ 31368 h 59605"/>
                <a:gd name="connsiteX45" fmla="*/ 126004 w 143104"/>
                <a:gd name="connsiteY45" fmla="*/ 37368 h 59605"/>
                <a:gd name="connsiteX46" fmla="*/ 127623 w 143104"/>
                <a:gd name="connsiteY46" fmla="*/ 42607 h 59605"/>
                <a:gd name="connsiteX47" fmla="*/ 130100 w 143104"/>
                <a:gd name="connsiteY47" fmla="*/ 41750 h 59605"/>
                <a:gd name="connsiteX48" fmla="*/ 122956 w 143104"/>
                <a:gd name="connsiteY48" fmla="*/ 23652 h 59605"/>
                <a:gd name="connsiteX49" fmla="*/ 124289 w 143104"/>
                <a:gd name="connsiteY49" fmla="*/ 23652 h 59605"/>
                <a:gd name="connsiteX50" fmla="*/ 122956 w 143104"/>
                <a:gd name="connsiteY50" fmla="*/ 22224 h 59605"/>
                <a:gd name="connsiteX51" fmla="*/ 121623 w 143104"/>
                <a:gd name="connsiteY51" fmla="*/ 22224 h 59605"/>
                <a:gd name="connsiteX52" fmla="*/ 122956 w 143104"/>
                <a:gd name="connsiteY52" fmla="*/ 23652 h 59605"/>
                <a:gd name="connsiteX53" fmla="*/ 120765 w 143104"/>
                <a:gd name="connsiteY53" fmla="*/ 46988 h 59605"/>
                <a:gd name="connsiteX54" fmla="*/ 122765 w 143104"/>
                <a:gd name="connsiteY54" fmla="*/ 42131 h 59605"/>
                <a:gd name="connsiteX55" fmla="*/ 119908 w 143104"/>
                <a:gd name="connsiteY55" fmla="*/ 45179 h 59605"/>
                <a:gd name="connsiteX56" fmla="*/ 120765 w 143104"/>
                <a:gd name="connsiteY56" fmla="*/ 46988 h 59605"/>
                <a:gd name="connsiteX57" fmla="*/ 118574 w 143104"/>
                <a:gd name="connsiteY57" fmla="*/ 20985 h 59605"/>
                <a:gd name="connsiteX58" fmla="*/ 119908 w 143104"/>
                <a:gd name="connsiteY58" fmla="*/ 20985 h 59605"/>
                <a:gd name="connsiteX59" fmla="*/ 118574 w 143104"/>
                <a:gd name="connsiteY59" fmla="*/ 19652 h 59605"/>
                <a:gd name="connsiteX60" fmla="*/ 116289 w 143104"/>
                <a:gd name="connsiteY60" fmla="*/ 19080 h 59605"/>
                <a:gd name="connsiteX61" fmla="*/ 116098 w 143104"/>
                <a:gd name="connsiteY61" fmla="*/ 19937 h 59605"/>
                <a:gd name="connsiteX62" fmla="*/ 118574 w 143104"/>
                <a:gd name="connsiteY62" fmla="*/ 20890 h 59605"/>
                <a:gd name="connsiteX63" fmla="*/ 118384 w 143104"/>
                <a:gd name="connsiteY63" fmla="*/ 50894 h 59605"/>
                <a:gd name="connsiteX64" fmla="*/ 119337 w 143104"/>
                <a:gd name="connsiteY64" fmla="*/ 49655 h 59605"/>
                <a:gd name="connsiteX65" fmla="*/ 117336 w 143104"/>
                <a:gd name="connsiteY65" fmla="*/ 48894 h 59605"/>
                <a:gd name="connsiteX66" fmla="*/ 112764 w 143104"/>
                <a:gd name="connsiteY66" fmla="*/ 52989 h 59605"/>
                <a:gd name="connsiteX67" fmla="*/ 115146 w 143104"/>
                <a:gd name="connsiteY67" fmla="*/ 53370 h 59605"/>
                <a:gd name="connsiteX68" fmla="*/ 118384 w 143104"/>
                <a:gd name="connsiteY68" fmla="*/ 50989 h 59605"/>
                <a:gd name="connsiteX69" fmla="*/ 116574 w 143104"/>
                <a:gd name="connsiteY69" fmla="*/ 38702 h 59605"/>
                <a:gd name="connsiteX70" fmla="*/ 117050 w 143104"/>
                <a:gd name="connsiteY70" fmla="*/ 36892 h 59605"/>
                <a:gd name="connsiteX71" fmla="*/ 111336 w 143104"/>
                <a:gd name="connsiteY71" fmla="*/ 38987 h 59605"/>
                <a:gd name="connsiteX72" fmla="*/ 111812 w 143104"/>
                <a:gd name="connsiteY72" fmla="*/ 40035 h 59605"/>
                <a:gd name="connsiteX73" fmla="*/ 116574 w 143104"/>
                <a:gd name="connsiteY73" fmla="*/ 38797 h 59605"/>
                <a:gd name="connsiteX74" fmla="*/ 112764 w 143104"/>
                <a:gd name="connsiteY74" fmla="*/ 28701 h 59605"/>
                <a:gd name="connsiteX75" fmla="*/ 112764 w 143104"/>
                <a:gd name="connsiteY75" fmla="*/ 27558 h 59605"/>
                <a:gd name="connsiteX76" fmla="*/ 107525 w 143104"/>
                <a:gd name="connsiteY76" fmla="*/ 28510 h 59605"/>
                <a:gd name="connsiteX77" fmla="*/ 107716 w 143104"/>
                <a:gd name="connsiteY77" fmla="*/ 29653 h 59605"/>
                <a:gd name="connsiteX78" fmla="*/ 112764 w 143104"/>
                <a:gd name="connsiteY78" fmla="*/ 28796 h 59605"/>
                <a:gd name="connsiteX79" fmla="*/ 110002 w 143104"/>
                <a:gd name="connsiteY79" fmla="*/ 16985 h 59605"/>
                <a:gd name="connsiteX80" fmla="*/ 110573 w 143104"/>
                <a:gd name="connsiteY80" fmla="*/ 16223 h 59605"/>
                <a:gd name="connsiteX81" fmla="*/ 110002 w 143104"/>
                <a:gd name="connsiteY81" fmla="*/ 16985 h 59605"/>
                <a:gd name="connsiteX82" fmla="*/ 107906 w 143104"/>
                <a:gd name="connsiteY82" fmla="*/ 40416 h 59605"/>
                <a:gd name="connsiteX83" fmla="*/ 106002 w 143104"/>
                <a:gd name="connsiteY83" fmla="*/ 40511 h 59605"/>
                <a:gd name="connsiteX84" fmla="*/ 103335 w 143104"/>
                <a:gd name="connsiteY84" fmla="*/ 43941 h 59605"/>
                <a:gd name="connsiteX85" fmla="*/ 101525 w 143104"/>
                <a:gd name="connsiteY85" fmla="*/ 46322 h 59605"/>
                <a:gd name="connsiteX86" fmla="*/ 106192 w 143104"/>
                <a:gd name="connsiteY86" fmla="*/ 46893 h 59605"/>
                <a:gd name="connsiteX87" fmla="*/ 107335 w 143104"/>
                <a:gd name="connsiteY87" fmla="*/ 41845 h 59605"/>
                <a:gd name="connsiteX88" fmla="*/ 107811 w 143104"/>
                <a:gd name="connsiteY88" fmla="*/ 40416 h 59605"/>
                <a:gd name="connsiteX89" fmla="*/ 104001 w 143104"/>
                <a:gd name="connsiteY89" fmla="*/ 14127 h 59605"/>
                <a:gd name="connsiteX90" fmla="*/ 99810 w 143104"/>
                <a:gd name="connsiteY90" fmla="*/ 14222 h 59605"/>
                <a:gd name="connsiteX91" fmla="*/ 102001 w 143104"/>
                <a:gd name="connsiteY91" fmla="*/ 16223 h 59605"/>
                <a:gd name="connsiteX92" fmla="*/ 102668 w 143104"/>
                <a:gd name="connsiteY92" fmla="*/ 16223 h 59605"/>
                <a:gd name="connsiteX93" fmla="*/ 104097 w 143104"/>
                <a:gd name="connsiteY93" fmla="*/ 14127 h 59605"/>
                <a:gd name="connsiteX94" fmla="*/ 105525 w 143104"/>
                <a:gd name="connsiteY94" fmla="*/ 26224 h 59605"/>
                <a:gd name="connsiteX95" fmla="*/ 102858 w 143104"/>
                <a:gd name="connsiteY95" fmla="*/ 21652 h 59605"/>
                <a:gd name="connsiteX96" fmla="*/ 99048 w 143104"/>
                <a:gd name="connsiteY96" fmla="*/ 20223 h 59605"/>
                <a:gd name="connsiteX97" fmla="*/ 98096 w 143104"/>
                <a:gd name="connsiteY97" fmla="*/ 19271 h 59605"/>
                <a:gd name="connsiteX98" fmla="*/ 96953 w 143104"/>
                <a:gd name="connsiteY98" fmla="*/ 20604 h 59605"/>
                <a:gd name="connsiteX99" fmla="*/ 102191 w 143104"/>
                <a:gd name="connsiteY99" fmla="*/ 24319 h 59605"/>
                <a:gd name="connsiteX100" fmla="*/ 105621 w 143104"/>
                <a:gd name="connsiteY100" fmla="*/ 26224 h 59605"/>
                <a:gd name="connsiteX101" fmla="*/ 102668 w 143104"/>
                <a:gd name="connsiteY101" fmla="*/ 28891 h 59605"/>
                <a:gd name="connsiteX102" fmla="*/ 101048 w 143104"/>
                <a:gd name="connsiteY102" fmla="*/ 26891 h 59605"/>
                <a:gd name="connsiteX103" fmla="*/ 100001 w 143104"/>
                <a:gd name="connsiteY103" fmla="*/ 27367 h 59605"/>
                <a:gd name="connsiteX104" fmla="*/ 102668 w 143104"/>
                <a:gd name="connsiteY104" fmla="*/ 28891 h 59605"/>
                <a:gd name="connsiteX105" fmla="*/ 99810 w 143104"/>
                <a:gd name="connsiteY105" fmla="*/ 47179 h 59605"/>
                <a:gd name="connsiteX106" fmla="*/ 96667 w 143104"/>
                <a:gd name="connsiteY106" fmla="*/ 42988 h 59605"/>
                <a:gd name="connsiteX107" fmla="*/ 91905 w 143104"/>
                <a:gd name="connsiteY107" fmla="*/ 40226 h 59605"/>
                <a:gd name="connsiteX108" fmla="*/ 90476 w 143104"/>
                <a:gd name="connsiteY108" fmla="*/ 40226 h 59605"/>
                <a:gd name="connsiteX109" fmla="*/ 85808 w 143104"/>
                <a:gd name="connsiteY109" fmla="*/ 43941 h 59605"/>
                <a:gd name="connsiteX110" fmla="*/ 85808 w 143104"/>
                <a:gd name="connsiteY110" fmla="*/ 45750 h 59605"/>
                <a:gd name="connsiteX111" fmla="*/ 86761 w 143104"/>
                <a:gd name="connsiteY111" fmla="*/ 48322 h 59605"/>
                <a:gd name="connsiteX112" fmla="*/ 89142 w 143104"/>
                <a:gd name="connsiteY112" fmla="*/ 44321 h 59605"/>
                <a:gd name="connsiteX113" fmla="*/ 88571 w 143104"/>
                <a:gd name="connsiteY113" fmla="*/ 42036 h 59605"/>
                <a:gd name="connsiteX114" fmla="*/ 90571 w 143104"/>
                <a:gd name="connsiteY114" fmla="*/ 42988 h 59605"/>
                <a:gd name="connsiteX115" fmla="*/ 92857 w 143104"/>
                <a:gd name="connsiteY115" fmla="*/ 47655 h 59605"/>
                <a:gd name="connsiteX116" fmla="*/ 94762 w 143104"/>
                <a:gd name="connsiteY116" fmla="*/ 49465 h 59605"/>
                <a:gd name="connsiteX117" fmla="*/ 99906 w 143104"/>
                <a:gd name="connsiteY117" fmla="*/ 47179 h 59605"/>
                <a:gd name="connsiteX118" fmla="*/ 94762 w 143104"/>
                <a:gd name="connsiteY118" fmla="*/ 24224 h 59605"/>
                <a:gd name="connsiteX119" fmla="*/ 95524 w 143104"/>
                <a:gd name="connsiteY119" fmla="*/ 22604 h 59605"/>
                <a:gd name="connsiteX120" fmla="*/ 91619 w 143104"/>
                <a:gd name="connsiteY120" fmla="*/ 22128 h 59605"/>
                <a:gd name="connsiteX121" fmla="*/ 90476 w 143104"/>
                <a:gd name="connsiteY121" fmla="*/ 26986 h 59605"/>
                <a:gd name="connsiteX122" fmla="*/ 91809 w 143104"/>
                <a:gd name="connsiteY122" fmla="*/ 26986 h 59605"/>
                <a:gd name="connsiteX123" fmla="*/ 94762 w 143104"/>
                <a:gd name="connsiteY123" fmla="*/ 24319 h 59605"/>
                <a:gd name="connsiteX124" fmla="*/ 86856 w 143104"/>
                <a:gd name="connsiteY124" fmla="*/ 19366 h 59605"/>
                <a:gd name="connsiteX125" fmla="*/ 83237 w 143104"/>
                <a:gd name="connsiteY125" fmla="*/ 16223 h 59605"/>
                <a:gd name="connsiteX126" fmla="*/ 71521 w 143104"/>
                <a:gd name="connsiteY126" fmla="*/ 16509 h 59605"/>
                <a:gd name="connsiteX127" fmla="*/ 66758 w 143104"/>
                <a:gd name="connsiteY127" fmla="*/ 20223 h 59605"/>
                <a:gd name="connsiteX128" fmla="*/ 67139 w 143104"/>
                <a:gd name="connsiteY128" fmla="*/ 22604 h 59605"/>
                <a:gd name="connsiteX129" fmla="*/ 69521 w 143104"/>
                <a:gd name="connsiteY129" fmla="*/ 22128 h 59605"/>
                <a:gd name="connsiteX130" fmla="*/ 83618 w 143104"/>
                <a:gd name="connsiteY130" fmla="*/ 19080 h 59605"/>
                <a:gd name="connsiteX131" fmla="*/ 86856 w 143104"/>
                <a:gd name="connsiteY131" fmla="*/ 19271 h 59605"/>
                <a:gd name="connsiteX132" fmla="*/ 86285 w 143104"/>
                <a:gd name="connsiteY132" fmla="*/ 12127 h 59605"/>
                <a:gd name="connsiteX133" fmla="*/ 84856 w 143104"/>
                <a:gd name="connsiteY133" fmla="*/ 9936 h 59605"/>
                <a:gd name="connsiteX134" fmla="*/ 80284 w 143104"/>
                <a:gd name="connsiteY134" fmla="*/ 10984 h 59605"/>
                <a:gd name="connsiteX135" fmla="*/ 83713 w 143104"/>
                <a:gd name="connsiteY135" fmla="*/ 12699 h 59605"/>
                <a:gd name="connsiteX136" fmla="*/ 86189 w 143104"/>
                <a:gd name="connsiteY136" fmla="*/ 12127 h 59605"/>
                <a:gd name="connsiteX137" fmla="*/ 85428 w 143104"/>
                <a:gd name="connsiteY137" fmla="*/ 32987 h 59605"/>
                <a:gd name="connsiteX138" fmla="*/ 84570 w 143104"/>
                <a:gd name="connsiteY138" fmla="*/ 32415 h 59605"/>
                <a:gd name="connsiteX139" fmla="*/ 85428 w 143104"/>
                <a:gd name="connsiteY139" fmla="*/ 32987 h 59605"/>
                <a:gd name="connsiteX140" fmla="*/ 83141 w 143104"/>
                <a:gd name="connsiteY140" fmla="*/ 44321 h 59605"/>
                <a:gd name="connsiteX141" fmla="*/ 82475 w 143104"/>
                <a:gd name="connsiteY141" fmla="*/ 42321 h 59605"/>
                <a:gd name="connsiteX142" fmla="*/ 81141 w 143104"/>
                <a:gd name="connsiteY142" fmla="*/ 40893 h 59605"/>
                <a:gd name="connsiteX143" fmla="*/ 78379 w 143104"/>
                <a:gd name="connsiteY143" fmla="*/ 39845 h 59605"/>
                <a:gd name="connsiteX144" fmla="*/ 81237 w 143104"/>
                <a:gd name="connsiteY144" fmla="*/ 43750 h 59605"/>
                <a:gd name="connsiteX145" fmla="*/ 83046 w 143104"/>
                <a:gd name="connsiteY145" fmla="*/ 44321 h 59605"/>
                <a:gd name="connsiteX146" fmla="*/ 79427 w 143104"/>
                <a:gd name="connsiteY146" fmla="*/ 50989 h 59605"/>
                <a:gd name="connsiteX147" fmla="*/ 80379 w 143104"/>
                <a:gd name="connsiteY147" fmla="*/ 48322 h 59605"/>
                <a:gd name="connsiteX148" fmla="*/ 78379 w 143104"/>
                <a:gd name="connsiteY148" fmla="*/ 50513 h 59605"/>
                <a:gd name="connsiteX149" fmla="*/ 79427 w 143104"/>
                <a:gd name="connsiteY149" fmla="*/ 50989 h 59605"/>
                <a:gd name="connsiteX150" fmla="*/ 79046 w 143104"/>
                <a:gd name="connsiteY150" fmla="*/ 25652 h 59605"/>
                <a:gd name="connsiteX151" fmla="*/ 80474 w 143104"/>
                <a:gd name="connsiteY151" fmla="*/ 25557 h 59605"/>
                <a:gd name="connsiteX152" fmla="*/ 78855 w 143104"/>
                <a:gd name="connsiteY152" fmla="*/ 22986 h 59605"/>
                <a:gd name="connsiteX153" fmla="*/ 73902 w 143104"/>
                <a:gd name="connsiteY153" fmla="*/ 24891 h 59605"/>
                <a:gd name="connsiteX154" fmla="*/ 79046 w 143104"/>
                <a:gd name="connsiteY154" fmla="*/ 25652 h 59605"/>
                <a:gd name="connsiteX155" fmla="*/ 77427 w 143104"/>
                <a:gd name="connsiteY155" fmla="*/ 9651 h 59605"/>
                <a:gd name="connsiteX156" fmla="*/ 76093 w 143104"/>
                <a:gd name="connsiteY156" fmla="*/ 9651 h 59605"/>
                <a:gd name="connsiteX157" fmla="*/ 73998 w 143104"/>
                <a:gd name="connsiteY157" fmla="*/ 10412 h 59605"/>
                <a:gd name="connsiteX158" fmla="*/ 75807 w 143104"/>
                <a:gd name="connsiteY158" fmla="*/ 10889 h 59605"/>
                <a:gd name="connsiteX159" fmla="*/ 77522 w 143104"/>
                <a:gd name="connsiteY159" fmla="*/ 9555 h 59605"/>
                <a:gd name="connsiteX160" fmla="*/ 72855 w 143104"/>
                <a:gd name="connsiteY160" fmla="*/ 36130 h 59605"/>
                <a:gd name="connsiteX161" fmla="*/ 73140 w 143104"/>
                <a:gd name="connsiteY161" fmla="*/ 33653 h 59605"/>
                <a:gd name="connsiteX162" fmla="*/ 71235 w 143104"/>
                <a:gd name="connsiteY162" fmla="*/ 31749 h 59605"/>
                <a:gd name="connsiteX163" fmla="*/ 66378 w 143104"/>
                <a:gd name="connsiteY163" fmla="*/ 30605 h 59605"/>
                <a:gd name="connsiteX164" fmla="*/ 66092 w 143104"/>
                <a:gd name="connsiteY164" fmla="*/ 32225 h 59605"/>
                <a:gd name="connsiteX165" fmla="*/ 72855 w 143104"/>
                <a:gd name="connsiteY165" fmla="*/ 36035 h 59605"/>
                <a:gd name="connsiteX166" fmla="*/ 70949 w 143104"/>
                <a:gd name="connsiteY166" fmla="*/ 11365 h 59605"/>
                <a:gd name="connsiteX167" fmla="*/ 69425 w 143104"/>
                <a:gd name="connsiteY167" fmla="*/ 9841 h 59605"/>
                <a:gd name="connsiteX168" fmla="*/ 58091 w 143104"/>
                <a:gd name="connsiteY168" fmla="*/ 9841 h 59605"/>
                <a:gd name="connsiteX169" fmla="*/ 57233 w 143104"/>
                <a:gd name="connsiteY169" fmla="*/ 12413 h 59605"/>
                <a:gd name="connsiteX170" fmla="*/ 61520 w 143104"/>
                <a:gd name="connsiteY170" fmla="*/ 13842 h 59605"/>
                <a:gd name="connsiteX171" fmla="*/ 69425 w 143104"/>
                <a:gd name="connsiteY171" fmla="*/ 12508 h 59605"/>
                <a:gd name="connsiteX172" fmla="*/ 70854 w 143104"/>
                <a:gd name="connsiteY172" fmla="*/ 11555 h 59605"/>
                <a:gd name="connsiteX173" fmla="*/ 65139 w 143104"/>
                <a:gd name="connsiteY173" fmla="*/ 21080 h 59605"/>
                <a:gd name="connsiteX174" fmla="*/ 63520 w 143104"/>
                <a:gd name="connsiteY174" fmla="*/ 19080 h 59605"/>
                <a:gd name="connsiteX175" fmla="*/ 62282 w 143104"/>
                <a:gd name="connsiteY175" fmla="*/ 20223 h 59605"/>
                <a:gd name="connsiteX176" fmla="*/ 65139 w 143104"/>
                <a:gd name="connsiteY176" fmla="*/ 21080 h 59605"/>
                <a:gd name="connsiteX177" fmla="*/ 18276 w 143104"/>
                <a:gd name="connsiteY177" fmla="*/ 13746 h 59605"/>
                <a:gd name="connsiteX178" fmla="*/ 18276 w 143104"/>
                <a:gd name="connsiteY178" fmla="*/ 11175 h 59605"/>
                <a:gd name="connsiteX179" fmla="*/ 16181 w 143104"/>
                <a:gd name="connsiteY179" fmla="*/ 11746 h 59605"/>
                <a:gd name="connsiteX180" fmla="*/ 18276 w 143104"/>
                <a:gd name="connsiteY180" fmla="*/ 13746 h 59605"/>
                <a:gd name="connsiteX181" fmla="*/ 12180 w 143104"/>
                <a:gd name="connsiteY181" fmla="*/ 12032 h 59605"/>
                <a:gd name="connsiteX182" fmla="*/ 13133 w 143104"/>
                <a:gd name="connsiteY182" fmla="*/ 11746 h 59605"/>
                <a:gd name="connsiteX183" fmla="*/ 11037 w 143104"/>
                <a:gd name="connsiteY183" fmla="*/ 8317 h 59605"/>
                <a:gd name="connsiteX184" fmla="*/ 12180 w 143104"/>
                <a:gd name="connsiteY184" fmla="*/ 11936 h 59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Lst>
              <a:rect l="l" t="t" r="r" b="b"/>
              <a:pathLst>
                <a:path w="143104" h="59605">
                  <a:moveTo>
                    <a:pt x="141339" y="32796"/>
                  </a:moveTo>
                  <a:cubicBezTo>
                    <a:pt x="144197" y="36892"/>
                    <a:pt x="143816" y="37083"/>
                    <a:pt x="138482" y="39940"/>
                  </a:cubicBezTo>
                  <a:cubicBezTo>
                    <a:pt x="137434" y="40416"/>
                    <a:pt x="136291" y="40702"/>
                    <a:pt x="136291" y="40702"/>
                  </a:cubicBezTo>
                  <a:cubicBezTo>
                    <a:pt x="136958" y="44893"/>
                    <a:pt x="134100" y="46703"/>
                    <a:pt x="130671" y="48512"/>
                  </a:cubicBezTo>
                  <a:cubicBezTo>
                    <a:pt x="126575" y="50703"/>
                    <a:pt x="122765" y="53466"/>
                    <a:pt x="118670" y="55466"/>
                  </a:cubicBezTo>
                  <a:cubicBezTo>
                    <a:pt x="114669" y="57371"/>
                    <a:pt x="110573" y="59657"/>
                    <a:pt x="105621" y="57656"/>
                  </a:cubicBezTo>
                  <a:cubicBezTo>
                    <a:pt x="104858" y="57371"/>
                    <a:pt x="103525" y="58133"/>
                    <a:pt x="102477" y="58514"/>
                  </a:cubicBezTo>
                  <a:cubicBezTo>
                    <a:pt x="97143" y="60419"/>
                    <a:pt x="92095" y="59657"/>
                    <a:pt x="87142" y="57561"/>
                  </a:cubicBezTo>
                  <a:cubicBezTo>
                    <a:pt x="78189" y="53751"/>
                    <a:pt x="69521" y="49655"/>
                    <a:pt x="62758" y="42607"/>
                  </a:cubicBezTo>
                  <a:cubicBezTo>
                    <a:pt x="58948" y="38606"/>
                    <a:pt x="55995" y="34225"/>
                    <a:pt x="54186" y="29177"/>
                  </a:cubicBezTo>
                  <a:cubicBezTo>
                    <a:pt x="53709" y="27843"/>
                    <a:pt x="53709" y="26224"/>
                    <a:pt x="53900" y="24700"/>
                  </a:cubicBezTo>
                  <a:cubicBezTo>
                    <a:pt x="54471" y="20414"/>
                    <a:pt x="52662" y="17556"/>
                    <a:pt x="48471" y="17556"/>
                  </a:cubicBezTo>
                  <a:cubicBezTo>
                    <a:pt x="42374" y="17556"/>
                    <a:pt x="36374" y="18318"/>
                    <a:pt x="30278" y="18794"/>
                  </a:cubicBezTo>
                  <a:cubicBezTo>
                    <a:pt x="29897" y="18794"/>
                    <a:pt x="29611" y="19271"/>
                    <a:pt x="29230" y="19461"/>
                  </a:cubicBezTo>
                  <a:cubicBezTo>
                    <a:pt x="29611" y="19652"/>
                    <a:pt x="29992" y="20033"/>
                    <a:pt x="30373" y="20033"/>
                  </a:cubicBezTo>
                  <a:cubicBezTo>
                    <a:pt x="31230" y="20223"/>
                    <a:pt x="32469" y="20033"/>
                    <a:pt x="33040" y="20414"/>
                  </a:cubicBezTo>
                  <a:cubicBezTo>
                    <a:pt x="34564" y="21652"/>
                    <a:pt x="31706" y="31653"/>
                    <a:pt x="29706" y="31939"/>
                  </a:cubicBezTo>
                  <a:cubicBezTo>
                    <a:pt x="28468" y="32129"/>
                    <a:pt x="26754" y="31749"/>
                    <a:pt x="25896" y="30891"/>
                  </a:cubicBezTo>
                  <a:cubicBezTo>
                    <a:pt x="24277" y="29462"/>
                    <a:pt x="23229" y="27558"/>
                    <a:pt x="21896" y="25843"/>
                  </a:cubicBezTo>
                  <a:cubicBezTo>
                    <a:pt x="20848" y="24510"/>
                    <a:pt x="19991" y="22128"/>
                    <a:pt x="18657" y="21938"/>
                  </a:cubicBezTo>
                  <a:cubicBezTo>
                    <a:pt x="10180" y="20414"/>
                    <a:pt x="7418" y="12889"/>
                    <a:pt x="1703" y="8603"/>
                  </a:cubicBezTo>
                  <a:cubicBezTo>
                    <a:pt x="-678" y="6888"/>
                    <a:pt x="-393" y="4412"/>
                    <a:pt x="1512" y="2316"/>
                  </a:cubicBezTo>
                  <a:cubicBezTo>
                    <a:pt x="3227" y="411"/>
                    <a:pt x="4941" y="-1113"/>
                    <a:pt x="7989" y="1078"/>
                  </a:cubicBezTo>
                  <a:cubicBezTo>
                    <a:pt x="10847" y="3078"/>
                    <a:pt x="14847" y="3745"/>
                    <a:pt x="17229" y="6031"/>
                  </a:cubicBezTo>
                  <a:cubicBezTo>
                    <a:pt x="22467" y="11079"/>
                    <a:pt x="27897" y="9651"/>
                    <a:pt x="33992" y="8508"/>
                  </a:cubicBezTo>
                  <a:cubicBezTo>
                    <a:pt x="37517" y="7841"/>
                    <a:pt x="41708" y="5364"/>
                    <a:pt x="44946" y="9936"/>
                  </a:cubicBezTo>
                  <a:cubicBezTo>
                    <a:pt x="46947" y="12889"/>
                    <a:pt x="50280" y="10127"/>
                    <a:pt x="51519" y="9079"/>
                  </a:cubicBezTo>
                  <a:cubicBezTo>
                    <a:pt x="53900" y="6888"/>
                    <a:pt x="56376" y="6793"/>
                    <a:pt x="59234" y="6793"/>
                  </a:cubicBezTo>
                  <a:cubicBezTo>
                    <a:pt x="67139" y="6793"/>
                    <a:pt x="75140" y="6793"/>
                    <a:pt x="83046" y="6793"/>
                  </a:cubicBezTo>
                  <a:cubicBezTo>
                    <a:pt x="85237" y="6793"/>
                    <a:pt x="87714" y="7174"/>
                    <a:pt x="89619" y="8127"/>
                  </a:cubicBezTo>
                  <a:cubicBezTo>
                    <a:pt x="93619" y="10222"/>
                    <a:pt x="97620" y="11175"/>
                    <a:pt x="102191" y="10698"/>
                  </a:cubicBezTo>
                  <a:cubicBezTo>
                    <a:pt x="105716" y="10317"/>
                    <a:pt x="108764" y="11365"/>
                    <a:pt x="112002" y="13079"/>
                  </a:cubicBezTo>
                  <a:cubicBezTo>
                    <a:pt x="118956" y="16794"/>
                    <a:pt x="126766" y="19271"/>
                    <a:pt x="132957" y="24128"/>
                  </a:cubicBezTo>
                  <a:cubicBezTo>
                    <a:pt x="136100" y="26605"/>
                    <a:pt x="139053" y="29367"/>
                    <a:pt x="141244" y="32606"/>
                  </a:cubicBezTo>
                  <a:close/>
                  <a:moveTo>
                    <a:pt x="135910" y="33463"/>
                  </a:moveTo>
                  <a:cubicBezTo>
                    <a:pt x="135910" y="33463"/>
                    <a:pt x="135910" y="32225"/>
                    <a:pt x="135243" y="30986"/>
                  </a:cubicBezTo>
                  <a:cubicBezTo>
                    <a:pt x="134577" y="31558"/>
                    <a:pt x="133719" y="32034"/>
                    <a:pt x="133433" y="32796"/>
                  </a:cubicBezTo>
                  <a:cubicBezTo>
                    <a:pt x="133148" y="33368"/>
                    <a:pt x="133624" y="34225"/>
                    <a:pt x="133814" y="34987"/>
                  </a:cubicBezTo>
                  <a:cubicBezTo>
                    <a:pt x="134577" y="34511"/>
                    <a:pt x="135434" y="34130"/>
                    <a:pt x="136005" y="33558"/>
                  </a:cubicBezTo>
                  <a:close/>
                  <a:moveTo>
                    <a:pt x="130100" y="41750"/>
                  </a:moveTo>
                  <a:cubicBezTo>
                    <a:pt x="131338" y="37463"/>
                    <a:pt x="128671" y="31463"/>
                    <a:pt x="123718" y="28224"/>
                  </a:cubicBezTo>
                  <a:cubicBezTo>
                    <a:pt x="120956" y="26129"/>
                    <a:pt x="119241" y="28034"/>
                    <a:pt x="117813" y="29844"/>
                  </a:cubicBezTo>
                  <a:cubicBezTo>
                    <a:pt x="117431" y="30320"/>
                    <a:pt x="117717" y="31844"/>
                    <a:pt x="118289" y="32415"/>
                  </a:cubicBezTo>
                  <a:cubicBezTo>
                    <a:pt x="120289" y="34701"/>
                    <a:pt x="119717" y="32415"/>
                    <a:pt x="120289" y="31558"/>
                  </a:cubicBezTo>
                  <a:cubicBezTo>
                    <a:pt x="120575" y="31177"/>
                    <a:pt x="122099" y="30986"/>
                    <a:pt x="122575" y="31368"/>
                  </a:cubicBezTo>
                  <a:cubicBezTo>
                    <a:pt x="124575" y="32892"/>
                    <a:pt x="126290" y="34416"/>
                    <a:pt x="126004" y="37368"/>
                  </a:cubicBezTo>
                  <a:cubicBezTo>
                    <a:pt x="125814" y="39083"/>
                    <a:pt x="127052" y="40893"/>
                    <a:pt x="127623" y="42607"/>
                  </a:cubicBezTo>
                  <a:cubicBezTo>
                    <a:pt x="128481" y="42321"/>
                    <a:pt x="130005" y="42226"/>
                    <a:pt x="130100" y="41750"/>
                  </a:cubicBezTo>
                  <a:close/>
                  <a:moveTo>
                    <a:pt x="122956" y="23652"/>
                  </a:moveTo>
                  <a:cubicBezTo>
                    <a:pt x="122956" y="23652"/>
                    <a:pt x="123813" y="23652"/>
                    <a:pt x="124289" y="23652"/>
                  </a:cubicBezTo>
                  <a:cubicBezTo>
                    <a:pt x="123813" y="23367"/>
                    <a:pt x="123432" y="23176"/>
                    <a:pt x="122956" y="22224"/>
                  </a:cubicBezTo>
                  <a:cubicBezTo>
                    <a:pt x="122480" y="22224"/>
                    <a:pt x="122099" y="22224"/>
                    <a:pt x="121623" y="22224"/>
                  </a:cubicBezTo>
                  <a:cubicBezTo>
                    <a:pt x="122099" y="22509"/>
                    <a:pt x="122480" y="22700"/>
                    <a:pt x="122956" y="23652"/>
                  </a:cubicBezTo>
                  <a:close/>
                  <a:moveTo>
                    <a:pt x="120765" y="46988"/>
                  </a:moveTo>
                  <a:cubicBezTo>
                    <a:pt x="122385" y="45750"/>
                    <a:pt x="123623" y="44321"/>
                    <a:pt x="122765" y="42131"/>
                  </a:cubicBezTo>
                  <a:cubicBezTo>
                    <a:pt x="121813" y="43178"/>
                    <a:pt x="120765" y="44131"/>
                    <a:pt x="119908" y="45179"/>
                  </a:cubicBezTo>
                  <a:cubicBezTo>
                    <a:pt x="119527" y="45655"/>
                    <a:pt x="119527" y="46322"/>
                    <a:pt x="120765" y="46988"/>
                  </a:cubicBezTo>
                  <a:close/>
                  <a:moveTo>
                    <a:pt x="118574" y="20985"/>
                  </a:moveTo>
                  <a:lnTo>
                    <a:pt x="119908" y="20985"/>
                  </a:lnTo>
                  <a:cubicBezTo>
                    <a:pt x="119908" y="20985"/>
                    <a:pt x="119051" y="20604"/>
                    <a:pt x="118574" y="19652"/>
                  </a:cubicBezTo>
                  <a:cubicBezTo>
                    <a:pt x="117813" y="19461"/>
                    <a:pt x="117050" y="19271"/>
                    <a:pt x="116289" y="19080"/>
                  </a:cubicBezTo>
                  <a:cubicBezTo>
                    <a:pt x="116289" y="19366"/>
                    <a:pt x="116193" y="19652"/>
                    <a:pt x="116098" y="19937"/>
                  </a:cubicBezTo>
                  <a:cubicBezTo>
                    <a:pt x="116955" y="20033"/>
                    <a:pt x="117813" y="20128"/>
                    <a:pt x="118574" y="20890"/>
                  </a:cubicBezTo>
                  <a:close/>
                  <a:moveTo>
                    <a:pt x="118384" y="50894"/>
                  </a:moveTo>
                  <a:cubicBezTo>
                    <a:pt x="118384" y="50894"/>
                    <a:pt x="119051" y="50132"/>
                    <a:pt x="119337" y="49655"/>
                  </a:cubicBezTo>
                  <a:cubicBezTo>
                    <a:pt x="118670" y="49370"/>
                    <a:pt x="117717" y="48703"/>
                    <a:pt x="117336" y="48894"/>
                  </a:cubicBezTo>
                  <a:cubicBezTo>
                    <a:pt x="115717" y="49655"/>
                    <a:pt x="114288" y="50703"/>
                    <a:pt x="112764" y="52989"/>
                  </a:cubicBezTo>
                  <a:cubicBezTo>
                    <a:pt x="113622" y="53085"/>
                    <a:pt x="115050" y="53561"/>
                    <a:pt x="115146" y="53370"/>
                  </a:cubicBezTo>
                  <a:cubicBezTo>
                    <a:pt x="115812" y="52037"/>
                    <a:pt x="116098" y="50513"/>
                    <a:pt x="118384" y="50989"/>
                  </a:cubicBezTo>
                  <a:close/>
                  <a:moveTo>
                    <a:pt x="116574" y="38702"/>
                  </a:moveTo>
                  <a:cubicBezTo>
                    <a:pt x="116574" y="38702"/>
                    <a:pt x="116955" y="38416"/>
                    <a:pt x="117050" y="36892"/>
                  </a:cubicBezTo>
                  <a:cubicBezTo>
                    <a:pt x="114098" y="35082"/>
                    <a:pt x="113145" y="38130"/>
                    <a:pt x="111336" y="38987"/>
                  </a:cubicBezTo>
                  <a:cubicBezTo>
                    <a:pt x="111336" y="38987"/>
                    <a:pt x="111716" y="40035"/>
                    <a:pt x="111812" y="40035"/>
                  </a:cubicBezTo>
                  <a:cubicBezTo>
                    <a:pt x="113431" y="39654"/>
                    <a:pt x="115050" y="39178"/>
                    <a:pt x="116574" y="38797"/>
                  </a:cubicBezTo>
                  <a:close/>
                  <a:moveTo>
                    <a:pt x="112764" y="28701"/>
                  </a:moveTo>
                  <a:cubicBezTo>
                    <a:pt x="112764" y="28701"/>
                    <a:pt x="112764" y="27938"/>
                    <a:pt x="112764" y="27558"/>
                  </a:cubicBezTo>
                  <a:cubicBezTo>
                    <a:pt x="111050" y="27843"/>
                    <a:pt x="109240" y="28129"/>
                    <a:pt x="107525" y="28510"/>
                  </a:cubicBezTo>
                  <a:cubicBezTo>
                    <a:pt x="107335" y="28510"/>
                    <a:pt x="107240" y="28796"/>
                    <a:pt x="107716" y="29653"/>
                  </a:cubicBezTo>
                  <a:cubicBezTo>
                    <a:pt x="109431" y="29367"/>
                    <a:pt x="111050" y="29177"/>
                    <a:pt x="112764" y="28796"/>
                  </a:cubicBezTo>
                  <a:close/>
                  <a:moveTo>
                    <a:pt x="110002" y="16985"/>
                  </a:moveTo>
                  <a:cubicBezTo>
                    <a:pt x="110002" y="16985"/>
                    <a:pt x="110859" y="16985"/>
                    <a:pt x="110573" y="16223"/>
                  </a:cubicBezTo>
                  <a:cubicBezTo>
                    <a:pt x="110383" y="16509"/>
                    <a:pt x="110192" y="16794"/>
                    <a:pt x="110002" y="16985"/>
                  </a:cubicBezTo>
                  <a:close/>
                  <a:moveTo>
                    <a:pt x="107906" y="40416"/>
                  </a:moveTo>
                  <a:cubicBezTo>
                    <a:pt x="107240" y="40416"/>
                    <a:pt x="106287" y="40226"/>
                    <a:pt x="106002" y="40511"/>
                  </a:cubicBezTo>
                  <a:cubicBezTo>
                    <a:pt x="105049" y="41654"/>
                    <a:pt x="104573" y="43560"/>
                    <a:pt x="103335" y="43941"/>
                  </a:cubicBezTo>
                  <a:cubicBezTo>
                    <a:pt x="101811" y="44512"/>
                    <a:pt x="100477" y="44702"/>
                    <a:pt x="101525" y="46322"/>
                  </a:cubicBezTo>
                  <a:cubicBezTo>
                    <a:pt x="101906" y="46893"/>
                    <a:pt x="103620" y="46703"/>
                    <a:pt x="106192" y="46893"/>
                  </a:cubicBezTo>
                  <a:cubicBezTo>
                    <a:pt x="109526" y="45750"/>
                    <a:pt x="106192" y="43369"/>
                    <a:pt x="107335" y="41845"/>
                  </a:cubicBezTo>
                  <a:cubicBezTo>
                    <a:pt x="107621" y="41464"/>
                    <a:pt x="107716" y="40893"/>
                    <a:pt x="107811" y="40416"/>
                  </a:cubicBezTo>
                  <a:close/>
                  <a:moveTo>
                    <a:pt x="104001" y="14127"/>
                  </a:moveTo>
                  <a:cubicBezTo>
                    <a:pt x="102573" y="14127"/>
                    <a:pt x="101239" y="14127"/>
                    <a:pt x="99810" y="14222"/>
                  </a:cubicBezTo>
                  <a:cubicBezTo>
                    <a:pt x="100287" y="14699"/>
                    <a:pt x="100763" y="15080"/>
                    <a:pt x="102001" y="16223"/>
                  </a:cubicBezTo>
                  <a:cubicBezTo>
                    <a:pt x="102191" y="16223"/>
                    <a:pt x="102573" y="16223"/>
                    <a:pt x="102668" y="16223"/>
                  </a:cubicBezTo>
                  <a:cubicBezTo>
                    <a:pt x="103144" y="15556"/>
                    <a:pt x="103620" y="14794"/>
                    <a:pt x="104097" y="14127"/>
                  </a:cubicBezTo>
                  <a:close/>
                  <a:moveTo>
                    <a:pt x="105525" y="26224"/>
                  </a:moveTo>
                  <a:cubicBezTo>
                    <a:pt x="104668" y="24700"/>
                    <a:pt x="104001" y="22986"/>
                    <a:pt x="102858" y="21652"/>
                  </a:cubicBezTo>
                  <a:cubicBezTo>
                    <a:pt x="102287" y="20985"/>
                    <a:pt x="100858" y="21176"/>
                    <a:pt x="99048" y="20223"/>
                  </a:cubicBezTo>
                  <a:cubicBezTo>
                    <a:pt x="98667" y="19937"/>
                    <a:pt x="98381" y="19652"/>
                    <a:pt x="98096" y="19271"/>
                  </a:cubicBezTo>
                  <a:cubicBezTo>
                    <a:pt x="97715" y="19747"/>
                    <a:pt x="97334" y="20128"/>
                    <a:pt x="96953" y="20604"/>
                  </a:cubicBezTo>
                  <a:cubicBezTo>
                    <a:pt x="98667" y="21843"/>
                    <a:pt x="100382" y="23176"/>
                    <a:pt x="102191" y="24319"/>
                  </a:cubicBezTo>
                  <a:cubicBezTo>
                    <a:pt x="103239" y="25081"/>
                    <a:pt x="104478" y="25557"/>
                    <a:pt x="105621" y="26224"/>
                  </a:cubicBezTo>
                  <a:close/>
                  <a:moveTo>
                    <a:pt x="102668" y="28891"/>
                  </a:moveTo>
                  <a:cubicBezTo>
                    <a:pt x="102096" y="28224"/>
                    <a:pt x="101620" y="27558"/>
                    <a:pt x="101048" y="26891"/>
                  </a:cubicBezTo>
                  <a:cubicBezTo>
                    <a:pt x="101048" y="26891"/>
                    <a:pt x="100382" y="27177"/>
                    <a:pt x="100001" y="27367"/>
                  </a:cubicBezTo>
                  <a:cubicBezTo>
                    <a:pt x="100667" y="28129"/>
                    <a:pt x="101334" y="28796"/>
                    <a:pt x="102668" y="28891"/>
                  </a:cubicBezTo>
                  <a:close/>
                  <a:moveTo>
                    <a:pt x="99810" y="47179"/>
                  </a:moveTo>
                  <a:cubicBezTo>
                    <a:pt x="98763" y="45750"/>
                    <a:pt x="97905" y="44131"/>
                    <a:pt x="96667" y="42988"/>
                  </a:cubicBezTo>
                  <a:cubicBezTo>
                    <a:pt x="95619" y="42036"/>
                    <a:pt x="94000" y="41559"/>
                    <a:pt x="91905" y="40226"/>
                  </a:cubicBezTo>
                  <a:cubicBezTo>
                    <a:pt x="91428" y="40226"/>
                    <a:pt x="90952" y="40226"/>
                    <a:pt x="90476" y="40226"/>
                  </a:cubicBezTo>
                  <a:cubicBezTo>
                    <a:pt x="85523" y="39273"/>
                    <a:pt x="85142" y="39654"/>
                    <a:pt x="85808" y="43941"/>
                  </a:cubicBezTo>
                  <a:cubicBezTo>
                    <a:pt x="85808" y="44607"/>
                    <a:pt x="86094" y="45464"/>
                    <a:pt x="85808" y="45750"/>
                  </a:cubicBezTo>
                  <a:cubicBezTo>
                    <a:pt x="84094" y="47274"/>
                    <a:pt x="82856" y="48227"/>
                    <a:pt x="86761" y="48322"/>
                  </a:cubicBezTo>
                  <a:cubicBezTo>
                    <a:pt x="90762" y="48322"/>
                    <a:pt x="90190" y="46608"/>
                    <a:pt x="89142" y="44321"/>
                  </a:cubicBezTo>
                  <a:cubicBezTo>
                    <a:pt x="88856" y="43655"/>
                    <a:pt x="88761" y="42797"/>
                    <a:pt x="88571" y="42036"/>
                  </a:cubicBezTo>
                  <a:cubicBezTo>
                    <a:pt x="89238" y="42321"/>
                    <a:pt x="89999" y="42607"/>
                    <a:pt x="90571" y="42988"/>
                  </a:cubicBezTo>
                  <a:cubicBezTo>
                    <a:pt x="91905" y="43845"/>
                    <a:pt x="92476" y="45369"/>
                    <a:pt x="92857" y="47655"/>
                  </a:cubicBezTo>
                  <a:cubicBezTo>
                    <a:pt x="92952" y="48322"/>
                    <a:pt x="94381" y="49560"/>
                    <a:pt x="94762" y="49465"/>
                  </a:cubicBezTo>
                  <a:cubicBezTo>
                    <a:pt x="96572" y="48894"/>
                    <a:pt x="98191" y="48036"/>
                    <a:pt x="99906" y="47179"/>
                  </a:cubicBezTo>
                  <a:close/>
                  <a:moveTo>
                    <a:pt x="94762" y="24224"/>
                  </a:moveTo>
                  <a:cubicBezTo>
                    <a:pt x="94953" y="23652"/>
                    <a:pt x="95238" y="23081"/>
                    <a:pt x="95524" y="22604"/>
                  </a:cubicBezTo>
                  <a:cubicBezTo>
                    <a:pt x="94190" y="22414"/>
                    <a:pt x="91809" y="21747"/>
                    <a:pt x="91619" y="22128"/>
                  </a:cubicBezTo>
                  <a:cubicBezTo>
                    <a:pt x="90857" y="23557"/>
                    <a:pt x="90762" y="25367"/>
                    <a:pt x="90476" y="26986"/>
                  </a:cubicBezTo>
                  <a:cubicBezTo>
                    <a:pt x="90952" y="26986"/>
                    <a:pt x="91714" y="27177"/>
                    <a:pt x="91809" y="26986"/>
                  </a:cubicBezTo>
                  <a:cubicBezTo>
                    <a:pt x="92381" y="26129"/>
                    <a:pt x="92857" y="25271"/>
                    <a:pt x="94762" y="24319"/>
                  </a:cubicBezTo>
                  <a:close/>
                  <a:moveTo>
                    <a:pt x="86856" y="19366"/>
                  </a:moveTo>
                  <a:cubicBezTo>
                    <a:pt x="86094" y="18318"/>
                    <a:pt x="85428" y="17270"/>
                    <a:pt x="83237" y="16223"/>
                  </a:cubicBezTo>
                  <a:cubicBezTo>
                    <a:pt x="79331" y="14699"/>
                    <a:pt x="75617" y="18509"/>
                    <a:pt x="71521" y="16509"/>
                  </a:cubicBezTo>
                  <a:cubicBezTo>
                    <a:pt x="70759" y="16127"/>
                    <a:pt x="68187" y="18794"/>
                    <a:pt x="66758" y="20223"/>
                  </a:cubicBezTo>
                  <a:cubicBezTo>
                    <a:pt x="66378" y="20604"/>
                    <a:pt x="66949" y="21843"/>
                    <a:pt x="67139" y="22604"/>
                  </a:cubicBezTo>
                  <a:cubicBezTo>
                    <a:pt x="67902" y="22509"/>
                    <a:pt x="68854" y="22604"/>
                    <a:pt x="69521" y="22128"/>
                  </a:cubicBezTo>
                  <a:cubicBezTo>
                    <a:pt x="73807" y="19652"/>
                    <a:pt x="78379" y="18128"/>
                    <a:pt x="83618" y="19080"/>
                  </a:cubicBezTo>
                  <a:cubicBezTo>
                    <a:pt x="84665" y="19271"/>
                    <a:pt x="85808" y="19176"/>
                    <a:pt x="86856" y="19271"/>
                  </a:cubicBezTo>
                  <a:close/>
                  <a:moveTo>
                    <a:pt x="86285" y="12127"/>
                  </a:moveTo>
                  <a:cubicBezTo>
                    <a:pt x="85808" y="11365"/>
                    <a:pt x="85428" y="9936"/>
                    <a:pt x="84856" y="9936"/>
                  </a:cubicBezTo>
                  <a:cubicBezTo>
                    <a:pt x="83141" y="9746"/>
                    <a:pt x="81332" y="10127"/>
                    <a:pt x="80284" y="10984"/>
                  </a:cubicBezTo>
                  <a:cubicBezTo>
                    <a:pt x="81427" y="11555"/>
                    <a:pt x="82475" y="12413"/>
                    <a:pt x="83713" y="12699"/>
                  </a:cubicBezTo>
                  <a:cubicBezTo>
                    <a:pt x="84380" y="12889"/>
                    <a:pt x="85332" y="12318"/>
                    <a:pt x="86189" y="12127"/>
                  </a:cubicBezTo>
                  <a:close/>
                  <a:moveTo>
                    <a:pt x="85428" y="32987"/>
                  </a:moveTo>
                  <a:cubicBezTo>
                    <a:pt x="85428" y="32987"/>
                    <a:pt x="84856" y="32606"/>
                    <a:pt x="84570" y="32415"/>
                  </a:cubicBezTo>
                  <a:cubicBezTo>
                    <a:pt x="84570" y="32796"/>
                    <a:pt x="84665" y="33177"/>
                    <a:pt x="85428" y="32987"/>
                  </a:cubicBezTo>
                  <a:close/>
                  <a:moveTo>
                    <a:pt x="83141" y="44321"/>
                  </a:moveTo>
                  <a:cubicBezTo>
                    <a:pt x="83141" y="44321"/>
                    <a:pt x="83141" y="43464"/>
                    <a:pt x="82475" y="42321"/>
                  </a:cubicBezTo>
                  <a:cubicBezTo>
                    <a:pt x="81998" y="41845"/>
                    <a:pt x="81141" y="41369"/>
                    <a:pt x="81141" y="40893"/>
                  </a:cubicBezTo>
                  <a:cubicBezTo>
                    <a:pt x="80951" y="38416"/>
                    <a:pt x="79617" y="38130"/>
                    <a:pt x="78379" y="39845"/>
                  </a:cubicBezTo>
                  <a:cubicBezTo>
                    <a:pt x="77998" y="40321"/>
                    <a:pt x="80094" y="42512"/>
                    <a:pt x="81237" y="43750"/>
                  </a:cubicBezTo>
                  <a:cubicBezTo>
                    <a:pt x="81617" y="44131"/>
                    <a:pt x="82475" y="44131"/>
                    <a:pt x="83046" y="44321"/>
                  </a:cubicBezTo>
                  <a:close/>
                  <a:moveTo>
                    <a:pt x="79427" y="50989"/>
                  </a:moveTo>
                  <a:cubicBezTo>
                    <a:pt x="79998" y="50418"/>
                    <a:pt x="80570" y="49655"/>
                    <a:pt x="80379" y="48322"/>
                  </a:cubicBezTo>
                  <a:cubicBezTo>
                    <a:pt x="79713" y="49084"/>
                    <a:pt x="79046" y="49751"/>
                    <a:pt x="78379" y="50513"/>
                  </a:cubicBezTo>
                  <a:cubicBezTo>
                    <a:pt x="78760" y="50703"/>
                    <a:pt x="79331" y="51084"/>
                    <a:pt x="79427" y="50989"/>
                  </a:cubicBezTo>
                  <a:close/>
                  <a:moveTo>
                    <a:pt x="79046" y="25652"/>
                  </a:moveTo>
                  <a:cubicBezTo>
                    <a:pt x="79046" y="25652"/>
                    <a:pt x="79998" y="25652"/>
                    <a:pt x="80474" y="25557"/>
                  </a:cubicBezTo>
                  <a:cubicBezTo>
                    <a:pt x="80189" y="24891"/>
                    <a:pt x="79903" y="24319"/>
                    <a:pt x="78855" y="22986"/>
                  </a:cubicBezTo>
                  <a:cubicBezTo>
                    <a:pt x="77236" y="23652"/>
                    <a:pt x="75617" y="24224"/>
                    <a:pt x="73902" y="24891"/>
                  </a:cubicBezTo>
                  <a:cubicBezTo>
                    <a:pt x="75617" y="25176"/>
                    <a:pt x="77331" y="25462"/>
                    <a:pt x="79046" y="25652"/>
                  </a:cubicBezTo>
                  <a:close/>
                  <a:moveTo>
                    <a:pt x="77427" y="9651"/>
                  </a:moveTo>
                  <a:cubicBezTo>
                    <a:pt x="77427" y="9651"/>
                    <a:pt x="76474" y="9651"/>
                    <a:pt x="76093" y="9651"/>
                  </a:cubicBezTo>
                  <a:cubicBezTo>
                    <a:pt x="75331" y="9841"/>
                    <a:pt x="74664" y="10127"/>
                    <a:pt x="73998" y="10412"/>
                  </a:cubicBezTo>
                  <a:cubicBezTo>
                    <a:pt x="74569" y="10603"/>
                    <a:pt x="75236" y="10984"/>
                    <a:pt x="75807" y="10889"/>
                  </a:cubicBezTo>
                  <a:cubicBezTo>
                    <a:pt x="76664" y="10889"/>
                    <a:pt x="77427" y="10508"/>
                    <a:pt x="77522" y="9555"/>
                  </a:cubicBezTo>
                  <a:close/>
                  <a:moveTo>
                    <a:pt x="72855" y="36130"/>
                  </a:moveTo>
                  <a:cubicBezTo>
                    <a:pt x="73140" y="35559"/>
                    <a:pt x="73521" y="34987"/>
                    <a:pt x="73140" y="33653"/>
                  </a:cubicBezTo>
                  <a:cubicBezTo>
                    <a:pt x="72473" y="33082"/>
                    <a:pt x="71426" y="32511"/>
                    <a:pt x="71235" y="31749"/>
                  </a:cubicBezTo>
                  <a:cubicBezTo>
                    <a:pt x="70378" y="28224"/>
                    <a:pt x="68473" y="29177"/>
                    <a:pt x="66378" y="30605"/>
                  </a:cubicBezTo>
                  <a:cubicBezTo>
                    <a:pt x="65997" y="30891"/>
                    <a:pt x="66187" y="31749"/>
                    <a:pt x="66092" y="32225"/>
                  </a:cubicBezTo>
                  <a:cubicBezTo>
                    <a:pt x="69616" y="31463"/>
                    <a:pt x="70759" y="34511"/>
                    <a:pt x="72855" y="36035"/>
                  </a:cubicBezTo>
                  <a:close/>
                  <a:moveTo>
                    <a:pt x="70949" y="11365"/>
                  </a:moveTo>
                  <a:cubicBezTo>
                    <a:pt x="70473" y="10794"/>
                    <a:pt x="69997" y="9841"/>
                    <a:pt x="69425" y="9841"/>
                  </a:cubicBezTo>
                  <a:cubicBezTo>
                    <a:pt x="65615" y="9746"/>
                    <a:pt x="61806" y="9651"/>
                    <a:pt x="58091" y="9841"/>
                  </a:cubicBezTo>
                  <a:cubicBezTo>
                    <a:pt x="55900" y="9841"/>
                    <a:pt x="56090" y="11270"/>
                    <a:pt x="57233" y="12413"/>
                  </a:cubicBezTo>
                  <a:cubicBezTo>
                    <a:pt x="57996" y="13079"/>
                    <a:pt x="59139" y="13365"/>
                    <a:pt x="61520" y="13842"/>
                  </a:cubicBezTo>
                  <a:cubicBezTo>
                    <a:pt x="63711" y="11270"/>
                    <a:pt x="66854" y="13079"/>
                    <a:pt x="69425" y="12508"/>
                  </a:cubicBezTo>
                  <a:cubicBezTo>
                    <a:pt x="69997" y="12413"/>
                    <a:pt x="70378" y="11841"/>
                    <a:pt x="70854" y="11555"/>
                  </a:cubicBezTo>
                  <a:close/>
                  <a:moveTo>
                    <a:pt x="65139" y="21080"/>
                  </a:moveTo>
                  <a:cubicBezTo>
                    <a:pt x="64568" y="20414"/>
                    <a:pt x="63996" y="19747"/>
                    <a:pt x="63520" y="19080"/>
                  </a:cubicBezTo>
                  <a:cubicBezTo>
                    <a:pt x="63139" y="19461"/>
                    <a:pt x="62663" y="19842"/>
                    <a:pt x="62282" y="20223"/>
                  </a:cubicBezTo>
                  <a:cubicBezTo>
                    <a:pt x="63044" y="20700"/>
                    <a:pt x="63711" y="21271"/>
                    <a:pt x="65139" y="21080"/>
                  </a:cubicBezTo>
                  <a:close/>
                  <a:moveTo>
                    <a:pt x="18276" y="13746"/>
                  </a:moveTo>
                  <a:lnTo>
                    <a:pt x="18276" y="11175"/>
                  </a:lnTo>
                  <a:cubicBezTo>
                    <a:pt x="17610" y="11365"/>
                    <a:pt x="16847" y="11555"/>
                    <a:pt x="16181" y="11746"/>
                  </a:cubicBezTo>
                  <a:lnTo>
                    <a:pt x="18276" y="13746"/>
                  </a:lnTo>
                  <a:close/>
                  <a:moveTo>
                    <a:pt x="12180" y="12032"/>
                  </a:moveTo>
                  <a:cubicBezTo>
                    <a:pt x="12180" y="12032"/>
                    <a:pt x="12847" y="11841"/>
                    <a:pt x="13133" y="11746"/>
                  </a:cubicBezTo>
                  <a:cubicBezTo>
                    <a:pt x="12656" y="10794"/>
                    <a:pt x="12180" y="9936"/>
                    <a:pt x="11037" y="8317"/>
                  </a:cubicBezTo>
                  <a:cubicBezTo>
                    <a:pt x="9132" y="10127"/>
                    <a:pt x="11132" y="10889"/>
                    <a:pt x="12180" y="11936"/>
                  </a:cubicBezTo>
                  <a:close/>
                </a:path>
              </a:pathLst>
            </a:custGeom>
            <a:solidFill>
              <a:srgbClr val="040000"/>
            </a:solidFill>
            <a:ln w="9525" cap="flat">
              <a:noFill/>
              <a:prstDash val="solid"/>
              <a:miter/>
            </a:ln>
          </p:spPr>
          <p:txBody>
            <a:bodyPr rtlCol="0" anchor="ctr"/>
            <a:lstStyle/>
            <a:p>
              <a:endParaRPr lang="ja-JP" altLang="en-US"/>
            </a:p>
          </p:txBody>
        </p:sp>
        <p:sp>
          <p:nvSpPr>
            <p:cNvPr id="132" name="フリーフォーム: 図形 131">
              <a:extLst>
                <a:ext uri="{FF2B5EF4-FFF2-40B4-BE49-F238E27FC236}">
                  <a16:creationId xmlns:a16="http://schemas.microsoft.com/office/drawing/2014/main" id="{194DBAAC-C275-9F4D-8F72-C7EE52B1FB31}"/>
                </a:ext>
              </a:extLst>
            </p:cNvPr>
            <p:cNvSpPr/>
            <p:nvPr/>
          </p:nvSpPr>
          <p:spPr>
            <a:xfrm>
              <a:off x="5875019" y="4383785"/>
              <a:ext cx="1333" cy="381"/>
            </a:xfrm>
            <a:custGeom>
              <a:avLst/>
              <a:gdLst>
                <a:gd name="connsiteX0" fmla="*/ 0 w 1333"/>
                <a:gd name="connsiteY0" fmla="*/ 0 h 381"/>
                <a:gd name="connsiteX1" fmla="*/ 1334 w 1333"/>
                <a:gd name="connsiteY1" fmla="*/ 381 h 381"/>
                <a:gd name="connsiteX2" fmla="*/ 0 w 1333"/>
                <a:gd name="connsiteY2" fmla="*/ 0 h 381"/>
              </a:gdLst>
              <a:ahLst/>
              <a:cxnLst>
                <a:cxn ang="0">
                  <a:pos x="connsiteX0" y="connsiteY0"/>
                </a:cxn>
                <a:cxn ang="0">
                  <a:pos x="connsiteX1" y="connsiteY1"/>
                </a:cxn>
                <a:cxn ang="0">
                  <a:pos x="connsiteX2" y="connsiteY2"/>
                </a:cxn>
              </a:cxnLst>
              <a:rect l="l" t="t" r="r" b="b"/>
              <a:pathLst>
                <a:path w="1333" h="381">
                  <a:moveTo>
                    <a:pt x="0" y="0"/>
                  </a:moveTo>
                  <a:cubicBezTo>
                    <a:pt x="0" y="0"/>
                    <a:pt x="858" y="191"/>
                    <a:pt x="1334" y="381"/>
                  </a:cubicBezTo>
                  <a:cubicBezTo>
                    <a:pt x="858" y="381"/>
                    <a:pt x="476" y="381"/>
                    <a:pt x="0" y="0"/>
                  </a:cubicBezTo>
                  <a:close/>
                </a:path>
              </a:pathLst>
            </a:custGeom>
            <a:solidFill>
              <a:srgbClr val="040000"/>
            </a:solidFill>
            <a:ln w="9525" cap="flat">
              <a:noFill/>
              <a:prstDash val="solid"/>
              <a:miter/>
            </a:ln>
          </p:spPr>
          <p:txBody>
            <a:bodyPr rtlCol="0" anchor="ctr"/>
            <a:lstStyle/>
            <a:p>
              <a:endParaRPr lang="ja-JP" altLang="en-US"/>
            </a:p>
          </p:txBody>
        </p:sp>
        <p:sp>
          <p:nvSpPr>
            <p:cNvPr id="133" name="フリーフォーム: 図形 132">
              <a:extLst>
                <a:ext uri="{FF2B5EF4-FFF2-40B4-BE49-F238E27FC236}">
                  <a16:creationId xmlns:a16="http://schemas.microsoft.com/office/drawing/2014/main" id="{D388B7D5-9547-9FCE-BA3D-89810B034CA8}"/>
                </a:ext>
              </a:extLst>
            </p:cNvPr>
            <p:cNvSpPr/>
            <p:nvPr/>
          </p:nvSpPr>
          <p:spPr>
            <a:xfrm>
              <a:off x="5871114" y="4375784"/>
              <a:ext cx="3904" cy="7334"/>
            </a:xfrm>
            <a:custGeom>
              <a:avLst/>
              <a:gdLst>
                <a:gd name="connsiteX0" fmla="*/ 2572 w 3904"/>
                <a:gd name="connsiteY0" fmla="*/ 4286 h 7334"/>
                <a:gd name="connsiteX1" fmla="*/ 3905 w 3904"/>
                <a:gd name="connsiteY1" fmla="*/ 7334 h 7334"/>
                <a:gd name="connsiteX2" fmla="*/ 1143 w 3904"/>
                <a:gd name="connsiteY2" fmla="*/ 5144 h 7334"/>
                <a:gd name="connsiteX3" fmla="*/ 0 w 3904"/>
                <a:gd name="connsiteY3" fmla="*/ 0 h 7334"/>
                <a:gd name="connsiteX4" fmla="*/ 2572 w 3904"/>
                <a:gd name="connsiteY4" fmla="*/ 4286 h 733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4" h="7334">
                  <a:moveTo>
                    <a:pt x="2572" y="4286"/>
                  </a:moveTo>
                  <a:cubicBezTo>
                    <a:pt x="2572" y="5239"/>
                    <a:pt x="3429" y="6096"/>
                    <a:pt x="3905" y="7334"/>
                  </a:cubicBezTo>
                  <a:cubicBezTo>
                    <a:pt x="2953" y="6858"/>
                    <a:pt x="1524" y="6191"/>
                    <a:pt x="1143" y="5144"/>
                  </a:cubicBezTo>
                  <a:cubicBezTo>
                    <a:pt x="381" y="3524"/>
                    <a:pt x="286" y="1714"/>
                    <a:pt x="0" y="0"/>
                  </a:cubicBezTo>
                  <a:cubicBezTo>
                    <a:pt x="2667" y="476"/>
                    <a:pt x="2476" y="2381"/>
                    <a:pt x="2572" y="4286"/>
                  </a:cubicBezTo>
                  <a:close/>
                </a:path>
              </a:pathLst>
            </a:custGeom>
            <a:solidFill>
              <a:srgbClr val="040000"/>
            </a:solidFill>
            <a:ln w="9525" cap="flat">
              <a:noFill/>
              <a:prstDash val="solid"/>
              <a:miter/>
            </a:ln>
          </p:spPr>
          <p:txBody>
            <a:bodyPr rtlCol="0" anchor="ctr"/>
            <a:lstStyle/>
            <a:p>
              <a:endParaRPr lang="ja-JP" altLang="en-US"/>
            </a:p>
          </p:txBody>
        </p:sp>
        <p:sp>
          <p:nvSpPr>
            <p:cNvPr id="134" name="フリーフォーム: 図形 133">
              <a:extLst>
                <a:ext uri="{FF2B5EF4-FFF2-40B4-BE49-F238E27FC236}">
                  <a16:creationId xmlns:a16="http://schemas.microsoft.com/office/drawing/2014/main" id="{DA92625B-4A37-0C08-4CD8-8129891601B2}"/>
                </a:ext>
              </a:extLst>
            </p:cNvPr>
            <p:cNvSpPr/>
            <p:nvPr/>
          </p:nvSpPr>
          <p:spPr>
            <a:xfrm>
              <a:off x="5725001" y="4314780"/>
              <a:ext cx="141065" cy="96833"/>
            </a:xfrm>
            <a:custGeom>
              <a:avLst/>
              <a:gdLst>
                <a:gd name="connsiteX0" fmla="*/ 140875 w 141065"/>
                <a:gd name="connsiteY0" fmla="*/ 91484 h 96833"/>
                <a:gd name="connsiteX1" fmla="*/ 139256 w 141065"/>
                <a:gd name="connsiteY1" fmla="*/ 94056 h 96833"/>
                <a:gd name="connsiteX2" fmla="*/ 135827 w 141065"/>
                <a:gd name="connsiteY2" fmla="*/ 96247 h 96833"/>
                <a:gd name="connsiteX3" fmla="*/ 132969 w 141065"/>
                <a:gd name="connsiteY3" fmla="*/ 95866 h 96833"/>
                <a:gd name="connsiteX4" fmla="*/ 128778 w 141065"/>
                <a:gd name="connsiteY4" fmla="*/ 95866 h 96833"/>
                <a:gd name="connsiteX5" fmla="*/ 129064 w 141065"/>
                <a:gd name="connsiteY5" fmla="*/ 95390 h 96833"/>
                <a:gd name="connsiteX6" fmla="*/ 129254 w 141065"/>
                <a:gd name="connsiteY6" fmla="*/ 92723 h 96833"/>
                <a:gd name="connsiteX7" fmla="*/ 127159 w 141065"/>
                <a:gd name="connsiteY7" fmla="*/ 93770 h 96833"/>
                <a:gd name="connsiteX8" fmla="*/ 125254 w 141065"/>
                <a:gd name="connsiteY8" fmla="*/ 94342 h 96833"/>
                <a:gd name="connsiteX9" fmla="*/ 101346 w 141065"/>
                <a:gd name="connsiteY9" fmla="*/ 83483 h 96833"/>
                <a:gd name="connsiteX10" fmla="*/ 65437 w 141065"/>
                <a:gd name="connsiteY10" fmla="*/ 67005 h 96833"/>
                <a:gd name="connsiteX11" fmla="*/ 52197 w 141065"/>
                <a:gd name="connsiteY11" fmla="*/ 59576 h 96833"/>
                <a:gd name="connsiteX12" fmla="*/ 39529 w 141065"/>
                <a:gd name="connsiteY12" fmla="*/ 52432 h 96833"/>
                <a:gd name="connsiteX13" fmla="*/ 24194 w 141065"/>
                <a:gd name="connsiteY13" fmla="*/ 39859 h 96833"/>
                <a:gd name="connsiteX14" fmla="*/ 13145 w 141065"/>
                <a:gd name="connsiteY14" fmla="*/ 28810 h 96833"/>
                <a:gd name="connsiteX15" fmla="*/ 11335 w 141065"/>
                <a:gd name="connsiteY15" fmla="*/ 27381 h 96833"/>
                <a:gd name="connsiteX16" fmla="*/ 10287 w 141065"/>
                <a:gd name="connsiteY16" fmla="*/ 29477 h 96833"/>
                <a:gd name="connsiteX17" fmla="*/ 10096 w 141065"/>
                <a:gd name="connsiteY17" fmla="*/ 39383 h 96833"/>
                <a:gd name="connsiteX18" fmla="*/ 9239 w 141065"/>
                <a:gd name="connsiteY18" fmla="*/ 42526 h 96833"/>
                <a:gd name="connsiteX19" fmla="*/ 6001 w 141065"/>
                <a:gd name="connsiteY19" fmla="*/ 42717 h 96833"/>
                <a:gd name="connsiteX20" fmla="*/ 3143 w 141065"/>
                <a:gd name="connsiteY20" fmla="*/ 44050 h 96833"/>
                <a:gd name="connsiteX21" fmla="*/ 0 w 141065"/>
                <a:gd name="connsiteY21" fmla="*/ 44050 h 96833"/>
                <a:gd name="connsiteX22" fmla="*/ 571 w 141065"/>
                <a:gd name="connsiteY22" fmla="*/ 41859 h 96833"/>
                <a:gd name="connsiteX23" fmla="*/ 3048 w 141065"/>
                <a:gd name="connsiteY23" fmla="*/ 29286 h 96833"/>
                <a:gd name="connsiteX24" fmla="*/ 4477 w 141065"/>
                <a:gd name="connsiteY24" fmla="*/ 23857 h 96833"/>
                <a:gd name="connsiteX25" fmla="*/ 7429 w 141065"/>
                <a:gd name="connsiteY25" fmla="*/ 3664 h 96833"/>
                <a:gd name="connsiteX26" fmla="*/ 10287 w 141065"/>
                <a:gd name="connsiteY26" fmla="*/ 44 h 96833"/>
                <a:gd name="connsiteX27" fmla="*/ 17431 w 141065"/>
                <a:gd name="connsiteY27" fmla="*/ 4902 h 96833"/>
                <a:gd name="connsiteX28" fmla="*/ 16097 w 141065"/>
                <a:gd name="connsiteY28" fmla="*/ 10998 h 96833"/>
                <a:gd name="connsiteX29" fmla="*/ 25146 w 141065"/>
                <a:gd name="connsiteY29" fmla="*/ 29477 h 96833"/>
                <a:gd name="connsiteX30" fmla="*/ 43815 w 141065"/>
                <a:gd name="connsiteY30" fmla="*/ 44145 h 96833"/>
                <a:gd name="connsiteX31" fmla="*/ 76200 w 141065"/>
                <a:gd name="connsiteY31" fmla="*/ 63481 h 96833"/>
                <a:gd name="connsiteX32" fmla="*/ 102584 w 141065"/>
                <a:gd name="connsiteY32" fmla="*/ 75387 h 96833"/>
                <a:gd name="connsiteX33" fmla="*/ 111633 w 141065"/>
                <a:gd name="connsiteY33" fmla="*/ 79292 h 96833"/>
                <a:gd name="connsiteX34" fmla="*/ 133636 w 141065"/>
                <a:gd name="connsiteY34" fmla="*/ 87960 h 96833"/>
                <a:gd name="connsiteX35" fmla="*/ 141065 w 141065"/>
                <a:gd name="connsiteY35" fmla="*/ 91580 h 96833"/>
                <a:gd name="connsiteX36" fmla="*/ 91631 w 141065"/>
                <a:gd name="connsiteY36" fmla="*/ 75387 h 96833"/>
                <a:gd name="connsiteX37" fmla="*/ 92297 w 141065"/>
                <a:gd name="connsiteY37" fmla="*/ 73292 h 96833"/>
                <a:gd name="connsiteX38" fmla="*/ 90202 w 141065"/>
                <a:gd name="connsiteY38" fmla="*/ 74054 h 96833"/>
                <a:gd name="connsiteX39" fmla="*/ 91631 w 141065"/>
                <a:gd name="connsiteY39" fmla="*/ 75387 h 96833"/>
                <a:gd name="connsiteX40" fmla="*/ 11621 w 141065"/>
                <a:gd name="connsiteY40" fmla="*/ 10712 h 96833"/>
                <a:gd name="connsiteX41" fmla="*/ 12954 w 141065"/>
                <a:gd name="connsiteY41" fmla="*/ 10712 h 96833"/>
                <a:gd name="connsiteX42" fmla="*/ 11621 w 141065"/>
                <a:gd name="connsiteY42" fmla="*/ 9379 h 96833"/>
                <a:gd name="connsiteX43" fmla="*/ 10287 w 141065"/>
                <a:gd name="connsiteY43" fmla="*/ 9379 h 96833"/>
                <a:gd name="connsiteX44" fmla="*/ 11621 w 141065"/>
                <a:gd name="connsiteY44" fmla="*/ 10712 h 96833"/>
                <a:gd name="connsiteX45" fmla="*/ 11811 w 141065"/>
                <a:gd name="connsiteY45" fmla="*/ 4712 h 96833"/>
                <a:gd name="connsiteX46" fmla="*/ 12859 w 141065"/>
                <a:gd name="connsiteY46" fmla="*/ 4235 h 96833"/>
                <a:gd name="connsiteX47" fmla="*/ 10192 w 141065"/>
                <a:gd name="connsiteY47" fmla="*/ 2711 h 96833"/>
                <a:gd name="connsiteX48" fmla="*/ 11811 w 141065"/>
                <a:gd name="connsiteY48" fmla="*/ 4712 h 9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41065" h="96833">
                  <a:moveTo>
                    <a:pt x="140875" y="91484"/>
                  </a:moveTo>
                  <a:lnTo>
                    <a:pt x="139256" y="94056"/>
                  </a:lnTo>
                  <a:cubicBezTo>
                    <a:pt x="137922" y="94533"/>
                    <a:pt x="139065" y="98247"/>
                    <a:pt x="135827" y="96247"/>
                  </a:cubicBezTo>
                  <a:cubicBezTo>
                    <a:pt x="135065" y="95771"/>
                    <a:pt x="133921" y="95961"/>
                    <a:pt x="132969" y="95866"/>
                  </a:cubicBezTo>
                  <a:lnTo>
                    <a:pt x="128778" y="95866"/>
                  </a:lnTo>
                  <a:cubicBezTo>
                    <a:pt x="128778" y="95866"/>
                    <a:pt x="128969" y="95580"/>
                    <a:pt x="129064" y="95390"/>
                  </a:cubicBezTo>
                  <a:cubicBezTo>
                    <a:pt x="129540" y="94723"/>
                    <a:pt x="129159" y="93580"/>
                    <a:pt x="129254" y="92723"/>
                  </a:cubicBezTo>
                  <a:cubicBezTo>
                    <a:pt x="128492" y="93104"/>
                    <a:pt x="127254" y="93294"/>
                    <a:pt x="127159" y="93770"/>
                  </a:cubicBezTo>
                  <a:cubicBezTo>
                    <a:pt x="126873" y="95294"/>
                    <a:pt x="126587" y="95675"/>
                    <a:pt x="125254" y="94342"/>
                  </a:cubicBezTo>
                  <a:cubicBezTo>
                    <a:pt x="118777" y="87865"/>
                    <a:pt x="109823" y="85960"/>
                    <a:pt x="101346" y="83483"/>
                  </a:cubicBezTo>
                  <a:cubicBezTo>
                    <a:pt x="88392" y="79673"/>
                    <a:pt x="76676" y="73958"/>
                    <a:pt x="65437" y="67005"/>
                  </a:cubicBezTo>
                  <a:cubicBezTo>
                    <a:pt x="61151" y="64338"/>
                    <a:pt x="56960" y="61195"/>
                    <a:pt x="52197" y="59576"/>
                  </a:cubicBezTo>
                  <a:cubicBezTo>
                    <a:pt x="47339" y="57861"/>
                    <a:pt x="43244" y="55575"/>
                    <a:pt x="39529" y="52432"/>
                  </a:cubicBezTo>
                  <a:cubicBezTo>
                    <a:pt x="34481" y="48146"/>
                    <a:pt x="29718" y="43478"/>
                    <a:pt x="24194" y="39859"/>
                  </a:cubicBezTo>
                  <a:cubicBezTo>
                    <a:pt x="19621" y="36811"/>
                    <a:pt x="15526" y="33572"/>
                    <a:pt x="13145" y="28810"/>
                  </a:cubicBezTo>
                  <a:cubicBezTo>
                    <a:pt x="12859" y="28238"/>
                    <a:pt x="12002" y="27858"/>
                    <a:pt x="11335" y="27381"/>
                  </a:cubicBezTo>
                  <a:cubicBezTo>
                    <a:pt x="10954" y="28048"/>
                    <a:pt x="10383" y="28810"/>
                    <a:pt x="10287" y="29477"/>
                  </a:cubicBezTo>
                  <a:cubicBezTo>
                    <a:pt x="10192" y="32810"/>
                    <a:pt x="11240" y="36430"/>
                    <a:pt x="10096" y="39383"/>
                  </a:cubicBezTo>
                  <a:cubicBezTo>
                    <a:pt x="9716" y="40430"/>
                    <a:pt x="9430" y="41478"/>
                    <a:pt x="9239" y="42526"/>
                  </a:cubicBezTo>
                  <a:lnTo>
                    <a:pt x="6001" y="42717"/>
                  </a:lnTo>
                  <a:cubicBezTo>
                    <a:pt x="5048" y="43193"/>
                    <a:pt x="4096" y="43574"/>
                    <a:pt x="3143" y="44050"/>
                  </a:cubicBezTo>
                  <a:lnTo>
                    <a:pt x="0" y="44050"/>
                  </a:lnTo>
                  <a:cubicBezTo>
                    <a:pt x="95" y="43288"/>
                    <a:pt x="286" y="42526"/>
                    <a:pt x="571" y="41859"/>
                  </a:cubicBezTo>
                  <a:cubicBezTo>
                    <a:pt x="2381" y="37573"/>
                    <a:pt x="1238" y="33287"/>
                    <a:pt x="3048" y="29286"/>
                  </a:cubicBezTo>
                  <a:cubicBezTo>
                    <a:pt x="3810" y="27572"/>
                    <a:pt x="4191" y="25667"/>
                    <a:pt x="4477" y="23857"/>
                  </a:cubicBezTo>
                  <a:cubicBezTo>
                    <a:pt x="5525" y="17094"/>
                    <a:pt x="6382" y="10331"/>
                    <a:pt x="7429" y="3664"/>
                  </a:cubicBezTo>
                  <a:cubicBezTo>
                    <a:pt x="8001" y="140"/>
                    <a:pt x="8382" y="-146"/>
                    <a:pt x="10287" y="44"/>
                  </a:cubicBezTo>
                  <a:cubicBezTo>
                    <a:pt x="16288" y="711"/>
                    <a:pt x="17526" y="1473"/>
                    <a:pt x="17431" y="4902"/>
                  </a:cubicBezTo>
                  <a:cubicBezTo>
                    <a:pt x="17431" y="6998"/>
                    <a:pt x="16288" y="8998"/>
                    <a:pt x="16097" y="10998"/>
                  </a:cubicBezTo>
                  <a:cubicBezTo>
                    <a:pt x="15240" y="18713"/>
                    <a:pt x="20003" y="24428"/>
                    <a:pt x="25146" y="29477"/>
                  </a:cubicBezTo>
                  <a:cubicBezTo>
                    <a:pt x="30766" y="34906"/>
                    <a:pt x="37148" y="39764"/>
                    <a:pt x="43815" y="44145"/>
                  </a:cubicBezTo>
                  <a:cubicBezTo>
                    <a:pt x="54293" y="51003"/>
                    <a:pt x="64103" y="58814"/>
                    <a:pt x="76200" y="63481"/>
                  </a:cubicBezTo>
                  <a:cubicBezTo>
                    <a:pt x="85249" y="66910"/>
                    <a:pt x="93821" y="71387"/>
                    <a:pt x="102584" y="75387"/>
                  </a:cubicBezTo>
                  <a:cubicBezTo>
                    <a:pt x="105537" y="76721"/>
                    <a:pt x="108490" y="78626"/>
                    <a:pt x="111633" y="79292"/>
                  </a:cubicBezTo>
                  <a:cubicBezTo>
                    <a:pt x="119539" y="81007"/>
                    <a:pt x="127064" y="84055"/>
                    <a:pt x="133636" y="87960"/>
                  </a:cubicBezTo>
                  <a:cubicBezTo>
                    <a:pt x="136017" y="89389"/>
                    <a:pt x="138494" y="90532"/>
                    <a:pt x="141065" y="91580"/>
                  </a:cubicBezTo>
                  <a:close/>
                  <a:moveTo>
                    <a:pt x="91631" y="75387"/>
                  </a:moveTo>
                  <a:cubicBezTo>
                    <a:pt x="91821" y="74720"/>
                    <a:pt x="92012" y="73958"/>
                    <a:pt x="92297" y="73292"/>
                  </a:cubicBezTo>
                  <a:cubicBezTo>
                    <a:pt x="91345" y="73292"/>
                    <a:pt x="90488" y="73292"/>
                    <a:pt x="90202" y="74054"/>
                  </a:cubicBezTo>
                  <a:lnTo>
                    <a:pt x="91631" y="75387"/>
                  </a:lnTo>
                  <a:close/>
                  <a:moveTo>
                    <a:pt x="11621" y="10712"/>
                  </a:moveTo>
                  <a:lnTo>
                    <a:pt x="12954" y="10712"/>
                  </a:lnTo>
                  <a:cubicBezTo>
                    <a:pt x="12954" y="10712"/>
                    <a:pt x="12097" y="10331"/>
                    <a:pt x="11621" y="9379"/>
                  </a:cubicBezTo>
                  <a:lnTo>
                    <a:pt x="10287" y="9379"/>
                  </a:lnTo>
                  <a:cubicBezTo>
                    <a:pt x="10287" y="9379"/>
                    <a:pt x="11144" y="9760"/>
                    <a:pt x="11621" y="10712"/>
                  </a:cubicBezTo>
                  <a:close/>
                  <a:moveTo>
                    <a:pt x="11811" y="4712"/>
                  </a:moveTo>
                  <a:cubicBezTo>
                    <a:pt x="11811" y="4712"/>
                    <a:pt x="12478" y="4426"/>
                    <a:pt x="12859" y="4235"/>
                  </a:cubicBezTo>
                  <a:cubicBezTo>
                    <a:pt x="12192" y="3473"/>
                    <a:pt x="11525" y="2807"/>
                    <a:pt x="10192" y="2711"/>
                  </a:cubicBezTo>
                  <a:cubicBezTo>
                    <a:pt x="10763" y="3378"/>
                    <a:pt x="11240" y="4045"/>
                    <a:pt x="11811" y="4712"/>
                  </a:cubicBezTo>
                  <a:close/>
                </a:path>
              </a:pathLst>
            </a:custGeom>
            <a:solidFill>
              <a:srgbClr val="040000"/>
            </a:solidFill>
            <a:ln w="9525" cap="flat">
              <a:noFill/>
              <a:prstDash val="solid"/>
              <a:miter/>
            </a:ln>
          </p:spPr>
          <p:txBody>
            <a:bodyPr rtlCol="0" anchor="ctr"/>
            <a:lstStyle/>
            <a:p>
              <a:endParaRPr lang="ja-JP" altLang="en-US"/>
            </a:p>
          </p:txBody>
        </p:sp>
        <p:sp>
          <p:nvSpPr>
            <p:cNvPr id="135" name="フリーフォーム: 図形 134">
              <a:extLst>
                <a:ext uri="{FF2B5EF4-FFF2-40B4-BE49-F238E27FC236}">
                  <a16:creationId xmlns:a16="http://schemas.microsoft.com/office/drawing/2014/main" id="{263876D2-E04A-2605-19F8-00F1C4D0132D}"/>
                </a:ext>
              </a:extLst>
            </p:cNvPr>
            <p:cNvSpPr/>
            <p:nvPr/>
          </p:nvSpPr>
          <p:spPr>
            <a:xfrm>
              <a:off x="5816474" y="4985465"/>
              <a:ext cx="6634" cy="4766"/>
            </a:xfrm>
            <a:custGeom>
              <a:avLst/>
              <a:gdLst>
                <a:gd name="connsiteX0" fmla="*/ 3777 w 6634"/>
                <a:gd name="connsiteY0" fmla="*/ 205 h 4766"/>
                <a:gd name="connsiteX1" fmla="*/ 6634 w 6634"/>
                <a:gd name="connsiteY1" fmla="*/ 14 h 4766"/>
                <a:gd name="connsiteX2" fmla="*/ 4825 w 6634"/>
                <a:gd name="connsiteY2" fmla="*/ 3062 h 4766"/>
                <a:gd name="connsiteX3" fmla="*/ 1491 w 6634"/>
                <a:gd name="connsiteY3" fmla="*/ 4682 h 4766"/>
                <a:gd name="connsiteX4" fmla="*/ 62 w 6634"/>
                <a:gd name="connsiteY4" fmla="*/ 4682 h 4766"/>
                <a:gd name="connsiteX5" fmla="*/ 157 w 6634"/>
                <a:gd name="connsiteY5" fmla="*/ 3348 h 4766"/>
                <a:gd name="connsiteX6" fmla="*/ 3682 w 6634"/>
                <a:gd name="connsiteY6" fmla="*/ 205 h 47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34" h="4766">
                  <a:moveTo>
                    <a:pt x="3777" y="205"/>
                  </a:moveTo>
                  <a:cubicBezTo>
                    <a:pt x="4444" y="-176"/>
                    <a:pt x="5682" y="110"/>
                    <a:pt x="6634" y="14"/>
                  </a:cubicBezTo>
                  <a:cubicBezTo>
                    <a:pt x="6158" y="872"/>
                    <a:pt x="5682" y="1824"/>
                    <a:pt x="4825" y="3062"/>
                  </a:cubicBezTo>
                  <a:cubicBezTo>
                    <a:pt x="3491" y="3824"/>
                    <a:pt x="2539" y="4300"/>
                    <a:pt x="1491" y="4682"/>
                  </a:cubicBezTo>
                  <a:cubicBezTo>
                    <a:pt x="1110" y="4872"/>
                    <a:pt x="538" y="4682"/>
                    <a:pt x="62" y="4682"/>
                  </a:cubicBezTo>
                  <a:cubicBezTo>
                    <a:pt x="62" y="4205"/>
                    <a:pt x="-128" y="3634"/>
                    <a:pt x="157" y="3348"/>
                  </a:cubicBezTo>
                  <a:cubicBezTo>
                    <a:pt x="1205" y="2205"/>
                    <a:pt x="2348" y="967"/>
                    <a:pt x="3682" y="205"/>
                  </a:cubicBezTo>
                  <a:close/>
                </a:path>
              </a:pathLst>
            </a:custGeom>
            <a:solidFill>
              <a:srgbClr val="040000"/>
            </a:solidFill>
            <a:ln w="9525" cap="flat">
              <a:noFill/>
              <a:prstDash val="solid"/>
              <a:miter/>
            </a:ln>
          </p:spPr>
          <p:txBody>
            <a:bodyPr rtlCol="0" anchor="ctr"/>
            <a:lstStyle/>
            <a:p>
              <a:endParaRPr lang="ja-JP" altLang="en-US"/>
            </a:p>
          </p:txBody>
        </p:sp>
        <p:sp>
          <p:nvSpPr>
            <p:cNvPr id="136" name="フリーフォーム: 図形 135">
              <a:extLst>
                <a:ext uri="{FF2B5EF4-FFF2-40B4-BE49-F238E27FC236}">
                  <a16:creationId xmlns:a16="http://schemas.microsoft.com/office/drawing/2014/main" id="{85600ADA-EC37-CCB8-F90F-7BF05CE61438}"/>
                </a:ext>
              </a:extLst>
            </p:cNvPr>
            <p:cNvSpPr/>
            <p:nvPr/>
          </p:nvSpPr>
          <p:spPr>
            <a:xfrm>
              <a:off x="5801772" y="4445126"/>
              <a:ext cx="2571" cy="2381"/>
            </a:xfrm>
            <a:custGeom>
              <a:avLst/>
              <a:gdLst>
                <a:gd name="connsiteX0" fmla="*/ 2572 w 2571"/>
                <a:gd name="connsiteY0" fmla="*/ 1238 h 2381"/>
                <a:gd name="connsiteX1" fmla="*/ 1334 w 2571"/>
                <a:gd name="connsiteY1" fmla="*/ 2381 h 2381"/>
                <a:gd name="connsiteX2" fmla="*/ 0 w 2571"/>
                <a:gd name="connsiteY2" fmla="*/ 0 h 2381"/>
                <a:gd name="connsiteX3" fmla="*/ 2572 w 2571"/>
                <a:gd name="connsiteY3" fmla="*/ 1238 h 2381"/>
              </a:gdLst>
              <a:ahLst/>
              <a:cxnLst>
                <a:cxn ang="0">
                  <a:pos x="connsiteX0" y="connsiteY0"/>
                </a:cxn>
                <a:cxn ang="0">
                  <a:pos x="connsiteX1" y="connsiteY1"/>
                </a:cxn>
                <a:cxn ang="0">
                  <a:pos x="connsiteX2" y="connsiteY2"/>
                </a:cxn>
                <a:cxn ang="0">
                  <a:pos x="connsiteX3" y="connsiteY3"/>
                </a:cxn>
              </a:cxnLst>
              <a:rect l="l" t="t" r="r" b="b"/>
              <a:pathLst>
                <a:path w="2571" h="2381">
                  <a:moveTo>
                    <a:pt x="2572" y="1238"/>
                  </a:moveTo>
                  <a:cubicBezTo>
                    <a:pt x="2572" y="1238"/>
                    <a:pt x="1715" y="2000"/>
                    <a:pt x="1334" y="2381"/>
                  </a:cubicBezTo>
                  <a:cubicBezTo>
                    <a:pt x="762" y="1714"/>
                    <a:pt x="191" y="1048"/>
                    <a:pt x="0" y="0"/>
                  </a:cubicBezTo>
                  <a:cubicBezTo>
                    <a:pt x="1048" y="191"/>
                    <a:pt x="1810" y="667"/>
                    <a:pt x="2572" y="1238"/>
                  </a:cubicBezTo>
                  <a:close/>
                </a:path>
              </a:pathLst>
            </a:custGeom>
            <a:solidFill>
              <a:srgbClr val="040000"/>
            </a:solidFill>
            <a:ln w="9525" cap="flat">
              <a:noFill/>
              <a:prstDash val="solid"/>
              <a:miter/>
            </a:ln>
          </p:spPr>
          <p:txBody>
            <a:bodyPr rtlCol="0" anchor="ctr"/>
            <a:lstStyle/>
            <a:p>
              <a:endParaRPr lang="ja-JP" altLang="en-US"/>
            </a:p>
          </p:txBody>
        </p:sp>
        <p:sp>
          <p:nvSpPr>
            <p:cNvPr id="137" name="フリーフォーム: 図形 136">
              <a:extLst>
                <a:ext uri="{FF2B5EF4-FFF2-40B4-BE49-F238E27FC236}">
                  <a16:creationId xmlns:a16="http://schemas.microsoft.com/office/drawing/2014/main" id="{EE0513D5-A7D8-7EB2-8533-DCBFEE663912}"/>
                </a:ext>
              </a:extLst>
            </p:cNvPr>
            <p:cNvSpPr/>
            <p:nvPr/>
          </p:nvSpPr>
          <p:spPr>
            <a:xfrm>
              <a:off x="5678707" y="4561617"/>
              <a:ext cx="119948" cy="147259"/>
            </a:xfrm>
            <a:custGeom>
              <a:avLst/>
              <a:gdLst>
                <a:gd name="connsiteX0" fmla="*/ 119826 w 119948"/>
                <a:gd name="connsiteY0" fmla="*/ 144589 h 147259"/>
                <a:gd name="connsiteX1" fmla="*/ 116779 w 119948"/>
                <a:gd name="connsiteY1" fmla="*/ 146495 h 147259"/>
                <a:gd name="connsiteX2" fmla="*/ 115159 w 119948"/>
                <a:gd name="connsiteY2" fmla="*/ 146495 h 147259"/>
                <a:gd name="connsiteX3" fmla="*/ 112683 w 119948"/>
                <a:gd name="connsiteY3" fmla="*/ 146495 h 147259"/>
                <a:gd name="connsiteX4" fmla="*/ 110682 w 119948"/>
                <a:gd name="connsiteY4" fmla="*/ 142018 h 147259"/>
                <a:gd name="connsiteX5" fmla="*/ 109730 w 119948"/>
                <a:gd name="connsiteY5" fmla="*/ 139732 h 147259"/>
                <a:gd name="connsiteX6" fmla="*/ 101443 w 119948"/>
                <a:gd name="connsiteY6" fmla="*/ 114871 h 147259"/>
                <a:gd name="connsiteX7" fmla="*/ 98109 w 119948"/>
                <a:gd name="connsiteY7" fmla="*/ 104108 h 147259"/>
                <a:gd name="connsiteX8" fmla="*/ 94776 w 119948"/>
                <a:gd name="connsiteY8" fmla="*/ 99441 h 147259"/>
                <a:gd name="connsiteX9" fmla="*/ 76392 w 119948"/>
                <a:gd name="connsiteY9" fmla="*/ 90678 h 147259"/>
                <a:gd name="connsiteX10" fmla="*/ 58771 w 119948"/>
                <a:gd name="connsiteY10" fmla="*/ 83153 h 147259"/>
                <a:gd name="connsiteX11" fmla="*/ 34673 w 119948"/>
                <a:gd name="connsiteY11" fmla="*/ 66389 h 147259"/>
                <a:gd name="connsiteX12" fmla="*/ 19052 w 119948"/>
                <a:gd name="connsiteY12" fmla="*/ 50482 h 147259"/>
                <a:gd name="connsiteX13" fmla="*/ 9622 w 119948"/>
                <a:gd name="connsiteY13" fmla="*/ 36195 h 147259"/>
                <a:gd name="connsiteX14" fmla="*/ 192 w 119948"/>
                <a:gd name="connsiteY14" fmla="*/ 15812 h 147259"/>
                <a:gd name="connsiteX15" fmla="*/ 192 w 119948"/>
                <a:gd name="connsiteY15" fmla="*/ 13145 h 147259"/>
                <a:gd name="connsiteX16" fmla="*/ 669 w 119948"/>
                <a:gd name="connsiteY16" fmla="*/ 1238 h 147259"/>
                <a:gd name="connsiteX17" fmla="*/ 3336 w 119948"/>
                <a:gd name="connsiteY17" fmla="*/ 1238 h 147259"/>
                <a:gd name="connsiteX18" fmla="*/ 5241 w 119948"/>
                <a:gd name="connsiteY18" fmla="*/ 1810 h 147259"/>
                <a:gd name="connsiteX19" fmla="*/ 6098 w 119948"/>
                <a:gd name="connsiteY19" fmla="*/ 0 h 147259"/>
                <a:gd name="connsiteX20" fmla="*/ 9146 w 119948"/>
                <a:gd name="connsiteY20" fmla="*/ 381 h 147259"/>
                <a:gd name="connsiteX21" fmla="*/ 8765 w 119948"/>
                <a:gd name="connsiteY21" fmla="*/ 2477 h 147259"/>
                <a:gd name="connsiteX22" fmla="*/ 10098 w 119948"/>
                <a:gd name="connsiteY22" fmla="*/ 9239 h 147259"/>
                <a:gd name="connsiteX23" fmla="*/ 19719 w 119948"/>
                <a:gd name="connsiteY23" fmla="*/ 33528 h 147259"/>
                <a:gd name="connsiteX24" fmla="*/ 32958 w 119948"/>
                <a:gd name="connsiteY24" fmla="*/ 51911 h 147259"/>
                <a:gd name="connsiteX25" fmla="*/ 57533 w 119948"/>
                <a:gd name="connsiteY25" fmla="*/ 72485 h 147259"/>
                <a:gd name="connsiteX26" fmla="*/ 88299 w 119948"/>
                <a:gd name="connsiteY26" fmla="*/ 85820 h 147259"/>
                <a:gd name="connsiteX27" fmla="*/ 90871 w 119948"/>
                <a:gd name="connsiteY27" fmla="*/ 87821 h 147259"/>
                <a:gd name="connsiteX28" fmla="*/ 94966 w 119948"/>
                <a:gd name="connsiteY28" fmla="*/ 92964 h 147259"/>
                <a:gd name="connsiteX29" fmla="*/ 99062 w 119948"/>
                <a:gd name="connsiteY29" fmla="*/ 96298 h 147259"/>
                <a:gd name="connsiteX30" fmla="*/ 100110 w 119948"/>
                <a:gd name="connsiteY30" fmla="*/ 91345 h 147259"/>
                <a:gd name="connsiteX31" fmla="*/ 100491 w 119948"/>
                <a:gd name="connsiteY31" fmla="*/ 89916 h 147259"/>
                <a:gd name="connsiteX32" fmla="*/ 102777 w 119948"/>
                <a:gd name="connsiteY32" fmla="*/ 88773 h 147259"/>
                <a:gd name="connsiteX33" fmla="*/ 106777 w 119948"/>
                <a:gd name="connsiteY33" fmla="*/ 103441 h 147259"/>
                <a:gd name="connsiteX34" fmla="*/ 107063 w 119948"/>
                <a:gd name="connsiteY34" fmla="*/ 104013 h 147259"/>
                <a:gd name="connsiteX35" fmla="*/ 115064 w 119948"/>
                <a:gd name="connsiteY35" fmla="*/ 123635 h 147259"/>
                <a:gd name="connsiteX36" fmla="*/ 119636 w 119948"/>
                <a:gd name="connsiteY36" fmla="*/ 144494 h 147259"/>
                <a:gd name="connsiteX37" fmla="*/ 114492 w 119948"/>
                <a:gd name="connsiteY37" fmla="*/ 138874 h 147259"/>
                <a:gd name="connsiteX38" fmla="*/ 115350 w 119948"/>
                <a:gd name="connsiteY38" fmla="*/ 138684 h 147259"/>
                <a:gd name="connsiteX39" fmla="*/ 114112 w 119948"/>
                <a:gd name="connsiteY39" fmla="*/ 137255 h 147259"/>
                <a:gd name="connsiteX40" fmla="*/ 114492 w 119948"/>
                <a:gd name="connsiteY40" fmla="*/ 138970 h 147259"/>
                <a:gd name="connsiteX41" fmla="*/ 111730 w 119948"/>
                <a:gd name="connsiteY41" fmla="*/ 128302 h 147259"/>
                <a:gd name="connsiteX42" fmla="*/ 112683 w 119948"/>
                <a:gd name="connsiteY42" fmla="*/ 127825 h 147259"/>
                <a:gd name="connsiteX43" fmla="*/ 111254 w 119948"/>
                <a:gd name="connsiteY43" fmla="*/ 123825 h 147259"/>
                <a:gd name="connsiteX44" fmla="*/ 109825 w 119948"/>
                <a:gd name="connsiteY44" fmla="*/ 123825 h 147259"/>
                <a:gd name="connsiteX45" fmla="*/ 111730 w 119948"/>
                <a:gd name="connsiteY45" fmla="*/ 128302 h 147259"/>
                <a:gd name="connsiteX46" fmla="*/ 108492 w 119948"/>
                <a:gd name="connsiteY46" fmla="*/ 118681 h 147259"/>
                <a:gd name="connsiteX47" fmla="*/ 109063 w 119948"/>
                <a:gd name="connsiteY47" fmla="*/ 117920 h 147259"/>
                <a:gd name="connsiteX48" fmla="*/ 108492 w 119948"/>
                <a:gd name="connsiteY48" fmla="*/ 118681 h 147259"/>
                <a:gd name="connsiteX49" fmla="*/ 106396 w 119948"/>
                <a:gd name="connsiteY49" fmla="*/ 114967 h 147259"/>
                <a:gd name="connsiteX50" fmla="*/ 106777 w 119948"/>
                <a:gd name="connsiteY50" fmla="*/ 112014 h 147259"/>
                <a:gd name="connsiteX51" fmla="*/ 104015 w 119948"/>
                <a:gd name="connsiteY51" fmla="*/ 110585 h 147259"/>
                <a:gd name="connsiteX52" fmla="*/ 105444 w 119948"/>
                <a:gd name="connsiteY52" fmla="*/ 114586 h 147259"/>
                <a:gd name="connsiteX53" fmla="*/ 105920 w 119948"/>
                <a:gd name="connsiteY53" fmla="*/ 115062 h 147259"/>
                <a:gd name="connsiteX54" fmla="*/ 106396 w 119948"/>
                <a:gd name="connsiteY54" fmla="*/ 115062 h 147259"/>
                <a:gd name="connsiteX55" fmla="*/ 104015 w 119948"/>
                <a:gd name="connsiteY55" fmla="*/ 106585 h 147259"/>
                <a:gd name="connsiteX56" fmla="*/ 104872 w 119948"/>
                <a:gd name="connsiteY56" fmla="*/ 107156 h 147259"/>
                <a:gd name="connsiteX57" fmla="*/ 104015 w 119948"/>
                <a:gd name="connsiteY57" fmla="*/ 106585 h 147259"/>
                <a:gd name="connsiteX58" fmla="*/ 87823 w 119948"/>
                <a:gd name="connsiteY58" fmla="*/ 90869 h 147259"/>
                <a:gd name="connsiteX59" fmla="*/ 86965 w 119948"/>
                <a:gd name="connsiteY59" fmla="*/ 88202 h 147259"/>
                <a:gd name="connsiteX60" fmla="*/ 83822 w 119948"/>
                <a:gd name="connsiteY60" fmla="*/ 87916 h 147259"/>
                <a:gd name="connsiteX61" fmla="*/ 84870 w 119948"/>
                <a:gd name="connsiteY61" fmla="*/ 90106 h 147259"/>
                <a:gd name="connsiteX62" fmla="*/ 87727 w 119948"/>
                <a:gd name="connsiteY62" fmla="*/ 90869 h 147259"/>
                <a:gd name="connsiteX63" fmla="*/ 71916 w 119948"/>
                <a:gd name="connsiteY63" fmla="*/ 82867 h 147259"/>
                <a:gd name="connsiteX64" fmla="*/ 70963 w 119948"/>
                <a:gd name="connsiteY64" fmla="*/ 81915 h 147259"/>
                <a:gd name="connsiteX65" fmla="*/ 66582 w 119948"/>
                <a:gd name="connsiteY65" fmla="*/ 81248 h 147259"/>
                <a:gd name="connsiteX66" fmla="*/ 70677 w 119948"/>
                <a:gd name="connsiteY66" fmla="*/ 83248 h 147259"/>
                <a:gd name="connsiteX67" fmla="*/ 71916 w 119948"/>
                <a:gd name="connsiteY67" fmla="*/ 82963 h 147259"/>
                <a:gd name="connsiteX68" fmla="*/ 39055 w 119948"/>
                <a:gd name="connsiteY68" fmla="*/ 66580 h 147259"/>
                <a:gd name="connsiteX69" fmla="*/ 40483 w 119948"/>
                <a:gd name="connsiteY69" fmla="*/ 65913 h 147259"/>
                <a:gd name="connsiteX70" fmla="*/ 39055 w 119948"/>
                <a:gd name="connsiteY70" fmla="*/ 66580 h 147259"/>
                <a:gd name="connsiteX71" fmla="*/ 36197 w 119948"/>
                <a:gd name="connsiteY71" fmla="*/ 62579 h 147259"/>
                <a:gd name="connsiteX72" fmla="*/ 34578 w 119948"/>
                <a:gd name="connsiteY72" fmla="*/ 60579 h 147259"/>
                <a:gd name="connsiteX73" fmla="*/ 33530 w 119948"/>
                <a:gd name="connsiteY73" fmla="*/ 61055 h 147259"/>
                <a:gd name="connsiteX74" fmla="*/ 36197 w 119948"/>
                <a:gd name="connsiteY74" fmla="*/ 62579 h 147259"/>
                <a:gd name="connsiteX75" fmla="*/ 26100 w 119948"/>
                <a:gd name="connsiteY75" fmla="*/ 53245 h 147259"/>
                <a:gd name="connsiteX76" fmla="*/ 27434 w 119948"/>
                <a:gd name="connsiteY76" fmla="*/ 53245 h 147259"/>
                <a:gd name="connsiteX77" fmla="*/ 26100 w 119948"/>
                <a:gd name="connsiteY77" fmla="*/ 51911 h 147259"/>
                <a:gd name="connsiteX78" fmla="*/ 24767 w 119948"/>
                <a:gd name="connsiteY78" fmla="*/ 51911 h 147259"/>
                <a:gd name="connsiteX79" fmla="*/ 26100 w 119948"/>
                <a:gd name="connsiteY79" fmla="*/ 53245 h 147259"/>
                <a:gd name="connsiteX80" fmla="*/ 23719 w 119948"/>
                <a:gd name="connsiteY80" fmla="*/ 47149 h 147259"/>
                <a:gd name="connsiteX81" fmla="*/ 24005 w 119948"/>
                <a:gd name="connsiteY81" fmla="*/ 46006 h 147259"/>
                <a:gd name="connsiteX82" fmla="*/ 21052 w 119948"/>
                <a:gd name="connsiteY82" fmla="*/ 43244 h 147259"/>
                <a:gd name="connsiteX83" fmla="*/ 19052 w 119948"/>
                <a:gd name="connsiteY83" fmla="*/ 42481 h 147259"/>
                <a:gd name="connsiteX84" fmla="*/ 23719 w 119948"/>
                <a:gd name="connsiteY84" fmla="*/ 47244 h 147259"/>
                <a:gd name="connsiteX85" fmla="*/ 13147 w 119948"/>
                <a:gd name="connsiteY85" fmla="*/ 34576 h 147259"/>
                <a:gd name="connsiteX86" fmla="*/ 12765 w 119948"/>
                <a:gd name="connsiteY86" fmla="*/ 32861 h 147259"/>
                <a:gd name="connsiteX87" fmla="*/ 11908 w 119948"/>
                <a:gd name="connsiteY87" fmla="*/ 33052 h 147259"/>
                <a:gd name="connsiteX88" fmla="*/ 13147 w 119948"/>
                <a:gd name="connsiteY88" fmla="*/ 34480 h 147259"/>
                <a:gd name="connsiteX89" fmla="*/ 6479 w 119948"/>
                <a:gd name="connsiteY89" fmla="*/ 19050 h 147259"/>
                <a:gd name="connsiteX90" fmla="*/ 6860 w 119948"/>
                <a:gd name="connsiteY90" fmla="*/ 16764 h 147259"/>
                <a:gd name="connsiteX91" fmla="*/ 5526 w 119948"/>
                <a:gd name="connsiteY91" fmla="*/ 14097 h 147259"/>
                <a:gd name="connsiteX92" fmla="*/ 4574 w 119948"/>
                <a:gd name="connsiteY92" fmla="*/ 17240 h 147259"/>
                <a:gd name="connsiteX93" fmla="*/ 6574 w 119948"/>
                <a:gd name="connsiteY93" fmla="*/ 19050 h 147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119948" h="147259">
                  <a:moveTo>
                    <a:pt x="119826" y="144589"/>
                  </a:moveTo>
                  <a:cubicBezTo>
                    <a:pt x="120207" y="146590"/>
                    <a:pt x="119826" y="148304"/>
                    <a:pt x="116779" y="146495"/>
                  </a:cubicBezTo>
                  <a:cubicBezTo>
                    <a:pt x="115635" y="145828"/>
                    <a:pt x="115255" y="145828"/>
                    <a:pt x="115159" y="146495"/>
                  </a:cubicBezTo>
                  <a:lnTo>
                    <a:pt x="112683" y="146495"/>
                  </a:lnTo>
                  <a:cubicBezTo>
                    <a:pt x="112683" y="144780"/>
                    <a:pt x="112588" y="143161"/>
                    <a:pt x="110682" y="142018"/>
                  </a:cubicBezTo>
                  <a:cubicBezTo>
                    <a:pt x="110111" y="141637"/>
                    <a:pt x="109730" y="140494"/>
                    <a:pt x="109730" y="139732"/>
                  </a:cubicBezTo>
                  <a:cubicBezTo>
                    <a:pt x="109921" y="130588"/>
                    <a:pt x="104206" y="123158"/>
                    <a:pt x="101443" y="114871"/>
                  </a:cubicBezTo>
                  <a:cubicBezTo>
                    <a:pt x="100300" y="111347"/>
                    <a:pt x="99443" y="107632"/>
                    <a:pt x="98109" y="104108"/>
                  </a:cubicBezTo>
                  <a:cubicBezTo>
                    <a:pt x="97443" y="102394"/>
                    <a:pt x="96300" y="100298"/>
                    <a:pt x="94776" y="99441"/>
                  </a:cubicBezTo>
                  <a:cubicBezTo>
                    <a:pt x="88870" y="96203"/>
                    <a:pt x="82965" y="92392"/>
                    <a:pt x="76392" y="90678"/>
                  </a:cubicBezTo>
                  <a:cubicBezTo>
                    <a:pt x="69915" y="88963"/>
                    <a:pt x="64772" y="85535"/>
                    <a:pt x="58771" y="83153"/>
                  </a:cubicBezTo>
                  <a:cubicBezTo>
                    <a:pt x="49341" y="79438"/>
                    <a:pt x="40102" y="75152"/>
                    <a:pt x="34673" y="66389"/>
                  </a:cubicBezTo>
                  <a:cubicBezTo>
                    <a:pt x="27339" y="62865"/>
                    <a:pt x="23624" y="56197"/>
                    <a:pt x="19052" y="50482"/>
                  </a:cubicBezTo>
                  <a:cubicBezTo>
                    <a:pt x="15432" y="46006"/>
                    <a:pt x="11241" y="41338"/>
                    <a:pt x="9622" y="36195"/>
                  </a:cubicBezTo>
                  <a:cubicBezTo>
                    <a:pt x="7336" y="28956"/>
                    <a:pt x="3717" y="22479"/>
                    <a:pt x="192" y="15812"/>
                  </a:cubicBezTo>
                  <a:cubicBezTo>
                    <a:pt x="-188" y="15049"/>
                    <a:pt x="97" y="14097"/>
                    <a:pt x="192" y="13145"/>
                  </a:cubicBezTo>
                  <a:cubicBezTo>
                    <a:pt x="383" y="9144"/>
                    <a:pt x="573" y="5239"/>
                    <a:pt x="669" y="1238"/>
                  </a:cubicBezTo>
                  <a:lnTo>
                    <a:pt x="3336" y="1238"/>
                  </a:lnTo>
                  <a:cubicBezTo>
                    <a:pt x="3336" y="1238"/>
                    <a:pt x="3622" y="1619"/>
                    <a:pt x="5241" y="1810"/>
                  </a:cubicBezTo>
                  <a:cubicBezTo>
                    <a:pt x="5812" y="1143"/>
                    <a:pt x="6098" y="571"/>
                    <a:pt x="6098" y="0"/>
                  </a:cubicBezTo>
                  <a:lnTo>
                    <a:pt x="9146" y="381"/>
                  </a:lnTo>
                  <a:cubicBezTo>
                    <a:pt x="9051" y="1048"/>
                    <a:pt x="8956" y="1714"/>
                    <a:pt x="8765" y="2477"/>
                  </a:cubicBezTo>
                  <a:cubicBezTo>
                    <a:pt x="9241" y="4763"/>
                    <a:pt x="10098" y="6953"/>
                    <a:pt x="10098" y="9239"/>
                  </a:cubicBezTo>
                  <a:cubicBezTo>
                    <a:pt x="10194" y="18383"/>
                    <a:pt x="15432" y="26003"/>
                    <a:pt x="19719" y="33528"/>
                  </a:cubicBezTo>
                  <a:cubicBezTo>
                    <a:pt x="23338" y="39910"/>
                    <a:pt x="27720" y="46196"/>
                    <a:pt x="32958" y="51911"/>
                  </a:cubicBezTo>
                  <a:cubicBezTo>
                    <a:pt x="40198" y="59912"/>
                    <a:pt x="46293" y="68580"/>
                    <a:pt x="57533" y="72485"/>
                  </a:cubicBezTo>
                  <a:cubicBezTo>
                    <a:pt x="68106" y="76200"/>
                    <a:pt x="77440" y="82582"/>
                    <a:pt x="88299" y="85820"/>
                  </a:cubicBezTo>
                  <a:cubicBezTo>
                    <a:pt x="89347" y="86106"/>
                    <a:pt x="90871" y="87249"/>
                    <a:pt x="90871" y="87821"/>
                  </a:cubicBezTo>
                  <a:cubicBezTo>
                    <a:pt x="90585" y="90869"/>
                    <a:pt x="92299" y="91916"/>
                    <a:pt x="94966" y="92964"/>
                  </a:cubicBezTo>
                  <a:cubicBezTo>
                    <a:pt x="96585" y="93536"/>
                    <a:pt x="97729" y="95155"/>
                    <a:pt x="99062" y="96298"/>
                  </a:cubicBezTo>
                  <a:cubicBezTo>
                    <a:pt x="99443" y="94679"/>
                    <a:pt x="99729" y="92964"/>
                    <a:pt x="100110" y="91345"/>
                  </a:cubicBezTo>
                  <a:cubicBezTo>
                    <a:pt x="100205" y="90869"/>
                    <a:pt x="100396" y="90392"/>
                    <a:pt x="100491" y="89916"/>
                  </a:cubicBezTo>
                  <a:lnTo>
                    <a:pt x="102777" y="88773"/>
                  </a:lnTo>
                  <a:cubicBezTo>
                    <a:pt x="104777" y="93536"/>
                    <a:pt x="108301" y="97917"/>
                    <a:pt x="106777" y="103441"/>
                  </a:cubicBezTo>
                  <a:cubicBezTo>
                    <a:pt x="106777" y="103632"/>
                    <a:pt x="106968" y="103822"/>
                    <a:pt x="107063" y="104013"/>
                  </a:cubicBezTo>
                  <a:cubicBezTo>
                    <a:pt x="109825" y="110490"/>
                    <a:pt x="112968" y="116872"/>
                    <a:pt x="115064" y="123635"/>
                  </a:cubicBezTo>
                  <a:cubicBezTo>
                    <a:pt x="117159" y="130492"/>
                    <a:pt x="118302" y="137541"/>
                    <a:pt x="119636" y="144494"/>
                  </a:cubicBezTo>
                  <a:close/>
                  <a:moveTo>
                    <a:pt x="114492" y="138874"/>
                  </a:moveTo>
                  <a:lnTo>
                    <a:pt x="115350" y="138684"/>
                  </a:lnTo>
                  <a:cubicBezTo>
                    <a:pt x="115159" y="138017"/>
                    <a:pt x="114969" y="137255"/>
                    <a:pt x="114112" y="137255"/>
                  </a:cubicBezTo>
                  <a:cubicBezTo>
                    <a:pt x="114207" y="137827"/>
                    <a:pt x="114397" y="138398"/>
                    <a:pt x="114492" y="138970"/>
                  </a:cubicBezTo>
                  <a:close/>
                  <a:moveTo>
                    <a:pt x="111730" y="128302"/>
                  </a:moveTo>
                  <a:cubicBezTo>
                    <a:pt x="111730" y="128302"/>
                    <a:pt x="112683" y="127921"/>
                    <a:pt x="112683" y="127825"/>
                  </a:cubicBezTo>
                  <a:cubicBezTo>
                    <a:pt x="112302" y="126492"/>
                    <a:pt x="111825" y="125158"/>
                    <a:pt x="111254" y="123825"/>
                  </a:cubicBezTo>
                  <a:cubicBezTo>
                    <a:pt x="110968" y="123254"/>
                    <a:pt x="110301" y="122872"/>
                    <a:pt x="109825" y="123825"/>
                  </a:cubicBezTo>
                  <a:cubicBezTo>
                    <a:pt x="110492" y="125349"/>
                    <a:pt x="111064" y="126778"/>
                    <a:pt x="111730" y="128302"/>
                  </a:cubicBezTo>
                  <a:close/>
                  <a:moveTo>
                    <a:pt x="108492" y="118681"/>
                  </a:moveTo>
                  <a:cubicBezTo>
                    <a:pt x="108492" y="118681"/>
                    <a:pt x="109349" y="118681"/>
                    <a:pt x="109063" y="117920"/>
                  </a:cubicBezTo>
                  <a:cubicBezTo>
                    <a:pt x="108873" y="118205"/>
                    <a:pt x="108682" y="118491"/>
                    <a:pt x="108492" y="118681"/>
                  </a:cubicBezTo>
                  <a:close/>
                  <a:moveTo>
                    <a:pt x="106396" y="114967"/>
                  </a:moveTo>
                  <a:cubicBezTo>
                    <a:pt x="106587" y="113919"/>
                    <a:pt x="107158" y="112776"/>
                    <a:pt x="106777" y="112014"/>
                  </a:cubicBezTo>
                  <a:cubicBezTo>
                    <a:pt x="106396" y="111252"/>
                    <a:pt x="104967" y="111062"/>
                    <a:pt x="104015" y="110585"/>
                  </a:cubicBezTo>
                  <a:cubicBezTo>
                    <a:pt x="104491" y="111442"/>
                    <a:pt x="104967" y="112395"/>
                    <a:pt x="105444" y="114586"/>
                  </a:cubicBezTo>
                  <a:cubicBezTo>
                    <a:pt x="105634" y="114776"/>
                    <a:pt x="105730" y="114967"/>
                    <a:pt x="105920" y="115062"/>
                  </a:cubicBezTo>
                  <a:cubicBezTo>
                    <a:pt x="106015" y="115062"/>
                    <a:pt x="106396" y="115062"/>
                    <a:pt x="106396" y="115062"/>
                  </a:cubicBezTo>
                  <a:close/>
                  <a:moveTo>
                    <a:pt x="104015" y="106585"/>
                  </a:moveTo>
                  <a:lnTo>
                    <a:pt x="104872" y="107156"/>
                  </a:lnTo>
                  <a:cubicBezTo>
                    <a:pt x="104872" y="107156"/>
                    <a:pt x="104777" y="106394"/>
                    <a:pt x="104015" y="106585"/>
                  </a:cubicBezTo>
                  <a:close/>
                  <a:moveTo>
                    <a:pt x="87823" y="90869"/>
                  </a:moveTo>
                  <a:cubicBezTo>
                    <a:pt x="87537" y="89916"/>
                    <a:pt x="87537" y="88868"/>
                    <a:pt x="86965" y="88202"/>
                  </a:cubicBezTo>
                  <a:cubicBezTo>
                    <a:pt x="86489" y="87630"/>
                    <a:pt x="85441" y="87535"/>
                    <a:pt x="83822" y="87916"/>
                  </a:cubicBezTo>
                  <a:cubicBezTo>
                    <a:pt x="84203" y="88678"/>
                    <a:pt x="84298" y="89725"/>
                    <a:pt x="84870" y="90106"/>
                  </a:cubicBezTo>
                  <a:cubicBezTo>
                    <a:pt x="85632" y="90678"/>
                    <a:pt x="86775" y="90678"/>
                    <a:pt x="87727" y="90869"/>
                  </a:cubicBezTo>
                  <a:close/>
                  <a:moveTo>
                    <a:pt x="71916" y="82867"/>
                  </a:moveTo>
                  <a:cubicBezTo>
                    <a:pt x="71916" y="82867"/>
                    <a:pt x="71344" y="82105"/>
                    <a:pt x="70963" y="81915"/>
                  </a:cubicBezTo>
                  <a:cubicBezTo>
                    <a:pt x="69725" y="81439"/>
                    <a:pt x="68487" y="80963"/>
                    <a:pt x="66582" y="81248"/>
                  </a:cubicBezTo>
                  <a:cubicBezTo>
                    <a:pt x="67915" y="81915"/>
                    <a:pt x="69344" y="82677"/>
                    <a:pt x="70677" y="83248"/>
                  </a:cubicBezTo>
                  <a:cubicBezTo>
                    <a:pt x="70963" y="83344"/>
                    <a:pt x="71535" y="83058"/>
                    <a:pt x="71916" y="82963"/>
                  </a:cubicBezTo>
                  <a:close/>
                  <a:moveTo>
                    <a:pt x="39055" y="66580"/>
                  </a:moveTo>
                  <a:cubicBezTo>
                    <a:pt x="39531" y="66389"/>
                    <a:pt x="40007" y="66104"/>
                    <a:pt x="40483" y="65913"/>
                  </a:cubicBezTo>
                  <a:cubicBezTo>
                    <a:pt x="40007" y="65722"/>
                    <a:pt x="39531" y="65437"/>
                    <a:pt x="39055" y="66580"/>
                  </a:cubicBezTo>
                  <a:close/>
                  <a:moveTo>
                    <a:pt x="36197" y="62579"/>
                  </a:moveTo>
                  <a:cubicBezTo>
                    <a:pt x="35625" y="61913"/>
                    <a:pt x="35149" y="61246"/>
                    <a:pt x="34578" y="60579"/>
                  </a:cubicBezTo>
                  <a:cubicBezTo>
                    <a:pt x="34578" y="60579"/>
                    <a:pt x="33911" y="60865"/>
                    <a:pt x="33530" y="61055"/>
                  </a:cubicBezTo>
                  <a:cubicBezTo>
                    <a:pt x="34197" y="61817"/>
                    <a:pt x="34864" y="62484"/>
                    <a:pt x="36197" y="62579"/>
                  </a:cubicBezTo>
                  <a:close/>
                  <a:moveTo>
                    <a:pt x="26100" y="53245"/>
                  </a:moveTo>
                  <a:lnTo>
                    <a:pt x="27434" y="53245"/>
                  </a:lnTo>
                  <a:cubicBezTo>
                    <a:pt x="27434" y="53245"/>
                    <a:pt x="26577" y="52864"/>
                    <a:pt x="26100" y="51911"/>
                  </a:cubicBezTo>
                  <a:lnTo>
                    <a:pt x="24767" y="51911"/>
                  </a:lnTo>
                  <a:cubicBezTo>
                    <a:pt x="24767" y="51911"/>
                    <a:pt x="25624" y="52292"/>
                    <a:pt x="26100" y="53245"/>
                  </a:cubicBezTo>
                  <a:close/>
                  <a:moveTo>
                    <a:pt x="23719" y="47149"/>
                  </a:moveTo>
                  <a:cubicBezTo>
                    <a:pt x="23719" y="47149"/>
                    <a:pt x="24196" y="46291"/>
                    <a:pt x="24005" y="46006"/>
                  </a:cubicBezTo>
                  <a:cubicBezTo>
                    <a:pt x="23624" y="45053"/>
                    <a:pt x="23052" y="44196"/>
                    <a:pt x="21052" y="43244"/>
                  </a:cubicBezTo>
                  <a:cubicBezTo>
                    <a:pt x="20385" y="42958"/>
                    <a:pt x="19719" y="42672"/>
                    <a:pt x="19052" y="42481"/>
                  </a:cubicBezTo>
                  <a:cubicBezTo>
                    <a:pt x="19052" y="44482"/>
                    <a:pt x="21909" y="47435"/>
                    <a:pt x="23719" y="47244"/>
                  </a:cubicBezTo>
                  <a:close/>
                  <a:moveTo>
                    <a:pt x="13147" y="34576"/>
                  </a:moveTo>
                  <a:lnTo>
                    <a:pt x="12765" y="32861"/>
                  </a:lnTo>
                  <a:cubicBezTo>
                    <a:pt x="12765" y="32861"/>
                    <a:pt x="11908" y="33052"/>
                    <a:pt x="11908" y="33052"/>
                  </a:cubicBezTo>
                  <a:cubicBezTo>
                    <a:pt x="12099" y="33719"/>
                    <a:pt x="12289" y="34480"/>
                    <a:pt x="13147" y="34480"/>
                  </a:cubicBezTo>
                  <a:close/>
                  <a:moveTo>
                    <a:pt x="6479" y="19050"/>
                  </a:moveTo>
                  <a:cubicBezTo>
                    <a:pt x="6574" y="18288"/>
                    <a:pt x="7050" y="17431"/>
                    <a:pt x="6860" y="16764"/>
                  </a:cubicBezTo>
                  <a:cubicBezTo>
                    <a:pt x="6670" y="15812"/>
                    <a:pt x="6003" y="14954"/>
                    <a:pt x="5526" y="14097"/>
                  </a:cubicBezTo>
                  <a:cubicBezTo>
                    <a:pt x="5241" y="14669"/>
                    <a:pt x="4860" y="15335"/>
                    <a:pt x="4574" y="17240"/>
                  </a:cubicBezTo>
                  <a:cubicBezTo>
                    <a:pt x="5241" y="17812"/>
                    <a:pt x="5907" y="18479"/>
                    <a:pt x="6574" y="19050"/>
                  </a:cubicBezTo>
                  <a:close/>
                </a:path>
              </a:pathLst>
            </a:custGeom>
            <a:solidFill>
              <a:srgbClr val="040000"/>
            </a:solidFill>
            <a:ln w="9525" cap="flat">
              <a:noFill/>
              <a:prstDash val="solid"/>
              <a:miter/>
            </a:ln>
          </p:spPr>
          <p:txBody>
            <a:bodyPr rtlCol="0" anchor="ctr"/>
            <a:lstStyle/>
            <a:p>
              <a:endParaRPr lang="ja-JP" altLang="en-US"/>
            </a:p>
          </p:txBody>
        </p:sp>
        <p:sp>
          <p:nvSpPr>
            <p:cNvPr id="138" name="フリーフォーム: 図形 137">
              <a:extLst>
                <a:ext uri="{FF2B5EF4-FFF2-40B4-BE49-F238E27FC236}">
                  <a16:creationId xmlns:a16="http://schemas.microsoft.com/office/drawing/2014/main" id="{33DFB7D5-1113-D139-CF50-D3C9D3881A44}"/>
                </a:ext>
              </a:extLst>
            </p:cNvPr>
            <p:cNvSpPr/>
            <p:nvPr/>
          </p:nvSpPr>
          <p:spPr>
            <a:xfrm>
              <a:off x="5761482" y="4608194"/>
              <a:ext cx="20288" cy="46025"/>
            </a:xfrm>
            <a:custGeom>
              <a:avLst/>
              <a:gdLst>
                <a:gd name="connsiteX0" fmla="*/ 20098 w 20288"/>
                <a:gd name="connsiteY0" fmla="*/ 42386 h 46025"/>
                <a:gd name="connsiteX1" fmla="*/ 17812 w 20288"/>
                <a:gd name="connsiteY1" fmla="*/ 43529 h 46025"/>
                <a:gd name="connsiteX2" fmla="*/ 15907 w 20288"/>
                <a:gd name="connsiteY2" fmla="*/ 43720 h 46025"/>
                <a:gd name="connsiteX3" fmla="*/ 12668 w 20288"/>
                <a:gd name="connsiteY3" fmla="*/ 43720 h 46025"/>
                <a:gd name="connsiteX4" fmla="*/ 4000 w 20288"/>
                <a:gd name="connsiteY4" fmla="*/ 19717 h 46025"/>
                <a:gd name="connsiteX5" fmla="*/ 4000 w 20288"/>
                <a:gd name="connsiteY5" fmla="*/ 19050 h 46025"/>
                <a:gd name="connsiteX6" fmla="*/ 1905 w 20288"/>
                <a:gd name="connsiteY6" fmla="*/ 6287 h 46025"/>
                <a:gd name="connsiteX7" fmla="*/ 0 w 20288"/>
                <a:gd name="connsiteY7" fmla="*/ 286 h 46025"/>
                <a:gd name="connsiteX8" fmla="*/ 2667 w 20288"/>
                <a:gd name="connsiteY8" fmla="*/ 0 h 46025"/>
                <a:gd name="connsiteX9" fmla="*/ 6191 w 20288"/>
                <a:gd name="connsiteY9" fmla="*/ 762 h 46025"/>
                <a:gd name="connsiteX10" fmla="*/ 9620 w 20288"/>
                <a:gd name="connsiteY10" fmla="*/ 476 h 46025"/>
                <a:gd name="connsiteX11" fmla="*/ 14573 w 20288"/>
                <a:gd name="connsiteY11" fmla="*/ 22860 h 46025"/>
                <a:gd name="connsiteX12" fmla="*/ 19336 w 20288"/>
                <a:gd name="connsiteY12" fmla="*/ 39624 h 46025"/>
                <a:gd name="connsiteX13" fmla="*/ 20288 w 20288"/>
                <a:gd name="connsiteY13" fmla="*/ 42386 h 460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0288" h="46025">
                  <a:moveTo>
                    <a:pt x="20098" y="42386"/>
                  </a:moveTo>
                  <a:lnTo>
                    <a:pt x="17812" y="43529"/>
                  </a:lnTo>
                  <a:cubicBezTo>
                    <a:pt x="17145" y="43529"/>
                    <a:pt x="16002" y="43529"/>
                    <a:pt x="15907" y="43720"/>
                  </a:cubicBezTo>
                  <a:cubicBezTo>
                    <a:pt x="14669" y="48101"/>
                    <a:pt x="13240" y="45149"/>
                    <a:pt x="12668" y="43720"/>
                  </a:cubicBezTo>
                  <a:cubicBezTo>
                    <a:pt x="9620" y="35719"/>
                    <a:pt x="6858" y="27718"/>
                    <a:pt x="4000" y="19717"/>
                  </a:cubicBezTo>
                  <a:cubicBezTo>
                    <a:pt x="4000" y="19526"/>
                    <a:pt x="3905" y="19241"/>
                    <a:pt x="4000" y="19050"/>
                  </a:cubicBezTo>
                  <a:cubicBezTo>
                    <a:pt x="6667" y="14288"/>
                    <a:pt x="2762" y="10478"/>
                    <a:pt x="1905" y="6287"/>
                  </a:cubicBezTo>
                  <a:cubicBezTo>
                    <a:pt x="1429" y="4286"/>
                    <a:pt x="667" y="2286"/>
                    <a:pt x="0" y="286"/>
                  </a:cubicBezTo>
                  <a:lnTo>
                    <a:pt x="2667" y="0"/>
                  </a:lnTo>
                  <a:cubicBezTo>
                    <a:pt x="3620" y="476"/>
                    <a:pt x="4477" y="953"/>
                    <a:pt x="6191" y="762"/>
                  </a:cubicBezTo>
                  <a:lnTo>
                    <a:pt x="9620" y="476"/>
                  </a:lnTo>
                  <a:cubicBezTo>
                    <a:pt x="10192" y="8192"/>
                    <a:pt x="14383" y="15050"/>
                    <a:pt x="14573" y="22860"/>
                  </a:cubicBezTo>
                  <a:cubicBezTo>
                    <a:pt x="14764" y="28480"/>
                    <a:pt x="18002" y="33909"/>
                    <a:pt x="19336" y="39624"/>
                  </a:cubicBezTo>
                  <a:cubicBezTo>
                    <a:pt x="19526" y="40577"/>
                    <a:pt x="19907" y="41529"/>
                    <a:pt x="20288" y="42386"/>
                  </a:cubicBezTo>
                  <a:close/>
                </a:path>
              </a:pathLst>
            </a:custGeom>
            <a:solidFill>
              <a:srgbClr val="040000"/>
            </a:solidFill>
            <a:ln w="9525" cap="flat">
              <a:noFill/>
              <a:prstDash val="solid"/>
              <a:miter/>
            </a:ln>
          </p:spPr>
          <p:txBody>
            <a:bodyPr rtlCol="0" anchor="ctr"/>
            <a:lstStyle/>
            <a:p>
              <a:endParaRPr lang="ja-JP" altLang="en-US"/>
            </a:p>
          </p:txBody>
        </p:sp>
        <p:sp>
          <p:nvSpPr>
            <p:cNvPr id="139" name="フリーフォーム: 図形 138">
              <a:extLst>
                <a:ext uri="{FF2B5EF4-FFF2-40B4-BE49-F238E27FC236}">
                  <a16:creationId xmlns:a16="http://schemas.microsoft.com/office/drawing/2014/main" id="{BBFE17A6-ED1B-8078-C33F-4F976FC0608C}"/>
                </a:ext>
              </a:extLst>
            </p:cNvPr>
            <p:cNvSpPr/>
            <p:nvPr/>
          </p:nvSpPr>
          <p:spPr>
            <a:xfrm>
              <a:off x="5687567" y="4518845"/>
              <a:ext cx="91725" cy="139164"/>
            </a:xfrm>
            <a:custGeom>
              <a:avLst/>
              <a:gdLst>
                <a:gd name="connsiteX0" fmla="*/ 91726 w 91725"/>
                <a:gd name="connsiteY0" fmla="*/ 132783 h 139164"/>
                <a:gd name="connsiteX1" fmla="*/ 91345 w 91725"/>
                <a:gd name="connsiteY1" fmla="*/ 134211 h 139164"/>
                <a:gd name="connsiteX2" fmla="*/ 90297 w 91725"/>
                <a:gd name="connsiteY2" fmla="*/ 139164 h 139164"/>
                <a:gd name="connsiteX3" fmla="*/ 86201 w 91725"/>
                <a:gd name="connsiteY3" fmla="*/ 135831 h 139164"/>
                <a:gd name="connsiteX4" fmla="*/ 82105 w 91725"/>
                <a:gd name="connsiteY4" fmla="*/ 130687 h 139164"/>
                <a:gd name="connsiteX5" fmla="*/ 79534 w 91725"/>
                <a:gd name="connsiteY5" fmla="*/ 128687 h 139164"/>
                <a:gd name="connsiteX6" fmla="*/ 48768 w 91725"/>
                <a:gd name="connsiteY6" fmla="*/ 115352 h 139164"/>
                <a:gd name="connsiteX7" fmla="*/ 24194 w 91725"/>
                <a:gd name="connsiteY7" fmla="*/ 94778 h 139164"/>
                <a:gd name="connsiteX8" fmla="*/ 10954 w 91725"/>
                <a:gd name="connsiteY8" fmla="*/ 76395 h 139164"/>
                <a:gd name="connsiteX9" fmla="*/ 1334 w 91725"/>
                <a:gd name="connsiteY9" fmla="*/ 52106 h 139164"/>
                <a:gd name="connsiteX10" fmla="*/ 0 w 91725"/>
                <a:gd name="connsiteY10" fmla="*/ 45343 h 139164"/>
                <a:gd name="connsiteX11" fmla="*/ 381 w 91725"/>
                <a:gd name="connsiteY11" fmla="*/ 43248 h 139164"/>
                <a:gd name="connsiteX12" fmla="*/ 1429 w 91725"/>
                <a:gd name="connsiteY12" fmla="*/ 30961 h 139164"/>
                <a:gd name="connsiteX13" fmla="*/ 5239 w 91725"/>
                <a:gd name="connsiteY13" fmla="*/ 17721 h 139164"/>
                <a:gd name="connsiteX14" fmla="*/ 3048 w 91725"/>
                <a:gd name="connsiteY14" fmla="*/ 12672 h 139164"/>
                <a:gd name="connsiteX15" fmla="*/ 1429 w 91725"/>
                <a:gd name="connsiteY15" fmla="*/ 11148 h 139164"/>
                <a:gd name="connsiteX16" fmla="*/ 3620 w 91725"/>
                <a:gd name="connsiteY16" fmla="*/ 10101 h 139164"/>
                <a:gd name="connsiteX17" fmla="*/ 5715 w 91725"/>
                <a:gd name="connsiteY17" fmla="*/ 10101 h 139164"/>
                <a:gd name="connsiteX18" fmla="*/ 10382 w 91725"/>
                <a:gd name="connsiteY18" fmla="*/ 8100 h 139164"/>
                <a:gd name="connsiteX19" fmla="*/ 16478 w 91725"/>
                <a:gd name="connsiteY19" fmla="*/ 4862 h 139164"/>
                <a:gd name="connsiteX20" fmla="*/ 24860 w 91725"/>
                <a:gd name="connsiteY20" fmla="*/ 2576 h 139164"/>
                <a:gd name="connsiteX21" fmla="*/ 37052 w 91725"/>
                <a:gd name="connsiteY21" fmla="*/ 4 h 139164"/>
                <a:gd name="connsiteX22" fmla="*/ 40862 w 91725"/>
                <a:gd name="connsiteY22" fmla="*/ 671 h 139164"/>
                <a:gd name="connsiteX23" fmla="*/ 54864 w 91725"/>
                <a:gd name="connsiteY23" fmla="*/ 16292 h 139164"/>
                <a:gd name="connsiteX24" fmla="*/ 57626 w 91725"/>
                <a:gd name="connsiteY24" fmla="*/ 25817 h 139164"/>
                <a:gd name="connsiteX25" fmla="*/ 64103 w 91725"/>
                <a:gd name="connsiteY25" fmla="*/ 48677 h 139164"/>
                <a:gd name="connsiteX26" fmla="*/ 66389 w 91725"/>
                <a:gd name="connsiteY26" fmla="*/ 59821 h 139164"/>
                <a:gd name="connsiteX27" fmla="*/ 67818 w 91725"/>
                <a:gd name="connsiteY27" fmla="*/ 65250 h 139164"/>
                <a:gd name="connsiteX28" fmla="*/ 69342 w 91725"/>
                <a:gd name="connsiteY28" fmla="*/ 70680 h 139164"/>
                <a:gd name="connsiteX29" fmla="*/ 70961 w 91725"/>
                <a:gd name="connsiteY29" fmla="*/ 75919 h 139164"/>
                <a:gd name="connsiteX30" fmla="*/ 72009 w 91725"/>
                <a:gd name="connsiteY30" fmla="*/ 81538 h 139164"/>
                <a:gd name="connsiteX31" fmla="*/ 73914 w 91725"/>
                <a:gd name="connsiteY31" fmla="*/ 89444 h 139164"/>
                <a:gd name="connsiteX32" fmla="*/ 75819 w 91725"/>
                <a:gd name="connsiteY32" fmla="*/ 95445 h 139164"/>
                <a:gd name="connsiteX33" fmla="*/ 77914 w 91725"/>
                <a:gd name="connsiteY33" fmla="*/ 108208 h 139164"/>
                <a:gd name="connsiteX34" fmla="*/ 77914 w 91725"/>
                <a:gd name="connsiteY34" fmla="*/ 108875 h 139164"/>
                <a:gd name="connsiteX35" fmla="*/ 86582 w 91725"/>
                <a:gd name="connsiteY35" fmla="*/ 132878 h 139164"/>
                <a:gd name="connsiteX36" fmla="*/ 89821 w 91725"/>
                <a:gd name="connsiteY36" fmla="*/ 132878 h 139164"/>
                <a:gd name="connsiteX37" fmla="*/ 91726 w 91725"/>
                <a:gd name="connsiteY37" fmla="*/ 132687 h 139164"/>
                <a:gd name="connsiteX38" fmla="*/ 59150 w 91725"/>
                <a:gd name="connsiteY38" fmla="*/ 97350 h 139164"/>
                <a:gd name="connsiteX39" fmla="*/ 68771 w 91725"/>
                <a:gd name="connsiteY39" fmla="*/ 94778 h 139164"/>
                <a:gd name="connsiteX40" fmla="*/ 66866 w 91725"/>
                <a:gd name="connsiteY40" fmla="*/ 82776 h 139164"/>
                <a:gd name="connsiteX41" fmla="*/ 62484 w 91725"/>
                <a:gd name="connsiteY41" fmla="*/ 72394 h 139164"/>
                <a:gd name="connsiteX42" fmla="*/ 60674 w 91725"/>
                <a:gd name="connsiteY42" fmla="*/ 65917 h 139164"/>
                <a:gd name="connsiteX43" fmla="*/ 53912 w 91725"/>
                <a:gd name="connsiteY43" fmla="*/ 48486 h 139164"/>
                <a:gd name="connsiteX44" fmla="*/ 53340 w 91725"/>
                <a:gd name="connsiteY44" fmla="*/ 46772 h 139164"/>
                <a:gd name="connsiteX45" fmla="*/ 50197 w 91725"/>
                <a:gd name="connsiteY45" fmla="*/ 29246 h 139164"/>
                <a:gd name="connsiteX46" fmla="*/ 44768 w 91725"/>
                <a:gd name="connsiteY46" fmla="*/ 14101 h 139164"/>
                <a:gd name="connsiteX47" fmla="*/ 40862 w 91725"/>
                <a:gd name="connsiteY47" fmla="*/ 12863 h 139164"/>
                <a:gd name="connsiteX48" fmla="*/ 41434 w 91725"/>
                <a:gd name="connsiteY48" fmla="*/ 15625 h 139164"/>
                <a:gd name="connsiteX49" fmla="*/ 44387 w 91725"/>
                <a:gd name="connsiteY49" fmla="*/ 19816 h 139164"/>
                <a:gd name="connsiteX50" fmla="*/ 43720 w 91725"/>
                <a:gd name="connsiteY50" fmla="*/ 24960 h 139164"/>
                <a:gd name="connsiteX51" fmla="*/ 41148 w 91725"/>
                <a:gd name="connsiteY51" fmla="*/ 36866 h 139164"/>
                <a:gd name="connsiteX52" fmla="*/ 41815 w 91725"/>
                <a:gd name="connsiteY52" fmla="*/ 39247 h 139164"/>
                <a:gd name="connsiteX53" fmla="*/ 47530 w 91725"/>
                <a:gd name="connsiteY53" fmla="*/ 51344 h 139164"/>
                <a:gd name="connsiteX54" fmla="*/ 50197 w 91725"/>
                <a:gd name="connsiteY54" fmla="*/ 50582 h 139164"/>
                <a:gd name="connsiteX55" fmla="*/ 49625 w 91725"/>
                <a:gd name="connsiteY55" fmla="*/ 52582 h 139164"/>
                <a:gd name="connsiteX56" fmla="*/ 47816 w 91725"/>
                <a:gd name="connsiteY56" fmla="*/ 51630 h 139164"/>
                <a:gd name="connsiteX57" fmla="*/ 48863 w 91725"/>
                <a:gd name="connsiteY57" fmla="*/ 56106 h 139164"/>
                <a:gd name="connsiteX58" fmla="*/ 48292 w 91725"/>
                <a:gd name="connsiteY58" fmla="*/ 57916 h 139164"/>
                <a:gd name="connsiteX59" fmla="*/ 46101 w 91725"/>
                <a:gd name="connsiteY59" fmla="*/ 57059 h 139164"/>
                <a:gd name="connsiteX60" fmla="*/ 43815 w 91725"/>
                <a:gd name="connsiteY60" fmla="*/ 52678 h 139164"/>
                <a:gd name="connsiteX61" fmla="*/ 37624 w 91725"/>
                <a:gd name="connsiteY61" fmla="*/ 44486 h 139164"/>
                <a:gd name="connsiteX62" fmla="*/ 31052 w 91725"/>
                <a:gd name="connsiteY62" fmla="*/ 43629 h 139164"/>
                <a:gd name="connsiteX63" fmla="*/ 28956 w 91725"/>
                <a:gd name="connsiteY63" fmla="*/ 47820 h 139164"/>
                <a:gd name="connsiteX64" fmla="*/ 31718 w 91725"/>
                <a:gd name="connsiteY64" fmla="*/ 52011 h 139164"/>
                <a:gd name="connsiteX65" fmla="*/ 44291 w 91725"/>
                <a:gd name="connsiteY65" fmla="*/ 67917 h 139164"/>
                <a:gd name="connsiteX66" fmla="*/ 54388 w 91725"/>
                <a:gd name="connsiteY66" fmla="*/ 74109 h 139164"/>
                <a:gd name="connsiteX67" fmla="*/ 56388 w 91725"/>
                <a:gd name="connsiteY67" fmla="*/ 70489 h 139164"/>
                <a:gd name="connsiteX68" fmla="*/ 48959 w 91725"/>
                <a:gd name="connsiteY68" fmla="*/ 64679 h 139164"/>
                <a:gd name="connsiteX69" fmla="*/ 47625 w 91725"/>
                <a:gd name="connsiteY69" fmla="*/ 63631 h 139164"/>
                <a:gd name="connsiteX70" fmla="*/ 48387 w 91725"/>
                <a:gd name="connsiteY70" fmla="*/ 62107 h 139164"/>
                <a:gd name="connsiteX71" fmla="*/ 56102 w 91725"/>
                <a:gd name="connsiteY71" fmla="*/ 62107 h 139164"/>
                <a:gd name="connsiteX72" fmla="*/ 60198 w 91725"/>
                <a:gd name="connsiteY72" fmla="*/ 73347 h 139164"/>
                <a:gd name="connsiteX73" fmla="*/ 62198 w 91725"/>
                <a:gd name="connsiteY73" fmla="*/ 79157 h 139164"/>
                <a:gd name="connsiteX74" fmla="*/ 62960 w 91725"/>
                <a:gd name="connsiteY74" fmla="*/ 84586 h 139164"/>
                <a:gd name="connsiteX75" fmla="*/ 62484 w 91725"/>
                <a:gd name="connsiteY75" fmla="*/ 84586 h 139164"/>
                <a:gd name="connsiteX76" fmla="*/ 60484 w 91725"/>
                <a:gd name="connsiteY76" fmla="*/ 78776 h 139164"/>
                <a:gd name="connsiteX77" fmla="*/ 60484 w 91725"/>
                <a:gd name="connsiteY77" fmla="*/ 78109 h 139164"/>
                <a:gd name="connsiteX78" fmla="*/ 57817 w 91725"/>
                <a:gd name="connsiteY78" fmla="*/ 75632 h 139164"/>
                <a:gd name="connsiteX79" fmla="*/ 56197 w 91725"/>
                <a:gd name="connsiteY79" fmla="*/ 78395 h 139164"/>
                <a:gd name="connsiteX80" fmla="*/ 56769 w 91725"/>
                <a:gd name="connsiteY80" fmla="*/ 79443 h 139164"/>
                <a:gd name="connsiteX81" fmla="*/ 55817 w 91725"/>
                <a:gd name="connsiteY81" fmla="*/ 81824 h 139164"/>
                <a:gd name="connsiteX82" fmla="*/ 53816 w 91725"/>
                <a:gd name="connsiteY82" fmla="*/ 80681 h 139164"/>
                <a:gd name="connsiteX83" fmla="*/ 51530 w 91725"/>
                <a:gd name="connsiteY83" fmla="*/ 78300 h 139164"/>
                <a:gd name="connsiteX84" fmla="*/ 51816 w 91725"/>
                <a:gd name="connsiteY84" fmla="*/ 81729 h 139164"/>
                <a:gd name="connsiteX85" fmla="*/ 51816 w 91725"/>
                <a:gd name="connsiteY85" fmla="*/ 84396 h 139164"/>
                <a:gd name="connsiteX86" fmla="*/ 59055 w 91725"/>
                <a:gd name="connsiteY86" fmla="*/ 97636 h 139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91725" h="139164">
                  <a:moveTo>
                    <a:pt x="91726" y="132783"/>
                  </a:moveTo>
                  <a:cubicBezTo>
                    <a:pt x="91726" y="132783"/>
                    <a:pt x="91440" y="133735"/>
                    <a:pt x="91345" y="134211"/>
                  </a:cubicBezTo>
                  <a:cubicBezTo>
                    <a:pt x="90964" y="135831"/>
                    <a:pt x="90678" y="137545"/>
                    <a:pt x="90297" y="139164"/>
                  </a:cubicBezTo>
                  <a:cubicBezTo>
                    <a:pt x="88963" y="138021"/>
                    <a:pt x="87725" y="136402"/>
                    <a:pt x="86201" y="135831"/>
                  </a:cubicBezTo>
                  <a:cubicBezTo>
                    <a:pt x="83534" y="134783"/>
                    <a:pt x="81820" y="133735"/>
                    <a:pt x="82105" y="130687"/>
                  </a:cubicBezTo>
                  <a:cubicBezTo>
                    <a:pt x="82105" y="130116"/>
                    <a:pt x="80581" y="128973"/>
                    <a:pt x="79534" y="128687"/>
                  </a:cubicBezTo>
                  <a:cubicBezTo>
                    <a:pt x="68580" y="125448"/>
                    <a:pt x="59341" y="119067"/>
                    <a:pt x="48768" y="115352"/>
                  </a:cubicBezTo>
                  <a:cubicBezTo>
                    <a:pt x="37529" y="111447"/>
                    <a:pt x="31433" y="102779"/>
                    <a:pt x="24194" y="94778"/>
                  </a:cubicBezTo>
                  <a:cubicBezTo>
                    <a:pt x="18955" y="89063"/>
                    <a:pt x="14573" y="82776"/>
                    <a:pt x="10954" y="76395"/>
                  </a:cubicBezTo>
                  <a:cubicBezTo>
                    <a:pt x="6668" y="68870"/>
                    <a:pt x="1429" y="61250"/>
                    <a:pt x="1334" y="52106"/>
                  </a:cubicBezTo>
                  <a:cubicBezTo>
                    <a:pt x="1334" y="49820"/>
                    <a:pt x="476" y="47629"/>
                    <a:pt x="0" y="45343"/>
                  </a:cubicBezTo>
                  <a:cubicBezTo>
                    <a:pt x="95" y="44676"/>
                    <a:pt x="286" y="43914"/>
                    <a:pt x="381" y="43248"/>
                  </a:cubicBezTo>
                  <a:cubicBezTo>
                    <a:pt x="1048" y="38866"/>
                    <a:pt x="1334" y="34866"/>
                    <a:pt x="1429" y="30961"/>
                  </a:cubicBezTo>
                  <a:cubicBezTo>
                    <a:pt x="1429" y="26198"/>
                    <a:pt x="2000" y="21721"/>
                    <a:pt x="5239" y="17721"/>
                  </a:cubicBezTo>
                  <a:cubicBezTo>
                    <a:pt x="6953" y="15530"/>
                    <a:pt x="5620" y="13720"/>
                    <a:pt x="3048" y="12672"/>
                  </a:cubicBezTo>
                  <a:cubicBezTo>
                    <a:pt x="2381" y="12387"/>
                    <a:pt x="2000" y="11625"/>
                    <a:pt x="1429" y="11148"/>
                  </a:cubicBezTo>
                  <a:cubicBezTo>
                    <a:pt x="2191" y="10767"/>
                    <a:pt x="2858" y="10291"/>
                    <a:pt x="3620" y="10101"/>
                  </a:cubicBezTo>
                  <a:cubicBezTo>
                    <a:pt x="4286" y="9910"/>
                    <a:pt x="5239" y="9815"/>
                    <a:pt x="5715" y="10101"/>
                  </a:cubicBezTo>
                  <a:cubicBezTo>
                    <a:pt x="8572" y="11911"/>
                    <a:pt x="10859" y="13625"/>
                    <a:pt x="10382" y="8100"/>
                  </a:cubicBezTo>
                  <a:cubicBezTo>
                    <a:pt x="10382" y="7148"/>
                    <a:pt x="14192" y="5148"/>
                    <a:pt x="16478" y="4862"/>
                  </a:cubicBezTo>
                  <a:cubicBezTo>
                    <a:pt x="19526" y="4576"/>
                    <a:pt x="22098" y="3338"/>
                    <a:pt x="24860" y="2576"/>
                  </a:cubicBezTo>
                  <a:cubicBezTo>
                    <a:pt x="28861" y="1433"/>
                    <a:pt x="32766" y="-91"/>
                    <a:pt x="37052" y="4"/>
                  </a:cubicBezTo>
                  <a:cubicBezTo>
                    <a:pt x="38291" y="4"/>
                    <a:pt x="39529" y="195"/>
                    <a:pt x="40862" y="671"/>
                  </a:cubicBezTo>
                  <a:cubicBezTo>
                    <a:pt x="49149" y="3147"/>
                    <a:pt x="52959" y="8957"/>
                    <a:pt x="54864" y="16292"/>
                  </a:cubicBezTo>
                  <a:cubicBezTo>
                    <a:pt x="55626" y="19530"/>
                    <a:pt x="57150" y="22578"/>
                    <a:pt x="57626" y="25817"/>
                  </a:cubicBezTo>
                  <a:cubicBezTo>
                    <a:pt x="58960" y="33628"/>
                    <a:pt x="61246" y="41247"/>
                    <a:pt x="64103" y="48677"/>
                  </a:cubicBezTo>
                  <a:cubicBezTo>
                    <a:pt x="65437" y="52201"/>
                    <a:pt x="65532" y="56106"/>
                    <a:pt x="66389" y="59821"/>
                  </a:cubicBezTo>
                  <a:cubicBezTo>
                    <a:pt x="66770" y="61631"/>
                    <a:pt x="67342" y="63441"/>
                    <a:pt x="67818" y="65250"/>
                  </a:cubicBezTo>
                  <a:cubicBezTo>
                    <a:pt x="68294" y="67060"/>
                    <a:pt x="68866" y="68870"/>
                    <a:pt x="69342" y="70680"/>
                  </a:cubicBezTo>
                  <a:cubicBezTo>
                    <a:pt x="69818" y="72394"/>
                    <a:pt x="70390" y="74204"/>
                    <a:pt x="70961" y="75919"/>
                  </a:cubicBezTo>
                  <a:cubicBezTo>
                    <a:pt x="71533" y="77823"/>
                    <a:pt x="72009" y="79633"/>
                    <a:pt x="72009" y="81538"/>
                  </a:cubicBezTo>
                  <a:cubicBezTo>
                    <a:pt x="72009" y="84396"/>
                    <a:pt x="72962" y="86967"/>
                    <a:pt x="73914" y="89444"/>
                  </a:cubicBezTo>
                  <a:cubicBezTo>
                    <a:pt x="74676" y="91444"/>
                    <a:pt x="75438" y="93349"/>
                    <a:pt x="75819" y="95445"/>
                  </a:cubicBezTo>
                  <a:cubicBezTo>
                    <a:pt x="76771" y="99636"/>
                    <a:pt x="80677" y="103541"/>
                    <a:pt x="77914" y="108208"/>
                  </a:cubicBezTo>
                  <a:cubicBezTo>
                    <a:pt x="77819" y="108399"/>
                    <a:pt x="77914" y="108684"/>
                    <a:pt x="77914" y="108875"/>
                  </a:cubicBezTo>
                  <a:cubicBezTo>
                    <a:pt x="80772" y="116876"/>
                    <a:pt x="83629" y="124877"/>
                    <a:pt x="86582" y="132878"/>
                  </a:cubicBezTo>
                  <a:cubicBezTo>
                    <a:pt x="87154" y="134402"/>
                    <a:pt x="88583" y="137259"/>
                    <a:pt x="89821" y="132878"/>
                  </a:cubicBezTo>
                  <a:cubicBezTo>
                    <a:pt x="89821" y="132687"/>
                    <a:pt x="91059" y="132783"/>
                    <a:pt x="91726" y="132687"/>
                  </a:cubicBezTo>
                  <a:close/>
                  <a:moveTo>
                    <a:pt x="59150" y="97350"/>
                  </a:moveTo>
                  <a:cubicBezTo>
                    <a:pt x="62103" y="99731"/>
                    <a:pt x="70104" y="97350"/>
                    <a:pt x="68771" y="94778"/>
                  </a:cubicBezTo>
                  <a:cubicBezTo>
                    <a:pt x="66675" y="90682"/>
                    <a:pt x="68961" y="86777"/>
                    <a:pt x="66866" y="82776"/>
                  </a:cubicBezTo>
                  <a:cubicBezTo>
                    <a:pt x="65056" y="79443"/>
                    <a:pt x="63722" y="75919"/>
                    <a:pt x="62484" y="72394"/>
                  </a:cubicBezTo>
                  <a:cubicBezTo>
                    <a:pt x="61817" y="70203"/>
                    <a:pt x="61151" y="68108"/>
                    <a:pt x="60674" y="65917"/>
                  </a:cubicBezTo>
                  <a:cubicBezTo>
                    <a:pt x="59150" y="59821"/>
                    <a:pt x="58198" y="53630"/>
                    <a:pt x="53912" y="48486"/>
                  </a:cubicBezTo>
                  <a:cubicBezTo>
                    <a:pt x="53530" y="48010"/>
                    <a:pt x="53245" y="47248"/>
                    <a:pt x="53340" y="46772"/>
                  </a:cubicBezTo>
                  <a:cubicBezTo>
                    <a:pt x="54388" y="40581"/>
                    <a:pt x="51054" y="35151"/>
                    <a:pt x="50197" y="29246"/>
                  </a:cubicBezTo>
                  <a:cubicBezTo>
                    <a:pt x="49435" y="24103"/>
                    <a:pt x="46482" y="19149"/>
                    <a:pt x="44768" y="14101"/>
                  </a:cubicBezTo>
                  <a:cubicBezTo>
                    <a:pt x="43910" y="11625"/>
                    <a:pt x="42291" y="12958"/>
                    <a:pt x="40862" y="12863"/>
                  </a:cubicBezTo>
                  <a:cubicBezTo>
                    <a:pt x="41053" y="13815"/>
                    <a:pt x="40958" y="14768"/>
                    <a:pt x="41434" y="15625"/>
                  </a:cubicBezTo>
                  <a:cubicBezTo>
                    <a:pt x="42291" y="17054"/>
                    <a:pt x="43625" y="18292"/>
                    <a:pt x="44387" y="19816"/>
                  </a:cubicBezTo>
                  <a:cubicBezTo>
                    <a:pt x="45244" y="21531"/>
                    <a:pt x="46387" y="23436"/>
                    <a:pt x="43720" y="24960"/>
                  </a:cubicBezTo>
                  <a:cubicBezTo>
                    <a:pt x="38291" y="28007"/>
                    <a:pt x="38291" y="32199"/>
                    <a:pt x="41148" y="36866"/>
                  </a:cubicBezTo>
                  <a:cubicBezTo>
                    <a:pt x="41529" y="37532"/>
                    <a:pt x="41338" y="38580"/>
                    <a:pt x="41815" y="39247"/>
                  </a:cubicBezTo>
                  <a:cubicBezTo>
                    <a:pt x="44387" y="43057"/>
                    <a:pt x="43529" y="48201"/>
                    <a:pt x="47530" y="51344"/>
                  </a:cubicBezTo>
                  <a:cubicBezTo>
                    <a:pt x="47911" y="49439"/>
                    <a:pt x="49054" y="49629"/>
                    <a:pt x="50197" y="50582"/>
                  </a:cubicBezTo>
                  <a:cubicBezTo>
                    <a:pt x="50483" y="50868"/>
                    <a:pt x="49816" y="51915"/>
                    <a:pt x="49625" y="52582"/>
                  </a:cubicBezTo>
                  <a:cubicBezTo>
                    <a:pt x="49149" y="52106"/>
                    <a:pt x="48673" y="51725"/>
                    <a:pt x="47816" y="51630"/>
                  </a:cubicBezTo>
                  <a:cubicBezTo>
                    <a:pt x="47911" y="53344"/>
                    <a:pt x="48482" y="54678"/>
                    <a:pt x="48863" y="56106"/>
                  </a:cubicBezTo>
                  <a:cubicBezTo>
                    <a:pt x="48959" y="56678"/>
                    <a:pt x="48482" y="57249"/>
                    <a:pt x="48292" y="57916"/>
                  </a:cubicBezTo>
                  <a:cubicBezTo>
                    <a:pt x="47530" y="57630"/>
                    <a:pt x="46387" y="57630"/>
                    <a:pt x="46101" y="57059"/>
                  </a:cubicBezTo>
                  <a:cubicBezTo>
                    <a:pt x="45148" y="55630"/>
                    <a:pt x="44768" y="54011"/>
                    <a:pt x="43815" y="52678"/>
                  </a:cubicBezTo>
                  <a:cubicBezTo>
                    <a:pt x="41910" y="49820"/>
                    <a:pt x="40196" y="46772"/>
                    <a:pt x="37624" y="44486"/>
                  </a:cubicBezTo>
                  <a:cubicBezTo>
                    <a:pt x="36290" y="43343"/>
                    <a:pt x="33147" y="43153"/>
                    <a:pt x="31052" y="43629"/>
                  </a:cubicBezTo>
                  <a:cubicBezTo>
                    <a:pt x="30004" y="43819"/>
                    <a:pt x="28861" y="46391"/>
                    <a:pt x="28956" y="47820"/>
                  </a:cubicBezTo>
                  <a:cubicBezTo>
                    <a:pt x="29051" y="49248"/>
                    <a:pt x="30575" y="50677"/>
                    <a:pt x="31718" y="52011"/>
                  </a:cubicBezTo>
                  <a:cubicBezTo>
                    <a:pt x="35909" y="57249"/>
                    <a:pt x="40767" y="62203"/>
                    <a:pt x="44291" y="67917"/>
                  </a:cubicBezTo>
                  <a:cubicBezTo>
                    <a:pt x="47625" y="73251"/>
                    <a:pt x="48006" y="74109"/>
                    <a:pt x="54388" y="74109"/>
                  </a:cubicBezTo>
                  <a:cubicBezTo>
                    <a:pt x="58198" y="74109"/>
                    <a:pt x="58007" y="73442"/>
                    <a:pt x="56388" y="70489"/>
                  </a:cubicBezTo>
                  <a:cubicBezTo>
                    <a:pt x="54673" y="67251"/>
                    <a:pt x="54388" y="63631"/>
                    <a:pt x="48959" y="64679"/>
                  </a:cubicBezTo>
                  <a:cubicBezTo>
                    <a:pt x="48578" y="64679"/>
                    <a:pt x="47720" y="64107"/>
                    <a:pt x="47625" y="63631"/>
                  </a:cubicBezTo>
                  <a:cubicBezTo>
                    <a:pt x="47625" y="63155"/>
                    <a:pt x="47911" y="62393"/>
                    <a:pt x="48387" y="62107"/>
                  </a:cubicBezTo>
                  <a:cubicBezTo>
                    <a:pt x="51149" y="60202"/>
                    <a:pt x="55436" y="60202"/>
                    <a:pt x="56102" y="62107"/>
                  </a:cubicBezTo>
                  <a:cubicBezTo>
                    <a:pt x="57531" y="65822"/>
                    <a:pt x="58864" y="69537"/>
                    <a:pt x="60198" y="73347"/>
                  </a:cubicBezTo>
                  <a:cubicBezTo>
                    <a:pt x="60865" y="75252"/>
                    <a:pt x="61531" y="77252"/>
                    <a:pt x="62198" y="79157"/>
                  </a:cubicBezTo>
                  <a:cubicBezTo>
                    <a:pt x="62770" y="80871"/>
                    <a:pt x="62770" y="82776"/>
                    <a:pt x="62960" y="84586"/>
                  </a:cubicBezTo>
                  <a:lnTo>
                    <a:pt x="62484" y="84586"/>
                  </a:lnTo>
                  <a:cubicBezTo>
                    <a:pt x="61817" y="82776"/>
                    <a:pt x="61151" y="80776"/>
                    <a:pt x="60484" y="78776"/>
                  </a:cubicBezTo>
                  <a:cubicBezTo>
                    <a:pt x="60484" y="78586"/>
                    <a:pt x="60484" y="78300"/>
                    <a:pt x="60484" y="78109"/>
                  </a:cubicBezTo>
                  <a:cubicBezTo>
                    <a:pt x="60770" y="76204"/>
                    <a:pt x="60008" y="74966"/>
                    <a:pt x="57817" y="75632"/>
                  </a:cubicBezTo>
                  <a:cubicBezTo>
                    <a:pt x="56960" y="75919"/>
                    <a:pt x="56579" y="77347"/>
                    <a:pt x="56197" y="78395"/>
                  </a:cubicBezTo>
                  <a:cubicBezTo>
                    <a:pt x="56102" y="78586"/>
                    <a:pt x="56864" y="79157"/>
                    <a:pt x="56769" y="79443"/>
                  </a:cubicBezTo>
                  <a:cubicBezTo>
                    <a:pt x="56579" y="80300"/>
                    <a:pt x="56197" y="81062"/>
                    <a:pt x="55817" y="81824"/>
                  </a:cubicBezTo>
                  <a:cubicBezTo>
                    <a:pt x="55150" y="81443"/>
                    <a:pt x="54388" y="81157"/>
                    <a:pt x="53816" y="80681"/>
                  </a:cubicBezTo>
                  <a:cubicBezTo>
                    <a:pt x="52959" y="79919"/>
                    <a:pt x="51816" y="78204"/>
                    <a:pt x="51530" y="78300"/>
                  </a:cubicBezTo>
                  <a:cubicBezTo>
                    <a:pt x="48482" y="79538"/>
                    <a:pt x="51530" y="80490"/>
                    <a:pt x="51816" y="81729"/>
                  </a:cubicBezTo>
                  <a:cubicBezTo>
                    <a:pt x="52006" y="82586"/>
                    <a:pt x="51721" y="83538"/>
                    <a:pt x="51816" y="84396"/>
                  </a:cubicBezTo>
                  <a:cubicBezTo>
                    <a:pt x="52959" y="89349"/>
                    <a:pt x="54769" y="94016"/>
                    <a:pt x="59055" y="97636"/>
                  </a:cubicBezTo>
                  <a:close/>
                </a:path>
              </a:pathLst>
            </a:custGeom>
            <a:solidFill>
              <a:srgbClr val="FFFFFF"/>
            </a:solidFill>
            <a:ln w="9525" cap="flat">
              <a:noFill/>
              <a:prstDash val="solid"/>
              <a:miter/>
            </a:ln>
          </p:spPr>
          <p:txBody>
            <a:bodyPr rtlCol="0" anchor="ctr"/>
            <a:lstStyle/>
            <a:p>
              <a:endParaRPr lang="ja-JP" altLang="en-US"/>
            </a:p>
          </p:txBody>
        </p:sp>
        <p:sp>
          <p:nvSpPr>
            <p:cNvPr id="140" name="フリーフォーム: 図形 139">
              <a:extLst>
                <a:ext uri="{FF2B5EF4-FFF2-40B4-BE49-F238E27FC236}">
                  <a16:creationId xmlns:a16="http://schemas.microsoft.com/office/drawing/2014/main" id="{81C6C78F-944E-7D62-5AE6-25B2730389F0}"/>
                </a:ext>
              </a:extLst>
            </p:cNvPr>
            <p:cNvSpPr/>
            <p:nvPr/>
          </p:nvSpPr>
          <p:spPr>
            <a:xfrm>
              <a:off x="5758433" y="4593049"/>
              <a:ext cx="12583" cy="15811"/>
            </a:xfrm>
            <a:custGeom>
              <a:avLst/>
              <a:gdLst>
                <a:gd name="connsiteX0" fmla="*/ 12573 w 12583"/>
                <a:gd name="connsiteY0" fmla="*/ 15526 h 15811"/>
                <a:gd name="connsiteX1" fmla="*/ 9144 w 12583"/>
                <a:gd name="connsiteY1" fmla="*/ 15812 h 15811"/>
                <a:gd name="connsiteX2" fmla="*/ 7620 w 12583"/>
                <a:gd name="connsiteY2" fmla="*/ 13240 h 15811"/>
                <a:gd name="connsiteX3" fmla="*/ 5620 w 12583"/>
                <a:gd name="connsiteY3" fmla="*/ 15050 h 15811"/>
                <a:gd name="connsiteX4" fmla="*/ 2953 w 12583"/>
                <a:gd name="connsiteY4" fmla="*/ 15335 h 15811"/>
                <a:gd name="connsiteX5" fmla="*/ 1048 w 12583"/>
                <a:gd name="connsiteY5" fmla="*/ 7429 h 15811"/>
                <a:gd name="connsiteX6" fmla="*/ 0 w 12583"/>
                <a:gd name="connsiteY6" fmla="*/ 1810 h 15811"/>
                <a:gd name="connsiteX7" fmla="*/ 3429 w 12583"/>
                <a:gd name="connsiteY7" fmla="*/ 857 h 15811"/>
                <a:gd name="connsiteX8" fmla="*/ 3429 w 12583"/>
                <a:gd name="connsiteY8" fmla="*/ 1143 h 15811"/>
                <a:gd name="connsiteX9" fmla="*/ 5239 w 12583"/>
                <a:gd name="connsiteY9" fmla="*/ 762 h 15811"/>
                <a:gd name="connsiteX10" fmla="*/ 8954 w 12583"/>
                <a:gd name="connsiteY10" fmla="*/ 0 h 15811"/>
                <a:gd name="connsiteX11" fmla="*/ 9239 w 12583"/>
                <a:gd name="connsiteY11" fmla="*/ 1048 h 15811"/>
                <a:gd name="connsiteX12" fmla="*/ 12573 w 12583"/>
                <a:gd name="connsiteY12" fmla="*/ 12954 h 15811"/>
                <a:gd name="connsiteX13" fmla="*/ 12573 w 12583"/>
                <a:gd name="connsiteY13" fmla="*/ 15526 h 15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583" h="15811">
                  <a:moveTo>
                    <a:pt x="12573" y="15526"/>
                  </a:moveTo>
                  <a:lnTo>
                    <a:pt x="9144" y="15812"/>
                  </a:lnTo>
                  <a:cubicBezTo>
                    <a:pt x="8668" y="14954"/>
                    <a:pt x="8096" y="14097"/>
                    <a:pt x="7620" y="13240"/>
                  </a:cubicBezTo>
                  <a:lnTo>
                    <a:pt x="5620" y="15050"/>
                  </a:lnTo>
                  <a:lnTo>
                    <a:pt x="2953" y="15335"/>
                  </a:lnTo>
                  <a:cubicBezTo>
                    <a:pt x="2000" y="12763"/>
                    <a:pt x="1143" y="10192"/>
                    <a:pt x="1048" y="7429"/>
                  </a:cubicBezTo>
                  <a:cubicBezTo>
                    <a:pt x="1048" y="5525"/>
                    <a:pt x="571" y="3620"/>
                    <a:pt x="0" y="1810"/>
                  </a:cubicBezTo>
                  <a:lnTo>
                    <a:pt x="3429" y="857"/>
                  </a:lnTo>
                  <a:cubicBezTo>
                    <a:pt x="3429" y="857"/>
                    <a:pt x="3429" y="1048"/>
                    <a:pt x="3429" y="1143"/>
                  </a:cubicBezTo>
                  <a:lnTo>
                    <a:pt x="5239" y="762"/>
                  </a:lnTo>
                  <a:lnTo>
                    <a:pt x="8954" y="0"/>
                  </a:lnTo>
                  <a:cubicBezTo>
                    <a:pt x="8954" y="0"/>
                    <a:pt x="9144" y="667"/>
                    <a:pt x="9239" y="1048"/>
                  </a:cubicBezTo>
                  <a:cubicBezTo>
                    <a:pt x="10192" y="5048"/>
                    <a:pt x="12763" y="9049"/>
                    <a:pt x="12573" y="12954"/>
                  </a:cubicBezTo>
                  <a:cubicBezTo>
                    <a:pt x="12573" y="13811"/>
                    <a:pt x="12573" y="14669"/>
                    <a:pt x="12573" y="15526"/>
                  </a:cubicBezTo>
                  <a:close/>
                </a:path>
              </a:pathLst>
            </a:custGeom>
            <a:solidFill>
              <a:srgbClr val="040000"/>
            </a:solidFill>
            <a:ln w="9525" cap="flat">
              <a:noFill/>
              <a:prstDash val="solid"/>
              <a:miter/>
            </a:ln>
          </p:spPr>
          <p:txBody>
            <a:bodyPr rtlCol="0" anchor="ctr"/>
            <a:lstStyle/>
            <a:p>
              <a:endParaRPr lang="ja-JP" altLang="en-US"/>
            </a:p>
          </p:txBody>
        </p:sp>
        <p:sp>
          <p:nvSpPr>
            <p:cNvPr id="141" name="フリーフォーム: 図形 140">
              <a:extLst>
                <a:ext uri="{FF2B5EF4-FFF2-40B4-BE49-F238E27FC236}">
                  <a16:creationId xmlns:a16="http://schemas.microsoft.com/office/drawing/2014/main" id="{31CE3AA3-EF80-3DA5-276B-53CF7554F340}"/>
                </a:ext>
              </a:extLst>
            </p:cNvPr>
            <p:cNvSpPr/>
            <p:nvPr/>
          </p:nvSpPr>
          <p:spPr>
            <a:xfrm>
              <a:off x="5755195" y="4581524"/>
              <a:ext cx="12096" cy="13239"/>
            </a:xfrm>
            <a:custGeom>
              <a:avLst/>
              <a:gdLst>
                <a:gd name="connsiteX0" fmla="*/ 12097 w 12096"/>
                <a:gd name="connsiteY0" fmla="*/ 11525 h 13239"/>
                <a:gd name="connsiteX1" fmla="*/ 8382 w 12096"/>
                <a:gd name="connsiteY1" fmla="*/ 12287 h 13239"/>
                <a:gd name="connsiteX2" fmla="*/ 8096 w 12096"/>
                <a:gd name="connsiteY2" fmla="*/ 11430 h 13239"/>
                <a:gd name="connsiteX3" fmla="*/ 6572 w 12096"/>
                <a:gd name="connsiteY3" fmla="*/ 12287 h 13239"/>
                <a:gd name="connsiteX4" fmla="*/ 3143 w 12096"/>
                <a:gd name="connsiteY4" fmla="*/ 13240 h 13239"/>
                <a:gd name="connsiteX5" fmla="*/ 1524 w 12096"/>
                <a:gd name="connsiteY5" fmla="*/ 8001 h 13239"/>
                <a:gd name="connsiteX6" fmla="*/ 0 w 12096"/>
                <a:gd name="connsiteY6" fmla="*/ 2572 h 13239"/>
                <a:gd name="connsiteX7" fmla="*/ 2953 w 12096"/>
                <a:gd name="connsiteY7" fmla="*/ 2191 h 13239"/>
                <a:gd name="connsiteX8" fmla="*/ 3429 w 12096"/>
                <a:gd name="connsiteY8" fmla="*/ 3143 h 13239"/>
                <a:gd name="connsiteX9" fmla="*/ 5715 w 12096"/>
                <a:gd name="connsiteY9" fmla="*/ 1238 h 13239"/>
                <a:gd name="connsiteX10" fmla="*/ 5715 w 12096"/>
                <a:gd name="connsiteY10" fmla="*/ 667 h 13239"/>
                <a:gd name="connsiteX11" fmla="*/ 9239 w 12096"/>
                <a:gd name="connsiteY11" fmla="*/ 0 h 13239"/>
                <a:gd name="connsiteX12" fmla="*/ 11906 w 12096"/>
                <a:gd name="connsiteY12" fmla="*/ 11525 h 132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2096" h="13239">
                  <a:moveTo>
                    <a:pt x="12097" y="11525"/>
                  </a:moveTo>
                  <a:lnTo>
                    <a:pt x="8382" y="12287"/>
                  </a:lnTo>
                  <a:cubicBezTo>
                    <a:pt x="8382" y="12287"/>
                    <a:pt x="8191" y="11430"/>
                    <a:pt x="8096" y="11430"/>
                  </a:cubicBezTo>
                  <a:cubicBezTo>
                    <a:pt x="7429" y="11525"/>
                    <a:pt x="6763" y="11716"/>
                    <a:pt x="6572" y="12287"/>
                  </a:cubicBezTo>
                  <a:lnTo>
                    <a:pt x="3143" y="13240"/>
                  </a:lnTo>
                  <a:cubicBezTo>
                    <a:pt x="2572" y="11525"/>
                    <a:pt x="2000" y="9715"/>
                    <a:pt x="1524" y="8001"/>
                  </a:cubicBezTo>
                  <a:cubicBezTo>
                    <a:pt x="1048" y="6191"/>
                    <a:pt x="571" y="4381"/>
                    <a:pt x="0" y="2572"/>
                  </a:cubicBezTo>
                  <a:lnTo>
                    <a:pt x="2953" y="2191"/>
                  </a:lnTo>
                  <a:cubicBezTo>
                    <a:pt x="2953" y="2191"/>
                    <a:pt x="3334" y="2762"/>
                    <a:pt x="3429" y="3143"/>
                  </a:cubicBezTo>
                  <a:cubicBezTo>
                    <a:pt x="4191" y="2477"/>
                    <a:pt x="5048" y="1905"/>
                    <a:pt x="5715" y="1238"/>
                  </a:cubicBezTo>
                  <a:cubicBezTo>
                    <a:pt x="5810" y="1143"/>
                    <a:pt x="5810" y="953"/>
                    <a:pt x="5715" y="667"/>
                  </a:cubicBezTo>
                  <a:lnTo>
                    <a:pt x="9239" y="0"/>
                  </a:lnTo>
                  <a:cubicBezTo>
                    <a:pt x="10096" y="3905"/>
                    <a:pt x="11049" y="7715"/>
                    <a:pt x="11906" y="11525"/>
                  </a:cubicBezTo>
                  <a:close/>
                </a:path>
              </a:pathLst>
            </a:custGeom>
            <a:solidFill>
              <a:srgbClr val="040000"/>
            </a:solidFill>
            <a:ln w="9525" cap="flat">
              <a:noFill/>
              <a:prstDash val="solid"/>
              <a:miter/>
            </a:ln>
          </p:spPr>
          <p:txBody>
            <a:bodyPr rtlCol="0" anchor="ctr"/>
            <a:lstStyle/>
            <a:p>
              <a:endParaRPr lang="ja-JP" altLang="en-US"/>
            </a:p>
          </p:txBody>
        </p:sp>
        <p:sp>
          <p:nvSpPr>
            <p:cNvPr id="142" name="フリーフォーム: 図形 141">
              <a:extLst>
                <a:ext uri="{FF2B5EF4-FFF2-40B4-BE49-F238E27FC236}">
                  <a16:creationId xmlns:a16="http://schemas.microsoft.com/office/drawing/2014/main" id="{B8CFD3B7-3FFE-EB65-3A07-C3C8627C0588}"/>
                </a:ext>
              </a:extLst>
            </p:cNvPr>
            <p:cNvSpPr/>
            <p:nvPr/>
          </p:nvSpPr>
          <p:spPr>
            <a:xfrm>
              <a:off x="5724525" y="4507896"/>
              <a:ext cx="40195" cy="76200"/>
            </a:xfrm>
            <a:custGeom>
              <a:avLst/>
              <a:gdLst>
                <a:gd name="connsiteX0" fmla="*/ 40100 w 40195"/>
                <a:gd name="connsiteY0" fmla="*/ 73628 h 76200"/>
                <a:gd name="connsiteX1" fmla="*/ 36576 w 40195"/>
                <a:gd name="connsiteY1" fmla="*/ 74295 h 76200"/>
                <a:gd name="connsiteX2" fmla="*/ 35814 w 40195"/>
                <a:gd name="connsiteY2" fmla="*/ 72962 h 76200"/>
                <a:gd name="connsiteX3" fmla="*/ 33719 w 40195"/>
                <a:gd name="connsiteY3" fmla="*/ 75724 h 76200"/>
                <a:gd name="connsiteX4" fmla="*/ 33719 w 40195"/>
                <a:gd name="connsiteY4" fmla="*/ 75724 h 76200"/>
                <a:gd name="connsiteX5" fmla="*/ 30766 w 40195"/>
                <a:gd name="connsiteY5" fmla="*/ 76200 h 76200"/>
                <a:gd name="connsiteX6" fmla="*/ 29337 w 40195"/>
                <a:gd name="connsiteY6" fmla="*/ 70771 h 76200"/>
                <a:gd name="connsiteX7" fmla="*/ 27051 w 40195"/>
                <a:gd name="connsiteY7" fmla="*/ 59627 h 76200"/>
                <a:gd name="connsiteX8" fmla="*/ 20574 w 40195"/>
                <a:gd name="connsiteY8" fmla="*/ 36767 h 76200"/>
                <a:gd name="connsiteX9" fmla="*/ 17812 w 40195"/>
                <a:gd name="connsiteY9" fmla="*/ 27242 h 76200"/>
                <a:gd name="connsiteX10" fmla="*/ 3810 w 40195"/>
                <a:gd name="connsiteY10" fmla="*/ 11621 h 76200"/>
                <a:gd name="connsiteX11" fmla="*/ 0 w 40195"/>
                <a:gd name="connsiteY11" fmla="*/ 10954 h 76200"/>
                <a:gd name="connsiteX12" fmla="*/ 190 w 40195"/>
                <a:gd name="connsiteY12" fmla="*/ 7620 h 76200"/>
                <a:gd name="connsiteX13" fmla="*/ 3334 w 40195"/>
                <a:gd name="connsiteY13" fmla="*/ 5525 h 76200"/>
                <a:gd name="connsiteX14" fmla="*/ 4001 w 40195"/>
                <a:gd name="connsiteY14" fmla="*/ 2667 h 76200"/>
                <a:gd name="connsiteX15" fmla="*/ 14954 w 40195"/>
                <a:gd name="connsiteY15" fmla="*/ 6287 h 76200"/>
                <a:gd name="connsiteX16" fmla="*/ 16383 w 40195"/>
                <a:gd name="connsiteY16" fmla="*/ 8668 h 76200"/>
                <a:gd name="connsiteX17" fmla="*/ 17240 w 40195"/>
                <a:gd name="connsiteY17" fmla="*/ 10096 h 76200"/>
                <a:gd name="connsiteX18" fmla="*/ 17812 w 40195"/>
                <a:gd name="connsiteY18" fmla="*/ 8954 h 76200"/>
                <a:gd name="connsiteX19" fmla="*/ 26289 w 40195"/>
                <a:gd name="connsiteY19" fmla="*/ 3524 h 76200"/>
                <a:gd name="connsiteX20" fmla="*/ 29432 w 40195"/>
                <a:gd name="connsiteY20" fmla="*/ 1238 h 76200"/>
                <a:gd name="connsiteX21" fmla="*/ 29432 w 40195"/>
                <a:gd name="connsiteY21" fmla="*/ 857 h 76200"/>
                <a:gd name="connsiteX22" fmla="*/ 32766 w 40195"/>
                <a:gd name="connsiteY22" fmla="*/ 0 h 76200"/>
                <a:gd name="connsiteX23" fmla="*/ 34957 w 40195"/>
                <a:gd name="connsiteY23" fmla="*/ 11621 h 76200"/>
                <a:gd name="connsiteX24" fmla="*/ 38386 w 40195"/>
                <a:gd name="connsiteY24" fmla="*/ 31052 h 76200"/>
                <a:gd name="connsiteX25" fmla="*/ 36100 w 40195"/>
                <a:gd name="connsiteY25" fmla="*/ 37719 h 76200"/>
                <a:gd name="connsiteX26" fmla="*/ 32290 w 40195"/>
                <a:gd name="connsiteY26" fmla="*/ 42958 h 76200"/>
                <a:gd name="connsiteX27" fmla="*/ 35147 w 40195"/>
                <a:gd name="connsiteY27" fmla="*/ 53912 h 76200"/>
                <a:gd name="connsiteX28" fmla="*/ 36671 w 40195"/>
                <a:gd name="connsiteY28" fmla="*/ 58007 h 76200"/>
                <a:gd name="connsiteX29" fmla="*/ 40196 w 40195"/>
                <a:gd name="connsiteY29" fmla="*/ 73533 h 76200"/>
                <a:gd name="connsiteX30" fmla="*/ 33719 w 40195"/>
                <a:gd name="connsiteY30" fmla="*/ 15812 h 76200"/>
                <a:gd name="connsiteX31" fmla="*/ 31337 w 40195"/>
                <a:gd name="connsiteY31" fmla="*/ 14288 h 76200"/>
                <a:gd name="connsiteX32" fmla="*/ 26384 w 40195"/>
                <a:gd name="connsiteY32" fmla="*/ 12383 h 76200"/>
                <a:gd name="connsiteX33" fmla="*/ 24098 w 40195"/>
                <a:gd name="connsiteY33" fmla="*/ 10478 h 76200"/>
                <a:gd name="connsiteX34" fmla="*/ 23717 w 40195"/>
                <a:gd name="connsiteY34" fmla="*/ 13526 h 76200"/>
                <a:gd name="connsiteX35" fmla="*/ 21622 w 40195"/>
                <a:gd name="connsiteY35" fmla="*/ 18193 h 76200"/>
                <a:gd name="connsiteX36" fmla="*/ 24289 w 40195"/>
                <a:gd name="connsiteY36" fmla="*/ 20860 h 76200"/>
                <a:gd name="connsiteX37" fmla="*/ 27146 w 40195"/>
                <a:gd name="connsiteY37" fmla="*/ 19431 h 76200"/>
                <a:gd name="connsiteX38" fmla="*/ 31718 w 40195"/>
                <a:gd name="connsiteY38" fmla="*/ 16764 h 76200"/>
                <a:gd name="connsiteX39" fmla="*/ 33719 w 40195"/>
                <a:gd name="connsiteY39" fmla="*/ 15621 h 76200"/>
                <a:gd name="connsiteX40" fmla="*/ 30671 w 40195"/>
                <a:gd name="connsiteY40" fmla="*/ 24194 h 76200"/>
                <a:gd name="connsiteX41" fmla="*/ 28861 w 40195"/>
                <a:gd name="connsiteY41" fmla="*/ 23717 h 76200"/>
                <a:gd name="connsiteX42" fmla="*/ 28004 w 40195"/>
                <a:gd name="connsiteY42" fmla="*/ 27813 h 76200"/>
                <a:gd name="connsiteX43" fmla="*/ 27241 w 40195"/>
                <a:gd name="connsiteY43" fmla="*/ 29051 h 76200"/>
                <a:gd name="connsiteX44" fmla="*/ 25718 w 40195"/>
                <a:gd name="connsiteY44" fmla="*/ 30290 h 76200"/>
                <a:gd name="connsiteX45" fmla="*/ 24670 w 40195"/>
                <a:gd name="connsiteY45" fmla="*/ 32766 h 76200"/>
                <a:gd name="connsiteX46" fmla="*/ 28670 w 40195"/>
                <a:gd name="connsiteY46" fmla="*/ 28956 h 76200"/>
                <a:gd name="connsiteX47" fmla="*/ 29146 w 40195"/>
                <a:gd name="connsiteY47" fmla="*/ 28480 h 76200"/>
                <a:gd name="connsiteX48" fmla="*/ 30671 w 40195"/>
                <a:gd name="connsiteY48" fmla="*/ 24098 h 76200"/>
                <a:gd name="connsiteX49" fmla="*/ 9239 w 40195"/>
                <a:gd name="connsiteY49" fmla="*/ 8382 h 76200"/>
                <a:gd name="connsiteX50" fmla="*/ 10096 w 40195"/>
                <a:gd name="connsiteY50" fmla="*/ 8954 h 76200"/>
                <a:gd name="connsiteX51" fmla="*/ 9239 w 40195"/>
                <a:gd name="connsiteY51" fmla="*/ 8382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40195" h="76200">
                  <a:moveTo>
                    <a:pt x="40100" y="73628"/>
                  </a:moveTo>
                  <a:lnTo>
                    <a:pt x="36576" y="74295"/>
                  </a:lnTo>
                  <a:cubicBezTo>
                    <a:pt x="36576" y="74295"/>
                    <a:pt x="36195" y="73533"/>
                    <a:pt x="35814" y="72962"/>
                  </a:cubicBezTo>
                  <a:cubicBezTo>
                    <a:pt x="33147" y="72581"/>
                    <a:pt x="33623" y="74390"/>
                    <a:pt x="33719" y="75724"/>
                  </a:cubicBezTo>
                  <a:lnTo>
                    <a:pt x="33719" y="75724"/>
                  </a:lnTo>
                  <a:lnTo>
                    <a:pt x="30766" y="76200"/>
                  </a:lnTo>
                  <a:cubicBezTo>
                    <a:pt x="30289" y="74390"/>
                    <a:pt x="29813" y="72581"/>
                    <a:pt x="29337" y="70771"/>
                  </a:cubicBezTo>
                  <a:cubicBezTo>
                    <a:pt x="28480" y="67056"/>
                    <a:pt x="28385" y="63151"/>
                    <a:pt x="27051" y="59627"/>
                  </a:cubicBezTo>
                  <a:cubicBezTo>
                    <a:pt x="24194" y="52197"/>
                    <a:pt x="21907" y="44577"/>
                    <a:pt x="20574" y="36767"/>
                  </a:cubicBezTo>
                  <a:cubicBezTo>
                    <a:pt x="20003" y="33528"/>
                    <a:pt x="18574" y="30385"/>
                    <a:pt x="17812" y="27242"/>
                  </a:cubicBezTo>
                  <a:cubicBezTo>
                    <a:pt x="16002" y="19812"/>
                    <a:pt x="12192" y="14097"/>
                    <a:pt x="3810" y="11621"/>
                  </a:cubicBezTo>
                  <a:cubicBezTo>
                    <a:pt x="2477" y="11240"/>
                    <a:pt x="1238" y="11049"/>
                    <a:pt x="0" y="10954"/>
                  </a:cubicBezTo>
                  <a:lnTo>
                    <a:pt x="190" y="7620"/>
                  </a:lnTo>
                  <a:cubicBezTo>
                    <a:pt x="1143" y="7620"/>
                    <a:pt x="2857" y="6858"/>
                    <a:pt x="3334" y="5525"/>
                  </a:cubicBezTo>
                  <a:lnTo>
                    <a:pt x="4001" y="2667"/>
                  </a:lnTo>
                  <a:cubicBezTo>
                    <a:pt x="7811" y="3429"/>
                    <a:pt x="11335" y="4953"/>
                    <a:pt x="14954" y="6287"/>
                  </a:cubicBezTo>
                  <a:cubicBezTo>
                    <a:pt x="15621" y="6572"/>
                    <a:pt x="15907" y="7906"/>
                    <a:pt x="16383" y="8668"/>
                  </a:cubicBezTo>
                  <a:cubicBezTo>
                    <a:pt x="16669" y="9144"/>
                    <a:pt x="16954" y="9620"/>
                    <a:pt x="17240" y="10096"/>
                  </a:cubicBezTo>
                  <a:cubicBezTo>
                    <a:pt x="17431" y="9716"/>
                    <a:pt x="17716" y="9335"/>
                    <a:pt x="17812" y="8954"/>
                  </a:cubicBezTo>
                  <a:cubicBezTo>
                    <a:pt x="19050" y="4953"/>
                    <a:pt x="22098" y="3429"/>
                    <a:pt x="26289" y="3524"/>
                  </a:cubicBezTo>
                  <a:cubicBezTo>
                    <a:pt x="28099" y="3524"/>
                    <a:pt x="29528" y="3715"/>
                    <a:pt x="29432" y="1238"/>
                  </a:cubicBezTo>
                  <a:cubicBezTo>
                    <a:pt x="29432" y="1143"/>
                    <a:pt x="29432" y="953"/>
                    <a:pt x="29432" y="857"/>
                  </a:cubicBezTo>
                  <a:lnTo>
                    <a:pt x="32766" y="0"/>
                  </a:lnTo>
                  <a:cubicBezTo>
                    <a:pt x="34004" y="3810"/>
                    <a:pt x="34862" y="7620"/>
                    <a:pt x="34957" y="11621"/>
                  </a:cubicBezTo>
                  <a:cubicBezTo>
                    <a:pt x="35052" y="18288"/>
                    <a:pt x="35243" y="24956"/>
                    <a:pt x="38386" y="31052"/>
                  </a:cubicBezTo>
                  <a:cubicBezTo>
                    <a:pt x="40100" y="34385"/>
                    <a:pt x="38290" y="37529"/>
                    <a:pt x="36100" y="37719"/>
                  </a:cubicBezTo>
                  <a:cubicBezTo>
                    <a:pt x="31337" y="38005"/>
                    <a:pt x="32385" y="40577"/>
                    <a:pt x="32290" y="42958"/>
                  </a:cubicBezTo>
                  <a:cubicBezTo>
                    <a:pt x="32099" y="46863"/>
                    <a:pt x="32290" y="50578"/>
                    <a:pt x="35147" y="53912"/>
                  </a:cubicBezTo>
                  <a:cubicBezTo>
                    <a:pt x="36100" y="54959"/>
                    <a:pt x="36290" y="56579"/>
                    <a:pt x="36671" y="58007"/>
                  </a:cubicBezTo>
                  <a:cubicBezTo>
                    <a:pt x="37910" y="63151"/>
                    <a:pt x="39053" y="68390"/>
                    <a:pt x="40196" y="73533"/>
                  </a:cubicBezTo>
                  <a:close/>
                  <a:moveTo>
                    <a:pt x="33719" y="15812"/>
                  </a:moveTo>
                  <a:cubicBezTo>
                    <a:pt x="32956" y="15335"/>
                    <a:pt x="32099" y="14859"/>
                    <a:pt x="31337" y="14288"/>
                  </a:cubicBezTo>
                  <a:cubicBezTo>
                    <a:pt x="29909" y="13335"/>
                    <a:pt x="26765" y="16193"/>
                    <a:pt x="26384" y="12383"/>
                  </a:cubicBezTo>
                  <a:cubicBezTo>
                    <a:pt x="26384" y="11716"/>
                    <a:pt x="24860" y="11144"/>
                    <a:pt x="24098" y="10478"/>
                  </a:cubicBezTo>
                  <a:cubicBezTo>
                    <a:pt x="23908" y="11525"/>
                    <a:pt x="23336" y="12859"/>
                    <a:pt x="23717" y="13526"/>
                  </a:cubicBezTo>
                  <a:cubicBezTo>
                    <a:pt x="25622" y="16193"/>
                    <a:pt x="26861" y="18288"/>
                    <a:pt x="21622" y="18193"/>
                  </a:cubicBezTo>
                  <a:cubicBezTo>
                    <a:pt x="22003" y="19050"/>
                    <a:pt x="22479" y="20003"/>
                    <a:pt x="24289" y="20860"/>
                  </a:cubicBezTo>
                  <a:cubicBezTo>
                    <a:pt x="25241" y="20384"/>
                    <a:pt x="26956" y="20098"/>
                    <a:pt x="27146" y="19431"/>
                  </a:cubicBezTo>
                  <a:cubicBezTo>
                    <a:pt x="27718" y="16954"/>
                    <a:pt x="29432" y="16669"/>
                    <a:pt x="31718" y="16764"/>
                  </a:cubicBezTo>
                  <a:cubicBezTo>
                    <a:pt x="32385" y="16764"/>
                    <a:pt x="33052" y="16002"/>
                    <a:pt x="33719" y="15621"/>
                  </a:cubicBezTo>
                  <a:close/>
                  <a:moveTo>
                    <a:pt x="30671" y="24194"/>
                  </a:moveTo>
                  <a:cubicBezTo>
                    <a:pt x="30099" y="24003"/>
                    <a:pt x="29432" y="23908"/>
                    <a:pt x="28861" y="23717"/>
                  </a:cubicBezTo>
                  <a:cubicBezTo>
                    <a:pt x="28575" y="25051"/>
                    <a:pt x="28289" y="26384"/>
                    <a:pt x="28004" y="27813"/>
                  </a:cubicBezTo>
                  <a:cubicBezTo>
                    <a:pt x="28004" y="28194"/>
                    <a:pt x="28004" y="28670"/>
                    <a:pt x="27241" y="29051"/>
                  </a:cubicBezTo>
                  <a:cubicBezTo>
                    <a:pt x="26670" y="29528"/>
                    <a:pt x="26194" y="30290"/>
                    <a:pt x="25718" y="30290"/>
                  </a:cubicBezTo>
                  <a:cubicBezTo>
                    <a:pt x="23051" y="30480"/>
                    <a:pt x="22670" y="32195"/>
                    <a:pt x="24670" y="32766"/>
                  </a:cubicBezTo>
                  <a:cubicBezTo>
                    <a:pt x="26765" y="33338"/>
                    <a:pt x="28289" y="31337"/>
                    <a:pt x="28670" y="28956"/>
                  </a:cubicBezTo>
                  <a:cubicBezTo>
                    <a:pt x="28861" y="28766"/>
                    <a:pt x="29051" y="28670"/>
                    <a:pt x="29146" y="28480"/>
                  </a:cubicBezTo>
                  <a:cubicBezTo>
                    <a:pt x="29718" y="27051"/>
                    <a:pt x="30194" y="25527"/>
                    <a:pt x="30671" y="24098"/>
                  </a:cubicBezTo>
                  <a:close/>
                  <a:moveTo>
                    <a:pt x="9239" y="8382"/>
                  </a:moveTo>
                  <a:cubicBezTo>
                    <a:pt x="9239" y="8382"/>
                    <a:pt x="9811" y="8763"/>
                    <a:pt x="10096" y="8954"/>
                  </a:cubicBezTo>
                  <a:cubicBezTo>
                    <a:pt x="10096" y="8573"/>
                    <a:pt x="10096" y="8192"/>
                    <a:pt x="9239" y="8382"/>
                  </a:cubicBezTo>
                  <a:close/>
                </a:path>
              </a:pathLst>
            </a:custGeom>
            <a:solidFill>
              <a:srgbClr val="040000"/>
            </a:solidFill>
            <a:ln w="9525" cap="flat">
              <a:noFill/>
              <a:prstDash val="solid"/>
              <a:miter/>
            </a:ln>
          </p:spPr>
          <p:txBody>
            <a:bodyPr rtlCol="0" anchor="ctr"/>
            <a:lstStyle/>
            <a:p>
              <a:endParaRPr lang="ja-JP" altLang="en-US"/>
            </a:p>
          </p:txBody>
        </p:sp>
        <p:sp>
          <p:nvSpPr>
            <p:cNvPr id="143" name="フリーフォーム: 図形 142">
              <a:extLst>
                <a:ext uri="{FF2B5EF4-FFF2-40B4-BE49-F238E27FC236}">
                  <a16:creationId xmlns:a16="http://schemas.microsoft.com/office/drawing/2014/main" id="{563D5AB1-A6B3-370F-92E6-D1C331D370B1}"/>
                </a:ext>
              </a:extLst>
            </p:cNvPr>
            <p:cNvSpPr/>
            <p:nvPr/>
          </p:nvSpPr>
          <p:spPr>
            <a:xfrm>
              <a:off x="5707856" y="4357115"/>
              <a:ext cx="49625" cy="154374"/>
            </a:xfrm>
            <a:custGeom>
              <a:avLst/>
              <a:gdLst>
                <a:gd name="connsiteX0" fmla="*/ 49435 w 49625"/>
                <a:gd name="connsiteY0" fmla="*/ 150876 h 154374"/>
                <a:gd name="connsiteX1" fmla="*/ 46101 w 49625"/>
                <a:gd name="connsiteY1" fmla="*/ 151733 h 154374"/>
                <a:gd name="connsiteX2" fmla="*/ 43244 w 49625"/>
                <a:gd name="connsiteY2" fmla="*/ 150400 h 154374"/>
                <a:gd name="connsiteX3" fmla="*/ 37338 w 49625"/>
                <a:gd name="connsiteY3" fmla="*/ 149162 h 154374"/>
                <a:gd name="connsiteX4" fmla="*/ 34671 w 49625"/>
                <a:gd name="connsiteY4" fmla="*/ 149638 h 154374"/>
                <a:gd name="connsiteX5" fmla="*/ 36195 w 49625"/>
                <a:gd name="connsiteY5" fmla="*/ 151733 h 154374"/>
                <a:gd name="connsiteX6" fmla="*/ 37433 w 49625"/>
                <a:gd name="connsiteY6" fmla="*/ 153638 h 154374"/>
                <a:gd name="connsiteX7" fmla="*/ 34957 w 49625"/>
                <a:gd name="connsiteY7" fmla="*/ 154305 h 154374"/>
                <a:gd name="connsiteX8" fmla="*/ 31909 w 49625"/>
                <a:gd name="connsiteY8" fmla="*/ 150876 h 154374"/>
                <a:gd name="connsiteX9" fmla="*/ 35243 w 49625"/>
                <a:gd name="connsiteY9" fmla="*/ 147828 h 154374"/>
                <a:gd name="connsiteX10" fmla="*/ 38100 w 49625"/>
                <a:gd name="connsiteY10" fmla="*/ 143542 h 154374"/>
                <a:gd name="connsiteX11" fmla="*/ 31528 w 49625"/>
                <a:gd name="connsiteY11" fmla="*/ 124015 h 154374"/>
                <a:gd name="connsiteX12" fmla="*/ 27146 w 49625"/>
                <a:gd name="connsiteY12" fmla="*/ 98965 h 154374"/>
                <a:gd name="connsiteX13" fmla="*/ 23336 w 49625"/>
                <a:gd name="connsiteY13" fmla="*/ 75247 h 154374"/>
                <a:gd name="connsiteX14" fmla="*/ 18574 w 49625"/>
                <a:gd name="connsiteY14" fmla="*/ 60007 h 154374"/>
                <a:gd name="connsiteX15" fmla="*/ 12859 w 49625"/>
                <a:gd name="connsiteY15" fmla="*/ 54959 h 154374"/>
                <a:gd name="connsiteX16" fmla="*/ 0 w 49625"/>
                <a:gd name="connsiteY16" fmla="*/ 48673 h 154374"/>
                <a:gd name="connsiteX17" fmla="*/ 1714 w 49625"/>
                <a:gd name="connsiteY17" fmla="*/ 45434 h 154374"/>
                <a:gd name="connsiteX18" fmla="*/ 2762 w 49625"/>
                <a:gd name="connsiteY18" fmla="*/ 44101 h 154374"/>
                <a:gd name="connsiteX19" fmla="*/ 381 w 49625"/>
                <a:gd name="connsiteY19" fmla="*/ 42386 h 154374"/>
                <a:gd name="connsiteX20" fmla="*/ 3334 w 49625"/>
                <a:gd name="connsiteY20" fmla="*/ 39529 h 154374"/>
                <a:gd name="connsiteX21" fmla="*/ 16288 w 49625"/>
                <a:gd name="connsiteY21" fmla="*/ 46196 h 154374"/>
                <a:gd name="connsiteX22" fmla="*/ 19240 w 49625"/>
                <a:gd name="connsiteY22" fmla="*/ 47530 h 154374"/>
                <a:gd name="connsiteX23" fmla="*/ 18669 w 49625"/>
                <a:gd name="connsiteY23" fmla="*/ 44482 h 154374"/>
                <a:gd name="connsiteX24" fmla="*/ 17336 w 49625"/>
                <a:gd name="connsiteY24" fmla="*/ 32385 h 154374"/>
                <a:gd name="connsiteX25" fmla="*/ 17145 w 49625"/>
                <a:gd name="connsiteY25" fmla="*/ 13240 h 154374"/>
                <a:gd name="connsiteX26" fmla="*/ 17145 w 49625"/>
                <a:gd name="connsiteY26" fmla="*/ 1524 h 154374"/>
                <a:gd name="connsiteX27" fmla="*/ 20288 w 49625"/>
                <a:gd name="connsiteY27" fmla="*/ 1524 h 154374"/>
                <a:gd name="connsiteX28" fmla="*/ 23146 w 49625"/>
                <a:gd name="connsiteY28" fmla="*/ 190 h 154374"/>
                <a:gd name="connsiteX29" fmla="*/ 26384 w 49625"/>
                <a:gd name="connsiteY29" fmla="*/ 0 h 154374"/>
                <a:gd name="connsiteX30" fmla="*/ 24574 w 49625"/>
                <a:gd name="connsiteY30" fmla="*/ 23146 h 154374"/>
                <a:gd name="connsiteX31" fmla="*/ 29337 w 49625"/>
                <a:gd name="connsiteY31" fmla="*/ 43339 h 154374"/>
                <a:gd name="connsiteX32" fmla="*/ 31052 w 49625"/>
                <a:gd name="connsiteY32" fmla="*/ 51340 h 154374"/>
                <a:gd name="connsiteX33" fmla="*/ 45244 w 49625"/>
                <a:gd name="connsiteY33" fmla="*/ 72580 h 154374"/>
                <a:gd name="connsiteX34" fmla="*/ 43244 w 49625"/>
                <a:gd name="connsiteY34" fmla="*/ 80296 h 154374"/>
                <a:gd name="connsiteX35" fmla="*/ 37719 w 49625"/>
                <a:gd name="connsiteY35" fmla="*/ 77629 h 154374"/>
                <a:gd name="connsiteX36" fmla="*/ 34576 w 49625"/>
                <a:gd name="connsiteY36" fmla="*/ 76962 h 154374"/>
                <a:gd name="connsiteX37" fmla="*/ 33338 w 49625"/>
                <a:gd name="connsiteY37" fmla="*/ 79438 h 154374"/>
                <a:gd name="connsiteX38" fmla="*/ 33338 w 49625"/>
                <a:gd name="connsiteY38" fmla="*/ 86678 h 154374"/>
                <a:gd name="connsiteX39" fmla="*/ 38481 w 49625"/>
                <a:gd name="connsiteY39" fmla="*/ 115253 h 154374"/>
                <a:gd name="connsiteX40" fmla="*/ 46482 w 49625"/>
                <a:gd name="connsiteY40" fmla="*/ 141637 h 154374"/>
                <a:gd name="connsiteX41" fmla="*/ 49625 w 49625"/>
                <a:gd name="connsiteY41" fmla="*/ 150590 h 154374"/>
                <a:gd name="connsiteX42" fmla="*/ 31623 w 49625"/>
                <a:gd name="connsiteY42" fmla="*/ 69723 h 154374"/>
                <a:gd name="connsiteX43" fmla="*/ 33052 w 49625"/>
                <a:gd name="connsiteY43" fmla="*/ 68389 h 154374"/>
                <a:gd name="connsiteX44" fmla="*/ 30766 w 49625"/>
                <a:gd name="connsiteY44" fmla="*/ 67818 h 154374"/>
                <a:gd name="connsiteX45" fmla="*/ 31623 w 49625"/>
                <a:gd name="connsiteY45" fmla="*/ 69723 h 154374"/>
                <a:gd name="connsiteX46" fmla="*/ 32385 w 49625"/>
                <a:gd name="connsiteY46" fmla="*/ 106394 h 154374"/>
                <a:gd name="connsiteX47" fmla="*/ 32956 w 49625"/>
                <a:gd name="connsiteY47" fmla="*/ 105632 h 154374"/>
                <a:gd name="connsiteX48" fmla="*/ 32385 w 49625"/>
                <a:gd name="connsiteY48" fmla="*/ 106394 h 154374"/>
                <a:gd name="connsiteX49" fmla="*/ 30194 w 49625"/>
                <a:gd name="connsiteY49" fmla="*/ 81724 h 154374"/>
                <a:gd name="connsiteX50" fmla="*/ 28765 w 49625"/>
                <a:gd name="connsiteY50" fmla="*/ 82391 h 154374"/>
                <a:gd name="connsiteX51" fmla="*/ 30194 w 49625"/>
                <a:gd name="connsiteY51" fmla="*/ 81724 h 154374"/>
                <a:gd name="connsiteX52" fmla="*/ 21717 w 49625"/>
                <a:gd name="connsiteY52" fmla="*/ 35243 h 154374"/>
                <a:gd name="connsiteX53" fmla="*/ 24384 w 49625"/>
                <a:gd name="connsiteY53" fmla="*/ 34862 h 154374"/>
                <a:gd name="connsiteX54" fmla="*/ 22193 w 49625"/>
                <a:gd name="connsiteY54" fmla="*/ 34385 h 154374"/>
                <a:gd name="connsiteX55" fmla="*/ 21717 w 49625"/>
                <a:gd name="connsiteY55" fmla="*/ 34862 h 154374"/>
                <a:gd name="connsiteX56" fmla="*/ 21717 w 49625"/>
                <a:gd name="connsiteY56" fmla="*/ 35338 h 154374"/>
                <a:gd name="connsiteX57" fmla="*/ 12859 w 49625"/>
                <a:gd name="connsiteY57" fmla="*/ 51054 h 154374"/>
                <a:gd name="connsiteX58" fmla="*/ 11239 w 49625"/>
                <a:gd name="connsiteY58" fmla="*/ 49054 h 154374"/>
                <a:gd name="connsiteX59" fmla="*/ 10192 w 49625"/>
                <a:gd name="connsiteY59" fmla="*/ 49530 h 154374"/>
                <a:gd name="connsiteX60" fmla="*/ 12859 w 49625"/>
                <a:gd name="connsiteY60" fmla="*/ 51054 h 1543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49625" h="154374">
                  <a:moveTo>
                    <a:pt x="49435" y="150876"/>
                  </a:moveTo>
                  <a:lnTo>
                    <a:pt x="46101" y="151733"/>
                  </a:lnTo>
                  <a:cubicBezTo>
                    <a:pt x="45815" y="149923"/>
                    <a:pt x="44387" y="150590"/>
                    <a:pt x="43244" y="150400"/>
                  </a:cubicBezTo>
                  <a:cubicBezTo>
                    <a:pt x="41243" y="150019"/>
                    <a:pt x="39338" y="149447"/>
                    <a:pt x="37338" y="149162"/>
                  </a:cubicBezTo>
                  <a:cubicBezTo>
                    <a:pt x="36481" y="149066"/>
                    <a:pt x="35623" y="149447"/>
                    <a:pt x="34671" y="149638"/>
                  </a:cubicBezTo>
                  <a:cubicBezTo>
                    <a:pt x="35147" y="150304"/>
                    <a:pt x="35719" y="151066"/>
                    <a:pt x="36195" y="151733"/>
                  </a:cubicBezTo>
                  <a:cubicBezTo>
                    <a:pt x="36576" y="152400"/>
                    <a:pt x="37052" y="153067"/>
                    <a:pt x="37433" y="153638"/>
                  </a:cubicBezTo>
                  <a:cubicBezTo>
                    <a:pt x="36576" y="153924"/>
                    <a:pt x="35338" y="154591"/>
                    <a:pt x="34957" y="154305"/>
                  </a:cubicBezTo>
                  <a:cubicBezTo>
                    <a:pt x="33719" y="153353"/>
                    <a:pt x="31813" y="152019"/>
                    <a:pt x="31909" y="150876"/>
                  </a:cubicBezTo>
                  <a:cubicBezTo>
                    <a:pt x="31909" y="149733"/>
                    <a:pt x="34099" y="147828"/>
                    <a:pt x="35243" y="147828"/>
                  </a:cubicBezTo>
                  <a:cubicBezTo>
                    <a:pt x="39243" y="147828"/>
                    <a:pt x="39338" y="146685"/>
                    <a:pt x="38100" y="143542"/>
                  </a:cubicBezTo>
                  <a:cubicBezTo>
                    <a:pt x="35623" y="137160"/>
                    <a:pt x="33909" y="130493"/>
                    <a:pt x="31528" y="124015"/>
                  </a:cubicBezTo>
                  <a:cubicBezTo>
                    <a:pt x="28575" y="115919"/>
                    <a:pt x="27908" y="107442"/>
                    <a:pt x="27146" y="98965"/>
                  </a:cubicBezTo>
                  <a:cubicBezTo>
                    <a:pt x="26384" y="91059"/>
                    <a:pt x="23336" y="83153"/>
                    <a:pt x="23336" y="75247"/>
                  </a:cubicBezTo>
                  <a:cubicBezTo>
                    <a:pt x="23336" y="69342"/>
                    <a:pt x="22098" y="64579"/>
                    <a:pt x="18574" y="60007"/>
                  </a:cubicBezTo>
                  <a:cubicBezTo>
                    <a:pt x="17050" y="58103"/>
                    <a:pt x="15145" y="56197"/>
                    <a:pt x="12859" y="54959"/>
                  </a:cubicBezTo>
                  <a:cubicBezTo>
                    <a:pt x="8668" y="52673"/>
                    <a:pt x="4381" y="50578"/>
                    <a:pt x="0" y="48673"/>
                  </a:cubicBezTo>
                  <a:lnTo>
                    <a:pt x="1714" y="45434"/>
                  </a:lnTo>
                  <a:cubicBezTo>
                    <a:pt x="1714" y="45434"/>
                    <a:pt x="2477" y="44958"/>
                    <a:pt x="2762" y="44101"/>
                  </a:cubicBezTo>
                  <a:cubicBezTo>
                    <a:pt x="2000" y="43529"/>
                    <a:pt x="1143" y="42958"/>
                    <a:pt x="381" y="42386"/>
                  </a:cubicBezTo>
                  <a:lnTo>
                    <a:pt x="3334" y="39529"/>
                  </a:lnTo>
                  <a:cubicBezTo>
                    <a:pt x="7048" y="42672"/>
                    <a:pt x="12382" y="43244"/>
                    <a:pt x="16288" y="46196"/>
                  </a:cubicBezTo>
                  <a:cubicBezTo>
                    <a:pt x="17145" y="46863"/>
                    <a:pt x="18288" y="47149"/>
                    <a:pt x="19240" y="47530"/>
                  </a:cubicBezTo>
                  <a:cubicBezTo>
                    <a:pt x="19050" y="46482"/>
                    <a:pt x="18764" y="45529"/>
                    <a:pt x="18669" y="44482"/>
                  </a:cubicBezTo>
                  <a:cubicBezTo>
                    <a:pt x="18193" y="40481"/>
                    <a:pt x="17240" y="36386"/>
                    <a:pt x="17336" y="32385"/>
                  </a:cubicBezTo>
                  <a:cubicBezTo>
                    <a:pt x="17431" y="26003"/>
                    <a:pt x="16193" y="19717"/>
                    <a:pt x="17145" y="13240"/>
                  </a:cubicBezTo>
                  <a:cubicBezTo>
                    <a:pt x="17716" y="9430"/>
                    <a:pt x="16478" y="5144"/>
                    <a:pt x="17145" y="1524"/>
                  </a:cubicBezTo>
                  <a:lnTo>
                    <a:pt x="20288" y="1524"/>
                  </a:lnTo>
                  <a:cubicBezTo>
                    <a:pt x="21241" y="1524"/>
                    <a:pt x="22193" y="1524"/>
                    <a:pt x="23146" y="190"/>
                  </a:cubicBezTo>
                  <a:lnTo>
                    <a:pt x="26384" y="0"/>
                  </a:lnTo>
                  <a:cubicBezTo>
                    <a:pt x="24860" y="7715"/>
                    <a:pt x="27908" y="15716"/>
                    <a:pt x="24574" y="23146"/>
                  </a:cubicBezTo>
                  <a:cubicBezTo>
                    <a:pt x="26194" y="29908"/>
                    <a:pt x="27813" y="36576"/>
                    <a:pt x="29337" y="43339"/>
                  </a:cubicBezTo>
                  <a:cubicBezTo>
                    <a:pt x="30004" y="46006"/>
                    <a:pt x="29623" y="49054"/>
                    <a:pt x="31052" y="51340"/>
                  </a:cubicBezTo>
                  <a:cubicBezTo>
                    <a:pt x="35433" y="58579"/>
                    <a:pt x="40386" y="65627"/>
                    <a:pt x="45244" y="72580"/>
                  </a:cubicBezTo>
                  <a:cubicBezTo>
                    <a:pt x="47244" y="75438"/>
                    <a:pt x="46291" y="78962"/>
                    <a:pt x="43244" y="80296"/>
                  </a:cubicBezTo>
                  <a:cubicBezTo>
                    <a:pt x="39910" y="81724"/>
                    <a:pt x="39624" y="78391"/>
                    <a:pt x="37719" y="77629"/>
                  </a:cubicBezTo>
                  <a:cubicBezTo>
                    <a:pt x="36671" y="77248"/>
                    <a:pt x="35433" y="76676"/>
                    <a:pt x="34576" y="76962"/>
                  </a:cubicBezTo>
                  <a:cubicBezTo>
                    <a:pt x="33909" y="77153"/>
                    <a:pt x="33433" y="78581"/>
                    <a:pt x="33338" y="79438"/>
                  </a:cubicBezTo>
                  <a:cubicBezTo>
                    <a:pt x="33147" y="81915"/>
                    <a:pt x="32480" y="84677"/>
                    <a:pt x="33338" y="86678"/>
                  </a:cubicBezTo>
                  <a:cubicBezTo>
                    <a:pt x="37719" y="95821"/>
                    <a:pt x="36481" y="105823"/>
                    <a:pt x="38481" y="115253"/>
                  </a:cubicBezTo>
                  <a:cubicBezTo>
                    <a:pt x="40386" y="124396"/>
                    <a:pt x="43434" y="132969"/>
                    <a:pt x="46482" y="141637"/>
                  </a:cubicBezTo>
                  <a:cubicBezTo>
                    <a:pt x="47530" y="144589"/>
                    <a:pt x="48673" y="147542"/>
                    <a:pt x="49625" y="150590"/>
                  </a:cubicBezTo>
                  <a:close/>
                  <a:moveTo>
                    <a:pt x="31623" y="69723"/>
                  </a:moveTo>
                  <a:lnTo>
                    <a:pt x="33052" y="68389"/>
                  </a:lnTo>
                  <a:cubicBezTo>
                    <a:pt x="32290" y="68199"/>
                    <a:pt x="31528" y="68008"/>
                    <a:pt x="30766" y="67818"/>
                  </a:cubicBezTo>
                  <a:cubicBezTo>
                    <a:pt x="30766" y="68675"/>
                    <a:pt x="30766" y="69532"/>
                    <a:pt x="31623" y="69723"/>
                  </a:cubicBezTo>
                  <a:close/>
                  <a:moveTo>
                    <a:pt x="32385" y="106394"/>
                  </a:moveTo>
                  <a:cubicBezTo>
                    <a:pt x="32385" y="106394"/>
                    <a:pt x="32766" y="105823"/>
                    <a:pt x="32956" y="105632"/>
                  </a:cubicBezTo>
                  <a:cubicBezTo>
                    <a:pt x="32480" y="105632"/>
                    <a:pt x="32099" y="105632"/>
                    <a:pt x="32385" y="106394"/>
                  </a:cubicBezTo>
                  <a:close/>
                  <a:moveTo>
                    <a:pt x="30194" y="81724"/>
                  </a:moveTo>
                  <a:cubicBezTo>
                    <a:pt x="29718" y="81915"/>
                    <a:pt x="29242" y="82201"/>
                    <a:pt x="28765" y="82391"/>
                  </a:cubicBezTo>
                  <a:cubicBezTo>
                    <a:pt x="29242" y="82582"/>
                    <a:pt x="29718" y="82868"/>
                    <a:pt x="30194" y="81724"/>
                  </a:cubicBezTo>
                  <a:close/>
                  <a:moveTo>
                    <a:pt x="21717" y="35243"/>
                  </a:moveTo>
                  <a:lnTo>
                    <a:pt x="24384" y="34862"/>
                  </a:lnTo>
                  <a:cubicBezTo>
                    <a:pt x="23908" y="34480"/>
                    <a:pt x="23431" y="34099"/>
                    <a:pt x="22193" y="34385"/>
                  </a:cubicBezTo>
                  <a:cubicBezTo>
                    <a:pt x="22003" y="34480"/>
                    <a:pt x="21812" y="34671"/>
                    <a:pt x="21717" y="34862"/>
                  </a:cubicBezTo>
                  <a:cubicBezTo>
                    <a:pt x="21717" y="34957"/>
                    <a:pt x="21717" y="35147"/>
                    <a:pt x="21717" y="35338"/>
                  </a:cubicBezTo>
                  <a:close/>
                  <a:moveTo>
                    <a:pt x="12859" y="51054"/>
                  </a:moveTo>
                  <a:cubicBezTo>
                    <a:pt x="12287" y="50387"/>
                    <a:pt x="11811" y="49721"/>
                    <a:pt x="11239" y="49054"/>
                  </a:cubicBezTo>
                  <a:cubicBezTo>
                    <a:pt x="11239" y="49054"/>
                    <a:pt x="10573" y="49339"/>
                    <a:pt x="10192" y="49530"/>
                  </a:cubicBezTo>
                  <a:cubicBezTo>
                    <a:pt x="10859" y="50292"/>
                    <a:pt x="11525" y="50959"/>
                    <a:pt x="12859" y="51054"/>
                  </a:cubicBezTo>
                  <a:close/>
                </a:path>
              </a:pathLst>
            </a:custGeom>
            <a:solidFill>
              <a:srgbClr val="040000"/>
            </a:solidFill>
            <a:ln w="9525" cap="flat">
              <a:noFill/>
              <a:prstDash val="solid"/>
              <a:miter/>
            </a:ln>
          </p:spPr>
          <p:txBody>
            <a:bodyPr rtlCol="0" anchor="ctr"/>
            <a:lstStyle/>
            <a:p>
              <a:endParaRPr lang="ja-JP" altLang="en-US"/>
            </a:p>
          </p:txBody>
        </p:sp>
        <p:sp>
          <p:nvSpPr>
            <p:cNvPr id="144" name="フリーフォーム: 図形 143">
              <a:extLst>
                <a:ext uri="{FF2B5EF4-FFF2-40B4-BE49-F238E27FC236}">
                  <a16:creationId xmlns:a16="http://schemas.microsoft.com/office/drawing/2014/main" id="{936DD662-A918-DE30-CE4D-047617A9B77A}"/>
                </a:ext>
              </a:extLst>
            </p:cNvPr>
            <p:cNvSpPr/>
            <p:nvPr/>
          </p:nvSpPr>
          <p:spPr>
            <a:xfrm>
              <a:off x="5753396" y="4422171"/>
              <a:ext cx="3323" cy="4381"/>
            </a:xfrm>
            <a:custGeom>
              <a:avLst/>
              <a:gdLst>
                <a:gd name="connsiteX0" fmla="*/ 3323 w 3323"/>
                <a:gd name="connsiteY0" fmla="*/ 4286 h 4381"/>
                <a:gd name="connsiteX1" fmla="*/ 1609 w 3323"/>
                <a:gd name="connsiteY1" fmla="*/ 4286 h 4381"/>
                <a:gd name="connsiteX2" fmla="*/ 85 w 3323"/>
                <a:gd name="connsiteY2" fmla="*/ 1619 h 4381"/>
                <a:gd name="connsiteX3" fmla="*/ 85 w 3323"/>
                <a:gd name="connsiteY3" fmla="*/ 0 h 4381"/>
                <a:gd name="connsiteX4" fmla="*/ 2275 w 3323"/>
                <a:gd name="connsiteY4" fmla="*/ 2381 h 4381"/>
                <a:gd name="connsiteX5" fmla="*/ 3323 w 3323"/>
                <a:gd name="connsiteY5" fmla="*/ 4382 h 43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23" h="4381">
                  <a:moveTo>
                    <a:pt x="3323" y="4286"/>
                  </a:moveTo>
                  <a:cubicBezTo>
                    <a:pt x="2752" y="4286"/>
                    <a:pt x="1799" y="4477"/>
                    <a:pt x="1609" y="4286"/>
                  </a:cubicBezTo>
                  <a:cubicBezTo>
                    <a:pt x="942" y="3524"/>
                    <a:pt x="466" y="2572"/>
                    <a:pt x="85" y="1619"/>
                  </a:cubicBezTo>
                  <a:cubicBezTo>
                    <a:pt x="-106" y="1143"/>
                    <a:pt x="85" y="571"/>
                    <a:pt x="85" y="0"/>
                  </a:cubicBezTo>
                  <a:cubicBezTo>
                    <a:pt x="656" y="667"/>
                    <a:pt x="1323" y="1334"/>
                    <a:pt x="2275" y="2381"/>
                  </a:cubicBezTo>
                  <a:cubicBezTo>
                    <a:pt x="2847" y="3238"/>
                    <a:pt x="3133" y="3810"/>
                    <a:pt x="3323" y="4382"/>
                  </a:cubicBezTo>
                  <a:close/>
                </a:path>
              </a:pathLst>
            </a:custGeom>
            <a:solidFill>
              <a:srgbClr val="040000"/>
            </a:solidFill>
            <a:ln w="9525" cap="flat">
              <a:noFill/>
              <a:prstDash val="solid"/>
              <a:miter/>
            </a:ln>
          </p:spPr>
          <p:txBody>
            <a:bodyPr rtlCol="0" anchor="ctr"/>
            <a:lstStyle/>
            <a:p>
              <a:endParaRPr lang="ja-JP" altLang="en-US"/>
            </a:p>
          </p:txBody>
        </p:sp>
        <p:sp>
          <p:nvSpPr>
            <p:cNvPr id="145" name="フリーフォーム: 図形 144">
              <a:extLst>
                <a:ext uri="{FF2B5EF4-FFF2-40B4-BE49-F238E27FC236}">
                  <a16:creationId xmlns:a16="http://schemas.microsoft.com/office/drawing/2014/main" id="{ACE878E7-574A-D6E4-7C74-6669DFBC4FA0}"/>
                </a:ext>
              </a:extLst>
            </p:cNvPr>
            <p:cNvSpPr/>
            <p:nvPr/>
          </p:nvSpPr>
          <p:spPr>
            <a:xfrm>
              <a:off x="5737849" y="4591335"/>
              <a:ext cx="18637" cy="25937"/>
            </a:xfrm>
            <a:custGeom>
              <a:avLst/>
              <a:gdLst>
                <a:gd name="connsiteX0" fmla="*/ 18489 w 18637"/>
                <a:gd name="connsiteY0" fmla="*/ 22384 h 25937"/>
                <a:gd name="connsiteX1" fmla="*/ 8869 w 18637"/>
                <a:gd name="connsiteY1" fmla="*/ 24955 h 25937"/>
                <a:gd name="connsiteX2" fmla="*/ 1630 w 18637"/>
                <a:gd name="connsiteY2" fmla="*/ 11716 h 25937"/>
                <a:gd name="connsiteX3" fmla="*/ 1630 w 18637"/>
                <a:gd name="connsiteY3" fmla="*/ 9049 h 25937"/>
                <a:gd name="connsiteX4" fmla="*/ 1344 w 18637"/>
                <a:gd name="connsiteY4" fmla="*/ 5620 h 25937"/>
                <a:gd name="connsiteX5" fmla="*/ 3630 w 18637"/>
                <a:gd name="connsiteY5" fmla="*/ 8001 h 25937"/>
                <a:gd name="connsiteX6" fmla="*/ 5630 w 18637"/>
                <a:gd name="connsiteY6" fmla="*/ 9144 h 25937"/>
                <a:gd name="connsiteX7" fmla="*/ 6583 w 18637"/>
                <a:gd name="connsiteY7" fmla="*/ 6763 h 25937"/>
                <a:gd name="connsiteX8" fmla="*/ 6012 w 18637"/>
                <a:gd name="connsiteY8" fmla="*/ 5715 h 25937"/>
                <a:gd name="connsiteX9" fmla="*/ 7631 w 18637"/>
                <a:gd name="connsiteY9" fmla="*/ 2953 h 25937"/>
                <a:gd name="connsiteX10" fmla="*/ 10298 w 18637"/>
                <a:gd name="connsiteY10" fmla="*/ 5429 h 25937"/>
                <a:gd name="connsiteX11" fmla="*/ 10298 w 18637"/>
                <a:gd name="connsiteY11" fmla="*/ 6096 h 25937"/>
                <a:gd name="connsiteX12" fmla="*/ 12298 w 18637"/>
                <a:gd name="connsiteY12" fmla="*/ 12002 h 25937"/>
                <a:gd name="connsiteX13" fmla="*/ 12774 w 18637"/>
                <a:gd name="connsiteY13" fmla="*/ 12002 h 25937"/>
                <a:gd name="connsiteX14" fmla="*/ 12012 w 18637"/>
                <a:gd name="connsiteY14" fmla="*/ 6477 h 25937"/>
                <a:gd name="connsiteX15" fmla="*/ 10012 w 18637"/>
                <a:gd name="connsiteY15" fmla="*/ 667 h 25937"/>
                <a:gd name="connsiteX16" fmla="*/ 12298 w 18637"/>
                <a:gd name="connsiteY16" fmla="*/ 0 h 25937"/>
                <a:gd name="connsiteX17" fmla="*/ 16679 w 18637"/>
                <a:gd name="connsiteY17" fmla="*/ 10382 h 25937"/>
                <a:gd name="connsiteX18" fmla="*/ 18585 w 18637"/>
                <a:gd name="connsiteY18" fmla="*/ 22384 h 25937"/>
                <a:gd name="connsiteX19" fmla="*/ 10203 w 18637"/>
                <a:gd name="connsiteY19" fmla="*/ 14097 h 25937"/>
                <a:gd name="connsiteX20" fmla="*/ 10203 w 18637"/>
                <a:gd name="connsiteY20" fmla="*/ 12954 h 25937"/>
                <a:gd name="connsiteX21" fmla="*/ 7345 w 18637"/>
                <a:gd name="connsiteY21" fmla="*/ 14192 h 25937"/>
                <a:gd name="connsiteX22" fmla="*/ 10203 w 18637"/>
                <a:gd name="connsiteY22" fmla="*/ 14192 h 25937"/>
                <a:gd name="connsiteX23" fmla="*/ 8774 w 18637"/>
                <a:gd name="connsiteY23" fmla="*/ 18193 h 25937"/>
                <a:gd name="connsiteX24" fmla="*/ 7917 w 18637"/>
                <a:gd name="connsiteY24" fmla="*/ 17621 h 25937"/>
                <a:gd name="connsiteX25" fmla="*/ 8774 w 18637"/>
                <a:gd name="connsiteY25" fmla="*/ 18193 h 25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8637" h="25937">
                  <a:moveTo>
                    <a:pt x="18489" y="22384"/>
                  </a:moveTo>
                  <a:cubicBezTo>
                    <a:pt x="19823" y="24955"/>
                    <a:pt x="11822" y="27337"/>
                    <a:pt x="8869" y="24955"/>
                  </a:cubicBezTo>
                  <a:cubicBezTo>
                    <a:pt x="4583" y="21431"/>
                    <a:pt x="2773" y="16669"/>
                    <a:pt x="1630" y="11716"/>
                  </a:cubicBezTo>
                  <a:cubicBezTo>
                    <a:pt x="1439" y="10859"/>
                    <a:pt x="1820" y="9906"/>
                    <a:pt x="1630" y="9049"/>
                  </a:cubicBezTo>
                  <a:cubicBezTo>
                    <a:pt x="1344" y="7906"/>
                    <a:pt x="-1704" y="6858"/>
                    <a:pt x="1344" y="5620"/>
                  </a:cubicBezTo>
                  <a:cubicBezTo>
                    <a:pt x="1630" y="5524"/>
                    <a:pt x="2773" y="7239"/>
                    <a:pt x="3630" y="8001"/>
                  </a:cubicBezTo>
                  <a:cubicBezTo>
                    <a:pt x="4202" y="8477"/>
                    <a:pt x="4964" y="8763"/>
                    <a:pt x="5630" y="9144"/>
                  </a:cubicBezTo>
                  <a:cubicBezTo>
                    <a:pt x="5916" y="8382"/>
                    <a:pt x="6393" y="7620"/>
                    <a:pt x="6583" y="6763"/>
                  </a:cubicBezTo>
                  <a:cubicBezTo>
                    <a:pt x="6583" y="6477"/>
                    <a:pt x="5916" y="5905"/>
                    <a:pt x="6012" y="5715"/>
                  </a:cubicBezTo>
                  <a:cubicBezTo>
                    <a:pt x="6488" y="4763"/>
                    <a:pt x="6869" y="3238"/>
                    <a:pt x="7631" y="2953"/>
                  </a:cubicBezTo>
                  <a:cubicBezTo>
                    <a:pt x="9821" y="2286"/>
                    <a:pt x="10584" y="3524"/>
                    <a:pt x="10298" y="5429"/>
                  </a:cubicBezTo>
                  <a:cubicBezTo>
                    <a:pt x="10298" y="5620"/>
                    <a:pt x="10298" y="5905"/>
                    <a:pt x="10298" y="6096"/>
                  </a:cubicBezTo>
                  <a:cubicBezTo>
                    <a:pt x="10964" y="8096"/>
                    <a:pt x="11631" y="10001"/>
                    <a:pt x="12298" y="12002"/>
                  </a:cubicBezTo>
                  <a:lnTo>
                    <a:pt x="12774" y="12002"/>
                  </a:lnTo>
                  <a:cubicBezTo>
                    <a:pt x="12584" y="10096"/>
                    <a:pt x="12584" y="8192"/>
                    <a:pt x="12012" y="6477"/>
                  </a:cubicBezTo>
                  <a:cubicBezTo>
                    <a:pt x="11345" y="4572"/>
                    <a:pt x="10679" y="2572"/>
                    <a:pt x="10012" y="667"/>
                  </a:cubicBezTo>
                  <a:lnTo>
                    <a:pt x="12298" y="0"/>
                  </a:lnTo>
                  <a:cubicBezTo>
                    <a:pt x="13441" y="3620"/>
                    <a:pt x="14870" y="7144"/>
                    <a:pt x="16679" y="10382"/>
                  </a:cubicBezTo>
                  <a:cubicBezTo>
                    <a:pt x="18775" y="14288"/>
                    <a:pt x="16489" y="18288"/>
                    <a:pt x="18585" y="22384"/>
                  </a:cubicBezTo>
                  <a:close/>
                  <a:moveTo>
                    <a:pt x="10203" y="14097"/>
                  </a:moveTo>
                  <a:lnTo>
                    <a:pt x="10203" y="12954"/>
                  </a:lnTo>
                  <a:cubicBezTo>
                    <a:pt x="9250" y="12954"/>
                    <a:pt x="8297" y="12954"/>
                    <a:pt x="7345" y="14192"/>
                  </a:cubicBezTo>
                  <a:cubicBezTo>
                    <a:pt x="8297" y="14192"/>
                    <a:pt x="9250" y="14192"/>
                    <a:pt x="10203" y="14192"/>
                  </a:cubicBezTo>
                  <a:close/>
                  <a:moveTo>
                    <a:pt x="8774" y="18193"/>
                  </a:moveTo>
                  <a:cubicBezTo>
                    <a:pt x="8774" y="18193"/>
                    <a:pt x="8202" y="17812"/>
                    <a:pt x="7917" y="17621"/>
                  </a:cubicBezTo>
                  <a:cubicBezTo>
                    <a:pt x="7917" y="18002"/>
                    <a:pt x="7917" y="18383"/>
                    <a:pt x="8774" y="18193"/>
                  </a:cubicBezTo>
                  <a:close/>
                </a:path>
              </a:pathLst>
            </a:custGeom>
            <a:solidFill>
              <a:srgbClr val="040000"/>
            </a:solidFill>
            <a:ln w="9525" cap="flat">
              <a:noFill/>
              <a:prstDash val="solid"/>
              <a:miter/>
            </a:ln>
          </p:spPr>
          <p:txBody>
            <a:bodyPr rtlCol="0" anchor="ctr"/>
            <a:lstStyle/>
            <a:p>
              <a:endParaRPr lang="ja-JP" altLang="en-US"/>
            </a:p>
          </p:txBody>
        </p:sp>
        <p:sp>
          <p:nvSpPr>
            <p:cNvPr id="146" name="フリーフォーム: 図形 145">
              <a:extLst>
                <a:ext uri="{FF2B5EF4-FFF2-40B4-BE49-F238E27FC236}">
                  <a16:creationId xmlns:a16="http://schemas.microsoft.com/office/drawing/2014/main" id="{4A0E9E76-DEEB-B0E9-8564-1B26A15DE499}"/>
                </a:ext>
              </a:extLst>
            </p:cNvPr>
            <p:cNvSpPr/>
            <p:nvPr/>
          </p:nvSpPr>
          <p:spPr>
            <a:xfrm>
              <a:off x="5716518" y="4531208"/>
              <a:ext cx="33533" cy="61555"/>
            </a:xfrm>
            <a:custGeom>
              <a:avLst/>
              <a:gdLst>
                <a:gd name="connsiteX0" fmla="*/ 33533 w 33533"/>
                <a:gd name="connsiteY0" fmla="*/ 60127 h 61555"/>
                <a:gd name="connsiteX1" fmla="*/ 31248 w 33533"/>
                <a:gd name="connsiteY1" fmla="*/ 60793 h 61555"/>
                <a:gd name="connsiteX2" fmla="*/ 27152 w 33533"/>
                <a:gd name="connsiteY2" fmla="*/ 49554 h 61555"/>
                <a:gd name="connsiteX3" fmla="*/ 19437 w 33533"/>
                <a:gd name="connsiteY3" fmla="*/ 49554 h 61555"/>
                <a:gd name="connsiteX4" fmla="*/ 18675 w 33533"/>
                <a:gd name="connsiteY4" fmla="*/ 51078 h 61555"/>
                <a:gd name="connsiteX5" fmla="*/ 20008 w 33533"/>
                <a:gd name="connsiteY5" fmla="*/ 52126 h 61555"/>
                <a:gd name="connsiteX6" fmla="*/ 27438 w 33533"/>
                <a:gd name="connsiteY6" fmla="*/ 57936 h 61555"/>
                <a:gd name="connsiteX7" fmla="*/ 25437 w 33533"/>
                <a:gd name="connsiteY7" fmla="*/ 61555 h 61555"/>
                <a:gd name="connsiteX8" fmla="*/ 15341 w 33533"/>
                <a:gd name="connsiteY8" fmla="*/ 55364 h 61555"/>
                <a:gd name="connsiteX9" fmla="*/ 2768 w 33533"/>
                <a:gd name="connsiteY9" fmla="*/ 39457 h 61555"/>
                <a:gd name="connsiteX10" fmla="*/ 6 w 33533"/>
                <a:gd name="connsiteY10" fmla="*/ 35266 h 61555"/>
                <a:gd name="connsiteX11" fmla="*/ 2101 w 33533"/>
                <a:gd name="connsiteY11" fmla="*/ 31075 h 61555"/>
                <a:gd name="connsiteX12" fmla="*/ 8673 w 33533"/>
                <a:gd name="connsiteY12" fmla="*/ 31933 h 61555"/>
                <a:gd name="connsiteX13" fmla="*/ 14865 w 33533"/>
                <a:gd name="connsiteY13" fmla="*/ 40124 h 61555"/>
                <a:gd name="connsiteX14" fmla="*/ 17150 w 33533"/>
                <a:gd name="connsiteY14" fmla="*/ 44506 h 61555"/>
                <a:gd name="connsiteX15" fmla="*/ 19341 w 33533"/>
                <a:gd name="connsiteY15" fmla="*/ 45363 h 61555"/>
                <a:gd name="connsiteX16" fmla="*/ 19913 w 33533"/>
                <a:gd name="connsiteY16" fmla="*/ 43553 h 61555"/>
                <a:gd name="connsiteX17" fmla="*/ 18865 w 33533"/>
                <a:gd name="connsiteY17" fmla="*/ 39076 h 61555"/>
                <a:gd name="connsiteX18" fmla="*/ 20675 w 33533"/>
                <a:gd name="connsiteY18" fmla="*/ 40029 h 61555"/>
                <a:gd name="connsiteX19" fmla="*/ 21246 w 33533"/>
                <a:gd name="connsiteY19" fmla="*/ 38028 h 61555"/>
                <a:gd name="connsiteX20" fmla="*/ 18579 w 33533"/>
                <a:gd name="connsiteY20" fmla="*/ 38791 h 61555"/>
                <a:gd name="connsiteX21" fmla="*/ 12864 w 33533"/>
                <a:gd name="connsiteY21" fmla="*/ 26694 h 61555"/>
                <a:gd name="connsiteX22" fmla="*/ 12198 w 33533"/>
                <a:gd name="connsiteY22" fmla="*/ 24312 h 61555"/>
                <a:gd name="connsiteX23" fmla="*/ 14769 w 33533"/>
                <a:gd name="connsiteY23" fmla="*/ 12406 h 61555"/>
                <a:gd name="connsiteX24" fmla="*/ 15436 w 33533"/>
                <a:gd name="connsiteY24" fmla="*/ 7263 h 61555"/>
                <a:gd name="connsiteX25" fmla="*/ 12483 w 33533"/>
                <a:gd name="connsiteY25" fmla="*/ 3072 h 61555"/>
                <a:gd name="connsiteX26" fmla="*/ 11912 w 33533"/>
                <a:gd name="connsiteY26" fmla="*/ 310 h 61555"/>
                <a:gd name="connsiteX27" fmla="*/ 15817 w 33533"/>
                <a:gd name="connsiteY27" fmla="*/ 1548 h 61555"/>
                <a:gd name="connsiteX28" fmla="*/ 21246 w 33533"/>
                <a:gd name="connsiteY28" fmla="*/ 16693 h 61555"/>
                <a:gd name="connsiteX29" fmla="*/ 24390 w 33533"/>
                <a:gd name="connsiteY29" fmla="*/ 34219 h 61555"/>
                <a:gd name="connsiteX30" fmla="*/ 24961 w 33533"/>
                <a:gd name="connsiteY30" fmla="*/ 35933 h 61555"/>
                <a:gd name="connsiteX31" fmla="*/ 31724 w 33533"/>
                <a:gd name="connsiteY31" fmla="*/ 53364 h 61555"/>
                <a:gd name="connsiteX32" fmla="*/ 33533 w 33533"/>
                <a:gd name="connsiteY32" fmla="*/ 59841 h 61555"/>
                <a:gd name="connsiteX33" fmla="*/ 27247 w 33533"/>
                <a:gd name="connsiteY33" fmla="*/ 43648 h 61555"/>
                <a:gd name="connsiteX34" fmla="*/ 25247 w 33533"/>
                <a:gd name="connsiteY34" fmla="*/ 41934 h 61555"/>
                <a:gd name="connsiteX35" fmla="*/ 22961 w 33533"/>
                <a:gd name="connsiteY35" fmla="*/ 42220 h 61555"/>
                <a:gd name="connsiteX36" fmla="*/ 24485 w 33533"/>
                <a:gd name="connsiteY36" fmla="*/ 44220 h 61555"/>
                <a:gd name="connsiteX37" fmla="*/ 27247 w 33533"/>
                <a:gd name="connsiteY37" fmla="*/ 43648 h 61555"/>
                <a:gd name="connsiteX38" fmla="*/ 23628 w 33533"/>
                <a:gd name="connsiteY38" fmla="*/ 57650 h 61555"/>
                <a:gd name="connsiteX39" fmla="*/ 22199 w 33533"/>
                <a:gd name="connsiteY39" fmla="*/ 56317 h 61555"/>
                <a:gd name="connsiteX40" fmla="*/ 20865 w 33533"/>
                <a:gd name="connsiteY40" fmla="*/ 58984 h 61555"/>
                <a:gd name="connsiteX41" fmla="*/ 22199 w 33533"/>
                <a:gd name="connsiteY41" fmla="*/ 60222 h 61555"/>
                <a:gd name="connsiteX42" fmla="*/ 23532 w 33533"/>
                <a:gd name="connsiteY42" fmla="*/ 57555 h 61555"/>
                <a:gd name="connsiteX43" fmla="*/ 18579 w 33533"/>
                <a:gd name="connsiteY43" fmla="*/ 23646 h 61555"/>
                <a:gd name="connsiteX44" fmla="*/ 18579 w 33533"/>
                <a:gd name="connsiteY44" fmla="*/ 22408 h 61555"/>
                <a:gd name="connsiteX45" fmla="*/ 17722 w 33533"/>
                <a:gd name="connsiteY45" fmla="*/ 20407 h 61555"/>
                <a:gd name="connsiteX46" fmla="*/ 17150 w 33533"/>
                <a:gd name="connsiteY46" fmla="*/ 22027 h 61555"/>
                <a:gd name="connsiteX47" fmla="*/ 18579 w 33533"/>
                <a:gd name="connsiteY47" fmla="*/ 23551 h 61555"/>
                <a:gd name="connsiteX48" fmla="*/ 15150 w 33533"/>
                <a:gd name="connsiteY48" fmla="*/ 48125 h 61555"/>
                <a:gd name="connsiteX49" fmla="*/ 15626 w 33533"/>
                <a:gd name="connsiteY49" fmla="*/ 47173 h 61555"/>
                <a:gd name="connsiteX50" fmla="*/ 12769 w 33533"/>
                <a:gd name="connsiteY50" fmla="*/ 46315 h 61555"/>
                <a:gd name="connsiteX51" fmla="*/ 15150 w 33533"/>
                <a:gd name="connsiteY51" fmla="*/ 48125 h 61555"/>
                <a:gd name="connsiteX52" fmla="*/ 5625 w 33533"/>
                <a:gd name="connsiteY52" fmla="*/ 34314 h 61555"/>
                <a:gd name="connsiteX53" fmla="*/ 3054 w 33533"/>
                <a:gd name="connsiteY53" fmla="*/ 35362 h 61555"/>
                <a:gd name="connsiteX54" fmla="*/ 4101 w 33533"/>
                <a:gd name="connsiteY54" fmla="*/ 36314 h 61555"/>
                <a:gd name="connsiteX55" fmla="*/ 5625 w 33533"/>
                <a:gd name="connsiteY55" fmla="*/ 34314 h 61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33533" h="61555">
                  <a:moveTo>
                    <a:pt x="33533" y="60127"/>
                  </a:moveTo>
                  <a:lnTo>
                    <a:pt x="31248" y="60793"/>
                  </a:lnTo>
                  <a:cubicBezTo>
                    <a:pt x="29914" y="57078"/>
                    <a:pt x="28581" y="53364"/>
                    <a:pt x="27152" y="49554"/>
                  </a:cubicBezTo>
                  <a:cubicBezTo>
                    <a:pt x="26485" y="47744"/>
                    <a:pt x="22104" y="47744"/>
                    <a:pt x="19437" y="49554"/>
                  </a:cubicBezTo>
                  <a:cubicBezTo>
                    <a:pt x="18960" y="49840"/>
                    <a:pt x="18579" y="50602"/>
                    <a:pt x="18675" y="51078"/>
                  </a:cubicBezTo>
                  <a:cubicBezTo>
                    <a:pt x="18675" y="51459"/>
                    <a:pt x="19627" y="52126"/>
                    <a:pt x="20008" y="52126"/>
                  </a:cubicBezTo>
                  <a:cubicBezTo>
                    <a:pt x="25342" y="51078"/>
                    <a:pt x="25723" y="54697"/>
                    <a:pt x="27438" y="57936"/>
                  </a:cubicBezTo>
                  <a:cubicBezTo>
                    <a:pt x="29057" y="60984"/>
                    <a:pt x="29247" y="61555"/>
                    <a:pt x="25437" y="61555"/>
                  </a:cubicBezTo>
                  <a:cubicBezTo>
                    <a:pt x="19056" y="61555"/>
                    <a:pt x="18675" y="60793"/>
                    <a:pt x="15341" y="55364"/>
                  </a:cubicBezTo>
                  <a:cubicBezTo>
                    <a:pt x="11816" y="49744"/>
                    <a:pt x="6959" y="44791"/>
                    <a:pt x="2768" y="39457"/>
                  </a:cubicBezTo>
                  <a:cubicBezTo>
                    <a:pt x="1720" y="38124"/>
                    <a:pt x="196" y="36695"/>
                    <a:pt x="6" y="35266"/>
                  </a:cubicBezTo>
                  <a:cubicBezTo>
                    <a:pt x="-90" y="33837"/>
                    <a:pt x="1053" y="31266"/>
                    <a:pt x="2101" y="31075"/>
                  </a:cubicBezTo>
                  <a:cubicBezTo>
                    <a:pt x="4197" y="30694"/>
                    <a:pt x="7245" y="30790"/>
                    <a:pt x="8673" y="31933"/>
                  </a:cubicBezTo>
                  <a:cubicBezTo>
                    <a:pt x="11245" y="34219"/>
                    <a:pt x="12959" y="37267"/>
                    <a:pt x="14865" y="40124"/>
                  </a:cubicBezTo>
                  <a:cubicBezTo>
                    <a:pt x="15817" y="41458"/>
                    <a:pt x="16198" y="43172"/>
                    <a:pt x="17150" y="44506"/>
                  </a:cubicBezTo>
                  <a:cubicBezTo>
                    <a:pt x="17532" y="44982"/>
                    <a:pt x="18579" y="45077"/>
                    <a:pt x="19341" y="45363"/>
                  </a:cubicBezTo>
                  <a:cubicBezTo>
                    <a:pt x="19532" y="44791"/>
                    <a:pt x="20008" y="44125"/>
                    <a:pt x="19913" y="43553"/>
                  </a:cubicBezTo>
                  <a:cubicBezTo>
                    <a:pt x="19627" y="42124"/>
                    <a:pt x="18960" y="40791"/>
                    <a:pt x="18865" y="39076"/>
                  </a:cubicBezTo>
                  <a:cubicBezTo>
                    <a:pt x="19722" y="39171"/>
                    <a:pt x="20199" y="39648"/>
                    <a:pt x="20675" y="40029"/>
                  </a:cubicBezTo>
                  <a:cubicBezTo>
                    <a:pt x="20865" y="39362"/>
                    <a:pt x="21532" y="38219"/>
                    <a:pt x="21246" y="38028"/>
                  </a:cubicBezTo>
                  <a:cubicBezTo>
                    <a:pt x="20103" y="37076"/>
                    <a:pt x="18960" y="36886"/>
                    <a:pt x="18579" y="38791"/>
                  </a:cubicBezTo>
                  <a:cubicBezTo>
                    <a:pt x="14579" y="35647"/>
                    <a:pt x="15436" y="30504"/>
                    <a:pt x="12864" y="26694"/>
                  </a:cubicBezTo>
                  <a:cubicBezTo>
                    <a:pt x="12388" y="26027"/>
                    <a:pt x="12674" y="24979"/>
                    <a:pt x="12198" y="24312"/>
                  </a:cubicBezTo>
                  <a:cubicBezTo>
                    <a:pt x="9340" y="19645"/>
                    <a:pt x="9340" y="15454"/>
                    <a:pt x="14769" y="12406"/>
                  </a:cubicBezTo>
                  <a:cubicBezTo>
                    <a:pt x="17436" y="10882"/>
                    <a:pt x="16293" y="8977"/>
                    <a:pt x="15436" y="7263"/>
                  </a:cubicBezTo>
                  <a:cubicBezTo>
                    <a:pt x="14674" y="5739"/>
                    <a:pt x="13341" y="4501"/>
                    <a:pt x="12483" y="3072"/>
                  </a:cubicBezTo>
                  <a:cubicBezTo>
                    <a:pt x="12007" y="2310"/>
                    <a:pt x="12102" y="1262"/>
                    <a:pt x="11912" y="310"/>
                  </a:cubicBezTo>
                  <a:cubicBezTo>
                    <a:pt x="13341" y="310"/>
                    <a:pt x="14960" y="-929"/>
                    <a:pt x="15817" y="1548"/>
                  </a:cubicBezTo>
                  <a:cubicBezTo>
                    <a:pt x="17532" y="6596"/>
                    <a:pt x="20484" y="11549"/>
                    <a:pt x="21246" y="16693"/>
                  </a:cubicBezTo>
                  <a:cubicBezTo>
                    <a:pt x="22104" y="22598"/>
                    <a:pt x="25437" y="28123"/>
                    <a:pt x="24390" y="34219"/>
                  </a:cubicBezTo>
                  <a:cubicBezTo>
                    <a:pt x="24390" y="34790"/>
                    <a:pt x="24580" y="35552"/>
                    <a:pt x="24961" y="35933"/>
                  </a:cubicBezTo>
                  <a:cubicBezTo>
                    <a:pt x="29247" y="41077"/>
                    <a:pt x="30200" y="47268"/>
                    <a:pt x="31724" y="53364"/>
                  </a:cubicBezTo>
                  <a:cubicBezTo>
                    <a:pt x="32295" y="55554"/>
                    <a:pt x="32867" y="57745"/>
                    <a:pt x="33533" y="59841"/>
                  </a:cubicBezTo>
                  <a:close/>
                  <a:moveTo>
                    <a:pt x="27247" y="43648"/>
                  </a:moveTo>
                  <a:cubicBezTo>
                    <a:pt x="26580" y="43077"/>
                    <a:pt x="26104" y="42220"/>
                    <a:pt x="25247" y="41934"/>
                  </a:cubicBezTo>
                  <a:cubicBezTo>
                    <a:pt x="24580" y="41743"/>
                    <a:pt x="23723" y="42124"/>
                    <a:pt x="22961" y="42220"/>
                  </a:cubicBezTo>
                  <a:cubicBezTo>
                    <a:pt x="23437" y="42886"/>
                    <a:pt x="23818" y="43744"/>
                    <a:pt x="24485" y="44220"/>
                  </a:cubicBezTo>
                  <a:cubicBezTo>
                    <a:pt x="24961" y="44506"/>
                    <a:pt x="25818" y="44220"/>
                    <a:pt x="27247" y="43648"/>
                  </a:cubicBezTo>
                  <a:close/>
                  <a:moveTo>
                    <a:pt x="23628" y="57650"/>
                  </a:moveTo>
                  <a:cubicBezTo>
                    <a:pt x="23628" y="57650"/>
                    <a:pt x="23628" y="56793"/>
                    <a:pt x="22199" y="56317"/>
                  </a:cubicBezTo>
                  <a:cubicBezTo>
                    <a:pt x="21723" y="57174"/>
                    <a:pt x="21056" y="58031"/>
                    <a:pt x="20865" y="58984"/>
                  </a:cubicBezTo>
                  <a:cubicBezTo>
                    <a:pt x="20865" y="59269"/>
                    <a:pt x="21723" y="59841"/>
                    <a:pt x="22199" y="60222"/>
                  </a:cubicBezTo>
                  <a:cubicBezTo>
                    <a:pt x="22675" y="59365"/>
                    <a:pt x="23151" y="58507"/>
                    <a:pt x="23532" y="57555"/>
                  </a:cubicBezTo>
                  <a:close/>
                  <a:moveTo>
                    <a:pt x="18579" y="23646"/>
                  </a:moveTo>
                  <a:cubicBezTo>
                    <a:pt x="18579" y="23646"/>
                    <a:pt x="18579" y="22788"/>
                    <a:pt x="18579" y="22408"/>
                  </a:cubicBezTo>
                  <a:cubicBezTo>
                    <a:pt x="18389" y="21741"/>
                    <a:pt x="18008" y="21074"/>
                    <a:pt x="17722" y="20407"/>
                  </a:cubicBezTo>
                  <a:cubicBezTo>
                    <a:pt x="17532" y="20979"/>
                    <a:pt x="17150" y="21550"/>
                    <a:pt x="17150" y="22027"/>
                  </a:cubicBezTo>
                  <a:cubicBezTo>
                    <a:pt x="17150" y="22788"/>
                    <a:pt x="17627" y="23551"/>
                    <a:pt x="18579" y="23551"/>
                  </a:cubicBezTo>
                  <a:close/>
                  <a:moveTo>
                    <a:pt x="15150" y="48125"/>
                  </a:moveTo>
                  <a:cubicBezTo>
                    <a:pt x="15150" y="48125"/>
                    <a:pt x="15722" y="47173"/>
                    <a:pt x="15626" y="47173"/>
                  </a:cubicBezTo>
                  <a:cubicBezTo>
                    <a:pt x="14960" y="46601"/>
                    <a:pt x="14198" y="46125"/>
                    <a:pt x="12769" y="46315"/>
                  </a:cubicBezTo>
                  <a:cubicBezTo>
                    <a:pt x="13531" y="46887"/>
                    <a:pt x="14293" y="47553"/>
                    <a:pt x="15150" y="48125"/>
                  </a:cubicBezTo>
                  <a:close/>
                  <a:moveTo>
                    <a:pt x="5625" y="34314"/>
                  </a:moveTo>
                  <a:lnTo>
                    <a:pt x="3054" y="35362"/>
                  </a:lnTo>
                  <a:cubicBezTo>
                    <a:pt x="3054" y="35362"/>
                    <a:pt x="3625" y="36219"/>
                    <a:pt x="4101" y="36314"/>
                  </a:cubicBezTo>
                  <a:cubicBezTo>
                    <a:pt x="4863" y="36600"/>
                    <a:pt x="5340" y="36314"/>
                    <a:pt x="5625" y="34314"/>
                  </a:cubicBezTo>
                  <a:close/>
                </a:path>
              </a:pathLst>
            </a:custGeom>
            <a:solidFill>
              <a:srgbClr val="040000"/>
            </a:solidFill>
            <a:ln w="9525" cap="flat">
              <a:noFill/>
              <a:prstDash val="solid"/>
              <a:miter/>
            </a:ln>
          </p:spPr>
          <p:txBody>
            <a:bodyPr rtlCol="0" anchor="ctr"/>
            <a:lstStyle/>
            <a:p>
              <a:endParaRPr lang="ja-JP" altLang="en-US"/>
            </a:p>
          </p:txBody>
        </p:sp>
        <p:sp>
          <p:nvSpPr>
            <p:cNvPr id="147" name="フリーフォーム: 図形 146">
              <a:extLst>
                <a:ext uri="{FF2B5EF4-FFF2-40B4-BE49-F238E27FC236}">
                  <a16:creationId xmlns:a16="http://schemas.microsoft.com/office/drawing/2014/main" id="{9E61DED3-743F-EBA5-0D27-0896DF899DF9}"/>
                </a:ext>
              </a:extLst>
            </p:cNvPr>
            <p:cNvSpPr/>
            <p:nvPr/>
          </p:nvSpPr>
          <p:spPr>
            <a:xfrm>
              <a:off x="5679185" y="4510161"/>
              <a:ext cx="49339" cy="52884"/>
            </a:xfrm>
            <a:custGeom>
              <a:avLst/>
              <a:gdLst>
                <a:gd name="connsiteX0" fmla="*/ 49340 w 49339"/>
                <a:gd name="connsiteY0" fmla="*/ 402 h 52884"/>
                <a:gd name="connsiteX1" fmla="*/ 48673 w 49339"/>
                <a:gd name="connsiteY1" fmla="*/ 3259 h 52884"/>
                <a:gd name="connsiteX2" fmla="*/ 44672 w 49339"/>
                <a:gd name="connsiteY2" fmla="*/ 4307 h 52884"/>
                <a:gd name="connsiteX3" fmla="*/ 44958 w 49339"/>
                <a:gd name="connsiteY3" fmla="*/ 5260 h 52884"/>
                <a:gd name="connsiteX4" fmla="*/ 45434 w 49339"/>
                <a:gd name="connsiteY4" fmla="*/ 5355 h 52884"/>
                <a:gd name="connsiteX5" fmla="*/ 45244 w 49339"/>
                <a:gd name="connsiteY5" fmla="*/ 8689 h 52884"/>
                <a:gd name="connsiteX6" fmla="*/ 33052 w 49339"/>
                <a:gd name="connsiteY6" fmla="*/ 11260 h 52884"/>
                <a:gd name="connsiteX7" fmla="*/ 24670 w 49339"/>
                <a:gd name="connsiteY7" fmla="*/ 13546 h 52884"/>
                <a:gd name="connsiteX8" fmla="*/ 18574 w 49339"/>
                <a:gd name="connsiteY8" fmla="*/ 16785 h 52884"/>
                <a:gd name="connsiteX9" fmla="*/ 13907 w 49339"/>
                <a:gd name="connsiteY9" fmla="*/ 18785 h 52884"/>
                <a:gd name="connsiteX10" fmla="*/ 11811 w 49339"/>
                <a:gd name="connsiteY10" fmla="*/ 18785 h 52884"/>
                <a:gd name="connsiteX11" fmla="*/ 9620 w 49339"/>
                <a:gd name="connsiteY11" fmla="*/ 19833 h 52884"/>
                <a:gd name="connsiteX12" fmla="*/ 11240 w 49339"/>
                <a:gd name="connsiteY12" fmla="*/ 21357 h 52884"/>
                <a:gd name="connsiteX13" fmla="*/ 13430 w 49339"/>
                <a:gd name="connsiteY13" fmla="*/ 26405 h 52884"/>
                <a:gd name="connsiteX14" fmla="*/ 9620 w 49339"/>
                <a:gd name="connsiteY14" fmla="*/ 39645 h 52884"/>
                <a:gd name="connsiteX15" fmla="*/ 8573 w 49339"/>
                <a:gd name="connsiteY15" fmla="*/ 51932 h 52884"/>
                <a:gd name="connsiteX16" fmla="*/ 5525 w 49339"/>
                <a:gd name="connsiteY16" fmla="*/ 51551 h 52884"/>
                <a:gd name="connsiteX17" fmla="*/ 3620 w 49339"/>
                <a:gd name="connsiteY17" fmla="*/ 48408 h 52884"/>
                <a:gd name="connsiteX18" fmla="*/ 3143 w 49339"/>
                <a:gd name="connsiteY18" fmla="*/ 48027 h 52884"/>
                <a:gd name="connsiteX19" fmla="*/ 2667 w 49339"/>
                <a:gd name="connsiteY19" fmla="*/ 52885 h 52884"/>
                <a:gd name="connsiteX20" fmla="*/ 0 w 49339"/>
                <a:gd name="connsiteY20" fmla="*/ 52885 h 52884"/>
                <a:gd name="connsiteX21" fmla="*/ 1143 w 49339"/>
                <a:gd name="connsiteY21" fmla="*/ 35263 h 52884"/>
                <a:gd name="connsiteX22" fmla="*/ 1048 w 49339"/>
                <a:gd name="connsiteY22" fmla="*/ 27643 h 52884"/>
                <a:gd name="connsiteX23" fmla="*/ 1715 w 49339"/>
                <a:gd name="connsiteY23" fmla="*/ 25358 h 52884"/>
                <a:gd name="connsiteX24" fmla="*/ 15145 w 49339"/>
                <a:gd name="connsiteY24" fmla="*/ 8403 h 52884"/>
                <a:gd name="connsiteX25" fmla="*/ 35909 w 49339"/>
                <a:gd name="connsiteY25" fmla="*/ 1450 h 52884"/>
                <a:gd name="connsiteX26" fmla="*/ 41815 w 49339"/>
                <a:gd name="connsiteY26" fmla="*/ 116 h 52884"/>
                <a:gd name="connsiteX27" fmla="*/ 49244 w 49339"/>
                <a:gd name="connsiteY27" fmla="*/ 497 h 52884"/>
                <a:gd name="connsiteX28" fmla="*/ 34385 w 49339"/>
                <a:gd name="connsiteY28" fmla="*/ 4784 h 52884"/>
                <a:gd name="connsiteX29" fmla="*/ 34957 w 49339"/>
                <a:gd name="connsiteY29" fmla="*/ 4021 h 52884"/>
                <a:gd name="connsiteX30" fmla="*/ 34385 w 49339"/>
                <a:gd name="connsiteY30" fmla="*/ 4784 h 52884"/>
                <a:gd name="connsiteX31" fmla="*/ 22479 w 49339"/>
                <a:gd name="connsiteY31" fmla="*/ 10594 h 52884"/>
                <a:gd name="connsiteX32" fmla="*/ 23432 w 49339"/>
                <a:gd name="connsiteY32" fmla="*/ 7927 h 52884"/>
                <a:gd name="connsiteX33" fmla="*/ 21431 w 49339"/>
                <a:gd name="connsiteY33" fmla="*/ 10118 h 52884"/>
                <a:gd name="connsiteX34" fmla="*/ 22479 w 49339"/>
                <a:gd name="connsiteY34" fmla="*/ 10594 h 52884"/>
                <a:gd name="connsiteX35" fmla="*/ 18288 w 49339"/>
                <a:gd name="connsiteY35" fmla="*/ 11260 h 52884"/>
                <a:gd name="connsiteX36" fmla="*/ 19145 w 49339"/>
                <a:gd name="connsiteY36" fmla="*/ 11832 h 52884"/>
                <a:gd name="connsiteX37" fmla="*/ 18288 w 49339"/>
                <a:gd name="connsiteY37" fmla="*/ 11260 h 52884"/>
                <a:gd name="connsiteX38" fmla="*/ 5715 w 49339"/>
                <a:gd name="connsiteY38" fmla="*/ 27643 h 52884"/>
                <a:gd name="connsiteX39" fmla="*/ 6572 w 49339"/>
                <a:gd name="connsiteY39" fmla="*/ 27453 h 52884"/>
                <a:gd name="connsiteX40" fmla="*/ 5334 w 49339"/>
                <a:gd name="connsiteY40" fmla="*/ 26024 h 52884"/>
                <a:gd name="connsiteX41" fmla="*/ 5715 w 49339"/>
                <a:gd name="connsiteY41" fmla="*/ 27739 h 52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9339" h="52884">
                  <a:moveTo>
                    <a:pt x="49340" y="402"/>
                  </a:moveTo>
                  <a:lnTo>
                    <a:pt x="48673" y="3259"/>
                  </a:lnTo>
                  <a:cubicBezTo>
                    <a:pt x="47339" y="3641"/>
                    <a:pt x="46006" y="3926"/>
                    <a:pt x="44672" y="4307"/>
                  </a:cubicBezTo>
                  <a:cubicBezTo>
                    <a:pt x="44768" y="4593"/>
                    <a:pt x="44768" y="5069"/>
                    <a:pt x="44958" y="5260"/>
                  </a:cubicBezTo>
                  <a:cubicBezTo>
                    <a:pt x="45053" y="5260"/>
                    <a:pt x="45244" y="5355"/>
                    <a:pt x="45434" y="5355"/>
                  </a:cubicBezTo>
                  <a:lnTo>
                    <a:pt x="45244" y="8689"/>
                  </a:lnTo>
                  <a:cubicBezTo>
                    <a:pt x="40958" y="8593"/>
                    <a:pt x="36957" y="10118"/>
                    <a:pt x="33052" y="11260"/>
                  </a:cubicBezTo>
                  <a:cubicBezTo>
                    <a:pt x="30290" y="12022"/>
                    <a:pt x="27718" y="13261"/>
                    <a:pt x="24670" y="13546"/>
                  </a:cubicBezTo>
                  <a:cubicBezTo>
                    <a:pt x="22479" y="13737"/>
                    <a:pt x="18479" y="15737"/>
                    <a:pt x="18574" y="16785"/>
                  </a:cubicBezTo>
                  <a:cubicBezTo>
                    <a:pt x="19050" y="22309"/>
                    <a:pt x="16764" y="20595"/>
                    <a:pt x="13907" y="18785"/>
                  </a:cubicBezTo>
                  <a:cubicBezTo>
                    <a:pt x="13430" y="18500"/>
                    <a:pt x="12478" y="18595"/>
                    <a:pt x="11811" y="18785"/>
                  </a:cubicBezTo>
                  <a:cubicBezTo>
                    <a:pt x="11049" y="18976"/>
                    <a:pt x="10382" y="19452"/>
                    <a:pt x="9620" y="19833"/>
                  </a:cubicBezTo>
                  <a:cubicBezTo>
                    <a:pt x="10096" y="20404"/>
                    <a:pt x="10573" y="21167"/>
                    <a:pt x="11240" y="21357"/>
                  </a:cubicBezTo>
                  <a:cubicBezTo>
                    <a:pt x="13811" y="22500"/>
                    <a:pt x="15145" y="24214"/>
                    <a:pt x="13430" y="26405"/>
                  </a:cubicBezTo>
                  <a:cubicBezTo>
                    <a:pt x="10192" y="30406"/>
                    <a:pt x="9716" y="34883"/>
                    <a:pt x="9620" y="39645"/>
                  </a:cubicBezTo>
                  <a:cubicBezTo>
                    <a:pt x="9620" y="43645"/>
                    <a:pt x="9239" y="47551"/>
                    <a:pt x="8573" y="51932"/>
                  </a:cubicBezTo>
                  <a:lnTo>
                    <a:pt x="5525" y="51551"/>
                  </a:lnTo>
                  <a:cubicBezTo>
                    <a:pt x="5620" y="50408"/>
                    <a:pt x="4858" y="49360"/>
                    <a:pt x="3620" y="48408"/>
                  </a:cubicBezTo>
                  <a:cubicBezTo>
                    <a:pt x="3429" y="48313"/>
                    <a:pt x="3238" y="48122"/>
                    <a:pt x="3143" y="48027"/>
                  </a:cubicBezTo>
                  <a:cubicBezTo>
                    <a:pt x="2953" y="49646"/>
                    <a:pt x="2858" y="51266"/>
                    <a:pt x="2667" y="52885"/>
                  </a:cubicBezTo>
                  <a:lnTo>
                    <a:pt x="0" y="52885"/>
                  </a:lnTo>
                  <a:cubicBezTo>
                    <a:pt x="286" y="46979"/>
                    <a:pt x="571" y="41074"/>
                    <a:pt x="1143" y="35263"/>
                  </a:cubicBezTo>
                  <a:cubicBezTo>
                    <a:pt x="1429" y="32596"/>
                    <a:pt x="3238" y="30310"/>
                    <a:pt x="1048" y="27643"/>
                  </a:cubicBezTo>
                  <a:cubicBezTo>
                    <a:pt x="762" y="27262"/>
                    <a:pt x="1334" y="26024"/>
                    <a:pt x="1715" y="25358"/>
                  </a:cubicBezTo>
                  <a:cubicBezTo>
                    <a:pt x="4763" y="18785"/>
                    <a:pt x="8477" y="13070"/>
                    <a:pt x="15145" y="8403"/>
                  </a:cubicBezTo>
                  <a:cubicBezTo>
                    <a:pt x="21717" y="3736"/>
                    <a:pt x="28861" y="3259"/>
                    <a:pt x="35909" y="1450"/>
                  </a:cubicBezTo>
                  <a:cubicBezTo>
                    <a:pt x="37814" y="973"/>
                    <a:pt x="39815" y="402"/>
                    <a:pt x="41815" y="116"/>
                  </a:cubicBezTo>
                  <a:cubicBezTo>
                    <a:pt x="44387" y="-170"/>
                    <a:pt x="46863" y="116"/>
                    <a:pt x="49244" y="497"/>
                  </a:cubicBezTo>
                  <a:close/>
                  <a:moveTo>
                    <a:pt x="34385" y="4784"/>
                  </a:moveTo>
                  <a:cubicBezTo>
                    <a:pt x="34385" y="4784"/>
                    <a:pt x="35243" y="4784"/>
                    <a:pt x="34957" y="4021"/>
                  </a:cubicBezTo>
                  <a:cubicBezTo>
                    <a:pt x="34766" y="4307"/>
                    <a:pt x="34576" y="4593"/>
                    <a:pt x="34385" y="4784"/>
                  </a:cubicBezTo>
                  <a:close/>
                  <a:moveTo>
                    <a:pt x="22479" y="10594"/>
                  </a:moveTo>
                  <a:cubicBezTo>
                    <a:pt x="23051" y="10022"/>
                    <a:pt x="23622" y="9260"/>
                    <a:pt x="23432" y="7927"/>
                  </a:cubicBezTo>
                  <a:lnTo>
                    <a:pt x="21431" y="10118"/>
                  </a:lnTo>
                  <a:cubicBezTo>
                    <a:pt x="21431" y="10118"/>
                    <a:pt x="22384" y="10689"/>
                    <a:pt x="22479" y="10594"/>
                  </a:cubicBezTo>
                  <a:close/>
                  <a:moveTo>
                    <a:pt x="18288" y="11260"/>
                  </a:moveTo>
                  <a:cubicBezTo>
                    <a:pt x="18288" y="11260"/>
                    <a:pt x="18860" y="11642"/>
                    <a:pt x="19145" y="11832"/>
                  </a:cubicBezTo>
                  <a:cubicBezTo>
                    <a:pt x="19145" y="11451"/>
                    <a:pt x="19050" y="11070"/>
                    <a:pt x="18288" y="11260"/>
                  </a:cubicBezTo>
                  <a:close/>
                  <a:moveTo>
                    <a:pt x="5715" y="27643"/>
                  </a:moveTo>
                  <a:cubicBezTo>
                    <a:pt x="5715" y="27643"/>
                    <a:pt x="6572" y="27453"/>
                    <a:pt x="6572" y="27453"/>
                  </a:cubicBezTo>
                  <a:cubicBezTo>
                    <a:pt x="6382" y="26786"/>
                    <a:pt x="6191" y="26024"/>
                    <a:pt x="5334" y="26024"/>
                  </a:cubicBezTo>
                  <a:lnTo>
                    <a:pt x="5715" y="27739"/>
                  </a:lnTo>
                  <a:close/>
                </a:path>
              </a:pathLst>
            </a:custGeom>
            <a:solidFill>
              <a:srgbClr val="040000"/>
            </a:solidFill>
            <a:ln w="9525" cap="flat">
              <a:noFill/>
              <a:prstDash val="solid"/>
              <a:miter/>
            </a:ln>
          </p:spPr>
          <p:txBody>
            <a:bodyPr rtlCol="0" anchor="ctr"/>
            <a:lstStyle/>
            <a:p>
              <a:endParaRPr lang="ja-JP" altLang="en-US"/>
            </a:p>
          </p:txBody>
        </p:sp>
        <p:sp>
          <p:nvSpPr>
            <p:cNvPr id="148" name="フリーフォーム: 図形 147">
              <a:extLst>
                <a:ext uri="{FF2B5EF4-FFF2-40B4-BE49-F238E27FC236}">
                  <a16:creationId xmlns:a16="http://schemas.microsoft.com/office/drawing/2014/main" id="{86FE4321-22E8-F581-0A82-66D3B3B99573}"/>
                </a:ext>
              </a:extLst>
            </p:cNvPr>
            <p:cNvSpPr/>
            <p:nvPr/>
          </p:nvSpPr>
          <p:spPr>
            <a:xfrm>
              <a:off x="5644054" y="4274628"/>
              <a:ext cx="67040" cy="131349"/>
            </a:xfrm>
            <a:custGeom>
              <a:avLst/>
              <a:gdLst>
                <a:gd name="connsiteX0" fmla="*/ 67041 w 67040"/>
                <a:gd name="connsiteY0" fmla="*/ 122206 h 131349"/>
                <a:gd name="connsiteX1" fmla="*/ 64088 w 67040"/>
                <a:gd name="connsiteY1" fmla="*/ 125063 h 131349"/>
                <a:gd name="connsiteX2" fmla="*/ 65136 w 67040"/>
                <a:gd name="connsiteY2" fmla="*/ 128111 h 131349"/>
                <a:gd name="connsiteX3" fmla="*/ 65421 w 67040"/>
                <a:gd name="connsiteY3" fmla="*/ 128111 h 131349"/>
                <a:gd name="connsiteX4" fmla="*/ 63707 w 67040"/>
                <a:gd name="connsiteY4" fmla="*/ 131350 h 131349"/>
                <a:gd name="connsiteX5" fmla="*/ 61802 w 67040"/>
                <a:gd name="connsiteY5" fmla="*/ 130493 h 131349"/>
                <a:gd name="connsiteX6" fmla="*/ 38084 w 67040"/>
                <a:gd name="connsiteY6" fmla="*/ 119063 h 131349"/>
                <a:gd name="connsiteX7" fmla="*/ 23321 w 67040"/>
                <a:gd name="connsiteY7" fmla="*/ 107061 h 131349"/>
                <a:gd name="connsiteX8" fmla="*/ 14272 w 67040"/>
                <a:gd name="connsiteY8" fmla="*/ 95821 h 131349"/>
                <a:gd name="connsiteX9" fmla="*/ 10272 w 67040"/>
                <a:gd name="connsiteY9" fmla="*/ 89345 h 131349"/>
                <a:gd name="connsiteX10" fmla="*/ 3604 w 67040"/>
                <a:gd name="connsiteY10" fmla="*/ 76581 h 131349"/>
                <a:gd name="connsiteX11" fmla="*/ 80 w 67040"/>
                <a:gd name="connsiteY11" fmla="*/ 57912 h 131349"/>
                <a:gd name="connsiteX12" fmla="*/ 80 w 67040"/>
                <a:gd name="connsiteY12" fmla="*/ 37243 h 131349"/>
                <a:gd name="connsiteX13" fmla="*/ 4366 w 67040"/>
                <a:gd name="connsiteY13" fmla="*/ 11525 h 131349"/>
                <a:gd name="connsiteX14" fmla="*/ 5700 w 67040"/>
                <a:gd name="connsiteY14" fmla="*/ 4763 h 131349"/>
                <a:gd name="connsiteX15" fmla="*/ 5795 w 67040"/>
                <a:gd name="connsiteY15" fmla="*/ 0 h 131349"/>
                <a:gd name="connsiteX16" fmla="*/ 8462 w 67040"/>
                <a:gd name="connsiteY16" fmla="*/ 0 h 131349"/>
                <a:gd name="connsiteX17" fmla="*/ 8652 w 67040"/>
                <a:gd name="connsiteY17" fmla="*/ 13145 h 131349"/>
                <a:gd name="connsiteX18" fmla="*/ 9414 w 67040"/>
                <a:gd name="connsiteY18" fmla="*/ 14002 h 131349"/>
                <a:gd name="connsiteX19" fmla="*/ 10081 w 67040"/>
                <a:gd name="connsiteY19" fmla="*/ 12287 h 131349"/>
                <a:gd name="connsiteX20" fmla="*/ 10462 w 67040"/>
                <a:gd name="connsiteY20" fmla="*/ 11049 h 131349"/>
                <a:gd name="connsiteX21" fmla="*/ 14082 w 67040"/>
                <a:gd name="connsiteY21" fmla="*/ 11811 h 131349"/>
                <a:gd name="connsiteX22" fmla="*/ 10176 w 67040"/>
                <a:gd name="connsiteY22" fmla="*/ 37052 h 131349"/>
                <a:gd name="connsiteX23" fmla="*/ 9795 w 67040"/>
                <a:gd name="connsiteY23" fmla="*/ 42958 h 131349"/>
                <a:gd name="connsiteX24" fmla="*/ 8748 w 67040"/>
                <a:gd name="connsiteY24" fmla="*/ 62103 h 131349"/>
                <a:gd name="connsiteX25" fmla="*/ 11510 w 67040"/>
                <a:gd name="connsiteY25" fmla="*/ 69723 h 131349"/>
                <a:gd name="connsiteX26" fmla="*/ 30560 w 67040"/>
                <a:gd name="connsiteY26" fmla="*/ 101822 h 131349"/>
                <a:gd name="connsiteX27" fmla="*/ 51896 w 67040"/>
                <a:gd name="connsiteY27" fmla="*/ 115443 h 131349"/>
                <a:gd name="connsiteX28" fmla="*/ 63802 w 67040"/>
                <a:gd name="connsiteY28" fmla="*/ 119539 h 131349"/>
                <a:gd name="connsiteX29" fmla="*/ 65421 w 67040"/>
                <a:gd name="connsiteY29" fmla="*/ 120682 h 131349"/>
                <a:gd name="connsiteX30" fmla="*/ 66850 w 67040"/>
                <a:gd name="connsiteY30" fmla="*/ 122206 h 131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7040" h="131349">
                  <a:moveTo>
                    <a:pt x="67041" y="122206"/>
                  </a:moveTo>
                  <a:lnTo>
                    <a:pt x="64088" y="125063"/>
                  </a:lnTo>
                  <a:cubicBezTo>
                    <a:pt x="64374" y="126111"/>
                    <a:pt x="64659" y="127159"/>
                    <a:pt x="65136" y="128111"/>
                  </a:cubicBezTo>
                  <a:cubicBezTo>
                    <a:pt x="65136" y="128111"/>
                    <a:pt x="65326" y="128111"/>
                    <a:pt x="65421" y="128111"/>
                  </a:cubicBezTo>
                  <a:lnTo>
                    <a:pt x="63707" y="131350"/>
                  </a:lnTo>
                  <a:cubicBezTo>
                    <a:pt x="63040" y="131064"/>
                    <a:pt x="62468" y="130778"/>
                    <a:pt x="61802" y="130493"/>
                  </a:cubicBezTo>
                  <a:cubicBezTo>
                    <a:pt x="53706" y="127063"/>
                    <a:pt x="46276" y="122492"/>
                    <a:pt x="38084" y="119063"/>
                  </a:cubicBezTo>
                  <a:cubicBezTo>
                    <a:pt x="32084" y="116491"/>
                    <a:pt x="26845" y="112681"/>
                    <a:pt x="23321" y="107061"/>
                  </a:cubicBezTo>
                  <a:cubicBezTo>
                    <a:pt x="20749" y="103061"/>
                    <a:pt x="17225" y="99631"/>
                    <a:pt x="14272" y="95821"/>
                  </a:cubicBezTo>
                  <a:cubicBezTo>
                    <a:pt x="12748" y="93821"/>
                    <a:pt x="11415" y="91630"/>
                    <a:pt x="10272" y="89345"/>
                  </a:cubicBezTo>
                  <a:cubicBezTo>
                    <a:pt x="7986" y="85154"/>
                    <a:pt x="5700" y="80867"/>
                    <a:pt x="3604" y="76581"/>
                  </a:cubicBezTo>
                  <a:cubicBezTo>
                    <a:pt x="651" y="70676"/>
                    <a:pt x="-301" y="64389"/>
                    <a:pt x="80" y="57912"/>
                  </a:cubicBezTo>
                  <a:cubicBezTo>
                    <a:pt x="461" y="51054"/>
                    <a:pt x="175" y="44101"/>
                    <a:pt x="80" y="37243"/>
                  </a:cubicBezTo>
                  <a:cubicBezTo>
                    <a:pt x="80" y="28480"/>
                    <a:pt x="2461" y="20098"/>
                    <a:pt x="4366" y="11525"/>
                  </a:cubicBezTo>
                  <a:cubicBezTo>
                    <a:pt x="4842" y="9239"/>
                    <a:pt x="5700" y="7048"/>
                    <a:pt x="5700" y="4763"/>
                  </a:cubicBezTo>
                  <a:cubicBezTo>
                    <a:pt x="5700" y="3143"/>
                    <a:pt x="5700" y="1619"/>
                    <a:pt x="5795" y="0"/>
                  </a:cubicBezTo>
                  <a:lnTo>
                    <a:pt x="8462" y="0"/>
                  </a:lnTo>
                  <a:cubicBezTo>
                    <a:pt x="8176" y="4381"/>
                    <a:pt x="9129" y="8858"/>
                    <a:pt x="8652" y="13145"/>
                  </a:cubicBezTo>
                  <a:cubicBezTo>
                    <a:pt x="8652" y="13430"/>
                    <a:pt x="9129" y="13716"/>
                    <a:pt x="9414" y="14002"/>
                  </a:cubicBezTo>
                  <a:cubicBezTo>
                    <a:pt x="9605" y="13430"/>
                    <a:pt x="9891" y="12859"/>
                    <a:pt x="10081" y="12287"/>
                  </a:cubicBezTo>
                  <a:cubicBezTo>
                    <a:pt x="10176" y="11906"/>
                    <a:pt x="10272" y="11525"/>
                    <a:pt x="10462" y="11049"/>
                  </a:cubicBezTo>
                  <a:lnTo>
                    <a:pt x="14082" y="11811"/>
                  </a:lnTo>
                  <a:cubicBezTo>
                    <a:pt x="11986" y="20098"/>
                    <a:pt x="10367" y="28480"/>
                    <a:pt x="10176" y="37052"/>
                  </a:cubicBezTo>
                  <a:cubicBezTo>
                    <a:pt x="10176" y="39053"/>
                    <a:pt x="10367" y="41053"/>
                    <a:pt x="9795" y="42958"/>
                  </a:cubicBezTo>
                  <a:cubicBezTo>
                    <a:pt x="8081" y="49339"/>
                    <a:pt x="7509" y="55721"/>
                    <a:pt x="8748" y="62103"/>
                  </a:cubicBezTo>
                  <a:cubicBezTo>
                    <a:pt x="9224" y="64675"/>
                    <a:pt x="10748" y="67151"/>
                    <a:pt x="11510" y="69723"/>
                  </a:cubicBezTo>
                  <a:cubicBezTo>
                    <a:pt x="15225" y="81724"/>
                    <a:pt x="21987" y="92202"/>
                    <a:pt x="30560" y="101822"/>
                  </a:cubicBezTo>
                  <a:cubicBezTo>
                    <a:pt x="36370" y="108299"/>
                    <a:pt x="44085" y="111919"/>
                    <a:pt x="51896" y="115443"/>
                  </a:cubicBezTo>
                  <a:cubicBezTo>
                    <a:pt x="55706" y="117157"/>
                    <a:pt x="59040" y="120015"/>
                    <a:pt x="63802" y="119539"/>
                  </a:cubicBezTo>
                  <a:cubicBezTo>
                    <a:pt x="64278" y="119539"/>
                    <a:pt x="65040" y="120205"/>
                    <a:pt x="65421" y="120682"/>
                  </a:cubicBezTo>
                  <a:cubicBezTo>
                    <a:pt x="65898" y="121253"/>
                    <a:pt x="66374" y="121729"/>
                    <a:pt x="66850" y="122206"/>
                  </a:cubicBezTo>
                  <a:close/>
                </a:path>
              </a:pathLst>
            </a:custGeom>
            <a:solidFill>
              <a:srgbClr val="040000"/>
            </a:solidFill>
            <a:ln w="9525" cap="flat">
              <a:noFill/>
              <a:prstDash val="solid"/>
              <a:miter/>
            </a:ln>
          </p:spPr>
          <p:txBody>
            <a:bodyPr rtlCol="0" anchor="ctr"/>
            <a:lstStyle/>
            <a:p>
              <a:endParaRPr lang="ja-JP" altLang="en-US"/>
            </a:p>
          </p:txBody>
        </p:sp>
        <p:sp>
          <p:nvSpPr>
            <p:cNvPr id="149" name="フリーフォーム: 図形 148">
              <a:extLst>
                <a:ext uri="{FF2B5EF4-FFF2-40B4-BE49-F238E27FC236}">
                  <a16:creationId xmlns:a16="http://schemas.microsoft.com/office/drawing/2014/main" id="{5E05F40E-FC49-7E93-D388-ECAD87A5500B}"/>
                </a:ext>
              </a:extLst>
            </p:cNvPr>
            <p:cNvSpPr/>
            <p:nvPr/>
          </p:nvSpPr>
          <p:spPr>
            <a:xfrm>
              <a:off x="5306823" y="5112924"/>
              <a:ext cx="391126" cy="545496"/>
            </a:xfrm>
            <a:custGeom>
              <a:avLst/>
              <a:gdLst>
                <a:gd name="connsiteX0" fmla="*/ 390650 w 391126"/>
                <a:gd name="connsiteY0" fmla="*/ 241363 h 545496"/>
                <a:gd name="connsiteX1" fmla="*/ 389412 w 391126"/>
                <a:gd name="connsiteY1" fmla="*/ 252127 h 545496"/>
                <a:gd name="connsiteX2" fmla="*/ 389507 w 391126"/>
                <a:gd name="connsiteY2" fmla="*/ 259747 h 545496"/>
                <a:gd name="connsiteX3" fmla="*/ 387983 w 391126"/>
                <a:gd name="connsiteY3" fmla="*/ 279177 h 545496"/>
                <a:gd name="connsiteX4" fmla="*/ 387983 w 391126"/>
                <a:gd name="connsiteY4" fmla="*/ 311182 h 545496"/>
                <a:gd name="connsiteX5" fmla="*/ 388364 w 391126"/>
                <a:gd name="connsiteY5" fmla="*/ 325469 h 545496"/>
                <a:gd name="connsiteX6" fmla="*/ 383888 w 391126"/>
                <a:gd name="connsiteY6" fmla="*/ 330613 h 545496"/>
                <a:gd name="connsiteX7" fmla="*/ 378649 w 391126"/>
                <a:gd name="connsiteY7" fmla="*/ 334804 h 545496"/>
                <a:gd name="connsiteX8" fmla="*/ 375125 w 391126"/>
                <a:gd name="connsiteY8" fmla="*/ 352806 h 545496"/>
                <a:gd name="connsiteX9" fmla="*/ 373315 w 391126"/>
                <a:gd name="connsiteY9" fmla="*/ 366331 h 545496"/>
                <a:gd name="connsiteX10" fmla="*/ 364647 w 391126"/>
                <a:gd name="connsiteY10" fmla="*/ 379667 h 545496"/>
                <a:gd name="connsiteX11" fmla="*/ 357027 w 391126"/>
                <a:gd name="connsiteY11" fmla="*/ 389382 h 545496"/>
                <a:gd name="connsiteX12" fmla="*/ 335786 w 391126"/>
                <a:gd name="connsiteY12" fmla="*/ 417290 h 545496"/>
                <a:gd name="connsiteX13" fmla="*/ 324261 w 391126"/>
                <a:gd name="connsiteY13" fmla="*/ 437578 h 545496"/>
                <a:gd name="connsiteX14" fmla="*/ 318451 w 391126"/>
                <a:gd name="connsiteY14" fmla="*/ 444055 h 545496"/>
                <a:gd name="connsiteX15" fmla="*/ 308545 w 391126"/>
                <a:gd name="connsiteY15" fmla="*/ 452056 h 545496"/>
                <a:gd name="connsiteX16" fmla="*/ 305211 w 391126"/>
                <a:gd name="connsiteY16" fmla="*/ 454724 h 545496"/>
                <a:gd name="connsiteX17" fmla="*/ 302639 w 391126"/>
                <a:gd name="connsiteY17" fmla="*/ 457010 h 545496"/>
                <a:gd name="connsiteX18" fmla="*/ 280732 w 391126"/>
                <a:gd name="connsiteY18" fmla="*/ 470820 h 545496"/>
                <a:gd name="connsiteX19" fmla="*/ 265111 w 391126"/>
                <a:gd name="connsiteY19" fmla="*/ 482537 h 545496"/>
                <a:gd name="connsiteX20" fmla="*/ 229297 w 391126"/>
                <a:gd name="connsiteY20" fmla="*/ 515969 h 545496"/>
                <a:gd name="connsiteX21" fmla="*/ 221963 w 391126"/>
                <a:gd name="connsiteY21" fmla="*/ 522446 h 545496"/>
                <a:gd name="connsiteX22" fmla="*/ 207104 w 391126"/>
                <a:gd name="connsiteY22" fmla="*/ 533971 h 545496"/>
                <a:gd name="connsiteX23" fmla="*/ 191673 w 391126"/>
                <a:gd name="connsiteY23" fmla="*/ 543401 h 545496"/>
                <a:gd name="connsiteX24" fmla="*/ 181386 w 391126"/>
                <a:gd name="connsiteY24" fmla="*/ 543211 h 545496"/>
                <a:gd name="connsiteX25" fmla="*/ 147667 w 391126"/>
                <a:gd name="connsiteY25" fmla="*/ 520255 h 545496"/>
                <a:gd name="connsiteX26" fmla="*/ 134618 w 391126"/>
                <a:gd name="connsiteY26" fmla="*/ 510826 h 545496"/>
                <a:gd name="connsiteX27" fmla="*/ 122236 w 391126"/>
                <a:gd name="connsiteY27" fmla="*/ 503110 h 545496"/>
                <a:gd name="connsiteX28" fmla="*/ 119855 w 391126"/>
                <a:gd name="connsiteY28" fmla="*/ 503396 h 545496"/>
                <a:gd name="connsiteX29" fmla="*/ 112616 w 391126"/>
                <a:gd name="connsiteY29" fmla="*/ 499967 h 545496"/>
                <a:gd name="connsiteX30" fmla="*/ 108043 w 391126"/>
                <a:gd name="connsiteY30" fmla="*/ 486537 h 545496"/>
                <a:gd name="connsiteX31" fmla="*/ 103948 w 391126"/>
                <a:gd name="connsiteY31" fmla="*/ 471964 h 545496"/>
                <a:gd name="connsiteX32" fmla="*/ 97185 w 391126"/>
                <a:gd name="connsiteY32" fmla="*/ 447865 h 545496"/>
                <a:gd name="connsiteX33" fmla="*/ 92327 w 391126"/>
                <a:gd name="connsiteY33" fmla="*/ 427768 h 545496"/>
                <a:gd name="connsiteX34" fmla="*/ 86993 w 391126"/>
                <a:gd name="connsiteY34" fmla="*/ 414528 h 545496"/>
                <a:gd name="connsiteX35" fmla="*/ 79564 w 391126"/>
                <a:gd name="connsiteY35" fmla="*/ 393383 h 545496"/>
                <a:gd name="connsiteX36" fmla="*/ 75754 w 391126"/>
                <a:gd name="connsiteY36" fmla="*/ 378142 h 545496"/>
                <a:gd name="connsiteX37" fmla="*/ 69182 w 391126"/>
                <a:gd name="connsiteY37" fmla="*/ 356711 h 545496"/>
                <a:gd name="connsiteX38" fmla="*/ 55466 w 391126"/>
                <a:gd name="connsiteY38" fmla="*/ 317373 h 545496"/>
                <a:gd name="connsiteX39" fmla="*/ 47750 w 391126"/>
                <a:gd name="connsiteY39" fmla="*/ 292989 h 545496"/>
                <a:gd name="connsiteX40" fmla="*/ 42131 w 391126"/>
                <a:gd name="connsiteY40" fmla="*/ 276511 h 545496"/>
                <a:gd name="connsiteX41" fmla="*/ 31653 w 391126"/>
                <a:gd name="connsiteY41" fmla="*/ 242411 h 545496"/>
                <a:gd name="connsiteX42" fmla="*/ 28415 w 391126"/>
                <a:gd name="connsiteY42" fmla="*/ 232124 h 545496"/>
                <a:gd name="connsiteX43" fmla="*/ 24509 w 391126"/>
                <a:gd name="connsiteY43" fmla="*/ 221933 h 545496"/>
                <a:gd name="connsiteX44" fmla="*/ 17366 w 391126"/>
                <a:gd name="connsiteY44" fmla="*/ 197929 h 545496"/>
                <a:gd name="connsiteX45" fmla="*/ 13746 w 391126"/>
                <a:gd name="connsiteY45" fmla="*/ 188024 h 545496"/>
                <a:gd name="connsiteX46" fmla="*/ 12127 w 391126"/>
                <a:gd name="connsiteY46" fmla="*/ 182404 h 545496"/>
                <a:gd name="connsiteX47" fmla="*/ 5935 w 391126"/>
                <a:gd name="connsiteY47" fmla="*/ 160972 h 545496"/>
                <a:gd name="connsiteX48" fmla="*/ 1364 w 391126"/>
                <a:gd name="connsiteY48" fmla="*/ 147352 h 545496"/>
                <a:gd name="connsiteX49" fmla="*/ 6888 w 391126"/>
                <a:gd name="connsiteY49" fmla="*/ 138874 h 545496"/>
                <a:gd name="connsiteX50" fmla="*/ 21747 w 391126"/>
                <a:gd name="connsiteY50" fmla="*/ 135064 h 545496"/>
                <a:gd name="connsiteX51" fmla="*/ 66896 w 391126"/>
                <a:gd name="connsiteY51" fmla="*/ 119824 h 545496"/>
                <a:gd name="connsiteX52" fmla="*/ 89184 w 391126"/>
                <a:gd name="connsiteY52" fmla="*/ 113347 h 545496"/>
                <a:gd name="connsiteX53" fmla="*/ 97566 w 391126"/>
                <a:gd name="connsiteY53" fmla="*/ 109538 h 545496"/>
                <a:gd name="connsiteX54" fmla="*/ 116330 w 391126"/>
                <a:gd name="connsiteY54" fmla="*/ 105823 h 545496"/>
                <a:gd name="connsiteX55" fmla="*/ 133475 w 391126"/>
                <a:gd name="connsiteY55" fmla="*/ 100679 h 545496"/>
                <a:gd name="connsiteX56" fmla="*/ 149192 w 391126"/>
                <a:gd name="connsiteY56" fmla="*/ 95536 h 545496"/>
                <a:gd name="connsiteX57" fmla="*/ 165289 w 391126"/>
                <a:gd name="connsiteY57" fmla="*/ 91059 h 545496"/>
                <a:gd name="connsiteX58" fmla="*/ 167194 w 391126"/>
                <a:gd name="connsiteY58" fmla="*/ 91249 h 545496"/>
                <a:gd name="connsiteX59" fmla="*/ 166813 w 391126"/>
                <a:gd name="connsiteY59" fmla="*/ 93440 h 545496"/>
                <a:gd name="connsiteX60" fmla="*/ 165670 w 391126"/>
                <a:gd name="connsiteY60" fmla="*/ 100870 h 545496"/>
                <a:gd name="connsiteX61" fmla="*/ 170337 w 391126"/>
                <a:gd name="connsiteY61" fmla="*/ 112490 h 545496"/>
                <a:gd name="connsiteX62" fmla="*/ 171766 w 391126"/>
                <a:gd name="connsiteY62" fmla="*/ 115919 h 545496"/>
                <a:gd name="connsiteX63" fmla="*/ 179195 w 391126"/>
                <a:gd name="connsiteY63" fmla="*/ 146399 h 545496"/>
                <a:gd name="connsiteX64" fmla="*/ 184815 w 391126"/>
                <a:gd name="connsiteY64" fmla="*/ 167640 h 545496"/>
                <a:gd name="connsiteX65" fmla="*/ 185386 w 391126"/>
                <a:gd name="connsiteY65" fmla="*/ 169354 h 545496"/>
                <a:gd name="connsiteX66" fmla="*/ 191673 w 391126"/>
                <a:gd name="connsiteY66" fmla="*/ 183547 h 545496"/>
                <a:gd name="connsiteX67" fmla="*/ 197579 w 391126"/>
                <a:gd name="connsiteY67" fmla="*/ 201358 h 545496"/>
                <a:gd name="connsiteX68" fmla="*/ 197959 w 391126"/>
                <a:gd name="connsiteY68" fmla="*/ 202121 h 545496"/>
                <a:gd name="connsiteX69" fmla="*/ 200722 w 391126"/>
                <a:gd name="connsiteY69" fmla="*/ 214789 h 545496"/>
                <a:gd name="connsiteX70" fmla="*/ 201103 w 391126"/>
                <a:gd name="connsiteY70" fmla="*/ 217170 h 545496"/>
                <a:gd name="connsiteX71" fmla="*/ 202436 w 391126"/>
                <a:gd name="connsiteY71" fmla="*/ 222123 h 545496"/>
                <a:gd name="connsiteX72" fmla="*/ 205103 w 391126"/>
                <a:gd name="connsiteY72" fmla="*/ 235743 h 545496"/>
                <a:gd name="connsiteX73" fmla="*/ 201484 w 391126"/>
                <a:gd name="connsiteY73" fmla="*/ 238982 h 545496"/>
                <a:gd name="connsiteX74" fmla="*/ 195197 w 391126"/>
                <a:gd name="connsiteY74" fmla="*/ 244412 h 545496"/>
                <a:gd name="connsiteX75" fmla="*/ 182815 w 391126"/>
                <a:gd name="connsiteY75" fmla="*/ 260413 h 545496"/>
                <a:gd name="connsiteX76" fmla="*/ 173385 w 391126"/>
                <a:gd name="connsiteY76" fmla="*/ 274034 h 545496"/>
                <a:gd name="connsiteX77" fmla="*/ 160241 w 391126"/>
                <a:gd name="connsiteY77" fmla="*/ 291655 h 545496"/>
                <a:gd name="connsiteX78" fmla="*/ 147286 w 391126"/>
                <a:gd name="connsiteY78" fmla="*/ 311372 h 545496"/>
                <a:gd name="connsiteX79" fmla="*/ 135190 w 391126"/>
                <a:gd name="connsiteY79" fmla="*/ 329374 h 545496"/>
                <a:gd name="connsiteX80" fmla="*/ 129856 w 391126"/>
                <a:gd name="connsiteY80" fmla="*/ 333470 h 545496"/>
                <a:gd name="connsiteX81" fmla="*/ 127379 w 391126"/>
                <a:gd name="connsiteY81" fmla="*/ 338233 h 545496"/>
                <a:gd name="connsiteX82" fmla="*/ 130904 w 391126"/>
                <a:gd name="connsiteY82" fmla="*/ 342614 h 545496"/>
                <a:gd name="connsiteX83" fmla="*/ 140143 w 391126"/>
                <a:gd name="connsiteY83" fmla="*/ 340995 h 545496"/>
                <a:gd name="connsiteX84" fmla="*/ 147286 w 391126"/>
                <a:gd name="connsiteY84" fmla="*/ 333089 h 545496"/>
                <a:gd name="connsiteX85" fmla="*/ 169480 w 391126"/>
                <a:gd name="connsiteY85" fmla="*/ 316516 h 545496"/>
                <a:gd name="connsiteX86" fmla="*/ 180529 w 391126"/>
                <a:gd name="connsiteY86" fmla="*/ 308895 h 545496"/>
                <a:gd name="connsiteX87" fmla="*/ 210723 w 391126"/>
                <a:gd name="connsiteY87" fmla="*/ 286226 h 545496"/>
                <a:gd name="connsiteX88" fmla="*/ 216438 w 391126"/>
                <a:gd name="connsiteY88" fmla="*/ 279844 h 545496"/>
                <a:gd name="connsiteX89" fmla="*/ 219391 w 391126"/>
                <a:gd name="connsiteY89" fmla="*/ 279273 h 545496"/>
                <a:gd name="connsiteX90" fmla="*/ 218819 w 391126"/>
                <a:gd name="connsiteY90" fmla="*/ 281464 h 545496"/>
                <a:gd name="connsiteX91" fmla="*/ 216724 w 391126"/>
                <a:gd name="connsiteY91" fmla="*/ 287369 h 545496"/>
                <a:gd name="connsiteX92" fmla="*/ 216724 w 391126"/>
                <a:gd name="connsiteY92" fmla="*/ 291560 h 545496"/>
                <a:gd name="connsiteX93" fmla="*/ 216914 w 391126"/>
                <a:gd name="connsiteY93" fmla="*/ 303276 h 545496"/>
                <a:gd name="connsiteX94" fmla="*/ 220724 w 391126"/>
                <a:gd name="connsiteY94" fmla="*/ 324421 h 545496"/>
                <a:gd name="connsiteX95" fmla="*/ 222915 w 391126"/>
                <a:gd name="connsiteY95" fmla="*/ 336899 h 545496"/>
                <a:gd name="connsiteX96" fmla="*/ 228249 w 391126"/>
                <a:gd name="connsiteY96" fmla="*/ 363474 h 545496"/>
                <a:gd name="connsiteX97" fmla="*/ 226820 w 391126"/>
                <a:gd name="connsiteY97" fmla="*/ 371570 h 545496"/>
                <a:gd name="connsiteX98" fmla="*/ 233297 w 391126"/>
                <a:gd name="connsiteY98" fmla="*/ 381000 h 545496"/>
                <a:gd name="connsiteX99" fmla="*/ 238250 w 391126"/>
                <a:gd name="connsiteY99" fmla="*/ 378333 h 545496"/>
                <a:gd name="connsiteX100" fmla="*/ 239679 w 391126"/>
                <a:gd name="connsiteY100" fmla="*/ 373666 h 545496"/>
                <a:gd name="connsiteX101" fmla="*/ 238346 w 391126"/>
                <a:gd name="connsiteY101" fmla="*/ 360235 h 545496"/>
                <a:gd name="connsiteX102" fmla="*/ 236155 w 391126"/>
                <a:gd name="connsiteY102" fmla="*/ 346329 h 545496"/>
                <a:gd name="connsiteX103" fmla="*/ 230821 w 391126"/>
                <a:gd name="connsiteY103" fmla="*/ 324803 h 545496"/>
                <a:gd name="connsiteX104" fmla="*/ 228058 w 391126"/>
                <a:gd name="connsiteY104" fmla="*/ 308610 h 545496"/>
                <a:gd name="connsiteX105" fmla="*/ 226820 w 391126"/>
                <a:gd name="connsiteY105" fmla="*/ 296228 h 545496"/>
                <a:gd name="connsiteX106" fmla="*/ 226344 w 391126"/>
                <a:gd name="connsiteY106" fmla="*/ 289465 h 545496"/>
                <a:gd name="connsiteX107" fmla="*/ 225296 w 391126"/>
                <a:gd name="connsiteY107" fmla="*/ 270795 h 545496"/>
                <a:gd name="connsiteX108" fmla="*/ 222629 w 391126"/>
                <a:gd name="connsiteY108" fmla="*/ 265461 h 545496"/>
                <a:gd name="connsiteX109" fmla="*/ 216438 w 391126"/>
                <a:gd name="connsiteY109" fmla="*/ 268224 h 545496"/>
                <a:gd name="connsiteX110" fmla="*/ 196531 w 391126"/>
                <a:gd name="connsiteY110" fmla="*/ 286798 h 545496"/>
                <a:gd name="connsiteX111" fmla="*/ 177576 w 391126"/>
                <a:gd name="connsiteY111" fmla="*/ 300704 h 545496"/>
                <a:gd name="connsiteX112" fmla="*/ 163479 w 391126"/>
                <a:gd name="connsiteY112" fmla="*/ 311087 h 545496"/>
                <a:gd name="connsiteX113" fmla="*/ 161098 w 391126"/>
                <a:gd name="connsiteY113" fmla="*/ 311943 h 545496"/>
                <a:gd name="connsiteX114" fmla="*/ 161383 w 391126"/>
                <a:gd name="connsiteY114" fmla="*/ 309181 h 545496"/>
                <a:gd name="connsiteX115" fmla="*/ 172528 w 391126"/>
                <a:gd name="connsiteY115" fmla="*/ 293465 h 545496"/>
                <a:gd name="connsiteX116" fmla="*/ 175576 w 391126"/>
                <a:gd name="connsiteY116" fmla="*/ 289274 h 545496"/>
                <a:gd name="connsiteX117" fmla="*/ 185672 w 391126"/>
                <a:gd name="connsiteY117" fmla="*/ 274415 h 545496"/>
                <a:gd name="connsiteX118" fmla="*/ 189768 w 391126"/>
                <a:gd name="connsiteY118" fmla="*/ 266795 h 545496"/>
                <a:gd name="connsiteX119" fmla="*/ 200436 w 391126"/>
                <a:gd name="connsiteY119" fmla="*/ 258889 h 545496"/>
                <a:gd name="connsiteX120" fmla="*/ 210056 w 391126"/>
                <a:gd name="connsiteY120" fmla="*/ 253270 h 545496"/>
                <a:gd name="connsiteX121" fmla="*/ 220153 w 391126"/>
                <a:gd name="connsiteY121" fmla="*/ 237935 h 545496"/>
                <a:gd name="connsiteX122" fmla="*/ 226534 w 391126"/>
                <a:gd name="connsiteY122" fmla="*/ 225362 h 545496"/>
                <a:gd name="connsiteX123" fmla="*/ 238060 w 391126"/>
                <a:gd name="connsiteY123" fmla="*/ 204787 h 545496"/>
                <a:gd name="connsiteX124" fmla="*/ 251300 w 391126"/>
                <a:gd name="connsiteY124" fmla="*/ 174498 h 545496"/>
                <a:gd name="connsiteX125" fmla="*/ 263110 w 391126"/>
                <a:gd name="connsiteY125" fmla="*/ 148399 h 545496"/>
                <a:gd name="connsiteX126" fmla="*/ 266635 w 391126"/>
                <a:gd name="connsiteY126" fmla="*/ 140399 h 545496"/>
                <a:gd name="connsiteX127" fmla="*/ 270350 w 391126"/>
                <a:gd name="connsiteY127" fmla="*/ 132493 h 545496"/>
                <a:gd name="connsiteX128" fmla="*/ 286733 w 391126"/>
                <a:gd name="connsiteY128" fmla="*/ 102775 h 545496"/>
                <a:gd name="connsiteX129" fmla="*/ 293114 w 391126"/>
                <a:gd name="connsiteY129" fmla="*/ 86582 h 545496"/>
                <a:gd name="connsiteX130" fmla="*/ 293114 w 391126"/>
                <a:gd name="connsiteY130" fmla="*/ 85249 h 545496"/>
                <a:gd name="connsiteX131" fmla="*/ 304830 w 391126"/>
                <a:gd name="connsiteY131" fmla="*/ 58388 h 545496"/>
                <a:gd name="connsiteX132" fmla="*/ 310545 w 391126"/>
                <a:gd name="connsiteY132" fmla="*/ 43910 h 545496"/>
                <a:gd name="connsiteX133" fmla="*/ 318451 w 391126"/>
                <a:gd name="connsiteY133" fmla="*/ 28956 h 545496"/>
                <a:gd name="connsiteX134" fmla="*/ 325118 w 391126"/>
                <a:gd name="connsiteY134" fmla="*/ 14097 h 545496"/>
                <a:gd name="connsiteX135" fmla="*/ 330643 w 391126"/>
                <a:gd name="connsiteY135" fmla="*/ 1619 h 545496"/>
                <a:gd name="connsiteX136" fmla="*/ 332262 w 391126"/>
                <a:gd name="connsiteY136" fmla="*/ 0 h 545496"/>
                <a:gd name="connsiteX137" fmla="*/ 333500 w 391126"/>
                <a:gd name="connsiteY137" fmla="*/ 1905 h 545496"/>
                <a:gd name="connsiteX138" fmla="*/ 340454 w 391126"/>
                <a:gd name="connsiteY138" fmla="*/ 35242 h 545496"/>
                <a:gd name="connsiteX139" fmla="*/ 343597 w 391126"/>
                <a:gd name="connsiteY139" fmla="*/ 52673 h 545496"/>
                <a:gd name="connsiteX140" fmla="*/ 350169 w 391126"/>
                <a:gd name="connsiteY140" fmla="*/ 74771 h 545496"/>
                <a:gd name="connsiteX141" fmla="*/ 364933 w 391126"/>
                <a:gd name="connsiteY141" fmla="*/ 108490 h 545496"/>
                <a:gd name="connsiteX142" fmla="*/ 377506 w 391126"/>
                <a:gd name="connsiteY142" fmla="*/ 145637 h 545496"/>
                <a:gd name="connsiteX143" fmla="*/ 382935 w 391126"/>
                <a:gd name="connsiteY143" fmla="*/ 170402 h 545496"/>
                <a:gd name="connsiteX144" fmla="*/ 386555 w 391126"/>
                <a:gd name="connsiteY144" fmla="*/ 192881 h 545496"/>
                <a:gd name="connsiteX145" fmla="*/ 389602 w 391126"/>
                <a:gd name="connsiteY145" fmla="*/ 205740 h 545496"/>
                <a:gd name="connsiteX146" fmla="*/ 388459 w 391126"/>
                <a:gd name="connsiteY146" fmla="*/ 213836 h 545496"/>
                <a:gd name="connsiteX147" fmla="*/ 391126 w 391126"/>
                <a:gd name="connsiteY147" fmla="*/ 241459 h 545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391126" h="545496">
                  <a:moveTo>
                    <a:pt x="390650" y="241363"/>
                  </a:moveTo>
                  <a:cubicBezTo>
                    <a:pt x="391317" y="244792"/>
                    <a:pt x="389888" y="248507"/>
                    <a:pt x="389412" y="252127"/>
                  </a:cubicBezTo>
                  <a:cubicBezTo>
                    <a:pt x="389031" y="254603"/>
                    <a:pt x="390650" y="256985"/>
                    <a:pt x="389507" y="259747"/>
                  </a:cubicBezTo>
                  <a:cubicBezTo>
                    <a:pt x="386935" y="265938"/>
                    <a:pt x="388079" y="272701"/>
                    <a:pt x="387983" y="279177"/>
                  </a:cubicBezTo>
                  <a:cubicBezTo>
                    <a:pt x="387888" y="289845"/>
                    <a:pt x="387983" y="300514"/>
                    <a:pt x="387983" y="311182"/>
                  </a:cubicBezTo>
                  <a:cubicBezTo>
                    <a:pt x="387983" y="315944"/>
                    <a:pt x="389031" y="320516"/>
                    <a:pt x="388364" y="325469"/>
                  </a:cubicBezTo>
                  <a:cubicBezTo>
                    <a:pt x="387888" y="328708"/>
                    <a:pt x="386364" y="330517"/>
                    <a:pt x="383888" y="330613"/>
                  </a:cubicBezTo>
                  <a:cubicBezTo>
                    <a:pt x="380363" y="330708"/>
                    <a:pt x="379792" y="332803"/>
                    <a:pt x="378649" y="334804"/>
                  </a:cubicBezTo>
                  <a:cubicBezTo>
                    <a:pt x="375220" y="340424"/>
                    <a:pt x="374648" y="346519"/>
                    <a:pt x="375125" y="352806"/>
                  </a:cubicBezTo>
                  <a:cubicBezTo>
                    <a:pt x="375315" y="356044"/>
                    <a:pt x="374743" y="364141"/>
                    <a:pt x="373315" y="366331"/>
                  </a:cubicBezTo>
                  <a:cubicBezTo>
                    <a:pt x="370457" y="370808"/>
                    <a:pt x="367695" y="375285"/>
                    <a:pt x="364647" y="379667"/>
                  </a:cubicBezTo>
                  <a:cubicBezTo>
                    <a:pt x="362266" y="383000"/>
                    <a:pt x="359599" y="386144"/>
                    <a:pt x="357027" y="389382"/>
                  </a:cubicBezTo>
                  <a:cubicBezTo>
                    <a:pt x="349883" y="398621"/>
                    <a:pt x="342168" y="407575"/>
                    <a:pt x="335786" y="417290"/>
                  </a:cubicBezTo>
                  <a:cubicBezTo>
                    <a:pt x="331595" y="423767"/>
                    <a:pt x="324356" y="428815"/>
                    <a:pt x="324261" y="437578"/>
                  </a:cubicBezTo>
                  <a:cubicBezTo>
                    <a:pt x="324261" y="439769"/>
                    <a:pt x="320737" y="442055"/>
                    <a:pt x="318451" y="444055"/>
                  </a:cubicBezTo>
                  <a:cubicBezTo>
                    <a:pt x="315212" y="446818"/>
                    <a:pt x="311879" y="449389"/>
                    <a:pt x="308545" y="452056"/>
                  </a:cubicBezTo>
                  <a:cubicBezTo>
                    <a:pt x="307402" y="452914"/>
                    <a:pt x="306354" y="453771"/>
                    <a:pt x="305211" y="454724"/>
                  </a:cubicBezTo>
                  <a:cubicBezTo>
                    <a:pt x="304258" y="455485"/>
                    <a:pt x="303687" y="456724"/>
                    <a:pt x="302639" y="457010"/>
                  </a:cubicBezTo>
                  <a:cubicBezTo>
                    <a:pt x="293686" y="459296"/>
                    <a:pt x="288066" y="466344"/>
                    <a:pt x="280732" y="470820"/>
                  </a:cubicBezTo>
                  <a:cubicBezTo>
                    <a:pt x="275207" y="474250"/>
                    <a:pt x="269873" y="478250"/>
                    <a:pt x="265111" y="482537"/>
                  </a:cubicBezTo>
                  <a:cubicBezTo>
                    <a:pt x="253109" y="493585"/>
                    <a:pt x="240536" y="504158"/>
                    <a:pt x="229297" y="515969"/>
                  </a:cubicBezTo>
                  <a:cubicBezTo>
                    <a:pt x="227106" y="518351"/>
                    <a:pt x="223867" y="519970"/>
                    <a:pt x="221963" y="522446"/>
                  </a:cubicBezTo>
                  <a:cubicBezTo>
                    <a:pt x="217962" y="527494"/>
                    <a:pt x="212342" y="530352"/>
                    <a:pt x="207104" y="533971"/>
                  </a:cubicBezTo>
                  <a:cubicBezTo>
                    <a:pt x="202150" y="537495"/>
                    <a:pt x="196435" y="539591"/>
                    <a:pt x="191673" y="543401"/>
                  </a:cubicBezTo>
                  <a:cubicBezTo>
                    <a:pt x="187673" y="546544"/>
                    <a:pt x="186530" y="545877"/>
                    <a:pt x="181386" y="543211"/>
                  </a:cubicBezTo>
                  <a:cubicBezTo>
                    <a:pt x="169004" y="536924"/>
                    <a:pt x="158526" y="528352"/>
                    <a:pt x="147667" y="520255"/>
                  </a:cubicBezTo>
                  <a:cubicBezTo>
                    <a:pt x="143381" y="517017"/>
                    <a:pt x="139000" y="513874"/>
                    <a:pt x="134618" y="510826"/>
                  </a:cubicBezTo>
                  <a:cubicBezTo>
                    <a:pt x="130618" y="508159"/>
                    <a:pt x="125379" y="507111"/>
                    <a:pt x="122236" y="503110"/>
                  </a:cubicBezTo>
                  <a:cubicBezTo>
                    <a:pt x="122045" y="502825"/>
                    <a:pt x="120616" y="503110"/>
                    <a:pt x="119855" y="503396"/>
                  </a:cubicBezTo>
                  <a:cubicBezTo>
                    <a:pt x="114425" y="504635"/>
                    <a:pt x="114521" y="504635"/>
                    <a:pt x="112616" y="499967"/>
                  </a:cubicBezTo>
                  <a:cubicBezTo>
                    <a:pt x="110806" y="495586"/>
                    <a:pt x="109377" y="491109"/>
                    <a:pt x="108043" y="486537"/>
                  </a:cubicBezTo>
                  <a:cubicBezTo>
                    <a:pt x="106710" y="481679"/>
                    <a:pt x="105472" y="476821"/>
                    <a:pt x="103948" y="471964"/>
                  </a:cubicBezTo>
                  <a:cubicBezTo>
                    <a:pt x="101566" y="463963"/>
                    <a:pt x="99281" y="455961"/>
                    <a:pt x="97185" y="447865"/>
                  </a:cubicBezTo>
                  <a:cubicBezTo>
                    <a:pt x="95471" y="441198"/>
                    <a:pt x="94232" y="434340"/>
                    <a:pt x="92327" y="427768"/>
                  </a:cubicBezTo>
                  <a:cubicBezTo>
                    <a:pt x="90994" y="423195"/>
                    <a:pt x="88708" y="418910"/>
                    <a:pt x="86993" y="414528"/>
                  </a:cubicBezTo>
                  <a:cubicBezTo>
                    <a:pt x="84422" y="407480"/>
                    <a:pt x="81088" y="400621"/>
                    <a:pt x="79564" y="393383"/>
                  </a:cubicBezTo>
                  <a:cubicBezTo>
                    <a:pt x="78516" y="388239"/>
                    <a:pt x="77183" y="383191"/>
                    <a:pt x="75754" y="378142"/>
                  </a:cubicBezTo>
                  <a:cubicBezTo>
                    <a:pt x="73658" y="370903"/>
                    <a:pt x="71277" y="363855"/>
                    <a:pt x="69182" y="356711"/>
                  </a:cubicBezTo>
                  <a:cubicBezTo>
                    <a:pt x="65181" y="343471"/>
                    <a:pt x="59942" y="330517"/>
                    <a:pt x="55466" y="317373"/>
                  </a:cubicBezTo>
                  <a:cubicBezTo>
                    <a:pt x="52703" y="309277"/>
                    <a:pt x="50322" y="301085"/>
                    <a:pt x="47750" y="292989"/>
                  </a:cubicBezTo>
                  <a:cubicBezTo>
                    <a:pt x="45941" y="287464"/>
                    <a:pt x="43178" y="282130"/>
                    <a:pt x="42131" y="276511"/>
                  </a:cubicBezTo>
                  <a:cubicBezTo>
                    <a:pt x="39940" y="264795"/>
                    <a:pt x="33558" y="254317"/>
                    <a:pt x="31653" y="242411"/>
                  </a:cubicBezTo>
                  <a:cubicBezTo>
                    <a:pt x="31082" y="238887"/>
                    <a:pt x="29843" y="235553"/>
                    <a:pt x="28415" y="232124"/>
                  </a:cubicBezTo>
                  <a:cubicBezTo>
                    <a:pt x="26986" y="228695"/>
                    <a:pt x="25462" y="225362"/>
                    <a:pt x="24509" y="221933"/>
                  </a:cubicBezTo>
                  <a:cubicBezTo>
                    <a:pt x="22128" y="213931"/>
                    <a:pt x="18127" y="206407"/>
                    <a:pt x="17366" y="197929"/>
                  </a:cubicBezTo>
                  <a:cubicBezTo>
                    <a:pt x="17080" y="194595"/>
                    <a:pt x="14794" y="191357"/>
                    <a:pt x="13746" y="188024"/>
                  </a:cubicBezTo>
                  <a:cubicBezTo>
                    <a:pt x="13175" y="186119"/>
                    <a:pt x="12603" y="184309"/>
                    <a:pt x="12127" y="182404"/>
                  </a:cubicBezTo>
                  <a:cubicBezTo>
                    <a:pt x="10031" y="175260"/>
                    <a:pt x="8126" y="168116"/>
                    <a:pt x="5935" y="160972"/>
                  </a:cubicBezTo>
                  <a:cubicBezTo>
                    <a:pt x="4602" y="156401"/>
                    <a:pt x="3268" y="151828"/>
                    <a:pt x="1364" y="147352"/>
                  </a:cubicBezTo>
                  <a:cubicBezTo>
                    <a:pt x="-1399" y="140970"/>
                    <a:pt x="-160" y="138874"/>
                    <a:pt x="6888" y="138874"/>
                  </a:cubicBezTo>
                  <a:cubicBezTo>
                    <a:pt x="12222" y="138874"/>
                    <a:pt x="16889" y="137065"/>
                    <a:pt x="21747" y="135064"/>
                  </a:cubicBezTo>
                  <a:cubicBezTo>
                    <a:pt x="36416" y="129064"/>
                    <a:pt x="51179" y="123444"/>
                    <a:pt x="66896" y="119824"/>
                  </a:cubicBezTo>
                  <a:cubicBezTo>
                    <a:pt x="74325" y="118110"/>
                    <a:pt x="82326" y="117158"/>
                    <a:pt x="89184" y="113347"/>
                  </a:cubicBezTo>
                  <a:cubicBezTo>
                    <a:pt x="91851" y="111918"/>
                    <a:pt x="94708" y="110776"/>
                    <a:pt x="97566" y="109538"/>
                  </a:cubicBezTo>
                  <a:cubicBezTo>
                    <a:pt x="104805" y="108490"/>
                    <a:pt x="110520" y="107156"/>
                    <a:pt x="116330" y="105823"/>
                  </a:cubicBezTo>
                  <a:cubicBezTo>
                    <a:pt x="122236" y="104394"/>
                    <a:pt x="127760" y="102298"/>
                    <a:pt x="133475" y="100679"/>
                  </a:cubicBezTo>
                  <a:cubicBezTo>
                    <a:pt x="138809" y="99155"/>
                    <a:pt x="143953" y="96964"/>
                    <a:pt x="149192" y="95536"/>
                  </a:cubicBezTo>
                  <a:cubicBezTo>
                    <a:pt x="154525" y="94012"/>
                    <a:pt x="160145" y="93250"/>
                    <a:pt x="165289" y="91059"/>
                  </a:cubicBezTo>
                  <a:cubicBezTo>
                    <a:pt x="165765" y="90868"/>
                    <a:pt x="166527" y="91154"/>
                    <a:pt x="167194" y="91249"/>
                  </a:cubicBezTo>
                  <a:cubicBezTo>
                    <a:pt x="167099" y="92012"/>
                    <a:pt x="167289" y="93059"/>
                    <a:pt x="166813" y="93440"/>
                  </a:cubicBezTo>
                  <a:cubicBezTo>
                    <a:pt x="164241" y="95726"/>
                    <a:pt x="164813" y="97726"/>
                    <a:pt x="165670" y="100870"/>
                  </a:cubicBezTo>
                  <a:cubicBezTo>
                    <a:pt x="166813" y="104965"/>
                    <a:pt x="168051" y="108871"/>
                    <a:pt x="170337" y="112490"/>
                  </a:cubicBezTo>
                  <a:cubicBezTo>
                    <a:pt x="171004" y="113538"/>
                    <a:pt x="171671" y="114776"/>
                    <a:pt x="171766" y="115919"/>
                  </a:cubicBezTo>
                  <a:cubicBezTo>
                    <a:pt x="172147" y="126492"/>
                    <a:pt x="175861" y="136398"/>
                    <a:pt x="179195" y="146399"/>
                  </a:cubicBezTo>
                  <a:cubicBezTo>
                    <a:pt x="181481" y="153353"/>
                    <a:pt x="185482" y="159925"/>
                    <a:pt x="184815" y="167640"/>
                  </a:cubicBezTo>
                  <a:cubicBezTo>
                    <a:pt x="184815" y="168212"/>
                    <a:pt x="184910" y="169068"/>
                    <a:pt x="185386" y="169354"/>
                  </a:cubicBezTo>
                  <a:cubicBezTo>
                    <a:pt x="190149" y="173069"/>
                    <a:pt x="190911" y="178593"/>
                    <a:pt x="191673" y="183547"/>
                  </a:cubicBezTo>
                  <a:cubicBezTo>
                    <a:pt x="192721" y="189833"/>
                    <a:pt x="194721" y="195548"/>
                    <a:pt x="197579" y="201358"/>
                  </a:cubicBezTo>
                  <a:cubicBezTo>
                    <a:pt x="197674" y="201644"/>
                    <a:pt x="197864" y="201834"/>
                    <a:pt x="197959" y="202121"/>
                  </a:cubicBezTo>
                  <a:cubicBezTo>
                    <a:pt x="199579" y="206026"/>
                    <a:pt x="199769" y="210598"/>
                    <a:pt x="200722" y="214789"/>
                  </a:cubicBezTo>
                  <a:cubicBezTo>
                    <a:pt x="200912" y="215551"/>
                    <a:pt x="201008" y="216408"/>
                    <a:pt x="201103" y="217170"/>
                  </a:cubicBezTo>
                  <a:cubicBezTo>
                    <a:pt x="201293" y="218980"/>
                    <a:pt x="201484" y="220789"/>
                    <a:pt x="202436" y="222123"/>
                  </a:cubicBezTo>
                  <a:cubicBezTo>
                    <a:pt x="205484" y="226504"/>
                    <a:pt x="205103" y="231076"/>
                    <a:pt x="205103" y="235743"/>
                  </a:cubicBezTo>
                  <a:cubicBezTo>
                    <a:pt x="205103" y="238411"/>
                    <a:pt x="204817" y="237839"/>
                    <a:pt x="201484" y="238982"/>
                  </a:cubicBezTo>
                  <a:cubicBezTo>
                    <a:pt x="199007" y="239839"/>
                    <a:pt x="196531" y="242126"/>
                    <a:pt x="195197" y="244412"/>
                  </a:cubicBezTo>
                  <a:cubicBezTo>
                    <a:pt x="191673" y="250222"/>
                    <a:pt x="187387" y="255270"/>
                    <a:pt x="182815" y="260413"/>
                  </a:cubicBezTo>
                  <a:cubicBezTo>
                    <a:pt x="179100" y="264509"/>
                    <a:pt x="176814" y="269652"/>
                    <a:pt x="173385" y="274034"/>
                  </a:cubicBezTo>
                  <a:cubicBezTo>
                    <a:pt x="168813" y="279844"/>
                    <a:pt x="166813" y="287179"/>
                    <a:pt x="160241" y="291655"/>
                  </a:cubicBezTo>
                  <a:cubicBezTo>
                    <a:pt x="158145" y="299466"/>
                    <a:pt x="150811" y="304228"/>
                    <a:pt x="147286" y="311372"/>
                  </a:cubicBezTo>
                  <a:cubicBezTo>
                    <a:pt x="144048" y="317754"/>
                    <a:pt x="139476" y="323564"/>
                    <a:pt x="135190" y="329374"/>
                  </a:cubicBezTo>
                  <a:cubicBezTo>
                    <a:pt x="133951" y="331089"/>
                    <a:pt x="131856" y="332422"/>
                    <a:pt x="129856" y="333470"/>
                  </a:cubicBezTo>
                  <a:cubicBezTo>
                    <a:pt x="127570" y="334613"/>
                    <a:pt x="126617" y="336233"/>
                    <a:pt x="127379" y="338233"/>
                  </a:cubicBezTo>
                  <a:cubicBezTo>
                    <a:pt x="128046" y="339947"/>
                    <a:pt x="129570" y="342519"/>
                    <a:pt x="130904" y="342614"/>
                  </a:cubicBezTo>
                  <a:cubicBezTo>
                    <a:pt x="133951" y="342900"/>
                    <a:pt x="137571" y="344138"/>
                    <a:pt x="140143" y="340995"/>
                  </a:cubicBezTo>
                  <a:cubicBezTo>
                    <a:pt x="142333" y="338233"/>
                    <a:pt x="144810" y="335661"/>
                    <a:pt x="147286" y="333089"/>
                  </a:cubicBezTo>
                  <a:cubicBezTo>
                    <a:pt x="153573" y="326326"/>
                    <a:pt x="161574" y="321564"/>
                    <a:pt x="169480" y="316516"/>
                  </a:cubicBezTo>
                  <a:cubicBezTo>
                    <a:pt x="173290" y="314135"/>
                    <a:pt x="177100" y="311753"/>
                    <a:pt x="180529" y="308895"/>
                  </a:cubicBezTo>
                  <a:cubicBezTo>
                    <a:pt x="190054" y="300704"/>
                    <a:pt x="199579" y="292608"/>
                    <a:pt x="210723" y="286226"/>
                  </a:cubicBezTo>
                  <a:cubicBezTo>
                    <a:pt x="213104" y="284797"/>
                    <a:pt x="214438" y="281940"/>
                    <a:pt x="216438" y="279844"/>
                  </a:cubicBezTo>
                  <a:cubicBezTo>
                    <a:pt x="217009" y="279273"/>
                    <a:pt x="218343" y="279463"/>
                    <a:pt x="219391" y="279273"/>
                  </a:cubicBezTo>
                  <a:cubicBezTo>
                    <a:pt x="219200" y="280035"/>
                    <a:pt x="219391" y="281178"/>
                    <a:pt x="218819" y="281464"/>
                  </a:cubicBezTo>
                  <a:cubicBezTo>
                    <a:pt x="216438" y="282988"/>
                    <a:pt x="216724" y="285178"/>
                    <a:pt x="216724" y="287369"/>
                  </a:cubicBezTo>
                  <a:cubicBezTo>
                    <a:pt x="216724" y="288798"/>
                    <a:pt x="216724" y="290227"/>
                    <a:pt x="216724" y="291560"/>
                  </a:cubicBezTo>
                  <a:cubicBezTo>
                    <a:pt x="216629" y="295465"/>
                    <a:pt x="216438" y="299466"/>
                    <a:pt x="216914" y="303276"/>
                  </a:cubicBezTo>
                  <a:cubicBezTo>
                    <a:pt x="217772" y="310420"/>
                    <a:pt x="219486" y="317373"/>
                    <a:pt x="220724" y="324421"/>
                  </a:cubicBezTo>
                  <a:cubicBezTo>
                    <a:pt x="221486" y="328612"/>
                    <a:pt x="221391" y="332994"/>
                    <a:pt x="222915" y="336899"/>
                  </a:cubicBezTo>
                  <a:cubicBezTo>
                    <a:pt x="226249" y="345567"/>
                    <a:pt x="228821" y="354234"/>
                    <a:pt x="228249" y="363474"/>
                  </a:cubicBezTo>
                  <a:cubicBezTo>
                    <a:pt x="228058" y="366236"/>
                    <a:pt x="227392" y="368903"/>
                    <a:pt x="226820" y="371570"/>
                  </a:cubicBezTo>
                  <a:cubicBezTo>
                    <a:pt x="225773" y="376523"/>
                    <a:pt x="230535" y="378333"/>
                    <a:pt x="233297" y="381000"/>
                  </a:cubicBezTo>
                  <a:cubicBezTo>
                    <a:pt x="233678" y="381381"/>
                    <a:pt x="237012" y="379667"/>
                    <a:pt x="238250" y="378333"/>
                  </a:cubicBezTo>
                  <a:cubicBezTo>
                    <a:pt x="239298" y="377190"/>
                    <a:pt x="239869" y="375190"/>
                    <a:pt x="239679" y="373666"/>
                  </a:cubicBezTo>
                  <a:cubicBezTo>
                    <a:pt x="239298" y="369189"/>
                    <a:pt x="241298" y="364426"/>
                    <a:pt x="238346" y="360235"/>
                  </a:cubicBezTo>
                  <a:cubicBezTo>
                    <a:pt x="241870" y="354901"/>
                    <a:pt x="236250" y="350806"/>
                    <a:pt x="236155" y="346329"/>
                  </a:cubicBezTo>
                  <a:cubicBezTo>
                    <a:pt x="235964" y="338614"/>
                    <a:pt x="230725" y="332518"/>
                    <a:pt x="230821" y="324803"/>
                  </a:cubicBezTo>
                  <a:cubicBezTo>
                    <a:pt x="230821" y="319564"/>
                    <a:pt x="228249" y="314230"/>
                    <a:pt x="228058" y="308610"/>
                  </a:cubicBezTo>
                  <a:cubicBezTo>
                    <a:pt x="227963" y="304514"/>
                    <a:pt x="227106" y="300323"/>
                    <a:pt x="226820" y="296228"/>
                  </a:cubicBezTo>
                  <a:cubicBezTo>
                    <a:pt x="226630" y="293942"/>
                    <a:pt x="226534" y="291751"/>
                    <a:pt x="226344" y="289465"/>
                  </a:cubicBezTo>
                  <a:cubicBezTo>
                    <a:pt x="225963" y="283274"/>
                    <a:pt x="225677" y="276987"/>
                    <a:pt x="225296" y="270795"/>
                  </a:cubicBezTo>
                  <a:cubicBezTo>
                    <a:pt x="225201" y="268605"/>
                    <a:pt x="225677" y="266033"/>
                    <a:pt x="222629" y="265461"/>
                  </a:cubicBezTo>
                  <a:cubicBezTo>
                    <a:pt x="220153" y="264985"/>
                    <a:pt x="218248" y="265461"/>
                    <a:pt x="216438" y="268224"/>
                  </a:cubicBezTo>
                  <a:cubicBezTo>
                    <a:pt x="211580" y="275844"/>
                    <a:pt x="204532" y="281845"/>
                    <a:pt x="196531" y="286798"/>
                  </a:cubicBezTo>
                  <a:cubicBezTo>
                    <a:pt x="189863" y="290989"/>
                    <a:pt x="184053" y="296323"/>
                    <a:pt x="177576" y="300704"/>
                  </a:cubicBezTo>
                  <a:cubicBezTo>
                    <a:pt x="172718" y="304038"/>
                    <a:pt x="167384" y="306705"/>
                    <a:pt x="163479" y="311087"/>
                  </a:cubicBezTo>
                  <a:cubicBezTo>
                    <a:pt x="163003" y="311658"/>
                    <a:pt x="161860" y="311658"/>
                    <a:pt x="161098" y="311943"/>
                  </a:cubicBezTo>
                  <a:cubicBezTo>
                    <a:pt x="161098" y="310991"/>
                    <a:pt x="160907" y="309944"/>
                    <a:pt x="161383" y="309181"/>
                  </a:cubicBezTo>
                  <a:cubicBezTo>
                    <a:pt x="165003" y="303847"/>
                    <a:pt x="168813" y="298704"/>
                    <a:pt x="172528" y="293465"/>
                  </a:cubicBezTo>
                  <a:cubicBezTo>
                    <a:pt x="173480" y="292037"/>
                    <a:pt x="174623" y="290703"/>
                    <a:pt x="175576" y="289274"/>
                  </a:cubicBezTo>
                  <a:cubicBezTo>
                    <a:pt x="178719" y="284226"/>
                    <a:pt x="180624" y="278511"/>
                    <a:pt x="185672" y="274415"/>
                  </a:cubicBezTo>
                  <a:cubicBezTo>
                    <a:pt x="187863" y="272605"/>
                    <a:pt x="188911" y="269462"/>
                    <a:pt x="189768" y="266795"/>
                  </a:cubicBezTo>
                  <a:cubicBezTo>
                    <a:pt x="191387" y="261842"/>
                    <a:pt x="195578" y="259461"/>
                    <a:pt x="200436" y="258889"/>
                  </a:cubicBezTo>
                  <a:cubicBezTo>
                    <a:pt x="204913" y="258318"/>
                    <a:pt x="208342" y="256318"/>
                    <a:pt x="210056" y="253270"/>
                  </a:cubicBezTo>
                  <a:cubicBezTo>
                    <a:pt x="213104" y="247936"/>
                    <a:pt x="217581" y="243745"/>
                    <a:pt x="220153" y="237935"/>
                  </a:cubicBezTo>
                  <a:cubicBezTo>
                    <a:pt x="222058" y="233648"/>
                    <a:pt x="224249" y="229553"/>
                    <a:pt x="226534" y="225362"/>
                  </a:cubicBezTo>
                  <a:cubicBezTo>
                    <a:pt x="230344" y="218503"/>
                    <a:pt x="234535" y="211741"/>
                    <a:pt x="238060" y="204787"/>
                  </a:cubicBezTo>
                  <a:cubicBezTo>
                    <a:pt x="243013" y="194881"/>
                    <a:pt x="246823" y="184594"/>
                    <a:pt x="251300" y="174498"/>
                  </a:cubicBezTo>
                  <a:cubicBezTo>
                    <a:pt x="255109" y="165735"/>
                    <a:pt x="259205" y="157067"/>
                    <a:pt x="263110" y="148399"/>
                  </a:cubicBezTo>
                  <a:cubicBezTo>
                    <a:pt x="264349" y="145733"/>
                    <a:pt x="265397" y="143065"/>
                    <a:pt x="266635" y="140399"/>
                  </a:cubicBezTo>
                  <a:cubicBezTo>
                    <a:pt x="267778" y="137731"/>
                    <a:pt x="269016" y="135064"/>
                    <a:pt x="270350" y="132493"/>
                  </a:cubicBezTo>
                  <a:cubicBezTo>
                    <a:pt x="275588" y="122492"/>
                    <a:pt x="280922" y="112490"/>
                    <a:pt x="286733" y="102775"/>
                  </a:cubicBezTo>
                  <a:cubicBezTo>
                    <a:pt x="289781" y="97631"/>
                    <a:pt x="291305" y="92107"/>
                    <a:pt x="293114" y="86582"/>
                  </a:cubicBezTo>
                  <a:cubicBezTo>
                    <a:pt x="293209" y="86201"/>
                    <a:pt x="292924" y="85534"/>
                    <a:pt x="293114" y="85249"/>
                  </a:cubicBezTo>
                  <a:cubicBezTo>
                    <a:pt x="299306" y="77153"/>
                    <a:pt x="300639" y="67246"/>
                    <a:pt x="304830" y="58388"/>
                  </a:cubicBezTo>
                  <a:cubicBezTo>
                    <a:pt x="307116" y="53626"/>
                    <a:pt x="308735" y="48768"/>
                    <a:pt x="310545" y="43910"/>
                  </a:cubicBezTo>
                  <a:cubicBezTo>
                    <a:pt x="312545" y="38671"/>
                    <a:pt x="316546" y="34195"/>
                    <a:pt x="318451" y="28956"/>
                  </a:cubicBezTo>
                  <a:cubicBezTo>
                    <a:pt x="320260" y="23813"/>
                    <a:pt x="324547" y="19907"/>
                    <a:pt x="325118" y="14097"/>
                  </a:cubicBezTo>
                  <a:cubicBezTo>
                    <a:pt x="325499" y="9811"/>
                    <a:pt x="328642" y="5715"/>
                    <a:pt x="330643" y="1619"/>
                  </a:cubicBezTo>
                  <a:cubicBezTo>
                    <a:pt x="330929" y="953"/>
                    <a:pt x="331691" y="571"/>
                    <a:pt x="332262" y="0"/>
                  </a:cubicBezTo>
                  <a:cubicBezTo>
                    <a:pt x="332643" y="667"/>
                    <a:pt x="333405" y="1238"/>
                    <a:pt x="333500" y="1905"/>
                  </a:cubicBezTo>
                  <a:cubicBezTo>
                    <a:pt x="334834" y="13145"/>
                    <a:pt x="336643" y="24289"/>
                    <a:pt x="340454" y="35242"/>
                  </a:cubicBezTo>
                  <a:cubicBezTo>
                    <a:pt x="342358" y="40767"/>
                    <a:pt x="342740" y="46863"/>
                    <a:pt x="343597" y="52673"/>
                  </a:cubicBezTo>
                  <a:cubicBezTo>
                    <a:pt x="344835" y="60293"/>
                    <a:pt x="346931" y="67723"/>
                    <a:pt x="350169" y="74771"/>
                  </a:cubicBezTo>
                  <a:cubicBezTo>
                    <a:pt x="355313" y="85915"/>
                    <a:pt x="360456" y="97060"/>
                    <a:pt x="364933" y="108490"/>
                  </a:cubicBezTo>
                  <a:cubicBezTo>
                    <a:pt x="369695" y="120682"/>
                    <a:pt x="374267" y="133064"/>
                    <a:pt x="377506" y="145637"/>
                  </a:cubicBezTo>
                  <a:cubicBezTo>
                    <a:pt x="379601" y="153733"/>
                    <a:pt x="382459" y="161735"/>
                    <a:pt x="382935" y="170402"/>
                  </a:cubicBezTo>
                  <a:cubicBezTo>
                    <a:pt x="383411" y="177832"/>
                    <a:pt x="384364" y="185452"/>
                    <a:pt x="386555" y="192881"/>
                  </a:cubicBezTo>
                  <a:cubicBezTo>
                    <a:pt x="387793" y="196977"/>
                    <a:pt x="388459" y="201454"/>
                    <a:pt x="389602" y="205740"/>
                  </a:cubicBezTo>
                  <a:cubicBezTo>
                    <a:pt x="390269" y="208217"/>
                    <a:pt x="388459" y="211074"/>
                    <a:pt x="388459" y="213836"/>
                  </a:cubicBezTo>
                  <a:cubicBezTo>
                    <a:pt x="388174" y="223076"/>
                    <a:pt x="389317" y="232315"/>
                    <a:pt x="391126" y="241459"/>
                  </a:cubicBezTo>
                  <a:close/>
                </a:path>
              </a:pathLst>
            </a:custGeom>
            <a:solidFill>
              <a:srgbClr val="FFFFFF"/>
            </a:solidFill>
            <a:ln w="9525" cap="flat">
              <a:noFill/>
              <a:prstDash val="solid"/>
              <a:miter/>
            </a:ln>
          </p:spPr>
          <p:txBody>
            <a:bodyPr rtlCol="0" anchor="ctr"/>
            <a:lstStyle/>
            <a:p>
              <a:endParaRPr lang="ja-JP" altLang="en-US"/>
            </a:p>
          </p:txBody>
        </p:sp>
        <p:sp>
          <p:nvSpPr>
            <p:cNvPr id="150" name="フリーフォーム: 図形 149">
              <a:extLst>
                <a:ext uri="{FF2B5EF4-FFF2-40B4-BE49-F238E27FC236}">
                  <a16:creationId xmlns:a16="http://schemas.microsoft.com/office/drawing/2014/main" id="{FEE78382-72DD-88CB-4569-68A86564FA92}"/>
                </a:ext>
              </a:extLst>
            </p:cNvPr>
            <p:cNvSpPr/>
            <p:nvPr/>
          </p:nvSpPr>
          <p:spPr>
            <a:xfrm>
              <a:off x="5646991" y="5078253"/>
              <a:ext cx="40290" cy="158686"/>
            </a:xfrm>
            <a:custGeom>
              <a:avLst/>
              <a:gdLst>
                <a:gd name="connsiteX0" fmla="*/ 39815 w 40290"/>
                <a:gd name="connsiteY0" fmla="*/ 150685 h 158686"/>
                <a:gd name="connsiteX1" fmla="*/ 40291 w 40290"/>
                <a:gd name="connsiteY1" fmla="*/ 151162 h 158686"/>
                <a:gd name="connsiteX2" fmla="*/ 39624 w 40290"/>
                <a:gd name="connsiteY2" fmla="*/ 158687 h 158686"/>
                <a:gd name="connsiteX3" fmla="*/ 36291 w 40290"/>
                <a:gd name="connsiteY3" fmla="*/ 152590 h 158686"/>
                <a:gd name="connsiteX4" fmla="*/ 28099 w 40290"/>
                <a:gd name="connsiteY4" fmla="*/ 134398 h 158686"/>
                <a:gd name="connsiteX5" fmla="*/ 26956 w 40290"/>
                <a:gd name="connsiteY5" fmla="*/ 129540 h 158686"/>
                <a:gd name="connsiteX6" fmla="*/ 14097 w 40290"/>
                <a:gd name="connsiteY6" fmla="*/ 97822 h 158686"/>
                <a:gd name="connsiteX7" fmla="*/ 10287 w 40290"/>
                <a:gd name="connsiteY7" fmla="*/ 81248 h 158686"/>
                <a:gd name="connsiteX8" fmla="*/ 7144 w 40290"/>
                <a:gd name="connsiteY8" fmla="*/ 65818 h 158686"/>
                <a:gd name="connsiteX9" fmla="*/ 1143 w 40290"/>
                <a:gd name="connsiteY9" fmla="*/ 36671 h 158686"/>
                <a:gd name="connsiteX10" fmla="*/ 0 w 40290"/>
                <a:gd name="connsiteY10" fmla="*/ 16574 h 158686"/>
                <a:gd name="connsiteX11" fmla="*/ 2953 w 40290"/>
                <a:gd name="connsiteY11" fmla="*/ 7715 h 158686"/>
                <a:gd name="connsiteX12" fmla="*/ 1334 w 40290"/>
                <a:gd name="connsiteY12" fmla="*/ 5144 h 158686"/>
                <a:gd name="connsiteX13" fmla="*/ 0 w 40290"/>
                <a:gd name="connsiteY13" fmla="*/ 4096 h 158686"/>
                <a:gd name="connsiteX14" fmla="*/ 762 w 40290"/>
                <a:gd name="connsiteY14" fmla="*/ 2572 h 158686"/>
                <a:gd name="connsiteX15" fmla="*/ 7620 w 40290"/>
                <a:gd name="connsiteY15" fmla="*/ 0 h 158686"/>
                <a:gd name="connsiteX16" fmla="*/ 8668 w 40290"/>
                <a:gd name="connsiteY16" fmla="*/ 6572 h 158686"/>
                <a:gd name="connsiteX17" fmla="*/ 14764 w 40290"/>
                <a:gd name="connsiteY17" fmla="*/ 23527 h 158686"/>
                <a:gd name="connsiteX18" fmla="*/ 17336 w 40290"/>
                <a:gd name="connsiteY18" fmla="*/ 35243 h 158686"/>
                <a:gd name="connsiteX19" fmla="*/ 20860 w 40290"/>
                <a:gd name="connsiteY19" fmla="*/ 53245 h 158686"/>
                <a:gd name="connsiteX20" fmla="*/ 23051 w 40290"/>
                <a:gd name="connsiteY20" fmla="*/ 63055 h 158686"/>
                <a:gd name="connsiteX21" fmla="*/ 24670 w 40290"/>
                <a:gd name="connsiteY21" fmla="*/ 77819 h 158686"/>
                <a:gd name="connsiteX22" fmla="*/ 27432 w 40290"/>
                <a:gd name="connsiteY22" fmla="*/ 86773 h 158686"/>
                <a:gd name="connsiteX23" fmla="*/ 30099 w 40290"/>
                <a:gd name="connsiteY23" fmla="*/ 100965 h 158686"/>
                <a:gd name="connsiteX24" fmla="*/ 33528 w 40290"/>
                <a:gd name="connsiteY24" fmla="*/ 119920 h 158686"/>
                <a:gd name="connsiteX25" fmla="*/ 36671 w 40290"/>
                <a:gd name="connsiteY25" fmla="*/ 135922 h 158686"/>
                <a:gd name="connsiteX26" fmla="*/ 37433 w 40290"/>
                <a:gd name="connsiteY26" fmla="*/ 139541 h 158686"/>
                <a:gd name="connsiteX27" fmla="*/ 39719 w 40290"/>
                <a:gd name="connsiteY27" fmla="*/ 150685 h 158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40290" h="158686">
                  <a:moveTo>
                    <a:pt x="39815" y="150685"/>
                  </a:moveTo>
                  <a:cubicBezTo>
                    <a:pt x="39815" y="150685"/>
                    <a:pt x="40291" y="150971"/>
                    <a:pt x="40291" y="151162"/>
                  </a:cubicBezTo>
                  <a:cubicBezTo>
                    <a:pt x="40100" y="153639"/>
                    <a:pt x="39815" y="156210"/>
                    <a:pt x="39624" y="158687"/>
                  </a:cubicBezTo>
                  <a:cubicBezTo>
                    <a:pt x="35719" y="158020"/>
                    <a:pt x="37529" y="154591"/>
                    <a:pt x="36291" y="152590"/>
                  </a:cubicBezTo>
                  <a:cubicBezTo>
                    <a:pt x="32766" y="146876"/>
                    <a:pt x="32671" y="139827"/>
                    <a:pt x="28099" y="134398"/>
                  </a:cubicBezTo>
                  <a:cubicBezTo>
                    <a:pt x="27146" y="133255"/>
                    <a:pt x="27527" y="131064"/>
                    <a:pt x="26956" y="129540"/>
                  </a:cubicBezTo>
                  <a:cubicBezTo>
                    <a:pt x="22765" y="118967"/>
                    <a:pt x="19050" y="108109"/>
                    <a:pt x="14097" y="97822"/>
                  </a:cubicBezTo>
                  <a:cubicBezTo>
                    <a:pt x="11525" y="92393"/>
                    <a:pt x="12097" y="86678"/>
                    <a:pt x="10287" y="81248"/>
                  </a:cubicBezTo>
                  <a:cubicBezTo>
                    <a:pt x="8668" y="76295"/>
                    <a:pt x="8096" y="70961"/>
                    <a:pt x="7144" y="65818"/>
                  </a:cubicBezTo>
                  <a:cubicBezTo>
                    <a:pt x="5525" y="56102"/>
                    <a:pt x="2000" y="46768"/>
                    <a:pt x="1143" y="36671"/>
                  </a:cubicBezTo>
                  <a:cubicBezTo>
                    <a:pt x="572" y="30004"/>
                    <a:pt x="95" y="23241"/>
                    <a:pt x="0" y="16574"/>
                  </a:cubicBezTo>
                  <a:cubicBezTo>
                    <a:pt x="953" y="12763"/>
                    <a:pt x="1619" y="10096"/>
                    <a:pt x="2953" y="7715"/>
                  </a:cubicBezTo>
                  <a:cubicBezTo>
                    <a:pt x="4191" y="5620"/>
                    <a:pt x="4382" y="4763"/>
                    <a:pt x="1334" y="5144"/>
                  </a:cubicBezTo>
                  <a:cubicBezTo>
                    <a:pt x="953" y="5144"/>
                    <a:pt x="95" y="4477"/>
                    <a:pt x="0" y="4096"/>
                  </a:cubicBezTo>
                  <a:cubicBezTo>
                    <a:pt x="0" y="3620"/>
                    <a:pt x="572" y="2572"/>
                    <a:pt x="762" y="2572"/>
                  </a:cubicBezTo>
                  <a:cubicBezTo>
                    <a:pt x="3524" y="2762"/>
                    <a:pt x="6001" y="2572"/>
                    <a:pt x="7620" y="0"/>
                  </a:cubicBezTo>
                  <a:cubicBezTo>
                    <a:pt x="7906" y="2191"/>
                    <a:pt x="7906" y="4477"/>
                    <a:pt x="8668" y="6572"/>
                  </a:cubicBezTo>
                  <a:cubicBezTo>
                    <a:pt x="10573" y="12287"/>
                    <a:pt x="12954" y="17812"/>
                    <a:pt x="14764" y="23527"/>
                  </a:cubicBezTo>
                  <a:cubicBezTo>
                    <a:pt x="15907" y="27337"/>
                    <a:pt x="16383" y="31337"/>
                    <a:pt x="17336" y="35243"/>
                  </a:cubicBezTo>
                  <a:cubicBezTo>
                    <a:pt x="18669" y="41148"/>
                    <a:pt x="18383" y="47339"/>
                    <a:pt x="20860" y="53245"/>
                  </a:cubicBezTo>
                  <a:cubicBezTo>
                    <a:pt x="22098" y="56293"/>
                    <a:pt x="22574" y="59722"/>
                    <a:pt x="23051" y="63055"/>
                  </a:cubicBezTo>
                  <a:cubicBezTo>
                    <a:pt x="23717" y="68009"/>
                    <a:pt x="23813" y="72962"/>
                    <a:pt x="24670" y="77819"/>
                  </a:cubicBezTo>
                  <a:cubicBezTo>
                    <a:pt x="25146" y="80867"/>
                    <a:pt x="26670" y="83725"/>
                    <a:pt x="27432" y="86773"/>
                  </a:cubicBezTo>
                  <a:cubicBezTo>
                    <a:pt x="28575" y="91440"/>
                    <a:pt x="30575" y="96298"/>
                    <a:pt x="30099" y="100965"/>
                  </a:cubicBezTo>
                  <a:cubicBezTo>
                    <a:pt x="29433" y="107728"/>
                    <a:pt x="33909" y="113157"/>
                    <a:pt x="33528" y="119920"/>
                  </a:cubicBezTo>
                  <a:cubicBezTo>
                    <a:pt x="33242" y="125159"/>
                    <a:pt x="35528" y="130588"/>
                    <a:pt x="36671" y="135922"/>
                  </a:cubicBezTo>
                  <a:cubicBezTo>
                    <a:pt x="36957" y="137160"/>
                    <a:pt x="37529" y="138398"/>
                    <a:pt x="37433" y="139541"/>
                  </a:cubicBezTo>
                  <a:cubicBezTo>
                    <a:pt x="37052" y="143446"/>
                    <a:pt x="38100" y="147161"/>
                    <a:pt x="39719" y="150685"/>
                  </a:cubicBezTo>
                  <a:close/>
                </a:path>
              </a:pathLst>
            </a:custGeom>
            <a:solidFill>
              <a:srgbClr val="9FA0A0"/>
            </a:solidFill>
            <a:ln w="9525" cap="flat">
              <a:noFill/>
              <a:prstDash val="solid"/>
              <a:miter/>
            </a:ln>
          </p:spPr>
          <p:txBody>
            <a:bodyPr rtlCol="0" anchor="ctr"/>
            <a:lstStyle/>
            <a:p>
              <a:endParaRPr lang="ja-JP" altLang="en-US"/>
            </a:p>
          </p:txBody>
        </p:sp>
        <p:sp>
          <p:nvSpPr>
            <p:cNvPr id="151" name="フリーフォーム: 図形 150">
              <a:extLst>
                <a:ext uri="{FF2B5EF4-FFF2-40B4-BE49-F238E27FC236}">
                  <a16:creationId xmlns:a16="http://schemas.microsoft.com/office/drawing/2014/main" id="{53BB1B1C-DC04-4DCB-7B11-8C7E88BE7750}"/>
                </a:ext>
              </a:extLst>
            </p:cNvPr>
            <p:cNvSpPr/>
            <p:nvPr/>
          </p:nvSpPr>
          <p:spPr>
            <a:xfrm>
              <a:off x="5408771" y="5564885"/>
              <a:ext cx="212502" cy="106363"/>
            </a:xfrm>
            <a:custGeom>
              <a:avLst/>
              <a:gdLst>
                <a:gd name="connsiteX0" fmla="*/ 211074 w 212502"/>
                <a:gd name="connsiteY0" fmla="*/ 4858 h 106363"/>
                <a:gd name="connsiteX1" fmla="*/ 212503 w 212502"/>
                <a:gd name="connsiteY1" fmla="*/ 7239 h 106363"/>
                <a:gd name="connsiteX2" fmla="*/ 210883 w 212502"/>
                <a:gd name="connsiteY2" fmla="*/ 8097 h 106363"/>
                <a:gd name="connsiteX3" fmla="*/ 208121 w 212502"/>
                <a:gd name="connsiteY3" fmla="*/ 10001 h 106363"/>
                <a:gd name="connsiteX4" fmla="*/ 192691 w 212502"/>
                <a:gd name="connsiteY4" fmla="*/ 20574 h 106363"/>
                <a:gd name="connsiteX5" fmla="*/ 183547 w 212502"/>
                <a:gd name="connsiteY5" fmla="*/ 27432 h 106363"/>
                <a:gd name="connsiteX6" fmla="*/ 170402 w 212502"/>
                <a:gd name="connsiteY6" fmla="*/ 38291 h 106363"/>
                <a:gd name="connsiteX7" fmla="*/ 157829 w 212502"/>
                <a:gd name="connsiteY7" fmla="*/ 48768 h 106363"/>
                <a:gd name="connsiteX8" fmla="*/ 138303 w 212502"/>
                <a:gd name="connsiteY8" fmla="*/ 69247 h 106363"/>
                <a:gd name="connsiteX9" fmla="*/ 126206 w 212502"/>
                <a:gd name="connsiteY9" fmla="*/ 79248 h 106363"/>
                <a:gd name="connsiteX10" fmla="*/ 117253 w 212502"/>
                <a:gd name="connsiteY10" fmla="*/ 86296 h 106363"/>
                <a:gd name="connsiteX11" fmla="*/ 92678 w 212502"/>
                <a:gd name="connsiteY11" fmla="*/ 102298 h 106363"/>
                <a:gd name="connsiteX12" fmla="*/ 90202 w 212502"/>
                <a:gd name="connsiteY12" fmla="*/ 103251 h 106363"/>
                <a:gd name="connsiteX13" fmla="*/ 76676 w 212502"/>
                <a:gd name="connsiteY13" fmla="*/ 102013 h 106363"/>
                <a:gd name="connsiteX14" fmla="*/ 59341 w 212502"/>
                <a:gd name="connsiteY14" fmla="*/ 90774 h 106363"/>
                <a:gd name="connsiteX15" fmla="*/ 51625 w 212502"/>
                <a:gd name="connsiteY15" fmla="*/ 85440 h 106363"/>
                <a:gd name="connsiteX16" fmla="*/ 38481 w 212502"/>
                <a:gd name="connsiteY16" fmla="*/ 76105 h 106363"/>
                <a:gd name="connsiteX17" fmla="*/ 32575 w 212502"/>
                <a:gd name="connsiteY17" fmla="*/ 71724 h 106363"/>
                <a:gd name="connsiteX18" fmla="*/ 18002 w 212502"/>
                <a:gd name="connsiteY18" fmla="*/ 65437 h 106363"/>
                <a:gd name="connsiteX19" fmla="*/ 8572 w 212502"/>
                <a:gd name="connsiteY19" fmla="*/ 64008 h 106363"/>
                <a:gd name="connsiteX20" fmla="*/ 3143 w 212502"/>
                <a:gd name="connsiteY20" fmla="*/ 58293 h 106363"/>
                <a:gd name="connsiteX21" fmla="*/ 857 w 212502"/>
                <a:gd name="connsiteY21" fmla="*/ 53245 h 106363"/>
                <a:gd name="connsiteX22" fmla="*/ 0 w 212502"/>
                <a:gd name="connsiteY22" fmla="*/ 51816 h 106363"/>
                <a:gd name="connsiteX23" fmla="*/ 6287 w 212502"/>
                <a:gd name="connsiteY23" fmla="*/ 51625 h 106363"/>
                <a:gd name="connsiteX24" fmla="*/ 7144 w 212502"/>
                <a:gd name="connsiteY24" fmla="*/ 51816 h 106363"/>
                <a:gd name="connsiteX25" fmla="*/ 6763 w 212502"/>
                <a:gd name="connsiteY25" fmla="*/ 49435 h 106363"/>
                <a:gd name="connsiteX26" fmla="*/ 10382 w 212502"/>
                <a:gd name="connsiteY26" fmla="*/ 47911 h 106363"/>
                <a:gd name="connsiteX27" fmla="*/ 17621 w 212502"/>
                <a:gd name="connsiteY27" fmla="*/ 51340 h 106363"/>
                <a:gd name="connsiteX28" fmla="*/ 20003 w 212502"/>
                <a:gd name="connsiteY28" fmla="*/ 51054 h 106363"/>
                <a:gd name="connsiteX29" fmla="*/ 32385 w 212502"/>
                <a:gd name="connsiteY29" fmla="*/ 58769 h 106363"/>
                <a:gd name="connsiteX30" fmla="*/ 45434 w 212502"/>
                <a:gd name="connsiteY30" fmla="*/ 68199 h 106363"/>
                <a:gd name="connsiteX31" fmla="*/ 79153 w 212502"/>
                <a:gd name="connsiteY31" fmla="*/ 91154 h 106363"/>
                <a:gd name="connsiteX32" fmla="*/ 89440 w 212502"/>
                <a:gd name="connsiteY32" fmla="*/ 91345 h 106363"/>
                <a:gd name="connsiteX33" fmla="*/ 104870 w 212502"/>
                <a:gd name="connsiteY33" fmla="*/ 81915 h 106363"/>
                <a:gd name="connsiteX34" fmla="*/ 119729 w 212502"/>
                <a:gd name="connsiteY34" fmla="*/ 70390 h 106363"/>
                <a:gd name="connsiteX35" fmla="*/ 127063 w 212502"/>
                <a:gd name="connsiteY35" fmla="*/ 63913 h 106363"/>
                <a:gd name="connsiteX36" fmla="*/ 162878 w 212502"/>
                <a:gd name="connsiteY36" fmla="*/ 30480 h 106363"/>
                <a:gd name="connsiteX37" fmla="*/ 178498 w 212502"/>
                <a:gd name="connsiteY37" fmla="*/ 18765 h 106363"/>
                <a:gd name="connsiteX38" fmla="*/ 200406 w 212502"/>
                <a:gd name="connsiteY38" fmla="*/ 4953 h 106363"/>
                <a:gd name="connsiteX39" fmla="*/ 202978 w 212502"/>
                <a:gd name="connsiteY39" fmla="*/ 2667 h 106363"/>
                <a:gd name="connsiteX40" fmla="*/ 206312 w 212502"/>
                <a:gd name="connsiteY40" fmla="*/ 0 h 106363"/>
                <a:gd name="connsiteX41" fmla="*/ 211931 w 212502"/>
                <a:gd name="connsiteY41" fmla="*/ 1238 h 106363"/>
                <a:gd name="connsiteX42" fmla="*/ 210883 w 212502"/>
                <a:gd name="connsiteY42" fmla="*/ 2286 h 106363"/>
                <a:gd name="connsiteX43" fmla="*/ 210883 w 212502"/>
                <a:gd name="connsiteY43" fmla="*/ 4858 h 106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212502" h="106363">
                  <a:moveTo>
                    <a:pt x="211074" y="4858"/>
                  </a:moveTo>
                  <a:lnTo>
                    <a:pt x="212503" y="7239"/>
                  </a:lnTo>
                  <a:cubicBezTo>
                    <a:pt x="211836" y="7620"/>
                    <a:pt x="211264" y="7906"/>
                    <a:pt x="210883" y="8097"/>
                  </a:cubicBezTo>
                  <a:cubicBezTo>
                    <a:pt x="209836" y="8573"/>
                    <a:pt x="208979" y="9334"/>
                    <a:pt x="208121" y="10001"/>
                  </a:cubicBezTo>
                  <a:cubicBezTo>
                    <a:pt x="203454" y="14192"/>
                    <a:pt x="198977" y="18288"/>
                    <a:pt x="192691" y="20574"/>
                  </a:cubicBezTo>
                  <a:cubicBezTo>
                    <a:pt x="189166" y="21813"/>
                    <a:pt x="186499" y="25051"/>
                    <a:pt x="183547" y="27432"/>
                  </a:cubicBezTo>
                  <a:cubicBezTo>
                    <a:pt x="179165" y="31052"/>
                    <a:pt x="174784" y="34671"/>
                    <a:pt x="170402" y="38291"/>
                  </a:cubicBezTo>
                  <a:cubicBezTo>
                    <a:pt x="166211" y="41720"/>
                    <a:pt x="161639" y="44958"/>
                    <a:pt x="157829" y="48768"/>
                  </a:cubicBezTo>
                  <a:cubicBezTo>
                    <a:pt x="151162" y="55436"/>
                    <a:pt x="144971" y="62579"/>
                    <a:pt x="138303" y="69247"/>
                  </a:cubicBezTo>
                  <a:cubicBezTo>
                    <a:pt x="134588" y="72866"/>
                    <a:pt x="130302" y="75915"/>
                    <a:pt x="126206" y="79248"/>
                  </a:cubicBezTo>
                  <a:cubicBezTo>
                    <a:pt x="123254" y="81629"/>
                    <a:pt x="120110" y="83820"/>
                    <a:pt x="117253" y="86296"/>
                  </a:cubicBezTo>
                  <a:cubicBezTo>
                    <a:pt x="109823" y="92678"/>
                    <a:pt x="102013" y="98489"/>
                    <a:pt x="92678" y="102298"/>
                  </a:cubicBezTo>
                  <a:cubicBezTo>
                    <a:pt x="91821" y="102680"/>
                    <a:pt x="90964" y="102870"/>
                    <a:pt x="90202" y="103251"/>
                  </a:cubicBezTo>
                  <a:cubicBezTo>
                    <a:pt x="82867" y="107632"/>
                    <a:pt x="82867" y="107538"/>
                    <a:pt x="76676" y="102013"/>
                  </a:cubicBezTo>
                  <a:cubicBezTo>
                    <a:pt x="71533" y="97441"/>
                    <a:pt x="65627" y="93916"/>
                    <a:pt x="59341" y="90774"/>
                  </a:cubicBezTo>
                  <a:cubicBezTo>
                    <a:pt x="56579" y="89345"/>
                    <a:pt x="53816" y="87535"/>
                    <a:pt x="51625" y="85440"/>
                  </a:cubicBezTo>
                  <a:cubicBezTo>
                    <a:pt x="47720" y="81629"/>
                    <a:pt x="43434" y="78581"/>
                    <a:pt x="38481" y="76105"/>
                  </a:cubicBezTo>
                  <a:cubicBezTo>
                    <a:pt x="36290" y="75057"/>
                    <a:pt x="34099" y="73533"/>
                    <a:pt x="32575" y="71724"/>
                  </a:cubicBezTo>
                  <a:cubicBezTo>
                    <a:pt x="28765" y="67246"/>
                    <a:pt x="23717" y="66008"/>
                    <a:pt x="18002" y="65437"/>
                  </a:cubicBezTo>
                  <a:cubicBezTo>
                    <a:pt x="14859" y="65151"/>
                    <a:pt x="11430" y="65056"/>
                    <a:pt x="8572" y="64008"/>
                  </a:cubicBezTo>
                  <a:cubicBezTo>
                    <a:pt x="6191" y="63055"/>
                    <a:pt x="2667" y="62389"/>
                    <a:pt x="3143" y="58293"/>
                  </a:cubicBezTo>
                  <a:cubicBezTo>
                    <a:pt x="3334" y="56674"/>
                    <a:pt x="1714" y="54959"/>
                    <a:pt x="857" y="53245"/>
                  </a:cubicBezTo>
                  <a:cubicBezTo>
                    <a:pt x="667" y="52769"/>
                    <a:pt x="286" y="52292"/>
                    <a:pt x="0" y="51816"/>
                  </a:cubicBezTo>
                  <a:lnTo>
                    <a:pt x="6287" y="51625"/>
                  </a:lnTo>
                  <a:cubicBezTo>
                    <a:pt x="6287" y="51625"/>
                    <a:pt x="6858" y="51816"/>
                    <a:pt x="7144" y="51816"/>
                  </a:cubicBezTo>
                  <a:cubicBezTo>
                    <a:pt x="7239" y="51245"/>
                    <a:pt x="7429" y="50673"/>
                    <a:pt x="6763" y="49435"/>
                  </a:cubicBezTo>
                  <a:lnTo>
                    <a:pt x="10382" y="47911"/>
                  </a:lnTo>
                  <a:cubicBezTo>
                    <a:pt x="12382" y="52578"/>
                    <a:pt x="12287" y="52674"/>
                    <a:pt x="17621" y="51340"/>
                  </a:cubicBezTo>
                  <a:cubicBezTo>
                    <a:pt x="18383" y="51149"/>
                    <a:pt x="19812" y="50768"/>
                    <a:pt x="20003" y="51054"/>
                  </a:cubicBezTo>
                  <a:cubicBezTo>
                    <a:pt x="23241" y="54959"/>
                    <a:pt x="28480" y="56102"/>
                    <a:pt x="32385" y="58769"/>
                  </a:cubicBezTo>
                  <a:cubicBezTo>
                    <a:pt x="36862" y="61722"/>
                    <a:pt x="41148" y="64961"/>
                    <a:pt x="45434" y="68199"/>
                  </a:cubicBezTo>
                  <a:cubicBezTo>
                    <a:pt x="56293" y="76391"/>
                    <a:pt x="66770" y="84868"/>
                    <a:pt x="79153" y="91154"/>
                  </a:cubicBezTo>
                  <a:cubicBezTo>
                    <a:pt x="84296" y="93822"/>
                    <a:pt x="85439" y="94488"/>
                    <a:pt x="89440" y="91345"/>
                  </a:cubicBezTo>
                  <a:cubicBezTo>
                    <a:pt x="94107" y="87535"/>
                    <a:pt x="99917" y="85344"/>
                    <a:pt x="104870" y="81915"/>
                  </a:cubicBezTo>
                  <a:cubicBezTo>
                    <a:pt x="110014" y="78296"/>
                    <a:pt x="115729" y="75438"/>
                    <a:pt x="119729" y="70390"/>
                  </a:cubicBezTo>
                  <a:cubicBezTo>
                    <a:pt x="121634" y="67913"/>
                    <a:pt x="124873" y="66294"/>
                    <a:pt x="127063" y="63913"/>
                  </a:cubicBezTo>
                  <a:cubicBezTo>
                    <a:pt x="138303" y="52102"/>
                    <a:pt x="150876" y="41529"/>
                    <a:pt x="162878" y="30480"/>
                  </a:cubicBezTo>
                  <a:cubicBezTo>
                    <a:pt x="167640" y="26098"/>
                    <a:pt x="172974" y="22193"/>
                    <a:pt x="178498" y="18765"/>
                  </a:cubicBezTo>
                  <a:cubicBezTo>
                    <a:pt x="185833" y="14192"/>
                    <a:pt x="191357" y="7239"/>
                    <a:pt x="200406" y="4953"/>
                  </a:cubicBezTo>
                  <a:cubicBezTo>
                    <a:pt x="201454" y="4667"/>
                    <a:pt x="202121" y="3429"/>
                    <a:pt x="202978" y="2667"/>
                  </a:cubicBezTo>
                  <a:cubicBezTo>
                    <a:pt x="204121" y="1810"/>
                    <a:pt x="205169" y="953"/>
                    <a:pt x="206312" y="0"/>
                  </a:cubicBezTo>
                  <a:lnTo>
                    <a:pt x="211931" y="1238"/>
                  </a:lnTo>
                  <a:cubicBezTo>
                    <a:pt x="211931" y="1238"/>
                    <a:pt x="211169" y="1905"/>
                    <a:pt x="210883" y="2286"/>
                  </a:cubicBezTo>
                  <a:cubicBezTo>
                    <a:pt x="210503" y="2953"/>
                    <a:pt x="210883" y="4000"/>
                    <a:pt x="210883" y="4858"/>
                  </a:cubicBezTo>
                  <a:close/>
                </a:path>
              </a:pathLst>
            </a:custGeom>
            <a:solidFill>
              <a:srgbClr val="040000"/>
            </a:solidFill>
            <a:ln w="9525" cap="flat">
              <a:noFill/>
              <a:prstDash val="solid"/>
              <a:miter/>
            </a:ln>
          </p:spPr>
          <p:txBody>
            <a:bodyPr rtlCol="0" anchor="ctr"/>
            <a:lstStyle/>
            <a:p>
              <a:endParaRPr lang="ja-JP" altLang="en-US"/>
            </a:p>
          </p:txBody>
        </p:sp>
        <p:sp>
          <p:nvSpPr>
            <p:cNvPr id="152" name="フリーフォーム: 図形 151">
              <a:extLst>
                <a:ext uri="{FF2B5EF4-FFF2-40B4-BE49-F238E27FC236}">
                  <a16:creationId xmlns:a16="http://schemas.microsoft.com/office/drawing/2014/main" id="{21BA9D12-BCC8-81A3-BDE2-2302A648ED2C}"/>
                </a:ext>
              </a:extLst>
            </p:cNvPr>
            <p:cNvSpPr/>
            <p:nvPr/>
          </p:nvSpPr>
          <p:spPr>
            <a:xfrm>
              <a:off x="5523261" y="5252274"/>
              <a:ext cx="49815" cy="86011"/>
            </a:xfrm>
            <a:custGeom>
              <a:avLst/>
              <a:gdLst>
                <a:gd name="connsiteX0" fmla="*/ 45434 w 49815"/>
                <a:gd name="connsiteY0" fmla="*/ 571 h 86011"/>
                <a:gd name="connsiteX1" fmla="*/ 49816 w 49815"/>
                <a:gd name="connsiteY1" fmla="*/ 1048 h 86011"/>
                <a:gd name="connsiteX2" fmla="*/ 46292 w 49815"/>
                <a:gd name="connsiteY2" fmla="*/ 9049 h 86011"/>
                <a:gd name="connsiteX3" fmla="*/ 34480 w 49815"/>
                <a:gd name="connsiteY3" fmla="*/ 35147 h 86011"/>
                <a:gd name="connsiteX4" fmla="*/ 21241 w 49815"/>
                <a:gd name="connsiteY4" fmla="*/ 65437 h 86011"/>
                <a:gd name="connsiteX5" fmla="*/ 9716 w 49815"/>
                <a:gd name="connsiteY5" fmla="*/ 86011 h 86011"/>
                <a:gd name="connsiteX6" fmla="*/ 6477 w 49815"/>
                <a:gd name="connsiteY6" fmla="*/ 84582 h 86011"/>
                <a:gd name="connsiteX7" fmla="*/ 5620 w 49815"/>
                <a:gd name="connsiteY7" fmla="*/ 82677 h 86011"/>
                <a:gd name="connsiteX8" fmla="*/ 4191 w 49815"/>
                <a:gd name="connsiteY8" fmla="*/ 84011 h 86011"/>
                <a:gd name="connsiteX9" fmla="*/ 0 w 49815"/>
                <a:gd name="connsiteY9" fmla="*/ 84011 h 86011"/>
                <a:gd name="connsiteX10" fmla="*/ 2286 w 49815"/>
                <a:gd name="connsiteY10" fmla="*/ 78963 h 86011"/>
                <a:gd name="connsiteX11" fmla="*/ 15050 w 49815"/>
                <a:gd name="connsiteY11" fmla="*/ 56483 h 86011"/>
                <a:gd name="connsiteX12" fmla="*/ 15812 w 49815"/>
                <a:gd name="connsiteY12" fmla="*/ 50768 h 86011"/>
                <a:gd name="connsiteX13" fmla="*/ 28099 w 49815"/>
                <a:gd name="connsiteY13" fmla="*/ 25432 h 86011"/>
                <a:gd name="connsiteX14" fmla="*/ 39910 w 49815"/>
                <a:gd name="connsiteY14" fmla="*/ 0 h 86011"/>
                <a:gd name="connsiteX15" fmla="*/ 44577 w 49815"/>
                <a:gd name="connsiteY15" fmla="*/ 0 h 86011"/>
                <a:gd name="connsiteX16" fmla="*/ 45434 w 49815"/>
                <a:gd name="connsiteY16" fmla="*/ 571 h 86011"/>
                <a:gd name="connsiteX17" fmla="*/ 36386 w 49815"/>
                <a:gd name="connsiteY17" fmla="*/ 20670 h 86011"/>
                <a:gd name="connsiteX18" fmla="*/ 38767 w 49815"/>
                <a:gd name="connsiteY18" fmla="*/ 17812 h 86011"/>
                <a:gd name="connsiteX19" fmla="*/ 37624 w 49815"/>
                <a:gd name="connsiteY19" fmla="*/ 17145 h 86011"/>
                <a:gd name="connsiteX20" fmla="*/ 35909 w 49815"/>
                <a:gd name="connsiteY20" fmla="*/ 18669 h 86011"/>
                <a:gd name="connsiteX21" fmla="*/ 34862 w 49815"/>
                <a:gd name="connsiteY21" fmla="*/ 19621 h 86011"/>
                <a:gd name="connsiteX22" fmla="*/ 36386 w 49815"/>
                <a:gd name="connsiteY22" fmla="*/ 20670 h 860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9815" h="86011">
                  <a:moveTo>
                    <a:pt x="45434" y="571"/>
                  </a:moveTo>
                  <a:lnTo>
                    <a:pt x="49816" y="1048"/>
                  </a:lnTo>
                  <a:cubicBezTo>
                    <a:pt x="48673" y="3715"/>
                    <a:pt x="47530" y="6382"/>
                    <a:pt x="46292" y="9049"/>
                  </a:cubicBezTo>
                  <a:cubicBezTo>
                    <a:pt x="42386" y="17717"/>
                    <a:pt x="38291" y="26384"/>
                    <a:pt x="34480" y="35147"/>
                  </a:cubicBezTo>
                  <a:cubicBezTo>
                    <a:pt x="30004" y="45244"/>
                    <a:pt x="26194" y="55531"/>
                    <a:pt x="21241" y="65437"/>
                  </a:cubicBezTo>
                  <a:cubicBezTo>
                    <a:pt x="17717" y="72486"/>
                    <a:pt x="13621" y="79153"/>
                    <a:pt x="9716" y="86011"/>
                  </a:cubicBezTo>
                  <a:lnTo>
                    <a:pt x="6477" y="84582"/>
                  </a:lnTo>
                  <a:cubicBezTo>
                    <a:pt x="6477" y="83725"/>
                    <a:pt x="6477" y="82868"/>
                    <a:pt x="5620" y="82677"/>
                  </a:cubicBezTo>
                  <a:lnTo>
                    <a:pt x="4191" y="84011"/>
                  </a:lnTo>
                  <a:lnTo>
                    <a:pt x="0" y="84011"/>
                  </a:lnTo>
                  <a:cubicBezTo>
                    <a:pt x="1238" y="82868"/>
                    <a:pt x="1429" y="80391"/>
                    <a:pt x="2286" y="78963"/>
                  </a:cubicBezTo>
                  <a:cubicBezTo>
                    <a:pt x="6858" y="71628"/>
                    <a:pt x="11049" y="64104"/>
                    <a:pt x="15050" y="56483"/>
                  </a:cubicBezTo>
                  <a:cubicBezTo>
                    <a:pt x="15907" y="54864"/>
                    <a:pt x="14954" y="52388"/>
                    <a:pt x="15812" y="50768"/>
                  </a:cubicBezTo>
                  <a:cubicBezTo>
                    <a:pt x="20574" y="42577"/>
                    <a:pt x="23431" y="33719"/>
                    <a:pt x="28099" y="25432"/>
                  </a:cubicBezTo>
                  <a:cubicBezTo>
                    <a:pt x="32671" y="17336"/>
                    <a:pt x="37433" y="9049"/>
                    <a:pt x="39910" y="0"/>
                  </a:cubicBezTo>
                  <a:lnTo>
                    <a:pt x="44577" y="0"/>
                  </a:lnTo>
                  <a:cubicBezTo>
                    <a:pt x="44577" y="0"/>
                    <a:pt x="45148" y="381"/>
                    <a:pt x="45434" y="571"/>
                  </a:cubicBezTo>
                  <a:close/>
                  <a:moveTo>
                    <a:pt x="36386" y="20670"/>
                  </a:moveTo>
                  <a:cubicBezTo>
                    <a:pt x="37147" y="19717"/>
                    <a:pt x="38005" y="18765"/>
                    <a:pt x="38767" y="17812"/>
                  </a:cubicBezTo>
                  <a:cubicBezTo>
                    <a:pt x="38386" y="17526"/>
                    <a:pt x="38005" y="17145"/>
                    <a:pt x="37624" y="17145"/>
                  </a:cubicBezTo>
                  <a:cubicBezTo>
                    <a:pt x="37243" y="17145"/>
                    <a:pt x="36957" y="17717"/>
                    <a:pt x="35909" y="18669"/>
                  </a:cubicBezTo>
                  <a:lnTo>
                    <a:pt x="34862" y="19621"/>
                  </a:lnTo>
                  <a:lnTo>
                    <a:pt x="36386" y="20670"/>
                  </a:lnTo>
                  <a:close/>
                </a:path>
              </a:pathLst>
            </a:custGeom>
            <a:solidFill>
              <a:srgbClr val="040000"/>
            </a:solidFill>
            <a:ln w="9525" cap="flat">
              <a:noFill/>
              <a:prstDash val="solid"/>
              <a:miter/>
            </a:ln>
          </p:spPr>
          <p:txBody>
            <a:bodyPr rtlCol="0" anchor="ctr"/>
            <a:lstStyle/>
            <a:p>
              <a:endParaRPr lang="ja-JP" altLang="en-US"/>
            </a:p>
          </p:txBody>
        </p:sp>
        <p:sp>
          <p:nvSpPr>
            <p:cNvPr id="153" name="フリーフォーム: 図形 152">
              <a:extLst>
                <a:ext uri="{FF2B5EF4-FFF2-40B4-BE49-F238E27FC236}">
                  <a16:creationId xmlns:a16="http://schemas.microsoft.com/office/drawing/2014/main" id="{F46C06FB-39AA-4647-22B5-A73854477BE6}"/>
                </a:ext>
              </a:extLst>
            </p:cNvPr>
            <p:cNvSpPr/>
            <p:nvPr/>
          </p:nvSpPr>
          <p:spPr>
            <a:xfrm>
              <a:off x="5522952" y="5402388"/>
              <a:ext cx="23481" cy="91568"/>
            </a:xfrm>
            <a:custGeom>
              <a:avLst/>
              <a:gdLst>
                <a:gd name="connsiteX0" fmla="*/ 23074 w 23481"/>
                <a:gd name="connsiteY0" fmla="*/ 84201 h 91568"/>
                <a:gd name="connsiteX1" fmla="*/ 21645 w 23481"/>
                <a:gd name="connsiteY1" fmla="*/ 88868 h 91568"/>
                <a:gd name="connsiteX2" fmla="*/ 16693 w 23481"/>
                <a:gd name="connsiteY2" fmla="*/ 91535 h 91568"/>
                <a:gd name="connsiteX3" fmla="*/ 10216 w 23481"/>
                <a:gd name="connsiteY3" fmla="*/ 82105 h 91568"/>
                <a:gd name="connsiteX4" fmla="*/ 11644 w 23481"/>
                <a:gd name="connsiteY4" fmla="*/ 74009 h 91568"/>
                <a:gd name="connsiteX5" fmla="*/ 6310 w 23481"/>
                <a:gd name="connsiteY5" fmla="*/ 47434 h 91568"/>
                <a:gd name="connsiteX6" fmla="*/ 4119 w 23481"/>
                <a:gd name="connsiteY6" fmla="*/ 34957 h 91568"/>
                <a:gd name="connsiteX7" fmla="*/ 310 w 23481"/>
                <a:gd name="connsiteY7" fmla="*/ 13811 h 91568"/>
                <a:gd name="connsiteX8" fmla="*/ 119 w 23481"/>
                <a:gd name="connsiteY8" fmla="*/ 2096 h 91568"/>
                <a:gd name="connsiteX9" fmla="*/ 3262 w 23481"/>
                <a:gd name="connsiteY9" fmla="*/ 2096 h 91568"/>
                <a:gd name="connsiteX10" fmla="*/ 4310 w 23481"/>
                <a:gd name="connsiteY10" fmla="*/ 2572 h 91568"/>
                <a:gd name="connsiteX11" fmla="*/ 5263 w 23481"/>
                <a:gd name="connsiteY11" fmla="*/ 191 h 91568"/>
                <a:gd name="connsiteX12" fmla="*/ 9835 w 23481"/>
                <a:gd name="connsiteY12" fmla="*/ 0 h 91568"/>
                <a:gd name="connsiteX13" fmla="*/ 10311 w 23481"/>
                <a:gd name="connsiteY13" fmla="*/ 6763 h 91568"/>
                <a:gd name="connsiteX14" fmla="*/ 11549 w 23481"/>
                <a:gd name="connsiteY14" fmla="*/ 19145 h 91568"/>
                <a:gd name="connsiteX15" fmla="*/ 14311 w 23481"/>
                <a:gd name="connsiteY15" fmla="*/ 35338 h 91568"/>
                <a:gd name="connsiteX16" fmla="*/ 19645 w 23481"/>
                <a:gd name="connsiteY16" fmla="*/ 56865 h 91568"/>
                <a:gd name="connsiteX17" fmla="*/ 21836 w 23481"/>
                <a:gd name="connsiteY17" fmla="*/ 70771 h 91568"/>
                <a:gd name="connsiteX18" fmla="*/ 23169 w 23481"/>
                <a:gd name="connsiteY18" fmla="*/ 84201 h 91568"/>
                <a:gd name="connsiteX19" fmla="*/ 18121 w 23481"/>
                <a:gd name="connsiteY19" fmla="*/ 89249 h 91568"/>
                <a:gd name="connsiteX20" fmla="*/ 16693 w 23481"/>
                <a:gd name="connsiteY20" fmla="*/ 86583 h 91568"/>
                <a:gd name="connsiteX21" fmla="*/ 18121 w 23481"/>
                <a:gd name="connsiteY21" fmla="*/ 89249 h 915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3481" h="91568">
                  <a:moveTo>
                    <a:pt x="23074" y="84201"/>
                  </a:moveTo>
                  <a:cubicBezTo>
                    <a:pt x="23265" y="85725"/>
                    <a:pt x="22693" y="87725"/>
                    <a:pt x="21645" y="88868"/>
                  </a:cubicBezTo>
                  <a:cubicBezTo>
                    <a:pt x="20407" y="90202"/>
                    <a:pt x="17074" y="91821"/>
                    <a:pt x="16693" y="91535"/>
                  </a:cubicBezTo>
                  <a:cubicBezTo>
                    <a:pt x="13930" y="88868"/>
                    <a:pt x="9168" y="87154"/>
                    <a:pt x="10216" y="82105"/>
                  </a:cubicBezTo>
                  <a:cubicBezTo>
                    <a:pt x="10787" y="79439"/>
                    <a:pt x="11454" y="76676"/>
                    <a:pt x="11644" y="74009"/>
                  </a:cubicBezTo>
                  <a:cubicBezTo>
                    <a:pt x="12216" y="64770"/>
                    <a:pt x="9644" y="56102"/>
                    <a:pt x="6310" y="47434"/>
                  </a:cubicBezTo>
                  <a:cubicBezTo>
                    <a:pt x="4786" y="43529"/>
                    <a:pt x="4882" y="39053"/>
                    <a:pt x="4119" y="34957"/>
                  </a:cubicBezTo>
                  <a:cubicBezTo>
                    <a:pt x="2881" y="27908"/>
                    <a:pt x="1072" y="20860"/>
                    <a:pt x="310" y="13811"/>
                  </a:cubicBezTo>
                  <a:cubicBezTo>
                    <a:pt x="-167" y="9906"/>
                    <a:pt x="24" y="6001"/>
                    <a:pt x="119" y="2096"/>
                  </a:cubicBezTo>
                  <a:lnTo>
                    <a:pt x="3262" y="2096"/>
                  </a:lnTo>
                  <a:cubicBezTo>
                    <a:pt x="3262" y="2096"/>
                    <a:pt x="4215" y="2667"/>
                    <a:pt x="4310" y="2572"/>
                  </a:cubicBezTo>
                  <a:cubicBezTo>
                    <a:pt x="4882" y="2000"/>
                    <a:pt x="5358" y="1429"/>
                    <a:pt x="5263" y="191"/>
                  </a:cubicBezTo>
                  <a:lnTo>
                    <a:pt x="9835" y="0"/>
                  </a:lnTo>
                  <a:cubicBezTo>
                    <a:pt x="9930" y="2286"/>
                    <a:pt x="10120" y="4477"/>
                    <a:pt x="10311" y="6763"/>
                  </a:cubicBezTo>
                  <a:cubicBezTo>
                    <a:pt x="10597" y="10859"/>
                    <a:pt x="11454" y="15050"/>
                    <a:pt x="11549" y="19145"/>
                  </a:cubicBezTo>
                  <a:cubicBezTo>
                    <a:pt x="11740" y="24670"/>
                    <a:pt x="14311" y="30004"/>
                    <a:pt x="14311" y="35338"/>
                  </a:cubicBezTo>
                  <a:cubicBezTo>
                    <a:pt x="14311" y="43053"/>
                    <a:pt x="19455" y="49244"/>
                    <a:pt x="19645" y="56865"/>
                  </a:cubicBezTo>
                  <a:cubicBezTo>
                    <a:pt x="19741" y="61341"/>
                    <a:pt x="25360" y="65437"/>
                    <a:pt x="21836" y="70771"/>
                  </a:cubicBezTo>
                  <a:cubicBezTo>
                    <a:pt x="24789" y="75057"/>
                    <a:pt x="22789" y="79724"/>
                    <a:pt x="23169" y="84201"/>
                  </a:cubicBezTo>
                  <a:close/>
                  <a:moveTo>
                    <a:pt x="18121" y="89249"/>
                  </a:moveTo>
                  <a:cubicBezTo>
                    <a:pt x="17645" y="88392"/>
                    <a:pt x="17169" y="87535"/>
                    <a:pt x="16693" y="86583"/>
                  </a:cubicBezTo>
                  <a:cubicBezTo>
                    <a:pt x="16693" y="87439"/>
                    <a:pt x="16693" y="88297"/>
                    <a:pt x="18121" y="89249"/>
                  </a:cubicBezTo>
                  <a:close/>
                </a:path>
              </a:pathLst>
            </a:custGeom>
            <a:solidFill>
              <a:srgbClr val="040000"/>
            </a:solidFill>
            <a:ln w="9525" cap="flat">
              <a:noFill/>
              <a:prstDash val="solid"/>
              <a:miter/>
            </a:ln>
          </p:spPr>
          <p:txBody>
            <a:bodyPr rtlCol="0" anchor="ctr"/>
            <a:lstStyle/>
            <a:p>
              <a:endParaRPr lang="ja-JP" altLang="en-US"/>
            </a:p>
          </p:txBody>
        </p:sp>
        <p:sp>
          <p:nvSpPr>
            <p:cNvPr id="154" name="フリーフォーム: 図形 153">
              <a:extLst>
                <a:ext uri="{FF2B5EF4-FFF2-40B4-BE49-F238E27FC236}">
                  <a16:creationId xmlns:a16="http://schemas.microsoft.com/office/drawing/2014/main" id="{0C3D94B9-A514-E34D-1D0F-78E6D10BAAA7}"/>
                </a:ext>
              </a:extLst>
            </p:cNvPr>
            <p:cNvSpPr/>
            <p:nvPr/>
          </p:nvSpPr>
          <p:spPr>
            <a:xfrm>
              <a:off x="5433468" y="5329617"/>
              <a:ext cx="99508" cy="126339"/>
            </a:xfrm>
            <a:custGeom>
              <a:avLst/>
              <a:gdLst>
                <a:gd name="connsiteX0" fmla="*/ 96270 w 99508"/>
                <a:gd name="connsiteY0" fmla="*/ 7239 h 126339"/>
                <a:gd name="connsiteX1" fmla="*/ 99509 w 99508"/>
                <a:gd name="connsiteY1" fmla="*/ 8668 h 126339"/>
                <a:gd name="connsiteX2" fmla="*/ 93127 w 99508"/>
                <a:gd name="connsiteY2" fmla="*/ 21241 h 126339"/>
                <a:gd name="connsiteX3" fmla="*/ 83031 w 99508"/>
                <a:gd name="connsiteY3" fmla="*/ 36576 h 126339"/>
                <a:gd name="connsiteX4" fmla="*/ 73410 w 99508"/>
                <a:gd name="connsiteY4" fmla="*/ 42196 h 126339"/>
                <a:gd name="connsiteX5" fmla="*/ 62742 w 99508"/>
                <a:gd name="connsiteY5" fmla="*/ 50102 h 126339"/>
                <a:gd name="connsiteX6" fmla="*/ 58647 w 99508"/>
                <a:gd name="connsiteY6" fmla="*/ 57721 h 126339"/>
                <a:gd name="connsiteX7" fmla="*/ 48550 w 99508"/>
                <a:gd name="connsiteY7" fmla="*/ 72580 h 126339"/>
                <a:gd name="connsiteX8" fmla="*/ 45502 w 99508"/>
                <a:gd name="connsiteY8" fmla="*/ 76771 h 126339"/>
                <a:gd name="connsiteX9" fmla="*/ 34358 w 99508"/>
                <a:gd name="connsiteY9" fmla="*/ 92488 h 126339"/>
                <a:gd name="connsiteX10" fmla="*/ 34072 w 99508"/>
                <a:gd name="connsiteY10" fmla="*/ 95250 h 126339"/>
                <a:gd name="connsiteX11" fmla="*/ 36453 w 99508"/>
                <a:gd name="connsiteY11" fmla="*/ 94393 h 126339"/>
                <a:gd name="connsiteX12" fmla="*/ 50550 w 99508"/>
                <a:gd name="connsiteY12" fmla="*/ 84011 h 126339"/>
                <a:gd name="connsiteX13" fmla="*/ 69505 w 99508"/>
                <a:gd name="connsiteY13" fmla="*/ 70104 h 126339"/>
                <a:gd name="connsiteX14" fmla="*/ 89412 w 99508"/>
                <a:gd name="connsiteY14" fmla="*/ 51531 h 126339"/>
                <a:gd name="connsiteX15" fmla="*/ 95604 w 99508"/>
                <a:gd name="connsiteY15" fmla="*/ 48768 h 126339"/>
                <a:gd name="connsiteX16" fmla="*/ 98271 w 99508"/>
                <a:gd name="connsiteY16" fmla="*/ 54102 h 126339"/>
                <a:gd name="connsiteX17" fmla="*/ 99318 w 99508"/>
                <a:gd name="connsiteY17" fmla="*/ 72771 h 126339"/>
                <a:gd name="connsiteX18" fmla="*/ 94746 w 99508"/>
                <a:gd name="connsiteY18" fmla="*/ 72962 h 126339"/>
                <a:gd name="connsiteX19" fmla="*/ 94746 w 99508"/>
                <a:gd name="connsiteY19" fmla="*/ 72676 h 126339"/>
                <a:gd name="connsiteX20" fmla="*/ 92746 w 99508"/>
                <a:gd name="connsiteY20" fmla="*/ 74867 h 126339"/>
                <a:gd name="connsiteX21" fmla="*/ 89603 w 99508"/>
                <a:gd name="connsiteY21" fmla="*/ 74867 h 126339"/>
                <a:gd name="connsiteX22" fmla="*/ 89603 w 99508"/>
                <a:gd name="connsiteY22" fmla="*/ 70581 h 126339"/>
                <a:gd name="connsiteX23" fmla="*/ 91698 w 99508"/>
                <a:gd name="connsiteY23" fmla="*/ 64675 h 126339"/>
                <a:gd name="connsiteX24" fmla="*/ 92270 w 99508"/>
                <a:gd name="connsiteY24" fmla="*/ 62484 h 126339"/>
                <a:gd name="connsiteX25" fmla="*/ 89317 w 99508"/>
                <a:gd name="connsiteY25" fmla="*/ 63055 h 126339"/>
                <a:gd name="connsiteX26" fmla="*/ 83602 w 99508"/>
                <a:gd name="connsiteY26" fmla="*/ 69438 h 126339"/>
                <a:gd name="connsiteX27" fmla="*/ 53408 w 99508"/>
                <a:gd name="connsiteY27" fmla="*/ 92107 h 126339"/>
                <a:gd name="connsiteX28" fmla="*/ 42359 w 99508"/>
                <a:gd name="connsiteY28" fmla="*/ 99727 h 126339"/>
                <a:gd name="connsiteX29" fmla="*/ 20166 w 99508"/>
                <a:gd name="connsiteY29" fmla="*/ 116300 h 126339"/>
                <a:gd name="connsiteX30" fmla="*/ 13022 w 99508"/>
                <a:gd name="connsiteY30" fmla="*/ 124206 h 126339"/>
                <a:gd name="connsiteX31" fmla="*/ 3783 w 99508"/>
                <a:gd name="connsiteY31" fmla="*/ 125825 h 126339"/>
                <a:gd name="connsiteX32" fmla="*/ 258 w 99508"/>
                <a:gd name="connsiteY32" fmla="*/ 121444 h 126339"/>
                <a:gd name="connsiteX33" fmla="*/ 2735 w 99508"/>
                <a:gd name="connsiteY33" fmla="*/ 116681 h 126339"/>
                <a:gd name="connsiteX34" fmla="*/ 8069 w 99508"/>
                <a:gd name="connsiteY34" fmla="*/ 112586 h 126339"/>
                <a:gd name="connsiteX35" fmla="*/ 20166 w 99508"/>
                <a:gd name="connsiteY35" fmla="*/ 94583 h 126339"/>
                <a:gd name="connsiteX36" fmla="*/ 33120 w 99508"/>
                <a:gd name="connsiteY36" fmla="*/ 74867 h 126339"/>
                <a:gd name="connsiteX37" fmla="*/ 46264 w 99508"/>
                <a:gd name="connsiteY37" fmla="*/ 57245 h 126339"/>
                <a:gd name="connsiteX38" fmla="*/ 55694 w 99508"/>
                <a:gd name="connsiteY38" fmla="*/ 43625 h 126339"/>
                <a:gd name="connsiteX39" fmla="*/ 68076 w 99508"/>
                <a:gd name="connsiteY39" fmla="*/ 27623 h 126339"/>
                <a:gd name="connsiteX40" fmla="*/ 74363 w 99508"/>
                <a:gd name="connsiteY40" fmla="*/ 22193 h 126339"/>
                <a:gd name="connsiteX41" fmla="*/ 77982 w 99508"/>
                <a:gd name="connsiteY41" fmla="*/ 18955 h 126339"/>
                <a:gd name="connsiteX42" fmla="*/ 75315 w 99508"/>
                <a:gd name="connsiteY42" fmla="*/ 5334 h 126339"/>
                <a:gd name="connsiteX43" fmla="*/ 73982 w 99508"/>
                <a:gd name="connsiteY43" fmla="*/ 381 h 126339"/>
                <a:gd name="connsiteX44" fmla="*/ 77982 w 99508"/>
                <a:gd name="connsiteY44" fmla="*/ 0 h 126339"/>
                <a:gd name="connsiteX45" fmla="*/ 79601 w 99508"/>
                <a:gd name="connsiteY45" fmla="*/ 2000 h 126339"/>
                <a:gd name="connsiteX46" fmla="*/ 80649 w 99508"/>
                <a:gd name="connsiteY46" fmla="*/ 1524 h 126339"/>
                <a:gd name="connsiteX47" fmla="*/ 80364 w 99508"/>
                <a:gd name="connsiteY47" fmla="*/ 1238 h 126339"/>
                <a:gd name="connsiteX48" fmla="*/ 84174 w 99508"/>
                <a:gd name="connsiteY48" fmla="*/ 1238 h 126339"/>
                <a:gd name="connsiteX49" fmla="*/ 87698 w 99508"/>
                <a:gd name="connsiteY49" fmla="*/ 6954 h 126339"/>
                <a:gd name="connsiteX50" fmla="*/ 89603 w 99508"/>
                <a:gd name="connsiteY50" fmla="*/ 6572 h 126339"/>
                <a:gd name="connsiteX51" fmla="*/ 93794 w 99508"/>
                <a:gd name="connsiteY51" fmla="*/ 6572 h 126339"/>
                <a:gd name="connsiteX52" fmla="*/ 96080 w 99508"/>
                <a:gd name="connsiteY52" fmla="*/ 7239 h 126339"/>
                <a:gd name="connsiteX53" fmla="*/ 74553 w 99508"/>
                <a:gd name="connsiteY53" fmla="*/ 38005 h 126339"/>
                <a:gd name="connsiteX54" fmla="*/ 76363 w 99508"/>
                <a:gd name="connsiteY54" fmla="*/ 37624 h 126339"/>
                <a:gd name="connsiteX55" fmla="*/ 76077 w 99508"/>
                <a:gd name="connsiteY55" fmla="*/ 36767 h 126339"/>
                <a:gd name="connsiteX56" fmla="*/ 74458 w 99508"/>
                <a:gd name="connsiteY56" fmla="*/ 37910 h 126339"/>
                <a:gd name="connsiteX57" fmla="*/ 11783 w 99508"/>
                <a:gd name="connsiteY57" fmla="*/ 120015 h 126339"/>
                <a:gd name="connsiteX58" fmla="*/ 11403 w 99508"/>
                <a:gd name="connsiteY58" fmla="*/ 118301 h 126339"/>
                <a:gd name="connsiteX59" fmla="*/ 10545 w 99508"/>
                <a:gd name="connsiteY59" fmla="*/ 118491 h 126339"/>
                <a:gd name="connsiteX60" fmla="*/ 11783 w 99508"/>
                <a:gd name="connsiteY60" fmla="*/ 119920 h 1263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Lst>
              <a:rect l="l" t="t" r="r" b="b"/>
              <a:pathLst>
                <a:path w="99508" h="126339">
                  <a:moveTo>
                    <a:pt x="96270" y="7239"/>
                  </a:moveTo>
                  <a:lnTo>
                    <a:pt x="99509" y="8668"/>
                  </a:lnTo>
                  <a:cubicBezTo>
                    <a:pt x="97223" y="12764"/>
                    <a:pt x="95032" y="16955"/>
                    <a:pt x="93127" y="21241"/>
                  </a:cubicBezTo>
                  <a:cubicBezTo>
                    <a:pt x="90555" y="27051"/>
                    <a:pt x="86079" y="31242"/>
                    <a:pt x="83031" y="36576"/>
                  </a:cubicBezTo>
                  <a:cubicBezTo>
                    <a:pt x="81316" y="39624"/>
                    <a:pt x="77887" y="41624"/>
                    <a:pt x="73410" y="42196"/>
                  </a:cubicBezTo>
                  <a:cubicBezTo>
                    <a:pt x="68553" y="42863"/>
                    <a:pt x="64457" y="45149"/>
                    <a:pt x="62742" y="50102"/>
                  </a:cubicBezTo>
                  <a:cubicBezTo>
                    <a:pt x="61790" y="52769"/>
                    <a:pt x="60742" y="56007"/>
                    <a:pt x="58647" y="57721"/>
                  </a:cubicBezTo>
                  <a:cubicBezTo>
                    <a:pt x="53598" y="61913"/>
                    <a:pt x="51693" y="67533"/>
                    <a:pt x="48550" y="72580"/>
                  </a:cubicBezTo>
                  <a:cubicBezTo>
                    <a:pt x="47693" y="74009"/>
                    <a:pt x="46550" y="75343"/>
                    <a:pt x="45502" y="76771"/>
                  </a:cubicBezTo>
                  <a:cubicBezTo>
                    <a:pt x="41787" y="82011"/>
                    <a:pt x="37977" y="87249"/>
                    <a:pt x="34358" y="92488"/>
                  </a:cubicBezTo>
                  <a:cubicBezTo>
                    <a:pt x="33882" y="93155"/>
                    <a:pt x="34167" y="94298"/>
                    <a:pt x="34072" y="95250"/>
                  </a:cubicBezTo>
                  <a:cubicBezTo>
                    <a:pt x="34929" y="94965"/>
                    <a:pt x="35977" y="94965"/>
                    <a:pt x="36453" y="94393"/>
                  </a:cubicBezTo>
                  <a:cubicBezTo>
                    <a:pt x="40358" y="90011"/>
                    <a:pt x="45692" y="87345"/>
                    <a:pt x="50550" y="84011"/>
                  </a:cubicBezTo>
                  <a:cubicBezTo>
                    <a:pt x="57027" y="79534"/>
                    <a:pt x="62838" y="74295"/>
                    <a:pt x="69505" y="70104"/>
                  </a:cubicBezTo>
                  <a:cubicBezTo>
                    <a:pt x="77601" y="65056"/>
                    <a:pt x="84555" y="59150"/>
                    <a:pt x="89412" y="51531"/>
                  </a:cubicBezTo>
                  <a:cubicBezTo>
                    <a:pt x="91222" y="48673"/>
                    <a:pt x="93127" y="48387"/>
                    <a:pt x="95604" y="48768"/>
                  </a:cubicBezTo>
                  <a:cubicBezTo>
                    <a:pt x="98651" y="49339"/>
                    <a:pt x="98175" y="51911"/>
                    <a:pt x="98271" y="54102"/>
                  </a:cubicBezTo>
                  <a:cubicBezTo>
                    <a:pt x="98556" y="60293"/>
                    <a:pt x="98937" y="66580"/>
                    <a:pt x="99318" y="72771"/>
                  </a:cubicBezTo>
                  <a:lnTo>
                    <a:pt x="94746" y="72962"/>
                  </a:lnTo>
                  <a:lnTo>
                    <a:pt x="94746" y="72676"/>
                  </a:lnTo>
                  <a:cubicBezTo>
                    <a:pt x="94080" y="73438"/>
                    <a:pt x="93413" y="74105"/>
                    <a:pt x="92746" y="74867"/>
                  </a:cubicBezTo>
                  <a:lnTo>
                    <a:pt x="89603" y="74867"/>
                  </a:lnTo>
                  <a:cubicBezTo>
                    <a:pt x="89603" y="73438"/>
                    <a:pt x="89603" y="72009"/>
                    <a:pt x="89603" y="70581"/>
                  </a:cubicBezTo>
                  <a:cubicBezTo>
                    <a:pt x="89603" y="68389"/>
                    <a:pt x="89317" y="66199"/>
                    <a:pt x="91698" y="64675"/>
                  </a:cubicBezTo>
                  <a:cubicBezTo>
                    <a:pt x="92174" y="64389"/>
                    <a:pt x="92079" y="63246"/>
                    <a:pt x="92270" y="62484"/>
                  </a:cubicBezTo>
                  <a:cubicBezTo>
                    <a:pt x="91317" y="62675"/>
                    <a:pt x="89889" y="62484"/>
                    <a:pt x="89317" y="63055"/>
                  </a:cubicBezTo>
                  <a:cubicBezTo>
                    <a:pt x="87317" y="65056"/>
                    <a:pt x="85983" y="68009"/>
                    <a:pt x="83602" y="69438"/>
                  </a:cubicBezTo>
                  <a:cubicBezTo>
                    <a:pt x="72458" y="75819"/>
                    <a:pt x="62933" y="84011"/>
                    <a:pt x="53408" y="92107"/>
                  </a:cubicBezTo>
                  <a:cubicBezTo>
                    <a:pt x="50074" y="94965"/>
                    <a:pt x="46169" y="97250"/>
                    <a:pt x="42359" y="99727"/>
                  </a:cubicBezTo>
                  <a:cubicBezTo>
                    <a:pt x="34548" y="104680"/>
                    <a:pt x="26452" y="109443"/>
                    <a:pt x="20166" y="116300"/>
                  </a:cubicBezTo>
                  <a:cubicBezTo>
                    <a:pt x="17784" y="118872"/>
                    <a:pt x="15308" y="121444"/>
                    <a:pt x="13022" y="124206"/>
                  </a:cubicBezTo>
                  <a:cubicBezTo>
                    <a:pt x="10450" y="127445"/>
                    <a:pt x="6831" y="126111"/>
                    <a:pt x="3783" y="125825"/>
                  </a:cubicBezTo>
                  <a:cubicBezTo>
                    <a:pt x="2449" y="125730"/>
                    <a:pt x="925" y="123158"/>
                    <a:pt x="258" y="121444"/>
                  </a:cubicBezTo>
                  <a:cubicBezTo>
                    <a:pt x="-504" y="119444"/>
                    <a:pt x="449" y="117824"/>
                    <a:pt x="2735" y="116681"/>
                  </a:cubicBezTo>
                  <a:cubicBezTo>
                    <a:pt x="4735" y="115634"/>
                    <a:pt x="6831" y="114300"/>
                    <a:pt x="8069" y="112586"/>
                  </a:cubicBezTo>
                  <a:cubicBezTo>
                    <a:pt x="12355" y="106680"/>
                    <a:pt x="16927" y="100965"/>
                    <a:pt x="20166" y="94583"/>
                  </a:cubicBezTo>
                  <a:cubicBezTo>
                    <a:pt x="23690" y="87535"/>
                    <a:pt x="31024" y="82677"/>
                    <a:pt x="33120" y="74867"/>
                  </a:cubicBezTo>
                  <a:cubicBezTo>
                    <a:pt x="39597" y="70295"/>
                    <a:pt x="41692" y="62961"/>
                    <a:pt x="46264" y="57245"/>
                  </a:cubicBezTo>
                  <a:cubicBezTo>
                    <a:pt x="49693" y="52864"/>
                    <a:pt x="51979" y="47720"/>
                    <a:pt x="55694" y="43625"/>
                  </a:cubicBezTo>
                  <a:cubicBezTo>
                    <a:pt x="60266" y="38577"/>
                    <a:pt x="64552" y="33433"/>
                    <a:pt x="68076" y="27623"/>
                  </a:cubicBezTo>
                  <a:cubicBezTo>
                    <a:pt x="69410" y="25432"/>
                    <a:pt x="71886" y="23146"/>
                    <a:pt x="74363" y="22193"/>
                  </a:cubicBezTo>
                  <a:cubicBezTo>
                    <a:pt x="77697" y="21050"/>
                    <a:pt x="77982" y="21622"/>
                    <a:pt x="77982" y="18955"/>
                  </a:cubicBezTo>
                  <a:cubicBezTo>
                    <a:pt x="77982" y="14288"/>
                    <a:pt x="78268" y="9620"/>
                    <a:pt x="75315" y="5334"/>
                  </a:cubicBezTo>
                  <a:cubicBezTo>
                    <a:pt x="74363" y="4001"/>
                    <a:pt x="74172" y="2191"/>
                    <a:pt x="73982" y="381"/>
                  </a:cubicBezTo>
                  <a:lnTo>
                    <a:pt x="77982" y="0"/>
                  </a:lnTo>
                  <a:cubicBezTo>
                    <a:pt x="78554" y="667"/>
                    <a:pt x="79030" y="1334"/>
                    <a:pt x="79601" y="2000"/>
                  </a:cubicBezTo>
                  <a:cubicBezTo>
                    <a:pt x="79601" y="2000"/>
                    <a:pt x="80268" y="1714"/>
                    <a:pt x="80649" y="1524"/>
                  </a:cubicBezTo>
                  <a:lnTo>
                    <a:pt x="80364" y="1238"/>
                  </a:lnTo>
                  <a:lnTo>
                    <a:pt x="84174" y="1238"/>
                  </a:lnTo>
                  <a:cubicBezTo>
                    <a:pt x="85221" y="3620"/>
                    <a:pt x="86079" y="6668"/>
                    <a:pt x="87698" y="6954"/>
                  </a:cubicBezTo>
                  <a:cubicBezTo>
                    <a:pt x="88555" y="7144"/>
                    <a:pt x="89126" y="6954"/>
                    <a:pt x="89603" y="6572"/>
                  </a:cubicBezTo>
                  <a:lnTo>
                    <a:pt x="93794" y="6572"/>
                  </a:lnTo>
                  <a:cubicBezTo>
                    <a:pt x="94556" y="6858"/>
                    <a:pt x="95318" y="7049"/>
                    <a:pt x="96080" y="7239"/>
                  </a:cubicBezTo>
                  <a:close/>
                  <a:moveTo>
                    <a:pt x="74553" y="38005"/>
                  </a:moveTo>
                  <a:cubicBezTo>
                    <a:pt x="75125" y="37910"/>
                    <a:pt x="75791" y="37815"/>
                    <a:pt x="76363" y="37624"/>
                  </a:cubicBezTo>
                  <a:cubicBezTo>
                    <a:pt x="76363" y="37338"/>
                    <a:pt x="76173" y="36767"/>
                    <a:pt x="76077" y="36767"/>
                  </a:cubicBezTo>
                  <a:cubicBezTo>
                    <a:pt x="75315" y="36862"/>
                    <a:pt x="74553" y="37052"/>
                    <a:pt x="74458" y="37910"/>
                  </a:cubicBezTo>
                  <a:close/>
                  <a:moveTo>
                    <a:pt x="11783" y="120015"/>
                  </a:moveTo>
                  <a:lnTo>
                    <a:pt x="11403" y="118301"/>
                  </a:lnTo>
                  <a:cubicBezTo>
                    <a:pt x="11403" y="118301"/>
                    <a:pt x="10545" y="118491"/>
                    <a:pt x="10545" y="118491"/>
                  </a:cubicBezTo>
                  <a:cubicBezTo>
                    <a:pt x="10736" y="119253"/>
                    <a:pt x="10926" y="119920"/>
                    <a:pt x="11783" y="119920"/>
                  </a:cubicBezTo>
                  <a:close/>
                </a:path>
              </a:pathLst>
            </a:custGeom>
            <a:solidFill>
              <a:srgbClr val="040000"/>
            </a:solidFill>
            <a:ln w="9525" cap="flat">
              <a:noFill/>
              <a:prstDash val="solid"/>
              <a:miter/>
            </a:ln>
          </p:spPr>
          <p:txBody>
            <a:bodyPr rtlCol="0" anchor="ctr"/>
            <a:lstStyle/>
            <a:p>
              <a:endParaRPr lang="ja-JP" altLang="en-US"/>
            </a:p>
          </p:txBody>
        </p:sp>
        <p:sp>
          <p:nvSpPr>
            <p:cNvPr id="155" name="フリーフォーム: 図形 154">
              <a:extLst>
                <a:ext uri="{FF2B5EF4-FFF2-40B4-BE49-F238E27FC236}">
                  <a16:creationId xmlns:a16="http://schemas.microsoft.com/office/drawing/2014/main" id="{ECBF5272-6B3F-1733-CAEA-D569BF788B26}"/>
                </a:ext>
              </a:extLst>
            </p:cNvPr>
            <p:cNvSpPr/>
            <p:nvPr/>
          </p:nvSpPr>
          <p:spPr>
            <a:xfrm>
              <a:off x="5504402" y="5312758"/>
              <a:ext cx="13429" cy="18287"/>
            </a:xfrm>
            <a:custGeom>
              <a:avLst/>
              <a:gdLst>
                <a:gd name="connsiteX0" fmla="*/ 13430 w 13429"/>
                <a:gd name="connsiteY0" fmla="*/ 18097 h 18287"/>
                <a:gd name="connsiteX1" fmla="*/ 9620 w 13429"/>
                <a:gd name="connsiteY1" fmla="*/ 18097 h 18287"/>
                <a:gd name="connsiteX2" fmla="*/ 7144 w 13429"/>
                <a:gd name="connsiteY2" fmla="*/ 16859 h 18287"/>
                <a:gd name="connsiteX3" fmla="*/ 3143 w 13429"/>
                <a:gd name="connsiteY3" fmla="*/ 17240 h 18287"/>
                <a:gd name="connsiteX4" fmla="*/ 2762 w 13429"/>
                <a:gd name="connsiteY4" fmla="*/ 14859 h 18287"/>
                <a:gd name="connsiteX5" fmla="*/ 0 w 13429"/>
                <a:gd name="connsiteY5" fmla="*/ 2191 h 18287"/>
                <a:gd name="connsiteX6" fmla="*/ 4858 w 13429"/>
                <a:gd name="connsiteY6" fmla="*/ 1619 h 18287"/>
                <a:gd name="connsiteX7" fmla="*/ 5429 w 13429"/>
                <a:gd name="connsiteY7" fmla="*/ 857 h 18287"/>
                <a:gd name="connsiteX8" fmla="*/ 8858 w 13429"/>
                <a:gd name="connsiteY8" fmla="*/ 0 h 18287"/>
                <a:gd name="connsiteX9" fmla="*/ 12859 w 13429"/>
                <a:gd name="connsiteY9" fmla="*/ 16002 h 18287"/>
                <a:gd name="connsiteX10" fmla="*/ 12859 w 13429"/>
                <a:gd name="connsiteY10" fmla="*/ 17336 h 18287"/>
                <a:gd name="connsiteX11" fmla="*/ 13335 w 13429"/>
                <a:gd name="connsiteY11" fmla="*/ 18288 h 18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429" h="18287">
                  <a:moveTo>
                    <a:pt x="13430" y="18097"/>
                  </a:moveTo>
                  <a:lnTo>
                    <a:pt x="9620" y="18097"/>
                  </a:lnTo>
                  <a:cubicBezTo>
                    <a:pt x="9049" y="17430"/>
                    <a:pt x="8382" y="16859"/>
                    <a:pt x="7144" y="16859"/>
                  </a:cubicBezTo>
                  <a:lnTo>
                    <a:pt x="3143" y="17240"/>
                  </a:lnTo>
                  <a:cubicBezTo>
                    <a:pt x="3143" y="16383"/>
                    <a:pt x="2953" y="15621"/>
                    <a:pt x="2762" y="14859"/>
                  </a:cubicBezTo>
                  <a:cubicBezTo>
                    <a:pt x="1905" y="10668"/>
                    <a:pt x="1714" y="6096"/>
                    <a:pt x="0" y="2191"/>
                  </a:cubicBezTo>
                  <a:lnTo>
                    <a:pt x="4858" y="1619"/>
                  </a:lnTo>
                  <a:lnTo>
                    <a:pt x="5429" y="857"/>
                  </a:lnTo>
                  <a:lnTo>
                    <a:pt x="8858" y="0"/>
                  </a:lnTo>
                  <a:cubicBezTo>
                    <a:pt x="10477" y="5239"/>
                    <a:pt x="11906" y="10573"/>
                    <a:pt x="12859" y="16002"/>
                  </a:cubicBezTo>
                  <a:cubicBezTo>
                    <a:pt x="12859" y="16478"/>
                    <a:pt x="12668" y="16954"/>
                    <a:pt x="12859" y="17336"/>
                  </a:cubicBezTo>
                  <a:cubicBezTo>
                    <a:pt x="13049" y="17621"/>
                    <a:pt x="13144" y="17907"/>
                    <a:pt x="13335" y="18288"/>
                  </a:cubicBezTo>
                  <a:close/>
                </a:path>
              </a:pathLst>
            </a:custGeom>
            <a:solidFill>
              <a:srgbClr val="040000"/>
            </a:solidFill>
            <a:ln w="9525" cap="flat">
              <a:noFill/>
              <a:prstDash val="solid"/>
              <a:miter/>
            </a:ln>
          </p:spPr>
          <p:txBody>
            <a:bodyPr rtlCol="0" anchor="ctr"/>
            <a:lstStyle/>
            <a:p>
              <a:endParaRPr lang="ja-JP" altLang="en-US"/>
            </a:p>
          </p:txBody>
        </p:sp>
        <p:sp>
          <p:nvSpPr>
            <p:cNvPr id="156" name="フリーフォーム: 図形 155">
              <a:extLst>
                <a:ext uri="{FF2B5EF4-FFF2-40B4-BE49-F238E27FC236}">
                  <a16:creationId xmlns:a16="http://schemas.microsoft.com/office/drawing/2014/main" id="{C3E0A3B6-5BD8-8CE4-E26D-31BE444DBD05}"/>
                </a:ext>
              </a:extLst>
            </p:cNvPr>
            <p:cNvSpPr/>
            <p:nvPr/>
          </p:nvSpPr>
          <p:spPr>
            <a:xfrm>
              <a:off x="5270611" y="5130640"/>
              <a:ext cx="243125" cy="184118"/>
            </a:xfrm>
            <a:custGeom>
              <a:avLst/>
              <a:gdLst>
                <a:gd name="connsiteX0" fmla="*/ 242744 w 243125"/>
                <a:gd name="connsiteY0" fmla="*/ 181928 h 184118"/>
                <a:gd name="connsiteX1" fmla="*/ 239316 w 243125"/>
                <a:gd name="connsiteY1" fmla="*/ 182785 h 184118"/>
                <a:gd name="connsiteX2" fmla="*/ 238744 w 243125"/>
                <a:gd name="connsiteY2" fmla="*/ 183547 h 184118"/>
                <a:gd name="connsiteX3" fmla="*/ 233886 w 243125"/>
                <a:gd name="connsiteY3" fmla="*/ 184118 h 184118"/>
                <a:gd name="connsiteX4" fmla="*/ 233505 w 243125"/>
                <a:gd name="connsiteY4" fmla="*/ 183357 h 184118"/>
                <a:gd name="connsiteX5" fmla="*/ 227600 w 243125"/>
                <a:gd name="connsiteY5" fmla="*/ 165545 h 184118"/>
                <a:gd name="connsiteX6" fmla="*/ 221313 w 243125"/>
                <a:gd name="connsiteY6" fmla="*/ 151352 h 184118"/>
                <a:gd name="connsiteX7" fmla="*/ 220742 w 243125"/>
                <a:gd name="connsiteY7" fmla="*/ 149638 h 184118"/>
                <a:gd name="connsiteX8" fmla="*/ 215122 w 243125"/>
                <a:gd name="connsiteY8" fmla="*/ 128397 h 184118"/>
                <a:gd name="connsiteX9" fmla="*/ 207692 w 243125"/>
                <a:gd name="connsiteY9" fmla="*/ 97917 h 184118"/>
                <a:gd name="connsiteX10" fmla="*/ 206264 w 243125"/>
                <a:gd name="connsiteY10" fmla="*/ 94488 h 184118"/>
                <a:gd name="connsiteX11" fmla="*/ 201597 w 243125"/>
                <a:gd name="connsiteY11" fmla="*/ 82868 h 184118"/>
                <a:gd name="connsiteX12" fmla="*/ 202740 w 243125"/>
                <a:gd name="connsiteY12" fmla="*/ 75438 h 184118"/>
                <a:gd name="connsiteX13" fmla="*/ 203121 w 243125"/>
                <a:gd name="connsiteY13" fmla="*/ 73247 h 184118"/>
                <a:gd name="connsiteX14" fmla="*/ 201216 w 243125"/>
                <a:gd name="connsiteY14" fmla="*/ 73057 h 184118"/>
                <a:gd name="connsiteX15" fmla="*/ 185118 w 243125"/>
                <a:gd name="connsiteY15" fmla="*/ 77534 h 184118"/>
                <a:gd name="connsiteX16" fmla="*/ 169402 w 243125"/>
                <a:gd name="connsiteY16" fmla="*/ 82677 h 184118"/>
                <a:gd name="connsiteX17" fmla="*/ 152257 w 243125"/>
                <a:gd name="connsiteY17" fmla="*/ 87821 h 184118"/>
                <a:gd name="connsiteX18" fmla="*/ 133493 w 243125"/>
                <a:gd name="connsiteY18" fmla="*/ 91535 h 184118"/>
                <a:gd name="connsiteX19" fmla="*/ 125111 w 243125"/>
                <a:gd name="connsiteY19" fmla="*/ 95345 h 184118"/>
                <a:gd name="connsiteX20" fmla="*/ 102822 w 243125"/>
                <a:gd name="connsiteY20" fmla="*/ 101823 h 184118"/>
                <a:gd name="connsiteX21" fmla="*/ 57674 w 243125"/>
                <a:gd name="connsiteY21" fmla="*/ 117062 h 184118"/>
                <a:gd name="connsiteX22" fmla="*/ 42815 w 243125"/>
                <a:gd name="connsiteY22" fmla="*/ 120873 h 184118"/>
                <a:gd name="connsiteX23" fmla="*/ 37290 w 243125"/>
                <a:gd name="connsiteY23" fmla="*/ 129349 h 184118"/>
                <a:gd name="connsiteX24" fmla="*/ 41862 w 243125"/>
                <a:gd name="connsiteY24" fmla="*/ 142970 h 184118"/>
                <a:gd name="connsiteX25" fmla="*/ 48054 w 243125"/>
                <a:gd name="connsiteY25" fmla="*/ 164401 h 184118"/>
                <a:gd name="connsiteX26" fmla="*/ 42719 w 243125"/>
                <a:gd name="connsiteY26" fmla="*/ 165735 h 184118"/>
                <a:gd name="connsiteX27" fmla="*/ 41957 w 243125"/>
                <a:gd name="connsiteY27" fmla="*/ 165545 h 184118"/>
                <a:gd name="connsiteX28" fmla="*/ 37957 w 243125"/>
                <a:gd name="connsiteY28" fmla="*/ 166021 h 184118"/>
                <a:gd name="connsiteX29" fmla="*/ 36242 w 243125"/>
                <a:gd name="connsiteY29" fmla="*/ 155829 h 184118"/>
                <a:gd name="connsiteX30" fmla="*/ 30908 w 243125"/>
                <a:gd name="connsiteY30" fmla="*/ 142399 h 184118"/>
                <a:gd name="connsiteX31" fmla="*/ 27670 w 243125"/>
                <a:gd name="connsiteY31" fmla="*/ 126397 h 184118"/>
                <a:gd name="connsiteX32" fmla="*/ 24527 w 243125"/>
                <a:gd name="connsiteY32" fmla="*/ 123444 h 184118"/>
                <a:gd name="connsiteX33" fmla="*/ 16526 w 243125"/>
                <a:gd name="connsiteY33" fmla="*/ 124968 h 184118"/>
                <a:gd name="connsiteX34" fmla="*/ 7191 w 243125"/>
                <a:gd name="connsiteY34" fmla="*/ 123920 h 184118"/>
                <a:gd name="connsiteX35" fmla="*/ 8144 w 243125"/>
                <a:gd name="connsiteY35" fmla="*/ 115253 h 184118"/>
                <a:gd name="connsiteX36" fmla="*/ 14811 w 243125"/>
                <a:gd name="connsiteY36" fmla="*/ 106490 h 184118"/>
                <a:gd name="connsiteX37" fmla="*/ 13001 w 243125"/>
                <a:gd name="connsiteY37" fmla="*/ 95917 h 184118"/>
                <a:gd name="connsiteX38" fmla="*/ 3096 w 243125"/>
                <a:gd name="connsiteY38" fmla="*/ 81153 h 184118"/>
                <a:gd name="connsiteX39" fmla="*/ 2905 w 243125"/>
                <a:gd name="connsiteY39" fmla="*/ 68866 h 184118"/>
                <a:gd name="connsiteX40" fmla="*/ 1095 w 243125"/>
                <a:gd name="connsiteY40" fmla="*/ 65056 h 184118"/>
                <a:gd name="connsiteX41" fmla="*/ 2238 w 243125"/>
                <a:gd name="connsiteY41" fmla="*/ 59627 h 184118"/>
                <a:gd name="connsiteX42" fmla="*/ 4429 w 243125"/>
                <a:gd name="connsiteY42" fmla="*/ 52959 h 184118"/>
                <a:gd name="connsiteX43" fmla="*/ 2810 w 243125"/>
                <a:gd name="connsiteY43" fmla="*/ 47435 h 184118"/>
                <a:gd name="connsiteX44" fmla="*/ 8906 w 243125"/>
                <a:gd name="connsiteY44" fmla="*/ 46768 h 184118"/>
                <a:gd name="connsiteX45" fmla="*/ 9763 w 243125"/>
                <a:gd name="connsiteY45" fmla="*/ 47339 h 184118"/>
                <a:gd name="connsiteX46" fmla="*/ 13859 w 243125"/>
                <a:gd name="connsiteY46" fmla="*/ 49339 h 184118"/>
                <a:gd name="connsiteX47" fmla="*/ 13287 w 243125"/>
                <a:gd name="connsiteY47" fmla="*/ 50197 h 184118"/>
                <a:gd name="connsiteX48" fmla="*/ 18335 w 243125"/>
                <a:gd name="connsiteY48" fmla="*/ 59436 h 184118"/>
                <a:gd name="connsiteX49" fmla="*/ 46434 w 243125"/>
                <a:gd name="connsiteY49" fmla="*/ 46768 h 184118"/>
                <a:gd name="connsiteX50" fmla="*/ 47863 w 243125"/>
                <a:gd name="connsiteY50" fmla="*/ 44672 h 184118"/>
                <a:gd name="connsiteX51" fmla="*/ 52149 w 243125"/>
                <a:gd name="connsiteY51" fmla="*/ 27051 h 184118"/>
                <a:gd name="connsiteX52" fmla="*/ 56531 w 243125"/>
                <a:gd name="connsiteY52" fmla="*/ 13335 h 184118"/>
                <a:gd name="connsiteX53" fmla="*/ 56531 w 243125"/>
                <a:gd name="connsiteY53" fmla="*/ 12097 h 184118"/>
                <a:gd name="connsiteX54" fmla="*/ 55007 w 243125"/>
                <a:gd name="connsiteY54" fmla="*/ 12287 h 184118"/>
                <a:gd name="connsiteX55" fmla="*/ 52244 w 243125"/>
                <a:gd name="connsiteY55" fmla="*/ 11811 h 184118"/>
                <a:gd name="connsiteX56" fmla="*/ 55197 w 243125"/>
                <a:gd name="connsiteY56" fmla="*/ 3334 h 184118"/>
                <a:gd name="connsiteX57" fmla="*/ 56912 w 243125"/>
                <a:gd name="connsiteY57" fmla="*/ 1048 h 184118"/>
                <a:gd name="connsiteX58" fmla="*/ 57388 w 243125"/>
                <a:gd name="connsiteY58" fmla="*/ 0 h 184118"/>
                <a:gd name="connsiteX59" fmla="*/ 60436 w 243125"/>
                <a:gd name="connsiteY59" fmla="*/ 191 h 184118"/>
                <a:gd name="connsiteX60" fmla="*/ 63674 w 243125"/>
                <a:gd name="connsiteY60" fmla="*/ 13526 h 184118"/>
                <a:gd name="connsiteX61" fmla="*/ 63674 w 243125"/>
                <a:gd name="connsiteY61" fmla="*/ 18574 h 184118"/>
                <a:gd name="connsiteX62" fmla="*/ 62532 w 243125"/>
                <a:gd name="connsiteY62" fmla="*/ 25432 h 184118"/>
                <a:gd name="connsiteX63" fmla="*/ 55197 w 243125"/>
                <a:gd name="connsiteY63" fmla="*/ 51340 h 184118"/>
                <a:gd name="connsiteX64" fmla="*/ 52149 w 243125"/>
                <a:gd name="connsiteY64" fmla="*/ 54769 h 184118"/>
                <a:gd name="connsiteX65" fmla="*/ 43196 w 243125"/>
                <a:gd name="connsiteY65" fmla="*/ 60484 h 184118"/>
                <a:gd name="connsiteX66" fmla="*/ 36814 w 243125"/>
                <a:gd name="connsiteY66" fmla="*/ 64294 h 184118"/>
                <a:gd name="connsiteX67" fmla="*/ 44529 w 243125"/>
                <a:gd name="connsiteY67" fmla="*/ 64675 h 184118"/>
                <a:gd name="connsiteX68" fmla="*/ 63865 w 243125"/>
                <a:gd name="connsiteY68" fmla="*/ 78581 h 184118"/>
                <a:gd name="connsiteX69" fmla="*/ 66818 w 243125"/>
                <a:gd name="connsiteY69" fmla="*/ 94107 h 184118"/>
                <a:gd name="connsiteX70" fmla="*/ 66818 w 243125"/>
                <a:gd name="connsiteY70" fmla="*/ 100108 h 184118"/>
                <a:gd name="connsiteX71" fmla="*/ 68437 w 243125"/>
                <a:gd name="connsiteY71" fmla="*/ 101251 h 184118"/>
                <a:gd name="connsiteX72" fmla="*/ 84630 w 243125"/>
                <a:gd name="connsiteY72" fmla="*/ 95536 h 184118"/>
                <a:gd name="connsiteX73" fmla="*/ 101679 w 243125"/>
                <a:gd name="connsiteY73" fmla="*/ 90106 h 184118"/>
                <a:gd name="connsiteX74" fmla="*/ 125873 w 243125"/>
                <a:gd name="connsiteY74" fmla="*/ 82963 h 184118"/>
                <a:gd name="connsiteX75" fmla="*/ 149781 w 243125"/>
                <a:gd name="connsiteY75" fmla="*/ 76676 h 184118"/>
                <a:gd name="connsiteX76" fmla="*/ 162925 w 243125"/>
                <a:gd name="connsiteY76" fmla="*/ 73819 h 184118"/>
                <a:gd name="connsiteX77" fmla="*/ 188261 w 243125"/>
                <a:gd name="connsiteY77" fmla="*/ 65913 h 184118"/>
                <a:gd name="connsiteX78" fmla="*/ 193786 w 243125"/>
                <a:gd name="connsiteY78" fmla="*/ 60579 h 184118"/>
                <a:gd name="connsiteX79" fmla="*/ 185309 w 243125"/>
                <a:gd name="connsiteY79" fmla="*/ 37147 h 184118"/>
                <a:gd name="connsiteX80" fmla="*/ 183785 w 243125"/>
                <a:gd name="connsiteY80" fmla="*/ 33052 h 184118"/>
                <a:gd name="connsiteX81" fmla="*/ 183404 w 243125"/>
                <a:gd name="connsiteY81" fmla="*/ 31718 h 184118"/>
                <a:gd name="connsiteX82" fmla="*/ 187118 w 243125"/>
                <a:gd name="connsiteY82" fmla="*/ 30956 h 184118"/>
                <a:gd name="connsiteX83" fmla="*/ 187118 w 243125"/>
                <a:gd name="connsiteY83" fmla="*/ 30956 h 184118"/>
                <a:gd name="connsiteX84" fmla="*/ 190929 w 243125"/>
                <a:gd name="connsiteY84" fmla="*/ 30671 h 184118"/>
                <a:gd name="connsiteX85" fmla="*/ 194739 w 243125"/>
                <a:gd name="connsiteY85" fmla="*/ 30671 h 184118"/>
                <a:gd name="connsiteX86" fmla="*/ 201025 w 243125"/>
                <a:gd name="connsiteY86" fmla="*/ 52769 h 184118"/>
                <a:gd name="connsiteX87" fmla="*/ 202454 w 243125"/>
                <a:gd name="connsiteY87" fmla="*/ 55531 h 184118"/>
                <a:gd name="connsiteX88" fmla="*/ 212550 w 243125"/>
                <a:gd name="connsiteY88" fmla="*/ 58864 h 184118"/>
                <a:gd name="connsiteX89" fmla="*/ 218551 w 243125"/>
                <a:gd name="connsiteY89" fmla="*/ 57436 h 184118"/>
                <a:gd name="connsiteX90" fmla="*/ 222647 w 243125"/>
                <a:gd name="connsiteY90" fmla="*/ 62484 h 184118"/>
                <a:gd name="connsiteX91" fmla="*/ 217980 w 243125"/>
                <a:gd name="connsiteY91" fmla="*/ 68771 h 184118"/>
                <a:gd name="connsiteX92" fmla="*/ 213503 w 243125"/>
                <a:gd name="connsiteY92" fmla="*/ 70104 h 184118"/>
                <a:gd name="connsiteX93" fmla="*/ 211026 w 243125"/>
                <a:gd name="connsiteY93" fmla="*/ 78010 h 184118"/>
                <a:gd name="connsiteX94" fmla="*/ 215313 w 243125"/>
                <a:gd name="connsiteY94" fmla="*/ 93726 h 184118"/>
                <a:gd name="connsiteX95" fmla="*/ 219789 w 243125"/>
                <a:gd name="connsiteY95" fmla="*/ 118015 h 184118"/>
                <a:gd name="connsiteX96" fmla="*/ 221694 w 243125"/>
                <a:gd name="connsiteY96" fmla="*/ 118301 h 184118"/>
                <a:gd name="connsiteX97" fmla="*/ 223980 w 243125"/>
                <a:gd name="connsiteY97" fmla="*/ 123063 h 184118"/>
                <a:gd name="connsiteX98" fmla="*/ 231600 w 243125"/>
                <a:gd name="connsiteY98" fmla="*/ 150114 h 184118"/>
                <a:gd name="connsiteX99" fmla="*/ 235791 w 243125"/>
                <a:gd name="connsiteY99" fmla="*/ 160877 h 184118"/>
                <a:gd name="connsiteX100" fmla="*/ 239887 w 243125"/>
                <a:gd name="connsiteY100" fmla="*/ 171926 h 184118"/>
                <a:gd name="connsiteX101" fmla="*/ 243125 w 243125"/>
                <a:gd name="connsiteY101" fmla="*/ 181832 h 184118"/>
                <a:gd name="connsiteX102" fmla="*/ 235124 w 243125"/>
                <a:gd name="connsiteY102" fmla="*/ 172307 h 184118"/>
                <a:gd name="connsiteX103" fmla="*/ 234267 w 243125"/>
                <a:gd name="connsiteY103" fmla="*/ 171736 h 184118"/>
                <a:gd name="connsiteX104" fmla="*/ 235124 w 243125"/>
                <a:gd name="connsiteY104" fmla="*/ 172307 h 184118"/>
                <a:gd name="connsiteX105" fmla="*/ 232934 w 243125"/>
                <a:gd name="connsiteY105" fmla="*/ 168974 h 184118"/>
                <a:gd name="connsiteX106" fmla="*/ 233505 w 243125"/>
                <a:gd name="connsiteY106" fmla="*/ 168212 h 184118"/>
                <a:gd name="connsiteX107" fmla="*/ 232934 w 243125"/>
                <a:gd name="connsiteY107" fmla="*/ 168974 h 184118"/>
                <a:gd name="connsiteX108" fmla="*/ 213408 w 243125"/>
                <a:gd name="connsiteY108" fmla="*/ 66961 h 184118"/>
                <a:gd name="connsiteX109" fmla="*/ 216360 w 243125"/>
                <a:gd name="connsiteY109" fmla="*/ 64294 h 184118"/>
                <a:gd name="connsiteX110" fmla="*/ 212646 w 243125"/>
                <a:gd name="connsiteY110" fmla="*/ 65246 h 184118"/>
                <a:gd name="connsiteX111" fmla="*/ 213503 w 243125"/>
                <a:gd name="connsiteY111" fmla="*/ 66961 h 184118"/>
                <a:gd name="connsiteX112" fmla="*/ 201882 w 243125"/>
                <a:gd name="connsiteY112" fmla="*/ 69533 h 184118"/>
                <a:gd name="connsiteX113" fmla="*/ 205978 w 243125"/>
                <a:gd name="connsiteY113" fmla="*/ 68771 h 184118"/>
                <a:gd name="connsiteX114" fmla="*/ 200739 w 243125"/>
                <a:gd name="connsiteY114" fmla="*/ 68104 h 184118"/>
                <a:gd name="connsiteX115" fmla="*/ 199025 w 243125"/>
                <a:gd name="connsiteY115" fmla="*/ 69628 h 184118"/>
                <a:gd name="connsiteX116" fmla="*/ 201882 w 243125"/>
                <a:gd name="connsiteY116" fmla="*/ 69533 h 184118"/>
                <a:gd name="connsiteX117" fmla="*/ 199406 w 243125"/>
                <a:gd name="connsiteY117" fmla="*/ 60770 h 184118"/>
                <a:gd name="connsiteX118" fmla="*/ 199691 w 243125"/>
                <a:gd name="connsiteY118" fmla="*/ 58388 h 184118"/>
                <a:gd name="connsiteX119" fmla="*/ 198263 w 243125"/>
                <a:gd name="connsiteY119" fmla="*/ 57150 h 184118"/>
                <a:gd name="connsiteX120" fmla="*/ 199406 w 243125"/>
                <a:gd name="connsiteY120" fmla="*/ 60770 h 184118"/>
                <a:gd name="connsiteX121" fmla="*/ 196834 w 243125"/>
                <a:gd name="connsiteY121" fmla="*/ 47720 h 184118"/>
                <a:gd name="connsiteX122" fmla="*/ 197406 w 243125"/>
                <a:gd name="connsiteY122" fmla="*/ 46958 h 184118"/>
                <a:gd name="connsiteX123" fmla="*/ 196834 w 243125"/>
                <a:gd name="connsiteY123" fmla="*/ 47720 h 184118"/>
                <a:gd name="connsiteX124" fmla="*/ 195405 w 243125"/>
                <a:gd name="connsiteY124" fmla="*/ 51721 h 184118"/>
                <a:gd name="connsiteX125" fmla="*/ 193976 w 243125"/>
                <a:gd name="connsiteY125" fmla="*/ 50387 h 184118"/>
                <a:gd name="connsiteX126" fmla="*/ 193310 w 243125"/>
                <a:gd name="connsiteY126" fmla="*/ 52483 h 184118"/>
                <a:gd name="connsiteX127" fmla="*/ 195405 w 243125"/>
                <a:gd name="connsiteY127" fmla="*/ 51721 h 184118"/>
                <a:gd name="connsiteX128" fmla="*/ 126158 w 243125"/>
                <a:gd name="connsiteY128" fmla="*/ 90392 h 184118"/>
                <a:gd name="connsiteX129" fmla="*/ 126730 w 243125"/>
                <a:gd name="connsiteY129" fmla="*/ 89630 h 184118"/>
                <a:gd name="connsiteX130" fmla="*/ 126158 w 243125"/>
                <a:gd name="connsiteY130" fmla="*/ 90392 h 184118"/>
                <a:gd name="connsiteX131" fmla="*/ 57102 w 243125"/>
                <a:gd name="connsiteY131" fmla="*/ 25051 h 184118"/>
                <a:gd name="connsiteX132" fmla="*/ 57674 w 243125"/>
                <a:gd name="connsiteY132" fmla="*/ 23051 h 184118"/>
                <a:gd name="connsiteX133" fmla="*/ 57198 w 243125"/>
                <a:gd name="connsiteY133" fmla="*/ 22670 h 184118"/>
                <a:gd name="connsiteX134" fmla="*/ 56721 w 243125"/>
                <a:gd name="connsiteY134" fmla="*/ 22670 h 184118"/>
                <a:gd name="connsiteX135" fmla="*/ 57102 w 243125"/>
                <a:gd name="connsiteY135" fmla="*/ 25146 h 184118"/>
                <a:gd name="connsiteX136" fmla="*/ 55483 w 243125"/>
                <a:gd name="connsiteY136" fmla="*/ 7715 h 184118"/>
                <a:gd name="connsiteX137" fmla="*/ 56055 w 243125"/>
                <a:gd name="connsiteY137" fmla="*/ 6953 h 184118"/>
                <a:gd name="connsiteX138" fmla="*/ 55483 w 243125"/>
                <a:gd name="connsiteY138" fmla="*/ 7715 h 184118"/>
                <a:gd name="connsiteX139" fmla="*/ 47387 w 243125"/>
                <a:gd name="connsiteY139" fmla="*/ 107061 h 184118"/>
                <a:gd name="connsiteX140" fmla="*/ 54816 w 243125"/>
                <a:gd name="connsiteY140" fmla="*/ 96869 h 184118"/>
                <a:gd name="connsiteX141" fmla="*/ 54721 w 243125"/>
                <a:gd name="connsiteY141" fmla="*/ 89535 h 184118"/>
                <a:gd name="connsiteX142" fmla="*/ 46244 w 243125"/>
                <a:gd name="connsiteY142" fmla="*/ 76391 h 184118"/>
                <a:gd name="connsiteX143" fmla="*/ 40910 w 243125"/>
                <a:gd name="connsiteY143" fmla="*/ 75819 h 184118"/>
                <a:gd name="connsiteX144" fmla="*/ 39672 w 243125"/>
                <a:gd name="connsiteY144" fmla="*/ 80963 h 184118"/>
                <a:gd name="connsiteX145" fmla="*/ 29670 w 243125"/>
                <a:gd name="connsiteY145" fmla="*/ 99727 h 184118"/>
                <a:gd name="connsiteX146" fmla="*/ 29956 w 243125"/>
                <a:gd name="connsiteY146" fmla="*/ 106299 h 184118"/>
                <a:gd name="connsiteX147" fmla="*/ 35766 w 243125"/>
                <a:gd name="connsiteY147" fmla="*/ 109633 h 184118"/>
                <a:gd name="connsiteX148" fmla="*/ 47387 w 243125"/>
                <a:gd name="connsiteY148" fmla="*/ 106966 h 184118"/>
                <a:gd name="connsiteX149" fmla="*/ 53292 w 243125"/>
                <a:gd name="connsiteY149" fmla="*/ 44768 h 184118"/>
                <a:gd name="connsiteX150" fmla="*/ 52244 w 243125"/>
                <a:gd name="connsiteY150" fmla="*/ 42672 h 184118"/>
                <a:gd name="connsiteX151" fmla="*/ 50530 w 243125"/>
                <a:gd name="connsiteY151" fmla="*/ 45625 h 184118"/>
                <a:gd name="connsiteX152" fmla="*/ 51578 w 243125"/>
                <a:gd name="connsiteY152" fmla="*/ 47339 h 184118"/>
                <a:gd name="connsiteX153" fmla="*/ 53388 w 243125"/>
                <a:gd name="connsiteY153" fmla="*/ 44672 h 184118"/>
                <a:gd name="connsiteX154" fmla="*/ 33194 w 243125"/>
                <a:gd name="connsiteY154" fmla="*/ 61627 h 184118"/>
                <a:gd name="connsiteX155" fmla="*/ 32337 w 243125"/>
                <a:gd name="connsiteY155" fmla="*/ 61055 h 184118"/>
                <a:gd name="connsiteX156" fmla="*/ 33194 w 243125"/>
                <a:gd name="connsiteY156" fmla="*/ 61627 h 184118"/>
                <a:gd name="connsiteX157" fmla="*/ 31004 w 243125"/>
                <a:gd name="connsiteY157" fmla="*/ 119634 h 184118"/>
                <a:gd name="connsiteX158" fmla="*/ 31575 w 243125"/>
                <a:gd name="connsiteY158" fmla="*/ 118872 h 184118"/>
                <a:gd name="connsiteX159" fmla="*/ 31004 w 243125"/>
                <a:gd name="connsiteY159" fmla="*/ 119634 h 184118"/>
                <a:gd name="connsiteX160" fmla="*/ 27384 w 243125"/>
                <a:gd name="connsiteY160" fmla="*/ 82772 h 184118"/>
                <a:gd name="connsiteX161" fmla="*/ 30242 w 243125"/>
                <a:gd name="connsiteY161" fmla="*/ 70104 h 184118"/>
                <a:gd name="connsiteX162" fmla="*/ 26622 w 243125"/>
                <a:gd name="connsiteY162" fmla="*/ 69056 h 184118"/>
                <a:gd name="connsiteX163" fmla="*/ 20622 w 243125"/>
                <a:gd name="connsiteY163" fmla="*/ 71723 h 184118"/>
                <a:gd name="connsiteX164" fmla="*/ 18050 w 243125"/>
                <a:gd name="connsiteY164" fmla="*/ 76962 h 184118"/>
                <a:gd name="connsiteX165" fmla="*/ 20241 w 243125"/>
                <a:gd name="connsiteY165" fmla="*/ 86678 h 184118"/>
                <a:gd name="connsiteX166" fmla="*/ 22050 w 243125"/>
                <a:gd name="connsiteY166" fmla="*/ 88583 h 184118"/>
                <a:gd name="connsiteX167" fmla="*/ 23955 w 243125"/>
                <a:gd name="connsiteY167" fmla="*/ 87439 h 184118"/>
                <a:gd name="connsiteX168" fmla="*/ 27384 w 243125"/>
                <a:gd name="connsiteY168" fmla="*/ 82868 h 184118"/>
                <a:gd name="connsiteX169" fmla="*/ 20526 w 243125"/>
                <a:gd name="connsiteY169" fmla="*/ 96583 h 184118"/>
                <a:gd name="connsiteX170" fmla="*/ 23098 w 243125"/>
                <a:gd name="connsiteY170" fmla="*/ 96298 h 184118"/>
                <a:gd name="connsiteX171" fmla="*/ 20812 w 243125"/>
                <a:gd name="connsiteY171" fmla="*/ 95822 h 184118"/>
                <a:gd name="connsiteX172" fmla="*/ 20526 w 243125"/>
                <a:gd name="connsiteY172" fmla="*/ 96679 h 184118"/>
                <a:gd name="connsiteX173" fmla="*/ 11763 w 243125"/>
                <a:gd name="connsiteY173" fmla="*/ 121825 h 184118"/>
                <a:gd name="connsiteX174" fmla="*/ 14430 w 243125"/>
                <a:gd name="connsiteY174" fmla="*/ 121444 h 184118"/>
                <a:gd name="connsiteX175" fmla="*/ 12240 w 243125"/>
                <a:gd name="connsiteY175" fmla="*/ 120873 h 184118"/>
                <a:gd name="connsiteX176" fmla="*/ 11763 w 243125"/>
                <a:gd name="connsiteY176" fmla="*/ 121349 h 184118"/>
                <a:gd name="connsiteX177" fmla="*/ 11763 w 243125"/>
                <a:gd name="connsiteY177" fmla="*/ 121729 h 184118"/>
                <a:gd name="connsiteX178" fmla="*/ 7477 w 243125"/>
                <a:gd name="connsiteY178" fmla="*/ 80010 h 184118"/>
                <a:gd name="connsiteX179" fmla="*/ 7667 w 243125"/>
                <a:gd name="connsiteY179" fmla="*/ 76771 h 184118"/>
                <a:gd name="connsiteX180" fmla="*/ 7191 w 243125"/>
                <a:gd name="connsiteY180" fmla="*/ 73628 h 184118"/>
                <a:gd name="connsiteX181" fmla="*/ 6715 w 243125"/>
                <a:gd name="connsiteY181" fmla="*/ 71819 h 184118"/>
                <a:gd name="connsiteX182" fmla="*/ 4619 w 243125"/>
                <a:gd name="connsiteY182" fmla="*/ 73819 h 184118"/>
                <a:gd name="connsiteX183" fmla="*/ 5763 w 243125"/>
                <a:gd name="connsiteY183" fmla="*/ 78010 h 184118"/>
                <a:gd name="connsiteX184" fmla="*/ 6524 w 243125"/>
                <a:gd name="connsiteY184" fmla="*/ 80963 h 184118"/>
                <a:gd name="connsiteX185" fmla="*/ 7477 w 243125"/>
                <a:gd name="connsiteY185" fmla="*/ 80010 h 184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Lst>
              <a:rect l="l" t="t" r="r" b="b"/>
              <a:pathLst>
                <a:path w="243125" h="184118">
                  <a:moveTo>
                    <a:pt x="242744" y="181928"/>
                  </a:moveTo>
                  <a:lnTo>
                    <a:pt x="239316" y="182785"/>
                  </a:lnTo>
                  <a:cubicBezTo>
                    <a:pt x="239316" y="182785"/>
                    <a:pt x="238458" y="182785"/>
                    <a:pt x="238744" y="183547"/>
                  </a:cubicBezTo>
                  <a:lnTo>
                    <a:pt x="233886" y="184118"/>
                  </a:lnTo>
                  <a:cubicBezTo>
                    <a:pt x="233886" y="184118"/>
                    <a:pt x="233696" y="183642"/>
                    <a:pt x="233505" y="183357"/>
                  </a:cubicBezTo>
                  <a:cubicBezTo>
                    <a:pt x="230648" y="177546"/>
                    <a:pt x="228648" y="171831"/>
                    <a:pt x="227600" y="165545"/>
                  </a:cubicBezTo>
                  <a:cubicBezTo>
                    <a:pt x="226742" y="160592"/>
                    <a:pt x="225981" y="155067"/>
                    <a:pt x="221313" y="151352"/>
                  </a:cubicBezTo>
                  <a:cubicBezTo>
                    <a:pt x="220932" y="151067"/>
                    <a:pt x="220742" y="150209"/>
                    <a:pt x="220742" y="149638"/>
                  </a:cubicBezTo>
                  <a:cubicBezTo>
                    <a:pt x="221408" y="142018"/>
                    <a:pt x="217408" y="135446"/>
                    <a:pt x="215122" y="128397"/>
                  </a:cubicBezTo>
                  <a:cubicBezTo>
                    <a:pt x="211788" y="118396"/>
                    <a:pt x="208074" y="108490"/>
                    <a:pt x="207692" y="97917"/>
                  </a:cubicBezTo>
                  <a:cubicBezTo>
                    <a:pt x="207692" y="96774"/>
                    <a:pt x="206931" y="95536"/>
                    <a:pt x="206264" y="94488"/>
                  </a:cubicBezTo>
                  <a:cubicBezTo>
                    <a:pt x="203978" y="90869"/>
                    <a:pt x="202644" y="87059"/>
                    <a:pt x="201597" y="82868"/>
                  </a:cubicBezTo>
                  <a:cubicBezTo>
                    <a:pt x="200739" y="79724"/>
                    <a:pt x="200168" y="77724"/>
                    <a:pt x="202740" y="75438"/>
                  </a:cubicBezTo>
                  <a:cubicBezTo>
                    <a:pt x="203216" y="75057"/>
                    <a:pt x="203025" y="74009"/>
                    <a:pt x="203121" y="73247"/>
                  </a:cubicBezTo>
                  <a:cubicBezTo>
                    <a:pt x="202454" y="73247"/>
                    <a:pt x="201692" y="72866"/>
                    <a:pt x="201216" y="73057"/>
                  </a:cubicBezTo>
                  <a:cubicBezTo>
                    <a:pt x="196072" y="75247"/>
                    <a:pt x="190452" y="76010"/>
                    <a:pt x="185118" y="77534"/>
                  </a:cubicBezTo>
                  <a:cubicBezTo>
                    <a:pt x="179880" y="79058"/>
                    <a:pt x="174736" y="81153"/>
                    <a:pt x="169402" y="82677"/>
                  </a:cubicBezTo>
                  <a:cubicBezTo>
                    <a:pt x="163687" y="84296"/>
                    <a:pt x="158163" y="86392"/>
                    <a:pt x="152257" y="87821"/>
                  </a:cubicBezTo>
                  <a:cubicBezTo>
                    <a:pt x="146542" y="89249"/>
                    <a:pt x="140827" y="90488"/>
                    <a:pt x="133493" y="91535"/>
                  </a:cubicBezTo>
                  <a:cubicBezTo>
                    <a:pt x="130731" y="92774"/>
                    <a:pt x="127778" y="93821"/>
                    <a:pt x="125111" y="95345"/>
                  </a:cubicBezTo>
                  <a:cubicBezTo>
                    <a:pt x="118253" y="99155"/>
                    <a:pt x="110252" y="100203"/>
                    <a:pt x="102822" y="101823"/>
                  </a:cubicBezTo>
                  <a:cubicBezTo>
                    <a:pt x="87106" y="105442"/>
                    <a:pt x="72342" y="110966"/>
                    <a:pt x="57674" y="117062"/>
                  </a:cubicBezTo>
                  <a:cubicBezTo>
                    <a:pt x="52816" y="119063"/>
                    <a:pt x="48149" y="120873"/>
                    <a:pt x="42815" y="120873"/>
                  </a:cubicBezTo>
                  <a:cubicBezTo>
                    <a:pt x="35766" y="120873"/>
                    <a:pt x="34623" y="122968"/>
                    <a:pt x="37290" y="129349"/>
                  </a:cubicBezTo>
                  <a:cubicBezTo>
                    <a:pt x="39195" y="133731"/>
                    <a:pt x="40529" y="138398"/>
                    <a:pt x="41862" y="142970"/>
                  </a:cubicBezTo>
                  <a:cubicBezTo>
                    <a:pt x="43958" y="150114"/>
                    <a:pt x="45958" y="157258"/>
                    <a:pt x="48054" y="164401"/>
                  </a:cubicBezTo>
                  <a:lnTo>
                    <a:pt x="42719" y="165735"/>
                  </a:lnTo>
                  <a:cubicBezTo>
                    <a:pt x="42719" y="165735"/>
                    <a:pt x="42434" y="165354"/>
                    <a:pt x="41957" y="165545"/>
                  </a:cubicBezTo>
                  <a:lnTo>
                    <a:pt x="37957" y="166021"/>
                  </a:lnTo>
                  <a:cubicBezTo>
                    <a:pt x="36624" y="162782"/>
                    <a:pt x="35195" y="159544"/>
                    <a:pt x="36242" y="155829"/>
                  </a:cubicBezTo>
                  <a:cubicBezTo>
                    <a:pt x="31290" y="152590"/>
                    <a:pt x="34052" y="146780"/>
                    <a:pt x="30908" y="142399"/>
                  </a:cubicBezTo>
                  <a:cubicBezTo>
                    <a:pt x="27860" y="138303"/>
                    <a:pt x="28337" y="131921"/>
                    <a:pt x="27670" y="126397"/>
                  </a:cubicBezTo>
                  <a:cubicBezTo>
                    <a:pt x="27384" y="124301"/>
                    <a:pt x="27289" y="122968"/>
                    <a:pt x="24527" y="123444"/>
                  </a:cubicBezTo>
                  <a:cubicBezTo>
                    <a:pt x="21860" y="123920"/>
                    <a:pt x="19098" y="124111"/>
                    <a:pt x="16526" y="124968"/>
                  </a:cubicBezTo>
                  <a:cubicBezTo>
                    <a:pt x="11668" y="126683"/>
                    <a:pt x="9573" y="126587"/>
                    <a:pt x="7191" y="123920"/>
                  </a:cubicBezTo>
                  <a:cubicBezTo>
                    <a:pt x="5096" y="121634"/>
                    <a:pt x="5477" y="118586"/>
                    <a:pt x="8144" y="115253"/>
                  </a:cubicBezTo>
                  <a:cubicBezTo>
                    <a:pt x="10430" y="112395"/>
                    <a:pt x="12621" y="109442"/>
                    <a:pt x="14811" y="106490"/>
                  </a:cubicBezTo>
                  <a:cubicBezTo>
                    <a:pt x="17955" y="102394"/>
                    <a:pt x="17383" y="98965"/>
                    <a:pt x="13001" y="95917"/>
                  </a:cubicBezTo>
                  <a:cubicBezTo>
                    <a:pt x="6906" y="91630"/>
                    <a:pt x="4334" y="88011"/>
                    <a:pt x="3096" y="81153"/>
                  </a:cubicBezTo>
                  <a:cubicBezTo>
                    <a:pt x="2333" y="77153"/>
                    <a:pt x="-238" y="73057"/>
                    <a:pt x="2905" y="68866"/>
                  </a:cubicBezTo>
                  <a:cubicBezTo>
                    <a:pt x="3381" y="68199"/>
                    <a:pt x="2048" y="66104"/>
                    <a:pt x="1095" y="65056"/>
                  </a:cubicBezTo>
                  <a:cubicBezTo>
                    <a:pt x="-905" y="62675"/>
                    <a:pt x="48" y="60388"/>
                    <a:pt x="2238" y="59627"/>
                  </a:cubicBezTo>
                  <a:cubicBezTo>
                    <a:pt x="6810" y="58103"/>
                    <a:pt x="5096" y="55245"/>
                    <a:pt x="4429" y="52959"/>
                  </a:cubicBezTo>
                  <a:cubicBezTo>
                    <a:pt x="3857" y="51149"/>
                    <a:pt x="3381" y="49244"/>
                    <a:pt x="2810" y="47435"/>
                  </a:cubicBezTo>
                  <a:lnTo>
                    <a:pt x="8906" y="46768"/>
                  </a:lnTo>
                  <a:cubicBezTo>
                    <a:pt x="8906" y="46768"/>
                    <a:pt x="9477" y="47149"/>
                    <a:pt x="9763" y="47339"/>
                  </a:cubicBezTo>
                  <a:lnTo>
                    <a:pt x="13859" y="49339"/>
                  </a:lnTo>
                  <a:cubicBezTo>
                    <a:pt x="13859" y="49339"/>
                    <a:pt x="13287" y="49911"/>
                    <a:pt x="13287" y="50197"/>
                  </a:cubicBezTo>
                  <a:cubicBezTo>
                    <a:pt x="12906" y="53816"/>
                    <a:pt x="13001" y="57245"/>
                    <a:pt x="18335" y="59436"/>
                  </a:cubicBezTo>
                  <a:cubicBezTo>
                    <a:pt x="29289" y="58103"/>
                    <a:pt x="38814" y="54197"/>
                    <a:pt x="46434" y="46768"/>
                  </a:cubicBezTo>
                  <a:cubicBezTo>
                    <a:pt x="47006" y="46196"/>
                    <a:pt x="47673" y="45434"/>
                    <a:pt x="47863" y="44672"/>
                  </a:cubicBezTo>
                  <a:cubicBezTo>
                    <a:pt x="49387" y="38767"/>
                    <a:pt x="50911" y="32956"/>
                    <a:pt x="52149" y="27051"/>
                  </a:cubicBezTo>
                  <a:cubicBezTo>
                    <a:pt x="53102" y="22384"/>
                    <a:pt x="52340" y="17240"/>
                    <a:pt x="56531" y="13335"/>
                  </a:cubicBezTo>
                  <a:cubicBezTo>
                    <a:pt x="56721" y="13145"/>
                    <a:pt x="56531" y="12478"/>
                    <a:pt x="56531" y="12097"/>
                  </a:cubicBezTo>
                  <a:cubicBezTo>
                    <a:pt x="56055" y="12097"/>
                    <a:pt x="55483" y="12287"/>
                    <a:pt x="55007" y="12287"/>
                  </a:cubicBezTo>
                  <a:cubicBezTo>
                    <a:pt x="54054" y="12287"/>
                    <a:pt x="53197" y="12002"/>
                    <a:pt x="52244" y="11811"/>
                  </a:cubicBezTo>
                  <a:cubicBezTo>
                    <a:pt x="52911" y="8954"/>
                    <a:pt x="50340" y="5048"/>
                    <a:pt x="55197" y="3334"/>
                  </a:cubicBezTo>
                  <a:cubicBezTo>
                    <a:pt x="55959" y="3048"/>
                    <a:pt x="56435" y="1810"/>
                    <a:pt x="56912" y="1048"/>
                  </a:cubicBezTo>
                  <a:cubicBezTo>
                    <a:pt x="57102" y="762"/>
                    <a:pt x="57198" y="381"/>
                    <a:pt x="57388" y="0"/>
                  </a:cubicBezTo>
                  <a:lnTo>
                    <a:pt x="60436" y="191"/>
                  </a:lnTo>
                  <a:cubicBezTo>
                    <a:pt x="61769" y="4572"/>
                    <a:pt x="59769" y="9620"/>
                    <a:pt x="63674" y="13526"/>
                  </a:cubicBezTo>
                  <a:cubicBezTo>
                    <a:pt x="64627" y="14478"/>
                    <a:pt x="64627" y="17621"/>
                    <a:pt x="63674" y="18574"/>
                  </a:cubicBezTo>
                  <a:cubicBezTo>
                    <a:pt x="61579" y="20860"/>
                    <a:pt x="62341" y="23241"/>
                    <a:pt x="62532" y="25432"/>
                  </a:cubicBezTo>
                  <a:cubicBezTo>
                    <a:pt x="63103" y="34862"/>
                    <a:pt x="59198" y="43053"/>
                    <a:pt x="55197" y="51340"/>
                  </a:cubicBezTo>
                  <a:cubicBezTo>
                    <a:pt x="54531" y="52673"/>
                    <a:pt x="53388" y="53912"/>
                    <a:pt x="52149" y="54769"/>
                  </a:cubicBezTo>
                  <a:cubicBezTo>
                    <a:pt x="49292" y="56769"/>
                    <a:pt x="46244" y="58579"/>
                    <a:pt x="43196" y="60484"/>
                  </a:cubicBezTo>
                  <a:cubicBezTo>
                    <a:pt x="41100" y="61817"/>
                    <a:pt x="38909" y="62960"/>
                    <a:pt x="36814" y="64294"/>
                  </a:cubicBezTo>
                  <a:cubicBezTo>
                    <a:pt x="39386" y="64389"/>
                    <a:pt x="41957" y="64579"/>
                    <a:pt x="44529" y="64675"/>
                  </a:cubicBezTo>
                  <a:cubicBezTo>
                    <a:pt x="54816" y="65151"/>
                    <a:pt x="61007" y="69342"/>
                    <a:pt x="63865" y="78581"/>
                  </a:cubicBezTo>
                  <a:cubicBezTo>
                    <a:pt x="65389" y="83629"/>
                    <a:pt x="65960" y="88868"/>
                    <a:pt x="66818" y="94107"/>
                  </a:cubicBezTo>
                  <a:cubicBezTo>
                    <a:pt x="67104" y="96107"/>
                    <a:pt x="66818" y="98108"/>
                    <a:pt x="66818" y="100108"/>
                  </a:cubicBezTo>
                  <a:cubicBezTo>
                    <a:pt x="66818" y="100870"/>
                    <a:pt x="66056" y="102299"/>
                    <a:pt x="68437" y="101251"/>
                  </a:cubicBezTo>
                  <a:cubicBezTo>
                    <a:pt x="73676" y="99060"/>
                    <a:pt x="79200" y="97346"/>
                    <a:pt x="84630" y="95536"/>
                  </a:cubicBezTo>
                  <a:cubicBezTo>
                    <a:pt x="90249" y="93631"/>
                    <a:pt x="95869" y="91345"/>
                    <a:pt x="101679" y="90106"/>
                  </a:cubicBezTo>
                  <a:cubicBezTo>
                    <a:pt x="109966" y="88297"/>
                    <a:pt x="117872" y="85725"/>
                    <a:pt x="125873" y="82963"/>
                  </a:cubicBezTo>
                  <a:cubicBezTo>
                    <a:pt x="133588" y="80296"/>
                    <a:pt x="141780" y="78677"/>
                    <a:pt x="149781" y="76676"/>
                  </a:cubicBezTo>
                  <a:cubicBezTo>
                    <a:pt x="154162" y="75629"/>
                    <a:pt x="158543" y="74962"/>
                    <a:pt x="162925" y="73819"/>
                  </a:cubicBezTo>
                  <a:cubicBezTo>
                    <a:pt x="171498" y="71628"/>
                    <a:pt x="178927" y="66485"/>
                    <a:pt x="188261" y="65913"/>
                  </a:cubicBezTo>
                  <a:cubicBezTo>
                    <a:pt x="191976" y="65722"/>
                    <a:pt x="194739" y="62770"/>
                    <a:pt x="193786" y="60579"/>
                  </a:cubicBezTo>
                  <a:cubicBezTo>
                    <a:pt x="190452" y="52959"/>
                    <a:pt x="190833" y="44101"/>
                    <a:pt x="185309" y="37147"/>
                  </a:cubicBezTo>
                  <a:cubicBezTo>
                    <a:pt x="184451" y="36004"/>
                    <a:pt x="184261" y="34480"/>
                    <a:pt x="183785" y="33052"/>
                  </a:cubicBezTo>
                  <a:cubicBezTo>
                    <a:pt x="183594" y="32576"/>
                    <a:pt x="183499" y="32195"/>
                    <a:pt x="183404" y="31718"/>
                  </a:cubicBezTo>
                  <a:lnTo>
                    <a:pt x="187118" y="30956"/>
                  </a:lnTo>
                  <a:lnTo>
                    <a:pt x="187118" y="30956"/>
                  </a:lnTo>
                  <a:cubicBezTo>
                    <a:pt x="188166" y="32004"/>
                    <a:pt x="189119" y="33719"/>
                    <a:pt x="190929" y="30671"/>
                  </a:cubicBezTo>
                  <a:lnTo>
                    <a:pt x="194739" y="30671"/>
                  </a:lnTo>
                  <a:cubicBezTo>
                    <a:pt x="196929" y="38005"/>
                    <a:pt x="198930" y="45434"/>
                    <a:pt x="201025" y="52769"/>
                  </a:cubicBezTo>
                  <a:cubicBezTo>
                    <a:pt x="201311" y="53721"/>
                    <a:pt x="201977" y="54674"/>
                    <a:pt x="202454" y="55531"/>
                  </a:cubicBezTo>
                  <a:cubicBezTo>
                    <a:pt x="206645" y="63055"/>
                    <a:pt x="206359" y="60960"/>
                    <a:pt x="212550" y="58864"/>
                  </a:cubicBezTo>
                  <a:cubicBezTo>
                    <a:pt x="214360" y="58293"/>
                    <a:pt x="215503" y="55245"/>
                    <a:pt x="218551" y="57436"/>
                  </a:cubicBezTo>
                  <a:cubicBezTo>
                    <a:pt x="220551" y="58864"/>
                    <a:pt x="223504" y="59341"/>
                    <a:pt x="222647" y="62484"/>
                  </a:cubicBezTo>
                  <a:cubicBezTo>
                    <a:pt x="221885" y="65056"/>
                    <a:pt x="221504" y="67913"/>
                    <a:pt x="217980" y="68771"/>
                  </a:cubicBezTo>
                  <a:cubicBezTo>
                    <a:pt x="216456" y="69152"/>
                    <a:pt x="214836" y="69437"/>
                    <a:pt x="213503" y="70104"/>
                  </a:cubicBezTo>
                  <a:cubicBezTo>
                    <a:pt x="209693" y="72104"/>
                    <a:pt x="209598" y="73914"/>
                    <a:pt x="211026" y="78010"/>
                  </a:cubicBezTo>
                  <a:cubicBezTo>
                    <a:pt x="212836" y="83153"/>
                    <a:pt x="214550" y="88392"/>
                    <a:pt x="215313" y="93726"/>
                  </a:cubicBezTo>
                  <a:cubicBezTo>
                    <a:pt x="216551" y="101917"/>
                    <a:pt x="219789" y="109728"/>
                    <a:pt x="219789" y="118015"/>
                  </a:cubicBezTo>
                  <a:cubicBezTo>
                    <a:pt x="219789" y="120396"/>
                    <a:pt x="220932" y="118777"/>
                    <a:pt x="221694" y="118301"/>
                  </a:cubicBezTo>
                  <a:cubicBezTo>
                    <a:pt x="222456" y="119920"/>
                    <a:pt x="223599" y="121444"/>
                    <a:pt x="223980" y="123063"/>
                  </a:cubicBezTo>
                  <a:cubicBezTo>
                    <a:pt x="225981" y="132207"/>
                    <a:pt x="229600" y="140970"/>
                    <a:pt x="231600" y="150114"/>
                  </a:cubicBezTo>
                  <a:cubicBezTo>
                    <a:pt x="232458" y="154019"/>
                    <a:pt x="235124" y="156972"/>
                    <a:pt x="235791" y="160877"/>
                  </a:cubicBezTo>
                  <a:cubicBezTo>
                    <a:pt x="236458" y="164687"/>
                    <a:pt x="238649" y="168212"/>
                    <a:pt x="239887" y="171926"/>
                  </a:cubicBezTo>
                  <a:cubicBezTo>
                    <a:pt x="241030" y="175260"/>
                    <a:pt x="242173" y="178499"/>
                    <a:pt x="243125" y="181832"/>
                  </a:cubicBezTo>
                  <a:close/>
                  <a:moveTo>
                    <a:pt x="235124" y="172307"/>
                  </a:moveTo>
                  <a:cubicBezTo>
                    <a:pt x="235124" y="172307"/>
                    <a:pt x="234553" y="171926"/>
                    <a:pt x="234267" y="171736"/>
                  </a:cubicBezTo>
                  <a:cubicBezTo>
                    <a:pt x="234267" y="172117"/>
                    <a:pt x="234267" y="172498"/>
                    <a:pt x="235124" y="172307"/>
                  </a:cubicBezTo>
                  <a:close/>
                  <a:moveTo>
                    <a:pt x="232934" y="168974"/>
                  </a:moveTo>
                  <a:cubicBezTo>
                    <a:pt x="232934" y="168974"/>
                    <a:pt x="233315" y="168402"/>
                    <a:pt x="233505" y="168212"/>
                  </a:cubicBezTo>
                  <a:cubicBezTo>
                    <a:pt x="233029" y="168212"/>
                    <a:pt x="232648" y="168212"/>
                    <a:pt x="232934" y="168974"/>
                  </a:cubicBezTo>
                  <a:close/>
                  <a:moveTo>
                    <a:pt x="213408" y="66961"/>
                  </a:moveTo>
                  <a:cubicBezTo>
                    <a:pt x="214360" y="66485"/>
                    <a:pt x="215313" y="66104"/>
                    <a:pt x="216360" y="64294"/>
                  </a:cubicBezTo>
                  <a:cubicBezTo>
                    <a:pt x="214550" y="62579"/>
                    <a:pt x="213598" y="64199"/>
                    <a:pt x="212646" y="65246"/>
                  </a:cubicBezTo>
                  <a:cubicBezTo>
                    <a:pt x="212455" y="65437"/>
                    <a:pt x="213217" y="66389"/>
                    <a:pt x="213503" y="66961"/>
                  </a:cubicBezTo>
                  <a:close/>
                  <a:moveTo>
                    <a:pt x="201882" y="69533"/>
                  </a:moveTo>
                  <a:cubicBezTo>
                    <a:pt x="203216" y="68294"/>
                    <a:pt x="205692" y="72866"/>
                    <a:pt x="205978" y="68771"/>
                  </a:cubicBezTo>
                  <a:cubicBezTo>
                    <a:pt x="205978" y="68675"/>
                    <a:pt x="202549" y="68294"/>
                    <a:pt x="200739" y="68104"/>
                  </a:cubicBezTo>
                  <a:cubicBezTo>
                    <a:pt x="200454" y="68104"/>
                    <a:pt x="200073" y="68675"/>
                    <a:pt x="199025" y="69628"/>
                  </a:cubicBezTo>
                  <a:cubicBezTo>
                    <a:pt x="199977" y="69628"/>
                    <a:pt x="201406" y="70009"/>
                    <a:pt x="201882" y="69533"/>
                  </a:cubicBezTo>
                  <a:close/>
                  <a:moveTo>
                    <a:pt x="199406" y="60770"/>
                  </a:moveTo>
                  <a:cubicBezTo>
                    <a:pt x="199787" y="60198"/>
                    <a:pt x="200073" y="59627"/>
                    <a:pt x="199691" y="58388"/>
                  </a:cubicBezTo>
                  <a:cubicBezTo>
                    <a:pt x="199215" y="58007"/>
                    <a:pt x="198263" y="57150"/>
                    <a:pt x="198263" y="57150"/>
                  </a:cubicBezTo>
                  <a:cubicBezTo>
                    <a:pt x="196263" y="58960"/>
                    <a:pt x="198549" y="59627"/>
                    <a:pt x="199406" y="60770"/>
                  </a:cubicBezTo>
                  <a:close/>
                  <a:moveTo>
                    <a:pt x="196834" y="47720"/>
                  </a:moveTo>
                  <a:cubicBezTo>
                    <a:pt x="196834" y="47720"/>
                    <a:pt x="197215" y="47149"/>
                    <a:pt x="197406" y="46958"/>
                  </a:cubicBezTo>
                  <a:cubicBezTo>
                    <a:pt x="196929" y="46958"/>
                    <a:pt x="196548" y="46958"/>
                    <a:pt x="196834" y="47720"/>
                  </a:cubicBezTo>
                  <a:close/>
                  <a:moveTo>
                    <a:pt x="195405" y="51721"/>
                  </a:moveTo>
                  <a:lnTo>
                    <a:pt x="193976" y="50387"/>
                  </a:lnTo>
                  <a:cubicBezTo>
                    <a:pt x="193786" y="51054"/>
                    <a:pt x="193596" y="51816"/>
                    <a:pt x="193310" y="52483"/>
                  </a:cubicBezTo>
                  <a:cubicBezTo>
                    <a:pt x="194262" y="52483"/>
                    <a:pt x="195119" y="52483"/>
                    <a:pt x="195405" y="51721"/>
                  </a:cubicBezTo>
                  <a:close/>
                  <a:moveTo>
                    <a:pt x="126158" y="90392"/>
                  </a:moveTo>
                  <a:cubicBezTo>
                    <a:pt x="126158" y="90392"/>
                    <a:pt x="126540" y="89821"/>
                    <a:pt x="126730" y="89630"/>
                  </a:cubicBezTo>
                  <a:cubicBezTo>
                    <a:pt x="126254" y="89630"/>
                    <a:pt x="125873" y="89630"/>
                    <a:pt x="126158" y="90392"/>
                  </a:cubicBezTo>
                  <a:close/>
                  <a:moveTo>
                    <a:pt x="57102" y="25051"/>
                  </a:moveTo>
                  <a:cubicBezTo>
                    <a:pt x="57102" y="25051"/>
                    <a:pt x="57959" y="24194"/>
                    <a:pt x="57674" y="23051"/>
                  </a:cubicBezTo>
                  <a:cubicBezTo>
                    <a:pt x="57483" y="22955"/>
                    <a:pt x="57388" y="22765"/>
                    <a:pt x="57198" y="22670"/>
                  </a:cubicBezTo>
                  <a:cubicBezTo>
                    <a:pt x="57102" y="22670"/>
                    <a:pt x="56912" y="22670"/>
                    <a:pt x="56721" y="22670"/>
                  </a:cubicBezTo>
                  <a:lnTo>
                    <a:pt x="57102" y="25146"/>
                  </a:lnTo>
                  <a:close/>
                  <a:moveTo>
                    <a:pt x="55483" y="7715"/>
                  </a:moveTo>
                  <a:cubicBezTo>
                    <a:pt x="55483" y="7715"/>
                    <a:pt x="55864" y="7144"/>
                    <a:pt x="56055" y="6953"/>
                  </a:cubicBezTo>
                  <a:cubicBezTo>
                    <a:pt x="55578" y="6953"/>
                    <a:pt x="55197" y="6953"/>
                    <a:pt x="55483" y="7715"/>
                  </a:cubicBezTo>
                  <a:close/>
                  <a:moveTo>
                    <a:pt x="47387" y="107061"/>
                  </a:moveTo>
                  <a:cubicBezTo>
                    <a:pt x="52911" y="104775"/>
                    <a:pt x="55102" y="104775"/>
                    <a:pt x="54816" y="96869"/>
                  </a:cubicBezTo>
                  <a:cubicBezTo>
                    <a:pt x="54721" y="94393"/>
                    <a:pt x="55197" y="91916"/>
                    <a:pt x="54721" y="89535"/>
                  </a:cubicBezTo>
                  <a:cubicBezTo>
                    <a:pt x="53673" y="84296"/>
                    <a:pt x="54340" y="77819"/>
                    <a:pt x="46244" y="76391"/>
                  </a:cubicBezTo>
                  <a:cubicBezTo>
                    <a:pt x="44529" y="76105"/>
                    <a:pt x="42719" y="76010"/>
                    <a:pt x="40910" y="75819"/>
                  </a:cubicBezTo>
                  <a:cubicBezTo>
                    <a:pt x="40719" y="77343"/>
                    <a:pt x="40529" y="78772"/>
                    <a:pt x="39672" y="80963"/>
                  </a:cubicBezTo>
                  <a:cubicBezTo>
                    <a:pt x="36242" y="87249"/>
                    <a:pt x="32623" y="93345"/>
                    <a:pt x="29670" y="99727"/>
                  </a:cubicBezTo>
                  <a:cubicBezTo>
                    <a:pt x="28813" y="101632"/>
                    <a:pt x="28908" y="104585"/>
                    <a:pt x="29956" y="106299"/>
                  </a:cubicBezTo>
                  <a:cubicBezTo>
                    <a:pt x="30908" y="107918"/>
                    <a:pt x="33861" y="109728"/>
                    <a:pt x="35766" y="109633"/>
                  </a:cubicBezTo>
                  <a:cubicBezTo>
                    <a:pt x="39672" y="109442"/>
                    <a:pt x="43767" y="108395"/>
                    <a:pt x="47387" y="106966"/>
                  </a:cubicBezTo>
                  <a:close/>
                  <a:moveTo>
                    <a:pt x="53292" y="44768"/>
                  </a:moveTo>
                  <a:cubicBezTo>
                    <a:pt x="53483" y="44196"/>
                    <a:pt x="52625" y="43434"/>
                    <a:pt x="52244" y="42672"/>
                  </a:cubicBezTo>
                  <a:cubicBezTo>
                    <a:pt x="51864" y="43434"/>
                    <a:pt x="51578" y="44196"/>
                    <a:pt x="50530" y="45625"/>
                  </a:cubicBezTo>
                  <a:lnTo>
                    <a:pt x="51578" y="47339"/>
                  </a:lnTo>
                  <a:cubicBezTo>
                    <a:pt x="52244" y="46482"/>
                    <a:pt x="53102" y="45720"/>
                    <a:pt x="53388" y="44672"/>
                  </a:cubicBezTo>
                  <a:close/>
                  <a:moveTo>
                    <a:pt x="33194" y="61627"/>
                  </a:moveTo>
                  <a:cubicBezTo>
                    <a:pt x="33194" y="61627"/>
                    <a:pt x="32623" y="61246"/>
                    <a:pt x="32337" y="61055"/>
                  </a:cubicBezTo>
                  <a:cubicBezTo>
                    <a:pt x="32337" y="61436"/>
                    <a:pt x="32337" y="61817"/>
                    <a:pt x="33194" y="61627"/>
                  </a:cubicBezTo>
                  <a:close/>
                  <a:moveTo>
                    <a:pt x="31004" y="119634"/>
                  </a:moveTo>
                  <a:cubicBezTo>
                    <a:pt x="31004" y="119634"/>
                    <a:pt x="31385" y="119063"/>
                    <a:pt x="31575" y="118872"/>
                  </a:cubicBezTo>
                  <a:cubicBezTo>
                    <a:pt x="31099" y="118872"/>
                    <a:pt x="30718" y="118872"/>
                    <a:pt x="31004" y="119634"/>
                  </a:cubicBezTo>
                  <a:close/>
                  <a:moveTo>
                    <a:pt x="27384" y="82772"/>
                  </a:moveTo>
                  <a:cubicBezTo>
                    <a:pt x="29766" y="78867"/>
                    <a:pt x="31194" y="74581"/>
                    <a:pt x="30242" y="70104"/>
                  </a:cubicBezTo>
                  <a:cubicBezTo>
                    <a:pt x="29956" y="68771"/>
                    <a:pt x="28908" y="66389"/>
                    <a:pt x="26622" y="69056"/>
                  </a:cubicBezTo>
                  <a:cubicBezTo>
                    <a:pt x="25098" y="70866"/>
                    <a:pt x="23384" y="71819"/>
                    <a:pt x="20622" y="71723"/>
                  </a:cubicBezTo>
                  <a:cubicBezTo>
                    <a:pt x="17574" y="71723"/>
                    <a:pt x="17002" y="73914"/>
                    <a:pt x="18050" y="76962"/>
                  </a:cubicBezTo>
                  <a:cubicBezTo>
                    <a:pt x="18812" y="80201"/>
                    <a:pt x="19383" y="83439"/>
                    <a:pt x="20241" y="86678"/>
                  </a:cubicBezTo>
                  <a:cubicBezTo>
                    <a:pt x="20431" y="87439"/>
                    <a:pt x="21288" y="88202"/>
                    <a:pt x="22050" y="88583"/>
                  </a:cubicBezTo>
                  <a:cubicBezTo>
                    <a:pt x="22431" y="88773"/>
                    <a:pt x="23479" y="88011"/>
                    <a:pt x="23955" y="87439"/>
                  </a:cubicBezTo>
                  <a:cubicBezTo>
                    <a:pt x="25193" y="86011"/>
                    <a:pt x="26432" y="84487"/>
                    <a:pt x="27384" y="82868"/>
                  </a:cubicBezTo>
                  <a:close/>
                  <a:moveTo>
                    <a:pt x="20526" y="96583"/>
                  </a:moveTo>
                  <a:cubicBezTo>
                    <a:pt x="21098" y="96679"/>
                    <a:pt x="21765" y="96774"/>
                    <a:pt x="23098" y="96298"/>
                  </a:cubicBezTo>
                  <a:cubicBezTo>
                    <a:pt x="22336" y="96107"/>
                    <a:pt x="21574" y="95917"/>
                    <a:pt x="20812" y="95822"/>
                  </a:cubicBezTo>
                  <a:cubicBezTo>
                    <a:pt x="20812" y="95822"/>
                    <a:pt x="20622" y="96393"/>
                    <a:pt x="20526" y="96679"/>
                  </a:cubicBezTo>
                  <a:close/>
                  <a:moveTo>
                    <a:pt x="11763" y="121825"/>
                  </a:moveTo>
                  <a:cubicBezTo>
                    <a:pt x="12621" y="121729"/>
                    <a:pt x="13573" y="121634"/>
                    <a:pt x="14430" y="121444"/>
                  </a:cubicBezTo>
                  <a:cubicBezTo>
                    <a:pt x="13954" y="121063"/>
                    <a:pt x="13478" y="120682"/>
                    <a:pt x="12240" y="120873"/>
                  </a:cubicBezTo>
                  <a:cubicBezTo>
                    <a:pt x="12049" y="121063"/>
                    <a:pt x="11858" y="121158"/>
                    <a:pt x="11763" y="121349"/>
                  </a:cubicBezTo>
                  <a:cubicBezTo>
                    <a:pt x="11763" y="121444"/>
                    <a:pt x="11763" y="121634"/>
                    <a:pt x="11763" y="121729"/>
                  </a:cubicBezTo>
                  <a:close/>
                  <a:moveTo>
                    <a:pt x="7477" y="80010"/>
                  </a:moveTo>
                  <a:cubicBezTo>
                    <a:pt x="7667" y="78962"/>
                    <a:pt x="7667" y="77819"/>
                    <a:pt x="7667" y="76771"/>
                  </a:cubicBezTo>
                  <a:cubicBezTo>
                    <a:pt x="7667" y="76200"/>
                    <a:pt x="7382" y="75533"/>
                    <a:pt x="7191" y="73628"/>
                  </a:cubicBezTo>
                  <a:cubicBezTo>
                    <a:pt x="7001" y="73057"/>
                    <a:pt x="6810" y="72390"/>
                    <a:pt x="6715" y="71819"/>
                  </a:cubicBezTo>
                  <a:cubicBezTo>
                    <a:pt x="5953" y="72485"/>
                    <a:pt x="4619" y="73152"/>
                    <a:pt x="4619" y="73819"/>
                  </a:cubicBezTo>
                  <a:cubicBezTo>
                    <a:pt x="4619" y="75247"/>
                    <a:pt x="5382" y="76581"/>
                    <a:pt x="5763" y="78010"/>
                  </a:cubicBezTo>
                  <a:cubicBezTo>
                    <a:pt x="6048" y="78962"/>
                    <a:pt x="6239" y="80010"/>
                    <a:pt x="6524" y="80963"/>
                  </a:cubicBezTo>
                  <a:cubicBezTo>
                    <a:pt x="6906" y="80677"/>
                    <a:pt x="7477" y="80391"/>
                    <a:pt x="7477" y="80010"/>
                  </a:cubicBezTo>
                  <a:close/>
                </a:path>
              </a:pathLst>
            </a:custGeom>
            <a:solidFill>
              <a:srgbClr val="040000"/>
            </a:solidFill>
            <a:ln w="9525" cap="flat">
              <a:noFill/>
              <a:prstDash val="solid"/>
              <a:miter/>
            </a:ln>
          </p:spPr>
          <p:txBody>
            <a:bodyPr rtlCol="0" anchor="ctr"/>
            <a:lstStyle/>
            <a:p>
              <a:endParaRPr lang="ja-JP" altLang="en-US"/>
            </a:p>
          </p:txBody>
        </p:sp>
        <p:sp>
          <p:nvSpPr>
            <p:cNvPr id="157" name="フリーフォーム: 図形 156">
              <a:extLst>
                <a:ext uri="{FF2B5EF4-FFF2-40B4-BE49-F238E27FC236}">
                  <a16:creationId xmlns:a16="http://schemas.microsoft.com/office/drawing/2014/main" id="{B313215B-D43A-E2F1-D130-5E1040B4B052}"/>
                </a:ext>
              </a:extLst>
            </p:cNvPr>
            <p:cNvSpPr/>
            <p:nvPr/>
          </p:nvSpPr>
          <p:spPr>
            <a:xfrm>
              <a:off x="5450966" y="5148738"/>
              <a:ext cx="13906" cy="13906"/>
            </a:xfrm>
            <a:custGeom>
              <a:avLst/>
              <a:gdLst>
                <a:gd name="connsiteX0" fmla="*/ 12954 w 13906"/>
                <a:gd name="connsiteY0" fmla="*/ 9716 h 13906"/>
                <a:gd name="connsiteX1" fmla="*/ 13906 w 13906"/>
                <a:gd name="connsiteY1" fmla="*/ 12859 h 13906"/>
                <a:gd name="connsiteX2" fmla="*/ 10096 w 13906"/>
                <a:gd name="connsiteY2" fmla="*/ 12859 h 13906"/>
                <a:gd name="connsiteX3" fmla="*/ 6287 w 13906"/>
                <a:gd name="connsiteY3" fmla="*/ 12383 h 13906"/>
                <a:gd name="connsiteX4" fmla="*/ 6287 w 13906"/>
                <a:gd name="connsiteY4" fmla="*/ 13145 h 13906"/>
                <a:gd name="connsiteX5" fmla="*/ 2572 w 13906"/>
                <a:gd name="connsiteY5" fmla="*/ 13907 h 13906"/>
                <a:gd name="connsiteX6" fmla="*/ 0 w 13906"/>
                <a:gd name="connsiteY6" fmla="*/ 2286 h 13906"/>
                <a:gd name="connsiteX7" fmla="*/ 3048 w 13906"/>
                <a:gd name="connsiteY7" fmla="*/ 2286 h 13906"/>
                <a:gd name="connsiteX8" fmla="*/ 5429 w 13906"/>
                <a:gd name="connsiteY8" fmla="*/ 2572 h 13906"/>
                <a:gd name="connsiteX9" fmla="*/ 7334 w 13906"/>
                <a:gd name="connsiteY9" fmla="*/ 858 h 13906"/>
                <a:gd name="connsiteX10" fmla="*/ 9715 w 13906"/>
                <a:gd name="connsiteY10" fmla="*/ 0 h 13906"/>
                <a:gd name="connsiteX11" fmla="*/ 13049 w 13906"/>
                <a:gd name="connsiteY11" fmla="*/ 9716 h 13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906" h="13906">
                  <a:moveTo>
                    <a:pt x="12954" y="9716"/>
                  </a:moveTo>
                  <a:lnTo>
                    <a:pt x="13906" y="12859"/>
                  </a:lnTo>
                  <a:lnTo>
                    <a:pt x="10096" y="12859"/>
                  </a:lnTo>
                  <a:cubicBezTo>
                    <a:pt x="8858" y="12668"/>
                    <a:pt x="7525" y="12573"/>
                    <a:pt x="6287" y="12383"/>
                  </a:cubicBezTo>
                  <a:cubicBezTo>
                    <a:pt x="6287" y="12668"/>
                    <a:pt x="6096" y="13049"/>
                    <a:pt x="6287" y="13145"/>
                  </a:cubicBezTo>
                  <a:lnTo>
                    <a:pt x="2572" y="13907"/>
                  </a:lnTo>
                  <a:cubicBezTo>
                    <a:pt x="1429" y="10096"/>
                    <a:pt x="1048" y="6096"/>
                    <a:pt x="0" y="2286"/>
                  </a:cubicBezTo>
                  <a:lnTo>
                    <a:pt x="3048" y="2286"/>
                  </a:lnTo>
                  <a:cubicBezTo>
                    <a:pt x="3810" y="2286"/>
                    <a:pt x="4763" y="2762"/>
                    <a:pt x="5429" y="2572"/>
                  </a:cubicBezTo>
                  <a:cubicBezTo>
                    <a:pt x="6191" y="2286"/>
                    <a:pt x="6763" y="1429"/>
                    <a:pt x="7334" y="858"/>
                  </a:cubicBezTo>
                  <a:lnTo>
                    <a:pt x="9715" y="0"/>
                  </a:lnTo>
                  <a:cubicBezTo>
                    <a:pt x="11049" y="3143"/>
                    <a:pt x="12097" y="6477"/>
                    <a:pt x="13049" y="9716"/>
                  </a:cubicBezTo>
                  <a:close/>
                </a:path>
              </a:pathLst>
            </a:custGeom>
            <a:solidFill>
              <a:srgbClr val="040000"/>
            </a:solidFill>
            <a:ln w="9525" cap="flat">
              <a:noFill/>
              <a:prstDash val="solid"/>
              <a:miter/>
            </a:ln>
          </p:spPr>
          <p:txBody>
            <a:bodyPr rtlCol="0" anchor="ctr"/>
            <a:lstStyle/>
            <a:p>
              <a:endParaRPr lang="ja-JP" altLang="en-US"/>
            </a:p>
          </p:txBody>
        </p:sp>
        <p:sp>
          <p:nvSpPr>
            <p:cNvPr id="158" name="フリーフォーム: 図形 157">
              <a:extLst>
                <a:ext uri="{FF2B5EF4-FFF2-40B4-BE49-F238E27FC236}">
                  <a16:creationId xmlns:a16="http://schemas.microsoft.com/office/drawing/2014/main" id="{BD634A2B-5BAC-DB29-C124-C13BD4C9422D}"/>
                </a:ext>
              </a:extLst>
            </p:cNvPr>
            <p:cNvSpPr/>
            <p:nvPr/>
          </p:nvSpPr>
          <p:spPr>
            <a:xfrm>
              <a:off x="5306853" y="5095663"/>
              <a:ext cx="157161" cy="136884"/>
            </a:xfrm>
            <a:custGeom>
              <a:avLst/>
              <a:gdLst>
                <a:gd name="connsiteX0" fmla="*/ 156972 w 157161"/>
                <a:gd name="connsiteY0" fmla="*/ 95842 h 136884"/>
                <a:gd name="connsiteX1" fmla="*/ 151447 w 157161"/>
                <a:gd name="connsiteY1" fmla="*/ 101176 h 136884"/>
                <a:gd name="connsiteX2" fmla="*/ 126111 w 157161"/>
                <a:gd name="connsiteY2" fmla="*/ 109082 h 136884"/>
                <a:gd name="connsiteX3" fmla="*/ 112967 w 157161"/>
                <a:gd name="connsiteY3" fmla="*/ 111939 h 136884"/>
                <a:gd name="connsiteX4" fmla="*/ 89059 w 157161"/>
                <a:gd name="connsiteY4" fmla="*/ 118226 h 136884"/>
                <a:gd name="connsiteX5" fmla="*/ 64865 w 157161"/>
                <a:gd name="connsiteY5" fmla="*/ 125369 h 136884"/>
                <a:gd name="connsiteX6" fmla="*/ 47816 w 157161"/>
                <a:gd name="connsiteY6" fmla="*/ 130799 h 136884"/>
                <a:gd name="connsiteX7" fmla="*/ 31623 w 157161"/>
                <a:gd name="connsiteY7" fmla="*/ 136514 h 136884"/>
                <a:gd name="connsiteX8" fmla="*/ 30004 w 157161"/>
                <a:gd name="connsiteY8" fmla="*/ 135371 h 136884"/>
                <a:gd name="connsiteX9" fmla="*/ 30004 w 157161"/>
                <a:gd name="connsiteY9" fmla="*/ 129370 h 136884"/>
                <a:gd name="connsiteX10" fmla="*/ 27051 w 157161"/>
                <a:gd name="connsiteY10" fmla="*/ 113844 h 136884"/>
                <a:gd name="connsiteX11" fmla="*/ 7715 w 157161"/>
                <a:gd name="connsiteY11" fmla="*/ 99938 h 136884"/>
                <a:gd name="connsiteX12" fmla="*/ 0 w 157161"/>
                <a:gd name="connsiteY12" fmla="*/ 99557 h 136884"/>
                <a:gd name="connsiteX13" fmla="*/ 6382 w 157161"/>
                <a:gd name="connsiteY13" fmla="*/ 95747 h 136884"/>
                <a:gd name="connsiteX14" fmla="*/ 15335 w 157161"/>
                <a:gd name="connsiteY14" fmla="*/ 90032 h 136884"/>
                <a:gd name="connsiteX15" fmla="*/ 18383 w 157161"/>
                <a:gd name="connsiteY15" fmla="*/ 86603 h 136884"/>
                <a:gd name="connsiteX16" fmla="*/ 25718 w 157161"/>
                <a:gd name="connsiteY16" fmla="*/ 60695 h 136884"/>
                <a:gd name="connsiteX17" fmla="*/ 26861 w 157161"/>
                <a:gd name="connsiteY17" fmla="*/ 53837 h 136884"/>
                <a:gd name="connsiteX18" fmla="*/ 26861 w 157161"/>
                <a:gd name="connsiteY18" fmla="*/ 48788 h 136884"/>
                <a:gd name="connsiteX19" fmla="*/ 23622 w 157161"/>
                <a:gd name="connsiteY19" fmla="*/ 35453 h 136884"/>
                <a:gd name="connsiteX20" fmla="*/ 22765 w 157161"/>
                <a:gd name="connsiteY20" fmla="*/ 33644 h 136884"/>
                <a:gd name="connsiteX21" fmla="*/ 25718 w 157161"/>
                <a:gd name="connsiteY21" fmla="*/ 29357 h 136884"/>
                <a:gd name="connsiteX22" fmla="*/ 32766 w 157161"/>
                <a:gd name="connsiteY22" fmla="*/ 27357 h 136884"/>
                <a:gd name="connsiteX23" fmla="*/ 64484 w 157161"/>
                <a:gd name="connsiteY23" fmla="*/ 15546 h 136884"/>
                <a:gd name="connsiteX24" fmla="*/ 81629 w 157161"/>
                <a:gd name="connsiteY24" fmla="*/ 11831 h 136884"/>
                <a:gd name="connsiteX25" fmla="*/ 94107 w 157161"/>
                <a:gd name="connsiteY25" fmla="*/ 9355 h 136884"/>
                <a:gd name="connsiteX26" fmla="*/ 110204 w 157161"/>
                <a:gd name="connsiteY26" fmla="*/ 6878 h 136884"/>
                <a:gd name="connsiteX27" fmla="*/ 115919 w 157161"/>
                <a:gd name="connsiteY27" fmla="*/ 6688 h 136884"/>
                <a:gd name="connsiteX28" fmla="*/ 122396 w 157161"/>
                <a:gd name="connsiteY28" fmla="*/ 3259 h 136884"/>
                <a:gd name="connsiteX29" fmla="*/ 127254 w 157161"/>
                <a:gd name="connsiteY29" fmla="*/ 116 h 136884"/>
                <a:gd name="connsiteX30" fmla="*/ 130588 w 157161"/>
                <a:gd name="connsiteY30" fmla="*/ 592 h 136884"/>
                <a:gd name="connsiteX31" fmla="*/ 127921 w 157161"/>
                <a:gd name="connsiteY31" fmla="*/ 2021 h 136884"/>
                <a:gd name="connsiteX32" fmla="*/ 125063 w 157161"/>
                <a:gd name="connsiteY32" fmla="*/ 8212 h 136884"/>
                <a:gd name="connsiteX33" fmla="*/ 131636 w 157161"/>
                <a:gd name="connsiteY33" fmla="*/ 21642 h 136884"/>
                <a:gd name="connsiteX34" fmla="*/ 132207 w 157161"/>
                <a:gd name="connsiteY34" fmla="*/ 24023 h 136884"/>
                <a:gd name="connsiteX35" fmla="*/ 133826 w 157161"/>
                <a:gd name="connsiteY35" fmla="*/ 35453 h 136884"/>
                <a:gd name="connsiteX36" fmla="*/ 138684 w 157161"/>
                <a:gd name="connsiteY36" fmla="*/ 40121 h 136884"/>
                <a:gd name="connsiteX37" fmla="*/ 145066 w 157161"/>
                <a:gd name="connsiteY37" fmla="*/ 45550 h 136884"/>
                <a:gd name="connsiteX38" fmla="*/ 144589 w 157161"/>
                <a:gd name="connsiteY38" fmla="*/ 47931 h 136884"/>
                <a:gd name="connsiteX39" fmla="*/ 143066 w 157161"/>
                <a:gd name="connsiteY39" fmla="*/ 46788 h 136884"/>
                <a:gd name="connsiteX40" fmla="*/ 142304 w 157161"/>
                <a:gd name="connsiteY40" fmla="*/ 45740 h 136884"/>
                <a:gd name="connsiteX41" fmla="*/ 140018 w 157161"/>
                <a:gd name="connsiteY41" fmla="*/ 42788 h 136884"/>
                <a:gd name="connsiteX42" fmla="*/ 139541 w 157161"/>
                <a:gd name="connsiteY42" fmla="*/ 47169 h 136884"/>
                <a:gd name="connsiteX43" fmla="*/ 143637 w 157161"/>
                <a:gd name="connsiteY43" fmla="*/ 55551 h 136884"/>
                <a:gd name="connsiteX44" fmla="*/ 146209 w 157161"/>
                <a:gd name="connsiteY44" fmla="*/ 67172 h 136884"/>
                <a:gd name="connsiteX45" fmla="*/ 146590 w 157161"/>
                <a:gd name="connsiteY45" fmla="*/ 68505 h 136884"/>
                <a:gd name="connsiteX46" fmla="*/ 148114 w 157161"/>
                <a:gd name="connsiteY46" fmla="*/ 72601 h 136884"/>
                <a:gd name="connsiteX47" fmla="*/ 156591 w 157161"/>
                <a:gd name="connsiteY47" fmla="*/ 96032 h 136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157161" h="136884">
                  <a:moveTo>
                    <a:pt x="156972" y="95842"/>
                  </a:moveTo>
                  <a:cubicBezTo>
                    <a:pt x="157925" y="98033"/>
                    <a:pt x="155162" y="100985"/>
                    <a:pt x="151447" y="101176"/>
                  </a:cubicBezTo>
                  <a:cubicBezTo>
                    <a:pt x="142208" y="101747"/>
                    <a:pt x="134779" y="106986"/>
                    <a:pt x="126111" y="109082"/>
                  </a:cubicBezTo>
                  <a:cubicBezTo>
                    <a:pt x="121729" y="110224"/>
                    <a:pt x="117348" y="110891"/>
                    <a:pt x="112967" y="111939"/>
                  </a:cubicBezTo>
                  <a:cubicBezTo>
                    <a:pt x="104966" y="113939"/>
                    <a:pt x="96774" y="115558"/>
                    <a:pt x="89059" y="118226"/>
                  </a:cubicBezTo>
                  <a:cubicBezTo>
                    <a:pt x="81058" y="120988"/>
                    <a:pt x="73152" y="123655"/>
                    <a:pt x="64865" y="125369"/>
                  </a:cubicBezTo>
                  <a:cubicBezTo>
                    <a:pt x="59055" y="126608"/>
                    <a:pt x="53530" y="128894"/>
                    <a:pt x="47816" y="130799"/>
                  </a:cubicBezTo>
                  <a:cubicBezTo>
                    <a:pt x="42386" y="132609"/>
                    <a:pt x="36862" y="134323"/>
                    <a:pt x="31623" y="136514"/>
                  </a:cubicBezTo>
                  <a:cubicBezTo>
                    <a:pt x="29242" y="137561"/>
                    <a:pt x="30004" y="136133"/>
                    <a:pt x="30004" y="135371"/>
                  </a:cubicBezTo>
                  <a:cubicBezTo>
                    <a:pt x="30004" y="133370"/>
                    <a:pt x="30194" y="131370"/>
                    <a:pt x="30004" y="129370"/>
                  </a:cubicBezTo>
                  <a:cubicBezTo>
                    <a:pt x="29146" y="124131"/>
                    <a:pt x="28575" y="118892"/>
                    <a:pt x="27051" y="113844"/>
                  </a:cubicBezTo>
                  <a:cubicBezTo>
                    <a:pt x="24289" y="104605"/>
                    <a:pt x="18002" y="100319"/>
                    <a:pt x="7715" y="99938"/>
                  </a:cubicBezTo>
                  <a:cubicBezTo>
                    <a:pt x="5144" y="99842"/>
                    <a:pt x="2572" y="99652"/>
                    <a:pt x="0" y="99557"/>
                  </a:cubicBezTo>
                  <a:cubicBezTo>
                    <a:pt x="2191" y="98318"/>
                    <a:pt x="4286" y="97080"/>
                    <a:pt x="6382" y="95747"/>
                  </a:cubicBezTo>
                  <a:cubicBezTo>
                    <a:pt x="9430" y="93937"/>
                    <a:pt x="12478" y="92127"/>
                    <a:pt x="15335" y="90032"/>
                  </a:cubicBezTo>
                  <a:cubicBezTo>
                    <a:pt x="16574" y="89174"/>
                    <a:pt x="17717" y="87841"/>
                    <a:pt x="18383" y="86603"/>
                  </a:cubicBezTo>
                  <a:cubicBezTo>
                    <a:pt x="22384" y="78411"/>
                    <a:pt x="26384" y="70124"/>
                    <a:pt x="25718" y="60695"/>
                  </a:cubicBezTo>
                  <a:cubicBezTo>
                    <a:pt x="25527" y="58504"/>
                    <a:pt x="24765" y="56027"/>
                    <a:pt x="26861" y="53837"/>
                  </a:cubicBezTo>
                  <a:cubicBezTo>
                    <a:pt x="27813" y="52789"/>
                    <a:pt x="27813" y="49741"/>
                    <a:pt x="26861" y="48788"/>
                  </a:cubicBezTo>
                  <a:cubicBezTo>
                    <a:pt x="22955" y="44883"/>
                    <a:pt x="24955" y="39835"/>
                    <a:pt x="23622" y="35453"/>
                  </a:cubicBezTo>
                  <a:cubicBezTo>
                    <a:pt x="23431" y="34787"/>
                    <a:pt x="23146" y="34215"/>
                    <a:pt x="22765" y="33644"/>
                  </a:cubicBezTo>
                  <a:cubicBezTo>
                    <a:pt x="21717" y="31929"/>
                    <a:pt x="22955" y="29929"/>
                    <a:pt x="25718" y="29357"/>
                  </a:cubicBezTo>
                  <a:cubicBezTo>
                    <a:pt x="28099" y="28881"/>
                    <a:pt x="30385" y="28024"/>
                    <a:pt x="32766" y="27357"/>
                  </a:cubicBezTo>
                  <a:cubicBezTo>
                    <a:pt x="43815" y="22976"/>
                    <a:pt x="54007" y="18785"/>
                    <a:pt x="64484" y="15546"/>
                  </a:cubicBezTo>
                  <a:cubicBezTo>
                    <a:pt x="70009" y="13832"/>
                    <a:pt x="75533" y="11831"/>
                    <a:pt x="81629" y="11831"/>
                  </a:cubicBezTo>
                  <a:cubicBezTo>
                    <a:pt x="85820" y="11831"/>
                    <a:pt x="90011" y="10212"/>
                    <a:pt x="94107" y="9355"/>
                  </a:cubicBezTo>
                  <a:cubicBezTo>
                    <a:pt x="99441" y="8116"/>
                    <a:pt x="104775" y="7259"/>
                    <a:pt x="110204" y="6878"/>
                  </a:cubicBezTo>
                  <a:cubicBezTo>
                    <a:pt x="112109" y="6783"/>
                    <a:pt x="114014" y="6688"/>
                    <a:pt x="115919" y="6688"/>
                  </a:cubicBezTo>
                  <a:cubicBezTo>
                    <a:pt x="118777" y="6688"/>
                    <a:pt x="121349" y="6878"/>
                    <a:pt x="122396" y="3259"/>
                  </a:cubicBezTo>
                  <a:cubicBezTo>
                    <a:pt x="122777" y="1830"/>
                    <a:pt x="125444" y="878"/>
                    <a:pt x="127254" y="116"/>
                  </a:cubicBezTo>
                  <a:cubicBezTo>
                    <a:pt x="128111" y="-265"/>
                    <a:pt x="129445" y="401"/>
                    <a:pt x="130588" y="592"/>
                  </a:cubicBezTo>
                  <a:cubicBezTo>
                    <a:pt x="129635" y="1068"/>
                    <a:pt x="128683" y="1449"/>
                    <a:pt x="127921" y="2021"/>
                  </a:cubicBezTo>
                  <a:cubicBezTo>
                    <a:pt x="125730" y="3545"/>
                    <a:pt x="123920" y="5545"/>
                    <a:pt x="125063" y="8212"/>
                  </a:cubicBezTo>
                  <a:cubicBezTo>
                    <a:pt x="126968" y="12784"/>
                    <a:pt x="124396" y="19261"/>
                    <a:pt x="131636" y="21642"/>
                  </a:cubicBezTo>
                  <a:cubicBezTo>
                    <a:pt x="132112" y="21833"/>
                    <a:pt x="132112" y="23166"/>
                    <a:pt x="132207" y="24023"/>
                  </a:cubicBezTo>
                  <a:cubicBezTo>
                    <a:pt x="132683" y="27833"/>
                    <a:pt x="132683" y="31739"/>
                    <a:pt x="133826" y="35453"/>
                  </a:cubicBezTo>
                  <a:cubicBezTo>
                    <a:pt x="134398" y="37263"/>
                    <a:pt x="136970" y="38597"/>
                    <a:pt x="138684" y="40121"/>
                  </a:cubicBezTo>
                  <a:cubicBezTo>
                    <a:pt x="140779" y="41930"/>
                    <a:pt x="143066" y="43645"/>
                    <a:pt x="145066" y="45550"/>
                  </a:cubicBezTo>
                  <a:cubicBezTo>
                    <a:pt x="145447" y="45931"/>
                    <a:pt x="144780" y="47074"/>
                    <a:pt x="144589" y="47931"/>
                  </a:cubicBezTo>
                  <a:cubicBezTo>
                    <a:pt x="144113" y="47550"/>
                    <a:pt x="143542" y="47169"/>
                    <a:pt x="143066" y="46788"/>
                  </a:cubicBezTo>
                  <a:cubicBezTo>
                    <a:pt x="142780" y="46502"/>
                    <a:pt x="142494" y="46121"/>
                    <a:pt x="142304" y="45740"/>
                  </a:cubicBezTo>
                  <a:cubicBezTo>
                    <a:pt x="141542" y="44788"/>
                    <a:pt x="140779" y="43740"/>
                    <a:pt x="140018" y="42788"/>
                  </a:cubicBezTo>
                  <a:cubicBezTo>
                    <a:pt x="139827" y="44216"/>
                    <a:pt x="138875" y="46312"/>
                    <a:pt x="139541" y="47169"/>
                  </a:cubicBezTo>
                  <a:cubicBezTo>
                    <a:pt x="141637" y="49741"/>
                    <a:pt x="142780" y="52598"/>
                    <a:pt x="143637" y="55551"/>
                  </a:cubicBezTo>
                  <a:cubicBezTo>
                    <a:pt x="144685" y="59361"/>
                    <a:pt x="145161" y="63362"/>
                    <a:pt x="146209" y="67172"/>
                  </a:cubicBezTo>
                  <a:cubicBezTo>
                    <a:pt x="146304" y="67648"/>
                    <a:pt x="146495" y="68029"/>
                    <a:pt x="146590" y="68505"/>
                  </a:cubicBezTo>
                  <a:cubicBezTo>
                    <a:pt x="147066" y="69934"/>
                    <a:pt x="147161" y="71458"/>
                    <a:pt x="148114" y="72601"/>
                  </a:cubicBezTo>
                  <a:cubicBezTo>
                    <a:pt x="153734" y="79554"/>
                    <a:pt x="153257" y="88412"/>
                    <a:pt x="156591" y="96032"/>
                  </a:cubicBezTo>
                  <a:close/>
                </a:path>
              </a:pathLst>
            </a:custGeom>
            <a:solidFill>
              <a:srgbClr val="9FA0A0"/>
            </a:solidFill>
            <a:ln w="9525" cap="flat">
              <a:noFill/>
              <a:prstDash val="solid"/>
              <a:miter/>
            </a:ln>
          </p:spPr>
          <p:txBody>
            <a:bodyPr rtlCol="0" anchor="ctr"/>
            <a:lstStyle/>
            <a:p>
              <a:endParaRPr lang="ja-JP" altLang="en-US"/>
            </a:p>
          </p:txBody>
        </p:sp>
        <p:sp>
          <p:nvSpPr>
            <p:cNvPr id="159" name="フリーフォーム: 図形 158">
              <a:extLst>
                <a:ext uri="{FF2B5EF4-FFF2-40B4-BE49-F238E27FC236}">
                  <a16:creationId xmlns:a16="http://schemas.microsoft.com/office/drawing/2014/main" id="{FA93A0C0-ECC0-F832-1808-EC8660E6B8E4}"/>
                </a:ext>
              </a:extLst>
            </p:cNvPr>
            <p:cNvSpPr/>
            <p:nvPr/>
          </p:nvSpPr>
          <p:spPr>
            <a:xfrm>
              <a:off x="5316569" y="4924138"/>
              <a:ext cx="147338" cy="116681"/>
            </a:xfrm>
            <a:custGeom>
              <a:avLst/>
              <a:gdLst>
                <a:gd name="connsiteX0" fmla="*/ 144399 w 147338"/>
                <a:gd name="connsiteY0" fmla="*/ 47911 h 116681"/>
                <a:gd name="connsiteX1" fmla="*/ 147161 w 147338"/>
                <a:gd name="connsiteY1" fmla="*/ 58960 h 116681"/>
                <a:gd name="connsiteX2" fmla="*/ 142970 w 147338"/>
                <a:gd name="connsiteY2" fmla="*/ 83344 h 116681"/>
                <a:gd name="connsiteX3" fmla="*/ 140208 w 147338"/>
                <a:gd name="connsiteY3" fmla="*/ 89630 h 116681"/>
                <a:gd name="connsiteX4" fmla="*/ 130969 w 147338"/>
                <a:gd name="connsiteY4" fmla="*/ 112776 h 116681"/>
                <a:gd name="connsiteX5" fmla="*/ 130016 w 147338"/>
                <a:gd name="connsiteY5" fmla="*/ 115538 h 116681"/>
                <a:gd name="connsiteX6" fmla="*/ 128397 w 147338"/>
                <a:gd name="connsiteY6" fmla="*/ 115062 h 116681"/>
                <a:gd name="connsiteX7" fmla="*/ 128397 w 147338"/>
                <a:gd name="connsiteY7" fmla="*/ 115062 h 116681"/>
                <a:gd name="connsiteX8" fmla="*/ 127825 w 147338"/>
                <a:gd name="connsiteY8" fmla="*/ 112776 h 116681"/>
                <a:gd name="connsiteX9" fmla="*/ 122872 w 147338"/>
                <a:gd name="connsiteY9" fmla="*/ 116681 h 116681"/>
                <a:gd name="connsiteX10" fmla="*/ 118967 w 147338"/>
                <a:gd name="connsiteY10" fmla="*/ 116681 h 116681"/>
                <a:gd name="connsiteX11" fmla="*/ 122396 w 147338"/>
                <a:gd name="connsiteY11" fmla="*/ 107537 h 116681"/>
                <a:gd name="connsiteX12" fmla="*/ 129921 w 147338"/>
                <a:gd name="connsiteY12" fmla="*/ 87058 h 116681"/>
                <a:gd name="connsiteX13" fmla="*/ 132969 w 147338"/>
                <a:gd name="connsiteY13" fmla="*/ 71533 h 116681"/>
                <a:gd name="connsiteX14" fmla="*/ 134302 w 147338"/>
                <a:gd name="connsiteY14" fmla="*/ 66770 h 116681"/>
                <a:gd name="connsiteX15" fmla="*/ 132302 w 147338"/>
                <a:gd name="connsiteY15" fmla="*/ 46672 h 116681"/>
                <a:gd name="connsiteX16" fmla="*/ 119729 w 147338"/>
                <a:gd name="connsiteY16" fmla="*/ 35528 h 116681"/>
                <a:gd name="connsiteX17" fmla="*/ 116967 w 147338"/>
                <a:gd name="connsiteY17" fmla="*/ 33528 h 116681"/>
                <a:gd name="connsiteX18" fmla="*/ 110395 w 147338"/>
                <a:gd name="connsiteY18" fmla="*/ 28861 h 116681"/>
                <a:gd name="connsiteX19" fmla="*/ 95250 w 147338"/>
                <a:gd name="connsiteY19" fmla="*/ 22479 h 116681"/>
                <a:gd name="connsiteX20" fmla="*/ 77629 w 147338"/>
                <a:gd name="connsiteY20" fmla="*/ 16669 h 116681"/>
                <a:gd name="connsiteX21" fmla="*/ 76009 w 147338"/>
                <a:gd name="connsiteY21" fmla="*/ 15526 h 116681"/>
                <a:gd name="connsiteX22" fmla="*/ 65722 w 147338"/>
                <a:gd name="connsiteY22" fmla="*/ 12478 h 116681"/>
                <a:gd name="connsiteX23" fmla="*/ 51721 w 147338"/>
                <a:gd name="connsiteY23" fmla="*/ 10096 h 116681"/>
                <a:gd name="connsiteX24" fmla="*/ 41434 w 147338"/>
                <a:gd name="connsiteY24" fmla="*/ 12668 h 116681"/>
                <a:gd name="connsiteX25" fmla="*/ 27908 w 147338"/>
                <a:gd name="connsiteY25" fmla="*/ 18193 h 116681"/>
                <a:gd name="connsiteX26" fmla="*/ 18764 w 147338"/>
                <a:gd name="connsiteY26" fmla="*/ 26384 h 116681"/>
                <a:gd name="connsiteX27" fmla="*/ 17240 w 147338"/>
                <a:gd name="connsiteY27" fmla="*/ 28670 h 116681"/>
                <a:gd name="connsiteX28" fmla="*/ 10382 w 147338"/>
                <a:gd name="connsiteY28" fmla="*/ 37719 h 116681"/>
                <a:gd name="connsiteX29" fmla="*/ 10192 w 147338"/>
                <a:gd name="connsiteY29" fmla="*/ 47530 h 116681"/>
                <a:gd name="connsiteX30" fmla="*/ 7239 w 147338"/>
                <a:gd name="connsiteY30" fmla="*/ 47911 h 116681"/>
                <a:gd name="connsiteX31" fmla="*/ 6096 w 147338"/>
                <a:gd name="connsiteY31" fmla="*/ 46196 h 116681"/>
                <a:gd name="connsiteX32" fmla="*/ 2857 w 147338"/>
                <a:gd name="connsiteY32" fmla="*/ 48482 h 116681"/>
                <a:gd name="connsiteX33" fmla="*/ 0 w 147338"/>
                <a:gd name="connsiteY33" fmla="*/ 48482 h 116681"/>
                <a:gd name="connsiteX34" fmla="*/ 2286 w 147338"/>
                <a:gd name="connsiteY34" fmla="*/ 31432 h 116681"/>
                <a:gd name="connsiteX35" fmla="*/ 13049 w 147338"/>
                <a:gd name="connsiteY35" fmla="*/ 13621 h 116681"/>
                <a:gd name="connsiteX36" fmla="*/ 26956 w 147338"/>
                <a:gd name="connsiteY36" fmla="*/ 4763 h 116681"/>
                <a:gd name="connsiteX37" fmla="*/ 36290 w 147338"/>
                <a:gd name="connsiteY37" fmla="*/ 3143 h 116681"/>
                <a:gd name="connsiteX38" fmla="*/ 45148 w 147338"/>
                <a:gd name="connsiteY38" fmla="*/ 3524 h 116681"/>
                <a:gd name="connsiteX39" fmla="*/ 51340 w 147338"/>
                <a:gd name="connsiteY39" fmla="*/ 3143 h 116681"/>
                <a:gd name="connsiteX40" fmla="*/ 51816 w 147338"/>
                <a:gd name="connsiteY40" fmla="*/ 1524 h 116681"/>
                <a:gd name="connsiteX41" fmla="*/ 50768 w 147338"/>
                <a:gd name="connsiteY41" fmla="*/ 857 h 116681"/>
                <a:gd name="connsiteX42" fmla="*/ 51054 w 147338"/>
                <a:gd name="connsiteY42" fmla="*/ 0 h 116681"/>
                <a:gd name="connsiteX43" fmla="*/ 66294 w 147338"/>
                <a:gd name="connsiteY43" fmla="*/ 3905 h 116681"/>
                <a:gd name="connsiteX44" fmla="*/ 88678 w 147338"/>
                <a:gd name="connsiteY44" fmla="*/ 8858 h 116681"/>
                <a:gd name="connsiteX45" fmla="*/ 94488 w 147338"/>
                <a:gd name="connsiteY45" fmla="*/ 11621 h 116681"/>
                <a:gd name="connsiteX46" fmla="*/ 103822 w 147338"/>
                <a:gd name="connsiteY46" fmla="*/ 16764 h 116681"/>
                <a:gd name="connsiteX47" fmla="*/ 138970 w 147338"/>
                <a:gd name="connsiteY47" fmla="*/ 36576 h 116681"/>
                <a:gd name="connsiteX48" fmla="*/ 142875 w 147338"/>
                <a:gd name="connsiteY48" fmla="*/ 44482 h 116681"/>
                <a:gd name="connsiteX49" fmla="*/ 144113 w 147338"/>
                <a:gd name="connsiteY49" fmla="*/ 47911 h 116681"/>
                <a:gd name="connsiteX50" fmla="*/ 140208 w 147338"/>
                <a:gd name="connsiteY50" fmla="*/ 58769 h 116681"/>
                <a:gd name="connsiteX51" fmla="*/ 139351 w 147338"/>
                <a:gd name="connsiteY51" fmla="*/ 58198 h 116681"/>
                <a:gd name="connsiteX52" fmla="*/ 140208 w 147338"/>
                <a:gd name="connsiteY52" fmla="*/ 58769 h 116681"/>
                <a:gd name="connsiteX53" fmla="*/ 139541 w 147338"/>
                <a:gd name="connsiteY53" fmla="*/ 55340 h 116681"/>
                <a:gd name="connsiteX54" fmla="*/ 137731 w 147338"/>
                <a:gd name="connsiteY54" fmla="*/ 51435 h 116681"/>
                <a:gd name="connsiteX55" fmla="*/ 136588 w 147338"/>
                <a:gd name="connsiteY55" fmla="*/ 54102 h 116681"/>
                <a:gd name="connsiteX56" fmla="*/ 139541 w 147338"/>
                <a:gd name="connsiteY56" fmla="*/ 55340 h 116681"/>
                <a:gd name="connsiteX57" fmla="*/ 138779 w 147338"/>
                <a:gd name="connsiteY57" fmla="*/ 70390 h 116681"/>
                <a:gd name="connsiteX58" fmla="*/ 140208 w 147338"/>
                <a:gd name="connsiteY58" fmla="*/ 66675 h 116681"/>
                <a:gd name="connsiteX59" fmla="*/ 135922 w 147338"/>
                <a:gd name="connsiteY59" fmla="*/ 70199 h 116681"/>
                <a:gd name="connsiteX60" fmla="*/ 138017 w 147338"/>
                <a:gd name="connsiteY60" fmla="*/ 72676 h 116681"/>
                <a:gd name="connsiteX61" fmla="*/ 138779 w 147338"/>
                <a:gd name="connsiteY61" fmla="*/ 70390 h 116681"/>
                <a:gd name="connsiteX62" fmla="*/ 135731 w 147338"/>
                <a:gd name="connsiteY62" fmla="*/ 85915 h 116681"/>
                <a:gd name="connsiteX63" fmla="*/ 137731 w 147338"/>
                <a:gd name="connsiteY63" fmla="*/ 82963 h 116681"/>
                <a:gd name="connsiteX64" fmla="*/ 135159 w 147338"/>
                <a:gd name="connsiteY64" fmla="*/ 78010 h 116681"/>
                <a:gd name="connsiteX65" fmla="*/ 135826 w 147338"/>
                <a:gd name="connsiteY65" fmla="*/ 84011 h 116681"/>
                <a:gd name="connsiteX66" fmla="*/ 135636 w 147338"/>
                <a:gd name="connsiteY66" fmla="*/ 85915 h 116681"/>
                <a:gd name="connsiteX67" fmla="*/ 135922 w 147338"/>
                <a:gd name="connsiteY67" fmla="*/ 45339 h 116681"/>
                <a:gd name="connsiteX68" fmla="*/ 137255 w 147338"/>
                <a:gd name="connsiteY68" fmla="*/ 45339 h 116681"/>
                <a:gd name="connsiteX69" fmla="*/ 135922 w 147338"/>
                <a:gd name="connsiteY69" fmla="*/ 44005 h 116681"/>
                <a:gd name="connsiteX70" fmla="*/ 134588 w 147338"/>
                <a:gd name="connsiteY70" fmla="*/ 44005 h 116681"/>
                <a:gd name="connsiteX71" fmla="*/ 135922 w 147338"/>
                <a:gd name="connsiteY71" fmla="*/ 45339 h 116681"/>
                <a:gd name="connsiteX72" fmla="*/ 133445 w 147338"/>
                <a:gd name="connsiteY72" fmla="*/ 37910 h 116681"/>
                <a:gd name="connsiteX73" fmla="*/ 133921 w 147338"/>
                <a:gd name="connsiteY73" fmla="*/ 36862 h 116681"/>
                <a:gd name="connsiteX74" fmla="*/ 127349 w 147338"/>
                <a:gd name="connsiteY74" fmla="*/ 36004 h 116681"/>
                <a:gd name="connsiteX75" fmla="*/ 133540 w 147338"/>
                <a:gd name="connsiteY75" fmla="*/ 37910 h 116681"/>
                <a:gd name="connsiteX76" fmla="*/ 131921 w 147338"/>
                <a:gd name="connsiteY76" fmla="*/ 96679 h 116681"/>
                <a:gd name="connsiteX77" fmla="*/ 132683 w 147338"/>
                <a:gd name="connsiteY77" fmla="*/ 91630 h 116681"/>
                <a:gd name="connsiteX78" fmla="*/ 130207 w 147338"/>
                <a:gd name="connsiteY78" fmla="*/ 94679 h 116681"/>
                <a:gd name="connsiteX79" fmla="*/ 132016 w 147338"/>
                <a:gd name="connsiteY79" fmla="*/ 96679 h 116681"/>
                <a:gd name="connsiteX80" fmla="*/ 125254 w 147338"/>
                <a:gd name="connsiteY80" fmla="*/ 32576 h 116681"/>
                <a:gd name="connsiteX81" fmla="*/ 125444 w 147338"/>
                <a:gd name="connsiteY81" fmla="*/ 31718 h 116681"/>
                <a:gd name="connsiteX82" fmla="*/ 122967 w 147338"/>
                <a:gd name="connsiteY82" fmla="*/ 30766 h 116681"/>
                <a:gd name="connsiteX83" fmla="*/ 121444 w 147338"/>
                <a:gd name="connsiteY83" fmla="*/ 29432 h 116681"/>
                <a:gd name="connsiteX84" fmla="*/ 117538 w 147338"/>
                <a:gd name="connsiteY84" fmla="*/ 29146 h 116681"/>
                <a:gd name="connsiteX85" fmla="*/ 120872 w 147338"/>
                <a:gd name="connsiteY85" fmla="*/ 31432 h 116681"/>
                <a:gd name="connsiteX86" fmla="*/ 122967 w 147338"/>
                <a:gd name="connsiteY86" fmla="*/ 32099 h 116681"/>
                <a:gd name="connsiteX87" fmla="*/ 125254 w 147338"/>
                <a:gd name="connsiteY87" fmla="*/ 32671 h 116681"/>
                <a:gd name="connsiteX88" fmla="*/ 99155 w 147338"/>
                <a:gd name="connsiteY88" fmla="*/ 22003 h 116681"/>
                <a:gd name="connsiteX89" fmla="*/ 99727 w 147338"/>
                <a:gd name="connsiteY89" fmla="*/ 19907 h 116681"/>
                <a:gd name="connsiteX90" fmla="*/ 98869 w 147338"/>
                <a:gd name="connsiteY90" fmla="*/ 19717 h 116681"/>
                <a:gd name="connsiteX91" fmla="*/ 99250 w 147338"/>
                <a:gd name="connsiteY91" fmla="*/ 22098 h 116681"/>
                <a:gd name="connsiteX92" fmla="*/ 92773 w 147338"/>
                <a:gd name="connsiteY92" fmla="*/ 16097 h 116681"/>
                <a:gd name="connsiteX93" fmla="*/ 93345 w 147338"/>
                <a:gd name="connsiteY93" fmla="*/ 15335 h 116681"/>
                <a:gd name="connsiteX94" fmla="*/ 92773 w 147338"/>
                <a:gd name="connsiteY94" fmla="*/ 16097 h 116681"/>
                <a:gd name="connsiteX95" fmla="*/ 37147 w 147338"/>
                <a:gd name="connsiteY95" fmla="*/ 11335 h 116681"/>
                <a:gd name="connsiteX96" fmla="*/ 35338 w 147338"/>
                <a:gd name="connsiteY96" fmla="*/ 11716 h 116681"/>
                <a:gd name="connsiteX97" fmla="*/ 35623 w 147338"/>
                <a:gd name="connsiteY97" fmla="*/ 12573 h 116681"/>
                <a:gd name="connsiteX98" fmla="*/ 37242 w 147338"/>
                <a:gd name="connsiteY98" fmla="*/ 11430 h 116681"/>
                <a:gd name="connsiteX99" fmla="*/ 33718 w 147338"/>
                <a:gd name="connsiteY99" fmla="*/ 8668 h 116681"/>
                <a:gd name="connsiteX100" fmla="*/ 34957 w 147338"/>
                <a:gd name="connsiteY100" fmla="*/ 7525 h 116681"/>
                <a:gd name="connsiteX101" fmla="*/ 32099 w 147338"/>
                <a:gd name="connsiteY101" fmla="*/ 6668 h 116681"/>
                <a:gd name="connsiteX102" fmla="*/ 33718 w 147338"/>
                <a:gd name="connsiteY102" fmla="*/ 8668 h 116681"/>
                <a:gd name="connsiteX103" fmla="*/ 30575 w 147338"/>
                <a:gd name="connsiteY103" fmla="*/ 13335 h 116681"/>
                <a:gd name="connsiteX104" fmla="*/ 31909 w 147338"/>
                <a:gd name="connsiteY104" fmla="*/ 13335 h 116681"/>
                <a:gd name="connsiteX105" fmla="*/ 30575 w 147338"/>
                <a:gd name="connsiteY105" fmla="*/ 12002 h 116681"/>
                <a:gd name="connsiteX106" fmla="*/ 28289 w 147338"/>
                <a:gd name="connsiteY106" fmla="*/ 11430 h 116681"/>
                <a:gd name="connsiteX107" fmla="*/ 28099 w 147338"/>
                <a:gd name="connsiteY107" fmla="*/ 12287 h 116681"/>
                <a:gd name="connsiteX108" fmla="*/ 30575 w 147338"/>
                <a:gd name="connsiteY108" fmla="*/ 13240 h 116681"/>
                <a:gd name="connsiteX109" fmla="*/ 22288 w 147338"/>
                <a:gd name="connsiteY109" fmla="*/ 13621 h 116681"/>
                <a:gd name="connsiteX110" fmla="*/ 24860 w 147338"/>
                <a:gd name="connsiteY110" fmla="*/ 13335 h 116681"/>
                <a:gd name="connsiteX111" fmla="*/ 22574 w 147338"/>
                <a:gd name="connsiteY111" fmla="*/ 12859 h 116681"/>
                <a:gd name="connsiteX112" fmla="*/ 22288 w 147338"/>
                <a:gd name="connsiteY112" fmla="*/ 13716 h 116681"/>
                <a:gd name="connsiteX113" fmla="*/ 12573 w 147338"/>
                <a:gd name="connsiteY113" fmla="*/ 22003 h 116681"/>
                <a:gd name="connsiteX114" fmla="*/ 14383 w 147338"/>
                <a:gd name="connsiteY114" fmla="*/ 21622 h 116681"/>
                <a:gd name="connsiteX115" fmla="*/ 14097 w 147338"/>
                <a:gd name="connsiteY115" fmla="*/ 20764 h 116681"/>
                <a:gd name="connsiteX116" fmla="*/ 12478 w 147338"/>
                <a:gd name="connsiteY116" fmla="*/ 21907 h 1166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Lst>
              <a:rect l="l" t="t" r="r" b="b"/>
              <a:pathLst>
                <a:path w="147338" h="116681">
                  <a:moveTo>
                    <a:pt x="144399" y="47911"/>
                  </a:moveTo>
                  <a:cubicBezTo>
                    <a:pt x="147828" y="51149"/>
                    <a:pt x="147447" y="55436"/>
                    <a:pt x="147161" y="58960"/>
                  </a:cubicBezTo>
                  <a:cubicBezTo>
                    <a:pt x="146494" y="67151"/>
                    <a:pt x="144684" y="75247"/>
                    <a:pt x="142970" y="83344"/>
                  </a:cubicBezTo>
                  <a:cubicBezTo>
                    <a:pt x="142494" y="85535"/>
                    <a:pt x="141065" y="87439"/>
                    <a:pt x="140208" y="89630"/>
                  </a:cubicBezTo>
                  <a:cubicBezTo>
                    <a:pt x="137065" y="97346"/>
                    <a:pt x="133731" y="104965"/>
                    <a:pt x="130969" y="112776"/>
                  </a:cubicBezTo>
                  <a:cubicBezTo>
                    <a:pt x="130683" y="113729"/>
                    <a:pt x="130302" y="114586"/>
                    <a:pt x="130016" y="115538"/>
                  </a:cubicBezTo>
                  <a:lnTo>
                    <a:pt x="128397" y="115062"/>
                  </a:lnTo>
                  <a:lnTo>
                    <a:pt x="128397" y="115062"/>
                  </a:lnTo>
                  <a:cubicBezTo>
                    <a:pt x="128302" y="114300"/>
                    <a:pt x="128016" y="113538"/>
                    <a:pt x="127825" y="112776"/>
                  </a:cubicBezTo>
                  <a:cubicBezTo>
                    <a:pt x="126206" y="114110"/>
                    <a:pt x="124492" y="115348"/>
                    <a:pt x="122872" y="116681"/>
                  </a:cubicBezTo>
                  <a:lnTo>
                    <a:pt x="118967" y="116681"/>
                  </a:lnTo>
                  <a:cubicBezTo>
                    <a:pt x="120110" y="113538"/>
                    <a:pt x="121539" y="110490"/>
                    <a:pt x="122396" y="107537"/>
                  </a:cubicBezTo>
                  <a:cubicBezTo>
                    <a:pt x="124587" y="100584"/>
                    <a:pt x="127159" y="93821"/>
                    <a:pt x="129921" y="87058"/>
                  </a:cubicBezTo>
                  <a:cubicBezTo>
                    <a:pt x="132016" y="82105"/>
                    <a:pt x="133445" y="76962"/>
                    <a:pt x="132969" y="71533"/>
                  </a:cubicBezTo>
                  <a:cubicBezTo>
                    <a:pt x="132778" y="70009"/>
                    <a:pt x="133636" y="68294"/>
                    <a:pt x="134302" y="66770"/>
                  </a:cubicBezTo>
                  <a:cubicBezTo>
                    <a:pt x="137636" y="59722"/>
                    <a:pt x="135255" y="52769"/>
                    <a:pt x="132302" y="46672"/>
                  </a:cubicBezTo>
                  <a:cubicBezTo>
                    <a:pt x="128873" y="39529"/>
                    <a:pt x="128111" y="39910"/>
                    <a:pt x="119729" y="35528"/>
                  </a:cubicBezTo>
                  <a:cubicBezTo>
                    <a:pt x="118777" y="34957"/>
                    <a:pt x="117919" y="34195"/>
                    <a:pt x="116967" y="33528"/>
                  </a:cubicBezTo>
                  <a:cubicBezTo>
                    <a:pt x="114776" y="32004"/>
                    <a:pt x="112776" y="30004"/>
                    <a:pt x="110395" y="28861"/>
                  </a:cubicBezTo>
                  <a:cubicBezTo>
                    <a:pt x="105442" y="26575"/>
                    <a:pt x="99917" y="25146"/>
                    <a:pt x="95250" y="22479"/>
                  </a:cubicBezTo>
                  <a:cubicBezTo>
                    <a:pt x="89725" y="19431"/>
                    <a:pt x="84963" y="14954"/>
                    <a:pt x="77629" y="16669"/>
                  </a:cubicBezTo>
                  <a:cubicBezTo>
                    <a:pt x="77248" y="16669"/>
                    <a:pt x="76676" y="15716"/>
                    <a:pt x="76009" y="15526"/>
                  </a:cubicBezTo>
                  <a:cubicBezTo>
                    <a:pt x="72580" y="14573"/>
                    <a:pt x="69628" y="12668"/>
                    <a:pt x="65722" y="12478"/>
                  </a:cubicBezTo>
                  <a:cubicBezTo>
                    <a:pt x="61055" y="12287"/>
                    <a:pt x="56483" y="10668"/>
                    <a:pt x="51721" y="10096"/>
                  </a:cubicBezTo>
                  <a:cubicBezTo>
                    <a:pt x="48006" y="9620"/>
                    <a:pt x="44101" y="10287"/>
                    <a:pt x="41434" y="12668"/>
                  </a:cubicBezTo>
                  <a:cubicBezTo>
                    <a:pt x="37528" y="16193"/>
                    <a:pt x="33623" y="18193"/>
                    <a:pt x="27908" y="18193"/>
                  </a:cubicBezTo>
                  <a:cubicBezTo>
                    <a:pt x="21526" y="18193"/>
                    <a:pt x="19717" y="20669"/>
                    <a:pt x="18764" y="26384"/>
                  </a:cubicBezTo>
                  <a:cubicBezTo>
                    <a:pt x="18669" y="27241"/>
                    <a:pt x="18002" y="28289"/>
                    <a:pt x="17240" y="28670"/>
                  </a:cubicBezTo>
                  <a:cubicBezTo>
                    <a:pt x="12954" y="30480"/>
                    <a:pt x="11144" y="34099"/>
                    <a:pt x="10382" y="37719"/>
                  </a:cubicBezTo>
                  <a:cubicBezTo>
                    <a:pt x="9715" y="40862"/>
                    <a:pt x="9715" y="44196"/>
                    <a:pt x="10192" y="47530"/>
                  </a:cubicBezTo>
                  <a:lnTo>
                    <a:pt x="7239" y="47911"/>
                  </a:lnTo>
                  <a:cubicBezTo>
                    <a:pt x="7239" y="47911"/>
                    <a:pt x="6572" y="46291"/>
                    <a:pt x="6096" y="46196"/>
                  </a:cubicBezTo>
                  <a:cubicBezTo>
                    <a:pt x="4763" y="46101"/>
                    <a:pt x="2857" y="45529"/>
                    <a:pt x="2857" y="48482"/>
                  </a:cubicBezTo>
                  <a:lnTo>
                    <a:pt x="0" y="48482"/>
                  </a:lnTo>
                  <a:cubicBezTo>
                    <a:pt x="0" y="42767"/>
                    <a:pt x="1238" y="37052"/>
                    <a:pt x="2286" y="31432"/>
                  </a:cubicBezTo>
                  <a:cubicBezTo>
                    <a:pt x="3619" y="24479"/>
                    <a:pt x="8477" y="18860"/>
                    <a:pt x="13049" y="13621"/>
                  </a:cubicBezTo>
                  <a:cubicBezTo>
                    <a:pt x="16573" y="9620"/>
                    <a:pt x="21146" y="6001"/>
                    <a:pt x="26956" y="4763"/>
                  </a:cubicBezTo>
                  <a:cubicBezTo>
                    <a:pt x="30099" y="4096"/>
                    <a:pt x="33814" y="4667"/>
                    <a:pt x="36290" y="3143"/>
                  </a:cubicBezTo>
                  <a:cubicBezTo>
                    <a:pt x="39814" y="1048"/>
                    <a:pt x="43148" y="1810"/>
                    <a:pt x="45148" y="3524"/>
                  </a:cubicBezTo>
                  <a:cubicBezTo>
                    <a:pt x="48006" y="6001"/>
                    <a:pt x="49339" y="3048"/>
                    <a:pt x="51340" y="3143"/>
                  </a:cubicBezTo>
                  <a:cubicBezTo>
                    <a:pt x="51530" y="3143"/>
                    <a:pt x="52006" y="1905"/>
                    <a:pt x="51816" y="1524"/>
                  </a:cubicBezTo>
                  <a:cubicBezTo>
                    <a:pt x="51721" y="1238"/>
                    <a:pt x="51244" y="953"/>
                    <a:pt x="50768" y="857"/>
                  </a:cubicBezTo>
                  <a:lnTo>
                    <a:pt x="51054" y="0"/>
                  </a:lnTo>
                  <a:cubicBezTo>
                    <a:pt x="56102" y="1429"/>
                    <a:pt x="61150" y="2953"/>
                    <a:pt x="66294" y="3905"/>
                  </a:cubicBezTo>
                  <a:cubicBezTo>
                    <a:pt x="73819" y="5334"/>
                    <a:pt x="80772" y="8668"/>
                    <a:pt x="88678" y="8858"/>
                  </a:cubicBezTo>
                  <a:cubicBezTo>
                    <a:pt x="90678" y="8858"/>
                    <a:pt x="93250" y="10192"/>
                    <a:pt x="94488" y="11621"/>
                  </a:cubicBezTo>
                  <a:cubicBezTo>
                    <a:pt x="96964" y="14478"/>
                    <a:pt x="100584" y="15240"/>
                    <a:pt x="103822" y="16764"/>
                  </a:cubicBezTo>
                  <a:cubicBezTo>
                    <a:pt x="116205" y="22288"/>
                    <a:pt x="129064" y="27146"/>
                    <a:pt x="138970" y="36576"/>
                  </a:cubicBezTo>
                  <a:cubicBezTo>
                    <a:pt x="141351" y="38767"/>
                    <a:pt x="142875" y="41243"/>
                    <a:pt x="142875" y="44482"/>
                  </a:cubicBezTo>
                  <a:cubicBezTo>
                    <a:pt x="142875" y="45625"/>
                    <a:pt x="143256" y="47149"/>
                    <a:pt x="144113" y="47911"/>
                  </a:cubicBezTo>
                  <a:close/>
                  <a:moveTo>
                    <a:pt x="140208" y="58769"/>
                  </a:moveTo>
                  <a:lnTo>
                    <a:pt x="139351" y="58198"/>
                  </a:lnTo>
                  <a:cubicBezTo>
                    <a:pt x="139351" y="58198"/>
                    <a:pt x="139446" y="58960"/>
                    <a:pt x="140208" y="58769"/>
                  </a:cubicBezTo>
                  <a:close/>
                  <a:moveTo>
                    <a:pt x="139541" y="55340"/>
                  </a:moveTo>
                  <a:cubicBezTo>
                    <a:pt x="138970" y="54007"/>
                    <a:pt x="138303" y="52673"/>
                    <a:pt x="137731" y="51435"/>
                  </a:cubicBezTo>
                  <a:cubicBezTo>
                    <a:pt x="137160" y="52102"/>
                    <a:pt x="136493" y="52769"/>
                    <a:pt x="136588" y="54102"/>
                  </a:cubicBezTo>
                  <a:cubicBezTo>
                    <a:pt x="137541" y="54483"/>
                    <a:pt x="138589" y="54959"/>
                    <a:pt x="139541" y="55340"/>
                  </a:cubicBezTo>
                  <a:close/>
                  <a:moveTo>
                    <a:pt x="138779" y="70390"/>
                  </a:moveTo>
                  <a:cubicBezTo>
                    <a:pt x="139065" y="69437"/>
                    <a:pt x="139255" y="68389"/>
                    <a:pt x="140208" y="66675"/>
                  </a:cubicBezTo>
                  <a:cubicBezTo>
                    <a:pt x="135826" y="64770"/>
                    <a:pt x="137541" y="69247"/>
                    <a:pt x="135922" y="70199"/>
                  </a:cubicBezTo>
                  <a:lnTo>
                    <a:pt x="138017" y="72676"/>
                  </a:lnTo>
                  <a:cubicBezTo>
                    <a:pt x="138303" y="71914"/>
                    <a:pt x="138589" y="71152"/>
                    <a:pt x="138779" y="70390"/>
                  </a:cubicBezTo>
                  <a:close/>
                  <a:moveTo>
                    <a:pt x="135731" y="85915"/>
                  </a:moveTo>
                  <a:cubicBezTo>
                    <a:pt x="138113" y="86392"/>
                    <a:pt x="140208" y="85915"/>
                    <a:pt x="137731" y="82963"/>
                  </a:cubicBezTo>
                  <a:cubicBezTo>
                    <a:pt x="136588" y="81534"/>
                    <a:pt x="136017" y="79724"/>
                    <a:pt x="135159" y="78010"/>
                  </a:cubicBezTo>
                  <a:cubicBezTo>
                    <a:pt x="135159" y="79820"/>
                    <a:pt x="135159" y="81534"/>
                    <a:pt x="135826" y="84011"/>
                  </a:cubicBezTo>
                  <a:cubicBezTo>
                    <a:pt x="135826" y="84677"/>
                    <a:pt x="132874" y="85344"/>
                    <a:pt x="135636" y="85915"/>
                  </a:cubicBezTo>
                  <a:close/>
                  <a:moveTo>
                    <a:pt x="135922" y="45339"/>
                  </a:moveTo>
                  <a:lnTo>
                    <a:pt x="137255" y="45339"/>
                  </a:lnTo>
                  <a:cubicBezTo>
                    <a:pt x="137255" y="45339"/>
                    <a:pt x="136398" y="44958"/>
                    <a:pt x="135922" y="44005"/>
                  </a:cubicBezTo>
                  <a:lnTo>
                    <a:pt x="134588" y="44005"/>
                  </a:lnTo>
                  <a:cubicBezTo>
                    <a:pt x="134588" y="44005"/>
                    <a:pt x="135446" y="44387"/>
                    <a:pt x="135922" y="45339"/>
                  </a:cubicBezTo>
                  <a:close/>
                  <a:moveTo>
                    <a:pt x="133445" y="37910"/>
                  </a:moveTo>
                  <a:cubicBezTo>
                    <a:pt x="133445" y="37910"/>
                    <a:pt x="133921" y="36862"/>
                    <a:pt x="133921" y="36862"/>
                  </a:cubicBezTo>
                  <a:cubicBezTo>
                    <a:pt x="132112" y="36004"/>
                    <a:pt x="130778" y="33147"/>
                    <a:pt x="127349" y="36004"/>
                  </a:cubicBezTo>
                  <a:cubicBezTo>
                    <a:pt x="128873" y="38195"/>
                    <a:pt x="131159" y="38195"/>
                    <a:pt x="133540" y="37910"/>
                  </a:cubicBezTo>
                  <a:close/>
                  <a:moveTo>
                    <a:pt x="131921" y="96679"/>
                  </a:moveTo>
                  <a:cubicBezTo>
                    <a:pt x="132112" y="94964"/>
                    <a:pt x="132397" y="93345"/>
                    <a:pt x="132683" y="91630"/>
                  </a:cubicBezTo>
                  <a:cubicBezTo>
                    <a:pt x="131826" y="92202"/>
                    <a:pt x="131064" y="92773"/>
                    <a:pt x="130207" y="94679"/>
                  </a:cubicBezTo>
                  <a:cubicBezTo>
                    <a:pt x="130778" y="95345"/>
                    <a:pt x="131350" y="96012"/>
                    <a:pt x="132016" y="96679"/>
                  </a:cubicBezTo>
                  <a:close/>
                  <a:moveTo>
                    <a:pt x="125254" y="32576"/>
                  </a:moveTo>
                  <a:cubicBezTo>
                    <a:pt x="125254" y="32576"/>
                    <a:pt x="125444" y="32004"/>
                    <a:pt x="125444" y="31718"/>
                  </a:cubicBezTo>
                  <a:cubicBezTo>
                    <a:pt x="124587" y="31623"/>
                    <a:pt x="123730" y="31528"/>
                    <a:pt x="122967" y="30766"/>
                  </a:cubicBezTo>
                  <a:cubicBezTo>
                    <a:pt x="122491" y="30289"/>
                    <a:pt x="122015" y="29528"/>
                    <a:pt x="121444" y="29432"/>
                  </a:cubicBezTo>
                  <a:cubicBezTo>
                    <a:pt x="120205" y="29146"/>
                    <a:pt x="118872" y="29242"/>
                    <a:pt x="117538" y="29146"/>
                  </a:cubicBezTo>
                  <a:cubicBezTo>
                    <a:pt x="118586" y="29908"/>
                    <a:pt x="119634" y="30766"/>
                    <a:pt x="120872" y="31432"/>
                  </a:cubicBezTo>
                  <a:cubicBezTo>
                    <a:pt x="121444" y="31718"/>
                    <a:pt x="122301" y="31432"/>
                    <a:pt x="122967" y="32099"/>
                  </a:cubicBezTo>
                  <a:cubicBezTo>
                    <a:pt x="123730" y="32290"/>
                    <a:pt x="124492" y="32480"/>
                    <a:pt x="125254" y="32671"/>
                  </a:cubicBezTo>
                  <a:close/>
                  <a:moveTo>
                    <a:pt x="99155" y="22003"/>
                  </a:moveTo>
                  <a:cubicBezTo>
                    <a:pt x="99346" y="21336"/>
                    <a:pt x="99536" y="20574"/>
                    <a:pt x="99727" y="19907"/>
                  </a:cubicBezTo>
                  <a:cubicBezTo>
                    <a:pt x="99727" y="19907"/>
                    <a:pt x="99155" y="19717"/>
                    <a:pt x="98869" y="19717"/>
                  </a:cubicBezTo>
                  <a:cubicBezTo>
                    <a:pt x="98774" y="20288"/>
                    <a:pt x="98584" y="20860"/>
                    <a:pt x="99250" y="22098"/>
                  </a:cubicBezTo>
                  <a:close/>
                  <a:moveTo>
                    <a:pt x="92773" y="16097"/>
                  </a:moveTo>
                  <a:cubicBezTo>
                    <a:pt x="92773" y="16097"/>
                    <a:pt x="93631" y="16097"/>
                    <a:pt x="93345" y="15335"/>
                  </a:cubicBezTo>
                  <a:cubicBezTo>
                    <a:pt x="93154" y="15621"/>
                    <a:pt x="92964" y="15907"/>
                    <a:pt x="92773" y="16097"/>
                  </a:cubicBezTo>
                  <a:close/>
                  <a:moveTo>
                    <a:pt x="37147" y="11335"/>
                  </a:moveTo>
                  <a:cubicBezTo>
                    <a:pt x="36576" y="11430"/>
                    <a:pt x="35909" y="11525"/>
                    <a:pt x="35338" y="11716"/>
                  </a:cubicBezTo>
                  <a:cubicBezTo>
                    <a:pt x="35338" y="12002"/>
                    <a:pt x="35528" y="12573"/>
                    <a:pt x="35623" y="12573"/>
                  </a:cubicBezTo>
                  <a:cubicBezTo>
                    <a:pt x="36385" y="12478"/>
                    <a:pt x="37147" y="12287"/>
                    <a:pt x="37242" y="11430"/>
                  </a:cubicBezTo>
                  <a:close/>
                  <a:moveTo>
                    <a:pt x="33718" y="8668"/>
                  </a:moveTo>
                  <a:cubicBezTo>
                    <a:pt x="33718" y="8668"/>
                    <a:pt x="34576" y="7906"/>
                    <a:pt x="34957" y="7525"/>
                  </a:cubicBezTo>
                  <a:cubicBezTo>
                    <a:pt x="34195" y="7048"/>
                    <a:pt x="33528" y="6477"/>
                    <a:pt x="32099" y="6668"/>
                  </a:cubicBezTo>
                  <a:cubicBezTo>
                    <a:pt x="32671" y="7334"/>
                    <a:pt x="33242" y="8001"/>
                    <a:pt x="33718" y="8668"/>
                  </a:cubicBezTo>
                  <a:close/>
                  <a:moveTo>
                    <a:pt x="30575" y="13335"/>
                  </a:moveTo>
                  <a:lnTo>
                    <a:pt x="31909" y="13335"/>
                  </a:lnTo>
                  <a:cubicBezTo>
                    <a:pt x="31909" y="13335"/>
                    <a:pt x="31051" y="12954"/>
                    <a:pt x="30575" y="12002"/>
                  </a:cubicBezTo>
                  <a:cubicBezTo>
                    <a:pt x="29813" y="11811"/>
                    <a:pt x="29051" y="11621"/>
                    <a:pt x="28289" y="11430"/>
                  </a:cubicBezTo>
                  <a:cubicBezTo>
                    <a:pt x="28289" y="11716"/>
                    <a:pt x="28099" y="12002"/>
                    <a:pt x="28099" y="12287"/>
                  </a:cubicBezTo>
                  <a:cubicBezTo>
                    <a:pt x="28956" y="12382"/>
                    <a:pt x="29813" y="12478"/>
                    <a:pt x="30575" y="13240"/>
                  </a:cubicBezTo>
                  <a:close/>
                  <a:moveTo>
                    <a:pt x="22288" y="13621"/>
                  </a:moveTo>
                  <a:cubicBezTo>
                    <a:pt x="22860" y="13716"/>
                    <a:pt x="23527" y="13811"/>
                    <a:pt x="24860" y="13335"/>
                  </a:cubicBezTo>
                  <a:cubicBezTo>
                    <a:pt x="24098" y="13145"/>
                    <a:pt x="23336" y="12954"/>
                    <a:pt x="22574" y="12859"/>
                  </a:cubicBezTo>
                  <a:cubicBezTo>
                    <a:pt x="22574" y="12859"/>
                    <a:pt x="22384" y="13430"/>
                    <a:pt x="22288" y="13716"/>
                  </a:cubicBezTo>
                  <a:close/>
                  <a:moveTo>
                    <a:pt x="12573" y="22003"/>
                  </a:moveTo>
                  <a:lnTo>
                    <a:pt x="14383" y="21622"/>
                  </a:lnTo>
                  <a:cubicBezTo>
                    <a:pt x="14383" y="21622"/>
                    <a:pt x="14192" y="20764"/>
                    <a:pt x="14097" y="20764"/>
                  </a:cubicBezTo>
                  <a:cubicBezTo>
                    <a:pt x="13335" y="20860"/>
                    <a:pt x="12573" y="21050"/>
                    <a:pt x="12478" y="21907"/>
                  </a:cubicBezTo>
                  <a:close/>
                </a:path>
              </a:pathLst>
            </a:custGeom>
            <a:solidFill>
              <a:srgbClr val="040000"/>
            </a:solidFill>
            <a:ln w="9525" cap="flat">
              <a:noFill/>
              <a:prstDash val="solid"/>
              <a:miter/>
            </a:ln>
          </p:spPr>
          <p:txBody>
            <a:bodyPr rtlCol="0" anchor="ctr"/>
            <a:lstStyle/>
            <a:p>
              <a:endParaRPr lang="ja-JP" altLang="en-US"/>
            </a:p>
          </p:txBody>
        </p:sp>
        <p:sp>
          <p:nvSpPr>
            <p:cNvPr id="160" name="フリーフォーム: 図形 159">
              <a:extLst>
                <a:ext uri="{FF2B5EF4-FFF2-40B4-BE49-F238E27FC236}">
                  <a16:creationId xmlns:a16="http://schemas.microsoft.com/office/drawing/2014/main" id="{7CB8C269-DE6A-D928-2071-564247EFC904}"/>
                </a:ext>
              </a:extLst>
            </p:cNvPr>
            <p:cNvSpPr/>
            <p:nvPr/>
          </p:nvSpPr>
          <p:spPr>
            <a:xfrm>
              <a:off x="5412771" y="5039200"/>
              <a:ext cx="47910" cy="111728"/>
            </a:xfrm>
            <a:custGeom>
              <a:avLst/>
              <a:gdLst>
                <a:gd name="connsiteX0" fmla="*/ 47816 w 47910"/>
                <a:gd name="connsiteY0" fmla="*/ 109538 h 111728"/>
                <a:gd name="connsiteX1" fmla="*/ 45434 w 47910"/>
                <a:gd name="connsiteY1" fmla="*/ 110395 h 111728"/>
                <a:gd name="connsiteX2" fmla="*/ 42958 w 47910"/>
                <a:gd name="connsiteY2" fmla="*/ 109823 h 111728"/>
                <a:gd name="connsiteX3" fmla="*/ 41148 w 47910"/>
                <a:gd name="connsiteY3" fmla="*/ 111728 h 111728"/>
                <a:gd name="connsiteX4" fmla="*/ 38100 w 47910"/>
                <a:gd name="connsiteY4" fmla="*/ 111728 h 111728"/>
                <a:gd name="connsiteX5" fmla="*/ 34004 w 47910"/>
                <a:gd name="connsiteY5" fmla="*/ 103537 h 111728"/>
                <a:gd name="connsiteX6" fmla="*/ 34481 w 47910"/>
                <a:gd name="connsiteY6" fmla="*/ 99155 h 111728"/>
                <a:gd name="connsiteX7" fmla="*/ 36767 w 47910"/>
                <a:gd name="connsiteY7" fmla="*/ 102108 h 111728"/>
                <a:gd name="connsiteX8" fmla="*/ 37529 w 47910"/>
                <a:gd name="connsiteY8" fmla="*/ 103156 h 111728"/>
                <a:gd name="connsiteX9" fmla="*/ 39053 w 47910"/>
                <a:gd name="connsiteY9" fmla="*/ 104299 h 111728"/>
                <a:gd name="connsiteX10" fmla="*/ 39529 w 47910"/>
                <a:gd name="connsiteY10" fmla="*/ 101918 h 111728"/>
                <a:gd name="connsiteX11" fmla="*/ 33147 w 47910"/>
                <a:gd name="connsiteY11" fmla="*/ 96488 h 111728"/>
                <a:gd name="connsiteX12" fmla="*/ 28289 w 47910"/>
                <a:gd name="connsiteY12" fmla="*/ 91821 h 111728"/>
                <a:gd name="connsiteX13" fmla="*/ 26670 w 47910"/>
                <a:gd name="connsiteY13" fmla="*/ 80391 h 111728"/>
                <a:gd name="connsiteX14" fmla="*/ 26099 w 47910"/>
                <a:gd name="connsiteY14" fmla="*/ 78010 h 111728"/>
                <a:gd name="connsiteX15" fmla="*/ 19526 w 47910"/>
                <a:gd name="connsiteY15" fmla="*/ 64579 h 111728"/>
                <a:gd name="connsiteX16" fmla="*/ 22384 w 47910"/>
                <a:gd name="connsiteY16" fmla="*/ 58388 h 111728"/>
                <a:gd name="connsiteX17" fmla="*/ 25051 w 47910"/>
                <a:gd name="connsiteY17" fmla="*/ 56960 h 111728"/>
                <a:gd name="connsiteX18" fmla="*/ 21717 w 47910"/>
                <a:gd name="connsiteY18" fmla="*/ 56483 h 111728"/>
                <a:gd name="connsiteX19" fmla="*/ 16859 w 47910"/>
                <a:gd name="connsiteY19" fmla="*/ 59627 h 111728"/>
                <a:gd name="connsiteX20" fmla="*/ 10382 w 47910"/>
                <a:gd name="connsiteY20" fmla="*/ 63056 h 111728"/>
                <a:gd name="connsiteX21" fmla="*/ 4667 w 47910"/>
                <a:gd name="connsiteY21" fmla="*/ 63246 h 111728"/>
                <a:gd name="connsiteX22" fmla="*/ 4382 w 47910"/>
                <a:gd name="connsiteY22" fmla="*/ 60198 h 111728"/>
                <a:gd name="connsiteX23" fmla="*/ 7811 w 47910"/>
                <a:gd name="connsiteY23" fmla="*/ 57055 h 111728"/>
                <a:gd name="connsiteX24" fmla="*/ 8763 w 47910"/>
                <a:gd name="connsiteY24" fmla="*/ 56102 h 111728"/>
                <a:gd name="connsiteX25" fmla="*/ 8001 w 47910"/>
                <a:gd name="connsiteY25" fmla="*/ 55054 h 111728"/>
                <a:gd name="connsiteX26" fmla="*/ 1524 w 47910"/>
                <a:gd name="connsiteY26" fmla="*/ 57150 h 111728"/>
                <a:gd name="connsiteX27" fmla="*/ 0 w 47910"/>
                <a:gd name="connsiteY27" fmla="*/ 53340 h 111728"/>
                <a:gd name="connsiteX28" fmla="*/ 3524 w 47910"/>
                <a:gd name="connsiteY28" fmla="*/ 47720 h 111728"/>
                <a:gd name="connsiteX29" fmla="*/ 5525 w 47910"/>
                <a:gd name="connsiteY29" fmla="*/ 43148 h 111728"/>
                <a:gd name="connsiteX30" fmla="*/ 12954 w 47910"/>
                <a:gd name="connsiteY30" fmla="*/ 28004 h 111728"/>
                <a:gd name="connsiteX31" fmla="*/ 20193 w 47910"/>
                <a:gd name="connsiteY31" fmla="*/ 12097 h 111728"/>
                <a:gd name="connsiteX32" fmla="*/ 20765 w 47910"/>
                <a:gd name="connsiteY32" fmla="*/ 9049 h 111728"/>
                <a:gd name="connsiteX33" fmla="*/ 22193 w 47910"/>
                <a:gd name="connsiteY33" fmla="*/ 2953 h 111728"/>
                <a:gd name="connsiteX34" fmla="*/ 22670 w 47910"/>
                <a:gd name="connsiteY34" fmla="*/ 1619 h 111728"/>
                <a:gd name="connsiteX35" fmla="*/ 26479 w 47910"/>
                <a:gd name="connsiteY35" fmla="*/ 1619 h 111728"/>
                <a:gd name="connsiteX36" fmla="*/ 26861 w 47910"/>
                <a:gd name="connsiteY36" fmla="*/ 2762 h 111728"/>
                <a:gd name="connsiteX37" fmla="*/ 27908 w 47910"/>
                <a:gd name="connsiteY37" fmla="*/ 2381 h 111728"/>
                <a:gd name="connsiteX38" fmla="*/ 31528 w 47910"/>
                <a:gd name="connsiteY38" fmla="*/ 381 h 111728"/>
                <a:gd name="connsiteX39" fmla="*/ 32004 w 47910"/>
                <a:gd name="connsiteY39" fmla="*/ 0 h 111728"/>
                <a:gd name="connsiteX40" fmla="*/ 33623 w 47910"/>
                <a:gd name="connsiteY40" fmla="*/ 476 h 111728"/>
                <a:gd name="connsiteX41" fmla="*/ 29337 w 47910"/>
                <a:gd name="connsiteY41" fmla="*/ 15716 h 111728"/>
                <a:gd name="connsiteX42" fmla="*/ 25908 w 47910"/>
                <a:gd name="connsiteY42" fmla="*/ 25718 h 111728"/>
                <a:gd name="connsiteX43" fmla="*/ 25908 w 47910"/>
                <a:gd name="connsiteY43" fmla="*/ 28385 h 111728"/>
                <a:gd name="connsiteX44" fmla="*/ 25432 w 47910"/>
                <a:gd name="connsiteY44" fmla="*/ 35243 h 111728"/>
                <a:gd name="connsiteX45" fmla="*/ 23908 w 47910"/>
                <a:gd name="connsiteY45" fmla="*/ 42577 h 111728"/>
                <a:gd name="connsiteX46" fmla="*/ 26194 w 47910"/>
                <a:gd name="connsiteY46" fmla="*/ 43148 h 111728"/>
                <a:gd name="connsiteX47" fmla="*/ 27718 w 47910"/>
                <a:gd name="connsiteY47" fmla="*/ 46958 h 111728"/>
                <a:gd name="connsiteX48" fmla="*/ 29528 w 47910"/>
                <a:gd name="connsiteY48" fmla="*/ 50006 h 111728"/>
                <a:gd name="connsiteX49" fmla="*/ 29242 w 47910"/>
                <a:gd name="connsiteY49" fmla="*/ 54388 h 111728"/>
                <a:gd name="connsiteX50" fmla="*/ 29528 w 47910"/>
                <a:gd name="connsiteY50" fmla="*/ 58865 h 111728"/>
                <a:gd name="connsiteX51" fmla="*/ 34481 w 47910"/>
                <a:gd name="connsiteY51" fmla="*/ 77629 h 111728"/>
                <a:gd name="connsiteX52" fmla="*/ 41148 w 47910"/>
                <a:gd name="connsiteY52" fmla="*/ 94393 h 111728"/>
                <a:gd name="connsiteX53" fmla="*/ 46196 w 47910"/>
                <a:gd name="connsiteY53" fmla="*/ 105823 h 111728"/>
                <a:gd name="connsiteX54" fmla="*/ 47911 w 47910"/>
                <a:gd name="connsiteY54" fmla="*/ 109442 h 111728"/>
                <a:gd name="connsiteX55" fmla="*/ 34671 w 47910"/>
                <a:gd name="connsiteY55" fmla="*/ 91059 h 111728"/>
                <a:gd name="connsiteX56" fmla="*/ 31242 w 47910"/>
                <a:gd name="connsiteY56" fmla="*/ 90202 h 111728"/>
                <a:gd name="connsiteX57" fmla="*/ 32385 w 47910"/>
                <a:gd name="connsiteY57" fmla="*/ 92869 h 111728"/>
                <a:gd name="connsiteX58" fmla="*/ 34671 w 47910"/>
                <a:gd name="connsiteY58" fmla="*/ 90964 h 111728"/>
                <a:gd name="connsiteX59" fmla="*/ 29623 w 47910"/>
                <a:gd name="connsiteY59" fmla="*/ 85058 h 111728"/>
                <a:gd name="connsiteX60" fmla="*/ 30480 w 47910"/>
                <a:gd name="connsiteY60" fmla="*/ 85630 h 111728"/>
                <a:gd name="connsiteX61" fmla="*/ 29623 w 47910"/>
                <a:gd name="connsiteY61" fmla="*/ 85058 h 111728"/>
                <a:gd name="connsiteX62" fmla="*/ 25051 w 47910"/>
                <a:gd name="connsiteY62" fmla="*/ 75057 h 111728"/>
                <a:gd name="connsiteX63" fmla="*/ 26003 w 47910"/>
                <a:gd name="connsiteY63" fmla="*/ 72390 h 111728"/>
                <a:gd name="connsiteX64" fmla="*/ 23908 w 47910"/>
                <a:gd name="connsiteY64" fmla="*/ 72676 h 111728"/>
                <a:gd name="connsiteX65" fmla="*/ 25051 w 47910"/>
                <a:gd name="connsiteY65" fmla="*/ 75057 h 111728"/>
                <a:gd name="connsiteX66" fmla="*/ 24860 w 47910"/>
                <a:gd name="connsiteY66" fmla="*/ 17336 h 111728"/>
                <a:gd name="connsiteX67" fmla="*/ 25146 w 47910"/>
                <a:gd name="connsiteY67" fmla="*/ 15716 h 111728"/>
                <a:gd name="connsiteX68" fmla="*/ 21622 w 47910"/>
                <a:gd name="connsiteY68" fmla="*/ 16478 h 111728"/>
                <a:gd name="connsiteX69" fmla="*/ 21146 w 47910"/>
                <a:gd name="connsiteY69" fmla="*/ 16954 h 111728"/>
                <a:gd name="connsiteX70" fmla="*/ 21146 w 47910"/>
                <a:gd name="connsiteY70" fmla="*/ 17336 h 111728"/>
                <a:gd name="connsiteX71" fmla="*/ 24860 w 47910"/>
                <a:gd name="connsiteY71" fmla="*/ 17336 h 111728"/>
                <a:gd name="connsiteX72" fmla="*/ 21622 w 47910"/>
                <a:gd name="connsiteY72" fmla="*/ 33719 h 111728"/>
                <a:gd name="connsiteX73" fmla="*/ 23527 w 47910"/>
                <a:gd name="connsiteY73" fmla="*/ 33338 h 111728"/>
                <a:gd name="connsiteX74" fmla="*/ 20193 w 47910"/>
                <a:gd name="connsiteY74" fmla="*/ 31052 h 111728"/>
                <a:gd name="connsiteX75" fmla="*/ 21622 w 47910"/>
                <a:gd name="connsiteY75" fmla="*/ 33719 h 111728"/>
                <a:gd name="connsiteX76" fmla="*/ 23241 w 47910"/>
                <a:gd name="connsiteY76" fmla="*/ 22765 h 111728"/>
                <a:gd name="connsiteX77" fmla="*/ 23241 w 47910"/>
                <a:gd name="connsiteY77" fmla="*/ 20574 h 111728"/>
                <a:gd name="connsiteX78" fmla="*/ 20860 w 47910"/>
                <a:gd name="connsiteY78" fmla="*/ 21050 h 111728"/>
                <a:gd name="connsiteX79" fmla="*/ 19336 w 47910"/>
                <a:gd name="connsiteY79" fmla="*/ 23717 h 111728"/>
                <a:gd name="connsiteX80" fmla="*/ 20288 w 47910"/>
                <a:gd name="connsiteY80" fmla="*/ 25527 h 111728"/>
                <a:gd name="connsiteX81" fmla="*/ 23146 w 47910"/>
                <a:gd name="connsiteY81" fmla="*/ 22765 h 111728"/>
                <a:gd name="connsiteX82" fmla="*/ 17240 w 47910"/>
                <a:gd name="connsiteY82" fmla="*/ 51054 h 111728"/>
                <a:gd name="connsiteX83" fmla="*/ 19050 w 47910"/>
                <a:gd name="connsiteY83" fmla="*/ 50673 h 111728"/>
                <a:gd name="connsiteX84" fmla="*/ 18764 w 47910"/>
                <a:gd name="connsiteY84" fmla="*/ 49816 h 111728"/>
                <a:gd name="connsiteX85" fmla="*/ 17145 w 47910"/>
                <a:gd name="connsiteY85" fmla="*/ 50959 h 111728"/>
                <a:gd name="connsiteX86" fmla="*/ 10668 w 47910"/>
                <a:gd name="connsiteY86" fmla="*/ 47339 h 111728"/>
                <a:gd name="connsiteX87" fmla="*/ 8573 w 47910"/>
                <a:gd name="connsiteY87" fmla="*/ 45720 h 111728"/>
                <a:gd name="connsiteX88" fmla="*/ 7906 w 47910"/>
                <a:gd name="connsiteY88" fmla="*/ 47339 h 111728"/>
                <a:gd name="connsiteX89" fmla="*/ 9239 w 47910"/>
                <a:gd name="connsiteY89" fmla="*/ 49721 h 111728"/>
                <a:gd name="connsiteX90" fmla="*/ 10573 w 47910"/>
                <a:gd name="connsiteY90" fmla="*/ 47339 h 111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47910" h="111728">
                  <a:moveTo>
                    <a:pt x="47816" y="109538"/>
                  </a:moveTo>
                  <a:lnTo>
                    <a:pt x="45434" y="110395"/>
                  </a:lnTo>
                  <a:cubicBezTo>
                    <a:pt x="44577" y="110204"/>
                    <a:pt x="43815" y="109823"/>
                    <a:pt x="42958" y="109823"/>
                  </a:cubicBezTo>
                  <a:cubicBezTo>
                    <a:pt x="42386" y="109823"/>
                    <a:pt x="41720" y="110204"/>
                    <a:pt x="41148" y="111728"/>
                  </a:cubicBezTo>
                  <a:lnTo>
                    <a:pt x="38100" y="111728"/>
                  </a:lnTo>
                  <a:cubicBezTo>
                    <a:pt x="37243" y="108966"/>
                    <a:pt x="36100" y="106109"/>
                    <a:pt x="34004" y="103537"/>
                  </a:cubicBezTo>
                  <a:cubicBezTo>
                    <a:pt x="33338" y="102679"/>
                    <a:pt x="34290" y="100679"/>
                    <a:pt x="34481" y="99155"/>
                  </a:cubicBezTo>
                  <a:cubicBezTo>
                    <a:pt x="35243" y="100108"/>
                    <a:pt x="36004" y="101156"/>
                    <a:pt x="36767" y="102108"/>
                  </a:cubicBezTo>
                  <a:cubicBezTo>
                    <a:pt x="37052" y="102489"/>
                    <a:pt x="37243" y="102870"/>
                    <a:pt x="37529" y="103156"/>
                  </a:cubicBezTo>
                  <a:cubicBezTo>
                    <a:pt x="38005" y="103537"/>
                    <a:pt x="38576" y="103918"/>
                    <a:pt x="39053" y="104299"/>
                  </a:cubicBezTo>
                  <a:cubicBezTo>
                    <a:pt x="39243" y="103442"/>
                    <a:pt x="39910" y="102299"/>
                    <a:pt x="39529" y="101918"/>
                  </a:cubicBezTo>
                  <a:cubicBezTo>
                    <a:pt x="37529" y="100013"/>
                    <a:pt x="35243" y="98298"/>
                    <a:pt x="33147" y="96488"/>
                  </a:cubicBezTo>
                  <a:cubicBezTo>
                    <a:pt x="31433" y="94964"/>
                    <a:pt x="28861" y="93631"/>
                    <a:pt x="28289" y="91821"/>
                  </a:cubicBezTo>
                  <a:cubicBezTo>
                    <a:pt x="27146" y="88202"/>
                    <a:pt x="27146" y="84201"/>
                    <a:pt x="26670" y="80391"/>
                  </a:cubicBezTo>
                  <a:cubicBezTo>
                    <a:pt x="26575" y="79534"/>
                    <a:pt x="26575" y="78200"/>
                    <a:pt x="26099" y="78010"/>
                  </a:cubicBezTo>
                  <a:cubicBezTo>
                    <a:pt x="18955" y="75629"/>
                    <a:pt x="21527" y="69152"/>
                    <a:pt x="19526" y="64579"/>
                  </a:cubicBezTo>
                  <a:cubicBezTo>
                    <a:pt x="18383" y="62008"/>
                    <a:pt x="20193" y="59912"/>
                    <a:pt x="22384" y="58388"/>
                  </a:cubicBezTo>
                  <a:cubicBezTo>
                    <a:pt x="23241" y="57817"/>
                    <a:pt x="24194" y="57436"/>
                    <a:pt x="25051" y="56960"/>
                  </a:cubicBezTo>
                  <a:cubicBezTo>
                    <a:pt x="23908" y="56769"/>
                    <a:pt x="22574" y="56102"/>
                    <a:pt x="21717" y="56483"/>
                  </a:cubicBezTo>
                  <a:cubicBezTo>
                    <a:pt x="19907" y="57245"/>
                    <a:pt x="17240" y="58293"/>
                    <a:pt x="16859" y="59627"/>
                  </a:cubicBezTo>
                  <a:cubicBezTo>
                    <a:pt x="15812" y="63246"/>
                    <a:pt x="13335" y="63056"/>
                    <a:pt x="10382" y="63056"/>
                  </a:cubicBezTo>
                  <a:cubicBezTo>
                    <a:pt x="8477" y="63056"/>
                    <a:pt x="6572" y="63056"/>
                    <a:pt x="4667" y="63246"/>
                  </a:cubicBezTo>
                  <a:lnTo>
                    <a:pt x="4382" y="60198"/>
                  </a:lnTo>
                  <a:cubicBezTo>
                    <a:pt x="5620" y="60198"/>
                    <a:pt x="6763" y="59341"/>
                    <a:pt x="7811" y="57055"/>
                  </a:cubicBezTo>
                  <a:cubicBezTo>
                    <a:pt x="8192" y="56769"/>
                    <a:pt x="8763" y="56483"/>
                    <a:pt x="8763" y="56102"/>
                  </a:cubicBezTo>
                  <a:cubicBezTo>
                    <a:pt x="8763" y="55817"/>
                    <a:pt x="8192" y="55054"/>
                    <a:pt x="8001" y="55054"/>
                  </a:cubicBezTo>
                  <a:cubicBezTo>
                    <a:pt x="5810" y="55721"/>
                    <a:pt x="3620" y="56388"/>
                    <a:pt x="1524" y="57150"/>
                  </a:cubicBezTo>
                  <a:lnTo>
                    <a:pt x="0" y="53340"/>
                  </a:lnTo>
                  <a:cubicBezTo>
                    <a:pt x="1429" y="52388"/>
                    <a:pt x="2381" y="50768"/>
                    <a:pt x="3524" y="47720"/>
                  </a:cubicBezTo>
                  <a:cubicBezTo>
                    <a:pt x="4096" y="46196"/>
                    <a:pt x="4763" y="44672"/>
                    <a:pt x="5525" y="43148"/>
                  </a:cubicBezTo>
                  <a:cubicBezTo>
                    <a:pt x="8001" y="38100"/>
                    <a:pt x="11240" y="33242"/>
                    <a:pt x="12954" y="28004"/>
                  </a:cubicBezTo>
                  <a:cubicBezTo>
                    <a:pt x="14764" y="22384"/>
                    <a:pt x="15907" y="16669"/>
                    <a:pt x="20193" y="12097"/>
                  </a:cubicBezTo>
                  <a:cubicBezTo>
                    <a:pt x="20860" y="11430"/>
                    <a:pt x="20574" y="10001"/>
                    <a:pt x="20765" y="9049"/>
                  </a:cubicBezTo>
                  <a:cubicBezTo>
                    <a:pt x="21241" y="7049"/>
                    <a:pt x="21622" y="4953"/>
                    <a:pt x="22193" y="2953"/>
                  </a:cubicBezTo>
                  <a:cubicBezTo>
                    <a:pt x="22384" y="2477"/>
                    <a:pt x="22479" y="2096"/>
                    <a:pt x="22670" y="1619"/>
                  </a:cubicBezTo>
                  <a:lnTo>
                    <a:pt x="26479" y="1619"/>
                  </a:lnTo>
                  <a:cubicBezTo>
                    <a:pt x="26479" y="1619"/>
                    <a:pt x="26765" y="2477"/>
                    <a:pt x="26861" y="2762"/>
                  </a:cubicBezTo>
                  <a:cubicBezTo>
                    <a:pt x="27242" y="2667"/>
                    <a:pt x="27527" y="2572"/>
                    <a:pt x="27908" y="2381"/>
                  </a:cubicBezTo>
                  <a:cubicBezTo>
                    <a:pt x="28861" y="1905"/>
                    <a:pt x="29813" y="1429"/>
                    <a:pt x="31528" y="381"/>
                  </a:cubicBezTo>
                  <a:cubicBezTo>
                    <a:pt x="31718" y="286"/>
                    <a:pt x="31909" y="95"/>
                    <a:pt x="32004" y="0"/>
                  </a:cubicBezTo>
                  <a:lnTo>
                    <a:pt x="33623" y="476"/>
                  </a:lnTo>
                  <a:cubicBezTo>
                    <a:pt x="32004" y="5525"/>
                    <a:pt x="30861" y="10668"/>
                    <a:pt x="29337" y="15716"/>
                  </a:cubicBezTo>
                  <a:cubicBezTo>
                    <a:pt x="28289" y="19050"/>
                    <a:pt x="26956" y="22384"/>
                    <a:pt x="25908" y="25718"/>
                  </a:cubicBezTo>
                  <a:cubicBezTo>
                    <a:pt x="25622" y="26575"/>
                    <a:pt x="25432" y="28099"/>
                    <a:pt x="25908" y="28385"/>
                  </a:cubicBezTo>
                  <a:cubicBezTo>
                    <a:pt x="30004" y="30956"/>
                    <a:pt x="27146" y="33623"/>
                    <a:pt x="25432" y="35243"/>
                  </a:cubicBezTo>
                  <a:cubicBezTo>
                    <a:pt x="22955" y="37624"/>
                    <a:pt x="23813" y="40100"/>
                    <a:pt x="23908" y="42577"/>
                  </a:cubicBezTo>
                  <a:cubicBezTo>
                    <a:pt x="23908" y="42767"/>
                    <a:pt x="25146" y="42958"/>
                    <a:pt x="26194" y="43148"/>
                  </a:cubicBezTo>
                  <a:cubicBezTo>
                    <a:pt x="26956" y="44482"/>
                    <a:pt x="27432" y="46958"/>
                    <a:pt x="27718" y="46958"/>
                  </a:cubicBezTo>
                  <a:cubicBezTo>
                    <a:pt x="31433" y="46577"/>
                    <a:pt x="30575" y="48196"/>
                    <a:pt x="29528" y="50006"/>
                  </a:cubicBezTo>
                  <a:cubicBezTo>
                    <a:pt x="28670" y="51435"/>
                    <a:pt x="27051" y="52483"/>
                    <a:pt x="29242" y="54388"/>
                  </a:cubicBezTo>
                  <a:cubicBezTo>
                    <a:pt x="30099" y="55150"/>
                    <a:pt x="29718" y="57341"/>
                    <a:pt x="29528" y="58865"/>
                  </a:cubicBezTo>
                  <a:cubicBezTo>
                    <a:pt x="28385" y="65818"/>
                    <a:pt x="31813" y="71628"/>
                    <a:pt x="34481" y="77629"/>
                  </a:cubicBezTo>
                  <a:cubicBezTo>
                    <a:pt x="36862" y="83153"/>
                    <a:pt x="38957" y="88773"/>
                    <a:pt x="41148" y="94393"/>
                  </a:cubicBezTo>
                  <a:cubicBezTo>
                    <a:pt x="42577" y="98298"/>
                    <a:pt x="44196" y="102108"/>
                    <a:pt x="46196" y="105823"/>
                  </a:cubicBezTo>
                  <a:cubicBezTo>
                    <a:pt x="46768" y="107061"/>
                    <a:pt x="47339" y="108204"/>
                    <a:pt x="47911" y="109442"/>
                  </a:cubicBezTo>
                  <a:close/>
                  <a:moveTo>
                    <a:pt x="34671" y="91059"/>
                  </a:moveTo>
                  <a:cubicBezTo>
                    <a:pt x="33528" y="90773"/>
                    <a:pt x="32385" y="90488"/>
                    <a:pt x="31242" y="90202"/>
                  </a:cubicBezTo>
                  <a:cubicBezTo>
                    <a:pt x="31623" y="91059"/>
                    <a:pt x="32004" y="92012"/>
                    <a:pt x="32385" y="92869"/>
                  </a:cubicBezTo>
                  <a:cubicBezTo>
                    <a:pt x="33433" y="92488"/>
                    <a:pt x="34385" y="92012"/>
                    <a:pt x="34671" y="90964"/>
                  </a:cubicBezTo>
                  <a:close/>
                  <a:moveTo>
                    <a:pt x="29623" y="85058"/>
                  </a:moveTo>
                  <a:lnTo>
                    <a:pt x="30480" y="85630"/>
                  </a:lnTo>
                  <a:cubicBezTo>
                    <a:pt x="30480" y="85630"/>
                    <a:pt x="30480" y="84868"/>
                    <a:pt x="29623" y="85058"/>
                  </a:cubicBezTo>
                  <a:close/>
                  <a:moveTo>
                    <a:pt x="25051" y="75057"/>
                  </a:moveTo>
                  <a:cubicBezTo>
                    <a:pt x="25622" y="74390"/>
                    <a:pt x="26194" y="73724"/>
                    <a:pt x="26003" y="72390"/>
                  </a:cubicBezTo>
                  <a:cubicBezTo>
                    <a:pt x="25241" y="71914"/>
                    <a:pt x="24003" y="69628"/>
                    <a:pt x="23908" y="72676"/>
                  </a:cubicBezTo>
                  <a:cubicBezTo>
                    <a:pt x="23908" y="73438"/>
                    <a:pt x="24670" y="74295"/>
                    <a:pt x="25051" y="75057"/>
                  </a:cubicBezTo>
                  <a:close/>
                  <a:moveTo>
                    <a:pt x="24860" y="17336"/>
                  </a:moveTo>
                  <a:cubicBezTo>
                    <a:pt x="24860" y="17336"/>
                    <a:pt x="25051" y="16288"/>
                    <a:pt x="25146" y="15716"/>
                  </a:cubicBezTo>
                  <a:cubicBezTo>
                    <a:pt x="24194" y="15716"/>
                    <a:pt x="23241" y="15716"/>
                    <a:pt x="21622" y="16478"/>
                  </a:cubicBezTo>
                  <a:cubicBezTo>
                    <a:pt x="21431" y="16669"/>
                    <a:pt x="21241" y="16764"/>
                    <a:pt x="21146" y="16954"/>
                  </a:cubicBezTo>
                  <a:cubicBezTo>
                    <a:pt x="21146" y="17050"/>
                    <a:pt x="21146" y="17336"/>
                    <a:pt x="21146" y="17336"/>
                  </a:cubicBezTo>
                  <a:cubicBezTo>
                    <a:pt x="22384" y="17336"/>
                    <a:pt x="23622" y="17526"/>
                    <a:pt x="24860" y="17336"/>
                  </a:cubicBezTo>
                  <a:close/>
                  <a:moveTo>
                    <a:pt x="21622" y="33719"/>
                  </a:moveTo>
                  <a:cubicBezTo>
                    <a:pt x="22288" y="33623"/>
                    <a:pt x="22860" y="33433"/>
                    <a:pt x="23527" y="33338"/>
                  </a:cubicBezTo>
                  <a:cubicBezTo>
                    <a:pt x="22384" y="32576"/>
                    <a:pt x="21336" y="31814"/>
                    <a:pt x="20193" y="31052"/>
                  </a:cubicBezTo>
                  <a:cubicBezTo>
                    <a:pt x="20193" y="31909"/>
                    <a:pt x="20193" y="32861"/>
                    <a:pt x="21622" y="33719"/>
                  </a:cubicBezTo>
                  <a:close/>
                  <a:moveTo>
                    <a:pt x="23241" y="22765"/>
                  </a:moveTo>
                  <a:cubicBezTo>
                    <a:pt x="23622" y="22289"/>
                    <a:pt x="23241" y="21336"/>
                    <a:pt x="23241" y="20574"/>
                  </a:cubicBezTo>
                  <a:cubicBezTo>
                    <a:pt x="22479" y="20669"/>
                    <a:pt x="21622" y="20765"/>
                    <a:pt x="20860" y="21050"/>
                  </a:cubicBezTo>
                  <a:cubicBezTo>
                    <a:pt x="20288" y="21336"/>
                    <a:pt x="19907" y="21908"/>
                    <a:pt x="19336" y="23717"/>
                  </a:cubicBezTo>
                  <a:cubicBezTo>
                    <a:pt x="19621" y="24289"/>
                    <a:pt x="20003" y="24956"/>
                    <a:pt x="20288" y="25527"/>
                  </a:cubicBezTo>
                  <a:cubicBezTo>
                    <a:pt x="21241" y="24670"/>
                    <a:pt x="22384" y="23813"/>
                    <a:pt x="23146" y="22765"/>
                  </a:cubicBezTo>
                  <a:close/>
                  <a:moveTo>
                    <a:pt x="17240" y="51054"/>
                  </a:moveTo>
                  <a:lnTo>
                    <a:pt x="19050" y="50673"/>
                  </a:lnTo>
                  <a:cubicBezTo>
                    <a:pt x="19050" y="50673"/>
                    <a:pt x="18860" y="49816"/>
                    <a:pt x="18764" y="49816"/>
                  </a:cubicBezTo>
                  <a:cubicBezTo>
                    <a:pt x="18002" y="49911"/>
                    <a:pt x="17240" y="50102"/>
                    <a:pt x="17145" y="50959"/>
                  </a:cubicBezTo>
                  <a:close/>
                  <a:moveTo>
                    <a:pt x="10668" y="47339"/>
                  </a:moveTo>
                  <a:cubicBezTo>
                    <a:pt x="10668" y="47339"/>
                    <a:pt x="10287" y="46196"/>
                    <a:pt x="8573" y="45720"/>
                  </a:cubicBezTo>
                  <a:cubicBezTo>
                    <a:pt x="8287" y="46292"/>
                    <a:pt x="7811" y="46958"/>
                    <a:pt x="7906" y="47339"/>
                  </a:cubicBezTo>
                  <a:cubicBezTo>
                    <a:pt x="8096" y="48196"/>
                    <a:pt x="8763" y="48863"/>
                    <a:pt x="9239" y="49721"/>
                  </a:cubicBezTo>
                  <a:cubicBezTo>
                    <a:pt x="9716" y="48959"/>
                    <a:pt x="10382" y="48196"/>
                    <a:pt x="10573" y="47339"/>
                  </a:cubicBezTo>
                  <a:close/>
                </a:path>
              </a:pathLst>
            </a:custGeom>
            <a:solidFill>
              <a:srgbClr val="040000"/>
            </a:solidFill>
            <a:ln w="9525" cap="flat">
              <a:noFill/>
              <a:prstDash val="solid"/>
              <a:miter/>
            </a:ln>
          </p:spPr>
          <p:txBody>
            <a:bodyPr rtlCol="0" anchor="ctr"/>
            <a:lstStyle/>
            <a:p>
              <a:endParaRPr lang="ja-JP" altLang="en-US"/>
            </a:p>
          </p:txBody>
        </p:sp>
        <p:sp>
          <p:nvSpPr>
            <p:cNvPr id="161" name="フリーフォーム: 図形 160">
              <a:extLst>
                <a:ext uri="{FF2B5EF4-FFF2-40B4-BE49-F238E27FC236}">
                  <a16:creationId xmlns:a16="http://schemas.microsoft.com/office/drawing/2014/main" id="{248E9BAE-1954-C66D-EA36-A54334C69854}"/>
                </a:ext>
              </a:extLst>
            </p:cNvPr>
            <p:cNvSpPr/>
            <p:nvPr/>
          </p:nvSpPr>
          <p:spPr>
            <a:xfrm>
              <a:off x="5199667" y="4808588"/>
              <a:ext cx="252920" cy="318623"/>
            </a:xfrm>
            <a:custGeom>
              <a:avLst/>
              <a:gdLst>
                <a:gd name="connsiteX0" fmla="*/ 249299 w 252920"/>
                <a:gd name="connsiteY0" fmla="*/ 162128 h 318623"/>
                <a:gd name="connsiteX1" fmla="*/ 251300 w 252920"/>
                <a:gd name="connsiteY1" fmla="*/ 182226 h 318623"/>
                <a:gd name="connsiteX2" fmla="*/ 249966 w 252920"/>
                <a:gd name="connsiteY2" fmla="*/ 186988 h 318623"/>
                <a:gd name="connsiteX3" fmla="*/ 246918 w 252920"/>
                <a:gd name="connsiteY3" fmla="*/ 202514 h 318623"/>
                <a:gd name="connsiteX4" fmla="*/ 239393 w 252920"/>
                <a:gd name="connsiteY4" fmla="*/ 222993 h 318623"/>
                <a:gd name="connsiteX5" fmla="*/ 235965 w 252920"/>
                <a:gd name="connsiteY5" fmla="*/ 232137 h 318623"/>
                <a:gd name="connsiteX6" fmla="*/ 235488 w 252920"/>
                <a:gd name="connsiteY6" fmla="*/ 233470 h 318623"/>
                <a:gd name="connsiteX7" fmla="*/ 234059 w 252920"/>
                <a:gd name="connsiteY7" fmla="*/ 239566 h 318623"/>
                <a:gd name="connsiteX8" fmla="*/ 233488 w 252920"/>
                <a:gd name="connsiteY8" fmla="*/ 242614 h 318623"/>
                <a:gd name="connsiteX9" fmla="*/ 226249 w 252920"/>
                <a:gd name="connsiteY9" fmla="*/ 258521 h 318623"/>
                <a:gd name="connsiteX10" fmla="*/ 218819 w 252920"/>
                <a:gd name="connsiteY10" fmla="*/ 273666 h 318623"/>
                <a:gd name="connsiteX11" fmla="*/ 216819 w 252920"/>
                <a:gd name="connsiteY11" fmla="*/ 278238 h 318623"/>
                <a:gd name="connsiteX12" fmla="*/ 213295 w 252920"/>
                <a:gd name="connsiteY12" fmla="*/ 283858 h 318623"/>
                <a:gd name="connsiteX13" fmla="*/ 206627 w 252920"/>
                <a:gd name="connsiteY13" fmla="*/ 285762 h 318623"/>
                <a:gd name="connsiteX14" fmla="*/ 183482 w 252920"/>
                <a:gd name="connsiteY14" fmla="*/ 290335 h 318623"/>
                <a:gd name="connsiteX15" fmla="*/ 180910 w 252920"/>
                <a:gd name="connsiteY15" fmla="*/ 290906 h 318623"/>
                <a:gd name="connsiteX16" fmla="*/ 166623 w 252920"/>
                <a:gd name="connsiteY16" fmla="*/ 294335 h 318623"/>
                <a:gd name="connsiteX17" fmla="*/ 138619 w 252920"/>
                <a:gd name="connsiteY17" fmla="*/ 304241 h 318623"/>
                <a:gd name="connsiteX18" fmla="*/ 127760 w 252920"/>
                <a:gd name="connsiteY18" fmla="*/ 308908 h 318623"/>
                <a:gd name="connsiteX19" fmla="*/ 110996 w 252920"/>
                <a:gd name="connsiteY19" fmla="*/ 317004 h 318623"/>
                <a:gd name="connsiteX20" fmla="*/ 100614 w 252920"/>
                <a:gd name="connsiteY20" fmla="*/ 318624 h 318623"/>
                <a:gd name="connsiteX21" fmla="*/ 100138 w 252920"/>
                <a:gd name="connsiteY21" fmla="*/ 316909 h 318623"/>
                <a:gd name="connsiteX22" fmla="*/ 94137 w 252920"/>
                <a:gd name="connsiteY22" fmla="*/ 313385 h 318623"/>
                <a:gd name="connsiteX23" fmla="*/ 84231 w 252920"/>
                <a:gd name="connsiteY23" fmla="*/ 308242 h 318623"/>
                <a:gd name="connsiteX24" fmla="*/ 66038 w 252920"/>
                <a:gd name="connsiteY24" fmla="*/ 298907 h 318623"/>
                <a:gd name="connsiteX25" fmla="*/ 40892 w 252920"/>
                <a:gd name="connsiteY25" fmla="*/ 282714 h 318623"/>
                <a:gd name="connsiteX26" fmla="*/ 29462 w 252920"/>
                <a:gd name="connsiteY26" fmla="*/ 271570 h 318623"/>
                <a:gd name="connsiteX27" fmla="*/ 19175 w 252920"/>
                <a:gd name="connsiteY27" fmla="*/ 258235 h 318623"/>
                <a:gd name="connsiteX28" fmla="*/ 16699 w 252920"/>
                <a:gd name="connsiteY28" fmla="*/ 254520 h 318623"/>
                <a:gd name="connsiteX29" fmla="*/ 12222 w 252920"/>
                <a:gd name="connsiteY29" fmla="*/ 243662 h 318623"/>
                <a:gd name="connsiteX30" fmla="*/ 10603 w 252920"/>
                <a:gd name="connsiteY30" fmla="*/ 240138 h 318623"/>
                <a:gd name="connsiteX31" fmla="*/ 8317 w 252920"/>
                <a:gd name="connsiteY31" fmla="*/ 232994 h 318623"/>
                <a:gd name="connsiteX32" fmla="*/ 6221 w 252920"/>
                <a:gd name="connsiteY32" fmla="*/ 225755 h 318623"/>
                <a:gd name="connsiteX33" fmla="*/ 983 w 252920"/>
                <a:gd name="connsiteY33" fmla="*/ 206419 h 318623"/>
                <a:gd name="connsiteX34" fmla="*/ 602 w 252920"/>
                <a:gd name="connsiteY34" fmla="*/ 193275 h 318623"/>
                <a:gd name="connsiteX35" fmla="*/ 3364 w 252920"/>
                <a:gd name="connsiteY35" fmla="*/ 181083 h 318623"/>
                <a:gd name="connsiteX36" fmla="*/ 4793 w 252920"/>
                <a:gd name="connsiteY36" fmla="*/ 178320 h 318623"/>
                <a:gd name="connsiteX37" fmla="*/ 17747 w 252920"/>
                <a:gd name="connsiteY37" fmla="*/ 164604 h 318623"/>
                <a:gd name="connsiteX38" fmla="*/ 34034 w 252920"/>
                <a:gd name="connsiteY38" fmla="*/ 153936 h 318623"/>
                <a:gd name="connsiteX39" fmla="*/ 45465 w 252920"/>
                <a:gd name="connsiteY39" fmla="*/ 145935 h 318623"/>
                <a:gd name="connsiteX40" fmla="*/ 51751 w 252920"/>
                <a:gd name="connsiteY40" fmla="*/ 142887 h 318623"/>
                <a:gd name="connsiteX41" fmla="*/ 68419 w 252920"/>
                <a:gd name="connsiteY41" fmla="*/ 136125 h 318623"/>
                <a:gd name="connsiteX42" fmla="*/ 73468 w 252920"/>
                <a:gd name="connsiteY42" fmla="*/ 134601 h 318623"/>
                <a:gd name="connsiteX43" fmla="*/ 83945 w 252920"/>
                <a:gd name="connsiteY43" fmla="*/ 132124 h 318623"/>
                <a:gd name="connsiteX44" fmla="*/ 89089 w 252920"/>
                <a:gd name="connsiteY44" fmla="*/ 130791 h 318623"/>
                <a:gd name="connsiteX45" fmla="*/ 90899 w 252920"/>
                <a:gd name="connsiteY45" fmla="*/ 118122 h 318623"/>
                <a:gd name="connsiteX46" fmla="*/ 72515 w 252920"/>
                <a:gd name="connsiteY46" fmla="*/ 89833 h 318623"/>
                <a:gd name="connsiteX47" fmla="*/ 67848 w 252920"/>
                <a:gd name="connsiteY47" fmla="*/ 85547 h 318623"/>
                <a:gd name="connsiteX48" fmla="*/ 66800 w 252920"/>
                <a:gd name="connsiteY48" fmla="*/ 84976 h 318623"/>
                <a:gd name="connsiteX49" fmla="*/ 66800 w 252920"/>
                <a:gd name="connsiteY49" fmla="*/ 84976 h 318623"/>
                <a:gd name="connsiteX50" fmla="*/ 56704 w 252920"/>
                <a:gd name="connsiteY50" fmla="*/ 60020 h 318623"/>
                <a:gd name="connsiteX51" fmla="*/ 55561 w 252920"/>
                <a:gd name="connsiteY51" fmla="*/ 51828 h 318623"/>
                <a:gd name="connsiteX52" fmla="*/ 55180 w 252920"/>
                <a:gd name="connsiteY52" fmla="*/ 48590 h 318623"/>
                <a:gd name="connsiteX53" fmla="*/ 54037 w 252920"/>
                <a:gd name="connsiteY53" fmla="*/ 43732 h 318623"/>
                <a:gd name="connsiteX54" fmla="*/ 53846 w 252920"/>
                <a:gd name="connsiteY54" fmla="*/ 42018 h 318623"/>
                <a:gd name="connsiteX55" fmla="*/ 54990 w 252920"/>
                <a:gd name="connsiteY55" fmla="*/ 32969 h 318623"/>
                <a:gd name="connsiteX56" fmla="*/ 62038 w 252920"/>
                <a:gd name="connsiteY56" fmla="*/ 16872 h 318623"/>
                <a:gd name="connsiteX57" fmla="*/ 70801 w 252920"/>
                <a:gd name="connsiteY57" fmla="*/ 7633 h 318623"/>
                <a:gd name="connsiteX58" fmla="*/ 72515 w 252920"/>
                <a:gd name="connsiteY58" fmla="*/ 5632 h 318623"/>
                <a:gd name="connsiteX59" fmla="*/ 80898 w 252920"/>
                <a:gd name="connsiteY59" fmla="*/ 108 h 318623"/>
                <a:gd name="connsiteX60" fmla="*/ 107282 w 252920"/>
                <a:gd name="connsiteY60" fmla="*/ 10300 h 318623"/>
                <a:gd name="connsiteX61" fmla="*/ 119378 w 252920"/>
                <a:gd name="connsiteY61" fmla="*/ 21634 h 318623"/>
                <a:gd name="connsiteX62" fmla="*/ 126808 w 252920"/>
                <a:gd name="connsiteY62" fmla="*/ 32017 h 318623"/>
                <a:gd name="connsiteX63" fmla="*/ 136142 w 252920"/>
                <a:gd name="connsiteY63" fmla="*/ 52495 h 318623"/>
                <a:gd name="connsiteX64" fmla="*/ 141381 w 252920"/>
                <a:gd name="connsiteY64" fmla="*/ 63163 h 318623"/>
                <a:gd name="connsiteX65" fmla="*/ 143762 w 252920"/>
                <a:gd name="connsiteY65" fmla="*/ 68021 h 318623"/>
                <a:gd name="connsiteX66" fmla="*/ 144524 w 252920"/>
                <a:gd name="connsiteY66" fmla="*/ 71260 h 318623"/>
                <a:gd name="connsiteX67" fmla="*/ 152621 w 252920"/>
                <a:gd name="connsiteY67" fmla="*/ 90881 h 318623"/>
                <a:gd name="connsiteX68" fmla="*/ 160622 w 252920"/>
                <a:gd name="connsiteY68" fmla="*/ 111836 h 318623"/>
                <a:gd name="connsiteX69" fmla="*/ 167575 w 252920"/>
                <a:gd name="connsiteY69" fmla="*/ 116122 h 318623"/>
                <a:gd name="connsiteX70" fmla="*/ 168146 w 252920"/>
                <a:gd name="connsiteY70" fmla="*/ 116122 h 318623"/>
                <a:gd name="connsiteX71" fmla="*/ 169194 w 252920"/>
                <a:gd name="connsiteY71" fmla="*/ 116789 h 318623"/>
                <a:gd name="connsiteX72" fmla="*/ 168718 w 252920"/>
                <a:gd name="connsiteY72" fmla="*/ 118408 h 318623"/>
                <a:gd name="connsiteX73" fmla="*/ 162527 w 252920"/>
                <a:gd name="connsiteY73" fmla="*/ 118789 h 318623"/>
                <a:gd name="connsiteX74" fmla="*/ 153668 w 252920"/>
                <a:gd name="connsiteY74" fmla="*/ 118408 h 318623"/>
                <a:gd name="connsiteX75" fmla="*/ 144334 w 252920"/>
                <a:gd name="connsiteY75" fmla="*/ 120027 h 318623"/>
                <a:gd name="connsiteX76" fmla="*/ 130427 w 252920"/>
                <a:gd name="connsiteY76" fmla="*/ 128886 h 318623"/>
                <a:gd name="connsiteX77" fmla="*/ 119664 w 252920"/>
                <a:gd name="connsiteY77" fmla="*/ 146697 h 318623"/>
                <a:gd name="connsiteX78" fmla="*/ 117378 w 252920"/>
                <a:gd name="connsiteY78" fmla="*/ 163843 h 318623"/>
                <a:gd name="connsiteX79" fmla="*/ 118902 w 252920"/>
                <a:gd name="connsiteY79" fmla="*/ 173368 h 318623"/>
                <a:gd name="connsiteX80" fmla="*/ 120902 w 252920"/>
                <a:gd name="connsiteY80" fmla="*/ 175844 h 318623"/>
                <a:gd name="connsiteX81" fmla="*/ 142334 w 252920"/>
                <a:gd name="connsiteY81" fmla="*/ 182797 h 318623"/>
                <a:gd name="connsiteX82" fmla="*/ 150430 w 252920"/>
                <a:gd name="connsiteY82" fmla="*/ 183273 h 318623"/>
                <a:gd name="connsiteX83" fmla="*/ 158145 w 252920"/>
                <a:gd name="connsiteY83" fmla="*/ 183083 h 318623"/>
                <a:gd name="connsiteX84" fmla="*/ 160050 w 252920"/>
                <a:gd name="connsiteY84" fmla="*/ 184226 h 318623"/>
                <a:gd name="connsiteX85" fmla="*/ 159098 w 252920"/>
                <a:gd name="connsiteY85" fmla="*/ 186036 h 318623"/>
                <a:gd name="connsiteX86" fmla="*/ 149573 w 252920"/>
                <a:gd name="connsiteY86" fmla="*/ 192227 h 318623"/>
                <a:gd name="connsiteX87" fmla="*/ 129665 w 252920"/>
                <a:gd name="connsiteY87" fmla="*/ 215944 h 318623"/>
                <a:gd name="connsiteX88" fmla="*/ 131570 w 252920"/>
                <a:gd name="connsiteY88" fmla="*/ 224612 h 318623"/>
                <a:gd name="connsiteX89" fmla="*/ 139952 w 252920"/>
                <a:gd name="connsiteY89" fmla="*/ 222421 h 318623"/>
                <a:gd name="connsiteX90" fmla="*/ 143667 w 252920"/>
                <a:gd name="connsiteY90" fmla="*/ 215182 h 318623"/>
                <a:gd name="connsiteX91" fmla="*/ 151287 w 252920"/>
                <a:gd name="connsiteY91" fmla="*/ 205467 h 318623"/>
                <a:gd name="connsiteX92" fmla="*/ 169194 w 252920"/>
                <a:gd name="connsiteY92" fmla="*/ 189369 h 318623"/>
                <a:gd name="connsiteX93" fmla="*/ 189863 w 252920"/>
                <a:gd name="connsiteY93" fmla="*/ 177654 h 318623"/>
                <a:gd name="connsiteX94" fmla="*/ 192626 w 252920"/>
                <a:gd name="connsiteY94" fmla="*/ 171748 h 318623"/>
                <a:gd name="connsiteX95" fmla="*/ 185577 w 252920"/>
                <a:gd name="connsiteY95" fmla="*/ 169462 h 318623"/>
                <a:gd name="connsiteX96" fmla="*/ 173099 w 252920"/>
                <a:gd name="connsiteY96" fmla="*/ 172129 h 318623"/>
                <a:gd name="connsiteX97" fmla="*/ 169670 w 252920"/>
                <a:gd name="connsiteY97" fmla="*/ 172510 h 318623"/>
                <a:gd name="connsiteX98" fmla="*/ 153383 w 252920"/>
                <a:gd name="connsiteY98" fmla="*/ 174796 h 318623"/>
                <a:gd name="connsiteX99" fmla="*/ 132713 w 252920"/>
                <a:gd name="connsiteY99" fmla="*/ 169558 h 318623"/>
                <a:gd name="connsiteX100" fmla="*/ 127856 w 252920"/>
                <a:gd name="connsiteY100" fmla="*/ 164985 h 318623"/>
                <a:gd name="connsiteX101" fmla="*/ 127475 w 252920"/>
                <a:gd name="connsiteY101" fmla="*/ 162890 h 318623"/>
                <a:gd name="connsiteX102" fmla="*/ 127665 w 252920"/>
                <a:gd name="connsiteY102" fmla="*/ 153079 h 318623"/>
                <a:gd name="connsiteX103" fmla="*/ 134523 w 252920"/>
                <a:gd name="connsiteY103" fmla="*/ 144030 h 318623"/>
                <a:gd name="connsiteX104" fmla="*/ 136047 w 252920"/>
                <a:gd name="connsiteY104" fmla="*/ 141744 h 318623"/>
                <a:gd name="connsiteX105" fmla="*/ 145191 w 252920"/>
                <a:gd name="connsiteY105" fmla="*/ 133553 h 318623"/>
                <a:gd name="connsiteX106" fmla="*/ 158717 w 252920"/>
                <a:gd name="connsiteY106" fmla="*/ 128028 h 318623"/>
                <a:gd name="connsiteX107" fmla="*/ 169004 w 252920"/>
                <a:gd name="connsiteY107" fmla="*/ 125457 h 318623"/>
                <a:gd name="connsiteX108" fmla="*/ 183005 w 252920"/>
                <a:gd name="connsiteY108" fmla="*/ 127838 h 318623"/>
                <a:gd name="connsiteX109" fmla="*/ 193292 w 252920"/>
                <a:gd name="connsiteY109" fmla="*/ 130886 h 318623"/>
                <a:gd name="connsiteX110" fmla="*/ 194911 w 252920"/>
                <a:gd name="connsiteY110" fmla="*/ 132029 h 318623"/>
                <a:gd name="connsiteX111" fmla="*/ 212533 w 252920"/>
                <a:gd name="connsiteY111" fmla="*/ 137839 h 318623"/>
                <a:gd name="connsiteX112" fmla="*/ 227678 w 252920"/>
                <a:gd name="connsiteY112" fmla="*/ 144221 h 318623"/>
                <a:gd name="connsiteX113" fmla="*/ 234250 w 252920"/>
                <a:gd name="connsiteY113" fmla="*/ 148888 h 318623"/>
                <a:gd name="connsiteX114" fmla="*/ 237012 w 252920"/>
                <a:gd name="connsiteY114" fmla="*/ 150888 h 318623"/>
                <a:gd name="connsiteX115" fmla="*/ 249585 w 252920"/>
                <a:gd name="connsiteY115" fmla="*/ 162033 h 318623"/>
                <a:gd name="connsiteX116" fmla="*/ 177100 w 252920"/>
                <a:gd name="connsiteY116" fmla="*/ 189465 h 318623"/>
                <a:gd name="connsiteX117" fmla="*/ 177386 w 252920"/>
                <a:gd name="connsiteY117" fmla="*/ 188608 h 318623"/>
                <a:gd name="connsiteX118" fmla="*/ 175195 w 252920"/>
                <a:gd name="connsiteY118" fmla="*/ 188608 h 318623"/>
                <a:gd name="connsiteX119" fmla="*/ 177100 w 252920"/>
                <a:gd name="connsiteY119" fmla="*/ 189465 h 318623"/>
                <a:gd name="connsiteX120" fmla="*/ 148239 w 252920"/>
                <a:gd name="connsiteY120" fmla="*/ 216135 h 318623"/>
                <a:gd name="connsiteX121" fmla="*/ 148525 w 252920"/>
                <a:gd name="connsiteY121" fmla="*/ 215277 h 318623"/>
                <a:gd name="connsiteX122" fmla="*/ 146334 w 252920"/>
                <a:gd name="connsiteY122" fmla="*/ 215277 h 318623"/>
                <a:gd name="connsiteX123" fmla="*/ 148239 w 252920"/>
                <a:gd name="connsiteY123" fmla="*/ 216135 h 318623"/>
                <a:gd name="connsiteX124" fmla="*/ 102329 w 252920"/>
                <a:gd name="connsiteY124" fmla="*/ 315957 h 318623"/>
                <a:gd name="connsiteX125" fmla="*/ 102043 w 252920"/>
                <a:gd name="connsiteY125" fmla="*/ 315100 h 318623"/>
                <a:gd name="connsiteX126" fmla="*/ 100138 w 252920"/>
                <a:gd name="connsiteY126" fmla="*/ 316338 h 318623"/>
                <a:gd name="connsiteX127" fmla="*/ 102329 w 252920"/>
                <a:gd name="connsiteY127" fmla="*/ 315957 h 318623"/>
                <a:gd name="connsiteX128" fmla="*/ 93661 w 252920"/>
                <a:gd name="connsiteY128" fmla="*/ 133267 h 318623"/>
                <a:gd name="connsiteX129" fmla="*/ 93375 w 252920"/>
                <a:gd name="connsiteY129" fmla="*/ 132410 h 318623"/>
                <a:gd name="connsiteX130" fmla="*/ 91470 w 252920"/>
                <a:gd name="connsiteY130" fmla="*/ 133267 h 318623"/>
                <a:gd name="connsiteX131" fmla="*/ 93661 w 252920"/>
                <a:gd name="connsiteY131" fmla="*/ 133267 h 318623"/>
                <a:gd name="connsiteX132" fmla="*/ 44607 w 252920"/>
                <a:gd name="connsiteY132" fmla="*/ 153270 h 318623"/>
                <a:gd name="connsiteX133" fmla="*/ 44607 w 252920"/>
                <a:gd name="connsiteY133" fmla="*/ 151269 h 318623"/>
                <a:gd name="connsiteX134" fmla="*/ 43655 w 252920"/>
                <a:gd name="connsiteY134" fmla="*/ 153079 h 318623"/>
                <a:gd name="connsiteX135" fmla="*/ 44512 w 252920"/>
                <a:gd name="connsiteY135" fmla="*/ 153270 h 31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Lst>
              <a:rect l="l" t="t" r="r" b="b"/>
              <a:pathLst>
                <a:path w="252920" h="318623">
                  <a:moveTo>
                    <a:pt x="249299" y="162128"/>
                  </a:moveTo>
                  <a:cubicBezTo>
                    <a:pt x="252252" y="168319"/>
                    <a:pt x="254633" y="175177"/>
                    <a:pt x="251300" y="182226"/>
                  </a:cubicBezTo>
                  <a:cubicBezTo>
                    <a:pt x="250633" y="183750"/>
                    <a:pt x="249776" y="185464"/>
                    <a:pt x="249966" y="186988"/>
                  </a:cubicBezTo>
                  <a:cubicBezTo>
                    <a:pt x="250442" y="192513"/>
                    <a:pt x="249014" y="197561"/>
                    <a:pt x="246918" y="202514"/>
                  </a:cubicBezTo>
                  <a:cubicBezTo>
                    <a:pt x="244156" y="209277"/>
                    <a:pt x="241584" y="216039"/>
                    <a:pt x="239393" y="222993"/>
                  </a:cubicBezTo>
                  <a:cubicBezTo>
                    <a:pt x="238441" y="225945"/>
                    <a:pt x="237012" y="228994"/>
                    <a:pt x="235965" y="232137"/>
                  </a:cubicBezTo>
                  <a:cubicBezTo>
                    <a:pt x="235774" y="232613"/>
                    <a:pt x="235679" y="232994"/>
                    <a:pt x="235488" y="233470"/>
                  </a:cubicBezTo>
                  <a:cubicBezTo>
                    <a:pt x="234821" y="235470"/>
                    <a:pt x="234440" y="237566"/>
                    <a:pt x="234059" y="239566"/>
                  </a:cubicBezTo>
                  <a:cubicBezTo>
                    <a:pt x="233869" y="240614"/>
                    <a:pt x="234059" y="241947"/>
                    <a:pt x="233488" y="242614"/>
                  </a:cubicBezTo>
                  <a:cubicBezTo>
                    <a:pt x="229202" y="247281"/>
                    <a:pt x="228059" y="252996"/>
                    <a:pt x="226249" y="258521"/>
                  </a:cubicBezTo>
                  <a:cubicBezTo>
                    <a:pt x="224534" y="263760"/>
                    <a:pt x="221296" y="268618"/>
                    <a:pt x="218819" y="273666"/>
                  </a:cubicBezTo>
                  <a:cubicBezTo>
                    <a:pt x="218057" y="275190"/>
                    <a:pt x="217391" y="276714"/>
                    <a:pt x="216819" y="278238"/>
                  </a:cubicBezTo>
                  <a:cubicBezTo>
                    <a:pt x="215676" y="281286"/>
                    <a:pt x="214724" y="282810"/>
                    <a:pt x="213295" y="283858"/>
                  </a:cubicBezTo>
                  <a:cubicBezTo>
                    <a:pt x="211866" y="284810"/>
                    <a:pt x="209866" y="285191"/>
                    <a:pt x="206627" y="285762"/>
                  </a:cubicBezTo>
                  <a:cubicBezTo>
                    <a:pt x="198912" y="287001"/>
                    <a:pt x="190816" y="287191"/>
                    <a:pt x="183482" y="290335"/>
                  </a:cubicBezTo>
                  <a:cubicBezTo>
                    <a:pt x="182720" y="290715"/>
                    <a:pt x="181672" y="291001"/>
                    <a:pt x="180910" y="290906"/>
                  </a:cubicBezTo>
                  <a:cubicBezTo>
                    <a:pt x="175481" y="289858"/>
                    <a:pt x="170813" y="292239"/>
                    <a:pt x="166623" y="294335"/>
                  </a:cubicBezTo>
                  <a:cubicBezTo>
                    <a:pt x="157669" y="298717"/>
                    <a:pt x="147668" y="300336"/>
                    <a:pt x="138619" y="304241"/>
                  </a:cubicBezTo>
                  <a:cubicBezTo>
                    <a:pt x="134999" y="305765"/>
                    <a:pt x="130808" y="306622"/>
                    <a:pt x="127760" y="308908"/>
                  </a:cubicBezTo>
                  <a:cubicBezTo>
                    <a:pt x="122712" y="312623"/>
                    <a:pt x="115664" y="312242"/>
                    <a:pt x="110996" y="317004"/>
                  </a:cubicBezTo>
                  <a:cubicBezTo>
                    <a:pt x="109186" y="318910"/>
                    <a:pt x="104138" y="318243"/>
                    <a:pt x="100614" y="318624"/>
                  </a:cubicBezTo>
                  <a:cubicBezTo>
                    <a:pt x="100614" y="318624"/>
                    <a:pt x="100233" y="317481"/>
                    <a:pt x="100138" y="316909"/>
                  </a:cubicBezTo>
                  <a:cubicBezTo>
                    <a:pt x="98138" y="315671"/>
                    <a:pt x="96137" y="314528"/>
                    <a:pt x="94137" y="313385"/>
                  </a:cubicBezTo>
                  <a:cubicBezTo>
                    <a:pt x="90803" y="311575"/>
                    <a:pt x="87565" y="309861"/>
                    <a:pt x="84231" y="308242"/>
                  </a:cubicBezTo>
                  <a:cubicBezTo>
                    <a:pt x="78135" y="305098"/>
                    <a:pt x="72325" y="301479"/>
                    <a:pt x="66038" y="298907"/>
                  </a:cubicBezTo>
                  <a:cubicBezTo>
                    <a:pt x="56513" y="295002"/>
                    <a:pt x="49846" y="287382"/>
                    <a:pt x="40892" y="282714"/>
                  </a:cubicBezTo>
                  <a:cubicBezTo>
                    <a:pt x="36320" y="280238"/>
                    <a:pt x="32986" y="275571"/>
                    <a:pt x="29462" y="271570"/>
                  </a:cubicBezTo>
                  <a:cubicBezTo>
                    <a:pt x="25748" y="267284"/>
                    <a:pt x="22604" y="262712"/>
                    <a:pt x="19175" y="258235"/>
                  </a:cubicBezTo>
                  <a:cubicBezTo>
                    <a:pt x="18223" y="256997"/>
                    <a:pt x="16794" y="255759"/>
                    <a:pt x="16699" y="254520"/>
                  </a:cubicBezTo>
                  <a:cubicBezTo>
                    <a:pt x="16699" y="250329"/>
                    <a:pt x="14223" y="247091"/>
                    <a:pt x="12222" y="243662"/>
                  </a:cubicBezTo>
                  <a:cubicBezTo>
                    <a:pt x="11555" y="242519"/>
                    <a:pt x="10984" y="241376"/>
                    <a:pt x="10603" y="240138"/>
                  </a:cubicBezTo>
                  <a:cubicBezTo>
                    <a:pt x="9841" y="237756"/>
                    <a:pt x="9079" y="235375"/>
                    <a:pt x="8317" y="232994"/>
                  </a:cubicBezTo>
                  <a:cubicBezTo>
                    <a:pt x="7555" y="230613"/>
                    <a:pt x="6888" y="228136"/>
                    <a:pt x="6221" y="225755"/>
                  </a:cubicBezTo>
                  <a:cubicBezTo>
                    <a:pt x="4411" y="219373"/>
                    <a:pt x="3554" y="212801"/>
                    <a:pt x="983" y="206419"/>
                  </a:cubicBezTo>
                  <a:cubicBezTo>
                    <a:pt x="-637" y="202514"/>
                    <a:pt x="125" y="197656"/>
                    <a:pt x="602" y="193275"/>
                  </a:cubicBezTo>
                  <a:cubicBezTo>
                    <a:pt x="983" y="189179"/>
                    <a:pt x="2316" y="185083"/>
                    <a:pt x="3364" y="181083"/>
                  </a:cubicBezTo>
                  <a:cubicBezTo>
                    <a:pt x="3650" y="180130"/>
                    <a:pt x="4126" y="179083"/>
                    <a:pt x="4793" y="178320"/>
                  </a:cubicBezTo>
                  <a:cubicBezTo>
                    <a:pt x="9174" y="173844"/>
                    <a:pt x="13079" y="168986"/>
                    <a:pt x="17747" y="164604"/>
                  </a:cubicBezTo>
                  <a:cubicBezTo>
                    <a:pt x="22604" y="160128"/>
                    <a:pt x="28319" y="157080"/>
                    <a:pt x="34034" y="153936"/>
                  </a:cubicBezTo>
                  <a:cubicBezTo>
                    <a:pt x="38225" y="151651"/>
                    <a:pt x="43369" y="150698"/>
                    <a:pt x="45465" y="145935"/>
                  </a:cubicBezTo>
                  <a:cubicBezTo>
                    <a:pt x="47655" y="145078"/>
                    <a:pt x="49751" y="144030"/>
                    <a:pt x="51751" y="142887"/>
                  </a:cubicBezTo>
                  <a:cubicBezTo>
                    <a:pt x="56990" y="140030"/>
                    <a:pt x="62038" y="136696"/>
                    <a:pt x="68419" y="136125"/>
                  </a:cubicBezTo>
                  <a:cubicBezTo>
                    <a:pt x="70134" y="135934"/>
                    <a:pt x="71849" y="135268"/>
                    <a:pt x="73468" y="134601"/>
                  </a:cubicBezTo>
                  <a:cubicBezTo>
                    <a:pt x="76802" y="133077"/>
                    <a:pt x="80135" y="132029"/>
                    <a:pt x="83945" y="132124"/>
                  </a:cubicBezTo>
                  <a:cubicBezTo>
                    <a:pt x="85660" y="132124"/>
                    <a:pt x="87755" y="131743"/>
                    <a:pt x="89089" y="130791"/>
                  </a:cubicBezTo>
                  <a:cubicBezTo>
                    <a:pt x="95471" y="126123"/>
                    <a:pt x="96233" y="123552"/>
                    <a:pt x="90899" y="118122"/>
                  </a:cubicBezTo>
                  <a:cubicBezTo>
                    <a:pt x="82802" y="109645"/>
                    <a:pt x="78516" y="99263"/>
                    <a:pt x="72515" y="89833"/>
                  </a:cubicBezTo>
                  <a:cubicBezTo>
                    <a:pt x="71373" y="88119"/>
                    <a:pt x="71658" y="84976"/>
                    <a:pt x="67848" y="85547"/>
                  </a:cubicBezTo>
                  <a:cubicBezTo>
                    <a:pt x="67562" y="85547"/>
                    <a:pt x="66991" y="85261"/>
                    <a:pt x="66800" y="84976"/>
                  </a:cubicBezTo>
                  <a:lnTo>
                    <a:pt x="66800" y="84976"/>
                  </a:lnTo>
                  <a:cubicBezTo>
                    <a:pt x="65848" y="75736"/>
                    <a:pt x="58894" y="68688"/>
                    <a:pt x="56704" y="60020"/>
                  </a:cubicBezTo>
                  <a:cubicBezTo>
                    <a:pt x="56037" y="57353"/>
                    <a:pt x="55847" y="54591"/>
                    <a:pt x="55561" y="51828"/>
                  </a:cubicBezTo>
                  <a:cubicBezTo>
                    <a:pt x="55466" y="50781"/>
                    <a:pt x="55370" y="49638"/>
                    <a:pt x="55180" y="48590"/>
                  </a:cubicBezTo>
                  <a:cubicBezTo>
                    <a:pt x="54894" y="46971"/>
                    <a:pt x="54227" y="45352"/>
                    <a:pt x="54037" y="43732"/>
                  </a:cubicBezTo>
                  <a:cubicBezTo>
                    <a:pt x="54037" y="43161"/>
                    <a:pt x="53942" y="42589"/>
                    <a:pt x="53846" y="42018"/>
                  </a:cubicBezTo>
                  <a:cubicBezTo>
                    <a:pt x="53751" y="38970"/>
                    <a:pt x="54418" y="36017"/>
                    <a:pt x="54990" y="32969"/>
                  </a:cubicBezTo>
                  <a:cubicBezTo>
                    <a:pt x="56132" y="27063"/>
                    <a:pt x="58323" y="21920"/>
                    <a:pt x="62038" y="16872"/>
                  </a:cubicBezTo>
                  <a:cubicBezTo>
                    <a:pt x="64610" y="13347"/>
                    <a:pt x="66229" y="9537"/>
                    <a:pt x="70801" y="7633"/>
                  </a:cubicBezTo>
                  <a:cubicBezTo>
                    <a:pt x="71563" y="7347"/>
                    <a:pt x="72420" y="6394"/>
                    <a:pt x="72515" y="5632"/>
                  </a:cubicBezTo>
                  <a:cubicBezTo>
                    <a:pt x="72896" y="489"/>
                    <a:pt x="77087" y="393"/>
                    <a:pt x="80898" y="108"/>
                  </a:cubicBezTo>
                  <a:cubicBezTo>
                    <a:pt x="91661" y="-845"/>
                    <a:pt x="99661" y="4680"/>
                    <a:pt x="107282" y="10300"/>
                  </a:cubicBezTo>
                  <a:cubicBezTo>
                    <a:pt x="111854" y="13728"/>
                    <a:pt x="115854" y="17538"/>
                    <a:pt x="119378" y="21634"/>
                  </a:cubicBezTo>
                  <a:cubicBezTo>
                    <a:pt x="122141" y="24968"/>
                    <a:pt x="124617" y="28397"/>
                    <a:pt x="126808" y="32017"/>
                  </a:cubicBezTo>
                  <a:cubicBezTo>
                    <a:pt x="130618" y="38398"/>
                    <a:pt x="133666" y="45256"/>
                    <a:pt x="136142" y="52495"/>
                  </a:cubicBezTo>
                  <a:cubicBezTo>
                    <a:pt x="137381" y="56210"/>
                    <a:pt x="138619" y="59925"/>
                    <a:pt x="141381" y="63163"/>
                  </a:cubicBezTo>
                  <a:cubicBezTo>
                    <a:pt x="142524" y="64497"/>
                    <a:pt x="143191" y="66211"/>
                    <a:pt x="143762" y="68021"/>
                  </a:cubicBezTo>
                  <a:cubicBezTo>
                    <a:pt x="144048" y="69069"/>
                    <a:pt x="144334" y="70212"/>
                    <a:pt x="144524" y="71260"/>
                  </a:cubicBezTo>
                  <a:cubicBezTo>
                    <a:pt x="145953" y="78308"/>
                    <a:pt x="149858" y="84309"/>
                    <a:pt x="152621" y="90881"/>
                  </a:cubicBezTo>
                  <a:cubicBezTo>
                    <a:pt x="155573" y="97739"/>
                    <a:pt x="159098" y="104502"/>
                    <a:pt x="160622" y="111836"/>
                  </a:cubicBezTo>
                  <a:cubicBezTo>
                    <a:pt x="161574" y="116598"/>
                    <a:pt x="161860" y="116694"/>
                    <a:pt x="167575" y="116122"/>
                  </a:cubicBezTo>
                  <a:cubicBezTo>
                    <a:pt x="167765" y="116122"/>
                    <a:pt x="167956" y="116122"/>
                    <a:pt x="168146" y="116122"/>
                  </a:cubicBezTo>
                  <a:cubicBezTo>
                    <a:pt x="168623" y="116218"/>
                    <a:pt x="169099" y="116503"/>
                    <a:pt x="169194" y="116789"/>
                  </a:cubicBezTo>
                  <a:cubicBezTo>
                    <a:pt x="169385" y="117265"/>
                    <a:pt x="168908" y="118408"/>
                    <a:pt x="168718" y="118408"/>
                  </a:cubicBezTo>
                  <a:cubicBezTo>
                    <a:pt x="166718" y="118408"/>
                    <a:pt x="165384" y="121266"/>
                    <a:pt x="162527" y="118789"/>
                  </a:cubicBezTo>
                  <a:cubicBezTo>
                    <a:pt x="160622" y="117075"/>
                    <a:pt x="157193" y="116313"/>
                    <a:pt x="153668" y="118408"/>
                  </a:cubicBezTo>
                  <a:cubicBezTo>
                    <a:pt x="151192" y="119837"/>
                    <a:pt x="147477" y="119361"/>
                    <a:pt x="144334" y="120027"/>
                  </a:cubicBezTo>
                  <a:cubicBezTo>
                    <a:pt x="138428" y="121266"/>
                    <a:pt x="133952" y="124885"/>
                    <a:pt x="130427" y="128886"/>
                  </a:cubicBezTo>
                  <a:cubicBezTo>
                    <a:pt x="125760" y="134125"/>
                    <a:pt x="120998" y="139744"/>
                    <a:pt x="119664" y="146697"/>
                  </a:cubicBezTo>
                  <a:cubicBezTo>
                    <a:pt x="118521" y="152412"/>
                    <a:pt x="117283" y="158032"/>
                    <a:pt x="117378" y="163843"/>
                  </a:cubicBezTo>
                  <a:cubicBezTo>
                    <a:pt x="117378" y="166986"/>
                    <a:pt x="117854" y="170129"/>
                    <a:pt x="118902" y="173368"/>
                  </a:cubicBezTo>
                  <a:cubicBezTo>
                    <a:pt x="119283" y="174320"/>
                    <a:pt x="119950" y="175558"/>
                    <a:pt x="120902" y="175844"/>
                  </a:cubicBezTo>
                  <a:cubicBezTo>
                    <a:pt x="127856" y="178702"/>
                    <a:pt x="134142" y="183083"/>
                    <a:pt x="142334" y="182797"/>
                  </a:cubicBezTo>
                  <a:cubicBezTo>
                    <a:pt x="145001" y="182797"/>
                    <a:pt x="147286" y="184797"/>
                    <a:pt x="150430" y="183273"/>
                  </a:cubicBezTo>
                  <a:cubicBezTo>
                    <a:pt x="152525" y="182321"/>
                    <a:pt x="155573" y="182988"/>
                    <a:pt x="158145" y="183083"/>
                  </a:cubicBezTo>
                  <a:cubicBezTo>
                    <a:pt x="158812" y="183083"/>
                    <a:pt x="159860" y="183654"/>
                    <a:pt x="160050" y="184226"/>
                  </a:cubicBezTo>
                  <a:cubicBezTo>
                    <a:pt x="160241" y="184607"/>
                    <a:pt x="159669" y="185845"/>
                    <a:pt x="159098" y="186036"/>
                  </a:cubicBezTo>
                  <a:cubicBezTo>
                    <a:pt x="155478" y="187464"/>
                    <a:pt x="152144" y="189274"/>
                    <a:pt x="149573" y="192227"/>
                  </a:cubicBezTo>
                  <a:cubicBezTo>
                    <a:pt x="142810" y="200037"/>
                    <a:pt x="135285" y="207277"/>
                    <a:pt x="129665" y="215944"/>
                  </a:cubicBezTo>
                  <a:cubicBezTo>
                    <a:pt x="127856" y="218802"/>
                    <a:pt x="128713" y="222707"/>
                    <a:pt x="131570" y="224612"/>
                  </a:cubicBezTo>
                  <a:cubicBezTo>
                    <a:pt x="134237" y="226327"/>
                    <a:pt x="137761" y="225564"/>
                    <a:pt x="139952" y="222421"/>
                  </a:cubicBezTo>
                  <a:cubicBezTo>
                    <a:pt x="141476" y="220230"/>
                    <a:pt x="142143" y="217468"/>
                    <a:pt x="143667" y="215182"/>
                  </a:cubicBezTo>
                  <a:cubicBezTo>
                    <a:pt x="145953" y="211753"/>
                    <a:pt x="148430" y="208419"/>
                    <a:pt x="151287" y="205467"/>
                  </a:cubicBezTo>
                  <a:cubicBezTo>
                    <a:pt x="156907" y="199847"/>
                    <a:pt x="162717" y="194322"/>
                    <a:pt x="169194" y="189369"/>
                  </a:cubicBezTo>
                  <a:cubicBezTo>
                    <a:pt x="175481" y="184512"/>
                    <a:pt x="182720" y="181083"/>
                    <a:pt x="189863" y="177654"/>
                  </a:cubicBezTo>
                  <a:cubicBezTo>
                    <a:pt x="193197" y="176035"/>
                    <a:pt x="193959" y="174129"/>
                    <a:pt x="192626" y="171748"/>
                  </a:cubicBezTo>
                  <a:cubicBezTo>
                    <a:pt x="190911" y="168605"/>
                    <a:pt x="189006" y="167938"/>
                    <a:pt x="185577" y="169462"/>
                  </a:cubicBezTo>
                  <a:cubicBezTo>
                    <a:pt x="181577" y="171272"/>
                    <a:pt x="177576" y="172701"/>
                    <a:pt x="173099" y="172129"/>
                  </a:cubicBezTo>
                  <a:cubicBezTo>
                    <a:pt x="171956" y="172034"/>
                    <a:pt x="170528" y="171939"/>
                    <a:pt x="169670" y="172510"/>
                  </a:cubicBezTo>
                  <a:cubicBezTo>
                    <a:pt x="164527" y="175463"/>
                    <a:pt x="158907" y="174796"/>
                    <a:pt x="153383" y="174796"/>
                  </a:cubicBezTo>
                  <a:cubicBezTo>
                    <a:pt x="145953" y="174796"/>
                    <a:pt x="139000" y="173177"/>
                    <a:pt x="132713" y="169558"/>
                  </a:cubicBezTo>
                  <a:cubicBezTo>
                    <a:pt x="130713" y="168414"/>
                    <a:pt x="128236" y="166700"/>
                    <a:pt x="127856" y="164985"/>
                  </a:cubicBezTo>
                  <a:cubicBezTo>
                    <a:pt x="127760" y="164319"/>
                    <a:pt x="127570" y="163652"/>
                    <a:pt x="127475" y="162890"/>
                  </a:cubicBezTo>
                  <a:cubicBezTo>
                    <a:pt x="126998" y="159652"/>
                    <a:pt x="126903" y="156222"/>
                    <a:pt x="127665" y="153079"/>
                  </a:cubicBezTo>
                  <a:cubicBezTo>
                    <a:pt x="128427" y="149555"/>
                    <a:pt x="130332" y="145840"/>
                    <a:pt x="134523" y="144030"/>
                  </a:cubicBezTo>
                  <a:cubicBezTo>
                    <a:pt x="135285" y="143745"/>
                    <a:pt x="135952" y="142602"/>
                    <a:pt x="136047" y="141744"/>
                  </a:cubicBezTo>
                  <a:cubicBezTo>
                    <a:pt x="137000" y="136029"/>
                    <a:pt x="138809" y="133648"/>
                    <a:pt x="145191" y="133553"/>
                  </a:cubicBezTo>
                  <a:cubicBezTo>
                    <a:pt x="150906" y="133553"/>
                    <a:pt x="154811" y="131553"/>
                    <a:pt x="158717" y="128028"/>
                  </a:cubicBezTo>
                  <a:cubicBezTo>
                    <a:pt x="161384" y="125647"/>
                    <a:pt x="165289" y="124980"/>
                    <a:pt x="169004" y="125457"/>
                  </a:cubicBezTo>
                  <a:cubicBezTo>
                    <a:pt x="173671" y="126123"/>
                    <a:pt x="178338" y="127647"/>
                    <a:pt x="183005" y="127838"/>
                  </a:cubicBezTo>
                  <a:cubicBezTo>
                    <a:pt x="186911" y="127933"/>
                    <a:pt x="189863" y="129934"/>
                    <a:pt x="193292" y="130886"/>
                  </a:cubicBezTo>
                  <a:cubicBezTo>
                    <a:pt x="193864" y="131077"/>
                    <a:pt x="194531" y="132124"/>
                    <a:pt x="194911" y="132029"/>
                  </a:cubicBezTo>
                  <a:cubicBezTo>
                    <a:pt x="202246" y="130219"/>
                    <a:pt x="207008" y="134791"/>
                    <a:pt x="212533" y="137839"/>
                  </a:cubicBezTo>
                  <a:cubicBezTo>
                    <a:pt x="217295" y="140506"/>
                    <a:pt x="222725" y="141840"/>
                    <a:pt x="227678" y="144221"/>
                  </a:cubicBezTo>
                  <a:cubicBezTo>
                    <a:pt x="230059" y="145364"/>
                    <a:pt x="232059" y="147269"/>
                    <a:pt x="234250" y="148888"/>
                  </a:cubicBezTo>
                  <a:cubicBezTo>
                    <a:pt x="235202" y="149555"/>
                    <a:pt x="235965" y="150317"/>
                    <a:pt x="237012" y="150888"/>
                  </a:cubicBezTo>
                  <a:cubicBezTo>
                    <a:pt x="245394" y="155365"/>
                    <a:pt x="246156" y="154984"/>
                    <a:pt x="249585" y="162033"/>
                  </a:cubicBezTo>
                  <a:close/>
                  <a:moveTo>
                    <a:pt x="177100" y="189465"/>
                  </a:moveTo>
                  <a:cubicBezTo>
                    <a:pt x="177100" y="189465"/>
                    <a:pt x="177290" y="188893"/>
                    <a:pt x="177386" y="188608"/>
                  </a:cubicBezTo>
                  <a:cubicBezTo>
                    <a:pt x="176814" y="188512"/>
                    <a:pt x="176148" y="188417"/>
                    <a:pt x="175195" y="188608"/>
                  </a:cubicBezTo>
                  <a:cubicBezTo>
                    <a:pt x="175576" y="189084"/>
                    <a:pt x="176338" y="189274"/>
                    <a:pt x="177100" y="189465"/>
                  </a:cubicBezTo>
                  <a:close/>
                  <a:moveTo>
                    <a:pt x="148239" y="216135"/>
                  </a:moveTo>
                  <a:cubicBezTo>
                    <a:pt x="148239" y="216135"/>
                    <a:pt x="148430" y="215563"/>
                    <a:pt x="148525" y="215277"/>
                  </a:cubicBezTo>
                  <a:cubicBezTo>
                    <a:pt x="147953" y="215182"/>
                    <a:pt x="147286" y="215087"/>
                    <a:pt x="146334" y="215277"/>
                  </a:cubicBezTo>
                  <a:cubicBezTo>
                    <a:pt x="146715" y="215754"/>
                    <a:pt x="147477" y="215944"/>
                    <a:pt x="148239" y="216135"/>
                  </a:cubicBezTo>
                  <a:close/>
                  <a:moveTo>
                    <a:pt x="102329" y="315957"/>
                  </a:moveTo>
                  <a:cubicBezTo>
                    <a:pt x="102329" y="315957"/>
                    <a:pt x="102138" y="315385"/>
                    <a:pt x="102043" y="315100"/>
                  </a:cubicBezTo>
                  <a:cubicBezTo>
                    <a:pt x="101281" y="315480"/>
                    <a:pt x="100519" y="315957"/>
                    <a:pt x="100138" y="316338"/>
                  </a:cubicBezTo>
                  <a:cubicBezTo>
                    <a:pt x="101090" y="316243"/>
                    <a:pt x="101757" y="316052"/>
                    <a:pt x="102329" y="315957"/>
                  </a:cubicBezTo>
                  <a:close/>
                  <a:moveTo>
                    <a:pt x="93661" y="133267"/>
                  </a:moveTo>
                  <a:cubicBezTo>
                    <a:pt x="93661" y="133267"/>
                    <a:pt x="93470" y="132410"/>
                    <a:pt x="93375" y="132410"/>
                  </a:cubicBezTo>
                  <a:cubicBezTo>
                    <a:pt x="92613" y="132505"/>
                    <a:pt x="91851" y="132696"/>
                    <a:pt x="91470" y="133267"/>
                  </a:cubicBezTo>
                  <a:cubicBezTo>
                    <a:pt x="92423" y="133458"/>
                    <a:pt x="93090" y="133362"/>
                    <a:pt x="93661" y="133267"/>
                  </a:cubicBezTo>
                  <a:close/>
                  <a:moveTo>
                    <a:pt x="44607" y="153270"/>
                  </a:moveTo>
                  <a:cubicBezTo>
                    <a:pt x="44702" y="152698"/>
                    <a:pt x="44893" y="152127"/>
                    <a:pt x="44607" y="151269"/>
                  </a:cubicBezTo>
                  <a:cubicBezTo>
                    <a:pt x="44036" y="151651"/>
                    <a:pt x="43845" y="152317"/>
                    <a:pt x="43655" y="153079"/>
                  </a:cubicBezTo>
                  <a:cubicBezTo>
                    <a:pt x="43655" y="153079"/>
                    <a:pt x="44226" y="153175"/>
                    <a:pt x="44512" y="153270"/>
                  </a:cubicBezTo>
                  <a:close/>
                </a:path>
              </a:pathLst>
            </a:custGeom>
            <a:solidFill>
              <a:srgbClr val="FFFFFF"/>
            </a:solidFill>
            <a:ln w="9525" cap="flat">
              <a:noFill/>
              <a:prstDash val="solid"/>
              <a:miter/>
            </a:ln>
          </p:spPr>
          <p:txBody>
            <a:bodyPr rtlCol="0" anchor="ctr"/>
            <a:lstStyle/>
            <a:p>
              <a:endParaRPr lang="ja-JP" altLang="en-US"/>
            </a:p>
          </p:txBody>
        </p:sp>
        <p:sp>
          <p:nvSpPr>
            <p:cNvPr id="162" name="フリーフォーム: 図形 161">
              <a:extLst>
                <a:ext uri="{FF2B5EF4-FFF2-40B4-BE49-F238E27FC236}">
                  <a16:creationId xmlns:a16="http://schemas.microsoft.com/office/drawing/2014/main" id="{9BCA7843-58F7-98FC-5EFE-FD582D465CF0}"/>
                </a:ext>
              </a:extLst>
            </p:cNvPr>
            <p:cNvSpPr/>
            <p:nvPr/>
          </p:nvSpPr>
          <p:spPr>
            <a:xfrm>
              <a:off x="5438108" y="5077190"/>
              <a:ext cx="2873" cy="5063"/>
            </a:xfrm>
            <a:custGeom>
              <a:avLst/>
              <a:gdLst>
                <a:gd name="connsiteX0" fmla="*/ 953 w 2873"/>
                <a:gd name="connsiteY0" fmla="*/ 110 h 5063"/>
                <a:gd name="connsiteX1" fmla="*/ 1714 w 2873"/>
                <a:gd name="connsiteY1" fmla="*/ 5064 h 5063"/>
                <a:gd name="connsiteX2" fmla="*/ 1334 w 2873"/>
                <a:gd name="connsiteY2" fmla="*/ 4397 h 5063"/>
                <a:gd name="connsiteX3" fmla="*/ 0 w 2873"/>
                <a:gd name="connsiteY3" fmla="*/ 301 h 5063"/>
                <a:gd name="connsiteX4" fmla="*/ 953 w 2873"/>
                <a:gd name="connsiteY4" fmla="*/ 15 h 50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73" h="5063">
                  <a:moveTo>
                    <a:pt x="953" y="110"/>
                  </a:moveTo>
                  <a:cubicBezTo>
                    <a:pt x="2762" y="1444"/>
                    <a:pt x="3810" y="3063"/>
                    <a:pt x="1714" y="5064"/>
                  </a:cubicBezTo>
                  <a:cubicBezTo>
                    <a:pt x="1334" y="4873"/>
                    <a:pt x="1429" y="4587"/>
                    <a:pt x="1334" y="4397"/>
                  </a:cubicBezTo>
                  <a:cubicBezTo>
                    <a:pt x="857" y="3063"/>
                    <a:pt x="381" y="1730"/>
                    <a:pt x="0" y="301"/>
                  </a:cubicBezTo>
                  <a:cubicBezTo>
                    <a:pt x="381" y="301"/>
                    <a:pt x="857" y="-80"/>
                    <a:pt x="953" y="15"/>
                  </a:cubicBezTo>
                  <a:close/>
                </a:path>
              </a:pathLst>
            </a:custGeom>
            <a:solidFill>
              <a:srgbClr val="040000"/>
            </a:solidFill>
            <a:ln w="9525" cap="flat">
              <a:noFill/>
              <a:prstDash val="solid"/>
              <a:miter/>
            </a:ln>
          </p:spPr>
          <p:txBody>
            <a:bodyPr rtlCol="0" anchor="ctr"/>
            <a:lstStyle/>
            <a:p>
              <a:endParaRPr lang="ja-JP" altLang="en-US"/>
            </a:p>
          </p:txBody>
        </p:sp>
        <p:sp>
          <p:nvSpPr>
            <p:cNvPr id="163" name="フリーフォーム: 図形 162">
              <a:extLst>
                <a:ext uri="{FF2B5EF4-FFF2-40B4-BE49-F238E27FC236}">
                  <a16:creationId xmlns:a16="http://schemas.microsoft.com/office/drawing/2014/main" id="{54CA540D-1F0B-55CA-37AD-BB097E806345}"/>
                </a:ext>
              </a:extLst>
            </p:cNvPr>
            <p:cNvSpPr/>
            <p:nvPr/>
          </p:nvSpPr>
          <p:spPr>
            <a:xfrm>
              <a:off x="5404866" y="5599270"/>
              <a:ext cx="14382" cy="17335"/>
            </a:xfrm>
            <a:custGeom>
              <a:avLst/>
              <a:gdLst>
                <a:gd name="connsiteX0" fmla="*/ 14383 w 14382"/>
                <a:gd name="connsiteY0" fmla="*/ 13526 h 17335"/>
                <a:gd name="connsiteX1" fmla="*/ 10763 w 14382"/>
                <a:gd name="connsiteY1" fmla="*/ 15050 h 17335"/>
                <a:gd name="connsiteX2" fmla="*/ 10192 w 14382"/>
                <a:gd name="connsiteY2" fmla="*/ 17145 h 17335"/>
                <a:gd name="connsiteX3" fmla="*/ 3905 w 14382"/>
                <a:gd name="connsiteY3" fmla="*/ 17336 h 17335"/>
                <a:gd name="connsiteX4" fmla="*/ 2857 w 14382"/>
                <a:gd name="connsiteY4" fmla="*/ 14859 h 17335"/>
                <a:gd name="connsiteX5" fmla="*/ 0 w 14382"/>
                <a:gd name="connsiteY5" fmla="*/ 2477 h 17335"/>
                <a:gd name="connsiteX6" fmla="*/ 4286 w 14382"/>
                <a:gd name="connsiteY6" fmla="*/ 1143 h 17335"/>
                <a:gd name="connsiteX7" fmla="*/ 5715 w 14382"/>
                <a:gd name="connsiteY7" fmla="*/ 1429 h 17335"/>
                <a:gd name="connsiteX8" fmla="*/ 6763 w 14382"/>
                <a:gd name="connsiteY8" fmla="*/ 762 h 17335"/>
                <a:gd name="connsiteX9" fmla="*/ 9715 w 14382"/>
                <a:gd name="connsiteY9" fmla="*/ 0 h 17335"/>
                <a:gd name="connsiteX10" fmla="*/ 14288 w 14382"/>
                <a:gd name="connsiteY10" fmla="*/ 13431 h 17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382" h="17335">
                  <a:moveTo>
                    <a:pt x="14383" y="13526"/>
                  </a:moveTo>
                  <a:lnTo>
                    <a:pt x="10763" y="15050"/>
                  </a:lnTo>
                  <a:cubicBezTo>
                    <a:pt x="10573" y="15716"/>
                    <a:pt x="10382" y="16479"/>
                    <a:pt x="10192" y="17145"/>
                  </a:cubicBezTo>
                  <a:lnTo>
                    <a:pt x="3905" y="17336"/>
                  </a:lnTo>
                  <a:cubicBezTo>
                    <a:pt x="3429" y="16574"/>
                    <a:pt x="2953" y="15716"/>
                    <a:pt x="2857" y="14859"/>
                  </a:cubicBezTo>
                  <a:cubicBezTo>
                    <a:pt x="2477" y="10573"/>
                    <a:pt x="1333" y="6572"/>
                    <a:pt x="0" y="2477"/>
                  </a:cubicBezTo>
                  <a:lnTo>
                    <a:pt x="4286" y="1143"/>
                  </a:lnTo>
                  <a:cubicBezTo>
                    <a:pt x="4286" y="1143"/>
                    <a:pt x="4953" y="1524"/>
                    <a:pt x="5715" y="1429"/>
                  </a:cubicBezTo>
                  <a:cubicBezTo>
                    <a:pt x="6668" y="1334"/>
                    <a:pt x="6858" y="1048"/>
                    <a:pt x="6763" y="762"/>
                  </a:cubicBezTo>
                  <a:lnTo>
                    <a:pt x="9715" y="0"/>
                  </a:lnTo>
                  <a:cubicBezTo>
                    <a:pt x="10954" y="4572"/>
                    <a:pt x="12382" y="9049"/>
                    <a:pt x="14288" y="13431"/>
                  </a:cubicBezTo>
                  <a:close/>
                </a:path>
              </a:pathLst>
            </a:custGeom>
            <a:solidFill>
              <a:srgbClr val="040000"/>
            </a:solidFill>
            <a:ln w="9525" cap="flat">
              <a:noFill/>
              <a:prstDash val="solid"/>
              <a:miter/>
            </a:ln>
          </p:spPr>
          <p:txBody>
            <a:bodyPr rtlCol="0" anchor="ctr"/>
            <a:lstStyle/>
            <a:p>
              <a:endParaRPr lang="ja-JP" altLang="en-US"/>
            </a:p>
          </p:txBody>
        </p:sp>
        <p:sp>
          <p:nvSpPr>
            <p:cNvPr id="164" name="フリーフォーム: 図形 163">
              <a:extLst>
                <a:ext uri="{FF2B5EF4-FFF2-40B4-BE49-F238E27FC236}">
                  <a16:creationId xmlns:a16="http://schemas.microsoft.com/office/drawing/2014/main" id="{477005EB-EAFC-FBED-2F24-6069BCE2D608}"/>
                </a:ext>
              </a:extLst>
            </p:cNvPr>
            <p:cNvSpPr/>
            <p:nvPr/>
          </p:nvSpPr>
          <p:spPr>
            <a:xfrm>
              <a:off x="5246298" y="5092540"/>
              <a:ext cx="171235" cy="92520"/>
            </a:xfrm>
            <a:custGeom>
              <a:avLst/>
              <a:gdLst>
                <a:gd name="connsiteX0" fmla="*/ 170950 w 171235"/>
                <a:gd name="connsiteY0" fmla="*/ 6858 h 92520"/>
                <a:gd name="connsiteX1" fmla="*/ 171235 w 171235"/>
                <a:gd name="connsiteY1" fmla="*/ 9906 h 92520"/>
                <a:gd name="connsiteX2" fmla="*/ 155138 w 171235"/>
                <a:gd name="connsiteY2" fmla="*/ 12383 h 92520"/>
                <a:gd name="connsiteX3" fmla="*/ 142660 w 171235"/>
                <a:gd name="connsiteY3" fmla="*/ 14859 h 92520"/>
                <a:gd name="connsiteX4" fmla="*/ 125515 w 171235"/>
                <a:gd name="connsiteY4" fmla="*/ 18574 h 92520"/>
                <a:gd name="connsiteX5" fmla="*/ 93797 w 171235"/>
                <a:gd name="connsiteY5" fmla="*/ 30385 h 92520"/>
                <a:gd name="connsiteX6" fmla="*/ 86749 w 171235"/>
                <a:gd name="connsiteY6" fmla="*/ 32385 h 92520"/>
                <a:gd name="connsiteX7" fmla="*/ 83796 w 171235"/>
                <a:gd name="connsiteY7" fmla="*/ 36671 h 92520"/>
                <a:gd name="connsiteX8" fmla="*/ 84653 w 171235"/>
                <a:gd name="connsiteY8" fmla="*/ 38481 h 92520"/>
                <a:gd name="connsiteX9" fmla="*/ 81605 w 171235"/>
                <a:gd name="connsiteY9" fmla="*/ 38291 h 92520"/>
                <a:gd name="connsiteX10" fmla="*/ 81605 w 171235"/>
                <a:gd name="connsiteY10" fmla="*/ 37910 h 92520"/>
                <a:gd name="connsiteX11" fmla="*/ 79891 w 171235"/>
                <a:gd name="connsiteY11" fmla="*/ 37910 h 92520"/>
                <a:gd name="connsiteX12" fmla="*/ 75985 w 171235"/>
                <a:gd name="connsiteY12" fmla="*/ 40386 h 92520"/>
                <a:gd name="connsiteX13" fmla="*/ 58745 w 171235"/>
                <a:gd name="connsiteY13" fmla="*/ 46863 h 92520"/>
                <a:gd name="connsiteX14" fmla="*/ 57793 w 171235"/>
                <a:gd name="connsiteY14" fmla="*/ 48387 h 92520"/>
                <a:gd name="connsiteX15" fmla="*/ 59602 w 171235"/>
                <a:gd name="connsiteY15" fmla="*/ 49721 h 92520"/>
                <a:gd name="connsiteX16" fmla="*/ 72080 w 171235"/>
                <a:gd name="connsiteY16" fmla="*/ 63151 h 92520"/>
                <a:gd name="connsiteX17" fmla="*/ 72080 w 171235"/>
                <a:gd name="connsiteY17" fmla="*/ 69152 h 92520"/>
                <a:gd name="connsiteX18" fmla="*/ 45982 w 171235"/>
                <a:gd name="connsiteY18" fmla="*/ 92488 h 92520"/>
                <a:gd name="connsiteX19" fmla="*/ 40267 w 171235"/>
                <a:gd name="connsiteY19" fmla="*/ 88487 h 92520"/>
                <a:gd name="connsiteX20" fmla="*/ 38552 w 171235"/>
                <a:gd name="connsiteY20" fmla="*/ 87154 h 92520"/>
                <a:gd name="connsiteX21" fmla="*/ 38076 w 171235"/>
                <a:gd name="connsiteY21" fmla="*/ 87630 h 92520"/>
                <a:gd name="connsiteX22" fmla="*/ 33980 w 171235"/>
                <a:gd name="connsiteY22" fmla="*/ 85630 h 92520"/>
                <a:gd name="connsiteX23" fmla="*/ 33123 w 171235"/>
                <a:gd name="connsiteY23" fmla="*/ 85058 h 92520"/>
                <a:gd name="connsiteX24" fmla="*/ 27027 w 171235"/>
                <a:gd name="connsiteY24" fmla="*/ 85725 h 92520"/>
                <a:gd name="connsiteX25" fmla="*/ 21788 w 171235"/>
                <a:gd name="connsiteY25" fmla="*/ 69247 h 92520"/>
                <a:gd name="connsiteX26" fmla="*/ 22360 w 171235"/>
                <a:gd name="connsiteY26" fmla="*/ 67056 h 92520"/>
                <a:gd name="connsiteX27" fmla="*/ 26932 w 171235"/>
                <a:gd name="connsiteY27" fmla="*/ 64389 h 92520"/>
                <a:gd name="connsiteX28" fmla="*/ 31504 w 171235"/>
                <a:gd name="connsiteY28" fmla="*/ 61436 h 92520"/>
                <a:gd name="connsiteX29" fmla="*/ 24741 w 171235"/>
                <a:gd name="connsiteY29" fmla="*/ 60770 h 92520"/>
                <a:gd name="connsiteX30" fmla="*/ 8930 w 171235"/>
                <a:gd name="connsiteY30" fmla="*/ 67342 h 92520"/>
                <a:gd name="connsiteX31" fmla="*/ 4357 w 171235"/>
                <a:gd name="connsiteY31" fmla="*/ 68294 h 92520"/>
                <a:gd name="connsiteX32" fmla="*/ 166 w 171235"/>
                <a:gd name="connsiteY32" fmla="*/ 67342 h 92520"/>
                <a:gd name="connsiteX33" fmla="*/ 833 w 171235"/>
                <a:gd name="connsiteY33" fmla="*/ 61722 h 92520"/>
                <a:gd name="connsiteX34" fmla="*/ 6167 w 171235"/>
                <a:gd name="connsiteY34" fmla="*/ 57626 h 92520"/>
                <a:gd name="connsiteX35" fmla="*/ 31980 w 171235"/>
                <a:gd name="connsiteY35" fmla="*/ 46101 h 92520"/>
                <a:gd name="connsiteX36" fmla="*/ 39029 w 171235"/>
                <a:gd name="connsiteY36" fmla="*/ 44196 h 92520"/>
                <a:gd name="connsiteX37" fmla="*/ 40172 w 171235"/>
                <a:gd name="connsiteY37" fmla="*/ 38291 h 92520"/>
                <a:gd name="connsiteX38" fmla="*/ 37600 w 171235"/>
                <a:gd name="connsiteY38" fmla="*/ 36290 h 92520"/>
                <a:gd name="connsiteX39" fmla="*/ 42172 w 171235"/>
                <a:gd name="connsiteY39" fmla="*/ 35909 h 92520"/>
                <a:gd name="connsiteX40" fmla="*/ 42362 w 171235"/>
                <a:gd name="connsiteY40" fmla="*/ 36100 h 92520"/>
                <a:gd name="connsiteX41" fmla="*/ 44648 w 171235"/>
                <a:gd name="connsiteY41" fmla="*/ 35624 h 92520"/>
                <a:gd name="connsiteX42" fmla="*/ 45410 w 171235"/>
                <a:gd name="connsiteY42" fmla="*/ 33623 h 92520"/>
                <a:gd name="connsiteX43" fmla="*/ 44553 w 171235"/>
                <a:gd name="connsiteY43" fmla="*/ 33623 h 92520"/>
                <a:gd name="connsiteX44" fmla="*/ 47410 w 171235"/>
                <a:gd name="connsiteY44" fmla="*/ 29528 h 92520"/>
                <a:gd name="connsiteX45" fmla="*/ 53411 w 171235"/>
                <a:gd name="connsiteY45" fmla="*/ 33052 h 92520"/>
                <a:gd name="connsiteX46" fmla="*/ 53888 w 171235"/>
                <a:gd name="connsiteY46" fmla="*/ 34766 h 92520"/>
                <a:gd name="connsiteX47" fmla="*/ 64270 w 171235"/>
                <a:gd name="connsiteY47" fmla="*/ 33147 h 92520"/>
                <a:gd name="connsiteX48" fmla="*/ 81034 w 171235"/>
                <a:gd name="connsiteY48" fmla="*/ 25051 h 92520"/>
                <a:gd name="connsiteX49" fmla="*/ 91892 w 171235"/>
                <a:gd name="connsiteY49" fmla="*/ 20384 h 92520"/>
                <a:gd name="connsiteX50" fmla="*/ 119896 w 171235"/>
                <a:gd name="connsiteY50" fmla="*/ 10478 h 92520"/>
                <a:gd name="connsiteX51" fmla="*/ 134183 w 171235"/>
                <a:gd name="connsiteY51" fmla="*/ 7049 h 92520"/>
                <a:gd name="connsiteX52" fmla="*/ 136755 w 171235"/>
                <a:gd name="connsiteY52" fmla="*/ 6477 h 92520"/>
                <a:gd name="connsiteX53" fmla="*/ 159901 w 171235"/>
                <a:gd name="connsiteY53" fmla="*/ 1905 h 92520"/>
                <a:gd name="connsiteX54" fmla="*/ 166568 w 171235"/>
                <a:gd name="connsiteY54" fmla="*/ 0 h 92520"/>
                <a:gd name="connsiteX55" fmla="*/ 168092 w 171235"/>
                <a:gd name="connsiteY55" fmla="*/ 3810 h 92520"/>
                <a:gd name="connsiteX56" fmla="*/ 166473 w 171235"/>
                <a:gd name="connsiteY56" fmla="*/ 4381 h 92520"/>
                <a:gd name="connsiteX57" fmla="*/ 166568 w 171235"/>
                <a:gd name="connsiteY57" fmla="*/ 5620 h 92520"/>
                <a:gd name="connsiteX58" fmla="*/ 170950 w 171235"/>
                <a:gd name="connsiteY58" fmla="*/ 6763 h 92520"/>
                <a:gd name="connsiteX59" fmla="*/ 164187 w 171235"/>
                <a:gd name="connsiteY59" fmla="*/ 6287 h 92520"/>
                <a:gd name="connsiteX60" fmla="*/ 162377 w 171235"/>
                <a:gd name="connsiteY60" fmla="*/ 5810 h 92520"/>
                <a:gd name="connsiteX61" fmla="*/ 160663 w 171235"/>
                <a:gd name="connsiteY61" fmla="*/ 7144 h 92520"/>
                <a:gd name="connsiteX62" fmla="*/ 161996 w 171235"/>
                <a:gd name="connsiteY62" fmla="*/ 7144 h 92520"/>
                <a:gd name="connsiteX63" fmla="*/ 164092 w 171235"/>
                <a:gd name="connsiteY63" fmla="*/ 6382 h 92520"/>
                <a:gd name="connsiteX64" fmla="*/ 145518 w 171235"/>
                <a:gd name="connsiteY64" fmla="*/ 10382 h 92520"/>
                <a:gd name="connsiteX65" fmla="*/ 145137 w 171235"/>
                <a:gd name="connsiteY65" fmla="*/ 8668 h 92520"/>
                <a:gd name="connsiteX66" fmla="*/ 144280 w 171235"/>
                <a:gd name="connsiteY66" fmla="*/ 8858 h 92520"/>
                <a:gd name="connsiteX67" fmla="*/ 145518 w 171235"/>
                <a:gd name="connsiteY67" fmla="*/ 10287 h 92520"/>
                <a:gd name="connsiteX68" fmla="*/ 136850 w 171235"/>
                <a:gd name="connsiteY68" fmla="*/ 13049 h 92520"/>
                <a:gd name="connsiteX69" fmla="*/ 139613 w 171235"/>
                <a:gd name="connsiteY69" fmla="*/ 11621 h 92520"/>
                <a:gd name="connsiteX70" fmla="*/ 136183 w 171235"/>
                <a:gd name="connsiteY70" fmla="*/ 9716 h 92520"/>
                <a:gd name="connsiteX71" fmla="*/ 136850 w 171235"/>
                <a:gd name="connsiteY71" fmla="*/ 13049 h 92520"/>
                <a:gd name="connsiteX72" fmla="*/ 67223 w 171235"/>
                <a:gd name="connsiteY72" fmla="*/ 61436 h 92520"/>
                <a:gd name="connsiteX73" fmla="*/ 66841 w 171235"/>
                <a:gd name="connsiteY73" fmla="*/ 59055 h 92520"/>
                <a:gd name="connsiteX74" fmla="*/ 66270 w 171235"/>
                <a:gd name="connsiteY74" fmla="*/ 61151 h 92520"/>
                <a:gd name="connsiteX75" fmla="*/ 67127 w 171235"/>
                <a:gd name="connsiteY75" fmla="*/ 61341 h 92520"/>
                <a:gd name="connsiteX76" fmla="*/ 65222 w 171235"/>
                <a:gd name="connsiteY76" fmla="*/ 66866 h 92520"/>
                <a:gd name="connsiteX77" fmla="*/ 67604 w 171235"/>
                <a:gd name="connsiteY77" fmla="*/ 63722 h 92520"/>
                <a:gd name="connsiteX78" fmla="*/ 64746 w 171235"/>
                <a:gd name="connsiteY78" fmla="*/ 65722 h 92520"/>
                <a:gd name="connsiteX79" fmla="*/ 65127 w 171235"/>
                <a:gd name="connsiteY79" fmla="*/ 66770 h 92520"/>
                <a:gd name="connsiteX80" fmla="*/ 61889 w 171235"/>
                <a:gd name="connsiteY80" fmla="*/ 67723 h 92520"/>
                <a:gd name="connsiteX81" fmla="*/ 61698 w 171235"/>
                <a:gd name="connsiteY81" fmla="*/ 60960 h 92520"/>
                <a:gd name="connsiteX82" fmla="*/ 47887 w 171235"/>
                <a:gd name="connsiteY82" fmla="*/ 56769 h 92520"/>
                <a:gd name="connsiteX83" fmla="*/ 44648 w 171235"/>
                <a:gd name="connsiteY83" fmla="*/ 60008 h 92520"/>
                <a:gd name="connsiteX84" fmla="*/ 41315 w 171235"/>
                <a:gd name="connsiteY84" fmla="*/ 66675 h 92520"/>
                <a:gd name="connsiteX85" fmla="*/ 38838 w 171235"/>
                <a:gd name="connsiteY85" fmla="*/ 78391 h 92520"/>
                <a:gd name="connsiteX86" fmla="*/ 40267 w 171235"/>
                <a:gd name="connsiteY86" fmla="*/ 81058 h 92520"/>
                <a:gd name="connsiteX87" fmla="*/ 51316 w 171235"/>
                <a:gd name="connsiteY87" fmla="*/ 82582 h 92520"/>
                <a:gd name="connsiteX88" fmla="*/ 60650 w 171235"/>
                <a:gd name="connsiteY88" fmla="*/ 76581 h 92520"/>
                <a:gd name="connsiteX89" fmla="*/ 61889 w 171235"/>
                <a:gd name="connsiteY89" fmla="*/ 67818 h 92520"/>
                <a:gd name="connsiteX90" fmla="*/ 61126 w 171235"/>
                <a:gd name="connsiteY90" fmla="*/ 83058 h 92520"/>
                <a:gd name="connsiteX91" fmla="*/ 61126 w 171235"/>
                <a:gd name="connsiteY91" fmla="*/ 81820 h 92520"/>
                <a:gd name="connsiteX92" fmla="*/ 59698 w 171235"/>
                <a:gd name="connsiteY92" fmla="*/ 83058 h 92520"/>
                <a:gd name="connsiteX93" fmla="*/ 59698 w 171235"/>
                <a:gd name="connsiteY93" fmla="*/ 84296 h 92520"/>
                <a:gd name="connsiteX94" fmla="*/ 61126 w 171235"/>
                <a:gd name="connsiteY94" fmla="*/ 83058 h 92520"/>
                <a:gd name="connsiteX95" fmla="*/ 54364 w 171235"/>
                <a:gd name="connsiteY95" fmla="*/ 52769 h 92520"/>
                <a:gd name="connsiteX96" fmla="*/ 51030 w 171235"/>
                <a:gd name="connsiteY96" fmla="*/ 52388 h 92520"/>
                <a:gd name="connsiteX97" fmla="*/ 50363 w 171235"/>
                <a:gd name="connsiteY97" fmla="*/ 54007 h 92520"/>
                <a:gd name="connsiteX98" fmla="*/ 52364 w 171235"/>
                <a:gd name="connsiteY98" fmla="*/ 54959 h 92520"/>
                <a:gd name="connsiteX99" fmla="*/ 54364 w 171235"/>
                <a:gd name="connsiteY99" fmla="*/ 52769 h 92520"/>
                <a:gd name="connsiteX100" fmla="*/ 37981 w 171235"/>
                <a:gd name="connsiteY100" fmla="*/ 56197 h 92520"/>
                <a:gd name="connsiteX101" fmla="*/ 39505 w 171235"/>
                <a:gd name="connsiteY101" fmla="*/ 53721 h 92520"/>
                <a:gd name="connsiteX102" fmla="*/ 36266 w 171235"/>
                <a:gd name="connsiteY102" fmla="*/ 54102 h 92520"/>
                <a:gd name="connsiteX103" fmla="*/ 37981 w 171235"/>
                <a:gd name="connsiteY103" fmla="*/ 56293 h 92520"/>
                <a:gd name="connsiteX104" fmla="*/ 33218 w 171235"/>
                <a:gd name="connsiteY104" fmla="*/ 59055 h 92520"/>
                <a:gd name="connsiteX105" fmla="*/ 34266 w 171235"/>
                <a:gd name="connsiteY105" fmla="*/ 58579 h 92520"/>
                <a:gd name="connsiteX106" fmla="*/ 31599 w 171235"/>
                <a:gd name="connsiteY106" fmla="*/ 57055 h 92520"/>
                <a:gd name="connsiteX107" fmla="*/ 33218 w 171235"/>
                <a:gd name="connsiteY107" fmla="*/ 59055 h 92520"/>
                <a:gd name="connsiteX108" fmla="*/ 27408 w 171235"/>
                <a:gd name="connsiteY108" fmla="*/ 74581 h 92520"/>
                <a:gd name="connsiteX109" fmla="*/ 27980 w 171235"/>
                <a:gd name="connsiteY109" fmla="*/ 73819 h 92520"/>
                <a:gd name="connsiteX110" fmla="*/ 27408 w 171235"/>
                <a:gd name="connsiteY110" fmla="*/ 74581 h 92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171235" h="92520">
                  <a:moveTo>
                    <a:pt x="170950" y="6858"/>
                  </a:moveTo>
                  <a:lnTo>
                    <a:pt x="171235" y="9906"/>
                  </a:lnTo>
                  <a:cubicBezTo>
                    <a:pt x="165806" y="10287"/>
                    <a:pt x="160472" y="11239"/>
                    <a:pt x="155138" y="12383"/>
                  </a:cubicBezTo>
                  <a:cubicBezTo>
                    <a:pt x="150947" y="13335"/>
                    <a:pt x="146756" y="14859"/>
                    <a:pt x="142660" y="14859"/>
                  </a:cubicBezTo>
                  <a:cubicBezTo>
                    <a:pt x="136469" y="14859"/>
                    <a:pt x="130945" y="16859"/>
                    <a:pt x="125515" y="18574"/>
                  </a:cubicBezTo>
                  <a:cubicBezTo>
                    <a:pt x="115038" y="21812"/>
                    <a:pt x="104846" y="26003"/>
                    <a:pt x="93797" y="30385"/>
                  </a:cubicBezTo>
                  <a:cubicBezTo>
                    <a:pt x="91416" y="31052"/>
                    <a:pt x="89130" y="31813"/>
                    <a:pt x="86749" y="32385"/>
                  </a:cubicBezTo>
                  <a:cubicBezTo>
                    <a:pt x="84082" y="32956"/>
                    <a:pt x="82748" y="34957"/>
                    <a:pt x="83796" y="36671"/>
                  </a:cubicBezTo>
                  <a:cubicBezTo>
                    <a:pt x="84177" y="37243"/>
                    <a:pt x="84463" y="37910"/>
                    <a:pt x="84653" y="38481"/>
                  </a:cubicBezTo>
                  <a:lnTo>
                    <a:pt x="81605" y="38291"/>
                  </a:lnTo>
                  <a:lnTo>
                    <a:pt x="81605" y="37910"/>
                  </a:lnTo>
                  <a:cubicBezTo>
                    <a:pt x="81129" y="37910"/>
                    <a:pt x="79891" y="37814"/>
                    <a:pt x="79891" y="37910"/>
                  </a:cubicBezTo>
                  <a:cubicBezTo>
                    <a:pt x="79415" y="39910"/>
                    <a:pt x="78272" y="40672"/>
                    <a:pt x="75985" y="40386"/>
                  </a:cubicBezTo>
                  <a:cubicBezTo>
                    <a:pt x="68937" y="39434"/>
                    <a:pt x="64460" y="44577"/>
                    <a:pt x="58745" y="46863"/>
                  </a:cubicBezTo>
                  <a:cubicBezTo>
                    <a:pt x="58269" y="47054"/>
                    <a:pt x="57698" y="48101"/>
                    <a:pt x="57793" y="48387"/>
                  </a:cubicBezTo>
                  <a:cubicBezTo>
                    <a:pt x="58174" y="48959"/>
                    <a:pt x="58936" y="49530"/>
                    <a:pt x="59602" y="49721"/>
                  </a:cubicBezTo>
                  <a:cubicBezTo>
                    <a:pt x="66651" y="51149"/>
                    <a:pt x="71985" y="56769"/>
                    <a:pt x="72080" y="63151"/>
                  </a:cubicBezTo>
                  <a:cubicBezTo>
                    <a:pt x="72080" y="65151"/>
                    <a:pt x="72080" y="67151"/>
                    <a:pt x="72080" y="69152"/>
                  </a:cubicBezTo>
                  <a:cubicBezTo>
                    <a:pt x="71890" y="83629"/>
                    <a:pt x="57888" y="93154"/>
                    <a:pt x="45982" y="92488"/>
                  </a:cubicBezTo>
                  <a:cubicBezTo>
                    <a:pt x="42839" y="92297"/>
                    <a:pt x="40267" y="92297"/>
                    <a:pt x="40267" y="88487"/>
                  </a:cubicBezTo>
                  <a:cubicBezTo>
                    <a:pt x="40267" y="88011"/>
                    <a:pt x="39124" y="87535"/>
                    <a:pt x="38552" y="87154"/>
                  </a:cubicBezTo>
                  <a:cubicBezTo>
                    <a:pt x="38457" y="87344"/>
                    <a:pt x="38266" y="87535"/>
                    <a:pt x="38076" y="87630"/>
                  </a:cubicBezTo>
                  <a:lnTo>
                    <a:pt x="33980" y="85630"/>
                  </a:lnTo>
                  <a:cubicBezTo>
                    <a:pt x="33980" y="85630"/>
                    <a:pt x="33885" y="84868"/>
                    <a:pt x="33123" y="85058"/>
                  </a:cubicBezTo>
                  <a:lnTo>
                    <a:pt x="27027" y="85725"/>
                  </a:lnTo>
                  <a:cubicBezTo>
                    <a:pt x="25313" y="80201"/>
                    <a:pt x="23503" y="74771"/>
                    <a:pt x="21788" y="69247"/>
                  </a:cubicBezTo>
                  <a:cubicBezTo>
                    <a:pt x="21598" y="68580"/>
                    <a:pt x="21788" y="67437"/>
                    <a:pt x="22360" y="67056"/>
                  </a:cubicBezTo>
                  <a:cubicBezTo>
                    <a:pt x="23693" y="66008"/>
                    <a:pt x="25408" y="65246"/>
                    <a:pt x="26932" y="64389"/>
                  </a:cubicBezTo>
                  <a:cubicBezTo>
                    <a:pt x="28551" y="63437"/>
                    <a:pt x="30456" y="62770"/>
                    <a:pt x="31504" y="61436"/>
                  </a:cubicBezTo>
                  <a:cubicBezTo>
                    <a:pt x="32171" y="60674"/>
                    <a:pt x="26932" y="59627"/>
                    <a:pt x="24741" y="60770"/>
                  </a:cubicBezTo>
                  <a:cubicBezTo>
                    <a:pt x="19693" y="63437"/>
                    <a:pt x="14264" y="65246"/>
                    <a:pt x="8930" y="67342"/>
                  </a:cubicBezTo>
                  <a:cubicBezTo>
                    <a:pt x="7501" y="67913"/>
                    <a:pt x="5882" y="68294"/>
                    <a:pt x="4357" y="68294"/>
                  </a:cubicBezTo>
                  <a:cubicBezTo>
                    <a:pt x="2929" y="68294"/>
                    <a:pt x="262" y="67913"/>
                    <a:pt x="166" y="67342"/>
                  </a:cubicBezTo>
                  <a:cubicBezTo>
                    <a:pt x="-119" y="65532"/>
                    <a:pt x="-119" y="63246"/>
                    <a:pt x="833" y="61722"/>
                  </a:cubicBezTo>
                  <a:cubicBezTo>
                    <a:pt x="1976" y="60008"/>
                    <a:pt x="4167" y="58864"/>
                    <a:pt x="6167" y="57626"/>
                  </a:cubicBezTo>
                  <a:cubicBezTo>
                    <a:pt x="14168" y="52673"/>
                    <a:pt x="23312" y="49816"/>
                    <a:pt x="31980" y="46101"/>
                  </a:cubicBezTo>
                  <a:cubicBezTo>
                    <a:pt x="34171" y="45149"/>
                    <a:pt x="36838" y="45149"/>
                    <a:pt x="39029" y="44196"/>
                  </a:cubicBezTo>
                  <a:cubicBezTo>
                    <a:pt x="42553" y="42672"/>
                    <a:pt x="43029" y="40481"/>
                    <a:pt x="40172" y="38291"/>
                  </a:cubicBezTo>
                  <a:cubicBezTo>
                    <a:pt x="39314" y="37624"/>
                    <a:pt x="38457" y="36957"/>
                    <a:pt x="37600" y="36290"/>
                  </a:cubicBezTo>
                  <a:lnTo>
                    <a:pt x="42172" y="35909"/>
                  </a:lnTo>
                  <a:cubicBezTo>
                    <a:pt x="42172" y="35909"/>
                    <a:pt x="42267" y="36100"/>
                    <a:pt x="42362" y="36100"/>
                  </a:cubicBezTo>
                  <a:cubicBezTo>
                    <a:pt x="43124" y="36100"/>
                    <a:pt x="43982" y="36004"/>
                    <a:pt x="44648" y="35624"/>
                  </a:cubicBezTo>
                  <a:cubicBezTo>
                    <a:pt x="45220" y="35338"/>
                    <a:pt x="45601" y="34766"/>
                    <a:pt x="45410" y="33623"/>
                  </a:cubicBezTo>
                  <a:cubicBezTo>
                    <a:pt x="45124" y="33623"/>
                    <a:pt x="44839" y="33623"/>
                    <a:pt x="44553" y="33623"/>
                  </a:cubicBezTo>
                  <a:lnTo>
                    <a:pt x="47410" y="29528"/>
                  </a:lnTo>
                  <a:cubicBezTo>
                    <a:pt x="49411" y="30671"/>
                    <a:pt x="51411" y="31813"/>
                    <a:pt x="53411" y="33052"/>
                  </a:cubicBezTo>
                  <a:cubicBezTo>
                    <a:pt x="53602" y="33623"/>
                    <a:pt x="53792" y="34766"/>
                    <a:pt x="53888" y="34766"/>
                  </a:cubicBezTo>
                  <a:cubicBezTo>
                    <a:pt x="57507" y="34385"/>
                    <a:pt x="62460" y="35052"/>
                    <a:pt x="64270" y="33147"/>
                  </a:cubicBezTo>
                  <a:cubicBezTo>
                    <a:pt x="68937" y="28289"/>
                    <a:pt x="75985" y="28766"/>
                    <a:pt x="81034" y="25051"/>
                  </a:cubicBezTo>
                  <a:cubicBezTo>
                    <a:pt x="84082" y="22860"/>
                    <a:pt x="88273" y="22003"/>
                    <a:pt x="91892" y="20384"/>
                  </a:cubicBezTo>
                  <a:cubicBezTo>
                    <a:pt x="100941" y="16478"/>
                    <a:pt x="110942" y="14859"/>
                    <a:pt x="119896" y="10478"/>
                  </a:cubicBezTo>
                  <a:cubicBezTo>
                    <a:pt x="124087" y="8382"/>
                    <a:pt x="128849" y="6001"/>
                    <a:pt x="134183" y="7049"/>
                  </a:cubicBezTo>
                  <a:cubicBezTo>
                    <a:pt x="134945" y="7239"/>
                    <a:pt x="135993" y="6858"/>
                    <a:pt x="136755" y="6477"/>
                  </a:cubicBezTo>
                  <a:cubicBezTo>
                    <a:pt x="144089" y="3334"/>
                    <a:pt x="152185" y="3143"/>
                    <a:pt x="159901" y="1905"/>
                  </a:cubicBezTo>
                  <a:cubicBezTo>
                    <a:pt x="163139" y="1429"/>
                    <a:pt x="165140" y="1048"/>
                    <a:pt x="166568" y="0"/>
                  </a:cubicBezTo>
                  <a:lnTo>
                    <a:pt x="168092" y="3810"/>
                  </a:lnTo>
                  <a:cubicBezTo>
                    <a:pt x="167521" y="4001"/>
                    <a:pt x="166949" y="4191"/>
                    <a:pt x="166473" y="4381"/>
                  </a:cubicBezTo>
                  <a:cubicBezTo>
                    <a:pt x="166378" y="4381"/>
                    <a:pt x="166473" y="5525"/>
                    <a:pt x="166568" y="5620"/>
                  </a:cubicBezTo>
                  <a:cubicBezTo>
                    <a:pt x="167997" y="6096"/>
                    <a:pt x="169521" y="6953"/>
                    <a:pt x="170950" y="6763"/>
                  </a:cubicBezTo>
                  <a:close/>
                  <a:moveTo>
                    <a:pt x="164187" y="6287"/>
                  </a:moveTo>
                  <a:cubicBezTo>
                    <a:pt x="163615" y="6096"/>
                    <a:pt x="162949" y="5715"/>
                    <a:pt x="162377" y="5810"/>
                  </a:cubicBezTo>
                  <a:cubicBezTo>
                    <a:pt x="161520" y="5810"/>
                    <a:pt x="160758" y="6191"/>
                    <a:pt x="160663" y="7144"/>
                  </a:cubicBezTo>
                  <a:cubicBezTo>
                    <a:pt x="161139" y="7144"/>
                    <a:pt x="161615" y="7144"/>
                    <a:pt x="161996" y="7144"/>
                  </a:cubicBezTo>
                  <a:cubicBezTo>
                    <a:pt x="162758" y="6953"/>
                    <a:pt x="163425" y="6668"/>
                    <a:pt x="164092" y="6382"/>
                  </a:cubicBezTo>
                  <a:close/>
                  <a:moveTo>
                    <a:pt x="145518" y="10382"/>
                  </a:moveTo>
                  <a:lnTo>
                    <a:pt x="145137" y="8668"/>
                  </a:lnTo>
                  <a:cubicBezTo>
                    <a:pt x="145137" y="8668"/>
                    <a:pt x="144280" y="8858"/>
                    <a:pt x="144280" y="8858"/>
                  </a:cubicBezTo>
                  <a:cubicBezTo>
                    <a:pt x="144470" y="9525"/>
                    <a:pt x="144661" y="10287"/>
                    <a:pt x="145518" y="10287"/>
                  </a:cubicBezTo>
                  <a:close/>
                  <a:moveTo>
                    <a:pt x="136850" y="13049"/>
                  </a:moveTo>
                  <a:cubicBezTo>
                    <a:pt x="137803" y="12573"/>
                    <a:pt x="138660" y="12097"/>
                    <a:pt x="139613" y="11621"/>
                  </a:cubicBezTo>
                  <a:cubicBezTo>
                    <a:pt x="138469" y="10954"/>
                    <a:pt x="137326" y="10382"/>
                    <a:pt x="136183" y="9716"/>
                  </a:cubicBezTo>
                  <a:cubicBezTo>
                    <a:pt x="136183" y="10573"/>
                    <a:pt x="136183" y="11525"/>
                    <a:pt x="136850" y="13049"/>
                  </a:cubicBezTo>
                  <a:close/>
                  <a:moveTo>
                    <a:pt x="67223" y="61436"/>
                  </a:moveTo>
                  <a:cubicBezTo>
                    <a:pt x="67318" y="60865"/>
                    <a:pt x="67508" y="60293"/>
                    <a:pt x="66841" y="59055"/>
                  </a:cubicBezTo>
                  <a:cubicBezTo>
                    <a:pt x="66651" y="59722"/>
                    <a:pt x="66460" y="60484"/>
                    <a:pt x="66270" y="61151"/>
                  </a:cubicBezTo>
                  <a:cubicBezTo>
                    <a:pt x="66270" y="61151"/>
                    <a:pt x="66841" y="61341"/>
                    <a:pt x="67127" y="61341"/>
                  </a:cubicBezTo>
                  <a:close/>
                  <a:moveTo>
                    <a:pt x="65222" y="66866"/>
                  </a:moveTo>
                  <a:cubicBezTo>
                    <a:pt x="66080" y="66294"/>
                    <a:pt x="66841" y="65722"/>
                    <a:pt x="67604" y="63722"/>
                  </a:cubicBezTo>
                  <a:cubicBezTo>
                    <a:pt x="66651" y="64389"/>
                    <a:pt x="65699" y="65056"/>
                    <a:pt x="64746" y="65722"/>
                  </a:cubicBezTo>
                  <a:cubicBezTo>
                    <a:pt x="64651" y="65722"/>
                    <a:pt x="65032" y="66389"/>
                    <a:pt x="65127" y="66770"/>
                  </a:cubicBezTo>
                  <a:close/>
                  <a:moveTo>
                    <a:pt x="61889" y="67723"/>
                  </a:moveTo>
                  <a:cubicBezTo>
                    <a:pt x="64079" y="65437"/>
                    <a:pt x="64365" y="63151"/>
                    <a:pt x="61698" y="60960"/>
                  </a:cubicBezTo>
                  <a:cubicBezTo>
                    <a:pt x="57793" y="57626"/>
                    <a:pt x="51982" y="59531"/>
                    <a:pt x="47887" y="56769"/>
                  </a:cubicBezTo>
                  <a:cubicBezTo>
                    <a:pt x="47696" y="56674"/>
                    <a:pt x="45410" y="58674"/>
                    <a:pt x="44648" y="60008"/>
                  </a:cubicBezTo>
                  <a:cubicBezTo>
                    <a:pt x="43315" y="62103"/>
                    <a:pt x="42934" y="64770"/>
                    <a:pt x="41315" y="66675"/>
                  </a:cubicBezTo>
                  <a:cubicBezTo>
                    <a:pt x="38266" y="70295"/>
                    <a:pt x="38743" y="74295"/>
                    <a:pt x="38838" y="78391"/>
                  </a:cubicBezTo>
                  <a:cubicBezTo>
                    <a:pt x="38838" y="79343"/>
                    <a:pt x="39505" y="80867"/>
                    <a:pt x="40267" y="81058"/>
                  </a:cubicBezTo>
                  <a:cubicBezTo>
                    <a:pt x="43886" y="81820"/>
                    <a:pt x="47982" y="83344"/>
                    <a:pt x="51316" y="82582"/>
                  </a:cubicBezTo>
                  <a:cubicBezTo>
                    <a:pt x="54840" y="81820"/>
                    <a:pt x="58269" y="79248"/>
                    <a:pt x="60650" y="76581"/>
                  </a:cubicBezTo>
                  <a:cubicBezTo>
                    <a:pt x="62174" y="74962"/>
                    <a:pt x="61507" y="71723"/>
                    <a:pt x="61889" y="67818"/>
                  </a:cubicBezTo>
                  <a:close/>
                  <a:moveTo>
                    <a:pt x="61126" y="83058"/>
                  </a:moveTo>
                  <a:lnTo>
                    <a:pt x="61126" y="81820"/>
                  </a:lnTo>
                  <a:cubicBezTo>
                    <a:pt x="61126" y="81820"/>
                    <a:pt x="60650" y="82677"/>
                    <a:pt x="59698" y="83058"/>
                  </a:cubicBezTo>
                  <a:lnTo>
                    <a:pt x="59698" y="84296"/>
                  </a:lnTo>
                  <a:cubicBezTo>
                    <a:pt x="59698" y="84296"/>
                    <a:pt x="60174" y="83439"/>
                    <a:pt x="61126" y="83058"/>
                  </a:cubicBezTo>
                  <a:close/>
                  <a:moveTo>
                    <a:pt x="54364" y="52769"/>
                  </a:moveTo>
                  <a:cubicBezTo>
                    <a:pt x="53697" y="52673"/>
                    <a:pt x="53125" y="52483"/>
                    <a:pt x="51030" y="52388"/>
                  </a:cubicBezTo>
                  <a:cubicBezTo>
                    <a:pt x="50840" y="52959"/>
                    <a:pt x="50173" y="53816"/>
                    <a:pt x="50363" y="54007"/>
                  </a:cubicBezTo>
                  <a:cubicBezTo>
                    <a:pt x="50840" y="54483"/>
                    <a:pt x="51982" y="55150"/>
                    <a:pt x="52364" y="54959"/>
                  </a:cubicBezTo>
                  <a:cubicBezTo>
                    <a:pt x="53221" y="54483"/>
                    <a:pt x="53697" y="53530"/>
                    <a:pt x="54364" y="52769"/>
                  </a:cubicBezTo>
                  <a:close/>
                  <a:moveTo>
                    <a:pt x="37981" y="56197"/>
                  </a:moveTo>
                  <a:cubicBezTo>
                    <a:pt x="39600" y="56864"/>
                    <a:pt x="40457" y="56007"/>
                    <a:pt x="39505" y="53721"/>
                  </a:cubicBezTo>
                  <a:cubicBezTo>
                    <a:pt x="38457" y="53816"/>
                    <a:pt x="37314" y="53912"/>
                    <a:pt x="36266" y="54102"/>
                  </a:cubicBezTo>
                  <a:cubicBezTo>
                    <a:pt x="36838" y="54864"/>
                    <a:pt x="37219" y="55912"/>
                    <a:pt x="37981" y="56293"/>
                  </a:cubicBezTo>
                  <a:close/>
                  <a:moveTo>
                    <a:pt x="33218" y="59055"/>
                  </a:moveTo>
                  <a:cubicBezTo>
                    <a:pt x="33218" y="59055"/>
                    <a:pt x="33885" y="58769"/>
                    <a:pt x="34266" y="58579"/>
                  </a:cubicBezTo>
                  <a:cubicBezTo>
                    <a:pt x="33599" y="57817"/>
                    <a:pt x="32932" y="57150"/>
                    <a:pt x="31599" y="57055"/>
                  </a:cubicBezTo>
                  <a:cubicBezTo>
                    <a:pt x="32171" y="57721"/>
                    <a:pt x="32647" y="58388"/>
                    <a:pt x="33218" y="59055"/>
                  </a:cubicBezTo>
                  <a:close/>
                  <a:moveTo>
                    <a:pt x="27408" y="74581"/>
                  </a:moveTo>
                  <a:cubicBezTo>
                    <a:pt x="27408" y="74581"/>
                    <a:pt x="28265" y="74581"/>
                    <a:pt x="27980" y="73819"/>
                  </a:cubicBezTo>
                  <a:cubicBezTo>
                    <a:pt x="27789" y="74104"/>
                    <a:pt x="27598" y="74390"/>
                    <a:pt x="27408" y="74581"/>
                  </a:cubicBezTo>
                  <a:close/>
                </a:path>
              </a:pathLst>
            </a:custGeom>
            <a:solidFill>
              <a:srgbClr val="040000"/>
            </a:solidFill>
            <a:ln w="9525" cap="flat">
              <a:noFill/>
              <a:prstDash val="solid"/>
              <a:miter/>
            </a:ln>
          </p:spPr>
          <p:txBody>
            <a:bodyPr rtlCol="0" anchor="ctr"/>
            <a:lstStyle/>
            <a:p>
              <a:endParaRPr lang="ja-JP" altLang="en-US"/>
            </a:p>
          </p:txBody>
        </p:sp>
        <p:sp>
          <p:nvSpPr>
            <p:cNvPr id="165" name="フリーフォーム: 図形 164">
              <a:extLst>
                <a:ext uri="{FF2B5EF4-FFF2-40B4-BE49-F238E27FC236}">
                  <a16:creationId xmlns:a16="http://schemas.microsoft.com/office/drawing/2014/main" id="{DFEABCF6-8686-F7DB-B9B5-C419C2640F72}"/>
                </a:ext>
              </a:extLst>
            </p:cNvPr>
            <p:cNvSpPr/>
            <p:nvPr/>
          </p:nvSpPr>
          <p:spPr>
            <a:xfrm>
              <a:off x="5373338" y="5491066"/>
              <a:ext cx="41338" cy="110775"/>
            </a:xfrm>
            <a:custGeom>
              <a:avLst/>
              <a:gdLst>
                <a:gd name="connsiteX0" fmla="*/ 37243 w 41338"/>
                <a:gd name="connsiteY0" fmla="*/ 93726 h 110775"/>
                <a:gd name="connsiteX1" fmla="*/ 41338 w 41338"/>
                <a:gd name="connsiteY1" fmla="*/ 108299 h 110775"/>
                <a:gd name="connsiteX2" fmla="*/ 38386 w 41338"/>
                <a:gd name="connsiteY2" fmla="*/ 109061 h 110775"/>
                <a:gd name="connsiteX3" fmla="*/ 37147 w 41338"/>
                <a:gd name="connsiteY3" fmla="*/ 106204 h 110775"/>
                <a:gd name="connsiteX4" fmla="*/ 35719 w 41338"/>
                <a:gd name="connsiteY4" fmla="*/ 105251 h 110775"/>
                <a:gd name="connsiteX5" fmla="*/ 35719 w 41338"/>
                <a:gd name="connsiteY5" fmla="*/ 105918 h 110775"/>
                <a:gd name="connsiteX6" fmla="*/ 35814 w 41338"/>
                <a:gd name="connsiteY6" fmla="*/ 109442 h 110775"/>
                <a:gd name="connsiteX7" fmla="*/ 31528 w 41338"/>
                <a:gd name="connsiteY7" fmla="*/ 110776 h 110775"/>
                <a:gd name="connsiteX8" fmla="*/ 28480 w 41338"/>
                <a:gd name="connsiteY8" fmla="*/ 101346 h 110775"/>
                <a:gd name="connsiteX9" fmla="*/ 22670 w 41338"/>
                <a:gd name="connsiteY9" fmla="*/ 80200 h 110775"/>
                <a:gd name="connsiteX10" fmla="*/ 15621 w 41338"/>
                <a:gd name="connsiteY10" fmla="*/ 54293 h 110775"/>
                <a:gd name="connsiteX11" fmla="*/ 9239 w 41338"/>
                <a:gd name="connsiteY11" fmla="*/ 35433 h 110775"/>
                <a:gd name="connsiteX12" fmla="*/ 4096 w 41338"/>
                <a:gd name="connsiteY12" fmla="*/ 18098 h 110775"/>
                <a:gd name="connsiteX13" fmla="*/ 0 w 41338"/>
                <a:gd name="connsiteY13" fmla="*/ 2477 h 110775"/>
                <a:gd name="connsiteX14" fmla="*/ 3238 w 41338"/>
                <a:gd name="connsiteY14" fmla="*/ 1810 h 110775"/>
                <a:gd name="connsiteX15" fmla="*/ 3238 w 41338"/>
                <a:gd name="connsiteY15" fmla="*/ 2000 h 110775"/>
                <a:gd name="connsiteX16" fmla="*/ 3810 w 41338"/>
                <a:gd name="connsiteY16" fmla="*/ 1238 h 110775"/>
                <a:gd name="connsiteX17" fmla="*/ 8954 w 41338"/>
                <a:gd name="connsiteY17" fmla="*/ 0 h 110775"/>
                <a:gd name="connsiteX18" fmla="*/ 12763 w 41338"/>
                <a:gd name="connsiteY18" fmla="*/ 15240 h 110775"/>
                <a:gd name="connsiteX19" fmla="*/ 20193 w 41338"/>
                <a:gd name="connsiteY19" fmla="*/ 36386 h 110775"/>
                <a:gd name="connsiteX20" fmla="*/ 25527 w 41338"/>
                <a:gd name="connsiteY20" fmla="*/ 49625 h 110775"/>
                <a:gd name="connsiteX21" fmla="*/ 30385 w 41338"/>
                <a:gd name="connsiteY21" fmla="*/ 69723 h 110775"/>
                <a:gd name="connsiteX22" fmla="*/ 37147 w 41338"/>
                <a:gd name="connsiteY22" fmla="*/ 93822 h 110775"/>
                <a:gd name="connsiteX23" fmla="*/ 27813 w 41338"/>
                <a:gd name="connsiteY23" fmla="*/ 75248 h 110775"/>
                <a:gd name="connsiteX24" fmla="*/ 28384 w 41338"/>
                <a:gd name="connsiteY24" fmla="*/ 73152 h 110775"/>
                <a:gd name="connsiteX25" fmla="*/ 27527 w 41338"/>
                <a:gd name="connsiteY25" fmla="*/ 72962 h 110775"/>
                <a:gd name="connsiteX26" fmla="*/ 27908 w 41338"/>
                <a:gd name="connsiteY26" fmla="*/ 75343 h 110775"/>
                <a:gd name="connsiteX27" fmla="*/ 24194 w 41338"/>
                <a:gd name="connsiteY27" fmla="*/ 62579 h 110775"/>
                <a:gd name="connsiteX28" fmla="*/ 25622 w 41338"/>
                <a:gd name="connsiteY28" fmla="*/ 61913 h 110775"/>
                <a:gd name="connsiteX29" fmla="*/ 24194 w 41338"/>
                <a:gd name="connsiteY29" fmla="*/ 62579 h 110775"/>
                <a:gd name="connsiteX30" fmla="*/ 19907 w 41338"/>
                <a:gd name="connsiteY30" fmla="*/ 47911 h 110775"/>
                <a:gd name="connsiteX31" fmla="*/ 21241 w 41338"/>
                <a:gd name="connsiteY31" fmla="*/ 47911 h 110775"/>
                <a:gd name="connsiteX32" fmla="*/ 19907 w 41338"/>
                <a:gd name="connsiteY32" fmla="*/ 46482 h 110775"/>
                <a:gd name="connsiteX33" fmla="*/ 19907 w 41338"/>
                <a:gd name="connsiteY33" fmla="*/ 45244 h 110775"/>
                <a:gd name="connsiteX34" fmla="*/ 18955 w 41338"/>
                <a:gd name="connsiteY34" fmla="*/ 43244 h 110775"/>
                <a:gd name="connsiteX35" fmla="*/ 17336 w 41338"/>
                <a:gd name="connsiteY35" fmla="*/ 43720 h 110775"/>
                <a:gd name="connsiteX36" fmla="*/ 17907 w 41338"/>
                <a:gd name="connsiteY36" fmla="*/ 45815 h 110775"/>
                <a:gd name="connsiteX37" fmla="*/ 20003 w 41338"/>
                <a:gd name="connsiteY37" fmla="*/ 47816 h 110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1338" h="110775">
                  <a:moveTo>
                    <a:pt x="37243" y="93726"/>
                  </a:moveTo>
                  <a:cubicBezTo>
                    <a:pt x="38671" y="98584"/>
                    <a:pt x="39910" y="103441"/>
                    <a:pt x="41338" y="108299"/>
                  </a:cubicBezTo>
                  <a:lnTo>
                    <a:pt x="38386" y="109061"/>
                  </a:lnTo>
                  <a:cubicBezTo>
                    <a:pt x="38195" y="108299"/>
                    <a:pt x="36100" y="107156"/>
                    <a:pt x="37147" y="106204"/>
                  </a:cubicBezTo>
                  <a:cubicBezTo>
                    <a:pt x="37338" y="106013"/>
                    <a:pt x="36766" y="105156"/>
                    <a:pt x="35719" y="105251"/>
                  </a:cubicBezTo>
                  <a:cubicBezTo>
                    <a:pt x="35719" y="105442"/>
                    <a:pt x="35719" y="105728"/>
                    <a:pt x="35719" y="105918"/>
                  </a:cubicBezTo>
                  <a:cubicBezTo>
                    <a:pt x="36100" y="106871"/>
                    <a:pt x="35242" y="108775"/>
                    <a:pt x="35814" y="109442"/>
                  </a:cubicBezTo>
                  <a:lnTo>
                    <a:pt x="31528" y="110776"/>
                  </a:lnTo>
                  <a:cubicBezTo>
                    <a:pt x="30480" y="107632"/>
                    <a:pt x="29432" y="104490"/>
                    <a:pt x="28480" y="101346"/>
                  </a:cubicBezTo>
                  <a:cubicBezTo>
                    <a:pt x="26479" y="94298"/>
                    <a:pt x="24765" y="87249"/>
                    <a:pt x="22670" y="80200"/>
                  </a:cubicBezTo>
                  <a:cubicBezTo>
                    <a:pt x="20003" y="71628"/>
                    <a:pt x="19050" y="62675"/>
                    <a:pt x="15621" y="54293"/>
                  </a:cubicBezTo>
                  <a:cubicBezTo>
                    <a:pt x="13049" y="48101"/>
                    <a:pt x="11239" y="41720"/>
                    <a:pt x="9239" y="35433"/>
                  </a:cubicBezTo>
                  <a:cubicBezTo>
                    <a:pt x="7429" y="29718"/>
                    <a:pt x="5715" y="23908"/>
                    <a:pt x="4096" y="18098"/>
                  </a:cubicBezTo>
                  <a:cubicBezTo>
                    <a:pt x="2667" y="12859"/>
                    <a:pt x="1238" y="7715"/>
                    <a:pt x="0" y="2477"/>
                  </a:cubicBezTo>
                  <a:lnTo>
                    <a:pt x="3238" y="1810"/>
                  </a:lnTo>
                  <a:cubicBezTo>
                    <a:pt x="3238" y="1810"/>
                    <a:pt x="3238" y="1905"/>
                    <a:pt x="3238" y="2000"/>
                  </a:cubicBezTo>
                  <a:cubicBezTo>
                    <a:pt x="3429" y="1714"/>
                    <a:pt x="3620" y="1429"/>
                    <a:pt x="3810" y="1238"/>
                  </a:cubicBezTo>
                  <a:lnTo>
                    <a:pt x="8954" y="0"/>
                  </a:lnTo>
                  <a:cubicBezTo>
                    <a:pt x="10382" y="5049"/>
                    <a:pt x="11716" y="10096"/>
                    <a:pt x="12763" y="15240"/>
                  </a:cubicBezTo>
                  <a:cubicBezTo>
                    <a:pt x="14192" y="22479"/>
                    <a:pt x="17526" y="29337"/>
                    <a:pt x="20193" y="36386"/>
                  </a:cubicBezTo>
                  <a:cubicBezTo>
                    <a:pt x="21812" y="40863"/>
                    <a:pt x="24194" y="45148"/>
                    <a:pt x="25527" y="49625"/>
                  </a:cubicBezTo>
                  <a:cubicBezTo>
                    <a:pt x="27432" y="56293"/>
                    <a:pt x="28670" y="63055"/>
                    <a:pt x="30385" y="69723"/>
                  </a:cubicBezTo>
                  <a:cubicBezTo>
                    <a:pt x="32480" y="77819"/>
                    <a:pt x="34766" y="85820"/>
                    <a:pt x="37147" y="93822"/>
                  </a:cubicBezTo>
                  <a:close/>
                  <a:moveTo>
                    <a:pt x="27813" y="75248"/>
                  </a:moveTo>
                  <a:cubicBezTo>
                    <a:pt x="28004" y="74581"/>
                    <a:pt x="28194" y="73819"/>
                    <a:pt x="28384" y="73152"/>
                  </a:cubicBezTo>
                  <a:cubicBezTo>
                    <a:pt x="28384" y="73152"/>
                    <a:pt x="27813" y="72962"/>
                    <a:pt x="27527" y="72962"/>
                  </a:cubicBezTo>
                  <a:cubicBezTo>
                    <a:pt x="27432" y="73533"/>
                    <a:pt x="27241" y="74105"/>
                    <a:pt x="27908" y="75343"/>
                  </a:cubicBezTo>
                  <a:close/>
                  <a:moveTo>
                    <a:pt x="24194" y="62579"/>
                  </a:moveTo>
                  <a:cubicBezTo>
                    <a:pt x="24670" y="62389"/>
                    <a:pt x="25146" y="62103"/>
                    <a:pt x="25622" y="61913"/>
                  </a:cubicBezTo>
                  <a:cubicBezTo>
                    <a:pt x="25146" y="61722"/>
                    <a:pt x="24670" y="61436"/>
                    <a:pt x="24194" y="62579"/>
                  </a:cubicBezTo>
                  <a:close/>
                  <a:moveTo>
                    <a:pt x="19907" y="47911"/>
                  </a:moveTo>
                  <a:cubicBezTo>
                    <a:pt x="19907" y="47911"/>
                    <a:pt x="20764" y="47911"/>
                    <a:pt x="21241" y="47911"/>
                  </a:cubicBezTo>
                  <a:cubicBezTo>
                    <a:pt x="20764" y="47625"/>
                    <a:pt x="20383" y="47434"/>
                    <a:pt x="19907" y="46482"/>
                  </a:cubicBezTo>
                  <a:cubicBezTo>
                    <a:pt x="19907" y="46101"/>
                    <a:pt x="20003" y="45625"/>
                    <a:pt x="19907" y="45244"/>
                  </a:cubicBezTo>
                  <a:cubicBezTo>
                    <a:pt x="19717" y="44577"/>
                    <a:pt x="19431" y="43720"/>
                    <a:pt x="18955" y="43244"/>
                  </a:cubicBezTo>
                  <a:cubicBezTo>
                    <a:pt x="18764" y="43053"/>
                    <a:pt x="17336" y="43529"/>
                    <a:pt x="17336" y="43720"/>
                  </a:cubicBezTo>
                  <a:cubicBezTo>
                    <a:pt x="17336" y="44482"/>
                    <a:pt x="17431" y="45339"/>
                    <a:pt x="17907" y="45815"/>
                  </a:cubicBezTo>
                  <a:cubicBezTo>
                    <a:pt x="18383" y="46387"/>
                    <a:pt x="19240" y="46768"/>
                    <a:pt x="20003" y="47816"/>
                  </a:cubicBezTo>
                  <a:close/>
                </a:path>
              </a:pathLst>
            </a:custGeom>
            <a:solidFill>
              <a:srgbClr val="040000"/>
            </a:solidFill>
            <a:ln w="9525" cap="flat">
              <a:noFill/>
              <a:prstDash val="solid"/>
              <a:miter/>
            </a:ln>
          </p:spPr>
          <p:txBody>
            <a:bodyPr rtlCol="0" anchor="ctr"/>
            <a:lstStyle/>
            <a:p>
              <a:endParaRPr lang="ja-JP" altLang="en-US"/>
            </a:p>
          </p:txBody>
        </p:sp>
        <p:sp>
          <p:nvSpPr>
            <p:cNvPr id="166" name="フリーフォーム: 図形 165">
              <a:extLst>
                <a:ext uri="{FF2B5EF4-FFF2-40B4-BE49-F238E27FC236}">
                  <a16:creationId xmlns:a16="http://schemas.microsoft.com/office/drawing/2014/main" id="{1A84509E-0B24-FAB0-F225-67C2DBC1B8DB}"/>
                </a:ext>
              </a:extLst>
            </p:cNvPr>
            <p:cNvSpPr/>
            <p:nvPr/>
          </p:nvSpPr>
          <p:spPr>
            <a:xfrm>
              <a:off x="5316855" y="4971478"/>
              <a:ext cx="75869" cy="62806"/>
            </a:xfrm>
            <a:custGeom>
              <a:avLst/>
              <a:gdLst>
                <a:gd name="connsiteX0" fmla="*/ 75247 w 75869"/>
                <a:gd name="connsiteY0" fmla="*/ 9049 h 62806"/>
                <a:gd name="connsiteX1" fmla="*/ 72485 w 75869"/>
                <a:gd name="connsiteY1" fmla="*/ 14954 h 62806"/>
                <a:gd name="connsiteX2" fmla="*/ 51816 w 75869"/>
                <a:gd name="connsiteY2" fmla="*/ 26670 h 62806"/>
                <a:gd name="connsiteX3" fmla="*/ 33909 w 75869"/>
                <a:gd name="connsiteY3" fmla="*/ 42767 h 62806"/>
                <a:gd name="connsiteX4" fmla="*/ 26289 w 75869"/>
                <a:gd name="connsiteY4" fmla="*/ 52483 h 62806"/>
                <a:gd name="connsiteX5" fmla="*/ 22574 w 75869"/>
                <a:gd name="connsiteY5" fmla="*/ 59722 h 62806"/>
                <a:gd name="connsiteX6" fmla="*/ 14192 w 75869"/>
                <a:gd name="connsiteY6" fmla="*/ 61913 h 62806"/>
                <a:gd name="connsiteX7" fmla="*/ 12287 w 75869"/>
                <a:gd name="connsiteY7" fmla="*/ 53245 h 62806"/>
                <a:gd name="connsiteX8" fmla="*/ 32194 w 75869"/>
                <a:gd name="connsiteY8" fmla="*/ 29528 h 62806"/>
                <a:gd name="connsiteX9" fmla="*/ 41719 w 75869"/>
                <a:gd name="connsiteY9" fmla="*/ 23336 h 62806"/>
                <a:gd name="connsiteX10" fmla="*/ 42672 w 75869"/>
                <a:gd name="connsiteY10" fmla="*/ 21527 h 62806"/>
                <a:gd name="connsiteX11" fmla="*/ 40767 w 75869"/>
                <a:gd name="connsiteY11" fmla="*/ 20383 h 62806"/>
                <a:gd name="connsiteX12" fmla="*/ 33052 w 75869"/>
                <a:gd name="connsiteY12" fmla="*/ 20574 h 62806"/>
                <a:gd name="connsiteX13" fmla="*/ 24955 w 75869"/>
                <a:gd name="connsiteY13" fmla="*/ 20098 h 62806"/>
                <a:gd name="connsiteX14" fmla="*/ 3524 w 75869"/>
                <a:gd name="connsiteY14" fmla="*/ 13145 h 62806"/>
                <a:gd name="connsiteX15" fmla="*/ 1524 w 75869"/>
                <a:gd name="connsiteY15" fmla="*/ 10668 h 62806"/>
                <a:gd name="connsiteX16" fmla="*/ 0 w 75869"/>
                <a:gd name="connsiteY16" fmla="*/ 1143 h 62806"/>
                <a:gd name="connsiteX17" fmla="*/ 2857 w 75869"/>
                <a:gd name="connsiteY17" fmla="*/ 1143 h 62806"/>
                <a:gd name="connsiteX18" fmla="*/ 2857 w 75869"/>
                <a:gd name="connsiteY18" fmla="*/ 2000 h 62806"/>
                <a:gd name="connsiteX19" fmla="*/ 7144 w 75869"/>
                <a:gd name="connsiteY19" fmla="*/ 476 h 62806"/>
                <a:gd name="connsiteX20" fmla="*/ 7144 w 75869"/>
                <a:gd name="connsiteY20" fmla="*/ 476 h 62806"/>
                <a:gd name="connsiteX21" fmla="*/ 10096 w 75869"/>
                <a:gd name="connsiteY21" fmla="*/ 0 h 62806"/>
                <a:gd name="connsiteX22" fmla="*/ 10477 w 75869"/>
                <a:gd name="connsiteY22" fmla="*/ 2096 h 62806"/>
                <a:gd name="connsiteX23" fmla="*/ 15335 w 75869"/>
                <a:gd name="connsiteY23" fmla="*/ 6668 h 62806"/>
                <a:gd name="connsiteX24" fmla="*/ 36004 w 75869"/>
                <a:gd name="connsiteY24" fmla="*/ 11906 h 62806"/>
                <a:gd name="connsiteX25" fmla="*/ 52292 w 75869"/>
                <a:gd name="connsiteY25" fmla="*/ 9620 h 62806"/>
                <a:gd name="connsiteX26" fmla="*/ 55721 w 75869"/>
                <a:gd name="connsiteY26" fmla="*/ 9239 h 62806"/>
                <a:gd name="connsiteX27" fmla="*/ 68199 w 75869"/>
                <a:gd name="connsiteY27" fmla="*/ 6572 h 62806"/>
                <a:gd name="connsiteX28" fmla="*/ 75247 w 75869"/>
                <a:gd name="connsiteY28" fmla="*/ 8858 h 62806"/>
                <a:gd name="connsiteX29" fmla="*/ 66961 w 75869"/>
                <a:gd name="connsiteY29" fmla="*/ 13430 h 62806"/>
                <a:gd name="connsiteX30" fmla="*/ 66961 w 75869"/>
                <a:gd name="connsiteY30" fmla="*/ 10763 h 62806"/>
                <a:gd name="connsiteX31" fmla="*/ 66961 w 75869"/>
                <a:gd name="connsiteY31" fmla="*/ 13430 h 62806"/>
                <a:gd name="connsiteX32" fmla="*/ 41053 w 75869"/>
                <a:gd name="connsiteY32" fmla="*/ 30766 h 62806"/>
                <a:gd name="connsiteX33" fmla="*/ 41053 w 75869"/>
                <a:gd name="connsiteY33" fmla="*/ 29528 h 62806"/>
                <a:gd name="connsiteX34" fmla="*/ 39624 w 75869"/>
                <a:gd name="connsiteY34" fmla="*/ 30766 h 62806"/>
                <a:gd name="connsiteX35" fmla="*/ 39624 w 75869"/>
                <a:gd name="connsiteY35" fmla="*/ 32004 h 62806"/>
                <a:gd name="connsiteX36" fmla="*/ 41053 w 75869"/>
                <a:gd name="connsiteY36" fmla="*/ 30766 h 62806"/>
                <a:gd name="connsiteX37" fmla="*/ 33147 w 75869"/>
                <a:gd name="connsiteY37" fmla="*/ 35623 h 62806"/>
                <a:gd name="connsiteX38" fmla="*/ 32861 w 75869"/>
                <a:gd name="connsiteY38" fmla="*/ 35147 h 62806"/>
                <a:gd name="connsiteX39" fmla="*/ 29337 w 75869"/>
                <a:gd name="connsiteY39" fmla="*/ 37719 h 62806"/>
                <a:gd name="connsiteX40" fmla="*/ 28099 w 75869"/>
                <a:gd name="connsiteY40" fmla="*/ 38862 h 62806"/>
                <a:gd name="connsiteX41" fmla="*/ 26098 w 75869"/>
                <a:gd name="connsiteY41" fmla="*/ 41053 h 62806"/>
                <a:gd name="connsiteX42" fmla="*/ 27146 w 75869"/>
                <a:gd name="connsiteY42" fmla="*/ 41529 h 62806"/>
                <a:gd name="connsiteX43" fmla="*/ 29432 w 75869"/>
                <a:gd name="connsiteY43" fmla="*/ 38862 h 62806"/>
                <a:gd name="connsiteX44" fmla="*/ 33052 w 75869"/>
                <a:gd name="connsiteY44" fmla="*/ 35719 h 62806"/>
                <a:gd name="connsiteX45" fmla="*/ 24479 w 75869"/>
                <a:gd name="connsiteY45" fmla="*/ 47435 h 62806"/>
                <a:gd name="connsiteX46" fmla="*/ 21717 w 75869"/>
                <a:gd name="connsiteY46" fmla="*/ 47435 h 62806"/>
                <a:gd name="connsiteX47" fmla="*/ 22384 w 75869"/>
                <a:gd name="connsiteY47" fmla="*/ 49435 h 62806"/>
                <a:gd name="connsiteX48" fmla="*/ 24479 w 75869"/>
                <a:gd name="connsiteY48" fmla="*/ 47435 h 62806"/>
                <a:gd name="connsiteX49" fmla="*/ 18669 w 75869"/>
                <a:gd name="connsiteY49" fmla="*/ 58103 h 62806"/>
                <a:gd name="connsiteX50" fmla="*/ 17812 w 75869"/>
                <a:gd name="connsiteY50" fmla="*/ 54959 h 62806"/>
                <a:gd name="connsiteX51" fmla="*/ 17431 w 75869"/>
                <a:gd name="connsiteY51" fmla="*/ 53530 h 62806"/>
                <a:gd name="connsiteX52" fmla="*/ 14383 w 75869"/>
                <a:gd name="connsiteY52" fmla="*/ 57817 h 62806"/>
                <a:gd name="connsiteX53" fmla="*/ 18669 w 75869"/>
                <a:gd name="connsiteY53" fmla="*/ 58198 h 62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75869" h="62806">
                  <a:moveTo>
                    <a:pt x="75247" y="9049"/>
                  </a:moveTo>
                  <a:cubicBezTo>
                    <a:pt x="76581" y="11525"/>
                    <a:pt x="75819" y="13335"/>
                    <a:pt x="72485" y="14954"/>
                  </a:cubicBezTo>
                  <a:cubicBezTo>
                    <a:pt x="65341" y="18479"/>
                    <a:pt x="58102" y="21907"/>
                    <a:pt x="51816" y="26670"/>
                  </a:cubicBezTo>
                  <a:cubicBezTo>
                    <a:pt x="45434" y="31623"/>
                    <a:pt x="39624" y="37147"/>
                    <a:pt x="33909" y="42767"/>
                  </a:cubicBezTo>
                  <a:cubicBezTo>
                    <a:pt x="30956" y="45625"/>
                    <a:pt x="28575" y="49054"/>
                    <a:pt x="26289" y="52483"/>
                  </a:cubicBezTo>
                  <a:cubicBezTo>
                    <a:pt x="24765" y="54673"/>
                    <a:pt x="24098" y="57436"/>
                    <a:pt x="22574" y="59722"/>
                  </a:cubicBezTo>
                  <a:cubicBezTo>
                    <a:pt x="20383" y="62865"/>
                    <a:pt x="16859" y="63627"/>
                    <a:pt x="14192" y="61913"/>
                  </a:cubicBezTo>
                  <a:cubicBezTo>
                    <a:pt x="11335" y="60103"/>
                    <a:pt x="10477" y="56102"/>
                    <a:pt x="12287" y="53245"/>
                  </a:cubicBezTo>
                  <a:cubicBezTo>
                    <a:pt x="17812" y="44577"/>
                    <a:pt x="25432" y="37338"/>
                    <a:pt x="32194" y="29528"/>
                  </a:cubicBezTo>
                  <a:cubicBezTo>
                    <a:pt x="34671" y="26575"/>
                    <a:pt x="38005" y="24765"/>
                    <a:pt x="41719" y="23336"/>
                  </a:cubicBezTo>
                  <a:cubicBezTo>
                    <a:pt x="42291" y="23146"/>
                    <a:pt x="42863" y="22003"/>
                    <a:pt x="42672" y="21527"/>
                  </a:cubicBezTo>
                  <a:cubicBezTo>
                    <a:pt x="42386" y="20955"/>
                    <a:pt x="41434" y="20383"/>
                    <a:pt x="40767" y="20383"/>
                  </a:cubicBezTo>
                  <a:cubicBezTo>
                    <a:pt x="38195" y="20288"/>
                    <a:pt x="35147" y="19621"/>
                    <a:pt x="33052" y="20574"/>
                  </a:cubicBezTo>
                  <a:cubicBezTo>
                    <a:pt x="29908" y="22003"/>
                    <a:pt x="27622" y="20003"/>
                    <a:pt x="24955" y="20098"/>
                  </a:cubicBezTo>
                  <a:cubicBezTo>
                    <a:pt x="16764" y="20288"/>
                    <a:pt x="10477" y="16002"/>
                    <a:pt x="3524" y="13145"/>
                  </a:cubicBezTo>
                  <a:cubicBezTo>
                    <a:pt x="2572" y="12763"/>
                    <a:pt x="1905" y="11621"/>
                    <a:pt x="1524" y="10668"/>
                  </a:cubicBezTo>
                  <a:cubicBezTo>
                    <a:pt x="381" y="7525"/>
                    <a:pt x="0" y="4381"/>
                    <a:pt x="0" y="1143"/>
                  </a:cubicBezTo>
                  <a:lnTo>
                    <a:pt x="2857" y="1143"/>
                  </a:lnTo>
                  <a:cubicBezTo>
                    <a:pt x="2857" y="1143"/>
                    <a:pt x="2857" y="1714"/>
                    <a:pt x="2857" y="2000"/>
                  </a:cubicBezTo>
                  <a:cubicBezTo>
                    <a:pt x="5239" y="3905"/>
                    <a:pt x="6001" y="1524"/>
                    <a:pt x="7144" y="476"/>
                  </a:cubicBezTo>
                  <a:lnTo>
                    <a:pt x="7144" y="476"/>
                  </a:lnTo>
                  <a:lnTo>
                    <a:pt x="10096" y="0"/>
                  </a:lnTo>
                  <a:cubicBezTo>
                    <a:pt x="10192" y="667"/>
                    <a:pt x="10287" y="1429"/>
                    <a:pt x="10477" y="2096"/>
                  </a:cubicBezTo>
                  <a:cubicBezTo>
                    <a:pt x="10858" y="3905"/>
                    <a:pt x="13335" y="5620"/>
                    <a:pt x="15335" y="6668"/>
                  </a:cubicBezTo>
                  <a:cubicBezTo>
                    <a:pt x="21622" y="10287"/>
                    <a:pt x="28575" y="12002"/>
                    <a:pt x="36004" y="11906"/>
                  </a:cubicBezTo>
                  <a:cubicBezTo>
                    <a:pt x="41529" y="11906"/>
                    <a:pt x="47149" y="12573"/>
                    <a:pt x="52292" y="9620"/>
                  </a:cubicBezTo>
                  <a:cubicBezTo>
                    <a:pt x="53149" y="9144"/>
                    <a:pt x="54578" y="9144"/>
                    <a:pt x="55721" y="9239"/>
                  </a:cubicBezTo>
                  <a:cubicBezTo>
                    <a:pt x="60293" y="9811"/>
                    <a:pt x="64294" y="8382"/>
                    <a:pt x="68199" y="6572"/>
                  </a:cubicBezTo>
                  <a:cubicBezTo>
                    <a:pt x="71628" y="4953"/>
                    <a:pt x="73533" y="5715"/>
                    <a:pt x="75247" y="8858"/>
                  </a:cubicBezTo>
                  <a:close/>
                  <a:moveTo>
                    <a:pt x="66961" y="13430"/>
                  </a:moveTo>
                  <a:cubicBezTo>
                    <a:pt x="67437" y="12573"/>
                    <a:pt x="67913" y="11716"/>
                    <a:pt x="66961" y="10763"/>
                  </a:cubicBezTo>
                  <a:cubicBezTo>
                    <a:pt x="66961" y="11621"/>
                    <a:pt x="66961" y="12478"/>
                    <a:pt x="66961" y="13430"/>
                  </a:cubicBezTo>
                  <a:close/>
                  <a:moveTo>
                    <a:pt x="41053" y="30766"/>
                  </a:moveTo>
                  <a:lnTo>
                    <a:pt x="41053" y="29528"/>
                  </a:lnTo>
                  <a:cubicBezTo>
                    <a:pt x="41053" y="29528"/>
                    <a:pt x="40576" y="30385"/>
                    <a:pt x="39624" y="30766"/>
                  </a:cubicBezTo>
                  <a:lnTo>
                    <a:pt x="39624" y="32004"/>
                  </a:lnTo>
                  <a:cubicBezTo>
                    <a:pt x="39624" y="32004"/>
                    <a:pt x="40100" y="31147"/>
                    <a:pt x="41053" y="30766"/>
                  </a:cubicBezTo>
                  <a:close/>
                  <a:moveTo>
                    <a:pt x="33147" y="35623"/>
                  </a:moveTo>
                  <a:cubicBezTo>
                    <a:pt x="33147" y="35623"/>
                    <a:pt x="32956" y="35243"/>
                    <a:pt x="32861" y="35147"/>
                  </a:cubicBezTo>
                  <a:cubicBezTo>
                    <a:pt x="31718" y="36004"/>
                    <a:pt x="30480" y="36766"/>
                    <a:pt x="29337" y="37719"/>
                  </a:cubicBezTo>
                  <a:cubicBezTo>
                    <a:pt x="29051" y="37910"/>
                    <a:pt x="28956" y="38481"/>
                    <a:pt x="28099" y="38862"/>
                  </a:cubicBezTo>
                  <a:cubicBezTo>
                    <a:pt x="27432" y="39624"/>
                    <a:pt x="26765" y="40291"/>
                    <a:pt x="26098" y="41053"/>
                  </a:cubicBezTo>
                  <a:cubicBezTo>
                    <a:pt x="26479" y="41243"/>
                    <a:pt x="27146" y="41529"/>
                    <a:pt x="27146" y="41529"/>
                  </a:cubicBezTo>
                  <a:cubicBezTo>
                    <a:pt x="27717" y="40672"/>
                    <a:pt x="28194" y="39814"/>
                    <a:pt x="29432" y="38862"/>
                  </a:cubicBezTo>
                  <a:cubicBezTo>
                    <a:pt x="30671" y="37814"/>
                    <a:pt x="31813" y="36766"/>
                    <a:pt x="33052" y="35719"/>
                  </a:cubicBezTo>
                  <a:close/>
                  <a:moveTo>
                    <a:pt x="24479" y="47435"/>
                  </a:moveTo>
                  <a:lnTo>
                    <a:pt x="21717" y="47435"/>
                  </a:lnTo>
                  <a:cubicBezTo>
                    <a:pt x="21907" y="48006"/>
                    <a:pt x="22098" y="48673"/>
                    <a:pt x="22384" y="49435"/>
                  </a:cubicBezTo>
                  <a:cubicBezTo>
                    <a:pt x="22860" y="49054"/>
                    <a:pt x="23336" y="48578"/>
                    <a:pt x="24479" y="47435"/>
                  </a:cubicBezTo>
                  <a:close/>
                  <a:moveTo>
                    <a:pt x="18669" y="58103"/>
                  </a:moveTo>
                  <a:cubicBezTo>
                    <a:pt x="18383" y="57055"/>
                    <a:pt x="18097" y="56007"/>
                    <a:pt x="17812" y="54959"/>
                  </a:cubicBezTo>
                  <a:cubicBezTo>
                    <a:pt x="17716" y="54483"/>
                    <a:pt x="17526" y="54007"/>
                    <a:pt x="17431" y="53530"/>
                  </a:cubicBezTo>
                  <a:lnTo>
                    <a:pt x="14383" y="57817"/>
                  </a:lnTo>
                  <a:cubicBezTo>
                    <a:pt x="15621" y="58198"/>
                    <a:pt x="16764" y="58483"/>
                    <a:pt x="18669" y="58198"/>
                  </a:cubicBezTo>
                  <a:close/>
                </a:path>
              </a:pathLst>
            </a:custGeom>
            <a:solidFill>
              <a:srgbClr val="040000"/>
            </a:solidFill>
            <a:ln w="9525" cap="flat">
              <a:noFill/>
              <a:prstDash val="solid"/>
              <a:miter/>
            </a:ln>
          </p:spPr>
          <p:txBody>
            <a:bodyPr rtlCol="0" anchor="ctr"/>
            <a:lstStyle/>
            <a:p>
              <a:endParaRPr lang="ja-JP" altLang="en-US"/>
            </a:p>
          </p:txBody>
        </p:sp>
        <p:sp>
          <p:nvSpPr>
            <p:cNvPr id="167" name="フリーフォーム: 図形 166">
              <a:extLst>
                <a:ext uri="{FF2B5EF4-FFF2-40B4-BE49-F238E27FC236}">
                  <a16:creationId xmlns:a16="http://schemas.microsoft.com/office/drawing/2014/main" id="{2213C3A7-6F61-8AED-C6E0-14F60DC28118}"/>
                </a:ext>
              </a:extLst>
            </p:cNvPr>
            <p:cNvSpPr/>
            <p:nvPr/>
          </p:nvSpPr>
          <p:spPr>
            <a:xfrm>
              <a:off x="5324284" y="5344762"/>
              <a:ext cx="58197" cy="148589"/>
            </a:xfrm>
            <a:custGeom>
              <a:avLst/>
              <a:gdLst>
                <a:gd name="connsiteX0" fmla="*/ 58198 w 58197"/>
                <a:gd name="connsiteY0" fmla="*/ 146113 h 148589"/>
                <a:gd name="connsiteX1" fmla="*/ 53054 w 58197"/>
                <a:gd name="connsiteY1" fmla="*/ 147351 h 148589"/>
                <a:gd name="connsiteX2" fmla="*/ 52388 w 58197"/>
                <a:gd name="connsiteY2" fmla="*/ 147923 h 148589"/>
                <a:gd name="connsiteX3" fmla="*/ 49149 w 58197"/>
                <a:gd name="connsiteY3" fmla="*/ 148590 h 148589"/>
                <a:gd name="connsiteX4" fmla="*/ 48292 w 58197"/>
                <a:gd name="connsiteY4" fmla="*/ 144685 h 148589"/>
                <a:gd name="connsiteX5" fmla="*/ 43815 w 58197"/>
                <a:gd name="connsiteY5" fmla="*/ 131826 h 148589"/>
                <a:gd name="connsiteX6" fmla="*/ 38481 w 58197"/>
                <a:gd name="connsiteY6" fmla="*/ 119158 h 148589"/>
                <a:gd name="connsiteX7" fmla="*/ 36100 w 58197"/>
                <a:gd name="connsiteY7" fmla="*/ 110109 h 148589"/>
                <a:gd name="connsiteX8" fmla="*/ 32480 w 58197"/>
                <a:gd name="connsiteY8" fmla="*/ 100108 h 148589"/>
                <a:gd name="connsiteX9" fmla="*/ 31718 w 58197"/>
                <a:gd name="connsiteY9" fmla="*/ 99060 h 148589"/>
                <a:gd name="connsiteX10" fmla="*/ 26860 w 58197"/>
                <a:gd name="connsiteY10" fmla="*/ 82868 h 148589"/>
                <a:gd name="connsiteX11" fmla="*/ 22193 w 58197"/>
                <a:gd name="connsiteY11" fmla="*/ 67532 h 148589"/>
                <a:gd name="connsiteX12" fmla="*/ 16478 w 58197"/>
                <a:gd name="connsiteY12" fmla="*/ 53244 h 148589"/>
                <a:gd name="connsiteX13" fmla="*/ 14478 w 58197"/>
                <a:gd name="connsiteY13" fmla="*/ 46767 h 148589"/>
                <a:gd name="connsiteX14" fmla="*/ 9334 w 58197"/>
                <a:gd name="connsiteY14" fmla="*/ 28004 h 148589"/>
                <a:gd name="connsiteX15" fmla="*/ 5620 w 58197"/>
                <a:gd name="connsiteY15" fmla="*/ 14097 h 148589"/>
                <a:gd name="connsiteX16" fmla="*/ 2762 w 58197"/>
                <a:gd name="connsiteY16" fmla="*/ 8477 h 148589"/>
                <a:gd name="connsiteX17" fmla="*/ 0 w 58197"/>
                <a:gd name="connsiteY17" fmla="*/ 1048 h 148589"/>
                <a:gd name="connsiteX18" fmla="*/ 3048 w 58197"/>
                <a:gd name="connsiteY18" fmla="*/ 381 h 148589"/>
                <a:gd name="connsiteX19" fmla="*/ 6382 w 58197"/>
                <a:gd name="connsiteY19" fmla="*/ 2667 h 148589"/>
                <a:gd name="connsiteX20" fmla="*/ 6382 w 58197"/>
                <a:gd name="connsiteY20" fmla="*/ 0 h 148589"/>
                <a:gd name="connsiteX21" fmla="*/ 10763 w 58197"/>
                <a:gd name="connsiteY21" fmla="*/ 0 h 148589"/>
                <a:gd name="connsiteX22" fmla="*/ 14002 w 58197"/>
                <a:gd name="connsiteY22" fmla="*/ 10192 h 148589"/>
                <a:gd name="connsiteX23" fmla="*/ 24479 w 58197"/>
                <a:gd name="connsiteY23" fmla="*/ 44291 h 148589"/>
                <a:gd name="connsiteX24" fmla="*/ 30099 w 58197"/>
                <a:gd name="connsiteY24" fmla="*/ 60770 h 148589"/>
                <a:gd name="connsiteX25" fmla="*/ 37814 w 58197"/>
                <a:gd name="connsiteY25" fmla="*/ 85154 h 148589"/>
                <a:gd name="connsiteX26" fmla="*/ 51530 w 58197"/>
                <a:gd name="connsiteY26" fmla="*/ 124492 h 148589"/>
                <a:gd name="connsiteX27" fmla="*/ 58102 w 58197"/>
                <a:gd name="connsiteY27" fmla="*/ 145923 h 1485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58197" h="148589">
                  <a:moveTo>
                    <a:pt x="58198" y="146113"/>
                  </a:moveTo>
                  <a:lnTo>
                    <a:pt x="53054" y="147351"/>
                  </a:lnTo>
                  <a:cubicBezTo>
                    <a:pt x="53054" y="147351"/>
                    <a:pt x="52292" y="147351"/>
                    <a:pt x="52388" y="147923"/>
                  </a:cubicBezTo>
                  <a:lnTo>
                    <a:pt x="49149" y="148590"/>
                  </a:lnTo>
                  <a:cubicBezTo>
                    <a:pt x="48863" y="147351"/>
                    <a:pt x="48577" y="146018"/>
                    <a:pt x="48292" y="144685"/>
                  </a:cubicBezTo>
                  <a:cubicBezTo>
                    <a:pt x="47339" y="140589"/>
                    <a:pt x="44291" y="136303"/>
                    <a:pt x="43815" y="131826"/>
                  </a:cubicBezTo>
                  <a:cubicBezTo>
                    <a:pt x="43339" y="126968"/>
                    <a:pt x="39338" y="123730"/>
                    <a:pt x="38481" y="119158"/>
                  </a:cubicBezTo>
                  <a:cubicBezTo>
                    <a:pt x="37909" y="116110"/>
                    <a:pt x="36290" y="113157"/>
                    <a:pt x="36100" y="110109"/>
                  </a:cubicBezTo>
                  <a:cubicBezTo>
                    <a:pt x="35814" y="106394"/>
                    <a:pt x="35719" y="102870"/>
                    <a:pt x="32480" y="100108"/>
                  </a:cubicBezTo>
                  <a:cubicBezTo>
                    <a:pt x="32099" y="99822"/>
                    <a:pt x="31623" y="99346"/>
                    <a:pt x="31718" y="99060"/>
                  </a:cubicBezTo>
                  <a:cubicBezTo>
                    <a:pt x="33433" y="92773"/>
                    <a:pt x="28765" y="88202"/>
                    <a:pt x="26860" y="82868"/>
                  </a:cubicBezTo>
                  <a:cubicBezTo>
                    <a:pt x="25146" y="77724"/>
                    <a:pt x="21622" y="72485"/>
                    <a:pt x="22193" y="67532"/>
                  </a:cubicBezTo>
                  <a:cubicBezTo>
                    <a:pt x="22860" y="61246"/>
                    <a:pt x="18479" y="57912"/>
                    <a:pt x="16478" y="53244"/>
                  </a:cubicBezTo>
                  <a:cubicBezTo>
                    <a:pt x="15621" y="51149"/>
                    <a:pt x="14192" y="48863"/>
                    <a:pt x="14478" y="46767"/>
                  </a:cubicBezTo>
                  <a:cubicBezTo>
                    <a:pt x="15430" y="39814"/>
                    <a:pt x="10858" y="34290"/>
                    <a:pt x="9334" y="28004"/>
                  </a:cubicBezTo>
                  <a:cubicBezTo>
                    <a:pt x="8191" y="23336"/>
                    <a:pt x="7048" y="18669"/>
                    <a:pt x="5620" y="14097"/>
                  </a:cubicBezTo>
                  <a:cubicBezTo>
                    <a:pt x="5048" y="12192"/>
                    <a:pt x="3715" y="10382"/>
                    <a:pt x="2762" y="8477"/>
                  </a:cubicBezTo>
                  <a:cubicBezTo>
                    <a:pt x="1619" y="6096"/>
                    <a:pt x="762" y="3524"/>
                    <a:pt x="0" y="1048"/>
                  </a:cubicBezTo>
                  <a:lnTo>
                    <a:pt x="3048" y="381"/>
                  </a:lnTo>
                  <a:cubicBezTo>
                    <a:pt x="3619" y="1143"/>
                    <a:pt x="4286" y="1905"/>
                    <a:pt x="6382" y="2667"/>
                  </a:cubicBezTo>
                  <a:lnTo>
                    <a:pt x="6382" y="0"/>
                  </a:lnTo>
                  <a:lnTo>
                    <a:pt x="10763" y="0"/>
                  </a:lnTo>
                  <a:cubicBezTo>
                    <a:pt x="12192" y="3238"/>
                    <a:pt x="13430" y="6668"/>
                    <a:pt x="14002" y="10192"/>
                  </a:cubicBezTo>
                  <a:cubicBezTo>
                    <a:pt x="15907" y="22003"/>
                    <a:pt x="22288" y="32575"/>
                    <a:pt x="24479" y="44291"/>
                  </a:cubicBezTo>
                  <a:cubicBezTo>
                    <a:pt x="25527" y="49911"/>
                    <a:pt x="28289" y="55245"/>
                    <a:pt x="30099" y="60770"/>
                  </a:cubicBezTo>
                  <a:cubicBezTo>
                    <a:pt x="32766" y="68866"/>
                    <a:pt x="35052" y="77057"/>
                    <a:pt x="37814" y="85154"/>
                  </a:cubicBezTo>
                  <a:cubicBezTo>
                    <a:pt x="42291" y="98298"/>
                    <a:pt x="47530" y="111252"/>
                    <a:pt x="51530" y="124492"/>
                  </a:cubicBezTo>
                  <a:cubicBezTo>
                    <a:pt x="53721" y="131636"/>
                    <a:pt x="56102" y="138779"/>
                    <a:pt x="58102" y="145923"/>
                  </a:cubicBezTo>
                  <a:close/>
                </a:path>
              </a:pathLst>
            </a:custGeom>
            <a:solidFill>
              <a:srgbClr val="040000"/>
            </a:solidFill>
            <a:ln w="9525" cap="flat">
              <a:noFill/>
              <a:prstDash val="solid"/>
              <a:miter/>
            </a:ln>
          </p:spPr>
          <p:txBody>
            <a:bodyPr rtlCol="0" anchor="ctr"/>
            <a:lstStyle/>
            <a:p>
              <a:endParaRPr lang="ja-JP" altLang="en-US"/>
            </a:p>
          </p:txBody>
        </p:sp>
        <p:sp>
          <p:nvSpPr>
            <p:cNvPr id="168" name="フリーフォーム: 図形 167">
              <a:extLst>
                <a:ext uri="{FF2B5EF4-FFF2-40B4-BE49-F238E27FC236}">
                  <a16:creationId xmlns:a16="http://schemas.microsoft.com/office/drawing/2014/main" id="{9C552C33-C2E6-05C5-EAB0-2D48D76C86D9}"/>
                </a:ext>
              </a:extLst>
            </p:cNvPr>
            <p:cNvSpPr/>
            <p:nvPr/>
          </p:nvSpPr>
          <p:spPr>
            <a:xfrm>
              <a:off x="5374862" y="4997180"/>
              <a:ext cx="2190" cy="967"/>
            </a:xfrm>
            <a:custGeom>
              <a:avLst/>
              <a:gdLst>
                <a:gd name="connsiteX0" fmla="*/ 2191 w 2190"/>
                <a:gd name="connsiteY0" fmla="*/ 110 h 967"/>
                <a:gd name="connsiteX1" fmla="*/ 1905 w 2190"/>
                <a:gd name="connsiteY1" fmla="*/ 967 h 967"/>
                <a:gd name="connsiteX2" fmla="*/ 0 w 2190"/>
                <a:gd name="connsiteY2" fmla="*/ 110 h 967"/>
                <a:gd name="connsiteX3" fmla="*/ 2191 w 2190"/>
                <a:gd name="connsiteY3" fmla="*/ 110 h 967"/>
              </a:gdLst>
              <a:ahLst/>
              <a:cxnLst>
                <a:cxn ang="0">
                  <a:pos x="connsiteX0" y="connsiteY0"/>
                </a:cxn>
                <a:cxn ang="0">
                  <a:pos x="connsiteX1" y="connsiteY1"/>
                </a:cxn>
                <a:cxn ang="0">
                  <a:pos x="connsiteX2" y="connsiteY2"/>
                </a:cxn>
                <a:cxn ang="0">
                  <a:pos x="connsiteX3" y="connsiteY3"/>
                </a:cxn>
              </a:cxnLst>
              <a:rect l="l" t="t" r="r" b="b"/>
              <a:pathLst>
                <a:path w="2190" h="967">
                  <a:moveTo>
                    <a:pt x="2191" y="110"/>
                  </a:moveTo>
                  <a:cubicBezTo>
                    <a:pt x="2191" y="110"/>
                    <a:pt x="2000" y="967"/>
                    <a:pt x="1905" y="967"/>
                  </a:cubicBezTo>
                  <a:cubicBezTo>
                    <a:pt x="1143" y="872"/>
                    <a:pt x="381" y="586"/>
                    <a:pt x="0" y="110"/>
                  </a:cubicBezTo>
                  <a:cubicBezTo>
                    <a:pt x="953" y="-81"/>
                    <a:pt x="1619" y="15"/>
                    <a:pt x="2191" y="110"/>
                  </a:cubicBezTo>
                  <a:close/>
                </a:path>
              </a:pathLst>
            </a:custGeom>
            <a:solidFill>
              <a:srgbClr val="040000"/>
            </a:solidFill>
            <a:ln w="9525" cap="flat">
              <a:noFill/>
              <a:prstDash val="solid"/>
              <a:miter/>
            </a:ln>
          </p:spPr>
          <p:txBody>
            <a:bodyPr rtlCol="0" anchor="ctr"/>
            <a:lstStyle/>
            <a:p>
              <a:endParaRPr lang="ja-JP" altLang="en-US"/>
            </a:p>
          </p:txBody>
        </p:sp>
        <p:sp>
          <p:nvSpPr>
            <p:cNvPr id="169" name="フリーフォーム: 図形 168">
              <a:extLst>
                <a:ext uri="{FF2B5EF4-FFF2-40B4-BE49-F238E27FC236}">
                  <a16:creationId xmlns:a16="http://schemas.microsoft.com/office/drawing/2014/main" id="{3B0870A5-B07B-1C34-DF3D-3A7C982EA712}"/>
                </a:ext>
              </a:extLst>
            </p:cNvPr>
            <p:cNvSpPr/>
            <p:nvPr/>
          </p:nvSpPr>
          <p:spPr>
            <a:xfrm>
              <a:off x="5343048" y="4874703"/>
              <a:ext cx="27241" cy="50437"/>
            </a:xfrm>
            <a:custGeom>
              <a:avLst/>
              <a:gdLst>
                <a:gd name="connsiteX0" fmla="*/ 27241 w 27241"/>
                <a:gd name="connsiteY0" fmla="*/ 43529 h 50437"/>
                <a:gd name="connsiteX1" fmla="*/ 23050 w 27241"/>
                <a:gd name="connsiteY1" fmla="*/ 47530 h 50437"/>
                <a:gd name="connsiteX2" fmla="*/ 21431 w 27241"/>
                <a:gd name="connsiteY2" fmla="*/ 48196 h 50437"/>
                <a:gd name="connsiteX3" fmla="*/ 22574 w 27241"/>
                <a:gd name="connsiteY3" fmla="*/ 48768 h 50437"/>
                <a:gd name="connsiteX4" fmla="*/ 24670 w 27241"/>
                <a:gd name="connsiteY4" fmla="*/ 49339 h 50437"/>
                <a:gd name="connsiteX5" fmla="*/ 24384 w 27241"/>
                <a:gd name="connsiteY5" fmla="*/ 50197 h 50437"/>
                <a:gd name="connsiteX6" fmla="*/ 23813 w 27241"/>
                <a:gd name="connsiteY6" fmla="*/ 50197 h 50437"/>
                <a:gd name="connsiteX7" fmla="*/ 16859 w 27241"/>
                <a:gd name="connsiteY7" fmla="*/ 45911 h 50437"/>
                <a:gd name="connsiteX8" fmla="*/ 8858 w 27241"/>
                <a:gd name="connsiteY8" fmla="*/ 24955 h 50437"/>
                <a:gd name="connsiteX9" fmla="*/ 762 w 27241"/>
                <a:gd name="connsiteY9" fmla="*/ 5334 h 50437"/>
                <a:gd name="connsiteX10" fmla="*/ 0 w 27241"/>
                <a:gd name="connsiteY10" fmla="*/ 2096 h 50437"/>
                <a:gd name="connsiteX11" fmla="*/ 3905 w 27241"/>
                <a:gd name="connsiteY11" fmla="*/ 1334 h 50437"/>
                <a:gd name="connsiteX12" fmla="*/ 6763 w 27241"/>
                <a:gd name="connsiteY12" fmla="*/ 1334 h 50437"/>
                <a:gd name="connsiteX13" fmla="*/ 10096 w 27241"/>
                <a:gd name="connsiteY13" fmla="*/ 0 h 50437"/>
                <a:gd name="connsiteX14" fmla="*/ 17050 w 27241"/>
                <a:gd name="connsiteY14" fmla="*/ 18479 h 50437"/>
                <a:gd name="connsiteX15" fmla="*/ 24193 w 27241"/>
                <a:gd name="connsiteY15" fmla="*/ 33052 h 50437"/>
                <a:gd name="connsiteX16" fmla="*/ 27051 w 27241"/>
                <a:gd name="connsiteY16" fmla="*/ 43339 h 50437"/>
                <a:gd name="connsiteX17" fmla="*/ 22860 w 27241"/>
                <a:gd name="connsiteY17" fmla="*/ 44196 h 50437"/>
                <a:gd name="connsiteX18" fmla="*/ 22003 w 27241"/>
                <a:gd name="connsiteY18" fmla="*/ 43624 h 50437"/>
                <a:gd name="connsiteX19" fmla="*/ 22860 w 27241"/>
                <a:gd name="connsiteY19" fmla="*/ 44196 h 50437"/>
                <a:gd name="connsiteX20" fmla="*/ 6953 w 27241"/>
                <a:gd name="connsiteY20" fmla="*/ 11525 h 50437"/>
                <a:gd name="connsiteX21" fmla="*/ 7715 w 27241"/>
                <a:gd name="connsiteY21" fmla="*/ 10192 h 50437"/>
                <a:gd name="connsiteX22" fmla="*/ 6572 w 27241"/>
                <a:gd name="connsiteY22" fmla="*/ 6572 h 50437"/>
                <a:gd name="connsiteX23" fmla="*/ 4667 w 27241"/>
                <a:gd name="connsiteY23" fmla="*/ 6287 h 50437"/>
                <a:gd name="connsiteX24" fmla="*/ 5905 w 27241"/>
                <a:gd name="connsiteY24" fmla="*/ 12573 h 50437"/>
                <a:gd name="connsiteX25" fmla="*/ 6858 w 27241"/>
                <a:gd name="connsiteY25" fmla="*/ 11430 h 50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7241" h="50437">
                  <a:moveTo>
                    <a:pt x="27241" y="43529"/>
                  </a:moveTo>
                  <a:cubicBezTo>
                    <a:pt x="27241" y="46482"/>
                    <a:pt x="26956" y="48292"/>
                    <a:pt x="23050" y="47530"/>
                  </a:cubicBezTo>
                  <a:cubicBezTo>
                    <a:pt x="22574" y="47530"/>
                    <a:pt x="22003" y="48006"/>
                    <a:pt x="21431" y="48196"/>
                  </a:cubicBezTo>
                  <a:cubicBezTo>
                    <a:pt x="21812" y="48387"/>
                    <a:pt x="22193" y="48673"/>
                    <a:pt x="22574" y="48768"/>
                  </a:cubicBezTo>
                  <a:cubicBezTo>
                    <a:pt x="23336" y="48959"/>
                    <a:pt x="24003" y="49149"/>
                    <a:pt x="24670" y="49339"/>
                  </a:cubicBezTo>
                  <a:lnTo>
                    <a:pt x="24384" y="50197"/>
                  </a:lnTo>
                  <a:cubicBezTo>
                    <a:pt x="24384" y="50197"/>
                    <a:pt x="24003" y="50197"/>
                    <a:pt x="23813" y="50197"/>
                  </a:cubicBezTo>
                  <a:cubicBezTo>
                    <a:pt x="18192" y="50768"/>
                    <a:pt x="17907" y="50673"/>
                    <a:pt x="16859" y="45911"/>
                  </a:cubicBezTo>
                  <a:cubicBezTo>
                    <a:pt x="15335" y="38576"/>
                    <a:pt x="11811" y="31813"/>
                    <a:pt x="8858" y="24955"/>
                  </a:cubicBezTo>
                  <a:cubicBezTo>
                    <a:pt x="6096" y="18479"/>
                    <a:pt x="2191" y="12382"/>
                    <a:pt x="762" y="5334"/>
                  </a:cubicBezTo>
                  <a:cubicBezTo>
                    <a:pt x="571" y="4286"/>
                    <a:pt x="286" y="3143"/>
                    <a:pt x="0" y="2096"/>
                  </a:cubicBezTo>
                  <a:lnTo>
                    <a:pt x="3905" y="1334"/>
                  </a:lnTo>
                  <a:cubicBezTo>
                    <a:pt x="4858" y="1810"/>
                    <a:pt x="5810" y="2191"/>
                    <a:pt x="6763" y="1334"/>
                  </a:cubicBezTo>
                  <a:lnTo>
                    <a:pt x="10096" y="0"/>
                  </a:lnTo>
                  <a:cubicBezTo>
                    <a:pt x="12859" y="6001"/>
                    <a:pt x="15335" y="12097"/>
                    <a:pt x="17050" y="18479"/>
                  </a:cubicBezTo>
                  <a:cubicBezTo>
                    <a:pt x="18383" y="23527"/>
                    <a:pt x="21241" y="28480"/>
                    <a:pt x="24193" y="33052"/>
                  </a:cubicBezTo>
                  <a:cubicBezTo>
                    <a:pt x="26384" y="36386"/>
                    <a:pt x="26956" y="39624"/>
                    <a:pt x="27051" y="43339"/>
                  </a:cubicBezTo>
                  <a:close/>
                  <a:moveTo>
                    <a:pt x="22860" y="44196"/>
                  </a:moveTo>
                  <a:lnTo>
                    <a:pt x="22003" y="43624"/>
                  </a:lnTo>
                  <a:cubicBezTo>
                    <a:pt x="22003" y="43624"/>
                    <a:pt x="22098" y="44387"/>
                    <a:pt x="22860" y="44196"/>
                  </a:cubicBezTo>
                  <a:close/>
                  <a:moveTo>
                    <a:pt x="6953" y="11525"/>
                  </a:moveTo>
                  <a:cubicBezTo>
                    <a:pt x="6953" y="11525"/>
                    <a:pt x="6953" y="11144"/>
                    <a:pt x="7715" y="10192"/>
                  </a:cubicBezTo>
                  <a:cubicBezTo>
                    <a:pt x="7334" y="8954"/>
                    <a:pt x="7144" y="7715"/>
                    <a:pt x="6572" y="6572"/>
                  </a:cubicBezTo>
                  <a:cubicBezTo>
                    <a:pt x="6477" y="6287"/>
                    <a:pt x="5334" y="6382"/>
                    <a:pt x="4667" y="6287"/>
                  </a:cubicBezTo>
                  <a:cubicBezTo>
                    <a:pt x="5143" y="8382"/>
                    <a:pt x="5524" y="10478"/>
                    <a:pt x="5905" y="12573"/>
                  </a:cubicBezTo>
                  <a:cubicBezTo>
                    <a:pt x="6286" y="12192"/>
                    <a:pt x="6572" y="11906"/>
                    <a:pt x="6858" y="11430"/>
                  </a:cubicBezTo>
                  <a:close/>
                </a:path>
              </a:pathLst>
            </a:custGeom>
            <a:solidFill>
              <a:srgbClr val="040000"/>
            </a:solidFill>
            <a:ln w="9525" cap="flat">
              <a:noFill/>
              <a:prstDash val="solid"/>
              <a:miter/>
            </a:ln>
          </p:spPr>
          <p:txBody>
            <a:bodyPr rtlCol="0" anchor="ctr"/>
            <a:lstStyle/>
            <a:p>
              <a:endParaRPr lang="ja-JP" altLang="en-US"/>
            </a:p>
          </p:txBody>
        </p:sp>
        <p:sp>
          <p:nvSpPr>
            <p:cNvPr id="170" name="フリーフォーム: 図形 169">
              <a:extLst>
                <a:ext uri="{FF2B5EF4-FFF2-40B4-BE49-F238E27FC236}">
                  <a16:creationId xmlns:a16="http://schemas.microsoft.com/office/drawing/2014/main" id="{7DDACB18-6495-463B-521B-3C42394C1794}"/>
                </a:ext>
              </a:extLst>
            </p:cNvPr>
            <p:cNvSpPr/>
            <p:nvPr/>
          </p:nvSpPr>
          <p:spPr>
            <a:xfrm>
              <a:off x="5326284" y="4837175"/>
              <a:ext cx="27050" cy="39719"/>
            </a:xfrm>
            <a:custGeom>
              <a:avLst/>
              <a:gdLst>
                <a:gd name="connsiteX0" fmla="*/ 27051 w 27050"/>
                <a:gd name="connsiteY0" fmla="*/ 37719 h 39719"/>
                <a:gd name="connsiteX1" fmla="*/ 23717 w 27050"/>
                <a:gd name="connsiteY1" fmla="*/ 39053 h 39719"/>
                <a:gd name="connsiteX2" fmla="*/ 20860 w 27050"/>
                <a:gd name="connsiteY2" fmla="*/ 39053 h 39719"/>
                <a:gd name="connsiteX3" fmla="*/ 16954 w 27050"/>
                <a:gd name="connsiteY3" fmla="*/ 39719 h 39719"/>
                <a:gd name="connsiteX4" fmla="*/ 14573 w 27050"/>
                <a:gd name="connsiteY4" fmla="*/ 34862 h 39719"/>
                <a:gd name="connsiteX5" fmla="*/ 9335 w 27050"/>
                <a:gd name="connsiteY5" fmla="*/ 24194 h 39719"/>
                <a:gd name="connsiteX6" fmla="*/ 0 w 27050"/>
                <a:gd name="connsiteY6" fmla="*/ 3715 h 39719"/>
                <a:gd name="connsiteX7" fmla="*/ 2572 w 27050"/>
                <a:gd name="connsiteY7" fmla="*/ 3524 h 39719"/>
                <a:gd name="connsiteX8" fmla="*/ 4953 w 27050"/>
                <a:gd name="connsiteY8" fmla="*/ 2953 h 39719"/>
                <a:gd name="connsiteX9" fmla="*/ 4953 w 27050"/>
                <a:gd name="connsiteY9" fmla="*/ 1048 h 39719"/>
                <a:gd name="connsiteX10" fmla="*/ 9620 w 27050"/>
                <a:gd name="connsiteY10" fmla="*/ 0 h 39719"/>
                <a:gd name="connsiteX11" fmla="*/ 10763 w 27050"/>
                <a:gd name="connsiteY11" fmla="*/ 1048 h 39719"/>
                <a:gd name="connsiteX12" fmla="*/ 17812 w 27050"/>
                <a:gd name="connsiteY12" fmla="*/ 16383 h 39719"/>
                <a:gd name="connsiteX13" fmla="*/ 24098 w 27050"/>
                <a:gd name="connsiteY13" fmla="*/ 31337 h 39719"/>
                <a:gd name="connsiteX14" fmla="*/ 27051 w 27050"/>
                <a:gd name="connsiteY14" fmla="*/ 37814 h 397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050" h="39719">
                  <a:moveTo>
                    <a:pt x="27051" y="37719"/>
                  </a:moveTo>
                  <a:lnTo>
                    <a:pt x="23717" y="39053"/>
                  </a:lnTo>
                  <a:lnTo>
                    <a:pt x="20860" y="39053"/>
                  </a:lnTo>
                  <a:lnTo>
                    <a:pt x="16954" y="39719"/>
                  </a:lnTo>
                  <a:cubicBezTo>
                    <a:pt x="16478" y="37910"/>
                    <a:pt x="15716" y="36195"/>
                    <a:pt x="14573" y="34862"/>
                  </a:cubicBezTo>
                  <a:cubicBezTo>
                    <a:pt x="11811" y="31623"/>
                    <a:pt x="10573" y="27813"/>
                    <a:pt x="9335" y="24194"/>
                  </a:cubicBezTo>
                  <a:cubicBezTo>
                    <a:pt x="6858" y="16954"/>
                    <a:pt x="3810" y="10096"/>
                    <a:pt x="0" y="3715"/>
                  </a:cubicBezTo>
                  <a:lnTo>
                    <a:pt x="2572" y="3524"/>
                  </a:lnTo>
                  <a:cubicBezTo>
                    <a:pt x="3334" y="3334"/>
                    <a:pt x="4191" y="3143"/>
                    <a:pt x="4953" y="2953"/>
                  </a:cubicBezTo>
                  <a:cubicBezTo>
                    <a:pt x="4381" y="2381"/>
                    <a:pt x="5524" y="1048"/>
                    <a:pt x="4953" y="1048"/>
                  </a:cubicBezTo>
                  <a:lnTo>
                    <a:pt x="9620" y="0"/>
                  </a:lnTo>
                  <a:cubicBezTo>
                    <a:pt x="9620" y="0"/>
                    <a:pt x="10382" y="667"/>
                    <a:pt x="10763" y="1048"/>
                  </a:cubicBezTo>
                  <a:cubicBezTo>
                    <a:pt x="15430" y="5239"/>
                    <a:pt x="15145" y="11335"/>
                    <a:pt x="17812" y="16383"/>
                  </a:cubicBezTo>
                  <a:cubicBezTo>
                    <a:pt x="20383" y="21146"/>
                    <a:pt x="21812" y="26384"/>
                    <a:pt x="24098" y="31337"/>
                  </a:cubicBezTo>
                  <a:cubicBezTo>
                    <a:pt x="25146" y="33528"/>
                    <a:pt x="26098" y="35623"/>
                    <a:pt x="27051" y="37814"/>
                  </a:cubicBezTo>
                  <a:close/>
                </a:path>
              </a:pathLst>
            </a:custGeom>
            <a:solidFill>
              <a:srgbClr val="040000"/>
            </a:solidFill>
            <a:ln w="9525" cap="flat">
              <a:noFill/>
              <a:prstDash val="solid"/>
              <a:miter/>
            </a:ln>
          </p:spPr>
          <p:txBody>
            <a:bodyPr rtlCol="0" anchor="ctr"/>
            <a:lstStyle/>
            <a:p>
              <a:endParaRPr lang="ja-JP" altLang="en-US"/>
            </a:p>
          </p:txBody>
        </p:sp>
        <p:sp>
          <p:nvSpPr>
            <p:cNvPr id="171" name="フリーフォーム: 図形 170">
              <a:extLst>
                <a:ext uri="{FF2B5EF4-FFF2-40B4-BE49-F238E27FC236}">
                  <a16:creationId xmlns:a16="http://schemas.microsoft.com/office/drawing/2014/main" id="{27AA29DA-DBD7-9FED-DEFF-121D835BDE73}"/>
                </a:ext>
              </a:extLst>
            </p:cNvPr>
            <p:cNvSpPr/>
            <p:nvPr/>
          </p:nvSpPr>
          <p:spPr>
            <a:xfrm>
              <a:off x="5346001" y="5023876"/>
              <a:ext cx="2190" cy="941"/>
            </a:xfrm>
            <a:custGeom>
              <a:avLst/>
              <a:gdLst>
                <a:gd name="connsiteX0" fmla="*/ 2191 w 2190"/>
                <a:gd name="connsiteY0" fmla="*/ 85 h 941"/>
                <a:gd name="connsiteX1" fmla="*/ 1905 w 2190"/>
                <a:gd name="connsiteY1" fmla="*/ 942 h 941"/>
                <a:gd name="connsiteX2" fmla="*/ 0 w 2190"/>
                <a:gd name="connsiteY2" fmla="*/ 85 h 941"/>
                <a:gd name="connsiteX3" fmla="*/ 2191 w 2190"/>
                <a:gd name="connsiteY3" fmla="*/ 85 h 941"/>
              </a:gdLst>
              <a:ahLst/>
              <a:cxnLst>
                <a:cxn ang="0">
                  <a:pos x="connsiteX0" y="connsiteY0"/>
                </a:cxn>
                <a:cxn ang="0">
                  <a:pos x="connsiteX1" y="connsiteY1"/>
                </a:cxn>
                <a:cxn ang="0">
                  <a:pos x="connsiteX2" y="connsiteY2"/>
                </a:cxn>
                <a:cxn ang="0">
                  <a:pos x="connsiteX3" y="connsiteY3"/>
                </a:cxn>
              </a:cxnLst>
              <a:rect l="l" t="t" r="r" b="b"/>
              <a:pathLst>
                <a:path w="2190" h="941">
                  <a:moveTo>
                    <a:pt x="2191" y="85"/>
                  </a:moveTo>
                  <a:cubicBezTo>
                    <a:pt x="2191" y="85"/>
                    <a:pt x="2000" y="942"/>
                    <a:pt x="1905" y="942"/>
                  </a:cubicBezTo>
                  <a:cubicBezTo>
                    <a:pt x="1143" y="847"/>
                    <a:pt x="381" y="656"/>
                    <a:pt x="0" y="85"/>
                  </a:cubicBezTo>
                  <a:cubicBezTo>
                    <a:pt x="952" y="-106"/>
                    <a:pt x="1619" y="85"/>
                    <a:pt x="2191" y="85"/>
                  </a:cubicBezTo>
                  <a:close/>
                </a:path>
              </a:pathLst>
            </a:custGeom>
            <a:solidFill>
              <a:srgbClr val="040000"/>
            </a:solidFill>
            <a:ln w="9525" cap="flat">
              <a:noFill/>
              <a:prstDash val="solid"/>
              <a:miter/>
            </a:ln>
          </p:spPr>
          <p:txBody>
            <a:bodyPr rtlCol="0" anchor="ctr"/>
            <a:lstStyle/>
            <a:p>
              <a:endParaRPr lang="ja-JP" altLang="en-US"/>
            </a:p>
          </p:txBody>
        </p:sp>
        <p:sp>
          <p:nvSpPr>
            <p:cNvPr id="172" name="フリーフォーム: 図形 171">
              <a:extLst>
                <a:ext uri="{FF2B5EF4-FFF2-40B4-BE49-F238E27FC236}">
                  <a16:creationId xmlns:a16="http://schemas.microsoft.com/office/drawing/2014/main" id="{52E81C8E-D6CD-A73C-E1CC-35D16009A555}"/>
                </a:ext>
              </a:extLst>
            </p:cNvPr>
            <p:cNvSpPr/>
            <p:nvPr/>
          </p:nvSpPr>
          <p:spPr>
            <a:xfrm>
              <a:off x="5318855" y="4825936"/>
              <a:ext cx="17049" cy="14954"/>
            </a:xfrm>
            <a:custGeom>
              <a:avLst/>
              <a:gdLst>
                <a:gd name="connsiteX0" fmla="*/ 17050 w 17049"/>
                <a:gd name="connsiteY0" fmla="*/ 11239 h 14954"/>
                <a:gd name="connsiteX1" fmla="*/ 12382 w 17049"/>
                <a:gd name="connsiteY1" fmla="*/ 12287 h 14954"/>
                <a:gd name="connsiteX2" fmla="*/ 10954 w 17049"/>
                <a:gd name="connsiteY2" fmla="*/ 12954 h 14954"/>
                <a:gd name="connsiteX3" fmla="*/ 10001 w 17049"/>
                <a:gd name="connsiteY3" fmla="*/ 14764 h 14954"/>
                <a:gd name="connsiteX4" fmla="*/ 7429 w 17049"/>
                <a:gd name="connsiteY4" fmla="*/ 14954 h 14954"/>
                <a:gd name="connsiteX5" fmla="*/ 0 w 17049"/>
                <a:gd name="connsiteY5" fmla="*/ 4572 h 14954"/>
                <a:gd name="connsiteX6" fmla="*/ 5334 w 17049"/>
                <a:gd name="connsiteY6" fmla="*/ 3715 h 14954"/>
                <a:gd name="connsiteX7" fmla="*/ 5905 w 17049"/>
                <a:gd name="connsiteY7" fmla="*/ 2953 h 14954"/>
                <a:gd name="connsiteX8" fmla="*/ 9906 w 17049"/>
                <a:gd name="connsiteY8" fmla="*/ 0 h 14954"/>
                <a:gd name="connsiteX9" fmla="*/ 14192 w 17049"/>
                <a:gd name="connsiteY9" fmla="*/ 7811 h 14954"/>
                <a:gd name="connsiteX10" fmla="*/ 17050 w 17049"/>
                <a:gd name="connsiteY10" fmla="*/ 11239 h 14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049" h="14954">
                  <a:moveTo>
                    <a:pt x="17050" y="11239"/>
                  </a:moveTo>
                  <a:lnTo>
                    <a:pt x="12382" y="12287"/>
                  </a:lnTo>
                  <a:cubicBezTo>
                    <a:pt x="12382" y="12287"/>
                    <a:pt x="11716" y="12478"/>
                    <a:pt x="10954" y="12954"/>
                  </a:cubicBezTo>
                  <a:cubicBezTo>
                    <a:pt x="10668" y="13525"/>
                    <a:pt x="10382" y="14192"/>
                    <a:pt x="10001" y="14764"/>
                  </a:cubicBezTo>
                  <a:lnTo>
                    <a:pt x="7429" y="14954"/>
                  </a:lnTo>
                  <a:cubicBezTo>
                    <a:pt x="5239" y="11335"/>
                    <a:pt x="2762" y="7811"/>
                    <a:pt x="0" y="4572"/>
                  </a:cubicBezTo>
                  <a:lnTo>
                    <a:pt x="5334" y="3715"/>
                  </a:lnTo>
                  <a:cubicBezTo>
                    <a:pt x="5334" y="3715"/>
                    <a:pt x="6191" y="3715"/>
                    <a:pt x="5905" y="2953"/>
                  </a:cubicBezTo>
                  <a:lnTo>
                    <a:pt x="9906" y="0"/>
                  </a:lnTo>
                  <a:cubicBezTo>
                    <a:pt x="11525" y="2477"/>
                    <a:pt x="12954" y="5048"/>
                    <a:pt x="14192" y="7811"/>
                  </a:cubicBezTo>
                  <a:cubicBezTo>
                    <a:pt x="14764" y="9049"/>
                    <a:pt x="15907" y="10192"/>
                    <a:pt x="17050" y="11239"/>
                  </a:cubicBezTo>
                  <a:close/>
                </a:path>
              </a:pathLst>
            </a:custGeom>
            <a:solidFill>
              <a:srgbClr val="040000"/>
            </a:solidFill>
            <a:ln w="9525" cap="flat">
              <a:noFill/>
              <a:prstDash val="solid"/>
              <a:miter/>
            </a:ln>
          </p:spPr>
          <p:txBody>
            <a:bodyPr rtlCol="0" anchor="ctr"/>
            <a:lstStyle/>
            <a:p>
              <a:endParaRPr lang="ja-JP" altLang="en-US"/>
            </a:p>
          </p:txBody>
        </p:sp>
        <p:sp>
          <p:nvSpPr>
            <p:cNvPr id="173" name="フリーフォーム: 図形 172">
              <a:extLst>
                <a:ext uri="{FF2B5EF4-FFF2-40B4-BE49-F238E27FC236}">
                  <a16:creationId xmlns:a16="http://schemas.microsoft.com/office/drawing/2014/main" id="{6F2ECF83-2FEE-4260-1AC5-16E36AEABC10}"/>
                </a:ext>
              </a:extLst>
            </p:cNvPr>
            <p:cNvSpPr/>
            <p:nvPr/>
          </p:nvSpPr>
          <p:spPr>
            <a:xfrm>
              <a:off x="5308568" y="5295137"/>
              <a:ext cx="26479" cy="50863"/>
            </a:xfrm>
            <a:custGeom>
              <a:avLst/>
              <a:gdLst>
                <a:gd name="connsiteX0" fmla="*/ 26384 w 26479"/>
                <a:gd name="connsiteY0" fmla="*/ 49721 h 50863"/>
                <a:gd name="connsiteX1" fmla="*/ 22003 w 26479"/>
                <a:gd name="connsiteY1" fmla="*/ 49721 h 50863"/>
                <a:gd name="connsiteX2" fmla="*/ 18669 w 26479"/>
                <a:gd name="connsiteY2" fmla="*/ 50197 h 50863"/>
                <a:gd name="connsiteX3" fmla="*/ 15621 w 26479"/>
                <a:gd name="connsiteY3" fmla="*/ 50864 h 50863"/>
                <a:gd name="connsiteX4" fmla="*/ 12573 w 26479"/>
                <a:gd name="connsiteY4" fmla="*/ 39243 h 50863"/>
                <a:gd name="connsiteX5" fmla="*/ 11144 w 26479"/>
                <a:gd name="connsiteY5" fmla="*/ 35814 h 50863"/>
                <a:gd name="connsiteX6" fmla="*/ 6858 w 26479"/>
                <a:gd name="connsiteY6" fmla="*/ 22098 h 50863"/>
                <a:gd name="connsiteX7" fmla="*/ 6858 w 26479"/>
                <a:gd name="connsiteY7" fmla="*/ 20098 h 50863"/>
                <a:gd name="connsiteX8" fmla="*/ 1334 w 26479"/>
                <a:gd name="connsiteY8" fmla="*/ 4858 h 50863"/>
                <a:gd name="connsiteX9" fmla="*/ 0 w 26479"/>
                <a:gd name="connsiteY9" fmla="*/ 1524 h 50863"/>
                <a:gd name="connsiteX10" fmla="*/ 4001 w 26479"/>
                <a:gd name="connsiteY10" fmla="*/ 1048 h 50863"/>
                <a:gd name="connsiteX11" fmla="*/ 4858 w 26479"/>
                <a:gd name="connsiteY11" fmla="*/ 1620 h 50863"/>
                <a:gd name="connsiteX12" fmla="*/ 4858 w 26479"/>
                <a:gd name="connsiteY12" fmla="*/ 1334 h 50863"/>
                <a:gd name="connsiteX13" fmla="*/ 10192 w 26479"/>
                <a:gd name="connsiteY13" fmla="*/ 0 h 50863"/>
                <a:gd name="connsiteX14" fmla="*/ 11811 w 26479"/>
                <a:gd name="connsiteY14" fmla="*/ 5620 h 50863"/>
                <a:gd name="connsiteX15" fmla="*/ 15431 w 26479"/>
                <a:gd name="connsiteY15" fmla="*/ 15526 h 50863"/>
                <a:gd name="connsiteX16" fmla="*/ 22574 w 26479"/>
                <a:gd name="connsiteY16" fmla="*/ 39529 h 50863"/>
                <a:gd name="connsiteX17" fmla="*/ 26479 w 26479"/>
                <a:gd name="connsiteY17" fmla="*/ 49721 h 50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479" h="50863">
                  <a:moveTo>
                    <a:pt x="26384" y="49721"/>
                  </a:moveTo>
                  <a:lnTo>
                    <a:pt x="22003" y="49721"/>
                  </a:lnTo>
                  <a:cubicBezTo>
                    <a:pt x="20860" y="49911"/>
                    <a:pt x="19812" y="50102"/>
                    <a:pt x="18669" y="50197"/>
                  </a:cubicBezTo>
                  <a:lnTo>
                    <a:pt x="15621" y="50864"/>
                  </a:lnTo>
                  <a:cubicBezTo>
                    <a:pt x="14573" y="46958"/>
                    <a:pt x="13811" y="43053"/>
                    <a:pt x="12573" y="39243"/>
                  </a:cubicBezTo>
                  <a:cubicBezTo>
                    <a:pt x="12192" y="38100"/>
                    <a:pt x="11906" y="36767"/>
                    <a:pt x="11144" y="35814"/>
                  </a:cubicBezTo>
                  <a:cubicBezTo>
                    <a:pt x="7811" y="31718"/>
                    <a:pt x="6191" y="27242"/>
                    <a:pt x="6858" y="22098"/>
                  </a:cubicBezTo>
                  <a:cubicBezTo>
                    <a:pt x="6858" y="21431"/>
                    <a:pt x="7144" y="20574"/>
                    <a:pt x="6858" y="20098"/>
                  </a:cubicBezTo>
                  <a:cubicBezTo>
                    <a:pt x="3048" y="15621"/>
                    <a:pt x="3048" y="10001"/>
                    <a:pt x="1334" y="4858"/>
                  </a:cubicBezTo>
                  <a:cubicBezTo>
                    <a:pt x="953" y="3715"/>
                    <a:pt x="476" y="2667"/>
                    <a:pt x="0" y="1524"/>
                  </a:cubicBezTo>
                  <a:lnTo>
                    <a:pt x="4001" y="1048"/>
                  </a:lnTo>
                  <a:cubicBezTo>
                    <a:pt x="4001" y="1048"/>
                    <a:pt x="4572" y="1429"/>
                    <a:pt x="4858" y="1620"/>
                  </a:cubicBezTo>
                  <a:cubicBezTo>
                    <a:pt x="4858" y="1524"/>
                    <a:pt x="4858" y="1429"/>
                    <a:pt x="4858" y="1334"/>
                  </a:cubicBezTo>
                  <a:lnTo>
                    <a:pt x="10192" y="0"/>
                  </a:lnTo>
                  <a:cubicBezTo>
                    <a:pt x="10763" y="1905"/>
                    <a:pt x="11240" y="3715"/>
                    <a:pt x="11811" y="5620"/>
                  </a:cubicBezTo>
                  <a:cubicBezTo>
                    <a:pt x="12859" y="8954"/>
                    <a:pt x="15145" y="12192"/>
                    <a:pt x="15431" y="15526"/>
                  </a:cubicBezTo>
                  <a:cubicBezTo>
                    <a:pt x="16193" y="24003"/>
                    <a:pt x="20193" y="31528"/>
                    <a:pt x="22574" y="39529"/>
                  </a:cubicBezTo>
                  <a:cubicBezTo>
                    <a:pt x="23622" y="42958"/>
                    <a:pt x="25146" y="46387"/>
                    <a:pt x="26479" y="49721"/>
                  </a:cubicBezTo>
                  <a:close/>
                </a:path>
              </a:pathLst>
            </a:custGeom>
            <a:solidFill>
              <a:srgbClr val="040000"/>
            </a:solidFill>
            <a:ln w="9525" cap="flat">
              <a:noFill/>
              <a:prstDash val="solid"/>
              <a:miter/>
            </a:ln>
          </p:spPr>
          <p:txBody>
            <a:bodyPr rtlCol="0" anchor="ctr"/>
            <a:lstStyle/>
            <a:p>
              <a:endParaRPr lang="ja-JP" altLang="en-US"/>
            </a:p>
          </p:txBody>
        </p:sp>
        <p:sp>
          <p:nvSpPr>
            <p:cNvPr id="174" name="フリーフォーム: 図形 173">
              <a:extLst>
                <a:ext uri="{FF2B5EF4-FFF2-40B4-BE49-F238E27FC236}">
                  <a16:creationId xmlns:a16="http://schemas.microsoft.com/office/drawing/2014/main" id="{2E8ECDA1-B78B-9C76-239E-ED736E317339}"/>
                </a:ext>
              </a:extLst>
            </p:cNvPr>
            <p:cNvSpPr/>
            <p:nvPr/>
          </p:nvSpPr>
          <p:spPr>
            <a:xfrm>
              <a:off x="5243607" y="4798503"/>
              <a:ext cx="85248" cy="52577"/>
            </a:xfrm>
            <a:custGeom>
              <a:avLst/>
              <a:gdLst>
                <a:gd name="connsiteX0" fmla="*/ 85249 w 85248"/>
                <a:gd name="connsiteY0" fmla="*/ 27432 h 52577"/>
                <a:gd name="connsiteX1" fmla="*/ 81248 w 85248"/>
                <a:gd name="connsiteY1" fmla="*/ 30385 h 52577"/>
                <a:gd name="connsiteX2" fmla="*/ 80677 w 85248"/>
                <a:gd name="connsiteY2" fmla="*/ 31147 h 52577"/>
                <a:gd name="connsiteX3" fmla="*/ 75343 w 85248"/>
                <a:gd name="connsiteY3" fmla="*/ 32004 h 52577"/>
                <a:gd name="connsiteX4" fmla="*/ 63246 w 85248"/>
                <a:gd name="connsiteY4" fmla="*/ 20669 h 52577"/>
                <a:gd name="connsiteX5" fmla="*/ 36862 w 85248"/>
                <a:gd name="connsiteY5" fmla="*/ 10478 h 52577"/>
                <a:gd name="connsiteX6" fmla="*/ 28480 w 85248"/>
                <a:gd name="connsiteY6" fmla="*/ 16002 h 52577"/>
                <a:gd name="connsiteX7" fmla="*/ 26765 w 85248"/>
                <a:gd name="connsiteY7" fmla="*/ 18002 h 52577"/>
                <a:gd name="connsiteX8" fmla="*/ 18002 w 85248"/>
                <a:gd name="connsiteY8" fmla="*/ 27242 h 52577"/>
                <a:gd name="connsiteX9" fmla="*/ 10954 w 85248"/>
                <a:gd name="connsiteY9" fmla="*/ 43339 h 52577"/>
                <a:gd name="connsiteX10" fmla="*/ 9811 w 85248"/>
                <a:gd name="connsiteY10" fmla="*/ 52388 h 52577"/>
                <a:gd name="connsiteX11" fmla="*/ 6858 w 85248"/>
                <a:gd name="connsiteY11" fmla="*/ 52578 h 52577"/>
                <a:gd name="connsiteX12" fmla="*/ 6287 w 85248"/>
                <a:gd name="connsiteY12" fmla="*/ 49530 h 52577"/>
                <a:gd name="connsiteX13" fmla="*/ 4381 w 85248"/>
                <a:gd name="connsiteY13" fmla="*/ 46958 h 52577"/>
                <a:gd name="connsiteX14" fmla="*/ 3429 w 85248"/>
                <a:gd name="connsiteY14" fmla="*/ 50673 h 52577"/>
                <a:gd name="connsiteX15" fmla="*/ 0 w 85248"/>
                <a:gd name="connsiteY15" fmla="*/ 50482 h 52577"/>
                <a:gd name="connsiteX16" fmla="*/ 1048 w 85248"/>
                <a:gd name="connsiteY16" fmla="*/ 44958 h 52577"/>
                <a:gd name="connsiteX17" fmla="*/ 1524 w 85248"/>
                <a:gd name="connsiteY17" fmla="*/ 38671 h 52577"/>
                <a:gd name="connsiteX18" fmla="*/ 4667 w 85248"/>
                <a:gd name="connsiteY18" fmla="*/ 28099 h 52577"/>
                <a:gd name="connsiteX19" fmla="*/ 21050 w 85248"/>
                <a:gd name="connsiteY19" fmla="*/ 6477 h 52577"/>
                <a:gd name="connsiteX20" fmla="*/ 33909 w 85248"/>
                <a:gd name="connsiteY20" fmla="*/ 0 h 52577"/>
                <a:gd name="connsiteX21" fmla="*/ 64865 w 85248"/>
                <a:gd name="connsiteY21" fmla="*/ 8096 h 52577"/>
                <a:gd name="connsiteX22" fmla="*/ 72104 w 85248"/>
                <a:gd name="connsiteY22" fmla="*/ 15716 h 52577"/>
                <a:gd name="connsiteX23" fmla="*/ 74104 w 85248"/>
                <a:gd name="connsiteY23" fmla="*/ 17621 h 52577"/>
                <a:gd name="connsiteX24" fmla="*/ 85154 w 85248"/>
                <a:gd name="connsiteY24" fmla="*/ 27813 h 52577"/>
                <a:gd name="connsiteX25" fmla="*/ 71818 w 85248"/>
                <a:gd name="connsiteY25" fmla="*/ 24384 h 52577"/>
                <a:gd name="connsiteX26" fmla="*/ 73152 w 85248"/>
                <a:gd name="connsiteY26" fmla="*/ 24384 h 52577"/>
                <a:gd name="connsiteX27" fmla="*/ 71818 w 85248"/>
                <a:gd name="connsiteY27" fmla="*/ 23051 h 52577"/>
                <a:gd name="connsiteX28" fmla="*/ 70485 w 85248"/>
                <a:gd name="connsiteY28" fmla="*/ 23051 h 52577"/>
                <a:gd name="connsiteX29" fmla="*/ 71818 w 85248"/>
                <a:gd name="connsiteY29" fmla="*/ 24384 h 52577"/>
                <a:gd name="connsiteX30" fmla="*/ 64770 w 85248"/>
                <a:gd name="connsiteY30" fmla="*/ 16478 h 52577"/>
                <a:gd name="connsiteX31" fmla="*/ 65341 w 85248"/>
                <a:gd name="connsiteY31" fmla="*/ 15716 h 52577"/>
                <a:gd name="connsiteX32" fmla="*/ 64770 w 85248"/>
                <a:gd name="connsiteY32" fmla="*/ 16478 h 52577"/>
                <a:gd name="connsiteX33" fmla="*/ 58102 w 85248"/>
                <a:gd name="connsiteY33" fmla="*/ 10382 h 52577"/>
                <a:gd name="connsiteX34" fmla="*/ 56293 w 85248"/>
                <a:gd name="connsiteY34" fmla="*/ 10763 h 52577"/>
                <a:gd name="connsiteX35" fmla="*/ 56579 w 85248"/>
                <a:gd name="connsiteY35" fmla="*/ 11621 h 52577"/>
                <a:gd name="connsiteX36" fmla="*/ 58198 w 85248"/>
                <a:gd name="connsiteY36" fmla="*/ 10478 h 52577"/>
                <a:gd name="connsiteX37" fmla="*/ 33052 w 85248"/>
                <a:gd name="connsiteY37" fmla="*/ 5810 h 52577"/>
                <a:gd name="connsiteX38" fmla="*/ 33623 w 85248"/>
                <a:gd name="connsiteY38" fmla="*/ 5048 h 52577"/>
                <a:gd name="connsiteX39" fmla="*/ 33052 w 85248"/>
                <a:gd name="connsiteY39" fmla="*/ 5810 h 52577"/>
                <a:gd name="connsiteX40" fmla="*/ 23527 w 85248"/>
                <a:gd name="connsiteY40" fmla="*/ 11716 h 52577"/>
                <a:gd name="connsiteX41" fmla="*/ 23431 w 85248"/>
                <a:gd name="connsiteY41" fmla="*/ 9049 h 52577"/>
                <a:gd name="connsiteX42" fmla="*/ 19907 w 85248"/>
                <a:gd name="connsiteY42" fmla="*/ 12287 h 52577"/>
                <a:gd name="connsiteX43" fmla="*/ 23527 w 85248"/>
                <a:gd name="connsiteY43" fmla="*/ 11716 h 52577"/>
                <a:gd name="connsiteX44" fmla="*/ 14859 w 85248"/>
                <a:gd name="connsiteY44" fmla="*/ 18383 h 52577"/>
                <a:gd name="connsiteX45" fmla="*/ 14954 w 85248"/>
                <a:gd name="connsiteY45" fmla="*/ 17145 h 52577"/>
                <a:gd name="connsiteX46" fmla="*/ 13430 w 85248"/>
                <a:gd name="connsiteY46" fmla="*/ 18383 h 52577"/>
                <a:gd name="connsiteX47" fmla="*/ 13335 w 85248"/>
                <a:gd name="connsiteY47" fmla="*/ 19621 h 52577"/>
                <a:gd name="connsiteX48" fmla="*/ 14859 w 85248"/>
                <a:gd name="connsiteY48" fmla="*/ 18383 h 525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5248" h="52577">
                  <a:moveTo>
                    <a:pt x="85249" y="27432"/>
                  </a:moveTo>
                  <a:lnTo>
                    <a:pt x="81248" y="30385"/>
                  </a:lnTo>
                  <a:cubicBezTo>
                    <a:pt x="81248" y="30385"/>
                    <a:pt x="80867" y="30956"/>
                    <a:pt x="80677" y="31147"/>
                  </a:cubicBezTo>
                  <a:lnTo>
                    <a:pt x="75343" y="32004"/>
                  </a:lnTo>
                  <a:cubicBezTo>
                    <a:pt x="71818" y="27908"/>
                    <a:pt x="67913" y="24098"/>
                    <a:pt x="63246" y="20669"/>
                  </a:cubicBezTo>
                  <a:cubicBezTo>
                    <a:pt x="55721" y="15049"/>
                    <a:pt x="47625" y="9430"/>
                    <a:pt x="36862" y="10478"/>
                  </a:cubicBezTo>
                  <a:cubicBezTo>
                    <a:pt x="33052" y="10859"/>
                    <a:pt x="28861" y="10954"/>
                    <a:pt x="28480" y="16002"/>
                  </a:cubicBezTo>
                  <a:cubicBezTo>
                    <a:pt x="28480" y="16669"/>
                    <a:pt x="27527" y="17621"/>
                    <a:pt x="26765" y="18002"/>
                  </a:cubicBezTo>
                  <a:cubicBezTo>
                    <a:pt x="22288" y="19812"/>
                    <a:pt x="20574" y="23717"/>
                    <a:pt x="18002" y="27242"/>
                  </a:cubicBezTo>
                  <a:cubicBezTo>
                    <a:pt x="14288" y="32290"/>
                    <a:pt x="12097" y="37338"/>
                    <a:pt x="10954" y="43339"/>
                  </a:cubicBezTo>
                  <a:cubicBezTo>
                    <a:pt x="10382" y="46387"/>
                    <a:pt x="9715" y="49339"/>
                    <a:pt x="9811" y="52388"/>
                  </a:cubicBezTo>
                  <a:lnTo>
                    <a:pt x="6858" y="52578"/>
                  </a:lnTo>
                  <a:cubicBezTo>
                    <a:pt x="6667" y="51530"/>
                    <a:pt x="6763" y="50387"/>
                    <a:pt x="6287" y="49530"/>
                  </a:cubicBezTo>
                  <a:cubicBezTo>
                    <a:pt x="5905" y="48578"/>
                    <a:pt x="5048" y="47815"/>
                    <a:pt x="4381" y="46958"/>
                  </a:cubicBezTo>
                  <a:cubicBezTo>
                    <a:pt x="4096" y="48196"/>
                    <a:pt x="3620" y="49435"/>
                    <a:pt x="3429" y="50673"/>
                  </a:cubicBezTo>
                  <a:lnTo>
                    <a:pt x="0" y="50482"/>
                  </a:lnTo>
                  <a:cubicBezTo>
                    <a:pt x="286" y="48673"/>
                    <a:pt x="857" y="46768"/>
                    <a:pt x="1048" y="44958"/>
                  </a:cubicBezTo>
                  <a:cubicBezTo>
                    <a:pt x="1333" y="42863"/>
                    <a:pt x="1905" y="41053"/>
                    <a:pt x="1524" y="38671"/>
                  </a:cubicBezTo>
                  <a:cubicBezTo>
                    <a:pt x="1048" y="35338"/>
                    <a:pt x="3143" y="31528"/>
                    <a:pt x="4667" y="28099"/>
                  </a:cubicBezTo>
                  <a:cubicBezTo>
                    <a:pt x="8287" y="19717"/>
                    <a:pt x="13811" y="12382"/>
                    <a:pt x="21050" y="6477"/>
                  </a:cubicBezTo>
                  <a:cubicBezTo>
                    <a:pt x="24670" y="3620"/>
                    <a:pt x="29623" y="2096"/>
                    <a:pt x="33909" y="0"/>
                  </a:cubicBezTo>
                  <a:cubicBezTo>
                    <a:pt x="44482" y="2000"/>
                    <a:pt x="56007" y="857"/>
                    <a:pt x="64865" y="8096"/>
                  </a:cubicBezTo>
                  <a:cubicBezTo>
                    <a:pt x="67627" y="10287"/>
                    <a:pt x="69628" y="13145"/>
                    <a:pt x="72104" y="15716"/>
                  </a:cubicBezTo>
                  <a:cubicBezTo>
                    <a:pt x="72771" y="16383"/>
                    <a:pt x="73342" y="17145"/>
                    <a:pt x="74104" y="17621"/>
                  </a:cubicBezTo>
                  <a:cubicBezTo>
                    <a:pt x="78867" y="20193"/>
                    <a:pt x="82391" y="23717"/>
                    <a:pt x="85154" y="27813"/>
                  </a:cubicBezTo>
                  <a:close/>
                  <a:moveTo>
                    <a:pt x="71818" y="24384"/>
                  </a:moveTo>
                  <a:lnTo>
                    <a:pt x="73152" y="24384"/>
                  </a:lnTo>
                  <a:cubicBezTo>
                    <a:pt x="73152" y="24384"/>
                    <a:pt x="72295" y="24003"/>
                    <a:pt x="71818" y="23051"/>
                  </a:cubicBezTo>
                  <a:lnTo>
                    <a:pt x="70485" y="23051"/>
                  </a:lnTo>
                  <a:cubicBezTo>
                    <a:pt x="70485" y="23051"/>
                    <a:pt x="71342" y="23431"/>
                    <a:pt x="71818" y="24384"/>
                  </a:cubicBezTo>
                  <a:close/>
                  <a:moveTo>
                    <a:pt x="64770" y="16478"/>
                  </a:moveTo>
                  <a:cubicBezTo>
                    <a:pt x="64770" y="16478"/>
                    <a:pt x="65627" y="16478"/>
                    <a:pt x="65341" y="15716"/>
                  </a:cubicBezTo>
                  <a:cubicBezTo>
                    <a:pt x="65151" y="16002"/>
                    <a:pt x="64960" y="16288"/>
                    <a:pt x="64770" y="16478"/>
                  </a:cubicBezTo>
                  <a:close/>
                  <a:moveTo>
                    <a:pt x="58102" y="10382"/>
                  </a:moveTo>
                  <a:lnTo>
                    <a:pt x="56293" y="10763"/>
                  </a:lnTo>
                  <a:cubicBezTo>
                    <a:pt x="56293" y="10763"/>
                    <a:pt x="56483" y="11621"/>
                    <a:pt x="56579" y="11621"/>
                  </a:cubicBezTo>
                  <a:cubicBezTo>
                    <a:pt x="57340" y="11525"/>
                    <a:pt x="58102" y="11335"/>
                    <a:pt x="58198" y="10478"/>
                  </a:cubicBezTo>
                  <a:close/>
                  <a:moveTo>
                    <a:pt x="33052" y="5810"/>
                  </a:moveTo>
                  <a:cubicBezTo>
                    <a:pt x="33052" y="5810"/>
                    <a:pt x="33909" y="5810"/>
                    <a:pt x="33623" y="5048"/>
                  </a:cubicBezTo>
                  <a:lnTo>
                    <a:pt x="33052" y="5810"/>
                  </a:lnTo>
                  <a:close/>
                  <a:moveTo>
                    <a:pt x="23527" y="11716"/>
                  </a:moveTo>
                  <a:cubicBezTo>
                    <a:pt x="23527" y="10859"/>
                    <a:pt x="23527" y="9906"/>
                    <a:pt x="23431" y="9049"/>
                  </a:cubicBezTo>
                  <a:lnTo>
                    <a:pt x="19907" y="12287"/>
                  </a:lnTo>
                  <a:cubicBezTo>
                    <a:pt x="20860" y="12287"/>
                    <a:pt x="21812" y="12287"/>
                    <a:pt x="23527" y="11716"/>
                  </a:cubicBezTo>
                  <a:close/>
                  <a:moveTo>
                    <a:pt x="14859" y="18383"/>
                  </a:moveTo>
                  <a:cubicBezTo>
                    <a:pt x="14859" y="18383"/>
                    <a:pt x="14859" y="17526"/>
                    <a:pt x="14954" y="17145"/>
                  </a:cubicBezTo>
                  <a:cubicBezTo>
                    <a:pt x="14668" y="17526"/>
                    <a:pt x="14383" y="18002"/>
                    <a:pt x="13430" y="18383"/>
                  </a:cubicBezTo>
                  <a:cubicBezTo>
                    <a:pt x="13430" y="18764"/>
                    <a:pt x="13430" y="19240"/>
                    <a:pt x="13335" y="19621"/>
                  </a:cubicBezTo>
                  <a:cubicBezTo>
                    <a:pt x="13621" y="19240"/>
                    <a:pt x="13906" y="18764"/>
                    <a:pt x="14859" y="18383"/>
                  </a:cubicBezTo>
                  <a:close/>
                </a:path>
              </a:pathLst>
            </a:custGeom>
            <a:solidFill>
              <a:srgbClr val="040000"/>
            </a:solidFill>
            <a:ln w="9525" cap="flat">
              <a:noFill/>
              <a:prstDash val="solid"/>
              <a:miter/>
            </a:ln>
          </p:spPr>
          <p:txBody>
            <a:bodyPr rtlCol="0" anchor="ctr"/>
            <a:lstStyle/>
            <a:p>
              <a:endParaRPr lang="ja-JP" altLang="en-US"/>
            </a:p>
          </p:txBody>
        </p:sp>
        <p:sp>
          <p:nvSpPr>
            <p:cNvPr id="175" name="フリーフォーム: 図形 174">
              <a:extLst>
                <a:ext uri="{FF2B5EF4-FFF2-40B4-BE49-F238E27FC236}">
                  <a16:creationId xmlns:a16="http://schemas.microsoft.com/office/drawing/2014/main" id="{7C617A34-39D1-C085-B7EA-195C9ED7B057}"/>
                </a:ext>
              </a:extLst>
            </p:cNvPr>
            <p:cNvSpPr/>
            <p:nvPr/>
          </p:nvSpPr>
          <p:spPr>
            <a:xfrm>
              <a:off x="5283583" y="5130407"/>
              <a:ext cx="44415" cy="59859"/>
            </a:xfrm>
            <a:custGeom>
              <a:avLst/>
              <a:gdLst>
                <a:gd name="connsiteX0" fmla="*/ 44320 w 44415"/>
                <a:gd name="connsiteY0" fmla="*/ 42 h 59859"/>
                <a:gd name="connsiteX1" fmla="*/ 44320 w 44415"/>
                <a:gd name="connsiteY1" fmla="*/ 423 h 59859"/>
                <a:gd name="connsiteX2" fmla="*/ 43749 w 44415"/>
                <a:gd name="connsiteY2" fmla="*/ 1471 h 59859"/>
                <a:gd name="connsiteX3" fmla="*/ 42035 w 44415"/>
                <a:gd name="connsiteY3" fmla="*/ 3757 h 59859"/>
                <a:gd name="connsiteX4" fmla="*/ 39082 w 44415"/>
                <a:gd name="connsiteY4" fmla="*/ 12234 h 59859"/>
                <a:gd name="connsiteX5" fmla="*/ 41844 w 44415"/>
                <a:gd name="connsiteY5" fmla="*/ 12710 h 59859"/>
                <a:gd name="connsiteX6" fmla="*/ 43368 w 44415"/>
                <a:gd name="connsiteY6" fmla="*/ 12520 h 59859"/>
                <a:gd name="connsiteX7" fmla="*/ 43368 w 44415"/>
                <a:gd name="connsiteY7" fmla="*/ 13758 h 59859"/>
                <a:gd name="connsiteX8" fmla="*/ 38986 w 44415"/>
                <a:gd name="connsiteY8" fmla="*/ 27474 h 59859"/>
                <a:gd name="connsiteX9" fmla="*/ 34700 w 44415"/>
                <a:gd name="connsiteY9" fmla="*/ 45095 h 59859"/>
                <a:gd name="connsiteX10" fmla="*/ 33272 w 44415"/>
                <a:gd name="connsiteY10" fmla="*/ 47191 h 59859"/>
                <a:gd name="connsiteX11" fmla="*/ 5173 w 44415"/>
                <a:gd name="connsiteY11" fmla="*/ 59859 h 59859"/>
                <a:gd name="connsiteX12" fmla="*/ 125 w 44415"/>
                <a:gd name="connsiteY12" fmla="*/ 50620 h 59859"/>
                <a:gd name="connsiteX13" fmla="*/ 696 w 44415"/>
                <a:gd name="connsiteY13" fmla="*/ 49763 h 59859"/>
                <a:gd name="connsiteX14" fmla="*/ 1172 w 44415"/>
                <a:gd name="connsiteY14" fmla="*/ 49286 h 59859"/>
                <a:gd name="connsiteX15" fmla="*/ 2887 w 44415"/>
                <a:gd name="connsiteY15" fmla="*/ 50620 h 59859"/>
                <a:gd name="connsiteX16" fmla="*/ 8602 w 44415"/>
                <a:gd name="connsiteY16" fmla="*/ 54620 h 59859"/>
                <a:gd name="connsiteX17" fmla="*/ 34700 w 44415"/>
                <a:gd name="connsiteY17" fmla="*/ 31284 h 59859"/>
                <a:gd name="connsiteX18" fmla="*/ 34700 w 44415"/>
                <a:gd name="connsiteY18" fmla="*/ 25284 h 59859"/>
                <a:gd name="connsiteX19" fmla="*/ 22223 w 44415"/>
                <a:gd name="connsiteY19" fmla="*/ 11853 h 59859"/>
                <a:gd name="connsiteX20" fmla="*/ 20413 w 44415"/>
                <a:gd name="connsiteY20" fmla="*/ 10520 h 59859"/>
                <a:gd name="connsiteX21" fmla="*/ 21365 w 44415"/>
                <a:gd name="connsiteY21" fmla="*/ 8996 h 59859"/>
                <a:gd name="connsiteX22" fmla="*/ 38606 w 44415"/>
                <a:gd name="connsiteY22" fmla="*/ 2519 h 59859"/>
                <a:gd name="connsiteX23" fmla="*/ 42511 w 44415"/>
                <a:gd name="connsiteY23" fmla="*/ 42 h 59859"/>
                <a:gd name="connsiteX24" fmla="*/ 44416 w 44415"/>
                <a:gd name="connsiteY24" fmla="*/ 42 h 59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44415" h="59859">
                  <a:moveTo>
                    <a:pt x="44320" y="42"/>
                  </a:moveTo>
                  <a:lnTo>
                    <a:pt x="44320" y="423"/>
                  </a:lnTo>
                  <a:cubicBezTo>
                    <a:pt x="44320" y="423"/>
                    <a:pt x="43940" y="1185"/>
                    <a:pt x="43749" y="1471"/>
                  </a:cubicBezTo>
                  <a:cubicBezTo>
                    <a:pt x="43273" y="2328"/>
                    <a:pt x="42797" y="3471"/>
                    <a:pt x="42035" y="3757"/>
                  </a:cubicBezTo>
                  <a:cubicBezTo>
                    <a:pt x="37082" y="5472"/>
                    <a:pt x="39653" y="9282"/>
                    <a:pt x="39082" y="12234"/>
                  </a:cubicBezTo>
                  <a:cubicBezTo>
                    <a:pt x="40034" y="12425"/>
                    <a:pt x="40892" y="12615"/>
                    <a:pt x="41844" y="12710"/>
                  </a:cubicBezTo>
                  <a:cubicBezTo>
                    <a:pt x="42320" y="12710"/>
                    <a:pt x="42892" y="12615"/>
                    <a:pt x="43368" y="12520"/>
                  </a:cubicBezTo>
                  <a:cubicBezTo>
                    <a:pt x="43368" y="12996"/>
                    <a:pt x="43654" y="13568"/>
                    <a:pt x="43368" y="13758"/>
                  </a:cubicBezTo>
                  <a:cubicBezTo>
                    <a:pt x="39177" y="17568"/>
                    <a:pt x="40034" y="22712"/>
                    <a:pt x="38986" y="27474"/>
                  </a:cubicBezTo>
                  <a:cubicBezTo>
                    <a:pt x="37748" y="33380"/>
                    <a:pt x="36224" y="39285"/>
                    <a:pt x="34700" y="45095"/>
                  </a:cubicBezTo>
                  <a:cubicBezTo>
                    <a:pt x="34510" y="45858"/>
                    <a:pt x="33938" y="46619"/>
                    <a:pt x="33272" y="47191"/>
                  </a:cubicBezTo>
                  <a:cubicBezTo>
                    <a:pt x="25556" y="54620"/>
                    <a:pt x="16031" y="58621"/>
                    <a:pt x="5173" y="59859"/>
                  </a:cubicBezTo>
                  <a:cubicBezTo>
                    <a:pt x="-66" y="57669"/>
                    <a:pt x="-256" y="54144"/>
                    <a:pt x="125" y="50620"/>
                  </a:cubicBezTo>
                  <a:cubicBezTo>
                    <a:pt x="125" y="50334"/>
                    <a:pt x="410" y="50049"/>
                    <a:pt x="696" y="49763"/>
                  </a:cubicBezTo>
                  <a:cubicBezTo>
                    <a:pt x="886" y="49572"/>
                    <a:pt x="982" y="49382"/>
                    <a:pt x="1172" y="49286"/>
                  </a:cubicBezTo>
                  <a:cubicBezTo>
                    <a:pt x="1744" y="49763"/>
                    <a:pt x="2887" y="50239"/>
                    <a:pt x="2887" y="50620"/>
                  </a:cubicBezTo>
                  <a:cubicBezTo>
                    <a:pt x="2887" y="54430"/>
                    <a:pt x="5459" y="54525"/>
                    <a:pt x="8602" y="54620"/>
                  </a:cubicBezTo>
                  <a:cubicBezTo>
                    <a:pt x="20508" y="55192"/>
                    <a:pt x="34510" y="45762"/>
                    <a:pt x="34700" y="31284"/>
                  </a:cubicBezTo>
                  <a:cubicBezTo>
                    <a:pt x="34700" y="29284"/>
                    <a:pt x="34700" y="27284"/>
                    <a:pt x="34700" y="25284"/>
                  </a:cubicBezTo>
                  <a:cubicBezTo>
                    <a:pt x="34605" y="18902"/>
                    <a:pt x="29271" y="13377"/>
                    <a:pt x="22223" y="11853"/>
                  </a:cubicBezTo>
                  <a:cubicBezTo>
                    <a:pt x="21556" y="11758"/>
                    <a:pt x="20699" y="11186"/>
                    <a:pt x="20413" y="10520"/>
                  </a:cubicBezTo>
                  <a:cubicBezTo>
                    <a:pt x="20222" y="10234"/>
                    <a:pt x="20794" y="9186"/>
                    <a:pt x="21365" y="8996"/>
                  </a:cubicBezTo>
                  <a:cubicBezTo>
                    <a:pt x="27080" y="6710"/>
                    <a:pt x="31557" y="1566"/>
                    <a:pt x="38606" y="2519"/>
                  </a:cubicBezTo>
                  <a:cubicBezTo>
                    <a:pt x="40892" y="2805"/>
                    <a:pt x="42035" y="2043"/>
                    <a:pt x="42511" y="42"/>
                  </a:cubicBezTo>
                  <a:cubicBezTo>
                    <a:pt x="42511" y="-53"/>
                    <a:pt x="43749" y="42"/>
                    <a:pt x="44416" y="42"/>
                  </a:cubicBezTo>
                  <a:close/>
                </a:path>
              </a:pathLst>
            </a:custGeom>
            <a:solidFill>
              <a:srgbClr val="9FA0A0"/>
            </a:solidFill>
            <a:ln w="9525" cap="flat">
              <a:noFill/>
              <a:prstDash val="solid"/>
              <a:miter/>
            </a:ln>
          </p:spPr>
          <p:txBody>
            <a:bodyPr rtlCol="0" anchor="ctr"/>
            <a:lstStyle/>
            <a:p>
              <a:endParaRPr lang="ja-JP" altLang="en-US"/>
            </a:p>
          </p:txBody>
        </p:sp>
        <p:sp>
          <p:nvSpPr>
            <p:cNvPr id="176" name="フリーフォーム: 図形 175">
              <a:extLst>
                <a:ext uri="{FF2B5EF4-FFF2-40B4-BE49-F238E27FC236}">
                  <a16:creationId xmlns:a16="http://schemas.microsoft.com/office/drawing/2014/main" id="{C39592FA-3481-54A0-1A99-F2B2A6F106A0}"/>
                </a:ext>
              </a:extLst>
            </p:cNvPr>
            <p:cNvSpPr/>
            <p:nvPr/>
          </p:nvSpPr>
          <p:spPr>
            <a:xfrm>
              <a:off x="5299798" y="5206459"/>
              <a:ext cx="25844" cy="33817"/>
            </a:xfrm>
            <a:custGeom>
              <a:avLst/>
              <a:gdLst>
                <a:gd name="connsiteX0" fmla="*/ 25724 w 25844"/>
                <a:gd name="connsiteY0" fmla="*/ 20955 h 33817"/>
                <a:gd name="connsiteX1" fmla="*/ 18295 w 25844"/>
                <a:gd name="connsiteY1" fmla="*/ 31147 h 33817"/>
                <a:gd name="connsiteX2" fmla="*/ 6674 w 25844"/>
                <a:gd name="connsiteY2" fmla="*/ 33814 h 33817"/>
                <a:gd name="connsiteX3" fmla="*/ 864 w 25844"/>
                <a:gd name="connsiteY3" fmla="*/ 30480 h 33817"/>
                <a:gd name="connsiteX4" fmla="*/ 579 w 25844"/>
                <a:gd name="connsiteY4" fmla="*/ 23908 h 33817"/>
                <a:gd name="connsiteX5" fmla="*/ 10580 w 25844"/>
                <a:gd name="connsiteY5" fmla="*/ 5144 h 33817"/>
                <a:gd name="connsiteX6" fmla="*/ 11818 w 25844"/>
                <a:gd name="connsiteY6" fmla="*/ 0 h 33817"/>
                <a:gd name="connsiteX7" fmla="*/ 17152 w 25844"/>
                <a:gd name="connsiteY7" fmla="*/ 572 h 33817"/>
                <a:gd name="connsiteX8" fmla="*/ 25629 w 25844"/>
                <a:gd name="connsiteY8" fmla="*/ 13716 h 33817"/>
                <a:gd name="connsiteX9" fmla="*/ 25724 w 25844"/>
                <a:gd name="connsiteY9" fmla="*/ 21050 h 33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5844" h="33817">
                  <a:moveTo>
                    <a:pt x="25724" y="20955"/>
                  </a:moveTo>
                  <a:cubicBezTo>
                    <a:pt x="26106" y="28861"/>
                    <a:pt x="23820" y="28861"/>
                    <a:pt x="18295" y="31147"/>
                  </a:cubicBezTo>
                  <a:cubicBezTo>
                    <a:pt x="14676" y="32671"/>
                    <a:pt x="10580" y="33624"/>
                    <a:pt x="6674" y="33814"/>
                  </a:cubicBezTo>
                  <a:cubicBezTo>
                    <a:pt x="4770" y="33909"/>
                    <a:pt x="1912" y="32099"/>
                    <a:pt x="864" y="30480"/>
                  </a:cubicBezTo>
                  <a:cubicBezTo>
                    <a:pt x="-183" y="28766"/>
                    <a:pt x="-279" y="25813"/>
                    <a:pt x="579" y="23908"/>
                  </a:cubicBezTo>
                  <a:cubicBezTo>
                    <a:pt x="3627" y="17526"/>
                    <a:pt x="7246" y="11335"/>
                    <a:pt x="10580" y="5144"/>
                  </a:cubicBezTo>
                  <a:cubicBezTo>
                    <a:pt x="11437" y="2953"/>
                    <a:pt x="11628" y="1524"/>
                    <a:pt x="11818" y="0"/>
                  </a:cubicBezTo>
                  <a:cubicBezTo>
                    <a:pt x="13628" y="191"/>
                    <a:pt x="15438" y="286"/>
                    <a:pt x="17152" y="572"/>
                  </a:cubicBezTo>
                  <a:cubicBezTo>
                    <a:pt x="25248" y="2000"/>
                    <a:pt x="24581" y="8477"/>
                    <a:pt x="25629" y="13716"/>
                  </a:cubicBezTo>
                  <a:cubicBezTo>
                    <a:pt x="26106" y="16097"/>
                    <a:pt x="25629" y="18574"/>
                    <a:pt x="25724" y="21050"/>
                  </a:cubicBezTo>
                  <a:close/>
                </a:path>
              </a:pathLst>
            </a:custGeom>
            <a:solidFill>
              <a:srgbClr val="FFFFFF"/>
            </a:solidFill>
            <a:ln w="9525" cap="flat">
              <a:noFill/>
              <a:prstDash val="solid"/>
              <a:miter/>
            </a:ln>
          </p:spPr>
          <p:txBody>
            <a:bodyPr rtlCol="0" anchor="ctr"/>
            <a:lstStyle/>
            <a:p>
              <a:endParaRPr lang="ja-JP" altLang="en-US"/>
            </a:p>
          </p:txBody>
        </p:sp>
        <p:sp>
          <p:nvSpPr>
            <p:cNvPr id="177" name="フリーフォーム: 図形 176">
              <a:extLst>
                <a:ext uri="{FF2B5EF4-FFF2-40B4-BE49-F238E27FC236}">
                  <a16:creationId xmlns:a16="http://schemas.microsoft.com/office/drawing/2014/main" id="{FB76F846-708B-6230-C175-E30A4FF54190}"/>
                </a:ext>
              </a:extLst>
            </p:cNvPr>
            <p:cNvSpPr/>
            <p:nvPr/>
          </p:nvSpPr>
          <p:spPr>
            <a:xfrm>
              <a:off x="5285094" y="5149115"/>
              <a:ext cx="24783" cy="26023"/>
            </a:xfrm>
            <a:custGeom>
              <a:avLst/>
              <a:gdLst>
                <a:gd name="connsiteX0" fmla="*/ 22902 w 24783"/>
                <a:gd name="connsiteY0" fmla="*/ 4290 h 26023"/>
                <a:gd name="connsiteX1" fmla="*/ 23093 w 24783"/>
                <a:gd name="connsiteY1" fmla="*/ 11052 h 26023"/>
                <a:gd name="connsiteX2" fmla="*/ 21855 w 24783"/>
                <a:gd name="connsiteY2" fmla="*/ 19815 h 26023"/>
                <a:gd name="connsiteX3" fmla="*/ 12520 w 24783"/>
                <a:gd name="connsiteY3" fmla="*/ 25816 h 26023"/>
                <a:gd name="connsiteX4" fmla="*/ 1471 w 24783"/>
                <a:gd name="connsiteY4" fmla="*/ 24292 h 26023"/>
                <a:gd name="connsiteX5" fmla="*/ 43 w 24783"/>
                <a:gd name="connsiteY5" fmla="*/ 21625 h 26023"/>
                <a:gd name="connsiteX6" fmla="*/ 2519 w 24783"/>
                <a:gd name="connsiteY6" fmla="*/ 9909 h 26023"/>
                <a:gd name="connsiteX7" fmla="*/ 5853 w 24783"/>
                <a:gd name="connsiteY7" fmla="*/ 3242 h 26023"/>
                <a:gd name="connsiteX8" fmla="*/ 9091 w 24783"/>
                <a:gd name="connsiteY8" fmla="*/ 3 h 26023"/>
                <a:gd name="connsiteX9" fmla="*/ 22902 w 24783"/>
                <a:gd name="connsiteY9" fmla="*/ 4194 h 260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4783" h="26023">
                  <a:moveTo>
                    <a:pt x="22902" y="4290"/>
                  </a:moveTo>
                  <a:cubicBezTo>
                    <a:pt x="25474" y="6480"/>
                    <a:pt x="25284" y="8766"/>
                    <a:pt x="23093" y="11052"/>
                  </a:cubicBezTo>
                  <a:cubicBezTo>
                    <a:pt x="22712" y="14958"/>
                    <a:pt x="23379" y="18196"/>
                    <a:pt x="21855" y="19815"/>
                  </a:cubicBezTo>
                  <a:cubicBezTo>
                    <a:pt x="19474" y="22482"/>
                    <a:pt x="15949" y="25054"/>
                    <a:pt x="12520" y="25816"/>
                  </a:cubicBezTo>
                  <a:cubicBezTo>
                    <a:pt x="9091" y="26578"/>
                    <a:pt x="5091" y="25054"/>
                    <a:pt x="1471" y="24292"/>
                  </a:cubicBezTo>
                  <a:cubicBezTo>
                    <a:pt x="805" y="24102"/>
                    <a:pt x="138" y="22577"/>
                    <a:pt x="43" y="21625"/>
                  </a:cubicBezTo>
                  <a:cubicBezTo>
                    <a:pt x="43" y="17625"/>
                    <a:pt x="-529" y="13529"/>
                    <a:pt x="2519" y="9909"/>
                  </a:cubicBezTo>
                  <a:cubicBezTo>
                    <a:pt x="4138" y="8004"/>
                    <a:pt x="4519" y="5337"/>
                    <a:pt x="5853" y="3242"/>
                  </a:cubicBezTo>
                  <a:cubicBezTo>
                    <a:pt x="6615" y="1908"/>
                    <a:pt x="8901" y="-92"/>
                    <a:pt x="9091" y="3"/>
                  </a:cubicBezTo>
                  <a:cubicBezTo>
                    <a:pt x="13187" y="2861"/>
                    <a:pt x="18997" y="956"/>
                    <a:pt x="22902" y="4194"/>
                  </a:cubicBezTo>
                  <a:close/>
                </a:path>
              </a:pathLst>
            </a:custGeom>
            <a:solidFill>
              <a:srgbClr val="FFFFFF"/>
            </a:solidFill>
            <a:ln w="9525" cap="flat">
              <a:noFill/>
              <a:prstDash val="solid"/>
              <a:miter/>
            </a:ln>
          </p:spPr>
          <p:txBody>
            <a:bodyPr rtlCol="0" anchor="ctr"/>
            <a:lstStyle/>
            <a:p>
              <a:endParaRPr lang="ja-JP" altLang="en-US"/>
            </a:p>
          </p:txBody>
        </p:sp>
        <p:sp>
          <p:nvSpPr>
            <p:cNvPr id="178" name="フリーフォーム: 図形 177">
              <a:extLst>
                <a:ext uri="{FF2B5EF4-FFF2-40B4-BE49-F238E27FC236}">
                  <a16:creationId xmlns:a16="http://schemas.microsoft.com/office/drawing/2014/main" id="{E34C3525-52F4-EC95-B57A-82216375F868}"/>
                </a:ext>
              </a:extLst>
            </p:cNvPr>
            <p:cNvSpPr/>
            <p:nvPr/>
          </p:nvSpPr>
          <p:spPr>
            <a:xfrm>
              <a:off x="5299900" y="5123687"/>
              <a:ext cx="2190" cy="1238"/>
            </a:xfrm>
            <a:custGeom>
              <a:avLst/>
              <a:gdLst>
                <a:gd name="connsiteX0" fmla="*/ 1905 w 2190"/>
                <a:gd name="connsiteY0" fmla="*/ 0 h 1238"/>
                <a:gd name="connsiteX1" fmla="*/ 2191 w 2190"/>
                <a:gd name="connsiteY1" fmla="*/ 857 h 1238"/>
                <a:gd name="connsiteX2" fmla="*/ 0 w 2190"/>
                <a:gd name="connsiteY2" fmla="*/ 1238 h 1238"/>
                <a:gd name="connsiteX3" fmla="*/ 1905 w 2190"/>
                <a:gd name="connsiteY3" fmla="*/ 0 h 1238"/>
              </a:gdLst>
              <a:ahLst/>
              <a:cxnLst>
                <a:cxn ang="0">
                  <a:pos x="connsiteX0" y="connsiteY0"/>
                </a:cxn>
                <a:cxn ang="0">
                  <a:pos x="connsiteX1" y="connsiteY1"/>
                </a:cxn>
                <a:cxn ang="0">
                  <a:pos x="connsiteX2" y="connsiteY2"/>
                </a:cxn>
                <a:cxn ang="0">
                  <a:pos x="connsiteX3" y="connsiteY3"/>
                </a:cxn>
              </a:cxnLst>
              <a:rect l="l" t="t" r="r" b="b"/>
              <a:pathLst>
                <a:path w="2190" h="1238">
                  <a:moveTo>
                    <a:pt x="1905" y="0"/>
                  </a:moveTo>
                  <a:cubicBezTo>
                    <a:pt x="1905" y="0"/>
                    <a:pt x="2096" y="571"/>
                    <a:pt x="2191" y="857"/>
                  </a:cubicBezTo>
                  <a:cubicBezTo>
                    <a:pt x="1619" y="952"/>
                    <a:pt x="952" y="1143"/>
                    <a:pt x="0" y="1238"/>
                  </a:cubicBezTo>
                  <a:cubicBezTo>
                    <a:pt x="381" y="857"/>
                    <a:pt x="1143" y="381"/>
                    <a:pt x="1905" y="0"/>
                  </a:cubicBezTo>
                  <a:close/>
                </a:path>
              </a:pathLst>
            </a:custGeom>
            <a:solidFill>
              <a:srgbClr val="040000"/>
            </a:solidFill>
            <a:ln w="9525" cap="flat">
              <a:noFill/>
              <a:prstDash val="solid"/>
              <a:miter/>
            </a:ln>
          </p:spPr>
          <p:txBody>
            <a:bodyPr rtlCol="0" anchor="ctr"/>
            <a:lstStyle/>
            <a:p>
              <a:endParaRPr lang="ja-JP" altLang="en-US"/>
            </a:p>
          </p:txBody>
        </p:sp>
        <p:sp>
          <p:nvSpPr>
            <p:cNvPr id="179" name="フリーフォーム: 図形 178">
              <a:extLst>
                <a:ext uri="{FF2B5EF4-FFF2-40B4-BE49-F238E27FC236}">
                  <a16:creationId xmlns:a16="http://schemas.microsoft.com/office/drawing/2014/main" id="{6B2F6455-601A-4AD7-A621-31B645971681}"/>
                </a:ext>
              </a:extLst>
            </p:cNvPr>
            <p:cNvSpPr/>
            <p:nvPr/>
          </p:nvSpPr>
          <p:spPr>
            <a:xfrm>
              <a:off x="5288237" y="5198433"/>
              <a:ext cx="12913" cy="20703"/>
            </a:xfrm>
            <a:custGeom>
              <a:avLst/>
              <a:gdLst>
                <a:gd name="connsiteX0" fmla="*/ 12615 w 12913"/>
                <a:gd name="connsiteY0" fmla="*/ 2311 h 20703"/>
                <a:gd name="connsiteX1" fmla="*/ 9758 w 12913"/>
                <a:gd name="connsiteY1" fmla="*/ 14979 h 20703"/>
                <a:gd name="connsiteX2" fmla="*/ 6329 w 12913"/>
                <a:gd name="connsiteY2" fmla="*/ 19551 h 20703"/>
                <a:gd name="connsiteX3" fmla="*/ 4424 w 12913"/>
                <a:gd name="connsiteY3" fmla="*/ 20694 h 20703"/>
                <a:gd name="connsiteX4" fmla="*/ 2614 w 12913"/>
                <a:gd name="connsiteY4" fmla="*/ 18789 h 20703"/>
                <a:gd name="connsiteX5" fmla="*/ 423 w 12913"/>
                <a:gd name="connsiteY5" fmla="*/ 9074 h 20703"/>
                <a:gd name="connsiteX6" fmla="*/ 2995 w 12913"/>
                <a:gd name="connsiteY6" fmla="*/ 3835 h 20703"/>
                <a:gd name="connsiteX7" fmla="*/ 8996 w 12913"/>
                <a:gd name="connsiteY7" fmla="*/ 1168 h 20703"/>
                <a:gd name="connsiteX8" fmla="*/ 12615 w 12913"/>
                <a:gd name="connsiteY8" fmla="*/ 2216 h 207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13" h="20703">
                  <a:moveTo>
                    <a:pt x="12615" y="2311"/>
                  </a:moveTo>
                  <a:cubicBezTo>
                    <a:pt x="13568" y="6883"/>
                    <a:pt x="12139" y="11074"/>
                    <a:pt x="9758" y="14979"/>
                  </a:cubicBezTo>
                  <a:cubicBezTo>
                    <a:pt x="8805" y="16598"/>
                    <a:pt x="7567" y="18122"/>
                    <a:pt x="6329" y="19551"/>
                  </a:cubicBezTo>
                  <a:cubicBezTo>
                    <a:pt x="5852" y="20123"/>
                    <a:pt x="4805" y="20789"/>
                    <a:pt x="4424" y="20694"/>
                  </a:cubicBezTo>
                  <a:cubicBezTo>
                    <a:pt x="3662" y="20408"/>
                    <a:pt x="2804" y="19551"/>
                    <a:pt x="2614" y="18789"/>
                  </a:cubicBezTo>
                  <a:cubicBezTo>
                    <a:pt x="1757" y="15551"/>
                    <a:pt x="1090" y="12312"/>
                    <a:pt x="423" y="9074"/>
                  </a:cubicBezTo>
                  <a:cubicBezTo>
                    <a:pt x="-529" y="6026"/>
                    <a:pt x="42" y="3740"/>
                    <a:pt x="2995" y="3835"/>
                  </a:cubicBezTo>
                  <a:cubicBezTo>
                    <a:pt x="5662" y="3835"/>
                    <a:pt x="7472" y="2882"/>
                    <a:pt x="8996" y="1168"/>
                  </a:cubicBezTo>
                  <a:cubicBezTo>
                    <a:pt x="11186" y="-1404"/>
                    <a:pt x="12234" y="882"/>
                    <a:pt x="12615" y="2216"/>
                  </a:cubicBezTo>
                  <a:close/>
                </a:path>
              </a:pathLst>
            </a:custGeom>
            <a:solidFill>
              <a:srgbClr val="9FA0A0"/>
            </a:solidFill>
            <a:ln w="9525" cap="flat">
              <a:noFill/>
              <a:prstDash val="solid"/>
              <a:miter/>
            </a:ln>
          </p:spPr>
          <p:txBody>
            <a:bodyPr rtlCol="0" anchor="ctr"/>
            <a:lstStyle/>
            <a:p>
              <a:endParaRPr lang="ja-JP" altLang="en-US"/>
            </a:p>
          </p:txBody>
        </p:sp>
        <p:sp>
          <p:nvSpPr>
            <p:cNvPr id="180" name="フリーフォーム: 図形 179">
              <a:extLst>
                <a:ext uri="{FF2B5EF4-FFF2-40B4-BE49-F238E27FC236}">
                  <a16:creationId xmlns:a16="http://schemas.microsoft.com/office/drawing/2014/main" id="{CF7550A8-7EC2-31C8-A0AC-8DEFD9EBFC8D}"/>
                </a:ext>
              </a:extLst>
            </p:cNvPr>
            <p:cNvSpPr/>
            <p:nvPr/>
          </p:nvSpPr>
          <p:spPr>
            <a:xfrm>
              <a:off x="5299900" y="6068282"/>
              <a:ext cx="952" cy="486"/>
            </a:xfrm>
            <a:custGeom>
              <a:avLst/>
              <a:gdLst>
                <a:gd name="connsiteX0" fmla="*/ 952 w 952"/>
                <a:gd name="connsiteY0" fmla="*/ 0 h 486"/>
                <a:gd name="connsiteX1" fmla="*/ 0 w 952"/>
                <a:gd name="connsiteY1" fmla="*/ 476 h 486"/>
                <a:gd name="connsiteX2" fmla="*/ 952 w 952"/>
                <a:gd name="connsiteY2" fmla="*/ 0 h 486"/>
              </a:gdLst>
              <a:ahLst/>
              <a:cxnLst>
                <a:cxn ang="0">
                  <a:pos x="connsiteX0" y="connsiteY0"/>
                </a:cxn>
                <a:cxn ang="0">
                  <a:pos x="connsiteX1" y="connsiteY1"/>
                </a:cxn>
                <a:cxn ang="0">
                  <a:pos x="connsiteX2" y="connsiteY2"/>
                </a:cxn>
              </a:cxnLst>
              <a:rect l="l" t="t" r="r" b="b"/>
              <a:pathLst>
                <a:path w="952" h="486">
                  <a:moveTo>
                    <a:pt x="952" y="0"/>
                  </a:moveTo>
                  <a:cubicBezTo>
                    <a:pt x="952" y="0"/>
                    <a:pt x="571" y="571"/>
                    <a:pt x="0" y="476"/>
                  </a:cubicBezTo>
                  <a:cubicBezTo>
                    <a:pt x="0" y="95"/>
                    <a:pt x="476" y="95"/>
                    <a:pt x="952" y="0"/>
                  </a:cubicBezTo>
                  <a:close/>
                </a:path>
              </a:pathLst>
            </a:custGeom>
            <a:solidFill>
              <a:srgbClr val="040000"/>
            </a:solidFill>
            <a:ln w="9525" cap="flat">
              <a:noFill/>
              <a:prstDash val="solid"/>
              <a:miter/>
            </a:ln>
          </p:spPr>
          <p:txBody>
            <a:bodyPr rtlCol="0" anchor="ctr"/>
            <a:lstStyle/>
            <a:p>
              <a:endParaRPr lang="ja-JP" altLang="en-US"/>
            </a:p>
          </p:txBody>
        </p:sp>
        <p:sp>
          <p:nvSpPr>
            <p:cNvPr id="181" name="フリーフォーム: 図形 180">
              <a:extLst>
                <a:ext uri="{FF2B5EF4-FFF2-40B4-BE49-F238E27FC236}">
                  <a16:creationId xmlns:a16="http://schemas.microsoft.com/office/drawing/2014/main" id="{0B583134-424C-3066-D4AD-1C66A0E8A7C1}"/>
                </a:ext>
              </a:extLst>
            </p:cNvPr>
            <p:cNvSpPr/>
            <p:nvPr/>
          </p:nvSpPr>
          <p:spPr>
            <a:xfrm>
              <a:off x="5298090" y="5442038"/>
              <a:ext cx="1428" cy="521"/>
            </a:xfrm>
            <a:custGeom>
              <a:avLst/>
              <a:gdLst>
                <a:gd name="connsiteX0" fmla="*/ 0 w 1428"/>
                <a:gd name="connsiteY0" fmla="*/ 261 h 521"/>
                <a:gd name="connsiteX1" fmla="*/ 1429 w 1428"/>
                <a:gd name="connsiteY1" fmla="*/ 261 h 521"/>
                <a:gd name="connsiteX2" fmla="*/ 0 w 1428"/>
                <a:gd name="connsiteY2" fmla="*/ 261 h 521"/>
              </a:gdLst>
              <a:ahLst/>
              <a:cxnLst>
                <a:cxn ang="0">
                  <a:pos x="connsiteX0" y="connsiteY0"/>
                </a:cxn>
                <a:cxn ang="0">
                  <a:pos x="connsiteX1" y="connsiteY1"/>
                </a:cxn>
                <a:cxn ang="0">
                  <a:pos x="connsiteX2" y="connsiteY2"/>
                </a:cxn>
              </a:cxnLst>
              <a:rect l="l" t="t" r="r" b="b"/>
              <a:pathLst>
                <a:path w="1428" h="521">
                  <a:moveTo>
                    <a:pt x="0" y="261"/>
                  </a:moveTo>
                  <a:cubicBezTo>
                    <a:pt x="476" y="-215"/>
                    <a:pt x="952" y="70"/>
                    <a:pt x="1429" y="261"/>
                  </a:cubicBezTo>
                  <a:cubicBezTo>
                    <a:pt x="952" y="451"/>
                    <a:pt x="476" y="737"/>
                    <a:pt x="0" y="261"/>
                  </a:cubicBezTo>
                  <a:close/>
                </a:path>
              </a:pathLst>
            </a:custGeom>
            <a:solidFill>
              <a:srgbClr val="040000"/>
            </a:solidFill>
            <a:ln w="9525" cap="flat">
              <a:noFill/>
              <a:prstDash val="solid"/>
              <a:miter/>
            </a:ln>
          </p:spPr>
          <p:txBody>
            <a:bodyPr rtlCol="0" anchor="ctr"/>
            <a:lstStyle/>
            <a:p>
              <a:endParaRPr lang="ja-JP" altLang="en-US"/>
            </a:p>
          </p:txBody>
        </p:sp>
        <p:sp>
          <p:nvSpPr>
            <p:cNvPr id="182" name="フリーフォーム: 図形 181">
              <a:extLst>
                <a:ext uri="{FF2B5EF4-FFF2-40B4-BE49-F238E27FC236}">
                  <a16:creationId xmlns:a16="http://schemas.microsoft.com/office/drawing/2014/main" id="{0D3E7772-66CB-3CC6-B328-FB4699977CFC}"/>
                </a:ext>
              </a:extLst>
            </p:cNvPr>
            <p:cNvSpPr/>
            <p:nvPr/>
          </p:nvSpPr>
          <p:spPr>
            <a:xfrm>
              <a:off x="5201697" y="5051869"/>
              <a:ext cx="92202" cy="76866"/>
            </a:xfrm>
            <a:custGeom>
              <a:avLst/>
              <a:gdLst>
                <a:gd name="connsiteX0" fmla="*/ 91916 w 92202"/>
                <a:gd name="connsiteY0" fmla="*/ 70199 h 76866"/>
                <a:gd name="connsiteX1" fmla="*/ 89059 w 92202"/>
                <a:gd name="connsiteY1" fmla="*/ 74295 h 76866"/>
                <a:gd name="connsiteX2" fmla="*/ 88583 w 92202"/>
                <a:gd name="connsiteY2" fmla="*/ 74295 h 76866"/>
                <a:gd name="connsiteX3" fmla="*/ 86392 w 92202"/>
                <a:gd name="connsiteY3" fmla="*/ 75152 h 76866"/>
                <a:gd name="connsiteX4" fmla="*/ 86773 w 92202"/>
                <a:gd name="connsiteY4" fmla="*/ 76486 h 76866"/>
                <a:gd name="connsiteX5" fmla="*/ 82201 w 92202"/>
                <a:gd name="connsiteY5" fmla="*/ 76867 h 76866"/>
                <a:gd name="connsiteX6" fmla="*/ 73152 w 92202"/>
                <a:gd name="connsiteY6" fmla="*/ 72676 h 76866"/>
                <a:gd name="connsiteX7" fmla="*/ 65627 w 92202"/>
                <a:gd name="connsiteY7" fmla="*/ 68771 h 76866"/>
                <a:gd name="connsiteX8" fmla="*/ 56198 w 92202"/>
                <a:gd name="connsiteY8" fmla="*/ 62484 h 76866"/>
                <a:gd name="connsiteX9" fmla="*/ 29909 w 92202"/>
                <a:gd name="connsiteY9" fmla="*/ 47244 h 76866"/>
                <a:gd name="connsiteX10" fmla="*/ 19145 w 92202"/>
                <a:gd name="connsiteY10" fmla="*/ 36290 h 76866"/>
                <a:gd name="connsiteX11" fmla="*/ 20574 w 92202"/>
                <a:gd name="connsiteY11" fmla="*/ 33147 h 76866"/>
                <a:gd name="connsiteX12" fmla="*/ 21241 w 92202"/>
                <a:gd name="connsiteY12" fmla="*/ 31718 h 76866"/>
                <a:gd name="connsiteX13" fmla="*/ 19908 w 92202"/>
                <a:gd name="connsiteY13" fmla="*/ 31432 h 76866"/>
                <a:gd name="connsiteX14" fmla="*/ 13049 w 92202"/>
                <a:gd name="connsiteY14" fmla="*/ 26956 h 76866"/>
                <a:gd name="connsiteX15" fmla="*/ 7144 w 92202"/>
                <a:gd name="connsiteY15" fmla="*/ 17145 h 76866"/>
                <a:gd name="connsiteX16" fmla="*/ 2953 w 92202"/>
                <a:gd name="connsiteY16" fmla="*/ 10096 h 76866"/>
                <a:gd name="connsiteX17" fmla="*/ 858 w 92202"/>
                <a:gd name="connsiteY17" fmla="*/ 4858 h 76866"/>
                <a:gd name="connsiteX18" fmla="*/ 0 w 92202"/>
                <a:gd name="connsiteY18" fmla="*/ 3620 h 76866"/>
                <a:gd name="connsiteX19" fmla="*/ 4286 w 92202"/>
                <a:gd name="connsiteY19" fmla="*/ 2572 h 76866"/>
                <a:gd name="connsiteX20" fmla="*/ 4286 w 92202"/>
                <a:gd name="connsiteY20" fmla="*/ 2572 h 76866"/>
                <a:gd name="connsiteX21" fmla="*/ 7144 w 92202"/>
                <a:gd name="connsiteY21" fmla="*/ 1333 h 76866"/>
                <a:gd name="connsiteX22" fmla="*/ 10287 w 92202"/>
                <a:gd name="connsiteY22" fmla="*/ 0 h 76866"/>
                <a:gd name="connsiteX23" fmla="*/ 14764 w 92202"/>
                <a:gd name="connsiteY23" fmla="*/ 10858 h 76866"/>
                <a:gd name="connsiteX24" fmla="*/ 17241 w 92202"/>
                <a:gd name="connsiteY24" fmla="*/ 14573 h 76866"/>
                <a:gd name="connsiteX25" fmla="*/ 27527 w 92202"/>
                <a:gd name="connsiteY25" fmla="*/ 27908 h 76866"/>
                <a:gd name="connsiteX26" fmla="*/ 38958 w 92202"/>
                <a:gd name="connsiteY26" fmla="*/ 39053 h 76866"/>
                <a:gd name="connsiteX27" fmla="*/ 64103 w 92202"/>
                <a:gd name="connsiteY27" fmla="*/ 55245 h 76866"/>
                <a:gd name="connsiteX28" fmla="*/ 82296 w 92202"/>
                <a:gd name="connsiteY28" fmla="*/ 64579 h 76866"/>
                <a:gd name="connsiteX29" fmla="*/ 92202 w 92202"/>
                <a:gd name="connsiteY29" fmla="*/ 69723 h 76866"/>
                <a:gd name="connsiteX30" fmla="*/ 15621 w 92202"/>
                <a:gd name="connsiteY30" fmla="*/ 19050 h 76866"/>
                <a:gd name="connsiteX31" fmla="*/ 14764 w 92202"/>
                <a:gd name="connsiteY31" fmla="*/ 18479 h 76866"/>
                <a:gd name="connsiteX32" fmla="*/ 15621 w 92202"/>
                <a:gd name="connsiteY32" fmla="*/ 19050 h 76866"/>
                <a:gd name="connsiteX33" fmla="*/ 7811 w 92202"/>
                <a:gd name="connsiteY33" fmla="*/ 10192 h 76866"/>
                <a:gd name="connsiteX34" fmla="*/ 8096 w 92202"/>
                <a:gd name="connsiteY34" fmla="*/ 9334 h 76866"/>
                <a:gd name="connsiteX35" fmla="*/ 5525 w 92202"/>
                <a:gd name="connsiteY35" fmla="*/ 9620 h 76866"/>
                <a:gd name="connsiteX36" fmla="*/ 7811 w 92202"/>
                <a:gd name="connsiteY36" fmla="*/ 10096 h 768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2202" h="76866">
                  <a:moveTo>
                    <a:pt x="91916" y="70199"/>
                  </a:moveTo>
                  <a:lnTo>
                    <a:pt x="89059" y="74295"/>
                  </a:lnTo>
                  <a:cubicBezTo>
                    <a:pt x="89059" y="74295"/>
                    <a:pt x="88678" y="74295"/>
                    <a:pt x="88583" y="74295"/>
                  </a:cubicBezTo>
                  <a:cubicBezTo>
                    <a:pt x="87821" y="74486"/>
                    <a:pt x="86963" y="74676"/>
                    <a:pt x="86392" y="75152"/>
                  </a:cubicBezTo>
                  <a:cubicBezTo>
                    <a:pt x="86201" y="75247"/>
                    <a:pt x="86487" y="76105"/>
                    <a:pt x="86773" y="76486"/>
                  </a:cubicBezTo>
                  <a:lnTo>
                    <a:pt x="82201" y="76867"/>
                  </a:lnTo>
                  <a:cubicBezTo>
                    <a:pt x="79534" y="74962"/>
                    <a:pt x="76676" y="73342"/>
                    <a:pt x="73152" y="72676"/>
                  </a:cubicBezTo>
                  <a:cubicBezTo>
                    <a:pt x="70485" y="72199"/>
                    <a:pt x="67818" y="70390"/>
                    <a:pt x="65627" y="68771"/>
                  </a:cubicBezTo>
                  <a:cubicBezTo>
                    <a:pt x="62579" y="66484"/>
                    <a:pt x="59817" y="64198"/>
                    <a:pt x="56198" y="62484"/>
                  </a:cubicBezTo>
                  <a:cubicBezTo>
                    <a:pt x="46958" y="58198"/>
                    <a:pt x="39053" y="51816"/>
                    <a:pt x="29909" y="47244"/>
                  </a:cubicBezTo>
                  <a:cubicBezTo>
                    <a:pt x="25432" y="44958"/>
                    <a:pt x="22479" y="40196"/>
                    <a:pt x="19145" y="36290"/>
                  </a:cubicBezTo>
                  <a:cubicBezTo>
                    <a:pt x="18764" y="35909"/>
                    <a:pt x="20003" y="34195"/>
                    <a:pt x="20574" y="33147"/>
                  </a:cubicBezTo>
                  <a:cubicBezTo>
                    <a:pt x="20765" y="32671"/>
                    <a:pt x="21050" y="32195"/>
                    <a:pt x="21241" y="31718"/>
                  </a:cubicBezTo>
                  <a:cubicBezTo>
                    <a:pt x="20765" y="31718"/>
                    <a:pt x="20384" y="31432"/>
                    <a:pt x="19908" y="31432"/>
                  </a:cubicBezTo>
                  <a:cubicBezTo>
                    <a:pt x="16193" y="31432"/>
                    <a:pt x="14288" y="30385"/>
                    <a:pt x="13049" y="26956"/>
                  </a:cubicBezTo>
                  <a:cubicBezTo>
                    <a:pt x="11716" y="23336"/>
                    <a:pt x="10001" y="20098"/>
                    <a:pt x="7144" y="17145"/>
                  </a:cubicBezTo>
                  <a:cubicBezTo>
                    <a:pt x="5239" y="15240"/>
                    <a:pt x="4191" y="12573"/>
                    <a:pt x="2953" y="10096"/>
                  </a:cubicBezTo>
                  <a:cubicBezTo>
                    <a:pt x="2096" y="8477"/>
                    <a:pt x="1905" y="6382"/>
                    <a:pt x="858" y="4858"/>
                  </a:cubicBezTo>
                  <a:cubicBezTo>
                    <a:pt x="572" y="4477"/>
                    <a:pt x="286" y="4000"/>
                    <a:pt x="0" y="3620"/>
                  </a:cubicBezTo>
                  <a:lnTo>
                    <a:pt x="4286" y="2572"/>
                  </a:lnTo>
                  <a:lnTo>
                    <a:pt x="4286" y="2572"/>
                  </a:lnTo>
                  <a:cubicBezTo>
                    <a:pt x="5239" y="2572"/>
                    <a:pt x="6191" y="2572"/>
                    <a:pt x="7144" y="1333"/>
                  </a:cubicBezTo>
                  <a:lnTo>
                    <a:pt x="10287" y="0"/>
                  </a:lnTo>
                  <a:cubicBezTo>
                    <a:pt x="12192" y="3429"/>
                    <a:pt x="14669" y="6667"/>
                    <a:pt x="14764" y="10858"/>
                  </a:cubicBezTo>
                  <a:cubicBezTo>
                    <a:pt x="14764" y="12097"/>
                    <a:pt x="16288" y="13335"/>
                    <a:pt x="17241" y="14573"/>
                  </a:cubicBezTo>
                  <a:cubicBezTo>
                    <a:pt x="20669" y="19050"/>
                    <a:pt x="23813" y="23717"/>
                    <a:pt x="27527" y="27908"/>
                  </a:cubicBezTo>
                  <a:cubicBezTo>
                    <a:pt x="31052" y="31909"/>
                    <a:pt x="34290" y="36671"/>
                    <a:pt x="38958" y="39053"/>
                  </a:cubicBezTo>
                  <a:cubicBezTo>
                    <a:pt x="47911" y="43815"/>
                    <a:pt x="54578" y="51340"/>
                    <a:pt x="64103" y="55245"/>
                  </a:cubicBezTo>
                  <a:cubicBezTo>
                    <a:pt x="70390" y="57817"/>
                    <a:pt x="76200" y="61436"/>
                    <a:pt x="82296" y="64579"/>
                  </a:cubicBezTo>
                  <a:cubicBezTo>
                    <a:pt x="85630" y="66294"/>
                    <a:pt x="88868" y="67913"/>
                    <a:pt x="92202" y="69723"/>
                  </a:cubicBezTo>
                  <a:close/>
                  <a:moveTo>
                    <a:pt x="15621" y="19050"/>
                  </a:moveTo>
                  <a:cubicBezTo>
                    <a:pt x="15621" y="19050"/>
                    <a:pt x="15050" y="18669"/>
                    <a:pt x="14764" y="18479"/>
                  </a:cubicBezTo>
                  <a:cubicBezTo>
                    <a:pt x="14764" y="18859"/>
                    <a:pt x="14859" y="19240"/>
                    <a:pt x="15621" y="19050"/>
                  </a:cubicBezTo>
                  <a:close/>
                  <a:moveTo>
                    <a:pt x="7811" y="10192"/>
                  </a:moveTo>
                  <a:cubicBezTo>
                    <a:pt x="7811" y="10192"/>
                    <a:pt x="8001" y="9620"/>
                    <a:pt x="8096" y="9334"/>
                  </a:cubicBezTo>
                  <a:cubicBezTo>
                    <a:pt x="7525" y="9239"/>
                    <a:pt x="6858" y="9144"/>
                    <a:pt x="5525" y="9620"/>
                  </a:cubicBezTo>
                  <a:cubicBezTo>
                    <a:pt x="6287" y="9811"/>
                    <a:pt x="7049" y="10001"/>
                    <a:pt x="7811" y="10096"/>
                  </a:cubicBezTo>
                  <a:close/>
                </a:path>
              </a:pathLst>
            </a:custGeom>
            <a:solidFill>
              <a:srgbClr val="040000"/>
            </a:solidFill>
            <a:ln w="9525" cap="flat">
              <a:noFill/>
              <a:prstDash val="solid"/>
              <a:miter/>
            </a:ln>
          </p:spPr>
          <p:txBody>
            <a:bodyPr rtlCol="0" anchor="ctr"/>
            <a:lstStyle/>
            <a:p>
              <a:endParaRPr lang="ja-JP" altLang="en-US"/>
            </a:p>
          </p:txBody>
        </p:sp>
        <p:sp>
          <p:nvSpPr>
            <p:cNvPr id="183" name="フリーフォーム: 図形 182">
              <a:extLst>
                <a:ext uri="{FF2B5EF4-FFF2-40B4-BE49-F238E27FC236}">
                  <a16:creationId xmlns:a16="http://schemas.microsoft.com/office/drawing/2014/main" id="{0158624A-1572-6EF6-AB65-FAE6037DF1F0}"/>
                </a:ext>
              </a:extLst>
            </p:cNvPr>
            <p:cNvSpPr/>
            <p:nvPr/>
          </p:nvSpPr>
          <p:spPr>
            <a:xfrm>
              <a:off x="5291232" y="4940997"/>
              <a:ext cx="2190" cy="967"/>
            </a:xfrm>
            <a:custGeom>
              <a:avLst/>
              <a:gdLst>
                <a:gd name="connsiteX0" fmla="*/ 1905 w 2190"/>
                <a:gd name="connsiteY0" fmla="*/ 0 h 967"/>
                <a:gd name="connsiteX1" fmla="*/ 2191 w 2190"/>
                <a:gd name="connsiteY1" fmla="*/ 857 h 967"/>
                <a:gd name="connsiteX2" fmla="*/ 0 w 2190"/>
                <a:gd name="connsiteY2" fmla="*/ 857 h 967"/>
                <a:gd name="connsiteX3" fmla="*/ 1905 w 2190"/>
                <a:gd name="connsiteY3" fmla="*/ 0 h 967"/>
              </a:gdLst>
              <a:ahLst/>
              <a:cxnLst>
                <a:cxn ang="0">
                  <a:pos x="connsiteX0" y="connsiteY0"/>
                </a:cxn>
                <a:cxn ang="0">
                  <a:pos x="connsiteX1" y="connsiteY1"/>
                </a:cxn>
                <a:cxn ang="0">
                  <a:pos x="connsiteX2" y="connsiteY2"/>
                </a:cxn>
                <a:cxn ang="0">
                  <a:pos x="connsiteX3" y="connsiteY3"/>
                </a:cxn>
              </a:cxnLst>
              <a:rect l="l" t="t" r="r" b="b"/>
              <a:pathLst>
                <a:path w="2190" h="967">
                  <a:moveTo>
                    <a:pt x="1905" y="0"/>
                  </a:moveTo>
                  <a:cubicBezTo>
                    <a:pt x="1905" y="0"/>
                    <a:pt x="2096" y="571"/>
                    <a:pt x="2191" y="857"/>
                  </a:cubicBezTo>
                  <a:cubicBezTo>
                    <a:pt x="1619" y="953"/>
                    <a:pt x="952" y="1048"/>
                    <a:pt x="0" y="857"/>
                  </a:cubicBezTo>
                  <a:cubicBezTo>
                    <a:pt x="381" y="381"/>
                    <a:pt x="1143" y="191"/>
                    <a:pt x="1905" y="0"/>
                  </a:cubicBezTo>
                  <a:close/>
                </a:path>
              </a:pathLst>
            </a:custGeom>
            <a:solidFill>
              <a:srgbClr val="040000"/>
            </a:solidFill>
            <a:ln w="9525" cap="flat">
              <a:noFill/>
              <a:prstDash val="solid"/>
              <a:miter/>
            </a:ln>
          </p:spPr>
          <p:txBody>
            <a:bodyPr rtlCol="0" anchor="ctr"/>
            <a:lstStyle/>
            <a:p>
              <a:endParaRPr lang="ja-JP" altLang="en-US"/>
            </a:p>
          </p:txBody>
        </p:sp>
        <p:sp>
          <p:nvSpPr>
            <p:cNvPr id="184" name="フリーフォーム: 図形 183">
              <a:extLst>
                <a:ext uri="{FF2B5EF4-FFF2-40B4-BE49-F238E27FC236}">
                  <a16:creationId xmlns:a16="http://schemas.microsoft.com/office/drawing/2014/main" id="{9BC82A76-DF53-B401-4CAB-568DB50A7296}"/>
                </a:ext>
              </a:extLst>
            </p:cNvPr>
            <p:cNvSpPr/>
            <p:nvPr/>
          </p:nvSpPr>
          <p:spPr>
            <a:xfrm>
              <a:off x="5245989" y="4891848"/>
              <a:ext cx="47983" cy="59626"/>
            </a:xfrm>
            <a:custGeom>
              <a:avLst/>
              <a:gdLst>
                <a:gd name="connsiteX0" fmla="*/ 44482 w 47983"/>
                <a:gd name="connsiteY0" fmla="*/ 34862 h 59626"/>
                <a:gd name="connsiteX1" fmla="*/ 42672 w 47983"/>
                <a:gd name="connsiteY1" fmla="*/ 47530 h 59626"/>
                <a:gd name="connsiteX2" fmla="*/ 37529 w 47983"/>
                <a:gd name="connsiteY2" fmla="*/ 48863 h 59626"/>
                <a:gd name="connsiteX3" fmla="*/ 27051 w 47983"/>
                <a:gd name="connsiteY3" fmla="*/ 51340 h 59626"/>
                <a:gd name="connsiteX4" fmla="*/ 22003 w 47983"/>
                <a:gd name="connsiteY4" fmla="*/ 52864 h 59626"/>
                <a:gd name="connsiteX5" fmla="*/ 5334 w 47983"/>
                <a:gd name="connsiteY5" fmla="*/ 59627 h 59626"/>
                <a:gd name="connsiteX6" fmla="*/ 2667 w 47983"/>
                <a:gd name="connsiteY6" fmla="*/ 55436 h 59626"/>
                <a:gd name="connsiteX7" fmla="*/ 5429 w 47983"/>
                <a:gd name="connsiteY7" fmla="*/ 53912 h 59626"/>
                <a:gd name="connsiteX8" fmla="*/ 4858 w 47983"/>
                <a:gd name="connsiteY8" fmla="*/ 52578 h 59626"/>
                <a:gd name="connsiteX9" fmla="*/ 2286 w 47983"/>
                <a:gd name="connsiteY9" fmla="*/ 52864 h 59626"/>
                <a:gd name="connsiteX10" fmla="*/ 0 w 47983"/>
                <a:gd name="connsiteY10" fmla="*/ 52864 h 59626"/>
                <a:gd name="connsiteX11" fmla="*/ 0 w 47983"/>
                <a:gd name="connsiteY11" fmla="*/ 48959 h 59626"/>
                <a:gd name="connsiteX12" fmla="*/ 9239 w 47983"/>
                <a:gd name="connsiteY12" fmla="*/ 44101 h 59626"/>
                <a:gd name="connsiteX13" fmla="*/ 28765 w 47983"/>
                <a:gd name="connsiteY13" fmla="*/ 39529 h 59626"/>
                <a:gd name="connsiteX14" fmla="*/ 31909 w 47983"/>
                <a:gd name="connsiteY14" fmla="*/ 38672 h 59626"/>
                <a:gd name="connsiteX15" fmla="*/ 30671 w 47983"/>
                <a:gd name="connsiteY15" fmla="*/ 35147 h 59626"/>
                <a:gd name="connsiteX16" fmla="*/ 25813 w 47983"/>
                <a:gd name="connsiteY16" fmla="*/ 26194 h 59626"/>
                <a:gd name="connsiteX17" fmla="*/ 20098 w 47983"/>
                <a:gd name="connsiteY17" fmla="*/ 17145 h 59626"/>
                <a:gd name="connsiteX18" fmla="*/ 10477 w 47983"/>
                <a:gd name="connsiteY18" fmla="*/ 1334 h 59626"/>
                <a:gd name="connsiteX19" fmla="*/ 14668 w 47983"/>
                <a:gd name="connsiteY19" fmla="*/ 0 h 59626"/>
                <a:gd name="connsiteX20" fmla="*/ 16002 w 47983"/>
                <a:gd name="connsiteY20" fmla="*/ 1429 h 59626"/>
                <a:gd name="connsiteX21" fmla="*/ 20383 w 47983"/>
                <a:gd name="connsiteY21" fmla="*/ 1429 h 59626"/>
                <a:gd name="connsiteX22" fmla="*/ 21431 w 47983"/>
                <a:gd name="connsiteY22" fmla="*/ 2096 h 59626"/>
                <a:gd name="connsiteX23" fmla="*/ 26098 w 47983"/>
                <a:gd name="connsiteY23" fmla="*/ 6382 h 59626"/>
                <a:gd name="connsiteX24" fmla="*/ 44482 w 47983"/>
                <a:gd name="connsiteY24" fmla="*/ 34671 h 59626"/>
                <a:gd name="connsiteX25" fmla="*/ 40386 w 47983"/>
                <a:gd name="connsiteY25" fmla="*/ 41720 h 59626"/>
                <a:gd name="connsiteX26" fmla="*/ 39719 w 47983"/>
                <a:gd name="connsiteY26" fmla="*/ 39624 h 59626"/>
                <a:gd name="connsiteX27" fmla="*/ 37624 w 47983"/>
                <a:gd name="connsiteY27" fmla="*/ 41624 h 59626"/>
                <a:gd name="connsiteX28" fmla="*/ 40386 w 47983"/>
                <a:gd name="connsiteY28" fmla="*/ 41624 h 59626"/>
                <a:gd name="connsiteX29" fmla="*/ 33433 w 47983"/>
                <a:gd name="connsiteY29" fmla="*/ 31147 h 59626"/>
                <a:gd name="connsiteX30" fmla="*/ 34004 w 47983"/>
                <a:gd name="connsiteY30" fmla="*/ 30385 h 59626"/>
                <a:gd name="connsiteX31" fmla="*/ 33433 w 47983"/>
                <a:gd name="connsiteY31" fmla="*/ 31147 h 59626"/>
                <a:gd name="connsiteX32" fmla="*/ 30385 w 47983"/>
                <a:gd name="connsiteY32" fmla="*/ 26384 h 59626"/>
                <a:gd name="connsiteX33" fmla="*/ 29623 w 47983"/>
                <a:gd name="connsiteY33" fmla="*/ 25051 h 59626"/>
                <a:gd name="connsiteX34" fmla="*/ 30385 w 47983"/>
                <a:gd name="connsiteY34" fmla="*/ 26384 h 59626"/>
                <a:gd name="connsiteX35" fmla="*/ 30385 w 47983"/>
                <a:gd name="connsiteY35" fmla="*/ 29718 h 59626"/>
                <a:gd name="connsiteX36" fmla="*/ 29527 w 47983"/>
                <a:gd name="connsiteY36" fmla="*/ 29147 h 59626"/>
                <a:gd name="connsiteX37" fmla="*/ 30385 w 47983"/>
                <a:gd name="connsiteY37" fmla="*/ 29718 h 59626"/>
                <a:gd name="connsiteX38" fmla="*/ 29623 w 47983"/>
                <a:gd name="connsiteY38" fmla="*/ 43720 h 59626"/>
                <a:gd name="connsiteX39" fmla="*/ 27813 w 47983"/>
                <a:gd name="connsiteY39" fmla="*/ 44101 h 59626"/>
                <a:gd name="connsiteX40" fmla="*/ 28099 w 47983"/>
                <a:gd name="connsiteY40" fmla="*/ 44958 h 59626"/>
                <a:gd name="connsiteX41" fmla="*/ 29718 w 47983"/>
                <a:gd name="connsiteY41" fmla="*/ 43815 h 59626"/>
                <a:gd name="connsiteX42" fmla="*/ 18764 w 47983"/>
                <a:gd name="connsiteY42" fmla="*/ 7049 h 59626"/>
                <a:gd name="connsiteX43" fmla="*/ 17907 w 47983"/>
                <a:gd name="connsiteY43" fmla="*/ 6477 h 59626"/>
                <a:gd name="connsiteX44" fmla="*/ 18764 w 47983"/>
                <a:gd name="connsiteY44" fmla="*/ 7049 h 596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47983" h="59626">
                  <a:moveTo>
                    <a:pt x="44482" y="34862"/>
                  </a:moveTo>
                  <a:cubicBezTo>
                    <a:pt x="49721" y="40386"/>
                    <a:pt x="49054" y="42863"/>
                    <a:pt x="42672" y="47530"/>
                  </a:cubicBezTo>
                  <a:cubicBezTo>
                    <a:pt x="41434" y="48483"/>
                    <a:pt x="39243" y="48863"/>
                    <a:pt x="37529" y="48863"/>
                  </a:cubicBezTo>
                  <a:cubicBezTo>
                    <a:pt x="33718" y="48863"/>
                    <a:pt x="30385" y="49816"/>
                    <a:pt x="27051" y="51340"/>
                  </a:cubicBezTo>
                  <a:cubicBezTo>
                    <a:pt x="25432" y="52007"/>
                    <a:pt x="23717" y="52769"/>
                    <a:pt x="22003" y="52864"/>
                  </a:cubicBezTo>
                  <a:cubicBezTo>
                    <a:pt x="15526" y="53435"/>
                    <a:pt x="10573" y="56674"/>
                    <a:pt x="5334" y="59627"/>
                  </a:cubicBezTo>
                  <a:lnTo>
                    <a:pt x="2667" y="55436"/>
                  </a:lnTo>
                  <a:cubicBezTo>
                    <a:pt x="3524" y="55436"/>
                    <a:pt x="4572" y="54483"/>
                    <a:pt x="5429" y="53912"/>
                  </a:cubicBezTo>
                  <a:cubicBezTo>
                    <a:pt x="5524" y="53912"/>
                    <a:pt x="5143" y="52959"/>
                    <a:pt x="4858" y="52578"/>
                  </a:cubicBezTo>
                  <a:cubicBezTo>
                    <a:pt x="3810" y="50959"/>
                    <a:pt x="3143" y="52292"/>
                    <a:pt x="2286" y="52864"/>
                  </a:cubicBezTo>
                  <a:cubicBezTo>
                    <a:pt x="2000" y="53054"/>
                    <a:pt x="1524" y="52864"/>
                    <a:pt x="0" y="52864"/>
                  </a:cubicBezTo>
                  <a:lnTo>
                    <a:pt x="0" y="48959"/>
                  </a:lnTo>
                  <a:cubicBezTo>
                    <a:pt x="3048" y="47244"/>
                    <a:pt x="6096" y="45625"/>
                    <a:pt x="9239" y="44101"/>
                  </a:cubicBezTo>
                  <a:cubicBezTo>
                    <a:pt x="15145" y="41243"/>
                    <a:pt x="21907" y="39529"/>
                    <a:pt x="28765" y="39529"/>
                  </a:cubicBezTo>
                  <a:cubicBezTo>
                    <a:pt x="29813" y="39529"/>
                    <a:pt x="30861" y="38958"/>
                    <a:pt x="31909" y="38672"/>
                  </a:cubicBezTo>
                  <a:cubicBezTo>
                    <a:pt x="31528" y="37529"/>
                    <a:pt x="31528" y="36004"/>
                    <a:pt x="30671" y="35147"/>
                  </a:cubicBezTo>
                  <a:cubicBezTo>
                    <a:pt x="28004" y="32576"/>
                    <a:pt x="26194" y="30194"/>
                    <a:pt x="25813" y="26194"/>
                  </a:cubicBezTo>
                  <a:cubicBezTo>
                    <a:pt x="25527" y="23051"/>
                    <a:pt x="22003" y="20193"/>
                    <a:pt x="20098" y="17145"/>
                  </a:cubicBezTo>
                  <a:cubicBezTo>
                    <a:pt x="16859" y="11906"/>
                    <a:pt x="13716" y="6572"/>
                    <a:pt x="10477" y="1334"/>
                  </a:cubicBezTo>
                  <a:lnTo>
                    <a:pt x="14668" y="0"/>
                  </a:lnTo>
                  <a:cubicBezTo>
                    <a:pt x="14668" y="0"/>
                    <a:pt x="15526" y="476"/>
                    <a:pt x="16002" y="1429"/>
                  </a:cubicBezTo>
                  <a:lnTo>
                    <a:pt x="20383" y="1429"/>
                  </a:lnTo>
                  <a:cubicBezTo>
                    <a:pt x="20383" y="1429"/>
                    <a:pt x="21146" y="2096"/>
                    <a:pt x="21431" y="2096"/>
                  </a:cubicBezTo>
                  <a:cubicBezTo>
                    <a:pt x="25241" y="1429"/>
                    <a:pt x="24955" y="4667"/>
                    <a:pt x="26098" y="6382"/>
                  </a:cubicBezTo>
                  <a:cubicBezTo>
                    <a:pt x="32099" y="15907"/>
                    <a:pt x="36385" y="26289"/>
                    <a:pt x="44482" y="34671"/>
                  </a:cubicBezTo>
                  <a:close/>
                  <a:moveTo>
                    <a:pt x="40386" y="41720"/>
                  </a:moveTo>
                  <a:cubicBezTo>
                    <a:pt x="40196" y="41053"/>
                    <a:pt x="39910" y="40291"/>
                    <a:pt x="39719" y="39624"/>
                  </a:cubicBezTo>
                  <a:lnTo>
                    <a:pt x="37624" y="41624"/>
                  </a:lnTo>
                  <a:lnTo>
                    <a:pt x="40386" y="41624"/>
                  </a:lnTo>
                  <a:close/>
                  <a:moveTo>
                    <a:pt x="33433" y="31147"/>
                  </a:moveTo>
                  <a:cubicBezTo>
                    <a:pt x="33433" y="31147"/>
                    <a:pt x="34290" y="31147"/>
                    <a:pt x="34004" y="30385"/>
                  </a:cubicBezTo>
                  <a:cubicBezTo>
                    <a:pt x="33814" y="30671"/>
                    <a:pt x="33623" y="30956"/>
                    <a:pt x="33433" y="31147"/>
                  </a:cubicBezTo>
                  <a:close/>
                  <a:moveTo>
                    <a:pt x="30385" y="26384"/>
                  </a:moveTo>
                  <a:cubicBezTo>
                    <a:pt x="30385" y="26384"/>
                    <a:pt x="30861" y="25527"/>
                    <a:pt x="29623" y="25051"/>
                  </a:cubicBezTo>
                  <a:cubicBezTo>
                    <a:pt x="29908" y="25527"/>
                    <a:pt x="30099" y="25908"/>
                    <a:pt x="30385" y="26384"/>
                  </a:cubicBezTo>
                  <a:close/>
                  <a:moveTo>
                    <a:pt x="30385" y="29718"/>
                  </a:moveTo>
                  <a:cubicBezTo>
                    <a:pt x="30385" y="29718"/>
                    <a:pt x="29813" y="29337"/>
                    <a:pt x="29527" y="29147"/>
                  </a:cubicBezTo>
                  <a:cubicBezTo>
                    <a:pt x="29527" y="29528"/>
                    <a:pt x="29623" y="29909"/>
                    <a:pt x="30385" y="29718"/>
                  </a:cubicBezTo>
                  <a:close/>
                  <a:moveTo>
                    <a:pt x="29623" y="43720"/>
                  </a:moveTo>
                  <a:lnTo>
                    <a:pt x="27813" y="44101"/>
                  </a:lnTo>
                  <a:cubicBezTo>
                    <a:pt x="27813" y="44101"/>
                    <a:pt x="28004" y="44958"/>
                    <a:pt x="28099" y="44958"/>
                  </a:cubicBezTo>
                  <a:cubicBezTo>
                    <a:pt x="28861" y="44863"/>
                    <a:pt x="29623" y="44672"/>
                    <a:pt x="29718" y="43815"/>
                  </a:cubicBezTo>
                  <a:close/>
                  <a:moveTo>
                    <a:pt x="18764" y="7049"/>
                  </a:moveTo>
                  <a:cubicBezTo>
                    <a:pt x="18764" y="7049"/>
                    <a:pt x="18193" y="6668"/>
                    <a:pt x="17907" y="6477"/>
                  </a:cubicBezTo>
                  <a:cubicBezTo>
                    <a:pt x="17907" y="6858"/>
                    <a:pt x="18002" y="7239"/>
                    <a:pt x="18764" y="7049"/>
                  </a:cubicBezTo>
                  <a:close/>
                </a:path>
              </a:pathLst>
            </a:custGeom>
            <a:solidFill>
              <a:srgbClr val="040000"/>
            </a:solidFill>
            <a:ln w="9525" cap="flat">
              <a:noFill/>
              <a:prstDash val="solid"/>
              <a:miter/>
            </a:ln>
          </p:spPr>
          <p:txBody>
            <a:bodyPr rtlCol="0" anchor="ctr"/>
            <a:lstStyle/>
            <a:p>
              <a:endParaRPr lang="ja-JP" altLang="en-US"/>
            </a:p>
          </p:txBody>
        </p:sp>
        <p:sp>
          <p:nvSpPr>
            <p:cNvPr id="185" name="フリーフォーム: 図形 184">
              <a:extLst>
                <a:ext uri="{FF2B5EF4-FFF2-40B4-BE49-F238E27FC236}">
                  <a16:creationId xmlns:a16="http://schemas.microsoft.com/office/drawing/2014/main" id="{CC7EBAE1-E2E3-67B6-634D-D53E61CB0409}"/>
                </a:ext>
              </a:extLst>
            </p:cNvPr>
            <p:cNvSpPr/>
            <p:nvPr/>
          </p:nvSpPr>
          <p:spPr>
            <a:xfrm>
              <a:off x="5244750" y="4860321"/>
              <a:ext cx="21621" cy="33147"/>
            </a:xfrm>
            <a:custGeom>
              <a:avLst/>
              <a:gdLst>
                <a:gd name="connsiteX0" fmla="*/ 21622 w 21621"/>
                <a:gd name="connsiteY0" fmla="*/ 33147 h 33147"/>
                <a:gd name="connsiteX1" fmla="*/ 18574 w 21621"/>
                <a:gd name="connsiteY1" fmla="*/ 33147 h 33147"/>
                <a:gd name="connsiteX2" fmla="*/ 17240 w 21621"/>
                <a:gd name="connsiteY2" fmla="*/ 31813 h 33147"/>
                <a:gd name="connsiteX3" fmla="*/ 15907 w 21621"/>
                <a:gd name="connsiteY3" fmla="*/ 31813 h 33147"/>
                <a:gd name="connsiteX4" fmla="*/ 11716 w 21621"/>
                <a:gd name="connsiteY4" fmla="*/ 32957 h 33147"/>
                <a:gd name="connsiteX5" fmla="*/ 8477 w 21621"/>
                <a:gd name="connsiteY5" fmla="*/ 27718 h 33147"/>
                <a:gd name="connsiteX6" fmla="*/ 0 w 21621"/>
                <a:gd name="connsiteY6" fmla="*/ 667 h 33147"/>
                <a:gd name="connsiteX7" fmla="*/ 2572 w 21621"/>
                <a:gd name="connsiteY7" fmla="*/ 476 h 33147"/>
                <a:gd name="connsiteX8" fmla="*/ 2762 w 21621"/>
                <a:gd name="connsiteY8" fmla="*/ 1429 h 33147"/>
                <a:gd name="connsiteX9" fmla="*/ 4191 w 21621"/>
                <a:gd name="connsiteY9" fmla="*/ 4382 h 33147"/>
                <a:gd name="connsiteX10" fmla="*/ 4858 w 21621"/>
                <a:gd name="connsiteY10" fmla="*/ 4382 h 33147"/>
                <a:gd name="connsiteX11" fmla="*/ 4286 w 21621"/>
                <a:gd name="connsiteY11" fmla="*/ 1429 h 33147"/>
                <a:gd name="connsiteX12" fmla="*/ 6382 w 21621"/>
                <a:gd name="connsiteY12" fmla="*/ 381 h 33147"/>
                <a:gd name="connsiteX13" fmla="*/ 10382 w 21621"/>
                <a:gd name="connsiteY13" fmla="*/ 0 h 33147"/>
                <a:gd name="connsiteX14" fmla="*/ 11525 w 21621"/>
                <a:gd name="connsiteY14" fmla="*/ 8192 h 33147"/>
                <a:gd name="connsiteX15" fmla="*/ 21622 w 21621"/>
                <a:gd name="connsiteY15" fmla="*/ 33052 h 33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1621" h="33147">
                  <a:moveTo>
                    <a:pt x="21622" y="33147"/>
                  </a:moveTo>
                  <a:lnTo>
                    <a:pt x="18574" y="33147"/>
                  </a:lnTo>
                  <a:cubicBezTo>
                    <a:pt x="18574" y="33147"/>
                    <a:pt x="17716" y="32766"/>
                    <a:pt x="17240" y="31813"/>
                  </a:cubicBezTo>
                  <a:lnTo>
                    <a:pt x="15907" y="31813"/>
                  </a:lnTo>
                  <a:lnTo>
                    <a:pt x="11716" y="32957"/>
                  </a:lnTo>
                  <a:cubicBezTo>
                    <a:pt x="10668" y="31242"/>
                    <a:pt x="9620" y="29432"/>
                    <a:pt x="8477" y="27718"/>
                  </a:cubicBezTo>
                  <a:cubicBezTo>
                    <a:pt x="3334" y="19336"/>
                    <a:pt x="953" y="10192"/>
                    <a:pt x="0" y="667"/>
                  </a:cubicBezTo>
                  <a:lnTo>
                    <a:pt x="2572" y="476"/>
                  </a:lnTo>
                  <a:cubicBezTo>
                    <a:pt x="2572" y="476"/>
                    <a:pt x="2572" y="1048"/>
                    <a:pt x="2762" y="1429"/>
                  </a:cubicBezTo>
                  <a:cubicBezTo>
                    <a:pt x="3143" y="2477"/>
                    <a:pt x="3715" y="3429"/>
                    <a:pt x="4191" y="4382"/>
                  </a:cubicBezTo>
                  <a:cubicBezTo>
                    <a:pt x="4191" y="4382"/>
                    <a:pt x="4667" y="4382"/>
                    <a:pt x="4858" y="4382"/>
                  </a:cubicBezTo>
                  <a:cubicBezTo>
                    <a:pt x="4667" y="3429"/>
                    <a:pt x="4381" y="2381"/>
                    <a:pt x="4286" y="1429"/>
                  </a:cubicBezTo>
                  <a:cubicBezTo>
                    <a:pt x="4286" y="1143"/>
                    <a:pt x="4763" y="762"/>
                    <a:pt x="6382" y="381"/>
                  </a:cubicBezTo>
                  <a:lnTo>
                    <a:pt x="10382" y="0"/>
                  </a:lnTo>
                  <a:cubicBezTo>
                    <a:pt x="10668" y="2762"/>
                    <a:pt x="10858" y="5525"/>
                    <a:pt x="11525" y="8192"/>
                  </a:cubicBezTo>
                  <a:cubicBezTo>
                    <a:pt x="13716" y="16859"/>
                    <a:pt x="20669" y="23908"/>
                    <a:pt x="21622" y="33052"/>
                  </a:cubicBezTo>
                  <a:close/>
                </a:path>
              </a:pathLst>
            </a:custGeom>
            <a:solidFill>
              <a:srgbClr val="040000"/>
            </a:solidFill>
            <a:ln w="9525" cap="flat">
              <a:noFill/>
              <a:prstDash val="solid"/>
              <a:miter/>
            </a:ln>
          </p:spPr>
          <p:txBody>
            <a:bodyPr rtlCol="0" anchor="ctr"/>
            <a:lstStyle/>
            <a:p>
              <a:endParaRPr lang="ja-JP" altLang="en-US"/>
            </a:p>
          </p:txBody>
        </p:sp>
        <p:sp>
          <p:nvSpPr>
            <p:cNvPr id="186" name="フリーフォーム: 図形 185">
              <a:extLst>
                <a:ext uri="{FF2B5EF4-FFF2-40B4-BE49-F238E27FC236}">
                  <a16:creationId xmlns:a16="http://schemas.microsoft.com/office/drawing/2014/main" id="{2AE7F12A-BF89-18D6-E94C-C8E98D4DCC8C}"/>
                </a:ext>
              </a:extLst>
            </p:cNvPr>
            <p:cNvSpPr/>
            <p:nvPr/>
          </p:nvSpPr>
          <p:spPr>
            <a:xfrm>
              <a:off x="5243322" y="4848700"/>
              <a:ext cx="11810" cy="12382"/>
            </a:xfrm>
            <a:custGeom>
              <a:avLst/>
              <a:gdLst>
                <a:gd name="connsiteX0" fmla="*/ 11811 w 11810"/>
                <a:gd name="connsiteY0" fmla="*/ 11811 h 12382"/>
                <a:gd name="connsiteX1" fmla="*/ 7810 w 11810"/>
                <a:gd name="connsiteY1" fmla="*/ 12192 h 12382"/>
                <a:gd name="connsiteX2" fmla="*/ 7334 w 11810"/>
                <a:gd name="connsiteY2" fmla="*/ 10001 h 12382"/>
                <a:gd name="connsiteX3" fmla="*/ 4000 w 11810"/>
                <a:gd name="connsiteY3" fmla="*/ 12192 h 12382"/>
                <a:gd name="connsiteX4" fmla="*/ 1429 w 11810"/>
                <a:gd name="connsiteY4" fmla="*/ 12383 h 12382"/>
                <a:gd name="connsiteX5" fmla="*/ 1333 w 11810"/>
                <a:gd name="connsiteY5" fmla="*/ 11335 h 12382"/>
                <a:gd name="connsiteX6" fmla="*/ 0 w 11810"/>
                <a:gd name="connsiteY6" fmla="*/ 2572 h 12382"/>
                <a:gd name="connsiteX7" fmla="*/ 190 w 11810"/>
                <a:gd name="connsiteY7" fmla="*/ 0 h 12382"/>
                <a:gd name="connsiteX8" fmla="*/ 3619 w 11810"/>
                <a:gd name="connsiteY8" fmla="*/ 191 h 12382"/>
                <a:gd name="connsiteX9" fmla="*/ 3524 w 11810"/>
                <a:gd name="connsiteY9" fmla="*/ 1429 h 12382"/>
                <a:gd name="connsiteX10" fmla="*/ 7048 w 11810"/>
                <a:gd name="connsiteY10" fmla="*/ 2191 h 12382"/>
                <a:gd name="connsiteX11" fmla="*/ 10001 w 11810"/>
                <a:gd name="connsiteY11" fmla="*/ 2000 h 12382"/>
                <a:gd name="connsiteX12" fmla="*/ 10192 w 11810"/>
                <a:gd name="connsiteY12" fmla="*/ 3715 h 12382"/>
                <a:gd name="connsiteX13" fmla="*/ 11335 w 11810"/>
                <a:gd name="connsiteY13" fmla="*/ 8573 h 12382"/>
                <a:gd name="connsiteX14" fmla="*/ 11716 w 11810"/>
                <a:gd name="connsiteY14" fmla="*/ 11811 h 12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810" h="12382">
                  <a:moveTo>
                    <a:pt x="11811" y="11811"/>
                  </a:moveTo>
                  <a:lnTo>
                    <a:pt x="7810" y="12192"/>
                  </a:lnTo>
                  <a:cubicBezTo>
                    <a:pt x="7620" y="11430"/>
                    <a:pt x="7429" y="10763"/>
                    <a:pt x="7334" y="10001"/>
                  </a:cubicBezTo>
                  <a:cubicBezTo>
                    <a:pt x="6667" y="11144"/>
                    <a:pt x="4000" y="10573"/>
                    <a:pt x="4000" y="12192"/>
                  </a:cubicBezTo>
                  <a:lnTo>
                    <a:pt x="1429" y="12383"/>
                  </a:lnTo>
                  <a:cubicBezTo>
                    <a:pt x="1429" y="12383"/>
                    <a:pt x="1429" y="11716"/>
                    <a:pt x="1333" y="11335"/>
                  </a:cubicBezTo>
                  <a:cubicBezTo>
                    <a:pt x="1048" y="8382"/>
                    <a:pt x="95" y="5525"/>
                    <a:pt x="0" y="2572"/>
                  </a:cubicBezTo>
                  <a:cubicBezTo>
                    <a:pt x="0" y="1715"/>
                    <a:pt x="0" y="858"/>
                    <a:pt x="190" y="0"/>
                  </a:cubicBezTo>
                  <a:lnTo>
                    <a:pt x="3619" y="191"/>
                  </a:lnTo>
                  <a:cubicBezTo>
                    <a:pt x="3619" y="191"/>
                    <a:pt x="3524" y="1048"/>
                    <a:pt x="3524" y="1429"/>
                  </a:cubicBezTo>
                  <a:cubicBezTo>
                    <a:pt x="3524" y="1905"/>
                    <a:pt x="5334" y="2381"/>
                    <a:pt x="7048" y="2191"/>
                  </a:cubicBezTo>
                  <a:lnTo>
                    <a:pt x="10001" y="2000"/>
                  </a:lnTo>
                  <a:cubicBezTo>
                    <a:pt x="10001" y="2572"/>
                    <a:pt x="10001" y="3143"/>
                    <a:pt x="10192" y="3715"/>
                  </a:cubicBezTo>
                  <a:cubicBezTo>
                    <a:pt x="10382" y="5334"/>
                    <a:pt x="11144" y="6953"/>
                    <a:pt x="11335" y="8573"/>
                  </a:cubicBezTo>
                  <a:cubicBezTo>
                    <a:pt x="11525" y="9620"/>
                    <a:pt x="11621" y="10763"/>
                    <a:pt x="11716" y="11811"/>
                  </a:cubicBezTo>
                  <a:close/>
                </a:path>
              </a:pathLst>
            </a:custGeom>
            <a:solidFill>
              <a:srgbClr val="040000"/>
            </a:solidFill>
            <a:ln w="9525" cap="flat">
              <a:noFill/>
              <a:prstDash val="solid"/>
              <a:miter/>
            </a:ln>
          </p:spPr>
          <p:txBody>
            <a:bodyPr rtlCol="0" anchor="ctr"/>
            <a:lstStyle/>
            <a:p>
              <a:endParaRPr lang="ja-JP" altLang="en-US"/>
            </a:p>
          </p:txBody>
        </p:sp>
        <p:sp>
          <p:nvSpPr>
            <p:cNvPr id="187" name="フリーフォーム: 図形 186">
              <a:extLst>
                <a:ext uri="{FF2B5EF4-FFF2-40B4-BE49-F238E27FC236}">
                  <a16:creationId xmlns:a16="http://schemas.microsoft.com/office/drawing/2014/main" id="{944F23EC-9248-711D-1AB3-49F72AE77CAB}"/>
                </a:ext>
              </a:extLst>
            </p:cNvPr>
            <p:cNvSpPr/>
            <p:nvPr/>
          </p:nvSpPr>
          <p:spPr>
            <a:xfrm>
              <a:off x="5189594" y="4941188"/>
              <a:ext cx="61728" cy="101917"/>
            </a:xfrm>
            <a:custGeom>
              <a:avLst/>
              <a:gdLst>
                <a:gd name="connsiteX0" fmla="*/ 59062 w 61728"/>
                <a:gd name="connsiteY0" fmla="*/ 6287 h 101917"/>
                <a:gd name="connsiteX1" fmla="*/ 61729 w 61728"/>
                <a:gd name="connsiteY1" fmla="*/ 10477 h 101917"/>
                <a:gd name="connsiteX2" fmla="*/ 55442 w 61728"/>
                <a:gd name="connsiteY2" fmla="*/ 13525 h 101917"/>
                <a:gd name="connsiteX3" fmla="*/ 44012 w 61728"/>
                <a:gd name="connsiteY3" fmla="*/ 21526 h 101917"/>
                <a:gd name="connsiteX4" fmla="*/ 27725 w 61728"/>
                <a:gd name="connsiteY4" fmla="*/ 32195 h 101917"/>
                <a:gd name="connsiteX5" fmla="*/ 14771 w 61728"/>
                <a:gd name="connsiteY5" fmla="*/ 45910 h 101917"/>
                <a:gd name="connsiteX6" fmla="*/ 13342 w 61728"/>
                <a:gd name="connsiteY6" fmla="*/ 48673 h 101917"/>
                <a:gd name="connsiteX7" fmla="*/ 10580 w 61728"/>
                <a:gd name="connsiteY7" fmla="*/ 60865 h 101917"/>
                <a:gd name="connsiteX8" fmla="*/ 10961 w 61728"/>
                <a:gd name="connsiteY8" fmla="*/ 74009 h 101917"/>
                <a:gd name="connsiteX9" fmla="*/ 16199 w 61728"/>
                <a:gd name="connsiteY9" fmla="*/ 93345 h 101917"/>
                <a:gd name="connsiteX10" fmla="*/ 18295 w 61728"/>
                <a:gd name="connsiteY10" fmla="*/ 100584 h 101917"/>
                <a:gd name="connsiteX11" fmla="*/ 13342 w 61728"/>
                <a:gd name="connsiteY11" fmla="*/ 101917 h 101917"/>
                <a:gd name="connsiteX12" fmla="*/ 11913 w 61728"/>
                <a:gd name="connsiteY12" fmla="*/ 100489 h 101917"/>
                <a:gd name="connsiteX13" fmla="*/ 9913 w 61728"/>
                <a:gd name="connsiteY13" fmla="*/ 98584 h 101917"/>
                <a:gd name="connsiteX14" fmla="*/ 6389 w 61728"/>
                <a:gd name="connsiteY14" fmla="*/ 98965 h 101917"/>
                <a:gd name="connsiteX15" fmla="*/ 6008 w 61728"/>
                <a:gd name="connsiteY15" fmla="*/ 94012 h 101917"/>
                <a:gd name="connsiteX16" fmla="*/ 5055 w 61728"/>
                <a:gd name="connsiteY16" fmla="*/ 90392 h 101917"/>
                <a:gd name="connsiteX17" fmla="*/ 293 w 61728"/>
                <a:gd name="connsiteY17" fmla="*/ 66865 h 101917"/>
                <a:gd name="connsiteX18" fmla="*/ 2579 w 61728"/>
                <a:gd name="connsiteY18" fmla="*/ 65056 h 101917"/>
                <a:gd name="connsiteX19" fmla="*/ 2579 w 61728"/>
                <a:gd name="connsiteY19" fmla="*/ 62865 h 101917"/>
                <a:gd name="connsiteX20" fmla="*/ 293 w 61728"/>
                <a:gd name="connsiteY20" fmla="*/ 58483 h 101917"/>
                <a:gd name="connsiteX21" fmla="*/ 1721 w 61728"/>
                <a:gd name="connsiteY21" fmla="*/ 52388 h 101917"/>
                <a:gd name="connsiteX22" fmla="*/ 4008 w 61728"/>
                <a:gd name="connsiteY22" fmla="*/ 39910 h 101917"/>
                <a:gd name="connsiteX23" fmla="*/ 12104 w 61728"/>
                <a:gd name="connsiteY23" fmla="*/ 29623 h 101917"/>
                <a:gd name="connsiteX24" fmla="*/ 16009 w 61728"/>
                <a:gd name="connsiteY24" fmla="*/ 25908 h 101917"/>
                <a:gd name="connsiteX25" fmla="*/ 41536 w 61728"/>
                <a:gd name="connsiteY25" fmla="*/ 9049 h 101917"/>
                <a:gd name="connsiteX26" fmla="*/ 56300 w 61728"/>
                <a:gd name="connsiteY26" fmla="*/ 0 h 101917"/>
                <a:gd name="connsiteX27" fmla="*/ 56300 w 61728"/>
                <a:gd name="connsiteY27" fmla="*/ 3905 h 101917"/>
                <a:gd name="connsiteX28" fmla="*/ 55728 w 61728"/>
                <a:gd name="connsiteY28" fmla="*/ 3905 h 101917"/>
                <a:gd name="connsiteX29" fmla="*/ 55252 w 61728"/>
                <a:gd name="connsiteY29" fmla="*/ 4381 h 101917"/>
                <a:gd name="connsiteX30" fmla="*/ 55252 w 61728"/>
                <a:gd name="connsiteY30" fmla="*/ 4858 h 101917"/>
                <a:gd name="connsiteX31" fmla="*/ 58776 w 61728"/>
                <a:gd name="connsiteY31" fmla="*/ 6477 h 101917"/>
                <a:gd name="connsiteX32" fmla="*/ 58871 w 61728"/>
                <a:gd name="connsiteY32" fmla="*/ 6477 h 101917"/>
                <a:gd name="connsiteX33" fmla="*/ 42584 w 61728"/>
                <a:gd name="connsiteY33" fmla="*/ 12763 h 101917"/>
                <a:gd name="connsiteX34" fmla="*/ 45822 w 61728"/>
                <a:gd name="connsiteY34" fmla="*/ 12954 h 101917"/>
                <a:gd name="connsiteX35" fmla="*/ 45060 w 61728"/>
                <a:gd name="connsiteY35" fmla="*/ 11049 h 101917"/>
                <a:gd name="connsiteX36" fmla="*/ 42584 w 61728"/>
                <a:gd name="connsiteY36" fmla="*/ 12763 h 101917"/>
                <a:gd name="connsiteX37" fmla="*/ 40012 w 61728"/>
                <a:gd name="connsiteY37" fmla="*/ 18383 h 101917"/>
                <a:gd name="connsiteX38" fmla="*/ 40012 w 61728"/>
                <a:gd name="connsiteY38" fmla="*/ 15716 h 101917"/>
                <a:gd name="connsiteX39" fmla="*/ 40012 w 61728"/>
                <a:gd name="connsiteY39" fmla="*/ 18383 h 101917"/>
                <a:gd name="connsiteX40" fmla="*/ 19057 w 61728"/>
                <a:gd name="connsiteY40" fmla="*/ 28861 h 101917"/>
                <a:gd name="connsiteX41" fmla="*/ 18581 w 61728"/>
                <a:gd name="connsiteY41" fmla="*/ 27908 h 101917"/>
                <a:gd name="connsiteX42" fmla="*/ 16961 w 61728"/>
                <a:gd name="connsiteY42" fmla="*/ 30385 h 101917"/>
                <a:gd name="connsiteX43" fmla="*/ 19057 w 61728"/>
                <a:gd name="connsiteY43" fmla="*/ 28861 h 101917"/>
                <a:gd name="connsiteX44" fmla="*/ 15437 w 61728"/>
                <a:gd name="connsiteY44" fmla="*/ 40862 h 101917"/>
                <a:gd name="connsiteX45" fmla="*/ 16961 w 61728"/>
                <a:gd name="connsiteY45" fmla="*/ 38386 h 101917"/>
                <a:gd name="connsiteX46" fmla="*/ 13723 w 61728"/>
                <a:gd name="connsiteY46" fmla="*/ 38767 h 101917"/>
                <a:gd name="connsiteX47" fmla="*/ 15437 w 61728"/>
                <a:gd name="connsiteY47" fmla="*/ 40957 h 101917"/>
                <a:gd name="connsiteX48" fmla="*/ 6865 w 61728"/>
                <a:gd name="connsiteY48" fmla="*/ 43720 h 101917"/>
                <a:gd name="connsiteX49" fmla="*/ 8675 w 61728"/>
                <a:gd name="connsiteY49" fmla="*/ 43339 h 101917"/>
                <a:gd name="connsiteX50" fmla="*/ 6484 w 61728"/>
                <a:gd name="connsiteY50" fmla="*/ 41338 h 101917"/>
                <a:gd name="connsiteX51" fmla="*/ 6770 w 61728"/>
                <a:gd name="connsiteY51" fmla="*/ 43720 h 1019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61728" h="101917">
                  <a:moveTo>
                    <a:pt x="59062" y="6287"/>
                  </a:moveTo>
                  <a:lnTo>
                    <a:pt x="61729" y="10477"/>
                  </a:lnTo>
                  <a:cubicBezTo>
                    <a:pt x="59633" y="11621"/>
                    <a:pt x="57633" y="12668"/>
                    <a:pt x="55442" y="13525"/>
                  </a:cubicBezTo>
                  <a:cubicBezTo>
                    <a:pt x="53347" y="18288"/>
                    <a:pt x="48108" y="19240"/>
                    <a:pt x="44012" y="21526"/>
                  </a:cubicBezTo>
                  <a:cubicBezTo>
                    <a:pt x="38297" y="24670"/>
                    <a:pt x="32678" y="27718"/>
                    <a:pt x="27725" y="32195"/>
                  </a:cubicBezTo>
                  <a:cubicBezTo>
                    <a:pt x="23058" y="36481"/>
                    <a:pt x="19152" y="41434"/>
                    <a:pt x="14771" y="45910"/>
                  </a:cubicBezTo>
                  <a:cubicBezTo>
                    <a:pt x="14009" y="46672"/>
                    <a:pt x="13628" y="47720"/>
                    <a:pt x="13342" y="48673"/>
                  </a:cubicBezTo>
                  <a:cubicBezTo>
                    <a:pt x="12294" y="52768"/>
                    <a:pt x="10961" y="56769"/>
                    <a:pt x="10580" y="60865"/>
                  </a:cubicBezTo>
                  <a:cubicBezTo>
                    <a:pt x="10103" y="65246"/>
                    <a:pt x="9437" y="70104"/>
                    <a:pt x="10961" y="74009"/>
                  </a:cubicBezTo>
                  <a:cubicBezTo>
                    <a:pt x="13533" y="80391"/>
                    <a:pt x="14390" y="86868"/>
                    <a:pt x="16199" y="93345"/>
                  </a:cubicBezTo>
                  <a:cubicBezTo>
                    <a:pt x="16866" y="95726"/>
                    <a:pt x="17533" y="98203"/>
                    <a:pt x="18295" y="100584"/>
                  </a:cubicBezTo>
                  <a:lnTo>
                    <a:pt x="13342" y="101917"/>
                  </a:lnTo>
                  <a:cubicBezTo>
                    <a:pt x="12866" y="101441"/>
                    <a:pt x="12390" y="100965"/>
                    <a:pt x="11913" y="100489"/>
                  </a:cubicBezTo>
                  <a:cubicBezTo>
                    <a:pt x="11246" y="99822"/>
                    <a:pt x="10580" y="99250"/>
                    <a:pt x="9913" y="98584"/>
                  </a:cubicBezTo>
                  <a:lnTo>
                    <a:pt x="6389" y="98965"/>
                  </a:lnTo>
                  <a:cubicBezTo>
                    <a:pt x="6198" y="97346"/>
                    <a:pt x="6103" y="95631"/>
                    <a:pt x="6008" y="94012"/>
                  </a:cubicBezTo>
                  <a:cubicBezTo>
                    <a:pt x="6008" y="92773"/>
                    <a:pt x="5532" y="91535"/>
                    <a:pt x="5055" y="90392"/>
                  </a:cubicBezTo>
                  <a:cubicBezTo>
                    <a:pt x="2007" y="82772"/>
                    <a:pt x="197" y="74962"/>
                    <a:pt x="293" y="66865"/>
                  </a:cubicBezTo>
                  <a:cubicBezTo>
                    <a:pt x="293" y="65627"/>
                    <a:pt x="-660" y="62865"/>
                    <a:pt x="2579" y="65056"/>
                  </a:cubicBezTo>
                  <a:cubicBezTo>
                    <a:pt x="2579" y="64294"/>
                    <a:pt x="2579" y="62865"/>
                    <a:pt x="2579" y="62865"/>
                  </a:cubicBezTo>
                  <a:cubicBezTo>
                    <a:pt x="-946" y="62674"/>
                    <a:pt x="102" y="60103"/>
                    <a:pt x="293" y="58483"/>
                  </a:cubicBezTo>
                  <a:cubicBezTo>
                    <a:pt x="483" y="56483"/>
                    <a:pt x="1436" y="54483"/>
                    <a:pt x="1721" y="52388"/>
                  </a:cubicBezTo>
                  <a:cubicBezTo>
                    <a:pt x="2483" y="48196"/>
                    <a:pt x="2293" y="43720"/>
                    <a:pt x="4008" y="39910"/>
                  </a:cubicBezTo>
                  <a:cubicBezTo>
                    <a:pt x="5722" y="36100"/>
                    <a:pt x="11437" y="34671"/>
                    <a:pt x="12104" y="29623"/>
                  </a:cubicBezTo>
                  <a:cubicBezTo>
                    <a:pt x="12294" y="28194"/>
                    <a:pt x="14485" y="26860"/>
                    <a:pt x="16009" y="25908"/>
                  </a:cubicBezTo>
                  <a:cubicBezTo>
                    <a:pt x="24486" y="20193"/>
                    <a:pt x="32868" y="14478"/>
                    <a:pt x="41536" y="9049"/>
                  </a:cubicBezTo>
                  <a:cubicBezTo>
                    <a:pt x="46394" y="6001"/>
                    <a:pt x="51251" y="2857"/>
                    <a:pt x="56300" y="0"/>
                  </a:cubicBezTo>
                  <a:lnTo>
                    <a:pt x="56300" y="3905"/>
                  </a:lnTo>
                  <a:cubicBezTo>
                    <a:pt x="56300" y="3905"/>
                    <a:pt x="55919" y="3905"/>
                    <a:pt x="55728" y="3905"/>
                  </a:cubicBezTo>
                  <a:cubicBezTo>
                    <a:pt x="55538" y="4096"/>
                    <a:pt x="55347" y="4191"/>
                    <a:pt x="55252" y="4381"/>
                  </a:cubicBezTo>
                  <a:cubicBezTo>
                    <a:pt x="55252" y="4477"/>
                    <a:pt x="55252" y="4763"/>
                    <a:pt x="55252" y="4858"/>
                  </a:cubicBezTo>
                  <a:cubicBezTo>
                    <a:pt x="56395" y="5429"/>
                    <a:pt x="57538" y="6382"/>
                    <a:pt x="58776" y="6477"/>
                  </a:cubicBezTo>
                  <a:lnTo>
                    <a:pt x="58871" y="6477"/>
                  </a:lnTo>
                  <a:close/>
                  <a:moveTo>
                    <a:pt x="42584" y="12763"/>
                  </a:moveTo>
                  <a:lnTo>
                    <a:pt x="45822" y="12954"/>
                  </a:lnTo>
                  <a:cubicBezTo>
                    <a:pt x="45822" y="12097"/>
                    <a:pt x="45822" y="11239"/>
                    <a:pt x="45060" y="11049"/>
                  </a:cubicBezTo>
                  <a:cubicBezTo>
                    <a:pt x="44203" y="11621"/>
                    <a:pt x="43441" y="12192"/>
                    <a:pt x="42584" y="12763"/>
                  </a:cubicBezTo>
                  <a:close/>
                  <a:moveTo>
                    <a:pt x="40012" y="18383"/>
                  </a:moveTo>
                  <a:lnTo>
                    <a:pt x="40012" y="15716"/>
                  </a:lnTo>
                  <a:cubicBezTo>
                    <a:pt x="39536" y="16573"/>
                    <a:pt x="39059" y="17431"/>
                    <a:pt x="40012" y="18383"/>
                  </a:cubicBezTo>
                  <a:close/>
                  <a:moveTo>
                    <a:pt x="19057" y="28861"/>
                  </a:moveTo>
                  <a:cubicBezTo>
                    <a:pt x="19057" y="28861"/>
                    <a:pt x="18771" y="28194"/>
                    <a:pt x="18581" y="27908"/>
                  </a:cubicBezTo>
                  <a:cubicBezTo>
                    <a:pt x="17819" y="28480"/>
                    <a:pt x="16961" y="29146"/>
                    <a:pt x="16961" y="30385"/>
                  </a:cubicBezTo>
                  <a:cubicBezTo>
                    <a:pt x="17724" y="29908"/>
                    <a:pt x="18390" y="29432"/>
                    <a:pt x="19057" y="28861"/>
                  </a:cubicBezTo>
                  <a:close/>
                  <a:moveTo>
                    <a:pt x="15437" y="40862"/>
                  </a:moveTo>
                  <a:cubicBezTo>
                    <a:pt x="17057" y="41529"/>
                    <a:pt x="17914" y="40672"/>
                    <a:pt x="16961" y="38386"/>
                  </a:cubicBezTo>
                  <a:cubicBezTo>
                    <a:pt x="15914" y="38481"/>
                    <a:pt x="14771" y="38576"/>
                    <a:pt x="13723" y="38767"/>
                  </a:cubicBezTo>
                  <a:cubicBezTo>
                    <a:pt x="14294" y="39529"/>
                    <a:pt x="14675" y="40576"/>
                    <a:pt x="15437" y="40957"/>
                  </a:cubicBezTo>
                  <a:close/>
                  <a:moveTo>
                    <a:pt x="6865" y="43720"/>
                  </a:moveTo>
                  <a:cubicBezTo>
                    <a:pt x="7436" y="43624"/>
                    <a:pt x="8103" y="43434"/>
                    <a:pt x="8675" y="43339"/>
                  </a:cubicBezTo>
                  <a:lnTo>
                    <a:pt x="6484" y="41338"/>
                  </a:lnTo>
                  <a:cubicBezTo>
                    <a:pt x="6389" y="41910"/>
                    <a:pt x="6198" y="42481"/>
                    <a:pt x="6770" y="43720"/>
                  </a:cubicBezTo>
                  <a:close/>
                </a:path>
              </a:pathLst>
            </a:custGeom>
            <a:solidFill>
              <a:srgbClr val="040000"/>
            </a:solidFill>
            <a:ln w="9525" cap="flat">
              <a:noFill/>
              <a:prstDash val="solid"/>
              <a:miter/>
            </a:ln>
          </p:spPr>
          <p:txBody>
            <a:bodyPr rtlCol="0" anchor="ctr"/>
            <a:lstStyle/>
            <a:p>
              <a:endParaRPr lang="ja-JP" altLang="en-US"/>
            </a:p>
          </p:txBody>
        </p:sp>
        <p:sp>
          <p:nvSpPr>
            <p:cNvPr id="188" name="フリーフォーム: 図形 187">
              <a:extLst>
                <a:ext uri="{FF2B5EF4-FFF2-40B4-BE49-F238E27FC236}">
                  <a16:creationId xmlns:a16="http://schemas.microsoft.com/office/drawing/2014/main" id="{1CCAE7CA-1115-0565-F8A3-81C5F85710EA}"/>
                </a:ext>
              </a:extLst>
            </p:cNvPr>
            <p:cNvSpPr/>
            <p:nvPr/>
          </p:nvSpPr>
          <p:spPr>
            <a:xfrm>
              <a:off x="5243512" y="4959857"/>
              <a:ext cx="967" cy="2000"/>
            </a:xfrm>
            <a:custGeom>
              <a:avLst/>
              <a:gdLst>
                <a:gd name="connsiteX0" fmla="*/ 857 w 967"/>
                <a:gd name="connsiteY0" fmla="*/ 0 h 2000"/>
                <a:gd name="connsiteX1" fmla="*/ 857 w 967"/>
                <a:gd name="connsiteY1" fmla="*/ 2000 h 2000"/>
                <a:gd name="connsiteX2" fmla="*/ 0 w 967"/>
                <a:gd name="connsiteY2" fmla="*/ 1810 h 2000"/>
                <a:gd name="connsiteX3" fmla="*/ 953 w 967"/>
                <a:gd name="connsiteY3" fmla="*/ 0 h 2000"/>
              </a:gdLst>
              <a:ahLst/>
              <a:cxnLst>
                <a:cxn ang="0">
                  <a:pos x="connsiteX0" y="connsiteY0"/>
                </a:cxn>
                <a:cxn ang="0">
                  <a:pos x="connsiteX1" y="connsiteY1"/>
                </a:cxn>
                <a:cxn ang="0">
                  <a:pos x="connsiteX2" y="connsiteY2"/>
                </a:cxn>
                <a:cxn ang="0">
                  <a:pos x="connsiteX3" y="connsiteY3"/>
                </a:cxn>
              </a:cxnLst>
              <a:rect l="l" t="t" r="r" b="b"/>
              <a:pathLst>
                <a:path w="967" h="2000">
                  <a:moveTo>
                    <a:pt x="857" y="0"/>
                  </a:moveTo>
                  <a:cubicBezTo>
                    <a:pt x="1048" y="857"/>
                    <a:pt x="953" y="1429"/>
                    <a:pt x="857" y="2000"/>
                  </a:cubicBezTo>
                  <a:cubicBezTo>
                    <a:pt x="571" y="2000"/>
                    <a:pt x="0" y="1810"/>
                    <a:pt x="0" y="1810"/>
                  </a:cubicBezTo>
                  <a:cubicBezTo>
                    <a:pt x="190" y="1048"/>
                    <a:pt x="381" y="381"/>
                    <a:pt x="953" y="0"/>
                  </a:cubicBezTo>
                  <a:close/>
                </a:path>
              </a:pathLst>
            </a:custGeom>
            <a:solidFill>
              <a:srgbClr val="040000"/>
            </a:solidFill>
            <a:ln w="9525" cap="flat">
              <a:noFill/>
              <a:prstDash val="solid"/>
              <a:miter/>
            </a:ln>
          </p:spPr>
          <p:txBody>
            <a:bodyPr rtlCol="0" anchor="ctr"/>
            <a:lstStyle/>
            <a:p>
              <a:endParaRPr lang="ja-JP" altLang="en-US"/>
            </a:p>
          </p:txBody>
        </p:sp>
        <p:sp>
          <p:nvSpPr>
            <p:cNvPr id="189" name="フリーフォーム: 図形 188">
              <a:extLst>
                <a:ext uri="{FF2B5EF4-FFF2-40B4-BE49-F238E27FC236}">
                  <a16:creationId xmlns:a16="http://schemas.microsoft.com/office/drawing/2014/main" id="{D8DA9794-D355-1493-4E14-9D9BCA46777A}"/>
                </a:ext>
              </a:extLst>
            </p:cNvPr>
            <p:cNvSpPr/>
            <p:nvPr/>
          </p:nvSpPr>
          <p:spPr>
            <a:xfrm>
              <a:off x="5196077" y="5039486"/>
              <a:ext cx="15811" cy="16287"/>
            </a:xfrm>
            <a:custGeom>
              <a:avLst/>
              <a:gdLst>
                <a:gd name="connsiteX0" fmla="*/ 15716 w 15811"/>
                <a:gd name="connsiteY0" fmla="*/ 12764 h 16287"/>
                <a:gd name="connsiteX1" fmla="*/ 12573 w 15811"/>
                <a:gd name="connsiteY1" fmla="*/ 14097 h 16287"/>
                <a:gd name="connsiteX2" fmla="*/ 9716 w 15811"/>
                <a:gd name="connsiteY2" fmla="*/ 14097 h 16287"/>
                <a:gd name="connsiteX3" fmla="*/ 9716 w 15811"/>
                <a:gd name="connsiteY3" fmla="*/ 15240 h 16287"/>
                <a:gd name="connsiteX4" fmla="*/ 5429 w 15811"/>
                <a:gd name="connsiteY4" fmla="*/ 16288 h 16287"/>
                <a:gd name="connsiteX5" fmla="*/ 0 w 15811"/>
                <a:gd name="connsiteY5" fmla="*/ 381 h 16287"/>
                <a:gd name="connsiteX6" fmla="*/ 3524 w 15811"/>
                <a:gd name="connsiteY6" fmla="*/ 0 h 16287"/>
                <a:gd name="connsiteX7" fmla="*/ 4096 w 15811"/>
                <a:gd name="connsiteY7" fmla="*/ 2286 h 16287"/>
                <a:gd name="connsiteX8" fmla="*/ 6953 w 15811"/>
                <a:gd name="connsiteY8" fmla="*/ 3334 h 16287"/>
                <a:gd name="connsiteX9" fmla="*/ 11906 w 15811"/>
                <a:gd name="connsiteY9" fmla="*/ 2000 h 16287"/>
                <a:gd name="connsiteX10" fmla="*/ 14192 w 15811"/>
                <a:gd name="connsiteY10" fmla="*/ 9144 h 16287"/>
                <a:gd name="connsiteX11" fmla="*/ 15812 w 15811"/>
                <a:gd name="connsiteY11" fmla="*/ 12668 h 1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811" h="16287">
                  <a:moveTo>
                    <a:pt x="15716" y="12764"/>
                  </a:moveTo>
                  <a:lnTo>
                    <a:pt x="12573" y="14097"/>
                  </a:lnTo>
                  <a:cubicBezTo>
                    <a:pt x="11621" y="14097"/>
                    <a:pt x="10668" y="14097"/>
                    <a:pt x="9716" y="14097"/>
                  </a:cubicBezTo>
                  <a:cubicBezTo>
                    <a:pt x="9716" y="14097"/>
                    <a:pt x="9716" y="15145"/>
                    <a:pt x="9716" y="15240"/>
                  </a:cubicBezTo>
                  <a:lnTo>
                    <a:pt x="5429" y="16288"/>
                  </a:lnTo>
                  <a:cubicBezTo>
                    <a:pt x="2286" y="11335"/>
                    <a:pt x="667" y="6001"/>
                    <a:pt x="0" y="381"/>
                  </a:cubicBezTo>
                  <a:lnTo>
                    <a:pt x="3524" y="0"/>
                  </a:lnTo>
                  <a:cubicBezTo>
                    <a:pt x="3715" y="762"/>
                    <a:pt x="3620" y="1619"/>
                    <a:pt x="4096" y="2286"/>
                  </a:cubicBezTo>
                  <a:cubicBezTo>
                    <a:pt x="4572" y="2953"/>
                    <a:pt x="5525" y="3429"/>
                    <a:pt x="6953" y="3334"/>
                  </a:cubicBezTo>
                  <a:lnTo>
                    <a:pt x="11906" y="2000"/>
                  </a:lnTo>
                  <a:cubicBezTo>
                    <a:pt x="12668" y="4382"/>
                    <a:pt x="13335" y="6763"/>
                    <a:pt x="14192" y="9144"/>
                  </a:cubicBezTo>
                  <a:cubicBezTo>
                    <a:pt x="14573" y="10383"/>
                    <a:pt x="15145" y="11525"/>
                    <a:pt x="15812" y="12668"/>
                  </a:cubicBezTo>
                  <a:close/>
                </a:path>
              </a:pathLst>
            </a:custGeom>
            <a:solidFill>
              <a:srgbClr val="040000"/>
            </a:solidFill>
            <a:ln w="9525" cap="flat">
              <a:noFill/>
              <a:prstDash val="solid"/>
              <a:miter/>
            </a:ln>
          </p:spPr>
          <p:txBody>
            <a:bodyPr rtlCol="0" anchor="ctr"/>
            <a:lstStyle/>
            <a:p>
              <a:endParaRPr lang="ja-JP" altLang="en-US"/>
            </a:p>
          </p:txBody>
        </p:sp>
      </p:grpSp>
      <p:sp>
        <p:nvSpPr>
          <p:cNvPr id="31" name="正方形/長方形 30">
            <a:extLst>
              <a:ext uri="{FF2B5EF4-FFF2-40B4-BE49-F238E27FC236}">
                <a16:creationId xmlns:a16="http://schemas.microsoft.com/office/drawing/2014/main" id="{84B45D6A-BD5A-CDD7-EC9C-30BC81729296}"/>
              </a:ext>
            </a:extLst>
          </p:cNvPr>
          <p:cNvSpPr/>
          <p:nvPr/>
        </p:nvSpPr>
        <p:spPr>
          <a:xfrm>
            <a:off x="767408" y="4246320"/>
            <a:ext cx="10225136" cy="2549488"/>
          </a:xfrm>
          <a:prstGeom prst="rect">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b="1" dirty="0"/>
              <a:t>大木爾（おおきに）病院 　</a:t>
            </a:r>
            <a:endParaRPr kumimoji="1" lang="ja-JP" altLang="en-US" dirty="0"/>
          </a:p>
        </p:txBody>
      </p:sp>
      <p:sp>
        <p:nvSpPr>
          <p:cNvPr id="2" name="テキスト プレースホルダー 1">
            <a:extLst>
              <a:ext uri="{FF2B5EF4-FFF2-40B4-BE49-F238E27FC236}">
                <a16:creationId xmlns:a16="http://schemas.microsoft.com/office/drawing/2014/main" id="{78605842-C68F-60CD-5F92-B14E2AD33DAD}"/>
              </a:ext>
            </a:extLst>
          </p:cNvPr>
          <p:cNvSpPr>
            <a:spLocks noGrp="1"/>
          </p:cNvSpPr>
          <p:nvPr>
            <p:ph type="body" sz="quarter" idx="13"/>
          </p:nvPr>
        </p:nvSpPr>
        <p:spPr>
          <a:xfrm>
            <a:off x="188532" y="150292"/>
            <a:ext cx="9521976" cy="1207895"/>
          </a:xfrm>
        </p:spPr>
        <p:txBody>
          <a:bodyPr/>
          <a:lstStyle/>
          <a:p>
            <a:r>
              <a:rPr kumimoji="1" lang="ja-JP" altLang="en-US" dirty="0"/>
              <a:t>プロセスマップの</a:t>
            </a:r>
            <a:r>
              <a:rPr kumimoji="1" lang="en-US" altLang="ja-JP" dirty="0"/>
              <a:t>1</a:t>
            </a:r>
            <a:r>
              <a:rPr kumimoji="1" lang="ja-JP" altLang="en-US" dirty="0"/>
              <a:t>例</a:t>
            </a:r>
          </a:p>
          <a:p>
            <a:endParaRPr kumimoji="1" lang="ja-JP" altLang="en-US" dirty="0"/>
          </a:p>
        </p:txBody>
      </p:sp>
      <p:sp>
        <p:nvSpPr>
          <p:cNvPr id="9" name="四角形: 角を丸くする 8">
            <a:extLst>
              <a:ext uri="{FF2B5EF4-FFF2-40B4-BE49-F238E27FC236}">
                <a16:creationId xmlns:a16="http://schemas.microsoft.com/office/drawing/2014/main" id="{9544E04A-AC47-3217-0C59-0141347085F1}"/>
              </a:ext>
            </a:extLst>
          </p:cNvPr>
          <p:cNvSpPr/>
          <p:nvPr/>
        </p:nvSpPr>
        <p:spPr>
          <a:xfrm>
            <a:off x="1329444" y="5589240"/>
            <a:ext cx="1249289" cy="447770"/>
          </a:xfrm>
          <a:prstGeom prst="round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chemeClr val="tx2"/>
                </a:solidFill>
              </a:rPr>
              <a:t>CRC</a:t>
            </a:r>
            <a:endParaRPr kumimoji="1" lang="ja-JP" altLang="en-US" dirty="0">
              <a:solidFill>
                <a:schemeClr val="tx2"/>
              </a:solidFill>
            </a:endParaRPr>
          </a:p>
        </p:txBody>
      </p:sp>
      <p:sp>
        <p:nvSpPr>
          <p:cNvPr id="15" name="四角形: 角を丸くする 14">
            <a:extLst>
              <a:ext uri="{FF2B5EF4-FFF2-40B4-BE49-F238E27FC236}">
                <a16:creationId xmlns:a16="http://schemas.microsoft.com/office/drawing/2014/main" id="{2F662D2D-BF57-4D41-2B37-2F18D8D96AD3}"/>
              </a:ext>
            </a:extLst>
          </p:cNvPr>
          <p:cNvSpPr/>
          <p:nvPr/>
        </p:nvSpPr>
        <p:spPr>
          <a:xfrm>
            <a:off x="1329444" y="4361188"/>
            <a:ext cx="1249288" cy="447770"/>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t>被験者</a:t>
            </a:r>
          </a:p>
        </p:txBody>
      </p:sp>
      <p:sp>
        <p:nvSpPr>
          <p:cNvPr id="16" name="四角形: 角を丸くする 15">
            <a:extLst>
              <a:ext uri="{FF2B5EF4-FFF2-40B4-BE49-F238E27FC236}">
                <a16:creationId xmlns:a16="http://schemas.microsoft.com/office/drawing/2014/main" id="{20154C27-BA63-2C80-0E60-30DD897D6CDA}"/>
              </a:ext>
            </a:extLst>
          </p:cNvPr>
          <p:cNvSpPr/>
          <p:nvPr/>
        </p:nvSpPr>
        <p:spPr>
          <a:xfrm>
            <a:off x="5037584" y="4384636"/>
            <a:ext cx="914400" cy="44999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t>採血</a:t>
            </a:r>
          </a:p>
        </p:txBody>
      </p:sp>
      <p:sp>
        <p:nvSpPr>
          <p:cNvPr id="17" name="四角形: 角を丸くする 16">
            <a:extLst>
              <a:ext uri="{FF2B5EF4-FFF2-40B4-BE49-F238E27FC236}">
                <a16:creationId xmlns:a16="http://schemas.microsoft.com/office/drawing/2014/main" id="{3EEFE3D0-7448-D084-88FE-CAC4ABC9FC78}"/>
              </a:ext>
            </a:extLst>
          </p:cNvPr>
          <p:cNvSpPr/>
          <p:nvPr/>
        </p:nvSpPr>
        <p:spPr>
          <a:xfrm>
            <a:off x="6765776" y="4366832"/>
            <a:ext cx="914400" cy="449996"/>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t>検査</a:t>
            </a:r>
          </a:p>
        </p:txBody>
      </p:sp>
      <p:sp>
        <p:nvSpPr>
          <p:cNvPr id="18" name="四角形: 角を丸くする 17">
            <a:extLst>
              <a:ext uri="{FF2B5EF4-FFF2-40B4-BE49-F238E27FC236}">
                <a16:creationId xmlns:a16="http://schemas.microsoft.com/office/drawing/2014/main" id="{7096B7EC-EBF2-AB88-63D9-5A83E1289318}"/>
              </a:ext>
            </a:extLst>
          </p:cNvPr>
          <p:cNvSpPr/>
          <p:nvPr/>
        </p:nvSpPr>
        <p:spPr>
          <a:xfrm>
            <a:off x="8616280" y="4368918"/>
            <a:ext cx="914400" cy="465714"/>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PRO</a:t>
            </a:r>
          </a:p>
          <a:p>
            <a:pPr algn="ctr"/>
            <a:r>
              <a:rPr lang="ja-JP" altLang="en-US" sz="1000" dirty="0"/>
              <a:t>（患者日誌）</a:t>
            </a:r>
            <a:endParaRPr kumimoji="1" lang="ja-JP" altLang="en-US" sz="1000" dirty="0"/>
          </a:p>
        </p:txBody>
      </p:sp>
      <p:sp>
        <p:nvSpPr>
          <p:cNvPr id="19" name="四角形: 角を丸くする 18">
            <a:extLst>
              <a:ext uri="{FF2B5EF4-FFF2-40B4-BE49-F238E27FC236}">
                <a16:creationId xmlns:a16="http://schemas.microsoft.com/office/drawing/2014/main" id="{93EC7DD4-D03F-805D-9F35-935DCACE912A}"/>
              </a:ext>
            </a:extLst>
          </p:cNvPr>
          <p:cNvSpPr/>
          <p:nvPr/>
        </p:nvSpPr>
        <p:spPr>
          <a:xfrm>
            <a:off x="3322132" y="4367500"/>
            <a:ext cx="914400" cy="441458"/>
          </a:xfrm>
          <a:prstGeom prst="round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t>来院</a:t>
            </a:r>
          </a:p>
        </p:txBody>
      </p:sp>
      <p:sp>
        <p:nvSpPr>
          <p:cNvPr id="20" name="四角形: 角を丸くする 19">
            <a:extLst>
              <a:ext uri="{FF2B5EF4-FFF2-40B4-BE49-F238E27FC236}">
                <a16:creationId xmlns:a16="http://schemas.microsoft.com/office/drawing/2014/main" id="{E0E3CBC5-54D3-A7B5-5E7F-52BD32301A26}"/>
              </a:ext>
            </a:extLst>
          </p:cNvPr>
          <p:cNvSpPr/>
          <p:nvPr/>
        </p:nvSpPr>
        <p:spPr>
          <a:xfrm>
            <a:off x="1343472" y="6273309"/>
            <a:ext cx="1249289" cy="447770"/>
          </a:xfrm>
          <a:prstGeom prst="roundRect">
            <a:avLst/>
          </a:prstGeom>
          <a:solidFill>
            <a:schemeClr val="accent3">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t>薬剤部</a:t>
            </a:r>
          </a:p>
        </p:txBody>
      </p:sp>
      <p:sp>
        <p:nvSpPr>
          <p:cNvPr id="21" name="四角形: 角を丸くする 20">
            <a:extLst>
              <a:ext uri="{FF2B5EF4-FFF2-40B4-BE49-F238E27FC236}">
                <a16:creationId xmlns:a16="http://schemas.microsoft.com/office/drawing/2014/main" id="{57DB3FAE-FAD6-6685-6FE1-0287A5B918AE}"/>
              </a:ext>
            </a:extLst>
          </p:cNvPr>
          <p:cNvSpPr/>
          <p:nvPr/>
        </p:nvSpPr>
        <p:spPr>
          <a:xfrm>
            <a:off x="1343472" y="5013176"/>
            <a:ext cx="1249289" cy="447770"/>
          </a:xfrm>
          <a:prstGeom prst="roundRect">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200" dirty="0">
                <a:solidFill>
                  <a:schemeClr val="tx1"/>
                </a:solidFill>
              </a:rPr>
              <a:t>治験責任医師</a:t>
            </a:r>
            <a:endParaRPr kumimoji="1" lang="en-US" altLang="ja-JP" sz="1200" dirty="0">
              <a:solidFill>
                <a:schemeClr val="tx1"/>
              </a:solidFill>
            </a:endParaRPr>
          </a:p>
          <a:p>
            <a:pPr algn="ctr"/>
            <a:r>
              <a:rPr lang="ja-JP" altLang="en-US" sz="1200" dirty="0">
                <a:solidFill>
                  <a:schemeClr val="tx1"/>
                </a:solidFill>
              </a:rPr>
              <a:t>分担医師</a:t>
            </a:r>
            <a:endParaRPr kumimoji="1" lang="ja-JP" altLang="en-US" sz="1200" dirty="0">
              <a:solidFill>
                <a:schemeClr val="tx1"/>
              </a:solidFill>
            </a:endParaRPr>
          </a:p>
        </p:txBody>
      </p:sp>
      <p:sp>
        <p:nvSpPr>
          <p:cNvPr id="22" name="四角形: 角を丸くする 21">
            <a:extLst>
              <a:ext uri="{FF2B5EF4-FFF2-40B4-BE49-F238E27FC236}">
                <a16:creationId xmlns:a16="http://schemas.microsoft.com/office/drawing/2014/main" id="{4731EE75-9823-CAC2-0A25-8ED4122E7A91}"/>
              </a:ext>
            </a:extLst>
          </p:cNvPr>
          <p:cNvSpPr/>
          <p:nvPr/>
        </p:nvSpPr>
        <p:spPr>
          <a:xfrm>
            <a:off x="8616280" y="4972609"/>
            <a:ext cx="914400" cy="465714"/>
          </a:xfrm>
          <a:prstGeom prst="roundRect">
            <a:avLst/>
          </a:prstGeom>
          <a:solidFill>
            <a:schemeClr val="accent6">
              <a:lumMod val="20000"/>
              <a:lumOff val="80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chemeClr val="tx1"/>
                </a:solidFill>
              </a:rPr>
              <a:t>診察</a:t>
            </a:r>
          </a:p>
        </p:txBody>
      </p:sp>
      <p:sp>
        <p:nvSpPr>
          <p:cNvPr id="23" name="四角形: 角を丸くする 22">
            <a:extLst>
              <a:ext uri="{FF2B5EF4-FFF2-40B4-BE49-F238E27FC236}">
                <a16:creationId xmlns:a16="http://schemas.microsoft.com/office/drawing/2014/main" id="{FA7A30BE-C4E4-FEF1-A6EE-C46B195008B8}"/>
              </a:ext>
            </a:extLst>
          </p:cNvPr>
          <p:cNvSpPr/>
          <p:nvPr/>
        </p:nvSpPr>
        <p:spPr>
          <a:xfrm>
            <a:off x="8616280" y="5589240"/>
            <a:ext cx="914400" cy="465714"/>
          </a:xfrm>
          <a:prstGeom prst="round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solidFill>
                  <a:schemeClr val="tx2"/>
                </a:solidFill>
              </a:rPr>
              <a:t>同席</a:t>
            </a:r>
            <a:endParaRPr kumimoji="1" lang="en-US" altLang="ja-JP" dirty="0">
              <a:solidFill>
                <a:schemeClr val="tx2"/>
              </a:solidFill>
            </a:endParaRPr>
          </a:p>
        </p:txBody>
      </p:sp>
      <p:sp>
        <p:nvSpPr>
          <p:cNvPr id="24" name="四角形: 角を丸くする 23">
            <a:extLst>
              <a:ext uri="{FF2B5EF4-FFF2-40B4-BE49-F238E27FC236}">
                <a16:creationId xmlns:a16="http://schemas.microsoft.com/office/drawing/2014/main" id="{118FD931-D725-D9CC-FF2D-E0C594779DF6}"/>
              </a:ext>
            </a:extLst>
          </p:cNvPr>
          <p:cNvSpPr/>
          <p:nvPr/>
        </p:nvSpPr>
        <p:spPr>
          <a:xfrm>
            <a:off x="2927648" y="5460946"/>
            <a:ext cx="1765756" cy="648072"/>
          </a:xfrm>
          <a:prstGeom prst="roundRect">
            <a:avLst/>
          </a:prstGeom>
          <a:solidFill>
            <a:srgbClr val="FFFF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chemeClr val="tx2"/>
                </a:solidFill>
              </a:rPr>
              <a:t>AE</a:t>
            </a:r>
            <a:r>
              <a:rPr kumimoji="1" lang="ja-JP" altLang="en-US" dirty="0">
                <a:solidFill>
                  <a:schemeClr val="tx2"/>
                </a:solidFill>
              </a:rPr>
              <a:t>確認</a:t>
            </a:r>
            <a:endParaRPr kumimoji="1" lang="en-US" altLang="ja-JP" dirty="0">
              <a:solidFill>
                <a:schemeClr val="tx2"/>
              </a:solidFill>
            </a:endParaRPr>
          </a:p>
          <a:p>
            <a:pPr algn="ctr"/>
            <a:r>
              <a:rPr lang="ja-JP" altLang="en-US" dirty="0">
                <a:solidFill>
                  <a:schemeClr val="tx2"/>
                </a:solidFill>
              </a:rPr>
              <a:t>治験薬回収</a:t>
            </a:r>
            <a:endParaRPr lang="en-US" altLang="ja-JP" dirty="0">
              <a:solidFill>
                <a:schemeClr val="tx2"/>
              </a:solidFill>
            </a:endParaRPr>
          </a:p>
        </p:txBody>
      </p:sp>
      <p:sp>
        <p:nvSpPr>
          <p:cNvPr id="25" name="四角形: 角を丸くする 24">
            <a:extLst>
              <a:ext uri="{FF2B5EF4-FFF2-40B4-BE49-F238E27FC236}">
                <a16:creationId xmlns:a16="http://schemas.microsoft.com/office/drawing/2014/main" id="{434BCACA-FBFC-429C-AA3F-12CC68E963AF}"/>
              </a:ext>
            </a:extLst>
          </p:cNvPr>
          <p:cNvSpPr/>
          <p:nvPr/>
        </p:nvSpPr>
        <p:spPr>
          <a:xfrm>
            <a:off x="2927648" y="6246892"/>
            <a:ext cx="1765756" cy="494476"/>
          </a:xfrm>
          <a:prstGeom prst="roundRect">
            <a:avLst/>
          </a:prstGeom>
          <a:solidFill>
            <a:schemeClr val="accent3">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ja-JP" altLang="en-US" dirty="0"/>
              <a:t>治験薬保管</a:t>
            </a:r>
            <a:endParaRPr lang="en-US" altLang="ja-JP" dirty="0"/>
          </a:p>
        </p:txBody>
      </p:sp>
      <p:sp>
        <p:nvSpPr>
          <p:cNvPr id="26" name="矢印: 右 25">
            <a:extLst>
              <a:ext uri="{FF2B5EF4-FFF2-40B4-BE49-F238E27FC236}">
                <a16:creationId xmlns:a16="http://schemas.microsoft.com/office/drawing/2014/main" id="{125583B5-192C-F4AA-E825-5D42E21D4B59}"/>
              </a:ext>
            </a:extLst>
          </p:cNvPr>
          <p:cNvSpPr/>
          <p:nvPr/>
        </p:nvSpPr>
        <p:spPr>
          <a:xfrm>
            <a:off x="6168008" y="4384528"/>
            <a:ext cx="432048" cy="484632"/>
          </a:xfrm>
          <a:prstGeom prst="rightArrow">
            <a:avLst/>
          </a:prstGeom>
          <a:solidFill>
            <a:schemeClr val="bg1"/>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矢印: 右 26">
            <a:extLst>
              <a:ext uri="{FF2B5EF4-FFF2-40B4-BE49-F238E27FC236}">
                <a16:creationId xmlns:a16="http://schemas.microsoft.com/office/drawing/2014/main" id="{2C57B594-BA79-8BA8-8433-907F21C92575}"/>
              </a:ext>
            </a:extLst>
          </p:cNvPr>
          <p:cNvSpPr/>
          <p:nvPr/>
        </p:nvSpPr>
        <p:spPr>
          <a:xfrm>
            <a:off x="4439816" y="4384528"/>
            <a:ext cx="432048" cy="484632"/>
          </a:xfrm>
          <a:prstGeom prst="rightArrow">
            <a:avLst/>
          </a:prstGeom>
          <a:solidFill>
            <a:schemeClr val="bg1"/>
          </a:solidFill>
          <a:ln>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矢印: 右 27">
            <a:extLst>
              <a:ext uri="{FF2B5EF4-FFF2-40B4-BE49-F238E27FC236}">
                <a16:creationId xmlns:a16="http://schemas.microsoft.com/office/drawing/2014/main" id="{E8604BD3-7A79-BD80-4914-78F058926D10}"/>
              </a:ext>
            </a:extLst>
          </p:cNvPr>
          <p:cNvSpPr/>
          <p:nvPr/>
        </p:nvSpPr>
        <p:spPr>
          <a:xfrm>
            <a:off x="7896200" y="4384528"/>
            <a:ext cx="432048" cy="484632"/>
          </a:xfrm>
          <a:prstGeom prst="rightArrow">
            <a:avLst/>
          </a:prstGeom>
          <a:solidFill>
            <a:schemeClr val="bg1"/>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solidFill>
                <a:schemeClr val="accent2"/>
              </a:solidFill>
            </a:endParaRPr>
          </a:p>
        </p:txBody>
      </p:sp>
      <p:sp>
        <p:nvSpPr>
          <p:cNvPr id="29" name="矢印: 下 28">
            <a:extLst>
              <a:ext uri="{FF2B5EF4-FFF2-40B4-BE49-F238E27FC236}">
                <a16:creationId xmlns:a16="http://schemas.microsoft.com/office/drawing/2014/main" id="{2F69B66B-40DF-8C1F-C7A1-E246AB396CF1}"/>
              </a:ext>
            </a:extLst>
          </p:cNvPr>
          <p:cNvSpPr/>
          <p:nvPr/>
        </p:nvSpPr>
        <p:spPr>
          <a:xfrm rot="10800000">
            <a:off x="3523136" y="4869160"/>
            <a:ext cx="484632" cy="465714"/>
          </a:xfrm>
          <a:prstGeom prst="downArrow">
            <a:avLst/>
          </a:prstGeom>
          <a:solidFill>
            <a:schemeClr val="bg1"/>
          </a:solidFill>
          <a:ln>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pic>
        <p:nvPicPr>
          <p:cNvPr id="32" name="グラフィックス 31">
            <a:extLst>
              <a:ext uri="{FF2B5EF4-FFF2-40B4-BE49-F238E27FC236}">
                <a16:creationId xmlns:a16="http://schemas.microsoft.com/office/drawing/2014/main" id="{02293905-6DEE-F2BE-E421-8D001F295255}"/>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0472801" y="1444840"/>
            <a:ext cx="947954" cy="1872208"/>
          </a:xfrm>
          <a:prstGeom prst="rect">
            <a:avLst/>
          </a:prstGeom>
        </p:spPr>
      </p:pic>
      <p:grpSp>
        <p:nvGrpSpPr>
          <p:cNvPr id="33" name="グラフィックス 5">
            <a:extLst>
              <a:ext uri="{FF2B5EF4-FFF2-40B4-BE49-F238E27FC236}">
                <a16:creationId xmlns:a16="http://schemas.microsoft.com/office/drawing/2014/main" id="{D26DDF65-1312-0D4C-7ADA-A7A976D2E26F}"/>
              </a:ext>
            </a:extLst>
          </p:cNvPr>
          <p:cNvGrpSpPr/>
          <p:nvPr/>
        </p:nvGrpSpPr>
        <p:grpSpPr>
          <a:xfrm>
            <a:off x="856344" y="1532544"/>
            <a:ext cx="1097298" cy="1207894"/>
            <a:chOff x="4332235" y="5483322"/>
            <a:chExt cx="797231" cy="1177932"/>
          </a:xfrm>
        </p:grpSpPr>
        <p:sp>
          <p:nvSpPr>
            <p:cNvPr id="34" name="フリーフォーム: 図形 33">
              <a:extLst>
                <a:ext uri="{FF2B5EF4-FFF2-40B4-BE49-F238E27FC236}">
                  <a16:creationId xmlns:a16="http://schemas.microsoft.com/office/drawing/2014/main" id="{0A9A7550-E761-47EA-3C99-B98BCD02E4D9}"/>
                </a:ext>
              </a:extLst>
            </p:cNvPr>
            <p:cNvSpPr/>
            <p:nvPr/>
          </p:nvSpPr>
          <p:spPr>
            <a:xfrm>
              <a:off x="4332235" y="5842587"/>
              <a:ext cx="2804" cy="5529"/>
            </a:xfrm>
            <a:custGeom>
              <a:avLst/>
              <a:gdLst>
                <a:gd name="connsiteX0" fmla="*/ 490 w 2804"/>
                <a:gd name="connsiteY0" fmla="*/ 495 h 5529"/>
                <a:gd name="connsiteX1" fmla="*/ 2388 w 2804"/>
                <a:gd name="connsiteY1" fmla="*/ 5529 h 5529"/>
                <a:gd name="connsiteX2" fmla="*/ 1315 w 2804"/>
                <a:gd name="connsiteY2" fmla="*/ 0 h 5529"/>
                <a:gd name="connsiteX3" fmla="*/ 490 w 2804"/>
                <a:gd name="connsiteY3" fmla="*/ 495 h 5529"/>
              </a:gdLst>
              <a:ahLst/>
              <a:cxnLst>
                <a:cxn ang="0">
                  <a:pos x="connsiteX0" y="connsiteY0"/>
                </a:cxn>
                <a:cxn ang="0">
                  <a:pos x="connsiteX1" y="connsiteY1"/>
                </a:cxn>
                <a:cxn ang="0">
                  <a:pos x="connsiteX2" y="connsiteY2"/>
                </a:cxn>
                <a:cxn ang="0">
                  <a:pos x="connsiteX3" y="connsiteY3"/>
                </a:cxn>
              </a:cxnLst>
              <a:rect l="l" t="t" r="r" b="b"/>
              <a:pathLst>
                <a:path w="2804" h="5529">
                  <a:moveTo>
                    <a:pt x="490" y="495"/>
                  </a:moveTo>
                  <a:cubicBezTo>
                    <a:pt x="-665" y="2310"/>
                    <a:pt x="325" y="5117"/>
                    <a:pt x="2388" y="5529"/>
                  </a:cubicBezTo>
                  <a:cubicBezTo>
                    <a:pt x="3709" y="2971"/>
                    <a:pt x="1480" y="1898"/>
                    <a:pt x="1315" y="0"/>
                  </a:cubicBezTo>
                  <a:cubicBezTo>
                    <a:pt x="1068" y="165"/>
                    <a:pt x="655" y="247"/>
                    <a:pt x="490" y="495"/>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5" name="フリーフォーム: 図形 34">
              <a:extLst>
                <a:ext uri="{FF2B5EF4-FFF2-40B4-BE49-F238E27FC236}">
                  <a16:creationId xmlns:a16="http://schemas.microsoft.com/office/drawing/2014/main" id="{F4EF000B-B94E-96B6-18AE-47AA8D691714}"/>
                </a:ext>
              </a:extLst>
            </p:cNvPr>
            <p:cNvSpPr/>
            <p:nvPr/>
          </p:nvSpPr>
          <p:spPr>
            <a:xfrm>
              <a:off x="4520694" y="6655065"/>
              <a:ext cx="3925" cy="6189"/>
            </a:xfrm>
            <a:custGeom>
              <a:avLst/>
              <a:gdLst>
                <a:gd name="connsiteX0" fmla="*/ 2834 w 3925"/>
                <a:gd name="connsiteY0" fmla="*/ 6190 h 6189"/>
                <a:gd name="connsiteX1" fmla="*/ 2339 w 3925"/>
                <a:gd name="connsiteY1" fmla="*/ 2971 h 6189"/>
                <a:gd name="connsiteX2" fmla="*/ 1597 w 3925"/>
                <a:gd name="connsiteY2" fmla="*/ 1898 h 6189"/>
                <a:gd name="connsiteX3" fmla="*/ 1184 w 3925"/>
                <a:gd name="connsiteY3" fmla="*/ 0 h 6189"/>
                <a:gd name="connsiteX4" fmla="*/ 441 w 3925"/>
                <a:gd name="connsiteY4" fmla="*/ 413 h 6189"/>
                <a:gd name="connsiteX5" fmla="*/ 111 w 3925"/>
                <a:gd name="connsiteY5" fmla="*/ 3631 h 6189"/>
                <a:gd name="connsiteX6" fmla="*/ 2917 w 3925"/>
                <a:gd name="connsiteY6" fmla="*/ 6190 h 6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925" h="6189">
                  <a:moveTo>
                    <a:pt x="2834" y="6190"/>
                  </a:moveTo>
                  <a:cubicBezTo>
                    <a:pt x="2752" y="5035"/>
                    <a:pt x="5640" y="2889"/>
                    <a:pt x="2339" y="2971"/>
                  </a:cubicBezTo>
                  <a:cubicBezTo>
                    <a:pt x="2092" y="2971"/>
                    <a:pt x="1679" y="2394"/>
                    <a:pt x="1597" y="1898"/>
                  </a:cubicBezTo>
                  <a:cubicBezTo>
                    <a:pt x="1349" y="1321"/>
                    <a:pt x="1266" y="660"/>
                    <a:pt x="1184" y="0"/>
                  </a:cubicBezTo>
                  <a:cubicBezTo>
                    <a:pt x="936" y="165"/>
                    <a:pt x="524" y="165"/>
                    <a:pt x="441" y="413"/>
                  </a:cubicBezTo>
                  <a:cubicBezTo>
                    <a:pt x="276" y="1486"/>
                    <a:pt x="-219" y="2889"/>
                    <a:pt x="111" y="3631"/>
                  </a:cubicBezTo>
                  <a:cubicBezTo>
                    <a:pt x="689" y="4787"/>
                    <a:pt x="1844" y="5447"/>
                    <a:pt x="2917" y="619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6" name="フリーフォーム: 図形 35">
              <a:extLst>
                <a:ext uri="{FF2B5EF4-FFF2-40B4-BE49-F238E27FC236}">
                  <a16:creationId xmlns:a16="http://schemas.microsoft.com/office/drawing/2014/main" id="{B7A7D0FF-3E84-C8BF-3314-4A9E577D8D13}"/>
                </a:ext>
              </a:extLst>
            </p:cNvPr>
            <p:cNvSpPr/>
            <p:nvPr/>
          </p:nvSpPr>
          <p:spPr>
            <a:xfrm>
              <a:off x="4540619" y="5712674"/>
              <a:ext cx="108929" cy="525988"/>
            </a:xfrm>
            <a:custGeom>
              <a:avLst/>
              <a:gdLst>
                <a:gd name="connsiteX0" fmla="*/ 11876 w 108929"/>
                <a:gd name="connsiteY0" fmla="*/ 203114 h 525988"/>
                <a:gd name="connsiteX1" fmla="*/ 9978 w 108929"/>
                <a:gd name="connsiteY1" fmla="*/ 220775 h 525988"/>
                <a:gd name="connsiteX2" fmla="*/ 7667 w 108929"/>
                <a:gd name="connsiteY2" fmla="*/ 231421 h 525988"/>
                <a:gd name="connsiteX3" fmla="*/ 4779 w 108929"/>
                <a:gd name="connsiteY3" fmla="*/ 252630 h 525988"/>
                <a:gd name="connsiteX4" fmla="*/ 2386 w 108929"/>
                <a:gd name="connsiteY4" fmla="*/ 282670 h 525988"/>
                <a:gd name="connsiteX5" fmla="*/ 652 w 108929"/>
                <a:gd name="connsiteY5" fmla="*/ 303715 h 525988"/>
                <a:gd name="connsiteX6" fmla="*/ 75 w 108929"/>
                <a:gd name="connsiteY6" fmla="*/ 343658 h 525988"/>
                <a:gd name="connsiteX7" fmla="*/ 5026 w 108929"/>
                <a:gd name="connsiteY7" fmla="*/ 380877 h 525988"/>
                <a:gd name="connsiteX8" fmla="*/ 10721 w 108929"/>
                <a:gd name="connsiteY8" fmla="*/ 407369 h 525988"/>
                <a:gd name="connsiteX9" fmla="*/ 18066 w 108929"/>
                <a:gd name="connsiteY9" fmla="*/ 428496 h 525988"/>
                <a:gd name="connsiteX10" fmla="*/ 21284 w 108929"/>
                <a:gd name="connsiteY10" fmla="*/ 437986 h 525988"/>
                <a:gd name="connsiteX11" fmla="*/ 33086 w 108929"/>
                <a:gd name="connsiteY11" fmla="*/ 459443 h 525988"/>
                <a:gd name="connsiteX12" fmla="*/ 36057 w 108929"/>
                <a:gd name="connsiteY12" fmla="*/ 464972 h 525988"/>
                <a:gd name="connsiteX13" fmla="*/ 47776 w 108929"/>
                <a:gd name="connsiteY13" fmla="*/ 481561 h 525988"/>
                <a:gd name="connsiteX14" fmla="*/ 51077 w 108929"/>
                <a:gd name="connsiteY14" fmla="*/ 485027 h 525988"/>
                <a:gd name="connsiteX15" fmla="*/ 69232 w 108929"/>
                <a:gd name="connsiteY15" fmla="*/ 507061 h 525988"/>
                <a:gd name="connsiteX16" fmla="*/ 85820 w 108929"/>
                <a:gd name="connsiteY16" fmla="*/ 524970 h 525988"/>
                <a:gd name="connsiteX17" fmla="*/ 93991 w 108929"/>
                <a:gd name="connsiteY17" fmla="*/ 520266 h 525988"/>
                <a:gd name="connsiteX18" fmla="*/ 91597 w 108929"/>
                <a:gd name="connsiteY18" fmla="*/ 511435 h 525988"/>
                <a:gd name="connsiteX19" fmla="*/ 91020 w 108929"/>
                <a:gd name="connsiteY19" fmla="*/ 510610 h 525988"/>
                <a:gd name="connsiteX20" fmla="*/ 83757 w 108929"/>
                <a:gd name="connsiteY20" fmla="*/ 505741 h 525988"/>
                <a:gd name="connsiteX21" fmla="*/ 81116 w 108929"/>
                <a:gd name="connsiteY21" fmla="*/ 504090 h 525988"/>
                <a:gd name="connsiteX22" fmla="*/ 60980 w 108929"/>
                <a:gd name="connsiteY22" fmla="*/ 479910 h 525988"/>
                <a:gd name="connsiteX23" fmla="*/ 49178 w 108929"/>
                <a:gd name="connsiteY23" fmla="*/ 465963 h 525988"/>
                <a:gd name="connsiteX24" fmla="*/ 31105 w 108929"/>
                <a:gd name="connsiteY24" fmla="*/ 437821 h 525988"/>
                <a:gd name="connsiteX25" fmla="*/ 24420 w 108929"/>
                <a:gd name="connsiteY25" fmla="*/ 419417 h 525988"/>
                <a:gd name="connsiteX26" fmla="*/ 14352 w 108929"/>
                <a:gd name="connsiteY26" fmla="*/ 382198 h 525988"/>
                <a:gd name="connsiteX27" fmla="*/ 10143 w 108929"/>
                <a:gd name="connsiteY27" fmla="*/ 358678 h 525988"/>
                <a:gd name="connsiteX28" fmla="*/ 9565 w 108929"/>
                <a:gd name="connsiteY28" fmla="*/ 350837 h 525988"/>
                <a:gd name="connsiteX29" fmla="*/ 9070 w 108929"/>
                <a:gd name="connsiteY29" fmla="*/ 320633 h 525988"/>
                <a:gd name="connsiteX30" fmla="*/ 11298 w 108929"/>
                <a:gd name="connsiteY30" fmla="*/ 295792 h 525988"/>
                <a:gd name="connsiteX31" fmla="*/ 11876 w 108929"/>
                <a:gd name="connsiteY31" fmla="*/ 286384 h 525988"/>
                <a:gd name="connsiteX32" fmla="*/ 12536 w 108929"/>
                <a:gd name="connsiteY32" fmla="*/ 266990 h 525988"/>
                <a:gd name="connsiteX33" fmla="*/ 16168 w 108929"/>
                <a:gd name="connsiteY33" fmla="*/ 238023 h 525988"/>
                <a:gd name="connsiteX34" fmla="*/ 18974 w 108929"/>
                <a:gd name="connsiteY34" fmla="*/ 217474 h 525988"/>
                <a:gd name="connsiteX35" fmla="*/ 21284 w 108929"/>
                <a:gd name="connsiteY35" fmla="*/ 204600 h 525988"/>
                <a:gd name="connsiteX36" fmla="*/ 26153 w 108929"/>
                <a:gd name="connsiteY36" fmla="*/ 183637 h 525988"/>
                <a:gd name="connsiteX37" fmla="*/ 33416 w 108929"/>
                <a:gd name="connsiteY37" fmla="*/ 157229 h 525988"/>
                <a:gd name="connsiteX38" fmla="*/ 42081 w 108929"/>
                <a:gd name="connsiteY38" fmla="*/ 125951 h 525988"/>
                <a:gd name="connsiteX39" fmla="*/ 51737 w 108929"/>
                <a:gd name="connsiteY39" fmla="*/ 99295 h 525988"/>
                <a:gd name="connsiteX40" fmla="*/ 60402 w 108929"/>
                <a:gd name="connsiteY40" fmla="*/ 78498 h 525988"/>
                <a:gd name="connsiteX41" fmla="*/ 69893 w 108929"/>
                <a:gd name="connsiteY41" fmla="*/ 59270 h 525988"/>
                <a:gd name="connsiteX42" fmla="*/ 75752 w 108929"/>
                <a:gd name="connsiteY42" fmla="*/ 50357 h 525988"/>
                <a:gd name="connsiteX43" fmla="*/ 92423 w 108929"/>
                <a:gd name="connsiteY43" fmla="*/ 24526 h 525988"/>
                <a:gd name="connsiteX44" fmla="*/ 103811 w 108929"/>
                <a:gd name="connsiteY44" fmla="*/ 13467 h 525988"/>
                <a:gd name="connsiteX45" fmla="*/ 108845 w 108929"/>
                <a:gd name="connsiteY45" fmla="*/ 5792 h 525988"/>
                <a:gd name="connsiteX46" fmla="*/ 101336 w 108929"/>
                <a:gd name="connsiteY46" fmla="*/ 263 h 525988"/>
                <a:gd name="connsiteX47" fmla="*/ 91845 w 108929"/>
                <a:gd name="connsiteY47" fmla="*/ 8350 h 525988"/>
                <a:gd name="connsiteX48" fmla="*/ 83262 w 108929"/>
                <a:gd name="connsiteY48" fmla="*/ 20234 h 525988"/>
                <a:gd name="connsiteX49" fmla="*/ 69398 w 108929"/>
                <a:gd name="connsiteY49" fmla="*/ 42021 h 525988"/>
                <a:gd name="connsiteX50" fmla="*/ 58917 w 108929"/>
                <a:gd name="connsiteY50" fmla="*/ 58939 h 525988"/>
                <a:gd name="connsiteX51" fmla="*/ 57514 w 108929"/>
                <a:gd name="connsiteY51" fmla="*/ 61910 h 525988"/>
                <a:gd name="connsiteX52" fmla="*/ 49178 w 108929"/>
                <a:gd name="connsiteY52" fmla="*/ 80314 h 525988"/>
                <a:gd name="connsiteX53" fmla="*/ 43236 w 108929"/>
                <a:gd name="connsiteY53" fmla="*/ 95499 h 525988"/>
                <a:gd name="connsiteX54" fmla="*/ 34489 w 108929"/>
                <a:gd name="connsiteY54" fmla="*/ 118854 h 525988"/>
                <a:gd name="connsiteX55" fmla="*/ 33416 w 108929"/>
                <a:gd name="connsiteY55" fmla="*/ 123888 h 525988"/>
                <a:gd name="connsiteX56" fmla="*/ 28382 w 108929"/>
                <a:gd name="connsiteY56" fmla="*/ 141384 h 525988"/>
                <a:gd name="connsiteX57" fmla="*/ 19634 w 108929"/>
                <a:gd name="connsiteY57" fmla="*/ 171094 h 525988"/>
                <a:gd name="connsiteX58" fmla="*/ 11959 w 108929"/>
                <a:gd name="connsiteY58" fmla="*/ 203197 h 525988"/>
                <a:gd name="connsiteX59" fmla="*/ 14022 w 108929"/>
                <a:gd name="connsiteY59" fmla="*/ 215328 h 525988"/>
                <a:gd name="connsiteX60" fmla="*/ 14187 w 108929"/>
                <a:gd name="connsiteY60" fmla="*/ 210872 h 525988"/>
                <a:gd name="connsiteX61" fmla="*/ 14847 w 108929"/>
                <a:gd name="connsiteY61" fmla="*/ 210129 h 525988"/>
                <a:gd name="connsiteX62" fmla="*/ 14682 w 108929"/>
                <a:gd name="connsiteY62" fmla="*/ 214255 h 525988"/>
                <a:gd name="connsiteX63" fmla="*/ 13939 w 108929"/>
                <a:gd name="connsiteY63" fmla="*/ 215411 h 525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08929" h="525988">
                  <a:moveTo>
                    <a:pt x="11876" y="203114"/>
                  </a:moveTo>
                  <a:cubicBezTo>
                    <a:pt x="10721" y="208809"/>
                    <a:pt x="10721" y="214916"/>
                    <a:pt x="9978" y="220775"/>
                  </a:cubicBezTo>
                  <a:cubicBezTo>
                    <a:pt x="9483" y="224406"/>
                    <a:pt x="8245" y="227872"/>
                    <a:pt x="7667" y="231421"/>
                  </a:cubicBezTo>
                  <a:cubicBezTo>
                    <a:pt x="6594" y="238436"/>
                    <a:pt x="5522" y="245533"/>
                    <a:pt x="4779" y="252630"/>
                  </a:cubicBezTo>
                  <a:cubicBezTo>
                    <a:pt x="3789" y="262616"/>
                    <a:pt x="3128" y="272685"/>
                    <a:pt x="2386" y="282670"/>
                  </a:cubicBezTo>
                  <a:cubicBezTo>
                    <a:pt x="1808" y="289685"/>
                    <a:pt x="900" y="296700"/>
                    <a:pt x="652" y="303715"/>
                  </a:cubicBezTo>
                  <a:cubicBezTo>
                    <a:pt x="240" y="317002"/>
                    <a:pt x="-173" y="330371"/>
                    <a:pt x="75" y="343658"/>
                  </a:cubicBezTo>
                  <a:cubicBezTo>
                    <a:pt x="322" y="356284"/>
                    <a:pt x="2138" y="368664"/>
                    <a:pt x="5026" y="380877"/>
                  </a:cubicBezTo>
                  <a:cubicBezTo>
                    <a:pt x="7090" y="389625"/>
                    <a:pt x="8410" y="398704"/>
                    <a:pt x="10721" y="407369"/>
                  </a:cubicBezTo>
                  <a:cubicBezTo>
                    <a:pt x="12619" y="414631"/>
                    <a:pt x="15590" y="421481"/>
                    <a:pt x="18066" y="428496"/>
                  </a:cubicBezTo>
                  <a:cubicBezTo>
                    <a:pt x="19139" y="431632"/>
                    <a:pt x="20046" y="434933"/>
                    <a:pt x="21284" y="437986"/>
                  </a:cubicBezTo>
                  <a:cubicBezTo>
                    <a:pt x="24338" y="445826"/>
                    <a:pt x="27969" y="453336"/>
                    <a:pt x="33086" y="459443"/>
                  </a:cubicBezTo>
                  <a:cubicBezTo>
                    <a:pt x="34241" y="460846"/>
                    <a:pt x="35066" y="462827"/>
                    <a:pt x="36057" y="464972"/>
                  </a:cubicBezTo>
                  <a:cubicBezTo>
                    <a:pt x="39935" y="470749"/>
                    <a:pt x="43814" y="476196"/>
                    <a:pt x="47776" y="481561"/>
                  </a:cubicBezTo>
                  <a:cubicBezTo>
                    <a:pt x="48766" y="482881"/>
                    <a:pt x="50004" y="483789"/>
                    <a:pt x="51077" y="485027"/>
                  </a:cubicBezTo>
                  <a:cubicBezTo>
                    <a:pt x="57101" y="492372"/>
                    <a:pt x="63043" y="499881"/>
                    <a:pt x="69232" y="507061"/>
                  </a:cubicBezTo>
                  <a:cubicBezTo>
                    <a:pt x="74597" y="513251"/>
                    <a:pt x="80209" y="519193"/>
                    <a:pt x="85820" y="524970"/>
                  </a:cubicBezTo>
                  <a:cubicBezTo>
                    <a:pt x="88461" y="527693"/>
                    <a:pt x="93661" y="524557"/>
                    <a:pt x="93991" y="520266"/>
                  </a:cubicBezTo>
                  <a:cubicBezTo>
                    <a:pt x="94238" y="516964"/>
                    <a:pt x="94486" y="513498"/>
                    <a:pt x="91597" y="511435"/>
                  </a:cubicBezTo>
                  <a:cubicBezTo>
                    <a:pt x="91350" y="511270"/>
                    <a:pt x="91102" y="510940"/>
                    <a:pt x="91020" y="510610"/>
                  </a:cubicBezTo>
                  <a:cubicBezTo>
                    <a:pt x="89617" y="506484"/>
                    <a:pt x="87223" y="505163"/>
                    <a:pt x="83757" y="505741"/>
                  </a:cubicBezTo>
                  <a:cubicBezTo>
                    <a:pt x="82932" y="505906"/>
                    <a:pt x="81777" y="504916"/>
                    <a:pt x="81116" y="504090"/>
                  </a:cubicBezTo>
                  <a:cubicBezTo>
                    <a:pt x="74844" y="495508"/>
                    <a:pt x="66427" y="489813"/>
                    <a:pt x="60980" y="479910"/>
                  </a:cubicBezTo>
                  <a:cubicBezTo>
                    <a:pt x="57926" y="474463"/>
                    <a:pt x="52727" y="470997"/>
                    <a:pt x="49178" y="465963"/>
                  </a:cubicBezTo>
                  <a:cubicBezTo>
                    <a:pt x="42824" y="456885"/>
                    <a:pt x="36552" y="447642"/>
                    <a:pt x="31105" y="437821"/>
                  </a:cubicBezTo>
                  <a:cubicBezTo>
                    <a:pt x="28051" y="432374"/>
                    <a:pt x="26896" y="425360"/>
                    <a:pt x="24420" y="419417"/>
                  </a:cubicBezTo>
                  <a:cubicBezTo>
                    <a:pt x="19551" y="407616"/>
                    <a:pt x="17571" y="394659"/>
                    <a:pt x="14352" y="382198"/>
                  </a:cubicBezTo>
                  <a:cubicBezTo>
                    <a:pt x="12371" y="374605"/>
                    <a:pt x="11381" y="366600"/>
                    <a:pt x="10143" y="358678"/>
                  </a:cubicBezTo>
                  <a:cubicBezTo>
                    <a:pt x="9731" y="356119"/>
                    <a:pt x="9565" y="353396"/>
                    <a:pt x="9565" y="350837"/>
                  </a:cubicBezTo>
                  <a:cubicBezTo>
                    <a:pt x="9318" y="340769"/>
                    <a:pt x="8823" y="330701"/>
                    <a:pt x="9070" y="320633"/>
                  </a:cubicBezTo>
                  <a:cubicBezTo>
                    <a:pt x="9318" y="312297"/>
                    <a:pt x="10556" y="304045"/>
                    <a:pt x="11298" y="295792"/>
                  </a:cubicBezTo>
                  <a:cubicBezTo>
                    <a:pt x="11546" y="292656"/>
                    <a:pt x="11794" y="289520"/>
                    <a:pt x="11876" y="286384"/>
                  </a:cubicBezTo>
                  <a:cubicBezTo>
                    <a:pt x="12124" y="279947"/>
                    <a:pt x="11876" y="273345"/>
                    <a:pt x="12536" y="266990"/>
                  </a:cubicBezTo>
                  <a:cubicBezTo>
                    <a:pt x="13444" y="257252"/>
                    <a:pt x="14930" y="247679"/>
                    <a:pt x="16168" y="238023"/>
                  </a:cubicBezTo>
                  <a:cubicBezTo>
                    <a:pt x="17075" y="231173"/>
                    <a:pt x="17983" y="224324"/>
                    <a:pt x="18974" y="217474"/>
                  </a:cubicBezTo>
                  <a:cubicBezTo>
                    <a:pt x="19634" y="213100"/>
                    <a:pt x="21037" y="208891"/>
                    <a:pt x="21284" y="204600"/>
                  </a:cubicBezTo>
                  <a:cubicBezTo>
                    <a:pt x="21697" y="197089"/>
                    <a:pt x="25081" y="190818"/>
                    <a:pt x="26153" y="183637"/>
                  </a:cubicBezTo>
                  <a:cubicBezTo>
                    <a:pt x="27639" y="174394"/>
                    <a:pt x="30857" y="165977"/>
                    <a:pt x="33416" y="157229"/>
                  </a:cubicBezTo>
                  <a:cubicBezTo>
                    <a:pt x="36469" y="146913"/>
                    <a:pt x="38863" y="136267"/>
                    <a:pt x="42081" y="125951"/>
                  </a:cubicBezTo>
                  <a:cubicBezTo>
                    <a:pt x="44887" y="116873"/>
                    <a:pt x="48353" y="108125"/>
                    <a:pt x="51737" y="99295"/>
                  </a:cubicBezTo>
                  <a:cubicBezTo>
                    <a:pt x="54460" y="92280"/>
                    <a:pt x="57349" y="85265"/>
                    <a:pt x="60402" y="78498"/>
                  </a:cubicBezTo>
                  <a:cubicBezTo>
                    <a:pt x="63373" y="71896"/>
                    <a:pt x="66509" y="65541"/>
                    <a:pt x="69893" y="59270"/>
                  </a:cubicBezTo>
                  <a:cubicBezTo>
                    <a:pt x="71543" y="56051"/>
                    <a:pt x="73854" y="53410"/>
                    <a:pt x="75752" y="50357"/>
                  </a:cubicBezTo>
                  <a:cubicBezTo>
                    <a:pt x="81281" y="41691"/>
                    <a:pt x="86481" y="32696"/>
                    <a:pt x="92423" y="24526"/>
                  </a:cubicBezTo>
                  <a:cubicBezTo>
                    <a:pt x="95559" y="20151"/>
                    <a:pt x="99107" y="15778"/>
                    <a:pt x="103811" y="13467"/>
                  </a:cubicBezTo>
                  <a:cubicBezTo>
                    <a:pt x="106535" y="12064"/>
                    <a:pt x="108185" y="9176"/>
                    <a:pt x="108845" y="5792"/>
                  </a:cubicBezTo>
                  <a:cubicBezTo>
                    <a:pt x="109588" y="1913"/>
                    <a:pt x="105297" y="-893"/>
                    <a:pt x="101336" y="263"/>
                  </a:cubicBezTo>
                  <a:cubicBezTo>
                    <a:pt x="97292" y="1418"/>
                    <a:pt x="94321" y="4059"/>
                    <a:pt x="91845" y="8350"/>
                  </a:cubicBezTo>
                  <a:cubicBezTo>
                    <a:pt x="89369" y="12642"/>
                    <a:pt x="85985" y="16108"/>
                    <a:pt x="83262" y="20234"/>
                  </a:cubicBezTo>
                  <a:cubicBezTo>
                    <a:pt x="78558" y="27414"/>
                    <a:pt x="74019" y="34759"/>
                    <a:pt x="69398" y="42021"/>
                  </a:cubicBezTo>
                  <a:cubicBezTo>
                    <a:pt x="65931" y="47633"/>
                    <a:pt x="62383" y="53245"/>
                    <a:pt x="58917" y="58939"/>
                  </a:cubicBezTo>
                  <a:cubicBezTo>
                    <a:pt x="58339" y="59847"/>
                    <a:pt x="57761" y="60838"/>
                    <a:pt x="57514" y="61910"/>
                  </a:cubicBezTo>
                  <a:cubicBezTo>
                    <a:pt x="55863" y="68843"/>
                    <a:pt x="51737" y="73959"/>
                    <a:pt x="49178" y="80314"/>
                  </a:cubicBezTo>
                  <a:cubicBezTo>
                    <a:pt x="47198" y="85348"/>
                    <a:pt x="45217" y="90382"/>
                    <a:pt x="43236" y="95499"/>
                  </a:cubicBezTo>
                  <a:cubicBezTo>
                    <a:pt x="40266" y="103256"/>
                    <a:pt x="37295" y="111014"/>
                    <a:pt x="34489" y="118854"/>
                  </a:cubicBezTo>
                  <a:cubicBezTo>
                    <a:pt x="33911" y="120422"/>
                    <a:pt x="33828" y="122238"/>
                    <a:pt x="33416" y="123888"/>
                  </a:cubicBezTo>
                  <a:cubicBezTo>
                    <a:pt x="31765" y="129748"/>
                    <a:pt x="30115" y="135607"/>
                    <a:pt x="28382" y="141384"/>
                  </a:cubicBezTo>
                  <a:cubicBezTo>
                    <a:pt x="25493" y="151287"/>
                    <a:pt x="22275" y="161108"/>
                    <a:pt x="19634" y="171094"/>
                  </a:cubicBezTo>
                  <a:cubicBezTo>
                    <a:pt x="16828" y="181657"/>
                    <a:pt x="14187" y="192386"/>
                    <a:pt x="11959" y="203197"/>
                  </a:cubicBezTo>
                  <a:close/>
                  <a:moveTo>
                    <a:pt x="14022" y="215328"/>
                  </a:moveTo>
                  <a:cubicBezTo>
                    <a:pt x="14022" y="213843"/>
                    <a:pt x="14022" y="212357"/>
                    <a:pt x="14187" y="210872"/>
                  </a:cubicBezTo>
                  <a:cubicBezTo>
                    <a:pt x="14187" y="210624"/>
                    <a:pt x="14600" y="210377"/>
                    <a:pt x="14847" y="210129"/>
                  </a:cubicBezTo>
                  <a:cubicBezTo>
                    <a:pt x="14847" y="211284"/>
                    <a:pt x="14765" y="212357"/>
                    <a:pt x="14682" y="214255"/>
                  </a:cubicBezTo>
                  <a:cubicBezTo>
                    <a:pt x="14434" y="214668"/>
                    <a:pt x="14187" y="214998"/>
                    <a:pt x="13939" y="215411"/>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7" name="フリーフォーム: 図形 36">
              <a:extLst>
                <a:ext uri="{FF2B5EF4-FFF2-40B4-BE49-F238E27FC236}">
                  <a16:creationId xmlns:a16="http://schemas.microsoft.com/office/drawing/2014/main" id="{3436836F-1D97-5AB8-96BE-A9FB33FF575A}"/>
                </a:ext>
              </a:extLst>
            </p:cNvPr>
            <p:cNvSpPr/>
            <p:nvPr/>
          </p:nvSpPr>
          <p:spPr>
            <a:xfrm>
              <a:off x="4608515" y="5992455"/>
              <a:ext cx="12477" cy="90694"/>
            </a:xfrm>
            <a:custGeom>
              <a:avLst/>
              <a:gdLst>
                <a:gd name="connsiteX0" fmla="*/ 4060 w 12477"/>
                <a:gd name="connsiteY0" fmla="*/ 0 h 90694"/>
                <a:gd name="connsiteX1" fmla="*/ 2409 w 12477"/>
                <a:gd name="connsiteY1" fmla="*/ 14442 h 90694"/>
                <a:gd name="connsiteX2" fmla="*/ 2409 w 12477"/>
                <a:gd name="connsiteY2" fmla="*/ 18156 h 90694"/>
                <a:gd name="connsiteX3" fmla="*/ 676 w 12477"/>
                <a:gd name="connsiteY3" fmla="*/ 46298 h 90694"/>
                <a:gd name="connsiteX4" fmla="*/ 594 w 12477"/>
                <a:gd name="connsiteY4" fmla="*/ 69488 h 90694"/>
                <a:gd name="connsiteX5" fmla="*/ 181 w 12477"/>
                <a:gd name="connsiteY5" fmla="*/ 78566 h 90694"/>
                <a:gd name="connsiteX6" fmla="*/ 4390 w 12477"/>
                <a:gd name="connsiteY6" fmla="*/ 90119 h 90694"/>
                <a:gd name="connsiteX7" fmla="*/ 10002 w 12477"/>
                <a:gd name="connsiteY7" fmla="*/ 85746 h 90694"/>
                <a:gd name="connsiteX8" fmla="*/ 11817 w 12477"/>
                <a:gd name="connsiteY8" fmla="*/ 75512 h 90694"/>
                <a:gd name="connsiteX9" fmla="*/ 12477 w 12477"/>
                <a:gd name="connsiteY9" fmla="*/ 57934 h 90694"/>
                <a:gd name="connsiteX10" fmla="*/ 11900 w 12477"/>
                <a:gd name="connsiteY10" fmla="*/ 54963 h 90694"/>
                <a:gd name="connsiteX11" fmla="*/ 10084 w 12477"/>
                <a:gd name="connsiteY11" fmla="*/ 41924 h 90694"/>
                <a:gd name="connsiteX12" fmla="*/ 10827 w 12477"/>
                <a:gd name="connsiteY12" fmla="*/ 20632 h 90694"/>
                <a:gd name="connsiteX13" fmla="*/ 12065 w 12477"/>
                <a:gd name="connsiteY13" fmla="*/ 4456 h 90694"/>
                <a:gd name="connsiteX14" fmla="*/ 8351 w 12477"/>
                <a:gd name="connsiteY14" fmla="*/ 3961 h 90694"/>
                <a:gd name="connsiteX15" fmla="*/ 7691 w 12477"/>
                <a:gd name="connsiteY15" fmla="*/ 4787 h 90694"/>
                <a:gd name="connsiteX16" fmla="*/ 7278 w 12477"/>
                <a:gd name="connsiteY16" fmla="*/ 2228 h 90694"/>
                <a:gd name="connsiteX17" fmla="*/ 7031 w 12477"/>
                <a:gd name="connsiteY17" fmla="*/ 578 h 90694"/>
                <a:gd name="connsiteX18" fmla="*/ 4142 w 12477"/>
                <a:gd name="connsiteY18" fmla="*/ 83 h 90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477" h="90694">
                  <a:moveTo>
                    <a:pt x="4060" y="0"/>
                  </a:moveTo>
                  <a:cubicBezTo>
                    <a:pt x="3482" y="4787"/>
                    <a:pt x="2987" y="9656"/>
                    <a:pt x="2409" y="14442"/>
                  </a:cubicBezTo>
                  <a:cubicBezTo>
                    <a:pt x="2244" y="15680"/>
                    <a:pt x="2409" y="16918"/>
                    <a:pt x="2409" y="18156"/>
                  </a:cubicBezTo>
                  <a:cubicBezTo>
                    <a:pt x="1831" y="27564"/>
                    <a:pt x="1089" y="36890"/>
                    <a:pt x="676" y="46298"/>
                  </a:cubicBezTo>
                  <a:cubicBezTo>
                    <a:pt x="428" y="53973"/>
                    <a:pt x="676" y="61813"/>
                    <a:pt x="594" y="69488"/>
                  </a:cubicBezTo>
                  <a:cubicBezTo>
                    <a:pt x="594" y="72541"/>
                    <a:pt x="-397" y="75760"/>
                    <a:pt x="181" y="78566"/>
                  </a:cubicBezTo>
                  <a:cubicBezTo>
                    <a:pt x="1006" y="82610"/>
                    <a:pt x="2574" y="86571"/>
                    <a:pt x="4390" y="90119"/>
                  </a:cubicBezTo>
                  <a:cubicBezTo>
                    <a:pt x="5298" y="91853"/>
                    <a:pt x="8846" y="89460"/>
                    <a:pt x="10002" y="85746"/>
                  </a:cubicBezTo>
                  <a:cubicBezTo>
                    <a:pt x="10992" y="82527"/>
                    <a:pt x="11570" y="78978"/>
                    <a:pt x="11817" y="75512"/>
                  </a:cubicBezTo>
                  <a:cubicBezTo>
                    <a:pt x="12230" y="69653"/>
                    <a:pt x="12312" y="63793"/>
                    <a:pt x="12477" y="57934"/>
                  </a:cubicBezTo>
                  <a:cubicBezTo>
                    <a:pt x="12477" y="56944"/>
                    <a:pt x="12395" y="55623"/>
                    <a:pt x="11900" y="54963"/>
                  </a:cubicBezTo>
                  <a:cubicBezTo>
                    <a:pt x="8929" y="51084"/>
                    <a:pt x="9589" y="46711"/>
                    <a:pt x="10084" y="41924"/>
                  </a:cubicBezTo>
                  <a:cubicBezTo>
                    <a:pt x="10744" y="34909"/>
                    <a:pt x="10414" y="27729"/>
                    <a:pt x="10827" y="20632"/>
                  </a:cubicBezTo>
                  <a:cubicBezTo>
                    <a:pt x="11157" y="15267"/>
                    <a:pt x="11652" y="9821"/>
                    <a:pt x="12065" y="4456"/>
                  </a:cubicBezTo>
                  <a:lnTo>
                    <a:pt x="8351" y="3961"/>
                  </a:lnTo>
                  <a:cubicBezTo>
                    <a:pt x="8351" y="3961"/>
                    <a:pt x="7938" y="4456"/>
                    <a:pt x="7691" y="4787"/>
                  </a:cubicBezTo>
                  <a:cubicBezTo>
                    <a:pt x="7526" y="3961"/>
                    <a:pt x="7113" y="2971"/>
                    <a:pt x="7278" y="2228"/>
                  </a:cubicBezTo>
                  <a:cubicBezTo>
                    <a:pt x="7278" y="1816"/>
                    <a:pt x="7031" y="990"/>
                    <a:pt x="7031" y="578"/>
                  </a:cubicBezTo>
                  <a:lnTo>
                    <a:pt x="4142" y="83"/>
                  </a:ln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8" name="フリーフォーム: 図形 37">
              <a:extLst>
                <a:ext uri="{FF2B5EF4-FFF2-40B4-BE49-F238E27FC236}">
                  <a16:creationId xmlns:a16="http://schemas.microsoft.com/office/drawing/2014/main" id="{7D7F14C8-9087-73D3-C977-5A09EEB34D6C}"/>
                </a:ext>
              </a:extLst>
            </p:cNvPr>
            <p:cNvSpPr/>
            <p:nvPr/>
          </p:nvSpPr>
          <p:spPr>
            <a:xfrm>
              <a:off x="4664416" y="6390624"/>
              <a:ext cx="217031" cy="233328"/>
            </a:xfrm>
            <a:custGeom>
              <a:avLst/>
              <a:gdLst>
                <a:gd name="connsiteX0" fmla="*/ 2049 w 217031"/>
                <a:gd name="connsiteY0" fmla="*/ 66707 h 233328"/>
                <a:gd name="connsiteX1" fmla="*/ 2792 w 217031"/>
                <a:gd name="connsiteY1" fmla="*/ 72731 h 233328"/>
                <a:gd name="connsiteX2" fmla="*/ 18719 w 217031"/>
                <a:gd name="connsiteY2" fmla="*/ 81727 h 233328"/>
                <a:gd name="connsiteX3" fmla="*/ 40259 w 217031"/>
                <a:gd name="connsiteY3" fmla="*/ 94518 h 233328"/>
                <a:gd name="connsiteX4" fmla="*/ 69556 w 217031"/>
                <a:gd name="connsiteY4" fmla="*/ 108878 h 233328"/>
                <a:gd name="connsiteX5" fmla="*/ 83668 w 217031"/>
                <a:gd name="connsiteY5" fmla="*/ 117296 h 233328"/>
                <a:gd name="connsiteX6" fmla="*/ 91921 w 217031"/>
                <a:gd name="connsiteY6" fmla="*/ 121835 h 233328"/>
                <a:gd name="connsiteX7" fmla="*/ 92664 w 217031"/>
                <a:gd name="connsiteY7" fmla="*/ 136359 h 233328"/>
                <a:gd name="connsiteX8" fmla="*/ 74838 w 217031"/>
                <a:gd name="connsiteY8" fmla="*/ 149564 h 233328"/>
                <a:gd name="connsiteX9" fmla="*/ 62459 w 217031"/>
                <a:gd name="connsiteY9" fmla="*/ 160540 h 233328"/>
                <a:gd name="connsiteX10" fmla="*/ 53381 w 217031"/>
                <a:gd name="connsiteY10" fmla="*/ 166977 h 233328"/>
                <a:gd name="connsiteX11" fmla="*/ 42817 w 217031"/>
                <a:gd name="connsiteY11" fmla="*/ 174322 h 233328"/>
                <a:gd name="connsiteX12" fmla="*/ 41827 w 217031"/>
                <a:gd name="connsiteY12" fmla="*/ 175642 h 233328"/>
                <a:gd name="connsiteX13" fmla="*/ 43230 w 217031"/>
                <a:gd name="connsiteY13" fmla="*/ 176715 h 233328"/>
                <a:gd name="connsiteX14" fmla="*/ 68153 w 217031"/>
                <a:gd name="connsiteY14" fmla="*/ 182740 h 233328"/>
                <a:gd name="connsiteX15" fmla="*/ 82925 w 217031"/>
                <a:gd name="connsiteY15" fmla="*/ 187196 h 233328"/>
                <a:gd name="connsiteX16" fmla="*/ 93737 w 217031"/>
                <a:gd name="connsiteY16" fmla="*/ 189424 h 233328"/>
                <a:gd name="connsiteX17" fmla="*/ 116101 w 217031"/>
                <a:gd name="connsiteY17" fmla="*/ 194128 h 233328"/>
                <a:gd name="connsiteX18" fmla="*/ 134587 w 217031"/>
                <a:gd name="connsiteY18" fmla="*/ 199162 h 233328"/>
                <a:gd name="connsiteX19" fmla="*/ 156952 w 217031"/>
                <a:gd name="connsiteY19" fmla="*/ 207498 h 233328"/>
                <a:gd name="connsiteX20" fmla="*/ 159346 w 217031"/>
                <a:gd name="connsiteY20" fmla="*/ 208240 h 233328"/>
                <a:gd name="connsiteX21" fmla="*/ 185094 w 217031"/>
                <a:gd name="connsiteY21" fmla="*/ 220619 h 233328"/>
                <a:gd name="connsiteX22" fmla="*/ 196235 w 217031"/>
                <a:gd name="connsiteY22" fmla="*/ 224416 h 233328"/>
                <a:gd name="connsiteX23" fmla="*/ 207707 w 217031"/>
                <a:gd name="connsiteY23" fmla="*/ 229862 h 233328"/>
                <a:gd name="connsiteX24" fmla="*/ 214144 w 217031"/>
                <a:gd name="connsiteY24" fmla="*/ 232751 h 233328"/>
                <a:gd name="connsiteX25" fmla="*/ 217032 w 217031"/>
                <a:gd name="connsiteY25" fmla="*/ 233329 h 233328"/>
                <a:gd name="connsiteX26" fmla="*/ 215629 w 217031"/>
                <a:gd name="connsiteY26" fmla="*/ 229532 h 233328"/>
                <a:gd name="connsiteX27" fmla="*/ 211503 w 217031"/>
                <a:gd name="connsiteY27" fmla="*/ 224251 h 233328"/>
                <a:gd name="connsiteX28" fmla="*/ 197308 w 217031"/>
                <a:gd name="connsiteY28" fmla="*/ 208076 h 233328"/>
                <a:gd name="connsiteX29" fmla="*/ 196813 w 217031"/>
                <a:gd name="connsiteY29" fmla="*/ 207910 h 233328"/>
                <a:gd name="connsiteX30" fmla="*/ 182866 w 217031"/>
                <a:gd name="connsiteY30" fmla="*/ 190992 h 233328"/>
                <a:gd name="connsiteX31" fmla="*/ 164792 w 217031"/>
                <a:gd name="connsiteY31" fmla="*/ 166234 h 233328"/>
                <a:gd name="connsiteX32" fmla="*/ 143665 w 217031"/>
                <a:gd name="connsiteY32" fmla="*/ 140073 h 233328"/>
                <a:gd name="connsiteX33" fmla="*/ 129553 w 217031"/>
                <a:gd name="connsiteY33" fmla="*/ 118781 h 233328"/>
                <a:gd name="connsiteX34" fmla="*/ 126005 w 217031"/>
                <a:gd name="connsiteY34" fmla="*/ 113582 h 233328"/>
                <a:gd name="connsiteX35" fmla="*/ 111397 w 217031"/>
                <a:gd name="connsiteY35" fmla="*/ 95179 h 233328"/>
                <a:gd name="connsiteX36" fmla="*/ 105125 w 217031"/>
                <a:gd name="connsiteY36" fmla="*/ 86595 h 233328"/>
                <a:gd name="connsiteX37" fmla="*/ 90353 w 217031"/>
                <a:gd name="connsiteY37" fmla="*/ 70750 h 233328"/>
                <a:gd name="connsiteX38" fmla="*/ 72445 w 217031"/>
                <a:gd name="connsiteY38" fmla="*/ 56803 h 233328"/>
                <a:gd name="connsiteX39" fmla="*/ 62789 w 217031"/>
                <a:gd name="connsiteY39" fmla="*/ 48221 h 233328"/>
                <a:gd name="connsiteX40" fmla="*/ 54041 w 217031"/>
                <a:gd name="connsiteY40" fmla="*/ 43351 h 233328"/>
                <a:gd name="connsiteX41" fmla="*/ 46201 w 217031"/>
                <a:gd name="connsiteY41" fmla="*/ 36749 h 233328"/>
                <a:gd name="connsiteX42" fmla="*/ 46201 w 217031"/>
                <a:gd name="connsiteY42" fmla="*/ 23875 h 233328"/>
                <a:gd name="connsiteX43" fmla="*/ 52638 w 217031"/>
                <a:gd name="connsiteY43" fmla="*/ 11166 h 233328"/>
                <a:gd name="connsiteX44" fmla="*/ 49089 w 217031"/>
                <a:gd name="connsiteY44" fmla="*/ 2418 h 233328"/>
                <a:gd name="connsiteX45" fmla="*/ 41579 w 217031"/>
                <a:gd name="connsiteY45" fmla="*/ 190 h 233328"/>
                <a:gd name="connsiteX46" fmla="*/ 35225 w 217031"/>
                <a:gd name="connsiteY46" fmla="*/ 4894 h 233328"/>
                <a:gd name="connsiteX47" fmla="*/ 26890 w 217031"/>
                <a:gd name="connsiteY47" fmla="*/ 24700 h 233328"/>
                <a:gd name="connsiteX48" fmla="*/ 25817 w 217031"/>
                <a:gd name="connsiteY48" fmla="*/ 26351 h 233328"/>
                <a:gd name="connsiteX49" fmla="*/ 25569 w 217031"/>
                <a:gd name="connsiteY49" fmla="*/ 34603 h 233328"/>
                <a:gd name="connsiteX50" fmla="*/ 23093 w 217031"/>
                <a:gd name="connsiteY50" fmla="*/ 50036 h 233328"/>
                <a:gd name="connsiteX51" fmla="*/ 21855 w 217031"/>
                <a:gd name="connsiteY51" fmla="*/ 50779 h 233328"/>
                <a:gd name="connsiteX52" fmla="*/ 9641 w 217031"/>
                <a:gd name="connsiteY52" fmla="*/ 55565 h 233328"/>
                <a:gd name="connsiteX53" fmla="*/ 1966 w 217031"/>
                <a:gd name="connsiteY53" fmla="*/ 66871 h 233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217031" h="233328">
                  <a:moveTo>
                    <a:pt x="2049" y="66707"/>
                  </a:moveTo>
                  <a:cubicBezTo>
                    <a:pt x="-757" y="70503"/>
                    <a:pt x="-840" y="70585"/>
                    <a:pt x="2792" y="72731"/>
                  </a:cubicBezTo>
                  <a:cubicBezTo>
                    <a:pt x="8073" y="75867"/>
                    <a:pt x="13438" y="78673"/>
                    <a:pt x="18719" y="81727"/>
                  </a:cubicBezTo>
                  <a:cubicBezTo>
                    <a:pt x="25899" y="85936"/>
                    <a:pt x="32914" y="90639"/>
                    <a:pt x="40259" y="94518"/>
                  </a:cubicBezTo>
                  <a:cubicBezTo>
                    <a:pt x="49915" y="99635"/>
                    <a:pt x="59818" y="103926"/>
                    <a:pt x="69556" y="108878"/>
                  </a:cubicBezTo>
                  <a:cubicBezTo>
                    <a:pt x="74343" y="111354"/>
                    <a:pt x="78964" y="114490"/>
                    <a:pt x="83668" y="117296"/>
                  </a:cubicBezTo>
                  <a:cubicBezTo>
                    <a:pt x="86392" y="118864"/>
                    <a:pt x="89280" y="120184"/>
                    <a:pt x="91921" y="121835"/>
                  </a:cubicBezTo>
                  <a:cubicBezTo>
                    <a:pt x="96542" y="124723"/>
                    <a:pt x="96955" y="133058"/>
                    <a:pt x="92664" y="136359"/>
                  </a:cubicBezTo>
                  <a:cubicBezTo>
                    <a:pt x="86804" y="140898"/>
                    <a:pt x="80697" y="144942"/>
                    <a:pt x="74838" y="149564"/>
                  </a:cubicBezTo>
                  <a:cubicBezTo>
                    <a:pt x="70546" y="152948"/>
                    <a:pt x="66668" y="156991"/>
                    <a:pt x="62459" y="160540"/>
                  </a:cubicBezTo>
                  <a:cubicBezTo>
                    <a:pt x="59570" y="162933"/>
                    <a:pt x="56434" y="164831"/>
                    <a:pt x="53381" y="166977"/>
                  </a:cubicBezTo>
                  <a:cubicBezTo>
                    <a:pt x="49832" y="169453"/>
                    <a:pt x="46283" y="171846"/>
                    <a:pt x="42817" y="174322"/>
                  </a:cubicBezTo>
                  <a:cubicBezTo>
                    <a:pt x="42405" y="174570"/>
                    <a:pt x="42157" y="175147"/>
                    <a:pt x="41827" y="175642"/>
                  </a:cubicBezTo>
                  <a:cubicBezTo>
                    <a:pt x="42322" y="175972"/>
                    <a:pt x="42735" y="176550"/>
                    <a:pt x="43230" y="176715"/>
                  </a:cubicBezTo>
                  <a:cubicBezTo>
                    <a:pt x="51565" y="178779"/>
                    <a:pt x="59900" y="180594"/>
                    <a:pt x="68153" y="182740"/>
                  </a:cubicBezTo>
                  <a:cubicBezTo>
                    <a:pt x="73105" y="184060"/>
                    <a:pt x="77974" y="185876"/>
                    <a:pt x="82925" y="187196"/>
                  </a:cubicBezTo>
                  <a:cubicBezTo>
                    <a:pt x="86474" y="188186"/>
                    <a:pt x="90105" y="188681"/>
                    <a:pt x="93737" y="189424"/>
                  </a:cubicBezTo>
                  <a:cubicBezTo>
                    <a:pt x="101164" y="190992"/>
                    <a:pt x="108674" y="192395"/>
                    <a:pt x="116101" y="194128"/>
                  </a:cubicBezTo>
                  <a:cubicBezTo>
                    <a:pt x="122291" y="195614"/>
                    <a:pt x="128480" y="197099"/>
                    <a:pt x="134587" y="199162"/>
                  </a:cubicBezTo>
                  <a:cubicBezTo>
                    <a:pt x="142097" y="201638"/>
                    <a:pt x="149525" y="204692"/>
                    <a:pt x="156952" y="207498"/>
                  </a:cubicBezTo>
                  <a:cubicBezTo>
                    <a:pt x="157777" y="207828"/>
                    <a:pt x="158520" y="208158"/>
                    <a:pt x="159346" y="208240"/>
                  </a:cubicBezTo>
                  <a:cubicBezTo>
                    <a:pt x="168671" y="210056"/>
                    <a:pt x="176264" y="217319"/>
                    <a:pt x="185094" y="220619"/>
                  </a:cubicBezTo>
                  <a:cubicBezTo>
                    <a:pt x="188808" y="222023"/>
                    <a:pt x="192604" y="222930"/>
                    <a:pt x="196235" y="224416"/>
                  </a:cubicBezTo>
                  <a:cubicBezTo>
                    <a:pt x="200114" y="225984"/>
                    <a:pt x="203910" y="228047"/>
                    <a:pt x="207707" y="229862"/>
                  </a:cubicBezTo>
                  <a:cubicBezTo>
                    <a:pt x="209852" y="230853"/>
                    <a:pt x="211998" y="231843"/>
                    <a:pt x="214144" y="232751"/>
                  </a:cubicBezTo>
                  <a:cubicBezTo>
                    <a:pt x="215051" y="233081"/>
                    <a:pt x="216042" y="233081"/>
                    <a:pt x="217032" y="233329"/>
                  </a:cubicBezTo>
                  <a:cubicBezTo>
                    <a:pt x="216537" y="232008"/>
                    <a:pt x="216289" y="230523"/>
                    <a:pt x="215629" y="229532"/>
                  </a:cubicBezTo>
                  <a:cubicBezTo>
                    <a:pt x="214391" y="227634"/>
                    <a:pt x="212988" y="225901"/>
                    <a:pt x="211503" y="224251"/>
                  </a:cubicBezTo>
                  <a:cubicBezTo>
                    <a:pt x="206799" y="218804"/>
                    <a:pt x="202094" y="213439"/>
                    <a:pt x="197308" y="208076"/>
                  </a:cubicBezTo>
                  <a:cubicBezTo>
                    <a:pt x="197225" y="207910"/>
                    <a:pt x="196895" y="208076"/>
                    <a:pt x="196813" y="207910"/>
                  </a:cubicBezTo>
                  <a:cubicBezTo>
                    <a:pt x="192109" y="202299"/>
                    <a:pt x="187322" y="196851"/>
                    <a:pt x="182866" y="190992"/>
                  </a:cubicBezTo>
                  <a:cubicBezTo>
                    <a:pt x="176676" y="182905"/>
                    <a:pt x="170982" y="174239"/>
                    <a:pt x="164792" y="166234"/>
                  </a:cubicBezTo>
                  <a:cubicBezTo>
                    <a:pt x="157943" y="157321"/>
                    <a:pt x="150433" y="149068"/>
                    <a:pt x="143665" y="140073"/>
                  </a:cubicBezTo>
                  <a:cubicBezTo>
                    <a:pt x="138631" y="133389"/>
                    <a:pt x="134257" y="125878"/>
                    <a:pt x="129553" y="118781"/>
                  </a:cubicBezTo>
                  <a:cubicBezTo>
                    <a:pt x="128398" y="117048"/>
                    <a:pt x="127242" y="115233"/>
                    <a:pt x="126005" y="113582"/>
                  </a:cubicBezTo>
                  <a:cubicBezTo>
                    <a:pt x="121136" y="107392"/>
                    <a:pt x="116266" y="101368"/>
                    <a:pt x="111397" y="95179"/>
                  </a:cubicBezTo>
                  <a:cubicBezTo>
                    <a:pt x="109252" y="92372"/>
                    <a:pt x="107271" y="89319"/>
                    <a:pt x="105125" y="86595"/>
                  </a:cubicBezTo>
                  <a:cubicBezTo>
                    <a:pt x="100586" y="80736"/>
                    <a:pt x="95387" y="75867"/>
                    <a:pt x="90353" y="70750"/>
                  </a:cubicBezTo>
                  <a:cubicBezTo>
                    <a:pt x="84741" y="65056"/>
                    <a:pt x="78304" y="61755"/>
                    <a:pt x="72445" y="56803"/>
                  </a:cubicBezTo>
                  <a:cubicBezTo>
                    <a:pt x="69226" y="54080"/>
                    <a:pt x="66172" y="50779"/>
                    <a:pt x="62789" y="48221"/>
                  </a:cubicBezTo>
                  <a:cubicBezTo>
                    <a:pt x="60065" y="46240"/>
                    <a:pt x="56847" y="45249"/>
                    <a:pt x="54041" y="43351"/>
                  </a:cubicBezTo>
                  <a:cubicBezTo>
                    <a:pt x="51318" y="41453"/>
                    <a:pt x="48512" y="39308"/>
                    <a:pt x="46201" y="36749"/>
                  </a:cubicBezTo>
                  <a:cubicBezTo>
                    <a:pt x="42900" y="33201"/>
                    <a:pt x="42982" y="27589"/>
                    <a:pt x="46201" y="23875"/>
                  </a:cubicBezTo>
                  <a:cubicBezTo>
                    <a:pt x="49337" y="20326"/>
                    <a:pt x="50988" y="15788"/>
                    <a:pt x="52638" y="11166"/>
                  </a:cubicBezTo>
                  <a:cubicBezTo>
                    <a:pt x="53546" y="8525"/>
                    <a:pt x="51483" y="3408"/>
                    <a:pt x="49089" y="2418"/>
                  </a:cubicBezTo>
                  <a:cubicBezTo>
                    <a:pt x="46613" y="1510"/>
                    <a:pt x="44055" y="850"/>
                    <a:pt x="41579" y="190"/>
                  </a:cubicBezTo>
                  <a:cubicBezTo>
                    <a:pt x="38361" y="-718"/>
                    <a:pt x="36545" y="1758"/>
                    <a:pt x="35225" y="4894"/>
                  </a:cubicBezTo>
                  <a:cubicBezTo>
                    <a:pt x="32419" y="11496"/>
                    <a:pt x="29696" y="18098"/>
                    <a:pt x="26890" y="24700"/>
                  </a:cubicBezTo>
                  <a:cubicBezTo>
                    <a:pt x="26642" y="25360"/>
                    <a:pt x="26229" y="25856"/>
                    <a:pt x="25817" y="26351"/>
                  </a:cubicBezTo>
                  <a:cubicBezTo>
                    <a:pt x="23341" y="29734"/>
                    <a:pt x="23258" y="31055"/>
                    <a:pt x="25569" y="34603"/>
                  </a:cubicBezTo>
                  <a:cubicBezTo>
                    <a:pt x="29365" y="40463"/>
                    <a:pt x="28458" y="46240"/>
                    <a:pt x="23093" y="50036"/>
                  </a:cubicBezTo>
                  <a:cubicBezTo>
                    <a:pt x="22681" y="50284"/>
                    <a:pt x="22268" y="50531"/>
                    <a:pt x="21855" y="50779"/>
                  </a:cubicBezTo>
                  <a:cubicBezTo>
                    <a:pt x="15748" y="47973"/>
                    <a:pt x="12943" y="49376"/>
                    <a:pt x="9641" y="55565"/>
                  </a:cubicBezTo>
                  <a:cubicBezTo>
                    <a:pt x="7413" y="59609"/>
                    <a:pt x="4607" y="63158"/>
                    <a:pt x="1966" y="66871"/>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9" name="フリーフォーム: 図形 38">
              <a:extLst>
                <a:ext uri="{FF2B5EF4-FFF2-40B4-BE49-F238E27FC236}">
                  <a16:creationId xmlns:a16="http://schemas.microsoft.com/office/drawing/2014/main" id="{FE71F995-14C4-3578-2049-DFE97F155681}"/>
                </a:ext>
              </a:extLst>
            </p:cNvPr>
            <p:cNvSpPr/>
            <p:nvPr/>
          </p:nvSpPr>
          <p:spPr>
            <a:xfrm>
              <a:off x="4684291" y="5827135"/>
              <a:ext cx="37507" cy="209039"/>
            </a:xfrm>
            <a:custGeom>
              <a:avLst/>
              <a:gdLst>
                <a:gd name="connsiteX0" fmla="*/ 82 w 37507"/>
                <a:gd name="connsiteY0" fmla="*/ 168704 h 209039"/>
                <a:gd name="connsiteX1" fmla="*/ 5199 w 37507"/>
                <a:gd name="connsiteY1" fmla="*/ 187603 h 209039"/>
                <a:gd name="connsiteX2" fmla="*/ 7592 w 37507"/>
                <a:gd name="connsiteY2" fmla="*/ 197176 h 209039"/>
                <a:gd name="connsiteX3" fmla="*/ 8170 w 37507"/>
                <a:gd name="connsiteY3" fmla="*/ 198744 h 209039"/>
                <a:gd name="connsiteX4" fmla="*/ 13782 w 37507"/>
                <a:gd name="connsiteY4" fmla="*/ 207409 h 209039"/>
                <a:gd name="connsiteX5" fmla="*/ 18486 w 37507"/>
                <a:gd name="connsiteY5" fmla="*/ 207574 h 209039"/>
                <a:gd name="connsiteX6" fmla="*/ 21127 w 37507"/>
                <a:gd name="connsiteY6" fmla="*/ 193710 h 209039"/>
                <a:gd name="connsiteX7" fmla="*/ 20549 w 37507"/>
                <a:gd name="connsiteY7" fmla="*/ 181991 h 209039"/>
                <a:gd name="connsiteX8" fmla="*/ 19972 w 37507"/>
                <a:gd name="connsiteY8" fmla="*/ 175224 h 209039"/>
                <a:gd name="connsiteX9" fmla="*/ 19476 w 37507"/>
                <a:gd name="connsiteY9" fmla="*/ 156573 h 209039"/>
                <a:gd name="connsiteX10" fmla="*/ 21209 w 37507"/>
                <a:gd name="connsiteY10" fmla="*/ 125460 h 209039"/>
                <a:gd name="connsiteX11" fmla="*/ 22447 w 37507"/>
                <a:gd name="connsiteY11" fmla="*/ 109697 h 209039"/>
                <a:gd name="connsiteX12" fmla="*/ 24758 w 37507"/>
                <a:gd name="connsiteY12" fmla="*/ 93027 h 209039"/>
                <a:gd name="connsiteX13" fmla="*/ 25336 w 37507"/>
                <a:gd name="connsiteY13" fmla="*/ 81060 h 209039"/>
                <a:gd name="connsiteX14" fmla="*/ 28307 w 37507"/>
                <a:gd name="connsiteY14" fmla="*/ 44996 h 209039"/>
                <a:gd name="connsiteX15" fmla="*/ 30617 w 37507"/>
                <a:gd name="connsiteY15" fmla="*/ 27170 h 209039"/>
                <a:gd name="connsiteX16" fmla="*/ 36807 w 37507"/>
                <a:gd name="connsiteY16" fmla="*/ 9592 h 209039"/>
                <a:gd name="connsiteX17" fmla="*/ 34084 w 37507"/>
                <a:gd name="connsiteY17" fmla="*/ 927 h 209039"/>
                <a:gd name="connsiteX18" fmla="*/ 28637 w 37507"/>
                <a:gd name="connsiteY18" fmla="*/ 514 h 209039"/>
                <a:gd name="connsiteX19" fmla="*/ 23025 w 37507"/>
                <a:gd name="connsiteY19" fmla="*/ 13058 h 209039"/>
                <a:gd name="connsiteX20" fmla="*/ 20054 w 37507"/>
                <a:gd name="connsiteY20" fmla="*/ 37569 h 209039"/>
                <a:gd name="connsiteX21" fmla="*/ 18238 w 37507"/>
                <a:gd name="connsiteY21" fmla="*/ 62327 h 209039"/>
                <a:gd name="connsiteX22" fmla="*/ 17001 w 37507"/>
                <a:gd name="connsiteY22" fmla="*/ 82959 h 209039"/>
                <a:gd name="connsiteX23" fmla="*/ 15267 w 37507"/>
                <a:gd name="connsiteY23" fmla="*/ 96163 h 209039"/>
                <a:gd name="connsiteX24" fmla="*/ 14112 w 37507"/>
                <a:gd name="connsiteY24" fmla="*/ 105571 h 209039"/>
                <a:gd name="connsiteX25" fmla="*/ 12296 w 37507"/>
                <a:gd name="connsiteY25" fmla="*/ 139985 h 209039"/>
                <a:gd name="connsiteX26" fmla="*/ 11059 w 37507"/>
                <a:gd name="connsiteY26" fmla="*/ 173243 h 209039"/>
                <a:gd name="connsiteX27" fmla="*/ 10481 w 37507"/>
                <a:gd name="connsiteY27" fmla="*/ 175389 h 209039"/>
                <a:gd name="connsiteX28" fmla="*/ 9326 w 37507"/>
                <a:gd name="connsiteY28" fmla="*/ 173656 h 209039"/>
                <a:gd name="connsiteX29" fmla="*/ 8005 w 37507"/>
                <a:gd name="connsiteY29" fmla="*/ 168127 h 209039"/>
                <a:gd name="connsiteX30" fmla="*/ 5034 w 37507"/>
                <a:gd name="connsiteY30" fmla="*/ 169282 h 209039"/>
                <a:gd name="connsiteX31" fmla="*/ 3714 w 37507"/>
                <a:gd name="connsiteY31" fmla="*/ 168704 h 209039"/>
                <a:gd name="connsiteX32" fmla="*/ 3714 w 37507"/>
                <a:gd name="connsiteY32" fmla="*/ 167218 h 209039"/>
                <a:gd name="connsiteX33" fmla="*/ 0 w 37507"/>
                <a:gd name="connsiteY33" fmla="*/ 168786 h 209039"/>
                <a:gd name="connsiteX34" fmla="*/ 16175 w 37507"/>
                <a:gd name="connsiteY34" fmla="*/ 200560 h 209039"/>
                <a:gd name="connsiteX35" fmla="*/ 14030 w 37507"/>
                <a:gd name="connsiteY35" fmla="*/ 200229 h 209039"/>
                <a:gd name="connsiteX36" fmla="*/ 15845 w 37507"/>
                <a:gd name="connsiteY36" fmla="*/ 199569 h 209039"/>
                <a:gd name="connsiteX37" fmla="*/ 16175 w 37507"/>
                <a:gd name="connsiteY37" fmla="*/ 200560 h 209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37507" h="209039">
                  <a:moveTo>
                    <a:pt x="82" y="168704"/>
                  </a:moveTo>
                  <a:cubicBezTo>
                    <a:pt x="1816" y="174976"/>
                    <a:pt x="3549" y="181331"/>
                    <a:pt x="5199" y="187603"/>
                  </a:cubicBezTo>
                  <a:cubicBezTo>
                    <a:pt x="6024" y="190739"/>
                    <a:pt x="6767" y="193958"/>
                    <a:pt x="7592" y="197176"/>
                  </a:cubicBezTo>
                  <a:cubicBezTo>
                    <a:pt x="7758" y="197754"/>
                    <a:pt x="7923" y="198249"/>
                    <a:pt x="8170" y="198744"/>
                  </a:cubicBezTo>
                  <a:cubicBezTo>
                    <a:pt x="9986" y="201633"/>
                    <a:pt x="11884" y="204521"/>
                    <a:pt x="13782" y="207409"/>
                  </a:cubicBezTo>
                  <a:cubicBezTo>
                    <a:pt x="15267" y="209637"/>
                    <a:pt x="16671" y="209472"/>
                    <a:pt x="18486" y="207574"/>
                  </a:cubicBezTo>
                  <a:cubicBezTo>
                    <a:pt x="22200" y="203696"/>
                    <a:pt x="21127" y="198497"/>
                    <a:pt x="21127" y="193710"/>
                  </a:cubicBezTo>
                  <a:cubicBezTo>
                    <a:pt x="21127" y="189831"/>
                    <a:pt x="20797" y="185870"/>
                    <a:pt x="20549" y="181991"/>
                  </a:cubicBezTo>
                  <a:cubicBezTo>
                    <a:pt x="20384" y="179763"/>
                    <a:pt x="20054" y="177452"/>
                    <a:pt x="19972" y="175224"/>
                  </a:cubicBezTo>
                  <a:cubicBezTo>
                    <a:pt x="19724" y="169034"/>
                    <a:pt x="19229" y="162762"/>
                    <a:pt x="19476" y="156573"/>
                  </a:cubicBezTo>
                  <a:cubicBezTo>
                    <a:pt x="19806" y="146174"/>
                    <a:pt x="20549" y="135858"/>
                    <a:pt x="21209" y="125460"/>
                  </a:cubicBezTo>
                  <a:cubicBezTo>
                    <a:pt x="21540" y="120178"/>
                    <a:pt x="21870" y="114897"/>
                    <a:pt x="22447" y="109697"/>
                  </a:cubicBezTo>
                  <a:cubicBezTo>
                    <a:pt x="23025" y="104086"/>
                    <a:pt x="24098" y="98638"/>
                    <a:pt x="24758" y="93027"/>
                  </a:cubicBezTo>
                  <a:cubicBezTo>
                    <a:pt x="25171" y="89066"/>
                    <a:pt x="25336" y="85022"/>
                    <a:pt x="25336" y="81060"/>
                  </a:cubicBezTo>
                  <a:cubicBezTo>
                    <a:pt x="25336" y="68929"/>
                    <a:pt x="26491" y="56880"/>
                    <a:pt x="28307" y="44996"/>
                  </a:cubicBezTo>
                  <a:cubicBezTo>
                    <a:pt x="29215" y="39054"/>
                    <a:pt x="29215" y="32865"/>
                    <a:pt x="30617" y="27170"/>
                  </a:cubicBezTo>
                  <a:cubicBezTo>
                    <a:pt x="32103" y="21063"/>
                    <a:pt x="34414" y="15204"/>
                    <a:pt x="36807" y="9592"/>
                  </a:cubicBezTo>
                  <a:cubicBezTo>
                    <a:pt x="38788" y="4970"/>
                    <a:pt x="36147" y="2825"/>
                    <a:pt x="34084" y="927"/>
                  </a:cubicBezTo>
                  <a:cubicBezTo>
                    <a:pt x="32763" y="-229"/>
                    <a:pt x="30205" y="-229"/>
                    <a:pt x="28637" y="514"/>
                  </a:cubicBezTo>
                  <a:cubicBezTo>
                    <a:pt x="24263" y="2659"/>
                    <a:pt x="23768" y="8189"/>
                    <a:pt x="23025" y="13058"/>
                  </a:cubicBezTo>
                  <a:cubicBezTo>
                    <a:pt x="21787" y="21146"/>
                    <a:pt x="20797" y="29399"/>
                    <a:pt x="20054" y="37569"/>
                  </a:cubicBezTo>
                  <a:cubicBezTo>
                    <a:pt x="19229" y="45821"/>
                    <a:pt x="18816" y="54074"/>
                    <a:pt x="18238" y="62327"/>
                  </a:cubicBezTo>
                  <a:cubicBezTo>
                    <a:pt x="17826" y="69176"/>
                    <a:pt x="17578" y="76109"/>
                    <a:pt x="17001" y="82959"/>
                  </a:cubicBezTo>
                  <a:cubicBezTo>
                    <a:pt x="16671" y="87415"/>
                    <a:pt x="15845" y="91789"/>
                    <a:pt x="15267" y="96163"/>
                  </a:cubicBezTo>
                  <a:cubicBezTo>
                    <a:pt x="14855" y="99299"/>
                    <a:pt x="14277" y="102435"/>
                    <a:pt x="14112" y="105571"/>
                  </a:cubicBezTo>
                  <a:cubicBezTo>
                    <a:pt x="13452" y="117042"/>
                    <a:pt x="12792" y="128513"/>
                    <a:pt x="12296" y="139985"/>
                  </a:cubicBezTo>
                  <a:cubicBezTo>
                    <a:pt x="11801" y="151043"/>
                    <a:pt x="11471" y="162184"/>
                    <a:pt x="11059" y="173243"/>
                  </a:cubicBezTo>
                  <a:cubicBezTo>
                    <a:pt x="11059" y="173986"/>
                    <a:pt x="10729" y="174646"/>
                    <a:pt x="10481" y="175389"/>
                  </a:cubicBezTo>
                  <a:cubicBezTo>
                    <a:pt x="10068" y="174811"/>
                    <a:pt x="9491" y="174316"/>
                    <a:pt x="9326" y="173656"/>
                  </a:cubicBezTo>
                  <a:cubicBezTo>
                    <a:pt x="8913" y="171840"/>
                    <a:pt x="8418" y="169942"/>
                    <a:pt x="8005" y="168127"/>
                  </a:cubicBezTo>
                  <a:lnTo>
                    <a:pt x="5034" y="169282"/>
                  </a:lnTo>
                  <a:cubicBezTo>
                    <a:pt x="5034" y="169282"/>
                    <a:pt x="4374" y="169117"/>
                    <a:pt x="3714" y="168704"/>
                  </a:cubicBezTo>
                  <a:cubicBezTo>
                    <a:pt x="3714" y="168209"/>
                    <a:pt x="3714" y="167714"/>
                    <a:pt x="3714" y="167218"/>
                  </a:cubicBezTo>
                  <a:lnTo>
                    <a:pt x="0" y="168786"/>
                  </a:lnTo>
                  <a:close/>
                  <a:moveTo>
                    <a:pt x="16175" y="200560"/>
                  </a:moveTo>
                  <a:cubicBezTo>
                    <a:pt x="15598" y="200560"/>
                    <a:pt x="14937" y="200560"/>
                    <a:pt x="14030" y="200229"/>
                  </a:cubicBezTo>
                  <a:cubicBezTo>
                    <a:pt x="14607" y="199982"/>
                    <a:pt x="15185" y="199734"/>
                    <a:pt x="15845" y="199569"/>
                  </a:cubicBezTo>
                  <a:cubicBezTo>
                    <a:pt x="15845" y="199569"/>
                    <a:pt x="16093" y="200229"/>
                    <a:pt x="16175" y="20056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0" name="フリーフォーム: 図形 39">
              <a:extLst>
                <a:ext uri="{FF2B5EF4-FFF2-40B4-BE49-F238E27FC236}">
                  <a16:creationId xmlns:a16="http://schemas.microsoft.com/office/drawing/2014/main" id="{B604D0F9-FB47-4A9E-CEDB-5817A3B5BD4D}"/>
                </a:ext>
              </a:extLst>
            </p:cNvPr>
            <p:cNvSpPr/>
            <p:nvPr/>
          </p:nvSpPr>
          <p:spPr>
            <a:xfrm>
              <a:off x="4612575" y="5783742"/>
              <a:ext cx="81338" cy="213169"/>
            </a:xfrm>
            <a:custGeom>
              <a:avLst/>
              <a:gdLst>
                <a:gd name="connsiteX0" fmla="*/ 1898 w 81338"/>
                <a:gd name="connsiteY0" fmla="*/ 191878 h 213169"/>
                <a:gd name="connsiteX1" fmla="*/ 0 w 81338"/>
                <a:gd name="connsiteY1" fmla="*/ 208713 h 213169"/>
                <a:gd name="connsiteX2" fmla="*/ 2888 w 81338"/>
                <a:gd name="connsiteY2" fmla="*/ 209209 h 213169"/>
                <a:gd name="connsiteX3" fmla="*/ 4209 w 81338"/>
                <a:gd name="connsiteY3" fmla="*/ 209374 h 213169"/>
                <a:gd name="connsiteX4" fmla="*/ 4209 w 81338"/>
                <a:gd name="connsiteY4" fmla="*/ 212675 h 213169"/>
                <a:gd name="connsiteX5" fmla="*/ 7923 w 81338"/>
                <a:gd name="connsiteY5" fmla="*/ 213170 h 213169"/>
                <a:gd name="connsiteX6" fmla="*/ 8995 w 81338"/>
                <a:gd name="connsiteY6" fmla="*/ 201534 h 213169"/>
                <a:gd name="connsiteX7" fmla="*/ 10811 w 81338"/>
                <a:gd name="connsiteY7" fmla="*/ 181232 h 213169"/>
                <a:gd name="connsiteX8" fmla="*/ 13947 w 81338"/>
                <a:gd name="connsiteY8" fmla="*/ 160105 h 213169"/>
                <a:gd name="connsiteX9" fmla="*/ 22777 w 81338"/>
                <a:gd name="connsiteY9" fmla="*/ 125939 h 213169"/>
                <a:gd name="connsiteX10" fmla="*/ 32516 w 81338"/>
                <a:gd name="connsiteY10" fmla="*/ 101593 h 213169"/>
                <a:gd name="connsiteX11" fmla="*/ 41016 w 81338"/>
                <a:gd name="connsiteY11" fmla="*/ 84758 h 213169"/>
                <a:gd name="connsiteX12" fmla="*/ 45637 w 81338"/>
                <a:gd name="connsiteY12" fmla="*/ 77083 h 213169"/>
                <a:gd name="connsiteX13" fmla="*/ 58099 w 81338"/>
                <a:gd name="connsiteY13" fmla="*/ 49354 h 213169"/>
                <a:gd name="connsiteX14" fmla="*/ 59007 w 81338"/>
                <a:gd name="connsiteY14" fmla="*/ 47208 h 213169"/>
                <a:gd name="connsiteX15" fmla="*/ 59915 w 81338"/>
                <a:gd name="connsiteY15" fmla="*/ 46465 h 213169"/>
                <a:gd name="connsiteX16" fmla="*/ 60410 w 81338"/>
                <a:gd name="connsiteY16" fmla="*/ 47868 h 213169"/>
                <a:gd name="connsiteX17" fmla="*/ 58594 w 81338"/>
                <a:gd name="connsiteY17" fmla="*/ 57359 h 213169"/>
                <a:gd name="connsiteX18" fmla="*/ 55788 w 81338"/>
                <a:gd name="connsiteY18" fmla="*/ 79311 h 213169"/>
                <a:gd name="connsiteX19" fmla="*/ 54715 w 81338"/>
                <a:gd name="connsiteY19" fmla="*/ 101016 h 213169"/>
                <a:gd name="connsiteX20" fmla="*/ 57521 w 81338"/>
                <a:gd name="connsiteY20" fmla="*/ 132624 h 213169"/>
                <a:gd name="connsiteX21" fmla="*/ 57521 w 81338"/>
                <a:gd name="connsiteY21" fmla="*/ 136007 h 213169"/>
                <a:gd name="connsiteX22" fmla="*/ 59832 w 81338"/>
                <a:gd name="connsiteY22" fmla="*/ 155649 h 213169"/>
                <a:gd name="connsiteX23" fmla="*/ 62886 w 81338"/>
                <a:gd name="connsiteY23" fmla="*/ 173805 h 213169"/>
                <a:gd name="connsiteX24" fmla="*/ 67012 w 81338"/>
                <a:gd name="connsiteY24" fmla="*/ 193611 h 213169"/>
                <a:gd name="connsiteX25" fmla="*/ 71881 w 81338"/>
                <a:gd name="connsiteY25" fmla="*/ 211932 h 213169"/>
                <a:gd name="connsiteX26" fmla="*/ 75595 w 81338"/>
                <a:gd name="connsiteY26" fmla="*/ 210364 h 213169"/>
                <a:gd name="connsiteX27" fmla="*/ 76833 w 81338"/>
                <a:gd name="connsiteY27" fmla="*/ 212427 h 213169"/>
                <a:gd name="connsiteX28" fmla="*/ 79804 w 81338"/>
                <a:gd name="connsiteY28" fmla="*/ 211272 h 213169"/>
                <a:gd name="connsiteX29" fmla="*/ 70561 w 81338"/>
                <a:gd name="connsiteY29" fmla="*/ 172401 h 213169"/>
                <a:gd name="connsiteX30" fmla="*/ 64619 w 81338"/>
                <a:gd name="connsiteY30" fmla="*/ 138648 h 213169"/>
                <a:gd name="connsiteX31" fmla="*/ 62803 w 81338"/>
                <a:gd name="connsiteY31" fmla="*/ 116861 h 213169"/>
                <a:gd name="connsiteX32" fmla="*/ 62308 w 81338"/>
                <a:gd name="connsiteY32" fmla="*/ 88884 h 213169"/>
                <a:gd name="connsiteX33" fmla="*/ 64619 w 81338"/>
                <a:gd name="connsiteY33" fmla="*/ 67427 h 213169"/>
                <a:gd name="connsiteX34" fmla="*/ 70066 w 81338"/>
                <a:gd name="connsiteY34" fmla="*/ 37470 h 213169"/>
                <a:gd name="connsiteX35" fmla="*/ 77493 w 81338"/>
                <a:gd name="connsiteY35" fmla="*/ 17911 h 213169"/>
                <a:gd name="connsiteX36" fmla="*/ 81289 w 81338"/>
                <a:gd name="connsiteY36" fmla="*/ 6935 h 213169"/>
                <a:gd name="connsiteX37" fmla="*/ 78978 w 81338"/>
                <a:gd name="connsiteY37" fmla="*/ 1240 h 213169"/>
                <a:gd name="connsiteX38" fmla="*/ 72706 w 81338"/>
                <a:gd name="connsiteY38" fmla="*/ 1735 h 213169"/>
                <a:gd name="connsiteX39" fmla="*/ 67590 w 81338"/>
                <a:gd name="connsiteY39" fmla="*/ 10566 h 213169"/>
                <a:gd name="connsiteX40" fmla="*/ 57439 w 81338"/>
                <a:gd name="connsiteY40" fmla="*/ 32848 h 213169"/>
                <a:gd name="connsiteX41" fmla="*/ 50094 w 81338"/>
                <a:gd name="connsiteY41" fmla="*/ 46548 h 213169"/>
                <a:gd name="connsiteX42" fmla="*/ 42666 w 81338"/>
                <a:gd name="connsiteY42" fmla="*/ 62723 h 213169"/>
                <a:gd name="connsiteX43" fmla="*/ 32846 w 81338"/>
                <a:gd name="connsiteY43" fmla="*/ 80219 h 213169"/>
                <a:gd name="connsiteX44" fmla="*/ 19806 w 81338"/>
                <a:gd name="connsiteY44" fmla="*/ 107948 h 213169"/>
                <a:gd name="connsiteX45" fmla="*/ 9821 w 81338"/>
                <a:gd name="connsiteY45" fmla="*/ 139968 h 213169"/>
                <a:gd name="connsiteX46" fmla="*/ 4374 w 81338"/>
                <a:gd name="connsiteY46" fmla="*/ 168771 h 213169"/>
                <a:gd name="connsiteX47" fmla="*/ 1898 w 81338"/>
                <a:gd name="connsiteY47" fmla="*/ 191713 h 21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1338" h="213169">
                  <a:moveTo>
                    <a:pt x="1898" y="191878"/>
                  </a:moveTo>
                  <a:cubicBezTo>
                    <a:pt x="1238" y="197490"/>
                    <a:pt x="660" y="203102"/>
                    <a:pt x="0" y="208713"/>
                  </a:cubicBezTo>
                  <a:lnTo>
                    <a:pt x="2888" y="209209"/>
                  </a:lnTo>
                  <a:cubicBezTo>
                    <a:pt x="2888" y="208796"/>
                    <a:pt x="3136" y="208631"/>
                    <a:pt x="4209" y="209374"/>
                  </a:cubicBezTo>
                  <a:cubicBezTo>
                    <a:pt x="4209" y="210447"/>
                    <a:pt x="4209" y="211602"/>
                    <a:pt x="4209" y="212675"/>
                  </a:cubicBezTo>
                  <a:lnTo>
                    <a:pt x="7923" y="213170"/>
                  </a:lnTo>
                  <a:cubicBezTo>
                    <a:pt x="8253" y="209291"/>
                    <a:pt x="8665" y="205412"/>
                    <a:pt x="8995" y="201534"/>
                  </a:cubicBezTo>
                  <a:cubicBezTo>
                    <a:pt x="9573" y="194766"/>
                    <a:pt x="9986" y="187999"/>
                    <a:pt x="10811" y="181232"/>
                  </a:cubicBezTo>
                  <a:cubicBezTo>
                    <a:pt x="11636" y="174135"/>
                    <a:pt x="12379" y="166955"/>
                    <a:pt x="13947" y="160105"/>
                  </a:cubicBezTo>
                  <a:cubicBezTo>
                    <a:pt x="16505" y="148634"/>
                    <a:pt x="19311" y="137080"/>
                    <a:pt x="22777" y="125939"/>
                  </a:cubicBezTo>
                  <a:cubicBezTo>
                    <a:pt x="25418" y="117521"/>
                    <a:pt x="29050" y="109598"/>
                    <a:pt x="32516" y="101593"/>
                  </a:cubicBezTo>
                  <a:cubicBezTo>
                    <a:pt x="35074" y="95816"/>
                    <a:pt x="38045" y="90287"/>
                    <a:pt x="41016" y="84758"/>
                  </a:cubicBezTo>
                  <a:cubicBezTo>
                    <a:pt x="42419" y="82117"/>
                    <a:pt x="44400" y="79889"/>
                    <a:pt x="45637" y="77083"/>
                  </a:cubicBezTo>
                  <a:cubicBezTo>
                    <a:pt x="49929" y="67922"/>
                    <a:pt x="53973" y="58597"/>
                    <a:pt x="58099" y="49354"/>
                  </a:cubicBezTo>
                  <a:cubicBezTo>
                    <a:pt x="58429" y="48693"/>
                    <a:pt x="58677" y="47868"/>
                    <a:pt x="59007" y="47208"/>
                  </a:cubicBezTo>
                  <a:cubicBezTo>
                    <a:pt x="59172" y="46878"/>
                    <a:pt x="59585" y="46713"/>
                    <a:pt x="59915" y="46465"/>
                  </a:cubicBezTo>
                  <a:cubicBezTo>
                    <a:pt x="60080" y="46961"/>
                    <a:pt x="60492" y="47456"/>
                    <a:pt x="60410" y="47868"/>
                  </a:cubicBezTo>
                  <a:cubicBezTo>
                    <a:pt x="59832" y="51004"/>
                    <a:pt x="59502" y="54305"/>
                    <a:pt x="58594" y="57359"/>
                  </a:cubicBezTo>
                  <a:cubicBezTo>
                    <a:pt x="56366" y="64456"/>
                    <a:pt x="56366" y="71966"/>
                    <a:pt x="55788" y="79311"/>
                  </a:cubicBezTo>
                  <a:cubicBezTo>
                    <a:pt x="55211" y="86573"/>
                    <a:pt x="54385" y="93836"/>
                    <a:pt x="54715" y="101016"/>
                  </a:cubicBezTo>
                  <a:cubicBezTo>
                    <a:pt x="55211" y="111579"/>
                    <a:pt x="56531" y="122060"/>
                    <a:pt x="57521" y="132624"/>
                  </a:cubicBezTo>
                  <a:cubicBezTo>
                    <a:pt x="57604" y="133697"/>
                    <a:pt x="57521" y="134852"/>
                    <a:pt x="57521" y="136007"/>
                  </a:cubicBezTo>
                  <a:cubicBezTo>
                    <a:pt x="57274" y="142774"/>
                    <a:pt x="58512" y="149211"/>
                    <a:pt x="59832" y="155649"/>
                  </a:cubicBezTo>
                  <a:cubicBezTo>
                    <a:pt x="61070" y="161673"/>
                    <a:pt x="61730" y="167780"/>
                    <a:pt x="62886" y="173805"/>
                  </a:cubicBezTo>
                  <a:cubicBezTo>
                    <a:pt x="64124" y="180489"/>
                    <a:pt x="65361" y="187091"/>
                    <a:pt x="67012" y="193611"/>
                  </a:cubicBezTo>
                  <a:cubicBezTo>
                    <a:pt x="68580" y="199718"/>
                    <a:pt x="70231" y="205825"/>
                    <a:pt x="71881" y="211932"/>
                  </a:cubicBezTo>
                  <a:lnTo>
                    <a:pt x="75595" y="210364"/>
                  </a:lnTo>
                  <a:cubicBezTo>
                    <a:pt x="76007" y="211024"/>
                    <a:pt x="76420" y="211767"/>
                    <a:pt x="76833" y="212427"/>
                  </a:cubicBezTo>
                  <a:lnTo>
                    <a:pt x="79804" y="211272"/>
                  </a:lnTo>
                  <a:cubicBezTo>
                    <a:pt x="76668" y="198398"/>
                    <a:pt x="73367" y="185441"/>
                    <a:pt x="70561" y="172401"/>
                  </a:cubicBezTo>
                  <a:cubicBezTo>
                    <a:pt x="68167" y="161260"/>
                    <a:pt x="66269" y="149954"/>
                    <a:pt x="64619" y="138648"/>
                  </a:cubicBezTo>
                  <a:cubicBezTo>
                    <a:pt x="63546" y="131468"/>
                    <a:pt x="63133" y="124123"/>
                    <a:pt x="62803" y="116861"/>
                  </a:cubicBezTo>
                  <a:cubicBezTo>
                    <a:pt x="62390" y="107535"/>
                    <a:pt x="61978" y="98210"/>
                    <a:pt x="62308" y="88884"/>
                  </a:cubicBezTo>
                  <a:cubicBezTo>
                    <a:pt x="62556" y="81704"/>
                    <a:pt x="63546" y="74524"/>
                    <a:pt x="64619" y="67427"/>
                  </a:cubicBezTo>
                  <a:cubicBezTo>
                    <a:pt x="66187" y="57359"/>
                    <a:pt x="67590" y="47208"/>
                    <a:pt x="70066" y="37470"/>
                  </a:cubicBezTo>
                  <a:cubicBezTo>
                    <a:pt x="71716" y="30620"/>
                    <a:pt x="75017" y="24430"/>
                    <a:pt x="77493" y="17911"/>
                  </a:cubicBezTo>
                  <a:cubicBezTo>
                    <a:pt x="78896" y="14280"/>
                    <a:pt x="80546" y="10731"/>
                    <a:pt x="81289" y="6935"/>
                  </a:cubicBezTo>
                  <a:cubicBezTo>
                    <a:pt x="81619" y="5284"/>
                    <a:pt x="80216" y="2396"/>
                    <a:pt x="78978" y="1240"/>
                  </a:cubicBezTo>
                  <a:cubicBezTo>
                    <a:pt x="77080" y="-410"/>
                    <a:pt x="74439" y="-575"/>
                    <a:pt x="72706" y="1735"/>
                  </a:cubicBezTo>
                  <a:cubicBezTo>
                    <a:pt x="70726" y="4376"/>
                    <a:pt x="69075" y="7430"/>
                    <a:pt x="67590" y="10566"/>
                  </a:cubicBezTo>
                  <a:cubicBezTo>
                    <a:pt x="64124" y="17911"/>
                    <a:pt x="60988" y="25503"/>
                    <a:pt x="57439" y="32848"/>
                  </a:cubicBezTo>
                  <a:cubicBezTo>
                    <a:pt x="55211" y="37552"/>
                    <a:pt x="52405" y="41844"/>
                    <a:pt x="50094" y="46548"/>
                  </a:cubicBezTo>
                  <a:cubicBezTo>
                    <a:pt x="47453" y="51829"/>
                    <a:pt x="45307" y="57524"/>
                    <a:pt x="42666" y="62723"/>
                  </a:cubicBezTo>
                  <a:cubicBezTo>
                    <a:pt x="39613" y="68665"/>
                    <a:pt x="36229" y="74277"/>
                    <a:pt x="32846" y="80219"/>
                  </a:cubicBezTo>
                  <a:cubicBezTo>
                    <a:pt x="28389" y="89544"/>
                    <a:pt x="23520" y="98375"/>
                    <a:pt x="19806" y="107948"/>
                  </a:cubicBezTo>
                  <a:cubicBezTo>
                    <a:pt x="15845" y="118264"/>
                    <a:pt x="12627" y="129075"/>
                    <a:pt x="9821" y="139968"/>
                  </a:cubicBezTo>
                  <a:cubicBezTo>
                    <a:pt x="7427" y="149376"/>
                    <a:pt x="5859" y="159115"/>
                    <a:pt x="4374" y="168771"/>
                  </a:cubicBezTo>
                  <a:cubicBezTo>
                    <a:pt x="3219" y="176363"/>
                    <a:pt x="2723" y="184038"/>
                    <a:pt x="1898" y="19171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1" name="フリーフォーム: 図形 40">
              <a:extLst>
                <a:ext uri="{FF2B5EF4-FFF2-40B4-BE49-F238E27FC236}">
                  <a16:creationId xmlns:a16="http://schemas.microsoft.com/office/drawing/2014/main" id="{9340DEEC-6545-D6AB-5EC3-F762708B28C4}"/>
                </a:ext>
              </a:extLst>
            </p:cNvPr>
            <p:cNvSpPr/>
            <p:nvPr/>
          </p:nvSpPr>
          <p:spPr>
            <a:xfrm>
              <a:off x="4693091" y="6171703"/>
              <a:ext cx="52576" cy="78929"/>
            </a:xfrm>
            <a:custGeom>
              <a:avLst/>
              <a:gdLst>
                <a:gd name="connsiteX0" fmla="*/ 608 w 52576"/>
                <a:gd name="connsiteY0" fmla="*/ 20881 h 78929"/>
                <a:gd name="connsiteX1" fmla="*/ 2011 w 52576"/>
                <a:gd name="connsiteY1" fmla="*/ 29546 h 78929"/>
                <a:gd name="connsiteX2" fmla="*/ 14473 w 52576"/>
                <a:gd name="connsiteY2" fmla="*/ 41925 h 78929"/>
                <a:gd name="connsiteX3" fmla="*/ 30153 w 52576"/>
                <a:gd name="connsiteY3" fmla="*/ 56698 h 78929"/>
                <a:gd name="connsiteX4" fmla="*/ 40964 w 52576"/>
                <a:gd name="connsiteY4" fmla="*/ 74358 h 78929"/>
                <a:gd name="connsiteX5" fmla="*/ 47566 w 52576"/>
                <a:gd name="connsiteY5" fmla="*/ 78650 h 78929"/>
                <a:gd name="connsiteX6" fmla="*/ 52435 w 52576"/>
                <a:gd name="connsiteY6" fmla="*/ 72460 h 78929"/>
                <a:gd name="connsiteX7" fmla="*/ 51280 w 52576"/>
                <a:gd name="connsiteY7" fmla="*/ 67344 h 78929"/>
                <a:gd name="connsiteX8" fmla="*/ 45503 w 52576"/>
                <a:gd name="connsiteY8" fmla="*/ 55130 h 78929"/>
                <a:gd name="connsiteX9" fmla="*/ 41872 w 52576"/>
                <a:gd name="connsiteY9" fmla="*/ 35076 h 78929"/>
                <a:gd name="connsiteX10" fmla="*/ 38241 w 52576"/>
                <a:gd name="connsiteY10" fmla="*/ 15764 h 78929"/>
                <a:gd name="connsiteX11" fmla="*/ 37250 w 52576"/>
                <a:gd name="connsiteY11" fmla="*/ 7760 h 78929"/>
                <a:gd name="connsiteX12" fmla="*/ 32299 w 52576"/>
                <a:gd name="connsiteY12" fmla="*/ 2 h 78929"/>
                <a:gd name="connsiteX13" fmla="*/ 25944 w 52576"/>
                <a:gd name="connsiteY13" fmla="*/ 7760 h 78929"/>
                <a:gd name="connsiteX14" fmla="*/ 29493 w 52576"/>
                <a:gd name="connsiteY14" fmla="*/ 25668 h 78929"/>
                <a:gd name="connsiteX15" fmla="*/ 33619 w 52576"/>
                <a:gd name="connsiteY15" fmla="*/ 42091 h 78929"/>
                <a:gd name="connsiteX16" fmla="*/ 33206 w 52576"/>
                <a:gd name="connsiteY16" fmla="*/ 43906 h 78929"/>
                <a:gd name="connsiteX17" fmla="*/ 32051 w 52576"/>
                <a:gd name="connsiteY17" fmla="*/ 42998 h 78929"/>
                <a:gd name="connsiteX18" fmla="*/ 15381 w 52576"/>
                <a:gd name="connsiteY18" fmla="*/ 26410 h 78929"/>
                <a:gd name="connsiteX19" fmla="*/ 12987 w 52576"/>
                <a:gd name="connsiteY19" fmla="*/ 22862 h 78929"/>
                <a:gd name="connsiteX20" fmla="*/ 5808 w 52576"/>
                <a:gd name="connsiteY20" fmla="*/ 17910 h 78929"/>
                <a:gd name="connsiteX21" fmla="*/ 526 w 52576"/>
                <a:gd name="connsiteY21" fmla="*/ 21046 h 78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2576" h="78929">
                  <a:moveTo>
                    <a:pt x="608" y="20881"/>
                  </a:moveTo>
                  <a:cubicBezTo>
                    <a:pt x="-630" y="24265"/>
                    <a:pt x="113" y="27318"/>
                    <a:pt x="2011" y="29546"/>
                  </a:cubicBezTo>
                  <a:cubicBezTo>
                    <a:pt x="5973" y="34003"/>
                    <a:pt x="9769" y="39202"/>
                    <a:pt x="14473" y="41925"/>
                  </a:cubicBezTo>
                  <a:cubicBezTo>
                    <a:pt x="20580" y="45639"/>
                    <a:pt x="25201" y="51581"/>
                    <a:pt x="30153" y="56698"/>
                  </a:cubicBezTo>
                  <a:cubicBezTo>
                    <a:pt x="34609" y="61319"/>
                    <a:pt x="37498" y="68251"/>
                    <a:pt x="40964" y="74358"/>
                  </a:cubicBezTo>
                  <a:cubicBezTo>
                    <a:pt x="42285" y="76752"/>
                    <a:pt x="45833" y="79888"/>
                    <a:pt x="47566" y="78650"/>
                  </a:cubicBezTo>
                  <a:cubicBezTo>
                    <a:pt x="49547" y="77247"/>
                    <a:pt x="51280" y="74936"/>
                    <a:pt x="52435" y="72460"/>
                  </a:cubicBezTo>
                  <a:cubicBezTo>
                    <a:pt x="52930" y="71388"/>
                    <a:pt x="52023" y="68912"/>
                    <a:pt x="51280" y="67344"/>
                  </a:cubicBezTo>
                  <a:cubicBezTo>
                    <a:pt x="49464" y="63300"/>
                    <a:pt x="47401" y="59421"/>
                    <a:pt x="45503" y="55130"/>
                  </a:cubicBezTo>
                  <a:cubicBezTo>
                    <a:pt x="42945" y="48610"/>
                    <a:pt x="42532" y="41843"/>
                    <a:pt x="41872" y="35076"/>
                  </a:cubicBezTo>
                  <a:cubicBezTo>
                    <a:pt x="41212" y="28556"/>
                    <a:pt x="39479" y="22202"/>
                    <a:pt x="38241" y="15764"/>
                  </a:cubicBezTo>
                  <a:cubicBezTo>
                    <a:pt x="37746" y="13123"/>
                    <a:pt x="37333" y="10400"/>
                    <a:pt x="37250" y="7760"/>
                  </a:cubicBezTo>
                  <a:cubicBezTo>
                    <a:pt x="37085" y="2395"/>
                    <a:pt x="35765" y="84"/>
                    <a:pt x="32299" y="2"/>
                  </a:cubicBezTo>
                  <a:cubicBezTo>
                    <a:pt x="28255" y="-81"/>
                    <a:pt x="26274" y="2478"/>
                    <a:pt x="25944" y="7760"/>
                  </a:cubicBezTo>
                  <a:cubicBezTo>
                    <a:pt x="25532" y="14196"/>
                    <a:pt x="28090" y="19726"/>
                    <a:pt x="29493" y="25668"/>
                  </a:cubicBezTo>
                  <a:cubicBezTo>
                    <a:pt x="30813" y="31197"/>
                    <a:pt x="32299" y="36644"/>
                    <a:pt x="33619" y="42091"/>
                  </a:cubicBezTo>
                  <a:cubicBezTo>
                    <a:pt x="33784" y="42586"/>
                    <a:pt x="33372" y="43329"/>
                    <a:pt x="33206" y="43906"/>
                  </a:cubicBezTo>
                  <a:cubicBezTo>
                    <a:pt x="32794" y="43576"/>
                    <a:pt x="32381" y="43329"/>
                    <a:pt x="32051" y="42998"/>
                  </a:cubicBezTo>
                  <a:cubicBezTo>
                    <a:pt x="26522" y="37469"/>
                    <a:pt x="20910" y="32022"/>
                    <a:pt x="15381" y="26410"/>
                  </a:cubicBezTo>
                  <a:cubicBezTo>
                    <a:pt x="14473" y="25420"/>
                    <a:pt x="13730" y="24100"/>
                    <a:pt x="12987" y="22862"/>
                  </a:cubicBezTo>
                  <a:cubicBezTo>
                    <a:pt x="11172" y="19891"/>
                    <a:pt x="8861" y="17993"/>
                    <a:pt x="5808" y="17910"/>
                  </a:cubicBezTo>
                  <a:cubicBezTo>
                    <a:pt x="3662" y="17828"/>
                    <a:pt x="1599" y="18157"/>
                    <a:pt x="526" y="21046"/>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2" name="フリーフォーム: 図形 41">
              <a:extLst>
                <a:ext uri="{FF2B5EF4-FFF2-40B4-BE49-F238E27FC236}">
                  <a16:creationId xmlns:a16="http://schemas.microsoft.com/office/drawing/2014/main" id="{E3EB7964-CA92-8628-7060-FABB91E33E91}"/>
                </a:ext>
              </a:extLst>
            </p:cNvPr>
            <p:cNvSpPr/>
            <p:nvPr/>
          </p:nvSpPr>
          <p:spPr>
            <a:xfrm>
              <a:off x="4725059" y="5626017"/>
              <a:ext cx="46132" cy="21856"/>
            </a:xfrm>
            <a:custGeom>
              <a:avLst/>
              <a:gdLst>
                <a:gd name="connsiteX0" fmla="*/ 42254 w 46132"/>
                <a:gd name="connsiteY0" fmla="*/ 21723 h 21856"/>
                <a:gd name="connsiteX1" fmla="*/ 46133 w 46132"/>
                <a:gd name="connsiteY1" fmla="*/ 21310 h 21856"/>
                <a:gd name="connsiteX2" fmla="*/ 43574 w 46132"/>
                <a:gd name="connsiteY2" fmla="*/ 19082 h 21856"/>
                <a:gd name="connsiteX3" fmla="*/ 23438 w 46132"/>
                <a:gd name="connsiteY3" fmla="*/ 4970 h 21856"/>
                <a:gd name="connsiteX4" fmla="*/ 4952 w 46132"/>
                <a:gd name="connsiteY4" fmla="*/ 266 h 21856"/>
                <a:gd name="connsiteX5" fmla="*/ 1568 w 46132"/>
                <a:gd name="connsiteY5" fmla="*/ 1668 h 21856"/>
                <a:gd name="connsiteX6" fmla="*/ 0 w 46132"/>
                <a:gd name="connsiteY6" fmla="*/ 3732 h 21856"/>
                <a:gd name="connsiteX7" fmla="*/ 2063 w 46132"/>
                <a:gd name="connsiteY7" fmla="*/ 5465 h 21856"/>
                <a:gd name="connsiteX8" fmla="*/ 19559 w 46132"/>
                <a:gd name="connsiteY8" fmla="*/ 13635 h 21856"/>
                <a:gd name="connsiteX9" fmla="*/ 42254 w 46132"/>
                <a:gd name="connsiteY9" fmla="*/ 21723 h 21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132" h="21856">
                  <a:moveTo>
                    <a:pt x="42254" y="21723"/>
                  </a:moveTo>
                  <a:cubicBezTo>
                    <a:pt x="43409" y="22136"/>
                    <a:pt x="44812" y="21475"/>
                    <a:pt x="46133" y="21310"/>
                  </a:cubicBezTo>
                  <a:cubicBezTo>
                    <a:pt x="45307" y="20568"/>
                    <a:pt x="44482" y="19659"/>
                    <a:pt x="43574" y="19082"/>
                  </a:cubicBezTo>
                  <a:cubicBezTo>
                    <a:pt x="36890" y="14295"/>
                    <a:pt x="30453" y="8684"/>
                    <a:pt x="23438" y="4970"/>
                  </a:cubicBezTo>
                  <a:cubicBezTo>
                    <a:pt x="17743" y="1916"/>
                    <a:pt x="11554" y="-890"/>
                    <a:pt x="4952" y="266"/>
                  </a:cubicBezTo>
                  <a:cubicBezTo>
                    <a:pt x="3796" y="513"/>
                    <a:pt x="2641" y="1009"/>
                    <a:pt x="1568" y="1668"/>
                  </a:cubicBezTo>
                  <a:cubicBezTo>
                    <a:pt x="908" y="2081"/>
                    <a:pt x="495" y="2989"/>
                    <a:pt x="0" y="3732"/>
                  </a:cubicBezTo>
                  <a:cubicBezTo>
                    <a:pt x="660" y="4309"/>
                    <a:pt x="1403" y="4887"/>
                    <a:pt x="2063" y="5465"/>
                  </a:cubicBezTo>
                  <a:cubicBezTo>
                    <a:pt x="7345" y="11077"/>
                    <a:pt x="13699" y="11407"/>
                    <a:pt x="19559" y="13635"/>
                  </a:cubicBezTo>
                  <a:cubicBezTo>
                    <a:pt x="27069" y="16441"/>
                    <a:pt x="34661" y="19164"/>
                    <a:pt x="42254" y="21723"/>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3" name="フリーフォーム: 図形 42">
              <a:extLst>
                <a:ext uri="{FF2B5EF4-FFF2-40B4-BE49-F238E27FC236}">
                  <a16:creationId xmlns:a16="http://schemas.microsoft.com/office/drawing/2014/main" id="{715C8DE8-AC14-03B3-A7EC-F527D89ED0F1}"/>
                </a:ext>
              </a:extLst>
            </p:cNvPr>
            <p:cNvSpPr/>
            <p:nvPr/>
          </p:nvSpPr>
          <p:spPr>
            <a:xfrm>
              <a:off x="4770042" y="5611346"/>
              <a:ext cx="9484" cy="8500"/>
            </a:xfrm>
            <a:custGeom>
              <a:avLst/>
              <a:gdLst>
                <a:gd name="connsiteX0" fmla="*/ 3790 w 9484"/>
                <a:gd name="connsiteY0" fmla="*/ 6767 h 8500"/>
                <a:gd name="connsiteX1" fmla="*/ 6926 w 9484"/>
                <a:gd name="connsiteY1" fmla="*/ 5694 h 8500"/>
                <a:gd name="connsiteX2" fmla="*/ 8907 w 9484"/>
                <a:gd name="connsiteY2" fmla="*/ 5282 h 8500"/>
                <a:gd name="connsiteX3" fmla="*/ 9485 w 9484"/>
                <a:gd name="connsiteY3" fmla="*/ 413 h 8500"/>
                <a:gd name="connsiteX4" fmla="*/ 5358 w 9484"/>
                <a:gd name="connsiteY4" fmla="*/ 0 h 8500"/>
                <a:gd name="connsiteX5" fmla="*/ 324 w 9484"/>
                <a:gd name="connsiteY5" fmla="*/ 8500 h 8500"/>
                <a:gd name="connsiteX6" fmla="*/ 2305 w 9484"/>
                <a:gd name="connsiteY6" fmla="*/ 8500 h 8500"/>
                <a:gd name="connsiteX7" fmla="*/ 3790 w 9484"/>
                <a:gd name="connsiteY7" fmla="*/ 6767 h 8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484" h="8500">
                  <a:moveTo>
                    <a:pt x="3790" y="6767"/>
                  </a:moveTo>
                  <a:cubicBezTo>
                    <a:pt x="4781" y="6272"/>
                    <a:pt x="5936" y="6107"/>
                    <a:pt x="6926" y="5694"/>
                  </a:cubicBezTo>
                  <a:cubicBezTo>
                    <a:pt x="7587" y="5364"/>
                    <a:pt x="8247" y="5282"/>
                    <a:pt x="8907" y="5282"/>
                  </a:cubicBezTo>
                  <a:lnTo>
                    <a:pt x="9485" y="413"/>
                  </a:lnTo>
                  <a:cubicBezTo>
                    <a:pt x="8164" y="165"/>
                    <a:pt x="6761" y="0"/>
                    <a:pt x="5358" y="0"/>
                  </a:cubicBezTo>
                  <a:cubicBezTo>
                    <a:pt x="819" y="0"/>
                    <a:pt x="-749" y="4209"/>
                    <a:pt x="324" y="8500"/>
                  </a:cubicBezTo>
                  <a:lnTo>
                    <a:pt x="2305" y="8500"/>
                  </a:lnTo>
                  <a:cubicBezTo>
                    <a:pt x="2800" y="7840"/>
                    <a:pt x="3213" y="7097"/>
                    <a:pt x="3790" y="676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4" name="フリーフォーム: 図形 43">
              <a:extLst>
                <a:ext uri="{FF2B5EF4-FFF2-40B4-BE49-F238E27FC236}">
                  <a16:creationId xmlns:a16="http://schemas.microsoft.com/office/drawing/2014/main" id="{6C734E09-E6D0-670F-58DF-7CE02127DCC3}"/>
                </a:ext>
              </a:extLst>
            </p:cNvPr>
            <p:cNvSpPr/>
            <p:nvPr/>
          </p:nvSpPr>
          <p:spPr>
            <a:xfrm>
              <a:off x="4714101" y="5602977"/>
              <a:ext cx="160980" cy="162290"/>
            </a:xfrm>
            <a:custGeom>
              <a:avLst/>
              <a:gdLst>
                <a:gd name="connsiteX0" fmla="*/ 154885 w 160980"/>
                <a:gd name="connsiteY0" fmla="*/ 6883 h 162290"/>
                <a:gd name="connsiteX1" fmla="*/ 156866 w 160980"/>
                <a:gd name="connsiteY1" fmla="*/ 7874 h 162290"/>
                <a:gd name="connsiteX2" fmla="*/ 153400 w 160980"/>
                <a:gd name="connsiteY2" fmla="*/ 8286 h 162290"/>
                <a:gd name="connsiteX3" fmla="*/ 152244 w 160980"/>
                <a:gd name="connsiteY3" fmla="*/ 7379 h 162290"/>
                <a:gd name="connsiteX4" fmla="*/ 154885 w 160980"/>
                <a:gd name="connsiteY4" fmla="*/ 6801 h 162290"/>
                <a:gd name="connsiteX5" fmla="*/ 118078 w 160980"/>
                <a:gd name="connsiteY5" fmla="*/ 15796 h 162290"/>
                <a:gd name="connsiteX6" fmla="*/ 116758 w 160980"/>
                <a:gd name="connsiteY6" fmla="*/ 15219 h 162290"/>
                <a:gd name="connsiteX7" fmla="*/ 118491 w 160980"/>
                <a:gd name="connsiteY7" fmla="*/ 14724 h 162290"/>
                <a:gd name="connsiteX8" fmla="*/ 118078 w 160980"/>
                <a:gd name="connsiteY8" fmla="*/ 15796 h 162290"/>
                <a:gd name="connsiteX9" fmla="*/ 117088 w 160980"/>
                <a:gd name="connsiteY9" fmla="*/ 110372 h 162290"/>
                <a:gd name="connsiteX10" fmla="*/ 115602 w 160980"/>
                <a:gd name="connsiteY10" fmla="*/ 110042 h 162290"/>
                <a:gd name="connsiteX11" fmla="*/ 116840 w 160980"/>
                <a:gd name="connsiteY11" fmla="*/ 109382 h 162290"/>
                <a:gd name="connsiteX12" fmla="*/ 117170 w 160980"/>
                <a:gd name="connsiteY12" fmla="*/ 110372 h 162290"/>
                <a:gd name="connsiteX13" fmla="*/ 107845 w 160980"/>
                <a:gd name="connsiteY13" fmla="*/ 19510 h 162290"/>
                <a:gd name="connsiteX14" fmla="*/ 104049 w 160980"/>
                <a:gd name="connsiteY14" fmla="*/ 22481 h 162290"/>
                <a:gd name="connsiteX15" fmla="*/ 102646 w 160980"/>
                <a:gd name="connsiteY15" fmla="*/ 22976 h 162290"/>
                <a:gd name="connsiteX16" fmla="*/ 103141 w 160980"/>
                <a:gd name="connsiteY16" fmla="*/ 21491 h 162290"/>
                <a:gd name="connsiteX17" fmla="*/ 107515 w 160980"/>
                <a:gd name="connsiteY17" fmla="*/ 18850 h 162290"/>
                <a:gd name="connsiteX18" fmla="*/ 107927 w 160980"/>
                <a:gd name="connsiteY18" fmla="*/ 19592 h 162290"/>
                <a:gd name="connsiteX19" fmla="*/ 104874 w 160980"/>
                <a:gd name="connsiteY19" fmla="*/ 97415 h 162290"/>
                <a:gd name="connsiteX20" fmla="*/ 103141 w 160980"/>
                <a:gd name="connsiteY20" fmla="*/ 97251 h 162290"/>
                <a:gd name="connsiteX21" fmla="*/ 102646 w 160980"/>
                <a:gd name="connsiteY21" fmla="*/ 93537 h 162290"/>
                <a:gd name="connsiteX22" fmla="*/ 104956 w 160980"/>
                <a:gd name="connsiteY22" fmla="*/ 94362 h 162290"/>
                <a:gd name="connsiteX23" fmla="*/ 104956 w 160980"/>
                <a:gd name="connsiteY23" fmla="*/ 97415 h 162290"/>
                <a:gd name="connsiteX24" fmla="*/ 89771 w 160980"/>
                <a:gd name="connsiteY24" fmla="*/ 66468 h 162290"/>
                <a:gd name="connsiteX25" fmla="*/ 88946 w 160980"/>
                <a:gd name="connsiteY25" fmla="*/ 66881 h 162290"/>
                <a:gd name="connsiteX26" fmla="*/ 89194 w 160980"/>
                <a:gd name="connsiteY26" fmla="*/ 64982 h 162290"/>
                <a:gd name="connsiteX27" fmla="*/ 89771 w 160980"/>
                <a:gd name="connsiteY27" fmla="*/ 66550 h 162290"/>
                <a:gd name="connsiteX28" fmla="*/ 17395 w 160980"/>
                <a:gd name="connsiteY28" fmla="*/ 16209 h 162290"/>
                <a:gd name="connsiteX29" fmla="*/ 19128 w 160980"/>
                <a:gd name="connsiteY29" fmla="*/ 16951 h 162290"/>
                <a:gd name="connsiteX30" fmla="*/ 17395 w 160980"/>
                <a:gd name="connsiteY30" fmla="*/ 16951 h 162290"/>
                <a:gd name="connsiteX31" fmla="*/ 17395 w 160980"/>
                <a:gd name="connsiteY31" fmla="*/ 16292 h 162290"/>
                <a:gd name="connsiteX32" fmla="*/ 39265 w 160980"/>
                <a:gd name="connsiteY32" fmla="*/ 127125 h 162290"/>
                <a:gd name="connsiteX33" fmla="*/ 40008 w 160980"/>
                <a:gd name="connsiteY33" fmla="*/ 126795 h 162290"/>
                <a:gd name="connsiteX34" fmla="*/ 40420 w 160980"/>
                <a:gd name="connsiteY34" fmla="*/ 130509 h 162290"/>
                <a:gd name="connsiteX35" fmla="*/ 40420 w 160980"/>
                <a:gd name="connsiteY35" fmla="*/ 132325 h 162290"/>
                <a:gd name="connsiteX36" fmla="*/ 39925 w 160980"/>
                <a:gd name="connsiteY36" fmla="*/ 132737 h 162290"/>
                <a:gd name="connsiteX37" fmla="*/ 39265 w 160980"/>
                <a:gd name="connsiteY37" fmla="*/ 127125 h 162290"/>
                <a:gd name="connsiteX38" fmla="*/ 43969 w 160980"/>
                <a:gd name="connsiteY38" fmla="*/ 81653 h 162290"/>
                <a:gd name="connsiteX39" fmla="*/ 40833 w 160980"/>
                <a:gd name="connsiteY39" fmla="*/ 83468 h 162290"/>
                <a:gd name="connsiteX40" fmla="*/ 39925 w 160980"/>
                <a:gd name="connsiteY40" fmla="*/ 82313 h 162290"/>
                <a:gd name="connsiteX41" fmla="*/ 42814 w 160980"/>
                <a:gd name="connsiteY41" fmla="*/ 81323 h 162290"/>
                <a:gd name="connsiteX42" fmla="*/ 43969 w 160980"/>
                <a:gd name="connsiteY42" fmla="*/ 81653 h 162290"/>
                <a:gd name="connsiteX43" fmla="*/ 40420 w 160980"/>
                <a:gd name="connsiteY43" fmla="*/ 90566 h 162290"/>
                <a:gd name="connsiteX44" fmla="*/ 40750 w 160980"/>
                <a:gd name="connsiteY44" fmla="*/ 87925 h 162290"/>
                <a:gd name="connsiteX45" fmla="*/ 41493 w 160980"/>
                <a:gd name="connsiteY45" fmla="*/ 88172 h 162290"/>
                <a:gd name="connsiteX46" fmla="*/ 40420 w 160980"/>
                <a:gd name="connsiteY46" fmla="*/ 90483 h 162290"/>
                <a:gd name="connsiteX47" fmla="*/ 50654 w 160980"/>
                <a:gd name="connsiteY47" fmla="*/ 58710 h 162290"/>
                <a:gd name="connsiteX48" fmla="*/ 50654 w 160980"/>
                <a:gd name="connsiteY48" fmla="*/ 55987 h 162290"/>
                <a:gd name="connsiteX49" fmla="*/ 52222 w 160980"/>
                <a:gd name="connsiteY49" fmla="*/ 57720 h 162290"/>
                <a:gd name="connsiteX50" fmla="*/ 50654 w 160980"/>
                <a:gd name="connsiteY50" fmla="*/ 58710 h 162290"/>
                <a:gd name="connsiteX51" fmla="*/ 49581 w 160980"/>
                <a:gd name="connsiteY51" fmla="*/ 61846 h 162290"/>
                <a:gd name="connsiteX52" fmla="*/ 49086 w 160980"/>
                <a:gd name="connsiteY52" fmla="*/ 66138 h 162290"/>
                <a:gd name="connsiteX53" fmla="*/ 48343 w 160980"/>
                <a:gd name="connsiteY53" fmla="*/ 66303 h 162290"/>
                <a:gd name="connsiteX54" fmla="*/ 49581 w 160980"/>
                <a:gd name="connsiteY54" fmla="*/ 61846 h 162290"/>
                <a:gd name="connsiteX55" fmla="*/ 34313 w 160980"/>
                <a:gd name="connsiteY55" fmla="*/ 27845 h 162290"/>
                <a:gd name="connsiteX56" fmla="*/ 54450 w 160980"/>
                <a:gd name="connsiteY56" fmla="*/ 41957 h 162290"/>
                <a:gd name="connsiteX57" fmla="*/ 57008 w 160980"/>
                <a:gd name="connsiteY57" fmla="*/ 44186 h 162290"/>
                <a:gd name="connsiteX58" fmla="*/ 53129 w 160980"/>
                <a:gd name="connsiteY58" fmla="*/ 44598 h 162290"/>
                <a:gd name="connsiteX59" fmla="*/ 30434 w 160980"/>
                <a:gd name="connsiteY59" fmla="*/ 36510 h 162290"/>
                <a:gd name="connsiteX60" fmla="*/ 12939 w 160980"/>
                <a:gd name="connsiteY60" fmla="*/ 28340 h 162290"/>
                <a:gd name="connsiteX61" fmla="*/ 10875 w 160980"/>
                <a:gd name="connsiteY61" fmla="*/ 26607 h 162290"/>
                <a:gd name="connsiteX62" fmla="*/ 12444 w 160980"/>
                <a:gd name="connsiteY62" fmla="*/ 24544 h 162290"/>
                <a:gd name="connsiteX63" fmla="*/ 15827 w 160980"/>
                <a:gd name="connsiteY63" fmla="*/ 23141 h 162290"/>
                <a:gd name="connsiteX64" fmla="*/ 34313 w 160980"/>
                <a:gd name="connsiteY64" fmla="*/ 27845 h 162290"/>
                <a:gd name="connsiteX65" fmla="*/ 53955 w 160980"/>
                <a:gd name="connsiteY65" fmla="*/ 35520 h 162290"/>
                <a:gd name="connsiteX66" fmla="*/ 51479 w 160980"/>
                <a:gd name="connsiteY66" fmla="*/ 33705 h 162290"/>
                <a:gd name="connsiteX67" fmla="*/ 50241 w 160980"/>
                <a:gd name="connsiteY67" fmla="*/ 32137 h 162290"/>
                <a:gd name="connsiteX68" fmla="*/ 48178 w 160980"/>
                <a:gd name="connsiteY68" fmla="*/ 29331 h 162290"/>
                <a:gd name="connsiteX69" fmla="*/ 51396 w 160980"/>
                <a:gd name="connsiteY69" fmla="*/ 30651 h 162290"/>
                <a:gd name="connsiteX70" fmla="*/ 52222 w 160980"/>
                <a:gd name="connsiteY70" fmla="*/ 32384 h 162290"/>
                <a:gd name="connsiteX71" fmla="*/ 53872 w 160980"/>
                <a:gd name="connsiteY71" fmla="*/ 35437 h 162290"/>
                <a:gd name="connsiteX72" fmla="*/ 65261 w 160980"/>
                <a:gd name="connsiteY72" fmla="*/ 68944 h 162290"/>
                <a:gd name="connsiteX73" fmla="*/ 64271 w 160980"/>
                <a:gd name="connsiteY73" fmla="*/ 70182 h 162290"/>
                <a:gd name="connsiteX74" fmla="*/ 59979 w 160980"/>
                <a:gd name="connsiteY74" fmla="*/ 72162 h 162290"/>
                <a:gd name="connsiteX75" fmla="*/ 58411 w 160980"/>
                <a:gd name="connsiteY75" fmla="*/ 69356 h 162290"/>
                <a:gd name="connsiteX76" fmla="*/ 63610 w 160980"/>
                <a:gd name="connsiteY76" fmla="*/ 68779 h 162290"/>
                <a:gd name="connsiteX77" fmla="*/ 65178 w 160980"/>
                <a:gd name="connsiteY77" fmla="*/ 68944 h 162290"/>
                <a:gd name="connsiteX78" fmla="*/ 66499 w 160980"/>
                <a:gd name="connsiteY78" fmla="*/ 63332 h 162290"/>
                <a:gd name="connsiteX79" fmla="*/ 59649 w 160980"/>
                <a:gd name="connsiteY79" fmla="*/ 64818 h 162290"/>
                <a:gd name="connsiteX80" fmla="*/ 56348 w 160980"/>
                <a:gd name="connsiteY80" fmla="*/ 66303 h 162290"/>
                <a:gd name="connsiteX81" fmla="*/ 54862 w 160980"/>
                <a:gd name="connsiteY81" fmla="*/ 66963 h 162290"/>
                <a:gd name="connsiteX82" fmla="*/ 54697 w 160980"/>
                <a:gd name="connsiteY82" fmla="*/ 64487 h 162290"/>
                <a:gd name="connsiteX83" fmla="*/ 55440 w 160980"/>
                <a:gd name="connsiteY83" fmla="*/ 62672 h 162290"/>
                <a:gd name="connsiteX84" fmla="*/ 67241 w 160980"/>
                <a:gd name="connsiteY84" fmla="*/ 61104 h 162290"/>
                <a:gd name="connsiteX85" fmla="*/ 67572 w 160980"/>
                <a:gd name="connsiteY85" fmla="*/ 62672 h 162290"/>
                <a:gd name="connsiteX86" fmla="*/ 66499 w 160980"/>
                <a:gd name="connsiteY86" fmla="*/ 63332 h 162290"/>
                <a:gd name="connsiteX87" fmla="*/ 75329 w 160980"/>
                <a:gd name="connsiteY87" fmla="*/ 40967 h 162290"/>
                <a:gd name="connsiteX88" fmla="*/ 74091 w 160980"/>
                <a:gd name="connsiteY88" fmla="*/ 38161 h 162290"/>
                <a:gd name="connsiteX89" fmla="*/ 70543 w 160980"/>
                <a:gd name="connsiteY89" fmla="*/ 38904 h 162290"/>
                <a:gd name="connsiteX90" fmla="*/ 70543 w 160980"/>
                <a:gd name="connsiteY90" fmla="*/ 39234 h 162290"/>
                <a:gd name="connsiteX91" fmla="*/ 70790 w 160980"/>
                <a:gd name="connsiteY91" fmla="*/ 43278 h 162290"/>
                <a:gd name="connsiteX92" fmla="*/ 69965 w 160980"/>
                <a:gd name="connsiteY92" fmla="*/ 43690 h 162290"/>
                <a:gd name="connsiteX93" fmla="*/ 68397 w 160980"/>
                <a:gd name="connsiteY93" fmla="*/ 39564 h 162290"/>
                <a:gd name="connsiteX94" fmla="*/ 68067 w 160980"/>
                <a:gd name="connsiteY94" fmla="*/ 37005 h 162290"/>
                <a:gd name="connsiteX95" fmla="*/ 67407 w 160980"/>
                <a:gd name="connsiteY95" fmla="*/ 34860 h 162290"/>
                <a:gd name="connsiteX96" fmla="*/ 65426 w 160980"/>
                <a:gd name="connsiteY96" fmla="*/ 34365 h 162290"/>
                <a:gd name="connsiteX97" fmla="*/ 64601 w 160980"/>
                <a:gd name="connsiteY97" fmla="*/ 30321 h 162290"/>
                <a:gd name="connsiteX98" fmla="*/ 65756 w 160980"/>
                <a:gd name="connsiteY98" fmla="*/ 29496 h 162290"/>
                <a:gd name="connsiteX99" fmla="*/ 69717 w 160980"/>
                <a:gd name="connsiteY99" fmla="*/ 28835 h 162290"/>
                <a:gd name="connsiteX100" fmla="*/ 68727 w 160980"/>
                <a:gd name="connsiteY100" fmla="*/ 27185 h 162290"/>
                <a:gd name="connsiteX101" fmla="*/ 68562 w 160980"/>
                <a:gd name="connsiteY101" fmla="*/ 25122 h 162290"/>
                <a:gd name="connsiteX102" fmla="*/ 69882 w 160980"/>
                <a:gd name="connsiteY102" fmla="*/ 25369 h 162290"/>
                <a:gd name="connsiteX103" fmla="*/ 75412 w 160980"/>
                <a:gd name="connsiteY103" fmla="*/ 29083 h 162290"/>
                <a:gd name="connsiteX104" fmla="*/ 76980 w 160980"/>
                <a:gd name="connsiteY104" fmla="*/ 37666 h 162290"/>
                <a:gd name="connsiteX105" fmla="*/ 76402 w 160980"/>
                <a:gd name="connsiteY105" fmla="*/ 38491 h 162290"/>
                <a:gd name="connsiteX106" fmla="*/ 75247 w 160980"/>
                <a:gd name="connsiteY106" fmla="*/ 41050 h 162290"/>
                <a:gd name="connsiteX107" fmla="*/ 83334 w 160980"/>
                <a:gd name="connsiteY107" fmla="*/ 21656 h 162290"/>
                <a:gd name="connsiteX108" fmla="*/ 65343 w 160980"/>
                <a:gd name="connsiteY108" fmla="*/ 8534 h 162290"/>
                <a:gd name="connsiteX109" fmla="*/ 64766 w 160980"/>
                <a:gd name="connsiteY109" fmla="*/ 13403 h 162290"/>
                <a:gd name="connsiteX110" fmla="*/ 70295 w 160980"/>
                <a:gd name="connsiteY110" fmla="*/ 16374 h 162290"/>
                <a:gd name="connsiteX111" fmla="*/ 72853 w 160980"/>
                <a:gd name="connsiteY111" fmla="*/ 17364 h 162290"/>
                <a:gd name="connsiteX112" fmla="*/ 72441 w 160980"/>
                <a:gd name="connsiteY112" fmla="*/ 18107 h 162290"/>
                <a:gd name="connsiteX113" fmla="*/ 70460 w 160980"/>
                <a:gd name="connsiteY113" fmla="*/ 17117 h 162290"/>
                <a:gd name="connsiteX114" fmla="*/ 69717 w 160980"/>
                <a:gd name="connsiteY114" fmla="*/ 16374 h 162290"/>
                <a:gd name="connsiteX115" fmla="*/ 69057 w 160980"/>
                <a:gd name="connsiteY115" fmla="*/ 17034 h 162290"/>
                <a:gd name="connsiteX116" fmla="*/ 59897 w 160980"/>
                <a:gd name="connsiteY116" fmla="*/ 17034 h 162290"/>
                <a:gd name="connsiteX117" fmla="*/ 58081 w 160980"/>
                <a:gd name="connsiteY117" fmla="*/ 16622 h 162290"/>
                <a:gd name="connsiteX118" fmla="*/ 56100 w 160980"/>
                <a:gd name="connsiteY118" fmla="*/ 16622 h 162290"/>
                <a:gd name="connsiteX119" fmla="*/ 56348 w 160980"/>
                <a:gd name="connsiteY119" fmla="*/ 17529 h 162290"/>
                <a:gd name="connsiteX120" fmla="*/ 56843 w 160980"/>
                <a:gd name="connsiteY120" fmla="*/ 19097 h 162290"/>
                <a:gd name="connsiteX121" fmla="*/ 60474 w 160980"/>
                <a:gd name="connsiteY121" fmla="*/ 30239 h 162290"/>
                <a:gd name="connsiteX122" fmla="*/ 60722 w 160980"/>
                <a:gd name="connsiteY122" fmla="*/ 32714 h 162290"/>
                <a:gd name="connsiteX123" fmla="*/ 59071 w 160980"/>
                <a:gd name="connsiteY123" fmla="*/ 32054 h 162290"/>
                <a:gd name="connsiteX124" fmla="*/ 47930 w 160980"/>
                <a:gd name="connsiteY124" fmla="*/ 21903 h 162290"/>
                <a:gd name="connsiteX125" fmla="*/ 41906 w 160980"/>
                <a:gd name="connsiteY125" fmla="*/ 18602 h 162290"/>
                <a:gd name="connsiteX126" fmla="*/ 16487 w 160980"/>
                <a:gd name="connsiteY126" fmla="*/ 10597 h 162290"/>
                <a:gd name="connsiteX127" fmla="*/ 2045 w 160980"/>
                <a:gd name="connsiteY127" fmla="*/ 16787 h 162290"/>
                <a:gd name="connsiteX128" fmla="*/ 477 w 160980"/>
                <a:gd name="connsiteY128" fmla="*/ 23306 h 162290"/>
                <a:gd name="connsiteX129" fmla="*/ 642 w 160980"/>
                <a:gd name="connsiteY129" fmla="*/ 25782 h 162290"/>
                <a:gd name="connsiteX130" fmla="*/ 7492 w 160980"/>
                <a:gd name="connsiteY130" fmla="*/ 39316 h 162290"/>
                <a:gd name="connsiteX131" fmla="*/ 25648 w 160980"/>
                <a:gd name="connsiteY131" fmla="*/ 47157 h 162290"/>
                <a:gd name="connsiteX132" fmla="*/ 37944 w 160980"/>
                <a:gd name="connsiteY132" fmla="*/ 51861 h 162290"/>
                <a:gd name="connsiteX133" fmla="*/ 44629 w 160980"/>
                <a:gd name="connsiteY133" fmla="*/ 54914 h 162290"/>
                <a:gd name="connsiteX134" fmla="*/ 46197 w 160980"/>
                <a:gd name="connsiteY134" fmla="*/ 58875 h 162290"/>
                <a:gd name="connsiteX135" fmla="*/ 43804 w 160980"/>
                <a:gd name="connsiteY135" fmla="*/ 70264 h 162290"/>
                <a:gd name="connsiteX136" fmla="*/ 41576 w 160980"/>
                <a:gd name="connsiteY136" fmla="*/ 73895 h 162290"/>
                <a:gd name="connsiteX137" fmla="*/ 36376 w 160980"/>
                <a:gd name="connsiteY137" fmla="*/ 89080 h 162290"/>
                <a:gd name="connsiteX138" fmla="*/ 35634 w 160980"/>
                <a:gd name="connsiteY138" fmla="*/ 109217 h 162290"/>
                <a:gd name="connsiteX139" fmla="*/ 35056 w 160980"/>
                <a:gd name="connsiteY139" fmla="*/ 131252 h 162290"/>
                <a:gd name="connsiteX140" fmla="*/ 35056 w 160980"/>
                <a:gd name="connsiteY140" fmla="*/ 148500 h 162290"/>
                <a:gd name="connsiteX141" fmla="*/ 38192 w 160980"/>
                <a:gd name="connsiteY141" fmla="*/ 155762 h 162290"/>
                <a:gd name="connsiteX142" fmla="*/ 39677 w 160980"/>
                <a:gd name="connsiteY142" fmla="*/ 158981 h 162290"/>
                <a:gd name="connsiteX143" fmla="*/ 45372 w 160980"/>
                <a:gd name="connsiteY143" fmla="*/ 160714 h 162290"/>
                <a:gd name="connsiteX144" fmla="*/ 48013 w 160980"/>
                <a:gd name="connsiteY144" fmla="*/ 153121 h 162290"/>
                <a:gd name="connsiteX145" fmla="*/ 49581 w 160980"/>
                <a:gd name="connsiteY145" fmla="*/ 134718 h 162290"/>
                <a:gd name="connsiteX146" fmla="*/ 49086 w 160980"/>
                <a:gd name="connsiteY146" fmla="*/ 115489 h 162290"/>
                <a:gd name="connsiteX147" fmla="*/ 49663 w 160980"/>
                <a:gd name="connsiteY147" fmla="*/ 107979 h 162290"/>
                <a:gd name="connsiteX148" fmla="*/ 50819 w 160980"/>
                <a:gd name="connsiteY148" fmla="*/ 89493 h 162290"/>
                <a:gd name="connsiteX149" fmla="*/ 56926 w 160980"/>
                <a:gd name="connsiteY149" fmla="*/ 78352 h 162290"/>
                <a:gd name="connsiteX150" fmla="*/ 61052 w 160980"/>
                <a:gd name="connsiteY150" fmla="*/ 77444 h 162290"/>
                <a:gd name="connsiteX151" fmla="*/ 71781 w 160980"/>
                <a:gd name="connsiteY151" fmla="*/ 72162 h 162290"/>
                <a:gd name="connsiteX152" fmla="*/ 79703 w 160980"/>
                <a:gd name="connsiteY152" fmla="*/ 73070 h 162290"/>
                <a:gd name="connsiteX153" fmla="*/ 87708 w 160980"/>
                <a:gd name="connsiteY153" fmla="*/ 83138 h 162290"/>
                <a:gd name="connsiteX154" fmla="*/ 97859 w 160980"/>
                <a:gd name="connsiteY154" fmla="*/ 96673 h 162290"/>
                <a:gd name="connsiteX155" fmla="*/ 98767 w 160980"/>
                <a:gd name="connsiteY155" fmla="*/ 98076 h 162290"/>
                <a:gd name="connsiteX156" fmla="*/ 104709 w 160980"/>
                <a:gd name="connsiteY156" fmla="*/ 106824 h 162290"/>
                <a:gd name="connsiteX157" fmla="*/ 111641 w 160980"/>
                <a:gd name="connsiteY157" fmla="*/ 116232 h 162290"/>
                <a:gd name="connsiteX158" fmla="*/ 117913 w 160980"/>
                <a:gd name="connsiteY158" fmla="*/ 117057 h 162290"/>
                <a:gd name="connsiteX159" fmla="*/ 120306 w 160980"/>
                <a:gd name="connsiteY159" fmla="*/ 107071 h 162290"/>
                <a:gd name="connsiteX160" fmla="*/ 116345 w 160980"/>
                <a:gd name="connsiteY160" fmla="*/ 100551 h 162290"/>
                <a:gd name="connsiteX161" fmla="*/ 96043 w 160980"/>
                <a:gd name="connsiteY161" fmla="*/ 72327 h 162290"/>
                <a:gd name="connsiteX162" fmla="*/ 91752 w 160980"/>
                <a:gd name="connsiteY162" fmla="*/ 59370 h 162290"/>
                <a:gd name="connsiteX163" fmla="*/ 88616 w 160980"/>
                <a:gd name="connsiteY163" fmla="*/ 49880 h 162290"/>
                <a:gd name="connsiteX164" fmla="*/ 92495 w 160980"/>
                <a:gd name="connsiteY164" fmla="*/ 35190 h 162290"/>
                <a:gd name="connsiteX165" fmla="*/ 115767 w 160980"/>
                <a:gd name="connsiteY165" fmla="*/ 21491 h 162290"/>
                <a:gd name="connsiteX166" fmla="*/ 136977 w 160980"/>
                <a:gd name="connsiteY166" fmla="*/ 15136 h 162290"/>
                <a:gd name="connsiteX167" fmla="*/ 153317 w 160980"/>
                <a:gd name="connsiteY167" fmla="*/ 15714 h 162290"/>
                <a:gd name="connsiteX168" fmla="*/ 160910 w 160980"/>
                <a:gd name="connsiteY168" fmla="*/ 6306 h 162290"/>
                <a:gd name="connsiteX169" fmla="*/ 151832 w 160980"/>
                <a:gd name="connsiteY169" fmla="*/ 611 h 162290"/>
                <a:gd name="connsiteX170" fmla="*/ 137967 w 160980"/>
                <a:gd name="connsiteY170" fmla="*/ 446 h 162290"/>
                <a:gd name="connsiteX171" fmla="*/ 128394 w 160980"/>
                <a:gd name="connsiteY171" fmla="*/ 34 h 162290"/>
                <a:gd name="connsiteX172" fmla="*/ 120637 w 160980"/>
                <a:gd name="connsiteY172" fmla="*/ 1354 h 162290"/>
                <a:gd name="connsiteX173" fmla="*/ 105782 w 160980"/>
                <a:gd name="connsiteY173" fmla="*/ 6718 h 162290"/>
                <a:gd name="connsiteX174" fmla="*/ 86965 w 160980"/>
                <a:gd name="connsiteY174" fmla="*/ 22151 h 162290"/>
                <a:gd name="connsiteX175" fmla="*/ 83252 w 160980"/>
                <a:gd name="connsiteY175" fmla="*/ 21656 h 162290"/>
                <a:gd name="connsiteX176" fmla="*/ 62455 w 160980"/>
                <a:gd name="connsiteY176" fmla="*/ 46662 h 162290"/>
                <a:gd name="connsiteX177" fmla="*/ 62455 w 160980"/>
                <a:gd name="connsiteY177" fmla="*/ 44928 h 162290"/>
                <a:gd name="connsiteX178" fmla="*/ 63858 w 160980"/>
                <a:gd name="connsiteY178" fmla="*/ 45506 h 162290"/>
                <a:gd name="connsiteX179" fmla="*/ 67076 w 160980"/>
                <a:gd name="connsiteY179" fmla="*/ 50293 h 162290"/>
                <a:gd name="connsiteX180" fmla="*/ 68810 w 160980"/>
                <a:gd name="connsiteY180" fmla="*/ 52603 h 162290"/>
                <a:gd name="connsiteX181" fmla="*/ 66086 w 160980"/>
                <a:gd name="connsiteY181" fmla="*/ 51778 h 162290"/>
                <a:gd name="connsiteX182" fmla="*/ 62538 w 160980"/>
                <a:gd name="connsiteY182" fmla="*/ 46662 h 162290"/>
                <a:gd name="connsiteX183" fmla="*/ 75907 w 160980"/>
                <a:gd name="connsiteY183" fmla="*/ 21986 h 162290"/>
                <a:gd name="connsiteX184" fmla="*/ 76815 w 160980"/>
                <a:gd name="connsiteY184" fmla="*/ 20913 h 162290"/>
                <a:gd name="connsiteX185" fmla="*/ 77475 w 160980"/>
                <a:gd name="connsiteY185" fmla="*/ 22151 h 162290"/>
                <a:gd name="connsiteX186" fmla="*/ 75824 w 160980"/>
                <a:gd name="connsiteY186" fmla="*/ 21986 h 1622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Lst>
              <a:rect l="l" t="t" r="r" b="b"/>
              <a:pathLst>
                <a:path w="160980" h="162290">
                  <a:moveTo>
                    <a:pt x="154885" y="6883"/>
                  </a:moveTo>
                  <a:lnTo>
                    <a:pt x="156866" y="7874"/>
                  </a:lnTo>
                  <a:cubicBezTo>
                    <a:pt x="155711" y="8039"/>
                    <a:pt x="154555" y="8286"/>
                    <a:pt x="153400" y="8286"/>
                  </a:cubicBezTo>
                  <a:cubicBezTo>
                    <a:pt x="152987" y="8286"/>
                    <a:pt x="152657" y="7708"/>
                    <a:pt x="152244" y="7379"/>
                  </a:cubicBezTo>
                  <a:cubicBezTo>
                    <a:pt x="152905" y="7213"/>
                    <a:pt x="153647" y="7049"/>
                    <a:pt x="154885" y="6801"/>
                  </a:cubicBezTo>
                  <a:close/>
                  <a:moveTo>
                    <a:pt x="118078" y="15796"/>
                  </a:moveTo>
                  <a:cubicBezTo>
                    <a:pt x="117583" y="15714"/>
                    <a:pt x="117170" y="15383"/>
                    <a:pt x="116758" y="15219"/>
                  </a:cubicBezTo>
                  <a:cubicBezTo>
                    <a:pt x="117253" y="14971"/>
                    <a:pt x="117748" y="14641"/>
                    <a:pt x="118491" y="14724"/>
                  </a:cubicBezTo>
                  <a:cubicBezTo>
                    <a:pt x="118326" y="15053"/>
                    <a:pt x="118161" y="15796"/>
                    <a:pt x="118078" y="15796"/>
                  </a:cubicBezTo>
                  <a:close/>
                  <a:moveTo>
                    <a:pt x="117088" y="110372"/>
                  </a:moveTo>
                  <a:cubicBezTo>
                    <a:pt x="117088" y="110372"/>
                    <a:pt x="116263" y="110372"/>
                    <a:pt x="115602" y="110042"/>
                  </a:cubicBezTo>
                  <a:cubicBezTo>
                    <a:pt x="116015" y="109794"/>
                    <a:pt x="116428" y="109547"/>
                    <a:pt x="116840" y="109382"/>
                  </a:cubicBezTo>
                  <a:cubicBezTo>
                    <a:pt x="116923" y="109712"/>
                    <a:pt x="117005" y="110042"/>
                    <a:pt x="117170" y="110372"/>
                  </a:cubicBezTo>
                  <a:close/>
                  <a:moveTo>
                    <a:pt x="107845" y="19510"/>
                  </a:moveTo>
                  <a:cubicBezTo>
                    <a:pt x="106772" y="20500"/>
                    <a:pt x="105699" y="21491"/>
                    <a:pt x="104049" y="22481"/>
                  </a:cubicBezTo>
                  <a:cubicBezTo>
                    <a:pt x="103553" y="22646"/>
                    <a:pt x="103141" y="22811"/>
                    <a:pt x="102646" y="22976"/>
                  </a:cubicBezTo>
                  <a:cubicBezTo>
                    <a:pt x="102811" y="22481"/>
                    <a:pt x="102811" y="21738"/>
                    <a:pt x="103141" y="21491"/>
                  </a:cubicBezTo>
                  <a:cubicBezTo>
                    <a:pt x="104544" y="20500"/>
                    <a:pt x="106029" y="19675"/>
                    <a:pt x="107515" y="18850"/>
                  </a:cubicBezTo>
                  <a:cubicBezTo>
                    <a:pt x="107515" y="18850"/>
                    <a:pt x="107927" y="19510"/>
                    <a:pt x="107927" y="19592"/>
                  </a:cubicBezTo>
                  <a:close/>
                  <a:moveTo>
                    <a:pt x="104874" y="97415"/>
                  </a:moveTo>
                  <a:cubicBezTo>
                    <a:pt x="104296" y="97415"/>
                    <a:pt x="103223" y="97498"/>
                    <a:pt x="103141" y="97251"/>
                  </a:cubicBezTo>
                  <a:cubicBezTo>
                    <a:pt x="102811" y="96095"/>
                    <a:pt x="102728" y="94774"/>
                    <a:pt x="102646" y="93537"/>
                  </a:cubicBezTo>
                  <a:cubicBezTo>
                    <a:pt x="103306" y="93702"/>
                    <a:pt x="103966" y="93867"/>
                    <a:pt x="104956" y="94362"/>
                  </a:cubicBezTo>
                  <a:lnTo>
                    <a:pt x="104956" y="97415"/>
                  </a:lnTo>
                  <a:close/>
                  <a:moveTo>
                    <a:pt x="89771" y="66468"/>
                  </a:moveTo>
                  <a:cubicBezTo>
                    <a:pt x="89771" y="66468"/>
                    <a:pt x="89194" y="66716"/>
                    <a:pt x="88946" y="66881"/>
                  </a:cubicBezTo>
                  <a:cubicBezTo>
                    <a:pt x="88946" y="66385"/>
                    <a:pt x="88946" y="65890"/>
                    <a:pt x="89194" y="64982"/>
                  </a:cubicBezTo>
                  <a:cubicBezTo>
                    <a:pt x="89359" y="65477"/>
                    <a:pt x="89606" y="65973"/>
                    <a:pt x="89771" y="66550"/>
                  </a:cubicBezTo>
                  <a:close/>
                  <a:moveTo>
                    <a:pt x="17395" y="16209"/>
                  </a:moveTo>
                  <a:cubicBezTo>
                    <a:pt x="17973" y="16209"/>
                    <a:pt x="18551" y="16209"/>
                    <a:pt x="19128" y="16951"/>
                  </a:cubicBezTo>
                  <a:cubicBezTo>
                    <a:pt x="18551" y="16951"/>
                    <a:pt x="17973" y="16951"/>
                    <a:pt x="17395" y="16951"/>
                  </a:cubicBezTo>
                  <a:lnTo>
                    <a:pt x="17395" y="16292"/>
                  </a:lnTo>
                  <a:close/>
                  <a:moveTo>
                    <a:pt x="39265" y="127125"/>
                  </a:moveTo>
                  <a:cubicBezTo>
                    <a:pt x="39265" y="127125"/>
                    <a:pt x="39760" y="126878"/>
                    <a:pt x="40008" y="126795"/>
                  </a:cubicBezTo>
                  <a:cubicBezTo>
                    <a:pt x="40173" y="128033"/>
                    <a:pt x="40338" y="129271"/>
                    <a:pt x="40420" y="130509"/>
                  </a:cubicBezTo>
                  <a:cubicBezTo>
                    <a:pt x="40420" y="130839"/>
                    <a:pt x="40420" y="131252"/>
                    <a:pt x="40420" y="132325"/>
                  </a:cubicBezTo>
                  <a:cubicBezTo>
                    <a:pt x="40255" y="132489"/>
                    <a:pt x="40090" y="132572"/>
                    <a:pt x="39925" y="132737"/>
                  </a:cubicBezTo>
                  <a:cubicBezTo>
                    <a:pt x="39677" y="130839"/>
                    <a:pt x="39430" y="129023"/>
                    <a:pt x="39265" y="127125"/>
                  </a:cubicBezTo>
                  <a:close/>
                  <a:moveTo>
                    <a:pt x="43969" y="81653"/>
                  </a:moveTo>
                  <a:cubicBezTo>
                    <a:pt x="43721" y="84376"/>
                    <a:pt x="41988" y="83386"/>
                    <a:pt x="40833" y="83468"/>
                  </a:cubicBezTo>
                  <a:cubicBezTo>
                    <a:pt x="40585" y="83468"/>
                    <a:pt x="40255" y="82726"/>
                    <a:pt x="39925" y="82313"/>
                  </a:cubicBezTo>
                  <a:cubicBezTo>
                    <a:pt x="40915" y="81983"/>
                    <a:pt x="41823" y="81570"/>
                    <a:pt x="42814" y="81323"/>
                  </a:cubicBezTo>
                  <a:cubicBezTo>
                    <a:pt x="43061" y="81240"/>
                    <a:pt x="43391" y="81323"/>
                    <a:pt x="43969" y="81653"/>
                  </a:cubicBezTo>
                  <a:close/>
                  <a:moveTo>
                    <a:pt x="40420" y="90566"/>
                  </a:moveTo>
                  <a:cubicBezTo>
                    <a:pt x="40503" y="89740"/>
                    <a:pt x="40668" y="88833"/>
                    <a:pt x="40750" y="87925"/>
                  </a:cubicBezTo>
                  <a:cubicBezTo>
                    <a:pt x="40998" y="88008"/>
                    <a:pt x="41246" y="88090"/>
                    <a:pt x="41493" y="88172"/>
                  </a:cubicBezTo>
                  <a:cubicBezTo>
                    <a:pt x="41246" y="89080"/>
                    <a:pt x="40915" y="89988"/>
                    <a:pt x="40420" y="90483"/>
                  </a:cubicBezTo>
                  <a:close/>
                  <a:moveTo>
                    <a:pt x="50654" y="58710"/>
                  </a:moveTo>
                  <a:lnTo>
                    <a:pt x="50654" y="55987"/>
                  </a:lnTo>
                  <a:cubicBezTo>
                    <a:pt x="51231" y="56317"/>
                    <a:pt x="51726" y="56647"/>
                    <a:pt x="52222" y="57720"/>
                  </a:cubicBezTo>
                  <a:cubicBezTo>
                    <a:pt x="51726" y="58050"/>
                    <a:pt x="51149" y="58380"/>
                    <a:pt x="50654" y="58710"/>
                  </a:cubicBezTo>
                  <a:close/>
                  <a:moveTo>
                    <a:pt x="49581" y="61846"/>
                  </a:moveTo>
                  <a:cubicBezTo>
                    <a:pt x="49416" y="63250"/>
                    <a:pt x="49333" y="64735"/>
                    <a:pt x="49086" y="66138"/>
                  </a:cubicBezTo>
                  <a:cubicBezTo>
                    <a:pt x="49086" y="66220"/>
                    <a:pt x="48590" y="66220"/>
                    <a:pt x="48343" y="66303"/>
                  </a:cubicBezTo>
                  <a:cubicBezTo>
                    <a:pt x="48673" y="64982"/>
                    <a:pt x="49003" y="63579"/>
                    <a:pt x="49581" y="61846"/>
                  </a:cubicBezTo>
                  <a:close/>
                  <a:moveTo>
                    <a:pt x="34313" y="27845"/>
                  </a:moveTo>
                  <a:cubicBezTo>
                    <a:pt x="41328" y="31559"/>
                    <a:pt x="47765" y="37171"/>
                    <a:pt x="54450" y="41957"/>
                  </a:cubicBezTo>
                  <a:cubicBezTo>
                    <a:pt x="55358" y="42618"/>
                    <a:pt x="56100" y="43443"/>
                    <a:pt x="57008" y="44186"/>
                  </a:cubicBezTo>
                  <a:cubicBezTo>
                    <a:pt x="55688" y="44351"/>
                    <a:pt x="54285" y="45011"/>
                    <a:pt x="53129" y="44598"/>
                  </a:cubicBezTo>
                  <a:cubicBezTo>
                    <a:pt x="45537" y="42040"/>
                    <a:pt x="37944" y="39316"/>
                    <a:pt x="30434" y="36510"/>
                  </a:cubicBezTo>
                  <a:cubicBezTo>
                    <a:pt x="24575" y="34365"/>
                    <a:pt x="18220" y="33952"/>
                    <a:pt x="12939" y="28340"/>
                  </a:cubicBezTo>
                  <a:cubicBezTo>
                    <a:pt x="12278" y="27762"/>
                    <a:pt x="11536" y="27185"/>
                    <a:pt x="10875" y="26607"/>
                  </a:cubicBezTo>
                  <a:cubicBezTo>
                    <a:pt x="11371" y="25947"/>
                    <a:pt x="11866" y="24957"/>
                    <a:pt x="12444" y="24544"/>
                  </a:cubicBezTo>
                  <a:cubicBezTo>
                    <a:pt x="13516" y="23884"/>
                    <a:pt x="14672" y="23389"/>
                    <a:pt x="15827" y="23141"/>
                  </a:cubicBezTo>
                  <a:cubicBezTo>
                    <a:pt x="22429" y="21986"/>
                    <a:pt x="28619" y="24792"/>
                    <a:pt x="34313" y="27845"/>
                  </a:cubicBezTo>
                  <a:close/>
                  <a:moveTo>
                    <a:pt x="53955" y="35520"/>
                  </a:moveTo>
                  <a:cubicBezTo>
                    <a:pt x="53129" y="34942"/>
                    <a:pt x="52304" y="34365"/>
                    <a:pt x="51479" y="33705"/>
                  </a:cubicBezTo>
                  <a:cubicBezTo>
                    <a:pt x="50984" y="33292"/>
                    <a:pt x="50654" y="32714"/>
                    <a:pt x="50241" y="32137"/>
                  </a:cubicBezTo>
                  <a:cubicBezTo>
                    <a:pt x="49581" y="31229"/>
                    <a:pt x="48838" y="30239"/>
                    <a:pt x="48178" y="29331"/>
                  </a:cubicBezTo>
                  <a:cubicBezTo>
                    <a:pt x="49251" y="29744"/>
                    <a:pt x="50323" y="30156"/>
                    <a:pt x="51396" y="30651"/>
                  </a:cubicBezTo>
                  <a:cubicBezTo>
                    <a:pt x="51726" y="30816"/>
                    <a:pt x="51974" y="31311"/>
                    <a:pt x="52222" y="32384"/>
                  </a:cubicBezTo>
                  <a:cubicBezTo>
                    <a:pt x="52799" y="33374"/>
                    <a:pt x="53377" y="34447"/>
                    <a:pt x="53872" y="35437"/>
                  </a:cubicBezTo>
                  <a:close/>
                  <a:moveTo>
                    <a:pt x="65261" y="68944"/>
                  </a:moveTo>
                  <a:cubicBezTo>
                    <a:pt x="64931" y="69356"/>
                    <a:pt x="64683" y="69934"/>
                    <a:pt x="64271" y="70182"/>
                  </a:cubicBezTo>
                  <a:cubicBezTo>
                    <a:pt x="62868" y="71007"/>
                    <a:pt x="61465" y="71997"/>
                    <a:pt x="59979" y="72162"/>
                  </a:cubicBezTo>
                  <a:cubicBezTo>
                    <a:pt x="58989" y="72245"/>
                    <a:pt x="56761" y="72327"/>
                    <a:pt x="58411" y="69356"/>
                  </a:cubicBezTo>
                  <a:cubicBezTo>
                    <a:pt x="60144" y="69191"/>
                    <a:pt x="61877" y="68944"/>
                    <a:pt x="63610" y="68779"/>
                  </a:cubicBezTo>
                  <a:cubicBezTo>
                    <a:pt x="64106" y="68779"/>
                    <a:pt x="64683" y="68861"/>
                    <a:pt x="65178" y="68944"/>
                  </a:cubicBezTo>
                  <a:close/>
                  <a:moveTo>
                    <a:pt x="66499" y="63332"/>
                  </a:moveTo>
                  <a:cubicBezTo>
                    <a:pt x="64436" y="63827"/>
                    <a:pt x="62290" y="64322"/>
                    <a:pt x="59649" y="64818"/>
                  </a:cubicBezTo>
                  <a:cubicBezTo>
                    <a:pt x="58576" y="65313"/>
                    <a:pt x="57421" y="65808"/>
                    <a:pt x="56348" y="66303"/>
                  </a:cubicBezTo>
                  <a:cubicBezTo>
                    <a:pt x="55853" y="66550"/>
                    <a:pt x="55358" y="66716"/>
                    <a:pt x="54862" y="66963"/>
                  </a:cubicBezTo>
                  <a:cubicBezTo>
                    <a:pt x="54862" y="66138"/>
                    <a:pt x="54615" y="65313"/>
                    <a:pt x="54697" y="64487"/>
                  </a:cubicBezTo>
                  <a:cubicBezTo>
                    <a:pt x="54697" y="63827"/>
                    <a:pt x="55193" y="63250"/>
                    <a:pt x="55440" y="62672"/>
                  </a:cubicBezTo>
                  <a:cubicBezTo>
                    <a:pt x="57916" y="58298"/>
                    <a:pt x="64106" y="57473"/>
                    <a:pt x="67241" y="61104"/>
                  </a:cubicBezTo>
                  <a:cubicBezTo>
                    <a:pt x="67489" y="61434"/>
                    <a:pt x="67654" y="62177"/>
                    <a:pt x="67572" y="62672"/>
                  </a:cubicBezTo>
                  <a:cubicBezTo>
                    <a:pt x="67489" y="63002"/>
                    <a:pt x="66911" y="63250"/>
                    <a:pt x="66499" y="63332"/>
                  </a:cubicBezTo>
                  <a:close/>
                  <a:moveTo>
                    <a:pt x="75329" y="40967"/>
                  </a:moveTo>
                  <a:cubicBezTo>
                    <a:pt x="74917" y="40059"/>
                    <a:pt x="74421" y="39069"/>
                    <a:pt x="74091" y="38161"/>
                  </a:cubicBezTo>
                  <a:lnTo>
                    <a:pt x="70543" y="38904"/>
                  </a:lnTo>
                  <a:cubicBezTo>
                    <a:pt x="70543" y="38904"/>
                    <a:pt x="70543" y="39151"/>
                    <a:pt x="70543" y="39234"/>
                  </a:cubicBezTo>
                  <a:cubicBezTo>
                    <a:pt x="70708" y="40555"/>
                    <a:pt x="70708" y="41875"/>
                    <a:pt x="70790" y="43278"/>
                  </a:cubicBezTo>
                  <a:cubicBezTo>
                    <a:pt x="70790" y="43443"/>
                    <a:pt x="70295" y="43608"/>
                    <a:pt x="69965" y="43690"/>
                  </a:cubicBezTo>
                  <a:cubicBezTo>
                    <a:pt x="69552" y="42453"/>
                    <a:pt x="69140" y="41132"/>
                    <a:pt x="68397" y="39564"/>
                  </a:cubicBezTo>
                  <a:cubicBezTo>
                    <a:pt x="68314" y="38739"/>
                    <a:pt x="68149" y="37831"/>
                    <a:pt x="68067" y="37005"/>
                  </a:cubicBezTo>
                  <a:lnTo>
                    <a:pt x="67407" y="34860"/>
                  </a:lnTo>
                  <a:cubicBezTo>
                    <a:pt x="66829" y="34860"/>
                    <a:pt x="66334" y="34778"/>
                    <a:pt x="65426" y="34365"/>
                  </a:cubicBezTo>
                  <a:cubicBezTo>
                    <a:pt x="65096" y="33044"/>
                    <a:pt x="64766" y="31724"/>
                    <a:pt x="64601" y="30321"/>
                  </a:cubicBezTo>
                  <a:cubicBezTo>
                    <a:pt x="64601" y="30156"/>
                    <a:pt x="65343" y="29744"/>
                    <a:pt x="65756" y="29496"/>
                  </a:cubicBezTo>
                  <a:lnTo>
                    <a:pt x="69717" y="28835"/>
                  </a:lnTo>
                  <a:cubicBezTo>
                    <a:pt x="69387" y="28340"/>
                    <a:pt x="69057" y="27762"/>
                    <a:pt x="68727" y="27185"/>
                  </a:cubicBezTo>
                  <a:cubicBezTo>
                    <a:pt x="68479" y="26690"/>
                    <a:pt x="68562" y="25865"/>
                    <a:pt x="68562" y="25122"/>
                  </a:cubicBezTo>
                  <a:cubicBezTo>
                    <a:pt x="68975" y="25122"/>
                    <a:pt x="69470" y="25122"/>
                    <a:pt x="69882" y="25369"/>
                  </a:cubicBezTo>
                  <a:cubicBezTo>
                    <a:pt x="71781" y="26525"/>
                    <a:pt x="73679" y="27680"/>
                    <a:pt x="75412" y="29083"/>
                  </a:cubicBezTo>
                  <a:cubicBezTo>
                    <a:pt x="77805" y="30981"/>
                    <a:pt x="78135" y="33787"/>
                    <a:pt x="76980" y="37666"/>
                  </a:cubicBezTo>
                  <a:cubicBezTo>
                    <a:pt x="76815" y="37914"/>
                    <a:pt x="76567" y="38161"/>
                    <a:pt x="76402" y="38491"/>
                  </a:cubicBezTo>
                  <a:cubicBezTo>
                    <a:pt x="75989" y="39316"/>
                    <a:pt x="75659" y="40142"/>
                    <a:pt x="75247" y="41050"/>
                  </a:cubicBezTo>
                  <a:close/>
                  <a:moveTo>
                    <a:pt x="83334" y="21656"/>
                  </a:moveTo>
                  <a:cubicBezTo>
                    <a:pt x="78135" y="15301"/>
                    <a:pt x="72441" y="10019"/>
                    <a:pt x="65343" y="8534"/>
                  </a:cubicBezTo>
                  <a:lnTo>
                    <a:pt x="64766" y="13403"/>
                  </a:lnTo>
                  <a:cubicBezTo>
                    <a:pt x="66746" y="13403"/>
                    <a:pt x="68479" y="14724"/>
                    <a:pt x="70295" y="16374"/>
                  </a:cubicBezTo>
                  <a:cubicBezTo>
                    <a:pt x="71120" y="16704"/>
                    <a:pt x="72028" y="17034"/>
                    <a:pt x="72853" y="17364"/>
                  </a:cubicBezTo>
                  <a:cubicBezTo>
                    <a:pt x="72688" y="17612"/>
                    <a:pt x="72523" y="18107"/>
                    <a:pt x="72441" y="18107"/>
                  </a:cubicBezTo>
                  <a:cubicBezTo>
                    <a:pt x="71781" y="17860"/>
                    <a:pt x="71120" y="17529"/>
                    <a:pt x="70460" y="17117"/>
                  </a:cubicBezTo>
                  <a:cubicBezTo>
                    <a:pt x="70295" y="17034"/>
                    <a:pt x="70130" y="16622"/>
                    <a:pt x="69717" y="16374"/>
                  </a:cubicBezTo>
                  <a:cubicBezTo>
                    <a:pt x="69470" y="16622"/>
                    <a:pt x="69305" y="17034"/>
                    <a:pt x="69057" y="17034"/>
                  </a:cubicBezTo>
                  <a:cubicBezTo>
                    <a:pt x="66004" y="16787"/>
                    <a:pt x="63033" y="12990"/>
                    <a:pt x="59897" y="17034"/>
                  </a:cubicBezTo>
                  <a:cubicBezTo>
                    <a:pt x="59649" y="17364"/>
                    <a:pt x="58741" y="16787"/>
                    <a:pt x="58081" y="16622"/>
                  </a:cubicBezTo>
                  <a:lnTo>
                    <a:pt x="56100" y="16622"/>
                  </a:lnTo>
                  <a:cubicBezTo>
                    <a:pt x="56100" y="16622"/>
                    <a:pt x="56265" y="17199"/>
                    <a:pt x="56348" y="17529"/>
                  </a:cubicBezTo>
                  <a:cubicBezTo>
                    <a:pt x="56513" y="18024"/>
                    <a:pt x="56926" y="18602"/>
                    <a:pt x="56843" y="19097"/>
                  </a:cubicBezTo>
                  <a:cubicBezTo>
                    <a:pt x="56348" y="23719"/>
                    <a:pt x="58576" y="26855"/>
                    <a:pt x="60474" y="30239"/>
                  </a:cubicBezTo>
                  <a:cubicBezTo>
                    <a:pt x="60804" y="30816"/>
                    <a:pt x="60639" y="31889"/>
                    <a:pt x="60722" y="32714"/>
                  </a:cubicBezTo>
                  <a:cubicBezTo>
                    <a:pt x="60144" y="32467"/>
                    <a:pt x="59484" y="32384"/>
                    <a:pt x="59071" y="32054"/>
                  </a:cubicBezTo>
                  <a:cubicBezTo>
                    <a:pt x="55358" y="28671"/>
                    <a:pt x="51726" y="25039"/>
                    <a:pt x="47930" y="21903"/>
                  </a:cubicBezTo>
                  <a:cubicBezTo>
                    <a:pt x="46115" y="20418"/>
                    <a:pt x="43969" y="19675"/>
                    <a:pt x="41906" y="18602"/>
                  </a:cubicBezTo>
                  <a:cubicBezTo>
                    <a:pt x="33818" y="14228"/>
                    <a:pt x="25400" y="10679"/>
                    <a:pt x="16487" y="10597"/>
                  </a:cubicBezTo>
                  <a:cubicBezTo>
                    <a:pt x="11288" y="10597"/>
                    <a:pt x="6254" y="12742"/>
                    <a:pt x="2045" y="16787"/>
                  </a:cubicBezTo>
                  <a:cubicBezTo>
                    <a:pt x="642" y="18107"/>
                    <a:pt x="-761" y="20418"/>
                    <a:pt x="477" y="23306"/>
                  </a:cubicBezTo>
                  <a:cubicBezTo>
                    <a:pt x="807" y="23967"/>
                    <a:pt x="807" y="25039"/>
                    <a:pt x="642" y="25782"/>
                  </a:cubicBezTo>
                  <a:cubicBezTo>
                    <a:pt x="-926" y="33374"/>
                    <a:pt x="3861" y="36428"/>
                    <a:pt x="7492" y="39316"/>
                  </a:cubicBezTo>
                  <a:cubicBezTo>
                    <a:pt x="12939" y="43690"/>
                    <a:pt x="18963" y="46331"/>
                    <a:pt x="25648" y="47157"/>
                  </a:cubicBezTo>
                  <a:cubicBezTo>
                    <a:pt x="29857" y="47652"/>
                    <a:pt x="33901" y="50128"/>
                    <a:pt x="37944" y="51861"/>
                  </a:cubicBezTo>
                  <a:cubicBezTo>
                    <a:pt x="40173" y="52768"/>
                    <a:pt x="42318" y="54171"/>
                    <a:pt x="44629" y="54914"/>
                  </a:cubicBezTo>
                  <a:cubicBezTo>
                    <a:pt x="46610" y="55574"/>
                    <a:pt x="46445" y="57390"/>
                    <a:pt x="46197" y="58875"/>
                  </a:cubicBezTo>
                  <a:cubicBezTo>
                    <a:pt x="45537" y="62754"/>
                    <a:pt x="44794" y="66550"/>
                    <a:pt x="43804" y="70264"/>
                  </a:cubicBezTo>
                  <a:cubicBezTo>
                    <a:pt x="43474" y="71667"/>
                    <a:pt x="42566" y="73070"/>
                    <a:pt x="41576" y="73895"/>
                  </a:cubicBezTo>
                  <a:cubicBezTo>
                    <a:pt x="37367" y="77609"/>
                    <a:pt x="37119" y="83716"/>
                    <a:pt x="36376" y="89080"/>
                  </a:cubicBezTo>
                  <a:cubicBezTo>
                    <a:pt x="35469" y="95600"/>
                    <a:pt x="35799" y="102450"/>
                    <a:pt x="35634" y="109217"/>
                  </a:cubicBezTo>
                  <a:cubicBezTo>
                    <a:pt x="35469" y="116562"/>
                    <a:pt x="35221" y="123907"/>
                    <a:pt x="35056" y="131252"/>
                  </a:cubicBezTo>
                  <a:cubicBezTo>
                    <a:pt x="34973" y="137029"/>
                    <a:pt x="34891" y="142805"/>
                    <a:pt x="35056" y="148500"/>
                  </a:cubicBezTo>
                  <a:cubicBezTo>
                    <a:pt x="35221" y="151306"/>
                    <a:pt x="35551" y="154277"/>
                    <a:pt x="38192" y="155762"/>
                  </a:cubicBezTo>
                  <a:cubicBezTo>
                    <a:pt x="38935" y="156175"/>
                    <a:pt x="39347" y="157825"/>
                    <a:pt x="39677" y="158981"/>
                  </a:cubicBezTo>
                  <a:cubicBezTo>
                    <a:pt x="40750" y="162612"/>
                    <a:pt x="43309" y="163354"/>
                    <a:pt x="45372" y="160714"/>
                  </a:cubicBezTo>
                  <a:cubicBezTo>
                    <a:pt x="47022" y="158651"/>
                    <a:pt x="47930" y="156340"/>
                    <a:pt x="48013" y="153121"/>
                  </a:cubicBezTo>
                  <a:cubicBezTo>
                    <a:pt x="48260" y="146932"/>
                    <a:pt x="49416" y="140825"/>
                    <a:pt x="49581" y="134718"/>
                  </a:cubicBezTo>
                  <a:cubicBezTo>
                    <a:pt x="49746" y="128363"/>
                    <a:pt x="49168" y="121926"/>
                    <a:pt x="49086" y="115489"/>
                  </a:cubicBezTo>
                  <a:cubicBezTo>
                    <a:pt x="49086" y="113013"/>
                    <a:pt x="49498" y="110455"/>
                    <a:pt x="49663" y="107979"/>
                  </a:cubicBezTo>
                  <a:cubicBezTo>
                    <a:pt x="50076" y="101790"/>
                    <a:pt x="50571" y="95683"/>
                    <a:pt x="50819" y="89493"/>
                  </a:cubicBezTo>
                  <a:cubicBezTo>
                    <a:pt x="51066" y="82973"/>
                    <a:pt x="52634" y="79837"/>
                    <a:pt x="56926" y="78352"/>
                  </a:cubicBezTo>
                  <a:cubicBezTo>
                    <a:pt x="58246" y="77856"/>
                    <a:pt x="59731" y="77361"/>
                    <a:pt x="61052" y="77444"/>
                  </a:cubicBezTo>
                  <a:cubicBezTo>
                    <a:pt x="65343" y="77856"/>
                    <a:pt x="68232" y="73978"/>
                    <a:pt x="71781" y="72162"/>
                  </a:cubicBezTo>
                  <a:cubicBezTo>
                    <a:pt x="75329" y="70429"/>
                    <a:pt x="76980" y="69686"/>
                    <a:pt x="79703" y="73070"/>
                  </a:cubicBezTo>
                  <a:cubicBezTo>
                    <a:pt x="82344" y="76371"/>
                    <a:pt x="84985" y="79672"/>
                    <a:pt x="87708" y="83138"/>
                  </a:cubicBezTo>
                  <a:cubicBezTo>
                    <a:pt x="91174" y="87760"/>
                    <a:pt x="94558" y="92216"/>
                    <a:pt x="97859" y="96673"/>
                  </a:cubicBezTo>
                  <a:cubicBezTo>
                    <a:pt x="98189" y="97085"/>
                    <a:pt x="98519" y="97581"/>
                    <a:pt x="98767" y="98076"/>
                  </a:cubicBezTo>
                  <a:cubicBezTo>
                    <a:pt x="100747" y="100964"/>
                    <a:pt x="102646" y="103935"/>
                    <a:pt x="104709" y="106824"/>
                  </a:cubicBezTo>
                  <a:cubicBezTo>
                    <a:pt x="106937" y="110042"/>
                    <a:pt x="109248" y="113178"/>
                    <a:pt x="111641" y="116232"/>
                  </a:cubicBezTo>
                  <a:cubicBezTo>
                    <a:pt x="113622" y="118873"/>
                    <a:pt x="115933" y="119037"/>
                    <a:pt x="117913" y="117057"/>
                  </a:cubicBezTo>
                  <a:cubicBezTo>
                    <a:pt x="121049" y="113838"/>
                    <a:pt x="121957" y="110207"/>
                    <a:pt x="120306" y="107071"/>
                  </a:cubicBezTo>
                  <a:cubicBezTo>
                    <a:pt x="119068" y="104843"/>
                    <a:pt x="117831" y="102615"/>
                    <a:pt x="116345" y="100551"/>
                  </a:cubicBezTo>
                  <a:cubicBezTo>
                    <a:pt x="109578" y="91143"/>
                    <a:pt x="102481" y="82148"/>
                    <a:pt x="96043" y="72327"/>
                  </a:cubicBezTo>
                  <a:cubicBezTo>
                    <a:pt x="93815" y="68861"/>
                    <a:pt x="93155" y="63745"/>
                    <a:pt x="91752" y="59370"/>
                  </a:cubicBezTo>
                  <a:cubicBezTo>
                    <a:pt x="90762" y="56152"/>
                    <a:pt x="89276" y="53181"/>
                    <a:pt x="88616" y="49880"/>
                  </a:cubicBezTo>
                  <a:cubicBezTo>
                    <a:pt x="87213" y="42865"/>
                    <a:pt x="86883" y="39729"/>
                    <a:pt x="92495" y="35190"/>
                  </a:cubicBezTo>
                  <a:cubicBezTo>
                    <a:pt x="99757" y="29331"/>
                    <a:pt x="107350" y="24214"/>
                    <a:pt x="115767" y="21491"/>
                  </a:cubicBezTo>
                  <a:cubicBezTo>
                    <a:pt x="122782" y="19180"/>
                    <a:pt x="129797" y="16374"/>
                    <a:pt x="136977" y="15136"/>
                  </a:cubicBezTo>
                  <a:cubicBezTo>
                    <a:pt x="142341" y="14228"/>
                    <a:pt x="147870" y="15136"/>
                    <a:pt x="153317" y="15714"/>
                  </a:cubicBezTo>
                  <a:cubicBezTo>
                    <a:pt x="157526" y="16209"/>
                    <a:pt x="161570" y="11505"/>
                    <a:pt x="160910" y="6306"/>
                  </a:cubicBezTo>
                  <a:cubicBezTo>
                    <a:pt x="160497" y="3417"/>
                    <a:pt x="154803" y="363"/>
                    <a:pt x="151832" y="611"/>
                  </a:cubicBezTo>
                  <a:cubicBezTo>
                    <a:pt x="147210" y="941"/>
                    <a:pt x="142589" y="611"/>
                    <a:pt x="137967" y="446"/>
                  </a:cubicBezTo>
                  <a:cubicBezTo>
                    <a:pt x="134749" y="363"/>
                    <a:pt x="131530" y="-132"/>
                    <a:pt x="128394" y="34"/>
                  </a:cubicBezTo>
                  <a:cubicBezTo>
                    <a:pt x="125753" y="199"/>
                    <a:pt x="123195" y="1436"/>
                    <a:pt x="120637" y="1354"/>
                  </a:cubicBezTo>
                  <a:cubicBezTo>
                    <a:pt x="115190" y="1189"/>
                    <a:pt x="110651" y="4408"/>
                    <a:pt x="105782" y="6718"/>
                  </a:cubicBezTo>
                  <a:cubicBezTo>
                    <a:pt x="98602" y="10102"/>
                    <a:pt x="92660" y="15879"/>
                    <a:pt x="86965" y="22151"/>
                  </a:cubicBezTo>
                  <a:cubicBezTo>
                    <a:pt x="85480" y="23801"/>
                    <a:pt x="84490" y="23058"/>
                    <a:pt x="83252" y="21656"/>
                  </a:cubicBezTo>
                  <a:close/>
                  <a:moveTo>
                    <a:pt x="62455" y="46662"/>
                  </a:moveTo>
                  <a:cubicBezTo>
                    <a:pt x="62455" y="46662"/>
                    <a:pt x="62455" y="45506"/>
                    <a:pt x="62455" y="44928"/>
                  </a:cubicBezTo>
                  <a:cubicBezTo>
                    <a:pt x="62950" y="45093"/>
                    <a:pt x="63528" y="45093"/>
                    <a:pt x="63858" y="45506"/>
                  </a:cubicBezTo>
                  <a:cubicBezTo>
                    <a:pt x="64931" y="46909"/>
                    <a:pt x="65839" y="48394"/>
                    <a:pt x="67076" y="50293"/>
                  </a:cubicBezTo>
                  <a:cubicBezTo>
                    <a:pt x="67654" y="51035"/>
                    <a:pt x="68232" y="51861"/>
                    <a:pt x="68810" y="52603"/>
                  </a:cubicBezTo>
                  <a:cubicBezTo>
                    <a:pt x="67902" y="52356"/>
                    <a:pt x="66664" y="52521"/>
                    <a:pt x="66086" y="51778"/>
                  </a:cubicBezTo>
                  <a:cubicBezTo>
                    <a:pt x="64766" y="50293"/>
                    <a:pt x="63610" y="48394"/>
                    <a:pt x="62538" y="46662"/>
                  </a:cubicBezTo>
                  <a:close/>
                  <a:moveTo>
                    <a:pt x="75907" y="21986"/>
                  </a:moveTo>
                  <a:cubicBezTo>
                    <a:pt x="75907" y="21986"/>
                    <a:pt x="76567" y="21243"/>
                    <a:pt x="76815" y="20913"/>
                  </a:cubicBezTo>
                  <a:cubicBezTo>
                    <a:pt x="77062" y="21326"/>
                    <a:pt x="77310" y="21738"/>
                    <a:pt x="77475" y="22151"/>
                  </a:cubicBezTo>
                  <a:cubicBezTo>
                    <a:pt x="77062" y="22151"/>
                    <a:pt x="76567" y="22233"/>
                    <a:pt x="75824" y="21986"/>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5" name="フリーフォーム: 図形 44">
              <a:extLst>
                <a:ext uri="{FF2B5EF4-FFF2-40B4-BE49-F238E27FC236}">
                  <a16:creationId xmlns:a16="http://schemas.microsoft.com/office/drawing/2014/main" id="{19377998-6585-2347-8238-AE758E18D04D}"/>
                </a:ext>
              </a:extLst>
            </p:cNvPr>
            <p:cNvSpPr/>
            <p:nvPr/>
          </p:nvSpPr>
          <p:spPr>
            <a:xfrm>
              <a:off x="4768859" y="5661961"/>
              <a:ext cx="12926" cy="8144"/>
            </a:xfrm>
            <a:custGeom>
              <a:avLst/>
              <a:gdLst>
                <a:gd name="connsiteX0" fmla="*/ 4974 w 12926"/>
                <a:gd name="connsiteY0" fmla="*/ 5998 h 8144"/>
                <a:gd name="connsiteX1" fmla="*/ 11824 w 12926"/>
                <a:gd name="connsiteY1" fmla="*/ 4513 h 8144"/>
                <a:gd name="connsiteX2" fmla="*/ 12897 w 12926"/>
                <a:gd name="connsiteY2" fmla="*/ 3853 h 8144"/>
                <a:gd name="connsiteX3" fmla="*/ 12567 w 12926"/>
                <a:gd name="connsiteY3" fmla="*/ 2285 h 8144"/>
                <a:gd name="connsiteX4" fmla="*/ 765 w 12926"/>
                <a:gd name="connsiteY4" fmla="*/ 3853 h 8144"/>
                <a:gd name="connsiteX5" fmla="*/ 23 w 12926"/>
                <a:gd name="connsiteY5" fmla="*/ 5668 h 8144"/>
                <a:gd name="connsiteX6" fmla="*/ 188 w 12926"/>
                <a:gd name="connsiteY6" fmla="*/ 8144 h 8144"/>
                <a:gd name="connsiteX7" fmla="*/ 1673 w 12926"/>
                <a:gd name="connsiteY7" fmla="*/ 7484 h 8144"/>
                <a:gd name="connsiteX8" fmla="*/ 4974 w 12926"/>
                <a:gd name="connsiteY8" fmla="*/ 5998 h 8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926" h="8144">
                  <a:moveTo>
                    <a:pt x="4974" y="5998"/>
                  </a:moveTo>
                  <a:cubicBezTo>
                    <a:pt x="7615" y="5503"/>
                    <a:pt x="9761" y="5008"/>
                    <a:pt x="11824" y="4513"/>
                  </a:cubicBezTo>
                  <a:cubicBezTo>
                    <a:pt x="12236" y="4430"/>
                    <a:pt x="12814" y="4183"/>
                    <a:pt x="12897" y="3853"/>
                  </a:cubicBezTo>
                  <a:cubicBezTo>
                    <a:pt x="12979" y="3440"/>
                    <a:pt x="12897" y="2615"/>
                    <a:pt x="12567" y="2285"/>
                  </a:cubicBezTo>
                  <a:cubicBezTo>
                    <a:pt x="9431" y="-1347"/>
                    <a:pt x="3241" y="-521"/>
                    <a:pt x="765" y="3853"/>
                  </a:cubicBezTo>
                  <a:cubicBezTo>
                    <a:pt x="435" y="4430"/>
                    <a:pt x="23" y="5008"/>
                    <a:pt x="23" y="5668"/>
                  </a:cubicBezTo>
                  <a:cubicBezTo>
                    <a:pt x="-60" y="6494"/>
                    <a:pt x="105" y="7319"/>
                    <a:pt x="188" y="8144"/>
                  </a:cubicBezTo>
                  <a:cubicBezTo>
                    <a:pt x="683" y="7897"/>
                    <a:pt x="1178" y="7732"/>
                    <a:pt x="1673" y="7484"/>
                  </a:cubicBezTo>
                  <a:cubicBezTo>
                    <a:pt x="2828" y="6989"/>
                    <a:pt x="3901" y="6494"/>
                    <a:pt x="4974" y="5998"/>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6" name="フリーフォーム: 図形 45">
              <a:extLst>
                <a:ext uri="{FF2B5EF4-FFF2-40B4-BE49-F238E27FC236}">
                  <a16:creationId xmlns:a16="http://schemas.microsoft.com/office/drawing/2014/main" id="{A185FF99-5B78-BFC3-67DE-3CBBD64674EA}"/>
                </a:ext>
              </a:extLst>
            </p:cNvPr>
            <p:cNvSpPr/>
            <p:nvPr/>
          </p:nvSpPr>
          <p:spPr>
            <a:xfrm>
              <a:off x="4714248" y="5486235"/>
              <a:ext cx="72458" cy="36229"/>
            </a:xfrm>
            <a:custGeom>
              <a:avLst/>
              <a:gdLst>
                <a:gd name="connsiteX0" fmla="*/ 58099 w 72458"/>
                <a:gd name="connsiteY0" fmla="*/ 26408 h 36229"/>
                <a:gd name="connsiteX1" fmla="*/ 59007 w 72458"/>
                <a:gd name="connsiteY1" fmla="*/ 24593 h 36229"/>
                <a:gd name="connsiteX2" fmla="*/ 60327 w 72458"/>
                <a:gd name="connsiteY2" fmla="*/ 25913 h 36229"/>
                <a:gd name="connsiteX3" fmla="*/ 58099 w 72458"/>
                <a:gd name="connsiteY3" fmla="*/ 26408 h 36229"/>
                <a:gd name="connsiteX4" fmla="*/ 72459 w 72458"/>
                <a:gd name="connsiteY4" fmla="*/ 34909 h 36229"/>
                <a:gd name="connsiteX5" fmla="*/ 61648 w 72458"/>
                <a:gd name="connsiteY5" fmla="*/ 18981 h 36229"/>
                <a:gd name="connsiteX6" fmla="*/ 48113 w 72458"/>
                <a:gd name="connsiteY6" fmla="*/ 8995 h 36229"/>
                <a:gd name="connsiteX7" fmla="*/ 37550 w 72458"/>
                <a:gd name="connsiteY7" fmla="*/ 6024 h 36229"/>
                <a:gd name="connsiteX8" fmla="*/ 17496 w 72458"/>
                <a:gd name="connsiteY8" fmla="*/ 2310 h 36229"/>
                <a:gd name="connsiteX9" fmla="*/ 5529 w 72458"/>
                <a:gd name="connsiteY9" fmla="*/ 742 h 36229"/>
                <a:gd name="connsiteX10" fmla="*/ 330 w 72458"/>
                <a:gd name="connsiteY10" fmla="*/ 0 h 36229"/>
                <a:gd name="connsiteX11" fmla="*/ 165 w 72458"/>
                <a:gd name="connsiteY11" fmla="*/ 5199 h 36229"/>
                <a:gd name="connsiteX12" fmla="*/ 0 w 72458"/>
                <a:gd name="connsiteY12" fmla="*/ 6602 h 36229"/>
                <a:gd name="connsiteX13" fmla="*/ 4044 w 72458"/>
                <a:gd name="connsiteY13" fmla="*/ 7180 h 36229"/>
                <a:gd name="connsiteX14" fmla="*/ 5199 w 72458"/>
                <a:gd name="connsiteY14" fmla="*/ 6685 h 36229"/>
                <a:gd name="connsiteX15" fmla="*/ 7840 w 72458"/>
                <a:gd name="connsiteY15" fmla="*/ 8005 h 36229"/>
                <a:gd name="connsiteX16" fmla="*/ 5199 w 72458"/>
                <a:gd name="connsiteY16" fmla="*/ 8913 h 36229"/>
                <a:gd name="connsiteX17" fmla="*/ 4869 w 72458"/>
                <a:gd name="connsiteY17" fmla="*/ 8913 h 36229"/>
                <a:gd name="connsiteX18" fmla="*/ 4621 w 72458"/>
                <a:gd name="connsiteY18" fmla="*/ 13369 h 36229"/>
                <a:gd name="connsiteX19" fmla="*/ 11389 w 72458"/>
                <a:gd name="connsiteY19" fmla="*/ 14112 h 36229"/>
                <a:gd name="connsiteX20" fmla="*/ 31360 w 72458"/>
                <a:gd name="connsiteY20" fmla="*/ 17083 h 36229"/>
                <a:gd name="connsiteX21" fmla="*/ 43822 w 72458"/>
                <a:gd name="connsiteY21" fmla="*/ 19641 h 36229"/>
                <a:gd name="connsiteX22" fmla="*/ 58924 w 72458"/>
                <a:gd name="connsiteY22" fmla="*/ 32928 h 36229"/>
                <a:gd name="connsiteX23" fmla="*/ 60575 w 72458"/>
                <a:gd name="connsiteY23" fmla="*/ 35239 h 36229"/>
                <a:gd name="connsiteX24" fmla="*/ 63793 w 72458"/>
                <a:gd name="connsiteY24" fmla="*/ 32846 h 36229"/>
                <a:gd name="connsiteX25" fmla="*/ 62390 w 72458"/>
                <a:gd name="connsiteY25" fmla="*/ 31278 h 36229"/>
                <a:gd name="connsiteX26" fmla="*/ 64866 w 72458"/>
                <a:gd name="connsiteY26" fmla="*/ 30782 h 36229"/>
                <a:gd name="connsiteX27" fmla="*/ 69240 w 72458"/>
                <a:gd name="connsiteY27" fmla="*/ 36229 h 36229"/>
                <a:gd name="connsiteX28" fmla="*/ 72376 w 72458"/>
                <a:gd name="connsiteY28" fmla="*/ 34826 h 36229"/>
                <a:gd name="connsiteX29" fmla="*/ 44812 w 72458"/>
                <a:gd name="connsiteY29" fmla="*/ 14112 h 36229"/>
                <a:gd name="connsiteX30" fmla="*/ 46545 w 72458"/>
                <a:gd name="connsiteY30" fmla="*/ 12709 h 36229"/>
                <a:gd name="connsiteX31" fmla="*/ 48608 w 72458"/>
                <a:gd name="connsiteY31" fmla="*/ 14277 h 36229"/>
                <a:gd name="connsiteX32" fmla="*/ 46793 w 72458"/>
                <a:gd name="connsiteY32" fmla="*/ 14112 h 36229"/>
                <a:gd name="connsiteX33" fmla="*/ 44730 w 72458"/>
                <a:gd name="connsiteY33" fmla="*/ 14112 h 362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72458" h="36229">
                  <a:moveTo>
                    <a:pt x="58099" y="26408"/>
                  </a:moveTo>
                  <a:cubicBezTo>
                    <a:pt x="58181" y="25831"/>
                    <a:pt x="58264" y="25171"/>
                    <a:pt x="59007" y="24593"/>
                  </a:cubicBezTo>
                  <a:cubicBezTo>
                    <a:pt x="59419" y="25005"/>
                    <a:pt x="59915" y="25501"/>
                    <a:pt x="60327" y="25913"/>
                  </a:cubicBezTo>
                  <a:lnTo>
                    <a:pt x="58099" y="26408"/>
                  </a:lnTo>
                  <a:close/>
                  <a:moveTo>
                    <a:pt x="72459" y="34909"/>
                  </a:moveTo>
                  <a:cubicBezTo>
                    <a:pt x="69735" y="28719"/>
                    <a:pt x="66022" y="23520"/>
                    <a:pt x="61648" y="18981"/>
                  </a:cubicBezTo>
                  <a:cubicBezTo>
                    <a:pt x="57521" y="14690"/>
                    <a:pt x="53230" y="10976"/>
                    <a:pt x="48113" y="8995"/>
                  </a:cubicBezTo>
                  <a:cubicBezTo>
                    <a:pt x="44647" y="7675"/>
                    <a:pt x="41098" y="6767"/>
                    <a:pt x="37550" y="6024"/>
                  </a:cubicBezTo>
                  <a:cubicBezTo>
                    <a:pt x="30865" y="4621"/>
                    <a:pt x="24180" y="3383"/>
                    <a:pt x="17496" y="2310"/>
                  </a:cubicBezTo>
                  <a:cubicBezTo>
                    <a:pt x="13534" y="1650"/>
                    <a:pt x="9573" y="1320"/>
                    <a:pt x="5529" y="742"/>
                  </a:cubicBezTo>
                  <a:cubicBezTo>
                    <a:pt x="3796" y="495"/>
                    <a:pt x="2063" y="247"/>
                    <a:pt x="330" y="0"/>
                  </a:cubicBezTo>
                  <a:lnTo>
                    <a:pt x="165" y="5199"/>
                  </a:lnTo>
                  <a:cubicBezTo>
                    <a:pt x="248" y="5694"/>
                    <a:pt x="330" y="6107"/>
                    <a:pt x="0" y="6602"/>
                  </a:cubicBezTo>
                  <a:lnTo>
                    <a:pt x="4044" y="7180"/>
                  </a:lnTo>
                  <a:cubicBezTo>
                    <a:pt x="4044" y="7180"/>
                    <a:pt x="4786" y="6849"/>
                    <a:pt x="5199" y="6685"/>
                  </a:cubicBezTo>
                  <a:cubicBezTo>
                    <a:pt x="6107" y="7097"/>
                    <a:pt x="7015" y="7592"/>
                    <a:pt x="7840" y="8005"/>
                  </a:cubicBezTo>
                  <a:cubicBezTo>
                    <a:pt x="6932" y="8335"/>
                    <a:pt x="6107" y="8665"/>
                    <a:pt x="5199" y="8913"/>
                  </a:cubicBezTo>
                  <a:cubicBezTo>
                    <a:pt x="5117" y="8913"/>
                    <a:pt x="5034" y="8913"/>
                    <a:pt x="4869" y="8913"/>
                  </a:cubicBezTo>
                  <a:lnTo>
                    <a:pt x="4621" y="13369"/>
                  </a:lnTo>
                  <a:cubicBezTo>
                    <a:pt x="6850" y="13617"/>
                    <a:pt x="9160" y="13864"/>
                    <a:pt x="11389" y="14112"/>
                  </a:cubicBezTo>
                  <a:cubicBezTo>
                    <a:pt x="18073" y="15019"/>
                    <a:pt x="24758" y="16010"/>
                    <a:pt x="31360" y="17083"/>
                  </a:cubicBezTo>
                  <a:cubicBezTo>
                    <a:pt x="35569" y="17743"/>
                    <a:pt x="39696" y="18651"/>
                    <a:pt x="43822" y="19641"/>
                  </a:cubicBezTo>
                  <a:cubicBezTo>
                    <a:pt x="50424" y="21209"/>
                    <a:pt x="54633" y="27481"/>
                    <a:pt x="58924" y="32928"/>
                  </a:cubicBezTo>
                  <a:cubicBezTo>
                    <a:pt x="59502" y="33671"/>
                    <a:pt x="60080" y="34414"/>
                    <a:pt x="60575" y="35239"/>
                  </a:cubicBezTo>
                  <a:lnTo>
                    <a:pt x="63793" y="32846"/>
                  </a:lnTo>
                  <a:cubicBezTo>
                    <a:pt x="63298" y="32350"/>
                    <a:pt x="62886" y="31773"/>
                    <a:pt x="62390" y="31278"/>
                  </a:cubicBezTo>
                  <a:cubicBezTo>
                    <a:pt x="63298" y="31112"/>
                    <a:pt x="64784" y="30452"/>
                    <a:pt x="64866" y="30782"/>
                  </a:cubicBezTo>
                  <a:cubicBezTo>
                    <a:pt x="65857" y="33011"/>
                    <a:pt x="68002" y="34166"/>
                    <a:pt x="69240" y="36229"/>
                  </a:cubicBezTo>
                  <a:lnTo>
                    <a:pt x="72376" y="34826"/>
                  </a:lnTo>
                  <a:close/>
                  <a:moveTo>
                    <a:pt x="44812" y="14112"/>
                  </a:moveTo>
                  <a:cubicBezTo>
                    <a:pt x="44152" y="11306"/>
                    <a:pt x="46050" y="12709"/>
                    <a:pt x="46545" y="12709"/>
                  </a:cubicBezTo>
                  <a:cubicBezTo>
                    <a:pt x="47288" y="12792"/>
                    <a:pt x="47948" y="13699"/>
                    <a:pt x="48608" y="14277"/>
                  </a:cubicBezTo>
                  <a:cubicBezTo>
                    <a:pt x="48031" y="14277"/>
                    <a:pt x="47453" y="14112"/>
                    <a:pt x="46793" y="14112"/>
                  </a:cubicBezTo>
                  <a:cubicBezTo>
                    <a:pt x="46298" y="14112"/>
                    <a:pt x="45802" y="14112"/>
                    <a:pt x="44730" y="1411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7" name="フリーフォーム: 図形 46">
              <a:extLst>
                <a:ext uri="{FF2B5EF4-FFF2-40B4-BE49-F238E27FC236}">
                  <a16:creationId xmlns:a16="http://schemas.microsoft.com/office/drawing/2014/main" id="{65258C78-DE18-DA6C-FDEF-E329662E1DFD}"/>
                </a:ext>
              </a:extLst>
            </p:cNvPr>
            <p:cNvSpPr/>
            <p:nvPr/>
          </p:nvSpPr>
          <p:spPr>
            <a:xfrm>
              <a:off x="4780022" y="5631977"/>
              <a:ext cx="8335" cy="10150"/>
            </a:xfrm>
            <a:custGeom>
              <a:avLst/>
              <a:gdLst>
                <a:gd name="connsiteX0" fmla="*/ 8253 w 8335"/>
                <a:gd name="connsiteY0" fmla="*/ 9326 h 10150"/>
                <a:gd name="connsiteX1" fmla="*/ 6850 w 8335"/>
                <a:gd name="connsiteY1" fmla="*/ 4869 h 10150"/>
                <a:gd name="connsiteX2" fmla="*/ 3961 w 8335"/>
                <a:gd name="connsiteY2" fmla="*/ 0 h 10150"/>
                <a:gd name="connsiteX3" fmla="*/ 0 w 8335"/>
                <a:gd name="connsiteY3" fmla="*/ 660 h 10150"/>
                <a:gd name="connsiteX4" fmla="*/ 1651 w 8335"/>
                <a:gd name="connsiteY4" fmla="*/ 6024 h 10150"/>
                <a:gd name="connsiteX5" fmla="*/ 2311 w 8335"/>
                <a:gd name="connsiteY5" fmla="*/ 8170 h 10150"/>
                <a:gd name="connsiteX6" fmla="*/ 4374 w 8335"/>
                <a:gd name="connsiteY6" fmla="*/ 9243 h 10150"/>
                <a:gd name="connsiteX7" fmla="*/ 4787 w 8335"/>
                <a:gd name="connsiteY7" fmla="*/ 10151 h 10150"/>
                <a:gd name="connsiteX8" fmla="*/ 8335 w 8335"/>
                <a:gd name="connsiteY8" fmla="*/ 9408 h 10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335" h="10150">
                  <a:moveTo>
                    <a:pt x="8253" y="9326"/>
                  </a:moveTo>
                  <a:cubicBezTo>
                    <a:pt x="7758" y="7840"/>
                    <a:pt x="7510" y="6190"/>
                    <a:pt x="6850" y="4869"/>
                  </a:cubicBezTo>
                  <a:cubicBezTo>
                    <a:pt x="5942" y="3136"/>
                    <a:pt x="4952" y="1568"/>
                    <a:pt x="3961" y="0"/>
                  </a:cubicBezTo>
                  <a:lnTo>
                    <a:pt x="0" y="660"/>
                  </a:lnTo>
                  <a:cubicBezTo>
                    <a:pt x="578" y="2476"/>
                    <a:pt x="1073" y="4209"/>
                    <a:pt x="1651" y="6024"/>
                  </a:cubicBezTo>
                  <a:lnTo>
                    <a:pt x="2311" y="8170"/>
                  </a:lnTo>
                  <a:cubicBezTo>
                    <a:pt x="2971" y="8500"/>
                    <a:pt x="3714" y="8748"/>
                    <a:pt x="4374" y="9243"/>
                  </a:cubicBezTo>
                  <a:cubicBezTo>
                    <a:pt x="4539" y="9408"/>
                    <a:pt x="4704" y="9738"/>
                    <a:pt x="4787" y="10151"/>
                  </a:cubicBezTo>
                  <a:lnTo>
                    <a:pt x="8335" y="9408"/>
                  </a:ln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8" name="フリーフォーム: 図形 47">
              <a:extLst>
                <a:ext uri="{FF2B5EF4-FFF2-40B4-BE49-F238E27FC236}">
                  <a16:creationId xmlns:a16="http://schemas.microsoft.com/office/drawing/2014/main" id="{3B8099EB-5096-FD3A-3CD8-7CF268727EE5}"/>
                </a:ext>
              </a:extLst>
            </p:cNvPr>
            <p:cNvSpPr/>
            <p:nvPr/>
          </p:nvSpPr>
          <p:spPr>
            <a:xfrm>
              <a:off x="4782815" y="5628263"/>
              <a:ext cx="9095" cy="15845"/>
            </a:xfrm>
            <a:custGeom>
              <a:avLst/>
              <a:gdLst>
                <a:gd name="connsiteX0" fmla="*/ 6863 w 9095"/>
                <a:gd name="connsiteY0" fmla="*/ 3961 h 15845"/>
                <a:gd name="connsiteX1" fmla="*/ 1334 w 9095"/>
                <a:gd name="connsiteY1" fmla="*/ 248 h 15845"/>
                <a:gd name="connsiteX2" fmla="*/ 13 w 9095"/>
                <a:gd name="connsiteY2" fmla="*/ 0 h 15845"/>
                <a:gd name="connsiteX3" fmla="*/ 178 w 9095"/>
                <a:gd name="connsiteY3" fmla="*/ 2063 h 15845"/>
                <a:gd name="connsiteX4" fmla="*/ 1169 w 9095"/>
                <a:gd name="connsiteY4" fmla="*/ 3714 h 15845"/>
                <a:gd name="connsiteX5" fmla="*/ 4057 w 9095"/>
                <a:gd name="connsiteY5" fmla="*/ 8583 h 15845"/>
                <a:gd name="connsiteX6" fmla="*/ 5460 w 9095"/>
                <a:gd name="connsiteY6" fmla="*/ 13039 h 15845"/>
                <a:gd name="connsiteX7" fmla="*/ 6698 w 9095"/>
                <a:gd name="connsiteY7" fmla="*/ 15845 h 15845"/>
                <a:gd name="connsiteX8" fmla="*/ 7853 w 9095"/>
                <a:gd name="connsiteY8" fmla="*/ 13287 h 15845"/>
                <a:gd name="connsiteX9" fmla="*/ 8431 w 9095"/>
                <a:gd name="connsiteY9" fmla="*/ 12462 h 15845"/>
                <a:gd name="connsiteX10" fmla="*/ 6863 w 9095"/>
                <a:gd name="connsiteY10" fmla="*/ 3879 h 1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95" h="15845">
                  <a:moveTo>
                    <a:pt x="6863" y="3961"/>
                  </a:moveTo>
                  <a:cubicBezTo>
                    <a:pt x="5130" y="2558"/>
                    <a:pt x="3149" y="1485"/>
                    <a:pt x="1334" y="248"/>
                  </a:cubicBezTo>
                  <a:cubicBezTo>
                    <a:pt x="921" y="0"/>
                    <a:pt x="426" y="83"/>
                    <a:pt x="13" y="0"/>
                  </a:cubicBezTo>
                  <a:cubicBezTo>
                    <a:pt x="13" y="660"/>
                    <a:pt x="-69" y="1568"/>
                    <a:pt x="178" y="2063"/>
                  </a:cubicBezTo>
                  <a:cubicBezTo>
                    <a:pt x="508" y="2641"/>
                    <a:pt x="838" y="3136"/>
                    <a:pt x="1169" y="3714"/>
                  </a:cubicBezTo>
                  <a:cubicBezTo>
                    <a:pt x="2159" y="5364"/>
                    <a:pt x="3232" y="6932"/>
                    <a:pt x="4057" y="8583"/>
                  </a:cubicBezTo>
                  <a:cubicBezTo>
                    <a:pt x="4717" y="9903"/>
                    <a:pt x="4965" y="11554"/>
                    <a:pt x="5460" y="13039"/>
                  </a:cubicBezTo>
                  <a:cubicBezTo>
                    <a:pt x="5790" y="14030"/>
                    <a:pt x="6285" y="14937"/>
                    <a:pt x="6698" y="15845"/>
                  </a:cubicBezTo>
                  <a:cubicBezTo>
                    <a:pt x="7111" y="15020"/>
                    <a:pt x="7441" y="14112"/>
                    <a:pt x="7853" y="13287"/>
                  </a:cubicBezTo>
                  <a:cubicBezTo>
                    <a:pt x="8018" y="12957"/>
                    <a:pt x="8266" y="12709"/>
                    <a:pt x="8431" y="12462"/>
                  </a:cubicBezTo>
                  <a:cubicBezTo>
                    <a:pt x="9586" y="8583"/>
                    <a:pt x="9339" y="5777"/>
                    <a:pt x="6863" y="387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9" name="フリーフォーム: 図形 48">
              <a:extLst>
                <a:ext uri="{FF2B5EF4-FFF2-40B4-BE49-F238E27FC236}">
                  <a16:creationId xmlns:a16="http://schemas.microsoft.com/office/drawing/2014/main" id="{408C7C7B-D2F1-E54F-1286-69F844E67EEC}"/>
                </a:ext>
              </a:extLst>
            </p:cNvPr>
            <p:cNvSpPr/>
            <p:nvPr/>
          </p:nvSpPr>
          <p:spPr>
            <a:xfrm>
              <a:off x="4784231" y="6109402"/>
              <a:ext cx="67177" cy="14443"/>
            </a:xfrm>
            <a:custGeom>
              <a:avLst/>
              <a:gdLst>
                <a:gd name="connsiteX0" fmla="*/ 11801 w 67177"/>
                <a:gd name="connsiteY0" fmla="*/ 2718 h 14443"/>
                <a:gd name="connsiteX1" fmla="*/ 1403 w 67177"/>
                <a:gd name="connsiteY1" fmla="*/ 3378 h 14443"/>
                <a:gd name="connsiteX2" fmla="*/ 0 w 67177"/>
                <a:gd name="connsiteY2" fmla="*/ 4368 h 14443"/>
                <a:gd name="connsiteX3" fmla="*/ 1320 w 67177"/>
                <a:gd name="connsiteY3" fmla="*/ 5524 h 14443"/>
                <a:gd name="connsiteX4" fmla="*/ 5199 w 67177"/>
                <a:gd name="connsiteY4" fmla="*/ 6266 h 14443"/>
                <a:gd name="connsiteX5" fmla="*/ 27234 w 67177"/>
                <a:gd name="connsiteY5" fmla="*/ 9402 h 14443"/>
                <a:gd name="connsiteX6" fmla="*/ 38953 w 67177"/>
                <a:gd name="connsiteY6" fmla="*/ 11631 h 14443"/>
                <a:gd name="connsiteX7" fmla="*/ 62473 w 67177"/>
                <a:gd name="connsiteY7" fmla="*/ 14437 h 14443"/>
                <a:gd name="connsiteX8" fmla="*/ 65114 w 67177"/>
                <a:gd name="connsiteY8" fmla="*/ 13034 h 14443"/>
                <a:gd name="connsiteX9" fmla="*/ 67177 w 67177"/>
                <a:gd name="connsiteY9" fmla="*/ 2966 h 14443"/>
                <a:gd name="connsiteX10" fmla="*/ 64454 w 67177"/>
                <a:gd name="connsiteY10" fmla="*/ 407 h 14443"/>
                <a:gd name="connsiteX11" fmla="*/ 39778 w 67177"/>
                <a:gd name="connsiteY11" fmla="*/ 1893 h 14443"/>
                <a:gd name="connsiteX12" fmla="*/ 36890 w 67177"/>
                <a:gd name="connsiteY12" fmla="*/ 4781 h 14443"/>
                <a:gd name="connsiteX13" fmla="*/ 31030 w 67177"/>
                <a:gd name="connsiteY13" fmla="*/ 6432 h 14443"/>
                <a:gd name="connsiteX14" fmla="*/ 23273 w 67177"/>
                <a:gd name="connsiteY14" fmla="*/ 4781 h 14443"/>
                <a:gd name="connsiteX15" fmla="*/ 11801 w 67177"/>
                <a:gd name="connsiteY15" fmla="*/ 2635 h 144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177" h="14443">
                  <a:moveTo>
                    <a:pt x="11801" y="2718"/>
                  </a:moveTo>
                  <a:cubicBezTo>
                    <a:pt x="8335" y="2553"/>
                    <a:pt x="4869" y="3048"/>
                    <a:pt x="1403" y="3378"/>
                  </a:cubicBezTo>
                  <a:cubicBezTo>
                    <a:pt x="908" y="3378"/>
                    <a:pt x="413" y="4039"/>
                    <a:pt x="0" y="4368"/>
                  </a:cubicBezTo>
                  <a:cubicBezTo>
                    <a:pt x="413" y="4781"/>
                    <a:pt x="825" y="5359"/>
                    <a:pt x="1320" y="5524"/>
                  </a:cubicBezTo>
                  <a:cubicBezTo>
                    <a:pt x="2558" y="5854"/>
                    <a:pt x="3879" y="6349"/>
                    <a:pt x="5199" y="6266"/>
                  </a:cubicBezTo>
                  <a:cubicBezTo>
                    <a:pt x="12709" y="5936"/>
                    <a:pt x="20137" y="6184"/>
                    <a:pt x="27234" y="9402"/>
                  </a:cubicBezTo>
                  <a:cubicBezTo>
                    <a:pt x="31113" y="11136"/>
                    <a:pt x="34991" y="11300"/>
                    <a:pt x="38953" y="11631"/>
                  </a:cubicBezTo>
                  <a:cubicBezTo>
                    <a:pt x="46793" y="12291"/>
                    <a:pt x="54633" y="13611"/>
                    <a:pt x="62473" y="14437"/>
                  </a:cubicBezTo>
                  <a:cubicBezTo>
                    <a:pt x="63381" y="14519"/>
                    <a:pt x="64949" y="13859"/>
                    <a:pt x="65114" y="13034"/>
                  </a:cubicBezTo>
                  <a:cubicBezTo>
                    <a:pt x="66104" y="9815"/>
                    <a:pt x="66847" y="6432"/>
                    <a:pt x="67177" y="2966"/>
                  </a:cubicBezTo>
                  <a:cubicBezTo>
                    <a:pt x="67177" y="2223"/>
                    <a:pt x="65444" y="572"/>
                    <a:pt x="64454" y="407"/>
                  </a:cubicBezTo>
                  <a:cubicBezTo>
                    <a:pt x="56201" y="-501"/>
                    <a:pt x="47948" y="159"/>
                    <a:pt x="39778" y="1893"/>
                  </a:cubicBezTo>
                  <a:cubicBezTo>
                    <a:pt x="38705" y="2140"/>
                    <a:pt x="37797" y="3708"/>
                    <a:pt x="36890" y="4781"/>
                  </a:cubicBezTo>
                  <a:cubicBezTo>
                    <a:pt x="35156" y="6927"/>
                    <a:pt x="33423" y="7505"/>
                    <a:pt x="31030" y="6432"/>
                  </a:cubicBezTo>
                  <a:cubicBezTo>
                    <a:pt x="28554" y="5359"/>
                    <a:pt x="25913" y="5276"/>
                    <a:pt x="23273" y="4781"/>
                  </a:cubicBezTo>
                  <a:cubicBezTo>
                    <a:pt x="19229" y="3791"/>
                    <a:pt x="15515" y="2883"/>
                    <a:pt x="11801" y="2635"/>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0" name="フリーフォーム: 図形 49">
              <a:extLst>
                <a:ext uri="{FF2B5EF4-FFF2-40B4-BE49-F238E27FC236}">
                  <a16:creationId xmlns:a16="http://schemas.microsoft.com/office/drawing/2014/main" id="{FA68694E-FC6D-8D98-6DD9-64492830AD12}"/>
                </a:ext>
              </a:extLst>
            </p:cNvPr>
            <p:cNvSpPr/>
            <p:nvPr/>
          </p:nvSpPr>
          <p:spPr>
            <a:xfrm>
              <a:off x="4766410" y="5518255"/>
              <a:ext cx="66181" cy="57988"/>
            </a:xfrm>
            <a:custGeom>
              <a:avLst/>
              <a:gdLst>
                <a:gd name="connsiteX0" fmla="*/ 56526 w 66181"/>
                <a:gd name="connsiteY0" fmla="*/ 11059 h 57988"/>
                <a:gd name="connsiteX1" fmla="*/ 57599 w 66181"/>
                <a:gd name="connsiteY1" fmla="*/ 11059 h 57988"/>
                <a:gd name="connsiteX2" fmla="*/ 55701 w 66181"/>
                <a:gd name="connsiteY2" fmla="*/ 14773 h 57988"/>
                <a:gd name="connsiteX3" fmla="*/ 54958 w 66181"/>
                <a:gd name="connsiteY3" fmla="*/ 14112 h 57988"/>
                <a:gd name="connsiteX4" fmla="*/ 56526 w 66181"/>
                <a:gd name="connsiteY4" fmla="*/ 10894 h 57988"/>
                <a:gd name="connsiteX5" fmla="*/ 43156 w 66181"/>
                <a:gd name="connsiteY5" fmla="*/ 21870 h 57988"/>
                <a:gd name="connsiteX6" fmla="*/ 45550 w 66181"/>
                <a:gd name="connsiteY6" fmla="*/ 19724 h 57988"/>
                <a:gd name="connsiteX7" fmla="*/ 43569 w 66181"/>
                <a:gd name="connsiteY7" fmla="*/ 22365 h 57988"/>
                <a:gd name="connsiteX8" fmla="*/ 43156 w 66181"/>
                <a:gd name="connsiteY8" fmla="*/ 21870 h 57988"/>
                <a:gd name="connsiteX9" fmla="*/ 8248 w 66181"/>
                <a:gd name="connsiteY9" fmla="*/ 48031 h 57988"/>
                <a:gd name="connsiteX10" fmla="*/ 5359 w 66181"/>
                <a:gd name="connsiteY10" fmla="*/ 49104 h 57988"/>
                <a:gd name="connsiteX11" fmla="*/ 4699 w 66181"/>
                <a:gd name="connsiteY11" fmla="*/ 48691 h 57988"/>
                <a:gd name="connsiteX12" fmla="*/ 4947 w 66181"/>
                <a:gd name="connsiteY12" fmla="*/ 47784 h 57988"/>
                <a:gd name="connsiteX13" fmla="*/ 8248 w 66181"/>
                <a:gd name="connsiteY13" fmla="*/ 48031 h 57988"/>
                <a:gd name="connsiteX14" fmla="*/ 9320 w 66181"/>
                <a:gd name="connsiteY14" fmla="*/ 45390 h 57988"/>
                <a:gd name="connsiteX15" fmla="*/ 8825 w 66181"/>
                <a:gd name="connsiteY15" fmla="*/ 44400 h 57988"/>
                <a:gd name="connsiteX16" fmla="*/ 10558 w 66181"/>
                <a:gd name="connsiteY16" fmla="*/ 44318 h 57988"/>
                <a:gd name="connsiteX17" fmla="*/ 9320 w 66181"/>
                <a:gd name="connsiteY17" fmla="*/ 45390 h 57988"/>
                <a:gd name="connsiteX18" fmla="*/ 20957 w 66181"/>
                <a:gd name="connsiteY18" fmla="*/ 43904 h 57988"/>
                <a:gd name="connsiteX19" fmla="*/ 20297 w 66181"/>
                <a:gd name="connsiteY19" fmla="*/ 45308 h 57988"/>
                <a:gd name="connsiteX20" fmla="*/ 19471 w 66181"/>
                <a:gd name="connsiteY20" fmla="*/ 44318 h 57988"/>
                <a:gd name="connsiteX21" fmla="*/ 20874 w 66181"/>
                <a:gd name="connsiteY21" fmla="*/ 43904 h 57988"/>
                <a:gd name="connsiteX22" fmla="*/ 20049 w 66181"/>
                <a:gd name="connsiteY22" fmla="*/ 14442 h 57988"/>
                <a:gd name="connsiteX23" fmla="*/ 20462 w 66181"/>
                <a:gd name="connsiteY23" fmla="*/ 18404 h 57988"/>
                <a:gd name="connsiteX24" fmla="*/ 20049 w 66181"/>
                <a:gd name="connsiteY24" fmla="*/ 18156 h 57988"/>
                <a:gd name="connsiteX25" fmla="*/ 18811 w 66181"/>
                <a:gd name="connsiteY25" fmla="*/ 13700 h 57988"/>
                <a:gd name="connsiteX26" fmla="*/ 19966 w 66181"/>
                <a:gd name="connsiteY26" fmla="*/ 14442 h 57988"/>
                <a:gd name="connsiteX27" fmla="*/ 25991 w 66181"/>
                <a:gd name="connsiteY27" fmla="*/ 25666 h 57988"/>
                <a:gd name="connsiteX28" fmla="*/ 24340 w 66181"/>
                <a:gd name="connsiteY28" fmla="*/ 14773 h 57988"/>
                <a:gd name="connsiteX29" fmla="*/ 20131 w 66181"/>
                <a:gd name="connsiteY29" fmla="*/ 2806 h 57988"/>
                <a:gd name="connsiteX30" fmla="*/ 16995 w 66181"/>
                <a:gd name="connsiteY30" fmla="*/ 4209 h 57988"/>
                <a:gd name="connsiteX31" fmla="*/ 17738 w 66181"/>
                <a:gd name="connsiteY31" fmla="*/ 7180 h 57988"/>
                <a:gd name="connsiteX32" fmla="*/ 17986 w 66181"/>
                <a:gd name="connsiteY32" fmla="*/ 9491 h 57988"/>
                <a:gd name="connsiteX33" fmla="*/ 17243 w 66181"/>
                <a:gd name="connsiteY33" fmla="*/ 9491 h 57988"/>
                <a:gd name="connsiteX34" fmla="*/ 16748 w 66181"/>
                <a:gd name="connsiteY34" fmla="*/ 6603 h 57988"/>
                <a:gd name="connsiteX35" fmla="*/ 11549 w 66181"/>
                <a:gd name="connsiteY35" fmla="*/ 826 h 57988"/>
                <a:gd name="connsiteX36" fmla="*/ 8330 w 66181"/>
                <a:gd name="connsiteY36" fmla="*/ 3219 h 57988"/>
                <a:gd name="connsiteX37" fmla="*/ 15592 w 66181"/>
                <a:gd name="connsiteY37" fmla="*/ 22943 h 57988"/>
                <a:gd name="connsiteX38" fmla="*/ 13942 w 66181"/>
                <a:gd name="connsiteY38" fmla="*/ 34084 h 57988"/>
                <a:gd name="connsiteX39" fmla="*/ 3874 w 66181"/>
                <a:gd name="connsiteY39" fmla="*/ 41016 h 57988"/>
                <a:gd name="connsiteX40" fmla="*/ 160 w 66181"/>
                <a:gd name="connsiteY40" fmla="*/ 47041 h 57988"/>
                <a:gd name="connsiteX41" fmla="*/ 6762 w 66181"/>
                <a:gd name="connsiteY41" fmla="*/ 55788 h 57988"/>
                <a:gd name="connsiteX42" fmla="*/ 11219 w 66181"/>
                <a:gd name="connsiteY42" fmla="*/ 53973 h 57988"/>
                <a:gd name="connsiteX43" fmla="*/ 12869 w 66181"/>
                <a:gd name="connsiteY43" fmla="*/ 51497 h 57988"/>
                <a:gd name="connsiteX44" fmla="*/ 14190 w 66181"/>
                <a:gd name="connsiteY44" fmla="*/ 54468 h 57988"/>
                <a:gd name="connsiteX45" fmla="*/ 17656 w 66181"/>
                <a:gd name="connsiteY45" fmla="*/ 57852 h 57988"/>
                <a:gd name="connsiteX46" fmla="*/ 21204 w 66181"/>
                <a:gd name="connsiteY46" fmla="*/ 54303 h 57988"/>
                <a:gd name="connsiteX47" fmla="*/ 22442 w 66181"/>
                <a:gd name="connsiteY47" fmla="*/ 49352 h 57988"/>
                <a:gd name="connsiteX48" fmla="*/ 30035 w 66181"/>
                <a:gd name="connsiteY48" fmla="*/ 39696 h 57988"/>
                <a:gd name="connsiteX49" fmla="*/ 46210 w 66181"/>
                <a:gd name="connsiteY49" fmla="*/ 26739 h 57988"/>
                <a:gd name="connsiteX50" fmla="*/ 57021 w 66181"/>
                <a:gd name="connsiteY50" fmla="*/ 19229 h 57988"/>
                <a:gd name="connsiteX51" fmla="*/ 65026 w 66181"/>
                <a:gd name="connsiteY51" fmla="*/ 13452 h 57988"/>
                <a:gd name="connsiteX52" fmla="*/ 63046 w 66181"/>
                <a:gd name="connsiteY52" fmla="*/ 9161 h 57988"/>
                <a:gd name="connsiteX53" fmla="*/ 62468 w 66181"/>
                <a:gd name="connsiteY53" fmla="*/ 9573 h 57988"/>
                <a:gd name="connsiteX54" fmla="*/ 60982 w 66181"/>
                <a:gd name="connsiteY54" fmla="*/ 8830 h 57988"/>
                <a:gd name="connsiteX55" fmla="*/ 61560 w 66181"/>
                <a:gd name="connsiteY55" fmla="*/ 7593 h 57988"/>
                <a:gd name="connsiteX56" fmla="*/ 66017 w 66181"/>
                <a:gd name="connsiteY56" fmla="*/ 4209 h 57988"/>
                <a:gd name="connsiteX57" fmla="*/ 66182 w 66181"/>
                <a:gd name="connsiteY57" fmla="*/ 4209 h 57988"/>
                <a:gd name="connsiteX58" fmla="*/ 64366 w 66181"/>
                <a:gd name="connsiteY58" fmla="*/ 0 h 57988"/>
                <a:gd name="connsiteX59" fmla="*/ 64283 w 66181"/>
                <a:gd name="connsiteY59" fmla="*/ 0 h 57988"/>
                <a:gd name="connsiteX60" fmla="*/ 42579 w 66181"/>
                <a:gd name="connsiteY60" fmla="*/ 15928 h 57988"/>
                <a:gd name="connsiteX61" fmla="*/ 27146 w 66181"/>
                <a:gd name="connsiteY61" fmla="*/ 26409 h 57988"/>
                <a:gd name="connsiteX62" fmla="*/ 25991 w 66181"/>
                <a:gd name="connsiteY62" fmla="*/ 25749 h 579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6181" h="57988">
                  <a:moveTo>
                    <a:pt x="56526" y="11059"/>
                  </a:moveTo>
                  <a:cubicBezTo>
                    <a:pt x="56526" y="11059"/>
                    <a:pt x="57021" y="10894"/>
                    <a:pt x="57599" y="11059"/>
                  </a:cubicBezTo>
                  <a:cubicBezTo>
                    <a:pt x="56939" y="12297"/>
                    <a:pt x="56361" y="13535"/>
                    <a:pt x="55701" y="14773"/>
                  </a:cubicBezTo>
                  <a:cubicBezTo>
                    <a:pt x="55453" y="14525"/>
                    <a:pt x="54958" y="14195"/>
                    <a:pt x="54958" y="14112"/>
                  </a:cubicBezTo>
                  <a:cubicBezTo>
                    <a:pt x="55453" y="13039"/>
                    <a:pt x="55948" y="11967"/>
                    <a:pt x="56526" y="10894"/>
                  </a:cubicBezTo>
                  <a:close/>
                  <a:moveTo>
                    <a:pt x="43156" y="21870"/>
                  </a:moveTo>
                  <a:cubicBezTo>
                    <a:pt x="43817" y="21045"/>
                    <a:pt x="44559" y="20219"/>
                    <a:pt x="45550" y="19724"/>
                  </a:cubicBezTo>
                  <a:cubicBezTo>
                    <a:pt x="44890" y="20632"/>
                    <a:pt x="44229" y="21457"/>
                    <a:pt x="43569" y="22365"/>
                  </a:cubicBezTo>
                  <a:cubicBezTo>
                    <a:pt x="43404" y="22200"/>
                    <a:pt x="43322" y="22035"/>
                    <a:pt x="43156" y="21870"/>
                  </a:cubicBezTo>
                  <a:close/>
                  <a:moveTo>
                    <a:pt x="8248" y="48031"/>
                  </a:moveTo>
                  <a:cubicBezTo>
                    <a:pt x="7257" y="48444"/>
                    <a:pt x="6349" y="48774"/>
                    <a:pt x="5359" y="49104"/>
                  </a:cubicBezTo>
                  <a:cubicBezTo>
                    <a:pt x="5194" y="49104"/>
                    <a:pt x="4781" y="48856"/>
                    <a:pt x="4699" y="48691"/>
                  </a:cubicBezTo>
                  <a:cubicBezTo>
                    <a:pt x="4699" y="48444"/>
                    <a:pt x="4781" y="47784"/>
                    <a:pt x="4947" y="47784"/>
                  </a:cubicBezTo>
                  <a:cubicBezTo>
                    <a:pt x="5937" y="47701"/>
                    <a:pt x="6927" y="47701"/>
                    <a:pt x="8248" y="48031"/>
                  </a:cubicBezTo>
                  <a:close/>
                  <a:moveTo>
                    <a:pt x="9320" y="45390"/>
                  </a:moveTo>
                  <a:cubicBezTo>
                    <a:pt x="9320" y="45390"/>
                    <a:pt x="8990" y="44730"/>
                    <a:pt x="8825" y="44400"/>
                  </a:cubicBezTo>
                  <a:cubicBezTo>
                    <a:pt x="9320" y="44235"/>
                    <a:pt x="9816" y="44070"/>
                    <a:pt x="10558" y="44318"/>
                  </a:cubicBezTo>
                  <a:cubicBezTo>
                    <a:pt x="10146" y="44647"/>
                    <a:pt x="9733" y="45060"/>
                    <a:pt x="9320" y="45390"/>
                  </a:cubicBezTo>
                  <a:close/>
                  <a:moveTo>
                    <a:pt x="20957" y="43904"/>
                  </a:moveTo>
                  <a:cubicBezTo>
                    <a:pt x="20792" y="44400"/>
                    <a:pt x="20544" y="44895"/>
                    <a:pt x="20297" y="45308"/>
                  </a:cubicBezTo>
                  <a:lnTo>
                    <a:pt x="19471" y="44318"/>
                  </a:lnTo>
                  <a:cubicBezTo>
                    <a:pt x="19471" y="44318"/>
                    <a:pt x="20214" y="43822"/>
                    <a:pt x="20874" y="43904"/>
                  </a:cubicBezTo>
                  <a:close/>
                  <a:moveTo>
                    <a:pt x="20049" y="14442"/>
                  </a:moveTo>
                  <a:cubicBezTo>
                    <a:pt x="20214" y="15763"/>
                    <a:pt x="20297" y="17083"/>
                    <a:pt x="20462" y="18404"/>
                  </a:cubicBezTo>
                  <a:cubicBezTo>
                    <a:pt x="20297" y="18404"/>
                    <a:pt x="20131" y="18321"/>
                    <a:pt x="20049" y="18156"/>
                  </a:cubicBezTo>
                  <a:cubicBezTo>
                    <a:pt x="19636" y="16671"/>
                    <a:pt x="19224" y="15185"/>
                    <a:pt x="18811" y="13700"/>
                  </a:cubicBezTo>
                  <a:cubicBezTo>
                    <a:pt x="19224" y="13700"/>
                    <a:pt x="19636" y="13700"/>
                    <a:pt x="19966" y="14442"/>
                  </a:cubicBezTo>
                  <a:close/>
                  <a:moveTo>
                    <a:pt x="25991" y="25666"/>
                  </a:moveTo>
                  <a:cubicBezTo>
                    <a:pt x="27476" y="21540"/>
                    <a:pt x="25331" y="18239"/>
                    <a:pt x="24340" y="14773"/>
                  </a:cubicBezTo>
                  <a:cubicBezTo>
                    <a:pt x="23185" y="10646"/>
                    <a:pt x="21782" y="6603"/>
                    <a:pt x="20131" y="2806"/>
                  </a:cubicBezTo>
                  <a:lnTo>
                    <a:pt x="16995" y="4209"/>
                  </a:lnTo>
                  <a:cubicBezTo>
                    <a:pt x="17408" y="5035"/>
                    <a:pt x="17738" y="5942"/>
                    <a:pt x="17738" y="7180"/>
                  </a:cubicBezTo>
                  <a:cubicBezTo>
                    <a:pt x="17738" y="7923"/>
                    <a:pt x="17903" y="8666"/>
                    <a:pt x="17986" y="9491"/>
                  </a:cubicBezTo>
                  <a:cubicBezTo>
                    <a:pt x="17738" y="9491"/>
                    <a:pt x="17243" y="9491"/>
                    <a:pt x="17243" y="9491"/>
                  </a:cubicBezTo>
                  <a:cubicBezTo>
                    <a:pt x="17161" y="8666"/>
                    <a:pt x="17078" y="7840"/>
                    <a:pt x="16748" y="6603"/>
                  </a:cubicBezTo>
                  <a:cubicBezTo>
                    <a:pt x="15015" y="4704"/>
                    <a:pt x="13282" y="2724"/>
                    <a:pt x="11549" y="826"/>
                  </a:cubicBezTo>
                  <a:lnTo>
                    <a:pt x="8330" y="3219"/>
                  </a:lnTo>
                  <a:cubicBezTo>
                    <a:pt x="12044" y="8830"/>
                    <a:pt x="14437" y="15515"/>
                    <a:pt x="15592" y="22943"/>
                  </a:cubicBezTo>
                  <a:cubicBezTo>
                    <a:pt x="16335" y="27564"/>
                    <a:pt x="15840" y="32764"/>
                    <a:pt x="13942" y="34084"/>
                  </a:cubicBezTo>
                  <a:cubicBezTo>
                    <a:pt x="10558" y="36395"/>
                    <a:pt x="7010" y="38375"/>
                    <a:pt x="3874" y="41016"/>
                  </a:cubicBezTo>
                  <a:cubicBezTo>
                    <a:pt x="2223" y="42419"/>
                    <a:pt x="490" y="44813"/>
                    <a:pt x="160" y="47041"/>
                  </a:cubicBezTo>
                  <a:cubicBezTo>
                    <a:pt x="-665" y="52652"/>
                    <a:pt x="1728" y="55458"/>
                    <a:pt x="6762" y="55788"/>
                  </a:cubicBezTo>
                  <a:cubicBezTo>
                    <a:pt x="8413" y="55871"/>
                    <a:pt x="10146" y="56201"/>
                    <a:pt x="11219" y="53973"/>
                  </a:cubicBezTo>
                  <a:cubicBezTo>
                    <a:pt x="11631" y="53065"/>
                    <a:pt x="12291" y="52322"/>
                    <a:pt x="12869" y="51497"/>
                  </a:cubicBezTo>
                  <a:cubicBezTo>
                    <a:pt x="13282" y="52488"/>
                    <a:pt x="13612" y="53725"/>
                    <a:pt x="14190" y="54468"/>
                  </a:cubicBezTo>
                  <a:cubicBezTo>
                    <a:pt x="15262" y="55788"/>
                    <a:pt x="16335" y="57439"/>
                    <a:pt x="17656" y="57852"/>
                  </a:cubicBezTo>
                  <a:cubicBezTo>
                    <a:pt x="19636" y="58512"/>
                    <a:pt x="20792" y="56697"/>
                    <a:pt x="21204" y="54303"/>
                  </a:cubicBezTo>
                  <a:cubicBezTo>
                    <a:pt x="21534" y="52652"/>
                    <a:pt x="21947" y="51002"/>
                    <a:pt x="22442" y="49352"/>
                  </a:cubicBezTo>
                  <a:cubicBezTo>
                    <a:pt x="23763" y="44647"/>
                    <a:pt x="26816" y="42172"/>
                    <a:pt x="30035" y="39696"/>
                  </a:cubicBezTo>
                  <a:cubicBezTo>
                    <a:pt x="35482" y="35569"/>
                    <a:pt x="40763" y="30948"/>
                    <a:pt x="46210" y="26739"/>
                  </a:cubicBezTo>
                  <a:cubicBezTo>
                    <a:pt x="49759" y="24016"/>
                    <a:pt x="53472" y="21787"/>
                    <a:pt x="57021" y="19229"/>
                  </a:cubicBezTo>
                  <a:cubicBezTo>
                    <a:pt x="59745" y="17331"/>
                    <a:pt x="62385" y="15350"/>
                    <a:pt x="65026" y="13452"/>
                  </a:cubicBezTo>
                  <a:lnTo>
                    <a:pt x="63046" y="9161"/>
                  </a:lnTo>
                  <a:cubicBezTo>
                    <a:pt x="63046" y="9161"/>
                    <a:pt x="62716" y="9408"/>
                    <a:pt x="62468" y="9573"/>
                  </a:cubicBezTo>
                  <a:cubicBezTo>
                    <a:pt x="62138" y="9739"/>
                    <a:pt x="61478" y="9078"/>
                    <a:pt x="60982" y="8830"/>
                  </a:cubicBezTo>
                  <a:cubicBezTo>
                    <a:pt x="61147" y="8418"/>
                    <a:pt x="61230" y="7758"/>
                    <a:pt x="61560" y="7593"/>
                  </a:cubicBezTo>
                  <a:cubicBezTo>
                    <a:pt x="63046" y="6437"/>
                    <a:pt x="64531" y="5282"/>
                    <a:pt x="66017" y="4209"/>
                  </a:cubicBezTo>
                  <a:lnTo>
                    <a:pt x="66182" y="4209"/>
                  </a:lnTo>
                  <a:lnTo>
                    <a:pt x="64366" y="0"/>
                  </a:lnTo>
                  <a:lnTo>
                    <a:pt x="64283" y="0"/>
                  </a:lnTo>
                  <a:cubicBezTo>
                    <a:pt x="57021" y="5282"/>
                    <a:pt x="49841" y="10729"/>
                    <a:pt x="42579" y="15928"/>
                  </a:cubicBezTo>
                  <a:cubicBezTo>
                    <a:pt x="37462" y="19559"/>
                    <a:pt x="32263" y="23025"/>
                    <a:pt x="27146" y="26409"/>
                  </a:cubicBezTo>
                  <a:cubicBezTo>
                    <a:pt x="26899" y="26574"/>
                    <a:pt x="25991" y="25749"/>
                    <a:pt x="25991" y="2574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1" name="フリーフォーム: 図形 50">
              <a:extLst>
                <a:ext uri="{FF2B5EF4-FFF2-40B4-BE49-F238E27FC236}">
                  <a16:creationId xmlns:a16="http://schemas.microsoft.com/office/drawing/2014/main" id="{BE0814FB-6E53-2B99-1499-642DC34428A9}"/>
                </a:ext>
              </a:extLst>
            </p:cNvPr>
            <p:cNvSpPr/>
            <p:nvPr/>
          </p:nvSpPr>
          <p:spPr>
            <a:xfrm>
              <a:off x="4829456" y="5495808"/>
              <a:ext cx="37879" cy="35981"/>
            </a:xfrm>
            <a:custGeom>
              <a:avLst/>
              <a:gdLst>
                <a:gd name="connsiteX0" fmla="*/ 19146 w 37879"/>
                <a:gd name="connsiteY0" fmla="*/ 15020 h 35981"/>
                <a:gd name="connsiteX1" fmla="*/ 20302 w 37879"/>
                <a:gd name="connsiteY1" fmla="*/ 15598 h 35981"/>
                <a:gd name="connsiteX2" fmla="*/ 18816 w 37879"/>
                <a:gd name="connsiteY2" fmla="*/ 16505 h 35981"/>
                <a:gd name="connsiteX3" fmla="*/ 19146 w 37879"/>
                <a:gd name="connsiteY3" fmla="*/ 15020 h 35981"/>
                <a:gd name="connsiteX4" fmla="*/ 14855 w 37879"/>
                <a:gd name="connsiteY4" fmla="*/ 13369 h 35981"/>
                <a:gd name="connsiteX5" fmla="*/ 1403 w 37879"/>
                <a:gd name="connsiteY5" fmla="*/ 22447 h 35981"/>
                <a:gd name="connsiteX6" fmla="*/ 3219 w 37879"/>
                <a:gd name="connsiteY6" fmla="*/ 26573 h 35981"/>
                <a:gd name="connsiteX7" fmla="*/ 4291 w 37879"/>
                <a:gd name="connsiteY7" fmla="*/ 26573 h 35981"/>
                <a:gd name="connsiteX8" fmla="*/ 3714 w 37879"/>
                <a:gd name="connsiteY8" fmla="*/ 28802 h 35981"/>
                <a:gd name="connsiteX9" fmla="*/ 0 w 37879"/>
                <a:gd name="connsiteY9" fmla="*/ 31691 h 35981"/>
                <a:gd name="connsiteX10" fmla="*/ 1981 w 37879"/>
                <a:gd name="connsiteY10" fmla="*/ 35982 h 35981"/>
                <a:gd name="connsiteX11" fmla="*/ 4952 w 37879"/>
                <a:gd name="connsiteY11" fmla="*/ 33836 h 35981"/>
                <a:gd name="connsiteX12" fmla="*/ 9408 w 37879"/>
                <a:gd name="connsiteY12" fmla="*/ 31113 h 35981"/>
                <a:gd name="connsiteX13" fmla="*/ 36064 w 37879"/>
                <a:gd name="connsiteY13" fmla="*/ 13535 h 35981"/>
                <a:gd name="connsiteX14" fmla="*/ 33506 w 37879"/>
                <a:gd name="connsiteY14" fmla="*/ 9738 h 35981"/>
                <a:gd name="connsiteX15" fmla="*/ 32681 w 37879"/>
                <a:gd name="connsiteY15" fmla="*/ 9160 h 35981"/>
                <a:gd name="connsiteX16" fmla="*/ 34166 w 37879"/>
                <a:gd name="connsiteY16" fmla="*/ 7510 h 35981"/>
                <a:gd name="connsiteX17" fmla="*/ 37880 w 37879"/>
                <a:gd name="connsiteY17" fmla="*/ 6850 h 35981"/>
                <a:gd name="connsiteX18" fmla="*/ 36559 w 37879"/>
                <a:gd name="connsiteY18" fmla="*/ 6850 h 35981"/>
                <a:gd name="connsiteX19" fmla="*/ 37385 w 37879"/>
                <a:gd name="connsiteY19" fmla="*/ 3879 h 35981"/>
                <a:gd name="connsiteX20" fmla="*/ 36064 w 37879"/>
                <a:gd name="connsiteY20" fmla="*/ 0 h 35981"/>
                <a:gd name="connsiteX21" fmla="*/ 14855 w 37879"/>
                <a:gd name="connsiteY21" fmla="*/ 13287 h 35981"/>
                <a:gd name="connsiteX22" fmla="*/ 26821 w 37879"/>
                <a:gd name="connsiteY22" fmla="*/ 10646 h 35981"/>
                <a:gd name="connsiteX23" fmla="*/ 28389 w 37879"/>
                <a:gd name="connsiteY23" fmla="*/ 10728 h 35981"/>
                <a:gd name="connsiteX24" fmla="*/ 26491 w 37879"/>
                <a:gd name="connsiteY24" fmla="*/ 12792 h 35981"/>
                <a:gd name="connsiteX25" fmla="*/ 26821 w 37879"/>
                <a:gd name="connsiteY25" fmla="*/ 10646 h 359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37879" h="35981">
                  <a:moveTo>
                    <a:pt x="19146" y="15020"/>
                  </a:moveTo>
                  <a:cubicBezTo>
                    <a:pt x="19146" y="15020"/>
                    <a:pt x="19889" y="15433"/>
                    <a:pt x="20302" y="15598"/>
                  </a:cubicBezTo>
                  <a:cubicBezTo>
                    <a:pt x="19972" y="15928"/>
                    <a:pt x="19724" y="16175"/>
                    <a:pt x="18816" y="16505"/>
                  </a:cubicBezTo>
                  <a:lnTo>
                    <a:pt x="19146" y="15020"/>
                  </a:lnTo>
                  <a:close/>
                  <a:moveTo>
                    <a:pt x="14855" y="13369"/>
                  </a:moveTo>
                  <a:cubicBezTo>
                    <a:pt x="10316" y="16258"/>
                    <a:pt x="5859" y="19312"/>
                    <a:pt x="1403" y="22447"/>
                  </a:cubicBezTo>
                  <a:lnTo>
                    <a:pt x="3219" y="26573"/>
                  </a:lnTo>
                  <a:cubicBezTo>
                    <a:pt x="3219" y="26573"/>
                    <a:pt x="3961" y="26573"/>
                    <a:pt x="4291" y="26573"/>
                  </a:cubicBezTo>
                  <a:cubicBezTo>
                    <a:pt x="4126" y="27069"/>
                    <a:pt x="3879" y="27564"/>
                    <a:pt x="3714" y="28802"/>
                  </a:cubicBezTo>
                  <a:cubicBezTo>
                    <a:pt x="2476" y="29792"/>
                    <a:pt x="1320" y="30782"/>
                    <a:pt x="0" y="31691"/>
                  </a:cubicBezTo>
                  <a:lnTo>
                    <a:pt x="1981" y="35982"/>
                  </a:lnTo>
                  <a:cubicBezTo>
                    <a:pt x="2971" y="35239"/>
                    <a:pt x="3961" y="34579"/>
                    <a:pt x="4952" y="33836"/>
                  </a:cubicBezTo>
                  <a:cubicBezTo>
                    <a:pt x="6355" y="32846"/>
                    <a:pt x="8088" y="32350"/>
                    <a:pt x="9408" y="31113"/>
                  </a:cubicBezTo>
                  <a:cubicBezTo>
                    <a:pt x="17578" y="23603"/>
                    <a:pt x="26656" y="18156"/>
                    <a:pt x="36064" y="13535"/>
                  </a:cubicBezTo>
                  <a:lnTo>
                    <a:pt x="33506" y="9738"/>
                  </a:lnTo>
                  <a:cubicBezTo>
                    <a:pt x="33506" y="9738"/>
                    <a:pt x="32928" y="9326"/>
                    <a:pt x="32681" y="9160"/>
                  </a:cubicBezTo>
                  <a:cubicBezTo>
                    <a:pt x="33011" y="8583"/>
                    <a:pt x="33258" y="8087"/>
                    <a:pt x="34166" y="7510"/>
                  </a:cubicBezTo>
                  <a:lnTo>
                    <a:pt x="37880" y="6850"/>
                  </a:lnTo>
                  <a:cubicBezTo>
                    <a:pt x="37880" y="6850"/>
                    <a:pt x="37137" y="6850"/>
                    <a:pt x="36559" y="6850"/>
                  </a:cubicBezTo>
                  <a:cubicBezTo>
                    <a:pt x="35899" y="4951"/>
                    <a:pt x="36394" y="4126"/>
                    <a:pt x="37385" y="3879"/>
                  </a:cubicBezTo>
                  <a:lnTo>
                    <a:pt x="36064" y="0"/>
                  </a:lnTo>
                  <a:cubicBezTo>
                    <a:pt x="28884" y="4044"/>
                    <a:pt x="21870" y="8748"/>
                    <a:pt x="14855" y="13287"/>
                  </a:cubicBezTo>
                  <a:close/>
                  <a:moveTo>
                    <a:pt x="26821" y="10646"/>
                  </a:moveTo>
                  <a:cubicBezTo>
                    <a:pt x="26821" y="10646"/>
                    <a:pt x="27894" y="10646"/>
                    <a:pt x="28389" y="10728"/>
                  </a:cubicBezTo>
                  <a:cubicBezTo>
                    <a:pt x="27977" y="11389"/>
                    <a:pt x="27481" y="12049"/>
                    <a:pt x="26491" y="12792"/>
                  </a:cubicBezTo>
                  <a:cubicBezTo>
                    <a:pt x="26574" y="12049"/>
                    <a:pt x="26491" y="11141"/>
                    <a:pt x="26821" y="10646"/>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2" name="フリーフォーム: 図形 51">
              <a:extLst>
                <a:ext uri="{FF2B5EF4-FFF2-40B4-BE49-F238E27FC236}">
                  <a16:creationId xmlns:a16="http://schemas.microsoft.com/office/drawing/2014/main" id="{33226E9F-CD79-824C-E221-BA9F4692DC8F}"/>
                </a:ext>
              </a:extLst>
            </p:cNvPr>
            <p:cNvSpPr/>
            <p:nvPr/>
          </p:nvSpPr>
          <p:spPr>
            <a:xfrm>
              <a:off x="4665392" y="6118568"/>
              <a:ext cx="370382" cy="469897"/>
            </a:xfrm>
            <a:custGeom>
              <a:avLst/>
              <a:gdLst>
                <a:gd name="connsiteX0" fmla="*/ 173802 w 370382"/>
                <a:gd name="connsiteY0" fmla="*/ 25902 h 469897"/>
                <a:gd name="connsiteX1" fmla="*/ 178424 w 370382"/>
                <a:gd name="connsiteY1" fmla="*/ 21941 h 469897"/>
                <a:gd name="connsiteX2" fmla="*/ 180817 w 370382"/>
                <a:gd name="connsiteY2" fmla="*/ 21363 h 469897"/>
                <a:gd name="connsiteX3" fmla="*/ 179331 w 370382"/>
                <a:gd name="connsiteY3" fmla="*/ 18144 h 469897"/>
                <a:gd name="connsiteX4" fmla="*/ 175453 w 370382"/>
                <a:gd name="connsiteY4" fmla="*/ 17236 h 469897"/>
                <a:gd name="connsiteX5" fmla="*/ 156636 w 370382"/>
                <a:gd name="connsiteY5" fmla="*/ 14431 h 469897"/>
                <a:gd name="connsiteX6" fmla="*/ 145660 w 370382"/>
                <a:gd name="connsiteY6" fmla="*/ 15091 h 469897"/>
                <a:gd name="connsiteX7" fmla="*/ 134849 w 370382"/>
                <a:gd name="connsiteY7" fmla="*/ 14183 h 469897"/>
                <a:gd name="connsiteX8" fmla="*/ 125441 w 370382"/>
                <a:gd name="connsiteY8" fmla="*/ 10552 h 469897"/>
                <a:gd name="connsiteX9" fmla="*/ 104149 w 370382"/>
                <a:gd name="connsiteY9" fmla="*/ 5188 h 469897"/>
                <a:gd name="connsiteX10" fmla="*/ 94081 w 370382"/>
                <a:gd name="connsiteY10" fmla="*/ 648 h 469897"/>
                <a:gd name="connsiteX11" fmla="*/ 92760 w 370382"/>
                <a:gd name="connsiteY11" fmla="*/ 71 h 469897"/>
                <a:gd name="connsiteX12" fmla="*/ 88634 w 370382"/>
                <a:gd name="connsiteY12" fmla="*/ 5930 h 469897"/>
                <a:gd name="connsiteX13" fmla="*/ 92678 w 370382"/>
                <a:gd name="connsiteY13" fmla="*/ 32091 h 469897"/>
                <a:gd name="connsiteX14" fmla="*/ 92678 w 370382"/>
                <a:gd name="connsiteY14" fmla="*/ 33164 h 469897"/>
                <a:gd name="connsiteX15" fmla="*/ 102251 w 370382"/>
                <a:gd name="connsiteY15" fmla="*/ 57922 h 469897"/>
                <a:gd name="connsiteX16" fmla="*/ 112650 w 370382"/>
                <a:gd name="connsiteY16" fmla="*/ 74840 h 469897"/>
                <a:gd name="connsiteX17" fmla="*/ 116858 w 370382"/>
                <a:gd name="connsiteY17" fmla="*/ 88292 h 469897"/>
                <a:gd name="connsiteX18" fmla="*/ 113887 w 370382"/>
                <a:gd name="connsiteY18" fmla="*/ 94812 h 469897"/>
                <a:gd name="connsiteX19" fmla="*/ 107120 w 370382"/>
                <a:gd name="connsiteY19" fmla="*/ 93079 h 469897"/>
                <a:gd name="connsiteX20" fmla="*/ 98785 w 370382"/>
                <a:gd name="connsiteY20" fmla="*/ 78802 h 469897"/>
                <a:gd name="connsiteX21" fmla="*/ 89624 w 370382"/>
                <a:gd name="connsiteY21" fmla="*/ 59078 h 469897"/>
                <a:gd name="connsiteX22" fmla="*/ 81949 w 370382"/>
                <a:gd name="connsiteY22" fmla="*/ 45213 h 469897"/>
                <a:gd name="connsiteX23" fmla="*/ 75925 w 370382"/>
                <a:gd name="connsiteY23" fmla="*/ 34154 h 469897"/>
                <a:gd name="connsiteX24" fmla="*/ 71716 w 370382"/>
                <a:gd name="connsiteY24" fmla="*/ 33247 h 469897"/>
                <a:gd name="connsiteX25" fmla="*/ 64289 w 370382"/>
                <a:gd name="connsiteY25" fmla="*/ 32174 h 469897"/>
                <a:gd name="connsiteX26" fmla="*/ 54220 w 370382"/>
                <a:gd name="connsiteY26" fmla="*/ 23426 h 469897"/>
                <a:gd name="connsiteX27" fmla="*/ 43409 w 370382"/>
                <a:gd name="connsiteY27" fmla="*/ 18557 h 469897"/>
                <a:gd name="connsiteX28" fmla="*/ 29627 w 370382"/>
                <a:gd name="connsiteY28" fmla="*/ 15586 h 469897"/>
                <a:gd name="connsiteX29" fmla="*/ 8500 w 370382"/>
                <a:gd name="connsiteY29" fmla="*/ 26810 h 469897"/>
                <a:gd name="connsiteX30" fmla="*/ 4044 w 370382"/>
                <a:gd name="connsiteY30" fmla="*/ 38941 h 469897"/>
                <a:gd name="connsiteX31" fmla="*/ 1320 w 370382"/>
                <a:gd name="connsiteY31" fmla="*/ 53549 h 469897"/>
                <a:gd name="connsiteX32" fmla="*/ 1073 w 370382"/>
                <a:gd name="connsiteY32" fmla="*/ 54539 h 469897"/>
                <a:gd name="connsiteX33" fmla="*/ 0 w 370382"/>
                <a:gd name="connsiteY33" fmla="*/ 83011 h 469897"/>
                <a:gd name="connsiteX34" fmla="*/ 1651 w 370382"/>
                <a:gd name="connsiteY34" fmla="*/ 90686 h 469897"/>
                <a:gd name="connsiteX35" fmla="*/ 11141 w 370382"/>
                <a:gd name="connsiteY35" fmla="*/ 126750 h 469897"/>
                <a:gd name="connsiteX36" fmla="*/ 19889 w 370382"/>
                <a:gd name="connsiteY36" fmla="*/ 143008 h 469897"/>
                <a:gd name="connsiteX37" fmla="*/ 38540 w 370382"/>
                <a:gd name="connsiteY37" fmla="*/ 163557 h 469897"/>
                <a:gd name="connsiteX38" fmla="*/ 57686 w 370382"/>
                <a:gd name="connsiteY38" fmla="*/ 173543 h 469897"/>
                <a:gd name="connsiteX39" fmla="*/ 67837 w 370382"/>
                <a:gd name="connsiteY39" fmla="*/ 175771 h 469897"/>
                <a:gd name="connsiteX40" fmla="*/ 72129 w 370382"/>
                <a:gd name="connsiteY40" fmla="*/ 174616 h 469897"/>
                <a:gd name="connsiteX41" fmla="*/ 85250 w 370382"/>
                <a:gd name="connsiteY41" fmla="*/ 178825 h 469897"/>
                <a:gd name="connsiteX42" fmla="*/ 85581 w 370382"/>
                <a:gd name="connsiteY42" fmla="*/ 181630 h 469897"/>
                <a:gd name="connsiteX43" fmla="*/ 83765 w 370382"/>
                <a:gd name="connsiteY43" fmla="*/ 200777 h 469897"/>
                <a:gd name="connsiteX44" fmla="*/ 77823 w 370382"/>
                <a:gd name="connsiteY44" fmla="*/ 227103 h 469897"/>
                <a:gd name="connsiteX45" fmla="*/ 67260 w 370382"/>
                <a:gd name="connsiteY45" fmla="*/ 264405 h 469897"/>
                <a:gd name="connsiteX46" fmla="*/ 59172 w 370382"/>
                <a:gd name="connsiteY46" fmla="*/ 294775 h 469897"/>
                <a:gd name="connsiteX47" fmla="*/ 62143 w 370382"/>
                <a:gd name="connsiteY47" fmla="*/ 301047 h 469897"/>
                <a:gd name="connsiteX48" fmla="*/ 79556 w 370382"/>
                <a:gd name="connsiteY48" fmla="*/ 317387 h 469897"/>
                <a:gd name="connsiteX49" fmla="*/ 89212 w 370382"/>
                <a:gd name="connsiteY49" fmla="*/ 325723 h 469897"/>
                <a:gd name="connsiteX50" fmla="*/ 102664 w 370382"/>
                <a:gd name="connsiteY50" fmla="*/ 338597 h 469897"/>
                <a:gd name="connsiteX51" fmla="*/ 116281 w 370382"/>
                <a:gd name="connsiteY51" fmla="*/ 355515 h 469897"/>
                <a:gd name="connsiteX52" fmla="*/ 141864 w 370382"/>
                <a:gd name="connsiteY52" fmla="*/ 391992 h 469897"/>
                <a:gd name="connsiteX53" fmla="*/ 160020 w 370382"/>
                <a:gd name="connsiteY53" fmla="*/ 415264 h 469897"/>
                <a:gd name="connsiteX54" fmla="*/ 170336 w 370382"/>
                <a:gd name="connsiteY54" fmla="*/ 429625 h 469897"/>
                <a:gd name="connsiteX55" fmla="*/ 171987 w 370382"/>
                <a:gd name="connsiteY55" fmla="*/ 431770 h 469897"/>
                <a:gd name="connsiteX56" fmla="*/ 179084 w 370382"/>
                <a:gd name="connsiteY56" fmla="*/ 440683 h 469897"/>
                <a:gd name="connsiteX57" fmla="*/ 199385 w 370382"/>
                <a:gd name="connsiteY57" fmla="*/ 466926 h 469897"/>
                <a:gd name="connsiteX58" fmla="*/ 202852 w 370382"/>
                <a:gd name="connsiteY58" fmla="*/ 469898 h 469897"/>
                <a:gd name="connsiteX59" fmla="*/ 202852 w 370382"/>
                <a:gd name="connsiteY59" fmla="*/ 464616 h 469897"/>
                <a:gd name="connsiteX60" fmla="*/ 199881 w 370382"/>
                <a:gd name="connsiteY60" fmla="*/ 456446 h 469897"/>
                <a:gd name="connsiteX61" fmla="*/ 197570 w 370382"/>
                <a:gd name="connsiteY61" fmla="*/ 450586 h 469897"/>
                <a:gd name="connsiteX62" fmla="*/ 194929 w 370382"/>
                <a:gd name="connsiteY62" fmla="*/ 444892 h 469897"/>
                <a:gd name="connsiteX63" fmla="*/ 188739 w 370382"/>
                <a:gd name="connsiteY63" fmla="*/ 426901 h 469897"/>
                <a:gd name="connsiteX64" fmla="*/ 184861 w 370382"/>
                <a:gd name="connsiteY64" fmla="*/ 415182 h 469897"/>
                <a:gd name="connsiteX65" fmla="*/ 176691 w 370382"/>
                <a:gd name="connsiteY65" fmla="*/ 392983 h 469897"/>
                <a:gd name="connsiteX66" fmla="*/ 170253 w 370382"/>
                <a:gd name="connsiteY66" fmla="*/ 376560 h 469897"/>
                <a:gd name="connsiteX67" fmla="*/ 171987 w 370382"/>
                <a:gd name="connsiteY67" fmla="*/ 368472 h 469897"/>
                <a:gd name="connsiteX68" fmla="*/ 178259 w 370382"/>
                <a:gd name="connsiteY68" fmla="*/ 368142 h 469897"/>
                <a:gd name="connsiteX69" fmla="*/ 180322 w 370382"/>
                <a:gd name="connsiteY69" fmla="*/ 369545 h 469897"/>
                <a:gd name="connsiteX70" fmla="*/ 181560 w 370382"/>
                <a:gd name="connsiteY70" fmla="*/ 365748 h 469897"/>
                <a:gd name="connsiteX71" fmla="*/ 182302 w 370382"/>
                <a:gd name="connsiteY71" fmla="*/ 355268 h 469897"/>
                <a:gd name="connsiteX72" fmla="*/ 188079 w 370382"/>
                <a:gd name="connsiteY72" fmla="*/ 333398 h 469897"/>
                <a:gd name="connsiteX73" fmla="*/ 192288 w 370382"/>
                <a:gd name="connsiteY73" fmla="*/ 316562 h 469897"/>
                <a:gd name="connsiteX74" fmla="*/ 194516 w 370382"/>
                <a:gd name="connsiteY74" fmla="*/ 310703 h 469897"/>
                <a:gd name="connsiteX75" fmla="*/ 196332 w 370382"/>
                <a:gd name="connsiteY75" fmla="*/ 293372 h 469897"/>
                <a:gd name="connsiteX76" fmla="*/ 191380 w 370382"/>
                <a:gd name="connsiteY76" fmla="*/ 289329 h 469897"/>
                <a:gd name="connsiteX77" fmla="*/ 175453 w 370382"/>
                <a:gd name="connsiteY77" fmla="*/ 284624 h 469897"/>
                <a:gd name="connsiteX78" fmla="*/ 172069 w 370382"/>
                <a:gd name="connsiteY78" fmla="*/ 271833 h 469897"/>
                <a:gd name="connsiteX79" fmla="*/ 180652 w 370382"/>
                <a:gd name="connsiteY79" fmla="*/ 270182 h 469897"/>
                <a:gd name="connsiteX80" fmla="*/ 193444 w 370382"/>
                <a:gd name="connsiteY80" fmla="*/ 276619 h 469897"/>
                <a:gd name="connsiteX81" fmla="*/ 204255 w 370382"/>
                <a:gd name="connsiteY81" fmla="*/ 275877 h 469897"/>
                <a:gd name="connsiteX82" fmla="*/ 209949 w 370382"/>
                <a:gd name="connsiteY82" fmla="*/ 277775 h 469897"/>
                <a:gd name="connsiteX83" fmla="*/ 217624 w 370382"/>
                <a:gd name="connsiteY83" fmla="*/ 279673 h 469897"/>
                <a:gd name="connsiteX84" fmla="*/ 227692 w 370382"/>
                <a:gd name="connsiteY84" fmla="*/ 280333 h 469897"/>
                <a:gd name="connsiteX85" fmla="*/ 235697 w 370382"/>
                <a:gd name="connsiteY85" fmla="*/ 279673 h 469897"/>
                <a:gd name="connsiteX86" fmla="*/ 262023 w 370382"/>
                <a:gd name="connsiteY86" fmla="*/ 275877 h 469897"/>
                <a:gd name="connsiteX87" fmla="*/ 280014 w 370382"/>
                <a:gd name="connsiteY87" fmla="*/ 269604 h 469897"/>
                <a:gd name="connsiteX88" fmla="*/ 295612 w 370382"/>
                <a:gd name="connsiteY88" fmla="*/ 263745 h 469897"/>
                <a:gd name="connsiteX89" fmla="*/ 313850 w 370382"/>
                <a:gd name="connsiteY89" fmla="*/ 251861 h 469897"/>
                <a:gd name="connsiteX90" fmla="*/ 315749 w 370382"/>
                <a:gd name="connsiteY90" fmla="*/ 246662 h 469897"/>
                <a:gd name="connsiteX91" fmla="*/ 311953 w 370382"/>
                <a:gd name="connsiteY91" fmla="*/ 244516 h 469897"/>
                <a:gd name="connsiteX92" fmla="*/ 300894 w 370382"/>
                <a:gd name="connsiteY92" fmla="*/ 242371 h 469897"/>
                <a:gd name="connsiteX93" fmla="*/ 290660 w 370382"/>
                <a:gd name="connsiteY93" fmla="*/ 240142 h 469897"/>
                <a:gd name="connsiteX94" fmla="*/ 272752 w 370382"/>
                <a:gd name="connsiteY94" fmla="*/ 237171 h 469897"/>
                <a:gd name="connsiteX95" fmla="*/ 266563 w 370382"/>
                <a:gd name="connsiteY95" fmla="*/ 237089 h 469897"/>
                <a:gd name="connsiteX96" fmla="*/ 256082 w 370382"/>
                <a:gd name="connsiteY96" fmla="*/ 234778 h 469897"/>
                <a:gd name="connsiteX97" fmla="*/ 253358 w 370382"/>
                <a:gd name="connsiteY97" fmla="*/ 230569 h 469897"/>
                <a:gd name="connsiteX98" fmla="*/ 253111 w 370382"/>
                <a:gd name="connsiteY98" fmla="*/ 220583 h 469897"/>
                <a:gd name="connsiteX99" fmla="*/ 255009 w 370382"/>
                <a:gd name="connsiteY99" fmla="*/ 206306 h 469897"/>
                <a:gd name="connsiteX100" fmla="*/ 255669 w 370382"/>
                <a:gd name="connsiteY100" fmla="*/ 193184 h 469897"/>
                <a:gd name="connsiteX101" fmla="*/ 258887 w 370382"/>
                <a:gd name="connsiteY101" fmla="*/ 189388 h 469897"/>
                <a:gd name="connsiteX102" fmla="*/ 277043 w 370382"/>
                <a:gd name="connsiteY102" fmla="*/ 189388 h 469897"/>
                <a:gd name="connsiteX103" fmla="*/ 306506 w 370382"/>
                <a:gd name="connsiteY103" fmla="*/ 187902 h 469897"/>
                <a:gd name="connsiteX104" fmla="*/ 329696 w 370382"/>
                <a:gd name="connsiteY104" fmla="*/ 185675 h 469897"/>
                <a:gd name="connsiteX105" fmla="*/ 336216 w 370382"/>
                <a:gd name="connsiteY105" fmla="*/ 184932 h 469897"/>
                <a:gd name="connsiteX106" fmla="*/ 337288 w 370382"/>
                <a:gd name="connsiteY106" fmla="*/ 182043 h 469897"/>
                <a:gd name="connsiteX107" fmla="*/ 332584 w 370382"/>
                <a:gd name="connsiteY107" fmla="*/ 168509 h 469897"/>
                <a:gd name="connsiteX108" fmla="*/ 333657 w 370382"/>
                <a:gd name="connsiteY108" fmla="*/ 153324 h 469897"/>
                <a:gd name="connsiteX109" fmla="*/ 341497 w 370382"/>
                <a:gd name="connsiteY109" fmla="*/ 134425 h 469897"/>
                <a:gd name="connsiteX110" fmla="*/ 351235 w 370382"/>
                <a:gd name="connsiteY110" fmla="*/ 120890 h 469897"/>
                <a:gd name="connsiteX111" fmla="*/ 356765 w 370382"/>
                <a:gd name="connsiteY111" fmla="*/ 115279 h 469897"/>
                <a:gd name="connsiteX112" fmla="*/ 369309 w 370382"/>
                <a:gd name="connsiteY112" fmla="*/ 101084 h 469897"/>
                <a:gd name="connsiteX113" fmla="*/ 369474 w 370382"/>
                <a:gd name="connsiteY113" fmla="*/ 96215 h 469897"/>
                <a:gd name="connsiteX114" fmla="*/ 357838 w 370382"/>
                <a:gd name="connsiteY114" fmla="*/ 78471 h 469897"/>
                <a:gd name="connsiteX115" fmla="*/ 347356 w 370382"/>
                <a:gd name="connsiteY115" fmla="*/ 60481 h 469897"/>
                <a:gd name="connsiteX116" fmla="*/ 341992 w 370382"/>
                <a:gd name="connsiteY116" fmla="*/ 40179 h 469897"/>
                <a:gd name="connsiteX117" fmla="*/ 340919 w 370382"/>
                <a:gd name="connsiteY117" fmla="*/ 32999 h 469897"/>
                <a:gd name="connsiteX118" fmla="*/ 341580 w 370382"/>
                <a:gd name="connsiteY118" fmla="*/ 22188 h 469897"/>
                <a:gd name="connsiteX119" fmla="*/ 339517 w 370382"/>
                <a:gd name="connsiteY119" fmla="*/ 18887 h 469897"/>
                <a:gd name="connsiteX120" fmla="*/ 325487 w 370382"/>
                <a:gd name="connsiteY120" fmla="*/ 18887 h 469897"/>
                <a:gd name="connsiteX121" fmla="*/ 312035 w 370382"/>
                <a:gd name="connsiteY121" fmla="*/ 16741 h 469897"/>
                <a:gd name="connsiteX122" fmla="*/ 309477 w 370382"/>
                <a:gd name="connsiteY122" fmla="*/ 19960 h 469897"/>
                <a:gd name="connsiteX123" fmla="*/ 306011 w 370382"/>
                <a:gd name="connsiteY123" fmla="*/ 42738 h 469897"/>
                <a:gd name="connsiteX124" fmla="*/ 306011 w 370382"/>
                <a:gd name="connsiteY124" fmla="*/ 50660 h 469897"/>
                <a:gd name="connsiteX125" fmla="*/ 296520 w 370382"/>
                <a:gd name="connsiteY125" fmla="*/ 59490 h 469897"/>
                <a:gd name="connsiteX126" fmla="*/ 288680 w 370382"/>
                <a:gd name="connsiteY126" fmla="*/ 59408 h 469897"/>
                <a:gd name="connsiteX127" fmla="*/ 284553 w 370382"/>
                <a:gd name="connsiteY127" fmla="*/ 58417 h 469897"/>
                <a:gd name="connsiteX128" fmla="*/ 275558 w 370382"/>
                <a:gd name="connsiteY128" fmla="*/ 56272 h 469897"/>
                <a:gd name="connsiteX129" fmla="*/ 257815 w 370382"/>
                <a:gd name="connsiteY129" fmla="*/ 55447 h 469897"/>
                <a:gd name="connsiteX130" fmla="*/ 238421 w 370382"/>
                <a:gd name="connsiteY130" fmla="*/ 54786 h 469897"/>
                <a:gd name="connsiteX131" fmla="*/ 217954 w 370382"/>
                <a:gd name="connsiteY131" fmla="*/ 55529 h 469897"/>
                <a:gd name="connsiteX132" fmla="*/ 202769 w 370382"/>
                <a:gd name="connsiteY132" fmla="*/ 56767 h 469897"/>
                <a:gd name="connsiteX133" fmla="*/ 180569 w 370382"/>
                <a:gd name="connsiteY133" fmla="*/ 53301 h 469897"/>
                <a:gd name="connsiteX134" fmla="*/ 177516 w 370382"/>
                <a:gd name="connsiteY134" fmla="*/ 48102 h 469897"/>
                <a:gd name="connsiteX135" fmla="*/ 175535 w 370382"/>
                <a:gd name="connsiteY135" fmla="*/ 36383 h 469897"/>
                <a:gd name="connsiteX136" fmla="*/ 174132 w 370382"/>
                <a:gd name="connsiteY136" fmla="*/ 26067 h 469897"/>
                <a:gd name="connsiteX137" fmla="*/ 29710 w 370382"/>
                <a:gd name="connsiteY137" fmla="*/ 82680 h 469897"/>
                <a:gd name="connsiteX138" fmla="*/ 28307 w 370382"/>
                <a:gd name="connsiteY138" fmla="*/ 74015 h 469897"/>
                <a:gd name="connsiteX139" fmla="*/ 33589 w 370382"/>
                <a:gd name="connsiteY139" fmla="*/ 70879 h 469897"/>
                <a:gd name="connsiteX140" fmla="*/ 40768 w 370382"/>
                <a:gd name="connsiteY140" fmla="*/ 75831 h 469897"/>
                <a:gd name="connsiteX141" fmla="*/ 43162 w 370382"/>
                <a:gd name="connsiteY141" fmla="*/ 79380 h 469897"/>
                <a:gd name="connsiteX142" fmla="*/ 59832 w 370382"/>
                <a:gd name="connsiteY142" fmla="*/ 95968 h 469897"/>
                <a:gd name="connsiteX143" fmla="*/ 60988 w 370382"/>
                <a:gd name="connsiteY143" fmla="*/ 96875 h 469897"/>
                <a:gd name="connsiteX144" fmla="*/ 61400 w 370382"/>
                <a:gd name="connsiteY144" fmla="*/ 95059 h 469897"/>
                <a:gd name="connsiteX145" fmla="*/ 57274 w 370382"/>
                <a:gd name="connsiteY145" fmla="*/ 78637 h 469897"/>
                <a:gd name="connsiteX146" fmla="*/ 53725 w 370382"/>
                <a:gd name="connsiteY146" fmla="*/ 60728 h 469897"/>
                <a:gd name="connsiteX147" fmla="*/ 60080 w 370382"/>
                <a:gd name="connsiteY147" fmla="*/ 52971 h 469897"/>
                <a:gd name="connsiteX148" fmla="*/ 65031 w 370382"/>
                <a:gd name="connsiteY148" fmla="*/ 60728 h 469897"/>
                <a:gd name="connsiteX149" fmla="*/ 66022 w 370382"/>
                <a:gd name="connsiteY149" fmla="*/ 68733 h 469897"/>
                <a:gd name="connsiteX150" fmla="*/ 69653 w 370382"/>
                <a:gd name="connsiteY150" fmla="*/ 88045 h 469897"/>
                <a:gd name="connsiteX151" fmla="*/ 73284 w 370382"/>
                <a:gd name="connsiteY151" fmla="*/ 108099 h 469897"/>
                <a:gd name="connsiteX152" fmla="*/ 79061 w 370382"/>
                <a:gd name="connsiteY152" fmla="*/ 120313 h 469897"/>
                <a:gd name="connsiteX153" fmla="*/ 80216 w 370382"/>
                <a:gd name="connsiteY153" fmla="*/ 125429 h 469897"/>
                <a:gd name="connsiteX154" fmla="*/ 75347 w 370382"/>
                <a:gd name="connsiteY154" fmla="*/ 131619 h 469897"/>
                <a:gd name="connsiteX155" fmla="*/ 68745 w 370382"/>
                <a:gd name="connsiteY155" fmla="*/ 127328 h 469897"/>
                <a:gd name="connsiteX156" fmla="*/ 57934 w 370382"/>
                <a:gd name="connsiteY156" fmla="*/ 109667 h 469897"/>
                <a:gd name="connsiteX157" fmla="*/ 42254 w 370382"/>
                <a:gd name="connsiteY157" fmla="*/ 94895 h 469897"/>
                <a:gd name="connsiteX158" fmla="*/ 29792 w 370382"/>
                <a:gd name="connsiteY158" fmla="*/ 82516 h 469897"/>
                <a:gd name="connsiteX159" fmla="*/ 208794 w 370382"/>
                <a:gd name="connsiteY159" fmla="*/ 226443 h 469897"/>
                <a:gd name="connsiteX160" fmla="*/ 208381 w 370382"/>
                <a:gd name="connsiteY160" fmla="*/ 218272 h 469897"/>
                <a:gd name="connsiteX161" fmla="*/ 210857 w 370382"/>
                <a:gd name="connsiteY161" fmla="*/ 211506 h 469897"/>
                <a:gd name="connsiteX162" fmla="*/ 214983 w 370382"/>
                <a:gd name="connsiteY162" fmla="*/ 199126 h 469897"/>
                <a:gd name="connsiteX163" fmla="*/ 226867 w 370382"/>
                <a:gd name="connsiteY163" fmla="*/ 164795 h 469897"/>
                <a:gd name="connsiteX164" fmla="*/ 232891 w 370382"/>
                <a:gd name="connsiteY164" fmla="*/ 151508 h 469897"/>
                <a:gd name="connsiteX165" fmla="*/ 236853 w 370382"/>
                <a:gd name="connsiteY165" fmla="*/ 139459 h 469897"/>
                <a:gd name="connsiteX166" fmla="*/ 241062 w 370382"/>
                <a:gd name="connsiteY166" fmla="*/ 125677 h 469897"/>
                <a:gd name="connsiteX167" fmla="*/ 250387 w 370382"/>
                <a:gd name="connsiteY167" fmla="*/ 122624 h 469897"/>
                <a:gd name="connsiteX168" fmla="*/ 251377 w 370382"/>
                <a:gd name="connsiteY168" fmla="*/ 133517 h 469897"/>
                <a:gd name="connsiteX169" fmla="*/ 241309 w 370382"/>
                <a:gd name="connsiteY169" fmla="*/ 157285 h 469897"/>
                <a:gd name="connsiteX170" fmla="*/ 234542 w 370382"/>
                <a:gd name="connsiteY170" fmla="*/ 171645 h 469897"/>
                <a:gd name="connsiteX171" fmla="*/ 227197 w 370382"/>
                <a:gd name="connsiteY171" fmla="*/ 192359 h 469897"/>
                <a:gd name="connsiteX172" fmla="*/ 221338 w 370382"/>
                <a:gd name="connsiteY172" fmla="*/ 211670 h 469897"/>
                <a:gd name="connsiteX173" fmla="*/ 217871 w 370382"/>
                <a:gd name="connsiteY173" fmla="*/ 225535 h 469897"/>
                <a:gd name="connsiteX174" fmla="*/ 213415 w 370382"/>
                <a:gd name="connsiteY174" fmla="*/ 229744 h 469897"/>
                <a:gd name="connsiteX175" fmla="*/ 208628 w 370382"/>
                <a:gd name="connsiteY175" fmla="*/ 226525 h 4698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Lst>
              <a:rect l="l" t="t" r="r" b="b"/>
              <a:pathLst>
                <a:path w="370382" h="469897">
                  <a:moveTo>
                    <a:pt x="173802" y="25902"/>
                  </a:moveTo>
                  <a:cubicBezTo>
                    <a:pt x="173637" y="23756"/>
                    <a:pt x="176608" y="21611"/>
                    <a:pt x="178424" y="21941"/>
                  </a:cubicBezTo>
                  <a:cubicBezTo>
                    <a:pt x="179166" y="22106"/>
                    <a:pt x="180074" y="21528"/>
                    <a:pt x="180817" y="21363"/>
                  </a:cubicBezTo>
                  <a:cubicBezTo>
                    <a:pt x="180322" y="20290"/>
                    <a:pt x="180074" y="18639"/>
                    <a:pt x="179331" y="18144"/>
                  </a:cubicBezTo>
                  <a:cubicBezTo>
                    <a:pt x="178259" y="17402"/>
                    <a:pt x="176773" y="17484"/>
                    <a:pt x="175453" y="17236"/>
                  </a:cubicBezTo>
                  <a:cubicBezTo>
                    <a:pt x="169181" y="16246"/>
                    <a:pt x="162909" y="14761"/>
                    <a:pt x="156636" y="14431"/>
                  </a:cubicBezTo>
                  <a:cubicBezTo>
                    <a:pt x="153005" y="14266"/>
                    <a:pt x="148879" y="12285"/>
                    <a:pt x="145660" y="15091"/>
                  </a:cubicBezTo>
                  <a:cubicBezTo>
                    <a:pt x="141534" y="18722"/>
                    <a:pt x="138480" y="16494"/>
                    <a:pt x="134849" y="14183"/>
                  </a:cubicBezTo>
                  <a:cubicBezTo>
                    <a:pt x="131961" y="12368"/>
                    <a:pt x="128660" y="11377"/>
                    <a:pt x="125441" y="10552"/>
                  </a:cubicBezTo>
                  <a:cubicBezTo>
                    <a:pt x="118344" y="8654"/>
                    <a:pt x="111164" y="7251"/>
                    <a:pt x="104149" y="5188"/>
                  </a:cubicBezTo>
                  <a:cubicBezTo>
                    <a:pt x="100683" y="4197"/>
                    <a:pt x="97465" y="2217"/>
                    <a:pt x="94081" y="648"/>
                  </a:cubicBezTo>
                  <a:cubicBezTo>
                    <a:pt x="93668" y="484"/>
                    <a:pt x="93256" y="153"/>
                    <a:pt x="92760" y="71"/>
                  </a:cubicBezTo>
                  <a:cubicBezTo>
                    <a:pt x="87891" y="-342"/>
                    <a:pt x="87974" y="979"/>
                    <a:pt x="88634" y="5930"/>
                  </a:cubicBezTo>
                  <a:cubicBezTo>
                    <a:pt x="89790" y="14678"/>
                    <a:pt x="91358" y="23343"/>
                    <a:pt x="92678" y="32091"/>
                  </a:cubicBezTo>
                  <a:cubicBezTo>
                    <a:pt x="92678" y="32422"/>
                    <a:pt x="92595" y="32917"/>
                    <a:pt x="92678" y="33164"/>
                  </a:cubicBezTo>
                  <a:cubicBezTo>
                    <a:pt x="95814" y="41499"/>
                    <a:pt x="98537" y="50082"/>
                    <a:pt x="102251" y="57922"/>
                  </a:cubicBezTo>
                  <a:cubicBezTo>
                    <a:pt x="105140" y="64029"/>
                    <a:pt x="109348" y="69064"/>
                    <a:pt x="112650" y="74840"/>
                  </a:cubicBezTo>
                  <a:cubicBezTo>
                    <a:pt x="114878" y="78802"/>
                    <a:pt x="117271" y="82846"/>
                    <a:pt x="116858" y="88292"/>
                  </a:cubicBezTo>
                  <a:cubicBezTo>
                    <a:pt x="116693" y="91098"/>
                    <a:pt x="116281" y="93822"/>
                    <a:pt x="113887" y="94812"/>
                  </a:cubicBezTo>
                  <a:cubicBezTo>
                    <a:pt x="111412" y="95885"/>
                    <a:pt x="108853" y="95968"/>
                    <a:pt x="107120" y="93079"/>
                  </a:cubicBezTo>
                  <a:cubicBezTo>
                    <a:pt x="104232" y="88457"/>
                    <a:pt x="101343" y="83753"/>
                    <a:pt x="98785" y="78802"/>
                  </a:cubicBezTo>
                  <a:cubicBezTo>
                    <a:pt x="95566" y="72365"/>
                    <a:pt x="92760" y="65515"/>
                    <a:pt x="89624" y="59078"/>
                  </a:cubicBezTo>
                  <a:cubicBezTo>
                    <a:pt x="87314" y="54291"/>
                    <a:pt x="84920" y="49422"/>
                    <a:pt x="81949" y="45213"/>
                  </a:cubicBezTo>
                  <a:cubicBezTo>
                    <a:pt x="79474" y="41829"/>
                    <a:pt x="77080" y="38776"/>
                    <a:pt x="75925" y="34154"/>
                  </a:cubicBezTo>
                  <a:cubicBezTo>
                    <a:pt x="75265" y="31596"/>
                    <a:pt x="73449" y="31596"/>
                    <a:pt x="71716" y="33247"/>
                  </a:cubicBezTo>
                  <a:cubicBezTo>
                    <a:pt x="68167" y="36795"/>
                    <a:pt x="66187" y="36795"/>
                    <a:pt x="64289" y="32174"/>
                  </a:cubicBezTo>
                  <a:cubicBezTo>
                    <a:pt x="62060" y="26727"/>
                    <a:pt x="58017" y="25324"/>
                    <a:pt x="54220" y="23426"/>
                  </a:cubicBezTo>
                  <a:cubicBezTo>
                    <a:pt x="50672" y="21611"/>
                    <a:pt x="47123" y="19712"/>
                    <a:pt x="43409" y="18557"/>
                  </a:cubicBezTo>
                  <a:cubicBezTo>
                    <a:pt x="38870" y="17154"/>
                    <a:pt x="34249" y="16164"/>
                    <a:pt x="29627" y="15586"/>
                  </a:cubicBezTo>
                  <a:cubicBezTo>
                    <a:pt x="21044" y="14431"/>
                    <a:pt x="13865" y="18639"/>
                    <a:pt x="8500" y="26810"/>
                  </a:cubicBezTo>
                  <a:cubicBezTo>
                    <a:pt x="6272" y="30111"/>
                    <a:pt x="5117" y="34732"/>
                    <a:pt x="4044" y="38941"/>
                  </a:cubicBezTo>
                  <a:cubicBezTo>
                    <a:pt x="2806" y="43645"/>
                    <a:pt x="2146" y="48679"/>
                    <a:pt x="1320" y="53549"/>
                  </a:cubicBezTo>
                  <a:cubicBezTo>
                    <a:pt x="1320" y="53879"/>
                    <a:pt x="1073" y="54208"/>
                    <a:pt x="1073" y="54539"/>
                  </a:cubicBezTo>
                  <a:cubicBezTo>
                    <a:pt x="660" y="64029"/>
                    <a:pt x="165" y="73520"/>
                    <a:pt x="0" y="83011"/>
                  </a:cubicBezTo>
                  <a:cubicBezTo>
                    <a:pt x="0" y="85569"/>
                    <a:pt x="1320" y="88045"/>
                    <a:pt x="1651" y="90686"/>
                  </a:cubicBezTo>
                  <a:cubicBezTo>
                    <a:pt x="3054" y="103477"/>
                    <a:pt x="6767" y="115279"/>
                    <a:pt x="11141" y="126750"/>
                  </a:cubicBezTo>
                  <a:cubicBezTo>
                    <a:pt x="13369" y="132609"/>
                    <a:pt x="16423" y="138139"/>
                    <a:pt x="19889" y="143008"/>
                  </a:cubicBezTo>
                  <a:cubicBezTo>
                    <a:pt x="25418" y="150765"/>
                    <a:pt x="31030" y="158771"/>
                    <a:pt x="38540" y="163557"/>
                  </a:cubicBezTo>
                  <a:cubicBezTo>
                    <a:pt x="44730" y="167518"/>
                    <a:pt x="51249" y="170572"/>
                    <a:pt x="57686" y="173543"/>
                  </a:cubicBezTo>
                  <a:cubicBezTo>
                    <a:pt x="60905" y="174946"/>
                    <a:pt x="64454" y="175359"/>
                    <a:pt x="67837" y="175771"/>
                  </a:cubicBezTo>
                  <a:cubicBezTo>
                    <a:pt x="69240" y="175936"/>
                    <a:pt x="70808" y="175359"/>
                    <a:pt x="72129" y="174616"/>
                  </a:cubicBezTo>
                  <a:cubicBezTo>
                    <a:pt x="77410" y="171314"/>
                    <a:pt x="82197" y="172718"/>
                    <a:pt x="85250" y="178825"/>
                  </a:cubicBezTo>
                  <a:cubicBezTo>
                    <a:pt x="85581" y="179567"/>
                    <a:pt x="85663" y="180640"/>
                    <a:pt x="85581" y="181630"/>
                  </a:cubicBezTo>
                  <a:cubicBezTo>
                    <a:pt x="85003" y="188068"/>
                    <a:pt x="84838" y="194587"/>
                    <a:pt x="83765" y="200777"/>
                  </a:cubicBezTo>
                  <a:cubicBezTo>
                    <a:pt x="82197" y="209690"/>
                    <a:pt x="80051" y="218438"/>
                    <a:pt x="77823" y="227103"/>
                  </a:cubicBezTo>
                  <a:cubicBezTo>
                    <a:pt x="74522" y="239647"/>
                    <a:pt x="70726" y="251944"/>
                    <a:pt x="67260" y="264405"/>
                  </a:cubicBezTo>
                  <a:cubicBezTo>
                    <a:pt x="64454" y="274473"/>
                    <a:pt x="61730" y="284624"/>
                    <a:pt x="59172" y="294775"/>
                  </a:cubicBezTo>
                  <a:cubicBezTo>
                    <a:pt x="58512" y="297581"/>
                    <a:pt x="60162" y="299727"/>
                    <a:pt x="62143" y="301047"/>
                  </a:cubicBezTo>
                  <a:cubicBezTo>
                    <a:pt x="68580" y="305339"/>
                    <a:pt x="74357" y="310868"/>
                    <a:pt x="79556" y="317387"/>
                  </a:cubicBezTo>
                  <a:cubicBezTo>
                    <a:pt x="82280" y="320771"/>
                    <a:pt x="85993" y="322835"/>
                    <a:pt x="89212" y="325723"/>
                  </a:cubicBezTo>
                  <a:cubicBezTo>
                    <a:pt x="93751" y="329932"/>
                    <a:pt x="98455" y="333975"/>
                    <a:pt x="102664" y="338597"/>
                  </a:cubicBezTo>
                  <a:cubicBezTo>
                    <a:pt x="107450" y="343879"/>
                    <a:pt x="111659" y="349986"/>
                    <a:pt x="116281" y="355515"/>
                  </a:cubicBezTo>
                  <a:cubicBezTo>
                    <a:pt x="125689" y="366739"/>
                    <a:pt x="133859" y="379118"/>
                    <a:pt x="141864" y="391992"/>
                  </a:cubicBezTo>
                  <a:cubicBezTo>
                    <a:pt x="147146" y="400492"/>
                    <a:pt x="153996" y="407425"/>
                    <a:pt x="160020" y="415264"/>
                  </a:cubicBezTo>
                  <a:cubicBezTo>
                    <a:pt x="163569" y="419886"/>
                    <a:pt x="166870" y="424838"/>
                    <a:pt x="170336" y="429625"/>
                  </a:cubicBezTo>
                  <a:cubicBezTo>
                    <a:pt x="170831" y="430367"/>
                    <a:pt x="171409" y="431027"/>
                    <a:pt x="171987" y="431770"/>
                  </a:cubicBezTo>
                  <a:cubicBezTo>
                    <a:pt x="174380" y="434741"/>
                    <a:pt x="176691" y="437712"/>
                    <a:pt x="179084" y="440683"/>
                  </a:cubicBezTo>
                  <a:cubicBezTo>
                    <a:pt x="185851" y="449431"/>
                    <a:pt x="192618" y="458261"/>
                    <a:pt x="199385" y="466926"/>
                  </a:cubicBezTo>
                  <a:cubicBezTo>
                    <a:pt x="200376" y="468165"/>
                    <a:pt x="201696" y="468907"/>
                    <a:pt x="202852" y="469898"/>
                  </a:cubicBezTo>
                  <a:cubicBezTo>
                    <a:pt x="202852" y="468082"/>
                    <a:pt x="203182" y="466184"/>
                    <a:pt x="202852" y="464616"/>
                  </a:cubicBezTo>
                  <a:cubicBezTo>
                    <a:pt x="202109" y="461810"/>
                    <a:pt x="200953" y="459169"/>
                    <a:pt x="199881" y="456446"/>
                  </a:cubicBezTo>
                  <a:cubicBezTo>
                    <a:pt x="199138" y="454465"/>
                    <a:pt x="198395" y="452484"/>
                    <a:pt x="197570" y="450586"/>
                  </a:cubicBezTo>
                  <a:cubicBezTo>
                    <a:pt x="196745" y="448688"/>
                    <a:pt x="195672" y="446872"/>
                    <a:pt x="194929" y="444892"/>
                  </a:cubicBezTo>
                  <a:cubicBezTo>
                    <a:pt x="192783" y="438950"/>
                    <a:pt x="190803" y="432925"/>
                    <a:pt x="188739" y="426901"/>
                  </a:cubicBezTo>
                  <a:cubicBezTo>
                    <a:pt x="187419" y="423022"/>
                    <a:pt x="186264" y="419061"/>
                    <a:pt x="184861" y="415182"/>
                  </a:cubicBezTo>
                  <a:cubicBezTo>
                    <a:pt x="182220" y="407755"/>
                    <a:pt x="179496" y="400327"/>
                    <a:pt x="176691" y="392983"/>
                  </a:cubicBezTo>
                  <a:cubicBezTo>
                    <a:pt x="174627" y="387453"/>
                    <a:pt x="172234" y="382171"/>
                    <a:pt x="170253" y="376560"/>
                  </a:cubicBezTo>
                  <a:cubicBezTo>
                    <a:pt x="169181" y="373506"/>
                    <a:pt x="170006" y="369957"/>
                    <a:pt x="171987" y="368472"/>
                  </a:cubicBezTo>
                  <a:cubicBezTo>
                    <a:pt x="173554" y="367234"/>
                    <a:pt x="176113" y="367977"/>
                    <a:pt x="178259" y="368142"/>
                  </a:cubicBezTo>
                  <a:cubicBezTo>
                    <a:pt x="179001" y="368142"/>
                    <a:pt x="179661" y="369049"/>
                    <a:pt x="180322" y="369545"/>
                  </a:cubicBezTo>
                  <a:cubicBezTo>
                    <a:pt x="180734" y="368307"/>
                    <a:pt x="181477" y="367069"/>
                    <a:pt x="181560" y="365748"/>
                  </a:cubicBezTo>
                  <a:cubicBezTo>
                    <a:pt x="181890" y="362282"/>
                    <a:pt x="181560" y="358568"/>
                    <a:pt x="182302" y="355268"/>
                  </a:cubicBezTo>
                  <a:cubicBezTo>
                    <a:pt x="183953" y="347840"/>
                    <a:pt x="186181" y="340660"/>
                    <a:pt x="188079" y="333398"/>
                  </a:cubicBezTo>
                  <a:cubicBezTo>
                    <a:pt x="189565" y="327786"/>
                    <a:pt x="190803" y="322174"/>
                    <a:pt x="192288" y="316562"/>
                  </a:cubicBezTo>
                  <a:cubicBezTo>
                    <a:pt x="192866" y="314499"/>
                    <a:pt x="194269" y="312766"/>
                    <a:pt x="194516" y="310703"/>
                  </a:cubicBezTo>
                  <a:cubicBezTo>
                    <a:pt x="195342" y="305008"/>
                    <a:pt x="196002" y="299149"/>
                    <a:pt x="196332" y="293372"/>
                  </a:cubicBezTo>
                  <a:cubicBezTo>
                    <a:pt x="196580" y="288998"/>
                    <a:pt x="193279" y="289906"/>
                    <a:pt x="191380" y="289329"/>
                  </a:cubicBezTo>
                  <a:cubicBezTo>
                    <a:pt x="186099" y="287678"/>
                    <a:pt x="180652" y="286688"/>
                    <a:pt x="175453" y="284624"/>
                  </a:cubicBezTo>
                  <a:cubicBezTo>
                    <a:pt x="172069" y="283304"/>
                    <a:pt x="170666" y="276124"/>
                    <a:pt x="172069" y="271833"/>
                  </a:cubicBezTo>
                  <a:cubicBezTo>
                    <a:pt x="173389" y="267624"/>
                    <a:pt x="177598" y="266551"/>
                    <a:pt x="180652" y="270182"/>
                  </a:cubicBezTo>
                  <a:cubicBezTo>
                    <a:pt x="184448" y="274721"/>
                    <a:pt x="188822" y="275546"/>
                    <a:pt x="193444" y="276619"/>
                  </a:cubicBezTo>
                  <a:cubicBezTo>
                    <a:pt x="197075" y="277527"/>
                    <a:pt x="200541" y="278187"/>
                    <a:pt x="204255" y="275877"/>
                  </a:cubicBezTo>
                  <a:cubicBezTo>
                    <a:pt x="205575" y="275051"/>
                    <a:pt x="208299" y="276454"/>
                    <a:pt x="209949" y="277775"/>
                  </a:cubicBezTo>
                  <a:cubicBezTo>
                    <a:pt x="212425" y="279673"/>
                    <a:pt x="214983" y="279673"/>
                    <a:pt x="217624" y="279673"/>
                  </a:cubicBezTo>
                  <a:cubicBezTo>
                    <a:pt x="221008" y="279755"/>
                    <a:pt x="224391" y="280333"/>
                    <a:pt x="227692" y="280333"/>
                  </a:cubicBezTo>
                  <a:cubicBezTo>
                    <a:pt x="230333" y="280333"/>
                    <a:pt x="233057" y="279508"/>
                    <a:pt x="235697" y="279673"/>
                  </a:cubicBezTo>
                  <a:cubicBezTo>
                    <a:pt x="244693" y="280333"/>
                    <a:pt x="253441" y="278847"/>
                    <a:pt x="262023" y="275877"/>
                  </a:cubicBezTo>
                  <a:cubicBezTo>
                    <a:pt x="268048" y="273813"/>
                    <a:pt x="273907" y="270595"/>
                    <a:pt x="280014" y="269604"/>
                  </a:cubicBezTo>
                  <a:cubicBezTo>
                    <a:pt x="285544" y="268697"/>
                    <a:pt x="290660" y="266221"/>
                    <a:pt x="295612" y="263745"/>
                  </a:cubicBezTo>
                  <a:cubicBezTo>
                    <a:pt x="301967" y="260609"/>
                    <a:pt x="308569" y="257638"/>
                    <a:pt x="313850" y="251861"/>
                  </a:cubicBezTo>
                  <a:cubicBezTo>
                    <a:pt x="314923" y="250706"/>
                    <a:pt x="315914" y="248312"/>
                    <a:pt x="315749" y="246662"/>
                  </a:cubicBezTo>
                  <a:cubicBezTo>
                    <a:pt x="315584" y="244351"/>
                    <a:pt x="313521" y="244764"/>
                    <a:pt x="311953" y="244516"/>
                  </a:cubicBezTo>
                  <a:cubicBezTo>
                    <a:pt x="308239" y="244021"/>
                    <a:pt x="304525" y="243113"/>
                    <a:pt x="300894" y="242371"/>
                  </a:cubicBezTo>
                  <a:cubicBezTo>
                    <a:pt x="297510" y="241628"/>
                    <a:pt x="294127" y="240803"/>
                    <a:pt x="290660" y="240142"/>
                  </a:cubicBezTo>
                  <a:cubicBezTo>
                    <a:pt x="284718" y="239069"/>
                    <a:pt x="278694" y="238079"/>
                    <a:pt x="272752" y="237171"/>
                  </a:cubicBezTo>
                  <a:cubicBezTo>
                    <a:pt x="270689" y="236841"/>
                    <a:pt x="268626" y="237336"/>
                    <a:pt x="266563" y="237089"/>
                  </a:cubicBezTo>
                  <a:cubicBezTo>
                    <a:pt x="263014" y="236594"/>
                    <a:pt x="259465" y="235933"/>
                    <a:pt x="256082" y="234778"/>
                  </a:cubicBezTo>
                  <a:cubicBezTo>
                    <a:pt x="254926" y="234365"/>
                    <a:pt x="253853" y="232219"/>
                    <a:pt x="253358" y="230569"/>
                  </a:cubicBezTo>
                  <a:cubicBezTo>
                    <a:pt x="252368" y="227351"/>
                    <a:pt x="252038" y="224297"/>
                    <a:pt x="253111" y="220583"/>
                  </a:cubicBezTo>
                  <a:cubicBezTo>
                    <a:pt x="254431" y="216127"/>
                    <a:pt x="254596" y="211093"/>
                    <a:pt x="255009" y="206306"/>
                  </a:cubicBezTo>
                  <a:cubicBezTo>
                    <a:pt x="255421" y="201932"/>
                    <a:pt x="255421" y="197558"/>
                    <a:pt x="255669" y="193184"/>
                  </a:cubicBezTo>
                  <a:cubicBezTo>
                    <a:pt x="255834" y="190791"/>
                    <a:pt x="256577" y="189306"/>
                    <a:pt x="258887" y="189388"/>
                  </a:cubicBezTo>
                  <a:cubicBezTo>
                    <a:pt x="264912" y="189553"/>
                    <a:pt x="271019" y="189636"/>
                    <a:pt x="277043" y="189388"/>
                  </a:cubicBezTo>
                  <a:cubicBezTo>
                    <a:pt x="286864" y="189058"/>
                    <a:pt x="296685" y="188563"/>
                    <a:pt x="306506" y="187902"/>
                  </a:cubicBezTo>
                  <a:cubicBezTo>
                    <a:pt x="314263" y="187407"/>
                    <a:pt x="322021" y="186500"/>
                    <a:pt x="329696" y="185675"/>
                  </a:cubicBezTo>
                  <a:cubicBezTo>
                    <a:pt x="331841" y="185427"/>
                    <a:pt x="334070" y="185179"/>
                    <a:pt x="336216" y="184932"/>
                  </a:cubicBezTo>
                  <a:cubicBezTo>
                    <a:pt x="337783" y="184766"/>
                    <a:pt x="338031" y="183941"/>
                    <a:pt x="337288" y="182043"/>
                  </a:cubicBezTo>
                  <a:cubicBezTo>
                    <a:pt x="335555" y="177587"/>
                    <a:pt x="333822" y="173130"/>
                    <a:pt x="332584" y="168509"/>
                  </a:cubicBezTo>
                  <a:cubicBezTo>
                    <a:pt x="331181" y="163392"/>
                    <a:pt x="331676" y="158193"/>
                    <a:pt x="333657" y="153324"/>
                  </a:cubicBezTo>
                  <a:cubicBezTo>
                    <a:pt x="336216" y="146969"/>
                    <a:pt x="338444" y="140285"/>
                    <a:pt x="341497" y="134425"/>
                  </a:cubicBezTo>
                  <a:cubicBezTo>
                    <a:pt x="344138" y="129391"/>
                    <a:pt x="347852" y="125265"/>
                    <a:pt x="351235" y="120890"/>
                  </a:cubicBezTo>
                  <a:cubicBezTo>
                    <a:pt x="352886" y="118745"/>
                    <a:pt x="354949" y="117259"/>
                    <a:pt x="356765" y="115279"/>
                  </a:cubicBezTo>
                  <a:cubicBezTo>
                    <a:pt x="360974" y="110575"/>
                    <a:pt x="365017" y="105706"/>
                    <a:pt x="369309" y="101084"/>
                  </a:cubicBezTo>
                  <a:cubicBezTo>
                    <a:pt x="370877" y="99351"/>
                    <a:pt x="370547" y="97866"/>
                    <a:pt x="369474" y="96215"/>
                  </a:cubicBezTo>
                  <a:cubicBezTo>
                    <a:pt x="365595" y="90273"/>
                    <a:pt x="361551" y="84496"/>
                    <a:pt x="357838" y="78471"/>
                  </a:cubicBezTo>
                  <a:cubicBezTo>
                    <a:pt x="354206" y="72612"/>
                    <a:pt x="350988" y="66423"/>
                    <a:pt x="347356" y="60481"/>
                  </a:cubicBezTo>
                  <a:cubicBezTo>
                    <a:pt x="343725" y="54456"/>
                    <a:pt x="342570" y="47442"/>
                    <a:pt x="341992" y="40179"/>
                  </a:cubicBezTo>
                  <a:cubicBezTo>
                    <a:pt x="341827" y="37786"/>
                    <a:pt x="340919" y="35393"/>
                    <a:pt x="340919" y="32999"/>
                  </a:cubicBezTo>
                  <a:cubicBezTo>
                    <a:pt x="340919" y="29368"/>
                    <a:pt x="341002" y="25737"/>
                    <a:pt x="341580" y="22188"/>
                  </a:cubicBezTo>
                  <a:cubicBezTo>
                    <a:pt x="341992" y="19547"/>
                    <a:pt x="341002" y="18970"/>
                    <a:pt x="339517" y="18887"/>
                  </a:cubicBezTo>
                  <a:cubicBezTo>
                    <a:pt x="334812" y="18805"/>
                    <a:pt x="330191" y="18887"/>
                    <a:pt x="325487" y="18887"/>
                  </a:cubicBezTo>
                  <a:cubicBezTo>
                    <a:pt x="320948" y="18887"/>
                    <a:pt x="316409" y="19052"/>
                    <a:pt x="312035" y="16741"/>
                  </a:cubicBezTo>
                  <a:cubicBezTo>
                    <a:pt x="310137" y="15751"/>
                    <a:pt x="309146" y="17402"/>
                    <a:pt x="309477" y="19960"/>
                  </a:cubicBezTo>
                  <a:cubicBezTo>
                    <a:pt x="308321" y="28048"/>
                    <a:pt x="307001" y="35310"/>
                    <a:pt x="306011" y="42738"/>
                  </a:cubicBezTo>
                  <a:cubicBezTo>
                    <a:pt x="305680" y="45296"/>
                    <a:pt x="305680" y="48102"/>
                    <a:pt x="306011" y="50660"/>
                  </a:cubicBezTo>
                  <a:cubicBezTo>
                    <a:pt x="306753" y="55612"/>
                    <a:pt x="300729" y="61636"/>
                    <a:pt x="296520" y="59490"/>
                  </a:cubicBezTo>
                  <a:cubicBezTo>
                    <a:pt x="293879" y="58087"/>
                    <a:pt x="291403" y="58253"/>
                    <a:pt x="288680" y="59408"/>
                  </a:cubicBezTo>
                  <a:cubicBezTo>
                    <a:pt x="287524" y="59903"/>
                    <a:pt x="285956" y="58748"/>
                    <a:pt x="284553" y="58417"/>
                  </a:cubicBezTo>
                  <a:cubicBezTo>
                    <a:pt x="281582" y="57675"/>
                    <a:pt x="278529" y="56519"/>
                    <a:pt x="275558" y="56272"/>
                  </a:cubicBezTo>
                  <a:cubicBezTo>
                    <a:pt x="269616" y="55776"/>
                    <a:pt x="263674" y="55694"/>
                    <a:pt x="257815" y="55447"/>
                  </a:cubicBezTo>
                  <a:cubicBezTo>
                    <a:pt x="251377" y="55199"/>
                    <a:pt x="244940" y="54786"/>
                    <a:pt x="238421" y="54786"/>
                  </a:cubicBezTo>
                  <a:cubicBezTo>
                    <a:pt x="231571" y="54786"/>
                    <a:pt x="224804" y="55117"/>
                    <a:pt x="217954" y="55529"/>
                  </a:cubicBezTo>
                  <a:cubicBezTo>
                    <a:pt x="212920" y="55859"/>
                    <a:pt x="207803" y="57180"/>
                    <a:pt x="202769" y="56767"/>
                  </a:cubicBezTo>
                  <a:cubicBezTo>
                    <a:pt x="195342" y="56190"/>
                    <a:pt x="187749" y="56767"/>
                    <a:pt x="180569" y="53301"/>
                  </a:cubicBezTo>
                  <a:cubicBezTo>
                    <a:pt x="178424" y="52228"/>
                    <a:pt x="177516" y="50990"/>
                    <a:pt x="177516" y="48102"/>
                  </a:cubicBezTo>
                  <a:cubicBezTo>
                    <a:pt x="177516" y="44140"/>
                    <a:pt x="178011" y="40262"/>
                    <a:pt x="175535" y="36383"/>
                  </a:cubicBezTo>
                  <a:cubicBezTo>
                    <a:pt x="173967" y="34072"/>
                    <a:pt x="174297" y="29616"/>
                    <a:pt x="174132" y="26067"/>
                  </a:cubicBezTo>
                  <a:close/>
                  <a:moveTo>
                    <a:pt x="29710" y="82680"/>
                  </a:moveTo>
                  <a:cubicBezTo>
                    <a:pt x="27729" y="80453"/>
                    <a:pt x="26986" y="77399"/>
                    <a:pt x="28307" y="74015"/>
                  </a:cubicBezTo>
                  <a:cubicBezTo>
                    <a:pt x="29380" y="71127"/>
                    <a:pt x="31360" y="70796"/>
                    <a:pt x="33589" y="70879"/>
                  </a:cubicBezTo>
                  <a:cubicBezTo>
                    <a:pt x="36642" y="70962"/>
                    <a:pt x="38953" y="72860"/>
                    <a:pt x="40768" y="75831"/>
                  </a:cubicBezTo>
                  <a:cubicBezTo>
                    <a:pt x="41511" y="77069"/>
                    <a:pt x="42171" y="78471"/>
                    <a:pt x="43162" y="79380"/>
                  </a:cubicBezTo>
                  <a:cubicBezTo>
                    <a:pt x="48691" y="84991"/>
                    <a:pt x="54303" y="90438"/>
                    <a:pt x="59832" y="95968"/>
                  </a:cubicBezTo>
                  <a:cubicBezTo>
                    <a:pt x="60162" y="96298"/>
                    <a:pt x="60575" y="96628"/>
                    <a:pt x="60988" y="96875"/>
                  </a:cubicBezTo>
                  <a:cubicBezTo>
                    <a:pt x="61153" y="96215"/>
                    <a:pt x="61565" y="95555"/>
                    <a:pt x="61400" y="95059"/>
                  </a:cubicBezTo>
                  <a:cubicBezTo>
                    <a:pt x="60080" y="89530"/>
                    <a:pt x="58594" y="84084"/>
                    <a:pt x="57274" y="78637"/>
                  </a:cubicBezTo>
                  <a:cubicBezTo>
                    <a:pt x="55871" y="72777"/>
                    <a:pt x="53313" y="67248"/>
                    <a:pt x="53725" y="60728"/>
                  </a:cubicBezTo>
                  <a:cubicBezTo>
                    <a:pt x="54055" y="55447"/>
                    <a:pt x="56118" y="52888"/>
                    <a:pt x="60080" y="52971"/>
                  </a:cubicBezTo>
                  <a:cubicBezTo>
                    <a:pt x="63546" y="53053"/>
                    <a:pt x="64866" y="55364"/>
                    <a:pt x="65031" y="60728"/>
                  </a:cubicBezTo>
                  <a:cubicBezTo>
                    <a:pt x="65031" y="63452"/>
                    <a:pt x="65527" y="66092"/>
                    <a:pt x="66022" y="68733"/>
                  </a:cubicBezTo>
                  <a:cubicBezTo>
                    <a:pt x="67177" y="75171"/>
                    <a:pt x="68910" y="81525"/>
                    <a:pt x="69653" y="88045"/>
                  </a:cubicBezTo>
                  <a:cubicBezTo>
                    <a:pt x="70396" y="94812"/>
                    <a:pt x="70808" y="101579"/>
                    <a:pt x="73284" y="108099"/>
                  </a:cubicBezTo>
                  <a:cubicBezTo>
                    <a:pt x="75265" y="112390"/>
                    <a:pt x="77245" y="116269"/>
                    <a:pt x="79061" y="120313"/>
                  </a:cubicBezTo>
                  <a:cubicBezTo>
                    <a:pt x="79804" y="121881"/>
                    <a:pt x="80711" y="124356"/>
                    <a:pt x="80216" y="125429"/>
                  </a:cubicBezTo>
                  <a:cubicBezTo>
                    <a:pt x="79061" y="127906"/>
                    <a:pt x="77328" y="130216"/>
                    <a:pt x="75347" y="131619"/>
                  </a:cubicBezTo>
                  <a:cubicBezTo>
                    <a:pt x="73614" y="132857"/>
                    <a:pt x="70066" y="129721"/>
                    <a:pt x="68745" y="127328"/>
                  </a:cubicBezTo>
                  <a:cubicBezTo>
                    <a:pt x="65279" y="121303"/>
                    <a:pt x="62391" y="114288"/>
                    <a:pt x="57934" y="109667"/>
                  </a:cubicBezTo>
                  <a:cubicBezTo>
                    <a:pt x="52982" y="104550"/>
                    <a:pt x="48361" y="98608"/>
                    <a:pt x="42254" y="94895"/>
                  </a:cubicBezTo>
                  <a:cubicBezTo>
                    <a:pt x="37550" y="92089"/>
                    <a:pt x="33754" y="86889"/>
                    <a:pt x="29792" y="82516"/>
                  </a:cubicBezTo>
                  <a:close/>
                  <a:moveTo>
                    <a:pt x="208794" y="226443"/>
                  </a:moveTo>
                  <a:cubicBezTo>
                    <a:pt x="208299" y="223885"/>
                    <a:pt x="208381" y="221161"/>
                    <a:pt x="208381" y="218272"/>
                  </a:cubicBezTo>
                  <a:cubicBezTo>
                    <a:pt x="209289" y="215879"/>
                    <a:pt x="210114" y="213733"/>
                    <a:pt x="210857" y="211506"/>
                  </a:cubicBezTo>
                  <a:cubicBezTo>
                    <a:pt x="212260" y="207379"/>
                    <a:pt x="213580" y="203253"/>
                    <a:pt x="214983" y="199126"/>
                  </a:cubicBezTo>
                  <a:cubicBezTo>
                    <a:pt x="218944" y="187655"/>
                    <a:pt x="222741" y="176101"/>
                    <a:pt x="226867" y="164795"/>
                  </a:cubicBezTo>
                  <a:cubicBezTo>
                    <a:pt x="228518" y="160173"/>
                    <a:pt x="231076" y="156047"/>
                    <a:pt x="232891" y="151508"/>
                  </a:cubicBezTo>
                  <a:cubicBezTo>
                    <a:pt x="234459" y="147629"/>
                    <a:pt x="235615" y="143503"/>
                    <a:pt x="236853" y="139459"/>
                  </a:cubicBezTo>
                  <a:cubicBezTo>
                    <a:pt x="238256" y="134838"/>
                    <a:pt x="239411" y="130133"/>
                    <a:pt x="241062" y="125677"/>
                  </a:cubicBezTo>
                  <a:cubicBezTo>
                    <a:pt x="242712" y="121221"/>
                    <a:pt x="248324" y="119653"/>
                    <a:pt x="250387" y="122624"/>
                  </a:cubicBezTo>
                  <a:cubicBezTo>
                    <a:pt x="251790" y="124687"/>
                    <a:pt x="252368" y="131042"/>
                    <a:pt x="251377" y="133517"/>
                  </a:cubicBezTo>
                  <a:cubicBezTo>
                    <a:pt x="248076" y="141440"/>
                    <a:pt x="244775" y="149445"/>
                    <a:pt x="241309" y="157285"/>
                  </a:cubicBezTo>
                  <a:cubicBezTo>
                    <a:pt x="239164" y="162154"/>
                    <a:pt x="236523" y="166693"/>
                    <a:pt x="234542" y="171645"/>
                  </a:cubicBezTo>
                  <a:cubicBezTo>
                    <a:pt x="231819" y="178412"/>
                    <a:pt x="229508" y="185344"/>
                    <a:pt x="227197" y="192359"/>
                  </a:cubicBezTo>
                  <a:cubicBezTo>
                    <a:pt x="225134" y="198713"/>
                    <a:pt x="223153" y="205151"/>
                    <a:pt x="221338" y="211670"/>
                  </a:cubicBezTo>
                  <a:cubicBezTo>
                    <a:pt x="220017" y="216209"/>
                    <a:pt x="219192" y="220996"/>
                    <a:pt x="217871" y="225535"/>
                  </a:cubicBezTo>
                  <a:cubicBezTo>
                    <a:pt x="217211" y="228011"/>
                    <a:pt x="215891" y="229826"/>
                    <a:pt x="213415" y="229744"/>
                  </a:cubicBezTo>
                  <a:cubicBezTo>
                    <a:pt x="211269" y="229744"/>
                    <a:pt x="209206" y="229414"/>
                    <a:pt x="208628" y="22652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3" name="フリーフォーム: 図形 52">
              <a:extLst>
                <a:ext uri="{FF2B5EF4-FFF2-40B4-BE49-F238E27FC236}">
                  <a16:creationId xmlns:a16="http://schemas.microsoft.com/office/drawing/2014/main" id="{C192D9AA-04DC-2958-5BDE-5680938A18F0}"/>
                </a:ext>
              </a:extLst>
            </p:cNvPr>
            <p:cNvSpPr/>
            <p:nvPr/>
          </p:nvSpPr>
          <p:spPr>
            <a:xfrm>
              <a:off x="4859189" y="6091983"/>
              <a:ext cx="17238" cy="36399"/>
            </a:xfrm>
            <a:custGeom>
              <a:avLst/>
              <a:gdLst>
                <a:gd name="connsiteX0" fmla="*/ 307 w 17238"/>
                <a:gd name="connsiteY0" fmla="*/ 27482 h 36399"/>
                <a:gd name="connsiteX1" fmla="*/ 2618 w 17238"/>
                <a:gd name="connsiteY1" fmla="*/ 33423 h 36399"/>
                <a:gd name="connsiteX2" fmla="*/ 6001 w 17238"/>
                <a:gd name="connsiteY2" fmla="*/ 35652 h 36399"/>
                <a:gd name="connsiteX3" fmla="*/ 9385 w 17238"/>
                <a:gd name="connsiteY3" fmla="*/ 34001 h 36399"/>
                <a:gd name="connsiteX4" fmla="*/ 13924 w 17238"/>
                <a:gd name="connsiteY4" fmla="*/ 19312 h 36399"/>
                <a:gd name="connsiteX5" fmla="*/ 16647 w 17238"/>
                <a:gd name="connsiteY5" fmla="*/ 6272 h 36399"/>
                <a:gd name="connsiteX6" fmla="*/ 17060 w 17238"/>
                <a:gd name="connsiteY6" fmla="*/ 4292 h 36399"/>
                <a:gd name="connsiteX7" fmla="*/ 14584 w 17238"/>
                <a:gd name="connsiteY7" fmla="*/ 0 h 36399"/>
                <a:gd name="connsiteX8" fmla="*/ 9303 w 17238"/>
                <a:gd name="connsiteY8" fmla="*/ 0 h 36399"/>
                <a:gd name="connsiteX9" fmla="*/ 2535 w 17238"/>
                <a:gd name="connsiteY9" fmla="*/ 16835 h 36399"/>
                <a:gd name="connsiteX10" fmla="*/ 390 w 17238"/>
                <a:gd name="connsiteY10" fmla="*/ 27564 h 36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238" h="36399">
                  <a:moveTo>
                    <a:pt x="307" y="27482"/>
                  </a:moveTo>
                  <a:cubicBezTo>
                    <a:pt x="-353" y="30370"/>
                    <a:pt x="-106" y="32516"/>
                    <a:pt x="2618" y="33423"/>
                  </a:cubicBezTo>
                  <a:cubicBezTo>
                    <a:pt x="3856" y="33836"/>
                    <a:pt x="4929" y="34744"/>
                    <a:pt x="6001" y="35652"/>
                  </a:cubicBezTo>
                  <a:cubicBezTo>
                    <a:pt x="7900" y="37302"/>
                    <a:pt x="8725" y="35982"/>
                    <a:pt x="9385" y="34001"/>
                  </a:cubicBezTo>
                  <a:cubicBezTo>
                    <a:pt x="10953" y="29132"/>
                    <a:pt x="12604" y="24263"/>
                    <a:pt x="13924" y="19312"/>
                  </a:cubicBezTo>
                  <a:cubicBezTo>
                    <a:pt x="15079" y="15020"/>
                    <a:pt x="15740" y="10646"/>
                    <a:pt x="16647" y="6272"/>
                  </a:cubicBezTo>
                  <a:lnTo>
                    <a:pt x="17060" y="4292"/>
                  </a:lnTo>
                  <a:cubicBezTo>
                    <a:pt x="17638" y="1568"/>
                    <a:pt x="16813" y="83"/>
                    <a:pt x="14584" y="0"/>
                  </a:cubicBezTo>
                  <a:cubicBezTo>
                    <a:pt x="12851" y="0"/>
                    <a:pt x="11036" y="0"/>
                    <a:pt x="9303" y="0"/>
                  </a:cubicBezTo>
                  <a:cubicBezTo>
                    <a:pt x="4929" y="4621"/>
                    <a:pt x="4186" y="10976"/>
                    <a:pt x="2535" y="16835"/>
                  </a:cubicBezTo>
                  <a:cubicBezTo>
                    <a:pt x="1545" y="20302"/>
                    <a:pt x="1132" y="24016"/>
                    <a:pt x="390" y="27564"/>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4" name="フリーフォーム: 図形 53">
              <a:extLst>
                <a:ext uri="{FF2B5EF4-FFF2-40B4-BE49-F238E27FC236}">
                  <a16:creationId xmlns:a16="http://schemas.microsoft.com/office/drawing/2014/main" id="{884DF92B-3DBB-358E-CC07-6A0817351BA8}"/>
                </a:ext>
              </a:extLst>
            </p:cNvPr>
            <p:cNvSpPr/>
            <p:nvPr/>
          </p:nvSpPr>
          <p:spPr>
            <a:xfrm>
              <a:off x="4867501" y="6149949"/>
              <a:ext cx="82247" cy="13420"/>
            </a:xfrm>
            <a:custGeom>
              <a:avLst/>
              <a:gdLst>
                <a:gd name="connsiteX0" fmla="*/ 1073 w 82247"/>
                <a:gd name="connsiteY0" fmla="*/ 13420 h 13420"/>
                <a:gd name="connsiteX1" fmla="*/ 9078 w 82247"/>
                <a:gd name="connsiteY1" fmla="*/ 12760 h 13420"/>
                <a:gd name="connsiteX2" fmla="*/ 25996 w 82247"/>
                <a:gd name="connsiteY2" fmla="*/ 11274 h 13420"/>
                <a:gd name="connsiteX3" fmla="*/ 35239 w 82247"/>
                <a:gd name="connsiteY3" fmla="*/ 10614 h 13420"/>
                <a:gd name="connsiteX4" fmla="*/ 49599 w 82247"/>
                <a:gd name="connsiteY4" fmla="*/ 11274 h 13420"/>
                <a:gd name="connsiteX5" fmla="*/ 64784 w 82247"/>
                <a:gd name="connsiteY5" fmla="*/ 11274 h 13420"/>
                <a:gd name="connsiteX6" fmla="*/ 76338 w 82247"/>
                <a:gd name="connsiteY6" fmla="*/ 11935 h 13420"/>
                <a:gd name="connsiteX7" fmla="*/ 80216 w 82247"/>
                <a:gd name="connsiteY7" fmla="*/ 9541 h 13420"/>
                <a:gd name="connsiteX8" fmla="*/ 81454 w 82247"/>
                <a:gd name="connsiteY8" fmla="*/ 6570 h 13420"/>
                <a:gd name="connsiteX9" fmla="*/ 77493 w 82247"/>
                <a:gd name="connsiteY9" fmla="*/ 133 h 13420"/>
                <a:gd name="connsiteX10" fmla="*/ 59997 w 82247"/>
                <a:gd name="connsiteY10" fmla="*/ 1619 h 13420"/>
                <a:gd name="connsiteX11" fmla="*/ 39530 w 82247"/>
                <a:gd name="connsiteY11" fmla="*/ 3104 h 13420"/>
                <a:gd name="connsiteX12" fmla="*/ 19559 w 82247"/>
                <a:gd name="connsiteY12" fmla="*/ 5250 h 13420"/>
                <a:gd name="connsiteX13" fmla="*/ 8748 w 82247"/>
                <a:gd name="connsiteY13" fmla="*/ 5910 h 13420"/>
                <a:gd name="connsiteX14" fmla="*/ 4209 w 82247"/>
                <a:gd name="connsiteY14" fmla="*/ 8386 h 13420"/>
                <a:gd name="connsiteX15" fmla="*/ 743 w 82247"/>
                <a:gd name="connsiteY15" fmla="*/ 11274 h 13420"/>
                <a:gd name="connsiteX16" fmla="*/ 0 w 82247"/>
                <a:gd name="connsiteY16" fmla="*/ 12347 h 13420"/>
                <a:gd name="connsiteX17" fmla="*/ 1073 w 82247"/>
                <a:gd name="connsiteY17" fmla="*/ 13420 h 1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2247" h="13420">
                  <a:moveTo>
                    <a:pt x="1073" y="13420"/>
                  </a:moveTo>
                  <a:cubicBezTo>
                    <a:pt x="3796" y="13255"/>
                    <a:pt x="6437" y="13008"/>
                    <a:pt x="9078" y="12760"/>
                  </a:cubicBezTo>
                  <a:cubicBezTo>
                    <a:pt x="14690" y="12265"/>
                    <a:pt x="20384" y="11769"/>
                    <a:pt x="25996" y="11274"/>
                  </a:cubicBezTo>
                  <a:cubicBezTo>
                    <a:pt x="29049" y="11026"/>
                    <a:pt x="32103" y="10531"/>
                    <a:pt x="35239" y="10614"/>
                  </a:cubicBezTo>
                  <a:cubicBezTo>
                    <a:pt x="40025" y="10614"/>
                    <a:pt x="44812" y="11192"/>
                    <a:pt x="49599" y="11274"/>
                  </a:cubicBezTo>
                  <a:cubicBezTo>
                    <a:pt x="54633" y="11357"/>
                    <a:pt x="59750" y="11274"/>
                    <a:pt x="64784" y="11274"/>
                  </a:cubicBezTo>
                  <a:cubicBezTo>
                    <a:pt x="68993" y="11522"/>
                    <a:pt x="72706" y="12017"/>
                    <a:pt x="76338" y="11935"/>
                  </a:cubicBezTo>
                  <a:cubicBezTo>
                    <a:pt x="77658" y="11935"/>
                    <a:pt x="79061" y="10614"/>
                    <a:pt x="80216" y="9541"/>
                  </a:cubicBezTo>
                  <a:cubicBezTo>
                    <a:pt x="80876" y="8963"/>
                    <a:pt x="81207" y="7643"/>
                    <a:pt x="81454" y="6570"/>
                  </a:cubicBezTo>
                  <a:cubicBezTo>
                    <a:pt x="83105" y="711"/>
                    <a:pt x="82362" y="-444"/>
                    <a:pt x="77493" y="133"/>
                  </a:cubicBezTo>
                  <a:cubicBezTo>
                    <a:pt x="71633" y="793"/>
                    <a:pt x="65774" y="1206"/>
                    <a:pt x="59997" y="1619"/>
                  </a:cubicBezTo>
                  <a:cubicBezTo>
                    <a:pt x="53147" y="2114"/>
                    <a:pt x="46298" y="2526"/>
                    <a:pt x="39530" y="3104"/>
                  </a:cubicBezTo>
                  <a:cubicBezTo>
                    <a:pt x="32846" y="3682"/>
                    <a:pt x="26244" y="4590"/>
                    <a:pt x="19559" y="5250"/>
                  </a:cubicBezTo>
                  <a:cubicBezTo>
                    <a:pt x="16010" y="5580"/>
                    <a:pt x="12379" y="5992"/>
                    <a:pt x="8748" y="5910"/>
                  </a:cubicBezTo>
                  <a:cubicBezTo>
                    <a:pt x="6850" y="5910"/>
                    <a:pt x="5529" y="6653"/>
                    <a:pt x="4209" y="8386"/>
                  </a:cubicBezTo>
                  <a:cubicBezTo>
                    <a:pt x="3301" y="9624"/>
                    <a:pt x="1898" y="10284"/>
                    <a:pt x="743" y="11274"/>
                  </a:cubicBezTo>
                  <a:cubicBezTo>
                    <a:pt x="413" y="11522"/>
                    <a:pt x="248" y="12017"/>
                    <a:pt x="0" y="12347"/>
                  </a:cubicBezTo>
                  <a:cubicBezTo>
                    <a:pt x="330" y="12677"/>
                    <a:pt x="743" y="13420"/>
                    <a:pt x="1073" y="13420"/>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5" name="フリーフォーム: 図形 54">
              <a:extLst>
                <a:ext uri="{FF2B5EF4-FFF2-40B4-BE49-F238E27FC236}">
                  <a16:creationId xmlns:a16="http://schemas.microsoft.com/office/drawing/2014/main" id="{13B9B600-502E-6BEF-0D4D-752A7589BD76}"/>
                </a:ext>
              </a:extLst>
            </p:cNvPr>
            <p:cNvSpPr/>
            <p:nvPr/>
          </p:nvSpPr>
          <p:spPr>
            <a:xfrm>
              <a:off x="4873834" y="6239468"/>
              <a:ext cx="43679" cy="108678"/>
            </a:xfrm>
            <a:custGeom>
              <a:avLst/>
              <a:gdLst>
                <a:gd name="connsiteX0" fmla="*/ 22 w 43679"/>
                <a:gd name="connsiteY0" fmla="*/ 97290 h 108678"/>
                <a:gd name="connsiteX1" fmla="*/ 434 w 43679"/>
                <a:gd name="connsiteY1" fmla="*/ 105461 h 108678"/>
                <a:gd name="connsiteX2" fmla="*/ 5221 w 43679"/>
                <a:gd name="connsiteY2" fmla="*/ 108679 h 108678"/>
                <a:gd name="connsiteX3" fmla="*/ 9677 w 43679"/>
                <a:gd name="connsiteY3" fmla="*/ 104470 h 108678"/>
                <a:gd name="connsiteX4" fmla="*/ 13144 w 43679"/>
                <a:gd name="connsiteY4" fmla="*/ 90606 h 108678"/>
                <a:gd name="connsiteX5" fmla="*/ 19003 w 43679"/>
                <a:gd name="connsiteY5" fmla="*/ 71294 h 108678"/>
                <a:gd name="connsiteX6" fmla="*/ 26348 w 43679"/>
                <a:gd name="connsiteY6" fmla="*/ 50580 h 108678"/>
                <a:gd name="connsiteX7" fmla="*/ 33115 w 43679"/>
                <a:gd name="connsiteY7" fmla="*/ 36220 h 108678"/>
                <a:gd name="connsiteX8" fmla="*/ 43184 w 43679"/>
                <a:gd name="connsiteY8" fmla="*/ 12452 h 108678"/>
                <a:gd name="connsiteX9" fmla="*/ 42193 w 43679"/>
                <a:gd name="connsiteY9" fmla="*/ 1559 h 108678"/>
                <a:gd name="connsiteX10" fmla="*/ 32868 w 43679"/>
                <a:gd name="connsiteY10" fmla="*/ 4612 h 108678"/>
                <a:gd name="connsiteX11" fmla="*/ 28659 w 43679"/>
                <a:gd name="connsiteY11" fmla="*/ 18395 h 108678"/>
                <a:gd name="connsiteX12" fmla="*/ 24697 w 43679"/>
                <a:gd name="connsiteY12" fmla="*/ 30443 h 108678"/>
                <a:gd name="connsiteX13" fmla="*/ 18673 w 43679"/>
                <a:gd name="connsiteY13" fmla="*/ 43730 h 108678"/>
                <a:gd name="connsiteX14" fmla="*/ 6789 w 43679"/>
                <a:gd name="connsiteY14" fmla="*/ 78062 h 108678"/>
                <a:gd name="connsiteX15" fmla="*/ 2663 w 43679"/>
                <a:gd name="connsiteY15" fmla="*/ 90441 h 108678"/>
                <a:gd name="connsiteX16" fmla="*/ 187 w 43679"/>
                <a:gd name="connsiteY16" fmla="*/ 97208 h 108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3679" h="108678">
                  <a:moveTo>
                    <a:pt x="22" y="97290"/>
                  </a:moveTo>
                  <a:cubicBezTo>
                    <a:pt x="22" y="100179"/>
                    <a:pt x="-143" y="102902"/>
                    <a:pt x="434" y="105461"/>
                  </a:cubicBezTo>
                  <a:cubicBezTo>
                    <a:pt x="1012" y="108349"/>
                    <a:pt x="3075" y="108679"/>
                    <a:pt x="5221" y="108679"/>
                  </a:cubicBezTo>
                  <a:cubicBezTo>
                    <a:pt x="7697" y="108679"/>
                    <a:pt x="8935" y="106946"/>
                    <a:pt x="9677" y="104470"/>
                  </a:cubicBezTo>
                  <a:cubicBezTo>
                    <a:pt x="10915" y="99931"/>
                    <a:pt x="11823" y="95145"/>
                    <a:pt x="13144" y="90606"/>
                  </a:cubicBezTo>
                  <a:cubicBezTo>
                    <a:pt x="14959" y="84086"/>
                    <a:pt x="16857" y="77649"/>
                    <a:pt x="19003" y="71294"/>
                  </a:cubicBezTo>
                  <a:cubicBezTo>
                    <a:pt x="21314" y="64280"/>
                    <a:pt x="23707" y="57347"/>
                    <a:pt x="26348" y="50580"/>
                  </a:cubicBezTo>
                  <a:cubicBezTo>
                    <a:pt x="28329" y="45628"/>
                    <a:pt x="30969" y="41090"/>
                    <a:pt x="33115" y="36220"/>
                  </a:cubicBezTo>
                  <a:cubicBezTo>
                    <a:pt x="36581" y="28380"/>
                    <a:pt x="39800" y="20375"/>
                    <a:pt x="43184" y="12452"/>
                  </a:cubicBezTo>
                  <a:cubicBezTo>
                    <a:pt x="44174" y="10059"/>
                    <a:pt x="43596" y="3705"/>
                    <a:pt x="42193" y="1559"/>
                  </a:cubicBezTo>
                  <a:cubicBezTo>
                    <a:pt x="40130" y="-1495"/>
                    <a:pt x="34518" y="156"/>
                    <a:pt x="32868" y="4612"/>
                  </a:cubicBezTo>
                  <a:cubicBezTo>
                    <a:pt x="31217" y="9069"/>
                    <a:pt x="30062" y="13855"/>
                    <a:pt x="28659" y="18395"/>
                  </a:cubicBezTo>
                  <a:cubicBezTo>
                    <a:pt x="27421" y="22438"/>
                    <a:pt x="26265" y="26565"/>
                    <a:pt x="24697" y="30443"/>
                  </a:cubicBezTo>
                  <a:cubicBezTo>
                    <a:pt x="22882" y="34982"/>
                    <a:pt x="20406" y="39109"/>
                    <a:pt x="18673" y="43730"/>
                  </a:cubicBezTo>
                  <a:cubicBezTo>
                    <a:pt x="14547" y="55119"/>
                    <a:pt x="10750" y="66590"/>
                    <a:pt x="6789" y="78062"/>
                  </a:cubicBezTo>
                  <a:cubicBezTo>
                    <a:pt x="5386" y="82188"/>
                    <a:pt x="4066" y="86314"/>
                    <a:pt x="2663" y="90441"/>
                  </a:cubicBezTo>
                  <a:cubicBezTo>
                    <a:pt x="1920" y="92669"/>
                    <a:pt x="1095" y="94814"/>
                    <a:pt x="187" y="9720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6" name="フリーフォーム: 図形 55">
              <a:extLst>
                <a:ext uri="{FF2B5EF4-FFF2-40B4-BE49-F238E27FC236}">
                  <a16:creationId xmlns:a16="http://schemas.microsoft.com/office/drawing/2014/main" id="{87C2904A-9B55-497B-7745-093DDA275CCF}"/>
                </a:ext>
              </a:extLst>
            </p:cNvPr>
            <p:cNvSpPr/>
            <p:nvPr/>
          </p:nvSpPr>
          <p:spPr>
            <a:xfrm>
              <a:off x="4875258" y="6086619"/>
              <a:ext cx="82614" cy="56533"/>
            </a:xfrm>
            <a:custGeom>
              <a:avLst/>
              <a:gdLst>
                <a:gd name="connsiteX0" fmla="*/ 0 w 82614"/>
                <a:gd name="connsiteY0" fmla="*/ 54963 h 56533"/>
                <a:gd name="connsiteX1" fmla="*/ 1733 w 82614"/>
                <a:gd name="connsiteY1" fmla="*/ 56531 h 56533"/>
                <a:gd name="connsiteX2" fmla="*/ 17496 w 82614"/>
                <a:gd name="connsiteY2" fmla="*/ 55128 h 56533"/>
                <a:gd name="connsiteX3" fmla="*/ 25831 w 82614"/>
                <a:gd name="connsiteY3" fmla="*/ 54385 h 56533"/>
                <a:gd name="connsiteX4" fmla="*/ 51332 w 82614"/>
                <a:gd name="connsiteY4" fmla="*/ 52075 h 56533"/>
                <a:gd name="connsiteX5" fmla="*/ 74687 w 82614"/>
                <a:gd name="connsiteY5" fmla="*/ 46957 h 56533"/>
                <a:gd name="connsiteX6" fmla="*/ 78566 w 82614"/>
                <a:gd name="connsiteY6" fmla="*/ 40933 h 56533"/>
                <a:gd name="connsiteX7" fmla="*/ 81042 w 82614"/>
                <a:gd name="connsiteY7" fmla="*/ 24758 h 56533"/>
                <a:gd name="connsiteX8" fmla="*/ 82032 w 82614"/>
                <a:gd name="connsiteY8" fmla="*/ 17413 h 56533"/>
                <a:gd name="connsiteX9" fmla="*/ 82610 w 82614"/>
                <a:gd name="connsiteY9" fmla="*/ 6932 h 56533"/>
                <a:gd name="connsiteX10" fmla="*/ 79226 w 82614"/>
                <a:gd name="connsiteY10" fmla="*/ 2228 h 56533"/>
                <a:gd name="connsiteX11" fmla="*/ 64619 w 82614"/>
                <a:gd name="connsiteY11" fmla="*/ 0 h 56533"/>
                <a:gd name="connsiteX12" fmla="*/ 45637 w 82614"/>
                <a:gd name="connsiteY12" fmla="*/ 825 h 56533"/>
                <a:gd name="connsiteX13" fmla="*/ 16505 w 82614"/>
                <a:gd name="connsiteY13" fmla="*/ 3713 h 56533"/>
                <a:gd name="connsiteX14" fmla="*/ 11719 w 82614"/>
                <a:gd name="connsiteY14" fmla="*/ 9738 h 56533"/>
                <a:gd name="connsiteX15" fmla="*/ 2641 w 82614"/>
                <a:gd name="connsiteY15" fmla="*/ 41841 h 56533"/>
                <a:gd name="connsiteX16" fmla="*/ 0 w 82614"/>
                <a:gd name="connsiteY16" fmla="*/ 54880 h 56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82614" h="56533">
                  <a:moveTo>
                    <a:pt x="0" y="54963"/>
                  </a:moveTo>
                  <a:cubicBezTo>
                    <a:pt x="0" y="54963"/>
                    <a:pt x="1156" y="56613"/>
                    <a:pt x="1733" y="56531"/>
                  </a:cubicBezTo>
                  <a:cubicBezTo>
                    <a:pt x="7015" y="56201"/>
                    <a:pt x="12214" y="55623"/>
                    <a:pt x="17496" y="55128"/>
                  </a:cubicBezTo>
                  <a:cubicBezTo>
                    <a:pt x="20302" y="54880"/>
                    <a:pt x="23025" y="54633"/>
                    <a:pt x="25831" y="54385"/>
                  </a:cubicBezTo>
                  <a:cubicBezTo>
                    <a:pt x="34331" y="53643"/>
                    <a:pt x="42914" y="53312"/>
                    <a:pt x="51332" y="52075"/>
                  </a:cubicBezTo>
                  <a:cubicBezTo>
                    <a:pt x="59172" y="50919"/>
                    <a:pt x="66930" y="48773"/>
                    <a:pt x="74687" y="46957"/>
                  </a:cubicBezTo>
                  <a:cubicBezTo>
                    <a:pt x="77163" y="46380"/>
                    <a:pt x="78236" y="44234"/>
                    <a:pt x="78566" y="40933"/>
                  </a:cubicBezTo>
                  <a:cubicBezTo>
                    <a:pt x="79144" y="35487"/>
                    <a:pt x="80216" y="30122"/>
                    <a:pt x="81042" y="24758"/>
                  </a:cubicBezTo>
                  <a:cubicBezTo>
                    <a:pt x="81454" y="22365"/>
                    <a:pt x="81784" y="19889"/>
                    <a:pt x="82032" y="17413"/>
                  </a:cubicBezTo>
                  <a:cubicBezTo>
                    <a:pt x="82362" y="13947"/>
                    <a:pt x="82527" y="10398"/>
                    <a:pt x="82610" y="6932"/>
                  </a:cubicBezTo>
                  <a:cubicBezTo>
                    <a:pt x="82692" y="4044"/>
                    <a:pt x="81619" y="2558"/>
                    <a:pt x="79226" y="2228"/>
                  </a:cubicBezTo>
                  <a:cubicBezTo>
                    <a:pt x="74357" y="1650"/>
                    <a:pt x="69488" y="742"/>
                    <a:pt x="64619" y="0"/>
                  </a:cubicBezTo>
                  <a:cubicBezTo>
                    <a:pt x="57934" y="247"/>
                    <a:pt x="51745" y="247"/>
                    <a:pt x="45637" y="825"/>
                  </a:cubicBezTo>
                  <a:cubicBezTo>
                    <a:pt x="35899" y="1650"/>
                    <a:pt x="26244" y="2806"/>
                    <a:pt x="16505" y="3713"/>
                  </a:cubicBezTo>
                  <a:cubicBezTo>
                    <a:pt x="13535" y="4044"/>
                    <a:pt x="12627" y="6932"/>
                    <a:pt x="11719" y="9738"/>
                  </a:cubicBezTo>
                  <a:cubicBezTo>
                    <a:pt x="8335" y="20301"/>
                    <a:pt x="6932" y="31690"/>
                    <a:pt x="2641" y="41841"/>
                  </a:cubicBezTo>
                  <a:cubicBezTo>
                    <a:pt x="991" y="45720"/>
                    <a:pt x="743" y="50507"/>
                    <a:pt x="0" y="5488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7" name="フリーフォーム: 図形 56">
              <a:extLst>
                <a:ext uri="{FF2B5EF4-FFF2-40B4-BE49-F238E27FC236}">
                  <a16:creationId xmlns:a16="http://schemas.microsoft.com/office/drawing/2014/main" id="{58F977DB-3568-F454-1D9A-0B1AA5F2D61E}"/>
                </a:ext>
              </a:extLst>
            </p:cNvPr>
            <p:cNvSpPr/>
            <p:nvPr/>
          </p:nvSpPr>
          <p:spPr>
            <a:xfrm>
              <a:off x="4890643" y="6066418"/>
              <a:ext cx="62693" cy="12039"/>
            </a:xfrm>
            <a:custGeom>
              <a:avLst/>
              <a:gdLst>
                <a:gd name="connsiteX0" fmla="*/ 378 w 62693"/>
                <a:gd name="connsiteY0" fmla="*/ 9555 h 12039"/>
                <a:gd name="connsiteX1" fmla="*/ 1534 w 62693"/>
                <a:gd name="connsiteY1" fmla="*/ 12031 h 12039"/>
                <a:gd name="connsiteX2" fmla="*/ 14986 w 62693"/>
                <a:gd name="connsiteY2" fmla="*/ 10628 h 12039"/>
                <a:gd name="connsiteX3" fmla="*/ 28025 w 62693"/>
                <a:gd name="connsiteY3" fmla="*/ 9060 h 12039"/>
                <a:gd name="connsiteX4" fmla="*/ 60623 w 62693"/>
                <a:gd name="connsiteY4" fmla="*/ 7492 h 12039"/>
                <a:gd name="connsiteX5" fmla="*/ 62521 w 62693"/>
                <a:gd name="connsiteY5" fmla="*/ 5676 h 12039"/>
                <a:gd name="connsiteX6" fmla="*/ 60871 w 62693"/>
                <a:gd name="connsiteY6" fmla="*/ 890 h 12039"/>
                <a:gd name="connsiteX7" fmla="*/ 57322 w 62693"/>
                <a:gd name="connsiteY7" fmla="*/ 147 h 12039"/>
                <a:gd name="connsiteX8" fmla="*/ 34297 w 62693"/>
                <a:gd name="connsiteY8" fmla="*/ 147 h 12039"/>
                <a:gd name="connsiteX9" fmla="*/ 9209 w 62693"/>
                <a:gd name="connsiteY9" fmla="*/ 2953 h 12039"/>
                <a:gd name="connsiteX10" fmla="*/ 3019 w 62693"/>
                <a:gd name="connsiteY10" fmla="*/ 2953 h 12039"/>
                <a:gd name="connsiteX11" fmla="*/ 544 w 62693"/>
                <a:gd name="connsiteY11" fmla="*/ 6171 h 12039"/>
                <a:gd name="connsiteX12" fmla="*/ 378 w 62693"/>
                <a:gd name="connsiteY12" fmla="*/ 9390 h 120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693" h="12039">
                  <a:moveTo>
                    <a:pt x="378" y="9555"/>
                  </a:moveTo>
                  <a:cubicBezTo>
                    <a:pt x="-612" y="11618"/>
                    <a:pt x="544" y="12113"/>
                    <a:pt x="1534" y="12031"/>
                  </a:cubicBezTo>
                  <a:cubicBezTo>
                    <a:pt x="5990" y="11701"/>
                    <a:pt x="10447" y="11205"/>
                    <a:pt x="14986" y="10628"/>
                  </a:cubicBezTo>
                  <a:cubicBezTo>
                    <a:pt x="19360" y="10133"/>
                    <a:pt x="23734" y="9637"/>
                    <a:pt x="28025" y="9060"/>
                  </a:cubicBezTo>
                  <a:cubicBezTo>
                    <a:pt x="39249" y="8565"/>
                    <a:pt x="49977" y="8069"/>
                    <a:pt x="60623" y="7492"/>
                  </a:cubicBezTo>
                  <a:cubicBezTo>
                    <a:pt x="61283" y="7492"/>
                    <a:pt x="62356" y="6501"/>
                    <a:pt x="62521" y="5676"/>
                  </a:cubicBezTo>
                  <a:cubicBezTo>
                    <a:pt x="62934" y="3696"/>
                    <a:pt x="62686" y="1633"/>
                    <a:pt x="60871" y="890"/>
                  </a:cubicBezTo>
                  <a:cubicBezTo>
                    <a:pt x="59715" y="394"/>
                    <a:pt x="58477" y="147"/>
                    <a:pt x="57322" y="147"/>
                  </a:cubicBezTo>
                  <a:cubicBezTo>
                    <a:pt x="49647" y="147"/>
                    <a:pt x="41972" y="-183"/>
                    <a:pt x="34297" y="147"/>
                  </a:cubicBezTo>
                  <a:cubicBezTo>
                    <a:pt x="25879" y="560"/>
                    <a:pt x="17462" y="477"/>
                    <a:pt x="9209" y="2953"/>
                  </a:cubicBezTo>
                  <a:cubicBezTo>
                    <a:pt x="7228" y="3531"/>
                    <a:pt x="5082" y="3200"/>
                    <a:pt x="3019" y="2953"/>
                  </a:cubicBezTo>
                  <a:cubicBezTo>
                    <a:pt x="1039" y="2788"/>
                    <a:pt x="378" y="3860"/>
                    <a:pt x="544" y="6171"/>
                  </a:cubicBezTo>
                  <a:cubicBezTo>
                    <a:pt x="544" y="7244"/>
                    <a:pt x="791" y="8565"/>
                    <a:pt x="378" y="9390"/>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8" name="フリーフォーム: 図形 57">
              <a:extLst>
                <a:ext uri="{FF2B5EF4-FFF2-40B4-BE49-F238E27FC236}">
                  <a16:creationId xmlns:a16="http://schemas.microsoft.com/office/drawing/2014/main" id="{389F5305-6075-39DF-D4D9-1160ADB503CC}"/>
                </a:ext>
              </a:extLst>
            </p:cNvPr>
            <p:cNvSpPr/>
            <p:nvPr/>
          </p:nvSpPr>
          <p:spPr>
            <a:xfrm>
              <a:off x="4870004" y="5989154"/>
              <a:ext cx="29434" cy="18486"/>
            </a:xfrm>
            <a:custGeom>
              <a:avLst/>
              <a:gdLst>
                <a:gd name="connsiteX0" fmla="*/ 19367 w 29434"/>
                <a:gd name="connsiteY0" fmla="*/ 17826 h 18486"/>
                <a:gd name="connsiteX1" fmla="*/ 25886 w 29434"/>
                <a:gd name="connsiteY1" fmla="*/ 18486 h 18486"/>
                <a:gd name="connsiteX2" fmla="*/ 28032 w 29434"/>
                <a:gd name="connsiteY2" fmla="*/ 17744 h 18486"/>
                <a:gd name="connsiteX3" fmla="*/ 29435 w 29434"/>
                <a:gd name="connsiteY3" fmla="*/ 16671 h 18486"/>
                <a:gd name="connsiteX4" fmla="*/ 27702 w 29434"/>
                <a:gd name="connsiteY4" fmla="*/ 15598 h 18486"/>
                <a:gd name="connsiteX5" fmla="*/ 19862 w 29434"/>
                <a:gd name="connsiteY5" fmla="*/ 13287 h 18486"/>
                <a:gd name="connsiteX6" fmla="*/ 18706 w 29434"/>
                <a:gd name="connsiteY6" fmla="*/ 12214 h 18486"/>
                <a:gd name="connsiteX7" fmla="*/ 8060 w 29434"/>
                <a:gd name="connsiteY7" fmla="*/ 6355 h 18486"/>
                <a:gd name="connsiteX8" fmla="*/ 3604 w 29434"/>
                <a:gd name="connsiteY8" fmla="*/ 1403 h 18486"/>
                <a:gd name="connsiteX9" fmla="*/ 1458 w 29434"/>
                <a:gd name="connsiteY9" fmla="*/ 0 h 18486"/>
                <a:gd name="connsiteX10" fmla="*/ 468 w 29434"/>
                <a:gd name="connsiteY10" fmla="*/ 2724 h 18486"/>
                <a:gd name="connsiteX11" fmla="*/ 4264 w 29434"/>
                <a:gd name="connsiteY11" fmla="*/ 12709 h 18486"/>
                <a:gd name="connsiteX12" fmla="*/ 19367 w 29434"/>
                <a:gd name="connsiteY12" fmla="*/ 17909 h 18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434" h="18486">
                  <a:moveTo>
                    <a:pt x="19367" y="17826"/>
                  </a:moveTo>
                  <a:cubicBezTo>
                    <a:pt x="21512" y="17826"/>
                    <a:pt x="23740" y="18321"/>
                    <a:pt x="25886" y="18486"/>
                  </a:cubicBezTo>
                  <a:cubicBezTo>
                    <a:pt x="26546" y="18486"/>
                    <a:pt x="27289" y="18073"/>
                    <a:pt x="28032" y="17744"/>
                  </a:cubicBezTo>
                  <a:cubicBezTo>
                    <a:pt x="28527" y="17496"/>
                    <a:pt x="28940" y="17001"/>
                    <a:pt x="29435" y="16671"/>
                  </a:cubicBezTo>
                  <a:cubicBezTo>
                    <a:pt x="28857" y="16341"/>
                    <a:pt x="28362" y="15763"/>
                    <a:pt x="27702" y="15598"/>
                  </a:cubicBezTo>
                  <a:cubicBezTo>
                    <a:pt x="25143" y="14773"/>
                    <a:pt x="22503" y="14112"/>
                    <a:pt x="19862" y="13287"/>
                  </a:cubicBezTo>
                  <a:cubicBezTo>
                    <a:pt x="19449" y="13122"/>
                    <a:pt x="19119" y="12544"/>
                    <a:pt x="18706" y="12214"/>
                  </a:cubicBezTo>
                  <a:cubicBezTo>
                    <a:pt x="15075" y="9739"/>
                    <a:pt x="12187" y="6603"/>
                    <a:pt x="8060" y="6355"/>
                  </a:cubicBezTo>
                  <a:cubicBezTo>
                    <a:pt x="6492" y="6272"/>
                    <a:pt x="5089" y="3054"/>
                    <a:pt x="3604" y="1403"/>
                  </a:cubicBezTo>
                  <a:cubicBezTo>
                    <a:pt x="3026" y="743"/>
                    <a:pt x="2201" y="413"/>
                    <a:pt x="1458" y="0"/>
                  </a:cubicBezTo>
                  <a:cubicBezTo>
                    <a:pt x="1128" y="908"/>
                    <a:pt x="633" y="1816"/>
                    <a:pt x="468" y="2724"/>
                  </a:cubicBezTo>
                  <a:cubicBezTo>
                    <a:pt x="-605" y="8583"/>
                    <a:pt x="-27" y="9739"/>
                    <a:pt x="4264" y="12709"/>
                  </a:cubicBezTo>
                  <a:cubicBezTo>
                    <a:pt x="8968" y="16010"/>
                    <a:pt x="13920" y="18156"/>
                    <a:pt x="19367" y="17909"/>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9" name="フリーフォーム: 図形 58">
              <a:extLst>
                <a:ext uri="{FF2B5EF4-FFF2-40B4-BE49-F238E27FC236}">
                  <a16:creationId xmlns:a16="http://schemas.microsoft.com/office/drawing/2014/main" id="{73323610-0C20-3DDD-75E0-F5D0420F334C}"/>
                </a:ext>
              </a:extLst>
            </p:cNvPr>
            <p:cNvSpPr/>
            <p:nvPr/>
          </p:nvSpPr>
          <p:spPr>
            <a:xfrm>
              <a:off x="4878229" y="5975668"/>
              <a:ext cx="67259" cy="29070"/>
            </a:xfrm>
            <a:custGeom>
              <a:avLst/>
              <a:gdLst>
                <a:gd name="connsiteX0" fmla="*/ 42997 w 67259"/>
                <a:gd name="connsiteY0" fmla="*/ 26113 h 29070"/>
                <a:gd name="connsiteX1" fmla="*/ 65609 w 67259"/>
                <a:gd name="connsiteY1" fmla="*/ 29001 h 29070"/>
                <a:gd name="connsiteX2" fmla="*/ 67260 w 67259"/>
                <a:gd name="connsiteY2" fmla="*/ 28341 h 29070"/>
                <a:gd name="connsiteX3" fmla="*/ 65609 w 67259"/>
                <a:gd name="connsiteY3" fmla="*/ 26938 h 29070"/>
                <a:gd name="connsiteX4" fmla="*/ 55953 w 67259"/>
                <a:gd name="connsiteY4" fmla="*/ 25288 h 29070"/>
                <a:gd name="connsiteX5" fmla="*/ 51332 w 67259"/>
                <a:gd name="connsiteY5" fmla="*/ 24215 h 29070"/>
                <a:gd name="connsiteX6" fmla="*/ 42584 w 67259"/>
                <a:gd name="connsiteY6" fmla="*/ 19016 h 29070"/>
                <a:gd name="connsiteX7" fmla="*/ 21374 w 67259"/>
                <a:gd name="connsiteY7" fmla="*/ 2840 h 29070"/>
                <a:gd name="connsiteX8" fmla="*/ 8913 w 67259"/>
                <a:gd name="connsiteY8" fmla="*/ 695 h 29070"/>
                <a:gd name="connsiteX9" fmla="*/ 2063 w 67259"/>
                <a:gd name="connsiteY9" fmla="*/ 1520 h 29070"/>
                <a:gd name="connsiteX10" fmla="*/ 0 w 67259"/>
                <a:gd name="connsiteY10" fmla="*/ 3170 h 29070"/>
                <a:gd name="connsiteX11" fmla="*/ 1568 w 67259"/>
                <a:gd name="connsiteY11" fmla="*/ 4656 h 29070"/>
                <a:gd name="connsiteX12" fmla="*/ 15185 w 67259"/>
                <a:gd name="connsiteY12" fmla="*/ 14477 h 29070"/>
                <a:gd name="connsiteX13" fmla="*/ 33341 w 67259"/>
                <a:gd name="connsiteY13" fmla="*/ 23802 h 29070"/>
                <a:gd name="connsiteX14" fmla="*/ 42914 w 67259"/>
                <a:gd name="connsiteY14" fmla="*/ 26113 h 290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7259" h="29070">
                  <a:moveTo>
                    <a:pt x="42997" y="26113"/>
                  </a:moveTo>
                  <a:cubicBezTo>
                    <a:pt x="50424" y="28506"/>
                    <a:pt x="58017" y="29332"/>
                    <a:pt x="65609" y="29001"/>
                  </a:cubicBezTo>
                  <a:cubicBezTo>
                    <a:pt x="66187" y="29001"/>
                    <a:pt x="66764" y="28589"/>
                    <a:pt x="67260" y="28341"/>
                  </a:cubicBezTo>
                  <a:cubicBezTo>
                    <a:pt x="66682" y="27846"/>
                    <a:pt x="66022" y="26773"/>
                    <a:pt x="65609" y="26938"/>
                  </a:cubicBezTo>
                  <a:cubicBezTo>
                    <a:pt x="62143" y="28506"/>
                    <a:pt x="59172" y="25535"/>
                    <a:pt x="55953" y="25288"/>
                  </a:cubicBezTo>
                  <a:cubicBezTo>
                    <a:pt x="54385" y="25205"/>
                    <a:pt x="52817" y="24628"/>
                    <a:pt x="51332" y="24215"/>
                  </a:cubicBezTo>
                  <a:cubicBezTo>
                    <a:pt x="48196" y="22235"/>
                    <a:pt x="45225" y="20996"/>
                    <a:pt x="42584" y="19016"/>
                  </a:cubicBezTo>
                  <a:cubicBezTo>
                    <a:pt x="35404" y="13817"/>
                    <a:pt x="28224" y="8700"/>
                    <a:pt x="21374" y="2840"/>
                  </a:cubicBezTo>
                  <a:cubicBezTo>
                    <a:pt x="17248" y="-708"/>
                    <a:pt x="13287" y="-296"/>
                    <a:pt x="8913" y="695"/>
                  </a:cubicBezTo>
                  <a:cubicBezTo>
                    <a:pt x="6685" y="1190"/>
                    <a:pt x="4374" y="1107"/>
                    <a:pt x="2063" y="1520"/>
                  </a:cubicBezTo>
                  <a:cubicBezTo>
                    <a:pt x="1320" y="1685"/>
                    <a:pt x="660" y="2593"/>
                    <a:pt x="0" y="3170"/>
                  </a:cubicBezTo>
                  <a:cubicBezTo>
                    <a:pt x="495" y="3666"/>
                    <a:pt x="990" y="4574"/>
                    <a:pt x="1568" y="4656"/>
                  </a:cubicBezTo>
                  <a:cubicBezTo>
                    <a:pt x="7097" y="5811"/>
                    <a:pt x="10233" y="12001"/>
                    <a:pt x="15185" y="14477"/>
                  </a:cubicBezTo>
                  <a:cubicBezTo>
                    <a:pt x="21292" y="17448"/>
                    <a:pt x="27234" y="20996"/>
                    <a:pt x="33341" y="23802"/>
                  </a:cubicBezTo>
                  <a:cubicBezTo>
                    <a:pt x="36394" y="25123"/>
                    <a:pt x="39778" y="25123"/>
                    <a:pt x="42914" y="26113"/>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0" name="フリーフォーム: 図形 59">
              <a:extLst>
                <a:ext uri="{FF2B5EF4-FFF2-40B4-BE49-F238E27FC236}">
                  <a16:creationId xmlns:a16="http://schemas.microsoft.com/office/drawing/2014/main" id="{42EE74FB-4458-E591-7326-9D8E8C4D9E07}"/>
                </a:ext>
              </a:extLst>
            </p:cNvPr>
            <p:cNvSpPr/>
            <p:nvPr/>
          </p:nvSpPr>
          <p:spPr>
            <a:xfrm>
              <a:off x="4963771" y="6114843"/>
              <a:ext cx="4990" cy="14937"/>
            </a:xfrm>
            <a:custGeom>
              <a:avLst/>
              <a:gdLst>
                <a:gd name="connsiteX0" fmla="*/ 3588 w 4990"/>
                <a:gd name="connsiteY0" fmla="*/ 10894 h 14937"/>
                <a:gd name="connsiteX1" fmla="*/ 4826 w 4990"/>
                <a:gd name="connsiteY1" fmla="*/ 3549 h 14937"/>
                <a:gd name="connsiteX2" fmla="*/ 4991 w 4990"/>
                <a:gd name="connsiteY2" fmla="*/ 0 h 14937"/>
                <a:gd name="connsiteX3" fmla="*/ 2185 w 4990"/>
                <a:gd name="connsiteY3" fmla="*/ 165 h 14937"/>
                <a:gd name="connsiteX4" fmla="*/ 782 w 4990"/>
                <a:gd name="connsiteY4" fmla="*/ 12626 h 14937"/>
                <a:gd name="connsiteX5" fmla="*/ 3423 w 4990"/>
                <a:gd name="connsiteY5" fmla="*/ 14937 h 14937"/>
                <a:gd name="connsiteX6" fmla="*/ 3505 w 4990"/>
                <a:gd name="connsiteY6" fmla="*/ 10894 h 149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90" h="14937">
                  <a:moveTo>
                    <a:pt x="3588" y="10894"/>
                  </a:moveTo>
                  <a:cubicBezTo>
                    <a:pt x="2020" y="7758"/>
                    <a:pt x="4496" y="5942"/>
                    <a:pt x="4826" y="3549"/>
                  </a:cubicBezTo>
                  <a:cubicBezTo>
                    <a:pt x="4991" y="2393"/>
                    <a:pt x="4908" y="1156"/>
                    <a:pt x="4991" y="0"/>
                  </a:cubicBezTo>
                  <a:cubicBezTo>
                    <a:pt x="4083" y="0"/>
                    <a:pt x="3093" y="83"/>
                    <a:pt x="2185" y="165"/>
                  </a:cubicBezTo>
                  <a:cubicBezTo>
                    <a:pt x="-126" y="4374"/>
                    <a:pt x="-621" y="8417"/>
                    <a:pt x="782" y="12626"/>
                  </a:cubicBezTo>
                  <a:cubicBezTo>
                    <a:pt x="1112" y="13699"/>
                    <a:pt x="2515" y="14194"/>
                    <a:pt x="3423" y="14937"/>
                  </a:cubicBezTo>
                  <a:cubicBezTo>
                    <a:pt x="3423" y="13535"/>
                    <a:pt x="4001" y="11801"/>
                    <a:pt x="3505" y="10894"/>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1" name="フリーフォーム: 図形 60">
              <a:extLst>
                <a:ext uri="{FF2B5EF4-FFF2-40B4-BE49-F238E27FC236}">
                  <a16:creationId xmlns:a16="http://schemas.microsoft.com/office/drawing/2014/main" id="{8BFEC5C1-0CBF-231E-D1F4-6A699D122642}"/>
                </a:ext>
              </a:extLst>
            </p:cNvPr>
            <p:cNvSpPr/>
            <p:nvPr/>
          </p:nvSpPr>
          <p:spPr>
            <a:xfrm>
              <a:off x="4963645" y="5526178"/>
              <a:ext cx="9160" cy="7345"/>
            </a:xfrm>
            <a:custGeom>
              <a:avLst/>
              <a:gdLst>
                <a:gd name="connsiteX0" fmla="*/ 825 w 9160"/>
                <a:gd name="connsiteY0" fmla="*/ 5860 h 7345"/>
                <a:gd name="connsiteX1" fmla="*/ 4126 w 9160"/>
                <a:gd name="connsiteY1" fmla="*/ 6272 h 7345"/>
                <a:gd name="connsiteX2" fmla="*/ 4291 w 9160"/>
                <a:gd name="connsiteY2" fmla="*/ 6272 h 7345"/>
                <a:gd name="connsiteX3" fmla="*/ 8335 w 9160"/>
                <a:gd name="connsiteY3" fmla="*/ 7345 h 7345"/>
                <a:gd name="connsiteX4" fmla="*/ 9160 w 9160"/>
                <a:gd name="connsiteY4" fmla="*/ 2971 h 7345"/>
                <a:gd name="connsiteX5" fmla="*/ 990 w 9160"/>
                <a:gd name="connsiteY5" fmla="*/ 0 h 7345"/>
                <a:gd name="connsiteX6" fmla="*/ 0 w 9160"/>
                <a:gd name="connsiteY6" fmla="*/ 4704 h 7345"/>
                <a:gd name="connsiteX7" fmla="*/ 660 w 9160"/>
                <a:gd name="connsiteY7" fmla="*/ 4869 h 7345"/>
                <a:gd name="connsiteX8" fmla="*/ 825 w 9160"/>
                <a:gd name="connsiteY8" fmla="*/ 5860 h 73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60" h="7345">
                  <a:moveTo>
                    <a:pt x="825" y="5860"/>
                  </a:moveTo>
                  <a:lnTo>
                    <a:pt x="4126" y="6272"/>
                  </a:lnTo>
                  <a:lnTo>
                    <a:pt x="4291" y="6272"/>
                  </a:lnTo>
                  <a:cubicBezTo>
                    <a:pt x="5694" y="6519"/>
                    <a:pt x="7015" y="6932"/>
                    <a:pt x="8335" y="7345"/>
                  </a:cubicBezTo>
                  <a:lnTo>
                    <a:pt x="9160" y="2971"/>
                  </a:lnTo>
                  <a:cubicBezTo>
                    <a:pt x="6519" y="1816"/>
                    <a:pt x="3714" y="908"/>
                    <a:pt x="990" y="0"/>
                  </a:cubicBezTo>
                  <a:lnTo>
                    <a:pt x="0" y="4704"/>
                  </a:lnTo>
                  <a:lnTo>
                    <a:pt x="660" y="4869"/>
                  </a:lnTo>
                  <a:cubicBezTo>
                    <a:pt x="660" y="4869"/>
                    <a:pt x="825" y="5034"/>
                    <a:pt x="825" y="586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2" name="フリーフォーム: 図形 61">
              <a:extLst>
                <a:ext uri="{FF2B5EF4-FFF2-40B4-BE49-F238E27FC236}">
                  <a16:creationId xmlns:a16="http://schemas.microsoft.com/office/drawing/2014/main" id="{68E787F5-0039-C7C0-4F9B-86135FD7A2A3}"/>
                </a:ext>
              </a:extLst>
            </p:cNvPr>
            <p:cNvSpPr/>
            <p:nvPr/>
          </p:nvSpPr>
          <p:spPr>
            <a:xfrm>
              <a:off x="4968019" y="6093304"/>
              <a:ext cx="3548" cy="7349"/>
            </a:xfrm>
            <a:custGeom>
              <a:avLst/>
              <a:gdLst>
                <a:gd name="connsiteX0" fmla="*/ 1403 w 3548"/>
                <a:gd name="connsiteY0" fmla="*/ 7345 h 7349"/>
                <a:gd name="connsiteX1" fmla="*/ 3549 w 3548"/>
                <a:gd name="connsiteY1" fmla="*/ 2476 h 7349"/>
                <a:gd name="connsiteX2" fmla="*/ 1981 w 3548"/>
                <a:gd name="connsiteY2" fmla="*/ 0 h 7349"/>
                <a:gd name="connsiteX3" fmla="*/ 0 w 3548"/>
                <a:gd name="connsiteY3" fmla="*/ 3383 h 7349"/>
                <a:gd name="connsiteX4" fmla="*/ 1403 w 3548"/>
                <a:gd name="connsiteY4" fmla="*/ 7345 h 73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8" h="7349">
                  <a:moveTo>
                    <a:pt x="1403" y="7345"/>
                  </a:moveTo>
                  <a:cubicBezTo>
                    <a:pt x="4209" y="7510"/>
                    <a:pt x="2063" y="3631"/>
                    <a:pt x="3549" y="2476"/>
                  </a:cubicBezTo>
                  <a:cubicBezTo>
                    <a:pt x="3053" y="1650"/>
                    <a:pt x="2558" y="825"/>
                    <a:pt x="1981" y="0"/>
                  </a:cubicBezTo>
                  <a:cubicBezTo>
                    <a:pt x="1320" y="1155"/>
                    <a:pt x="660" y="2228"/>
                    <a:pt x="0" y="3383"/>
                  </a:cubicBezTo>
                  <a:cubicBezTo>
                    <a:pt x="495" y="5281"/>
                    <a:pt x="908" y="7345"/>
                    <a:pt x="1403" y="7345"/>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3" name="フリーフォーム: 図形 62">
              <a:extLst>
                <a:ext uri="{FF2B5EF4-FFF2-40B4-BE49-F238E27FC236}">
                  <a16:creationId xmlns:a16="http://schemas.microsoft.com/office/drawing/2014/main" id="{9868D059-59E4-31B6-A9C3-AEB14E9DCDD6}"/>
                </a:ext>
              </a:extLst>
            </p:cNvPr>
            <p:cNvSpPr/>
            <p:nvPr/>
          </p:nvSpPr>
          <p:spPr>
            <a:xfrm>
              <a:off x="4753091" y="5840276"/>
              <a:ext cx="269313" cy="262163"/>
            </a:xfrm>
            <a:custGeom>
              <a:avLst/>
              <a:gdLst>
                <a:gd name="connsiteX0" fmla="*/ 250332 w 269313"/>
                <a:gd name="connsiteY0" fmla="*/ 259795 h 262163"/>
                <a:gd name="connsiteX1" fmla="*/ 253881 w 269313"/>
                <a:gd name="connsiteY1" fmla="*/ 259795 h 262163"/>
                <a:gd name="connsiteX2" fmla="*/ 257430 w 269313"/>
                <a:gd name="connsiteY2" fmla="*/ 260868 h 262163"/>
                <a:gd name="connsiteX3" fmla="*/ 258090 w 269313"/>
                <a:gd name="connsiteY3" fmla="*/ 255669 h 262163"/>
                <a:gd name="connsiteX4" fmla="*/ 259328 w 269313"/>
                <a:gd name="connsiteY4" fmla="*/ 242135 h 262163"/>
                <a:gd name="connsiteX5" fmla="*/ 263372 w 269313"/>
                <a:gd name="connsiteY5" fmla="*/ 207803 h 262163"/>
                <a:gd name="connsiteX6" fmla="*/ 264032 w 269313"/>
                <a:gd name="connsiteY6" fmla="*/ 194764 h 262163"/>
                <a:gd name="connsiteX7" fmla="*/ 265022 w 269313"/>
                <a:gd name="connsiteY7" fmla="*/ 188162 h 262163"/>
                <a:gd name="connsiteX8" fmla="*/ 265765 w 269313"/>
                <a:gd name="connsiteY8" fmla="*/ 180652 h 262163"/>
                <a:gd name="connsiteX9" fmla="*/ 268158 w 269313"/>
                <a:gd name="connsiteY9" fmla="*/ 151355 h 262163"/>
                <a:gd name="connsiteX10" fmla="*/ 268736 w 269313"/>
                <a:gd name="connsiteY10" fmla="*/ 143845 h 262163"/>
                <a:gd name="connsiteX11" fmla="*/ 269313 w 269313"/>
                <a:gd name="connsiteY11" fmla="*/ 123295 h 262163"/>
                <a:gd name="connsiteX12" fmla="*/ 268158 w 269313"/>
                <a:gd name="connsiteY12" fmla="*/ 114960 h 262163"/>
                <a:gd name="connsiteX13" fmla="*/ 264032 w 269313"/>
                <a:gd name="connsiteY13" fmla="*/ 89955 h 262163"/>
                <a:gd name="connsiteX14" fmla="*/ 261061 w 269313"/>
                <a:gd name="connsiteY14" fmla="*/ 73614 h 262163"/>
                <a:gd name="connsiteX15" fmla="*/ 256934 w 269313"/>
                <a:gd name="connsiteY15" fmla="*/ 50837 h 262163"/>
                <a:gd name="connsiteX16" fmla="*/ 251570 w 269313"/>
                <a:gd name="connsiteY16" fmla="*/ 23438 h 262163"/>
                <a:gd name="connsiteX17" fmla="*/ 246206 w 269313"/>
                <a:gd name="connsiteY17" fmla="*/ 3136 h 262163"/>
                <a:gd name="connsiteX18" fmla="*/ 243565 w 269313"/>
                <a:gd name="connsiteY18" fmla="*/ 0 h 262163"/>
                <a:gd name="connsiteX19" fmla="*/ 241502 w 269313"/>
                <a:gd name="connsiteY19" fmla="*/ 3961 h 262163"/>
                <a:gd name="connsiteX20" fmla="*/ 238613 w 269313"/>
                <a:gd name="connsiteY20" fmla="*/ 17744 h 262163"/>
                <a:gd name="connsiteX21" fmla="*/ 234404 w 269313"/>
                <a:gd name="connsiteY21" fmla="*/ 40521 h 262163"/>
                <a:gd name="connsiteX22" fmla="*/ 227060 w 269313"/>
                <a:gd name="connsiteY22" fmla="*/ 66847 h 262163"/>
                <a:gd name="connsiteX23" fmla="*/ 224996 w 269313"/>
                <a:gd name="connsiteY23" fmla="*/ 73944 h 262163"/>
                <a:gd name="connsiteX24" fmla="*/ 220210 w 269313"/>
                <a:gd name="connsiteY24" fmla="*/ 92678 h 262163"/>
                <a:gd name="connsiteX25" fmla="*/ 211297 w 269313"/>
                <a:gd name="connsiteY25" fmla="*/ 123378 h 262163"/>
                <a:gd name="connsiteX26" fmla="*/ 207666 w 269313"/>
                <a:gd name="connsiteY26" fmla="*/ 137490 h 262163"/>
                <a:gd name="connsiteX27" fmla="*/ 204365 w 269313"/>
                <a:gd name="connsiteY27" fmla="*/ 143185 h 262163"/>
                <a:gd name="connsiteX28" fmla="*/ 199661 w 269313"/>
                <a:gd name="connsiteY28" fmla="*/ 141204 h 262163"/>
                <a:gd name="connsiteX29" fmla="*/ 197762 w 269313"/>
                <a:gd name="connsiteY29" fmla="*/ 136995 h 262163"/>
                <a:gd name="connsiteX30" fmla="*/ 189262 w 269313"/>
                <a:gd name="connsiteY30" fmla="*/ 131631 h 262163"/>
                <a:gd name="connsiteX31" fmla="*/ 160625 w 269313"/>
                <a:gd name="connsiteY31" fmla="*/ 131713 h 262163"/>
                <a:gd name="connsiteX32" fmla="*/ 158562 w 269313"/>
                <a:gd name="connsiteY32" fmla="*/ 132538 h 262163"/>
                <a:gd name="connsiteX33" fmla="*/ 159470 w 269313"/>
                <a:gd name="connsiteY33" fmla="*/ 134107 h 262163"/>
                <a:gd name="connsiteX34" fmla="*/ 179689 w 269313"/>
                <a:gd name="connsiteY34" fmla="*/ 147063 h 262163"/>
                <a:gd name="connsiteX35" fmla="*/ 203539 w 269313"/>
                <a:gd name="connsiteY35" fmla="*/ 155481 h 262163"/>
                <a:gd name="connsiteX36" fmla="*/ 222025 w 269313"/>
                <a:gd name="connsiteY36" fmla="*/ 158204 h 262163"/>
                <a:gd name="connsiteX37" fmla="*/ 235972 w 269313"/>
                <a:gd name="connsiteY37" fmla="*/ 153088 h 262163"/>
                <a:gd name="connsiteX38" fmla="*/ 243400 w 269313"/>
                <a:gd name="connsiteY38" fmla="*/ 152097 h 262163"/>
                <a:gd name="connsiteX39" fmla="*/ 247526 w 269313"/>
                <a:gd name="connsiteY39" fmla="*/ 163981 h 262163"/>
                <a:gd name="connsiteX40" fmla="*/ 239439 w 269313"/>
                <a:gd name="connsiteY40" fmla="*/ 172482 h 262163"/>
                <a:gd name="connsiteX41" fmla="*/ 214185 w 269313"/>
                <a:gd name="connsiteY41" fmla="*/ 177598 h 262163"/>
                <a:gd name="connsiteX42" fmla="*/ 208243 w 269313"/>
                <a:gd name="connsiteY42" fmla="*/ 178424 h 262163"/>
                <a:gd name="connsiteX43" fmla="*/ 202714 w 269313"/>
                <a:gd name="connsiteY43" fmla="*/ 180487 h 262163"/>
                <a:gd name="connsiteX44" fmla="*/ 194296 w 269313"/>
                <a:gd name="connsiteY44" fmla="*/ 180982 h 262163"/>
                <a:gd name="connsiteX45" fmla="*/ 188767 w 269313"/>
                <a:gd name="connsiteY45" fmla="*/ 179992 h 262163"/>
                <a:gd name="connsiteX46" fmla="*/ 147916 w 269313"/>
                <a:gd name="connsiteY46" fmla="*/ 179909 h 262163"/>
                <a:gd name="connsiteX47" fmla="*/ 127449 w 269313"/>
                <a:gd name="connsiteY47" fmla="*/ 178341 h 262163"/>
                <a:gd name="connsiteX48" fmla="*/ 117546 w 269313"/>
                <a:gd name="connsiteY48" fmla="*/ 174462 h 262163"/>
                <a:gd name="connsiteX49" fmla="*/ 112760 w 269313"/>
                <a:gd name="connsiteY49" fmla="*/ 176360 h 262163"/>
                <a:gd name="connsiteX50" fmla="*/ 104589 w 269313"/>
                <a:gd name="connsiteY50" fmla="*/ 181394 h 262163"/>
                <a:gd name="connsiteX51" fmla="*/ 101123 w 269313"/>
                <a:gd name="connsiteY51" fmla="*/ 173142 h 262163"/>
                <a:gd name="connsiteX52" fmla="*/ 102774 w 269313"/>
                <a:gd name="connsiteY52" fmla="*/ 166952 h 262163"/>
                <a:gd name="connsiteX53" fmla="*/ 105167 w 269313"/>
                <a:gd name="connsiteY53" fmla="*/ 158865 h 262163"/>
                <a:gd name="connsiteX54" fmla="*/ 106322 w 269313"/>
                <a:gd name="connsiteY54" fmla="*/ 154243 h 262163"/>
                <a:gd name="connsiteX55" fmla="*/ 108633 w 269313"/>
                <a:gd name="connsiteY55" fmla="*/ 143515 h 262163"/>
                <a:gd name="connsiteX56" fmla="*/ 106900 w 269313"/>
                <a:gd name="connsiteY56" fmla="*/ 141947 h 262163"/>
                <a:gd name="connsiteX57" fmla="*/ 92293 w 269313"/>
                <a:gd name="connsiteY57" fmla="*/ 143349 h 262163"/>
                <a:gd name="connsiteX58" fmla="*/ 80739 w 269313"/>
                <a:gd name="connsiteY58" fmla="*/ 144092 h 262163"/>
                <a:gd name="connsiteX59" fmla="*/ 74467 w 269313"/>
                <a:gd name="connsiteY59" fmla="*/ 150529 h 262163"/>
                <a:gd name="connsiteX60" fmla="*/ 73394 w 269313"/>
                <a:gd name="connsiteY60" fmla="*/ 154078 h 262163"/>
                <a:gd name="connsiteX61" fmla="*/ 69020 w 269313"/>
                <a:gd name="connsiteY61" fmla="*/ 157462 h 262163"/>
                <a:gd name="connsiteX62" fmla="*/ 65554 w 269313"/>
                <a:gd name="connsiteY62" fmla="*/ 151685 h 262163"/>
                <a:gd name="connsiteX63" fmla="*/ 60025 w 269313"/>
                <a:gd name="connsiteY63" fmla="*/ 147146 h 262163"/>
                <a:gd name="connsiteX64" fmla="*/ 47481 w 269313"/>
                <a:gd name="connsiteY64" fmla="*/ 149374 h 262163"/>
                <a:gd name="connsiteX65" fmla="*/ 20659 w 269313"/>
                <a:gd name="connsiteY65" fmla="*/ 153088 h 262163"/>
                <a:gd name="connsiteX66" fmla="*/ 15048 w 269313"/>
                <a:gd name="connsiteY66" fmla="*/ 153913 h 262163"/>
                <a:gd name="connsiteX67" fmla="*/ 13149 w 269313"/>
                <a:gd name="connsiteY67" fmla="*/ 155729 h 262163"/>
                <a:gd name="connsiteX68" fmla="*/ 9518 w 269313"/>
                <a:gd name="connsiteY68" fmla="*/ 174380 h 262163"/>
                <a:gd name="connsiteX69" fmla="*/ 5970 w 269313"/>
                <a:gd name="connsiteY69" fmla="*/ 195259 h 262163"/>
                <a:gd name="connsiteX70" fmla="*/ 2008 w 269313"/>
                <a:gd name="connsiteY70" fmla="*/ 219604 h 262163"/>
                <a:gd name="connsiteX71" fmla="*/ 1843 w 269313"/>
                <a:gd name="connsiteY71" fmla="*/ 221420 h 262163"/>
                <a:gd name="connsiteX72" fmla="*/ 110 w 269313"/>
                <a:gd name="connsiteY72" fmla="*/ 236523 h 262163"/>
                <a:gd name="connsiteX73" fmla="*/ 110 w 269313"/>
                <a:gd name="connsiteY73" fmla="*/ 239081 h 262163"/>
                <a:gd name="connsiteX74" fmla="*/ 110 w 269313"/>
                <a:gd name="connsiteY74" fmla="*/ 256742 h 262163"/>
                <a:gd name="connsiteX75" fmla="*/ 5392 w 269313"/>
                <a:gd name="connsiteY75" fmla="*/ 261694 h 262163"/>
                <a:gd name="connsiteX76" fmla="*/ 8198 w 269313"/>
                <a:gd name="connsiteY76" fmla="*/ 261198 h 262163"/>
                <a:gd name="connsiteX77" fmla="*/ 27757 w 269313"/>
                <a:gd name="connsiteY77" fmla="*/ 260455 h 262163"/>
                <a:gd name="connsiteX78" fmla="*/ 48801 w 269313"/>
                <a:gd name="connsiteY78" fmla="*/ 258970 h 262163"/>
                <a:gd name="connsiteX79" fmla="*/ 52432 w 269313"/>
                <a:gd name="connsiteY79" fmla="*/ 257485 h 262163"/>
                <a:gd name="connsiteX80" fmla="*/ 58209 w 269313"/>
                <a:gd name="connsiteY80" fmla="*/ 256907 h 262163"/>
                <a:gd name="connsiteX81" fmla="*/ 74302 w 269313"/>
                <a:gd name="connsiteY81" fmla="*/ 258145 h 262163"/>
                <a:gd name="connsiteX82" fmla="*/ 83875 w 269313"/>
                <a:gd name="connsiteY82" fmla="*/ 256082 h 262163"/>
                <a:gd name="connsiteX83" fmla="*/ 96749 w 269313"/>
                <a:gd name="connsiteY83" fmla="*/ 253936 h 262163"/>
                <a:gd name="connsiteX84" fmla="*/ 101206 w 269313"/>
                <a:gd name="connsiteY84" fmla="*/ 254514 h 262163"/>
                <a:gd name="connsiteX85" fmla="*/ 103929 w 269313"/>
                <a:gd name="connsiteY85" fmla="*/ 253028 h 262163"/>
                <a:gd name="connsiteX86" fmla="*/ 102114 w 269313"/>
                <a:gd name="connsiteY86" fmla="*/ 250883 h 262163"/>
                <a:gd name="connsiteX87" fmla="*/ 101866 w 269313"/>
                <a:gd name="connsiteY87" fmla="*/ 250883 h 262163"/>
                <a:gd name="connsiteX88" fmla="*/ 96502 w 269313"/>
                <a:gd name="connsiteY88" fmla="*/ 243290 h 262163"/>
                <a:gd name="connsiteX89" fmla="*/ 103599 w 269313"/>
                <a:gd name="connsiteY89" fmla="*/ 237513 h 262163"/>
                <a:gd name="connsiteX90" fmla="*/ 110779 w 269313"/>
                <a:gd name="connsiteY90" fmla="*/ 227610 h 262163"/>
                <a:gd name="connsiteX91" fmla="*/ 113090 w 269313"/>
                <a:gd name="connsiteY91" fmla="*/ 217624 h 262163"/>
                <a:gd name="connsiteX92" fmla="*/ 118371 w 269313"/>
                <a:gd name="connsiteY92" fmla="*/ 215148 h 262163"/>
                <a:gd name="connsiteX93" fmla="*/ 148329 w 269313"/>
                <a:gd name="connsiteY93" fmla="*/ 216386 h 262163"/>
                <a:gd name="connsiteX94" fmla="*/ 169786 w 269313"/>
                <a:gd name="connsiteY94" fmla="*/ 213663 h 262163"/>
                <a:gd name="connsiteX95" fmla="*/ 180762 w 269313"/>
                <a:gd name="connsiteY95" fmla="*/ 214240 h 262163"/>
                <a:gd name="connsiteX96" fmla="*/ 197680 w 269313"/>
                <a:gd name="connsiteY96" fmla="*/ 213663 h 262163"/>
                <a:gd name="connsiteX97" fmla="*/ 218477 w 269313"/>
                <a:gd name="connsiteY97" fmla="*/ 214983 h 262163"/>
                <a:gd name="connsiteX98" fmla="*/ 229205 w 269313"/>
                <a:gd name="connsiteY98" fmla="*/ 213828 h 262163"/>
                <a:gd name="connsiteX99" fmla="*/ 237045 w 269313"/>
                <a:gd name="connsiteY99" fmla="*/ 218036 h 262163"/>
                <a:gd name="connsiteX100" fmla="*/ 233084 w 269313"/>
                <a:gd name="connsiteY100" fmla="*/ 230581 h 262163"/>
                <a:gd name="connsiteX101" fmla="*/ 229948 w 269313"/>
                <a:gd name="connsiteY101" fmla="*/ 235780 h 262163"/>
                <a:gd name="connsiteX102" fmla="*/ 228050 w 269313"/>
                <a:gd name="connsiteY102" fmla="*/ 250717 h 262163"/>
                <a:gd name="connsiteX103" fmla="*/ 227802 w 269313"/>
                <a:gd name="connsiteY103" fmla="*/ 258723 h 262163"/>
                <a:gd name="connsiteX104" fmla="*/ 229535 w 269313"/>
                <a:gd name="connsiteY104" fmla="*/ 260373 h 262163"/>
                <a:gd name="connsiteX105" fmla="*/ 240842 w 269313"/>
                <a:gd name="connsiteY105" fmla="*/ 259713 h 262163"/>
                <a:gd name="connsiteX106" fmla="*/ 243565 w 269313"/>
                <a:gd name="connsiteY106" fmla="*/ 260373 h 262163"/>
                <a:gd name="connsiteX107" fmla="*/ 250745 w 269313"/>
                <a:gd name="connsiteY107" fmla="*/ 259713 h 262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269313" h="262163">
                  <a:moveTo>
                    <a:pt x="250332" y="259795"/>
                  </a:moveTo>
                  <a:cubicBezTo>
                    <a:pt x="251488" y="259713"/>
                    <a:pt x="252725" y="259878"/>
                    <a:pt x="253881" y="259795"/>
                  </a:cubicBezTo>
                  <a:cubicBezTo>
                    <a:pt x="255201" y="259630"/>
                    <a:pt x="256026" y="263262"/>
                    <a:pt x="257430" y="260868"/>
                  </a:cubicBezTo>
                  <a:cubicBezTo>
                    <a:pt x="258172" y="259630"/>
                    <a:pt x="257925" y="257402"/>
                    <a:pt x="258090" y="255669"/>
                  </a:cubicBezTo>
                  <a:cubicBezTo>
                    <a:pt x="258502" y="251130"/>
                    <a:pt x="258750" y="246591"/>
                    <a:pt x="259328" y="242135"/>
                  </a:cubicBezTo>
                  <a:cubicBezTo>
                    <a:pt x="260648" y="230663"/>
                    <a:pt x="262134" y="219275"/>
                    <a:pt x="263372" y="207803"/>
                  </a:cubicBezTo>
                  <a:cubicBezTo>
                    <a:pt x="263867" y="203512"/>
                    <a:pt x="263702" y="199055"/>
                    <a:pt x="264032" y="194764"/>
                  </a:cubicBezTo>
                  <a:cubicBezTo>
                    <a:pt x="264197" y="192536"/>
                    <a:pt x="264692" y="190390"/>
                    <a:pt x="265022" y="188162"/>
                  </a:cubicBezTo>
                  <a:cubicBezTo>
                    <a:pt x="265352" y="185686"/>
                    <a:pt x="265600" y="183128"/>
                    <a:pt x="265765" y="180652"/>
                  </a:cubicBezTo>
                  <a:cubicBezTo>
                    <a:pt x="266590" y="170914"/>
                    <a:pt x="267333" y="161093"/>
                    <a:pt x="268158" y="151355"/>
                  </a:cubicBezTo>
                  <a:cubicBezTo>
                    <a:pt x="268323" y="148879"/>
                    <a:pt x="268653" y="146320"/>
                    <a:pt x="268736" y="143845"/>
                  </a:cubicBezTo>
                  <a:cubicBezTo>
                    <a:pt x="268983" y="136995"/>
                    <a:pt x="269313" y="130145"/>
                    <a:pt x="269313" y="123295"/>
                  </a:cubicBezTo>
                  <a:cubicBezTo>
                    <a:pt x="269313" y="120490"/>
                    <a:pt x="268653" y="117766"/>
                    <a:pt x="268158" y="114960"/>
                  </a:cubicBezTo>
                  <a:cubicBezTo>
                    <a:pt x="266838" y="106625"/>
                    <a:pt x="265435" y="98290"/>
                    <a:pt x="264032" y="89955"/>
                  </a:cubicBezTo>
                  <a:cubicBezTo>
                    <a:pt x="263124" y="84508"/>
                    <a:pt x="262051" y="79061"/>
                    <a:pt x="261061" y="73614"/>
                  </a:cubicBezTo>
                  <a:cubicBezTo>
                    <a:pt x="259658" y="66022"/>
                    <a:pt x="258337" y="58429"/>
                    <a:pt x="256934" y="50837"/>
                  </a:cubicBezTo>
                  <a:cubicBezTo>
                    <a:pt x="255201" y="41676"/>
                    <a:pt x="253551" y="32516"/>
                    <a:pt x="251570" y="23438"/>
                  </a:cubicBezTo>
                  <a:cubicBezTo>
                    <a:pt x="250085" y="16588"/>
                    <a:pt x="248104" y="9821"/>
                    <a:pt x="246206" y="3136"/>
                  </a:cubicBezTo>
                  <a:cubicBezTo>
                    <a:pt x="245793" y="1816"/>
                    <a:pt x="244473" y="0"/>
                    <a:pt x="243565" y="0"/>
                  </a:cubicBezTo>
                  <a:cubicBezTo>
                    <a:pt x="241832" y="0"/>
                    <a:pt x="241832" y="2063"/>
                    <a:pt x="241502" y="3961"/>
                  </a:cubicBezTo>
                  <a:cubicBezTo>
                    <a:pt x="240759" y="8583"/>
                    <a:pt x="239521" y="13122"/>
                    <a:pt x="238613" y="17744"/>
                  </a:cubicBezTo>
                  <a:cubicBezTo>
                    <a:pt x="237128" y="25336"/>
                    <a:pt x="236138" y="33011"/>
                    <a:pt x="234404" y="40521"/>
                  </a:cubicBezTo>
                  <a:cubicBezTo>
                    <a:pt x="232259" y="49434"/>
                    <a:pt x="229535" y="58099"/>
                    <a:pt x="227060" y="66847"/>
                  </a:cubicBezTo>
                  <a:cubicBezTo>
                    <a:pt x="226399" y="69240"/>
                    <a:pt x="225657" y="71551"/>
                    <a:pt x="224996" y="73944"/>
                  </a:cubicBezTo>
                  <a:cubicBezTo>
                    <a:pt x="223428" y="80712"/>
                    <a:pt x="221860" y="86736"/>
                    <a:pt x="220210" y="92678"/>
                  </a:cubicBezTo>
                  <a:cubicBezTo>
                    <a:pt x="217239" y="102912"/>
                    <a:pt x="214185" y="113145"/>
                    <a:pt x="211297" y="123378"/>
                  </a:cubicBezTo>
                  <a:cubicBezTo>
                    <a:pt x="209976" y="128000"/>
                    <a:pt x="209069" y="132869"/>
                    <a:pt x="207666" y="137490"/>
                  </a:cubicBezTo>
                  <a:cubicBezTo>
                    <a:pt x="207005" y="139636"/>
                    <a:pt x="205685" y="141617"/>
                    <a:pt x="204365" y="143185"/>
                  </a:cubicBezTo>
                  <a:cubicBezTo>
                    <a:pt x="203044" y="144752"/>
                    <a:pt x="200651" y="143515"/>
                    <a:pt x="199661" y="141204"/>
                  </a:cubicBezTo>
                  <a:cubicBezTo>
                    <a:pt x="199000" y="139801"/>
                    <a:pt x="198093" y="138481"/>
                    <a:pt x="197762" y="136995"/>
                  </a:cubicBezTo>
                  <a:cubicBezTo>
                    <a:pt x="196360" y="131383"/>
                    <a:pt x="192893" y="131548"/>
                    <a:pt x="189262" y="131631"/>
                  </a:cubicBezTo>
                  <a:cubicBezTo>
                    <a:pt x="179689" y="131796"/>
                    <a:pt x="170116" y="131631"/>
                    <a:pt x="160625" y="131713"/>
                  </a:cubicBezTo>
                  <a:cubicBezTo>
                    <a:pt x="159965" y="131713"/>
                    <a:pt x="159222" y="132291"/>
                    <a:pt x="158562" y="132538"/>
                  </a:cubicBezTo>
                  <a:cubicBezTo>
                    <a:pt x="158892" y="133034"/>
                    <a:pt x="159057" y="133777"/>
                    <a:pt x="159470" y="134107"/>
                  </a:cubicBezTo>
                  <a:cubicBezTo>
                    <a:pt x="166155" y="138563"/>
                    <a:pt x="172674" y="143762"/>
                    <a:pt x="179689" y="147063"/>
                  </a:cubicBezTo>
                  <a:cubicBezTo>
                    <a:pt x="187364" y="150777"/>
                    <a:pt x="195617" y="152592"/>
                    <a:pt x="203539" y="155481"/>
                  </a:cubicBezTo>
                  <a:cubicBezTo>
                    <a:pt x="209646" y="157709"/>
                    <a:pt x="215836" y="159195"/>
                    <a:pt x="222025" y="158204"/>
                  </a:cubicBezTo>
                  <a:cubicBezTo>
                    <a:pt x="226812" y="157462"/>
                    <a:pt x="231351" y="155068"/>
                    <a:pt x="235972" y="153088"/>
                  </a:cubicBezTo>
                  <a:cubicBezTo>
                    <a:pt x="238448" y="152015"/>
                    <a:pt x="240842" y="149456"/>
                    <a:pt x="243400" y="152097"/>
                  </a:cubicBezTo>
                  <a:cubicBezTo>
                    <a:pt x="246371" y="155068"/>
                    <a:pt x="248021" y="159030"/>
                    <a:pt x="247526" y="163981"/>
                  </a:cubicBezTo>
                  <a:cubicBezTo>
                    <a:pt x="247279" y="166292"/>
                    <a:pt x="241337" y="172564"/>
                    <a:pt x="239439" y="172482"/>
                  </a:cubicBezTo>
                  <a:cubicBezTo>
                    <a:pt x="230691" y="171904"/>
                    <a:pt x="222603" y="175618"/>
                    <a:pt x="214185" y="177598"/>
                  </a:cubicBezTo>
                  <a:cubicBezTo>
                    <a:pt x="212205" y="178094"/>
                    <a:pt x="210224" y="178424"/>
                    <a:pt x="208243" y="178424"/>
                  </a:cubicBezTo>
                  <a:cubicBezTo>
                    <a:pt x="206180" y="178424"/>
                    <a:pt x="204530" y="179662"/>
                    <a:pt x="202714" y="180487"/>
                  </a:cubicBezTo>
                  <a:cubicBezTo>
                    <a:pt x="200238" y="181642"/>
                    <a:pt x="197102" y="181064"/>
                    <a:pt x="194296" y="180982"/>
                  </a:cubicBezTo>
                  <a:cubicBezTo>
                    <a:pt x="192398" y="180982"/>
                    <a:pt x="190583" y="179992"/>
                    <a:pt x="188767" y="179992"/>
                  </a:cubicBezTo>
                  <a:cubicBezTo>
                    <a:pt x="175150" y="179909"/>
                    <a:pt x="161533" y="180074"/>
                    <a:pt x="147916" y="179909"/>
                  </a:cubicBezTo>
                  <a:cubicBezTo>
                    <a:pt x="141066" y="179826"/>
                    <a:pt x="134217" y="179331"/>
                    <a:pt x="127449" y="178341"/>
                  </a:cubicBezTo>
                  <a:cubicBezTo>
                    <a:pt x="124066" y="177846"/>
                    <a:pt x="120847" y="175783"/>
                    <a:pt x="117546" y="174462"/>
                  </a:cubicBezTo>
                  <a:cubicBezTo>
                    <a:pt x="115648" y="173719"/>
                    <a:pt x="113915" y="173472"/>
                    <a:pt x="112760" y="176360"/>
                  </a:cubicBezTo>
                  <a:cubicBezTo>
                    <a:pt x="111109" y="180487"/>
                    <a:pt x="107560" y="182715"/>
                    <a:pt x="104589" y="181394"/>
                  </a:cubicBezTo>
                  <a:cubicBezTo>
                    <a:pt x="101701" y="180074"/>
                    <a:pt x="101206" y="176443"/>
                    <a:pt x="101123" y="173142"/>
                  </a:cubicBezTo>
                  <a:cubicBezTo>
                    <a:pt x="101123" y="171078"/>
                    <a:pt x="102114" y="169015"/>
                    <a:pt x="102774" y="166952"/>
                  </a:cubicBezTo>
                  <a:cubicBezTo>
                    <a:pt x="103599" y="164229"/>
                    <a:pt x="104424" y="161588"/>
                    <a:pt x="105167" y="158865"/>
                  </a:cubicBezTo>
                  <a:cubicBezTo>
                    <a:pt x="105580" y="157379"/>
                    <a:pt x="105992" y="155811"/>
                    <a:pt x="106322" y="154243"/>
                  </a:cubicBezTo>
                  <a:cubicBezTo>
                    <a:pt x="107148" y="150695"/>
                    <a:pt x="107973" y="147146"/>
                    <a:pt x="108633" y="143515"/>
                  </a:cubicBezTo>
                  <a:cubicBezTo>
                    <a:pt x="108633" y="143185"/>
                    <a:pt x="107478" y="141864"/>
                    <a:pt x="106900" y="141947"/>
                  </a:cubicBezTo>
                  <a:cubicBezTo>
                    <a:pt x="102031" y="142277"/>
                    <a:pt x="97162" y="142937"/>
                    <a:pt x="92293" y="143349"/>
                  </a:cubicBezTo>
                  <a:cubicBezTo>
                    <a:pt x="88414" y="143680"/>
                    <a:pt x="84618" y="143927"/>
                    <a:pt x="80739" y="144092"/>
                  </a:cubicBezTo>
                  <a:cubicBezTo>
                    <a:pt x="77025" y="144257"/>
                    <a:pt x="75210" y="145990"/>
                    <a:pt x="74467" y="150529"/>
                  </a:cubicBezTo>
                  <a:cubicBezTo>
                    <a:pt x="74219" y="151767"/>
                    <a:pt x="73807" y="152923"/>
                    <a:pt x="73394" y="154078"/>
                  </a:cubicBezTo>
                  <a:cubicBezTo>
                    <a:pt x="72651" y="156636"/>
                    <a:pt x="71166" y="158369"/>
                    <a:pt x="69020" y="157462"/>
                  </a:cubicBezTo>
                  <a:cubicBezTo>
                    <a:pt x="67122" y="156636"/>
                    <a:pt x="65389" y="155151"/>
                    <a:pt x="65554" y="151685"/>
                  </a:cubicBezTo>
                  <a:cubicBezTo>
                    <a:pt x="65802" y="147476"/>
                    <a:pt x="63904" y="146238"/>
                    <a:pt x="60025" y="147146"/>
                  </a:cubicBezTo>
                  <a:cubicBezTo>
                    <a:pt x="55898" y="148136"/>
                    <a:pt x="51689" y="148797"/>
                    <a:pt x="47481" y="149374"/>
                  </a:cubicBezTo>
                  <a:cubicBezTo>
                    <a:pt x="38568" y="150695"/>
                    <a:pt x="29572" y="151850"/>
                    <a:pt x="20659" y="153088"/>
                  </a:cubicBezTo>
                  <a:cubicBezTo>
                    <a:pt x="18761" y="153335"/>
                    <a:pt x="16863" y="153418"/>
                    <a:pt x="15048" y="153913"/>
                  </a:cubicBezTo>
                  <a:cubicBezTo>
                    <a:pt x="14305" y="154078"/>
                    <a:pt x="13314" y="154986"/>
                    <a:pt x="13149" y="155729"/>
                  </a:cubicBezTo>
                  <a:cubicBezTo>
                    <a:pt x="11829" y="161918"/>
                    <a:pt x="10674" y="168108"/>
                    <a:pt x="9518" y="174380"/>
                  </a:cubicBezTo>
                  <a:cubicBezTo>
                    <a:pt x="8280" y="181312"/>
                    <a:pt x="7125" y="188244"/>
                    <a:pt x="5970" y="195259"/>
                  </a:cubicBezTo>
                  <a:cubicBezTo>
                    <a:pt x="4649" y="203347"/>
                    <a:pt x="3329" y="211517"/>
                    <a:pt x="2008" y="219604"/>
                  </a:cubicBezTo>
                  <a:cubicBezTo>
                    <a:pt x="1926" y="220182"/>
                    <a:pt x="1843" y="220760"/>
                    <a:pt x="1843" y="221420"/>
                  </a:cubicBezTo>
                  <a:cubicBezTo>
                    <a:pt x="1843" y="226537"/>
                    <a:pt x="2173" y="231736"/>
                    <a:pt x="110" y="236523"/>
                  </a:cubicBezTo>
                  <a:cubicBezTo>
                    <a:pt x="-138" y="237183"/>
                    <a:pt x="110" y="238256"/>
                    <a:pt x="110" y="239081"/>
                  </a:cubicBezTo>
                  <a:lnTo>
                    <a:pt x="110" y="256742"/>
                  </a:lnTo>
                  <a:cubicBezTo>
                    <a:pt x="110" y="261611"/>
                    <a:pt x="1596" y="263014"/>
                    <a:pt x="5392" y="261694"/>
                  </a:cubicBezTo>
                  <a:cubicBezTo>
                    <a:pt x="6300" y="261363"/>
                    <a:pt x="7290" y="261281"/>
                    <a:pt x="8198" y="261198"/>
                  </a:cubicBezTo>
                  <a:cubicBezTo>
                    <a:pt x="14717" y="260951"/>
                    <a:pt x="21237" y="260786"/>
                    <a:pt x="27757" y="260455"/>
                  </a:cubicBezTo>
                  <a:cubicBezTo>
                    <a:pt x="34772" y="260043"/>
                    <a:pt x="41786" y="259548"/>
                    <a:pt x="48801" y="258970"/>
                  </a:cubicBezTo>
                  <a:cubicBezTo>
                    <a:pt x="50039" y="258887"/>
                    <a:pt x="51524" y="258392"/>
                    <a:pt x="52432" y="257485"/>
                  </a:cubicBezTo>
                  <a:cubicBezTo>
                    <a:pt x="54330" y="255421"/>
                    <a:pt x="56394" y="255834"/>
                    <a:pt x="58209" y="256907"/>
                  </a:cubicBezTo>
                  <a:cubicBezTo>
                    <a:pt x="63491" y="259795"/>
                    <a:pt x="68938" y="257980"/>
                    <a:pt x="74302" y="258145"/>
                  </a:cubicBezTo>
                  <a:cubicBezTo>
                    <a:pt x="77520" y="258227"/>
                    <a:pt x="80657" y="256742"/>
                    <a:pt x="83875" y="256082"/>
                  </a:cubicBezTo>
                  <a:cubicBezTo>
                    <a:pt x="88167" y="255256"/>
                    <a:pt x="92458" y="254431"/>
                    <a:pt x="96749" y="253936"/>
                  </a:cubicBezTo>
                  <a:cubicBezTo>
                    <a:pt x="98235" y="253771"/>
                    <a:pt x="99720" y="254596"/>
                    <a:pt x="101206" y="254514"/>
                  </a:cubicBezTo>
                  <a:cubicBezTo>
                    <a:pt x="102114" y="254514"/>
                    <a:pt x="103021" y="253523"/>
                    <a:pt x="103929" y="253028"/>
                  </a:cubicBezTo>
                  <a:cubicBezTo>
                    <a:pt x="103351" y="252285"/>
                    <a:pt x="102691" y="251625"/>
                    <a:pt x="102114" y="250883"/>
                  </a:cubicBezTo>
                  <a:cubicBezTo>
                    <a:pt x="102114" y="250883"/>
                    <a:pt x="101949" y="250883"/>
                    <a:pt x="101866" y="250883"/>
                  </a:cubicBezTo>
                  <a:cubicBezTo>
                    <a:pt x="98317" y="249314"/>
                    <a:pt x="96254" y="246261"/>
                    <a:pt x="96502" y="243290"/>
                  </a:cubicBezTo>
                  <a:cubicBezTo>
                    <a:pt x="96749" y="240567"/>
                    <a:pt x="100381" y="237678"/>
                    <a:pt x="103599" y="237513"/>
                  </a:cubicBezTo>
                  <a:cubicBezTo>
                    <a:pt x="108386" y="237265"/>
                    <a:pt x="110036" y="234707"/>
                    <a:pt x="110779" y="227610"/>
                  </a:cubicBezTo>
                  <a:cubicBezTo>
                    <a:pt x="111109" y="224226"/>
                    <a:pt x="112182" y="220925"/>
                    <a:pt x="113090" y="217624"/>
                  </a:cubicBezTo>
                  <a:cubicBezTo>
                    <a:pt x="113997" y="214240"/>
                    <a:pt x="116556" y="214736"/>
                    <a:pt x="118371" y="215148"/>
                  </a:cubicBezTo>
                  <a:cubicBezTo>
                    <a:pt x="128357" y="217541"/>
                    <a:pt x="138343" y="216634"/>
                    <a:pt x="148329" y="216386"/>
                  </a:cubicBezTo>
                  <a:cubicBezTo>
                    <a:pt x="155509" y="216221"/>
                    <a:pt x="162606" y="214323"/>
                    <a:pt x="169786" y="213663"/>
                  </a:cubicBezTo>
                  <a:cubicBezTo>
                    <a:pt x="173417" y="213333"/>
                    <a:pt x="177131" y="214323"/>
                    <a:pt x="180762" y="214240"/>
                  </a:cubicBezTo>
                  <a:cubicBezTo>
                    <a:pt x="186374" y="214240"/>
                    <a:pt x="192068" y="213498"/>
                    <a:pt x="197680" y="213663"/>
                  </a:cubicBezTo>
                  <a:cubicBezTo>
                    <a:pt x="204612" y="213828"/>
                    <a:pt x="211545" y="214818"/>
                    <a:pt x="218477" y="214983"/>
                  </a:cubicBezTo>
                  <a:cubicBezTo>
                    <a:pt x="222025" y="214983"/>
                    <a:pt x="225657" y="213415"/>
                    <a:pt x="229205" y="213828"/>
                  </a:cubicBezTo>
                  <a:cubicBezTo>
                    <a:pt x="231929" y="214158"/>
                    <a:pt x="235147" y="215643"/>
                    <a:pt x="237045" y="218036"/>
                  </a:cubicBezTo>
                  <a:cubicBezTo>
                    <a:pt x="240594" y="222658"/>
                    <a:pt x="236303" y="229260"/>
                    <a:pt x="233084" y="230581"/>
                  </a:cubicBezTo>
                  <a:cubicBezTo>
                    <a:pt x="230938" y="231488"/>
                    <a:pt x="230196" y="232974"/>
                    <a:pt x="229948" y="235780"/>
                  </a:cubicBezTo>
                  <a:cubicBezTo>
                    <a:pt x="229535" y="240814"/>
                    <a:pt x="228545" y="245766"/>
                    <a:pt x="228050" y="250717"/>
                  </a:cubicBezTo>
                  <a:cubicBezTo>
                    <a:pt x="227720" y="253358"/>
                    <a:pt x="227720" y="256082"/>
                    <a:pt x="227802" y="258723"/>
                  </a:cubicBezTo>
                  <a:cubicBezTo>
                    <a:pt x="227802" y="259300"/>
                    <a:pt x="228958" y="260373"/>
                    <a:pt x="229535" y="260373"/>
                  </a:cubicBezTo>
                  <a:cubicBezTo>
                    <a:pt x="233332" y="260290"/>
                    <a:pt x="237045" y="259878"/>
                    <a:pt x="240842" y="259713"/>
                  </a:cubicBezTo>
                  <a:cubicBezTo>
                    <a:pt x="241749" y="259713"/>
                    <a:pt x="242657" y="260373"/>
                    <a:pt x="243565" y="260373"/>
                  </a:cubicBezTo>
                  <a:cubicBezTo>
                    <a:pt x="245958" y="260290"/>
                    <a:pt x="248352" y="259878"/>
                    <a:pt x="250745" y="259713"/>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4" name="フリーフォーム: 図形 63">
              <a:extLst>
                <a:ext uri="{FF2B5EF4-FFF2-40B4-BE49-F238E27FC236}">
                  <a16:creationId xmlns:a16="http://schemas.microsoft.com/office/drawing/2014/main" id="{801C16AA-95C6-8FFE-D8AC-0BD8C180F631}"/>
                </a:ext>
              </a:extLst>
            </p:cNvPr>
            <p:cNvSpPr/>
            <p:nvPr/>
          </p:nvSpPr>
          <p:spPr>
            <a:xfrm>
              <a:off x="4977282" y="6114090"/>
              <a:ext cx="32000" cy="9748"/>
            </a:xfrm>
            <a:custGeom>
              <a:avLst/>
              <a:gdLst>
                <a:gd name="connsiteX0" fmla="*/ 393 w 32000"/>
                <a:gd name="connsiteY0" fmla="*/ 2734 h 9748"/>
                <a:gd name="connsiteX1" fmla="*/ 2208 w 32000"/>
                <a:gd name="connsiteY1" fmla="*/ 8345 h 9748"/>
                <a:gd name="connsiteX2" fmla="*/ 6417 w 32000"/>
                <a:gd name="connsiteY2" fmla="*/ 9748 h 9748"/>
                <a:gd name="connsiteX3" fmla="*/ 29855 w 32000"/>
                <a:gd name="connsiteY3" fmla="*/ 8180 h 9748"/>
                <a:gd name="connsiteX4" fmla="*/ 32001 w 32000"/>
                <a:gd name="connsiteY4" fmla="*/ 6612 h 9748"/>
                <a:gd name="connsiteX5" fmla="*/ 30350 w 32000"/>
                <a:gd name="connsiteY5" fmla="*/ 4632 h 9748"/>
                <a:gd name="connsiteX6" fmla="*/ 12689 w 32000"/>
                <a:gd name="connsiteY6" fmla="*/ 93 h 9748"/>
                <a:gd name="connsiteX7" fmla="*/ 3199 w 32000"/>
                <a:gd name="connsiteY7" fmla="*/ 258 h 9748"/>
                <a:gd name="connsiteX8" fmla="*/ 475 w 32000"/>
                <a:gd name="connsiteY8" fmla="*/ 2734 h 97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2000" h="9748">
                  <a:moveTo>
                    <a:pt x="393" y="2734"/>
                  </a:moveTo>
                  <a:cubicBezTo>
                    <a:pt x="393" y="4632"/>
                    <a:pt x="-1258" y="7933"/>
                    <a:pt x="2208" y="8345"/>
                  </a:cubicBezTo>
                  <a:cubicBezTo>
                    <a:pt x="3611" y="8511"/>
                    <a:pt x="5014" y="9253"/>
                    <a:pt x="6417" y="9748"/>
                  </a:cubicBezTo>
                  <a:cubicBezTo>
                    <a:pt x="14670" y="9253"/>
                    <a:pt x="22263" y="8758"/>
                    <a:pt x="29855" y="8180"/>
                  </a:cubicBezTo>
                  <a:cubicBezTo>
                    <a:pt x="30598" y="8180"/>
                    <a:pt x="31258" y="7107"/>
                    <a:pt x="32001" y="6612"/>
                  </a:cubicBezTo>
                  <a:cubicBezTo>
                    <a:pt x="31423" y="5952"/>
                    <a:pt x="31010" y="5044"/>
                    <a:pt x="30350" y="4632"/>
                  </a:cubicBezTo>
                  <a:cubicBezTo>
                    <a:pt x="24821" y="1083"/>
                    <a:pt x="18961" y="-402"/>
                    <a:pt x="12689" y="93"/>
                  </a:cubicBezTo>
                  <a:cubicBezTo>
                    <a:pt x="9553" y="341"/>
                    <a:pt x="6335" y="-73"/>
                    <a:pt x="3199" y="258"/>
                  </a:cubicBezTo>
                  <a:cubicBezTo>
                    <a:pt x="2208" y="341"/>
                    <a:pt x="393" y="1909"/>
                    <a:pt x="475" y="2734"/>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5" name="フリーフォーム: 図形 64">
              <a:extLst>
                <a:ext uri="{FF2B5EF4-FFF2-40B4-BE49-F238E27FC236}">
                  <a16:creationId xmlns:a16="http://schemas.microsoft.com/office/drawing/2014/main" id="{6417E208-3531-067A-EDE2-DFDBE699BEA6}"/>
                </a:ext>
              </a:extLst>
            </p:cNvPr>
            <p:cNvSpPr/>
            <p:nvPr/>
          </p:nvSpPr>
          <p:spPr>
            <a:xfrm>
              <a:off x="4862962" y="5492617"/>
              <a:ext cx="164559" cy="65415"/>
            </a:xfrm>
            <a:custGeom>
              <a:avLst/>
              <a:gdLst>
                <a:gd name="connsiteX0" fmla="*/ 48609 w 164559"/>
                <a:gd name="connsiteY0" fmla="*/ 18210 h 65415"/>
                <a:gd name="connsiteX1" fmla="*/ 51662 w 164559"/>
                <a:gd name="connsiteY1" fmla="*/ 15982 h 65415"/>
                <a:gd name="connsiteX2" fmla="*/ 52817 w 164559"/>
                <a:gd name="connsiteY2" fmla="*/ 16807 h 65415"/>
                <a:gd name="connsiteX3" fmla="*/ 52817 w 164559"/>
                <a:gd name="connsiteY3" fmla="*/ 17302 h 65415"/>
                <a:gd name="connsiteX4" fmla="*/ 48609 w 164559"/>
                <a:gd name="connsiteY4" fmla="*/ 18210 h 65415"/>
                <a:gd name="connsiteX5" fmla="*/ 157132 w 164559"/>
                <a:gd name="connsiteY5" fmla="*/ 53862 h 65415"/>
                <a:gd name="connsiteX6" fmla="*/ 156801 w 164559"/>
                <a:gd name="connsiteY6" fmla="*/ 54687 h 65415"/>
                <a:gd name="connsiteX7" fmla="*/ 153583 w 164559"/>
                <a:gd name="connsiteY7" fmla="*/ 52872 h 65415"/>
                <a:gd name="connsiteX8" fmla="*/ 153253 w 164559"/>
                <a:gd name="connsiteY8" fmla="*/ 52541 h 65415"/>
                <a:gd name="connsiteX9" fmla="*/ 145578 w 164559"/>
                <a:gd name="connsiteY9" fmla="*/ 51056 h 65415"/>
                <a:gd name="connsiteX10" fmla="*/ 144753 w 164559"/>
                <a:gd name="connsiteY10" fmla="*/ 50478 h 65415"/>
                <a:gd name="connsiteX11" fmla="*/ 145413 w 164559"/>
                <a:gd name="connsiteY11" fmla="*/ 49653 h 65415"/>
                <a:gd name="connsiteX12" fmla="*/ 153913 w 164559"/>
                <a:gd name="connsiteY12" fmla="*/ 52624 h 65415"/>
                <a:gd name="connsiteX13" fmla="*/ 157132 w 164559"/>
                <a:gd name="connsiteY13" fmla="*/ 53944 h 65415"/>
                <a:gd name="connsiteX14" fmla="*/ 61648 w 164559"/>
                <a:gd name="connsiteY14" fmla="*/ 21181 h 65415"/>
                <a:gd name="connsiteX15" fmla="*/ 58429 w 164559"/>
                <a:gd name="connsiteY15" fmla="*/ 21181 h 65415"/>
                <a:gd name="connsiteX16" fmla="*/ 57769 w 164559"/>
                <a:gd name="connsiteY16" fmla="*/ 20686 h 65415"/>
                <a:gd name="connsiteX17" fmla="*/ 58017 w 164559"/>
                <a:gd name="connsiteY17" fmla="*/ 19778 h 65415"/>
                <a:gd name="connsiteX18" fmla="*/ 61648 w 164559"/>
                <a:gd name="connsiteY18" fmla="*/ 21181 h 65415"/>
                <a:gd name="connsiteX19" fmla="*/ 132621 w 164559"/>
                <a:gd name="connsiteY19" fmla="*/ 50231 h 65415"/>
                <a:gd name="connsiteX20" fmla="*/ 132043 w 164559"/>
                <a:gd name="connsiteY20" fmla="*/ 48745 h 65415"/>
                <a:gd name="connsiteX21" fmla="*/ 132869 w 164559"/>
                <a:gd name="connsiteY21" fmla="*/ 48250 h 65415"/>
                <a:gd name="connsiteX22" fmla="*/ 132621 w 164559"/>
                <a:gd name="connsiteY22" fmla="*/ 50231 h 65415"/>
                <a:gd name="connsiteX23" fmla="*/ 119334 w 164559"/>
                <a:gd name="connsiteY23" fmla="*/ 43959 h 65415"/>
                <a:gd name="connsiteX24" fmla="*/ 121727 w 164559"/>
                <a:gd name="connsiteY24" fmla="*/ 44701 h 65415"/>
                <a:gd name="connsiteX25" fmla="*/ 119334 w 164559"/>
                <a:gd name="connsiteY25" fmla="*/ 44701 h 65415"/>
                <a:gd name="connsiteX26" fmla="*/ 119334 w 164559"/>
                <a:gd name="connsiteY26" fmla="*/ 44041 h 65415"/>
                <a:gd name="connsiteX27" fmla="*/ 64289 w 164559"/>
                <a:gd name="connsiteY27" fmla="*/ 21676 h 65415"/>
                <a:gd name="connsiteX28" fmla="*/ 66022 w 164559"/>
                <a:gd name="connsiteY28" fmla="*/ 22254 h 65415"/>
                <a:gd name="connsiteX29" fmla="*/ 64619 w 164559"/>
                <a:gd name="connsiteY29" fmla="*/ 23492 h 65415"/>
                <a:gd name="connsiteX30" fmla="*/ 64289 w 164559"/>
                <a:gd name="connsiteY30" fmla="*/ 21759 h 65415"/>
                <a:gd name="connsiteX31" fmla="*/ 137655 w 164559"/>
                <a:gd name="connsiteY31" fmla="*/ 48910 h 65415"/>
                <a:gd name="connsiteX32" fmla="*/ 138563 w 164559"/>
                <a:gd name="connsiteY32" fmla="*/ 48002 h 65415"/>
                <a:gd name="connsiteX33" fmla="*/ 142689 w 164559"/>
                <a:gd name="connsiteY33" fmla="*/ 48663 h 65415"/>
                <a:gd name="connsiteX34" fmla="*/ 140956 w 164559"/>
                <a:gd name="connsiteY34" fmla="*/ 50065 h 65415"/>
                <a:gd name="connsiteX35" fmla="*/ 137738 w 164559"/>
                <a:gd name="connsiteY35" fmla="*/ 48827 h 65415"/>
                <a:gd name="connsiteX36" fmla="*/ 98290 w 164559"/>
                <a:gd name="connsiteY36" fmla="*/ 32322 h 65415"/>
                <a:gd name="connsiteX37" fmla="*/ 78566 w 164559"/>
                <a:gd name="connsiteY37" fmla="*/ 24812 h 65415"/>
                <a:gd name="connsiteX38" fmla="*/ 67920 w 164559"/>
                <a:gd name="connsiteY38" fmla="*/ 18623 h 65415"/>
                <a:gd name="connsiteX39" fmla="*/ 51497 w 164559"/>
                <a:gd name="connsiteY39" fmla="*/ 9214 h 65415"/>
                <a:gd name="connsiteX40" fmla="*/ 33176 w 164559"/>
                <a:gd name="connsiteY40" fmla="*/ 2035 h 65415"/>
                <a:gd name="connsiteX41" fmla="*/ 13782 w 164559"/>
                <a:gd name="connsiteY41" fmla="*/ 879 h 65415"/>
                <a:gd name="connsiteX42" fmla="*/ 3879 w 164559"/>
                <a:gd name="connsiteY42" fmla="*/ 2365 h 65415"/>
                <a:gd name="connsiteX43" fmla="*/ 2476 w 164559"/>
                <a:gd name="connsiteY43" fmla="*/ 3108 h 65415"/>
                <a:gd name="connsiteX44" fmla="*/ 3796 w 164559"/>
                <a:gd name="connsiteY44" fmla="*/ 6987 h 65415"/>
                <a:gd name="connsiteX45" fmla="*/ 4869 w 164559"/>
                <a:gd name="connsiteY45" fmla="*/ 6987 h 65415"/>
                <a:gd name="connsiteX46" fmla="*/ 8005 w 164559"/>
                <a:gd name="connsiteY46" fmla="*/ 8059 h 65415"/>
                <a:gd name="connsiteX47" fmla="*/ 4787 w 164559"/>
                <a:gd name="connsiteY47" fmla="*/ 9875 h 65415"/>
                <a:gd name="connsiteX48" fmla="*/ 4374 w 164559"/>
                <a:gd name="connsiteY48" fmla="*/ 9957 h 65415"/>
                <a:gd name="connsiteX49" fmla="*/ 660 w 164559"/>
                <a:gd name="connsiteY49" fmla="*/ 10618 h 65415"/>
                <a:gd name="connsiteX50" fmla="*/ 0 w 164559"/>
                <a:gd name="connsiteY50" fmla="*/ 12846 h 65415"/>
                <a:gd name="connsiteX51" fmla="*/ 2558 w 164559"/>
                <a:gd name="connsiteY51" fmla="*/ 16642 h 65415"/>
                <a:gd name="connsiteX52" fmla="*/ 4457 w 164559"/>
                <a:gd name="connsiteY52" fmla="*/ 15734 h 65415"/>
                <a:gd name="connsiteX53" fmla="*/ 17496 w 164559"/>
                <a:gd name="connsiteY53" fmla="*/ 12763 h 65415"/>
                <a:gd name="connsiteX54" fmla="*/ 27316 w 164559"/>
                <a:gd name="connsiteY54" fmla="*/ 13093 h 65415"/>
                <a:gd name="connsiteX55" fmla="*/ 43657 w 164559"/>
                <a:gd name="connsiteY55" fmla="*/ 19118 h 65415"/>
                <a:gd name="connsiteX56" fmla="*/ 62556 w 164559"/>
                <a:gd name="connsiteY56" fmla="*/ 29021 h 65415"/>
                <a:gd name="connsiteX57" fmla="*/ 85993 w 164559"/>
                <a:gd name="connsiteY57" fmla="*/ 41235 h 65415"/>
                <a:gd name="connsiteX58" fmla="*/ 105882 w 164559"/>
                <a:gd name="connsiteY58" fmla="*/ 48085 h 65415"/>
                <a:gd name="connsiteX59" fmla="*/ 126432 w 164559"/>
                <a:gd name="connsiteY59" fmla="*/ 52954 h 65415"/>
                <a:gd name="connsiteX60" fmla="*/ 142524 w 164559"/>
                <a:gd name="connsiteY60" fmla="*/ 56172 h 65415"/>
                <a:gd name="connsiteX61" fmla="*/ 147723 w 164559"/>
                <a:gd name="connsiteY61" fmla="*/ 57493 h 65415"/>
                <a:gd name="connsiteX62" fmla="*/ 161588 w 164559"/>
                <a:gd name="connsiteY62" fmla="*/ 65415 h 65415"/>
                <a:gd name="connsiteX63" fmla="*/ 164559 w 164559"/>
                <a:gd name="connsiteY63" fmla="*/ 61619 h 65415"/>
                <a:gd name="connsiteX64" fmla="*/ 160020 w 164559"/>
                <a:gd name="connsiteY64" fmla="*/ 57988 h 65415"/>
                <a:gd name="connsiteX65" fmla="*/ 160763 w 164559"/>
                <a:gd name="connsiteY65" fmla="*/ 56833 h 65415"/>
                <a:gd name="connsiteX66" fmla="*/ 163981 w 164559"/>
                <a:gd name="connsiteY66" fmla="*/ 54192 h 65415"/>
                <a:gd name="connsiteX67" fmla="*/ 152510 w 164559"/>
                <a:gd name="connsiteY67" fmla="*/ 46517 h 65415"/>
                <a:gd name="connsiteX68" fmla="*/ 147394 w 164559"/>
                <a:gd name="connsiteY68" fmla="*/ 44949 h 65415"/>
                <a:gd name="connsiteX69" fmla="*/ 123956 w 164559"/>
                <a:gd name="connsiteY69" fmla="*/ 39832 h 65415"/>
                <a:gd name="connsiteX70" fmla="*/ 112237 w 164559"/>
                <a:gd name="connsiteY70" fmla="*/ 37604 h 65415"/>
                <a:gd name="connsiteX71" fmla="*/ 109679 w 164559"/>
                <a:gd name="connsiteY71" fmla="*/ 36366 h 65415"/>
                <a:gd name="connsiteX72" fmla="*/ 108853 w 164559"/>
                <a:gd name="connsiteY72" fmla="*/ 40740 h 65415"/>
                <a:gd name="connsiteX73" fmla="*/ 110174 w 164559"/>
                <a:gd name="connsiteY73" fmla="*/ 41152 h 65415"/>
                <a:gd name="connsiteX74" fmla="*/ 110834 w 164559"/>
                <a:gd name="connsiteY74" fmla="*/ 42061 h 65415"/>
                <a:gd name="connsiteX75" fmla="*/ 108771 w 164559"/>
                <a:gd name="connsiteY75" fmla="*/ 42638 h 65415"/>
                <a:gd name="connsiteX76" fmla="*/ 104562 w 164559"/>
                <a:gd name="connsiteY76" fmla="*/ 41813 h 65415"/>
                <a:gd name="connsiteX77" fmla="*/ 103159 w 164559"/>
                <a:gd name="connsiteY77" fmla="*/ 40410 h 65415"/>
                <a:gd name="connsiteX78" fmla="*/ 104644 w 164559"/>
                <a:gd name="connsiteY78" fmla="*/ 39667 h 65415"/>
                <a:gd name="connsiteX79" fmla="*/ 101343 w 164559"/>
                <a:gd name="connsiteY79" fmla="*/ 39254 h 65415"/>
                <a:gd name="connsiteX80" fmla="*/ 98372 w 164559"/>
                <a:gd name="connsiteY80" fmla="*/ 38511 h 65415"/>
                <a:gd name="connsiteX81" fmla="*/ 98537 w 164559"/>
                <a:gd name="connsiteY81" fmla="*/ 37604 h 65415"/>
                <a:gd name="connsiteX82" fmla="*/ 100436 w 164559"/>
                <a:gd name="connsiteY82" fmla="*/ 38099 h 65415"/>
                <a:gd name="connsiteX83" fmla="*/ 101426 w 164559"/>
                <a:gd name="connsiteY83" fmla="*/ 33395 h 65415"/>
                <a:gd name="connsiteX84" fmla="*/ 97960 w 164559"/>
                <a:gd name="connsiteY84" fmla="*/ 32157 h 65415"/>
                <a:gd name="connsiteX85" fmla="*/ 92100 w 164559"/>
                <a:gd name="connsiteY85" fmla="*/ 35623 h 65415"/>
                <a:gd name="connsiteX86" fmla="*/ 89625 w 164559"/>
                <a:gd name="connsiteY86" fmla="*/ 35293 h 65415"/>
                <a:gd name="connsiteX87" fmla="*/ 88304 w 164559"/>
                <a:gd name="connsiteY87" fmla="*/ 34550 h 65415"/>
                <a:gd name="connsiteX88" fmla="*/ 86323 w 164559"/>
                <a:gd name="connsiteY88" fmla="*/ 33560 h 65415"/>
                <a:gd name="connsiteX89" fmla="*/ 88057 w 164559"/>
                <a:gd name="connsiteY89" fmla="*/ 33148 h 65415"/>
                <a:gd name="connsiteX90" fmla="*/ 89790 w 164559"/>
                <a:gd name="connsiteY90" fmla="*/ 33148 h 65415"/>
                <a:gd name="connsiteX91" fmla="*/ 92183 w 164559"/>
                <a:gd name="connsiteY91" fmla="*/ 35623 h 65415"/>
                <a:gd name="connsiteX92" fmla="*/ 37550 w 164559"/>
                <a:gd name="connsiteY92" fmla="*/ 10123 h 65415"/>
                <a:gd name="connsiteX93" fmla="*/ 37302 w 164559"/>
                <a:gd name="connsiteY93" fmla="*/ 8637 h 65415"/>
                <a:gd name="connsiteX94" fmla="*/ 40521 w 164559"/>
                <a:gd name="connsiteY94" fmla="*/ 9297 h 65415"/>
                <a:gd name="connsiteX95" fmla="*/ 40933 w 164559"/>
                <a:gd name="connsiteY95" fmla="*/ 11443 h 65415"/>
                <a:gd name="connsiteX96" fmla="*/ 37550 w 164559"/>
                <a:gd name="connsiteY96" fmla="*/ 10040 h 65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164559" h="65415">
                  <a:moveTo>
                    <a:pt x="48609" y="18210"/>
                  </a:moveTo>
                  <a:cubicBezTo>
                    <a:pt x="48443" y="14909"/>
                    <a:pt x="51249" y="18045"/>
                    <a:pt x="51662" y="15982"/>
                  </a:cubicBezTo>
                  <a:cubicBezTo>
                    <a:pt x="52075" y="16230"/>
                    <a:pt x="52487" y="16559"/>
                    <a:pt x="52817" y="16807"/>
                  </a:cubicBezTo>
                  <a:cubicBezTo>
                    <a:pt x="52817" y="16807"/>
                    <a:pt x="52817" y="17302"/>
                    <a:pt x="52817" y="17302"/>
                  </a:cubicBezTo>
                  <a:cubicBezTo>
                    <a:pt x="51579" y="17632"/>
                    <a:pt x="50424" y="17880"/>
                    <a:pt x="48609" y="18210"/>
                  </a:cubicBezTo>
                  <a:close/>
                  <a:moveTo>
                    <a:pt x="157132" y="53862"/>
                  </a:moveTo>
                  <a:lnTo>
                    <a:pt x="156801" y="54687"/>
                  </a:lnTo>
                  <a:cubicBezTo>
                    <a:pt x="155729" y="54109"/>
                    <a:pt x="154656" y="53449"/>
                    <a:pt x="153583" y="52872"/>
                  </a:cubicBezTo>
                  <a:cubicBezTo>
                    <a:pt x="153583" y="52872"/>
                    <a:pt x="153583" y="52624"/>
                    <a:pt x="153253" y="52541"/>
                  </a:cubicBezTo>
                  <a:cubicBezTo>
                    <a:pt x="150695" y="52046"/>
                    <a:pt x="148136" y="51551"/>
                    <a:pt x="145578" y="51056"/>
                  </a:cubicBezTo>
                  <a:cubicBezTo>
                    <a:pt x="145248" y="51056"/>
                    <a:pt x="145000" y="50643"/>
                    <a:pt x="144753" y="50478"/>
                  </a:cubicBezTo>
                  <a:cubicBezTo>
                    <a:pt x="145000" y="50148"/>
                    <a:pt x="145165" y="49653"/>
                    <a:pt x="145413" y="49653"/>
                  </a:cubicBezTo>
                  <a:cubicBezTo>
                    <a:pt x="148384" y="49653"/>
                    <a:pt x="151520" y="48910"/>
                    <a:pt x="153913" y="52624"/>
                  </a:cubicBezTo>
                  <a:cubicBezTo>
                    <a:pt x="154986" y="53036"/>
                    <a:pt x="156059" y="53531"/>
                    <a:pt x="157132" y="53944"/>
                  </a:cubicBezTo>
                  <a:close/>
                  <a:moveTo>
                    <a:pt x="61648" y="21181"/>
                  </a:moveTo>
                  <a:cubicBezTo>
                    <a:pt x="60575" y="21181"/>
                    <a:pt x="59502" y="21181"/>
                    <a:pt x="58429" y="21181"/>
                  </a:cubicBezTo>
                  <a:cubicBezTo>
                    <a:pt x="58182" y="21181"/>
                    <a:pt x="57852" y="20934"/>
                    <a:pt x="57769" y="20686"/>
                  </a:cubicBezTo>
                  <a:cubicBezTo>
                    <a:pt x="57769" y="20439"/>
                    <a:pt x="57934" y="19778"/>
                    <a:pt x="58017" y="19778"/>
                  </a:cubicBezTo>
                  <a:cubicBezTo>
                    <a:pt x="59337" y="20108"/>
                    <a:pt x="60657" y="20439"/>
                    <a:pt x="61648" y="21181"/>
                  </a:cubicBezTo>
                  <a:close/>
                  <a:moveTo>
                    <a:pt x="132621" y="50231"/>
                  </a:moveTo>
                  <a:cubicBezTo>
                    <a:pt x="132456" y="49736"/>
                    <a:pt x="132208" y="49240"/>
                    <a:pt x="132043" y="48745"/>
                  </a:cubicBezTo>
                  <a:lnTo>
                    <a:pt x="132869" y="48250"/>
                  </a:lnTo>
                  <a:cubicBezTo>
                    <a:pt x="133034" y="48910"/>
                    <a:pt x="133116" y="49570"/>
                    <a:pt x="132621" y="50231"/>
                  </a:cubicBezTo>
                  <a:close/>
                  <a:moveTo>
                    <a:pt x="119334" y="43959"/>
                  </a:moveTo>
                  <a:cubicBezTo>
                    <a:pt x="120159" y="43959"/>
                    <a:pt x="120902" y="43959"/>
                    <a:pt x="121727" y="44701"/>
                  </a:cubicBezTo>
                  <a:cubicBezTo>
                    <a:pt x="120902" y="44701"/>
                    <a:pt x="120159" y="44701"/>
                    <a:pt x="119334" y="44701"/>
                  </a:cubicBezTo>
                  <a:lnTo>
                    <a:pt x="119334" y="44041"/>
                  </a:lnTo>
                  <a:close/>
                  <a:moveTo>
                    <a:pt x="64289" y="21676"/>
                  </a:moveTo>
                  <a:cubicBezTo>
                    <a:pt x="64866" y="21841"/>
                    <a:pt x="65444" y="22089"/>
                    <a:pt x="66022" y="22254"/>
                  </a:cubicBezTo>
                  <a:cubicBezTo>
                    <a:pt x="65774" y="22666"/>
                    <a:pt x="65444" y="23079"/>
                    <a:pt x="64619" y="23492"/>
                  </a:cubicBezTo>
                  <a:cubicBezTo>
                    <a:pt x="64454" y="22914"/>
                    <a:pt x="64371" y="22336"/>
                    <a:pt x="64289" y="21759"/>
                  </a:cubicBezTo>
                  <a:close/>
                  <a:moveTo>
                    <a:pt x="137655" y="48910"/>
                  </a:moveTo>
                  <a:cubicBezTo>
                    <a:pt x="137655" y="48910"/>
                    <a:pt x="138315" y="48002"/>
                    <a:pt x="138563" y="48002"/>
                  </a:cubicBezTo>
                  <a:cubicBezTo>
                    <a:pt x="139718" y="48167"/>
                    <a:pt x="140956" y="48415"/>
                    <a:pt x="142689" y="48663"/>
                  </a:cubicBezTo>
                  <a:cubicBezTo>
                    <a:pt x="142442" y="50148"/>
                    <a:pt x="142442" y="50313"/>
                    <a:pt x="140956" y="50065"/>
                  </a:cubicBezTo>
                  <a:cubicBezTo>
                    <a:pt x="139884" y="49900"/>
                    <a:pt x="138811" y="49240"/>
                    <a:pt x="137738" y="48827"/>
                  </a:cubicBezTo>
                  <a:close/>
                  <a:moveTo>
                    <a:pt x="98290" y="32322"/>
                  </a:moveTo>
                  <a:cubicBezTo>
                    <a:pt x="91688" y="29846"/>
                    <a:pt x="85085" y="27618"/>
                    <a:pt x="78566" y="24812"/>
                  </a:cubicBezTo>
                  <a:cubicBezTo>
                    <a:pt x="74852" y="23244"/>
                    <a:pt x="71468" y="20686"/>
                    <a:pt x="67920" y="18623"/>
                  </a:cubicBezTo>
                  <a:cubicBezTo>
                    <a:pt x="62473" y="15404"/>
                    <a:pt x="57109" y="11938"/>
                    <a:pt x="51497" y="9214"/>
                  </a:cubicBezTo>
                  <a:cubicBezTo>
                    <a:pt x="45555" y="6326"/>
                    <a:pt x="39448" y="3190"/>
                    <a:pt x="33176" y="2035"/>
                  </a:cubicBezTo>
                  <a:cubicBezTo>
                    <a:pt x="26821" y="879"/>
                    <a:pt x="20384" y="-1184"/>
                    <a:pt x="13782" y="879"/>
                  </a:cubicBezTo>
                  <a:cubicBezTo>
                    <a:pt x="10563" y="1870"/>
                    <a:pt x="6850" y="879"/>
                    <a:pt x="3879" y="2365"/>
                  </a:cubicBezTo>
                  <a:cubicBezTo>
                    <a:pt x="3384" y="2612"/>
                    <a:pt x="2971" y="2860"/>
                    <a:pt x="2476" y="3108"/>
                  </a:cubicBezTo>
                  <a:lnTo>
                    <a:pt x="3796" y="6987"/>
                  </a:lnTo>
                  <a:cubicBezTo>
                    <a:pt x="3796" y="6987"/>
                    <a:pt x="4457" y="6987"/>
                    <a:pt x="4869" y="6987"/>
                  </a:cubicBezTo>
                  <a:cubicBezTo>
                    <a:pt x="5942" y="7151"/>
                    <a:pt x="6932" y="7729"/>
                    <a:pt x="8005" y="8059"/>
                  </a:cubicBezTo>
                  <a:cubicBezTo>
                    <a:pt x="6932" y="8637"/>
                    <a:pt x="5859" y="9297"/>
                    <a:pt x="4787" y="9875"/>
                  </a:cubicBezTo>
                  <a:cubicBezTo>
                    <a:pt x="4621" y="9875"/>
                    <a:pt x="4539" y="9957"/>
                    <a:pt x="4374" y="9957"/>
                  </a:cubicBezTo>
                  <a:lnTo>
                    <a:pt x="660" y="10618"/>
                  </a:lnTo>
                  <a:cubicBezTo>
                    <a:pt x="413" y="11360"/>
                    <a:pt x="248" y="12103"/>
                    <a:pt x="0" y="12846"/>
                  </a:cubicBezTo>
                  <a:lnTo>
                    <a:pt x="2558" y="16642"/>
                  </a:lnTo>
                  <a:cubicBezTo>
                    <a:pt x="3219" y="16312"/>
                    <a:pt x="3796" y="16064"/>
                    <a:pt x="4457" y="15734"/>
                  </a:cubicBezTo>
                  <a:cubicBezTo>
                    <a:pt x="8583" y="13753"/>
                    <a:pt x="12874" y="12021"/>
                    <a:pt x="17496" y="12763"/>
                  </a:cubicBezTo>
                  <a:cubicBezTo>
                    <a:pt x="20714" y="13258"/>
                    <a:pt x="24180" y="12186"/>
                    <a:pt x="27316" y="13093"/>
                  </a:cubicBezTo>
                  <a:cubicBezTo>
                    <a:pt x="32846" y="14579"/>
                    <a:pt x="38458" y="15652"/>
                    <a:pt x="43657" y="19118"/>
                  </a:cubicBezTo>
                  <a:cubicBezTo>
                    <a:pt x="49681" y="23079"/>
                    <a:pt x="56284" y="25720"/>
                    <a:pt x="62556" y="29021"/>
                  </a:cubicBezTo>
                  <a:cubicBezTo>
                    <a:pt x="70396" y="33148"/>
                    <a:pt x="78071" y="37686"/>
                    <a:pt x="85993" y="41235"/>
                  </a:cubicBezTo>
                  <a:cubicBezTo>
                    <a:pt x="92513" y="44124"/>
                    <a:pt x="99528" y="45031"/>
                    <a:pt x="105882" y="48085"/>
                  </a:cubicBezTo>
                  <a:cubicBezTo>
                    <a:pt x="112567" y="51304"/>
                    <a:pt x="119664" y="50395"/>
                    <a:pt x="126432" y="52954"/>
                  </a:cubicBezTo>
                  <a:cubicBezTo>
                    <a:pt x="131631" y="54852"/>
                    <a:pt x="137160" y="55099"/>
                    <a:pt x="142524" y="56172"/>
                  </a:cubicBezTo>
                  <a:cubicBezTo>
                    <a:pt x="144257" y="56503"/>
                    <a:pt x="146073" y="56750"/>
                    <a:pt x="147723" y="57493"/>
                  </a:cubicBezTo>
                  <a:cubicBezTo>
                    <a:pt x="152592" y="59639"/>
                    <a:pt x="157132" y="62279"/>
                    <a:pt x="161588" y="65415"/>
                  </a:cubicBezTo>
                  <a:lnTo>
                    <a:pt x="164559" y="61619"/>
                  </a:lnTo>
                  <a:cubicBezTo>
                    <a:pt x="162991" y="60464"/>
                    <a:pt x="161506" y="59226"/>
                    <a:pt x="160020" y="57988"/>
                  </a:cubicBezTo>
                  <a:cubicBezTo>
                    <a:pt x="160020" y="57988"/>
                    <a:pt x="160350" y="56998"/>
                    <a:pt x="160763" y="56833"/>
                  </a:cubicBezTo>
                  <a:lnTo>
                    <a:pt x="163981" y="54192"/>
                  </a:lnTo>
                  <a:cubicBezTo>
                    <a:pt x="160185" y="51551"/>
                    <a:pt x="156389" y="48910"/>
                    <a:pt x="152510" y="46517"/>
                  </a:cubicBezTo>
                  <a:cubicBezTo>
                    <a:pt x="151025" y="45527"/>
                    <a:pt x="149127" y="45114"/>
                    <a:pt x="147394" y="44949"/>
                  </a:cubicBezTo>
                  <a:cubicBezTo>
                    <a:pt x="139388" y="44371"/>
                    <a:pt x="131713" y="42308"/>
                    <a:pt x="123956" y="39832"/>
                  </a:cubicBezTo>
                  <a:cubicBezTo>
                    <a:pt x="120159" y="38677"/>
                    <a:pt x="116116" y="39667"/>
                    <a:pt x="112237" y="37604"/>
                  </a:cubicBezTo>
                  <a:cubicBezTo>
                    <a:pt x="111412" y="37109"/>
                    <a:pt x="110504" y="36779"/>
                    <a:pt x="109679" y="36366"/>
                  </a:cubicBezTo>
                  <a:lnTo>
                    <a:pt x="108853" y="40740"/>
                  </a:lnTo>
                  <a:cubicBezTo>
                    <a:pt x="109266" y="40905"/>
                    <a:pt x="109761" y="40988"/>
                    <a:pt x="110174" y="41152"/>
                  </a:cubicBezTo>
                  <a:cubicBezTo>
                    <a:pt x="110421" y="41235"/>
                    <a:pt x="110586" y="41730"/>
                    <a:pt x="110834" y="42061"/>
                  </a:cubicBezTo>
                  <a:cubicBezTo>
                    <a:pt x="110339" y="42225"/>
                    <a:pt x="109844" y="42473"/>
                    <a:pt x="108771" y="42638"/>
                  </a:cubicBezTo>
                  <a:cubicBezTo>
                    <a:pt x="107368" y="42390"/>
                    <a:pt x="105965" y="42225"/>
                    <a:pt x="104562" y="41813"/>
                  </a:cubicBezTo>
                  <a:cubicBezTo>
                    <a:pt x="103984" y="41648"/>
                    <a:pt x="103572" y="40905"/>
                    <a:pt x="103159" y="40410"/>
                  </a:cubicBezTo>
                  <a:cubicBezTo>
                    <a:pt x="103654" y="40162"/>
                    <a:pt x="104149" y="39667"/>
                    <a:pt x="104644" y="39667"/>
                  </a:cubicBezTo>
                  <a:lnTo>
                    <a:pt x="101343" y="39254"/>
                  </a:lnTo>
                  <a:cubicBezTo>
                    <a:pt x="100353" y="39007"/>
                    <a:pt x="99363" y="38759"/>
                    <a:pt x="98372" y="38511"/>
                  </a:cubicBezTo>
                  <a:lnTo>
                    <a:pt x="98537" y="37604"/>
                  </a:lnTo>
                  <a:cubicBezTo>
                    <a:pt x="99197" y="37769"/>
                    <a:pt x="99858" y="37934"/>
                    <a:pt x="100436" y="38099"/>
                  </a:cubicBezTo>
                  <a:lnTo>
                    <a:pt x="101426" y="33395"/>
                  </a:lnTo>
                  <a:cubicBezTo>
                    <a:pt x="100270" y="32982"/>
                    <a:pt x="99115" y="32652"/>
                    <a:pt x="97960" y="32157"/>
                  </a:cubicBezTo>
                  <a:close/>
                  <a:moveTo>
                    <a:pt x="92100" y="35623"/>
                  </a:moveTo>
                  <a:cubicBezTo>
                    <a:pt x="91275" y="35541"/>
                    <a:pt x="90450" y="35458"/>
                    <a:pt x="89625" y="35293"/>
                  </a:cubicBezTo>
                  <a:cubicBezTo>
                    <a:pt x="89294" y="35293"/>
                    <a:pt x="88964" y="35045"/>
                    <a:pt x="88304" y="34550"/>
                  </a:cubicBezTo>
                  <a:cubicBezTo>
                    <a:pt x="87644" y="34220"/>
                    <a:pt x="86984" y="33890"/>
                    <a:pt x="86323" y="33560"/>
                  </a:cubicBezTo>
                  <a:cubicBezTo>
                    <a:pt x="86901" y="33395"/>
                    <a:pt x="87479" y="33230"/>
                    <a:pt x="88057" y="33148"/>
                  </a:cubicBezTo>
                  <a:cubicBezTo>
                    <a:pt x="88634" y="33065"/>
                    <a:pt x="89377" y="32900"/>
                    <a:pt x="89790" y="33148"/>
                  </a:cubicBezTo>
                  <a:cubicBezTo>
                    <a:pt x="90697" y="33808"/>
                    <a:pt x="91358" y="34798"/>
                    <a:pt x="92183" y="35623"/>
                  </a:cubicBezTo>
                  <a:close/>
                  <a:moveTo>
                    <a:pt x="37550" y="10123"/>
                  </a:moveTo>
                  <a:cubicBezTo>
                    <a:pt x="37550" y="10123"/>
                    <a:pt x="37385" y="9132"/>
                    <a:pt x="37302" y="8637"/>
                  </a:cubicBezTo>
                  <a:cubicBezTo>
                    <a:pt x="38375" y="8802"/>
                    <a:pt x="39531" y="8802"/>
                    <a:pt x="40521" y="9297"/>
                  </a:cubicBezTo>
                  <a:cubicBezTo>
                    <a:pt x="41016" y="9545"/>
                    <a:pt x="41181" y="10700"/>
                    <a:pt x="40933" y="11443"/>
                  </a:cubicBezTo>
                  <a:cubicBezTo>
                    <a:pt x="39778" y="11030"/>
                    <a:pt x="38623" y="10618"/>
                    <a:pt x="37550" y="1004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6" name="フリーフォーム: 図形 65">
              <a:extLst>
                <a:ext uri="{FF2B5EF4-FFF2-40B4-BE49-F238E27FC236}">
                  <a16:creationId xmlns:a16="http://schemas.microsoft.com/office/drawing/2014/main" id="{B92EA9EF-0DDE-661A-FCF9-7E9D64B9FB8F}"/>
                </a:ext>
              </a:extLst>
            </p:cNvPr>
            <p:cNvSpPr/>
            <p:nvPr/>
          </p:nvSpPr>
          <p:spPr>
            <a:xfrm>
              <a:off x="4485115" y="5495800"/>
              <a:ext cx="634093" cy="931962"/>
            </a:xfrm>
            <a:custGeom>
              <a:avLst/>
              <a:gdLst>
                <a:gd name="connsiteX0" fmla="*/ 185971 w 634093"/>
                <a:gd name="connsiteY0" fmla="*/ 345466 h 931962"/>
                <a:gd name="connsiteX1" fmla="*/ 187787 w 634093"/>
                <a:gd name="connsiteY1" fmla="*/ 335975 h 931962"/>
                <a:gd name="connsiteX2" fmla="*/ 187292 w 634093"/>
                <a:gd name="connsiteY2" fmla="*/ 334572 h 931962"/>
                <a:gd name="connsiteX3" fmla="*/ 186384 w 634093"/>
                <a:gd name="connsiteY3" fmla="*/ 335315 h 931962"/>
                <a:gd name="connsiteX4" fmla="*/ 185476 w 634093"/>
                <a:gd name="connsiteY4" fmla="*/ 337461 h 931962"/>
                <a:gd name="connsiteX5" fmla="*/ 173015 w 634093"/>
                <a:gd name="connsiteY5" fmla="*/ 365190 h 931962"/>
                <a:gd name="connsiteX6" fmla="*/ 168393 w 634093"/>
                <a:gd name="connsiteY6" fmla="*/ 372865 h 931962"/>
                <a:gd name="connsiteX7" fmla="*/ 159893 w 634093"/>
                <a:gd name="connsiteY7" fmla="*/ 389700 h 931962"/>
                <a:gd name="connsiteX8" fmla="*/ 150155 w 634093"/>
                <a:gd name="connsiteY8" fmla="*/ 414046 h 931962"/>
                <a:gd name="connsiteX9" fmla="*/ 141324 w 634093"/>
                <a:gd name="connsiteY9" fmla="*/ 448212 h 931962"/>
                <a:gd name="connsiteX10" fmla="*/ 138188 w 634093"/>
                <a:gd name="connsiteY10" fmla="*/ 469339 h 931962"/>
                <a:gd name="connsiteX11" fmla="*/ 136373 w 634093"/>
                <a:gd name="connsiteY11" fmla="*/ 489641 h 931962"/>
                <a:gd name="connsiteX12" fmla="*/ 135300 w 634093"/>
                <a:gd name="connsiteY12" fmla="*/ 501277 h 931962"/>
                <a:gd name="connsiteX13" fmla="*/ 134062 w 634093"/>
                <a:gd name="connsiteY13" fmla="*/ 517452 h 931962"/>
                <a:gd name="connsiteX14" fmla="*/ 133319 w 634093"/>
                <a:gd name="connsiteY14" fmla="*/ 538744 h 931962"/>
                <a:gd name="connsiteX15" fmla="*/ 135135 w 634093"/>
                <a:gd name="connsiteY15" fmla="*/ 551783 h 931962"/>
                <a:gd name="connsiteX16" fmla="*/ 135713 w 634093"/>
                <a:gd name="connsiteY16" fmla="*/ 554754 h 931962"/>
                <a:gd name="connsiteX17" fmla="*/ 135052 w 634093"/>
                <a:gd name="connsiteY17" fmla="*/ 572333 h 931962"/>
                <a:gd name="connsiteX18" fmla="*/ 133237 w 634093"/>
                <a:gd name="connsiteY18" fmla="*/ 582566 h 931962"/>
                <a:gd name="connsiteX19" fmla="*/ 127625 w 634093"/>
                <a:gd name="connsiteY19" fmla="*/ 586940 h 931962"/>
                <a:gd name="connsiteX20" fmla="*/ 123416 w 634093"/>
                <a:gd name="connsiteY20" fmla="*/ 575386 h 931962"/>
                <a:gd name="connsiteX21" fmla="*/ 123829 w 634093"/>
                <a:gd name="connsiteY21" fmla="*/ 566308 h 931962"/>
                <a:gd name="connsiteX22" fmla="*/ 123911 w 634093"/>
                <a:gd name="connsiteY22" fmla="*/ 543118 h 931962"/>
                <a:gd name="connsiteX23" fmla="*/ 125644 w 634093"/>
                <a:gd name="connsiteY23" fmla="*/ 514977 h 931962"/>
                <a:gd name="connsiteX24" fmla="*/ 125644 w 634093"/>
                <a:gd name="connsiteY24" fmla="*/ 511263 h 931962"/>
                <a:gd name="connsiteX25" fmla="*/ 127295 w 634093"/>
                <a:gd name="connsiteY25" fmla="*/ 496821 h 931962"/>
                <a:gd name="connsiteX26" fmla="*/ 129193 w 634093"/>
                <a:gd name="connsiteY26" fmla="*/ 479985 h 931962"/>
                <a:gd name="connsiteX27" fmla="*/ 131669 w 634093"/>
                <a:gd name="connsiteY27" fmla="*/ 457042 h 931962"/>
                <a:gd name="connsiteX28" fmla="*/ 137115 w 634093"/>
                <a:gd name="connsiteY28" fmla="*/ 428241 h 931962"/>
                <a:gd name="connsiteX29" fmla="*/ 147101 w 634093"/>
                <a:gd name="connsiteY29" fmla="*/ 396220 h 931962"/>
                <a:gd name="connsiteX30" fmla="*/ 160141 w 634093"/>
                <a:gd name="connsiteY30" fmla="*/ 368491 h 931962"/>
                <a:gd name="connsiteX31" fmla="*/ 169961 w 634093"/>
                <a:gd name="connsiteY31" fmla="*/ 350995 h 931962"/>
                <a:gd name="connsiteX32" fmla="*/ 177389 w 634093"/>
                <a:gd name="connsiteY32" fmla="*/ 334820 h 931962"/>
                <a:gd name="connsiteX33" fmla="*/ 184734 w 634093"/>
                <a:gd name="connsiteY33" fmla="*/ 321120 h 931962"/>
                <a:gd name="connsiteX34" fmla="*/ 194884 w 634093"/>
                <a:gd name="connsiteY34" fmla="*/ 298838 h 931962"/>
                <a:gd name="connsiteX35" fmla="*/ 200001 w 634093"/>
                <a:gd name="connsiteY35" fmla="*/ 290008 h 931962"/>
                <a:gd name="connsiteX36" fmla="*/ 206273 w 634093"/>
                <a:gd name="connsiteY36" fmla="*/ 289513 h 931962"/>
                <a:gd name="connsiteX37" fmla="*/ 208584 w 634093"/>
                <a:gd name="connsiteY37" fmla="*/ 295207 h 931962"/>
                <a:gd name="connsiteX38" fmla="*/ 204788 w 634093"/>
                <a:gd name="connsiteY38" fmla="*/ 306183 h 931962"/>
                <a:gd name="connsiteX39" fmla="*/ 197360 w 634093"/>
                <a:gd name="connsiteY39" fmla="*/ 325742 h 931962"/>
                <a:gd name="connsiteX40" fmla="*/ 191913 w 634093"/>
                <a:gd name="connsiteY40" fmla="*/ 355699 h 931962"/>
                <a:gd name="connsiteX41" fmla="*/ 189603 w 634093"/>
                <a:gd name="connsiteY41" fmla="*/ 377156 h 931962"/>
                <a:gd name="connsiteX42" fmla="*/ 190098 w 634093"/>
                <a:gd name="connsiteY42" fmla="*/ 405133 h 931962"/>
                <a:gd name="connsiteX43" fmla="*/ 191913 w 634093"/>
                <a:gd name="connsiteY43" fmla="*/ 426920 h 931962"/>
                <a:gd name="connsiteX44" fmla="*/ 197855 w 634093"/>
                <a:gd name="connsiteY44" fmla="*/ 460674 h 931962"/>
                <a:gd name="connsiteX45" fmla="*/ 207098 w 634093"/>
                <a:gd name="connsiteY45" fmla="*/ 499544 h 931962"/>
                <a:gd name="connsiteX46" fmla="*/ 208419 w 634093"/>
                <a:gd name="connsiteY46" fmla="*/ 505073 h 931962"/>
                <a:gd name="connsiteX47" fmla="*/ 209574 w 634093"/>
                <a:gd name="connsiteY47" fmla="*/ 506806 h 931962"/>
                <a:gd name="connsiteX48" fmla="*/ 210152 w 634093"/>
                <a:gd name="connsiteY48" fmla="*/ 504661 h 931962"/>
                <a:gd name="connsiteX49" fmla="*/ 211390 w 634093"/>
                <a:gd name="connsiteY49" fmla="*/ 471402 h 931962"/>
                <a:gd name="connsiteX50" fmla="*/ 213205 w 634093"/>
                <a:gd name="connsiteY50" fmla="*/ 436988 h 931962"/>
                <a:gd name="connsiteX51" fmla="*/ 214361 w 634093"/>
                <a:gd name="connsiteY51" fmla="*/ 427580 h 931962"/>
                <a:gd name="connsiteX52" fmla="*/ 216094 w 634093"/>
                <a:gd name="connsiteY52" fmla="*/ 414376 h 931962"/>
                <a:gd name="connsiteX53" fmla="*/ 217332 w 634093"/>
                <a:gd name="connsiteY53" fmla="*/ 393744 h 931962"/>
                <a:gd name="connsiteX54" fmla="*/ 219147 w 634093"/>
                <a:gd name="connsiteY54" fmla="*/ 368986 h 931962"/>
                <a:gd name="connsiteX55" fmla="*/ 222118 w 634093"/>
                <a:gd name="connsiteY55" fmla="*/ 344475 h 931962"/>
                <a:gd name="connsiteX56" fmla="*/ 227730 w 634093"/>
                <a:gd name="connsiteY56" fmla="*/ 331931 h 931962"/>
                <a:gd name="connsiteX57" fmla="*/ 233177 w 634093"/>
                <a:gd name="connsiteY57" fmla="*/ 332344 h 931962"/>
                <a:gd name="connsiteX58" fmla="*/ 235900 w 634093"/>
                <a:gd name="connsiteY58" fmla="*/ 341009 h 931962"/>
                <a:gd name="connsiteX59" fmla="*/ 229711 w 634093"/>
                <a:gd name="connsiteY59" fmla="*/ 358588 h 931962"/>
                <a:gd name="connsiteX60" fmla="*/ 227400 w 634093"/>
                <a:gd name="connsiteY60" fmla="*/ 376413 h 931962"/>
                <a:gd name="connsiteX61" fmla="*/ 224429 w 634093"/>
                <a:gd name="connsiteY61" fmla="*/ 412478 h 931962"/>
                <a:gd name="connsiteX62" fmla="*/ 223851 w 634093"/>
                <a:gd name="connsiteY62" fmla="*/ 424444 h 931962"/>
                <a:gd name="connsiteX63" fmla="*/ 221541 w 634093"/>
                <a:gd name="connsiteY63" fmla="*/ 441115 h 931962"/>
                <a:gd name="connsiteX64" fmla="*/ 220303 w 634093"/>
                <a:gd name="connsiteY64" fmla="*/ 456877 h 931962"/>
                <a:gd name="connsiteX65" fmla="*/ 218570 w 634093"/>
                <a:gd name="connsiteY65" fmla="*/ 487990 h 931962"/>
                <a:gd name="connsiteX66" fmla="*/ 219065 w 634093"/>
                <a:gd name="connsiteY66" fmla="*/ 506641 h 931962"/>
                <a:gd name="connsiteX67" fmla="*/ 219643 w 634093"/>
                <a:gd name="connsiteY67" fmla="*/ 513409 h 931962"/>
                <a:gd name="connsiteX68" fmla="*/ 220220 w 634093"/>
                <a:gd name="connsiteY68" fmla="*/ 525127 h 931962"/>
                <a:gd name="connsiteX69" fmla="*/ 217579 w 634093"/>
                <a:gd name="connsiteY69" fmla="*/ 538992 h 931962"/>
                <a:gd name="connsiteX70" fmla="*/ 212875 w 634093"/>
                <a:gd name="connsiteY70" fmla="*/ 538827 h 931962"/>
                <a:gd name="connsiteX71" fmla="*/ 207263 w 634093"/>
                <a:gd name="connsiteY71" fmla="*/ 530161 h 931962"/>
                <a:gd name="connsiteX72" fmla="*/ 206686 w 634093"/>
                <a:gd name="connsiteY72" fmla="*/ 528593 h 931962"/>
                <a:gd name="connsiteX73" fmla="*/ 204292 w 634093"/>
                <a:gd name="connsiteY73" fmla="*/ 519020 h 931962"/>
                <a:gd name="connsiteX74" fmla="*/ 199176 w 634093"/>
                <a:gd name="connsiteY74" fmla="*/ 500121 h 931962"/>
                <a:gd name="connsiteX75" fmla="*/ 194307 w 634093"/>
                <a:gd name="connsiteY75" fmla="*/ 481801 h 931962"/>
                <a:gd name="connsiteX76" fmla="*/ 190180 w 634093"/>
                <a:gd name="connsiteY76" fmla="*/ 461994 h 931962"/>
                <a:gd name="connsiteX77" fmla="*/ 187127 w 634093"/>
                <a:gd name="connsiteY77" fmla="*/ 443838 h 931962"/>
                <a:gd name="connsiteX78" fmla="*/ 184816 w 634093"/>
                <a:gd name="connsiteY78" fmla="*/ 424197 h 931962"/>
                <a:gd name="connsiteX79" fmla="*/ 184816 w 634093"/>
                <a:gd name="connsiteY79" fmla="*/ 420813 h 931962"/>
                <a:gd name="connsiteX80" fmla="*/ 182010 w 634093"/>
                <a:gd name="connsiteY80" fmla="*/ 389205 h 931962"/>
                <a:gd name="connsiteX81" fmla="*/ 183083 w 634093"/>
                <a:gd name="connsiteY81" fmla="*/ 367500 h 931962"/>
                <a:gd name="connsiteX82" fmla="*/ 185889 w 634093"/>
                <a:gd name="connsiteY82" fmla="*/ 345548 h 931962"/>
                <a:gd name="connsiteX83" fmla="*/ 289791 w 634093"/>
                <a:gd name="connsiteY83" fmla="*/ 140221 h 931962"/>
                <a:gd name="connsiteX84" fmla="*/ 289543 w 634093"/>
                <a:gd name="connsiteY84" fmla="*/ 137745 h 931962"/>
                <a:gd name="connsiteX85" fmla="*/ 285912 w 634093"/>
                <a:gd name="connsiteY85" fmla="*/ 126604 h 931962"/>
                <a:gd name="connsiteX86" fmla="*/ 285417 w 634093"/>
                <a:gd name="connsiteY86" fmla="*/ 125036 h 931962"/>
                <a:gd name="connsiteX87" fmla="*/ 285169 w 634093"/>
                <a:gd name="connsiteY87" fmla="*/ 124211 h 931962"/>
                <a:gd name="connsiteX88" fmla="*/ 290203 w 634093"/>
                <a:gd name="connsiteY88" fmla="*/ 115711 h 931962"/>
                <a:gd name="connsiteX89" fmla="*/ 294330 w 634093"/>
                <a:gd name="connsiteY89" fmla="*/ 116123 h 931962"/>
                <a:gd name="connsiteX90" fmla="*/ 312320 w 634093"/>
                <a:gd name="connsiteY90" fmla="*/ 129245 h 931962"/>
                <a:gd name="connsiteX91" fmla="*/ 316034 w 634093"/>
                <a:gd name="connsiteY91" fmla="*/ 129740 h 931962"/>
                <a:gd name="connsiteX92" fmla="*/ 334850 w 634093"/>
                <a:gd name="connsiteY92" fmla="*/ 114307 h 931962"/>
                <a:gd name="connsiteX93" fmla="*/ 349705 w 634093"/>
                <a:gd name="connsiteY93" fmla="*/ 108943 h 931962"/>
                <a:gd name="connsiteX94" fmla="*/ 357463 w 634093"/>
                <a:gd name="connsiteY94" fmla="*/ 107623 h 931962"/>
                <a:gd name="connsiteX95" fmla="*/ 367036 w 634093"/>
                <a:gd name="connsiteY95" fmla="*/ 108036 h 931962"/>
                <a:gd name="connsiteX96" fmla="*/ 380900 w 634093"/>
                <a:gd name="connsiteY96" fmla="*/ 108200 h 931962"/>
                <a:gd name="connsiteX97" fmla="*/ 389978 w 634093"/>
                <a:gd name="connsiteY97" fmla="*/ 113895 h 931962"/>
                <a:gd name="connsiteX98" fmla="*/ 382386 w 634093"/>
                <a:gd name="connsiteY98" fmla="*/ 123303 h 931962"/>
                <a:gd name="connsiteX99" fmla="*/ 366046 w 634093"/>
                <a:gd name="connsiteY99" fmla="*/ 122725 h 931962"/>
                <a:gd name="connsiteX100" fmla="*/ 344836 w 634093"/>
                <a:gd name="connsiteY100" fmla="*/ 129080 h 931962"/>
                <a:gd name="connsiteX101" fmla="*/ 321564 w 634093"/>
                <a:gd name="connsiteY101" fmla="*/ 142779 h 931962"/>
                <a:gd name="connsiteX102" fmla="*/ 317685 w 634093"/>
                <a:gd name="connsiteY102" fmla="*/ 157469 h 931962"/>
                <a:gd name="connsiteX103" fmla="*/ 320821 w 634093"/>
                <a:gd name="connsiteY103" fmla="*/ 166960 h 931962"/>
                <a:gd name="connsiteX104" fmla="*/ 325112 w 634093"/>
                <a:gd name="connsiteY104" fmla="*/ 179916 h 931962"/>
                <a:gd name="connsiteX105" fmla="*/ 345414 w 634093"/>
                <a:gd name="connsiteY105" fmla="*/ 208141 h 931962"/>
                <a:gd name="connsiteX106" fmla="*/ 349375 w 634093"/>
                <a:gd name="connsiteY106" fmla="*/ 214661 h 931962"/>
                <a:gd name="connsiteX107" fmla="*/ 346982 w 634093"/>
                <a:gd name="connsiteY107" fmla="*/ 224646 h 931962"/>
                <a:gd name="connsiteX108" fmla="*/ 340710 w 634093"/>
                <a:gd name="connsiteY108" fmla="*/ 223821 h 931962"/>
                <a:gd name="connsiteX109" fmla="*/ 333778 w 634093"/>
                <a:gd name="connsiteY109" fmla="*/ 214413 h 931962"/>
                <a:gd name="connsiteX110" fmla="*/ 327836 w 634093"/>
                <a:gd name="connsiteY110" fmla="*/ 205665 h 931962"/>
                <a:gd name="connsiteX111" fmla="*/ 326928 w 634093"/>
                <a:gd name="connsiteY111" fmla="*/ 204262 h 931962"/>
                <a:gd name="connsiteX112" fmla="*/ 316777 w 634093"/>
                <a:gd name="connsiteY112" fmla="*/ 190727 h 931962"/>
                <a:gd name="connsiteX113" fmla="*/ 308772 w 634093"/>
                <a:gd name="connsiteY113" fmla="*/ 180659 h 931962"/>
                <a:gd name="connsiteX114" fmla="*/ 300849 w 634093"/>
                <a:gd name="connsiteY114" fmla="*/ 179751 h 931962"/>
                <a:gd name="connsiteX115" fmla="*/ 290121 w 634093"/>
                <a:gd name="connsiteY115" fmla="*/ 185033 h 931962"/>
                <a:gd name="connsiteX116" fmla="*/ 285994 w 634093"/>
                <a:gd name="connsiteY116" fmla="*/ 185941 h 931962"/>
                <a:gd name="connsiteX117" fmla="*/ 279887 w 634093"/>
                <a:gd name="connsiteY117" fmla="*/ 197082 h 931962"/>
                <a:gd name="connsiteX118" fmla="*/ 278732 w 634093"/>
                <a:gd name="connsiteY118" fmla="*/ 215568 h 931962"/>
                <a:gd name="connsiteX119" fmla="*/ 278154 w 634093"/>
                <a:gd name="connsiteY119" fmla="*/ 223078 h 931962"/>
                <a:gd name="connsiteX120" fmla="*/ 278649 w 634093"/>
                <a:gd name="connsiteY120" fmla="*/ 242307 h 931962"/>
                <a:gd name="connsiteX121" fmla="*/ 277081 w 634093"/>
                <a:gd name="connsiteY121" fmla="*/ 260711 h 931962"/>
                <a:gd name="connsiteX122" fmla="*/ 274441 w 634093"/>
                <a:gd name="connsiteY122" fmla="*/ 268303 h 931962"/>
                <a:gd name="connsiteX123" fmla="*/ 268746 w 634093"/>
                <a:gd name="connsiteY123" fmla="*/ 266570 h 931962"/>
                <a:gd name="connsiteX124" fmla="*/ 267261 w 634093"/>
                <a:gd name="connsiteY124" fmla="*/ 263351 h 931962"/>
                <a:gd name="connsiteX125" fmla="*/ 264125 w 634093"/>
                <a:gd name="connsiteY125" fmla="*/ 256089 h 931962"/>
                <a:gd name="connsiteX126" fmla="*/ 264125 w 634093"/>
                <a:gd name="connsiteY126" fmla="*/ 238841 h 931962"/>
                <a:gd name="connsiteX127" fmla="*/ 264702 w 634093"/>
                <a:gd name="connsiteY127" fmla="*/ 216806 h 931962"/>
                <a:gd name="connsiteX128" fmla="*/ 265445 w 634093"/>
                <a:gd name="connsiteY128" fmla="*/ 196670 h 931962"/>
                <a:gd name="connsiteX129" fmla="*/ 270644 w 634093"/>
                <a:gd name="connsiteY129" fmla="*/ 181484 h 931962"/>
                <a:gd name="connsiteX130" fmla="*/ 272872 w 634093"/>
                <a:gd name="connsiteY130" fmla="*/ 177853 h 931962"/>
                <a:gd name="connsiteX131" fmla="*/ 275266 w 634093"/>
                <a:gd name="connsiteY131" fmla="*/ 166464 h 931962"/>
                <a:gd name="connsiteX132" fmla="*/ 273698 w 634093"/>
                <a:gd name="connsiteY132" fmla="*/ 162503 h 931962"/>
                <a:gd name="connsiteX133" fmla="*/ 267013 w 634093"/>
                <a:gd name="connsiteY133" fmla="*/ 159450 h 931962"/>
                <a:gd name="connsiteX134" fmla="*/ 254717 w 634093"/>
                <a:gd name="connsiteY134" fmla="*/ 154746 h 931962"/>
                <a:gd name="connsiteX135" fmla="*/ 236561 w 634093"/>
                <a:gd name="connsiteY135" fmla="*/ 146906 h 931962"/>
                <a:gd name="connsiteX136" fmla="*/ 229711 w 634093"/>
                <a:gd name="connsiteY136" fmla="*/ 133371 h 931962"/>
                <a:gd name="connsiteX137" fmla="*/ 229546 w 634093"/>
                <a:gd name="connsiteY137" fmla="*/ 130895 h 931962"/>
                <a:gd name="connsiteX138" fmla="*/ 231114 w 634093"/>
                <a:gd name="connsiteY138" fmla="*/ 124376 h 931962"/>
                <a:gd name="connsiteX139" fmla="*/ 245556 w 634093"/>
                <a:gd name="connsiteY139" fmla="*/ 118186 h 931962"/>
                <a:gd name="connsiteX140" fmla="*/ 270974 w 634093"/>
                <a:gd name="connsiteY140" fmla="*/ 126191 h 931962"/>
                <a:gd name="connsiteX141" fmla="*/ 276999 w 634093"/>
                <a:gd name="connsiteY141" fmla="*/ 129493 h 931962"/>
                <a:gd name="connsiteX142" fmla="*/ 288140 w 634093"/>
                <a:gd name="connsiteY142" fmla="*/ 139643 h 931962"/>
                <a:gd name="connsiteX143" fmla="*/ 289791 w 634093"/>
                <a:gd name="connsiteY143" fmla="*/ 140304 h 931962"/>
                <a:gd name="connsiteX144" fmla="*/ 601660 w 634093"/>
                <a:gd name="connsiteY144" fmla="*/ 478747 h 931962"/>
                <a:gd name="connsiteX145" fmla="*/ 612306 w 634093"/>
                <a:gd name="connsiteY145" fmla="*/ 451843 h 931962"/>
                <a:gd name="connsiteX146" fmla="*/ 628482 w 634093"/>
                <a:gd name="connsiteY146" fmla="*/ 406288 h 931962"/>
                <a:gd name="connsiteX147" fmla="*/ 631535 w 634093"/>
                <a:gd name="connsiteY147" fmla="*/ 399356 h 931962"/>
                <a:gd name="connsiteX148" fmla="*/ 632938 w 634093"/>
                <a:gd name="connsiteY148" fmla="*/ 392671 h 931962"/>
                <a:gd name="connsiteX149" fmla="*/ 634094 w 634093"/>
                <a:gd name="connsiteY149" fmla="*/ 368326 h 931962"/>
                <a:gd name="connsiteX150" fmla="*/ 632443 w 634093"/>
                <a:gd name="connsiteY150" fmla="*/ 358093 h 931962"/>
                <a:gd name="connsiteX151" fmla="*/ 630050 w 634093"/>
                <a:gd name="connsiteY151" fmla="*/ 341835 h 931962"/>
                <a:gd name="connsiteX152" fmla="*/ 625923 w 634093"/>
                <a:gd name="connsiteY152" fmla="*/ 315674 h 931962"/>
                <a:gd name="connsiteX153" fmla="*/ 622375 w 634093"/>
                <a:gd name="connsiteY153" fmla="*/ 295207 h 931962"/>
                <a:gd name="connsiteX154" fmla="*/ 615277 w 634093"/>
                <a:gd name="connsiteY154" fmla="*/ 261618 h 931962"/>
                <a:gd name="connsiteX155" fmla="*/ 611151 w 634093"/>
                <a:gd name="connsiteY155" fmla="*/ 241069 h 931962"/>
                <a:gd name="connsiteX156" fmla="*/ 608758 w 634093"/>
                <a:gd name="connsiteY156" fmla="*/ 225884 h 931962"/>
                <a:gd name="connsiteX157" fmla="*/ 607520 w 634093"/>
                <a:gd name="connsiteY157" fmla="*/ 218292 h 931962"/>
                <a:gd name="connsiteX158" fmla="*/ 603394 w 634093"/>
                <a:gd name="connsiteY158" fmla="*/ 199558 h 931962"/>
                <a:gd name="connsiteX159" fmla="*/ 595306 w 634093"/>
                <a:gd name="connsiteY159" fmla="*/ 161760 h 931962"/>
                <a:gd name="connsiteX160" fmla="*/ 585650 w 634093"/>
                <a:gd name="connsiteY160" fmla="*/ 126852 h 931962"/>
                <a:gd name="connsiteX161" fmla="*/ 584412 w 634093"/>
                <a:gd name="connsiteY161" fmla="*/ 123633 h 931962"/>
                <a:gd name="connsiteX162" fmla="*/ 574179 w 634093"/>
                <a:gd name="connsiteY162" fmla="*/ 102259 h 931962"/>
                <a:gd name="connsiteX163" fmla="*/ 568567 w 634093"/>
                <a:gd name="connsiteY163" fmla="*/ 92933 h 931962"/>
                <a:gd name="connsiteX164" fmla="*/ 545377 w 634093"/>
                <a:gd name="connsiteY164" fmla="*/ 66772 h 931962"/>
                <a:gd name="connsiteX165" fmla="*/ 539353 w 634093"/>
                <a:gd name="connsiteY165" fmla="*/ 62150 h 931962"/>
                <a:gd name="connsiteX166" fmla="*/ 525488 w 634093"/>
                <a:gd name="connsiteY166" fmla="*/ 54228 h 931962"/>
                <a:gd name="connsiteX167" fmla="*/ 520289 w 634093"/>
                <a:gd name="connsiteY167" fmla="*/ 52907 h 931962"/>
                <a:gd name="connsiteX168" fmla="*/ 504196 w 634093"/>
                <a:gd name="connsiteY168" fmla="*/ 49689 h 931962"/>
                <a:gd name="connsiteX169" fmla="*/ 483647 w 634093"/>
                <a:gd name="connsiteY169" fmla="*/ 44820 h 931962"/>
                <a:gd name="connsiteX170" fmla="*/ 463758 w 634093"/>
                <a:gd name="connsiteY170" fmla="*/ 37970 h 931962"/>
                <a:gd name="connsiteX171" fmla="*/ 440320 w 634093"/>
                <a:gd name="connsiteY171" fmla="*/ 25756 h 931962"/>
                <a:gd name="connsiteX172" fmla="*/ 421421 w 634093"/>
                <a:gd name="connsiteY172" fmla="*/ 15853 h 931962"/>
                <a:gd name="connsiteX173" fmla="*/ 405081 w 634093"/>
                <a:gd name="connsiteY173" fmla="*/ 9828 h 931962"/>
                <a:gd name="connsiteX174" fmla="*/ 395260 w 634093"/>
                <a:gd name="connsiteY174" fmla="*/ 9498 h 931962"/>
                <a:gd name="connsiteX175" fmla="*/ 382221 w 634093"/>
                <a:gd name="connsiteY175" fmla="*/ 12469 h 931962"/>
                <a:gd name="connsiteX176" fmla="*/ 380323 w 634093"/>
                <a:gd name="connsiteY176" fmla="*/ 13377 h 931962"/>
                <a:gd name="connsiteX177" fmla="*/ 353667 w 634093"/>
                <a:gd name="connsiteY177" fmla="*/ 30955 h 931962"/>
                <a:gd name="connsiteX178" fmla="*/ 349210 w 634093"/>
                <a:gd name="connsiteY178" fmla="*/ 33679 h 931962"/>
                <a:gd name="connsiteX179" fmla="*/ 346239 w 634093"/>
                <a:gd name="connsiteY179" fmla="*/ 35824 h 931962"/>
                <a:gd name="connsiteX180" fmla="*/ 338234 w 634093"/>
                <a:gd name="connsiteY180" fmla="*/ 41601 h 931962"/>
                <a:gd name="connsiteX181" fmla="*/ 327423 w 634093"/>
                <a:gd name="connsiteY181" fmla="*/ 49111 h 931962"/>
                <a:gd name="connsiteX182" fmla="*/ 311248 w 634093"/>
                <a:gd name="connsiteY182" fmla="*/ 62068 h 931962"/>
                <a:gd name="connsiteX183" fmla="*/ 303655 w 634093"/>
                <a:gd name="connsiteY183" fmla="*/ 71724 h 931962"/>
                <a:gd name="connsiteX184" fmla="*/ 302417 w 634093"/>
                <a:gd name="connsiteY184" fmla="*/ 76675 h 931962"/>
                <a:gd name="connsiteX185" fmla="*/ 298869 w 634093"/>
                <a:gd name="connsiteY185" fmla="*/ 80224 h 931962"/>
                <a:gd name="connsiteX186" fmla="*/ 295402 w 634093"/>
                <a:gd name="connsiteY186" fmla="*/ 76840 h 931962"/>
                <a:gd name="connsiteX187" fmla="*/ 294082 w 634093"/>
                <a:gd name="connsiteY187" fmla="*/ 73869 h 931962"/>
                <a:gd name="connsiteX188" fmla="*/ 292431 w 634093"/>
                <a:gd name="connsiteY188" fmla="*/ 76345 h 931962"/>
                <a:gd name="connsiteX189" fmla="*/ 287975 w 634093"/>
                <a:gd name="connsiteY189" fmla="*/ 78160 h 931962"/>
                <a:gd name="connsiteX190" fmla="*/ 281373 w 634093"/>
                <a:gd name="connsiteY190" fmla="*/ 69413 h 931962"/>
                <a:gd name="connsiteX191" fmla="*/ 285087 w 634093"/>
                <a:gd name="connsiteY191" fmla="*/ 63388 h 931962"/>
                <a:gd name="connsiteX192" fmla="*/ 295155 w 634093"/>
                <a:gd name="connsiteY192" fmla="*/ 56456 h 931962"/>
                <a:gd name="connsiteX193" fmla="*/ 296805 w 634093"/>
                <a:gd name="connsiteY193" fmla="*/ 45315 h 931962"/>
                <a:gd name="connsiteX194" fmla="*/ 289543 w 634093"/>
                <a:gd name="connsiteY194" fmla="*/ 25591 h 931962"/>
                <a:gd name="connsiteX195" fmla="*/ 287892 w 634093"/>
                <a:gd name="connsiteY195" fmla="*/ 23280 h 931962"/>
                <a:gd name="connsiteX196" fmla="*/ 272790 w 634093"/>
                <a:gd name="connsiteY196" fmla="*/ 9993 h 931962"/>
                <a:gd name="connsiteX197" fmla="*/ 260328 w 634093"/>
                <a:gd name="connsiteY197" fmla="*/ 7435 h 931962"/>
                <a:gd name="connsiteX198" fmla="*/ 240357 w 634093"/>
                <a:gd name="connsiteY198" fmla="*/ 4464 h 931962"/>
                <a:gd name="connsiteX199" fmla="*/ 233590 w 634093"/>
                <a:gd name="connsiteY199" fmla="*/ 3721 h 931962"/>
                <a:gd name="connsiteX200" fmla="*/ 226657 w 634093"/>
                <a:gd name="connsiteY200" fmla="*/ 2978 h 931962"/>
                <a:gd name="connsiteX201" fmla="*/ 203715 w 634093"/>
                <a:gd name="connsiteY201" fmla="*/ 90 h 931962"/>
                <a:gd name="connsiteX202" fmla="*/ 187374 w 634093"/>
                <a:gd name="connsiteY202" fmla="*/ 750 h 931962"/>
                <a:gd name="connsiteX203" fmla="*/ 178131 w 634093"/>
                <a:gd name="connsiteY203" fmla="*/ 1493 h 931962"/>
                <a:gd name="connsiteX204" fmla="*/ 154116 w 634093"/>
                <a:gd name="connsiteY204" fmla="*/ 11231 h 931962"/>
                <a:gd name="connsiteX205" fmla="*/ 134475 w 634093"/>
                <a:gd name="connsiteY205" fmla="*/ 31285 h 931962"/>
                <a:gd name="connsiteX206" fmla="*/ 123911 w 634093"/>
                <a:gd name="connsiteY206" fmla="*/ 49524 h 931962"/>
                <a:gd name="connsiteX207" fmla="*/ 119702 w 634093"/>
                <a:gd name="connsiteY207" fmla="*/ 57364 h 931962"/>
                <a:gd name="connsiteX208" fmla="*/ 110294 w 634093"/>
                <a:gd name="connsiteY208" fmla="*/ 78903 h 931962"/>
                <a:gd name="connsiteX209" fmla="*/ 98328 w 634093"/>
                <a:gd name="connsiteY209" fmla="*/ 109934 h 931962"/>
                <a:gd name="connsiteX210" fmla="*/ 85454 w 634093"/>
                <a:gd name="connsiteY210" fmla="*/ 136755 h 931962"/>
                <a:gd name="connsiteX211" fmla="*/ 76045 w 634093"/>
                <a:gd name="connsiteY211" fmla="*/ 156396 h 931962"/>
                <a:gd name="connsiteX212" fmla="*/ 64574 w 634093"/>
                <a:gd name="connsiteY212" fmla="*/ 184703 h 931962"/>
                <a:gd name="connsiteX213" fmla="*/ 50544 w 634093"/>
                <a:gd name="connsiteY213" fmla="*/ 219447 h 931962"/>
                <a:gd name="connsiteX214" fmla="*/ 44933 w 634093"/>
                <a:gd name="connsiteY214" fmla="*/ 232569 h 931962"/>
                <a:gd name="connsiteX215" fmla="*/ 36598 w 634093"/>
                <a:gd name="connsiteY215" fmla="*/ 255016 h 931962"/>
                <a:gd name="connsiteX216" fmla="*/ 30243 w 634093"/>
                <a:gd name="connsiteY216" fmla="*/ 275566 h 931962"/>
                <a:gd name="connsiteX217" fmla="*/ 19184 w 634093"/>
                <a:gd name="connsiteY217" fmla="*/ 310392 h 931962"/>
                <a:gd name="connsiteX218" fmla="*/ 14563 w 634093"/>
                <a:gd name="connsiteY218" fmla="*/ 325164 h 931962"/>
                <a:gd name="connsiteX219" fmla="*/ 14398 w 634093"/>
                <a:gd name="connsiteY219" fmla="*/ 326980 h 931962"/>
                <a:gd name="connsiteX220" fmla="*/ 9941 w 634093"/>
                <a:gd name="connsiteY220" fmla="*/ 352563 h 931962"/>
                <a:gd name="connsiteX221" fmla="*/ 7878 w 634093"/>
                <a:gd name="connsiteY221" fmla="*/ 364529 h 931962"/>
                <a:gd name="connsiteX222" fmla="*/ 5320 w 634093"/>
                <a:gd name="connsiteY222" fmla="*/ 380705 h 931962"/>
                <a:gd name="connsiteX223" fmla="*/ 781 w 634093"/>
                <a:gd name="connsiteY223" fmla="*/ 412973 h 931962"/>
                <a:gd name="connsiteX224" fmla="*/ 203 w 634093"/>
                <a:gd name="connsiteY224" fmla="*/ 442848 h 931962"/>
                <a:gd name="connsiteX225" fmla="*/ 368 w 634093"/>
                <a:gd name="connsiteY225" fmla="*/ 479490 h 931962"/>
                <a:gd name="connsiteX226" fmla="*/ 3917 w 634093"/>
                <a:gd name="connsiteY226" fmla="*/ 507384 h 931962"/>
                <a:gd name="connsiteX227" fmla="*/ 5485 w 634093"/>
                <a:gd name="connsiteY227" fmla="*/ 520341 h 931962"/>
                <a:gd name="connsiteX228" fmla="*/ 7465 w 634093"/>
                <a:gd name="connsiteY228" fmla="*/ 535691 h 931962"/>
                <a:gd name="connsiteX229" fmla="*/ 10189 w 634093"/>
                <a:gd name="connsiteY229" fmla="*/ 555497 h 931962"/>
                <a:gd name="connsiteX230" fmla="*/ 10767 w 634093"/>
                <a:gd name="connsiteY230" fmla="*/ 559624 h 931962"/>
                <a:gd name="connsiteX231" fmla="*/ 15470 w 634093"/>
                <a:gd name="connsiteY231" fmla="*/ 585867 h 931962"/>
                <a:gd name="connsiteX232" fmla="*/ 20092 w 634093"/>
                <a:gd name="connsiteY232" fmla="*/ 609883 h 931962"/>
                <a:gd name="connsiteX233" fmla="*/ 21412 w 634093"/>
                <a:gd name="connsiteY233" fmla="*/ 623004 h 931962"/>
                <a:gd name="connsiteX234" fmla="*/ 23641 w 634093"/>
                <a:gd name="connsiteY234" fmla="*/ 637447 h 931962"/>
                <a:gd name="connsiteX235" fmla="*/ 30408 w 634093"/>
                <a:gd name="connsiteY235" fmla="*/ 673428 h 931962"/>
                <a:gd name="connsiteX236" fmla="*/ 35277 w 634093"/>
                <a:gd name="connsiteY236" fmla="*/ 696123 h 931962"/>
                <a:gd name="connsiteX237" fmla="*/ 46831 w 634093"/>
                <a:gd name="connsiteY237" fmla="*/ 734416 h 931962"/>
                <a:gd name="connsiteX238" fmla="*/ 62593 w 634093"/>
                <a:gd name="connsiteY238" fmla="*/ 767922 h 931962"/>
                <a:gd name="connsiteX239" fmla="*/ 71754 w 634093"/>
                <a:gd name="connsiteY239" fmla="*/ 781374 h 931962"/>
                <a:gd name="connsiteX240" fmla="*/ 83143 w 634093"/>
                <a:gd name="connsiteY240" fmla="*/ 794248 h 931962"/>
                <a:gd name="connsiteX241" fmla="*/ 88507 w 634093"/>
                <a:gd name="connsiteY241" fmla="*/ 801015 h 931962"/>
                <a:gd name="connsiteX242" fmla="*/ 109881 w 634093"/>
                <a:gd name="connsiteY242" fmla="*/ 822472 h 931962"/>
                <a:gd name="connsiteX243" fmla="*/ 119455 w 634093"/>
                <a:gd name="connsiteY243" fmla="*/ 830148 h 931962"/>
                <a:gd name="connsiteX244" fmla="*/ 127955 w 634093"/>
                <a:gd name="connsiteY244" fmla="*/ 835759 h 931962"/>
                <a:gd name="connsiteX245" fmla="*/ 129771 w 634093"/>
                <a:gd name="connsiteY245" fmla="*/ 846488 h 931962"/>
                <a:gd name="connsiteX246" fmla="*/ 127707 w 634093"/>
                <a:gd name="connsiteY246" fmla="*/ 849871 h 931962"/>
                <a:gd name="connsiteX247" fmla="*/ 122838 w 634093"/>
                <a:gd name="connsiteY247" fmla="*/ 851770 h 931962"/>
                <a:gd name="connsiteX248" fmla="*/ 111862 w 634093"/>
                <a:gd name="connsiteY248" fmla="*/ 851604 h 931962"/>
                <a:gd name="connsiteX249" fmla="*/ 96512 w 634093"/>
                <a:gd name="connsiteY249" fmla="*/ 851604 h 931962"/>
                <a:gd name="connsiteX250" fmla="*/ 95027 w 634093"/>
                <a:gd name="connsiteY250" fmla="*/ 851604 h 931962"/>
                <a:gd name="connsiteX251" fmla="*/ 93046 w 634093"/>
                <a:gd name="connsiteY251" fmla="*/ 852677 h 931962"/>
                <a:gd name="connsiteX252" fmla="*/ 94614 w 634093"/>
                <a:gd name="connsiteY252" fmla="*/ 853915 h 931962"/>
                <a:gd name="connsiteX253" fmla="*/ 125479 w 634093"/>
                <a:gd name="connsiteY253" fmla="*/ 868027 h 931962"/>
                <a:gd name="connsiteX254" fmla="*/ 129275 w 634093"/>
                <a:gd name="connsiteY254" fmla="*/ 871576 h 931962"/>
                <a:gd name="connsiteX255" fmla="*/ 133237 w 634093"/>
                <a:gd name="connsiteY255" fmla="*/ 873969 h 931962"/>
                <a:gd name="connsiteX256" fmla="*/ 148669 w 634093"/>
                <a:gd name="connsiteY256" fmla="*/ 874547 h 931962"/>
                <a:gd name="connsiteX257" fmla="*/ 163772 w 634093"/>
                <a:gd name="connsiteY257" fmla="*/ 869430 h 931962"/>
                <a:gd name="connsiteX258" fmla="*/ 166825 w 634093"/>
                <a:gd name="connsiteY258" fmla="*/ 866212 h 931962"/>
                <a:gd name="connsiteX259" fmla="*/ 170869 w 634093"/>
                <a:gd name="connsiteY259" fmla="*/ 863323 h 931962"/>
                <a:gd name="connsiteX260" fmla="*/ 180442 w 634093"/>
                <a:gd name="connsiteY260" fmla="*/ 859940 h 931962"/>
                <a:gd name="connsiteX261" fmla="*/ 187539 w 634093"/>
                <a:gd name="connsiteY261" fmla="*/ 866872 h 931962"/>
                <a:gd name="connsiteX262" fmla="*/ 178874 w 634093"/>
                <a:gd name="connsiteY262" fmla="*/ 878343 h 931962"/>
                <a:gd name="connsiteX263" fmla="*/ 164102 w 634093"/>
                <a:gd name="connsiteY263" fmla="*/ 883708 h 931962"/>
                <a:gd name="connsiteX264" fmla="*/ 151723 w 634093"/>
                <a:gd name="connsiteY264" fmla="*/ 886678 h 931962"/>
                <a:gd name="connsiteX265" fmla="*/ 134805 w 634093"/>
                <a:gd name="connsiteY265" fmla="*/ 887339 h 931962"/>
                <a:gd name="connsiteX266" fmla="*/ 126139 w 634093"/>
                <a:gd name="connsiteY266" fmla="*/ 887421 h 931962"/>
                <a:gd name="connsiteX267" fmla="*/ 123416 w 634093"/>
                <a:gd name="connsiteY267" fmla="*/ 888824 h 931962"/>
                <a:gd name="connsiteX268" fmla="*/ 104270 w 634093"/>
                <a:gd name="connsiteY268" fmla="*/ 896251 h 931962"/>
                <a:gd name="connsiteX269" fmla="*/ 96512 w 634093"/>
                <a:gd name="connsiteY269" fmla="*/ 897077 h 931962"/>
                <a:gd name="connsiteX270" fmla="*/ 94119 w 634093"/>
                <a:gd name="connsiteY270" fmla="*/ 898810 h 931962"/>
                <a:gd name="connsiteX271" fmla="*/ 95934 w 634093"/>
                <a:gd name="connsiteY271" fmla="*/ 900378 h 931962"/>
                <a:gd name="connsiteX272" fmla="*/ 105343 w 634093"/>
                <a:gd name="connsiteY272" fmla="*/ 906898 h 931962"/>
                <a:gd name="connsiteX273" fmla="*/ 119537 w 634093"/>
                <a:gd name="connsiteY273" fmla="*/ 914078 h 931962"/>
                <a:gd name="connsiteX274" fmla="*/ 134722 w 634093"/>
                <a:gd name="connsiteY274" fmla="*/ 920184 h 931962"/>
                <a:gd name="connsiteX275" fmla="*/ 137198 w 634093"/>
                <a:gd name="connsiteY275" fmla="*/ 920845 h 931962"/>
                <a:gd name="connsiteX276" fmla="*/ 155271 w 634093"/>
                <a:gd name="connsiteY276" fmla="*/ 924476 h 931962"/>
                <a:gd name="connsiteX277" fmla="*/ 178131 w 634093"/>
                <a:gd name="connsiteY277" fmla="*/ 931243 h 931962"/>
                <a:gd name="connsiteX278" fmla="*/ 184981 w 634093"/>
                <a:gd name="connsiteY278" fmla="*/ 931903 h 931962"/>
                <a:gd name="connsiteX279" fmla="*/ 188200 w 634093"/>
                <a:gd name="connsiteY279" fmla="*/ 929757 h 931962"/>
                <a:gd name="connsiteX280" fmla="*/ 201982 w 634093"/>
                <a:gd name="connsiteY280" fmla="*/ 894931 h 931962"/>
                <a:gd name="connsiteX281" fmla="*/ 204210 w 634093"/>
                <a:gd name="connsiteY281" fmla="*/ 882717 h 931962"/>
                <a:gd name="connsiteX282" fmla="*/ 209822 w 634093"/>
                <a:gd name="connsiteY282" fmla="*/ 879003 h 931962"/>
                <a:gd name="connsiteX283" fmla="*/ 222696 w 634093"/>
                <a:gd name="connsiteY283" fmla="*/ 881974 h 931962"/>
                <a:gd name="connsiteX284" fmla="*/ 234250 w 634093"/>
                <a:gd name="connsiteY284" fmla="*/ 884780 h 931962"/>
                <a:gd name="connsiteX285" fmla="*/ 238376 w 634093"/>
                <a:gd name="connsiteY285" fmla="*/ 882717 h 931962"/>
                <a:gd name="connsiteX286" fmla="*/ 245061 w 634093"/>
                <a:gd name="connsiteY286" fmla="*/ 859362 h 931962"/>
                <a:gd name="connsiteX287" fmla="*/ 251498 w 634093"/>
                <a:gd name="connsiteY287" fmla="*/ 834769 h 931962"/>
                <a:gd name="connsiteX288" fmla="*/ 252076 w 634093"/>
                <a:gd name="connsiteY288" fmla="*/ 829487 h 931962"/>
                <a:gd name="connsiteX289" fmla="*/ 252653 w 634093"/>
                <a:gd name="connsiteY289" fmla="*/ 815292 h 931962"/>
                <a:gd name="connsiteX290" fmla="*/ 249847 w 634093"/>
                <a:gd name="connsiteY290" fmla="*/ 811331 h 931962"/>
                <a:gd name="connsiteX291" fmla="*/ 227070 w 634093"/>
                <a:gd name="connsiteY291" fmla="*/ 804976 h 931962"/>
                <a:gd name="connsiteX292" fmla="*/ 215434 w 634093"/>
                <a:gd name="connsiteY292" fmla="*/ 798209 h 931962"/>
                <a:gd name="connsiteX293" fmla="*/ 203550 w 634093"/>
                <a:gd name="connsiteY293" fmla="*/ 787729 h 931962"/>
                <a:gd name="connsiteX294" fmla="*/ 186384 w 634093"/>
                <a:gd name="connsiteY294" fmla="*/ 764043 h 931962"/>
                <a:gd name="connsiteX295" fmla="*/ 176316 w 634093"/>
                <a:gd name="connsiteY295" fmla="*/ 735406 h 931962"/>
                <a:gd name="connsiteX296" fmla="*/ 170869 w 634093"/>
                <a:gd name="connsiteY296" fmla="*/ 709988 h 931962"/>
                <a:gd name="connsiteX297" fmla="*/ 170456 w 634093"/>
                <a:gd name="connsiteY297" fmla="*/ 688036 h 931962"/>
                <a:gd name="connsiteX298" fmla="*/ 171034 w 634093"/>
                <a:gd name="connsiteY298" fmla="*/ 678298 h 931962"/>
                <a:gd name="connsiteX299" fmla="*/ 174830 w 634093"/>
                <a:gd name="connsiteY299" fmla="*/ 655685 h 931962"/>
                <a:gd name="connsiteX300" fmla="*/ 177884 w 634093"/>
                <a:gd name="connsiteY300" fmla="*/ 644296 h 931962"/>
                <a:gd name="connsiteX301" fmla="*/ 187044 w 634093"/>
                <a:gd name="connsiteY301" fmla="*/ 632742 h 931962"/>
                <a:gd name="connsiteX302" fmla="*/ 199919 w 634093"/>
                <a:gd name="connsiteY302" fmla="*/ 625397 h 931962"/>
                <a:gd name="connsiteX303" fmla="*/ 220055 w 634093"/>
                <a:gd name="connsiteY303" fmla="*/ 625397 h 931962"/>
                <a:gd name="connsiteX304" fmla="*/ 236396 w 634093"/>
                <a:gd name="connsiteY304" fmla="*/ 631422 h 931962"/>
                <a:gd name="connsiteX305" fmla="*/ 239036 w 634093"/>
                <a:gd name="connsiteY305" fmla="*/ 629772 h 931962"/>
                <a:gd name="connsiteX306" fmla="*/ 243575 w 634093"/>
                <a:gd name="connsiteY306" fmla="*/ 625315 h 931962"/>
                <a:gd name="connsiteX307" fmla="*/ 249022 w 634093"/>
                <a:gd name="connsiteY307" fmla="*/ 630102 h 931962"/>
                <a:gd name="connsiteX308" fmla="*/ 252984 w 634093"/>
                <a:gd name="connsiteY308" fmla="*/ 635796 h 931962"/>
                <a:gd name="connsiteX309" fmla="*/ 259586 w 634093"/>
                <a:gd name="connsiteY309" fmla="*/ 647267 h 931962"/>
                <a:gd name="connsiteX310" fmla="*/ 260741 w 634093"/>
                <a:gd name="connsiteY310" fmla="*/ 649001 h 931962"/>
                <a:gd name="connsiteX311" fmla="*/ 261236 w 634093"/>
                <a:gd name="connsiteY311" fmla="*/ 646855 h 931962"/>
                <a:gd name="connsiteX312" fmla="*/ 259833 w 634093"/>
                <a:gd name="connsiteY312" fmla="*/ 635631 h 931962"/>
                <a:gd name="connsiteX313" fmla="*/ 258348 w 634093"/>
                <a:gd name="connsiteY313" fmla="*/ 621931 h 931962"/>
                <a:gd name="connsiteX314" fmla="*/ 258265 w 634093"/>
                <a:gd name="connsiteY314" fmla="*/ 605756 h 931962"/>
                <a:gd name="connsiteX315" fmla="*/ 257770 w 634093"/>
                <a:gd name="connsiteY315" fmla="*/ 599732 h 931962"/>
                <a:gd name="connsiteX316" fmla="*/ 259256 w 634093"/>
                <a:gd name="connsiteY316" fmla="*/ 568454 h 931962"/>
                <a:gd name="connsiteX317" fmla="*/ 261236 w 634093"/>
                <a:gd name="connsiteY317" fmla="*/ 552031 h 931962"/>
                <a:gd name="connsiteX318" fmla="*/ 264207 w 634093"/>
                <a:gd name="connsiteY318" fmla="*/ 530079 h 931962"/>
                <a:gd name="connsiteX319" fmla="*/ 266600 w 634093"/>
                <a:gd name="connsiteY319" fmla="*/ 513409 h 931962"/>
                <a:gd name="connsiteX320" fmla="*/ 268168 w 634093"/>
                <a:gd name="connsiteY320" fmla="*/ 504166 h 931962"/>
                <a:gd name="connsiteX321" fmla="*/ 267508 w 634093"/>
                <a:gd name="connsiteY321" fmla="*/ 502102 h 931962"/>
                <a:gd name="connsiteX322" fmla="*/ 266105 w 634093"/>
                <a:gd name="connsiteY322" fmla="*/ 503423 h 931962"/>
                <a:gd name="connsiteX323" fmla="*/ 265445 w 634093"/>
                <a:gd name="connsiteY323" fmla="*/ 507962 h 931962"/>
                <a:gd name="connsiteX324" fmla="*/ 261814 w 634093"/>
                <a:gd name="connsiteY324" fmla="*/ 510520 h 931962"/>
                <a:gd name="connsiteX325" fmla="*/ 257110 w 634093"/>
                <a:gd name="connsiteY325" fmla="*/ 498223 h 931962"/>
                <a:gd name="connsiteX326" fmla="*/ 257688 w 634093"/>
                <a:gd name="connsiteY326" fmla="*/ 491869 h 931962"/>
                <a:gd name="connsiteX327" fmla="*/ 264125 w 634093"/>
                <a:gd name="connsiteY327" fmla="*/ 484854 h 931962"/>
                <a:gd name="connsiteX328" fmla="*/ 275183 w 634093"/>
                <a:gd name="connsiteY328" fmla="*/ 484854 h 931962"/>
                <a:gd name="connsiteX329" fmla="*/ 286490 w 634093"/>
                <a:gd name="connsiteY329" fmla="*/ 484111 h 931962"/>
                <a:gd name="connsiteX330" fmla="*/ 308607 w 634093"/>
                <a:gd name="connsiteY330" fmla="*/ 481140 h 931962"/>
                <a:gd name="connsiteX331" fmla="*/ 312403 w 634093"/>
                <a:gd name="connsiteY331" fmla="*/ 481140 h 931962"/>
                <a:gd name="connsiteX332" fmla="*/ 336253 w 634093"/>
                <a:gd name="connsiteY332" fmla="*/ 477344 h 931962"/>
                <a:gd name="connsiteX333" fmla="*/ 339389 w 634093"/>
                <a:gd name="connsiteY333" fmla="*/ 473878 h 931962"/>
                <a:gd name="connsiteX334" fmla="*/ 347477 w 634093"/>
                <a:gd name="connsiteY334" fmla="*/ 447552 h 931962"/>
                <a:gd name="connsiteX335" fmla="*/ 351603 w 634093"/>
                <a:gd name="connsiteY335" fmla="*/ 434430 h 931962"/>
                <a:gd name="connsiteX336" fmla="*/ 355235 w 634093"/>
                <a:gd name="connsiteY336" fmla="*/ 418089 h 931962"/>
                <a:gd name="connsiteX337" fmla="*/ 357628 w 634093"/>
                <a:gd name="connsiteY337" fmla="*/ 407774 h 931962"/>
                <a:gd name="connsiteX338" fmla="*/ 358123 w 634093"/>
                <a:gd name="connsiteY338" fmla="*/ 406536 h 931962"/>
                <a:gd name="connsiteX339" fmla="*/ 358701 w 634093"/>
                <a:gd name="connsiteY339" fmla="*/ 388875 h 931962"/>
                <a:gd name="connsiteX340" fmla="*/ 358206 w 634093"/>
                <a:gd name="connsiteY340" fmla="*/ 377651 h 931962"/>
                <a:gd name="connsiteX341" fmla="*/ 363075 w 634093"/>
                <a:gd name="connsiteY341" fmla="*/ 373772 h 931962"/>
                <a:gd name="connsiteX342" fmla="*/ 368769 w 634093"/>
                <a:gd name="connsiteY342" fmla="*/ 386977 h 931962"/>
                <a:gd name="connsiteX343" fmla="*/ 366458 w 634093"/>
                <a:gd name="connsiteY343" fmla="*/ 404390 h 931962"/>
                <a:gd name="connsiteX344" fmla="*/ 360929 w 634093"/>
                <a:gd name="connsiteY344" fmla="*/ 431294 h 931962"/>
                <a:gd name="connsiteX345" fmla="*/ 352511 w 634093"/>
                <a:gd name="connsiteY345" fmla="*/ 461911 h 931962"/>
                <a:gd name="connsiteX346" fmla="*/ 349458 w 634093"/>
                <a:gd name="connsiteY346" fmla="*/ 473300 h 931962"/>
                <a:gd name="connsiteX347" fmla="*/ 351273 w 634093"/>
                <a:gd name="connsiteY347" fmla="*/ 475776 h 931962"/>
                <a:gd name="connsiteX348" fmla="*/ 363405 w 634093"/>
                <a:gd name="connsiteY348" fmla="*/ 475116 h 931962"/>
                <a:gd name="connsiteX349" fmla="*/ 373556 w 634093"/>
                <a:gd name="connsiteY349" fmla="*/ 473713 h 931962"/>
                <a:gd name="connsiteX350" fmla="*/ 380158 w 634093"/>
                <a:gd name="connsiteY350" fmla="*/ 464965 h 931962"/>
                <a:gd name="connsiteX351" fmla="*/ 382799 w 634093"/>
                <a:gd name="connsiteY351" fmla="*/ 447387 h 931962"/>
                <a:gd name="connsiteX352" fmla="*/ 385522 w 634093"/>
                <a:gd name="connsiteY352" fmla="*/ 438721 h 931962"/>
                <a:gd name="connsiteX353" fmla="*/ 392207 w 634093"/>
                <a:gd name="connsiteY353" fmla="*/ 438721 h 931962"/>
                <a:gd name="connsiteX354" fmla="*/ 399304 w 634093"/>
                <a:gd name="connsiteY354" fmla="*/ 446892 h 931962"/>
                <a:gd name="connsiteX355" fmla="*/ 403430 w 634093"/>
                <a:gd name="connsiteY355" fmla="*/ 446231 h 931962"/>
                <a:gd name="connsiteX356" fmla="*/ 411436 w 634093"/>
                <a:gd name="connsiteY356" fmla="*/ 424279 h 931962"/>
                <a:gd name="connsiteX357" fmla="*/ 417625 w 634093"/>
                <a:gd name="connsiteY357" fmla="*/ 402162 h 931962"/>
                <a:gd name="connsiteX358" fmla="*/ 421009 w 634093"/>
                <a:gd name="connsiteY358" fmla="*/ 384171 h 931962"/>
                <a:gd name="connsiteX359" fmla="*/ 424227 w 634093"/>
                <a:gd name="connsiteY359" fmla="*/ 367253 h 931962"/>
                <a:gd name="connsiteX360" fmla="*/ 428106 w 634093"/>
                <a:gd name="connsiteY360" fmla="*/ 345796 h 931962"/>
                <a:gd name="connsiteX361" fmla="*/ 430087 w 634093"/>
                <a:gd name="connsiteY361" fmla="*/ 331519 h 931962"/>
                <a:gd name="connsiteX362" fmla="*/ 430417 w 634093"/>
                <a:gd name="connsiteY362" fmla="*/ 323596 h 931962"/>
                <a:gd name="connsiteX363" fmla="*/ 433800 w 634093"/>
                <a:gd name="connsiteY363" fmla="*/ 315756 h 931962"/>
                <a:gd name="connsiteX364" fmla="*/ 441723 w 634093"/>
                <a:gd name="connsiteY364" fmla="*/ 314435 h 931962"/>
                <a:gd name="connsiteX365" fmla="*/ 443538 w 634093"/>
                <a:gd name="connsiteY365" fmla="*/ 323596 h 931962"/>
                <a:gd name="connsiteX366" fmla="*/ 434543 w 634093"/>
                <a:gd name="connsiteY366" fmla="*/ 358423 h 931962"/>
                <a:gd name="connsiteX367" fmla="*/ 428519 w 634093"/>
                <a:gd name="connsiteY367" fmla="*/ 385739 h 931962"/>
                <a:gd name="connsiteX368" fmla="*/ 425217 w 634093"/>
                <a:gd name="connsiteY368" fmla="*/ 403730 h 931962"/>
                <a:gd name="connsiteX369" fmla="*/ 420431 w 634093"/>
                <a:gd name="connsiteY369" fmla="*/ 425434 h 931962"/>
                <a:gd name="connsiteX370" fmla="*/ 412261 w 634093"/>
                <a:gd name="connsiteY370" fmla="*/ 450936 h 931962"/>
                <a:gd name="connsiteX371" fmla="*/ 409950 w 634093"/>
                <a:gd name="connsiteY371" fmla="*/ 459436 h 931962"/>
                <a:gd name="connsiteX372" fmla="*/ 414984 w 634093"/>
                <a:gd name="connsiteY372" fmla="*/ 465378 h 931962"/>
                <a:gd name="connsiteX373" fmla="*/ 423897 w 634093"/>
                <a:gd name="connsiteY373" fmla="*/ 464635 h 931962"/>
                <a:gd name="connsiteX374" fmla="*/ 447747 w 634093"/>
                <a:gd name="connsiteY374" fmla="*/ 462324 h 931962"/>
                <a:gd name="connsiteX375" fmla="*/ 468874 w 634093"/>
                <a:gd name="connsiteY375" fmla="*/ 460013 h 931962"/>
                <a:gd name="connsiteX376" fmla="*/ 476137 w 634093"/>
                <a:gd name="connsiteY376" fmla="*/ 450275 h 931962"/>
                <a:gd name="connsiteX377" fmla="*/ 485875 w 634093"/>
                <a:gd name="connsiteY377" fmla="*/ 416274 h 931962"/>
                <a:gd name="connsiteX378" fmla="*/ 491569 w 634093"/>
                <a:gd name="connsiteY378" fmla="*/ 393909 h 931962"/>
                <a:gd name="connsiteX379" fmla="*/ 495035 w 634093"/>
                <a:gd name="connsiteY379" fmla="*/ 381200 h 931962"/>
                <a:gd name="connsiteX380" fmla="*/ 498667 w 634093"/>
                <a:gd name="connsiteY380" fmla="*/ 362961 h 931962"/>
                <a:gd name="connsiteX381" fmla="*/ 502463 w 634093"/>
                <a:gd name="connsiteY381" fmla="*/ 343815 h 931962"/>
                <a:gd name="connsiteX382" fmla="*/ 503288 w 634093"/>
                <a:gd name="connsiteY382" fmla="*/ 323266 h 931962"/>
                <a:gd name="connsiteX383" fmla="*/ 499327 w 634093"/>
                <a:gd name="connsiteY383" fmla="*/ 314931 h 931962"/>
                <a:gd name="connsiteX384" fmla="*/ 497924 w 634093"/>
                <a:gd name="connsiteY384" fmla="*/ 305275 h 931962"/>
                <a:gd name="connsiteX385" fmla="*/ 505434 w 634093"/>
                <a:gd name="connsiteY385" fmla="*/ 301561 h 931962"/>
                <a:gd name="connsiteX386" fmla="*/ 510468 w 634093"/>
                <a:gd name="connsiteY386" fmla="*/ 302304 h 931962"/>
                <a:gd name="connsiteX387" fmla="*/ 516245 w 634093"/>
                <a:gd name="connsiteY387" fmla="*/ 308494 h 931962"/>
                <a:gd name="connsiteX388" fmla="*/ 516245 w 634093"/>
                <a:gd name="connsiteY388" fmla="*/ 314023 h 931962"/>
                <a:gd name="connsiteX389" fmla="*/ 516905 w 634093"/>
                <a:gd name="connsiteY389" fmla="*/ 323596 h 931962"/>
                <a:gd name="connsiteX390" fmla="*/ 523342 w 634093"/>
                <a:gd name="connsiteY390" fmla="*/ 351160 h 931962"/>
                <a:gd name="connsiteX391" fmla="*/ 528211 w 634093"/>
                <a:gd name="connsiteY391" fmla="*/ 379549 h 931962"/>
                <a:gd name="connsiteX392" fmla="*/ 531100 w 634093"/>
                <a:gd name="connsiteY392" fmla="*/ 389948 h 931962"/>
                <a:gd name="connsiteX393" fmla="*/ 535886 w 634093"/>
                <a:gd name="connsiteY393" fmla="*/ 418750 h 931962"/>
                <a:gd name="connsiteX394" fmla="*/ 537702 w 634093"/>
                <a:gd name="connsiteY394" fmla="*/ 431211 h 931962"/>
                <a:gd name="connsiteX395" fmla="*/ 539353 w 634093"/>
                <a:gd name="connsiteY395" fmla="*/ 433192 h 931962"/>
                <a:gd name="connsiteX396" fmla="*/ 540013 w 634093"/>
                <a:gd name="connsiteY396" fmla="*/ 430551 h 931962"/>
                <a:gd name="connsiteX397" fmla="*/ 538362 w 634093"/>
                <a:gd name="connsiteY397" fmla="*/ 393084 h 931962"/>
                <a:gd name="connsiteX398" fmla="*/ 539600 w 634093"/>
                <a:gd name="connsiteY398" fmla="*/ 389865 h 931962"/>
                <a:gd name="connsiteX399" fmla="*/ 543479 w 634093"/>
                <a:gd name="connsiteY399" fmla="*/ 390691 h 931962"/>
                <a:gd name="connsiteX400" fmla="*/ 546532 w 634093"/>
                <a:gd name="connsiteY400" fmla="*/ 396880 h 931962"/>
                <a:gd name="connsiteX401" fmla="*/ 548265 w 634093"/>
                <a:gd name="connsiteY401" fmla="*/ 429066 h 931962"/>
                <a:gd name="connsiteX402" fmla="*/ 547192 w 634093"/>
                <a:gd name="connsiteY402" fmla="*/ 456877 h 931962"/>
                <a:gd name="connsiteX403" fmla="*/ 546120 w 634093"/>
                <a:gd name="connsiteY403" fmla="*/ 478994 h 931962"/>
                <a:gd name="connsiteX404" fmla="*/ 548183 w 634093"/>
                <a:gd name="connsiteY404" fmla="*/ 496903 h 931962"/>
                <a:gd name="connsiteX405" fmla="*/ 550659 w 634093"/>
                <a:gd name="connsiteY405" fmla="*/ 513078 h 931962"/>
                <a:gd name="connsiteX406" fmla="*/ 542736 w 634093"/>
                <a:gd name="connsiteY406" fmla="*/ 520671 h 931962"/>
                <a:gd name="connsiteX407" fmla="*/ 541828 w 634093"/>
                <a:gd name="connsiteY407" fmla="*/ 521743 h 931962"/>
                <a:gd name="connsiteX408" fmla="*/ 541168 w 634093"/>
                <a:gd name="connsiteY408" fmla="*/ 530409 h 931962"/>
                <a:gd name="connsiteX409" fmla="*/ 540013 w 634093"/>
                <a:gd name="connsiteY409" fmla="*/ 543283 h 931962"/>
                <a:gd name="connsiteX410" fmla="*/ 538857 w 634093"/>
                <a:gd name="connsiteY410" fmla="*/ 552361 h 931962"/>
                <a:gd name="connsiteX411" fmla="*/ 539105 w 634093"/>
                <a:gd name="connsiteY411" fmla="*/ 555332 h 931962"/>
                <a:gd name="connsiteX412" fmla="*/ 541581 w 634093"/>
                <a:gd name="connsiteY412" fmla="*/ 556240 h 931962"/>
                <a:gd name="connsiteX413" fmla="*/ 549421 w 634093"/>
                <a:gd name="connsiteY413" fmla="*/ 555332 h 931962"/>
                <a:gd name="connsiteX414" fmla="*/ 558911 w 634093"/>
                <a:gd name="connsiteY414" fmla="*/ 549390 h 931962"/>
                <a:gd name="connsiteX415" fmla="*/ 561222 w 634093"/>
                <a:gd name="connsiteY415" fmla="*/ 545016 h 931962"/>
                <a:gd name="connsiteX416" fmla="*/ 570218 w 634093"/>
                <a:gd name="connsiteY416" fmla="*/ 522816 h 931962"/>
                <a:gd name="connsiteX417" fmla="*/ 571043 w 634093"/>
                <a:gd name="connsiteY417" fmla="*/ 520671 h 931962"/>
                <a:gd name="connsiteX418" fmla="*/ 581441 w 634093"/>
                <a:gd name="connsiteY418" fmla="*/ 503670 h 931962"/>
                <a:gd name="connsiteX419" fmla="*/ 587218 w 634093"/>
                <a:gd name="connsiteY419" fmla="*/ 484442 h 931962"/>
                <a:gd name="connsiteX420" fmla="*/ 589199 w 634093"/>
                <a:gd name="connsiteY420" fmla="*/ 455640 h 931962"/>
                <a:gd name="connsiteX421" fmla="*/ 583339 w 634093"/>
                <a:gd name="connsiteY421" fmla="*/ 422051 h 931962"/>
                <a:gd name="connsiteX422" fmla="*/ 579213 w 634093"/>
                <a:gd name="connsiteY422" fmla="*/ 405958 h 931962"/>
                <a:gd name="connsiteX423" fmla="*/ 581194 w 634093"/>
                <a:gd name="connsiteY423" fmla="*/ 400099 h 931962"/>
                <a:gd name="connsiteX424" fmla="*/ 588043 w 634093"/>
                <a:gd name="connsiteY424" fmla="*/ 399934 h 931962"/>
                <a:gd name="connsiteX425" fmla="*/ 594893 w 634093"/>
                <a:gd name="connsiteY425" fmla="*/ 412313 h 931962"/>
                <a:gd name="connsiteX426" fmla="*/ 600010 w 634093"/>
                <a:gd name="connsiteY426" fmla="*/ 431211 h 931962"/>
                <a:gd name="connsiteX427" fmla="*/ 600340 w 634093"/>
                <a:gd name="connsiteY427" fmla="*/ 434348 h 931962"/>
                <a:gd name="connsiteX428" fmla="*/ 600340 w 634093"/>
                <a:gd name="connsiteY428" fmla="*/ 463562 h 931962"/>
                <a:gd name="connsiteX429" fmla="*/ 598772 w 634093"/>
                <a:gd name="connsiteY429" fmla="*/ 476849 h 931962"/>
                <a:gd name="connsiteX430" fmla="*/ 598607 w 634093"/>
                <a:gd name="connsiteY430" fmla="*/ 477179 h 931962"/>
                <a:gd name="connsiteX431" fmla="*/ 599267 w 634093"/>
                <a:gd name="connsiteY431" fmla="*/ 483121 h 931962"/>
                <a:gd name="connsiteX432" fmla="*/ 601495 w 634093"/>
                <a:gd name="connsiteY432" fmla="*/ 478499 h 931962"/>
                <a:gd name="connsiteX433" fmla="*/ 55496 w 634093"/>
                <a:gd name="connsiteY433" fmla="*/ 560614 h 931962"/>
                <a:gd name="connsiteX434" fmla="*/ 56074 w 634093"/>
                <a:gd name="connsiteY434" fmla="*/ 520671 h 931962"/>
                <a:gd name="connsiteX435" fmla="*/ 57807 w 634093"/>
                <a:gd name="connsiteY435" fmla="*/ 499626 h 931962"/>
                <a:gd name="connsiteX436" fmla="*/ 60200 w 634093"/>
                <a:gd name="connsiteY436" fmla="*/ 469587 h 931962"/>
                <a:gd name="connsiteX437" fmla="*/ 63089 w 634093"/>
                <a:gd name="connsiteY437" fmla="*/ 448377 h 931962"/>
                <a:gd name="connsiteX438" fmla="*/ 65399 w 634093"/>
                <a:gd name="connsiteY438" fmla="*/ 437731 h 931962"/>
                <a:gd name="connsiteX439" fmla="*/ 67298 w 634093"/>
                <a:gd name="connsiteY439" fmla="*/ 420071 h 931962"/>
                <a:gd name="connsiteX440" fmla="*/ 74973 w 634093"/>
                <a:gd name="connsiteY440" fmla="*/ 387967 h 931962"/>
                <a:gd name="connsiteX441" fmla="*/ 83720 w 634093"/>
                <a:gd name="connsiteY441" fmla="*/ 358257 h 931962"/>
                <a:gd name="connsiteX442" fmla="*/ 88755 w 634093"/>
                <a:gd name="connsiteY442" fmla="*/ 340762 h 931962"/>
                <a:gd name="connsiteX443" fmla="*/ 89827 w 634093"/>
                <a:gd name="connsiteY443" fmla="*/ 335728 h 931962"/>
                <a:gd name="connsiteX444" fmla="*/ 98575 w 634093"/>
                <a:gd name="connsiteY444" fmla="*/ 312372 h 931962"/>
                <a:gd name="connsiteX445" fmla="*/ 104517 w 634093"/>
                <a:gd name="connsiteY445" fmla="*/ 297188 h 931962"/>
                <a:gd name="connsiteX446" fmla="*/ 112852 w 634093"/>
                <a:gd name="connsiteY446" fmla="*/ 278784 h 931962"/>
                <a:gd name="connsiteX447" fmla="*/ 114255 w 634093"/>
                <a:gd name="connsiteY447" fmla="*/ 275813 h 931962"/>
                <a:gd name="connsiteX448" fmla="*/ 124736 w 634093"/>
                <a:gd name="connsiteY448" fmla="*/ 258895 h 931962"/>
                <a:gd name="connsiteX449" fmla="*/ 138601 w 634093"/>
                <a:gd name="connsiteY449" fmla="*/ 237108 h 931962"/>
                <a:gd name="connsiteX450" fmla="*/ 147184 w 634093"/>
                <a:gd name="connsiteY450" fmla="*/ 225224 h 931962"/>
                <a:gd name="connsiteX451" fmla="*/ 156674 w 634093"/>
                <a:gd name="connsiteY451" fmla="*/ 217136 h 931962"/>
                <a:gd name="connsiteX452" fmla="*/ 164184 w 634093"/>
                <a:gd name="connsiteY452" fmla="*/ 222665 h 931962"/>
                <a:gd name="connsiteX453" fmla="*/ 159150 w 634093"/>
                <a:gd name="connsiteY453" fmla="*/ 230340 h 931962"/>
                <a:gd name="connsiteX454" fmla="*/ 147762 w 634093"/>
                <a:gd name="connsiteY454" fmla="*/ 241399 h 931962"/>
                <a:gd name="connsiteX455" fmla="*/ 131091 w 634093"/>
                <a:gd name="connsiteY455" fmla="*/ 267230 h 931962"/>
                <a:gd name="connsiteX456" fmla="*/ 125232 w 634093"/>
                <a:gd name="connsiteY456" fmla="*/ 276143 h 931962"/>
                <a:gd name="connsiteX457" fmla="*/ 115741 w 634093"/>
                <a:gd name="connsiteY457" fmla="*/ 295372 h 931962"/>
                <a:gd name="connsiteX458" fmla="*/ 107076 w 634093"/>
                <a:gd name="connsiteY458" fmla="*/ 316169 h 931962"/>
                <a:gd name="connsiteX459" fmla="*/ 97420 w 634093"/>
                <a:gd name="connsiteY459" fmla="*/ 342825 h 931962"/>
                <a:gd name="connsiteX460" fmla="*/ 88755 w 634093"/>
                <a:gd name="connsiteY460" fmla="*/ 374103 h 931962"/>
                <a:gd name="connsiteX461" fmla="*/ 81492 w 634093"/>
                <a:gd name="connsiteY461" fmla="*/ 400511 h 931962"/>
                <a:gd name="connsiteX462" fmla="*/ 76623 w 634093"/>
                <a:gd name="connsiteY462" fmla="*/ 421473 h 931962"/>
                <a:gd name="connsiteX463" fmla="*/ 74312 w 634093"/>
                <a:gd name="connsiteY463" fmla="*/ 434348 h 931962"/>
                <a:gd name="connsiteX464" fmla="*/ 71506 w 634093"/>
                <a:gd name="connsiteY464" fmla="*/ 454897 h 931962"/>
                <a:gd name="connsiteX465" fmla="*/ 67875 w 634093"/>
                <a:gd name="connsiteY465" fmla="*/ 483864 h 931962"/>
                <a:gd name="connsiteX466" fmla="*/ 67215 w 634093"/>
                <a:gd name="connsiteY466" fmla="*/ 503257 h 931962"/>
                <a:gd name="connsiteX467" fmla="*/ 66637 w 634093"/>
                <a:gd name="connsiteY467" fmla="*/ 512666 h 931962"/>
                <a:gd name="connsiteX468" fmla="*/ 64409 w 634093"/>
                <a:gd name="connsiteY468" fmla="*/ 537506 h 931962"/>
                <a:gd name="connsiteX469" fmla="*/ 64904 w 634093"/>
                <a:gd name="connsiteY469" fmla="*/ 567711 h 931962"/>
                <a:gd name="connsiteX470" fmla="*/ 65482 w 634093"/>
                <a:gd name="connsiteY470" fmla="*/ 575551 h 931962"/>
                <a:gd name="connsiteX471" fmla="*/ 69691 w 634093"/>
                <a:gd name="connsiteY471" fmla="*/ 599072 h 931962"/>
                <a:gd name="connsiteX472" fmla="*/ 79759 w 634093"/>
                <a:gd name="connsiteY472" fmla="*/ 636291 h 931962"/>
                <a:gd name="connsiteX473" fmla="*/ 86444 w 634093"/>
                <a:gd name="connsiteY473" fmla="*/ 654695 h 931962"/>
                <a:gd name="connsiteX474" fmla="*/ 104517 w 634093"/>
                <a:gd name="connsiteY474" fmla="*/ 682836 h 931962"/>
                <a:gd name="connsiteX475" fmla="*/ 116319 w 634093"/>
                <a:gd name="connsiteY475" fmla="*/ 696784 h 931962"/>
                <a:gd name="connsiteX476" fmla="*/ 136455 w 634093"/>
                <a:gd name="connsiteY476" fmla="*/ 720964 h 931962"/>
                <a:gd name="connsiteX477" fmla="*/ 139096 w 634093"/>
                <a:gd name="connsiteY477" fmla="*/ 722615 h 931962"/>
                <a:gd name="connsiteX478" fmla="*/ 146358 w 634093"/>
                <a:gd name="connsiteY478" fmla="*/ 727484 h 931962"/>
                <a:gd name="connsiteX479" fmla="*/ 146936 w 634093"/>
                <a:gd name="connsiteY479" fmla="*/ 728309 h 931962"/>
                <a:gd name="connsiteX480" fmla="*/ 149329 w 634093"/>
                <a:gd name="connsiteY480" fmla="*/ 737139 h 931962"/>
                <a:gd name="connsiteX481" fmla="*/ 141159 w 634093"/>
                <a:gd name="connsiteY481" fmla="*/ 741844 h 931962"/>
                <a:gd name="connsiteX482" fmla="*/ 124571 w 634093"/>
                <a:gd name="connsiteY482" fmla="*/ 723935 h 931962"/>
                <a:gd name="connsiteX483" fmla="*/ 106415 w 634093"/>
                <a:gd name="connsiteY483" fmla="*/ 701900 h 931962"/>
                <a:gd name="connsiteX484" fmla="*/ 103114 w 634093"/>
                <a:gd name="connsiteY484" fmla="*/ 698434 h 931962"/>
                <a:gd name="connsiteX485" fmla="*/ 91395 w 634093"/>
                <a:gd name="connsiteY485" fmla="*/ 681846 h 931962"/>
                <a:gd name="connsiteX486" fmla="*/ 88425 w 634093"/>
                <a:gd name="connsiteY486" fmla="*/ 676317 h 931962"/>
                <a:gd name="connsiteX487" fmla="*/ 76623 w 634093"/>
                <a:gd name="connsiteY487" fmla="*/ 654860 h 931962"/>
                <a:gd name="connsiteX488" fmla="*/ 73405 w 634093"/>
                <a:gd name="connsiteY488" fmla="*/ 645369 h 931962"/>
                <a:gd name="connsiteX489" fmla="*/ 66060 w 634093"/>
                <a:gd name="connsiteY489" fmla="*/ 624242 h 931962"/>
                <a:gd name="connsiteX490" fmla="*/ 60365 w 634093"/>
                <a:gd name="connsiteY490" fmla="*/ 597751 h 931962"/>
                <a:gd name="connsiteX491" fmla="*/ 55414 w 634093"/>
                <a:gd name="connsiteY491" fmla="*/ 560531 h 931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Lst>
              <a:rect l="l" t="t" r="r" b="b"/>
              <a:pathLst>
                <a:path w="634093" h="931962">
                  <a:moveTo>
                    <a:pt x="185971" y="345466"/>
                  </a:moveTo>
                  <a:cubicBezTo>
                    <a:pt x="186879" y="342495"/>
                    <a:pt x="187292" y="339194"/>
                    <a:pt x="187787" y="335975"/>
                  </a:cubicBezTo>
                  <a:cubicBezTo>
                    <a:pt x="187787" y="335562"/>
                    <a:pt x="187457" y="335067"/>
                    <a:pt x="187292" y="334572"/>
                  </a:cubicBezTo>
                  <a:cubicBezTo>
                    <a:pt x="186962" y="334820"/>
                    <a:pt x="186549" y="334985"/>
                    <a:pt x="186384" y="335315"/>
                  </a:cubicBezTo>
                  <a:cubicBezTo>
                    <a:pt x="185971" y="335975"/>
                    <a:pt x="185807" y="336718"/>
                    <a:pt x="185476" y="337461"/>
                  </a:cubicBezTo>
                  <a:cubicBezTo>
                    <a:pt x="181350" y="346704"/>
                    <a:pt x="177306" y="356029"/>
                    <a:pt x="173015" y="365190"/>
                  </a:cubicBezTo>
                  <a:cubicBezTo>
                    <a:pt x="171777" y="367913"/>
                    <a:pt x="169796" y="370141"/>
                    <a:pt x="168393" y="372865"/>
                  </a:cubicBezTo>
                  <a:cubicBezTo>
                    <a:pt x="165422" y="378394"/>
                    <a:pt x="162451" y="383841"/>
                    <a:pt x="159893" y="389700"/>
                  </a:cubicBezTo>
                  <a:cubicBezTo>
                    <a:pt x="156427" y="397623"/>
                    <a:pt x="152796" y="405628"/>
                    <a:pt x="150155" y="414046"/>
                  </a:cubicBezTo>
                  <a:cubicBezTo>
                    <a:pt x="146689" y="425187"/>
                    <a:pt x="143883" y="436658"/>
                    <a:pt x="141324" y="448212"/>
                  </a:cubicBezTo>
                  <a:cubicBezTo>
                    <a:pt x="139756" y="455062"/>
                    <a:pt x="139096" y="462242"/>
                    <a:pt x="138188" y="469339"/>
                  </a:cubicBezTo>
                  <a:cubicBezTo>
                    <a:pt x="137363" y="476106"/>
                    <a:pt x="136950" y="482874"/>
                    <a:pt x="136373" y="489641"/>
                  </a:cubicBezTo>
                  <a:cubicBezTo>
                    <a:pt x="136043" y="493519"/>
                    <a:pt x="135713" y="497398"/>
                    <a:pt x="135300" y="501277"/>
                  </a:cubicBezTo>
                  <a:cubicBezTo>
                    <a:pt x="134805" y="506641"/>
                    <a:pt x="134392" y="512005"/>
                    <a:pt x="134062" y="517452"/>
                  </a:cubicBezTo>
                  <a:cubicBezTo>
                    <a:pt x="133649" y="524550"/>
                    <a:pt x="133979" y="531729"/>
                    <a:pt x="133319" y="538744"/>
                  </a:cubicBezTo>
                  <a:cubicBezTo>
                    <a:pt x="132907" y="543531"/>
                    <a:pt x="132164" y="547905"/>
                    <a:pt x="135135" y="551783"/>
                  </a:cubicBezTo>
                  <a:cubicBezTo>
                    <a:pt x="135630" y="552444"/>
                    <a:pt x="135795" y="553764"/>
                    <a:pt x="135713" y="554754"/>
                  </a:cubicBezTo>
                  <a:cubicBezTo>
                    <a:pt x="135547" y="560614"/>
                    <a:pt x="135547" y="566473"/>
                    <a:pt x="135052" y="572333"/>
                  </a:cubicBezTo>
                  <a:cubicBezTo>
                    <a:pt x="134805" y="575799"/>
                    <a:pt x="134227" y="579348"/>
                    <a:pt x="133237" y="582566"/>
                  </a:cubicBezTo>
                  <a:cubicBezTo>
                    <a:pt x="132081" y="586280"/>
                    <a:pt x="128533" y="588673"/>
                    <a:pt x="127625" y="586940"/>
                  </a:cubicBezTo>
                  <a:cubicBezTo>
                    <a:pt x="125809" y="583391"/>
                    <a:pt x="124241" y="579430"/>
                    <a:pt x="123416" y="575386"/>
                  </a:cubicBezTo>
                  <a:cubicBezTo>
                    <a:pt x="122838" y="572580"/>
                    <a:pt x="123829" y="569362"/>
                    <a:pt x="123829" y="566308"/>
                  </a:cubicBezTo>
                  <a:cubicBezTo>
                    <a:pt x="123829" y="558551"/>
                    <a:pt x="123663" y="550793"/>
                    <a:pt x="123911" y="543118"/>
                  </a:cubicBezTo>
                  <a:cubicBezTo>
                    <a:pt x="124241" y="533710"/>
                    <a:pt x="125067" y="524384"/>
                    <a:pt x="125644" y="514977"/>
                  </a:cubicBezTo>
                  <a:cubicBezTo>
                    <a:pt x="125644" y="513739"/>
                    <a:pt x="125562" y="512500"/>
                    <a:pt x="125644" y="511263"/>
                  </a:cubicBezTo>
                  <a:cubicBezTo>
                    <a:pt x="126139" y="506476"/>
                    <a:pt x="126717" y="501607"/>
                    <a:pt x="127295" y="496821"/>
                  </a:cubicBezTo>
                  <a:cubicBezTo>
                    <a:pt x="127955" y="491209"/>
                    <a:pt x="128533" y="485597"/>
                    <a:pt x="129193" y="479985"/>
                  </a:cubicBezTo>
                  <a:cubicBezTo>
                    <a:pt x="130018" y="472310"/>
                    <a:pt x="130513" y="464635"/>
                    <a:pt x="131669" y="457042"/>
                  </a:cubicBezTo>
                  <a:cubicBezTo>
                    <a:pt x="133154" y="447387"/>
                    <a:pt x="134722" y="437566"/>
                    <a:pt x="137115" y="428241"/>
                  </a:cubicBezTo>
                  <a:cubicBezTo>
                    <a:pt x="139921" y="417347"/>
                    <a:pt x="143140" y="406536"/>
                    <a:pt x="147101" y="396220"/>
                  </a:cubicBezTo>
                  <a:cubicBezTo>
                    <a:pt x="150732" y="386647"/>
                    <a:pt x="155602" y="377816"/>
                    <a:pt x="160141" y="368491"/>
                  </a:cubicBezTo>
                  <a:cubicBezTo>
                    <a:pt x="163524" y="362549"/>
                    <a:pt x="166990" y="356937"/>
                    <a:pt x="169961" y="350995"/>
                  </a:cubicBezTo>
                  <a:cubicBezTo>
                    <a:pt x="172685" y="345796"/>
                    <a:pt x="174830" y="340102"/>
                    <a:pt x="177389" y="334820"/>
                  </a:cubicBezTo>
                  <a:cubicBezTo>
                    <a:pt x="179699" y="330116"/>
                    <a:pt x="182423" y="325824"/>
                    <a:pt x="184734" y="321120"/>
                  </a:cubicBezTo>
                  <a:cubicBezTo>
                    <a:pt x="188200" y="313776"/>
                    <a:pt x="191418" y="306183"/>
                    <a:pt x="194884" y="298838"/>
                  </a:cubicBezTo>
                  <a:cubicBezTo>
                    <a:pt x="196370" y="295702"/>
                    <a:pt x="198103" y="292649"/>
                    <a:pt x="200001" y="290008"/>
                  </a:cubicBezTo>
                  <a:cubicBezTo>
                    <a:pt x="201734" y="287614"/>
                    <a:pt x="204375" y="287779"/>
                    <a:pt x="206273" y="289513"/>
                  </a:cubicBezTo>
                  <a:cubicBezTo>
                    <a:pt x="207511" y="290668"/>
                    <a:pt x="208914" y="293556"/>
                    <a:pt x="208584" y="295207"/>
                  </a:cubicBezTo>
                  <a:cubicBezTo>
                    <a:pt x="207841" y="299003"/>
                    <a:pt x="206191" y="302634"/>
                    <a:pt x="204788" y="306183"/>
                  </a:cubicBezTo>
                  <a:cubicBezTo>
                    <a:pt x="202312" y="312703"/>
                    <a:pt x="199011" y="318892"/>
                    <a:pt x="197360" y="325742"/>
                  </a:cubicBezTo>
                  <a:cubicBezTo>
                    <a:pt x="194967" y="335480"/>
                    <a:pt x="193481" y="345631"/>
                    <a:pt x="191913" y="355699"/>
                  </a:cubicBezTo>
                  <a:cubicBezTo>
                    <a:pt x="190841" y="362797"/>
                    <a:pt x="189850" y="369977"/>
                    <a:pt x="189603" y="377156"/>
                  </a:cubicBezTo>
                  <a:cubicBezTo>
                    <a:pt x="189355" y="386482"/>
                    <a:pt x="189685" y="395808"/>
                    <a:pt x="190098" y="405133"/>
                  </a:cubicBezTo>
                  <a:cubicBezTo>
                    <a:pt x="190428" y="412395"/>
                    <a:pt x="190841" y="419740"/>
                    <a:pt x="191913" y="426920"/>
                  </a:cubicBezTo>
                  <a:cubicBezTo>
                    <a:pt x="193564" y="438226"/>
                    <a:pt x="195462" y="449615"/>
                    <a:pt x="197855" y="460674"/>
                  </a:cubicBezTo>
                  <a:cubicBezTo>
                    <a:pt x="200661" y="473713"/>
                    <a:pt x="203880" y="486587"/>
                    <a:pt x="207098" y="499544"/>
                  </a:cubicBezTo>
                  <a:cubicBezTo>
                    <a:pt x="207594" y="501359"/>
                    <a:pt x="208006" y="503257"/>
                    <a:pt x="208419" y="505073"/>
                  </a:cubicBezTo>
                  <a:cubicBezTo>
                    <a:pt x="208584" y="505733"/>
                    <a:pt x="209162" y="506229"/>
                    <a:pt x="209574" y="506806"/>
                  </a:cubicBezTo>
                  <a:cubicBezTo>
                    <a:pt x="209739" y="506146"/>
                    <a:pt x="210069" y="505403"/>
                    <a:pt x="210152" y="504661"/>
                  </a:cubicBezTo>
                  <a:cubicBezTo>
                    <a:pt x="210565" y="493602"/>
                    <a:pt x="210895" y="482461"/>
                    <a:pt x="211390" y="471402"/>
                  </a:cubicBezTo>
                  <a:cubicBezTo>
                    <a:pt x="211885" y="459931"/>
                    <a:pt x="212545" y="448460"/>
                    <a:pt x="213205" y="436988"/>
                  </a:cubicBezTo>
                  <a:cubicBezTo>
                    <a:pt x="213371" y="433852"/>
                    <a:pt x="213948" y="430716"/>
                    <a:pt x="214361" y="427580"/>
                  </a:cubicBezTo>
                  <a:cubicBezTo>
                    <a:pt x="214939" y="423124"/>
                    <a:pt x="215764" y="418750"/>
                    <a:pt x="216094" y="414376"/>
                  </a:cubicBezTo>
                  <a:cubicBezTo>
                    <a:pt x="216672" y="407526"/>
                    <a:pt x="216837" y="400594"/>
                    <a:pt x="217332" y="393744"/>
                  </a:cubicBezTo>
                  <a:cubicBezTo>
                    <a:pt x="217910" y="385492"/>
                    <a:pt x="218322" y="377239"/>
                    <a:pt x="219147" y="368986"/>
                  </a:cubicBezTo>
                  <a:cubicBezTo>
                    <a:pt x="219973" y="360816"/>
                    <a:pt x="220881" y="352563"/>
                    <a:pt x="222118" y="344475"/>
                  </a:cubicBezTo>
                  <a:cubicBezTo>
                    <a:pt x="222861" y="339607"/>
                    <a:pt x="223356" y="334077"/>
                    <a:pt x="227730" y="331931"/>
                  </a:cubicBezTo>
                  <a:cubicBezTo>
                    <a:pt x="229298" y="331189"/>
                    <a:pt x="231856" y="331189"/>
                    <a:pt x="233177" y="332344"/>
                  </a:cubicBezTo>
                  <a:cubicBezTo>
                    <a:pt x="235240" y="334160"/>
                    <a:pt x="237881" y="336305"/>
                    <a:pt x="235900" y="341009"/>
                  </a:cubicBezTo>
                  <a:cubicBezTo>
                    <a:pt x="233507" y="346621"/>
                    <a:pt x="231196" y="352481"/>
                    <a:pt x="229711" y="358588"/>
                  </a:cubicBezTo>
                  <a:cubicBezTo>
                    <a:pt x="228308" y="364282"/>
                    <a:pt x="228308" y="370472"/>
                    <a:pt x="227400" y="376413"/>
                  </a:cubicBezTo>
                  <a:cubicBezTo>
                    <a:pt x="225584" y="388380"/>
                    <a:pt x="224512" y="400346"/>
                    <a:pt x="224429" y="412478"/>
                  </a:cubicBezTo>
                  <a:cubicBezTo>
                    <a:pt x="224429" y="416439"/>
                    <a:pt x="224264" y="420483"/>
                    <a:pt x="223851" y="424444"/>
                  </a:cubicBezTo>
                  <a:cubicBezTo>
                    <a:pt x="223274" y="430056"/>
                    <a:pt x="222201" y="435503"/>
                    <a:pt x="221541" y="441115"/>
                  </a:cubicBezTo>
                  <a:cubicBezTo>
                    <a:pt x="220963" y="446314"/>
                    <a:pt x="220633" y="451595"/>
                    <a:pt x="220303" y="456877"/>
                  </a:cubicBezTo>
                  <a:cubicBezTo>
                    <a:pt x="219643" y="467276"/>
                    <a:pt x="218900" y="477592"/>
                    <a:pt x="218570" y="487990"/>
                  </a:cubicBezTo>
                  <a:cubicBezTo>
                    <a:pt x="218405" y="494180"/>
                    <a:pt x="218817" y="500452"/>
                    <a:pt x="219065" y="506641"/>
                  </a:cubicBezTo>
                  <a:cubicBezTo>
                    <a:pt x="219147" y="508869"/>
                    <a:pt x="219477" y="511180"/>
                    <a:pt x="219643" y="513409"/>
                  </a:cubicBezTo>
                  <a:cubicBezTo>
                    <a:pt x="219890" y="517287"/>
                    <a:pt x="220220" y="521248"/>
                    <a:pt x="220220" y="525127"/>
                  </a:cubicBezTo>
                  <a:cubicBezTo>
                    <a:pt x="220220" y="529996"/>
                    <a:pt x="221293" y="535113"/>
                    <a:pt x="217579" y="538992"/>
                  </a:cubicBezTo>
                  <a:cubicBezTo>
                    <a:pt x="215764" y="540890"/>
                    <a:pt x="214361" y="541055"/>
                    <a:pt x="212875" y="538827"/>
                  </a:cubicBezTo>
                  <a:cubicBezTo>
                    <a:pt x="210977" y="536021"/>
                    <a:pt x="209162" y="533132"/>
                    <a:pt x="207263" y="530161"/>
                  </a:cubicBezTo>
                  <a:cubicBezTo>
                    <a:pt x="207016" y="529749"/>
                    <a:pt x="206851" y="529171"/>
                    <a:pt x="206686" y="528593"/>
                  </a:cubicBezTo>
                  <a:cubicBezTo>
                    <a:pt x="205861" y="525375"/>
                    <a:pt x="205118" y="522239"/>
                    <a:pt x="204292" y="519020"/>
                  </a:cubicBezTo>
                  <a:cubicBezTo>
                    <a:pt x="202642" y="512748"/>
                    <a:pt x="200909" y="506394"/>
                    <a:pt x="199176" y="500121"/>
                  </a:cubicBezTo>
                  <a:cubicBezTo>
                    <a:pt x="197525" y="494014"/>
                    <a:pt x="195875" y="487908"/>
                    <a:pt x="194307" y="481801"/>
                  </a:cubicBezTo>
                  <a:cubicBezTo>
                    <a:pt x="192656" y="475281"/>
                    <a:pt x="191418" y="468679"/>
                    <a:pt x="190180" y="461994"/>
                  </a:cubicBezTo>
                  <a:cubicBezTo>
                    <a:pt x="189025" y="455970"/>
                    <a:pt x="188365" y="449780"/>
                    <a:pt x="187127" y="443838"/>
                  </a:cubicBezTo>
                  <a:cubicBezTo>
                    <a:pt x="185807" y="437401"/>
                    <a:pt x="184569" y="430964"/>
                    <a:pt x="184816" y="424197"/>
                  </a:cubicBezTo>
                  <a:cubicBezTo>
                    <a:pt x="184816" y="423041"/>
                    <a:pt x="184899" y="421968"/>
                    <a:pt x="184816" y="420813"/>
                  </a:cubicBezTo>
                  <a:cubicBezTo>
                    <a:pt x="183826" y="410250"/>
                    <a:pt x="182505" y="399769"/>
                    <a:pt x="182010" y="389205"/>
                  </a:cubicBezTo>
                  <a:cubicBezTo>
                    <a:pt x="181680" y="382025"/>
                    <a:pt x="182588" y="374681"/>
                    <a:pt x="183083" y="367500"/>
                  </a:cubicBezTo>
                  <a:cubicBezTo>
                    <a:pt x="183661" y="360156"/>
                    <a:pt x="183661" y="352646"/>
                    <a:pt x="185889" y="345548"/>
                  </a:cubicBezTo>
                  <a:close/>
                  <a:moveTo>
                    <a:pt x="289791" y="140221"/>
                  </a:moveTo>
                  <a:cubicBezTo>
                    <a:pt x="289791" y="139396"/>
                    <a:pt x="289873" y="138323"/>
                    <a:pt x="289543" y="137745"/>
                  </a:cubicBezTo>
                  <a:cubicBezTo>
                    <a:pt x="287645" y="134361"/>
                    <a:pt x="285417" y="131226"/>
                    <a:pt x="285912" y="126604"/>
                  </a:cubicBezTo>
                  <a:cubicBezTo>
                    <a:pt x="285912" y="126109"/>
                    <a:pt x="285582" y="125531"/>
                    <a:pt x="285417" y="125036"/>
                  </a:cubicBezTo>
                  <a:cubicBezTo>
                    <a:pt x="285334" y="124788"/>
                    <a:pt x="285252" y="124458"/>
                    <a:pt x="285169" y="124211"/>
                  </a:cubicBezTo>
                  <a:cubicBezTo>
                    <a:pt x="284096" y="119919"/>
                    <a:pt x="285664" y="115711"/>
                    <a:pt x="290203" y="115711"/>
                  </a:cubicBezTo>
                  <a:cubicBezTo>
                    <a:pt x="291606" y="115711"/>
                    <a:pt x="293009" y="115793"/>
                    <a:pt x="294330" y="116123"/>
                  </a:cubicBezTo>
                  <a:cubicBezTo>
                    <a:pt x="301427" y="117526"/>
                    <a:pt x="307121" y="122890"/>
                    <a:pt x="312320" y="129245"/>
                  </a:cubicBezTo>
                  <a:cubicBezTo>
                    <a:pt x="313476" y="130648"/>
                    <a:pt x="314466" y="131473"/>
                    <a:pt x="316034" y="129740"/>
                  </a:cubicBezTo>
                  <a:cubicBezTo>
                    <a:pt x="321728" y="123468"/>
                    <a:pt x="327753" y="117691"/>
                    <a:pt x="334850" y="114307"/>
                  </a:cubicBezTo>
                  <a:cubicBezTo>
                    <a:pt x="339637" y="112079"/>
                    <a:pt x="344258" y="108778"/>
                    <a:pt x="349705" y="108943"/>
                  </a:cubicBezTo>
                  <a:cubicBezTo>
                    <a:pt x="352264" y="108943"/>
                    <a:pt x="354904" y="107788"/>
                    <a:pt x="357463" y="107623"/>
                  </a:cubicBezTo>
                  <a:cubicBezTo>
                    <a:pt x="360681" y="107458"/>
                    <a:pt x="363817" y="107953"/>
                    <a:pt x="367036" y="108036"/>
                  </a:cubicBezTo>
                  <a:cubicBezTo>
                    <a:pt x="371657" y="108200"/>
                    <a:pt x="376362" y="108531"/>
                    <a:pt x="380900" y="108200"/>
                  </a:cubicBezTo>
                  <a:cubicBezTo>
                    <a:pt x="383871" y="107953"/>
                    <a:pt x="389566" y="111007"/>
                    <a:pt x="389978" y="113895"/>
                  </a:cubicBezTo>
                  <a:cubicBezTo>
                    <a:pt x="390721" y="119094"/>
                    <a:pt x="386595" y="123798"/>
                    <a:pt x="382386" y="123303"/>
                  </a:cubicBezTo>
                  <a:cubicBezTo>
                    <a:pt x="376939" y="122725"/>
                    <a:pt x="371327" y="121735"/>
                    <a:pt x="366046" y="122725"/>
                  </a:cubicBezTo>
                  <a:cubicBezTo>
                    <a:pt x="358866" y="123963"/>
                    <a:pt x="351851" y="126852"/>
                    <a:pt x="344836" y="129080"/>
                  </a:cubicBezTo>
                  <a:cubicBezTo>
                    <a:pt x="336418" y="131803"/>
                    <a:pt x="328826" y="136920"/>
                    <a:pt x="321564" y="142779"/>
                  </a:cubicBezTo>
                  <a:cubicBezTo>
                    <a:pt x="315952" y="147318"/>
                    <a:pt x="316199" y="150454"/>
                    <a:pt x="317685" y="157469"/>
                  </a:cubicBezTo>
                  <a:cubicBezTo>
                    <a:pt x="318345" y="160770"/>
                    <a:pt x="319830" y="163824"/>
                    <a:pt x="320821" y="166960"/>
                  </a:cubicBezTo>
                  <a:cubicBezTo>
                    <a:pt x="322224" y="171334"/>
                    <a:pt x="322801" y="176533"/>
                    <a:pt x="325112" y="179916"/>
                  </a:cubicBezTo>
                  <a:cubicBezTo>
                    <a:pt x="331549" y="189655"/>
                    <a:pt x="338647" y="198733"/>
                    <a:pt x="345414" y="208141"/>
                  </a:cubicBezTo>
                  <a:cubicBezTo>
                    <a:pt x="346899" y="210122"/>
                    <a:pt x="348137" y="212350"/>
                    <a:pt x="349375" y="214661"/>
                  </a:cubicBezTo>
                  <a:cubicBezTo>
                    <a:pt x="351108" y="217797"/>
                    <a:pt x="350118" y="221428"/>
                    <a:pt x="346982" y="224646"/>
                  </a:cubicBezTo>
                  <a:cubicBezTo>
                    <a:pt x="345001" y="226627"/>
                    <a:pt x="342773" y="226462"/>
                    <a:pt x="340710" y="223821"/>
                  </a:cubicBezTo>
                  <a:cubicBezTo>
                    <a:pt x="338317" y="220767"/>
                    <a:pt x="336088" y="217549"/>
                    <a:pt x="333778" y="214413"/>
                  </a:cubicBezTo>
                  <a:cubicBezTo>
                    <a:pt x="331714" y="211524"/>
                    <a:pt x="329816" y="208554"/>
                    <a:pt x="327836" y="205665"/>
                  </a:cubicBezTo>
                  <a:cubicBezTo>
                    <a:pt x="327505" y="205170"/>
                    <a:pt x="327258" y="204757"/>
                    <a:pt x="326928" y="204262"/>
                  </a:cubicBezTo>
                  <a:cubicBezTo>
                    <a:pt x="323627" y="199806"/>
                    <a:pt x="320243" y="195349"/>
                    <a:pt x="316777" y="190727"/>
                  </a:cubicBezTo>
                  <a:cubicBezTo>
                    <a:pt x="313971" y="187261"/>
                    <a:pt x="311413" y="183960"/>
                    <a:pt x="308772" y="180659"/>
                  </a:cubicBezTo>
                  <a:cubicBezTo>
                    <a:pt x="306131" y="177358"/>
                    <a:pt x="304398" y="178018"/>
                    <a:pt x="300849" y="179751"/>
                  </a:cubicBezTo>
                  <a:cubicBezTo>
                    <a:pt x="297301" y="181567"/>
                    <a:pt x="294412" y="185446"/>
                    <a:pt x="290121" y="185033"/>
                  </a:cubicBezTo>
                  <a:cubicBezTo>
                    <a:pt x="288800" y="184868"/>
                    <a:pt x="287315" y="185446"/>
                    <a:pt x="285994" y="185941"/>
                  </a:cubicBezTo>
                  <a:cubicBezTo>
                    <a:pt x="281703" y="187427"/>
                    <a:pt x="280135" y="190563"/>
                    <a:pt x="279887" y="197082"/>
                  </a:cubicBezTo>
                  <a:cubicBezTo>
                    <a:pt x="279640" y="203272"/>
                    <a:pt x="279145" y="209379"/>
                    <a:pt x="278732" y="215568"/>
                  </a:cubicBezTo>
                  <a:cubicBezTo>
                    <a:pt x="278567" y="218044"/>
                    <a:pt x="278154" y="220602"/>
                    <a:pt x="278154" y="223078"/>
                  </a:cubicBezTo>
                  <a:cubicBezTo>
                    <a:pt x="278154" y="229515"/>
                    <a:pt x="278814" y="235870"/>
                    <a:pt x="278649" y="242307"/>
                  </a:cubicBezTo>
                  <a:cubicBezTo>
                    <a:pt x="278484" y="248496"/>
                    <a:pt x="277329" y="254603"/>
                    <a:pt x="277081" y="260711"/>
                  </a:cubicBezTo>
                  <a:cubicBezTo>
                    <a:pt x="276916" y="263929"/>
                    <a:pt x="276091" y="266240"/>
                    <a:pt x="274441" y="268303"/>
                  </a:cubicBezTo>
                  <a:cubicBezTo>
                    <a:pt x="272295" y="270944"/>
                    <a:pt x="269819" y="270118"/>
                    <a:pt x="268746" y="266570"/>
                  </a:cubicBezTo>
                  <a:cubicBezTo>
                    <a:pt x="268416" y="265414"/>
                    <a:pt x="268003" y="263764"/>
                    <a:pt x="267261" y="263351"/>
                  </a:cubicBezTo>
                  <a:cubicBezTo>
                    <a:pt x="264620" y="261866"/>
                    <a:pt x="264207" y="258895"/>
                    <a:pt x="264125" y="256089"/>
                  </a:cubicBezTo>
                  <a:cubicBezTo>
                    <a:pt x="263877" y="250395"/>
                    <a:pt x="263960" y="244618"/>
                    <a:pt x="264125" y="238841"/>
                  </a:cubicBezTo>
                  <a:cubicBezTo>
                    <a:pt x="264207" y="231496"/>
                    <a:pt x="264455" y="224151"/>
                    <a:pt x="264702" y="216806"/>
                  </a:cubicBezTo>
                  <a:cubicBezTo>
                    <a:pt x="264867" y="210122"/>
                    <a:pt x="264537" y="203272"/>
                    <a:pt x="265445" y="196670"/>
                  </a:cubicBezTo>
                  <a:cubicBezTo>
                    <a:pt x="266188" y="191388"/>
                    <a:pt x="266435" y="185281"/>
                    <a:pt x="270644" y="181484"/>
                  </a:cubicBezTo>
                  <a:cubicBezTo>
                    <a:pt x="271635" y="180659"/>
                    <a:pt x="272542" y="179256"/>
                    <a:pt x="272872" y="177853"/>
                  </a:cubicBezTo>
                  <a:cubicBezTo>
                    <a:pt x="273863" y="174139"/>
                    <a:pt x="274606" y="170261"/>
                    <a:pt x="275266" y="166464"/>
                  </a:cubicBezTo>
                  <a:cubicBezTo>
                    <a:pt x="275513" y="164896"/>
                    <a:pt x="275678" y="163164"/>
                    <a:pt x="273698" y="162503"/>
                  </a:cubicBezTo>
                  <a:cubicBezTo>
                    <a:pt x="271387" y="161760"/>
                    <a:pt x="269241" y="160358"/>
                    <a:pt x="267013" y="159450"/>
                  </a:cubicBezTo>
                  <a:cubicBezTo>
                    <a:pt x="262969" y="157717"/>
                    <a:pt x="258925" y="155241"/>
                    <a:pt x="254717" y="154746"/>
                  </a:cubicBezTo>
                  <a:cubicBezTo>
                    <a:pt x="248114" y="153921"/>
                    <a:pt x="242007" y="151280"/>
                    <a:pt x="236561" y="146906"/>
                  </a:cubicBezTo>
                  <a:cubicBezTo>
                    <a:pt x="232929" y="144017"/>
                    <a:pt x="228143" y="140964"/>
                    <a:pt x="229711" y="133371"/>
                  </a:cubicBezTo>
                  <a:cubicBezTo>
                    <a:pt x="229876" y="132629"/>
                    <a:pt x="229876" y="131556"/>
                    <a:pt x="229546" y="130895"/>
                  </a:cubicBezTo>
                  <a:cubicBezTo>
                    <a:pt x="228308" y="128007"/>
                    <a:pt x="229628" y="125696"/>
                    <a:pt x="231114" y="124376"/>
                  </a:cubicBezTo>
                  <a:cubicBezTo>
                    <a:pt x="235323" y="120415"/>
                    <a:pt x="240357" y="118186"/>
                    <a:pt x="245556" y="118186"/>
                  </a:cubicBezTo>
                  <a:cubicBezTo>
                    <a:pt x="254469" y="118269"/>
                    <a:pt x="262804" y="121818"/>
                    <a:pt x="270974" y="126191"/>
                  </a:cubicBezTo>
                  <a:cubicBezTo>
                    <a:pt x="272955" y="127264"/>
                    <a:pt x="275183" y="128007"/>
                    <a:pt x="276999" y="129493"/>
                  </a:cubicBezTo>
                  <a:cubicBezTo>
                    <a:pt x="280795" y="132711"/>
                    <a:pt x="284426" y="136260"/>
                    <a:pt x="288140" y="139643"/>
                  </a:cubicBezTo>
                  <a:cubicBezTo>
                    <a:pt x="288553" y="140056"/>
                    <a:pt x="289213" y="140138"/>
                    <a:pt x="289791" y="140304"/>
                  </a:cubicBezTo>
                  <a:close/>
                  <a:moveTo>
                    <a:pt x="601660" y="478747"/>
                  </a:moveTo>
                  <a:cubicBezTo>
                    <a:pt x="605209" y="469834"/>
                    <a:pt x="608923" y="461004"/>
                    <a:pt x="612306" y="451843"/>
                  </a:cubicBezTo>
                  <a:cubicBezTo>
                    <a:pt x="617836" y="436741"/>
                    <a:pt x="623035" y="421473"/>
                    <a:pt x="628482" y="406288"/>
                  </a:cubicBezTo>
                  <a:cubicBezTo>
                    <a:pt x="629307" y="403895"/>
                    <a:pt x="630710" y="401749"/>
                    <a:pt x="631535" y="399356"/>
                  </a:cubicBezTo>
                  <a:cubicBezTo>
                    <a:pt x="632278" y="397293"/>
                    <a:pt x="632856" y="394899"/>
                    <a:pt x="632938" y="392671"/>
                  </a:cubicBezTo>
                  <a:cubicBezTo>
                    <a:pt x="633433" y="384583"/>
                    <a:pt x="634011" y="376496"/>
                    <a:pt x="634094" y="368326"/>
                  </a:cubicBezTo>
                  <a:cubicBezTo>
                    <a:pt x="634094" y="364942"/>
                    <a:pt x="632938" y="361476"/>
                    <a:pt x="632443" y="358093"/>
                  </a:cubicBezTo>
                  <a:cubicBezTo>
                    <a:pt x="631618" y="352646"/>
                    <a:pt x="630875" y="347199"/>
                    <a:pt x="630050" y="341835"/>
                  </a:cubicBezTo>
                  <a:cubicBezTo>
                    <a:pt x="628729" y="333087"/>
                    <a:pt x="627326" y="324421"/>
                    <a:pt x="625923" y="315674"/>
                  </a:cubicBezTo>
                  <a:cubicBezTo>
                    <a:pt x="624768" y="308824"/>
                    <a:pt x="623695" y="301974"/>
                    <a:pt x="622375" y="295207"/>
                  </a:cubicBezTo>
                  <a:cubicBezTo>
                    <a:pt x="620147" y="283983"/>
                    <a:pt x="617671" y="272842"/>
                    <a:pt x="615277" y="261618"/>
                  </a:cubicBezTo>
                  <a:cubicBezTo>
                    <a:pt x="613874" y="254769"/>
                    <a:pt x="612389" y="247919"/>
                    <a:pt x="611151" y="241069"/>
                  </a:cubicBezTo>
                  <a:cubicBezTo>
                    <a:pt x="610243" y="236035"/>
                    <a:pt x="609583" y="230918"/>
                    <a:pt x="608758" y="225884"/>
                  </a:cubicBezTo>
                  <a:cubicBezTo>
                    <a:pt x="608345" y="223326"/>
                    <a:pt x="608097" y="220767"/>
                    <a:pt x="607520" y="218292"/>
                  </a:cubicBezTo>
                  <a:cubicBezTo>
                    <a:pt x="606199" y="212020"/>
                    <a:pt x="604796" y="205830"/>
                    <a:pt x="603394" y="199558"/>
                  </a:cubicBezTo>
                  <a:cubicBezTo>
                    <a:pt x="600670" y="187014"/>
                    <a:pt x="597204" y="174552"/>
                    <a:pt x="595306" y="161760"/>
                  </a:cubicBezTo>
                  <a:cubicBezTo>
                    <a:pt x="593408" y="149381"/>
                    <a:pt x="589859" y="138075"/>
                    <a:pt x="585650" y="126852"/>
                  </a:cubicBezTo>
                  <a:cubicBezTo>
                    <a:pt x="585238" y="125779"/>
                    <a:pt x="584825" y="124706"/>
                    <a:pt x="584412" y="123633"/>
                  </a:cubicBezTo>
                  <a:cubicBezTo>
                    <a:pt x="581441" y="116206"/>
                    <a:pt x="577810" y="109191"/>
                    <a:pt x="574179" y="102259"/>
                  </a:cubicBezTo>
                  <a:cubicBezTo>
                    <a:pt x="572528" y="99040"/>
                    <a:pt x="570630" y="95904"/>
                    <a:pt x="568567" y="92933"/>
                  </a:cubicBezTo>
                  <a:cubicBezTo>
                    <a:pt x="561635" y="83030"/>
                    <a:pt x="554207" y="74117"/>
                    <a:pt x="545377" y="66772"/>
                  </a:cubicBezTo>
                  <a:cubicBezTo>
                    <a:pt x="543396" y="65121"/>
                    <a:pt x="541416" y="63636"/>
                    <a:pt x="539353" y="62150"/>
                  </a:cubicBezTo>
                  <a:cubicBezTo>
                    <a:pt x="534896" y="59015"/>
                    <a:pt x="530274" y="56374"/>
                    <a:pt x="525488" y="54228"/>
                  </a:cubicBezTo>
                  <a:cubicBezTo>
                    <a:pt x="523837" y="53485"/>
                    <a:pt x="522022" y="53238"/>
                    <a:pt x="520289" y="52907"/>
                  </a:cubicBezTo>
                  <a:cubicBezTo>
                    <a:pt x="514925" y="51834"/>
                    <a:pt x="509395" y="51587"/>
                    <a:pt x="504196" y="49689"/>
                  </a:cubicBezTo>
                  <a:cubicBezTo>
                    <a:pt x="497429" y="47213"/>
                    <a:pt x="490331" y="48121"/>
                    <a:pt x="483647" y="44820"/>
                  </a:cubicBezTo>
                  <a:cubicBezTo>
                    <a:pt x="477210" y="41766"/>
                    <a:pt x="470195" y="40859"/>
                    <a:pt x="463758" y="37970"/>
                  </a:cubicBezTo>
                  <a:cubicBezTo>
                    <a:pt x="455753" y="34421"/>
                    <a:pt x="448078" y="29800"/>
                    <a:pt x="440320" y="25756"/>
                  </a:cubicBezTo>
                  <a:cubicBezTo>
                    <a:pt x="434048" y="22455"/>
                    <a:pt x="427446" y="19814"/>
                    <a:pt x="421421" y="15853"/>
                  </a:cubicBezTo>
                  <a:cubicBezTo>
                    <a:pt x="416222" y="12469"/>
                    <a:pt x="410610" y="11314"/>
                    <a:pt x="405081" y="9828"/>
                  </a:cubicBezTo>
                  <a:cubicBezTo>
                    <a:pt x="401945" y="9003"/>
                    <a:pt x="398479" y="10076"/>
                    <a:pt x="395260" y="9498"/>
                  </a:cubicBezTo>
                  <a:cubicBezTo>
                    <a:pt x="390556" y="8755"/>
                    <a:pt x="386265" y="10489"/>
                    <a:pt x="382221" y="12469"/>
                  </a:cubicBezTo>
                  <a:cubicBezTo>
                    <a:pt x="381561" y="12799"/>
                    <a:pt x="380983" y="13047"/>
                    <a:pt x="380323" y="13377"/>
                  </a:cubicBezTo>
                  <a:cubicBezTo>
                    <a:pt x="370997" y="17998"/>
                    <a:pt x="361919" y="23445"/>
                    <a:pt x="353667" y="30955"/>
                  </a:cubicBezTo>
                  <a:cubicBezTo>
                    <a:pt x="352346" y="32111"/>
                    <a:pt x="350696" y="32606"/>
                    <a:pt x="349210" y="33679"/>
                  </a:cubicBezTo>
                  <a:cubicBezTo>
                    <a:pt x="348220" y="34339"/>
                    <a:pt x="347229" y="35082"/>
                    <a:pt x="346239" y="35824"/>
                  </a:cubicBezTo>
                  <a:cubicBezTo>
                    <a:pt x="343598" y="37722"/>
                    <a:pt x="340875" y="39703"/>
                    <a:pt x="338234" y="41601"/>
                  </a:cubicBezTo>
                  <a:cubicBezTo>
                    <a:pt x="334603" y="44159"/>
                    <a:pt x="330889" y="46388"/>
                    <a:pt x="327423" y="49111"/>
                  </a:cubicBezTo>
                  <a:cubicBezTo>
                    <a:pt x="321976" y="53320"/>
                    <a:pt x="316777" y="57942"/>
                    <a:pt x="311248" y="62068"/>
                  </a:cubicBezTo>
                  <a:cubicBezTo>
                    <a:pt x="308029" y="64544"/>
                    <a:pt x="304976" y="67019"/>
                    <a:pt x="303655" y="71724"/>
                  </a:cubicBezTo>
                  <a:cubicBezTo>
                    <a:pt x="303243" y="73374"/>
                    <a:pt x="302747" y="75025"/>
                    <a:pt x="302417" y="76675"/>
                  </a:cubicBezTo>
                  <a:cubicBezTo>
                    <a:pt x="301922" y="79069"/>
                    <a:pt x="300767" y="80884"/>
                    <a:pt x="298869" y="80224"/>
                  </a:cubicBezTo>
                  <a:cubicBezTo>
                    <a:pt x="297548" y="79811"/>
                    <a:pt x="296393" y="78160"/>
                    <a:pt x="295402" y="76840"/>
                  </a:cubicBezTo>
                  <a:cubicBezTo>
                    <a:pt x="294742" y="76097"/>
                    <a:pt x="294495" y="74860"/>
                    <a:pt x="294082" y="73869"/>
                  </a:cubicBezTo>
                  <a:cubicBezTo>
                    <a:pt x="293504" y="74694"/>
                    <a:pt x="292844" y="75437"/>
                    <a:pt x="292431" y="76345"/>
                  </a:cubicBezTo>
                  <a:cubicBezTo>
                    <a:pt x="291359" y="78573"/>
                    <a:pt x="289625" y="78243"/>
                    <a:pt x="287975" y="78160"/>
                  </a:cubicBezTo>
                  <a:cubicBezTo>
                    <a:pt x="282941" y="77830"/>
                    <a:pt x="280548" y="75025"/>
                    <a:pt x="281373" y="69413"/>
                  </a:cubicBezTo>
                  <a:cubicBezTo>
                    <a:pt x="281703" y="67185"/>
                    <a:pt x="283519" y="64709"/>
                    <a:pt x="285087" y="63388"/>
                  </a:cubicBezTo>
                  <a:cubicBezTo>
                    <a:pt x="288305" y="60747"/>
                    <a:pt x="291771" y="58684"/>
                    <a:pt x="295155" y="56456"/>
                  </a:cubicBezTo>
                  <a:cubicBezTo>
                    <a:pt x="297053" y="55136"/>
                    <a:pt x="297548" y="49936"/>
                    <a:pt x="296805" y="45315"/>
                  </a:cubicBezTo>
                  <a:cubicBezTo>
                    <a:pt x="295650" y="37888"/>
                    <a:pt x="293257" y="31120"/>
                    <a:pt x="289543" y="25591"/>
                  </a:cubicBezTo>
                  <a:cubicBezTo>
                    <a:pt x="289048" y="24766"/>
                    <a:pt x="288470" y="24023"/>
                    <a:pt x="287892" y="23280"/>
                  </a:cubicBezTo>
                  <a:cubicBezTo>
                    <a:pt x="283601" y="17833"/>
                    <a:pt x="279392" y="11561"/>
                    <a:pt x="272790" y="9993"/>
                  </a:cubicBezTo>
                  <a:cubicBezTo>
                    <a:pt x="268664" y="9003"/>
                    <a:pt x="264455" y="8178"/>
                    <a:pt x="260328" y="7435"/>
                  </a:cubicBezTo>
                  <a:cubicBezTo>
                    <a:pt x="253644" y="6362"/>
                    <a:pt x="246959" y="5372"/>
                    <a:pt x="240357" y="4464"/>
                  </a:cubicBezTo>
                  <a:cubicBezTo>
                    <a:pt x="238129" y="4134"/>
                    <a:pt x="235900" y="3886"/>
                    <a:pt x="233590" y="3721"/>
                  </a:cubicBezTo>
                  <a:cubicBezTo>
                    <a:pt x="231279" y="3473"/>
                    <a:pt x="228968" y="3226"/>
                    <a:pt x="226657" y="2978"/>
                  </a:cubicBezTo>
                  <a:cubicBezTo>
                    <a:pt x="218982" y="2071"/>
                    <a:pt x="211390" y="668"/>
                    <a:pt x="203715" y="90"/>
                  </a:cubicBezTo>
                  <a:cubicBezTo>
                    <a:pt x="198268" y="-240"/>
                    <a:pt x="192821" y="420"/>
                    <a:pt x="187374" y="750"/>
                  </a:cubicBezTo>
                  <a:cubicBezTo>
                    <a:pt x="184321" y="915"/>
                    <a:pt x="181267" y="1328"/>
                    <a:pt x="178131" y="1493"/>
                  </a:cubicBezTo>
                  <a:cubicBezTo>
                    <a:pt x="169384" y="1823"/>
                    <a:pt x="161626" y="5784"/>
                    <a:pt x="154116" y="11231"/>
                  </a:cubicBezTo>
                  <a:cubicBezTo>
                    <a:pt x="146689" y="16678"/>
                    <a:pt x="140417" y="23775"/>
                    <a:pt x="134475" y="31285"/>
                  </a:cubicBezTo>
                  <a:cubicBezTo>
                    <a:pt x="130266" y="36567"/>
                    <a:pt x="127377" y="43334"/>
                    <a:pt x="123911" y="49524"/>
                  </a:cubicBezTo>
                  <a:cubicBezTo>
                    <a:pt x="122426" y="52082"/>
                    <a:pt x="120940" y="54640"/>
                    <a:pt x="119702" y="57364"/>
                  </a:cubicBezTo>
                  <a:cubicBezTo>
                    <a:pt x="116484" y="64461"/>
                    <a:pt x="113183" y="71558"/>
                    <a:pt x="110294" y="78903"/>
                  </a:cubicBezTo>
                  <a:cubicBezTo>
                    <a:pt x="106168" y="89137"/>
                    <a:pt x="102702" y="99783"/>
                    <a:pt x="98328" y="109934"/>
                  </a:cubicBezTo>
                  <a:cubicBezTo>
                    <a:pt x="94366" y="119094"/>
                    <a:pt x="89745" y="127842"/>
                    <a:pt x="85454" y="136755"/>
                  </a:cubicBezTo>
                  <a:cubicBezTo>
                    <a:pt x="82317" y="143274"/>
                    <a:pt x="78934" y="149712"/>
                    <a:pt x="76045" y="156396"/>
                  </a:cubicBezTo>
                  <a:cubicBezTo>
                    <a:pt x="72002" y="165722"/>
                    <a:pt x="68370" y="175212"/>
                    <a:pt x="64574" y="184703"/>
                  </a:cubicBezTo>
                  <a:cubicBezTo>
                    <a:pt x="59870" y="196257"/>
                    <a:pt x="55249" y="207893"/>
                    <a:pt x="50544" y="219447"/>
                  </a:cubicBezTo>
                  <a:cubicBezTo>
                    <a:pt x="48729" y="223821"/>
                    <a:pt x="46666" y="228112"/>
                    <a:pt x="44933" y="232569"/>
                  </a:cubicBezTo>
                  <a:cubicBezTo>
                    <a:pt x="42044" y="239996"/>
                    <a:pt x="39156" y="247424"/>
                    <a:pt x="36598" y="255016"/>
                  </a:cubicBezTo>
                  <a:cubicBezTo>
                    <a:pt x="34287" y="261783"/>
                    <a:pt x="32389" y="268716"/>
                    <a:pt x="30243" y="275566"/>
                  </a:cubicBezTo>
                  <a:cubicBezTo>
                    <a:pt x="26612" y="287202"/>
                    <a:pt x="22898" y="298756"/>
                    <a:pt x="19184" y="310392"/>
                  </a:cubicBezTo>
                  <a:cubicBezTo>
                    <a:pt x="17616" y="315261"/>
                    <a:pt x="16131" y="320212"/>
                    <a:pt x="14563" y="325164"/>
                  </a:cubicBezTo>
                  <a:cubicBezTo>
                    <a:pt x="14398" y="325660"/>
                    <a:pt x="14398" y="326319"/>
                    <a:pt x="14398" y="326980"/>
                  </a:cubicBezTo>
                  <a:cubicBezTo>
                    <a:pt x="14563" y="335975"/>
                    <a:pt x="11839" y="344146"/>
                    <a:pt x="9941" y="352563"/>
                  </a:cubicBezTo>
                  <a:cubicBezTo>
                    <a:pt x="9033" y="356525"/>
                    <a:pt x="8538" y="360486"/>
                    <a:pt x="7878" y="364529"/>
                  </a:cubicBezTo>
                  <a:cubicBezTo>
                    <a:pt x="6970" y="369894"/>
                    <a:pt x="6145" y="375340"/>
                    <a:pt x="5320" y="380705"/>
                  </a:cubicBezTo>
                  <a:cubicBezTo>
                    <a:pt x="3587" y="391433"/>
                    <a:pt x="863" y="401914"/>
                    <a:pt x="781" y="412973"/>
                  </a:cubicBezTo>
                  <a:cubicBezTo>
                    <a:pt x="781" y="422959"/>
                    <a:pt x="286" y="432862"/>
                    <a:pt x="203" y="442848"/>
                  </a:cubicBezTo>
                  <a:cubicBezTo>
                    <a:pt x="121" y="455062"/>
                    <a:pt x="-292" y="467276"/>
                    <a:pt x="368" y="479490"/>
                  </a:cubicBezTo>
                  <a:cubicBezTo>
                    <a:pt x="863" y="488815"/>
                    <a:pt x="2679" y="498058"/>
                    <a:pt x="3917" y="507384"/>
                  </a:cubicBezTo>
                  <a:cubicBezTo>
                    <a:pt x="4494" y="511675"/>
                    <a:pt x="4990" y="516049"/>
                    <a:pt x="5485" y="520341"/>
                  </a:cubicBezTo>
                  <a:cubicBezTo>
                    <a:pt x="6145" y="525457"/>
                    <a:pt x="6805" y="530574"/>
                    <a:pt x="7465" y="535691"/>
                  </a:cubicBezTo>
                  <a:cubicBezTo>
                    <a:pt x="8373" y="542293"/>
                    <a:pt x="9281" y="548895"/>
                    <a:pt x="10189" y="555497"/>
                  </a:cubicBezTo>
                  <a:cubicBezTo>
                    <a:pt x="10354" y="556900"/>
                    <a:pt x="10519" y="558303"/>
                    <a:pt x="10767" y="559624"/>
                  </a:cubicBezTo>
                  <a:cubicBezTo>
                    <a:pt x="12335" y="568371"/>
                    <a:pt x="13903" y="577119"/>
                    <a:pt x="15470" y="585867"/>
                  </a:cubicBezTo>
                  <a:cubicBezTo>
                    <a:pt x="16956" y="593873"/>
                    <a:pt x="18689" y="601877"/>
                    <a:pt x="20092" y="609883"/>
                  </a:cubicBezTo>
                  <a:cubicBezTo>
                    <a:pt x="20835" y="614174"/>
                    <a:pt x="20835" y="618631"/>
                    <a:pt x="21412" y="623004"/>
                  </a:cubicBezTo>
                  <a:cubicBezTo>
                    <a:pt x="22073" y="627874"/>
                    <a:pt x="23311" y="632578"/>
                    <a:pt x="23641" y="637447"/>
                  </a:cubicBezTo>
                  <a:cubicBezTo>
                    <a:pt x="24549" y="649908"/>
                    <a:pt x="28592" y="661297"/>
                    <a:pt x="30408" y="673428"/>
                  </a:cubicBezTo>
                  <a:cubicBezTo>
                    <a:pt x="31563" y="681103"/>
                    <a:pt x="34287" y="688448"/>
                    <a:pt x="35277" y="696123"/>
                  </a:cubicBezTo>
                  <a:cubicBezTo>
                    <a:pt x="37093" y="709988"/>
                    <a:pt x="42539" y="721954"/>
                    <a:pt x="46831" y="734416"/>
                  </a:cubicBezTo>
                  <a:cubicBezTo>
                    <a:pt x="50957" y="746382"/>
                    <a:pt x="56982" y="757028"/>
                    <a:pt x="62593" y="767922"/>
                  </a:cubicBezTo>
                  <a:cubicBezTo>
                    <a:pt x="65234" y="773039"/>
                    <a:pt x="68370" y="777247"/>
                    <a:pt x="71754" y="781374"/>
                  </a:cubicBezTo>
                  <a:cubicBezTo>
                    <a:pt x="75385" y="785830"/>
                    <a:pt x="79346" y="789956"/>
                    <a:pt x="83143" y="794248"/>
                  </a:cubicBezTo>
                  <a:cubicBezTo>
                    <a:pt x="85041" y="796394"/>
                    <a:pt x="86856" y="798622"/>
                    <a:pt x="88507" y="801015"/>
                  </a:cubicBezTo>
                  <a:cubicBezTo>
                    <a:pt x="94531" y="809846"/>
                    <a:pt x="102537" y="815623"/>
                    <a:pt x="109881" y="822472"/>
                  </a:cubicBezTo>
                  <a:cubicBezTo>
                    <a:pt x="112935" y="825361"/>
                    <a:pt x="116154" y="827754"/>
                    <a:pt x="119455" y="830148"/>
                  </a:cubicBezTo>
                  <a:cubicBezTo>
                    <a:pt x="122178" y="832211"/>
                    <a:pt x="125232" y="833696"/>
                    <a:pt x="127955" y="835759"/>
                  </a:cubicBezTo>
                  <a:cubicBezTo>
                    <a:pt x="131173" y="838235"/>
                    <a:pt x="131834" y="842691"/>
                    <a:pt x="129771" y="846488"/>
                  </a:cubicBezTo>
                  <a:cubicBezTo>
                    <a:pt x="129110" y="847643"/>
                    <a:pt x="128450" y="848798"/>
                    <a:pt x="127707" y="849871"/>
                  </a:cubicBezTo>
                  <a:cubicBezTo>
                    <a:pt x="126387" y="851770"/>
                    <a:pt x="125067" y="852265"/>
                    <a:pt x="122838" y="851770"/>
                  </a:cubicBezTo>
                  <a:cubicBezTo>
                    <a:pt x="119290" y="851027"/>
                    <a:pt x="115493" y="851604"/>
                    <a:pt x="111862" y="851604"/>
                  </a:cubicBezTo>
                  <a:lnTo>
                    <a:pt x="96512" y="851604"/>
                  </a:lnTo>
                  <a:cubicBezTo>
                    <a:pt x="96017" y="851604"/>
                    <a:pt x="95522" y="851439"/>
                    <a:pt x="95027" y="851604"/>
                  </a:cubicBezTo>
                  <a:cubicBezTo>
                    <a:pt x="94366" y="851852"/>
                    <a:pt x="93706" y="852347"/>
                    <a:pt x="93046" y="852677"/>
                  </a:cubicBezTo>
                  <a:cubicBezTo>
                    <a:pt x="93541" y="853090"/>
                    <a:pt x="94036" y="853668"/>
                    <a:pt x="94614" y="853915"/>
                  </a:cubicBezTo>
                  <a:cubicBezTo>
                    <a:pt x="104930" y="858619"/>
                    <a:pt x="115163" y="863241"/>
                    <a:pt x="125479" y="868027"/>
                  </a:cubicBezTo>
                  <a:cubicBezTo>
                    <a:pt x="126882" y="868688"/>
                    <a:pt x="128120" y="870256"/>
                    <a:pt x="129275" y="871576"/>
                  </a:cubicBezTo>
                  <a:cubicBezTo>
                    <a:pt x="130431" y="872897"/>
                    <a:pt x="131421" y="873969"/>
                    <a:pt x="133237" y="873969"/>
                  </a:cubicBezTo>
                  <a:cubicBezTo>
                    <a:pt x="138353" y="873969"/>
                    <a:pt x="143553" y="874795"/>
                    <a:pt x="148669" y="874547"/>
                  </a:cubicBezTo>
                  <a:cubicBezTo>
                    <a:pt x="153951" y="874217"/>
                    <a:pt x="159233" y="873226"/>
                    <a:pt x="163772" y="869430"/>
                  </a:cubicBezTo>
                  <a:cubicBezTo>
                    <a:pt x="164845" y="868522"/>
                    <a:pt x="165752" y="867202"/>
                    <a:pt x="166825" y="866212"/>
                  </a:cubicBezTo>
                  <a:cubicBezTo>
                    <a:pt x="168146" y="865139"/>
                    <a:pt x="169466" y="863901"/>
                    <a:pt x="170869" y="863323"/>
                  </a:cubicBezTo>
                  <a:cubicBezTo>
                    <a:pt x="174088" y="862168"/>
                    <a:pt x="177389" y="862498"/>
                    <a:pt x="180442" y="859940"/>
                  </a:cubicBezTo>
                  <a:cubicBezTo>
                    <a:pt x="182836" y="857959"/>
                    <a:pt x="187539" y="863076"/>
                    <a:pt x="187539" y="866872"/>
                  </a:cubicBezTo>
                  <a:cubicBezTo>
                    <a:pt x="187539" y="872649"/>
                    <a:pt x="184486" y="876528"/>
                    <a:pt x="178874" y="878343"/>
                  </a:cubicBezTo>
                  <a:cubicBezTo>
                    <a:pt x="173923" y="879994"/>
                    <a:pt x="168971" y="881892"/>
                    <a:pt x="164102" y="883708"/>
                  </a:cubicBezTo>
                  <a:cubicBezTo>
                    <a:pt x="160058" y="885193"/>
                    <a:pt x="156097" y="886761"/>
                    <a:pt x="151723" y="886678"/>
                  </a:cubicBezTo>
                  <a:cubicBezTo>
                    <a:pt x="146111" y="886513"/>
                    <a:pt x="140417" y="887091"/>
                    <a:pt x="134805" y="887339"/>
                  </a:cubicBezTo>
                  <a:cubicBezTo>
                    <a:pt x="131916" y="887421"/>
                    <a:pt x="129028" y="887256"/>
                    <a:pt x="126139" y="887421"/>
                  </a:cubicBezTo>
                  <a:cubicBezTo>
                    <a:pt x="125232" y="887421"/>
                    <a:pt x="124241" y="888246"/>
                    <a:pt x="123416" y="888824"/>
                  </a:cubicBezTo>
                  <a:cubicBezTo>
                    <a:pt x="117474" y="893281"/>
                    <a:pt x="110954" y="895014"/>
                    <a:pt x="104270" y="896251"/>
                  </a:cubicBezTo>
                  <a:cubicBezTo>
                    <a:pt x="101711" y="896664"/>
                    <a:pt x="99070" y="896664"/>
                    <a:pt x="96512" y="897077"/>
                  </a:cubicBezTo>
                  <a:cubicBezTo>
                    <a:pt x="95687" y="897242"/>
                    <a:pt x="94944" y="898232"/>
                    <a:pt x="94119" y="898810"/>
                  </a:cubicBezTo>
                  <a:cubicBezTo>
                    <a:pt x="94697" y="899305"/>
                    <a:pt x="95274" y="899883"/>
                    <a:pt x="95934" y="900378"/>
                  </a:cubicBezTo>
                  <a:cubicBezTo>
                    <a:pt x="99070" y="902606"/>
                    <a:pt x="102041" y="905082"/>
                    <a:pt x="105343" y="906898"/>
                  </a:cubicBezTo>
                  <a:cubicBezTo>
                    <a:pt x="109964" y="909539"/>
                    <a:pt x="114751" y="911932"/>
                    <a:pt x="119537" y="914078"/>
                  </a:cubicBezTo>
                  <a:cubicBezTo>
                    <a:pt x="124489" y="916305"/>
                    <a:pt x="129605" y="918121"/>
                    <a:pt x="134722" y="920184"/>
                  </a:cubicBezTo>
                  <a:cubicBezTo>
                    <a:pt x="135547" y="920514"/>
                    <a:pt x="136373" y="920680"/>
                    <a:pt x="137198" y="920845"/>
                  </a:cubicBezTo>
                  <a:cubicBezTo>
                    <a:pt x="143222" y="922000"/>
                    <a:pt x="149247" y="922908"/>
                    <a:pt x="155271" y="924476"/>
                  </a:cubicBezTo>
                  <a:cubicBezTo>
                    <a:pt x="162946" y="926457"/>
                    <a:pt x="170539" y="929097"/>
                    <a:pt x="178131" y="931243"/>
                  </a:cubicBezTo>
                  <a:cubicBezTo>
                    <a:pt x="180360" y="931903"/>
                    <a:pt x="182670" y="932068"/>
                    <a:pt x="184981" y="931903"/>
                  </a:cubicBezTo>
                  <a:cubicBezTo>
                    <a:pt x="186054" y="931903"/>
                    <a:pt x="187622" y="930913"/>
                    <a:pt x="188200" y="929757"/>
                  </a:cubicBezTo>
                  <a:cubicBezTo>
                    <a:pt x="193729" y="918699"/>
                    <a:pt x="198433" y="907145"/>
                    <a:pt x="201982" y="894931"/>
                  </a:cubicBezTo>
                  <a:cubicBezTo>
                    <a:pt x="203137" y="891052"/>
                    <a:pt x="203467" y="886761"/>
                    <a:pt x="204210" y="882717"/>
                  </a:cubicBezTo>
                  <a:cubicBezTo>
                    <a:pt x="205118" y="878343"/>
                    <a:pt x="206768" y="877931"/>
                    <a:pt x="209822" y="879003"/>
                  </a:cubicBezTo>
                  <a:cubicBezTo>
                    <a:pt x="214031" y="880489"/>
                    <a:pt x="218405" y="881727"/>
                    <a:pt x="222696" y="881974"/>
                  </a:cubicBezTo>
                  <a:cubicBezTo>
                    <a:pt x="226740" y="882140"/>
                    <a:pt x="230619" y="882717"/>
                    <a:pt x="234250" y="884780"/>
                  </a:cubicBezTo>
                  <a:cubicBezTo>
                    <a:pt x="236478" y="886018"/>
                    <a:pt x="237633" y="885193"/>
                    <a:pt x="238376" y="882717"/>
                  </a:cubicBezTo>
                  <a:cubicBezTo>
                    <a:pt x="240687" y="874960"/>
                    <a:pt x="242915" y="867202"/>
                    <a:pt x="245061" y="859362"/>
                  </a:cubicBezTo>
                  <a:cubicBezTo>
                    <a:pt x="247289" y="851192"/>
                    <a:pt x="249435" y="843022"/>
                    <a:pt x="251498" y="834769"/>
                  </a:cubicBezTo>
                  <a:cubicBezTo>
                    <a:pt x="251911" y="833118"/>
                    <a:pt x="251993" y="831303"/>
                    <a:pt x="252076" y="829487"/>
                  </a:cubicBezTo>
                  <a:cubicBezTo>
                    <a:pt x="252323" y="824783"/>
                    <a:pt x="252488" y="819996"/>
                    <a:pt x="252653" y="815292"/>
                  </a:cubicBezTo>
                  <a:cubicBezTo>
                    <a:pt x="252736" y="812734"/>
                    <a:pt x="251993" y="811579"/>
                    <a:pt x="249847" y="811331"/>
                  </a:cubicBezTo>
                  <a:cubicBezTo>
                    <a:pt x="242007" y="810588"/>
                    <a:pt x="234250" y="809681"/>
                    <a:pt x="227070" y="804976"/>
                  </a:cubicBezTo>
                  <a:cubicBezTo>
                    <a:pt x="223274" y="802501"/>
                    <a:pt x="219065" y="800933"/>
                    <a:pt x="215434" y="798209"/>
                  </a:cubicBezTo>
                  <a:cubicBezTo>
                    <a:pt x="211225" y="795156"/>
                    <a:pt x="207181" y="791607"/>
                    <a:pt x="203550" y="787729"/>
                  </a:cubicBezTo>
                  <a:cubicBezTo>
                    <a:pt x="197030" y="780796"/>
                    <a:pt x="191088" y="773121"/>
                    <a:pt x="186384" y="764043"/>
                  </a:cubicBezTo>
                  <a:cubicBezTo>
                    <a:pt x="181763" y="755130"/>
                    <a:pt x="178214" y="745805"/>
                    <a:pt x="176316" y="735406"/>
                  </a:cubicBezTo>
                  <a:cubicBezTo>
                    <a:pt x="174748" y="726824"/>
                    <a:pt x="172024" y="718571"/>
                    <a:pt x="170869" y="709988"/>
                  </a:cubicBezTo>
                  <a:cubicBezTo>
                    <a:pt x="169961" y="702890"/>
                    <a:pt x="170456" y="695381"/>
                    <a:pt x="170456" y="688036"/>
                  </a:cubicBezTo>
                  <a:cubicBezTo>
                    <a:pt x="170456" y="684817"/>
                    <a:pt x="170621" y="681516"/>
                    <a:pt x="171034" y="678298"/>
                  </a:cubicBezTo>
                  <a:cubicBezTo>
                    <a:pt x="172189" y="670705"/>
                    <a:pt x="173427" y="663195"/>
                    <a:pt x="174830" y="655685"/>
                  </a:cubicBezTo>
                  <a:cubicBezTo>
                    <a:pt x="175573" y="651806"/>
                    <a:pt x="176976" y="648092"/>
                    <a:pt x="177884" y="644296"/>
                  </a:cubicBezTo>
                  <a:cubicBezTo>
                    <a:pt x="179287" y="638272"/>
                    <a:pt x="183743" y="636126"/>
                    <a:pt x="187044" y="632742"/>
                  </a:cubicBezTo>
                  <a:cubicBezTo>
                    <a:pt x="190676" y="629111"/>
                    <a:pt x="195049" y="626306"/>
                    <a:pt x="199919" y="625397"/>
                  </a:cubicBezTo>
                  <a:cubicBezTo>
                    <a:pt x="206603" y="624242"/>
                    <a:pt x="213205" y="622344"/>
                    <a:pt x="220055" y="625397"/>
                  </a:cubicBezTo>
                  <a:cubicBezTo>
                    <a:pt x="225419" y="627791"/>
                    <a:pt x="231031" y="629194"/>
                    <a:pt x="236396" y="631422"/>
                  </a:cubicBezTo>
                  <a:cubicBezTo>
                    <a:pt x="238129" y="632165"/>
                    <a:pt x="238624" y="631505"/>
                    <a:pt x="239036" y="629772"/>
                  </a:cubicBezTo>
                  <a:cubicBezTo>
                    <a:pt x="239697" y="626883"/>
                    <a:pt x="241512" y="624985"/>
                    <a:pt x="243575" y="625315"/>
                  </a:cubicBezTo>
                  <a:cubicBezTo>
                    <a:pt x="245721" y="625645"/>
                    <a:pt x="247784" y="627048"/>
                    <a:pt x="249022" y="630102"/>
                  </a:cubicBezTo>
                  <a:cubicBezTo>
                    <a:pt x="249930" y="632247"/>
                    <a:pt x="251498" y="634146"/>
                    <a:pt x="252984" y="635796"/>
                  </a:cubicBezTo>
                  <a:cubicBezTo>
                    <a:pt x="255955" y="639015"/>
                    <a:pt x="258018" y="642811"/>
                    <a:pt x="259586" y="647267"/>
                  </a:cubicBezTo>
                  <a:cubicBezTo>
                    <a:pt x="259833" y="647928"/>
                    <a:pt x="260328" y="648423"/>
                    <a:pt x="260741" y="649001"/>
                  </a:cubicBezTo>
                  <a:cubicBezTo>
                    <a:pt x="260906" y="648258"/>
                    <a:pt x="261319" y="647515"/>
                    <a:pt x="261236" y="646855"/>
                  </a:cubicBezTo>
                  <a:cubicBezTo>
                    <a:pt x="260824" y="643141"/>
                    <a:pt x="260328" y="639427"/>
                    <a:pt x="259833" y="635631"/>
                  </a:cubicBezTo>
                  <a:cubicBezTo>
                    <a:pt x="259256" y="631092"/>
                    <a:pt x="258595" y="626470"/>
                    <a:pt x="258348" y="621931"/>
                  </a:cubicBezTo>
                  <a:cubicBezTo>
                    <a:pt x="258100" y="616567"/>
                    <a:pt x="258348" y="611203"/>
                    <a:pt x="258265" y="605756"/>
                  </a:cubicBezTo>
                  <a:cubicBezTo>
                    <a:pt x="258265" y="603775"/>
                    <a:pt x="257688" y="601712"/>
                    <a:pt x="257770" y="599732"/>
                  </a:cubicBezTo>
                  <a:cubicBezTo>
                    <a:pt x="258183" y="589333"/>
                    <a:pt x="258595" y="578853"/>
                    <a:pt x="259256" y="568454"/>
                  </a:cubicBezTo>
                  <a:cubicBezTo>
                    <a:pt x="259586" y="562925"/>
                    <a:pt x="260576" y="557478"/>
                    <a:pt x="261236" y="552031"/>
                  </a:cubicBezTo>
                  <a:cubicBezTo>
                    <a:pt x="262227" y="544686"/>
                    <a:pt x="263217" y="537424"/>
                    <a:pt x="264207" y="530079"/>
                  </a:cubicBezTo>
                  <a:cubicBezTo>
                    <a:pt x="264950" y="524550"/>
                    <a:pt x="265775" y="518938"/>
                    <a:pt x="266600" y="513409"/>
                  </a:cubicBezTo>
                  <a:cubicBezTo>
                    <a:pt x="267096" y="510355"/>
                    <a:pt x="267673" y="507301"/>
                    <a:pt x="268168" y="504166"/>
                  </a:cubicBezTo>
                  <a:cubicBezTo>
                    <a:pt x="268251" y="503588"/>
                    <a:pt x="267756" y="502845"/>
                    <a:pt x="267508" y="502102"/>
                  </a:cubicBezTo>
                  <a:cubicBezTo>
                    <a:pt x="267013" y="502515"/>
                    <a:pt x="266188" y="502845"/>
                    <a:pt x="266105" y="503423"/>
                  </a:cubicBezTo>
                  <a:cubicBezTo>
                    <a:pt x="265693" y="504825"/>
                    <a:pt x="265610" y="506394"/>
                    <a:pt x="265445" y="507962"/>
                  </a:cubicBezTo>
                  <a:cubicBezTo>
                    <a:pt x="265115" y="510685"/>
                    <a:pt x="263877" y="511593"/>
                    <a:pt x="261814" y="510520"/>
                  </a:cubicBezTo>
                  <a:cubicBezTo>
                    <a:pt x="258348" y="508705"/>
                    <a:pt x="256367" y="503423"/>
                    <a:pt x="257110" y="498223"/>
                  </a:cubicBezTo>
                  <a:cubicBezTo>
                    <a:pt x="257440" y="496160"/>
                    <a:pt x="257605" y="493932"/>
                    <a:pt x="257688" y="491869"/>
                  </a:cubicBezTo>
                  <a:cubicBezTo>
                    <a:pt x="257853" y="487578"/>
                    <a:pt x="260824" y="484524"/>
                    <a:pt x="264125" y="484854"/>
                  </a:cubicBezTo>
                  <a:cubicBezTo>
                    <a:pt x="267756" y="485184"/>
                    <a:pt x="271470" y="485019"/>
                    <a:pt x="275183" y="484854"/>
                  </a:cubicBezTo>
                  <a:cubicBezTo>
                    <a:pt x="278980" y="484771"/>
                    <a:pt x="282693" y="484524"/>
                    <a:pt x="286490" y="484111"/>
                  </a:cubicBezTo>
                  <a:cubicBezTo>
                    <a:pt x="293834" y="483203"/>
                    <a:pt x="301179" y="482131"/>
                    <a:pt x="308607" y="481140"/>
                  </a:cubicBezTo>
                  <a:cubicBezTo>
                    <a:pt x="309845" y="480975"/>
                    <a:pt x="311165" y="481305"/>
                    <a:pt x="312403" y="481140"/>
                  </a:cubicBezTo>
                  <a:cubicBezTo>
                    <a:pt x="320408" y="479985"/>
                    <a:pt x="328331" y="478830"/>
                    <a:pt x="336253" y="477344"/>
                  </a:cubicBezTo>
                  <a:cubicBezTo>
                    <a:pt x="337409" y="477097"/>
                    <a:pt x="338647" y="475281"/>
                    <a:pt x="339389" y="473878"/>
                  </a:cubicBezTo>
                  <a:cubicBezTo>
                    <a:pt x="343598" y="465873"/>
                    <a:pt x="344754" y="456300"/>
                    <a:pt x="347477" y="447552"/>
                  </a:cubicBezTo>
                  <a:cubicBezTo>
                    <a:pt x="348880" y="443178"/>
                    <a:pt x="350448" y="438886"/>
                    <a:pt x="351603" y="434430"/>
                  </a:cubicBezTo>
                  <a:cubicBezTo>
                    <a:pt x="353006" y="429066"/>
                    <a:pt x="353997" y="423537"/>
                    <a:pt x="355235" y="418089"/>
                  </a:cubicBezTo>
                  <a:cubicBezTo>
                    <a:pt x="355977" y="414623"/>
                    <a:pt x="356803" y="411240"/>
                    <a:pt x="357628" y="407774"/>
                  </a:cubicBezTo>
                  <a:cubicBezTo>
                    <a:pt x="357710" y="407361"/>
                    <a:pt x="358123" y="406949"/>
                    <a:pt x="358123" y="406536"/>
                  </a:cubicBezTo>
                  <a:cubicBezTo>
                    <a:pt x="358371" y="400676"/>
                    <a:pt x="358618" y="394735"/>
                    <a:pt x="358701" y="388875"/>
                  </a:cubicBezTo>
                  <a:cubicBezTo>
                    <a:pt x="358701" y="385161"/>
                    <a:pt x="358288" y="381365"/>
                    <a:pt x="358206" y="377651"/>
                  </a:cubicBezTo>
                  <a:cubicBezTo>
                    <a:pt x="358206" y="374268"/>
                    <a:pt x="360599" y="372452"/>
                    <a:pt x="363075" y="373772"/>
                  </a:cubicBezTo>
                  <a:cubicBezTo>
                    <a:pt x="367283" y="376083"/>
                    <a:pt x="369347" y="380292"/>
                    <a:pt x="368769" y="386977"/>
                  </a:cubicBezTo>
                  <a:cubicBezTo>
                    <a:pt x="368274" y="392836"/>
                    <a:pt x="367201" y="398531"/>
                    <a:pt x="366458" y="404390"/>
                  </a:cubicBezTo>
                  <a:cubicBezTo>
                    <a:pt x="365385" y="413633"/>
                    <a:pt x="363075" y="422381"/>
                    <a:pt x="360929" y="431294"/>
                  </a:cubicBezTo>
                  <a:cubicBezTo>
                    <a:pt x="358453" y="441693"/>
                    <a:pt x="356307" y="452091"/>
                    <a:pt x="352511" y="461911"/>
                  </a:cubicBezTo>
                  <a:cubicBezTo>
                    <a:pt x="351108" y="465543"/>
                    <a:pt x="350283" y="469422"/>
                    <a:pt x="349458" y="473300"/>
                  </a:cubicBezTo>
                  <a:cubicBezTo>
                    <a:pt x="349293" y="473960"/>
                    <a:pt x="350613" y="475776"/>
                    <a:pt x="351273" y="475776"/>
                  </a:cubicBezTo>
                  <a:cubicBezTo>
                    <a:pt x="355317" y="475776"/>
                    <a:pt x="359361" y="475528"/>
                    <a:pt x="363405" y="475116"/>
                  </a:cubicBezTo>
                  <a:cubicBezTo>
                    <a:pt x="366788" y="474786"/>
                    <a:pt x="370172" y="474043"/>
                    <a:pt x="373556" y="473713"/>
                  </a:cubicBezTo>
                  <a:cubicBezTo>
                    <a:pt x="378755" y="473218"/>
                    <a:pt x="379580" y="471732"/>
                    <a:pt x="380158" y="464965"/>
                  </a:cubicBezTo>
                  <a:cubicBezTo>
                    <a:pt x="380653" y="459023"/>
                    <a:pt x="382056" y="453246"/>
                    <a:pt x="382799" y="447387"/>
                  </a:cubicBezTo>
                  <a:cubicBezTo>
                    <a:pt x="383211" y="444168"/>
                    <a:pt x="383129" y="440950"/>
                    <a:pt x="385522" y="438721"/>
                  </a:cubicBezTo>
                  <a:cubicBezTo>
                    <a:pt x="387668" y="436741"/>
                    <a:pt x="390143" y="436493"/>
                    <a:pt x="392207" y="438721"/>
                  </a:cubicBezTo>
                  <a:cubicBezTo>
                    <a:pt x="394600" y="441362"/>
                    <a:pt x="396993" y="444086"/>
                    <a:pt x="399304" y="446892"/>
                  </a:cubicBezTo>
                  <a:cubicBezTo>
                    <a:pt x="400955" y="448955"/>
                    <a:pt x="402275" y="449368"/>
                    <a:pt x="403430" y="446231"/>
                  </a:cubicBezTo>
                  <a:cubicBezTo>
                    <a:pt x="406071" y="438886"/>
                    <a:pt x="408960" y="431707"/>
                    <a:pt x="411436" y="424279"/>
                  </a:cubicBezTo>
                  <a:cubicBezTo>
                    <a:pt x="413746" y="417017"/>
                    <a:pt x="415809" y="409672"/>
                    <a:pt x="417625" y="402162"/>
                  </a:cubicBezTo>
                  <a:cubicBezTo>
                    <a:pt x="419028" y="396303"/>
                    <a:pt x="419853" y="390195"/>
                    <a:pt x="421009" y="384171"/>
                  </a:cubicBezTo>
                  <a:cubicBezTo>
                    <a:pt x="422082" y="378477"/>
                    <a:pt x="423154" y="372865"/>
                    <a:pt x="424227" y="367253"/>
                  </a:cubicBezTo>
                  <a:cubicBezTo>
                    <a:pt x="425548" y="360156"/>
                    <a:pt x="426951" y="352976"/>
                    <a:pt x="428106" y="345796"/>
                  </a:cubicBezTo>
                  <a:cubicBezTo>
                    <a:pt x="428931" y="341092"/>
                    <a:pt x="429509" y="336305"/>
                    <a:pt x="430087" y="331519"/>
                  </a:cubicBezTo>
                  <a:cubicBezTo>
                    <a:pt x="430417" y="328878"/>
                    <a:pt x="430994" y="325989"/>
                    <a:pt x="430417" y="323596"/>
                  </a:cubicBezTo>
                  <a:cubicBezTo>
                    <a:pt x="429426" y="319140"/>
                    <a:pt x="431490" y="317572"/>
                    <a:pt x="433800" y="315756"/>
                  </a:cubicBezTo>
                  <a:cubicBezTo>
                    <a:pt x="436606" y="315013"/>
                    <a:pt x="439164" y="314188"/>
                    <a:pt x="441723" y="314435"/>
                  </a:cubicBezTo>
                  <a:cubicBezTo>
                    <a:pt x="444034" y="314601"/>
                    <a:pt x="444941" y="319717"/>
                    <a:pt x="443538" y="323596"/>
                  </a:cubicBezTo>
                  <a:cubicBezTo>
                    <a:pt x="439577" y="334820"/>
                    <a:pt x="436606" y="346373"/>
                    <a:pt x="434543" y="358423"/>
                  </a:cubicBezTo>
                  <a:cubicBezTo>
                    <a:pt x="432975" y="367666"/>
                    <a:pt x="430417" y="376661"/>
                    <a:pt x="428519" y="385739"/>
                  </a:cubicBezTo>
                  <a:cubicBezTo>
                    <a:pt x="427281" y="391681"/>
                    <a:pt x="426373" y="397788"/>
                    <a:pt x="425217" y="403730"/>
                  </a:cubicBezTo>
                  <a:cubicBezTo>
                    <a:pt x="423732" y="410992"/>
                    <a:pt x="422412" y="418420"/>
                    <a:pt x="420431" y="425434"/>
                  </a:cubicBezTo>
                  <a:cubicBezTo>
                    <a:pt x="418038" y="434100"/>
                    <a:pt x="414984" y="442435"/>
                    <a:pt x="412261" y="450936"/>
                  </a:cubicBezTo>
                  <a:cubicBezTo>
                    <a:pt x="411353" y="453741"/>
                    <a:pt x="410528" y="456547"/>
                    <a:pt x="409950" y="459436"/>
                  </a:cubicBezTo>
                  <a:cubicBezTo>
                    <a:pt x="409455" y="461829"/>
                    <a:pt x="412508" y="465460"/>
                    <a:pt x="414984" y="465378"/>
                  </a:cubicBezTo>
                  <a:cubicBezTo>
                    <a:pt x="417955" y="465378"/>
                    <a:pt x="421009" y="465378"/>
                    <a:pt x="423897" y="464635"/>
                  </a:cubicBezTo>
                  <a:cubicBezTo>
                    <a:pt x="431820" y="462654"/>
                    <a:pt x="439742" y="462572"/>
                    <a:pt x="447747" y="462324"/>
                  </a:cubicBezTo>
                  <a:cubicBezTo>
                    <a:pt x="454845" y="462159"/>
                    <a:pt x="461942" y="461499"/>
                    <a:pt x="468874" y="460013"/>
                  </a:cubicBezTo>
                  <a:cubicBezTo>
                    <a:pt x="472588" y="459188"/>
                    <a:pt x="474816" y="454814"/>
                    <a:pt x="476137" y="450275"/>
                  </a:cubicBezTo>
                  <a:cubicBezTo>
                    <a:pt x="479438" y="438969"/>
                    <a:pt x="482739" y="427663"/>
                    <a:pt x="485875" y="416274"/>
                  </a:cubicBezTo>
                  <a:cubicBezTo>
                    <a:pt x="487938" y="408846"/>
                    <a:pt x="489589" y="401337"/>
                    <a:pt x="491569" y="393909"/>
                  </a:cubicBezTo>
                  <a:cubicBezTo>
                    <a:pt x="492642" y="389618"/>
                    <a:pt x="494128" y="385492"/>
                    <a:pt x="495035" y="381200"/>
                  </a:cubicBezTo>
                  <a:cubicBezTo>
                    <a:pt x="496356" y="375176"/>
                    <a:pt x="497429" y="369068"/>
                    <a:pt x="498667" y="362961"/>
                  </a:cubicBezTo>
                  <a:cubicBezTo>
                    <a:pt x="499987" y="356607"/>
                    <a:pt x="502050" y="350252"/>
                    <a:pt x="502463" y="343815"/>
                  </a:cubicBezTo>
                  <a:cubicBezTo>
                    <a:pt x="502958" y="337048"/>
                    <a:pt x="505434" y="330116"/>
                    <a:pt x="503288" y="323266"/>
                  </a:cubicBezTo>
                  <a:cubicBezTo>
                    <a:pt x="502380" y="320295"/>
                    <a:pt x="501060" y="317324"/>
                    <a:pt x="499327" y="314931"/>
                  </a:cubicBezTo>
                  <a:cubicBezTo>
                    <a:pt x="497099" y="311877"/>
                    <a:pt x="496768" y="308494"/>
                    <a:pt x="497924" y="305275"/>
                  </a:cubicBezTo>
                  <a:cubicBezTo>
                    <a:pt x="499327" y="301561"/>
                    <a:pt x="502380" y="301066"/>
                    <a:pt x="505434" y="301561"/>
                  </a:cubicBezTo>
                  <a:cubicBezTo>
                    <a:pt x="507084" y="301809"/>
                    <a:pt x="508817" y="302222"/>
                    <a:pt x="510468" y="302304"/>
                  </a:cubicBezTo>
                  <a:cubicBezTo>
                    <a:pt x="514429" y="302387"/>
                    <a:pt x="515750" y="303624"/>
                    <a:pt x="516245" y="308494"/>
                  </a:cubicBezTo>
                  <a:cubicBezTo>
                    <a:pt x="516410" y="310309"/>
                    <a:pt x="516658" y="312372"/>
                    <a:pt x="516245" y="314023"/>
                  </a:cubicBezTo>
                  <a:cubicBezTo>
                    <a:pt x="515254" y="317489"/>
                    <a:pt x="516080" y="320378"/>
                    <a:pt x="516905" y="323596"/>
                  </a:cubicBezTo>
                  <a:cubicBezTo>
                    <a:pt x="519133" y="332757"/>
                    <a:pt x="521527" y="341835"/>
                    <a:pt x="523342" y="351160"/>
                  </a:cubicBezTo>
                  <a:cubicBezTo>
                    <a:pt x="525240" y="360568"/>
                    <a:pt x="526478" y="370141"/>
                    <a:pt x="528211" y="379549"/>
                  </a:cubicBezTo>
                  <a:cubicBezTo>
                    <a:pt x="528872" y="383098"/>
                    <a:pt x="530439" y="386399"/>
                    <a:pt x="531100" y="389948"/>
                  </a:cubicBezTo>
                  <a:cubicBezTo>
                    <a:pt x="532833" y="399521"/>
                    <a:pt x="534318" y="409177"/>
                    <a:pt x="535886" y="418750"/>
                  </a:cubicBezTo>
                  <a:cubicBezTo>
                    <a:pt x="536547" y="422876"/>
                    <a:pt x="537042" y="427085"/>
                    <a:pt x="537702" y="431211"/>
                  </a:cubicBezTo>
                  <a:cubicBezTo>
                    <a:pt x="537867" y="431954"/>
                    <a:pt x="538775" y="432532"/>
                    <a:pt x="539353" y="433192"/>
                  </a:cubicBezTo>
                  <a:cubicBezTo>
                    <a:pt x="539600" y="432284"/>
                    <a:pt x="540095" y="431459"/>
                    <a:pt x="540013" y="430551"/>
                  </a:cubicBezTo>
                  <a:cubicBezTo>
                    <a:pt x="539188" y="418089"/>
                    <a:pt x="537784" y="405628"/>
                    <a:pt x="538362" y="393084"/>
                  </a:cubicBezTo>
                  <a:cubicBezTo>
                    <a:pt x="538362" y="391929"/>
                    <a:pt x="539022" y="389948"/>
                    <a:pt x="539600" y="389865"/>
                  </a:cubicBezTo>
                  <a:cubicBezTo>
                    <a:pt x="540838" y="389618"/>
                    <a:pt x="542654" y="389700"/>
                    <a:pt x="543479" y="390691"/>
                  </a:cubicBezTo>
                  <a:cubicBezTo>
                    <a:pt x="544799" y="392341"/>
                    <a:pt x="545790" y="394652"/>
                    <a:pt x="546532" y="396880"/>
                  </a:cubicBezTo>
                  <a:cubicBezTo>
                    <a:pt x="549833" y="407361"/>
                    <a:pt x="548100" y="418337"/>
                    <a:pt x="548265" y="429066"/>
                  </a:cubicBezTo>
                  <a:cubicBezTo>
                    <a:pt x="548348" y="438309"/>
                    <a:pt x="547605" y="447634"/>
                    <a:pt x="547192" y="456877"/>
                  </a:cubicBezTo>
                  <a:cubicBezTo>
                    <a:pt x="546862" y="464222"/>
                    <a:pt x="546037" y="471650"/>
                    <a:pt x="546120" y="478994"/>
                  </a:cubicBezTo>
                  <a:cubicBezTo>
                    <a:pt x="546202" y="484937"/>
                    <a:pt x="547358" y="490961"/>
                    <a:pt x="548183" y="496903"/>
                  </a:cubicBezTo>
                  <a:cubicBezTo>
                    <a:pt x="548926" y="502350"/>
                    <a:pt x="550081" y="507632"/>
                    <a:pt x="550659" y="513078"/>
                  </a:cubicBezTo>
                  <a:cubicBezTo>
                    <a:pt x="551319" y="519350"/>
                    <a:pt x="547853" y="520836"/>
                    <a:pt x="542736" y="520671"/>
                  </a:cubicBezTo>
                  <a:cubicBezTo>
                    <a:pt x="542406" y="520671"/>
                    <a:pt x="541911" y="521331"/>
                    <a:pt x="541828" y="521743"/>
                  </a:cubicBezTo>
                  <a:cubicBezTo>
                    <a:pt x="541581" y="524632"/>
                    <a:pt x="541416" y="527520"/>
                    <a:pt x="541168" y="530409"/>
                  </a:cubicBezTo>
                  <a:cubicBezTo>
                    <a:pt x="540838" y="534700"/>
                    <a:pt x="540425" y="538992"/>
                    <a:pt x="540013" y="543283"/>
                  </a:cubicBezTo>
                  <a:cubicBezTo>
                    <a:pt x="539683" y="546337"/>
                    <a:pt x="539188" y="549308"/>
                    <a:pt x="538857" y="552361"/>
                  </a:cubicBezTo>
                  <a:cubicBezTo>
                    <a:pt x="538775" y="553351"/>
                    <a:pt x="538610" y="554754"/>
                    <a:pt x="539105" y="555332"/>
                  </a:cubicBezTo>
                  <a:cubicBezTo>
                    <a:pt x="539683" y="555992"/>
                    <a:pt x="541003" y="556570"/>
                    <a:pt x="541581" y="556240"/>
                  </a:cubicBezTo>
                  <a:cubicBezTo>
                    <a:pt x="544222" y="554754"/>
                    <a:pt x="546862" y="555662"/>
                    <a:pt x="549421" y="555332"/>
                  </a:cubicBezTo>
                  <a:cubicBezTo>
                    <a:pt x="552804" y="554920"/>
                    <a:pt x="556601" y="553517"/>
                    <a:pt x="558911" y="549390"/>
                  </a:cubicBezTo>
                  <a:cubicBezTo>
                    <a:pt x="559737" y="547988"/>
                    <a:pt x="560232" y="546172"/>
                    <a:pt x="561222" y="545016"/>
                  </a:cubicBezTo>
                  <a:cubicBezTo>
                    <a:pt x="566669" y="539157"/>
                    <a:pt x="568650" y="531152"/>
                    <a:pt x="570218" y="522816"/>
                  </a:cubicBezTo>
                  <a:cubicBezTo>
                    <a:pt x="570383" y="522074"/>
                    <a:pt x="570630" y="521084"/>
                    <a:pt x="571043" y="520671"/>
                  </a:cubicBezTo>
                  <a:cubicBezTo>
                    <a:pt x="575747" y="516214"/>
                    <a:pt x="578140" y="509447"/>
                    <a:pt x="581441" y="503670"/>
                  </a:cubicBezTo>
                  <a:cubicBezTo>
                    <a:pt x="584660" y="497976"/>
                    <a:pt x="586558" y="491291"/>
                    <a:pt x="587218" y="484442"/>
                  </a:cubicBezTo>
                  <a:cubicBezTo>
                    <a:pt x="588208" y="474868"/>
                    <a:pt x="588126" y="465130"/>
                    <a:pt x="589199" y="455640"/>
                  </a:cubicBezTo>
                  <a:cubicBezTo>
                    <a:pt x="590602" y="443343"/>
                    <a:pt x="586558" y="432862"/>
                    <a:pt x="583339" y="422051"/>
                  </a:cubicBezTo>
                  <a:cubicBezTo>
                    <a:pt x="581771" y="416769"/>
                    <a:pt x="580203" y="411405"/>
                    <a:pt x="579213" y="405958"/>
                  </a:cubicBezTo>
                  <a:cubicBezTo>
                    <a:pt x="578883" y="404225"/>
                    <a:pt x="580038" y="401419"/>
                    <a:pt x="581194" y="400099"/>
                  </a:cubicBezTo>
                  <a:cubicBezTo>
                    <a:pt x="583174" y="397953"/>
                    <a:pt x="586145" y="397210"/>
                    <a:pt x="588043" y="399934"/>
                  </a:cubicBezTo>
                  <a:cubicBezTo>
                    <a:pt x="590684" y="403647"/>
                    <a:pt x="593243" y="407774"/>
                    <a:pt x="594893" y="412313"/>
                  </a:cubicBezTo>
                  <a:cubicBezTo>
                    <a:pt x="597121" y="418337"/>
                    <a:pt x="598359" y="424857"/>
                    <a:pt x="600010" y="431211"/>
                  </a:cubicBezTo>
                  <a:cubicBezTo>
                    <a:pt x="600258" y="432202"/>
                    <a:pt x="600340" y="433357"/>
                    <a:pt x="600340" y="434348"/>
                  </a:cubicBezTo>
                  <a:cubicBezTo>
                    <a:pt x="600340" y="444086"/>
                    <a:pt x="600505" y="453824"/>
                    <a:pt x="600340" y="463562"/>
                  </a:cubicBezTo>
                  <a:cubicBezTo>
                    <a:pt x="600258" y="468019"/>
                    <a:pt x="599350" y="472475"/>
                    <a:pt x="598772" y="476849"/>
                  </a:cubicBezTo>
                  <a:cubicBezTo>
                    <a:pt x="598772" y="476931"/>
                    <a:pt x="598607" y="477014"/>
                    <a:pt x="598607" y="477179"/>
                  </a:cubicBezTo>
                  <a:cubicBezTo>
                    <a:pt x="598854" y="479160"/>
                    <a:pt x="599020" y="481140"/>
                    <a:pt x="599267" y="483121"/>
                  </a:cubicBezTo>
                  <a:cubicBezTo>
                    <a:pt x="600010" y="481553"/>
                    <a:pt x="600918" y="480067"/>
                    <a:pt x="601495" y="478499"/>
                  </a:cubicBezTo>
                  <a:close/>
                  <a:moveTo>
                    <a:pt x="55496" y="560614"/>
                  </a:moveTo>
                  <a:cubicBezTo>
                    <a:pt x="55249" y="547327"/>
                    <a:pt x="55661" y="533958"/>
                    <a:pt x="56074" y="520671"/>
                  </a:cubicBezTo>
                  <a:cubicBezTo>
                    <a:pt x="56321" y="513656"/>
                    <a:pt x="57229" y="506641"/>
                    <a:pt x="57807" y="499626"/>
                  </a:cubicBezTo>
                  <a:cubicBezTo>
                    <a:pt x="58632" y="489641"/>
                    <a:pt x="59210" y="479572"/>
                    <a:pt x="60200" y="469587"/>
                  </a:cubicBezTo>
                  <a:cubicBezTo>
                    <a:pt x="60943" y="462489"/>
                    <a:pt x="61933" y="455392"/>
                    <a:pt x="63089" y="448377"/>
                  </a:cubicBezTo>
                  <a:cubicBezTo>
                    <a:pt x="63666" y="444746"/>
                    <a:pt x="64904" y="441362"/>
                    <a:pt x="65399" y="437731"/>
                  </a:cubicBezTo>
                  <a:cubicBezTo>
                    <a:pt x="66225" y="431872"/>
                    <a:pt x="66142" y="425765"/>
                    <a:pt x="67298" y="420071"/>
                  </a:cubicBezTo>
                  <a:cubicBezTo>
                    <a:pt x="69526" y="409260"/>
                    <a:pt x="72084" y="398531"/>
                    <a:pt x="74973" y="387967"/>
                  </a:cubicBezTo>
                  <a:cubicBezTo>
                    <a:pt x="77613" y="377981"/>
                    <a:pt x="80832" y="368161"/>
                    <a:pt x="83720" y="358257"/>
                  </a:cubicBezTo>
                  <a:cubicBezTo>
                    <a:pt x="85454" y="352481"/>
                    <a:pt x="87104" y="346621"/>
                    <a:pt x="88755" y="340762"/>
                  </a:cubicBezTo>
                  <a:cubicBezTo>
                    <a:pt x="89167" y="339111"/>
                    <a:pt x="89250" y="337296"/>
                    <a:pt x="89827" y="335728"/>
                  </a:cubicBezTo>
                  <a:cubicBezTo>
                    <a:pt x="92716" y="327887"/>
                    <a:pt x="95604" y="320130"/>
                    <a:pt x="98575" y="312372"/>
                  </a:cubicBezTo>
                  <a:cubicBezTo>
                    <a:pt x="100473" y="307338"/>
                    <a:pt x="102537" y="302222"/>
                    <a:pt x="104517" y="297188"/>
                  </a:cubicBezTo>
                  <a:cubicBezTo>
                    <a:pt x="106993" y="290833"/>
                    <a:pt x="111202" y="285799"/>
                    <a:pt x="112852" y="278784"/>
                  </a:cubicBezTo>
                  <a:cubicBezTo>
                    <a:pt x="113100" y="277711"/>
                    <a:pt x="113760" y="276721"/>
                    <a:pt x="114255" y="275813"/>
                  </a:cubicBezTo>
                  <a:cubicBezTo>
                    <a:pt x="117722" y="270118"/>
                    <a:pt x="121188" y="264507"/>
                    <a:pt x="124736" y="258895"/>
                  </a:cubicBezTo>
                  <a:cubicBezTo>
                    <a:pt x="129275" y="251632"/>
                    <a:pt x="133814" y="244205"/>
                    <a:pt x="138601" y="237108"/>
                  </a:cubicBezTo>
                  <a:cubicBezTo>
                    <a:pt x="141324" y="232981"/>
                    <a:pt x="144708" y="229515"/>
                    <a:pt x="147184" y="225224"/>
                  </a:cubicBezTo>
                  <a:cubicBezTo>
                    <a:pt x="149660" y="220933"/>
                    <a:pt x="152631" y="218292"/>
                    <a:pt x="156674" y="217136"/>
                  </a:cubicBezTo>
                  <a:cubicBezTo>
                    <a:pt x="160636" y="215981"/>
                    <a:pt x="164927" y="218787"/>
                    <a:pt x="164184" y="222665"/>
                  </a:cubicBezTo>
                  <a:cubicBezTo>
                    <a:pt x="163524" y="226049"/>
                    <a:pt x="161956" y="228938"/>
                    <a:pt x="159150" y="230340"/>
                  </a:cubicBezTo>
                  <a:cubicBezTo>
                    <a:pt x="154529" y="232651"/>
                    <a:pt x="150980" y="237025"/>
                    <a:pt x="147762" y="241399"/>
                  </a:cubicBezTo>
                  <a:cubicBezTo>
                    <a:pt x="141820" y="249569"/>
                    <a:pt x="136620" y="258648"/>
                    <a:pt x="131091" y="267230"/>
                  </a:cubicBezTo>
                  <a:cubicBezTo>
                    <a:pt x="129193" y="270201"/>
                    <a:pt x="126882" y="272925"/>
                    <a:pt x="125232" y="276143"/>
                  </a:cubicBezTo>
                  <a:cubicBezTo>
                    <a:pt x="121930" y="282415"/>
                    <a:pt x="118712" y="288852"/>
                    <a:pt x="115741" y="295372"/>
                  </a:cubicBezTo>
                  <a:cubicBezTo>
                    <a:pt x="112687" y="302139"/>
                    <a:pt x="109799" y="309154"/>
                    <a:pt x="107076" y="316169"/>
                  </a:cubicBezTo>
                  <a:cubicBezTo>
                    <a:pt x="103692" y="324917"/>
                    <a:pt x="100308" y="333747"/>
                    <a:pt x="97420" y="342825"/>
                  </a:cubicBezTo>
                  <a:cubicBezTo>
                    <a:pt x="94201" y="353058"/>
                    <a:pt x="91808" y="363704"/>
                    <a:pt x="88755" y="374103"/>
                  </a:cubicBezTo>
                  <a:cubicBezTo>
                    <a:pt x="86196" y="382851"/>
                    <a:pt x="82978" y="391268"/>
                    <a:pt x="81492" y="400511"/>
                  </a:cubicBezTo>
                  <a:cubicBezTo>
                    <a:pt x="80337" y="407691"/>
                    <a:pt x="77036" y="413963"/>
                    <a:pt x="76623" y="421473"/>
                  </a:cubicBezTo>
                  <a:cubicBezTo>
                    <a:pt x="76376" y="425847"/>
                    <a:pt x="74973" y="430056"/>
                    <a:pt x="74312" y="434348"/>
                  </a:cubicBezTo>
                  <a:cubicBezTo>
                    <a:pt x="73239" y="441197"/>
                    <a:pt x="72414" y="448047"/>
                    <a:pt x="71506" y="454897"/>
                  </a:cubicBezTo>
                  <a:cubicBezTo>
                    <a:pt x="70269" y="464552"/>
                    <a:pt x="68783" y="474208"/>
                    <a:pt x="67875" y="483864"/>
                  </a:cubicBezTo>
                  <a:cubicBezTo>
                    <a:pt x="67215" y="490301"/>
                    <a:pt x="67463" y="496821"/>
                    <a:pt x="67215" y="503257"/>
                  </a:cubicBezTo>
                  <a:cubicBezTo>
                    <a:pt x="67133" y="506394"/>
                    <a:pt x="66885" y="509530"/>
                    <a:pt x="66637" y="512666"/>
                  </a:cubicBezTo>
                  <a:cubicBezTo>
                    <a:pt x="65895" y="520918"/>
                    <a:pt x="64657" y="529171"/>
                    <a:pt x="64409" y="537506"/>
                  </a:cubicBezTo>
                  <a:cubicBezTo>
                    <a:pt x="64162" y="547574"/>
                    <a:pt x="64657" y="557643"/>
                    <a:pt x="64904" y="567711"/>
                  </a:cubicBezTo>
                  <a:cubicBezTo>
                    <a:pt x="64904" y="570352"/>
                    <a:pt x="65069" y="572993"/>
                    <a:pt x="65482" y="575551"/>
                  </a:cubicBezTo>
                  <a:cubicBezTo>
                    <a:pt x="66802" y="583391"/>
                    <a:pt x="67710" y="591479"/>
                    <a:pt x="69691" y="599072"/>
                  </a:cubicBezTo>
                  <a:cubicBezTo>
                    <a:pt x="72909" y="611533"/>
                    <a:pt x="74807" y="624490"/>
                    <a:pt x="79759" y="636291"/>
                  </a:cubicBezTo>
                  <a:cubicBezTo>
                    <a:pt x="82235" y="642316"/>
                    <a:pt x="83390" y="649248"/>
                    <a:pt x="86444" y="654695"/>
                  </a:cubicBezTo>
                  <a:cubicBezTo>
                    <a:pt x="91973" y="664516"/>
                    <a:pt x="98163" y="673841"/>
                    <a:pt x="104517" y="682836"/>
                  </a:cubicBezTo>
                  <a:cubicBezTo>
                    <a:pt x="108066" y="687871"/>
                    <a:pt x="113265" y="691337"/>
                    <a:pt x="116319" y="696784"/>
                  </a:cubicBezTo>
                  <a:cubicBezTo>
                    <a:pt x="121848" y="706687"/>
                    <a:pt x="130183" y="712381"/>
                    <a:pt x="136455" y="720964"/>
                  </a:cubicBezTo>
                  <a:cubicBezTo>
                    <a:pt x="137115" y="721872"/>
                    <a:pt x="138271" y="722780"/>
                    <a:pt x="139096" y="722615"/>
                  </a:cubicBezTo>
                  <a:cubicBezTo>
                    <a:pt x="142562" y="722037"/>
                    <a:pt x="144955" y="723358"/>
                    <a:pt x="146358" y="727484"/>
                  </a:cubicBezTo>
                  <a:cubicBezTo>
                    <a:pt x="146441" y="727814"/>
                    <a:pt x="146689" y="728061"/>
                    <a:pt x="146936" y="728309"/>
                  </a:cubicBezTo>
                  <a:cubicBezTo>
                    <a:pt x="149742" y="730372"/>
                    <a:pt x="149577" y="733838"/>
                    <a:pt x="149329" y="737139"/>
                  </a:cubicBezTo>
                  <a:cubicBezTo>
                    <a:pt x="148999" y="741431"/>
                    <a:pt x="143800" y="744567"/>
                    <a:pt x="141159" y="741844"/>
                  </a:cubicBezTo>
                  <a:cubicBezTo>
                    <a:pt x="135547" y="736067"/>
                    <a:pt x="129936" y="730124"/>
                    <a:pt x="124571" y="723935"/>
                  </a:cubicBezTo>
                  <a:cubicBezTo>
                    <a:pt x="118382" y="716755"/>
                    <a:pt x="112440" y="709245"/>
                    <a:pt x="106415" y="701900"/>
                  </a:cubicBezTo>
                  <a:cubicBezTo>
                    <a:pt x="105425" y="700663"/>
                    <a:pt x="104105" y="699754"/>
                    <a:pt x="103114" y="698434"/>
                  </a:cubicBezTo>
                  <a:cubicBezTo>
                    <a:pt x="99153" y="693070"/>
                    <a:pt x="95274" y="687623"/>
                    <a:pt x="91395" y="681846"/>
                  </a:cubicBezTo>
                  <a:cubicBezTo>
                    <a:pt x="90405" y="679783"/>
                    <a:pt x="89662" y="677802"/>
                    <a:pt x="88425" y="676317"/>
                  </a:cubicBezTo>
                  <a:cubicBezTo>
                    <a:pt x="83308" y="670210"/>
                    <a:pt x="79677" y="662782"/>
                    <a:pt x="76623" y="654860"/>
                  </a:cubicBezTo>
                  <a:cubicBezTo>
                    <a:pt x="75385" y="651806"/>
                    <a:pt x="74477" y="648505"/>
                    <a:pt x="73405" y="645369"/>
                  </a:cubicBezTo>
                  <a:cubicBezTo>
                    <a:pt x="70929" y="638354"/>
                    <a:pt x="68040" y="631505"/>
                    <a:pt x="66060" y="624242"/>
                  </a:cubicBezTo>
                  <a:cubicBezTo>
                    <a:pt x="63749" y="615577"/>
                    <a:pt x="62511" y="606499"/>
                    <a:pt x="60365" y="597751"/>
                  </a:cubicBezTo>
                  <a:cubicBezTo>
                    <a:pt x="57477" y="585620"/>
                    <a:pt x="55661" y="573158"/>
                    <a:pt x="55414" y="560531"/>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7" name="フリーフォーム: 図形 66">
              <a:extLst>
                <a:ext uri="{FF2B5EF4-FFF2-40B4-BE49-F238E27FC236}">
                  <a16:creationId xmlns:a16="http://schemas.microsoft.com/office/drawing/2014/main" id="{C286A116-C136-97F7-86C6-AF340CB63BE8}"/>
                </a:ext>
              </a:extLst>
            </p:cNvPr>
            <p:cNvSpPr/>
            <p:nvPr/>
          </p:nvSpPr>
          <p:spPr>
            <a:xfrm>
              <a:off x="5023807" y="5546892"/>
              <a:ext cx="51414" cy="72788"/>
            </a:xfrm>
            <a:custGeom>
              <a:avLst/>
              <a:gdLst>
                <a:gd name="connsiteX0" fmla="*/ 20549 w 51414"/>
                <a:gd name="connsiteY0" fmla="*/ 15680 h 72788"/>
                <a:gd name="connsiteX1" fmla="*/ 4869 w 51414"/>
                <a:gd name="connsiteY1" fmla="*/ 1156 h 72788"/>
                <a:gd name="connsiteX2" fmla="*/ 3219 w 51414"/>
                <a:gd name="connsiteY2" fmla="*/ 0 h 72788"/>
                <a:gd name="connsiteX3" fmla="*/ 0 w 51414"/>
                <a:gd name="connsiteY3" fmla="*/ 2641 h 72788"/>
                <a:gd name="connsiteX4" fmla="*/ 6272 w 51414"/>
                <a:gd name="connsiteY4" fmla="*/ 6850 h 72788"/>
                <a:gd name="connsiteX5" fmla="*/ 7262 w 51414"/>
                <a:gd name="connsiteY5" fmla="*/ 8418 h 72788"/>
                <a:gd name="connsiteX6" fmla="*/ 5282 w 51414"/>
                <a:gd name="connsiteY6" fmla="*/ 8583 h 72788"/>
                <a:gd name="connsiteX7" fmla="*/ 3714 w 51414"/>
                <a:gd name="connsiteY7" fmla="*/ 7510 h 72788"/>
                <a:gd name="connsiteX8" fmla="*/ 743 w 51414"/>
                <a:gd name="connsiteY8" fmla="*/ 11306 h 72788"/>
                <a:gd name="connsiteX9" fmla="*/ 6767 w 51414"/>
                <a:gd name="connsiteY9" fmla="*/ 15928 h 72788"/>
                <a:gd name="connsiteX10" fmla="*/ 29957 w 51414"/>
                <a:gd name="connsiteY10" fmla="*/ 42089 h 72788"/>
                <a:gd name="connsiteX11" fmla="*/ 35569 w 51414"/>
                <a:gd name="connsiteY11" fmla="*/ 51414 h 72788"/>
                <a:gd name="connsiteX12" fmla="*/ 45803 w 51414"/>
                <a:gd name="connsiteY12" fmla="*/ 72789 h 72788"/>
                <a:gd name="connsiteX13" fmla="*/ 49186 w 51414"/>
                <a:gd name="connsiteY13" fmla="*/ 69653 h 72788"/>
                <a:gd name="connsiteX14" fmla="*/ 48774 w 51414"/>
                <a:gd name="connsiteY14" fmla="*/ 69488 h 72788"/>
                <a:gd name="connsiteX15" fmla="*/ 47866 w 51414"/>
                <a:gd name="connsiteY15" fmla="*/ 65444 h 72788"/>
                <a:gd name="connsiteX16" fmla="*/ 48444 w 51414"/>
                <a:gd name="connsiteY16" fmla="*/ 65444 h 72788"/>
                <a:gd name="connsiteX17" fmla="*/ 51414 w 51414"/>
                <a:gd name="connsiteY17" fmla="*/ 64619 h 72788"/>
                <a:gd name="connsiteX18" fmla="*/ 44730 w 51414"/>
                <a:gd name="connsiteY18" fmla="*/ 50507 h 72788"/>
                <a:gd name="connsiteX19" fmla="*/ 29297 w 51414"/>
                <a:gd name="connsiteY19" fmla="*/ 26904 h 72788"/>
                <a:gd name="connsiteX20" fmla="*/ 20467 w 51414"/>
                <a:gd name="connsiteY20" fmla="*/ 15845 h 72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1414" h="72788">
                  <a:moveTo>
                    <a:pt x="20549" y="15680"/>
                  </a:moveTo>
                  <a:cubicBezTo>
                    <a:pt x="16093" y="9408"/>
                    <a:pt x="10563" y="5199"/>
                    <a:pt x="4869" y="1156"/>
                  </a:cubicBezTo>
                  <a:cubicBezTo>
                    <a:pt x="4292" y="742"/>
                    <a:pt x="3796" y="413"/>
                    <a:pt x="3219" y="0"/>
                  </a:cubicBezTo>
                  <a:lnTo>
                    <a:pt x="0" y="2641"/>
                  </a:lnTo>
                  <a:cubicBezTo>
                    <a:pt x="2063" y="4044"/>
                    <a:pt x="4209" y="5364"/>
                    <a:pt x="6272" y="6850"/>
                  </a:cubicBezTo>
                  <a:cubicBezTo>
                    <a:pt x="6685" y="7180"/>
                    <a:pt x="6932" y="7840"/>
                    <a:pt x="7262" y="8418"/>
                  </a:cubicBezTo>
                  <a:cubicBezTo>
                    <a:pt x="6602" y="8418"/>
                    <a:pt x="5777" y="8913"/>
                    <a:pt x="5282" y="8583"/>
                  </a:cubicBezTo>
                  <a:cubicBezTo>
                    <a:pt x="4787" y="8253"/>
                    <a:pt x="4209" y="7840"/>
                    <a:pt x="3714" y="7510"/>
                  </a:cubicBezTo>
                  <a:lnTo>
                    <a:pt x="743" y="11306"/>
                  </a:lnTo>
                  <a:cubicBezTo>
                    <a:pt x="2806" y="12709"/>
                    <a:pt x="4787" y="14277"/>
                    <a:pt x="6767" y="15928"/>
                  </a:cubicBezTo>
                  <a:cubicBezTo>
                    <a:pt x="15680" y="23273"/>
                    <a:pt x="23108" y="32186"/>
                    <a:pt x="29957" y="42089"/>
                  </a:cubicBezTo>
                  <a:cubicBezTo>
                    <a:pt x="32021" y="44977"/>
                    <a:pt x="33836" y="48113"/>
                    <a:pt x="35569" y="51414"/>
                  </a:cubicBezTo>
                  <a:cubicBezTo>
                    <a:pt x="39200" y="58347"/>
                    <a:pt x="42749" y="65361"/>
                    <a:pt x="45803" y="72789"/>
                  </a:cubicBezTo>
                  <a:lnTo>
                    <a:pt x="49186" y="69653"/>
                  </a:lnTo>
                  <a:cubicBezTo>
                    <a:pt x="49186" y="69653"/>
                    <a:pt x="49021" y="69653"/>
                    <a:pt x="48774" y="69488"/>
                  </a:cubicBezTo>
                  <a:cubicBezTo>
                    <a:pt x="48444" y="68167"/>
                    <a:pt x="48113" y="66764"/>
                    <a:pt x="47866" y="65444"/>
                  </a:cubicBezTo>
                  <a:cubicBezTo>
                    <a:pt x="48031" y="65444"/>
                    <a:pt x="48361" y="65361"/>
                    <a:pt x="48444" y="65444"/>
                  </a:cubicBezTo>
                  <a:lnTo>
                    <a:pt x="51414" y="64619"/>
                  </a:lnTo>
                  <a:cubicBezTo>
                    <a:pt x="49269" y="59832"/>
                    <a:pt x="47041" y="55128"/>
                    <a:pt x="44730" y="50507"/>
                  </a:cubicBezTo>
                  <a:cubicBezTo>
                    <a:pt x="40438" y="41841"/>
                    <a:pt x="35734" y="33423"/>
                    <a:pt x="29297" y="26904"/>
                  </a:cubicBezTo>
                  <a:cubicBezTo>
                    <a:pt x="26079" y="23685"/>
                    <a:pt x="23273" y="19807"/>
                    <a:pt x="20467" y="15845"/>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8" name="フリーフォーム: 図形 67">
              <a:extLst>
                <a:ext uri="{FF2B5EF4-FFF2-40B4-BE49-F238E27FC236}">
                  <a16:creationId xmlns:a16="http://schemas.microsoft.com/office/drawing/2014/main" id="{9C6B5582-6E88-385E-53FD-4C38617BA05C}"/>
                </a:ext>
              </a:extLst>
            </p:cNvPr>
            <p:cNvSpPr/>
            <p:nvPr/>
          </p:nvSpPr>
          <p:spPr>
            <a:xfrm>
              <a:off x="4475732" y="5483322"/>
              <a:ext cx="653735" cy="1170114"/>
            </a:xfrm>
            <a:custGeom>
              <a:avLst/>
              <a:gdLst>
                <a:gd name="connsiteX0" fmla="*/ 438479 w 653735"/>
                <a:gd name="connsiteY0" fmla="*/ 665935 h 1170114"/>
                <a:gd name="connsiteX1" fmla="*/ 437324 w 653735"/>
                <a:gd name="connsiteY1" fmla="*/ 665357 h 1170114"/>
                <a:gd name="connsiteX2" fmla="*/ 438810 w 653735"/>
                <a:gd name="connsiteY2" fmla="*/ 664449 h 1170114"/>
                <a:gd name="connsiteX3" fmla="*/ 438479 w 653735"/>
                <a:gd name="connsiteY3" fmla="*/ 665935 h 1170114"/>
                <a:gd name="connsiteX4" fmla="*/ 608733 w 653735"/>
                <a:gd name="connsiteY4" fmla="*/ 165656 h 1170114"/>
                <a:gd name="connsiteX5" fmla="*/ 608320 w 653735"/>
                <a:gd name="connsiteY5" fmla="*/ 162437 h 1170114"/>
                <a:gd name="connsiteX6" fmla="*/ 609888 w 653735"/>
                <a:gd name="connsiteY6" fmla="*/ 164913 h 1170114"/>
                <a:gd name="connsiteX7" fmla="*/ 608733 w 653735"/>
                <a:gd name="connsiteY7" fmla="*/ 165656 h 1170114"/>
                <a:gd name="connsiteX8" fmla="*/ 379060 w 653735"/>
                <a:gd name="connsiteY8" fmla="*/ 686732 h 1170114"/>
                <a:gd name="connsiteX9" fmla="*/ 378152 w 653735"/>
                <a:gd name="connsiteY9" fmla="*/ 685824 h 1170114"/>
                <a:gd name="connsiteX10" fmla="*/ 379308 w 653735"/>
                <a:gd name="connsiteY10" fmla="*/ 685246 h 1170114"/>
                <a:gd name="connsiteX11" fmla="*/ 379060 w 653735"/>
                <a:gd name="connsiteY11" fmla="*/ 686732 h 1170114"/>
                <a:gd name="connsiteX12" fmla="*/ 435756 w 653735"/>
                <a:gd name="connsiteY12" fmla="*/ 531663 h 1170114"/>
                <a:gd name="connsiteX13" fmla="*/ 435591 w 653735"/>
                <a:gd name="connsiteY13" fmla="*/ 530673 h 1170114"/>
                <a:gd name="connsiteX14" fmla="*/ 437984 w 653735"/>
                <a:gd name="connsiteY14" fmla="*/ 531498 h 1170114"/>
                <a:gd name="connsiteX15" fmla="*/ 437819 w 653735"/>
                <a:gd name="connsiteY15" fmla="*/ 532406 h 1170114"/>
                <a:gd name="connsiteX16" fmla="*/ 435839 w 653735"/>
                <a:gd name="connsiteY16" fmla="*/ 531663 h 1170114"/>
                <a:gd name="connsiteX17" fmla="*/ 390861 w 653735"/>
                <a:gd name="connsiteY17" fmla="*/ 604783 h 1170114"/>
                <a:gd name="connsiteX18" fmla="*/ 388468 w 653735"/>
                <a:gd name="connsiteY18" fmla="*/ 605360 h 1170114"/>
                <a:gd name="connsiteX19" fmla="*/ 387313 w 653735"/>
                <a:gd name="connsiteY19" fmla="*/ 603297 h 1170114"/>
                <a:gd name="connsiteX20" fmla="*/ 389046 w 653735"/>
                <a:gd name="connsiteY20" fmla="*/ 603297 h 1170114"/>
                <a:gd name="connsiteX21" fmla="*/ 391109 w 653735"/>
                <a:gd name="connsiteY21" fmla="*/ 603874 h 1170114"/>
                <a:gd name="connsiteX22" fmla="*/ 390779 w 653735"/>
                <a:gd name="connsiteY22" fmla="*/ 604783 h 1170114"/>
                <a:gd name="connsiteX23" fmla="*/ 398206 w 653735"/>
                <a:gd name="connsiteY23" fmla="*/ 603627 h 1170114"/>
                <a:gd name="connsiteX24" fmla="*/ 397299 w 653735"/>
                <a:gd name="connsiteY24" fmla="*/ 604783 h 1170114"/>
                <a:gd name="connsiteX25" fmla="*/ 395566 w 653735"/>
                <a:gd name="connsiteY25" fmla="*/ 602637 h 1170114"/>
                <a:gd name="connsiteX26" fmla="*/ 398124 w 653735"/>
                <a:gd name="connsiteY26" fmla="*/ 603627 h 1170114"/>
                <a:gd name="connsiteX27" fmla="*/ 447393 w 653735"/>
                <a:gd name="connsiteY27" fmla="*/ 600738 h 1170114"/>
                <a:gd name="connsiteX28" fmla="*/ 448218 w 653735"/>
                <a:gd name="connsiteY28" fmla="*/ 598263 h 1170114"/>
                <a:gd name="connsiteX29" fmla="*/ 449043 w 653735"/>
                <a:gd name="connsiteY29" fmla="*/ 599088 h 1170114"/>
                <a:gd name="connsiteX30" fmla="*/ 447393 w 653735"/>
                <a:gd name="connsiteY30" fmla="*/ 600738 h 1170114"/>
                <a:gd name="connsiteX31" fmla="*/ 336229 w 653735"/>
                <a:gd name="connsiteY31" fmla="*/ 499395 h 1170114"/>
                <a:gd name="connsiteX32" fmla="*/ 333505 w 653735"/>
                <a:gd name="connsiteY32" fmla="*/ 500386 h 1170114"/>
                <a:gd name="connsiteX33" fmla="*/ 333258 w 653735"/>
                <a:gd name="connsiteY33" fmla="*/ 499478 h 1170114"/>
                <a:gd name="connsiteX34" fmla="*/ 335321 w 653735"/>
                <a:gd name="connsiteY34" fmla="*/ 498983 h 1170114"/>
                <a:gd name="connsiteX35" fmla="*/ 336229 w 653735"/>
                <a:gd name="connsiteY35" fmla="*/ 499313 h 1170114"/>
                <a:gd name="connsiteX36" fmla="*/ 391109 w 653735"/>
                <a:gd name="connsiteY36" fmla="*/ 648934 h 1170114"/>
                <a:gd name="connsiteX37" fmla="*/ 391192 w 653735"/>
                <a:gd name="connsiteY37" fmla="*/ 650832 h 1170114"/>
                <a:gd name="connsiteX38" fmla="*/ 390036 w 653735"/>
                <a:gd name="connsiteY38" fmla="*/ 656527 h 1170114"/>
                <a:gd name="connsiteX39" fmla="*/ 386570 w 653735"/>
                <a:gd name="connsiteY39" fmla="*/ 660653 h 1170114"/>
                <a:gd name="connsiteX40" fmla="*/ 382114 w 653735"/>
                <a:gd name="connsiteY40" fmla="*/ 659828 h 1170114"/>
                <a:gd name="connsiteX41" fmla="*/ 380050 w 653735"/>
                <a:gd name="connsiteY41" fmla="*/ 657765 h 1170114"/>
                <a:gd name="connsiteX42" fmla="*/ 382774 w 653735"/>
                <a:gd name="connsiteY42" fmla="*/ 656362 h 1170114"/>
                <a:gd name="connsiteX43" fmla="*/ 387313 w 653735"/>
                <a:gd name="connsiteY43" fmla="*/ 654134 h 1170114"/>
                <a:gd name="connsiteX44" fmla="*/ 389624 w 653735"/>
                <a:gd name="connsiteY44" fmla="*/ 649759 h 1170114"/>
                <a:gd name="connsiteX45" fmla="*/ 391192 w 653735"/>
                <a:gd name="connsiteY45" fmla="*/ 648852 h 1170114"/>
                <a:gd name="connsiteX46" fmla="*/ 650162 w 653735"/>
                <a:gd name="connsiteY46" fmla="*/ 393100 h 1170114"/>
                <a:gd name="connsiteX47" fmla="*/ 649006 w 653735"/>
                <a:gd name="connsiteY47" fmla="*/ 394338 h 1170114"/>
                <a:gd name="connsiteX48" fmla="*/ 649419 w 653735"/>
                <a:gd name="connsiteY48" fmla="*/ 392523 h 1170114"/>
                <a:gd name="connsiteX49" fmla="*/ 650244 w 653735"/>
                <a:gd name="connsiteY49" fmla="*/ 393183 h 1170114"/>
                <a:gd name="connsiteX50" fmla="*/ 431300 w 653735"/>
                <a:gd name="connsiteY50" fmla="*/ 669649 h 1170114"/>
                <a:gd name="connsiteX51" fmla="*/ 451766 w 653735"/>
                <a:gd name="connsiteY51" fmla="*/ 668163 h 1170114"/>
                <a:gd name="connsiteX52" fmla="*/ 469262 w 653735"/>
                <a:gd name="connsiteY52" fmla="*/ 666678 h 1170114"/>
                <a:gd name="connsiteX53" fmla="*/ 473224 w 653735"/>
                <a:gd name="connsiteY53" fmla="*/ 673115 h 1170114"/>
                <a:gd name="connsiteX54" fmla="*/ 471985 w 653735"/>
                <a:gd name="connsiteY54" fmla="*/ 676086 h 1170114"/>
                <a:gd name="connsiteX55" fmla="*/ 468107 w 653735"/>
                <a:gd name="connsiteY55" fmla="*/ 678479 h 1170114"/>
                <a:gd name="connsiteX56" fmla="*/ 456553 w 653735"/>
                <a:gd name="connsiteY56" fmla="*/ 677819 h 1170114"/>
                <a:gd name="connsiteX57" fmla="*/ 441368 w 653735"/>
                <a:gd name="connsiteY57" fmla="*/ 677819 h 1170114"/>
                <a:gd name="connsiteX58" fmla="*/ 427008 w 653735"/>
                <a:gd name="connsiteY58" fmla="*/ 677158 h 1170114"/>
                <a:gd name="connsiteX59" fmla="*/ 417765 w 653735"/>
                <a:gd name="connsiteY59" fmla="*/ 677819 h 1170114"/>
                <a:gd name="connsiteX60" fmla="*/ 400847 w 653735"/>
                <a:gd name="connsiteY60" fmla="*/ 679304 h 1170114"/>
                <a:gd name="connsiteX61" fmla="*/ 392842 w 653735"/>
                <a:gd name="connsiteY61" fmla="*/ 679965 h 1170114"/>
                <a:gd name="connsiteX62" fmla="*/ 391769 w 653735"/>
                <a:gd name="connsiteY62" fmla="*/ 678892 h 1170114"/>
                <a:gd name="connsiteX63" fmla="*/ 392512 w 653735"/>
                <a:gd name="connsiteY63" fmla="*/ 677819 h 1170114"/>
                <a:gd name="connsiteX64" fmla="*/ 395978 w 653735"/>
                <a:gd name="connsiteY64" fmla="*/ 674931 h 1170114"/>
                <a:gd name="connsiteX65" fmla="*/ 400517 w 653735"/>
                <a:gd name="connsiteY65" fmla="*/ 672454 h 1170114"/>
                <a:gd name="connsiteX66" fmla="*/ 411328 w 653735"/>
                <a:gd name="connsiteY66" fmla="*/ 671794 h 1170114"/>
                <a:gd name="connsiteX67" fmla="*/ 431300 w 653735"/>
                <a:gd name="connsiteY67" fmla="*/ 669649 h 1170114"/>
                <a:gd name="connsiteX68" fmla="*/ 491710 w 653735"/>
                <a:gd name="connsiteY68" fmla="*/ 529683 h 1170114"/>
                <a:gd name="connsiteX69" fmla="*/ 489316 w 653735"/>
                <a:gd name="connsiteY69" fmla="*/ 531086 h 1170114"/>
                <a:gd name="connsiteX70" fmla="*/ 488739 w 653735"/>
                <a:gd name="connsiteY70" fmla="*/ 530755 h 1170114"/>
                <a:gd name="connsiteX71" fmla="*/ 491049 w 653735"/>
                <a:gd name="connsiteY71" fmla="*/ 528940 h 1170114"/>
                <a:gd name="connsiteX72" fmla="*/ 491710 w 653735"/>
                <a:gd name="connsiteY72" fmla="*/ 529765 h 1170114"/>
                <a:gd name="connsiteX73" fmla="*/ 513167 w 653735"/>
                <a:gd name="connsiteY73" fmla="*/ 522585 h 1170114"/>
                <a:gd name="connsiteX74" fmla="*/ 511929 w 653735"/>
                <a:gd name="connsiteY74" fmla="*/ 520852 h 1170114"/>
                <a:gd name="connsiteX75" fmla="*/ 515230 w 653735"/>
                <a:gd name="connsiteY75" fmla="*/ 520852 h 1170114"/>
                <a:gd name="connsiteX76" fmla="*/ 514487 w 653735"/>
                <a:gd name="connsiteY76" fmla="*/ 522915 h 1170114"/>
                <a:gd name="connsiteX77" fmla="*/ 513167 w 653735"/>
                <a:gd name="connsiteY77" fmla="*/ 522668 h 1170114"/>
                <a:gd name="connsiteX78" fmla="*/ 509205 w 653735"/>
                <a:gd name="connsiteY78" fmla="*/ 522090 h 1170114"/>
                <a:gd name="connsiteX79" fmla="*/ 509948 w 653735"/>
                <a:gd name="connsiteY79" fmla="*/ 522338 h 1170114"/>
                <a:gd name="connsiteX80" fmla="*/ 507967 w 653735"/>
                <a:gd name="connsiteY80" fmla="*/ 524236 h 1170114"/>
                <a:gd name="connsiteX81" fmla="*/ 505409 w 653735"/>
                <a:gd name="connsiteY81" fmla="*/ 523328 h 1170114"/>
                <a:gd name="connsiteX82" fmla="*/ 507720 w 653735"/>
                <a:gd name="connsiteY82" fmla="*/ 522090 h 1170114"/>
                <a:gd name="connsiteX83" fmla="*/ 509205 w 653735"/>
                <a:gd name="connsiteY83" fmla="*/ 522090 h 1170114"/>
                <a:gd name="connsiteX84" fmla="*/ 435509 w 653735"/>
                <a:gd name="connsiteY84" fmla="*/ 483385 h 1170114"/>
                <a:gd name="connsiteX85" fmla="*/ 435261 w 653735"/>
                <a:gd name="connsiteY85" fmla="*/ 485613 h 1170114"/>
                <a:gd name="connsiteX86" fmla="*/ 434271 w 653735"/>
                <a:gd name="connsiteY86" fmla="*/ 486109 h 1170114"/>
                <a:gd name="connsiteX87" fmla="*/ 431712 w 653735"/>
                <a:gd name="connsiteY87" fmla="*/ 487016 h 1170114"/>
                <a:gd name="connsiteX88" fmla="*/ 431547 w 653735"/>
                <a:gd name="connsiteY88" fmla="*/ 485696 h 1170114"/>
                <a:gd name="connsiteX89" fmla="*/ 433858 w 653735"/>
                <a:gd name="connsiteY89" fmla="*/ 483385 h 1170114"/>
                <a:gd name="connsiteX90" fmla="*/ 435591 w 653735"/>
                <a:gd name="connsiteY90" fmla="*/ 483385 h 1170114"/>
                <a:gd name="connsiteX91" fmla="*/ 422304 w 653735"/>
                <a:gd name="connsiteY91" fmla="*/ 488584 h 1170114"/>
                <a:gd name="connsiteX92" fmla="*/ 421397 w 653735"/>
                <a:gd name="connsiteY92" fmla="*/ 487677 h 1170114"/>
                <a:gd name="connsiteX93" fmla="*/ 426513 w 653735"/>
                <a:gd name="connsiteY93" fmla="*/ 485778 h 1170114"/>
                <a:gd name="connsiteX94" fmla="*/ 426761 w 653735"/>
                <a:gd name="connsiteY94" fmla="*/ 486356 h 1170114"/>
                <a:gd name="connsiteX95" fmla="*/ 423047 w 653735"/>
                <a:gd name="connsiteY95" fmla="*/ 487924 h 1170114"/>
                <a:gd name="connsiteX96" fmla="*/ 422304 w 653735"/>
                <a:gd name="connsiteY96" fmla="*/ 488667 h 1170114"/>
                <a:gd name="connsiteX97" fmla="*/ 605597 w 653735"/>
                <a:gd name="connsiteY97" fmla="*/ 153359 h 1170114"/>
                <a:gd name="connsiteX98" fmla="*/ 607082 w 653735"/>
                <a:gd name="connsiteY98" fmla="*/ 155918 h 1170114"/>
                <a:gd name="connsiteX99" fmla="*/ 607743 w 653735"/>
                <a:gd name="connsiteY99" fmla="*/ 158559 h 1170114"/>
                <a:gd name="connsiteX100" fmla="*/ 606587 w 653735"/>
                <a:gd name="connsiteY100" fmla="*/ 158228 h 1170114"/>
                <a:gd name="connsiteX101" fmla="*/ 605927 w 653735"/>
                <a:gd name="connsiteY101" fmla="*/ 156000 h 1170114"/>
                <a:gd name="connsiteX102" fmla="*/ 605184 w 653735"/>
                <a:gd name="connsiteY102" fmla="*/ 154927 h 1170114"/>
                <a:gd name="connsiteX103" fmla="*/ 605679 w 653735"/>
                <a:gd name="connsiteY103" fmla="*/ 153442 h 1170114"/>
                <a:gd name="connsiteX104" fmla="*/ 555008 w 653735"/>
                <a:gd name="connsiteY104" fmla="*/ 420004 h 1170114"/>
                <a:gd name="connsiteX105" fmla="*/ 554348 w 653735"/>
                <a:gd name="connsiteY105" fmla="*/ 420747 h 1170114"/>
                <a:gd name="connsiteX106" fmla="*/ 553935 w 653735"/>
                <a:gd name="connsiteY106" fmla="*/ 417363 h 1170114"/>
                <a:gd name="connsiteX107" fmla="*/ 554678 w 653735"/>
                <a:gd name="connsiteY107" fmla="*/ 415465 h 1170114"/>
                <a:gd name="connsiteX108" fmla="*/ 555090 w 653735"/>
                <a:gd name="connsiteY108" fmla="*/ 419922 h 1170114"/>
                <a:gd name="connsiteX109" fmla="*/ 411576 w 653735"/>
                <a:gd name="connsiteY109" fmla="*/ 492958 h 1170114"/>
                <a:gd name="connsiteX110" fmla="*/ 424037 w 653735"/>
                <a:gd name="connsiteY110" fmla="*/ 495104 h 1170114"/>
                <a:gd name="connsiteX111" fmla="*/ 445247 w 653735"/>
                <a:gd name="connsiteY111" fmla="*/ 511279 h 1170114"/>
                <a:gd name="connsiteX112" fmla="*/ 453995 w 653735"/>
                <a:gd name="connsiteY112" fmla="*/ 516478 h 1170114"/>
                <a:gd name="connsiteX113" fmla="*/ 458616 w 653735"/>
                <a:gd name="connsiteY113" fmla="*/ 517551 h 1170114"/>
                <a:gd name="connsiteX114" fmla="*/ 468272 w 653735"/>
                <a:gd name="connsiteY114" fmla="*/ 519202 h 1170114"/>
                <a:gd name="connsiteX115" fmla="*/ 469922 w 653735"/>
                <a:gd name="connsiteY115" fmla="*/ 520605 h 1170114"/>
                <a:gd name="connsiteX116" fmla="*/ 468272 w 653735"/>
                <a:gd name="connsiteY116" fmla="*/ 521265 h 1170114"/>
                <a:gd name="connsiteX117" fmla="*/ 445660 w 653735"/>
                <a:gd name="connsiteY117" fmla="*/ 518376 h 1170114"/>
                <a:gd name="connsiteX118" fmla="*/ 436086 w 653735"/>
                <a:gd name="connsiteY118" fmla="*/ 516066 h 1170114"/>
                <a:gd name="connsiteX119" fmla="*/ 417930 w 653735"/>
                <a:gd name="connsiteY119" fmla="*/ 506740 h 1170114"/>
                <a:gd name="connsiteX120" fmla="*/ 404313 w 653735"/>
                <a:gd name="connsiteY120" fmla="*/ 496920 h 1170114"/>
                <a:gd name="connsiteX121" fmla="*/ 402745 w 653735"/>
                <a:gd name="connsiteY121" fmla="*/ 495434 h 1170114"/>
                <a:gd name="connsiteX122" fmla="*/ 404809 w 653735"/>
                <a:gd name="connsiteY122" fmla="*/ 493783 h 1170114"/>
                <a:gd name="connsiteX123" fmla="*/ 411658 w 653735"/>
                <a:gd name="connsiteY123" fmla="*/ 492958 h 1170114"/>
                <a:gd name="connsiteX124" fmla="*/ 444834 w 653735"/>
                <a:gd name="connsiteY124" fmla="*/ 484045 h 1170114"/>
                <a:gd name="connsiteX125" fmla="*/ 441203 w 653735"/>
                <a:gd name="connsiteY125" fmla="*/ 484788 h 1170114"/>
                <a:gd name="connsiteX126" fmla="*/ 440378 w 653735"/>
                <a:gd name="connsiteY126" fmla="*/ 484128 h 1170114"/>
                <a:gd name="connsiteX127" fmla="*/ 440708 w 653735"/>
                <a:gd name="connsiteY127" fmla="*/ 483385 h 1170114"/>
                <a:gd name="connsiteX128" fmla="*/ 451106 w 653735"/>
                <a:gd name="connsiteY128" fmla="*/ 482642 h 1170114"/>
                <a:gd name="connsiteX129" fmla="*/ 452179 w 653735"/>
                <a:gd name="connsiteY129" fmla="*/ 483715 h 1170114"/>
                <a:gd name="connsiteX130" fmla="*/ 450776 w 653735"/>
                <a:gd name="connsiteY130" fmla="*/ 484705 h 1170114"/>
                <a:gd name="connsiteX131" fmla="*/ 444834 w 653735"/>
                <a:gd name="connsiteY131" fmla="*/ 484045 h 1170114"/>
                <a:gd name="connsiteX132" fmla="*/ 474131 w 653735"/>
                <a:gd name="connsiteY132" fmla="*/ 481734 h 1170114"/>
                <a:gd name="connsiteX133" fmla="*/ 471903 w 653735"/>
                <a:gd name="connsiteY133" fmla="*/ 483302 h 1170114"/>
                <a:gd name="connsiteX134" fmla="*/ 470830 w 653735"/>
                <a:gd name="connsiteY134" fmla="*/ 482560 h 1170114"/>
                <a:gd name="connsiteX135" fmla="*/ 473553 w 653735"/>
                <a:gd name="connsiteY135" fmla="*/ 481074 h 1170114"/>
                <a:gd name="connsiteX136" fmla="*/ 474049 w 653735"/>
                <a:gd name="connsiteY136" fmla="*/ 481734 h 1170114"/>
                <a:gd name="connsiteX137" fmla="*/ 478258 w 653735"/>
                <a:gd name="connsiteY137" fmla="*/ 481487 h 1170114"/>
                <a:gd name="connsiteX138" fmla="*/ 482797 w 653735"/>
                <a:gd name="connsiteY138" fmla="*/ 482725 h 1170114"/>
                <a:gd name="connsiteX139" fmla="*/ 482549 w 653735"/>
                <a:gd name="connsiteY139" fmla="*/ 483468 h 1170114"/>
                <a:gd name="connsiteX140" fmla="*/ 478340 w 653735"/>
                <a:gd name="connsiteY140" fmla="*/ 482560 h 1170114"/>
                <a:gd name="connsiteX141" fmla="*/ 478340 w 653735"/>
                <a:gd name="connsiteY141" fmla="*/ 481487 h 1170114"/>
                <a:gd name="connsiteX142" fmla="*/ 464641 w 653735"/>
                <a:gd name="connsiteY142" fmla="*/ 482972 h 1170114"/>
                <a:gd name="connsiteX143" fmla="*/ 454820 w 653735"/>
                <a:gd name="connsiteY143" fmla="*/ 483963 h 1170114"/>
                <a:gd name="connsiteX144" fmla="*/ 454655 w 653735"/>
                <a:gd name="connsiteY144" fmla="*/ 482972 h 1170114"/>
                <a:gd name="connsiteX145" fmla="*/ 455398 w 653735"/>
                <a:gd name="connsiteY145" fmla="*/ 482642 h 1170114"/>
                <a:gd name="connsiteX146" fmla="*/ 464641 w 653735"/>
                <a:gd name="connsiteY146" fmla="*/ 482972 h 1170114"/>
                <a:gd name="connsiteX147" fmla="*/ 445412 w 653735"/>
                <a:gd name="connsiteY147" fmla="*/ 604040 h 1170114"/>
                <a:gd name="connsiteX148" fmla="*/ 464393 w 653735"/>
                <a:gd name="connsiteY148" fmla="*/ 603214 h 1170114"/>
                <a:gd name="connsiteX149" fmla="*/ 479000 w 653735"/>
                <a:gd name="connsiteY149" fmla="*/ 605442 h 1170114"/>
                <a:gd name="connsiteX150" fmla="*/ 482384 w 653735"/>
                <a:gd name="connsiteY150" fmla="*/ 610146 h 1170114"/>
                <a:gd name="connsiteX151" fmla="*/ 481806 w 653735"/>
                <a:gd name="connsiteY151" fmla="*/ 620628 h 1170114"/>
                <a:gd name="connsiteX152" fmla="*/ 480816 w 653735"/>
                <a:gd name="connsiteY152" fmla="*/ 627973 h 1170114"/>
                <a:gd name="connsiteX153" fmla="*/ 478340 w 653735"/>
                <a:gd name="connsiteY153" fmla="*/ 644148 h 1170114"/>
                <a:gd name="connsiteX154" fmla="*/ 474461 w 653735"/>
                <a:gd name="connsiteY154" fmla="*/ 650172 h 1170114"/>
                <a:gd name="connsiteX155" fmla="*/ 451106 w 653735"/>
                <a:gd name="connsiteY155" fmla="*/ 655289 h 1170114"/>
                <a:gd name="connsiteX156" fmla="*/ 425605 w 653735"/>
                <a:gd name="connsiteY156" fmla="*/ 657600 h 1170114"/>
                <a:gd name="connsiteX157" fmla="*/ 417270 w 653735"/>
                <a:gd name="connsiteY157" fmla="*/ 658343 h 1170114"/>
                <a:gd name="connsiteX158" fmla="*/ 401507 w 653735"/>
                <a:gd name="connsiteY158" fmla="*/ 659745 h 1170114"/>
                <a:gd name="connsiteX159" fmla="*/ 399774 w 653735"/>
                <a:gd name="connsiteY159" fmla="*/ 658177 h 1170114"/>
                <a:gd name="connsiteX160" fmla="*/ 402415 w 653735"/>
                <a:gd name="connsiteY160" fmla="*/ 645138 h 1170114"/>
                <a:gd name="connsiteX161" fmla="*/ 411493 w 653735"/>
                <a:gd name="connsiteY161" fmla="*/ 613035 h 1170114"/>
                <a:gd name="connsiteX162" fmla="*/ 416280 w 653735"/>
                <a:gd name="connsiteY162" fmla="*/ 607010 h 1170114"/>
                <a:gd name="connsiteX163" fmla="*/ 445412 w 653735"/>
                <a:gd name="connsiteY163" fmla="*/ 604122 h 1170114"/>
                <a:gd name="connsiteX164" fmla="*/ 473553 w 653735"/>
                <a:gd name="connsiteY164" fmla="*/ 521183 h 1170114"/>
                <a:gd name="connsiteX165" fmla="*/ 477432 w 653735"/>
                <a:gd name="connsiteY165" fmla="*/ 519779 h 1170114"/>
                <a:gd name="connsiteX166" fmla="*/ 479495 w 653735"/>
                <a:gd name="connsiteY166" fmla="*/ 522338 h 1170114"/>
                <a:gd name="connsiteX167" fmla="*/ 476937 w 653735"/>
                <a:gd name="connsiteY167" fmla="*/ 522090 h 1170114"/>
                <a:gd name="connsiteX168" fmla="*/ 473636 w 653735"/>
                <a:gd name="connsiteY168" fmla="*/ 521183 h 1170114"/>
                <a:gd name="connsiteX169" fmla="*/ 75113 w 653735"/>
                <a:gd name="connsiteY169" fmla="*/ 862844 h 1170114"/>
                <a:gd name="connsiteX170" fmla="*/ 76681 w 653735"/>
                <a:gd name="connsiteY170" fmla="*/ 862680 h 1170114"/>
                <a:gd name="connsiteX171" fmla="*/ 76928 w 653735"/>
                <a:gd name="connsiteY171" fmla="*/ 865073 h 1170114"/>
                <a:gd name="connsiteX172" fmla="*/ 75195 w 653735"/>
                <a:gd name="connsiteY172" fmla="*/ 862844 h 1170114"/>
                <a:gd name="connsiteX173" fmla="*/ 94342 w 653735"/>
                <a:gd name="connsiteY173" fmla="*/ 136194 h 1170114"/>
                <a:gd name="connsiteX174" fmla="*/ 95580 w 653735"/>
                <a:gd name="connsiteY174" fmla="*/ 134048 h 1170114"/>
                <a:gd name="connsiteX175" fmla="*/ 95827 w 653735"/>
                <a:gd name="connsiteY175" fmla="*/ 135698 h 1170114"/>
                <a:gd name="connsiteX176" fmla="*/ 94259 w 653735"/>
                <a:gd name="connsiteY176" fmla="*/ 138339 h 1170114"/>
                <a:gd name="connsiteX177" fmla="*/ 94342 w 653735"/>
                <a:gd name="connsiteY177" fmla="*/ 136276 h 1170114"/>
                <a:gd name="connsiteX178" fmla="*/ 420076 w 653735"/>
                <a:gd name="connsiteY178" fmla="*/ 531746 h 1170114"/>
                <a:gd name="connsiteX179" fmla="*/ 419168 w 653735"/>
                <a:gd name="connsiteY179" fmla="*/ 530838 h 1170114"/>
                <a:gd name="connsiteX180" fmla="*/ 419746 w 653735"/>
                <a:gd name="connsiteY180" fmla="*/ 530260 h 1170114"/>
                <a:gd name="connsiteX181" fmla="*/ 420076 w 653735"/>
                <a:gd name="connsiteY181" fmla="*/ 531746 h 1170114"/>
                <a:gd name="connsiteX182" fmla="*/ 139814 w 653735"/>
                <a:gd name="connsiteY182" fmla="*/ 36336 h 1170114"/>
                <a:gd name="connsiteX183" fmla="*/ 140392 w 653735"/>
                <a:gd name="connsiteY183" fmla="*/ 37821 h 1170114"/>
                <a:gd name="connsiteX184" fmla="*/ 138989 w 653735"/>
                <a:gd name="connsiteY184" fmla="*/ 38234 h 1170114"/>
                <a:gd name="connsiteX185" fmla="*/ 139814 w 653735"/>
                <a:gd name="connsiteY185" fmla="*/ 36336 h 1170114"/>
                <a:gd name="connsiteX186" fmla="*/ 157557 w 653735"/>
                <a:gd name="connsiteY186" fmla="*/ 18427 h 1170114"/>
                <a:gd name="connsiteX187" fmla="*/ 158713 w 653735"/>
                <a:gd name="connsiteY187" fmla="*/ 18427 h 1170114"/>
                <a:gd name="connsiteX188" fmla="*/ 160033 w 653735"/>
                <a:gd name="connsiteY188" fmla="*/ 19005 h 1170114"/>
                <a:gd name="connsiteX189" fmla="*/ 157557 w 653735"/>
                <a:gd name="connsiteY189" fmla="*/ 18427 h 1170114"/>
                <a:gd name="connsiteX190" fmla="*/ 96487 w 653735"/>
                <a:gd name="connsiteY190" fmla="*/ 132232 h 1170114"/>
                <a:gd name="connsiteX191" fmla="*/ 97560 w 653735"/>
                <a:gd name="connsiteY191" fmla="*/ 129839 h 1170114"/>
                <a:gd name="connsiteX192" fmla="*/ 98303 w 653735"/>
                <a:gd name="connsiteY192" fmla="*/ 128684 h 1170114"/>
                <a:gd name="connsiteX193" fmla="*/ 98303 w 653735"/>
                <a:gd name="connsiteY193" fmla="*/ 130994 h 1170114"/>
                <a:gd name="connsiteX194" fmla="*/ 96570 w 653735"/>
                <a:gd name="connsiteY194" fmla="*/ 132232 h 1170114"/>
                <a:gd name="connsiteX195" fmla="*/ 114643 w 653735"/>
                <a:gd name="connsiteY195" fmla="*/ 85109 h 1170114"/>
                <a:gd name="connsiteX196" fmla="*/ 115634 w 653735"/>
                <a:gd name="connsiteY196" fmla="*/ 83129 h 1170114"/>
                <a:gd name="connsiteX197" fmla="*/ 116376 w 653735"/>
                <a:gd name="connsiteY197" fmla="*/ 82963 h 1170114"/>
                <a:gd name="connsiteX198" fmla="*/ 114643 w 653735"/>
                <a:gd name="connsiteY198" fmla="*/ 85109 h 1170114"/>
                <a:gd name="connsiteX199" fmla="*/ 230264 w 653735"/>
                <a:gd name="connsiteY199" fmla="*/ 10257 h 1170114"/>
                <a:gd name="connsiteX200" fmla="*/ 230594 w 653735"/>
                <a:gd name="connsiteY200" fmla="*/ 8772 h 1170114"/>
                <a:gd name="connsiteX201" fmla="*/ 231749 w 653735"/>
                <a:gd name="connsiteY201" fmla="*/ 9349 h 1170114"/>
                <a:gd name="connsiteX202" fmla="*/ 230264 w 653735"/>
                <a:gd name="connsiteY202" fmla="*/ 10257 h 1170114"/>
                <a:gd name="connsiteX203" fmla="*/ 132717 w 653735"/>
                <a:gd name="connsiteY203" fmla="*/ 47477 h 1170114"/>
                <a:gd name="connsiteX204" fmla="*/ 133707 w 653735"/>
                <a:gd name="connsiteY204" fmla="*/ 46982 h 1170114"/>
                <a:gd name="connsiteX205" fmla="*/ 135275 w 653735"/>
                <a:gd name="connsiteY205" fmla="*/ 46982 h 1170114"/>
                <a:gd name="connsiteX206" fmla="*/ 134862 w 653735"/>
                <a:gd name="connsiteY206" fmla="*/ 48467 h 1170114"/>
                <a:gd name="connsiteX207" fmla="*/ 132717 w 653735"/>
                <a:gd name="connsiteY207" fmla="*/ 49705 h 1170114"/>
                <a:gd name="connsiteX208" fmla="*/ 132717 w 653735"/>
                <a:gd name="connsiteY208" fmla="*/ 47560 h 1170114"/>
                <a:gd name="connsiteX209" fmla="*/ 117697 w 653735"/>
                <a:gd name="connsiteY209" fmla="*/ 78425 h 1170114"/>
                <a:gd name="connsiteX210" fmla="*/ 118852 w 653735"/>
                <a:gd name="connsiteY210" fmla="*/ 77682 h 1170114"/>
                <a:gd name="connsiteX211" fmla="*/ 118852 w 653735"/>
                <a:gd name="connsiteY211" fmla="*/ 79250 h 1170114"/>
                <a:gd name="connsiteX212" fmla="*/ 117119 w 653735"/>
                <a:gd name="connsiteY212" fmla="*/ 80570 h 1170114"/>
                <a:gd name="connsiteX213" fmla="*/ 117779 w 653735"/>
                <a:gd name="connsiteY213" fmla="*/ 78342 h 1170114"/>
                <a:gd name="connsiteX214" fmla="*/ 122401 w 653735"/>
                <a:gd name="connsiteY214" fmla="*/ 69429 h 1170114"/>
                <a:gd name="connsiteX215" fmla="*/ 123391 w 653735"/>
                <a:gd name="connsiteY215" fmla="*/ 68439 h 1170114"/>
                <a:gd name="connsiteX216" fmla="*/ 122979 w 653735"/>
                <a:gd name="connsiteY216" fmla="*/ 70915 h 1170114"/>
                <a:gd name="connsiteX217" fmla="*/ 122401 w 653735"/>
                <a:gd name="connsiteY217" fmla="*/ 69429 h 1170114"/>
                <a:gd name="connsiteX218" fmla="*/ 297441 w 653735"/>
                <a:gd name="connsiteY218" fmla="*/ 506658 h 1170114"/>
                <a:gd name="connsiteX219" fmla="*/ 295955 w 653735"/>
                <a:gd name="connsiteY219" fmla="*/ 505585 h 1170114"/>
                <a:gd name="connsiteX220" fmla="*/ 293562 w 653735"/>
                <a:gd name="connsiteY220" fmla="*/ 506328 h 1170114"/>
                <a:gd name="connsiteX221" fmla="*/ 292819 w 653735"/>
                <a:gd name="connsiteY221" fmla="*/ 506080 h 1170114"/>
                <a:gd name="connsiteX222" fmla="*/ 292819 w 653735"/>
                <a:gd name="connsiteY222" fmla="*/ 505090 h 1170114"/>
                <a:gd name="connsiteX223" fmla="*/ 297358 w 653735"/>
                <a:gd name="connsiteY223" fmla="*/ 505090 h 1170114"/>
                <a:gd name="connsiteX224" fmla="*/ 297523 w 653735"/>
                <a:gd name="connsiteY224" fmla="*/ 506575 h 1170114"/>
                <a:gd name="connsiteX225" fmla="*/ 323107 w 653735"/>
                <a:gd name="connsiteY225" fmla="*/ 501871 h 1170114"/>
                <a:gd name="connsiteX226" fmla="*/ 321044 w 653735"/>
                <a:gd name="connsiteY226" fmla="*/ 501376 h 1170114"/>
                <a:gd name="connsiteX227" fmla="*/ 321291 w 653735"/>
                <a:gd name="connsiteY227" fmla="*/ 500468 h 1170114"/>
                <a:gd name="connsiteX228" fmla="*/ 323107 w 653735"/>
                <a:gd name="connsiteY228" fmla="*/ 501871 h 1170114"/>
                <a:gd name="connsiteX229" fmla="*/ 293975 w 653735"/>
                <a:gd name="connsiteY229" fmla="*/ 640352 h 1170114"/>
                <a:gd name="connsiteX230" fmla="*/ 315267 w 653735"/>
                <a:gd name="connsiteY230" fmla="*/ 645716 h 1170114"/>
                <a:gd name="connsiteX231" fmla="*/ 324675 w 653735"/>
                <a:gd name="connsiteY231" fmla="*/ 649347 h 1170114"/>
                <a:gd name="connsiteX232" fmla="*/ 335486 w 653735"/>
                <a:gd name="connsiteY232" fmla="*/ 650255 h 1170114"/>
                <a:gd name="connsiteX233" fmla="*/ 346462 w 653735"/>
                <a:gd name="connsiteY233" fmla="*/ 649595 h 1170114"/>
                <a:gd name="connsiteX234" fmla="*/ 365278 w 653735"/>
                <a:gd name="connsiteY234" fmla="*/ 652400 h 1170114"/>
                <a:gd name="connsiteX235" fmla="*/ 369157 w 653735"/>
                <a:gd name="connsiteY235" fmla="*/ 653308 h 1170114"/>
                <a:gd name="connsiteX236" fmla="*/ 370642 w 653735"/>
                <a:gd name="connsiteY236" fmla="*/ 656527 h 1170114"/>
                <a:gd name="connsiteX237" fmla="*/ 368249 w 653735"/>
                <a:gd name="connsiteY237" fmla="*/ 657104 h 1170114"/>
                <a:gd name="connsiteX238" fmla="*/ 363627 w 653735"/>
                <a:gd name="connsiteY238" fmla="*/ 661066 h 1170114"/>
                <a:gd name="connsiteX239" fmla="*/ 365030 w 653735"/>
                <a:gd name="connsiteY239" fmla="*/ 671382 h 1170114"/>
                <a:gd name="connsiteX240" fmla="*/ 367011 w 653735"/>
                <a:gd name="connsiteY240" fmla="*/ 683101 h 1170114"/>
                <a:gd name="connsiteX241" fmla="*/ 370065 w 653735"/>
                <a:gd name="connsiteY241" fmla="*/ 688300 h 1170114"/>
                <a:gd name="connsiteX242" fmla="*/ 392264 w 653735"/>
                <a:gd name="connsiteY242" fmla="*/ 691766 h 1170114"/>
                <a:gd name="connsiteX243" fmla="*/ 407449 w 653735"/>
                <a:gd name="connsiteY243" fmla="*/ 690528 h 1170114"/>
                <a:gd name="connsiteX244" fmla="*/ 427916 w 653735"/>
                <a:gd name="connsiteY244" fmla="*/ 689785 h 1170114"/>
                <a:gd name="connsiteX245" fmla="*/ 447310 w 653735"/>
                <a:gd name="connsiteY245" fmla="*/ 690446 h 1170114"/>
                <a:gd name="connsiteX246" fmla="*/ 465053 w 653735"/>
                <a:gd name="connsiteY246" fmla="*/ 691271 h 1170114"/>
                <a:gd name="connsiteX247" fmla="*/ 474049 w 653735"/>
                <a:gd name="connsiteY247" fmla="*/ 693417 h 1170114"/>
                <a:gd name="connsiteX248" fmla="*/ 478175 w 653735"/>
                <a:gd name="connsiteY248" fmla="*/ 694407 h 1170114"/>
                <a:gd name="connsiteX249" fmla="*/ 486015 w 653735"/>
                <a:gd name="connsiteY249" fmla="*/ 694489 h 1170114"/>
                <a:gd name="connsiteX250" fmla="*/ 495506 w 653735"/>
                <a:gd name="connsiteY250" fmla="*/ 685659 h 1170114"/>
                <a:gd name="connsiteX251" fmla="*/ 495506 w 653735"/>
                <a:gd name="connsiteY251" fmla="*/ 677736 h 1170114"/>
                <a:gd name="connsiteX252" fmla="*/ 498972 w 653735"/>
                <a:gd name="connsiteY252" fmla="*/ 654959 h 1170114"/>
                <a:gd name="connsiteX253" fmla="*/ 501530 w 653735"/>
                <a:gd name="connsiteY253" fmla="*/ 651740 h 1170114"/>
                <a:gd name="connsiteX254" fmla="*/ 514982 w 653735"/>
                <a:gd name="connsiteY254" fmla="*/ 653886 h 1170114"/>
                <a:gd name="connsiteX255" fmla="*/ 529012 w 653735"/>
                <a:gd name="connsiteY255" fmla="*/ 653886 h 1170114"/>
                <a:gd name="connsiteX256" fmla="*/ 531075 w 653735"/>
                <a:gd name="connsiteY256" fmla="*/ 657187 h 1170114"/>
                <a:gd name="connsiteX257" fmla="*/ 530415 w 653735"/>
                <a:gd name="connsiteY257" fmla="*/ 667998 h 1170114"/>
                <a:gd name="connsiteX258" fmla="*/ 531488 w 653735"/>
                <a:gd name="connsiteY258" fmla="*/ 675178 h 1170114"/>
                <a:gd name="connsiteX259" fmla="*/ 536852 w 653735"/>
                <a:gd name="connsiteY259" fmla="*/ 695480 h 1170114"/>
                <a:gd name="connsiteX260" fmla="*/ 547333 w 653735"/>
                <a:gd name="connsiteY260" fmla="*/ 713471 h 1170114"/>
                <a:gd name="connsiteX261" fmla="*/ 558969 w 653735"/>
                <a:gd name="connsiteY261" fmla="*/ 731214 h 1170114"/>
                <a:gd name="connsiteX262" fmla="*/ 558804 w 653735"/>
                <a:gd name="connsiteY262" fmla="*/ 736083 h 1170114"/>
                <a:gd name="connsiteX263" fmla="*/ 546260 w 653735"/>
                <a:gd name="connsiteY263" fmla="*/ 750278 h 1170114"/>
                <a:gd name="connsiteX264" fmla="*/ 540731 w 653735"/>
                <a:gd name="connsiteY264" fmla="*/ 755890 h 1170114"/>
                <a:gd name="connsiteX265" fmla="*/ 530993 w 653735"/>
                <a:gd name="connsiteY265" fmla="*/ 769424 h 1170114"/>
                <a:gd name="connsiteX266" fmla="*/ 523152 w 653735"/>
                <a:gd name="connsiteY266" fmla="*/ 788323 h 1170114"/>
                <a:gd name="connsiteX267" fmla="*/ 522079 w 653735"/>
                <a:gd name="connsiteY267" fmla="*/ 803507 h 1170114"/>
                <a:gd name="connsiteX268" fmla="*/ 526784 w 653735"/>
                <a:gd name="connsiteY268" fmla="*/ 817042 h 1170114"/>
                <a:gd name="connsiteX269" fmla="*/ 525711 w 653735"/>
                <a:gd name="connsiteY269" fmla="*/ 819931 h 1170114"/>
                <a:gd name="connsiteX270" fmla="*/ 519191 w 653735"/>
                <a:gd name="connsiteY270" fmla="*/ 820673 h 1170114"/>
                <a:gd name="connsiteX271" fmla="*/ 496001 w 653735"/>
                <a:gd name="connsiteY271" fmla="*/ 822902 h 1170114"/>
                <a:gd name="connsiteX272" fmla="*/ 466539 w 653735"/>
                <a:gd name="connsiteY272" fmla="*/ 824387 h 1170114"/>
                <a:gd name="connsiteX273" fmla="*/ 448383 w 653735"/>
                <a:gd name="connsiteY273" fmla="*/ 824387 h 1170114"/>
                <a:gd name="connsiteX274" fmla="*/ 445164 w 653735"/>
                <a:gd name="connsiteY274" fmla="*/ 828183 h 1170114"/>
                <a:gd name="connsiteX275" fmla="*/ 444504 w 653735"/>
                <a:gd name="connsiteY275" fmla="*/ 841305 h 1170114"/>
                <a:gd name="connsiteX276" fmla="*/ 442606 w 653735"/>
                <a:gd name="connsiteY276" fmla="*/ 855582 h 1170114"/>
                <a:gd name="connsiteX277" fmla="*/ 442853 w 653735"/>
                <a:gd name="connsiteY277" fmla="*/ 865568 h 1170114"/>
                <a:gd name="connsiteX278" fmla="*/ 445577 w 653735"/>
                <a:gd name="connsiteY278" fmla="*/ 869777 h 1170114"/>
                <a:gd name="connsiteX279" fmla="*/ 456058 w 653735"/>
                <a:gd name="connsiteY279" fmla="*/ 872087 h 1170114"/>
                <a:gd name="connsiteX280" fmla="*/ 462247 w 653735"/>
                <a:gd name="connsiteY280" fmla="*/ 872170 h 1170114"/>
                <a:gd name="connsiteX281" fmla="*/ 480156 w 653735"/>
                <a:gd name="connsiteY281" fmla="*/ 875141 h 1170114"/>
                <a:gd name="connsiteX282" fmla="*/ 490389 w 653735"/>
                <a:gd name="connsiteY282" fmla="*/ 877369 h 1170114"/>
                <a:gd name="connsiteX283" fmla="*/ 501448 w 653735"/>
                <a:gd name="connsiteY283" fmla="*/ 879515 h 1170114"/>
                <a:gd name="connsiteX284" fmla="*/ 505244 w 653735"/>
                <a:gd name="connsiteY284" fmla="*/ 881661 h 1170114"/>
                <a:gd name="connsiteX285" fmla="*/ 503346 w 653735"/>
                <a:gd name="connsiteY285" fmla="*/ 886860 h 1170114"/>
                <a:gd name="connsiteX286" fmla="*/ 485107 w 653735"/>
                <a:gd name="connsiteY286" fmla="*/ 898744 h 1170114"/>
                <a:gd name="connsiteX287" fmla="*/ 469510 w 653735"/>
                <a:gd name="connsiteY287" fmla="*/ 904603 h 1170114"/>
                <a:gd name="connsiteX288" fmla="*/ 451519 w 653735"/>
                <a:gd name="connsiteY288" fmla="*/ 910875 h 1170114"/>
                <a:gd name="connsiteX289" fmla="*/ 425193 w 653735"/>
                <a:gd name="connsiteY289" fmla="*/ 914672 h 1170114"/>
                <a:gd name="connsiteX290" fmla="*/ 417188 w 653735"/>
                <a:gd name="connsiteY290" fmla="*/ 915332 h 1170114"/>
                <a:gd name="connsiteX291" fmla="*/ 407119 w 653735"/>
                <a:gd name="connsiteY291" fmla="*/ 914672 h 1170114"/>
                <a:gd name="connsiteX292" fmla="*/ 399444 w 653735"/>
                <a:gd name="connsiteY292" fmla="*/ 912774 h 1170114"/>
                <a:gd name="connsiteX293" fmla="*/ 393750 w 653735"/>
                <a:gd name="connsiteY293" fmla="*/ 910875 h 1170114"/>
                <a:gd name="connsiteX294" fmla="*/ 382939 w 653735"/>
                <a:gd name="connsiteY294" fmla="*/ 911618 h 1170114"/>
                <a:gd name="connsiteX295" fmla="*/ 370147 w 653735"/>
                <a:gd name="connsiteY295" fmla="*/ 905181 h 1170114"/>
                <a:gd name="connsiteX296" fmla="*/ 361564 w 653735"/>
                <a:gd name="connsiteY296" fmla="*/ 906831 h 1170114"/>
                <a:gd name="connsiteX297" fmla="*/ 364948 w 653735"/>
                <a:gd name="connsiteY297" fmla="*/ 919623 h 1170114"/>
                <a:gd name="connsiteX298" fmla="*/ 380876 w 653735"/>
                <a:gd name="connsiteY298" fmla="*/ 924327 h 1170114"/>
                <a:gd name="connsiteX299" fmla="*/ 385827 w 653735"/>
                <a:gd name="connsiteY299" fmla="*/ 928371 h 1170114"/>
                <a:gd name="connsiteX300" fmla="*/ 384012 w 653735"/>
                <a:gd name="connsiteY300" fmla="*/ 945702 h 1170114"/>
                <a:gd name="connsiteX301" fmla="*/ 381783 w 653735"/>
                <a:gd name="connsiteY301" fmla="*/ 951561 h 1170114"/>
                <a:gd name="connsiteX302" fmla="*/ 377575 w 653735"/>
                <a:gd name="connsiteY302" fmla="*/ 968397 h 1170114"/>
                <a:gd name="connsiteX303" fmla="*/ 371798 w 653735"/>
                <a:gd name="connsiteY303" fmla="*/ 990266 h 1170114"/>
                <a:gd name="connsiteX304" fmla="*/ 371055 w 653735"/>
                <a:gd name="connsiteY304" fmla="*/ 1000747 h 1170114"/>
                <a:gd name="connsiteX305" fmla="*/ 369817 w 653735"/>
                <a:gd name="connsiteY305" fmla="*/ 1004544 h 1170114"/>
                <a:gd name="connsiteX306" fmla="*/ 367754 w 653735"/>
                <a:gd name="connsiteY306" fmla="*/ 1003140 h 1170114"/>
                <a:gd name="connsiteX307" fmla="*/ 361482 w 653735"/>
                <a:gd name="connsiteY307" fmla="*/ 1003471 h 1170114"/>
                <a:gd name="connsiteX308" fmla="*/ 359749 w 653735"/>
                <a:gd name="connsiteY308" fmla="*/ 1011558 h 1170114"/>
                <a:gd name="connsiteX309" fmla="*/ 366186 w 653735"/>
                <a:gd name="connsiteY309" fmla="*/ 1027981 h 1170114"/>
                <a:gd name="connsiteX310" fmla="*/ 374356 w 653735"/>
                <a:gd name="connsiteY310" fmla="*/ 1050181 h 1170114"/>
                <a:gd name="connsiteX311" fmla="*/ 378235 w 653735"/>
                <a:gd name="connsiteY311" fmla="*/ 1061900 h 1170114"/>
                <a:gd name="connsiteX312" fmla="*/ 384424 w 653735"/>
                <a:gd name="connsiteY312" fmla="*/ 1079891 h 1170114"/>
                <a:gd name="connsiteX313" fmla="*/ 387065 w 653735"/>
                <a:gd name="connsiteY313" fmla="*/ 1085585 h 1170114"/>
                <a:gd name="connsiteX314" fmla="*/ 389376 w 653735"/>
                <a:gd name="connsiteY314" fmla="*/ 1091444 h 1170114"/>
                <a:gd name="connsiteX315" fmla="*/ 392347 w 653735"/>
                <a:gd name="connsiteY315" fmla="*/ 1099615 h 1170114"/>
                <a:gd name="connsiteX316" fmla="*/ 392347 w 653735"/>
                <a:gd name="connsiteY316" fmla="*/ 1104896 h 1170114"/>
                <a:gd name="connsiteX317" fmla="*/ 388881 w 653735"/>
                <a:gd name="connsiteY317" fmla="*/ 1101926 h 1170114"/>
                <a:gd name="connsiteX318" fmla="*/ 368579 w 653735"/>
                <a:gd name="connsiteY318" fmla="*/ 1075682 h 1170114"/>
                <a:gd name="connsiteX319" fmla="*/ 361482 w 653735"/>
                <a:gd name="connsiteY319" fmla="*/ 1066769 h 1170114"/>
                <a:gd name="connsiteX320" fmla="*/ 359831 w 653735"/>
                <a:gd name="connsiteY320" fmla="*/ 1064623 h 1170114"/>
                <a:gd name="connsiteX321" fmla="*/ 349515 w 653735"/>
                <a:gd name="connsiteY321" fmla="*/ 1050264 h 1170114"/>
                <a:gd name="connsiteX322" fmla="*/ 331359 w 653735"/>
                <a:gd name="connsiteY322" fmla="*/ 1026991 h 1170114"/>
                <a:gd name="connsiteX323" fmla="*/ 305776 w 653735"/>
                <a:gd name="connsiteY323" fmla="*/ 990514 h 1170114"/>
                <a:gd name="connsiteX324" fmla="*/ 292159 w 653735"/>
                <a:gd name="connsiteY324" fmla="*/ 973596 h 1170114"/>
                <a:gd name="connsiteX325" fmla="*/ 278707 w 653735"/>
                <a:gd name="connsiteY325" fmla="*/ 960722 h 1170114"/>
                <a:gd name="connsiteX326" fmla="*/ 269051 w 653735"/>
                <a:gd name="connsiteY326" fmla="*/ 952387 h 1170114"/>
                <a:gd name="connsiteX327" fmla="*/ 251638 w 653735"/>
                <a:gd name="connsiteY327" fmla="*/ 936046 h 1170114"/>
                <a:gd name="connsiteX328" fmla="*/ 248667 w 653735"/>
                <a:gd name="connsiteY328" fmla="*/ 929774 h 1170114"/>
                <a:gd name="connsiteX329" fmla="*/ 256755 w 653735"/>
                <a:gd name="connsiteY329" fmla="*/ 899404 h 1170114"/>
                <a:gd name="connsiteX330" fmla="*/ 267318 w 653735"/>
                <a:gd name="connsiteY330" fmla="*/ 862102 h 1170114"/>
                <a:gd name="connsiteX331" fmla="*/ 273260 w 653735"/>
                <a:gd name="connsiteY331" fmla="*/ 835776 h 1170114"/>
                <a:gd name="connsiteX332" fmla="*/ 275076 w 653735"/>
                <a:gd name="connsiteY332" fmla="*/ 816629 h 1170114"/>
                <a:gd name="connsiteX333" fmla="*/ 274746 w 653735"/>
                <a:gd name="connsiteY333" fmla="*/ 813823 h 1170114"/>
                <a:gd name="connsiteX334" fmla="*/ 261624 w 653735"/>
                <a:gd name="connsiteY334" fmla="*/ 809615 h 1170114"/>
                <a:gd name="connsiteX335" fmla="*/ 257333 w 653735"/>
                <a:gd name="connsiteY335" fmla="*/ 810770 h 1170114"/>
                <a:gd name="connsiteX336" fmla="*/ 247182 w 653735"/>
                <a:gd name="connsiteY336" fmla="*/ 808542 h 1170114"/>
                <a:gd name="connsiteX337" fmla="*/ 228036 w 653735"/>
                <a:gd name="connsiteY337" fmla="*/ 798556 h 1170114"/>
                <a:gd name="connsiteX338" fmla="*/ 209384 w 653735"/>
                <a:gd name="connsiteY338" fmla="*/ 778007 h 1170114"/>
                <a:gd name="connsiteX339" fmla="*/ 200636 w 653735"/>
                <a:gd name="connsiteY339" fmla="*/ 761749 h 1170114"/>
                <a:gd name="connsiteX340" fmla="*/ 191146 w 653735"/>
                <a:gd name="connsiteY340" fmla="*/ 725684 h 1170114"/>
                <a:gd name="connsiteX341" fmla="*/ 189495 w 653735"/>
                <a:gd name="connsiteY341" fmla="*/ 718009 h 1170114"/>
                <a:gd name="connsiteX342" fmla="*/ 190568 w 653735"/>
                <a:gd name="connsiteY342" fmla="*/ 689537 h 1170114"/>
                <a:gd name="connsiteX343" fmla="*/ 190816 w 653735"/>
                <a:gd name="connsiteY343" fmla="*/ 688547 h 1170114"/>
                <a:gd name="connsiteX344" fmla="*/ 193539 w 653735"/>
                <a:gd name="connsiteY344" fmla="*/ 673940 h 1170114"/>
                <a:gd name="connsiteX345" fmla="*/ 197996 w 653735"/>
                <a:gd name="connsiteY345" fmla="*/ 661809 h 1170114"/>
                <a:gd name="connsiteX346" fmla="*/ 219123 w 653735"/>
                <a:gd name="connsiteY346" fmla="*/ 650585 h 1170114"/>
                <a:gd name="connsiteX347" fmla="*/ 232905 w 653735"/>
                <a:gd name="connsiteY347" fmla="*/ 653556 h 1170114"/>
                <a:gd name="connsiteX348" fmla="*/ 243716 w 653735"/>
                <a:gd name="connsiteY348" fmla="*/ 658425 h 1170114"/>
                <a:gd name="connsiteX349" fmla="*/ 253784 w 653735"/>
                <a:gd name="connsiteY349" fmla="*/ 667173 h 1170114"/>
                <a:gd name="connsiteX350" fmla="*/ 261211 w 653735"/>
                <a:gd name="connsiteY350" fmla="*/ 668246 h 1170114"/>
                <a:gd name="connsiteX351" fmla="*/ 265420 w 653735"/>
                <a:gd name="connsiteY351" fmla="*/ 669154 h 1170114"/>
                <a:gd name="connsiteX352" fmla="*/ 271445 w 653735"/>
                <a:gd name="connsiteY352" fmla="*/ 680212 h 1170114"/>
                <a:gd name="connsiteX353" fmla="*/ 279120 w 653735"/>
                <a:gd name="connsiteY353" fmla="*/ 694077 h 1170114"/>
                <a:gd name="connsiteX354" fmla="*/ 288280 w 653735"/>
                <a:gd name="connsiteY354" fmla="*/ 713800 h 1170114"/>
                <a:gd name="connsiteX355" fmla="*/ 296616 w 653735"/>
                <a:gd name="connsiteY355" fmla="*/ 728078 h 1170114"/>
                <a:gd name="connsiteX356" fmla="*/ 303383 w 653735"/>
                <a:gd name="connsiteY356" fmla="*/ 729811 h 1170114"/>
                <a:gd name="connsiteX357" fmla="*/ 306354 w 653735"/>
                <a:gd name="connsiteY357" fmla="*/ 723291 h 1170114"/>
                <a:gd name="connsiteX358" fmla="*/ 302145 w 653735"/>
                <a:gd name="connsiteY358" fmla="*/ 709839 h 1170114"/>
                <a:gd name="connsiteX359" fmla="*/ 291746 w 653735"/>
                <a:gd name="connsiteY359" fmla="*/ 692921 h 1170114"/>
                <a:gd name="connsiteX360" fmla="*/ 282173 w 653735"/>
                <a:gd name="connsiteY360" fmla="*/ 668163 h 1170114"/>
                <a:gd name="connsiteX361" fmla="*/ 282173 w 653735"/>
                <a:gd name="connsiteY361" fmla="*/ 667090 h 1170114"/>
                <a:gd name="connsiteX362" fmla="*/ 278129 w 653735"/>
                <a:gd name="connsiteY362" fmla="*/ 640929 h 1170114"/>
                <a:gd name="connsiteX363" fmla="*/ 282256 w 653735"/>
                <a:gd name="connsiteY363" fmla="*/ 635070 h 1170114"/>
                <a:gd name="connsiteX364" fmla="*/ 283576 w 653735"/>
                <a:gd name="connsiteY364" fmla="*/ 635648 h 1170114"/>
                <a:gd name="connsiteX365" fmla="*/ 293645 w 653735"/>
                <a:gd name="connsiteY365" fmla="*/ 640186 h 1170114"/>
                <a:gd name="connsiteX366" fmla="*/ 292242 w 653735"/>
                <a:gd name="connsiteY366" fmla="*/ 510867 h 1170114"/>
                <a:gd name="connsiteX367" fmla="*/ 297853 w 653735"/>
                <a:gd name="connsiteY367" fmla="*/ 510041 h 1170114"/>
                <a:gd name="connsiteX368" fmla="*/ 324675 w 653735"/>
                <a:gd name="connsiteY368" fmla="*/ 506328 h 1170114"/>
                <a:gd name="connsiteX369" fmla="*/ 337219 w 653735"/>
                <a:gd name="connsiteY369" fmla="*/ 504099 h 1170114"/>
                <a:gd name="connsiteX370" fmla="*/ 342748 w 653735"/>
                <a:gd name="connsiteY370" fmla="*/ 508638 h 1170114"/>
                <a:gd name="connsiteX371" fmla="*/ 346214 w 653735"/>
                <a:gd name="connsiteY371" fmla="*/ 514415 h 1170114"/>
                <a:gd name="connsiteX372" fmla="*/ 350588 w 653735"/>
                <a:gd name="connsiteY372" fmla="*/ 511031 h 1170114"/>
                <a:gd name="connsiteX373" fmla="*/ 351661 w 653735"/>
                <a:gd name="connsiteY373" fmla="*/ 507483 h 1170114"/>
                <a:gd name="connsiteX374" fmla="*/ 357933 w 653735"/>
                <a:gd name="connsiteY374" fmla="*/ 501046 h 1170114"/>
                <a:gd name="connsiteX375" fmla="*/ 369487 w 653735"/>
                <a:gd name="connsiteY375" fmla="*/ 500303 h 1170114"/>
                <a:gd name="connsiteX376" fmla="*/ 384094 w 653735"/>
                <a:gd name="connsiteY376" fmla="*/ 498900 h 1170114"/>
                <a:gd name="connsiteX377" fmla="*/ 385827 w 653735"/>
                <a:gd name="connsiteY377" fmla="*/ 500468 h 1170114"/>
                <a:gd name="connsiteX378" fmla="*/ 383517 w 653735"/>
                <a:gd name="connsiteY378" fmla="*/ 511197 h 1170114"/>
                <a:gd name="connsiteX379" fmla="*/ 382361 w 653735"/>
                <a:gd name="connsiteY379" fmla="*/ 515818 h 1170114"/>
                <a:gd name="connsiteX380" fmla="*/ 379968 w 653735"/>
                <a:gd name="connsiteY380" fmla="*/ 523906 h 1170114"/>
                <a:gd name="connsiteX381" fmla="*/ 378317 w 653735"/>
                <a:gd name="connsiteY381" fmla="*/ 530095 h 1170114"/>
                <a:gd name="connsiteX382" fmla="*/ 381783 w 653735"/>
                <a:gd name="connsiteY382" fmla="*/ 538348 h 1170114"/>
                <a:gd name="connsiteX383" fmla="*/ 389954 w 653735"/>
                <a:gd name="connsiteY383" fmla="*/ 533314 h 1170114"/>
                <a:gd name="connsiteX384" fmla="*/ 394740 w 653735"/>
                <a:gd name="connsiteY384" fmla="*/ 531416 h 1170114"/>
                <a:gd name="connsiteX385" fmla="*/ 404644 w 653735"/>
                <a:gd name="connsiteY385" fmla="*/ 535294 h 1170114"/>
                <a:gd name="connsiteX386" fmla="*/ 425110 w 653735"/>
                <a:gd name="connsiteY386" fmla="*/ 536862 h 1170114"/>
                <a:gd name="connsiteX387" fmla="*/ 465961 w 653735"/>
                <a:gd name="connsiteY387" fmla="*/ 536945 h 1170114"/>
                <a:gd name="connsiteX388" fmla="*/ 471490 w 653735"/>
                <a:gd name="connsiteY388" fmla="*/ 537935 h 1170114"/>
                <a:gd name="connsiteX389" fmla="*/ 479908 w 653735"/>
                <a:gd name="connsiteY389" fmla="*/ 537440 h 1170114"/>
                <a:gd name="connsiteX390" fmla="*/ 485437 w 653735"/>
                <a:gd name="connsiteY390" fmla="*/ 535377 h 1170114"/>
                <a:gd name="connsiteX391" fmla="*/ 491379 w 653735"/>
                <a:gd name="connsiteY391" fmla="*/ 534552 h 1170114"/>
                <a:gd name="connsiteX392" fmla="*/ 516633 w 653735"/>
                <a:gd name="connsiteY392" fmla="*/ 529435 h 1170114"/>
                <a:gd name="connsiteX393" fmla="*/ 524720 w 653735"/>
                <a:gd name="connsiteY393" fmla="*/ 520935 h 1170114"/>
                <a:gd name="connsiteX394" fmla="*/ 520594 w 653735"/>
                <a:gd name="connsiteY394" fmla="*/ 509051 h 1170114"/>
                <a:gd name="connsiteX395" fmla="*/ 513167 w 653735"/>
                <a:gd name="connsiteY395" fmla="*/ 510041 h 1170114"/>
                <a:gd name="connsiteX396" fmla="*/ 499220 w 653735"/>
                <a:gd name="connsiteY396" fmla="*/ 515158 h 1170114"/>
                <a:gd name="connsiteX397" fmla="*/ 480734 w 653735"/>
                <a:gd name="connsiteY397" fmla="*/ 512435 h 1170114"/>
                <a:gd name="connsiteX398" fmla="*/ 456883 w 653735"/>
                <a:gd name="connsiteY398" fmla="*/ 504017 h 1170114"/>
                <a:gd name="connsiteX399" fmla="*/ 436664 w 653735"/>
                <a:gd name="connsiteY399" fmla="*/ 491060 h 1170114"/>
                <a:gd name="connsiteX400" fmla="*/ 435756 w 653735"/>
                <a:gd name="connsiteY400" fmla="*/ 489492 h 1170114"/>
                <a:gd name="connsiteX401" fmla="*/ 437819 w 653735"/>
                <a:gd name="connsiteY401" fmla="*/ 488667 h 1170114"/>
                <a:gd name="connsiteX402" fmla="*/ 466456 w 653735"/>
                <a:gd name="connsiteY402" fmla="*/ 488584 h 1170114"/>
                <a:gd name="connsiteX403" fmla="*/ 474957 w 653735"/>
                <a:gd name="connsiteY403" fmla="*/ 493949 h 1170114"/>
                <a:gd name="connsiteX404" fmla="*/ 476855 w 653735"/>
                <a:gd name="connsiteY404" fmla="*/ 498157 h 1170114"/>
                <a:gd name="connsiteX405" fmla="*/ 481559 w 653735"/>
                <a:gd name="connsiteY405" fmla="*/ 500138 h 1170114"/>
                <a:gd name="connsiteX406" fmla="*/ 484860 w 653735"/>
                <a:gd name="connsiteY406" fmla="*/ 494444 h 1170114"/>
                <a:gd name="connsiteX407" fmla="*/ 488491 w 653735"/>
                <a:gd name="connsiteY407" fmla="*/ 480332 h 1170114"/>
                <a:gd name="connsiteX408" fmla="*/ 497404 w 653735"/>
                <a:gd name="connsiteY408" fmla="*/ 449631 h 1170114"/>
                <a:gd name="connsiteX409" fmla="*/ 502190 w 653735"/>
                <a:gd name="connsiteY409" fmla="*/ 430898 h 1170114"/>
                <a:gd name="connsiteX410" fmla="*/ 504254 w 653735"/>
                <a:gd name="connsiteY410" fmla="*/ 423801 h 1170114"/>
                <a:gd name="connsiteX411" fmla="*/ 511599 w 653735"/>
                <a:gd name="connsiteY411" fmla="*/ 397475 h 1170114"/>
                <a:gd name="connsiteX412" fmla="*/ 515808 w 653735"/>
                <a:gd name="connsiteY412" fmla="*/ 374697 h 1170114"/>
                <a:gd name="connsiteX413" fmla="*/ 518696 w 653735"/>
                <a:gd name="connsiteY413" fmla="*/ 360915 h 1170114"/>
                <a:gd name="connsiteX414" fmla="*/ 520759 w 653735"/>
                <a:gd name="connsiteY414" fmla="*/ 356953 h 1170114"/>
                <a:gd name="connsiteX415" fmla="*/ 523400 w 653735"/>
                <a:gd name="connsiteY415" fmla="*/ 360090 h 1170114"/>
                <a:gd name="connsiteX416" fmla="*/ 528764 w 653735"/>
                <a:gd name="connsiteY416" fmla="*/ 380391 h 1170114"/>
                <a:gd name="connsiteX417" fmla="*/ 534129 w 653735"/>
                <a:gd name="connsiteY417" fmla="*/ 407790 h 1170114"/>
                <a:gd name="connsiteX418" fmla="*/ 538255 w 653735"/>
                <a:gd name="connsiteY418" fmla="*/ 430567 h 1170114"/>
                <a:gd name="connsiteX419" fmla="*/ 541226 w 653735"/>
                <a:gd name="connsiteY419" fmla="*/ 446908 h 1170114"/>
                <a:gd name="connsiteX420" fmla="*/ 545352 w 653735"/>
                <a:gd name="connsiteY420" fmla="*/ 471914 h 1170114"/>
                <a:gd name="connsiteX421" fmla="*/ 546508 w 653735"/>
                <a:gd name="connsiteY421" fmla="*/ 480249 h 1170114"/>
                <a:gd name="connsiteX422" fmla="*/ 545930 w 653735"/>
                <a:gd name="connsiteY422" fmla="*/ 500798 h 1170114"/>
                <a:gd name="connsiteX423" fmla="*/ 545352 w 653735"/>
                <a:gd name="connsiteY423" fmla="*/ 508308 h 1170114"/>
                <a:gd name="connsiteX424" fmla="*/ 542959 w 653735"/>
                <a:gd name="connsiteY424" fmla="*/ 537605 h 1170114"/>
                <a:gd name="connsiteX425" fmla="*/ 542216 w 653735"/>
                <a:gd name="connsiteY425" fmla="*/ 545115 h 1170114"/>
                <a:gd name="connsiteX426" fmla="*/ 541226 w 653735"/>
                <a:gd name="connsiteY426" fmla="*/ 551718 h 1170114"/>
                <a:gd name="connsiteX427" fmla="*/ 540566 w 653735"/>
                <a:gd name="connsiteY427" fmla="*/ 564757 h 1170114"/>
                <a:gd name="connsiteX428" fmla="*/ 536522 w 653735"/>
                <a:gd name="connsiteY428" fmla="*/ 599088 h 1170114"/>
                <a:gd name="connsiteX429" fmla="*/ 535284 w 653735"/>
                <a:gd name="connsiteY429" fmla="*/ 612622 h 1170114"/>
                <a:gd name="connsiteX430" fmla="*/ 534624 w 653735"/>
                <a:gd name="connsiteY430" fmla="*/ 617821 h 1170114"/>
                <a:gd name="connsiteX431" fmla="*/ 531075 w 653735"/>
                <a:gd name="connsiteY431" fmla="*/ 616749 h 1170114"/>
                <a:gd name="connsiteX432" fmla="*/ 527526 w 653735"/>
                <a:gd name="connsiteY432" fmla="*/ 616749 h 1170114"/>
                <a:gd name="connsiteX433" fmla="*/ 520346 w 653735"/>
                <a:gd name="connsiteY433" fmla="*/ 617409 h 1170114"/>
                <a:gd name="connsiteX434" fmla="*/ 517623 w 653735"/>
                <a:gd name="connsiteY434" fmla="*/ 616749 h 1170114"/>
                <a:gd name="connsiteX435" fmla="*/ 506317 w 653735"/>
                <a:gd name="connsiteY435" fmla="*/ 617409 h 1170114"/>
                <a:gd name="connsiteX436" fmla="*/ 504584 w 653735"/>
                <a:gd name="connsiteY436" fmla="*/ 615758 h 1170114"/>
                <a:gd name="connsiteX437" fmla="*/ 504831 w 653735"/>
                <a:gd name="connsiteY437" fmla="*/ 607753 h 1170114"/>
                <a:gd name="connsiteX438" fmla="*/ 506730 w 653735"/>
                <a:gd name="connsiteY438" fmla="*/ 592816 h 1170114"/>
                <a:gd name="connsiteX439" fmla="*/ 509866 w 653735"/>
                <a:gd name="connsiteY439" fmla="*/ 587617 h 1170114"/>
                <a:gd name="connsiteX440" fmla="*/ 513827 w 653735"/>
                <a:gd name="connsiteY440" fmla="*/ 575072 h 1170114"/>
                <a:gd name="connsiteX441" fmla="*/ 505987 w 653735"/>
                <a:gd name="connsiteY441" fmla="*/ 570864 h 1170114"/>
                <a:gd name="connsiteX442" fmla="*/ 495258 w 653735"/>
                <a:gd name="connsiteY442" fmla="*/ 572019 h 1170114"/>
                <a:gd name="connsiteX443" fmla="*/ 474461 w 653735"/>
                <a:gd name="connsiteY443" fmla="*/ 570699 h 1170114"/>
                <a:gd name="connsiteX444" fmla="*/ 457543 w 653735"/>
                <a:gd name="connsiteY444" fmla="*/ 571277 h 1170114"/>
                <a:gd name="connsiteX445" fmla="*/ 446567 w 653735"/>
                <a:gd name="connsiteY445" fmla="*/ 570699 h 1170114"/>
                <a:gd name="connsiteX446" fmla="*/ 425110 w 653735"/>
                <a:gd name="connsiteY446" fmla="*/ 573422 h 1170114"/>
                <a:gd name="connsiteX447" fmla="*/ 395153 w 653735"/>
                <a:gd name="connsiteY447" fmla="*/ 572184 h 1170114"/>
                <a:gd name="connsiteX448" fmla="*/ 389871 w 653735"/>
                <a:gd name="connsiteY448" fmla="*/ 574660 h 1170114"/>
                <a:gd name="connsiteX449" fmla="*/ 387560 w 653735"/>
                <a:gd name="connsiteY449" fmla="*/ 584646 h 1170114"/>
                <a:gd name="connsiteX450" fmla="*/ 380381 w 653735"/>
                <a:gd name="connsiteY450" fmla="*/ 594549 h 1170114"/>
                <a:gd name="connsiteX451" fmla="*/ 373283 w 653735"/>
                <a:gd name="connsiteY451" fmla="*/ 600326 h 1170114"/>
                <a:gd name="connsiteX452" fmla="*/ 378647 w 653735"/>
                <a:gd name="connsiteY452" fmla="*/ 607919 h 1170114"/>
                <a:gd name="connsiteX453" fmla="*/ 378895 w 653735"/>
                <a:gd name="connsiteY453" fmla="*/ 607919 h 1170114"/>
                <a:gd name="connsiteX454" fmla="*/ 380711 w 653735"/>
                <a:gd name="connsiteY454" fmla="*/ 610064 h 1170114"/>
                <a:gd name="connsiteX455" fmla="*/ 377987 w 653735"/>
                <a:gd name="connsiteY455" fmla="*/ 611550 h 1170114"/>
                <a:gd name="connsiteX456" fmla="*/ 373531 w 653735"/>
                <a:gd name="connsiteY456" fmla="*/ 610972 h 1170114"/>
                <a:gd name="connsiteX457" fmla="*/ 360656 w 653735"/>
                <a:gd name="connsiteY457" fmla="*/ 613117 h 1170114"/>
                <a:gd name="connsiteX458" fmla="*/ 351083 w 653735"/>
                <a:gd name="connsiteY458" fmla="*/ 615181 h 1170114"/>
                <a:gd name="connsiteX459" fmla="*/ 334991 w 653735"/>
                <a:gd name="connsiteY459" fmla="*/ 613943 h 1170114"/>
                <a:gd name="connsiteX460" fmla="*/ 329214 w 653735"/>
                <a:gd name="connsiteY460" fmla="*/ 614521 h 1170114"/>
                <a:gd name="connsiteX461" fmla="*/ 325582 w 653735"/>
                <a:gd name="connsiteY461" fmla="*/ 616006 h 1170114"/>
                <a:gd name="connsiteX462" fmla="*/ 304538 w 653735"/>
                <a:gd name="connsiteY462" fmla="*/ 617492 h 1170114"/>
                <a:gd name="connsiteX463" fmla="*/ 284979 w 653735"/>
                <a:gd name="connsiteY463" fmla="*/ 618234 h 1170114"/>
                <a:gd name="connsiteX464" fmla="*/ 282173 w 653735"/>
                <a:gd name="connsiteY464" fmla="*/ 618730 h 1170114"/>
                <a:gd name="connsiteX465" fmla="*/ 276892 w 653735"/>
                <a:gd name="connsiteY465" fmla="*/ 613778 h 1170114"/>
                <a:gd name="connsiteX466" fmla="*/ 276892 w 653735"/>
                <a:gd name="connsiteY466" fmla="*/ 596117 h 1170114"/>
                <a:gd name="connsiteX467" fmla="*/ 276892 w 653735"/>
                <a:gd name="connsiteY467" fmla="*/ 593558 h 1170114"/>
                <a:gd name="connsiteX468" fmla="*/ 278625 w 653735"/>
                <a:gd name="connsiteY468" fmla="*/ 578456 h 1170114"/>
                <a:gd name="connsiteX469" fmla="*/ 278790 w 653735"/>
                <a:gd name="connsiteY469" fmla="*/ 576641 h 1170114"/>
                <a:gd name="connsiteX470" fmla="*/ 282751 w 653735"/>
                <a:gd name="connsiteY470" fmla="*/ 552295 h 1170114"/>
                <a:gd name="connsiteX471" fmla="*/ 286300 w 653735"/>
                <a:gd name="connsiteY471" fmla="*/ 531416 h 1170114"/>
                <a:gd name="connsiteX472" fmla="*/ 289931 w 653735"/>
                <a:gd name="connsiteY472" fmla="*/ 512765 h 1170114"/>
                <a:gd name="connsiteX473" fmla="*/ 291829 w 653735"/>
                <a:gd name="connsiteY473" fmla="*/ 510949 h 1170114"/>
                <a:gd name="connsiteX474" fmla="*/ 316670 w 653735"/>
                <a:gd name="connsiteY474" fmla="*/ 641012 h 1170114"/>
                <a:gd name="connsiteX475" fmla="*/ 315184 w 653735"/>
                <a:gd name="connsiteY475" fmla="*/ 641094 h 1170114"/>
                <a:gd name="connsiteX476" fmla="*/ 310067 w 653735"/>
                <a:gd name="connsiteY476" fmla="*/ 639609 h 1170114"/>
                <a:gd name="connsiteX477" fmla="*/ 309820 w 653735"/>
                <a:gd name="connsiteY477" fmla="*/ 638123 h 1170114"/>
                <a:gd name="connsiteX478" fmla="*/ 316009 w 653735"/>
                <a:gd name="connsiteY478" fmla="*/ 639031 h 1170114"/>
                <a:gd name="connsiteX479" fmla="*/ 316670 w 653735"/>
                <a:gd name="connsiteY479" fmla="*/ 641012 h 1170114"/>
                <a:gd name="connsiteX480" fmla="*/ 621937 w 653735"/>
                <a:gd name="connsiteY480" fmla="*/ 220123 h 1170114"/>
                <a:gd name="connsiteX481" fmla="*/ 622267 w 653735"/>
                <a:gd name="connsiteY481" fmla="*/ 221032 h 1170114"/>
                <a:gd name="connsiteX482" fmla="*/ 621772 w 653735"/>
                <a:gd name="connsiteY482" fmla="*/ 223095 h 1170114"/>
                <a:gd name="connsiteX483" fmla="*/ 620452 w 653735"/>
                <a:gd name="connsiteY483" fmla="*/ 221032 h 1170114"/>
                <a:gd name="connsiteX484" fmla="*/ 620452 w 653735"/>
                <a:gd name="connsiteY484" fmla="*/ 217318 h 1170114"/>
                <a:gd name="connsiteX485" fmla="*/ 621937 w 653735"/>
                <a:gd name="connsiteY485" fmla="*/ 220123 h 1170114"/>
                <a:gd name="connsiteX486" fmla="*/ 628457 w 653735"/>
                <a:gd name="connsiteY486" fmla="*/ 239765 h 1170114"/>
                <a:gd name="connsiteX487" fmla="*/ 623670 w 653735"/>
                <a:gd name="connsiteY487" fmla="*/ 212861 h 1170114"/>
                <a:gd name="connsiteX488" fmla="*/ 620617 w 653735"/>
                <a:gd name="connsiteY488" fmla="*/ 202545 h 1170114"/>
                <a:gd name="connsiteX489" fmla="*/ 615253 w 653735"/>
                <a:gd name="connsiteY489" fmla="*/ 177705 h 1170114"/>
                <a:gd name="connsiteX490" fmla="*/ 609311 w 653735"/>
                <a:gd name="connsiteY490" fmla="*/ 152534 h 1170114"/>
                <a:gd name="connsiteX491" fmla="*/ 599655 w 653735"/>
                <a:gd name="connsiteY491" fmla="*/ 127941 h 1170114"/>
                <a:gd name="connsiteX492" fmla="*/ 596684 w 653735"/>
                <a:gd name="connsiteY492" fmla="*/ 128766 h 1170114"/>
                <a:gd name="connsiteX493" fmla="*/ 597592 w 653735"/>
                <a:gd name="connsiteY493" fmla="*/ 132975 h 1170114"/>
                <a:gd name="connsiteX494" fmla="*/ 597509 w 653735"/>
                <a:gd name="connsiteY494" fmla="*/ 132975 h 1170114"/>
                <a:gd name="connsiteX495" fmla="*/ 594126 w 653735"/>
                <a:gd name="connsiteY495" fmla="*/ 136111 h 1170114"/>
                <a:gd name="connsiteX496" fmla="*/ 595364 w 653735"/>
                <a:gd name="connsiteY496" fmla="*/ 139330 h 1170114"/>
                <a:gd name="connsiteX497" fmla="*/ 605019 w 653735"/>
                <a:gd name="connsiteY497" fmla="*/ 174238 h 1170114"/>
                <a:gd name="connsiteX498" fmla="*/ 613107 w 653735"/>
                <a:gd name="connsiteY498" fmla="*/ 212036 h 1170114"/>
                <a:gd name="connsiteX499" fmla="*/ 617233 w 653735"/>
                <a:gd name="connsiteY499" fmla="*/ 230770 h 1170114"/>
                <a:gd name="connsiteX500" fmla="*/ 618471 w 653735"/>
                <a:gd name="connsiteY500" fmla="*/ 238362 h 1170114"/>
                <a:gd name="connsiteX501" fmla="*/ 620864 w 653735"/>
                <a:gd name="connsiteY501" fmla="*/ 253547 h 1170114"/>
                <a:gd name="connsiteX502" fmla="*/ 624991 w 653735"/>
                <a:gd name="connsiteY502" fmla="*/ 274096 h 1170114"/>
                <a:gd name="connsiteX503" fmla="*/ 632088 w 653735"/>
                <a:gd name="connsiteY503" fmla="*/ 307685 h 1170114"/>
                <a:gd name="connsiteX504" fmla="*/ 635637 w 653735"/>
                <a:gd name="connsiteY504" fmla="*/ 328152 h 1170114"/>
                <a:gd name="connsiteX505" fmla="*/ 639763 w 653735"/>
                <a:gd name="connsiteY505" fmla="*/ 354313 h 1170114"/>
                <a:gd name="connsiteX506" fmla="*/ 642156 w 653735"/>
                <a:gd name="connsiteY506" fmla="*/ 370571 h 1170114"/>
                <a:gd name="connsiteX507" fmla="*/ 643807 w 653735"/>
                <a:gd name="connsiteY507" fmla="*/ 380804 h 1170114"/>
                <a:gd name="connsiteX508" fmla="*/ 642652 w 653735"/>
                <a:gd name="connsiteY508" fmla="*/ 405149 h 1170114"/>
                <a:gd name="connsiteX509" fmla="*/ 641249 w 653735"/>
                <a:gd name="connsiteY509" fmla="*/ 411834 h 1170114"/>
                <a:gd name="connsiteX510" fmla="*/ 638195 w 653735"/>
                <a:gd name="connsiteY510" fmla="*/ 418766 h 1170114"/>
                <a:gd name="connsiteX511" fmla="*/ 622020 w 653735"/>
                <a:gd name="connsiteY511" fmla="*/ 464321 h 1170114"/>
                <a:gd name="connsiteX512" fmla="*/ 611374 w 653735"/>
                <a:gd name="connsiteY512" fmla="*/ 491225 h 1170114"/>
                <a:gd name="connsiteX513" fmla="*/ 609146 w 653735"/>
                <a:gd name="connsiteY513" fmla="*/ 495847 h 1170114"/>
                <a:gd name="connsiteX514" fmla="*/ 608485 w 653735"/>
                <a:gd name="connsiteY514" fmla="*/ 489904 h 1170114"/>
                <a:gd name="connsiteX515" fmla="*/ 608651 w 653735"/>
                <a:gd name="connsiteY515" fmla="*/ 489575 h 1170114"/>
                <a:gd name="connsiteX516" fmla="*/ 610218 w 653735"/>
                <a:gd name="connsiteY516" fmla="*/ 476288 h 1170114"/>
                <a:gd name="connsiteX517" fmla="*/ 610218 w 653735"/>
                <a:gd name="connsiteY517" fmla="*/ 447073 h 1170114"/>
                <a:gd name="connsiteX518" fmla="*/ 609888 w 653735"/>
                <a:gd name="connsiteY518" fmla="*/ 443937 h 1170114"/>
                <a:gd name="connsiteX519" fmla="*/ 604772 w 653735"/>
                <a:gd name="connsiteY519" fmla="*/ 425038 h 1170114"/>
                <a:gd name="connsiteX520" fmla="*/ 597922 w 653735"/>
                <a:gd name="connsiteY520" fmla="*/ 412659 h 1170114"/>
                <a:gd name="connsiteX521" fmla="*/ 591072 w 653735"/>
                <a:gd name="connsiteY521" fmla="*/ 412824 h 1170114"/>
                <a:gd name="connsiteX522" fmla="*/ 589091 w 653735"/>
                <a:gd name="connsiteY522" fmla="*/ 418684 h 1170114"/>
                <a:gd name="connsiteX523" fmla="*/ 593218 w 653735"/>
                <a:gd name="connsiteY523" fmla="*/ 434776 h 1170114"/>
                <a:gd name="connsiteX524" fmla="*/ 599077 w 653735"/>
                <a:gd name="connsiteY524" fmla="*/ 468365 h 1170114"/>
                <a:gd name="connsiteX525" fmla="*/ 597097 w 653735"/>
                <a:gd name="connsiteY525" fmla="*/ 497167 h 1170114"/>
                <a:gd name="connsiteX526" fmla="*/ 591320 w 653735"/>
                <a:gd name="connsiteY526" fmla="*/ 516396 h 1170114"/>
                <a:gd name="connsiteX527" fmla="*/ 580921 w 653735"/>
                <a:gd name="connsiteY527" fmla="*/ 533396 h 1170114"/>
                <a:gd name="connsiteX528" fmla="*/ 580096 w 653735"/>
                <a:gd name="connsiteY528" fmla="*/ 535542 h 1170114"/>
                <a:gd name="connsiteX529" fmla="*/ 571101 w 653735"/>
                <a:gd name="connsiteY529" fmla="*/ 557742 h 1170114"/>
                <a:gd name="connsiteX530" fmla="*/ 568790 w 653735"/>
                <a:gd name="connsiteY530" fmla="*/ 562116 h 1170114"/>
                <a:gd name="connsiteX531" fmla="*/ 559299 w 653735"/>
                <a:gd name="connsiteY531" fmla="*/ 568058 h 1170114"/>
                <a:gd name="connsiteX532" fmla="*/ 551459 w 653735"/>
                <a:gd name="connsiteY532" fmla="*/ 568966 h 1170114"/>
                <a:gd name="connsiteX533" fmla="*/ 548983 w 653735"/>
                <a:gd name="connsiteY533" fmla="*/ 568058 h 1170114"/>
                <a:gd name="connsiteX534" fmla="*/ 548736 w 653735"/>
                <a:gd name="connsiteY534" fmla="*/ 565087 h 1170114"/>
                <a:gd name="connsiteX535" fmla="*/ 549891 w 653735"/>
                <a:gd name="connsiteY535" fmla="*/ 556009 h 1170114"/>
                <a:gd name="connsiteX536" fmla="*/ 551047 w 653735"/>
                <a:gd name="connsiteY536" fmla="*/ 543135 h 1170114"/>
                <a:gd name="connsiteX537" fmla="*/ 551707 w 653735"/>
                <a:gd name="connsiteY537" fmla="*/ 534469 h 1170114"/>
                <a:gd name="connsiteX538" fmla="*/ 552615 w 653735"/>
                <a:gd name="connsiteY538" fmla="*/ 533396 h 1170114"/>
                <a:gd name="connsiteX539" fmla="*/ 560537 w 653735"/>
                <a:gd name="connsiteY539" fmla="*/ 525804 h 1170114"/>
                <a:gd name="connsiteX540" fmla="*/ 558061 w 653735"/>
                <a:gd name="connsiteY540" fmla="*/ 509629 h 1170114"/>
                <a:gd name="connsiteX541" fmla="*/ 555998 w 653735"/>
                <a:gd name="connsiteY541" fmla="*/ 491720 h 1170114"/>
                <a:gd name="connsiteX542" fmla="*/ 557071 w 653735"/>
                <a:gd name="connsiteY542" fmla="*/ 469603 h 1170114"/>
                <a:gd name="connsiteX543" fmla="*/ 558144 w 653735"/>
                <a:gd name="connsiteY543" fmla="*/ 441792 h 1170114"/>
                <a:gd name="connsiteX544" fmla="*/ 556411 w 653735"/>
                <a:gd name="connsiteY544" fmla="*/ 409606 h 1170114"/>
                <a:gd name="connsiteX545" fmla="*/ 553357 w 653735"/>
                <a:gd name="connsiteY545" fmla="*/ 403416 h 1170114"/>
                <a:gd name="connsiteX546" fmla="*/ 549478 w 653735"/>
                <a:gd name="connsiteY546" fmla="*/ 402591 h 1170114"/>
                <a:gd name="connsiteX547" fmla="*/ 548241 w 653735"/>
                <a:gd name="connsiteY547" fmla="*/ 405809 h 1170114"/>
                <a:gd name="connsiteX548" fmla="*/ 549891 w 653735"/>
                <a:gd name="connsiteY548" fmla="*/ 443277 h 1170114"/>
                <a:gd name="connsiteX549" fmla="*/ 549231 w 653735"/>
                <a:gd name="connsiteY549" fmla="*/ 445918 h 1170114"/>
                <a:gd name="connsiteX550" fmla="*/ 547580 w 653735"/>
                <a:gd name="connsiteY550" fmla="*/ 443937 h 1170114"/>
                <a:gd name="connsiteX551" fmla="*/ 545765 w 653735"/>
                <a:gd name="connsiteY551" fmla="*/ 431476 h 1170114"/>
                <a:gd name="connsiteX552" fmla="*/ 540978 w 653735"/>
                <a:gd name="connsiteY552" fmla="*/ 402673 h 1170114"/>
                <a:gd name="connsiteX553" fmla="*/ 538090 w 653735"/>
                <a:gd name="connsiteY553" fmla="*/ 392275 h 1170114"/>
                <a:gd name="connsiteX554" fmla="*/ 533221 w 653735"/>
                <a:gd name="connsiteY554" fmla="*/ 363886 h 1170114"/>
                <a:gd name="connsiteX555" fmla="*/ 526784 w 653735"/>
                <a:gd name="connsiteY555" fmla="*/ 336322 h 1170114"/>
                <a:gd name="connsiteX556" fmla="*/ 526123 w 653735"/>
                <a:gd name="connsiteY556" fmla="*/ 326749 h 1170114"/>
                <a:gd name="connsiteX557" fmla="*/ 526123 w 653735"/>
                <a:gd name="connsiteY557" fmla="*/ 321219 h 1170114"/>
                <a:gd name="connsiteX558" fmla="*/ 520346 w 653735"/>
                <a:gd name="connsiteY558" fmla="*/ 315030 h 1170114"/>
                <a:gd name="connsiteX559" fmla="*/ 515312 w 653735"/>
                <a:gd name="connsiteY559" fmla="*/ 314287 h 1170114"/>
                <a:gd name="connsiteX560" fmla="*/ 507802 w 653735"/>
                <a:gd name="connsiteY560" fmla="*/ 318001 h 1170114"/>
                <a:gd name="connsiteX561" fmla="*/ 509205 w 653735"/>
                <a:gd name="connsiteY561" fmla="*/ 327656 h 1170114"/>
                <a:gd name="connsiteX562" fmla="*/ 513167 w 653735"/>
                <a:gd name="connsiteY562" fmla="*/ 335992 h 1170114"/>
                <a:gd name="connsiteX563" fmla="*/ 512341 w 653735"/>
                <a:gd name="connsiteY563" fmla="*/ 356541 h 1170114"/>
                <a:gd name="connsiteX564" fmla="*/ 508545 w 653735"/>
                <a:gd name="connsiteY564" fmla="*/ 375687 h 1170114"/>
                <a:gd name="connsiteX565" fmla="*/ 504914 w 653735"/>
                <a:gd name="connsiteY565" fmla="*/ 393925 h 1170114"/>
                <a:gd name="connsiteX566" fmla="*/ 501448 w 653735"/>
                <a:gd name="connsiteY566" fmla="*/ 406635 h 1170114"/>
                <a:gd name="connsiteX567" fmla="*/ 495753 w 653735"/>
                <a:gd name="connsiteY567" fmla="*/ 428999 h 1170114"/>
                <a:gd name="connsiteX568" fmla="*/ 486015 w 653735"/>
                <a:gd name="connsiteY568" fmla="*/ 463001 h 1170114"/>
                <a:gd name="connsiteX569" fmla="*/ 478753 w 653735"/>
                <a:gd name="connsiteY569" fmla="*/ 472739 h 1170114"/>
                <a:gd name="connsiteX570" fmla="*/ 457626 w 653735"/>
                <a:gd name="connsiteY570" fmla="*/ 475050 h 1170114"/>
                <a:gd name="connsiteX571" fmla="*/ 433776 w 653735"/>
                <a:gd name="connsiteY571" fmla="*/ 477361 h 1170114"/>
                <a:gd name="connsiteX572" fmla="*/ 424863 w 653735"/>
                <a:gd name="connsiteY572" fmla="*/ 478103 h 1170114"/>
                <a:gd name="connsiteX573" fmla="*/ 419829 w 653735"/>
                <a:gd name="connsiteY573" fmla="*/ 472161 h 1170114"/>
                <a:gd name="connsiteX574" fmla="*/ 422139 w 653735"/>
                <a:gd name="connsiteY574" fmla="*/ 463661 h 1170114"/>
                <a:gd name="connsiteX575" fmla="*/ 430309 w 653735"/>
                <a:gd name="connsiteY575" fmla="*/ 438160 h 1170114"/>
                <a:gd name="connsiteX576" fmla="*/ 435096 w 653735"/>
                <a:gd name="connsiteY576" fmla="*/ 416456 h 1170114"/>
                <a:gd name="connsiteX577" fmla="*/ 438397 w 653735"/>
                <a:gd name="connsiteY577" fmla="*/ 398465 h 1170114"/>
                <a:gd name="connsiteX578" fmla="*/ 444421 w 653735"/>
                <a:gd name="connsiteY578" fmla="*/ 371148 h 1170114"/>
                <a:gd name="connsiteX579" fmla="*/ 453417 w 653735"/>
                <a:gd name="connsiteY579" fmla="*/ 336322 h 1170114"/>
                <a:gd name="connsiteX580" fmla="*/ 451601 w 653735"/>
                <a:gd name="connsiteY580" fmla="*/ 327161 h 1170114"/>
                <a:gd name="connsiteX581" fmla="*/ 443679 w 653735"/>
                <a:gd name="connsiteY581" fmla="*/ 328482 h 1170114"/>
                <a:gd name="connsiteX582" fmla="*/ 440295 w 653735"/>
                <a:gd name="connsiteY582" fmla="*/ 336322 h 1170114"/>
                <a:gd name="connsiteX583" fmla="*/ 439965 w 653735"/>
                <a:gd name="connsiteY583" fmla="*/ 344244 h 1170114"/>
                <a:gd name="connsiteX584" fmla="*/ 437984 w 653735"/>
                <a:gd name="connsiteY584" fmla="*/ 358521 h 1170114"/>
                <a:gd name="connsiteX585" fmla="*/ 434106 w 653735"/>
                <a:gd name="connsiteY585" fmla="*/ 379978 h 1170114"/>
                <a:gd name="connsiteX586" fmla="*/ 430887 w 653735"/>
                <a:gd name="connsiteY586" fmla="*/ 396897 h 1170114"/>
                <a:gd name="connsiteX587" fmla="*/ 427503 w 653735"/>
                <a:gd name="connsiteY587" fmla="*/ 414888 h 1170114"/>
                <a:gd name="connsiteX588" fmla="*/ 421314 w 653735"/>
                <a:gd name="connsiteY588" fmla="*/ 437005 h 1170114"/>
                <a:gd name="connsiteX589" fmla="*/ 413309 w 653735"/>
                <a:gd name="connsiteY589" fmla="*/ 458957 h 1170114"/>
                <a:gd name="connsiteX590" fmla="*/ 409182 w 653735"/>
                <a:gd name="connsiteY590" fmla="*/ 459617 h 1170114"/>
                <a:gd name="connsiteX591" fmla="*/ 402085 w 653735"/>
                <a:gd name="connsiteY591" fmla="*/ 451447 h 1170114"/>
                <a:gd name="connsiteX592" fmla="*/ 395400 w 653735"/>
                <a:gd name="connsiteY592" fmla="*/ 451447 h 1170114"/>
                <a:gd name="connsiteX593" fmla="*/ 392677 w 653735"/>
                <a:gd name="connsiteY593" fmla="*/ 460112 h 1170114"/>
                <a:gd name="connsiteX594" fmla="*/ 390036 w 653735"/>
                <a:gd name="connsiteY594" fmla="*/ 477691 h 1170114"/>
                <a:gd name="connsiteX595" fmla="*/ 383434 w 653735"/>
                <a:gd name="connsiteY595" fmla="*/ 486438 h 1170114"/>
                <a:gd name="connsiteX596" fmla="*/ 373283 w 653735"/>
                <a:gd name="connsiteY596" fmla="*/ 487841 h 1170114"/>
                <a:gd name="connsiteX597" fmla="*/ 361152 w 653735"/>
                <a:gd name="connsiteY597" fmla="*/ 488502 h 1170114"/>
                <a:gd name="connsiteX598" fmla="*/ 359336 w 653735"/>
                <a:gd name="connsiteY598" fmla="*/ 486026 h 1170114"/>
                <a:gd name="connsiteX599" fmla="*/ 362390 w 653735"/>
                <a:gd name="connsiteY599" fmla="*/ 474637 h 1170114"/>
                <a:gd name="connsiteX600" fmla="*/ 370807 w 653735"/>
                <a:gd name="connsiteY600" fmla="*/ 444019 h 1170114"/>
                <a:gd name="connsiteX601" fmla="*/ 376337 w 653735"/>
                <a:gd name="connsiteY601" fmla="*/ 417116 h 1170114"/>
                <a:gd name="connsiteX602" fmla="*/ 378647 w 653735"/>
                <a:gd name="connsiteY602" fmla="*/ 399702 h 1170114"/>
                <a:gd name="connsiteX603" fmla="*/ 372953 w 653735"/>
                <a:gd name="connsiteY603" fmla="*/ 386498 h 1170114"/>
                <a:gd name="connsiteX604" fmla="*/ 368084 w 653735"/>
                <a:gd name="connsiteY604" fmla="*/ 390377 h 1170114"/>
                <a:gd name="connsiteX605" fmla="*/ 368579 w 653735"/>
                <a:gd name="connsiteY605" fmla="*/ 401601 h 1170114"/>
                <a:gd name="connsiteX606" fmla="*/ 368001 w 653735"/>
                <a:gd name="connsiteY606" fmla="*/ 419261 h 1170114"/>
                <a:gd name="connsiteX607" fmla="*/ 367506 w 653735"/>
                <a:gd name="connsiteY607" fmla="*/ 420499 h 1170114"/>
                <a:gd name="connsiteX608" fmla="*/ 365113 w 653735"/>
                <a:gd name="connsiteY608" fmla="*/ 430815 h 1170114"/>
                <a:gd name="connsiteX609" fmla="*/ 361482 w 653735"/>
                <a:gd name="connsiteY609" fmla="*/ 447155 h 1170114"/>
                <a:gd name="connsiteX610" fmla="*/ 357355 w 653735"/>
                <a:gd name="connsiteY610" fmla="*/ 460278 h 1170114"/>
                <a:gd name="connsiteX611" fmla="*/ 349268 w 653735"/>
                <a:gd name="connsiteY611" fmla="*/ 486604 h 1170114"/>
                <a:gd name="connsiteX612" fmla="*/ 346132 w 653735"/>
                <a:gd name="connsiteY612" fmla="*/ 490070 h 1170114"/>
                <a:gd name="connsiteX613" fmla="*/ 322281 w 653735"/>
                <a:gd name="connsiteY613" fmla="*/ 493866 h 1170114"/>
                <a:gd name="connsiteX614" fmla="*/ 318485 w 653735"/>
                <a:gd name="connsiteY614" fmla="*/ 493866 h 1170114"/>
                <a:gd name="connsiteX615" fmla="*/ 296368 w 653735"/>
                <a:gd name="connsiteY615" fmla="*/ 496837 h 1170114"/>
                <a:gd name="connsiteX616" fmla="*/ 285062 w 653735"/>
                <a:gd name="connsiteY616" fmla="*/ 497579 h 1170114"/>
                <a:gd name="connsiteX617" fmla="*/ 274003 w 653735"/>
                <a:gd name="connsiteY617" fmla="*/ 497579 h 1170114"/>
                <a:gd name="connsiteX618" fmla="*/ 267566 w 653735"/>
                <a:gd name="connsiteY618" fmla="*/ 504595 h 1170114"/>
                <a:gd name="connsiteX619" fmla="*/ 266988 w 653735"/>
                <a:gd name="connsiteY619" fmla="*/ 510949 h 1170114"/>
                <a:gd name="connsiteX620" fmla="*/ 271692 w 653735"/>
                <a:gd name="connsiteY620" fmla="*/ 523246 h 1170114"/>
                <a:gd name="connsiteX621" fmla="*/ 275324 w 653735"/>
                <a:gd name="connsiteY621" fmla="*/ 520687 h 1170114"/>
                <a:gd name="connsiteX622" fmla="*/ 275984 w 653735"/>
                <a:gd name="connsiteY622" fmla="*/ 516148 h 1170114"/>
                <a:gd name="connsiteX623" fmla="*/ 277387 w 653735"/>
                <a:gd name="connsiteY623" fmla="*/ 514828 h 1170114"/>
                <a:gd name="connsiteX624" fmla="*/ 278047 w 653735"/>
                <a:gd name="connsiteY624" fmla="*/ 516891 h 1170114"/>
                <a:gd name="connsiteX625" fmla="*/ 276479 w 653735"/>
                <a:gd name="connsiteY625" fmla="*/ 526134 h 1170114"/>
                <a:gd name="connsiteX626" fmla="*/ 274086 w 653735"/>
                <a:gd name="connsiteY626" fmla="*/ 542805 h 1170114"/>
                <a:gd name="connsiteX627" fmla="*/ 271115 w 653735"/>
                <a:gd name="connsiteY627" fmla="*/ 564757 h 1170114"/>
                <a:gd name="connsiteX628" fmla="*/ 269134 w 653735"/>
                <a:gd name="connsiteY628" fmla="*/ 581179 h 1170114"/>
                <a:gd name="connsiteX629" fmla="*/ 267649 w 653735"/>
                <a:gd name="connsiteY629" fmla="*/ 612457 h 1170114"/>
                <a:gd name="connsiteX630" fmla="*/ 268144 w 653735"/>
                <a:gd name="connsiteY630" fmla="*/ 618482 h 1170114"/>
                <a:gd name="connsiteX631" fmla="*/ 268226 w 653735"/>
                <a:gd name="connsiteY631" fmla="*/ 634657 h 1170114"/>
                <a:gd name="connsiteX632" fmla="*/ 269712 w 653735"/>
                <a:gd name="connsiteY632" fmla="*/ 648357 h 1170114"/>
                <a:gd name="connsiteX633" fmla="*/ 271115 w 653735"/>
                <a:gd name="connsiteY633" fmla="*/ 659580 h 1170114"/>
                <a:gd name="connsiteX634" fmla="*/ 270620 w 653735"/>
                <a:gd name="connsiteY634" fmla="*/ 661726 h 1170114"/>
                <a:gd name="connsiteX635" fmla="*/ 269464 w 653735"/>
                <a:gd name="connsiteY635" fmla="*/ 659993 h 1170114"/>
                <a:gd name="connsiteX636" fmla="*/ 262862 w 653735"/>
                <a:gd name="connsiteY636" fmla="*/ 648522 h 1170114"/>
                <a:gd name="connsiteX637" fmla="*/ 258901 w 653735"/>
                <a:gd name="connsiteY637" fmla="*/ 642827 h 1170114"/>
                <a:gd name="connsiteX638" fmla="*/ 253454 w 653735"/>
                <a:gd name="connsiteY638" fmla="*/ 638041 h 1170114"/>
                <a:gd name="connsiteX639" fmla="*/ 248915 w 653735"/>
                <a:gd name="connsiteY639" fmla="*/ 642497 h 1170114"/>
                <a:gd name="connsiteX640" fmla="*/ 246274 w 653735"/>
                <a:gd name="connsiteY640" fmla="*/ 644148 h 1170114"/>
                <a:gd name="connsiteX641" fmla="*/ 229934 w 653735"/>
                <a:gd name="connsiteY641" fmla="*/ 638123 h 1170114"/>
                <a:gd name="connsiteX642" fmla="*/ 209797 w 653735"/>
                <a:gd name="connsiteY642" fmla="*/ 638123 h 1170114"/>
                <a:gd name="connsiteX643" fmla="*/ 196923 w 653735"/>
                <a:gd name="connsiteY643" fmla="*/ 645468 h 1170114"/>
                <a:gd name="connsiteX644" fmla="*/ 187762 w 653735"/>
                <a:gd name="connsiteY644" fmla="*/ 657022 h 1170114"/>
                <a:gd name="connsiteX645" fmla="*/ 184709 w 653735"/>
                <a:gd name="connsiteY645" fmla="*/ 668411 h 1170114"/>
                <a:gd name="connsiteX646" fmla="*/ 180913 w 653735"/>
                <a:gd name="connsiteY646" fmla="*/ 691023 h 1170114"/>
                <a:gd name="connsiteX647" fmla="*/ 180335 w 653735"/>
                <a:gd name="connsiteY647" fmla="*/ 700762 h 1170114"/>
                <a:gd name="connsiteX648" fmla="*/ 180748 w 653735"/>
                <a:gd name="connsiteY648" fmla="*/ 722714 h 1170114"/>
                <a:gd name="connsiteX649" fmla="*/ 186194 w 653735"/>
                <a:gd name="connsiteY649" fmla="*/ 748132 h 1170114"/>
                <a:gd name="connsiteX650" fmla="*/ 196263 w 653735"/>
                <a:gd name="connsiteY650" fmla="*/ 776769 h 1170114"/>
                <a:gd name="connsiteX651" fmla="*/ 213428 w 653735"/>
                <a:gd name="connsiteY651" fmla="*/ 800454 h 1170114"/>
                <a:gd name="connsiteX652" fmla="*/ 225312 w 653735"/>
                <a:gd name="connsiteY652" fmla="*/ 810935 h 1170114"/>
                <a:gd name="connsiteX653" fmla="*/ 236948 w 653735"/>
                <a:gd name="connsiteY653" fmla="*/ 817702 h 1170114"/>
                <a:gd name="connsiteX654" fmla="*/ 259726 w 653735"/>
                <a:gd name="connsiteY654" fmla="*/ 824057 h 1170114"/>
                <a:gd name="connsiteX655" fmla="*/ 262532 w 653735"/>
                <a:gd name="connsiteY655" fmla="*/ 828018 h 1170114"/>
                <a:gd name="connsiteX656" fmla="*/ 261954 w 653735"/>
                <a:gd name="connsiteY656" fmla="*/ 842213 h 1170114"/>
                <a:gd name="connsiteX657" fmla="*/ 261376 w 653735"/>
                <a:gd name="connsiteY657" fmla="*/ 847494 h 1170114"/>
                <a:gd name="connsiteX658" fmla="*/ 254939 w 653735"/>
                <a:gd name="connsiteY658" fmla="*/ 872087 h 1170114"/>
                <a:gd name="connsiteX659" fmla="*/ 248255 w 653735"/>
                <a:gd name="connsiteY659" fmla="*/ 895443 h 1170114"/>
                <a:gd name="connsiteX660" fmla="*/ 244128 w 653735"/>
                <a:gd name="connsiteY660" fmla="*/ 897506 h 1170114"/>
                <a:gd name="connsiteX661" fmla="*/ 232575 w 653735"/>
                <a:gd name="connsiteY661" fmla="*/ 894700 h 1170114"/>
                <a:gd name="connsiteX662" fmla="*/ 219700 w 653735"/>
                <a:gd name="connsiteY662" fmla="*/ 891729 h 1170114"/>
                <a:gd name="connsiteX663" fmla="*/ 214088 w 653735"/>
                <a:gd name="connsiteY663" fmla="*/ 895443 h 1170114"/>
                <a:gd name="connsiteX664" fmla="*/ 211860 w 653735"/>
                <a:gd name="connsiteY664" fmla="*/ 907656 h 1170114"/>
                <a:gd name="connsiteX665" fmla="*/ 198078 w 653735"/>
                <a:gd name="connsiteY665" fmla="*/ 942483 h 1170114"/>
                <a:gd name="connsiteX666" fmla="*/ 194860 w 653735"/>
                <a:gd name="connsiteY666" fmla="*/ 944629 h 1170114"/>
                <a:gd name="connsiteX667" fmla="*/ 188010 w 653735"/>
                <a:gd name="connsiteY667" fmla="*/ 943969 h 1170114"/>
                <a:gd name="connsiteX668" fmla="*/ 165150 w 653735"/>
                <a:gd name="connsiteY668" fmla="*/ 937201 h 1170114"/>
                <a:gd name="connsiteX669" fmla="*/ 147076 w 653735"/>
                <a:gd name="connsiteY669" fmla="*/ 933570 h 1170114"/>
                <a:gd name="connsiteX670" fmla="*/ 144601 w 653735"/>
                <a:gd name="connsiteY670" fmla="*/ 932910 h 1170114"/>
                <a:gd name="connsiteX671" fmla="*/ 129416 w 653735"/>
                <a:gd name="connsiteY671" fmla="*/ 926803 h 1170114"/>
                <a:gd name="connsiteX672" fmla="*/ 115221 w 653735"/>
                <a:gd name="connsiteY672" fmla="*/ 919623 h 1170114"/>
                <a:gd name="connsiteX673" fmla="*/ 105813 w 653735"/>
                <a:gd name="connsiteY673" fmla="*/ 913104 h 1170114"/>
                <a:gd name="connsiteX674" fmla="*/ 103997 w 653735"/>
                <a:gd name="connsiteY674" fmla="*/ 911536 h 1170114"/>
                <a:gd name="connsiteX675" fmla="*/ 106391 w 653735"/>
                <a:gd name="connsiteY675" fmla="*/ 909802 h 1170114"/>
                <a:gd name="connsiteX676" fmla="*/ 114148 w 653735"/>
                <a:gd name="connsiteY676" fmla="*/ 908977 h 1170114"/>
                <a:gd name="connsiteX677" fmla="*/ 133294 w 653735"/>
                <a:gd name="connsiteY677" fmla="*/ 901550 h 1170114"/>
                <a:gd name="connsiteX678" fmla="*/ 136018 w 653735"/>
                <a:gd name="connsiteY678" fmla="*/ 900147 h 1170114"/>
                <a:gd name="connsiteX679" fmla="*/ 144683 w 653735"/>
                <a:gd name="connsiteY679" fmla="*/ 900064 h 1170114"/>
                <a:gd name="connsiteX680" fmla="*/ 161601 w 653735"/>
                <a:gd name="connsiteY680" fmla="*/ 899404 h 1170114"/>
                <a:gd name="connsiteX681" fmla="*/ 173980 w 653735"/>
                <a:gd name="connsiteY681" fmla="*/ 896433 h 1170114"/>
                <a:gd name="connsiteX682" fmla="*/ 188753 w 653735"/>
                <a:gd name="connsiteY682" fmla="*/ 891069 h 1170114"/>
                <a:gd name="connsiteX683" fmla="*/ 197418 w 653735"/>
                <a:gd name="connsiteY683" fmla="*/ 879598 h 1170114"/>
                <a:gd name="connsiteX684" fmla="*/ 190321 w 653735"/>
                <a:gd name="connsiteY684" fmla="*/ 872665 h 1170114"/>
                <a:gd name="connsiteX685" fmla="*/ 180748 w 653735"/>
                <a:gd name="connsiteY685" fmla="*/ 876049 h 1170114"/>
                <a:gd name="connsiteX686" fmla="*/ 176704 w 653735"/>
                <a:gd name="connsiteY686" fmla="*/ 878937 h 1170114"/>
                <a:gd name="connsiteX687" fmla="*/ 173650 w 653735"/>
                <a:gd name="connsiteY687" fmla="*/ 882156 h 1170114"/>
                <a:gd name="connsiteX688" fmla="*/ 158548 w 653735"/>
                <a:gd name="connsiteY688" fmla="*/ 887273 h 1170114"/>
                <a:gd name="connsiteX689" fmla="*/ 143115 w 653735"/>
                <a:gd name="connsiteY689" fmla="*/ 886695 h 1170114"/>
                <a:gd name="connsiteX690" fmla="*/ 139154 w 653735"/>
                <a:gd name="connsiteY690" fmla="*/ 884302 h 1170114"/>
                <a:gd name="connsiteX691" fmla="*/ 135358 w 653735"/>
                <a:gd name="connsiteY691" fmla="*/ 880753 h 1170114"/>
                <a:gd name="connsiteX692" fmla="*/ 104492 w 653735"/>
                <a:gd name="connsiteY692" fmla="*/ 866641 h 1170114"/>
                <a:gd name="connsiteX693" fmla="*/ 102924 w 653735"/>
                <a:gd name="connsiteY693" fmla="*/ 865403 h 1170114"/>
                <a:gd name="connsiteX694" fmla="*/ 104905 w 653735"/>
                <a:gd name="connsiteY694" fmla="*/ 864330 h 1170114"/>
                <a:gd name="connsiteX695" fmla="*/ 106391 w 653735"/>
                <a:gd name="connsiteY695" fmla="*/ 864330 h 1170114"/>
                <a:gd name="connsiteX696" fmla="*/ 121741 w 653735"/>
                <a:gd name="connsiteY696" fmla="*/ 864330 h 1170114"/>
                <a:gd name="connsiteX697" fmla="*/ 132717 w 653735"/>
                <a:gd name="connsiteY697" fmla="*/ 864495 h 1170114"/>
                <a:gd name="connsiteX698" fmla="*/ 137586 w 653735"/>
                <a:gd name="connsiteY698" fmla="*/ 862597 h 1170114"/>
                <a:gd name="connsiteX699" fmla="*/ 139649 w 653735"/>
                <a:gd name="connsiteY699" fmla="*/ 859213 h 1170114"/>
                <a:gd name="connsiteX700" fmla="*/ 137833 w 653735"/>
                <a:gd name="connsiteY700" fmla="*/ 848485 h 1170114"/>
                <a:gd name="connsiteX701" fmla="*/ 129333 w 653735"/>
                <a:gd name="connsiteY701" fmla="*/ 842873 h 1170114"/>
                <a:gd name="connsiteX702" fmla="*/ 119760 w 653735"/>
                <a:gd name="connsiteY702" fmla="*/ 835198 h 1170114"/>
                <a:gd name="connsiteX703" fmla="*/ 98385 w 653735"/>
                <a:gd name="connsiteY703" fmla="*/ 813741 h 1170114"/>
                <a:gd name="connsiteX704" fmla="*/ 93021 w 653735"/>
                <a:gd name="connsiteY704" fmla="*/ 806974 h 1170114"/>
                <a:gd name="connsiteX705" fmla="*/ 81632 w 653735"/>
                <a:gd name="connsiteY705" fmla="*/ 794100 h 1170114"/>
                <a:gd name="connsiteX706" fmla="*/ 72472 w 653735"/>
                <a:gd name="connsiteY706" fmla="*/ 780648 h 1170114"/>
                <a:gd name="connsiteX707" fmla="*/ 56709 w 653735"/>
                <a:gd name="connsiteY707" fmla="*/ 747142 h 1170114"/>
                <a:gd name="connsiteX708" fmla="*/ 45155 w 653735"/>
                <a:gd name="connsiteY708" fmla="*/ 708849 h 1170114"/>
                <a:gd name="connsiteX709" fmla="*/ 40286 w 653735"/>
                <a:gd name="connsiteY709" fmla="*/ 686154 h 1170114"/>
                <a:gd name="connsiteX710" fmla="*/ 33519 w 653735"/>
                <a:gd name="connsiteY710" fmla="*/ 650172 h 1170114"/>
                <a:gd name="connsiteX711" fmla="*/ 31291 w 653735"/>
                <a:gd name="connsiteY711" fmla="*/ 635730 h 1170114"/>
                <a:gd name="connsiteX712" fmla="*/ 29971 w 653735"/>
                <a:gd name="connsiteY712" fmla="*/ 622608 h 1170114"/>
                <a:gd name="connsiteX713" fmla="*/ 25349 w 653735"/>
                <a:gd name="connsiteY713" fmla="*/ 598593 h 1170114"/>
                <a:gd name="connsiteX714" fmla="*/ 20645 w 653735"/>
                <a:gd name="connsiteY714" fmla="*/ 572349 h 1170114"/>
                <a:gd name="connsiteX715" fmla="*/ 20067 w 653735"/>
                <a:gd name="connsiteY715" fmla="*/ 568223 h 1170114"/>
                <a:gd name="connsiteX716" fmla="*/ 17344 w 653735"/>
                <a:gd name="connsiteY716" fmla="*/ 548416 h 1170114"/>
                <a:gd name="connsiteX717" fmla="*/ 15363 w 653735"/>
                <a:gd name="connsiteY717" fmla="*/ 533066 h 1170114"/>
                <a:gd name="connsiteX718" fmla="*/ 13795 w 653735"/>
                <a:gd name="connsiteY718" fmla="*/ 520110 h 1170114"/>
                <a:gd name="connsiteX719" fmla="*/ 10247 w 653735"/>
                <a:gd name="connsiteY719" fmla="*/ 492215 h 1170114"/>
                <a:gd name="connsiteX720" fmla="*/ 10081 w 653735"/>
                <a:gd name="connsiteY720" fmla="*/ 455573 h 1170114"/>
                <a:gd name="connsiteX721" fmla="*/ 10659 w 653735"/>
                <a:gd name="connsiteY721" fmla="*/ 425699 h 1170114"/>
                <a:gd name="connsiteX722" fmla="*/ 15198 w 653735"/>
                <a:gd name="connsiteY722" fmla="*/ 393430 h 1170114"/>
                <a:gd name="connsiteX723" fmla="*/ 17757 w 653735"/>
                <a:gd name="connsiteY723" fmla="*/ 377255 h 1170114"/>
                <a:gd name="connsiteX724" fmla="*/ 19820 w 653735"/>
                <a:gd name="connsiteY724" fmla="*/ 365289 h 1170114"/>
                <a:gd name="connsiteX725" fmla="*/ 24276 w 653735"/>
                <a:gd name="connsiteY725" fmla="*/ 339706 h 1170114"/>
                <a:gd name="connsiteX726" fmla="*/ 24441 w 653735"/>
                <a:gd name="connsiteY726" fmla="*/ 337890 h 1170114"/>
                <a:gd name="connsiteX727" fmla="*/ 29063 w 653735"/>
                <a:gd name="connsiteY727" fmla="*/ 323118 h 1170114"/>
                <a:gd name="connsiteX728" fmla="*/ 40121 w 653735"/>
                <a:gd name="connsiteY728" fmla="*/ 288291 h 1170114"/>
                <a:gd name="connsiteX729" fmla="*/ 46476 w 653735"/>
                <a:gd name="connsiteY729" fmla="*/ 267742 h 1170114"/>
                <a:gd name="connsiteX730" fmla="*/ 54811 w 653735"/>
                <a:gd name="connsiteY730" fmla="*/ 245295 h 1170114"/>
                <a:gd name="connsiteX731" fmla="*/ 60423 w 653735"/>
                <a:gd name="connsiteY731" fmla="*/ 232173 h 1170114"/>
                <a:gd name="connsiteX732" fmla="*/ 74453 w 653735"/>
                <a:gd name="connsiteY732" fmla="*/ 197428 h 1170114"/>
                <a:gd name="connsiteX733" fmla="*/ 85924 w 653735"/>
                <a:gd name="connsiteY733" fmla="*/ 169122 h 1170114"/>
                <a:gd name="connsiteX734" fmla="*/ 95332 w 653735"/>
                <a:gd name="connsiteY734" fmla="*/ 149480 h 1170114"/>
                <a:gd name="connsiteX735" fmla="*/ 108206 w 653735"/>
                <a:gd name="connsiteY735" fmla="*/ 122659 h 1170114"/>
                <a:gd name="connsiteX736" fmla="*/ 120173 w 653735"/>
                <a:gd name="connsiteY736" fmla="*/ 91629 h 1170114"/>
                <a:gd name="connsiteX737" fmla="*/ 129581 w 653735"/>
                <a:gd name="connsiteY737" fmla="*/ 70089 h 1170114"/>
                <a:gd name="connsiteX738" fmla="*/ 133790 w 653735"/>
                <a:gd name="connsiteY738" fmla="*/ 62249 h 1170114"/>
                <a:gd name="connsiteX739" fmla="*/ 144353 w 653735"/>
                <a:gd name="connsiteY739" fmla="*/ 44011 h 1170114"/>
                <a:gd name="connsiteX740" fmla="*/ 163994 w 653735"/>
                <a:gd name="connsiteY740" fmla="*/ 23957 h 1170114"/>
                <a:gd name="connsiteX741" fmla="*/ 188010 w 653735"/>
                <a:gd name="connsiteY741" fmla="*/ 14219 h 1170114"/>
                <a:gd name="connsiteX742" fmla="*/ 197253 w 653735"/>
                <a:gd name="connsiteY742" fmla="*/ 13476 h 1170114"/>
                <a:gd name="connsiteX743" fmla="*/ 213593 w 653735"/>
                <a:gd name="connsiteY743" fmla="*/ 12815 h 1170114"/>
                <a:gd name="connsiteX744" fmla="*/ 236536 w 653735"/>
                <a:gd name="connsiteY744" fmla="*/ 15704 h 1170114"/>
                <a:gd name="connsiteX745" fmla="*/ 243468 w 653735"/>
                <a:gd name="connsiteY745" fmla="*/ 16447 h 1170114"/>
                <a:gd name="connsiteX746" fmla="*/ 243716 w 653735"/>
                <a:gd name="connsiteY746" fmla="*/ 11990 h 1170114"/>
                <a:gd name="connsiteX747" fmla="*/ 243468 w 653735"/>
                <a:gd name="connsiteY747" fmla="*/ 11990 h 1170114"/>
                <a:gd name="connsiteX748" fmla="*/ 241487 w 653735"/>
                <a:gd name="connsiteY748" fmla="*/ 11000 h 1170114"/>
                <a:gd name="connsiteX749" fmla="*/ 242890 w 653735"/>
                <a:gd name="connsiteY749" fmla="*/ 10175 h 1170114"/>
                <a:gd name="connsiteX750" fmla="*/ 238847 w 653735"/>
                <a:gd name="connsiteY750" fmla="*/ 9597 h 1170114"/>
                <a:gd name="connsiteX751" fmla="*/ 238764 w 653735"/>
                <a:gd name="connsiteY751" fmla="*/ 9597 h 1170114"/>
                <a:gd name="connsiteX752" fmla="*/ 237856 w 653735"/>
                <a:gd name="connsiteY752" fmla="*/ 8772 h 1170114"/>
                <a:gd name="connsiteX753" fmla="*/ 239012 w 653735"/>
                <a:gd name="connsiteY753" fmla="*/ 8194 h 1170114"/>
                <a:gd name="connsiteX754" fmla="*/ 239177 w 653735"/>
                <a:gd name="connsiteY754" fmla="*/ 2995 h 1170114"/>
                <a:gd name="connsiteX755" fmla="*/ 223497 w 653735"/>
                <a:gd name="connsiteY755" fmla="*/ 767 h 1170114"/>
                <a:gd name="connsiteX756" fmla="*/ 222919 w 653735"/>
                <a:gd name="connsiteY756" fmla="*/ 767 h 1170114"/>
                <a:gd name="connsiteX757" fmla="*/ 199564 w 653735"/>
                <a:gd name="connsiteY757" fmla="*/ 189 h 1170114"/>
                <a:gd name="connsiteX758" fmla="*/ 176456 w 653735"/>
                <a:gd name="connsiteY758" fmla="*/ 3490 h 1170114"/>
                <a:gd name="connsiteX759" fmla="*/ 153101 w 653735"/>
                <a:gd name="connsiteY759" fmla="*/ 17850 h 1170114"/>
                <a:gd name="connsiteX760" fmla="*/ 138906 w 653735"/>
                <a:gd name="connsiteY760" fmla="*/ 32127 h 1170114"/>
                <a:gd name="connsiteX761" fmla="*/ 127930 w 653735"/>
                <a:gd name="connsiteY761" fmla="*/ 49788 h 1170114"/>
                <a:gd name="connsiteX762" fmla="*/ 117449 w 653735"/>
                <a:gd name="connsiteY762" fmla="*/ 72235 h 1170114"/>
                <a:gd name="connsiteX763" fmla="*/ 106473 w 653735"/>
                <a:gd name="connsiteY763" fmla="*/ 95920 h 1170114"/>
                <a:gd name="connsiteX764" fmla="*/ 99376 w 653735"/>
                <a:gd name="connsiteY764" fmla="*/ 115644 h 1170114"/>
                <a:gd name="connsiteX765" fmla="*/ 87987 w 653735"/>
                <a:gd name="connsiteY765" fmla="*/ 139164 h 1170114"/>
                <a:gd name="connsiteX766" fmla="*/ 81302 w 653735"/>
                <a:gd name="connsiteY766" fmla="*/ 153525 h 1170114"/>
                <a:gd name="connsiteX767" fmla="*/ 68180 w 653735"/>
                <a:gd name="connsiteY767" fmla="*/ 183151 h 1170114"/>
                <a:gd name="connsiteX768" fmla="*/ 52088 w 653735"/>
                <a:gd name="connsiteY768" fmla="*/ 225405 h 1170114"/>
                <a:gd name="connsiteX769" fmla="*/ 44413 w 653735"/>
                <a:gd name="connsiteY769" fmla="*/ 243727 h 1170114"/>
                <a:gd name="connsiteX770" fmla="*/ 36820 w 653735"/>
                <a:gd name="connsiteY770" fmla="*/ 263203 h 1170114"/>
                <a:gd name="connsiteX771" fmla="*/ 28402 w 653735"/>
                <a:gd name="connsiteY771" fmla="*/ 292748 h 1170114"/>
                <a:gd name="connsiteX772" fmla="*/ 23203 w 653735"/>
                <a:gd name="connsiteY772" fmla="*/ 307190 h 1170114"/>
                <a:gd name="connsiteX773" fmla="*/ 17344 w 653735"/>
                <a:gd name="connsiteY773" fmla="*/ 327161 h 1170114"/>
                <a:gd name="connsiteX774" fmla="*/ 10824 w 653735"/>
                <a:gd name="connsiteY774" fmla="*/ 356871 h 1170114"/>
                <a:gd name="connsiteX775" fmla="*/ 7193 w 653735"/>
                <a:gd name="connsiteY775" fmla="*/ 378080 h 1170114"/>
                <a:gd name="connsiteX776" fmla="*/ 2571 w 653735"/>
                <a:gd name="connsiteY776" fmla="*/ 403169 h 1170114"/>
                <a:gd name="connsiteX777" fmla="*/ 1334 w 653735"/>
                <a:gd name="connsiteY777" fmla="*/ 416703 h 1170114"/>
                <a:gd name="connsiteX778" fmla="*/ 178 w 653735"/>
                <a:gd name="connsiteY778" fmla="*/ 431723 h 1170114"/>
                <a:gd name="connsiteX779" fmla="*/ 178 w 653735"/>
                <a:gd name="connsiteY779" fmla="*/ 447155 h 1170114"/>
                <a:gd name="connsiteX780" fmla="*/ 343 w 653735"/>
                <a:gd name="connsiteY780" fmla="*/ 482642 h 1170114"/>
                <a:gd name="connsiteX781" fmla="*/ 3479 w 653735"/>
                <a:gd name="connsiteY781" fmla="*/ 512599 h 1170114"/>
                <a:gd name="connsiteX782" fmla="*/ 6780 w 653735"/>
                <a:gd name="connsiteY782" fmla="*/ 538843 h 1170114"/>
                <a:gd name="connsiteX783" fmla="*/ 9256 w 653735"/>
                <a:gd name="connsiteY783" fmla="*/ 555431 h 1170114"/>
                <a:gd name="connsiteX784" fmla="*/ 12640 w 653735"/>
                <a:gd name="connsiteY784" fmla="*/ 579034 h 1170114"/>
                <a:gd name="connsiteX785" fmla="*/ 13878 w 653735"/>
                <a:gd name="connsiteY785" fmla="*/ 585801 h 1170114"/>
                <a:gd name="connsiteX786" fmla="*/ 15363 w 653735"/>
                <a:gd name="connsiteY786" fmla="*/ 593558 h 1170114"/>
                <a:gd name="connsiteX787" fmla="*/ 18004 w 653735"/>
                <a:gd name="connsiteY787" fmla="*/ 610477 h 1170114"/>
                <a:gd name="connsiteX788" fmla="*/ 19655 w 653735"/>
                <a:gd name="connsiteY788" fmla="*/ 618894 h 1170114"/>
                <a:gd name="connsiteX789" fmla="*/ 21470 w 653735"/>
                <a:gd name="connsiteY789" fmla="*/ 634327 h 1170114"/>
                <a:gd name="connsiteX790" fmla="*/ 26752 w 653735"/>
                <a:gd name="connsiteY790" fmla="*/ 666183 h 1170114"/>
                <a:gd name="connsiteX791" fmla="*/ 31126 w 653735"/>
                <a:gd name="connsiteY791" fmla="*/ 686649 h 1170114"/>
                <a:gd name="connsiteX792" fmla="*/ 37398 w 653735"/>
                <a:gd name="connsiteY792" fmla="*/ 716524 h 1170114"/>
                <a:gd name="connsiteX793" fmla="*/ 42019 w 653735"/>
                <a:gd name="connsiteY793" fmla="*/ 733854 h 1170114"/>
                <a:gd name="connsiteX794" fmla="*/ 51923 w 653735"/>
                <a:gd name="connsiteY794" fmla="*/ 761831 h 1170114"/>
                <a:gd name="connsiteX795" fmla="*/ 63972 w 653735"/>
                <a:gd name="connsiteY795" fmla="*/ 786837 h 1170114"/>
                <a:gd name="connsiteX796" fmla="*/ 87657 w 653735"/>
                <a:gd name="connsiteY796" fmla="*/ 818363 h 1170114"/>
                <a:gd name="connsiteX797" fmla="*/ 95992 w 653735"/>
                <a:gd name="connsiteY797" fmla="*/ 828101 h 1170114"/>
                <a:gd name="connsiteX798" fmla="*/ 111095 w 653735"/>
                <a:gd name="connsiteY798" fmla="*/ 842460 h 1170114"/>
                <a:gd name="connsiteX799" fmla="*/ 113735 w 653735"/>
                <a:gd name="connsiteY799" fmla="*/ 845184 h 1170114"/>
                <a:gd name="connsiteX800" fmla="*/ 117367 w 653735"/>
                <a:gd name="connsiteY800" fmla="*/ 847660 h 1170114"/>
                <a:gd name="connsiteX801" fmla="*/ 118357 w 653735"/>
                <a:gd name="connsiteY801" fmla="*/ 848485 h 1170114"/>
                <a:gd name="connsiteX802" fmla="*/ 117202 w 653735"/>
                <a:gd name="connsiteY802" fmla="*/ 849145 h 1170114"/>
                <a:gd name="connsiteX803" fmla="*/ 109114 w 653735"/>
                <a:gd name="connsiteY803" fmla="*/ 850631 h 1170114"/>
                <a:gd name="connsiteX804" fmla="*/ 93104 w 653735"/>
                <a:gd name="connsiteY804" fmla="*/ 851291 h 1170114"/>
                <a:gd name="connsiteX805" fmla="*/ 74040 w 653735"/>
                <a:gd name="connsiteY805" fmla="*/ 849145 h 1170114"/>
                <a:gd name="connsiteX806" fmla="*/ 72555 w 653735"/>
                <a:gd name="connsiteY806" fmla="*/ 849145 h 1170114"/>
                <a:gd name="connsiteX807" fmla="*/ 69418 w 653735"/>
                <a:gd name="connsiteY807" fmla="*/ 851786 h 1170114"/>
                <a:gd name="connsiteX808" fmla="*/ 70326 w 653735"/>
                <a:gd name="connsiteY808" fmla="*/ 855995 h 1170114"/>
                <a:gd name="connsiteX809" fmla="*/ 71482 w 653735"/>
                <a:gd name="connsiteY809" fmla="*/ 861194 h 1170114"/>
                <a:gd name="connsiteX810" fmla="*/ 73710 w 653735"/>
                <a:gd name="connsiteY810" fmla="*/ 866888 h 1170114"/>
                <a:gd name="connsiteX811" fmla="*/ 89308 w 653735"/>
                <a:gd name="connsiteY811" fmla="*/ 874398 h 1170114"/>
                <a:gd name="connsiteX812" fmla="*/ 109362 w 653735"/>
                <a:gd name="connsiteY812" fmla="*/ 883641 h 1170114"/>
                <a:gd name="connsiteX813" fmla="*/ 110682 w 653735"/>
                <a:gd name="connsiteY813" fmla="*/ 885870 h 1170114"/>
                <a:gd name="connsiteX814" fmla="*/ 110682 w 653735"/>
                <a:gd name="connsiteY814" fmla="*/ 894205 h 1170114"/>
                <a:gd name="connsiteX815" fmla="*/ 105978 w 653735"/>
                <a:gd name="connsiteY815" fmla="*/ 897588 h 1170114"/>
                <a:gd name="connsiteX816" fmla="*/ 91948 w 653735"/>
                <a:gd name="connsiteY816" fmla="*/ 896020 h 1170114"/>
                <a:gd name="connsiteX817" fmla="*/ 79652 w 653735"/>
                <a:gd name="connsiteY817" fmla="*/ 893792 h 1170114"/>
                <a:gd name="connsiteX818" fmla="*/ 72637 w 653735"/>
                <a:gd name="connsiteY818" fmla="*/ 897506 h 1170114"/>
                <a:gd name="connsiteX819" fmla="*/ 72802 w 653735"/>
                <a:gd name="connsiteY819" fmla="*/ 901797 h 1170114"/>
                <a:gd name="connsiteX820" fmla="*/ 79157 w 653735"/>
                <a:gd name="connsiteY820" fmla="*/ 913351 h 1170114"/>
                <a:gd name="connsiteX821" fmla="*/ 83531 w 653735"/>
                <a:gd name="connsiteY821" fmla="*/ 915414 h 1170114"/>
                <a:gd name="connsiteX822" fmla="*/ 99211 w 653735"/>
                <a:gd name="connsiteY822" fmla="*/ 925153 h 1170114"/>
                <a:gd name="connsiteX823" fmla="*/ 106473 w 653735"/>
                <a:gd name="connsiteY823" fmla="*/ 929114 h 1170114"/>
                <a:gd name="connsiteX824" fmla="*/ 119843 w 653735"/>
                <a:gd name="connsiteY824" fmla="*/ 936871 h 1170114"/>
                <a:gd name="connsiteX825" fmla="*/ 137008 w 653735"/>
                <a:gd name="connsiteY825" fmla="*/ 943061 h 1170114"/>
                <a:gd name="connsiteX826" fmla="*/ 160281 w 653735"/>
                <a:gd name="connsiteY826" fmla="*/ 948755 h 1170114"/>
                <a:gd name="connsiteX827" fmla="*/ 171917 w 653735"/>
                <a:gd name="connsiteY827" fmla="*/ 951231 h 1170114"/>
                <a:gd name="connsiteX828" fmla="*/ 185369 w 653735"/>
                <a:gd name="connsiteY828" fmla="*/ 957008 h 1170114"/>
                <a:gd name="connsiteX829" fmla="*/ 186194 w 653735"/>
                <a:gd name="connsiteY829" fmla="*/ 960639 h 1170114"/>
                <a:gd name="connsiteX830" fmla="*/ 173238 w 653735"/>
                <a:gd name="connsiteY830" fmla="*/ 974916 h 1170114"/>
                <a:gd name="connsiteX831" fmla="*/ 172082 w 653735"/>
                <a:gd name="connsiteY831" fmla="*/ 981931 h 1170114"/>
                <a:gd name="connsiteX832" fmla="*/ 172660 w 653735"/>
                <a:gd name="connsiteY832" fmla="*/ 983499 h 1170114"/>
                <a:gd name="connsiteX833" fmla="*/ 179262 w 653735"/>
                <a:gd name="connsiteY833" fmla="*/ 991422 h 1170114"/>
                <a:gd name="connsiteX834" fmla="*/ 205506 w 653735"/>
                <a:gd name="connsiteY834" fmla="*/ 1003306 h 1170114"/>
                <a:gd name="connsiteX835" fmla="*/ 220691 w 653735"/>
                <a:gd name="connsiteY835" fmla="*/ 1011146 h 1170114"/>
                <a:gd name="connsiteX836" fmla="*/ 245944 w 653735"/>
                <a:gd name="connsiteY836" fmla="*/ 1024267 h 1170114"/>
                <a:gd name="connsiteX837" fmla="*/ 263110 w 653735"/>
                <a:gd name="connsiteY837" fmla="*/ 1032355 h 1170114"/>
                <a:gd name="connsiteX838" fmla="*/ 263687 w 653735"/>
                <a:gd name="connsiteY838" fmla="*/ 1041021 h 1170114"/>
                <a:gd name="connsiteX839" fmla="*/ 258323 w 653735"/>
                <a:gd name="connsiteY839" fmla="*/ 1046302 h 1170114"/>
                <a:gd name="connsiteX840" fmla="*/ 237526 w 653735"/>
                <a:gd name="connsiteY840" fmla="*/ 1063716 h 1170114"/>
                <a:gd name="connsiteX841" fmla="*/ 221351 w 653735"/>
                <a:gd name="connsiteY841" fmla="*/ 1075682 h 1170114"/>
                <a:gd name="connsiteX842" fmla="*/ 216399 w 653735"/>
                <a:gd name="connsiteY842" fmla="*/ 1078488 h 1170114"/>
                <a:gd name="connsiteX843" fmla="*/ 213593 w 653735"/>
                <a:gd name="connsiteY843" fmla="*/ 1083935 h 1170114"/>
                <a:gd name="connsiteX844" fmla="*/ 214831 w 653735"/>
                <a:gd name="connsiteY844" fmla="*/ 1091857 h 1170114"/>
                <a:gd name="connsiteX845" fmla="*/ 218297 w 653735"/>
                <a:gd name="connsiteY845" fmla="*/ 1095571 h 1170114"/>
                <a:gd name="connsiteX846" fmla="*/ 233400 w 653735"/>
                <a:gd name="connsiteY846" fmla="*/ 1100027 h 1170114"/>
                <a:gd name="connsiteX847" fmla="*/ 241652 w 653735"/>
                <a:gd name="connsiteY847" fmla="*/ 1100935 h 1170114"/>
                <a:gd name="connsiteX848" fmla="*/ 261541 w 653735"/>
                <a:gd name="connsiteY848" fmla="*/ 1105226 h 1170114"/>
                <a:gd name="connsiteX849" fmla="*/ 281018 w 653735"/>
                <a:gd name="connsiteY849" fmla="*/ 1109930 h 1170114"/>
                <a:gd name="connsiteX850" fmla="*/ 309077 w 653735"/>
                <a:gd name="connsiteY850" fmla="*/ 1117193 h 1170114"/>
                <a:gd name="connsiteX851" fmla="*/ 332762 w 653735"/>
                <a:gd name="connsiteY851" fmla="*/ 1123382 h 1170114"/>
                <a:gd name="connsiteX852" fmla="*/ 343408 w 653735"/>
                <a:gd name="connsiteY852" fmla="*/ 1127921 h 1170114"/>
                <a:gd name="connsiteX853" fmla="*/ 365691 w 653735"/>
                <a:gd name="connsiteY853" fmla="*/ 1137495 h 1170114"/>
                <a:gd name="connsiteX854" fmla="*/ 374851 w 653735"/>
                <a:gd name="connsiteY854" fmla="*/ 1142116 h 1170114"/>
                <a:gd name="connsiteX855" fmla="*/ 387808 w 653735"/>
                <a:gd name="connsiteY855" fmla="*/ 1148636 h 1170114"/>
                <a:gd name="connsiteX856" fmla="*/ 406459 w 653735"/>
                <a:gd name="connsiteY856" fmla="*/ 1156558 h 1170114"/>
                <a:gd name="connsiteX857" fmla="*/ 416940 w 653735"/>
                <a:gd name="connsiteY857" fmla="*/ 1159777 h 1170114"/>
                <a:gd name="connsiteX858" fmla="*/ 420654 w 653735"/>
                <a:gd name="connsiteY858" fmla="*/ 1164976 h 1170114"/>
                <a:gd name="connsiteX859" fmla="*/ 423542 w 653735"/>
                <a:gd name="connsiteY859" fmla="*/ 1169433 h 1170114"/>
                <a:gd name="connsiteX860" fmla="*/ 427834 w 653735"/>
                <a:gd name="connsiteY860" fmla="*/ 1168030 h 1170114"/>
                <a:gd name="connsiteX861" fmla="*/ 431712 w 653735"/>
                <a:gd name="connsiteY861" fmla="*/ 1161097 h 1170114"/>
                <a:gd name="connsiteX862" fmla="*/ 429732 w 653735"/>
                <a:gd name="connsiteY862" fmla="*/ 1148636 h 1170114"/>
                <a:gd name="connsiteX863" fmla="*/ 409595 w 653735"/>
                <a:gd name="connsiteY863" fmla="*/ 1118514 h 1170114"/>
                <a:gd name="connsiteX864" fmla="*/ 400352 w 653735"/>
                <a:gd name="connsiteY864" fmla="*/ 1094663 h 1170114"/>
                <a:gd name="connsiteX865" fmla="*/ 398124 w 653735"/>
                <a:gd name="connsiteY865" fmla="*/ 1089547 h 1170114"/>
                <a:gd name="connsiteX866" fmla="*/ 393915 w 653735"/>
                <a:gd name="connsiteY866" fmla="*/ 1076095 h 1170114"/>
                <a:gd name="connsiteX867" fmla="*/ 391769 w 653735"/>
                <a:gd name="connsiteY867" fmla="*/ 1070895 h 1170114"/>
                <a:gd name="connsiteX868" fmla="*/ 387395 w 653735"/>
                <a:gd name="connsiteY868" fmla="*/ 1057939 h 1170114"/>
                <a:gd name="connsiteX869" fmla="*/ 378813 w 653735"/>
                <a:gd name="connsiteY869" fmla="*/ 1032933 h 1170114"/>
                <a:gd name="connsiteX870" fmla="*/ 375759 w 653735"/>
                <a:gd name="connsiteY870" fmla="*/ 1022287 h 1170114"/>
                <a:gd name="connsiteX871" fmla="*/ 377162 w 653735"/>
                <a:gd name="connsiteY871" fmla="*/ 1017583 h 1170114"/>
                <a:gd name="connsiteX872" fmla="*/ 380381 w 653735"/>
                <a:gd name="connsiteY872" fmla="*/ 1005864 h 1170114"/>
                <a:gd name="connsiteX873" fmla="*/ 382196 w 653735"/>
                <a:gd name="connsiteY873" fmla="*/ 990844 h 1170114"/>
                <a:gd name="connsiteX874" fmla="*/ 387478 w 653735"/>
                <a:gd name="connsiteY874" fmla="*/ 969717 h 1170114"/>
                <a:gd name="connsiteX875" fmla="*/ 394740 w 653735"/>
                <a:gd name="connsiteY875" fmla="*/ 944464 h 1170114"/>
                <a:gd name="connsiteX876" fmla="*/ 398702 w 653735"/>
                <a:gd name="connsiteY876" fmla="*/ 929361 h 1170114"/>
                <a:gd name="connsiteX877" fmla="*/ 400847 w 653735"/>
                <a:gd name="connsiteY877" fmla="*/ 927463 h 1170114"/>
                <a:gd name="connsiteX878" fmla="*/ 417848 w 653735"/>
                <a:gd name="connsiteY878" fmla="*/ 928701 h 1170114"/>
                <a:gd name="connsiteX879" fmla="*/ 428494 w 653735"/>
                <a:gd name="connsiteY879" fmla="*/ 928041 h 1170114"/>
                <a:gd name="connsiteX880" fmla="*/ 448548 w 653735"/>
                <a:gd name="connsiteY880" fmla="*/ 926060 h 1170114"/>
                <a:gd name="connsiteX881" fmla="*/ 465218 w 653735"/>
                <a:gd name="connsiteY881" fmla="*/ 920531 h 1170114"/>
                <a:gd name="connsiteX882" fmla="*/ 487253 w 653735"/>
                <a:gd name="connsiteY882" fmla="*/ 913846 h 1170114"/>
                <a:gd name="connsiteX883" fmla="*/ 504831 w 653735"/>
                <a:gd name="connsiteY883" fmla="*/ 906336 h 1170114"/>
                <a:gd name="connsiteX884" fmla="*/ 514569 w 653735"/>
                <a:gd name="connsiteY884" fmla="*/ 897259 h 1170114"/>
                <a:gd name="connsiteX885" fmla="*/ 523647 w 653735"/>
                <a:gd name="connsiteY885" fmla="*/ 886365 h 1170114"/>
                <a:gd name="connsiteX886" fmla="*/ 525298 w 653735"/>
                <a:gd name="connsiteY886" fmla="*/ 876049 h 1170114"/>
                <a:gd name="connsiteX887" fmla="*/ 516220 w 653735"/>
                <a:gd name="connsiteY887" fmla="*/ 867631 h 1170114"/>
                <a:gd name="connsiteX888" fmla="*/ 488491 w 653735"/>
                <a:gd name="connsiteY888" fmla="*/ 863917 h 1170114"/>
                <a:gd name="connsiteX889" fmla="*/ 469840 w 653735"/>
                <a:gd name="connsiteY889" fmla="*/ 859544 h 1170114"/>
                <a:gd name="connsiteX890" fmla="*/ 459359 w 653735"/>
                <a:gd name="connsiteY890" fmla="*/ 857233 h 1170114"/>
                <a:gd name="connsiteX891" fmla="*/ 456883 w 653735"/>
                <a:gd name="connsiteY891" fmla="*/ 851786 h 1170114"/>
                <a:gd name="connsiteX892" fmla="*/ 457626 w 653735"/>
                <a:gd name="connsiteY892" fmla="*/ 842873 h 1170114"/>
                <a:gd name="connsiteX893" fmla="*/ 460184 w 653735"/>
                <a:gd name="connsiteY893" fmla="*/ 839407 h 1170114"/>
                <a:gd name="connsiteX894" fmla="*/ 480651 w 653735"/>
                <a:gd name="connsiteY894" fmla="*/ 838004 h 1170114"/>
                <a:gd name="connsiteX895" fmla="*/ 494268 w 653735"/>
                <a:gd name="connsiteY895" fmla="*/ 837261 h 1170114"/>
                <a:gd name="connsiteX896" fmla="*/ 512671 w 653735"/>
                <a:gd name="connsiteY896" fmla="*/ 835858 h 1170114"/>
                <a:gd name="connsiteX897" fmla="*/ 526041 w 653735"/>
                <a:gd name="connsiteY897" fmla="*/ 835858 h 1170114"/>
                <a:gd name="connsiteX898" fmla="*/ 537677 w 653735"/>
                <a:gd name="connsiteY898" fmla="*/ 837261 h 1170114"/>
                <a:gd name="connsiteX899" fmla="*/ 544444 w 653735"/>
                <a:gd name="connsiteY899" fmla="*/ 832227 h 1170114"/>
                <a:gd name="connsiteX900" fmla="*/ 543206 w 653735"/>
                <a:gd name="connsiteY900" fmla="*/ 822571 h 1170114"/>
                <a:gd name="connsiteX901" fmla="*/ 533963 w 653735"/>
                <a:gd name="connsiteY901" fmla="*/ 800537 h 1170114"/>
                <a:gd name="connsiteX902" fmla="*/ 533963 w 653735"/>
                <a:gd name="connsiteY902" fmla="*/ 798803 h 1170114"/>
                <a:gd name="connsiteX903" fmla="*/ 539823 w 653735"/>
                <a:gd name="connsiteY903" fmla="*/ 782133 h 1170114"/>
                <a:gd name="connsiteX904" fmla="*/ 547003 w 653735"/>
                <a:gd name="connsiteY904" fmla="*/ 769919 h 1170114"/>
                <a:gd name="connsiteX905" fmla="*/ 561032 w 653735"/>
                <a:gd name="connsiteY905" fmla="*/ 755312 h 1170114"/>
                <a:gd name="connsiteX906" fmla="*/ 575640 w 653735"/>
                <a:gd name="connsiteY906" fmla="*/ 743097 h 1170114"/>
                <a:gd name="connsiteX907" fmla="*/ 574649 w 653735"/>
                <a:gd name="connsiteY907" fmla="*/ 728491 h 1170114"/>
                <a:gd name="connsiteX908" fmla="*/ 559464 w 653735"/>
                <a:gd name="connsiteY908" fmla="*/ 711242 h 1170114"/>
                <a:gd name="connsiteX909" fmla="*/ 544609 w 653735"/>
                <a:gd name="connsiteY909" fmla="*/ 686154 h 1170114"/>
                <a:gd name="connsiteX910" fmla="*/ 541391 w 653735"/>
                <a:gd name="connsiteY910" fmla="*/ 664120 h 1170114"/>
                <a:gd name="connsiteX911" fmla="*/ 543289 w 653735"/>
                <a:gd name="connsiteY911" fmla="*/ 646459 h 1170114"/>
                <a:gd name="connsiteX912" fmla="*/ 543454 w 653735"/>
                <a:gd name="connsiteY912" fmla="*/ 627725 h 1170114"/>
                <a:gd name="connsiteX913" fmla="*/ 545682 w 653735"/>
                <a:gd name="connsiteY913" fmla="*/ 606598 h 1170114"/>
                <a:gd name="connsiteX914" fmla="*/ 546342 w 653735"/>
                <a:gd name="connsiteY914" fmla="*/ 591661 h 1170114"/>
                <a:gd name="connsiteX915" fmla="*/ 547580 w 653735"/>
                <a:gd name="connsiteY915" fmla="*/ 585966 h 1170114"/>
                <a:gd name="connsiteX916" fmla="*/ 549314 w 653735"/>
                <a:gd name="connsiteY916" fmla="*/ 584729 h 1170114"/>
                <a:gd name="connsiteX917" fmla="*/ 561280 w 653735"/>
                <a:gd name="connsiteY917" fmla="*/ 586792 h 1170114"/>
                <a:gd name="connsiteX918" fmla="*/ 563838 w 653735"/>
                <a:gd name="connsiteY918" fmla="*/ 585801 h 1170114"/>
                <a:gd name="connsiteX919" fmla="*/ 576960 w 653735"/>
                <a:gd name="connsiteY919" fmla="*/ 569378 h 1170114"/>
                <a:gd name="connsiteX920" fmla="*/ 577373 w 653735"/>
                <a:gd name="connsiteY920" fmla="*/ 568140 h 1170114"/>
                <a:gd name="connsiteX921" fmla="*/ 588266 w 653735"/>
                <a:gd name="connsiteY921" fmla="*/ 549241 h 1170114"/>
                <a:gd name="connsiteX922" fmla="*/ 589339 w 653735"/>
                <a:gd name="connsiteY922" fmla="*/ 547921 h 1170114"/>
                <a:gd name="connsiteX923" fmla="*/ 601305 w 653735"/>
                <a:gd name="connsiteY923" fmla="*/ 529187 h 1170114"/>
                <a:gd name="connsiteX924" fmla="*/ 604854 w 653735"/>
                <a:gd name="connsiteY924" fmla="*/ 522503 h 1170114"/>
                <a:gd name="connsiteX925" fmla="*/ 614757 w 653735"/>
                <a:gd name="connsiteY925" fmla="*/ 507565 h 1170114"/>
                <a:gd name="connsiteX926" fmla="*/ 621855 w 653735"/>
                <a:gd name="connsiteY926" fmla="*/ 493453 h 1170114"/>
                <a:gd name="connsiteX927" fmla="*/ 634316 w 653735"/>
                <a:gd name="connsiteY927" fmla="*/ 462341 h 1170114"/>
                <a:gd name="connsiteX928" fmla="*/ 643312 w 653735"/>
                <a:gd name="connsiteY928" fmla="*/ 437995 h 1170114"/>
                <a:gd name="connsiteX929" fmla="*/ 650409 w 653735"/>
                <a:gd name="connsiteY929" fmla="*/ 418271 h 1170114"/>
                <a:gd name="connsiteX930" fmla="*/ 652802 w 653735"/>
                <a:gd name="connsiteY930" fmla="*/ 401766 h 1170114"/>
                <a:gd name="connsiteX931" fmla="*/ 653710 w 653735"/>
                <a:gd name="connsiteY931" fmla="*/ 392357 h 1170114"/>
                <a:gd name="connsiteX932" fmla="*/ 649584 w 653735"/>
                <a:gd name="connsiteY932" fmla="*/ 358439 h 1170114"/>
                <a:gd name="connsiteX933" fmla="*/ 646035 w 653735"/>
                <a:gd name="connsiteY933" fmla="*/ 336817 h 1170114"/>
                <a:gd name="connsiteX934" fmla="*/ 639681 w 653735"/>
                <a:gd name="connsiteY934" fmla="*/ 302898 h 1170114"/>
                <a:gd name="connsiteX935" fmla="*/ 634481 w 653735"/>
                <a:gd name="connsiteY935" fmla="*/ 275912 h 1170114"/>
                <a:gd name="connsiteX936" fmla="*/ 630850 w 653735"/>
                <a:gd name="connsiteY936" fmla="*/ 256931 h 1170114"/>
                <a:gd name="connsiteX937" fmla="*/ 628374 w 653735"/>
                <a:gd name="connsiteY937" fmla="*/ 239930 h 1170114"/>
                <a:gd name="connsiteX938" fmla="*/ 392842 w 653735"/>
                <a:gd name="connsiteY938" fmla="*/ 608414 h 1170114"/>
                <a:gd name="connsiteX939" fmla="*/ 398124 w 653735"/>
                <a:gd name="connsiteY939" fmla="*/ 608414 h 1170114"/>
                <a:gd name="connsiteX940" fmla="*/ 400600 w 653735"/>
                <a:gd name="connsiteY940" fmla="*/ 612705 h 1170114"/>
                <a:gd name="connsiteX941" fmla="*/ 400187 w 653735"/>
                <a:gd name="connsiteY941" fmla="*/ 614685 h 1170114"/>
                <a:gd name="connsiteX942" fmla="*/ 397463 w 653735"/>
                <a:gd name="connsiteY942" fmla="*/ 627725 h 1170114"/>
                <a:gd name="connsiteX943" fmla="*/ 392925 w 653735"/>
                <a:gd name="connsiteY943" fmla="*/ 642415 h 1170114"/>
                <a:gd name="connsiteX944" fmla="*/ 389541 w 653735"/>
                <a:gd name="connsiteY944" fmla="*/ 644065 h 1170114"/>
                <a:gd name="connsiteX945" fmla="*/ 386157 w 653735"/>
                <a:gd name="connsiteY945" fmla="*/ 641837 h 1170114"/>
                <a:gd name="connsiteX946" fmla="*/ 383847 w 653735"/>
                <a:gd name="connsiteY946" fmla="*/ 635895 h 1170114"/>
                <a:gd name="connsiteX947" fmla="*/ 385992 w 653735"/>
                <a:gd name="connsiteY947" fmla="*/ 625166 h 1170114"/>
                <a:gd name="connsiteX948" fmla="*/ 392760 w 653735"/>
                <a:gd name="connsiteY948" fmla="*/ 608331 h 1170114"/>
                <a:gd name="connsiteX949" fmla="*/ 191641 w 653735"/>
                <a:gd name="connsiteY949" fmla="*/ 979868 h 1170114"/>
                <a:gd name="connsiteX950" fmla="*/ 190898 w 653735"/>
                <a:gd name="connsiteY950" fmla="*/ 973843 h 1170114"/>
                <a:gd name="connsiteX951" fmla="*/ 198573 w 653735"/>
                <a:gd name="connsiteY951" fmla="*/ 962537 h 1170114"/>
                <a:gd name="connsiteX952" fmla="*/ 210787 w 653735"/>
                <a:gd name="connsiteY952" fmla="*/ 957750 h 1170114"/>
                <a:gd name="connsiteX953" fmla="*/ 212025 w 653735"/>
                <a:gd name="connsiteY953" fmla="*/ 957008 h 1170114"/>
                <a:gd name="connsiteX954" fmla="*/ 214501 w 653735"/>
                <a:gd name="connsiteY954" fmla="*/ 941576 h 1170114"/>
                <a:gd name="connsiteX955" fmla="*/ 214749 w 653735"/>
                <a:gd name="connsiteY955" fmla="*/ 933323 h 1170114"/>
                <a:gd name="connsiteX956" fmla="*/ 215822 w 653735"/>
                <a:gd name="connsiteY956" fmla="*/ 931672 h 1170114"/>
                <a:gd name="connsiteX957" fmla="*/ 224157 w 653735"/>
                <a:gd name="connsiteY957" fmla="*/ 911865 h 1170114"/>
                <a:gd name="connsiteX958" fmla="*/ 230511 w 653735"/>
                <a:gd name="connsiteY958" fmla="*/ 907161 h 1170114"/>
                <a:gd name="connsiteX959" fmla="*/ 238021 w 653735"/>
                <a:gd name="connsiteY959" fmla="*/ 909390 h 1170114"/>
                <a:gd name="connsiteX960" fmla="*/ 241570 w 653735"/>
                <a:gd name="connsiteY960" fmla="*/ 918138 h 1170114"/>
                <a:gd name="connsiteX961" fmla="*/ 235133 w 653735"/>
                <a:gd name="connsiteY961" fmla="*/ 930847 h 1170114"/>
                <a:gd name="connsiteX962" fmla="*/ 235133 w 653735"/>
                <a:gd name="connsiteY962" fmla="*/ 943721 h 1170114"/>
                <a:gd name="connsiteX963" fmla="*/ 242973 w 653735"/>
                <a:gd name="connsiteY963" fmla="*/ 950323 h 1170114"/>
                <a:gd name="connsiteX964" fmla="*/ 251721 w 653735"/>
                <a:gd name="connsiteY964" fmla="*/ 955192 h 1170114"/>
                <a:gd name="connsiteX965" fmla="*/ 261376 w 653735"/>
                <a:gd name="connsiteY965" fmla="*/ 963775 h 1170114"/>
                <a:gd name="connsiteX966" fmla="*/ 279285 w 653735"/>
                <a:gd name="connsiteY966" fmla="*/ 977722 h 1170114"/>
                <a:gd name="connsiteX967" fmla="*/ 294057 w 653735"/>
                <a:gd name="connsiteY967" fmla="*/ 993567 h 1170114"/>
                <a:gd name="connsiteX968" fmla="*/ 300329 w 653735"/>
                <a:gd name="connsiteY968" fmla="*/ 1002150 h 1170114"/>
                <a:gd name="connsiteX969" fmla="*/ 314937 w 653735"/>
                <a:gd name="connsiteY969" fmla="*/ 1020554 h 1170114"/>
                <a:gd name="connsiteX970" fmla="*/ 318485 w 653735"/>
                <a:gd name="connsiteY970" fmla="*/ 1025753 h 1170114"/>
                <a:gd name="connsiteX971" fmla="*/ 332597 w 653735"/>
                <a:gd name="connsiteY971" fmla="*/ 1047045 h 1170114"/>
                <a:gd name="connsiteX972" fmla="*/ 353724 w 653735"/>
                <a:gd name="connsiteY972" fmla="*/ 1073206 h 1170114"/>
                <a:gd name="connsiteX973" fmla="*/ 371798 w 653735"/>
                <a:gd name="connsiteY973" fmla="*/ 1097964 h 1170114"/>
                <a:gd name="connsiteX974" fmla="*/ 385745 w 653735"/>
                <a:gd name="connsiteY974" fmla="*/ 1114882 h 1170114"/>
                <a:gd name="connsiteX975" fmla="*/ 386240 w 653735"/>
                <a:gd name="connsiteY975" fmla="*/ 1115047 h 1170114"/>
                <a:gd name="connsiteX976" fmla="*/ 400435 w 653735"/>
                <a:gd name="connsiteY976" fmla="*/ 1131223 h 1170114"/>
                <a:gd name="connsiteX977" fmla="*/ 404561 w 653735"/>
                <a:gd name="connsiteY977" fmla="*/ 1136504 h 1170114"/>
                <a:gd name="connsiteX978" fmla="*/ 405964 w 653735"/>
                <a:gd name="connsiteY978" fmla="*/ 1140300 h 1170114"/>
                <a:gd name="connsiteX979" fmla="*/ 403076 w 653735"/>
                <a:gd name="connsiteY979" fmla="*/ 1139723 h 1170114"/>
                <a:gd name="connsiteX980" fmla="*/ 396638 w 653735"/>
                <a:gd name="connsiteY980" fmla="*/ 1136834 h 1170114"/>
                <a:gd name="connsiteX981" fmla="*/ 385167 w 653735"/>
                <a:gd name="connsiteY981" fmla="*/ 1131388 h 1170114"/>
                <a:gd name="connsiteX982" fmla="*/ 374026 w 653735"/>
                <a:gd name="connsiteY982" fmla="*/ 1127591 h 1170114"/>
                <a:gd name="connsiteX983" fmla="*/ 348277 w 653735"/>
                <a:gd name="connsiteY983" fmla="*/ 1115212 h 1170114"/>
                <a:gd name="connsiteX984" fmla="*/ 345884 w 653735"/>
                <a:gd name="connsiteY984" fmla="*/ 1114469 h 1170114"/>
                <a:gd name="connsiteX985" fmla="*/ 323519 w 653735"/>
                <a:gd name="connsiteY985" fmla="*/ 1106135 h 1170114"/>
                <a:gd name="connsiteX986" fmla="*/ 305033 w 653735"/>
                <a:gd name="connsiteY986" fmla="*/ 1101100 h 1170114"/>
                <a:gd name="connsiteX987" fmla="*/ 282668 w 653735"/>
                <a:gd name="connsiteY987" fmla="*/ 1096396 h 1170114"/>
                <a:gd name="connsiteX988" fmla="*/ 271857 w 653735"/>
                <a:gd name="connsiteY988" fmla="*/ 1094168 h 1170114"/>
                <a:gd name="connsiteX989" fmla="*/ 257085 w 653735"/>
                <a:gd name="connsiteY989" fmla="*/ 1089711 h 1170114"/>
                <a:gd name="connsiteX990" fmla="*/ 232162 w 653735"/>
                <a:gd name="connsiteY990" fmla="*/ 1083687 h 1170114"/>
                <a:gd name="connsiteX991" fmla="*/ 230759 w 653735"/>
                <a:gd name="connsiteY991" fmla="*/ 1082614 h 1170114"/>
                <a:gd name="connsiteX992" fmla="*/ 231749 w 653735"/>
                <a:gd name="connsiteY992" fmla="*/ 1081294 h 1170114"/>
                <a:gd name="connsiteX993" fmla="*/ 242313 w 653735"/>
                <a:gd name="connsiteY993" fmla="*/ 1073949 h 1170114"/>
                <a:gd name="connsiteX994" fmla="*/ 251391 w 653735"/>
                <a:gd name="connsiteY994" fmla="*/ 1067512 h 1170114"/>
                <a:gd name="connsiteX995" fmla="*/ 263770 w 653735"/>
                <a:gd name="connsiteY995" fmla="*/ 1056536 h 1170114"/>
                <a:gd name="connsiteX996" fmla="*/ 281596 w 653735"/>
                <a:gd name="connsiteY996" fmla="*/ 1043331 h 1170114"/>
                <a:gd name="connsiteX997" fmla="*/ 280853 w 653735"/>
                <a:gd name="connsiteY997" fmla="*/ 1028807 h 1170114"/>
                <a:gd name="connsiteX998" fmla="*/ 272600 w 653735"/>
                <a:gd name="connsiteY998" fmla="*/ 1024267 h 1170114"/>
                <a:gd name="connsiteX999" fmla="*/ 258488 w 653735"/>
                <a:gd name="connsiteY999" fmla="*/ 1015850 h 1170114"/>
                <a:gd name="connsiteX1000" fmla="*/ 229191 w 653735"/>
                <a:gd name="connsiteY1000" fmla="*/ 1001490 h 1170114"/>
                <a:gd name="connsiteX1001" fmla="*/ 207651 w 653735"/>
                <a:gd name="connsiteY1001" fmla="*/ 988698 h 1170114"/>
                <a:gd name="connsiteX1002" fmla="*/ 191724 w 653735"/>
                <a:gd name="connsiteY1002" fmla="*/ 979703 h 1170114"/>
                <a:gd name="connsiteX1003" fmla="*/ 280605 w 653735"/>
                <a:gd name="connsiteY1003" fmla="*/ 508638 h 1170114"/>
                <a:gd name="connsiteX1004" fmla="*/ 279120 w 653735"/>
                <a:gd name="connsiteY1004" fmla="*/ 508143 h 1170114"/>
                <a:gd name="connsiteX1005" fmla="*/ 281513 w 653735"/>
                <a:gd name="connsiteY1005" fmla="*/ 505997 h 1170114"/>
                <a:gd name="connsiteX1006" fmla="*/ 281678 w 653735"/>
                <a:gd name="connsiteY1006" fmla="*/ 508803 h 1170114"/>
                <a:gd name="connsiteX1007" fmla="*/ 280688 w 653735"/>
                <a:gd name="connsiteY1007" fmla="*/ 508721 h 1170114"/>
                <a:gd name="connsiteX1008" fmla="*/ 289766 w 653735"/>
                <a:gd name="connsiteY1008" fmla="*/ 633419 h 1170114"/>
                <a:gd name="connsiteX1009" fmla="*/ 288280 w 653735"/>
                <a:gd name="connsiteY1009" fmla="*/ 631604 h 1170114"/>
                <a:gd name="connsiteX1010" fmla="*/ 289766 w 653735"/>
                <a:gd name="connsiteY1010" fmla="*/ 630861 h 1170114"/>
                <a:gd name="connsiteX1011" fmla="*/ 294470 w 653735"/>
                <a:gd name="connsiteY1011" fmla="*/ 632594 h 1170114"/>
                <a:gd name="connsiteX1012" fmla="*/ 295130 w 653735"/>
                <a:gd name="connsiteY1012" fmla="*/ 633997 h 1170114"/>
                <a:gd name="connsiteX1013" fmla="*/ 294552 w 653735"/>
                <a:gd name="connsiteY1013" fmla="*/ 634492 h 1170114"/>
                <a:gd name="connsiteX1014" fmla="*/ 289848 w 653735"/>
                <a:gd name="connsiteY1014" fmla="*/ 633419 h 1170114"/>
                <a:gd name="connsiteX1015" fmla="*/ 295047 w 653735"/>
                <a:gd name="connsiteY1015" fmla="*/ 625992 h 1170114"/>
                <a:gd name="connsiteX1016" fmla="*/ 300247 w 653735"/>
                <a:gd name="connsiteY1016" fmla="*/ 625001 h 1170114"/>
                <a:gd name="connsiteX1017" fmla="*/ 302640 w 653735"/>
                <a:gd name="connsiteY1017" fmla="*/ 626652 h 1170114"/>
                <a:gd name="connsiteX1018" fmla="*/ 301485 w 653735"/>
                <a:gd name="connsiteY1018" fmla="*/ 627807 h 1170114"/>
                <a:gd name="connsiteX1019" fmla="*/ 295047 w 653735"/>
                <a:gd name="connsiteY1019" fmla="*/ 625992 h 1170114"/>
                <a:gd name="connsiteX1020" fmla="*/ 309985 w 653735"/>
                <a:gd name="connsiteY1020" fmla="*/ 631521 h 1170114"/>
                <a:gd name="connsiteX1021" fmla="*/ 308665 w 653735"/>
                <a:gd name="connsiteY1021" fmla="*/ 630366 h 1170114"/>
                <a:gd name="connsiteX1022" fmla="*/ 310067 w 653735"/>
                <a:gd name="connsiteY1022" fmla="*/ 629375 h 1170114"/>
                <a:gd name="connsiteX1023" fmla="*/ 320466 w 653735"/>
                <a:gd name="connsiteY1023" fmla="*/ 628715 h 1170114"/>
                <a:gd name="connsiteX1024" fmla="*/ 331937 w 653735"/>
                <a:gd name="connsiteY1024" fmla="*/ 630861 h 1170114"/>
                <a:gd name="connsiteX1025" fmla="*/ 339695 w 653735"/>
                <a:gd name="connsiteY1025" fmla="*/ 632512 h 1170114"/>
                <a:gd name="connsiteX1026" fmla="*/ 345554 w 653735"/>
                <a:gd name="connsiteY1026" fmla="*/ 630861 h 1170114"/>
                <a:gd name="connsiteX1027" fmla="*/ 348443 w 653735"/>
                <a:gd name="connsiteY1027" fmla="*/ 627973 h 1170114"/>
                <a:gd name="connsiteX1028" fmla="*/ 373118 w 653735"/>
                <a:gd name="connsiteY1028" fmla="*/ 626487 h 1170114"/>
                <a:gd name="connsiteX1029" fmla="*/ 375841 w 653735"/>
                <a:gd name="connsiteY1029" fmla="*/ 629046 h 1170114"/>
                <a:gd name="connsiteX1030" fmla="*/ 373778 w 653735"/>
                <a:gd name="connsiteY1030" fmla="*/ 639114 h 1170114"/>
                <a:gd name="connsiteX1031" fmla="*/ 371138 w 653735"/>
                <a:gd name="connsiteY1031" fmla="*/ 640516 h 1170114"/>
                <a:gd name="connsiteX1032" fmla="*/ 347617 w 653735"/>
                <a:gd name="connsiteY1032" fmla="*/ 637711 h 1170114"/>
                <a:gd name="connsiteX1033" fmla="*/ 335898 w 653735"/>
                <a:gd name="connsiteY1033" fmla="*/ 635482 h 1170114"/>
                <a:gd name="connsiteX1034" fmla="*/ 313864 w 653735"/>
                <a:gd name="connsiteY1034" fmla="*/ 632346 h 1170114"/>
                <a:gd name="connsiteX1035" fmla="*/ 309985 w 653735"/>
                <a:gd name="connsiteY1035" fmla="*/ 631604 h 1170114"/>
                <a:gd name="connsiteX1036" fmla="*/ 342666 w 653735"/>
                <a:gd name="connsiteY1036" fmla="*/ 498240 h 1170114"/>
                <a:gd name="connsiteX1037" fmla="*/ 341758 w 653735"/>
                <a:gd name="connsiteY1037" fmla="*/ 497332 h 1170114"/>
                <a:gd name="connsiteX1038" fmla="*/ 342913 w 653735"/>
                <a:gd name="connsiteY1038" fmla="*/ 496754 h 1170114"/>
                <a:gd name="connsiteX1039" fmla="*/ 342666 w 653735"/>
                <a:gd name="connsiteY1039" fmla="*/ 498240 h 1170114"/>
                <a:gd name="connsiteX1040" fmla="*/ 378730 w 653735"/>
                <a:gd name="connsiteY1040" fmla="*/ 676251 h 1170114"/>
                <a:gd name="connsiteX1041" fmla="*/ 379473 w 653735"/>
                <a:gd name="connsiteY1041" fmla="*/ 672620 h 1170114"/>
                <a:gd name="connsiteX1042" fmla="*/ 385662 w 653735"/>
                <a:gd name="connsiteY1042" fmla="*/ 672785 h 1170114"/>
                <a:gd name="connsiteX1043" fmla="*/ 387808 w 653735"/>
                <a:gd name="connsiteY1043" fmla="*/ 677241 h 1170114"/>
                <a:gd name="connsiteX1044" fmla="*/ 385580 w 653735"/>
                <a:gd name="connsiteY1044" fmla="*/ 679139 h 1170114"/>
                <a:gd name="connsiteX1045" fmla="*/ 378813 w 653735"/>
                <a:gd name="connsiteY1045" fmla="*/ 676251 h 1170114"/>
                <a:gd name="connsiteX1046" fmla="*/ 398784 w 653735"/>
                <a:gd name="connsiteY1046" fmla="*/ 518376 h 1170114"/>
                <a:gd name="connsiteX1047" fmla="*/ 394988 w 653735"/>
                <a:gd name="connsiteY1047" fmla="*/ 508391 h 1170114"/>
                <a:gd name="connsiteX1048" fmla="*/ 395978 w 653735"/>
                <a:gd name="connsiteY1048" fmla="*/ 505667 h 1170114"/>
                <a:gd name="connsiteX1049" fmla="*/ 398124 w 653735"/>
                <a:gd name="connsiteY1049" fmla="*/ 507070 h 1170114"/>
                <a:gd name="connsiteX1050" fmla="*/ 402580 w 653735"/>
                <a:gd name="connsiteY1050" fmla="*/ 512022 h 1170114"/>
                <a:gd name="connsiteX1051" fmla="*/ 413226 w 653735"/>
                <a:gd name="connsiteY1051" fmla="*/ 517881 h 1170114"/>
                <a:gd name="connsiteX1052" fmla="*/ 414382 w 653735"/>
                <a:gd name="connsiteY1052" fmla="*/ 518954 h 1170114"/>
                <a:gd name="connsiteX1053" fmla="*/ 422222 w 653735"/>
                <a:gd name="connsiteY1053" fmla="*/ 521265 h 1170114"/>
                <a:gd name="connsiteX1054" fmla="*/ 423955 w 653735"/>
                <a:gd name="connsiteY1054" fmla="*/ 522338 h 1170114"/>
                <a:gd name="connsiteX1055" fmla="*/ 422552 w 653735"/>
                <a:gd name="connsiteY1055" fmla="*/ 523410 h 1170114"/>
                <a:gd name="connsiteX1056" fmla="*/ 420406 w 653735"/>
                <a:gd name="connsiteY1056" fmla="*/ 524153 h 1170114"/>
                <a:gd name="connsiteX1057" fmla="*/ 413887 w 653735"/>
                <a:gd name="connsiteY1057" fmla="*/ 523493 h 1170114"/>
                <a:gd name="connsiteX1058" fmla="*/ 398784 w 653735"/>
                <a:gd name="connsiteY1058" fmla="*/ 518294 h 1170114"/>
                <a:gd name="connsiteX1059" fmla="*/ 395566 w 653735"/>
                <a:gd name="connsiteY1059" fmla="*/ 594962 h 1170114"/>
                <a:gd name="connsiteX1060" fmla="*/ 393833 w 653735"/>
                <a:gd name="connsiteY1060" fmla="*/ 593229 h 1170114"/>
                <a:gd name="connsiteX1061" fmla="*/ 396308 w 653735"/>
                <a:gd name="connsiteY1061" fmla="*/ 591826 h 1170114"/>
                <a:gd name="connsiteX1062" fmla="*/ 401260 w 653735"/>
                <a:gd name="connsiteY1062" fmla="*/ 591248 h 1170114"/>
                <a:gd name="connsiteX1063" fmla="*/ 403653 w 653735"/>
                <a:gd name="connsiteY1063" fmla="*/ 590588 h 1170114"/>
                <a:gd name="connsiteX1064" fmla="*/ 402993 w 653735"/>
                <a:gd name="connsiteY1064" fmla="*/ 594219 h 1170114"/>
                <a:gd name="connsiteX1065" fmla="*/ 395566 w 653735"/>
                <a:gd name="connsiteY1065" fmla="*/ 594879 h 1170114"/>
                <a:gd name="connsiteX1066" fmla="*/ 398289 w 653735"/>
                <a:gd name="connsiteY1066" fmla="*/ 492215 h 1170114"/>
                <a:gd name="connsiteX1067" fmla="*/ 397959 w 653735"/>
                <a:gd name="connsiteY1067" fmla="*/ 490400 h 1170114"/>
                <a:gd name="connsiteX1068" fmla="*/ 399774 w 653735"/>
                <a:gd name="connsiteY1068" fmla="*/ 490400 h 1170114"/>
                <a:gd name="connsiteX1069" fmla="*/ 398371 w 653735"/>
                <a:gd name="connsiteY1069" fmla="*/ 492215 h 1170114"/>
                <a:gd name="connsiteX1070" fmla="*/ 402663 w 653735"/>
                <a:gd name="connsiteY1070" fmla="*/ 483302 h 1170114"/>
                <a:gd name="connsiteX1071" fmla="*/ 401590 w 653735"/>
                <a:gd name="connsiteY1071" fmla="*/ 481817 h 1170114"/>
                <a:gd name="connsiteX1072" fmla="*/ 402085 w 653735"/>
                <a:gd name="connsiteY1072" fmla="*/ 475462 h 1170114"/>
                <a:gd name="connsiteX1073" fmla="*/ 402745 w 653735"/>
                <a:gd name="connsiteY1073" fmla="*/ 473234 h 1170114"/>
                <a:gd name="connsiteX1074" fmla="*/ 404148 w 653735"/>
                <a:gd name="connsiteY1074" fmla="*/ 471418 h 1170114"/>
                <a:gd name="connsiteX1075" fmla="*/ 405056 w 653735"/>
                <a:gd name="connsiteY1075" fmla="*/ 473482 h 1170114"/>
                <a:gd name="connsiteX1076" fmla="*/ 405056 w 653735"/>
                <a:gd name="connsiteY1076" fmla="*/ 480084 h 1170114"/>
                <a:gd name="connsiteX1077" fmla="*/ 402745 w 653735"/>
                <a:gd name="connsiteY1077" fmla="*/ 483385 h 1170114"/>
                <a:gd name="connsiteX1078" fmla="*/ 402498 w 653735"/>
                <a:gd name="connsiteY1078" fmla="*/ 581675 h 1170114"/>
                <a:gd name="connsiteX1079" fmla="*/ 402745 w 653735"/>
                <a:gd name="connsiteY1079" fmla="*/ 580602 h 1170114"/>
                <a:gd name="connsiteX1080" fmla="*/ 404973 w 653735"/>
                <a:gd name="connsiteY1080" fmla="*/ 581840 h 1170114"/>
                <a:gd name="connsiteX1081" fmla="*/ 404478 w 653735"/>
                <a:gd name="connsiteY1081" fmla="*/ 582830 h 1170114"/>
                <a:gd name="connsiteX1082" fmla="*/ 402498 w 653735"/>
                <a:gd name="connsiteY1082" fmla="*/ 581675 h 1170114"/>
                <a:gd name="connsiteX1083" fmla="*/ 408192 w 653735"/>
                <a:gd name="connsiteY1083" fmla="*/ 603792 h 1170114"/>
                <a:gd name="connsiteX1084" fmla="*/ 408357 w 653735"/>
                <a:gd name="connsiteY1084" fmla="*/ 601811 h 1170114"/>
                <a:gd name="connsiteX1085" fmla="*/ 409182 w 653735"/>
                <a:gd name="connsiteY1085" fmla="*/ 603049 h 1170114"/>
                <a:gd name="connsiteX1086" fmla="*/ 408192 w 653735"/>
                <a:gd name="connsiteY1086" fmla="*/ 603792 h 1170114"/>
                <a:gd name="connsiteX1087" fmla="*/ 416775 w 653735"/>
                <a:gd name="connsiteY1087" fmla="*/ 595044 h 1170114"/>
                <a:gd name="connsiteX1088" fmla="*/ 415620 w 653735"/>
                <a:gd name="connsiteY1088" fmla="*/ 592568 h 1170114"/>
                <a:gd name="connsiteX1089" fmla="*/ 415785 w 653735"/>
                <a:gd name="connsiteY1089" fmla="*/ 589350 h 1170114"/>
                <a:gd name="connsiteX1090" fmla="*/ 418260 w 653735"/>
                <a:gd name="connsiteY1090" fmla="*/ 586131 h 1170114"/>
                <a:gd name="connsiteX1091" fmla="*/ 424450 w 653735"/>
                <a:gd name="connsiteY1091" fmla="*/ 586131 h 1170114"/>
                <a:gd name="connsiteX1092" fmla="*/ 449538 w 653735"/>
                <a:gd name="connsiteY1092" fmla="*/ 583325 h 1170114"/>
                <a:gd name="connsiteX1093" fmla="*/ 472563 w 653735"/>
                <a:gd name="connsiteY1093" fmla="*/ 583325 h 1170114"/>
                <a:gd name="connsiteX1094" fmla="*/ 476112 w 653735"/>
                <a:gd name="connsiteY1094" fmla="*/ 584068 h 1170114"/>
                <a:gd name="connsiteX1095" fmla="*/ 477762 w 653735"/>
                <a:gd name="connsiteY1095" fmla="*/ 588855 h 1170114"/>
                <a:gd name="connsiteX1096" fmla="*/ 475864 w 653735"/>
                <a:gd name="connsiteY1096" fmla="*/ 590670 h 1170114"/>
                <a:gd name="connsiteX1097" fmla="*/ 443266 w 653735"/>
                <a:gd name="connsiteY1097" fmla="*/ 592238 h 1170114"/>
                <a:gd name="connsiteX1098" fmla="*/ 430227 w 653735"/>
                <a:gd name="connsiteY1098" fmla="*/ 593806 h 1170114"/>
                <a:gd name="connsiteX1099" fmla="*/ 416775 w 653735"/>
                <a:gd name="connsiteY1099" fmla="*/ 595209 h 1170114"/>
                <a:gd name="connsiteX1100" fmla="*/ 430640 w 653735"/>
                <a:gd name="connsiteY1100" fmla="*/ 524319 h 1170114"/>
                <a:gd name="connsiteX1101" fmla="*/ 429319 w 653735"/>
                <a:gd name="connsiteY1101" fmla="*/ 523493 h 1170114"/>
                <a:gd name="connsiteX1102" fmla="*/ 430722 w 653735"/>
                <a:gd name="connsiteY1102" fmla="*/ 522833 h 1170114"/>
                <a:gd name="connsiteX1103" fmla="*/ 432537 w 653735"/>
                <a:gd name="connsiteY1103" fmla="*/ 523493 h 1170114"/>
                <a:gd name="connsiteX1104" fmla="*/ 433445 w 653735"/>
                <a:gd name="connsiteY1104" fmla="*/ 524401 h 1170114"/>
                <a:gd name="connsiteX1105" fmla="*/ 431630 w 653735"/>
                <a:gd name="connsiteY1105" fmla="*/ 524649 h 1170114"/>
                <a:gd name="connsiteX1106" fmla="*/ 430557 w 653735"/>
                <a:gd name="connsiteY1106" fmla="*/ 524236 h 1170114"/>
                <a:gd name="connsiteX1107" fmla="*/ 462742 w 653735"/>
                <a:gd name="connsiteY1107" fmla="*/ 530260 h 1170114"/>
                <a:gd name="connsiteX1108" fmla="*/ 458864 w 653735"/>
                <a:gd name="connsiteY1108" fmla="*/ 528445 h 1170114"/>
                <a:gd name="connsiteX1109" fmla="*/ 462577 w 653735"/>
                <a:gd name="connsiteY1109" fmla="*/ 528858 h 1170114"/>
                <a:gd name="connsiteX1110" fmla="*/ 462742 w 653735"/>
                <a:gd name="connsiteY1110" fmla="*/ 530260 h 1170114"/>
                <a:gd name="connsiteX1111" fmla="*/ 468932 w 653735"/>
                <a:gd name="connsiteY1111" fmla="*/ 529435 h 1170114"/>
                <a:gd name="connsiteX1112" fmla="*/ 469840 w 653735"/>
                <a:gd name="connsiteY1112" fmla="*/ 528858 h 1170114"/>
                <a:gd name="connsiteX1113" fmla="*/ 471903 w 653735"/>
                <a:gd name="connsiteY1113" fmla="*/ 529187 h 1170114"/>
                <a:gd name="connsiteX1114" fmla="*/ 471656 w 653735"/>
                <a:gd name="connsiteY1114" fmla="*/ 531086 h 1170114"/>
                <a:gd name="connsiteX1115" fmla="*/ 469840 w 653735"/>
                <a:gd name="connsiteY1115" fmla="*/ 530343 h 1170114"/>
                <a:gd name="connsiteX1116" fmla="*/ 468932 w 653735"/>
                <a:gd name="connsiteY1116" fmla="*/ 529435 h 1170114"/>
                <a:gd name="connsiteX1117" fmla="*/ 477762 w 653735"/>
                <a:gd name="connsiteY1117" fmla="*/ 688217 h 1170114"/>
                <a:gd name="connsiteX1118" fmla="*/ 474792 w 653735"/>
                <a:gd name="connsiteY1118" fmla="*/ 687887 h 1170114"/>
                <a:gd name="connsiteX1119" fmla="*/ 478010 w 653735"/>
                <a:gd name="connsiteY1119" fmla="*/ 686071 h 1170114"/>
                <a:gd name="connsiteX1120" fmla="*/ 478918 w 653735"/>
                <a:gd name="connsiteY1120" fmla="*/ 687640 h 1170114"/>
                <a:gd name="connsiteX1121" fmla="*/ 477762 w 653735"/>
                <a:gd name="connsiteY1121" fmla="*/ 688217 h 1170114"/>
                <a:gd name="connsiteX1122" fmla="*/ 484530 w 653735"/>
                <a:gd name="connsiteY1122" fmla="*/ 677736 h 1170114"/>
                <a:gd name="connsiteX1123" fmla="*/ 483787 w 653735"/>
                <a:gd name="connsiteY1123" fmla="*/ 675590 h 1170114"/>
                <a:gd name="connsiteX1124" fmla="*/ 485107 w 653735"/>
                <a:gd name="connsiteY1124" fmla="*/ 664779 h 1170114"/>
                <a:gd name="connsiteX1125" fmla="*/ 487666 w 653735"/>
                <a:gd name="connsiteY1125" fmla="*/ 662304 h 1170114"/>
                <a:gd name="connsiteX1126" fmla="*/ 488491 w 653735"/>
                <a:gd name="connsiteY1126" fmla="*/ 665605 h 1170114"/>
                <a:gd name="connsiteX1127" fmla="*/ 487831 w 653735"/>
                <a:gd name="connsiteY1127" fmla="*/ 671547 h 1170114"/>
                <a:gd name="connsiteX1128" fmla="*/ 486180 w 653735"/>
                <a:gd name="connsiteY1128" fmla="*/ 676581 h 1170114"/>
                <a:gd name="connsiteX1129" fmla="*/ 484612 w 653735"/>
                <a:gd name="connsiteY1129" fmla="*/ 677736 h 1170114"/>
                <a:gd name="connsiteX1130" fmla="*/ 489069 w 653735"/>
                <a:gd name="connsiteY1130" fmla="*/ 644065 h 1170114"/>
                <a:gd name="connsiteX1131" fmla="*/ 490472 w 653735"/>
                <a:gd name="connsiteY1131" fmla="*/ 631604 h 1170114"/>
                <a:gd name="connsiteX1132" fmla="*/ 493278 w 653735"/>
                <a:gd name="connsiteY1132" fmla="*/ 631439 h 1170114"/>
                <a:gd name="connsiteX1133" fmla="*/ 493113 w 653735"/>
                <a:gd name="connsiteY1133" fmla="*/ 634987 h 1170114"/>
                <a:gd name="connsiteX1134" fmla="*/ 491874 w 653735"/>
                <a:gd name="connsiteY1134" fmla="*/ 642332 h 1170114"/>
                <a:gd name="connsiteX1135" fmla="*/ 491792 w 653735"/>
                <a:gd name="connsiteY1135" fmla="*/ 646376 h 1170114"/>
                <a:gd name="connsiteX1136" fmla="*/ 489151 w 653735"/>
                <a:gd name="connsiteY1136" fmla="*/ 644065 h 1170114"/>
                <a:gd name="connsiteX1137" fmla="*/ 492535 w 653735"/>
                <a:gd name="connsiteY1137" fmla="*/ 613365 h 1170114"/>
                <a:gd name="connsiteX1138" fmla="*/ 494515 w 653735"/>
                <a:gd name="connsiteY1138" fmla="*/ 609982 h 1170114"/>
                <a:gd name="connsiteX1139" fmla="*/ 496083 w 653735"/>
                <a:gd name="connsiteY1139" fmla="*/ 612457 h 1170114"/>
                <a:gd name="connsiteX1140" fmla="*/ 493938 w 653735"/>
                <a:gd name="connsiteY1140" fmla="*/ 617326 h 1170114"/>
                <a:gd name="connsiteX1141" fmla="*/ 492535 w 653735"/>
                <a:gd name="connsiteY1141" fmla="*/ 613365 h 1170114"/>
                <a:gd name="connsiteX1142" fmla="*/ 496991 w 653735"/>
                <a:gd name="connsiteY1142" fmla="*/ 604040 h 1170114"/>
                <a:gd name="connsiteX1143" fmla="*/ 496083 w 653735"/>
                <a:gd name="connsiteY1143" fmla="*/ 602389 h 1170114"/>
                <a:gd name="connsiteX1144" fmla="*/ 496991 w 653735"/>
                <a:gd name="connsiteY1144" fmla="*/ 601811 h 1170114"/>
                <a:gd name="connsiteX1145" fmla="*/ 496991 w 653735"/>
                <a:gd name="connsiteY1145" fmla="*/ 604040 h 1170114"/>
                <a:gd name="connsiteX1146" fmla="*/ 496248 w 653735"/>
                <a:gd name="connsiteY1146" fmla="*/ 592651 h 1170114"/>
                <a:gd name="connsiteX1147" fmla="*/ 496083 w 653735"/>
                <a:gd name="connsiteY1147" fmla="*/ 591743 h 1170114"/>
                <a:gd name="connsiteX1148" fmla="*/ 497569 w 653735"/>
                <a:gd name="connsiteY1148" fmla="*/ 592156 h 1170114"/>
                <a:gd name="connsiteX1149" fmla="*/ 497734 w 653735"/>
                <a:gd name="connsiteY1149" fmla="*/ 592403 h 1170114"/>
                <a:gd name="connsiteX1150" fmla="*/ 497734 w 653735"/>
                <a:gd name="connsiteY1150" fmla="*/ 592651 h 1170114"/>
                <a:gd name="connsiteX1151" fmla="*/ 496248 w 653735"/>
                <a:gd name="connsiteY1151" fmla="*/ 592651 h 1170114"/>
                <a:gd name="connsiteX1152" fmla="*/ 495506 w 653735"/>
                <a:gd name="connsiteY1152" fmla="*/ 524731 h 1170114"/>
                <a:gd name="connsiteX1153" fmla="*/ 501118 w 653735"/>
                <a:gd name="connsiteY1153" fmla="*/ 525887 h 1170114"/>
                <a:gd name="connsiteX1154" fmla="*/ 501695 w 653735"/>
                <a:gd name="connsiteY1154" fmla="*/ 527455 h 1170114"/>
                <a:gd name="connsiteX1155" fmla="*/ 500292 w 653735"/>
                <a:gd name="connsiteY1155" fmla="*/ 527702 h 1170114"/>
                <a:gd name="connsiteX1156" fmla="*/ 495588 w 653735"/>
                <a:gd name="connsiteY1156" fmla="*/ 524731 h 1170114"/>
                <a:gd name="connsiteX1157" fmla="*/ 504006 w 653735"/>
                <a:gd name="connsiteY1157" fmla="*/ 639114 h 1170114"/>
                <a:gd name="connsiteX1158" fmla="*/ 502190 w 653735"/>
                <a:gd name="connsiteY1158" fmla="*/ 633502 h 1170114"/>
                <a:gd name="connsiteX1159" fmla="*/ 504914 w 653735"/>
                <a:gd name="connsiteY1159" fmla="*/ 631026 h 1170114"/>
                <a:gd name="connsiteX1160" fmla="*/ 514404 w 653735"/>
                <a:gd name="connsiteY1160" fmla="*/ 630861 h 1170114"/>
                <a:gd name="connsiteX1161" fmla="*/ 532065 w 653735"/>
                <a:gd name="connsiteY1161" fmla="*/ 635400 h 1170114"/>
                <a:gd name="connsiteX1162" fmla="*/ 533716 w 653735"/>
                <a:gd name="connsiteY1162" fmla="*/ 637380 h 1170114"/>
                <a:gd name="connsiteX1163" fmla="*/ 531570 w 653735"/>
                <a:gd name="connsiteY1163" fmla="*/ 638948 h 1170114"/>
                <a:gd name="connsiteX1164" fmla="*/ 508132 w 653735"/>
                <a:gd name="connsiteY1164" fmla="*/ 640516 h 1170114"/>
                <a:gd name="connsiteX1165" fmla="*/ 503924 w 653735"/>
                <a:gd name="connsiteY1165" fmla="*/ 639114 h 1170114"/>
                <a:gd name="connsiteX1166" fmla="*/ 502603 w 653735"/>
                <a:gd name="connsiteY1166" fmla="*/ 580437 h 1170114"/>
                <a:gd name="connsiteX1167" fmla="*/ 504666 w 653735"/>
                <a:gd name="connsiteY1167" fmla="*/ 579447 h 1170114"/>
                <a:gd name="connsiteX1168" fmla="*/ 508545 w 653735"/>
                <a:gd name="connsiteY1168" fmla="*/ 579034 h 1170114"/>
                <a:gd name="connsiteX1169" fmla="*/ 508875 w 653735"/>
                <a:gd name="connsiteY1169" fmla="*/ 580107 h 1170114"/>
                <a:gd name="connsiteX1170" fmla="*/ 504996 w 653735"/>
                <a:gd name="connsiteY1170" fmla="*/ 580849 h 1170114"/>
                <a:gd name="connsiteX1171" fmla="*/ 502603 w 653735"/>
                <a:gd name="connsiteY1171" fmla="*/ 580354 h 1170114"/>
                <a:gd name="connsiteX1172" fmla="*/ 532726 w 653735"/>
                <a:gd name="connsiteY1172" fmla="*/ 648357 h 1170114"/>
                <a:gd name="connsiteX1173" fmla="*/ 533963 w 653735"/>
                <a:gd name="connsiteY1173" fmla="*/ 647284 h 1170114"/>
                <a:gd name="connsiteX1174" fmla="*/ 534459 w 653735"/>
                <a:gd name="connsiteY1174" fmla="*/ 648274 h 1170114"/>
                <a:gd name="connsiteX1175" fmla="*/ 532643 w 653735"/>
                <a:gd name="connsiteY1175" fmla="*/ 648357 h 1170114"/>
                <a:gd name="connsiteX1176" fmla="*/ 546342 w 653735"/>
                <a:gd name="connsiteY1176" fmla="*/ 573422 h 1170114"/>
                <a:gd name="connsiteX1177" fmla="*/ 546590 w 653735"/>
                <a:gd name="connsiteY1177" fmla="*/ 572019 h 1170114"/>
                <a:gd name="connsiteX1178" fmla="*/ 547333 w 653735"/>
                <a:gd name="connsiteY1178" fmla="*/ 573257 h 1170114"/>
                <a:gd name="connsiteX1179" fmla="*/ 546342 w 653735"/>
                <a:gd name="connsiteY1179" fmla="*/ 573422 h 1170114"/>
                <a:gd name="connsiteX1180" fmla="*/ 559629 w 653735"/>
                <a:gd name="connsiteY1180" fmla="*/ 578621 h 1170114"/>
                <a:gd name="connsiteX1181" fmla="*/ 558144 w 653735"/>
                <a:gd name="connsiteY1181" fmla="*/ 578209 h 1170114"/>
                <a:gd name="connsiteX1182" fmla="*/ 560537 w 653735"/>
                <a:gd name="connsiteY1182" fmla="*/ 576888 h 1170114"/>
                <a:gd name="connsiteX1183" fmla="*/ 559629 w 653735"/>
                <a:gd name="connsiteY1183" fmla="*/ 578704 h 1170114"/>
                <a:gd name="connsiteX1184" fmla="*/ 561115 w 653735"/>
                <a:gd name="connsiteY1184" fmla="*/ 747472 h 1170114"/>
                <a:gd name="connsiteX1185" fmla="*/ 561362 w 653735"/>
                <a:gd name="connsiteY1185" fmla="*/ 745574 h 1170114"/>
                <a:gd name="connsiteX1186" fmla="*/ 563343 w 653735"/>
                <a:gd name="connsiteY1186" fmla="*/ 745079 h 1170114"/>
                <a:gd name="connsiteX1187" fmla="*/ 563095 w 653735"/>
                <a:gd name="connsiteY1187" fmla="*/ 746316 h 1170114"/>
                <a:gd name="connsiteX1188" fmla="*/ 561115 w 653735"/>
                <a:gd name="connsiteY1188" fmla="*/ 747472 h 1170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Lst>
              <a:rect l="l" t="t" r="r" b="b"/>
              <a:pathLst>
                <a:path w="653735" h="1170114">
                  <a:moveTo>
                    <a:pt x="438479" y="665935"/>
                  </a:moveTo>
                  <a:cubicBezTo>
                    <a:pt x="438479" y="665935"/>
                    <a:pt x="437737" y="665522"/>
                    <a:pt x="437324" y="665357"/>
                  </a:cubicBezTo>
                  <a:cubicBezTo>
                    <a:pt x="437654" y="665027"/>
                    <a:pt x="437902" y="664779"/>
                    <a:pt x="438810" y="664449"/>
                  </a:cubicBezTo>
                  <a:lnTo>
                    <a:pt x="438479" y="665935"/>
                  </a:lnTo>
                  <a:close/>
                  <a:moveTo>
                    <a:pt x="608733" y="165656"/>
                  </a:moveTo>
                  <a:cubicBezTo>
                    <a:pt x="608568" y="164583"/>
                    <a:pt x="608485" y="163510"/>
                    <a:pt x="608320" y="162437"/>
                  </a:cubicBezTo>
                  <a:cubicBezTo>
                    <a:pt x="608815" y="163015"/>
                    <a:pt x="609393" y="163593"/>
                    <a:pt x="609888" y="164913"/>
                  </a:cubicBezTo>
                  <a:lnTo>
                    <a:pt x="608733" y="165656"/>
                  </a:lnTo>
                  <a:close/>
                  <a:moveTo>
                    <a:pt x="379060" y="686732"/>
                  </a:moveTo>
                  <a:lnTo>
                    <a:pt x="378152" y="685824"/>
                  </a:lnTo>
                  <a:cubicBezTo>
                    <a:pt x="378152" y="685824"/>
                    <a:pt x="378895" y="685411"/>
                    <a:pt x="379308" y="685246"/>
                  </a:cubicBezTo>
                  <a:cubicBezTo>
                    <a:pt x="379390" y="685742"/>
                    <a:pt x="379473" y="686237"/>
                    <a:pt x="379060" y="686732"/>
                  </a:cubicBezTo>
                  <a:close/>
                  <a:moveTo>
                    <a:pt x="435756" y="531663"/>
                  </a:moveTo>
                  <a:cubicBezTo>
                    <a:pt x="435756" y="531663"/>
                    <a:pt x="435591" y="531498"/>
                    <a:pt x="435591" y="530673"/>
                  </a:cubicBezTo>
                  <a:cubicBezTo>
                    <a:pt x="436416" y="530921"/>
                    <a:pt x="437159" y="531168"/>
                    <a:pt x="437984" y="531498"/>
                  </a:cubicBezTo>
                  <a:lnTo>
                    <a:pt x="437819" y="532406"/>
                  </a:lnTo>
                  <a:cubicBezTo>
                    <a:pt x="437159" y="532158"/>
                    <a:pt x="436499" y="531911"/>
                    <a:pt x="435839" y="531663"/>
                  </a:cubicBezTo>
                  <a:close/>
                  <a:moveTo>
                    <a:pt x="390861" y="604783"/>
                  </a:moveTo>
                  <a:cubicBezTo>
                    <a:pt x="390119" y="605112"/>
                    <a:pt x="389211" y="605525"/>
                    <a:pt x="388468" y="605360"/>
                  </a:cubicBezTo>
                  <a:cubicBezTo>
                    <a:pt x="387891" y="605278"/>
                    <a:pt x="387478" y="604287"/>
                    <a:pt x="387313" y="603297"/>
                  </a:cubicBezTo>
                  <a:cubicBezTo>
                    <a:pt x="387891" y="603297"/>
                    <a:pt x="388468" y="603297"/>
                    <a:pt x="389046" y="603297"/>
                  </a:cubicBezTo>
                  <a:cubicBezTo>
                    <a:pt x="389706" y="603379"/>
                    <a:pt x="390449" y="603627"/>
                    <a:pt x="391109" y="603874"/>
                  </a:cubicBezTo>
                  <a:cubicBezTo>
                    <a:pt x="391026" y="604205"/>
                    <a:pt x="390944" y="604700"/>
                    <a:pt x="390779" y="604783"/>
                  </a:cubicBezTo>
                  <a:close/>
                  <a:moveTo>
                    <a:pt x="398206" y="603627"/>
                  </a:moveTo>
                  <a:cubicBezTo>
                    <a:pt x="398206" y="603627"/>
                    <a:pt x="397381" y="604865"/>
                    <a:pt x="397299" y="604783"/>
                  </a:cubicBezTo>
                  <a:cubicBezTo>
                    <a:pt x="396556" y="604287"/>
                    <a:pt x="395978" y="603627"/>
                    <a:pt x="395566" y="602637"/>
                  </a:cubicBezTo>
                  <a:cubicBezTo>
                    <a:pt x="396473" y="602967"/>
                    <a:pt x="397299" y="603297"/>
                    <a:pt x="398124" y="603627"/>
                  </a:cubicBezTo>
                  <a:close/>
                  <a:moveTo>
                    <a:pt x="447393" y="600738"/>
                  </a:moveTo>
                  <a:cubicBezTo>
                    <a:pt x="447640" y="599913"/>
                    <a:pt x="447970" y="599088"/>
                    <a:pt x="448218" y="598263"/>
                  </a:cubicBezTo>
                  <a:cubicBezTo>
                    <a:pt x="448465" y="598510"/>
                    <a:pt x="448795" y="598840"/>
                    <a:pt x="449043" y="599088"/>
                  </a:cubicBezTo>
                  <a:cubicBezTo>
                    <a:pt x="448630" y="599748"/>
                    <a:pt x="448135" y="600408"/>
                    <a:pt x="447393" y="600738"/>
                  </a:cubicBezTo>
                  <a:close/>
                  <a:moveTo>
                    <a:pt x="336229" y="499395"/>
                  </a:moveTo>
                  <a:cubicBezTo>
                    <a:pt x="335321" y="499725"/>
                    <a:pt x="334413" y="500138"/>
                    <a:pt x="333505" y="500386"/>
                  </a:cubicBezTo>
                  <a:cubicBezTo>
                    <a:pt x="333505" y="500386"/>
                    <a:pt x="333340" y="499808"/>
                    <a:pt x="333258" y="499478"/>
                  </a:cubicBezTo>
                  <a:cubicBezTo>
                    <a:pt x="333918" y="499313"/>
                    <a:pt x="334661" y="499147"/>
                    <a:pt x="335321" y="498983"/>
                  </a:cubicBezTo>
                  <a:cubicBezTo>
                    <a:pt x="335486" y="498983"/>
                    <a:pt x="335733" y="498983"/>
                    <a:pt x="336229" y="499313"/>
                  </a:cubicBezTo>
                  <a:close/>
                  <a:moveTo>
                    <a:pt x="391109" y="648934"/>
                  </a:moveTo>
                  <a:cubicBezTo>
                    <a:pt x="391109" y="649595"/>
                    <a:pt x="391357" y="650255"/>
                    <a:pt x="391192" y="650832"/>
                  </a:cubicBezTo>
                  <a:cubicBezTo>
                    <a:pt x="390861" y="652483"/>
                    <a:pt x="390449" y="654134"/>
                    <a:pt x="390036" y="656527"/>
                  </a:cubicBezTo>
                  <a:cubicBezTo>
                    <a:pt x="389954" y="659333"/>
                    <a:pt x="389046" y="661148"/>
                    <a:pt x="386570" y="660653"/>
                  </a:cubicBezTo>
                  <a:cubicBezTo>
                    <a:pt x="385084" y="660406"/>
                    <a:pt x="383517" y="660323"/>
                    <a:pt x="382114" y="659828"/>
                  </a:cubicBezTo>
                  <a:cubicBezTo>
                    <a:pt x="381288" y="659580"/>
                    <a:pt x="380711" y="658507"/>
                    <a:pt x="380050" y="657765"/>
                  </a:cubicBezTo>
                  <a:cubicBezTo>
                    <a:pt x="380958" y="657270"/>
                    <a:pt x="382114" y="656114"/>
                    <a:pt x="382774" y="656362"/>
                  </a:cubicBezTo>
                  <a:cubicBezTo>
                    <a:pt x="384919" y="657435"/>
                    <a:pt x="386240" y="656692"/>
                    <a:pt x="387313" y="654134"/>
                  </a:cubicBezTo>
                  <a:cubicBezTo>
                    <a:pt x="387891" y="652566"/>
                    <a:pt x="388716" y="651163"/>
                    <a:pt x="389624" y="649759"/>
                  </a:cubicBezTo>
                  <a:cubicBezTo>
                    <a:pt x="389954" y="649264"/>
                    <a:pt x="390696" y="649100"/>
                    <a:pt x="391192" y="648852"/>
                  </a:cubicBezTo>
                  <a:close/>
                  <a:moveTo>
                    <a:pt x="650162" y="393100"/>
                  </a:moveTo>
                  <a:cubicBezTo>
                    <a:pt x="649831" y="393596"/>
                    <a:pt x="649584" y="394173"/>
                    <a:pt x="649006" y="394338"/>
                  </a:cubicBezTo>
                  <a:cubicBezTo>
                    <a:pt x="649171" y="393761"/>
                    <a:pt x="649254" y="393100"/>
                    <a:pt x="649419" y="392523"/>
                  </a:cubicBezTo>
                  <a:cubicBezTo>
                    <a:pt x="649666" y="392770"/>
                    <a:pt x="649914" y="392935"/>
                    <a:pt x="650244" y="393183"/>
                  </a:cubicBezTo>
                  <a:close/>
                  <a:moveTo>
                    <a:pt x="431300" y="669649"/>
                  </a:moveTo>
                  <a:cubicBezTo>
                    <a:pt x="438150" y="668988"/>
                    <a:pt x="444999" y="668658"/>
                    <a:pt x="451766" y="668163"/>
                  </a:cubicBezTo>
                  <a:cubicBezTo>
                    <a:pt x="457626" y="667668"/>
                    <a:pt x="463485" y="667256"/>
                    <a:pt x="469262" y="666678"/>
                  </a:cubicBezTo>
                  <a:cubicBezTo>
                    <a:pt x="474131" y="666183"/>
                    <a:pt x="474874" y="667256"/>
                    <a:pt x="473224" y="673115"/>
                  </a:cubicBezTo>
                  <a:cubicBezTo>
                    <a:pt x="472893" y="674188"/>
                    <a:pt x="472563" y="675508"/>
                    <a:pt x="471985" y="676086"/>
                  </a:cubicBezTo>
                  <a:cubicBezTo>
                    <a:pt x="470830" y="677158"/>
                    <a:pt x="469427" y="678397"/>
                    <a:pt x="468107" y="678479"/>
                  </a:cubicBezTo>
                  <a:cubicBezTo>
                    <a:pt x="464476" y="678562"/>
                    <a:pt x="460762" y="678067"/>
                    <a:pt x="456553" y="677819"/>
                  </a:cubicBezTo>
                  <a:cubicBezTo>
                    <a:pt x="451519" y="677819"/>
                    <a:pt x="446402" y="677901"/>
                    <a:pt x="441368" y="677819"/>
                  </a:cubicBezTo>
                  <a:cubicBezTo>
                    <a:pt x="436581" y="677736"/>
                    <a:pt x="431795" y="677241"/>
                    <a:pt x="427008" y="677158"/>
                  </a:cubicBezTo>
                  <a:cubicBezTo>
                    <a:pt x="423955" y="677158"/>
                    <a:pt x="420901" y="677571"/>
                    <a:pt x="417765" y="677819"/>
                  </a:cubicBezTo>
                  <a:cubicBezTo>
                    <a:pt x="412153" y="678314"/>
                    <a:pt x="406459" y="678809"/>
                    <a:pt x="400847" y="679304"/>
                  </a:cubicBezTo>
                  <a:cubicBezTo>
                    <a:pt x="398206" y="679552"/>
                    <a:pt x="395483" y="679882"/>
                    <a:pt x="392842" y="679965"/>
                  </a:cubicBezTo>
                  <a:cubicBezTo>
                    <a:pt x="392512" y="679965"/>
                    <a:pt x="392182" y="679304"/>
                    <a:pt x="391769" y="678892"/>
                  </a:cubicBezTo>
                  <a:cubicBezTo>
                    <a:pt x="392017" y="678479"/>
                    <a:pt x="392264" y="678067"/>
                    <a:pt x="392512" y="677819"/>
                  </a:cubicBezTo>
                  <a:cubicBezTo>
                    <a:pt x="393667" y="676829"/>
                    <a:pt x="395070" y="676168"/>
                    <a:pt x="395978" y="674931"/>
                  </a:cubicBezTo>
                  <a:cubicBezTo>
                    <a:pt x="397299" y="673197"/>
                    <a:pt x="398619" y="672454"/>
                    <a:pt x="400517" y="672454"/>
                  </a:cubicBezTo>
                  <a:cubicBezTo>
                    <a:pt x="404148" y="672454"/>
                    <a:pt x="407697" y="672124"/>
                    <a:pt x="411328" y="671794"/>
                  </a:cubicBezTo>
                  <a:cubicBezTo>
                    <a:pt x="418013" y="671134"/>
                    <a:pt x="424615" y="670226"/>
                    <a:pt x="431300" y="669649"/>
                  </a:cubicBezTo>
                  <a:close/>
                  <a:moveTo>
                    <a:pt x="491710" y="529683"/>
                  </a:moveTo>
                  <a:cubicBezTo>
                    <a:pt x="490884" y="530178"/>
                    <a:pt x="490141" y="530590"/>
                    <a:pt x="489316" y="531086"/>
                  </a:cubicBezTo>
                  <a:cubicBezTo>
                    <a:pt x="489316" y="531086"/>
                    <a:pt x="489151" y="531086"/>
                    <a:pt x="488739" y="530755"/>
                  </a:cubicBezTo>
                  <a:cubicBezTo>
                    <a:pt x="489481" y="530095"/>
                    <a:pt x="490224" y="529518"/>
                    <a:pt x="491049" y="528940"/>
                  </a:cubicBezTo>
                  <a:cubicBezTo>
                    <a:pt x="491049" y="528940"/>
                    <a:pt x="491462" y="529435"/>
                    <a:pt x="491710" y="529765"/>
                  </a:cubicBezTo>
                  <a:close/>
                  <a:moveTo>
                    <a:pt x="513167" y="522585"/>
                  </a:moveTo>
                  <a:cubicBezTo>
                    <a:pt x="512671" y="522173"/>
                    <a:pt x="512341" y="521430"/>
                    <a:pt x="511929" y="520852"/>
                  </a:cubicBezTo>
                  <a:cubicBezTo>
                    <a:pt x="513001" y="520852"/>
                    <a:pt x="514157" y="520852"/>
                    <a:pt x="515230" y="520852"/>
                  </a:cubicBezTo>
                  <a:cubicBezTo>
                    <a:pt x="515230" y="521512"/>
                    <a:pt x="515147" y="522255"/>
                    <a:pt x="514487" y="522915"/>
                  </a:cubicBezTo>
                  <a:cubicBezTo>
                    <a:pt x="513992" y="522915"/>
                    <a:pt x="513497" y="522915"/>
                    <a:pt x="513167" y="522668"/>
                  </a:cubicBezTo>
                  <a:close/>
                  <a:moveTo>
                    <a:pt x="509205" y="522090"/>
                  </a:moveTo>
                  <a:lnTo>
                    <a:pt x="509948" y="522338"/>
                  </a:lnTo>
                  <a:cubicBezTo>
                    <a:pt x="509288" y="522998"/>
                    <a:pt x="508710" y="524071"/>
                    <a:pt x="507967" y="524236"/>
                  </a:cubicBezTo>
                  <a:cubicBezTo>
                    <a:pt x="507142" y="524401"/>
                    <a:pt x="506317" y="523658"/>
                    <a:pt x="505409" y="523328"/>
                  </a:cubicBezTo>
                  <a:cubicBezTo>
                    <a:pt x="506152" y="522915"/>
                    <a:pt x="506894" y="522503"/>
                    <a:pt x="507720" y="522090"/>
                  </a:cubicBezTo>
                  <a:cubicBezTo>
                    <a:pt x="507967" y="522008"/>
                    <a:pt x="508298" y="522090"/>
                    <a:pt x="509205" y="522090"/>
                  </a:cubicBezTo>
                  <a:close/>
                  <a:moveTo>
                    <a:pt x="435509" y="483385"/>
                  </a:moveTo>
                  <a:cubicBezTo>
                    <a:pt x="438067" y="483385"/>
                    <a:pt x="436581" y="484623"/>
                    <a:pt x="435261" y="485613"/>
                  </a:cubicBezTo>
                  <a:cubicBezTo>
                    <a:pt x="434931" y="485778"/>
                    <a:pt x="434601" y="486026"/>
                    <a:pt x="434271" y="486109"/>
                  </a:cubicBezTo>
                  <a:cubicBezTo>
                    <a:pt x="433445" y="486438"/>
                    <a:pt x="432537" y="486686"/>
                    <a:pt x="431712" y="487016"/>
                  </a:cubicBezTo>
                  <a:cubicBezTo>
                    <a:pt x="431712" y="486521"/>
                    <a:pt x="431382" y="485861"/>
                    <a:pt x="431547" y="485696"/>
                  </a:cubicBezTo>
                  <a:cubicBezTo>
                    <a:pt x="432208" y="484870"/>
                    <a:pt x="432950" y="483963"/>
                    <a:pt x="433858" y="483385"/>
                  </a:cubicBezTo>
                  <a:cubicBezTo>
                    <a:pt x="434353" y="483055"/>
                    <a:pt x="435013" y="483385"/>
                    <a:pt x="435591" y="483385"/>
                  </a:cubicBezTo>
                  <a:close/>
                  <a:moveTo>
                    <a:pt x="422304" y="488584"/>
                  </a:moveTo>
                  <a:cubicBezTo>
                    <a:pt x="422304" y="488584"/>
                    <a:pt x="421726" y="487924"/>
                    <a:pt x="421397" y="487677"/>
                  </a:cubicBezTo>
                  <a:cubicBezTo>
                    <a:pt x="423130" y="487016"/>
                    <a:pt x="424780" y="486356"/>
                    <a:pt x="426513" y="485778"/>
                  </a:cubicBezTo>
                  <a:lnTo>
                    <a:pt x="426761" y="486356"/>
                  </a:lnTo>
                  <a:cubicBezTo>
                    <a:pt x="425523" y="486851"/>
                    <a:pt x="424285" y="487346"/>
                    <a:pt x="423047" y="487924"/>
                  </a:cubicBezTo>
                  <a:cubicBezTo>
                    <a:pt x="422882" y="487924"/>
                    <a:pt x="422717" y="488172"/>
                    <a:pt x="422304" y="488667"/>
                  </a:cubicBezTo>
                  <a:close/>
                  <a:moveTo>
                    <a:pt x="605597" y="153359"/>
                  </a:moveTo>
                  <a:cubicBezTo>
                    <a:pt x="606092" y="154184"/>
                    <a:pt x="606670" y="155010"/>
                    <a:pt x="607082" y="155918"/>
                  </a:cubicBezTo>
                  <a:cubicBezTo>
                    <a:pt x="607412" y="156743"/>
                    <a:pt x="607495" y="157651"/>
                    <a:pt x="607743" y="158559"/>
                  </a:cubicBezTo>
                  <a:cubicBezTo>
                    <a:pt x="607330" y="158723"/>
                    <a:pt x="606917" y="158806"/>
                    <a:pt x="606587" y="158228"/>
                  </a:cubicBezTo>
                  <a:cubicBezTo>
                    <a:pt x="606422" y="157486"/>
                    <a:pt x="606257" y="156660"/>
                    <a:pt x="605927" y="156000"/>
                  </a:cubicBezTo>
                  <a:cubicBezTo>
                    <a:pt x="605762" y="155588"/>
                    <a:pt x="605184" y="155340"/>
                    <a:pt x="605184" y="154927"/>
                  </a:cubicBezTo>
                  <a:cubicBezTo>
                    <a:pt x="605184" y="154432"/>
                    <a:pt x="605514" y="153937"/>
                    <a:pt x="605679" y="153442"/>
                  </a:cubicBezTo>
                  <a:close/>
                  <a:moveTo>
                    <a:pt x="555008" y="420004"/>
                  </a:moveTo>
                  <a:cubicBezTo>
                    <a:pt x="555008" y="420004"/>
                    <a:pt x="554595" y="420499"/>
                    <a:pt x="554348" y="420747"/>
                  </a:cubicBezTo>
                  <a:cubicBezTo>
                    <a:pt x="554183" y="419839"/>
                    <a:pt x="554017" y="419014"/>
                    <a:pt x="553935" y="417363"/>
                  </a:cubicBezTo>
                  <a:cubicBezTo>
                    <a:pt x="554183" y="416703"/>
                    <a:pt x="554430" y="416125"/>
                    <a:pt x="554678" y="415465"/>
                  </a:cubicBezTo>
                  <a:cubicBezTo>
                    <a:pt x="554843" y="416951"/>
                    <a:pt x="555008" y="418436"/>
                    <a:pt x="555090" y="419922"/>
                  </a:cubicBezTo>
                  <a:close/>
                  <a:moveTo>
                    <a:pt x="411576" y="492958"/>
                  </a:moveTo>
                  <a:cubicBezTo>
                    <a:pt x="415950" y="491968"/>
                    <a:pt x="419911" y="491555"/>
                    <a:pt x="424037" y="495104"/>
                  </a:cubicBezTo>
                  <a:cubicBezTo>
                    <a:pt x="430887" y="500963"/>
                    <a:pt x="438067" y="506080"/>
                    <a:pt x="445247" y="511279"/>
                  </a:cubicBezTo>
                  <a:cubicBezTo>
                    <a:pt x="447888" y="513177"/>
                    <a:pt x="450859" y="514498"/>
                    <a:pt x="453995" y="516478"/>
                  </a:cubicBezTo>
                  <a:cubicBezTo>
                    <a:pt x="455563" y="516808"/>
                    <a:pt x="457048" y="517469"/>
                    <a:pt x="458616" y="517551"/>
                  </a:cubicBezTo>
                  <a:cubicBezTo>
                    <a:pt x="461835" y="517716"/>
                    <a:pt x="464806" y="520687"/>
                    <a:pt x="468272" y="519202"/>
                  </a:cubicBezTo>
                  <a:cubicBezTo>
                    <a:pt x="468684" y="519037"/>
                    <a:pt x="469345" y="520110"/>
                    <a:pt x="469922" y="520605"/>
                  </a:cubicBezTo>
                  <a:cubicBezTo>
                    <a:pt x="469345" y="520852"/>
                    <a:pt x="468850" y="521265"/>
                    <a:pt x="468272" y="521265"/>
                  </a:cubicBezTo>
                  <a:cubicBezTo>
                    <a:pt x="460597" y="521512"/>
                    <a:pt x="453087" y="520770"/>
                    <a:pt x="445660" y="518376"/>
                  </a:cubicBezTo>
                  <a:cubicBezTo>
                    <a:pt x="442523" y="517386"/>
                    <a:pt x="439140" y="517469"/>
                    <a:pt x="436086" y="516066"/>
                  </a:cubicBezTo>
                  <a:cubicBezTo>
                    <a:pt x="429897" y="513260"/>
                    <a:pt x="424037" y="509794"/>
                    <a:pt x="417930" y="506740"/>
                  </a:cubicBezTo>
                  <a:cubicBezTo>
                    <a:pt x="412979" y="504347"/>
                    <a:pt x="409843" y="498075"/>
                    <a:pt x="404313" y="496920"/>
                  </a:cubicBezTo>
                  <a:cubicBezTo>
                    <a:pt x="403736" y="496754"/>
                    <a:pt x="403240" y="495929"/>
                    <a:pt x="402745" y="495434"/>
                  </a:cubicBezTo>
                  <a:cubicBezTo>
                    <a:pt x="403405" y="494856"/>
                    <a:pt x="404066" y="493949"/>
                    <a:pt x="404809" y="493783"/>
                  </a:cubicBezTo>
                  <a:cubicBezTo>
                    <a:pt x="407037" y="493371"/>
                    <a:pt x="409430" y="493453"/>
                    <a:pt x="411658" y="492958"/>
                  </a:cubicBezTo>
                  <a:close/>
                  <a:moveTo>
                    <a:pt x="444834" y="484045"/>
                  </a:moveTo>
                  <a:cubicBezTo>
                    <a:pt x="443679" y="484293"/>
                    <a:pt x="442441" y="484623"/>
                    <a:pt x="441203" y="484788"/>
                  </a:cubicBezTo>
                  <a:cubicBezTo>
                    <a:pt x="440955" y="484788"/>
                    <a:pt x="440625" y="484458"/>
                    <a:pt x="440378" y="484128"/>
                  </a:cubicBezTo>
                  <a:cubicBezTo>
                    <a:pt x="440378" y="484128"/>
                    <a:pt x="440625" y="483385"/>
                    <a:pt x="440708" y="483385"/>
                  </a:cubicBezTo>
                  <a:cubicBezTo>
                    <a:pt x="444174" y="483055"/>
                    <a:pt x="447640" y="482807"/>
                    <a:pt x="451106" y="482642"/>
                  </a:cubicBezTo>
                  <a:cubicBezTo>
                    <a:pt x="451436" y="482642"/>
                    <a:pt x="451766" y="483385"/>
                    <a:pt x="452179" y="483715"/>
                  </a:cubicBezTo>
                  <a:cubicBezTo>
                    <a:pt x="451684" y="484045"/>
                    <a:pt x="451189" y="484788"/>
                    <a:pt x="450776" y="484705"/>
                  </a:cubicBezTo>
                  <a:cubicBezTo>
                    <a:pt x="448961" y="484623"/>
                    <a:pt x="447227" y="484293"/>
                    <a:pt x="444834" y="484045"/>
                  </a:cubicBezTo>
                  <a:close/>
                  <a:moveTo>
                    <a:pt x="474131" y="481734"/>
                  </a:moveTo>
                  <a:cubicBezTo>
                    <a:pt x="473389" y="482230"/>
                    <a:pt x="472646" y="482807"/>
                    <a:pt x="471903" y="483302"/>
                  </a:cubicBezTo>
                  <a:cubicBezTo>
                    <a:pt x="471738" y="483385"/>
                    <a:pt x="471408" y="483055"/>
                    <a:pt x="470830" y="482560"/>
                  </a:cubicBezTo>
                  <a:cubicBezTo>
                    <a:pt x="471738" y="482065"/>
                    <a:pt x="472646" y="481570"/>
                    <a:pt x="473553" y="481074"/>
                  </a:cubicBezTo>
                  <a:cubicBezTo>
                    <a:pt x="473636" y="481074"/>
                    <a:pt x="473884" y="481487"/>
                    <a:pt x="474049" y="481734"/>
                  </a:cubicBezTo>
                  <a:close/>
                  <a:moveTo>
                    <a:pt x="478258" y="481487"/>
                  </a:moveTo>
                  <a:cubicBezTo>
                    <a:pt x="479743" y="481900"/>
                    <a:pt x="481311" y="482312"/>
                    <a:pt x="482797" y="482725"/>
                  </a:cubicBezTo>
                  <a:cubicBezTo>
                    <a:pt x="482714" y="482972"/>
                    <a:pt x="482631" y="483385"/>
                    <a:pt x="482549" y="483468"/>
                  </a:cubicBezTo>
                  <a:cubicBezTo>
                    <a:pt x="480898" y="484870"/>
                    <a:pt x="479578" y="483798"/>
                    <a:pt x="478340" y="482560"/>
                  </a:cubicBezTo>
                  <a:cubicBezTo>
                    <a:pt x="478175" y="482395"/>
                    <a:pt x="478093" y="482065"/>
                    <a:pt x="478340" y="481487"/>
                  </a:cubicBezTo>
                  <a:close/>
                  <a:moveTo>
                    <a:pt x="464641" y="482972"/>
                  </a:moveTo>
                  <a:cubicBezTo>
                    <a:pt x="462990" y="484870"/>
                    <a:pt x="456058" y="485531"/>
                    <a:pt x="454820" y="483963"/>
                  </a:cubicBezTo>
                  <a:cubicBezTo>
                    <a:pt x="454655" y="483798"/>
                    <a:pt x="454572" y="483220"/>
                    <a:pt x="454655" y="482972"/>
                  </a:cubicBezTo>
                  <a:cubicBezTo>
                    <a:pt x="454737" y="482725"/>
                    <a:pt x="455150" y="482642"/>
                    <a:pt x="455398" y="482642"/>
                  </a:cubicBezTo>
                  <a:cubicBezTo>
                    <a:pt x="458369" y="482642"/>
                    <a:pt x="461340" y="482642"/>
                    <a:pt x="464641" y="482972"/>
                  </a:cubicBezTo>
                  <a:close/>
                  <a:moveTo>
                    <a:pt x="445412" y="604040"/>
                  </a:moveTo>
                  <a:cubicBezTo>
                    <a:pt x="451519" y="603544"/>
                    <a:pt x="457626" y="603462"/>
                    <a:pt x="464393" y="603214"/>
                  </a:cubicBezTo>
                  <a:cubicBezTo>
                    <a:pt x="469262" y="603957"/>
                    <a:pt x="474131" y="604783"/>
                    <a:pt x="479000" y="605442"/>
                  </a:cubicBezTo>
                  <a:cubicBezTo>
                    <a:pt x="481394" y="605773"/>
                    <a:pt x="482467" y="607258"/>
                    <a:pt x="482384" y="610146"/>
                  </a:cubicBezTo>
                  <a:cubicBezTo>
                    <a:pt x="482219" y="613613"/>
                    <a:pt x="482054" y="617162"/>
                    <a:pt x="481806" y="620628"/>
                  </a:cubicBezTo>
                  <a:cubicBezTo>
                    <a:pt x="481641" y="623103"/>
                    <a:pt x="481229" y="625496"/>
                    <a:pt x="480816" y="627973"/>
                  </a:cubicBezTo>
                  <a:cubicBezTo>
                    <a:pt x="479991" y="633337"/>
                    <a:pt x="478918" y="638701"/>
                    <a:pt x="478340" y="644148"/>
                  </a:cubicBezTo>
                  <a:cubicBezTo>
                    <a:pt x="478010" y="647449"/>
                    <a:pt x="476937" y="649595"/>
                    <a:pt x="474461" y="650172"/>
                  </a:cubicBezTo>
                  <a:cubicBezTo>
                    <a:pt x="466704" y="651988"/>
                    <a:pt x="458946" y="654134"/>
                    <a:pt x="451106" y="655289"/>
                  </a:cubicBezTo>
                  <a:cubicBezTo>
                    <a:pt x="442606" y="656527"/>
                    <a:pt x="434106" y="656857"/>
                    <a:pt x="425605" y="657600"/>
                  </a:cubicBezTo>
                  <a:cubicBezTo>
                    <a:pt x="422799" y="657847"/>
                    <a:pt x="420076" y="658095"/>
                    <a:pt x="417270" y="658343"/>
                  </a:cubicBezTo>
                  <a:cubicBezTo>
                    <a:pt x="411988" y="658838"/>
                    <a:pt x="406789" y="659415"/>
                    <a:pt x="401507" y="659745"/>
                  </a:cubicBezTo>
                  <a:cubicBezTo>
                    <a:pt x="400930" y="659745"/>
                    <a:pt x="399692" y="658507"/>
                    <a:pt x="399774" y="658177"/>
                  </a:cubicBezTo>
                  <a:cubicBezTo>
                    <a:pt x="400517" y="653721"/>
                    <a:pt x="400765" y="648934"/>
                    <a:pt x="402415" y="645138"/>
                  </a:cubicBezTo>
                  <a:cubicBezTo>
                    <a:pt x="406707" y="634905"/>
                    <a:pt x="408110" y="623598"/>
                    <a:pt x="411493" y="613035"/>
                  </a:cubicBezTo>
                  <a:cubicBezTo>
                    <a:pt x="412401" y="610229"/>
                    <a:pt x="413309" y="607341"/>
                    <a:pt x="416280" y="607010"/>
                  </a:cubicBezTo>
                  <a:cubicBezTo>
                    <a:pt x="426018" y="606020"/>
                    <a:pt x="435674" y="604865"/>
                    <a:pt x="445412" y="604122"/>
                  </a:cubicBezTo>
                  <a:close/>
                  <a:moveTo>
                    <a:pt x="473553" y="521183"/>
                  </a:moveTo>
                  <a:cubicBezTo>
                    <a:pt x="474626" y="520687"/>
                    <a:pt x="475699" y="520274"/>
                    <a:pt x="477432" y="519779"/>
                  </a:cubicBezTo>
                  <a:cubicBezTo>
                    <a:pt x="478093" y="520605"/>
                    <a:pt x="478835" y="521512"/>
                    <a:pt x="479495" y="522338"/>
                  </a:cubicBezTo>
                  <a:cubicBezTo>
                    <a:pt x="478588" y="522255"/>
                    <a:pt x="477762" y="522255"/>
                    <a:pt x="476937" y="522090"/>
                  </a:cubicBezTo>
                  <a:cubicBezTo>
                    <a:pt x="475782" y="521842"/>
                    <a:pt x="474709" y="521512"/>
                    <a:pt x="473636" y="521183"/>
                  </a:cubicBezTo>
                  <a:close/>
                  <a:moveTo>
                    <a:pt x="75113" y="862844"/>
                  </a:moveTo>
                  <a:cubicBezTo>
                    <a:pt x="75608" y="862844"/>
                    <a:pt x="76351" y="862432"/>
                    <a:pt x="76681" y="862680"/>
                  </a:cubicBezTo>
                  <a:cubicBezTo>
                    <a:pt x="77259" y="863339"/>
                    <a:pt x="78744" y="864082"/>
                    <a:pt x="76928" y="865073"/>
                  </a:cubicBezTo>
                  <a:cubicBezTo>
                    <a:pt x="76351" y="864330"/>
                    <a:pt x="75773" y="863587"/>
                    <a:pt x="75195" y="862844"/>
                  </a:cubicBezTo>
                  <a:close/>
                  <a:moveTo>
                    <a:pt x="94342" y="136194"/>
                  </a:moveTo>
                  <a:lnTo>
                    <a:pt x="95580" y="134048"/>
                  </a:lnTo>
                  <a:cubicBezTo>
                    <a:pt x="95580" y="134625"/>
                    <a:pt x="95992" y="135286"/>
                    <a:pt x="95827" y="135698"/>
                  </a:cubicBezTo>
                  <a:cubicBezTo>
                    <a:pt x="95414" y="136606"/>
                    <a:pt x="94837" y="137432"/>
                    <a:pt x="94259" y="138339"/>
                  </a:cubicBezTo>
                  <a:cubicBezTo>
                    <a:pt x="94259" y="137762"/>
                    <a:pt x="94094" y="137184"/>
                    <a:pt x="94342" y="136276"/>
                  </a:cubicBezTo>
                  <a:close/>
                  <a:moveTo>
                    <a:pt x="420076" y="531746"/>
                  </a:moveTo>
                  <a:cubicBezTo>
                    <a:pt x="420076" y="531746"/>
                    <a:pt x="419498" y="531168"/>
                    <a:pt x="419168" y="530838"/>
                  </a:cubicBezTo>
                  <a:cubicBezTo>
                    <a:pt x="419333" y="530673"/>
                    <a:pt x="419581" y="530426"/>
                    <a:pt x="419746" y="530260"/>
                  </a:cubicBezTo>
                  <a:cubicBezTo>
                    <a:pt x="420076" y="530755"/>
                    <a:pt x="420324" y="531251"/>
                    <a:pt x="420076" y="531746"/>
                  </a:cubicBezTo>
                  <a:close/>
                  <a:moveTo>
                    <a:pt x="139814" y="36336"/>
                  </a:moveTo>
                  <a:cubicBezTo>
                    <a:pt x="139979" y="36831"/>
                    <a:pt x="140227" y="37326"/>
                    <a:pt x="140392" y="37821"/>
                  </a:cubicBezTo>
                  <a:cubicBezTo>
                    <a:pt x="139897" y="37987"/>
                    <a:pt x="139484" y="38069"/>
                    <a:pt x="138989" y="38234"/>
                  </a:cubicBezTo>
                  <a:cubicBezTo>
                    <a:pt x="139154" y="37739"/>
                    <a:pt x="139401" y="37244"/>
                    <a:pt x="139814" y="36336"/>
                  </a:cubicBezTo>
                  <a:close/>
                  <a:moveTo>
                    <a:pt x="157557" y="18427"/>
                  </a:moveTo>
                  <a:cubicBezTo>
                    <a:pt x="157557" y="18427"/>
                    <a:pt x="158383" y="18345"/>
                    <a:pt x="158713" y="18427"/>
                  </a:cubicBezTo>
                  <a:cubicBezTo>
                    <a:pt x="159125" y="18510"/>
                    <a:pt x="159621" y="18758"/>
                    <a:pt x="160033" y="19005"/>
                  </a:cubicBezTo>
                  <a:cubicBezTo>
                    <a:pt x="159125" y="19005"/>
                    <a:pt x="158135" y="18840"/>
                    <a:pt x="157557" y="18427"/>
                  </a:cubicBezTo>
                  <a:close/>
                  <a:moveTo>
                    <a:pt x="96487" y="132232"/>
                  </a:moveTo>
                  <a:cubicBezTo>
                    <a:pt x="96735" y="131572"/>
                    <a:pt x="96982" y="130912"/>
                    <a:pt x="97560" y="129839"/>
                  </a:cubicBezTo>
                  <a:cubicBezTo>
                    <a:pt x="97808" y="129426"/>
                    <a:pt x="98055" y="129096"/>
                    <a:pt x="98303" y="128684"/>
                  </a:cubicBezTo>
                  <a:cubicBezTo>
                    <a:pt x="98303" y="129509"/>
                    <a:pt x="98551" y="130499"/>
                    <a:pt x="98303" y="130994"/>
                  </a:cubicBezTo>
                  <a:cubicBezTo>
                    <a:pt x="97973" y="131572"/>
                    <a:pt x="97148" y="131820"/>
                    <a:pt x="96570" y="132232"/>
                  </a:cubicBezTo>
                  <a:close/>
                  <a:moveTo>
                    <a:pt x="114643" y="85109"/>
                  </a:moveTo>
                  <a:cubicBezTo>
                    <a:pt x="114973" y="84449"/>
                    <a:pt x="115303" y="83706"/>
                    <a:pt x="115634" y="83129"/>
                  </a:cubicBezTo>
                  <a:cubicBezTo>
                    <a:pt x="115799" y="82963"/>
                    <a:pt x="116129" y="82963"/>
                    <a:pt x="116376" y="82963"/>
                  </a:cubicBezTo>
                  <a:cubicBezTo>
                    <a:pt x="116376" y="84449"/>
                    <a:pt x="116376" y="86017"/>
                    <a:pt x="114643" y="85109"/>
                  </a:cubicBezTo>
                  <a:close/>
                  <a:moveTo>
                    <a:pt x="230264" y="10257"/>
                  </a:moveTo>
                  <a:lnTo>
                    <a:pt x="230594" y="8772"/>
                  </a:lnTo>
                  <a:cubicBezTo>
                    <a:pt x="230594" y="8772"/>
                    <a:pt x="231337" y="9184"/>
                    <a:pt x="231749" y="9349"/>
                  </a:cubicBezTo>
                  <a:cubicBezTo>
                    <a:pt x="231419" y="9679"/>
                    <a:pt x="231171" y="9927"/>
                    <a:pt x="230264" y="10257"/>
                  </a:cubicBezTo>
                  <a:close/>
                  <a:moveTo>
                    <a:pt x="132717" y="47477"/>
                  </a:moveTo>
                  <a:cubicBezTo>
                    <a:pt x="132717" y="47477"/>
                    <a:pt x="133377" y="47064"/>
                    <a:pt x="133707" y="46982"/>
                  </a:cubicBezTo>
                  <a:cubicBezTo>
                    <a:pt x="134202" y="46899"/>
                    <a:pt x="134780" y="46982"/>
                    <a:pt x="135275" y="46982"/>
                  </a:cubicBezTo>
                  <a:cubicBezTo>
                    <a:pt x="135110" y="47477"/>
                    <a:pt x="135110" y="48220"/>
                    <a:pt x="134862" y="48467"/>
                  </a:cubicBezTo>
                  <a:cubicBezTo>
                    <a:pt x="134202" y="48962"/>
                    <a:pt x="133459" y="49293"/>
                    <a:pt x="132717" y="49705"/>
                  </a:cubicBezTo>
                  <a:cubicBezTo>
                    <a:pt x="132717" y="49128"/>
                    <a:pt x="132552" y="48467"/>
                    <a:pt x="132717" y="47560"/>
                  </a:cubicBezTo>
                  <a:close/>
                  <a:moveTo>
                    <a:pt x="117697" y="78425"/>
                  </a:moveTo>
                  <a:cubicBezTo>
                    <a:pt x="117697" y="78425"/>
                    <a:pt x="118440" y="77929"/>
                    <a:pt x="118852" y="77682"/>
                  </a:cubicBezTo>
                  <a:cubicBezTo>
                    <a:pt x="118852" y="78177"/>
                    <a:pt x="119017" y="78837"/>
                    <a:pt x="118852" y="79250"/>
                  </a:cubicBezTo>
                  <a:cubicBezTo>
                    <a:pt x="118440" y="79910"/>
                    <a:pt x="117862" y="80405"/>
                    <a:pt x="117119" y="80570"/>
                  </a:cubicBezTo>
                  <a:cubicBezTo>
                    <a:pt x="117284" y="79827"/>
                    <a:pt x="117449" y="79002"/>
                    <a:pt x="117779" y="78342"/>
                  </a:cubicBezTo>
                  <a:close/>
                  <a:moveTo>
                    <a:pt x="122401" y="69429"/>
                  </a:moveTo>
                  <a:lnTo>
                    <a:pt x="123391" y="68439"/>
                  </a:lnTo>
                  <a:lnTo>
                    <a:pt x="122979" y="70915"/>
                  </a:lnTo>
                  <a:cubicBezTo>
                    <a:pt x="122979" y="70915"/>
                    <a:pt x="122566" y="70420"/>
                    <a:pt x="122401" y="69429"/>
                  </a:cubicBezTo>
                  <a:close/>
                  <a:moveTo>
                    <a:pt x="297441" y="506658"/>
                  </a:moveTo>
                  <a:cubicBezTo>
                    <a:pt x="297441" y="506658"/>
                    <a:pt x="296616" y="506163"/>
                    <a:pt x="295955" y="505585"/>
                  </a:cubicBezTo>
                  <a:cubicBezTo>
                    <a:pt x="295213" y="505832"/>
                    <a:pt x="294387" y="506080"/>
                    <a:pt x="293562" y="506328"/>
                  </a:cubicBezTo>
                  <a:cubicBezTo>
                    <a:pt x="293314" y="506328"/>
                    <a:pt x="292984" y="506328"/>
                    <a:pt x="292819" y="506080"/>
                  </a:cubicBezTo>
                  <a:cubicBezTo>
                    <a:pt x="292654" y="505915"/>
                    <a:pt x="292819" y="505420"/>
                    <a:pt x="292819" y="505090"/>
                  </a:cubicBezTo>
                  <a:cubicBezTo>
                    <a:pt x="294305" y="505090"/>
                    <a:pt x="295873" y="505090"/>
                    <a:pt x="297358" y="505090"/>
                  </a:cubicBezTo>
                  <a:cubicBezTo>
                    <a:pt x="297358" y="505090"/>
                    <a:pt x="297441" y="506080"/>
                    <a:pt x="297523" y="506575"/>
                  </a:cubicBezTo>
                  <a:close/>
                  <a:moveTo>
                    <a:pt x="323107" y="501871"/>
                  </a:moveTo>
                  <a:cubicBezTo>
                    <a:pt x="322447" y="501706"/>
                    <a:pt x="321704" y="501541"/>
                    <a:pt x="321044" y="501376"/>
                  </a:cubicBezTo>
                  <a:cubicBezTo>
                    <a:pt x="321126" y="501046"/>
                    <a:pt x="321209" y="500715"/>
                    <a:pt x="321291" y="500468"/>
                  </a:cubicBezTo>
                  <a:cubicBezTo>
                    <a:pt x="321951" y="500798"/>
                    <a:pt x="322694" y="501211"/>
                    <a:pt x="323107" y="501871"/>
                  </a:cubicBezTo>
                  <a:close/>
                  <a:moveTo>
                    <a:pt x="293975" y="640352"/>
                  </a:moveTo>
                  <a:cubicBezTo>
                    <a:pt x="301072" y="642415"/>
                    <a:pt x="308169" y="643818"/>
                    <a:pt x="315267" y="645716"/>
                  </a:cubicBezTo>
                  <a:cubicBezTo>
                    <a:pt x="318485" y="646624"/>
                    <a:pt x="321786" y="647531"/>
                    <a:pt x="324675" y="649347"/>
                  </a:cubicBezTo>
                  <a:cubicBezTo>
                    <a:pt x="328306" y="651575"/>
                    <a:pt x="331359" y="653804"/>
                    <a:pt x="335486" y="650255"/>
                  </a:cubicBezTo>
                  <a:cubicBezTo>
                    <a:pt x="338704" y="647366"/>
                    <a:pt x="342831" y="649347"/>
                    <a:pt x="346462" y="649595"/>
                  </a:cubicBezTo>
                  <a:cubicBezTo>
                    <a:pt x="352734" y="649925"/>
                    <a:pt x="359006" y="651410"/>
                    <a:pt x="365278" y="652400"/>
                  </a:cubicBezTo>
                  <a:cubicBezTo>
                    <a:pt x="366598" y="652648"/>
                    <a:pt x="368001" y="652566"/>
                    <a:pt x="369157" y="653308"/>
                  </a:cubicBezTo>
                  <a:cubicBezTo>
                    <a:pt x="369900" y="653804"/>
                    <a:pt x="370147" y="655372"/>
                    <a:pt x="370642" y="656527"/>
                  </a:cubicBezTo>
                  <a:cubicBezTo>
                    <a:pt x="369817" y="656774"/>
                    <a:pt x="368992" y="657270"/>
                    <a:pt x="368249" y="657104"/>
                  </a:cubicBezTo>
                  <a:cubicBezTo>
                    <a:pt x="366433" y="656774"/>
                    <a:pt x="363462" y="658920"/>
                    <a:pt x="363627" y="661066"/>
                  </a:cubicBezTo>
                  <a:cubicBezTo>
                    <a:pt x="363875" y="664615"/>
                    <a:pt x="363545" y="668988"/>
                    <a:pt x="365030" y="671382"/>
                  </a:cubicBezTo>
                  <a:cubicBezTo>
                    <a:pt x="367589" y="675178"/>
                    <a:pt x="367011" y="679057"/>
                    <a:pt x="367011" y="683101"/>
                  </a:cubicBezTo>
                  <a:cubicBezTo>
                    <a:pt x="367011" y="685989"/>
                    <a:pt x="367919" y="687310"/>
                    <a:pt x="370065" y="688300"/>
                  </a:cubicBezTo>
                  <a:cubicBezTo>
                    <a:pt x="377245" y="691766"/>
                    <a:pt x="384837" y="691188"/>
                    <a:pt x="392264" y="691766"/>
                  </a:cubicBezTo>
                  <a:cubicBezTo>
                    <a:pt x="397299" y="692178"/>
                    <a:pt x="402333" y="690776"/>
                    <a:pt x="407449" y="690528"/>
                  </a:cubicBezTo>
                  <a:cubicBezTo>
                    <a:pt x="414299" y="690115"/>
                    <a:pt x="421066" y="689785"/>
                    <a:pt x="427916" y="689785"/>
                  </a:cubicBezTo>
                  <a:cubicBezTo>
                    <a:pt x="434353" y="689785"/>
                    <a:pt x="440790" y="690198"/>
                    <a:pt x="447310" y="690446"/>
                  </a:cubicBezTo>
                  <a:cubicBezTo>
                    <a:pt x="453252" y="690693"/>
                    <a:pt x="459194" y="690776"/>
                    <a:pt x="465053" y="691271"/>
                  </a:cubicBezTo>
                  <a:cubicBezTo>
                    <a:pt x="468107" y="691518"/>
                    <a:pt x="471078" y="692674"/>
                    <a:pt x="474049" y="693417"/>
                  </a:cubicBezTo>
                  <a:cubicBezTo>
                    <a:pt x="475452" y="693746"/>
                    <a:pt x="477020" y="694902"/>
                    <a:pt x="478175" y="694407"/>
                  </a:cubicBezTo>
                  <a:cubicBezTo>
                    <a:pt x="480898" y="693251"/>
                    <a:pt x="483374" y="693086"/>
                    <a:pt x="486015" y="694489"/>
                  </a:cubicBezTo>
                  <a:cubicBezTo>
                    <a:pt x="490141" y="696635"/>
                    <a:pt x="496166" y="690610"/>
                    <a:pt x="495506" y="685659"/>
                  </a:cubicBezTo>
                  <a:cubicBezTo>
                    <a:pt x="495093" y="683101"/>
                    <a:pt x="495093" y="680295"/>
                    <a:pt x="495506" y="677736"/>
                  </a:cubicBezTo>
                  <a:cubicBezTo>
                    <a:pt x="496496" y="670391"/>
                    <a:pt x="497816" y="663047"/>
                    <a:pt x="498972" y="654959"/>
                  </a:cubicBezTo>
                  <a:cubicBezTo>
                    <a:pt x="498642" y="652400"/>
                    <a:pt x="499632" y="650750"/>
                    <a:pt x="501530" y="651740"/>
                  </a:cubicBezTo>
                  <a:cubicBezTo>
                    <a:pt x="505904" y="654051"/>
                    <a:pt x="510443" y="653886"/>
                    <a:pt x="514982" y="653886"/>
                  </a:cubicBezTo>
                  <a:cubicBezTo>
                    <a:pt x="519686" y="653886"/>
                    <a:pt x="524308" y="653886"/>
                    <a:pt x="529012" y="653886"/>
                  </a:cubicBezTo>
                  <a:cubicBezTo>
                    <a:pt x="530497" y="653886"/>
                    <a:pt x="531488" y="654546"/>
                    <a:pt x="531075" y="657187"/>
                  </a:cubicBezTo>
                  <a:cubicBezTo>
                    <a:pt x="530497" y="660736"/>
                    <a:pt x="530332" y="664367"/>
                    <a:pt x="530415" y="667998"/>
                  </a:cubicBezTo>
                  <a:cubicBezTo>
                    <a:pt x="530415" y="670391"/>
                    <a:pt x="531322" y="672785"/>
                    <a:pt x="531488" y="675178"/>
                  </a:cubicBezTo>
                  <a:cubicBezTo>
                    <a:pt x="531983" y="682523"/>
                    <a:pt x="533138" y="689455"/>
                    <a:pt x="536852" y="695480"/>
                  </a:cubicBezTo>
                  <a:cubicBezTo>
                    <a:pt x="540400" y="701421"/>
                    <a:pt x="543701" y="707611"/>
                    <a:pt x="547333" y="713471"/>
                  </a:cubicBezTo>
                  <a:cubicBezTo>
                    <a:pt x="551047" y="719495"/>
                    <a:pt x="555090" y="725272"/>
                    <a:pt x="558969" y="731214"/>
                  </a:cubicBezTo>
                  <a:cubicBezTo>
                    <a:pt x="560042" y="732864"/>
                    <a:pt x="560454" y="734350"/>
                    <a:pt x="558804" y="736083"/>
                  </a:cubicBezTo>
                  <a:cubicBezTo>
                    <a:pt x="554595" y="740704"/>
                    <a:pt x="550469" y="745574"/>
                    <a:pt x="546260" y="750278"/>
                  </a:cubicBezTo>
                  <a:cubicBezTo>
                    <a:pt x="544527" y="752258"/>
                    <a:pt x="542381" y="753826"/>
                    <a:pt x="540731" y="755890"/>
                  </a:cubicBezTo>
                  <a:cubicBezTo>
                    <a:pt x="537347" y="760263"/>
                    <a:pt x="533633" y="764390"/>
                    <a:pt x="530993" y="769424"/>
                  </a:cubicBezTo>
                  <a:cubicBezTo>
                    <a:pt x="527856" y="775283"/>
                    <a:pt x="525711" y="781968"/>
                    <a:pt x="523152" y="788323"/>
                  </a:cubicBezTo>
                  <a:cubicBezTo>
                    <a:pt x="521172" y="793191"/>
                    <a:pt x="520677" y="798391"/>
                    <a:pt x="522079" y="803507"/>
                  </a:cubicBezTo>
                  <a:cubicBezTo>
                    <a:pt x="523400" y="808129"/>
                    <a:pt x="525051" y="812668"/>
                    <a:pt x="526784" y="817042"/>
                  </a:cubicBezTo>
                  <a:cubicBezTo>
                    <a:pt x="527526" y="818940"/>
                    <a:pt x="527361" y="819683"/>
                    <a:pt x="525711" y="819931"/>
                  </a:cubicBezTo>
                  <a:cubicBezTo>
                    <a:pt x="523565" y="820178"/>
                    <a:pt x="521337" y="820426"/>
                    <a:pt x="519191" y="820673"/>
                  </a:cubicBezTo>
                  <a:cubicBezTo>
                    <a:pt x="511434" y="821416"/>
                    <a:pt x="503758" y="822324"/>
                    <a:pt x="496001" y="822902"/>
                  </a:cubicBezTo>
                  <a:cubicBezTo>
                    <a:pt x="486180" y="823561"/>
                    <a:pt x="476360" y="824057"/>
                    <a:pt x="466539" y="824387"/>
                  </a:cubicBezTo>
                  <a:cubicBezTo>
                    <a:pt x="460514" y="824634"/>
                    <a:pt x="454490" y="824552"/>
                    <a:pt x="448383" y="824387"/>
                  </a:cubicBezTo>
                  <a:cubicBezTo>
                    <a:pt x="446072" y="824387"/>
                    <a:pt x="445329" y="825790"/>
                    <a:pt x="445164" y="828183"/>
                  </a:cubicBezTo>
                  <a:cubicBezTo>
                    <a:pt x="444917" y="832557"/>
                    <a:pt x="444917" y="836931"/>
                    <a:pt x="444504" y="841305"/>
                  </a:cubicBezTo>
                  <a:cubicBezTo>
                    <a:pt x="444091" y="846092"/>
                    <a:pt x="443926" y="851126"/>
                    <a:pt x="442606" y="855582"/>
                  </a:cubicBezTo>
                  <a:cubicBezTo>
                    <a:pt x="441533" y="859296"/>
                    <a:pt x="441781" y="862349"/>
                    <a:pt x="442853" y="865568"/>
                  </a:cubicBezTo>
                  <a:cubicBezTo>
                    <a:pt x="443349" y="867219"/>
                    <a:pt x="444421" y="869364"/>
                    <a:pt x="445577" y="869777"/>
                  </a:cubicBezTo>
                  <a:cubicBezTo>
                    <a:pt x="448961" y="871014"/>
                    <a:pt x="452509" y="871592"/>
                    <a:pt x="456058" y="872087"/>
                  </a:cubicBezTo>
                  <a:cubicBezTo>
                    <a:pt x="458121" y="872418"/>
                    <a:pt x="460184" y="871923"/>
                    <a:pt x="462247" y="872170"/>
                  </a:cubicBezTo>
                  <a:cubicBezTo>
                    <a:pt x="468272" y="872996"/>
                    <a:pt x="474214" y="874068"/>
                    <a:pt x="480156" y="875141"/>
                  </a:cubicBezTo>
                  <a:cubicBezTo>
                    <a:pt x="483539" y="875801"/>
                    <a:pt x="486923" y="876627"/>
                    <a:pt x="490389" y="877369"/>
                  </a:cubicBezTo>
                  <a:cubicBezTo>
                    <a:pt x="494103" y="878112"/>
                    <a:pt x="497734" y="879020"/>
                    <a:pt x="501448" y="879515"/>
                  </a:cubicBezTo>
                  <a:cubicBezTo>
                    <a:pt x="503016" y="879763"/>
                    <a:pt x="505079" y="879350"/>
                    <a:pt x="505244" y="881661"/>
                  </a:cubicBezTo>
                  <a:cubicBezTo>
                    <a:pt x="505409" y="883311"/>
                    <a:pt x="504419" y="885622"/>
                    <a:pt x="503346" y="886860"/>
                  </a:cubicBezTo>
                  <a:cubicBezTo>
                    <a:pt x="498064" y="892637"/>
                    <a:pt x="491462" y="895608"/>
                    <a:pt x="485107" y="898744"/>
                  </a:cubicBezTo>
                  <a:cubicBezTo>
                    <a:pt x="480156" y="901220"/>
                    <a:pt x="475122" y="903695"/>
                    <a:pt x="469510" y="904603"/>
                  </a:cubicBezTo>
                  <a:cubicBezTo>
                    <a:pt x="463403" y="905593"/>
                    <a:pt x="457543" y="908812"/>
                    <a:pt x="451519" y="910875"/>
                  </a:cubicBezTo>
                  <a:cubicBezTo>
                    <a:pt x="442853" y="913846"/>
                    <a:pt x="434106" y="915332"/>
                    <a:pt x="425193" y="914672"/>
                  </a:cubicBezTo>
                  <a:cubicBezTo>
                    <a:pt x="422552" y="914506"/>
                    <a:pt x="419829" y="915332"/>
                    <a:pt x="417188" y="915332"/>
                  </a:cubicBezTo>
                  <a:cubicBezTo>
                    <a:pt x="413804" y="915332"/>
                    <a:pt x="410420" y="914754"/>
                    <a:pt x="407119" y="914672"/>
                  </a:cubicBezTo>
                  <a:cubicBezTo>
                    <a:pt x="404478" y="914672"/>
                    <a:pt x="401920" y="914672"/>
                    <a:pt x="399444" y="912774"/>
                  </a:cubicBezTo>
                  <a:cubicBezTo>
                    <a:pt x="397794" y="911536"/>
                    <a:pt x="395070" y="910050"/>
                    <a:pt x="393750" y="910875"/>
                  </a:cubicBezTo>
                  <a:cubicBezTo>
                    <a:pt x="390036" y="913186"/>
                    <a:pt x="386570" y="912526"/>
                    <a:pt x="382939" y="911618"/>
                  </a:cubicBezTo>
                  <a:cubicBezTo>
                    <a:pt x="378400" y="910545"/>
                    <a:pt x="374026" y="909720"/>
                    <a:pt x="370147" y="905181"/>
                  </a:cubicBezTo>
                  <a:cubicBezTo>
                    <a:pt x="367094" y="901550"/>
                    <a:pt x="362967" y="902622"/>
                    <a:pt x="361564" y="906831"/>
                  </a:cubicBezTo>
                  <a:cubicBezTo>
                    <a:pt x="360161" y="911123"/>
                    <a:pt x="361564" y="918385"/>
                    <a:pt x="364948" y="919623"/>
                  </a:cubicBezTo>
                  <a:cubicBezTo>
                    <a:pt x="370147" y="921604"/>
                    <a:pt x="375594" y="922594"/>
                    <a:pt x="380876" y="924327"/>
                  </a:cubicBezTo>
                  <a:cubicBezTo>
                    <a:pt x="382856" y="924905"/>
                    <a:pt x="386075" y="924080"/>
                    <a:pt x="385827" y="928371"/>
                  </a:cubicBezTo>
                  <a:cubicBezTo>
                    <a:pt x="385497" y="934148"/>
                    <a:pt x="384837" y="939925"/>
                    <a:pt x="384012" y="945702"/>
                  </a:cubicBezTo>
                  <a:cubicBezTo>
                    <a:pt x="383682" y="947765"/>
                    <a:pt x="382279" y="949498"/>
                    <a:pt x="381783" y="951561"/>
                  </a:cubicBezTo>
                  <a:cubicBezTo>
                    <a:pt x="380298" y="957091"/>
                    <a:pt x="379060" y="962785"/>
                    <a:pt x="377575" y="968397"/>
                  </a:cubicBezTo>
                  <a:cubicBezTo>
                    <a:pt x="375676" y="975741"/>
                    <a:pt x="373448" y="982922"/>
                    <a:pt x="371798" y="990266"/>
                  </a:cubicBezTo>
                  <a:cubicBezTo>
                    <a:pt x="371055" y="993567"/>
                    <a:pt x="371385" y="997199"/>
                    <a:pt x="371055" y="1000747"/>
                  </a:cubicBezTo>
                  <a:cubicBezTo>
                    <a:pt x="370890" y="1002067"/>
                    <a:pt x="370230" y="1003306"/>
                    <a:pt x="369817" y="1004544"/>
                  </a:cubicBezTo>
                  <a:cubicBezTo>
                    <a:pt x="369157" y="1004049"/>
                    <a:pt x="368497" y="1003223"/>
                    <a:pt x="367754" y="1003140"/>
                  </a:cubicBezTo>
                  <a:cubicBezTo>
                    <a:pt x="365608" y="1002976"/>
                    <a:pt x="363050" y="1002233"/>
                    <a:pt x="361482" y="1003471"/>
                  </a:cubicBezTo>
                  <a:cubicBezTo>
                    <a:pt x="359501" y="1004956"/>
                    <a:pt x="358676" y="1008505"/>
                    <a:pt x="359749" y="1011558"/>
                  </a:cubicBezTo>
                  <a:cubicBezTo>
                    <a:pt x="361729" y="1017087"/>
                    <a:pt x="364123" y="1022452"/>
                    <a:pt x="366186" y="1027981"/>
                  </a:cubicBezTo>
                  <a:cubicBezTo>
                    <a:pt x="368992" y="1035326"/>
                    <a:pt x="371715" y="1042754"/>
                    <a:pt x="374356" y="1050181"/>
                  </a:cubicBezTo>
                  <a:cubicBezTo>
                    <a:pt x="375759" y="1054060"/>
                    <a:pt x="376914" y="1058021"/>
                    <a:pt x="378235" y="1061900"/>
                  </a:cubicBezTo>
                  <a:cubicBezTo>
                    <a:pt x="380298" y="1067924"/>
                    <a:pt x="382279" y="1073949"/>
                    <a:pt x="384424" y="1079891"/>
                  </a:cubicBezTo>
                  <a:cubicBezTo>
                    <a:pt x="385167" y="1081872"/>
                    <a:pt x="386240" y="1083687"/>
                    <a:pt x="387065" y="1085585"/>
                  </a:cubicBezTo>
                  <a:cubicBezTo>
                    <a:pt x="387891" y="1087483"/>
                    <a:pt x="388633" y="1089464"/>
                    <a:pt x="389376" y="1091444"/>
                  </a:cubicBezTo>
                  <a:cubicBezTo>
                    <a:pt x="390366" y="1094168"/>
                    <a:pt x="391604" y="1096809"/>
                    <a:pt x="392347" y="1099615"/>
                  </a:cubicBezTo>
                  <a:cubicBezTo>
                    <a:pt x="392760" y="1101183"/>
                    <a:pt x="392347" y="1103163"/>
                    <a:pt x="392347" y="1104896"/>
                  </a:cubicBezTo>
                  <a:cubicBezTo>
                    <a:pt x="391192" y="1103906"/>
                    <a:pt x="389789" y="1103163"/>
                    <a:pt x="388881" y="1101926"/>
                  </a:cubicBezTo>
                  <a:cubicBezTo>
                    <a:pt x="382031" y="1093260"/>
                    <a:pt x="375346" y="1084430"/>
                    <a:pt x="368579" y="1075682"/>
                  </a:cubicBezTo>
                  <a:cubicBezTo>
                    <a:pt x="366268" y="1072711"/>
                    <a:pt x="363875" y="1069740"/>
                    <a:pt x="361482" y="1066769"/>
                  </a:cubicBezTo>
                  <a:cubicBezTo>
                    <a:pt x="360904" y="1066026"/>
                    <a:pt x="360326" y="1065366"/>
                    <a:pt x="359831" y="1064623"/>
                  </a:cubicBezTo>
                  <a:cubicBezTo>
                    <a:pt x="356365" y="1059836"/>
                    <a:pt x="353064" y="1054885"/>
                    <a:pt x="349515" y="1050264"/>
                  </a:cubicBezTo>
                  <a:cubicBezTo>
                    <a:pt x="343491" y="1042423"/>
                    <a:pt x="336641" y="1035491"/>
                    <a:pt x="331359" y="1026991"/>
                  </a:cubicBezTo>
                  <a:cubicBezTo>
                    <a:pt x="323354" y="1014199"/>
                    <a:pt x="315184" y="1001738"/>
                    <a:pt x="305776" y="990514"/>
                  </a:cubicBezTo>
                  <a:cubicBezTo>
                    <a:pt x="301155" y="984985"/>
                    <a:pt x="296946" y="978877"/>
                    <a:pt x="292159" y="973596"/>
                  </a:cubicBezTo>
                  <a:cubicBezTo>
                    <a:pt x="287950" y="968892"/>
                    <a:pt x="283329" y="964848"/>
                    <a:pt x="278707" y="960722"/>
                  </a:cubicBezTo>
                  <a:cubicBezTo>
                    <a:pt x="275571" y="957833"/>
                    <a:pt x="271857" y="955770"/>
                    <a:pt x="269051" y="952387"/>
                  </a:cubicBezTo>
                  <a:cubicBezTo>
                    <a:pt x="263770" y="945949"/>
                    <a:pt x="258075" y="940420"/>
                    <a:pt x="251638" y="936046"/>
                  </a:cubicBezTo>
                  <a:cubicBezTo>
                    <a:pt x="249658" y="934726"/>
                    <a:pt x="248007" y="932580"/>
                    <a:pt x="248667" y="929774"/>
                  </a:cubicBezTo>
                  <a:cubicBezTo>
                    <a:pt x="251226" y="919540"/>
                    <a:pt x="253949" y="909472"/>
                    <a:pt x="256755" y="899404"/>
                  </a:cubicBezTo>
                  <a:cubicBezTo>
                    <a:pt x="260221" y="886943"/>
                    <a:pt x="264017" y="874646"/>
                    <a:pt x="267318" y="862102"/>
                  </a:cubicBezTo>
                  <a:cubicBezTo>
                    <a:pt x="269629" y="853437"/>
                    <a:pt x="271692" y="844689"/>
                    <a:pt x="273260" y="835776"/>
                  </a:cubicBezTo>
                  <a:cubicBezTo>
                    <a:pt x="274416" y="829504"/>
                    <a:pt x="274581" y="822984"/>
                    <a:pt x="275076" y="816629"/>
                  </a:cubicBezTo>
                  <a:cubicBezTo>
                    <a:pt x="275076" y="815722"/>
                    <a:pt x="275076" y="814566"/>
                    <a:pt x="274746" y="813823"/>
                  </a:cubicBezTo>
                  <a:cubicBezTo>
                    <a:pt x="271610" y="807634"/>
                    <a:pt x="266823" y="806231"/>
                    <a:pt x="261624" y="809615"/>
                  </a:cubicBezTo>
                  <a:cubicBezTo>
                    <a:pt x="260304" y="810440"/>
                    <a:pt x="258736" y="811018"/>
                    <a:pt x="257333" y="810770"/>
                  </a:cubicBezTo>
                  <a:cubicBezTo>
                    <a:pt x="253866" y="810357"/>
                    <a:pt x="250400" y="809945"/>
                    <a:pt x="247182" y="808542"/>
                  </a:cubicBezTo>
                  <a:cubicBezTo>
                    <a:pt x="240662" y="805653"/>
                    <a:pt x="234142" y="802517"/>
                    <a:pt x="228036" y="798556"/>
                  </a:cubicBezTo>
                  <a:cubicBezTo>
                    <a:pt x="220526" y="793769"/>
                    <a:pt x="214914" y="785764"/>
                    <a:pt x="209384" y="778007"/>
                  </a:cubicBezTo>
                  <a:cubicBezTo>
                    <a:pt x="205918" y="773137"/>
                    <a:pt x="202865" y="767608"/>
                    <a:pt x="200636" y="761749"/>
                  </a:cubicBezTo>
                  <a:cubicBezTo>
                    <a:pt x="196263" y="750278"/>
                    <a:pt x="192549" y="738476"/>
                    <a:pt x="191146" y="725684"/>
                  </a:cubicBezTo>
                  <a:cubicBezTo>
                    <a:pt x="190898" y="723126"/>
                    <a:pt x="189495" y="720568"/>
                    <a:pt x="189495" y="718009"/>
                  </a:cubicBezTo>
                  <a:cubicBezTo>
                    <a:pt x="189660" y="708519"/>
                    <a:pt x="190156" y="699028"/>
                    <a:pt x="190568" y="689537"/>
                  </a:cubicBezTo>
                  <a:cubicBezTo>
                    <a:pt x="190568" y="689208"/>
                    <a:pt x="190816" y="688878"/>
                    <a:pt x="190816" y="688547"/>
                  </a:cubicBezTo>
                  <a:cubicBezTo>
                    <a:pt x="191724" y="683678"/>
                    <a:pt x="192301" y="678644"/>
                    <a:pt x="193539" y="673940"/>
                  </a:cubicBezTo>
                  <a:cubicBezTo>
                    <a:pt x="194612" y="669731"/>
                    <a:pt x="195850" y="665110"/>
                    <a:pt x="197996" y="661809"/>
                  </a:cubicBezTo>
                  <a:cubicBezTo>
                    <a:pt x="203360" y="653638"/>
                    <a:pt x="210540" y="649512"/>
                    <a:pt x="219123" y="650585"/>
                  </a:cubicBezTo>
                  <a:cubicBezTo>
                    <a:pt x="223744" y="651163"/>
                    <a:pt x="228366" y="652153"/>
                    <a:pt x="232905" y="653556"/>
                  </a:cubicBezTo>
                  <a:cubicBezTo>
                    <a:pt x="236618" y="654711"/>
                    <a:pt x="240167" y="656609"/>
                    <a:pt x="243716" y="658425"/>
                  </a:cubicBezTo>
                  <a:cubicBezTo>
                    <a:pt x="247594" y="660406"/>
                    <a:pt x="251556" y="661809"/>
                    <a:pt x="253784" y="667173"/>
                  </a:cubicBezTo>
                  <a:cubicBezTo>
                    <a:pt x="255682" y="671794"/>
                    <a:pt x="257663" y="671794"/>
                    <a:pt x="261211" y="668246"/>
                  </a:cubicBezTo>
                  <a:cubicBezTo>
                    <a:pt x="262944" y="666513"/>
                    <a:pt x="264843" y="666595"/>
                    <a:pt x="265420" y="669154"/>
                  </a:cubicBezTo>
                  <a:cubicBezTo>
                    <a:pt x="266493" y="673775"/>
                    <a:pt x="268969" y="676829"/>
                    <a:pt x="271445" y="680212"/>
                  </a:cubicBezTo>
                  <a:cubicBezTo>
                    <a:pt x="274416" y="684338"/>
                    <a:pt x="276809" y="689290"/>
                    <a:pt x="279120" y="694077"/>
                  </a:cubicBezTo>
                  <a:cubicBezTo>
                    <a:pt x="282338" y="700596"/>
                    <a:pt x="285062" y="707364"/>
                    <a:pt x="288280" y="713800"/>
                  </a:cubicBezTo>
                  <a:cubicBezTo>
                    <a:pt x="290839" y="718752"/>
                    <a:pt x="293727" y="723457"/>
                    <a:pt x="296616" y="728078"/>
                  </a:cubicBezTo>
                  <a:cubicBezTo>
                    <a:pt x="298349" y="730966"/>
                    <a:pt x="300907" y="730884"/>
                    <a:pt x="303383" y="729811"/>
                  </a:cubicBezTo>
                  <a:cubicBezTo>
                    <a:pt x="305694" y="728738"/>
                    <a:pt x="306106" y="726015"/>
                    <a:pt x="306354" y="723291"/>
                  </a:cubicBezTo>
                  <a:cubicBezTo>
                    <a:pt x="306766" y="717927"/>
                    <a:pt x="304373" y="713800"/>
                    <a:pt x="302145" y="709839"/>
                  </a:cubicBezTo>
                  <a:cubicBezTo>
                    <a:pt x="298844" y="704062"/>
                    <a:pt x="294552" y="698946"/>
                    <a:pt x="291746" y="692921"/>
                  </a:cubicBezTo>
                  <a:cubicBezTo>
                    <a:pt x="288033" y="685081"/>
                    <a:pt x="285309" y="676416"/>
                    <a:pt x="282173" y="668163"/>
                  </a:cubicBezTo>
                  <a:cubicBezTo>
                    <a:pt x="282091" y="667833"/>
                    <a:pt x="282173" y="667420"/>
                    <a:pt x="282173" y="667090"/>
                  </a:cubicBezTo>
                  <a:cubicBezTo>
                    <a:pt x="280770" y="658343"/>
                    <a:pt x="279202" y="649677"/>
                    <a:pt x="278129" y="640929"/>
                  </a:cubicBezTo>
                  <a:cubicBezTo>
                    <a:pt x="277469" y="635895"/>
                    <a:pt x="277387" y="634575"/>
                    <a:pt x="282256" y="635070"/>
                  </a:cubicBezTo>
                  <a:cubicBezTo>
                    <a:pt x="282668" y="635070"/>
                    <a:pt x="283081" y="635482"/>
                    <a:pt x="283576" y="635648"/>
                  </a:cubicBezTo>
                  <a:cubicBezTo>
                    <a:pt x="286877" y="637216"/>
                    <a:pt x="290178" y="639196"/>
                    <a:pt x="293645" y="640186"/>
                  </a:cubicBezTo>
                  <a:close/>
                  <a:moveTo>
                    <a:pt x="292242" y="510867"/>
                  </a:moveTo>
                  <a:cubicBezTo>
                    <a:pt x="294057" y="510372"/>
                    <a:pt x="296038" y="510289"/>
                    <a:pt x="297853" y="510041"/>
                  </a:cubicBezTo>
                  <a:cubicBezTo>
                    <a:pt x="306766" y="508803"/>
                    <a:pt x="315762" y="507648"/>
                    <a:pt x="324675" y="506328"/>
                  </a:cubicBezTo>
                  <a:cubicBezTo>
                    <a:pt x="328884" y="505750"/>
                    <a:pt x="333092" y="505007"/>
                    <a:pt x="337219" y="504099"/>
                  </a:cubicBezTo>
                  <a:cubicBezTo>
                    <a:pt x="341015" y="503192"/>
                    <a:pt x="342913" y="504429"/>
                    <a:pt x="342748" y="508638"/>
                  </a:cubicBezTo>
                  <a:cubicBezTo>
                    <a:pt x="342583" y="512104"/>
                    <a:pt x="344316" y="513590"/>
                    <a:pt x="346214" y="514415"/>
                  </a:cubicBezTo>
                  <a:cubicBezTo>
                    <a:pt x="348360" y="515323"/>
                    <a:pt x="349845" y="513590"/>
                    <a:pt x="350588" y="511031"/>
                  </a:cubicBezTo>
                  <a:cubicBezTo>
                    <a:pt x="350918" y="509876"/>
                    <a:pt x="351413" y="508721"/>
                    <a:pt x="351661" y="507483"/>
                  </a:cubicBezTo>
                  <a:cubicBezTo>
                    <a:pt x="352486" y="502944"/>
                    <a:pt x="354219" y="501211"/>
                    <a:pt x="357933" y="501046"/>
                  </a:cubicBezTo>
                  <a:cubicBezTo>
                    <a:pt x="361812" y="500881"/>
                    <a:pt x="365691" y="500633"/>
                    <a:pt x="369487" y="500303"/>
                  </a:cubicBezTo>
                  <a:cubicBezTo>
                    <a:pt x="374356" y="499890"/>
                    <a:pt x="379225" y="499230"/>
                    <a:pt x="384094" y="498900"/>
                  </a:cubicBezTo>
                  <a:cubicBezTo>
                    <a:pt x="384672" y="498900"/>
                    <a:pt x="385910" y="500138"/>
                    <a:pt x="385827" y="500468"/>
                  </a:cubicBezTo>
                  <a:cubicBezTo>
                    <a:pt x="385167" y="504099"/>
                    <a:pt x="384342" y="507565"/>
                    <a:pt x="383517" y="511197"/>
                  </a:cubicBezTo>
                  <a:cubicBezTo>
                    <a:pt x="383186" y="512765"/>
                    <a:pt x="382774" y="514333"/>
                    <a:pt x="382361" y="515818"/>
                  </a:cubicBezTo>
                  <a:cubicBezTo>
                    <a:pt x="381618" y="518542"/>
                    <a:pt x="380711" y="521183"/>
                    <a:pt x="379968" y="523906"/>
                  </a:cubicBezTo>
                  <a:cubicBezTo>
                    <a:pt x="379390" y="525969"/>
                    <a:pt x="378317" y="528032"/>
                    <a:pt x="378317" y="530095"/>
                  </a:cubicBezTo>
                  <a:cubicBezTo>
                    <a:pt x="378400" y="533314"/>
                    <a:pt x="378978" y="537028"/>
                    <a:pt x="381783" y="538348"/>
                  </a:cubicBezTo>
                  <a:cubicBezTo>
                    <a:pt x="384754" y="539751"/>
                    <a:pt x="388303" y="537440"/>
                    <a:pt x="389954" y="533314"/>
                  </a:cubicBezTo>
                  <a:cubicBezTo>
                    <a:pt x="391109" y="530343"/>
                    <a:pt x="392842" y="530590"/>
                    <a:pt x="394740" y="531416"/>
                  </a:cubicBezTo>
                  <a:cubicBezTo>
                    <a:pt x="398041" y="532736"/>
                    <a:pt x="401260" y="534799"/>
                    <a:pt x="404644" y="535294"/>
                  </a:cubicBezTo>
                  <a:cubicBezTo>
                    <a:pt x="411411" y="536285"/>
                    <a:pt x="418260" y="536780"/>
                    <a:pt x="425110" y="536862"/>
                  </a:cubicBezTo>
                  <a:cubicBezTo>
                    <a:pt x="438727" y="537110"/>
                    <a:pt x="452344" y="536862"/>
                    <a:pt x="465961" y="536945"/>
                  </a:cubicBezTo>
                  <a:cubicBezTo>
                    <a:pt x="467777" y="536945"/>
                    <a:pt x="469675" y="537853"/>
                    <a:pt x="471490" y="537935"/>
                  </a:cubicBezTo>
                  <a:cubicBezTo>
                    <a:pt x="474296" y="538018"/>
                    <a:pt x="477432" y="538596"/>
                    <a:pt x="479908" y="537440"/>
                  </a:cubicBezTo>
                  <a:cubicBezTo>
                    <a:pt x="481724" y="536615"/>
                    <a:pt x="483374" y="535377"/>
                    <a:pt x="485437" y="535377"/>
                  </a:cubicBezTo>
                  <a:cubicBezTo>
                    <a:pt x="487418" y="535377"/>
                    <a:pt x="489399" y="535047"/>
                    <a:pt x="491379" y="534552"/>
                  </a:cubicBezTo>
                  <a:cubicBezTo>
                    <a:pt x="499715" y="532571"/>
                    <a:pt x="507885" y="528858"/>
                    <a:pt x="516633" y="529435"/>
                  </a:cubicBezTo>
                  <a:cubicBezTo>
                    <a:pt x="518531" y="529600"/>
                    <a:pt x="524473" y="523246"/>
                    <a:pt x="524720" y="520935"/>
                  </a:cubicBezTo>
                  <a:cubicBezTo>
                    <a:pt x="525216" y="515983"/>
                    <a:pt x="523483" y="512022"/>
                    <a:pt x="520594" y="509051"/>
                  </a:cubicBezTo>
                  <a:cubicBezTo>
                    <a:pt x="518036" y="506410"/>
                    <a:pt x="515642" y="509051"/>
                    <a:pt x="513167" y="510041"/>
                  </a:cubicBezTo>
                  <a:cubicBezTo>
                    <a:pt x="508545" y="512022"/>
                    <a:pt x="503924" y="514415"/>
                    <a:pt x="499220" y="515158"/>
                  </a:cubicBezTo>
                  <a:cubicBezTo>
                    <a:pt x="493030" y="516148"/>
                    <a:pt x="486758" y="514663"/>
                    <a:pt x="480734" y="512435"/>
                  </a:cubicBezTo>
                  <a:cubicBezTo>
                    <a:pt x="472811" y="509546"/>
                    <a:pt x="464558" y="507648"/>
                    <a:pt x="456883" y="504017"/>
                  </a:cubicBezTo>
                  <a:cubicBezTo>
                    <a:pt x="449868" y="500633"/>
                    <a:pt x="443349" y="495434"/>
                    <a:pt x="436664" y="491060"/>
                  </a:cubicBezTo>
                  <a:cubicBezTo>
                    <a:pt x="436251" y="490813"/>
                    <a:pt x="436086" y="490070"/>
                    <a:pt x="435756" y="489492"/>
                  </a:cubicBezTo>
                  <a:cubicBezTo>
                    <a:pt x="436416" y="489162"/>
                    <a:pt x="437159" y="488667"/>
                    <a:pt x="437819" y="488667"/>
                  </a:cubicBezTo>
                  <a:cubicBezTo>
                    <a:pt x="447393" y="488667"/>
                    <a:pt x="456966" y="488667"/>
                    <a:pt x="466456" y="488584"/>
                  </a:cubicBezTo>
                  <a:cubicBezTo>
                    <a:pt x="470170" y="488584"/>
                    <a:pt x="473553" y="488336"/>
                    <a:pt x="474957" y="493949"/>
                  </a:cubicBezTo>
                  <a:cubicBezTo>
                    <a:pt x="475369" y="495434"/>
                    <a:pt x="476277" y="496754"/>
                    <a:pt x="476855" y="498157"/>
                  </a:cubicBezTo>
                  <a:cubicBezTo>
                    <a:pt x="477845" y="500468"/>
                    <a:pt x="480238" y="501706"/>
                    <a:pt x="481559" y="500138"/>
                  </a:cubicBezTo>
                  <a:cubicBezTo>
                    <a:pt x="482879" y="498570"/>
                    <a:pt x="484200" y="496589"/>
                    <a:pt x="484860" y="494444"/>
                  </a:cubicBezTo>
                  <a:cubicBezTo>
                    <a:pt x="486263" y="489822"/>
                    <a:pt x="487171" y="484953"/>
                    <a:pt x="488491" y="480332"/>
                  </a:cubicBezTo>
                  <a:cubicBezTo>
                    <a:pt x="491379" y="470098"/>
                    <a:pt x="494515" y="459865"/>
                    <a:pt x="497404" y="449631"/>
                  </a:cubicBezTo>
                  <a:cubicBezTo>
                    <a:pt x="499137" y="443690"/>
                    <a:pt x="500622" y="437665"/>
                    <a:pt x="502190" y="430898"/>
                  </a:cubicBezTo>
                  <a:cubicBezTo>
                    <a:pt x="502851" y="428504"/>
                    <a:pt x="503593" y="426194"/>
                    <a:pt x="504254" y="423801"/>
                  </a:cubicBezTo>
                  <a:cubicBezTo>
                    <a:pt x="506730" y="415052"/>
                    <a:pt x="509453" y="406387"/>
                    <a:pt x="511599" y="397475"/>
                  </a:cubicBezTo>
                  <a:cubicBezTo>
                    <a:pt x="513332" y="390047"/>
                    <a:pt x="514404" y="382289"/>
                    <a:pt x="515808" y="374697"/>
                  </a:cubicBezTo>
                  <a:cubicBezTo>
                    <a:pt x="516715" y="370075"/>
                    <a:pt x="517953" y="365619"/>
                    <a:pt x="518696" y="360915"/>
                  </a:cubicBezTo>
                  <a:cubicBezTo>
                    <a:pt x="519026" y="359017"/>
                    <a:pt x="519026" y="356871"/>
                    <a:pt x="520759" y="356953"/>
                  </a:cubicBezTo>
                  <a:cubicBezTo>
                    <a:pt x="521667" y="356953"/>
                    <a:pt x="522987" y="358769"/>
                    <a:pt x="523400" y="360090"/>
                  </a:cubicBezTo>
                  <a:cubicBezTo>
                    <a:pt x="525380" y="366774"/>
                    <a:pt x="527279" y="373459"/>
                    <a:pt x="528764" y="380391"/>
                  </a:cubicBezTo>
                  <a:cubicBezTo>
                    <a:pt x="530745" y="389469"/>
                    <a:pt x="532395" y="398630"/>
                    <a:pt x="534129" y="407790"/>
                  </a:cubicBezTo>
                  <a:cubicBezTo>
                    <a:pt x="535531" y="415383"/>
                    <a:pt x="536934" y="422975"/>
                    <a:pt x="538255" y="430567"/>
                  </a:cubicBezTo>
                  <a:cubicBezTo>
                    <a:pt x="539245" y="436015"/>
                    <a:pt x="540236" y="441461"/>
                    <a:pt x="541226" y="446908"/>
                  </a:cubicBezTo>
                  <a:cubicBezTo>
                    <a:pt x="542629" y="455243"/>
                    <a:pt x="544032" y="463578"/>
                    <a:pt x="545352" y="471914"/>
                  </a:cubicBezTo>
                  <a:cubicBezTo>
                    <a:pt x="545765" y="474637"/>
                    <a:pt x="546508" y="477443"/>
                    <a:pt x="546508" y="480249"/>
                  </a:cubicBezTo>
                  <a:cubicBezTo>
                    <a:pt x="546508" y="487099"/>
                    <a:pt x="546177" y="493949"/>
                    <a:pt x="545930" y="500798"/>
                  </a:cubicBezTo>
                  <a:cubicBezTo>
                    <a:pt x="545847" y="503274"/>
                    <a:pt x="545517" y="505832"/>
                    <a:pt x="545352" y="508308"/>
                  </a:cubicBezTo>
                  <a:cubicBezTo>
                    <a:pt x="544609" y="518046"/>
                    <a:pt x="543784" y="527867"/>
                    <a:pt x="542959" y="537605"/>
                  </a:cubicBezTo>
                  <a:cubicBezTo>
                    <a:pt x="542794" y="540164"/>
                    <a:pt x="542464" y="542639"/>
                    <a:pt x="542216" y="545115"/>
                  </a:cubicBezTo>
                  <a:cubicBezTo>
                    <a:pt x="541969" y="547344"/>
                    <a:pt x="541391" y="549489"/>
                    <a:pt x="541226" y="551718"/>
                  </a:cubicBezTo>
                  <a:cubicBezTo>
                    <a:pt x="540896" y="556091"/>
                    <a:pt x="541061" y="560466"/>
                    <a:pt x="540566" y="564757"/>
                  </a:cubicBezTo>
                  <a:cubicBezTo>
                    <a:pt x="539328" y="576228"/>
                    <a:pt x="537842" y="587617"/>
                    <a:pt x="536522" y="599088"/>
                  </a:cubicBezTo>
                  <a:cubicBezTo>
                    <a:pt x="536027" y="603544"/>
                    <a:pt x="535696" y="608083"/>
                    <a:pt x="535284" y="612622"/>
                  </a:cubicBezTo>
                  <a:cubicBezTo>
                    <a:pt x="535119" y="614355"/>
                    <a:pt x="535284" y="616501"/>
                    <a:pt x="534624" y="617821"/>
                  </a:cubicBezTo>
                  <a:cubicBezTo>
                    <a:pt x="533221" y="620215"/>
                    <a:pt x="532395" y="616584"/>
                    <a:pt x="531075" y="616749"/>
                  </a:cubicBezTo>
                  <a:cubicBezTo>
                    <a:pt x="529920" y="616914"/>
                    <a:pt x="528682" y="616749"/>
                    <a:pt x="527526" y="616749"/>
                  </a:cubicBezTo>
                  <a:cubicBezTo>
                    <a:pt x="525133" y="616914"/>
                    <a:pt x="522740" y="617326"/>
                    <a:pt x="520346" y="617409"/>
                  </a:cubicBezTo>
                  <a:cubicBezTo>
                    <a:pt x="519439" y="617409"/>
                    <a:pt x="518531" y="616749"/>
                    <a:pt x="517623" y="616749"/>
                  </a:cubicBezTo>
                  <a:cubicBezTo>
                    <a:pt x="513827" y="616914"/>
                    <a:pt x="510113" y="617244"/>
                    <a:pt x="506317" y="617409"/>
                  </a:cubicBezTo>
                  <a:cubicBezTo>
                    <a:pt x="505739" y="617409"/>
                    <a:pt x="504584" y="616419"/>
                    <a:pt x="504584" y="615758"/>
                  </a:cubicBezTo>
                  <a:cubicBezTo>
                    <a:pt x="504501" y="613117"/>
                    <a:pt x="504584" y="610394"/>
                    <a:pt x="504831" y="607753"/>
                  </a:cubicBezTo>
                  <a:cubicBezTo>
                    <a:pt x="505409" y="602719"/>
                    <a:pt x="506317" y="597767"/>
                    <a:pt x="506730" y="592816"/>
                  </a:cubicBezTo>
                  <a:cubicBezTo>
                    <a:pt x="506977" y="590010"/>
                    <a:pt x="507637" y="588524"/>
                    <a:pt x="509866" y="587617"/>
                  </a:cubicBezTo>
                  <a:cubicBezTo>
                    <a:pt x="513084" y="586214"/>
                    <a:pt x="517293" y="579611"/>
                    <a:pt x="513827" y="575072"/>
                  </a:cubicBezTo>
                  <a:cubicBezTo>
                    <a:pt x="512011" y="572679"/>
                    <a:pt x="508710" y="571111"/>
                    <a:pt x="505987" y="570864"/>
                  </a:cubicBezTo>
                  <a:cubicBezTo>
                    <a:pt x="502438" y="570451"/>
                    <a:pt x="498807" y="572102"/>
                    <a:pt x="495258" y="572019"/>
                  </a:cubicBezTo>
                  <a:cubicBezTo>
                    <a:pt x="488326" y="571854"/>
                    <a:pt x="481394" y="570864"/>
                    <a:pt x="474461" y="570699"/>
                  </a:cubicBezTo>
                  <a:cubicBezTo>
                    <a:pt x="468850" y="570534"/>
                    <a:pt x="463238" y="571277"/>
                    <a:pt x="457543" y="571277"/>
                  </a:cubicBezTo>
                  <a:cubicBezTo>
                    <a:pt x="453912" y="571277"/>
                    <a:pt x="450198" y="570368"/>
                    <a:pt x="446567" y="570699"/>
                  </a:cubicBezTo>
                  <a:cubicBezTo>
                    <a:pt x="439387" y="571359"/>
                    <a:pt x="432290" y="573257"/>
                    <a:pt x="425110" y="573422"/>
                  </a:cubicBezTo>
                  <a:cubicBezTo>
                    <a:pt x="415124" y="573670"/>
                    <a:pt x="405056" y="574577"/>
                    <a:pt x="395153" y="572184"/>
                  </a:cubicBezTo>
                  <a:cubicBezTo>
                    <a:pt x="393255" y="571772"/>
                    <a:pt x="390779" y="571194"/>
                    <a:pt x="389871" y="574660"/>
                  </a:cubicBezTo>
                  <a:cubicBezTo>
                    <a:pt x="388963" y="577961"/>
                    <a:pt x="387891" y="581179"/>
                    <a:pt x="387560" y="584646"/>
                  </a:cubicBezTo>
                  <a:cubicBezTo>
                    <a:pt x="386818" y="591743"/>
                    <a:pt x="385167" y="594301"/>
                    <a:pt x="380381" y="594549"/>
                  </a:cubicBezTo>
                  <a:cubicBezTo>
                    <a:pt x="377079" y="594714"/>
                    <a:pt x="373531" y="597603"/>
                    <a:pt x="373283" y="600326"/>
                  </a:cubicBezTo>
                  <a:cubicBezTo>
                    <a:pt x="372953" y="603379"/>
                    <a:pt x="375099" y="606351"/>
                    <a:pt x="378647" y="607919"/>
                  </a:cubicBezTo>
                  <a:cubicBezTo>
                    <a:pt x="378730" y="607919"/>
                    <a:pt x="378895" y="607919"/>
                    <a:pt x="378895" y="607919"/>
                  </a:cubicBezTo>
                  <a:cubicBezTo>
                    <a:pt x="379555" y="608578"/>
                    <a:pt x="380133" y="609321"/>
                    <a:pt x="380711" y="610064"/>
                  </a:cubicBezTo>
                  <a:cubicBezTo>
                    <a:pt x="379803" y="610559"/>
                    <a:pt x="378895" y="611467"/>
                    <a:pt x="377987" y="611550"/>
                  </a:cubicBezTo>
                  <a:cubicBezTo>
                    <a:pt x="376502" y="611632"/>
                    <a:pt x="375016" y="610807"/>
                    <a:pt x="373531" y="610972"/>
                  </a:cubicBezTo>
                  <a:cubicBezTo>
                    <a:pt x="369239" y="611550"/>
                    <a:pt x="364948" y="612292"/>
                    <a:pt x="360656" y="613117"/>
                  </a:cubicBezTo>
                  <a:cubicBezTo>
                    <a:pt x="357438" y="613778"/>
                    <a:pt x="354219" y="615263"/>
                    <a:pt x="351083" y="615181"/>
                  </a:cubicBezTo>
                  <a:cubicBezTo>
                    <a:pt x="345719" y="615016"/>
                    <a:pt x="340272" y="616831"/>
                    <a:pt x="334991" y="613943"/>
                  </a:cubicBezTo>
                  <a:cubicBezTo>
                    <a:pt x="333175" y="612953"/>
                    <a:pt x="331112" y="612457"/>
                    <a:pt x="329214" y="614521"/>
                  </a:cubicBezTo>
                  <a:cubicBezTo>
                    <a:pt x="328306" y="615511"/>
                    <a:pt x="326820" y="615923"/>
                    <a:pt x="325582" y="616006"/>
                  </a:cubicBezTo>
                  <a:cubicBezTo>
                    <a:pt x="318568" y="616584"/>
                    <a:pt x="311553" y="617162"/>
                    <a:pt x="304538" y="617492"/>
                  </a:cubicBezTo>
                  <a:cubicBezTo>
                    <a:pt x="298018" y="617821"/>
                    <a:pt x="291499" y="617987"/>
                    <a:pt x="284979" y="618234"/>
                  </a:cubicBezTo>
                  <a:cubicBezTo>
                    <a:pt x="284071" y="618234"/>
                    <a:pt x="283081" y="618399"/>
                    <a:pt x="282173" y="618730"/>
                  </a:cubicBezTo>
                  <a:cubicBezTo>
                    <a:pt x="278377" y="620050"/>
                    <a:pt x="276892" y="618730"/>
                    <a:pt x="276892" y="613778"/>
                  </a:cubicBezTo>
                  <a:lnTo>
                    <a:pt x="276892" y="596117"/>
                  </a:lnTo>
                  <a:cubicBezTo>
                    <a:pt x="276892" y="595292"/>
                    <a:pt x="276644" y="594219"/>
                    <a:pt x="276892" y="593558"/>
                  </a:cubicBezTo>
                  <a:cubicBezTo>
                    <a:pt x="278955" y="588772"/>
                    <a:pt x="278625" y="583573"/>
                    <a:pt x="278625" y="578456"/>
                  </a:cubicBezTo>
                  <a:cubicBezTo>
                    <a:pt x="278625" y="577879"/>
                    <a:pt x="278625" y="577301"/>
                    <a:pt x="278790" y="576641"/>
                  </a:cubicBezTo>
                  <a:cubicBezTo>
                    <a:pt x="280110" y="568553"/>
                    <a:pt x="281431" y="560383"/>
                    <a:pt x="282751" y="552295"/>
                  </a:cubicBezTo>
                  <a:cubicBezTo>
                    <a:pt x="283906" y="545363"/>
                    <a:pt x="285062" y="538348"/>
                    <a:pt x="286300" y="531416"/>
                  </a:cubicBezTo>
                  <a:cubicBezTo>
                    <a:pt x="287455" y="525144"/>
                    <a:pt x="288610" y="518954"/>
                    <a:pt x="289931" y="512765"/>
                  </a:cubicBezTo>
                  <a:cubicBezTo>
                    <a:pt x="290096" y="511940"/>
                    <a:pt x="291086" y="511114"/>
                    <a:pt x="291829" y="510949"/>
                  </a:cubicBezTo>
                  <a:close/>
                  <a:moveTo>
                    <a:pt x="316670" y="641012"/>
                  </a:moveTo>
                  <a:cubicBezTo>
                    <a:pt x="316174" y="641012"/>
                    <a:pt x="315597" y="641259"/>
                    <a:pt x="315184" y="641094"/>
                  </a:cubicBezTo>
                  <a:cubicBezTo>
                    <a:pt x="313699" y="640682"/>
                    <a:pt x="312213" y="640104"/>
                    <a:pt x="310067" y="639609"/>
                  </a:cubicBezTo>
                  <a:cubicBezTo>
                    <a:pt x="309985" y="639114"/>
                    <a:pt x="309902" y="638618"/>
                    <a:pt x="309820" y="638123"/>
                  </a:cubicBezTo>
                  <a:cubicBezTo>
                    <a:pt x="311883" y="638371"/>
                    <a:pt x="313946" y="638536"/>
                    <a:pt x="316009" y="639031"/>
                  </a:cubicBezTo>
                  <a:cubicBezTo>
                    <a:pt x="316339" y="639031"/>
                    <a:pt x="316505" y="640352"/>
                    <a:pt x="316670" y="641012"/>
                  </a:cubicBezTo>
                  <a:close/>
                  <a:moveTo>
                    <a:pt x="621937" y="220123"/>
                  </a:moveTo>
                  <a:cubicBezTo>
                    <a:pt x="621937" y="220123"/>
                    <a:pt x="622267" y="220784"/>
                    <a:pt x="622267" y="221032"/>
                  </a:cubicBezTo>
                  <a:cubicBezTo>
                    <a:pt x="622185" y="221691"/>
                    <a:pt x="621937" y="222352"/>
                    <a:pt x="621772" y="223095"/>
                  </a:cubicBezTo>
                  <a:cubicBezTo>
                    <a:pt x="621442" y="222517"/>
                    <a:pt x="621112" y="221939"/>
                    <a:pt x="620452" y="221032"/>
                  </a:cubicBezTo>
                  <a:lnTo>
                    <a:pt x="620452" y="217318"/>
                  </a:lnTo>
                  <a:cubicBezTo>
                    <a:pt x="620947" y="218225"/>
                    <a:pt x="621442" y="219216"/>
                    <a:pt x="621937" y="220123"/>
                  </a:cubicBezTo>
                  <a:close/>
                  <a:moveTo>
                    <a:pt x="628457" y="239765"/>
                  </a:moveTo>
                  <a:cubicBezTo>
                    <a:pt x="626972" y="230770"/>
                    <a:pt x="625486" y="221774"/>
                    <a:pt x="623670" y="212861"/>
                  </a:cubicBezTo>
                  <a:cubicBezTo>
                    <a:pt x="623010" y="209312"/>
                    <a:pt x="621360" y="206094"/>
                    <a:pt x="620617" y="202545"/>
                  </a:cubicBezTo>
                  <a:cubicBezTo>
                    <a:pt x="618884" y="194292"/>
                    <a:pt x="616160" y="186370"/>
                    <a:pt x="615253" y="177705"/>
                  </a:cubicBezTo>
                  <a:cubicBezTo>
                    <a:pt x="614345" y="169039"/>
                    <a:pt x="612034" y="160704"/>
                    <a:pt x="609311" y="152534"/>
                  </a:cubicBezTo>
                  <a:cubicBezTo>
                    <a:pt x="606505" y="144034"/>
                    <a:pt x="603204" y="135864"/>
                    <a:pt x="599655" y="127941"/>
                  </a:cubicBezTo>
                  <a:lnTo>
                    <a:pt x="596684" y="128766"/>
                  </a:lnTo>
                  <a:cubicBezTo>
                    <a:pt x="597014" y="130169"/>
                    <a:pt x="597262" y="131572"/>
                    <a:pt x="597592" y="132975"/>
                  </a:cubicBezTo>
                  <a:cubicBezTo>
                    <a:pt x="597592" y="132975"/>
                    <a:pt x="597592" y="132975"/>
                    <a:pt x="597509" y="132975"/>
                  </a:cubicBezTo>
                  <a:lnTo>
                    <a:pt x="594126" y="136111"/>
                  </a:lnTo>
                  <a:cubicBezTo>
                    <a:pt x="594538" y="137184"/>
                    <a:pt x="594951" y="138257"/>
                    <a:pt x="595364" y="139330"/>
                  </a:cubicBezTo>
                  <a:cubicBezTo>
                    <a:pt x="599572" y="150553"/>
                    <a:pt x="603121" y="161859"/>
                    <a:pt x="605019" y="174238"/>
                  </a:cubicBezTo>
                  <a:cubicBezTo>
                    <a:pt x="606917" y="187030"/>
                    <a:pt x="610384" y="199492"/>
                    <a:pt x="613107" y="212036"/>
                  </a:cubicBezTo>
                  <a:cubicBezTo>
                    <a:pt x="614510" y="218308"/>
                    <a:pt x="615913" y="224498"/>
                    <a:pt x="617233" y="230770"/>
                  </a:cubicBezTo>
                  <a:cubicBezTo>
                    <a:pt x="617728" y="233245"/>
                    <a:pt x="618058" y="235804"/>
                    <a:pt x="618471" y="238362"/>
                  </a:cubicBezTo>
                  <a:cubicBezTo>
                    <a:pt x="619214" y="243396"/>
                    <a:pt x="619874" y="248513"/>
                    <a:pt x="620864" y="253547"/>
                  </a:cubicBezTo>
                  <a:cubicBezTo>
                    <a:pt x="622102" y="260397"/>
                    <a:pt x="623588" y="267247"/>
                    <a:pt x="624991" y="274096"/>
                  </a:cubicBezTo>
                  <a:cubicBezTo>
                    <a:pt x="627301" y="285320"/>
                    <a:pt x="629777" y="296461"/>
                    <a:pt x="632088" y="307685"/>
                  </a:cubicBezTo>
                  <a:cubicBezTo>
                    <a:pt x="633409" y="314452"/>
                    <a:pt x="634564" y="321302"/>
                    <a:pt x="635637" y="328152"/>
                  </a:cubicBezTo>
                  <a:cubicBezTo>
                    <a:pt x="637040" y="336817"/>
                    <a:pt x="638443" y="345565"/>
                    <a:pt x="639763" y="354313"/>
                  </a:cubicBezTo>
                  <a:cubicBezTo>
                    <a:pt x="640588" y="359760"/>
                    <a:pt x="641331" y="365206"/>
                    <a:pt x="642156" y="370571"/>
                  </a:cubicBezTo>
                  <a:cubicBezTo>
                    <a:pt x="642652" y="374037"/>
                    <a:pt x="643889" y="377420"/>
                    <a:pt x="643807" y="380804"/>
                  </a:cubicBezTo>
                  <a:cubicBezTo>
                    <a:pt x="643807" y="388891"/>
                    <a:pt x="643229" y="397062"/>
                    <a:pt x="642652" y="405149"/>
                  </a:cubicBezTo>
                  <a:cubicBezTo>
                    <a:pt x="642486" y="407377"/>
                    <a:pt x="641909" y="409771"/>
                    <a:pt x="641249" y="411834"/>
                  </a:cubicBezTo>
                  <a:cubicBezTo>
                    <a:pt x="640423" y="414227"/>
                    <a:pt x="639020" y="416373"/>
                    <a:pt x="638195" y="418766"/>
                  </a:cubicBezTo>
                  <a:cubicBezTo>
                    <a:pt x="632748" y="433951"/>
                    <a:pt x="627549" y="449219"/>
                    <a:pt x="622020" y="464321"/>
                  </a:cubicBezTo>
                  <a:cubicBezTo>
                    <a:pt x="618719" y="473399"/>
                    <a:pt x="615005" y="482230"/>
                    <a:pt x="611374" y="491225"/>
                  </a:cubicBezTo>
                  <a:cubicBezTo>
                    <a:pt x="610714" y="492793"/>
                    <a:pt x="609888" y="494279"/>
                    <a:pt x="609146" y="495847"/>
                  </a:cubicBezTo>
                  <a:cubicBezTo>
                    <a:pt x="608898" y="493866"/>
                    <a:pt x="608651" y="491886"/>
                    <a:pt x="608485" y="489904"/>
                  </a:cubicBezTo>
                  <a:cubicBezTo>
                    <a:pt x="608485" y="489822"/>
                    <a:pt x="608651" y="489740"/>
                    <a:pt x="608651" y="489575"/>
                  </a:cubicBezTo>
                  <a:cubicBezTo>
                    <a:pt x="609228" y="485118"/>
                    <a:pt x="610053" y="480744"/>
                    <a:pt x="610218" y="476288"/>
                  </a:cubicBezTo>
                  <a:cubicBezTo>
                    <a:pt x="610466" y="466550"/>
                    <a:pt x="610218" y="456812"/>
                    <a:pt x="610218" y="447073"/>
                  </a:cubicBezTo>
                  <a:cubicBezTo>
                    <a:pt x="610218" y="446000"/>
                    <a:pt x="610218" y="444928"/>
                    <a:pt x="609888" y="443937"/>
                  </a:cubicBezTo>
                  <a:cubicBezTo>
                    <a:pt x="608238" y="437583"/>
                    <a:pt x="606917" y="431063"/>
                    <a:pt x="604772" y="425038"/>
                  </a:cubicBezTo>
                  <a:cubicBezTo>
                    <a:pt x="603121" y="420499"/>
                    <a:pt x="600563" y="416373"/>
                    <a:pt x="597922" y="412659"/>
                  </a:cubicBezTo>
                  <a:cubicBezTo>
                    <a:pt x="596024" y="409936"/>
                    <a:pt x="593053" y="410679"/>
                    <a:pt x="591072" y="412824"/>
                  </a:cubicBezTo>
                  <a:cubicBezTo>
                    <a:pt x="589917" y="414062"/>
                    <a:pt x="588761" y="416951"/>
                    <a:pt x="589091" y="418684"/>
                  </a:cubicBezTo>
                  <a:cubicBezTo>
                    <a:pt x="590082" y="424131"/>
                    <a:pt x="591650" y="429495"/>
                    <a:pt x="593218" y="434776"/>
                  </a:cubicBezTo>
                  <a:cubicBezTo>
                    <a:pt x="596436" y="445670"/>
                    <a:pt x="600563" y="456069"/>
                    <a:pt x="599077" y="468365"/>
                  </a:cubicBezTo>
                  <a:cubicBezTo>
                    <a:pt x="598004" y="477938"/>
                    <a:pt x="598087" y="487677"/>
                    <a:pt x="597097" y="497167"/>
                  </a:cubicBezTo>
                  <a:cubicBezTo>
                    <a:pt x="596354" y="504017"/>
                    <a:pt x="594538" y="510701"/>
                    <a:pt x="591320" y="516396"/>
                  </a:cubicBezTo>
                  <a:cubicBezTo>
                    <a:pt x="588019" y="522173"/>
                    <a:pt x="585708" y="528940"/>
                    <a:pt x="580921" y="533396"/>
                  </a:cubicBezTo>
                  <a:cubicBezTo>
                    <a:pt x="580426" y="533809"/>
                    <a:pt x="580179" y="534799"/>
                    <a:pt x="580096" y="535542"/>
                  </a:cubicBezTo>
                  <a:cubicBezTo>
                    <a:pt x="578528" y="543878"/>
                    <a:pt x="576547" y="551882"/>
                    <a:pt x="571101" y="557742"/>
                  </a:cubicBezTo>
                  <a:cubicBezTo>
                    <a:pt x="570110" y="558815"/>
                    <a:pt x="569533" y="560630"/>
                    <a:pt x="568790" y="562116"/>
                  </a:cubicBezTo>
                  <a:cubicBezTo>
                    <a:pt x="566479" y="566242"/>
                    <a:pt x="562683" y="567645"/>
                    <a:pt x="559299" y="568058"/>
                  </a:cubicBezTo>
                  <a:cubicBezTo>
                    <a:pt x="556741" y="568388"/>
                    <a:pt x="554017" y="567480"/>
                    <a:pt x="551459" y="568966"/>
                  </a:cubicBezTo>
                  <a:cubicBezTo>
                    <a:pt x="550799" y="569295"/>
                    <a:pt x="549478" y="568800"/>
                    <a:pt x="548983" y="568058"/>
                  </a:cubicBezTo>
                  <a:cubicBezTo>
                    <a:pt x="548571" y="567563"/>
                    <a:pt x="548653" y="566077"/>
                    <a:pt x="548736" y="565087"/>
                  </a:cubicBezTo>
                  <a:cubicBezTo>
                    <a:pt x="549066" y="562034"/>
                    <a:pt x="549643" y="559062"/>
                    <a:pt x="549891" y="556009"/>
                  </a:cubicBezTo>
                  <a:cubicBezTo>
                    <a:pt x="550386" y="551718"/>
                    <a:pt x="550716" y="547426"/>
                    <a:pt x="551047" y="543135"/>
                  </a:cubicBezTo>
                  <a:cubicBezTo>
                    <a:pt x="551294" y="540246"/>
                    <a:pt x="551459" y="537358"/>
                    <a:pt x="551707" y="534469"/>
                  </a:cubicBezTo>
                  <a:cubicBezTo>
                    <a:pt x="551707" y="534057"/>
                    <a:pt x="552284" y="533396"/>
                    <a:pt x="552615" y="533396"/>
                  </a:cubicBezTo>
                  <a:cubicBezTo>
                    <a:pt x="557731" y="533562"/>
                    <a:pt x="561115" y="532076"/>
                    <a:pt x="560537" y="525804"/>
                  </a:cubicBezTo>
                  <a:cubicBezTo>
                    <a:pt x="559959" y="520357"/>
                    <a:pt x="558804" y="515076"/>
                    <a:pt x="558061" y="509629"/>
                  </a:cubicBezTo>
                  <a:cubicBezTo>
                    <a:pt x="557236" y="503687"/>
                    <a:pt x="556081" y="497745"/>
                    <a:pt x="555998" y="491720"/>
                  </a:cubicBezTo>
                  <a:cubicBezTo>
                    <a:pt x="555833" y="484375"/>
                    <a:pt x="556741" y="476948"/>
                    <a:pt x="557071" y="469603"/>
                  </a:cubicBezTo>
                  <a:cubicBezTo>
                    <a:pt x="557484" y="460360"/>
                    <a:pt x="558226" y="451035"/>
                    <a:pt x="558144" y="441792"/>
                  </a:cubicBezTo>
                  <a:cubicBezTo>
                    <a:pt x="558061" y="431063"/>
                    <a:pt x="559712" y="420087"/>
                    <a:pt x="556411" y="409606"/>
                  </a:cubicBezTo>
                  <a:cubicBezTo>
                    <a:pt x="555668" y="407377"/>
                    <a:pt x="554760" y="405067"/>
                    <a:pt x="553357" y="403416"/>
                  </a:cubicBezTo>
                  <a:cubicBezTo>
                    <a:pt x="552532" y="402426"/>
                    <a:pt x="550716" y="402343"/>
                    <a:pt x="549478" y="402591"/>
                  </a:cubicBezTo>
                  <a:cubicBezTo>
                    <a:pt x="548901" y="402673"/>
                    <a:pt x="548241" y="404654"/>
                    <a:pt x="548241" y="405809"/>
                  </a:cubicBezTo>
                  <a:cubicBezTo>
                    <a:pt x="547663" y="418354"/>
                    <a:pt x="549066" y="430815"/>
                    <a:pt x="549891" y="443277"/>
                  </a:cubicBezTo>
                  <a:cubicBezTo>
                    <a:pt x="549891" y="444102"/>
                    <a:pt x="549478" y="445010"/>
                    <a:pt x="549231" y="445918"/>
                  </a:cubicBezTo>
                  <a:cubicBezTo>
                    <a:pt x="548653" y="445258"/>
                    <a:pt x="547745" y="444680"/>
                    <a:pt x="547580" y="443937"/>
                  </a:cubicBezTo>
                  <a:cubicBezTo>
                    <a:pt x="546838" y="439810"/>
                    <a:pt x="546425" y="435602"/>
                    <a:pt x="545765" y="431476"/>
                  </a:cubicBezTo>
                  <a:cubicBezTo>
                    <a:pt x="544197" y="421820"/>
                    <a:pt x="542794" y="412247"/>
                    <a:pt x="540978" y="402673"/>
                  </a:cubicBezTo>
                  <a:cubicBezTo>
                    <a:pt x="540318" y="399125"/>
                    <a:pt x="538750" y="395824"/>
                    <a:pt x="538090" y="392275"/>
                  </a:cubicBezTo>
                  <a:cubicBezTo>
                    <a:pt x="536357" y="382867"/>
                    <a:pt x="535119" y="373294"/>
                    <a:pt x="533221" y="363886"/>
                  </a:cubicBezTo>
                  <a:cubicBezTo>
                    <a:pt x="531322" y="354643"/>
                    <a:pt x="529012" y="345482"/>
                    <a:pt x="526784" y="336322"/>
                  </a:cubicBezTo>
                  <a:cubicBezTo>
                    <a:pt x="525958" y="333103"/>
                    <a:pt x="525133" y="330215"/>
                    <a:pt x="526123" y="326749"/>
                  </a:cubicBezTo>
                  <a:cubicBezTo>
                    <a:pt x="526619" y="325098"/>
                    <a:pt x="526371" y="323035"/>
                    <a:pt x="526123" y="321219"/>
                  </a:cubicBezTo>
                  <a:cubicBezTo>
                    <a:pt x="525546" y="316350"/>
                    <a:pt x="524225" y="315112"/>
                    <a:pt x="520346" y="315030"/>
                  </a:cubicBezTo>
                  <a:cubicBezTo>
                    <a:pt x="518696" y="315030"/>
                    <a:pt x="516963" y="314534"/>
                    <a:pt x="515312" y="314287"/>
                  </a:cubicBezTo>
                  <a:cubicBezTo>
                    <a:pt x="512259" y="313875"/>
                    <a:pt x="509123" y="314287"/>
                    <a:pt x="507802" y="318001"/>
                  </a:cubicBezTo>
                  <a:cubicBezTo>
                    <a:pt x="506647" y="321219"/>
                    <a:pt x="506977" y="324603"/>
                    <a:pt x="509205" y="327656"/>
                  </a:cubicBezTo>
                  <a:cubicBezTo>
                    <a:pt x="510938" y="329967"/>
                    <a:pt x="512259" y="333021"/>
                    <a:pt x="513167" y="335992"/>
                  </a:cubicBezTo>
                  <a:cubicBezTo>
                    <a:pt x="515312" y="342841"/>
                    <a:pt x="512836" y="349774"/>
                    <a:pt x="512341" y="356541"/>
                  </a:cubicBezTo>
                  <a:cubicBezTo>
                    <a:pt x="511846" y="362978"/>
                    <a:pt x="509783" y="369333"/>
                    <a:pt x="508545" y="375687"/>
                  </a:cubicBezTo>
                  <a:cubicBezTo>
                    <a:pt x="507307" y="381794"/>
                    <a:pt x="506317" y="387901"/>
                    <a:pt x="504914" y="393925"/>
                  </a:cubicBezTo>
                  <a:cubicBezTo>
                    <a:pt x="503924" y="398217"/>
                    <a:pt x="502521" y="402343"/>
                    <a:pt x="501448" y="406635"/>
                  </a:cubicBezTo>
                  <a:cubicBezTo>
                    <a:pt x="499550" y="414062"/>
                    <a:pt x="497816" y="421655"/>
                    <a:pt x="495753" y="428999"/>
                  </a:cubicBezTo>
                  <a:cubicBezTo>
                    <a:pt x="492617" y="440388"/>
                    <a:pt x="489316" y="451694"/>
                    <a:pt x="486015" y="463001"/>
                  </a:cubicBezTo>
                  <a:cubicBezTo>
                    <a:pt x="484695" y="467540"/>
                    <a:pt x="482384" y="471914"/>
                    <a:pt x="478753" y="472739"/>
                  </a:cubicBezTo>
                  <a:cubicBezTo>
                    <a:pt x="471820" y="474225"/>
                    <a:pt x="464723" y="474884"/>
                    <a:pt x="457626" y="475050"/>
                  </a:cubicBezTo>
                  <a:cubicBezTo>
                    <a:pt x="449621" y="475215"/>
                    <a:pt x="441698" y="475380"/>
                    <a:pt x="433776" y="477361"/>
                  </a:cubicBezTo>
                  <a:cubicBezTo>
                    <a:pt x="430887" y="478103"/>
                    <a:pt x="427834" y="478103"/>
                    <a:pt x="424863" y="478103"/>
                  </a:cubicBezTo>
                  <a:cubicBezTo>
                    <a:pt x="422387" y="478103"/>
                    <a:pt x="419333" y="474555"/>
                    <a:pt x="419829" y="472161"/>
                  </a:cubicBezTo>
                  <a:cubicBezTo>
                    <a:pt x="420406" y="469273"/>
                    <a:pt x="421231" y="466467"/>
                    <a:pt x="422139" y="463661"/>
                  </a:cubicBezTo>
                  <a:cubicBezTo>
                    <a:pt x="424863" y="455161"/>
                    <a:pt x="427916" y="446826"/>
                    <a:pt x="430309" y="438160"/>
                  </a:cubicBezTo>
                  <a:cubicBezTo>
                    <a:pt x="432290" y="431063"/>
                    <a:pt x="433610" y="423718"/>
                    <a:pt x="435096" y="416456"/>
                  </a:cubicBezTo>
                  <a:cubicBezTo>
                    <a:pt x="436334" y="410513"/>
                    <a:pt x="437159" y="404407"/>
                    <a:pt x="438397" y="398465"/>
                  </a:cubicBezTo>
                  <a:cubicBezTo>
                    <a:pt x="440378" y="389304"/>
                    <a:pt x="442853" y="380391"/>
                    <a:pt x="444421" y="371148"/>
                  </a:cubicBezTo>
                  <a:cubicBezTo>
                    <a:pt x="446485" y="359099"/>
                    <a:pt x="449456" y="347545"/>
                    <a:pt x="453417" y="336322"/>
                  </a:cubicBezTo>
                  <a:cubicBezTo>
                    <a:pt x="454820" y="332443"/>
                    <a:pt x="453912" y="327244"/>
                    <a:pt x="451601" y="327161"/>
                  </a:cubicBezTo>
                  <a:cubicBezTo>
                    <a:pt x="449126" y="326996"/>
                    <a:pt x="446567" y="327739"/>
                    <a:pt x="443679" y="328482"/>
                  </a:cubicBezTo>
                  <a:cubicBezTo>
                    <a:pt x="441368" y="330297"/>
                    <a:pt x="439305" y="331948"/>
                    <a:pt x="440295" y="336322"/>
                  </a:cubicBezTo>
                  <a:cubicBezTo>
                    <a:pt x="440873" y="338715"/>
                    <a:pt x="440295" y="341604"/>
                    <a:pt x="439965" y="344244"/>
                  </a:cubicBezTo>
                  <a:cubicBezTo>
                    <a:pt x="439387" y="349031"/>
                    <a:pt x="438810" y="353817"/>
                    <a:pt x="437984" y="358521"/>
                  </a:cubicBezTo>
                  <a:cubicBezTo>
                    <a:pt x="436746" y="365701"/>
                    <a:pt x="435426" y="372799"/>
                    <a:pt x="434106" y="379978"/>
                  </a:cubicBezTo>
                  <a:cubicBezTo>
                    <a:pt x="433033" y="385673"/>
                    <a:pt x="431960" y="391285"/>
                    <a:pt x="430887" y="396897"/>
                  </a:cubicBezTo>
                  <a:cubicBezTo>
                    <a:pt x="429732" y="402921"/>
                    <a:pt x="428907" y="409028"/>
                    <a:pt x="427503" y="414888"/>
                  </a:cubicBezTo>
                  <a:cubicBezTo>
                    <a:pt x="425688" y="422315"/>
                    <a:pt x="423707" y="429742"/>
                    <a:pt x="421314" y="437005"/>
                  </a:cubicBezTo>
                  <a:cubicBezTo>
                    <a:pt x="418921" y="444432"/>
                    <a:pt x="415950" y="451612"/>
                    <a:pt x="413309" y="458957"/>
                  </a:cubicBezTo>
                  <a:cubicBezTo>
                    <a:pt x="412153" y="462093"/>
                    <a:pt x="410915" y="461680"/>
                    <a:pt x="409182" y="459617"/>
                  </a:cubicBezTo>
                  <a:cubicBezTo>
                    <a:pt x="406872" y="456812"/>
                    <a:pt x="404478" y="454088"/>
                    <a:pt x="402085" y="451447"/>
                  </a:cubicBezTo>
                  <a:cubicBezTo>
                    <a:pt x="400104" y="449219"/>
                    <a:pt x="397546" y="449466"/>
                    <a:pt x="395400" y="451447"/>
                  </a:cubicBezTo>
                  <a:cubicBezTo>
                    <a:pt x="393007" y="453675"/>
                    <a:pt x="393090" y="456894"/>
                    <a:pt x="392677" y="460112"/>
                  </a:cubicBezTo>
                  <a:cubicBezTo>
                    <a:pt x="391934" y="465972"/>
                    <a:pt x="390531" y="471749"/>
                    <a:pt x="390036" y="477691"/>
                  </a:cubicBezTo>
                  <a:cubicBezTo>
                    <a:pt x="389541" y="484375"/>
                    <a:pt x="388716" y="485861"/>
                    <a:pt x="383434" y="486438"/>
                  </a:cubicBezTo>
                  <a:cubicBezTo>
                    <a:pt x="380050" y="486768"/>
                    <a:pt x="376667" y="487511"/>
                    <a:pt x="373283" y="487841"/>
                  </a:cubicBezTo>
                  <a:cubicBezTo>
                    <a:pt x="369239" y="488254"/>
                    <a:pt x="365195" y="488502"/>
                    <a:pt x="361152" y="488502"/>
                  </a:cubicBezTo>
                  <a:cubicBezTo>
                    <a:pt x="360492" y="488502"/>
                    <a:pt x="359254" y="486604"/>
                    <a:pt x="359336" y="486026"/>
                  </a:cubicBezTo>
                  <a:cubicBezTo>
                    <a:pt x="360161" y="482147"/>
                    <a:pt x="361069" y="478186"/>
                    <a:pt x="362390" y="474637"/>
                  </a:cubicBezTo>
                  <a:cubicBezTo>
                    <a:pt x="366103" y="464816"/>
                    <a:pt x="368332" y="454335"/>
                    <a:pt x="370807" y="444019"/>
                  </a:cubicBezTo>
                  <a:cubicBezTo>
                    <a:pt x="372953" y="435107"/>
                    <a:pt x="375264" y="426359"/>
                    <a:pt x="376337" y="417116"/>
                  </a:cubicBezTo>
                  <a:cubicBezTo>
                    <a:pt x="376997" y="411339"/>
                    <a:pt x="378152" y="405562"/>
                    <a:pt x="378647" y="399702"/>
                  </a:cubicBezTo>
                  <a:cubicBezTo>
                    <a:pt x="379225" y="393018"/>
                    <a:pt x="377162" y="388727"/>
                    <a:pt x="372953" y="386498"/>
                  </a:cubicBezTo>
                  <a:cubicBezTo>
                    <a:pt x="370477" y="385178"/>
                    <a:pt x="368001" y="386993"/>
                    <a:pt x="368084" y="390377"/>
                  </a:cubicBezTo>
                  <a:cubicBezTo>
                    <a:pt x="368084" y="394091"/>
                    <a:pt x="368662" y="397887"/>
                    <a:pt x="368579" y="401601"/>
                  </a:cubicBezTo>
                  <a:cubicBezTo>
                    <a:pt x="368579" y="407460"/>
                    <a:pt x="368249" y="413402"/>
                    <a:pt x="368001" y="419261"/>
                  </a:cubicBezTo>
                  <a:cubicBezTo>
                    <a:pt x="368001" y="419674"/>
                    <a:pt x="367589" y="420004"/>
                    <a:pt x="367506" y="420499"/>
                  </a:cubicBezTo>
                  <a:cubicBezTo>
                    <a:pt x="366681" y="423965"/>
                    <a:pt x="365856" y="427349"/>
                    <a:pt x="365113" y="430815"/>
                  </a:cubicBezTo>
                  <a:cubicBezTo>
                    <a:pt x="363875" y="436262"/>
                    <a:pt x="362885" y="441792"/>
                    <a:pt x="361482" y="447155"/>
                  </a:cubicBezTo>
                  <a:cubicBezTo>
                    <a:pt x="360326" y="451612"/>
                    <a:pt x="358758" y="455903"/>
                    <a:pt x="357355" y="460278"/>
                  </a:cubicBezTo>
                  <a:cubicBezTo>
                    <a:pt x="354632" y="469025"/>
                    <a:pt x="353394" y="478516"/>
                    <a:pt x="349268" y="486604"/>
                  </a:cubicBezTo>
                  <a:cubicBezTo>
                    <a:pt x="348525" y="488089"/>
                    <a:pt x="347287" y="489904"/>
                    <a:pt x="346132" y="490070"/>
                  </a:cubicBezTo>
                  <a:cubicBezTo>
                    <a:pt x="338209" y="491555"/>
                    <a:pt x="330204" y="492711"/>
                    <a:pt x="322281" y="493866"/>
                  </a:cubicBezTo>
                  <a:cubicBezTo>
                    <a:pt x="321044" y="494031"/>
                    <a:pt x="319723" y="493783"/>
                    <a:pt x="318485" y="493866"/>
                  </a:cubicBezTo>
                  <a:cubicBezTo>
                    <a:pt x="311140" y="494774"/>
                    <a:pt x="303795" y="495929"/>
                    <a:pt x="296368" y="496837"/>
                  </a:cubicBezTo>
                  <a:cubicBezTo>
                    <a:pt x="292654" y="497249"/>
                    <a:pt x="288858" y="497497"/>
                    <a:pt x="285062" y="497579"/>
                  </a:cubicBezTo>
                  <a:cubicBezTo>
                    <a:pt x="281348" y="497745"/>
                    <a:pt x="277717" y="497827"/>
                    <a:pt x="274003" y="497579"/>
                  </a:cubicBezTo>
                  <a:cubicBezTo>
                    <a:pt x="270620" y="497249"/>
                    <a:pt x="267649" y="500303"/>
                    <a:pt x="267566" y="504595"/>
                  </a:cubicBezTo>
                  <a:cubicBezTo>
                    <a:pt x="267566" y="506740"/>
                    <a:pt x="267318" y="508886"/>
                    <a:pt x="266988" y="510949"/>
                  </a:cubicBezTo>
                  <a:cubicBezTo>
                    <a:pt x="266245" y="516148"/>
                    <a:pt x="268226" y="521430"/>
                    <a:pt x="271692" y="523246"/>
                  </a:cubicBezTo>
                  <a:cubicBezTo>
                    <a:pt x="273755" y="524319"/>
                    <a:pt x="274993" y="523410"/>
                    <a:pt x="275324" y="520687"/>
                  </a:cubicBezTo>
                  <a:cubicBezTo>
                    <a:pt x="275489" y="519202"/>
                    <a:pt x="275571" y="517634"/>
                    <a:pt x="275984" y="516148"/>
                  </a:cubicBezTo>
                  <a:cubicBezTo>
                    <a:pt x="276149" y="515571"/>
                    <a:pt x="276892" y="515240"/>
                    <a:pt x="277387" y="514828"/>
                  </a:cubicBezTo>
                  <a:cubicBezTo>
                    <a:pt x="277634" y="515488"/>
                    <a:pt x="278129" y="516231"/>
                    <a:pt x="278047" y="516891"/>
                  </a:cubicBezTo>
                  <a:cubicBezTo>
                    <a:pt x="277634" y="520027"/>
                    <a:pt x="276974" y="523081"/>
                    <a:pt x="276479" y="526134"/>
                  </a:cubicBezTo>
                  <a:cubicBezTo>
                    <a:pt x="275654" y="531663"/>
                    <a:pt x="274911" y="537193"/>
                    <a:pt x="274086" y="542805"/>
                  </a:cubicBezTo>
                  <a:cubicBezTo>
                    <a:pt x="273095" y="550067"/>
                    <a:pt x="272105" y="557412"/>
                    <a:pt x="271115" y="564757"/>
                  </a:cubicBezTo>
                  <a:cubicBezTo>
                    <a:pt x="270372" y="570204"/>
                    <a:pt x="269464" y="575650"/>
                    <a:pt x="269134" y="581179"/>
                  </a:cubicBezTo>
                  <a:cubicBezTo>
                    <a:pt x="268474" y="591578"/>
                    <a:pt x="268061" y="602059"/>
                    <a:pt x="267649" y="612457"/>
                  </a:cubicBezTo>
                  <a:cubicBezTo>
                    <a:pt x="267649" y="614438"/>
                    <a:pt x="268144" y="616501"/>
                    <a:pt x="268144" y="618482"/>
                  </a:cubicBezTo>
                  <a:cubicBezTo>
                    <a:pt x="268144" y="623846"/>
                    <a:pt x="267979" y="629293"/>
                    <a:pt x="268226" y="634657"/>
                  </a:cubicBezTo>
                  <a:cubicBezTo>
                    <a:pt x="268474" y="639279"/>
                    <a:pt x="269216" y="643818"/>
                    <a:pt x="269712" y="648357"/>
                  </a:cubicBezTo>
                  <a:cubicBezTo>
                    <a:pt x="270124" y="652070"/>
                    <a:pt x="270702" y="655784"/>
                    <a:pt x="271115" y="659580"/>
                  </a:cubicBezTo>
                  <a:cubicBezTo>
                    <a:pt x="271115" y="660240"/>
                    <a:pt x="270784" y="660983"/>
                    <a:pt x="270620" y="661726"/>
                  </a:cubicBezTo>
                  <a:cubicBezTo>
                    <a:pt x="270207" y="661148"/>
                    <a:pt x="269629" y="660653"/>
                    <a:pt x="269464" y="659993"/>
                  </a:cubicBezTo>
                  <a:cubicBezTo>
                    <a:pt x="267896" y="655536"/>
                    <a:pt x="265750" y="651740"/>
                    <a:pt x="262862" y="648522"/>
                  </a:cubicBezTo>
                  <a:cubicBezTo>
                    <a:pt x="261376" y="646871"/>
                    <a:pt x="259726" y="645056"/>
                    <a:pt x="258901" y="642827"/>
                  </a:cubicBezTo>
                  <a:cubicBezTo>
                    <a:pt x="257745" y="639774"/>
                    <a:pt x="255682" y="638371"/>
                    <a:pt x="253454" y="638041"/>
                  </a:cubicBezTo>
                  <a:cubicBezTo>
                    <a:pt x="251308" y="637711"/>
                    <a:pt x="249575" y="639609"/>
                    <a:pt x="248915" y="642497"/>
                  </a:cubicBezTo>
                  <a:cubicBezTo>
                    <a:pt x="248502" y="644230"/>
                    <a:pt x="248007" y="644808"/>
                    <a:pt x="246274" y="644148"/>
                  </a:cubicBezTo>
                  <a:cubicBezTo>
                    <a:pt x="240910" y="641920"/>
                    <a:pt x="235215" y="640516"/>
                    <a:pt x="229934" y="638123"/>
                  </a:cubicBezTo>
                  <a:cubicBezTo>
                    <a:pt x="223166" y="635070"/>
                    <a:pt x="216564" y="636968"/>
                    <a:pt x="209797" y="638123"/>
                  </a:cubicBezTo>
                  <a:cubicBezTo>
                    <a:pt x="204928" y="638948"/>
                    <a:pt x="200554" y="641754"/>
                    <a:pt x="196923" y="645468"/>
                  </a:cubicBezTo>
                  <a:cubicBezTo>
                    <a:pt x="193622" y="648769"/>
                    <a:pt x="189165" y="650997"/>
                    <a:pt x="187762" y="657022"/>
                  </a:cubicBezTo>
                  <a:cubicBezTo>
                    <a:pt x="186854" y="660901"/>
                    <a:pt x="185452" y="664532"/>
                    <a:pt x="184709" y="668411"/>
                  </a:cubicBezTo>
                  <a:cubicBezTo>
                    <a:pt x="183223" y="675838"/>
                    <a:pt x="181985" y="683431"/>
                    <a:pt x="180913" y="691023"/>
                  </a:cubicBezTo>
                  <a:cubicBezTo>
                    <a:pt x="180417" y="694242"/>
                    <a:pt x="180335" y="697543"/>
                    <a:pt x="180335" y="700762"/>
                  </a:cubicBezTo>
                  <a:cubicBezTo>
                    <a:pt x="180335" y="708106"/>
                    <a:pt x="179757" y="715534"/>
                    <a:pt x="180748" y="722714"/>
                  </a:cubicBezTo>
                  <a:cubicBezTo>
                    <a:pt x="181903" y="731296"/>
                    <a:pt x="184626" y="739549"/>
                    <a:pt x="186194" y="748132"/>
                  </a:cubicBezTo>
                  <a:cubicBezTo>
                    <a:pt x="188092" y="758531"/>
                    <a:pt x="191641" y="767938"/>
                    <a:pt x="196263" y="776769"/>
                  </a:cubicBezTo>
                  <a:cubicBezTo>
                    <a:pt x="200967" y="785847"/>
                    <a:pt x="206909" y="793522"/>
                    <a:pt x="213428" y="800454"/>
                  </a:cubicBezTo>
                  <a:cubicBezTo>
                    <a:pt x="217142" y="804416"/>
                    <a:pt x="221186" y="807882"/>
                    <a:pt x="225312" y="810935"/>
                  </a:cubicBezTo>
                  <a:cubicBezTo>
                    <a:pt x="229026" y="813659"/>
                    <a:pt x="233152" y="815227"/>
                    <a:pt x="236948" y="817702"/>
                  </a:cubicBezTo>
                  <a:cubicBezTo>
                    <a:pt x="244128" y="822406"/>
                    <a:pt x="251886" y="823397"/>
                    <a:pt x="259726" y="824057"/>
                  </a:cubicBezTo>
                  <a:cubicBezTo>
                    <a:pt x="261872" y="824222"/>
                    <a:pt x="262614" y="825460"/>
                    <a:pt x="262532" y="828018"/>
                  </a:cubicBezTo>
                  <a:cubicBezTo>
                    <a:pt x="262284" y="832722"/>
                    <a:pt x="262119" y="837508"/>
                    <a:pt x="261954" y="842213"/>
                  </a:cubicBezTo>
                  <a:cubicBezTo>
                    <a:pt x="261872" y="843946"/>
                    <a:pt x="261789" y="845844"/>
                    <a:pt x="261376" y="847494"/>
                  </a:cubicBezTo>
                  <a:cubicBezTo>
                    <a:pt x="259313" y="855747"/>
                    <a:pt x="257168" y="863917"/>
                    <a:pt x="254939" y="872087"/>
                  </a:cubicBezTo>
                  <a:cubicBezTo>
                    <a:pt x="252794" y="879928"/>
                    <a:pt x="250565" y="887685"/>
                    <a:pt x="248255" y="895443"/>
                  </a:cubicBezTo>
                  <a:cubicBezTo>
                    <a:pt x="247512" y="897918"/>
                    <a:pt x="246439" y="898827"/>
                    <a:pt x="244128" y="897506"/>
                  </a:cubicBezTo>
                  <a:cubicBezTo>
                    <a:pt x="240497" y="895443"/>
                    <a:pt x="236618" y="894948"/>
                    <a:pt x="232575" y="894700"/>
                  </a:cubicBezTo>
                  <a:cubicBezTo>
                    <a:pt x="228283" y="894452"/>
                    <a:pt x="223909" y="893214"/>
                    <a:pt x="219700" y="891729"/>
                  </a:cubicBezTo>
                  <a:cubicBezTo>
                    <a:pt x="216647" y="890656"/>
                    <a:pt x="214996" y="890986"/>
                    <a:pt x="214088" y="895443"/>
                  </a:cubicBezTo>
                  <a:cubicBezTo>
                    <a:pt x="213263" y="899486"/>
                    <a:pt x="212933" y="903778"/>
                    <a:pt x="211860" y="907656"/>
                  </a:cubicBezTo>
                  <a:cubicBezTo>
                    <a:pt x="208312" y="919953"/>
                    <a:pt x="203607" y="931507"/>
                    <a:pt x="198078" y="942483"/>
                  </a:cubicBezTo>
                  <a:cubicBezTo>
                    <a:pt x="197501" y="943639"/>
                    <a:pt x="196015" y="944546"/>
                    <a:pt x="194860" y="944629"/>
                  </a:cubicBezTo>
                  <a:cubicBezTo>
                    <a:pt x="192631" y="944794"/>
                    <a:pt x="190238" y="944629"/>
                    <a:pt x="188010" y="943969"/>
                  </a:cubicBezTo>
                  <a:cubicBezTo>
                    <a:pt x="180335" y="941823"/>
                    <a:pt x="172825" y="939182"/>
                    <a:pt x="165150" y="937201"/>
                  </a:cubicBezTo>
                  <a:cubicBezTo>
                    <a:pt x="159208" y="935633"/>
                    <a:pt x="153101" y="934808"/>
                    <a:pt x="147076" y="933570"/>
                  </a:cubicBezTo>
                  <a:cubicBezTo>
                    <a:pt x="146251" y="933405"/>
                    <a:pt x="145426" y="933240"/>
                    <a:pt x="144601" y="932910"/>
                  </a:cubicBezTo>
                  <a:cubicBezTo>
                    <a:pt x="139566" y="930929"/>
                    <a:pt x="134450" y="929031"/>
                    <a:pt x="129416" y="926803"/>
                  </a:cubicBezTo>
                  <a:cubicBezTo>
                    <a:pt x="124629" y="924657"/>
                    <a:pt x="119843" y="922264"/>
                    <a:pt x="115221" y="919623"/>
                  </a:cubicBezTo>
                  <a:cubicBezTo>
                    <a:pt x="112002" y="917808"/>
                    <a:pt x="108949" y="915332"/>
                    <a:pt x="105813" y="913104"/>
                  </a:cubicBezTo>
                  <a:cubicBezTo>
                    <a:pt x="105153" y="912608"/>
                    <a:pt x="104575" y="912031"/>
                    <a:pt x="103997" y="911536"/>
                  </a:cubicBezTo>
                  <a:cubicBezTo>
                    <a:pt x="104740" y="910958"/>
                    <a:pt x="105483" y="909885"/>
                    <a:pt x="106391" y="909802"/>
                  </a:cubicBezTo>
                  <a:cubicBezTo>
                    <a:pt x="108949" y="909390"/>
                    <a:pt x="111590" y="909390"/>
                    <a:pt x="114148" y="908977"/>
                  </a:cubicBezTo>
                  <a:cubicBezTo>
                    <a:pt x="120833" y="907822"/>
                    <a:pt x="127353" y="906006"/>
                    <a:pt x="133294" y="901550"/>
                  </a:cubicBezTo>
                  <a:cubicBezTo>
                    <a:pt x="134120" y="900890"/>
                    <a:pt x="135110" y="900147"/>
                    <a:pt x="136018" y="900147"/>
                  </a:cubicBezTo>
                  <a:cubicBezTo>
                    <a:pt x="138906" y="899982"/>
                    <a:pt x="141795" y="900147"/>
                    <a:pt x="144683" y="900064"/>
                  </a:cubicBezTo>
                  <a:cubicBezTo>
                    <a:pt x="150295" y="899899"/>
                    <a:pt x="155989" y="899239"/>
                    <a:pt x="161601" y="899404"/>
                  </a:cubicBezTo>
                  <a:cubicBezTo>
                    <a:pt x="165975" y="899569"/>
                    <a:pt x="169936" y="897918"/>
                    <a:pt x="173980" y="896433"/>
                  </a:cubicBezTo>
                  <a:cubicBezTo>
                    <a:pt x="178932" y="894618"/>
                    <a:pt x="183801" y="892719"/>
                    <a:pt x="188753" y="891069"/>
                  </a:cubicBezTo>
                  <a:cubicBezTo>
                    <a:pt x="194364" y="889253"/>
                    <a:pt x="197418" y="885292"/>
                    <a:pt x="197418" y="879598"/>
                  </a:cubicBezTo>
                  <a:cubicBezTo>
                    <a:pt x="197418" y="875719"/>
                    <a:pt x="192714" y="870685"/>
                    <a:pt x="190321" y="872665"/>
                  </a:cubicBezTo>
                  <a:cubicBezTo>
                    <a:pt x="187267" y="875223"/>
                    <a:pt x="183883" y="874893"/>
                    <a:pt x="180748" y="876049"/>
                  </a:cubicBezTo>
                  <a:cubicBezTo>
                    <a:pt x="179262" y="876544"/>
                    <a:pt x="177942" y="877782"/>
                    <a:pt x="176704" y="878937"/>
                  </a:cubicBezTo>
                  <a:cubicBezTo>
                    <a:pt x="175631" y="879845"/>
                    <a:pt x="174723" y="881248"/>
                    <a:pt x="173650" y="882156"/>
                  </a:cubicBezTo>
                  <a:cubicBezTo>
                    <a:pt x="169111" y="885952"/>
                    <a:pt x="163747" y="886943"/>
                    <a:pt x="158548" y="887273"/>
                  </a:cubicBezTo>
                  <a:cubicBezTo>
                    <a:pt x="153431" y="887602"/>
                    <a:pt x="148232" y="886695"/>
                    <a:pt x="143115" y="886695"/>
                  </a:cubicBezTo>
                  <a:cubicBezTo>
                    <a:pt x="141299" y="886695"/>
                    <a:pt x="140309" y="885622"/>
                    <a:pt x="139154" y="884302"/>
                  </a:cubicBezTo>
                  <a:cubicBezTo>
                    <a:pt x="137998" y="882981"/>
                    <a:pt x="136761" y="881413"/>
                    <a:pt x="135358" y="880753"/>
                  </a:cubicBezTo>
                  <a:cubicBezTo>
                    <a:pt x="125124" y="875966"/>
                    <a:pt x="114808" y="871345"/>
                    <a:pt x="104492" y="866641"/>
                  </a:cubicBezTo>
                  <a:cubicBezTo>
                    <a:pt x="103915" y="866393"/>
                    <a:pt x="103420" y="865816"/>
                    <a:pt x="102924" y="865403"/>
                  </a:cubicBezTo>
                  <a:cubicBezTo>
                    <a:pt x="103585" y="864990"/>
                    <a:pt x="104245" y="864578"/>
                    <a:pt x="104905" y="864330"/>
                  </a:cubicBezTo>
                  <a:cubicBezTo>
                    <a:pt x="105318" y="864165"/>
                    <a:pt x="105895" y="864330"/>
                    <a:pt x="106391" y="864330"/>
                  </a:cubicBezTo>
                  <a:lnTo>
                    <a:pt x="121741" y="864330"/>
                  </a:lnTo>
                  <a:cubicBezTo>
                    <a:pt x="125454" y="864330"/>
                    <a:pt x="129168" y="863753"/>
                    <a:pt x="132717" y="864495"/>
                  </a:cubicBezTo>
                  <a:cubicBezTo>
                    <a:pt x="134945" y="864990"/>
                    <a:pt x="136265" y="864495"/>
                    <a:pt x="137586" y="862597"/>
                  </a:cubicBezTo>
                  <a:cubicBezTo>
                    <a:pt x="138329" y="861524"/>
                    <a:pt x="138989" y="860369"/>
                    <a:pt x="139649" y="859213"/>
                  </a:cubicBezTo>
                  <a:cubicBezTo>
                    <a:pt x="141712" y="855417"/>
                    <a:pt x="141052" y="850960"/>
                    <a:pt x="137833" y="848485"/>
                  </a:cubicBezTo>
                  <a:cubicBezTo>
                    <a:pt x="135110" y="846422"/>
                    <a:pt x="132139" y="844854"/>
                    <a:pt x="129333" y="842873"/>
                  </a:cubicBezTo>
                  <a:cubicBezTo>
                    <a:pt x="126032" y="840480"/>
                    <a:pt x="122813" y="838004"/>
                    <a:pt x="119760" y="835198"/>
                  </a:cubicBezTo>
                  <a:cubicBezTo>
                    <a:pt x="112498" y="828348"/>
                    <a:pt x="104492" y="822571"/>
                    <a:pt x="98385" y="813741"/>
                  </a:cubicBezTo>
                  <a:cubicBezTo>
                    <a:pt x="96735" y="811348"/>
                    <a:pt x="94837" y="809119"/>
                    <a:pt x="93021" y="806974"/>
                  </a:cubicBezTo>
                  <a:cubicBezTo>
                    <a:pt x="89308" y="802600"/>
                    <a:pt x="85346" y="798473"/>
                    <a:pt x="81632" y="794100"/>
                  </a:cubicBezTo>
                  <a:cubicBezTo>
                    <a:pt x="78249" y="789973"/>
                    <a:pt x="75113" y="785764"/>
                    <a:pt x="72472" y="780648"/>
                  </a:cubicBezTo>
                  <a:cubicBezTo>
                    <a:pt x="66860" y="769754"/>
                    <a:pt x="60836" y="759108"/>
                    <a:pt x="56709" y="747142"/>
                  </a:cubicBezTo>
                  <a:cubicBezTo>
                    <a:pt x="52418" y="734597"/>
                    <a:pt x="46971" y="722631"/>
                    <a:pt x="45155" y="708849"/>
                  </a:cubicBezTo>
                  <a:cubicBezTo>
                    <a:pt x="44165" y="701174"/>
                    <a:pt x="41359" y="693829"/>
                    <a:pt x="40286" y="686154"/>
                  </a:cubicBezTo>
                  <a:cubicBezTo>
                    <a:pt x="38471" y="674022"/>
                    <a:pt x="34427" y="662551"/>
                    <a:pt x="33519" y="650172"/>
                  </a:cubicBezTo>
                  <a:cubicBezTo>
                    <a:pt x="33189" y="645303"/>
                    <a:pt x="31951" y="640516"/>
                    <a:pt x="31291" y="635730"/>
                  </a:cubicBezTo>
                  <a:cubicBezTo>
                    <a:pt x="30713" y="631356"/>
                    <a:pt x="30713" y="626900"/>
                    <a:pt x="29971" y="622608"/>
                  </a:cubicBezTo>
                  <a:cubicBezTo>
                    <a:pt x="28568" y="614521"/>
                    <a:pt x="26834" y="606598"/>
                    <a:pt x="25349" y="598593"/>
                  </a:cubicBezTo>
                  <a:cubicBezTo>
                    <a:pt x="23698" y="589845"/>
                    <a:pt x="22213" y="581097"/>
                    <a:pt x="20645" y="572349"/>
                  </a:cubicBezTo>
                  <a:cubicBezTo>
                    <a:pt x="20397" y="570946"/>
                    <a:pt x="20232" y="569543"/>
                    <a:pt x="20067" y="568223"/>
                  </a:cubicBezTo>
                  <a:cubicBezTo>
                    <a:pt x="19159" y="561621"/>
                    <a:pt x="18169" y="555018"/>
                    <a:pt x="17344" y="548416"/>
                  </a:cubicBezTo>
                  <a:cubicBezTo>
                    <a:pt x="16684" y="543300"/>
                    <a:pt x="16023" y="538183"/>
                    <a:pt x="15363" y="533066"/>
                  </a:cubicBezTo>
                  <a:cubicBezTo>
                    <a:pt x="14786" y="528775"/>
                    <a:pt x="14373" y="524401"/>
                    <a:pt x="13795" y="520110"/>
                  </a:cubicBezTo>
                  <a:cubicBezTo>
                    <a:pt x="12557" y="510784"/>
                    <a:pt x="10742" y="501624"/>
                    <a:pt x="10247" y="492215"/>
                  </a:cubicBezTo>
                  <a:cubicBezTo>
                    <a:pt x="9586" y="480084"/>
                    <a:pt x="9999" y="467787"/>
                    <a:pt x="10081" y="455573"/>
                  </a:cubicBezTo>
                  <a:cubicBezTo>
                    <a:pt x="10081" y="445587"/>
                    <a:pt x="10577" y="435684"/>
                    <a:pt x="10659" y="425699"/>
                  </a:cubicBezTo>
                  <a:cubicBezTo>
                    <a:pt x="10659" y="414557"/>
                    <a:pt x="13465" y="404159"/>
                    <a:pt x="15198" y="393430"/>
                  </a:cubicBezTo>
                  <a:cubicBezTo>
                    <a:pt x="16106" y="388066"/>
                    <a:pt x="16931" y="382619"/>
                    <a:pt x="17757" y="377255"/>
                  </a:cubicBezTo>
                  <a:cubicBezTo>
                    <a:pt x="18417" y="373212"/>
                    <a:pt x="18912" y="369250"/>
                    <a:pt x="19820" y="365289"/>
                  </a:cubicBezTo>
                  <a:cubicBezTo>
                    <a:pt x="21635" y="356871"/>
                    <a:pt x="24441" y="348701"/>
                    <a:pt x="24276" y="339706"/>
                  </a:cubicBezTo>
                  <a:cubicBezTo>
                    <a:pt x="24276" y="339128"/>
                    <a:pt x="24276" y="338467"/>
                    <a:pt x="24441" y="337890"/>
                  </a:cubicBezTo>
                  <a:cubicBezTo>
                    <a:pt x="25927" y="332938"/>
                    <a:pt x="27495" y="328069"/>
                    <a:pt x="29063" y="323118"/>
                  </a:cubicBezTo>
                  <a:cubicBezTo>
                    <a:pt x="32776" y="311481"/>
                    <a:pt x="36490" y="299927"/>
                    <a:pt x="40121" y="288291"/>
                  </a:cubicBezTo>
                  <a:cubicBezTo>
                    <a:pt x="42267" y="281441"/>
                    <a:pt x="44165" y="274509"/>
                    <a:pt x="46476" y="267742"/>
                  </a:cubicBezTo>
                  <a:cubicBezTo>
                    <a:pt x="49034" y="260149"/>
                    <a:pt x="51923" y="252722"/>
                    <a:pt x="54811" y="245295"/>
                  </a:cubicBezTo>
                  <a:cubicBezTo>
                    <a:pt x="56544" y="240838"/>
                    <a:pt x="58607" y="236629"/>
                    <a:pt x="60423" y="232173"/>
                  </a:cubicBezTo>
                  <a:cubicBezTo>
                    <a:pt x="65127" y="220619"/>
                    <a:pt x="69749" y="208982"/>
                    <a:pt x="74453" y="197428"/>
                  </a:cubicBezTo>
                  <a:cubicBezTo>
                    <a:pt x="78249" y="188021"/>
                    <a:pt x="81880" y="178447"/>
                    <a:pt x="85924" y="169122"/>
                  </a:cubicBezTo>
                  <a:cubicBezTo>
                    <a:pt x="88812" y="162437"/>
                    <a:pt x="92196" y="156000"/>
                    <a:pt x="95332" y="149480"/>
                  </a:cubicBezTo>
                  <a:cubicBezTo>
                    <a:pt x="99623" y="140568"/>
                    <a:pt x="104327" y="131902"/>
                    <a:pt x="108206" y="122659"/>
                  </a:cubicBezTo>
                  <a:cubicBezTo>
                    <a:pt x="112498" y="112591"/>
                    <a:pt x="116046" y="101945"/>
                    <a:pt x="120173" y="91629"/>
                  </a:cubicBezTo>
                  <a:cubicBezTo>
                    <a:pt x="123144" y="84284"/>
                    <a:pt x="126362" y="77187"/>
                    <a:pt x="129581" y="70089"/>
                  </a:cubicBezTo>
                  <a:cubicBezTo>
                    <a:pt x="130819" y="67366"/>
                    <a:pt x="132304" y="64808"/>
                    <a:pt x="133790" y="62249"/>
                  </a:cubicBezTo>
                  <a:cubicBezTo>
                    <a:pt x="137256" y="56142"/>
                    <a:pt x="140227" y="49293"/>
                    <a:pt x="144353" y="44011"/>
                  </a:cubicBezTo>
                  <a:cubicBezTo>
                    <a:pt x="150295" y="36501"/>
                    <a:pt x="156567" y="29403"/>
                    <a:pt x="163994" y="23957"/>
                  </a:cubicBezTo>
                  <a:cubicBezTo>
                    <a:pt x="171504" y="18510"/>
                    <a:pt x="179262" y="14466"/>
                    <a:pt x="188010" y="14219"/>
                  </a:cubicBezTo>
                  <a:cubicBezTo>
                    <a:pt x="191063" y="14136"/>
                    <a:pt x="194117" y="13724"/>
                    <a:pt x="197253" y="13476"/>
                  </a:cubicBezTo>
                  <a:cubicBezTo>
                    <a:pt x="202700" y="13146"/>
                    <a:pt x="208146" y="12486"/>
                    <a:pt x="213593" y="12815"/>
                  </a:cubicBezTo>
                  <a:cubicBezTo>
                    <a:pt x="221268" y="13311"/>
                    <a:pt x="228861" y="14714"/>
                    <a:pt x="236536" y="15704"/>
                  </a:cubicBezTo>
                  <a:cubicBezTo>
                    <a:pt x="238847" y="15952"/>
                    <a:pt x="241157" y="16199"/>
                    <a:pt x="243468" y="16447"/>
                  </a:cubicBezTo>
                  <a:lnTo>
                    <a:pt x="243716" y="11990"/>
                  </a:lnTo>
                  <a:cubicBezTo>
                    <a:pt x="243716" y="11990"/>
                    <a:pt x="243551" y="11990"/>
                    <a:pt x="243468" y="11990"/>
                  </a:cubicBezTo>
                  <a:cubicBezTo>
                    <a:pt x="242808" y="11660"/>
                    <a:pt x="242148" y="11330"/>
                    <a:pt x="241487" y="11000"/>
                  </a:cubicBezTo>
                  <a:cubicBezTo>
                    <a:pt x="241900" y="10752"/>
                    <a:pt x="242313" y="10505"/>
                    <a:pt x="242890" y="10175"/>
                  </a:cubicBezTo>
                  <a:lnTo>
                    <a:pt x="238847" y="9597"/>
                  </a:lnTo>
                  <a:lnTo>
                    <a:pt x="238764" y="9597"/>
                  </a:lnTo>
                  <a:lnTo>
                    <a:pt x="237856" y="8772"/>
                  </a:lnTo>
                  <a:cubicBezTo>
                    <a:pt x="237856" y="8772"/>
                    <a:pt x="238599" y="8359"/>
                    <a:pt x="239012" y="8194"/>
                  </a:cubicBezTo>
                  <a:lnTo>
                    <a:pt x="239177" y="2995"/>
                  </a:lnTo>
                  <a:cubicBezTo>
                    <a:pt x="233977" y="2252"/>
                    <a:pt x="228696" y="1509"/>
                    <a:pt x="223497" y="767"/>
                  </a:cubicBezTo>
                  <a:cubicBezTo>
                    <a:pt x="223331" y="767"/>
                    <a:pt x="223084" y="767"/>
                    <a:pt x="222919" y="767"/>
                  </a:cubicBezTo>
                  <a:cubicBezTo>
                    <a:pt x="215079" y="519"/>
                    <a:pt x="207321" y="-389"/>
                    <a:pt x="199564" y="189"/>
                  </a:cubicBezTo>
                  <a:cubicBezTo>
                    <a:pt x="191889" y="767"/>
                    <a:pt x="184131" y="932"/>
                    <a:pt x="176456" y="3490"/>
                  </a:cubicBezTo>
                  <a:cubicBezTo>
                    <a:pt x="167791" y="6379"/>
                    <a:pt x="160198" y="11495"/>
                    <a:pt x="153101" y="17850"/>
                  </a:cubicBezTo>
                  <a:cubicBezTo>
                    <a:pt x="148149" y="22224"/>
                    <a:pt x="143198" y="26763"/>
                    <a:pt x="138906" y="32127"/>
                  </a:cubicBezTo>
                  <a:cubicBezTo>
                    <a:pt x="134780" y="37409"/>
                    <a:pt x="131231" y="43598"/>
                    <a:pt x="127930" y="49788"/>
                  </a:cubicBezTo>
                  <a:cubicBezTo>
                    <a:pt x="124134" y="57050"/>
                    <a:pt x="120915" y="64725"/>
                    <a:pt x="117449" y="72235"/>
                  </a:cubicBezTo>
                  <a:cubicBezTo>
                    <a:pt x="113818" y="80158"/>
                    <a:pt x="109857" y="87833"/>
                    <a:pt x="106473" y="95920"/>
                  </a:cubicBezTo>
                  <a:cubicBezTo>
                    <a:pt x="103832" y="102275"/>
                    <a:pt x="102182" y="109372"/>
                    <a:pt x="99376" y="115644"/>
                  </a:cubicBezTo>
                  <a:cubicBezTo>
                    <a:pt x="95910" y="123732"/>
                    <a:pt x="91783" y="131325"/>
                    <a:pt x="87987" y="139164"/>
                  </a:cubicBezTo>
                  <a:cubicBezTo>
                    <a:pt x="85676" y="143951"/>
                    <a:pt x="83448" y="148738"/>
                    <a:pt x="81302" y="153525"/>
                  </a:cubicBezTo>
                  <a:cubicBezTo>
                    <a:pt x="76846" y="163345"/>
                    <a:pt x="72224" y="173083"/>
                    <a:pt x="68180" y="183151"/>
                  </a:cubicBezTo>
                  <a:cubicBezTo>
                    <a:pt x="62569" y="197099"/>
                    <a:pt x="57535" y="211376"/>
                    <a:pt x="52088" y="225405"/>
                  </a:cubicBezTo>
                  <a:cubicBezTo>
                    <a:pt x="49694" y="231595"/>
                    <a:pt x="46971" y="237619"/>
                    <a:pt x="44413" y="243727"/>
                  </a:cubicBezTo>
                  <a:cubicBezTo>
                    <a:pt x="41772" y="250163"/>
                    <a:pt x="38883" y="256518"/>
                    <a:pt x="36820" y="263203"/>
                  </a:cubicBezTo>
                  <a:cubicBezTo>
                    <a:pt x="33767" y="272858"/>
                    <a:pt x="31373" y="282927"/>
                    <a:pt x="28402" y="292748"/>
                  </a:cubicBezTo>
                  <a:cubicBezTo>
                    <a:pt x="26917" y="297699"/>
                    <a:pt x="24771" y="302238"/>
                    <a:pt x="23203" y="307190"/>
                  </a:cubicBezTo>
                  <a:cubicBezTo>
                    <a:pt x="21058" y="313792"/>
                    <a:pt x="18994" y="320394"/>
                    <a:pt x="17344" y="327161"/>
                  </a:cubicBezTo>
                  <a:cubicBezTo>
                    <a:pt x="14951" y="336982"/>
                    <a:pt x="12805" y="346968"/>
                    <a:pt x="10824" y="356871"/>
                  </a:cubicBezTo>
                  <a:cubicBezTo>
                    <a:pt x="9421" y="363886"/>
                    <a:pt x="8513" y="371066"/>
                    <a:pt x="7193" y="378080"/>
                  </a:cubicBezTo>
                  <a:cubicBezTo>
                    <a:pt x="5708" y="386498"/>
                    <a:pt x="3892" y="394751"/>
                    <a:pt x="2571" y="403169"/>
                  </a:cubicBezTo>
                  <a:cubicBezTo>
                    <a:pt x="1829" y="407625"/>
                    <a:pt x="1664" y="412164"/>
                    <a:pt x="1334" y="416703"/>
                  </a:cubicBezTo>
                  <a:cubicBezTo>
                    <a:pt x="921" y="421738"/>
                    <a:pt x="426" y="426689"/>
                    <a:pt x="178" y="431723"/>
                  </a:cubicBezTo>
                  <a:cubicBezTo>
                    <a:pt x="13" y="436840"/>
                    <a:pt x="178" y="441956"/>
                    <a:pt x="178" y="447155"/>
                  </a:cubicBezTo>
                  <a:cubicBezTo>
                    <a:pt x="178" y="458957"/>
                    <a:pt x="-317" y="470841"/>
                    <a:pt x="343" y="482642"/>
                  </a:cubicBezTo>
                  <a:cubicBezTo>
                    <a:pt x="838" y="492628"/>
                    <a:pt x="1086" y="502697"/>
                    <a:pt x="3479" y="512599"/>
                  </a:cubicBezTo>
                  <a:cubicBezTo>
                    <a:pt x="5542" y="521017"/>
                    <a:pt x="6203" y="530013"/>
                    <a:pt x="6780" y="538843"/>
                  </a:cubicBezTo>
                  <a:cubicBezTo>
                    <a:pt x="7110" y="544373"/>
                    <a:pt x="8431" y="549902"/>
                    <a:pt x="9256" y="555431"/>
                  </a:cubicBezTo>
                  <a:cubicBezTo>
                    <a:pt x="10412" y="563271"/>
                    <a:pt x="11484" y="571194"/>
                    <a:pt x="12640" y="579034"/>
                  </a:cubicBezTo>
                  <a:cubicBezTo>
                    <a:pt x="12970" y="581345"/>
                    <a:pt x="13465" y="583573"/>
                    <a:pt x="13878" y="585801"/>
                  </a:cubicBezTo>
                  <a:cubicBezTo>
                    <a:pt x="14373" y="588359"/>
                    <a:pt x="14620" y="591083"/>
                    <a:pt x="15363" y="593558"/>
                  </a:cubicBezTo>
                  <a:cubicBezTo>
                    <a:pt x="17096" y="599006"/>
                    <a:pt x="17426" y="604783"/>
                    <a:pt x="18004" y="610477"/>
                  </a:cubicBezTo>
                  <a:cubicBezTo>
                    <a:pt x="18334" y="613365"/>
                    <a:pt x="19324" y="616006"/>
                    <a:pt x="19655" y="618894"/>
                  </a:cubicBezTo>
                  <a:cubicBezTo>
                    <a:pt x="20397" y="624011"/>
                    <a:pt x="20727" y="629210"/>
                    <a:pt x="21470" y="634327"/>
                  </a:cubicBezTo>
                  <a:cubicBezTo>
                    <a:pt x="23121" y="644973"/>
                    <a:pt x="24854" y="655619"/>
                    <a:pt x="26752" y="666183"/>
                  </a:cubicBezTo>
                  <a:cubicBezTo>
                    <a:pt x="27990" y="673032"/>
                    <a:pt x="29640" y="679799"/>
                    <a:pt x="31126" y="686649"/>
                  </a:cubicBezTo>
                  <a:cubicBezTo>
                    <a:pt x="33272" y="696635"/>
                    <a:pt x="35170" y="706621"/>
                    <a:pt x="37398" y="716524"/>
                  </a:cubicBezTo>
                  <a:cubicBezTo>
                    <a:pt x="38718" y="722384"/>
                    <a:pt x="40204" y="728243"/>
                    <a:pt x="42019" y="733854"/>
                  </a:cubicBezTo>
                  <a:cubicBezTo>
                    <a:pt x="45073" y="743263"/>
                    <a:pt x="48126" y="752754"/>
                    <a:pt x="51923" y="761831"/>
                  </a:cubicBezTo>
                  <a:cubicBezTo>
                    <a:pt x="55471" y="770497"/>
                    <a:pt x="59680" y="778749"/>
                    <a:pt x="63972" y="786837"/>
                  </a:cubicBezTo>
                  <a:cubicBezTo>
                    <a:pt x="70409" y="798968"/>
                    <a:pt x="78496" y="809367"/>
                    <a:pt x="87657" y="818363"/>
                  </a:cubicBezTo>
                  <a:cubicBezTo>
                    <a:pt x="90628" y="821333"/>
                    <a:pt x="93351" y="824634"/>
                    <a:pt x="95992" y="828101"/>
                  </a:cubicBezTo>
                  <a:cubicBezTo>
                    <a:pt x="100366" y="833960"/>
                    <a:pt x="105483" y="838664"/>
                    <a:pt x="111095" y="842460"/>
                  </a:cubicBezTo>
                  <a:cubicBezTo>
                    <a:pt x="112085" y="843121"/>
                    <a:pt x="112828" y="844358"/>
                    <a:pt x="113735" y="845184"/>
                  </a:cubicBezTo>
                  <a:cubicBezTo>
                    <a:pt x="114891" y="846092"/>
                    <a:pt x="116129" y="846834"/>
                    <a:pt x="117367" y="847660"/>
                  </a:cubicBezTo>
                  <a:cubicBezTo>
                    <a:pt x="117697" y="847907"/>
                    <a:pt x="118027" y="848237"/>
                    <a:pt x="118357" y="848485"/>
                  </a:cubicBezTo>
                  <a:cubicBezTo>
                    <a:pt x="117944" y="848733"/>
                    <a:pt x="117614" y="849062"/>
                    <a:pt x="117202" y="849145"/>
                  </a:cubicBezTo>
                  <a:cubicBezTo>
                    <a:pt x="114478" y="849640"/>
                    <a:pt x="111837" y="850383"/>
                    <a:pt x="109114" y="850631"/>
                  </a:cubicBezTo>
                  <a:cubicBezTo>
                    <a:pt x="103750" y="851043"/>
                    <a:pt x="98468" y="851538"/>
                    <a:pt x="93104" y="851291"/>
                  </a:cubicBezTo>
                  <a:cubicBezTo>
                    <a:pt x="86749" y="850960"/>
                    <a:pt x="80395" y="849888"/>
                    <a:pt x="74040" y="849145"/>
                  </a:cubicBezTo>
                  <a:cubicBezTo>
                    <a:pt x="73545" y="849145"/>
                    <a:pt x="72967" y="848897"/>
                    <a:pt x="72555" y="849145"/>
                  </a:cubicBezTo>
                  <a:cubicBezTo>
                    <a:pt x="71399" y="849888"/>
                    <a:pt x="69914" y="850548"/>
                    <a:pt x="69418" y="851786"/>
                  </a:cubicBezTo>
                  <a:cubicBezTo>
                    <a:pt x="69006" y="852776"/>
                    <a:pt x="69996" y="854592"/>
                    <a:pt x="70326" y="855995"/>
                  </a:cubicBezTo>
                  <a:cubicBezTo>
                    <a:pt x="70739" y="857728"/>
                    <a:pt x="71894" y="859873"/>
                    <a:pt x="71482" y="861194"/>
                  </a:cubicBezTo>
                  <a:cubicBezTo>
                    <a:pt x="70491" y="864495"/>
                    <a:pt x="71812" y="865980"/>
                    <a:pt x="73710" y="866888"/>
                  </a:cubicBezTo>
                  <a:cubicBezTo>
                    <a:pt x="78827" y="869529"/>
                    <a:pt x="84108" y="871923"/>
                    <a:pt x="89308" y="874398"/>
                  </a:cubicBezTo>
                  <a:cubicBezTo>
                    <a:pt x="95992" y="877534"/>
                    <a:pt x="102677" y="880423"/>
                    <a:pt x="109362" y="883641"/>
                  </a:cubicBezTo>
                  <a:cubicBezTo>
                    <a:pt x="109939" y="883889"/>
                    <a:pt x="110600" y="885044"/>
                    <a:pt x="110682" y="885870"/>
                  </a:cubicBezTo>
                  <a:cubicBezTo>
                    <a:pt x="110847" y="888593"/>
                    <a:pt x="110847" y="891399"/>
                    <a:pt x="110682" y="894205"/>
                  </a:cubicBezTo>
                  <a:cubicBezTo>
                    <a:pt x="110600" y="896268"/>
                    <a:pt x="107959" y="897836"/>
                    <a:pt x="105978" y="897588"/>
                  </a:cubicBezTo>
                  <a:cubicBezTo>
                    <a:pt x="101356" y="897011"/>
                    <a:pt x="96652" y="896681"/>
                    <a:pt x="91948" y="896020"/>
                  </a:cubicBezTo>
                  <a:cubicBezTo>
                    <a:pt x="87822" y="895443"/>
                    <a:pt x="83778" y="894700"/>
                    <a:pt x="79652" y="893792"/>
                  </a:cubicBezTo>
                  <a:cubicBezTo>
                    <a:pt x="77093" y="893214"/>
                    <a:pt x="73875" y="894535"/>
                    <a:pt x="72637" y="897506"/>
                  </a:cubicBezTo>
                  <a:cubicBezTo>
                    <a:pt x="72224" y="898661"/>
                    <a:pt x="72802" y="900395"/>
                    <a:pt x="72802" y="901797"/>
                  </a:cubicBezTo>
                  <a:cubicBezTo>
                    <a:pt x="72637" y="907656"/>
                    <a:pt x="74535" y="911618"/>
                    <a:pt x="79157" y="913351"/>
                  </a:cubicBezTo>
                  <a:cubicBezTo>
                    <a:pt x="80642" y="913929"/>
                    <a:pt x="82128" y="914589"/>
                    <a:pt x="83531" y="915414"/>
                  </a:cubicBezTo>
                  <a:cubicBezTo>
                    <a:pt x="88812" y="918633"/>
                    <a:pt x="94011" y="921934"/>
                    <a:pt x="99211" y="925153"/>
                  </a:cubicBezTo>
                  <a:cubicBezTo>
                    <a:pt x="101604" y="926556"/>
                    <a:pt x="104080" y="927711"/>
                    <a:pt x="106473" y="929114"/>
                  </a:cubicBezTo>
                  <a:cubicBezTo>
                    <a:pt x="110930" y="931672"/>
                    <a:pt x="115221" y="934808"/>
                    <a:pt x="119843" y="936871"/>
                  </a:cubicBezTo>
                  <a:cubicBezTo>
                    <a:pt x="125454" y="939347"/>
                    <a:pt x="131479" y="940337"/>
                    <a:pt x="137008" y="943061"/>
                  </a:cubicBezTo>
                  <a:cubicBezTo>
                    <a:pt x="144518" y="946692"/>
                    <a:pt x="152688" y="945619"/>
                    <a:pt x="160281" y="948755"/>
                  </a:cubicBezTo>
                  <a:cubicBezTo>
                    <a:pt x="163994" y="950241"/>
                    <a:pt x="168121" y="949993"/>
                    <a:pt x="171917" y="951231"/>
                  </a:cubicBezTo>
                  <a:cubicBezTo>
                    <a:pt x="176456" y="952799"/>
                    <a:pt x="180830" y="955192"/>
                    <a:pt x="185369" y="957008"/>
                  </a:cubicBezTo>
                  <a:cubicBezTo>
                    <a:pt x="187267" y="957833"/>
                    <a:pt x="187185" y="958741"/>
                    <a:pt x="186194" y="960639"/>
                  </a:cubicBezTo>
                  <a:cubicBezTo>
                    <a:pt x="182811" y="966746"/>
                    <a:pt x="178024" y="970790"/>
                    <a:pt x="173238" y="974916"/>
                  </a:cubicBezTo>
                  <a:cubicBezTo>
                    <a:pt x="170514" y="977309"/>
                    <a:pt x="170349" y="978300"/>
                    <a:pt x="172082" y="981931"/>
                  </a:cubicBezTo>
                  <a:cubicBezTo>
                    <a:pt x="172330" y="982426"/>
                    <a:pt x="172742" y="983004"/>
                    <a:pt x="172660" y="983499"/>
                  </a:cubicBezTo>
                  <a:cubicBezTo>
                    <a:pt x="172330" y="989524"/>
                    <a:pt x="176043" y="990019"/>
                    <a:pt x="179262" y="991422"/>
                  </a:cubicBezTo>
                  <a:cubicBezTo>
                    <a:pt x="188010" y="995218"/>
                    <a:pt x="196758" y="999179"/>
                    <a:pt x="205506" y="1003306"/>
                  </a:cubicBezTo>
                  <a:cubicBezTo>
                    <a:pt x="210622" y="1005699"/>
                    <a:pt x="215574" y="1008505"/>
                    <a:pt x="220691" y="1011146"/>
                  </a:cubicBezTo>
                  <a:cubicBezTo>
                    <a:pt x="229108" y="1015519"/>
                    <a:pt x="237444" y="1020059"/>
                    <a:pt x="245944" y="1024267"/>
                  </a:cubicBezTo>
                  <a:cubicBezTo>
                    <a:pt x="251638" y="1027156"/>
                    <a:pt x="257415" y="1029384"/>
                    <a:pt x="263110" y="1032355"/>
                  </a:cubicBezTo>
                  <a:cubicBezTo>
                    <a:pt x="267071" y="1034418"/>
                    <a:pt x="267153" y="1037719"/>
                    <a:pt x="263687" y="1041021"/>
                  </a:cubicBezTo>
                  <a:cubicBezTo>
                    <a:pt x="261954" y="1042671"/>
                    <a:pt x="260221" y="1044404"/>
                    <a:pt x="258323" y="1046302"/>
                  </a:cubicBezTo>
                  <a:cubicBezTo>
                    <a:pt x="251308" y="1052244"/>
                    <a:pt x="244954" y="1058929"/>
                    <a:pt x="237526" y="1063716"/>
                  </a:cubicBezTo>
                  <a:cubicBezTo>
                    <a:pt x="231997" y="1067347"/>
                    <a:pt x="226798" y="1071720"/>
                    <a:pt x="221351" y="1075682"/>
                  </a:cubicBezTo>
                  <a:cubicBezTo>
                    <a:pt x="219783" y="1076837"/>
                    <a:pt x="218132" y="1077745"/>
                    <a:pt x="216399" y="1078488"/>
                  </a:cubicBezTo>
                  <a:cubicBezTo>
                    <a:pt x="214171" y="1079395"/>
                    <a:pt x="213428" y="1081459"/>
                    <a:pt x="213593" y="1083935"/>
                  </a:cubicBezTo>
                  <a:cubicBezTo>
                    <a:pt x="213758" y="1086576"/>
                    <a:pt x="214006" y="1089464"/>
                    <a:pt x="214831" y="1091857"/>
                  </a:cubicBezTo>
                  <a:cubicBezTo>
                    <a:pt x="215409" y="1093508"/>
                    <a:pt x="216977" y="1095324"/>
                    <a:pt x="218297" y="1095571"/>
                  </a:cubicBezTo>
                  <a:cubicBezTo>
                    <a:pt x="223414" y="1096561"/>
                    <a:pt x="228531" y="1097387"/>
                    <a:pt x="233400" y="1100027"/>
                  </a:cubicBezTo>
                  <a:cubicBezTo>
                    <a:pt x="235793" y="1101348"/>
                    <a:pt x="238929" y="1100935"/>
                    <a:pt x="241652" y="1100935"/>
                  </a:cubicBezTo>
                  <a:cubicBezTo>
                    <a:pt x="248502" y="1100935"/>
                    <a:pt x="254939" y="1103163"/>
                    <a:pt x="261541" y="1105226"/>
                  </a:cubicBezTo>
                  <a:cubicBezTo>
                    <a:pt x="267979" y="1107125"/>
                    <a:pt x="274498" y="1108362"/>
                    <a:pt x="281018" y="1109930"/>
                  </a:cubicBezTo>
                  <a:cubicBezTo>
                    <a:pt x="290344" y="1112241"/>
                    <a:pt x="299834" y="1113810"/>
                    <a:pt x="309077" y="1117193"/>
                  </a:cubicBezTo>
                  <a:cubicBezTo>
                    <a:pt x="316835" y="1120082"/>
                    <a:pt x="324922" y="1121155"/>
                    <a:pt x="332762" y="1123382"/>
                  </a:cubicBezTo>
                  <a:cubicBezTo>
                    <a:pt x="336394" y="1124455"/>
                    <a:pt x="339860" y="1126353"/>
                    <a:pt x="343408" y="1127921"/>
                  </a:cubicBezTo>
                  <a:cubicBezTo>
                    <a:pt x="350836" y="1131140"/>
                    <a:pt x="358263" y="1134193"/>
                    <a:pt x="365691" y="1137495"/>
                  </a:cubicBezTo>
                  <a:cubicBezTo>
                    <a:pt x="368744" y="1138898"/>
                    <a:pt x="371798" y="1140548"/>
                    <a:pt x="374851" y="1142116"/>
                  </a:cubicBezTo>
                  <a:cubicBezTo>
                    <a:pt x="379142" y="1144345"/>
                    <a:pt x="383434" y="1146655"/>
                    <a:pt x="387808" y="1148636"/>
                  </a:cubicBezTo>
                  <a:cubicBezTo>
                    <a:pt x="393997" y="1151442"/>
                    <a:pt x="400187" y="1154083"/>
                    <a:pt x="406459" y="1156558"/>
                  </a:cubicBezTo>
                  <a:cubicBezTo>
                    <a:pt x="409843" y="1157879"/>
                    <a:pt x="413391" y="1158869"/>
                    <a:pt x="416940" y="1159777"/>
                  </a:cubicBezTo>
                  <a:cubicBezTo>
                    <a:pt x="419416" y="1160355"/>
                    <a:pt x="420158" y="1162088"/>
                    <a:pt x="420654" y="1164976"/>
                  </a:cubicBezTo>
                  <a:cubicBezTo>
                    <a:pt x="420901" y="1166627"/>
                    <a:pt x="422304" y="1168360"/>
                    <a:pt x="423542" y="1169433"/>
                  </a:cubicBezTo>
                  <a:cubicBezTo>
                    <a:pt x="425193" y="1170918"/>
                    <a:pt x="426761" y="1169763"/>
                    <a:pt x="427834" y="1168030"/>
                  </a:cubicBezTo>
                  <a:cubicBezTo>
                    <a:pt x="429236" y="1165801"/>
                    <a:pt x="430557" y="1163573"/>
                    <a:pt x="431712" y="1161097"/>
                  </a:cubicBezTo>
                  <a:cubicBezTo>
                    <a:pt x="432950" y="1158456"/>
                    <a:pt x="431630" y="1151359"/>
                    <a:pt x="429732" y="1148636"/>
                  </a:cubicBezTo>
                  <a:cubicBezTo>
                    <a:pt x="422882" y="1138650"/>
                    <a:pt x="415867" y="1128994"/>
                    <a:pt x="409595" y="1118514"/>
                  </a:cubicBezTo>
                  <a:cubicBezTo>
                    <a:pt x="405386" y="1111499"/>
                    <a:pt x="401755" y="1103658"/>
                    <a:pt x="400352" y="1094663"/>
                  </a:cubicBezTo>
                  <a:cubicBezTo>
                    <a:pt x="400104" y="1092847"/>
                    <a:pt x="398702" y="1091362"/>
                    <a:pt x="398124" y="1089547"/>
                  </a:cubicBezTo>
                  <a:cubicBezTo>
                    <a:pt x="396638" y="1085090"/>
                    <a:pt x="395400" y="1080551"/>
                    <a:pt x="393915" y="1076095"/>
                  </a:cubicBezTo>
                  <a:cubicBezTo>
                    <a:pt x="393337" y="1074279"/>
                    <a:pt x="392347" y="1072711"/>
                    <a:pt x="391769" y="1070895"/>
                  </a:cubicBezTo>
                  <a:cubicBezTo>
                    <a:pt x="390284" y="1066604"/>
                    <a:pt x="388798" y="1062230"/>
                    <a:pt x="387395" y="1057939"/>
                  </a:cubicBezTo>
                  <a:cubicBezTo>
                    <a:pt x="384589" y="1049603"/>
                    <a:pt x="381618" y="1041350"/>
                    <a:pt x="378813" y="1032933"/>
                  </a:cubicBezTo>
                  <a:cubicBezTo>
                    <a:pt x="377657" y="1029467"/>
                    <a:pt x="376502" y="1025918"/>
                    <a:pt x="375759" y="1022287"/>
                  </a:cubicBezTo>
                  <a:cubicBezTo>
                    <a:pt x="375512" y="1020884"/>
                    <a:pt x="376337" y="1018821"/>
                    <a:pt x="377162" y="1017583"/>
                  </a:cubicBezTo>
                  <a:cubicBezTo>
                    <a:pt x="379473" y="1014117"/>
                    <a:pt x="379803" y="1009990"/>
                    <a:pt x="380381" y="1005864"/>
                  </a:cubicBezTo>
                  <a:cubicBezTo>
                    <a:pt x="381041" y="1000830"/>
                    <a:pt x="382114" y="995878"/>
                    <a:pt x="382196" y="990844"/>
                  </a:cubicBezTo>
                  <a:cubicBezTo>
                    <a:pt x="382361" y="983004"/>
                    <a:pt x="386487" y="977062"/>
                    <a:pt x="387478" y="969717"/>
                  </a:cubicBezTo>
                  <a:cubicBezTo>
                    <a:pt x="388633" y="960804"/>
                    <a:pt x="392182" y="952882"/>
                    <a:pt x="394740" y="944464"/>
                  </a:cubicBezTo>
                  <a:cubicBezTo>
                    <a:pt x="396226" y="939512"/>
                    <a:pt x="397299" y="934396"/>
                    <a:pt x="398702" y="929361"/>
                  </a:cubicBezTo>
                  <a:cubicBezTo>
                    <a:pt x="398949" y="928453"/>
                    <a:pt x="400104" y="927381"/>
                    <a:pt x="400847" y="927463"/>
                  </a:cubicBezTo>
                  <a:cubicBezTo>
                    <a:pt x="406542" y="927793"/>
                    <a:pt x="412153" y="928536"/>
                    <a:pt x="417848" y="928701"/>
                  </a:cubicBezTo>
                  <a:cubicBezTo>
                    <a:pt x="421397" y="928866"/>
                    <a:pt x="424945" y="928453"/>
                    <a:pt x="428494" y="928041"/>
                  </a:cubicBezTo>
                  <a:cubicBezTo>
                    <a:pt x="435178" y="927381"/>
                    <a:pt x="441863" y="926060"/>
                    <a:pt x="448548" y="926060"/>
                  </a:cubicBezTo>
                  <a:cubicBezTo>
                    <a:pt x="454572" y="926060"/>
                    <a:pt x="459606" y="922017"/>
                    <a:pt x="465218" y="920531"/>
                  </a:cubicBezTo>
                  <a:cubicBezTo>
                    <a:pt x="472646" y="918550"/>
                    <a:pt x="479991" y="916487"/>
                    <a:pt x="487253" y="913846"/>
                  </a:cubicBezTo>
                  <a:cubicBezTo>
                    <a:pt x="493195" y="911701"/>
                    <a:pt x="499055" y="908977"/>
                    <a:pt x="504831" y="906336"/>
                  </a:cubicBezTo>
                  <a:cubicBezTo>
                    <a:pt x="508793" y="904521"/>
                    <a:pt x="511929" y="901550"/>
                    <a:pt x="514569" y="897259"/>
                  </a:cubicBezTo>
                  <a:cubicBezTo>
                    <a:pt x="517128" y="893214"/>
                    <a:pt x="520677" y="890079"/>
                    <a:pt x="523647" y="886365"/>
                  </a:cubicBezTo>
                  <a:cubicBezTo>
                    <a:pt x="525958" y="883476"/>
                    <a:pt x="525876" y="879432"/>
                    <a:pt x="525298" y="876049"/>
                  </a:cubicBezTo>
                  <a:cubicBezTo>
                    <a:pt x="524308" y="869942"/>
                    <a:pt x="521419" y="868209"/>
                    <a:pt x="516220" y="867631"/>
                  </a:cubicBezTo>
                  <a:cubicBezTo>
                    <a:pt x="506977" y="866723"/>
                    <a:pt x="497734" y="865485"/>
                    <a:pt x="488491" y="863917"/>
                  </a:cubicBezTo>
                  <a:cubicBezTo>
                    <a:pt x="482219" y="862844"/>
                    <a:pt x="476029" y="861029"/>
                    <a:pt x="469840" y="859544"/>
                  </a:cubicBezTo>
                  <a:cubicBezTo>
                    <a:pt x="466374" y="858718"/>
                    <a:pt x="462825" y="858223"/>
                    <a:pt x="459359" y="857233"/>
                  </a:cubicBezTo>
                  <a:cubicBezTo>
                    <a:pt x="457296" y="856655"/>
                    <a:pt x="455893" y="855335"/>
                    <a:pt x="456883" y="851786"/>
                  </a:cubicBezTo>
                  <a:cubicBezTo>
                    <a:pt x="457626" y="849062"/>
                    <a:pt x="457626" y="845844"/>
                    <a:pt x="457626" y="842873"/>
                  </a:cubicBezTo>
                  <a:cubicBezTo>
                    <a:pt x="457626" y="840397"/>
                    <a:pt x="458039" y="839490"/>
                    <a:pt x="460184" y="839407"/>
                  </a:cubicBezTo>
                  <a:cubicBezTo>
                    <a:pt x="467034" y="839077"/>
                    <a:pt x="473884" y="838417"/>
                    <a:pt x="480651" y="838004"/>
                  </a:cubicBezTo>
                  <a:cubicBezTo>
                    <a:pt x="485190" y="837674"/>
                    <a:pt x="489729" y="837591"/>
                    <a:pt x="494268" y="837261"/>
                  </a:cubicBezTo>
                  <a:cubicBezTo>
                    <a:pt x="500375" y="836849"/>
                    <a:pt x="506564" y="836188"/>
                    <a:pt x="512671" y="835858"/>
                  </a:cubicBezTo>
                  <a:cubicBezTo>
                    <a:pt x="517128" y="835611"/>
                    <a:pt x="521584" y="835611"/>
                    <a:pt x="526041" y="835858"/>
                  </a:cubicBezTo>
                  <a:cubicBezTo>
                    <a:pt x="529920" y="836106"/>
                    <a:pt x="533798" y="836766"/>
                    <a:pt x="537677" y="837261"/>
                  </a:cubicBezTo>
                  <a:cubicBezTo>
                    <a:pt x="540978" y="837674"/>
                    <a:pt x="543124" y="835611"/>
                    <a:pt x="544444" y="832227"/>
                  </a:cubicBezTo>
                  <a:cubicBezTo>
                    <a:pt x="545765" y="828761"/>
                    <a:pt x="545435" y="825542"/>
                    <a:pt x="543206" y="822571"/>
                  </a:cubicBezTo>
                  <a:cubicBezTo>
                    <a:pt x="538503" y="816382"/>
                    <a:pt x="535531" y="808954"/>
                    <a:pt x="533963" y="800537"/>
                  </a:cubicBezTo>
                  <a:cubicBezTo>
                    <a:pt x="533881" y="799959"/>
                    <a:pt x="533716" y="799299"/>
                    <a:pt x="533963" y="798803"/>
                  </a:cubicBezTo>
                  <a:cubicBezTo>
                    <a:pt x="535944" y="793274"/>
                    <a:pt x="538503" y="787910"/>
                    <a:pt x="539823" y="782133"/>
                  </a:cubicBezTo>
                  <a:cubicBezTo>
                    <a:pt x="541061" y="776604"/>
                    <a:pt x="544362" y="773468"/>
                    <a:pt x="547003" y="769919"/>
                  </a:cubicBezTo>
                  <a:cubicBezTo>
                    <a:pt x="551211" y="764472"/>
                    <a:pt x="556163" y="759851"/>
                    <a:pt x="561032" y="755312"/>
                  </a:cubicBezTo>
                  <a:cubicBezTo>
                    <a:pt x="565736" y="750938"/>
                    <a:pt x="570770" y="747224"/>
                    <a:pt x="575640" y="743097"/>
                  </a:cubicBezTo>
                  <a:cubicBezTo>
                    <a:pt x="579931" y="739467"/>
                    <a:pt x="579518" y="731544"/>
                    <a:pt x="574649" y="728491"/>
                  </a:cubicBezTo>
                  <a:cubicBezTo>
                    <a:pt x="568212" y="724447"/>
                    <a:pt x="563591" y="718339"/>
                    <a:pt x="559464" y="711242"/>
                  </a:cubicBezTo>
                  <a:cubicBezTo>
                    <a:pt x="554595" y="702825"/>
                    <a:pt x="549066" y="694902"/>
                    <a:pt x="544609" y="686154"/>
                  </a:cubicBezTo>
                  <a:cubicBezTo>
                    <a:pt x="541226" y="679635"/>
                    <a:pt x="540236" y="672042"/>
                    <a:pt x="541391" y="664120"/>
                  </a:cubicBezTo>
                  <a:cubicBezTo>
                    <a:pt x="542216" y="658260"/>
                    <a:pt x="542959" y="652400"/>
                    <a:pt x="543289" y="646459"/>
                  </a:cubicBezTo>
                  <a:cubicBezTo>
                    <a:pt x="543619" y="640269"/>
                    <a:pt x="543041" y="633914"/>
                    <a:pt x="543454" y="627725"/>
                  </a:cubicBezTo>
                  <a:cubicBezTo>
                    <a:pt x="543867" y="620628"/>
                    <a:pt x="545105" y="613613"/>
                    <a:pt x="545682" y="606598"/>
                  </a:cubicBezTo>
                  <a:cubicBezTo>
                    <a:pt x="546095" y="601646"/>
                    <a:pt x="546012" y="596612"/>
                    <a:pt x="546342" y="591661"/>
                  </a:cubicBezTo>
                  <a:cubicBezTo>
                    <a:pt x="546508" y="589763"/>
                    <a:pt x="547003" y="587782"/>
                    <a:pt x="547580" y="585966"/>
                  </a:cubicBezTo>
                  <a:cubicBezTo>
                    <a:pt x="547745" y="585306"/>
                    <a:pt x="548818" y="584563"/>
                    <a:pt x="549314" y="584729"/>
                  </a:cubicBezTo>
                  <a:cubicBezTo>
                    <a:pt x="553275" y="585306"/>
                    <a:pt x="557319" y="586214"/>
                    <a:pt x="561280" y="586792"/>
                  </a:cubicBezTo>
                  <a:cubicBezTo>
                    <a:pt x="562105" y="586874"/>
                    <a:pt x="563261" y="586544"/>
                    <a:pt x="563838" y="585801"/>
                  </a:cubicBezTo>
                  <a:cubicBezTo>
                    <a:pt x="568295" y="580437"/>
                    <a:pt x="572586" y="574825"/>
                    <a:pt x="576960" y="569378"/>
                  </a:cubicBezTo>
                  <a:cubicBezTo>
                    <a:pt x="577207" y="569048"/>
                    <a:pt x="577125" y="568388"/>
                    <a:pt x="577373" y="568140"/>
                  </a:cubicBezTo>
                  <a:cubicBezTo>
                    <a:pt x="582407" y="563106"/>
                    <a:pt x="585213" y="556091"/>
                    <a:pt x="588266" y="549241"/>
                  </a:cubicBezTo>
                  <a:cubicBezTo>
                    <a:pt x="588514" y="548746"/>
                    <a:pt x="588926" y="548334"/>
                    <a:pt x="589339" y="547921"/>
                  </a:cubicBezTo>
                  <a:cubicBezTo>
                    <a:pt x="594208" y="542557"/>
                    <a:pt x="598087" y="536285"/>
                    <a:pt x="601305" y="529187"/>
                  </a:cubicBezTo>
                  <a:cubicBezTo>
                    <a:pt x="602378" y="526877"/>
                    <a:pt x="603534" y="524566"/>
                    <a:pt x="604854" y="522503"/>
                  </a:cubicBezTo>
                  <a:cubicBezTo>
                    <a:pt x="608073" y="517469"/>
                    <a:pt x="611704" y="512765"/>
                    <a:pt x="614757" y="507565"/>
                  </a:cubicBezTo>
                  <a:cubicBezTo>
                    <a:pt x="617398" y="503109"/>
                    <a:pt x="619791" y="498322"/>
                    <a:pt x="621855" y="493453"/>
                  </a:cubicBezTo>
                  <a:cubicBezTo>
                    <a:pt x="626146" y="483220"/>
                    <a:pt x="630273" y="472821"/>
                    <a:pt x="634316" y="462341"/>
                  </a:cubicBezTo>
                  <a:cubicBezTo>
                    <a:pt x="637452" y="454335"/>
                    <a:pt x="640753" y="446330"/>
                    <a:pt x="643312" y="437995"/>
                  </a:cubicBezTo>
                  <a:cubicBezTo>
                    <a:pt x="645375" y="431145"/>
                    <a:pt x="648016" y="424791"/>
                    <a:pt x="650409" y="418271"/>
                  </a:cubicBezTo>
                  <a:cubicBezTo>
                    <a:pt x="652142" y="413485"/>
                    <a:pt x="653710" y="407790"/>
                    <a:pt x="652802" y="401766"/>
                  </a:cubicBezTo>
                  <a:cubicBezTo>
                    <a:pt x="652307" y="398795"/>
                    <a:pt x="653958" y="395493"/>
                    <a:pt x="653710" y="392357"/>
                  </a:cubicBezTo>
                  <a:cubicBezTo>
                    <a:pt x="653050" y="380887"/>
                    <a:pt x="652060" y="369580"/>
                    <a:pt x="649584" y="358439"/>
                  </a:cubicBezTo>
                  <a:cubicBezTo>
                    <a:pt x="648016" y="351342"/>
                    <a:pt x="647355" y="343997"/>
                    <a:pt x="646035" y="336817"/>
                  </a:cubicBezTo>
                  <a:cubicBezTo>
                    <a:pt x="643972" y="325511"/>
                    <a:pt x="641826" y="314204"/>
                    <a:pt x="639681" y="302898"/>
                  </a:cubicBezTo>
                  <a:cubicBezTo>
                    <a:pt x="637948" y="293903"/>
                    <a:pt x="635472" y="284990"/>
                    <a:pt x="634481" y="275912"/>
                  </a:cubicBezTo>
                  <a:cubicBezTo>
                    <a:pt x="633739" y="269310"/>
                    <a:pt x="632418" y="263203"/>
                    <a:pt x="630850" y="256931"/>
                  </a:cubicBezTo>
                  <a:cubicBezTo>
                    <a:pt x="629447" y="251484"/>
                    <a:pt x="629282" y="245625"/>
                    <a:pt x="628374" y="239930"/>
                  </a:cubicBezTo>
                  <a:close/>
                  <a:moveTo>
                    <a:pt x="392842" y="608414"/>
                  </a:moveTo>
                  <a:cubicBezTo>
                    <a:pt x="394575" y="608414"/>
                    <a:pt x="396391" y="608414"/>
                    <a:pt x="398124" y="608414"/>
                  </a:cubicBezTo>
                  <a:cubicBezTo>
                    <a:pt x="400352" y="608496"/>
                    <a:pt x="401177" y="609982"/>
                    <a:pt x="400600" y="612705"/>
                  </a:cubicBezTo>
                  <a:lnTo>
                    <a:pt x="400187" y="614685"/>
                  </a:lnTo>
                  <a:cubicBezTo>
                    <a:pt x="399279" y="619060"/>
                    <a:pt x="398536" y="623516"/>
                    <a:pt x="397463" y="627725"/>
                  </a:cubicBezTo>
                  <a:cubicBezTo>
                    <a:pt x="396143" y="632677"/>
                    <a:pt x="394493" y="637546"/>
                    <a:pt x="392925" y="642415"/>
                  </a:cubicBezTo>
                  <a:cubicBezTo>
                    <a:pt x="392264" y="644395"/>
                    <a:pt x="391439" y="645716"/>
                    <a:pt x="389541" y="644065"/>
                  </a:cubicBezTo>
                  <a:cubicBezTo>
                    <a:pt x="388468" y="643157"/>
                    <a:pt x="387395" y="642250"/>
                    <a:pt x="386157" y="641837"/>
                  </a:cubicBezTo>
                  <a:cubicBezTo>
                    <a:pt x="383434" y="640929"/>
                    <a:pt x="383269" y="638784"/>
                    <a:pt x="383847" y="635895"/>
                  </a:cubicBezTo>
                  <a:cubicBezTo>
                    <a:pt x="384589" y="632346"/>
                    <a:pt x="385084" y="628632"/>
                    <a:pt x="385992" y="625166"/>
                  </a:cubicBezTo>
                  <a:cubicBezTo>
                    <a:pt x="387643" y="619307"/>
                    <a:pt x="388386" y="612953"/>
                    <a:pt x="392760" y="608331"/>
                  </a:cubicBezTo>
                  <a:close/>
                  <a:moveTo>
                    <a:pt x="191641" y="979868"/>
                  </a:moveTo>
                  <a:cubicBezTo>
                    <a:pt x="188010" y="977722"/>
                    <a:pt x="188175" y="977722"/>
                    <a:pt x="190898" y="973843"/>
                  </a:cubicBezTo>
                  <a:cubicBezTo>
                    <a:pt x="193539" y="970212"/>
                    <a:pt x="196345" y="966664"/>
                    <a:pt x="198573" y="962537"/>
                  </a:cubicBezTo>
                  <a:cubicBezTo>
                    <a:pt x="201874" y="956430"/>
                    <a:pt x="204598" y="955027"/>
                    <a:pt x="210787" y="957750"/>
                  </a:cubicBezTo>
                  <a:cubicBezTo>
                    <a:pt x="211200" y="957503"/>
                    <a:pt x="211613" y="957255"/>
                    <a:pt x="212025" y="957008"/>
                  </a:cubicBezTo>
                  <a:cubicBezTo>
                    <a:pt x="217389" y="953212"/>
                    <a:pt x="218297" y="947435"/>
                    <a:pt x="214501" y="941576"/>
                  </a:cubicBezTo>
                  <a:cubicBezTo>
                    <a:pt x="212273" y="938027"/>
                    <a:pt x="212273" y="936789"/>
                    <a:pt x="214749" y="933323"/>
                  </a:cubicBezTo>
                  <a:cubicBezTo>
                    <a:pt x="215161" y="932828"/>
                    <a:pt x="215491" y="932250"/>
                    <a:pt x="215822" y="931672"/>
                  </a:cubicBezTo>
                  <a:cubicBezTo>
                    <a:pt x="218627" y="925070"/>
                    <a:pt x="221351" y="918468"/>
                    <a:pt x="224157" y="911865"/>
                  </a:cubicBezTo>
                  <a:cubicBezTo>
                    <a:pt x="225477" y="908647"/>
                    <a:pt x="227293" y="906254"/>
                    <a:pt x="230511" y="907161"/>
                  </a:cubicBezTo>
                  <a:cubicBezTo>
                    <a:pt x="233070" y="907822"/>
                    <a:pt x="235546" y="908482"/>
                    <a:pt x="238021" y="909390"/>
                  </a:cubicBezTo>
                  <a:cubicBezTo>
                    <a:pt x="240415" y="910297"/>
                    <a:pt x="242560" y="915414"/>
                    <a:pt x="241570" y="918138"/>
                  </a:cubicBezTo>
                  <a:cubicBezTo>
                    <a:pt x="239919" y="922759"/>
                    <a:pt x="238351" y="927298"/>
                    <a:pt x="235133" y="930847"/>
                  </a:cubicBezTo>
                  <a:cubicBezTo>
                    <a:pt x="231832" y="934478"/>
                    <a:pt x="231832" y="940090"/>
                    <a:pt x="235133" y="943721"/>
                  </a:cubicBezTo>
                  <a:cubicBezTo>
                    <a:pt x="237526" y="946280"/>
                    <a:pt x="240249" y="948425"/>
                    <a:pt x="242973" y="950323"/>
                  </a:cubicBezTo>
                  <a:cubicBezTo>
                    <a:pt x="245779" y="952221"/>
                    <a:pt x="248997" y="953212"/>
                    <a:pt x="251721" y="955192"/>
                  </a:cubicBezTo>
                  <a:cubicBezTo>
                    <a:pt x="255104" y="957668"/>
                    <a:pt x="258075" y="960969"/>
                    <a:pt x="261376" y="963775"/>
                  </a:cubicBezTo>
                  <a:cubicBezTo>
                    <a:pt x="267153" y="968644"/>
                    <a:pt x="273673" y="972028"/>
                    <a:pt x="279285" y="977722"/>
                  </a:cubicBezTo>
                  <a:cubicBezTo>
                    <a:pt x="284319" y="982839"/>
                    <a:pt x="289518" y="987708"/>
                    <a:pt x="294057" y="993567"/>
                  </a:cubicBezTo>
                  <a:cubicBezTo>
                    <a:pt x="296203" y="996373"/>
                    <a:pt x="298184" y="999427"/>
                    <a:pt x="300329" y="1002150"/>
                  </a:cubicBezTo>
                  <a:cubicBezTo>
                    <a:pt x="305116" y="1008340"/>
                    <a:pt x="310067" y="1014364"/>
                    <a:pt x="314937" y="1020554"/>
                  </a:cubicBezTo>
                  <a:cubicBezTo>
                    <a:pt x="316174" y="1022204"/>
                    <a:pt x="317330" y="1024020"/>
                    <a:pt x="318485" y="1025753"/>
                  </a:cubicBezTo>
                  <a:cubicBezTo>
                    <a:pt x="323189" y="1032850"/>
                    <a:pt x="327563" y="1040360"/>
                    <a:pt x="332597" y="1047045"/>
                  </a:cubicBezTo>
                  <a:cubicBezTo>
                    <a:pt x="339364" y="1056041"/>
                    <a:pt x="346874" y="1064293"/>
                    <a:pt x="353724" y="1073206"/>
                  </a:cubicBezTo>
                  <a:cubicBezTo>
                    <a:pt x="359914" y="1081211"/>
                    <a:pt x="365608" y="1089876"/>
                    <a:pt x="371798" y="1097964"/>
                  </a:cubicBezTo>
                  <a:cubicBezTo>
                    <a:pt x="376254" y="1103824"/>
                    <a:pt x="381041" y="1109271"/>
                    <a:pt x="385745" y="1114882"/>
                  </a:cubicBezTo>
                  <a:cubicBezTo>
                    <a:pt x="385827" y="1115047"/>
                    <a:pt x="386157" y="1114882"/>
                    <a:pt x="386240" y="1115047"/>
                  </a:cubicBezTo>
                  <a:cubicBezTo>
                    <a:pt x="390944" y="1120412"/>
                    <a:pt x="395730" y="1125776"/>
                    <a:pt x="400435" y="1131223"/>
                  </a:cubicBezTo>
                  <a:cubicBezTo>
                    <a:pt x="401837" y="1132873"/>
                    <a:pt x="403323" y="1134606"/>
                    <a:pt x="404561" y="1136504"/>
                  </a:cubicBezTo>
                  <a:cubicBezTo>
                    <a:pt x="405221" y="1137577"/>
                    <a:pt x="405551" y="1139063"/>
                    <a:pt x="405964" y="1140300"/>
                  </a:cubicBezTo>
                  <a:cubicBezTo>
                    <a:pt x="404973" y="1140136"/>
                    <a:pt x="403983" y="1140136"/>
                    <a:pt x="403076" y="1139723"/>
                  </a:cubicBezTo>
                  <a:cubicBezTo>
                    <a:pt x="400930" y="1138815"/>
                    <a:pt x="398784" y="1137825"/>
                    <a:pt x="396638" y="1136834"/>
                  </a:cubicBezTo>
                  <a:cubicBezTo>
                    <a:pt x="392842" y="1135019"/>
                    <a:pt x="389046" y="1133038"/>
                    <a:pt x="385167" y="1131388"/>
                  </a:cubicBezTo>
                  <a:cubicBezTo>
                    <a:pt x="381536" y="1129902"/>
                    <a:pt x="377657" y="1128994"/>
                    <a:pt x="374026" y="1127591"/>
                  </a:cubicBezTo>
                  <a:cubicBezTo>
                    <a:pt x="365195" y="1124290"/>
                    <a:pt x="357521" y="1117028"/>
                    <a:pt x="348277" y="1115212"/>
                  </a:cubicBezTo>
                  <a:cubicBezTo>
                    <a:pt x="347452" y="1115047"/>
                    <a:pt x="346627" y="1114717"/>
                    <a:pt x="345884" y="1114469"/>
                  </a:cubicBezTo>
                  <a:cubicBezTo>
                    <a:pt x="338457" y="1111664"/>
                    <a:pt x="331029" y="1108610"/>
                    <a:pt x="323519" y="1106135"/>
                  </a:cubicBezTo>
                  <a:cubicBezTo>
                    <a:pt x="317412" y="1104071"/>
                    <a:pt x="311223" y="1102586"/>
                    <a:pt x="305033" y="1101100"/>
                  </a:cubicBezTo>
                  <a:cubicBezTo>
                    <a:pt x="297606" y="1099367"/>
                    <a:pt x="290096" y="1097882"/>
                    <a:pt x="282668" y="1096396"/>
                  </a:cubicBezTo>
                  <a:cubicBezTo>
                    <a:pt x="279037" y="1095653"/>
                    <a:pt x="275406" y="1095158"/>
                    <a:pt x="271857" y="1094168"/>
                  </a:cubicBezTo>
                  <a:cubicBezTo>
                    <a:pt x="266906" y="1092847"/>
                    <a:pt x="262037" y="1090949"/>
                    <a:pt x="257085" y="1089711"/>
                  </a:cubicBezTo>
                  <a:cubicBezTo>
                    <a:pt x="248832" y="1087566"/>
                    <a:pt x="240497" y="1085667"/>
                    <a:pt x="232162" y="1083687"/>
                  </a:cubicBezTo>
                  <a:cubicBezTo>
                    <a:pt x="231667" y="1083604"/>
                    <a:pt x="231171" y="1083027"/>
                    <a:pt x="230759" y="1082614"/>
                  </a:cubicBezTo>
                  <a:cubicBezTo>
                    <a:pt x="231089" y="1082201"/>
                    <a:pt x="231337" y="1081624"/>
                    <a:pt x="231749" y="1081294"/>
                  </a:cubicBezTo>
                  <a:cubicBezTo>
                    <a:pt x="235298" y="1078818"/>
                    <a:pt x="238847" y="1076424"/>
                    <a:pt x="242313" y="1073949"/>
                  </a:cubicBezTo>
                  <a:cubicBezTo>
                    <a:pt x="245366" y="1071803"/>
                    <a:pt x="248502" y="1069905"/>
                    <a:pt x="251391" y="1067512"/>
                  </a:cubicBezTo>
                  <a:cubicBezTo>
                    <a:pt x="255600" y="1064045"/>
                    <a:pt x="259478" y="1059919"/>
                    <a:pt x="263770" y="1056536"/>
                  </a:cubicBezTo>
                  <a:cubicBezTo>
                    <a:pt x="269629" y="1051914"/>
                    <a:pt x="275736" y="1047870"/>
                    <a:pt x="281596" y="1043331"/>
                  </a:cubicBezTo>
                  <a:cubicBezTo>
                    <a:pt x="285887" y="1040030"/>
                    <a:pt x="285474" y="1031612"/>
                    <a:pt x="280853" y="1028807"/>
                  </a:cubicBezTo>
                  <a:cubicBezTo>
                    <a:pt x="278129" y="1027156"/>
                    <a:pt x="275324" y="1025835"/>
                    <a:pt x="272600" y="1024267"/>
                  </a:cubicBezTo>
                  <a:cubicBezTo>
                    <a:pt x="267896" y="1021544"/>
                    <a:pt x="263275" y="1018326"/>
                    <a:pt x="258488" y="1015850"/>
                  </a:cubicBezTo>
                  <a:cubicBezTo>
                    <a:pt x="248750" y="1010898"/>
                    <a:pt x="238847" y="1006607"/>
                    <a:pt x="229191" y="1001490"/>
                  </a:cubicBezTo>
                  <a:cubicBezTo>
                    <a:pt x="221846" y="997611"/>
                    <a:pt x="214831" y="992907"/>
                    <a:pt x="207651" y="988698"/>
                  </a:cubicBezTo>
                  <a:cubicBezTo>
                    <a:pt x="202370" y="985562"/>
                    <a:pt x="197005" y="982756"/>
                    <a:pt x="191724" y="979703"/>
                  </a:cubicBezTo>
                  <a:close/>
                  <a:moveTo>
                    <a:pt x="280605" y="508638"/>
                  </a:moveTo>
                  <a:cubicBezTo>
                    <a:pt x="280110" y="508473"/>
                    <a:pt x="279615" y="508308"/>
                    <a:pt x="279120" y="508143"/>
                  </a:cubicBezTo>
                  <a:cubicBezTo>
                    <a:pt x="279780" y="507318"/>
                    <a:pt x="280523" y="506492"/>
                    <a:pt x="281513" y="505997"/>
                  </a:cubicBezTo>
                  <a:lnTo>
                    <a:pt x="281678" y="508803"/>
                  </a:lnTo>
                  <a:cubicBezTo>
                    <a:pt x="281678" y="508803"/>
                    <a:pt x="281018" y="508803"/>
                    <a:pt x="280688" y="508721"/>
                  </a:cubicBezTo>
                  <a:close/>
                  <a:moveTo>
                    <a:pt x="289766" y="633419"/>
                  </a:moveTo>
                  <a:cubicBezTo>
                    <a:pt x="289271" y="632841"/>
                    <a:pt x="288775" y="632182"/>
                    <a:pt x="288280" y="631604"/>
                  </a:cubicBezTo>
                  <a:cubicBezTo>
                    <a:pt x="288775" y="631356"/>
                    <a:pt x="289353" y="630778"/>
                    <a:pt x="289766" y="630861"/>
                  </a:cubicBezTo>
                  <a:cubicBezTo>
                    <a:pt x="291334" y="631273"/>
                    <a:pt x="292902" y="631851"/>
                    <a:pt x="294470" y="632594"/>
                  </a:cubicBezTo>
                  <a:cubicBezTo>
                    <a:pt x="294800" y="632759"/>
                    <a:pt x="294965" y="633502"/>
                    <a:pt x="295130" y="633997"/>
                  </a:cubicBezTo>
                  <a:cubicBezTo>
                    <a:pt x="295130" y="633997"/>
                    <a:pt x="294717" y="634492"/>
                    <a:pt x="294552" y="634492"/>
                  </a:cubicBezTo>
                  <a:cubicBezTo>
                    <a:pt x="293067" y="634327"/>
                    <a:pt x="291581" y="633997"/>
                    <a:pt x="289848" y="633419"/>
                  </a:cubicBezTo>
                  <a:close/>
                  <a:moveTo>
                    <a:pt x="295047" y="625992"/>
                  </a:moveTo>
                  <a:cubicBezTo>
                    <a:pt x="296781" y="625662"/>
                    <a:pt x="298514" y="625001"/>
                    <a:pt x="300247" y="625001"/>
                  </a:cubicBezTo>
                  <a:cubicBezTo>
                    <a:pt x="300989" y="625001"/>
                    <a:pt x="301815" y="626074"/>
                    <a:pt x="302640" y="626652"/>
                  </a:cubicBezTo>
                  <a:cubicBezTo>
                    <a:pt x="302227" y="627064"/>
                    <a:pt x="301815" y="627890"/>
                    <a:pt x="301485" y="627807"/>
                  </a:cubicBezTo>
                  <a:cubicBezTo>
                    <a:pt x="299339" y="627560"/>
                    <a:pt x="297193" y="627147"/>
                    <a:pt x="295047" y="625992"/>
                  </a:cubicBezTo>
                  <a:close/>
                  <a:moveTo>
                    <a:pt x="309985" y="631521"/>
                  </a:moveTo>
                  <a:cubicBezTo>
                    <a:pt x="309490" y="631356"/>
                    <a:pt x="309077" y="630778"/>
                    <a:pt x="308665" y="630366"/>
                  </a:cubicBezTo>
                  <a:cubicBezTo>
                    <a:pt x="309160" y="630036"/>
                    <a:pt x="309572" y="629375"/>
                    <a:pt x="310067" y="629375"/>
                  </a:cubicBezTo>
                  <a:cubicBezTo>
                    <a:pt x="313534" y="629046"/>
                    <a:pt x="317000" y="628468"/>
                    <a:pt x="320466" y="628715"/>
                  </a:cubicBezTo>
                  <a:cubicBezTo>
                    <a:pt x="324180" y="628963"/>
                    <a:pt x="327976" y="629871"/>
                    <a:pt x="331937" y="630861"/>
                  </a:cubicBezTo>
                  <a:cubicBezTo>
                    <a:pt x="334495" y="631356"/>
                    <a:pt x="337219" y="631521"/>
                    <a:pt x="339695" y="632512"/>
                  </a:cubicBezTo>
                  <a:cubicBezTo>
                    <a:pt x="342170" y="633584"/>
                    <a:pt x="343903" y="632924"/>
                    <a:pt x="345554" y="630861"/>
                  </a:cubicBezTo>
                  <a:cubicBezTo>
                    <a:pt x="346462" y="629788"/>
                    <a:pt x="347370" y="628220"/>
                    <a:pt x="348443" y="627973"/>
                  </a:cubicBezTo>
                  <a:cubicBezTo>
                    <a:pt x="356613" y="626239"/>
                    <a:pt x="364865" y="625579"/>
                    <a:pt x="373118" y="626487"/>
                  </a:cubicBezTo>
                  <a:cubicBezTo>
                    <a:pt x="374108" y="626569"/>
                    <a:pt x="375924" y="628303"/>
                    <a:pt x="375841" y="629046"/>
                  </a:cubicBezTo>
                  <a:cubicBezTo>
                    <a:pt x="375429" y="632429"/>
                    <a:pt x="374686" y="635812"/>
                    <a:pt x="373778" y="639114"/>
                  </a:cubicBezTo>
                  <a:cubicBezTo>
                    <a:pt x="373531" y="639939"/>
                    <a:pt x="371963" y="640599"/>
                    <a:pt x="371138" y="640516"/>
                  </a:cubicBezTo>
                  <a:cubicBezTo>
                    <a:pt x="363297" y="639691"/>
                    <a:pt x="355457" y="638371"/>
                    <a:pt x="347617" y="637711"/>
                  </a:cubicBezTo>
                  <a:cubicBezTo>
                    <a:pt x="343656" y="637380"/>
                    <a:pt x="339777" y="637298"/>
                    <a:pt x="335898" y="635482"/>
                  </a:cubicBezTo>
                  <a:cubicBezTo>
                    <a:pt x="328801" y="632182"/>
                    <a:pt x="321374" y="632016"/>
                    <a:pt x="313864" y="632346"/>
                  </a:cubicBezTo>
                  <a:cubicBezTo>
                    <a:pt x="312543" y="632346"/>
                    <a:pt x="311223" y="631934"/>
                    <a:pt x="309985" y="631604"/>
                  </a:cubicBezTo>
                  <a:close/>
                  <a:moveTo>
                    <a:pt x="342666" y="498240"/>
                  </a:moveTo>
                  <a:lnTo>
                    <a:pt x="341758" y="497332"/>
                  </a:lnTo>
                  <a:cubicBezTo>
                    <a:pt x="341758" y="497332"/>
                    <a:pt x="342501" y="496920"/>
                    <a:pt x="342913" y="496754"/>
                  </a:cubicBezTo>
                  <a:cubicBezTo>
                    <a:pt x="342996" y="497249"/>
                    <a:pt x="343078" y="497745"/>
                    <a:pt x="342666" y="498240"/>
                  </a:cubicBezTo>
                  <a:close/>
                  <a:moveTo>
                    <a:pt x="378730" y="676251"/>
                  </a:moveTo>
                  <a:cubicBezTo>
                    <a:pt x="377245" y="674518"/>
                    <a:pt x="377327" y="672949"/>
                    <a:pt x="379473" y="672620"/>
                  </a:cubicBezTo>
                  <a:cubicBezTo>
                    <a:pt x="381536" y="672290"/>
                    <a:pt x="383764" y="672042"/>
                    <a:pt x="385662" y="672785"/>
                  </a:cubicBezTo>
                  <a:cubicBezTo>
                    <a:pt x="386652" y="673115"/>
                    <a:pt x="387313" y="675590"/>
                    <a:pt x="387808" y="677241"/>
                  </a:cubicBezTo>
                  <a:cubicBezTo>
                    <a:pt x="387891" y="677571"/>
                    <a:pt x="386240" y="679304"/>
                    <a:pt x="385580" y="679139"/>
                  </a:cubicBezTo>
                  <a:cubicBezTo>
                    <a:pt x="383351" y="678644"/>
                    <a:pt x="381206" y="677571"/>
                    <a:pt x="378813" y="676251"/>
                  </a:cubicBezTo>
                  <a:close/>
                  <a:moveTo>
                    <a:pt x="398784" y="518376"/>
                  </a:moveTo>
                  <a:cubicBezTo>
                    <a:pt x="394493" y="515406"/>
                    <a:pt x="393915" y="514333"/>
                    <a:pt x="394988" y="508391"/>
                  </a:cubicBezTo>
                  <a:cubicBezTo>
                    <a:pt x="395153" y="507400"/>
                    <a:pt x="395648" y="506575"/>
                    <a:pt x="395978" y="505667"/>
                  </a:cubicBezTo>
                  <a:cubicBezTo>
                    <a:pt x="396721" y="506163"/>
                    <a:pt x="397546" y="506410"/>
                    <a:pt x="398124" y="507070"/>
                  </a:cubicBezTo>
                  <a:cubicBezTo>
                    <a:pt x="399692" y="508721"/>
                    <a:pt x="401095" y="511940"/>
                    <a:pt x="402580" y="512022"/>
                  </a:cubicBezTo>
                  <a:cubicBezTo>
                    <a:pt x="406789" y="512269"/>
                    <a:pt x="409595" y="515406"/>
                    <a:pt x="413226" y="517881"/>
                  </a:cubicBezTo>
                  <a:cubicBezTo>
                    <a:pt x="413639" y="518211"/>
                    <a:pt x="413887" y="518872"/>
                    <a:pt x="414382" y="518954"/>
                  </a:cubicBezTo>
                  <a:cubicBezTo>
                    <a:pt x="416940" y="519779"/>
                    <a:pt x="419581" y="520440"/>
                    <a:pt x="422222" y="521265"/>
                  </a:cubicBezTo>
                  <a:cubicBezTo>
                    <a:pt x="422799" y="521430"/>
                    <a:pt x="423377" y="522008"/>
                    <a:pt x="423955" y="522338"/>
                  </a:cubicBezTo>
                  <a:cubicBezTo>
                    <a:pt x="423460" y="522751"/>
                    <a:pt x="423047" y="523163"/>
                    <a:pt x="422552" y="523410"/>
                  </a:cubicBezTo>
                  <a:cubicBezTo>
                    <a:pt x="421892" y="523741"/>
                    <a:pt x="421149" y="524153"/>
                    <a:pt x="420406" y="524153"/>
                  </a:cubicBezTo>
                  <a:cubicBezTo>
                    <a:pt x="418260" y="524071"/>
                    <a:pt x="416032" y="523410"/>
                    <a:pt x="413887" y="523493"/>
                  </a:cubicBezTo>
                  <a:cubicBezTo>
                    <a:pt x="408357" y="523658"/>
                    <a:pt x="403488" y="521512"/>
                    <a:pt x="398784" y="518294"/>
                  </a:cubicBezTo>
                  <a:close/>
                  <a:moveTo>
                    <a:pt x="395566" y="594962"/>
                  </a:moveTo>
                  <a:cubicBezTo>
                    <a:pt x="394988" y="594962"/>
                    <a:pt x="394410" y="593806"/>
                    <a:pt x="393833" y="593229"/>
                  </a:cubicBezTo>
                  <a:cubicBezTo>
                    <a:pt x="394658" y="592733"/>
                    <a:pt x="395400" y="591990"/>
                    <a:pt x="396308" y="591826"/>
                  </a:cubicBezTo>
                  <a:cubicBezTo>
                    <a:pt x="397959" y="591495"/>
                    <a:pt x="399609" y="591495"/>
                    <a:pt x="401260" y="591248"/>
                  </a:cubicBezTo>
                  <a:cubicBezTo>
                    <a:pt x="402085" y="591165"/>
                    <a:pt x="402828" y="590835"/>
                    <a:pt x="403653" y="590588"/>
                  </a:cubicBezTo>
                  <a:cubicBezTo>
                    <a:pt x="403571" y="591661"/>
                    <a:pt x="403405" y="592733"/>
                    <a:pt x="402993" y="594219"/>
                  </a:cubicBezTo>
                  <a:cubicBezTo>
                    <a:pt x="400517" y="594467"/>
                    <a:pt x="398041" y="594797"/>
                    <a:pt x="395566" y="594879"/>
                  </a:cubicBezTo>
                  <a:close/>
                  <a:moveTo>
                    <a:pt x="398289" y="492215"/>
                  </a:moveTo>
                  <a:cubicBezTo>
                    <a:pt x="398206" y="491638"/>
                    <a:pt x="398041" y="491060"/>
                    <a:pt x="397959" y="490400"/>
                  </a:cubicBezTo>
                  <a:lnTo>
                    <a:pt x="399774" y="490400"/>
                  </a:lnTo>
                  <a:cubicBezTo>
                    <a:pt x="399774" y="490400"/>
                    <a:pt x="399032" y="491308"/>
                    <a:pt x="398371" y="492215"/>
                  </a:cubicBezTo>
                  <a:close/>
                  <a:moveTo>
                    <a:pt x="402663" y="483302"/>
                  </a:moveTo>
                  <a:cubicBezTo>
                    <a:pt x="402250" y="482807"/>
                    <a:pt x="401590" y="482312"/>
                    <a:pt x="401590" y="481817"/>
                  </a:cubicBezTo>
                  <a:cubicBezTo>
                    <a:pt x="401590" y="479919"/>
                    <a:pt x="401920" y="478103"/>
                    <a:pt x="402085" y="475462"/>
                  </a:cubicBezTo>
                  <a:cubicBezTo>
                    <a:pt x="402250" y="474720"/>
                    <a:pt x="402415" y="473894"/>
                    <a:pt x="402745" y="473234"/>
                  </a:cubicBezTo>
                  <a:cubicBezTo>
                    <a:pt x="403076" y="472491"/>
                    <a:pt x="403653" y="471996"/>
                    <a:pt x="404148" y="471418"/>
                  </a:cubicBezTo>
                  <a:cubicBezTo>
                    <a:pt x="404478" y="472079"/>
                    <a:pt x="405056" y="472739"/>
                    <a:pt x="405056" y="473482"/>
                  </a:cubicBezTo>
                  <a:cubicBezTo>
                    <a:pt x="405221" y="475710"/>
                    <a:pt x="405386" y="478021"/>
                    <a:pt x="405056" y="480084"/>
                  </a:cubicBezTo>
                  <a:cubicBezTo>
                    <a:pt x="404809" y="481322"/>
                    <a:pt x="403571" y="482312"/>
                    <a:pt x="402745" y="483385"/>
                  </a:cubicBezTo>
                  <a:close/>
                  <a:moveTo>
                    <a:pt x="402498" y="581675"/>
                  </a:moveTo>
                  <a:cubicBezTo>
                    <a:pt x="402498" y="581675"/>
                    <a:pt x="402498" y="581179"/>
                    <a:pt x="402745" y="580602"/>
                  </a:cubicBezTo>
                  <a:cubicBezTo>
                    <a:pt x="403488" y="581015"/>
                    <a:pt x="404231" y="581427"/>
                    <a:pt x="404973" y="581840"/>
                  </a:cubicBezTo>
                  <a:cubicBezTo>
                    <a:pt x="404809" y="582170"/>
                    <a:pt x="404561" y="582830"/>
                    <a:pt x="404478" y="582830"/>
                  </a:cubicBezTo>
                  <a:cubicBezTo>
                    <a:pt x="403818" y="582500"/>
                    <a:pt x="403158" y="582088"/>
                    <a:pt x="402498" y="581675"/>
                  </a:cubicBezTo>
                  <a:close/>
                  <a:moveTo>
                    <a:pt x="408192" y="603792"/>
                  </a:moveTo>
                  <a:cubicBezTo>
                    <a:pt x="408027" y="603132"/>
                    <a:pt x="407945" y="602472"/>
                    <a:pt x="408357" y="601811"/>
                  </a:cubicBezTo>
                  <a:lnTo>
                    <a:pt x="409182" y="603049"/>
                  </a:lnTo>
                  <a:cubicBezTo>
                    <a:pt x="409182" y="603049"/>
                    <a:pt x="408522" y="603544"/>
                    <a:pt x="408192" y="603792"/>
                  </a:cubicBezTo>
                  <a:close/>
                  <a:moveTo>
                    <a:pt x="416775" y="595044"/>
                  </a:moveTo>
                  <a:cubicBezTo>
                    <a:pt x="415785" y="595044"/>
                    <a:pt x="414547" y="594714"/>
                    <a:pt x="415620" y="592568"/>
                  </a:cubicBezTo>
                  <a:cubicBezTo>
                    <a:pt x="416032" y="591743"/>
                    <a:pt x="415867" y="590422"/>
                    <a:pt x="415785" y="589350"/>
                  </a:cubicBezTo>
                  <a:cubicBezTo>
                    <a:pt x="415620" y="587039"/>
                    <a:pt x="416280" y="585966"/>
                    <a:pt x="418260" y="586131"/>
                  </a:cubicBezTo>
                  <a:cubicBezTo>
                    <a:pt x="420324" y="586296"/>
                    <a:pt x="422469" y="586626"/>
                    <a:pt x="424450" y="586131"/>
                  </a:cubicBezTo>
                  <a:cubicBezTo>
                    <a:pt x="432703" y="583656"/>
                    <a:pt x="441203" y="583738"/>
                    <a:pt x="449538" y="583325"/>
                  </a:cubicBezTo>
                  <a:cubicBezTo>
                    <a:pt x="457213" y="582913"/>
                    <a:pt x="464888" y="583243"/>
                    <a:pt x="472563" y="583325"/>
                  </a:cubicBezTo>
                  <a:cubicBezTo>
                    <a:pt x="473801" y="583325"/>
                    <a:pt x="475039" y="583573"/>
                    <a:pt x="476112" y="584068"/>
                  </a:cubicBezTo>
                  <a:cubicBezTo>
                    <a:pt x="478010" y="584811"/>
                    <a:pt x="478175" y="586956"/>
                    <a:pt x="477762" y="588855"/>
                  </a:cubicBezTo>
                  <a:cubicBezTo>
                    <a:pt x="477597" y="589597"/>
                    <a:pt x="476525" y="590588"/>
                    <a:pt x="475864" y="590670"/>
                  </a:cubicBezTo>
                  <a:cubicBezTo>
                    <a:pt x="465218" y="591248"/>
                    <a:pt x="454572" y="591743"/>
                    <a:pt x="443266" y="592238"/>
                  </a:cubicBezTo>
                  <a:cubicBezTo>
                    <a:pt x="438892" y="592733"/>
                    <a:pt x="434518" y="593311"/>
                    <a:pt x="430227" y="593806"/>
                  </a:cubicBezTo>
                  <a:cubicBezTo>
                    <a:pt x="425770" y="594301"/>
                    <a:pt x="421314" y="594879"/>
                    <a:pt x="416775" y="595209"/>
                  </a:cubicBezTo>
                  <a:close/>
                  <a:moveTo>
                    <a:pt x="430640" y="524319"/>
                  </a:moveTo>
                  <a:cubicBezTo>
                    <a:pt x="430227" y="524071"/>
                    <a:pt x="429732" y="523823"/>
                    <a:pt x="429319" y="523493"/>
                  </a:cubicBezTo>
                  <a:cubicBezTo>
                    <a:pt x="429814" y="523246"/>
                    <a:pt x="430227" y="522833"/>
                    <a:pt x="430722" y="522833"/>
                  </a:cubicBezTo>
                  <a:cubicBezTo>
                    <a:pt x="431300" y="522833"/>
                    <a:pt x="431960" y="523163"/>
                    <a:pt x="432537" y="523493"/>
                  </a:cubicBezTo>
                  <a:cubicBezTo>
                    <a:pt x="432868" y="523658"/>
                    <a:pt x="433198" y="524071"/>
                    <a:pt x="433445" y="524401"/>
                  </a:cubicBezTo>
                  <a:cubicBezTo>
                    <a:pt x="432950" y="524566"/>
                    <a:pt x="432455" y="524814"/>
                    <a:pt x="431630" y="524649"/>
                  </a:cubicBezTo>
                  <a:cubicBezTo>
                    <a:pt x="431300" y="524483"/>
                    <a:pt x="430887" y="524401"/>
                    <a:pt x="430557" y="524236"/>
                  </a:cubicBezTo>
                  <a:close/>
                  <a:moveTo>
                    <a:pt x="462742" y="530260"/>
                  </a:moveTo>
                  <a:cubicBezTo>
                    <a:pt x="461340" y="529765"/>
                    <a:pt x="459441" y="531746"/>
                    <a:pt x="458864" y="528445"/>
                  </a:cubicBezTo>
                  <a:cubicBezTo>
                    <a:pt x="460102" y="528610"/>
                    <a:pt x="461340" y="528692"/>
                    <a:pt x="462577" y="528858"/>
                  </a:cubicBezTo>
                  <a:cubicBezTo>
                    <a:pt x="462660" y="528858"/>
                    <a:pt x="462660" y="529765"/>
                    <a:pt x="462742" y="530260"/>
                  </a:cubicBezTo>
                  <a:close/>
                  <a:moveTo>
                    <a:pt x="468932" y="529435"/>
                  </a:moveTo>
                  <a:cubicBezTo>
                    <a:pt x="468932" y="529435"/>
                    <a:pt x="469510" y="528940"/>
                    <a:pt x="469840" y="528858"/>
                  </a:cubicBezTo>
                  <a:cubicBezTo>
                    <a:pt x="470418" y="528775"/>
                    <a:pt x="470995" y="528858"/>
                    <a:pt x="471903" y="529187"/>
                  </a:cubicBezTo>
                  <a:cubicBezTo>
                    <a:pt x="471903" y="529848"/>
                    <a:pt x="471738" y="530426"/>
                    <a:pt x="471656" y="531086"/>
                  </a:cubicBezTo>
                  <a:cubicBezTo>
                    <a:pt x="471078" y="530838"/>
                    <a:pt x="470418" y="530673"/>
                    <a:pt x="469840" y="530343"/>
                  </a:cubicBezTo>
                  <a:cubicBezTo>
                    <a:pt x="469510" y="530178"/>
                    <a:pt x="469180" y="529765"/>
                    <a:pt x="468932" y="529435"/>
                  </a:cubicBezTo>
                  <a:close/>
                  <a:moveTo>
                    <a:pt x="477762" y="688217"/>
                  </a:moveTo>
                  <a:cubicBezTo>
                    <a:pt x="476855" y="688300"/>
                    <a:pt x="476029" y="688217"/>
                    <a:pt x="474792" y="687887"/>
                  </a:cubicBezTo>
                  <a:cubicBezTo>
                    <a:pt x="475864" y="687227"/>
                    <a:pt x="476855" y="686567"/>
                    <a:pt x="478010" y="686071"/>
                  </a:cubicBezTo>
                  <a:cubicBezTo>
                    <a:pt x="478175" y="686071"/>
                    <a:pt x="478670" y="687062"/>
                    <a:pt x="478918" y="687640"/>
                  </a:cubicBezTo>
                  <a:cubicBezTo>
                    <a:pt x="478505" y="687805"/>
                    <a:pt x="478093" y="688135"/>
                    <a:pt x="477762" y="688217"/>
                  </a:cubicBezTo>
                  <a:close/>
                  <a:moveTo>
                    <a:pt x="484530" y="677736"/>
                  </a:moveTo>
                  <a:cubicBezTo>
                    <a:pt x="484282" y="676994"/>
                    <a:pt x="483704" y="676251"/>
                    <a:pt x="483787" y="675590"/>
                  </a:cubicBezTo>
                  <a:cubicBezTo>
                    <a:pt x="484117" y="671959"/>
                    <a:pt x="484364" y="668328"/>
                    <a:pt x="485107" y="664779"/>
                  </a:cubicBezTo>
                  <a:cubicBezTo>
                    <a:pt x="485272" y="663706"/>
                    <a:pt x="486758" y="663129"/>
                    <a:pt x="487666" y="662304"/>
                  </a:cubicBezTo>
                  <a:cubicBezTo>
                    <a:pt x="487913" y="663129"/>
                    <a:pt x="488243" y="663954"/>
                    <a:pt x="488491" y="665605"/>
                  </a:cubicBezTo>
                  <a:cubicBezTo>
                    <a:pt x="488326" y="667586"/>
                    <a:pt x="488243" y="669649"/>
                    <a:pt x="487831" y="671547"/>
                  </a:cubicBezTo>
                  <a:cubicBezTo>
                    <a:pt x="487501" y="673280"/>
                    <a:pt x="486840" y="675013"/>
                    <a:pt x="486180" y="676581"/>
                  </a:cubicBezTo>
                  <a:cubicBezTo>
                    <a:pt x="485933" y="677158"/>
                    <a:pt x="485107" y="677406"/>
                    <a:pt x="484612" y="677736"/>
                  </a:cubicBezTo>
                  <a:close/>
                  <a:moveTo>
                    <a:pt x="489069" y="644065"/>
                  </a:moveTo>
                  <a:cubicBezTo>
                    <a:pt x="487666" y="639857"/>
                    <a:pt x="488161" y="635730"/>
                    <a:pt x="490472" y="631604"/>
                  </a:cubicBezTo>
                  <a:cubicBezTo>
                    <a:pt x="491379" y="631604"/>
                    <a:pt x="492370" y="631521"/>
                    <a:pt x="493278" y="631439"/>
                  </a:cubicBezTo>
                  <a:cubicBezTo>
                    <a:pt x="493278" y="632594"/>
                    <a:pt x="493278" y="633832"/>
                    <a:pt x="493113" y="634987"/>
                  </a:cubicBezTo>
                  <a:cubicBezTo>
                    <a:pt x="492782" y="637463"/>
                    <a:pt x="490306" y="639196"/>
                    <a:pt x="491874" y="642332"/>
                  </a:cubicBezTo>
                  <a:cubicBezTo>
                    <a:pt x="492370" y="643240"/>
                    <a:pt x="491874" y="644973"/>
                    <a:pt x="491792" y="646376"/>
                  </a:cubicBezTo>
                  <a:cubicBezTo>
                    <a:pt x="490884" y="645633"/>
                    <a:pt x="489481" y="645138"/>
                    <a:pt x="489151" y="644065"/>
                  </a:cubicBezTo>
                  <a:close/>
                  <a:moveTo>
                    <a:pt x="492535" y="613365"/>
                  </a:moveTo>
                  <a:cubicBezTo>
                    <a:pt x="493195" y="612292"/>
                    <a:pt x="493855" y="611137"/>
                    <a:pt x="494515" y="609982"/>
                  </a:cubicBezTo>
                  <a:cubicBezTo>
                    <a:pt x="495011" y="610807"/>
                    <a:pt x="495506" y="611632"/>
                    <a:pt x="496083" y="612457"/>
                  </a:cubicBezTo>
                  <a:cubicBezTo>
                    <a:pt x="494598" y="613613"/>
                    <a:pt x="496744" y="617409"/>
                    <a:pt x="493938" y="617326"/>
                  </a:cubicBezTo>
                  <a:cubicBezTo>
                    <a:pt x="493443" y="617326"/>
                    <a:pt x="493030" y="615263"/>
                    <a:pt x="492535" y="613365"/>
                  </a:cubicBezTo>
                  <a:close/>
                  <a:moveTo>
                    <a:pt x="496991" y="604040"/>
                  </a:moveTo>
                  <a:cubicBezTo>
                    <a:pt x="496661" y="603462"/>
                    <a:pt x="496414" y="602884"/>
                    <a:pt x="496083" y="602389"/>
                  </a:cubicBezTo>
                  <a:lnTo>
                    <a:pt x="496991" y="601811"/>
                  </a:lnTo>
                  <a:cubicBezTo>
                    <a:pt x="497156" y="602554"/>
                    <a:pt x="497404" y="603297"/>
                    <a:pt x="496991" y="604040"/>
                  </a:cubicBezTo>
                  <a:close/>
                  <a:moveTo>
                    <a:pt x="496248" y="592651"/>
                  </a:moveTo>
                  <a:cubicBezTo>
                    <a:pt x="496248" y="592651"/>
                    <a:pt x="496248" y="592073"/>
                    <a:pt x="496083" y="591743"/>
                  </a:cubicBezTo>
                  <a:cubicBezTo>
                    <a:pt x="496496" y="591743"/>
                    <a:pt x="496826" y="591743"/>
                    <a:pt x="497569" y="592156"/>
                  </a:cubicBezTo>
                  <a:cubicBezTo>
                    <a:pt x="497569" y="592238"/>
                    <a:pt x="497734" y="592321"/>
                    <a:pt x="497734" y="592403"/>
                  </a:cubicBezTo>
                  <a:cubicBezTo>
                    <a:pt x="497734" y="592403"/>
                    <a:pt x="497734" y="592651"/>
                    <a:pt x="497734" y="592651"/>
                  </a:cubicBezTo>
                  <a:cubicBezTo>
                    <a:pt x="497239" y="592651"/>
                    <a:pt x="496744" y="592733"/>
                    <a:pt x="496248" y="592651"/>
                  </a:cubicBezTo>
                  <a:close/>
                  <a:moveTo>
                    <a:pt x="495506" y="524731"/>
                  </a:moveTo>
                  <a:cubicBezTo>
                    <a:pt x="497239" y="522751"/>
                    <a:pt x="499220" y="523163"/>
                    <a:pt x="501118" y="525887"/>
                  </a:cubicBezTo>
                  <a:cubicBezTo>
                    <a:pt x="501365" y="526299"/>
                    <a:pt x="501530" y="526960"/>
                    <a:pt x="501695" y="527455"/>
                  </a:cubicBezTo>
                  <a:cubicBezTo>
                    <a:pt x="501200" y="527537"/>
                    <a:pt x="500705" y="527867"/>
                    <a:pt x="500292" y="527702"/>
                  </a:cubicBezTo>
                  <a:cubicBezTo>
                    <a:pt x="498807" y="526960"/>
                    <a:pt x="497321" y="526051"/>
                    <a:pt x="495588" y="524731"/>
                  </a:cubicBezTo>
                  <a:close/>
                  <a:moveTo>
                    <a:pt x="504006" y="639114"/>
                  </a:moveTo>
                  <a:cubicBezTo>
                    <a:pt x="500540" y="638701"/>
                    <a:pt x="502190" y="635400"/>
                    <a:pt x="502190" y="633502"/>
                  </a:cubicBezTo>
                  <a:cubicBezTo>
                    <a:pt x="502190" y="632677"/>
                    <a:pt x="503924" y="631109"/>
                    <a:pt x="504914" y="631026"/>
                  </a:cubicBezTo>
                  <a:cubicBezTo>
                    <a:pt x="508050" y="630696"/>
                    <a:pt x="511268" y="631109"/>
                    <a:pt x="514404" y="630861"/>
                  </a:cubicBezTo>
                  <a:cubicBezTo>
                    <a:pt x="520677" y="630366"/>
                    <a:pt x="526536" y="631934"/>
                    <a:pt x="532065" y="635400"/>
                  </a:cubicBezTo>
                  <a:cubicBezTo>
                    <a:pt x="532726" y="635812"/>
                    <a:pt x="533221" y="636720"/>
                    <a:pt x="533716" y="637380"/>
                  </a:cubicBezTo>
                  <a:cubicBezTo>
                    <a:pt x="532973" y="637958"/>
                    <a:pt x="532313" y="638948"/>
                    <a:pt x="531570" y="638948"/>
                  </a:cubicBezTo>
                  <a:cubicBezTo>
                    <a:pt x="523978" y="639526"/>
                    <a:pt x="516303" y="640021"/>
                    <a:pt x="508132" y="640516"/>
                  </a:cubicBezTo>
                  <a:cubicBezTo>
                    <a:pt x="506730" y="640021"/>
                    <a:pt x="505326" y="639279"/>
                    <a:pt x="503924" y="639114"/>
                  </a:cubicBezTo>
                  <a:close/>
                  <a:moveTo>
                    <a:pt x="502603" y="580437"/>
                  </a:moveTo>
                  <a:cubicBezTo>
                    <a:pt x="503263" y="580107"/>
                    <a:pt x="503924" y="579694"/>
                    <a:pt x="504666" y="579447"/>
                  </a:cubicBezTo>
                  <a:cubicBezTo>
                    <a:pt x="505822" y="579116"/>
                    <a:pt x="507059" y="578952"/>
                    <a:pt x="508545" y="579034"/>
                  </a:cubicBezTo>
                  <a:cubicBezTo>
                    <a:pt x="508627" y="579364"/>
                    <a:pt x="508793" y="579694"/>
                    <a:pt x="508875" y="580107"/>
                  </a:cubicBezTo>
                  <a:cubicBezTo>
                    <a:pt x="507555" y="580354"/>
                    <a:pt x="506317" y="580767"/>
                    <a:pt x="504996" y="580849"/>
                  </a:cubicBezTo>
                  <a:cubicBezTo>
                    <a:pt x="504171" y="580849"/>
                    <a:pt x="503346" y="580520"/>
                    <a:pt x="502603" y="580354"/>
                  </a:cubicBezTo>
                  <a:close/>
                  <a:moveTo>
                    <a:pt x="532726" y="648357"/>
                  </a:moveTo>
                  <a:cubicBezTo>
                    <a:pt x="533138" y="648027"/>
                    <a:pt x="533551" y="647614"/>
                    <a:pt x="533963" y="647284"/>
                  </a:cubicBezTo>
                  <a:cubicBezTo>
                    <a:pt x="534129" y="647614"/>
                    <a:pt x="534294" y="647944"/>
                    <a:pt x="534459" y="648274"/>
                  </a:cubicBezTo>
                  <a:cubicBezTo>
                    <a:pt x="533963" y="648439"/>
                    <a:pt x="533468" y="648604"/>
                    <a:pt x="532643" y="648357"/>
                  </a:cubicBezTo>
                  <a:close/>
                  <a:moveTo>
                    <a:pt x="546342" y="573422"/>
                  </a:moveTo>
                  <a:cubicBezTo>
                    <a:pt x="546342" y="573422"/>
                    <a:pt x="546095" y="572514"/>
                    <a:pt x="546590" y="572019"/>
                  </a:cubicBezTo>
                  <a:lnTo>
                    <a:pt x="547333" y="573257"/>
                  </a:lnTo>
                  <a:cubicBezTo>
                    <a:pt x="547333" y="573257"/>
                    <a:pt x="546425" y="573587"/>
                    <a:pt x="546342" y="573422"/>
                  </a:cubicBezTo>
                  <a:close/>
                  <a:moveTo>
                    <a:pt x="559629" y="578621"/>
                  </a:moveTo>
                  <a:cubicBezTo>
                    <a:pt x="559629" y="578621"/>
                    <a:pt x="558639" y="578374"/>
                    <a:pt x="558144" y="578209"/>
                  </a:cubicBezTo>
                  <a:cubicBezTo>
                    <a:pt x="558804" y="577631"/>
                    <a:pt x="559547" y="577053"/>
                    <a:pt x="560537" y="576888"/>
                  </a:cubicBezTo>
                  <a:cubicBezTo>
                    <a:pt x="560290" y="577548"/>
                    <a:pt x="560125" y="578374"/>
                    <a:pt x="559629" y="578704"/>
                  </a:cubicBezTo>
                  <a:close/>
                  <a:moveTo>
                    <a:pt x="561115" y="747472"/>
                  </a:moveTo>
                  <a:cubicBezTo>
                    <a:pt x="561115" y="746977"/>
                    <a:pt x="561115" y="746481"/>
                    <a:pt x="561362" y="745574"/>
                  </a:cubicBezTo>
                  <a:cubicBezTo>
                    <a:pt x="562023" y="745408"/>
                    <a:pt x="562683" y="745243"/>
                    <a:pt x="563343" y="745079"/>
                  </a:cubicBezTo>
                  <a:cubicBezTo>
                    <a:pt x="563343" y="745491"/>
                    <a:pt x="563343" y="746151"/>
                    <a:pt x="563095" y="746316"/>
                  </a:cubicBezTo>
                  <a:cubicBezTo>
                    <a:pt x="562518" y="746811"/>
                    <a:pt x="561775" y="747142"/>
                    <a:pt x="561115" y="74747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sp>
        <p:nvSpPr>
          <p:cNvPr id="70" name="テキスト ボックス 69">
            <a:extLst>
              <a:ext uri="{FF2B5EF4-FFF2-40B4-BE49-F238E27FC236}">
                <a16:creationId xmlns:a16="http://schemas.microsoft.com/office/drawing/2014/main" id="{B36545DB-DD8A-B736-677F-369472BB6B72}"/>
              </a:ext>
            </a:extLst>
          </p:cNvPr>
          <p:cNvSpPr txBox="1"/>
          <p:nvPr/>
        </p:nvSpPr>
        <p:spPr>
          <a:xfrm>
            <a:off x="5394052" y="6237312"/>
            <a:ext cx="5382468" cy="369332"/>
          </a:xfrm>
          <a:prstGeom prst="rect">
            <a:avLst/>
          </a:prstGeom>
          <a:noFill/>
        </p:spPr>
        <p:txBody>
          <a:bodyPr wrap="square">
            <a:spAutoFit/>
          </a:bodyPr>
          <a:lstStyle/>
          <a:p>
            <a:r>
              <a:rPr lang="ja-JP" altLang="en-US" b="1" dirty="0"/>
              <a:t>大木爾（おおきに）病院　規定来院時の対応プロセス 　</a:t>
            </a:r>
            <a:endParaRPr lang="ja-JP" altLang="en-US" dirty="0"/>
          </a:p>
        </p:txBody>
      </p:sp>
      <p:sp>
        <p:nvSpPr>
          <p:cNvPr id="71" name="矢印: 左カーブ 70">
            <a:extLst>
              <a:ext uri="{FF2B5EF4-FFF2-40B4-BE49-F238E27FC236}">
                <a16:creationId xmlns:a16="http://schemas.microsoft.com/office/drawing/2014/main" id="{66ACCE77-50C5-81FB-7FB2-A5DBF6D73FC0}"/>
              </a:ext>
            </a:extLst>
          </p:cNvPr>
          <p:cNvSpPr/>
          <p:nvPr/>
        </p:nvSpPr>
        <p:spPr>
          <a:xfrm>
            <a:off x="9636242" y="4581128"/>
            <a:ext cx="420198" cy="618228"/>
          </a:xfrm>
          <a:prstGeom prst="curvedLeftArrow">
            <a:avLst/>
          </a:prstGeom>
          <a:solidFill>
            <a:schemeClr val="bg1"/>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72" name="矢印: 左カーブ 71">
            <a:extLst>
              <a:ext uri="{FF2B5EF4-FFF2-40B4-BE49-F238E27FC236}">
                <a16:creationId xmlns:a16="http://schemas.microsoft.com/office/drawing/2014/main" id="{C8D7F161-9DE5-151C-3F56-BC48D2FEC1EF}"/>
              </a:ext>
            </a:extLst>
          </p:cNvPr>
          <p:cNvSpPr/>
          <p:nvPr/>
        </p:nvSpPr>
        <p:spPr>
          <a:xfrm>
            <a:off x="4799856" y="5835108"/>
            <a:ext cx="420198" cy="618228"/>
          </a:xfrm>
          <a:prstGeom prst="curvedLeftArrow">
            <a:avLst/>
          </a:prstGeom>
          <a:solidFill>
            <a:schemeClr val="bg1"/>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73" name="矢印: 右カーブ 72">
            <a:extLst>
              <a:ext uri="{FF2B5EF4-FFF2-40B4-BE49-F238E27FC236}">
                <a16:creationId xmlns:a16="http://schemas.microsoft.com/office/drawing/2014/main" id="{E9EADF9C-D2E1-DF76-7579-8712C3412B0B}"/>
              </a:ext>
            </a:extLst>
          </p:cNvPr>
          <p:cNvSpPr/>
          <p:nvPr/>
        </p:nvSpPr>
        <p:spPr>
          <a:xfrm rot="10800000">
            <a:off x="9665988" y="5196603"/>
            <a:ext cx="420197" cy="618228"/>
          </a:xfrm>
          <a:prstGeom prst="curvedRightArrow">
            <a:avLst/>
          </a:prstGeom>
          <a:solidFill>
            <a:schemeClr val="bg1"/>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solidFill>
                <a:schemeClr val="tx1"/>
              </a:solidFill>
            </a:endParaRPr>
          </a:p>
        </p:txBody>
      </p:sp>
      <p:sp>
        <p:nvSpPr>
          <p:cNvPr id="190" name="思考の吹き出し: 雲形 189">
            <a:extLst>
              <a:ext uri="{FF2B5EF4-FFF2-40B4-BE49-F238E27FC236}">
                <a16:creationId xmlns:a16="http://schemas.microsoft.com/office/drawing/2014/main" id="{1E16D79F-4551-AE2D-F87E-B0C6FB8FF00B}"/>
              </a:ext>
            </a:extLst>
          </p:cNvPr>
          <p:cNvSpPr/>
          <p:nvPr/>
        </p:nvSpPr>
        <p:spPr>
          <a:xfrm>
            <a:off x="20433" y="807221"/>
            <a:ext cx="1865205" cy="694167"/>
          </a:xfrm>
          <a:prstGeom prst="cloudCallout">
            <a:avLst>
              <a:gd name="adj1" fmla="val 11106"/>
              <a:gd name="adj2" fmla="val 79427"/>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solidFill>
                  <a:schemeClr val="tx1"/>
                </a:solidFill>
              </a:rPr>
              <a:t>NTF</a:t>
            </a:r>
            <a:r>
              <a:rPr kumimoji="1" lang="ja-JP" altLang="en-US" dirty="0">
                <a:solidFill>
                  <a:schemeClr val="tx1"/>
                </a:solidFill>
              </a:rPr>
              <a:t>に</a:t>
            </a:r>
            <a:endParaRPr kumimoji="1" lang="en-US" altLang="ja-JP" dirty="0">
              <a:solidFill>
                <a:schemeClr val="tx1"/>
              </a:solidFill>
            </a:endParaRPr>
          </a:p>
          <a:p>
            <a:pPr algn="ctr"/>
            <a:r>
              <a:rPr kumimoji="1" lang="ja-JP" altLang="en-US" dirty="0">
                <a:solidFill>
                  <a:schemeClr val="tx1"/>
                </a:solidFill>
              </a:rPr>
              <a:t>残しとこ</a:t>
            </a:r>
            <a:r>
              <a:rPr kumimoji="1" lang="en-US" altLang="ja-JP" dirty="0">
                <a:solidFill>
                  <a:schemeClr val="tx1"/>
                </a:solidFill>
              </a:rPr>
              <a:t>…</a:t>
            </a:r>
            <a:endParaRPr kumimoji="1" lang="ja-JP" altLang="en-US" dirty="0">
              <a:solidFill>
                <a:schemeClr val="tx1"/>
              </a:solidFill>
            </a:endParaRPr>
          </a:p>
        </p:txBody>
      </p:sp>
      <p:grpSp>
        <p:nvGrpSpPr>
          <p:cNvPr id="191" name="グラフィックス 3">
            <a:extLst>
              <a:ext uri="{FF2B5EF4-FFF2-40B4-BE49-F238E27FC236}">
                <a16:creationId xmlns:a16="http://schemas.microsoft.com/office/drawing/2014/main" id="{54FA53CB-2AA9-C35D-6F4E-3B11A09242EC}"/>
              </a:ext>
            </a:extLst>
          </p:cNvPr>
          <p:cNvGrpSpPr/>
          <p:nvPr/>
        </p:nvGrpSpPr>
        <p:grpSpPr>
          <a:xfrm>
            <a:off x="1236497" y="2969502"/>
            <a:ext cx="886755" cy="1075395"/>
            <a:chOff x="170576" y="773950"/>
            <a:chExt cx="986276" cy="1114987"/>
          </a:xfrm>
        </p:grpSpPr>
        <p:sp>
          <p:nvSpPr>
            <p:cNvPr id="192" name="フリーフォーム: 図形 191">
              <a:extLst>
                <a:ext uri="{FF2B5EF4-FFF2-40B4-BE49-F238E27FC236}">
                  <a16:creationId xmlns:a16="http://schemas.microsoft.com/office/drawing/2014/main" id="{B1F1949F-AA31-73F3-41B6-7D13388287DA}"/>
                </a:ext>
              </a:extLst>
            </p:cNvPr>
            <p:cNvSpPr/>
            <p:nvPr/>
          </p:nvSpPr>
          <p:spPr>
            <a:xfrm>
              <a:off x="1069927" y="1096137"/>
              <a:ext cx="76256" cy="267557"/>
            </a:xfrm>
            <a:custGeom>
              <a:avLst/>
              <a:gdLst>
                <a:gd name="connsiteX0" fmla="*/ 65056 w 76256"/>
                <a:gd name="connsiteY0" fmla="*/ 193167 h 267557"/>
                <a:gd name="connsiteX1" fmla="*/ 0 w 76256"/>
                <a:gd name="connsiteY1" fmla="*/ 5620 h 267557"/>
                <a:gd name="connsiteX2" fmla="*/ 8668 w 76256"/>
                <a:gd name="connsiteY2" fmla="*/ 0 h 267557"/>
                <a:gd name="connsiteX3" fmla="*/ 18764 w 76256"/>
                <a:gd name="connsiteY3" fmla="*/ 13240 h 267557"/>
                <a:gd name="connsiteX4" fmla="*/ 24479 w 76256"/>
                <a:gd name="connsiteY4" fmla="*/ 20383 h 267557"/>
                <a:gd name="connsiteX5" fmla="*/ 69533 w 76256"/>
                <a:gd name="connsiteY5" fmla="*/ 267557 h 267557"/>
                <a:gd name="connsiteX6" fmla="*/ 60484 w 76256"/>
                <a:gd name="connsiteY6" fmla="*/ 266033 h 267557"/>
                <a:gd name="connsiteX7" fmla="*/ 62389 w 76256"/>
                <a:gd name="connsiteY7" fmla="*/ 249079 h 267557"/>
                <a:gd name="connsiteX8" fmla="*/ 65056 w 76256"/>
                <a:gd name="connsiteY8" fmla="*/ 193167 h 2675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256" h="267557">
                  <a:moveTo>
                    <a:pt x="65056" y="193167"/>
                  </a:moveTo>
                  <a:cubicBezTo>
                    <a:pt x="62389" y="126873"/>
                    <a:pt x="39529" y="58960"/>
                    <a:pt x="0" y="5620"/>
                  </a:cubicBezTo>
                  <a:lnTo>
                    <a:pt x="8668" y="0"/>
                  </a:lnTo>
                  <a:cubicBezTo>
                    <a:pt x="12097" y="4477"/>
                    <a:pt x="15431" y="8858"/>
                    <a:pt x="18764" y="13240"/>
                  </a:cubicBezTo>
                  <a:cubicBezTo>
                    <a:pt x="20669" y="15621"/>
                    <a:pt x="22574" y="18002"/>
                    <a:pt x="24479" y="20383"/>
                  </a:cubicBezTo>
                  <a:cubicBezTo>
                    <a:pt x="77057" y="89440"/>
                    <a:pt x="84296" y="181356"/>
                    <a:pt x="69533" y="267557"/>
                  </a:cubicBezTo>
                  <a:lnTo>
                    <a:pt x="60484" y="266033"/>
                  </a:lnTo>
                  <a:cubicBezTo>
                    <a:pt x="61722" y="258889"/>
                    <a:pt x="62484" y="252889"/>
                    <a:pt x="62389" y="249079"/>
                  </a:cubicBezTo>
                  <a:cubicBezTo>
                    <a:pt x="64960" y="230791"/>
                    <a:pt x="65818" y="212026"/>
                    <a:pt x="65056" y="193167"/>
                  </a:cubicBezTo>
                  <a:close/>
                </a:path>
              </a:pathLst>
            </a:custGeom>
            <a:solidFill>
              <a:srgbClr val="898989"/>
            </a:solidFill>
            <a:ln w="9525" cap="flat">
              <a:noFill/>
              <a:prstDash val="solid"/>
              <a:miter/>
            </a:ln>
          </p:spPr>
          <p:txBody>
            <a:bodyPr rtlCol="0" anchor="ctr"/>
            <a:lstStyle/>
            <a:p>
              <a:endParaRPr lang="ja-JP" altLang="en-US"/>
            </a:p>
          </p:txBody>
        </p:sp>
        <p:sp>
          <p:nvSpPr>
            <p:cNvPr id="193" name="フリーフォーム: 図形 192">
              <a:extLst>
                <a:ext uri="{FF2B5EF4-FFF2-40B4-BE49-F238E27FC236}">
                  <a16:creationId xmlns:a16="http://schemas.microsoft.com/office/drawing/2014/main" id="{8BAFC0F9-5B78-FF04-E124-DE5AD497A5B8}"/>
                </a:ext>
              </a:extLst>
            </p:cNvPr>
            <p:cNvSpPr/>
            <p:nvPr/>
          </p:nvSpPr>
          <p:spPr>
            <a:xfrm>
              <a:off x="1033636" y="1068895"/>
              <a:ext cx="101250" cy="286702"/>
            </a:xfrm>
            <a:custGeom>
              <a:avLst/>
              <a:gdLst>
                <a:gd name="connsiteX0" fmla="*/ 8001 w 101250"/>
                <a:gd name="connsiteY0" fmla="*/ 191 h 286702"/>
                <a:gd name="connsiteX1" fmla="*/ 36195 w 101250"/>
                <a:gd name="connsiteY1" fmla="*/ 32861 h 286702"/>
                <a:gd name="connsiteX2" fmla="*/ 101251 w 101250"/>
                <a:gd name="connsiteY2" fmla="*/ 220409 h 286702"/>
                <a:gd name="connsiteX3" fmla="*/ 95440 w 101250"/>
                <a:gd name="connsiteY3" fmla="*/ 220599 h 286702"/>
                <a:gd name="connsiteX4" fmla="*/ 94107 w 101250"/>
                <a:gd name="connsiteY4" fmla="*/ 206692 h 286702"/>
                <a:gd name="connsiteX5" fmla="*/ 92011 w 101250"/>
                <a:gd name="connsiteY5" fmla="*/ 198596 h 286702"/>
                <a:gd name="connsiteX6" fmla="*/ 94488 w 101250"/>
                <a:gd name="connsiteY6" fmla="*/ 225552 h 286702"/>
                <a:gd name="connsiteX7" fmla="*/ 93440 w 101250"/>
                <a:gd name="connsiteY7" fmla="*/ 228600 h 286702"/>
                <a:gd name="connsiteX8" fmla="*/ 78867 w 101250"/>
                <a:gd name="connsiteY8" fmla="*/ 286703 h 286702"/>
                <a:gd name="connsiteX9" fmla="*/ 69628 w 101250"/>
                <a:gd name="connsiteY9" fmla="*/ 284607 h 286702"/>
                <a:gd name="connsiteX10" fmla="*/ 80200 w 101250"/>
                <a:gd name="connsiteY10" fmla="*/ 218885 h 286702"/>
                <a:gd name="connsiteX11" fmla="*/ 0 w 101250"/>
                <a:gd name="connsiteY11" fmla="*/ 5715 h 286702"/>
                <a:gd name="connsiteX12" fmla="*/ 8001 w 101250"/>
                <a:gd name="connsiteY12" fmla="*/ 0 h 286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250" h="286702">
                  <a:moveTo>
                    <a:pt x="8001" y="191"/>
                  </a:moveTo>
                  <a:cubicBezTo>
                    <a:pt x="18193" y="10287"/>
                    <a:pt x="27622" y="21241"/>
                    <a:pt x="36195" y="32861"/>
                  </a:cubicBezTo>
                  <a:cubicBezTo>
                    <a:pt x="75724" y="86201"/>
                    <a:pt x="98584" y="154115"/>
                    <a:pt x="101251" y="220409"/>
                  </a:cubicBezTo>
                  <a:lnTo>
                    <a:pt x="95440" y="220599"/>
                  </a:lnTo>
                  <a:cubicBezTo>
                    <a:pt x="95440" y="216503"/>
                    <a:pt x="93917" y="212027"/>
                    <a:pt x="94107" y="206692"/>
                  </a:cubicBezTo>
                  <a:cubicBezTo>
                    <a:pt x="93345" y="204026"/>
                    <a:pt x="92488" y="201359"/>
                    <a:pt x="92011" y="198596"/>
                  </a:cubicBezTo>
                  <a:cubicBezTo>
                    <a:pt x="90869" y="206788"/>
                    <a:pt x="90583" y="218504"/>
                    <a:pt x="94488" y="225552"/>
                  </a:cubicBezTo>
                  <a:lnTo>
                    <a:pt x="93440" y="228600"/>
                  </a:lnTo>
                  <a:cubicBezTo>
                    <a:pt x="86868" y="247936"/>
                    <a:pt x="83439" y="266319"/>
                    <a:pt x="78867" y="286703"/>
                  </a:cubicBezTo>
                  <a:lnTo>
                    <a:pt x="69628" y="284607"/>
                  </a:lnTo>
                  <a:cubicBezTo>
                    <a:pt x="74676" y="263176"/>
                    <a:pt x="76581" y="237554"/>
                    <a:pt x="80200" y="218885"/>
                  </a:cubicBezTo>
                  <a:cubicBezTo>
                    <a:pt x="79438" y="143161"/>
                    <a:pt x="54673" y="59341"/>
                    <a:pt x="0" y="5715"/>
                  </a:cubicBezTo>
                  <a:lnTo>
                    <a:pt x="8001" y="0"/>
                  </a:lnTo>
                  <a:close/>
                </a:path>
              </a:pathLst>
            </a:custGeom>
            <a:solidFill>
              <a:srgbClr val="040000"/>
            </a:solidFill>
            <a:ln w="9525" cap="flat">
              <a:noFill/>
              <a:prstDash val="solid"/>
              <a:miter/>
            </a:ln>
          </p:spPr>
          <p:txBody>
            <a:bodyPr rtlCol="0" anchor="ctr"/>
            <a:lstStyle/>
            <a:p>
              <a:endParaRPr lang="ja-JP" altLang="en-US"/>
            </a:p>
          </p:txBody>
        </p:sp>
        <p:sp>
          <p:nvSpPr>
            <p:cNvPr id="194" name="フリーフォーム: 図形 193">
              <a:extLst>
                <a:ext uri="{FF2B5EF4-FFF2-40B4-BE49-F238E27FC236}">
                  <a16:creationId xmlns:a16="http://schemas.microsoft.com/office/drawing/2014/main" id="{0E0B2638-ADEC-21A7-F4C3-04990A9E3877}"/>
                </a:ext>
              </a:extLst>
            </p:cNvPr>
            <p:cNvSpPr/>
            <p:nvPr/>
          </p:nvSpPr>
          <p:spPr>
            <a:xfrm>
              <a:off x="1094821" y="1297590"/>
              <a:ext cx="32255" cy="140398"/>
            </a:xfrm>
            <a:custGeom>
              <a:avLst/>
              <a:gdLst>
                <a:gd name="connsiteX0" fmla="*/ 32256 w 32255"/>
                <a:gd name="connsiteY0" fmla="*/ 0 h 140398"/>
                <a:gd name="connsiteX1" fmla="*/ 4062 w 32255"/>
                <a:gd name="connsiteY1" fmla="*/ 140399 h 140398"/>
                <a:gd name="connsiteX2" fmla="*/ 16254 w 32255"/>
                <a:gd name="connsiteY2" fmla="*/ 64103 h 140398"/>
                <a:gd name="connsiteX3" fmla="*/ 17587 w 32255"/>
                <a:gd name="connsiteY3" fmla="*/ 58103 h 140398"/>
                <a:gd name="connsiteX4" fmla="*/ 32160 w 32255"/>
                <a:gd name="connsiteY4" fmla="*/ 0 h 1403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255" h="140398">
                  <a:moveTo>
                    <a:pt x="32256" y="0"/>
                  </a:moveTo>
                  <a:cubicBezTo>
                    <a:pt x="30351" y="46863"/>
                    <a:pt x="17206" y="95631"/>
                    <a:pt x="4062" y="140399"/>
                  </a:cubicBezTo>
                  <a:cubicBezTo>
                    <a:pt x="-8035" y="114014"/>
                    <a:pt x="10158" y="89916"/>
                    <a:pt x="16254" y="64103"/>
                  </a:cubicBezTo>
                  <a:cubicBezTo>
                    <a:pt x="16730" y="62103"/>
                    <a:pt x="17206" y="60103"/>
                    <a:pt x="17587" y="58103"/>
                  </a:cubicBezTo>
                  <a:cubicBezTo>
                    <a:pt x="22159" y="37719"/>
                    <a:pt x="25683" y="19336"/>
                    <a:pt x="32160" y="0"/>
                  </a:cubicBezTo>
                  <a:close/>
                </a:path>
              </a:pathLst>
            </a:custGeom>
            <a:solidFill>
              <a:srgbClr val="898989"/>
            </a:solidFill>
            <a:ln w="9525" cap="flat">
              <a:noFill/>
              <a:prstDash val="solid"/>
              <a:miter/>
            </a:ln>
          </p:spPr>
          <p:txBody>
            <a:bodyPr rtlCol="0" anchor="ctr"/>
            <a:lstStyle/>
            <a:p>
              <a:endParaRPr lang="ja-JP" altLang="en-US"/>
            </a:p>
          </p:txBody>
        </p:sp>
        <p:sp>
          <p:nvSpPr>
            <p:cNvPr id="195" name="フリーフォーム: 図形 194">
              <a:extLst>
                <a:ext uri="{FF2B5EF4-FFF2-40B4-BE49-F238E27FC236}">
                  <a16:creationId xmlns:a16="http://schemas.microsoft.com/office/drawing/2014/main" id="{08D629BC-CFEB-13D8-C8E9-56BCD6FCC465}"/>
                </a:ext>
              </a:extLst>
            </p:cNvPr>
            <p:cNvSpPr/>
            <p:nvPr/>
          </p:nvSpPr>
          <p:spPr>
            <a:xfrm>
              <a:off x="1098883" y="1289304"/>
              <a:ext cx="36272" cy="152018"/>
            </a:xfrm>
            <a:custGeom>
              <a:avLst/>
              <a:gdLst>
                <a:gd name="connsiteX0" fmla="*/ 0 w 36272"/>
                <a:gd name="connsiteY0" fmla="*/ 148685 h 152018"/>
                <a:gd name="connsiteX1" fmla="*/ 28194 w 36272"/>
                <a:gd name="connsiteY1" fmla="*/ 8287 h 152018"/>
                <a:gd name="connsiteX2" fmla="*/ 29242 w 36272"/>
                <a:gd name="connsiteY2" fmla="*/ 5239 h 152018"/>
                <a:gd name="connsiteX3" fmla="*/ 30194 w 36272"/>
                <a:gd name="connsiteY3" fmla="*/ 191 h 152018"/>
                <a:gd name="connsiteX4" fmla="*/ 36004 w 36272"/>
                <a:gd name="connsiteY4" fmla="*/ 0 h 152018"/>
                <a:gd name="connsiteX5" fmla="*/ 33338 w 36272"/>
                <a:gd name="connsiteY5" fmla="*/ 55912 h 152018"/>
                <a:gd name="connsiteX6" fmla="*/ 31432 w 36272"/>
                <a:gd name="connsiteY6" fmla="*/ 72866 h 152018"/>
                <a:gd name="connsiteX7" fmla="*/ 7239 w 36272"/>
                <a:gd name="connsiteY7" fmla="*/ 152019 h 152018"/>
                <a:gd name="connsiteX8" fmla="*/ 0 w 36272"/>
                <a:gd name="connsiteY8" fmla="*/ 148685 h 152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272" h="152018">
                  <a:moveTo>
                    <a:pt x="0" y="148685"/>
                  </a:moveTo>
                  <a:cubicBezTo>
                    <a:pt x="13144" y="103918"/>
                    <a:pt x="26194" y="55150"/>
                    <a:pt x="28194" y="8287"/>
                  </a:cubicBezTo>
                  <a:lnTo>
                    <a:pt x="29242" y="5239"/>
                  </a:lnTo>
                  <a:cubicBezTo>
                    <a:pt x="30004" y="3620"/>
                    <a:pt x="30194" y="1905"/>
                    <a:pt x="30194" y="191"/>
                  </a:cubicBezTo>
                  <a:lnTo>
                    <a:pt x="36004" y="0"/>
                  </a:lnTo>
                  <a:cubicBezTo>
                    <a:pt x="36767" y="18859"/>
                    <a:pt x="35909" y="37624"/>
                    <a:pt x="33338" y="55912"/>
                  </a:cubicBezTo>
                  <a:cubicBezTo>
                    <a:pt x="33338" y="59817"/>
                    <a:pt x="32671" y="65722"/>
                    <a:pt x="31432" y="72866"/>
                  </a:cubicBezTo>
                  <a:cubicBezTo>
                    <a:pt x="27337" y="96107"/>
                    <a:pt x="17240" y="132302"/>
                    <a:pt x="7239" y="152019"/>
                  </a:cubicBezTo>
                  <a:lnTo>
                    <a:pt x="0" y="148685"/>
                  </a:lnTo>
                  <a:close/>
                </a:path>
              </a:pathLst>
            </a:custGeom>
            <a:solidFill>
              <a:srgbClr val="040000"/>
            </a:solidFill>
            <a:ln w="9525" cap="flat">
              <a:noFill/>
              <a:prstDash val="solid"/>
              <a:miter/>
            </a:ln>
          </p:spPr>
          <p:txBody>
            <a:bodyPr rtlCol="0" anchor="ctr"/>
            <a:lstStyle/>
            <a:p>
              <a:endParaRPr lang="ja-JP" altLang="en-US"/>
            </a:p>
          </p:txBody>
        </p:sp>
        <p:sp>
          <p:nvSpPr>
            <p:cNvPr id="196" name="フリーフォーム: 図形 195">
              <a:extLst>
                <a:ext uri="{FF2B5EF4-FFF2-40B4-BE49-F238E27FC236}">
                  <a16:creationId xmlns:a16="http://schemas.microsoft.com/office/drawing/2014/main" id="{84515597-64C7-E722-87D7-F5A79099538B}"/>
                </a:ext>
              </a:extLst>
            </p:cNvPr>
            <p:cNvSpPr/>
            <p:nvPr/>
          </p:nvSpPr>
          <p:spPr>
            <a:xfrm>
              <a:off x="1069641" y="1353692"/>
              <a:ext cx="42767" cy="101734"/>
            </a:xfrm>
            <a:custGeom>
              <a:avLst/>
              <a:gdLst>
                <a:gd name="connsiteX0" fmla="*/ 0 w 42767"/>
                <a:gd name="connsiteY0" fmla="*/ 66199 h 101734"/>
                <a:gd name="connsiteX1" fmla="*/ 12573 w 42767"/>
                <a:gd name="connsiteY1" fmla="*/ 44291 h 101734"/>
                <a:gd name="connsiteX2" fmla="*/ 11716 w 42767"/>
                <a:gd name="connsiteY2" fmla="*/ 32385 h 101734"/>
                <a:gd name="connsiteX3" fmla="*/ 20193 w 42767"/>
                <a:gd name="connsiteY3" fmla="*/ 31623 h 101734"/>
                <a:gd name="connsiteX4" fmla="*/ 33528 w 42767"/>
                <a:gd name="connsiteY4" fmla="*/ 0 h 101734"/>
                <a:gd name="connsiteX5" fmla="*/ 42767 w 42767"/>
                <a:gd name="connsiteY5" fmla="*/ 2096 h 101734"/>
                <a:gd name="connsiteX6" fmla="*/ 41434 w 42767"/>
                <a:gd name="connsiteY6" fmla="*/ 8096 h 101734"/>
                <a:gd name="connsiteX7" fmla="*/ 29242 w 42767"/>
                <a:gd name="connsiteY7" fmla="*/ 84392 h 101734"/>
                <a:gd name="connsiteX8" fmla="*/ 36481 w 42767"/>
                <a:gd name="connsiteY8" fmla="*/ 87725 h 101734"/>
                <a:gd name="connsiteX9" fmla="*/ 13335 w 42767"/>
                <a:gd name="connsiteY9" fmla="*/ 67818 h 101734"/>
                <a:gd name="connsiteX10" fmla="*/ 6477 w 42767"/>
                <a:gd name="connsiteY10" fmla="*/ 72771 h 101734"/>
                <a:gd name="connsiteX11" fmla="*/ 0 w 42767"/>
                <a:gd name="connsiteY11" fmla="*/ 66389 h 101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767" h="101734">
                  <a:moveTo>
                    <a:pt x="0" y="66199"/>
                  </a:moveTo>
                  <a:cubicBezTo>
                    <a:pt x="7239" y="61817"/>
                    <a:pt x="8192" y="52673"/>
                    <a:pt x="12573" y="44291"/>
                  </a:cubicBezTo>
                  <a:cubicBezTo>
                    <a:pt x="11906" y="40481"/>
                    <a:pt x="12097" y="36386"/>
                    <a:pt x="11716" y="32385"/>
                  </a:cubicBezTo>
                  <a:lnTo>
                    <a:pt x="20193" y="31623"/>
                  </a:lnTo>
                  <a:cubicBezTo>
                    <a:pt x="26384" y="24194"/>
                    <a:pt x="30480" y="12859"/>
                    <a:pt x="33528" y="0"/>
                  </a:cubicBezTo>
                  <a:lnTo>
                    <a:pt x="42767" y="2096"/>
                  </a:lnTo>
                  <a:cubicBezTo>
                    <a:pt x="42291" y="4096"/>
                    <a:pt x="41910" y="6096"/>
                    <a:pt x="41434" y="8096"/>
                  </a:cubicBezTo>
                  <a:cubicBezTo>
                    <a:pt x="35338" y="33909"/>
                    <a:pt x="17145" y="58007"/>
                    <a:pt x="29242" y="84392"/>
                  </a:cubicBezTo>
                  <a:lnTo>
                    <a:pt x="36481" y="87725"/>
                  </a:lnTo>
                  <a:cubicBezTo>
                    <a:pt x="26479" y="107537"/>
                    <a:pt x="16669" y="110776"/>
                    <a:pt x="13335" y="67818"/>
                  </a:cubicBezTo>
                  <a:cubicBezTo>
                    <a:pt x="10858" y="68866"/>
                    <a:pt x="8668" y="70580"/>
                    <a:pt x="6477" y="72771"/>
                  </a:cubicBezTo>
                  <a:lnTo>
                    <a:pt x="0" y="66389"/>
                  </a:lnTo>
                  <a:close/>
                </a:path>
              </a:pathLst>
            </a:custGeom>
            <a:solidFill>
              <a:srgbClr val="040000"/>
            </a:solidFill>
            <a:ln w="9525" cap="flat">
              <a:noFill/>
              <a:prstDash val="solid"/>
              <a:miter/>
            </a:ln>
          </p:spPr>
          <p:txBody>
            <a:bodyPr rtlCol="0" anchor="ctr"/>
            <a:lstStyle/>
            <a:p>
              <a:endParaRPr lang="ja-JP" altLang="en-US"/>
            </a:p>
          </p:txBody>
        </p:sp>
        <p:sp>
          <p:nvSpPr>
            <p:cNvPr id="197" name="フリーフォーム: 図形 196">
              <a:extLst>
                <a:ext uri="{FF2B5EF4-FFF2-40B4-BE49-F238E27FC236}">
                  <a16:creationId xmlns:a16="http://schemas.microsoft.com/office/drawing/2014/main" id="{1E71F852-7ACF-BCB4-A4EC-07AA7CBD5614}"/>
                </a:ext>
              </a:extLst>
            </p:cNvPr>
            <p:cNvSpPr/>
            <p:nvPr/>
          </p:nvSpPr>
          <p:spPr>
            <a:xfrm>
              <a:off x="1059858" y="1509045"/>
              <a:ext cx="47263" cy="109317"/>
            </a:xfrm>
            <a:custGeom>
              <a:avLst/>
              <a:gdLst>
                <a:gd name="connsiteX0" fmla="*/ 1115 w 47263"/>
                <a:gd name="connsiteY0" fmla="*/ 93536 h 109317"/>
                <a:gd name="connsiteX1" fmla="*/ 21498 w 47263"/>
                <a:gd name="connsiteY1" fmla="*/ 0 h 109317"/>
                <a:gd name="connsiteX2" fmla="*/ 18641 w 47263"/>
                <a:gd name="connsiteY2" fmla="*/ 57245 h 109317"/>
                <a:gd name="connsiteX3" fmla="*/ 45216 w 47263"/>
                <a:gd name="connsiteY3" fmla="*/ 28099 h 109317"/>
                <a:gd name="connsiteX4" fmla="*/ 41215 w 47263"/>
                <a:gd name="connsiteY4" fmla="*/ 43529 h 109317"/>
                <a:gd name="connsiteX5" fmla="*/ 11497 w 47263"/>
                <a:gd name="connsiteY5" fmla="*/ 106108 h 109317"/>
                <a:gd name="connsiteX6" fmla="*/ 1115 w 47263"/>
                <a:gd name="connsiteY6" fmla="*/ 93536 h 109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263" h="109317">
                  <a:moveTo>
                    <a:pt x="1115" y="93536"/>
                  </a:moveTo>
                  <a:cubicBezTo>
                    <a:pt x="8544" y="61531"/>
                    <a:pt x="3306" y="27813"/>
                    <a:pt x="21498" y="0"/>
                  </a:cubicBezTo>
                  <a:cubicBezTo>
                    <a:pt x="31404" y="16573"/>
                    <a:pt x="15021" y="38957"/>
                    <a:pt x="18641" y="57245"/>
                  </a:cubicBezTo>
                  <a:cubicBezTo>
                    <a:pt x="28166" y="48768"/>
                    <a:pt x="34548" y="34195"/>
                    <a:pt x="45216" y="28099"/>
                  </a:cubicBezTo>
                  <a:cubicBezTo>
                    <a:pt x="50454" y="32956"/>
                    <a:pt x="44358" y="39529"/>
                    <a:pt x="41215" y="43529"/>
                  </a:cubicBezTo>
                  <a:cubicBezTo>
                    <a:pt x="22165" y="59817"/>
                    <a:pt x="18641" y="83725"/>
                    <a:pt x="11497" y="106108"/>
                  </a:cubicBezTo>
                  <a:cubicBezTo>
                    <a:pt x="3877" y="115919"/>
                    <a:pt x="-2695" y="100775"/>
                    <a:pt x="1115" y="93536"/>
                  </a:cubicBezTo>
                  <a:close/>
                </a:path>
              </a:pathLst>
            </a:custGeom>
            <a:solidFill>
              <a:srgbClr val="040000"/>
            </a:solidFill>
            <a:ln w="9525" cap="flat">
              <a:noFill/>
              <a:prstDash val="solid"/>
              <a:miter/>
            </a:ln>
          </p:spPr>
          <p:txBody>
            <a:bodyPr rtlCol="0" anchor="ctr"/>
            <a:lstStyle/>
            <a:p>
              <a:endParaRPr lang="ja-JP" altLang="en-US"/>
            </a:p>
          </p:txBody>
        </p:sp>
        <p:sp>
          <p:nvSpPr>
            <p:cNvPr id="198" name="フリーフォーム: 図形 197">
              <a:extLst>
                <a:ext uri="{FF2B5EF4-FFF2-40B4-BE49-F238E27FC236}">
                  <a16:creationId xmlns:a16="http://schemas.microsoft.com/office/drawing/2014/main" id="{FF9095A9-672B-D921-CEF0-3B69D6932E9F}"/>
                </a:ext>
              </a:extLst>
            </p:cNvPr>
            <p:cNvSpPr/>
            <p:nvPr/>
          </p:nvSpPr>
          <p:spPr>
            <a:xfrm>
              <a:off x="794464" y="1044035"/>
              <a:ext cx="279082" cy="259651"/>
            </a:xfrm>
            <a:custGeom>
              <a:avLst/>
              <a:gdLst>
                <a:gd name="connsiteX0" fmla="*/ 162877 w 279082"/>
                <a:gd name="connsiteY0" fmla="*/ 122968 h 259651"/>
                <a:gd name="connsiteX1" fmla="*/ 0 w 279082"/>
                <a:gd name="connsiteY1" fmla="*/ 0 h 259651"/>
                <a:gd name="connsiteX2" fmla="*/ 114681 w 279082"/>
                <a:gd name="connsiteY2" fmla="*/ 55912 h 259651"/>
                <a:gd name="connsiteX3" fmla="*/ 265748 w 279082"/>
                <a:gd name="connsiteY3" fmla="*/ 199358 h 259651"/>
                <a:gd name="connsiteX4" fmla="*/ 279082 w 279082"/>
                <a:gd name="connsiteY4" fmla="*/ 259651 h 259651"/>
                <a:gd name="connsiteX5" fmla="*/ 242221 w 279082"/>
                <a:gd name="connsiteY5" fmla="*/ 172784 h 259651"/>
                <a:gd name="connsiteX6" fmla="*/ 214122 w 279082"/>
                <a:gd name="connsiteY6" fmla="*/ 151162 h 259651"/>
                <a:gd name="connsiteX7" fmla="*/ 162782 w 279082"/>
                <a:gd name="connsiteY7" fmla="*/ 123063 h 2596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9082" h="259651">
                  <a:moveTo>
                    <a:pt x="162877" y="122968"/>
                  </a:moveTo>
                  <a:cubicBezTo>
                    <a:pt x="100584" y="91249"/>
                    <a:pt x="34766" y="60960"/>
                    <a:pt x="0" y="0"/>
                  </a:cubicBezTo>
                  <a:cubicBezTo>
                    <a:pt x="42863" y="9906"/>
                    <a:pt x="70485" y="53816"/>
                    <a:pt x="114681" y="55912"/>
                  </a:cubicBezTo>
                  <a:cubicBezTo>
                    <a:pt x="189833" y="71723"/>
                    <a:pt x="241935" y="130302"/>
                    <a:pt x="265748" y="199358"/>
                  </a:cubicBezTo>
                  <a:cubicBezTo>
                    <a:pt x="272510" y="218885"/>
                    <a:pt x="276987" y="239173"/>
                    <a:pt x="279082" y="259651"/>
                  </a:cubicBezTo>
                  <a:cubicBezTo>
                    <a:pt x="266890" y="231172"/>
                    <a:pt x="256984" y="200596"/>
                    <a:pt x="242221" y="172784"/>
                  </a:cubicBezTo>
                  <a:cubicBezTo>
                    <a:pt x="225266" y="138017"/>
                    <a:pt x="229362" y="162306"/>
                    <a:pt x="214122" y="151162"/>
                  </a:cubicBezTo>
                  <a:cubicBezTo>
                    <a:pt x="197834" y="141161"/>
                    <a:pt x="180499" y="132112"/>
                    <a:pt x="162782" y="123063"/>
                  </a:cubicBezTo>
                  <a:close/>
                </a:path>
              </a:pathLst>
            </a:custGeom>
            <a:solidFill>
              <a:srgbClr val="898989"/>
            </a:solidFill>
            <a:ln w="9525" cap="flat">
              <a:noFill/>
              <a:prstDash val="solid"/>
              <a:miter/>
            </a:ln>
          </p:spPr>
          <p:txBody>
            <a:bodyPr rtlCol="0" anchor="ctr"/>
            <a:lstStyle/>
            <a:p>
              <a:endParaRPr lang="ja-JP" altLang="en-US"/>
            </a:p>
          </p:txBody>
        </p:sp>
        <p:sp>
          <p:nvSpPr>
            <p:cNvPr id="199" name="フリーフォーム: 図形 198">
              <a:extLst>
                <a:ext uri="{FF2B5EF4-FFF2-40B4-BE49-F238E27FC236}">
                  <a16:creationId xmlns:a16="http://schemas.microsoft.com/office/drawing/2014/main" id="{06D81627-FE81-4CA6-5B74-6B3A09D6CA82}"/>
                </a:ext>
              </a:extLst>
            </p:cNvPr>
            <p:cNvSpPr/>
            <p:nvPr/>
          </p:nvSpPr>
          <p:spPr>
            <a:xfrm>
              <a:off x="1000680" y="1252537"/>
              <a:ext cx="59557" cy="138588"/>
            </a:xfrm>
            <a:custGeom>
              <a:avLst/>
              <a:gdLst>
                <a:gd name="connsiteX0" fmla="*/ 20479 w 59557"/>
                <a:gd name="connsiteY0" fmla="*/ 46768 h 138588"/>
                <a:gd name="connsiteX1" fmla="*/ 0 w 59557"/>
                <a:gd name="connsiteY1" fmla="*/ 0 h 138588"/>
                <a:gd name="connsiteX2" fmla="*/ 8763 w 59557"/>
                <a:gd name="connsiteY2" fmla="*/ 4477 h 138588"/>
                <a:gd name="connsiteX3" fmla="*/ 53911 w 59557"/>
                <a:gd name="connsiteY3" fmla="*/ 138589 h 138588"/>
                <a:gd name="connsiteX4" fmla="*/ 40481 w 59557"/>
                <a:gd name="connsiteY4" fmla="*/ 101632 h 138588"/>
                <a:gd name="connsiteX5" fmla="*/ 20383 w 59557"/>
                <a:gd name="connsiteY5" fmla="*/ 46768 h 13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9557" h="138588">
                  <a:moveTo>
                    <a:pt x="20479" y="46768"/>
                  </a:moveTo>
                  <a:cubicBezTo>
                    <a:pt x="15430" y="30575"/>
                    <a:pt x="9715" y="14764"/>
                    <a:pt x="0" y="0"/>
                  </a:cubicBezTo>
                  <a:cubicBezTo>
                    <a:pt x="3048" y="1333"/>
                    <a:pt x="6001" y="2857"/>
                    <a:pt x="8763" y="4477"/>
                  </a:cubicBezTo>
                  <a:cubicBezTo>
                    <a:pt x="52768" y="30194"/>
                    <a:pt x="69342" y="90488"/>
                    <a:pt x="53911" y="138589"/>
                  </a:cubicBezTo>
                  <a:cubicBezTo>
                    <a:pt x="45815" y="128492"/>
                    <a:pt x="48958" y="112300"/>
                    <a:pt x="40481" y="101632"/>
                  </a:cubicBezTo>
                  <a:cubicBezTo>
                    <a:pt x="31242" y="83725"/>
                    <a:pt x="26194" y="65056"/>
                    <a:pt x="20383" y="46768"/>
                  </a:cubicBezTo>
                  <a:close/>
                </a:path>
              </a:pathLst>
            </a:custGeom>
            <a:solidFill>
              <a:srgbClr val="898989"/>
            </a:solidFill>
            <a:ln w="9525" cap="flat">
              <a:noFill/>
              <a:prstDash val="solid"/>
              <a:miter/>
            </a:ln>
          </p:spPr>
          <p:txBody>
            <a:bodyPr rtlCol="0" anchor="ctr"/>
            <a:lstStyle/>
            <a:p>
              <a:endParaRPr lang="ja-JP" altLang="en-US"/>
            </a:p>
          </p:txBody>
        </p:sp>
        <p:sp>
          <p:nvSpPr>
            <p:cNvPr id="200" name="フリーフォーム: 図形 199">
              <a:extLst>
                <a:ext uri="{FF2B5EF4-FFF2-40B4-BE49-F238E27FC236}">
                  <a16:creationId xmlns:a16="http://schemas.microsoft.com/office/drawing/2014/main" id="{EA1B188D-6F6A-74FF-41D7-64BBC0A1AD2B}"/>
                </a:ext>
              </a:extLst>
            </p:cNvPr>
            <p:cNvSpPr/>
            <p:nvPr/>
          </p:nvSpPr>
          <p:spPr>
            <a:xfrm>
              <a:off x="940006" y="1168050"/>
              <a:ext cx="105346" cy="102012"/>
            </a:xfrm>
            <a:custGeom>
              <a:avLst/>
              <a:gdLst>
                <a:gd name="connsiteX0" fmla="*/ 15526 w 105346"/>
                <a:gd name="connsiteY0" fmla="*/ 7144 h 102012"/>
                <a:gd name="connsiteX1" fmla="*/ 105346 w 105346"/>
                <a:gd name="connsiteY1" fmla="*/ 102013 h 102012"/>
                <a:gd name="connsiteX2" fmla="*/ 78391 w 105346"/>
                <a:gd name="connsiteY2" fmla="*/ 84582 h 102012"/>
                <a:gd name="connsiteX3" fmla="*/ 15050 w 105346"/>
                <a:gd name="connsiteY3" fmla="*/ 25622 h 102012"/>
                <a:gd name="connsiteX4" fmla="*/ 0 w 105346"/>
                <a:gd name="connsiteY4" fmla="*/ 0 h 102012"/>
                <a:gd name="connsiteX5" fmla="*/ 13716 w 105346"/>
                <a:gd name="connsiteY5" fmla="*/ 6191 h 102012"/>
                <a:gd name="connsiteX6" fmla="*/ 15621 w 105346"/>
                <a:gd name="connsiteY6" fmla="*/ 7144 h 102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346" h="102012">
                  <a:moveTo>
                    <a:pt x="15526" y="7144"/>
                  </a:moveTo>
                  <a:cubicBezTo>
                    <a:pt x="53435" y="30766"/>
                    <a:pt x="96583" y="55054"/>
                    <a:pt x="105346" y="102013"/>
                  </a:cubicBezTo>
                  <a:cubicBezTo>
                    <a:pt x="96488" y="96583"/>
                    <a:pt x="87344" y="90773"/>
                    <a:pt x="78391" y="84582"/>
                  </a:cubicBezTo>
                  <a:cubicBezTo>
                    <a:pt x="54673" y="68104"/>
                    <a:pt x="31718" y="48673"/>
                    <a:pt x="15050" y="25622"/>
                  </a:cubicBezTo>
                  <a:cubicBezTo>
                    <a:pt x="9144" y="17526"/>
                    <a:pt x="4096" y="9049"/>
                    <a:pt x="0" y="0"/>
                  </a:cubicBezTo>
                  <a:cubicBezTo>
                    <a:pt x="4858" y="1429"/>
                    <a:pt x="9144" y="4000"/>
                    <a:pt x="13716" y="6191"/>
                  </a:cubicBezTo>
                  <a:cubicBezTo>
                    <a:pt x="14383" y="6477"/>
                    <a:pt x="15050" y="6858"/>
                    <a:pt x="15621" y="7144"/>
                  </a:cubicBezTo>
                  <a:close/>
                </a:path>
              </a:pathLst>
            </a:custGeom>
            <a:solidFill>
              <a:srgbClr val="898989"/>
            </a:solidFill>
            <a:ln w="9525" cap="flat">
              <a:noFill/>
              <a:prstDash val="solid"/>
              <a:miter/>
            </a:ln>
          </p:spPr>
          <p:txBody>
            <a:bodyPr rtlCol="0" anchor="ctr"/>
            <a:lstStyle/>
            <a:p>
              <a:endParaRPr lang="ja-JP" altLang="en-US"/>
            </a:p>
          </p:txBody>
        </p:sp>
        <p:sp>
          <p:nvSpPr>
            <p:cNvPr id="201" name="フリーフォーム: 図形 200">
              <a:extLst>
                <a:ext uri="{FF2B5EF4-FFF2-40B4-BE49-F238E27FC236}">
                  <a16:creationId xmlns:a16="http://schemas.microsoft.com/office/drawing/2014/main" id="{66868703-3E9B-7195-E859-56484628B0D1}"/>
                </a:ext>
              </a:extLst>
            </p:cNvPr>
            <p:cNvSpPr/>
            <p:nvPr/>
          </p:nvSpPr>
          <p:spPr>
            <a:xfrm>
              <a:off x="1028112" y="1429321"/>
              <a:ext cx="15049" cy="21173"/>
            </a:xfrm>
            <a:custGeom>
              <a:avLst/>
              <a:gdLst>
                <a:gd name="connsiteX0" fmla="*/ 15050 w 15049"/>
                <a:gd name="connsiteY0" fmla="*/ 17050 h 21173"/>
                <a:gd name="connsiteX1" fmla="*/ 1238 w 15049"/>
                <a:gd name="connsiteY1" fmla="*/ 15621 h 21173"/>
                <a:gd name="connsiteX2" fmla="*/ 0 w 15049"/>
                <a:gd name="connsiteY2" fmla="*/ 762 h 21173"/>
                <a:gd name="connsiteX3" fmla="*/ 7810 w 15049"/>
                <a:gd name="connsiteY3" fmla="*/ 0 h 21173"/>
                <a:gd name="connsiteX4" fmla="*/ 12097 w 15049"/>
                <a:gd name="connsiteY4" fmla="*/ 11716 h 21173"/>
                <a:gd name="connsiteX5" fmla="*/ 14954 w 15049"/>
                <a:gd name="connsiteY5" fmla="*/ 17050 h 211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049" h="21173">
                  <a:moveTo>
                    <a:pt x="15050" y="17050"/>
                  </a:moveTo>
                  <a:cubicBezTo>
                    <a:pt x="8382" y="20193"/>
                    <a:pt x="4953" y="25146"/>
                    <a:pt x="1238" y="15621"/>
                  </a:cubicBezTo>
                  <a:cubicBezTo>
                    <a:pt x="952" y="10668"/>
                    <a:pt x="571" y="5810"/>
                    <a:pt x="0" y="762"/>
                  </a:cubicBezTo>
                  <a:lnTo>
                    <a:pt x="7810" y="0"/>
                  </a:lnTo>
                  <a:cubicBezTo>
                    <a:pt x="8287" y="4381"/>
                    <a:pt x="9430" y="8382"/>
                    <a:pt x="12097" y="11716"/>
                  </a:cubicBezTo>
                  <a:lnTo>
                    <a:pt x="14954" y="17050"/>
                  </a:lnTo>
                  <a:close/>
                </a:path>
              </a:pathLst>
            </a:custGeom>
            <a:solidFill>
              <a:srgbClr val="040000"/>
            </a:solidFill>
            <a:ln w="9525" cap="flat">
              <a:noFill/>
              <a:prstDash val="solid"/>
              <a:miter/>
            </a:ln>
          </p:spPr>
          <p:txBody>
            <a:bodyPr rtlCol="0" anchor="ctr"/>
            <a:lstStyle/>
            <a:p>
              <a:endParaRPr lang="ja-JP" altLang="en-US"/>
            </a:p>
          </p:txBody>
        </p:sp>
        <p:sp>
          <p:nvSpPr>
            <p:cNvPr id="202" name="フリーフォーム: 図形 201">
              <a:extLst>
                <a:ext uri="{FF2B5EF4-FFF2-40B4-BE49-F238E27FC236}">
                  <a16:creationId xmlns:a16="http://schemas.microsoft.com/office/drawing/2014/main" id="{043EA42F-06F9-5D1E-5857-8D1105A770C5}"/>
                </a:ext>
              </a:extLst>
            </p:cNvPr>
            <p:cNvSpPr/>
            <p:nvPr/>
          </p:nvSpPr>
          <p:spPr>
            <a:xfrm>
              <a:off x="1026016" y="1362075"/>
              <a:ext cx="113442" cy="124206"/>
            </a:xfrm>
            <a:custGeom>
              <a:avLst/>
              <a:gdLst>
                <a:gd name="connsiteX0" fmla="*/ 42291 w 113442"/>
                <a:gd name="connsiteY0" fmla="*/ 99155 h 124206"/>
                <a:gd name="connsiteX1" fmla="*/ 5429 w 113442"/>
                <a:gd name="connsiteY1" fmla="*/ 124206 h 124206"/>
                <a:gd name="connsiteX2" fmla="*/ 0 w 113442"/>
                <a:gd name="connsiteY2" fmla="*/ 83629 h 124206"/>
                <a:gd name="connsiteX3" fmla="*/ 3429 w 113442"/>
                <a:gd name="connsiteY3" fmla="*/ 82867 h 124206"/>
                <a:gd name="connsiteX4" fmla="*/ 17240 w 113442"/>
                <a:gd name="connsiteY4" fmla="*/ 84296 h 124206"/>
                <a:gd name="connsiteX5" fmla="*/ 18002 w 113442"/>
                <a:gd name="connsiteY5" fmla="*/ 83915 h 124206"/>
                <a:gd name="connsiteX6" fmla="*/ 13049 w 113442"/>
                <a:gd name="connsiteY6" fmla="*/ 98488 h 124206"/>
                <a:gd name="connsiteX7" fmla="*/ 50197 w 113442"/>
                <a:gd name="connsiteY7" fmla="*/ 64198 h 124206"/>
                <a:gd name="connsiteX8" fmla="*/ 57055 w 113442"/>
                <a:gd name="connsiteY8" fmla="*/ 59246 h 124206"/>
                <a:gd name="connsiteX9" fmla="*/ 80200 w 113442"/>
                <a:gd name="connsiteY9" fmla="*/ 79153 h 124206"/>
                <a:gd name="connsiteX10" fmla="*/ 104394 w 113442"/>
                <a:gd name="connsiteY10" fmla="*/ 0 h 124206"/>
                <a:gd name="connsiteX11" fmla="*/ 113443 w 113442"/>
                <a:gd name="connsiteY11" fmla="*/ 1524 h 124206"/>
                <a:gd name="connsiteX12" fmla="*/ 86582 w 113442"/>
                <a:gd name="connsiteY12" fmla="*/ 100489 h 124206"/>
                <a:gd name="connsiteX13" fmla="*/ 60865 w 113442"/>
                <a:gd name="connsiteY13" fmla="*/ 103156 h 124206"/>
                <a:gd name="connsiteX14" fmla="*/ 42291 w 113442"/>
                <a:gd name="connsiteY14" fmla="*/ 99060 h 124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13442" h="124206">
                  <a:moveTo>
                    <a:pt x="42291" y="99155"/>
                  </a:moveTo>
                  <a:cubicBezTo>
                    <a:pt x="26670" y="97536"/>
                    <a:pt x="16954" y="115729"/>
                    <a:pt x="5429" y="124206"/>
                  </a:cubicBezTo>
                  <a:cubicBezTo>
                    <a:pt x="4381" y="109347"/>
                    <a:pt x="2572" y="95917"/>
                    <a:pt x="0" y="83629"/>
                  </a:cubicBezTo>
                  <a:lnTo>
                    <a:pt x="3429" y="82867"/>
                  </a:lnTo>
                  <a:cubicBezTo>
                    <a:pt x="7144" y="92392"/>
                    <a:pt x="10573" y="87440"/>
                    <a:pt x="17240" y="84296"/>
                  </a:cubicBezTo>
                  <a:cubicBezTo>
                    <a:pt x="17526" y="84201"/>
                    <a:pt x="17717" y="84106"/>
                    <a:pt x="18002" y="83915"/>
                  </a:cubicBezTo>
                  <a:cubicBezTo>
                    <a:pt x="17717" y="90106"/>
                    <a:pt x="5525" y="92202"/>
                    <a:pt x="13049" y="98488"/>
                  </a:cubicBezTo>
                  <a:cubicBezTo>
                    <a:pt x="30385" y="104013"/>
                    <a:pt x="37719" y="76771"/>
                    <a:pt x="50197" y="64198"/>
                  </a:cubicBezTo>
                  <a:cubicBezTo>
                    <a:pt x="52292" y="62103"/>
                    <a:pt x="54578" y="60388"/>
                    <a:pt x="57055" y="59246"/>
                  </a:cubicBezTo>
                  <a:cubicBezTo>
                    <a:pt x="60484" y="102203"/>
                    <a:pt x="70294" y="98965"/>
                    <a:pt x="80200" y="79153"/>
                  </a:cubicBezTo>
                  <a:cubicBezTo>
                    <a:pt x="90202" y="59436"/>
                    <a:pt x="100298" y="23241"/>
                    <a:pt x="104394" y="0"/>
                  </a:cubicBezTo>
                  <a:lnTo>
                    <a:pt x="113443" y="1524"/>
                  </a:lnTo>
                  <a:cubicBezTo>
                    <a:pt x="107537" y="36100"/>
                    <a:pt x="98108" y="69628"/>
                    <a:pt x="86582" y="100489"/>
                  </a:cubicBezTo>
                  <a:cubicBezTo>
                    <a:pt x="79915" y="105442"/>
                    <a:pt x="70294" y="104965"/>
                    <a:pt x="60865" y="103156"/>
                  </a:cubicBezTo>
                  <a:cubicBezTo>
                    <a:pt x="54292" y="101917"/>
                    <a:pt x="47720" y="100013"/>
                    <a:pt x="42291" y="99060"/>
                  </a:cubicBezTo>
                  <a:close/>
                </a:path>
              </a:pathLst>
            </a:custGeom>
            <a:solidFill>
              <a:srgbClr val="898989"/>
            </a:solidFill>
            <a:ln w="9525" cap="flat">
              <a:noFill/>
              <a:prstDash val="solid"/>
              <a:miter/>
            </a:ln>
          </p:spPr>
          <p:txBody>
            <a:bodyPr rtlCol="0" anchor="ctr"/>
            <a:lstStyle/>
            <a:p>
              <a:endParaRPr lang="ja-JP" altLang="en-US"/>
            </a:p>
          </p:txBody>
        </p:sp>
        <p:sp>
          <p:nvSpPr>
            <p:cNvPr id="203" name="フリーフォーム: 図形 202">
              <a:extLst>
                <a:ext uri="{FF2B5EF4-FFF2-40B4-BE49-F238E27FC236}">
                  <a16:creationId xmlns:a16="http://schemas.microsoft.com/office/drawing/2014/main" id="{5B639BB1-9D10-D605-78F4-4512DE7A41B8}"/>
                </a:ext>
              </a:extLst>
            </p:cNvPr>
            <p:cNvSpPr/>
            <p:nvPr/>
          </p:nvSpPr>
          <p:spPr>
            <a:xfrm>
              <a:off x="1005537" y="1589981"/>
              <a:ext cx="38106" cy="81846"/>
            </a:xfrm>
            <a:custGeom>
              <a:avLst/>
              <a:gdLst>
                <a:gd name="connsiteX0" fmla="*/ 8477 w 38106"/>
                <a:gd name="connsiteY0" fmla="*/ 81846 h 81846"/>
                <a:gd name="connsiteX1" fmla="*/ 0 w 38106"/>
                <a:gd name="connsiteY1" fmla="*/ 78894 h 81846"/>
                <a:gd name="connsiteX2" fmla="*/ 26860 w 38106"/>
                <a:gd name="connsiteY2" fmla="*/ 5361 h 81846"/>
                <a:gd name="connsiteX3" fmla="*/ 9906 w 38106"/>
                <a:gd name="connsiteY3" fmla="*/ 79275 h 81846"/>
                <a:gd name="connsiteX4" fmla="*/ 8477 w 38106"/>
                <a:gd name="connsiteY4" fmla="*/ 81751 h 81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106" h="81846">
                  <a:moveTo>
                    <a:pt x="8477" y="81846"/>
                  </a:moveTo>
                  <a:lnTo>
                    <a:pt x="0" y="78894"/>
                  </a:lnTo>
                  <a:cubicBezTo>
                    <a:pt x="12192" y="55462"/>
                    <a:pt x="21336" y="30888"/>
                    <a:pt x="26860" y="5361"/>
                  </a:cubicBezTo>
                  <a:cubicBezTo>
                    <a:pt x="55912" y="-23595"/>
                    <a:pt x="20765" y="73941"/>
                    <a:pt x="9906" y="79275"/>
                  </a:cubicBezTo>
                  <a:cubicBezTo>
                    <a:pt x="9239" y="80227"/>
                    <a:pt x="8763" y="81084"/>
                    <a:pt x="8477" y="81751"/>
                  </a:cubicBezTo>
                  <a:close/>
                </a:path>
              </a:pathLst>
            </a:custGeom>
            <a:solidFill>
              <a:srgbClr val="040000"/>
            </a:solidFill>
            <a:ln w="9525" cap="flat">
              <a:noFill/>
              <a:prstDash val="solid"/>
              <a:miter/>
            </a:ln>
          </p:spPr>
          <p:txBody>
            <a:bodyPr rtlCol="0" anchor="ctr"/>
            <a:lstStyle/>
            <a:p>
              <a:endParaRPr lang="ja-JP" altLang="en-US"/>
            </a:p>
          </p:txBody>
        </p:sp>
        <p:sp>
          <p:nvSpPr>
            <p:cNvPr id="204" name="フリーフォーム: 図形 203">
              <a:extLst>
                <a:ext uri="{FF2B5EF4-FFF2-40B4-BE49-F238E27FC236}">
                  <a16:creationId xmlns:a16="http://schemas.microsoft.com/office/drawing/2014/main" id="{24F14B5F-C91D-F293-772C-C1832B05C7B0}"/>
                </a:ext>
              </a:extLst>
            </p:cNvPr>
            <p:cNvSpPr/>
            <p:nvPr/>
          </p:nvSpPr>
          <p:spPr>
            <a:xfrm>
              <a:off x="772217" y="1065276"/>
              <a:ext cx="243988" cy="248792"/>
            </a:xfrm>
            <a:custGeom>
              <a:avLst/>
              <a:gdLst>
                <a:gd name="connsiteX0" fmla="*/ 2339 w 243988"/>
                <a:gd name="connsiteY0" fmla="*/ 95 h 248792"/>
                <a:gd name="connsiteX1" fmla="*/ 37486 w 243988"/>
                <a:gd name="connsiteY1" fmla="*/ 32480 h 248792"/>
                <a:gd name="connsiteX2" fmla="*/ 108828 w 243988"/>
                <a:gd name="connsiteY2" fmla="*/ 102013 h 248792"/>
                <a:gd name="connsiteX3" fmla="*/ 138165 w 243988"/>
                <a:gd name="connsiteY3" fmla="*/ 127921 h 248792"/>
                <a:gd name="connsiteX4" fmla="*/ 240369 w 243988"/>
                <a:gd name="connsiteY4" fmla="*/ 235744 h 248792"/>
                <a:gd name="connsiteX5" fmla="*/ 243988 w 243988"/>
                <a:gd name="connsiteY5" fmla="*/ 248793 h 248792"/>
                <a:gd name="connsiteX6" fmla="*/ 237130 w 243988"/>
                <a:gd name="connsiteY6" fmla="*/ 243554 h 248792"/>
                <a:gd name="connsiteX7" fmla="*/ 231320 w 243988"/>
                <a:gd name="connsiteY7" fmla="*/ 235172 h 248792"/>
                <a:gd name="connsiteX8" fmla="*/ 21103 w 243988"/>
                <a:gd name="connsiteY8" fmla="*/ 89916 h 248792"/>
                <a:gd name="connsiteX9" fmla="*/ 529 w 243988"/>
                <a:gd name="connsiteY9" fmla="*/ 36862 h 248792"/>
                <a:gd name="connsiteX10" fmla="*/ 2244 w 243988"/>
                <a:gd name="connsiteY10" fmla="*/ 0 h 248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3988" h="248792">
                  <a:moveTo>
                    <a:pt x="2339" y="95"/>
                  </a:moveTo>
                  <a:cubicBezTo>
                    <a:pt x="13102" y="11049"/>
                    <a:pt x="22437" y="25146"/>
                    <a:pt x="37486" y="32480"/>
                  </a:cubicBezTo>
                  <a:cubicBezTo>
                    <a:pt x="66252" y="50578"/>
                    <a:pt x="85873" y="78010"/>
                    <a:pt x="108828" y="102013"/>
                  </a:cubicBezTo>
                  <a:cubicBezTo>
                    <a:pt x="117782" y="111443"/>
                    <a:pt x="127307" y="120301"/>
                    <a:pt x="138165" y="127921"/>
                  </a:cubicBezTo>
                  <a:cubicBezTo>
                    <a:pt x="182838" y="154972"/>
                    <a:pt x="223986" y="185928"/>
                    <a:pt x="240369" y="235744"/>
                  </a:cubicBezTo>
                  <a:cubicBezTo>
                    <a:pt x="241797" y="239935"/>
                    <a:pt x="243036" y="244316"/>
                    <a:pt x="243988" y="248793"/>
                  </a:cubicBezTo>
                  <a:cubicBezTo>
                    <a:pt x="241416" y="247364"/>
                    <a:pt x="239035" y="245840"/>
                    <a:pt x="237130" y="243554"/>
                  </a:cubicBezTo>
                  <a:cubicBezTo>
                    <a:pt x="235320" y="240697"/>
                    <a:pt x="233415" y="237839"/>
                    <a:pt x="231320" y="235172"/>
                  </a:cubicBezTo>
                  <a:cubicBezTo>
                    <a:pt x="181695" y="169164"/>
                    <a:pt x="68157" y="152114"/>
                    <a:pt x="21103" y="89916"/>
                  </a:cubicBezTo>
                  <a:cubicBezTo>
                    <a:pt x="9959" y="75152"/>
                    <a:pt x="2529" y="57912"/>
                    <a:pt x="529" y="36862"/>
                  </a:cubicBezTo>
                  <a:cubicBezTo>
                    <a:pt x="-519" y="25718"/>
                    <a:pt x="-42" y="13525"/>
                    <a:pt x="2244" y="0"/>
                  </a:cubicBezTo>
                  <a:close/>
                </a:path>
              </a:pathLst>
            </a:custGeom>
            <a:solidFill>
              <a:srgbClr val="898989"/>
            </a:solidFill>
            <a:ln w="9525" cap="flat">
              <a:noFill/>
              <a:prstDash val="solid"/>
              <a:miter/>
            </a:ln>
          </p:spPr>
          <p:txBody>
            <a:bodyPr rtlCol="0" anchor="ctr"/>
            <a:lstStyle/>
            <a:p>
              <a:endParaRPr lang="ja-JP" altLang="en-US"/>
            </a:p>
          </p:txBody>
        </p:sp>
        <p:sp>
          <p:nvSpPr>
            <p:cNvPr id="205" name="フリーフォーム: 図形 204">
              <a:extLst>
                <a:ext uri="{FF2B5EF4-FFF2-40B4-BE49-F238E27FC236}">
                  <a16:creationId xmlns:a16="http://schemas.microsoft.com/office/drawing/2014/main" id="{3C96DAD3-5250-B6D3-0ECA-AC2738906F8F}"/>
                </a:ext>
              </a:extLst>
            </p:cNvPr>
            <p:cNvSpPr/>
            <p:nvPr/>
          </p:nvSpPr>
          <p:spPr>
            <a:xfrm>
              <a:off x="996012" y="1388268"/>
              <a:ext cx="90773" cy="138588"/>
            </a:xfrm>
            <a:custGeom>
              <a:avLst/>
              <a:gdLst>
                <a:gd name="connsiteX0" fmla="*/ 20955 w 90773"/>
                <a:gd name="connsiteY0" fmla="*/ 115729 h 138588"/>
                <a:gd name="connsiteX1" fmla="*/ 0 w 90773"/>
                <a:gd name="connsiteY1" fmla="*/ 2572 h 138588"/>
                <a:gd name="connsiteX2" fmla="*/ 7525 w 90773"/>
                <a:gd name="connsiteY2" fmla="*/ 0 h 138588"/>
                <a:gd name="connsiteX3" fmla="*/ 29908 w 90773"/>
                <a:gd name="connsiteY3" fmla="*/ 57436 h 138588"/>
                <a:gd name="connsiteX4" fmla="*/ 35338 w 90773"/>
                <a:gd name="connsiteY4" fmla="*/ 98012 h 138588"/>
                <a:gd name="connsiteX5" fmla="*/ 72200 w 90773"/>
                <a:gd name="connsiteY5" fmla="*/ 72962 h 138588"/>
                <a:gd name="connsiteX6" fmla="*/ 90773 w 90773"/>
                <a:gd name="connsiteY6" fmla="*/ 77057 h 138588"/>
                <a:gd name="connsiteX7" fmla="*/ 89821 w 90773"/>
                <a:gd name="connsiteY7" fmla="*/ 87344 h 138588"/>
                <a:gd name="connsiteX8" fmla="*/ 53340 w 90773"/>
                <a:gd name="connsiteY8" fmla="*/ 99536 h 138588"/>
                <a:gd name="connsiteX9" fmla="*/ 27051 w 90773"/>
                <a:gd name="connsiteY9" fmla="*/ 138589 h 138588"/>
                <a:gd name="connsiteX10" fmla="*/ 20955 w 90773"/>
                <a:gd name="connsiteY10" fmla="*/ 115824 h 1385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773" h="138588">
                  <a:moveTo>
                    <a:pt x="20955" y="115729"/>
                  </a:moveTo>
                  <a:cubicBezTo>
                    <a:pt x="21908" y="77724"/>
                    <a:pt x="17240" y="36576"/>
                    <a:pt x="0" y="2572"/>
                  </a:cubicBezTo>
                  <a:lnTo>
                    <a:pt x="7525" y="0"/>
                  </a:lnTo>
                  <a:cubicBezTo>
                    <a:pt x="17431" y="15812"/>
                    <a:pt x="25051" y="34576"/>
                    <a:pt x="29908" y="57436"/>
                  </a:cubicBezTo>
                  <a:cubicBezTo>
                    <a:pt x="32576" y="69723"/>
                    <a:pt x="34385" y="83248"/>
                    <a:pt x="35338" y="98012"/>
                  </a:cubicBezTo>
                  <a:cubicBezTo>
                    <a:pt x="46863" y="89535"/>
                    <a:pt x="56674" y="71342"/>
                    <a:pt x="72200" y="72962"/>
                  </a:cubicBezTo>
                  <a:cubicBezTo>
                    <a:pt x="77629" y="74009"/>
                    <a:pt x="84106" y="75819"/>
                    <a:pt x="90773" y="77057"/>
                  </a:cubicBezTo>
                  <a:lnTo>
                    <a:pt x="89821" y="87344"/>
                  </a:lnTo>
                  <a:cubicBezTo>
                    <a:pt x="75819" y="86201"/>
                    <a:pt x="62103" y="88297"/>
                    <a:pt x="53340" y="99536"/>
                  </a:cubicBezTo>
                  <a:cubicBezTo>
                    <a:pt x="32671" y="105061"/>
                    <a:pt x="41434" y="128683"/>
                    <a:pt x="27051" y="138589"/>
                  </a:cubicBezTo>
                  <a:cubicBezTo>
                    <a:pt x="17431" y="136684"/>
                    <a:pt x="21717" y="123063"/>
                    <a:pt x="20955" y="115824"/>
                  </a:cubicBezTo>
                  <a:close/>
                </a:path>
              </a:pathLst>
            </a:custGeom>
            <a:solidFill>
              <a:srgbClr val="040000"/>
            </a:solidFill>
            <a:ln w="9525" cap="flat">
              <a:noFill/>
              <a:prstDash val="solid"/>
              <a:miter/>
            </a:ln>
          </p:spPr>
          <p:txBody>
            <a:bodyPr rtlCol="0" anchor="ctr"/>
            <a:lstStyle/>
            <a:p>
              <a:endParaRPr lang="ja-JP" altLang="en-US"/>
            </a:p>
          </p:txBody>
        </p:sp>
        <p:sp>
          <p:nvSpPr>
            <p:cNvPr id="206" name="フリーフォーム: 図形 205">
              <a:extLst>
                <a:ext uri="{FF2B5EF4-FFF2-40B4-BE49-F238E27FC236}">
                  <a16:creationId xmlns:a16="http://schemas.microsoft.com/office/drawing/2014/main" id="{7C07A434-1A85-EEC4-D2F6-CA13EB7CEAF3}"/>
                </a:ext>
              </a:extLst>
            </p:cNvPr>
            <p:cNvSpPr/>
            <p:nvPr/>
          </p:nvSpPr>
          <p:spPr>
            <a:xfrm>
              <a:off x="992488" y="1112615"/>
              <a:ext cx="164364" cy="582072"/>
            </a:xfrm>
            <a:custGeom>
              <a:avLst/>
              <a:gdLst>
                <a:gd name="connsiteX0" fmla="*/ 0 w 164364"/>
                <a:gd name="connsiteY0" fmla="*/ 579310 h 582072"/>
                <a:gd name="connsiteX1" fmla="*/ 13144 w 164364"/>
                <a:gd name="connsiteY1" fmla="*/ 556355 h 582072"/>
                <a:gd name="connsiteX2" fmla="*/ 21622 w 164364"/>
                <a:gd name="connsiteY2" fmla="*/ 559308 h 582072"/>
                <a:gd name="connsiteX3" fmla="*/ 26098 w 164364"/>
                <a:gd name="connsiteY3" fmla="*/ 562832 h 582072"/>
                <a:gd name="connsiteX4" fmla="*/ 144685 w 164364"/>
                <a:gd name="connsiteY4" fmla="*/ 433387 h 582072"/>
                <a:gd name="connsiteX5" fmla="*/ 119253 w 164364"/>
                <a:gd name="connsiteY5" fmla="*/ 367856 h 582072"/>
                <a:gd name="connsiteX6" fmla="*/ 93440 w 164364"/>
                <a:gd name="connsiteY6" fmla="*/ 363188 h 582072"/>
                <a:gd name="connsiteX7" fmla="*/ 94393 w 164364"/>
                <a:gd name="connsiteY7" fmla="*/ 352901 h 582072"/>
                <a:gd name="connsiteX8" fmla="*/ 120110 w 164364"/>
                <a:gd name="connsiteY8" fmla="*/ 350234 h 582072"/>
                <a:gd name="connsiteX9" fmla="*/ 146971 w 164364"/>
                <a:gd name="connsiteY9" fmla="*/ 251269 h 582072"/>
                <a:gd name="connsiteX10" fmla="*/ 101917 w 164364"/>
                <a:gd name="connsiteY10" fmla="*/ 4096 h 582072"/>
                <a:gd name="connsiteX11" fmla="*/ 111061 w 164364"/>
                <a:gd name="connsiteY11" fmla="*/ 0 h 582072"/>
                <a:gd name="connsiteX12" fmla="*/ 126968 w 164364"/>
                <a:gd name="connsiteY12" fmla="*/ 20669 h 582072"/>
                <a:gd name="connsiteX13" fmla="*/ 132778 w 164364"/>
                <a:gd name="connsiteY13" fmla="*/ 351758 h 582072"/>
                <a:gd name="connsiteX14" fmla="*/ 136874 w 164364"/>
                <a:gd name="connsiteY14" fmla="*/ 365570 h 582072"/>
                <a:gd name="connsiteX15" fmla="*/ 157924 w 164364"/>
                <a:gd name="connsiteY15" fmla="*/ 399097 h 582072"/>
                <a:gd name="connsiteX16" fmla="*/ 21717 w 164364"/>
                <a:gd name="connsiteY16" fmla="*/ 574834 h 582072"/>
                <a:gd name="connsiteX17" fmla="*/ 7429 w 164364"/>
                <a:gd name="connsiteY17" fmla="*/ 582073 h 582072"/>
                <a:gd name="connsiteX18" fmla="*/ 190 w 164364"/>
                <a:gd name="connsiteY18" fmla="*/ 579596 h 58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4364" h="582072">
                  <a:moveTo>
                    <a:pt x="0" y="579310"/>
                  </a:moveTo>
                  <a:cubicBezTo>
                    <a:pt x="4667" y="571786"/>
                    <a:pt x="9049" y="564071"/>
                    <a:pt x="13144" y="556355"/>
                  </a:cubicBezTo>
                  <a:lnTo>
                    <a:pt x="21622" y="559308"/>
                  </a:lnTo>
                  <a:cubicBezTo>
                    <a:pt x="20765" y="561308"/>
                    <a:pt x="21622" y="562451"/>
                    <a:pt x="26098" y="562832"/>
                  </a:cubicBezTo>
                  <a:cubicBezTo>
                    <a:pt x="84868" y="553879"/>
                    <a:pt x="138303" y="491681"/>
                    <a:pt x="144685" y="433387"/>
                  </a:cubicBezTo>
                  <a:cubicBezTo>
                    <a:pt x="147733" y="410337"/>
                    <a:pt x="146780" y="375571"/>
                    <a:pt x="119253" y="367856"/>
                  </a:cubicBezTo>
                  <a:cubicBezTo>
                    <a:pt x="111442" y="365951"/>
                    <a:pt x="102394" y="363855"/>
                    <a:pt x="93440" y="363188"/>
                  </a:cubicBezTo>
                  <a:lnTo>
                    <a:pt x="94393" y="352901"/>
                  </a:lnTo>
                  <a:cubicBezTo>
                    <a:pt x="103918" y="354711"/>
                    <a:pt x="113538" y="355187"/>
                    <a:pt x="120110" y="350234"/>
                  </a:cubicBezTo>
                  <a:cubicBezTo>
                    <a:pt x="131540" y="319373"/>
                    <a:pt x="141065" y="285750"/>
                    <a:pt x="146971" y="251269"/>
                  </a:cubicBezTo>
                  <a:cubicBezTo>
                    <a:pt x="161734" y="165068"/>
                    <a:pt x="154495" y="73057"/>
                    <a:pt x="101917" y="4096"/>
                  </a:cubicBezTo>
                  <a:lnTo>
                    <a:pt x="111061" y="0"/>
                  </a:lnTo>
                  <a:cubicBezTo>
                    <a:pt x="116300" y="7144"/>
                    <a:pt x="121634" y="14002"/>
                    <a:pt x="126968" y="20669"/>
                  </a:cubicBezTo>
                  <a:cubicBezTo>
                    <a:pt x="183451" y="118967"/>
                    <a:pt x="168021" y="248507"/>
                    <a:pt x="132778" y="351758"/>
                  </a:cubicBezTo>
                  <a:cubicBezTo>
                    <a:pt x="131254" y="356902"/>
                    <a:pt x="131445" y="362331"/>
                    <a:pt x="136874" y="365570"/>
                  </a:cubicBezTo>
                  <a:cubicBezTo>
                    <a:pt x="149733" y="373189"/>
                    <a:pt x="153734" y="386429"/>
                    <a:pt x="157924" y="399097"/>
                  </a:cubicBezTo>
                  <a:cubicBezTo>
                    <a:pt x="169545" y="476822"/>
                    <a:pt x="99060" y="567119"/>
                    <a:pt x="21717" y="574834"/>
                  </a:cubicBezTo>
                  <a:cubicBezTo>
                    <a:pt x="15335" y="575215"/>
                    <a:pt x="10668" y="576644"/>
                    <a:pt x="7429" y="582073"/>
                  </a:cubicBezTo>
                  <a:lnTo>
                    <a:pt x="190" y="579596"/>
                  </a:lnTo>
                  <a:close/>
                </a:path>
              </a:pathLst>
            </a:custGeom>
            <a:solidFill>
              <a:srgbClr val="040000"/>
            </a:solidFill>
            <a:ln w="9525" cap="flat">
              <a:noFill/>
              <a:prstDash val="solid"/>
              <a:miter/>
            </a:ln>
          </p:spPr>
          <p:txBody>
            <a:bodyPr rtlCol="0" anchor="ctr"/>
            <a:lstStyle/>
            <a:p>
              <a:endParaRPr lang="ja-JP" altLang="en-US"/>
            </a:p>
          </p:txBody>
        </p:sp>
        <p:sp>
          <p:nvSpPr>
            <p:cNvPr id="207" name="フリーフォーム: 図形 206">
              <a:extLst>
                <a:ext uri="{FF2B5EF4-FFF2-40B4-BE49-F238E27FC236}">
                  <a16:creationId xmlns:a16="http://schemas.microsoft.com/office/drawing/2014/main" id="{43EF48BE-9141-C0A1-39D0-92EC51C2056D}"/>
                </a:ext>
              </a:extLst>
            </p:cNvPr>
            <p:cNvSpPr/>
            <p:nvPr/>
          </p:nvSpPr>
          <p:spPr>
            <a:xfrm>
              <a:off x="785256" y="1160240"/>
              <a:ext cx="210471" cy="142493"/>
            </a:xfrm>
            <a:custGeom>
              <a:avLst/>
              <a:gdLst>
                <a:gd name="connsiteX0" fmla="*/ 96647 w 210471"/>
                <a:gd name="connsiteY0" fmla="*/ 89725 h 142493"/>
                <a:gd name="connsiteX1" fmla="*/ 2445 w 210471"/>
                <a:gd name="connsiteY1" fmla="*/ 24098 h 142493"/>
                <a:gd name="connsiteX2" fmla="*/ 445 w 210471"/>
                <a:gd name="connsiteY2" fmla="*/ 0 h 142493"/>
                <a:gd name="connsiteX3" fmla="*/ 210471 w 210471"/>
                <a:gd name="connsiteY3" fmla="*/ 142494 h 142493"/>
                <a:gd name="connsiteX4" fmla="*/ 96647 w 210471"/>
                <a:gd name="connsiteY4" fmla="*/ 89725 h 1424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0471" h="142493">
                  <a:moveTo>
                    <a:pt x="96647" y="89725"/>
                  </a:moveTo>
                  <a:cubicBezTo>
                    <a:pt x="60452" y="80581"/>
                    <a:pt x="13589" y="60865"/>
                    <a:pt x="2445" y="24098"/>
                  </a:cubicBezTo>
                  <a:cubicBezTo>
                    <a:pt x="254" y="16764"/>
                    <a:pt x="-603" y="8763"/>
                    <a:pt x="445" y="0"/>
                  </a:cubicBezTo>
                  <a:cubicBezTo>
                    <a:pt x="50261" y="69437"/>
                    <a:pt x="153226" y="81248"/>
                    <a:pt x="210471" y="142494"/>
                  </a:cubicBezTo>
                  <a:cubicBezTo>
                    <a:pt x="172371" y="126778"/>
                    <a:pt x="134081" y="108490"/>
                    <a:pt x="96647" y="89725"/>
                  </a:cubicBezTo>
                  <a:close/>
                </a:path>
              </a:pathLst>
            </a:custGeom>
            <a:solidFill>
              <a:srgbClr val="898989"/>
            </a:solidFill>
            <a:ln w="9525" cap="flat">
              <a:noFill/>
              <a:prstDash val="solid"/>
              <a:miter/>
            </a:ln>
          </p:spPr>
          <p:txBody>
            <a:bodyPr rtlCol="0" anchor="ctr"/>
            <a:lstStyle/>
            <a:p>
              <a:endParaRPr lang="ja-JP" altLang="en-US"/>
            </a:p>
          </p:txBody>
        </p:sp>
        <p:sp>
          <p:nvSpPr>
            <p:cNvPr id="208" name="フリーフォーム: 図形 207">
              <a:extLst>
                <a:ext uri="{FF2B5EF4-FFF2-40B4-BE49-F238E27FC236}">
                  <a16:creationId xmlns:a16="http://schemas.microsoft.com/office/drawing/2014/main" id="{CCCEE48A-C3B1-2EEC-3236-0BE264E89BDB}"/>
                </a:ext>
              </a:extLst>
            </p:cNvPr>
            <p:cNvSpPr/>
            <p:nvPr/>
          </p:nvSpPr>
          <p:spPr>
            <a:xfrm>
              <a:off x="767765" y="1427797"/>
              <a:ext cx="200442" cy="179291"/>
            </a:xfrm>
            <a:custGeom>
              <a:avLst/>
              <a:gdLst>
                <a:gd name="connsiteX0" fmla="*/ 76990 w 200442"/>
                <a:gd name="connsiteY0" fmla="*/ 34671 h 179291"/>
                <a:gd name="connsiteX1" fmla="*/ 73752 w 200442"/>
                <a:gd name="connsiteY1" fmla="*/ 164782 h 179291"/>
                <a:gd name="connsiteX2" fmla="*/ 116519 w 200442"/>
                <a:gd name="connsiteY2" fmla="*/ 167354 h 179291"/>
                <a:gd name="connsiteX3" fmla="*/ 145856 w 200442"/>
                <a:gd name="connsiteY3" fmla="*/ 42196 h 179291"/>
                <a:gd name="connsiteX4" fmla="*/ 80324 w 200442"/>
                <a:gd name="connsiteY4" fmla="*/ 34290 h 179291"/>
                <a:gd name="connsiteX5" fmla="*/ 76895 w 200442"/>
                <a:gd name="connsiteY5" fmla="*/ 34766 h 179291"/>
                <a:gd name="connsiteX6" fmla="*/ 18126 w 200442"/>
                <a:gd name="connsiteY6" fmla="*/ 140494 h 179291"/>
                <a:gd name="connsiteX7" fmla="*/ 5743 w 200442"/>
                <a:gd name="connsiteY7" fmla="*/ 63722 h 179291"/>
                <a:gd name="connsiteX8" fmla="*/ 16221 w 200442"/>
                <a:gd name="connsiteY8" fmla="*/ 0 h 179291"/>
                <a:gd name="connsiteX9" fmla="*/ 32699 w 200442"/>
                <a:gd name="connsiteY9" fmla="*/ 29527 h 179291"/>
                <a:gd name="connsiteX10" fmla="*/ 115567 w 200442"/>
                <a:gd name="connsiteY10" fmla="*/ 18098 h 179291"/>
                <a:gd name="connsiteX11" fmla="*/ 18031 w 200442"/>
                <a:gd name="connsiteY11" fmla="*/ 140398 h 179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0442" h="179291">
                  <a:moveTo>
                    <a:pt x="76990" y="34671"/>
                  </a:moveTo>
                  <a:cubicBezTo>
                    <a:pt x="-17593" y="47815"/>
                    <a:pt x="6791" y="143923"/>
                    <a:pt x="73752" y="164782"/>
                  </a:cubicBezTo>
                  <a:cubicBezTo>
                    <a:pt x="86611" y="168783"/>
                    <a:pt x="101089" y="170021"/>
                    <a:pt x="116519" y="167354"/>
                  </a:cubicBezTo>
                  <a:cubicBezTo>
                    <a:pt x="188719" y="163354"/>
                    <a:pt x="213960" y="74390"/>
                    <a:pt x="145856" y="42196"/>
                  </a:cubicBezTo>
                  <a:cubicBezTo>
                    <a:pt x="118900" y="22860"/>
                    <a:pt x="108518" y="32671"/>
                    <a:pt x="80324" y="34290"/>
                  </a:cubicBezTo>
                  <a:cubicBezTo>
                    <a:pt x="79181" y="34385"/>
                    <a:pt x="78038" y="34576"/>
                    <a:pt x="76895" y="34766"/>
                  </a:cubicBezTo>
                  <a:close/>
                  <a:moveTo>
                    <a:pt x="18126" y="140494"/>
                  </a:moveTo>
                  <a:cubicBezTo>
                    <a:pt x="-1686" y="118110"/>
                    <a:pt x="-4353" y="89630"/>
                    <a:pt x="5743" y="63722"/>
                  </a:cubicBezTo>
                  <a:cubicBezTo>
                    <a:pt x="8791" y="44482"/>
                    <a:pt x="-10354" y="11335"/>
                    <a:pt x="16221" y="0"/>
                  </a:cubicBezTo>
                  <a:cubicBezTo>
                    <a:pt x="29461" y="5144"/>
                    <a:pt x="28603" y="18478"/>
                    <a:pt x="32699" y="29527"/>
                  </a:cubicBezTo>
                  <a:cubicBezTo>
                    <a:pt x="57559" y="35147"/>
                    <a:pt x="87563" y="11430"/>
                    <a:pt x="115567" y="18098"/>
                  </a:cubicBezTo>
                  <a:cubicBezTo>
                    <a:pt x="306257" y="73438"/>
                    <a:pt x="131950" y="259080"/>
                    <a:pt x="18031" y="140398"/>
                  </a:cubicBezTo>
                  <a:close/>
                </a:path>
              </a:pathLst>
            </a:custGeom>
            <a:solidFill>
              <a:srgbClr val="040000"/>
            </a:solidFill>
            <a:ln w="9525" cap="flat">
              <a:noFill/>
              <a:prstDash val="solid"/>
              <a:miter/>
            </a:ln>
          </p:spPr>
          <p:txBody>
            <a:bodyPr rtlCol="0" anchor="ctr"/>
            <a:lstStyle/>
            <a:p>
              <a:endParaRPr lang="ja-JP" altLang="en-US"/>
            </a:p>
          </p:txBody>
        </p:sp>
        <p:sp>
          <p:nvSpPr>
            <p:cNvPr id="209" name="フリーフォーム: 図形 208">
              <a:extLst>
                <a:ext uri="{FF2B5EF4-FFF2-40B4-BE49-F238E27FC236}">
                  <a16:creationId xmlns:a16="http://schemas.microsoft.com/office/drawing/2014/main" id="{9AF7D7D4-9092-A2FE-CA71-91AD68FFE4F4}"/>
                </a:ext>
              </a:extLst>
            </p:cNvPr>
            <p:cNvSpPr/>
            <p:nvPr/>
          </p:nvSpPr>
          <p:spPr>
            <a:xfrm>
              <a:off x="953531" y="1167098"/>
              <a:ext cx="136409" cy="237839"/>
            </a:xfrm>
            <a:custGeom>
              <a:avLst/>
              <a:gdLst>
                <a:gd name="connsiteX0" fmla="*/ 0 w 136409"/>
                <a:gd name="connsiteY0" fmla="*/ 7239 h 237839"/>
                <a:gd name="connsiteX1" fmla="*/ 3715 w 136409"/>
                <a:gd name="connsiteY1" fmla="*/ 0 h 237839"/>
                <a:gd name="connsiteX2" fmla="*/ 55054 w 136409"/>
                <a:gd name="connsiteY2" fmla="*/ 28099 h 237839"/>
                <a:gd name="connsiteX3" fmla="*/ 83153 w 136409"/>
                <a:gd name="connsiteY3" fmla="*/ 49721 h 237839"/>
                <a:gd name="connsiteX4" fmla="*/ 120015 w 136409"/>
                <a:gd name="connsiteY4" fmla="*/ 136589 h 237839"/>
                <a:gd name="connsiteX5" fmla="*/ 106680 w 136409"/>
                <a:gd name="connsiteY5" fmla="*/ 76295 h 237839"/>
                <a:gd name="connsiteX6" fmla="*/ 114300 w 136409"/>
                <a:gd name="connsiteY6" fmla="*/ 73628 h 237839"/>
                <a:gd name="connsiteX7" fmla="*/ 116015 w 136409"/>
                <a:gd name="connsiteY7" fmla="*/ 74390 h 237839"/>
                <a:gd name="connsiteX8" fmla="*/ 115157 w 136409"/>
                <a:gd name="connsiteY8" fmla="*/ 69533 h 237839"/>
                <a:gd name="connsiteX9" fmla="*/ 120491 w 136409"/>
                <a:gd name="connsiteY9" fmla="*/ 68199 h 237839"/>
                <a:gd name="connsiteX10" fmla="*/ 136398 w 136409"/>
                <a:gd name="connsiteY10" fmla="*/ 218218 h 237839"/>
                <a:gd name="connsiteX11" fmla="*/ 127921 w 136409"/>
                <a:gd name="connsiteY11" fmla="*/ 218980 h 237839"/>
                <a:gd name="connsiteX12" fmla="*/ 126016 w 136409"/>
                <a:gd name="connsiteY12" fmla="*/ 210503 h 237839"/>
                <a:gd name="connsiteX13" fmla="*/ 117443 w 136409"/>
                <a:gd name="connsiteY13" fmla="*/ 237839 h 237839"/>
                <a:gd name="connsiteX14" fmla="*/ 109252 w 136409"/>
                <a:gd name="connsiteY14" fmla="*/ 236887 h 237839"/>
                <a:gd name="connsiteX15" fmla="*/ 108871 w 136409"/>
                <a:gd name="connsiteY15" fmla="*/ 219551 h 237839"/>
                <a:gd name="connsiteX16" fmla="*/ 105823 w 136409"/>
                <a:gd name="connsiteY16" fmla="*/ 226314 h 237839"/>
                <a:gd name="connsiteX17" fmla="*/ 101156 w 136409"/>
                <a:gd name="connsiteY17" fmla="*/ 224028 h 237839"/>
                <a:gd name="connsiteX18" fmla="*/ 56007 w 136409"/>
                <a:gd name="connsiteY18" fmla="*/ 89916 h 237839"/>
                <a:gd name="connsiteX19" fmla="*/ 64865 w 136409"/>
                <a:gd name="connsiteY19" fmla="*/ 85534 h 237839"/>
                <a:gd name="connsiteX20" fmla="*/ 91821 w 136409"/>
                <a:gd name="connsiteY20" fmla="*/ 102965 h 237839"/>
                <a:gd name="connsiteX21" fmla="*/ 2000 w 136409"/>
                <a:gd name="connsiteY21" fmla="*/ 8096 h 237839"/>
                <a:gd name="connsiteX22" fmla="*/ 95 w 136409"/>
                <a:gd name="connsiteY22" fmla="*/ 7144 h 237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6409" h="237839">
                  <a:moveTo>
                    <a:pt x="0" y="7239"/>
                  </a:moveTo>
                  <a:lnTo>
                    <a:pt x="3715" y="0"/>
                  </a:lnTo>
                  <a:cubicBezTo>
                    <a:pt x="21336" y="8954"/>
                    <a:pt x="38767" y="18098"/>
                    <a:pt x="55054" y="28099"/>
                  </a:cubicBezTo>
                  <a:cubicBezTo>
                    <a:pt x="70295" y="39243"/>
                    <a:pt x="66199" y="15050"/>
                    <a:pt x="83153" y="49721"/>
                  </a:cubicBezTo>
                  <a:cubicBezTo>
                    <a:pt x="97917" y="77533"/>
                    <a:pt x="107823" y="108109"/>
                    <a:pt x="120015" y="136589"/>
                  </a:cubicBezTo>
                  <a:cubicBezTo>
                    <a:pt x="117920" y="116110"/>
                    <a:pt x="113443" y="95822"/>
                    <a:pt x="106680" y="76295"/>
                  </a:cubicBezTo>
                  <a:lnTo>
                    <a:pt x="114300" y="73628"/>
                  </a:lnTo>
                  <a:cubicBezTo>
                    <a:pt x="114586" y="74295"/>
                    <a:pt x="115062" y="74771"/>
                    <a:pt x="116015" y="74390"/>
                  </a:cubicBezTo>
                  <a:cubicBezTo>
                    <a:pt x="115633" y="73533"/>
                    <a:pt x="115633" y="70866"/>
                    <a:pt x="115157" y="69533"/>
                  </a:cubicBezTo>
                  <a:lnTo>
                    <a:pt x="120491" y="68199"/>
                  </a:lnTo>
                  <a:cubicBezTo>
                    <a:pt x="131826" y="113062"/>
                    <a:pt x="136684" y="163544"/>
                    <a:pt x="136398" y="218218"/>
                  </a:cubicBezTo>
                  <a:lnTo>
                    <a:pt x="127921" y="218980"/>
                  </a:lnTo>
                  <a:cubicBezTo>
                    <a:pt x="127730" y="216027"/>
                    <a:pt x="127254" y="213170"/>
                    <a:pt x="126016" y="210503"/>
                  </a:cubicBezTo>
                  <a:cubicBezTo>
                    <a:pt x="122777" y="218599"/>
                    <a:pt x="119348" y="228314"/>
                    <a:pt x="117443" y="237839"/>
                  </a:cubicBezTo>
                  <a:lnTo>
                    <a:pt x="109252" y="236887"/>
                  </a:lnTo>
                  <a:cubicBezTo>
                    <a:pt x="110300" y="230981"/>
                    <a:pt x="110395" y="224790"/>
                    <a:pt x="108871" y="219551"/>
                  </a:cubicBezTo>
                  <a:cubicBezTo>
                    <a:pt x="107442" y="221837"/>
                    <a:pt x="106490" y="224028"/>
                    <a:pt x="105823" y="226314"/>
                  </a:cubicBezTo>
                  <a:lnTo>
                    <a:pt x="101156" y="224028"/>
                  </a:lnTo>
                  <a:cubicBezTo>
                    <a:pt x="116491" y="175927"/>
                    <a:pt x="100013" y="115538"/>
                    <a:pt x="56007" y="89916"/>
                  </a:cubicBezTo>
                  <a:lnTo>
                    <a:pt x="64865" y="85534"/>
                  </a:lnTo>
                  <a:cubicBezTo>
                    <a:pt x="73819" y="91726"/>
                    <a:pt x="82963" y="97536"/>
                    <a:pt x="91821" y="102965"/>
                  </a:cubicBezTo>
                  <a:cubicBezTo>
                    <a:pt x="83153" y="56007"/>
                    <a:pt x="40005" y="31718"/>
                    <a:pt x="2000" y="8096"/>
                  </a:cubicBezTo>
                  <a:cubicBezTo>
                    <a:pt x="1333" y="7810"/>
                    <a:pt x="667" y="7525"/>
                    <a:pt x="95" y="7144"/>
                  </a:cubicBezTo>
                  <a:close/>
                </a:path>
              </a:pathLst>
            </a:custGeom>
            <a:solidFill>
              <a:srgbClr val="040000"/>
            </a:solidFill>
            <a:ln w="9525" cap="flat">
              <a:noFill/>
              <a:prstDash val="solid"/>
              <a:miter/>
            </a:ln>
          </p:spPr>
          <p:txBody>
            <a:bodyPr rtlCol="0" anchor="ctr"/>
            <a:lstStyle/>
            <a:p>
              <a:endParaRPr lang="ja-JP" altLang="en-US"/>
            </a:p>
          </p:txBody>
        </p:sp>
        <p:sp>
          <p:nvSpPr>
            <p:cNvPr id="210" name="フリーフォーム: 図形 209">
              <a:extLst>
                <a:ext uri="{FF2B5EF4-FFF2-40B4-BE49-F238E27FC236}">
                  <a16:creationId xmlns:a16="http://schemas.microsoft.com/office/drawing/2014/main" id="{D1A0FDD1-0648-3E8D-9584-6206DB7ACF19}"/>
                </a:ext>
              </a:extLst>
            </p:cNvPr>
            <p:cNvSpPr/>
            <p:nvPr/>
          </p:nvSpPr>
          <p:spPr>
            <a:xfrm>
              <a:off x="881046" y="1160240"/>
              <a:ext cx="140112" cy="140779"/>
            </a:xfrm>
            <a:custGeom>
              <a:avLst/>
              <a:gdLst>
                <a:gd name="connsiteX0" fmla="*/ 131540 w 140112"/>
                <a:gd name="connsiteY0" fmla="*/ 140779 h 140779"/>
                <a:gd name="connsiteX1" fmla="*/ 29337 w 140112"/>
                <a:gd name="connsiteY1" fmla="*/ 32956 h 140779"/>
                <a:gd name="connsiteX2" fmla="*/ 0 w 140112"/>
                <a:gd name="connsiteY2" fmla="*/ 7048 h 140779"/>
                <a:gd name="connsiteX3" fmla="*/ 7620 w 140112"/>
                <a:gd name="connsiteY3" fmla="*/ 0 h 140779"/>
                <a:gd name="connsiteX4" fmla="*/ 72200 w 140112"/>
                <a:gd name="connsiteY4" fmla="*/ 47339 h 140779"/>
                <a:gd name="connsiteX5" fmla="*/ 65056 w 140112"/>
                <a:gd name="connsiteY5" fmla="*/ 36290 h 140779"/>
                <a:gd name="connsiteX6" fmla="*/ 73914 w 140112"/>
                <a:gd name="connsiteY6" fmla="*/ 33433 h 140779"/>
                <a:gd name="connsiteX7" fmla="*/ 137255 w 140112"/>
                <a:gd name="connsiteY7" fmla="*/ 92392 h 140779"/>
                <a:gd name="connsiteX8" fmla="*/ 128397 w 140112"/>
                <a:gd name="connsiteY8" fmla="*/ 96774 h 140779"/>
                <a:gd name="connsiteX9" fmla="*/ 119634 w 140112"/>
                <a:gd name="connsiteY9" fmla="*/ 92297 h 140779"/>
                <a:gd name="connsiteX10" fmla="*/ 140113 w 140112"/>
                <a:gd name="connsiteY10" fmla="*/ 139065 h 140779"/>
                <a:gd name="connsiteX11" fmla="*/ 131540 w 140112"/>
                <a:gd name="connsiteY11" fmla="*/ 140779 h 140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40112" h="140779">
                  <a:moveTo>
                    <a:pt x="131540" y="140779"/>
                  </a:moveTo>
                  <a:cubicBezTo>
                    <a:pt x="115062" y="90964"/>
                    <a:pt x="74009" y="60007"/>
                    <a:pt x="29337" y="32956"/>
                  </a:cubicBezTo>
                  <a:cubicBezTo>
                    <a:pt x="18574" y="25336"/>
                    <a:pt x="9049" y="16478"/>
                    <a:pt x="0" y="7048"/>
                  </a:cubicBezTo>
                  <a:lnTo>
                    <a:pt x="7620" y="0"/>
                  </a:lnTo>
                  <a:cubicBezTo>
                    <a:pt x="26194" y="18764"/>
                    <a:pt x="53435" y="35719"/>
                    <a:pt x="72200" y="47339"/>
                  </a:cubicBezTo>
                  <a:cubicBezTo>
                    <a:pt x="69914" y="43529"/>
                    <a:pt x="67532" y="39815"/>
                    <a:pt x="65056" y="36290"/>
                  </a:cubicBezTo>
                  <a:lnTo>
                    <a:pt x="73914" y="33433"/>
                  </a:lnTo>
                  <a:cubicBezTo>
                    <a:pt x="90583" y="56483"/>
                    <a:pt x="113538" y="75914"/>
                    <a:pt x="137255" y="92392"/>
                  </a:cubicBezTo>
                  <a:lnTo>
                    <a:pt x="128397" y="96774"/>
                  </a:lnTo>
                  <a:cubicBezTo>
                    <a:pt x="125540" y="95155"/>
                    <a:pt x="122682" y="93631"/>
                    <a:pt x="119634" y="92297"/>
                  </a:cubicBezTo>
                  <a:cubicBezTo>
                    <a:pt x="129350" y="107061"/>
                    <a:pt x="135065" y="122872"/>
                    <a:pt x="140113" y="139065"/>
                  </a:cubicBezTo>
                  <a:lnTo>
                    <a:pt x="131540" y="140779"/>
                  </a:lnTo>
                  <a:close/>
                </a:path>
              </a:pathLst>
            </a:custGeom>
            <a:solidFill>
              <a:srgbClr val="040000"/>
            </a:solidFill>
            <a:ln w="9525" cap="flat">
              <a:noFill/>
              <a:prstDash val="solid"/>
              <a:miter/>
            </a:ln>
          </p:spPr>
          <p:txBody>
            <a:bodyPr rtlCol="0" anchor="ctr"/>
            <a:lstStyle/>
            <a:p>
              <a:endParaRPr lang="ja-JP" altLang="en-US"/>
            </a:p>
          </p:txBody>
        </p:sp>
        <p:sp>
          <p:nvSpPr>
            <p:cNvPr id="211" name="フリーフォーム: 図形 210">
              <a:extLst>
                <a:ext uri="{FF2B5EF4-FFF2-40B4-BE49-F238E27FC236}">
                  <a16:creationId xmlns:a16="http://schemas.microsoft.com/office/drawing/2014/main" id="{1F4B77D7-2CC4-342B-6EAA-D850CBC92A29}"/>
                </a:ext>
              </a:extLst>
            </p:cNvPr>
            <p:cNvSpPr/>
            <p:nvPr/>
          </p:nvSpPr>
          <p:spPr>
            <a:xfrm>
              <a:off x="785701" y="1155191"/>
              <a:ext cx="217836" cy="147542"/>
            </a:xfrm>
            <a:custGeom>
              <a:avLst/>
              <a:gdLst>
                <a:gd name="connsiteX0" fmla="*/ 0 w 217836"/>
                <a:gd name="connsiteY0" fmla="*/ 5048 h 147542"/>
                <a:gd name="connsiteX1" fmla="*/ 7620 w 217836"/>
                <a:gd name="connsiteY1" fmla="*/ 0 h 147542"/>
                <a:gd name="connsiteX2" fmla="*/ 217837 w 217836"/>
                <a:gd name="connsiteY2" fmla="*/ 145256 h 147542"/>
                <a:gd name="connsiteX3" fmla="*/ 210026 w 217836"/>
                <a:gd name="connsiteY3" fmla="*/ 147542 h 147542"/>
                <a:gd name="connsiteX4" fmla="*/ 0 w 217836"/>
                <a:gd name="connsiteY4" fmla="*/ 5048 h 1475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7836" h="147542">
                  <a:moveTo>
                    <a:pt x="0" y="5048"/>
                  </a:moveTo>
                  <a:lnTo>
                    <a:pt x="7620" y="0"/>
                  </a:lnTo>
                  <a:cubicBezTo>
                    <a:pt x="54673" y="62198"/>
                    <a:pt x="168211" y="79248"/>
                    <a:pt x="217837" y="145256"/>
                  </a:cubicBezTo>
                  <a:lnTo>
                    <a:pt x="210026" y="147542"/>
                  </a:lnTo>
                  <a:cubicBezTo>
                    <a:pt x="152781" y="86297"/>
                    <a:pt x="49816" y="74581"/>
                    <a:pt x="0" y="5048"/>
                  </a:cubicBezTo>
                  <a:close/>
                </a:path>
              </a:pathLst>
            </a:custGeom>
            <a:solidFill>
              <a:srgbClr val="040000"/>
            </a:solidFill>
            <a:ln w="9525" cap="flat">
              <a:noFill/>
              <a:prstDash val="solid"/>
              <a:miter/>
            </a:ln>
          </p:spPr>
          <p:txBody>
            <a:bodyPr rtlCol="0" anchor="ctr"/>
            <a:lstStyle/>
            <a:p>
              <a:endParaRPr lang="ja-JP" altLang="en-US"/>
            </a:p>
          </p:txBody>
        </p:sp>
        <p:sp>
          <p:nvSpPr>
            <p:cNvPr id="212" name="フリーフォーム: 図形 211">
              <a:extLst>
                <a:ext uri="{FF2B5EF4-FFF2-40B4-BE49-F238E27FC236}">
                  <a16:creationId xmlns:a16="http://schemas.microsoft.com/office/drawing/2014/main" id="{2EE13CA9-2054-B435-5C65-39540D837FFB}"/>
                </a:ext>
              </a:extLst>
            </p:cNvPr>
            <p:cNvSpPr/>
            <p:nvPr/>
          </p:nvSpPr>
          <p:spPr>
            <a:xfrm>
              <a:off x="871902" y="1137570"/>
              <a:ext cx="81343" cy="69913"/>
            </a:xfrm>
            <a:custGeom>
              <a:avLst/>
              <a:gdLst>
                <a:gd name="connsiteX0" fmla="*/ 16764 w 81343"/>
                <a:gd name="connsiteY0" fmla="*/ 22670 h 69913"/>
                <a:gd name="connsiteX1" fmla="*/ 0 w 81343"/>
                <a:gd name="connsiteY1" fmla="*/ 0 h 69913"/>
                <a:gd name="connsiteX2" fmla="*/ 3239 w 81343"/>
                <a:gd name="connsiteY2" fmla="*/ 2857 h 69913"/>
                <a:gd name="connsiteX3" fmla="*/ 74200 w 81343"/>
                <a:gd name="connsiteY3" fmla="*/ 58865 h 69913"/>
                <a:gd name="connsiteX4" fmla="*/ 81344 w 81343"/>
                <a:gd name="connsiteY4" fmla="*/ 69914 h 69913"/>
                <a:gd name="connsiteX5" fmla="*/ 16764 w 81343"/>
                <a:gd name="connsiteY5" fmla="*/ 22574 h 69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1343" h="69913">
                  <a:moveTo>
                    <a:pt x="16764" y="22670"/>
                  </a:moveTo>
                  <a:cubicBezTo>
                    <a:pt x="9525" y="15335"/>
                    <a:pt x="3524" y="7715"/>
                    <a:pt x="0" y="0"/>
                  </a:cubicBezTo>
                  <a:cubicBezTo>
                    <a:pt x="1048" y="952"/>
                    <a:pt x="2191" y="1905"/>
                    <a:pt x="3239" y="2857"/>
                  </a:cubicBezTo>
                  <a:cubicBezTo>
                    <a:pt x="33814" y="13621"/>
                    <a:pt x="56674" y="33719"/>
                    <a:pt x="74200" y="58865"/>
                  </a:cubicBezTo>
                  <a:cubicBezTo>
                    <a:pt x="76676" y="62484"/>
                    <a:pt x="79058" y="66199"/>
                    <a:pt x="81344" y="69914"/>
                  </a:cubicBezTo>
                  <a:cubicBezTo>
                    <a:pt x="62579" y="58293"/>
                    <a:pt x="35338" y="41339"/>
                    <a:pt x="16764" y="22574"/>
                  </a:cubicBezTo>
                  <a:close/>
                </a:path>
              </a:pathLst>
            </a:custGeom>
            <a:solidFill>
              <a:srgbClr val="898989"/>
            </a:solidFill>
            <a:ln w="9525" cap="flat">
              <a:noFill/>
              <a:prstDash val="solid"/>
              <a:miter/>
            </a:ln>
          </p:spPr>
          <p:txBody>
            <a:bodyPr rtlCol="0" anchor="ctr"/>
            <a:lstStyle/>
            <a:p>
              <a:endParaRPr lang="ja-JP" altLang="en-US"/>
            </a:p>
          </p:txBody>
        </p:sp>
        <p:sp>
          <p:nvSpPr>
            <p:cNvPr id="213" name="フリーフォーム: 図形 212">
              <a:extLst>
                <a:ext uri="{FF2B5EF4-FFF2-40B4-BE49-F238E27FC236}">
                  <a16:creationId xmlns:a16="http://schemas.microsoft.com/office/drawing/2014/main" id="{B53AD1B7-3813-FFBE-86D4-4B0BFCFA45B6}"/>
                </a:ext>
              </a:extLst>
            </p:cNvPr>
            <p:cNvSpPr/>
            <p:nvPr/>
          </p:nvSpPr>
          <p:spPr>
            <a:xfrm>
              <a:off x="748648" y="1115187"/>
              <a:ext cx="280606" cy="330612"/>
            </a:xfrm>
            <a:custGeom>
              <a:avLst/>
              <a:gdLst>
                <a:gd name="connsiteX0" fmla="*/ 50197 w 280606"/>
                <a:gd name="connsiteY0" fmla="*/ 147733 h 330612"/>
                <a:gd name="connsiteX1" fmla="*/ 1524 w 280606"/>
                <a:gd name="connsiteY1" fmla="*/ 12097 h 330612"/>
                <a:gd name="connsiteX2" fmla="*/ 0 w 280606"/>
                <a:gd name="connsiteY2" fmla="*/ 0 h 330612"/>
                <a:gd name="connsiteX3" fmla="*/ 29623 w 280606"/>
                <a:gd name="connsiteY3" fmla="*/ 69913 h 330612"/>
                <a:gd name="connsiteX4" fmla="*/ 74771 w 280606"/>
                <a:gd name="connsiteY4" fmla="*/ 123730 h 330612"/>
                <a:gd name="connsiteX5" fmla="*/ 112300 w 280606"/>
                <a:gd name="connsiteY5" fmla="*/ 140398 h 330612"/>
                <a:gd name="connsiteX6" fmla="*/ 199930 w 280606"/>
                <a:gd name="connsiteY6" fmla="*/ 179451 h 330612"/>
                <a:gd name="connsiteX7" fmla="*/ 183928 w 280606"/>
                <a:gd name="connsiteY7" fmla="*/ 180880 h 330612"/>
                <a:gd name="connsiteX8" fmla="*/ 206407 w 280606"/>
                <a:gd name="connsiteY8" fmla="*/ 186023 h 330612"/>
                <a:gd name="connsiteX9" fmla="*/ 274701 w 280606"/>
                <a:gd name="connsiteY9" fmla="*/ 254603 h 330612"/>
                <a:gd name="connsiteX10" fmla="*/ 279368 w 280606"/>
                <a:gd name="connsiteY10" fmla="*/ 314992 h 330612"/>
                <a:gd name="connsiteX11" fmla="*/ 280607 w 280606"/>
                <a:gd name="connsiteY11" fmla="*/ 329851 h 330612"/>
                <a:gd name="connsiteX12" fmla="*/ 277178 w 280606"/>
                <a:gd name="connsiteY12" fmla="*/ 330613 h 330612"/>
                <a:gd name="connsiteX13" fmla="*/ 254794 w 280606"/>
                <a:gd name="connsiteY13" fmla="*/ 273177 h 330612"/>
                <a:gd name="connsiteX14" fmla="*/ 73343 w 280606"/>
                <a:gd name="connsiteY14" fmla="*/ 161068 h 330612"/>
                <a:gd name="connsiteX15" fmla="*/ 50006 w 280606"/>
                <a:gd name="connsiteY15" fmla="*/ 147828 h 330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80606" h="330612">
                  <a:moveTo>
                    <a:pt x="50197" y="147733"/>
                  </a:moveTo>
                  <a:cubicBezTo>
                    <a:pt x="12478" y="117634"/>
                    <a:pt x="7239" y="60103"/>
                    <a:pt x="1524" y="12097"/>
                  </a:cubicBezTo>
                  <a:cubicBezTo>
                    <a:pt x="1048" y="8001"/>
                    <a:pt x="572" y="4000"/>
                    <a:pt x="0" y="0"/>
                  </a:cubicBezTo>
                  <a:cubicBezTo>
                    <a:pt x="18574" y="16764"/>
                    <a:pt x="22289" y="44577"/>
                    <a:pt x="29623" y="69913"/>
                  </a:cubicBezTo>
                  <a:cubicBezTo>
                    <a:pt x="36481" y="93726"/>
                    <a:pt x="46482" y="115348"/>
                    <a:pt x="74771" y="123730"/>
                  </a:cubicBezTo>
                  <a:cubicBezTo>
                    <a:pt x="84011" y="125539"/>
                    <a:pt x="118110" y="162401"/>
                    <a:pt x="112300" y="140398"/>
                  </a:cubicBezTo>
                  <a:cubicBezTo>
                    <a:pt x="141923" y="151733"/>
                    <a:pt x="172974" y="165544"/>
                    <a:pt x="199930" y="179451"/>
                  </a:cubicBezTo>
                  <a:cubicBezTo>
                    <a:pt x="195072" y="183070"/>
                    <a:pt x="188976" y="176974"/>
                    <a:pt x="183928" y="180880"/>
                  </a:cubicBezTo>
                  <a:cubicBezTo>
                    <a:pt x="190119" y="187452"/>
                    <a:pt x="197263" y="188881"/>
                    <a:pt x="206407" y="186023"/>
                  </a:cubicBezTo>
                  <a:cubicBezTo>
                    <a:pt x="236411" y="187071"/>
                    <a:pt x="279749" y="220980"/>
                    <a:pt x="274701" y="254603"/>
                  </a:cubicBezTo>
                  <a:cubicBezTo>
                    <a:pt x="273368" y="274320"/>
                    <a:pt x="277178" y="294799"/>
                    <a:pt x="279368" y="314992"/>
                  </a:cubicBezTo>
                  <a:cubicBezTo>
                    <a:pt x="279940" y="319945"/>
                    <a:pt x="280321" y="324898"/>
                    <a:pt x="280607" y="329851"/>
                  </a:cubicBezTo>
                  <a:lnTo>
                    <a:pt x="277178" y="330613"/>
                  </a:lnTo>
                  <a:cubicBezTo>
                    <a:pt x="272320" y="307848"/>
                    <a:pt x="264700" y="288988"/>
                    <a:pt x="254794" y="273177"/>
                  </a:cubicBezTo>
                  <a:cubicBezTo>
                    <a:pt x="218789" y="215360"/>
                    <a:pt x="151924" y="196215"/>
                    <a:pt x="73343" y="161068"/>
                  </a:cubicBezTo>
                  <a:cubicBezTo>
                    <a:pt x="64389" y="157639"/>
                    <a:pt x="56674" y="153162"/>
                    <a:pt x="50006" y="147828"/>
                  </a:cubicBezTo>
                  <a:close/>
                </a:path>
              </a:pathLst>
            </a:custGeom>
            <a:solidFill>
              <a:srgbClr val="898989"/>
            </a:solidFill>
            <a:ln w="9525" cap="flat">
              <a:noFill/>
              <a:prstDash val="solid"/>
              <a:miter/>
            </a:ln>
          </p:spPr>
          <p:txBody>
            <a:bodyPr rtlCol="0" anchor="ctr"/>
            <a:lstStyle/>
            <a:p>
              <a:endParaRPr lang="ja-JP" altLang="en-US"/>
            </a:p>
          </p:txBody>
        </p:sp>
        <p:sp>
          <p:nvSpPr>
            <p:cNvPr id="214" name="フリーフォーム: 図形 213">
              <a:extLst>
                <a:ext uri="{FF2B5EF4-FFF2-40B4-BE49-F238E27FC236}">
                  <a16:creationId xmlns:a16="http://schemas.microsoft.com/office/drawing/2014/main" id="{CA42D053-E7F8-5EB9-8481-514910C83FD0}"/>
                </a:ext>
              </a:extLst>
            </p:cNvPr>
            <p:cNvSpPr/>
            <p:nvPr/>
          </p:nvSpPr>
          <p:spPr>
            <a:xfrm>
              <a:off x="778366" y="1184338"/>
              <a:ext cx="297751" cy="276957"/>
            </a:xfrm>
            <a:custGeom>
              <a:avLst/>
              <a:gdLst>
                <a:gd name="connsiteX0" fmla="*/ 9335 w 297751"/>
                <a:gd name="connsiteY0" fmla="*/ 0 h 276957"/>
                <a:gd name="connsiteX1" fmla="*/ 103537 w 297751"/>
                <a:gd name="connsiteY1" fmla="*/ 65627 h 276957"/>
                <a:gd name="connsiteX2" fmla="*/ 217361 w 297751"/>
                <a:gd name="connsiteY2" fmla="*/ 118396 h 276957"/>
                <a:gd name="connsiteX3" fmla="*/ 225171 w 297751"/>
                <a:gd name="connsiteY3" fmla="*/ 116110 h 276957"/>
                <a:gd name="connsiteX4" fmla="*/ 230981 w 297751"/>
                <a:gd name="connsiteY4" fmla="*/ 124492 h 276957"/>
                <a:gd name="connsiteX5" fmla="*/ 237839 w 297751"/>
                <a:gd name="connsiteY5" fmla="*/ 129730 h 276957"/>
                <a:gd name="connsiteX6" fmla="*/ 234220 w 297751"/>
                <a:gd name="connsiteY6" fmla="*/ 116681 h 276957"/>
                <a:gd name="connsiteX7" fmla="*/ 242792 w 297751"/>
                <a:gd name="connsiteY7" fmla="*/ 114967 h 276957"/>
                <a:gd name="connsiteX8" fmla="*/ 262890 w 297751"/>
                <a:gd name="connsiteY8" fmla="*/ 169831 h 276957"/>
                <a:gd name="connsiteX9" fmla="*/ 276320 w 297751"/>
                <a:gd name="connsiteY9" fmla="*/ 206788 h 276957"/>
                <a:gd name="connsiteX10" fmla="*/ 280988 w 297751"/>
                <a:gd name="connsiteY10" fmla="*/ 209074 h 276957"/>
                <a:gd name="connsiteX11" fmla="*/ 278035 w 297751"/>
                <a:gd name="connsiteY11" fmla="*/ 225743 h 276957"/>
                <a:gd name="connsiteX12" fmla="*/ 280130 w 297751"/>
                <a:gd name="connsiteY12" fmla="*/ 232410 h 276957"/>
                <a:gd name="connsiteX13" fmla="*/ 284417 w 297751"/>
                <a:gd name="connsiteY13" fmla="*/ 219647 h 276957"/>
                <a:gd name="connsiteX14" fmla="*/ 292608 w 297751"/>
                <a:gd name="connsiteY14" fmla="*/ 220599 h 276957"/>
                <a:gd name="connsiteX15" fmla="*/ 291275 w 297751"/>
                <a:gd name="connsiteY15" fmla="*/ 235553 h 276957"/>
                <a:gd name="connsiteX16" fmla="*/ 297752 w 297751"/>
                <a:gd name="connsiteY16" fmla="*/ 241935 h 276957"/>
                <a:gd name="connsiteX17" fmla="*/ 260604 w 297751"/>
                <a:gd name="connsiteY17" fmla="*/ 276225 h 276957"/>
                <a:gd name="connsiteX18" fmla="*/ 265557 w 297751"/>
                <a:gd name="connsiteY18" fmla="*/ 261652 h 276957"/>
                <a:gd name="connsiteX19" fmla="*/ 264795 w 297751"/>
                <a:gd name="connsiteY19" fmla="*/ 262033 h 276957"/>
                <a:gd name="connsiteX20" fmla="*/ 261938 w 297751"/>
                <a:gd name="connsiteY20" fmla="*/ 256699 h 276957"/>
                <a:gd name="connsiteX21" fmla="*/ 256508 w 297751"/>
                <a:gd name="connsiteY21" fmla="*/ 188786 h 276957"/>
                <a:gd name="connsiteX22" fmla="*/ 256794 w 297751"/>
                <a:gd name="connsiteY22" fmla="*/ 221266 h 276957"/>
                <a:gd name="connsiteX23" fmla="*/ 257556 w 297751"/>
                <a:gd name="connsiteY23" fmla="*/ 245078 h 276957"/>
                <a:gd name="connsiteX24" fmla="*/ 249746 w 297751"/>
                <a:gd name="connsiteY24" fmla="*/ 245840 h 276957"/>
                <a:gd name="connsiteX25" fmla="*/ 245078 w 297751"/>
                <a:gd name="connsiteY25" fmla="*/ 185452 h 276957"/>
                <a:gd name="connsiteX26" fmla="*/ 176784 w 297751"/>
                <a:gd name="connsiteY26" fmla="*/ 116872 h 276957"/>
                <a:gd name="connsiteX27" fmla="*/ 154305 w 297751"/>
                <a:gd name="connsiteY27" fmla="*/ 111728 h 276957"/>
                <a:gd name="connsiteX28" fmla="*/ 170307 w 297751"/>
                <a:gd name="connsiteY28" fmla="*/ 110299 h 276957"/>
                <a:gd name="connsiteX29" fmla="*/ 82677 w 297751"/>
                <a:gd name="connsiteY29" fmla="*/ 71247 h 276957"/>
                <a:gd name="connsiteX30" fmla="*/ 45148 w 297751"/>
                <a:gd name="connsiteY30" fmla="*/ 54578 h 276957"/>
                <a:gd name="connsiteX31" fmla="*/ 0 w 297751"/>
                <a:gd name="connsiteY31" fmla="*/ 762 h 276957"/>
                <a:gd name="connsiteX32" fmla="*/ 9430 w 297751"/>
                <a:gd name="connsiteY32" fmla="*/ 0 h 276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97751" h="276957">
                  <a:moveTo>
                    <a:pt x="9335" y="0"/>
                  </a:moveTo>
                  <a:cubicBezTo>
                    <a:pt x="20479" y="36767"/>
                    <a:pt x="67342" y="56483"/>
                    <a:pt x="103537" y="65627"/>
                  </a:cubicBezTo>
                  <a:cubicBezTo>
                    <a:pt x="140970" y="84392"/>
                    <a:pt x="179261" y="102679"/>
                    <a:pt x="217361" y="118396"/>
                  </a:cubicBezTo>
                  <a:lnTo>
                    <a:pt x="225171" y="116110"/>
                  </a:lnTo>
                  <a:cubicBezTo>
                    <a:pt x="227267" y="118777"/>
                    <a:pt x="229171" y="121634"/>
                    <a:pt x="230981" y="124492"/>
                  </a:cubicBezTo>
                  <a:cubicBezTo>
                    <a:pt x="232886" y="126778"/>
                    <a:pt x="235267" y="128302"/>
                    <a:pt x="237839" y="129730"/>
                  </a:cubicBezTo>
                  <a:cubicBezTo>
                    <a:pt x="236792" y="125254"/>
                    <a:pt x="235553" y="120872"/>
                    <a:pt x="234220" y="116681"/>
                  </a:cubicBezTo>
                  <a:lnTo>
                    <a:pt x="242792" y="114967"/>
                  </a:lnTo>
                  <a:cubicBezTo>
                    <a:pt x="248602" y="133255"/>
                    <a:pt x="253556" y="151924"/>
                    <a:pt x="262890" y="169831"/>
                  </a:cubicBezTo>
                  <a:cubicBezTo>
                    <a:pt x="271367" y="180499"/>
                    <a:pt x="268224" y="196787"/>
                    <a:pt x="276320" y="206788"/>
                  </a:cubicBezTo>
                  <a:lnTo>
                    <a:pt x="280988" y="209074"/>
                  </a:lnTo>
                  <a:cubicBezTo>
                    <a:pt x="279464" y="214027"/>
                    <a:pt x="279273" y="219266"/>
                    <a:pt x="278035" y="225743"/>
                  </a:cubicBezTo>
                  <a:cubicBezTo>
                    <a:pt x="279083" y="227838"/>
                    <a:pt x="279559" y="230124"/>
                    <a:pt x="280130" y="232410"/>
                  </a:cubicBezTo>
                  <a:cubicBezTo>
                    <a:pt x="282035" y="228695"/>
                    <a:pt x="283559" y="224314"/>
                    <a:pt x="284417" y="219647"/>
                  </a:cubicBezTo>
                  <a:lnTo>
                    <a:pt x="292608" y="220599"/>
                  </a:lnTo>
                  <a:cubicBezTo>
                    <a:pt x="291560" y="225743"/>
                    <a:pt x="291084" y="230886"/>
                    <a:pt x="291275" y="235553"/>
                  </a:cubicBezTo>
                  <a:lnTo>
                    <a:pt x="297752" y="241935"/>
                  </a:lnTo>
                  <a:cubicBezTo>
                    <a:pt x="285274" y="254603"/>
                    <a:pt x="277940" y="281749"/>
                    <a:pt x="260604" y="276225"/>
                  </a:cubicBezTo>
                  <a:cubicBezTo>
                    <a:pt x="253079" y="269939"/>
                    <a:pt x="265176" y="267748"/>
                    <a:pt x="265557" y="261652"/>
                  </a:cubicBezTo>
                  <a:cubicBezTo>
                    <a:pt x="265271" y="261747"/>
                    <a:pt x="265081" y="261842"/>
                    <a:pt x="264795" y="262033"/>
                  </a:cubicBezTo>
                  <a:lnTo>
                    <a:pt x="261938" y="256699"/>
                  </a:lnTo>
                  <a:cubicBezTo>
                    <a:pt x="264605" y="234601"/>
                    <a:pt x="262890" y="209836"/>
                    <a:pt x="256508" y="188786"/>
                  </a:cubicBezTo>
                  <a:cubicBezTo>
                    <a:pt x="253746" y="198977"/>
                    <a:pt x="257080" y="209264"/>
                    <a:pt x="256794" y="221266"/>
                  </a:cubicBezTo>
                  <a:cubicBezTo>
                    <a:pt x="258223" y="228600"/>
                    <a:pt x="256794" y="237268"/>
                    <a:pt x="257556" y="245078"/>
                  </a:cubicBezTo>
                  <a:lnTo>
                    <a:pt x="249746" y="245840"/>
                  </a:lnTo>
                  <a:cubicBezTo>
                    <a:pt x="247555" y="225647"/>
                    <a:pt x="243745" y="205168"/>
                    <a:pt x="245078" y="185452"/>
                  </a:cubicBezTo>
                  <a:cubicBezTo>
                    <a:pt x="250127" y="151924"/>
                    <a:pt x="206788" y="117920"/>
                    <a:pt x="176784" y="116872"/>
                  </a:cubicBezTo>
                  <a:cubicBezTo>
                    <a:pt x="167640" y="119729"/>
                    <a:pt x="160496" y="118300"/>
                    <a:pt x="154305" y="111728"/>
                  </a:cubicBezTo>
                  <a:cubicBezTo>
                    <a:pt x="159353" y="107823"/>
                    <a:pt x="165449" y="113824"/>
                    <a:pt x="170307" y="110299"/>
                  </a:cubicBezTo>
                  <a:cubicBezTo>
                    <a:pt x="143351" y="96393"/>
                    <a:pt x="112300" y="82677"/>
                    <a:pt x="82677" y="71247"/>
                  </a:cubicBezTo>
                  <a:cubicBezTo>
                    <a:pt x="88487" y="93250"/>
                    <a:pt x="54292" y="56483"/>
                    <a:pt x="45148" y="54578"/>
                  </a:cubicBezTo>
                  <a:cubicBezTo>
                    <a:pt x="16859" y="46292"/>
                    <a:pt x="6858" y="24574"/>
                    <a:pt x="0" y="762"/>
                  </a:cubicBezTo>
                  <a:lnTo>
                    <a:pt x="9430" y="0"/>
                  </a:lnTo>
                  <a:close/>
                </a:path>
              </a:pathLst>
            </a:custGeom>
            <a:solidFill>
              <a:srgbClr val="040000"/>
            </a:solidFill>
            <a:ln w="9525" cap="flat">
              <a:noFill/>
              <a:prstDash val="solid"/>
              <a:miter/>
            </a:ln>
          </p:spPr>
          <p:txBody>
            <a:bodyPr rtlCol="0" anchor="ctr"/>
            <a:lstStyle/>
            <a:p>
              <a:endParaRPr lang="ja-JP" altLang="en-US"/>
            </a:p>
          </p:txBody>
        </p:sp>
        <p:sp>
          <p:nvSpPr>
            <p:cNvPr id="215" name="フリーフォーム: 図形 214">
              <a:extLst>
                <a:ext uri="{FF2B5EF4-FFF2-40B4-BE49-F238E27FC236}">
                  <a16:creationId xmlns:a16="http://schemas.microsoft.com/office/drawing/2014/main" id="{70797C0B-3BF3-CE6A-D443-B1D180297519}"/>
                </a:ext>
              </a:extLst>
            </p:cNvPr>
            <p:cNvSpPr/>
            <p:nvPr/>
          </p:nvSpPr>
          <p:spPr>
            <a:xfrm>
              <a:off x="800645" y="1468335"/>
              <a:ext cx="126575" cy="121123"/>
            </a:xfrm>
            <a:custGeom>
              <a:avLst/>
              <a:gdLst>
                <a:gd name="connsiteX0" fmla="*/ 94593 w 126575"/>
                <a:gd name="connsiteY0" fmla="*/ 69380 h 121123"/>
                <a:gd name="connsiteX1" fmla="*/ 95736 w 126575"/>
                <a:gd name="connsiteY1" fmla="*/ 58807 h 121123"/>
                <a:gd name="connsiteX2" fmla="*/ 94593 w 126575"/>
                <a:gd name="connsiteY2" fmla="*/ 69380 h 121123"/>
                <a:gd name="connsiteX3" fmla="*/ 60780 w 126575"/>
                <a:gd name="connsiteY3" fmla="*/ 104527 h 121123"/>
                <a:gd name="connsiteX4" fmla="*/ 75162 w 126575"/>
                <a:gd name="connsiteY4" fmla="*/ 106051 h 121123"/>
                <a:gd name="connsiteX5" fmla="*/ 81068 w 126575"/>
                <a:gd name="connsiteY5" fmla="*/ 99670 h 121123"/>
                <a:gd name="connsiteX6" fmla="*/ 60780 w 126575"/>
                <a:gd name="connsiteY6" fmla="*/ 104622 h 121123"/>
                <a:gd name="connsiteX7" fmla="*/ 58684 w 126575"/>
                <a:gd name="connsiteY7" fmla="*/ 52235 h 121123"/>
                <a:gd name="connsiteX8" fmla="*/ 58303 w 126575"/>
                <a:gd name="connsiteY8" fmla="*/ 65284 h 121123"/>
                <a:gd name="connsiteX9" fmla="*/ 58684 w 126575"/>
                <a:gd name="connsiteY9" fmla="*/ 52235 h 121123"/>
                <a:gd name="connsiteX10" fmla="*/ 26013 w 126575"/>
                <a:gd name="connsiteY10" fmla="*/ 29375 h 121123"/>
                <a:gd name="connsiteX11" fmla="*/ 30300 w 126575"/>
                <a:gd name="connsiteY11" fmla="*/ 22136 h 121123"/>
                <a:gd name="connsiteX12" fmla="*/ 26013 w 126575"/>
                <a:gd name="connsiteY12" fmla="*/ 29375 h 121123"/>
                <a:gd name="connsiteX13" fmla="*/ 42777 w 126575"/>
                <a:gd name="connsiteY13" fmla="*/ 118148 h 121123"/>
                <a:gd name="connsiteX14" fmla="*/ 45063 w 126575"/>
                <a:gd name="connsiteY14" fmla="*/ 705 h 121123"/>
                <a:gd name="connsiteX15" fmla="*/ 60780 w 126575"/>
                <a:gd name="connsiteY15" fmla="*/ 229 h 121123"/>
                <a:gd name="connsiteX16" fmla="*/ 68685 w 126575"/>
                <a:gd name="connsiteY16" fmla="*/ 120720 h 121123"/>
                <a:gd name="connsiteX17" fmla="*/ 42777 w 126575"/>
                <a:gd name="connsiteY17" fmla="*/ 118243 h 1211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6575" h="121123">
                  <a:moveTo>
                    <a:pt x="94593" y="69380"/>
                  </a:moveTo>
                  <a:cubicBezTo>
                    <a:pt x="97737" y="70237"/>
                    <a:pt x="97832" y="61189"/>
                    <a:pt x="95736" y="58807"/>
                  </a:cubicBezTo>
                  <a:cubicBezTo>
                    <a:pt x="95355" y="61760"/>
                    <a:pt x="94974" y="64808"/>
                    <a:pt x="94593" y="69380"/>
                  </a:cubicBezTo>
                  <a:close/>
                  <a:moveTo>
                    <a:pt x="60780" y="104527"/>
                  </a:moveTo>
                  <a:cubicBezTo>
                    <a:pt x="65542" y="109004"/>
                    <a:pt x="68304" y="107099"/>
                    <a:pt x="75162" y="106051"/>
                  </a:cubicBezTo>
                  <a:cubicBezTo>
                    <a:pt x="78115" y="104908"/>
                    <a:pt x="79353" y="102146"/>
                    <a:pt x="81068" y="99670"/>
                  </a:cubicBezTo>
                  <a:cubicBezTo>
                    <a:pt x="74591" y="96431"/>
                    <a:pt x="65542" y="99479"/>
                    <a:pt x="60780" y="104622"/>
                  </a:cubicBezTo>
                  <a:close/>
                  <a:moveTo>
                    <a:pt x="58684" y="52235"/>
                  </a:moveTo>
                  <a:cubicBezTo>
                    <a:pt x="56874" y="56616"/>
                    <a:pt x="57160" y="60141"/>
                    <a:pt x="58303" y="65284"/>
                  </a:cubicBezTo>
                  <a:cubicBezTo>
                    <a:pt x="65352" y="65856"/>
                    <a:pt x="63637" y="54426"/>
                    <a:pt x="58684" y="52235"/>
                  </a:cubicBezTo>
                  <a:close/>
                  <a:moveTo>
                    <a:pt x="26013" y="29375"/>
                  </a:moveTo>
                  <a:cubicBezTo>
                    <a:pt x="30014" y="28232"/>
                    <a:pt x="35062" y="26518"/>
                    <a:pt x="30300" y="22136"/>
                  </a:cubicBezTo>
                  <a:cubicBezTo>
                    <a:pt x="28871" y="24517"/>
                    <a:pt x="27442" y="26994"/>
                    <a:pt x="26013" y="29375"/>
                  </a:cubicBezTo>
                  <a:close/>
                  <a:moveTo>
                    <a:pt x="42777" y="118148"/>
                  </a:moveTo>
                  <a:cubicBezTo>
                    <a:pt x="-10848" y="100717"/>
                    <a:pt x="-18373" y="9372"/>
                    <a:pt x="45063" y="705"/>
                  </a:cubicBezTo>
                  <a:cubicBezTo>
                    <a:pt x="49921" y="38"/>
                    <a:pt x="55160" y="-153"/>
                    <a:pt x="60780" y="229"/>
                  </a:cubicBezTo>
                  <a:cubicBezTo>
                    <a:pt x="139266" y="-5963"/>
                    <a:pt x="154315" y="115672"/>
                    <a:pt x="68685" y="120720"/>
                  </a:cubicBezTo>
                  <a:cubicBezTo>
                    <a:pt x="59160" y="121768"/>
                    <a:pt x="50493" y="120720"/>
                    <a:pt x="42777" y="118243"/>
                  </a:cubicBezTo>
                  <a:close/>
                </a:path>
              </a:pathLst>
            </a:custGeom>
            <a:solidFill>
              <a:srgbClr val="040000"/>
            </a:solidFill>
            <a:ln w="9525" cap="flat">
              <a:noFill/>
              <a:prstDash val="solid"/>
              <a:miter/>
            </a:ln>
          </p:spPr>
          <p:txBody>
            <a:bodyPr rtlCol="0" anchor="ctr"/>
            <a:lstStyle/>
            <a:p>
              <a:endParaRPr lang="ja-JP" altLang="en-US"/>
            </a:p>
          </p:txBody>
        </p:sp>
        <p:sp>
          <p:nvSpPr>
            <p:cNvPr id="216" name="フリーフォーム: 図形 215">
              <a:extLst>
                <a:ext uri="{FF2B5EF4-FFF2-40B4-BE49-F238E27FC236}">
                  <a16:creationId xmlns:a16="http://schemas.microsoft.com/office/drawing/2014/main" id="{FDF0B63F-1062-99C9-8B42-1F9CE162C15F}"/>
                </a:ext>
              </a:extLst>
            </p:cNvPr>
            <p:cNvSpPr/>
            <p:nvPr/>
          </p:nvSpPr>
          <p:spPr>
            <a:xfrm>
              <a:off x="910002" y="940689"/>
              <a:ext cx="193452" cy="175831"/>
            </a:xfrm>
            <a:custGeom>
              <a:avLst/>
              <a:gdLst>
                <a:gd name="connsiteX0" fmla="*/ 168593 w 193452"/>
                <a:gd name="connsiteY0" fmla="*/ 155448 h 175831"/>
                <a:gd name="connsiteX1" fmla="*/ 0 w 193452"/>
                <a:gd name="connsiteY1" fmla="*/ 8477 h 175831"/>
                <a:gd name="connsiteX2" fmla="*/ 1905 w 193452"/>
                <a:gd name="connsiteY2" fmla="*/ 0 h 175831"/>
                <a:gd name="connsiteX3" fmla="*/ 4286 w 193452"/>
                <a:gd name="connsiteY3" fmla="*/ 381 h 175831"/>
                <a:gd name="connsiteX4" fmla="*/ 193453 w 193452"/>
                <a:gd name="connsiteY4" fmla="*/ 171736 h 175831"/>
                <a:gd name="connsiteX5" fmla="*/ 184309 w 193452"/>
                <a:gd name="connsiteY5" fmla="*/ 175832 h 175831"/>
                <a:gd name="connsiteX6" fmla="*/ 178594 w 193452"/>
                <a:gd name="connsiteY6" fmla="*/ 168688 h 175831"/>
                <a:gd name="connsiteX7" fmla="*/ 168497 w 193452"/>
                <a:gd name="connsiteY7" fmla="*/ 155448 h 1758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3452" h="175831">
                  <a:moveTo>
                    <a:pt x="168593" y="155448"/>
                  </a:moveTo>
                  <a:cubicBezTo>
                    <a:pt x="123444" y="95536"/>
                    <a:pt x="74676" y="25051"/>
                    <a:pt x="0" y="8477"/>
                  </a:cubicBezTo>
                  <a:lnTo>
                    <a:pt x="1905" y="0"/>
                  </a:lnTo>
                  <a:cubicBezTo>
                    <a:pt x="2381" y="286"/>
                    <a:pt x="3239" y="476"/>
                    <a:pt x="4286" y="381"/>
                  </a:cubicBezTo>
                  <a:cubicBezTo>
                    <a:pt x="92012" y="14954"/>
                    <a:pt x="142494" y="102870"/>
                    <a:pt x="193453" y="171736"/>
                  </a:cubicBezTo>
                  <a:lnTo>
                    <a:pt x="184309" y="175832"/>
                  </a:lnTo>
                  <a:cubicBezTo>
                    <a:pt x="182499" y="173450"/>
                    <a:pt x="180594" y="171069"/>
                    <a:pt x="178594" y="168688"/>
                  </a:cubicBezTo>
                  <a:cubicBezTo>
                    <a:pt x="175260" y="164402"/>
                    <a:pt x="171926" y="159925"/>
                    <a:pt x="168497" y="155448"/>
                  </a:cubicBezTo>
                  <a:close/>
                </a:path>
              </a:pathLst>
            </a:custGeom>
            <a:solidFill>
              <a:srgbClr val="040000"/>
            </a:solidFill>
            <a:ln w="9525" cap="flat">
              <a:noFill/>
              <a:prstDash val="solid"/>
              <a:miter/>
            </a:ln>
          </p:spPr>
          <p:txBody>
            <a:bodyPr rtlCol="0" anchor="ctr"/>
            <a:lstStyle/>
            <a:p>
              <a:endParaRPr lang="ja-JP" altLang="en-US"/>
            </a:p>
          </p:txBody>
        </p:sp>
        <p:sp>
          <p:nvSpPr>
            <p:cNvPr id="217" name="フリーフォーム: 図形 216">
              <a:extLst>
                <a:ext uri="{FF2B5EF4-FFF2-40B4-BE49-F238E27FC236}">
                  <a16:creationId xmlns:a16="http://schemas.microsoft.com/office/drawing/2014/main" id="{F481B500-7BF4-1720-5E32-EB2D1A922DAE}"/>
                </a:ext>
              </a:extLst>
            </p:cNvPr>
            <p:cNvSpPr/>
            <p:nvPr/>
          </p:nvSpPr>
          <p:spPr>
            <a:xfrm>
              <a:off x="892571" y="1691925"/>
              <a:ext cx="107061" cy="109442"/>
            </a:xfrm>
            <a:custGeom>
              <a:avLst/>
              <a:gdLst>
                <a:gd name="connsiteX0" fmla="*/ 7239 w 107061"/>
                <a:gd name="connsiteY0" fmla="*/ 109442 h 109442"/>
                <a:gd name="connsiteX1" fmla="*/ 0 w 107061"/>
                <a:gd name="connsiteY1" fmla="*/ 106585 h 109442"/>
                <a:gd name="connsiteX2" fmla="*/ 99822 w 107061"/>
                <a:gd name="connsiteY2" fmla="*/ 0 h 109442"/>
                <a:gd name="connsiteX3" fmla="*/ 107061 w 107061"/>
                <a:gd name="connsiteY3" fmla="*/ 2477 h 109442"/>
                <a:gd name="connsiteX4" fmla="*/ 105728 w 107061"/>
                <a:gd name="connsiteY4" fmla="*/ 5048 h 109442"/>
                <a:gd name="connsiteX5" fmla="*/ 28861 w 107061"/>
                <a:gd name="connsiteY5" fmla="*/ 92774 h 109442"/>
                <a:gd name="connsiteX6" fmla="*/ 7144 w 107061"/>
                <a:gd name="connsiteY6" fmla="*/ 109442 h 109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7061" h="109442">
                  <a:moveTo>
                    <a:pt x="7239" y="109442"/>
                  </a:moveTo>
                  <a:lnTo>
                    <a:pt x="0" y="106585"/>
                  </a:lnTo>
                  <a:cubicBezTo>
                    <a:pt x="39815" y="77153"/>
                    <a:pt x="74390" y="40767"/>
                    <a:pt x="99822" y="0"/>
                  </a:cubicBezTo>
                  <a:lnTo>
                    <a:pt x="107061" y="2477"/>
                  </a:lnTo>
                  <a:cubicBezTo>
                    <a:pt x="106585" y="3239"/>
                    <a:pt x="106108" y="4096"/>
                    <a:pt x="105728" y="5048"/>
                  </a:cubicBezTo>
                  <a:cubicBezTo>
                    <a:pt x="89916" y="41339"/>
                    <a:pt x="63437" y="73152"/>
                    <a:pt x="28861" y="92774"/>
                  </a:cubicBezTo>
                  <a:cubicBezTo>
                    <a:pt x="21717" y="98489"/>
                    <a:pt x="14478" y="104013"/>
                    <a:pt x="7144" y="109442"/>
                  </a:cubicBezTo>
                  <a:close/>
                </a:path>
              </a:pathLst>
            </a:custGeom>
            <a:solidFill>
              <a:srgbClr val="040000"/>
            </a:solidFill>
            <a:ln w="9525" cap="flat">
              <a:noFill/>
              <a:prstDash val="solid"/>
              <a:miter/>
            </a:ln>
          </p:spPr>
          <p:txBody>
            <a:bodyPr rtlCol="0" anchor="ctr"/>
            <a:lstStyle/>
            <a:p>
              <a:endParaRPr lang="ja-JP" altLang="en-US"/>
            </a:p>
          </p:txBody>
        </p:sp>
        <p:sp>
          <p:nvSpPr>
            <p:cNvPr id="218" name="フリーフォーム: 図形 217">
              <a:extLst>
                <a:ext uri="{FF2B5EF4-FFF2-40B4-BE49-F238E27FC236}">
                  <a16:creationId xmlns:a16="http://schemas.microsoft.com/office/drawing/2014/main" id="{DCB04FE3-5DF5-F427-6172-F8753EAF70C9}"/>
                </a:ext>
              </a:extLst>
            </p:cNvPr>
            <p:cNvSpPr/>
            <p:nvPr/>
          </p:nvSpPr>
          <p:spPr>
            <a:xfrm>
              <a:off x="867235" y="910399"/>
              <a:ext cx="52673" cy="38861"/>
            </a:xfrm>
            <a:custGeom>
              <a:avLst/>
              <a:gdLst>
                <a:gd name="connsiteX0" fmla="*/ 14192 w 52673"/>
                <a:gd name="connsiteY0" fmla="*/ 35243 h 38861"/>
                <a:gd name="connsiteX1" fmla="*/ 0 w 52673"/>
                <a:gd name="connsiteY1" fmla="*/ 32766 h 38861"/>
                <a:gd name="connsiteX2" fmla="*/ 667 w 52673"/>
                <a:gd name="connsiteY2" fmla="*/ 24765 h 38861"/>
                <a:gd name="connsiteX3" fmla="*/ 30671 w 52673"/>
                <a:gd name="connsiteY3" fmla="*/ 8191 h 38861"/>
                <a:gd name="connsiteX4" fmla="*/ 35623 w 52673"/>
                <a:gd name="connsiteY4" fmla="*/ 20193 h 38861"/>
                <a:gd name="connsiteX5" fmla="*/ 44005 w 52673"/>
                <a:gd name="connsiteY5" fmla="*/ 0 h 38861"/>
                <a:gd name="connsiteX6" fmla="*/ 52673 w 52673"/>
                <a:gd name="connsiteY6" fmla="*/ 2572 h 38861"/>
                <a:gd name="connsiteX7" fmla="*/ 44577 w 52673"/>
                <a:gd name="connsiteY7" fmla="*/ 24479 h 38861"/>
                <a:gd name="connsiteX8" fmla="*/ 44577 w 52673"/>
                <a:gd name="connsiteY8" fmla="*/ 30385 h 38861"/>
                <a:gd name="connsiteX9" fmla="*/ 42672 w 52673"/>
                <a:gd name="connsiteY9" fmla="*/ 38862 h 38861"/>
                <a:gd name="connsiteX10" fmla="*/ 14097 w 52673"/>
                <a:gd name="connsiteY10" fmla="*/ 35338 h 38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73" h="38861">
                  <a:moveTo>
                    <a:pt x="14192" y="35243"/>
                  </a:moveTo>
                  <a:cubicBezTo>
                    <a:pt x="9430" y="34004"/>
                    <a:pt x="4667" y="33147"/>
                    <a:pt x="0" y="32766"/>
                  </a:cubicBezTo>
                  <a:lnTo>
                    <a:pt x="667" y="24765"/>
                  </a:lnTo>
                  <a:cubicBezTo>
                    <a:pt x="15430" y="26003"/>
                    <a:pt x="26003" y="25432"/>
                    <a:pt x="30671" y="8191"/>
                  </a:cubicBezTo>
                  <a:cubicBezTo>
                    <a:pt x="32956" y="12002"/>
                    <a:pt x="35052" y="15716"/>
                    <a:pt x="35623" y="20193"/>
                  </a:cubicBezTo>
                  <a:cubicBezTo>
                    <a:pt x="39148" y="13335"/>
                    <a:pt x="41910" y="6572"/>
                    <a:pt x="44005" y="0"/>
                  </a:cubicBezTo>
                  <a:lnTo>
                    <a:pt x="52673" y="2572"/>
                  </a:lnTo>
                  <a:cubicBezTo>
                    <a:pt x="50102" y="10192"/>
                    <a:pt x="47244" y="17526"/>
                    <a:pt x="44577" y="24479"/>
                  </a:cubicBezTo>
                  <a:cubicBezTo>
                    <a:pt x="43815" y="26860"/>
                    <a:pt x="42767" y="29432"/>
                    <a:pt x="44577" y="30385"/>
                  </a:cubicBezTo>
                  <a:lnTo>
                    <a:pt x="42672" y="38862"/>
                  </a:lnTo>
                  <a:cubicBezTo>
                    <a:pt x="33528" y="36862"/>
                    <a:pt x="24098" y="35623"/>
                    <a:pt x="14097" y="35338"/>
                  </a:cubicBezTo>
                  <a:close/>
                </a:path>
              </a:pathLst>
            </a:custGeom>
            <a:solidFill>
              <a:srgbClr val="040000"/>
            </a:solidFill>
            <a:ln w="9525" cap="flat">
              <a:noFill/>
              <a:prstDash val="solid"/>
              <a:miter/>
            </a:ln>
          </p:spPr>
          <p:txBody>
            <a:bodyPr rtlCol="0" anchor="ctr"/>
            <a:lstStyle/>
            <a:p>
              <a:endParaRPr lang="ja-JP" altLang="en-US"/>
            </a:p>
          </p:txBody>
        </p:sp>
        <p:sp>
          <p:nvSpPr>
            <p:cNvPr id="219" name="フリーフォーム: 図形 218">
              <a:extLst>
                <a:ext uri="{FF2B5EF4-FFF2-40B4-BE49-F238E27FC236}">
                  <a16:creationId xmlns:a16="http://schemas.microsoft.com/office/drawing/2014/main" id="{DE5DAAD3-2FEE-6FC7-2D5D-FE0FCBFC4AB1}"/>
                </a:ext>
              </a:extLst>
            </p:cNvPr>
            <p:cNvSpPr/>
            <p:nvPr/>
          </p:nvSpPr>
          <p:spPr>
            <a:xfrm>
              <a:off x="817038" y="1356824"/>
              <a:ext cx="82692" cy="42497"/>
            </a:xfrm>
            <a:custGeom>
              <a:avLst/>
              <a:gdLst>
                <a:gd name="connsiteX0" fmla="*/ 64865 w 82692"/>
                <a:gd name="connsiteY0" fmla="*/ 15823 h 42497"/>
                <a:gd name="connsiteX1" fmla="*/ 13240 w 82692"/>
                <a:gd name="connsiteY1" fmla="*/ 19538 h 42497"/>
                <a:gd name="connsiteX2" fmla="*/ 62579 w 82692"/>
                <a:gd name="connsiteY2" fmla="*/ 17728 h 42497"/>
                <a:gd name="connsiteX3" fmla="*/ 64865 w 82692"/>
                <a:gd name="connsiteY3" fmla="*/ 15823 h 42497"/>
                <a:gd name="connsiteX4" fmla="*/ 81534 w 82692"/>
                <a:gd name="connsiteY4" fmla="*/ 17633 h 42497"/>
                <a:gd name="connsiteX5" fmla="*/ 0 w 82692"/>
                <a:gd name="connsiteY5" fmla="*/ 27920 h 42497"/>
                <a:gd name="connsiteX6" fmla="*/ 81534 w 82692"/>
                <a:gd name="connsiteY6" fmla="*/ 17633 h 42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692" h="42497">
                  <a:moveTo>
                    <a:pt x="64865" y="15823"/>
                  </a:moveTo>
                  <a:cubicBezTo>
                    <a:pt x="50387" y="11632"/>
                    <a:pt x="24194" y="6393"/>
                    <a:pt x="13240" y="19538"/>
                  </a:cubicBezTo>
                  <a:cubicBezTo>
                    <a:pt x="29432" y="21538"/>
                    <a:pt x="46482" y="20586"/>
                    <a:pt x="62579" y="17728"/>
                  </a:cubicBezTo>
                  <a:cubicBezTo>
                    <a:pt x="63341" y="17061"/>
                    <a:pt x="64103" y="16394"/>
                    <a:pt x="64865" y="15823"/>
                  </a:cubicBezTo>
                  <a:close/>
                  <a:moveTo>
                    <a:pt x="81534" y="17633"/>
                  </a:moveTo>
                  <a:cubicBezTo>
                    <a:pt x="93345" y="50875"/>
                    <a:pt x="11240" y="47065"/>
                    <a:pt x="0" y="27920"/>
                  </a:cubicBezTo>
                  <a:cubicBezTo>
                    <a:pt x="0" y="-7989"/>
                    <a:pt x="65437" y="-6847"/>
                    <a:pt x="81534" y="17633"/>
                  </a:cubicBezTo>
                  <a:close/>
                </a:path>
              </a:pathLst>
            </a:custGeom>
            <a:solidFill>
              <a:srgbClr val="040000"/>
            </a:solidFill>
            <a:ln w="9525" cap="flat">
              <a:noFill/>
              <a:prstDash val="solid"/>
              <a:miter/>
            </a:ln>
          </p:spPr>
          <p:txBody>
            <a:bodyPr rtlCol="0" anchor="ctr"/>
            <a:lstStyle/>
            <a:p>
              <a:endParaRPr lang="ja-JP" altLang="en-US"/>
            </a:p>
          </p:txBody>
        </p:sp>
        <p:sp>
          <p:nvSpPr>
            <p:cNvPr id="220" name="フリーフォーム: 図形 219">
              <a:extLst>
                <a:ext uri="{FF2B5EF4-FFF2-40B4-BE49-F238E27FC236}">
                  <a16:creationId xmlns:a16="http://schemas.microsoft.com/office/drawing/2014/main" id="{B46FF358-F7B3-0C7E-616A-1FFB5E285F79}"/>
                </a:ext>
              </a:extLst>
            </p:cNvPr>
            <p:cNvSpPr/>
            <p:nvPr/>
          </p:nvSpPr>
          <p:spPr>
            <a:xfrm>
              <a:off x="839802" y="1018508"/>
              <a:ext cx="228123" cy="197453"/>
            </a:xfrm>
            <a:custGeom>
              <a:avLst/>
              <a:gdLst>
                <a:gd name="connsiteX0" fmla="*/ 116300 w 228123"/>
                <a:gd name="connsiteY0" fmla="*/ 54483 h 197453"/>
                <a:gd name="connsiteX1" fmla="*/ 0 w 228123"/>
                <a:gd name="connsiteY1" fmla="*/ 8763 h 197453"/>
                <a:gd name="connsiteX2" fmla="*/ 1524 w 228123"/>
                <a:gd name="connsiteY2" fmla="*/ 0 h 197453"/>
                <a:gd name="connsiteX3" fmla="*/ 228124 w 228123"/>
                <a:gd name="connsiteY3" fmla="*/ 195358 h 197453"/>
                <a:gd name="connsiteX4" fmla="*/ 221171 w 228123"/>
                <a:gd name="connsiteY4" fmla="*/ 197453 h 197453"/>
                <a:gd name="connsiteX5" fmla="*/ 116300 w 228123"/>
                <a:gd name="connsiteY5" fmla="*/ 54388 h 197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28123" h="197453">
                  <a:moveTo>
                    <a:pt x="116300" y="54483"/>
                  </a:moveTo>
                  <a:cubicBezTo>
                    <a:pt x="84868" y="34195"/>
                    <a:pt x="41910" y="15811"/>
                    <a:pt x="0" y="8763"/>
                  </a:cubicBezTo>
                  <a:lnTo>
                    <a:pt x="1524" y="0"/>
                  </a:lnTo>
                  <a:cubicBezTo>
                    <a:pt x="126397" y="22669"/>
                    <a:pt x="196120" y="92964"/>
                    <a:pt x="228124" y="195358"/>
                  </a:cubicBezTo>
                  <a:lnTo>
                    <a:pt x="221171" y="197453"/>
                  </a:lnTo>
                  <a:cubicBezTo>
                    <a:pt x="204216" y="141256"/>
                    <a:pt x="158687" y="92773"/>
                    <a:pt x="116300" y="54388"/>
                  </a:cubicBezTo>
                  <a:close/>
                </a:path>
              </a:pathLst>
            </a:custGeom>
            <a:solidFill>
              <a:srgbClr val="040000"/>
            </a:solidFill>
            <a:ln w="9525" cap="flat">
              <a:noFill/>
              <a:prstDash val="solid"/>
              <a:miter/>
            </a:ln>
          </p:spPr>
          <p:txBody>
            <a:bodyPr rtlCol="0" anchor="ctr"/>
            <a:lstStyle/>
            <a:p>
              <a:endParaRPr lang="ja-JP" altLang="en-US"/>
            </a:p>
          </p:txBody>
        </p:sp>
        <p:sp>
          <p:nvSpPr>
            <p:cNvPr id="221" name="フリーフォーム: 図形 220">
              <a:extLst>
                <a:ext uri="{FF2B5EF4-FFF2-40B4-BE49-F238E27FC236}">
                  <a16:creationId xmlns:a16="http://schemas.microsoft.com/office/drawing/2014/main" id="{2645FD36-290A-C7F1-FF65-116491A48DCE}"/>
                </a:ext>
              </a:extLst>
            </p:cNvPr>
            <p:cNvSpPr/>
            <p:nvPr/>
          </p:nvSpPr>
          <p:spPr>
            <a:xfrm>
              <a:off x="786272" y="988790"/>
              <a:ext cx="327469" cy="396430"/>
            </a:xfrm>
            <a:custGeom>
              <a:avLst/>
              <a:gdLst>
                <a:gd name="connsiteX0" fmla="*/ 0 w 327469"/>
                <a:gd name="connsiteY0" fmla="*/ 23146 h 396430"/>
                <a:gd name="connsiteX1" fmla="*/ 32671 w 327469"/>
                <a:gd name="connsiteY1" fmla="*/ 9716 h 396430"/>
                <a:gd name="connsiteX2" fmla="*/ 56198 w 327469"/>
                <a:gd name="connsiteY2" fmla="*/ 0 h 396430"/>
                <a:gd name="connsiteX3" fmla="*/ 48958 w 327469"/>
                <a:gd name="connsiteY3" fmla="*/ 9335 h 396430"/>
                <a:gd name="connsiteX4" fmla="*/ 98298 w 327469"/>
                <a:gd name="connsiteY4" fmla="*/ 4667 h 396430"/>
                <a:gd name="connsiteX5" fmla="*/ 109347 w 327469"/>
                <a:gd name="connsiteY5" fmla="*/ 10001 h 396430"/>
                <a:gd name="connsiteX6" fmla="*/ 88106 w 327469"/>
                <a:gd name="connsiteY6" fmla="*/ 13526 h 396430"/>
                <a:gd name="connsiteX7" fmla="*/ 117062 w 327469"/>
                <a:gd name="connsiteY7" fmla="*/ 20765 h 396430"/>
                <a:gd name="connsiteX8" fmla="*/ 125349 w 327469"/>
                <a:gd name="connsiteY8" fmla="*/ 19717 h 396430"/>
                <a:gd name="connsiteX9" fmla="*/ 188595 w 327469"/>
                <a:gd name="connsiteY9" fmla="*/ 46387 h 396430"/>
                <a:gd name="connsiteX10" fmla="*/ 247269 w 327469"/>
                <a:gd name="connsiteY10" fmla="*/ 85916 h 396430"/>
                <a:gd name="connsiteX11" fmla="*/ 327469 w 327469"/>
                <a:gd name="connsiteY11" fmla="*/ 299085 h 396430"/>
                <a:gd name="connsiteX12" fmla="*/ 316897 w 327469"/>
                <a:gd name="connsiteY12" fmla="*/ 364808 h 396430"/>
                <a:gd name="connsiteX13" fmla="*/ 303562 w 327469"/>
                <a:gd name="connsiteY13" fmla="*/ 396431 h 396430"/>
                <a:gd name="connsiteX14" fmla="*/ 287655 w 327469"/>
                <a:gd name="connsiteY14" fmla="*/ 246412 h 396430"/>
                <a:gd name="connsiteX15" fmla="*/ 281654 w 327469"/>
                <a:gd name="connsiteY15" fmla="*/ 224981 h 396430"/>
                <a:gd name="connsiteX16" fmla="*/ 55054 w 327469"/>
                <a:gd name="connsiteY16" fmla="*/ 29623 h 396430"/>
                <a:gd name="connsiteX17" fmla="*/ 0 w 327469"/>
                <a:gd name="connsiteY17" fmla="*/ 23051 h 396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27469" h="396430">
                  <a:moveTo>
                    <a:pt x="0" y="23146"/>
                  </a:moveTo>
                  <a:cubicBezTo>
                    <a:pt x="7525" y="11906"/>
                    <a:pt x="21241" y="12097"/>
                    <a:pt x="32671" y="9716"/>
                  </a:cubicBezTo>
                  <a:cubicBezTo>
                    <a:pt x="41148" y="6001"/>
                    <a:pt x="48101" y="2191"/>
                    <a:pt x="56198" y="0"/>
                  </a:cubicBezTo>
                  <a:cubicBezTo>
                    <a:pt x="55721" y="5239"/>
                    <a:pt x="49625" y="3810"/>
                    <a:pt x="48958" y="9335"/>
                  </a:cubicBezTo>
                  <a:cubicBezTo>
                    <a:pt x="64770" y="14573"/>
                    <a:pt x="82391" y="1619"/>
                    <a:pt x="98298" y="4667"/>
                  </a:cubicBezTo>
                  <a:cubicBezTo>
                    <a:pt x="102108" y="5429"/>
                    <a:pt x="105727" y="7048"/>
                    <a:pt x="109347" y="10001"/>
                  </a:cubicBezTo>
                  <a:cubicBezTo>
                    <a:pt x="102775" y="15716"/>
                    <a:pt x="93726" y="8192"/>
                    <a:pt x="88106" y="13526"/>
                  </a:cubicBezTo>
                  <a:cubicBezTo>
                    <a:pt x="97631" y="16859"/>
                    <a:pt x="108394" y="13621"/>
                    <a:pt x="117062" y="20765"/>
                  </a:cubicBezTo>
                  <a:cubicBezTo>
                    <a:pt x="118586" y="22003"/>
                    <a:pt x="124015" y="21336"/>
                    <a:pt x="125349" y="19717"/>
                  </a:cubicBezTo>
                  <a:cubicBezTo>
                    <a:pt x="145732" y="7620"/>
                    <a:pt x="170212" y="36671"/>
                    <a:pt x="188595" y="46387"/>
                  </a:cubicBezTo>
                  <a:cubicBezTo>
                    <a:pt x="211074" y="56007"/>
                    <a:pt x="230600" y="69533"/>
                    <a:pt x="247269" y="85916"/>
                  </a:cubicBezTo>
                  <a:cubicBezTo>
                    <a:pt x="301847" y="139541"/>
                    <a:pt x="326612" y="223361"/>
                    <a:pt x="327469" y="299085"/>
                  </a:cubicBezTo>
                  <a:cubicBezTo>
                    <a:pt x="323850" y="317659"/>
                    <a:pt x="321850" y="343376"/>
                    <a:pt x="316897" y="364808"/>
                  </a:cubicBezTo>
                  <a:cubicBezTo>
                    <a:pt x="313944" y="377666"/>
                    <a:pt x="309848" y="389001"/>
                    <a:pt x="303562" y="396431"/>
                  </a:cubicBezTo>
                  <a:cubicBezTo>
                    <a:pt x="303848" y="341757"/>
                    <a:pt x="298990" y="291370"/>
                    <a:pt x="287655" y="246412"/>
                  </a:cubicBezTo>
                  <a:cubicBezTo>
                    <a:pt x="285845" y="239078"/>
                    <a:pt x="283845" y="232029"/>
                    <a:pt x="281654" y="224981"/>
                  </a:cubicBezTo>
                  <a:cubicBezTo>
                    <a:pt x="249650" y="122587"/>
                    <a:pt x="179927" y="52292"/>
                    <a:pt x="55054" y="29623"/>
                  </a:cubicBezTo>
                  <a:cubicBezTo>
                    <a:pt x="37814" y="26480"/>
                    <a:pt x="19431" y="24289"/>
                    <a:pt x="0" y="23051"/>
                  </a:cubicBezTo>
                  <a:close/>
                </a:path>
              </a:pathLst>
            </a:custGeom>
            <a:solidFill>
              <a:srgbClr val="898989"/>
            </a:solidFill>
            <a:ln w="9525" cap="flat">
              <a:noFill/>
              <a:prstDash val="solid"/>
              <a:miter/>
            </a:ln>
          </p:spPr>
          <p:txBody>
            <a:bodyPr rtlCol="0" anchor="ctr"/>
            <a:lstStyle/>
            <a:p>
              <a:endParaRPr lang="ja-JP" altLang="en-US"/>
            </a:p>
          </p:txBody>
        </p:sp>
        <p:sp>
          <p:nvSpPr>
            <p:cNvPr id="222" name="フリーフォーム: 図形 221">
              <a:extLst>
                <a:ext uri="{FF2B5EF4-FFF2-40B4-BE49-F238E27FC236}">
                  <a16:creationId xmlns:a16="http://schemas.microsoft.com/office/drawing/2014/main" id="{4E8B2C96-05A1-7E37-EAEF-4D90E8445DB3}"/>
                </a:ext>
              </a:extLst>
            </p:cNvPr>
            <p:cNvSpPr/>
            <p:nvPr/>
          </p:nvSpPr>
          <p:spPr>
            <a:xfrm>
              <a:off x="839326" y="842372"/>
              <a:ext cx="46481" cy="32117"/>
            </a:xfrm>
            <a:custGeom>
              <a:avLst/>
              <a:gdLst>
                <a:gd name="connsiteX0" fmla="*/ 95 w 46481"/>
                <a:gd name="connsiteY0" fmla="*/ 20973 h 32117"/>
                <a:gd name="connsiteX1" fmla="*/ 46482 w 46481"/>
                <a:gd name="connsiteY1" fmla="*/ 32118 h 32117"/>
                <a:gd name="connsiteX2" fmla="*/ 1238 w 46481"/>
                <a:gd name="connsiteY2" fmla="*/ 24688 h 32117"/>
                <a:gd name="connsiteX3" fmla="*/ 0 w 46481"/>
                <a:gd name="connsiteY3" fmla="*/ 20973 h 32117"/>
              </a:gdLst>
              <a:ahLst/>
              <a:cxnLst>
                <a:cxn ang="0">
                  <a:pos x="connsiteX0" y="connsiteY0"/>
                </a:cxn>
                <a:cxn ang="0">
                  <a:pos x="connsiteX1" y="connsiteY1"/>
                </a:cxn>
                <a:cxn ang="0">
                  <a:pos x="connsiteX2" y="connsiteY2"/>
                </a:cxn>
                <a:cxn ang="0">
                  <a:pos x="connsiteX3" y="connsiteY3"/>
                </a:cxn>
              </a:cxnLst>
              <a:rect l="l" t="t" r="r" b="b"/>
              <a:pathLst>
                <a:path w="46481" h="32117">
                  <a:moveTo>
                    <a:pt x="95" y="20973"/>
                  </a:moveTo>
                  <a:cubicBezTo>
                    <a:pt x="23050" y="-11031"/>
                    <a:pt x="43910" y="-5697"/>
                    <a:pt x="46482" y="32118"/>
                  </a:cubicBezTo>
                  <a:cubicBezTo>
                    <a:pt x="32004" y="16497"/>
                    <a:pt x="17907" y="6210"/>
                    <a:pt x="1238" y="24688"/>
                  </a:cubicBezTo>
                  <a:cubicBezTo>
                    <a:pt x="857" y="23450"/>
                    <a:pt x="381" y="22212"/>
                    <a:pt x="0" y="20973"/>
                  </a:cubicBezTo>
                  <a:close/>
                </a:path>
              </a:pathLst>
            </a:custGeom>
            <a:solidFill>
              <a:srgbClr val="898989"/>
            </a:solidFill>
            <a:ln w="9525" cap="flat">
              <a:noFill/>
              <a:prstDash val="solid"/>
              <a:miter/>
            </a:ln>
          </p:spPr>
          <p:txBody>
            <a:bodyPr rtlCol="0" anchor="ctr"/>
            <a:lstStyle/>
            <a:p>
              <a:endParaRPr lang="ja-JP" altLang="en-US"/>
            </a:p>
          </p:txBody>
        </p:sp>
        <p:sp>
          <p:nvSpPr>
            <p:cNvPr id="223" name="フリーフォーム: 図形 222">
              <a:extLst>
                <a:ext uri="{FF2B5EF4-FFF2-40B4-BE49-F238E27FC236}">
                  <a16:creationId xmlns:a16="http://schemas.microsoft.com/office/drawing/2014/main" id="{CDF9CB33-7F1D-B528-35AB-C76186B3351D}"/>
                </a:ext>
              </a:extLst>
            </p:cNvPr>
            <p:cNvSpPr/>
            <p:nvPr/>
          </p:nvSpPr>
          <p:spPr>
            <a:xfrm>
              <a:off x="874378" y="984789"/>
              <a:ext cx="167258" cy="89916"/>
            </a:xfrm>
            <a:custGeom>
              <a:avLst/>
              <a:gdLst>
                <a:gd name="connsiteX0" fmla="*/ 28956 w 167258"/>
                <a:gd name="connsiteY0" fmla="*/ 24765 h 89916"/>
                <a:gd name="connsiteX1" fmla="*/ 0 w 167258"/>
                <a:gd name="connsiteY1" fmla="*/ 17526 h 89916"/>
                <a:gd name="connsiteX2" fmla="*/ 21241 w 167258"/>
                <a:gd name="connsiteY2" fmla="*/ 14002 h 89916"/>
                <a:gd name="connsiteX3" fmla="*/ 10192 w 167258"/>
                <a:gd name="connsiteY3" fmla="*/ 8668 h 89916"/>
                <a:gd name="connsiteX4" fmla="*/ 11811 w 167258"/>
                <a:gd name="connsiteY4" fmla="*/ 0 h 89916"/>
                <a:gd name="connsiteX5" fmla="*/ 126587 w 167258"/>
                <a:gd name="connsiteY5" fmla="*/ 51340 h 89916"/>
                <a:gd name="connsiteX6" fmla="*/ 167259 w 167258"/>
                <a:gd name="connsiteY6" fmla="*/ 84201 h 89916"/>
                <a:gd name="connsiteX7" fmla="*/ 159258 w 167258"/>
                <a:gd name="connsiteY7" fmla="*/ 89916 h 89916"/>
                <a:gd name="connsiteX8" fmla="*/ 100584 w 167258"/>
                <a:gd name="connsiteY8" fmla="*/ 50387 h 89916"/>
                <a:gd name="connsiteX9" fmla="*/ 37338 w 167258"/>
                <a:gd name="connsiteY9" fmla="*/ 23717 h 89916"/>
                <a:gd name="connsiteX10" fmla="*/ 29051 w 167258"/>
                <a:gd name="connsiteY10" fmla="*/ 24765 h 89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67258" h="89916">
                  <a:moveTo>
                    <a:pt x="28956" y="24765"/>
                  </a:moveTo>
                  <a:cubicBezTo>
                    <a:pt x="20288" y="17621"/>
                    <a:pt x="9525" y="20860"/>
                    <a:pt x="0" y="17526"/>
                  </a:cubicBezTo>
                  <a:cubicBezTo>
                    <a:pt x="5620" y="12192"/>
                    <a:pt x="14573" y="19812"/>
                    <a:pt x="21241" y="14002"/>
                  </a:cubicBezTo>
                  <a:cubicBezTo>
                    <a:pt x="17717" y="11049"/>
                    <a:pt x="14002" y="9430"/>
                    <a:pt x="10192" y="8668"/>
                  </a:cubicBezTo>
                  <a:lnTo>
                    <a:pt x="11811" y="0"/>
                  </a:lnTo>
                  <a:cubicBezTo>
                    <a:pt x="52769" y="7906"/>
                    <a:pt x="93440" y="27527"/>
                    <a:pt x="126587" y="51340"/>
                  </a:cubicBezTo>
                  <a:cubicBezTo>
                    <a:pt x="141256" y="60770"/>
                    <a:pt x="154781" y="71819"/>
                    <a:pt x="167259" y="84201"/>
                  </a:cubicBezTo>
                  <a:lnTo>
                    <a:pt x="159258" y="89916"/>
                  </a:lnTo>
                  <a:cubicBezTo>
                    <a:pt x="142494" y="73533"/>
                    <a:pt x="123063" y="60008"/>
                    <a:pt x="100584" y="50387"/>
                  </a:cubicBezTo>
                  <a:cubicBezTo>
                    <a:pt x="82201" y="40672"/>
                    <a:pt x="57626" y="11621"/>
                    <a:pt x="37338" y="23717"/>
                  </a:cubicBezTo>
                  <a:cubicBezTo>
                    <a:pt x="36004" y="25336"/>
                    <a:pt x="30575" y="26003"/>
                    <a:pt x="29051" y="24765"/>
                  </a:cubicBezTo>
                  <a:close/>
                </a:path>
              </a:pathLst>
            </a:custGeom>
            <a:solidFill>
              <a:srgbClr val="040000"/>
            </a:solidFill>
            <a:ln w="9525" cap="flat">
              <a:noFill/>
              <a:prstDash val="solid"/>
              <a:miter/>
            </a:ln>
          </p:spPr>
          <p:txBody>
            <a:bodyPr rtlCol="0" anchor="ctr"/>
            <a:lstStyle/>
            <a:p>
              <a:endParaRPr lang="ja-JP" altLang="en-US"/>
            </a:p>
          </p:txBody>
        </p:sp>
        <p:sp>
          <p:nvSpPr>
            <p:cNvPr id="224" name="フリーフォーム: 図形 223">
              <a:extLst>
                <a:ext uri="{FF2B5EF4-FFF2-40B4-BE49-F238E27FC236}">
                  <a16:creationId xmlns:a16="http://schemas.microsoft.com/office/drawing/2014/main" id="{6E043A66-E94E-3B4B-DEE4-EE82161ABA81}"/>
                </a:ext>
              </a:extLst>
            </p:cNvPr>
            <p:cNvSpPr/>
            <p:nvPr/>
          </p:nvSpPr>
          <p:spPr>
            <a:xfrm>
              <a:off x="768079" y="1024135"/>
              <a:ext cx="295941" cy="203161"/>
            </a:xfrm>
            <a:custGeom>
              <a:avLst/>
              <a:gdLst>
                <a:gd name="connsiteX0" fmla="*/ 140970 w 295941"/>
                <a:gd name="connsiteY0" fmla="*/ 64096 h 203161"/>
                <a:gd name="connsiteX1" fmla="*/ 0 w 295941"/>
                <a:gd name="connsiteY1" fmla="*/ 4565 h 203161"/>
                <a:gd name="connsiteX2" fmla="*/ 71723 w 295941"/>
                <a:gd name="connsiteY2" fmla="*/ 3041 h 203161"/>
                <a:gd name="connsiteX3" fmla="*/ 188024 w 295941"/>
                <a:gd name="connsiteY3" fmla="*/ 48761 h 203161"/>
                <a:gd name="connsiteX4" fmla="*/ 292894 w 295941"/>
                <a:gd name="connsiteY4" fmla="*/ 191826 h 203161"/>
                <a:gd name="connsiteX5" fmla="*/ 295942 w 295941"/>
                <a:gd name="connsiteY5" fmla="*/ 203161 h 203161"/>
                <a:gd name="connsiteX6" fmla="*/ 140970 w 295941"/>
                <a:gd name="connsiteY6" fmla="*/ 64096 h 203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5941" h="203161">
                  <a:moveTo>
                    <a:pt x="140970" y="64096"/>
                  </a:moveTo>
                  <a:cubicBezTo>
                    <a:pt x="90678" y="51714"/>
                    <a:pt x="54197" y="4660"/>
                    <a:pt x="0" y="4565"/>
                  </a:cubicBezTo>
                  <a:cubicBezTo>
                    <a:pt x="21812" y="-1341"/>
                    <a:pt x="46577" y="-1150"/>
                    <a:pt x="71723" y="3041"/>
                  </a:cubicBezTo>
                  <a:cubicBezTo>
                    <a:pt x="113633" y="10089"/>
                    <a:pt x="156591" y="28377"/>
                    <a:pt x="188024" y="48761"/>
                  </a:cubicBezTo>
                  <a:cubicBezTo>
                    <a:pt x="230410" y="87147"/>
                    <a:pt x="275939" y="135534"/>
                    <a:pt x="292894" y="191826"/>
                  </a:cubicBezTo>
                  <a:cubicBezTo>
                    <a:pt x="294037" y="195541"/>
                    <a:pt x="294989" y="199351"/>
                    <a:pt x="295942" y="203161"/>
                  </a:cubicBezTo>
                  <a:cubicBezTo>
                    <a:pt x="269653" y="134486"/>
                    <a:pt x="215456" y="77526"/>
                    <a:pt x="140970" y="64096"/>
                  </a:cubicBezTo>
                  <a:close/>
                </a:path>
              </a:pathLst>
            </a:custGeom>
            <a:solidFill>
              <a:srgbClr val="898989"/>
            </a:solidFill>
            <a:ln w="9525" cap="flat">
              <a:noFill/>
              <a:prstDash val="solid"/>
              <a:miter/>
            </a:ln>
          </p:spPr>
          <p:txBody>
            <a:bodyPr rtlCol="0" anchor="ctr"/>
            <a:lstStyle/>
            <a:p>
              <a:endParaRPr lang="ja-JP" altLang="en-US"/>
            </a:p>
          </p:txBody>
        </p:sp>
        <p:sp>
          <p:nvSpPr>
            <p:cNvPr id="225" name="フリーフォーム: 図形 224">
              <a:extLst>
                <a:ext uri="{FF2B5EF4-FFF2-40B4-BE49-F238E27FC236}">
                  <a16:creationId xmlns:a16="http://schemas.microsoft.com/office/drawing/2014/main" id="{B49B7440-A3C0-E5F5-1B06-684EEE66BE89}"/>
                </a:ext>
              </a:extLst>
            </p:cNvPr>
            <p:cNvSpPr/>
            <p:nvPr/>
          </p:nvSpPr>
          <p:spPr>
            <a:xfrm>
              <a:off x="851917" y="872109"/>
              <a:ext cx="12414" cy="23926"/>
            </a:xfrm>
            <a:custGeom>
              <a:avLst/>
              <a:gdLst>
                <a:gd name="connsiteX0" fmla="*/ 7793 w 12414"/>
                <a:gd name="connsiteY0" fmla="*/ 23813 h 23926"/>
                <a:gd name="connsiteX1" fmla="*/ 4935 w 12414"/>
                <a:gd name="connsiteY1" fmla="*/ 4096 h 23926"/>
                <a:gd name="connsiteX2" fmla="*/ 11507 w 12414"/>
                <a:gd name="connsiteY2" fmla="*/ 0 h 23926"/>
                <a:gd name="connsiteX3" fmla="*/ 7793 w 12414"/>
                <a:gd name="connsiteY3" fmla="*/ 23813 h 23926"/>
              </a:gdLst>
              <a:ahLst/>
              <a:cxnLst>
                <a:cxn ang="0">
                  <a:pos x="connsiteX0" y="connsiteY0"/>
                </a:cxn>
                <a:cxn ang="0">
                  <a:pos x="connsiteX1" y="connsiteY1"/>
                </a:cxn>
                <a:cxn ang="0">
                  <a:pos x="connsiteX2" y="connsiteY2"/>
                </a:cxn>
                <a:cxn ang="0">
                  <a:pos x="connsiteX3" y="connsiteY3"/>
                </a:cxn>
              </a:cxnLst>
              <a:rect l="l" t="t" r="r" b="b"/>
              <a:pathLst>
                <a:path w="12414" h="23926">
                  <a:moveTo>
                    <a:pt x="7793" y="23813"/>
                  </a:moveTo>
                  <a:cubicBezTo>
                    <a:pt x="-6018" y="25336"/>
                    <a:pt x="2173" y="11239"/>
                    <a:pt x="4935" y="4096"/>
                  </a:cubicBezTo>
                  <a:cubicBezTo>
                    <a:pt x="7602" y="2286"/>
                    <a:pt x="9603" y="1143"/>
                    <a:pt x="11507" y="0"/>
                  </a:cubicBezTo>
                  <a:cubicBezTo>
                    <a:pt x="9984" y="6667"/>
                    <a:pt x="16460" y="22765"/>
                    <a:pt x="7793" y="23813"/>
                  </a:cubicBezTo>
                  <a:close/>
                </a:path>
              </a:pathLst>
            </a:custGeom>
            <a:solidFill>
              <a:srgbClr val="898989"/>
            </a:solidFill>
            <a:ln w="9525" cap="flat">
              <a:noFill/>
              <a:prstDash val="solid"/>
              <a:miter/>
            </a:ln>
          </p:spPr>
          <p:txBody>
            <a:bodyPr rtlCol="0" anchor="ctr"/>
            <a:lstStyle/>
            <a:p>
              <a:endParaRPr lang="ja-JP" altLang="en-US"/>
            </a:p>
          </p:txBody>
        </p:sp>
        <p:sp>
          <p:nvSpPr>
            <p:cNvPr id="226" name="フリーフォーム: 図形 225">
              <a:extLst>
                <a:ext uri="{FF2B5EF4-FFF2-40B4-BE49-F238E27FC236}">
                  <a16:creationId xmlns:a16="http://schemas.microsoft.com/office/drawing/2014/main" id="{62F45241-CBBF-726D-C54B-64E45DBA7CFB}"/>
                </a:ext>
              </a:extLst>
            </p:cNvPr>
            <p:cNvSpPr/>
            <p:nvPr/>
          </p:nvSpPr>
          <p:spPr>
            <a:xfrm>
              <a:off x="857935" y="1520570"/>
              <a:ext cx="5621" cy="13069"/>
            </a:xfrm>
            <a:custGeom>
              <a:avLst/>
              <a:gdLst>
                <a:gd name="connsiteX0" fmla="*/ 917 w 5621"/>
                <a:gd name="connsiteY0" fmla="*/ 13049 h 13069"/>
                <a:gd name="connsiteX1" fmla="*/ 1298 w 5621"/>
                <a:gd name="connsiteY1" fmla="*/ 0 h 13069"/>
                <a:gd name="connsiteX2" fmla="*/ 917 w 5621"/>
                <a:gd name="connsiteY2" fmla="*/ 13049 h 13069"/>
              </a:gdLst>
              <a:ahLst/>
              <a:cxnLst>
                <a:cxn ang="0">
                  <a:pos x="connsiteX0" y="connsiteY0"/>
                </a:cxn>
                <a:cxn ang="0">
                  <a:pos x="connsiteX1" y="connsiteY1"/>
                </a:cxn>
                <a:cxn ang="0">
                  <a:pos x="connsiteX2" y="connsiteY2"/>
                </a:cxn>
              </a:cxnLst>
              <a:rect l="l" t="t" r="r" b="b"/>
              <a:pathLst>
                <a:path w="5621" h="13069">
                  <a:moveTo>
                    <a:pt x="917" y="13049"/>
                  </a:moveTo>
                  <a:cubicBezTo>
                    <a:pt x="-226" y="7906"/>
                    <a:pt x="-512" y="4381"/>
                    <a:pt x="1298" y="0"/>
                  </a:cubicBezTo>
                  <a:cubicBezTo>
                    <a:pt x="6251" y="2191"/>
                    <a:pt x="7966" y="13621"/>
                    <a:pt x="917" y="13049"/>
                  </a:cubicBezTo>
                  <a:close/>
                </a:path>
              </a:pathLst>
            </a:custGeom>
            <a:solidFill>
              <a:srgbClr val="FFFFFF"/>
            </a:solidFill>
            <a:ln w="9525" cap="flat">
              <a:noFill/>
              <a:prstDash val="solid"/>
              <a:miter/>
            </a:ln>
          </p:spPr>
          <p:txBody>
            <a:bodyPr rtlCol="0" anchor="ctr"/>
            <a:lstStyle/>
            <a:p>
              <a:endParaRPr lang="ja-JP" altLang="en-US"/>
            </a:p>
          </p:txBody>
        </p:sp>
        <p:sp>
          <p:nvSpPr>
            <p:cNvPr id="227" name="フリーフォーム: 図形 226">
              <a:extLst>
                <a:ext uri="{FF2B5EF4-FFF2-40B4-BE49-F238E27FC236}">
                  <a16:creationId xmlns:a16="http://schemas.microsoft.com/office/drawing/2014/main" id="{EF49167E-C73B-D31D-0210-D430024F5CDB}"/>
                </a:ext>
              </a:extLst>
            </p:cNvPr>
            <p:cNvSpPr/>
            <p:nvPr/>
          </p:nvSpPr>
          <p:spPr>
            <a:xfrm>
              <a:off x="816312" y="832314"/>
              <a:ext cx="80250" cy="97935"/>
            </a:xfrm>
            <a:custGeom>
              <a:avLst/>
              <a:gdLst>
                <a:gd name="connsiteX0" fmla="*/ 40540 w 80250"/>
                <a:gd name="connsiteY0" fmla="*/ 43891 h 97935"/>
                <a:gd name="connsiteX1" fmla="*/ 43398 w 80250"/>
                <a:gd name="connsiteY1" fmla="*/ 63607 h 97935"/>
                <a:gd name="connsiteX2" fmla="*/ 47112 w 80250"/>
                <a:gd name="connsiteY2" fmla="*/ 39795 h 97935"/>
                <a:gd name="connsiteX3" fmla="*/ 40540 w 80250"/>
                <a:gd name="connsiteY3" fmla="*/ 43891 h 97935"/>
                <a:gd name="connsiteX4" fmla="*/ 69496 w 80250"/>
                <a:gd name="connsiteY4" fmla="*/ 42271 h 97935"/>
                <a:gd name="connsiteX5" fmla="*/ 23109 w 80250"/>
                <a:gd name="connsiteY5" fmla="*/ 31127 h 97935"/>
                <a:gd name="connsiteX6" fmla="*/ 24348 w 80250"/>
                <a:gd name="connsiteY6" fmla="*/ 34842 h 97935"/>
                <a:gd name="connsiteX7" fmla="*/ 69591 w 80250"/>
                <a:gd name="connsiteY7" fmla="*/ 42271 h 97935"/>
                <a:gd name="connsiteX8" fmla="*/ 21204 w 80250"/>
                <a:gd name="connsiteY8" fmla="*/ 66560 h 97935"/>
                <a:gd name="connsiteX9" fmla="*/ 28348 w 80250"/>
                <a:gd name="connsiteY9" fmla="*/ 77228 h 97935"/>
                <a:gd name="connsiteX10" fmla="*/ 45588 w 80250"/>
                <a:gd name="connsiteY10" fmla="*/ 79895 h 97935"/>
                <a:gd name="connsiteX11" fmla="*/ 60447 w 80250"/>
                <a:gd name="connsiteY11" fmla="*/ 45510 h 97935"/>
                <a:gd name="connsiteX12" fmla="*/ 42064 w 80250"/>
                <a:gd name="connsiteY12" fmla="*/ 72561 h 97935"/>
                <a:gd name="connsiteX13" fmla="*/ 21204 w 80250"/>
                <a:gd name="connsiteY13" fmla="*/ 66560 h 97935"/>
                <a:gd name="connsiteX14" fmla="*/ 9489 w 80250"/>
                <a:gd name="connsiteY14" fmla="*/ 97421 h 97935"/>
                <a:gd name="connsiteX15" fmla="*/ 3964 w 80250"/>
                <a:gd name="connsiteY15" fmla="*/ 59035 h 97935"/>
                <a:gd name="connsiteX16" fmla="*/ 27205 w 80250"/>
                <a:gd name="connsiteY16" fmla="*/ 8743 h 97935"/>
                <a:gd name="connsiteX17" fmla="*/ 23776 w 80250"/>
                <a:gd name="connsiteY17" fmla="*/ 97707 h 97935"/>
                <a:gd name="connsiteX18" fmla="*/ 9489 w 80250"/>
                <a:gd name="connsiteY18" fmla="*/ 97421 h 979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0250" h="97935">
                  <a:moveTo>
                    <a:pt x="40540" y="43891"/>
                  </a:moveTo>
                  <a:cubicBezTo>
                    <a:pt x="37778" y="51034"/>
                    <a:pt x="29586" y="65131"/>
                    <a:pt x="43398" y="63607"/>
                  </a:cubicBezTo>
                  <a:cubicBezTo>
                    <a:pt x="52065" y="62655"/>
                    <a:pt x="45588" y="46462"/>
                    <a:pt x="47112" y="39795"/>
                  </a:cubicBezTo>
                  <a:cubicBezTo>
                    <a:pt x="45207" y="40938"/>
                    <a:pt x="43207" y="41986"/>
                    <a:pt x="40540" y="43891"/>
                  </a:cubicBezTo>
                  <a:close/>
                  <a:moveTo>
                    <a:pt x="69496" y="42271"/>
                  </a:moveTo>
                  <a:cubicBezTo>
                    <a:pt x="66924" y="4362"/>
                    <a:pt x="46065" y="-877"/>
                    <a:pt x="23109" y="31127"/>
                  </a:cubicBezTo>
                  <a:cubicBezTo>
                    <a:pt x="23490" y="32365"/>
                    <a:pt x="23871" y="33604"/>
                    <a:pt x="24348" y="34842"/>
                  </a:cubicBezTo>
                  <a:cubicBezTo>
                    <a:pt x="40921" y="16363"/>
                    <a:pt x="55113" y="26650"/>
                    <a:pt x="69591" y="42271"/>
                  </a:cubicBezTo>
                  <a:close/>
                  <a:moveTo>
                    <a:pt x="21204" y="66560"/>
                  </a:moveTo>
                  <a:cubicBezTo>
                    <a:pt x="17490" y="71704"/>
                    <a:pt x="26157" y="73704"/>
                    <a:pt x="28348" y="77228"/>
                  </a:cubicBezTo>
                  <a:cubicBezTo>
                    <a:pt x="33301" y="84372"/>
                    <a:pt x="38254" y="84562"/>
                    <a:pt x="45588" y="79895"/>
                  </a:cubicBezTo>
                  <a:cubicBezTo>
                    <a:pt x="54161" y="72656"/>
                    <a:pt x="64734" y="55606"/>
                    <a:pt x="60447" y="45510"/>
                  </a:cubicBezTo>
                  <a:cubicBezTo>
                    <a:pt x="53780" y="55035"/>
                    <a:pt x="57399" y="72370"/>
                    <a:pt x="42064" y="72561"/>
                  </a:cubicBezTo>
                  <a:cubicBezTo>
                    <a:pt x="34825" y="72370"/>
                    <a:pt x="25967" y="74371"/>
                    <a:pt x="21204" y="66560"/>
                  </a:cubicBezTo>
                  <a:close/>
                  <a:moveTo>
                    <a:pt x="9489" y="97421"/>
                  </a:moveTo>
                  <a:cubicBezTo>
                    <a:pt x="-2513" y="99993"/>
                    <a:pt x="-1656" y="80467"/>
                    <a:pt x="3964" y="59035"/>
                  </a:cubicBezTo>
                  <a:cubicBezTo>
                    <a:pt x="9774" y="37128"/>
                    <a:pt x="20442" y="13125"/>
                    <a:pt x="27205" y="8743"/>
                  </a:cubicBezTo>
                  <a:cubicBezTo>
                    <a:pt x="95785" y="-33738"/>
                    <a:pt x="101214" y="92087"/>
                    <a:pt x="23776" y="97707"/>
                  </a:cubicBezTo>
                  <a:cubicBezTo>
                    <a:pt x="19299" y="98088"/>
                    <a:pt x="14537" y="97993"/>
                    <a:pt x="9489" y="97421"/>
                  </a:cubicBezTo>
                  <a:close/>
                </a:path>
              </a:pathLst>
            </a:custGeom>
            <a:solidFill>
              <a:srgbClr val="040000"/>
            </a:solidFill>
            <a:ln w="9525" cap="flat">
              <a:noFill/>
              <a:prstDash val="solid"/>
              <a:miter/>
            </a:ln>
          </p:spPr>
          <p:txBody>
            <a:bodyPr rtlCol="0" anchor="ctr"/>
            <a:lstStyle/>
            <a:p>
              <a:endParaRPr lang="ja-JP" altLang="en-US"/>
            </a:p>
          </p:txBody>
        </p:sp>
        <p:sp>
          <p:nvSpPr>
            <p:cNvPr id="228" name="フリーフォーム: 図形 227">
              <a:extLst>
                <a:ext uri="{FF2B5EF4-FFF2-40B4-BE49-F238E27FC236}">
                  <a16:creationId xmlns:a16="http://schemas.microsoft.com/office/drawing/2014/main" id="{386989F6-5E92-30A5-39BA-7FB7A507C80D}"/>
                </a:ext>
              </a:extLst>
            </p:cNvPr>
            <p:cNvSpPr/>
            <p:nvPr/>
          </p:nvSpPr>
          <p:spPr>
            <a:xfrm>
              <a:off x="830277" y="1367991"/>
              <a:ext cx="51625" cy="9431"/>
            </a:xfrm>
            <a:custGeom>
              <a:avLst/>
              <a:gdLst>
                <a:gd name="connsiteX0" fmla="*/ 49340 w 51625"/>
                <a:gd name="connsiteY0" fmla="*/ 6561 h 9431"/>
                <a:gd name="connsiteX1" fmla="*/ 0 w 51625"/>
                <a:gd name="connsiteY1" fmla="*/ 8371 h 9431"/>
                <a:gd name="connsiteX2" fmla="*/ 51626 w 51625"/>
                <a:gd name="connsiteY2" fmla="*/ 4656 h 9431"/>
                <a:gd name="connsiteX3" fmla="*/ 49340 w 51625"/>
                <a:gd name="connsiteY3" fmla="*/ 6561 h 9431"/>
              </a:gdLst>
              <a:ahLst/>
              <a:cxnLst>
                <a:cxn ang="0">
                  <a:pos x="connsiteX0" y="connsiteY0"/>
                </a:cxn>
                <a:cxn ang="0">
                  <a:pos x="connsiteX1" y="connsiteY1"/>
                </a:cxn>
                <a:cxn ang="0">
                  <a:pos x="connsiteX2" y="connsiteY2"/>
                </a:cxn>
                <a:cxn ang="0">
                  <a:pos x="connsiteX3" y="connsiteY3"/>
                </a:cxn>
              </a:cxnLst>
              <a:rect l="l" t="t" r="r" b="b"/>
              <a:pathLst>
                <a:path w="51625" h="9431">
                  <a:moveTo>
                    <a:pt x="49340" y="6561"/>
                  </a:moveTo>
                  <a:cubicBezTo>
                    <a:pt x="33338" y="9418"/>
                    <a:pt x="16193" y="10371"/>
                    <a:pt x="0" y="8371"/>
                  </a:cubicBezTo>
                  <a:cubicBezTo>
                    <a:pt x="10954" y="-4774"/>
                    <a:pt x="37148" y="465"/>
                    <a:pt x="51626" y="4656"/>
                  </a:cubicBezTo>
                  <a:cubicBezTo>
                    <a:pt x="50864" y="5323"/>
                    <a:pt x="50102" y="5989"/>
                    <a:pt x="49340" y="6561"/>
                  </a:cubicBezTo>
                  <a:close/>
                </a:path>
              </a:pathLst>
            </a:custGeom>
            <a:solidFill>
              <a:srgbClr val="898989"/>
            </a:solidFill>
            <a:ln w="9525" cap="flat">
              <a:noFill/>
              <a:prstDash val="solid"/>
              <a:miter/>
            </a:ln>
          </p:spPr>
          <p:txBody>
            <a:bodyPr rtlCol="0" anchor="ctr"/>
            <a:lstStyle/>
            <a:p>
              <a:endParaRPr lang="ja-JP" altLang="en-US"/>
            </a:p>
          </p:txBody>
        </p:sp>
        <p:sp>
          <p:nvSpPr>
            <p:cNvPr id="229" name="フリーフォーム: 図形 228">
              <a:extLst>
                <a:ext uri="{FF2B5EF4-FFF2-40B4-BE49-F238E27FC236}">
                  <a16:creationId xmlns:a16="http://schemas.microsoft.com/office/drawing/2014/main" id="{90E83328-5235-4D38-C84C-45220A638A7F}"/>
                </a:ext>
              </a:extLst>
            </p:cNvPr>
            <p:cNvSpPr/>
            <p:nvPr/>
          </p:nvSpPr>
          <p:spPr>
            <a:xfrm>
              <a:off x="836698" y="877823"/>
              <a:ext cx="41142" cy="37546"/>
            </a:xfrm>
            <a:custGeom>
              <a:avLst/>
              <a:gdLst>
                <a:gd name="connsiteX0" fmla="*/ 8058 w 41142"/>
                <a:gd name="connsiteY0" fmla="*/ 31718 h 37546"/>
                <a:gd name="connsiteX1" fmla="*/ 914 w 41142"/>
                <a:gd name="connsiteY1" fmla="*/ 21050 h 37546"/>
                <a:gd name="connsiteX2" fmla="*/ 21774 w 41142"/>
                <a:gd name="connsiteY2" fmla="*/ 27051 h 37546"/>
                <a:gd name="connsiteX3" fmla="*/ 40157 w 41142"/>
                <a:gd name="connsiteY3" fmla="*/ 0 h 37546"/>
                <a:gd name="connsiteX4" fmla="*/ 25298 w 41142"/>
                <a:gd name="connsiteY4" fmla="*/ 34385 h 37546"/>
                <a:gd name="connsiteX5" fmla="*/ 8058 w 41142"/>
                <a:gd name="connsiteY5" fmla="*/ 31718 h 37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1142" h="37546">
                  <a:moveTo>
                    <a:pt x="8058" y="31718"/>
                  </a:moveTo>
                  <a:cubicBezTo>
                    <a:pt x="5867" y="28099"/>
                    <a:pt x="-2801" y="26194"/>
                    <a:pt x="914" y="21050"/>
                  </a:cubicBezTo>
                  <a:cubicBezTo>
                    <a:pt x="5581" y="28956"/>
                    <a:pt x="14439" y="26860"/>
                    <a:pt x="21774" y="27051"/>
                  </a:cubicBezTo>
                  <a:cubicBezTo>
                    <a:pt x="37109" y="26860"/>
                    <a:pt x="33489" y="9525"/>
                    <a:pt x="40157" y="0"/>
                  </a:cubicBezTo>
                  <a:cubicBezTo>
                    <a:pt x="44443" y="10001"/>
                    <a:pt x="33870" y="27146"/>
                    <a:pt x="25298" y="34385"/>
                  </a:cubicBezTo>
                  <a:cubicBezTo>
                    <a:pt x="17964" y="39053"/>
                    <a:pt x="13011" y="38862"/>
                    <a:pt x="8058" y="31718"/>
                  </a:cubicBezTo>
                  <a:close/>
                </a:path>
              </a:pathLst>
            </a:custGeom>
            <a:solidFill>
              <a:srgbClr val="898989"/>
            </a:solidFill>
            <a:ln w="9525" cap="flat">
              <a:noFill/>
              <a:prstDash val="solid"/>
              <a:miter/>
            </a:ln>
          </p:spPr>
          <p:txBody>
            <a:bodyPr rtlCol="0" anchor="ctr"/>
            <a:lstStyle/>
            <a:p>
              <a:endParaRPr lang="ja-JP" altLang="en-US"/>
            </a:p>
          </p:txBody>
        </p:sp>
        <p:sp>
          <p:nvSpPr>
            <p:cNvPr id="230" name="フリーフォーム: 図形 229">
              <a:extLst>
                <a:ext uri="{FF2B5EF4-FFF2-40B4-BE49-F238E27FC236}">
                  <a16:creationId xmlns:a16="http://schemas.microsoft.com/office/drawing/2014/main" id="{869DE08F-BC32-805D-1CBC-652F2D747D9C}"/>
                </a:ext>
              </a:extLst>
            </p:cNvPr>
            <p:cNvSpPr/>
            <p:nvPr/>
          </p:nvSpPr>
          <p:spPr>
            <a:xfrm>
              <a:off x="841612" y="1458033"/>
              <a:ext cx="111958" cy="138437"/>
            </a:xfrm>
            <a:custGeom>
              <a:avLst/>
              <a:gdLst>
                <a:gd name="connsiteX0" fmla="*/ 19812 w 111958"/>
                <a:gd name="connsiteY0" fmla="*/ 10435 h 138437"/>
                <a:gd name="connsiteX1" fmla="*/ 4096 w 111958"/>
                <a:gd name="connsiteY1" fmla="*/ 10912 h 138437"/>
                <a:gd name="connsiteX2" fmla="*/ 3143 w 111958"/>
                <a:gd name="connsiteY2" fmla="*/ 4435 h 138437"/>
                <a:gd name="connsiteX3" fmla="*/ 6572 w 111958"/>
                <a:gd name="connsiteY3" fmla="*/ 3958 h 138437"/>
                <a:gd name="connsiteX4" fmla="*/ 72104 w 111958"/>
                <a:gd name="connsiteY4" fmla="*/ 11864 h 138437"/>
                <a:gd name="connsiteX5" fmla="*/ 42767 w 111958"/>
                <a:gd name="connsiteY5" fmla="*/ 137023 h 138437"/>
                <a:gd name="connsiteX6" fmla="*/ 0 w 111958"/>
                <a:gd name="connsiteY6" fmla="*/ 134451 h 138437"/>
                <a:gd name="connsiteX7" fmla="*/ 1810 w 111958"/>
                <a:gd name="connsiteY7" fmla="*/ 128355 h 138437"/>
                <a:gd name="connsiteX8" fmla="*/ 27718 w 111958"/>
                <a:gd name="connsiteY8" fmla="*/ 130831 h 138437"/>
                <a:gd name="connsiteX9" fmla="*/ 19812 w 111958"/>
                <a:gd name="connsiteY9" fmla="*/ 10340 h 13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1958" h="138437">
                  <a:moveTo>
                    <a:pt x="19812" y="10435"/>
                  </a:moveTo>
                  <a:cubicBezTo>
                    <a:pt x="14192" y="10054"/>
                    <a:pt x="8954" y="10245"/>
                    <a:pt x="4096" y="10912"/>
                  </a:cubicBezTo>
                  <a:lnTo>
                    <a:pt x="3143" y="4435"/>
                  </a:lnTo>
                  <a:cubicBezTo>
                    <a:pt x="4286" y="4244"/>
                    <a:pt x="5429" y="4149"/>
                    <a:pt x="6572" y="3958"/>
                  </a:cubicBezTo>
                  <a:cubicBezTo>
                    <a:pt x="34766" y="2339"/>
                    <a:pt x="45148" y="-7567"/>
                    <a:pt x="72104" y="11864"/>
                  </a:cubicBezTo>
                  <a:cubicBezTo>
                    <a:pt x="140113" y="44154"/>
                    <a:pt x="114967" y="133022"/>
                    <a:pt x="42767" y="137023"/>
                  </a:cubicBezTo>
                  <a:cubicBezTo>
                    <a:pt x="27242" y="139690"/>
                    <a:pt x="12859" y="138451"/>
                    <a:pt x="0" y="134451"/>
                  </a:cubicBezTo>
                  <a:lnTo>
                    <a:pt x="1810" y="128355"/>
                  </a:lnTo>
                  <a:cubicBezTo>
                    <a:pt x="9525" y="130831"/>
                    <a:pt x="18193" y="131879"/>
                    <a:pt x="27718" y="130831"/>
                  </a:cubicBezTo>
                  <a:cubicBezTo>
                    <a:pt x="113348" y="125783"/>
                    <a:pt x="98298" y="4149"/>
                    <a:pt x="19812" y="10340"/>
                  </a:cubicBezTo>
                  <a:close/>
                </a:path>
              </a:pathLst>
            </a:custGeom>
            <a:solidFill>
              <a:srgbClr val="FFFFFF"/>
            </a:solidFill>
            <a:ln w="9525" cap="flat">
              <a:noFill/>
              <a:prstDash val="solid"/>
              <a:miter/>
            </a:ln>
          </p:spPr>
          <p:txBody>
            <a:bodyPr rtlCol="0" anchor="ctr"/>
            <a:lstStyle/>
            <a:p>
              <a:endParaRPr lang="ja-JP" altLang="en-US"/>
            </a:p>
          </p:txBody>
        </p:sp>
        <p:sp>
          <p:nvSpPr>
            <p:cNvPr id="231" name="フリーフォーム: 図形 230">
              <a:extLst>
                <a:ext uri="{FF2B5EF4-FFF2-40B4-BE49-F238E27FC236}">
                  <a16:creationId xmlns:a16="http://schemas.microsoft.com/office/drawing/2014/main" id="{9321E495-087F-2E04-07B9-99880FFD2798}"/>
                </a:ext>
              </a:extLst>
            </p:cNvPr>
            <p:cNvSpPr/>
            <p:nvPr/>
          </p:nvSpPr>
          <p:spPr>
            <a:xfrm>
              <a:off x="810312" y="801604"/>
              <a:ext cx="106077" cy="133968"/>
            </a:xfrm>
            <a:custGeom>
              <a:avLst/>
              <a:gdLst>
                <a:gd name="connsiteX0" fmla="*/ 154 w 106077"/>
                <a:gd name="connsiteY0" fmla="*/ 88983 h 133968"/>
                <a:gd name="connsiteX1" fmla="*/ 344 w 106077"/>
                <a:gd name="connsiteY1" fmla="*/ 29642 h 133968"/>
                <a:gd name="connsiteX2" fmla="*/ 101024 w 106077"/>
                <a:gd name="connsiteY2" fmla="*/ 108795 h 133968"/>
                <a:gd name="connsiteX3" fmla="*/ 92642 w 106077"/>
                <a:gd name="connsiteY3" fmla="*/ 128988 h 133968"/>
                <a:gd name="connsiteX4" fmla="*/ 87689 w 106077"/>
                <a:gd name="connsiteY4" fmla="*/ 116987 h 133968"/>
                <a:gd name="connsiteX5" fmla="*/ 57685 w 106077"/>
                <a:gd name="connsiteY5" fmla="*/ 133560 h 133968"/>
                <a:gd name="connsiteX6" fmla="*/ 30158 w 106077"/>
                <a:gd name="connsiteY6" fmla="*/ 132512 h 133968"/>
                <a:gd name="connsiteX7" fmla="*/ 29872 w 106077"/>
                <a:gd name="connsiteY7" fmla="*/ 128417 h 133968"/>
                <a:gd name="connsiteX8" fmla="*/ 33301 w 106077"/>
                <a:gd name="connsiteY8" fmla="*/ 39453 h 133968"/>
                <a:gd name="connsiteX9" fmla="*/ 10060 w 106077"/>
                <a:gd name="connsiteY9" fmla="*/ 89745 h 133968"/>
                <a:gd name="connsiteX10" fmla="*/ 249 w 106077"/>
                <a:gd name="connsiteY10" fmla="*/ 88983 h 133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077" h="133968">
                  <a:moveTo>
                    <a:pt x="154" y="88983"/>
                  </a:moveTo>
                  <a:cubicBezTo>
                    <a:pt x="5297" y="71171"/>
                    <a:pt x="-1561" y="48311"/>
                    <a:pt x="344" y="29642"/>
                  </a:cubicBezTo>
                  <a:cubicBezTo>
                    <a:pt x="17680" y="-36080"/>
                    <a:pt x="131123" y="15069"/>
                    <a:pt x="101024" y="108795"/>
                  </a:cubicBezTo>
                  <a:cubicBezTo>
                    <a:pt x="98928" y="115367"/>
                    <a:pt x="96166" y="122035"/>
                    <a:pt x="92642" y="128988"/>
                  </a:cubicBezTo>
                  <a:cubicBezTo>
                    <a:pt x="92070" y="124511"/>
                    <a:pt x="89879" y="120797"/>
                    <a:pt x="87689" y="116987"/>
                  </a:cubicBezTo>
                  <a:cubicBezTo>
                    <a:pt x="83021" y="134227"/>
                    <a:pt x="72353" y="134798"/>
                    <a:pt x="57685" y="133560"/>
                  </a:cubicBezTo>
                  <a:cubicBezTo>
                    <a:pt x="49684" y="132893"/>
                    <a:pt x="40349" y="131750"/>
                    <a:pt x="30158" y="132512"/>
                  </a:cubicBezTo>
                  <a:lnTo>
                    <a:pt x="29872" y="128417"/>
                  </a:lnTo>
                  <a:cubicBezTo>
                    <a:pt x="107405" y="122797"/>
                    <a:pt x="101976" y="-3028"/>
                    <a:pt x="33301" y="39453"/>
                  </a:cubicBezTo>
                  <a:cubicBezTo>
                    <a:pt x="26443" y="43835"/>
                    <a:pt x="15775" y="67742"/>
                    <a:pt x="10060" y="89745"/>
                  </a:cubicBezTo>
                  <a:lnTo>
                    <a:pt x="249" y="88983"/>
                  </a:lnTo>
                  <a:close/>
                </a:path>
              </a:pathLst>
            </a:custGeom>
            <a:solidFill>
              <a:srgbClr val="898989"/>
            </a:solidFill>
            <a:ln w="9525" cap="flat">
              <a:noFill/>
              <a:prstDash val="solid"/>
              <a:miter/>
            </a:ln>
          </p:spPr>
          <p:txBody>
            <a:bodyPr rtlCol="0" anchor="ctr"/>
            <a:lstStyle/>
            <a:p>
              <a:endParaRPr lang="ja-JP" altLang="en-US"/>
            </a:p>
          </p:txBody>
        </p:sp>
        <p:sp>
          <p:nvSpPr>
            <p:cNvPr id="232" name="フリーフォーム: 図形 231">
              <a:extLst>
                <a:ext uri="{FF2B5EF4-FFF2-40B4-BE49-F238E27FC236}">
                  <a16:creationId xmlns:a16="http://schemas.microsoft.com/office/drawing/2014/main" id="{126058D1-EB38-8C55-F8FF-0EE4977A2C27}"/>
                </a:ext>
              </a:extLst>
            </p:cNvPr>
            <p:cNvSpPr/>
            <p:nvPr/>
          </p:nvSpPr>
          <p:spPr>
            <a:xfrm>
              <a:off x="835326" y="981135"/>
              <a:ext cx="50958" cy="18252"/>
            </a:xfrm>
            <a:custGeom>
              <a:avLst/>
              <a:gdLst>
                <a:gd name="connsiteX0" fmla="*/ 7144 w 50958"/>
                <a:gd name="connsiteY0" fmla="*/ 7655 h 18252"/>
                <a:gd name="connsiteX1" fmla="*/ 6858 w 50958"/>
                <a:gd name="connsiteY1" fmla="*/ 130 h 18252"/>
                <a:gd name="connsiteX2" fmla="*/ 50959 w 50958"/>
                <a:gd name="connsiteY2" fmla="*/ 3654 h 18252"/>
                <a:gd name="connsiteX3" fmla="*/ 49340 w 50958"/>
                <a:gd name="connsiteY3" fmla="*/ 12322 h 18252"/>
                <a:gd name="connsiteX4" fmla="*/ 0 w 50958"/>
                <a:gd name="connsiteY4" fmla="*/ 16990 h 18252"/>
                <a:gd name="connsiteX5" fmla="*/ 7239 w 50958"/>
                <a:gd name="connsiteY5" fmla="*/ 7655 h 182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958" h="18252">
                  <a:moveTo>
                    <a:pt x="7144" y="7655"/>
                  </a:moveTo>
                  <a:lnTo>
                    <a:pt x="6858" y="130"/>
                  </a:lnTo>
                  <a:cubicBezTo>
                    <a:pt x="21336" y="-441"/>
                    <a:pt x="36195" y="892"/>
                    <a:pt x="50959" y="3654"/>
                  </a:cubicBezTo>
                  <a:lnTo>
                    <a:pt x="49340" y="12322"/>
                  </a:lnTo>
                  <a:cubicBezTo>
                    <a:pt x="33433" y="9274"/>
                    <a:pt x="15811" y="22228"/>
                    <a:pt x="0" y="16990"/>
                  </a:cubicBezTo>
                  <a:cubicBezTo>
                    <a:pt x="667" y="11560"/>
                    <a:pt x="6763" y="12989"/>
                    <a:pt x="7239" y="7655"/>
                  </a:cubicBezTo>
                  <a:close/>
                </a:path>
              </a:pathLst>
            </a:custGeom>
            <a:solidFill>
              <a:srgbClr val="040000"/>
            </a:solidFill>
            <a:ln w="9525" cap="flat">
              <a:noFill/>
              <a:prstDash val="solid"/>
              <a:miter/>
            </a:ln>
          </p:spPr>
          <p:txBody>
            <a:bodyPr rtlCol="0" anchor="ctr"/>
            <a:lstStyle/>
            <a:p>
              <a:endParaRPr lang="ja-JP" altLang="en-US"/>
            </a:p>
          </p:txBody>
        </p:sp>
        <p:sp>
          <p:nvSpPr>
            <p:cNvPr id="233" name="フリーフォーム: 図形 232">
              <a:extLst>
                <a:ext uri="{FF2B5EF4-FFF2-40B4-BE49-F238E27FC236}">
                  <a16:creationId xmlns:a16="http://schemas.microsoft.com/office/drawing/2014/main" id="{17CFA958-79E0-9ABB-B8A0-B8ADAEE2E1AB}"/>
                </a:ext>
              </a:extLst>
            </p:cNvPr>
            <p:cNvSpPr/>
            <p:nvPr/>
          </p:nvSpPr>
          <p:spPr>
            <a:xfrm>
              <a:off x="782300" y="1462373"/>
              <a:ext cx="63407" cy="130111"/>
            </a:xfrm>
            <a:custGeom>
              <a:avLst/>
              <a:gdLst>
                <a:gd name="connsiteX0" fmla="*/ 59217 w 63407"/>
                <a:gd name="connsiteY0" fmla="*/ 130112 h 130111"/>
                <a:gd name="connsiteX1" fmla="*/ 62455 w 63407"/>
                <a:gd name="connsiteY1" fmla="*/ 0 h 130111"/>
                <a:gd name="connsiteX2" fmla="*/ 63408 w 63407"/>
                <a:gd name="connsiteY2" fmla="*/ 6477 h 130111"/>
                <a:gd name="connsiteX3" fmla="*/ 61122 w 63407"/>
                <a:gd name="connsiteY3" fmla="*/ 123920 h 130111"/>
                <a:gd name="connsiteX4" fmla="*/ 59312 w 63407"/>
                <a:gd name="connsiteY4" fmla="*/ 130016 h 130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07" h="130111">
                  <a:moveTo>
                    <a:pt x="59217" y="130112"/>
                  </a:moveTo>
                  <a:cubicBezTo>
                    <a:pt x="-7744" y="109252"/>
                    <a:pt x="-32128" y="13240"/>
                    <a:pt x="62455" y="0"/>
                  </a:cubicBezTo>
                  <a:lnTo>
                    <a:pt x="63408" y="6477"/>
                  </a:lnTo>
                  <a:cubicBezTo>
                    <a:pt x="-29" y="15240"/>
                    <a:pt x="7496" y="106490"/>
                    <a:pt x="61122" y="123920"/>
                  </a:cubicBezTo>
                  <a:lnTo>
                    <a:pt x="59312" y="130016"/>
                  </a:lnTo>
                  <a:close/>
                </a:path>
              </a:pathLst>
            </a:custGeom>
            <a:solidFill>
              <a:srgbClr val="FFFFFF"/>
            </a:solidFill>
            <a:ln w="9525" cap="flat">
              <a:noFill/>
              <a:prstDash val="solid"/>
              <a:miter/>
            </a:ln>
          </p:spPr>
          <p:txBody>
            <a:bodyPr rtlCol="0" anchor="ctr"/>
            <a:lstStyle/>
            <a:p>
              <a:endParaRPr lang="ja-JP" altLang="en-US"/>
            </a:p>
          </p:txBody>
        </p:sp>
        <p:sp>
          <p:nvSpPr>
            <p:cNvPr id="234" name="フリーフォーム: 図形 233">
              <a:extLst>
                <a:ext uri="{FF2B5EF4-FFF2-40B4-BE49-F238E27FC236}">
                  <a16:creationId xmlns:a16="http://schemas.microsoft.com/office/drawing/2014/main" id="{0C4DC2E7-88BE-FF91-763D-46B610225248}"/>
                </a:ext>
              </a:extLst>
            </p:cNvPr>
            <p:cNvSpPr/>
            <p:nvPr/>
          </p:nvSpPr>
          <p:spPr>
            <a:xfrm>
              <a:off x="718264" y="881824"/>
              <a:ext cx="122110" cy="99430"/>
            </a:xfrm>
            <a:custGeom>
              <a:avLst/>
              <a:gdLst>
                <a:gd name="connsiteX0" fmla="*/ 0 w 122110"/>
                <a:gd name="connsiteY0" fmla="*/ 68866 h 99430"/>
                <a:gd name="connsiteX1" fmla="*/ 6858 w 122110"/>
                <a:gd name="connsiteY1" fmla="*/ 67056 h 99430"/>
                <a:gd name="connsiteX2" fmla="*/ 67627 w 122110"/>
                <a:gd name="connsiteY2" fmla="*/ 1334 h 99430"/>
                <a:gd name="connsiteX3" fmla="*/ 76581 w 122110"/>
                <a:gd name="connsiteY3" fmla="*/ 0 h 99430"/>
                <a:gd name="connsiteX4" fmla="*/ 90392 w 122110"/>
                <a:gd name="connsiteY4" fmla="*/ 13716 h 99430"/>
                <a:gd name="connsiteX5" fmla="*/ 92202 w 122110"/>
                <a:gd name="connsiteY5" fmla="*/ 8858 h 99430"/>
                <a:gd name="connsiteX6" fmla="*/ 102013 w 122110"/>
                <a:gd name="connsiteY6" fmla="*/ 9620 h 99430"/>
                <a:gd name="connsiteX7" fmla="*/ 107537 w 122110"/>
                <a:gd name="connsiteY7" fmla="*/ 48006 h 99430"/>
                <a:gd name="connsiteX8" fmla="*/ 121825 w 122110"/>
                <a:gd name="connsiteY8" fmla="*/ 48292 h 99430"/>
                <a:gd name="connsiteX9" fmla="*/ 122111 w 122110"/>
                <a:gd name="connsiteY9" fmla="*/ 52388 h 99430"/>
                <a:gd name="connsiteX10" fmla="*/ 80391 w 122110"/>
                <a:gd name="connsiteY10" fmla="*/ 69056 h 99430"/>
                <a:gd name="connsiteX11" fmla="*/ 0 w 122110"/>
                <a:gd name="connsiteY11" fmla="*/ 69056 h 994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2110" h="99430">
                  <a:moveTo>
                    <a:pt x="0" y="68866"/>
                  </a:moveTo>
                  <a:cubicBezTo>
                    <a:pt x="2381" y="68294"/>
                    <a:pt x="4667" y="67723"/>
                    <a:pt x="6858" y="67056"/>
                  </a:cubicBezTo>
                  <a:cubicBezTo>
                    <a:pt x="56769" y="52959"/>
                    <a:pt x="71533" y="27146"/>
                    <a:pt x="67627" y="1334"/>
                  </a:cubicBezTo>
                  <a:lnTo>
                    <a:pt x="76581" y="0"/>
                  </a:lnTo>
                  <a:cubicBezTo>
                    <a:pt x="78296" y="8382"/>
                    <a:pt x="82201" y="14573"/>
                    <a:pt x="90392" y="13716"/>
                  </a:cubicBezTo>
                  <a:cubicBezTo>
                    <a:pt x="91154" y="12097"/>
                    <a:pt x="91726" y="10478"/>
                    <a:pt x="92202" y="8858"/>
                  </a:cubicBezTo>
                  <a:lnTo>
                    <a:pt x="102013" y="9620"/>
                  </a:lnTo>
                  <a:cubicBezTo>
                    <a:pt x="96393" y="31052"/>
                    <a:pt x="95536" y="50578"/>
                    <a:pt x="107537" y="48006"/>
                  </a:cubicBezTo>
                  <a:cubicBezTo>
                    <a:pt x="112586" y="48578"/>
                    <a:pt x="117348" y="48578"/>
                    <a:pt x="121825" y="48292"/>
                  </a:cubicBezTo>
                  <a:lnTo>
                    <a:pt x="122111" y="52388"/>
                  </a:lnTo>
                  <a:cubicBezTo>
                    <a:pt x="109442" y="53340"/>
                    <a:pt x="95250" y="57341"/>
                    <a:pt x="80391" y="69056"/>
                  </a:cubicBezTo>
                  <a:cubicBezTo>
                    <a:pt x="24765" y="95536"/>
                    <a:pt x="47149" y="121539"/>
                    <a:pt x="0" y="69056"/>
                  </a:cubicBezTo>
                  <a:close/>
                </a:path>
              </a:pathLst>
            </a:custGeom>
            <a:solidFill>
              <a:srgbClr val="898989"/>
            </a:solidFill>
            <a:ln w="9525" cap="flat">
              <a:noFill/>
              <a:prstDash val="solid"/>
              <a:miter/>
            </a:ln>
          </p:spPr>
          <p:txBody>
            <a:bodyPr rtlCol="0" anchor="ctr"/>
            <a:lstStyle/>
            <a:p>
              <a:endParaRPr lang="ja-JP" altLang="en-US"/>
            </a:p>
          </p:txBody>
        </p:sp>
        <p:sp>
          <p:nvSpPr>
            <p:cNvPr id="235" name="フリーフォーム: 図形 234">
              <a:extLst>
                <a:ext uri="{FF2B5EF4-FFF2-40B4-BE49-F238E27FC236}">
                  <a16:creationId xmlns:a16="http://schemas.microsoft.com/office/drawing/2014/main" id="{DB32F87E-EEC7-C608-0E34-51AC6B8A3B2B}"/>
                </a:ext>
              </a:extLst>
            </p:cNvPr>
            <p:cNvSpPr/>
            <p:nvPr/>
          </p:nvSpPr>
          <p:spPr>
            <a:xfrm>
              <a:off x="791797" y="1262919"/>
              <a:ext cx="211740" cy="127920"/>
            </a:xfrm>
            <a:custGeom>
              <a:avLst/>
              <a:gdLst>
                <a:gd name="connsiteX0" fmla="*/ 204216 w 211740"/>
                <a:gd name="connsiteY0" fmla="*/ 127921 h 127920"/>
                <a:gd name="connsiteX1" fmla="*/ 0 w 211740"/>
                <a:gd name="connsiteY1" fmla="*/ 5144 h 127920"/>
                <a:gd name="connsiteX2" fmla="*/ 6953 w 211740"/>
                <a:gd name="connsiteY2" fmla="*/ 0 h 127920"/>
                <a:gd name="connsiteX3" fmla="*/ 30290 w 211740"/>
                <a:gd name="connsiteY3" fmla="*/ 13240 h 127920"/>
                <a:gd name="connsiteX4" fmla="*/ 211741 w 211740"/>
                <a:gd name="connsiteY4" fmla="*/ 125349 h 127920"/>
                <a:gd name="connsiteX5" fmla="*/ 204216 w 211740"/>
                <a:gd name="connsiteY5" fmla="*/ 127921 h 1279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740" h="127920">
                  <a:moveTo>
                    <a:pt x="204216" y="127921"/>
                  </a:moveTo>
                  <a:cubicBezTo>
                    <a:pt x="153543" y="58865"/>
                    <a:pt x="61913" y="53721"/>
                    <a:pt x="0" y="5144"/>
                  </a:cubicBezTo>
                  <a:lnTo>
                    <a:pt x="6953" y="0"/>
                  </a:lnTo>
                  <a:cubicBezTo>
                    <a:pt x="13621" y="5334"/>
                    <a:pt x="21336" y="9811"/>
                    <a:pt x="30290" y="13240"/>
                  </a:cubicBezTo>
                  <a:cubicBezTo>
                    <a:pt x="108871" y="48387"/>
                    <a:pt x="175641" y="67532"/>
                    <a:pt x="211741" y="125349"/>
                  </a:cubicBezTo>
                  <a:lnTo>
                    <a:pt x="204216" y="127921"/>
                  </a:lnTo>
                  <a:close/>
                </a:path>
              </a:pathLst>
            </a:custGeom>
            <a:solidFill>
              <a:srgbClr val="040000"/>
            </a:solidFill>
            <a:ln w="9525" cap="flat">
              <a:noFill/>
              <a:prstDash val="solid"/>
              <a:miter/>
            </a:ln>
          </p:spPr>
          <p:txBody>
            <a:bodyPr rtlCol="0" anchor="ctr"/>
            <a:lstStyle/>
            <a:p>
              <a:endParaRPr lang="ja-JP" altLang="en-US"/>
            </a:p>
          </p:txBody>
        </p:sp>
        <p:sp>
          <p:nvSpPr>
            <p:cNvPr id="236" name="フリーフォーム: 図形 235">
              <a:extLst>
                <a:ext uri="{FF2B5EF4-FFF2-40B4-BE49-F238E27FC236}">
                  <a16:creationId xmlns:a16="http://schemas.microsoft.com/office/drawing/2014/main" id="{172A1AA4-6AD9-6BCA-A822-8DCD8470D242}"/>
                </a:ext>
              </a:extLst>
            </p:cNvPr>
            <p:cNvSpPr/>
            <p:nvPr/>
          </p:nvSpPr>
          <p:spPr>
            <a:xfrm>
              <a:off x="473471" y="1798510"/>
              <a:ext cx="426434" cy="90428"/>
            </a:xfrm>
            <a:custGeom>
              <a:avLst/>
              <a:gdLst>
                <a:gd name="connsiteX0" fmla="*/ 0 w 426434"/>
                <a:gd name="connsiteY0" fmla="*/ 46482 h 90428"/>
                <a:gd name="connsiteX1" fmla="*/ 3429 w 426434"/>
                <a:gd name="connsiteY1" fmla="*/ 38195 h 90428"/>
                <a:gd name="connsiteX2" fmla="*/ 195072 w 426434"/>
                <a:gd name="connsiteY2" fmla="*/ 77343 h 90428"/>
                <a:gd name="connsiteX3" fmla="*/ 419195 w 426434"/>
                <a:gd name="connsiteY3" fmla="*/ 0 h 90428"/>
                <a:gd name="connsiteX4" fmla="*/ 426434 w 426434"/>
                <a:gd name="connsiteY4" fmla="*/ 2858 h 90428"/>
                <a:gd name="connsiteX5" fmla="*/ 159258 w 426434"/>
                <a:gd name="connsiteY5" fmla="*/ 89059 h 90428"/>
                <a:gd name="connsiteX6" fmla="*/ 95 w 426434"/>
                <a:gd name="connsiteY6" fmla="*/ 46577 h 904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6434" h="90428">
                  <a:moveTo>
                    <a:pt x="0" y="46482"/>
                  </a:moveTo>
                  <a:lnTo>
                    <a:pt x="3429" y="38195"/>
                  </a:lnTo>
                  <a:cubicBezTo>
                    <a:pt x="61627" y="62579"/>
                    <a:pt x="128016" y="74486"/>
                    <a:pt x="195072" y="77343"/>
                  </a:cubicBezTo>
                  <a:cubicBezTo>
                    <a:pt x="272510" y="78391"/>
                    <a:pt x="353092" y="48768"/>
                    <a:pt x="419195" y="0"/>
                  </a:cubicBezTo>
                  <a:lnTo>
                    <a:pt x="426434" y="2858"/>
                  </a:lnTo>
                  <a:cubicBezTo>
                    <a:pt x="347662" y="60674"/>
                    <a:pt x="259842" y="98203"/>
                    <a:pt x="159258" y="89059"/>
                  </a:cubicBezTo>
                  <a:cubicBezTo>
                    <a:pt x="106680" y="80772"/>
                    <a:pt x="51149" y="67913"/>
                    <a:pt x="95" y="46577"/>
                  </a:cubicBezTo>
                  <a:close/>
                </a:path>
              </a:pathLst>
            </a:custGeom>
            <a:solidFill>
              <a:srgbClr val="040000"/>
            </a:solidFill>
            <a:ln w="9525" cap="flat">
              <a:noFill/>
              <a:prstDash val="solid"/>
              <a:miter/>
            </a:ln>
          </p:spPr>
          <p:txBody>
            <a:bodyPr rtlCol="0" anchor="ctr"/>
            <a:lstStyle/>
            <a:p>
              <a:endParaRPr lang="ja-JP" altLang="en-US"/>
            </a:p>
          </p:txBody>
        </p:sp>
        <p:sp>
          <p:nvSpPr>
            <p:cNvPr id="237" name="フリーフォーム: 図形 236">
              <a:extLst>
                <a:ext uri="{FF2B5EF4-FFF2-40B4-BE49-F238E27FC236}">
                  <a16:creationId xmlns:a16="http://schemas.microsoft.com/office/drawing/2014/main" id="{7670F77A-DD36-9D4D-4BDC-FC71E0709EAF}"/>
                </a:ext>
              </a:extLst>
            </p:cNvPr>
            <p:cNvSpPr/>
            <p:nvPr/>
          </p:nvSpPr>
          <p:spPr>
            <a:xfrm>
              <a:off x="627515" y="783240"/>
              <a:ext cx="167329" cy="150018"/>
            </a:xfrm>
            <a:custGeom>
              <a:avLst/>
              <a:gdLst>
                <a:gd name="connsiteX0" fmla="*/ 53601 w 167329"/>
                <a:gd name="connsiteY0" fmla="*/ 150019 h 150018"/>
                <a:gd name="connsiteX1" fmla="*/ 2642 w 167329"/>
                <a:gd name="connsiteY1" fmla="*/ 114872 h 150018"/>
                <a:gd name="connsiteX2" fmla="*/ 31313 w 167329"/>
                <a:gd name="connsiteY2" fmla="*/ 0 h 150018"/>
                <a:gd name="connsiteX3" fmla="*/ 140279 w 167329"/>
                <a:gd name="connsiteY3" fmla="*/ 26384 h 150018"/>
                <a:gd name="connsiteX4" fmla="*/ 166187 w 167329"/>
                <a:gd name="connsiteY4" fmla="*/ 66961 h 150018"/>
                <a:gd name="connsiteX5" fmla="*/ 167330 w 167329"/>
                <a:gd name="connsiteY5" fmla="*/ 98489 h 150018"/>
                <a:gd name="connsiteX6" fmla="*/ 158376 w 167329"/>
                <a:gd name="connsiteY6" fmla="*/ 99822 h 150018"/>
                <a:gd name="connsiteX7" fmla="*/ 83224 w 167329"/>
                <a:gd name="connsiteY7" fmla="*/ 24575 h 150018"/>
                <a:gd name="connsiteX8" fmla="*/ 53601 w 167329"/>
                <a:gd name="connsiteY8" fmla="*/ 149924 h 150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7329" h="150018">
                  <a:moveTo>
                    <a:pt x="53601" y="150019"/>
                  </a:moveTo>
                  <a:cubicBezTo>
                    <a:pt x="36361" y="139732"/>
                    <a:pt x="5119" y="138589"/>
                    <a:pt x="2642" y="114872"/>
                  </a:cubicBezTo>
                  <a:cubicBezTo>
                    <a:pt x="-882" y="77057"/>
                    <a:pt x="-6978" y="22003"/>
                    <a:pt x="31313" y="0"/>
                  </a:cubicBezTo>
                  <a:cubicBezTo>
                    <a:pt x="54554" y="4763"/>
                    <a:pt x="107798" y="9906"/>
                    <a:pt x="140279" y="26384"/>
                  </a:cubicBezTo>
                  <a:cubicBezTo>
                    <a:pt x="158567" y="35719"/>
                    <a:pt x="170282" y="48578"/>
                    <a:pt x="166187" y="66961"/>
                  </a:cubicBezTo>
                  <a:cubicBezTo>
                    <a:pt x="166187" y="74009"/>
                    <a:pt x="165139" y="87916"/>
                    <a:pt x="167330" y="98489"/>
                  </a:cubicBezTo>
                  <a:lnTo>
                    <a:pt x="158376" y="99822"/>
                  </a:lnTo>
                  <a:cubicBezTo>
                    <a:pt x="153328" y="65437"/>
                    <a:pt x="115228" y="31147"/>
                    <a:pt x="83224" y="24575"/>
                  </a:cubicBezTo>
                  <a:cubicBezTo>
                    <a:pt x="46838" y="17145"/>
                    <a:pt x="18168" y="45530"/>
                    <a:pt x="53601" y="149924"/>
                  </a:cubicBezTo>
                  <a:close/>
                </a:path>
              </a:pathLst>
            </a:custGeom>
            <a:solidFill>
              <a:srgbClr val="898989"/>
            </a:solidFill>
            <a:ln w="9525" cap="flat">
              <a:noFill/>
              <a:prstDash val="solid"/>
              <a:miter/>
            </a:ln>
          </p:spPr>
          <p:txBody>
            <a:bodyPr rtlCol="0" anchor="ctr"/>
            <a:lstStyle/>
            <a:p>
              <a:endParaRPr lang="ja-JP" altLang="en-US"/>
            </a:p>
          </p:txBody>
        </p:sp>
        <p:sp>
          <p:nvSpPr>
            <p:cNvPr id="238" name="フリーフォーム: 図形 237">
              <a:extLst>
                <a:ext uri="{FF2B5EF4-FFF2-40B4-BE49-F238E27FC236}">
                  <a16:creationId xmlns:a16="http://schemas.microsoft.com/office/drawing/2014/main" id="{BB7A0C3A-5493-E44D-2D9D-555077728676}"/>
                </a:ext>
              </a:extLst>
            </p:cNvPr>
            <p:cNvSpPr/>
            <p:nvPr/>
          </p:nvSpPr>
          <p:spPr>
            <a:xfrm>
              <a:off x="767793" y="790687"/>
              <a:ext cx="160830" cy="122283"/>
            </a:xfrm>
            <a:custGeom>
              <a:avLst/>
              <a:gdLst>
                <a:gd name="connsiteX0" fmla="*/ 30004 w 160830"/>
                <a:gd name="connsiteY0" fmla="*/ 80945 h 122283"/>
                <a:gd name="connsiteX1" fmla="*/ 29146 w 160830"/>
                <a:gd name="connsiteY1" fmla="*/ 74182 h 122283"/>
                <a:gd name="connsiteX2" fmla="*/ 30004 w 160830"/>
                <a:gd name="connsiteY2" fmla="*/ 80945 h 122283"/>
                <a:gd name="connsiteX3" fmla="*/ 25908 w 160830"/>
                <a:gd name="connsiteY3" fmla="*/ 59609 h 122283"/>
                <a:gd name="connsiteX4" fmla="*/ 0 w 160830"/>
                <a:gd name="connsiteY4" fmla="*/ 19032 h 122283"/>
                <a:gd name="connsiteX5" fmla="*/ 3524 w 160830"/>
                <a:gd name="connsiteY5" fmla="*/ 11508 h 122283"/>
                <a:gd name="connsiteX6" fmla="*/ 25337 w 160830"/>
                <a:gd name="connsiteY6" fmla="*/ 22080 h 122283"/>
                <a:gd name="connsiteX7" fmla="*/ 38386 w 160830"/>
                <a:gd name="connsiteY7" fmla="*/ 20556 h 122283"/>
                <a:gd name="connsiteX8" fmla="*/ 159163 w 160830"/>
                <a:gd name="connsiteY8" fmla="*/ 61323 h 122283"/>
                <a:gd name="connsiteX9" fmla="*/ 152210 w 160830"/>
                <a:gd name="connsiteY9" fmla="*/ 122283 h 122283"/>
                <a:gd name="connsiteX10" fmla="*/ 143542 w 160830"/>
                <a:gd name="connsiteY10" fmla="*/ 119712 h 122283"/>
                <a:gd name="connsiteX11" fmla="*/ 42863 w 160830"/>
                <a:gd name="connsiteY11" fmla="*/ 40559 h 122283"/>
                <a:gd name="connsiteX12" fmla="*/ 42672 w 160830"/>
                <a:gd name="connsiteY12" fmla="*/ 99900 h 122283"/>
                <a:gd name="connsiteX13" fmla="*/ 40862 w 160830"/>
                <a:gd name="connsiteY13" fmla="*/ 104757 h 122283"/>
                <a:gd name="connsiteX14" fmla="*/ 27051 w 160830"/>
                <a:gd name="connsiteY14" fmla="*/ 91041 h 122283"/>
                <a:gd name="connsiteX15" fmla="*/ 25908 w 160830"/>
                <a:gd name="connsiteY15" fmla="*/ 59514 h 1222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60830" h="122283">
                  <a:moveTo>
                    <a:pt x="30004" y="80945"/>
                  </a:moveTo>
                  <a:cubicBezTo>
                    <a:pt x="33242" y="81612"/>
                    <a:pt x="31052" y="72753"/>
                    <a:pt x="29146" y="74182"/>
                  </a:cubicBezTo>
                  <a:cubicBezTo>
                    <a:pt x="29432" y="76468"/>
                    <a:pt x="29718" y="78754"/>
                    <a:pt x="30004" y="80945"/>
                  </a:cubicBezTo>
                  <a:close/>
                  <a:moveTo>
                    <a:pt x="25908" y="59609"/>
                  </a:moveTo>
                  <a:cubicBezTo>
                    <a:pt x="30004" y="41226"/>
                    <a:pt x="18288" y="28272"/>
                    <a:pt x="0" y="19032"/>
                  </a:cubicBezTo>
                  <a:lnTo>
                    <a:pt x="3524" y="11508"/>
                  </a:lnTo>
                  <a:cubicBezTo>
                    <a:pt x="10668" y="14841"/>
                    <a:pt x="17907" y="18366"/>
                    <a:pt x="25337" y="22080"/>
                  </a:cubicBezTo>
                  <a:cubicBezTo>
                    <a:pt x="31052" y="26843"/>
                    <a:pt x="33528" y="25795"/>
                    <a:pt x="38386" y="20556"/>
                  </a:cubicBezTo>
                  <a:cubicBezTo>
                    <a:pt x="69247" y="-25259"/>
                    <a:pt x="151257" y="13127"/>
                    <a:pt x="159163" y="61323"/>
                  </a:cubicBezTo>
                  <a:cubicBezTo>
                    <a:pt x="163449" y="80564"/>
                    <a:pt x="158877" y="102376"/>
                    <a:pt x="152210" y="122283"/>
                  </a:cubicBezTo>
                  <a:lnTo>
                    <a:pt x="143542" y="119712"/>
                  </a:lnTo>
                  <a:cubicBezTo>
                    <a:pt x="173546" y="25986"/>
                    <a:pt x="60198" y="-25164"/>
                    <a:pt x="42863" y="40559"/>
                  </a:cubicBezTo>
                  <a:cubicBezTo>
                    <a:pt x="40958" y="59323"/>
                    <a:pt x="47816" y="82088"/>
                    <a:pt x="42672" y="99900"/>
                  </a:cubicBezTo>
                  <a:cubicBezTo>
                    <a:pt x="42196" y="101519"/>
                    <a:pt x="41624" y="103233"/>
                    <a:pt x="40862" y="104757"/>
                  </a:cubicBezTo>
                  <a:cubicBezTo>
                    <a:pt x="32671" y="105710"/>
                    <a:pt x="28861" y="99423"/>
                    <a:pt x="27051" y="91041"/>
                  </a:cubicBezTo>
                  <a:cubicBezTo>
                    <a:pt x="24860" y="80469"/>
                    <a:pt x="26003" y="66562"/>
                    <a:pt x="25908" y="59514"/>
                  </a:cubicBezTo>
                  <a:close/>
                </a:path>
              </a:pathLst>
            </a:custGeom>
            <a:solidFill>
              <a:srgbClr val="040000"/>
            </a:solidFill>
            <a:ln w="9525" cap="flat">
              <a:noFill/>
              <a:prstDash val="solid"/>
              <a:miter/>
            </a:ln>
          </p:spPr>
          <p:txBody>
            <a:bodyPr rtlCol="0" anchor="ctr"/>
            <a:lstStyle/>
            <a:p>
              <a:endParaRPr lang="ja-JP" altLang="en-US"/>
            </a:p>
          </p:txBody>
        </p:sp>
        <p:sp>
          <p:nvSpPr>
            <p:cNvPr id="239" name="フリーフォーム: 図形 238">
              <a:extLst>
                <a:ext uri="{FF2B5EF4-FFF2-40B4-BE49-F238E27FC236}">
                  <a16:creationId xmlns:a16="http://schemas.microsoft.com/office/drawing/2014/main" id="{CCF482C3-9BD2-3477-2F17-ED683E282FD9}"/>
                </a:ext>
              </a:extLst>
            </p:cNvPr>
            <p:cNvSpPr/>
            <p:nvPr/>
          </p:nvSpPr>
          <p:spPr>
            <a:xfrm>
              <a:off x="736456" y="981265"/>
              <a:ext cx="337470" cy="262128"/>
            </a:xfrm>
            <a:custGeom>
              <a:avLst/>
              <a:gdLst>
                <a:gd name="connsiteX0" fmla="*/ 95 w 337470"/>
                <a:gd name="connsiteY0" fmla="*/ 54483 h 262128"/>
                <a:gd name="connsiteX1" fmla="*/ 105727 w 337470"/>
                <a:gd name="connsiteY1" fmla="*/ 0 h 262128"/>
                <a:gd name="connsiteX2" fmla="*/ 106013 w 337470"/>
                <a:gd name="connsiteY2" fmla="*/ 7525 h 262128"/>
                <a:gd name="connsiteX3" fmla="*/ 82487 w 337470"/>
                <a:gd name="connsiteY3" fmla="*/ 17240 h 262128"/>
                <a:gd name="connsiteX4" fmla="*/ 49816 w 337470"/>
                <a:gd name="connsiteY4" fmla="*/ 30670 h 262128"/>
                <a:gd name="connsiteX5" fmla="*/ 104870 w 337470"/>
                <a:gd name="connsiteY5" fmla="*/ 37243 h 262128"/>
                <a:gd name="connsiteX6" fmla="*/ 103346 w 337470"/>
                <a:gd name="connsiteY6" fmla="*/ 46006 h 262128"/>
                <a:gd name="connsiteX7" fmla="*/ 31623 w 337470"/>
                <a:gd name="connsiteY7" fmla="*/ 47530 h 262128"/>
                <a:gd name="connsiteX8" fmla="*/ 172593 w 337470"/>
                <a:gd name="connsiteY8" fmla="*/ 107061 h 262128"/>
                <a:gd name="connsiteX9" fmla="*/ 327565 w 337470"/>
                <a:gd name="connsiteY9" fmla="*/ 246126 h 262128"/>
                <a:gd name="connsiteX10" fmla="*/ 324517 w 337470"/>
                <a:gd name="connsiteY10" fmla="*/ 234791 h 262128"/>
                <a:gd name="connsiteX11" fmla="*/ 331470 w 337470"/>
                <a:gd name="connsiteY11" fmla="*/ 232696 h 262128"/>
                <a:gd name="connsiteX12" fmla="*/ 337471 w 337470"/>
                <a:gd name="connsiteY12" fmla="*/ 254127 h 262128"/>
                <a:gd name="connsiteX13" fmla="*/ 332137 w 337470"/>
                <a:gd name="connsiteY13" fmla="*/ 255461 h 262128"/>
                <a:gd name="connsiteX14" fmla="*/ 330518 w 337470"/>
                <a:gd name="connsiteY14" fmla="*/ 255175 h 262128"/>
                <a:gd name="connsiteX15" fmla="*/ 331279 w 337470"/>
                <a:gd name="connsiteY15" fmla="*/ 259461 h 262128"/>
                <a:gd name="connsiteX16" fmla="*/ 323660 w 337470"/>
                <a:gd name="connsiteY16" fmla="*/ 262128 h 262128"/>
                <a:gd name="connsiteX17" fmla="*/ 172593 w 337470"/>
                <a:gd name="connsiteY17" fmla="*/ 118681 h 262128"/>
                <a:gd name="connsiteX18" fmla="*/ 57912 w 337470"/>
                <a:gd name="connsiteY18" fmla="*/ 62770 h 262128"/>
                <a:gd name="connsiteX19" fmla="*/ 220789 w 337470"/>
                <a:gd name="connsiteY19" fmla="*/ 185738 h 262128"/>
                <a:gd name="connsiteX20" fmla="*/ 217075 w 337470"/>
                <a:gd name="connsiteY20" fmla="*/ 192976 h 262128"/>
                <a:gd name="connsiteX21" fmla="*/ 203359 w 337470"/>
                <a:gd name="connsiteY21" fmla="*/ 186785 h 262128"/>
                <a:gd name="connsiteX22" fmla="*/ 218408 w 337470"/>
                <a:gd name="connsiteY22" fmla="*/ 212408 h 262128"/>
                <a:gd name="connsiteX23" fmla="*/ 209550 w 337470"/>
                <a:gd name="connsiteY23" fmla="*/ 215265 h 262128"/>
                <a:gd name="connsiteX24" fmla="*/ 138589 w 337470"/>
                <a:gd name="connsiteY24" fmla="*/ 159258 h 262128"/>
                <a:gd name="connsiteX25" fmla="*/ 135350 w 337470"/>
                <a:gd name="connsiteY25" fmla="*/ 156400 h 262128"/>
                <a:gd name="connsiteX26" fmla="*/ 152114 w 337470"/>
                <a:gd name="connsiteY26" fmla="*/ 179070 h 262128"/>
                <a:gd name="connsiteX27" fmla="*/ 144494 w 337470"/>
                <a:gd name="connsiteY27" fmla="*/ 186119 h 262128"/>
                <a:gd name="connsiteX28" fmla="*/ 73152 w 337470"/>
                <a:gd name="connsiteY28" fmla="*/ 116586 h 262128"/>
                <a:gd name="connsiteX29" fmla="*/ 38005 w 337470"/>
                <a:gd name="connsiteY29" fmla="*/ 84201 h 262128"/>
                <a:gd name="connsiteX30" fmla="*/ 36290 w 337470"/>
                <a:gd name="connsiteY30" fmla="*/ 121063 h 262128"/>
                <a:gd name="connsiteX31" fmla="*/ 28289 w 337470"/>
                <a:gd name="connsiteY31" fmla="*/ 121729 h 262128"/>
                <a:gd name="connsiteX32" fmla="*/ 23908 w 337470"/>
                <a:gd name="connsiteY32" fmla="*/ 67628 h 262128"/>
                <a:gd name="connsiteX33" fmla="*/ 0 w 337470"/>
                <a:gd name="connsiteY33" fmla="*/ 54673 h 262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37470" h="262128">
                  <a:moveTo>
                    <a:pt x="95" y="54483"/>
                  </a:moveTo>
                  <a:cubicBezTo>
                    <a:pt x="28480" y="17335"/>
                    <a:pt x="66008" y="1619"/>
                    <a:pt x="105727" y="0"/>
                  </a:cubicBezTo>
                  <a:lnTo>
                    <a:pt x="106013" y="7525"/>
                  </a:lnTo>
                  <a:cubicBezTo>
                    <a:pt x="97917" y="9716"/>
                    <a:pt x="90964" y="13526"/>
                    <a:pt x="82487" y="17240"/>
                  </a:cubicBezTo>
                  <a:cubicBezTo>
                    <a:pt x="71056" y="19621"/>
                    <a:pt x="57341" y="19431"/>
                    <a:pt x="49816" y="30670"/>
                  </a:cubicBezTo>
                  <a:cubicBezTo>
                    <a:pt x="69247" y="31909"/>
                    <a:pt x="87630" y="34195"/>
                    <a:pt x="104870" y="37243"/>
                  </a:cubicBezTo>
                  <a:lnTo>
                    <a:pt x="103346" y="46006"/>
                  </a:lnTo>
                  <a:cubicBezTo>
                    <a:pt x="78200" y="41815"/>
                    <a:pt x="53435" y="41624"/>
                    <a:pt x="31623" y="47530"/>
                  </a:cubicBezTo>
                  <a:cubicBezTo>
                    <a:pt x="85820" y="47530"/>
                    <a:pt x="122206" y="94678"/>
                    <a:pt x="172593" y="107061"/>
                  </a:cubicBezTo>
                  <a:cubicBezTo>
                    <a:pt x="247078" y="120491"/>
                    <a:pt x="301276" y="177451"/>
                    <a:pt x="327565" y="246126"/>
                  </a:cubicBezTo>
                  <a:cubicBezTo>
                    <a:pt x="326708" y="242316"/>
                    <a:pt x="325660" y="238506"/>
                    <a:pt x="324517" y="234791"/>
                  </a:cubicBezTo>
                  <a:lnTo>
                    <a:pt x="331470" y="232696"/>
                  </a:lnTo>
                  <a:cubicBezTo>
                    <a:pt x="333661" y="239649"/>
                    <a:pt x="335661" y="246793"/>
                    <a:pt x="337471" y="254127"/>
                  </a:cubicBezTo>
                  <a:lnTo>
                    <a:pt x="332137" y="255461"/>
                  </a:lnTo>
                  <a:cubicBezTo>
                    <a:pt x="331851" y="254698"/>
                    <a:pt x="331375" y="254413"/>
                    <a:pt x="330518" y="255175"/>
                  </a:cubicBezTo>
                  <a:cubicBezTo>
                    <a:pt x="331089" y="256222"/>
                    <a:pt x="330899" y="258318"/>
                    <a:pt x="331279" y="259461"/>
                  </a:cubicBezTo>
                  <a:lnTo>
                    <a:pt x="323660" y="262128"/>
                  </a:lnTo>
                  <a:cubicBezTo>
                    <a:pt x="299847" y="193072"/>
                    <a:pt x="247745" y="134493"/>
                    <a:pt x="172593" y="118681"/>
                  </a:cubicBezTo>
                  <a:cubicBezTo>
                    <a:pt x="128397" y="116681"/>
                    <a:pt x="100774" y="72771"/>
                    <a:pt x="57912" y="62770"/>
                  </a:cubicBezTo>
                  <a:cubicBezTo>
                    <a:pt x="92678" y="123825"/>
                    <a:pt x="158496" y="154019"/>
                    <a:pt x="220789" y="185738"/>
                  </a:cubicBezTo>
                  <a:lnTo>
                    <a:pt x="217075" y="192976"/>
                  </a:lnTo>
                  <a:cubicBezTo>
                    <a:pt x="212598" y="190786"/>
                    <a:pt x="208216" y="188214"/>
                    <a:pt x="203359" y="186785"/>
                  </a:cubicBezTo>
                  <a:cubicBezTo>
                    <a:pt x="207454" y="195739"/>
                    <a:pt x="212503" y="204311"/>
                    <a:pt x="218408" y="212408"/>
                  </a:cubicBezTo>
                  <a:lnTo>
                    <a:pt x="209550" y="215265"/>
                  </a:lnTo>
                  <a:cubicBezTo>
                    <a:pt x="192024" y="190119"/>
                    <a:pt x="169164" y="170021"/>
                    <a:pt x="138589" y="159258"/>
                  </a:cubicBezTo>
                  <a:cubicBezTo>
                    <a:pt x="137541" y="158305"/>
                    <a:pt x="136398" y="157353"/>
                    <a:pt x="135350" y="156400"/>
                  </a:cubicBezTo>
                  <a:cubicBezTo>
                    <a:pt x="138970" y="164116"/>
                    <a:pt x="144875" y="171736"/>
                    <a:pt x="152114" y="179070"/>
                  </a:cubicBezTo>
                  <a:lnTo>
                    <a:pt x="144494" y="186119"/>
                  </a:lnTo>
                  <a:cubicBezTo>
                    <a:pt x="121539" y="162116"/>
                    <a:pt x="101918" y="134684"/>
                    <a:pt x="73152" y="116586"/>
                  </a:cubicBezTo>
                  <a:cubicBezTo>
                    <a:pt x="58102" y="109252"/>
                    <a:pt x="48768" y="95155"/>
                    <a:pt x="38005" y="84201"/>
                  </a:cubicBezTo>
                  <a:cubicBezTo>
                    <a:pt x="35719" y="97631"/>
                    <a:pt x="35243" y="109919"/>
                    <a:pt x="36290" y="121063"/>
                  </a:cubicBezTo>
                  <a:lnTo>
                    <a:pt x="28289" y="121729"/>
                  </a:lnTo>
                  <a:cubicBezTo>
                    <a:pt x="26670" y="103822"/>
                    <a:pt x="23527" y="85725"/>
                    <a:pt x="23908" y="67628"/>
                  </a:cubicBezTo>
                  <a:cubicBezTo>
                    <a:pt x="24955" y="49435"/>
                    <a:pt x="10668" y="60293"/>
                    <a:pt x="0" y="54673"/>
                  </a:cubicBezTo>
                  <a:close/>
                </a:path>
              </a:pathLst>
            </a:custGeom>
            <a:solidFill>
              <a:srgbClr val="040000"/>
            </a:solidFill>
            <a:ln w="9525" cap="flat">
              <a:noFill/>
              <a:prstDash val="solid"/>
              <a:miter/>
            </a:ln>
          </p:spPr>
          <p:txBody>
            <a:bodyPr rtlCol="0" anchor="ctr"/>
            <a:lstStyle/>
            <a:p>
              <a:endParaRPr lang="ja-JP" altLang="en-US"/>
            </a:p>
          </p:txBody>
        </p:sp>
        <p:sp>
          <p:nvSpPr>
            <p:cNvPr id="240" name="フリーフォーム: 図形 239">
              <a:extLst>
                <a:ext uri="{FF2B5EF4-FFF2-40B4-BE49-F238E27FC236}">
                  <a16:creationId xmlns:a16="http://schemas.microsoft.com/office/drawing/2014/main" id="{2B68DA50-F903-139D-4342-043E788C6F51}"/>
                </a:ext>
              </a:extLst>
            </p:cNvPr>
            <p:cNvSpPr/>
            <p:nvPr/>
          </p:nvSpPr>
          <p:spPr>
            <a:xfrm>
              <a:off x="711419" y="855185"/>
              <a:ext cx="53764" cy="67837"/>
            </a:xfrm>
            <a:custGeom>
              <a:avLst/>
              <a:gdLst>
                <a:gd name="connsiteX0" fmla="*/ 33896 w 53764"/>
                <a:gd name="connsiteY0" fmla="*/ 30830 h 67837"/>
                <a:gd name="connsiteX1" fmla="*/ 12845 w 53764"/>
                <a:gd name="connsiteY1" fmla="*/ 19781 h 67837"/>
                <a:gd name="connsiteX2" fmla="*/ 33896 w 53764"/>
                <a:gd name="connsiteY2" fmla="*/ 30830 h 67837"/>
                <a:gd name="connsiteX3" fmla="*/ 177 w 53764"/>
                <a:gd name="connsiteY3" fmla="*/ 23972 h 67837"/>
                <a:gd name="connsiteX4" fmla="*/ 21704 w 53764"/>
                <a:gd name="connsiteY4" fmla="*/ 636 h 67837"/>
                <a:gd name="connsiteX5" fmla="*/ 44087 w 53764"/>
                <a:gd name="connsiteY5" fmla="*/ 25210 h 67837"/>
                <a:gd name="connsiteX6" fmla="*/ 44659 w 53764"/>
                <a:gd name="connsiteY6" fmla="*/ 17304 h 67837"/>
                <a:gd name="connsiteX7" fmla="*/ 52565 w 53764"/>
                <a:gd name="connsiteY7" fmla="*/ 15780 h 67837"/>
                <a:gd name="connsiteX8" fmla="*/ 14084 w 53764"/>
                <a:gd name="connsiteY8" fmla="*/ 59310 h 67837"/>
                <a:gd name="connsiteX9" fmla="*/ 177 w 53764"/>
                <a:gd name="connsiteY9" fmla="*/ 23972 h 67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3764" h="67837">
                  <a:moveTo>
                    <a:pt x="33896" y="30830"/>
                  </a:moveTo>
                  <a:cubicBezTo>
                    <a:pt x="31895" y="21781"/>
                    <a:pt x="16274" y="1207"/>
                    <a:pt x="12845" y="19781"/>
                  </a:cubicBezTo>
                  <a:cubicBezTo>
                    <a:pt x="8083" y="40641"/>
                    <a:pt x="32086" y="64739"/>
                    <a:pt x="33896" y="30830"/>
                  </a:cubicBezTo>
                  <a:close/>
                  <a:moveTo>
                    <a:pt x="177" y="23972"/>
                  </a:moveTo>
                  <a:cubicBezTo>
                    <a:pt x="-1061" y="9399"/>
                    <a:pt x="3987" y="-2984"/>
                    <a:pt x="21704" y="636"/>
                  </a:cubicBezTo>
                  <a:cubicBezTo>
                    <a:pt x="33610" y="5112"/>
                    <a:pt x="37325" y="16066"/>
                    <a:pt x="44087" y="25210"/>
                  </a:cubicBezTo>
                  <a:cubicBezTo>
                    <a:pt x="44945" y="22543"/>
                    <a:pt x="45135" y="19876"/>
                    <a:pt x="44659" y="17304"/>
                  </a:cubicBezTo>
                  <a:lnTo>
                    <a:pt x="52565" y="15780"/>
                  </a:lnTo>
                  <a:cubicBezTo>
                    <a:pt x="58470" y="43784"/>
                    <a:pt x="42087" y="86075"/>
                    <a:pt x="14084" y="59310"/>
                  </a:cubicBezTo>
                  <a:cubicBezTo>
                    <a:pt x="7512" y="52452"/>
                    <a:pt x="1320" y="37307"/>
                    <a:pt x="177" y="23972"/>
                  </a:cubicBezTo>
                  <a:close/>
                </a:path>
              </a:pathLst>
            </a:custGeom>
            <a:solidFill>
              <a:srgbClr val="040000"/>
            </a:solidFill>
            <a:ln w="9525" cap="flat">
              <a:noFill/>
              <a:prstDash val="solid"/>
              <a:miter/>
            </a:ln>
          </p:spPr>
          <p:txBody>
            <a:bodyPr rtlCol="0" anchor="ctr"/>
            <a:lstStyle/>
            <a:p>
              <a:endParaRPr lang="ja-JP" altLang="en-US"/>
            </a:p>
          </p:txBody>
        </p:sp>
        <p:sp>
          <p:nvSpPr>
            <p:cNvPr id="241" name="フリーフォーム: 図形 240">
              <a:extLst>
                <a:ext uri="{FF2B5EF4-FFF2-40B4-BE49-F238E27FC236}">
                  <a16:creationId xmlns:a16="http://schemas.microsoft.com/office/drawing/2014/main" id="{18E73888-F965-9BD4-AFEC-B470977AD415}"/>
                </a:ext>
              </a:extLst>
            </p:cNvPr>
            <p:cNvSpPr/>
            <p:nvPr/>
          </p:nvSpPr>
          <p:spPr>
            <a:xfrm>
              <a:off x="723640" y="867447"/>
              <a:ext cx="21674" cy="35517"/>
            </a:xfrm>
            <a:custGeom>
              <a:avLst/>
              <a:gdLst>
                <a:gd name="connsiteX0" fmla="*/ 21674 w 21674"/>
                <a:gd name="connsiteY0" fmla="*/ 18568 h 35517"/>
                <a:gd name="connsiteX1" fmla="*/ 624 w 21674"/>
                <a:gd name="connsiteY1" fmla="*/ 7519 h 35517"/>
                <a:gd name="connsiteX2" fmla="*/ 21674 w 21674"/>
                <a:gd name="connsiteY2" fmla="*/ 18568 h 35517"/>
              </a:gdLst>
              <a:ahLst/>
              <a:cxnLst>
                <a:cxn ang="0">
                  <a:pos x="connsiteX0" y="connsiteY0"/>
                </a:cxn>
                <a:cxn ang="0">
                  <a:pos x="connsiteX1" y="connsiteY1"/>
                </a:cxn>
                <a:cxn ang="0">
                  <a:pos x="connsiteX2" y="connsiteY2"/>
                </a:cxn>
              </a:cxnLst>
              <a:rect l="l" t="t" r="r" b="b"/>
              <a:pathLst>
                <a:path w="21674" h="35517">
                  <a:moveTo>
                    <a:pt x="21674" y="18568"/>
                  </a:moveTo>
                  <a:cubicBezTo>
                    <a:pt x="19865" y="52477"/>
                    <a:pt x="-4138" y="28474"/>
                    <a:pt x="624" y="7519"/>
                  </a:cubicBezTo>
                  <a:cubicBezTo>
                    <a:pt x="4053" y="-11055"/>
                    <a:pt x="19674" y="9519"/>
                    <a:pt x="21674" y="18568"/>
                  </a:cubicBezTo>
                  <a:close/>
                </a:path>
              </a:pathLst>
            </a:custGeom>
            <a:solidFill>
              <a:srgbClr val="898989"/>
            </a:solidFill>
            <a:ln w="9525" cap="flat">
              <a:noFill/>
              <a:prstDash val="solid"/>
              <a:miter/>
            </a:ln>
          </p:spPr>
          <p:txBody>
            <a:bodyPr rtlCol="0" anchor="ctr"/>
            <a:lstStyle/>
            <a:p>
              <a:endParaRPr lang="ja-JP" altLang="en-US"/>
            </a:p>
          </p:txBody>
        </p:sp>
        <p:sp>
          <p:nvSpPr>
            <p:cNvPr id="242" name="フリーフォーム: 図形 241">
              <a:extLst>
                <a:ext uri="{FF2B5EF4-FFF2-40B4-BE49-F238E27FC236}">
                  <a16:creationId xmlns:a16="http://schemas.microsoft.com/office/drawing/2014/main" id="{42DC5561-62DE-E016-9D8C-F8970E7CDD73}"/>
                </a:ext>
              </a:extLst>
            </p:cNvPr>
            <p:cNvSpPr/>
            <p:nvPr/>
          </p:nvSpPr>
          <p:spPr>
            <a:xfrm>
              <a:off x="647465" y="1093469"/>
              <a:ext cx="104707" cy="184594"/>
            </a:xfrm>
            <a:custGeom>
              <a:avLst/>
              <a:gdLst>
                <a:gd name="connsiteX0" fmla="*/ 2599 w 104707"/>
                <a:gd name="connsiteY0" fmla="*/ 156115 h 184594"/>
                <a:gd name="connsiteX1" fmla="*/ 11648 w 104707"/>
                <a:gd name="connsiteY1" fmla="*/ 112109 h 184594"/>
                <a:gd name="connsiteX2" fmla="*/ 16125 w 104707"/>
                <a:gd name="connsiteY2" fmla="*/ 112490 h 184594"/>
                <a:gd name="connsiteX3" fmla="*/ 16125 w 104707"/>
                <a:gd name="connsiteY3" fmla="*/ 118586 h 184594"/>
                <a:gd name="connsiteX4" fmla="*/ 62416 w 104707"/>
                <a:gd name="connsiteY4" fmla="*/ 0 h 184594"/>
                <a:gd name="connsiteX5" fmla="*/ 78133 w 104707"/>
                <a:gd name="connsiteY5" fmla="*/ 50006 h 184594"/>
                <a:gd name="connsiteX6" fmla="*/ 104707 w 104707"/>
                <a:gd name="connsiteY6" fmla="*/ 133445 h 184594"/>
                <a:gd name="connsiteX7" fmla="*/ 103088 w 104707"/>
                <a:gd name="connsiteY7" fmla="*/ 184595 h 184594"/>
                <a:gd name="connsiteX8" fmla="*/ 62893 w 104707"/>
                <a:gd name="connsiteY8" fmla="*/ 125635 h 184594"/>
                <a:gd name="connsiteX9" fmla="*/ 62416 w 104707"/>
                <a:gd name="connsiteY9" fmla="*/ 102965 h 184594"/>
                <a:gd name="connsiteX10" fmla="*/ 50129 w 104707"/>
                <a:gd name="connsiteY10" fmla="*/ 95536 h 184594"/>
                <a:gd name="connsiteX11" fmla="*/ 218 w 104707"/>
                <a:gd name="connsiteY11" fmla="*/ 181451 h 184594"/>
                <a:gd name="connsiteX12" fmla="*/ 2695 w 104707"/>
                <a:gd name="connsiteY12" fmla="*/ 156210 h 184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4707" h="184594">
                  <a:moveTo>
                    <a:pt x="2599" y="156115"/>
                  </a:moveTo>
                  <a:cubicBezTo>
                    <a:pt x="5933" y="141256"/>
                    <a:pt x="11172" y="125730"/>
                    <a:pt x="11648" y="112109"/>
                  </a:cubicBezTo>
                  <a:lnTo>
                    <a:pt x="16125" y="112490"/>
                  </a:lnTo>
                  <a:cubicBezTo>
                    <a:pt x="16030" y="114586"/>
                    <a:pt x="15934" y="116681"/>
                    <a:pt x="16125" y="118586"/>
                  </a:cubicBezTo>
                  <a:cubicBezTo>
                    <a:pt x="29079" y="140970"/>
                    <a:pt x="63845" y="17431"/>
                    <a:pt x="62416" y="0"/>
                  </a:cubicBezTo>
                  <a:cubicBezTo>
                    <a:pt x="65274" y="17050"/>
                    <a:pt x="71370" y="33623"/>
                    <a:pt x="78133" y="50006"/>
                  </a:cubicBezTo>
                  <a:cubicBezTo>
                    <a:pt x="89658" y="77915"/>
                    <a:pt x="102993" y="105347"/>
                    <a:pt x="104707" y="133445"/>
                  </a:cubicBezTo>
                  <a:cubicBezTo>
                    <a:pt x="99945" y="150114"/>
                    <a:pt x="101564" y="167926"/>
                    <a:pt x="103088" y="184595"/>
                  </a:cubicBezTo>
                  <a:cubicBezTo>
                    <a:pt x="88705" y="168974"/>
                    <a:pt x="68703" y="148114"/>
                    <a:pt x="62893" y="125635"/>
                  </a:cubicBezTo>
                  <a:cubicBezTo>
                    <a:pt x="60892" y="118205"/>
                    <a:pt x="60511" y="110585"/>
                    <a:pt x="62416" y="102965"/>
                  </a:cubicBezTo>
                  <a:cubicBezTo>
                    <a:pt x="66131" y="96012"/>
                    <a:pt x="53653" y="88106"/>
                    <a:pt x="50129" y="95536"/>
                  </a:cubicBezTo>
                  <a:cubicBezTo>
                    <a:pt x="39175" y="127349"/>
                    <a:pt x="21459" y="154781"/>
                    <a:pt x="218" y="181451"/>
                  </a:cubicBezTo>
                  <a:cubicBezTo>
                    <a:pt x="-544" y="173736"/>
                    <a:pt x="790" y="165068"/>
                    <a:pt x="2695" y="156210"/>
                  </a:cubicBezTo>
                  <a:close/>
                </a:path>
              </a:pathLst>
            </a:custGeom>
            <a:solidFill>
              <a:srgbClr val="898989"/>
            </a:solidFill>
            <a:ln w="9525" cap="flat">
              <a:noFill/>
              <a:prstDash val="solid"/>
              <a:miter/>
            </a:ln>
          </p:spPr>
          <p:txBody>
            <a:bodyPr rtlCol="0" anchor="ctr"/>
            <a:lstStyle/>
            <a:p>
              <a:endParaRPr lang="ja-JP" altLang="en-US"/>
            </a:p>
          </p:txBody>
        </p:sp>
        <p:sp>
          <p:nvSpPr>
            <p:cNvPr id="243" name="フリーフォーム: 図形 242">
              <a:extLst>
                <a:ext uri="{FF2B5EF4-FFF2-40B4-BE49-F238E27FC236}">
                  <a16:creationId xmlns:a16="http://schemas.microsoft.com/office/drawing/2014/main" id="{F13FDB6D-7678-5A03-DA2B-83AD95564911}"/>
                </a:ext>
              </a:extLst>
            </p:cNvPr>
            <p:cNvSpPr/>
            <p:nvPr/>
          </p:nvSpPr>
          <p:spPr>
            <a:xfrm>
              <a:off x="732268" y="1066501"/>
              <a:ext cx="61243" cy="118598"/>
            </a:xfrm>
            <a:custGeom>
              <a:avLst/>
              <a:gdLst>
                <a:gd name="connsiteX0" fmla="*/ 17904 w 61243"/>
                <a:gd name="connsiteY0" fmla="*/ 60782 h 118598"/>
                <a:gd name="connsiteX1" fmla="*/ 7808 w 61243"/>
                <a:gd name="connsiteY1" fmla="*/ 61925 h 118598"/>
                <a:gd name="connsiteX2" fmla="*/ 33525 w 61243"/>
                <a:gd name="connsiteY2" fmla="*/ 51162 h 118598"/>
                <a:gd name="connsiteX3" fmla="*/ 32668 w 61243"/>
                <a:gd name="connsiteY3" fmla="*/ 36303 h 118598"/>
                <a:gd name="connsiteX4" fmla="*/ 40669 w 61243"/>
                <a:gd name="connsiteY4" fmla="*/ 35636 h 118598"/>
                <a:gd name="connsiteX5" fmla="*/ 61243 w 61243"/>
                <a:gd name="connsiteY5" fmla="*/ 88690 h 118598"/>
                <a:gd name="connsiteX6" fmla="*/ 53623 w 61243"/>
                <a:gd name="connsiteY6" fmla="*/ 93739 h 118598"/>
                <a:gd name="connsiteX7" fmla="*/ 55623 w 61243"/>
                <a:gd name="connsiteY7" fmla="*/ 117837 h 118598"/>
                <a:gd name="connsiteX8" fmla="*/ 46194 w 61243"/>
                <a:gd name="connsiteY8" fmla="*/ 118599 h 118598"/>
                <a:gd name="connsiteX9" fmla="*/ 16571 w 61243"/>
                <a:gd name="connsiteY9" fmla="*/ 48685 h 118598"/>
                <a:gd name="connsiteX10" fmla="*/ 18095 w 61243"/>
                <a:gd name="connsiteY10" fmla="*/ 60782 h 1185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243" h="118598">
                  <a:moveTo>
                    <a:pt x="17904" y="60782"/>
                  </a:moveTo>
                  <a:lnTo>
                    <a:pt x="7808" y="61925"/>
                  </a:lnTo>
                  <a:cubicBezTo>
                    <a:pt x="2474" y="14491"/>
                    <a:pt x="-16005" y="-44374"/>
                    <a:pt x="33525" y="51162"/>
                  </a:cubicBezTo>
                  <a:cubicBezTo>
                    <a:pt x="33430" y="46209"/>
                    <a:pt x="33049" y="41256"/>
                    <a:pt x="32668" y="36303"/>
                  </a:cubicBezTo>
                  <a:lnTo>
                    <a:pt x="40669" y="35636"/>
                  </a:lnTo>
                  <a:cubicBezTo>
                    <a:pt x="42574" y="56686"/>
                    <a:pt x="50004" y="73927"/>
                    <a:pt x="61243" y="88690"/>
                  </a:cubicBezTo>
                  <a:lnTo>
                    <a:pt x="53623" y="93739"/>
                  </a:lnTo>
                  <a:cubicBezTo>
                    <a:pt x="52671" y="102502"/>
                    <a:pt x="53433" y="110503"/>
                    <a:pt x="55623" y="117837"/>
                  </a:cubicBezTo>
                  <a:lnTo>
                    <a:pt x="46194" y="118599"/>
                  </a:lnTo>
                  <a:cubicBezTo>
                    <a:pt x="38859" y="93262"/>
                    <a:pt x="35049" y="65449"/>
                    <a:pt x="16571" y="48685"/>
                  </a:cubicBezTo>
                  <a:cubicBezTo>
                    <a:pt x="17047" y="52591"/>
                    <a:pt x="17619" y="56686"/>
                    <a:pt x="18095" y="60782"/>
                  </a:cubicBezTo>
                  <a:close/>
                </a:path>
              </a:pathLst>
            </a:custGeom>
            <a:solidFill>
              <a:srgbClr val="040000"/>
            </a:solidFill>
            <a:ln w="9525" cap="flat">
              <a:noFill/>
              <a:prstDash val="solid"/>
              <a:miter/>
            </a:ln>
          </p:spPr>
          <p:txBody>
            <a:bodyPr rtlCol="0" anchor="ctr"/>
            <a:lstStyle/>
            <a:p>
              <a:endParaRPr lang="ja-JP" altLang="en-US"/>
            </a:p>
          </p:txBody>
        </p:sp>
        <p:sp>
          <p:nvSpPr>
            <p:cNvPr id="244" name="フリーフォーム: 図形 243">
              <a:extLst>
                <a:ext uri="{FF2B5EF4-FFF2-40B4-BE49-F238E27FC236}">
                  <a16:creationId xmlns:a16="http://schemas.microsoft.com/office/drawing/2014/main" id="{9DB4A15E-C344-A3E3-B419-0D48C072B641}"/>
                </a:ext>
              </a:extLst>
            </p:cNvPr>
            <p:cNvSpPr/>
            <p:nvPr/>
          </p:nvSpPr>
          <p:spPr>
            <a:xfrm>
              <a:off x="694074" y="807910"/>
              <a:ext cx="92195" cy="140970"/>
            </a:xfrm>
            <a:custGeom>
              <a:avLst/>
              <a:gdLst>
                <a:gd name="connsiteX0" fmla="*/ 32952 w 92195"/>
                <a:gd name="connsiteY0" fmla="*/ 132493 h 140970"/>
                <a:gd name="connsiteX1" fmla="*/ 61432 w 92195"/>
                <a:gd name="connsiteY1" fmla="*/ 46196 h 140970"/>
                <a:gd name="connsiteX2" fmla="*/ 69909 w 92195"/>
                <a:gd name="connsiteY2" fmla="*/ 62960 h 140970"/>
                <a:gd name="connsiteX3" fmla="*/ 62004 w 92195"/>
                <a:gd name="connsiteY3" fmla="*/ 64484 h 140970"/>
                <a:gd name="connsiteX4" fmla="*/ 31333 w 92195"/>
                <a:gd name="connsiteY4" fmla="*/ 34195 h 140970"/>
                <a:gd name="connsiteX5" fmla="*/ 12473 w 92195"/>
                <a:gd name="connsiteY5" fmla="*/ 71628 h 140970"/>
                <a:gd name="connsiteX6" fmla="*/ 22284 w 92195"/>
                <a:gd name="connsiteY6" fmla="*/ 106966 h 140970"/>
                <a:gd name="connsiteX7" fmla="*/ 77053 w 92195"/>
                <a:gd name="connsiteY7" fmla="*/ 64008 h 140970"/>
                <a:gd name="connsiteX8" fmla="*/ 15521 w 92195"/>
                <a:gd name="connsiteY8" fmla="*/ 8096 h 140970"/>
                <a:gd name="connsiteX9" fmla="*/ 16474 w 92195"/>
                <a:gd name="connsiteY9" fmla="*/ 0 h 140970"/>
                <a:gd name="connsiteX10" fmla="*/ 91626 w 92195"/>
                <a:gd name="connsiteY10" fmla="*/ 75248 h 140970"/>
                <a:gd name="connsiteX11" fmla="*/ 30857 w 92195"/>
                <a:gd name="connsiteY11" fmla="*/ 140970 h 140970"/>
                <a:gd name="connsiteX12" fmla="*/ 28952 w 92195"/>
                <a:gd name="connsiteY12" fmla="*/ 132779 h 140970"/>
                <a:gd name="connsiteX13" fmla="*/ 32762 w 92195"/>
                <a:gd name="connsiteY13" fmla="*/ 132588 h 140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2195" h="140970">
                  <a:moveTo>
                    <a:pt x="32952" y="132493"/>
                  </a:moveTo>
                  <a:cubicBezTo>
                    <a:pt x="-22769" y="104775"/>
                    <a:pt x="-4195" y="-30194"/>
                    <a:pt x="61432" y="46196"/>
                  </a:cubicBezTo>
                  <a:cubicBezTo>
                    <a:pt x="65718" y="50102"/>
                    <a:pt x="68481" y="56102"/>
                    <a:pt x="69909" y="62960"/>
                  </a:cubicBezTo>
                  <a:lnTo>
                    <a:pt x="62004" y="64484"/>
                  </a:lnTo>
                  <a:cubicBezTo>
                    <a:pt x="59908" y="51054"/>
                    <a:pt x="42763" y="39719"/>
                    <a:pt x="31333" y="34195"/>
                  </a:cubicBezTo>
                  <a:cubicBezTo>
                    <a:pt x="14569" y="29337"/>
                    <a:pt x="10664" y="50483"/>
                    <a:pt x="12473" y="71628"/>
                  </a:cubicBezTo>
                  <a:cubicBezTo>
                    <a:pt x="13712" y="86487"/>
                    <a:pt x="17903" y="101251"/>
                    <a:pt x="22284" y="106966"/>
                  </a:cubicBezTo>
                  <a:cubicBezTo>
                    <a:pt x="49907" y="152114"/>
                    <a:pt x="88959" y="97441"/>
                    <a:pt x="77053" y="64008"/>
                  </a:cubicBezTo>
                  <a:cubicBezTo>
                    <a:pt x="70576" y="40386"/>
                    <a:pt x="42192" y="10859"/>
                    <a:pt x="15521" y="8096"/>
                  </a:cubicBezTo>
                  <a:lnTo>
                    <a:pt x="16474" y="0"/>
                  </a:lnTo>
                  <a:cubicBezTo>
                    <a:pt x="48573" y="6572"/>
                    <a:pt x="86578" y="40862"/>
                    <a:pt x="91626" y="75248"/>
                  </a:cubicBezTo>
                  <a:cubicBezTo>
                    <a:pt x="95436" y="101060"/>
                    <a:pt x="80673" y="126968"/>
                    <a:pt x="30857" y="140970"/>
                  </a:cubicBezTo>
                  <a:lnTo>
                    <a:pt x="28952" y="132779"/>
                  </a:lnTo>
                  <a:cubicBezTo>
                    <a:pt x="30190" y="132779"/>
                    <a:pt x="31428" y="132779"/>
                    <a:pt x="32762" y="132588"/>
                  </a:cubicBezTo>
                  <a:close/>
                </a:path>
              </a:pathLst>
            </a:custGeom>
            <a:solidFill>
              <a:srgbClr val="040000"/>
            </a:solidFill>
            <a:ln w="9525" cap="flat">
              <a:noFill/>
              <a:prstDash val="solid"/>
              <a:miter/>
            </a:ln>
          </p:spPr>
          <p:txBody>
            <a:bodyPr rtlCol="0" anchor="ctr"/>
            <a:lstStyle/>
            <a:p>
              <a:endParaRPr lang="ja-JP" altLang="en-US"/>
            </a:p>
          </p:txBody>
        </p:sp>
        <p:sp>
          <p:nvSpPr>
            <p:cNvPr id="245" name="フリーフォーム: 図形 244">
              <a:extLst>
                <a:ext uri="{FF2B5EF4-FFF2-40B4-BE49-F238E27FC236}">
                  <a16:creationId xmlns:a16="http://schemas.microsoft.com/office/drawing/2014/main" id="{DD20B765-E42B-3812-3050-E351B47C33DB}"/>
                </a:ext>
              </a:extLst>
            </p:cNvPr>
            <p:cNvSpPr/>
            <p:nvPr/>
          </p:nvSpPr>
          <p:spPr>
            <a:xfrm>
              <a:off x="675471" y="815717"/>
              <a:ext cx="98041" cy="124971"/>
            </a:xfrm>
            <a:custGeom>
              <a:avLst/>
              <a:gdLst>
                <a:gd name="connsiteX0" fmla="*/ 47746 w 98041"/>
                <a:gd name="connsiteY0" fmla="*/ 124972 h 124971"/>
                <a:gd name="connsiteX1" fmla="*/ 7169 w 98041"/>
                <a:gd name="connsiteY1" fmla="*/ 9243 h 124971"/>
                <a:gd name="connsiteX2" fmla="*/ 34315 w 98041"/>
                <a:gd name="connsiteY2" fmla="*/ 194 h 124971"/>
                <a:gd name="connsiteX3" fmla="*/ 95847 w 98041"/>
                <a:gd name="connsiteY3" fmla="*/ 56106 h 124971"/>
                <a:gd name="connsiteX4" fmla="*/ 41078 w 98041"/>
                <a:gd name="connsiteY4" fmla="*/ 99064 h 124971"/>
                <a:gd name="connsiteX5" fmla="*/ 31267 w 98041"/>
                <a:gd name="connsiteY5" fmla="*/ 63726 h 124971"/>
                <a:gd name="connsiteX6" fmla="*/ 36220 w 98041"/>
                <a:gd name="connsiteY6" fmla="*/ 63345 h 124971"/>
                <a:gd name="connsiteX7" fmla="*/ 50127 w 98041"/>
                <a:gd name="connsiteY7" fmla="*/ 98683 h 124971"/>
                <a:gd name="connsiteX8" fmla="*/ 88608 w 98041"/>
                <a:gd name="connsiteY8" fmla="*/ 55154 h 124971"/>
                <a:gd name="connsiteX9" fmla="*/ 80131 w 98041"/>
                <a:gd name="connsiteY9" fmla="*/ 38390 h 124971"/>
                <a:gd name="connsiteX10" fmla="*/ 51651 w 98041"/>
                <a:gd name="connsiteY10" fmla="*/ 124686 h 124971"/>
                <a:gd name="connsiteX11" fmla="*/ 47841 w 98041"/>
                <a:gd name="connsiteY11" fmla="*/ 124877 h 1249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8041" h="124971">
                  <a:moveTo>
                    <a:pt x="47746" y="124972"/>
                  </a:moveTo>
                  <a:cubicBezTo>
                    <a:pt x="4407" y="124972"/>
                    <a:pt x="-10262" y="37723"/>
                    <a:pt x="7169" y="9243"/>
                  </a:cubicBezTo>
                  <a:cubicBezTo>
                    <a:pt x="15265" y="1718"/>
                    <a:pt x="24695" y="-758"/>
                    <a:pt x="34315" y="194"/>
                  </a:cubicBezTo>
                  <a:cubicBezTo>
                    <a:pt x="60985" y="2957"/>
                    <a:pt x="89370" y="32484"/>
                    <a:pt x="95847" y="56106"/>
                  </a:cubicBezTo>
                  <a:cubicBezTo>
                    <a:pt x="107753" y="89539"/>
                    <a:pt x="68605" y="144212"/>
                    <a:pt x="41078" y="99064"/>
                  </a:cubicBezTo>
                  <a:cubicBezTo>
                    <a:pt x="36601" y="93349"/>
                    <a:pt x="32506" y="78585"/>
                    <a:pt x="31267" y="63726"/>
                  </a:cubicBezTo>
                  <a:lnTo>
                    <a:pt x="36220" y="63345"/>
                  </a:lnTo>
                  <a:cubicBezTo>
                    <a:pt x="37363" y="76585"/>
                    <a:pt x="43650" y="91730"/>
                    <a:pt x="50127" y="98683"/>
                  </a:cubicBezTo>
                  <a:cubicBezTo>
                    <a:pt x="78130" y="125448"/>
                    <a:pt x="94609" y="83157"/>
                    <a:pt x="88608" y="55154"/>
                  </a:cubicBezTo>
                  <a:cubicBezTo>
                    <a:pt x="87179" y="48296"/>
                    <a:pt x="84322" y="42295"/>
                    <a:pt x="80131" y="38390"/>
                  </a:cubicBezTo>
                  <a:cubicBezTo>
                    <a:pt x="14503" y="-38001"/>
                    <a:pt x="-4070" y="96873"/>
                    <a:pt x="51651" y="124686"/>
                  </a:cubicBezTo>
                  <a:cubicBezTo>
                    <a:pt x="50317" y="124877"/>
                    <a:pt x="49079" y="124877"/>
                    <a:pt x="47841" y="124877"/>
                  </a:cubicBezTo>
                  <a:close/>
                </a:path>
              </a:pathLst>
            </a:custGeom>
            <a:solidFill>
              <a:srgbClr val="898989"/>
            </a:solidFill>
            <a:ln w="9525" cap="flat">
              <a:noFill/>
              <a:prstDash val="solid"/>
              <a:miter/>
            </a:ln>
          </p:spPr>
          <p:txBody>
            <a:bodyPr rtlCol="0" anchor="ctr"/>
            <a:lstStyle/>
            <a:p>
              <a:endParaRPr lang="ja-JP" altLang="en-US"/>
            </a:p>
          </p:txBody>
        </p:sp>
        <p:sp>
          <p:nvSpPr>
            <p:cNvPr id="246" name="フリーフォーム: 図形 245">
              <a:extLst>
                <a:ext uri="{FF2B5EF4-FFF2-40B4-BE49-F238E27FC236}">
                  <a16:creationId xmlns:a16="http://schemas.microsoft.com/office/drawing/2014/main" id="{9961EAE0-3261-E9D3-45B2-E10EE2E6E2EF}"/>
                </a:ext>
              </a:extLst>
            </p:cNvPr>
            <p:cNvSpPr/>
            <p:nvPr/>
          </p:nvSpPr>
          <p:spPr>
            <a:xfrm>
              <a:off x="706333" y="841426"/>
              <a:ext cx="50147" cy="38873"/>
            </a:xfrm>
            <a:custGeom>
              <a:avLst/>
              <a:gdLst>
                <a:gd name="connsiteX0" fmla="*/ 405 w 50147"/>
                <a:gd name="connsiteY0" fmla="*/ 38112 h 38873"/>
                <a:gd name="connsiteX1" fmla="*/ 19264 w 50147"/>
                <a:gd name="connsiteY1" fmla="*/ 678 h 38873"/>
                <a:gd name="connsiteX2" fmla="*/ 49935 w 50147"/>
                <a:gd name="connsiteY2" fmla="*/ 30968 h 38873"/>
                <a:gd name="connsiteX3" fmla="*/ 49364 w 50147"/>
                <a:gd name="connsiteY3" fmla="*/ 38874 h 38873"/>
                <a:gd name="connsiteX4" fmla="*/ 26980 w 50147"/>
                <a:gd name="connsiteY4" fmla="*/ 14299 h 38873"/>
                <a:gd name="connsiteX5" fmla="*/ 5453 w 50147"/>
                <a:gd name="connsiteY5" fmla="*/ 37635 h 38873"/>
                <a:gd name="connsiteX6" fmla="*/ 500 w 50147"/>
                <a:gd name="connsiteY6" fmla="*/ 38016 h 38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147" h="38873">
                  <a:moveTo>
                    <a:pt x="405" y="38112"/>
                  </a:moveTo>
                  <a:cubicBezTo>
                    <a:pt x="-1405" y="17061"/>
                    <a:pt x="2500" y="-4084"/>
                    <a:pt x="19264" y="678"/>
                  </a:cubicBezTo>
                  <a:cubicBezTo>
                    <a:pt x="30694" y="6203"/>
                    <a:pt x="47744" y="17538"/>
                    <a:pt x="49935" y="30968"/>
                  </a:cubicBezTo>
                  <a:cubicBezTo>
                    <a:pt x="50316" y="33540"/>
                    <a:pt x="50221" y="36207"/>
                    <a:pt x="49364" y="38874"/>
                  </a:cubicBezTo>
                  <a:cubicBezTo>
                    <a:pt x="42696" y="29730"/>
                    <a:pt x="38886" y="18776"/>
                    <a:pt x="26980" y="14299"/>
                  </a:cubicBezTo>
                  <a:cubicBezTo>
                    <a:pt x="9168" y="10680"/>
                    <a:pt x="4215" y="23062"/>
                    <a:pt x="5453" y="37635"/>
                  </a:cubicBezTo>
                  <a:lnTo>
                    <a:pt x="500" y="38016"/>
                  </a:lnTo>
                  <a:close/>
                </a:path>
              </a:pathLst>
            </a:custGeom>
            <a:solidFill>
              <a:srgbClr val="898989"/>
            </a:solidFill>
            <a:ln w="9525" cap="flat">
              <a:noFill/>
              <a:prstDash val="solid"/>
              <a:miter/>
            </a:ln>
          </p:spPr>
          <p:txBody>
            <a:bodyPr rtlCol="0" anchor="ctr"/>
            <a:lstStyle/>
            <a:p>
              <a:endParaRPr lang="ja-JP" altLang="en-US"/>
            </a:p>
          </p:txBody>
        </p:sp>
        <p:sp>
          <p:nvSpPr>
            <p:cNvPr id="247" name="フリーフォーム: 図形 246">
              <a:extLst>
                <a:ext uri="{FF2B5EF4-FFF2-40B4-BE49-F238E27FC236}">
                  <a16:creationId xmlns:a16="http://schemas.microsoft.com/office/drawing/2014/main" id="{27C5C5AA-EABD-4A2A-8D5F-36D4E47EAD62}"/>
                </a:ext>
              </a:extLst>
            </p:cNvPr>
            <p:cNvSpPr/>
            <p:nvPr/>
          </p:nvSpPr>
          <p:spPr>
            <a:xfrm>
              <a:off x="701785" y="1127283"/>
              <a:ext cx="96964" cy="173192"/>
            </a:xfrm>
            <a:custGeom>
              <a:avLst/>
              <a:gdLst>
                <a:gd name="connsiteX0" fmla="*/ 79343 w 96964"/>
                <a:gd name="connsiteY0" fmla="*/ 173165 h 173192"/>
                <a:gd name="connsiteX1" fmla="*/ 0 w 96964"/>
                <a:gd name="connsiteY1" fmla="*/ 93250 h 173192"/>
                <a:gd name="connsiteX2" fmla="*/ 8477 w 96964"/>
                <a:gd name="connsiteY2" fmla="*/ 91726 h 173192"/>
                <a:gd name="connsiteX3" fmla="*/ 48673 w 96964"/>
                <a:gd name="connsiteY3" fmla="*/ 150686 h 173192"/>
                <a:gd name="connsiteX4" fmla="*/ 50292 w 96964"/>
                <a:gd name="connsiteY4" fmla="*/ 99536 h 173192"/>
                <a:gd name="connsiteX5" fmla="*/ 23717 w 96964"/>
                <a:gd name="connsiteY5" fmla="*/ 16097 h 173192"/>
                <a:gd name="connsiteX6" fmla="*/ 32671 w 96964"/>
                <a:gd name="connsiteY6" fmla="*/ 14192 h 173192"/>
                <a:gd name="connsiteX7" fmla="*/ 39338 w 96964"/>
                <a:gd name="connsiteY7" fmla="*/ 25241 h 173192"/>
                <a:gd name="connsiteX8" fmla="*/ 38195 w 96964"/>
                <a:gd name="connsiteY8" fmla="*/ 1143 h 173192"/>
                <a:gd name="connsiteX9" fmla="*/ 48292 w 96964"/>
                <a:gd name="connsiteY9" fmla="*/ 0 h 173192"/>
                <a:gd name="connsiteX10" fmla="*/ 96965 w 96964"/>
                <a:gd name="connsiteY10" fmla="*/ 135636 h 173192"/>
                <a:gd name="connsiteX11" fmla="*/ 90011 w 96964"/>
                <a:gd name="connsiteY11" fmla="*/ 140780 h 173192"/>
                <a:gd name="connsiteX12" fmla="*/ 59150 w 96964"/>
                <a:gd name="connsiteY12" fmla="*/ 108680 h 173192"/>
                <a:gd name="connsiteX13" fmla="*/ 81820 w 96964"/>
                <a:gd name="connsiteY13" fmla="*/ 167069 h 173192"/>
                <a:gd name="connsiteX14" fmla="*/ 79343 w 96964"/>
                <a:gd name="connsiteY14" fmla="*/ 173165 h 173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6964" h="173192">
                  <a:moveTo>
                    <a:pt x="79343" y="173165"/>
                  </a:moveTo>
                  <a:cubicBezTo>
                    <a:pt x="39624" y="174498"/>
                    <a:pt x="7620" y="127349"/>
                    <a:pt x="0" y="93250"/>
                  </a:cubicBezTo>
                  <a:lnTo>
                    <a:pt x="8477" y="91726"/>
                  </a:lnTo>
                  <a:cubicBezTo>
                    <a:pt x="14383" y="114205"/>
                    <a:pt x="34385" y="135065"/>
                    <a:pt x="48673" y="150686"/>
                  </a:cubicBezTo>
                  <a:cubicBezTo>
                    <a:pt x="47149" y="134017"/>
                    <a:pt x="45529" y="116205"/>
                    <a:pt x="50292" y="99536"/>
                  </a:cubicBezTo>
                  <a:cubicBezTo>
                    <a:pt x="48482" y="71438"/>
                    <a:pt x="35147" y="44101"/>
                    <a:pt x="23717" y="16097"/>
                  </a:cubicBezTo>
                  <a:lnTo>
                    <a:pt x="32671" y="14192"/>
                  </a:lnTo>
                  <a:cubicBezTo>
                    <a:pt x="34576" y="18669"/>
                    <a:pt x="36767" y="22479"/>
                    <a:pt x="39338" y="25241"/>
                  </a:cubicBezTo>
                  <a:cubicBezTo>
                    <a:pt x="39719" y="18288"/>
                    <a:pt x="39243" y="9906"/>
                    <a:pt x="38195" y="1143"/>
                  </a:cubicBezTo>
                  <a:lnTo>
                    <a:pt x="48292" y="0"/>
                  </a:lnTo>
                  <a:cubicBezTo>
                    <a:pt x="54007" y="47911"/>
                    <a:pt x="59246" y="105537"/>
                    <a:pt x="96965" y="135636"/>
                  </a:cubicBezTo>
                  <a:lnTo>
                    <a:pt x="90011" y="140780"/>
                  </a:lnTo>
                  <a:cubicBezTo>
                    <a:pt x="78581" y="131826"/>
                    <a:pt x="68104" y="121349"/>
                    <a:pt x="59150" y="108680"/>
                  </a:cubicBezTo>
                  <a:cubicBezTo>
                    <a:pt x="58483" y="137255"/>
                    <a:pt x="52102" y="153734"/>
                    <a:pt x="81820" y="167069"/>
                  </a:cubicBezTo>
                  <a:cubicBezTo>
                    <a:pt x="84487" y="170212"/>
                    <a:pt x="83153" y="173165"/>
                    <a:pt x="79343" y="173165"/>
                  </a:cubicBezTo>
                  <a:close/>
                </a:path>
              </a:pathLst>
            </a:custGeom>
            <a:solidFill>
              <a:srgbClr val="040000"/>
            </a:solidFill>
            <a:ln w="9525" cap="flat">
              <a:noFill/>
              <a:prstDash val="solid"/>
              <a:miter/>
            </a:ln>
          </p:spPr>
          <p:txBody>
            <a:bodyPr rtlCol="0" anchor="ctr"/>
            <a:lstStyle/>
            <a:p>
              <a:endParaRPr lang="ja-JP" altLang="en-US"/>
            </a:p>
          </p:txBody>
        </p:sp>
        <p:sp>
          <p:nvSpPr>
            <p:cNvPr id="248" name="フリーフォーム: 図形 247">
              <a:extLst>
                <a:ext uri="{FF2B5EF4-FFF2-40B4-BE49-F238E27FC236}">
                  <a16:creationId xmlns:a16="http://schemas.microsoft.com/office/drawing/2014/main" id="{0C005E80-ED8F-CC3A-4173-734842AC4F72}"/>
                </a:ext>
              </a:extLst>
            </p:cNvPr>
            <p:cNvSpPr/>
            <p:nvPr/>
          </p:nvSpPr>
          <p:spPr>
            <a:xfrm>
              <a:off x="709691" y="1092136"/>
              <a:ext cx="190" cy="1238"/>
            </a:xfrm>
            <a:custGeom>
              <a:avLst/>
              <a:gdLst>
                <a:gd name="connsiteX0" fmla="*/ 191 w 190"/>
                <a:gd name="connsiteY0" fmla="*/ 1238 h 1238"/>
                <a:gd name="connsiteX1" fmla="*/ 0 w 190"/>
                <a:gd name="connsiteY1" fmla="*/ 0 h 1238"/>
                <a:gd name="connsiteX2" fmla="*/ 191 w 190"/>
                <a:gd name="connsiteY2" fmla="*/ 1238 h 1238"/>
              </a:gdLst>
              <a:ahLst/>
              <a:cxnLst>
                <a:cxn ang="0">
                  <a:pos x="connsiteX0" y="connsiteY0"/>
                </a:cxn>
                <a:cxn ang="0">
                  <a:pos x="connsiteX1" y="connsiteY1"/>
                </a:cxn>
                <a:cxn ang="0">
                  <a:pos x="connsiteX2" y="connsiteY2"/>
                </a:cxn>
              </a:cxnLst>
              <a:rect l="l" t="t" r="r" b="b"/>
              <a:pathLst>
                <a:path w="190" h="1238">
                  <a:moveTo>
                    <a:pt x="191" y="1238"/>
                  </a:moveTo>
                  <a:lnTo>
                    <a:pt x="0" y="0"/>
                  </a:lnTo>
                  <a:cubicBezTo>
                    <a:pt x="0" y="0"/>
                    <a:pt x="191" y="762"/>
                    <a:pt x="191" y="1238"/>
                  </a:cubicBezTo>
                  <a:close/>
                </a:path>
              </a:pathLst>
            </a:custGeom>
            <a:solidFill>
              <a:srgbClr val="898989"/>
            </a:solidFill>
            <a:ln w="9525" cap="flat">
              <a:noFill/>
              <a:prstDash val="solid"/>
              <a:miter/>
            </a:ln>
          </p:spPr>
          <p:txBody>
            <a:bodyPr rtlCol="0" anchor="ctr"/>
            <a:lstStyle/>
            <a:p>
              <a:endParaRPr lang="ja-JP" altLang="en-US"/>
            </a:p>
          </p:txBody>
        </p:sp>
        <p:sp>
          <p:nvSpPr>
            <p:cNvPr id="249" name="フリーフォーム: 図形 248">
              <a:extLst>
                <a:ext uri="{FF2B5EF4-FFF2-40B4-BE49-F238E27FC236}">
                  <a16:creationId xmlns:a16="http://schemas.microsoft.com/office/drawing/2014/main" id="{3C69E237-CE06-DB97-1322-C20274F05791}"/>
                </a:ext>
              </a:extLst>
            </p:cNvPr>
            <p:cNvSpPr/>
            <p:nvPr/>
          </p:nvSpPr>
          <p:spPr>
            <a:xfrm>
              <a:off x="647493" y="1185918"/>
              <a:ext cx="62881" cy="96146"/>
            </a:xfrm>
            <a:custGeom>
              <a:avLst/>
              <a:gdLst>
                <a:gd name="connsiteX0" fmla="*/ 7239 w 62881"/>
                <a:gd name="connsiteY0" fmla="*/ 96147 h 96146"/>
                <a:gd name="connsiteX1" fmla="*/ 0 w 62881"/>
                <a:gd name="connsiteY1" fmla="*/ 88908 h 96146"/>
                <a:gd name="connsiteX2" fmla="*/ 49911 w 62881"/>
                <a:gd name="connsiteY2" fmla="*/ 2992 h 96146"/>
                <a:gd name="connsiteX3" fmla="*/ 62198 w 62881"/>
                <a:gd name="connsiteY3" fmla="*/ 10422 h 96146"/>
                <a:gd name="connsiteX4" fmla="*/ 62674 w 62881"/>
                <a:gd name="connsiteY4" fmla="*/ 33091 h 96146"/>
                <a:gd name="connsiteX5" fmla="*/ 54197 w 62881"/>
                <a:gd name="connsiteY5" fmla="*/ 34615 h 96146"/>
                <a:gd name="connsiteX6" fmla="*/ 46101 w 62881"/>
                <a:gd name="connsiteY6" fmla="*/ 42902 h 96146"/>
                <a:gd name="connsiteX7" fmla="*/ 7144 w 62881"/>
                <a:gd name="connsiteY7" fmla="*/ 96147 h 96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81" h="96146">
                  <a:moveTo>
                    <a:pt x="7239" y="96147"/>
                  </a:moveTo>
                  <a:lnTo>
                    <a:pt x="0" y="88908"/>
                  </a:lnTo>
                  <a:cubicBezTo>
                    <a:pt x="21336" y="62333"/>
                    <a:pt x="38957" y="34901"/>
                    <a:pt x="49911" y="2992"/>
                  </a:cubicBezTo>
                  <a:cubicBezTo>
                    <a:pt x="53435" y="-4437"/>
                    <a:pt x="65913" y="3469"/>
                    <a:pt x="62198" y="10422"/>
                  </a:cubicBezTo>
                  <a:cubicBezTo>
                    <a:pt x="60389" y="18042"/>
                    <a:pt x="60769" y="25662"/>
                    <a:pt x="62674" y="33091"/>
                  </a:cubicBezTo>
                  <a:lnTo>
                    <a:pt x="54197" y="34615"/>
                  </a:lnTo>
                  <a:cubicBezTo>
                    <a:pt x="50482" y="37092"/>
                    <a:pt x="48577" y="38616"/>
                    <a:pt x="46101" y="42902"/>
                  </a:cubicBezTo>
                  <a:cubicBezTo>
                    <a:pt x="35242" y="59190"/>
                    <a:pt x="22765" y="81002"/>
                    <a:pt x="7144" y="96147"/>
                  </a:cubicBezTo>
                  <a:close/>
                </a:path>
              </a:pathLst>
            </a:custGeom>
            <a:solidFill>
              <a:srgbClr val="040000"/>
            </a:solidFill>
            <a:ln w="9525" cap="flat">
              <a:noFill/>
              <a:prstDash val="solid"/>
              <a:miter/>
            </a:ln>
          </p:spPr>
          <p:txBody>
            <a:bodyPr rtlCol="0" anchor="ctr"/>
            <a:lstStyle/>
            <a:p>
              <a:endParaRPr lang="ja-JP" altLang="en-US"/>
            </a:p>
          </p:txBody>
        </p:sp>
        <p:sp>
          <p:nvSpPr>
            <p:cNvPr id="250" name="フリーフォーム: 図形 249">
              <a:extLst>
                <a:ext uri="{FF2B5EF4-FFF2-40B4-BE49-F238E27FC236}">
                  <a16:creationId xmlns:a16="http://schemas.microsoft.com/office/drawing/2014/main" id="{7DE5826E-AB22-D8BA-8796-849D5941FA62}"/>
                </a:ext>
              </a:extLst>
            </p:cNvPr>
            <p:cNvSpPr/>
            <p:nvPr/>
          </p:nvSpPr>
          <p:spPr>
            <a:xfrm>
              <a:off x="660161" y="1719357"/>
              <a:ext cx="67807" cy="75533"/>
            </a:xfrm>
            <a:custGeom>
              <a:avLst/>
              <a:gdLst>
                <a:gd name="connsiteX0" fmla="*/ 191 w 67807"/>
                <a:gd name="connsiteY0" fmla="*/ 75533 h 75533"/>
                <a:gd name="connsiteX1" fmla="*/ 0 w 67807"/>
                <a:gd name="connsiteY1" fmla="*/ 66008 h 75533"/>
                <a:gd name="connsiteX2" fmla="*/ 20669 w 67807"/>
                <a:gd name="connsiteY2" fmla="*/ 58483 h 75533"/>
                <a:gd name="connsiteX3" fmla="*/ 36576 w 67807"/>
                <a:gd name="connsiteY3" fmla="*/ 45910 h 75533"/>
                <a:gd name="connsiteX4" fmla="*/ 18669 w 67807"/>
                <a:gd name="connsiteY4" fmla="*/ 42672 h 75533"/>
                <a:gd name="connsiteX5" fmla="*/ 18669 w 67807"/>
                <a:gd name="connsiteY5" fmla="*/ 33719 h 75533"/>
                <a:gd name="connsiteX6" fmla="*/ 63532 w 67807"/>
                <a:gd name="connsiteY6" fmla="*/ 0 h 75533"/>
                <a:gd name="connsiteX7" fmla="*/ 67342 w 67807"/>
                <a:gd name="connsiteY7" fmla="*/ 8001 h 75533"/>
                <a:gd name="connsiteX8" fmla="*/ 191 w 67807"/>
                <a:gd name="connsiteY8" fmla="*/ 75533 h 755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807" h="75533">
                  <a:moveTo>
                    <a:pt x="191" y="75533"/>
                  </a:moveTo>
                  <a:lnTo>
                    <a:pt x="0" y="66008"/>
                  </a:lnTo>
                  <a:cubicBezTo>
                    <a:pt x="9525" y="65723"/>
                    <a:pt x="17907" y="63436"/>
                    <a:pt x="20669" y="58483"/>
                  </a:cubicBezTo>
                  <a:cubicBezTo>
                    <a:pt x="26194" y="54578"/>
                    <a:pt x="31909" y="50959"/>
                    <a:pt x="36576" y="45910"/>
                  </a:cubicBezTo>
                  <a:cubicBezTo>
                    <a:pt x="30671" y="43529"/>
                    <a:pt x="24670" y="42672"/>
                    <a:pt x="18669" y="42672"/>
                  </a:cubicBezTo>
                  <a:lnTo>
                    <a:pt x="18669" y="33719"/>
                  </a:lnTo>
                  <a:cubicBezTo>
                    <a:pt x="50673" y="33814"/>
                    <a:pt x="28575" y="41434"/>
                    <a:pt x="63532" y="0"/>
                  </a:cubicBezTo>
                  <a:cubicBezTo>
                    <a:pt x="64294" y="2762"/>
                    <a:pt x="69342" y="2191"/>
                    <a:pt x="67342" y="8001"/>
                  </a:cubicBezTo>
                  <a:cubicBezTo>
                    <a:pt x="62103" y="43910"/>
                    <a:pt x="31432" y="70771"/>
                    <a:pt x="191" y="75533"/>
                  </a:cubicBezTo>
                  <a:close/>
                </a:path>
              </a:pathLst>
            </a:custGeom>
            <a:solidFill>
              <a:srgbClr val="040000"/>
            </a:solidFill>
            <a:ln w="9525" cap="flat">
              <a:noFill/>
              <a:prstDash val="solid"/>
              <a:miter/>
            </a:ln>
          </p:spPr>
          <p:txBody>
            <a:bodyPr rtlCol="0" anchor="ctr"/>
            <a:lstStyle/>
            <a:p>
              <a:endParaRPr lang="ja-JP" altLang="en-US"/>
            </a:p>
          </p:txBody>
        </p:sp>
        <p:sp>
          <p:nvSpPr>
            <p:cNvPr id="251" name="フリーフォーム: 図形 250">
              <a:extLst>
                <a:ext uri="{FF2B5EF4-FFF2-40B4-BE49-F238E27FC236}">
                  <a16:creationId xmlns:a16="http://schemas.microsoft.com/office/drawing/2014/main" id="{B407A441-9ED0-3DC6-3641-D2D26D04BB5E}"/>
                </a:ext>
              </a:extLst>
            </p:cNvPr>
            <p:cNvSpPr/>
            <p:nvPr/>
          </p:nvSpPr>
          <p:spPr>
            <a:xfrm>
              <a:off x="231199" y="1220342"/>
              <a:ext cx="907128" cy="655156"/>
            </a:xfrm>
            <a:custGeom>
              <a:avLst/>
              <a:gdLst>
                <a:gd name="connsiteX0" fmla="*/ 829774 w 907128"/>
                <a:gd name="connsiteY0" fmla="*/ 382238 h 655156"/>
                <a:gd name="connsiteX1" fmla="*/ 840156 w 907128"/>
                <a:gd name="connsiteY1" fmla="*/ 394811 h 655156"/>
                <a:gd name="connsiteX2" fmla="*/ 869874 w 907128"/>
                <a:gd name="connsiteY2" fmla="*/ 332232 h 655156"/>
                <a:gd name="connsiteX3" fmla="*/ 873875 w 907128"/>
                <a:gd name="connsiteY3" fmla="*/ 316801 h 655156"/>
                <a:gd name="connsiteX4" fmla="*/ 847300 w 907128"/>
                <a:gd name="connsiteY4" fmla="*/ 345948 h 655156"/>
                <a:gd name="connsiteX5" fmla="*/ 850158 w 907128"/>
                <a:gd name="connsiteY5" fmla="*/ 288703 h 655156"/>
                <a:gd name="connsiteX6" fmla="*/ 829774 w 907128"/>
                <a:gd name="connsiteY6" fmla="*/ 382238 h 655156"/>
                <a:gd name="connsiteX7" fmla="*/ 585839 w 907128"/>
                <a:gd name="connsiteY7" fmla="*/ 164401 h 655156"/>
                <a:gd name="connsiteX8" fmla="*/ 667373 w 907128"/>
                <a:gd name="connsiteY8" fmla="*/ 154115 h 655156"/>
                <a:gd name="connsiteX9" fmla="*/ 585839 w 907128"/>
                <a:gd name="connsiteY9" fmla="*/ 164401 h 655156"/>
                <a:gd name="connsiteX10" fmla="*/ 542310 w 907128"/>
                <a:gd name="connsiteY10" fmla="*/ 271082 h 655156"/>
                <a:gd name="connsiteX11" fmla="*/ 554692 w 907128"/>
                <a:gd name="connsiteY11" fmla="*/ 347853 h 655156"/>
                <a:gd name="connsiteX12" fmla="*/ 652228 w 907128"/>
                <a:gd name="connsiteY12" fmla="*/ 225552 h 655156"/>
                <a:gd name="connsiteX13" fmla="*/ 569361 w 907128"/>
                <a:gd name="connsiteY13" fmla="*/ 236982 h 655156"/>
                <a:gd name="connsiteX14" fmla="*/ 552882 w 907128"/>
                <a:gd name="connsiteY14" fmla="*/ 207455 h 655156"/>
                <a:gd name="connsiteX15" fmla="*/ 542405 w 907128"/>
                <a:gd name="connsiteY15" fmla="*/ 271177 h 655156"/>
                <a:gd name="connsiteX16" fmla="*/ 379527 w 907128"/>
                <a:gd name="connsiteY16" fmla="*/ 467963 h 655156"/>
                <a:gd name="connsiteX17" fmla="*/ 395434 w 907128"/>
                <a:gd name="connsiteY17" fmla="*/ 464344 h 655156"/>
                <a:gd name="connsiteX18" fmla="*/ 413436 w 907128"/>
                <a:gd name="connsiteY18" fmla="*/ 397478 h 655156"/>
                <a:gd name="connsiteX19" fmla="*/ 387719 w 907128"/>
                <a:gd name="connsiteY19" fmla="*/ 445484 h 655156"/>
                <a:gd name="connsiteX20" fmla="*/ 379527 w 907128"/>
                <a:gd name="connsiteY20" fmla="*/ 467963 h 655156"/>
                <a:gd name="connsiteX21" fmla="*/ 408007 w 907128"/>
                <a:gd name="connsiteY21" fmla="*/ 590645 h 655156"/>
                <a:gd name="connsiteX22" fmla="*/ 412103 w 907128"/>
                <a:gd name="connsiteY22" fmla="*/ 601123 h 655156"/>
                <a:gd name="connsiteX23" fmla="*/ 495161 w 907128"/>
                <a:gd name="connsiteY23" fmla="*/ 554355 h 655156"/>
                <a:gd name="connsiteX24" fmla="*/ 408007 w 907128"/>
                <a:gd name="connsiteY24" fmla="*/ 590645 h 655156"/>
                <a:gd name="connsiteX25" fmla="*/ 376479 w 907128"/>
                <a:gd name="connsiteY25" fmla="*/ 524447 h 655156"/>
                <a:gd name="connsiteX26" fmla="*/ 357239 w 907128"/>
                <a:gd name="connsiteY26" fmla="*/ 522732 h 655156"/>
                <a:gd name="connsiteX27" fmla="*/ 357810 w 907128"/>
                <a:gd name="connsiteY27" fmla="*/ 524732 h 655156"/>
                <a:gd name="connsiteX28" fmla="*/ 366383 w 907128"/>
                <a:gd name="connsiteY28" fmla="*/ 537591 h 655156"/>
                <a:gd name="connsiteX29" fmla="*/ 429248 w 907128"/>
                <a:gd name="connsiteY29" fmla="*/ 574453 h 655156"/>
                <a:gd name="connsiteX30" fmla="*/ 496399 w 907128"/>
                <a:gd name="connsiteY30" fmla="*/ 506920 h 655156"/>
                <a:gd name="connsiteX31" fmla="*/ 492589 w 907128"/>
                <a:gd name="connsiteY31" fmla="*/ 498920 h 655156"/>
                <a:gd name="connsiteX32" fmla="*/ 447822 w 907128"/>
                <a:gd name="connsiteY32" fmla="*/ 532638 h 655156"/>
                <a:gd name="connsiteX33" fmla="*/ 400387 w 907128"/>
                <a:gd name="connsiteY33" fmla="*/ 536258 h 655156"/>
                <a:gd name="connsiteX34" fmla="*/ 376479 w 907128"/>
                <a:gd name="connsiteY34" fmla="*/ 524447 h 655156"/>
                <a:gd name="connsiteX35" fmla="*/ 247511 w 907128"/>
                <a:gd name="connsiteY35" fmla="*/ 159830 h 655156"/>
                <a:gd name="connsiteX36" fmla="*/ 176073 w 907128"/>
                <a:gd name="connsiteY36" fmla="*/ 176594 h 655156"/>
                <a:gd name="connsiteX37" fmla="*/ 178931 w 907128"/>
                <a:gd name="connsiteY37" fmla="*/ 184785 h 655156"/>
                <a:gd name="connsiteX38" fmla="*/ 247511 w 907128"/>
                <a:gd name="connsiteY38" fmla="*/ 159830 h 655156"/>
                <a:gd name="connsiteX39" fmla="*/ 121590 w 907128"/>
                <a:gd name="connsiteY39" fmla="*/ 244602 h 655156"/>
                <a:gd name="connsiteX40" fmla="*/ 100635 w 907128"/>
                <a:gd name="connsiteY40" fmla="*/ 220980 h 655156"/>
                <a:gd name="connsiteX41" fmla="*/ 107303 w 907128"/>
                <a:gd name="connsiteY41" fmla="*/ 293561 h 655156"/>
                <a:gd name="connsiteX42" fmla="*/ 104731 w 907128"/>
                <a:gd name="connsiteY42" fmla="*/ 337376 h 655156"/>
                <a:gd name="connsiteX43" fmla="*/ 229604 w 907128"/>
                <a:gd name="connsiteY43" fmla="*/ 394335 h 655156"/>
                <a:gd name="connsiteX44" fmla="*/ 248463 w 907128"/>
                <a:gd name="connsiteY44" fmla="*/ 251936 h 655156"/>
                <a:gd name="connsiteX45" fmla="*/ 121686 w 907128"/>
                <a:gd name="connsiteY45" fmla="*/ 244507 h 655156"/>
                <a:gd name="connsiteX46" fmla="*/ 39390 w 907128"/>
                <a:gd name="connsiteY46" fmla="*/ 360997 h 655156"/>
                <a:gd name="connsiteX47" fmla="*/ 32055 w 907128"/>
                <a:gd name="connsiteY47" fmla="*/ 342900 h 655156"/>
                <a:gd name="connsiteX48" fmla="*/ 53010 w 907128"/>
                <a:gd name="connsiteY48" fmla="*/ 421576 h 655156"/>
                <a:gd name="connsiteX49" fmla="*/ 65964 w 907128"/>
                <a:gd name="connsiteY49" fmla="*/ 445484 h 655156"/>
                <a:gd name="connsiteX50" fmla="*/ 79871 w 907128"/>
                <a:gd name="connsiteY50" fmla="*/ 479774 h 655156"/>
                <a:gd name="connsiteX51" fmla="*/ 33960 w 907128"/>
                <a:gd name="connsiteY51" fmla="*/ 455771 h 655156"/>
                <a:gd name="connsiteX52" fmla="*/ 13196 w 907128"/>
                <a:gd name="connsiteY52" fmla="*/ 315659 h 655156"/>
                <a:gd name="connsiteX53" fmla="*/ 66631 w 907128"/>
                <a:gd name="connsiteY53" fmla="*/ 298609 h 655156"/>
                <a:gd name="connsiteX54" fmla="*/ 119971 w 907128"/>
                <a:gd name="connsiteY54" fmla="*/ 170021 h 655156"/>
                <a:gd name="connsiteX55" fmla="*/ 320663 w 907128"/>
                <a:gd name="connsiteY55" fmla="*/ 85249 h 655156"/>
                <a:gd name="connsiteX56" fmla="*/ 411436 w 907128"/>
                <a:gd name="connsiteY56" fmla="*/ 16669 h 655156"/>
                <a:gd name="connsiteX57" fmla="*/ 410103 w 907128"/>
                <a:gd name="connsiteY57" fmla="*/ 28766 h 655156"/>
                <a:gd name="connsiteX58" fmla="*/ 396101 w 907128"/>
                <a:gd name="connsiteY58" fmla="*/ 78105 h 655156"/>
                <a:gd name="connsiteX59" fmla="*/ 423628 w 907128"/>
                <a:gd name="connsiteY59" fmla="*/ 61532 h 655156"/>
                <a:gd name="connsiteX60" fmla="*/ 462585 w 907128"/>
                <a:gd name="connsiteY60" fmla="*/ 8287 h 655156"/>
                <a:gd name="connsiteX61" fmla="*/ 470682 w 907128"/>
                <a:gd name="connsiteY61" fmla="*/ 0 h 655156"/>
                <a:gd name="connsiteX62" fmla="*/ 550025 w 907128"/>
                <a:gd name="connsiteY62" fmla="*/ 79915 h 655156"/>
                <a:gd name="connsiteX63" fmla="*/ 552501 w 907128"/>
                <a:gd name="connsiteY63" fmla="*/ 73819 h 655156"/>
                <a:gd name="connsiteX64" fmla="*/ 529832 w 907128"/>
                <a:gd name="connsiteY64" fmla="*/ 15431 h 655156"/>
                <a:gd name="connsiteX65" fmla="*/ 560693 w 907128"/>
                <a:gd name="connsiteY65" fmla="*/ 47530 h 655156"/>
                <a:gd name="connsiteX66" fmla="*/ 764909 w 907128"/>
                <a:gd name="connsiteY66" fmla="*/ 170307 h 655156"/>
                <a:gd name="connsiteX67" fmla="*/ 785864 w 907128"/>
                <a:gd name="connsiteY67" fmla="*/ 283464 h 655156"/>
                <a:gd name="connsiteX68" fmla="*/ 791960 w 907128"/>
                <a:gd name="connsiteY68" fmla="*/ 306229 h 655156"/>
                <a:gd name="connsiteX69" fmla="*/ 818249 w 907128"/>
                <a:gd name="connsiteY69" fmla="*/ 267176 h 655156"/>
                <a:gd name="connsiteX70" fmla="*/ 854730 w 907128"/>
                <a:gd name="connsiteY70" fmla="*/ 254984 h 655156"/>
                <a:gd name="connsiteX71" fmla="*/ 880542 w 907128"/>
                <a:gd name="connsiteY71" fmla="*/ 259651 h 655156"/>
                <a:gd name="connsiteX72" fmla="*/ 905974 w 907128"/>
                <a:gd name="connsiteY72" fmla="*/ 325184 h 655156"/>
                <a:gd name="connsiteX73" fmla="*/ 787388 w 907128"/>
                <a:gd name="connsiteY73" fmla="*/ 454628 h 655156"/>
                <a:gd name="connsiteX74" fmla="*/ 782911 w 907128"/>
                <a:gd name="connsiteY74" fmla="*/ 451104 h 655156"/>
                <a:gd name="connsiteX75" fmla="*/ 784340 w 907128"/>
                <a:gd name="connsiteY75" fmla="*/ 448628 h 655156"/>
                <a:gd name="connsiteX76" fmla="*/ 801294 w 907128"/>
                <a:gd name="connsiteY76" fmla="*/ 374714 h 655156"/>
                <a:gd name="connsiteX77" fmla="*/ 774434 w 907128"/>
                <a:gd name="connsiteY77" fmla="*/ 448247 h 655156"/>
                <a:gd name="connsiteX78" fmla="*/ 761289 w 907128"/>
                <a:gd name="connsiteY78" fmla="*/ 471202 h 655156"/>
                <a:gd name="connsiteX79" fmla="*/ 661467 w 907128"/>
                <a:gd name="connsiteY79" fmla="*/ 577787 h 655156"/>
                <a:gd name="connsiteX80" fmla="*/ 437344 w 907128"/>
                <a:gd name="connsiteY80" fmla="*/ 655130 h 655156"/>
                <a:gd name="connsiteX81" fmla="*/ 245701 w 907128"/>
                <a:gd name="connsiteY81" fmla="*/ 615982 h 655156"/>
                <a:gd name="connsiteX82" fmla="*/ 223413 w 907128"/>
                <a:gd name="connsiteY82" fmla="*/ 605790 h 655156"/>
                <a:gd name="connsiteX83" fmla="*/ 73680 w 907128"/>
                <a:gd name="connsiteY83" fmla="*/ 442436 h 655156"/>
                <a:gd name="connsiteX84" fmla="*/ 73680 w 907128"/>
                <a:gd name="connsiteY84" fmla="*/ 442436 h 655156"/>
                <a:gd name="connsiteX85" fmla="*/ 61011 w 907128"/>
                <a:gd name="connsiteY85" fmla="*/ 397002 h 655156"/>
                <a:gd name="connsiteX86" fmla="*/ 56725 w 907128"/>
                <a:gd name="connsiteY86" fmla="*/ 413385 h 655156"/>
                <a:gd name="connsiteX87" fmla="*/ 52534 w 907128"/>
                <a:gd name="connsiteY87" fmla="*/ 350901 h 655156"/>
                <a:gd name="connsiteX88" fmla="*/ 44819 w 907128"/>
                <a:gd name="connsiteY88" fmla="*/ 346710 h 655156"/>
                <a:gd name="connsiteX89" fmla="*/ 39294 w 907128"/>
                <a:gd name="connsiteY89" fmla="*/ 360712 h 6551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907128" h="655156">
                  <a:moveTo>
                    <a:pt x="829774" y="382238"/>
                  </a:moveTo>
                  <a:cubicBezTo>
                    <a:pt x="825964" y="389477"/>
                    <a:pt x="832536" y="404717"/>
                    <a:pt x="840156" y="394811"/>
                  </a:cubicBezTo>
                  <a:cubicBezTo>
                    <a:pt x="847205" y="372428"/>
                    <a:pt x="850729" y="348520"/>
                    <a:pt x="869874" y="332232"/>
                  </a:cubicBezTo>
                  <a:cubicBezTo>
                    <a:pt x="873018" y="328232"/>
                    <a:pt x="879114" y="321659"/>
                    <a:pt x="873875" y="316801"/>
                  </a:cubicBezTo>
                  <a:cubicBezTo>
                    <a:pt x="863207" y="322897"/>
                    <a:pt x="856825" y="337471"/>
                    <a:pt x="847300" y="345948"/>
                  </a:cubicBezTo>
                  <a:cubicBezTo>
                    <a:pt x="843681" y="327565"/>
                    <a:pt x="860064" y="305276"/>
                    <a:pt x="850158" y="288703"/>
                  </a:cubicBezTo>
                  <a:cubicBezTo>
                    <a:pt x="832060" y="316516"/>
                    <a:pt x="837204" y="350234"/>
                    <a:pt x="829774" y="382238"/>
                  </a:cubicBezTo>
                  <a:close/>
                  <a:moveTo>
                    <a:pt x="585839" y="164401"/>
                  </a:moveTo>
                  <a:cubicBezTo>
                    <a:pt x="597078" y="183547"/>
                    <a:pt x="679279" y="187357"/>
                    <a:pt x="667373" y="154115"/>
                  </a:cubicBezTo>
                  <a:cubicBezTo>
                    <a:pt x="651276" y="129635"/>
                    <a:pt x="585839" y="128492"/>
                    <a:pt x="585839" y="164401"/>
                  </a:cubicBezTo>
                  <a:close/>
                  <a:moveTo>
                    <a:pt x="542310" y="271082"/>
                  </a:moveTo>
                  <a:cubicBezTo>
                    <a:pt x="532118" y="296990"/>
                    <a:pt x="534880" y="325469"/>
                    <a:pt x="554692" y="347853"/>
                  </a:cubicBezTo>
                  <a:cubicBezTo>
                    <a:pt x="668611" y="466535"/>
                    <a:pt x="842919" y="280892"/>
                    <a:pt x="652228" y="225552"/>
                  </a:cubicBezTo>
                  <a:cubicBezTo>
                    <a:pt x="624225" y="218885"/>
                    <a:pt x="594221" y="242507"/>
                    <a:pt x="569361" y="236982"/>
                  </a:cubicBezTo>
                  <a:cubicBezTo>
                    <a:pt x="565170" y="225933"/>
                    <a:pt x="566027" y="212503"/>
                    <a:pt x="552882" y="207455"/>
                  </a:cubicBezTo>
                  <a:cubicBezTo>
                    <a:pt x="526403" y="218789"/>
                    <a:pt x="545453" y="251936"/>
                    <a:pt x="542405" y="271177"/>
                  </a:cubicBezTo>
                  <a:close/>
                  <a:moveTo>
                    <a:pt x="379527" y="467963"/>
                  </a:moveTo>
                  <a:cubicBezTo>
                    <a:pt x="410007" y="498062"/>
                    <a:pt x="456489" y="499586"/>
                    <a:pt x="395434" y="464344"/>
                  </a:cubicBezTo>
                  <a:cubicBezTo>
                    <a:pt x="386576" y="453962"/>
                    <a:pt x="432201" y="415766"/>
                    <a:pt x="413436" y="397478"/>
                  </a:cubicBezTo>
                  <a:cubicBezTo>
                    <a:pt x="403435" y="412147"/>
                    <a:pt x="398958" y="430720"/>
                    <a:pt x="387719" y="445484"/>
                  </a:cubicBezTo>
                  <a:cubicBezTo>
                    <a:pt x="383814" y="452438"/>
                    <a:pt x="377908" y="458629"/>
                    <a:pt x="379527" y="467963"/>
                  </a:cubicBezTo>
                  <a:close/>
                  <a:moveTo>
                    <a:pt x="408007" y="590645"/>
                  </a:moveTo>
                  <a:cubicBezTo>
                    <a:pt x="337713" y="550831"/>
                    <a:pt x="366954" y="594551"/>
                    <a:pt x="412103" y="601123"/>
                  </a:cubicBezTo>
                  <a:cubicBezTo>
                    <a:pt x="444964" y="607124"/>
                    <a:pt x="488779" y="589407"/>
                    <a:pt x="495161" y="554355"/>
                  </a:cubicBezTo>
                  <a:cubicBezTo>
                    <a:pt x="461823" y="580644"/>
                    <a:pt x="461442" y="600837"/>
                    <a:pt x="408007" y="590645"/>
                  </a:cubicBezTo>
                  <a:close/>
                  <a:moveTo>
                    <a:pt x="376479" y="524447"/>
                  </a:moveTo>
                  <a:cubicBezTo>
                    <a:pt x="373241" y="519970"/>
                    <a:pt x="362001" y="515398"/>
                    <a:pt x="357239" y="522732"/>
                  </a:cubicBezTo>
                  <a:cubicBezTo>
                    <a:pt x="357048" y="522922"/>
                    <a:pt x="357525" y="524637"/>
                    <a:pt x="357810" y="524732"/>
                  </a:cubicBezTo>
                  <a:cubicBezTo>
                    <a:pt x="365907" y="525685"/>
                    <a:pt x="364097" y="532733"/>
                    <a:pt x="366383" y="537591"/>
                  </a:cubicBezTo>
                  <a:cubicBezTo>
                    <a:pt x="379432" y="568071"/>
                    <a:pt x="404483" y="578168"/>
                    <a:pt x="429248" y="574453"/>
                  </a:cubicBezTo>
                  <a:cubicBezTo>
                    <a:pt x="460490" y="569690"/>
                    <a:pt x="491256" y="542830"/>
                    <a:pt x="496399" y="506920"/>
                  </a:cubicBezTo>
                  <a:cubicBezTo>
                    <a:pt x="498399" y="501110"/>
                    <a:pt x="493446" y="501682"/>
                    <a:pt x="492589" y="498920"/>
                  </a:cubicBezTo>
                  <a:cubicBezTo>
                    <a:pt x="457537" y="540449"/>
                    <a:pt x="479730" y="532829"/>
                    <a:pt x="447822" y="532638"/>
                  </a:cubicBezTo>
                  <a:cubicBezTo>
                    <a:pt x="438106" y="532638"/>
                    <a:pt x="423342" y="533305"/>
                    <a:pt x="400387" y="536258"/>
                  </a:cubicBezTo>
                  <a:cubicBezTo>
                    <a:pt x="389338" y="537305"/>
                    <a:pt x="381051" y="535877"/>
                    <a:pt x="376479" y="524447"/>
                  </a:cubicBezTo>
                  <a:close/>
                  <a:moveTo>
                    <a:pt x="247511" y="159830"/>
                  </a:moveTo>
                  <a:cubicBezTo>
                    <a:pt x="222460" y="143447"/>
                    <a:pt x="187694" y="142970"/>
                    <a:pt x="176073" y="176594"/>
                  </a:cubicBezTo>
                  <a:cubicBezTo>
                    <a:pt x="175311" y="178880"/>
                    <a:pt x="177026" y="183833"/>
                    <a:pt x="178931" y="184785"/>
                  </a:cubicBezTo>
                  <a:cubicBezTo>
                    <a:pt x="200172" y="194501"/>
                    <a:pt x="265037" y="199263"/>
                    <a:pt x="247511" y="159830"/>
                  </a:cubicBezTo>
                  <a:close/>
                  <a:moveTo>
                    <a:pt x="121590" y="244602"/>
                  </a:moveTo>
                  <a:cubicBezTo>
                    <a:pt x="118447" y="234887"/>
                    <a:pt x="115875" y="212789"/>
                    <a:pt x="100635" y="220980"/>
                  </a:cubicBezTo>
                  <a:cubicBezTo>
                    <a:pt x="93873" y="241745"/>
                    <a:pt x="107208" y="270320"/>
                    <a:pt x="107303" y="293561"/>
                  </a:cubicBezTo>
                  <a:cubicBezTo>
                    <a:pt x="110446" y="308991"/>
                    <a:pt x="94730" y="322897"/>
                    <a:pt x="104731" y="337376"/>
                  </a:cubicBezTo>
                  <a:cubicBezTo>
                    <a:pt x="127782" y="390906"/>
                    <a:pt x="174930" y="403003"/>
                    <a:pt x="229604" y="394335"/>
                  </a:cubicBezTo>
                  <a:cubicBezTo>
                    <a:pt x="302851" y="372713"/>
                    <a:pt x="323139" y="290513"/>
                    <a:pt x="248463" y="251936"/>
                  </a:cubicBezTo>
                  <a:cubicBezTo>
                    <a:pt x="193599" y="216694"/>
                    <a:pt x="132163" y="275654"/>
                    <a:pt x="121686" y="244507"/>
                  </a:cubicBezTo>
                  <a:close/>
                  <a:moveTo>
                    <a:pt x="39390" y="360997"/>
                  </a:moveTo>
                  <a:cubicBezTo>
                    <a:pt x="35580" y="355664"/>
                    <a:pt x="35675" y="348424"/>
                    <a:pt x="32055" y="342900"/>
                  </a:cubicBezTo>
                  <a:cubicBezTo>
                    <a:pt x="18339" y="349377"/>
                    <a:pt x="38342" y="424720"/>
                    <a:pt x="53010" y="421576"/>
                  </a:cubicBezTo>
                  <a:cubicBezTo>
                    <a:pt x="59011" y="427768"/>
                    <a:pt x="62726" y="436340"/>
                    <a:pt x="65964" y="445484"/>
                  </a:cubicBezTo>
                  <a:cubicBezTo>
                    <a:pt x="70155" y="457200"/>
                    <a:pt x="73489" y="469964"/>
                    <a:pt x="79871" y="479774"/>
                  </a:cubicBezTo>
                  <a:cubicBezTo>
                    <a:pt x="61678" y="476822"/>
                    <a:pt x="46343" y="468059"/>
                    <a:pt x="33960" y="455771"/>
                  </a:cubicBezTo>
                  <a:cubicBezTo>
                    <a:pt x="-996" y="420815"/>
                    <a:pt x="-10807" y="356997"/>
                    <a:pt x="13196" y="315659"/>
                  </a:cubicBezTo>
                  <a:cubicBezTo>
                    <a:pt x="34056" y="308134"/>
                    <a:pt x="82633" y="343281"/>
                    <a:pt x="66631" y="298609"/>
                  </a:cubicBezTo>
                  <a:cubicBezTo>
                    <a:pt x="70727" y="235839"/>
                    <a:pt x="90825" y="196691"/>
                    <a:pt x="119971" y="170021"/>
                  </a:cubicBezTo>
                  <a:cubicBezTo>
                    <a:pt x="171597" y="122777"/>
                    <a:pt x="251511" y="114967"/>
                    <a:pt x="320663" y="85249"/>
                  </a:cubicBezTo>
                  <a:cubicBezTo>
                    <a:pt x="355239" y="70390"/>
                    <a:pt x="387147" y="50102"/>
                    <a:pt x="411436" y="16669"/>
                  </a:cubicBezTo>
                  <a:cubicBezTo>
                    <a:pt x="411436" y="20765"/>
                    <a:pt x="410960" y="24765"/>
                    <a:pt x="410103" y="28766"/>
                  </a:cubicBezTo>
                  <a:cubicBezTo>
                    <a:pt x="406388" y="45053"/>
                    <a:pt x="396291" y="61246"/>
                    <a:pt x="396101" y="78105"/>
                  </a:cubicBezTo>
                  <a:cubicBezTo>
                    <a:pt x="406293" y="75533"/>
                    <a:pt x="415437" y="69437"/>
                    <a:pt x="423628" y="61532"/>
                  </a:cubicBezTo>
                  <a:cubicBezTo>
                    <a:pt x="439344" y="46387"/>
                    <a:pt x="451727" y="24670"/>
                    <a:pt x="462585" y="8287"/>
                  </a:cubicBezTo>
                  <a:cubicBezTo>
                    <a:pt x="465062" y="4001"/>
                    <a:pt x="466967" y="2477"/>
                    <a:pt x="470682" y="0"/>
                  </a:cubicBezTo>
                  <a:cubicBezTo>
                    <a:pt x="478302" y="34100"/>
                    <a:pt x="510210" y="81248"/>
                    <a:pt x="550025" y="79915"/>
                  </a:cubicBezTo>
                  <a:cubicBezTo>
                    <a:pt x="553835" y="79915"/>
                    <a:pt x="555264" y="76867"/>
                    <a:pt x="552501" y="73819"/>
                  </a:cubicBezTo>
                  <a:cubicBezTo>
                    <a:pt x="522783" y="60484"/>
                    <a:pt x="529070" y="44006"/>
                    <a:pt x="529832" y="15431"/>
                  </a:cubicBezTo>
                  <a:cubicBezTo>
                    <a:pt x="538785" y="28099"/>
                    <a:pt x="549263" y="38576"/>
                    <a:pt x="560693" y="47530"/>
                  </a:cubicBezTo>
                  <a:cubicBezTo>
                    <a:pt x="622605" y="96107"/>
                    <a:pt x="714236" y="101251"/>
                    <a:pt x="764909" y="170307"/>
                  </a:cubicBezTo>
                  <a:cubicBezTo>
                    <a:pt x="782149" y="204311"/>
                    <a:pt x="786816" y="245364"/>
                    <a:pt x="785864" y="283464"/>
                  </a:cubicBezTo>
                  <a:cubicBezTo>
                    <a:pt x="786721" y="290703"/>
                    <a:pt x="782340" y="304419"/>
                    <a:pt x="791960" y="306229"/>
                  </a:cubicBezTo>
                  <a:cubicBezTo>
                    <a:pt x="806343" y="296418"/>
                    <a:pt x="797580" y="272796"/>
                    <a:pt x="818249" y="267176"/>
                  </a:cubicBezTo>
                  <a:cubicBezTo>
                    <a:pt x="827012" y="256032"/>
                    <a:pt x="840823" y="253841"/>
                    <a:pt x="854730" y="254984"/>
                  </a:cubicBezTo>
                  <a:cubicBezTo>
                    <a:pt x="863683" y="255746"/>
                    <a:pt x="872732" y="257747"/>
                    <a:pt x="880542" y="259651"/>
                  </a:cubicBezTo>
                  <a:cubicBezTo>
                    <a:pt x="908070" y="267367"/>
                    <a:pt x="908927" y="302133"/>
                    <a:pt x="905974" y="325184"/>
                  </a:cubicBezTo>
                  <a:cubicBezTo>
                    <a:pt x="899592" y="383476"/>
                    <a:pt x="846157" y="445675"/>
                    <a:pt x="787388" y="454628"/>
                  </a:cubicBezTo>
                  <a:cubicBezTo>
                    <a:pt x="783006" y="454343"/>
                    <a:pt x="782149" y="453104"/>
                    <a:pt x="782911" y="451104"/>
                  </a:cubicBezTo>
                  <a:cubicBezTo>
                    <a:pt x="783197" y="450342"/>
                    <a:pt x="783673" y="449580"/>
                    <a:pt x="784340" y="448628"/>
                  </a:cubicBezTo>
                  <a:cubicBezTo>
                    <a:pt x="795198" y="443389"/>
                    <a:pt x="830441" y="345758"/>
                    <a:pt x="801294" y="374714"/>
                  </a:cubicBezTo>
                  <a:cubicBezTo>
                    <a:pt x="795770" y="400145"/>
                    <a:pt x="786626" y="424815"/>
                    <a:pt x="774434" y="448247"/>
                  </a:cubicBezTo>
                  <a:cubicBezTo>
                    <a:pt x="770433" y="456057"/>
                    <a:pt x="766052" y="463677"/>
                    <a:pt x="761289" y="471202"/>
                  </a:cubicBezTo>
                  <a:cubicBezTo>
                    <a:pt x="735858" y="512064"/>
                    <a:pt x="701282" y="548354"/>
                    <a:pt x="661467" y="577787"/>
                  </a:cubicBezTo>
                  <a:cubicBezTo>
                    <a:pt x="595364" y="626555"/>
                    <a:pt x="514782" y="656177"/>
                    <a:pt x="437344" y="655130"/>
                  </a:cubicBezTo>
                  <a:cubicBezTo>
                    <a:pt x="370288" y="652272"/>
                    <a:pt x="303899" y="640366"/>
                    <a:pt x="245701" y="615982"/>
                  </a:cubicBezTo>
                  <a:cubicBezTo>
                    <a:pt x="238176" y="612839"/>
                    <a:pt x="230747" y="609410"/>
                    <a:pt x="223413" y="605790"/>
                  </a:cubicBezTo>
                  <a:cubicBezTo>
                    <a:pt x="155880" y="572357"/>
                    <a:pt x="101588" y="519970"/>
                    <a:pt x="73680" y="442436"/>
                  </a:cubicBezTo>
                  <a:lnTo>
                    <a:pt x="73680" y="442436"/>
                  </a:lnTo>
                  <a:cubicBezTo>
                    <a:pt x="68536" y="428149"/>
                    <a:pt x="64345" y="413099"/>
                    <a:pt x="61011" y="397002"/>
                  </a:cubicBezTo>
                  <a:cubicBezTo>
                    <a:pt x="56154" y="401479"/>
                    <a:pt x="57392" y="407384"/>
                    <a:pt x="56725" y="413385"/>
                  </a:cubicBezTo>
                  <a:cubicBezTo>
                    <a:pt x="43200" y="394716"/>
                    <a:pt x="46438" y="371666"/>
                    <a:pt x="52534" y="350901"/>
                  </a:cubicBezTo>
                  <a:cubicBezTo>
                    <a:pt x="52058" y="346901"/>
                    <a:pt x="49486" y="342805"/>
                    <a:pt x="44819" y="346710"/>
                  </a:cubicBezTo>
                  <a:cubicBezTo>
                    <a:pt x="38532" y="349758"/>
                    <a:pt x="42152" y="356045"/>
                    <a:pt x="39294" y="360712"/>
                  </a:cubicBezTo>
                  <a:close/>
                </a:path>
              </a:pathLst>
            </a:custGeom>
            <a:solidFill>
              <a:srgbClr val="FFFFFF"/>
            </a:solidFill>
            <a:ln w="9525" cap="flat">
              <a:noFill/>
              <a:prstDash val="solid"/>
              <a:miter/>
            </a:ln>
          </p:spPr>
          <p:txBody>
            <a:bodyPr rtlCol="0" anchor="ctr"/>
            <a:lstStyle/>
            <a:p>
              <a:endParaRPr lang="ja-JP" altLang="en-US"/>
            </a:p>
          </p:txBody>
        </p:sp>
        <p:sp>
          <p:nvSpPr>
            <p:cNvPr id="252" name="フリーフォーム: 図形 251">
              <a:extLst>
                <a:ext uri="{FF2B5EF4-FFF2-40B4-BE49-F238E27FC236}">
                  <a16:creationId xmlns:a16="http://schemas.microsoft.com/office/drawing/2014/main" id="{E84832AD-926F-BA82-EFEF-BE9F0A13EFA3}"/>
                </a:ext>
              </a:extLst>
            </p:cNvPr>
            <p:cNvSpPr/>
            <p:nvPr/>
          </p:nvSpPr>
          <p:spPr>
            <a:xfrm>
              <a:off x="589676" y="773950"/>
              <a:ext cx="278225" cy="220875"/>
            </a:xfrm>
            <a:custGeom>
              <a:avLst/>
              <a:gdLst>
                <a:gd name="connsiteX0" fmla="*/ 6001 w 278225"/>
                <a:gd name="connsiteY0" fmla="*/ 147593 h 220875"/>
                <a:gd name="connsiteX1" fmla="*/ 0 w 278225"/>
                <a:gd name="connsiteY1" fmla="*/ 146355 h 220875"/>
                <a:gd name="connsiteX2" fmla="*/ 667 w 278225"/>
                <a:gd name="connsiteY2" fmla="*/ 136258 h 220875"/>
                <a:gd name="connsiteX3" fmla="*/ 16002 w 278225"/>
                <a:gd name="connsiteY3" fmla="*/ 137782 h 220875"/>
                <a:gd name="connsiteX4" fmla="*/ 28003 w 278225"/>
                <a:gd name="connsiteY4" fmla="*/ 130067 h 220875"/>
                <a:gd name="connsiteX5" fmla="*/ 181642 w 278225"/>
                <a:gd name="connsiteY5" fmla="*/ 28245 h 220875"/>
                <a:gd name="connsiteX6" fmla="*/ 178117 w 278225"/>
                <a:gd name="connsiteY6" fmla="*/ 35769 h 220875"/>
                <a:gd name="connsiteX7" fmla="*/ 69151 w 278225"/>
                <a:gd name="connsiteY7" fmla="*/ 9385 h 220875"/>
                <a:gd name="connsiteX8" fmla="*/ 40481 w 278225"/>
                <a:gd name="connsiteY8" fmla="*/ 124257 h 220875"/>
                <a:gd name="connsiteX9" fmla="*/ 91440 w 278225"/>
                <a:gd name="connsiteY9" fmla="*/ 159404 h 220875"/>
                <a:gd name="connsiteX10" fmla="*/ 121063 w 278225"/>
                <a:gd name="connsiteY10" fmla="*/ 34055 h 220875"/>
                <a:gd name="connsiteX11" fmla="*/ 120110 w 278225"/>
                <a:gd name="connsiteY11" fmla="*/ 42151 h 220875"/>
                <a:gd name="connsiteX12" fmla="*/ 92964 w 278225"/>
                <a:gd name="connsiteY12" fmla="*/ 51200 h 220875"/>
                <a:gd name="connsiteX13" fmla="*/ 133540 w 278225"/>
                <a:gd name="connsiteY13" fmla="*/ 166929 h 220875"/>
                <a:gd name="connsiteX14" fmla="*/ 135445 w 278225"/>
                <a:gd name="connsiteY14" fmla="*/ 175120 h 220875"/>
                <a:gd name="connsiteX15" fmla="*/ 128588 w 278225"/>
                <a:gd name="connsiteY15" fmla="*/ 176930 h 220875"/>
                <a:gd name="connsiteX16" fmla="*/ 208978 w 278225"/>
                <a:gd name="connsiteY16" fmla="*/ 176930 h 220875"/>
                <a:gd name="connsiteX17" fmla="*/ 250698 w 278225"/>
                <a:gd name="connsiteY17" fmla="*/ 160261 h 220875"/>
                <a:gd name="connsiteX18" fmla="*/ 278225 w 278225"/>
                <a:gd name="connsiteY18" fmla="*/ 161309 h 220875"/>
                <a:gd name="connsiteX19" fmla="*/ 277559 w 278225"/>
                <a:gd name="connsiteY19" fmla="*/ 169310 h 220875"/>
                <a:gd name="connsiteX20" fmla="*/ 172021 w 278225"/>
                <a:gd name="connsiteY20" fmla="*/ 215316 h 220875"/>
                <a:gd name="connsiteX21" fmla="*/ 158210 w 278225"/>
                <a:gd name="connsiteY21" fmla="*/ 218935 h 220875"/>
                <a:gd name="connsiteX22" fmla="*/ 121539 w 278225"/>
                <a:gd name="connsiteY22" fmla="*/ 185883 h 220875"/>
                <a:gd name="connsiteX23" fmla="*/ 6001 w 278225"/>
                <a:gd name="connsiteY23" fmla="*/ 147593 h 220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78225" h="220875">
                  <a:moveTo>
                    <a:pt x="6001" y="147593"/>
                  </a:moveTo>
                  <a:cubicBezTo>
                    <a:pt x="4000" y="146926"/>
                    <a:pt x="2000" y="146545"/>
                    <a:pt x="0" y="146355"/>
                  </a:cubicBezTo>
                  <a:lnTo>
                    <a:pt x="667" y="136258"/>
                  </a:lnTo>
                  <a:cubicBezTo>
                    <a:pt x="5810" y="136639"/>
                    <a:pt x="10954" y="137115"/>
                    <a:pt x="16002" y="137782"/>
                  </a:cubicBezTo>
                  <a:cubicBezTo>
                    <a:pt x="24860" y="140068"/>
                    <a:pt x="29623" y="140640"/>
                    <a:pt x="28003" y="130067"/>
                  </a:cubicBezTo>
                  <a:cubicBezTo>
                    <a:pt x="8953" y="-18333"/>
                    <a:pt x="77914" y="-20142"/>
                    <a:pt x="181642" y="28245"/>
                  </a:cubicBezTo>
                  <a:lnTo>
                    <a:pt x="178117" y="35769"/>
                  </a:lnTo>
                  <a:cubicBezTo>
                    <a:pt x="145637" y="19291"/>
                    <a:pt x="92392" y="14148"/>
                    <a:pt x="69151" y="9385"/>
                  </a:cubicBezTo>
                  <a:cubicBezTo>
                    <a:pt x="30861" y="31293"/>
                    <a:pt x="36957" y="86347"/>
                    <a:pt x="40481" y="124257"/>
                  </a:cubicBezTo>
                  <a:cubicBezTo>
                    <a:pt x="43053" y="147974"/>
                    <a:pt x="74200" y="149117"/>
                    <a:pt x="91440" y="159404"/>
                  </a:cubicBezTo>
                  <a:cubicBezTo>
                    <a:pt x="56007" y="55010"/>
                    <a:pt x="84677" y="26625"/>
                    <a:pt x="121063" y="34055"/>
                  </a:cubicBezTo>
                  <a:lnTo>
                    <a:pt x="120110" y="42151"/>
                  </a:lnTo>
                  <a:cubicBezTo>
                    <a:pt x="110490" y="41103"/>
                    <a:pt x="101060" y="43675"/>
                    <a:pt x="92964" y="51200"/>
                  </a:cubicBezTo>
                  <a:cubicBezTo>
                    <a:pt x="75533" y="79680"/>
                    <a:pt x="90106" y="166929"/>
                    <a:pt x="133540" y="166929"/>
                  </a:cubicBezTo>
                  <a:lnTo>
                    <a:pt x="135445" y="175120"/>
                  </a:lnTo>
                  <a:cubicBezTo>
                    <a:pt x="133255" y="175692"/>
                    <a:pt x="130969" y="176358"/>
                    <a:pt x="128588" y="176930"/>
                  </a:cubicBezTo>
                  <a:cubicBezTo>
                    <a:pt x="175641" y="229413"/>
                    <a:pt x="153352" y="203409"/>
                    <a:pt x="208978" y="176930"/>
                  </a:cubicBezTo>
                  <a:cubicBezTo>
                    <a:pt x="223933" y="165214"/>
                    <a:pt x="238030" y="161214"/>
                    <a:pt x="250698" y="160261"/>
                  </a:cubicBezTo>
                  <a:cubicBezTo>
                    <a:pt x="260890" y="159499"/>
                    <a:pt x="270129" y="160642"/>
                    <a:pt x="278225" y="161309"/>
                  </a:cubicBezTo>
                  <a:lnTo>
                    <a:pt x="277559" y="169310"/>
                  </a:lnTo>
                  <a:cubicBezTo>
                    <a:pt x="237744" y="165976"/>
                    <a:pt x="203644" y="193027"/>
                    <a:pt x="172021" y="215316"/>
                  </a:cubicBezTo>
                  <a:cubicBezTo>
                    <a:pt x="167735" y="218364"/>
                    <a:pt x="165735" y="223793"/>
                    <a:pt x="158210" y="218935"/>
                  </a:cubicBezTo>
                  <a:cubicBezTo>
                    <a:pt x="141637" y="212934"/>
                    <a:pt x="133160" y="197313"/>
                    <a:pt x="121539" y="185883"/>
                  </a:cubicBezTo>
                  <a:cubicBezTo>
                    <a:pt x="86201" y="164928"/>
                    <a:pt x="43720" y="158737"/>
                    <a:pt x="6001" y="147593"/>
                  </a:cubicBezTo>
                  <a:close/>
                </a:path>
              </a:pathLst>
            </a:custGeom>
            <a:solidFill>
              <a:srgbClr val="040000"/>
            </a:solidFill>
            <a:ln w="9525" cap="flat">
              <a:noFill/>
              <a:prstDash val="solid"/>
              <a:miter/>
            </a:ln>
          </p:spPr>
          <p:txBody>
            <a:bodyPr rtlCol="0" anchor="ctr"/>
            <a:lstStyle/>
            <a:p>
              <a:endParaRPr lang="ja-JP" altLang="en-US"/>
            </a:p>
          </p:txBody>
        </p:sp>
        <p:sp>
          <p:nvSpPr>
            <p:cNvPr id="253" name="フリーフォーム: 図形 252">
              <a:extLst>
                <a:ext uri="{FF2B5EF4-FFF2-40B4-BE49-F238E27FC236}">
                  <a16:creationId xmlns:a16="http://schemas.microsoft.com/office/drawing/2014/main" id="{A8C5E37F-9484-07D1-AF09-8C41E42D4A6A}"/>
                </a:ext>
              </a:extLst>
            </p:cNvPr>
            <p:cNvSpPr/>
            <p:nvPr/>
          </p:nvSpPr>
          <p:spPr>
            <a:xfrm>
              <a:off x="623869" y="1762029"/>
              <a:ext cx="72868" cy="23377"/>
            </a:xfrm>
            <a:custGeom>
              <a:avLst/>
              <a:gdLst>
                <a:gd name="connsiteX0" fmla="*/ 36292 w 72868"/>
                <a:gd name="connsiteY0" fmla="*/ 23336 h 23377"/>
                <a:gd name="connsiteX1" fmla="*/ 2288 w 72868"/>
                <a:gd name="connsiteY1" fmla="*/ 6858 h 23377"/>
                <a:gd name="connsiteX2" fmla="*/ 54961 w 72868"/>
                <a:gd name="connsiteY2" fmla="*/ 0 h 23377"/>
                <a:gd name="connsiteX3" fmla="*/ 72868 w 72868"/>
                <a:gd name="connsiteY3" fmla="*/ 3239 h 23377"/>
                <a:gd name="connsiteX4" fmla="*/ 56961 w 72868"/>
                <a:gd name="connsiteY4" fmla="*/ 15812 h 23377"/>
                <a:gd name="connsiteX5" fmla="*/ 36292 w 72868"/>
                <a:gd name="connsiteY5" fmla="*/ 23336 h 23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2868" h="23377">
                  <a:moveTo>
                    <a:pt x="36292" y="23336"/>
                  </a:moveTo>
                  <a:cubicBezTo>
                    <a:pt x="16671" y="24003"/>
                    <a:pt x="-7618" y="16478"/>
                    <a:pt x="2288" y="6858"/>
                  </a:cubicBezTo>
                  <a:cubicBezTo>
                    <a:pt x="19719" y="7239"/>
                    <a:pt x="37530" y="0"/>
                    <a:pt x="54961" y="0"/>
                  </a:cubicBezTo>
                  <a:cubicBezTo>
                    <a:pt x="60962" y="0"/>
                    <a:pt x="66963" y="857"/>
                    <a:pt x="72868" y="3239"/>
                  </a:cubicBezTo>
                  <a:cubicBezTo>
                    <a:pt x="68201" y="8192"/>
                    <a:pt x="62486" y="11906"/>
                    <a:pt x="56961" y="15812"/>
                  </a:cubicBezTo>
                  <a:cubicBezTo>
                    <a:pt x="54199" y="20765"/>
                    <a:pt x="45817" y="23051"/>
                    <a:pt x="36292" y="23336"/>
                  </a:cubicBezTo>
                  <a:close/>
                </a:path>
              </a:pathLst>
            </a:custGeom>
            <a:solidFill>
              <a:srgbClr val="898989"/>
            </a:solidFill>
            <a:ln w="9525" cap="flat">
              <a:noFill/>
              <a:prstDash val="solid"/>
              <a:miter/>
            </a:ln>
          </p:spPr>
          <p:txBody>
            <a:bodyPr rtlCol="0" anchor="ctr"/>
            <a:lstStyle/>
            <a:p>
              <a:endParaRPr lang="ja-JP" altLang="en-US"/>
            </a:p>
          </p:txBody>
        </p:sp>
        <p:sp>
          <p:nvSpPr>
            <p:cNvPr id="254" name="フリーフォーム: 図形 253">
              <a:extLst>
                <a:ext uri="{FF2B5EF4-FFF2-40B4-BE49-F238E27FC236}">
                  <a16:creationId xmlns:a16="http://schemas.microsoft.com/office/drawing/2014/main" id="{19026058-8677-7C29-4C02-8B19A90ED294}"/>
                </a:ext>
              </a:extLst>
            </p:cNvPr>
            <p:cNvSpPr/>
            <p:nvPr/>
          </p:nvSpPr>
          <p:spPr>
            <a:xfrm>
              <a:off x="183363" y="920234"/>
              <a:ext cx="895326" cy="608337"/>
            </a:xfrm>
            <a:custGeom>
              <a:avLst/>
              <a:gdLst>
                <a:gd name="connsiteX0" fmla="*/ 52840 w 895326"/>
                <a:gd name="connsiteY0" fmla="*/ 608052 h 608337"/>
                <a:gd name="connsiteX1" fmla="*/ 8168 w 895326"/>
                <a:gd name="connsiteY1" fmla="*/ 417266 h 608337"/>
                <a:gd name="connsiteX2" fmla="*/ 41124 w 895326"/>
                <a:gd name="connsiteY2" fmla="*/ 269724 h 608337"/>
                <a:gd name="connsiteX3" fmla="*/ 234101 w 895326"/>
                <a:gd name="connsiteY3" fmla="*/ 65794 h 608337"/>
                <a:gd name="connsiteX4" fmla="*/ 347353 w 895326"/>
                <a:gd name="connsiteY4" fmla="*/ 1405 h 608337"/>
                <a:gd name="connsiteX5" fmla="*/ 361355 w 895326"/>
                <a:gd name="connsiteY5" fmla="*/ 3691 h 608337"/>
                <a:gd name="connsiteX6" fmla="*/ 406408 w 895326"/>
                <a:gd name="connsiteY6" fmla="*/ 71 h 608337"/>
                <a:gd name="connsiteX7" fmla="*/ 412409 w 895326"/>
                <a:gd name="connsiteY7" fmla="*/ 1309 h 608337"/>
                <a:gd name="connsiteX8" fmla="*/ 527947 w 895326"/>
                <a:gd name="connsiteY8" fmla="*/ 39600 h 608337"/>
                <a:gd name="connsiteX9" fmla="*/ 564618 w 895326"/>
                <a:gd name="connsiteY9" fmla="*/ 72652 h 608337"/>
                <a:gd name="connsiteX10" fmla="*/ 578430 w 895326"/>
                <a:gd name="connsiteY10" fmla="*/ 69032 h 608337"/>
                <a:gd name="connsiteX11" fmla="*/ 683967 w 895326"/>
                <a:gd name="connsiteY11" fmla="*/ 23026 h 608337"/>
                <a:gd name="connsiteX12" fmla="*/ 698159 w 895326"/>
                <a:gd name="connsiteY12" fmla="*/ 25503 h 608337"/>
                <a:gd name="connsiteX13" fmla="*/ 726734 w 895326"/>
                <a:gd name="connsiteY13" fmla="*/ 29027 h 608337"/>
                <a:gd name="connsiteX14" fmla="*/ 895326 w 895326"/>
                <a:gd name="connsiteY14" fmla="*/ 175998 h 608337"/>
                <a:gd name="connsiteX15" fmla="*/ 886659 w 895326"/>
                <a:gd name="connsiteY15" fmla="*/ 181618 h 608337"/>
                <a:gd name="connsiteX16" fmla="*/ 858465 w 895326"/>
                <a:gd name="connsiteY16" fmla="*/ 148947 h 608337"/>
                <a:gd name="connsiteX17" fmla="*/ 817793 w 895326"/>
                <a:gd name="connsiteY17" fmla="*/ 116086 h 608337"/>
                <a:gd name="connsiteX18" fmla="*/ 703017 w 895326"/>
                <a:gd name="connsiteY18" fmla="*/ 64746 h 608337"/>
                <a:gd name="connsiteX19" fmla="*/ 658916 w 895326"/>
                <a:gd name="connsiteY19" fmla="*/ 61222 h 608337"/>
                <a:gd name="connsiteX20" fmla="*/ 553284 w 895326"/>
                <a:gd name="connsiteY20" fmla="*/ 115705 h 608337"/>
                <a:gd name="connsiteX21" fmla="*/ 577191 w 895326"/>
                <a:gd name="connsiteY21" fmla="*/ 128659 h 608337"/>
                <a:gd name="connsiteX22" fmla="*/ 581573 w 895326"/>
                <a:gd name="connsiteY22" fmla="*/ 182761 h 608337"/>
                <a:gd name="connsiteX23" fmla="*/ 582430 w 895326"/>
                <a:gd name="connsiteY23" fmla="*/ 197620 h 608337"/>
                <a:gd name="connsiteX24" fmla="*/ 556713 w 895326"/>
                <a:gd name="connsiteY24" fmla="*/ 208383 h 608337"/>
                <a:gd name="connsiteX25" fmla="*/ 557856 w 895326"/>
                <a:gd name="connsiteY25" fmla="*/ 232481 h 608337"/>
                <a:gd name="connsiteX26" fmla="*/ 551188 w 895326"/>
                <a:gd name="connsiteY26" fmla="*/ 221432 h 608337"/>
                <a:gd name="connsiteX27" fmla="*/ 524423 w 895326"/>
                <a:gd name="connsiteY27" fmla="*/ 137041 h 608337"/>
                <a:gd name="connsiteX28" fmla="*/ 507468 w 895326"/>
                <a:gd name="connsiteY28" fmla="*/ 120277 h 608337"/>
                <a:gd name="connsiteX29" fmla="*/ 486418 w 895326"/>
                <a:gd name="connsiteY29" fmla="*/ 97321 h 608337"/>
                <a:gd name="connsiteX30" fmla="*/ 494991 w 895326"/>
                <a:gd name="connsiteY30" fmla="*/ 92749 h 608337"/>
                <a:gd name="connsiteX31" fmla="*/ 529090 w 895326"/>
                <a:gd name="connsiteY31" fmla="*/ 122277 h 608337"/>
                <a:gd name="connsiteX32" fmla="*/ 461367 w 895326"/>
                <a:gd name="connsiteY32" fmla="*/ 61698 h 608337"/>
                <a:gd name="connsiteX33" fmla="*/ 232577 w 895326"/>
                <a:gd name="connsiteY33" fmla="*/ 111799 h 608337"/>
                <a:gd name="connsiteX34" fmla="*/ 138375 w 895326"/>
                <a:gd name="connsiteY34" fmla="*/ 210669 h 608337"/>
                <a:gd name="connsiteX35" fmla="*/ 53507 w 895326"/>
                <a:gd name="connsiteY35" fmla="*/ 437650 h 608337"/>
                <a:gd name="connsiteX36" fmla="*/ 67509 w 895326"/>
                <a:gd name="connsiteY36" fmla="*/ 575953 h 608337"/>
                <a:gd name="connsiteX37" fmla="*/ 79415 w 895326"/>
                <a:gd name="connsiteY37" fmla="*/ 532233 h 608337"/>
                <a:gd name="connsiteX38" fmla="*/ 145423 w 895326"/>
                <a:gd name="connsiteY38" fmla="*/ 352306 h 608337"/>
                <a:gd name="connsiteX39" fmla="*/ 288203 w 895326"/>
                <a:gd name="connsiteY39" fmla="*/ 171997 h 608337"/>
                <a:gd name="connsiteX40" fmla="*/ 365832 w 895326"/>
                <a:gd name="connsiteY40" fmla="*/ 132659 h 608337"/>
                <a:gd name="connsiteX41" fmla="*/ 457272 w 895326"/>
                <a:gd name="connsiteY41" fmla="*/ 126658 h 608337"/>
                <a:gd name="connsiteX42" fmla="*/ 476798 w 895326"/>
                <a:gd name="connsiteY42" fmla="*/ 132850 h 608337"/>
                <a:gd name="connsiteX43" fmla="*/ 475941 w 895326"/>
                <a:gd name="connsiteY43" fmla="*/ 159901 h 608337"/>
                <a:gd name="connsiteX44" fmla="*/ 443365 w 895326"/>
                <a:gd name="connsiteY44" fmla="*/ 226766 h 608337"/>
                <a:gd name="connsiteX45" fmla="*/ 249055 w 895326"/>
                <a:gd name="connsiteY45" fmla="*/ 367355 h 608337"/>
                <a:gd name="connsiteX46" fmla="*/ 151233 w 895326"/>
                <a:gd name="connsiteY46" fmla="*/ 437745 h 608337"/>
                <a:gd name="connsiteX47" fmla="*/ 153710 w 895326"/>
                <a:gd name="connsiteY47" fmla="*/ 434506 h 608337"/>
                <a:gd name="connsiteX48" fmla="*/ 343257 w 895326"/>
                <a:gd name="connsiteY48" fmla="*/ 252960 h 608337"/>
                <a:gd name="connsiteX49" fmla="*/ 364212 w 895326"/>
                <a:gd name="connsiteY49" fmla="*/ 230576 h 608337"/>
                <a:gd name="connsiteX50" fmla="*/ 400122 w 895326"/>
                <a:gd name="connsiteY50" fmla="*/ 146947 h 608337"/>
                <a:gd name="connsiteX51" fmla="*/ 310587 w 895326"/>
                <a:gd name="connsiteY51" fmla="*/ 213907 h 608337"/>
                <a:gd name="connsiteX52" fmla="*/ 128183 w 895326"/>
                <a:gd name="connsiteY52" fmla="*/ 429744 h 608337"/>
                <a:gd name="connsiteX53" fmla="*/ 137898 w 895326"/>
                <a:gd name="connsiteY53" fmla="*/ 428887 h 608337"/>
                <a:gd name="connsiteX54" fmla="*/ 147614 w 895326"/>
                <a:gd name="connsiteY54" fmla="*/ 431554 h 608337"/>
                <a:gd name="connsiteX55" fmla="*/ 135041 w 895326"/>
                <a:gd name="connsiteY55" fmla="*/ 453175 h 608337"/>
                <a:gd name="connsiteX56" fmla="*/ 239054 w 895326"/>
                <a:gd name="connsiteY56" fmla="*/ 384976 h 608337"/>
                <a:gd name="connsiteX57" fmla="*/ 402027 w 895326"/>
                <a:gd name="connsiteY57" fmla="*/ 291536 h 608337"/>
                <a:gd name="connsiteX58" fmla="*/ 484894 w 895326"/>
                <a:gd name="connsiteY58" fmla="*/ 162853 h 608337"/>
                <a:gd name="connsiteX59" fmla="*/ 489180 w 895326"/>
                <a:gd name="connsiteY59" fmla="*/ 149423 h 608337"/>
                <a:gd name="connsiteX60" fmla="*/ 503563 w 895326"/>
                <a:gd name="connsiteY60" fmla="*/ 140565 h 608337"/>
                <a:gd name="connsiteX61" fmla="*/ 480227 w 895326"/>
                <a:gd name="connsiteY61" fmla="*/ 286107 h 608337"/>
                <a:gd name="connsiteX62" fmla="*/ 475750 w 895326"/>
                <a:gd name="connsiteY62" fmla="*/ 285726 h 608337"/>
                <a:gd name="connsiteX63" fmla="*/ 473178 w 895326"/>
                <a:gd name="connsiteY63" fmla="*/ 269438 h 608337"/>
                <a:gd name="connsiteX64" fmla="*/ 462034 w 895326"/>
                <a:gd name="connsiteY64" fmla="*/ 284964 h 608337"/>
                <a:gd name="connsiteX65" fmla="*/ 363165 w 895326"/>
                <a:gd name="connsiteY65" fmla="*/ 379642 h 608337"/>
                <a:gd name="connsiteX66" fmla="*/ 159330 w 895326"/>
                <a:gd name="connsiteY66" fmla="*/ 467082 h 608337"/>
                <a:gd name="connsiteX67" fmla="*/ 102275 w 895326"/>
                <a:gd name="connsiteY67" fmla="*/ 600337 h 608337"/>
                <a:gd name="connsiteX68" fmla="*/ 52935 w 895326"/>
                <a:gd name="connsiteY68" fmla="*/ 608338 h 608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895326" h="608337">
                  <a:moveTo>
                    <a:pt x="52840" y="608052"/>
                  </a:moveTo>
                  <a:cubicBezTo>
                    <a:pt x="16074" y="557760"/>
                    <a:pt x="-15454" y="481655"/>
                    <a:pt x="8168" y="417266"/>
                  </a:cubicBezTo>
                  <a:cubicBezTo>
                    <a:pt x="15407" y="367641"/>
                    <a:pt x="10073" y="312967"/>
                    <a:pt x="41124" y="269724"/>
                  </a:cubicBezTo>
                  <a:cubicBezTo>
                    <a:pt x="68080" y="214003"/>
                    <a:pt x="153615" y="126277"/>
                    <a:pt x="234101" y="65794"/>
                  </a:cubicBezTo>
                  <a:cubicBezTo>
                    <a:pt x="276297" y="34075"/>
                    <a:pt x="317064" y="9787"/>
                    <a:pt x="347353" y="1405"/>
                  </a:cubicBezTo>
                  <a:cubicBezTo>
                    <a:pt x="352020" y="928"/>
                    <a:pt x="358116" y="1119"/>
                    <a:pt x="361355" y="3691"/>
                  </a:cubicBezTo>
                  <a:cubicBezTo>
                    <a:pt x="376214" y="12073"/>
                    <a:pt x="390882" y="-1072"/>
                    <a:pt x="406408" y="71"/>
                  </a:cubicBezTo>
                  <a:cubicBezTo>
                    <a:pt x="408408" y="166"/>
                    <a:pt x="410313" y="547"/>
                    <a:pt x="412409" y="1309"/>
                  </a:cubicBezTo>
                  <a:cubicBezTo>
                    <a:pt x="450128" y="12454"/>
                    <a:pt x="492609" y="18645"/>
                    <a:pt x="527947" y="39600"/>
                  </a:cubicBezTo>
                  <a:cubicBezTo>
                    <a:pt x="539568" y="51030"/>
                    <a:pt x="548045" y="66651"/>
                    <a:pt x="564618" y="72652"/>
                  </a:cubicBezTo>
                  <a:cubicBezTo>
                    <a:pt x="572238" y="77509"/>
                    <a:pt x="574143" y="71985"/>
                    <a:pt x="578430" y="69032"/>
                  </a:cubicBezTo>
                  <a:cubicBezTo>
                    <a:pt x="610053" y="46744"/>
                    <a:pt x="644152" y="19597"/>
                    <a:pt x="683967" y="23026"/>
                  </a:cubicBezTo>
                  <a:cubicBezTo>
                    <a:pt x="688634" y="23407"/>
                    <a:pt x="693301" y="24169"/>
                    <a:pt x="698159" y="25503"/>
                  </a:cubicBezTo>
                  <a:cubicBezTo>
                    <a:pt x="708065" y="25789"/>
                    <a:pt x="717590" y="27027"/>
                    <a:pt x="726734" y="29027"/>
                  </a:cubicBezTo>
                  <a:cubicBezTo>
                    <a:pt x="801410" y="45601"/>
                    <a:pt x="850178" y="116086"/>
                    <a:pt x="895326" y="175998"/>
                  </a:cubicBezTo>
                  <a:lnTo>
                    <a:pt x="886659" y="181618"/>
                  </a:lnTo>
                  <a:cubicBezTo>
                    <a:pt x="877991" y="169997"/>
                    <a:pt x="868561" y="159043"/>
                    <a:pt x="858465" y="148947"/>
                  </a:cubicBezTo>
                  <a:cubicBezTo>
                    <a:pt x="846082" y="136660"/>
                    <a:pt x="832461" y="125611"/>
                    <a:pt x="817793" y="116086"/>
                  </a:cubicBezTo>
                  <a:cubicBezTo>
                    <a:pt x="784551" y="92273"/>
                    <a:pt x="743974" y="72556"/>
                    <a:pt x="703017" y="64746"/>
                  </a:cubicBezTo>
                  <a:cubicBezTo>
                    <a:pt x="688253" y="61888"/>
                    <a:pt x="673489" y="60650"/>
                    <a:pt x="658916" y="61222"/>
                  </a:cubicBezTo>
                  <a:cubicBezTo>
                    <a:pt x="619197" y="62841"/>
                    <a:pt x="581668" y="78557"/>
                    <a:pt x="553284" y="115705"/>
                  </a:cubicBezTo>
                  <a:cubicBezTo>
                    <a:pt x="564047" y="121324"/>
                    <a:pt x="578239" y="110466"/>
                    <a:pt x="577191" y="128659"/>
                  </a:cubicBezTo>
                  <a:cubicBezTo>
                    <a:pt x="576906" y="146756"/>
                    <a:pt x="579954" y="164949"/>
                    <a:pt x="581573" y="182761"/>
                  </a:cubicBezTo>
                  <a:cubicBezTo>
                    <a:pt x="582049" y="187714"/>
                    <a:pt x="582335" y="192667"/>
                    <a:pt x="582430" y="197620"/>
                  </a:cubicBezTo>
                  <a:cubicBezTo>
                    <a:pt x="532995" y="102084"/>
                    <a:pt x="551379" y="160948"/>
                    <a:pt x="556713" y="208383"/>
                  </a:cubicBezTo>
                  <a:cubicBezTo>
                    <a:pt x="557665" y="217146"/>
                    <a:pt x="558237" y="225528"/>
                    <a:pt x="557856" y="232481"/>
                  </a:cubicBezTo>
                  <a:cubicBezTo>
                    <a:pt x="555189" y="229719"/>
                    <a:pt x="552998" y="225909"/>
                    <a:pt x="551188" y="221432"/>
                  </a:cubicBezTo>
                  <a:cubicBezTo>
                    <a:pt x="539758" y="194191"/>
                    <a:pt x="540234" y="141994"/>
                    <a:pt x="524423" y="137041"/>
                  </a:cubicBezTo>
                  <a:cubicBezTo>
                    <a:pt x="514041" y="135993"/>
                    <a:pt x="511945" y="126944"/>
                    <a:pt x="507468" y="120277"/>
                  </a:cubicBezTo>
                  <a:cubicBezTo>
                    <a:pt x="502515" y="110180"/>
                    <a:pt x="495276" y="102655"/>
                    <a:pt x="486418" y="97321"/>
                  </a:cubicBezTo>
                  <a:lnTo>
                    <a:pt x="494991" y="92749"/>
                  </a:lnTo>
                  <a:cubicBezTo>
                    <a:pt x="506421" y="101227"/>
                    <a:pt x="517851" y="111037"/>
                    <a:pt x="529090" y="122277"/>
                  </a:cubicBezTo>
                  <a:cubicBezTo>
                    <a:pt x="532995" y="86463"/>
                    <a:pt x="484513" y="78271"/>
                    <a:pt x="461367" y="61698"/>
                  </a:cubicBezTo>
                  <a:cubicBezTo>
                    <a:pt x="378024" y="6548"/>
                    <a:pt x="299157" y="50744"/>
                    <a:pt x="232577" y="111799"/>
                  </a:cubicBezTo>
                  <a:cubicBezTo>
                    <a:pt x="197334" y="144089"/>
                    <a:pt x="165616" y="181141"/>
                    <a:pt x="138375" y="210669"/>
                  </a:cubicBezTo>
                  <a:cubicBezTo>
                    <a:pt x="77796" y="270962"/>
                    <a:pt x="55126" y="353734"/>
                    <a:pt x="53507" y="437650"/>
                  </a:cubicBezTo>
                  <a:cubicBezTo>
                    <a:pt x="52554" y="484608"/>
                    <a:pt x="58269" y="531947"/>
                    <a:pt x="67509" y="575953"/>
                  </a:cubicBezTo>
                  <a:cubicBezTo>
                    <a:pt x="86940" y="595003"/>
                    <a:pt x="76367" y="542806"/>
                    <a:pt x="79415" y="532233"/>
                  </a:cubicBezTo>
                  <a:cubicBezTo>
                    <a:pt x="94179" y="471749"/>
                    <a:pt x="115896" y="409932"/>
                    <a:pt x="145423" y="352306"/>
                  </a:cubicBezTo>
                  <a:cubicBezTo>
                    <a:pt x="181142" y="282773"/>
                    <a:pt x="228195" y="219337"/>
                    <a:pt x="288203" y="171997"/>
                  </a:cubicBezTo>
                  <a:cubicBezTo>
                    <a:pt x="311634" y="155900"/>
                    <a:pt x="338114" y="141613"/>
                    <a:pt x="365832" y="132659"/>
                  </a:cubicBezTo>
                  <a:cubicBezTo>
                    <a:pt x="395645" y="123039"/>
                    <a:pt x="426887" y="119515"/>
                    <a:pt x="457272" y="126658"/>
                  </a:cubicBezTo>
                  <a:cubicBezTo>
                    <a:pt x="463844" y="128182"/>
                    <a:pt x="470321" y="130278"/>
                    <a:pt x="476798" y="132850"/>
                  </a:cubicBezTo>
                  <a:cubicBezTo>
                    <a:pt x="481846" y="135802"/>
                    <a:pt x="480417" y="146566"/>
                    <a:pt x="475941" y="159901"/>
                  </a:cubicBezTo>
                  <a:cubicBezTo>
                    <a:pt x="467844" y="184189"/>
                    <a:pt x="449842" y="216955"/>
                    <a:pt x="443365" y="226766"/>
                  </a:cubicBezTo>
                  <a:cubicBezTo>
                    <a:pt x="401836" y="302299"/>
                    <a:pt x="318969" y="327541"/>
                    <a:pt x="249055" y="367355"/>
                  </a:cubicBezTo>
                  <a:cubicBezTo>
                    <a:pt x="211717" y="384405"/>
                    <a:pt x="186285" y="418504"/>
                    <a:pt x="151233" y="437745"/>
                  </a:cubicBezTo>
                  <a:cubicBezTo>
                    <a:pt x="152091" y="436602"/>
                    <a:pt x="152853" y="435554"/>
                    <a:pt x="153710" y="434506"/>
                  </a:cubicBezTo>
                  <a:cubicBezTo>
                    <a:pt x="205621" y="365831"/>
                    <a:pt x="284393" y="317444"/>
                    <a:pt x="343257" y="252960"/>
                  </a:cubicBezTo>
                  <a:cubicBezTo>
                    <a:pt x="346686" y="249340"/>
                    <a:pt x="354497" y="241149"/>
                    <a:pt x="364212" y="230576"/>
                  </a:cubicBezTo>
                  <a:cubicBezTo>
                    <a:pt x="403551" y="187904"/>
                    <a:pt x="473178" y="107513"/>
                    <a:pt x="400122" y="146947"/>
                  </a:cubicBezTo>
                  <a:cubicBezTo>
                    <a:pt x="371166" y="168949"/>
                    <a:pt x="340590" y="190857"/>
                    <a:pt x="310587" y="213907"/>
                  </a:cubicBezTo>
                  <a:cubicBezTo>
                    <a:pt x="234006" y="272581"/>
                    <a:pt x="161139" y="338209"/>
                    <a:pt x="128183" y="429744"/>
                  </a:cubicBezTo>
                  <a:cubicBezTo>
                    <a:pt x="130469" y="435840"/>
                    <a:pt x="133803" y="434411"/>
                    <a:pt x="137898" y="428887"/>
                  </a:cubicBezTo>
                  <a:lnTo>
                    <a:pt x="147614" y="431554"/>
                  </a:lnTo>
                  <a:cubicBezTo>
                    <a:pt x="143137" y="438602"/>
                    <a:pt x="138946" y="445746"/>
                    <a:pt x="135041" y="453175"/>
                  </a:cubicBezTo>
                  <a:cubicBezTo>
                    <a:pt x="159711" y="466796"/>
                    <a:pt x="208288" y="393263"/>
                    <a:pt x="239054" y="384976"/>
                  </a:cubicBezTo>
                  <a:cubicBezTo>
                    <a:pt x="291060" y="348972"/>
                    <a:pt x="353068" y="332875"/>
                    <a:pt x="402027" y="291536"/>
                  </a:cubicBezTo>
                  <a:cubicBezTo>
                    <a:pt x="443651" y="259246"/>
                    <a:pt x="468606" y="212098"/>
                    <a:pt x="484894" y="162853"/>
                  </a:cubicBezTo>
                  <a:cubicBezTo>
                    <a:pt x="486418" y="158377"/>
                    <a:pt x="487752" y="153900"/>
                    <a:pt x="489180" y="149423"/>
                  </a:cubicBezTo>
                  <a:cubicBezTo>
                    <a:pt x="492228" y="142946"/>
                    <a:pt x="495562" y="134755"/>
                    <a:pt x="503563" y="140565"/>
                  </a:cubicBezTo>
                  <a:cubicBezTo>
                    <a:pt x="538806" y="165806"/>
                    <a:pt x="482989" y="244197"/>
                    <a:pt x="480227" y="286107"/>
                  </a:cubicBezTo>
                  <a:lnTo>
                    <a:pt x="475750" y="285726"/>
                  </a:lnTo>
                  <a:cubicBezTo>
                    <a:pt x="475941" y="279916"/>
                    <a:pt x="475274" y="274391"/>
                    <a:pt x="473178" y="269438"/>
                  </a:cubicBezTo>
                  <a:cubicBezTo>
                    <a:pt x="467940" y="269819"/>
                    <a:pt x="461653" y="279154"/>
                    <a:pt x="462034" y="284964"/>
                  </a:cubicBezTo>
                  <a:cubicBezTo>
                    <a:pt x="447556" y="326017"/>
                    <a:pt x="405837" y="367546"/>
                    <a:pt x="363165" y="379642"/>
                  </a:cubicBezTo>
                  <a:cubicBezTo>
                    <a:pt x="291346" y="393930"/>
                    <a:pt x="211527" y="418409"/>
                    <a:pt x="159330" y="467082"/>
                  </a:cubicBezTo>
                  <a:cubicBezTo>
                    <a:pt x="124563" y="499467"/>
                    <a:pt x="102084" y="542520"/>
                    <a:pt x="102275" y="600337"/>
                  </a:cubicBezTo>
                  <a:cubicBezTo>
                    <a:pt x="95988" y="615005"/>
                    <a:pt x="67509" y="594526"/>
                    <a:pt x="52935" y="608338"/>
                  </a:cubicBezTo>
                  <a:close/>
                </a:path>
              </a:pathLst>
            </a:custGeom>
            <a:solidFill>
              <a:srgbClr val="898989"/>
            </a:solidFill>
            <a:ln w="9525" cap="flat">
              <a:noFill/>
              <a:prstDash val="solid"/>
              <a:miter/>
            </a:ln>
          </p:spPr>
          <p:txBody>
            <a:bodyPr rtlCol="0" anchor="ctr"/>
            <a:lstStyle/>
            <a:p>
              <a:endParaRPr lang="ja-JP" altLang="en-US"/>
            </a:p>
          </p:txBody>
        </p:sp>
        <p:sp>
          <p:nvSpPr>
            <p:cNvPr id="255" name="フリーフォーム: 図形 254">
              <a:extLst>
                <a:ext uri="{FF2B5EF4-FFF2-40B4-BE49-F238E27FC236}">
                  <a16:creationId xmlns:a16="http://schemas.microsoft.com/office/drawing/2014/main" id="{1E9408D1-F4C5-6F03-833B-EE7CC1C047AD}"/>
                </a:ext>
              </a:extLst>
            </p:cNvPr>
            <p:cNvSpPr/>
            <p:nvPr/>
          </p:nvSpPr>
          <p:spPr>
            <a:xfrm>
              <a:off x="633777" y="1030747"/>
              <a:ext cx="38540" cy="14335"/>
            </a:xfrm>
            <a:custGeom>
              <a:avLst/>
              <a:gdLst>
                <a:gd name="connsiteX0" fmla="*/ 8382 w 38540"/>
                <a:gd name="connsiteY0" fmla="*/ 10240 h 14335"/>
                <a:gd name="connsiteX1" fmla="*/ 0 w 38540"/>
                <a:gd name="connsiteY1" fmla="*/ 4048 h 14335"/>
                <a:gd name="connsiteX2" fmla="*/ 1429 w 38540"/>
                <a:gd name="connsiteY2" fmla="*/ 3953 h 14335"/>
                <a:gd name="connsiteX3" fmla="*/ 38291 w 38540"/>
                <a:gd name="connsiteY3" fmla="*/ 14335 h 14335"/>
                <a:gd name="connsiteX4" fmla="*/ 8382 w 38540"/>
                <a:gd name="connsiteY4" fmla="*/ 10335 h 143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8540" h="14335">
                  <a:moveTo>
                    <a:pt x="8382" y="10240"/>
                  </a:moveTo>
                  <a:cubicBezTo>
                    <a:pt x="3524" y="9097"/>
                    <a:pt x="95" y="7287"/>
                    <a:pt x="0" y="4048"/>
                  </a:cubicBezTo>
                  <a:cubicBezTo>
                    <a:pt x="476" y="4048"/>
                    <a:pt x="953" y="4048"/>
                    <a:pt x="1429" y="3953"/>
                  </a:cubicBezTo>
                  <a:cubicBezTo>
                    <a:pt x="15811" y="2239"/>
                    <a:pt x="41339" y="-8334"/>
                    <a:pt x="38291" y="14335"/>
                  </a:cubicBezTo>
                  <a:cubicBezTo>
                    <a:pt x="32290" y="11954"/>
                    <a:pt x="17717" y="12430"/>
                    <a:pt x="8382" y="10335"/>
                  </a:cubicBezTo>
                  <a:close/>
                </a:path>
              </a:pathLst>
            </a:custGeom>
            <a:solidFill>
              <a:srgbClr val="898989"/>
            </a:solidFill>
            <a:ln w="9525" cap="flat">
              <a:noFill/>
              <a:prstDash val="solid"/>
              <a:miter/>
            </a:ln>
          </p:spPr>
          <p:txBody>
            <a:bodyPr rtlCol="0" anchor="ctr"/>
            <a:lstStyle/>
            <a:p>
              <a:endParaRPr lang="ja-JP" altLang="en-US"/>
            </a:p>
          </p:txBody>
        </p:sp>
        <p:sp>
          <p:nvSpPr>
            <p:cNvPr id="256" name="フリーフォーム: 図形 255">
              <a:extLst>
                <a:ext uri="{FF2B5EF4-FFF2-40B4-BE49-F238E27FC236}">
                  <a16:creationId xmlns:a16="http://schemas.microsoft.com/office/drawing/2014/main" id="{6079835F-4948-78AF-3851-8A728715D42B}"/>
                </a:ext>
              </a:extLst>
            </p:cNvPr>
            <p:cNvSpPr/>
            <p:nvPr/>
          </p:nvSpPr>
          <p:spPr>
            <a:xfrm>
              <a:off x="588299" y="1739334"/>
              <a:ext cx="90626" cy="56291"/>
            </a:xfrm>
            <a:custGeom>
              <a:avLst/>
              <a:gdLst>
                <a:gd name="connsiteX0" fmla="*/ 9188 w 90626"/>
                <a:gd name="connsiteY0" fmla="*/ 18695 h 56291"/>
                <a:gd name="connsiteX1" fmla="*/ 615 w 90626"/>
                <a:gd name="connsiteY1" fmla="*/ 5836 h 56291"/>
                <a:gd name="connsiteX2" fmla="*/ 44 w 90626"/>
                <a:gd name="connsiteY2" fmla="*/ 3836 h 56291"/>
                <a:gd name="connsiteX3" fmla="*/ 19284 w 90626"/>
                <a:gd name="connsiteY3" fmla="*/ 5551 h 56291"/>
                <a:gd name="connsiteX4" fmla="*/ 43192 w 90626"/>
                <a:gd name="connsiteY4" fmla="*/ 17362 h 56291"/>
                <a:gd name="connsiteX5" fmla="*/ 90627 w 90626"/>
                <a:gd name="connsiteY5" fmla="*/ 13742 h 56291"/>
                <a:gd name="connsiteX6" fmla="*/ 90627 w 90626"/>
                <a:gd name="connsiteY6" fmla="*/ 22696 h 56291"/>
                <a:gd name="connsiteX7" fmla="*/ 37858 w 90626"/>
                <a:gd name="connsiteY7" fmla="*/ 29554 h 56291"/>
                <a:gd name="connsiteX8" fmla="*/ 71862 w 90626"/>
                <a:gd name="connsiteY8" fmla="*/ 46032 h 56291"/>
                <a:gd name="connsiteX9" fmla="*/ 72053 w 90626"/>
                <a:gd name="connsiteY9" fmla="*/ 55557 h 56291"/>
                <a:gd name="connsiteX10" fmla="*/ 9188 w 90626"/>
                <a:gd name="connsiteY10" fmla="*/ 18695 h 56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626" h="56291">
                  <a:moveTo>
                    <a:pt x="9188" y="18695"/>
                  </a:moveTo>
                  <a:cubicBezTo>
                    <a:pt x="6997" y="13837"/>
                    <a:pt x="8711" y="6789"/>
                    <a:pt x="615" y="5836"/>
                  </a:cubicBezTo>
                  <a:cubicBezTo>
                    <a:pt x="330" y="5836"/>
                    <a:pt x="-147" y="4027"/>
                    <a:pt x="44" y="3836"/>
                  </a:cubicBezTo>
                  <a:cubicBezTo>
                    <a:pt x="4902" y="-3498"/>
                    <a:pt x="16046" y="1169"/>
                    <a:pt x="19284" y="5551"/>
                  </a:cubicBezTo>
                  <a:cubicBezTo>
                    <a:pt x="23856" y="16981"/>
                    <a:pt x="32143" y="18409"/>
                    <a:pt x="43192" y="17362"/>
                  </a:cubicBezTo>
                  <a:cubicBezTo>
                    <a:pt x="66147" y="14409"/>
                    <a:pt x="80816" y="13742"/>
                    <a:pt x="90627" y="13742"/>
                  </a:cubicBezTo>
                  <a:lnTo>
                    <a:pt x="90627" y="22696"/>
                  </a:lnTo>
                  <a:cubicBezTo>
                    <a:pt x="73101" y="22696"/>
                    <a:pt x="55289" y="29935"/>
                    <a:pt x="37858" y="29554"/>
                  </a:cubicBezTo>
                  <a:cubicBezTo>
                    <a:pt x="27857" y="39174"/>
                    <a:pt x="52241" y="46699"/>
                    <a:pt x="71862" y="46032"/>
                  </a:cubicBezTo>
                  <a:lnTo>
                    <a:pt x="72053" y="55557"/>
                  </a:lnTo>
                  <a:cubicBezTo>
                    <a:pt x="47288" y="59272"/>
                    <a:pt x="22237" y="49175"/>
                    <a:pt x="9188" y="18695"/>
                  </a:cubicBezTo>
                  <a:close/>
                </a:path>
              </a:pathLst>
            </a:custGeom>
            <a:solidFill>
              <a:srgbClr val="040000"/>
            </a:solidFill>
            <a:ln w="9525" cap="flat">
              <a:noFill/>
              <a:prstDash val="solid"/>
              <a:miter/>
            </a:ln>
          </p:spPr>
          <p:txBody>
            <a:bodyPr rtlCol="0" anchor="ctr"/>
            <a:lstStyle/>
            <a:p>
              <a:endParaRPr lang="ja-JP" altLang="en-US"/>
            </a:p>
          </p:txBody>
        </p:sp>
        <p:sp>
          <p:nvSpPr>
            <p:cNvPr id="257" name="フリーフォーム: 図形 256">
              <a:extLst>
                <a:ext uri="{FF2B5EF4-FFF2-40B4-BE49-F238E27FC236}">
                  <a16:creationId xmlns:a16="http://schemas.microsoft.com/office/drawing/2014/main" id="{BDF4C95D-C4E6-85FC-740B-B4C5D8053358}"/>
                </a:ext>
              </a:extLst>
            </p:cNvPr>
            <p:cNvSpPr/>
            <p:nvPr/>
          </p:nvSpPr>
          <p:spPr>
            <a:xfrm>
              <a:off x="627205" y="1249203"/>
              <a:ext cx="27527" cy="49434"/>
            </a:xfrm>
            <a:custGeom>
              <a:avLst/>
              <a:gdLst>
                <a:gd name="connsiteX0" fmla="*/ 0 w 27527"/>
                <a:gd name="connsiteY0" fmla="*/ 49340 h 49434"/>
                <a:gd name="connsiteX1" fmla="*/ 14002 w 27527"/>
                <a:gd name="connsiteY1" fmla="*/ 0 h 49434"/>
                <a:gd name="connsiteX2" fmla="*/ 22765 w 27527"/>
                <a:gd name="connsiteY2" fmla="*/ 381 h 49434"/>
                <a:gd name="connsiteX3" fmla="*/ 20288 w 27527"/>
                <a:gd name="connsiteY3" fmla="*/ 25622 h 49434"/>
                <a:gd name="connsiteX4" fmla="*/ 27527 w 27527"/>
                <a:gd name="connsiteY4" fmla="*/ 32861 h 49434"/>
                <a:gd name="connsiteX5" fmla="*/ 0 w 27527"/>
                <a:gd name="connsiteY5" fmla="*/ 49435 h 494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527" h="49434">
                  <a:moveTo>
                    <a:pt x="0" y="49340"/>
                  </a:moveTo>
                  <a:cubicBezTo>
                    <a:pt x="286" y="32480"/>
                    <a:pt x="10287" y="16288"/>
                    <a:pt x="14002" y="0"/>
                  </a:cubicBezTo>
                  <a:lnTo>
                    <a:pt x="22765" y="381"/>
                  </a:lnTo>
                  <a:cubicBezTo>
                    <a:pt x="20765" y="9239"/>
                    <a:pt x="19431" y="17812"/>
                    <a:pt x="20288" y="25622"/>
                  </a:cubicBezTo>
                  <a:lnTo>
                    <a:pt x="27527" y="32861"/>
                  </a:lnTo>
                  <a:cubicBezTo>
                    <a:pt x="19336" y="40767"/>
                    <a:pt x="10192" y="46863"/>
                    <a:pt x="0" y="49435"/>
                  </a:cubicBezTo>
                  <a:close/>
                </a:path>
              </a:pathLst>
            </a:custGeom>
            <a:solidFill>
              <a:srgbClr val="040000"/>
            </a:solidFill>
            <a:ln w="9525" cap="flat">
              <a:noFill/>
              <a:prstDash val="solid"/>
              <a:miter/>
            </a:ln>
          </p:spPr>
          <p:txBody>
            <a:bodyPr rtlCol="0" anchor="ctr"/>
            <a:lstStyle/>
            <a:p>
              <a:endParaRPr lang="ja-JP" altLang="en-US"/>
            </a:p>
          </p:txBody>
        </p:sp>
        <p:sp>
          <p:nvSpPr>
            <p:cNvPr id="258" name="フリーフォーム: 図形 257">
              <a:extLst>
                <a:ext uri="{FF2B5EF4-FFF2-40B4-BE49-F238E27FC236}">
                  <a16:creationId xmlns:a16="http://schemas.microsoft.com/office/drawing/2014/main" id="{7BB43A46-9933-B584-6609-234BEFEB2347}"/>
                </a:ext>
              </a:extLst>
            </p:cNvPr>
            <p:cNvSpPr/>
            <p:nvPr/>
          </p:nvSpPr>
          <p:spPr>
            <a:xfrm>
              <a:off x="634158" y="1010411"/>
              <a:ext cx="100393" cy="204175"/>
            </a:xfrm>
            <a:custGeom>
              <a:avLst/>
              <a:gdLst>
                <a:gd name="connsiteX0" fmla="*/ 37909 w 100393"/>
                <a:gd name="connsiteY0" fmla="*/ 34576 h 204175"/>
                <a:gd name="connsiteX1" fmla="*/ 1048 w 100393"/>
                <a:gd name="connsiteY1" fmla="*/ 24194 h 204175"/>
                <a:gd name="connsiteX2" fmla="*/ 0 w 100393"/>
                <a:gd name="connsiteY2" fmla="*/ 18193 h 204175"/>
                <a:gd name="connsiteX3" fmla="*/ 29242 w 100393"/>
                <a:gd name="connsiteY3" fmla="*/ 9430 h 204175"/>
                <a:gd name="connsiteX4" fmla="*/ 19241 w 100393"/>
                <a:gd name="connsiteY4" fmla="*/ 6382 h 204175"/>
                <a:gd name="connsiteX5" fmla="*/ 19812 w 100393"/>
                <a:gd name="connsiteY5" fmla="*/ 0 h 204175"/>
                <a:gd name="connsiteX6" fmla="*/ 35624 w 100393"/>
                <a:gd name="connsiteY6" fmla="*/ 6858 h 204175"/>
                <a:gd name="connsiteX7" fmla="*/ 56674 w 100393"/>
                <a:gd name="connsiteY7" fmla="*/ 29813 h 204175"/>
                <a:gd name="connsiteX8" fmla="*/ 73628 w 100393"/>
                <a:gd name="connsiteY8" fmla="*/ 46577 h 204175"/>
                <a:gd name="connsiteX9" fmla="*/ 100394 w 100393"/>
                <a:gd name="connsiteY9" fmla="*/ 130969 h 204175"/>
                <a:gd name="connsiteX10" fmla="*/ 91440 w 100393"/>
                <a:gd name="connsiteY10" fmla="*/ 132874 h 204175"/>
                <a:gd name="connsiteX11" fmla="*/ 75724 w 100393"/>
                <a:gd name="connsiteY11" fmla="*/ 82867 h 204175"/>
                <a:gd name="connsiteX12" fmla="*/ 75533 w 100393"/>
                <a:gd name="connsiteY12" fmla="*/ 81629 h 204175"/>
                <a:gd name="connsiteX13" fmla="*/ 75724 w 100393"/>
                <a:gd name="connsiteY13" fmla="*/ 82867 h 204175"/>
                <a:gd name="connsiteX14" fmla="*/ 29432 w 100393"/>
                <a:gd name="connsiteY14" fmla="*/ 201454 h 204175"/>
                <a:gd name="connsiteX15" fmla="*/ 29432 w 100393"/>
                <a:gd name="connsiteY15" fmla="*/ 195358 h 204175"/>
                <a:gd name="connsiteX16" fmla="*/ 52769 w 100393"/>
                <a:gd name="connsiteY16" fmla="*/ 49816 h 204175"/>
                <a:gd name="connsiteX17" fmla="*/ 38386 w 100393"/>
                <a:gd name="connsiteY17" fmla="*/ 58674 h 204175"/>
                <a:gd name="connsiteX18" fmla="*/ 34100 w 100393"/>
                <a:gd name="connsiteY18" fmla="*/ 72104 h 204175"/>
                <a:gd name="connsiteX19" fmla="*/ 25146 w 100393"/>
                <a:gd name="connsiteY19" fmla="*/ 69247 h 204175"/>
                <a:gd name="connsiteX20" fmla="*/ 26003 w 100393"/>
                <a:gd name="connsiteY20" fmla="*/ 42196 h 204175"/>
                <a:gd name="connsiteX21" fmla="*/ 6477 w 100393"/>
                <a:gd name="connsiteY21" fmla="*/ 36005 h 204175"/>
                <a:gd name="connsiteX22" fmla="*/ 7906 w 100393"/>
                <a:gd name="connsiteY22" fmla="*/ 30290 h 204175"/>
                <a:gd name="connsiteX23" fmla="*/ 37814 w 100393"/>
                <a:gd name="connsiteY23" fmla="*/ 34290 h 20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00393" h="204175">
                  <a:moveTo>
                    <a:pt x="37909" y="34576"/>
                  </a:moveTo>
                  <a:cubicBezTo>
                    <a:pt x="40957" y="11906"/>
                    <a:pt x="15430" y="22479"/>
                    <a:pt x="1048" y="24194"/>
                  </a:cubicBezTo>
                  <a:lnTo>
                    <a:pt x="0" y="18193"/>
                  </a:lnTo>
                  <a:cubicBezTo>
                    <a:pt x="10668" y="16478"/>
                    <a:pt x="20860" y="13526"/>
                    <a:pt x="29242" y="9430"/>
                  </a:cubicBezTo>
                  <a:cubicBezTo>
                    <a:pt x="26003" y="7525"/>
                    <a:pt x="22670" y="6572"/>
                    <a:pt x="19241" y="6382"/>
                  </a:cubicBezTo>
                  <a:lnTo>
                    <a:pt x="19812" y="0"/>
                  </a:lnTo>
                  <a:cubicBezTo>
                    <a:pt x="25527" y="1715"/>
                    <a:pt x="30766" y="4001"/>
                    <a:pt x="35624" y="6858"/>
                  </a:cubicBezTo>
                  <a:cubicBezTo>
                    <a:pt x="44482" y="12192"/>
                    <a:pt x="51721" y="19717"/>
                    <a:pt x="56674" y="29813"/>
                  </a:cubicBezTo>
                  <a:cubicBezTo>
                    <a:pt x="61150" y="36481"/>
                    <a:pt x="63341" y="45530"/>
                    <a:pt x="73628" y="46577"/>
                  </a:cubicBezTo>
                  <a:cubicBezTo>
                    <a:pt x="89440" y="51530"/>
                    <a:pt x="88964" y="103727"/>
                    <a:pt x="100394" y="130969"/>
                  </a:cubicBezTo>
                  <a:lnTo>
                    <a:pt x="91440" y="132874"/>
                  </a:lnTo>
                  <a:cubicBezTo>
                    <a:pt x="84677" y="116491"/>
                    <a:pt x="78581" y="99917"/>
                    <a:pt x="75724" y="82867"/>
                  </a:cubicBezTo>
                  <a:cubicBezTo>
                    <a:pt x="75724" y="82391"/>
                    <a:pt x="75628" y="81915"/>
                    <a:pt x="75533" y="81629"/>
                  </a:cubicBezTo>
                  <a:lnTo>
                    <a:pt x="75724" y="82867"/>
                  </a:lnTo>
                  <a:cubicBezTo>
                    <a:pt x="77152" y="100298"/>
                    <a:pt x="42291" y="223933"/>
                    <a:pt x="29432" y="201454"/>
                  </a:cubicBezTo>
                  <a:cubicBezTo>
                    <a:pt x="29242" y="199549"/>
                    <a:pt x="29337" y="197549"/>
                    <a:pt x="29432" y="195358"/>
                  </a:cubicBezTo>
                  <a:cubicBezTo>
                    <a:pt x="32195" y="153448"/>
                    <a:pt x="88011" y="75057"/>
                    <a:pt x="52769" y="49816"/>
                  </a:cubicBezTo>
                  <a:cubicBezTo>
                    <a:pt x="44768" y="44006"/>
                    <a:pt x="41434" y="52197"/>
                    <a:pt x="38386" y="58674"/>
                  </a:cubicBezTo>
                  <a:cubicBezTo>
                    <a:pt x="37052" y="63151"/>
                    <a:pt x="35624" y="67628"/>
                    <a:pt x="34100" y="72104"/>
                  </a:cubicBezTo>
                  <a:lnTo>
                    <a:pt x="25146" y="69247"/>
                  </a:lnTo>
                  <a:cubicBezTo>
                    <a:pt x="29623" y="55912"/>
                    <a:pt x="31051" y="45244"/>
                    <a:pt x="26003" y="42196"/>
                  </a:cubicBezTo>
                  <a:cubicBezTo>
                    <a:pt x="19526" y="39624"/>
                    <a:pt x="13049" y="37624"/>
                    <a:pt x="6477" y="36005"/>
                  </a:cubicBezTo>
                  <a:lnTo>
                    <a:pt x="7906" y="30290"/>
                  </a:lnTo>
                  <a:cubicBezTo>
                    <a:pt x="17240" y="32385"/>
                    <a:pt x="31814" y="32004"/>
                    <a:pt x="37814" y="34290"/>
                  </a:cubicBezTo>
                  <a:close/>
                </a:path>
              </a:pathLst>
            </a:custGeom>
            <a:solidFill>
              <a:srgbClr val="040000"/>
            </a:solidFill>
            <a:ln w="9525" cap="flat">
              <a:noFill/>
              <a:prstDash val="solid"/>
              <a:miter/>
            </a:ln>
          </p:spPr>
          <p:txBody>
            <a:bodyPr rtlCol="0" anchor="ctr"/>
            <a:lstStyle/>
            <a:p>
              <a:endParaRPr lang="ja-JP" altLang="en-US"/>
            </a:p>
          </p:txBody>
        </p:sp>
        <p:sp>
          <p:nvSpPr>
            <p:cNvPr id="259" name="フリーフォーム: 図形 258">
              <a:extLst>
                <a:ext uri="{FF2B5EF4-FFF2-40B4-BE49-F238E27FC236}">
                  <a16:creationId xmlns:a16="http://schemas.microsoft.com/office/drawing/2014/main" id="{76DE9BF8-85F3-94D7-458C-CC86971A4A65}"/>
                </a:ext>
              </a:extLst>
            </p:cNvPr>
            <p:cNvSpPr/>
            <p:nvPr/>
          </p:nvSpPr>
          <p:spPr>
            <a:xfrm>
              <a:off x="596994" y="1774793"/>
              <a:ext cx="129270" cy="47919"/>
            </a:xfrm>
            <a:custGeom>
              <a:avLst/>
              <a:gdLst>
                <a:gd name="connsiteX0" fmla="*/ 46212 w 129270"/>
                <a:gd name="connsiteY0" fmla="*/ 46768 h 47919"/>
                <a:gd name="connsiteX1" fmla="*/ 42117 w 129270"/>
                <a:gd name="connsiteY1" fmla="*/ 36290 h 47919"/>
                <a:gd name="connsiteX2" fmla="*/ 129270 w 129270"/>
                <a:gd name="connsiteY2" fmla="*/ 0 h 47919"/>
                <a:gd name="connsiteX3" fmla="*/ 46212 w 129270"/>
                <a:gd name="connsiteY3" fmla="*/ 46768 h 47919"/>
              </a:gdLst>
              <a:ahLst/>
              <a:cxnLst>
                <a:cxn ang="0">
                  <a:pos x="connsiteX0" y="connsiteY0"/>
                </a:cxn>
                <a:cxn ang="0">
                  <a:pos x="connsiteX1" y="connsiteY1"/>
                </a:cxn>
                <a:cxn ang="0">
                  <a:pos x="connsiteX2" y="connsiteY2"/>
                </a:cxn>
                <a:cxn ang="0">
                  <a:pos x="connsiteX3" y="connsiteY3"/>
                </a:cxn>
              </a:cxnLst>
              <a:rect l="l" t="t" r="r" b="b"/>
              <a:pathLst>
                <a:path w="129270" h="47919">
                  <a:moveTo>
                    <a:pt x="46212" y="46768"/>
                  </a:moveTo>
                  <a:cubicBezTo>
                    <a:pt x="1064" y="40196"/>
                    <a:pt x="-28178" y="-3524"/>
                    <a:pt x="42117" y="36290"/>
                  </a:cubicBezTo>
                  <a:cubicBezTo>
                    <a:pt x="95647" y="46482"/>
                    <a:pt x="95933" y="26289"/>
                    <a:pt x="129270" y="0"/>
                  </a:cubicBezTo>
                  <a:cubicBezTo>
                    <a:pt x="122889" y="35052"/>
                    <a:pt x="79074" y="52769"/>
                    <a:pt x="46212" y="46768"/>
                  </a:cubicBezTo>
                  <a:close/>
                </a:path>
              </a:pathLst>
            </a:custGeom>
            <a:solidFill>
              <a:srgbClr val="040000"/>
            </a:solidFill>
            <a:ln w="9525" cap="flat">
              <a:noFill/>
              <a:prstDash val="solid"/>
              <a:miter/>
            </a:ln>
          </p:spPr>
          <p:txBody>
            <a:bodyPr rtlCol="0" anchor="ctr"/>
            <a:lstStyle/>
            <a:p>
              <a:endParaRPr lang="ja-JP" altLang="en-US"/>
            </a:p>
          </p:txBody>
        </p:sp>
        <p:sp>
          <p:nvSpPr>
            <p:cNvPr id="260" name="フリーフォーム: 図形 259">
              <a:extLst>
                <a:ext uri="{FF2B5EF4-FFF2-40B4-BE49-F238E27FC236}">
                  <a16:creationId xmlns:a16="http://schemas.microsoft.com/office/drawing/2014/main" id="{1A92A13C-D1EF-FFB2-6513-E2D2256E0599}"/>
                </a:ext>
              </a:extLst>
            </p:cNvPr>
            <p:cNvSpPr/>
            <p:nvPr/>
          </p:nvSpPr>
          <p:spPr>
            <a:xfrm>
              <a:off x="610356" y="1617916"/>
              <a:ext cx="46118" cy="93149"/>
            </a:xfrm>
            <a:custGeom>
              <a:avLst/>
              <a:gdLst>
                <a:gd name="connsiteX0" fmla="*/ 16181 w 46118"/>
                <a:gd name="connsiteY0" fmla="*/ 66865 h 93149"/>
                <a:gd name="connsiteX1" fmla="*/ 275 w 46118"/>
                <a:gd name="connsiteY1" fmla="*/ 70485 h 93149"/>
                <a:gd name="connsiteX2" fmla="*/ 8466 w 46118"/>
                <a:gd name="connsiteY2" fmla="*/ 48006 h 93149"/>
                <a:gd name="connsiteX3" fmla="*/ 34184 w 46118"/>
                <a:gd name="connsiteY3" fmla="*/ 0 h 93149"/>
                <a:gd name="connsiteX4" fmla="*/ 16181 w 46118"/>
                <a:gd name="connsiteY4" fmla="*/ 66865 h 931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118" h="93149">
                  <a:moveTo>
                    <a:pt x="16181" y="66865"/>
                  </a:moveTo>
                  <a:cubicBezTo>
                    <a:pt x="77332" y="102013"/>
                    <a:pt x="30755" y="100584"/>
                    <a:pt x="275" y="70485"/>
                  </a:cubicBezTo>
                  <a:cubicBezTo>
                    <a:pt x="-1345" y="61150"/>
                    <a:pt x="4561" y="54959"/>
                    <a:pt x="8466" y="48006"/>
                  </a:cubicBezTo>
                  <a:cubicBezTo>
                    <a:pt x="19706" y="33242"/>
                    <a:pt x="24182" y="14764"/>
                    <a:pt x="34184" y="0"/>
                  </a:cubicBezTo>
                  <a:cubicBezTo>
                    <a:pt x="52853" y="18288"/>
                    <a:pt x="7323" y="56483"/>
                    <a:pt x="16181" y="66865"/>
                  </a:cubicBezTo>
                  <a:close/>
                </a:path>
              </a:pathLst>
            </a:custGeom>
            <a:solidFill>
              <a:srgbClr val="040000"/>
            </a:solidFill>
            <a:ln w="9525" cap="flat">
              <a:noFill/>
              <a:prstDash val="solid"/>
              <a:miter/>
            </a:ln>
          </p:spPr>
          <p:txBody>
            <a:bodyPr rtlCol="0" anchor="ctr"/>
            <a:lstStyle/>
            <a:p>
              <a:endParaRPr lang="ja-JP" altLang="en-US"/>
            </a:p>
          </p:txBody>
        </p:sp>
        <p:sp>
          <p:nvSpPr>
            <p:cNvPr id="261" name="フリーフォーム: 図形 260">
              <a:extLst>
                <a:ext uri="{FF2B5EF4-FFF2-40B4-BE49-F238E27FC236}">
                  <a16:creationId xmlns:a16="http://schemas.microsoft.com/office/drawing/2014/main" id="{0D6ECBF0-3A54-F8C9-9F00-4B3586AFEE32}"/>
                </a:ext>
              </a:extLst>
            </p:cNvPr>
            <p:cNvSpPr/>
            <p:nvPr/>
          </p:nvSpPr>
          <p:spPr>
            <a:xfrm>
              <a:off x="595010" y="1016847"/>
              <a:ext cx="68389" cy="13496"/>
            </a:xfrm>
            <a:custGeom>
              <a:avLst/>
              <a:gdLst>
                <a:gd name="connsiteX0" fmla="*/ 95 w 68389"/>
                <a:gd name="connsiteY0" fmla="*/ 11852 h 13496"/>
                <a:gd name="connsiteX1" fmla="*/ 25146 w 68389"/>
                <a:gd name="connsiteY1" fmla="*/ 5852 h 13496"/>
                <a:gd name="connsiteX2" fmla="*/ 58388 w 68389"/>
                <a:gd name="connsiteY2" fmla="*/ 41 h 13496"/>
                <a:gd name="connsiteX3" fmla="*/ 68390 w 68389"/>
                <a:gd name="connsiteY3" fmla="*/ 3089 h 13496"/>
                <a:gd name="connsiteX4" fmla="*/ 39148 w 68389"/>
                <a:gd name="connsiteY4" fmla="*/ 11852 h 13496"/>
                <a:gd name="connsiteX5" fmla="*/ 0 w 68389"/>
                <a:gd name="connsiteY5" fmla="*/ 11852 h 134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8389" h="13496">
                  <a:moveTo>
                    <a:pt x="95" y="11852"/>
                  </a:moveTo>
                  <a:cubicBezTo>
                    <a:pt x="6001" y="4137"/>
                    <a:pt x="16574" y="7376"/>
                    <a:pt x="25146" y="5852"/>
                  </a:cubicBezTo>
                  <a:cubicBezTo>
                    <a:pt x="36481" y="4994"/>
                    <a:pt x="47911" y="-530"/>
                    <a:pt x="58388" y="41"/>
                  </a:cubicBezTo>
                  <a:cubicBezTo>
                    <a:pt x="61817" y="232"/>
                    <a:pt x="65246" y="1089"/>
                    <a:pt x="68390" y="3089"/>
                  </a:cubicBezTo>
                  <a:cubicBezTo>
                    <a:pt x="60103" y="7185"/>
                    <a:pt x="49911" y="10138"/>
                    <a:pt x="39148" y="11852"/>
                  </a:cubicBezTo>
                  <a:cubicBezTo>
                    <a:pt x="25908" y="13948"/>
                    <a:pt x="12002" y="14138"/>
                    <a:pt x="0" y="11852"/>
                  </a:cubicBezTo>
                  <a:close/>
                </a:path>
              </a:pathLst>
            </a:custGeom>
            <a:solidFill>
              <a:srgbClr val="898989"/>
            </a:solidFill>
            <a:ln w="9525" cap="flat">
              <a:noFill/>
              <a:prstDash val="solid"/>
              <a:miter/>
            </a:ln>
          </p:spPr>
          <p:txBody>
            <a:bodyPr rtlCol="0" anchor="ctr"/>
            <a:lstStyle/>
            <a:p>
              <a:endParaRPr lang="ja-JP" altLang="en-US"/>
            </a:p>
          </p:txBody>
        </p:sp>
        <p:sp>
          <p:nvSpPr>
            <p:cNvPr id="262" name="フリーフォーム: 図形 261">
              <a:extLst>
                <a:ext uri="{FF2B5EF4-FFF2-40B4-BE49-F238E27FC236}">
                  <a16:creationId xmlns:a16="http://schemas.microsoft.com/office/drawing/2014/main" id="{30BB0E34-898D-25BC-77AC-0246D8B2F1D7}"/>
                </a:ext>
              </a:extLst>
            </p:cNvPr>
            <p:cNvSpPr/>
            <p:nvPr/>
          </p:nvSpPr>
          <p:spPr>
            <a:xfrm>
              <a:off x="494045" y="1056304"/>
              <a:ext cx="121507" cy="94219"/>
            </a:xfrm>
            <a:custGeom>
              <a:avLst/>
              <a:gdLst>
                <a:gd name="connsiteX0" fmla="*/ 0 w 121507"/>
                <a:gd name="connsiteY0" fmla="*/ 77551 h 94219"/>
                <a:gd name="connsiteX1" fmla="*/ 89535 w 121507"/>
                <a:gd name="connsiteY1" fmla="*/ 10590 h 94219"/>
                <a:gd name="connsiteX2" fmla="*/ 53626 w 121507"/>
                <a:gd name="connsiteY2" fmla="*/ 94220 h 94219"/>
                <a:gd name="connsiteX3" fmla="*/ 47720 w 121507"/>
                <a:gd name="connsiteY3" fmla="*/ 89743 h 94219"/>
                <a:gd name="connsiteX4" fmla="*/ 98965 w 121507"/>
                <a:gd name="connsiteY4" fmla="*/ 18210 h 94219"/>
                <a:gd name="connsiteX5" fmla="*/ 5715 w 121507"/>
                <a:gd name="connsiteY5" fmla="*/ 84790 h 94219"/>
                <a:gd name="connsiteX6" fmla="*/ 0 w 121507"/>
                <a:gd name="connsiteY6" fmla="*/ 77456 h 94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507" h="94219">
                  <a:moveTo>
                    <a:pt x="0" y="77551"/>
                  </a:moveTo>
                  <a:cubicBezTo>
                    <a:pt x="30004" y="54596"/>
                    <a:pt x="60579" y="32688"/>
                    <a:pt x="89535" y="10590"/>
                  </a:cubicBezTo>
                  <a:cubicBezTo>
                    <a:pt x="162592" y="-28843"/>
                    <a:pt x="92964" y="51453"/>
                    <a:pt x="53626" y="94220"/>
                  </a:cubicBezTo>
                  <a:lnTo>
                    <a:pt x="47720" y="89743"/>
                  </a:lnTo>
                  <a:cubicBezTo>
                    <a:pt x="67913" y="68026"/>
                    <a:pt x="85630" y="44595"/>
                    <a:pt x="98965" y="18210"/>
                  </a:cubicBezTo>
                  <a:cubicBezTo>
                    <a:pt x="68199" y="39356"/>
                    <a:pt x="36481" y="61263"/>
                    <a:pt x="5715" y="84790"/>
                  </a:cubicBezTo>
                  <a:lnTo>
                    <a:pt x="0" y="77456"/>
                  </a:lnTo>
                  <a:close/>
                </a:path>
              </a:pathLst>
            </a:custGeom>
            <a:solidFill>
              <a:srgbClr val="040000"/>
            </a:solidFill>
            <a:ln w="9525" cap="flat">
              <a:noFill/>
              <a:prstDash val="solid"/>
              <a:miter/>
            </a:ln>
          </p:spPr>
          <p:txBody>
            <a:bodyPr rtlCol="0" anchor="ctr"/>
            <a:lstStyle/>
            <a:p>
              <a:endParaRPr lang="ja-JP" altLang="en-US"/>
            </a:p>
          </p:txBody>
        </p:sp>
        <p:sp>
          <p:nvSpPr>
            <p:cNvPr id="263" name="フリーフォーム: 図形 262">
              <a:extLst>
                <a:ext uri="{FF2B5EF4-FFF2-40B4-BE49-F238E27FC236}">
                  <a16:creationId xmlns:a16="http://schemas.microsoft.com/office/drawing/2014/main" id="{E15B56D6-2891-30C6-534D-D273A8840D1A}"/>
                </a:ext>
              </a:extLst>
            </p:cNvPr>
            <p:cNvSpPr/>
            <p:nvPr/>
          </p:nvSpPr>
          <p:spPr>
            <a:xfrm>
              <a:off x="246500" y="972362"/>
              <a:ext cx="431758" cy="462579"/>
            </a:xfrm>
            <a:custGeom>
              <a:avLst/>
              <a:gdLst>
                <a:gd name="connsiteX0" fmla="*/ 39234 w 431758"/>
                <a:gd name="connsiteY0" fmla="*/ 334468 h 462579"/>
                <a:gd name="connsiteX1" fmla="*/ 6849 w 431758"/>
                <a:gd name="connsiteY1" fmla="*/ 462579 h 462579"/>
                <a:gd name="connsiteX2" fmla="*/ 86 w 431758"/>
                <a:gd name="connsiteY2" fmla="*/ 385427 h 462579"/>
                <a:gd name="connsiteX3" fmla="*/ 66951 w 431758"/>
                <a:gd name="connsiteY3" fmla="*/ 181306 h 462579"/>
                <a:gd name="connsiteX4" fmla="*/ 139246 w 431758"/>
                <a:gd name="connsiteY4" fmla="*/ 101772 h 462579"/>
                <a:gd name="connsiteX5" fmla="*/ 176203 w 431758"/>
                <a:gd name="connsiteY5" fmla="*/ 63482 h 462579"/>
                <a:gd name="connsiteX6" fmla="*/ 431759 w 431758"/>
                <a:gd name="connsiteY6" fmla="*/ 40336 h 462579"/>
                <a:gd name="connsiteX7" fmla="*/ 423186 w 431758"/>
                <a:gd name="connsiteY7" fmla="*/ 44908 h 462579"/>
                <a:gd name="connsiteX8" fmla="*/ 407375 w 431758"/>
                <a:gd name="connsiteY8" fmla="*/ 38050 h 462579"/>
                <a:gd name="connsiteX9" fmla="*/ 180108 w 431758"/>
                <a:gd name="connsiteY9" fmla="*/ 100915 h 462579"/>
                <a:gd name="connsiteX10" fmla="*/ 39138 w 431758"/>
                <a:gd name="connsiteY10" fmla="*/ 334468 h 4625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1758" h="462579">
                  <a:moveTo>
                    <a:pt x="39234" y="334468"/>
                  </a:moveTo>
                  <a:cubicBezTo>
                    <a:pt x="28851" y="378664"/>
                    <a:pt x="19993" y="422955"/>
                    <a:pt x="6849" y="462579"/>
                  </a:cubicBezTo>
                  <a:cubicBezTo>
                    <a:pt x="1800" y="437528"/>
                    <a:pt x="-486" y="411620"/>
                    <a:pt x="86" y="385427"/>
                  </a:cubicBezTo>
                  <a:cubicBezTo>
                    <a:pt x="1419" y="312656"/>
                    <a:pt x="24089" y="238742"/>
                    <a:pt x="66951" y="181306"/>
                  </a:cubicBezTo>
                  <a:cubicBezTo>
                    <a:pt x="92669" y="156446"/>
                    <a:pt x="119148" y="131585"/>
                    <a:pt x="139246" y="101772"/>
                  </a:cubicBezTo>
                  <a:cubicBezTo>
                    <a:pt x="151248" y="87675"/>
                    <a:pt x="163630" y="74912"/>
                    <a:pt x="176203" y="63482"/>
                  </a:cubicBezTo>
                  <a:cubicBezTo>
                    <a:pt x="254975" y="-7575"/>
                    <a:pt x="344415" y="-24148"/>
                    <a:pt x="431759" y="40336"/>
                  </a:cubicBezTo>
                  <a:lnTo>
                    <a:pt x="423186" y="44908"/>
                  </a:lnTo>
                  <a:cubicBezTo>
                    <a:pt x="418424" y="42050"/>
                    <a:pt x="413090" y="39764"/>
                    <a:pt x="407375" y="38050"/>
                  </a:cubicBezTo>
                  <a:cubicBezTo>
                    <a:pt x="342033" y="18333"/>
                    <a:pt x="223352" y="71959"/>
                    <a:pt x="180108" y="100915"/>
                  </a:cubicBezTo>
                  <a:cubicBezTo>
                    <a:pt x="89811" y="147492"/>
                    <a:pt x="61141" y="240742"/>
                    <a:pt x="39138" y="334468"/>
                  </a:cubicBezTo>
                  <a:close/>
                </a:path>
              </a:pathLst>
            </a:custGeom>
            <a:solidFill>
              <a:srgbClr val="898989"/>
            </a:solidFill>
            <a:ln w="9525" cap="flat">
              <a:noFill/>
              <a:prstDash val="solid"/>
              <a:miter/>
            </a:ln>
          </p:spPr>
          <p:txBody>
            <a:bodyPr rtlCol="0" anchor="ctr"/>
            <a:lstStyle/>
            <a:p>
              <a:endParaRPr lang="ja-JP" altLang="en-US"/>
            </a:p>
          </p:txBody>
        </p:sp>
        <p:sp>
          <p:nvSpPr>
            <p:cNvPr id="264" name="フリーフォーム: 図形 263">
              <a:extLst>
                <a:ext uri="{FF2B5EF4-FFF2-40B4-BE49-F238E27FC236}">
                  <a16:creationId xmlns:a16="http://schemas.microsoft.com/office/drawing/2014/main" id="{F8302161-F4D8-36B2-DBA6-70499063C4BA}"/>
                </a:ext>
              </a:extLst>
            </p:cNvPr>
            <p:cNvSpPr/>
            <p:nvPr/>
          </p:nvSpPr>
          <p:spPr>
            <a:xfrm>
              <a:off x="546337" y="1189386"/>
              <a:ext cx="112738" cy="116395"/>
            </a:xfrm>
            <a:custGeom>
              <a:avLst/>
              <a:gdLst>
                <a:gd name="connsiteX0" fmla="*/ 95 w 112738"/>
                <a:gd name="connsiteY0" fmla="*/ 110204 h 116395"/>
                <a:gd name="connsiteX1" fmla="*/ 98965 w 112738"/>
                <a:gd name="connsiteY1" fmla="*/ 15526 h 116395"/>
                <a:gd name="connsiteX2" fmla="*/ 110109 w 112738"/>
                <a:gd name="connsiteY2" fmla="*/ 0 h 116395"/>
                <a:gd name="connsiteX3" fmla="*/ 112681 w 112738"/>
                <a:gd name="connsiteY3" fmla="*/ 16288 h 116395"/>
                <a:gd name="connsiteX4" fmla="*/ 103632 w 112738"/>
                <a:gd name="connsiteY4" fmla="*/ 60293 h 116395"/>
                <a:gd name="connsiteX5" fmla="*/ 94869 w 112738"/>
                <a:gd name="connsiteY5" fmla="*/ 59912 h 116395"/>
                <a:gd name="connsiteX6" fmla="*/ 96203 w 112738"/>
                <a:gd name="connsiteY6" fmla="*/ 47816 h 116395"/>
                <a:gd name="connsiteX7" fmla="*/ 5429 w 112738"/>
                <a:gd name="connsiteY7" fmla="*/ 116396 h 116395"/>
                <a:gd name="connsiteX8" fmla="*/ 0 w 112738"/>
                <a:gd name="connsiteY8" fmla="*/ 110300 h 116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2738" h="116395">
                  <a:moveTo>
                    <a:pt x="95" y="110204"/>
                  </a:moveTo>
                  <a:cubicBezTo>
                    <a:pt x="42767" y="98107"/>
                    <a:pt x="84487" y="56579"/>
                    <a:pt x="98965" y="15526"/>
                  </a:cubicBezTo>
                  <a:cubicBezTo>
                    <a:pt x="98679" y="9620"/>
                    <a:pt x="104870" y="381"/>
                    <a:pt x="110109" y="0"/>
                  </a:cubicBezTo>
                  <a:cubicBezTo>
                    <a:pt x="112205" y="4953"/>
                    <a:pt x="112967" y="10382"/>
                    <a:pt x="112681" y="16288"/>
                  </a:cubicBezTo>
                  <a:cubicBezTo>
                    <a:pt x="112205" y="29908"/>
                    <a:pt x="106966" y="45434"/>
                    <a:pt x="103632" y="60293"/>
                  </a:cubicBezTo>
                  <a:lnTo>
                    <a:pt x="94869" y="59912"/>
                  </a:lnTo>
                  <a:cubicBezTo>
                    <a:pt x="95822" y="55912"/>
                    <a:pt x="96298" y="51816"/>
                    <a:pt x="96203" y="47816"/>
                  </a:cubicBezTo>
                  <a:cubicBezTo>
                    <a:pt x="71914" y="81248"/>
                    <a:pt x="40005" y="101537"/>
                    <a:pt x="5429" y="116396"/>
                  </a:cubicBezTo>
                  <a:lnTo>
                    <a:pt x="0" y="110300"/>
                  </a:lnTo>
                  <a:close/>
                </a:path>
              </a:pathLst>
            </a:custGeom>
            <a:solidFill>
              <a:srgbClr val="040000"/>
            </a:solidFill>
            <a:ln w="9525" cap="flat">
              <a:noFill/>
              <a:prstDash val="solid"/>
              <a:miter/>
            </a:ln>
          </p:spPr>
          <p:txBody>
            <a:bodyPr rtlCol="0" anchor="ctr"/>
            <a:lstStyle/>
            <a:p>
              <a:endParaRPr lang="ja-JP" altLang="en-US"/>
            </a:p>
          </p:txBody>
        </p:sp>
        <p:sp>
          <p:nvSpPr>
            <p:cNvPr id="265" name="フリーフォーム: 図形 264">
              <a:extLst>
                <a:ext uri="{FF2B5EF4-FFF2-40B4-BE49-F238E27FC236}">
                  <a16:creationId xmlns:a16="http://schemas.microsoft.com/office/drawing/2014/main" id="{DD109266-0132-CAC4-EBDA-88A9A5D7D4EB}"/>
                </a:ext>
              </a:extLst>
            </p:cNvPr>
            <p:cNvSpPr/>
            <p:nvPr/>
          </p:nvSpPr>
          <p:spPr>
            <a:xfrm>
              <a:off x="321357" y="1074610"/>
              <a:ext cx="271748" cy="276796"/>
            </a:xfrm>
            <a:custGeom>
              <a:avLst/>
              <a:gdLst>
                <a:gd name="connsiteX0" fmla="*/ 220409 w 271748"/>
                <a:gd name="connsiteY0" fmla="*/ 71438 h 276796"/>
                <a:gd name="connsiteX1" fmla="*/ 9716 w 271748"/>
                <a:gd name="connsiteY1" fmla="*/ 276797 h 276796"/>
                <a:gd name="connsiteX2" fmla="*/ 0 w 271748"/>
                <a:gd name="connsiteY2" fmla="*/ 274130 h 276796"/>
                <a:gd name="connsiteX3" fmla="*/ 43339 w 271748"/>
                <a:gd name="connsiteY3" fmla="*/ 199168 h 276796"/>
                <a:gd name="connsiteX4" fmla="*/ 178499 w 271748"/>
                <a:gd name="connsiteY4" fmla="*/ 66580 h 276796"/>
                <a:gd name="connsiteX5" fmla="*/ 271748 w 271748"/>
                <a:gd name="connsiteY5" fmla="*/ 0 h 276796"/>
                <a:gd name="connsiteX6" fmla="*/ 220504 w 271748"/>
                <a:gd name="connsiteY6" fmla="*/ 71533 h 2767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1748" h="276796">
                  <a:moveTo>
                    <a:pt x="220409" y="71438"/>
                  </a:moveTo>
                  <a:cubicBezTo>
                    <a:pt x="154115" y="142875"/>
                    <a:pt x="61532" y="196215"/>
                    <a:pt x="9716" y="276797"/>
                  </a:cubicBezTo>
                  <a:lnTo>
                    <a:pt x="0" y="274130"/>
                  </a:lnTo>
                  <a:cubicBezTo>
                    <a:pt x="12002" y="257651"/>
                    <a:pt x="29908" y="204597"/>
                    <a:pt x="43339" y="199168"/>
                  </a:cubicBezTo>
                  <a:cubicBezTo>
                    <a:pt x="80486" y="148019"/>
                    <a:pt x="128302" y="105061"/>
                    <a:pt x="178499" y="66580"/>
                  </a:cubicBezTo>
                  <a:cubicBezTo>
                    <a:pt x="209264" y="43053"/>
                    <a:pt x="240983" y="21146"/>
                    <a:pt x="271748" y="0"/>
                  </a:cubicBezTo>
                  <a:cubicBezTo>
                    <a:pt x="258413" y="26384"/>
                    <a:pt x="240697" y="49816"/>
                    <a:pt x="220504" y="71533"/>
                  </a:cubicBezTo>
                  <a:close/>
                </a:path>
              </a:pathLst>
            </a:custGeom>
            <a:solidFill>
              <a:srgbClr val="898989"/>
            </a:solidFill>
            <a:ln w="9525" cap="flat">
              <a:noFill/>
              <a:prstDash val="solid"/>
              <a:miter/>
            </a:ln>
          </p:spPr>
          <p:txBody>
            <a:bodyPr rtlCol="0" anchor="ctr"/>
            <a:lstStyle/>
            <a:p>
              <a:endParaRPr lang="ja-JP" altLang="en-US"/>
            </a:p>
          </p:txBody>
        </p:sp>
        <p:sp>
          <p:nvSpPr>
            <p:cNvPr id="266" name="フリーフォーム: 図形 265">
              <a:extLst>
                <a:ext uri="{FF2B5EF4-FFF2-40B4-BE49-F238E27FC236}">
                  <a16:creationId xmlns:a16="http://schemas.microsoft.com/office/drawing/2014/main" id="{7C80C47A-9558-3395-E03C-A6FBF85A77C0}"/>
                </a:ext>
              </a:extLst>
            </p:cNvPr>
            <p:cNvSpPr/>
            <p:nvPr/>
          </p:nvSpPr>
          <p:spPr>
            <a:xfrm>
              <a:off x="330977" y="1146047"/>
              <a:ext cx="216598" cy="208407"/>
            </a:xfrm>
            <a:custGeom>
              <a:avLst/>
              <a:gdLst>
                <a:gd name="connsiteX0" fmla="*/ 6096 w 216598"/>
                <a:gd name="connsiteY0" fmla="*/ 208407 h 208407"/>
                <a:gd name="connsiteX1" fmla="*/ 0 w 216598"/>
                <a:gd name="connsiteY1" fmla="*/ 205359 h 208407"/>
                <a:gd name="connsiteX2" fmla="*/ 210693 w 216598"/>
                <a:gd name="connsiteY2" fmla="*/ 0 h 208407"/>
                <a:gd name="connsiteX3" fmla="*/ 216599 w 216598"/>
                <a:gd name="connsiteY3" fmla="*/ 4477 h 208407"/>
                <a:gd name="connsiteX4" fmla="*/ 195643 w 216598"/>
                <a:gd name="connsiteY4" fmla="*/ 26860 h 208407"/>
                <a:gd name="connsiteX5" fmla="*/ 6096 w 216598"/>
                <a:gd name="connsiteY5" fmla="*/ 208407 h 2084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598" h="208407">
                  <a:moveTo>
                    <a:pt x="6096" y="208407"/>
                  </a:moveTo>
                  <a:lnTo>
                    <a:pt x="0" y="205359"/>
                  </a:lnTo>
                  <a:cubicBezTo>
                    <a:pt x="51816" y="124873"/>
                    <a:pt x="144494" y="71533"/>
                    <a:pt x="210693" y="0"/>
                  </a:cubicBezTo>
                  <a:lnTo>
                    <a:pt x="216599" y="4477"/>
                  </a:lnTo>
                  <a:cubicBezTo>
                    <a:pt x="206883" y="15050"/>
                    <a:pt x="199073" y="23241"/>
                    <a:pt x="195643" y="26860"/>
                  </a:cubicBezTo>
                  <a:cubicBezTo>
                    <a:pt x="136779" y="91345"/>
                    <a:pt x="58007" y="139732"/>
                    <a:pt x="6096" y="208407"/>
                  </a:cubicBezTo>
                  <a:close/>
                </a:path>
              </a:pathLst>
            </a:custGeom>
            <a:solidFill>
              <a:srgbClr val="040000"/>
            </a:solidFill>
            <a:ln w="9525" cap="flat">
              <a:noFill/>
              <a:prstDash val="solid"/>
              <a:miter/>
            </a:ln>
          </p:spPr>
          <p:txBody>
            <a:bodyPr rtlCol="0" anchor="ctr"/>
            <a:lstStyle/>
            <a:p>
              <a:endParaRPr lang="ja-JP" altLang="en-US"/>
            </a:p>
          </p:txBody>
        </p:sp>
        <p:sp>
          <p:nvSpPr>
            <p:cNvPr id="267" name="フリーフォーム: 図形 266">
              <a:extLst>
                <a:ext uri="{FF2B5EF4-FFF2-40B4-BE49-F238E27FC236}">
                  <a16:creationId xmlns:a16="http://schemas.microsoft.com/office/drawing/2014/main" id="{F1D403B6-27D8-B706-C4AE-69DFD91D0227}"/>
                </a:ext>
              </a:extLst>
            </p:cNvPr>
            <p:cNvSpPr/>
            <p:nvPr/>
          </p:nvSpPr>
          <p:spPr>
            <a:xfrm>
              <a:off x="450516" y="1826514"/>
              <a:ext cx="26384" cy="18478"/>
            </a:xfrm>
            <a:custGeom>
              <a:avLst/>
              <a:gdLst>
                <a:gd name="connsiteX0" fmla="*/ 4096 w 26384"/>
                <a:gd name="connsiteY0" fmla="*/ 0 h 18478"/>
                <a:gd name="connsiteX1" fmla="*/ 26384 w 26384"/>
                <a:gd name="connsiteY1" fmla="*/ 10192 h 18478"/>
                <a:gd name="connsiteX2" fmla="*/ 22955 w 26384"/>
                <a:gd name="connsiteY2" fmla="*/ 18478 h 18478"/>
                <a:gd name="connsiteX3" fmla="*/ 0 w 26384"/>
                <a:gd name="connsiteY3" fmla="*/ 8192 h 18478"/>
                <a:gd name="connsiteX4" fmla="*/ 4096 w 26384"/>
                <a:gd name="connsiteY4" fmla="*/ 0 h 184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384" h="18478">
                  <a:moveTo>
                    <a:pt x="4096" y="0"/>
                  </a:moveTo>
                  <a:cubicBezTo>
                    <a:pt x="11335" y="3619"/>
                    <a:pt x="18859" y="7048"/>
                    <a:pt x="26384" y="10192"/>
                  </a:cubicBezTo>
                  <a:lnTo>
                    <a:pt x="22955" y="18478"/>
                  </a:lnTo>
                  <a:cubicBezTo>
                    <a:pt x="15145" y="15240"/>
                    <a:pt x="7525" y="11811"/>
                    <a:pt x="0" y="8192"/>
                  </a:cubicBezTo>
                  <a:lnTo>
                    <a:pt x="4096" y="0"/>
                  </a:lnTo>
                  <a:close/>
                </a:path>
              </a:pathLst>
            </a:custGeom>
            <a:solidFill>
              <a:srgbClr val="040000"/>
            </a:solidFill>
            <a:ln w="9525" cap="flat">
              <a:noFill/>
              <a:prstDash val="solid"/>
              <a:miter/>
            </a:ln>
          </p:spPr>
          <p:txBody>
            <a:bodyPr rtlCol="0" anchor="ctr"/>
            <a:lstStyle/>
            <a:p>
              <a:endParaRPr lang="ja-JP" altLang="en-US"/>
            </a:p>
          </p:txBody>
        </p:sp>
        <p:sp>
          <p:nvSpPr>
            <p:cNvPr id="268" name="フリーフォーム: 図形 267">
              <a:extLst>
                <a:ext uri="{FF2B5EF4-FFF2-40B4-BE49-F238E27FC236}">
                  <a16:creationId xmlns:a16="http://schemas.microsoft.com/office/drawing/2014/main" id="{EA2CA009-A2A7-6FB3-A622-BED9670A63F2}"/>
                </a:ext>
              </a:extLst>
            </p:cNvPr>
            <p:cNvSpPr/>
            <p:nvPr/>
          </p:nvSpPr>
          <p:spPr>
            <a:xfrm>
              <a:off x="450135" y="1539716"/>
              <a:ext cx="25675" cy="29432"/>
            </a:xfrm>
            <a:custGeom>
              <a:avLst/>
              <a:gdLst>
                <a:gd name="connsiteX0" fmla="*/ 0 w 25675"/>
                <a:gd name="connsiteY0" fmla="*/ 29432 h 29432"/>
                <a:gd name="connsiteX1" fmla="*/ 21622 w 25675"/>
                <a:gd name="connsiteY1" fmla="*/ 5715 h 29432"/>
                <a:gd name="connsiteX2" fmla="*/ 24194 w 25675"/>
                <a:gd name="connsiteY2" fmla="*/ 0 h 29432"/>
                <a:gd name="connsiteX3" fmla="*/ 0 w 25675"/>
                <a:gd name="connsiteY3" fmla="*/ 29337 h 29432"/>
              </a:gdLst>
              <a:ahLst/>
              <a:cxnLst>
                <a:cxn ang="0">
                  <a:pos x="connsiteX0" y="connsiteY0"/>
                </a:cxn>
                <a:cxn ang="0">
                  <a:pos x="connsiteX1" y="connsiteY1"/>
                </a:cxn>
                <a:cxn ang="0">
                  <a:pos x="connsiteX2" y="connsiteY2"/>
                </a:cxn>
                <a:cxn ang="0">
                  <a:pos x="connsiteX3" y="connsiteY3"/>
                </a:cxn>
              </a:cxnLst>
              <a:rect l="l" t="t" r="r" b="b"/>
              <a:pathLst>
                <a:path w="25675" h="29432">
                  <a:moveTo>
                    <a:pt x="0" y="29432"/>
                  </a:moveTo>
                  <a:cubicBezTo>
                    <a:pt x="5144" y="19431"/>
                    <a:pt x="19812" y="18383"/>
                    <a:pt x="21622" y="5715"/>
                  </a:cubicBezTo>
                  <a:cubicBezTo>
                    <a:pt x="22479" y="2667"/>
                    <a:pt x="23336" y="1333"/>
                    <a:pt x="24194" y="0"/>
                  </a:cubicBezTo>
                  <a:cubicBezTo>
                    <a:pt x="30385" y="17717"/>
                    <a:pt x="16193" y="30004"/>
                    <a:pt x="0" y="29337"/>
                  </a:cubicBezTo>
                  <a:close/>
                </a:path>
              </a:pathLst>
            </a:custGeom>
            <a:solidFill>
              <a:srgbClr val="F7F8F8"/>
            </a:solidFill>
            <a:ln w="9525" cap="flat">
              <a:noFill/>
              <a:prstDash val="solid"/>
              <a:miter/>
            </a:ln>
          </p:spPr>
          <p:txBody>
            <a:bodyPr rtlCol="0" anchor="ctr"/>
            <a:lstStyle/>
            <a:p>
              <a:endParaRPr lang="ja-JP" altLang="en-US"/>
            </a:p>
          </p:txBody>
        </p:sp>
        <p:sp>
          <p:nvSpPr>
            <p:cNvPr id="269" name="フリーフォーム: 図形 268">
              <a:extLst>
                <a:ext uri="{FF2B5EF4-FFF2-40B4-BE49-F238E27FC236}">
                  <a16:creationId xmlns:a16="http://schemas.microsoft.com/office/drawing/2014/main" id="{ADACA273-DFA4-AFBB-63B8-313D271C3A3F}"/>
                </a:ext>
              </a:extLst>
            </p:cNvPr>
            <p:cNvSpPr/>
            <p:nvPr/>
          </p:nvSpPr>
          <p:spPr>
            <a:xfrm>
              <a:off x="407087" y="1369294"/>
              <a:ext cx="74592" cy="42613"/>
            </a:xfrm>
            <a:custGeom>
              <a:avLst/>
              <a:gdLst>
                <a:gd name="connsiteX0" fmla="*/ 60288 w 74592"/>
                <a:gd name="connsiteY0" fmla="*/ 22308 h 42613"/>
                <a:gd name="connsiteX1" fmla="*/ 48477 w 74592"/>
                <a:gd name="connsiteY1" fmla="*/ 19736 h 42613"/>
                <a:gd name="connsiteX2" fmla="*/ 58288 w 74592"/>
                <a:gd name="connsiteY2" fmla="*/ 24880 h 42613"/>
                <a:gd name="connsiteX3" fmla="*/ 60288 w 74592"/>
                <a:gd name="connsiteY3" fmla="*/ 22308 h 42613"/>
                <a:gd name="connsiteX4" fmla="*/ 43905 w 74592"/>
                <a:gd name="connsiteY4" fmla="*/ 15259 h 42613"/>
                <a:gd name="connsiteX5" fmla="*/ 41619 w 74592"/>
                <a:gd name="connsiteY5" fmla="*/ 18784 h 42613"/>
                <a:gd name="connsiteX6" fmla="*/ 43905 w 74592"/>
                <a:gd name="connsiteY6" fmla="*/ 15259 h 42613"/>
                <a:gd name="connsiteX7" fmla="*/ 3043 w 74592"/>
                <a:gd name="connsiteY7" fmla="*/ 35833 h 42613"/>
                <a:gd name="connsiteX8" fmla="*/ 185 w 74592"/>
                <a:gd name="connsiteY8" fmla="*/ 27642 h 42613"/>
                <a:gd name="connsiteX9" fmla="*/ 71623 w 74592"/>
                <a:gd name="connsiteY9" fmla="*/ 10878 h 42613"/>
                <a:gd name="connsiteX10" fmla="*/ 3043 w 74592"/>
                <a:gd name="connsiteY10" fmla="*/ 35833 h 426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592" h="42613">
                  <a:moveTo>
                    <a:pt x="60288" y="22308"/>
                  </a:moveTo>
                  <a:cubicBezTo>
                    <a:pt x="56383" y="21451"/>
                    <a:pt x="50953" y="14688"/>
                    <a:pt x="48477" y="19736"/>
                  </a:cubicBezTo>
                  <a:cubicBezTo>
                    <a:pt x="51239" y="21451"/>
                    <a:pt x="54001" y="23165"/>
                    <a:pt x="58288" y="24880"/>
                  </a:cubicBezTo>
                  <a:cubicBezTo>
                    <a:pt x="58954" y="24022"/>
                    <a:pt x="59621" y="23165"/>
                    <a:pt x="60288" y="22308"/>
                  </a:cubicBezTo>
                  <a:close/>
                  <a:moveTo>
                    <a:pt x="43905" y="15259"/>
                  </a:moveTo>
                  <a:cubicBezTo>
                    <a:pt x="24283" y="8687"/>
                    <a:pt x="9520" y="24594"/>
                    <a:pt x="41619" y="18784"/>
                  </a:cubicBezTo>
                  <a:lnTo>
                    <a:pt x="43905" y="15259"/>
                  </a:lnTo>
                  <a:close/>
                  <a:moveTo>
                    <a:pt x="3043" y="35833"/>
                  </a:moveTo>
                  <a:cubicBezTo>
                    <a:pt x="1138" y="34976"/>
                    <a:pt x="-577" y="29928"/>
                    <a:pt x="185" y="27642"/>
                  </a:cubicBezTo>
                  <a:cubicBezTo>
                    <a:pt x="11901" y="-5981"/>
                    <a:pt x="46572" y="-5505"/>
                    <a:pt x="71623" y="10878"/>
                  </a:cubicBezTo>
                  <a:cubicBezTo>
                    <a:pt x="89149" y="50311"/>
                    <a:pt x="24283" y="45549"/>
                    <a:pt x="3043" y="35833"/>
                  </a:cubicBezTo>
                  <a:close/>
                </a:path>
              </a:pathLst>
            </a:custGeom>
            <a:solidFill>
              <a:srgbClr val="040000"/>
            </a:solidFill>
            <a:ln w="9525" cap="flat">
              <a:noFill/>
              <a:prstDash val="solid"/>
              <a:miter/>
            </a:ln>
          </p:spPr>
          <p:txBody>
            <a:bodyPr rtlCol="0" anchor="ctr"/>
            <a:lstStyle/>
            <a:p>
              <a:endParaRPr lang="ja-JP" altLang="en-US"/>
            </a:p>
          </p:txBody>
        </p:sp>
        <p:sp>
          <p:nvSpPr>
            <p:cNvPr id="270" name="フリーフォーム: 図形 269">
              <a:extLst>
                <a:ext uri="{FF2B5EF4-FFF2-40B4-BE49-F238E27FC236}">
                  <a16:creationId xmlns:a16="http://schemas.microsoft.com/office/drawing/2014/main" id="{E8966078-2C35-0237-A872-95E213B59F19}"/>
                </a:ext>
              </a:extLst>
            </p:cNvPr>
            <p:cNvSpPr/>
            <p:nvPr/>
          </p:nvSpPr>
          <p:spPr>
            <a:xfrm>
              <a:off x="429948" y="1383027"/>
              <a:ext cx="21043" cy="6448"/>
            </a:xfrm>
            <a:custGeom>
              <a:avLst/>
              <a:gdLst>
                <a:gd name="connsiteX0" fmla="*/ 18758 w 21043"/>
                <a:gd name="connsiteY0" fmla="*/ 5146 h 6448"/>
                <a:gd name="connsiteX1" fmla="*/ 21044 w 21043"/>
                <a:gd name="connsiteY1" fmla="*/ 1622 h 6448"/>
                <a:gd name="connsiteX2" fmla="*/ 18758 w 21043"/>
                <a:gd name="connsiteY2" fmla="*/ 5146 h 6448"/>
              </a:gdLst>
              <a:ahLst/>
              <a:cxnLst>
                <a:cxn ang="0">
                  <a:pos x="connsiteX0" y="connsiteY0"/>
                </a:cxn>
                <a:cxn ang="0">
                  <a:pos x="connsiteX1" y="connsiteY1"/>
                </a:cxn>
                <a:cxn ang="0">
                  <a:pos x="connsiteX2" y="connsiteY2"/>
                </a:cxn>
              </a:cxnLst>
              <a:rect l="l" t="t" r="r" b="b"/>
              <a:pathLst>
                <a:path w="21043" h="6448">
                  <a:moveTo>
                    <a:pt x="18758" y="5146"/>
                  </a:moveTo>
                  <a:cubicBezTo>
                    <a:pt x="-13341" y="10957"/>
                    <a:pt x="1422" y="-4950"/>
                    <a:pt x="21044" y="1622"/>
                  </a:cubicBezTo>
                  <a:lnTo>
                    <a:pt x="18758" y="5146"/>
                  </a:lnTo>
                  <a:close/>
                </a:path>
              </a:pathLst>
            </a:custGeom>
            <a:solidFill>
              <a:srgbClr val="898989"/>
            </a:solidFill>
            <a:ln w="9525" cap="flat">
              <a:noFill/>
              <a:prstDash val="solid"/>
              <a:miter/>
            </a:ln>
          </p:spPr>
          <p:txBody>
            <a:bodyPr rtlCol="0" anchor="ctr"/>
            <a:lstStyle/>
            <a:p>
              <a:endParaRPr lang="ja-JP" altLang="en-US"/>
            </a:p>
          </p:txBody>
        </p:sp>
        <p:sp>
          <p:nvSpPr>
            <p:cNvPr id="271" name="フリーフォーム: 図形 270">
              <a:extLst>
                <a:ext uri="{FF2B5EF4-FFF2-40B4-BE49-F238E27FC236}">
                  <a16:creationId xmlns:a16="http://schemas.microsoft.com/office/drawing/2014/main" id="{C5E5F162-E261-8898-72EA-3D311849492D}"/>
                </a:ext>
              </a:extLst>
            </p:cNvPr>
            <p:cNvSpPr/>
            <p:nvPr/>
          </p:nvSpPr>
          <p:spPr>
            <a:xfrm>
              <a:off x="290159" y="1070038"/>
              <a:ext cx="163499" cy="258889"/>
            </a:xfrm>
            <a:custGeom>
              <a:avLst/>
              <a:gdLst>
                <a:gd name="connsiteX0" fmla="*/ 31007 w 163499"/>
                <a:gd name="connsiteY0" fmla="*/ 198977 h 258889"/>
                <a:gd name="connsiteX1" fmla="*/ 336 w 163499"/>
                <a:gd name="connsiteY1" fmla="*/ 258890 h 258889"/>
                <a:gd name="connsiteX2" fmla="*/ 2051 w 163499"/>
                <a:gd name="connsiteY2" fmla="*/ 238411 h 258889"/>
                <a:gd name="connsiteX3" fmla="*/ 21196 w 163499"/>
                <a:gd name="connsiteY3" fmla="*/ 184595 h 258889"/>
                <a:gd name="connsiteX4" fmla="*/ 163500 w 163499"/>
                <a:gd name="connsiteY4" fmla="*/ 0 h 258889"/>
                <a:gd name="connsiteX5" fmla="*/ 122352 w 163499"/>
                <a:gd name="connsiteY5" fmla="*/ 45720 h 258889"/>
                <a:gd name="connsiteX6" fmla="*/ 31102 w 163499"/>
                <a:gd name="connsiteY6" fmla="*/ 199168 h 258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3499" h="258889">
                  <a:moveTo>
                    <a:pt x="31007" y="198977"/>
                  </a:moveTo>
                  <a:cubicBezTo>
                    <a:pt x="20720" y="219170"/>
                    <a:pt x="10623" y="239268"/>
                    <a:pt x="336" y="258890"/>
                  </a:cubicBezTo>
                  <a:cubicBezTo>
                    <a:pt x="-521" y="252127"/>
                    <a:pt x="336" y="245269"/>
                    <a:pt x="2051" y="238411"/>
                  </a:cubicBezTo>
                  <a:cubicBezTo>
                    <a:pt x="6528" y="220409"/>
                    <a:pt x="17100" y="202121"/>
                    <a:pt x="21196" y="184595"/>
                  </a:cubicBezTo>
                  <a:cubicBezTo>
                    <a:pt x="43485" y="105251"/>
                    <a:pt x="86252" y="34195"/>
                    <a:pt x="163500" y="0"/>
                  </a:cubicBezTo>
                  <a:cubicBezTo>
                    <a:pt x="148641" y="14097"/>
                    <a:pt x="135020" y="29432"/>
                    <a:pt x="122352" y="45720"/>
                  </a:cubicBezTo>
                  <a:cubicBezTo>
                    <a:pt x="86347" y="92012"/>
                    <a:pt x="58248" y="145828"/>
                    <a:pt x="31102" y="199168"/>
                  </a:cubicBezTo>
                  <a:close/>
                </a:path>
              </a:pathLst>
            </a:custGeom>
            <a:solidFill>
              <a:srgbClr val="898989"/>
            </a:solidFill>
            <a:ln w="9525" cap="flat">
              <a:noFill/>
              <a:prstDash val="solid"/>
              <a:miter/>
            </a:ln>
          </p:spPr>
          <p:txBody>
            <a:bodyPr rtlCol="0" anchor="ctr"/>
            <a:lstStyle/>
            <a:p>
              <a:endParaRPr lang="ja-JP" altLang="en-US"/>
            </a:p>
          </p:txBody>
        </p:sp>
        <p:sp>
          <p:nvSpPr>
            <p:cNvPr id="272" name="フリーフォーム: 図形 271">
              <a:extLst>
                <a:ext uri="{FF2B5EF4-FFF2-40B4-BE49-F238E27FC236}">
                  <a16:creationId xmlns:a16="http://schemas.microsoft.com/office/drawing/2014/main" id="{93C9CFC4-4CCE-76DB-67CC-636328E84779}"/>
                </a:ext>
              </a:extLst>
            </p:cNvPr>
            <p:cNvSpPr/>
            <p:nvPr/>
          </p:nvSpPr>
          <p:spPr>
            <a:xfrm>
              <a:off x="415940" y="956614"/>
              <a:ext cx="296735" cy="85706"/>
            </a:xfrm>
            <a:custGeom>
              <a:avLst/>
              <a:gdLst>
                <a:gd name="connsiteX0" fmla="*/ 0 w 296735"/>
                <a:gd name="connsiteY0" fmla="*/ 75229 h 85706"/>
                <a:gd name="connsiteX1" fmla="*/ 228791 w 296735"/>
                <a:gd name="connsiteY1" fmla="*/ 25128 h 85706"/>
                <a:gd name="connsiteX2" fmla="*/ 296513 w 296735"/>
                <a:gd name="connsiteY2" fmla="*/ 85707 h 85706"/>
                <a:gd name="connsiteX3" fmla="*/ 262414 w 296735"/>
                <a:gd name="connsiteY3" fmla="*/ 56179 h 85706"/>
                <a:gd name="connsiteX4" fmla="*/ 6858 w 296735"/>
                <a:gd name="connsiteY4" fmla="*/ 79325 h 85706"/>
                <a:gd name="connsiteX5" fmla="*/ 95 w 296735"/>
                <a:gd name="connsiteY5" fmla="*/ 75229 h 857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96735" h="85706">
                  <a:moveTo>
                    <a:pt x="0" y="75229"/>
                  </a:moveTo>
                  <a:cubicBezTo>
                    <a:pt x="66580" y="14174"/>
                    <a:pt x="145351" y="-30022"/>
                    <a:pt x="228791" y="25128"/>
                  </a:cubicBezTo>
                  <a:cubicBezTo>
                    <a:pt x="251936" y="41701"/>
                    <a:pt x="300419" y="49893"/>
                    <a:pt x="296513" y="85707"/>
                  </a:cubicBezTo>
                  <a:cubicBezTo>
                    <a:pt x="285179" y="74467"/>
                    <a:pt x="273844" y="64656"/>
                    <a:pt x="262414" y="56179"/>
                  </a:cubicBezTo>
                  <a:cubicBezTo>
                    <a:pt x="175165" y="-8210"/>
                    <a:pt x="85630" y="8268"/>
                    <a:pt x="6858" y="79325"/>
                  </a:cubicBezTo>
                  <a:lnTo>
                    <a:pt x="95" y="75229"/>
                  </a:lnTo>
                  <a:close/>
                </a:path>
              </a:pathLst>
            </a:custGeom>
            <a:solidFill>
              <a:srgbClr val="040000"/>
            </a:solidFill>
            <a:ln w="9525" cap="flat">
              <a:noFill/>
              <a:prstDash val="solid"/>
              <a:miter/>
            </a:ln>
          </p:spPr>
          <p:txBody>
            <a:bodyPr rtlCol="0" anchor="ctr"/>
            <a:lstStyle/>
            <a:p>
              <a:endParaRPr lang="ja-JP" altLang="en-US"/>
            </a:p>
          </p:txBody>
        </p:sp>
        <p:sp>
          <p:nvSpPr>
            <p:cNvPr id="273" name="フリーフォーム: 図形 272">
              <a:extLst>
                <a:ext uri="{FF2B5EF4-FFF2-40B4-BE49-F238E27FC236}">
                  <a16:creationId xmlns:a16="http://schemas.microsoft.com/office/drawing/2014/main" id="{55EC0E4D-11DC-0C4E-87EF-D17E16595317}"/>
                </a:ext>
              </a:extLst>
            </p:cNvPr>
            <p:cNvSpPr/>
            <p:nvPr/>
          </p:nvSpPr>
          <p:spPr>
            <a:xfrm>
              <a:off x="412987" y="909317"/>
              <a:ext cx="177355" cy="76710"/>
            </a:xfrm>
            <a:custGeom>
              <a:avLst/>
              <a:gdLst>
                <a:gd name="connsiteX0" fmla="*/ 117634 w 177355"/>
                <a:gd name="connsiteY0" fmla="*/ 12322 h 76710"/>
                <a:gd name="connsiteX1" fmla="*/ 4381 w 177355"/>
                <a:gd name="connsiteY1" fmla="*/ 76711 h 76710"/>
                <a:gd name="connsiteX2" fmla="*/ 0 w 177355"/>
                <a:gd name="connsiteY2" fmla="*/ 70996 h 76710"/>
                <a:gd name="connsiteX3" fmla="*/ 81534 w 177355"/>
                <a:gd name="connsiteY3" fmla="*/ 8988 h 76710"/>
                <a:gd name="connsiteX4" fmla="*/ 177356 w 177355"/>
                <a:gd name="connsiteY4" fmla="*/ 892 h 76710"/>
                <a:gd name="connsiteX5" fmla="*/ 176689 w 177355"/>
                <a:gd name="connsiteY5" fmla="*/ 10988 h 76710"/>
                <a:gd name="connsiteX6" fmla="*/ 131635 w 177355"/>
                <a:gd name="connsiteY6" fmla="*/ 14608 h 76710"/>
                <a:gd name="connsiteX7" fmla="*/ 117634 w 177355"/>
                <a:gd name="connsiteY7" fmla="*/ 12322 h 767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7355" h="76710">
                  <a:moveTo>
                    <a:pt x="117634" y="12322"/>
                  </a:moveTo>
                  <a:cubicBezTo>
                    <a:pt x="87344" y="20704"/>
                    <a:pt x="46577" y="44992"/>
                    <a:pt x="4381" y="76711"/>
                  </a:cubicBezTo>
                  <a:lnTo>
                    <a:pt x="0" y="70996"/>
                  </a:lnTo>
                  <a:cubicBezTo>
                    <a:pt x="27241" y="50517"/>
                    <a:pt x="54864" y="30419"/>
                    <a:pt x="81534" y="8988"/>
                  </a:cubicBezTo>
                  <a:cubicBezTo>
                    <a:pt x="111633" y="796"/>
                    <a:pt x="145733" y="-1490"/>
                    <a:pt x="177356" y="892"/>
                  </a:cubicBezTo>
                  <a:lnTo>
                    <a:pt x="176689" y="10988"/>
                  </a:lnTo>
                  <a:cubicBezTo>
                    <a:pt x="161163" y="9845"/>
                    <a:pt x="146494" y="23085"/>
                    <a:pt x="131635" y="14608"/>
                  </a:cubicBezTo>
                  <a:cubicBezTo>
                    <a:pt x="128397" y="12036"/>
                    <a:pt x="122301" y="11845"/>
                    <a:pt x="117634" y="12322"/>
                  </a:cubicBezTo>
                  <a:close/>
                </a:path>
              </a:pathLst>
            </a:custGeom>
            <a:solidFill>
              <a:srgbClr val="040000"/>
            </a:solidFill>
            <a:ln w="9525" cap="flat">
              <a:noFill/>
              <a:prstDash val="solid"/>
              <a:miter/>
            </a:ln>
          </p:spPr>
          <p:txBody>
            <a:bodyPr rtlCol="0" anchor="ctr"/>
            <a:lstStyle/>
            <a:p>
              <a:endParaRPr lang="ja-JP" altLang="en-US"/>
            </a:p>
          </p:txBody>
        </p:sp>
        <p:sp>
          <p:nvSpPr>
            <p:cNvPr id="274" name="フリーフォーム: 図形 273">
              <a:extLst>
                <a:ext uri="{FF2B5EF4-FFF2-40B4-BE49-F238E27FC236}">
                  <a16:creationId xmlns:a16="http://schemas.microsoft.com/office/drawing/2014/main" id="{8B59A00A-50C1-0299-A669-175E0F80D0B3}"/>
                </a:ext>
              </a:extLst>
            </p:cNvPr>
            <p:cNvSpPr/>
            <p:nvPr/>
          </p:nvSpPr>
          <p:spPr>
            <a:xfrm>
              <a:off x="414770" y="1033241"/>
              <a:ext cx="165190" cy="96614"/>
            </a:xfrm>
            <a:custGeom>
              <a:avLst/>
              <a:gdLst>
                <a:gd name="connsiteX0" fmla="*/ 789 w 165190"/>
                <a:gd name="connsiteY0" fmla="*/ 96614 h 96614"/>
                <a:gd name="connsiteX1" fmla="*/ 2027 w 165190"/>
                <a:gd name="connsiteY1" fmla="*/ 87565 h 96614"/>
                <a:gd name="connsiteX2" fmla="*/ 3742 w 165190"/>
                <a:gd name="connsiteY2" fmla="*/ 85756 h 96614"/>
                <a:gd name="connsiteX3" fmla="*/ 165191 w 165190"/>
                <a:gd name="connsiteY3" fmla="*/ 2983 h 96614"/>
                <a:gd name="connsiteX4" fmla="*/ 132044 w 165190"/>
                <a:gd name="connsiteY4" fmla="*/ 11746 h 96614"/>
                <a:gd name="connsiteX5" fmla="*/ 789 w 165190"/>
                <a:gd name="connsiteY5" fmla="*/ 96614 h 96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5190" h="96614">
                  <a:moveTo>
                    <a:pt x="789" y="96614"/>
                  </a:moveTo>
                  <a:cubicBezTo>
                    <a:pt x="-1307" y="93661"/>
                    <a:pt x="1360" y="90613"/>
                    <a:pt x="2027" y="87565"/>
                  </a:cubicBezTo>
                  <a:cubicBezTo>
                    <a:pt x="2599" y="86994"/>
                    <a:pt x="3170" y="86327"/>
                    <a:pt x="3742" y="85756"/>
                  </a:cubicBezTo>
                  <a:cubicBezTo>
                    <a:pt x="44318" y="40988"/>
                    <a:pt x="101373" y="-13400"/>
                    <a:pt x="165191" y="2983"/>
                  </a:cubicBezTo>
                  <a:cubicBezTo>
                    <a:pt x="153856" y="5269"/>
                    <a:pt x="142807" y="8222"/>
                    <a:pt x="132044" y="11746"/>
                  </a:cubicBezTo>
                  <a:cubicBezTo>
                    <a:pt x="81751" y="28129"/>
                    <a:pt x="37746" y="57371"/>
                    <a:pt x="789" y="96614"/>
                  </a:cubicBezTo>
                  <a:close/>
                </a:path>
              </a:pathLst>
            </a:custGeom>
            <a:solidFill>
              <a:srgbClr val="898989"/>
            </a:solidFill>
            <a:ln w="9525" cap="flat">
              <a:noFill/>
              <a:prstDash val="solid"/>
              <a:miter/>
            </a:ln>
          </p:spPr>
          <p:txBody>
            <a:bodyPr rtlCol="0" anchor="ctr"/>
            <a:lstStyle/>
            <a:p>
              <a:endParaRPr lang="ja-JP" altLang="en-US"/>
            </a:p>
          </p:txBody>
        </p:sp>
        <p:sp>
          <p:nvSpPr>
            <p:cNvPr id="275" name="フリーフォーム: 図形 274">
              <a:extLst>
                <a:ext uri="{FF2B5EF4-FFF2-40B4-BE49-F238E27FC236}">
                  <a16:creationId xmlns:a16="http://schemas.microsoft.com/office/drawing/2014/main" id="{E8A73A85-977C-6A05-B455-74BCFCAD96D7}"/>
                </a:ext>
              </a:extLst>
            </p:cNvPr>
            <p:cNvSpPr/>
            <p:nvPr/>
          </p:nvSpPr>
          <p:spPr>
            <a:xfrm>
              <a:off x="285733" y="1006164"/>
              <a:ext cx="368236" cy="301998"/>
            </a:xfrm>
            <a:custGeom>
              <a:avLst/>
              <a:gdLst>
                <a:gd name="connsiteX0" fmla="*/ 304800 w 368236"/>
                <a:gd name="connsiteY0" fmla="*/ 20249 h 301998"/>
                <a:gd name="connsiteX1" fmla="*/ 299466 w 368236"/>
                <a:gd name="connsiteY1" fmla="*/ 15011 h 301998"/>
                <a:gd name="connsiteX2" fmla="*/ 289560 w 368236"/>
                <a:gd name="connsiteY2" fmla="*/ 17868 h 301998"/>
                <a:gd name="connsiteX3" fmla="*/ 304705 w 368236"/>
                <a:gd name="connsiteY3" fmla="*/ 20249 h 301998"/>
                <a:gd name="connsiteX4" fmla="*/ 0 w 368236"/>
                <a:gd name="connsiteY4" fmla="*/ 300665 h 301998"/>
                <a:gd name="connsiteX5" fmla="*/ 140970 w 368236"/>
                <a:gd name="connsiteY5" fmla="*/ 67112 h 301998"/>
                <a:gd name="connsiteX6" fmla="*/ 368237 w 368236"/>
                <a:gd name="connsiteY6" fmla="*/ 4247 h 301998"/>
                <a:gd name="connsiteX7" fmla="*/ 367665 w 368236"/>
                <a:gd name="connsiteY7" fmla="*/ 10629 h 301998"/>
                <a:gd name="connsiteX8" fmla="*/ 334423 w 368236"/>
                <a:gd name="connsiteY8" fmla="*/ 16439 h 301998"/>
                <a:gd name="connsiteX9" fmla="*/ 309372 w 368236"/>
                <a:gd name="connsiteY9" fmla="*/ 22440 h 301998"/>
                <a:gd name="connsiteX10" fmla="*/ 348520 w 368236"/>
                <a:gd name="connsiteY10" fmla="*/ 22440 h 301998"/>
                <a:gd name="connsiteX11" fmla="*/ 349568 w 368236"/>
                <a:gd name="connsiteY11" fmla="*/ 28441 h 301998"/>
                <a:gd name="connsiteX12" fmla="*/ 348139 w 368236"/>
                <a:gd name="connsiteY12" fmla="*/ 28536 h 301998"/>
                <a:gd name="connsiteX13" fmla="*/ 356521 w 368236"/>
                <a:gd name="connsiteY13" fmla="*/ 34727 h 301998"/>
                <a:gd name="connsiteX14" fmla="*/ 355092 w 368236"/>
                <a:gd name="connsiteY14" fmla="*/ 40442 h 301998"/>
                <a:gd name="connsiteX15" fmla="*/ 263652 w 368236"/>
                <a:gd name="connsiteY15" fmla="*/ 46443 h 301998"/>
                <a:gd name="connsiteX16" fmla="*/ 261176 w 368236"/>
                <a:gd name="connsiteY16" fmla="*/ 38728 h 301998"/>
                <a:gd name="connsiteX17" fmla="*/ 294323 w 368236"/>
                <a:gd name="connsiteY17" fmla="*/ 29965 h 301998"/>
                <a:gd name="connsiteX18" fmla="*/ 132874 w 368236"/>
                <a:gd name="connsiteY18" fmla="*/ 112737 h 301998"/>
                <a:gd name="connsiteX19" fmla="*/ 126873 w 368236"/>
                <a:gd name="connsiteY19" fmla="*/ 109308 h 301998"/>
                <a:gd name="connsiteX20" fmla="*/ 168021 w 368236"/>
                <a:gd name="connsiteY20" fmla="*/ 63588 h 301998"/>
                <a:gd name="connsiteX21" fmla="*/ 25718 w 368236"/>
                <a:gd name="connsiteY21" fmla="*/ 248183 h 301998"/>
                <a:gd name="connsiteX22" fmla="*/ 6572 w 368236"/>
                <a:gd name="connsiteY22" fmla="*/ 301999 h 301998"/>
                <a:gd name="connsiteX23" fmla="*/ 95 w 368236"/>
                <a:gd name="connsiteY23" fmla="*/ 300475 h 3019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68236" h="301998">
                  <a:moveTo>
                    <a:pt x="304800" y="20249"/>
                  </a:moveTo>
                  <a:cubicBezTo>
                    <a:pt x="303562" y="18535"/>
                    <a:pt x="302228" y="16725"/>
                    <a:pt x="299466" y="15011"/>
                  </a:cubicBezTo>
                  <a:cubicBezTo>
                    <a:pt x="296132" y="15963"/>
                    <a:pt x="292894" y="16916"/>
                    <a:pt x="289560" y="17868"/>
                  </a:cubicBezTo>
                  <a:cubicBezTo>
                    <a:pt x="294513" y="20059"/>
                    <a:pt x="299276" y="22059"/>
                    <a:pt x="304705" y="20249"/>
                  </a:cubicBezTo>
                  <a:close/>
                  <a:moveTo>
                    <a:pt x="0" y="300665"/>
                  </a:moveTo>
                  <a:cubicBezTo>
                    <a:pt x="22003" y="206939"/>
                    <a:pt x="50673" y="113690"/>
                    <a:pt x="140970" y="67112"/>
                  </a:cubicBezTo>
                  <a:cubicBezTo>
                    <a:pt x="184213" y="38252"/>
                    <a:pt x="302895" y="-15469"/>
                    <a:pt x="368237" y="4247"/>
                  </a:cubicBezTo>
                  <a:lnTo>
                    <a:pt x="367665" y="10629"/>
                  </a:lnTo>
                  <a:cubicBezTo>
                    <a:pt x="357187" y="10058"/>
                    <a:pt x="345758" y="15582"/>
                    <a:pt x="334423" y="16439"/>
                  </a:cubicBezTo>
                  <a:cubicBezTo>
                    <a:pt x="325850" y="17963"/>
                    <a:pt x="315278" y="14820"/>
                    <a:pt x="309372" y="22440"/>
                  </a:cubicBezTo>
                  <a:cubicBezTo>
                    <a:pt x="321278" y="24631"/>
                    <a:pt x="335280" y="24440"/>
                    <a:pt x="348520" y="22440"/>
                  </a:cubicBezTo>
                  <a:lnTo>
                    <a:pt x="349568" y="28441"/>
                  </a:lnTo>
                  <a:cubicBezTo>
                    <a:pt x="349091" y="28441"/>
                    <a:pt x="348615" y="28536"/>
                    <a:pt x="348139" y="28536"/>
                  </a:cubicBezTo>
                  <a:cubicBezTo>
                    <a:pt x="348139" y="31775"/>
                    <a:pt x="351568" y="33680"/>
                    <a:pt x="356521" y="34727"/>
                  </a:cubicBezTo>
                  <a:lnTo>
                    <a:pt x="355092" y="40442"/>
                  </a:lnTo>
                  <a:cubicBezTo>
                    <a:pt x="324707" y="33299"/>
                    <a:pt x="293465" y="36823"/>
                    <a:pt x="263652" y="46443"/>
                  </a:cubicBezTo>
                  <a:lnTo>
                    <a:pt x="261176" y="38728"/>
                  </a:lnTo>
                  <a:cubicBezTo>
                    <a:pt x="271939" y="35204"/>
                    <a:pt x="282988" y="32251"/>
                    <a:pt x="294323" y="29965"/>
                  </a:cubicBezTo>
                  <a:cubicBezTo>
                    <a:pt x="230505" y="13582"/>
                    <a:pt x="173450" y="67970"/>
                    <a:pt x="132874" y="112737"/>
                  </a:cubicBezTo>
                  <a:lnTo>
                    <a:pt x="126873" y="109308"/>
                  </a:lnTo>
                  <a:cubicBezTo>
                    <a:pt x="139541" y="93020"/>
                    <a:pt x="153162" y="77685"/>
                    <a:pt x="168021" y="63588"/>
                  </a:cubicBezTo>
                  <a:cubicBezTo>
                    <a:pt x="90773" y="97878"/>
                    <a:pt x="48006" y="168839"/>
                    <a:pt x="25718" y="248183"/>
                  </a:cubicBezTo>
                  <a:cubicBezTo>
                    <a:pt x="21622" y="265804"/>
                    <a:pt x="11049" y="283997"/>
                    <a:pt x="6572" y="301999"/>
                  </a:cubicBezTo>
                  <a:lnTo>
                    <a:pt x="95" y="300475"/>
                  </a:lnTo>
                  <a:close/>
                </a:path>
              </a:pathLst>
            </a:custGeom>
            <a:solidFill>
              <a:srgbClr val="040000"/>
            </a:solidFill>
            <a:ln w="9525" cap="flat">
              <a:noFill/>
              <a:prstDash val="solid"/>
              <a:miter/>
            </a:ln>
          </p:spPr>
          <p:txBody>
            <a:bodyPr rtlCol="0" anchor="ctr"/>
            <a:lstStyle/>
            <a:p>
              <a:endParaRPr lang="ja-JP" altLang="en-US"/>
            </a:p>
          </p:txBody>
        </p:sp>
        <p:sp>
          <p:nvSpPr>
            <p:cNvPr id="276" name="フリーフォーム: 図形 275">
              <a:extLst>
                <a:ext uri="{FF2B5EF4-FFF2-40B4-BE49-F238E27FC236}">
                  <a16:creationId xmlns:a16="http://schemas.microsoft.com/office/drawing/2014/main" id="{39CABB33-C10A-4025-ABDE-BE3D2DBB00C5}"/>
                </a:ext>
              </a:extLst>
            </p:cNvPr>
            <p:cNvSpPr/>
            <p:nvPr/>
          </p:nvSpPr>
          <p:spPr>
            <a:xfrm>
              <a:off x="372887" y="1587150"/>
              <a:ext cx="36526" cy="16087"/>
            </a:xfrm>
            <a:custGeom>
              <a:avLst/>
              <a:gdLst>
                <a:gd name="connsiteX0" fmla="*/ 1619 w 36526"/>
                <a:gd name="connsiteY0" fmla="*/ 7715 h 16087"/>
                <a:gd name="connsiteX1" fmla="*/ 0 w 36526"/>
                <a:gd name="connsiteY1" fmla="*/ 0 h 16087"/>
                <a:gd name="connsiteX2" fmla="*/ 1619 w 36526"/>
                <a:gd name="connsiteY2" fmla="*/ 7715 h 16087"/>
              </a:gdLst>
              <a:ahLst/>
              <a:cxnLst>
                <a:cxn ang="0">
                  <a:pos x="connsiteX0" y="connsiteY0"/>
                </a:cxn>
                <a:cxn ang="0">
                  <a:pos x="connsiteX1" y="connsiteY1"/>
                </a:cxn>
                <a:cxn ang="0">
                  <a:pos x="connsiteX2" y="connsiteY2"/>
                </a:cxn>
              </a:cxnLst>
              <a:rect l="l" t="t" r="r" b="b"/>
              <a:pathLst>
                <a:path w="36526" h="16087">
                  <a:moveTo>
                    <a:pt x="1619" y="7715"/>
                  </a:moveTo>
                  <a:cubicBezTo>
                    <a:pt x="286" y="7239"/>
                    <a:pt x="476" y="2667"/>
                    <a:pt x="0" y="0"/>
                  </a:cubicBezTo>
                  <a:cubicBezTo>
                    <a:pt x="43053" y="10668"/>
                    <a:pt x="53435" y="25718"/>
                    <a:pt x="1619" y="7715"/>
                  </a:cubicBezTo>
                  <a:close/>
                </a:path>
              </a:pathLst>
            </a:custGeom>
            <a:solidFill>
              <a:srgbClr val="FFFFFF"/>
            </a:solidFill>
            <a:ln w="9525" cap="flat">
              <a:noFill/>
              <a:prstDash val="solid"/>
              <a:miter/>
            </a:ln>
          </p:spPr>
          <p:txBody>
            <a:bodyPr rtlCol="0" anchor="ctr"/>
            <a:lstStyle/>
            <a:p>
              <a:endParaRPr lang="ja-JP" altLang="en-US"/>
            </a:p>
          </p:txBody>
        </p:sp>
        <p:sp>
          <p:nvSpPr>
            <p:cNvPr id="277" name="フリーフォーム: 図形 276">
              <a:extLst>
                <a:ext uri="{FF2B5EF4-FFF2-40B4-BE49-F238E27FC236}">
                  <a16:creationId xmlns:a16="http://schemas.microsoft.com/office/drawing/2014/main" id="{A42FD683-2CFE-1393-19D6-94A358338C3B}"/>
                </a:ext>
              </a:extLst>
            </p:cNvPr>
            <p:cNvSpPr/>
            <p:nvPr/>
          </p:nvSpPr>
          <p:spPr>
            <a:xfrm>
              <a:off x="342597" y="1299590"/>
              <a:ext cx="209264" cy="90868"/>
            </a:xfrm>
            <a:custGeom>
              <a:avLst/>
              <a:gdLst>
                <a:gd name="connsiteX0" fmla="*/ 209264 w 209264"/>
                <a:gd name="connsiteY0" fmla="*/ 6096 h 90868"/>
                <a:gd name="connsiteX1" fmla="*/ 8573 w 209264"/>
                <a:gd name="connsiteY1" fmla="*/ 90869 h 90868"/>
                <a:gd name="connsiteX2" fmla="*/ 0 w 209264"/>
                <a:gd name="connsiteY2" fmla="*/ 87440 h 90868"/>
                <a:gd name="connsiteX3" fmla="*/ 203835 w 209264"/>
                <a:gd name="connsiteY3" fmla="*/ 0 h 90868"/>
                <a:gd name="connsiteX4" fmla="*/ 209264 w 209264"/>
                <a:gd name="connsiteY4" fmla="*/ 6096 h 9086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264" h="90868">
                  <a:moveTo>
                    <a:pt x="209264" y="6096"/>
                  </a:moveTo>
                  <a:cubicBezTo>
                    <a:pt x="140113" y="35814"/>
                    <a:pt x="60198" y="43625"/>
                    <a:pt x="8573" y="90869"/>
                  </a:cubicBezTo>
                  <a:lnTo>
                    <a:pt x="0" y="87440"/>
                  </a:lnTo>
                  <a:cubicBezTo>
                    <a:pt x="52197" y="38767"/>
                    <a:pt x="132017" y="14288"/>
                    <a:pt x="203835" y="0"/>
                  </a:cubicBezTo>
                  <a:lnTo>
                    <a:pt x="209264" y="6096"/>
                  </a:lnTo>
                  <a:close/>
                </a:path>
              </a:pathLst>
            </a:custGeom>
            <a:solidFill>
              <a:srgbClr val="040000"/>
            </a:solidFill>
            <a:ln w="9525" cap="flat">
              <a:noFill/>
              <a:prstDash val="solid"/>
              <a:miter/>
            </a:ln>
          </p:spPr>
          <p:txBody>
            <a:bodyPr rtlCol="0" anchor="ctr"/>
            <a:lstStyle/>
            <a:p>
              <a:endParaRPr lang="ja-JP" altLang="en-US"/>
            </a:p>
          </p:txBody>
        </p:sp>
        <p:sp>
          <p:nvSpPr>
            <p:cNvPr id="278" name="フリーフォーム: 図形 277">
              <a:extLst>
                <a:ext uri="{FF2B5EF4-FFF2-40B4-BE49-F238E27FC236}">
                  <a16:creationId xmlns:a16="http://schemas.microsoft.com/office/drawing/2014/main" id="{921F2695-B5CE-F498-B316-F37BA5EAD4A0}"/>
                </a:ext>
              </a:extLst>
            </p:cNvPr>
            <p:cNvSpPr/>
            <p:nvPr/>
          </p:nvSpPr>
          <p:spPr>
            <a:xfrm>
              <a:off x="329826" y="1439601"/>
              <a:ext cx="196716" cy="177817"/>
            </a:xfrm>
            <a:custGeom>
              <a:avLst/>
              <a:gdLst>
                <a:gd name="connsiteX0" fmla="*/ 141930 w 196716"/>
                <a:gd name="connsiteY0" fmla="*/ 105830 h 177817"/>
                <a:gd name="connsiteX1" fmla="*/ 120309 w 196716"/>
                <a:gd name="connsiteY1" fmla="*/ 129547 h 177817"/>
                <a:gd name="connsiteX2" fmla="*/ 144502 w 196716"/>
                <a:gd name="connsiteY2" fmla="*/ 100210 h 177817"/>
                <a:gd name="connsiteX3" fmla="*/ 141930 w 196716"/>
                <a:gd name="connsiteY3" fmla="*/ 105925 h 177817"/>
                <a:gd name="connsiteX4" fmla="*/ 109926 w 196716"/>
                <a:gd name="connsiteY4" fmla="*/ 75064 h 177817"/>
                <a:gd name="connsiteX5" fmla="*/ 108974 w 196716"/>
                <a:gd name="connsiteY5" fmla="*/ 82494 h 177817"/>
                <a:gd name="connsiteX6" fmla="*/ 115070 w 196716"/>
                <a:gd name="connsiteY6" fmla="*/ 88304 h 177817"/>
                <a:gd name="connsiteX7" fmla="*/ 109926 w 196716"/>
                <a:gd name="connsiteY7" fmla="*/ 75064 h 177817"/>
                <a:gd name="connsiteX8" fmla="*/ 110784 w 196716"/>
                <a:gd name="connsiteY8" fmla="*/ 160884 h 177817"/>
                <a:gd name="connsiteX9" fmla="*/ 102211 w 196716"/>
                <a:gd name="connsiteY9" fmla="*/ 158694 h 177817"/>
                <a:gd name="connsiteX10" fmla="*/ 110784 w 196716"/>
                <a:gd name="connsiteY10" fmla="*/ 160884 h 177817"/>
                <a:gd name="connsiteX11" fmla="*/ 104688 w 196716"/>
                <a:gd name="connsiteY11" fmla="*/ 98401 h 177817"/>
                <a:gd name="connsiteX12" fmla="*/ 107164 w 196716"/>
                <a:gd name="connsiteY12" fmla="*/ 109164 h 177817"/>
                <a:gd name="connsiteX13" fmla="*/ 104688 w 196716"/>
                <a:gd name="connsiteY13" fmla="*/ 98401 h 177817"/>
                <a:gd name="connsiteX14" fmla="*/ 120880 w 196716"/>
                <a:gd name="connsiteY14" fmla="*/ 54967 h 177817"/>
                <a:gd name="connsiteX15" fmla="*/ 136215 w 196716"/>
                <a:gd name="connsiteY15" fmla="*/ 64396 h 177817"/>
                <a:gd name="connsiteX16" fmla="*/ 120880 w 196716"/>
                <a:gd name="connsiteY16" fmla="*/ 54967 h 177817"/>
                <a:gd name="connsiteX17" fmla="*/ 86114 w 196716"/>
                <a:gd name="connsiteY17" fmla="*/ 94971 h 177817"/>
                <a:gd name="connsiteX18" fmla="*/ 86590 w 196716"/>
                <a:gd name="connsiteY18" fmla="*/ 116688 h 177817"/>
                <a:gd name="connsiteX19" fmla="*/ 87924 w 196716"/>
                <a:gd name="connsiteY19" fmla="*/ 108402 h 177817"/>
                <a:gd name="connsiteX20" fmla="*/ 86114 w 196716"/>
                <a:gd name="connsiteY20" fmla="*/ 95067 h 177817"/>
                <a:gd name="connsiteX21" fmla="*/ 39060 w 196716"/>
                <a:gd name="connsiteY21" fmla="*/ 118308 h 177817"/>
                <a:gd name="connsiteX22" fmla="*/ 37632 w 196716"/>
                <a:gd name="connsiteY22" fmla="*/ 130786 h 177817"/>
                <a:gd name="connsiteX23" fmla="*/ 61444 w 196716"/>
                <a:gd name="connsiteY23" fmla="*/ 144025 h 177817"/>
                <a:gd name="connsiteX24" fmla="*/ 39060 w 196716"/>
                <a:gd name="connsiteY24" fmla="*/ 118308 h 177817"/>
                <a:gd name="connsiteX25" fmla="*/ 43156 w 196716"/>
                <a:gd name="connsiteY25" fmla="*/ 147549 h 177817"/>
                <a:gd name="connsiteX26" fmla="*/ 44775 w 196716"/>
                <a:gd name="connsiteY26" fmla="*/ 155265 h 177817"/>
                <a:gd name="connsiteX27" fmla="*/ 43156 w 196716"/>
                <a:gd name="connsiteY27" fmla="*/ 147549 h 177817"/>
                <a:gd name="connsiteX28" fmla="*/ 21153 w 196716"/>
                <a:gd name="connsiteY28" fmla="*/ 90780 h 177817"/>
                <a:gd name="connsiteX29" fmla="*/ 25059 w 196716"/>
                <a:gd name="connsiteY29" fmla="*/ 124975 h 177817"/>
                <a:gd name="connsiteX30" fmla="*/ 125452 w 196716"/>
                <a:gd name="connsiteY30" fmla="*/ 164123 h 177817"/>
                <a:gd name="connsiteX31" fmla="*/ 64111 w 196716"/>
                <a:gd name="connsiteY31" fmla="*/ 39345 h 177817"/>
                <a:gd name="connsiteX32" fmla="*/ 30869 w 196716"/>
                <a:gd name="connsiteY32" fmla="*/ 60396 h 177817"/>
                <a:gd name="connsiteX33" fmla="*/ 21153 w 196716"/>
                <a:gd name="connsiteY33" fmla="*/ 90780 h 177817"/>
                <a:gd name="connsiteX34" fmla="*/ 8580 w 196716"/>
                <a:gd name="connsiteY34" fmla="*/ 74397 h 177817"/>
                <a:gd name="connsiteX35" fmla="*/ 1913 w 196716"/>
                <a:gd name="connsiteY35" fmla="*/ 1817 h 177817"/>
                <a:gd name="connsiteX36" fmla="*/ 22868 w 196716"/>
                <a:gd name="connsiteY36" fmla="*/ 25439 h 177817"/>
                <a:gd name="connsiteX37" fmla="*/ 149646 w 196716"/>
                <a:gd name="connsiteY37" fmla="*/ 32868 h 177817"/>
                <a:gd name="connsiteX38" fmla="*/ 130786 w 196716"/>
                <a:gd name="connsiteY38" fmla="*/ 175267 h 177817"/>
                <a:gd name="connsiteX39" fmla="*/ 5913 w 196716"/>
                <a:gd name="connsiteY39" fmla="*/ 118308 h 177817"/>
                <a:gd name="connsiteX40" fmla="*/ 8485 w 196716"/>
                <a:gd name="connsiteY40" fmla="*/ 74493 h 1778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96716" h="177817">
                  <a:moveTo>
                    <a:pt x="141930" y="105830"/>
                  </a:moveTo>
                  <a:cubicBezTo>
                    <a:pt x="140121" y="118498"/>
                    <a:pt x="125452" y="119546"/>
                    <a:pt x="120309" y="129547"/>
                  </a:cubicBezTo>
                  <a:cubicBezTo>
                    <a:pt x="136406" y="130214"/>
                    <a:pt x="150693" y="117832"/>
                    <a:pt x="144502" y="100210"/>
                  </a:cubicBezTo>
                  <a:cubicBezTo>
                    <a:pt x="143645" y="101544"/>
                    <a:pt x="142788" y="102877"/>
                    <a:pt x="141930" y="105925"/>
                  </a:cubicBezTo>
                  <a:close/>
                  <a:moveTo>
                    <a:pt x="109926" y="75064"/>
                  </a:moveTo>
                  <a:cubicBezTo>
                    <a:pt x="109260" y="77255"/>
                    <a:pt x="108688" y="79446"/>
                    <a:pt x="108974" y="82494"/>
                  </a:cubicBezTo>
                  <a:cubicBezTo>
                    <a:pt x="110974" y="84399"/>
                    <a:pt x="113070" y="86399"/>
                    <a:pt x="115070" y="88304"/>
                  </a:cubicBezTo>
                  <a:cubicBezTo>
                    <a:pt x="118308" y="82684"/>
                    <a:pt x="112974" y="79351"/>
                    <a:pt x="109926" y="75064"/>
                  </a:cubicBezTo>
                  <a:close/>
                  <a:moveTo>
                    <a:pt x="110784" y="160884"/>
                  </a:moveTo>
                  <a:cubicBezTo>
                    <a:pt x="107926" y="160122"/>
                    <a:pt x="105069" y="159456"/>
                    <a:pt x="102211" y="158694"/>
                  </a:cubicBezTo>
                  <a:cubicBezTo>
                    <a:pt x="99544" y="162599"/>
                    <a:pt x="110403" y="165457"/>
                    <a:pt x="110784" y="160884"/>
                  </a:cubicBezTo>
                  <a:close/>
                  <a:moveTo>
                    <a:pt x="104688" y="98401"/>
                  </a:moveTo>
                  <a:cubicBezTo>
                    <a:pt x="102402" y="102972"/>
                    <a:pt x="99258" y="108211"/>
                    <a:pt x="107164" y="109164"/>
                  </a:cubicBezTo>
                  <a:cubicBezTo>
                    <a:pt x="110022" y="104878"/>
                    <a:pt x="111546" y="97543"/>
                    <a:pt x="104688" y="98401"/>
                  </a:cubicBezTo>
                  <a:close/>
                  <a:moveTo>
                    <a:pt x="120880" y="54967"/>
                  </a:moveTo>
                  <a:cubicBezTo>
                    <a:pt x="86971" y="56586"/>
                    <a:pt x="124404" y="65539"/>
                    <a:pt x="136215" y="64396"/>
                  </a:cubicBezTo>
                  <a:cubicBezTo>
                    <a:pt x="132310" y="59729"/>
                    <a:pt x="127548" y="58205"/>
                    <a:pt x="120880" y="54967"/>
                  </a:cubicBezTo>
                  <a:close/>
                  <a:moveTo>
                    <a:pt x="86114" y="94971"/>
                  </a:moveTo>
                  <a:cubicBezTo>
                    <a:pt x="80780" y="102401"/>
                    <a:pt x="79732" y="109830"/>
                    <a:pt x="86590" y="116688"/>
                  </a:cubicBezTo>
                  <a:cubicBezTo>
                    <a:pt x="87352" y="114212"/>
                    <a:pt x="88114" y="111736"/>
                    <a:pt x="87924" y="108402"/>
                  </a:cubicBezTo>
                  <a:cubicBezTo>
                    <a:pt x="87066" y="104020"/>
                    <a:pt x="86590" y="99543"/>
                    <a:pt x="86114" y="95067"/>
                  </a:cubicBezTo>
                  <a:close/>
                  <a:moveTo>
                    <a:pt x="39060" y="118308"/>
                  </a:moveTo>
                  <a:cubicBezTo>
                    <a:pt x="38584" y="121927"/>
                    <a:pt x="38108" y="125547"/>
                    <a:pt x="37632" y="130786"/>
                  </a:cubicBezTo>
                  <a:cubicBezTo>
                    <a:pt x="41632" y="139549"/>
                    <a:pt x="52014" y="143835"/>
                    <a:pt x="61444" y="144025"/>
                  </a:cubicBezTo>
                  <a:cubicBezTo>
                    <a:pt x="54967" y="134595"/>
                    <a:pt x="43918" y="129166"/>
                    <a:pt x="39060" y="118308"/>
                  </a:cubicBezTo>
                  <a:close/>
                  <a:moveTo>
                    <a:pt x="43156" y="147549"/>
                  </a:moveTo>
                  <a:cubicBezTo>
                    <a:pt x="43632" y="150217"/>
                    <a:pt x="43347" y="154788"/>
                    <a:pt x="44775" y="155265"/>
                  </a:cubicBezTo>
                  <a:cubicBezTo>
                    <a:pt x="96591" y="173267"/>
                    <a:pt x="86304" y="158217"/>
                    <a:pt x="43156" y="147549"/>
                  </a:cubicBezTo>
                  <a:close/>
                  <a:moveTo>
                    <a:pt x="21153" y="90780"/>
                  </a:moveTo>
                  <a:cubicBezTo>
                    <a:pt x="15915" y="101258"/>
                    <a:pt x="13343" y="118689"/>
                    <a:pt x="25059" y="124975"/>
                  </a:cubicBezTo>
                  <a:cubicBezTo>
                    <a:pt x="31059" y="-38569"/>
                    <a:pt x="277662" y="72873"/>
                    <a:pt x="125452" y="164123"/>
                  </a:cubicBezTo>
                  <a:cubicBezTo>
                    <a:pt x="241657" y="133357"/>
                    <a:pt x="162600" y="-4279"/>
                    <a:pt x="64111" y="39345"/>
                  </a:cubicBezTo>
                  <a:cubicBezTo>
                    <a:pt x="50967" y="44298"/>
                    <a:pt x="45061" y="57538"/>
                    <a:pt x="30869" y="60396"/>
                  </a:cubicBezTo>
                  <a:cubicBezTo>
                    <a:pt x="24963" y="68397"/>
                    <a:pt x="24773" y="79732"/>
                    <a:pt x="21153" y="90780"/>
                  </a:cubicBezTo>
                  <a:close/>
                  <a:moveTo>
                    <a:pt x="8580" y="74397"/>
                  </a:moveTo>
                  <a:cubicBezTo>
                    <a:pt x="8485" y="51061"/>
                    <a:pt x="-4850" y="22486"/>
                    <a:pt x="1913" y="1817"/>
                  </a:cubicBezTo>
                  <a:cubicBezTo>
                    <a:pt x="17248" y="-6470"/>
                    <a:pt x="19820" y="15723"/>
                    <a:pt x="22868" y="25439"/>
                  </a:cubicBezTo>
                  <a:cubicBezTo>
                    <a:pt x="33345" y="56586"/>
                    <a:pt x="94782" y="-2374"/>
                    <a:pt x="149646" y="32868"/>
                  </a:cubicBezTo>
                  <a:cubicBezTo>
                    <a:pt x="224417" y="71445"/>
                    <a:pt x="204129" y="153645"/>
                    <a:pt x="130786" y="175267"/>
                  </a:cubicBezTo>
                  <a:cubicBezTo>
                    <a:pt x="76208" y="183935"/>
                    <a:pt x="29059" y="171838"/>
                    <a:pt x="5913" y="118308"/>
                  </a:cubicBezTo>
                  <a:cubicBezTo>
                    <a:pt x="-4088" y="103830"/>
                    <a:pt x="11628" y="89923"/>
                    <a:pt x="8485" y="74493"/>
                  </a:cubicBezTo>
                  <a:close/>
                </a:path>
              </a:pathLst>
            </a:custGeom>
            <a:solidFill>
              <a:srgbClr val="040000"/>
            </a:solidFill>
            <a:ln w="9525" cap="flat">
              <a:noFill/>
              <a:prstDash val="solid"/>
              <a:miter/>
            </a:ln>
          </p:spPr>
          <p:txBody>
            <a:bodyPr rtlCol="0" anchor="ctr"/>
            <a:lstStyle/>
            <a:p>
              <a:endParaRPr lang="ja-JP" altLang="en-US"/>
            </a:p>
          </p:txBody>
        </p:sp>
        <p:sp>
          <p:nvSpPr>
            <p:cNvPr id="279" name="フリーフォーム: 図形 278">
              <a:extLst>
                <a:ext uri="{FF2B5EF4-FFF2-40B4-BE49-F238E27FC236}">
                  <a16:creationId xmlns:a16="http://schemas.microsoft.com/office/drawing/2014/main" id="{47E35B6C-0B40-1353-2DA6-6F407CD99190}"/>
                </a:ext>
              </a:extLst>
            </p:cNvPr>
            <p:cNvSpPr/>
            <p:nvPr/>
          </p:nvSpPr>
          <p:spPr>
            <a:xfrm>
              <a:off x="367458" y="1558004"/>
              <a:ext cx="23812" cy="25717"/>
            </a:xfrm>
            <a:custGeom>
              <a:avLst/>
              <a:gdLst>
                <a:gd name="connsiteX0" fmla="*/ 0 w 23812"/>
                <a:gd name="connsiteY0" fmla="*/ 12478 h 25717"/>
                <a:gd name="connsiteX1" fmla="*/ 1429 w 23812"/>
                <a:gd name="connsiteY1" fmla="*/ 0 h 25717"/>
                <a:gd name="connsiteX2" fmla="*/ 23813 w 23812"/>
                <a:gd name="connsiteY2" fmla="*/ 25717 h 25717"/>
                <a:gd name="connsiteX3" fmla="*/ 0 w 23812"/>
                <a:gd name="connsiteY3" fmla="*/ 12478 h 25717"/>
              </a:gdLst>
              <a:ahLst/>
              <a:cxnLst>
                <a:cxn ang="0">
                  <a:pos x="connsiteX0" y="connsiteY0"/>
                </a:cxn>
                <a:cxn ang="0">
                  <a:pos x="connsiteX1" y="connsiteY1"/>
                </a:cxn>
                <a:cxn ang="0">
                  <a:pos x="connsiteX2" y="connsiteY2"/>
                </a:cxn>
                <a:cxn ang="0">
                  <a:pos x="connsiteX3" y="connsiteY3"/>
                </a:cxn>
              </a:cxnLst>
              <a:rect l="l" t="t" r="r" b="b"/>
              <a:pathLst>
                <a:path w="23812" h="25717">
                  <a:moveTo>
                    <a:pt x="0" y="12478"/>
                  </a:moveTo>
                  <a:cubicBezTo>
                    <a:pt x="476" y="7239"/>
                    <a:pt x="953" y="3619"/>
                    <a:pt x="1429" y="0"/>
                  </a:cubicBezTo>
                  <a:cubicBezTo>
                    <a:pt x="6286" y="10858"/>
                    <a:pt x="17335" y="16288"/>
                    <a:pt x="23813" y="25717"/>
                  </a:cubicBezTo>
                  <a:cubicBezTo>
                    <a:pt x="14383" y="25622"/>
                    <a:pt x="4001" y="21336"/>
                    <a:pt x="0" y="12478"/>
                  </a:cubicBezTo>
                  <a:close/>
                </a:path>
              </a:pathLst>
            </a:custGeom>
            <a:solidFill>
              <a:srgbClr val="FFFFFF"/>
            </a:solidFill>
            <a:ln w="9525" cap="flat">
              <a:noFill/>
              <a:prstDash val="solid"/>
              <a:miter/>
            </a:ln>
          </p:spPr>
          <p:txBody>
            <a:bodyPr rtlCol="0" anchor="ctr"/>
            <a:lstStyle/>
            <a:p>
              <a:endParaRPr lang="ja-JP" altLang="en-US"/>
            </a:p>
          </p:txBody>
        </p:sp>
        <p:sp>
          <p:nvSpPr>
            <p:cNvPr id="280" name="フリーフォーム: 図形 279">
              <a:extLst>
                <a:ext uri="{FF2B5EF4-FFF2-40B4-BE49-F238E27FC236}">
                  <a16:creationId xmlns:a16="http://schemas.microsoft.com/office/drawing/2014/main" id="{2C29226C-D6BA-8366-328C-13DAA9A1444A}"/>
                </a:ext>
              </a:extLst>
            </p:cNvPr>
            <p:cNvSpPr/>
            <p:nvPr/>
          </p:nvSpPr>
          <p:spPr>
            <a:xfrm>
              <a:off x="318404" y="1079849"/>
              <a:ext cx="349853" cy="294855"/>
            </a:xfrm>
            <a:custGeom>
              <a:avLst/>
              <a:gdLst>
                <a:gd name="connsiteX0" fmla="*/ 104013 w 349853"/>
                <a:gd name="connsiteY0" fmla="*/ 224981 h 294855"/>
                <a:gd name="connsiteX1" fmla="*/ 0 w 349853"/>
                <a:gd name="connsiteY1" fmla="*/ 293180 h 294855"/>
                <a:gd name="connsiteX2" fmla="*/ 12573 w 349853"/>
                <a:gd name="connsiteY2" fmla="*/ 271558 h 294855"/>
                <a:gd name="connsiteX3" fmla="*/ 18669 w 349853"/>
                <a:gd name="connsiteY3" fmla="*/ 274606 h 294855"/>
                <a:gd name="connsiteX4" fmla="*/ 16192 w 349853"/>
                <a:gd name="connsiteY4" fmla="*/ 277844 h 294855"/>
                <a:gd name="connsiteX5" fmla="*/ 114014 w 349853"/>
                <a:gd name="connsiteY5" fmla="*/ 207455 h 294855"/>
                <a:gd name="connsiteX6" fmla="*/ 308324 w 349853"/>
                <a:gd name="connsiteY6" fmla="*/ 66866 h 294855"/>
                <a:gd name="connsiteX7" fmla="*/ 340900 w 349853"/>
                <a:gd name="connsiteY7" fmla="*/ 0 h 294855"/>
                <a:gd name="connsiteX8" fmla="*/ 349853 w 349853"/>
                <a:gd name="connsiteY8" fmla="*/ 2857 h 294855"/>
                <a:gd name="connsiteX9" fmla="*/ 266986 w 349853"/>
                <a:gd name="connsiteY9" fmla="*/ 131540 h 294855"/>
                <a:gd name="connsiteX10" fmla="*/ 104013 w 349853"/>
                <a:gd name="connsiteY10" fmla="*/ 224981 h 294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9853" h="294855">
                  <a:moveTo>
                    <a:pt x="104013" y="224981"/>
                  </a:moveTo>
                  <a:cubicBezTo>
                    <a:pt x="73342" y="233172"/>
                    <a:pt x="24765" y="306800"/>
                    <a:pt x="0" y="293180"/>
                  </a:cubicBezTo>
                  <a:cubicBezTo>
                    <a:pt x="3810" y="285750"/>
                    <a:pt x="8001" y="278511"/>
                    <a:pt x="12573" y="271558"/>
                  </a:cubicBezTo>
                  <a:lnTo>
                    <a:pt x="18669" y="274606"/>
                  </a:lnTo>
                  <a:cubicBezTo>
                    <a:pt x="17812" y="275654"/>
                    <a:pt x="17050" y="276797"/>
                    <a:pt x="16192" y="277844"/>
                  </a:cubicBezTo>
                  <a:cubicBezTo>
                    <a:pt x="51244" y="258604"/>
                    <a:pt x="76771" y="224409"/>
                    <a:pt x="114014" y="207455"/>
                  </a:cubicBezTo>
                  <a:cubicBezTo>
                    <a:pt x="184023" y="167640"/>
                    <a:pt x="266891" y="142399"/>
                    <a:pt x="308324" y="66866"/>
                  </a:cubicBezTo>
                  <a:cubicBezTo>
                    <a:pt x="314801" y="57055"/>
                    <a:pt x="332804" y="24289"/>
                    <a:pt x="340900" y="0"/>
                  </a:cubicBezTo>
                  <a:lnTo>
                    <a:pt x="349853" y="2857"/>
                  </a:lnTo>
                  <a:cubicBezTo>
                    <a:pt x="333566" y="52102"/>
                    <a:pt x="308610" y="99251"/>
                    <a:pt x="266986" y="131540"/>
                  </a:cubicBezTo>
                  <a:cubicBezTo>
                    <a:pt x="218027" y="172879"/>
                    <a:pt x="156019" y="188976"/>
                    <a:pt x="104013" y="224981"/>
                  </a:cubicBezTo>
                  <a:close/>
                </a:path>
              </a:pathLst>
            </a:custGeom>
            <a:solidFill>
              <a:srgbClr val="040000"/>
            </a:solidFill>
            <a:ln w="9525" cap="flat">
              <a:noFill/>
              <a:prstDash val="solid"/>
              <a:miter/>
            </a:ln>
          </p:spPr>
          <p:txBody>
            <a:bodyPr rtlCol="0" anchor="ctr"/>
            <a:lstStyle/>
            <a:p>
              <a:endParaRPr lang="ja-JP" altLang="en-US"/>
            </a:p>
          </p:txBody>
        </p:sp>
        <p:sp>
          <p:nvSpPr>
            <p:cNvPr id="281" name="フリーフォーム: 図形 280">
              <a:extLst>
                <a:ext uri="{FF2B5EF4-FFF2-40B4-BE49-F238E27FC236}">
                  <a16:creationId xmlns:a16="http://schemas.microsoft.com/office/drawing/2014/main" id="{6FCA86BC-A779-FCDE-28B9-79DB390A7765}"/>
                </a:ext>
              </a:extLst>
            </p:cNvPr>
            <p:cNvSpPr/>
            <p:nvPr/>
          </p:nvSpPr>
          <p:spPr>
            <a:xfrm>
              <a:off x="346503" y="1470575"/>
              <a:ext cx="166415" cy="133243"/>
            </a:xfrm>
            <a:custGeom>
              <a:avLst/>
              <a:gdLst>
                <a:gd name="connsiteX0" fmla="*/ 8286 w 166415"/>
                <a:gd name="connsiteY0" fmla="*/ 94096 h 133243"/>
                <a:gd name="connsiteX1" fmla="*/ 4381 w 166415"/>
                <a:gd name="connsiteY1" fmla="*/ 59901 h 133243"/>
                <a:gd name="connsiteX2" fmla="*/ 14097 w 166415"/>
                <a:gd name="connsiteY2" fmla="*/ 29517 h 133243"/>
                <a:gd name="connsiteX3" fmla="*/ 47339 w 166415"/>
                <a:gd name="connsiteY3" fmla="*/ 8466 h 133243"/>
                <a:gd name="connsiteX4" fmla="*/ 108680 w 166415"/>
                <a:gd name="connsiteY4" fmla="*/ 133244 h 133243"/>
                <a:gd name="connsiteX5" fmla="*/ 8286 w 166415"/>
                <a:gd name="connsiteY5" fmla="*/ 94096 h 1332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415" h="133243">
                  <a:moveTo>
                    <a:pt x="8286" y="94096"/>
                  </a:moveTo>
                  <a:cubicBezTo>
                    <a:pt x="-3334" y="87810"/>
                    <a:pt x="-858" y="70379"/>
                    <a:pt x="4381" y="59901"/>
                  </a:cubicBezTo>
                  <a:cubicBezTo>
                    <a:pt x="8001" y="48852"/>
                    <a:pt x="8191" y="37518"/>
                    <a:pt x="14097" y="29517"/>
                  </a:cubicBezTo>
                  <a:cubicBezTo>
                    <a:pt x="28289" y="26659"/>
                    <a:pt x="34194" y="13515"/>
                    <a:pt x="47339" y="8466"/>
                  </a:cubicBezTo>
                  <a:cubicBezTo>
                    <a:pt x="145732" y="-35158"/>
                    <a:pt x="224790" y="102478"/>
                    <a:pt x="108680" y="133244"/>
                  </a:cubicBezTo>
                  <a:cubicBezTo>
                    <a:pt x="260889" y="41994"/>
                    <a:pt x="14192" y="-69448"/>
                    <a:pt x="8286" y="94096"/>
                  </a:cubicBezTo>
                  <a:close/>
                </a:path>
              </a:pathLst>
            </a:custGeom>
            <a:solidFill>
              <a:srgbClr val="FFFFFF"/>
            </a:solidFill>
            <a:ln w="9525" cap="flat">
              <a:noFill/>
              <a:prstDash val="solid"/>
              <a:miter/>
            </a:ln>
          </p:spPr>
          <p:txBody>
            <a:bodyPr rtlCol="0" anchor="ctr"/>
            <a:lstStyle/>
            <a:p>
              <a:endParaRPr lang="ja-JP" altLang="en-US"/>
            </a:p>
          </p:txBody>
        </p:sp>
        <p:sp>
          <p:nvSpPr>
            <p:cNvPr id="282" name="フリーフォーム: 図形 281">
              <a:extLst>
                <a:ext uri="{FF2B5EF4-FFF2-40B4-BE49-F238E27FC236}">
                  <a16:creationId xmlns:a16="http://schemas.microsoft.com/office/drawing/2014/main" id="{A791D670-5DFE-8A04-174A-5FB1A557B0B2}"/>
                </a:ext>
              </a:extLst>
            </p:cNvPr>
            <p:cNvSpPr/>
            <p:nvPr/>
          </p:nvSpPr>
          <p:spPr>
            <a:xfrm>
              <a:off x="311546" y="1133760"/>
              <a:ext cx="188214" cy="219712"/>
            </a:xfrm>
            <a:custGeom>
              <a:avLst/>
              <a:gdLst>
                <a:gd name="connsiteX0" fmla="*/ 95 w 188214"/>
                <a:gd name="connsiteY0" fmla="*/ 215837 h 219712"/>
                <a:gd name="connsiteX1" fmla="*/ 182499 w 188214"/>
                <a:gd name="connsiteY1" fmla="*/ 0 h 219712"/>
                <a:gd name="connsiteX2" fmla="*/ 188214 w 188214"/>
                <a:gd name="connsiteY2" fmla="*/ 7334 h 219712"/>
                <a:gd name="connsiteX3" fmla="*/ 53054 w 188214"/>
                <a:gd name="connsiteY3" fmla="*/ 139922 h 219712"/>
                <a:gd name="connsiteX4" fmla="*/ 9716 w 188214"/>
                <a:gd name="connsiteY4" fmla="*/ 214884 h 219712"/>
                <a:gd name="connsiteX5" fmla="*/ 0 w 188214"/>
                <a:gd name="connsiteY5" fmla="*/ 215741 h 2197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8214" h="219712">
                  <a:moveTo>
                    <a:pt x="95" y="215837"/>
                  </a:moveTo>
                  <a:cubicBezTo>
                    <a:pt x="33052" y="124397"/>
                    <a:pt x="105918" y="58769"/>
                    <a:pt x="182499" y="0"/>
                  </a:cubicBezTo>
                  <a:lnTo>
                    <a:pt x="188214" y="7334"/>
                  </a:lnTo>
                  <a:cubicBezTo>
                    <a:pt x="137922" y="45815"/>
                    <a:pt x="90202" y="88773"/>
                    <a:pt x="53054" y="139922"/>
                  </a:cubicBezTo>
                  <a:cubicBezTo>
                    <a:pt x="39624" y="145447"/>
                    <a:pt x="21717" y="198406"/>
                    <a:pt x="9716" y="214884"/>
                  </a:cubicBezTo>
                  <a:cubicBezTo>
                    <a:pt x="5620" y="220409"/>
                    <a:pt x="2286" y="221837"/>
                    <a:pt x="0" y="215741"/>
                  </a:cubicBezTo>
                  <a:close/>
                </a:path>
              </a:pathLst>
            </a:custGeom>
            <a:solidFill>
              <a:srgbClr val="040000"/>
            </a:solidFill>
            <a:ln w="9525" cap="flat">
              <a:noFill/>
              <a:prstDash val="solid"/>
              <a:miter/>
            </a:ln>
          </p:spPr>
          <p:txBody>
            <a:bodyPr rtlCol="0" anchor="ctr"/>
            <a:lstStyle/>
            <a:p>
              <a:endParaRPr lang="ja-JP" altLang="en-US"/>
            </a:p>
          </p:txBody>
        </p:sp>
        <p:sp>
          <p:nvSpPr>
            <p:cNvPr id="283" name="フリーフォーム: 図形 282">
              <a:extLst>
                <a:ext uri="{FF2B5EF4-FFF2-40B4-BE49-F238E27FC236}">
                  <a16:creationId xmlns:a16="http://schemas.microsoft.com/office/drawing/2014/main" id="{042B6B3A-DDFD-72C9-25C3-85E01A72D13A}"/>
                </a:ext>
              </a:extLst>
            </p:cNvPr>
            <p:cNvSpPr/>
            <p:nvPr/>
          </p:nvSpPr>
          <p:spPr>
            <a:xfrm>
              <a:off x="321166" y="1044987"/>
              <a:ext cx="228028" cy="227361"/>
            </a:xfrm>
            <a:custGeom>
              <a:avLst/>
              <a:gdLst>
                <a:gd name="connsiteX0" fmla="*/ 150400 w 228028"/>
                <a:gd name="connsiteY0" fmla="*/ 47054 h 227361"/>
                <a:gd name="connsiteX1" fmla="*/ 7620 w 228028"/>
                <a:gd name="connsiteY1" fmla="*/ 227362 h 227361"/>
                <a:gd name="connsiteX2" fmla="*/ 0 w 228028"/>
                <a:gd name="connsiteY2" fmla="*/ 224028 h 227361"/>
                <a:gd name="connsiteX3" fmla="*/ 91250 w 228028"/>
                <a:gd name="connsiteY3" fmla="*/ 70580 h 227361"/>
                <a:gd name="connsiteX4" fmla="*/ 97250 w 228028"/>
                <a:gd name="connsiteY4" fmla="*/ 74009 h 227361"/>
                <a:gd name="connsiteX5" fmla="*/ 95536 w 228028"/>
                <a:gd name="connsiteY5" fmla="*/ 75819 h 227361"/>
                <a:gd name="connsiteX6" fmla="*/ 94298 w 228028"/>
                <a:gd name="connsiteY6" fmla="*/ 84868 h 227361"/>
                <a:gd name="connsiteX7" fmla="*/ 225552 w 228028"/>
                <a:gd name="connsiteY7" fmla="*/ 0 h 227361"/>
                <a:gd name="connsiteX8" fmla="*/ 228029 w 228028"/>
                <a:gd name="connsiteY8" fmla="*/ 7715 h 227361"/>
                <a:gd name="connsiteX9" fmla="*/ 150400 w 228028"/>
                <a:gd name="connsiteY9" fmla="*/ 47054 h 227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028" h="227361">
                  <a:moveTo>
                    <a:pt x="150400" y="47054"/>
                  </a:moveTo>
                  <a:cubicBezTo>
                    <a:pt x="90392" y="94393"/>
                    <a:pt x="43339" y="157829"/>
                    <a:pt x="7620" y="227362"/>
                  </a:cubicBezTo>
                  <a:lnTo>
                    <a:pt x="0" y="224028"/>
                  </a:lnTo>
                  <a:cubicBezTo>
                    <a:pt x="27146" y="170688"/>
                    <a:pt x="55245" y="116872"/>
                    <a:pt x="91250" y="70580"/>
                  </a:cubicBezTo>
                  <a:lnTo>
                    <a:pt x="97250" y="74009"/>
                  </a:lnTo>
                  <a:cubicBezTo>
                    <a:pt x="96679" y="74581"/>
                    <a:pt x="96107" y="75248"/>
                    <a:pt x="95536" y="75819"/>
                  </a:cubicBezTo>
                  <a:cubicBezTo>
                    <a:pt x="94774" y="78867"/>
                    <a:pt x="92107" y="81915"/>
                    <a:pt x="94298" y="84868"/>
                  </a:cubicBezTo>
                  <a:cubicBezTo>
                    <a:pt x="131254" y="45625"/>
                    <a:pt x="175165" y="16383"/>
                    <a:pt x="225552" y="0"/>
                  </a:cubicBezTo>
                  <a:lnTo>
                    <a:pt x="228029" y="7715"/>
                  </a:lnTo>
                  <a:cubicBezTo>
                    <a:pt x="200311" y="16669"/>
                    <a:pt x="173831" y="30956"/>
                    <a:pt x="150400" y="47054"/>
                  </a:cubicBezTo>
                  <a:close/>
                </a:path>
              </a:pathLst>
            </a:custGeom>
            <a:solidFill>
              <a:srgbClr val="040000"/>
            </a:solidFill>
            <a:ln w="9525" cap="flat">
              <a:noFill/>
              <a:prstDash val="solid"/>
              <a:miter/>
            </a:ln>
          </p:spPr>
          <p:txBody>
            <a:bodyPr rtlCol="0" anchor="ctr"/>
            <a:lstStyle/>
            <a:p>
              <a:endParaRPr lang="ja-JP" altLang="en-US"/>
            </a:p>
          </p:txBody>
        </p:sp>
        <p:sp>
          <p:nvSpPr>
            <p:cNvPr id="284" name="フリーフォーム: 図形 283">
              <a:extLst>
                <a:ext uri="{FF2B5EF4-FFF2-40B4-BE49-F238E27FC236}">
                  <a16:creationId xmlns:a16="http://schemas.microsoft.com/office/drawing/2014/main" id="{838DAEDD-1153-5C7A-E506-8B9425F181ED}"/>
                </a:ext>
              </a:extLst>
            </p:cNvPr>
            <p:cNvSpPr/>
            <p:nvPr/>
          </p:nvSpPr>
          <p:spPr>
            <a:xfrm>
              <a:off x="256682" y="1663255"/>
              <a:ext cx="198024" cy="171545"/>
            </a:xfrm>
            <a:custGeom>
              <a:avLst/>
              <a:gdLst>
                <a:gd name="connsiteX0" fmla="*/ 61722 w 198024"/>
                <a:gd name="connsiteY0" fmla="*/ 56674 h 171545"/>
                <a:gd name="connsiteX1" fmla="*/ 0 w 198024"/>
                <a:gd name="connsiteY1" fmla="*/ 18002 h 171545"/>
                <a:gd name="connsiteX2" fmla="*/ 8573 w 198024"/>
                <a:gd name="connsiteY2" fmla="*/ 13049 h 171545"/>
                <a:gd name="connsiteX3" fmla="*/ 54483 w 198024"/>
                <a:gd name="connsiteY3" fmla="*/ 37052 h 171545"/>
                <a:gd name="connsiteX4" fmla="*/ 40576 w 198024"/>
                <a:gd name="connsiteY4" fmla="*/ 2762 h 171545"/>
                <a:gd name="connsiteX5" fmla="*/ 48292 w 198024"/>
                <a:gd name="connsiteY5" fmla="*/ 0 h 171545"/>
                <a:gd name="connsiteX6" fmla="*/ 48292 w 198024"/>
                <a:gd name="connsiteY6" fmla="*/ 0 h 171545"/>
                <a:gd name="connsiteX7" fmla="*/ 198025 w 198024"/>
                <a:gd name="connsiteY7" fmla="*/ 163354 h 171545"/>
                <a:gd name="connsiteX8" fmla="*/ 193929 w 198024"/>
                <a:gd name="connsiteY8" fmla="*/ 171545 h 171545"/>
                <a:gd name="connsiteX9" fmla="*/ 61817 w 198024"/>
                <a:gd name="connsiteY9" fmla="*/ 56769 h 171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8024" h="171545">
                  <a:moveTo>
                    <a:pt x="61722" y="56674"/>
                  </a:moveTo>
                  <a:cubicBezTo>
                    <a:pt x="35909" y="46577"/>
                    <a:pt x="15430" y="33719"/>
                    <a:pt x="0" y="18002"/>
                  </a:cubicBezTo>
                  <a:lnTo>
                    <a:pt x="8573" y="13049"/>
                  </a:lnTo>
                  <a:cubicBezTo>
                    <a:pt x="20860" y="25336"/>
                    <a:pt x="36290" y="34099"/>
                    <a:pt x="54483" y="37052"/>
                  </a:cubicBezTo>
                  <a:cubicBezTo>
                    <a:pt x="48101" y="27146"/>
                    <a:pt x="44768" y="14478"/>
                    <a:pt x="40576" y="2762"/>
                  </a:cubicBezTo>
                  <a:lnTo>
                    <a:pt x="48292" y="0"/>
                  </a:lnTo>
                  <a:lnTo>
                    <a:pt x="48292" y="0"/>
                  </a:lnTo>
                  <a:cubicBezTo>
                    <a:pt x="76200" y="77533"/>
                    <a:pt x="130493" y="129921"/>
                    <a:pt x="198025" y="163354"/>
                  </a:cubicBezTo>
                  <a:lnTo>
                    <a:pt x="193929" y="171545"/>
                  </a:lnTo>
                  <a:cubicBezTo>
                    <a:pt x="140303" y="145542"/>
                    <a:pt x="93155" y="108966"/>
                    <a:pt x="61817" y="56769"/>
                  </a:cubicBezTo>
                  <a:close/>
                </a:path>
              </a:pathLst>
            </a:custGeom>
            <a:solidFill>
              <a:srgbClr val="040000"/>
            </a:solidFill>
            <a:ln w="9525" cap="flat">
              <a:noFill/>
              <a:prstDash val="solid"/>
              <a:miter/>
            </a:ln>
          </p:spPr>
          <p:txBody>
            <a:bodyPr rtlCol="0" anchor="ctr"/>
            <a:lstStyle/>
            <a:p>
              <a:endParaRPr lang="ja-JP" altLang="en-US"/>
            </a:p>
          </p:txBody>
        </p:sp>
        <p:sp>
          <p:nvSpPr>
            <p:cNvPr id="285" name="フリーフォーム: 図形 284">
              <a:extLst>
                <a:ext uri="{FF2B5EF4-FFF2-40B4-BE49-F238E27FC236}">
                  <a16:creationId xmlns:a16="http://schemas.microsoft.com/office/drawing/2014/main" id="{818D344F-CA13-A7A8-A16C-E4B5EB8637DB}"/>
                </a:ext>
              </a:extLst>
            </p:cNvPr>
            <p:cNvSpPr/>
            <p:nvPr/>
          </p:nvSpPr>
          <p:spPr>
            <a:xfrm>
              <a:off x="258625" y="1563433"/>
              <a:ext cx="46253" cy="102584"/>
            </a:xfrm>
            <a:custGeom>
              <a:avLst/>
              <a:gdLst>
                <a:gd name="connsiteX0" fmla="*/ 11869 w 46253"/>
                <a:gd name="connsiteY0" fmla="*/ 18098 h 102584"/>
                <a:gd name="connsiteX1" fmla="*/ 17393 w 46253"/>
                <a:gd name="connsiteY1" fmla="*/ 4096 h 102584"/>
                <a:gd name="connsiteX2" fmla="*/ 25108 w 46253"/>
                <a:gd name="connsiteY2" fmla="*/ 8287 h 102584"/>
                <a:gd name="connsiteX3" fmla="*/ 29299 w 46253"/>
                <a:gd name="connsiteY3" fmla="*/ 70771 h 102584"/>
                <a:gd name="connsiteX4" fmla="*/ 33586 w 46253"/>
                <a:gd name="connsiteY4" fmla="*/ 54388 h 102584"/>
                <a:gd name="connsiteX5" fmla="*/ 46254 w 46253"/>
                <a:gd name="connsiteY5" fmla="*/ 99822 h 102584"/>
                <a:gd name="connsiteX6" fmla="*/ 38539 w 46253"/>
                <a:gd name="connsiteY6" fmla="*/ 102584 h 102584"/>
                <a:gd name="connsiteX7" fmla="*/ 25585 w 46253"/>
                <a:gd name="connsiteY7" fmla="*/ 78677 h 102584"/>
                <a:gd name="connsiteX8" fmla="*/ 4630 w 46253"/>
                <a:gd name="connsiteY8" fmla="*/ 0 h 102584"/>
                <a:gd name="connsiteX9" fmla="*/ 11964 w 46253"/>
                <a:gd name="connsiteY9" fmla="*/ 18098 h 1025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6253" h="102584">
                  <a:moveTo>
                    <a:pt x="11869" y="18098"/>
                  </a:moveTo>
                  <a:cubicBezTo>
                    <a:pt x="14726" y="13525"/>
                    <a:pt x="11202" y="7239"/>
                    <a:pt x="17393" y="4096"/>
                  </a:cubicBezTo>
                  <a:cubicBezTo>
                    <a:pt x="22060" y="191"/>
                    <a:pt x="24632" y="4191"/>
                    <a:pt x="25108" y="8287"/>
                  </a:cubicBezTo>
                  <a:cubicBezTo>
                    <a:pt x="19012" y="29051"/>
                    <a:pt x="15774" y="52102"/>
                    <a:pt x="29299" y="70771"/>
                  </a:cubicBezTo>
                  <a:cubicBezTo>
                    <a:pt x="29966" y="64770"/>
                    <a:pt x="28823" y="58865"/>
                    <a:pt x="33586" y="54388"/>
                  </a:cubicBezTo>
                  <a:cubicBezTo>
                    <a:pt x="36824" y="70390"/>
                    <a:pt x="41110" y="85535"/>
                    <a:pt x="46254" y="99822"/>
                  </a:cubicBezTo>
                  <a:lnTo>
                    <a:pt x="38539" y="102584"/>
                  </a:lnTo>
                  <a:cubicBezTo>
                    <a:pt x="35300" y="93440"/>
                    <a:pt x="31585" y="84868"/>
                    <a:pt x="25585" y="78677"/>
                  </a:cubicBezTo>
                  <a:cubicBezTo>
                    <a:pt x="10916" y="81820"/>
                    <a:pt x="-9182" y="6477"/>
                    <a:pt x="4630" y="0"/>
                  </a:cubicBezTo>
                  <a:cubicBezTo>
                    <a:pt x="8249" y="5525"/>
                    <a:pt x="8154" y="12764"/>
                    <a:pt x="11964" y="18098"/>
                  </a:cubicBezTo>
                  <a:close/>
                </a:path>
              </a:pathLst>
            </a:custGeom>
            <a:solidFill>
              <a:srgbClr val="040000"/>
            </a:solidFill>
            <a:ln w="9525" cap="flat">
              <a:noFill/>
              <a:prstDash val="solid"/>
              <a:miter/>
            </a:ln>
          </p:spPr>
          <p:txBody>
            <a:bodyPr rtlCol="0" anchor="ctr"/>
            <a:lstStyle/>
            <a:p>
              <a:endParaRPr lang="ja-JP" altLang="en-US"/>
            </a:p>
          </p:txBody>
        </p:sp>
        <p:sp>
          <p:nvSpPr>
            <p:cNvPr id="286" name="フリーフォーム: 図形 285">
              <a:extLst>
                <a:ext uri="{FF2B5EF4-FFF2-40B4-BE49-F238E27FC236}">
                  <a16:creationId xmlns:a16="http://schemas.microsoft.com/office/drawing/2014/main" id="{D5D60DC2-1757-0834-38E6-4D5514C6A06E}"/>
                </a:ext>
              </a:extLst>
            </p:cNvPr>
            <p:cNvSpPr/>
            <p:nvPr/>
          </p:nvSpPr>
          <p:spPr>
            <a:xfrm>
              <a:off x="236965" y="1031843"/>
              <a:ext cx="185832" cy="326040"/>
            </a:xfrm>
            <a:custGeom>
              <a:avLst/>
              <a:gdLst>
                <a:gd name="connsiteX0" fmla="*/ 76486 w 185832"/>
                <a:gd name="connsiteY0" fmla="*/ 121920 h 326040"/>
                <a:gd name="connsiteX1" fmla="*/ 9620 w 185832"/>
                <a:gd name="connsiteY1" fmla="*/ 326041 h 326040"/>
                <a:gd name="connsiteX2" fmla="*/ 0 w 185832"/>
                <a:gd name="connsiteY2" fmla="*/ 325850 h 326040"/>
                <a:gd name="connsiteX3" fmla="*/ 84868 w 185832"/>
                <a:gd name="connsiteY3" fmla="*/ 98869 h 326040"/>
                <a:gd name="connsiteX4" fmla="*/ 179070 w 185832"/>
                <a:gd name="connsiteY4" fmla="*/ 0 h 326040"/>
                <a:gd name="connsiteX5" fmla="*/ 185833 w 185832"/>
                <a:gd name="connsiteY5" fmla="*/ 4096 h 326040"/>
                <a:gd name="connsiteX6" fmla="*/ 148876 w 185832"/>
                <a:gd name="connsiteY6" fmla="*/ 42386 h 326040"/>
                <a:gd name="connsiteX7" fmla="*/ 76581 w 185832"/>
                <a:gd name="connsiteY7" fmla="*/ 121920 h 32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5832" h="326040">
                  <a:moveTo>
                    <a:pt x="76486" y="121920"/>
                  </a:moveTo>
                  <a:cubicBezTo>
                    <a:pt x="33623" y="179356"/>
                    <a:pt x="10954" y="253270"/>
                    <a:pt x="9620" y="326041"/>
                  </a:cubicBezTo>
                  <a:lnTo>
                    <a:pt x="0" y="325850"/>
                  </a:lnTo>
                  <a:cubicBezTo>
                    <a:pt x="1619" y="241840"/>
                    <a:pt x="24194" y="159163"/>
                    <a:pt x="84868" y="98869"/>
                  </a:cubicBezTo>
                  <a:cubicBezTo>
                    <a:pt x="112109" y="69342"/>
                    <a:pt x="143828" y="32290"/>
                    <a:pt x="179070" y="0"/>
                  </a:cubicBezTo>
                  <a:lnTo>
                    <a:pt x="185833" y="4096"/>
                  </a:lnTo>
                  <a:cubicBezTo>
                    <a:pt x="173260" y="15526"/>
                    <a:pt x="160877" y="28289"/>
                    <a:pt x="148876" y="42386"/>
                  </a:cubicBezTo>
                  <a:cubicBezTo>
                    <a:pt x="128778" y="72200"/>
                    <a:pt x="102299" y="97060"/>
                    <a:pt x="76581" y="121920"/>
                  </a:cubicBezTo>
                  <a:close/>
                </a:path>
              </a:pathLst>
            </a:custGeom>
            <a:solidFill>
              <a:srgbClr val="040000"/>
            </a:solidFill>
            <a:ln w="9525" cap="flat">
              <a:noFill/>
              <a:prstDash val="solid"/>
              <a:miter/>
            </a:ln>
          </p:spPr>
          <p:txBody>
            <a:bodyPr rtlCol="0" anchor="ctr"/>
            <a:lstStyle/>
            <a:p>
              <a:endParaRPr lang="ja-JP" altLang="en-US"/>
            </a:p>
          </p:txBody>
        </p:sp>
        <p:sp>
          <p:nvSpPr>
            <p:cNvPr id="287" name="フリーフォーム: 図形 286">
              <a:extLst>
                <a:ext uri="{FF2B5EF4-FFF2-40B4-BE49-F238E27FC236}">
                  <a16:creationId xmlns:a16="http://schemas.microsoft.com/office/drawing/2014/main" id="{406EB5C6-040A-6276-2697-3CD623C0D411}"/>
                </a:ext>
              </a:extLst>
            </p:cNvPr>
            <p:cNvSpPr/>
            <p:nvPr/>
          </p:nvSpPr>
          <p:spPr>
            <a:xfrm>
              <a:off x="236784" y="1269015"/>
              <a:ext cx="92002" cy="231094"/>
            </a:xfrm>
            <a:custGeom>
              <a:avLst/>
              <a:gdLst>
                <a:gd name="connsiteX0" fmla="*/ 16564 w 92002"/>
                <a:gd name="connsiteY0" fmla="*/ 166021 h 231094"/>
                <a:gd name="connsiteX1" fmla="*/ 48949 w 92002"/>
                <a:gd name="connsiteY1" fmla="*/ 37909 h 231094"/>
                <a:gd name="connsiteX2" fmla="*/ 55426 w 92002"/>
                <a:gd name="connsiteY2" fmla="*/ 39433 h 231094"/>
                <a:gd name="connsiteX3" fmla="*/ 53712 w 92002"/>
                <a:gd name="connsiteY3" fmla="*/ 59912 h 231094"/>
                <a:gd name="connsiteX4" fmla="*/ 84382 w 92002"/>
                <a:gd name="connsiteY4" fmla="*/ 0 h 231094"/>
                <a:gd name="connsiteX5" fmla="*/ 92002 w 92002"/>
                <a:gd name="connsiteY5" fmla="*/ 3334 h 231094"/>
                <a:gd name="connsiteX6" fmla="*/ 25994 w 92002"/>
                <a:gd name="connsiteY6" fmla="*/ 183261 h 231094"/>
                <a:gd name="connsiteX7" fmla="*/ 14088 w 92002"/>
                <a:gd name="connsiteY7" fmla="*/ 226981 h 231094"/>
                <a:gd name="connsiteX8" fmla="*/ 86 w 92002"/>
                <a:gd name="connsiteY8" fmla="*/ 88678 h 231094"/>
                <a:gd name="connsiteX9" fmla="*/ 9706 w 92002"/>
                <a:gd name="connsiteY9" fmla="*/ 88868 h 231094"/>
                <a:gd name="connsiteX10" fmla="*/ 16469 w 92002"/>
                <a:gd name="connsiteY10" fmla="*/ 166021 h 2310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2002" h="231094">
                  <a:moveTo>
                    <a:pt x="16564" y="166021"/>
                  </a:moveTo>
                  <a:cubicBezTo>
                    <a:pt x="29709" y="126397"/>
                    <a:pt x="38567" y="82105"/>
                    <a:pt x="48949" y="37909"/>
                  </a:cubicBezTo>
                  <a:lnTo>
                    <a:pt x="55426" y="39433"/>
                  </a:lnTo>
                  <a:cubicBezTo>
                    <a:pt x="53712" y="46292"/>
                    <a:pt x="52950" y="53150"/>
                    <a:pt x="53712" y="59912"/>
                  </a:cubicBezTo>
                  <a:cubicBezTo>
                    <a:pt x="64094" y="40291"/>
                    <a:pt x="74190" y="20193"/>
                    <a:pt x="84382" y="0"/>
                  </a:cubicBezTo>
                  <a:lnTo>
                    <a:pt x="92002" y="3334"/>
                  </a:lnTo>
                  <a:cubicBezTo>
                    <a:pt x="62379" y="60960"/>
                    <a:pt x="40662" y="122777"/>
                    <a:pt x="25994" y="183261"/>
                  </a:cubicBezTo>
                  <a:cubicBezTo>
                    <a:pt x="22946" y="193834"/>
                    <a:pt x="33519" y="245936"/>
                    <a:pt x="14088" y="226981"/>
                  </a:cubicBezTo>
                  <a:cubicBezTo>
                    <a:pt x="4848" y="182975"/>
                    <a:pt x="-771" y="135636"/>
                    <a:pt x="86" y="88678"/>
                  </a:cubicBezTo>
                  <a:lnTo>
                    <a:pt x="9706" y="88868"/>
                  </a:lnTo>
                  <a:cubicBezTo>
                    <a:pt x="9230" y="114967"/>
                    <a:pt x="11421" y="140970"/>
                    <a:pt x="16469" y="166021"/>
                  </a:cubicBezTo>
                  <a:close/>
                </a:path>
              </a:pathLst>
            </a:custGeom>
            <a:solidFill>
              <a:srgbClr val="040000"/>
            </a:solidFill>
            <a:ln w="9525" cap="flat">
              <a:noFill/>
              <a:prstDash val="solid"/>
              <a:miter/>
            </a:ln>
          </p:spPr>
          <p:txBody>
            <a:bodyPr rtlCol="0" anchor="ctr"/>
            <a:lstStyle/>
            <a:p>
              <a:endParaRPr lang="ja-JP" altLang="en-US"/>
            </a:p>
          </p:txBody>
        </p:sp>
        <p:sp>
          <p:nvSpPr>
            <p:cNvPr id="288" name="フリーフォーム: 図形 287">
              <a:extLst>
                <a:ext uri="{FF2B5EF4-FFF2-40B4-BE49-F238E27FC236}">
                  <a16:creationId xmlns:a16="http://schemas.microsoft.com/office/drawing/2014/main" id="{D6563A60-C603-09FF-0853-3745DDC58210}"/>
                </a:ext>
              </a:extLst>
            </p:cNvPr>
            <p:cNvSpPr/>
            <p:nvPr/>
          </p:nvSpPr>
          <p:spPr>
            <a:xfrm>
              <a:off x="170576" y="980217"/>
              <a:ext cx="246888" cy="700944"/>
            </a:xfrm>
            <a:custGeom>
              <a:avLst/>
              <a:gdLst>
                <a:gd name="connsiteX0" fmla="*/ 20955 w 246888"/>
                <a:gd name="connsiteY0" fmla="*/ 357283 h 700944"/>
                <a:gd name="connsiteX1" fmla="*/ 65627 w 246888"/>
                <a:gd name="connsiteY1" fmla="*/ 548069 h 700944"/>
                <a:gd name="connsiteX2" fmla="*/ 114967 w 246888"/>
                <a:gd name="connsiteY2" fmla="*/ 540068 h 700944"/>
                <a:gd name="connsiteX3" fmla="*/ 172022 w 246888"/>
                <a:gd name="connsiteY3" fmla="*/ 406813 h 700944"/>
                <a:gd name="connsiteX4" fmla="*/ 180594 w 246888"/>
                <a:gd name="connsiteY4" fmla="*/ 410242 h 700944"/>
                <a:gd name="connsiteX5" fmla="*/ 127254 w 246888"/>
                <a:gd name="connsiteY5" fmla="*/ 538829 h 700944"/>
                <a:gd name="connsiteX6" fmla="*/ 73819 w 246888"/>
                <a:gd name="connsiteY6" fmla="*/ 555879 h 700944"/>
                <a:gd name="connsiteX7" fmla="*/ 94583 w 246888"/>
                <a:gd name="connsiteY7" fmla="*/ 695992 h 700944"/>
                <a:gd name="connsiteX8" fmla="*/ 86011 w 246888"/>
                <a:gd name="connsiteY8" fmla="*/ 700945 h 700944"/>
                <a:gd name="connsiteX9" fmla="*/ 50102 w 246888"/>
                <a:gd name="connsiteY9" fmla="*/ 568262 h 700944"/>
                <a:gd name="connsiteX10" fmla="*/ 50197 w 246888"/>
                <a:gd name="connsiteY10" fmla="*/ 548354 h 700944"/>
                <a:gd name="connsiteX11" fmla="*/ 0 w 246888"/>
                <a:gd name="connsiteY11" fmla="*/ 396431 h 700944"/>
                <a:gd name="connsiteX12" fmla="*/ 18383 w 246888"/>
                <a:gd name="connsiteY12" fmla="*/ 279940 h 700944"/>
                <a:gd name="connsiteX13" fmla="*/ 159353 w 246888"/>
                <a:gd name="connsiteY13" fmla="*/ 68390 h 700944"/>
                <a:gd name="connsiteX14" fmla="*/ 242507 w 246888"/>
                <a:gd name="connsiteY14" fmla="*/ 0 h 700944"/>
                <a:gd name="connsiteX15" fmla="*/ 246888 w 246888"/>
                <a:gd name="connsiteY15" fmla="*/ 5715 h 700944"/>
                <a:gd name="connsiteX16" fmla="*/ 53912 w 246888"/>
                <a:gd name="connsiteY16" fmla="*/ 209645 h 700944"/>
                <a:gd name="connsiteX17" fmla="*/ 20955 w 246888"/>
                <a:gd name="connsiteY17" fmla="*/ 357188 h 7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6888" h="700944">
                  <a:moveTo>
                    <a:pt x="20955" y="357283"/>
                  </a:moveTo>
                  <a:cubicBezTo>
                    <a:pt x="-2667" y="421672"/>
                    <a:pt x="28861" y="497776"/>
                    <a:pt x="65627" y="548069"/>
                  </a:cubicBezTo>
                  <a:cubicBezTo>
                    <a:pt x="80201" y="534162"/>
                    <a:pt x="108680" y="554736"/>
                    <a:pt x="114967" y="540068"/>
                  </a:cubicBezTo>
                  <a:cubicBezTo>
                    <a:pt x="114776" y="482156"/>
                    <a:pt x="137351" y="439198"/>
                    <a:pt x="172022" y="406813"/>
                  </a:cubicBezTo>
                  <a:lnTo>
                    <a:pt x="180594" y="410242"/>
                  </a:lnTo>
                  <a:cubicBezTo>
                    <a:pt x="151448" y="436912"/>
                    <a:pt x="131350" y="476060"/>
                    <a:pt x="127254" y="538829"/>
                  </a:cubicBezTo>
                  <a:cubicBezTo>
                    <a:pt x="143256" y="583502"/>
                    <a:pt x="94679" y="548354"/>
                    <a:pt x="73819" y="555879"/>
                  </a:cubicBezTo>
                  <a:cubicBezTo>
                    <a:pt x="49721" y="597218"/>
                    <a:pt x="59627" y="661035"/>
                    <a:pt x="94583" y="695992"/>
                  </a:cubicBezTo>
                  <a:lnTo>
                    <a:pt x="86011" y="700945"/>
                  </a:lnTo>
                  <a:cubicBezTo>
                    <a:pt x="54197" y="668655"/>
                    <a:pt x="43244" y="624459"/>
                    <a:pt x="50102" y="568262"/>
                  </a:cubicBezTo>
                  <a:cubicBezTo>
                    <a:pt x="53340" y="561404"/>
                    <a:pt x="54959" y="556451"/>
                    <a:pt x="50197" y="548354"/>
                  </a:cubicBezTo>
                  <a:cubicBezTo>
                    <a:pt x="21812" y="502730"/>
                    <a:pt x="1715" y="450437"/>
                    <a:pt x="0" y="396431"/>
                  </a:cubicBezTo>
                  <a:cubicBezTo>
                    <a:pt x="12764" y="358235"/>
                    <a:pt x="12097" y="318421"/>
                    <a:pt x="18383" y="279940"/>
                  </a:cubicBezTo>
                  <a:cubicBezTo>
                    <a:pt x="30004" y="193358"/>
                    <a:pt x="97060" y="124682"/>
                    <a:pt x="159353" y="68390"/>
                  </a:cubicBezTo>
                  <a:cubicBezTo>
                    <a:pt x="185452" y="43720"/>
                    <a:pt x="213741" y="21622"/>
                    <a:pt x="242507" y="0"/>
                  </a:cubicBezTo>
                  <a:lnTo>
                    <a:pt x="246888" y="5715"/>
                  </a:lnTo>
                  <a:cubicBezTo>
                    <a:pt x="166402" y="66294"/>
                    <a:pt x="80867" y="153924"/>
                    <a:pt x="53912" y="209645"/>
                  </a:cubicBezTo>
                  <a:cubicBezTo>
                    <a:pt x="22860" y="252794"/>
                    <a:pt x="28194" y="307562"/>
                    <a:pt x="20955" y="357188"/>
                  </a:cubicBezTo>
                  <a:close/>
                </a:path>
              </a:pathLst>
            </a:custGeom>
            <a:solidFill>
              <a:srgbClr val="040000"/>
            </a:solidFill>
            <a:ln w="9525" cap="flat">
              <a:noFill/>
              <a:prstDash val="solid"/>
              <a:miter/>
            </a:ln>
          </p:spPr>
          <p:txBody>
            <a:bodyPr rtlCol="0" anchor="ctr"/>
            <a:lstStyle/>
            <a:p>
              <a:endParaRPr lang="ja-JP" altLang="en-US"/>
            </a:p>
          </p:txBody>
        </p:sp>
      </p:grpSp>
      <p:sp>
        <p:nvSpPr>
          <p:cNvPr id="289" name="思考の吹き出し: 雲形 288">
            <a:extLst>
              <a:ext uri="{FF2B5EF4-FFF2-40B4-BE49-F238E27FC236}">
                <a16:creationId xmlns:a16="http://schemas.microsoft.com/office/drawing/2014/main" id="{2D23A64D-F7E1-B6CB-6452-19F69F6A22CA}"/>
              </a:ext>
            </a:extLst>
          </p:cNvPr>
          <p:cNvSpPr/>
          <p:nvPr/>
        </p:nvSpPr>
        <p:spPr>
          <a:xfrm>
            <a:off x="73677" y="2810490"/>
            <a:ext cx="1282037" cy="612648"/>
          </a:xfrm>
          <a:prstGeom prst="cloudCallout">
            <a:avLst>
              <a:gd name="adj1" fmla="val 37455"/>
              <a:gd name="adj2" fmla="val 57539"/>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a:solidFill>
                  <a:schemeClr val="tx1"/>
                </a:solidFill>
              </a:rPr>
              <a:t>キュン</a:t>
            </a:r>
            <a:r>
              <a:rPr kumimoji="1" lang="en-US" altLang="ja-JP" sz="1600" dirty="0">
                <a:solidFill>
                  <a:schemeClr val="tx1"/>
                </a:solidFill>
              </a:rPr>
              <a:t>‼</a:t>
            </a:r>
            <a:endParaRPr kumimoji="1" lang="ja-JP" altLang="en-US" sz="1600" dirty="0">
              <a:solidFill>
                <a:schemeClr val="tx1"/>
              </a:solidFill>
            </a:endParaRPr>
          </a:p>
        </p:txBody>
      </p:sp>
      <p:sp>
        <p:nvSpPr>
          <p:cNvPr id="290" name="楕円 289">
            <a:extLst>
              <a:ext uri="{FF2B5EF4-FFF2-40B4-BE49-F238E27FC236}">
                <a16:creationId xmlns:a16="http://schemas.microsoft.com/office/drawing/2014/main" id="{3B0803F3-DB56-9D46-CB9A-FBCD0C51278C}"/>
              </a:ext>
            </a:extLst>
          </p:cNvPr>
          <p:cNvSpPr/>
          <p:nvPr/>
        </p:nvSpPr>
        <p:spPr>
          <a:xfrm>
            <a:off x="5906918" y="5182616"/>
            <a:ext cx="1436193" cy="650004"/>
          </a:xfrm>
          <a:prstGeom prst="ellipse">
            <a:avLst/>
          </a:prstGeom>
          <a:solidFill>
            <a:schemeClr val="bg1"/>
          </a:solidFill>
          <a:ln>
            <a:solidFill>
              <a:srgbClr val="00206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dirty="0">
                <a:ln w="0"/>
                <a:solidFill>
                  <a:schemeClr val="tx1"/>
                </a:solidFill>
                <a:effectLst>
                  <a:outerShdw blurRad="38100" dist="19050" dir="2700000" algn="tl" rotWithShape="0">
                    <a:schemeClr val="dk1">
                      <a:alpha val="40000"/>
                    </a:schemeClr>
                  </a:outerShdw>
                </a:effectLst>
              </a:rPr>
              <a:t>各種データ</a:t>
            </a:r>
          </a:p>
        </p:txBody>
      </p:sp>
      <p:cxnSp>
        <p:nvCxnSpPr>
          <p:cNvPr id="293" name="直線矢印コネクタ 292">
            <a:extLst>
              <a:ext uri="{FF2B5EF4-FFF2-40B4-BE49-F238E27FC236}">
                <a16:creationId xmlns:a16="http://schemas.microsoft.com/office/drawing/2014/main" id="{8A258995-54C6-7C60-57BA-7535FDF90E35}"/>
              </a:ext>
            </a:extLst>
          </p:cNvPr>
          <p:cNvCxnSpPr>
            <a:cxnSpLocks/>
          </p:cNvCxnSpPr>
          <p:nvPr/>
        </p:nvCxnSpPr>
        <p:spPr>
          <a:xfrm>
            <a:off x="5632540" y="4923220"/>
            <a:ext cx="391452" cy="377988"/>
          </a:xfrm>
          <a:prstGeom prst="straightConnector1">
            <a:avLst/>
          </a:prstGeom>
          <a:ln w="28575">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295" name="直線矢印コネクタ 294">
            <a:extLst>
              <a:ext uri="{FF2B5EF4-FFF2-40B4-BE49-F238E27FC236}">
                <a16:creationId xmlns:a16="http://schemas.microsoft.com/office/drawing/2014/main" id="{08734FF4-71EC-5D46-FB61-751689505673}"/>
              </a:ext>
            </a:extLst>
          </p:cNvPr>
          <p:cNvCxnSpPr>
            <a:cxnSpLocks/>
          </p:cNvCxnSpPr>
          <p:nvPr/>
        </p:nvCxnSpPr>
        <p:spPr>
          <a:xfrm flipV="1">
            <a:off x="5037584" y="5589240"/>
            <a:ext cx="855306" cy="116660"/>
          </a:xfrm>
          <a:prstGeom prst="straightConnector1">
            <a:avLst/>
          </a:prstGeom>
          <a:ln w="28575">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299" name="直線矢印コネクタ 298">
            <a:extLst>
              <a:ext uri="{FF2B5EF4-FFF2-40B4-BE49-F238E27FC236}">
                <a16:creationId xmlns:a16="http://schemas.microsoft.com/office/drawing/2014/main" id="{919EF6EF-AE10-5043-8523-324081FC13D7}"/>
              </a:ext>
            </a:extLst>
          </p:cNvPr>
          <p:cNvCxnSpPr>
            <a:cxnSpLocks/>
          </p:cNvCxnSpPr>
          <p:nvPr/>
        </p:nvCxnSpPr>
        <p:spPr>
          <a:xfrm flipH="1">
            <a:off x="7035909" y="4912832"/>
            <a:ext cx="132602" cy="268866"/>
          </a:xfrm>
          <a:prstGeom prst="straightConnector1">
            <a:avLst/>
          </a:prstGeom>
          <a:ln w="28575">
            <a:solidFill>
              <a:srgbClr val="002060"/>
            </a:solidFill>
            <a:tailEnd type="triangle"/>
          </a:ln>
        </p:spPr>
        <p:style>
          <a:lnRef idx="1">
            <a:schemeClr val="accent1"/>
          </a:lnRef>
          <a:fillRef idx="0">
            <a:schemeClr val="accent1"/>
          </a:fillRef>
          <a:effectRef idx="0">
            <a:schemeClr val="accent1"/>
          </a:effectRef>
          <a:fontRef idx="minor">
            <a:schemeClr val="tx1"/>
          </a:fontRef>
        </p:style>
      </p:cxnSp>
      <p:cxnSp>
        <p:nvCxnSpPr>
          <p:cNvPr id="304" name="直線矢印コネクタ 303">
            <a:extLst>
              <a:ext uri="{FF2B5EF4-FFF2-40B4-BE49-F238E27FC236}">
                <a16:creationId xmlns:a16="http://schemas.microsoft.com/office/drawing/2014/main" id="{7D68F513-411F-961B-995C-2980C128EAC0}"/>
              </a:ext>
            </a:extLst>
          </p:cNvPr>
          <p:cNvCxnSpPr>
            <a:cxnSpLocks/>
          </p:cNvCxnSpPr>
          <p:nvPr/>
        </p:nvCxnSpPr>
        <p:spPr>
          <a:xfrm flipV="1">
            <a:off x="7464743" y="5261385"/>
            <a:ext cx="954034" cy="102623"/>
          </a:xfrm>
          <a:prstGeom prst="straightConnector1">
            <a:avLst/>
          </a:prstGeom>
          <a:ln w="57150">
            <a:solidFill>
              <a:srgbClr val="002060"/>
            </a:solidFill>
            <a:tailEnd type="triangle"/>
          </a:ln>
        </p:spPr>
        <p:style>
          <a:lnRef idx="1">
            <a:schemeClr val="accent1"/>
          </a:lnRef>
          <a:fillRef idx="0">
            <a:schemeClr val="accent1"/>
          </a:fillRef>
          <a:effectRef idx="0">
            <a:schemeClr val="accent1"/>
          </a:effectRef>
          <a:fontRef idx="minor">
            <a:schemeClr val="tx1"/>
          </a:fontRef>
        </p:style>
      </p:cxnSp>
      <p:sp>
        <p:nvSpPr>
          <p:cNvPr id="308" name="思考の吹き出し: 雲形 307">
            <a:extLst>
              <a:ext uri="{FF2B5EF4-FFF2-40B4-BE49-F238E27FC236}">
                <a16:creationId xmlns:a16="http://schemas.microsoft.com/office/drawing/2014/main" id="{DE9316EA-AB6E-FDFF-8CAE-BA76A49B8EB0}"/>
              </a:ext>
            </a:extLst>
          </p:cNvPr>
          <p:cNvSpPr/>
          <p:nvPr/>
        </p:nvSpPr>
        <p:spPr>
          <a:xfrm>
            <a:off x="8265476" y="213636"/>
            <a:ext cx="2787164" cy="913219"/>
          </a:xfrm>
          <a:prstGeom prst="cloudCallout">
            <a:avLst>
              <a:gd name="adj1" fmla="val 29164"/>
              <a:gd name="adj2" fmla="val 72009"/>
            </a:avLst>
          </a:prstGeom>
          <a:solidFill>
            <a:schemeClr val="bg1"/>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a:solidFill>
                  <a:schemeClr val="tx1"/>
                </a:solidFill>
              </a:rPr>
              <a:t>通常診療の手順</a:t>
            </a:r>
            <a:endParaRPr kumimoji="1" lang="en-US" altLang="ja-JP">
              <a:solidFill>
                <a:schemeClr val="tx1"/>
              </a:solidFill>
            </a:endParaRPr>
          </a:p>
          <a:p>
            <a:pPr algn="ctr"/>
            <a:r>
              <a:rPr kumimoji="1" lang="ja-JP" altLang="en-US">
                <a:solidFill>
                  <a:schemeClr val="tx1"/>
                </a:solidFill>
              </a:rPr>
              <a:t>尊重しています</a:t>
            </a:r>
            <a:endParaRPr kumimoji="1" lang="ja-JP" altLang="en-US" dirty="0">
              <a:solidFill>
                <a:schemeClr val="tx1"/>
              </a:solidFill>
            </a:endParaRPr>
          </a:p>
        </p:txBody>
      </p:sp>
      <p:pic>
        <p:nvPicPr>
          <p:cNvPr id="5" name="グラフィックス 4">
            <a:extLst>
              <a:ext uri="{FF2B5EF4-FFF2-40B4-BE49-F238E27FC236}">
                <a16:creationId xmlns:a16="http://schemas.microsoft.com/office/drawing/2014/main" id="{847F9094-C2F7-77AF-3511-CB8BF1863FA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969260" y="945304"/>
            <a:ext cx="4126739" cy="1025660"/>
          </a:xfrm>
          <a:prstGeom prst="rect">
            <a:avLst/>
          </a:prstGeom>
        </p:spPr>
      </p:pic>
      <p:sp>
        <p:nvSpPr>
          <p:cNvPr id="12" name="テキスト ボックス 11">
            <a:extLst>
              <a:ext uri="{FF2B5EF4-FFF2-40B4-BE49-F238E27FC236}">
                <a16:creationId xmlns:a16="http://schemas.microsoft.com/office/drawing/2014/main" id="{58E65030-47B8-B63A-6DFB-941615EA3438}"/>
              </a:ext>
            </a:extLst>
          </p:cNvPr>
          <p:cNvSpPr txBox="1"/>
          <p:nvPr/>
        </p:nvSpPr>
        <p:spPr>
          <a:xfrm>
            <a:off x="2110917" y="1124307"/>
            <a:ext cx="3978364" cy="646331"/>
          </a:xfrm>
          <a:prstGeom prst="rect">
            <a:avLst/>
          </a:prstGeom>
          <a:noFill/>
        </p:spPr>
        <p:txBody>
          <a:bodyPr wrap="square">
            <a:spAutoFit/>
          </a:bodyPr>
          <a:lstStyle/>
          <a:p>
            <a:r>
              <a:rPr kumimoji="1" lang="ja-JP" altLang="en-US" dirty="0">
                <a:solidFill>
                  <a:schemeClr val="tx1"/>
                </a:solidFill>
              </a:rPr>
              <a:t>規定来院時の院内プロセスが</a:t>
            </a:r>
            <a:endParaRPr kumimoji="1" lang="en-US" altLang="ja-JP" dirty="0">
              <a:solidFill>
                <a:schemeClr val="tx1"/>
              </a:solidFill>
            </a:endParaRPr>
          </a:p>
          <a:p>
            <a:r>
              <a:rPr kumimoji="1" lang="ja-JP" altLang="en-US" dirty="0">
                <a:solidFill>
                  <a:schemeClr val="tx1"/>
                </a:solidFill>
              </a:rPr>
              <a:t>プロトコールの検査手順とちょっと違う</a:t>
            </a:r>
            <a:r>
              <a:rPr kumimoji="1" lang="en-US" altLang="ja-JP" dirty="0">
                <a:solidFill>
                  <a:schemeClr val="tx1"/>
                </a:solidFill>
              </a:rPr>
              <a:t>…</a:t>
            </a:r>
            <a:endParaRPr kumimoji="1" lang="ja-JP" altLang="en-US" dirty="0">
              <a:solidFill>
                <a:schemeClr val="tx1"/>
              </a:solidFill>
            </a:endParaRPr>
          </a:p>
        </p:txBody>
      </p:sp>
      <p:pic>
        <p:nvPicPr>
          <p:cNvPr id="13" name="グラフィックス 12">
            <a:extLst>
              <a:ext uri="{FF2B5EF4-FFF2-40B4-BE49-F238E27FC236}">
                <a16:creationId xmlns:a16="http://schemas.microsoft.com/office/drawing/2014/main" id="{AD61642C-86E8-C37E-6911-87DBCE4B5B93}"/>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009849" y="2092144"/>
            <a:ext cx="4094665" cy="553812"/>
          </a:xfrm>
          <a:prstGeom prst="rect">
            <a:avLst/>
          </a:prstGeom>
        </p:spPr>
      </p:pic>
      <p:sp>
        <p:nvSpPr>
          <p:cNvPr id="30" name="テキスト ボックス 29">
            <a:extLst>
              <a:ext uri="{FF2B5EF4-FFF2-40B4-BE49-F238E27FC236}">
                <a16:creationId xmlns:a16="http://schemas.microsoft.com/office/drawing/2014/main" id="{CBD8AF20-443D-C5EF-26B6-D96C6A0C6DDA}"/>
              </a:ext>
            </a:extLst>
          </p:cNvPr>
          <p:cNvSpPr txBox="1"/>
          <p:nvPr/>
        </p:nvSpPr>
        <p:spPr>
          <a:xfrm>
            <a:off x="2169541" y="2178829"/>
            <a:ext cx="3973753" cy="369332"/>
          </a:xfrm>
          <a:prstGeom prst="rect">
            <a:avLst/>
          </a:prstGeom>
          <a:noFill/>
        </p:spPr>
        <p:txBody>
          <a:bodyPr wrap="square">
            <a:spAutoFit/>
          </a:bodyPr>
          <a:lstStyle/>
          <a:p>
            <a:r>
              <a:rPr kumimoji="1" lang="ja-JP" altLang="en-US" dirty="0">
                <a:solidFill>
                  <a:schemeClr val="tx1"/>
                </a:solidFill>
              </a:rPr>
              <a:t>それって、個人の見解とちゃうやろね？</a:t>
            </a:r>
          </a:p>
        </p:txBody>
      </p:sp>
      <p:pic>
        <p:nvPicPr>
          <p:cNvPr id="291" name="グラフィックス 290">
            <a:extLst>
              <a:ext uri="{FF2B5EF4-FFF2-40B4-BE49-F238E27FC236}">
                <a16:creationId xmlns:a16="http://schemas.microsoft.com/office/drawing/2014/main" id="{2928D9F0-D102-AA62-D5FF-715639E9FC2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6196810" y="1184694"/>
            <a:ext cx="4147952" cy="1070496"/>
          </a:xfrm>
          <a:prstGeom prst="rect">
            <a:avLst/>
          </a:prstGeom>
        </p:spPr>
      </p:pic>
      <p:sp>
        <p:nvSpPr>
          <p:cNvPr id="294" name="テキスト ボックス 293">
            <a:extLst>
              <a:ext uri="{FF2B5EF4-FFF2-40B4-BE49-F238E27FC236}">
                <a16:creationId xmlns:a16="http://schemas.microsoft.com/office/drawing/2014/main" id="{42618E3E-D2FE-B7A7-9B67-E661379EAD49}"/>
              </a:ext>
            </a:extLst>
          </p:cNvPr>
          <p:cNvSpPr txBox="1"/>
          <p:nvPr/>
        </p:nvSpPr>
        <p:spPr>
          <a:xfrm>
            <a:off x="6530364" y="1236712"/>
            <a:ext cx="3645224" cy="923330"/>
          </a:xfrm>
          <a:prstGeom prst="rect">
            <a:avLst/>
          </a:prstGeom>
          <a:noFill/>
        </p:spPr>
        <p:txBody>
          <a:bodyPr wrap="square">
            <a:spAutoFit/>
          </a:bodyPr>
          <a:lstStyle/>
          <a:p>
            <a:r>
              <a:rPr kumimoji="1" lang="ja-JP" altLang="en-US" dirty="0">
                <a:solidFill>
                  <a:schemeClr val="tx1"/>
                </a:solidFill>
              </a:rPr>
              <a:t>おおきにさんのプロセスで</a:t>
            </a:r>
            <a:r>
              <a:rPr kumimoji="1" lang="en-US" altLang="ja-JP" dirty="0">
                <a:solidFill>
                  <a:schemeClr val="tx1"/>
                </a:solidFill>
              </a:rPr>
              <a:t>OK</a:t>
            </a:r>
            <a:r>
              <a:rPr kumimoji="1" lang="ja-JP" altLang="en-US" dirty="0">
                <a:solidFill>
                  <a:schemeClr val="tx1"/>
                </a:solidFill>
              </a:rPr>
              <a:t>です。</a:t>
            </a:r>
            <a:endParaRPr kumimoji="1" lang="en-US" altLang="ja-JP" dirty="0">
              <a:solidFill>
                <a:schemeClr val="tx1"/>
              </a:solidFill>
            </a:endParaRPr>
          </a:p>
          <a:p>
            <a:r>
              <a:rPr lang="ja-JP" altLang="en-US" dirty="0">
                <a:solidFill>
                  <a:schemeClr val="tx1"/>
                </a:solidFill>
              </a:rPr>
              <a:t>このパートのプロセス確認シートは記載不要です。</a:t>
            </a:r>
            <a:endParaRPr kumimoji="1" lang="ja-JP" altLang="en-US" dirty="0">
              <a:solidFill>
                <a:schemeClr val="tx1"/>
              </a:solidFill>
            </a:endParaRPr>
          </a:p>
        </p:txBody>
      </p:sp>
      <p:pic>
        <p:nvPicPr>
          <p:cNvPr id="296" name="グラフィックス 295">
            <a:extLst>
              <a:ext uri="{FF2B5EF4-FFF2-40B4-BE49-F238E27FC236}">
                <a16:creationId xmlns:a16="http://schemas.microsoft.com/office/drawing/2014/main" id="{EC373495-14D4-8042-1F1C-5E54EA131842}"/>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7037533" y="2243727"/>
            <a:ext cx="2672656" cy="609551"/>
          </a:xfrm>
          <a:prstGeom prst="rect">
            <a:avLst/>
          </a:prstGeom>
        </p:spPr>
      </p:pic>
      <p:sp>
        <p:nvSpPr>
          <p:cNvPr id="298" name="テキスト ボックス 297">
            <a:extLst>
              <a:ext uri="{FF2B5EF4-FFF2-40B4-BE49-F238E27FC236}">
                <a16:creationId xmlns:a16="http://schemas.microsoft.com/office/drawing/2014/main" id="{AB28BA88-95AA-2E47-511C-2CAF5041B878}"/>
              </a:ext>
            </a:extLst>
          </p:cNvPr>
          <p:cNvSpPr txBox="1"/>
          <p:nvPr/>
        </p:nvSpPr>
        <p:spPr>
          <a:xfrm>
            <a:off x="6947451" y="2340752"/>
            <a:ext cx="2767234" cy="369332"/>
          </a:xfrm>
          <a:prstGeom prst="rect">
            <a:avLst/>
          </a:prstGeom>
          <a:noFill/>
        </p:spPr>
        <p:txBody>
          <a:bodyPr wrap="square">
            <a:spAutoFit/>
          </a:bodyPr>
          <a:lstStyle/>
          <a:p>
            <a:pPr algn="ctr"/>
            <a:r>
              <a:rPr kumimoji="1" lang="ja-JP" altLang="en-US" dirty="0">
                <a:solidFill>
                  <a:schemeClr val="tx1"/>
                </a:solidFill>
              </a:rPr>
              <a:t>大丈夫、確認済みです。</a:t>
            </a:r>
          </a:p>
        </p:txBody>
      </p:sp>
      <p:pic>
        <p:nvPicPr>
          <p:cNvPr id="300" name="グラフィックス 299">
            <a:extLst>
              <a:ext uri="{FF2B5EF4-FFF2-40B4-BE49-F238E27FC236}">
                <a16:creationId xmlns:a16="http://schemas.microsoft.com/office/drawing/2014/main" id="{19213ACB-27E7-DC96-E73A-61F8BADF367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735960" y="3565819"/>
            <a:ext cx="2672656" cy="609551"/>
          </a:xfrm>
          <a:prstGeom prst="rect">
            <a:avLst/>
          </a:prstGeom>
        </p:spPr>
      </p:pic>
      <p:sp>
        <p:nvSpPr>
          <p:cNvPr id="302" name="テキスト ボックス 301">
            <a:extLst>
              <a:ext uri="{FF2B5EF4-FFF2-40B4-BE49-F238E27FC236}">
                <a16:creationId xmlns:a16="http://schemas.microsoft.com/office/drawing/2014/main" id="{FF6EEA43-6543-1C4D-5268-9250F7826774}"/>
              </a:ext>
            </a:extLst>
          </p:cNvPr>
          <p:cNvSpPr txBox="1"/>
          <p:nvPr/>
        </p:nvSpPr>
        <p:spPr>
          <a:xfrm>
            <a:off x="5663952" y="3672964"/>
            <a:ext cx="2727841" cy="369332"/>
          </a:xfrm>
          <a:prstGeom prst="rect">
            <a:avLst/>
          </a:prstGeom>
          <a:noFill/>
        </p:spPr>
        <p:txBody>
          <a:bodyPr wrap="square">
            <a:spAutoFit/>
          </a:bodyPr>
          <a:lstStyle/>
          <a:p>
            <a:pPr algn="ctr"/>
            <a:r>
              <a:rPr kumimoji="1" lang="ja-JP" altLang="en-US" dirty="0">
                <a:solidFill>
                  <a:schemeClr val="tx1"/>
                </a:solidFill>
              </a:rPr>
              <a:t>みんながハッピーですね</a:t>
            </a:r>
          </a:p>
        </p:txBody>
      </p:sp>
      <p:pic>
        <p:nvPicPr>
          <p:cNvPr id="303" name="グラフィックス 302">
            <a:extLst>
              <a:ext uri="{FF2B5EF4-FFF2-40B4-BE49-F238E27FC236}">
                <a16:creationId xmlns:a16="http://schemas.microsoft.com/office/drawing/2014/main" id="{D4DD9E72-FA1D-1BE3-C9FA-EE6F517696BA}"/>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101725" y="2699910"/>
            <a:ext cx="5042640" cy="833698"/>
          </a:xfrm>
          <a:prstGeom prst="rect">
            <a:avLst/>
          </a:prstGeom>
        </p:spPr>
      </p:pic>
      <p:sp>
        <p:nvSpPr>
          <p:cNvPr id="306" name="テキスト ボックス 305">
            <a:extLst>
              <a:ext uri="{FF2B5EF4-FFF2-40B4-BE49-F238E27FC236}">
                <a16:creationId xmlns:a16="http://schemas.microsoft.com/office/drawing/2014/main" id="{31A0CEA2-93FA-14CC-B089-FF3452D896BA}"/>
              </a:ext>
            </a:extLst>
          </p:cNvPr>
          <p:cNvSpPr txBox="1"/>
          <p:nvPr/>
        </p:nvSpPr>
        <p:spPr>
          <a:xfrm>
            <a:off x="2193461" y="2782669"/>
            <a:ext cx="4951607" cy="646331"/>
          </a:xfrm>
          <a:prstGeom prst="rect">
            <a:avLst/>
          </a:prstGeom>
          <a:noFill/>
        </p:spPr>
        <p:txBody>
          <a:bodyPr wrap="square">
            <a:spAutoFit/>
          </a:bodyPr>
          <a:lstStyle/>
          <a:p>
            <a:pPr algn="ctr"/>
            <a:r>
              <a:rPr kumimoji="1" lang="ja-JP" altLang="en-US" dirty="0">
                <a:solidFill>
                  <a:schemeClr val="tx1"/>
                </a:solidFill>
              </a:rPr>
              <a:t>待ち時間が短かなるんで、被験者さんも喜ぶわ</a:t>
            </a:r>
            <a:endParaRPr kumimoji="1" lang="en-US" altLang="ja-JP" dirty="0">
              <a:solidFill>
                <a:schemeClr val="tx1"/>
              </a:solidFill>
            </a:endParaRPr>
          </a:p>
          <a:p>
            <a:pPr algn="ctr"/>
            <a:r>
              <a:rPr lang="ja-JP" altLang="en-US" dirty="0">
                <a:solidFill>
                  <a:schemeClr val="tx1"/>
                </a:solidFill>
              </a:rPr>
              <a:t>私らも重要なプロセス・データに集中できるし</a:t>
            </a:r>
            <a:r>
              <a:rPr lang="en-US" altLang="ja-JP" dirty="0">
                <a:solidFill>
                  <a:schemeClr val="tx1"/>
                </a:solidFill>
              </a:rPr>
              <a:t>‼</a:t>
            </a:r>
            <a:endParaRPr kumimoji="1" lang="ja-JP" altLang="en-US" dirty="0">
              <a:solidFill>
                <a:schemeClr val="tx1"/>
              </a:solidFill>
            </a:endParaRPr>
          </a:p>
        </p:txBody>
      </p:sp>
      <p:grpSp>
        <p:nvGrpSpPr>
          <p:cNvPr id="307" name="グラフィックス 4396">
            <a:extLst>
              <a:ext uri="{FF2B5EF4-FFF2-40B4-BE49-F238E27FC236}">
                <a16:creationId xmlns:a16="http://schemas.microsoft.com/office/drawing/2014/main" id="{ED16910F-2905-D2CA-579A-37DB5240D2CE}"/>
              </a:ext>
            </a:extLst>
          </p:cNvPr>
          <p:cNvGrpSpPr/>
          <p:nvPr/>
        </p:nvGrpSpPr>
        <p:grpSpPr>
          <a:xfrm>
            <a:off x="1224440" y="3909069"/>
            <a:ext cx="325906" cy="273880"/>
            <a:chOff x="8069361" y="6807588"/>
            <a:chExt cx="1305127" cy="1465441"/>
          </a:xfrm>
        </p:grpSpPr>
        <p:sp>
          <p:nvSpPr>
            <p:cNvPr id="309" name="フリーフォーム: 図形 308">
              <a:extLst>
                <a:ext uri="{FF2B5EF4-FFF2-40B4-BE49-F238E27FC236}">
                  <a16:creationId xmlns:a16="http://schemas.microsoft.com/office/drawing/2014/main" id="{650A82EA-9274-A215-3836-AF9CF42E209B}"/>
                </a:ext>
              </a:extLst>
            </p:cNvPr>
            <p:cNvSpPr/>
            <p:nvPr/>
          </p:nvSpPr>
          <p:spPr>
            <a:xfrm>
              <a:off x="8069361" y="6807588"/>
              <a:ext cx="1305127" cy="1465441"/>
            </a:xfrm>
            <a:custGeom>
              <a:avLst/>
              <a:gdLst>
                <a:gd name="connsiteX0" fmla="*/ 1302916 w 1305127"/>
                <a:gd name="connsiteY0" fmla="*/ 539789 h 1465441"/>
                <a:gd name="connsiteX1" fmla="*/ 1304916 w 1305127"/>
                <a:gd name="connsiteY1" fmla="*/ 591891 h 1465441"/>
                <a:gd name="connsiteX2" fmla="*/ 1293581 w 1305127"/>
                <a:gd name="connsiteY2" fmla="*/ 693904 h 1465441"/>
                <a:gd name="connsiteX3" fmla="*/ 1279484 w 1305127"/>
                <a:gd name="connsiteY3" fmla="*/ 760198 h 1465441"/>
                <a:gd name="connsiteX4" fmla="*/ 1265006 w 1305127"/>
                <a:gd name="connsiteY4" fmla="*/ 819158 h 1465441"/>
                <a:gd name="connsiteX5" fmla="*/ 1256624 w 1305127"/>
                <a:gd name="connsiteY5" fmla="*/ 837255 h 1465441"/>
                <a:gd name="connsiteX6" fmla="*/ 1222144 w 1305127"/>
                <a:gd name="connsiteY6" fmla="*/ 932600 h 1465441"/>
                <a:gd name="connsiteX7" fmla="*/ 1193569 w 1305127"/>
                <a:gd name="connsiteY7" fmla="*/ 1001561 h 1465441"/>
                <a:gd name="connsiteX8" fmla="*/ 1159565 w 1305127"/>
                <a:gd name="connsiteY8" fmla="*/ 1081190 h 1465441"/>
                <a:gd name="connsiteX9" fmla="*/ 1124703 w 1305127"/>
                <a:gd name="connsiteY9" fmla="*/ 1172059 h 1465441"/>
                <a:gd name="connsiteX10" fmla="*/ 1090889 w 1305127"/>
                <a:gd name="connsiteY10" fmla="*/ 1251783 h 1465441"/>
                <a:gd name="connsiteX11" fmla="*/ 1076602 w 1305127"/>
                <a:gd name="connsiteY11" fmla="*/ 1310648 h 1465441"/>
                <a:gd name="connsiteX12" fmla="*/ 1055170 w 1305127"/>
                <a:gd name="connsiteY12" fmla="*/ 1339032 h 1465441"/>
                <a:gd name="connsiteX13" fmla="*/ 988876 w 1305127"/>
                <a:gd name="connsiteY13" fmla="*/ 1390658 h 1465441"/>
                <a:gd name="connsiteX14" fmla="*/ 923821 w 1305127"/>
                <a:gd name="connsiteY14" fmla="*/ 1420566 h 1465441"/>
                <a:gd name="connsiteX15" fmla="*/ 858956 w 1305127"/>
                <a:gd name="connsiteY15" fmla="*/ 1443998 h 1465441"/>
                <a:gd name="connsiteX16" fmla="*/ 821141 w 1305127"/>
                <a:gd name="connsiteY16" fmla="*/ 1449617 h 1465441"/>
                <a:gd name="connsiteX17" fmla="*/ 742084 w 1305127"/>
                <a:gd name="connsiteY17" fmla="*/ 1462952 h 1465441"/>
                <a:gd name="connsiteX18" fmla="*/ 693697 w 1305127"/>
                <a:gd name="connsiteY18" fmla="*/ 1463905 h 1465441"/>
                <a:gd name="connsiteX19" fmla="*/ 647596 w 1305127"/>
                <a:gd name="connsiteY19" fmla="*/ 1460952 h 1465441"/>
                <a:gd name="connsiteX20" fmla="*/ 536439 w 1305127"/>
                <a:gd name="connsiteY20" fmla="*/ 1435139 h 1465441"/>
                <a:gd name="connsiteX21" fmla="*/ 473383 w 1305127"/>
                <a:gd name="connsiteY21" fmla="*/ 1394182 h 1465441"/>
                <a:gd name="connsiteX22" fmla="*/ 419853 w 1305127"/>
                <a:gd name="connsiteY22" fmla="*/ 1328840 h 1465441"/>
                <a:gd name="connsiteX23" fmla="*/ 396231 w 1305127"/>
                <a:gd name="connsiteY23" fmla="*/ 1285406 h 1465441"/>
                <a:gd name="connsiteX24" fmla="*/ 390421 w 1305127"/>
                <a:gd name="connsiteY24" fmla="*/ 1190347 h 1465441"/>
                <a:gd name="connsiteX25" fmla="*/ 390135 w 1305127"/>
                <a:gd name="connsiteY25" fmla="*/ 1144341 h 1465441"/>
                <a:gd name="connsiteX26" fmla="*/ 374990 w 1305127"/>
                <a:gd name="connsiteY26" fmla="*/ 1127006 h 1465441"/>
                <a:gd name="connsiteX27" fmla="*/ 314030 w 1305127"/>
                <a:gd name="connsiteY27" fmla="*/ 1097097 h 1465441"/>
                <a:gd name="connsiteX28" fmla="*/ 189538 w 1305127"/>
                <a:gd name="connsiteY28" fmla="*/ 1030422 h 1465441"/>
                <a:gd name="connsiteX29" fmla="*/ 131055 w 1305127"/>
                <a:gd name="connsiteY29" fmla="*/ 984607 h 1465441"/>
                <a:gd name="connsiteX30" fmla="*/ 71333 w 1305127"/>
                <a:gd name="connsiteY30" fmla="*/ 938411 h 1465441"/>
                <a:gd name="connsiteX31" fmla="*/ 58093 w 1305127"/>
                <a:gd name="connsiteY31" fmla="*/ 922409 h 1465441"/>
                <a:gd name="connsiteX32" fmla="*/ 1515 w 1305127"/>
                <a:gd name="connsiteY32" fmla="*/ 830588 h 1465441"/>
                <a:gd name="connsiteX33" fmla="*/ 1229 w 1305127"/>
                <a:gd name="connsiteY33" fmla="*/ 807347 h 1465441"/>
                <a:gd name="connsiteX34" fmla="*/ 45425 w 1305127"/>
                <a:gd name="connsiteY34" fmla="*/ 773628 h 1465441"/>
                <a:gd name="connsiteX35" fmla="*/ 151820 w 1305127"/>
                <a:gd name="connsiteY35" fmla="*/ 804775 h 1465441"/>
                <a:gd name="connsiteX36" fmla="*/ 276121 w 1305127"/>
                <a:gd name="connsiteY36" fmla="*/ 857829 h 1465441"/>
                <a:gd name="connsiteX37" fmla="*/ 320412 w 1305127"/>
                <a:gd name="connsiteY37" fmla="*/ 872021 h 1465441"/>
                <a:gd name="connsiteX38" fmla="*/ 330604 w 1305127"/>
                <a:gd name="connsiteY38" fmla="*/ 872688 h 1465441"/>
                <a:gd name="connsiteX39" fmla="*/ 324793 w 1305127"/>
                <a:gd name="connsiteY39" fmla="*/ 862211 h 1465441"/>
                <a:gd name="connsiteX40" fmla="*/ 283265 w 1305127"/>
                <a:gd name="connsiteY40" fmla="*/ 828016 h 1465441"/>
                <a:gd name="connsiteX41" fmla="*/ 154391 w 1305127"/>
                <a:gd name="connsiteY41" fmla="*/ 678283 h 1465441"/>
                <a:gd name="connsiteX42" fmla="*/ 111243 w 1305127"/>
                <a:gd name="connsiteY42" fmla="*/ 621514 h 1465441"/>
                <a:gd name="connsiteX43" fmla="*/ 48854 w 1305127"/>
                <a:gd name="connsiteY43" fmla="*/ 527693 h 1465441"/>
                <a:gd name="connsiteX44" fmla="*/ 37996 w 1305127"/>
                <a:gd name="connsiteY44" fmla="*/ 431490 h 1465441"/>
                <a:gd name="connsiteX45" fmla="*/ 44282 w 1305127"/>
                <a:gd name="connsiteY45" fmla="*/ 399391 h 1465441"/>
                <a:gd name="connsiteX46" fmla="*/ 103528 w 1305127"/>
                <a:gd name="connsiteY46" fmla="*/ 373388 h 1465441"/>
                <a:gd name="connsiteX47" fmla="*/ 165345 w 1305127"/>
                <a:gd name="connsiteY47" fmla="*/ 418346 h 1465441"/>
                <a:gd name="connsiteX48" fmla="*/ 249451 w 1305127"/>
                <a:gd name="connsiteY48" fmla="*/ 485687 h 1465441"/>
                <a:gd name="connsiteX49" fmla="*/ 316031 w 1305127"/>
                <a:gd name="connsiteY49" fmla="*/ 543695 h 1465441"/>
                <a:gd name="connsiteX50" fmla="*/ 396802 w 1305127"/>
                <a:gd name="connsiteY50" fmla="*/ 608846 h 1465441"/>
                <a:gd name="connsiteX51" fmla="*/ 533201 w 1305127"/>
                <a:gd name="connsiteY51" fmla="*/ 698762 h 1465441"/>
                <a:gd name="connsiteX52" fmla="*/ 576825 w 1305127"/>
                <a:gd name="connsiteY52" fmla="*/ 725241 h 1465441"/>
                <a:gd name="connsiteX53" fmla="*/ 589303 w 1305127"/>
                <a:gd name="connsiteY53" fmla="*/ 725717 h 1465441"/>
                <a:gd name="connsiteX54" fmla="*/ 585873 w 1305127"/>
                <a:gd name="connsiteY54" fmla="*/ 716097 h 1465441"/>
                <a:gd name="connsiteX55" fmla="*/ 534248 w 1305127"/>
                <a:gd name="connsiteY55" fmla="*/ 616370 h 1465441"/>
                <a:gd name="connsiteX56" fmla="*/ 507292 w 1305127"/>
                <a:gd name="connsiteY56" fmla="*/ 565507 h 1465441"/>
                <a:gd name="connsiteX57" fmla="*/ 481004 w 1305127"/>
                <a:gd name="connsiteY57" fmla="*/ 521311 h 1465441"/>
                <a:gd name="connsiteX58" fmla="*/ 468335 w 1305127"/>
                <a:gd name="connsiteY58" fmla="*/ 493688 h 1465441"/>
                <a:gd name="connsiteX59" fmla="*/ 401851 w 1305127"/>
                <a:gd name="connsiteY59" fmla="*/ 342336 h 1465441"/>
                <a:gd name="connsiteX60" fmla="*/ 386515 w 1305127"/>
                <a:gd name="connsiteY60" fmla="*/ 217940 h 1465441"/>
                <a:gd name="connsiteX61" fmla="*/ 411566 w 1305127"/>
                <a:gd name="connsiteY61" fmla="*/ 150788 h 1465441"/>
                <a:gd name="connsiteX62" fmla="*/ 470336 w 1305127"/>
                <a:gd name="connsiteY62" fmla="*/ 144502 h 1465441"/>
                <a:gd name="connsiteX63" fmla="*/ 536915 w 1305127"/>
                <a:gd name="connsiteY63" fmla="*/ 218606 h 1465441"/>
                <a:gd name="connsiteX64" fmla="*/ 571586 w 1305127"/>
                <a:gd name="connsiteY64" fmla="*/ 276233 h 1465441"/>
                <a:gd name="connsiteX65" fmla="*/ 618449 w 1305127"/>
                <a:gd name="connsiteY65" fmla="*/ 354909 h 1465441"/>
                <a:gd name="connsiteX66" fmla="*/ 647214 w 1305127"/>
                <a:gd name="connsiteY66" fmla="*/ 415107 h 1465441"/>
                <a:gd name="connsiteX67" fmla="*/ 736178 w 1305127"/>
                <a:gd name="connsiteY67" fmla="*/ 583033 h 1465441"/>
                <a:gd name="connsiteX68" fmla="*/ 764944 w 1305127"/>
                <a:gd name="connsiteY68" fmla="*/ 643231 h 1465441"/>
                <a:gd name="connsiteX69" fmla="*/ 776659 w 1305127"/>
                <a:gd name="connsiteY69" fmla="*/ 655328 h 1465441"/>
                <a:gd name="connsiteX70" fmla="*/ 777898 w 1305127"/>
                <a:gd name="connsiteY70" fmla="*/ 640945 h 1465441"/>
                <a:gd name="connsiteX71" fmla="*/ 769040 w 1305127"/>
                <a:gd name="connsiteY71" fmla="*/ 539123 h 1465441"/>
                <a:gd name="connsiteX72" fmla="*/ 751989 w 1305127"/>
                <a:gd name="connsiteY72" fmla="*/ 443777 h 1465441"/>
                <a:gd name="connsiteX73" fmla="*/ 740845 w 1305127"/>
                <a:gd name="connsiteY73" fmla="*/ 301188 h 1465441"/>
                <a:gd name="connsiteX74" fmla="*/ 746656 w 1305127"/>
                <a:gd name="connsiteY74" fmla="*/ 176030 h 1465441"/>
                <a:gd name="connsiteX75" fmla="*/ 752656 w 1305127"/>
                <a:gd name="connsiteY75" fmla="*/ 117356 h 1465441"/>
                <a:gd name="connsiteX76" fmla="*/ 769420 w 1305127"/>
                <a:gd name="connsiteY76" fmla="*/ 65254 h 1465441"/>
                <a:gd name="connsiteX77" fmla="*/ 851717 w 1305127"/>
                <a:gd name="connsiteY77" fmla="*/ 8 h 1465441"/>
                <a:gd name="connsiteX78" fmla="*/ 869052 w 1305127"/>
                <a:gd name="connsiteY78" fmla="*/ 6294 h 1465441"/>
                <a:gd name="connsiteX79" fmla="*/ 910009 w 1305127"/>
                <a:gd name="connsiteY79" fmla="*/ 71159 h 1465441"/>
                <a:gd name="connsiteX80" fmla="*/ 912486 w 1305127"/>
                <a:gd name="connsiteY80" fmla="*/ 78779 h 1465441"/>
                <a:gd name="connsiteX81" fmla="*/ 938680 w 1305127"/>
                <a:gd name="connsiteY81" fmla="*/ 199271 h 1465441"/>
                <a:gd name="connsiteX82" fmla="*/ 952586 w 1305127"/>
                <a:gd name="connsiteY82" fmla="*/ 272804 h 1465441"/>
                <a:gd name="connsiteX83" fmla="*/ 955634 w 1305127"/>
                <a:gd name="connsiteY83" fmla="*/ 319190 h 1465441"/>
                <a:gd name="connsiteX84" fmla="*/ 961921 w 1305127"/>
                <a:gd name="connsiteY84" fmla="*/ 465971 h 1465441"/>
                <a:gd name="connsiteX85" fmla="*/ 974589 w 1305127"/>
                <a:gd name="connsiteY85" fmla="*/ 537027 h 1465441"/>
                <a:gd name="connsiteX86" fmla="*/ 996020 w 1305127"/>
                <a:gd name="connsiteY86" fmla="*/ 640754 h 1465441"/>
                <a:gd name="connsiteX87" fmla="*/ 1014022 w 1305127"/>
                <a:gd name="connsiteY87" fmla="*/ 706858 h 1465441"/>
                <a:gd name="connsiteX88" fmla="*/ 1016023 w 1305127"/>
                <a:gd name="connsiteY88" fmla="*/ 716097 h 1465441"/>
                <a:gd name="connsiteX89" fmla="*/ 1024595 w 1305127"/>
                <a:gd name="connsiteY89" fmla="*/ 727527 h 1465441"/>
                <a:gd name="connsiteX90" fmla="*/ 1030120 w 1305127"/>
                <a:gd name="connsiteY90" fmla="*/ 717621 h 1465441"/>
                <a:gd name="connsiteX91" fmla="*/ 1058790 w 1305127"/>
                <a:gd name="connsiteY91" fmla="*/ 647327 h 1465441"/>
                <a:gd name="connsiteX92" fmla="*/ 1084888 w 1305127"/>
                <a:gd name="connsiteY92" fmla="*/ 581699 h 1465441"/>
                <a:gd name="connsiteX93" fmla="*/ 1099081 w 1305127"/>
                <a:gd name="connsiteY93" fmla="*/ 558839 h 1465441"/>
                <a:gd name="connsiteX94" fmla="*/ 1180329 w 1305127"/>
                <a:gd name="connsiteY94" fmla="*/ 488926 h 1465441"/>
                <a:gd name="connsiteX95" fmla="*/ 1258434 w 1305127"/>
                <a:gd name="connsiteY95" fmla="*/ 479115 h 1465441"/>
                <a:gd name="connsiteX96" fmla="*/ 1302916 w 1305127"/>
                <a:gd name="connsiteY96" fmla="*/ 539789 h 1465441"/>
                <a:gd name="connsiteX97" fmla="*/ 1253386 w 1305127"/>
                <a:gd name="connsiteY97" fmla="*/ 573413 h 1465441"/>
                <a:gd name="connsiteX98" fmla="*/ 1238813 w 1305127"/>
                <a:gd name="connsiteY98" fmla="*/ 538456 h 1465441"/>
                <a:gd name="connsiteX99" fmla="*/ 1209285 w 1305127"/>
                <a:gd name="connsiteY99" fmla="*/ 540456 h 1465441"/>
                <a:gd name="connsiteX100" fmla="*/ 1162422 w 1305127"/>
                <a:gd name="connsiteY100" fmla="*/ 572841 h 1465441"/>
                <a:gd name="connsiteX101" fmla="*/ 1102605 w 1305127"/>
                <a:gd name="connsiteY101" fmla="*/ 673425 h 1465441"/>
                <a:gd name="connsiteX102" fmla="*/ 1060504 w 1305127"/>
                <a:gd name="connsiteY102" fmla="*/ 762865 h 1465441"/>
                <a:gd name="connsiteX103" fmla="*/ 1035549 w 1305127"/>
                <a:gd name="connsiteY103" fmla="*/ 832016 h 1465441"/>
                <a:gd name="connsiteX104" fmla="*/ 1004783 w 1305127"/>
                <a:gd name="connsiteY104" fmla="*/ 860496 h 1465441"/>
                <a:gd name="connsiteX105" fmla="*/ 968017 w 1305127"/>
                <a:gd name="connsiteY105" fmla="*/ 861830 h 1465441"/>
                <a:gd name="connsiteX106" fmla="*/ 890102 w 1305127"/>
                <a:gd name="connsiteY106" fmla="*/ 895262 h 1465441"/>
                <a:gd name="connsiteX107" fmla="*/ 737321 w 1305127"/>
                <a:gd name="connsiteY107" fmla="*/ 980511 h 1465441"/>
                <a:gd name="connsiteX108" fmla="*/ 695411 w 1305127"/>
                <a:gd name="connsiteY108" fmla="*/ 974129 h 1465441"/>
                <a:gd name="connsiteX109" fmla="*/ 696078 w 1305127"/>
                <a:gd name="connsiteY109" fmla="*/ 945650 h 1465441"/>
                <a:gd name="connsiteX110" fmla="*/ 722653 w 1305127"/>
                <a:gd name="connsiteY110" fmla="*/ 921647 h 1465441"/>
                <a:gd name="connsiteX111" fmla="*/ 756276 w 1305127"/>
                <a:gd name="connsiteY111" fmla="*/ 909455 h 1465441"/>
                <a:gd name="connsiteX112" fmla="*/ 778183 w 1305127"/>
                <a:gd name="connsiteY112" fmla="*/ 896501 h 1465441"/>
                <a:gd name="connsiteX113" fmla="*/ 868671 w 1305127"/>
                <a:gd name="connsiteY113" fmla="*/ 851638 h 1465441"/>
                <a:gd name="connsiteX114" fmla="*/ 931155 w 1305127"/>
                <a:gd name="connsiteY114" fmla="*/ 825825 h 1465441"/>
                <a:gd name="connsiteX115" fmla="*/ 966397 w 1305127"/>
                <a:gd name="connsiteY115" fmla="*/ 798679 h 1465441"/>
                <a:gd name="connsiteX116" fmla="*/ 962968 w 1305127"/>
                <a:gd name="connsiteY116" fmla="*/ 742577 h 1465441"/>
                <a:gd name="connsiteX117" fmla="*/ 952777 w 1305127"/>
                <a:gd name="connsiteY117" fmla="*/ 693523 h 1465441"/>
                <a:gd name="connsiteX118" fmla="*/ 938680 w 1305127"/>
                <a:gd name="connsiteY118" fmla="*/ 611227 h 1465441"/>
                <a:gd name="connsiteX119" fmla="*/ 924392 w 1305127"/>
                <a:gd name="connsiteY119" fmla="*/ 550934 h 1465441"/>
                <a:gd name="connsiteX120" fmla="*/ 915534 w 1305127"/>
                <a:gd name="connsiteY120" fmla="*/ 457779 h 1465441"/>
                <a:gd name="connsiteX121" fmla="*/ 909438 w 1305127"/>
                <a:gd name="connsiteY121" fmla="*/ 344622 h 1465441"/>
                <a:gd name="connsiteX122" fmla="*/ 898103 w 1305127"/>
                <a:gd name="connsiteY122" fmla="*/ 238228 h 1465441"/>
                <a:gd name="connsiteX123" fmla="*/ 888007 w 1305127"/>
                <a:gd name="connsiteY123" fmla="*/ 173172 h 1465441"/>
                <a:gd name="connsiteX124" fmla="*/ 852383 w 1305127"/>
                <a:gd name="connsiteY124" fmla="*/ 67635 h 1465441"/>
                <a:gd name="connsiteX125" fmla="*/ 839906 w 1305127"/>
                <a:gd name="connsiteY125" fmla="*/ 66492 h 1465441"/>
                <a:gd name="connsiteX126" fmla="*/ 818474 w 1305127"/>
                <a:gd name="connsiteY126" fmla="*/ 93162 h 1465441"/>
                <a:gd name="connsiteX127" fmla="*/ 794852 w 1305127"/>
                <a:gd name="connsiteY127" fmla="*/ 200318 h 1465441"/>
                <a:gd name="connsiteX128" fmla="*/ 783803 w 1305127"/>
                <a:gd name="connsiteY128" fmla="*/ 323191 h 1465441"/>
                <a:gd name="connsiteX129" fmla="*/ 786470 w 1305127"/>
                <a:gd name="connsiteY129" fmla="*/ 371102 h 1465441"/>
                <a:gd name="connsiteX130" fmla="*/ 800663 w 1305127"/>
                <a:gd name="connsiteY130" fmla="*/ 464828 h 1465441"/>
                <a:gd name="connsiteX131" fmla="*/ 800853 w 1305127"/>
                <a:gd name="connsiteY131" fmla="*/ 479687 h 1465441"/>
                <a:gd name="connsiteX132" fmla="*/ 801139 w 1305127"/>
                <a:gd name="connsiteY132" fmla="*/ 501785 h 1465441"/>
                <a:gd name="connsiteX133" fmla="*/ 809139 w 1305127"/>
                <a:gd name="connsiteY133" fmla="*/ 522835 h 1465441"/>
                <a:gd name="connsiteX134" fmla="*/ 814950 w 1305127"/>
                <a:gd name="connsiteY134" fmla="*/ 576746 h 1465441"/>
                <a:gd name="connsiteX135" fmla="*/ 815331 w 1305127"/>
                <a:gd name="connsiteY135" fmla="*/ 624371 h 1465441"/>
                <a:gd name="connsiteX136" fmla="*/ 823237 w 1305127"/>
                <a:gd name="connsiteY136" fmla="*/ 739243 h 1465441"/>
                <a:gd name="connsiteX137" fmla="*/ 813331 w 1305127"/>
                <a:gd name="connsiteY137" fmla="*/ 761150 h 1465441"/>
                <a:gd name="connsiteX138" fmla="*/ 780184 w 1305127"/>
                <a:gd name="connsiteY138" fmla="*/ 756388 h 1465441"/>
                <a:gd name="connsiteX139" fmla="*/ 744370 w 1305127"/>
                <a:gd name="connsiteY139" fmla="*/ 706858 h 1465441"/>
                <a:gd name="connsiteX140" fmla="*/ 714747 w 1305127"/>
                <a:gd name="connsiteY140" fmla="*/ 642659 h 1465441"/>
                <a:gd name="connsiteX141" fmla="*/ 688458 w 1305127"/>
                <a:gd name="connsiteY141" fmla="*/ 585890 h 1465441"/>
                <a:gd name="connsiteX142" fmla="*/ 608258 w 1305127"/>
                <a:gd name="connsiteY142" fmla="*/ 428633 h 1465441"/>
                <a:gd name="connsiteX143" fmla="*/ 575968 w 1305127"/>
                <a:gd name="connsiteY143" fmla="*/ 369959 h 1465441"/>
                <a:gd name="connsiteX144" fmla="*/ 523295 w 1305127"/>
                <a:gd name="connsiteY144" fmla="*/ 285091 h 1465441"/>
                <a:gd name="connsiteX145" fmla="*/ 469288 w 1305127"/>
                <a:gd name="connsiteY145" fmla="*/ 205271 h 1465441"/>
                <a:gd name="connsiteX146" fmla="*/ 472240 w 1305127"/>
                <a:gd name="connsiteY146" fmla="*/ 187364 h 1465441"/>
                <a:gd name="connsiteX147" fmla="*/ 476241 w 1305127"/>
                <a:gd name="connsiteY147" fmla="*/ 179744 h 1465441"/>
                <a:gd name="connsiteX148" fmla="*/ 467954 w 1305127"/>
                <a:gd name="connsiteY148" fmla="*/ 176315 h 1465441"/>
                <a:gd name="connsiteX149" fmla="*/ 448618 w 1305127"/>
                <a:gd name="connsiteY149" fmla="*/ 191651 h 1465441"/>
                <a:gd name="connsiteX150" fmla="*/ 434045 w 1305127"/>
                <a:gd name="connsiteY150" fmla="*/ 247467 h 1465441"/>
                <a:gd name="connsiteX151" fmla="*/ 459572 w 1305127"/>
                <a:gd name="connsiteY151" fmla="*/ 358052 h 1465441"/>
                <a:gd name="connsiteX152" fmla="*/ 488814 w 1305127"/>
                <a:gd name="connsiteY152" fmla="*/ 432443 h 1465441"/>
                <a:gd name="connsiteX153" fmla="*/ 525485 w 1305127"/>
                <a:gd name="connsiteY153" fmla="*/ 496641 h 1465441"/>
                <a:gd name="connsiteX154" fmla="*/ 606829 w 1305127"/>
                <a:gd name="connsiteY154" fmla="*/ 663424 h 1465441"/>
                <a:gd name="connsiteX155" fmla="*/ 641976 w 1305127"/>
                <a:gd name="connsiteY155" fmla="*/ 744386 h 1465441"/>
                <a:gd name="connsiteX156" fmla="*/ 634547 w 1305127"/>
                <a:gd name="connsiteY156" fmla="*/ 779724 h 1465441"/>
                <a:gd name="connsiteX157" fmla="*/ 600923 w 1305127"/>
                <a:gd name="connsiteY157" fmla="*/ 784868 h 1465441"/>
                <a:gd name="connsiteX158" fmla="*/ 502625 w 1305127"/>
                <a:gd name="connsiteY158" fmla="*/ 738195 h 1465441"/>
                <a:gd name="connsiteX159" fmla="*/ 424711 w 1305127"/>
                <a:gd name="connsiteY159" fmla="*/ 690951 h 1465441"/>
                <a:gd name="connsiteX160" fmla="*/ 420901 w 1305127"/>
                <a:gd name="connsiteY160" fmla="*/ 689903 h 1465441"/>
                <a:gd name="connsiteX161" fmla="*/ 358512 w 1305127"/>
                <a:gd name="connsiteY161" fmla="*/ 640088 h 1465441"/>
                <a:gd name="connsiteX162" fmla="*/ 253737 w 1305127"/>
                <a:gd name="connsiteY162" fmla="*/ 545123 h 1465441"/>
                <a:gd name="connsiteX163" fmla="*/ 205922 w 1305127"/>
                <a:gd name="connsiteY163" fmla="*/ 508262 h 1465441"/>
                <a:gd name="connsiteX164" fmla="*/ 190491 w 1305127"/>
                <a:gd name="connsiteY164" fmla="*/ 497689 h 1465441"/>
                <a:gd name="connsiteX165" fmla="*/ 132008 w 1305127"/>
                <a:gd name="connsiteY165" fmla="*/ 447683 h 1465441"/>
                <a:gd name="connsiteX166" fmla="*/ 108004 w 1305127"/>
                <a:gd name="connsiteY166" fmla="*/ 429680 h 1465441"/>
                <a:gd name="connsiteX167" fmla="*/ 87049 w 1305127"/>
                <a:gd name="connsiteY167" fmla="*/ 437110 h 1465441"/>
                <a:gd name="connsiteX168" fmla="*/ 99813 w 1305127"/>
                <a:gd name="connsiteY168" fmla="*/ 516072 h 1465441"/>
                <a:gd name="connsiteX169" fmla="*/ 126292 w 1305127"/>
                <a:gd name="connsiteY169" fmla="*/ 562554 h 1465441"/>
                <a:gd name="connsiteX170" fmla="*/ 192015 w 1305127"/>
                <a:gd name="connsiteY170" fmla="*/ 646469 h 1465441"/>
                <a:gd name="connsiteX171" fmla="*/ 240592 w 1305127"/>
                <a:gd name="connsiteY171" fmla="*/ 707048 h 1465441"/>
                <a:gd name="connsiteX172" fmla="*/ 300314 w 1305127"/>
                <a:gd name="connsiteY172" fmla="*/ 771723 h 1465441"/>
                <a:gd name="connsiteX173" fmla="*/ 355559 w 1305127"/>
                <a:gd name="connsiteY173" fmla="*/ 825825 h 1465441"/>
                <a:gd name="connsiteX174" fmla="*/ 402613 w 1305127"/>
                <a:gd name="connsiteY174" fmla="*/ 861163 h 1465441"/>
                <a:gd name="connsiteX175" fmla="*/ 437093 w 1305127"/>
                <a:gd name="connsiteY175" fmla="*/ 902882 h 1465441"/>
                <a:gd name="connsiteX176" fmla="*/ 407090 w 1305127"/>
                <a:gd name="connsiteY176" fmla="*/ 944221 h 1465441"/>
                <a:gd name="connsiteX177" fmla="*/ 355940 w 1305127"/>
                <a:gd name="connsiteY177" fmla="*/ 936029 h 1465441"/>
                <a:gd name="connsiteX178" fmla="*/ 218971 w 1305127"/>
                <a:gd name="connsiteY178" fmla="*/ 892786 h 1465441"/>
                <a:gd name="connsiteX179" fmla="*/ 133913 w 1305127"/>
                <a:gd name="connsiteY179" fmla="*/ 848685 h 1465441"/>
                <a:gd name="connsiteX180" fmla="*/ 77334 w 1305127"/>
                <a:gd name="connsiteY180" fmla="*/ 826206 h 1465441"/>
                <a:gd name="connsiteX181" fmla="*/ 70286 w 1305127"/>
                <a:gd name="connsiteY181" fmla="*/ 832207 h 1465441"/>
                <a:gd name="connsiteX182" fmla="*/ 84954 w 1305127"/>
                <a:gd name="connsiteY182" fmla="*/ 867830 h 1465441"/>
                <a:gd name="connsiteX183" fmla="*/ 113148 w 1305127"/>
                <a:gd name="connsiteY183" fmla="*/ 899358 h 1465441"/>
                <a:gd name="connsiteX184" fmla="*/ 165154 w 1305127"/>
                <a:gd name="connsiteY184" fmla="*/ 942983 h 1465441"/>
                <a:gd name="connsiteX185" fmla="*/ 278311 w 1305127"/>
                <a:gd name="connsiteY185" fmla="*/ 1016420 h 1465441"/>
                <a:gd name="connsiteX186" fmla="*/ 376514 w 1305127"/>
                <a:gd name="connsiteY186" fmla="*/ 1066808 h 1465441"/>
                <a:gd name="connsiteX187" fmla="*/ 443856 w 1305127"/>
                <a:gd name="connsiteY187" fmla="*/ 1094811 h 1465441"/>
                <a:gd name="connsiteX188" fmla="*/ 452619 w 1305127"/>
                <a:gd name="connsiteY188" fmla="*/ 1100717 h 1465441"/>
                <a:gd name="connsiteX189" fmla="*/ 460429 w 1305127"/>
                <a:gd name="connsiteY189" fmla="*/ 1158152 h 1465441"/>
                <a:gd name="connsiteX190" fmla="*/ 465478 w 1305127"/>
                <a:gd name="connsiteY190" fmla="*/ 1296170 h 1465441"/>
                <a:gd name="connsiteX191" fmla="*/ 483004 w 1305127"/>
                <a:gd name="connsiteY191" fmla="*/ 1324840 h 1465441"/>
                <a:gd name="connsiteX192" fmla="*/ 528533 w 1305127"/>
                <a:gd name="connsiteY192" fmla="*/ 1367893 h 1465441"/>
                <a:gd name="connsiteX193" fmla="*/ 599971 w 1305127"/>
                <a:gd name="connsiteY193" fmla="*/ 1396563 h 1465441"/>
                <a:gd name="connsiteX194" fmla="*/ 685981 w 1305127"/>
                <a:gd name="connsiteY194" fmla="*/ 1405993 h 1465441"/>
                <a:gd name="connsiteX195" fmla="*/ 761514 w 1305127"/>
                <a:gd name="connsiteY195" fmla="*/ 1401135 h 1465441"/>
                <a:gd name="connsiteX196" fmla="*/ 875053 w 1305127"/>
                <a:gd name="connsiteY196" fmla="*/ 1377037 h 1465441"/>
                <a:gd name="connsiteX197" fmla="*/ 952872 w 1305127"/>
                <a:gd name="connsiteY197" fmla="*/ 1343128 h 1465441"/>
                <a:gd name="connsiteX198" fmla="*/ 960111 w 1305127"/>
                <a:gd name="connsiteY198" fmla="*/ 1339985 h 1465441"/>
                <a:gd name="connsiteX199" fmla="*/ 995734 w 1305127"/>
                <a:gd name="connsiteY199" fmla="*/ 1293312 h 1465441"/>
                <a:gd name="connsiteX200" fmla="*/ 1019928 w 1305127"/>
                <a:gd name="connsiteY200" fmla="*/ 1261403 h 1465441"/>
                <a:gd name="connsiteX201" fmla="*/ 1038502 w 1305127"/>
                <a:gd name="connsiteY201" fmla="*/ 1239591 h 1465441"/>
                <a:gd name="connsiteX202" fmla="*/ 1049646 w 1305127"/>
                <a:gd name="connsiteY202" fmla="*/ 1206730 h 1465441"/>
                <a:gd name="connsiteX203" fmla="*/ 1092699 w 1305127"/>
                <a:gd name="connsiteY203" fmla="*/ 1116433 h 1465441"/>
                <a:gd name="connsiteX204" fmla="*/ 1110701 w 1305127"/>
                <a:gd name="connsiteY204" fmla="*/ 1064712 h 1465441"/>
                <a:gd name="connsiteX205" fmla="*/ 1130323 w 1305127"/>
                <a:gd name="connsiteY205" fmla="*/ 1023755 h 1465441"/>
                <a:gd name="connsiteX206" fmla="*/ 1158802 w 1305127"/>
                <a:gd name="connsiteY206" fmla="*/ 951841 h 1465441"/>
                <a:gd name="connsiteX207" fmla="*/ 1204142 w 1305127"/>
                <a:gd name="connsiteY207" fmla="*/ 827825 h 1465441"/>
                <a:gd name="connsiteX208" fmla="*/ 1239574 w 1305127"/>
                <a:gd name="connsiteY208" fmla="*/ 660090 h 1465441"/>
                <a:gd name="connsiteX209" fmla="*/ 1240336 w 1305127"/>
                <a:gd name="connsiteY209" fmla="*/ 656090 h 1465441"/>
                <a:gd name="connsiteX210" fmla="*/ 1251195 w 1305127"/>
                <a:gd name="connsiteY210" fmla="*/ 585414 h 1465441"/>
                <a:gd name="connsiteX211" fmla="*/ 1253576 w 1305127"/>
                <a:gd name="connsiteY211" fmla="*/ 573508 h 1465441"/>
                <a:gd name="connsiteX212" fmla="*/ 105147 w 1305127"/>
                <a:gd name="connsiteY212" fmla="*/ 944221 h 1465441"/>
                <a:gd name="connsiteX213" fmla="*/ 106957 w 1305127"/>
                <a:gd name="connsiteY213" fmla="*/ 942316 h 1465441"/>
                <a:gd name="connsiteX214" fmla="*/ 98289 w 1305127"/>
                <a:gd name="connsiteY214" fmla="*/ 936982 h 1465441"/>
                <a:gd name="connsiteX215" fmla="*/ 105052 w 1305127"/>
                <a:gd name="connsiteY215" fmla="*/ 944221 h 14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1305127" h="1465441">
                  <a:moveTo>
                    <a:pt x="1302916" y="539789"/>
                  </a:moveTo>
                  <a:cubicBezTo>
                    <a:pt x="1301487" y="556934"/>
                    <a:pt x="1306155" y="574651"/>
                    <a:pt x="1304916" y="591891"/>
                  </a:cubicBezTo>
                  <a:cubicBezTo>
                    <a:pt x="1302440" y="625991"/>
                    <a:pt x="1298534" y="660090"/>
                    <a:pt x="1293581" y="693904"/>
                  </a:cubicBezTo>
                  <a:cubicBezTo>
                    <a:pt x="1290343" y="716192"/>
                    <a:pt x="1284533" y="738195"/>
                    <a:pt x="1279484" y="760198"/>
                  </a:cubicBezTo>
                  <a:cubicBezTo>
                    <a:pt x="1275008" y="779915"/>
                    <a:pt x="1270340" y="799631"/>
                    <a:pt x="1265006" y="819158"/>
                  </a:cubicBezTo>
                  <a:cubicBezTo>
                    <a:pt x="1263387" y="825063"/>
                    <a:pt x="1259482" y="830302"/>
                    <a:pt x="1256624" y="837255"/>
                  </a:cubicBezTo>
                  <a:cubicBezTo>
                    <a:pt x="1245194" y="870021"/>
                    <a:pt x="1234050" y="901454"/>
                    <a:pt x="1222144" y="932600"/>
                  </a:cubicBezTo>
                  <a:cubicBezTo>
                    <a:pt x="1213190" y="955841"/>
                    <a:pt x="1203284" y="978606"/>
                    <a:pt x="1193569" y="1001561"/>
                  </a:cubicBezTo>
                  <a:cubicBezTo>
                    <a:pt x="1182330" y="1028136"/>
                    <a:pt x="1170328" y="1054425"/>
                    <a:pt x="1159565" y="1081190"/>
                  </a:cubicBezTo>
                  <a:cubicBezTo>
                    <a:pt x="1147468" y="1111289"/>
                    <a:pt x="1136800" y="1141960"/>
                    <a:pt x="1124703" y="1172059"/>
                  </a:cubicBezTo>
                  <a:cubicBezTo>
                    <a:pt x="1113940" y="1198824"/>
                    <a:pt x="1100795" y="1224732"/>
                    <a:pt x="1090889" y="1251783"/>
                  </a:cubicBezTo>
                  <a:cubicBezTo>
                    <a:pt x="1084031" y="1270643"/>
                    <a:pt x="1079364" y="1290740"/>
                    <a:pt x="1076602" y="1310648"/>
                  </a:cubicBezTo>
                  <a:cubicBezTo>
                    <a:pt x="1074601" y="1325316"/>
                    <a:pt x="1064315" y="1331507"/>
                    <a:pt x="1055170" y="1339032"/>
                  </a:cubicBezTo>
                  <a:cubicBezTo>
                    <a:pt x="1033548" y="1356844"/>
                    <a:pt x="1012499" y="1375799"/>
                    <a:pt x="988876" y="1390658"/>
                  </a:cubicBezTo>
                  <a:cubicBezTo>
                    <a:pt x="968874" y="1403326"/>
                    <a:pt x="945919" y="1411517"/>
                    <a:pt x="923821" y="1420566"/>
                  </a:cubicBezTo>
                  <a:cubicBezTo>
                    <a:pt x="902580" y="1429234"/>
                    <a:pt x="880958" y="1437330"/>
                    <a:pt x="858956" y="1443998"/>
                  </a:cubicBezTo>
                  <a:cubicBezTo>
                    <a:pt x="846859" y="1447712"/>
                    <a:pt x="833714" y="1447712"/>
                    <a:pt x="821141" y="1449617"/>
                  </a:cubicBezTo>
                  <a:cubicBezTo>
                    <a:pt x="794757" y="1453713"/>
                    <a:pt x="768182" y="1454666"/>
                    <a:pt x="742084" y="1462952"/>
                  </a:cubicBezTo>
                  <a:cubicBezTo>
                    <a:pt x="727320" y="1467620"/>
                    <a:pt x="709889" y="1464381"/>
                    <a:pt x="693697" y="1463905"/>
                  </a:cubicBezTo>
                  <a:cubicBezTo>
                    <a:pt x="678266" y="1463524"/>
                    <a:pt x="662836" y="1463048"/>
                    <a:pt x="647596" y="1460952"/>
                  </a:cubicBezTo>
                  <a:cubicBezTo>
                    <a:pt x="609877" y="1455713"/>
                    <a:pt x="570538" y="1456285"/>
                    <a:pt x="536439" y="1435139"/>
                  </a:cubicBezTo>
                  <a:cubicBezTo>
                    <a:pt x="515103" y="1421900"/>
                    <a:pt x="491576" y="1411041"/>
                    <a:pt x="473383" y="1394182"/>
                  </a:cubicBezTo>
                  <a:cubicBezTo>
                    <a:pt x="452905" y="1375322"/>
                    <a:pt x="436426" y="1351605"/>
                    <a:pt x="419853" y="1328840"/>
                  </a:cubicBezTo>
                  <a:cubicBezTo>
                    <a:pt x="410232" y="1315601"/>
                    <a:pt x="401279" y="1300837"/>
                    <a:pt x="396231" y="1285406"/>
                  </a:cubicBezTo>
                  <a:cubicBezTo>
                    <a:pt x="386134" y="1254641"/>
                    <a:pt x="385372" y="1222637"/>
                    <a:pt x="390421" y="1190347"/>
                  </a:cubicBezTo>
                  <a:cubicBezTo>
                    <a:pt x="392802" y="1175297"/>
                    <a:pt x="392326" y="1159391"/>
                    <a:pt x="390135" y="1144341"/>
                  </a:cubicBezTo>
                  <a:cubicBezTo>
                    <a:pt x="389183" y="1137674"/>
                    <a:pt x="381086" y="1128053"/>
                    <a:pt x="374990" y="1127006"/>
                  </a:cubicBezTo>
                  <a:cubicBezTo>
                    <a:pt x="351463" y="1122815"/>
                    <a:pt x="334128" y="1107194"/>
                    <a:pt x="314030" y="1097097"/>
                  </a:cubicBezTo>
                  <a:cubicBezTo>
                    <a:pt x="272025" y="1075856"/>
                    <a:pt x="230020" y="1054330"/>
                    <a:pt x="189538" y="1030422"/>
                  </a:cubicBezTo>
                  <a:cubicBezTo>
                    <a:pt x="168488" y="1017944"/>
                    <a:pt x="150581" y="999847"/>
                    <a:pt x="131055" y="984607"/>
                  </a:cubicBezTo>
                  <a:cubicBezTo>
                    <a:pt x="111243" y="969081"/>
                    <a:pt x="90955" y="954222"/>
                    <a:pt x="71333" y="938411"/>
                  </a:cubicBezTo>
                  <a:cubicBezTo>
                    <a:pt x="65999" y="934124"/>
                    <a:pt x="61998" y="928124"/>
                    <a:pt x="58093" y="922409"/>
                  </a:cubicBezTo>
                  <a:cubicBezTo>
                    <a:pt x="37805" y="892691"/>
                    <a:pt x="10373" y="867259"/>
                    <a:pt x="1515" y="830588"/>
                  </a:cubicBezTo>
                  <a:cubicBezTo>
                    <a:pt x="-200" y="823158"/>
                    <a:pt x="-676" y="814586"/>
                    <a:pt x="1229" y="807347"/>
                  </a:cubicBezTo>
                  <a:cubicBezTo>
                    <a:pt x="5992" y="788678"/>
                    <a:pt x="26661" y="775247"/>
                    <a:pt x="45425" y="773628"/>
                  </a:cubicBezTo>
                  <a:cubicBezTo>
                    <a:pt x="85145" y="770294"/>
                    <a:pt x="118005" y="785725"/>
                    <a:pt x="151820" y="804775"/>
                  </a:cubicBezTo>
                  <a:cubicBezTo>
                    <a:pt x="190967" y="826873"/>
                    <a:pt x="231734" y="846971"/>
                    <a:pt x="276121" y="857829"/>
                  </a:cubicBezTo>
                  <a:cubicBezTo>
                    <a:pt x="291170" y="861544"/>
                    <a:pt x="305648" y="867449"/>
                    <a:pt x="320412" y="872021"/>
                  </a:cubicBezTo>
                  <a:cubicBezTo>
                    <a:pt x="323555" y="872974"/>
                    <a:pt x="327175" y="872498"/>
                    <a:pt x="330604" y="872688"/>
                  </a:cubicBezTo>
                  <a:cubicBezTo>
                    <a:pt x="328698" y="869164"/>
                    <a:pt x="327651" y="864687"/>
                    <a:pt x="324793" y="862211"/>
                  </a:cubicBezTo>
                  <a:cubicBezTo>
                    <a:pt x="311077" y="850590"/>
                    <a:pt x="294980" y="841256"/>
                    <a:pt x="283265" y="828016"/>
                  </a:cubicBezTo>
                  <a:cubicBezTo>
                    <a:pt x="239545" y="778772"/>
                    <a:pt x="196777" y="728670"/>
                    <a:pt x="154391" y="678283"/>
                  </a:cubicBezTo>
                  <a:cubicBezTo>
                    <a:pt x="139056" y="660090"/>
                    <a:pt x="127530" y="638564"/>
                    <a:pt x="111243" y="621514"/>
                  </a:cubicBezTo>
                  <a:cubicBezTo>
                    <a:pt x="84859" y="593701"/>
                    <a:pt x="64951" y="561411"/>
                    <a:pt x="48854" y="527693"/>
                  </a:cubicBezTo>
                  <a:cubicBezTo>
                    <a:pt x="34757" y="498165"/>
                    <a:pt x="25994" y="465494"/>
                    <a:pt x="37996" y="431490"/>
                  </a:cubicBezTo>
                  <a:cubicBezTo>
                    <a:pt x="41615" y="421298"/>
                    <a:pt x="40758" y="409583"/>
                    <a:pt x="44282" y="399391"/>
                  </a:cubicBezTo>
                  <a:cubicBezTo>
                    <a:pt x="50854" y="380436"/>
                    <a:pt x="80382" y="357481"/>
                    <a:pt x="103528" y="373388"/>
                  </a:cubicBezTo>
                  <a:cubicBezTo>
                    <a:pt x="124578" y="387770"/>
                    <a:pt x="145152" y="402725"/>
                    <a:pt x="165345" y="418346"/>
                  </a:cubicBezTo>
                  <a:cubicBezTo>
                    <a:pt x="193729" y="440348"/>
                    <a:pt x="221828" y="462732"/>
                    <a:pt x="249451" y="485687"/>
                  </a:cubicBezTo>
                  <a:cubicBezTo>
                    <a:pt x="272025" y="504452"/>
                    <a:pt x="293456" y="524740"/>
                    <a:pt x="316031" y="543695"/>
                  </a:cubicBezTo>
                  <a:cubicBezTo>
                    <a:pt x="342510" y="565983"/>
                    <a:pt x="368513" y="589129"/>
                    <a:pt x="396802" y="608846"/>
                  </a:cubicBezTo>
                  <a:cubicBezTo>
                    <a:pt x="441379" y="640088"/>
                    <a:pt x="487576" y="669044"/>
                    <a:pt x="533201" y="698762"/>
                  </a:cubicBezTo>
                  <a:cubicBezTo>
                    <a:pt x="547488" y="708001"/>
                    <a:pt x="561966" y="716954"/>
                    <a:pt x="576825" y="725241"/>
                  </a:cubicBezTo>
                  <a:cubicBezTo>
                    <a:pt x="580063" y="727051"/>
                    <a:pt x="585112" y="725622"/>
                    <a:pt x="589303" y="725717"/>
                  </a:cubicBezTo>
                  <a:cubicBezTo>
                    <a:pt x="588160" y="722479"/>
                    <a:pt x="587493" y="719145"/>
                    <a:pt x="585873" y="716097"/>
                  </a:cubicBezTo>
                  <a:cubicBezTo>
                    <a:pt x="568729" y="682855"/>
                    <a:pt x="551584" y="649517"/>
                    <a:pt x="534248" y="616370"/>
                  </a:cubicBezTo>
                  <a:cubicBezTo>
                    <a:pt x="525295" y="599321"/>
                    <a:pt x="514722" y="583128"/>
                    <a:pt x="507292" y="565507"/>
                  </a:cubicBezTo>
                  <a:cubicBezTo>
                    <a:pt x="500530" y="549314"/>
                    <a:pt x="493481" y="534265"/>
                    <a:pt x="481004" y="521311"/>
                  </a:cubicBezTo>
                  <a:cubicBezTo>
                    <a:pt x="474431" y="514453"/>
                    <a:pt x="473002" y="502737"/>
                    <a:pt x="468335" y="493688"/>
                  </a:cubicBezTo>
                  <a:cubicBezTo>
                    <a:pt x="442904" y="444730"/>
                    <a:pt x="422996" y="393295"/>
                    <a:pt x="401851" y="342336"/>
                  </a:cubicBezTo>
                  <a:cubicBezTo>
                    <a:pt x="384992" y="301569"/>
                    <a:pt x="382420" y="259754"/>
                    <a:pt x="386515" y="217940"/>
                  </a:cubicBezTo>
                  <a:cubicBezTo>
                    <a:pt x="388706" y="194984"/>
                    <a:pt x="393945" y="169648"/>
                    <a:pt x="411566" y="150788"/>
                  </a:cubicBezTo>
                  <a:cubicBezTo>
                    <a:pt x="432807" y="128024"/>
                    <a:pt x="448047" y="134120"/>
                    <a:pt x="470336" y="144502"/>
                  </a:cubicBezTo>
                  <a:cubicBezTo>
                    <a:pt x="502816" y="159742"/>
                    <a:pt x="517484" y="191555"/>
                    <a:pt x="536915" y="218606"/>
                  </a:cubicBezTo>
                  <a:cubicBezTo>
                    <a:pt x="549965" y="236799"/>
                    <a:pt x="560156" y="256992"/>
                    <a:pt x="571586" y="276233"/>
                  </a:cubicBezTo>
                  <a:cubicBezTo>
                    <a:pt x="587207" y="302426"/>
                    <a:pt x="603686" y="328144"/>
                    <a:pt x="618449" y="354909"/>
                  </a:cubicBezTo>
                  <a:cubicBezTo>
                    <a:pt x="629117" y="374340"/>
                    <a:pt x="636928" y="395390"/>
                    <a:pt x="647214" y="415107"/>
                  </a:cubicBezTo>
                  <a:cubicBezTo>
                    <a:pt x="676552" y="471209"/>
                    <a:pt x="706746" y="526931"/>
                    <a:pt x="736178" y="583033"/>
                  </a:cubicBezTo>
                  <a:cubicBezTo>
                    <a:pt x="746465" y="602750"/>
                    <a:pt x="754942" y="623324"/>
                    <a:pt x="764944" y="643231"/>
                  </a:cubicBezTo>
                  <a:cubicBezTo>
                    <a:pt x="767325" y="647993"/>
                    <a:pt x="772754" y="651327"/>
                    <a:pt x="776659" y="655328"/>
                  </a:cubicBezTo>
                  <a:cubicBezTo>
                    <a:pt x="777136" y="650565"/>
                    <a:pt x="778279" y="645707"/>
                    <a:pt x="777898" y="640945"/>
                  </a:cubicBezTo>
                  <a:cubicBezTo>
                    <a:pt x="775231" y="606941"/>
                    <a:pt x="773421" y="572936"/>
                    <a:pt x="769040" y="539123"/>
                  </a:cubicBezTo>
                  <a:cubicBezTo>
                    <a:pt x="764849" y="507119"/>
                    <a:pt x="758943" y="475305"/>
                    <a:pt x="751989" y="443777"/>
                  </a:cubicBezTo>
                  <a:cubicBezTo>
                    <a:pt x="741512" y="396724"/>
                    <a:pt x="738750" y="349194"/>
                    <a:pt x="740845" y="301188"/>
                  </a:cubicBezTo>
                  <a:cubicBezTo>
                    <a:pt x="742560" y="259469"/>
                    <a:pt x="744370" y="217749"/>
                    <a:pt x="746656" y="176030"/>
                  </a:cubicBezTo>
                  <a:cubicBezTo>
                    <a:pt x="747704" y="156408"/>
                    <a:pt x="748751" y="136501"/>
                    <a:pt x="752656" y="117356"/>
                  </a:cubicBezTo>
                  <a:cubicBezTo>
                    <a:pt x="756276" y="99544"/>
                    <a:pt x="763610" y="82589"/>
                    <a:pt x="769420" y="65254"/>
                  </a:cubicBezTo>
                  <a:cubicBezTo>
                    <a:pt x="777802" y="39917"/>
                    <a:pt x="825999" y="960"/>
                    <a:pt x="851717" y="8"/>
                  </a:cubicBezTo>
                  <a:cubicBezTo>
                    <a:pt x="857431" y="-183"/>
                    <a:pt x="863718" y="3246"/>
                    <a:pt x="869052" y="6294"/>
                  </a:cubicBezTo>
                  <a:cubicBezTo>
                    <a:pt x="894008" y="20582"/>
                    <a:pt x="905247" y="43823"/>
                    <a:pt x="910009" y="71159"/>
                  </a:cubicBezTo>
                  <a:cubicBezTo>
                    <a:pt x="910486" y="73731"/>
                    <a:pt x="911629" y="76208"/>
                    <a:pt x="912486" y="78779"/>
                  </a:cubicBezTo>
                  <a:cubicBezTo>
                    <a:pt x="926583" y="117832"/>
                    <a:pt x="932108" y="158599"/>
                    <a:pt x="938680" y="199271"/>
                  </a:cubicBezTo>
                  <a:cubicBezTo>
                    <a:pt x="942680" y="223940"/>
                    <a:pt x="948776" y="248134"/>
                    <a:pt x="952586" y="272804"/>
                  </a:cubicBezTo>
                  <a:cubicBezTo>
                    <a:pt x="954967" y="288044"/>
                    <a:pt x="954967" y="303665"/>
                    <a:pt x="955634" y="319190"/>
                  </a:cubicBezTo>
                  <a:cubicBezTo>
                    <a:pt x="957634" y="368149"/>
                    <a:pt x="958397" y="417107"/>
                    <a:pt x="961921" y="465971"/>
                  </a:cubicBezTo>
                  <a:cubicBezTo>
                    <a:pt x="963540" y="489878"/>
                    <a:pt x="969922" y="513405"/>
                    <a:pt x="974589" y="537027"/>
                  </a:cubicBezTo>
                  <a:cubicBezTo>
                    <a:pt x="981447" y="571698"/>
                    <a:pt x="988210" y="606369"/>
                    <a:pt x="996020" y="640754"/>
                  </a:cubicBezTo>
                  <a:cubicBezTo>
                    <a:pt x="1001068" y="663043"/>
                    <a:pt x="1007926" y="684855"/>
                    <a:pt x="1014022" y="706858"/>
                  </a:cubicBezTo>
                  <a:cubicBezTo>
                    <a:pt x="1014880" y="709906"/>
                    <a:pt x="1014594" y="713430"/>
                    <a:pt x="1016023" y="716097"/>
                  </a:cubicBezTo>
                  <a:cubicBezTo>
                    <a:pt x="1018309" y="720193"/>
                    <a:pt x="1021642" y="723717"/>
                    <a:pt x="1024595" y="727527"/>
                  </a:cubicBezTo>
                  <a:cubicBezTo>
                    <a:pt x="1026500" y="724289"/>
                    <a:pt x="1028691" y="721050"/>
                    <a:pt x="1030120" y="717621"/>
                  </a:cubicBezTo>
                  <a:cubicBezTo>
                    <a:pt x="1039740" y="694190"/>
                    <a:pt x="1049360" y="670758"/>
                    <a:pt x="1058790" y="647327"/>
                  </a:cubicBezTo>
                  <a:cubicBezTo>
                    <a:pt x="1067553" y="625514"/>
                    <a:pt x="1075649" y="603321"/>
                    <a:pt x="1084888" y="581699"/>
                  </a:cubicBezTo>
                  <a:cubicBezTo>
                    <a:pt x="1088413" y="573508"/>
                    <a:pt x="1093175" y="565412"/>
                    <a:pt x="1099081" y="558839"/>
                  </a:cubicBezTo>
                  <a:cubicBezTo>
                    <a:pt x="1123084" y="531884"/>
                    <a:pt x="1147563" y="504737"/>
                    <a:pt x="1180329" y="488926"/>
                  </a:cubicBezTo>
                  <a:cubicBezTo>
                    <a:pt x="1204427" y="477305"/>
                    <a:pt x="1231002" y="471495"/>
                    <a:pt x="1258434" y="479115"/>
                  </a:cubicBezTo>
                  <a:cubicBezTo>
                    <a:pt x="1277103" y="484259"/>
                    <a:pt x="1304726" y="518453"/>
                    <a:pt x="1302916" y="539789"/>
                  </a:cubicBezTo>
                  <a:close/>
                  <a:moveTo>
                    <a:pt x="1253386" y="573413"/>
                  </a:moveTo>
                  <a:cubicBezTo>
                    <a:pt x="1255672" y="564269"/>
                    <a:pt x="1247290" y="540170"/>
                    <a:pt x="1238813" y="538456"/>
                  </a:cubicBezTo>
                  <a:cubicBezTo>
                    <a:pt x="1229288" y="536551"/>
                    <a:pt x="1217381" y="536170"/>
                    <a:pt x="1209285" y="540456"/>
                  </a:cubicBezTo>
                  <a:cubicBezTo>
                    <a:pt x="1192616" y="549314"/>
                    <a:pt x="1177472" y="561316"/>
                    <a:pt x="1162422" y="572841"/>
                  </a:cubicBezTo>
                  <a:cubicBezTo>
                    <a:pt x="1129180" y="598178"/>
                    <a:pt x="1115559" y="636373"/>
                    <a:pt x="1102605" y="673425"/>
                  </a:cubicBezTo>
                  <a:cubicBezTo>
                    <a:pt x="1091556" y="705048"/>
                    <a:pt x="1076982" y="734004"/>
                    <a:pt x="1060504" y="762865"/>
                  </a:cubicBezTo>
                  <a:cubicBezTo>
                    <a:pt x="1048407" y="783915"/>
                    <a:pt x="1035454" y="805442"/>
                    <a:pt x="1035549" y="832016"/>
                  </a:cubicBezTo>
                  <a:cubicBezTo>
                    <a:pt x="1035644" y="849542"/>
                    <a:pt x="1022024" y="860401"/>
                    <a:pt x="1004783" y="860496"/>
                  </a:cubicBezTo>
                  <a:cubicBezTo>
                    <a:pt x="992496" y="860591"/>
                    <a:pt x="979066" y="857924"/>
                    <a:pt x="968017" y="861830"/>
                  </a:cubicBezTo>
                  <a:cubicBezTo>
                    <a:pt x="941442" y="871259"/>
                    <a:pt x="915724" y="883261"/>
                    <a:pt x="890102" y="895262"/>
                  </a:cubicBezTo>
                  <a:cubicBezTo>
                    <a:pt x="837238" y="920027"/>
                    <a:pt x="783232" y="942697"/>
                    <a:pt x="737321" y="980511"/>
                  </a:cubicBezTo>
                  <a:cubicBezTo>
                    <a:pt x="726939" y="989084"/>
                    <a:pt x="699221" y="984893"/>
                    <a:pt x="695411" y="974129"/>
                  </a:cubicBezTo>
                  <a:cubicBezTo>
                    <a:pt x="692363" y="965557"/>
                    <a:pt x="691792" y="952984"/>
                    <a:pt x="696078" y="945650"/>
                  </a:cubicBezTo>
                  <a:cubicBezTo>
                    <a:pt x="701888" y="935744"/>
                    <a:pt x="712461" y="927552"/>
                    <a:pt x="722653" y="921647"/>
                  </a:cubicBezTo>
                  <a:cubicBezTo>
                    <a:pt x="732749" y="915741"/>
                    <a:pt x="745322" y="914122"/>
                    <a:pt x="756276" y="909455"/>
                  </a:cubicBezTo>
                  <a:cubicBezTo>
                    <a:pt x="763991" y="906121"/>
                    <a:pt x="770659" y="900311"/>
                    <a:pt x="778183" y="896501"/>
                  </a:cubicBezTo>
                  <a:cubicBezTo>
                    <a:pt x="808187" y="881261"/>
                    <a:pt x="838191" y="865925"/>
                    <a:pt x="868671" y="851638"/>
                  </a:cubicBezTo>
                  <a:cubicBezTo>
                    <a:pt x="889054" y="842113"/>
                    <a:pt x="910295" y="834493"/>
                    <a:pt x="931155" y="825825"/>
                  </a:cubicBezTo>
                  <a:cubicBezTo>
                    <a:pt x="945442" y="819920"/>
                    <a:pt x="964492" y="817253"/>
                    <a:pt x="966397" y="798679"/>
                  </a:cubicBezTo>
                  <a:cubicBezTo>
                    <a:pt x="968302" y="780296"/>
                    <a:pt x="965445" y="761150"/>
                    <a:pt x="962968" y="742577"/>
                  </a:cubicBezTo>
                  <a:cubicBezTo>
                    <a:pt x="960778" y="726003"/>
                    <a:pt x="955825" y="709906"/>
                    <a:pt x="952777" y="693523"/>
                  </a:cubicBezTo>
                  <a:cubicBezTo>
                    <a:pt x="947823" y="666091"/>
                    <a:pt x="944109" y="638468"/>
                    <a:pt x="938680" y="611227"/>
                  </a:cubicBezTo>
                  <a:cubicBezTo>
                    <a:pt x="934679" y="590939"/>
                    <a:pt x="927250" y="571317"/>
                    <a:pt x="924392" y="550934"/>
                  </a:cubicBezTo>
                  <a:cubicBezTo>
                    <a:pt x="920011" y="520073"/>
                    <a:pt x="917629" y="488926"/>
                    <a:pt x="915534" y="457779"/>
                  </a:cubicBezTo>
                  <a:cubicBezTo>
                    <a:pt x="912962" y="420155"/>
                    <a:pt x="912295" y="382246"/>
                    <a:pt x="909438" y="344622"/>
                  </a:cubicBezTo>
                  <a:cubicBezTo>
                    <a:pt x="906676" y="309094"/>
                    <a:pt x="902390" y="273566"/>
                    <a:pt x="898103" y="238228"/>
                  </a:cubicBezTo>
                  <a:cubicBezTo>
                    <a:pt x="895436" y="216416"/>
                    <a:pt x="892865" y="194508"/>
                    <a:pt x="888007" y="173172"/>
                  </a:cubicBezTo>
                  <a:cubicBezTo>
                    <a:pt x="879815" y="137453"/>
                    <a:pt x="870576" y="101925"/>
                    <a:pt x="852383" y="67635"/>
                  </a:cubicBezTo>
                  <a:cubicBezTo>
                    <a:pt x="848097" y="67159"/>
                    <a:pt x="841811" y="64587"/>
                    <a:pt x="839906" y="66492"/>
                  </a:cubicBezTo>
                  <a:cubicBezTo>
                    <a:pt x="831904" y="74588"/>
                    <a:pt x="822761" y="82970"/>
                    <a:pt x="818474" y="93162"/>
                  </a:cubicBezTo>
                  <a:cubicBezTo>
                    <a:pt x="804187" y="127262"/>
                    <a:pt x="800567" y="164028"/>
                    <a:pt x="794852" y="200318"/>
                  </a:cubicBezTo>
                  <a:cubicBezTo>
                    <a:pt x="788470" y="241085"/>
                    <a:pt x="784470" y="281948"/>
                    <a:pt x="783803" y="323191"/>
                  </a:cubicBezTo>
                  <a:cubicBezTo>
                    <a:pt x="783613" y="339098"/>
                    <a:pt x="785804" y="355100"/>
                    <a:pt x="786470" y="371102"/>
                  </a:cubicBezTo>
                  <a:cubicBezTo>
                    <a:pt x="787613" y="402915"/>
                    <a:pt x="791709" y="434157"/>
                    <a:pt x="800663" y="464828"/>
                  </a:cubicBezTo>
                  <a:cubicBezTo>
                    <a:pt x="801996" y="469400"/>
                    <a:pt x="800853" y="474734"/>
                    <a:pt x="800853" y="479687"/>
                  </a:cubicBezTo>
                  <a:cubicBezTo>
                    <a:pt x="800853" y="487021"/>
                    <a:pt x="799710" y="494641"/>
                    <a:pt x="801139" y="501785"/>
                  </a:cubicBezTo>
                  <a:cubicBezTo>
                    <a:pt x="802567" y="509024"/>
                    <a:pt x="807997" y="515596"/>
                    <a:pt x="809139" y="522835"/>
                  </a:cubicBezTo>
                  <a:cubicBezTo>
                    <a:pt x="811997" y="540647"/>
                    <a:pt x="813902" y="558649"/>
                    <a:pt x="814950" y="576746"/>
                  </a:cubicBezTo>
                  <a:cubicBezTo>
                    <a:pt x="815902" y="592558"/>
                    <a:pt x="814283" y="608560"/>
                    <a:pt x="815331" y="624371"/>
                  </a:cubicBezTo>
                  <a:cubicBezTo>
                    <a:pt x="817712" y="662662"/>
                    <a:pt x="821522" y="700857"/>
                    <a:pt x="823237" y="739243"/>
                  </a:cubicBezTo>
                  <a:cubicBezTo>
                    <a:pt x="823618" y="746768"/>
                    <a:pt x="817998" y="760293"/>
                    <a:pt x="813331" y="761150"/>
                  </a:cubicBezTo>
                  <a:cubicBezTo>
                    <a:pt x="802758" y="763055"/>
                    <a:pt x="789233" y="761912"/>
                    <a:pt x="780184" y="756388"/>
                  </a:cubicBezTo>
                  <a:cubicBezTo>
                    <a:pt x="762086" y="745339"/>
                    <a:pt x="753418" y="725527"/>
                    <a:pt x="744370" y="706858"/>
                  </a:cubicBezTo>
                  <a:cubicBezTo>
                    <a:pt x="734178" y="685617"/>
                    <a:pt x="724557" y="664091"/>
                    <a:pt x="714747" y="642659"/>
                  </a:cubicBezTo>
                  <a:cubicBezTo>
                    <a:pt x="706079" y="623705"/>
                    <a:pt x="699793" y="603035"/>
                    <a:pt x="688458" y="585890"/>
                  </a:cubicBezTo>
                  <a:cubicBezTo>
                    <a:pt x="655787" y="536360"/>
                    <a:pt x="633213" y="481973"/>
                    <a:pt x="608258" y="428633"/>
                  </a:cubicBezTo>
                  <a:cubicBezTo>
                    <a:pt x="598733" y="408440"/>
                    <a:pt x="587398" y="389104"/>
                    <a:pt x="575968" y="369959"/>
                  </a:cubicBezTo>
                  <a:cubicBezTo>
                    <a:pt x="558918" y="341384"/>
                    <a:pt x="541297" y="312999"/>
                    <a:pt x="523295" y="285091"/>
                  </a:cubicBezTo>
                  <a:cubicBezTo>
                    <a:pt x="505864" y="258040"/>
                    <a:pt x="488338" y="230989"/>
                    <a:pt x="469288" y="205271"/>
                  </a:cubicBezTo>
                  <a:cubicBezTo>
                    <a:pt x="462334" y="195937"/>
                    <a:pt x="460905" y="192032"/>
                    <a:pt x="472240" y="187364"/>
                  </a:cubicBezTo>
                  <a:cubicBezTo>
                    <a:pt x="474241" y="186507"/>
                    <a:pt x="475003" y="182411"/>
                    <a:pt x="476241" y="179744"/>
                  </a:cubicBezTo>
                  <a:cubicBezTo>
                    <a:pt x="473383" y="178506"/>
                    <a:pt x="469478" y="175363"/>
                    <a:pt x="467954" y="176315"/>
                  </a:cubicBezTo>
                  <a:cubicBezTo>
                    <a:pt x="461001" y="180697"/>
                    <a:pt x="452619" y="184983"/>
                    <a:pt x="448618" y="191651"/>
                  </a:cubicBezTo>
                  <a:cubicBezTo>
                    <a:pt x="438617" y="208510"/>
                    <a:pt x="434426" y="227941"/>
                    <a:pt x="434045" y="247467"/>
                  </a:cubicBezTo>
                  <a:cubicBezTo>
                    <a:pt x="433093" y="286424"/>
                    <a:pt x="444713" y="322619"/>
                    <a:pt x="459572" y="358052"/>
                  </a:cubicBezTo>
                  <a:cubicBezTo>
                    <a:pt x="469859" y="382627"/>
                    <a:pt x="477479" y="408440"/>
                    <a:pt x="488814" y="432443"/>
                  </a:cubicBezTo>
                  <a:cubicBezTo>
                    <a:pt x="499292" y="454636"/>
                    <a:pt x="514436" y="474638"/>
                    <a:pt x="525485" y="496641"/>
                  </a:cubicBezTo>
                  <a:cubicBezTo>
                    <a:pt x="553203" y="551981"/>
                    <a:pt x="579587" y="607893"/>
                    <a:pt x="606829" y="663424"/>
                  </a:cubicBezTo>
                  <a:cubicBezTo>
                    <a:pt x="619782" y="689808"/>
                    <a:pt x="639690" y="712573"/>
                    <a:pt x="641976" y="744386"/>
                  </a:cubicBezTo>
                  <a:cubicBezTo>
                    <a:pt x="642929" y="758007"/>
                    <a:pt x="644738" y="772390"/>
                    <a:pt x="634547" y="779724"/>
                  </a:cubicBezTo>
                  <a:cubicBezTo>
                    <a:pt x="626260" y="785725"/>
                    <a:pt x="611591" y="787154"/>
                    <a:pt x="600923" y="784868"/>
                  </a:cubicBezTo>
                  <a:cubicBezTo>
                    <a:pt x="564919" y="776962"/>
                    <a:pt x="533772" y="757721"/>
                    <a:pt x="502625" y="738195"/>
                  </a:cubicBezTo>
                  <a:cubicBezTo>
                    <a:pt x="476907" y="722003"/>
                    <a:pt x="454619" y="700000"/>
                    <a:pt x="424711" y="690951"/>
                  </a:cubicBezTo>
                  <a:cubicBezTo>
                    <a:pt x="423472" y="690570"/>
                    <a:pt x="421663" y="690665"/>
                    <a:pt x="420901" y="689903"/>
                  </a:cubicBezTo>
                  <a:cubicBezTo>
                    <a:pt x="402803" y="669806"/>
                    <a:pt x="379562" y="656471"/>
                    <a:pt x="358512" y="640088"/>
                  </a:cubicBezTo>
                  <a:cubicBezTo>
                    <a:pt x="321460" y="611227"/>
                    <a:pt x="288979" y="576556"/>
                    <a:pt x="253737" y="545123"/>
                  </a:cubicBezTo>
                  <a:cubicBezTo>
                    <a:pt x="238782" y="531693"/>
                    <a:pt x="222019" y="520358"/>
                    <a:pt x="205922" y="508262"/>
                  </a:cubicBezTo>
                  <a:cubicBezTo>
                    <a:pt x="200873" y="504452"/>
                    <a:pt x="193444" y="502547"/>
                    <a:pt x="190491" y="497689"/>
                  </a:cubicBezTo>
                  <a:cubicBezTo>
                    <a:pt x="176489" y="474353"/>
                    <a:pt x="150010" y="466256"/>
                    <a:pt x="132008" y="447683"/>
                  </a:cubicBezTo>
                  <a:cubicBezTo>
                    <a:pt x="125149" y="440539"/>
                    <a:pt x="116291" y="435300"/>
                    <a:pt x="108004" y="429680"/>
                  </a:cubicBezTo>
                  <a:cubicBezTo>
                    <a:pt x="95146" y="421108"/>
                    <a:pt x="92098" y="422441"/>
                    <a:pt x="87049" y="437110"/>
                  </a:cubicBezTo>
                  <a:cubicBezTo>
                    <a:pt x="77239" y="465685"/>
                    <a:pt x="89526" y="491021"/>
                    <a:pt x="99813" y="516072"/>
                  </a:cubicBezTo>
                  <a:cubicBezTo>
                    <a:pt x="106576" y="532550"/>
                    <a:pt x="114672" y="549505"/>
                    <a:pt x="126292" y="562554"/>
                  </a:cubicBezTo>
                  <a:cubicBezTo>
                    <a:pt x="149915" y="589224"/>
                    <a:pt x="172203" y="616656"/>
                    <a:pt x="192015" y="646469"/>
                  </a:cubicBezTo>
                  <a:cubicBezTo>
                    <a:pt x="206302" y="667901"/>
                    <a:pt x="223162" y="687903"/>
                    <a:pt x="240592" y="707048"/>
                  </a:cubicBezTo>
                  <a:cubicBezTo>
                    <a:pt x="260309" y="728765"/>
                    <a:pt x="276121" y="753530"/>
                    <a:pt x="300314" y="771723"/>
                  </a:cubicBezTo>
                  <a:cubicBezTo>
                    <a:pt x="320793" y="787058"/>
                    <a:pt x="336509" y="808490"/>
                    <a:pt x="355559" y="825825"/>
                  </a:cubicBezTo>
                  <a:cubicBezTo>
                    <a:pt x="370133" y="838970"/>
                    <a:pt x="385372" y="852495"/>
                    <a:pt x="402613" y="861163"/>
                  </a:cubicBezTo>
                  <a:cubicBezTo>
                    <a:pt x="421377" y="870497"/>
                    <a:pt x="431092" y="883928"/>
                    <a:pt x="437093" y="902882"/>
                  </a:cubicBezTo>
                  <a:cubicBezTo>
                    <a:pt x="444999" y="927838"/>
                    <a:pt x="435093" y="947078"/>
                    <a:pt x="407090" y="944221"/>
                  </a:cubicBezTo>
                  <a:cubicBezTo>
                    <a:pt x="389945" y="942411"/>
                    <a:pt x="372418" y="940887"/>
                    <a:pt x="355940" y="936029"/>
                  </a:cubicBezTo>
                  <a:cubicBezTo>
                    <a:pt x="309934" y="922694"/>
                    <a:pt x="263643" y="909740"/>
                    <a:pt x="218971" y="892786"/>
                  </a:cubicBezTo>
                  <a:cubicBezTo>
                    <a:pt x="189348" y="881546"/>
                    <a:pt x="162392" y="863258"/>
                    <a:pt x="133913" y="848685"/>
                  </a:cubicBezTo>
                  <a:cubicBezTo>
                    <a:pt x="115815" y="839351"/>
                    <a:pt x="99622" y="824682"/>
                    <a:pt x="77334" y="826206"/>
                  </a:cubicBezTo>
                  <a:cubicBezTo>
                    <a:pt x="74667" y="826397"/>
                    <a:pt x="69904" y="831064"/>
                    <a:pt x="70286" y="832207"/>
                  </a:cubicBezTo>
                  <a:cubicBezTo>
                    <a:pt x="74572" y="844399"/>
                    <a:pt x="78096" y="857258"/>
                    <a:pt x="84954" y="867830"/>
                  </a:cubicBezTo>
                  <a:cubicBezTo>
                    <a:pt x="92574" y="879546"/>
                    <a:pt x="102766" y="889928"/>
                    <a:pt x="113148" y="899358"/>
                  </a:cubicBezTo>
                  <a:cubicBezTo>
                    <a:pt x="129817" y="914693"/>
                    <a:pt x="146676" y="930124"/>
                    <a:pt x="165154" y="942983"/>
                  </a:cubicBezTo>
                  <a:cubicBezTo>
                    <a:pt x="202111" y="968510"/>
                    <a:pt x="239640" y="993656"/>
                    <a:pt x="278311" y="1016420"/>
                  </a:cubicBezTo>
                  <a:cubicBezTo>
                    <a:pt x="309934" y="1035089"/>
                    <a:pt x="343463" y="1050520"/>
                    <a:pt x="376514" y="1066808"/>
                  </a:cubicBezTo>
                  <a:cubicBezTo>
                    <a:pt x="398326" y="1077476"/>
                    <a:pt x="418329" y="1092906"/>
                    <a:pt x="443856" y="1094811"/>
                  </a:cubicBezTo>
                  <a:cubicBezTo>
                    <a:pt x="446999" y="1095097"/>
                    <a:pt x="451476" y="1097859"/>
                    <a:pt x="452619" y="1100717"/>
                  </a:cubicBezTo>
                  <a:cubicBezTo>
                    <a:pt x="460144" y="1119005"/>
                    <a:pt x="468811" y="1135864"/>
                    <a:pt x="460429" y="1158152"/>
                  </a:cubicBezTo>
                  <a:cubicBezTo>
                    <a:pt x="443094" y="1204158"/>
                    <a:pt x="438141" y="1251116"/>
                    <a:pt x="465478" y="1296170"/>
                  </a:cubicBezTo>
                  <a:cubicBezTo>
                    <a:pt x="471288" y="1305695"/>
                    <a:pt x="475670" y="1316648"/>
                    <a:pt x="483004" y="1324840"/>
                  </a:cubicBezTo>
                  <a:cubicBezTo>
                    <a:pt x="497101" y="1340366"/>
                    <a:pt x="510626" y="1358844"/>
                    <a:pt x="528533" y="1367893"/>
                  </a:cubicBezTo>
                  <a:cubicBezTo>
                    <a:pt x="551012" y="1379323"/>
                    <a:pt x="572539" y="1395039"/>
                    <a:pt x="599971" y="1396563"/>
                  </a:cubicBezTo>
                  <a:cubicBezTo>
                    <a:pt x="628736" y="1398278"/>
                    <a:pt x="657216" y="1405040"/>
                    <a:pt x="685981" y="1405993"/>
                  </a:cubicBezTo>
                  <a:cubicBezTo>
                    <a:pt x="711032" y="1406850"/>
                    <a:pt x="736274" y="1401326"/>
                    <a:pt x="761514" y="1401135"/>
                  </a:cubicBezTo>
                  <a:cubicBezTo>
                    <a:pt x="801139" y="1400754"/>
                    <a:pt x="837905" y="1387229"/>
                    <a:pt x="875053" y="1377037"/>
                  </a:cubicBezTo>
                  <a:cubicBezTo>
                    <a:pt x="902104" y="1369607"/>
                    <a:pt x="932108" y="1366559"/>
                    <a:pt x="952872" y="1343128"/>
                  </a:cubicBezTo>
                  <a:cubicBezTo>
                    <a:pt x="954491" y="1341318"/>
                    <a:pt x="957825" y="1341318"/>
                    <a:pt x="960111" y="1339985"/>
                  </a:cubicBezTo>
                  <a:cubicBezTo>
                    <a:pt x="978590" y="1329507"/>
                    <a:pt x="991924" y="1314839"/>
                    <a:pt x="995734" y="1293312"/>
                  </a:cubicBezTo>
                  <a:cubicBezTo>
                    <a:pt x="998497" y="1278263"/>
                    <a:pt x="1005164" y="1268071"/>
                    <a:pt x="1019928" y="1261403"/>
                  </a:cubicBezTo>
                  <a:cubicBezTo>
                    <a:pt x="1027929" y="1257784"/>
                    <a:pt x="1034215" y="1247973"/>
                    <a:pt x="1038502" y="1239591"/>
                  </a:cubicBezTo>
                  <a:cubicBezTo>
                    <a:pt x="1043740" y="1229399"/>
                    <a:pt x="1044883" y="1217207"/>
                    <a:pt x="1049646" y="1206730"/>
                  </a:cubicBezTo>
                  <a:cubicBezTo>
                    <a:pt x="1063648" y="1176440"/>
                    <a:pt x="1079174" y="1146818"/>
                    <a:pt x="1092699" y="1116433"/>
                  </a:cubicBezTo>
                  <a:cubicBezTo>
                    <a:pt x="1100033" y="1099859"/>
                    <a:pt x="1103938" y="1081667"/>
                    <a:pt x="1110701" y="1064712"/>
                  </a:cubicBezTo>
                  <a:cubicBezTo>
                    <a:pt x="1116321" y="1050710"/>
                    <a:pt x="1124417" y="1037756"/>
                    <a:pt x="1130323" y="1023755"/>
                  </a:cubicBezTo>
                  <a:cubicBezTo>
                    <a:pt x="1140324" y="1000037"/>
                    <a:pt x="1149754" y="975939"/>
                    <a:pt x="1158802" y="951841"/>
                  </a:cubicBezTo>
                  <a:cubicBezTo>
                    <a:pt x="1174328" y="910598"/>
                    <a:pt x="1190806" y="869735"/>
                    <a:pt x="1204142" y="827825"/>
                  </a:cubicBezTo>
                  <a:cubicBezTo>
                    <a:pt x="1221382" y="773247"/>
                    <a:pt x="1240336" y="718669"/>
                    <a:pt x="1239574" y="660090"/>
                  </a:cubicBezTo>
                  <a:cubicBezTo>
                    <a:pt x="1239574" y="658757"/>
                    <a:pt x="1239956" y="657423"/>
                    <a:pt x="1240336" y="656090"/>
                  </a:cubicBezTo>
                  <a:cubicBezTo>
                    <a:pt x="1246623" y="632944"/>
                    <a:pt x="1253672" y="609989"/>
                    <a:pt x="1251195" y="585414"/>
                  </a:cubicBezTo>
                  <a:cubicBezTo>
                    <a:pt x="1250814" y="581509"/>
                    <a:pt x="1252529" y="577413"/>
                    <a:pt x="1253576" y="573508"/>
                  </a:cubicBezTo>
                  <a:close/>
                  <a:moveTo>
                    <a:pt x="105147" y="944221"/>
                  </a:moveTo>
                  <a:cubicBezTo>
                    <a:pt x="105718" y="943554"/>
                    <a:pt x="106385" y="942983"/>
                    <a:pt x="106957" y="942316"/>
                  </a:cubicBezTo>
                  <a:cubicBezTo>
                    <a:pt x="104575" y="940030"/>
                    <a:pt x="102194" y="937744"/>
                    <a:pt x="98289" y="936982"/>
                  </a:cubicBezTo>
                  <a:cubicBezTo>
                    <a:pt x="100575" y="939363"/>
                    <a:pt x="102766" y="941840"/>
                    <a:pt x="105052" y="944221"/>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10" name="フリーフォーム: 図形 309">
              <a:extLst>
                <a:ext uri="{FF2B5EF4-FFF2-40B4-BE49-F238E27FC236}">
                  <a16:creationId xmlns:a16="http://schemas.microsoft.com/office/drawing/2014/main" id="{2C10CDF9-41D4-33CB-85EF-191FDD22F65E}"/>
                </a:ext>
              </a:extLst>
            </p:cNvPr>
            <p:cNvSpPr/>
            <p:nvPr/>
          </p:nvSpPr>
          <p:spPr>
            <a:xfrm>
              <a:off x="8139340" y="6873291"/>
              <a:ext cx="1183693" cy="1340284"/>
            </a:xfrm>
            <a:custGeom>
              <a:avLst/>
              <a:gdLst>
                <a:gd name="connsiteX0" fmla="*/ 1168739 w 1183693"/>
                <a:gd name="connsiteY0" fmla="*/ 472753 h 1340284"/>
                <a:gd name="connsiteX1" fmla="*/ 1183312 w 1183693"/>
                <a:gd name="connsiteY1" fmla="*/ 507709 h 1340284"/>
                <a:gd name="connsiteX2" fmla="*/ 1180931 w 1183693"/>
                <a:gd name="connsiteY2" fmla="*/ 519616 h 1340284"/>
                <a:gd name="connsiteX3" fmla="*/ 1170072 w 1183693"/>
                <a:gd name="connsiteY3" fmla="*/ 590291 h 1340284"/>
                <a:gd name="connsiteX4" fmla="*/ 1169310 w 1183693"/>
                <a:gd name="connsiteY4" fmla="*/ 594292 h 1340284"/>
                <a:gd name="connsiteX5" fmla="*/ 1133877 w 1183693"/>
                <a:gd name="connsiteY5" fmla="*/ 762027 h 1340284"/>
                <a:gd name="connsiteX6" fmla="*/ 1088538 w 1183693"/>
                <a:gd name="connsiteY6" fmla="*/ 886042 h 1340284"/>
                <a:gd name="connsiteX7" fmla="*/ 1060058 w 1183693"/>
                <a:gd name="connsiteY7" fmla="*/ 957956 h 1340284"/>
                <a:gd name="connsiteX8" fmla="*/ 1040437 w 1183693"/>
                <a:gd name="connsiteY8" fmla="*/ 998914 h 1340284"/>
                <a:gd name="connsiteX9" fmla="*/ 1022435 w 1183693"/>
                <a:gd name="connsiteY9" fmla="*/ 1050634 h 1340284"/>
                <a:gd name="connsiteX10" fmla="*/ 979382 w 1183693"/>
                <a:gd name="connsiteY10" fmla="*/ 1140931 h 1340284"/>
                <a:gd name="connsiteX11" fmla="*/ 968238 w 1183693"/>
                <a:gd name="connsiteY11" fmla="*/ 1173793 h 1340284"/>
                <a:gd name="connsiteX12" fmla="*/ 949664 w 1183693"/>
                <a:gd name="connsiteY12" fmla="*/ 1195605 h 1340284"/>
                <a:gd name="connsiteX13" fmla="*/ 925470 w 1183693"/>
                <a:gd name="connsiteY13" fmla="*/ 1227514 h 1340284"/>
                <a:gd name="connsiteX14" fmla="*/ 889847 w 1183693"/>
                <a:gd name="connsiteY14" fmla="*/ 1274186 h 1340284"/>
                <a:gd name="connsiteX15" fmla="*/ 882607 w 1183693"/>
                <a:gd name="connsiteY15" fmla="*/ 1277330 h 1340284"/>
                <a:gd name="connsiteX16" fmla="*/ 804788 w 1183693"/>
                <a:gd name="connsiteY16" fmla="*/ 1311238 h 1340284"/>
                <a:gd name="connsiteX17" fmla="*/ 691250 w 1183693"/>
                <a:gd name="connsiteY17" fmla="*/ 1335337 h 1340284"/>
                <a:gd name="connsiteX18" fmla="*/ 615717 w 1183693"/>
                <a:gd name="connsiteY18" fmla="*/ 1340194 h 1340284"/>
                <a:gd name="connsiteX19" fmla="*/ 529706 w 1183693"/>
                <a:gd name="connsiteY19" fmla="*/ 1330765 h 1340284"/>
                <a:gd name="connsiteX20" fmla="*/ 458269 w 1183693"/>
                <a:gd name="connsiteY20" fmla="*/ 1302094 h 1340284"/>
                <a:gd name="connsiteX21" fmla="*/ 412740 w 1183693"/>
                <a:gd name="connsiteY21" fmla="*/ 1259041 h 1340284"/>
                <a:gd name="connsiteX22" fmla="*/ 395213 w 1183693"/>
                <a:gd name="connsiteY22" fmla="*/ 1230371 h 1340284"/>
                <a:gd name="connsiteX23" fmla="*/ 390165 w 1183693"/>
                <a:gd name="connsiteY23" fmla="*/ 1092354 h 1340284"/>
                <a:gd name="connsiteX24" fmla="*/ 382355 w 1183693"/>
                <a:gd name="connsiteY24" fmla="*/ 1034918 h 1340284"/>
                <a:gd name="connsiteX25" fmla="*/ 373591 w 1183693"/>
                <a:gd name="connsiteY25" fmla="*/ 1029013 h 1340284"/>
                <a:gd name="connsiteX26" fmla="*/ 306250 w 1183693"/>
                <a:gd name="connsiteY26" fmla="*/ 1001009 h 1340284"/>
                <a:gd name="connsiteX27" fmla="*/ 208047 w 1183693"/>
                <a:gd name="connsiteY27" fmla="*/ 950622 h 1340284"/>
                <a:gd name="connsiteX28" fmla="*/ 94890 w 1183693"/>
                <a:gd name="connsiteY28" fmla="*/ 877184 h 1340284"/>
                <a:gd name="connsiteX29" fmla="*/ 42884 w 1183693"/>
                <a:gd name="connsiteY29" fmla="*/ 833560 h 1340284"/>
                <a:gd name="connsiteX30" fmla="*/ 14689 w 1183693"/>
                <a:gd name="connsiteY30" fmla="*/ 802032 h 1340284"/>
                <a:gd name="connsiteX31" fmla="*/ 21 w 1183693"/>
                <a:gd name="connsiteY31" fmla="*/ 766408 h 1340284"/>
                <a:gd name="connsiteX32" fmla="*/ 7070 w 1183693"/>
                <a:gd name="connsiteY32" fmla="*/ 760408 h 1340284"/>
                <a:gd name="connsiteX33" fmla="*/ 63648 w 1183693"/>
                <a:gd name="connsiteY33" fmla="*/ 782887 h 1340284"/>
                <a:gd name="connsiteX34" fmla="*/ 148706 w 1183693"/>
                <a:gd name="connsiteY34" fmla="*/ 826987 h 1340284"/>
                <a:gd name="connsiteX35" fmla="*/ 285676 w 1183693"/>
                <a:gd name="connsiteY35" fmla="*/ 870231 h 1340284"/>
                <a:gd name="connsiteX36" fmla="*/ 336825 w 1183693"/>
                <a:gd name="connsiteY36" fmla="*/ 878422 h 1340284"/>
                <a:gd name="connsiteX37" fmla="*/ 366829 w 1183693"/>
                <a:gd name="connsiteY37" fmla="*/ 837084 h 1340284"/>
                <a:gd name="connsiteX38" fmla="*/ 332349 w 1183693"/>
                <a:gd name="connsiteY38" fmla="*/ 795364 h 1340284"/>
                <a:gd name="connsiteX39" fmla="*/ 285295 w 1183693"/>
                <a:gd name="connsiteY39" fmla="*/ 760027 h 1340284"/>
                <a:gd name="connsiteX40" fmla="*/ 230050 w 1183693"/>
                <a:gd name="connsiteY40" fmla="*/ 705925 h 1340284"/>
                <a:gd name="connsiteX41" fmla="*/ 170328 w 1183693"/>
                <a:gd name="connsiteY41" fmla="*/ 641250 h 1340284"/>
                <a:gd name="connsiteX42" fmla="*/ 121751 w 1183693"/>
                <a:gd name="connsiteY42" fmla="*/ 580671 h 1340284"/>
                <a:gd name="connsiteX43" fmla="*/ 56028 w 1183693"/>
                <a:gd name="connsiteY43" fmla="*/ 496756 h 1340284"/>
                <a:gd name="connsiteX44" fmla="*/ 29548 w 1183693"/>
                <a:gd name="connsiteY44" fmla="*/ 450274 h 1340284"/>
                <a:gd name="connsiteX45" fmla="*/ 16785 w 1183693"/>
                <a:gd name="connsiteY45" fmla="*/ 371311 h 1340284"/>
                <a:gd name="connsiteX46" fmla="*/ 37740 w 1183693"/>
                <a:gd name="connsiteY46" fmla="*/ 363882 h 1340284"/>
                <a:gd name="connsiteX47" fmla="*/ 61743 w 1183693"/>
                <a:gd name="connsiteY47" fmla="*/ 381884 h 1340284"/>
                <a:gd name="connsiteX48" fmla="*/ 120227 w 1183693"/>
                <a:gd name="connsiteY48" fmla="*/ 431890 h 1340284"/>
                <a:gd name="connsiteX49" fmla="*/ 135657 w 1183693"/>
                <a:gd name="connsiteY49" fmla="*/ 442463 h 1340284"/>
                <a:gd name="connsiteX50" fmla="*/ 183473 w 1183693"/>
                <a:gd name="connsiteY50" fmla="*/ 479325 h 1340284"/>
                <a:gd name="connsiteX51" fmla="*/ 288248 w 1183693"/>
                <a:gd name="connsiteY51" fmla="*/ 574289 h 1340284"/>
                <a:gd name="connsiteX52" fmla="*/ 350636 w 1183693"/>
                <a:gd name="connsiteY52" fmla="*/ 624105 h 1340284"/>
                <a:gd name="connsiteX53" fmla="*/ 354447 w 1183693"/>
                <a:gd name="connsiteY53" fmla="*/ 625153 h 1340284"/>
                <a:gd name="connsiteX54" fmla="*/ 432361 w 1183693"/>
                <a:gd name="connsiteY54" fmla="*/ 672397 h 1340284"/>
                <a:gd name="connsiteX55" fmla="*/ 530659 w 1183693"/>
                <a:gd name="connsiteY55" fmla="*/ 719069 h 1340284"/>
                <a:gd name="connsiteX56" fmla="*/ 564282 w 1183693"/>
                <a:gd name="connsiteY56" fmla="*/ 713926 h 1340284"/>
                <a:gd name="connsiteX57" fmla="*/ 571712 w 1183693"/>
                <a:gd name="connsiteY57" fmla="*/ 678588 h 1340284"/>
                <a:gd name="connsiteX58" fmla="*/ 536565 w 1183693"/>
                <a:gd name="connsiteY58" fmla="*/ 597625 h 1340284"/>
                <a:gd name="connsiteX59" fmla="*/ 455221 w 1183693"/>
                <a:gd name="connsiteY59" fmla="*/ 430843 h 1340284"/>
                <a:gd name="connsiteX60" fmla="*/ 418550 w 1183693"/>
                <a:gd name="connsiteY60" fmla="*/ 366644 h 1340284"/>
                <a:gd name="connsiteX61" fmla="*/ 389308 w 1183693"/>
                <a:gd name="connsiteY61" fmla="*/ 292254 h 1340284"/>
                <a:gd name="connsiteX62" fmla="*/ 363781 w 1183693"/>
                <a:gd name="connsiteY62" fmla="*/ 181669 h 1340284"/>
                <a:gd name="connsiteX63" fmla="*/ 378354 w 1183693"/>
                <a:gd name="connsiteY63" fmla="*/ 125852 h 1340284"/>
                <a:gd name="connsiteX64" fmla="*/ 397690 w 1183693"/>
                <a:gd name="connsiteY64" fmla="*/ 110517 h 1340284"/>
                <a:gd name="connsiteX65" fmla="*/ 405977 w 1183693"/>
                <a:gd name="connsiteY65" fmla="*/ 113946 h 1340284"/>
                <a:gd name="connsiteX66" fmla="*/ 401976 w 1183693"/>
                <a:gd name="connsiteY66" fmla="*/ 121566 h 1340284"/>
                <a:gd name="connsiteX67" fmla="*/ 399024 w 1183693"/>
                <a:gd name="connsiteY67" fmla="*/ 139473 h 1340284"/>
                <a:gd name="connsiteX68" fmla="*/ 453030 w 1183693"/>
                <a:gd name="connsiteY68" fmla="*/ 219292 h 1340284"/>
                <a:gd name="connsiteX69" fmla="*/ 505704 w 1183693"/>
                <a:gd name="connsiteY69" fmla="*/ 304160 h 1340284"/>
                <a:gd name="connsiteX70" fmla="*/ 537993 w 1183693"/>
                <a:gd name="connsiteY70" fmla="*/ 362834 h 1340284"/>
                <a:gd name="connsiteX71" fmla="*/ 618194 w 1183693"/>
                <a:gd name="connsiteY71" fmla="*/ 520092 h 1340284"/>
                <a:gd name="connsiteX72" fmla="*/ 644482 w 1183693"/>
                <a:gd name="connsiteY72" fmla="*/ 576861 h 1340284"/>
                <a:gd name="connsiteX73" fmla="*/ 674106 w 1183693"/>
                <a:gd name="connsiteY73" fmla="*/ 641059 h 1340284"/>
                <a:gd name="connsiteX74" fmla="*/ 709920 w 1183693"/>
                <a:gd name="connsiteY74" fmla="*/ 690589 h 1340284"/>
                <a:gd name="connsiteX75" fmla="*/ 743067 w 1183693"/>
                <a:gd name="connsiteY75" fmla="*/ 695352 h 1340284"/>
                <a:gd name="connsiteX76" fmla="*/ 752972 w 1183693"/>
                <a:gd name="connsiteY76" fmla="*/ 673444 h 1340284"/>
                <a:gd name="connsiteX77" fmla="*/ 745066 w 1183693"/>
                <a:gd name="connsiteY77" fmla="*/ 558573 h 1340284"/>
                <a:gd name="connsiteX78" fmla="*/ 744686 w 1183693"/>
                <a:gd name="connsiteY78" fmla="*/ 510948 h 1340284"/>
                <a:gd name="connsiteX79" fmla="*/ 738875 w 1183693"/>
                <a:gd name="connsiteY79" fmla="*/ 457036 h 1340284"/>
                <a:gd name="connsiteX80" fmla="*/ 730874 w 1183693"/>
                <a:gd name="connsiteY80" fmla="*/ 435986 h 1340284"/>
                <a:gd name="connsiteX81" fmla="*/ 730589 w 1183693"/>
                <a:gd name="connsiteY81" fmla="*/ 413888 h 1340284"/>
                <a:gd name="connsiteX82" fmla="*/ 730398 w 1183693"/>
                <a:gd name="connsiteY82" fmla="*/ 399029 h 1340284"/>
                <a:gd name="connsiteX83" fmla="*/ 716206 w 1183693"/>
                <a:gd name="connsiteY83" fmla="*/ 305303 h 1340284"/>
                <a:gd name="connsiteX84" fmla="*/ 713539 w 1183693"/>
                <a:gd name="connsiteY84" fmla="*/ 257392 h 1340284"/>
                <a:gd name="connsiteX85" fmla="*/ 724588 w 1183693"/>
                <a:gd name="connsiteY85" fmla="*/ 134520 h 1340284"/>
                <a:gd name="connsiteX86" fmla="*/ 748210 w 1183693"/>
                <a:gd name="connsiteY86" fmla="*/ 27364 h 1340284"/>
                <a:gd name="connsiteX87" fmla="*/ 769641 w 1183693"/>
                <a:gd name="connsiteY87" fmla="*/ 694 h 1340284"/>
                <a:gd name="connsiteX88" fmla="*/ 782119 w 1183693"/>
                <a:gd name="connsiteY88" fmla="*/ 1837 h 1340284"/>
                <a:gd name="connsiteX89" fmla="*/ 817742 w 1183693"/>
                <a:gd name="connsiteY89" fmla="*/ 107374 h 1340284"/>
                <a:gd name="connsiteX90" fmla="*/ 827839 w 1183693"/>
                <a:gd name="connsiteY90" fmla="*/ 172429 h 1340284"/>
                <a:gd name="connsiteX91" fmla="*/ 839173 w 1183693"/>
                <a:gd name="connsiteY91" fmla="*/ 278824 h 1340284"/>
                <a:gd name="connsiteX92" fmla="*/ 845270 w 1183693"/>
                <a:gd name="connsiteY92" fmla="*/ 391981 h 1340284"/>
                <a:gd name="connsiteX93" fmla="*/ 854128 w 1183693"/>
                <a:gd name="connsiteY93" fmla="*/ 485135 h 1340284"/>
                <a:gd name="connsiteX94" fmla="*/ 868415 w 1183693"/>
                <a:gd name="connsiteY94" fmla="*/ 545428 h 1340284"/>
                <a:gd name="connsiteX95" fmla="*/ 882513 w 1183693"/>
                <a:gd name="connsiteY95" fmla="*/ 627724 h 1340284"/>
                <a:gd name="connsiteX96" fmla="*/ 892704 w 1183693"/>
                <a:gd name="connsiteY96" fmla="*/ 676778 h 1340284"/>
                <a:gd name="connsiteX97" fmla="*/ 896133 w 1183693"/>
                <a:gd name="connsiteY97" fmla="*/ 732880 h 1340284"/>
                <a:gd name="connsiteX98" fmla="*/ 860891 w 1183693"/>
                <a:gd name="connsiteY98" fmla="*/ 760027 h 1340284"/>
                <a:gd name="connsiteX99" fmla="*/ 798407 w 1183693"/>
                <a:gd name="connsiteY99" fmla="*/ 785839 h 1340284"/>
                <a:gd name="connsiteX100" fmla="*/ 707919 w 1183693"/>
                <a:gd name="connsiteY100" fmla="*/ 830702 h 1340284"/>
                <a:gd name="connsiteX101" fmla="*/ 686012 w 1183693"/>
                <a:gd name="connsiteY101" fmla="*/ 843656 h 1340284"/>
                <a:gd name="connsiteX102" fmla="*/ 652388 w 1183693"/>
                <a:gd name="connsiteY102" fmla="*/ 855848 h 1340284"/>
                <a:gd name="connsiteX103" fmla="*/ 625814 w 1183693"/>
                <a:gd name="connsiteY103" fmla="*/ 879851 h 1340284"/>
                <a:gd name="connsiteX104" fmla="*/ 625147 w 1183693"/>
                <a:gd name="connsiteY104" fmla="*/ 908331 h 1340284"/>
                <a:gd name="connsiteX105" fmla="*/ 667057 w 1183693"/>
                <a:gd name="connsiteY105" fmla="*/ 914713 h 1340284"/>
                <a:gd name="connsiteX106" fmla="*/ 819838 w 1183693"/>
                <a:gd name="connsiteY106" fmla="*/ 829464 h 1340284"/>
                <a:gd name="connsiteX107" fmla="*/ 897752 w 1183693"/>
                <a:gd name="connsiteY107" fmla="*/ 796031 h 1340284"/>
                <a:gd name="connsiteX108" fmla="*/ 934519 w 1183693"/>
                <a:gd name="connsiteY108" fmla="*/ 794698 h 1340284"/>
                <a:gd name="connsiteX109" fmla="*/ 965285 w 1183693"/>
                <a:gd name="connsiteY109" fmla="*/ 766218 h 1340284"/>
                <a:gd name="connsiteX110" fmla="*/ 990240 w 1183693"/>
                <a:gd name="connsiteY110" fmla="*/ 697066 h 1340284"/>
                <a:gd name="connsiteX111" fmla="*/ 1032341 w 1183693"/>
                <a:gd name="connsiteY111" fmla="*/ 607627 h 1340284"/>
                <a:gd name="connsiteX112" fmla="*/ 1092157 w 1183693"/>
                <a:gd name="connsiteY112" fmla="*/ 507043 h 1340284"/>
                <a:gd name="connsiteX113" fmla="*/ 1139021 w 1183693"/>
                <a:gd name="connsiteY113" fmla="*/ 474658 h 1340284"/>
                <a:gd name="connsiteX114" fmla="*/ 1168548 w 1183693"/>
                <a:gd name="connsiteY114" fmla="*/ 472657 h 1340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183693" h="1340284">
                  <a:moveTo>
                    <a:pt x="1168739" y="472753"/>
                  </a:moveTo>
                  <a:cubicBezTo>
                    <a:pt x="1177216" y="474467"/>
                    <a:pt x="1185598" y="498565"/>
                    <a:pt x="1183312" y="507709"/>
                  </a:cubicBezTo>
                  <a:cubicBezTo>
                    <a:pt x="1182264" y="511710"/>
                    <a:pt x="1180550" y="515806"/>
                    <a:pt x="1180931" y="519616"/>
                  </a:cubicBezTo>
                  <a:cubicBezTo>
                    <a:pt x="1183407" y="544190"/>
                    <a:pt x="1176359" y="567145"/>
                    <a:pt x="1170072" y="590291"/>
                  </a:cubicBezTo>
                  <a:cubicBezTo>
                    <a:pt x="1169691" y="591625"/>
                    <a:pt x="1169310" y="592958"/>
                    <a:pt x="1169310" y="594292"/>
                  </a:cubicBezTo>
                  <a:cubicBezTo>
                    <a:pt x="1170072" y="652870"/>
                    <a:pt x="1151117" y="707449"/>
                    <a:pt x="1133877" y="762027"/>
                  </a:cubicBezTo>
                  <a:cubicBezTo>
                    <a:pt x="1120638" y="803937"/>
                    <a:pt x="1104064" y="844894"/>
                    <a:pt x="1088538" y="886042"/>
                  </a:cubicBezTo>
                  <a:cubicBezTo>
                    <a:pt x="1079490" y="910141"/>
                    <a:pt x="1070060" y="934144"/>
                    <a:pt x="1060058" y="957956"/>
                  </a:cubicBezTo>
                  <a:cubicBezTo>
                    <a:pt x="1054153" y="971863"/>
                    <a:pt x="1046057" y="984817"/>
                    <a:pt x="1040437" y="998914"/>
                  </a:cubicBezTo>
                  <a:cubicBezTo>
                    <a:pt x="1033674" y="1015868"/>
                    <a:pt x="1029769" y="1033966"/>
                    <a:pt x="1022435" y="1050634"/>
                  </a:cubicBezTo>
                  <a:cubicBezTo>
                    <a:pt x="1008909" y="1081114"/>
                    <a:pt x="993288" y="1110642"/>
                    <a:pt x="979382" y="1140931"/>
                  </a:cubicBezTo>
                  <a:cubicBezTo>
                    <a:pt x="974619" y="1151409"/>
                    <a:pt x="973381" y="1163601"/>
                    <a:pt x="968238" y="1173793"/>
                  </a:cubicBezTo>
                  <a:cubicBezTo>
                    <a:pt x="963951" y="1182270"/>
                    <a:pt x="957664" y="1191985"/>
                    <a:pt x="949664" y="1195605"/>
                  </a:cubicBezTo>
                  <a:cubicBezTo>
                    <a:pt x="934900" y="1202272"/>
                    <a:pt x="928233" y="1212464"/>
                    <a:pt x="925470" y="1227514"/>
                  </a:cubicBezTo>
                  <a:cubicBezTo>
                    <a:pt x="921565" y="1249040"/>
                    <a:pt x="908230" y="1263709"/>
                    <a:pt x="889847" y="1274186"/>
                  </a:cubicBezTo>
                  <a:cubicBezTo>
                    <a:pt x="887561" y="1275520"/>
                    <a:pt x="884227" y="1275520"/>
                    <a:pt x="882607" y="1277330"/>
                  </a:cubicBezTo>
                  <a:cubicBezTo>
                    <a:pt x="861938" y="1300666"/>
                    <a:pt x="831840" y="1303809"/>
                    <a:pt x="804788" y="1311238"/>
                  </a:cubicBezTo>
                  <a:cubicBezTo>
                    <a:pt x="767546" y="1321430"/>
                    <a:pt x="730779" y="1334956"/>
                    <a:pt x="691250" y="1335337"/>
                  </a:cubicBezTo>
                  <a:cubicBezTo>
                    <a:pt x="666104" y="1335527"/>
                    <a:pt x="640863" y="1341052"/>
                    <a:pt x="615717" y="1340194"/>
                  </a:cubicBezTo>
                  <a:cubicBezTo>
                    <a:pt x="586952" y="1339242"/>
                    <a:pt x="558472" y="1332479"/>
                    <a:pt x="529706" y="1330765"/>
                  </a:cubicBezTo>
                  <a:cubicBezTo>
                    <a:pt x="502370" y="1329241"/>
                    <a:pt x="480748" y="1313524"/>
                    <a:pt x="458269" y="1302094"/>
                  </a:cubicBezTo>
                  <a:cubicBezTo>
                    <a:pt x="440362" y="1293046"/>
                    <a:pt x="426836" y="1274567"/>
                    <a:pt x="412740" y="1259041"/>
                  </a:cubicBezTo>
                  <a:cubicBezTo>
                    <a:pt x="405405" y="1250850"/>
                    <a:pt x="401119" y="1239991"/>
                    <a:pt x="395213" y="1230371"/>
                  </a:cubicBezTo>
                  <a:cubicBezTo>
                    <a:pt x="367877" y="1185318"/>
                    <a:pt x="372830" y="1138360"/>
                    <a:pt x="390165" y="1092354"/>
                  </a:cubicBezTo>
                  <a:cubicBezTo>
                    <a:pt x="398547" y="1070065"/>
                    <a:pt x="389879" y="1053206"/>
                    <a:pt x="382355" y="1034918"/>
                  </a:cubicBezTo>
                  <a:cubicBezTo>
                    <a:pt x="381212" y="1032156"/>
                    <a:pt x="376735" y="1029298"/>
                    <a:pt x="373591" y="1029013"/>
                  </a:cubicBezTo>
                  <a:cubicBezTo>
                    <a:pt x="348064" y="1027012"/>
                    <a:pt x="328062" y="1011677"/>
                    <a:pt x="306250" y="1001009"/>
                  </a:cubicBezTo>
                  <a:cubicBezTo>
                    <a:pt x="273198" y="984817"/>
                    <a:pt x="239670" y="969291"/>
                    <a:pt x="208047" y="950622"/>
                  </a:cubicBezTo>
                  <a:cubicBezTo>
                    <a:pt x="169376" y="927857"/>
                    <a:pt x="131942" y="902711"/>
                    <a:pt x="94890" y="877184"/>
                  </a:cubicBezTo>
                  <a:cubicBezTo>
                    <a:pt x="76316" y="864325"/>
                    <a:pt x="59552" y="848895"/>
                    <a:pt x="42884" y="833560"/>
                  </a:cubicBezTo>
                  <a:cubicBezTo>
                    <a:pt x="32501" y="824130"/>
                    <a:pt x="22310" y="813748"/>
                    <a:pt x="14689" y="802032"/>
                  </a:cubicBezTo>
                  <a:cubicBezTo>
                    <a:pt x="7832" y="791364"/>
                    <a:pt x="4308" y="778505"/>
                    <a:pt x="21" y="766408"/>
                  </a:cubicBezTo>
                  <a:cubicBezTo>
                    <a:pt x="-360" y="765361"/>
                    <a:pt x="4498" y="760598"/>
                    <a:pt x="7070" y="760408"/>
                  </a:cubicBezTo>
                  <a:cubicBezTo>
                    <a:pt x="29263" y="758884"/>
                    <a:pt x="45551" y="773647"/>
                    <a:pt x="63648" y="782887"/>
                  </a:cubicBezTo>
                  <a:cubicBezTo>
                    <a:pt x="92128" y="797460"/>
                    <a:pt x="119084" y="815748"/>
                    <a:pt x="148706" y="826987"/>
                  </a:cubicBezTo>
                  <a:cubicBezTo>
                    <a:pt x="193379" y="843942"/>
                    <a:pt x="239670" y="856896"/>
                    <a:pt x="285676" y="870231"/>
                  </a:cubicBezTo>
                  <a:cubicBezTo>
                    <a:pt x="302154" y="874993"/>
                    <a:pt x="319680" y="876613"/>
                    <a:pt x="336825" y="878422"/>
                  </a:cubicBezTo>
                  <a:cubicBezTo>
                    <a:pt x="364829" y="881280"/>
                    <a:pt x="374640" y="862039"/>
                    <a:pt x="366829" y="837084"/>
                  </a:cubicBezTo>
                  <a:cubicBezTo>
                    <a:pt x="360828" y="818034"/>
                    <a:pt x="351113" y="804699"/>
                    <a:pt x="332349" y="795364"/>
                  </a:cubicBezTo>
                  <a:cubicBezTo>
                    <a:pt x="315108" y="786697"/>
                    <a:pt x="299868" y="773171"/>
                    <a:pt x="285295" y="760027"/>
                  </a:cubicBezTo>
                  <a:cubicBezTo>
                    <a:pt x="266245" y="742786"/>
                    <a:pt x="250529" y="721260"/>
                    <a:pt x="230050" y="705925"/>
                  </a:cubicBezTo>
                  <a:cubicBezTo>
                    <a:pt x="205856" y="687732"/>
                    <a:pt x="189950" y="662967"/>
                    <a:pt x="170328" y="641250"/>
                  </a:cubicBezTo>
                  <a:cubicBezTo>
                    <a:pt x="152993" y="622105"/>
                    <a:pt x="136133" y="602102"/>
                    <a:pt x="121751" y="580671"/>
                  </a:cubicBezTo>
                  <a:cubicBezTo>
                    <a:pt x="101939" y="550858"/>
                    <a:pt x="79650" y="523426"/>
                    <a:pt x="56028" y="496756"/>
                  </a:cubicBezTo>
                  <a:cubicBezTo>
                    <a:pt x="44407" y="483706"/>
                    <a:pt x="36311" y="466657"/>
                    <a:pt x="29548" y="450274"/>
                  </a:cubicBezTo>
                  <a:cubicBezTo>
                    <a:pt x="19262" y="425223"/>
                    <a:pt x="7070" y="399886"/>
                    <a:pt x="16785" y="371311"/>
                  </a:cubicBezTo>
                  <a:cubicBezTo>
                    <a:pt x="21833" y="356738"/>
                    <a:pt x="24881" y="355405"/>
                    <a:pt x="37740" y="363882"/>
                  </a:cubicBezTo>
                  <a:cubicBezTo>
                    <a:pt x="46122" y="369406"/>
                    <a:pt x="54885" y="374740"/>
                    <a:pt x="61743" y="381884"/>
                  </a:cubicBezTo>
                  <a:cubicBezTo>
                    <a:pt x="79650" y="400363"/>
                    <a:pt x="106130" y="408459"/>
                    <a:pt x="120227" y="431890"/>
                  </a:cubicBezTo>
                  <a:cubicBezTo>
                    <a:pt x="123179" y="436748"/>
                    <a:pt x="130609" y="438653"/>
                    <a:pt x="135657" y="442463"/>
                  </a:cubicBezTo>
                  <a:cubicBezTo>
                    <a:pt x="151754" y="454560"/>
                    <a:pt x="168518" y="465895"/>
                    <a:pt x="183473" y="479325"/>
                  </a:cubicBezTo>
                  <a:cubicBezTo>
                    <a:pt x="218620" y="510757"/>
                    <a:pt x="251195" y="545333"/>
                    <a:pt x="288248" y="574289"/>
                  </a:cubicBezTo>
                  <a:cubicBezTo>
                    <a:pt x="309203" y="590672"/>
                    <a:pt x="332539" y="604007"/>
                    <a:pt x="350636" y="624105"/>
                  </a:cubicBezTo>
                  <a:cubicBezTo>
                    <a:pt x="351399" y="624962"/>
                    <a:pt x="353208" y="624772"/>
                    <a:pt x="354447" y="625153"/>
                  </a:cubicBezTo>
                  <a:cubicBezTo>
                    <a:pt x="384355" y="634201"/>
                    <a:pt x="406643" y="656204"/>
                    <a:pt x="432361" y="672397"/>
                  </a:cubicBezTo>
                  <a:cubicBezTo>
                    <a:pt x="463413" y="691923"/>
                    <a:pt x="494559" y="711163"/>
                    <a:pt x="530659" y="719069"/>
                  </a:cubicBezTo>
                  <a:cubicBezTo>
                    <a:pt x="541232" y="721355"/>
                    <a:pt x="555900" y="719926"/>
                    <a:pt x="564282" y="713926"/>
                  </a:cubicBezTo>
                  <a:cubicBezTo>
                    <a:pt x="574474" y="706591"/>
                    <a:pt x="572759" y="692209"/>
                    <a:pt x="571712" y="678588"/>
                  </a:cubicBezTo>
                  <a:cubicBezTo>
                    <a:pt x="569521" y="646774"/>
                    <a:pt x="549518" y="624105"/>
                    <a:pt x="536565" y="597625"/>
                  </a:cubicBezTo>
                  <a:cubicBezTo>
                    <a:pt x="509323" y="542095"/>
                    <a:pt x="482843" y="486183"/>
                    <a:pt x="455221" y="430843"/>
                  </a:cubicBezTo>
                  <a:cubicBezTo>
                    <a:pt x="444172" y="408840"/>
                    <a:pt x="429122" y="388837"/>
                    <a:pt x="418550" y="366644"/>
                  </a:cubicBezTo>
                  <a:cubicBezTo>
                    <a:pt x="407215" y="342641"/>
                    <a:pt x="399595" y="316828"/>
                    <a:pt x="389308" y="292254"/>
                  </a:cubicBezTo>
                  <a:cubicBezTo>
                    <a:pt x="374544" y="256821"/>
                    <a:pt x="362923" y="220626"/>
                    <a:pt x="363781" y="181669"/>
                  </a:cubicBezTo>
                  <a:cubicBezTo>
                    <a:pt x="364257" y="162047"/>
                    <a:pt x="368353" y="142711"/>
                    <a:pt x="378354" y="125852"/>
                  </a:cubicBezTo>
                  <a:cubicBezTo>
                    <a:pt x="382259" y="119185"/>
                    <a:pt x="390737" y="114898"/>
                    <a:pt x="397690" y="110517"/>
                  </a:cubicBezTo>
                  <a:cubicBezTo>
                    <a:pt x="399214" y="109564"/>
                    <a:pt x="403215" y="112708"/>
                    <a:pt x="405977" y="113946"/>
                  </a:cubicBezTo>
                  <a:cubicBezTo>
                    <a:pt x="404738" y="116518"/>
                    <a:pt x="403976" y="120709"/>
                    <a:pt x="401976" y="121566"/>
                  </a:cubicBezTo>
                  <a:cubicBezTo>
                    <a:pt x="390641" y="126233"/>
                    <a:pt x="392070" y="130138"/>
                    <a:pt x="399024" y="139473"/>
                  </a:cubicBezTo>
                  <a:cubicBezTo>
                    <a:pt x="418169" y="165286"/>
                    <a:pt x="435599" y="192337"/>
                    <a:pt x="453030" y="219292"/>
                  </a:cubicBezTo>
                  <a:cubicBezTo>
                    <a:pt x="471033" y="247296"/>
                    <a:pt x="488654" y="275585"/>
                    <a:pt x="505704" y="304160"/>
                  </a:cubicBezTo>
                  <a:cubicBezTo>
                    <a:pt x="517133" y="323305"/>
                    <a:pt x="528563" y="342641"/>
                    <a:pt x="537993" y="362834"/>
                  </a:cubicBezTo>
                  <a:cubicBezTo>
                    <a:pt x="563044" y="416174"/>
                    <a:pt x="585523" y="470562"/>
                    <a:pt x="618194" y="520092"/>
                  </a:cubicBezTo>
                  <a:cubicBezTo>
                    <a:pt x="629529" y="537332"/>
                    <a:pt x="635720" y="557906"/>
                    <a:pt x="644482" y="576861"/>
                  </a:cubicBezTo>
                  <a:cubicBezTo>
                    <a:pt x="654293" y="598292"/>
                    <a:pt x="663914" y="619819"/>
                    <a:pt x="674106" y="641059"/>
                  </a:cubicBezTo>
                  <a:cubicBezTo>
                    <a:pt x="683059" y="659728"/>
                    <a:pt x="691822" y="679636"/>
                    <a:pt x="709920" y="690589"/>
                  </a:cubicBezTo>
                  <a:cubicBezTo>
                    <a:pt x="718873" y="696019"/>
                    <a:pt x="732399" y="697257"/>
                    <a:pt x="743067" y="695352"/>
                  </a:cubicBezTo>
                  <a:cubicBezTo>
                    <a:pt x="747638" y="694495"/>
                    <a:pt x="753258" y="680969"/>
                    <a:pt x="752972" y="673444"/>
                  </a:cubicBezTo>
                  <a:cubicBezTo>
                    <a:pt x="751258" y="635059"/>
                    <a:pt x="747448" y="596863"/>
                    <a:pt x="745066" y="558573"/>
                  </a:cubicBezTo>
                  <a:cubicBezTo>
                    <a:pt x="744114" y="542761"/>
                    <a:pt x="745638" y="526759"/>
                    <a:pt x="744686" y="510948"/>
                  </a:cubicBezTo>
                  <a:cubicBezTo>
                    <a:pt x="743638" y="492946"/>
                    <a:pt x="741638" y="474848"/>
                    <a:pt x="738875" y="457036"/>
                  </a:cubicBezTo>
                  <a:cubicBezTo>
                    <a:pt x="737733" y="449797"/>
                    <a:pt x="732399" y="443225"/>
                    <a:pt x="730874" y="435986"/>
                  </a:cubicBezTo>
                  <a:cubicBezTo>
                    <a:pt x="729446" y="428938"/>
                    <a:pt x="730589" y="421318"/>
                    <a:pt x="730589" y="413888"/>
                  </a:cubicBezTo>
                  <a:cubicBezTo>
                    <a:pt x="730589" y="408935"/>
                    <a:pt x="731732" y="403601"/>
                    <a:pt x="730398" y="399029"/>
                  </a:cubicBezTo>
                  <a:cubicBezTo>
                    <a:pt x="721445" y="368454"/>
                    <a:pt x="717349" y="337117"/>
                    <a:pt x="716206" y="305303"/>
                  </a:cubicBezTo>
                  <a:cubicBezTo>
                    <a:pt x="715634" y="289301"/>
                    <a:pt x="713349" y="273299"/>
                    <a:pt x="713539" y="257392"/>
                  </a:cubicBezTo>
                  <a:cubicBezTo>
                    <a:pt x="714110" y="216149"/>
                    <a:pt x="718111" y="175287"/>
                    <a:pt x="724588" y="134520"/>
                  </a:cubicBezTo>
                  <a:cubicBezTo>
                    <a:pt x="730303" y="98230"/>
                    <a:pt x="733922" y="61463"/>
                    <a:pt x="748210" y="27364"/>
                  </a:cubicBezTo>
                  <a:cubicBezTo>
                    <a:pt x="752496" y="17172"/>
                    <a:pt x="761640" y="8790"/>
                    <a:pt x="769641" y="694"/>
                  </a:cubicBezTo>
                  <a:cubicBezTo>
                    <a:pt x="771546" y="-1211"/>
                    <a:pt x="777832" y="1360"/>
                    <a:pt x="782119" y="1837"/>
                  </a:cubicBezTo>
                  <a:cubicBezTo>
                    <a:pt x="800312" y="36222"/>
                    <a:pt x="809551" y="71655"/>
                    <a:pt x="817742" y="107374"/>
                  </a:cubicBezTo>
                  <a:cubicBezTo>
                    <a:pt x="822600" y="128710"/>
                    <a:pt x="825172" y="150712"/>
                    <a:pt x="827839" y="172429"/>
                  </a:cubicBezTo>
                  <a:cubicBezTo>
                    <a:pt x="832125" y="207862"/>
                    <a:pt x="836411" y="243295"/>
                    <a:pt x="839173" y="278824"/>
                  </a:cubicBezTo>
                  <a:cubicBezTo>
                    <a:pt x="842126" y="316447"/>
                    <a:pt x="842698" y="354262"/>
                    <a:pt x="845270" y="391981"/>
                  </a:cubicBezTo>
                  <a:cubicBezTo>
                    <a:pt x="847365" y="423032"/>
                    <a:pt x="849747" y="454274"/>
                    <a:pt x="854128" y="485135"/>
                  </a:cubicBezTo>
                  <a:cubicBezTo>
                    <a:pt x="856985" y="505519"/>
                    <a:pt x="864415" y="525140"/>
                    <a:pt x="868415" y="545428"/>
                  </a:cubicBezTo>
                  <a:cubicBezTo>
                    <a:pt x="873749" y="572765"/>
                    <a:pt x="877559" y="600388"/>
                    <a:pt x="882513" y="627724"/>
                  </a:cubicBezTo>
                  <a:cubicBezTo>
                    <a:pt x="885465" y="644203"/>
                    <a:pt x="890513" y="660300"/>
                    <a:pt x="892704" y="676778"/>
                  </a:cubicBezTo>
                  <a:cubicBezTo>
                    <a:pt x="895180" y="695352"/>
                    <a:pt x="898038" y="714402"/>
                    <a:pt x="896133" y="732880"/>
                  </a:cubicBezTo>
                  <a:cubicBezTo>
                    <a:pt x="894228" y="751454"/>
                    <a:pt x="875178" y="754121"/>
                    <a:pt x="860891" y="760027"/>
                  </a:cubicBezTo>
                  <a:cubicBezTo>
                    <a:pt x="840126" y="768694"/>
                    <a:pt x="818790" y="776314"/>
                    <a:pt x="798407" y="785839"/>
                  </a:cubicBezTo>
                  <a:cubicBezTo>
                    <a:pt x="767927" y="800127"/>
                    <a:pt x="737923" y="815462"/>
                    <a:pt x="707919" y="830702"/>
                  </a:cubicBezTo>
                  <a:cubicBezTo>
                    <a:pt x="700395" y="834512"/>
                    <a:pt x="693727" y="840322"/>
                    <a:pt x="686012" y="843656"/>
                  </a:cubicBezTo>
                  <a:cubicBezTo>
                    <a:pt x="675058" y="848323"/>
                    <a:pt x="662485" y="849943"/>
                    <a:pt x="652388" y="855848"/>
                  </a:cubicBezTo>
                  <a:cubicBezTo>
                    <a:pt x="642197" y="861849"/>
                    <a:pt x="631624" y="869945"/>
                    <a:pt x="625814" y="879851"/>
                  </a:cubicBezTo>
                  <a:cubicBezTo>
                    <a:pt x="621527" y="887090"/>
                    <a:pt x="622099" y="899758"/>
                    <a:pt x="625147" y="908331"/>
                  </a:cubicBezTo>
                  <a:cubicBezTo>
                    <a:pt x="628957" y="919094"/>
                    <a:pt x="656675" y="923190"/>
                    <a:pt x="667057" y="914713"/>
                  </a:cubicBezTo>
                  <a:cubicBezTo>
                    <a:pt x="712967" y="876994"/>
                    <a:pt x="766974" y="854229"/>
                    <a:pt x="819838" y="829464"/>
                  </a:cubicBezTo>
                  <a:cubicBezTo>
                    <a:pt x="845460" y="817462"/>
                    <a:pt x="871178" y="805461"/>
                    <a:pt x="897752" y="796031"/>
                  </a:cubicBezTo>
                  <a:cubicBezTo>
                    <a:pt x="908801" y="792126"/>
                    <a:pt x="922232" y="794793"/>
                    <a:pt x="934519" y="794698"/>
                  </a:cubicBezTo>
                  <a:cubicBezTo>
                    <a:pt x="951759" y="794602"/>
                    <a:pt x="965380" y="783649"/>
                    <a:pt x="965285" y="766218"/>
                  </a:cubicBezTo>
                  <a:cubicBezTo>
                    <a:pt x="965094" y="739738"/>
                    <a:pt x="978048" y="718212"/>
                    <a:pt x="990240" y="697066"/>
                  </a:cubicBezTo>
                  <a:cubicBezTo>
                    <a:pt x="1006814" y="668301"/>
                    <a:pt x="1021291" y="639250"/>
                    <a:pt x="1032341" y="607627"/>
                  </a:cubicBezTo>
                  <a:cubicBezTo>
                    <a:pt x="1045295" y="570574"/>
                    <a:pt x="1058915" y="532379"/>
                    <a:pt x="1092157" y="507043"/>
                  </a:cubicBezTo>
                  <a:cubicBezTo>
                    <a:pt x="1107302" y="495517"/>
                    <a:pt x="1122447" y="483516"/>
                    <a:pt x="1139021" y="474658"/>
                  </a:cubicBezTo>
                  <a:cubicBezTo>
                    <a:pt x="1147117" y="470371"/>
                    <a:pt x="1159023" y="470752"/>
                    <a:pt x="1168548" y="472657"/>
                  </a:cubicBezTo>
                  <a:close/>
                </a:path>
              </a:pathLst>
            </a:custGeom>
            <a:solidFill>
              <a:srgbClr val="FFFFFF"/>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grpSp>
        <p:nvGrpSpPr>
          <p:cNvPr id="311" name="グラフィックス 4396">
            <a:extLst>
              <a:ext uri="{FF2B5EF4-FFF2-40B4-BE49-F238E27FC236}">
                <a16:creationId xmlns:a16="http://schemas.microsoft.com/office/drawing/2014/main" id="{C401C0E6-A80F-1B57-AFDC-C1D97E4461E1}"/>
              </a:ext>
            </a:extLst>
          </p:cNvPr>
          <p:cNvGrpSpPr/>
          <p:nvPr/>
        </p:nvGrpSpPr>
        <p:grpSpPr>
          <a:xfrm>
            <a:off x="1760297" y="3896169"/>
            <a:ext cx="325953" cy="273880"/>
            <a:chOff x="9609619" y="6799491"/>
            <a:chExt cx="1305317" cy="1465441"/>
          </a:xfrm>
        </p:grpSpPr>
        <p:sp>
          <p:nvSpPr>
            <p:cNvPr id="312" name="フリーフォーム: 図形 311">
              <a:extLst>
                <a:ext uri="{FF2B5EF4-FFF2-40B4-BE49-F238E27FC236}">
                  <a16:creationId xmlns:a16="http://schemas.microsoft.com/office/drawing/2014/main" id="{D8D285C8-F2A3-83AA-E980-39BC6F52E8AB}"/>
                </a:ext>
              </a:extLst>
            </p:cNvPr>
            <p:cNvSpPr/>
            <p:nvPr/>
          </p:nvSpPr>
          <p:spPr>
            <a:xfrm>
              <a:off x="9609619" y="6799491"/>
              <a:ext cx="1305317" cy="1465441"/>
            </a:xfrm>
            <a:custGeom>
              <a:avLst/>
              <a:gdLst>
                <a:gd name="connsiteX0" fmla="*/ 2212 w 1305317"/>
                <a:gd name="connsiteY0" fmla="*/ 539789 h 1465441"/>
                <a:gd name="connsiteX1" fmla="*/ 211 w 1305317"/>
                <a:gd name="connsiteY1" fmla="*/ 591986 h 1465441"/>
                <a:gd name="connsiteX2" fmla="*/ 11546 w 1305317"/>
                <a:gd name="connsiteY2" fmla="*/ 693999 h 1465441"/>
                <a:gd name="connsiteX3" fmla="*/ 25643 w 1305317"/>
                <a:gd name="connsiteY3" fmla="*/ 760293 h 1465441"/>
                <a:gd name="connsiteX4" fmla="*/ 40121 w 1305317"/>
                <a:gd name="connsiteY4" fmla="*/ 819253 h 1465441"/>
                <a:gd name="connsiteX5" fmla="*/ 48599 w 1305317"/>
                <a:gd name="connsiteY5" fmla="*/ 837350 h 1465441"/>
                <a:gd name="connsiteX6" fmla="*/ 83079 w 1305317"/>
                <a:gd name="connsiteY6" fmla="*/ 932696 h 1465441"/>
                <a:gd name="connsiteX7" fmla="*/ 111654 w 1305317"/>
                <a:gd name="connsiteY7" fmla="*/ 1001657 h 1465441"/>
                <a:gd name="connsiteX8" fmla="*/ 145658 w 1305317"/>
                <a:gd name="connsiteY8" fmla="*/ 1081286 h 1465441"/>
                <a:gd name="connsiteX9" fmla="*/ 180520 w 1305317"/>
                <a:gd name="connsiteY9" fmla="*/ 1172154 h 1465441"/>
                <a:gd name="connsiteX10" fmla="*/ 214333 w 1305317"/>
                <a:gd name="connsiteY10" fmla="*/ 1251878 h 1465441"/>
                <a:gd name="connsiteX11" fmla="*/ 228716 w 1305317"/>
                <a:gd name="connsiteY11" fmla="*/ 1310743 h 1465441"/>
                <a:gd name="connsiteX12" fmla="*/ 250147 w 1305317"/>
                <a:gd name="connsiteY12" fmla="*/ 1339127 h 1465441"/>
                <a:gd name="connsiteX13" fmla="*/ 316442 w 1305317"/>
                <a:gd name="connsiteY13" fmla="*/ 1390753 h 1465441"/>
                <a:gd name="connsiteX14" fmla="*/ 381402 w 1305317"/>
                <a:gd name="connsiteY14" fmla="*/ 1420566 h 1465441"/>
                <a:gd name="connsiteX15" fmla="*/ 446267 w 1305317"/>
                <a:gd name="connsiteY15" fmla="*/ 1443998 h 1465441"/>
                <a:gd name="connsiteX16" fmla="*/ 484081 w 1305317"/>
                <a:gd name="connsiteY16" fmla="*/ 1449617 h 1465441"/>
                <a:gd name="connsiteX17" fmla="*/ 563139 w 1305317"/>
                <a:gd name="connsiteY17" fmla="*/ 1462952 h 1465441"/>
                <a:gd name="connsiteX18" fmla="*/ 611526 w 1305317"/>
                <a:gd name="connsiteY18" fmla="*/ 1463905 h 1465441"/>
                <a:gd name="connsiteX19" fmla="*/ 657627 w 1305317"/>
                <a:gd name="connsiteY19" fmla="*/ 1460952 h 1465441"/>
                <a:gd name="connsiteX20" fmla="*/ 768784 w 1305317"/>
                <a:gd name="connsiteY20" fmla="*/ 1435139 h 1465441"/>
                <a:gd name="connsiteX21" fmla="*/ 831839 w 1305317"/>
                <a:gd name="connsiteY21" fmla="*/ 1394182 h 1465441"/>
                <a:gd name="connsiteX22" fmla="*/ 885465 w 1305317"/>
                <a:gd name="connsiteY22" fmla="*/ 1328745 h 1465441"/>
                <a:gd name="connsiteX23" fmla="*/ 909087 w 1305317"/>
                <a:gd name="connsiteY23" fmla="*/ 1285311 h 1465441"/>
                <a:gd name="connsiteX24" fmla="*/ 914897 w 1305317"/>
                <a:gd name="connsiteY24" fmla="*/ 1190156 h 1465441"/>
                <a:gd name="connsiteX25" fmla="*/ 915182 w 1305317"/>
                <a:gd name="connsiteY25" fmla="*/ 1144151 h 1465441"/>
                <a:gd name="connsiteX26" fmla="*/ 930328 w 1305317"/>
                <a:gd name="connsiteY26" fmla="*/ 1126815 h 1465441"/>
                <a:gd name="connsiteX27" fmla="*/ 991288 w 1305317"/>
                <a:gd name="connsiteY27" fmla="*/ 1096907 h 1465441"/>
                <a:gd name="connsiteX28" fmla="*/ 1115779 w 1305317"/>
                <a:gd name="connsiteY28" fmla="*/ 1030232 h 1465441"/>
                <a:gd name="connsiteX29" fmla="*/ 1174168 w 1305317"/>
                <a:gd name="connsiteY29" fmla="*/ 984416 h 1465441"/>
                <a:gd name="connsiteX30" fmla="*/ 1233985 w 1305317"/>
                <a:gd name="connsiteY30" fmla="*/ 938220 h 1465441"/>
                <a:gd name="connsiteX31" fmla="*/ 1247225 w 1305317"/>
                <a:gd name="connsiteY31" fmla="*/ 922218 h 1465441"/>
                <a:gd name="connsiteX32" fmla="*/ 1303803 w 1305317"/>
                <a:gd name="connsiteY32" fmla="*/ 830397 h 1465441"/>
                <a:gd name="connsiteX33" fmla="*/ 1304089 w 1305317"/>
                <a:gd name="connsiteY33" fmla="*/ 807061 h 1465441"/>
                <a:gd name="connsiteX34" fmla="*/ 1259893 w 1305317"/>
                <a:gd name="connsiteY34" fmla="*/ 773342 h 1465441"/>
                <a:gd name="connsiteX35" fmla="*/ 1153498 w 1305317"/>
                <a:gd name="connsiteY35" fmla="*/ 804489 h 1465441"/>
                <a:gd name="connsiteX36" fmla="*/ 1029197 w 1305317"/>
                <a:gd name="connsiteY36" fmla="*/ 857543 h 1465441"/>
                <a:gd name="connsiteX37" fmla="*/ 984906 w 1305317"/>
                <a:gd name="connsiteY37" fmla="*/ 871736 h 1465441"/>
                <a:gd name="connsiteX38" fmla="*/ 974714 w 1305317"/>
                <a:gd name="connsiteY38" fmla="*/ 872402 h 1465441"/>
                <a:gd name="connsiteX39" fmla="*/ 980525 w 1305317"/>
                <a:gd name="connsiteY39" fmla="*/ 861925 h 1465441"/>
                <a:gd name="connsiteX40" fmla="*/ 1022054 w 1305317"/>
                <a:gd name="connsiteY40" fmla="*/ 827730 h 1465441"/>
                <a:gd name="connsiteX41" fmla="*/ 1150926 w 1305317"/>
                <a:gd name="connsiteY41" fmla="*/ 677997 h 1465441"/>
                <a:gd name="connsiteX42" fmla="*/ 1194075 w 1305317"/>
                <a:gd name="connsiteY42" fmla="*/ 621228 h 1465441"/>
                <a:gd name="connsiteX43" fmla="*/ 1256464 w 1305317"/>
                <a:gd name="connsiteY43" fmla="*/ 527407 h 1465441"/>
                <a:gd name="connsiteX44" fmla="*/ 1267323 w 1305317"/>
                <a:gd name="connsiteY44" fmla="*/ 431204 h 1465441"/>
                <a:gd name="connsiteX45" fmla="*/ 1261036 w 1305317"/>
                <a:gd name="connsiteY45" fmla="*/ 399105 h 1465441"/>
                <a:gd name="connsiteX46" fmla="*/ 1201790 w 1305317"/>
                <a:gd name="connsiteY46" fmla="*/ 373102 h 1465441"/>
                <a:gd name="connsiteX47" fmla="*/ 1140069 w 1305317"/>
                <a:gd name="connsiteY47" fmla="*/ 417965 h 1465441"/>
                <a:gd name="connsiteX48" fmla="*/ 1055962 w 1305317"/>
                <a:gd name="connsiteY48" fmla="*/ 485402 h 1465441"/>
                <a:gd name="connsiteX49" fmla="*/ 989382 w 1305317"/>
                <a:gd name="connsiteY49" fmla="*/ 543409 h 1465441"/>
                <a:gd name="connsiteX50" fmla="*/ 908611 w 1305317"/>
                <a:gd name="connsiteY50" fmla="*/ 608560 h 1465441"/>
                <a:gd name="connsiteX51" fmla="*/ 772213 w 1305317"/>
                <a:gd name="connsiteY51" fmla="*/ 698476 h 1465441"/>
                <a:gd name="connsiteX52" fmla="*/ 728588 w 1305317"/>
                <a:gd name="connsiteY52" fmla="*/ 724955 h 1465441"/>
                <a:gd name="connsiteX53" fmla="*/ 716110 w 1305317"/>
                <a:gd name="connsiteY53" fmla="*/ 725432 h 1465441"/>
                <a:gd name="connsiteX54" fmla="*/ 719540 w 1305317"/>
                <a:gd name="connsiteY54" fmla="*/ 715907 h 1465441"/>
                <a:gd name="connsiteX55" fmla="*/ 771165 w 1305317"/>
                <a:gd name="connsiteY55" fmla="*/ 616180 h 1465441"/>
                <a:gd name="connsiteX56" fmla="*/ 798121 w 1305317"/>
                <a:gd name="connsiteY56" fmla="*/ 565316 h 1465441"/>
                <a:gd name="connsiteX57" fmla="*/ 824409 w 1305317"/>
                <a:gd name="connsiteY57" fmla="*/ 521216 h 1465441"/>
                <a:gd name="connsiteX58" fmla="*/ 837078 w 1305317"/>
                <a:gd name="connsiteY58" fmla="*/ 493593 h 1465441"/>
                <a:gd name="connsiteX59" fmla="*/ 903562 w 1305317"/>
                <a:gd name="connsiteY59" fmla="*/ 342241 h 1465441"/>
                <a:gd name="connsiteX60" fmla="*/ 918897 w 1305317"/>
                <a:gd name="connsiteY60" fmla="*/ 217844 h 1465441"/>
                <a:gd name="connsiteX61" fmla="*/ 893847 w 1305317"/>
                <a:gd name="connsiteY61" fmla="*/ 150693 h 1465441"/>
                <a:gd name="connsiteX62" fmla="*/ 835078 w 1305317"/>
                <a:gd name="connsiteY62" fmla="*/ 144407 h 1465441"/>
                <a:gd name="connsiteX63" fmla="*/ 768498 w 1305317"/>
                <a:gd name="connsiteY63" fmla="*/ 218511 h 1465441"/>
                <a:gd name="connsiteX64" fmla="*/ 733827 w 1305317"/>
                <a:gd name="connsiteY64" fmla="*/ 276137 h 1465441"/>
                <a:gd name="connsiteX65" fmla="*/ 686964 w 1305317"/>
                <a:gd name="connsiteY65" fmla="*/ 354814 h 1465441"/>
                <a:gd name="connsiteX66" fmla="*/ 658199 w 1305317"/>
                <a:gd name="connsiteY66" fmla="*/ 415012 h 1465441"/>
                <a:gd name="connsiteX67" fmla="*/ 569235 w 1305317"/>
                <a:gd name="connsiteY67" fmla="*/ 582938 h 1465441"/>
                <a:gd name="connsiteX68" fmla="*/ 540469 w 1305317"/>
                <a:gd name="connsiteY68" fmla="*/ 643136 h 1465441"/>
                <a:gd name="connsiteX69" fmla="*/ 528754 w 1305317"/>
                <a:gd name="connsiteY69" fmla="*/ 655232 h 1465441"/>
                <a:gd name="connsiteX70" fmla="*/ 527515 w 1305317"/>
                <a:gd name="connsiteY70" fmla="*/ 640850 h 1465441"/>
                <a:gd name="connsiteX71" fmla="*/ 536373 w 1305317"/>
                <a:gd name="connsiteY71" fmla="*/ 539027 h 1465441"/>
                <a:gd name="connsiteX72" fmla="*/ 553518 w 1305317"/>
                <a:gd name="connsiteY72" fmla="*/ 443682 h 1465441"/>
                <a:gd name="connsiteX73" fmla="*/ 564663 w 1305317"/>
                <a:gd name="connsiteY73" fmla="*/ 301188 h 1465441"/>
                <a:gd name="connsiteX74" fmla="*/ 558853 w 1305317"/>
                <a:gd name="connsiteY74" fmla="*/ 176030 h 1465441"/>
                <a:gd name="connsiteX75" fmla="*/ 552852 w 1305317"/>
                <a:gd name="connsiteY75" fmla="*/ 117356 h 1465441"/>
                <a:gd name="connsiteX76" fmla="*/ 536088 w 1305317"/>
                <a:gd name="connsiteY76" fmla="*/ 65254 h 1465441"/>
                <a:gd name="connsiteX77" fmla="*/ 453792 w 1305317"/>
                <a:gd name="connsiteY77" fmla="*/ 8 h 1465441"/>
                <a:gd name="connsiteX78" fmla="*/ 436456 w 1305317"/>
                <a:gd name="connsiteY78" fmla="*/ 6294 h 1465441"/>
                <a:gd name="connsiteX79" fmla="*/ 395499 w 1305317"/>
                <a:gd name="connsiteY79" fmla="*/ 71159 h 1465441"/>
                <a:gd name="connsiteX80" fmla="*/ 393022 w 1305317"/>
                <a:gd name="connsiteY80" fmla="*/ 78779 h 1465441"/>
                <a:gd name="connsiteX81" fmla="*/ 366829 w 1305317"/>
                <a:gd name="connsiteY81" fmla="*/ 199271 h 1465441"/>
                <a:gd name="connsiteX82" fmla="*/ 352922 w 1305317"/>
                <a:gd name="connsiteY82" fmla="*/ 272804 h 1465441"/>
                <a:gd name="connsiteX83" fmla="*/ 349874 w 1305317"/>
                <a:gd name="connsiteY83" fmla="*/ 319190 h 1465441"/>
                <a:gd name="connsiteX84" fmla="*/ 343588 w 1305317"/>
                <a:gd name="connsiteY84" fmla="*/ 465971 h 1465441"/>
                <a:gd name="connsiteX85" fmla="*/ 330919 w 1305317"/>
                <a:gd name="connsiteY85" fmla="*/ 537027 h 1465441"/>
                <a:gd name="connsiteX86" fmla="*/ 309488 w 1305317"/>
                <a:gd name="connsiteY86" fmla="*/ 640754 h 1465441"/>
                <a:gd name="connsiteX87" fmla="*/ 291486 w 1305317"/>
                <a:gd name="connsiteY87" fmla="*/ 706858 h 1465441"/>
                <a:gd name="connsiteX88" fmla="*/ 289486 w 1305317"/>
                <a:gd name="connsiteY88" fmla="*/ 716097 h 1465441"/>
                <a:gd name="connsiteX89" fmla="*/ 280913 w 1305317"/>
                <a:gd name="connsiteY89" fmla="*/ 727527 h 1465441"/>
                <a:gd name="connsiteX90" fmla="*/ 275389 w 1305317"/>
                <a:gd name="connsiteY90" fmla="*/ 717621 h 1465441"/>
                <a:gd name="connsiteX91" fmla="*/ 246718 w 1305317"/>
                <a:gd name="connsiteY91" fmla="*/ 647327 h 1465441"/>
                <a:gd name="connsiteX92" fmla="*/ 220620 w 1305317"/>
                <a:gd name="connsiteY92" fmla="*/ 581699 h 1465441"/>
                <a:gd name="connsiteX93" fmla="*/ 206428 w 1305317"/>
                <a:gd name="connsiteY93" fmla="*/ 558839 h 1465441"/>
                <a:gd name="connsiteX94" fmla="*/ 125179 w 1305317"/>
                <a:gd name="connsiteY94" fmla="*/ 488926 h 1465441"/>
                <a:gd name="connsiteX95" fmla="*/ 47074 w 1305317"/>
                <a:gd name="connsiteY95" fmla="*/ 479115 h 1465441"/>
                <a:gd name="connsiteX96" fmla="*/ 2593 w 1305317"/>
                <a:gd name="connsiteY96" fmla="*/ 539789 h 1465441"/>
                <a:gd name="connsiteX97" fmla="*/ 51741 w 1305317"/>
                <a:gd name="connsiteY97" fmla="*/ 573413 h 1465441"/>
                <a:gd name="connsiteX98" fmla="*/ 66315 w 1305317"/>
                <a:gd name="connsiteY98" fmla="*/ 538456 h 1465441"/>
                <a:gd name="connsiteX99" fmla="*/ 95842 w 1305317"/>
                <a:gd name="connsiteY99" fmla="*/ 540456 h 1465441"/>
                <a:gd name="connsiteX100" fmla="*/ 142706 w 1305317"/>
                <a:gd name="connsiteY100" fmla="*/ 572841 h 1465441"/>
                <a:gd name="connsiteX101" fmla="*/ 202522 w 1305317"/>
                <a:gd name="connsiteY101" fmla="*/ 673425 h 1465441"/>
                <a:gd name="connsiteX102" fmla="*/ 244623 w 1305317"/>
                <a:gd name="connsiteY102" fmla="*/ 762865 h 1465441"/>
                <a:gd name="connsiteX103" fmla="*/ 269578 w 1305317"/>
                <a:gd name="connsiteY103" fmla="*/ 831921 h 1465441"/>
                <a:gd name="connsiteX104" fmla="*/ 300344 w 1305317"/>
                <a:gd name="connsiteY104" fmla="*/ 860496 h 1465441"/>
                <a:gd name="connsiteX105" fmla="*/ 337111 w 1305317"/>
                <a:gd name="connsiteY105" fmla="*/ 861830 h 1465441"/>
                <a:gd name="connsiteX106" fmla="*/ 415025 w 1305317"/>
                <a:gd name="connsiteY106" fmla="*/ 895262 h 1465441"/>
                <a:gd name="connsiteX107" fmla="*/ 567901 w 1305317"/>
                <a:gd name="connsiteY107" fmla="*/ 980511 h 1465441"/>
                <a:gd name="connsiteX108" fmla="*/ 609811 w 1305317"/>
                <a:gd name="connsiteY108" fmla="*/ 974129 h 1465441"/>
                <a:gd name="connsiteX109" fmla="*/ 609145 w 1305317"/>
                <a:gd name="connsiteY109" fmla="*/ 945650 h 1465441"/>
                <a:gd name="connsiteX110" fmla="*/ 582570 w 1305317"/>
                <a:gd name="connsiteY110" fmla="*/ 921647 h 1465441"/>
                <a:gd name="connsiteX111" fmla="*/ 548947 w 1305317"/>
                <a:gd name="connsiteY111" fmla="*/ 909455 h 1465441"/>
                <a:gd name="connsiteX112" fmla="*/ 527039 w 1305317"/>
                <a:gd name="connsiteY112" fmla="*/ 896501 h 1465441"/>
                <a:gd name="connsiteX113" fmla="*/ 436552 w 1305317"/>
                <a:gd name="connsiteY113" fmla="*/ 851638 h 1465441"/>
                <a:gd name="connsiteX114" fmla="*/ 374068 w 1305317"/>
                <a:gd name="connsiteY114" fmla="*/ 825825 h 1465441"/>
                <a:gd name="connsiteX115" fmla="*/ 338825 w 1305317"/>
                <a:gd name="connsiteY115" fmla="*/ 798679 h 1465441"/>
                <a:gd name="connsiteX116" fmla="*/ 342254 w 1305317"/>
                <a:gd name="connsiteY116" fmla="*/ 742577 h 1465441"/>
                <a:gd name="connsiteX117" fmla="*/ 352446 w 1305317"/>
                <a:gd name="connsiteY117" fmla="*/ 693523 h 1465441"/>
                <a:gd name="connsiteX118" fmla="*/ 366543 w 1305317"/>
                <a:gd name="connsiteY118" fmla="*/ 611227 h 1465441"/>
                <a:gd name="connsiteX119" fmla="*/ 380831 w 1305317"/>
                <a:gd name="connsiteY119" fmla="*/ 550934 h 1465441"/>
                <a:gd name="connsiteX120" fmla="*/ 389689 w 1305317"/>
                <a:gd name="connsiteY120" fmla="*/ 457779 h 1465441"/>
                <a:gd name="connsiteX121" fmla="*/ 395784 w 1305317"/>
                <a:gd name="connsiteY121" fmla="*/ 344622 h 1465441"/>
                <a:gd name="connsiteX122" fmla="*/ 407119 w 1305317"/>
                <a:gd name="connsiteY122" fmla="*/ 238228 h 1465441"/>
                <a:gd name="connsiteX123" fmla="*/ 417216 w 1305317"/>
                <a:gd name="connsiteY123" fmla="*/ 173077 h 1465441"/>
                <a:gd name="connsiteX124" fmla="*/ 452840 w 1305317"/>
                <a:gd name="connsiteY124" fmla="*/ 67540 h 1465441"/>
                <a:gd name="connsiteX125" fmla="*/ 465317 w 1305317"/>
                <a:gd name="connsiteY125" fmla="*/ 66397 h 1465441"/>
                <a:gd name="connsiteX126" fmla="*/ 486749 w 1305317"/>
                <a:gd name="connsiteY126" fmla="*/ 93067 h 1465441"/>
                <a:gd name="connsiteX127" fmla="*/ 510370 w 1305317"/>
                <a:gd name="connsiteY127" fmla="*/ 200223 h 1465441"/>
                <a:gd name="connsiteX128" fmla="*/ 521419 w 1305317"/>
                <a:gd name="connsiteY128" fmla="*/ 323096 h 1465441"/>
                <a:gd name="connsiteX129" fmla="*/ 518752 w 1305317"/>
                <a:gd name="connsiteY129" fmla="*/ 371006 h 1465441"/>
                <a:gd name="connsiteX130" fmla="*/ 504560 w 1305317"/>
                <a:gd name="connsiteY130" fmla="*/ 464732 h 1465441"/>
                <a:gd name="connsiteX131" fmla="*/ 504370 w 1305317"/>
                <a:gd name="connsiteY131" fmla="*/ 479591 h 1465441"/>
                <a:gd name="connsiteX132" fmla="*/ 504084 w 1305317"/>
                <a:gd name="connsiteY132" fmla="*/ 501689 h 1465441"/>
                <a:gd name="connsiteX133" fmla="*/ 496083 w 1305317"/>
                <a:gd name="connsiteY133" fmla="*/ 522740 h 1465441"/>
                <a:gd name="connsiteX134" fmla="*/ 490273 w 1305317"/>
                <a:gd name="connsiteY134" fmla="*/ 576651 h 1465441"/>
                <a:gd name="connsiteX135" fmla="*/ 489891 w 1305317"/>
                <a:gd name="connsiteY135" fmla="*/ 624276 h 1465441"/>
                <a:gd name="connsiteX136" fmla="*/ 481986 w 1305317"/>
                <a:gd name="connsiteY136" fmla="*/ 739148 h 1465441"/>
                <a:gd name="connsiteX137" fmla="*/ 491892 w 1305317"/>
                <a:gd name="connsiteY137" fmla="*/ 761055 h 1465441"/>
                <a:gd name="connsiteX138" fmla="*/ 525039 w 1305317"/>
                <a:gd name="connsiteY138" fmla="*/ 756293 h 1465441"/>
                <a:gd name="connsiteX139" fmla="*/ 560853 w 1305317"/>
                <a:gd name="connsiteY139" fmla="*/ 706763 h 1465441"/>
                <a:gd name="connsiteX140" fmla="*/ 590475 w 1305317"/>
                <a:gd name="connsiteY140" fmla="*/ 642564 h 1465441"/>
                <a:gd name="connsiteX141" fmla="*/ 616765 w 1305317"/>
                <a:gd name="connsiteY141" fmla="*/ 585795 h 1465441"/>
                <a:gd name="connsiteX142" fmla="*/ 696965 w 1305317"/>
                <a:gd name="connsiteY142" fmla="*/ 428537 h 1465441"/>
                <a:gd name="connsiteX143" fmla="*/ 729255 w 1305317"/>
                <a:gd name="connsiteY143" fmla="*/ 369863 h 1465441"/>
                <a:gd name="connsiteX144" fmla="*/ 781928 w 1305317"/>
                <a:gd name="connsiteY144" fmla="*/ 284996 h 1465441"/>
                <a:gd name="connsiteX145" fmla="*/ 835935 w 1305317"/>
                <a:gd name="connsiteY145" fmla="*/ 205081 h 1465441"/>
                <a:gd name="connsiteX146" fmla="*/ 832982 w 1305317"/>
                <a:gd name="connsiteY146" fmla="*/ 187174 h 1465441"/>
                <a:gd name="connsiteX147" fmla="*/ 828982 w 1305317"/>
                <a:gd name="connsiteY147" fmla="*/ 179649 h 1465441"/>
                <a:gd name="connsiteX148" fmla="*/ 837268 w 1305317"/>
                <a:gd name="connsiteY148" fmla="*/ 176220 h 1465441"/>
                <a:gd name="connsiteX149" fmla="*/ 856604 w 1305317"/>
                <a:gd name="connsiteY149" fmla="*/ 191555 h 1465441"/>
                <a:gd name="connsiteX150" fmla="*/ 871177 w 1305317"/>
                <a:gd name="connsiteY150" fmla="*/ 247467 h 1465441"/>
                <a:gd name="connsiteX151" fmla="*/ 845651 w 1305317"/>
                <a:gd name="connsiteY151" fmla="*/ 358052 h 1465441"/>
                <a:gd name="connsiteX152" fmla="*/ 816409 w 1305317"/>
                <a:gd name="connsiteY152" fmla="*/ 432538 h 1465441"/>
                <a:gd name="connsiteX153" fmla="*/ 779832 w 1305317"/>
                <a:gd name="connsiteY153" fmla="*/ 496736 h 1465441"/>
                <a:gd name="connsiteX154" fmla="*/ 698489 w 1305317"/>
                <a:gd name="connsiteY154" fmla="*/ 663519 h 1465441"/>
                <a:gd name="connsiteX155" fmla="*/ 663342 w 1305317"/>
                <a:gd name="connsiteY155" fmla="*/ 744482 h 1465441"/>
                <a:gd name="connsiteX156" fmla="*/ 670772 w 1305317"/>
                <a:gd name="connsiteY156" fmla="*/ 779819 h 1465441"/>
                <a:gd name="connsiteX157" fmla="*/ 704395 w 1305317"/>
                <a:gd name="connsiteY157" fmla="*/ 784868 h 1465441"/>
                <a:gd name="connsiteX158" fmla="*/ 802693 w 1305317"/>
                <a:gd name="connsiteY158" fmla="*/ 738195 h 1465441"/>
                <a:gd name="connsiteX159" fmla="*/ 880607 w 1305317"/>
                <a:gd name="connsiteY159" fmla="*/ 690951 h 1465441"/>
                <a:gd name="connsiteX160" fmla="*/ 884417 w 1305317"/>
                <a:gd name="connsiteY160" fmla="*/ 689903 h 1465441"/>
                <a:gd name="connsiteX161" fmla="*/ 946806 w 1305317"/>
                <a:gd name="connsiteY161" fmla="*/ 640088 h 1465441"/>
                <a:gd name="connsiteX162" fmla="*/ 1051486 w 1305317"/>
                <a:gd name="connsiteY162" fmla="*/ 545219 h 1465441"/>
                <a:gd name="connsiteX163" fmla="*/ 1099301 w 1305317"/>
                <a:gd name="connsiteY163" fmla="*/ 508357 h 1465441"/>
                <a:gd name="connsiteX164" fmla="*/ 1114732 w 1305317"/>
                <a:gd name="connsiteY164" fmla="*/ 497784 h 1465441"/>
                <a:gd name="connsiteX165" fmla="*/ 1173120 w 1305317"/>
                <a:gd name="connsiteY165" fmla="*/ 447778 h 1465441"/>
                <a:gd name="connsiteX166" fmla="*/ 1197219 w 1305317"/>
                <a:gd name="connsiteY166" fmla="*/ 429776 h 1465441"/>
                <a:gd name="connsiteX167" fmla="*/ 1218173 w 1305317"/>
                <a:gd name="connsiteY167" fmla="*/ 437205 h 1465441"/>
                <a:gd name="connsiteX168" fmla="*/ 1205410 w 1305317"/>
                <a:gd name="connsiteY168" fmla="*/ 516167 h 1465441"/>
                <a:gd name="connsiteX169" fmla="*/ 1178930 w 1305317"/>
                <a:gd name="connsiteY169" fmla="*/ 562649 h 1465441"/>
                <a:gd name="connsiteX170" fmla="*/ 1113112 w 1305317"/>
                <a:gd name="connsiteY170" fmla="*/ 646565 h 1465441"/>
                <a:gd name="connsiteX171" fmla="*/ 1064630 w 1305317"/>
                <a:gd name="connsiteY171" fmla="*/ 707144 h 1465441"/>
                <a:gd name="connsiteX172" fmla="*/ 1004813 w 1305317"/>
                <a:gd name="connsiteY172" fmla="*/ 771818 h 1465441"/>
                <a:gd name="connsiteX173" fmla="*/ 949569 w 1305317"/>
                <a:gd name="connsiteY173" fmla="*/ 825920 h 1465441"/>
                <a:gd name="connsiteX174" fmla="*/ 902515 w 1305317"/>
                <a:gd name="connsiteY174" fmla="*/ 861163 h 1465441"/>
                <a:gd name="connsiteX175" fmla="*/ 868034 w 1305317"/>
                <a:gd name="connsiteY175" fmla="*/ 902978 h 1465441"/>
                <a:gd name="connsiteX176" fmla="*/ 898038 w 1305317"/>
                <a:gd name="connsiteY176" fmla="*/ 944221 h 1465441"/>
                <a:gd name="connsiteX177" fmla="*/ 949187 w 1305317"/>
                <a:gd name="connsiteY177" fmla="*/ 936125 h 1465441"/>
                <a:gd name="connsiteX178" fmla="*/ 1086157 w 1305317"/>
                <a:gd name="connsiteY178" fmla="*/ 892881 h 1465441"/>
                <a:gd name="connsiteX179" fmla="*/ 1171214 w 1305317"/>
                <a:gd name="connsiteY179" fmla="*/ 848780 h 1465441"/>
                <a:gd name="connsiteX180" fmla="*/ 1227794 w 1305317"/>
                <a:gd name="connsiteY180" fmla="*/ 826301 h 1465441"/>
                <a:gd name="connsiteX181" fmla="*/ 1234842 w 1305317"/>
                <a:gd name="connsiteY181" fmla="*/ 832302 h 1465441"/>
                <a:gd name="connsiteX182" fmla="*/ 1220173 w 1305317"/>
                <a:gd name="connsiteY182" fmla="*/ 867926 h 1465441"/>
                <a:gd name="connsiteX183" fmla="*/ 1192075 w 1305317"/>
                <a:gd name="connsiteY183" fmla="*/ 899549 h 1465441"/>
                <a:gd name="connsiteX184" fmla="*/ 1140069 w 1305317"/>
                <a:gd name="connsiteY184" fmla="*/ 943173 h 1465441"/>
                <a:gd name="connsiteX185" fmla="*/ 1026912 w 1305317"/>
                <a:gd name="connsiteY185" fmla="*/ 1016611 h 1465441"/>
                <a:gd name="connsiteX186" fmla="*/ 928708 w 1305317"/>
                <a:gd name="connsiteY186" fmla="*/ 1066903 h 1465441"/>
                <a:gd name="connsiteX187" fmla="*/ 861366 w 1305317"/>
                <a:gd name="connsiteY187" fmla="*/ 1095002 h 1465441"/>
                <a:gd name="connsiteX188" fmla="*/ 852604 w 1305317"/>
                <a:gd name="connsiteY188" fmla="*/ 1100907 h 1465441"/>
                <a:gd name="connsiteX189" fmla="*/ 844793 w 1305317"/>
                <a:gd name="connsiteY189" fmla="*/ 1158343 h 1465441"/>
                <a:gd name="connsiteX190" fmla="*/ 839650 w 1305317"/>
                <a:gd name="connsiteY190" fmla="*/ 1296265 h 1465441"/>
                <a:gd name="connsiteX191" fmla="*/ 822219 w 1305317"/>
                <a:gd name="connsiteY191" fmla="*/ 1324935 h 1465441"/>
                <a:gd name="connsiteX192" fmla="*/ 776690 w 1305317"/>
                <a:gd name="connsiteY192" fmla="*/ 1367988 h 1465441"/>
                <a:gd name="connsiteX193" fmla="*/ 705252 w 1305317"/>
                <a:gd name="connsiteY193" fmla="*/ 1396658 h 1465441"/>
                <a:gd name="connsiteX194" fmla="*/ 619241 w 1305317"/>
                <a:gd name="connsiteY194" fmla="*/ 1406088 h 1465441"/>
                <a:gd name="connsiteX195" fmla="*/ 543708 w 1305317"/>
                <a:gd name="connsiteY195" fmla="*/ 1401230 h 1465441"/>
                <a:gd name="connsiteX196" fmla="*/ 430170 w 1305317"/>
                <a:gd name="connsiteY196" fmla="*/ 1377132 h 1465441"/>
                <a:gd name="connsiteX197" fmla="*/ 352446 w 1305317"/>
                <a:gd name="connsiteY197" fmla="*/ 1343223 h 1465441"/>
                <a:gd name="connsiteX198" fmla="*/ 345207 w 1305317"/>
                <a:gd name="connsiteY198" fmla="*/ 1340175 h 1465441"/>
                <a:gd name="connsiteX199" fmla="*/ 309583 w 1305317"/>
                <a:gd name="connsiteY199" fmla="*/ 1293503 h 1465441"/>
                <a:gd name="connsiteX200" fmla="*/ 285390 w 1305317"/>
                <a:gd name="connsiteY200" fmla="*/ 1261594 h 1465441"/>
                <a:gd name="connsiteX201" fmla="*/ 266816 w 1305317"/>
                <a:gd name="connsiteY201" fmla="*/ 1239782 h 1465441"/>
                <a:gd name="connsiteX202" fmla="*/ 255672 w 1305317"/>
                <a:gd name="connsiteY202" fmla="*/ 1206920 h 1465441"/>
                <a:gd name="connsiteX203" fmla="*/ 212619 w 1305317"/>
                <a:gd name="connsiteY203" fmla="*/ 1116528 h 1465441"/>
                <a:gd name="connsiteX204" fmla="*/ 194616 w 1305317"/>
                <a:gd name="connsiteY204" fmla="*/ 1064903 h 1465441"/>
                <a:gd name="connsiteX205" fmla="*/ 174995 w 1305317"/>
                <a:gd name="connsiteY205" fmla="*/ 1023945 h 1465441"/>
                <a:gd name="connsiteX206" fmla="*/ 146515 w 1305317"/>
                <a:gd name="connsiteY206" fmla="*/ 952031 h 1465441"/>
                <a:gd name="connsiteX207" fmla="*/ 101272 w 1305317"/>
                <a:gd name="connsiteY207" fmla="*/ 828016 h 1465441"/>
                <a:gd name="connsiteX208" fmla="*/ 65839 w 1305317"/>
                <a:gd name="connsiteY208" fmla="*/ 660281 h 1465441"/>
                <a:gd name="connsiteX209" fmla="*/ 65077 w 1305317"/>
                <a:gd name="connsiteY209" fmla="*/ 656280 h 1465441"/>
                <a:gd name="connsiteX210" fmla="*/ 54218 w 1305317"/>
                <a:gd name="connsiteY210" fmla="*/ 585605 h 1465441"/>
                <a:gd name="connsiteX211" fmla="*/ 51837 w 1305317"/>
                <a:gd name="connsiteY211" fmla="*/ 573698 h 1465441"/>
                <a:gd name="connsiteX212" fmla="*/ 1199980 w 1305317"/>
                <a:gd name="connsiteY212" fmla="*/ 944221 h 1465441"/>
                <a:gd name="connsiteX213" fmla="*/ 1198171 w 1305317"/>
                <a:gd name="connsiteY213" fmla="*/ 942411 h 1465441"/>
                <a:gd name="connsiteX214" fmla="*/ 1206744 w 1305317"/>
                <a:gd name="connsiteY214" fmla="*/ 937077 h 1465441"/>
                <a:gd name="connsiteX215" fmla="*/ 1199980 w 1305317"/>
                <a:gd name="connsiteY215" fmla="*/ 944316 h 14654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Lst>
              <a:rect l="l" t="t" r="r" b="b"/>
              <a:pathLst>
                <a:path w="1305317" h="1465441">
                  <a:moveTo>
                    <a:pt x="2212" y="539789"/>
                  </a:moveTo>
                  <a:cubicBezTo>
                    <a:pt x="3640" y="557030"/>
                    <a:pt x="-1027" y="574746"/>
                    <a:pt x="211" y="591986"/>
                  </a:cubicBezTo>
                  <a:cubicBezTo>
                    <a:pt x="2688" y="626086"/>
                    <a:pt x="6688" y="660185"/>
                    <a:pt x="11546" y="693999"/>
                  </a:cubicBezTo>
                  <a:cubicBezTo>
                    <a:pt x="14784" y="716288"/>
                    <a:pt x="20595" y="738195"/>
                    <a:pt x="25643" y="760293"/>
                  </a:cubicBezTo>
                  <a:cubicBezTo>
                    <a:pt x="30215" y="780010"/>
                    <a:pt x="34883" y="799727"/>
                    <a:pt x="40121" y="819253"/>
                  </a:cubicBezTo>
                  <a:cubicBezTo>
                    <a:pt x="41740" y="825158"/>
                    <a:pt x="45646" y="830397"/>
                    <a:pt x="48599" y="837350"/>
                  </a:cubicBezTo>
                  <a:cubicBezTo>
                    <a:pt x="60028" y="870116"/>
                    <a:pt x="71173" y="901549"/>
                    <a:pt x="83079" y="932696"/>
                  </a:cubicBezTo>
                  <a:cubicBezTo>
                    <a:pt x="92033" y="955937"/>
                    <a:pt x="101938" y="978701"/>
                    <a:pt x="111654" y="1001657"/>
                  </a:cubicBezTo>
                  <a:cubicBezTo>
                    <a:pt x="122893" y="1028231"/>
                    <a:pt x="134895" y="1054520"/>
                    <a:pt x="145658" y="1081286"/>
                  </a:cubicBezTo>
                  <a:cubicBezTo>
                    <a:pt x="157755" y="1111385"/>
                    <a:pt x="168423" y="1142055"/>
                    <a:pt x="180520" y="1172154"/>
                  </a:cubicBezTo>
                  <a:cubicBezTo>
                    <a:pt x="191283" y="1198919"/>
                    <a:pt x="204427" y="1224827"/>
                    <a:pt x="214333" y="1251878"/>
                  </a:cubicBezTo>
                  <a:cubicBezTo>
                    <a:pt x="221192" y="1270738"/>
                    <a:pt x="225859" y="1290836"/>
                    <a:pt x="228716" y="1310743"/>
                  </a:cubicBezTo>
                  <a:cubicBezTo>
                    <a:pt x="230717" y="1325411"/>
                    <a:pt x="241003" y="1331603"/>
                    <a:pt x="250147" y="1339127"/>
                  </a:cubicBezTo>
                  <a:cubicBezTo>
                    <a:pt x="271769" y="1356939"/>
                    <a:pt x="292819" y="1375894"/>
                    <a:pt x="316442" y="1390753"/>
                  </a:cubicBezTo>
                  <a:cubicBezTo>
                    <a:pt x="336444" y="1403326"/>
                    <a:pt x="359304" y="1411613"/>
                    <a:pt x="381402" y="1420566"/>
                  </a:cubicBezTo>
                  <a:cubicBezTo>
                    <a:pt x="402643" y="1429234"/>
                    <a:pt x="424265" y="1437330"/>
                    <a:pt x="446267" y="1443998"/>
                  </a:cubicBezTo>
                  <a:cubicBezTo>
                    <a:pt x="458364" y="1447712"/>
                    <a:pt x="471508" y="1447712"/>
                    <a:pt x="484081" y="1449617"/>
                  </a:cubicBezTo>
                  <a:cubicBezTo>
                    <a:pt x="510466" y="1453618"/>
                    <a:pt x="537040" y="1454666"/>
                    <a:pt x="563139" y="1462952"/>
                  </a:cubicBezTo>
                  <a:cubicBezTo>
                    <a:pt x="577903" y="1467620"/>
                    <a:pt x="595238" y="1464381"/>
                    <a:pt x="611526" y="1463905"/>
                  </a:cubicBezTo>
                  <a:cubicBezTo>
                    <a:pt x="626956" y="1463524"/>
                    <a:pt x="642387" y="1463048"/>
                    <a:pt x="657627" y="1460952"/>
                  </a:cubicBezTo>
                  <a:cubicBezTo>
                    <a:pt x="695346" y="1455713"/>
                    <a:pt x="734684" y="1456285"/>
                    <a:pt x="768784" y="1435139"/>
                  </a:cubicBezTo>
                  <a:cubicBezTo>
                    <a:pt x="790120" y="1421900"/>
                    <a:pt x="813741" y="1411041"/>
                    <a:pt x="831839" y="1394182"/>
                  </a:cubicBezTo>
                  <a:cubicBezTo>
                    <a:pt x="852413" y="1375322"/>
                    <a:pt x="868796" y="1351605"/>
                    <a:pt x="885465" y="1328745"/>
                  </a:cubicBezTo>
                  <a:cubicBezTo>
                    <a:pt x="895085" y="1315505"/>
                    <a:pt x="904039" y="1300742"/>
                    <a:pt x="909087" y="1285311"/>
                  </a:cubicBezTo>
                  <a:cubicBezTo>
                    <a:pt x="919088" y="1254450"/>
                    <a:pt x="919945" y="1222541"/>
                    <a:pt x="914897" y="1190156"/>
                  </a:cubicBezTo>
                  <a:cubicBezTo>
                    <a:pt x="912516" y="1175202"/>
                    <a:pt x="912896" y="1159200"/>
                    <a:pt x="915182" y="1144151"/>
                  </a:cubicBezTo>
                  <a:cubicBezTo>
                    <a:pt x="916231" y="1137483"/>
                    <a:pt x="924232" y="1127863"/>
                    <a:pt x="930328" y="1126815"/>
                  </a:cubicBezTo>
                  <a:cubicBezTo>
                    <a:pt x="953854" y="1122624"/>
                    <a:pt x="971189" y="1107003"/>
                    <a:pt x="991288" y="1096907"/>
                  </a:cubicBezTo>
                  <a:cubicBezTo>
                    <a:pt x="1033293" y="1075666"/>
                    <a:pt x="1075298" y="1054139"/>
                    <a:pt x="1115779" y="1030232"/>
                  </a:cubicBezTo>
                  <a:cubicBezTo>
                    <a:pt x="1136829" y="1017754"/>
                    <a:pt x="1154736" y="999656"/>
                    <a:pt x="1174168" y="984416"/>
                  </a:cubicBezTo>
                  <a:cubicBezTo>
                    <a:pt x="1193979" y="968891"/>
                    <a:pt x="1214268" y="954032"/>
                    <a:pt x="1233985" y="938220"/>
                  </a:cubicBezTo>
                  <a:cubicBezTo>
                    <a:pt x="1239318" y="933934"/>
                    <a:pt x="1243319" y="927933"/>
                    <a:pt x="1247225" y="922218"/>
                  </a:cubicBezTo>
                  <a:cubicBezTo>
                    <a:pt x="1267513" y="892405"/>
                    <a:pt x="1294945" y="867068"/>
                    <a:pt x="1303803" y="830397"/>
                  </a:cubicBezTo>
                  <a:cubicBezTo>
                    <a:pt x="1305518" y="822968"/>
                    <a:pt x="1305993" y="814395"/>
                    <a:pt x="1304089" y="807061"/>
                  </a:cubicBezTo>
                  <a:cubicBezTo>
                    <a:pt x="1299326" y="788392"/>
                    <a:pt x="1278657" y="774962"/>
                    <a:pt x="1259893" y="773342"/>
                  </a:cubicBezTo>
                  <a:cubicBezTo>
                    <a:pt x="1220173" y="769913"/>
                    <a:pt x="1187312" y="785439"/>
                    <a:pt x="1153498" y="804489"/>
                  </a:cubicBezTo>
                  <a:cubicBezTo>
                    <a:pt x="1114350" y="826492"/>
                    <a:pt x="1073583" y="846685"/>
                    <a:pt x="1029197" y="857543"/>
                  </a:cubicBezTo>
                  <a:cubicBezTo>
                    <a:pt x="1014147" y="861258"/>
                    <a:pt x="999670" y="867164"/>
                    <a:pt x="984906" y="871736"/>
                  </a:cubicBezTo>
                  <a:cubicBezTo>
                    <a:pt x="981763" y="872688"/>
                    <a:pt x="978144" y="872212"/>
                    <a:pt x="974714" y="872402"/>
                  </a:cubicBezTo>
                  <a:cubicBezTo>
                    <a:pt x="976619" y="868878"/>
                    <a:pt x="977667" y="864401"/>
                    <a:pt x="980525" y="861925"/>
                  </a:cubicBezTo>
                  <a:cubicBezTo>
                    <a:pt x="994240" y="850304"/>
                    <a:pt x="1010338" y="840970"/>
                    <a:pt x="1022054" y="827730"/>
                  </a:cubicBezTo>
                  <a:cubicBezTo>
                    <a:pt x="1065869" y="778486"/>
                    <a:pt x="1108540" y="728384"/>
                    <a:pt x="1150926" y="677997"/>
                  </a:cubicBezTo>
                  <a:cubicBezTo>
                    <a:pt x="1166167" y="659804"/>
                    <a:pt x="1177787" y="638278"/>
                    <a:pt x="1194075" y="621228"/>
                  </a:cubicBezTo>
                  <a:cubicBezTo>
                    <a:pt x="1220459" y="593415"/>
                    <a:pt x="1240366" y="561125"/>
                    <a:pt x="1256464" y="527407"/>
                  </a:cubicBezTo>
                  <a:cubicBezTo>
                    <a:pt x="1270465" y="497975"/>
                    <a:pt x="1279324" y="465209"/>
                    <a:pt x="1267323" y="431204"/>
                  </a:cubicBezTo>
                  <a:cubicBezTo>
                    <a:pt x="1263703" y="421013"/>
                    <a:pt x="1264560" y="409297"/>
                    <a:pt x="1261036" y="399105"/>
                  </a:cubicBezTo>
                  <a:cubicBezTo>
                    <a:pt x="1254464" y="380150"/>
                    <a:pt x="1225031" y="357195"/>
                    <a:pt x="1201790" y="373102"/>
                  </a:cubicBezTo>
                  <a:cubicBezTo>
                    <a:pt x="1180835" y="387485"/>
                    <a:pt x="1160166" y="402439"/>
                    <a:pt x="1140069" y="417965"/>
                  </a:cubicBezTo>
                  <a:cubicBezTo>
                    <a:pt x="1111683" y="439967"/>
                    <a:pt x="1083585" y="462351"/>
                    <a:pt x="1055962" y="485402"/>
                  </a:cubicBezTo>
                  <a:cubicBezTo>
                    <a:pt x="1033388" y="504166"/>
                    <a:pt x="1011957" y="524454"/>
                    <a:pt x="989382" y="543409"/>
                  </a:cubicBezTo>
                  <a:cubicBezTo>
                    <a:pt x="962903" y="565697"/>
                    <a:pt x="936900" y="588843"/>
                    <a:pt x="908611" y="608560"/>
                  </a:cubicBezTo>
                  <a:cubicBezTo>
                    <a:pt x="864034" y="639802"/>
                    <a:pt x="817837" y="668758"/>
                    <a:pt x="772213" y="698476"/>
                  </a:cubicBezTo>
                  <a:cubicBezTo>
                    <a:pt x="757925" y="707715"/>
                    <a:pt x="743447" y="716669"/>
                    <a:pt x="728588" y="724955"/>
                  </a:cubicBezTo>
                  <a:cubicBezTo>
                    <a:pt x="725350" y="726765"/>
                    <a:pt x="720301" y="725336"/>
                    <a:pt x="716110" y="725432"/>
                  </a:cubicBezTo>
                  <a:cubicBezTo>
                    <a:pt x="717253" y="722288"/>
                    <a:pt x="718015" y="718859"/>
                    <a:pt x="719540" y="715907"/>
                  </a:cubicBezTo>
                  <a:cubicBezTo>
                    <a:pt x="736685" y="682664"/>
                    <a:pt x="753829" y="649327"/>
                    <a:pt x="771165" y="616180"/>
                  </a:cubicBezTo>
                  <a:cubicBezTo>
                    <a:pt x="780118" y="599225"/>
                    <a:pt x="790691" y="582938"/>
                    <a:pt x="798121" y="565316"/>
                  </a:cubicBezTo>
                  <a:cubicBezTo>
                    <a:pt x="804883" y="549124"/>
                    <a:pt x="811932" y="534170"/>
                    <a:pt x="824409" y="521216"/>
                  </a:cubicBezTo>
                  <a:cubicBezTo>
                    <a:pt x="830982" y="514358"/>
                    <a:pt x="832411" y="502642"/>
                    <a:pt x="837078" y="493593"/>
                  </a:cubicBezTo>
                  <a:cubicBezTo>
                    <a:pt x="862509" y="444539"/>
                    <a:pt x="882417" y="393200"/>
                    <a:pt x="903562" y="342241"/>
                  </a:cubicBezTo>
                  <a:cubicBezTo>
                    <a:pt x="920517" y="301474"/>
                    <a:pt x="922993" y="259659"/>
                    <a:pt x="918897" y="217844"/>
                  </a:cubicBezTo>
                  <a:cubicBezTo>
                    <a:pt x="916611" y="194984"/>
                    <a:pt x="911469" y="169553"/>
                    <a:pt x="893847" y="150693"/>
                  </a:cubicBezTo>
                  <a:cubicBezTo>
                    <a:pt x="872606" y="127928"/>
                    <a:pt x="857366" y="134024"/>
                    <a:pt x="835078" y="144407"/>
                  </a:cubicBezTo>
                  <a:cubicBezTo>
                    <a:pt x="802502" y="159647"/>
                    <a:pt x="787929" y="191365"/>
                    <a:pt x="768498" y="218511"/>
                  </a:cubicBezTo>
                  <a:cubicBezTo>
                    <a:pt x="755448" y="236704"/>
                    <a:pt x="745257" y="256897"/>
                    <a:pt x="733827" y="276137"/>
                  </a:cubicBezTo>
                  <a:cubicBezTo>
                    <a:pt x="718111" y="302331"/>
                    <a:pt x="701728" y="328049"/>
                    <a:pt x="686964" y="354814"/>
                  </a:cubicBezTo>
                  <a:cubicBezTo>
                    <a:pt x="676296" y="374245"/>
                    <a:pt x="668485" y="395295"/>
                    <a:pt x="658199" y="415012"/>
                  </a:cubicBezTo>
                  <a:cubicBezTo>
                    <a:pt x="628861" y="471114"/>
                    <a:pt x="598667" y="526835"/>
                    <a:pt x="569235" y="582938"/>
                  </a:cubicBezTo>
                  <a:cubicBezTo>
                    <a:pt x="558948" y="602559"/>
                    <a:pt x="550471" y="623228"/>
                    <a:pt x="540469" y="643136"/>
                  </a:cubicBezTo>
                  <a:cubicBezTo>
                    <a:pt x="538088" y="647898"/>
                    <a:pt x="532659" y="651232"/>
                    <a:pt x="528754" y="655232"/>
                  </a:cubicBezTo>
                  <a:cubicBezTo>
                    <a:pt x="528277" y="650470"/>
                    <a:pt x="527135" y="645612"/>
                    <a:pt x="527515" y="640850"/>
                  </a:cubicBezTo>
                  <a:cubicBezTo>
                    <a:pt x="530183" y="606845"/>
                    <a:pt x="531992" y="572841"/>
                    <a:pt x="536373" y="539027"/>
                  </a:cubicBezTo>
                  <a:cubicBezTo>
                    <a:pt x="540565" y="507023"/>
                    <a:pt x="546470" y="475210"/>
                    <a:pt x="553518" y="443682"/>
                  </a:cubicBezTo>
                  <a:cubicBezTo>
                    <a:pt x="563996" y="396629"/>
                    <a:pt x="566758" y="349099"/>
                    <a:pt x="564663" y="301188"/>
                  </a:cubicBezTo>
                  <a:cubicBezTo>
                    <a:pt x="562949" y="259469"/>
                    <a:pt x="561139" y="217749"/>
                    <a:pt x="558853" y="176030"/>
                  </a:cubicBezTo>
                  <a:cubicBezTo>
                    <a:pt x="557709" y="156408"/>
                    <a:pt x="556757" y="136501"/>
                    <a:pt x="552852" y="117356"/>
                  </a:cubicBezTo>
                  <a:cubicBezTo>
                    <a:pt x="549233" y="99544"/>
                    <a:pt x="541803" y="82589"/>
                    <a:pt x="536088" y="65254"/>
                  </a:cubicBezTo>
                  <a:cubicBezTo>
                    <a:pt x="527706" y="39917"/>
                    <a:pt x="479510" y="960"/>
                    <a:pt x="453792" y="8"/>
                  </a:cubicBezTo>
                  <a:cubicBezTo>
                    <a:pt x="448077" y="-183"/>
                    <a:pt x="441790" y="3246"/>
                    <a:pt x="436456" y="6294"/>
                  </a:cubicBezTo>
                  <a:cubicBezTo>
                    <a:pt x="411501" y="20486"/>
                    <a:pt x="400261" y="43823"/>
                    <a:pt x="395499" y="71159"/>
                  </a:cubicBezTo>
                  <a:cubicBezTo>
                    <a:pt x="395023" y="73731"/>
                    <a:pt x="393880" y="76208"/>
                    <a:pt x="393022" y="78779"/>
                  </a:cubicBezTo>
                  <a:cubicBezTo>
                    <a:pt x="378926" y="117737"/>
                    <a:pt x="373401" y="158599"/>
                    <a:pt x="366829" y="199271"/>
                  </a:cubicBezTo>
                  <a:cubicBezTo>
                    <a:pt x="362828" y="223845"/>
                    <a:pt x="356732" y="248134"/>
                    <a:pt x="352922" y="272804"/>
                  </a:cubicBezTo>
                  <a:cubicBezTo>
                    <a:pt x="350541" y="288139"/>
                    <a:pt x="350541" y="303760"/>
                    <a:pt x="349874" y="319190"/>
                  </a:cubicBezTo>
                  <a:cubicBezTo>
                    <a:pt x="347874" y="368149"/>
                    <a:pt x="347016" y="417203"/>
                    <a:pt x="343588" y="465971"/>
                  </a:cubicBezTo>
                  <a:cubicBezTo>
                    <a:pt x="341873" y="489878"/>
                    <a:pt x="335587" y="513405"/>
                    <a:pt x="330919" y="537027"/>
                  </a:cubicBezTo>
                  <a:cubicBezTo>
                    <a:pt x="324061" y="571698"/>
                    <a:pt x="317298" y="606369"/>
                    <a:pt x="309488" y="640754"/>
                  </a:cubicBezTo>
                  <a:cubicBezTo>
                    <a:pt x="304440" y="663043"/>
                    <a:pt x="297487" y="684855"/>
                    <a:pt x="291486" y="706858"/>
                  </a:cubicBezTo>
                  <a:cubicBezTo>
                    <a:pt x="290629" y="709906"/>
                    <a:pt x="290915" y="713525"/>
                    <a:pt x="289486" y="716097"/>
                  </a:cubicBezTo>
                  <a:cubicBezTo>
                    <a:pt x="287200" y="720193"/>
                    <a:pt x="283866" y="723717"/>
                    <a:pt x="280913" y="727527"/>
                  </a:cubicBezTo>
                  <a:cubicBezTo>
                    <a:pt x="279008" y="724193"/>
                    <a:pt x="276817" y="721050"/>
                    <a:pt x="275389" y="717621"/>
                  </a:cubicBezTo>
                  <a:cubicBezTo>
                    <a:pt x="265673" y="694190"/>
                    <a:pt x="256148" y="670758"/>
                    <a:pt x="246718" y="647327"/>
                  </a:cubicBezTo>
                  <a:cubicBezTo>
                    <a:pt x="237956" y="625514"/>
                    <a:pt x="229859" y="603321"/>
                    <a:pt x="220620" y="581699"/>
                  </a:cubicBezTo>
                  <a:cubicBezTo>
                    <a:pt x="217096" y="573508"/>
                    <a:pt x="212333" y="565412"/>
                    <a:pt x="206428" y="558839"/>
                  </a:cubicBezTo>
                  <a:cubicBezTo>
                    <a:pt x="182425" y="531884"/>
                    <a:pt x="157945" y="504737"/>
                    <a:pt x="125179" y="488926"/>
                  </a:cubicBezTo>
                  <a:cubicBezTo>
                    <a:pt x="100986" y="477305"/>
                    <a:pt x="74506" y="471495"/>
                    <a:pt x="47074" y="479115"/>
                  </a:cubicBezTo>
                  <a:cubicBezTo>
                    <a:pt x="28406" y="484354"/>
                    <a:pt x="783" y="518453"/>
                    <a:pt x="2593" y="539789"/>
                  </a:cubicBezTo>
                  <a:close/>
                  <a:moveTo>
                    <a:pt x="51741" y="573413"/>
                  </a:moveTo>
                  <a:cubicBezTo>
                    <a:pt x="49456" y="564269"/>
                    <a:pt x="57838" y="540170"/>
                    <a:pt x="66315" y="538456"/>
                  </a:cubicBezTo>
                  <a:cubicBezTo>
                    <a:pt x="75745" y="536551"/>
                    <a:pt x="87746" y="536170"/>
                    <a:pt x="95842" y="540456"/>
                  </a:cubicBezTo>
                  <a:cubicBezTo>
                    <a:pt x="112511" y="549314"/>
                    <a:pt x="127656" y="561316"/>
                    <a:pt x="142706" y="572841"/>
                  </a:cubicBezTo>
                  <a:cubicBezTo>
                    <a:pt x="175948" y="598178"/>
                    <a:pt x="189568" y="636373"/>
                    <a:pt x="202522" y="673425"/>
                  </a:cubicBezTo>
                  <a:cubicBezTo>
                    <a:pt x="213572" y="705048"/>
                    <a:pt x="228049" y="734099"/>
                    <a:pt x="244623" y="762865"/>
                  </a:cubicBezTo>
                  <a:cubicBezTo>
                    <a:pt x="256720" y="783915"/>
                    <a:pt x="269673" y="805442"/>
                    <a:pt x="269578" y="831921"/>
                  </a:cubicBezTo>
                  <a:cubicBezTo>
                    <a:pt x="269483" y="849447"/>
                    <a:pt x="283104" y="860306"/>
                    <a:pt x="300344" y="860496"/>
                  </a:cubicBezTo>
                  <a:cubicBezTo>
                    <a:pt x="312631" y="860591"/>
                    <a:pt x="326062" y="857924"/>
                    <a:pt x="337111" y="861830"/>
                  </a:cubicBezTo>
                  <a:cubicBezTo>
                    <a:pt x="363685" y="871259"/>
                    <a:pt x="389403" y="883356"/>
                    <a:pt x="415025" y="895262"/>
                  </a:cubicBezTo>
                  <a:cubicBezTo>
                    <a:pt x="467984" y="920027"/>
                    <a:pt x="521991" y="942792"/>
                    <a:pt x="567901" y="980511"/>
                  </a:cubicBezTo>
                  <a:cubicBezTo>
                    <a:pt x="578284" y="989084"/>
                    <a:pt x="606001" y="984893"/>
                    <a:pt x="609811" y="974129"/>
                  </a:cubicBezTo>
                  <a:cubicBezTo>
                    <a:pt x="612764" y="965557"/>
                    <a:pt x="613431" y="952984"/>
                    <a:pt x="609145" y="945650"/>
                  </a:cubicBezTo>
                  <a:cubicBezTo>
                    <a:pt x="603335" y="935744"/>
                    <a:pt x="592762" y="927552"/>
                    <a:pt x="582570" y="921647"/>
                  </a:cubicBezTo>
                  <a:cubicBezTo>
                    <a:pt x="572474" y="915741"/>
                    <a:pt x="559901" y="914122"/>
                    <a:pt x="548947" y="909455"/>
                  </a:cubicBezTo>
                  <a:cubicBezTo>
                    <a:pt x="541231" y="906216"/>
                    <a:pt x="534564" y="900311"/>
                    <a:pt x="527039" y="896501"/>
                  </a:cubicBezTo>
                  <a:cubicBezTo>
                    <a:pt x="497035" y="881261"/>
                    <a:pt x="467032" y="865925"/>
                    <a:pt x="436552" y="851638"/>
                  </a:cubicBezTo>
                  <a:cubicBezTo>
                    <a:pt x="416168" y="842113"/>
                    <a:pt x="394927" y="834493"/>
                    <a:pt x="374068" y="825825"/>
                  </a:cubicBezTo>
                  <a:cubicBezTo>
                    <a:pt x="359780" y="819920"/>
                    <a:pt x="340826" y="817253"/>
                    <a:pt x="338825" y="798679"/>
                  </a:cubicBezTo>
                  <a:cubicBezTo>
                    <a:pt x="336920" y="780296"/>
                    <a:pt x="339683" y="761150"/>
                    <a:pt x="342254" y="742577"/>
                  </a:cubicBezTo>
                  <a:cubicBezTo>
                    <a:pt x="344445" y="726098"/>
                    <a:pt x="349398" y="709906"/>
                    <a:pt x="352446" y="693523"/>
                  </a:cubicBezTo>
                  <a:cubicBezTo>
                    <a:pt x="357399" y="666186"/>
                    <a:pt x="361114" y="638564"/>
                    <a:pt x="366543" y="611227"/>
                  </a:cubicBezTo>
                  <a:cubicBezTo>
                    <a:pt x="370543" y="590939"/>
                    <a:pt x="377973" y="571317"/>
                    <a:pt x="380831" y="550934"/>
                  </a:cubicBezTo>
                  <a:cubicBezTo>
                    <a:pt x="385212" y="520073"/>
                    <a:pt x="387498" y="488926"/>
                    <a:pt x="389689" y="457779"/>
                  </a:cubicBezTo>
                  <a:cubicBezTo>
                    <a:pt x="392260" y="420060"/>
                    <a:pt x="392832" y="382246"/>
                    <a:pt x="395784" y="344622"/>
                  </a:cubicBezTo>
                  <a:cubicBezTo>
                    <a:pt x="398547" y="309094"/>
                    <a:pt x="402833" y="273566"/>
                    <a:pt x="407119" y="238228"/>
                  </a:cubicBezTo>
                  <a:cubicBezTo>
                    <a:pt x="409786" y="216416"/>
                    <a:pt x="412358" y="194508"/>
                    <a:pt x="417216" y="173077"/>
                  </a:cubicBezTo>
                  <a:cubicBezTo>
                    <a:pt x="425408" y="137453"/>
                    <a:pt x="434647" y="101925"/>
                    <a:pt x="452840" y="67540"/>
                  </a:cubicBezTo>
                  <a:cubicBezTo>
                    <a:pt x="457125" y="67064"/>
                    <a:pt x="463412" y="64492"/>
                    <a:pt x="465317" y="66397"/>
                  </a:cubicBezTo>
                  <a:cubicBezTo>
                    <a:pt x="473318" y="74493"/>
                    <a:pt x="482558" y="82875"/>
                    <a:pt x="486749" y="93067"/>
                  </a:cubicBezTo>
                  <a:cubicBezTo>
                    <a:pt x="501036" y="127166"/>
                    <a:pt x="504656" y="163933"/>
                    <a:pt x="510370" y="200223"/>
                  </a:cubicBezTo>
                  <a:cubicBezTo>
                    <a:pt x="516752" y="240990"/>
                    <a:pt x="520753" y="281852"/>
                    <a:pt x="521419" y="323096"/>
                  </a:cubicBezTo>
                  <a:cubicBezTo>
                    <a:pt x="521610" y="339098"/>
                    <a:pt x="519419" y="355004"/>
                    <a:pt x="518752" y="371006"/>
                  </a:cubicBezTo>
                  <a:cubicBezTo>
                    <a:pt x="517610" y="402820"/>
                    <a:pt x="513514" y="434062"/>
                    <a:pt x="504560" y="464732"/>
                  </a:cubicBezTo>
                  <a:cubicBezTo>
                    <a:pt x="503227" y="469304"/>
                    <a:pt x="504370" y="474638"/>
                    <a:pt x="504370" y="479591"/>
                  </a:cubicBezTo>
                  <a:cubicBezTo>
                    <a:pt x="504370" y="487021"/>
                    <a:pt x="505513" y="494546"/>
                    <a:pt x="504084" y="501689"/>
                  </a:cubicBezTo>
                  <a:cubicBezTo>
                    <a:pt x="502655" y="508928"/>
                    <a:pt x="497226" y="515501"/>
                    <a:pt x="496083" y="522740"/>
                  </a:cubicBezTo>
                  <a:cubicBezTo>
                    <a:pt x="493321" y="540551"/>
                    <a:pt x="491320" y="558649"/>
                    <a:pt x="490273" y="576651"/>
                  </a:cubicBezTo>
                  <a:cubicBezTo>
                    <a:pt x="489320" y="592463"/>
                    <a:pt x="490844" y="608465"/>
                    <a:pt x="489891" y="624276"/>
                  </a:cubicBezTo>
                  <a:cubicBezTo>
                    <a:pt x="487510" y="662662"/>
                    <a:pt x="483701" y="700857"/>
                    <a:pt x="481986" y="739148"/>
                  </a:cubicBezTo>
                  <a:cubicBezTo>
                    <a:pt x="481605" y="746672"/>
                    <a:pt x="487225" y="760198"/>
                    <a:pt x="491892" y="761055"/>
                  </a:cubicBezTo>
                  <a:cubicBezTo>
                    <a:pt x="502464" y="762960"/>
                    <a:pt x="515990" y="761817"/>
                    <a:pt x="525039" y="756293"/>
                  </a:cubicBezTo>
                  <a:cubicBezTo>
                    <a:pt x="543136" y="745244"/>
                    <a:pt x="551804" y="725432"/>
                    <a:pt x="560853" y="706763"/>
                  </a:cubicBezTo>
                  <a:cubicBezTo>
                    <a:pt x="571045" y="685522"/>
                    <a:pt x="580665" y="664091"/>
                    <a:pt x="590475" y="642564"/>
                  </a:cubicBezTo>
                  <a:cubicBezTo>
                    <a:pt x="599143" y="623609"/>
                    <a:pt x="605430" y="602940"/>
                    <a:pt x="616765" y="585795"/>
                  </a:cubicBezTo>
                  <a:cubicBezTo>
                    <a:pt x="649435" y="536265"/>
                    <a:pt x="672009" y="481877"/>
                    <a:pt x="696965" y="428537"/>
                  </a:cubicBezTo>
                  <a:cubicBezTo>
                    <a:pt x="706395" y="408344"/>
                    <a:pt x="717825" y="389009"/>
                    <a:pt x="729255" y="369863"/>
                  </a:cubicBezTo>
                  <a:cubicBezTo>
                    <a:pt x="746305" y="341288"/>
                    <a:pt x="763926" y="312904"/>
                    <a:pt x="781928" y="284996"/>
                  </a:cubicBezTo>
                  <a:cubicBezTo>
                    <a:pt x="799359" y="257945"/>
                    <a:pt x="816885" y="230894"/>
                    <a:pt x="835935" y="205081"/>
                  </a:cubicBezTo>
                  <a:cubicBezTo>
                    <a:pt x="842793" y="195746"/>
                    <a:pt x="844317" y="191841"/>
                    <a:pt x="832982" y="187174"/>
                  </a:cubicBezTo>
                  <a:cubicBezTo>
                    <a:pt x="830982" y="186317"/>
                    <a:pt x="830220" y="182221"/>
                    <a:pt x="828982" y="179649"/>
                  </a:cubicBezTo>
                  <a:cubicBezTo>
                    <a:pt x="831839" y="178411"/>
                    <a:pt x="835840" y="175268"/>
                    <a:pt x="837268" y="176220"/>
                  </a:cubicBezTo>
                  <a:cubicBezTo>
                    <a:pt x="844222" y="180602"/>
                    <a:pt x="852699" y="184888"/>
                    <a:pt x="856604" y="191555"/>
                  </a:cubicBezTo>
                  <a:cubicBezTo>
                    <a:pt x="866606" y="208510"/>
                    <a:pt x="870701" y="227846"/>
                    <a:pt x="871177" y="247467"/>
                  </a:cubicBezTo>
                  <a:cubicBezTo>
                    <a:pt x="872130" y="286424"/>
                    <a:pt x="860414" y="322524"/>
                    <a:pt x="845651" y="358052"/>
                  </a:cubicBezTo>
                  <a:cubicBezTo>
                    <a:pt x="835363" y="382722"/>
                    <a:pt x="827743" y="408440"/>
                    <a:pt x="816409" y="432538"/>
                  </a:cubicBezTo>
                  <a:cubicBezTo>
                    <a:pt x="805931" y="454731"/>
                    <a:pt x="790786" y="474734"/>
                    <a:pt x="779832" y="496736"/>
                  </a:cubicBezTo>
                  <a:cubicBezTo>
                    <a:pt x="752115" y="551981"/>
                    <a:pt x="725731" y="607988"/>
                    <a:pt x="698489" y="663519"/>
                  </a:cubicBezTo>
                  <a:cubicBezTo>
                    <a:pt x="685535" y="689903"/>
                    <a:pt x="665628" y="712668"/>
                    <a:pt x="663342" y="744482"/>
                  </a:cubicBezTo>
                  <a:cubicBezTo>
                    <a:pt x="662390" y="758102"/>
                    <a:pt x="660580" y="772485"/>
                    <a:pt x="670772" y="779819"/>
                  </a:cubicBezTo>
                  <a:cubicBezTo>
                    <a:pt x="679153" y="785820"/>
                    <a:pt x="693822" y="787249"/>
                    <a:pt x="704395" y="784868"/>
                  </a:cubicBezTo>
                  <a:cubicBezTo>
                    <a:pt x="740494" y="776962"/>
                    <a:pt x="771641" y="757721"/>
                    <a:pt x="802693" y="738195"/>
                  </a:cubicBezTo>
                  <a:cubicBezTo>
                    <a:pt x="828410" y="722003"/>
                    <a:pt x="850698" y="700000"/>
                    <a:pt x="880607" y="690951"/>
                  </a:cubicBezTo>
                  <a:cubicBezTo>
                    <a:pt x="881845" y="690570"/>
                    <a:pt x="883655" y="690665"/>
                    <a:pt x="884417" y="689903"/>
                  </a:cubicBezTo>
                  <a:cubicBezTo>
                    <a:pt x="902610" y="669806"/>
                    <a:pt x="925851" y="656471"/>
                    <a:pt x="946806" y="640088"/>
                  </a:cubicBezTo>
                  <a:cubicBezTo>
                    <a:pt x="983858" y="611227"/>
                    <a:pt x="1016339" y="576556"/>
                    <a:pt x="1051486" y="545219"/>
                  </a:cubicBezTo>
                  <a:cubicBezTo>
                    <a:pt x="1066439" y="531788"/>
                    <a:pt x="1083204" y="520454"/>
                    <a:pt x="1099301" y="508357"/>
                  </a:cubicBezTo>
                  <a:cubicBezTo>
                    <a:pt x="1104350" y="504547"/>
                    <a:pt x="1111874" y="502642"/>
                    <a:pt x="1114732" y="497784"/>
                  </a:cubicBezTo>
                  <a:cubicBezTo>
                    <a:pt x="1128733" y="474448"/>
                    <a:pt x="1155213" y="466352"/>
                    <a:pt x="1173120" y="447778"/>
                  </a:cubicBezTo>
                  <a:cubicBezTo>
                    <a:pt x="1179978" y="440634"/>
                    <a:pt x="1188837" y="435300"/>
                    <a:pt x="1197219" y="429776"/>
                  </a:cubicBezTo>
                  <a:cubicBezTo>
                    <a:pt x="1210077" y="421203"/>
                    <a:pt x="1213125" y="422537"/>
                    <a:pt x="1218173" y="437205"/>
                  </a:cubicBezTo>
                  <a:cubicBezTo>
                    <a:pt x="1227984" y="465780"/>
                    <a:pt x="1215697" y="491117"/>
                    <a:pt x="1205410" y="516167"/>
                  </a:cubicBezTo>
                  <a:cubicBezTo>
                    <a:pt x="1198646" y="532646"/>
                    <a:pt x="1190550" y="549600"/>
                    <a:pt x="1178930" y="562649"/>
                  </a:cubicBezTo>
                  <a:cubicBezTo>
                    <a:pt x="1155213" y="589415"/>
                    <a:pt x="1133020" y="616751"/>
                    <a:pt x="1113112" y="646565"/>
                  </a:cubicBezTo>
                  <a:cubicBezTo>
                    <a:pt x="1098825" y="668091"/>
                    <a:pt x="1081965" y="688094"/>
                    <a:pt x="1064630" y="707144"/>
                  </a:cubicBezTo>
                  <a:cubicBezTo>
                    <a:pt x="1044914" y="728861"/>
                    <a:pt x="1029102" y="753626"/>
                    <a:pt x="1004813" y="771818"/>
                  </a:cubicBezTo>
                  <a:cubicBezTo>
                    <a:pt x="984429" y="787154"/>
                    <a:pt x="968714" y="808585"/>
                    <a:pt x="949569" y="825920"/>
                  </a:cubicBezTo>
                  <a:cubicBezTo>
                    <a:pt x="935090" y="839065"/>
                    <a:pt x="919755" y="852590"/>
                    <a:pt x="902515" y="861163"/>
                  </a:cubicBezTo>
                  <a:cubicBezTo>
                    <a:pt x="883751" y="870497"/>
                    <a:pt x="874035" y="883928"/>
                    <a:pt x="868034" y="902978"/>
                  </a:cubicBezTo>
                  <a:cubicBezTo>
                    <a:pt x="860128" y="927933"/>
                    <a:pt x="870035" y="947174"/>
                    <a:pt x="898038" y="944221"/>
                  </a:cubicBezTo>
                  <a:cubicBezTo>
                    <a:pt x="915182" y="942411"/>
                    <a:pt x="932709" y="940887"/>
                    <a:pt x="949187" y="936125"/>
                  </a:cubicBezTo>
                  <a:cubicBezTo>
                    <a:pt x="995193" y="922790"/>
                    <a:pt x="1041484" y="909836"/>
                    <a:pt x="1086157" y="892881"/>
                  </a:cubicBezTo>
                  <a:cubicBezTo>
                    <a:pt x="1115779" y="881642"/>
                    <a:pt x="1142735" y="863354"/>
                    <a:pt x="1171214" y="848780"/>
                  </a:cubicBezTo>
                  <a:cubicBezTo>
                    <a:pt x="1189312" y="839541"/>
                    <a:pt x="1205505" y="824777"/>
                    <a:pt x="1227794" y="826301"/>
                  </a:cubicBezTo>
                  <a:cubicBezTo>
                    <a:pt x="1230365" y="826492"/>
                    <a:pt x="1235223" y="831159"/>
                    <a:pt x="1234842" y="832302"/>
                  </a:cubicBezTo>
                  <a:cubicBezTo>
                    <a:pt x="1230556" y="844399"/>
                    <a:pt x="1227032" y="857353"/>
                    <a:pt x="1220173" y="867926"/>
                  </a:cubicBezTo>
                  <a:cubicBezTo>
                    <a:pt x="1212649" y="879641"/>
                    <a:pt x="1202457" y="890024"/>
                    <a:pt x="1192075" y="899549"/>
                  </a:cubicBezTo>
                  <a:cubicBezTo>
                    <a:pt x="1175406" y="914884"/>
                    <a:pt x="1158547" y="930314"/>
                    <a:pt x="1140069" y="943173"/>
                  </a:cubicBezTo>
                  <a:cubicBezTo>
                    <a:pt x="1103112" y="968700"/>
                    <a:pt x="1065582" y="993751"/>
                    <a:pt x="1026912" y="1016611"/>
                  </a:cubicBezTo>
                  <a:cubicBezTo>
                    <a:pt x="995288" y="1035280"/>
                    <a:pt x="961664" y="1050710"/>
                    <a:pt x="928708" y="1066903"/>
                  </a:cubicBezTo>
                  <a:cubicBezTo>
                    <a:pt x="906896" y="1077666"/>
                    <a:pt x="886893" y="1093001"/>
                    <a:pt x="861366" y="1095002"/>
                  </a:cubicBezTo>
                  <a:cubicBezTo>
                    <a:pt x="858224" y="1095192"/>
                    <a:pt x="853747" y="1098050"/>
                    <a:pt x="852604" y="1100907"/>
                  </a:cubicBezTo>
                  <a:cubicBezTo>
                    <a:pt x="845079" y="1119195"/>
                    <a:pt x="836411" y="1136054"/>
                    <a:pt x="844793" y="1158343"/>
                  </a:cubicBezTo>
                  <a:cubicBezTo>
                    <a:pt x="862129" y="1204349"/>
                    <a:pt x="867082" y="1251307"/>
                    <a:pt x="839650" y="1296265"/>
                  </a:cubicBezTo>
                  <a:cubicBezTo>
                    <a:pt x="833840" y="1305885"/>
                    <a:pt x="829553" y="1316839"/>
                    <a:pt x="822219" y="1324935"/>
                  </a:cubicBezTo>
                  <a:cubicBezTo>
                    <a:pt x="808122" y="1340461"/>
                    <a:pt x="794597" y="1358939"/>
                    <a:pt x="776690" y="1367988"/>
                  </a:cubicBezTo>
                  <a:cubicBezTo>
                    <a:pt x="754210" y="1379418"/>
                    <a:pt x="732684" y="1395039"/>
                    <a:pt x="705252" y="1396658"/>
                  </a:cubicBezTo>
                  <a:cubicBezTo>
                    <a:pt x="676486" y="1398278"/>
                    <a:pt x="648007" y="1405136"/>
                    <a:pt x="619241" y="1406088"/>
                  </a:cubicBezTo>
                  <a:cubicBezTo>
                    <a:pt x="594190" y="1406945"/>
                    <a:pt x="568949" y="1401421"/>
                    <a:pt x="543708" y="1401230"/>
                  </a:cubicBezTo>
                  <a:cubicBezTo>
                    <a:pt x="504084" y="1400849"/>
                    <a:pt x="467413" y="1387324"/>
                    <a:pt x="430170" y="1377132"/>
                  </a:cubicBezTo>
                  <a:cubicBezTo>
                    <a:pt x="403119" y="1369703"/>
                    <a:pt x="373115" y="1366655"/>
                    <a:pt x="352446" y="1343223"/>
                  </a:cubicBezTo>
                  <a:cubicBezTo>
                    <a:pt x="350827" y="1341413"/>
                    <a:pt x="347493" y="1341413"/>
                    <a:pt x="345207" y="1340175"/>
                  </a:cubicBezTo>
                  <a:cubicBezTo>
                    <a:pt x="326728" y="1329698"/>
                    <a:pt x="313393" y="1315029"/>
                    <a:pt x="309583" y="1293503"/>
                  </a:cubicBezTo>
                  <a:cubicBezTo>
                    <a:pt x="306821" y="1278453"/>
                    <a:pt x="300154" y="1268261"/>
                    <a:pt x="285390" y="1261594"/>
                  </a:cubicBezTo>
                  <a:cubicBezTo>
                    <a:pt x="277484" y="1257974"/>
                    <a:pt x="271102" y="1248259"/>
                    <a:pt x="266816" y="1239782"/>
                  </a:cubicBezTo>
                  <a:cubicBezTo>
                    <a:pt x="261673" y="1229590"/>
                    <a:pt x="260434" y="1217398"/>
                    <a:pt x="255672" y="1206920"/>
                  </a:cubicBezTo>
                  <a:cubicBezTo>
                    <a:pt x="241670" y="1176631"/>
                    <a:pt x="226144" y="1147008"/>
                    <a:pt x="212619" y="1116528"/>
                  </a:cubicBezTo>
                  <a:cubicBezTo>
                    <a:pt x="205190" y="1099955"/>
                    <a:pt x="201379" y="1081762"/>
                    <a:pt x="194616" y="1064903"/>
                  </a:cubicBezTo>
                  <a:cubicBezTo>
                    <a:pt x="188997" y="1050901"/>
                    <a:pt x="180806" y="1037852"/>
                    <a:pt x="174995" y="1023945"/>
                  </a:cubicBezTo>
                  <a:cubicBezTo>
                    <a:pt x="164994" y="1000228"/>
                    <a:pt x="155564" y="976130"/>
                    <a:pt x="146515" y="952031"/>
                  </a:cubicBezTo>
                  <a:cubicBezTo>
                    <a:pt x="131085" y="910788"/>
                    <a:pt x="114511" y="869926"/>
                    <a:pt x="101272" y="828016"/>
                  </a:cubicBezTo>
                  <a:cubicBezTo>
                    <a:pt x="84031" y="773438"/>
                    <a:pt x="65077" y="718859"/>
                    <a:pt x="65839" y="660281"/>
                  </a:cubicBezTo>
                  <a:cubicBezTo>
                    <a:pt x="65839" y="658947"/>
                    <a:pt x="65457" y="657614"/>
                    <a:pt x="65077" y="656280"/>
                  </a:cubicBezTo>
                  <a:cubicBezTo>
                    <a:pt x="58790" y="633134"/>
                    <a:pt x="51741" y="610179"/>
                    <a:pt x="54218" y="585605"/>
                  </a:cubicBezTo>
                  <a:cubicBezTo>
                    <a:pt x="54599" y="581699"/>
                    <a:pt x="52884" y="577604"/>
                    <a:pt x="51837" y="573698"/>
                  </a:cubicBezTo>
                  <a:close/>
                  <a:moveTo>
                    <a:pt x="1199980" y="944221"/>
                  </a:moveTo>
                  <a:cubicBezTo>
                    <a:pt x="1199409" y="943649"/>
                    <a:pt x="1198742" y="942983"/>
                    <a:pt x="1198171" y="942411"/>
                  </a:cubicBezTo>
                  <a:cubicBezTo>
                    <a:pt x="1200552" y="940125"/>
                    <a:pt x="1202933" y="937839"/>
                    <a:pt x="1206744" y="937077"/>
                  </a:cubicBezTo>
                  <a:cubicBezTo>
                    <a:pt x="1204552" y="939458"/>
                    <a:pt x="1202266" y="941935"/>
                    <a:pt x="1199980" y="944316"/>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313" name="フリーフォーム: 図形 312">
              <a:extLst>
                <a:ext uri="{FF2B5EF4-FFF2-40B4-BE49-F238E27FC236}">
                  <a16:creationId xmlns:a16="http://schemas.microsoft.com/office/drawing/2014/main" id="{58533426-5D0C-8E94-F40B-3198F0F0C214}"/>
                </a:ext>
              </a:extLst>
            </p:cNvPr>
            <p:cNvSpPr/>
            <p:nvPr/>
          </p:nvSpPr>
          <p:spPr>
            <a:xfrm>
              <a:off x="9661074" y="6865004"/>
              <a:ext cx="1183407" cy="1340475"/>
            </a:xfrm>
            <a:custGeom>
              <a:avLst/>
              <a:gdLst>
                <a:gd name="connsiteX0" fmla="*/ 14955 w 1183407"/>
                <a:gd name="connsiteY0" fmla="*/ 473038 h 1340475"/>
                <a:gd name="connsiteX1" fmla="*/ 382 w 1183407"/>
                <a:gd name="connsiteY1" fmla="*/ 507995 h 1340475"/>
                <a:gd name="connsiteX2" fmla="*/ 2763 w 1183407"/>
                <a:gd name="connsiteY2" fmla="*/ 519901 h 1340475"/>
                <a:gd name="connsiteX3" fmla="*/ 13621 w 1183407"/>
                <a:gd name="connsiteY3" fmla="*/ 590577 h 1340475"/>
                <a:gd name="connsiteX4" fmla="*/ 14384 w 1183407"/>
                <a:gd name="connsiteY4" fmla="*/ 594577 h 1340475"/>
                <a:gd name="connsiteX5" fmla="*/ 49816 w 1183407"/>
                <a:gd name="connsiteY5" fmla="*/ 762313 h 1340475"/>
                <a:gd name="connsiteX6" fmla="*/ 95060 w 1183407"/>
                <a:gd name="connsiteY6" fmla="*/ 886328 h 1340475"/>
                <a:gd name="connsiteX7" fmla="*/ 123540 w 1183407"/>
                <a:gd name="connsiteY7" fmla="*/ 958242 h 1340475"/>
                <a:gd name="connsiteX8" fmla="*/ 143161 w 1183407"/>
                <a:gd name="connsiteY8" fmla="*/ 999199 h 1340475"/>
                <a:gd name="connsiteX9" fmla="*/ 161164 w 1183407"/>
                <a:gd name="connsiteY9" fmla="*/ 1050825 h 1340475"/>
                <a:gd name="connsiteX10" fmla="*/ 204217 w 1183407"/>
                <a:gd name="connsiteY10" fmla="*/ 1141217 h 1340475"/>
                <a:gd name="connsiteX11" fmla="*/ 215361 w 1183407"/>
                <a:gd name="connsiteY11" fmla="*/ 1174078 h 1340475"/>
                <a:gd name="connsiteX12" fmla="*/ 233935 w 1183407"/>
                <a:gd name="connsiteY12" fmla="*/ 1195891 h 1340475"/>
                <a:gd name="connsiteX13" fmla="*/ 258128 w 1183407"/>
                <a:gd name="connsiteY13" fmla="*/ 1227799 h 1340475"/>
                <a:gd name="connsiteX14" fmla="*/ 293751 w 1183407"/>
                <a:gd name="connsiteY14" fmla="*/ 1274472 h 1340475"/>
                <a:gd name="connsiteX15" fmla="*/ 300991 w 1183407"/>
                <a:gd name="connsiteY15" fmla="*/ 1277520 h 1340475"/>
                <a:gd name="connsiteX16" fmla="*/ 378715 w 1183407"/>
                <a:gd name="connsiteY16" fmla="*/ 1311429 h 1340475"/>
                <a:gd name="connsiteX17" fmla="*/ 492253 w 1183407"/>
                <a:gd name="connsiteY17" fmla="*/ 1335527 h 1340475"/>
                <a:gd name="connsiteX18" fmla="*/ 567786 w 1183407"/>
                <a:gd name="connsiteY18" fmla="*/ 1340385 h 1340475"/>
                <a:gd name="connsiteX19" fmla="*/ 653797 w 1183407"/>
                <a:gd name="connsiteY19" fmla="*/ 1330955 h 1340475"/>
                <a:gd name="connsiteX20" fmla="*/ 725234 w 1183407"/>
                <a:gd name="connsiteY20" fmla="*/ 1302285 h 1340475"/>
                <a:gd name="connsiteX21" fmla="*/ 770764 w 1183407"/>
                <a:gd name="connsiteY21" fmla="*/ 1259232 h 1340475"/>
                <a:gd name="connsiteX22" fmla="*/ 788195 w 1183407"/>
                <a:gd name="connsiteY22" fmla="*/ 1230562 h 1340475"/>
                <a:gd name="connsiteX23" fmla="*/ 793338 w 1183407"/>
                <a:gd name="connsiteY23" fmla="*/ 1092640 h 1340475"/>
                <a:gd name="connsiteX24" fmla="*/ 801148 w 1183407"/>
                <a:gd name="connsiteY24" fmla="*/ 1035204 h 1340475"/>
                <a:gd name="connsiteX25" fmla="*/ 809911 w 1183407"/>
                <a:gd name="connsiteY25" fmla="*/ 1029298 h 1340475"/>
                <a:gd name="connsiteX26" fmla="*/ 877253 w 1183407"/>
                <a:gd name="connsiteY26" fmla="*/ 1001200 h 1340475"/>
                <a:gd name="connsiteX27" fmla="*/ 975456 w 1183407"/>
                <a:gd name="connsiteY27" fmla="*/ 950908 h 1340475"/>
                <a:gd name="connsiteX28" fmla="*/ 1088613 w 1183407"/>
                <a:gd name="connsiteY28" fmla="*/ 877470 h 1340475"/>
                <a:gd name="connsiteX29" fmla="*/ 1140620 w 1183407"/>
                <a:gd name="connsiteY29" fmla="*/ 833845 h 1340475"/>
                <a:gd name="connsiteX30" fmla="*/ 1168718 w 1183407"/>
                <a:gd name="connsiteY30" fmla="*/ 802223 h 1340475"/>
                <a:gd name="connsiteX31" fmla="*/ 1183387 w 1183407"/>
                <a:gd name="connsiteY31" fmla="*/ 766599 h 1340475"/>
                <a:gd name="connsiteX32" fmla="*/ 1176338 w 1183407"/>
                <a:gd name="connsiteY32" fmla="*/ 760598 h 1340475"/>
                <a:gd name="connsiteX33" fmla="*/ 1119759 w 1183407"/>
                <a:gd name="connsiteY33" fmla="*/ 783077 h 1340475"/>
                <a:gd name="connsiteX34" fmla="*/ 1034702 w 1183407"/>
                <a:gd name="connsiteY34" fmla="*/ 827178 h 1340475"/>
                <a:gd name="connsiteX35" fmla="*/ 897732 w 1183407"/>
                <a:gd name="connsiteY35" fmla="*/ 870421 h 1340475"/>
                <a:gd name="connsiteX36" fmla="*/ 846583 w 1183407"/>
                <a:gd name="connsiteY36" fmla="*/ 878518 h 1340475"/>
                <a:gd name="connsiteX37" fmla="*/ 816579 w 1183407"/>
                <a:gd name="connsiteY37" fmla="*/ 837274 h 1340475"/>
                <a:gd name="connsiteX38" fmla="*/ 851059 w 1183407"/>
                <a:gd name="connsiteY38" fmla="*/ 795460 h 1340475"/>
                <a:gd name="connsiteX39" fmla="*/ 898113 w 1183407"/>
                <a:gd name="connsiteY39" fmla="*/ 760217 h 1340475"/>
                <a:gd name="connsiteX40" fmla="*/ 953358 w 1183407"/>
                <a:gd name="connsiteY40" fmla="*/ 706115 h 1340475"/>
                <a:gd name="connsiteX41" fmla="*/ 1013175 w 1183407"/>
                <a:gd name="connsiteY41" fmla="*/ 641440 h 1340475"/>
                <a:gd name="connsiteX42" fmla="*/ 1061657 w 1183407"/>
                <a:gd name="connsiteY42" fmla="*/ 580861 h 1340475"/>
                <a:gd name="connsiteX43" fmla="*/ 1127475 w 1183407"/>
                <a:gd name="connsiteY43" fmla="*/ 496946 h 1340475"/>
                <a:gd name="connsiteX44" fmla="*/ 1153955 w 1183407"/>
                <a:gd name="connsiteY44" fmla="*/ 450464 h 1340475"/>
                <a:gd name="connsiteX45" fmla="*/ 1166718 w 1183407"/>
                <a:gd name="connsiteY45" fmla="*/ 371502 h 1340475"/>
                <a:gd name="connsiteX46" fmla="*/ 1145763 w 1183407"/>
                <a:gd name="connsiteY46" fmla="*/ 364072 h 1340475"/>
                <a:gd name="connsiteX47" fmla="*/ 1121665 w 1183407"/>
                <a:gd name="connsiteY47" fmla="*/ 382075 h 1340475"/>
                <a:gd name="connsiteX48" fmla="*/ 1063277 w 1183407"/>
                <a:gd name="connsiteY48" fmla="*/ 432081 h 1340475"/>
                <a:gd name="connsiteX49" fmla="*/ 1047846 w 1183407"/>
                <a:gd name="connsiteY49" fmla="*/ 442654 h 1340475"/>
                <a:gd name="connsiteX50" fmla="*/ 1000030 w 1183407"/>
                <a:gd name="connsiteY50" fmla="*/ 479515 h 1340475"/>
                <a:gd name="connsiteX51" fmla="*/ 895351 w 1183407"/>
                <a:gd name="connsiteY51" fmla="*/ 574384 h 1340475"/>
                <a:gd name="connsiteX52" fmla="*/ 832962 w 1183407"/>
                <a:gd name="connsiteY52" fmla="*/ 624200 h 1340475"/>
                <a:gd name="connsiteX53" fmla="*/ 829152 w 1183407"/>
                <a:gd name="connsiteY53" fmla="*/ 625248 h 1340475"/>
                <a:gd name="connsiteX54" fmla="*/ 751237 w 1183407"/>
                <a:gd name="connsiteY54" fmla="*/ 672492 h 1340475"/>
                <a:gd name="connsiteX55" fmla="*/ 652939 w 1183407"/>
                <a:gd name="connsiteY55" fmla="*/ 719164 h 1340475"/>
                <a:gd name="connsiteX56" fmla="*/ 619316 w 1183407"/>
                <a:gd name="connsiteY56" fmla="*/ 714116 h 1340475"/>
                <a:gd name="connsiteX57" fmla="*/ 611887 w 1183407"/>
                <a:gd name="connsiteY57" fmla="*/ 678778 h 1340475"/>
                <a:gd name="connsiteX58" fmla="*/ 647034 w 1183407"/>
                <a:gd name="connsiteY58" fmla="*/ 597816 h 1340475"/>
                <a:gd name="connsiteX59" fmla="*/ 728377 w 1183407"/>
                <a:gd name="connsiteY59" fmla="*/ 431033 h 1340475"/>
                <a:gd name="connsiteX60" fmla="*/ 764953 w 1183407"/>
                <a:gd name="connsiteY60" fmla="*/ 366835 h 1340475"/>
                <a:gd name="connsiteX61" fmla="*/ 794195 w 1183407"/>
                <a:gd name="connsiteY61" fmla="*/ 292349 h 1340475"/>
                <a:gd name="connsiteX62" fmla="*/ 819722 w 1183407"/>
                <a:gd name="connsiteY62" fmla="*/ 181764 h 1340475"/>
                <a:gd name="connsiteX63" fmla="*/ 805149 w 1183407"/>
                <a:gd name="connsiteY63" fmla="*/ 125852 h 1340475"/>
                <a:gd name="connsiteX64" fmla="*/ 785813 w 1183407"/>
                <a:gd name="connsiteY64" fmla="*/ 110517 h 1340475"/>
                <a:gd name="connsiteX65" fmla="*/ 777527 w 1183407"/>
                <a:gd name="connsiteY65" fmla="*/ 113946 h 1340475"/>
                <a:gd name="connsiteX66" fmla="*/ 781527 w 1183407"/>
                <a:gd name="connsiteY66" fmla="*/ 121471 h 1340475"/>
                <a:gd name="connsiteX67" fmla="*/ 784480 w 1183407"/>
                <a:gd name="connsiteY67" fmla="*/ 139378 h 1340475"/>
                <a:gd name="connsiteX68" fmla="*/ 730473 w 1183407"/>
                <a:gd name="connsiteY68" fmla="*/ 219292 h 1340475"/>
                <a:gd name="connsiteX69" fmla="*/ 677800 w 1183407"/>
                <a:gd name="connsiteY69" fmla="*/ 304160 h 1340475"/>
                <a:gd name="connsiteX70" fmla="*/ 645510 w 1183407"/>
                <a:gd name="connsiteY70" fmla="*/ 362834 h 1340475"/>
                <a:gd name="connsiteX71" fmla="*/ 565309 w 1183407"/>
                <a:gd name="connsiteY71" fmla="*/ 520092 h 1340475"/>
                <a:gd name="connsiteX72" fmla="*/ 539020 w 1183407"/>
                <a:gd name="connsiteY72" fmla="*/ 576861 h 1340475"/>
                <a:gd name="connsiteX73" fmla="*/ 509398 w 1183407"/>
                <a:gd name="connsiteY73" fmla="*/ 641059 h 1340475"/>
                <a:gd name="connsiteX74" fmla="*/ 473583 w 1183407"/>
                <a:gd name="connsiteY74" fmla="*/ 690589 h 1340475"/>
                <a:gd name="connsiteX75" fmla="*/ 440437 w 1183407"/>
                <a:gd name="connsiteY75" fmla="*/ 695352 h 1340475"/>
                <a:gd name="connsiteX76" fmla="*/ 430531 w 1183407"/>
                <a:gd name="connsiteY76" fmla="*/ 673444 h 1340475"/>
                <a:gd name="connsiteX77" fmla="*/ 438436 w 1183407"/>
                <a:gd name="connsiteY77" fmla="*/ 558573 h 1340475"/>
                <a:gd name="connsiteX78" fmla="*/ 438818 w 1183407"/>
                <a:gd name="connsiteY78" fmla="*/ 510948 h 1340475"/>
                <a:gd name="connsiteX79" fmla="*/ 444628 w 1183407"/>
                <a:gd name="connsiteY79" fmla="*/ 457036 h 1340475"/>
                <a:gd name="connsiteX80" fmla="*/ 452629 w 1183407"/>
                <a:gd name="connsiteY80" fmla="*/ 435986 h 1340475"/>
                <a:gd name="connsiteX81" fmla="*/ 452914 w 1183407"/>
                <a:gd name="connsiteY81" fmla="*/ 413888 h 1340475"/>
                <a:gd name="connsiteX82" fmla="*/ 453105 w 1183407"/>
                <a:gd name="connsiteY82" fmla="*/ 399029 h 1340475"/>
                <a:gd name="connsiteX83" fmla="*/ 467297 w 1183407"/>
                <a:gd name="connsiteY83" fmla="*/ 305303 h 1340475"/>
                <a:gd name="connsiteX84" fmla="*/ 469964 w 1183407"/>
                <a:gd name="connsiteY84" fmla="*/ 257392 h 1340475"/>
                <a:gd name="connsiteX85" fmla="*/ 458915 w 1183407"/>
                <a:gd name="connsiteY85" fmla="*/ 134520 h 1340475"/>
                <a:gd name="connsiteX86" fmla="*/ 435293 w 1183407"/>
                <a:gd name="connsiteY86" fmla="*/ 27364 h 1340475"/>
                <a:gd name="connsiteX87" fmla="*/ 413862 w 1183407"/>
                <a:gd name="connsiteY87" fmla="*/ 694 h 1340475"/>
                <a:gd name="connsiteX88" fmla="*/ 401384 w 1183407"/>
                <a:gd name="connsiteY88" fmla="*/ 1837 h 1340475"/>
                <a:gd name="connsiteX89" fmla="*/ 365760 w 1183407"/>
                <a:gd name="connsiteY89" fmla="*/ 107374 h 1340475"/>
                <a:gd name="connsiteX90" fmla="*/ 355664 w 1183407"/>
                <a:gd name="connsiteY90" fmla="*/ 172525 h 1340475"/>
                <a:gd name="connsiteX91" fmla="*/ 344329 w 1183407"/>
                <a:gd name="connsiteY91" fmla="*/ 278919 h 1340475"/>
                <a:gd name="connsiteX92" fmla="*/ 338234 w 1183407"/>
                <a:gd name="connsiteY92" fmla="*/ 392076 h 1340475"/>
                <a:gd name="connsiteX93" fmla="*/ 329375 w 1183407"/>
                <a:gd name="connsiteY93" fmla="*/ 485231 h 1340475"/>
                <a:gd name="connsiteX94" fmla="*/ 315088 w 1183407"/>
                <a:gd name="connsiteY94" fmla="*/ 545524 h 1340475"/>
                <a:gd name="connsiteX95" fmla="*/ 300991 w 1183407"/>
                <a:gd name="connsiteY95" fmla="*/ 627820 h 1340475"/>
                <a:gd name="connsiteX96" fmla="*/ 290799 w 1183407"/>
                <a:gd name="connsiteY96" fmla="*/ 676873 h 1340475"/>
                <a:gd name="connsiteX97" fmla="*/ 287370 w 1183407"/>
                <a:gd name="connsiteY97" fmla="*/ 732976 h 1340475"/>
                <a:gd name="connsiteX98" fmla="*/ 322612 w 1183407"/>
                <a:gd name="connsiteY98" fmla="*/ 760122 h 1340475"/>
                <a:gd name="connsiteX99" fmla="*/ 385096 w 1183407"/>
                <a:gd name="connsiteY99" fmla="*/ 785935 h 1340475"/>
                <a:gd name="connsiteX100" fmla="*/ 475584 w 1183407"/>
                <a:gd name="connsiteY100" fmla="*/ 830798 h 1340475"/>
                <a:gd name="connsiteX101" fmla="*/ 497491 w 1183407"/>
                <a:gd name="connsiteY101" fmla="*/ 843752 h 1340475"/>
                <a:gd name="connsiteX102" fmla="*/ 531115 w 1183407"/>
                <a:gd name="connsiteY102" fmla="*/ 855944 h 1340475"/>
                <a:gd name="connsiteX103" fmla="*/ 557689 w 1183407"/>
                <a:gd name="connsiteY103" fmla="*/ 879946 h 1340475"/>
                <a:gd name="connsiteX104" fmla="*/ 558356 w 1183407"/>
                <a:gd name="connsiteY104" fmla="*/ 908426 h 1340475"/>
                <a:gd name="connsiteX105" fmla="*/ 516446 w 1183407"/>
                <a:gd name="connsiteY105" fmla="*/ 914808 h 1340475"/>
                <a:gd name="connsiteX106" fmla="*/ 363570 w 1183407"/>
                <a:gd name="connsiteY106" fmla="*/ 829559 h 1340475"/>
                <a:gd name="connsiteX107" fmla="*/ 285655 w 1183407"/>
                <a:gd name="connsiteY107" fmla="*/ 796127 h 1340475"/>
                <a:gd name="connsiteX108" fmla="*/ 248889 w 1183407"/>
                <a:gd name="connsiteY108" fmla="*/ 794793 h 1340475"/>
                <a:gd name="connsiteX109" fmla="*/ 218123 w 1183407"/>
                <a:gd name="connsiteY109" fmla="*/ 766218 h 1340475"/>
                <a:gd name="connsiteX110" fmla="*/ 193167 w 1183407"/>
                <a:gd name="connsiteY110" fmla="*/ 697162 h 1340475"/>
                <a:gd name="connsiteX111" fmla="*/ 151067 w 1183407"/>
                <a:gd name="connsiteY111" fmla="*/ 607722 h 1340475"/>
                <a:gd name="connsiteX112" fmla="*/ 91250 w 1183407"/>
                <a:gd name="connsiteY112" fmla="*/ 507138 h 1340475"/>
                <a:gd name="connsiteX113" fmla="*/ 44387 w 1183407"/>
                <a:gd name="connsiteY113" fmla="*/ 474753 h 1340475"/>
                <a:gd name="connsiteX114" fmla="*/ 14860 w 1183407"/>
                <a:gd name="connsiteY114" fmla="*/ 472753 h 1340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1183407" h="1340475">
                  <a:moveTo>
                    <a:pt x="14955" y="473038"/>
                  </a:moveTo>
                  <a:cubicBezTo>
                    <a:pt x="6478" y="474753"/>
                    <a:pt x="-1904" y="498851"/>
                    <a:pt x="382" y="507995"/>
                  </a:cubicBezTo>
                  <a:cubicBezTo>
                    <a:pt x="1334" y="511996"/>
                    <a:pt x="3144" y="516091"/>
                    <a:pt x="2763" y="519901"/>
                  </a:cubicBezTo>
                  <a:cubicBezTo>
                    <a:pt x="286" y="544476"/>
                    <a:pt x="7240" y="567431"/>
                    <a:pt x="13621" y="590577"/>
                  </a:cubicBezTo>
                  <a:cubicBezTo>
                    <a:pt x="14002" y="591910"/>
                    <a:pt x="14384" y="593244"/>
                    <a:pt x="14384" y="594577"/>
                  </a:cubicBezTo>
                  <a:cubicBezTo>
                    <a:pt x="13621" y="653156"/>
                    <a:pt x="32576" y="707734"/>
                    <a:pt x="49816" y="762313"/>
                  </a:cubicBezTo>
                  <a:cubicBezTo>
                    <a:pt x="63056" y="804223"/>
                    <a:pt x="79630" y="845180"/>
                    <a:pt x="95060" y="886328"/>
                  </a:cubicBezTo>
                  <a:cubicBezTo>
                    <a:pt x="104109" y="910427"/>
                    <a:pt x="113539" y="934429"/>
                    <a:pt x="123540" y="958242"/>
                  </a:cubicBezTo>
                  <a:cubicBezTo>
                    <a:pt x="129350" y="972148"/>
                    <a:pt x="137542" y="985102"/>
                    <a:pt x="143161" y="999199"/>
                  </a:cubicBezTo>
                  <a:cubicBezTo>
                    <a:pt x="149924" y="1016059"/>
                    <a:pt x="153734" y="1034252"/>
                    <a:pt x="161164" y="1050825"/>
                  </a:cubicBezTo>
                  <a:cubicBezTo>
                    <a:pt x="174689" y="1081305"/>
                    <a:pt x="190310" y="1110832"/>
                    <a:pt x="204217" y="1141217"/>
                  </a:cubicBezTo>
                  <a:cubicBezTo>
                    <a:pt x="208979" y="1151599"/>
                    <a:pt x="210218" y="1163887"/>
                    <a:pt x="215361" y="1174078"/>
                  </a:cubicBezTo>
                  <a:cubicBezTo>
                    <a:pt x="219647" y="1182556"/>
                    <a:pt x="226029" y="1192271"/>
                    <a:pt x="233935" y="1195891"/>
                  </a:cubicBezTo>
                  <a:cubicBezTo>
                    <a:pt x="248698" y="1202558"/>
                    <a:pt x="255366" y="1212750"/>
                    <a:pt x="258128" y="1227799"/>
                  </a:cubicBezTo>
                  <a:cubicBezTo>
                    <a:pt x="262034" y="1249326"/>
                    <a:pt x="275368" y="1263994"/>
                    <a:pt x="293751" y="1274472"/>
                  </a:cubicBezTo>
                  <a:cubicBezTo>
                    <a:pt x="296038" y="1275806"/>
                    <a:pt x="299371" y="1275806"/>
                    <a:pt x="300991" y="1277520"/>
                  </a:cubicBezTo>
                  <a:cubicBezTo>
                    <a:pt x="321660" y="1300952"/>
                    <a:pt x="351759" y="1303999"/>
                    <a:pt x="378715" y="1311429"/>
                  </a:cubicBezTo>
                  <a:cubicBezTo>
                    <a:pt x="415957" y="1321621"/>
                    <a:pt x="452724" y="1335146"/>
                    <a:pt x="492253" y="1335527"/>
                  </a:cubicBezTo>
                  <a:cubicBezTo>
                    <a:pt x="517494" y="1335718"/>
                    <a:pt x="542735" y="1341242"/>
                    <a:pt x="567786" y="1340385"/>
                  </a:cubicBezTo>
                  <a:cubicBezTo>
                    <a:pt x="596552" y="1339432"/>
                    <a:pt x="625031" y="1332574"/>
                    <a:pt x="653797" y="1330955"/>
                  </a:cubicBezTo>
                  <a:cubicBezTo>
                    <a:pt x="681134" y="1329336"/>
                    <a:pt x="702660" y="1313715"/>
                    <a:pt x="725234" y="1302285"/>
                  </a:cubicBezTo>
                  <a:cubicBezTo>
                    <a:pt x="743141" y="1293236"/>
                    <a:pt x="756667" y="1274758"/>
                    <a:pt x="770764" y="1259232"/>
                  </a:cubicBezTo>
                  <a:cubicBezTo>
                    <a:pt x="778098" y="1251040"/>
                    <a:pt x="782384" y="1240182"/>
                    <a:pt x="788195" y="1230562"/>
                  </a:cubicBezTo>
                  <a:cubicBezTo>
                    <a:pt x="815627" y="1185604"/>
                    <a:pt x="810673" y="1138550"/>
                    <a:pt x="793338" y="1092640"/>
                  </a:cubicBezTo>
                  <a:cubicBezTo>
                    <a:pt x="784956" y="1070351"/>
                    <a:pt x="793624" y="1053492"/>
                    <a:pt x="801148" y="1035204"/>
                  </a:cubicBezTo>
                  <a:cubicBezTo>
                    <a:pt x="802291" y="1032442"/>
                    <a:pt x="806768" y="1029584"/>
                    <a:pt x="809911" y="1029298"/>
                  </a:cubicBezTo>
                  <a:cubicBezTo>
                    <a:pt x="835438" y="1027298"/>
                    <a:pt x="855440" y="1011963"/>
                    <a:pt x="877253" y="1001200"/>
                  </a:cubicBezTo>
                  <a:cubicBezTo>
                    <a:pt x="910305" y="985007"/>
                    <a:pt x="943833" y="969577"/>
                    <a:pt x="975456" y="950908"/>
                  </a:cubicBezTo>
                  <a:cubicBezTo>
                    <a:pt x="1014127" y="928048"/>
                    <a:pt x="1051561" y="902997"/>
                    <a:pt x="1088613" y="877470"/>
                  </a:cubicBezTo>
                  <a:cubicBezTo>
                    <a:pt x="1107187" y="864611"/>
                    <a:pt x="1123951" y="849181"/>
                    <a:pt x="1140620" y="833845"/>
                  </a:cubicBezTo>
                  <a:cubicBezTo>
                    <a:pt x="1151001" y="824320"/>
                    <a:pt x="1161194" y="813938"/>
                    <a:pt x="1168718" y="802223"/>
                  </a:cubicBezTo>
                  <a:cubicBezTo>
                    <a:pt x="1175577" y="791650"/>
                    <a:pt x="1179101" y="778696"/>
                    <a:pt x="1183387" y="766599"/>
                  </a:cubicBezTo>
                  <a:cubicBezTo>
                    <a:pt x="1183768" y="765551"/>
                    <a:pt x="1178910" y="760789"/>
                    <a:pt x="1176338" y="760598"/>
                  </a:cubicBezTo>
                  <a:cubicBezTo>
                    <a:pt x="1154145" y="759074"/>
                    <a:pt x="1137857" y="773838"/>
                    <a:pt x="1119759" y="783077"/>
                  </a:cubicBezTo>
                  <a:cubicBezTo>
                    <a:pt x="1091280" y="797650"/>
                    <a:pt x="1064324" y="815938"/>
                    <a:pt x="1034702" y="827178"/>
                  </a:cubicBezTo>
                  <a:cubicBezTo>
                    <a:pt x="989933" y="844132"/>
                    <a:pt x="943642" y="857086"/>
                    <a:pt x="897732" y="870421"/>
                  </a:cubicBezTo>
                  <a:cubicBezTo>
                    <a:pt x="881254" y="875184"/>
                    <a:pt x="863727" y="876803"/>
                    <a:pt x="846583" y="878518"/>
                  </a:cubicBezTo>
                  <a:cubicBezTo>
                    <a:pt x="818579" y="881375"/>
                    <a:pt x="808673" y="862230"/>
                    <a:pt x="816579" y="837274"/>
                  </a:cubicBezTo>
                  <a:cubicBezTo>
                    <a:pt x="822580" y="818224"/>
                    <a:pt x="832295" y="804889"/>
                    <a:pt x="851059" y="795460"/>
                  </a:cubicBezTo>
                  <a:cubicBezTo>
                    <a:pt x="868300" y="786887"/>
                    <a:pt x="883635" y="773362"/>
                    <a:pt x="898113" y="760217"/>
                  </a:cubicBezTo>
                  <a:cubicBezTo>
                    <a:pt x="917259" y="742882"/>
                    <a:pt x="932974" y="721450"/>
                    <a:pt x="953358" y="706115"/>
                  </a:cubicBezTo>
                  <a:cubicBezTo>
                    <a:pt x="977552" y="688018"/>
                    <a:pt x="993459" y="663157"/>
                    <a:pt x="1013175" y="641440"/>
                  </a:cubicBezTo>
                  <a:cubicBezTo>
                    <a:pt x="1030510" y="622295"/>
                    <a:pt x="1047369" y="602293"/>
                    <a:pt x="1061657" y="580861"/>
                  </a:cubicBezTo>
                  <a:cubicBezTo>
                    <a:pt x="1081470" y="551048"/>
                    <a:pt x="1103758" y="523711"/>
                    <a:pt x="1127475" y="496946"/>
                  </a:cubicBezTo>
                  <a:cubicBezTo>
                    <a:pt x="1139095" y="483897"/>
                    <a:pt x="1147191" y="466942"/>
                    <a:pt x="1153955" y="450464"/>
                  </a:cubicBezTo>
                  <a:cubicBezTo>
                    <a:pt x="1164146" y="425413"/>
                    <a:pt x="1176434" y="400077"/>
                    <a:pt x="1166718" y="371502"/>
                  </a:cubicBezTo>
                  <a:cubicBezTo>
                    <a:pt x="1161669" y="356833"/>
                    <a:pt x="1158622" y="355500"/>
                    <a:pt x="1145763" y="364072"/>
                  </a:cubicBezTo>
                  <a:cubicBezTo>
                    <a:pt x="1137381" y="369597"/>
                    <a:pt x="1128618" y="374931"/>
                    <a:pt x="1121665" y="382075"/>
                  </a:cubicBezTo>
                  <a:cubicBezTo>
                    <a:pt x="1103758" y="400553"/>
                    <a:pt x="1077278" y="408649"/>
                    <a:pt x="1063277" y="432081"/>
                  </a:cubicBezTo>
                  <a:cubicBezTo>
                    <a:pt x="1060323" y="436939"/>
                    <a:pt x="1052895" y="438844"/>
                    <a:pt x="1047846" y="442654"/>
                  </a:cubicBezTo>
                  <a:cubicBezTo>
                    <a:pt x="1031748" y="454750"/>
                    <a:pt x="1014984" y="466085"/>
                    <a:pt x="1000030" y="479515"/>
                  </a:cubicBezTo>
                  <a:cubicBezTo>
                    <a:pt x="964884" y="510948"/>
                    <a:pt x="932403" y="545524"/>
                    <a:pt x="895351" y="574384"/>
                  </a:cubicBezTo>
                  <a:cubicBezTo>
                    <a:pt x="874396" y="590767"/>
                    <a:pt x="851059" y="604102"/>
                    <a:pt x="832962" y="624200"/>
                  </a:cubicBezTo>
                  <a:cubicBezTo>
                    <a:pt x="832200" y="625057"/>
                    <a:pt x="830486" y="624867"/>
                    <a:pt x="829152" y="625248"/>
                  </a:cubicBezTo>
                  <a:cubicBezTo>
                    <a:pt x="799243" y="634392"/>
                    <a:pt x="776955" y="656395"/>
                    <a:pt x="751237" y="672492"/>
                  </a:cubicBezTo>
                  <a:cubicBezTo>
                    <a:pt x="720186" y="692018"/>
                    <a:pt x="689039" y="711259"/>
                    <a:pt x="652939" y="719164"/>
                  </a:cubicBezTo>
                  <a:cubicBezTo>
                    <a:pt x="642367" y="721546"/>
                    <a:pt x="627698" y="720022"/>
                    <a:pt x="619316" y="714116"/>
                  </a:cubicBezTo>
                  <a:cubicBezTo>
                    <a:pt x="609125" y="706687"/>
                    <a:pt x="610934" y="692399"/>
                    <a:pt x="611887" y="678778"/>
                  </a:cubicBezTo>
                  <a:cubicBezTo>
                    <a:pt x="614077" y="646965"/>
                    <a:pt x="634080" y="624200"/>
                    <a:pt x="647034" y="597816"/>
                  </a:cubicBezTo>
                  <a:cubicBezTo>
                    <a:pt x="674275" y="542285"/>
                    <a:pt x="700660" y="486373"/>
                    <a:pt x="728377" y="431033"/>
                  </a:cubicBezTo>
                  <a:cubicBezTo>
                    <a:pt x="739427" y="409031"/>
                    <a:pt x="754476" y="389028"/>
                    <a:pt x="764953" y="366835"/>
                  </a:cubicBezTo>
                  <a:cubicBezTo>
                    <a:pt x="776288" y="342832"/>
                    <a:pt x="783908" y="317019"/>
                    <a:pt x="794195" y="292349"/>
                  </a:cubicBezTo>
                  <a:cubicBezTo>
                    <a:pt x="808959" y="256916"/>
                    <a:pt x="820579" y="220721"/>
                    <a:pt x="819722" y="181764"/>
                  </a:cubicBezTo>
                  <a:cubicBezTo>
                    <a:pt x="819246" y="162142"/>
                    <a:pt x="815055" y="142807"/>
                    <a:pt x="805149" y="125852"/>
                  </a:cubicBezTo>
                  <a:cubicBezTo>
                    <a:pt x="801244" y="119185"/>
                    <a:pt x="792766" y="114994"/>
                    <a:pt x="785813" y="110517"/>
                  </a:cubicBezTo>
                  <a:cubicBezTo>
                    <a:pt x="784384" y="109564"/>
                    <a:pt x="780384" y="112708"/>
                    <a:pt x="777527" y="113946"/>
                  </a:cubicBezTo>
                  <a:cubicBezTo>
                    <a:pt x="778860" y="116518"/>
                    <a:pt x="779526" y="120709"/>
                    <a:pt x="781527" y="121471"/>
                  </a:cubicBezTo>
                  <a:cubicBezTo>
                    <a:pt x="792766" y="126138"/>
                    <a:pt x="791338" y="130043"/>
                    <a:pt x="784480" y="139378"/>
                  </a:cubicBezTo>
                  <a:cubicBezTo>
                    <a:pt x="765334" y="165190"/>
                    <a:pt x="747904" y="192241"/>
                    <a:pt x="730473" y="219292"/>
                  </a:cubicBezTo>
                  <a:cubicBezTo>
                    <a:pt x="712375" y="247296"/>
                    <a:pt x="694850" y="275585"/>
                    <a:pt x="677800" y="304160"/>
                  </a:cubicBezTo>
                  <a:cubicBezTo>
                    <a:pt x="666369" y="323306"/>
                    <a:pt x="654940" y="342641"/>
                    <a:pt x="645510" y="362834"/>
                  </a:cubicBezTo>
                  <a:cubicBezTo>
                    <a:pt x="620459" y="416174"/>
                    <a:pt x="597980" y="470562"/>
                    <a:pt x="565309" y="520092"/>
                  </a:cubicBezTo>
                  <a:cubicBezTo>
                    <a:pt x="553975" y="537237"/>
                    <a:pt x="547784" y="557906"/>
                    <a:pt x="539020" y="576861"/>
                  </a:cubicBezTo>
                  <a:cubicBezTo>
                    <a:pt x="529210" y="598292"/>
                    <a:pt x="519589" y="619819"/>
                    <a:pt x="509398" y="641059"/>
                  </a:cubicBezTo>
                  <a:cubicBezTo>
                    <a:pt x="500349" y="659728"/>
                    <a:pt x="491681" y="679636"/>
                    <a:pt x="473583" y="690589"/>
                  </a:cubicBezTo>
                  <a:cubicBezTo>
                    <a:pt x="464535" y="696114"/>
                    <a:pt x="451105" y="697257"/>
                    <a:pt x="440437" y="695352"/>
                  </a:cubicBezTo>
                  <a:cubicBezTo>
                    <a:pt x="435865" y="694495"/>
                    <a:pt x="430245" y="680969"/>
                    <a:pt x="430531" y="673444"/>
                  </a:cubicBezTo>
                  <a:cubicBezTo>
                    <a:pt x="432245" y="635059"/>
                    <a:pt x="436055" y="596863"/>
                    <a:pt x="438436" y="558573"/>
                  </a:cubicBezTo>
                  <a:cubicBezTo>
                    <a:pt x="439389" y="542761"/>
                    <a:pt x="437865" y="526759"/>
                    <a:pt x="438818" y="510948"/>
                  </a:cubicBezTo>
                  <a:cubicBezTo>
                    <a:pt x="439865" y="492946"/>
                    <a:pt x="441866" y="474848"/>
                    <a:pt x="444628" y="457036"/>
                  </a:cubicBezTo>
                  <a:cubicBezTo>
                    <a:pt x="445771" y="449797"/>
                    <a:pt x="451200" y="443225"/>
                    <a:pt x="452629" y="435986"/>
                  </a:cubicBezTo>
                  <a:cubicBezTo>
                    <a:pt x="454057" y="428842"/>
                    <a:pt x="452914" y="421318"/>
                    <a:pt x="452914" y="413888"/>
                  </a:cubicBezTo>
                  <a:cubicBezTo>
                    <a:pt x="452914" y="408935"/>
                    <a:pt x="451771" y="403601"/>
                    <a:pt x="453105" y="399029"/>
                  </a:cubicBezTo>
                  <a:cubicBezTo>
                    <a:pt x="462059" y="368454"/>
                    <a:pt x="466154" y="337117"/>
                    <a:pt x="467297" y="305303"/>
                  </a:cubicBezTo>
                  <a:cubicBezTo>
                    <a:pt x="467869" y="289301"/>
                    <a:pt x="470155" y="273299"/>
                    <a:pt x="469964" y="257392"/>
                  </a:cubicBezTo>
                  <a:cubicBezTo>
                    <a:pt x="469392" y="216244"/>
                    <a:pt x="465392" y="175382"/>
                    <a:pt x="458915" y="134520"/>
                  </a:cubicBezTo>
                  <a:cubicBezTo>
                    <a:pt x="453200" y="98230"/>
                    <a:pt x="449581" y="61463"/>
                    <a:pt x="435293" y="27364"/>
                  </a:cubicBezTo>
                  <a:cubicBezTo>
                    <a:pt x="431007" y="17172"/>
                    <a:pt x="421863" y="8790"/>
                    <a:pt x="413862" y="694"/>
                  </a:cubicBezTo>
                  <a:cubicBezTo>
                    <a:pt x="411957" y="-1211"/>
                    <a:pt x="405670" y="1360"/>
                    <a:pt x="401384" y="1837"/>
                  </a:cubicBezTo>
                  <a:cubicBezTo>
                    <a:pt x="383191" y="36222"/>
                    <a:pt x="373952" y="71750"/>
                    <a:pt x="365760" y="107374"/>
                  </a:cubicBezTo>
                  <a:cubicBezTo>
                    <a:pt x="360903" y="128710"/>
                    <a:pt x="358236" y="150712"/>
                    <a:pt x="355664" y="172525"/>
                  </a:cubicBezTo>
                  <a:cubicBezTo>
                    <a:pt x="351378" y="207958"/>
                    <a:pt x="346996" y="243391"/>
                    <a:pt x="344329" y="278919"/>
                  </a:cubicBezTo>
                  <a:cubicBezTo>
                    <a:pt x="341376" y="316543"/>
                    <a:pt x="340805" y="354357"/>
                    <a:pt x="338234" y="392076"/>
                  </a:cubicBezTo>
                  <a:cubicBezTo>
                    <a:pt x="336138" y="423127"/>
                    <a:pt x="333757" y="454369"/>
                    <a:pt x="329375" y="485231"/>
                  </a:cubicBezTo>
                  <a:cubicBezTo>
                    <a:pt x="326517" y="505614"/>
                    <a:pt x="319088" y="525235"/>
                    <a:pt x="315088" y="545524"/>
                  </a:cubicBezTo>
                  <a:cubicBezTo>
                    <a:pt x="309754" y="572860"/>
                    <a:pt x="305944" y="600483"/>
                    <a:pt x="300991" y="627820"/>
                  </a:cubicBezTo>
                  <a:cubicBezTo>
                    <a:pt x="298038" y="644298"/>
                    <a:pt x="292990" y="660395"/>
                    <a:pt x="290799" y="676873"/>
                  </a:cubicBezTo>
                  <a:cubicBezTo>
                    <a:pt x="288323" y="695447"/>
                    <a:pt x="285465" y="714592"/>
                    <a:pt x="287370" y="732976"/>
                  </a:cubicBezTo>
                  <a:cubicBezTo>
                    <a:pt x="289275" y="751549"/>
                    <a:pt x="308325" y="754216"/>
                    <a:pt x="322612" y="760122"/>
                  </a:cubicBezTo>
                  <a:cubicBezTo>
                    <a:pt x="343472" y="768694"/>
                    <a:pt x="364713" y="776410"/>
                    <a:pt x="385096" y="785935"/>
                  </a:cubicBezTo>
                  <a:cubicBezTo>
                    <a:pt x="415577" y="800127"/>
                    <a:pt x="445580" y="815557"/>
                    <a:pt x="475584" y="830798"/>
                  </a:cubicBezTo>
                  <a:cubicBezTo>
                    <a:pt x="483108" y="834607"/>
                    <a:pt x="489776" y="840418"/>
                    <a:pt x="497491" y="843752"/>
                  </a:cubicBezTo>
                  <a:cubicBezTo>
                    <a:pt x="508445" y="848419"/>
                    <a:pt x="521018" y="850038"/>
                    <a:pt x="531115" y="855944"/>
                  </a:cubicBezTo>
                  <a:cubicBezTo>
                    <a:pt x="541307" y="861944"/>
                    <a:pt x="551879" y="870040"/>
                    <a:pt x="557689" y="879946"/>
                  </a:cubicBezTo>
                  <a:cubicBezTo>
                    <a:pt x="561976" y="887185"/>
                    <a:pt x="561404" y="899854"/>
                    <a:pt x="558356" y="908426"/>
                  </a:cubicBezTo>
                  <a:cubicBezTo>
                    <a:pt x="554546" y="919189"/>
                    <a:pt x="526828" y="923285"/>
                    <a:pt x="516446" y="914808"/>
                  </a:cubicBezTo>
                  <a:cubicBezTo>
                    <a:pt x="470535" y="877089"/>
                    <a:pt x="416529" y="854324"/>
                    <a:pt x="363570" y="829559"/>
                  </a:cubicBezTo>
                  <a:cubicBezTo>
                    <a:pt x="337948" y="817653"/>
                    <a:pt x="312230" y="805556"/>
                    <a:pt x="285655" y="796127"/>
                  </a:cubicBezTo>
                  <a:cubicBezTo>
                    <a:pt x="274607" y="792221"/>
                    <a:pt x="261176" y="794888"/>
                    <a:pt x="248889" y="794793"/>
                  </a:cubicBezTo>
                  <a:cubicBezTo>
                    <a:pt x="231649" y="794698"/>
                    <a:pt x="218028" y="783744"/>
                    <a:pt x="218123" y="766218"/>
                  </a:cubicBezTo>
                  <a:cubicBezTo>
                    <a:pt x="218314" y="739738"/>
                    <a:pt x="205360" y="718212"/>
                    <a:pt x="193167" y="697162"/>
                  </a:cubicBezTo>
                  <a:cubicBezTo>
                    <a:pt x="176594" y="668396"/>
                    <a:pt x="162116" y="639345"/>
                    <a:pt x="151067" y="607722"/>
                  </a:cubicBezTo>
                  <a:cubicBezTo>
                    <a:pt x="138113" y="570670"/>
                    <a:pt x="124493" y="532474"/>
                    <a:pt x="91250" y="507138"/>
                  </a:cubicBezTo>
                  <a:cubicBezTo>
                    <a:pt x="76105" y="495613"/>
                    <a:pt x="60960" y="483611"/>
                    <a:pt x="44387" y="474753"/>
                  </a:cubicBezTo>
                  <a:cubicBezTo>
                    <a:pt x="36291" y="470467"/>
                    <a:pt x="24289" y="470848"/>
                    <a:pt x="14860" y="472753"/>
                  </a:cubicBezTo>
                  <a:close/>
                </a:path>
              </a:pathLst>
            </a:custGeom>
            <a:solidFill>
              <a:srgbClr val="FFFFFF"/>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spTree>
    <p:extLst>
      <p:ext uri="{BB962C8B-B14F-4D97-AF65-F5344CB8AC3E}">
        <p14:creationId xmlns:p14="http://schemas.microsoft.com/office/powerpoint/2010/main" val="183105936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2CAC2F1B-E2B3-431A-9309-9ECCB2DBBC45}"/>
              </a:ext>
            </a:extLst>
          </p:cNvPr>
          <p:cNvSpPr>
            <a:spLocks noGrp="1"/>
          </p:cNvSpPr>
          <p:nvPr>
            <p:ph type="title"/>
          </p:nvPr>
        </p:nvSpPr>
        <p:spPr>
          <a:xfrm>
            <a:off x="831850" y="1709739"/>
            <a:ext cx="10515600" cy="1143197"/>
          </a:xfrm>
        </p:spPr>
        <p:txBody>
          <a:bodyPr>
            <a:normAutofit/>
          </a:bodyPr>
          <a:lstStyle/>
          <a:p>
            <a:r>
              <a:rPr lang="ja-JP" altLang="en-US" sz="4000" b="1" dirty="0">
                <a:solidFill>
                  <a:schemeClr val="accent6">
                    <a:lumMod val="50000"/>
                  </a:schemeClr>
                </a:solidFill>
                <a:latin typeface="Meiryo UI" panose="020B0604030504040204" pitchFamily="50" charset="-128"/>
                <a:ea typeface="Meiryo UI" panose="020B0604030504040204" pitchFamily="50" charset="-128"/>
                <a:cs typeface="+mn-cs"/>
              </a:rPr>
              <a:t>① はじめに</a:t>
            </a:r>
          </a:p>
        </p:txBody>
      </p:sp>
      <p:sp>
        <p:nvSpPr>
          <p:cNvPr id="3" name="テキスト プレースホルダー 2">
            <a:extLst>
              <a:ext uri="{FF2B5EF4-FFF2-40B4-BE49-F238E27FC236}">
                <a16:creationId xmlns:a16="http://schemas.microsoft.com/office/drawing/2014/main" id="{88CA9621-2874-499A-936D-93536C7CDD01}"/>
              </a:ext>
            </a:extLst>
          </p:cNvPr>
          <p:cNvSpPr>
            <a:spLocks noGrp="1"/>
          </p:cNvSpPr>
          <p:nvPr>
            <p:ph type="body" idx="1"/>
          </p:nvPr>
        </p:nvSpPr>
        <p:spPr>
          <a:xfrm>
            <a:off x="1775520" y="3068961"/>
            <a:ext cx="9571930" cy="3020690"/>
          </a:xfrm>
        </p:spPr>
        <p:txBody>
          <a:bodyPr/>
          <a:lstStyle/>
          <a:p>
            <a:pPr marL="285750" indent="-285750">
              <a:buFont typeface="Wingdings" panose="05000000000000000000" pitchFamily="2" charset="2"/>
              <a:buChar char="l"/>
            </a:pPr>
            <a:r>
              <a:rPr lang="ja-JP" altLang="en-US" dirty="0">
                <a:solidFill>
                  <a:schemeClr val="tx1"/>
                </a:solidFill>
              </a:rPr>
              <a:t>こんな経験ありませんか？</a:t>
            </a:r>
          </a:p>
          <a:p>
            <a:pPr marL="285750" indent="-285750">
              <a:buFont typeface="Wingdings" panose="05000000000000000000" pitchFamily="2" charset="2"/>
              <a:buChar char="l"/>
            </a:pPr>
            <a:r>
              <a:rPr lang="ja-JP" altLang="en-US" dirty="0">
                <a:solidFill>
                  <a:schemeClr val="tx1"/>
                </a:solidFill>
              </a:rPr>
              <a:t>何故</a:t>
            </a:r>
            <a:r>
              <a:rPr lang="en-US" altLang="ja-JP" dirty="0">
                <a:solidFill>
                  <a:schemeClr val="tx1"/>
                </a:solidFill>
              </a:rPr>
              <a:t>CQMS</a:t>
            </a:r>
            <a:r>
              <a:rPr lang="ja-JP" altLang="en-US" dirty="0">
                <a:solidFill>
                  <a:schemeClr val="tx1"/>
                </a:solidFill>
              </a:rPr>
              <a:t>が必要なのか？</a:t>
            </a:r>
          </a:p>
          <a:p>
            <a:pPr marL="285750" indent="-285750">
              <a:buFont typeface="Wingdings" panose="05000000000000000000" pitchFamily="2" charset="2"/>
              <a:buChar char="l"/>
            </a:pPr>
            <a:r>
              <a:rPr lang="en-US" altLang="ja-JP" dirty="0">
                <a:solidFill>
                  <a:schemeClr val="tx1"/>
                </a:solidFill>
              </a:rPr>
              <a:t>CQMS</a:t>
            </a:r>
            <a:r>
              <a:rPr lang="ja-JP" altLang="en-US" dirty="0">
                <a:solidFill>
                  <a:schemeClr val="tx1"/>
                </a:solidFill>
              </a:rPr>
              <a:t>導入のメリット</a:t>
            </a:r>
          </a:p>
          <a:p>
            <a:pPr marL="285750" indent="-285750">
              <a:buFont typeface="Wingdings" panose="05000000000000000000" pitchFamily="2" charset="2"/>
              <a:buChar char="l"/>
            </a:pPr>
            <a:r>
              <a:rPr lang="en-US" altLang="ja-JP" dirty="0">
                <a:solidFill>
                  <a:schemeClr val="tx1"/>
                </a:solidFill>
              </a:rPr>
              <a:t>Why</a:t>
            </a:r>
            <a:r>
              <a:rPr lang="ja-JP" altLang="en-US" dirty="0">
                <a:solidFill>
                  <a:schemeClr val="tx1"/>
                </a:solidFill>
              </a:rPr>
              <a:t>からはじめよう！</a:t>
            </a:r>
          </a:p>
          <a:p>
            <a:endParaRPr kumimoji="1" lang="ja-JP" altLang="en-US" dirty="0"/>
          </a:p>
        </p:txBody>
      </p:sp>
    </p:spTree>
    <p:extLst>
      <p:ext uri="{BB962C8B-B14F-4D97-AF65-F5344CB8AC3E}">
        <p14:creationId xmlns:p14="http://schemas.microsoft.com/office/powerpoint/2010/main" val="210775809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2CAC2F1B-E2B3-431A-9309-9ECCB2DBBC45}"/>
              </a:ext>
            </a:extLst>
          </p:cNvPr>
          <p:cNvSpPr>
            <a:spLocks noGrp="1"/>
          </p:cNvSpPr>
          <p:nvPr>
            <p:ph type="title"/>
          </p:nvPr>
        </p:nvSpPr>
        <p:spPr>
          <a:xfrm>
            <a:off x="831850" y="1709739"/>
            <a:ext cx="10515600" cy="1143197"/>
          </a:xfrm>
        </p:spPr>
        <p:txBody>
          <a:bodyPr>
            <a:normAutofit/>
          </a:bodyPr>
          <a:lstStyle/>
          <a:p>
            <a:r>
              <a:rPr lang="ja-JP" altLang="en-US" sz="4000" b="1" dirty="0">
                <a:solidFill>
                  <a:schemeClr val="accent6">
                    <a:lumMod val="50000"/>
                  </a:schemeClr>
                </a:solidFill>
                <a:latin typeface="Meiryo UI" panose="020B0604030504040204" pitchFamily="50" charset="-128"/>
                <a:ea typeface="Meiryo UI" panose="020B0604030504040204" pitchFamily="50" charset="-128"/>
                <a:cs typeface="+mn-cs"/>
              </a:rPr>
              <a:t>④ </a:t>
            </a:r>
            <a:r>
              <a:rPr lang="en-US" altLang="ja-JP" sz="4000" b="1" dirty="0">
                <a:solidFill>
                  <a:schemeClr val="accent6">
                    <a:lumMod val="50000"/>
                  </a:schemeClr>
                </a:solidFill>
                <a:latin typeface="Meiryo UI" panose="020B0604030504040204" pitchFamily="50" charset="-128"/>
                <a:ea typeface="Meiryo UI" panose="020B0604030504040204" pitchFamily="50" charset="-128"/>
                <a:cs typeface="+mn-cs"/>
              </a:rPr>
              <a:t>CQMS</a:t>
            </a:r>
            <a:r>
              <a:rPr lang="ja-JP" altLang="en-US" sz="4000" b="1" dirty="0">
                <a:solidFill>
                  <a:schemeClr val="accent6">
                    <a:lumMod val="50000"/>
                  </a:schemeClr>
                </a:solidFill>
                <a:latin typeface="Meiryo UI" panose="020B0604030504040204" pitchFamily="50" charset="-128"/>
                <a:ea typeface="Meiryo UI" panose="020B0604030504040204" pitchFamily="50" charset="-128"/>
                <a:cs typeface="+mn-cs"/>
              </a:rPr>
              <a:t>を運用してみよう</a:t>
            </a:r>
          </a:p>
        </p:txBody>
      </p:sp>
      <p:sp>
        <p:nvSpPr>
          <p:cNvPr id="3" name="テキスト プレースホルダー 2">
            <a:extLst>
              <a:ext uri="{FF2B5EF4-FFF2-40B4-BE49-F238E27FC236}">
                <a16:creationId xmlns:a16="http://schemas.microsoft.com/office/drawing/2014/main" id="{88CA9621-2874-499A-936D-93536C7CDD01}"/>
              </a:ext>
            </a:extLst>
          </p:cNvPr>
          <p:cNvSpPr>
            <a:spLocks noGrp="1"/>
          </p:cNvSpPr>
          <p:nvPr>
            <p:ph type="body" idx="1"/>
          </p:nvPr>
        </p:nvSpPr>
        <p:spPr>
          <a:xfrm>
            <a:off x="1775520" y="3068961"/>
            <a:ext cx="9571930" cy="3020690"/>
          </a:xfrm>
        </p:spPr>
        <p:txBody>
          <a:bodyPr/>
          <a:lstStyle/>
          <a:p>
            <a:pPr marL="285750" indent="-285750">
              <a:buFont typeface="Wingdings" panose="05000000000000000000" pitchFamily="2" charset="2"/>
              <a:buChar char="l"/>
            </a:pPr>
            <a:r>
              <a:rPr lang="en-US" altLang="ja-JP" dirty="0">
                <a:solidFill>
                  <a:schemeClr val="tx1"/>
                </a:solidFill>
              </a:rPr>
              <a:t>PDCA</a:t>
            </a:r>
            <a:r>
              <a:rPr lang="ja-JP" altLang="en-US" dirty="0">
                <a:solidFill>
                  <a:schemeClr val="tx1"/>
                </a:solidFill>
              </a:rPr>
              <a:t>サイクルを回そう</a:t>
            </a:r>
          </a:p>
          <a:p>
            <a:endParaRPr kumimoji="1" lang="ja-JP" altLang="en-US" dirty="0"/>
          </a:p>
        </p:txBody>
      </p:sp>
    </p:spTree>
    <p:extLst>
      <p:ext uri="{BB962C8B-B14F-4D97-AF65-F5344CB8AC3E}">
        <p14:creationId xmlns:p14="http://schemas.microsoft.com/office/powerpoint/2010/main" val="1668350108"/>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1"/>
          <p:cNvSpPr txBox="1">
            <a:spLocks/>
          </p:cNvSpPr>
          <p:nvPr/>
        </p:nvSpPr>
        <p:spPr>
          <a:xfrm>
            <a:off x="97192" y="260648"/>
            <a:ext cx="9521976" cy="616964"/>
          </a:xfrm>
          <a:prstGeom prst="rect">
            <a:avLst/>
          </a:prstGeom>
        </p:spPr>
        <p:txBody>
          <a:bodyPr vert="horz" wrap="square" lIns="0" tIns="45720" rIns="0" bIns="45720" rtlCol="0">
            <a:spAutoFit/>
          </a:bodyPr>
          <a:lstStyle>
            <a:lvl1pPr marL="0" indent="0" algn="l" defTabSz="914400" rtl="0" eaLnBrk="1" latinLnBrk="0" hangingPunct="1">
              <a:lnSpc>
                <a:spcPct val="120000"/>
              </a:lnSpc>
              <a:spcBef>
                <a:spcPts val="0"/>
              </a:spcBef>
              <a:buFontTx/>
              <a:buNone/>
              <a:defRPr kumimoji="1" sz="3200" b="1" i="0" kern="1200" baseline="0">
                <a:solidFill>
                  <a:schemeClr val="accent3">
                    <a:lumMod val="50000"/>
                  </a:schemeClr>
                </a:solidFill>
                <a:latin typeface="Meiryo UI" panose="020B0604030504040204" pitchFamily="50" charset="-128"/>
                <a:ea typeface="Meiryo UI" panose="020B0604030504040204" pitchFamily="50" charset="-128"/>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r>
              <a:rPr lang="ja-JP" altLang="en-US" dirty="0"/>
              <a:t>④</a:t>
            </a:r>
            <a:r>
              <a:rPr lang="en-US" altLang="ja-JP" dirty="0"/>
              <a:t>CQMS</a:t>
            </a:r>
            <a:r>
              <a:rPr lang="ja-JP" altLang="en-US" dirty="0"/>
              <a:t>を運用してみよう</a:t>
            </a:r>
            <a:r>
              <a:rPr lang="ja-JP" altLang="en-US" sz="2400" dirty="0"/>
              <a:t>　</a:t>
            </a:r>
            <a:r>
              <a:rPr lang="en-US" altLang="ja-JP" sz="2400" dirty="0"/>
              <a:t>-PDCA</a:t>
            </a:r>
            <a:r>
              <a:rPr lang="ja-JP" altLang="en-US" sz="2400" dirty="0"/>
              <a:t>サイクルを回そう</a:t>
            </a:r>
            <a:r>
              <a:rPr lang="en-US" altLang="ja-JP" sz="2400" dirty="0"/>
              <a:t>-</a:t>
            </a:r>
            <a:endParaRPr lang="ja-JP" altLang="en-US" dirty="0"/>
          </a:p>
        </p:txBody>
      </p:sp>
      <p:sp>
        <p:nvSpPr>
          <p:cNvPr id="8" name="テキスト ボックス 7">
            <a:extLst>
              <a:ext uri="{FF2B5EF4-FFF2-40B4-BE49-F238E27FC236}">
                <a16:creationId xmlns:a16="http://schemas.microsoft.com/office/drawing/2014/main" id="{BC143FAA-2385-4BCF-AEB0-41287D2F1CBB}"/>
              </a:ext>
            </a:extLst>
          </p:cNvPr>
          <p:cNvSpPr txBox="1"/>
          <p:nvPr/>
        </p:nvSpPr>
        <p:spPr>
          <a:xfrm>
            <a:off x="354153" y="1377582"/>
            <a:ext cx="10583616" cy="646331"/>
          </a:xfrm>
          <a:prstGeom prst="rect">
            <a:avLst/>
          </a:prstGeom>
          <a:noFill/>
        </p:spPr>
        <p:txBody>
          <a:bodyPr wrap="square" rtlCol="0">
            <a:spAutoFit/>
          </a:bodyPr>
          <a:lstStyle/>
          <a:p>
            <a:r>
              <a:rPr lang="ja-JP" altLang="en-US" kern="100" dirty="0">
                <a:latin typeface="游ゴシック" panose="020B0400000000000000" pitchFamily="50" charset="-128"/>
                <a:ea typeface="游ゴシック" panose="020B0400000000000000" pitchFamily="50" charset="-128"/>
                <a:cs typeface="Times New Roman" panose="02020603050405020304" pitchFamily="18" charset="0"/>
              </a:rPr>
              <a:t>医療機関において</a:t>
            </a:r>
            <a:r>
              <a:rPr lang="en-US" altLang="ja-JP" dirty="0">
                <a:latin typeface="游ゴシック" panose="020B0400000000000000" pitchFamily="50" charset="-128"/>
                <a:ea typeface="游ゴシック" panose="020B0400000000000000" pitchFamily="50" charset="-128"/>
              </a:rPr>
              <a:t>PDCA</a:t>
            </a:r>
            <a:r>
              <a:rPr lang="ja-JP" altLang="en-US" dirty="0">
                <a:latin typeface="游ゴシック" panose="020B0400000000000000" pitchFamily="50" charset="-128"/>
                <a:ea typeface="游ゴシック" panose="020B0400000000000000" pitchFamily="50" charset="-128"/>
              </a:rPr>
              <a:t>サイクルを回すことは、新たな取り組みではなく</a:t>
            </a:r>
            <a:endParaRPr lang="en-US" altLang="ja-JP" dirty="0">
              <a:latin typeface="游ゴシック" panose="020B0400000000000000" pitchFamily="50" charset="-128"/>
              <a:ea typeface="游ゴシック" panose="020B0400000000000000" pitchFamily="50" charset="-128"/>
            </a:endParaRPr>
          </a:p>
          <a:p>
            <a:r>
              <a:rPr lang="ja-JP" altLang="en-US" dirty="0">
                <a:latin typeface="游ゴシック" panose="020B0400000000000000" pitchFamily="50" charset="-128"/>
                <a:ea typeface="游ゴシック" panose="020B0400000000000000" pitchFamily="50" charset="-128"/>
              </a:rPr>
              <a:t>医療安全活動（医療の質の維持・向上）や業務改善活動などに用いられる方法です</a:t>
            </a:r>
            <a:endParaRPr lang="en-US" altLang="ja-JP" dirty="0">
              <a:latin typeface="游ゴシック" panose="020B0400000000000000" pitchFamily="50" charset="-128"/>
              <a:ea typeface="游ゴシック" panose="020B0400000000000000" pitchFamily="50" charset="-128"/>
            </a:endParaRPr>
          </a:p>
        </p:txBody>
      </p:sp>
      <p:sp>
        <p:nvSpPr>
          <p:cNvPr id="15" name="テキスト ボックス 14"/>
          <p:cNvSpPr txBox="1"/>
          <p:nvPr/>
        </p:nvSpPr>
        <p:spPr>
          <a:xfrm>
            <a:off x="1864630" y="2727156"/>
            <a:ext cx="2492990" cy="1200329"/>
          </a:xfrm>
          <a:prstGeom prst="rect">
            <a:avLst/>
          </a:prstGeom>
          <a:noFill/>
        </p:spPr>
        <p:txBody>
          <a:bodyPr wrap="none" rtlCol="0">
            <a:spAutoFit/>
          </a:bodyPr>
          <a:lstStyle/>
          <a:p>
            <a:r>
              <a:rPr lang="ja-JP" altLang="en-US" dirty="0">
                <a:latin typeface="游ゴシック" panose="020B0400000000000000" pitchFamily="50" charset="-128"/>
                <a:ea typeface="游ゴシック" panose="020B0400000000000000" pitchFamily="50" charset="-128"/>
              </a:rPr>
              <a:t>インシデントレポート</a:t>
            </a:r>
            <a:endParaRPr lang="en-US" altLang="ja-JP" dirty="0">
              <a:latin typeface="游ゴシック" panose="020B0400000000000000" pitchFamily="50" charset="-128"/>
              <a:ea typeface="游ゴシック" panose="020B0400000000000000" pitchFamily="50" charset="-128"/>
            </a:endParaRPr>
          </a:p>
          <a:p>
            <a:r>
              <a:rPr lang="ja-JP" altLang="en-US" dirty="0">
                <a:latin typeface="游ゴシック" panose="020B0400000000000000" pitchFamily="50" charset="-128"/>
                <a:ea typeface="游ゴシック" panose="020B0400000000000000" pitchFamily="50" charset="-128"/>
              </a:rPr>
              <a:t>転倒・転落</a:t>
            </a:r>
            <a:endParaRPr lang="en-US" altLang="ja-JP" dirty="0">
              <a:latin typeface="游ゴシック" panose="020B0400000000000000" pitchFamily="50" charset="-128"/>
              <a:ea typeface="游ゴシック" panose="020B0400000000000000" pitchFamily="50" charset="-128"/>
            </a:endParaRPr>
          </a:p>
          <a:p>
            <a:r>
              <a:rPr kumimoji="1" lang="ja-JP" altLang="en-US" dirty="0">
                <a:latin typeface="游ゴシック" panose="020B0400000000000000" pitchFamily="50" charset="-128"/>
                <a:ea typeface="游ゴシック" panose="020B0400000000000000" pitchFamily="50" charset="-128"/>
              </a:rPr>
              <a:t>患者誤認</a:t>
            </a:r>
            <a:endParaRPr kumimoji="1" lang="en-US" altLang="ja-JP" dirty="0">
              <a:latin typeface="游ゴシック" panose="020B0400000000000000" pitchFamily="50" charset="-128"/>
              <a:ea typeface="游ゴシック" panose="020B0400000000000000" pitchFamily="50" charset="-128"/>
            </a:endParaRPr>
          </a:p>
          <a:p>
            <a:r>
              <a:rPr lang="ja-JP" altLang="en-US" dirty="0">
                <a:latin typeface="游ゴシック" panose="020B0400000000000000" pitchFamily="50" charset="-128"/>
                <a:ea typeface="游ゴシック" panose="020B0400000000000000" pitchFamily="50" charset="-128"/>
              </a:rPr>
              <a:t>医薬品誤認</a:t>
            </a:r>
            <a:endParaRPr kumimoji="1" lang="ja-JP" altLang="en-US" dirty="0">
              <a:latin typeface="游ゴシック" panose="020B0400000000000000" pitchFamily="50" charset="-128"/>
              <a:ea typeface="游ゴシック" panose="020B0400000000000000" pitchFamily="50" charset="-128"/>
            </a:endParaRPr>
          </a:p>
        </p:txBody>
      </p:sp>
      <p:sp>
        <p:nvSpPr>
          <p:cNvPr id="16" name="テキスト ボックス 15"/>
          <p:cNvSpPr txBox="1"/>
          <p:nvPr/>
        </p:nvSpPr>
        <p:spPr>
          <a:xfrm>
            <a:off x="1924585" y="5004571"/>
            <a:ext cx="3788217" cy="1200329"/>
          </a:xfrm>
          <a:prstGeom prst="rect">
            <a:avLst/>
          </a:prstGeom>
          <a:noFill/>
        </p:spPr>
        <p:txBody>
          <a:bodyPr wrap="none" rtlCol="0">
            <a:spAutoFit/>
          </a:bodyPr>
          <a:lstStyle/>
          <a:p>
            <a:r>
              <a:rPr lang="ja-JP" altLang="en-US" dirty="0">
                <a:latin typeface="游ゴシック" panose="020B0400000000000000" pitchFamily="50" charset="-128"/>
                <a:ea typeface="游ゴシック" panose="020B0400000000000000" pitchFamily="50" charset="-128"/>
              </a:rPr>
              <a:t>医療計画の実効性</a:t>
            </a:r>
            <a:endParaRPr lang="en-US" altLang="ja-JP" dirty="0">
              <a:latin typeface="游ゴシック" panose="020B0400000000000000" pitchFamily="50" charset="-128"/>
              <a:ea typeface="游ゴシック" panose="020B0400000000000000" pitchFamily="50" charset="-128"/>
            </a:endParaRPr>
          </a:p>
          <a:p>
            <a:r>
              <a:rPr lang="ja-JP" altLang="en-US" dirty="0">
                <a:latin typeface="游ゴシック" panose="020B0400000000000000" pitchFamily="50" charset="-128"/>
                <a:ea typeface="游ゴシック" panose="020B0400000000000000" pitchFamily="50" charset="-128"/>
              </a:rPr>
              <a:t>クリティカルパス導入</a:t>
            </a:r>
            <a:endParaRPr lang="en-US" altLang="ja-JP" dirty="0">
              <a:latin typeface="游ゴシック" panose="020B0400000000000000" pitchFamily="50" charset="-128"/>
              <a:ea typeface="游ゴシック" panose="020B0400000000000000" pitchFamily="50" charset="-128"/>
            </a:endParaRPr>
          </a:p>
          <a:p>
            <a:r>
              <a:rPr lang="ja-JP" altLang="en-US" dirty="0">
                <a:latin typeface="游ゴシック" panose="020B0400000000000000" pitchFamily="50" charset="-128"/>
                <a:ea typeface="游ゴシック" panose="020B0400000000000000" pitchFamily="50" charset="-128"/>
              </a:rPr>
              <a:t>がん診療</a:t>
            </a:r>
            <a:endParaRPr lang="en-US" altLang="ja-JP" dirty="0">
              <a:latin typeface="游ゴシック" panose="020B0400000000000000" pitchFamily="50" charset="-128"/>
              <a:ea typeface="游ゴシック" panose="020B0400000000000000" pitchFamily="50" charset="-128"/>
            </a:endParaRPr>
          </a:p>
          <a:p>
            <a:r>
              <a:rPr lang="ja-JP" altLang="en-US" dirty="0">
                <a:latin typeface="游ゴシック" panose="020B0400000000000000" pitchFamily="50" charset="-128"/>
                <a:ea typeface="游ゴシック" panose="020B0400000000000000" pitchFamily="50" charset="-128"/>
              </a:rPr>
              <a:t>臨床指標（</a:t>
            </a:r>
            <a:r>
              <a:rPr lang="en-US" altLang="ja-JP" dirty="0">
                <a:latin typeface="游ゴシック" panose="020B0400000000000000" pitchFamily="50" charset="-128"/>
                <a:ea typeface="游ゴシック" panose="020B0400000000000000" pitchFamily="50" charset="-128"/>
              </a:rPr>
              <a:t>QI</a:t>
            </a:r>
            <a:r>
              <a:rPr lang="ja-JP" altLang="en-US" dirty="0">
                <a:latin typeface="游ゴシック" panose="020B0400000000000000" pitchFamily="50" charset="-128"/>
                <a:ea typeface="游ゴシック" panose="020B0400000000000000" pitchFamily="50" charset="-128"/>
              </a:rPr>
              <a:t>：</a:t>
            </a:r>
            <a:r>
              <a:rPr lang="en-US" altLang="ja-JP" dirty="0">
                <a:latin typeface="游ゴシック" panose="020B0400000000000000" pitchFamily="50" charset="-128"/>
                <a:ea typeface="游ゴシック" panose="020B0400000000000000" pitchFamily="50" charset="-128"/>
              </a:rPr>
              <a:t>Quality Indicator</a:t>
            </a:r>
            <a:r>
              <a:rPr lang="ja-JP" altLang="en-US" dirty="0">
                <a:latin typeface="游ゴシック" panose="020B0400000000000000" pitchFamily="50" charset="-128"/>
                <a:ea typeface="游ゴシック" panose="020B0400000000000000" pitchFamily="50" charset="-128"/>
              </a:rPr>
              <a:t>）</a:t>
            </a:r>
          </a:p>
        </p:txBody>
      </p:sp>
      <p:grpSp>
        <p:nvGrpSpPr>
          <p:cNvPr id="2" name="グループ化 1"/>
          <p:cNvGrpSpPr/>
          <p:nvPr/>
        </p:nvGrpSpPr>
        <p:grpSpPr>
          <a:xfrm>
            <a:off x="5519936" y="2486851"/>
            <a:ext cx="4968552" cy="3674686"/>
            <a:chOff x="7752184" y="2412435"/>
            <a:chExt cx="3331766" cy="2635053"/>
          </a:xfrm>
        </p:grpSpPr>
        <p:sp>
          <p:nvSpPr>
            <p:cNvPr id="10" name="楕円 9">
              <a:extLst>
                <a:ext uri="{FF2B5EF4-FFF2-40B4-BE49-F238E27FC236}">
                  <a16:creationId xmlns:a16="http://schemas.microsoft.com/office/drawing/2014/main" id="{5DE7B962-5FEE-4817-B6A4-7F20CD1D0070}"/>
                </a:ext>
              </a:extLst>
            </p:cNvPr>
            <p:cNvSpPr/>
            <p:nvPr/>
          </p:nvSpPr>
          <p:spPr>
            <a:xfrm>
              <a:off x="10200457" y="2412435"/>
              <a:ext cx="864096" cy="7920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4400" dirty="0">
                  <a:latin typeface="Arial" panose="020B0604020202020204" pitchFamily="34" charset="0"/>
                  <a:cs typeface="Arial" panose="020B0604020202020204" pitchFamily="34" charset="0"/>
                </a:rPr>
                <a:t>D</a:t>
              </a:r>
              <a:endParaRPr kumimoji="1" lang="ja-JP" altLang="en-US" sz="4400" dirty="0">
                <a:latin typeface="Arial" panose="020B0604020202020204" pitchFamily="34" charset="0"/>
                <a:cs typeface="Arial" panose="020B0604020202020204" pitchFamily="34" charset="0"/>
              </a:endParaRPr>
            </a:p>
          </p:txBody>
        </p:sp>
        <p:sp>
          <p:nvSpPr>
            <p:cNvPr id="11" name="楕円 10">
              <a:extLst>
                <a:ext uri="{FF2B5EF4-FFF2-40B4-BE49-F238E27FC236}">
                  <a16:creationId xmlns:a16="http://schemas.microsoft.com/office/drawing/2014/main" id="{EC92C9F3-8B4F-4397-9A3D-510E995234F2}"/>
                </a:ext>
              </a:extLst>
            </p:cNvPr>
            <p:cNvSpPr/>
            <p:nvPr/>
          </p:nvSpPr>
          <p:spPr>
            <a:xfrm>
              <a:off x="7752184" y="2412435"/>
              <a:ext cx="864096" cy="7920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4400" dirty="0">
                  <a:latin typeface="Arial" panose="020B0604020202020204" pitchFamily="34" charset="0"/>
                  <a:cs typeface="Arial" panose="020B0604020202020204" pitchFamily="34" charset="0"/>
                </a:rPr>
                <a:t>P</a:t>
              </a:r>
              <a:endParaRPr kumimoji="1" lang="ja-JP" altLang="en-US" sz="4400" dirty="0">
                <a:latin typeface="Arial" panose="020B0604020202020204" pitchFamily="34" charset="0"/>
                <a:cs typeface="Arial" panose="020B0604020202020204" pitchFamily="34" charset="0"/>
              </a:endParaRPr>
            </a:p>
          </p:txBody>
        </p:sp>
        <p:sp>
          <p:nvSpPr>
            <p:cNvPr id="12" name="楕円 11">
              <a:extLst>
                <a:ext uri="{FF2B5EF4-FFF2-40B4-BE49-F238E27FC236}">
                  <a16:creationId xmlns:a16="http://schemas.microsoft.com/office/drawing/2014/main" id="{6840C3C1-C6FD-428C-9D87-5C00C28845A6}"/>
                </a:ext>
              </a:extLst>
            </p:cNvPr>
            <p:cNvSpPr/>
            <p:nvPr/>
          </p:nvSpPr>
          <p:spPr>
            <a:xfrm>
              <a:off x="7752184" y="4252172"/>
              <a:ext cx="864096" cy="7920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4400" dirty="0">
                  <a:latin typeface="Arial" panose="020B0604020202020204" pitchFamily="34" charset="0"/>
                  <a:cs typeface="Arial" panose="020B0604020202020204" pitchFamily="34" charset="0"/>
                </a:rPr>
                <a:t>A</a:t>
              </a:r>
              <a:endParaRPr kumimoji="1" lang="ja-JP" altLang="en-US" sz="4400" dirty="0">
                <a:latin typeface="Arial" panose="020B0604020202020204" pitchFamily="34" charset="0"/>
                <a:cs typeface="Arial" panose="020B0604020202020204" pitchFamily="34" charset="0"/>
              </a:endParaRPr>
            </a:p>
          </p:txBody>
        </p:sp>
        <p:sp>
          <p:nvSpPr>
            <p:cNvPr id="13" name="楕円 12">
              <a:extLst>
                <a:ext uri="{FF2B5EF4-FFF2-40B4-BE49-F238E27FC236}">
                  <a16:creationId xmlns:a16="http://schemas.microsoft.com/office/drawing/2014/main" id="{31097313-B6EE-4C17-8806-ED66EA150775}"/>
                </a:ext>
              </a:extLst>
            </p:cNvPr>
            <p:cNvSpPr/>
            <p:nvPr/>
          </p:nvSpPr>
          <p:spPr>
            <a:xfrm>
              <a:off x="10219854" y="4255400"/>
              <a:ext cx="864096" cy="7920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4400" dirty="0">
                  <a:latin typeface="Arial" panose="020B0604020202020204" pitchFamily="34" charset="0"/>
                  <a:cs typeface="Arial" panose="020B0604020202020204" pitchFamily="34" charset="0"/>
                </a:rPr>
                <a:t>C</a:t>
              </a:r>
              <a:endParaRPr kumimoji="1" lang="ja-JP" altLang="en-US" sz="4400" dirty="0">
                <a:latin typeface="Arial" panose="020B0604020202020204" pitchFamily="34" charset="0"/>
                <a:cs typeface="Arial" panose="020B0604020202020204" pitchFamily="34" charset="0"/>
              </a:endParaRPr>
            </a:p>
          </p:txBody>
        </p:sp>
        <p:sp>
          <p:nvSpPr>
            <p:cNvPr id="17" name="下矢印 16"/>
            <p:cNvSpPr/>
            <p:nvPr/>
          </p:nvSpPr>
          <p:spPr>
            <a:xfrm rot="16200000">
              <a:off x="9105687" y="2502444"/>
              <a:ext cx="605363" cy="612068"/>
            </a:xfrm>
            <a:prstGeom prst="down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8" name="下矢印 17"/>
            <p:cNvSpPr/>
            <p:nvPr/>
          </p:nvSpPr>
          <p:spPr>
            <a:xfrm>
              <a:off x="10329823" y="3447687"/>
              <a:ext cx="605363" cy="612068"/>
            </a:xfrm>
            <a:prstGeom prst="down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9" name="下矢印 18"/>
            <p:cNvSpPr/>
            <p:nvPr/>
          </p:nvSpPr>
          <p:spPr>
            <a:xfrm rot="5400000">
              <a:off x="9010452" y="4345410"/>
              <a:ext cx="605363" cy="612068"/>
            </a:xfrm>
            <a:prstGeom prst="down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0" name="下矢印 19"/>
            <p:cNvSpPr/>
            <p:nvPr/>
          </p:nvSpPr>
          <p:spPr>
            <a:xfrm rot="10800000">
              <a:off x="7881550" y="3422313"/>
              <a:ext cx="605363" cy="612068"/>
            </a:xfrm>
            <a:prstGeom prst="down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sp>
        <p:nvSpPr>
          <p:cNvPr id="21" name="思考の吹き出し: 雲形 2">
            <a:extLst>
              <a:ext uri="{FF2B5EF4-FFF2-40B4-BE49-F238E27FC236}">
                <a16:creationId xmlns:a16="http://schemas.microsoft.com/office/drawing/2014/main" id="{4E40BEE9-FCF3-7364-8669-221CC8A7923D}"/>
              </a:ext>
            </a:extLst>
          </p:cNvPr>
          <p:cNvSpPr/>
          <p:nvPr/>
        </p:nvSpPr>
        <p:spPr>
          <a:xfrm>
            <a:off x="286144" y="2339473"/>
            <a:ext cx="1500676" cy="974402"/>
          </a:xfrm>
          <a:prstGeom prst="cloudCallout">
            <a:avLst>
              <a:gd name="adj1" fmla="val 52530"/>
              <a:gd name="adj2" fmla="val 47155"/>
            </a:avLst>
          </a:prstGeom>
        </p:spPr>
        <p:style>
          <a:lnRef idx="2">
            <a:schemeClr val="accent2"/>
          </a:lnRef>
          <a:fillRef idx="1">
            <a:schemeClr val="lt1"/>
          </a:fillRef>
          <a:effectRef idx="0">
            <a:schemeClr val="accent2"/>
          </a:effectRef>
          <a:fontRef idx="minor">
            <a:schemeClr val="dk1"/>
          </a:fontRef>
        </p:style>
        <p:txBody>
          <a:bodyPr rtlCol="0" anchor="ctr"/>
          <a:lstStyle/>
          <a:p>
            <a:r>
              <a:rPr lang="ja-JP" altLang="en-US" sz="1400" kern="100" dirty="0">
                <a:solidFill>
                  <a:srgbClr val="222222"/>
                </a:solidFill>
                <a:latin typeface="游明朝" panose="02020400000000000000" pitchFamily="18" charset="-128"/>
                <a:ea typeface="游明朝" panose="02020400000000000000" pitchFamily="18" charset="-128"/>
                <a:cs typeface="Arial" panose="020B0604020202020204" pitchFamily="34" charset="0"/>
              </a:rPr>
              <a:t>例えば①</a:t>
            </a:r>
            <a:endParaRPr lang="en-US" altLang="ja-JP" sz="1400" kern="100" dirty="0">
              <a:solidFill>
                <a:srgbClr val="222222"/>
              </a:solidFill>
              <a:latin typeface="游明朝" panose="02020400000000000000" pitchFamily="18" charset="-128"/>
              <a:ea typeface="游明朝" panose="02020400000000000000" pitchFamily="18" charset="-128"/>
              <a:cs typeface="Arial" panose="020B0604020202020204" pitchFamily="34" charset="0"/>
            </a:endParaRPr>
          </a:p>
        </p:txBody>
      </p:sp>
      <p:sp>
        <p:nvSpPr>
          <p:cNvPr id="22" name="思考の吹き出し: 雲形 2">
            <a:extLst>
              <a:ext uri="{FF2B5EF4-FFF2-40B4-BE49-F238E27FC236}">
                <a16:creationId xmlns:a16="http://schemas.microsoft.com/office/drawing/2014/main" id="{921A1B7B-8B47-9D64-3871-C5D8991B5D56}"/>
              </a:ext>
            </a:extLst>
          </p:cNvPr>
          <p:cNvSpPr/>
          <p:nvPr/>
        </p:nvSpPr>
        <p:spPr>
          <a:xfrm>
            <a:off x="286144" y="4078035"/>
            <a:ext cx="1500676" cy="974402"/>
          </a:xfrm>
          <a:prstGeom prst="cloudCallout">
            <a:avLst>
              <a:gd name="adj1" fmla="val 52530"/>
              <a:gd name="adj2" fmla="val 47155"/>
            </a:avLst>
          </a:prstGeom>
        </p:spPr>
        <p:style>
          <a:lnRef idx="2">
            <a:schemeClr val="accent2"/>
          </a:lnRef>
          <a:fillRef idx="1">
            <a:schemeClr val="lt1"/>
          </a:fillRef>
          <a:effectRef idx="0">
            <a:schemeClr val="accent2"/>
          </a:effectRef>
          <a:fontRef idx="minor">
            <a:schemeClr val="dk1"/>
          </a:fontRef>
        </p:style>
        <p:txBody>
          <a:bodyPr rtlCol="0" anchor="ctr"/>
          <a:lstStyle/>
          <a:p>
            <a:r>
              <a:rPr lang="ja-JP" altLang="en-US" sz="1400" kern="100" dirty="0">
                <a:solidFill>
                  <a:srgbClr val="222222"/>
                </a:solidFill>
                <a:latin typeface="游明朝" panose="02020400000000000000" pitchFamily="18" charset="-128"/>
                <a:ea typeface="游明朝" panose="02020400000000000000" pitchFamily="18" charset="-128"/>
                <a:cs typeface="Arial" panose="020B0604020202020204" pitchFamily="34" charset="0"/>
              </a:rPr>
              <a:t>例えば②</a:t>
            </a:r>
            <a:endParaRPr lang="en-US" altLang="ja-JP" sz="1400" kern="100" dirty="0">
              <a:solidFill>
                <a:srgbClr val="222222"/>
              </a:solidFill>
              <a:latin typeface="游明朝" panose="02020400000000000000" pitchFamily="18" charset="-128"/>
              <a:ea typeface="游明朝" panose="02020400000000000000" pitchFamily="18" charset="-128"/>
              <a:cs typeface="Arial" panose="020B0604020202020204" pitchFamily="34" charset="0"/>
            </a:endParaRPr>
          </a:p>
        </p:txBody>
      </p:sp>
    </p:spTree>
    <p:extLst>
      <p:ext uri="{BB962C8B-B14F-4D97-AF65-F5344CB8AC3E}">
        <p14:creationId xmlns:p14="http://schemas.microsoft.com/office/powerpoint/2010/main" val="3600721902"/>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1"/>
          <p:cNvSpPr txBox="1">
            <a:spLocks/>
          </p:cNvSpPr>
          <p:nvPr/>
        </p:nvSpPr>
        <p:spPr>
          <a:xfrm>
            <a:off x="97192" y="260648"/>
            <a:ext cx="11039368" cy="616964"/>
          </a:xfrm>
          <a:prstGeom prst="rect">
            <a:avLst/>
          </a:prstGeom>
        </p:spPr>
        <p:txBody>
          <a:bodyPr vert="horz" wrap="square" lIns="0" tIns="45720" rIns="0" bIns="45720" rtlCol="0">
            <a:spAutoFit/>
          </a:bodyPr>
          <a:lstStyle>
            <a:lvl1pPr marL="0" indent="0" algn="l" defTabSz="914400" rtl="0" eaLnBrk="1" latinLnBrk="0" hangingPunct="1">
              <a:lnSpc>
                <a:spcPct val="120000"/>
              </a:lnSpc>
              <a:spcBef>
                <a:spcPts val="0"/>
              </a:spcBef>
              <a:buFontTx/>
              <a:buNone/>
              <a:defRPr kumimoji="1" sz="3200" b="1" i="0" kern="1200" baseline="0">
                <a:solidFill>
                  <a:schemeClr val="accent3">
                    <a:lumMod val="50000"/>
                  </a:schemeClr>
                </a:solidFill>
                <a:latin typeface="Meiryo UI" panose="020B0604030504040204" pitchFamily="50" charset="-128"/>
                <a:ea typeface="Meiryo UI" panose="020B0604030504040204" pitchFamily="50" charset="-128"/>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r>
              <a:rPr lang="ja-JP" altLang="en-US" dirty="0"/>
              <a:t>④</a:t>
            </a:r>
            <a:r>
              <a:rPr lang="en-US" altLang="ja-JP" dirty="0"/>
              <a:t>CQMS</a:t>
            </a:r>
            <a:r>
              <a:rPr lang="ja-JP" altLang="en-US" dirty="0"/>
              <a:t>を運用してみよう</a:t>
            </a:r>
            <a:r>
              <a:rPr lang="ja-JP" altLang="en-US" sz="2400" dirty="0"/>
              <a:t>　</a:t>
            </a:r>
            <a:r>
              <a:rPr lang="en-US" altLang="ja-JP" sz="2400" dirty="0"/>
              <a:t>–</a:t>
            </a:r>
            <a:r>
              <a:rPr lang="ja-JP" altLang="en-US" sz="2400" dirty="0"/>
              <a:t>治験業務にも</a:t>
            </a:r>
            <a:r>
              <a:rPr lang="en-US" altLang="ja-JP" sz="2400" dirty="0"/>
              <a:t>PDCA</a:t>
            </a:r>
            <a:r>
              <a:rPr lang="ja-JP" altLang="en-US" sz="2400" dirty="0"/>
              <a:t>サイクルを当てはめてみよう</a:t>
            </a:r>
            <a:r>
              <a:rPr lang="en-US" altLang="ja-JP" sz="2400" dirty="0"/>
              <a:t>-</a:t>
            </a:r>
            <a:endParaRPr lang="ja-JP" altLang="en-US" dirty="0"/>
          </a:p>
        </p:txBody>
      </p:sp>
      <p:sp>
        <p:nvSpPr>
          <p:cNvPr id="8" name="テキスト ボックス 7">
            <a:extLst>
              <a:ext uri="{FF2B5EF4-FFF2-40B4-BE49-F238E27FC236}">
                <a16:creationId xmlns:a16="http://schemas.microsoft.com/office/drawing/2014/main" id="{BC143FAA-2385-4BCF-AEB0-41287D2F1CBB}"/>
              </a:ext>
            </a:extLst>
          </p:cNvPr>
          <p:cNvSpPr txBox="1"/>
          <p:nvPr/>
        </p:nvSpPr>
        <p:spPr>
          <a:xfrm>
            <a:off x="197035" y="1214161"/>
            <a:ext cx="1080120" cy="369332"/>
          </a:xfrm>
          <a:prstGeom prst="rect">
            <a:avLst/>
          </a:prstGeom>
          <a:solidFill>
            <a:schemeClr val="tx2">
              <a:lumMod val="75000"/>
            </a:schemeClr>
          </a:solidFill>
        </p:spPr>
        <p:txBody>
          <a:bodyPr wrap="square" rtlCol="0">
            <a:spAutoFit/>
          </a:bodyPr>
          <a:lstStyle/>
          <a:p>
            <a:pPr algn="ctr"/>
            <a:r>
              <a:rPr lang="ja-JP" altLang="en-US" b="1" kern="100" dirty="0">
                <a:solidFill>
                  <a:schemeClr val="bg1"/>
                </a:solidFill>
                <a:latin typeface="游明朝" panose="02020400000000000000" pitchFamily="18" charset="-128"/>
                <a:ea typeface="游明朝" panose="02020400000000000000" pitchFamily="18" charset="-128"/>
                <a:cs typeface="Times New Roman" panose="02020603050405020304" pitchFamily="18" charset="0"/>
              </a:rPr>
              <a:t>例えば</a:t>
            </a:r>
            <a:endParaRPr lang="ja-JP" altLang="ja-JP" sz="1800" b="1" kern="100" dirty="0">
              <a:solidFill>
                <a:schemeClr val="bg1"/>
              </a:solidFill>
              <a:latin typeface="游明朝" panose="02020400000000000000" pitchFamily="18" charset="-128"/>
              <a:ea typeface="游明朝" panose="02020400000000000000" pitchFamily="18" charset="-128"/>
              <a:cs typeface="Times New Roman" panose="02020603050405020304" pitchFamily="18" charset="0"/>
            </a:endParaRPr>
          </a:p>
        </p:txBody>
      </p:sp>
      <p:grpSp>
        <p:nvGrpSpPr>
          <p:cNvPr id="16" name="グループ化 15">
            <a:extLst>
              <a:ext uri="{FF2B5EF4-FFF2-40B4-BE49-F238E27FC236}">
                <a16:creationId xmlns:a16="http://schemas.microsoft.com/office/drawing/2014/main" id="{956497F6-826D-BBF8-6720-4E40BD940CC4}"/>
              </a:ext>
            </a:extLst>
          </p:cNvPr>
          <p:cNvGrpSpPr/>
          <p:nvPr/>
        </p:nvGrpSpPr>
        <p:grpSpPr>
          <a:xfrm>
            <a:off x="8331739" y="3665019"/>
            <a:ext cx="3912126" cy="1378768"/>
            <a:chOff x="7450915" y="2164583"/>
            <a:chExt cx="3912126" cy="1378768"/>
          </a:xfrm>
        </p:grpSpPr>
        <p:sp>
          <p:nvSpPr>
            <p:cNvPr id="46" name="四角形: 角を丸くする 3">
              <a:extLst>
                <a:ext uri="{FF2B5EF4-FFF2-40B4-BE49-F238E27FC236}">
                  <a16:creationId xmlns:a16="http://schemas.microsoft.com/office/drawing/2014/main" id="{18A75E4A-72C2-4DBB-8E89-D2A17FCF856D}"/>
                </a:ext>
              </a:extLst>
            </p:cNvPr>
            <p:cNvSpPr/>
            <p:nvPr/>
          </p:nvSpPr>
          <p:spPr>
            <a:xfrm>
              <a:off x="7450915" y="2164583"/>
              <a:ext cx="3759859" cy="1378768"/>
            </a:xfrm>
            <a:prstGeom prst="roundRect">
              <a:avLst/>
            </a:prstGeom>
            <a:noFill/>
            <a:ln/>
          </p:spPr>
          <p:style>
            <a:lnRef idx="2">
              <a:schemeClr val="accent3"/>
            </a:lnRef>
            <a:fillRef idx="1">
              <a:schemeClr val="lt1"/>
            </a:fillRef>
            <a:effectRef idx="0">
              <a:schemeClr val="accent3"/>
            </a:effectRef>
            <a:fontRef idx="minor">
              <a:schemeClr val="dk1"/>
            </a:fontRef>
          </p:style>
          <p:txBody>
            <a:bodyPr rtlCol="0" anchor="t"/>
            <a:lstStyle/>
            <a:p>
              <a:endParaRPr kumimoji="1" lang="ja-JP" altLang="en-US" dirty="0"/>
            </a:p>
          </p:txBody>
        </p:sp>
        <p:sp>
          <p:nvSpPr>
            <p:cNvPr id="47" name="正方形/長方形 46">
              <a:extLst>
                <a:ext uri="{FF2B5EF4-FFF2-40B4-BE49-F238E27FC236}">
                  <a16:creationId xmlns:a16="http://schemas.microsoft.com/office/drawing/2014/main" id="{2D05207C-AEB9-48EB-A539-19D7134997F1}"/>
                </a:ext>
              </a:extLst>
            </p:cNvPr>
            <p:cNvSpPr/>
            <p:nvPr/>
          </p:nvSpPr>
          <p:spPr>
            <a:xfrm>
              <a:off x="8002220" y="2432281"/>
              <a:ext cx="3360821" cy="369332"/>
            </a:xfrm>
            <a:prstGeom prst="rect">
              <a:avLst/>
            </a:prstGeom>
          </p:spPr>
          <p:txBody>
            <a:bodyPr wrap="square">
              <a:spAutoFit/>
            </a:bodyPr>
            <a:lstStyle/>
            <a:p>
              <a:r>
                <a:rPr lang="ja-JP" altLang="en-US" kern="100" dirty="0">
                  <a:solidFill>
                    <a:srgbClr val="222222"/>
                  </a:solidFill>
                  <a:latin typeface="游明朝" panose="02020400000000000000" pitchFamily="18" charset="-128"/>
                  <a:ea typeface="游明朝" panose="02020400000000000000" pitchFamily="18" charset="-128"/>
                  <a:cs typeface="Arial" panose="020B0604020202020204" pitchFamily="34" charset="0"/>
                </a:rPr>
                <a:t>・改善計画を実行しよう</a:t>
              </a:r>
              <a:endParaRPr lang="en-US" altLang="ja-JP" kern="100" dirty="0">
                <a:solidFill>
                  <a:srgbClr val="222222"/>
                </a:solidFill>
                <a:latin typeface="游明朝" panose="02020400000000000000" pitchFamily="18" charset="-128"/>
                <a:ea typeface="游明朝" panose="02020400000000000000" pitchFamily="18" charset="-128"/>
                <a:cs typeface="Arial" panose="020B0604020202020204" pitchFamily="34" charset="0"/>
              </a:endParaRPr>
            </a:p>
          </p:txBody>
        </p:sp>
        <p:sp>
          <p:nvSpPr>
            <p:cNvPr id="53" name="正方形/長方形 52">
              <a:extLst>
                <a:ext uri="{FF2B5EF4-FFF2-40B4-BE49-F238E27FC236}">
                  <a16:creationId xmlns:a16="http://schemas.microsoft.com/office/drawing/2014/main" id="{27D0341D-3EC2-4D50-8903-DC453566F556}"/>
                </a:ext>
              </a:extLst>
            </p:cNvPr>
            <p:cNvSpPr/>
            <p:nvPr/>
          </p:nvSpPr>
          <p:spPr>
            <a:xfrm>
              <a:off x="8010092" y="2853967"/>
              <a:ext cx="2824754" cy="584775"/>
            </a:xfrm>
            <a:prstGeom prst="rect">
              <a:avLst/>
            </a:prstGeom>
            <a:solidFill>
              <a:schemeClr val="accent3">
                <a:lumMod val="75000"/>
              </a:schemeClr>
            </a:solidFill>
          </p:spPr>
          <p:txBody>
            <a:bodyPr wrap="square">
              <a:spAutoFit/>
            </a:bodyPr>
            <a:lstStyle/>
            <a:p>
              <a:pPr algn="ctr"/>
              <a:r>
                <a:rPr lang="ja-JP" altLang="en-US" sz="1600" kern="100" dirty="0">
                  <a:solidFill>
                    <a:schemeClr val="bg1"/>
                  </a:solidFill>
                  <a:latin typeface="游明朝" panose="02020400000000000000" pitchFamily="18" charset="-128"/>
                  <a:ea typeface="游明朝" panose="02020400000000000000" pitchFamily="18" charset="-128"/>
                  <a:cs typeface="Arial" panose="020B0604020202020204" pitchFamily="34" charset="0"/>
                </a:rPr>
                <a:t>実行可能な計画とすることがリスク低減のために大切</a:t>
              </a:r>
              <a:endParaRPr lang="en-US" altLang="ja-JP" sz="1600" kern="100" dirty="0">
                <a:solidFill>
                  <a:schemeClr val="bg1"/>
                </a:solidFill>
                <a:latin typeface="游明朝" panose="02020400000000000000" pitchFamily="18" charset="-128"/>
                <a:ea typeface="游明朝" panose="02020400000000000000" pitchFamily="18" charset="-128"/>
                <a:cs typeface="Arial" panose="020B0604020202020204" pitchFamily="34" charset="0"/>
              </a:endParaRPr>
            </a:p>
          </p:txBody>
        </p:sp>
      </p:grpSp>
      <p:grpSp>
        <p:nvGrpSpPr>
          <p:cNvPr id="17" name="グループ化 16">
            <a:extLst>
              <a:ext uri="{FF2B5EF4-FFF2-40B4-BE49-F238E27FC236}">
                <a16:creationId xmlns:a16="http://schemas.microsoft.com/office/drawing/2014/main" id="{4CA97762-50FF-B606-5D95-67D900410FBF}"/>
              </a:ext>
            </a:extLst>
          </p:cNvPr>
          <p:cNvGrpSpPr/>
          <p:nvPr/>
        </p:nvGrpSpPr>
        <p:grpSpPr>
          <a:xfrm>
            <a:off x="4349776" y="5311327"/>
            <a:ext cx="4180596" cy="1480715"/>
            <a:chOff x="7450915" y="4938481"/>
            <a:chExt cx="3759859" cy="1480715"/>
          </a:xfrm>
        </p:grpSpPr>
        <p:sp>
          <p:nvSpPr>
            <p:cNvPr id="48" name="四角形: 角を丸くする 3">
              <a:extLst>
                <a:ext uri="{FF2B5EF4-FFF2-40B4-BE49-F238E27FC236}">
                  <a16:creationId xmlns:a16="http://schemas.microsoft.com/office/drawing/2014/main" id="{CCAD4127-490B-4AF7-B9FA-8FAF22D1632E}"/>
                </a:ext>
              </a:extLst>
            </p:cNvPr>
            <p:cNvSpPr/>
            <p:nvPr/>
          </p:nvSpPr>
          <p:spPr>
            <a:xfrm>
              <a:off x="7450915" y="4938481"/>
              <a:ext cx="3759859" cy="1480715"/>
            </a:xfrm>
            <a:prstGeom prst="roundRect">
              <a:avLst/>
            </a:prstGeom>
            <a:noFill/>
            <a:ln/>
          </p:spPr>
          <p:style>
            <a:lnRef idx="2">
              <a:schemeClr val="accent3"/>
            </a:lnRef>
            <a:fillRef idx="1">
              <a:schemeClr val="lt1"/>
            </a:fillRef>
            <a:effectRef idx="0">
              <a:schemeClr val="accent3"/>
            </a:effectRef>
            <a:fontRef idx="minor">
              <a:schemeClr val="dk1"/>
            </a:fontRef>
          </p:style>
          <p:txBody>
            <a:bodyPr rtlCol="0" anchor="t"/>
            <a:lstStyle/>
            <a:p>
              <a:endParaRPr kumimoji="1" lang="ja-JP" altLang="en-US" dirty="0"/>
            </a:p>
          </p:txBody>
        </p:sp>
        <p:sp>
          <p:nvSpPr>
            <p:cNvPr id="49" name="正方形/長方形 48">
              <a:extLst>
                <a:ext uri="{FF2B5EF4-FFF2-40B4-BE49-F238E27FC236}">
                  <a16:creationId xmlns:a16="http://schemas.microsoft.com/office/drawing/2014/main" id="{A8E65006-4EAE-48BB-9C73-681B17EE970F}"/>
                </a:ext>
              </a:extLst>
            </p:cNvPr>
            <p:cNvSpPr/>
            <p:nvPr/>
          </p:nvSpPr>
          <p:spPr>
            <a:xfrm>
              <a:off x="7793839" y="5337372"/>
              <a:ext cx="3293296" cy="369332"/>
            </a:xfrm>
            <a:prstGeom prst="rect">
              <a:avLst/>
            </a:prstGeom>
          </p:spPr>
          <p:txBody>
            <a:bodyPr wrap="square">
              <a:spAutoFit/>
            </a:bodyPr>
            <a:lstStyle/>
            <a:p>
              <a:r>
                <a:rPr lang="ja-JP" altLang="en-US" kern="100" dirty="0">
                  <a:solidFill>
                    <a:srgbClr val="222222"/>
                  </a:solidFill>
                  <a:latin typeface="游明朝" panose="02020400000000000000" pitchFamily="18" charset="-128"/>
                  <a:ea typeface="游明朝" panose="02020400000000000000" pitchFamily="18" charset="-128"/>
                  <a:cs typeface="Arial" panose="020B0604020202020204" pitchFamily="34" charset="0"/>
                </a:rPr>
                <a:t>・点検と評価　改善計画は有効？</a:t>
              </a:r>
              <a:endParaRPr lang="en-US" altLang="ja-JP" kern="100" dirty="0">
                <a:solidFill>
                  <a:srgbClr val="222222"/>
                </a:solidFill>
                <a:latin typeface="游明朝" panose="02020400000000000000" pitchFamily="18" charset="-128"/>
                <a:ea typeface="游明朝" panose="02020400000000000000" pitchFamily="18" charset="-128"/>
                <a:cs typeface="Arial" panose="020B0604020202020204" pitchFamily="34" charset="0"/>
              </a:endParaRPr>
            </a:p>
          </p:txBody>
        </p:sp>
        <p:sp>
          <p:nvSpPr>
            <p:cNvPr id="54" name="正方形/長方形 53">
              <a:extLst>
                <a:ext uri="{FF2B5EF4-FFF2-40B4-BE49-F238E27FC236}">
                  <a16:creationId xmlns:a16="http://schemas.microsoft.com/office/drawing/2014/main" id="{05AD3B62-60F2-4E06-A7D5-0BD150C01B17}"/>
                </a:ext>
              </a:extLst>
            </p:cNvPr>
            <p:cNvSpPr/>
            <p:nvPr/>
          </p:nvSpPr>
          <p:spPr>
            <a:xfrm>
              <a:off x="7940813" y="5693366"/>
              <a:ext cx="2824754" cy="584775"/>
            </a:xfrm>
            <a:prstGeom prst="rect">
              <a:avLst/>
            </a:prstGeom>
            <a:solidFill>
              <a:schemeClr val="accent3">
                <a:lumMod val="75000"/>
              </a:schemeClr>
            </a:solidFill>
          </p:spPr>
          <p:txBody>
            <a:bodyPr wrap="square">
              <a:spAutoFit/>
            </a:bodyPr>
            <a:lstStyle/>
            <a:p>
              <a:pPr algn="ctr"/>
              <a:r>
                <a:rPr lang="ja-JP" altLang="en-US" sz="1600" kern="100" dirty="0">
                  <a:solidFill>
                    <a:schemeClr val="bg1"/>
                  </a:solidFill>
                  <a:latin typeface="游明朝" panose="02020400000000000000" pitchFamily="18" charset="-128"/>
                  <a:ea typeface="游明朝" panose="02020400000000000000" pitchFamily="18" charset="-128"/>
                  <a:cs typeface="Arial" panose="020B0604020202020204" pitchFamily="34" charset="0"/>
                </a:rPr>
                <a:t>改善策が継続的に効果を発揮しているかのチェックが大切</a:t>
              </a:r>
              <a:endParaRPr lang="en-US" altLang="ja-JP" sz="1600" kern="100" dirty="0">
                <a:solidFill>
                  <a:schemeClr val="bg1"/>
                </a:solidFill>
                <a:latin typeface="游明朝" panose="02020400000000000000" pitchFamily="18" charset="-128"/>
                <a:ea typeface="游明朝" panose="02020400000000000000" pitchFamily="18" charset="-128"/>
                <a:cs typeface="Arial" panose="020B0604020202020204" pitchFamily="34" charset="0"/>
              </a:endParaRPr>
            </a:p>
          </p:txBody>
        </p:sp>
      </p:grpSp>
      <p:grpSp>
        <p:nvGrpSpPr>
          <p:cNvPr id="14" name="グループ化 13"/>
          <p:cNvGrpSpPr/>
          <p:nvPr/>
        </p:nvGrpSpPr>
        <p:grpSpPr>
          <a:xfrm>
            <a:off x="4379940" y="1665652"/>
            <a:ext cx="4251056" cy="1387030"/>
            <a:chOff x="6231784" y="1787562"/>
            <a:chExt cx="4251056" cy="1387030"/>
          </a:xfrm>
        </p:grpSpPr>
        <p:sp>
          <p:nvSpPr>
            <p:cNvPr id="44" name="正方形/長方形 43">
              <a:extLst>
                <a:ext uri="{FF2B5EF4-FFF2-40B4-BE49-F238E27FC236}">
                  <a16:creationId xmlns:a16="http://schemas.microsoft.com/office/drawing/2014/main" id="{351B7237-8F10-46BC-A8F2-F8F4003C1067}"/>
                </a:ext>
              </a:extLst>
            </p:cNvPr>
            <p:cNvSpPr/>
            <p:nvPr/>
          </p:nvSpPr>
          <p:spPr>
            <a:xfrm>
              <a:off x="6323220" y="1973875"/>
              <a:ext cx="4146964" cy="646331"/>
            </a:xfrm>
            <a:prstGeom prst="rect">
              <a:avLst/>
            </a:prstGeom>
          </p:spPr>
          <p:txBody>
            <a:bodyPr wrap="square">
              <a:spAutoFit/>
            </a:bodyPr>
            <a:lstStyle/>
            <a:p>
              <a:r>
                <a:rPr lang="ja-JP" altLang="en-US" kern="100" dirty="0">
                  <a:latin typeface="游明朝" panose="02020400000000000000" pitchFamily="18" charset="-128"/>
                  <a:ea typeface="游明朝" panose="02020400000000000000" pitchFamily="18" charset="-128"/>
                  <a:cs typeface="Times New Roman" panose="02020603050405020304" pitchFamily="18" charset="0"/>
                </a:rPr>
                <a:t>・根本原因</a:t>
              </a:r>
              <a:r>
                <a:rPr lang="en-US" altLang="ja-JP" kern="100" dirty="0">
                  <a:latin typeface="游明朝" panose="02020400000000000000" pitchFamily="18" charset="-128"/>
                  <a:ea typeface="游明朝" panose="02020400000000000000" pitchFamily="18" charset="-128"/>
                  <a:cs typeface="Times New Roman" panose="02020603050405020304" pitchFamily="18" charset="0"/>
                </a:rPr>
                <a:t>/</a:t>
              </a:r>
              <a:r>
                <a:rPr lang="ja-JP" altLang="en-US" kern="100" dirty="0">
                  <a:latin typeface="游明朝" panose="02020400000000000000" pitchFamily="18" charset="-128"/>
                  <a:ea typeface="游明朝" panose="02020400000000000000" pitchFamily="18" charset="-128"/>
                  <a:cs typeface="Times New Roman" panose="02020603050405020304" pitchFamily="18" charset="0"/>
                </a:rPr>
                <a:t>リスク分析しよう</a:t>
              </a:r>
              <a:endParaRPr lang="en-US" altLang="ja-JP" kern="100" dirty="0">
                <a:latin typeface="游明朝" panose="02020400000000000000" pitchFamily="18" charset="-128"/>
                <a:ea typeface="游明朝" panose="02020400000000000000" pitchFamily="18" charset="-128"/>
                <a:cs typeface="Times New Roman" panose="02020603050405020304" pitchFamily="18" charset="0"/>
              </a:endParaRPr>
            </a:p>
            <a:p>
              <a:r>
                <a:rPr lang="ja-JP" altLang="en-US" kern="100" dirty="0">
                  <a:solidFill>
                    <a:srgbClr val="222222"/>
                  </a:solidFill>
                  <a:latin typeface="游明朝" panose="02020400000000000000" pitchFamily="18" charset="-128"/>
                  <a:ea typeface="游明朝" panose="02020400000000000000" pitchFamily="18" charset="-128"/>
                  <a:cs typeface="Arial" panose="020B0604020202020204" pitchFamily="34" charset="0"/>
                </a:rPr>
                <a:t>・原因に基づいた改善計画を考えよう</a:t>
              </a:r>
              <a:endParaRPr lang="en-US" altLang="ja-JP" kern="100" dirty="0">
                <a:solidFill>
                  <a:srgbClr val="222222"/>
                </a:solidFill>
                <a:latin typeface="游明朝" panose="02020400000000000000" pitchFamily="18" charset="-128"/>
                <a:ea typeface="游明朝" panose="02020400000000000000" pitchFamily="18" charset="-128"/>
                <a:cs typeface="Arial" panose="020B0604020202020204" pitchFamily="34" charset="0"/>
              </a:endParaRPr>
            </a:p>
          </p:txBody>
        </p:sp>
        <p:sp>
          <p:nvSpPr>
            <p:cNvPr id="45" name="四角形: 角を丸くする 3">
              <a:extLst>
                <a:ext uri="{FF2B5EF4-FFF2-40B4-BE49-F238E27FC236}">
                  <a16:creationId xmlns:a16="http://schemas.microsoft.com/office/drawing/2014/main" id="{D78864FD-AF3C-4394-AEE1-0D7ECE3373BF}"/>
                </a:ext>
              </a:extLst>
            </p:cNvPr>
            <p:cNvSpPr/>
            <p:nvPr/>
          </p:nvSpPr>
          <p:spPr>
            <a:xfrm>
              <a:off x="6231784" y="1787562"/>
              <a:ext cx="4251056" cy="1387030"/>
            </a:xfrm>
            <a:prstGeom prst="roundRect">
              <a:avLst/>
            </a:prstGeom>
            <a:noFill/>
            <a:ln/>
          </p:spPr>
          <p:style>
            <a:lnRef idx="2">
              <a:schemeClr val="accent3"/>
            </a:lnRef>
            <a:fillRef idx="1">
              <a:schemeClr val="lt1"/>
            </a:fillRef>
            <a:effectRef idx="0">
              <a:schemeClr val="accent3"/>
            </a:effectRef>
            <a:fontRef idx="minor">
              <a:schemeClr val="dk1"/>
            </a:fontRef>
          </p:style>
          <p:txBody>
            <a:bodyPr rtlCol="0" anchor="t"/>
            <a:lstStyle/>
            <a:p>
              <a:endParaRPr kumimoji="1" lang="ja-JP" altLang="en-US" dirty="0"/>
            </a:p>
          </p:txBody>
        </p:sp>
        <p:sp>
          <p:nvSpPr>
            <p:cNvPr id="52" name="正方形/長方形 51">
              <a:extLst>
                <a:ext uri="{FF2B5EF4-FFF2-40B4-BE49-F238E27FC236}">
                  <a16:creationId xmlns:a16="http://schemas.microsoft.com/office/drawing/2014/main" id="{BD374B54-6596-4150-AECA-EBE866F85DD1}"/>
                </a:ext>
              </a:extLst>
            </p:cNvPr>
            <p:cNvSpPr/>
            <p:nvPr/>
          </p:nvSpPr>
          <p:spPr>
            <a:xfrm>
              <a:off x="6958056" y="2694148"/>
              <a:ext cx="2824754" cy="338554"/>
            </a:xfrm>
            <a:prstGeom prst="rect">
              <a:avLst/>
            </a:prstGeom>
            <a:solidFill>
              <a:schemeClr val="accent3">
                <a:lumMod val="75000"/>
              </a:schemeClr>
            </a:solidFill>
          </p:spPr>
          <p:txBody>
            <a:bodyPr wrap="square">
              <a:spAutoFit/>
            </a:bodyPr>
            <a:lstStyle/>
            <a:p>
              <a:pPr algn="ctr"/>
              <a:r>
                <a:rPr lang="ja-JP" altLang="en-US" sz="1600" kern="100" dirty="0">
                  <a:solidFill>
                    <a:schemeClr val="bg1"/>
                  </a:solidFill>
                  <a:latin typeface="游明朝" panose="02020400000000000000" pitchFamily="18" charset="-128"/>
                  <a:ea typeface="游明朝" panose="02020400000000000000" pitchFamily="18" charset="-128"/>
                  <a:cs typeface="Arial" panose="020B0604020202020204" pitchFamily="34" charset="0"/>
                </a:rPr>
                <a:t>根本原因に迫ることが重要</a:t>
              </a:r>
              <a:endParaRPr lang="en-US" altLang="ja-JP" sz="1600" kern="100" dirty="0">
                <a:solidFill>
                  <a:schemeClr val="bg1"/>
                </a:solidFill>
                <a:latin typeface="游明朝" panose="02020400000000000000" pitchFamily="18" charset="-128"/>
                <a:ea typeface="游明朝" panose="02020400000000000000" pitchFamily="18" charset="-128"/>
                <a:cs typeface="Arial" panose="020B0604020202020204" pitchFamily="34" charset="0"/>
              </a:endParaRPr>
            </a:p>
          </p:txBody>
        </p:sp>
      </p:grpSp>
      <p:grpSp>
        <p:nvGrpSpPr>
          <p:cNvPr id="3" name="グループ化 2">
            <a:extLst>
              <a:ext uri="{FF2B5EF4-FFF2-40B4-BE49-F238E27FC236}">
                <a16:creationId xmlns:a16="http://schemas.microsoft.com/office/drawing/2014/main" id="{E38F3CB1-8C48-B7E3-C2B8-5347A08A3B48}"/>
              </a:ext>
            </a:extLst>
          </p:cNvPr>
          <p:cNvGrpSpPr/>
          <p:nvPr/>
        </p:nvGrpSpPr>
        <p:grpSpPr>
          <a:xfrm rot="19531268">
            <a:off x="3953757" y="2428484"/>
            <a:ext cx="794948" cy="686552"/>
            <a:chOff x="640801" y="403410"/>
            <a:chExt cx="794948" cy="686552"/>
          </a:xfrm>
        </p:grpSpPr>
        <p:pic>
          <p:nvPicPr>
            <p:cNvPr id="6" name="グラフィックス 74">
              <a:extLst>
                <a:ext uri="{FF2B5EF4-FFF2-40B4-BE49-F238E27FC236}">
                  <a16:creationId xmlns:a16="http://schemas.microsoft.com/office/drawing/2014/main" id="{93E2DD9C-E18E-FCE5-BB96-043B3F443486}"/>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40801" y="403410"/>
              <a:ext cx="794948" cy="686552"/>
            </a:xfrm>
            <a:prstGeom prst="rect">
              <a:avLst/>
            </a:prstGeom>
          </p:spPr>
        </p:pic>
        <p:sp>
          <p:nvSpPr>
            <p:cNvPr id="7" name="テキスト ボックス 6">
              <a:extLst>
                <a:ext uri="{FF2B5EF4-FFF2-40B4-BE49-F238E27FC236}">
                  <a16:creationId xmlns:a16="http://schemas.microsoft.com/office/drawing/2014/main" id="{63999948-EA7A-D537-EAC8-16BEA8E0D8FE}"/>
                </a:ext>
              </a:extLst>
            </p:cNvPr>
            <p:cNvSpPr txBox="1"/>
            <p:nvPr/>
          </p:nvSpPr>
          <p:spPr>
            <a:xfrm rot="2068732">
              <a:off x="702617" y="606562"/>
              <a:ext cx="635521" cy="307777"/>
            </a:xfrm>
            <a:prstGeom prst="rect">
              <a:avLst/>
            </a:prstGeom>
            <a:noFill/>
          </p:spPr>
          <p:txBody>
            <a:bodyPr wrap="square">
              <a:spAutoFit/>
            </a:bodyPr>
            <a:lstStyle/>
            <a:p>
              <a:pPr algn="ctr"/>
              <a:r>
                <a:rPr lang="en-US" altLang="ja-JP" sz="1400" b="1" dirty="0">
                  <a:latin typeface="+mn-ea"/>
                </a:rPr>
                <a:t>PA</a:t>
              </a:r>
              <a:endParaRPr lang="ja-JP" altLang="en-US" sz="1400" b="1" dirty="0">
                <a:latin typeface="+mn-ea"/>
              </a:endParaRPr>
            </a:p>
          </p:txBody>
        </p:sp>
      </p:grpSp>
      <p:sp>
        <p:nvSpPr>
          <p:cNvPr id="50" name="四角形: 角を丸くする 3">
            <a:extLst>
              <a:ext uri="{FF2B5EF4-FFF2-40B4-BE49-F238E27FC236}">
                <a16:creationId xmlns:a16="http://schemas.microsoft.com/office/drawing/2014/main" id="{B186D3FA-1162-4FDC-9F88-374A45C563E0}"/>
              </a:ext>
            </a:extLst>
          </p:cNvPr>
          <p:cNvSpPr/>
          <p:nvPr/>
        </p:nvSpPr>
        <p:spPr>
          <a:xfrm>
            <a:off x="181752" y="3614046"/>
            <a:ext cx="3911012" cy="1480715"/>
          </a:xfrm>
          <a:prstGeom prst="roundRect">
            <a:avLst/>
          </a:prstGeom>
          <a:solidFill>
            <a:schemeClr val="bg1"/>
          </a:solidFill>
          <a:ln/>
        </p:spPr>
        <p:style>
          <a:lnRef idx="2">
            <a:schemeClr val="accent3"/>
          </a:lnRef>
          <a:fillRef idx="1">
            <a:schemeClr val="lt1"/>
          </a:fillRef>
          <a:effectRef idx="0">
            <a:schemeClr val="accent3"/>
          </a:effectRef>
          <a:fontRef idx="minor">
            <a:schemeClr val="dk1"/>
          </a:fontRef>
        </p:style>
        <p:txBody>
          <a:bodyPr rtlCol="0" anchor="t"/>
          <a:lstStyle/>
          <a:p>
            <a:endParaRPr kumimoji="1" lang="ja-JP" altLang="en-US" dirty="0"/>
          </a:p>
        </p:txBody>
      </p:sp>
      <p:sp>
        <p:nvSpPr>
          <p:cNvPr id="51" name="正方形/長方形 50">
            <a:extLst>
              <a:ext uri="{FF2B5EF4-FFF2-40B4-BE49-F238E27FC236}">
                <a16:creationId xmlns:a16="http://schemas.microsoft.com/office/drawing/2014/main" id="{599E4523-7751-41A1-A0A0-D0219FF46C65}"/>
              </a:ext>
            </a:extLst>
          </p:cNvPr>
          <p:cNvSpPr/>
          <p:nvPr/>
        </p:nvSpPr>
        <p:spPr>
          <a:xfrm>
            <a:off x="945338" y="3780601"/>
            <a:ext cx="2862723" cy="646331"/>
          </a:xfrm>
          <a:prstGeom prst="rect">
            <a:avLst/>
          </a:prstGeom>
        </p:spPr>
        <p:txBody>
          <a:bodyPr wrap="square">
            <a:spAutoFit/>
          </a:bodyPr>
          <a:lstStyle/>
          <a:p>
            <a:r>
              <a:rPr lang="ja-JP" altLang="en-US" kern="100" dirty="0">
                <a:solidFill>
                  <a:srgbClr val="222222"/>
                </a:solidFill>
                <a:latin typeface="游明朝" panose="02020400000000000000" pitchFamily="18" charset="-128"/>
                <a:ea typeface="游明朝" panose="02020400000000000000" pitchFamily="18" charset="-128"/>
                <a:cs typeface="Arial" panose="020B0604020202020204" pitchFamily="34" charset="0"/>
              </a:rPr>
              <a:t>・改善と対処をしよう</a:t>
            </a:r>
            <a:endParaRPr lang="en-US" altLang="ja-JP" kern="100" dirty="0">
              <a:solidFill>
                <a:srgbClr val="222222"/>
              </a:solidFill>
              <a:latin typeface="游明朝" panose="02020400000000000000" pitchFamily="18" charset="-128"/>
              <a:ea typeface="游明朝" panose="02020400000000000000" pitchFamily="18" charset="-128"/>
              <a:cs typeface="Arial" panose="020B0604020202020204" pitchFamily="34" charset="0"/>
            </a:endParaRPr>
          </a:p>
          <a:p>
            <a:r>
              <a:rPr lang="ja-JP" altLang="en-US" kern="100" dirty="0">
                <a:solidFill>
                  <a:srgbClr val="222222"/>
                </a:solidFill>
                <a:latin typeface="游明朝" panose="02020400000000000000" pitchFamily="18" charset="-128"/>
                <a:ea typeface="游明朝" panose="02020400000000000000" pitchFamily="18" charset="-128"/>
                <a:cs typeface="Arial" panose="020B0604020202020204" pitchFamily="34" charset="0"/>
              </a:rPr>
              <a:t>・マニュアル</a:t>
            </a:r>
            <a:r>
              <a:rPr lang="en-US" altLang="ja-JP" kern="100" dirty="0">
                <a:solidFill>
                  <a:srgbClr val="222222"/>
                </a:solidFill>
                <a:latin typeface="游明朝" panose="02020400000000000000" pitchFamily="18" charset="-128"/>
                <a:ea typeface="游明朝" panose="02020400000000000000" pitchFamily="18" charset="-128"/>
                <a:cs typeface="Arial" panose="020B0604020202020204" pitchFamily="34" charset="0"/>
              </a:rPr>
              <a:t>/SOP</a:t>
            </a:r>
            <a:r>
              <a:rPr lang="ja-JP" altLang="en-US" kern="100" dirty="0">
                <a:solidFill>
                  <a:srgbClr val="222222"/>
                </a:solidFill>
                <a:latin typeface="游明朝" panose="02020400000000000000" pitchFamily="18" charset="-128"/>
                <a:ea typeface="游明朝" panose="02020400000000000000" pitchFamily="18" charset="-128"/>
                <a:cs typeface="Arial" panose="020B0604020202020204" pitchFamily="34" charset="0"/>
              </a:rPr>
              <a:t>改訂</a:t>
            </a:r>
            <a:endParaRPr lang="en-US" altLang="ja-JP" kern="100" dirty="0">
              <a:solidFill>
                <a:srgbClr val="222222"/>
              </a:solidFill>
              <a:latin typeface="游明朝" panose="02020400000000000000" pitchFamily="18" charset="-128"/>
              <a:ea typeface="游明朝" panose="02020400000000000000" pitchFamily="18" charset="-128"/>
              <a:cs typeface="Arial" panose="020B0604020202020204" pitchFamily="34" charset="0"/>
            </a:endParaRPr>
          </a:p>
        </p:txBody>
      </p:sp>
      <p:sp>
        <p:nvSpPr>
          <p:cNvPr id="4" name="正方形/長方形 3">
            <a:extLst>
              <a:ext uri="{FF2B5EF4-FFF2-40B4-BE49-F238E27FC236}">
                <a16:creationId xmlns:a16="http://schemas.microsoft.com/office/drawing/2014/main" id="{409F1B9F-3BF8-4067-B65A-2AFFE21B4FB7}"/>
              </a:ext>
            </a:extLst>
          </p:cNvPr>
          <p:cNvSpPr/>
          <p:nvPr/>
        </p:nvSpPr>
        <p:spPr>
          <a:xfrm>
            <a:off x="684238" y="4402106"/>
            <a:ext cx="2824754" cy="584775"/>
          </a:xfrm>
          <a:prstGeom prst="rect">
            <a:avLst/>
          </a:prstGeom>
          <a:solidFill>
            <a:schemeClr val="accent3">
              <a:lumMod val="75000"/>
            </a:schemeClr>
          </a:solidFill>
        </p:spPr>
        <p:txBody>
          <a:bodyPr wrap="square">
            <a:spAutoFit/>
          </a:bodyPr>
          <a:lstStyle/>
          <a:p>
            <a:pPr algn="ctr"/>
            <a:r>
              <a:rPr lang="ja-JP" altLang="en-US" sz="1600" kern="100" dirty="0">
                <a:solidFill>
                  <a:schemeClr val="bg1"/>
                </a:solidFill>
                <a:latin typeface="游明朝" panose="02020400000000000000" pitchFamily="18" charset="-128"/>
                <a:ea typeface="游明朝" panose="02020400000000000000" pitchFamily="18" charset="-128"/>
                <a:cs typeface="Arial" panose="020B0604020202020204" pitchFamily="34" charset="0"/>
              </a:rPr>
              <a:t>部内で共有、誰がやっても</a:t>
            </a:r>
            <a:endParaRPr lang="en-US" altLang="ja-JP" sz="1600" kern="100" dirty="0">
              <a:solidFill>
                <a:schemeClr val="bg1"/>
              </a:solidFill>
              <a:latin typeface="游明朝" panose="02020400000000000000" pitchFamily="18" charset="-128"/>
              <a:ea typeface="游明朝" panose="02020400000000000000" pitchFamily="18" charset="-128"/>
              <a:cs typeface="Arial" panose="020B0604020202020204" pitchFamily="34" charset="0"/>
            </a:endParaRPr>
          </a:p>
          <a:p>
            <a:pPr algn="ctr"/>
            <a:r>
              <a:rPr lang="ja-JP" altLang="en-US" sz="1600" kern="100" dirty="0">
                <a:solidFill>
                  <a:schemeClr val="bg1"/>
                </a:solidFill>
                <a:latin typeface="游明朝" panose="02020400000000000000" pitchFamily="18" charset="-128"/>
                <a:ea typeface="游明朝" panose="02020400000000000000" pitchFamily="18" charset="-128"/>
                <a:cs typeface="Arial" panose="020B0604020202020204" pitchFamily="34" charset="0"/>
              </a:rPr>
              <a:t>同じことをできるようにする</a:t>
            </a:r>
            <a:endParaRPr lang="en-US" altLang="ja-JP" sz="1600" kern="100" dirty="0">
              <a:solidFill>
                <a:schemeClr val="bg1"/>
              </a:solidFill>
              <a:latin typeface="游明朝" panose="02020400000000000000" pitchFamily="18" charset="-128"/>
              <a:ea typeface="游明朝" panose="02020400000000000000" pitchFamily="18" charset="-128"/>
              <a:cs typeface="Arial" panose="020B0604020202020204" pitchFamily="34" charset="0"/>
            </a:endParaRPr>
          </a:p>
        </p:txBody>
      </p:sp>
      <p:grpSp>
        <p:nvGrpSpPr>
          <p:cNvPr id="9" name="グループ化 8">
            <a:extLst>
              <a:ext uri="{FF2B5EF4-FFF2-40B4-BE49-F238E27FC236}">
                <a16:creationId xmlns:a16="http://schemas.microsoft.com/office/drawing/2014/main" id="{C1C5D491-847B-5F0B-7311-13C41BCB31AA}"/>
              </a:ext>
            </a:extLst>
          </p:cNvPr>
          <p:cNvGrpSpPr/>
          <p:nvPr/>
        </p:nvGrpSpPr>
        <p:grpSpPr>
          <a:xfrm rot="548596">
            <a:off x="241037" y="3681582"/>
            <a:ext cx="794948" cy="686552"/>
            <a:chOff x="640801" y="403410"/>
            <a:chExt cx="794948" cy="686552"/>
          </a:xfrm>
        </p:grpSpPr>
        <p:pic>
          <p:nvPicPr>
            <p:cNvPr id="10" name="グラフィックス 74">
              <a:extLst>
                <a:ext uri="{FF2B5EF4-FFF2-40B4-BE49-F238E27FC236}">
                  <a16:creationId xmlns:a16="http://schemas.microsoft.com/office/drawing/2014/main" id="{2F998124-3AB3-085A-E361-35F0D4ED4F0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40801" y="403410"/>
              <a:ext cx="794948" cy="686552"/>
            </a:xfrm>
            <a:prstGeom prst="rect">
              <a:avLst/>
            </a:prstGeom>
          </p:spPr>
        </p:pic>
        <p:sp>
          <p:nvSpPr>
            <p:cNvPr id="11" name="テキスト ボックス 10">
              <a:extLst>
                <a:ext uri="{FF2B5EF4-FFF2-40B4-BE49-F238E27FC236}">
                  <a16:creationId xmlns:a16="http://schemas.microsoft.com/office/drawing/2014/main" id="{7B72841F-A2FC-9A9B-0509-B3471B3C973B}"/>
                </a:ext>
              </a:extLst>
            </p:cNvPr>
            <p:cNvSpPr txBox="1"/>
            <p:nvPr/>
          </p:nvSpPr>
          <p:spPr>
            <a:xfrm rot="21051404">
              <a:off x="702617" y="606562"/>
              <a:ext cx="635521" cy="307777"/>
            </a:xfrm>
            <a:prstGeom prst="rect">
              <a:avLst/>
            </a:prstGeom>
            <a:noFill/>
          </p:spPr>
          <p:txBody>
            <a:bodyPr wrap="square">
              <a:spAutoFit/>
            </a:bodyPr>
            <a:lstStyle/>
            <a:p>
              <a:pPr algn="ctr"/>
              <a:r>
                <a:rPr lang="en-US" altLang="ja-JP" sz="1400" b="1" dirty="0">
                  <a:latin typeface="+mn-ea"/>
                </a:rPr>
                <a:t>CA</a:t>
              </a:r>
              <a:endParaRPr lang="ja-JP" altLang="en-US" sz="1400" b="1" dirty="0">
                <a:latin typeface="+mn-ea"/>
              </a:endParaRPr>
            </a:p>
          </p:txBody>
        </p:sp>
      </p:grpSp>
      <p:sp>
        <p:nvSpPr>
          <p:cNvPr id="12" name="正方形/長方形 11">
            <a:extLst>
              <a:ext uri="{FF2B5EF4-FFF2-40B4-BE49-F238E27FC236}">
                <a16:creationId xmlns:a16="http://schemas.microsoft.com/office/drawing/2014/main" id="{CD2345EF-9843-2C9D-0B89-B9A30D587D58}"/>
              </a:ext>
            </a:extLst>
          </p:cNvPr>
          <p:cNvSpPr/>
          <p:nvPr/>
        </p:nvSpPr>
        <p:spPr>
          <a:xfrm>
            <a:off x="1304508" y="1163864"/>
            <a:ext cx="2954655" cy="461665"/>
          </a:xfrm>
          <a:prstGeom prst="rect">
            <a:avLst/>
          </a:prstGeom>
        </p:spPr>
        <p:txBody>
          <a:bodyPr wrap="none">
            <a:spAutoFit/>
          </a:bodyPr>
          <a:lstStyle/>
          <a:p>
            <a:r>
              <a:rPr lang="ja-JP" altLang="en-US" sz="2400" u="sng" kern="100" dirty="0">
                <a:latin typeface="游明朝" panose="02020400000000000000" pitchFamily="18" charset="-128"/>
                <a:ea typeface="游明朝" panose="02020400000000000000" pitchFamily="18" charset="-128"/>
                <a:cs typeface="Times New Roman" panose="02020603050405020304" pitchFamily="18" charset="0"/>
              </a:rPr>
              <a:t>逸脱が発生したとき</a:t>
            </a:r>
            <a:endParaRPr lang="ja-JP" altLang="en-US" sz="2400" u="sng" dirty="0"/>
          </a:p>
        </p:txBody>
      </p:sp>
      <p:sp>
        <p:nvSpPr>
          <p:cNvPr id="13" name="正方形/長方形 12">
            <a:extLst>
              <a:ext uri="{FF2B5EF4-FFF2-40B4-BE49-F238E27FC236}">
                <a16:creationId xmlns:a16="http://schemas.microsoft.com/office/drawing/2014/main" id="{DC91D7D7-05F1-207B-3CA2-63320DC7FA43}"/>
              </a:ext>
            </a:extLst>
          </p:cNvPr>
          <p:cNvSpPr/>
          <p:nvPr/>
        </p:nvSpPr>
        <p:spPr>
          <a:xfrm>
            <a:off x="4128447" y="1170481"/>
            <a:ext cx="3861056" cy="461665"/>
          </a:xfrm>
          <a:prstGeom prst="rect">
            <a:avLst/>
          </a:prstGeom>
        </p:spPr>
        <p:txBody>
          <a:bodyPr wrap="square">
            <a:spAutoFit/>
          </a:bodyPr>
          <a:lstStyle/>
          <a:p>
            <a:r>
              <a:rPr lang="ja-JP" altLang="en-US" sz="2400" u="sng" kern="100" dirty="0">
                <a:latin typeface="游明朝" panose="02020400000000000000" pitchFamily="18" charset="-128"/>
                <a:ea typeface="游明朝" panose="02020400000000000000" pitchFamily="18" charset="-128"/>
                <a:cs typeface="Times New Roman" panose="02020603050405020304" pitchFamily="18" charset="0"/>
              </a:rPr>
              <a:t>➔</a:t>
            </a:r>
            <a:r>
              <a:rPr lang="en-US" altLang="ja-JP" sz="2400" u="sng" kern="100" dirty="0">
                <a:latin typeface="游明朝" panose="02020400000000000000" pitchFamily="18" charset="-128"/>
                <a:ea typeface="游明朝" panose="02020400000000000000" pitchFamily="18" charset="-128"/>
                <a:cs typeface="Times New Roman" panose="02020603050405020304" pitchFamily="18" charset="0"/>
              </a:rPr>
              <a:t>Act</a:t>
            </a:r>
            <a:r>
              <a:rPr lang="ja-JP" altLang="en-US" sz="2400" u="sng" kern="100" dirty="0">
                <a:latin typeface="游明朝" panose="02020400000000000000" pitchFamily="18" charset="-128"/>
                <a:ea typeface="游明朝" panose="02020400000000000000" pitchFamily="18" charset="-128"/>
                <a:cs typeface="Times New Roman" panose="02020603050405020304" pitchFamily="18" charset="0"/>
              </a:rPr>
              <a:t>から</a:t>
            </a:r>
            <a:r>
              <a:rPr lang="en-US" altLang="ja-JP" sz="2400" u="sng" kern="100" dirty="0">
                <a:latin typeface="游明朝" panose="02020400000000000000" pitchFamily="18" charset="-128"/>
                <a:ea typeface="游明朝" panose="02020400000000000000" pitchFamily="18" charset="-128"/>
                <a:cs typeface="Times New Roman" panose="02020603050405020304" pitchFamily="18" charset="0"/>
              </a:rPr>
              <a:t>PDCA</a:t>
            </a:r>
            <a:r>
              <a:rPr lang="ja-JP" altLang="en-US" sz="2400" u="sng" kern="100" dirty="0">
                <a:latin typeface="游明朝" panose="02020400000000000000" pitchFamily="18" charset="-128"/>
                <a:ea typeface="游明朝" panose="02020400000000000000" pitchFamily="18" charset="-128"/>
                <a:cs typeface="Times New Roman" panose="02020603050405020304" pitchFamily="18" charset="0"/>
              </a:rPr>
              <a:t>をまわす</a:t>
            </a:r>
            <a:endParaRPr lang="ja-JP" altLang="en-US" sz="2400" u="sng" dirty="0"/>
          </a:p>
        </p:txBody>
      </p:sp>
      <p:sp>
        <p:nvSpPr>
          <p:cNvPr id="24" name="下矢印 14">
            <a:extLst>
              <a:ext uri="{FF2B5EF4-FFF2-40B4-BE49-F238E27FC236}">
                <a16:creationId xmlns:a16="http://schemas.microsoft.com/office/drawing/2014/main" id="{0589E6C2-9E71-D982-9BF6-5F65800BDB36}"/>
              </a:ext>
            </a:extLst>
          </p:cNvPr>
          <p:cNvSpPr/>
          <p:nvPr/>
        </p:nvSpPr>
        <p:spPr>
          <a:xfrm rot="7041270">
            <a:off x="5076291" y="3995771"/>
            <a:ext cx="505227" cy="1943416"/>
          </a:xfrm>
          <a:prstGeom prst="down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5" name="楕円 24">
            <a:extLst>
              <a:ext uri="{FF2B5EF4-FFF2-40B4-BE49-F238E27FC236}">
                <a16:creationId xmlns:a16="http://schemas.microsoft.com/office/drawing/2014/main" id="{D0AB5AB6-C006-173D-CC67-F828707AB807}"/>
              </a:ext>
            </a:extLst>
          </p:cNvPr>
          <p:cNvSpPr/>
          <p:nvPr/>
        </p:nvSpPr>
        <p:spPr>
          <a:xfrm>
            <a:off x="5892501" y="4893631"/>
            <a:ext cx="887802" cy="817455"/>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4400" dirty="0">
                <a:latin typeface="Arial" panose="020B0604020202020204" pitchFamily="34" charset="0"/>
                <a:cs typeface="Arial" panose="020B0604020202020204" pitchFamily="34" charset="0"/>
              </a:rPr>
              <a:t>C</a:t>
            </a:r>
            <a:endParaRPr kumimoji="1" lang="ja-JP" altLang="en-US" sz="4400" dirty="0">
              <a:latin typeface="Arial" panose="020B0604020202020204" pitchFamily="34" charset="0"/>
              <a:cs typeface="Arial" panose="020B0604020202020204" pitchFamily="34" charset="0"/>
            </a:endParaRPr>
          </a:p>
        </p:txBody>
      </p:sp>
      <p:sp>
        <p:nvSpPr>
          <p:cNvPr id="26" name="下矢印 13">
            <a:extLst>
              <a:ext uri="{FF2B5EF4-FFF2-40B4-BE49-F238E27FC236}">
                <a16:creationId xmlns:a16="http://schemas.microsoft.com/office/drawing/2014/main" id="{1D6A4021-8F94-3DC3-4912-D3F6970F9AC2}"/>
              </a:ext>
            </a:extLst>
          </p:cNvPr>
          <p:cNvSpPr/>
          <p:nvPr/>
        </p:nvSpPr>
        <p:spPr>
          <a:xfrm rot="3600238">
            <a:off x="7200639" y="3932766"/>
            <a:ext cx="518063" cy="1821097"/>
          </a:xfrm>
          <a:prstGeom prst="down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楕円 26">
            <a:extLst>
              <a:ext uri="{FF2B5EF4-FFF2-40B4-BE49-F238E27FC236}">
                <a16:creationId xmlns:a16="http://schemas.microsoft.com/office/drawing/2014/main" id="{B0ECCD65-95CE-CBA4-F84D-06B2239A4AE5}"/>
              </a:ext>
            </a:extLst>
          </p:cNvPr>
          <p:cNvSpPr/>
          <p:nvPr/>
        </p:nvSpPr>
        <p:spPr>
          <a:xfrm>
            <a:off x="7995242" y="3770737"/>
            <a:ext cx="887802" cy="817455"/>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4400" dirty="0">
                <a:latin typeface="Arial" panose="020B0604020202020204" pitchFamily="34" charset="0"/>
                <a:cs typeface="Arial" panose="020B0604020202020204" pitchFamily="34" charset="0"/>
              </a:rPr>
              <a:t>D</a:t>
            </a:r>
            <a:endParaRPr kumimoji="1" lang="ja-JP" altLang="en-US" sz="4400" dirty="0">
              <a:latin typeface="Arial" panose="020B0604020202020204" pitchFamily="34" charset="0"/>
              <a:cs typeface="Arial" panose="020B0604020202020204" pitchFamily="34" charset="0"/>
            </a:endParaRPr>
          </a:p>
        </p:txBody>
      </p:sp>
      <p:sp>
        <p:nvSpPr>
          <p:cNvPr id="30" name="下矢印 12">
            <a:extLst>
              <a:ext uri="{FF2B5EF4-FFF2-40B4-BE49-F238E27FC236}">
                <a16:creationId xmlns:a16="http://schemas.microsoft.com/office/drawing/2014/main" id="{577C7D07-FB30-F2C5-9851-F8633ACE6A57}"/>
              </a:ext>
            </a:extLst>
          </p:cNvPr>
          <p:cNvSpPr/>
          <p:nvPr/>
        </p:nvSpPr>
        <p:spPr>
          <a:xfrm rot="17666387">
            <a:off x="7068781" y="2800601"/>
            <a:ext cx="505227" cy="1784801"/>
          </a:xfrm>
          <a:prstGeom prst="down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楕円 32">
            <a:extLst>
              <a:ext uri="{FF2B5EF4-FFF2-40B4-BE49-F238E27FC236}">
                <a16:creationId xmlns:a16="http://schemas.microsoft.com/office/drawing/2014/main" id="{EF48E2F2-84BE-7B91-EFBC-46FCDFB9F91A}"/>
              </a:ext>
            </a:extLst>
          </p:cNvPr>
          <p:cNvSpPr/>
          <p:nvPr/>
        </p:nvSpPr>
        <p:spPr>
          <a:xfrm>
            <a:off x="5888540" y="2942806"/>
            <a:ext cx="904918" cy="787025"/>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4400" dirty="0">
                <a:latin typeface="Arial" panose="020B0604020202020204" pitchFamily="34" charset="0"/>
                <a:cs typeface="Arial" panose="020B0604020202020204" pitchFamily="34" charset="0"/>
              </a:rPr>
              <a:t>P</a:t>
            </a:r>
            <a:endParaRPr kumimoji="1" lang="ja-JP" altLang="en-US" sz="4400" dirty="0">
              <a:latin typeface="Arial" panose="020B0604020202020204" pitchFamily="34" charset="0"/>
              <a:cs typeface="Arial" panose="020B0604020202020204" pitchFamily="34" charset="0"/>
            </a:endParaRPr>
          </a:p>
        </p:txBody>
      </p:sp>
      <p:sp>
        <p:nvSpPr>
          <p:cNvPr id="34" name="下矢印 15">
            <a:extLst>
              <a:ext uri="{FF2B5EF4-FFF2-40B4-BE49-F238E27FC236}">
                <a16:creationId xmlns:a16="http://schemas.microsoft.com/office/drawing/2014/main" id="{A6E2B875-04EF-6A28-3E79-C5AA18526FA6}"/>
              </a:ext>
            </a:extLst>
          </p:cNvPr>
          <p:cNvSpPr/>
          <p:nvPr/>
        </p:nvSpPr>
        <p:spPr>
          <a:xfrm rot="14857724">
            <a:off x="5026480" y="2855675"/>
            <a:ext cx="518063" cy="1748271"/>
          </a:xfrm>
          <a:prstGeom prst="down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楕円 35">
            <a:extLst>
              <a:ext uri="{FF2B5EF4-FFF2-40B4-BE49-F238E27FC236}">
                <a16:creationId xmlns:a16="http://schemas.microsoft.com/office/drawing/2014/main" id="{3664E1BB-E19D-1FB0-2011-03F02B62340D}"/>
              </a:ext>
            </a:extLst>
          </p:cNvPr>
          <p:cNvSpPr/>
          <p:nvPr/>
        </p:nvSpPr>
        <p:spPr>
          <a:xfrm>
            <a:off x="3653291" y="3804356"/>
            <a:ext cx="904917" cy="819274"/>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4400" dirty="0">
                <a:latin typeface="Arial" panose="020B0604020202020204" pitchFamily="34" charset="0"/>
                <a:cs typeface="Arial" panose="020B0604020202020204" pitchFamily="34" charset="0"/>
              </a:rPr>
              <a:t>A</a:t>
            </a:r>
            <a:endParaRPr kumimoji="1" lang="ja-JP" altLang="en-US" sz="4400" b="1" dirty="0">
              <a:latin typeface="Arial" panose="020B0604020202020204" pitchFamily="34" charset="0"/>
              <a:cs typeface="Arial" panose="020B0604020202020204" pitchFamily="34" charset="0"/>
            </a:endParaRPr>
          </a:p>
        </p:txBody>
      </p:sp>
      <p:pic>
        <p:nvPicPr>
          <p:cNvPr id="104" name="グラフィックス 103">
            <a:extLst>
              <a:ext uri="{FF2B5EF4-FFF2-40B4-BE49-F238E27FC236}">
                <a16:creationId xmlns:a16="http://schemas.microsoft.com/office/drawing/2014/main" id="{E7B34708-B333-82D4-6FD5-DDB33CFE61CF}"/>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473981" y="1914487"/>
            <a:ext cx="563568" cy="1054204"/>
          </a:xfrm>
          <a:prstGeom prst="rect">
            <a:avLst/>
          </a:prstGeom>
        </p:spPr>
      </p:pic>
      <p:grpSp>
        <p:nvGrpSpPr>
          <p:cNvPr id="112" name="グループ化 111">
            <a:extLst>
              <a:ext uri="{FF2B5EF4-FFF2-40B4-BE49-F238E27FC236}">
                <a16:creationId xmlns:a16="http://schemas.microsoft.com/office/drawing/2014/main" id="{B1CE23A0-23CB-6682-5F3C-C5B5F1C9F808}"/>
              </a:ext>
            </a:extLst>
          </p:cNvPr>
          <p:cNvGrpSpPr/>
          <p:nvPr/>
        </p:nvGrpSpPr>
        <p:grpSpPr>
          <a:xfrm>
            <a:off x="602915" y="2249433"/>
            <a:ext cx="1150963" cy="574516"/>
            <a:chOff x="2823424" y="3424925"/>
            <a:chExt cx="1150963" cy="574516"/>
          </a:xfrm>
        </p:grpSpPr>
        <p:pic>
          <p:nvPicPr>
            <p:cNvPr id="106" name="グラフィックス 105">
              <a:extLst>
                <a:ext uri="{FF2B5EF4-FFF2-40B4-BE49-F238E27FC236}">
                  <a16:creationId xmlns:a16="http://schemas.microsoft.com/office/drawing/2014/main" id="{59152DA6-366B-B1DB-6DCC-1C7A7A87DBFA}"/>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823424" y="3424925"/>
              <a:ext cx="1150963" cy="574516"/>
            </a:xfrm>
            <a:prstGeom prst="rect">
              <a:avLst/>
            </a:prstGeom>
          </p:spPr>
        </p:pic>
        <p:sp>
          <p:nvSpPr>
            <p:cNvPr id="107" name="テキスト ボックス 106">
              <a:extLst>
                <a:ext uri="{FF2B5EF4-FFF2-40B4-BE49-F238E27FC236}">
                  <a16:creationId xmlns:a16="http://schemas.microsoft.com/office/drawing/2014/main" id="{E14E2D02-E3D6-F594-E9C3-A84085EA17EE}"/>
                </a:ext>
              </a:extLst>
            </p:cNvPr>
            <p:cNvSpPr txBox="1"/>
            <p:nvPr/>
          </p:nvSpPr>
          <p:spPr>
            <a:xfrm>
              <a:off x="3096727" y="3530545"/>
              <a:ext cx="595035" cy="338554"/>
            </a:xfrm>
            <a:prstGeom prst="rect">
              <a:avLst/>
            </a:prstGeom>
            <a:noFill/>
          </p:spPr>
          <p:txBody>
            <a:bodyPr wrap="none" rtlCol="0">
              <a:spAutoFit/>
            </a:bodyPr>
            <a:lstStyle/>
            <a:p>
              <a:r>
                <a:rPr kumimoji="1" lang="ja-JP" altLang="en-US" sz="1600" dirty="0">
                  <a:latin typeface="游ゴシック" panose="020B0400000000000000" pitchFamily="50" charset="-128"/>
                  <a:ea typeface="游ゴシック" panose="020B0400000000000000" pitchFamily="50" charset="-128"/>
                </a:rPr>
                <a:t>逸脱</a:t>
              </a:r>
            </a:p>
          </p:txBody>
        </p:sp>
      </p:grpSp>
      <p:pic>
        <p:nvPicPr>
          <p:cNvPr id="111" name="グラフィックス 110">
            <a:extLst>
              <a:ext uri="{FF2B5EF4-FFF2-40B4-BE49-F238E27FC236}">
                <a16:creationId xmlns:a16="http://schemas.microsoft.com/office/drawing/2014/main" id="{1323F603-F23F-D2CC-B20A-F8E54256254F}"/>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883571">
            <a:off x="877271" y="2790796"/>
            <a:ext cx="765009" cy="980345"/>
          </a:xfrm>
          <a:prstGeom prst="rect">
            <a:avLst/>
          </a:prstGeom>
        </p:spPr>
      </p:pic>
      <p:sp>
        <p:nvSpPr>
          <p:cNvPr id="15" name="テキスト ボックス 14"/>
          <p:cNvSpPr txBox="1"/>
          <p:nvPr/>
        </p:nvSpPr>
        <p:spPr>
          <a:xfrm>
            <a:off x="2147895" y="2966955"/>
            <a:ext cx="1632541" cy="276999"/>
          </a:xfrm>
          <a:prstGeom prst="rect">
            <a:avLst/>
          </a:prstGeom>
          <a:noFill/>
        </p:spPr>
        <p:txBody>
          <a:bodyPr wrap="square" rtlCol="0">
            <a:spAutoFit/>
          </a:bodyPr>
          <a:lstStyle/>
          <a:p>
            <a:r>
              <a:rPr kumimoji="1" lang="ja-JP" altLang="en-US" sz="1200" dirty="0">
                <a:latin typeface="游ゴシック" panose="020B0400000000000000" pitchFamily="50" charset="-128"/>
                <a:ea typeface="游ゴシック" panose="020B0400000000000000" pitchFamily="50" charset="-128"/>
              </a:rPr>
              <a:t>まずは早急に対処！</a:t>
            </a:r>
          </a:p>
        </p:txBody>
      </p:sp>
      <p:pic>
        <p:nvPicPr>
          <p:cNvPr id="19" name="グラフィックス 18">
            <a:extLst>
              <a:ext uri="{FF2B5EF4-FFF2-40B4-BE49-F238E27FC236}">
                <a16:creationId xmlns:a16="http://schemas.microsoft.com/office/drawing/2014/main" id="{D5CF0554-3A2A-B4D2-17B4-AB97CDF89283}"/>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rot="20791604">
            <a:off x="1685420" y="2527490"/>
            <a:ext cx="534652" cy="1199540"/>
          </a:xfrm>
          <a:prstGeom prst="rect">
            <a:avLst/>
          </a:prstGeom>
        </p:spPr>
      </p:pic>
      <p:pic>
        <p:nvPicPr>
          <p:cNvPr id="21" name="グラフィックス 20">
            <a:extLst>
              <a:ext uri="{FF2B5EF4-FFF2-40B4-BE49-F238E27FC236}">
                <a16:creationId xmlns:a16="http://schemas.microsoft.com/office/drawing/2014/main" id="{CD45B93B-C763-0CEC-03C2-18BF688F0382}"/>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866884" y="1766583"/>
            <a:ext cx="2172708" cy="979687"/>
          </a:xfrm>
          <a:prstGeom prst="rect">
            <a:avLst/>
          </a:prstGeom>
        </p:spPr>
      </p:pic>
      <p:sp>
        <p:nvSpPr>
          <p:cNvPr id="22" name="テキスト ボックス 21">
            <a:extLst>
              <a:ext uri="{FF2B5EF4-FFF2-40B4-BE49-F238E27FC236}">
                <a16:creationId xmlns:a16="http://schemas.microsoft.com/office/drawing/2014/main" id="{7717D999-2EAD-D851-E358-5BF416502DBD}"/>
              </a:ext>
            </a:extLst>
          </p:cNvPr>
          <p:cNvSpPr txBox="1"/>
          <p:nvPr/>
        </p:nvSpPr>
        <p:spPr>
          <a:xfrm>
            <a:off x="2149509" y="1867471"/>
            <a:ext cx="1980160" cy="769441"/>
          </a:xfrm>
          <a:prstGeom prst="rect">
            <a:avLst/>
          </a:prstGeom>
          <a:noFill/>
        </p:spPr>
        <p:txBody>
          <a:bodyPr wrap="square" rtlCol="0">
            <a:spAutoFit/>
          </a:bodyPr>
          <a:lstStyle/>
          <a:p>
            <a:r>
              <a:rPr kumimoji="1" lang="ja-JP" altLang="en-US" sz="1100" dirty="0">
                <a:latin typeface="游ゴシック" panose="020B0400000000000000" pitchFamily="50" charset="-128"/>
                <a:ea typeface="游ゴシック" panose="020B0400000000000000" pitchFamily="50" charset="-128"/>
              </a:rPr>
              <a:t>なになに</a:t>
            </a:r>
            <a:endParaRPr kumimoji="1" lang="en-US" altLang="ja-JP" sz="1100" dirty="0">
              <a:latin typeface="游ゴシック" panose="020B0400000000000000" pitchFamily="50" charset="-128"/>
              <a:ea typeface="游ゴシック" panose="020B0400000000000000" pitchFamily="50" charset="-128"/>
            </a:endParaRPr>
          </a:p>
          <a:p>
            <a:r>
              <a:rPr kumimoji="1" lang="en-US" altLang="ja-JP" sz="1100" dirty="0">
                <a:latin typeface="游ゴシック" panose="020B0400000000000000" pitchFamily="50" charset="-128"/>
                <a:ea typeface="游ゴシック" panose="020B0400000000000000" pitchFamily="50" charset="-128"/>
              </a:rPr>
              <a:t>ICF</a:t>
            </a:r>
            <a:r>
              <a:rPr kumimoji="1" lang="ja-JP" altLang="en-US" sz="1100" dirty="0">
                <a:latin typeface="游ゴシック" panose="020B0400000000000000" pitchFamily="50" charset="-128"/>
                <a:ea typeface="游ゴシック" panose="020B0400000000000000" pitchFamily="50" charset="-128"/>
              </a:rPr>
              <a:t>が最新版じゃなかった？</a:t>
            </a:r>
            <a:endParaRPr kumimoji="1" lang="en-US" altLang="ja-JP" sz="1100" dirty="0">
              <a:latin typeface="游ゴシック" panose="020B0400000000000000" pitchFamily="50" charset="-128"/>
              <a:ea typeface="游ゴシック" panose="020B0400000000000000" pitchFamily="50" charset="-128"/>
            </a:endParaRPr>
          </a:p>
          <a:p>
            <a:r>
              <a:rPr kumimoji="1" lang="ja-JP" altLang="en-US" sz="1100" dirty="0">
                <a:latin typeface="游ゴシック" panose="020B0400000000000000" pitchFamily="50" charset="-128"/>
                <a:ea typeface="游ゴシック" panose="020B0400000000000000" pitchFamily="50" charset="-128"/>
              </a:rPr>
              <a:t>旧版は片づけて</a:t>
            </a:r>
            <a:endParaRPr kumimoji="1" lang="en-US" altLang="ja-JP" sz="1100" dirty="0">
              <a:latin typeface="游ゴシック" panose="020B0400000000000000" pitchFamily="50" charset="-128"/>
              <a:ea typeface="游ゴシック" panose="020B0400000000000000" pitchFamily="50" charset="-128"/>
            </a:endParaRPr>
          </a:p>
          <a:p>
            <a:r>
              <a:rPr kumimoji="1" lang="ja-JP" altLang="en-US" sz="1100" dirty="0">
                <a:latin typeface="游ゴシック" panose="020B0400000000000000" pitchFamily="50" charset="-128"/>
                <a:ea typeface="游ゴシック" panose="020B0400000000000000" pitchFamily="50" charset="-128"/>
              </a:rPr>
              <a:t>最新版だけにしよ！</a:t>
            </a:r>
          </a:p>
        </p:txBody>
      </p:sp>
      <p:pic>
        <p:nvPicPr>
          <p:cNvPr id="29" name="グラフィックス 28">
            <a:extLst>
              <a:ext uri="{FF2B5EF4-FFF2-40B4-BE49-F238E27FC236}">
                <a16:creationId xmlns:a16="http://schemas.microsoft.com/office/drawing/2014/main" id="{EFFF47A3-D997-8DD3-5C48-A9BA3A82BAB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8890916" y="1270047"/>
            <a:ext cx="2245644" cy="911791"/>
          </a:xfrm>
          <a:prstGeom prst="rect">
            <a:avLst/>
          </a:prstGeom>
        </p:spPr>
      </p:pic>
      <p:sp>
        <p:nvSpPr>
          <p:cNvPr id="31" name="テキスト ボックス 30">
            <a:extLst>
              <a:ext uri="{FF2B5EF4-FFF2-40B4-BE49-F238E27FC236}">
                <a16:creationId xmlns:a16="http://schemas.microsoft.com/office/drawing/2014/main" id="{90F869B1-0425-1E6E-3B7B-C7626E18F9F9}"/>
              </a:ext>
            </a:extLst>
          </p:cNvPr>
          <p:cNvSpPr txBox="1"/>
          <p:nvPr/>
        </p:nvSpPr>
        <p:spPr>
          <a:xfrm>
            <a:off x="9083566" y="1481163"/>
            <a:ext cx="2063846" cy="461665"/>
          </a:xfrm>
          <a:prstGeom prst="rect">
            <a:avLst/>
          </a:prstGeom>
          <a:noFill/>
        </p:spPr>
        <p:txBody>
          <a:bodyPr wrap="square" rtlCol="0">
            <a:spAutoFit/>
          </a:bodyPr>
          <a:lstStyle/>
          <a:p>
            <a:r>
              <a:rPr kumimoji="1" lang="ja-JP" altLang="en-US" sz="1200" dirty="0">
                <a:latin typeface="游ゴシック" panose="020B0400000000000000" pitchFamily="50" charset="-128"/>
                <a:ea typeface="游ゴシック" panose="020B0400000000000000" pitchFamily="50" charset="-128"/>
              </a:rPr>
              <a:t>今のやり方で</a:t>
            </a:r>
            <a:endParaRPr kumimoji="1" lang="en-US" altLang="ja-JP" sz="1200" dirty="0">
              <a:latin typeface="游ゴシック" panose="020B0400000000000000" pitchFamily="50" charset="-128"/>
              <a:ea typeface="游ゴシック" panose="020B0400000000000000" pitchFamily="50" charset="-128"/>
            </a:endParaRPr>
          </a:p>
          <a:p>
            <a:r>
              <a:rPr kumimoji="1" lang="ja-JP" altLang="en-US" sz="1200" dirty="0">
                <a:latin typeface="游ゴシック" panose="020B0400000000000000" pitchFamily="50" charset="-128"/>
                <a:ea typeface="游ゴシック" panose="020B0400000000000000" pitchFamily="50" charset="-128"/>
              </a:rPr>
              <a:t>何が問題か</a:t>
            </a:r>
            <a:r>
              <a:rPr lang="ja-JP" altLang="en-US" sz="1200" dirty="0">
                <a:latin typeface="游ゴシック" panose="020B0400000000000000" pitchFamily="50" charset="-128"/>
                <a:ea typeface="游ゴシック" panose="020B0400000000000000" pitchFamily="50" charset="-128"/>
              </a:rPr>
              <a:t>考えてみよー！</a:t>
            </a:r>
            <a:endParaRPr kumimoji="1" lang="en-US" altLang="ja-JP" sz="1200" dirty="0">
              <a:latin typeface="游ゴシック" panose="020B0400000000000000" pitchFamily="50" charset="-128"/>
              <a:ea typeface="游ゴシック" panose="020B0400000000000000" pitchFamily="50" charset="-128"/>
            </a:endParaRPr>
          </a:p>
        </p:txBody>
      </p:sp>
    </p:spTree>
    <p:extLst>
      <p:ext uri="{BB962C8B-B14F-4D97-AF65-F5344CB8AC3E}">
        <p14:creationId xmlns:p14="http://schemas.microsoft.com/office/powerpoint/2010/main" val="822127019"/>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テキスト プレースホルダー 1"/>
          <p:cNvSpPr txBox="1">
            <a:spLocks/>
          </p:cNvSpPr>
          <p:nvPr/>
        </p:nvSpPr>
        <p:spPr>
          <a:xfrm>
            <a:off x="97192" y="260648"/>
            <a:ext cx="11399408" cy="616964"/>
          </a:xfrm>
          <a:prstGeom prst="rect">
            <a:avLst/>
          </a:prstGeom>
        </p:spPr>
        <p:txBody>
          <a:bodyPr vert="horz" wrap="square" lIns="0" tIns="45720" rIns="0" bIns="45720" rtlCol="0">
            <a:spAutoFit/>
          </a:bodyPr>
          <a:lstStyle>
            <a:lvl1pPr marL="0" indent="0" algn="l" defTabSz="914400" rtl="0" eaLnBrk="1" latinLnBrk="0" hangingPunct="1">
              <a:lnSpc>
                <a:spcPct val="120000"/>
              </a:lnSpc>
              <a:spcBef>
                <a:spcPts val="0"/>
              </a:spcBef>
              <a:buFontTx/>
              <a:buNone/>
              <a:defRPr kumimoji="1" sz="3200" b="1" i="0" kern="1200" baseline="0">
                <a:solidFill>
                  <a:schemeClr val="accent3">
                    <a:lumMod val="50000"/>
                  </a:schemeClr>
                </a:solidFill>
                <a:latin typeface="Meiryo UI" panose="020B0604030504040204" pitchFamily="50" charset="-128"/>
                <a:ea typeface="Meiryo UI" panose="020B0604030504040204" pitchFamily="50" charset="-128"/>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r>
              <a:rPr lang="ja-JP" altLang="en-US" dirty="0"/>
              <a:t>④</a:t>
            </a:r>
            <a:r>
              <a:rPr lang="en-US" altLang="ja-JP" dirty="0"/>
              <a:t>CQMS</a:t>
            </a:r>
            <a:r>
              <a:rPr lang="ja-JP" altLang="en-US" dirty="0"/>
              <a:t>を運用してみよう　　　</a:t>
            </a:r>
            <a:r>
              <a:rPr lang="en-US" altLang="ja-JP" sz="2400" dirty="0"/>
              <a:t>-PDCA</a:t>
            </a:r>
            <a:r>
              <a:rPr lang="ja-JP" altLang="en-US" sz="2400" dirty="0"/>
              <a:t>サイクルを回す習慣　あるとき・ないとき</a:t>
            </a:r>
            <a:r>
              <a:rPr lang="en-US" altLang="ja-JP" sz="2400" dirty="0"/>
              <a:t>-</a:t>
            </a:r>
            <a:endParaRPr lang="ja-JP" altLang="en-US" sz="2400" dirty="0"/>
          </a:p>
        </p:txBody>
      </p:sp>
      <p:grpSp>
        <p:nvGrpSpPr>
          <p:cNvPr id="2" name="グループ化 1">
            <a:extLst>
              <a:ext uri="{FF2B5EF4-FFF2-40B4-BE49-F238E27FC236}">
                <a16:creationId xmlns:a16="http://schemas.microsoft.com/office/drawing/2014/main" id="{3AAA88A9-97A8-8C77-A882-D9F9C7DE2CBB}"/>
              </a:ext>
            </a:extLst>
          </p:cNvPr>
          <p:cNvGrpSpPr/>
          <p:nvPr/>
        </p:nvGrpSpPr>
        <p:grpSpPr>
          <a:xfrm>
            <a:off x="4550838" y="134714"/>
            <a:ext cx="794948" cy="686552"/>
            <a:chOff x="640801" y="403410"/>
            <a:chExt cx="794948" cy="686552"/>
          </a:xfrm>
        </p:grpSpPr>
        <p:pic>
          <p:nvPicPr>
            <p:cNvPr id="3" name="グラフィックス 74">
              <a:extLst>
                <a:ext uri="{FF2B5EF4-FFF2-40B4-BE49-F238E27FC236}">
                  <a16:creationId xmlns:a16="http://schemas.microsoft.com/office/drawing/2014/main" id="{EE3857FA-22E5-73A8-125B-5A0DF4780825}"/>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640801" y="403410"/>
              <a:ext cx="794948" cy="686552"/>
            </a:xfrm>
            <a:prstGeom prst="rect">
              <a:avLst/>
            </a:prstGeom>
          </p:spPr>
        </p:pic>
        <p:sp>
          <p:nvSpPr>
            <p:cNvPr id="4" name="テキスト ボックス 3">
              <a:extLst>
                <a:ext uri="{FF2B5EF4-FFF2-40B4-BE49-F238E27FC236}">
                  <a16:creationId xmlns:a16="http://schemas.microsoft.com/office/drawing/2014/main" id="{59DEFAB5-ECCC-8C44-B6C4-51D2698CC3E7}"/>
                </a:ext>
              </a:extLst>
            </p:cNvPr>
            <p:cNvSpPr txBox="1"/>
            <p:nvPr/>
          </p:nvSpPr>
          <p:spPr>
            <a:xfrm>
              <a:off x="702041" y="521093"/>
              <a:ext cx="635521" cy="461665"/>
            </a:xfrm>
            <a:prstGeom prst="rect">
              <a:avLst/>
            </a:prstGeom>
            <a:noFill/>
          </p:spPr>
          <p:txBody>
            <a:bodyPr wrap="square">
              <a:spAutoFit/>
            </a:bodyPr>
            <a:lstStyle/>
            <a:p>
              <a:pPr algn="ctr"/>
              <a:r>
                <a:rPr lang="en-US" altLang="ja-JP" sz="1200" b="1" dirty="0">
                  <a:latin typeface="+mn-ea"/>
                </a:rPr>
                <a:t>CAPA</a:t>
              </a:r>
              <a:r>
                <a:rPr lang="ja-JP" altLang="en-US" sz="1200" b="1" dirty="0">
                  <a:latin typeface="+mn-ea"/>
                </a:rPr>
                <a:t>の</a:t>
              </a:r>
            </a:p>
          </p:txBody>
        </p:sp>
      </p:grpSp>
      <p:pic>
        <p:nvPicPr>
          <p:cNvPr id="7" name="図 6">
            <a:extLst>
              <a:ext uri="{FF2B5EF4-FFF2-40B4-BE49-F238E27FC236}">
                <a16:creationId xmlns:a16="http://schemas.microsoft.com/office/drawing/2014/main" id="{23A62819-4A62-482A-831D-BFE4EB7A38DC}"/>
              </a:ext>
            </a:extLst>
          </p:cNvPr>
          <p:cNvPicPr>
            <a:picLocks noChangeAspect="1"/>
          </p:cNvPicPr>
          <p:nvPr/>
        </p:nvPicPr>
        <p:blipFill>
          <a:blip r:embed="rId4"/>
          <a:stretch>
            <a:fillRect/>
          </a:stretch>
        </p:blipFill>
        <p:spPr>
          <a:xfrm rot="16200000">
            <a:off x="3319719" y="-160354"/>
            <a:ext cx="5163592" cy="8165833"/>
          </a:xfrm>
          <a:prstGeom prst="rect">
            <a:avLst/>
          </a:prstGeom>
        </p:spPr>
      </p:pic>
      <p:pic>
        <p:nvPicPr>
          <p:cNvPr id="16" name="図 15">
            <a:extLst>
              <a:ext uri="{FF2B5EF4-FFF2-40B4-BE49-F238E27FC236}">
                <a16:creationId xmlns:a16="http://schemas.microsoft.com/office/drawing/2014/main" id="{1B5F5076-ACF5-406C-BA10-F59649F292BB}"/>
              </a:ext>
            </a:extLst>
          </p:cNvPr>
          <p:cNvPicPr>
            <a:picLocks noChangeAspect="1"/>
          </p:cNvPicPr>
          <p:nvPr/>
        </p:nvPicPr>
        <p:blipFill rotWithShape="1">
          <a:blip r:embed="rId5"/>
          <a:srcRect l="7609" r="12598"/>
          <a:stretch/>
        </p:blipFill>
        <p:spPr>
          <a:xfrm rot="16200000">
            <a:off x="-1631285" y="3523439"/>
            <a:ext cx="5472610" cy="963251"/>
          </a:xfrm>
          <a:prstGeom prst="rect">
            <a:avLst/>
          </a:prstGeom>
        </p:spPr>
      </p:pic>
    </p:spTree>
    <p:extLst>
      <p:ext uri="{BB962C8B-B14F-4D97-AF65-F5344CB8AC3E}">
        <p14:creationId xmlns:p14="http://schemas.microsoft.com/office/powerpoint/2010/main" val="1817453196"/>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2CAC2F1B-E2B3-431A-9309-9ECCB2DBBC45}"/>
              </a:ext>
            </a:extLst>
          </p:cNvPr>
          <p:cNvSpPr>
            <a:spLocks noGrp="1"/>
          </p:cNvSpPr>
          <p:nvPr>
            <p:ph type="title"/>
          </p:nvPr>
        </p:nvSpPr>
        <p:spPr>
          <a:xfrm>
            <a:off x="831850" y="1709739"/>
            <a:ext cx="10515600" cy="1143197"/>
          </a:xfrm>
        </p:spPr>
        <p:txBody>
          <a:bodyPr>
            <a:normAutofit/>
          </a:bodyPr>
          <a:lstStyle/>
          <a:p>
            <a:r>
              <a:rPr lang="ja-JP" altLang="en-US" sz="4000" b="1" dirty="0">
                <a:solidFill>
                  <a:schemeClr val="accent6">
                    <a:lumMod val="50000"/>
                  </a:schemeClr>
                </a:solidFill>
                <a:latin typeface="Meiryo UI" panose="020B0604030504040204" pitchFamily="50" charset="-128"/>
                <a:ea typeface="Meiryo UI" panose="020B0604030504040204" pitchFamily="50" charset="-128"/>
                <a:cs typeface="+mn-cs"/>
              </a:rPr>
              <a:t>⑤ こんなことに気を付けよう！</a:t>
            </a:r>
          </a:p>
        </p:txBody>
      </p:sp>
      <p:sp>
        <p:nvSpPr>
          <p:cNvPr id="3" name="テキスト プレースホルダー 2">
            <a:extLst>
              <a:ext uri="{FF2B5EF4-FFF2-40B4-BE49-F238E27FC236}">
                <a16:creationId xmlns:a16="http://schemas.microsoft.com/office/drawing/2014/main" id="{88CA9621-2874-499A-936D-93536C7CDD01}"/>
              </a:ext>
            </a:extLst>
          </p:cNvPr>
          <p:cNvSpPr>
            <a:spLocks noGrp="1"/>
          </p:cNvSpPr>
          <p:nvPr>
            <p:ph type="body" idx="1"/>
          </p:nvPr>
        </p:nvSpPr>
        <p:spPr>
          <a:xfrm>
            <a:off x="1775520" y="3068961"/>
            <a:ext cx="9571930" cy="3020690"/>
          </a:xfrm>
        </p:spPr>
        <p:txBody>
          <a:bodyPr/>
          <a:lstStyle/>
          <a:p>
            <a:pPr marL="285750" indent="-285750">
              <a:buFont typeface="Wingdings" panose="05000000000000000000" pitchFamily="2" charset="2"/>
              <a:buChar char="l"/>
            </a:pPr>
            <a:r>
              <a:rPr lang="ja-JP" altLang="en-US" dirty="0">
                <a:solidFill>
                  <a:schemeClr val="tx1"/>
                </a:solidFill>
              </a:rPr>
              <a:t>抵抗勢力、消極派、無関心のマネジメント</a:t>
            </a:r>
          </a:p>
          <a:p>
            <a:pPr marL="285750" indent="-285750">
              <a:buFont typeface="Wingdings" panose="05000000000000000000" pitchFamily="2" charset="2"/>
              <a:buChar char="l"/>
            </a:pPr>
            <a:r>
              <a:rPr lang="ja-JP" altLang="en-US" dirty="0">
                <a:solidFill>
                  <a:schemeClr val="tx1"/>
                </a:solidFill>
              </a:rPr>
              <a:t>一回限りの取り組みにしないために</a:t>
            </a:r>
          </a:p>
          <a:p>
            <a:endParaRPr kumimoji="1" lang="ja-JP" altLang="en-US" dirty="0"/>
          </a:p>
        </p:txBody>
      </p:sp>
    </p:spTree>
    <p:extLst>
      <p:ext uri="{BB962C8B-B14F-4D97-AF65-F5344CB8AC3E}">
        <p14:creationId xmlns:p14="http://schemas.microsoft.com/office/powerpoint/2010/main" val="89616821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a:extLst>
              <a:ext uri="{FF2B5EF4-FFF2-40B4-BE49-F238E27FC236}">
                <a16:creationId xmlns:a16="http://schemas.microsoft.com/office/drawing/2014/main" id="{F9BC1F64-7E23-4D1C-9AC1-28568ED14DB4}"/>
              </a:ext>
            </a:extLst>
          </p:cNvPr>
          <p:cNvSpPr txBox="1"/>
          <p:nvPr/>
        </p:nvSpPr>
        <p:spPr>
          <a:xfrm>
            <a:off x="0" y="1251262"/>
            <a:ext cx="12192000" cy="461665"/>
          </a:xfrm>
          <a:prstGeom prst="rect">
            <a:avLst/>
          </a:prstGeom>
          <a:noFill/>
        </p:spPr>
        <p:txBody>
          <a:bodyPr wrap="square" rtlCol="0">
            <a:spAutoFit/>
          </a:bodyPr>
          <a:lstStyle/>
          <a:p>
            <a:pPr algn="ctr"/>
            <a:r>
              <a:rPr lang="en-US" altLang="ja-JP" sz="2400"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CQMS</a:t>
            </a:r>
            <a:r>
              <a:rPr lang="ja-JP" altLang="en-US" sz="2400"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活動に巻き込まなければならない人は　例えばどんな人？</a:t>
            </a:r>
            <a:endParaRPr lang="en-US" altLang="ja-JP" sz="2400"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endParaRPr>
          </a:p>
        </p:txBody>
      </p:sp>
      <p:sp>
        <p:nvSpPr>
          <p:cNvPr id="4" name="テキスト プレースホルダー 1"/>
          <p:cNvSpPr txBox="1">
            <a:spLocks/>
          </p:cNvSpPr>
          <p:nvPr/>
        </p:nvSpPr>
        <p:spPr>
          <a:xfrm>
            <a:off x="47328" y="236995"/>
            <a:ext cx="11483134" cy="616964"/>
          </a:xfrm>
          <a:prstGeom prst="rect">
            <a:avLst/>
          </a:prstGeom>
        </p:spPr>
        <p:txBody>
          <a:bodyPr vert="horz" wrap="square" lIns="0" tIns="45720" rIns="0" bIns="45720" rtlCol="0">
            <a:spAutoFit/>
          </a:bodyPr>
          <a:lstStyle>
            <a:lvl1pPr marL="0" indent="0" algn="l" defTabSz="914400" rtl="0" eaLnBrk="1" latinLnBrk="0" hangingPunct="1">
              <a:lnSpc>
                <a:spcPct val="120000"/>
              </a:lnSpc>
              <a:spcBef>
                <a:spcPts val="0"/>
              </a:spcBef>
              <a:buFontTx/>
              <a:buNone/>
              <a:defRPr kumimoji="1" sz="3200" b="1" i="0" kern="1200" baseline="0">
                <a:solidFill>
                  <a:schemeClr val="accent3">
                    <a:lumMod val="50000"/>
                  </a:schemeClr>
                </a:solidFill>
                <a:latin typeface="Meiryo UI" panose="020B0604030504040204" pitchFamily="50" charset="-128"/>
                <a:ea typeface="Meiryo UI" panose="020B0604030504040204" pitchFamily="50" charset="-128"/>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r>
              <a:rPr lang="ja-JP" altLang="en-US" dirty="0"/>
              <a:t>⑤こんなことに気を付けよう</a:t>
            </a:r>
            <a:r>
              <a:rPr lang="ja-JP" altLang="en-US" sz="2400" dirty="0"/>
              <a:t>　</a:t>
            </a:r>
            <a:r>
              <a:rPr lang="en-US" altLang="ja-JP" sz="2400" dirty="0"/>
              <a:t>-</a:t>
            </a:r>
            <a:r>
              <a:rPr lang="ja-JP" altLang="en-US" sz="2400" dirty="0"/>
              <a:t>抵抗勢力、消極派、無関心のマネジメント</a:t>
            </a:r>
            <a:r>
              <a:rPr lang="en-US" altLang="ja-JP" sz="2400" dirty="0"/>
              <a:t>-</a:t>
            </a:r>
            <a:endParaRPr lang="ja-JP" altLang="en-US" sz="2800" dirty="0"/>
          </a:p>
        </p:txBody>
      </p:sp>
      <p:sp>
        <p:nvSpPr>
          <p:cNvPr id="13" name="四角形: 角を丸くする 3">
            <a:extLst>
              <a:ext uri="{FF2B5EF4-FFF2-40B4-BE49-F238E27FC236}">
                <a16:creationId xmlns:a16="http://schemas.microsoft.com/office/drawing/2014/main" id="{6BB82FC5-7D13-9B46-204D-6311ABA4AB51}"/>
              </a:ext>
            </a:extLst>
          </p:cNvPr>
          <p:cNvSpPr/>
          <p:nvPr/>
        </p:nvSpPr>
        <p:spPr>
          <a:xfrm>
            <a:off x="191343" y="1867823"/>
            <a:ext cx="4201743" cy="4441497"/>
          </a:xfrm>
          <a:prstGeom prst="roundRect">
            <a:avLst/>
          </a:prstGeom>
          <a:noFill/>
          <a:ln/>
        </p:spPr>
        <p:style>
          <a:lnRef idx="2">
            <a:schemeClr val="accent3"/>
          </a:lnRef>
          <a:fillRef idx="1">
            <a:schemeClr val="lt1"/>
          </a:fillRef>
          <a:effectRef idx="0">
            <a:schemeClr val="accent3"/>
          </a:effectRef>
          <a:fontRef idx="minor">
            <a:schemeClr val="dk1"/>
          </a:fontRef>
        </p:style>
        <p:txBody>
          <a:bodyPr rtlCol="0" anchor="t"/>
          <a:lstStyle/>
          <a:p>
            <a:pPr algn="ctr"/>
            <a:r>
              <a:rPr lang="ja-JP" altLang="en-US" kern="100" dirty="0">
                <a:solidFill>
                  <a:srgbClr val="222222"/>
                </a:solidFill>
                <a:latin typeface="Arial" panose="020B0604020202020204" pitchFamily="34" charset="0"/>
                <a:ea typeface="游明朝" panose="02020400000000000000" pitchFamily="18" charset="-128"/>
                <a:cs typeface="Arial" panose="020B0604020202020204" pitchFamily="34" charset="0"/>
              </a:rPr>
              <a:t>部門内（上司、同僚）</a:t>
            </a:r>
            <a:endParaRPr kumimoji="1" lang="ja-JP" altLang="en-US" dirty="0"/>
          </a:p>
        </p:txBody>
      </p:sp>
      <p:sp>
        <p:nvSpPr>
          <p:cNvPr id="18" name="四角形: 角を丸くする 3">
            <a:extLst>
              <a:ext uri="{FF2B5EF4-FFF2-40B4-BE49-F238E27FC236}">
                <a16:creationId xmlns:a16="http://schemas.microsoft.com/office/drawing/2014/main" id="{9703258C-D815-3B70-A18B-5159C35A7B00}"/>
              </a:ext>
            </a:extLst>
          </p:cNvPr>
          <p:cNvSpPr/>
          <p:nvPr/>
        </p:nvSpPr>
        <p:spPr>
          <a:xfrm>
            <a:off x="10107876" y="1867823"/>
            <a:ext cx="1892780" cy="3156729"/>
          </a:xfrm>
          <a:prstGeom prst="roundRect">
            <a:avLst/>
          </a:prstGeom>
          <a:noFill/>
          <a:ln/>
        </p:spPr>
        <p:style>
          <a:lnRef idx="2">
            <a:schemeClr val="accent3"/>
          </a:lnRef>
          <a:fillRef idx="1">
            <a:schemeClr val="lt1"/>
          </a:fillRef>
          <a:effectRef idx="0">
            <a:schemeClr val="accent3"/>
          </a:effectRef>
          <a:fontRef idx="minor">
            <a:schemeClr val="dk1"/>
          </a:fontRef>
        </p:style>
        <p:txBody>
          <a:bodyPr rtlCol="0" anchor="t"/>
          <a:lstStyle/>
          <a:p>
            <a:pPr algn="ctr"/>
            <a:r>
              <a:rPr lang="ja-JP" altLang="en-US" kern="100" dirty="0">
                <a:solidFill>
                  <a:srgbClr val="222222"/>
                </a:solidFill>
                <a:latin typeface="Arial" panose="020B0604020202020204" pitchFamily="34" charset="0"/>
                <a:ea typeface="游明朝" panose="02020400000000000000" pitchFamily="18" charset="-128"/>
                <a:cs typeface="Arial" panose="020B0604020202020204" pitchFamily="34" charset="0"/>
              </a:rPr>
              <a:t>看護部</a:t>
            </a:r>
            <a:endParaRPr kumimoji="1" lang="ja-JP" altLang="en-US" dirty="0"/>
          </a:p>
        </p:txBody>
      </p:sp>
      <p:sp>
        <p:nvSpPr>
          <p:cNvPr id="19" name="四角形: 角を丸くする 3">
            <a:extLst>
              <a:ext uri="{FF2B5EF4-FFF2-40B4-BE49-F238E27FC236}">
                <a16:creationId xmlns:a16="http://schemas.microsoft.com/office/drawing/2014/main" id="{1806EC5E-3131-F459-4F7F-BAB4C9A72845}"/>
              </a:ext>
            </a:extLst>
          </p:cNvPr>
          <p:cNvSpPr/>
          <p:nvPr/>
        </p:nvSpPr>
        <p:spPr>
          <a:xfrm>
            <a:off x="4563609" y="2463482"/>
            <a:ext cx="2916258" cy="3845838"/>
          </a:xfrm>
          <a:prstGeom prst="roundRect">
            <a:avLst/>
          </a:prstGeom>
          <a:noFill/>
          <a:ln/>
        </p:spPr>
        <p:style>
          <a:lnRef idx="2">
            <a:schemeClr val="accent3"/>
          </a:lnRef>
          <a:fillRef idx="1">
            <a:schemeClr val="lt1"/>
          </a:fillRef>
          <a:effectRef idx="0">
            <a:schemeClr val="accent3"/>
          </a:effectRef>
          <a:fontRef idx="minor">
            <a:schemeClr val="dk1"/>
          </a:fontRef>
        </p:style>
        <p:txBody>
          <a:bodyPr rtlCol="0" anchor="t"/>
          <a:lstStyle/>
          <a:p>
            <a:pPr algn="ctr"/>
            <a:r>
              <a:rPr kumimoji="1" lang="ja-JP" altLang="en-US" kern="100" dirty="0">
                <a:solidFill>
                  <a:srgbClr val="222222"/>
                </a:solidFill>
                <a:latin typeface="Arial" panose="020B0604020202020204" pitchFamily="34" charset="0"/>
                <a:ea typeface="游明朝" panose="02020400000000000000" pitchFamily="18" charset="-128"/>
                <a:cs typeface="Arial" panose="020B0604020202020204" pitchFamily="34" charset="0"/>
              </a:rPr>
              <a:t>治験担当医師</a:t>
            </a:r>
            <a:endParaRPr kumimoji="1" lang="ja-JP" altLang="en-US" dirty="0"/>
          </a:p>
        </p:txBody>
      </p:sp>
      <p:sp>
        <p:nvSpPr>
          <p:cNvPr id="25" name="テキスト ボックス 24">
            <a:extLst>
              <a:ext uri="{FF2B5EF4-FFF2-40B4-BE49-F238E27FC236}">
                <a16:creationId xmlns:a16="http://schemas.microsoft.com/office/drawing/2014/main" id="{5E36D239-7DD2-AC1F-76E6-C5E3F4E35730}"/>
              </a:ext>
            </a:extLst>
          </p:cNvPr>
          <p:cNvSpPr txBox="1"/>
          <p:nvPr/>
        </p:nvSpPr>
        <p:spPr>
          <a:xfrm>
            <a:off x="273468" y="5716586"/>
            <a:ext cx="1338828" cy="369332"/>
          </a:xfrm>
          <a:prstGeom prst="rect">
            <a:avLst/>
          </a:prstGeom>
          <a:noFill/>
        </p:spPr>
        <p:txBody>
          <a:bodyPr wrap="none" rtlCol="0">
            <a:spAutoFit/>
          </a:bodyPr>
          <a:lstStyle/>
          <a:p>
            <a:r>
              <a:rPr lang="ja-JP" altLang="en-US" dirty="0">
                <a:latin typeface="游明朝" panose="02020400000000000000" pitchFamily="18" charset="-128"/>
                <a:ea typeface="游明朝" panose="02020400000000000000" pitchFamily="18" charset="-128"/>
              </a:rPr>
              <a:t>センター長</a:t>
            </a:r>
            <a:endParaRPr kumimoji="1" lang="ja-JP" altLang="en-US" dirty="0">
              <a:latin typeface="游明朝" panose="02020400000000000000" pitchFamily="18" charset="-128"/>
              <a:ea typeface="游明朝" panose="02020400000000000000" pitchFamily="18" charset="-128"/>
            </a:endParaRPr>
          </a:p>
        </p:txBody>
      </p:sp>
      <p:sp>
        <p:nvSpPr>
          <p:cNvPr id="26" name="テキスト ボックス 25">
            <a:extLst>
              <a:ext uri="{FF2B5EF4-FFF2-40B4-BE49-F238E27FC236}">
                <a16:creationId xmlns:a16="http://schemas.microsoft.com/office/drawing/2014/main" id="{380AB56A-D59E-5EB8-C7B8-48B64AECF743}"/>
              </a:ext>
            </a:extLst>
          </p:cNvPr>
          <p:cNvSpPr txBox="1"/>
          <p:nvPr/>
        </p:nvSpPr>
        <p:spPr>
          <a:xfrm>
            <a:off x="1887770" y="5698540"/>
            <a:ext cx="877163" cy="369332"/>
          </a:xfrm>
          <a:prstGeom prst="rect">
            <a:avLst/>
          </a:prstGeom>
          <a:noFill/>
        </p:spPr>
        <p:txBody>
          <a:bodyPr wrap="none" rtlCol="0">
            <a:spAutoFit/>
          </a:bodyPr>
          <a:lstStyle/>
          <a:p>
            <a:r>
              <a:rPr lang="ja-JP" altLang="en-US" dirty="0">
                <a:latin typeface="游明朝" panose="02020400000000000000" pitchFamily="18" charset="-128"/>
                <a:ea typeface="游明朝" panose="02020400000000000000" pitchFamily="18" charset="-128"/>
              </a:rPr>
              <a:t>事務局</a:t>
            </a:r>
            <a:endParaRPr kumimoji="1" lang="ja-JP" altLang="en-US" dirty="0">
              <a:latin typeface="游明朝" panose="02020400000000000000" pitchFamily="18" charset="-128"/>
              <a:ea typeface="游明朝" panose="02020400000000000000" pitchFamily="18" charset="-128"/>
            </a:endParaRPr>
          </a:p>
        </p:txBody>
      </p:sp>
      <p:sp>
        <p:nvSpPr>
          <p:cNvPr id="27" name="テキスト ボックス 26">
            <a:extLst>
              <a:ext uri="{FF2B5EF4-FFF2-40B4-BE49-F238E27FC236}">
                <a16:creationId xmlns:a16="http://schemas.microsoft.com/office/drawing/2014/main" id="{9C3CA5EB-C1BC-477B-C3E9-61C00CBB22FB}"/>
              </a:ext>
            </a:extLst>
          </p:cNvPr>
          <p:cNvSpPr txBox="1"/>
          <p:nvPr/>
        </p:nvSpPr>
        <p:spPr>
          <a:xfrm>
            <a:off x="3356557" y="5716586"/>
            <a:ext cx="646331" cy="369332"/>
          </a:xfrm>
          <a:prstGeom prst="rect">
            <a:avLst/>
          </a:prstGeom>
          <a:noFill/>
        </p:spPr>
        <p:txBody>
          <a:bodyPr wrap="none" rtlCol="0">
            <a:spAutoFit/>
          </a:bodyPr>
          <a:lstStyle/>
          <a:p>
            <a:r>
              <a:rPr lang="ja-JP" altLang="en-US" dirty="0">
                <a:latin typeface="游明朝" panose="02020400000000000000" pitchFamily="18" charset="-128"/>
                <a:ea typeface="游明朝" panose="02020400000000000000" pitchFamily="18" charset="-128"/>
              </a:rPr>
              <a:t>同僚</a:t>
            </a:r>
            <a:endParaRPr kumimoji="1" lang="ja-JP" altLang="en-US" dirty="0">
              <a:latin typeface="游明朝" panose="02020400000000000000" pitchFamily="18" charset="-128"/>
              <a:ea typeface="游明朝" panose="02020400000000000000" pitchFamily="18" charset="-128"/>
            </a:endParaRPr>
          </a:p>
        </p:txBody>
      </p:sp>
      <p:grpSp>
        <p:nvGrpSpPr>
          <p:cNvPr id="9" name="グループ化 8">
            <a:extLst>
              <a:ext uri="{FF2B5EF4-FFF2-40B4-BE49-F238E27FC236}">
                <a16:creationId xmlns:a16="http://schemas.microsoft.com/office/drawing/2014/main" id="{726FE152-4BC7-BFC1-AFAD-ED85B73BC6E8}"/>
              </a:ext>
            </a:extLst>
          </p:cNvPr>
          <p:cNvGrpSpPr/>
          <p:nvPr/>
        </p:nvGrpSpPr>
        <p:grpSpPr>
          <a:xfrm>
            <a:off x="7337784" y="1867823"/>
            <a:ext cx="1282303" cy="2744158"/>
            <a:chOff x="5561294" y="2269019"/>
            <a:chExt cx="1282303" cy="2744158"/>
          </a:xfrm>
        </p:grpSpPr>
        <p:sp>
          <p:nvSpPr>
            <p:cNvPr id="24" name="四角形: 角を丸くする 3">
              <a:extLst>
                <a:ext uri="{FF2B5EF4-FFF2-40B4-BE49-F238E27FC236}">
                  <a16:creationId xmlns:a16="http://schemas.microsoft.com/office/drawing/2014/main" id="{76392102-5783-E97C-BD0C-0C7A16130F0A}"/>
                </a:ext>
              </a:extLst>
            </p:cNvPr>
            <p:cNvSpPr/>
            <p:nvPr/>
          </p:nvSpPr>
          <p:spPr>
            <a:xfrm>
              <a:off x="5561294" y="2269019"/>
              <a:ext cx="1282303" cy="2744158"/>
            </a:xfrm>
            <a:prstGeom prst="roundRect">
              <a:avLst/>
            </a:prstGeom>
            <a:noFill/>
            <a:ln/>
          </p:spPr>
          <p:style>
            <a:lnRef idx="2">
              <a:schemeClr val="accent3"/>
            </a:lnRef>
            <a:fillRef idx="1">
              <a:schemeClr val="lt1"/>
            </a:fillRef>
            <a:effectRef idx="0">
              <a:schemeClr val="accent3"/>
            </a:effectRef>
            <a:fontRef idx="minor">
              <a:schemeClr val="dk1"/>
            </a:fontRef>
          </p:style>
          <p:txBody>
            <a:bodyPr rtlCol="0" anchor="t"/>
            <a:lstStyle/>
            <a:p>
              <a:pPr algn="ctr"/>
              <a:r>
                <a:rPr kumimoji="1" lang="ja-JP" altLang="en-US" kern="100" dirty="0">
                  <a:solidFill>
                    <a:srgbClr val="222222"/>
                  </a:solidFill>
                  <a:latin typeface="Arial" panose="020B0604020202020204" pitchFamily="34" charset="0"/>
                  <a:ea typeface="游明朝" panose="02020400000000000000" pitchFamily="18" charset="-128"/>
                  <a:cs typeface="Arial" panose="020B0604020202020204" pitchFamily="34" charset="0"/>
                </a:rPr>
                <a:t>病院長</a:t>
              </a:r>
              <a:endParaRPr kumimoji="1" lang="ja-JP" altLang="en-US" dirty="0"/>
            </a:p>
          </p:txBody>
        </p:sp>
        <p:pic>
          <p:nvPicPr>
            <p:cNvPr id="6" name="グラフィックス 5">
              <a:extLst>
                <a:ext uri="{FF2B5EF4-FFF2-40B4-BE49-F238E27FC236}">
                  <a16:creationId xmlns:a16="http://schemas.microsoft.com/office/drawing/2014/main" id="{6BEB88AC-B092-8F3F-B7B1-ACF1105204DC}"/>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5889839" y="2805167"/>
              <a:ext cx="778985" cy="2183208"/>
            </a:xfrm>
            <a:prstGeom prst="rect">
              <a:avLst/>
            </a:prstGeom>
          </p:spPr>
        </p:pic>
      </p:grpSp>
      <p:pic>
        <p:nvPicPr>
          <p:cNvPr id="11" name="グラフィックス 10">
            <a:extLst>
              <a:ext uri="{FF2B5EF4-FFF2-40B4-BE49-F238E27FC236}">
                <a16:creationId xmlns:a16="http://schemas.microsoft.com/office/drawing/2014/main" id="{F0C7EDD6-4FF0-5D9A-34D5-050C0E73DA45}"/>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0952971" y="2807128"/>
            <a:ext cx="877163" cy="2205806"/>
          </a:xfrm>
          <a:prstGeom prst="rect">
            <a:avLst/>
          </a:prstGeom>
        </p:spPr>
      </p:pic>
      <p:pic>
        <p:nvPicPr>
          <p:cNvPr id="16" name="グラフィックス 15">
            <a:extLst>
              <a:ext uri="{FF2B5EF4-FFF2-40B4-BE49-F238E27FC236}">
                <a16:creationId xmlns:a16="http://schemas.microsoft.com/office/drawing/2014/main" id="{D45E1643-E72B-6DD0-ACC4-1C9B9C97C323}"/>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8646231" y="4463981"/>
            <a:ext cx="877163" cy="2265738"/>
          </a:xfrm>
          <a:prstGeom prst="rect">
            <a:avLst/>
          </a:prstGeom>
        </p:spPr>
      </p:pic>
      <p:sp>
        <p:nvSpPr>
          <p:cNvPr id="17" name="四角形: 角を丸くする 3">
            <a:extLst>
              <a:ext uri="{FF2B5EF4-FFF2-40B4-BE49-F238E27FC236}">
                <a16:creationId xmlns:a16="http://schemas.microsoft.com/office/drawing/2014/main" id="{1A75FB9F-585B-623C-40FC-A1A231EBAA36}"/>
              </a:ext>
            </a:extLst>
          </p:cNvPr>
          <p:cNvSpPr/>
          <p:nvPr/>
        </p:nvSpPr>
        <p:spPr>
          <a:xfrm>
            <a:off x="8424755" y="3676876"/>
            <a:ext cx="1892780" cy="3156729"/>
          </a:xfrm>
          <a:prstGeom prst="roundRect">
            <a:avLst/>
          </a:prstGeom>
          <a:noFill/>
          <a:ln/>
        </p:spPr>
        <p:style>
          <a:lnRef idx="2">
            <a:schemeClr val="accent3"/>
          </a:lnRef>
          <a:fillRef idx="1">
            <a:schemeClr val="lt1"/>
          </a:fillRef>
          <a:effectRef idx="0">
            <a:schemeClr val="accent3"/>
          </a:effectRef>
          <a:fontRef idx="minor">
            <a:schemeClr val="dk1"/>
          </a:fontRef>
        </p:style>
        <p:txBody>
          <a:bodyPr rtlCol="0" anchor="t"/>
          <a:lstStyle/>
          <a:p>
            <a:pPr algn="ctr"/>
            <a:r>
              <a:rPr lang="ja-JP" altLang="en-US" kern="100" dirty="0">
                <a:solidFill>
                  <a:srgbClr val="222222"/>
                </a:solidFill>
                <a:latin typeface="Arial" panose="020B0604020202020204" pitchFamily="34" charset="0"/>
                <a:ea typeface="游明朝" panose="02020400000000000000" pitchFamily="18" charset="-128"/>
                <a:cs typeface="Arial" panose="020B0604020202020204" pitchFamily="34" charset="0"/>
              </a:rPr>
              <a:t>治験薬管理室</a:t>
            </a:r>
            <a:endParaRPr kumimoji="1" lang="ja-JP" altLang="en-US" dirty="0"/>
          </a:p>
        </p:txBody>
      </p:sp>
      <p:pic>
        <p:nvPicPr>
          <p:cNvPr id="22" name="グラフィックス 21">
            <a:extLst>
              <a:ext uri="{FF2B5EF4-FFF2-40B4-BE49-F238E27FC236}">
                <a16:creationId xmlns:a16="http://schemas.microsoft.com/office/drawing/2014/main" id="{21678397-EF13-72BA-26A9-8790D21FF52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5915224" y="4095118"/>
            <a:ext cx="1104842" cy="1990800"/>
          </a:xfrm>
          <a:prstGeom prst="rect">
            <a:avLst/>
          </a:prstGeom>
        </p:spPr>
      </p:pic>
      <p:pic>
        <p:nvPicPr>
          <p:cNvPr id="32" name="グラフィックス 31">
            <a:extLst>
              <a:ext uri="{FF2B5EF4-FFF2-40B4-BE49-F238E27FC236}">
                <a16:creationId xmlns:a16="http://schemas.microsoft.com/office/drawing/2014/main" id="{510EDFE8-0D20-9D6E-1ED7-06FC8ADF2007}"/>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528921" y="3478836"/>
            <a:ext cx="1438275" cy="2076450"/>
          </a:xfrm>
          <a:prstGeom prst="rect">
            <a:avLst/>
          </a:prstGeom>
        </p:spPr>
      </p:pic>
      <p:pic>
        <p:nvPicPr>
          <p:cNvPr id="35" name="グラフィックス 34">
            <a:extLst>
              <a:ext uri="{FF2B5EF4-FFF2-40B4-BE49-F238E27FC236}">
                <a16:creationId xmlns:a16="http://schemas.microsoft.com/office/drawing/2014/main" id="{516C13FE-32B9-786E-8BE2-96BE61982BCA}"/>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549674" y="3271132"/>
            <a:ext cx="642196" cy="2385298"/>
          </a:xfrm>
          <a:prstGeom prst="rect">
            <a:avLst/>
          </a:prstGeom>
        </p:spPr>
      </p:pic>
      <p:pic>
        <p:nvPicPr>
          <p:cNvPr id="37" name="グラフィックス 36">
            <a:extLst>
              <a:ext uri="{FF2B5EF4-FFF2-40B4-BE49-F238E27FC236}">
                <a16:creationId xmlns:a16="http://schemas.microsoft.com/office/drawing/2014/main" id="{886C6F1A-6C7B-2DDF-7001-E8222133582E}"/>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3131855" y="3514725"/>
            <a:ext cx="1207451" cy="2076450"/>
          </a:xfrm>
          <a:prstGeom prst="rect">
            <a:avLst/>
          </a:prstGeom>
        </p:spPr>
      </p:pic>
      <p:pic>
        <p:nvPicPr>
          <p:cNvPr id="38" name="グラフィックス 37">
            <a:extLst>
              <a:ext uri="{FF2B5EF4-FFF2-40B4-BE49-F238E27FC236}">
                <a16:creationId xmlns:a16="http://schemas.microsoft.com/office/drawing/2014/main" id="{772838FF-EE2B-74D3-2DF4-54DD911FF0EF}"/>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5389299" y="3514725"/>
            <a:ext cx="1045189" cy="2603010"/>
          </a:xfrm>
          <a:prstGeom prst="rect">
            <a:avLst/>
          </a:prstGeom>
        </p:spPr>
      </p:pic>
      <p:grpSp>
        <p:nvGrpSpPr>
          <p:cNvPr id="44" name="グループ化 43">
            <a:extLst>
              <a:ext uri="{FF2B5EF4-FFF2-40B4-BE49-F238E27FC236}">
                <a16:creationId xmlns:a16="http://schemas.microsoft.com/office/drawing/2014/main" id="{83DFA79C-B4F4-8DFD-F1C2-1B1E7FF99E66}"/>
              </a:ext>
            </a:extLst>
          </p:cNvPr>
          <p:cNvGrpSpPr/>
          <p:nvPr/>
        </p:nvGrpSpPr>
        <p:grpSpPr>
          <a:xfrm>
            <a:off x="3176163" y="2853091"/>
            <a:ext cx="1219707" cy="730586"/>
            <a:chOff x="2908376" y="2977982"/>
            <a:chExt cx="1219707" cy="730586"/>
          </a:xfrm>
        </p:grpSpPr>
        <p:pic>
          <p:nvPicPr>
            <p:cNvPr id="42" name="グラフィックス 41">
              <a:extLst>
                <a:ext uri="{FF2B5EF4-FFF2-40B4-BE49-F238E27FC236}">
                  <a16:creationId xmlns:a16="http://schemas.microsoft.com/office/drawing/2014/main" id="{1F4FCA0D-0F39-F947-19BE-C3A64B2D9FCE}"/>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908376" y="2977982"/>
              <a:ext cx="1219707" cy="730586"/>
            </a:xfrm>
            <a:prstGeom prst="rect">
              <a:avLst/>
            </a:prstGeom>
          </p:spPr>
        </p:pic>
        <p:sp>
          <p:nvSpPr>
            <p:cNvPr id="43" name="テキスト ボックス 42">
              <a:extLst>
                <a:ext uri="{FF2B5EF4-FFF2-40B4-BE49-F238E27FC236}">
                  <a16:creationId xmlns:a16="http://schemas.microsoft.com/office/drawing/2014/main" id="{AD923344-7793-FC35-8027-D82247DAFEAA}"/>
                </a:ext>
              </a:extLst>
            </p:cNvPr>
            <p:cNvSpPr txBox="1"/>
            <p:nvPr/>
          </p:nvSpPr>
          <p:spPr>
            <a:xfrm>
              <a:off x="3174129" y="3116482"/>
              <a:ext cx="785793" cy="276999"/>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rPr>
                <a:t>CQMS</a:t>
              </a:r>
              <a:r>
                <a:rPr kumimoji="0" lang="ja-JP" altLang="en-US"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rPr>
                <a:t>？</a:t>
              </a:r>
              <a:endParaRPr kumimoji="0" lang="en-US" altLang="ja-JP"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endParaRPr>
            </a:p>
          </p:txBody>
        </p:sp>
      </p:grpSp>
      <p:grpSp>
        <p:nvGrpSpPr>
          <p:cNvPr id="45" name="グループ化 44">
            <a:extLst>
              <a:ext uri="{FF2B5EF4-FFF2-40B4-BE49-F238E27FC236}">
                <a16:creationId xmlns:a16="http://schemas.microsoft.com/office/drawing/2014/main" id="{000682D1-A1C4-A4BF-80CE-6F34D66C940C}"/>
              </a:ext>
            </a:extLst>
          </p:cNvPr>
          <p:cNvGrpSpPr/>
          <p:nvPr/>
        </p:nvGrpSpPr>
        <p:grpSpPr>
          <a:xfrm>
            <a:off x="1596003" y="2742741"/>
            <a:ext cx="1528595" cy="730586"/>
            <a:chOff x="2908376" y="2977982"/>
            <a:chExt cx="1528595" cy="730586"/>
          </a:xfrm>
        </p:grpSpPr>
        <p:pic>
          <p:nvPicPr>
            <p:cNvPr id="46" name="グラフィックス 45">
              <a:extLst>
                <a:ext uri="{FF2B5EF4-FFF2-40B4-BE49-F238E27FC236}">
                  <a16:creationId xmlns:a16="http://schemas.microsoft.com/office/drawing/2014/main" id="{CAD4C661-EE24-A600-1E7B-C6B15692858A}"/>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908376" y="2977982"/>
              <a:ext cx="1528595" cy="730586"/>
            </a:xfrm>
            <a:prstGeom prst="rect">
              <a:avLst/>
            </a:prstGeom>
          </p:spPr>
        </p:pic>
        <p:sp>
          <p:nvSpPr>
            <p:cNvPr id="47" name="テキスト ボックス 46">
              <a:extLst>
                <a:ext uri="{FF2B5EF4-FFF2-40B4-BE49-F238E27FC236}">
                  <a16:creationId xmlns:a16="http://schemas.microsoft.com/office/drawing/2014/main" id="{12072869-84DF-1C62-964E-5F492A68790A}"/>
                </a:ext>
              </a:extLst>
            </p:cNvPr>
            <p:cNvSpPr txBox="1"/>
            <p:nvPr/>
          </p:nvSpPr>
          <p:spPr>
            <a:xfrm>
              <a:off x="2943372" y="3120012"/>
              <a:ext cx="1415772" cy="276999"/>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rPr>
                <a:t>概念は分かるけど</a:t>
              </a:r>
              <a:endParaRPr kumimoji="0" lang="en-US" altLang="ja-JP"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endParaRPr>
            </a:p>
          </p:txBody>
        </p:sp>
      </p:grpSp>
      <p:grpSp>
        <p:nvGrpSpPr>
          <p:cNvPr id="48" name="グループ化 47">
            <a:extLst>
              <a:ext uri="{FF2B5EF4-FFF2-40B4-BE49-F238E27FC236}">
                <a16:creationId xmlns:a16="http://schemas.microsoft.com/office/drawing/2014/main" id="{619DE2C4-5FC6-C838-0A1C-D9079DFDACD6}"/>
              </a:ext>
            </a:extLst>
          </p:cNvPr>
          <p:cNvGrpSpPr/>
          <p:nvPr/>
        </p:nvGrpSpPr>
        <p:grpSpPr>
          <a:xfrm>
            <a:off x="260918" y="2551415"/>
            <a:ext cx="1611512" cy="730586"/>
            <a:chOff x="2908376" y="2977982"/>
            <a:chExt cx="1289951" cy="730586"/>
          </a:xfrm>
        </p:grpSpPr>
        <p:pic>
          <p:nvPicPr>
            <p:cNvPr id="49" name="グラフィックス 48">
              <a:extLst>
                <a:ext uri="{FF2B5EF4-FFF2-40B4-BE49-F238E27FC236}">
                  <a16:creationId xmlns:a16="http://schemas.microsoft.com/office/drawing/2014/main" id="{8D8338A4-CB53-72EC-9576-EED429D5CEAB}"/>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2908376" y="2977982"/>
              <a:ext cx="1219707" cy="730586"/>
            </a:xfrm>
            <a:prstGeom prst="rect">
              <a:avLst/>
            </a:prstGeom>
          </p:spPr>
        </p:pic>
        <p:sp>
          <p:nvSpPr>
            <p:cNvPr id="50" name="テキスト ボックス 49">
              <a:extLst>
                <a:ext uri="{FF2B5EF4-FFF2-40B4-BE49-F238E27FC236}">
                  <a16:creationId xmlns:a16="http://schemas.microsoft.com/office/drawing/2014/main" id="{11171074-41CD-68FD-C6C2-B05B73A6E4A0}"/>
                </a:ext>
              </a:extLst>
            </p:cNvPr>
            <p:cNvSpPr txBox="1"/>
            <p:nvPr/>
          </p:nvSpPr>
          <p:spPr>
            <a:xfrm>
              <a:off x="2941877" y="3141159"/>
              <a:ext cx="1256450" cy="276999"/>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200" kern="0" dirty="0">
                  <a:solidFill>
                    <a:prstClr val="black"/>
                  </a:solidFill>
                  <a:latin typeface="游ゴシック" panose="020B0400000000000000" pitchFamily="50" charset="-128"/>
                  <a:ea typeface="游ゴシック" panose="020B0400000000000000" pitchFamily="50" charset="-128"/>
                </a:rPr>
                <a:t>受託件数、増える？</a:t>
              </a:r>
              <a:endParaRPr kumimoji="0" lang="en-US" altLang="ja-JP"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endParaRPr>
            </a:p>
          </p:txBody>
        </p:sp>
      </p:grpSp>
      <p:grpSp>
        <p:nvGrpSpPr>
          <p:cNvPr id="10" name="グループ化 9">
            <a:extLst>
              <a:ext uri="{FF2B5EF4-FFF2-40B4-BE49-F238E27FC236}">
                <a16:creationId xmlns:a16="http://schemas.microsoft.com/office/drawing/2014/main" id="{AD347A8C-B7E6-3999-A7A4-62607AC95D45}"/>
              </a:ext>
            </a:extLst>
          </p:cNvPr>
          <p:cNvGrpSpPr/>
          <p:nvPr/>
        </p:nvGrpSpPr>
        <p:grpSpPr>
          <a:xfrm>
            <a:off x="9297667" y="2403971"/>
            <a:ext cx="1822735" cy="777153"/>
            <a:chOff x="9297667" y="2403971"/>
            <a:chExt cx="1822735" cy="777153"/>
          </a:xfrm>
        </p:grpSpPr>
        <p:pic>
          <p:nvPicPr>
            <p:cNvPr id="53" name="グラフィックス 52">
              <a:extLst>
                <a:ext uri="{FF2B5EF4-FFF2-40B4-BE49-F238E27FC236}">
                  <a16:creationId xmlns:a16="http://schemas.microsoft.com/office/drawing/2014/main" id="{46D70A4D-4AD9-3DE5-3336-564C08346EB6}"/>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9297667" y="2403971"/>
              <a:ext cx="1822735" cy="777153"/>
            </a:xfrm>
            <a:prstGeom prst="rect">
              <a:avLst/>
            </a:prstGeom>
          </p:spPr>
        </p:pic>
        <p:sp>
          <p:nvSpPr>
            <p:cNvPr id="56" name="テキスト ボックス 55">
              <a:extLst>
                <a:ext uri="{FF2B5EF4-FFF2-40B4-BE49-F238E27FC236}">
                  <a16:creationId xmlns:a16="http://schemas.microsoft.com/office/drawing/2014/main" id="{46E6EDB2-5D15-D6F0-7769-E56B96C45786}"/>
                </a:ext>
              </a:extLst>
            </p:cNvPr>
            <p:cNvSpPr txBox="1"/>
            <p:nvPr/>
          </p:nvSpPr>
          <p:spPr>
            <a:xfrm>
              <a:off x="9480376" y="2469381"/>
              <a:ext cx="1569660" cy="646331"/>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rPr>
                <a:t>治験の手順が</a:t>
              </a:r>
              <a:endParaRPr kumimoji="0" lang="en-US" altLang="ja-JP"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endParaRPr>
            </a:p>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200" kern="0" dirty="0">
                  <a:solidFill>
                    <a:prstClr val="black"/>
                  </a:solidFill>
                  <a:latin typeface="游ゴシック" panose="020B0400000000000000" pitchFamily="50" charset="-128"/>
                  <a:ea typeface="游ゴシック" panose="020B0400000000000000" pitchFamily="50" charset="-128"/>
                </a:rPr>
                <a:t>通常診療と違うから</a:t>
              </a:r>
              <a:endParaRPr kumimoji="0" lang="en-US" altLang="ja-JP" sz="1200" kern="0" dirty="0">
                <a:solidFill>
                  <a:prstClr val="black"/>
                </a:solidFill>
                <a:latin typeface="游ゴシック" panose="020B0400000000000000" pitchFamily="50" charset="-128"/>
                <a:ea typeface="游ゴシック" panose="020B0400000000000000" pitchFamily="50" charset="-128"/>
              </a:endParaRPr>
            </a:p>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200" kern="0" dirty="0">
                  <a:solidFill>
                    <a:prstClr val="black"/>
                  </a:solidFill>
                  <a:latin typeface="游ゴシック" panose="020B0400000000000000" pitchFamily="50" charset="-128"/>
                  <a:ea typeface="游ゴシック" panose="020B0400000000000000" pitchFamily="50" charset="-128"/>
                </a:rPr>
                <a:t>それだけで面倒</a:t>
              </a:r>
              <a:endParaRPr kumimoji="0" lang="en-US" altLang="ja-JP" sz="1200" kern="0" dirty="0">
                <a:solidFill>
                  <a:prstClr val="black"/>
                </a:solidFill>
                <a:latin typeface="游ゴシック" panose="020B0400000000000000" pitchFamily="50" charset="-128"/>
                <a:ea typeface="游ゴシック" panose="020B0400000000000000" pitchFamily="50" charset="-128"/>
              </a:endParaRPr>
            </a:p>
          </p:txBody>
        </p:sp>
      </p:grpSp>
      <p:grpSp>
        <p:nvGrpSpPr>
          <p:cNvPr id="8" name="グループ化 7">
            <a:extLst>
              <a:ext uri="{FF2B5EF4-FFF2-40B4-BE49-F238E27FC236}">
                <a16:creationId xmlns:a16="http://schemas.microsoft.com/office/drawing/2014/main" id="{277C1A98-9B6F-47AB-2E66-C5A9109863B8}"/>
              </a:ext>
            </a:extLst>
          </p:cNvPr>
          <p:cNvGrpSpPr/>
          <p:nvPr/>
        </p:nvGrpSpPr>
        <p:grpSpPr>
          <a:xfrm>
            <a:off x="9029796" y="4114378"/>
            <a:ext cx="2193873" cy="777153"/>
            <a:chOff x="9029796" y="4114378"/>
            <a:chExt cx="2193873" cy="777153"/>
          </a:xfrm>
        </p:grpSpPr>
        <p:pic>
          <p:nvPicPr>
            <p:cNvPr id="55" name="グラフィックス 54">
              <a:extLst>
                <a:ext uri="{FF2B5EF4-FFF2-40B4-BE49-F238E27FC236}">
                  <a16:creationId xmlns:a16="http://schemas.microsoft.com/office/drawing/2014/main" id="{26FEF3B9-A341-911C-5AB3-FC667EEE9468}"/>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9029796" y="4114378"/>
              <a:ext cx="2140092" cy="777153"/>
            </a:xfrm>
            <a:prstGeom prst="rect">
              <a:avLst/>
            </a:prstGeom>
          </p:spPr>
        </p:pic>
        <p:sp>
          <p:nvSpPr>
            <p:cNvPr id="57" name="テキスト ボックス 56">
              <a:extLst>
                <a:ext uri="{FF2B5EF4-FFF2-40B4-BE49-F238E27FC236}">
                  <a16:creationId xmlns:a16="http://schemas.microsoft.com/office/drawing/2014/main" id="{D1E93F16-90A6-5527-F15F-0284B107263B}"/>
                </a:ext>
              </a:extLst>
            </p:cNvPr>
            <p:cNvSpPr txBox="1"/>
            <p:nvPr/>
          </p:nvSpPr>
          <p:spPr>
            <a:xfrm>
              <a:off x="9192344" y="4293096"/>
              <a:ext cx="2031325" cy="461665"/>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200" kern="0" dirty="0">
                  <a:solidFill>
                    <a:prstClr val="black"/>
                  </a:solidFill>
                  <a:latin typeface="游ゴシック" panose="020B0400000000000000" pitchFamily="50" charset="-128"/>
                  <a:ea typeface="游ゴシック" panose="020B0400000000000000" pitchFamily="50" charset="-128"/>
                </a:rPr>
                <a:t>手順書通りにしてるけど</a:t>
              </a:r>
              <a:endParaRPr kumimoji="0" lang="en-US" altLang="ja-JP" sz="1200" kern="0" dirty="0">
                <a:solidFill>
                  <a:prstClr val="black"/>
                </a:solidFill>
                <a:latin typeface="游ゴシック" panose="020B0400000000000000" pitchFamily="50" charset="-128"/>
                <a:ea typeface="游ゴシック" panose="020B0400000000000000" pitchFamily="50" charset="-128"/>
              </a:endParaRPr>
            </a:p>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200" kern="0" dirty="0">
                  <a:solidFill>
                    <a:prstClr val="black"/>
                  </a:solidFill>
                  <a:latin typeface="游ゴシック" panose="020B0400000000000000" pitchFamily="50" charset="-128"/>
                  <a:ea typeface="游ゴシック" panose="020B0400000000000000" pitchFamily="50" charset="-128"/>
                </a:rPr>
                <a:t>それだけじゃ、あかんの？</a:t>
              </a:r>
              <a:endParaRPr kumimoji="0" lang="en-US" altLang="ja-JP" sz="1200" kern="0" dirty="0">
                <a:solidFill>
                  <a:prstClr val="black"/>
                </a:solidFill>
                <a:latin typeface="游ゴシック" panose="020B0400000000000000" pitchFamily="50" charset="-128"/>
                <a:ea typeface="游ゴシック" panose="020B0400000000000000" pitchFamily="50" charset="-128"/>
              </a:endParaRPr>
            </a:p>
          </p:txBody>
        </p:sp>
      </p:grpSp>
      <p:grpSp>
        <p:nvGrpSpPr>
          <p:cNvPr id="5" name="グループ化 4">
            <a:extLst>
              <a:ext uri="{FF2B5EF4-FFF2-40B4-BE49-F238E27FC236}">
                <a16:creationId xmlns:a16="http://schemas.microsoft.com/office/drawing/2014/main" id="{9A36F760-488D-7ED0-07F0-B8457E21E8A6}"/>
              </a:ext>
            </a:extLst>
          </p:cNvPr>
          <p:cNvGrpSpPr/>
          <p:nvPr/>
        </p:nvGrpSpPr>
        <p:grpSpPr>
          <a:xfrm>
            <a:off x="4329309" y="3152737"/>
            <a:ext cx="1377334" cy="811059"/>
            <a:chOff x="4329309" y="3152737"/>
            <a:chExt cx="1377334" cy="811059"/>
          </a:xfrm>
        </p:grpSpPr>
        <p:pic>
          <p:nvPicPr>
            <p:cNvPr id="52" name="グラフィックス 51">
              <a:extLst>
                <a:ext uri="{FF2B5EF4-FFF2-40B4-BE49-F238E27FC236}">
                  <a16:creationId xmlns:a16="http://schemas.microsoft.com/office/drawing/2014/main" id="{92663E3B-AF70-A8F4-53F5-E35E32895200}"/>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4329309" y="3152737"/>
              <a:ext cx="1353780" cy="811059"/>
            </a:xfrm>
            <a:prstGeom prst="rect">
              <a:avLst/>
            </a:prstGeom>
          </p:spPr>
        </p:pic>
        <p:sp>
          <p:nvSpPr>
            <p:cNvPr id="58" name="テキスト ボックス 57">
              <a:extLst>
                <a:ext uri="{FF2B5EF4-FFF2-40B4-BE49-F238E27FC236}">
                  <a16:creationId xmlns:a16="http://schemas.microsoft.com/office/drawing/2014/main" id="{28C72D1C-3E4D-AE00-C7AF-CF8F668D5182}"/>
                </a:ext>
              </a:extLst>
            </p:cNvPr>
            <p:cNvSpPr txBox="1"/>
            <p:nvPr/>
          </p:nvSpPr>
          <p:spPr>
            <a:xfrm>
              <a:off x="4444759" y="3310245"/>
              <a:ext cx="1261884" cy="461665"/>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altLang="ja-JP"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rPr>
                <a:t>CQMS</a:t>
              </a:r>
              <a:r>
                <a:rPr kumimoji="0" lang="ja-JP" altLang="en-US"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rPr>
                <a:t>が</a:t>
              </a:r>
              <a:endParaRPr kumimoji="0" lang="en-US" altLang="ja-JP"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endParaRPr>
            </a:p>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rPr>
                <a:t>必要な理由は？</a:t>
              </a:r>
              <a:endParaRPr kumimoji="0" lang="en-US" altLang="ja-JP" sz="1200" kern="0" dirty="0">
                <a:solidFill>
                  <a:prstClr val="black"/>
                </a:solidFill>
                <a:latin typeface="游ゴシック" panose="020B0400000000000000" pitchFamily="50" charset="-128"/>
                <a:ea typeface="游ゴシック" panose="020B0400000000000000" pitchFamily="50" charset="-128"/>
              </a:endParaRPr>
            </a:p>
          </p:txBody>
        </p:sp>
      </p:grpSp>
      <p:grpSp>
        <p:nvGrpSpPr>
          <p:cNvPr id="7" name="グループ化 6">
            <a:extLst>
              <a:ext uri="{FF2B5EF4-FFF2-40B4-BE49-F238E27FC236}">
                <a16:creationId xmlns:a16="http://schemas.microsoft.com/office/drawing/2014/main" id="{E572849C-C513-D737-DBA5-27BCEAC6D875}"/>
              </a:ext>
            </a:extLst>
          </p:cNvPr>
          <p:cNvGrpSpPr/>
          <p:nvPr/>
        </p:nvGrpSpPr>
        <p:grpSpPr>
          <a:xfrm>
            <a:off x="6142600" y="3102298"/>
            <a:ext cx="1241986" cy="583888"/>
            <a:chOff x="6142600" y="3102298"/>
            <a:chExt cx="1241986" cy="583888"/>
          </a:xfrm>
        </p:grpSpPr>
        <p:pic>
          <p:nvPicPr>
            <p:cNvPr id="59" name="グラフィックス 58">
              <a:extLst>
                <a:ext uri="{FF2B5EF4-FFF2-40B4-BE49-F238E27FC236}">
                  <a16:creationId xmlns:a16="http://schemas.microsoft.com/office/drawing/2014/main" id="{532FBA1E-4954-2138-EC23-375F496B3E0B}"/>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6142600" y="3102298"/>
              <a:ext cx="1195184" cy="583888"/>
            </a:xfrm>
            <a:prstGeom prst="rect">
              <a:avLst/>
            </a:prstGeom>
          </p:spPr>
        </p:pic>
        <p:sp>
          <p:nvSpPr>
            <p:cNvPr id="60" name="テキスト ボックス 59">
              <a:extLst>
                <a:ext uri="{FF2B5EF4-FFF2-40B4-BE49-F238E27FC236}">
                  <a16:creationId xmlns:a16="http://schemas.microsoft.com/office/drawing/2014/main" id="{CDDB2C88-C11B-03E9-8D34-35563AE64C27}"/>
                </a:ext>
              </a:extLst>
            </p:cNvPr>
            <p:cNvSpPr txBox="1"/>
            <p:nvPr/>
          </p:nvSpPr>
          <p:spPr>
            <a:xfrm>
              <a:off x="6276590" y="3255742"/>
              <a:ext cx="1107996" cy="276999"/>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rPr>
                <a:t>メリットは？</a:t>
              </a:r>
              <a:endParaRPr kumimoji="0" lang="en-US" altLang="ja-JP" sz="1200" kern="0" dirty="0">
                <a:solidFill>
                  <a:prstClr val="black"/>
                </a:solidFill>
                <a:latin typeface="游ゴシック" panose="020B0400000000000000" pitchFamily="50" charset="-128"/>
                <a:ea typeface="游ゴシック" panose="020B0400000000000000" pitchFamily="50" charset="-128"/>
              </a:endParaRPr>
            </a:p>
          </p:txBody>
        </p:sp>
      </p:grpSp>
    </p:spTree>
    <p:extLst>
      <p:ext uri="{BB962C8B-B14F-4D97-AF65-F5344CB8AC3E}">
        <p14:creationId xmlns:p14="http://schemas.microsoft.com/office/powerpoint/2010/main" val="1154021790"/>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47328" y="1263742"/>
            <a:ext cx="6192688" cy="1134385"/>
          </a:xfrm>
          <a:prstGeom prst="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2400"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対策①</a:t>
            </a:r>
            <a:r>
              <a:rPr lang="ja-JP" altLang="en-US"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　</a:t>
            </a:r>
            <a:r>
              <a:rPr lang="ja-JP" altLang="en-US" sz="2200"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まず自分が理解する</a:t>
            </a:r>
            <a:endParaRPr lang="en-US" altLang="ja-JP" sz="2200"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endParaRPr>
          </a:p>
          <a:p>
            <a:pPr>
              <a:spcBef>
                <a:spcPts val="1200"/>
              </a:spcBef>
            </a:pPr>
            <a:r>
              <a:rPr lang="ja-JP" altLang="en-US"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　</a:t>
            </a:r>
            <a:endParaRPr lang="ja-JP" altLang="en-US" dirty="0">
              <a:latin typeface="游ゴシック" panose="020B0400000000000000" pitchFamily="50" charset="-128"/>
              <a:ea typeface="游ゴシック" panose="020B0400000000000000" pitchFamily="50" charset="-128"/>
            </a:endParaRPr>
          </a:p>
        </p:txBody>
      </p:sp>
      <p:sp>
        <p:nvSpPr>
          <p:cNvPr id="6" name="正方形/長方形 5"/>
          <p:cNvSpPr/>
          <p:nvPr/>
        </p:nvSpPr>
        <p:spPr>
          <a:xfrm>
            <a:off x="6312025" y="1263742"/>
            <a:ext cx="5832647" cy="1134385"/>
          </a:xfrm>
          <a:prstGeom prst="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2400" kern="100" dirty="0">
                <a:solidFill>
                  <a:schemeClr val="tx1"/>
                </a:solidFill>
                <a:latin typeface="游ゴシック" panose="020B0400000000000000" pitchFamily="50" charset="-128"/>
                <a:ea typeface="游ゴシック" panose="020B0400000000000000" pitchFamily="50" charset="-128"/>
                <a:cs typeface="Arial" panose="020B0604020202020204" pitchFamily="34" charset="0"/>
              </a:rPr>
              <a:t>対策② </a:t>
            </a:r>
            <a:r>
              <a:rPr lang="ja-JP" altLang="en-US" sz="2200" dirty="0">
                <a:solidFill>
                  <a:schemeClr val="tx1"/>
                </a:solidFill>
                <a:latin typeface="游ゴシック" panose="020B0400000000000000" pitchFamily="50" charset="-128"/>
                <a:ea typeface="游ゴシック" panose="020B0400000000000000" pitchFamily="50" charset="-128"/>
              </a:rPr>
              <a:t>自分だけ（やる人だけ）で行わない</a:t>
            </a:r>
            <a:endParaRPr lang="en-US" altLang="ja-JP" sz="2200" dirty="0">
              <a:solidFill>
                <a:schemeClr val="tx1"/>
              </a:solidFill>
              <a:latin typeface="游ゴシック" panose="020B0400000000000000" pitchFamily="50" charset="-128"/>
              <a:ea typeface="游ゴシック" panose="020B0400000000000000" pitchFamily="50" charset="-128"/>
            </a:endParaRPr>
          </a:p>
          <a:p>
            <a:r>
              <a:rPr lang="ja-JP" altLang="en-US" dirty="0">
                <a:solidFill>
                  <a:schemeClr val="tx1"/>
                </a:solidFill>
                <a:latin typeface="游ゴシック" panose="020B0400000000000000" pitchFamily="50" charset="-128"/>
                <a:ea typeface="游ゴシック" panose="020B0400000000000000" pitchFamily="50" charset="-128"/>
              </a:rPr>
              <a:t>　</a:t>
            </a:r>
          </a:p>
        </p:txBody>
      </p:sp>
      <p:sp>
        <p:nvSpPr>
          <p:cNvPr id="7" name="正方形/長方形 6"/>
          <p:cNvSpPr/>
          <p:nvPr/>
        </p:nvSpPr>
        <p:spPr>
          <a:xfrm>
            <a:off x="47329" y="2492896"/>
            <a:ext cx="12097344" cy="4128109"/>
          </a:xfrm>
          <a:prstGeom prst="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2400"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対策③　</a:t>
            </a:r>
            <a:r>
              <a:rPr lang="ja-JP" altLang="en-US" sz="2200"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必要性を理解してもらう取り組み</a:t>
            </a:r>
            <a:endParaRPr lang="en-US" altLang="ja-JP" sz="2200"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endParaRPr>
          </a:p>
        </p:txBody>
      </p:sp>
      <p:sp>
        <p:nvSpPr>
          <p:cNvPr id="10" name="テキスト プレースホルダー 1">
            <a:extLst>
              <a:ext uri="{FF2B5EF4-FFF2-40B4-BE49-F238E27FC236}">
                <a16:creationId xmlns:a16="http://schemas.microsoft.com/office/drawing/2014/main" id="{99CD3629-4332-424E-8AA5-9C4C7879A962}"/>
              </a:ext>
            </a:extLst>
          </p:cNvPr>
          <p:cNvSpPr txBox="1">
            <a:spLocks/>
          </p:cNvSpPr>
          <p:nvPr/>
        </p:nvSpPr>
        <p:spPr>
          <a:xfrm>
            <a:off x="47328" y="236995"/>
            <a:ext cx="11483134" cy="616964"/>
          </a:xfrm>
          <a:prstGeom prst="rect">
            <a:avLst/>
          </a:prstGeom>
        </p:spPr>
        <p:txBody>
          <a:bodyPr vert="horz" wrap="square" lIns="0" tIns="45720" rIns="0" bIns="45720" rtlCol="0">
            <a:spAutoFit/>
          </a:bodyPr>
          <a:lstStyle>
            <a:lvl1pPr marL="0" indent="0" algn="l" defTabSz="914400" rtl="0" eaLnBrk="1" latinLnBrk="0" hangingPunct="1">
              <a:lnSpc>
                <a:spcPct val="120000"/>
              </a:lnSpc>
              <a:spcBef>
                <a:spcPts val="0"/>
              </a:spcBef>
              <a:buFontTx/>
              <a:buNone/>
              <a:defRPr kumimoji="1" sz="3200" b="1" i="0" kern="1200" baseline="0">
                <a:solidFill>
                  <a:schemeClr val="accent3">
                    <a:lumMod val="50000"/>
                  </a:schemeClr>
                </a:solidFill>
                <a:latin typeface="Meiryo UI" panose="020B0604030504040204" pitchFamily="50" charset="-128"/>
                <a:ea typeface="Meiryo UI" panose="020B0604030504040204" pitchFamily="50" charset="-128"/>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r>
              <a:rPr lang="ja-JP" altLang="en-US" dirty="0"/>
              <a:t>⑤こんなことに気を付けよう</a:t>
            </a:r>
            <a:r>
              <a:rPr lang="ja-JP" altLang="en-US" sz="2400" dirty="0"/>
              <a:t>　</a:t>
            </a:r>
            <a:r>
              <a:rPr lang="en-US" altLang="ja-JP" sz="2400" dirty="0"/>
              <a:t>-</a:t>
            </a:r>
            <a:r>
              <a:rPr lang="ja-JP" altLang="en-US" sz="2400" dirty="0"/>
              <a:t>抵抗勢力、消極派、無関心のマネジメント</a:t>
            </a:r>
            <a:r>
              <a:rPr lang="en-US" altLang="ja-JP" sz="2400" dirty="0"/>
              <a:t>-</a:t>
            </a:r>
            <a:endParaRPr lang="ja-JP" altLang="en-US" sz="2800" dirty="0"/>
          </a:p>
        </p:txBody>
      </p:sp>
      <p:sp>
        <p:nvSpPr>
          <p:cNvPr id="3" name="テキスト ボックス 2"/>
          <p:cNvSpPr txBox="1"/>
          <p:nvPr/>
        </p:nvSpPr>
        <p:spPr>
          <a:xfrm>
            <a:off x="1250346" y="3015429"/>
            <a:ext cx="8612279" cy="1200329"/>
          </a:xfrm>
          <a:prstGeom prst="rect">
            <a:avLst/>
          </a:prstGeom>
          <a:noFill/>
        </p:spPr>
        <p:txBody>
          <a:bodyPr wrap="square" rtlCol="0">
            <a:spAutoFit/>
          </a:bodyPr>
          <a:lstStyle/>
          <a:p>
            <a:r>
              <a:rPr kumimoji="1" lang="ja-JP" altLang="en-US" dirty="0">
                <a:latin typeface="游ゴシック" panose="020B0400000000000000" pitchFamily="50" charset="-128"/>
                <a:ea typeface="游ゴシック" panose="020B0400000000000000" pitchFamily="50" charset="-128"/>
              </a:rPr>
              <a:t>個人差がありそうな手順を挙げてみましょう</a:t>
            </a:r>
            <a:endParaRPr kumimoji="1" lang="en-US" altLang="ja-JP" dirty="0">
              <a:latin typeface="游ゴシック" panose="020B0400000000000000" pitchFamily="50" charset="-128"/>
              <a:ea typeface="游ゴシック" panose="020B0400000000000000" pitchFamily="50" charset="-128"/>
            </a:endParaRPr>
          </a:p>
          <a:p>
            <a:r>
              <a:rPr lang="ja-JP" altLang="en-US" dirty="0">
                <a:latin typeface="游ゴシック" panose="020B0400000000000000" pitchFamily="50" charset="-128"/>
                <a:ea typeface="游ゴシック" panose="020B0400000000000000" pitchFamily="50" charset="-128"/>
              </a:rPr>
              <a:t>・</a:t>
            </a:r>
            <a:r>
              <a:rPr lang="en-US" altLang="ja-JP" dirty="0">
                <a:latin typeface="游ゴシック" panose="020B0400000000000000" pitchFamily="50" charset="-128"/>
                <a:ea typeface="游ゴシック" panose="020B0400000000000000" pitchFamily="50" charset="-128"/>
              </a:rPr>
              <a:t>Visit</a:t>
            </a:r>
            <a:r>
              <a:rPr lang="ja-JP" altLang="en-US" dirty="0">
                <a:latin typeface="游ゴシック" panose="020B0400000000000000" pitchFamily="50" charset="-128"/>
                <a:ea typeface="游ゴシック" panose="020B0400000000000000" pitchFamily="50" charset="-128"/>
              </a:rPr>
              <a:t>の準備、検体スピッツの準備、</a:t>
            </a:r>
            <a:r>
              <a:rPr lang="en-US" altLang="ja-JP" dirty="0">
                <a:latin typeface="游ゴシック" panose="020B0400000000000000" pitchFamily="50" charset="-128"/>
                <a:ea typeface="游ゴシック" panose="020B0400000000000000" pitchFamily="50" charset="-128"/>
              </a:rPr>
              <a:t>IWRS</a:t>
            </a:r>
            <a:r>
              <a:rPr lang="ja-JP" altLang="en-US" dirty="0" err="1">
                <a:latin typeface="游ゴシック" panose="020B0400000000000000" pitchFamily="50" charset="-128"/>
                <a:ea typeface="游ゴシック" panose="020B0400000000000000" pitchFamily="50" charset="-128"/>
              </a:rPr>
              <a:t>、</a:t>
            </a:r>
            <a:r>
              <a:rPr lang="en-US" altLang="ja-JP" dirty="0">
                <a:latin typeface="游ゴシック" panose="020B0400000000000000" pitchFamily="50" charset="-128"/>
                <a:ea typeface="游ゴシック" panose="020B0400000000000000" pitchFamily="50" charset="-128"/>
              </a:rPr>
              <a:t>EDC</a:t>
            </a:r>
          </a:p>
          <a:p>
            <a:r>
              <a:rPr kumimoji="1" lang="ja-JP" altLang="en-US" dirty="0">
                <a:latin typeface="游ゴシック" panose="020B0400000000000000" pitchFamily="50" charset="-128"/>
                <a:ea typeface="游ゴシック" panose="020B0400000000000000" pitchFamily="50" charset="-128"/>
              </a:rPr>
              <a:t>・治験関連文書のファイリング、</a:t>
            </a:r>
            <a:r>
              <a:rPr kumimoji="1" lang="en-US" altLang="ja-JP" dirty="0">
                <a:latin typeface="游ゴシック" panose="020B0400000000000000" pitchFamily="50" charset="-128"/>
                <a:ea typeface="游ゴシック" panose="020B0400000000000000" pitchFamily="50" charset="-128"/>
              </a:rPr>
              <a:t>IRB</a:t>
            </a:r>
            <a:r>
              <a:rPr kumimoji="1" lang="ja-JP" altLang="en-US" dirty="0">
                <a:latin typeface="游ゴシック" panose="020B0400000000000000" pitchFamily="50" charset="-128"/>
                <a:ea typeface="游ゴシック" panose="020B0400000000000000" pitchFamily="50" charset="-128"/>
              </a:rPr>
              <a:t>初回審議資料の準備</a:t>
            </a:r>
            <a:endParaRPr kumimoji="1" lang="en-US" altLang="ja-JP" dirty="0">
              <a:latin typeface="游ゴシック" panose="020B0400000000000000" pitchFamily="50" charset="-128"/>
              <a:ea typeface="游ゴシック" panose="020B0400000000000000" pitchFamily="50" charset="-128"/>
            </a:endParaRPr>
          </a:p>
          <a:p>
            <a:r>
              <a:rPr lang="ja-JP" altLang="en-US" dirty="0">
                <a:latin typeface="游ゴシック" panose="020B0400000000000000" pitchFamily="50" charset="-128"/>
                <a:ea typeface="游ゴシック" panose="020B0400000000000000" pitchFamily="50" charset="-128"/>
              </a:rPr>
              <a:t>みんなはどうやっているかを見て、共通化した方がいい手順を話し合いましょう</a:t>
            </a:r>
            <a:endParaRPr kumimoji="1" lang="ja-JP" altLang="en-US" dirty="0">
              <a:latin typeface="游ゴシック" panose="020B0400000000000000" pitchFamily="50" charset="-128"/>
              <a:ea typeface="游ゴシック" panose="020B0400000000000000" pitchFamily="50" charset="-128"/>
            </a:endParaRPr>
          </a:p>
        </p:txBody>
      </p:sp>
      <p:sp>
        <p:nvSpPr>
          <p:cNvPr id="2" name="テキスト ボックス 1">
            <a:extLst>
              <a:ext uri="{FF2B5EF4-FFF2-40B4-BE49-F238E27FC236}">
                <a16:creationId xmlns:a16="http://schemas.microsoft.com/office/drawing/2014/main" id="{CC77959B-5C6A-E57D-3AB2-728EB9C02176}"/>
              </a:ext>
            </a:extLst>
          </p:cNvPr>
          <p:cNvSpPr txBox="1"/>
          <p:nvPr/>
        </p:nvSpPr>
        <p:spPr>
          <a:xfrm>
            <a:off x="191344" y="3059668"/>
            <a:ext cx="1080120" cy="369332"/>
          </a:xfrm>
          <a:prstGeom prst="rect">
            <a:avLst/>
          </a:prstGeom>
          <a:solidFill>
            <a:schemeClr val="tx2">
              <a:lumMod val="75000"/>
            </a:schemeClr>
          </a:solidFill>
        </p:spPr>
        <p:txBody>
          <a:bodyPr wrap="square" rtlCol="0">
            <a:spAutoFit/>
          </a:bodyPr>
          <a:lstStyle/>
          <a:p>
            <a:pPr algn="ctr"/>
            <a:r>
              <a:rPr lang="ja-JP" altLang="en-US" b="1" kern="100" dirty="0">
                <a:solidFill>
                  <a:schemeClr val="bg1"/>
                </a:solidFill>
                <a:latin typeface="游明朝" panose="02020400000000000000" pitchFamily="18" charset="-128"/>
                <a:ea typeface="游明朝" panose="02020400000000000000" pitchFamily="18" charset="-128"/>
                <a:cs typeface="Times New Roman" panose="02020603050405020304" pitchFamily="18" charset="0"/>
              </a:rPr>
              <a:t>例えば</a:t>
            </a:r>
            <a:endParaRPr lang="ja-JP" altLang="ja-JP" sz="1800" b="1" kern="100" dirty="0">
              <a:solidFill>
                <a:schemeClr val="bg1"/>
              </a:solidFill>
              <a:latin typeface="游明朝" panose="02020400000000000000" pitchFamily="18" charset="-128"/>
              <a:ea typeface="游明朝" panose="02020400000000000000" pitchFamily="18" charset="-128"/>
              <a:cs typeface="Times New Roman" panose="02020603050405020304" pitchFamily="18" charset="0"/>
            </a:endParaRPr>
          </a:p>
        </p:txBody>
      </p:sp>
      <p:pic>
        <p:nvPicPr>
          <p:cNvPr id="4" name="グラフィックス 3">
            <a:extLst>
              <a:ext uri="{FF2B5EF4-FFF2-40B4-BE49-F238E27FC236}">
                <a16:creationId xmlns:a16="http://schemas.microsoft.com/office/drawing/2014/main" id="{DB10308C-E983-7794-F1F3-16E10CDF35DB}"/>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4829315" y="4438639"/>
            <a:ext cx="1089600" cy="2230276"/>
          </a:xfrm>
          <a:prstGeom prst="rect">
            <a:avLst/>
          </a:prstGeom>
        </p:spPr>
      </p:pic>
      <p:pic>
        <p:nvPicPr>
          <p:cNvPr id="130" name="グラフィックス 129">
            <a:extLst>
              <a:ext uri="{FF2B5EF4-FFF2-40B4-BE49-F238E27FC236}">
                <a16:creationId xmlns:a16="http://schemas.microsoft.com/office/drawing/2014/main" id="{497C6F7A-B8B6-9F18-E42C-93AE4948125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823277" y="5184732"/>
            <a:ext cx="2616969" cy="1602734"/>
          </a:xfrm>
          <a:prstGeom prst="rect">
            <a:avLst/>
          </a:prstGeom>
        </p:spPr>
      </p:pic>
      <p:pic>
        <p:nvPicPr>
          <p:cNvPr id="133" name="グラフィックス 132">
            <a:extLst>
              <a:ext uri="{FF2B5EF4-FFF2-40B4-BE49-F238E27FC236}">
                <a16:creationId xmlns:a16="http://schemas.microsoft.com/office/drawing/2014/main" id="{15D3B799-C89C-BB7B-5FF7-5C0CDF822645}"/>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127301" y="4277793"/>
            <a:ext cx="3963164" cy="1095423"/>
          </a:xfrm>
          <a:prstGeom prst="rect">
            <a:avLst/>
          </a:prstGeom>
        </p:spPr>
      </p:pic>
      <p:sp>
        <p:nvSpPr>
          <p:cNvPr id="134" name="テキスト ボックス 133">
            <a:extLst>
              <a:ext uri="{FF2B5EF4-FFF2-40B4-BE49-F238E27FC236}">
                <a16:creationId xmlns:a16="http://schemas.microsoft.com/office/drawing/2014/main" id="{61BF16B7-F026-873D-4E13-3F19637B3668}"/>
              </a:ext>
            </a:extLst>
          </p:cNvPr>
          <p:cNvSpPr txBox="1"/>
          <p:nvPr/>
        </p:nvSpPr>
        <p:spPr>
          <a:xfrm>
            <a:off x="435047" y="4407489"/>
            <a:ext cx="3724096" cy="746293"/>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en-US" altLang="ja-JP" sz="1200" kern="0" dirty="0">
                <a:solidFill>
                  <a:prstClr val="black"/>
                </a:solidFill>
                <a:latin typeface="游ゴシック" panose="020B0400000000000000" pitchFamily="50" charset="-128"/>
                <a:ea typeface="游ゴシック" panose="020B0400000000000000" pitchFamily="50" charset="-128"/>
              </a:rPr>
              <a:t>Visit</a:t>
            </a:r>
            <a:r>
              <a:rPr kumimoji="0" lang="ja-JP" altLang="en-US" sz="1200" kern="0" dirty="0">
                <a:solidFill>
                  <a:prstClr val="black"/>
                </a:solidFill>
                <a:latin typeface="游ゴシック" panose="020B0400000000000000" pitchFamily="50" charset="-128"/>
                <a:ea typeface="游ゴシック" panose="020B0400000000000000" pitchFamily="50" charset="-128"/>
              </a:rPr>
              <a:t>の準備、マニュアルには</a:t>
            </a:r>
            <a:endParaRPr kumimoji="0" lang="en-US" altLang="ja-JP" sz="1200" kern="0" dirty="0">
              <a:solidFill>
                <a:prstClr val="black"/>
              </a:solidFill>
              <a:latin typeface="游ゴシック" panose="020B0400000000000000" pitchFamily="50" charset="-128"/>
              <a:ea typeface="游ゴシック" panose="020B0400000000000000" pitchFamily="50" charset="-128"/>
            </a:endParaRPr>
          </a:p>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200" kern="0" dirty="0">
                <a:solidFill>
                  <a:prstClr val="black"/>
                </a:solidFill>
                <a:latin typeface="游ゴシック" panose="020B0400000000000000" pitchFamily="50" charset="-128"/>
                <a:ea typeface="游ゴシック" panose="020B0400000000000000" pitchFamily="50" charset="-128"/>
              </a:rPr>
              <a:t>「プロトコルに規定されている来院の準備を行う」</a:t>
            </a:r>
            <a:endParaRPr kumimoji="0" lang="en-US" altLang="ja-JP" sz="1200" kern="0" dirty="0">
              <a:solidFill>
                <a:prstClr val="black"/>
              </a:solidFill>
              <a:latin typeface="游ゴシック" panose="020B0400000000000000" pitchFamily="50" charset="-128"/>
              <a:ea typeface="游ゴシック" panose="020B0400000000000000" pitchFamily="50" charset="-128"/>
            </a:endParaRPr>
          </a:p>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rPr>
              <a:t>と記載されているが</a:t>
            </a:r>
            <a:endParaRPr kumimoji="0" lang="en-US" altLang="ja-JP"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endParaRPr>
          </a:p>
        </p:txBody>
      </p:sp>
      <p:grpSp>
        <p:nvGrpSpPr>
          <p:cNvPr id="139" name="グループ化 138">
            <a:extLst>
              <a:ext uri="{FF2B5EF4-FFF2-40B4-BE49-F238E27FC236}">
                <a16:creationId xmlns:a16="http://schemas.microsoft.com/office/drawing/2014/main" id="{AE8DBAD2-5AE3-F89B-B4E7-6D50ABA1D743}"/>
              </a:ext>
            </a:extLst>
          </p:cNvPr>
          <p:cNvGrpSpPr/>
          <p:nvPr/>
        </p:nvGrpSpPr>
        <p:grpSpPr>
          <a:xfrm>
            <a:off x="3426300" y="4772602"/>
            <a:ext cx="1666875" cy="895350"/>
            <a:chOff x="5306917" y="4271967"/>
            <a:chExt cx="1666875" cy="895350"/>
          </a:xfrm>
        </p:grpSpPr>
        <p:pic>
          <p:nvPicPr>
            <p:cNvPr id="136" name="グラフィックス 135">
              <a:extLst>
                <a:ext uri="{FF2B5EF4-FFF2-40B4-BE49-F238E27FC236}">
                  <a16:creationId xmlns:a16="http://schemas.microsoft.com/office/drawing/2014/main" id="{3C4D002F-3704-0245-7DAF-4578246E00D6}"/>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306917" y="4271967"/>
              <a:ext cx="1666875" cy="895350"/>
            </a:xfrm>
            <a:prstGeom prst="rect">
              <a:avLst/>
            </a:prstGeom>
          </p:spPr>
        </p:pic>
        <p:sp>
          <p:nvSpPr>
            <p:cNvPr id="138" name="テキスト ボックス 137">
              <a:extLst>
                <a:ext uri="{FF2B5EF4-FFF2-40B4-BE49-F238E27FC236}">
                  <a16:creationId xmlns:a16="http://schemas.microsoft.com/office/drawing/2014/main" id="{3DD53837-6C68-8340-92B1-43633815304E}"/>
                </a:ext>
              </a:extLst>
            </p:cNvPr>
            <p:cNvSpPr txBox="1"/>
            <p:nvPr/>
          </p:nvSpPr>
          <p:spPr>
            <a:xfrm>
              <a:off x="5589584" y="4461501"/>
              <a:ext cx="1261884" cy="461665"/>
            </a:xfrm>
            <a:prstGeom prst="rect">
              <a:avLst/>
            </a:prstGeom>
            <a:noFill/>
          </p:spPr>
          <p:txBody>
            <a:bodyPr wrap="none" rtlCol="0">
              <a:spAutoFit/>
            </a:bodyPr>
            <a:lstStyle/>
            <a:p>
              <a:r>
                <a:rPr lang="ja-JP" altLang="en-US" sz="1200" dirty="0">
                  <a:latin typeface="游ゴシック" panose="020B0400000000000000" pitchFamily="50" charset="-128"/>
                  <a:ea typeface="游ゴシック" panose="020B0400000000000000" pitchFamily="50" charset="-128"/>
                </a:rPr>
                <a:t>みんな、</a:t>
              </a:r>
              <a:endParaRPr lang="en-US" altLang="ja-JP" sz="1200" dirty="0">
                <a:latin typeface="游ゴシック" panose="020B0400000000000000" pitchFamily="50" charset="-128"/>
                <a:ea typeface="游ゴシック" panose="020B0400000000000000" pitchFamily="50" charset="-128"/>
              </a:endParaRPr>
            </a:p>
            <a:p>
              <a:r>
                <a:rPr lang="ja-JP" altLang="en-US" sz="1200" dirty="0">
                  <a:latin typeface="游ゴシック" panose="020B0400000000000000" pitchFamily="50" charset="-128"/>
                  <a:ea typeface="游ゴシック" panose="020B0400000000000000" pitchFamily="50" charset="-128"/>
                </a:rPr>
                <a:t>どうしてんの？</a:t>
              </a:r>
              <a:endParaRPr kumimoji="1" lang="ja-JP" altLang="en-US" sz="1200" dirty="0">
                <a:latin typeface="游ゴシック" panose="020B0400000000000000" pitchFamily="50" charset="-128"/>
                <a:ea typeface="游ゴシック" panose="020B0400000000000000" pitchFamily="50" charset="-128"/>
              </a:endParaRPr>
            </a:p>
          </p:txBody>
        </p:sp>
      </p:grpSp>
      <p:pic>
        <p:nvPicPr>
          <p:cNvPr id="203" name="グラフィックス 202">
            <a:extLst>
              <a:ext uri="{FF2B5EF4-FFF2-40B4-BE49-F238E27FC236}">
                <a16:creationId xmlns:a16="http://schemas.microsoft.com/office/drawing/2014/main" id="{9F3CD67A-2741-AB05-1448-7A12183333A2}"/>
              </a:ext>
            </a:extLst>
          </p:cNvPr>
          <p:cNvPicPr>
            <a:picLocks noChangeAspect="1"/>
          </p:cNvPicPr>
          <p:nvPr/>
        </p:nvPicPr>
        <p:blipFill rotWithShape="1">
          <a:blip r:embed="rId11">
            <a:extLst>
              <a:ext uri="{96DAC541-7B7A-43D3-8B79-37D633B846F1}">
                <asvg:svgBlip xmlns:asvg="http://schemas.microsoft.com/office/drawing/2016/SVG/main" r:embed="rId12"/>
              </a:ext>
            </a:extLst>
          </a:blip>
          <a:srcRect r="2061" b="31662"/>
          <a:stretch/>
        </p:blipFill>
        <p:spPr>
          <a:xfrm>
            <a:off x="11001790" y="4543844"/>
            <a:ext cx="969121" cy="2019867"/>
          </a:xfrm>
          <a:prstGeom prst="rect">
            <a:avLst/>
          </a:prstGeom>
        </p:spPr>
      </p:pic>
      <p:grpSp>
        <p:nvGrpSpPr>
          <p:cNvPr id="206" name="グラフィックス 5">
            <a:extLst>
              <a:ext uri="{FF2B5EF4-FFF2-40B4-BE49-F238E27FC236}">
                <a16:creationId xmlns:a16="http://schemas.microsoft.com/office/drawing/2014/main" id="{1D336ADE-42FD-BE8E-EB92-F9B3240F82B2}"/>
              </a:ext>
            </a:extLst>
          </p:cNvPr>
          <p:cNvGrpSpPr/>
          <p:nvPr/>
        </p:nvGrpSpPr>
        <p:grpSpPr>
          <a:xfrm>
            <a:off x="6963350" y="2394872"/>
            <a:ext cx="644818" cy="1134384"/>
            <a:chOff x="5339308" y="5457608"/>
            <a:chExt cx="614166" cy="1213569"/>
          </a:xfrm>
        </p:grpSpPr>
        <p:sp>
          <p:nvSpPr>
            <p:cNvPr id="207" name="フリーフォーム: 図形 206">
              <a:extLst>
                <a:ext uri="{FF2B5EF4-FFF2-40B4-BE49-F238E27FC236}">
                  <a16:creationId xmlns:a16="http://schemas.microsoft.com/office/drawing/2014/main" id="{B4047F29-4D82-63B4-69C8-7AB0C1BBFB6B}"/>
                </a:ext>
              </a:extLst>
            </p:cNvPr>
            <p:cNvSpPr/>
            <p:nvPr/>
          </p:nvSpPr>
          <p:spPr>
            <a:xfrm>
              <a:off x="5731477" y="5548543"/>
              <a:ext cx="220364" cy="620190"/>
            </a:xfrm>
            <a:custGeom>
              <a:avLst/>
              <a:gdLst>
                <a:gd name="connsiteX0" fmla="*/ 218944 w 220364"/>
                <a:gd name="connsiteY0" fmla="*/ 374590 h 620190"/>
                <a:gd name="connsiteX1" fmla="*/ 220347 w 220364"/>
                <a:gd name="connsiteY1" fmla="*/ 474695 h 620190"/>
                <a:gd name="connsiteX2" fmla="*/ 211435 w 220364"/>
                <a:gd name="connsiteY2" fmla="*/ 618045 h 620190"/>
                <a:gd name="connsiteX3" fmla="*/ 211187 w 220364"/>
                <a:gd name="connsiteY3" fmla="*/ 620191 h 620190"/>
                <a:gd name="connsiteX4" fmla="*/ 202604 w 220364"/>
                <a:gd name="connsiteY4" fmla="*/ 617385 h 620190"/>
                <a:gd name="connsiteX5" fmla="*/ 208051 w 220364"/>
                <a:gd name="connsiteY5" fmla="*/ 569519 h 620190"/>
                <a:gd name="connsiteX6" fmla="*/ 211187 w 220364"/>
                <a:gd name="connsiteY6" fmla="*/ 488643 h 620190"/>
                <a:gd name="connsiteX7" fmla="*/ 209701 w 220364"/>
                <a:gd name="connsiteY7" fmla="*/ 419237 h 620190"/>
                <a:gd name="connsiteX8" fmla="*/ 207143 w 220364"/>
                <a:gd name="connsiteY8" fmla="*/ 411645 h 620190"/>
                <a:gd name="connsiteX9" fmla="*/ 203759 w 220364"/>
                <a:gd name="connsiteY9" fmla="*/ 417999 h 620190"/>
                <a:gd name="connsiteX10" fmla="*/ 200624 w 220364"/>
                <a:gd name="connsiteY10" fmla="*/ 458438 h 620190"/>
                <a:gd name="connsiteX11" fmla="*/ 196827 w 220364"/>
                <a:gd name="connsiteY11" fmla="*/ 544431 h 620190"/>
                <a:gd name="connsiteX12" fmla="*/ 188492 w 220364"/>
                <a:gd name="connsiteY12" fmla="*/ 543771 h 620190"/>
                <a:gd name="connsiteX13" fmla="*/ 191380 w 220364"/>
                <a:gd name="connsiteY13" fmla="*/ 456045 h 620190"/>
                <a:gd name="connsiteX14" fmla="*/ 194434 w 220364"/>
                <a:gd name="connsiteY14" fmla="*/ 403475 h 620190"/>
                <a:gd name="connsiteX15" fmla="*/ 200293 w 220364"/>
                <a:gd name="connsiteY15" fmla="*/ 329778 h 620190"/>
                <a:gd name="connsiteX16" fmla="*/ 198973 w 220364"/>
                <a:gd name="connsiteY16" fmla="*/ 274980 h 620190"/>
                <a:gd name="connsiteX17" fmla="*/ 177021 w 220364"/>
                <a:gd name="connsiteY17" fmla="*/ 198395 h 620190"/>
                <a:gd name="connsiteX18" fmla="*/ 155564 w 220364"/>
                <a:gd name="connsiteY18" fmla="*/ 190803 h 620190"/>
                <a:gd name="connsiteX19" fmla="*/ 147146 w 220364"/>
                <a:gd name="connsiteY19" fmla="*/ 185933 h 620190"/>
                <a:gd name="connsiteX20" fmla="*/ 129237 w 220364"/>
                <a:gd name="connsiteY20" fmla="*/ 151767 h 620190"/>
                <a:gd name="connsiteX21" fmla="*/ 110174 w 220364"/>
                <a:gd name="connsiteY21" fmla="*/ 131053 h 620190"/>
                <a:gd name="connsiteX22" fmla="*/ 82032 w 220364"/>
                <a:gd name="connsiteY22" fmla="*/ 100848 h 620190"/>
                <a:gd name="connsiteX23" fmla="*/ 52900 w 220364"/>
                <a:gd name="connsiteY23" fmla="*/ 71716 h 620190"/>
                <a:gd name="connsiteX24" fmla="*/ 5529 w 220364"/>
                <a:gd name="connsiteY24" fmla="*/ 18486 h 620190"/>
                <a:gd name="connsiteX25" fmla="*/ 0 w 220364"/>
                <a:gd name="connsiteY25" fmla="*/ 12792 h 620190"/>
                <a:gd name="connsiteX26" fmla="*/ 5034 w 220364"/>
                <a:gd name="connsiteY26" fmla="*/ 0 h 620190"/>
                <a:gd name="connsiteX27" fmla="*/ 45060 w 220364"/>
                <a:gd name="connsiteY27" fmla="*/ 39943 h 620190"/>
                <a:gd name="connsiteX28" fmla="*/ 90615 w 220364"/>
                <a:gd name="connsiteY28" fmla="*/ 87891 h 620190"/>
                <a:gd name="connsiteX29" fmla="*/ 119747 w 220364"/>
                <a:gd name="connsiteY29" fmla="*/ 119747 h 620190"/>
                <a:gd name="connsiteX30" fmla="*/ 148631 w 220364"/>
                <a:gd name="connsiteY30" fmla="*/ 155729 h 620190"/>
                <a:gd name="connsiteX31" fmla="*/ 155729 w 220364"/>
                <a:gd name="connsiteY31" fmla="*/ 166374 h 620190"/>
                <a:gd name="connsiteX32" fmla="*/ 162166 w 220364"/>
                <a:gd name="connsiteY32" fmla="*/ 166952 h 620190"/>
                <a:gd name="connsiteX33" fmla="*/ 162909 w 220364"/>
                <a:gd name="connsiteY33" fmla="*/ 156801 h 620190"/>
                <a:gd name="connsiteX34" fmla="*/ 154986 w 220364"/>
                <a:gd name="connsiteY34" fmla="*/ 138975 h 620190"/>
                <a:gd name="connsiteX35" fmla="*/ 153335 w 220364"/>
                <a:gd name="connsiteY35" fmla="*/ 135757 h 620190"/>
                <a:gd name="connsiteX36" fmla="*/ 160763 w 220364"/>
                <a:gd name="connsiteY36" fmla="*/ 126266 h 620190"/>
                <a:gd name="connsiteX37" fmla="*/ 182303 w 220364"/>
                <a:gd name="connsiteY37" fmla="*/ 172812 h 620190"/>
                <a:gd name="connsiteX38" fmla="*/ 198395 w 220364"/>
                <a:gd name="connsiteY38" fmla="*/ 205987 h 620190"/>
                <a:gd name="connsiteX39" fmla="*/ 209536 w 220364"/>
                <a:gd name="connsiteY39" fmla="*/ 254431 h 620190"/>
                <a:gd name="connsiteX40" fmla="*/ 218944 w 220364"/>
                <a:gd name="connsiteY40" fmla="*/ 356352 h 620190"/>
                <a:gd name="connsiteX41" fmla="*/ 218944 w 220364"/>
                <a:gd name="connsiteY41" fmla="*/ 374508 h 6201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220364" h="620190">
                  <a:moveTo>
                    <a:pt x="218944" y="374590"/>
                  </a:moveTo>
                  <a:cubicBezTo>
                    <a:pt x="219440" y="408014"/>
                    <a:pt x="220512" y="441355"/>
                    <a:pt x="220347" y="474695"/>
                  </a:cubicBezTo>
                  <a:cubicBezTo>
                    <a:pt x="220100" y="522809"/>
                    <a:pt x="219110" y="570922"/>
                    <a:pt x="211435" y="618045"/>
                  </a:cubicBezTo>
                  <a:cubicBezTo>
                    <a:pt x="211352" y="618788"/>
                    <a:pt x="211187" y="619531"/>
                    <a:pt x="211187" y="620191"/>
                  </a:cubicBezTo>
                  <a:lnTo>
                    <a:pt x="202604" y="617385"/>
                  </a:lnTo>
                  <a:cubicBezTo>
                    <a:pt x="204667" y="601457"/>
                    <a:pt x="206813" y="585612"/>
                    <a:pt x="208051" y="569519"/>
                  </a:cubicBezTo>
                  <a:cubicBezTo>
                    <a:pt x="210114" y="542780"/>
                    <a:pt x="210857" y="515629"/>
                    <a:pt x="211187" y="488643"/>
                  </a:cubicBezTo>
                  <a:cubicBezTo>
                    <a:pt x="211435" y="465535"/>
                    <a:pt x="210444" y="442345"/>
                    <a:pt x="209701" y="419237"/>
                  </a:cubicBezTo>
                  <a:cubicBezTo>
                    <a:pt x="209701" y="416597"/>
                    <a:pt x="208051" y="414121"/>
                    <a:pt x="207143" y="411645"/>
                  </a:cubicBezTo>
                  <a:cubicBezTo>
                    <a:pt x="205988" y="413708"/>
                    <a:pt x="204007" y="415689"/>
                    <a:pt x="203759" y="417999"/>
                  </a:cubicBezTo>
                  <a:cubicBezTo>
                    <a:pt x="202522" y="431451"/>
                    <a:pt x="201201" y="444903"/>
                    <a:pt x="200624" y="458438"/>
                  </a:cubicBezTo>
                  <a:cubicBezTo>
                    <a:pt x="199385" y="487074"/>
                    <a:pt x="197735" y="515794"/>
                    <a:pt x="196827" y="544431"/>
                  </a:cubicBezTo>
                  <a:lnTo>
                    <a:pt x="188492" y="543771"/>
                  </a:lnTo>
                  <a:cubicBezTo>
                    <a:pt x="189400" y="514556"/>
                    <a:pt x="190308" y="485259"/>
                    <a:pt x="191380" y="456045"/>
                  </a:cubicBezTo>
                  <a:cubicBezTo>
                    <a:pt x="192041" y="438466"/>
                    <a:pt x="193114" y="420888"/>
                    <a:pt x="194434" y="403475"/>
                  </a:cubicBezTo>
                  <a:cubicBezTo>
                    <a:pt x="196249" y="378882"/>
                    <a:pt x="199220" y="354454"/>
                    <a:pt x="200293" y="329778"/>
                  </a:cubicBezTo>
                  <a:cubicBezTo>
                    <a:pt x="201036" y="311622"/>
                    <a:pt x="199633" y="293218"/>
                    <a:pt x="198973" y="274980"/>
                  </a:cubicBezTo>
                  <a:cubicBezTo>
                    <a:pt x="197983" y="244940"/>
                    <a:pt x="191793" y="218449"/>
                    <a:pt x="177021" y="198395"/>
                  </a:cubicBezTo>
                  <a:cubicBezTo>
                    <a:pt x="170831" y="189977"/>
                    <a:pt x="164064" y="182797"/>
                    <a:pt x="155564" y="190803"/>
                  </a:cubicBezTo>
                  <a:cubicBezTo>
                    <a:pt x="151107" y="195012"/>
                    <a:pt x="147889" y="191463"/>
                    <a:pt x="147146" y="185933"/>
                  </a:cubicBezTo>
                  <a:cubicBezTo>
                    <a:pt x="144670" y="169510"/>
                    <a:pt x="136995" y="160680"/>
                    <a:pt x="129237" y="151767"/>
                  </a:cubicBezTo>
                  <a:cubicBezTo>
                    <a:pt x="122966" y="144587"/>
                    <a:pt x="116528" y="137985"/>
                    <a:pt x="110174" y="131053"/>
                  </a:cubicBezTo>
                  <a:cubicBezTo>
                    <a:pt x="100848" y="120984"/>
                    <a:pt x="91523" y="110669"/>
                    <a:pt x="82032" y="100848"/>
                  </a:cubicBezTo>
                  <a:cubicBezTo>
                    <a:pt x="72459" y="90944"/>
                    <a:pt x="62391" y="82032"/>
                    <a:pt x="52900" y="71716"/>
                  </a:cubicBezTo>
                  <a:cubicBezTo>
                    <a:pt x="36972" y="54302"/>
                    <a:pt x="21705" y="35321"/>
                    <a:pt x="5529" y="18486"/>
                  </a:cubicBezTo>
                  <a:cubicBezTo>
                    <a:pt x="3714" y="16588"/>
                    <a:pt x="1816" y="14690"/>
                    <a:pt x="0" y="12792"/>
                  </a:cubicBezTo>
                  <a:lnTo>
                    <a:pt x="5034" y="0"/>
                  </a:lnTo>
                  <a:cubicBezTo>
                    <a:pt x="18404" y="13204"/>
                    <a:pt x="31773" y="26409"/>
                    <a:pt x="45060" y="39943"/>
                  </a:cubicBezTo>
                  <a:cubicBezTo>
                    <a:pt x="60410" y="55623"/>
                    <a:pt x="75512" y="71799"/>
                    <a:pt x="90615" y="87891"/>
                  </a:cubicBezTo>
                  <a:cubicBezTo>
                    <a:pt x="100436" y="98290"/>
                    <a:pt x="110256" y="108605"/>
                    <a:pt x="119747" y="119747"/>
                  </a:cubicBezTo>
                  <a:cubicBezTo>
                    <a:pt x="129568" y="131218"/>
                    <a:pt x="139058" y="143514"/>
                    <a:pt x="148631" y="155729"/>
                  </a:cubicBezTo>
                  <a:cubicBezTo>
                    <a:pt x="151190" y="158947"/>
                    <a:pt x="153005" y="163733"/>
                    <a:pt x="155729" y="166374"/>
                  </a:cubicBezTo>
                  <a:cubicBezTo>
                    <a:pt x="157462" y="168108"/>
                    <a:pt x="160928" y="168685"/>
                    <a:pt x="162166" y="166952"/>
                  </a:cubicBezTo>
                  <a:cubicBezTo>
                    <a:pt x="163404" y="165219"/>
                    <a:pt x="163816" y="159442"/>
                    <a:pt x="162909" y="156801"/>
                  </a:cubicBezTo>
                  <a:cubicBezTo>
                    <a:pt x="160763" y="150447"/>
                    <a:pt x="157874" y="144670"/>
                    <a:pt x="154986" y="138975"/>
                  </a:cubicBezTo>
                  <a:cubicBezTo>
                    <a:pt x="154408" y="137902"/>
                    <a:pt x="153913" y="136830"/>
                    <a:pt x="153335" y="135757"/>
                  </a:cubicBezTo>
                  <a:lnTo>
                    <a:pt x="160763" y="126266"/>
                  </a:lnTo>
                  <a:cubicBezTo>
                    <a:pt x="168190" y="141534"/>
                    <a:pt x="174958" y="157379"/>
                    <a:pt x="182303" y="172812"/>
                  </a:cubicBezTo>
                  <a:cubicBezTo>
                    <a:pt x="187584" y="183953"/>
                    <a:pt x="194434" y="193773"/>
                    <a:pt x="198395" y="205987"/>
                  </a:cubicBezTo>
                  <a:cubicBezTo>
                    <a:pt x="203347" y="221172"/>
                    <a:pt x="207473" y="237678"/>
                    <a:pt x="209536" y="254431"/>
                  </a:cubicBezTo>
                  <a:cubicBezTo>
                    <a:pt x="213580" y="288102"/>
                    <a:pt x="216056" y="322268"/>
                    <a:pt x="218944" y="356352"/>
                  </a:cubicBezTo>
                  <a:cubicBezTo>
                    <a:pt x="219440" y="362294"/>
                    <a:pt x="218944" y="368483"/>
                    <a:pt x="218944" y="374508"/>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8" name="フリーフォーム: 図形 207">
              <a:extLst>
                <a:ext uri="{FF2B5EF4-FFF2-40B4-BE49-F238E27FC236}">
                  <a16:creationId xmlns:a16="http://schemas.microsoft.com/office/drawing/2014/main" id="{1265B1D0-ADB9-3A2A-C657-1DF5ED6810A0}"/>
                </a:ext>
              </a:extLst>
            </p:cNvPr>
            <p:cNvSpPr/>
            <p:nvPr/>
          </p:nvSpPr>
          <p:spPr>
            <a:xfrm>
              <a:off x="5773813" y="6166092"/>
              <a:ext cx="179661" cy="447983"/>
            </a:xfrm>
            <a:custGeom>
              <a:avLst/>
              <a:gdLst>
                <a:gd name="connsiteX0" fmla="*/ 179662 w 179661"/>
                <a:gd name="connsiteY0" fmla="*/ 388372 h 447983"/>
                <a:gd name="connsiteX1" fmla="*/ 173142 w 179661"/>
                <a:gd name="connsiteY1" fmla="*/ 395883 h 447983"/>
                <a:gd name="connsiteX2" fmla="*/ 145743 w 179661"/>
                <a:gd name="connsiteY2" fmla="*/ 419898 h 447983"/>
                <a:gd name="connsiteX3" fmla="*/ 105470 w 179661"/>
                <a:gd name="connsiteY3" fmla="*/ 444739 h 447983"/>
                <a:gd name="connsiteX4" fmla="*/ 73201 w 179661"/>
                <a:gd name="connsiteY4" fmla="*/ 447462 h 447983"/>
                <a:gd name="connsiteX5" fmla="*/ 31443 w 179661"/>
                <a:gd name="connsiteY5" fmla="*/ 422291 h 447983"/>
                <a:gd name="connsiteX6" fmla="*/ 1156 w 179661"/>
                <a:gd name="connsiteY6" fmla="*/ 347687 h 447983"/>
                <a:gd name="connsiteX7" fmla="*/ 0 w 179661"/>
                <a:gd name="connsiteY7" fmla="*/ 339517 h 447983"/>
                <a:gd name="connsiteX8" fmla="*/ 9078 w 179661"/>
                <a:gd name="connsiteY8" fmla="*/ 336216 h 447983"/>
                <a:gd name="connsiteX9" fmla="*/ 9738 w 179661"/>
                <a:gd name="connsiteY9" fmla="*/ 340507 h 447983"/>
                <a:gd name="connsiteX10" fmla="*/ 22695 w 179661"/>
                <a:gd name="connsiteY10" fmla="*/ 384246 h 447983"/>
                <a:gd name="connsiteX11" fmla="*/ 44812 w 179661"/>
                <a:gd name="connsiteY11" fmla="*/ 416844 h 447983"/>
                <a:gd name="connsiteX12" fmla="*/ 65774 w 179661"/>
                <a:gd name="connsiteY12" fmla="*/ 430379 h 447983"/>
                <a:gd name="connsiteX13" fmla="*/ 97300 w 179661"/>
                <a:gd name="connsiteY13" fmla="*/ 428233 h 447983"/>
                <a:gd name="connsiteX14" fmla="*/ 146486 w 179661"/>
                <a:gd name="connsiteY14" fmla="*/ 399266 h 447983"/>
                <a:gd name="connsiteX15" fmla="*/ 146156 w 179661"/>
                <a:gd name="connsiteY15" fmla="*/ 390601 h 447983"/>
                <a:gd name="connsiteX16" fmla="*/ 125276 w 179661"/>
                <a:gd name="connsiteY16" fmla="*/ 393654 h 447983"/>
                <a:gd name="connsiteX17" fmla="*/ 118839 w 179661"/>
                <a:gd name="connsiteY17" fmla="*/ 400834 h 447983"/>
                <a:gd name="connsiteX18" fmla="*/ 75347 w 179661"/>
                <a:gd name="connsiteY18" fmla="*/ 394727 h 447983"/>
                <a:gd name="connsiteX19" fmla="*/ 35652 w 179661"/>
                <a:gd name="connsiteY19" fmla="*/ 367906 h 447983"/>
                <a:gd name="connsiteX20" fmla="*/ 27729 w 179661"/>
                <a:gd name="connsiteY20" fmla="*/ 355362 h 447983"/>
                <a:gd name="connsiteX21" fmla="*/ 33424 w 179661"/>
                <a:gd name="connsiteY21" fmla="*/ 340507 h 447983"/>
                <a:gd name="connsiteX22" fmla="*/ 39531 w 179661"/>
                <a:gd name="connsiteY22" fmla="*/ 340507 h 447983"/>
                <a:gd name="connsiteX23" fmla="*/ 52157 w 179661"/>
                <a:gd name="connsiteY23" fmla="*/ 327633 h 447983"/>
                <a:gd name="connsiteX24" fmla="*/ 60327 w 179661"/>
                <a:gd name="connsiteY24" fmla="*/ 298996 h 447983"/>
                <a:gd name="connsiteX25" fmla="*/ 85663 w 179661"/>
                <a:gd name="connsiteY25" fmla="*/ 218532 h 447983"/>
                <a:gd name="connsiteX26" fmla="*/ 97300 w 179661"/>
                <a:gd name="connsiteY26" fmla="*/ 171574 h 447983"/>
                <a:gd name="connsiteX27" fmla="*/ 99198 w 179661"/>
                <a:gd name="connsiteY27" fmla="*/ 163156 h 447983"/>
                <a:gd name="connsiteX28" fmla="*/ 108193 w 179661"/>
                <a:gd name="connsiteY28" fmla="*/ 167695 h 447983"/>
                <a:gd name="connsiteX29" fmla="*/ 88221 w 179661"/>
                <a:gd name="connsiteY29" fmla="*/ 252946 h 447983"/>
                <a:gd name="connsiteX30" fmla="*/ 63216 w 179661"/>
                <a:gd name="connsiteY30" fmla="*/ 334812 h 447983"/>
                <a:gd name="connsiteX31" fmla="*/ 67590 w 179661"/>
                <a:gd name="connsiteY31" fmla="*/ 355114 h 447983"/>
                <a:gd name="connsiteX32" fmla="*/ 89542 w 179661"/>
                <a:gd name="connsiteY32" fmla="*/ 365018 h 447983"/>
                <a:gd name="connsiteX33" fmla="*/ 101343 w 179661"/>
                <a:gd name="connsiteY33" fmla="*/ 358745 h 447983"/>
                <a:gd name="connsiteX34" fmla="*/ 134849 w 179661"/>
                <a:gd name="connsiteY34" fmla="*/ 293384 h 447983"/>
                <a:gd name="connsiteX35" fmla="*/ 141121 w 179661"/>
                <a:gd name="connsiteY35" fmla="*/ 275806 h 447983"/>
                <a:gd name="connsiteX36" fmla="*/ 148714 w 179661"/>
                <a:gd name="connsiteY36" fmla="*/ 200789 h 447983"/>
                <a:gd name="connsiteX37" fmla="*/ 149044 w 179661"/>
                <a:gd name="connsiteY37" fmla="*/ 108606 h 447983"/>
                <a:gd name="connsiteX38" fmla="*/ 150530 w 179661"/>
                <a:gd name="connsiteY38" fmla="*/ 102334 h 447983"/>
                <a:gd name="connsiteX39" fmla="*/ 156389 w 179661"/>
                <a:gd name="connsiteY39" fmla="*/ 32516 h 447983"/>
                <a:gd name="connsiteX40" fmla="*/ 156719 w 179661"/>
                <a:gd name="connsiteY40" fmla="*/ 28720 h 447983"/>
                <a:gd name="connsiteX41" fmla="*/ 160102 w 179661"/>
                <a:gd name="connsiteY41" fmla="*/ 0 h 447983"/>
                <a:gd name="connsiteX42" fmla="*/ 168685 w 179661"/>
                <a:gd name="connsiteY42" fmla="*/ 2806 h 447983"/>
                <a:gd name="connsiteX43" fmla="*/ 168438 w 179661"/>
                <a:gd name="connsiteY43" fmla="*/ 24181 h 447983"/>
                <a:gd name="connsiteX44" fmla="*/ 159938 w 179661"/>
                <a:gd name="connsiteY44" fmla="*/ 110339 h 447983"/>
                <a:gd name="connsiteX45" fmla="*/ 159360 w 179661"/>
                <a:gd name="connsiteY45" fmla="*/ 188327 h 447983"/>
                <a:gd name="connsiteX46" fmla="*/ 148714 w 179661"/>
                <a:gd name="connsiteY46" fmla="*/ 286782 h 447983"/>
                <a:gd name="connsiteX47" fmla="*/ 135344 w 179661"/>
                <a:gd name="connsiteY47" fmla="*/ 316822 h 447983"/>
                <a:gd name="connsiteX48" fmla="*/ 118096 w 179661"/>
                <a:gd name="connsiteY48" fmla="*/ 349255 h 447983"/>
                <a:gd name="connsiteX49" fmla="*/ 125689 w 179661"/>
                <a:gd name="connsiteY49" fmla="*/ 366998 h 447983"/>
                <a:gd name="connsiteX50" fmla="*/ 171409 w 179661"/>
                <a:gd name="connsiteY50" fmla="*/ 379542 h 447983"/>
                <a:gd name="connsiteX51" fmla="*/ 179496 w 179661"/>
                <a:gd name="connsiteY51" fmla="*/ 388455 h 44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9661" h="447983">
                  <a:moveTo>
                    <a:pt x="179662" y="388372"/>
                  </a:moveTo>
                  <a:cubicBezTo>
                    <a:pt x="177516" y="391013"/>
                    <a:pt x="175453" y="395388"/>
                    <a:pt x="173142" y="395883"/>
                  </a:cubicBezTo>
                  <a:cubicBezTo>
                    <a:pt x="161918" y="398358"/>
                    <a:pt x="153831" y="409335"/>
                    <a:pt x="145743" y="419898"/>
                  </a:cubicBezTo>
                  <a:cubicBezTo>
                    <a:pt x="133942" y="435248"/>
                    <a:pt x="120655" y="443501"/>
                    <a:pt x="105470" y="444739"/>
                  </a:cubicBezTo>
                  <a:cubicBezTo>
                    <a:pt x="94741" y="445646"/>
                    <a:pt x="83848" y="445316"/>
                    <a:pt x="73201" y="447462"/>
                  </a:cubicBezTo>
                  <a:cubicBezTo>
                    <a:pt x="56201" y="450845"/>
                    <a:pt x="43822" y="437229"/>
                    <a:pt x="31443" y="422291"/>
                  </a:cubicBezTo>
                  <a:cubicBezTo>
                    <a:pt x="15680" y="403145"/>
                    <a:pt x="5364" y="378717"/>
                    <a:pt x="1156" y="347687"/>
                  </a:cubicBezTo>
                  <a:cubicBezTo>
                    <a:pt x="825" y="344964"/>
                    <a:pt x="413" y="342240"/>
                    <a:pt x="0" y="339517"/>
                  </a:cubicBezTo>
                  <a:lnTo>
                    <a:pt x="9078" y="336216"/>
                  </a:lnTo>
                  <a:cubicBezTo>
                    <a:pt x="9326" y="337619"/>
                    <a:pt x="9491" y="339104"/>
                    <a:pt x="9738" y="340507"/>
                  </a:cubicBezTo>
                  <a:cubicBezTo>
                    <a:pt x="12214" y="356352"/>
                    <a:pt x="14442" y="372445"/>
                    <a:pt x="22695" y="384246"/>
                  </a:cubicBezTo>
                  <a:cubicBezTo>
                    <a:pt x="30122" y="394892"/>
                    <a:pt x="37467" y="405951"/>
                    <a:pt x="44812" y="416844"/>
                  </a:cubicBezTo>
                  <a:cubicBezTo>
                    <a:pt x="50754" y="425675"/>
                    <a:pt x="57356" y="431287"/>
                    <a:pt x="65774" y="430379"/>
                  </a:cubicBezTo>
                  <a:cubicBezTo>
                    <a:pt x="76255" y="429306"/>
                    <a:pt x="86901" y="426996"/>
                    <a:pt x="97300" y="428233"/>
                  </a:cubicBezTo>
                  <a:cubicBezTo>
                    <a:pt x="116776" y="430544"/>
                    <a:pt x="131878" y="416680"/>
                    <a:pt x="146486" y="399266"/>
                  </a:cubicBezTo>
                  <a:cubicBezTo>
                    <a:pt x="149457" y="395717"/>
                    <a:pt x="148549" y="393242"/>
                    <a:pt x="146156" y="390601"/>
                  </a:cubicBezTo>
                  <a:cubicBezTo>
                    <a:pt x="141121" y="385072"/>
                    <a:pt x="129980" y="386970"/>
                    <a:pt x="125276" y="393654"/>
                  </a:cubicBezTo>
                  <a:cubicBezTo>
                    <a:pt x="123295" y="396460"/>
                    <a:pt x="120985" y="400751"/>
                    <a:pt x="118839" y="400834"/>
                  </a:cubicBezTo>
                  <a:cubicBezTo>
                    <a:pt x="104232" y="401165"/>
                    <a:pt x="89377" y="403805"/>
                    <a:pt x="75347" y="394727"/>
                  </a:cubicBezTo>
                  <a:cubicBezTo>
                    <a:pt x="62061" y="386227"/>
                    <a:pt x="48691" y="377479"/>
                    <a:pt x="35652" y="367906"/>
                  </a:cubicBezTo>
                  <a:cubicBezTo>
                    <a:pt x="32433" y="365513"/>
                    <a:pt x="29545" y="360314"/>
                    <a:pt x="27729" y="355362"/>
                  </a:cubicBezTo>
                  <a:cubicBezTo>
                    <a:pt x="24758" y="347274"/>
                    <a:pt x="27399" y="341002"/>
                    <a:pt x="33424" y="340507"/>
                  </a:cubicBezTo>
                  <a:cubicBezTo>
                    <a:pt x="35487" y="340342"/>
                    <a:pt x="37550" y="340012"/>
                    <a:pt x="39531" y="340507"/>
                  </a:cubicBezTo>
                  <a:cubicBezTo>
                    <a:pt x="46380" y="342487"/>
                    <a:pt x="49599" y="335721"/>
                    <a:pt x="52157" y="327633"/>
                  </a:cubicBezTo>
                  <a:cubicBezTo>
                    <a:pt x="55046" y="318224"/>
                    <a:pt x="57356" y="308404"/>
                    <a:pt x="60327" y="298996"/>
                  </a:cubicBezTo>
                  <a:cubicBezTo>
                    <a:pt x="68745" y="272175"/>
                    <a:pt x="77575" y="245683"/>
                    <a:pt x="85663" y="218532"/>
                  </a:cubicBezTo>
                  <a:cubicBezTo>
                    <a:pt x="90202" y="203347"/>
                    <a:pt x="92926" y="186841"/>
                    <a:pt x="97300" y="171574"/>
                  </a:cubicBezTo>
                  <a:cubicBezTo>
                    <a:pt x="98125" y="168768"/>
                    <a:pt x="98703" y="166045"/>
                    <a:pt x="99198" y="163156"/>
                  </a:cubicBezTo>
                  <a:lnTo>
                    <a:pt x="108193" y="167695"/>
                  </a:lnTo>
                  <a:cubicBezTo>
                    <a:pt x="102334" y="196580"/>
                    <a:pt x="95484" y="224969"/>
                    <a:pt x="88221" y="252946"/>
                  </a:cubicBezTo>
                  <a:cubicBezTo>
                    <a:pt x="80959" y="280923"/>
                    <a:pt x="71799" y="307744"/>
                    <a:pt x="63216" y="334812"/>
                  </a:cubicBezTo>
                  <a:cubicBezTo>
                    <a:pt x="60080" y="344798"/>
                    <a:pt x="63216" y="349337"/>
                    <a:pt x="67590" y="355114"/>
                  </a:cubicBezTo>
                  <a:cubicBezTo>
                    <a:pt x="74192" y="363862"/>
                    <a:pt x="82692" y="360314"/>
                    <a:pt x="89542" y="365018"/>
                  </a:cubicBezTo>
                  <a:cubicBezTo>
                    <a:pt x="95567" y="369144"/>
                    <a:pt x="98455" y="364275"/>
                    <a:pt x="101343" y="358745"/>
                  </a:cubicBezTo>
                  <a:cubicBezTo>
                    <a:pt x="112649" y="337123"/>
                    <a:pt x="123873" y="315336"/>
                    <a:pt x="134849" y="293384"/>
                  </a:cubicBezTo>
                  <a:cubicBezTo>
                    <a:pt x="137490" y="288102"/>
                    <a:pt x="140379" y="282078"/>
                    <a:pt x="141121" y="275806"/>
                  </a:cubicBezTo>
                  <a:cubicBezTo>
                    <a:pt x="144175" y="250883"/>
                    <a:pt x="147558" y="225959"/>
                    <a:pt x="148714" y="200789"/>
                  </a:cubicBezTo>
                  <a:cubicBezTo>
                    <a:pt x="149952" y="170996"/>
                    <a:pt x="149044" y="140956"/>
                    <a:pt x="149044" y="108606"/>
                  </a:cubicBezTo>
                  <a:cubicBezTo>
                    <a:pt x="149539" y="106543"/>
                    <a:pt x="150364" y="104480"/>
                    <a:pt x="150530" y="102334"/>
                  </a:cubicBezTo>
                  <a:cubicBezTo>
                    <a:pt x="152510" y="79061"/>
                    <a:pt x="154078" y="55706"/>
                    <a:pt x="156389" y="32516"/>
                  </a:cubicBezTo>
                  <a:cubicBezTo>
                    <a:pt x="156472" y="31278"/>
                    <a:pt x="156636" y="30040"/>
                    <a:pt x="156719" y="28720"/>
                  </a:cubicBezTo>
                  <a:cubicBezTo>
                    <a:pt x="157709" y="19146"/>
                    <a:pt x="158865" y="9573"/>
                    <a:pt x="160102" y="0"/>
                  </a:cubicBezTo>
                  <a:lnTo>
                    <a:pt x="168685" y="2806"/>
                  </a:lnTo>
                  <a:cubicBezTo>
                    <a:pt x="168025" y="9408"/>
                    <a:pt x="168768" y="16753"/>
                    <a:pt x="168438" y="24181"/>
                  </a:cubicBezTo>
                  <a:cubicBezTo>
                    <a:pt x="165219" y="53313"/>
                    <a:pt x="161506" y="81702"/>
                    <a:pt x="159938" y="110339"/>
                  </a:cubicBezTo>
                  <a:cubicBezTo>
                    <a:pt x="158535" y="136170"/>
                    <a:pt x="160845" y="162496"/>
                    <a:pt x="159360" y="188327"/>
                  </a:cubicBezTo>
                  <a:cubicBezTo>
                    <a:pt x="157462" y="221503"/>
                    <a:pt x="158039" y="255752"/>
                    <a:pt x="148714" y="286782"/>
                  </a:cubicBezTo>
                  <a:cubicBezTo>
                    <a:pt x="145413" y="297675"/>
                    <a:pt x="140131" y="307166"/>
                    <a:pt x="135344" y="316822"/>
                  </a:cubicBezTo>
                  <a:cubicBezTo>
                    <a:pt x="129815" y="327963"/>
                    <a:pt x="123791" y="338279"/>
                    <a:pt x="118096" y="349255"/>
                  </a:cubicBezTo>
                  <a:cubicBezTo>
                    <a:pt x="114465" y="356270"/>
                    <a:pt x="117766" y="364605"/>
                    <a:pt x="125689" y="366998"/>
                  </a:cubicBezTo>
                  <a:cubicBezTo>
                    <a:pt x="140874" y="371537"/>
                    <a:pt x="156224" y="374838"/>
                    <a:pt x="171409" y="379542"/>
                  </a:cubicBezTo>
                  <a:cubicBezTo>
                    <a:pt x="174380" y="380450"/>
                    <a:pt x="176773" y="385402"/>
                    <a:pt x="179496" y="388455"/>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9" name="フリーフォーム: 図形 208">
              <a:extLst>
                <a:ext uri="{FF2B5EF4-FFF2-40B4-BE49-F238E27FC236}">
                  <a16:creationId xmlns:a16="http://schemas.microsoft.com/office/drawing/2014/main" id="{0BCF067F-D483-2985-F258-3653F83EA6D1}"/>
                </a:ext>
              </a:extLst>
            </p:cNvPr>
            <p:cNvSpPr/>
            <p:nvPr/>
          </p:nvSpPr>
          <p:spPr>
            <a:xfrm>
              <a:off x="5924095" y="5960188"/>
              <a:ext cx="18522" cy="238255"/>
            </a:xfrm>
            <a:custGeom>
              <a:avLst/>
              <a:gdLst>
                <a:gd name="connsiteX0" fmla="*/ 17001 w 18522"/>
                <a:gd name="connsiteY0" fmla="*/ 7592 h 238255"/>
                <a:gd name="connsiteX1" fmla="*/ 18486 w 18522"/>
                <a:gd name="connsiteY1" fmla="*/ 76997 h 238255"/>
                <a:gd name="connsiteX2" fmla="*/ 15350 w 18522"/>
                <a:gd name="connsiteY2" fmla="*/ 157874 h 238255"/>
                <a:gd name="connsiteX3" fmla="*/ 9903 w 18522"/>
                <a:gd name="connsiteY3" fmla="*/ 205740 h 238255"/>
                <a:gd name="connsiteX4" fmla="*/ 6519 w 18522"/>
                <a:gd name="connsiteY4" fmla="*/ 234459 h 238255"/>
                <a:gd name="connsiteX5" fmla="*/ 6190 w 18522"/>
                <a:gd name="connsiteY5" fmla="*/ 238256 h 238255"/>
                <a:gd name="connsiteX6" fmla="*/ 0 w 18522"/>
                <a:gd name="connsiteY6" fmla="*/ 236770 h 238255"/>
                <a:gd name="connsiteX7" fmla="*/ 3631 w 18522"/>
                <a:gd name="connsiteY7" fmla="*/ 161506 h 238255"/>
                <a:gd name="connsiteX8" fmla="*/ 4291 w 18522"/>
                <a:gd name="connsiteY8" fmla="*/ 132786 h 238255"/>
                <a:gd name="connsiteX9" fmla="*/ 8087 w 18522"/>
                <a:gd name="connsiteY9" fmla="*/ 46793 h 238255"/>
                <a:gd name="connsiteX10" fmla="*/ 11224 w 18522"/>
                <a:gd name="connsiteY10" fmla="*/ 6354 h 238255"/>
                <a:gd name="connsiteX11" fmla="*/ 14607 w 18522"/>
                <a:gd name="connsiteY11" fmla="*/ 0 h 238255"/>
                <a:gd name="connsiteX12" fmla="*/ 17166 w 18522"/>
                <a:gd name="connsiteY12" fmla="*/ 7592 h 238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8522" h="238255">
                  <a:moveTo>
                    <a:pt x="17001" y="7592"/>
                  </a:moveTo>
                  <a:cubicBezTo>
                    <a:pt x="17661" y="30700"/>
                    <a:pt x="18734" y="53890"/>
                    <a:pt x="18486" y="76997"/>
                  </a:cubicBezTo>
                  <a:cubicBezTo>
                    <a:pt x="18156" y="103984"/>
                    <a:pt x="17413" y="131135"/>
                    <a:pt x="15350" y="157874"/>
                  </a:cubicBezTo>
                  <a:cubicBezTo>
                    <a:pt x="14112" y="173967"/>
                    <a:pt x="11966" y="189812"/>
                    <a:pt x="9903" y="205740"/>
                  </a:cubicBezTo>
                  <a:cubicBezTo>
                    <a:pt x="8665" y="215313"/>
                    <a:pt x="7427" y="224804"/>
                    <a:pt x="6519" y="234459"/>
                  </a:cubicBezTo>
                  <a:cubicBezTo>
                    <a:pt x="6354" y="235697"/>
                    <a:pt x="6272" y="236935"/>
                    <a:pt x="6190" y="238256"/>
                  </a:cubicBezTo>
                  <a:lnTo>
                    <a:pt x="0" y="236770"/>
                  </a:lnTo>
                  <a:cubicBezTo>
                    <a:pt x="2311" y="211847"/>
                    <a:pt x="3301" y="186841"/>
                    <a:pt x="3631" y="161506"/>
                  </a:cubicBezTo>
                  <a:cubicBezTo>
                    <a:pt x="3796" y="151932"/>
                    <a:pt x="3961" y="142359"/>
                    <a:pt x="4291" y="132786"/>
                  </a:cubicBezTo>
                  <a:cubicBezTo>
                    <a:pt x="5199" y="104149"/>
                    <a:pt x="6767" y="75429"/>
                    <a:pt x="8087" y="46793"/>
                  </a:cubicBezTo>
                  <a:cubicBezTo>
                    <a:pt x="8665" y="33258"/>
                    <a:pt x="9903" y="19724"/>
                    <a:pt x="11224" y="6354"/>
                  </a:cubicBezTo>
                  <a:cubicBezTo>
                    <a:pt x="11471" y="4044"/>
                    <a:pt x="13452" y="2063"/>
                    <a:pt x="14607" y="0"/>
                  </a:cubicBezTo>
                  <a:cubicBezTo>
                    <a:pt x="15515" y="2558"/>
                    <a:pt x="17083" y="5034"/>
                    <a:pt x="17166" y="7592"/>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0" name="フリーフォーム: 図形 209">
              <a:extLst>
                <a:ext uri="{FF2B5EF4-FFF2-40B4-BE49-F238E27FC236}">
                  <a16:creationId xmlns:a16="http://schemas.microsoft.com/office/drawing/2014/main" id="{C26F26EC-7E5F-A21C-2D6F-24AD8A704EB9}"/>
                </a:ext>
              </a:extLst>
            </p:cNvPr>
            <p:cNvSpPr/>
            <p:nvPr/>
          </p:nvSpPr>
          <p:spPr>
            <a:xfrm>
              <a:off x="5350417" y="5490113"/>
              <a:ext cx="581556" cy="1106287"/>
            </a:xfrm>
            <a:custGeom>
              <a:avLst/>
              <a:gdLst>
                <a:gd name="connsiteX0" fmla="*/ 580033 w 581556"/>
                <a:gd name="connsiteY0" fmla="*/ 333410 h 1106287"/>
                <a:gd name="connsiteX1" fmla="*/ 581353 w 581556"/>
                <a:gd name="connsiteY1" fmla="*/ 388207 h 1106287"/>
                <a:gd name="connsiteX2" fmla="*/ 575494 w 581556"/>
                <a:gd name="connsiteY2" fmla="*/ 461904 h 1106287"/>
                <a:gd name="connsiteX3" fmla="*/ 572440 w 581556"/>
                <a:gd name="connsiteY3" fmla="*/ 514474 h 1106287"/>
                <a:gd name="connsiteX4" fmla="*/ 569552 w 581556"/>
                <a:gd name="connsiteY4" fmla="*/ 602200 h 1106287"/>
                <a:gd name="connsiteX5" fmla="*/ 569387 w 581556"/>
                <a:gd name="connsiteY5" fmla="*/ 608389 h 1106287"/>
                <a:gd name="connsiteX6" fmla="*/ 567736 w 581556"/>
                <a:gd name="connsiteY6" fmla="*/ 659556 h 1106287"/>
                <a:gd name="connsiteX7" fmla="*/ 561629 w 581556"/>
                <a:gd name="connsiteY7" fmla="*/ 738040 h 1106287"/>
                <a:gd name="connsiteX8" fmla="*/ 558989 w 581556"/>
                <a:gd name="connsiteY8" fmla="*/ 744312 h 1106287"/>
                <a:gd name="connsiteX9" fmla="*/ 557090 w 581556"/>
                <a:gd name="connsiteY9" fmla="*/ 738040 h 1106287"/>
                <a:gd name="connsiteX10" fmla="*/ 554119 w 581556"/>
                <a:gd name="connsiteY10" fmla="*/ 703543 h 1106287"/>
                <a:gd name="connsiteX11" fmla="*/ 542566 w 581556"/>
                <a:gd name="connsiteY11" fmla="*/ 577772 h 1106287"/>
                <a:gd name="connsiteX12" fmla="*/ 529526 w 581556"/>
                <a:gd name="connsiteY12" fmla="*/ 498711 h 1106287"/>
                <a:gd name="connsiteX13" fmla="*/ 517477 w 581556"/>
                <a:gd name="connsiteY13" fmla="*/ 444739 h 1106287"/>
                <a:gd name="connsiteX14" fmla="*/ 509307 w 581556"/>
                <a:gd name="connsiteY14" fmla="*/ 391756 h 1106287"/>
                <a:gd name="connsiteX15" fmla="*/ 495360 w 581556"/>
                <a:gd name="connsiteY15" fmla="*/ 347109 h 1106287"/>
                <a:gd name="connsiteX16" fmla="*/ 486117 w 581556"/>
                <a:gd name="connsiteY16" fmla="*/ 319545 h 1106287"/>
                <a:gd name="connsiteX17" fmla="*/ 469199 w 581556"/>
                <a:gd name="connsiteY17" fmla="*/ 263921 h 1106287"/>
                <a:gd name="connsiteX18" fmla="*/ 443946 w 581556"/>
                <a:gd name="connsiteY18" fmla="*/ 190720 h 1106287"/>
                <a:gd name="connsiteX19" fmla="*/ 413163 w 581556"/>
                <a:gd name="connsiteY19" fmla="*/ 143762 h 1106287"/>
                <a:gd name="connsiteX20" fmla="*/ 396410 w 581556"/>
                <a:gd name="connsiteY20" fmla="*/ 135427 h 1106287"/>
                <a:gd name="connsiteX21" fmla="*/ 387250 w 581556"/>
                <a:gd name="connsiteY21" fmla="*/ 153088 h 1106287"/>
                <a:gd name="connsiteX22" fmla="*/ 388653 w 581556"/>
                <a:gd name="connsiteY22" fmla="*/ 169428 h 1106287"/>
                <a:gd name="connsiteX23" fmla="*/ 394017 w 581556"/>
                <a:gd name="connsiteY23" fmla="*/ 209289 h 1106287"/>
                <a:gd name="connsiteX24" fmla="*/ 399216 w 581556"/>
                <a:gd name="connsiteY24" fmla="*/ 230086 h 1106287"/>
                <a:gd name="connsiteX25" fmla="*/ 393687 w 581556"/>
                <a:gd name="connsiteY25" fmla="*/ 233304 h 1106287"/>
                <a:gd name="connsiteX26" fmla="*/ 385682 w 581556"/>
                <a:gd name="connsiteY26" fmla="*/ 206400 h 1106287"/>
                <a:gd name="connsiteX27" fmla="*/ 383371 w 581556"/>
                <a:gd name="connsiteY27" fmla="*/ 195507 h 1106287"/>
                <a:gd name="connsiteX28" fmla="*/ 340869 w 581556"/>
                <a:gd name="connsiteY28" fmla="*/ 101673 h 1106287"/>
                <a:gd name="connsiteX29" fmla="*/ 334185 w 581556"/>
                <a:gd name="connsiteY29" fmla="*/ 98703 h 1106287"/>
                <a:gd name="connsiteX30" fmla="*/ 335258 w 581556"/>
                <a:gd name="connsiteY30" fmla="*/ 108110 h 1106287"/>
                <a:gd name="connsiteX31" fmla="*/ 348379 w 581556"/>
                <a:gd name="connsiteY31" fmla="*/ 136995 h 1106287"/>
                <a:gd name="connsiteX32" fmla="*/ 374953 w 581556"/>
                <a:gd name="connsiteY32" fmla="*/ 205905 h 1106287"/>
                <a:gd name="connsiteX33" fmla="*/ 385599 w 581556"/>
                <a:gd name="connsiteY33" fmla="*/ 246261 h 1106287"/>
                <a:gd name="connsiteX34" fmla="*/ 400867 w 581556"/>
                <a:gd name="connsiteY34" fmla="*/ 319958 h 1106287"/>
                <a:gd name="connsiteX35" fmla="*/ 422159 w 581556"/>
                <a:gd name="connsiteY35" fmla="*/ 450350 h 1106287"/>
                <a:gd name="connsiteX36" fmla="*/ 426945 w 581556"/>
                <a:gd name="connsiteY36" fmla="*/ 512823 h 1106287"/>
                <a:gd name="connsiteX37" fmla="*/ 432557 w 581556"/>
                <a:gd name="connsiteY37" fmla="*/ 609545 h 1106287"/>
                <a:gd name="connsiteX38" fmla="*/ 439407 w 581556"/>
                <a:gd name="connsiteY38" fmla="*/ 676310 h 1106287"/>
                <a:gd name="connsiteX39" fmla="*/ 444606 w 581556"/>
                <a:gd name="connsiteY39" fmla="*/ 685882 h 1106287"/>
                <a:gd name="connsiteX40" fmla="*/ 449723 w 581556"/>
                <a:gd name="connsiteY40" fmla="*/ 674907 h 1106287"/>
                <a:gd name="connsiteX41" fmla="*/ 451456 w 581556"/>
                <a:gd name="connsiteY41" fmla="*/ 641565 h 1106287"/>
                <a:gd name="connsiteX42" fmla="*/ 452941 w 581556"/>
                <a:gd name="connsiteY42" fmla="*/ 543028 h 1106287"/>
                <a:gd name="connsiteX43" fmla="*/ 451208 w 581556"/>
                <a:gd name="connsiteY43" fmla="*/ 453899 h 1106287"/>
                <a:gd name="connsiteX44" fmla="*/ 441800 w 581556"/>
                <a:gd name="connsiteY44" fmla="*/ 377727 h 1106287"/>
                <a:gd name="connsiteX45" fmla="*/ 420673 w 581556"/>
                <a:gd name="connsiteY45" fmla="*/ 270111 h 1106287"/>
                <a:gd name="connsiteX46" fmla="*/ 403920 w 581556"/>
                <a:gd name="connsiteY46" fmla="*/ 208298 h 1106287"/>
                <a:gd name="connsiteX47" fmla="*/ 396575 w 581556"/>
                <a:gd name="connsiteY47" fmla="*/ 168273 h 1106287"/>
                <a:gd name="connsiteX48" fmla="*/ 396575 w 581556"/>
                <a:gd name="connsiteY48" fmla="*/ 167695 h 1106287"/>
                <a:gd name="connsiteX49" fmla="*/ 408542 w 581556"/>
                <a:gd name="connsiteY49" fmla="*/ 158204 h 1106287"/>
                <a:gd name="connsiteX50" fmla="*/ 434373 w 581556"/>
                <a:gd name="connsiteY50" fmla="*/ 198973 h 1106287"/>
                <a:gd name="connsiteX51" fmla="*/ 467879 w 581556"/>
                <a:gd name="connsiteY51" fmla="*/ 304360 h 1106287"/>
                <a:gd name="connsiteX52" fmla="*/ 484797 w 581556"/>
                <a:gd name="connsiteY52" fmla="*/ 346614 h 1106287"/>
                <a:gd name="connsiteX53" fmla="*/ 487438 w 581556"/>
                <a:gd name="connsiteY53" fmla="*/ 353959 h 1106287"/>
                <a:gd name="connsiteX54" fmla="*/ 489831 w 581556"/>
                <a:gd name="connsiteY54" fmla="*/ 361551 h 1106287"/>
                <a:gd name="connsiteX55" fmla="*/ 493710 w 581556"/>
                <a:gd name="connsiteY55" fmla="*/ 375086 h 1106287"/>
                <a:gd name="connsiteX56" fmla="*/ 484384 w 581556"/>
                <a:gd name="connsiteY56" fmla="*/ 367328 h 1106287"/>
                <a:gd name="connsiteX57" fmla="*/ 472830 w 581556"/>
                <a:gd name="connsiteY57" fmla="*/ 347191 h 1106287"/>
                <a:gd name="connsiteX58" fmla="*/ 468704 w 581556"/>
                <a:gd name="connsiteY58" fmla="*/ 344385 h 1106287"/>
                <a:gd name="connsiteX59" fmla="*/ 468539 w 581556"/>
                <a:gd name="connsiteY59" fmla="*/ 351813 h 1106287"/>
                <a:gd name="connsiteX60" fmla="*/ 483641 w 581556"/>
                <a:gd name="connsiteY60" fmla="*/ 390436 h 1106287"/>
                <a:gd name="connsiteX61" fmla="*/ 511040 w 581556"/>
                <a:gd name="connsiteY61" fmla="*/ 475686 h 1106287"/>
                <a:gd name="connsiteX62" fmla="*/ 514424 w 581556"/>
                <a:gd name="connsiteY62" fmla="*/ 512328 h 1106287"/>
                <a:gd name="connsiteX63" fmla="*/ 519788 w 581556"/>
                <a:gd name="connsiteY63" fmla="*/ 554912 h 1106287"/>
                <a:gd name="connsiteX64" fmla="*/ 526638 w 581556"/>
                <a:gd name="connsiteY64" fmla="*/ 617220 h 1106287"/>
                <a:gd name="connsiteX65" fmla="*/ 531177 w 581556"/>
                <a:gd name="connsiteY65" fmla="*/ 664013 h 1106287"/>
                <a:gd name="connsiteX66" fmla="*/ 532662 w 581556"/>
                <a:gd name="connsiteY66" fmla="*/ 703048 h 1106287"/>
                <a:gd name="connsiteX67" fmla="*/ 531177 w 581556"/>
                <a:gd name="connsiteY67" fmla="*/ 738865 h 1106287"/>
                <a:gd name="connsiteX68" fmla="*/ 525317 w 581556"/>
                <a:gd name="connsiteY68" fmla="*/ 801668 h 1106287"/>
                <a:gd name="connsiteX69" fmla="*/ 522676 w 581556"/>
                <a:gd name="connsiteY69" fmla="*/ 838970 h 1106287"/>
                <a:gd name="connsiteX70" fmla="*/ 520779 w 581556"/>
                <a:gd name="connsiteY70" fmla="*/ 847388 h 1106287"/>
                <a:gd name="connsiteX71" fmla="*/ 509142 w 581556"/>
                <a:gd name="connsiteY71" fmla="*/ 894346 h 1106287"/>
                <a:gd name="connsiteX72" fmla="*/ 483806 w 581556"/>
                <a:gd name="connsiteY72" fmla="*/ 974810 h 1106287"/>
                <a:gd name="connsiteX73" fmla="*/ 475636 w 581556"/>
                <a:gd name="connsiteY73" fmla="*/ 1003447 h 1106287"/>
                <a:gd name="connsiteX74" fmla="*/ 463010 w 581556"/>
                <a:gd name="connsiteY74" fmla="*/ 1016321 h 1106287"/>
                <a:gd name="connsiteX75" fmla="*/ 456902 w 581556"/>
                <a:gd name="connsiteY75" fmla="*/ 1016321 h 1106287"/>
                <a:gd name="connsiteX76" fmla="*/ 451208 w 581556"/>
                <a:gd name="connsiteY76" fmla="*/ 1031176 h 1106287"/>
                <a:gd name="connsiteX77" fmla="*/ 459131 w 581556"/>
                <a:gd name="connsiteY77" fmla="*/ 1043720 h 1106287"/>
                <a:gd name="connsiteX78" fmla="*/ 498826 w 581556"/>
                <a:gd name="connsiteY78" fmla="*/ 1070541 h 1106287"/>
                <a:gd name="connsiteX79" fmla="*/ 542318 w 581556"/>
                <a:gd name="connsiteY79" fmla="*/ 1076648 h 1106287"/>
                <a:gd name="connsiteX80" fmla="*/ 548755 w 581556"/>
                <a:gd name="connsiteY80" fmla="*/ 1069469 h 1106287"/>
                <a:gd name="connsiteX81" fmla="*/ 569634 w 581556"/>
                <a:gd name="connsiteY81" fmla="*/ 1066415 h 1106287"/>
                <a:gd name="connsiteX82" fmla="*/ 569965 w 581556"/>
                <a:gd name="connsiteY82" fmla="*/ 1075080 h 1106287"/>
                <a:gd name="connsiteX83" fmla="*/ 520779 w 581556"/>
                <a:gd name="connsiteY83" fmla="*/ 1104048 h 1106287"/>
                <a:gd name="connsiteX84" fmla="*/ 489253 w 581556"/>
                <a:gd name="connsiteY84" fmla="*/ 1106193 h 1106287"/>
                <a:gd name="connsiteX85" fmla="*/ 468291 w 581556"/>
                <a:gd name="connsiteY85" fmla="*/ 1092659 h 1106287"/>
                <a:gd name="connsiteX86" fmla="*/ 446174 w 581556"/>
                <a:gd name="connsiteY86" fmla="*/ 1060060 h 1106287"/>
                <a:gd name="connsiteX87" fmla="*/ 433217 w 581556"/>
                <a:gd name="connsiteY87" fmla="*/ 1016321 h 1106287"/>
                <a:gd name="connsiteX88" fmla="*/ 432557 w 581556"/>
                <a:gd name="connsiteY88" fmla="*/ 1012030 h 1106287"/>
                <a:gd name="connsiteX89" fmla="*/ 428843 w 581556"/>
                <a:gd name="connsiteY89" fmla="*/ 981577 h 1106287"/>
                <a:gd name="connsiteX90" fmla="*/ 433217 w 581556"/>
                <a:gd name="connsiteY90" fmla="*/ 969776 h 1106287"/>
                <a:gd name="connsiteX91" fmla="*/ 456407 w 581556"/>
                <a:gd name="connsiteY91" fmla="*/ 938250 h 1106287"/>
                <a:gd name="connsiteX92" fmla="*/ 472748 w 581556"/>
                <a:gd name="connsiteY92" fmla="*/ 906560 h 1106287"/>
                <a:gd name="connsiteX93" fmla="*/ 481908 w 581556"/>
                <a:gd name="connsiteY93" fmla="*/ 779303 h 1106287"/>
                <a:gd name="connsiteX94" fmla="*/ 466311 w 581556"/>
                <a:gd name="connsiteY94" fmla="*/ 754380 h 1106287"/>
                <a:gd name="connsiteX95" fmla="*/ 438169 w 581556"/>
                <a:gd name="connsiteY95" fmla="*/ 762220 h 1106287"/>
                <a:gd name="connsiteX96" fmla="*/ 432639 w 581556"/>
                <a:gd name="connsiteY96" fmla="*/ 770638 h 1106287"/>
                <a:gd name="connsiteX97" fmla="*/ 426368 w 581556"/>
                <a:gd name="connsiteY97" fmla="*/ 776002 h 1106287"/>
                <a:gd name="connsiteX98" fmla="*/ 422571 w 581556"/>
                <a:gd name="connsiteY98" fmla="*/ 764118 h 1106287"/>
                <a:gd name="connsiteX99" fmla="*/ 413411 w 581556"/>
                <a:gd name="connsiteY99" fmla="*/ 658483 h 1106287"/>
                <a:gd name="connsiteX100" fmla="*/ 396163 w 581556"/>
                <a:gd name="connsiteY100" fmla="*/ 513071 h 1106287"/>
                <a:gd name="connsiteX101" fmla="*/ 380895 w 581556"/>
                <a:gd name="connsiteY101" fmla="*/ 437228 h 1106287"/>
                <a:gd name="connsiteX102" fmla="*/ 380895 w 581556"/>
                <a:gd name="connsiteY102" fmla="*/ 436981 h 1106287"/>
                <a:gd name="connsiteX103" fmla="*/ 379657 w 581556"/>
                <a:gd name="connsiteY103" fmla="*/ 430544 h 1106287"/>
                <a:gd name="connsiteX104" fmla="*/ 367856 w 581556"/>
                <a:gd name="connsiteY104" fmla="*/ 419898 h 1106287"/>
                <a:gd name="connsiteX105" fmla="*/ 337898 w 581556"/>
                <a:gd name="connsiteY105" fmla="*/ 431369 h 1106287"/>
                <a:gd name="connsiteX106" fmla="*/ 294902 w 581556"/>
                <a:gd name="connsiteY106" fmla="*/ 429141 h 1106287"/>
                <a:gd name="connsiteX107" fmla="*/ 236142 w 581556"/>
                <a:gd name="connsiteY107" fmla="*/ 438219 h 1106287"/>
                <a:gd name="connsiteX108" fmla="*/ 208991 w 581556"/>
                <a:gd name="connsiteY108" fmla="*/ 445068 h 1106287"/>
                <a:gd name="connsiteX109" fmla="*/ 202307 w 581556"/>
                <a:gd name="connsiteY109" fmla="*/ 433597 h 1106287"/>
                <a:gd name="connsiteX110" fmla="*/ 191165 w 581556"/>
                <a:gd name="connsiteY110" fmla="*/ 366833 h 1106287"/>
                <a:gd name="connsiteX111" fmla="*/ 179116 w 581556"/>
                <a:gd name="connsiteY111" fmla="*/ 309806 h 1106287"/>
                <a:gd name="connsiteX112" fmla="*/ 171359 w 581556"/>
                <a:gd name="connsiteY112" fmla="*/ 274320 h 1106287"/>
                <a:gd name="connsiteX113" fmla="*/ 166737 w 581556"/>
                <a:gd name="connsiteY113" fmla="*/ 251955 h 1106287"/>
                <a:gd name="connsiteX114" fmla="*/ 158567 w 581556"/>
                <a:gd name="connsiteY114" fmla="*/ 241969 h 1106287"/>
                <a:gd name="connsiteX115" fmla="*/ 153450 w 581556"/>
                <a:gd name="connsiteY115" fmla="*/ 254101 h 1106287"/>
                <a:gd name="connsiteX116" fmla="*/ 151387 w 581556"/>
                <a:gd name="connsiteY116" fmla="*/ 308238 h 1106287"/>
                <a:gd name="connsiteX117" fmla="*/ 150314 w 581556"/>
                <a:gd name="connsiteY117" fmla="*/ 334978 h 1106287"/>
                <a:gd name="connsiteX118" fmla="*/ 154688 w 581556"/>
                <a:gd name="connsiteY118" fmla="*/ 403888 h 1106287"/>
                <a:gd name="connsiteX119" fmla="*/ 156339 w 581556"/>
                <a:gd name="connsiteY119" fmla="*/ 426830 h 1106287"/>
                <a:gd name="connsiteX120" fmla="*/ 160383 w 581556"/>
                <a:gd name="connsiteY120" fmla="*/ 463967 h 1106287"/>
                <a:gd name="connsiteX121" fmla="*/ 154193 w 581556"/>
                <a:gd name="connsiteY121" fmla="*/ 474365 h 1106287"/>
                <a:gd name="connsiteX122" fmla="*/ 121512 w 581556"/>
                <a:gd name="connsiteY122" fmla="*/ 472055 h 1106287"/>
                <a:gd name="connsiteX123" fmla="*/ 103852 w 581556"/>
                <a:gd name="connsiteY123" fmla="*/ 470322 h 1106287"/>
                <a:gd name="connsiteX124" fmla="*/ 78516 w 581556"/>
                <a:gd name="connsiteY124" fmla="*/ 474861 h 1106287"/>
                <a:gd name="connsiteX125" fmla="*/ 68778 w 581556"/>
                <a:gd name="connsiteY125" fmla="*/ 476264 h 1106287"/>
                <a:gd name="connsiteX126" fmla="*/ 33869 w 581556"/>
                <a:gd name="connsiteY126" fmla="*/ 476264 h 1106287"/>
                <a:gd name="connsiteX127" fmla="*/ 25533 w 581556"/>
                <a:gd name="connsiteY127" fmla="*/ 475108 h 1106287"/>
                <a:gd name="connsiteX128" fmla="*/ 15548 w 581556"/>
                <a:gd name="connsiteY128" fmla="*/ 456952 h 1106287"/>
                <a:gd name="connsiteX129" fmla="*/ 27762 w 581556"/>
                <a:gd name="connsiteY129" fmla="*/ 390931 h 1106287"/>
                <a:gd name="connsiteX130" fmla="*/ 28422 w 581556"/>
                <a:gd name="connsiteY130" fmla="*/ 382761 h 1106287"/>
                <a:gd name="connsiteX131" fmla="*/ 23140 w 581556"/>
                <a:gd name="connsiteY131" fmla="*/ 384163 h 1106287"/>
                <a:gd name="connsiteX132" fmla="*/ 6139 w 581556"/>
                <a:gd name="connsiteY132" fmla="*/ 443335 h 1106287"/>
                <a:gd name="connsiteX133" fmla="*/ 5067 w 581556"/>
                <a:gd name="connsiteY133" fmla="*/ 453239 h 1106287"/>
                <a:gd name="connsiteX134" fmla="*/ 280 w 581556"/>
                <a:gd name="connsiteY134" fmla="*/ 443666 h 1106287"/>
                <a:gd name="connsiteX135" fmla="*/ 280 w 581556"/>
                <a:gd name="connsiteY135" fmla="*/ 443005 h 1106287"/>
                <a:gd name="connsiteX136" fmla="*/ 33 w 581556"/>
                <a:gd name="connsiteY136" fmla="*/ 366090 h 1106287"/>
                <a:gd name="connsiteX137" fmla="*/ 33 w 581556"/>
                <a:gd name="connsiteY137" fmla="*/ 344303 h 1106287"/>
                <a:gd name="connsiteX138" fmla="*/ 5975 w 581556"/>
                <a:gd name="connsiteY138" fmla="*/ 266893 h 1106287"/>
                <a:gd name="connsiteX139" fmla="*/ 10761 w 581556"/>
                <a:gd name="connsiteY139" fmla="*/ 223813 h 1106287"/>
                <a:gd name="connsiteX140" fmla="*/ 33456 w 581556"/>
                <a:gd name="connsiteY140" fmla="*/ 161093 h 1106287"/>
                <a:gd name="connsiteX141" fmla="*/ 46083 w 581556"/>
                <a:gd name="connsiteY141" fmla="*/ 131796 h 1106287"/>
                <a:gd name="connsiteX142" fmla="*/ 57224 w 581556"/>
                <a:gd name="connsiteY142" fmla="*/ 113805 h 1106287"/>
                <a:gd name="connsiteX143" fmla="*/ 83467 w 581556"/>
                <a:gd name="connsiteY143" fmla="*/ 79886 h 1106287"/>
                <a:gd name="connsiteX144" fmla="*/ 135129 w 581556"/>
                <a:gd name="connsiteY144" fmla="*/ 55128 h 1106287"/>
                <a:gd name="connsiteX145" fmla="*/ 142474 w 581556"/>
                <a:gd name="connsiteY145" fmla="*/ 59089 h 1106287"/>
                <a:gd name="connsiteX146" fmla="*/ 145280 w 581556"/>
                <a:gd name="connsiteY146" fmla="*/ 68993 h 1106287"/>
                <a:gd name="connsiteX147" fmla="*/ 140741 w 581556"/>
                <a:gd name="connsiteY147" fmla="*/ 74192 h 1106287"/>
                <a:gd name="connsiteX148" fmla="*/ 122915 w 581556"/>
                <a:gd name="connsiteY148" fmla="*/ 79061 h 1106287"/>
                <a:gd name="connsiteX149" fmla="*/ 93288 w 581556"/>
                <a:gd name="connsiteY149" fmla="*/ 103159 h 1106287"/>
                <a:gd name="connsiteX150" fmla="*/ 75957 w 581556"/>
                <a:gd name="connsiteY150" fmla="*/ 137820 h 1106287"/>
                <a:gd name="connsiteX151" fmla="*/ 60030 w 581556"/>
                <a:gd name="connsiteY151" fmla="*/ 203677 h 1106287"/>
                <a:gd name="connsiteX152" fmla="*/ 57637 w 581556"/>
                <a:gd name="connsiteY152" fmla="*/ 242877 h 1106287"/>
                <a:gd name="connsiteX153" fmla="*/ 53758 w 581556"/>
                <a:gd name="connsiteY153" fmla="*/ 311375 h 1106287"/>
                <a:gd name="connsiteX154" fmla="*/ 50869 w 581556"/>
                <a:gd name="connsiteY154" fmla="*/ 349420 h 1106287"/>
                <a:gd name="connsiteX155" fmla="*/ 52520 w 581556"/>
                <a:gd name="connsiteY155" fmla="*/ 368979 h 1106287"/>
                <a:gd name="connsiteX156" fmla="*/ 57802 w 581556"/>
                <a:gd name="connsiteY156" fmla="*/ 369886 h 1106287"/>
                <a:gd name="connsiteX157" fmla="*/ 64981 w 581556"/>
                <a:gd name="connsiteY157" fmla="*/ 334978 h 1106287"/>
                <a:gd name="connsiteX158" fmla="*/ 67209 w 581556"/>
                <a:gd name="connsiteY158" fmla="*/ 302874 h 1106287"/>
                <a:gd name="connsiteX159" fmla="*/ 89409 w 581556"/>
                <a:gd name="connsiteY159" fmla="*/ 235037 h 1106287"/>
                <a:gd name="connsiteX160" fmla="*/ 113012 w 581556"/>
                <a:gd name="connsiteY160" fmla="*/ 193526 h 1106287"/>
                <a:gd name="connsiteX161" fmla="*/ 119119 w 581556"/>
                <a:gd name="connsiteY161" fmla="*/ 191298 h 1106287"/>
                <a:gd name="connsiteX162" fmla="*/ 119367 w 581556"/>
                <a:gd name="connsiteY162" fmla="*/ 206318 h 1106287"/>
                <a:gd name="connsiteX163" fmla="*/ 119036 w 581556"/>
                <a:gd name="connsiteY163" fmla="*/ 207391 h 1106287"/>
                <a:gd name="connsiteX164" fmla="*/ 107235 w 581556"/>
                <a:gd name="connsiteY164" fmla="*/ 278777 h 1106287"/>
                <a:gd name="connsiteX165" fmla="*/ 103274 w 581556"/>
                <a:gd name="connsiteY165" fmla="*/ 340094 h 1106287"/>
                <a:gd name="connsiteX166" fmla="*/ 110701 w 581556"/>
                <a:gd name="connsiteY166" fmla="*/ 445481 h 1106287"/>
                <a:gd name="connsiteX167" fmla="*/ 115406 w 581556"/>
                <a:gd name="connsiteY167" fmla="*/ 453239 h 1106287"/>
                <a:gd name="connsiteX168" fmla="*/ 119532 w 581556"/>
                <a:gd name="connsiteY168" fmla="*/ 444491 h 1106287"/>
                <a:gd name="connsiteX169" fmla="*/ 119862 w 581556"/>
                <a:gd name="connsiteY169" fmla="*/ 404053 h 1106287"/>
                <a:gd name="connsiteX170" fmla="*/ 123328 w 581556"/>
                <a:gd name="connsiteY170" fmla="*/ 359075 h 1106287"/>
                <a:gd name="connsiteX171" fmla="*/ 133561 w 581556"/>
                <a:gd name="connsiteY171" fmla="*/ 275971 h 1106287"/>
                <a:gd name="connsiteX172" fmla="*/ 143465 w 581556"/>
                <a:gd name="connsiteY172" fmla="*/ 210857 h 1106287"/>
                <a:gd name="connsiteX173" fmla="*/ 154771 w 581556"/>
                <a:gd name="connsiteY173" fmla="*/ 168603 h 1106287"/>
                <a:gd name="connsiteX174" fmla="*/ 164509 w 581556"/>
                <a:gd name="connsiteY174" fmla="*/ 157874 h 1106287"/>
                <a:gd name="connsiteX175" fmla="*/ 173339 w 581556"/>
                <a:gd name="connsiteY175" fmla="*/ 168685 h 1106287"/>
                <a:gd name="connsiteX176" fmla="*/ 188442 w 581556"/>
                <a:gd name="connsiteY176" fmla="*/ 232809 h 1106287"/>
                <a:gd name="connsiteX177" fmla="*/ 213447 w 581556"/>
                <a:gd name="connsiteY177" fmla="*/ 326890 h 1106287"/>
                <a:gd name="connsiteX178" fmla="*/ 225497 w 581556"/>
                <a:gd name="connsiteY178" fmla="*/ 400422 h 1106287"/>
                <a:gd name="connsiteX179" fmla="*/ 228467 w 581556"/>
                <a:gd name="connsiteY179" fmla="*/ 412883 h 1106287"/>
                <a:gd name="connsiteX180" fmla="*/ 233254 w 581556"/>
                <a:gd name="connsiteY180" fmla="*/ 416432 h 1106287"/>
                <a:gd name="connsiteX181" fmla="*/ 235895 w 581556"/>
                <a:gd name="connsiteY181" fmla="*/ 407931 h 1106287"/>
                <a:gd name="connsiteX182" fmla="*/ 230118 w 581556"/>
                <a:gd name="connsiteY182" fmla="*/ 318472 h 1106287"/>
                <a:gd name="connsiteX183" fmla="*/ 230943 w 581556"/>
                <a:gd name="connsiteY183" fmla="*/ 256082 h 1106287"/>
                <a:gd name="connsiteX184" fmla="*/ 230778 w 581556"/>
                <a:gd name="connsiteY184" fmla="*/ 200953 h 1106287"/>
                <a:gd name="connsiteX185" fmla="*/ 229953 w 581556"/>
                <a:gd name="connsiteY185" fmla="*/ 196662 h 1106287"/>
                <a:gd name="connsiteX186" fmla="*/ 229045 w 581556"/>
                <a:gd name="connsiteY186" fmla="*/ 159938 h 1106287"/>
                <a:gd name="connsiteX187" fmla="*/ 228467 w 581556"/>
                <a:gd name="connsiteY187" fmla="*/ 129732 h 1106287"/>
                <a:gd name="connsiteX188" fmla="*/ 230283 w 581556"/>
                <a:gd name="connsiteY188" fmla="*/ 121315 h 1106287"/>
                <a:gd name="connsiteX189" fmla="*/ 234409 w 581556"/>
                <a:gd name="connsiteY189" fmla="*/ 127092 h 1106287"/>
                <a:gd name="connsiteX190" fmla="*/ 248274 w 581556"/>
                <a:gd name="connsiteY190" fmla="*/ 179909 h 1106287"/>
                <a:gd name="connsiteX191" fmla="*/ 261478 w 581556"/>
                <a:gd name="connsiteY191" fmla="*/ 233139 h 1106287"/>
                <a:gd name="connsiteX192" fmla="*/ 268163 w 581556"/>
                <a:gd name="connsiteY192" fmla="*/ 282160 h 1106287"/>
                <a:gd name="connsiteX193" fmla="*/ 273032 w 581556"/>
                <a:gd name="connsiteY193" fmla="*/ 331264 h 1106287"/>
                <a:gd name="connsiteX194" fmla="*/ 277901 w 581556"/>
                <a:gd name="connsiteY194" fmla="*/ 343478 h 1106287"/>
                <a:gd name="connsiteX195" fmla="*/ 282193 w 581556"/>
                <a:gd name="connsiteY195" fmla="*/ 332997 h 1106287"/>
                <a:gd name="connsiteX196" fmla="*/ 278809 w 581556"/>
                <a:gd name="connsiteY196" fmla="*/ 263014 h 1106287"/>
                <a:gd name="connsiteX197" fmla="*/ 269979 w 581556"/>
                <a:gd name="connsiteY197" fmla="*/ 192453 h 1106287"/>
                <a:gd name="connsiteX198" fmla="*/ 266100 w 581556"/>
                <a:gd name="connsiteY198" fmla="*/ 146981 h 1106287"/>
                <a:gd name="connsiteX199" fmla="*/ 263789 w 581556"/>
                <a:gd name="connsiteY199" fmla="*/ 116446 h 1106287"/>
                <a:gd name="connsiteX200" fmla="*/ 263789 w 581556"/>
                <a:gd name="connsiteY200" fmla="*/ 107946 h 1106287"/>
                <a:gd name="connsiteX201" fmla="*/ 269483 w 581556"/>
                <a:gd name="connsiteY201" fmla="*/ 103984 h 1106287"/>
                <a:gd name="connsiteX202" fmla="*/ 290610 w 581556"/>
                <a:gd name="connsiteY202" fmla="*/ 148301 h 1106287"/>
                <a:gd name="connsiteX203" fmla="*/ 316524 w 581556"/>
                <a:gd name="connsiteY203" fmla="*/ 242877 h 1106287"/>
                <a:gd name="connsiteX204" fmla="*/ 324859 w 581556"/>
                <a:gd name="connsiteY204" fmla="*/ 307826 h 1106287"/>
                <a:gd name="connsiteX205" fmla="*/ 329728 w 581556"/>
                <a:gd name="connsiteY205" fmla="*/ 362954 h 1106287"/>
                <a:gd name="connsiteX206" fmla="*/ 335258 w 581556"/>
                <a:gd name="connsiteY206" fmla="*/ 370794 h 1106287"/>
                <a:gd name="connsiteX207" fmla="*/ 339962 w 581556"/>
                <a:gd name="connsiteY207" fmla="*/ 360561 h 1106287"/>
                <a:gd name="connsiteX208" fmla="*/ 336991 w 581556"/>
                <a:gd name="connsiteY208" fmla="*/ 314098 h 1106287"/>
                <a:gd name="connsiteX209" fmla="*/ 323209 w 581556"/>
                <a:gd name="connsiteY209" fmla="*/ 223648 h 1106287"/>
                <a:gd name="connsiteX210" fmla="*/ 312480 w 581556"/>
                <a:gd name="connsiteY210" fmla="*/ 179744 h 1106287"/>
                <a:gd name="connsiteX211" fmla="*/ 292509 w 581556"/>
                <a:gd name="connsiteY211" fmla="*/ 121315 h 1106287"/>
                <a:gd name="connsiteX212" fmla="*/ 262386 w 581556"/>
                <a:gd name="connsiteY212" fmla="*/ 62225 h 1106287"/>
                <a:gd name="connsiteX213" fmla="*/ 253226 w 581556"/>
                <a:gd name="connsiteY213" fmla="*/ 56779 h 1106287"/>
                <a:gd name="connsiteX214" fmla="*/ 250750 w 581556"/>
                <a:gd name="connsiteY214" fmla="*/ 72789 h 1106287"/>
                <a:gd name="connsiteX215" fmla="*/ 257435 w 581556"/>
                <a:gd name="connsiteY215" fmla="*/ 148549 h 1106287"/>
                <a:gd name="connsiteX216" fmla="*/ 256362 w 581556"/>
                <a:gd name="connsiteY216" fmla="*/ 157131 h 1106287"/>
                <a:gd name="connsiteX217" fmla="*/ 251493 w 581556"/>
                <a:gd name="connsiteY217" fmla="*/ 150447 h 1106287"/>
                <a:gd name="connsiteX218" fmla="*/ 242002 w 581556"/>
                <a:gd name="connsiteY218" fmla="*/ 115455 h 1106287"/>
                <a:gd name="connsiteX219" fmla="*/ 228963 w 581556"/>
                <a:gd name="connsiteY219" fmla="*/ 91605 h 1106287"/>
                <a:gd name="connsiteX220" fmla="*/ 220380 w 581556"/>
                <a:gd name="connsiteY220" fmla="*/ 89872 h 1106287"/>
                <a:gd name="connsiteX221" fmla="*/ 211714 w 581556"/>
                <a:gd name="connsiteY221" fmla="*/ 79969 h 1106287"/>
                <a:gd name="connsiteX222" fmla="*/ 225497 w 581556"/>
                <a:gd name="connsiteY222" fmla="*/ 56861 h 1106287"/>
                <a:gd name="connsiteX223" fmla="*/ 253638 w 581556"/>
                <a:gd name="connsiteY223" fmla="*/ 18981 h 1106287"/>
                <a:gd name="connsiteX224" fmla="*/ 277819 w 581556"/>
                <a:gd name="connsiteY224" fmla="*/ 660 h 1106287"/>
                <a:gd name="connsiteX225" fmla="*/ 281615 w 581556"/>
                <a:gd name="connsiteY225" fmla="*/ 0 h 1106287"/>
                <a:gd name="connsiteX226" fmla="*/ 296717 w 581556"/>
                <a:gd name="connsiteY226" fmla="*/ 4869 h 1106287"/>
                <a:gd name="connsiteX227" fmla="*/ 299523 w 581556"/>
                <a:gd name="connsiteY227" fmla="*/ 16093 h 1106287"/>
                <a:gd name="connsiteX228" fmla="*/ 299358 w 581556"/>
                <a:gd name="connsiteY228" fmla="*/ 35074 h 1106287"/>
                <a:gd name="connsiteX229" fmla="*/ 311572 w 581556"/>
                <a:gd name="connsiteY229" fmla="*/ 32681 h 1106287"/>
                <a:gd name="connsiteX230" fmla="*/ 341612 w 581556"/>
                <a:gd name="connsiteY230" fmla="*/ 34414 h 1106287"/>
                <a:gd name="connsiteX231" fmla="*/ 381555 w 581556"/>
                <a:gd name="connsiteY231" fmla="*/ 71386 h 1106287"/>
                <a:gd name="connsiteX232" fmla="*/ 387085 w 581556"/>
                <a:gd name="connsiteY232" fmla="*/ 77081 h 1106287"/>
                <a:gd name="connsiteX233" fmla="*/ 434455 w 581556"/>
                <a:gd name="connsiteY233" fmla="*/ 130310 h 1106287"/>
                <a:gd name="connsiteX234" fmla="*/ 463587 w 581556"/>
                <a:gd name="connsiteY234" fmla="*/ 159442 h 1106287"/>
                <a:gd name="connsiteX235" fmla="*/ 491729 w 581556"/>
                <a:gd name="connsiteY235" fmla="*/ 189647 h 1106287"/>
                <a:gd name="connsiteX236" fmla="*/ 510793 w 581556"/>
                <a:gd name="connsiteY236" fmla="*/ 210361 h 1106287"/>
                <a:gd name="connsiteX237" fmla="*/ 528701 w 581556"/>
                <a:gd name="connsiteY237" fmla="*/ 244528 h 1106287"/>
                <a:gd name="connsiteX238" fmla="*/ 537119 w 581556"/>
                <a:gd name="connsiteY238" fmla="*/ 249397 h 1106287"/>
                <a:gd name="connsiteX239" fmla="*/ 558576 w 581556"/>
                <a:gd name="connsiteY239" fmla="*/ 256989 h 1106287"/>
                <a:gd name="connsiteX240" fmla="*/ 580528 w 581556"/>
                <a:gd name="connsiteY240" fmla="*/ 333574 h 11062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Lst>
              <a:rect l="l" t="t" r="r" b="b"/>
              <a:pathLst>
                <a:path w="581556" h="1106287">
                  <a:moveTo>
                    <a:pt x="580033" y="333410"/>
                  </a:moveTo>
                  <a:cubicBezTo>
                    <a:pt x="580611" y="351648"/>
                    <a:pt x="582096" y="370052"/>
                    <a:pt x="581353" y="388207"/>
                  </a:cubicBezTo>
                  <a:cubicBezTo>
                    <a:pt x="580363" y="412883"/>
                    <a:pt x="577392" y="437311"/>
                    <a:pt x="575494" y="461904"/>
                  </a:cubicBezTo>
                  <a:cubicBezTo>
                    <a:pt x="574174" y="479400"/>
                    <a:pt x="573101" y="496896"/>
                    <a:pt x="572440" y="514474"/>
                  </a:cubicBezTo>
                  <a:cubicBezTo>
                    <a:pt x="571285" y="543688"/>
                    <a:pt x="570460" y="572985"/>
                    <a:pt x="569552" y="602200"/>
                  </a:cubicBezTo>
                  <a:cubicBezTo>
                    <a:pt x="569552" y="604263"/>
                    <a:pt x="569387" y="606326"/>
                    <a:pt x="569387" y="608389"/>
                  </a:cubicBezTo>
                  <a:cubicBezTo>
                    <a:pt x="568809" y="625473"/>
                    <a:pt x="568809" y="642638"/>
                    <a:pt x="567736" y="659556"/>
                  </a:cubicBezTo>
                  <a:cubicBezTo>
                    <a:pt x="566086" y="685800"/>
                    <a:pt x="563775" y="711961"/>
                    <a:pt x="561629" y="738040"/>
                  </a:cubicBezTo>
                  <a:cubicBezTo>
                    <a:pt x="561464" y="740268"/>
                    <a:pt x="559896" y="742249"/>
                    <a:pt x="558989" y="744312"/>
                  </a:cubicBezTo>
                  <a:cubicBezTo>
                    <a:pt x="558328" y="742249"/>
                    <a:pt x="557338" y="740268"/>
                    <a:pt x="557090" y="738040"/>
                  </a:cubicBezTo>
                  <a:cubicBezTo>
                    <a:pt x="555935" y="726568"/>
                    <a:pt x="554780" y="715097"/>
                    <a:pt x="554119" y="703543"/>
                  </a:cubicBezTo>
                  <a:cubicBezTo>
                    <a:pt x="551479" y="661372"/>
                    <a:pt x="548673" y="619448"/>
                    <a:pt x="542566" y="577772"/>
                  </a:cubicBezTo>
                  <a:cubicBezTo>
                    <a:pt x="538687" y="551198"/>
                    <a:pt x="534808" y="524707"/>
                    <a:pt x="529526" y="498711"/>
                  </a:cubicBezTo>
                  <a:cubicBezTo>
                    <a:pt x="525813" y="480555"/>
                    <a:pt x="520861" y="463059"/>
                    <a:pt x="517477" y="444739"/>
                  </a:cubicBezTo>
                  <a:cubicBezTo>
                    <a:pt x="514259" y="427325"/>
                    <a:pt x="513681" y="408344"/>
                    <a:pt x="509307" y="391756"/>
                  </a:cubicBezTo>
                  <a:cubicBezTo>
                    <a:pt x="505263" y="376488"/>
                    <a:pt x="500312" y="361799"/>
                    <a:pt x="495360" y="347109"/>
                  </a:cubicBezTo>
                  <a:cubicBezTo>
                    <a:pt x="492224" y="337948"/>
                    <a:pt x="489088" y="328788"/>
                    <a:pt x="486117" y="319545"/>
                  </a:cubicBezTo>
                  <a:cubicBezTo>
                    <a:pt x="480258" y="301141"/>
                    <a:pt x="475223" y="282160"/>
                    <a:pt x="469199" y="263921"/>
                  </a:cubicBezTo>
                  <a:cubicBezTo>
                    <a:pt x="461029" y="239246"/>
                    <a:pt x="451786" y="215478"/>
                    <a:pt x="443946" y="190720"/>
                  </a:cubicBezTo>
                  <a:cubicBezTo>
                    <a:pt x="437013" y="169015"/>
                    <a:pt x="425542" y="155729"/>
                    <a:pt x="413163" y="143762"/>
                  </a:cubicBezTo>
                  <a:cubicBezTo>
                    <a:pt x="408211" y="139058"/>
                    <a:pt x="402022" y="135345"/>
                    <a:pt x="396410" y="135427"/>
                  </a:cubicBezTo>
                  <a:cubicBezTo>
                    <a:pt x="391046" y="135592"/>
                    <a:pt x="386424" y="143349"/>
                    <a:pt x="387250" y="153088"/>
                  </a:cubicBezTo>
                  <a:cubicBezTo>
                    <a:pt x="387745" y="158535"/>
                    <a:pt x="388157" y="163981"/>
                    <a:pt x="388653" y="169428"/>
                  </a:cubicBezTo>
                  <a:cubicBezTo>
                    <a:pt x="389808" y="182962"/>
                    <a:pt x="391294" y="196497"/>
                    <a:pt x="394017" y="209289"/>
                  </a:cubicBezTo>
                  <a:cubicBezTo>
                    <a:pt x="395502" y="216304"/>
                    <a:pt x="397318" y="223236"/>
                    <a:pt x="399216" y="230086"/>
                  </a:cubicBezTo>
                  <a:lnTo>
                    <a:pt x="393687" y="233304"/>
                  </a:lnTo>
                  <a:cubicBezTo>
                    <a:pt x="391046" y="224309"/>
                    <a:pt x="388157" y="215478"/>
                    <a:pt x="385682" y="206400"/>
                  </a:cubicBezTo>
                  <a:cubicBezTo>
                    <a:pt x="384691" y="202852"/>
                    <a:pt x="384114" y="199138"/>
                    <a:pt x="383371" y="195507"/>
                  </a:cubicBezTo>
                  <a:cubicBezTo>
                    <a:pt x="374293" y="157049"/>
                    <a:pt x="359521" y="127092"/>
                    <a:pt x="340869" y="101673"/>
                  </a:cubicBezTo>
                  <a:cubicBezTo>
                    <a:pt x="339301" y="99528"/>
                    <a:pt x="336413" y="99693"/>
                    <a:pt x="334185" y="98703"/>
                  </a:cubicBezTo>
                  <a:cubicBezTo>
                    <a:pt x="334515" y="101921"/>
                    <a:pt x="334185" y="105717"/>
                    <a:pt x="335258" y="108110"/>
                  </a:cubicBezTo>
                  <a:cubicBezTo>
                    <a:pt x="339384" y="118096"/>
                    <a:pt x="342933" y="129237"/>
                    <a:pt x="348379" y="136995"/>
                  </a:cubicBezTo>
                  <a:cubicBezTo>
                    <a:pt x="361831" y="155894"/>
                    <a:pt x="368433" y="180652"/>
                    <a:pt x="374953" y="205905"/>
                  </a:cubicBezTo>
                  <a:cubicBezTo>
                    <a:pt x="378419" y="219440"/>
                    <a:pt x="382546" y="232561"/>
                    <a:pt x="385599" y="246261"/>
                  </a:cubicBezTo>
                  <a:cubicBezTo>
                    <a:pt x="391046" y="270689"/>
                    <a:pt x="396493" y="295117"/>
                    <a:pt x="400867" y="319958"/>
                  </a:cubicBezTo>
                  <a:cubicBezTo>
                    <a:pt x="408459" y="363202"/>
                    <a:pt x="415804" y="406611"/>
                    <a:pt x="422159" y="450350"/>
                  </a:cubicBezTo>
                  <a:cubicBezTo>
                    <a:pt x="425130" y="470734"/>
                    <a:pt x="425542" y="491944"/>
                    <a:pt x="426945" y="512823"/>
                  </a:cubicBezTo>
                  <a:cubicBezTo>
                    <a:pt x="429091" y="545091"/>
                    <a:pt x="432557" y="577277"/>
                    <a:pt x="432557" y="609545"/>
                  </a:cubicBezTo>
                  <a:cubicBezTo>
                    <a:pt x="432557" y="632900"/>
                    <a:pt x="436271" y="654357"/>
                    <a:pt x="439407" y="676310"/>
                  </a:cubicBezTo>
                  <a:cubicBezTo>
                    <a:pt x="439902" y="679941"/>
                    <a:pt x="442873" y="682746"/>
                    <a:pt x="444606" y="685882"/>
                  </a:cubicBezTo>
                  <a:cubicBezTo>
                    <a:pt x="446422" y="682251"/>
                    <a:pt x="449310" y="678868"/>
                    <a:pt x="449723" y="674907"/>
                  </a:cubicBezTo>
                  <a:cubicBezTo>
                    <a:pt x="450878" y="663930"/>
                    <a:pt x="451208" y="652707"/>
                    <a:pt x="451456" y="641565"/>
                  </a:cubicBezTo>
                  <a:cubicBezTo>
                    <a:pt x="452116" y="608720"/>
                    <a:pt x="452941" y="575874"/>
                    <a:pt x="452941" y="543028"/>
                  </a:cubicBezTo>
                  <a:cubicBezTo>
                    <a:pt x="452941" y="513319"/>
                    <a:pt x="453106" y="483361"/>
                    <a:pt x="451208" y="453899"/>
                  </a:cubicBezTo>
                  <a:cubicBezTo>
                    <a:pt x="449558" y="428233"/>
                    <a:pt x="444358" y="403227"/>
                    <a:pt x="441800" y="377727"/>
                  </a:cubicBezTo>
                  <a:cubicBezTo>
                    <a:pt x="438004" y="340176"/>
                    <a:pt x="428101" y="305763"/>
                    <a:pt x="420673" y="270111"/>
                  </a:cubicBezTo>
                  <a:cubicBezTo>
                    <a:pt x="416217" y="248901"/>
                    <a:pt x="409119" y="229178"/>
                    <a:pt x="403920" y="208298"/>
                  </a:cubicBezTo>
                  <a:cubicBezTo>
                    <a:pt x="400701" y="195424"/>
                    <a:pt x="398556" y="181807"/>
                    <a:pt x="396575" y="168273"/>
                  </a:cubicBezTo>
                  <a:cubicBezTo>
                    <a:pt x="396575" y="168108"/>
                    <a:pt x="396575" y="167942"/>
                    <a:pt x="396575" y="167695"/>
                  </a:cubicBezTo>
                  <a:cubicBezTo>
                    <a:pt x="396080" y="160763"/>
                    <a:pt x="404745" y="153005"/>
                    <a:pt x="408542" y="158204"/>
                  </a:cubicBezTo>
                  <a:cubicBezTo>
                    <a:pt x="417785" y="170666"/>
                    <a:pt x="427688" y="183293"/>
                    <a:pt x="434373" y="198973"/>
                  </a:cubicBezTo>
                  <a:cubicBezTo>
                    <a:pt x="448402" y="231571"/>
                    <a:pt x="458966" y="267223"/>
                    <a:pt x="467879" y="304360"/>
                  </a:cubicBezTo>
                  <a:cubicBezTo>
                    <a:pt x="471510" y="319627"/>
                    <a:pt x="479102" y="332501"/>
                    <a:pt x="484797" y="346614"/>
                  </a:cubicBezTo>
                  <a:cubicBezTo>
                    <a:pt x="485787" y="349007"/>
                    <a:pt x="486612" y="351483"/>
                    <a:pt x="487438" y="353959"/>
                  </a:cubicBezTo>
                  <a:cubicBezTo>
                    <a:pt x="488263" y="356434"/>
                    <a:pt x="489006" y="358993"/>
                    <a:pt x="489831" y="361551"/>
                  </a:cubicBezTo>
                  <a:cubicBezTo>
                    <a:pt x="491234" y="366007"/>
                    <a:pt x="492472" y="370547"/>
                    <a:pt x="493710" y="375086"/>
                  </a:cubicBezTo>
                  <a:cubicBezTo>
                    <a:pt x="490574" y="372610"/>
                    <a:pt x="486860" y="370959"/>
                    <a:pt x="484384" y="367328"/>
                  </a:cubicBezTo>
                  <a:cubicBezTo>
                    <a:pt x="480175" y="361304"/>
                    <a:pt x="476791" y="353794"/>
                    <a:pt x="472830" y="347191"/>
                  </a:cubicBezTo>
                  <a:cubicBezTo>
                    <a:pt x="471840" y="345623"/>
                    <a:pt x="470107" y="345294"/>
                    <a:pt x="468704" y="344385"/>
                  </a:cubicBezTo>
                  <a:cubicBezTo>
                    <a:pt x="468621" y="346862"/>
                    <a:pt x="467879" y="349997"/>
                    <a:pt x="468539" y="351813"/>
                  </a:cubicBezTo>
                  <a:cubicBezTo>
                    <a:pt x="473408" y="364852"/>
                    <a:pt x="477947" y="378304"/>
                    <a:pt x="483641" y="390436"/>
                  </a:cubicBezTo>
                  <a:cubicBezTo>
                    <a:pt x="495855" y="416432"/>
                    <a:pt x="506501" y="443666"/>
                    <a:pt x="511040" y="475686"/>
                  </a:cubicBezTo>
                  <a:cubicBezTo>
                    <a:pt x="512773" y="487735"/>
                    <a:pt x="513103" y="500197"/>
                    <a:pt x="514424" y="512328"/>
                  </a:cubicBezTo>
                  <a:cubicBezTo>
                    <a:pt x="515992" y="526605"/>
                    <a:pt x="518138" y="540718"/>
                    <a:pt x="519788" y="554912"/>
                  </a:cubicBezTo>
                  <a:cubicBezTo>
                    <a:pt x="522181" y="575626"/>
                    <a:pt x="524410" y="596423"/>
                    <a:pt x="526638" y="617220"/>
                  </a:cubicBezTo>
                  <a:cubicBezTo>
                    <a:pt x="528289" y="632818"/>
                    <a:pt x="530022" y="648333"/>
                    <a:pt x="531177" y="664013"/>
                  </a:cubicBezTo>
                  <a:cubicBezTo>
                    <a:pt x="532167" y="676970"/>
                    <a:pt x="532662" y="690009"/>
                    <a:pt x="532662" y="703048"/>
                  </a:cubicBezTo>
                  <a:cubicBezTo>
                    <a:pt x="532662" y="715015"/>
                    <a:pt x="532167" y="727063"/>
                    <a:pt x="531177" y="738865"/>
                  </a:cubicBezTo>
                  <a:cubicBezTo>
                    <a:pt x="529444" y="759827"/>
                    <a:pt x="526555" y="780624"/>
                    <a:pt x="525317" y="801668"/>
                  </a:cubicBezTo>
                  <a:cubicBezTo>
                    <a:pt x="524657" y="814295"/>
                    <a:pt x="524822" y="826756"/>
                    <a:pt x="522676" y="838970"/>
                  </a:cubicBezTo>
                  <a:cubicBezTo>
                    <a:pt x="522181" y="841776"/>
                    <a:pt x="521521" y="844582"/>
                    <a:pt x="520779" y="847388"/>
                  </a:cubicBezTo>
                  <a:cubicBezTo>
                    <a:pt x="516405" y="862656"/>
                    <a:pt x="513681" y="879161"/>
                    <a:pt x="509142" y="894346"/>
                  </a:cubicBezTo>
                  <a:cubicBezTo>
                    <a:pt x="501137" y="921497"/>
                    <a:pt x="492224" y="947989"/>
                    <a:pt x="483806" y="974810"/>
                  </a:cubicBezTo>
                  <a:cubicBezTo>
                    <a:pt x="480835" y="984218"/>
                    <a:pt x="478525" y="994039"/>
                    <a:pt x="475636" y="1003447"/>
                  </a:cubicBezTo>
                  <a:cubicBezTo>
                    <a:pt x="473160" y="1011534"/>
                    <a:pt x="469859" y="1018219"/>
                    <a:pt x="463010" y="1016321"/>
                  </a:cubicBezTo>
                  <a:cubicBezTo>
                    <a:pt x="461029" y="1015743"/>
                    <a:pt x="458966" y="1016073"/>
                    <a:pt x="456902" y="1016321"/>
                  </a:cubicBezTo>
                  <a:cubicBezTo>
                    <a:pt x="450960" y="1016816"/>
                    <a:pt x="448237" y="1023088"/>
                    <a:pt x="451208" y="1031176"/>
                  </a:cubicBezTo>
                  <a:cubicBezTo>
                    <a:pt x="453106" y="1036210"/>
                    <a:pt x="455912" y="1041409"/>
                    <a:pt x="459131" y="1043720"/>
                  </a:cubicBezTo>
                  <a:cubicBezTo>
                    <a:pt x="472170" y="1053293"/>
                    <a:pt x="485457" y="1062041"/>
                    <a:pt x="498826" y="1070541"/>
                  </a:cubicBezTo>
                  <a:cubicBezTo>
                    <a:pt x="512856" y="1079619"/>
                    <a:pt x="527711" y="1076896"/>
                    <a:pt x="542318" y="1076648"/>
                  </a:cubicBezTo>
                  <a:cubicBezTo>
                    <a:pt x="544464" y="1076648"/>
                    <a:pt x="546775" y="1072357"/>
                    <a:pt x="548755" y="1069469"/>
                  </a:cubicBezTo>
                  <a:cubicBezTo>
                    <a:pt x="553459" y="1062701"/>
                    <a:pt x="564600" y="1060886"/>
                    <a:pt x="569634" y="1066415"/>
                  </a:cubicBezTo>
                  <a:cubicBezTo>
                    <a:pt x="572028" y="1069056"/>
                    <a:pt x="572935" y="1071449"/>
                    <a:pt x="569965" y="1075080"/>
                  </a:cubicBezTo>
                  <a:cubicBezTo>
                    <a:pt x="555357" y="1092494"/>
                    <a:pt x="540255" y="1106358"/>
                    <a:pt x="520779" y="1104048"/>
                  </a:cubicBezTo>
                  <a:cubicBezTo>
                    <a:pt x="510380" y="1102809"/>
                    <a:pt x="499817" y="1105038"/>
                    <a:pt x="489253" y="1106193"/>
                  </a:cubicBezTo>
                  <a:cubicBezTo>
                    <a:pt x="480753" y="1107101"/>
                    <a:pt x="474151" y="1101407"/>
                    <a:pt x="468291" y="1092659"/>
                  </a:cubicBezTo>
                  <a:cubicBezTo>
                    <a:pt x="460946" y="1081765"/>
                    <a:pt x="453684" y="1070789"/>
                    <a:pt x="446174" y="1060060"/>
                  </a:cubicBezTo>
                  <a:cubicBezTo>
                    <a:pt x="438004" y="1048342"/>
                    <a:pt x="435693" y="1032249"/>
                    <a:pt x="433217" y="1016321"/>
                  </a:cubicBezTo>
                  <a:cubicBezTo>
                    <a:pt x="432970" y="1014918"/>
                    <a:pt x="432805" y="1013432"/>
                    <a:pt x="432557" y="1012030"/>
                  </a:cubicBezTo>
                  <a:cubicBezTo>
                    <a:pt x="431072" y="1001961"/>
                    <a:pt x="429999" y="991728"/>
                    <a:pt x="428843" y="981577"/>
                  </a:cubicBezTo>
                  <a:cubicBezTo>
                    <a:pt x="428183" y="975800"/>
                    <a:pt x="428018" y="971839"/>
                    <a:pt x="433217" y="969776"/>
                  </a:cubicBezTo>
                  <a:cubicBezTo>
                    <a:pt x="443946" y="965567"/>
                    <a:pt x="451126" y="954343"/>
                    <a:pt x="456407" y="938250"/>
                  </a:cubicBezTo>
                  <a:cubicBezTo>
                    <a:pt x="460286" y="926366"/>
                    <a:pt x="466558" y="915968"/>
                    <a:pt x="472748" y="906560"/>
                  </a:cubicBezTo>
                  <a:cubicBezTo>
                    <a:pt x="496268" y="870495"/>
                    <a:pt x="496268" y="820484"/>
                    <a:pt x="481908" y="779303"/>
                  </a:cubicBezTo>
                  <a:cubicBezTo>
                    <a:pt x="478442" y="769400"/>
                    <a:pt x="472170" y="761395"/>
                    <a:pt x="466311" y="754380"/>
                  </a:cubicBezTo>
                  <a:cubicBezTo>
                    <a:pt x="456655" y="742826"/>
                    <a:pt x="450218" y="750666"/>
                    <a:pt x="438169" y="762220"/>
                  </a:cubicBezTo>
                  <a:cubicBezTo>
                    <a:pt x="436023" y="764283"/>
                    <a:pt x="434703" y="768162"/>
                    <a:pt x="432639" y="770638"/>
                  </a:cubicBezTo>
                  <a:cubicBezTo>
                    <a:pt x="430741" y="772866"/>
                    <a:pt x="428513" y="774269"/>
                    <a:pt x="426368" y="776002"/>
                  </a:cubicBezTo>
                  <a:cubicBezTo>
                    <a:pt x="425047" y="772041"/>
                    <a:pt x="422984" y="768245"/>
                    <a:pt x="422571" y="764118"/>
                  </a:cubicBezTo>
                  <a:cubicBezTo>
                    <a:pt x="419270" y="728962"/>
                    <a:pt x="415556" y="693888"/>
                    <a:pt x="413411" y="658483"/>
                  </a:cubicBezTo>
                  <a:cubicBezTo>
                    <a:pt x="410440" y="609132"/>
                    <a:pt x="403838" y="560936"/>
                    <a:pt x="396163" y="513071"/>
                  </a:cubicBezTo>
                  <a:cubicBezTo>
                    <a:pt x="392036" y="487405"/>
                    <a:pt x="386012" y="462482"/>
                    <a:pt x="380895" y="437228"/>
                  </a:cubicBezTo>
                  <a:cubicBezTo>
                    <a:pt x="380895" y="437228"/>
                    <a:pt x="380895" y="437064"/>
                    <a:pt x="380895" y="436981"/>
                  </a:cubicBezTo>
                  <a:cubicBezTo>
                    <a:pt x="380482" y="434835"/>
                    <a:pt x="379740" y="432772"/>
                    <a:pt x="379657" y="430544"/>
                  </a:cubicBezTo>
                  <a:cubicBezTo>
                    <a:pt x="378832" y="416432"/>
                    <a:pt x="375283" y="412718"/>
                    <a:pt x="367856" y="419898"/>
                  </a:cubicBezTo>
                  <a:cubicBezTo>
                    <a:pt x="358530" y="428893"/>
                    <a:pt x="348710" y="432442"/>
                    <a:pt x="337898" y="431369"/>
                  </a:cubicBezTo>
                  <a:cubicBezTo>
                    <a:pt x="323539" y="429966"/>
                    <a:pt x="309179" y="428316"/>
                    <a:pt x="294902" y="429141"/>
                  </a:cubicBezTo>
                  <a:cubicBezTo>
                    <a:pt x="275260" y="430214"/>
                    <a:pt x="255454" y="429553"/>
                    <a:pt x="236142" y="438219"/>
                  </a:cubicBezTo>
                  <a:cubicBezTo>
                    <a:pt x="227395" y="442180"/>
                    <a:pt x="218069" y="444161"/>
                    <a:pt x="208991" y="445068"/>
                  </a:cubicBezTo>
                  <a:cubicBezTo>
                    <a:pt x="206845" y="445316"/>
                    <a:pt x="203132" y="438219"/>
                    <a:pt x="202307" y="433597"/>
                  </a:cubicBezTo>
                  <a:cubicBezTo>
                    <a:pt x="198263" y="411480"/>
                    <a:pt x="195457" y="388785"/>
                    <a:pt x="191165" y="366833"/>
                  </a:cubicBezTo>
                  <a:cubicBezTo>
                    <a:pt x="187369" y="347687"/>
                    <a:pt x="183243" y="328705"/>
                    <a:pt x="179116" y="309806"/>
                  </a:cubicBezTo>
                  <a:cubicBezTo>
                    <a:pt x="176476" y="298005"/>
                    <a:pt x="173917" y="286204"/>
                    <a:pt x="171359" y="274320"/>
                  </a:cubicBezTo>
                  <a:cubicBezTo>
                    <a:pt x="169791" y="266893"/>
                    <a:pt x="169048" y="258640"/>
                    <a:pt x="166737" y="251955"/>
                  </a:cubicBezTo>
                  <a:cubicBezTo>
                    <a:pt x="165169" y="247581"/>
                    <a:pt x="161373" y="245188"/>
                    <a:pt x="158567" y="241969"/>
                  </a:cubicBezTo>
                  <a:cubicBezTo>
                    <a:pt x="156751" y="246013"/>
                    <a:pt x="153781" y="249810"/>
                    <a:pt x="153450" y="254101"/>
                  </a:cubicBezTo>
                  <a:cubicBezTo>
                    <a:pt x="152047" y="272009"/>
                    <a:pt x="148004" y="289423"/>
                    <a:pt x="151387" y="308238"/>
                  </a:cubicBezTo>
                  <a:cubicBezTo>
                    <a:pt x="152873" y="316326"/>
                    <a:pt x="149819" y="326147"/>
                    <a:pt x="150314" y="334978"/>
                  </a:cubicBezTo>
                  <a:cubicBezTo>
                    <a:pt x="151552" y="358003"/>
                    <a:pt x="153038" y="380945"/>
                    <a:pt x="154688" y="403888"/>
                  </a:cubicBezTo>
                  <a:cubicBezTo>
                    <a:pt x="155183" y="411563"/>
                    <a:pt x="155761" y="419155"/>
                    <a:pt x="156339" y="426830"/>
                  </a:cubicBezTo>
                  <a:cubicBezTo>
                    <a:pt x="157329" y="439291"/>
                    <a:pt x="159805" y="451506"/>
                    <a:pt x="160383" y="463967"/>
                  </a:cubicBezTo>
                  <a:cubicBezTo>
                    <a:pt x="160548" y="467351"/>
                    <a:pt x="155679" y="475026"/>
                    <a:pt x="154193" y="474365"/>
                  </a:cubicBezTo>
                  <a:cubicBezTo>
                    <a:pt x="143299" y="469744"/>
                    <a:pt x="132654" y="468671"/>
                    <a:pt x="121512" y="472055"/>
                  </a:cubicBezTo>
                  <a:cubicBezTo>
                    <a:pt x="115901" y="473788"/>
                    <a:pt x="109711" y="469661"/>
                    <a:pt x="103852" y="470322"/>
                  </a:cubicBezTo>
                  <a:cubicBezTo>
                    <a:pt x="95434" y="471229"/>
                    <a:pt x="86934" y="473375"/>
                    <a:pt x="78516" y="474861"/>
                  </a:cubicBezTo>
                  <a:cubicBezTo>
                    <a:pt x="75297" y="475438"/>
                    <a:pt x="71996" y="475934"/>
                    <a:pt x="68778" y="476264"/>
                  </a:cubicBezTo>
                  <a:cubicBezTo>
                    <a:pt x="57141" y="477254"/>
                    <a:pt x="45505" y="476429"/>
                    <a:pt x="33869" y="476264"/>
                  </a:cubicBezTo>
                  <a:cubicBezTo>
                    <a:pt x="31063" y="476264"/>
                    <a:pt x="28257" y="475108"/>
                    <a:pt x="25533" y="475108"/>
                  </a:cubicBezTo>
                  <a:cubicBezTo>
                    <a:pt x="17693" y="475108"/>
                    <a:pt x="15795" y="466691"/>
                    <a:pt x="15548" y="456952"/>
                  </a:cubicBezTo>
                  <a:cubicBezTo>
                    <a:pt x="14970" y="432937"/>
                    <a:pt x="17858" y="410242"/>
                    <a:pt x="27762" y="390931"/>
                  </a:cubicBezTo>
                  <a:cubicBezTo>
                    <a:pt x="28669" y="389115"/>
                    <a:pt x="28257" y="385484"/>
                    <a:pt x="28422" y="382761"/>
                  </a:cubicBezTo>
                  <a:cubicBezTo>
                    <a:pt x="26606" y="383173"/>
                    <a:pt x="24296" y="382595"/>
                    <a:pt x="23140" y="384163"/>
                  </a:cubicBezTo>
                  <a:cubicBezTo>
                    <a:pt x="11669" y="399596"/>
                    <a:pt x="6635" y="419815"/>
                    <a:pt x="6139" y="443335"/>
                  </a:cubicBezTo>
                  <a:cubicBezTo>
                    <a:pt x="6139" y="446637"/>
                    <a:pt x="5397" y="449938"/>
                    <a:pt x="5067" y="453239"/>
                  </a:cubicBezTo>
                  <a:cubicBezTo>
                    <a:pt x="3499" y="450020"/>
                    <a:pt x="693" y="446966"/>
                    <a:pt x="280" y="443666"/>
                  </a:cubicBezTo>
                  <a:cubicBezTo>
                    <a:pt x="280" y="443418"/>
                    <a:pt x="280" y="443253"/>
                    <a:pt x="280" y="443005"/>
                  </a:cubicBezTo>
                  <a:cubicBezTo>
                    <a:pt x="-132" y="417422"/>
                    <a:pt x="33" y="391756"/>
                    <a:pt x="33" y="366090"/>
                  </a:cubicBezTo>
                  <a:cubicBezTo>
                    <a:pt x="33" y="358828"/>
                    <a:pt x="33" y="351565"/>
                    <a:pt x="33" y="344303"/>
                  </a:cubicBezTo>
                  <a:cubicBezTo>
                    <a:pt x="33" y="318142"/>
                    <a:pt x="1188" y="292311"/>
                    <a:pt x="5975" y="266893"/>
                  </a:cubicBezTo>
                  <a:cubicBezTo>
                    <a:pt x="8615" y="253028"/>
                    <a:pt x="8945" y="238173"/>
                    <a:pt x="10761" y="223813"/>
                  </a:cubicBezTo>
                  <a:cubicBezTo>
                    <a:pt x="13897" y="198973"/>
                    <a:pt x="25038" y="181230"/>
                    <a:pt x="33456" y="161093"/>
                  </a:cubicBezTo>
                  <a:cubicBezTo>
                    <a:pt x="37582" y="151190"/>
                    <a:pt x="41461" y="141121"/>
                    <a:pt x="46083" y="131796"/>
                  </a:cubicBezTo>
                  <a:cubicBezTo>
                    <a:pt x="49301" y="125193"/>
                    <a:pt x="53262" y="119252"/>
                    <a:pt x="57224" y="113805"/>
                  </a:cubicBezTo>
                  <a:cubicBezTo>
                    <a:pt x="65807" y="102169"/>
                    <a:pt x="74059" y="89460"/>
                    <a:pt x="83467" y="79886"/>
                  </a:cubicBezTo>
                  <a:cubicBezTo>
                    <a:pt x="99065" y="64206"/>
                    <a:pt x="115818" y="52487"/>
                    <a:pt x="135129" y="55128"/>
                  </a:cubicBezTo>
                  <a:cubicBezTo>
                    <a:pt x="137688" y="55458"/>
                    <a:pt x="140576" y="56613"/>
                    <a:pt x="142474" y="59089"/>
                  </a:cubicBezTo>
                  <a:cubicBezTo>
                    <a:pt x="144125" y="61235"/>
                    <a:pt x="145280" y="65609"/>
                    <a:pt x="145280" y="68993"/>
                  </a:cubicBezTo>
                  <a:cubicBezTo>
                    <a:pt x="145280" y="70808"/>
                    <a:pt x="142474" y="73614"/>
                    <a:pt x="140741" y="74192"/>
                  </a:cubicBezTo>
                  <a:cubicBezTo>
                    <a:pt x="134882" y="76338"/>
                    <a:pt x="128857" y="78649"/>
                    <a:pt x="122915" y="79061"/>
                  </a:cubicBezTo>
                  <a:cubicBezTo>
                    <a:pt x="110619" y="79969"/>
                    <a:pt x="101211" y="89955"/>
                    <a:pt x="93288" y="103159"/>
                  </a:cubicBezTo>
                  <a:cubicBezTo>
                    <a:pt x="86851" y="113723"/>
                    <a:pt x="81157" y="125606"/>
                    <a:pt x="75957" y="137820"/>
                  </a:cubicBezTo>
                  <a:cubicBezTo>
                    <a:pt x="67540" y="157709"/>
                    <a:pt x="61598" y="179744"/>
                    <a:pt x="60030" y="203677"/>
                  </a:cubicBezTo>
                  <a:cubicBezTo>
                    <a:pt x="59122" y="216716"/>
                    <a:pt x="58379" y="229756"/>
                    <a:pt x="57637" y="242877"/>
                  </a:cubicBezTo>
                  <a:cubicBezTo>
                    <a:pt x="56316" y="265737"/>
                    <a:pt x="55161" y="288515"/>
                    <a:pt x="53758" y="311375"/>
                  </a:cubicBezTo>
                  <a:cubicBezTo>
                    <a:pt x="53015" y="324084"/>
                    <a:pt x="51447" y="336710"/>
                    <a:pt x="50869" y="349420"/>
                  </a:cubicBezTo>
                  <a:cubicBezTo>
                    <a:pt x="50622" y="355857"/>
                    <a:pt x="51529" y="362624"/>
                    <a:pt x="52520" y="368979"/>
                  </a:cubicBezTo>
                  <a:cubicBezTo>
                    <a:pt x="52685" y="369969"/>
                    <a:pt x="57389" y="370959"/>
                    <a:pt x="57802" y="369886"/>
                  </a:cubicBezTo>
                  <a:cubicBezTo>
                    <a:pt x="61845" y="359241"/>
                    <a:pt x="67045" y="349915"/>
                    <a:pt x="64981" y="334978"/>
                  </a:cubicBezTo>
                  <a:cubicBezTo>
                    <a:pt x="63578" y="324909"/>
                    <a:pt x="64569" y="312365"/>
                    <a:pt x="67209" y="302874"/>
                  </a:cubicBezTo>
                  <a:cubicBezTo>
                    <a:pt x="73647" y="279602"/>
                    <a:pt x="80744" y="256329"/>
                    <a:pt x="89409" y="235037"/>
                  </a:cubicBezTo>
                  <a:cubicBezTo>
                    <a:pt x="95681" y="219604"/>
                    <a:pt x="104842" y="206978"/>
                    <a:pt x="113012" y="193526"/>
                  </a:cubicBezTo>
                  <a:cubicBezTo>
                    <a:pt x="114250" y="191546"/>
                    <a:pt x="117056" y="191958"/>
                    <a:pt x="119119" y="191298"/>
                  </a:cubicBezTo>
                  <a:cubicBezTo>
                    <a:pt x="119119" y="196250"/>
                    <a:pt x="120275" y="202357"/>
                    <a:pt x="119367" y="206318"/>
                  </a:cubicBezTo>
                  <a:cubicBezTo>
                    <a:pt x="119284" y="206730"/>
                    <a:pt x="119119" y="207061"/>
                    <a:pt x="119036" y="207391"/>
                  </a:cubicBezTo>
                  <a:cubicBezTo>
                    <a:pt x="110206" y="229343"/>
                    <a:pt x="107565" y="253193"/>
                    <a:pt x="107235" y="278777"/>
                  </a:cubicBezTo>
                  <a:cubicBezTo>
                    <a:pt x="106988" y="299243"/>
                    <a:pt x="102614" y="319792"/>
                    <a:pt x="103274" y="340094"/>
                  </a:cubicBezTo>
                  <a:cubicBezTo>
                    <a:pt x="104429" y="375333"/>
                    <a:pt x="107896" y="410407"/>
                    <a:pt x="110701" y="445481"/>
                  </a:cubicBezTo>
                  <a:cubicBezTo>
                    <a:pt x="110949" y="448370"/>
                    <a:pt x="113755" y="450680"/>
                    <a:pt x="115406" y="453239"/>
                  </a:cubicBezTo>
                  <a:cubicBezTo>
                    <a:pt x="116808" y="450350"/>
                    <a:pt x="119367" y="447544"/>
                    <a:pt x="119532" y="444491"/>
                  </a:cubicBezTo>
                  <a:cubicBezTo>
                    <a:pt x="119944" y="431039"/>
                    <a:pt x="119284" y="417505"/>
                    <a:pt x="119862" y="404053"/>
                  </a:cubicBezTo>
                  <a:cubicBezTo>
                    <a:pt x="120522" y="389033"/>
                    <a:pt x="121677" y="373930"/>
                    <a:pt x="123328" y="359075"/>
                  </a:cubicBezTo>
                  <a:cubicBezTo>
                    <a:pt x="126464" y="331346"/>
                    <a:pt x="129600" y="303452"/>
                    <a:pt x="133561" y="275971"/>
                  </a:cubicBezTo>
                  <a:cubicBezTo>
                    <a:pt x="136697" y="254266"/>
                    <a:pt x="139338" y="232149"/>
                    <a:pt x="143465" y="210857"/>
                  </a:cubicBezTo>
                  <a:cubicBezTo>
                    <a:pt x="146271" y="196250"/>
                    <a:pt x="149819" y="182055"/>
                    <a:pt x="154771" y="168603"/>
                  </a:cubicBezTo>
                  <a:cubicBezTo>
                    <a:pt x="156669" y="163486"/>
                    <a:pt x="161125" y="158040"/>
                    <a:pt x="164509" y="157874"/>
                  </a:cubicBezTo>
                  <a:cubicBezTo>
                    <a:pt x="167397" y="157709"/>
                    <a:pt x="172019" y="163734"/>
                    <a:pt x="173339" y="168685"/>
                  </a:cubicBezTo>
                  <a:cubicBezTo>
                    <a:pt x="178951" y="189730"/>
                    <a:pt x="184233" y="211022"/>
                    <a:pt x="188442" y="232809"/>
                  </a:cubicBezTo>
                  <a:cubicBezTo>
                    <a:pt x="194714" y="265655"/>
                    <a:pt x="204452" y="295942"/>
                    <a:pt x="213447" y="326890"/>
                  </a:cubicBezTo>
                  <a:cubicBezTo>
                    <a:pt x="220132" y="349915"/>
                    <a:pt x="225331" y="374260"/>
                    <a:pt x="225497" y="400422"/>
                  </a:cubicBezTo>
                  <a:cubicBezTo>
                    <a:pt x="225497" y="404631"/>
                    <a:pt x="226982" y="409252"/>
                    <a:pt x="228467" y="412883"/>
                  </a:cubicBezTo>
                  <a:cubicBezTo>
                    <a:pt x="229375" y="415028"/>
                    <a:pt x="232594" y="417339"/>
                    <a:pt x="233254" y="416432"/>
                  </a:cubicBezTo>
                  <a:cubicBezTo>
                    <a:pt x="234740" y="414616"/>
                    <a:pt x="236060" y="410737"/>
                    <a:pt x="235895" y="407931"/>
                  </a:cubicBezTo>
                  <a:cubicBezTo>
                    <a:pt x="234079" y="378057"/>
                    <a:pt x="231273" y="348347"/>
                    <a:pt x="230118" y="318472"/>
                  </a:cubicBezTo>
                  <a:cubicBezTo>
                    <a:pt x="229293" y="297758"/>
                    <a:pt x="230778" y="276878"/>
                    <a:pt x="230943" y="256082"/>
                  </a:cubicBezTo>
                  <a:cubicBezTo>
                    <a:pt x="231108" y="237678"/>
                    <a:pt x="230943" y="219357"/>
                    <a:pt x="230778" y="200953"/>
                  </a:cubicBezTo>
                  <a:cubicBezTo>
                    <a:pt x="230778" y="199550"/>
                    <a:pt x="230036" y="198148"/>
                    <a:pt x="229953" y="196662"/>
                  </a:cubicBezTo>
                  <a:cubicBezTo>
                    <a:pt x="229623" y="184448"/>
                    <a:pt x="229293" y="172151"/>
                    <a:pt x="229045" y="159938"/>
                  </a:cubicBezTo>
                  <a:cubicBezTo>
                    <a:pt x="228798" y="149869"/>
                    <a:pt x="228632" y="139801"/>
                    <a:pt x="228467" y="129732"/>
                  </a:cubicBezTo>
                  <a:cubicBezTo>
                    <a:pt x="228467" y="126927"/>
                    <a:pt x="229623" y="124121"/>
                    <a:pt x="230283" y="121315"/>
                  </a:cubicBezTo>
                  <a:cubicBezTo>
                    <a:pt x="231686" y="123213"/>
                    <a:pt x="233749" y="124698"/>
                    <a:pt x="234409" y="127092"/>
                  </a:cubicBezTo>
                  <a:cubicBezTo>
                    <a:pt x="239196" y="144588"/>
                    <a:pt x="243735" y="162248"/>
                    <a:pt x="248274" y="179909"/>
                  </a:cubicBezTo>
                  <a:cubicBezTo>
                    <a:pt x="252813" y="197570"/>
                    <a:pt x="257930" y="214983"/>
                    <a:pt x="261478" y="233139"/>
                  </a:cubicBezTo>
                  <a:cubicBezTo>
                    <a:pt x="264614" y="249067"/>
                    <a:pt x="266265" y="265737"/>
                    <a:pt x="268163" y="282160"/>
                  </a:cubicBezTo>
                  <a:cubicBezTo>
                    <a:pt x="269979" y="298500"/>
                    <a:pt x="271051" y="315006"/>
                    <a:pt x="273032" y="331264"/>
                  </a:cubicBezTo>
                  <a:cubicBezTo>
                    <a:pt x="273610" y="335885"/>
                    <a:pt x="275756" y="342735"/>
                    <a:pt x="277901" y="343478"/>
                  </a:cubicBezTo>
                  <a:cubicBezTo>
                    <a:pt x="282853" y="345294"/>
                    <a:pt x="281285" y="337536"/>
                    <a:pt x="282193" y="332997"/>
                  </a:cubicBezTo>
                  <a:cubicBezTo>
                    <a:pt x="286814" y="308899"/>
                    <a:pt x="280955" y="286039"/>
                    <a:pt x="278809" y="263014"/>
                  </a:cubicBezTo>
                  <a:cubicBezTo>
                    <a:pt x="276663" y="239329"/>
                    <a:pt x="272372" y="216138"/>
                    <a:pt x="269979" y="192453"/>
                  </a:cubicBezTo>
                  <a:cubicBezTo>
                    <a:pt x="268411" y="177351"/>
                    <a:pt x="267173" y="162166"/>
                    <a:pt x="266100" y="146981"/>
                  </a:cubicBezTo>
                  <a:cubicBezTo>
                    <a:pt x="265357" y="136830"/>
                    <a:pt x="264614" y="126597"/>
                    <a:pt x="263789" y="116446"/>
                  </a:cubicBezTo>
                  <a:cubicBezTo>
                    <a:pt x="263541" y="113640"/>
                    <a:pt x="263459" y="110669"/>
                    <a:pt x="263789" y="107946"/>
                  </a:cubicBezTo>
                  <a:cubicBezTo>
                    <a:pt x="264449" y="102664"/>
                    <a:pt x="265027" y="98950"/>
                    <a:pt x="269483" y="103984"/>
                  </a:cubicBezTo>
                  <a:cubicBezTo>
                    <a:pt x="279469" y="115455"/>
                    <a:pt x="285494" y="132043"/>
                    <a:pt x="290610" y="148301"/>
                  </a:cubicBezTo>
                  <a:cubicBezTo>
                    <a:pt x="300349" y="179001"/>
                    <a:pt x="309262" y="210609"/>
                    <a:pt x="316524" y="242877"/>
                  </a:cubicBezTo>
                  <a:cubicBezTo>
                    <a:pt x="321145" y="263509"/>
                    <a:pt x="322548" y="286039"/>
                    <a:pt x="324859" y="307826"/>
                  </a:cubicBezTo>
                  <a:cubicBezTo>
                    <a:pt x="326840" y="326147"/>
                    <a:pt x="327748" y="344716"/>
                    <a:pt x="329728" y="362954"/>
                  </a:cubicBezTo>
                  <a:cubicBezTo>
                    <a:pt x="330058" y="366007"/>
                    <a:pt x="333359" y="368153"/>
                    <a:pt x="335258" y="370794"/>
                  </a:cubicBezTo>
                  <a:cubicBezTo>
                    <a:pt x="336908" y="367328"/>
                    <a:pt x="340044" y="363862"/>
                    <a:pt x="339962" y="360561"/>
                  </a:cubicBezTo>
                  <a:cubicBezTo>
                    <a:pt x="339467" y="344963"/>
                    <a:pt x="338971" y="329201"/>
                    <a:pt x="336991" y="314098"/>
                  </a:cubicBezTo>
                  <a:cubicBezTo>
                    <a:pt x="332947" y="283728"/>
                    <a:pt x="328408" y="253523"/>
                    <a:pt x="323209" y="223648"/>
                  </a:cubicBezTo>
                  <a:cubicBezTo>
                    <a:pt x="320650" y="208629"/>
                    <a:pt x="316854" y="193856"/>
                    <a:pt x="312480" y="179744"/>
                  </a:cubicBezTo>
                  <a:cubicBezTo>
                    <a:pt x="306373" y="159772"/>
                    <a:pt x="300266" y="139553"/>
                    <a:pt x="292509" y="121315"/>
                  </a:cubicBezTo>
                  <a:cubicBezTo>
                    <a:pt x="283513" y="100435"/>
                    <a:pt x="272784" y="81454"/>
                    <a:pt x="262386" y="62225"/>
                  </a:cubicBezTo>
                  <a:cubicBezTo>
                    <a:pt x="260405" y="58677"/>
                    <a:pt x="255619" y="55376"/>
                    <a:pt x="253226" y="56779"/>
                  </a:cubicBezTo>
                  <a:cubicBezTo>
                    <a:pt x="249017" y="59172"/>
                    <a:pt x="249925" y="65856"/>
                    <a:pt x="250750" y="72789"/>
                  </a:cubicBezTo>
                  <a:cubicBezTo>
                    <a:pt x="253556" y="97877"/>
                    <a:pt x="255371" y="123295"/>
                    <a:pt x="257435" y="148549"/>
                  </a:cubicBezTo>
                  <a:cubicBezTo>
                    <a:pt x="257682" y="151272"/>
                    <a:pt x="256774" y="154243"/>
                    <a:pt x="256362" y="157131"/>
                  </a:cubicBezTo>
                  <a:cubicBezTo>
                    <a:pt x="254711" y="154986"/>
                    <a:pt x="252318" y="153253"/>
                    <a:pt x="251493" y="150447"/>
                  </a:cubicBezTo>
                  <a:cubicBezTo>
                    <a:pt x="248109" y="138893"/>
                    <a:pt x="245963" y="126349"/>
                    <a:pt x="242002" y="115455"/>
                  </a:cubicBezTo>
                  <a:cubicBezTo>
                    <a:pt x="238701" y="106460"/>
                    <a:pt x="233997" y="98290"/>
                    <a:pt x="228963" y="91605"/>
                  </a:cubicBezTo>
                  <a:cubicBezTo>
                    <a:pt x="225827" y="87479"/>
                    <a:pt x="222608" y="87149"/>
                    <a:pt x="220380" y="89872"/>
                  </a:cubicBezTo>
                  <a:lnTo>
                    <a:pt x="211714" y="79969"/>
                  </a:lnTo>
                  <a:cubicBezTo>
                    <a:pt x="216501" y="72789"/>
                    <a:pt x="221040" y="65031"/>
                    <a:pt x="225497" y="56861"/>
                  </a:cubicBezTo>
                  <a:cubicBezTo>
                    <a:pt x="233502" y="42254"/>
                    <a:pt x="243652" y="30205"/>
                    <a:pt x="253638" y="18981"/>
                  </a:cubicBezTo>
                  <a:cubicBezTo>
                    <a:pt x="260901" y="10894"/>
                    <a:pt x="269318" y="4126"/>
                    <a:pt x="277819" y="660"/>
                  </a:cubicBezTo>
                  <a:cubicBezTo>
                    <a:pt x="279057" y="165"/>
                    <a:pt x="280377" y="0"/>
                    <a:pt x="281615" y="0"/>
                  </a:cubicBezTo>
                  <a:cubicBezTo>
                    <a:pt x="286484" y="0"/>
                    <a:pt x="291848" y="2806"/>
                    <a:pt x="296717" y="4869"/>
                  </a:cubicBezTo>
                  <a:cubicBezTo>
                    <a:pt x="298203" y="5529"/>
                    <a:pt x="299276" y="12131"/>
                    <a:pt x="299523" y="16093"/>
                  </a:cubicBezTo>
                  <a:cubicBezTo>
                    <a:pt x="299936" y="22365"/>
                    <a:pt x="299523" y="28719"/>
                    <a:pt x="299358" y="35074"/>
                  </a:cubicBezTo>
                  <a:cubicBezTo>
                    <a:pt x="303485" y="34414"/>
                    <a:pt x="309427" y="36312"/>
                    <a:pt x="311572" y="32681"/>
                  </a:cubicBezTo>
                  <a:cubicBezTo>
                    <a:pt x="322466" y="14194"/>
                    <a:pt x="332121" y="26078"/>
                    <a:pt x="341612" y="34414"/>
                  </a:cubicBezTo>
                  <a:cubicBezTo>
                    <a:pt x="355064" y="46215"/>
                    <a:pt x="368516" y="58264"/>
                    <a:pt x="381555" y="71386"/>
                  </a:cubicBezTo>
                  <a:cubicBezTo>
                    <a:pt x="383371" y="73201"/>
                    <a:pt x="385269" y="75099"/>
                    <a:pt x="387085" y="77081"/>
                  </a:cubicBezTo>
                  <a:cubicBezTo>
                    <a:pt x="403260" y="93916"/>
                    <a:pt x="418527" y="112897"/>
                    <a:pt x="434455" y="130310"/>
                  </a:cubicBezTo>
                  <a:cubicBezTo>
                    <a:pt x="443863" y="140626"/>
                    <a:pt x="453932" y="149539"/>
                    <a:pt x="463587" y="159442"/>
                  </a:cubicBezTo>
                  <a:cubicBezTo>
                    <a:pt x="473078" y="169263"/>
                    <a:pt x="482321" y="179579"/>
                    <a:pt x="491729" y="189647"/>
                  </a:cubicBezTo>
                  <a:cubicBezTo>
                    <a:pt x="498084" y="196497"/>
                    <a:pt x="504603" y="203182"/>
                    <a:pt x="510793" y="210361"/>
                  </a:cubicBezTo>
                  <a:cubicBezTo>
                    <a:pt x="518550" y="219275"/>
                    <a:pt x="526225" y="228105"/>
                    <a:pt x="528701" y="244528"/>
                  </a:cubicBezTo>
                  <a:cubicBezTo>
                    <a:pt x="529526" y="250057"/>
                    <a:pt x="532745" y="253606"/>
                    <a:pt x="537119" y="249397"/>
                  </a:cubicBezTo>
                  <a:cubicBezTo>
                    <a:pt x="545619" y="241392"/>
                    <a:pt x="552304" y="248572"/>
                    <a:pt x="558576" y="256989"/>
                  </a:cubicBezTo>
                  <a:cubicBezTo>
                    <a:pt x="573348" y="277043"/>
                    <a:pt x="579538" y="303535"/>
                    <a:pt x="580528" y="333574"/>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1" name="フリーフォーム: 図形 210">
              <a:extLst>
                <a:ext uri="{FF2B5EF4-FFF2-40B4-BE49-F238E27FC236}">
                  <a16:creationId xmlns:a16="http://schemas.microsoft.com/office/drawing/2014/main" id="{9D096907-2E8C-B2F9-F107-277439DAB121}"/>
                </a:ext>
              </a:extLst>
            </p:cNvPr>
            <p:cNvSpPr/>
            <p:nvPr/>
          </p:nvSpPr>
          <p:spPr>
            <a:xfrm>
              <a:off x="5835738" y="6196875"/>
              <a:ext cx="94464" cy="335563"/>
            </a:xfrm>
            <a:custGeom>
              <a:avLst/>
              <a:gdLst>
                <a:gd name="connsiteX0" fmla="*/ 88275 w 94464"/>
                <a:gd name="connsiteY0" fmla="*/ 0 h 335563"/>
                <a:gd name="connsiteX1" fmla="*/ 94465 w 94464"/>
                <a:gd name="connsiteY1" fmla="*/ 1485 h 335563"/>
                <a:gd name="connsiteX2" fmla="*/ 88605 w 94464"/>
                <a:gd name="connsiteY2" fmla="*/ 71304 h 335563"/>
                <a:gd name="connsiteX3" fmla="*/ 87120 w 94464"/>
                <a:gd name="connsiteY3" fmla="*/ 77575 h 335563"/>
                <a:gd name="connsiteX4" fmla="*/ 86790 w 94464"/>
                <a:gd name="connsiteY4" fmla="*/ 169758 h 335563"/>
                <a:gd name="connsiteX5" fmla="*/ 79197 w 94464"/>
                <a:gd name="connsiteY5" fmla="*/ 244775 h 335563"/>
                <a:gd name="connsiteX6" fmla="*/ 72925 w 94464"/>
                <a:gd name="connsiteY6" fmla="*/ 262353 h 335563"/>
                <a:gd name="connsiteX7" fmla="*/ 39419 w 94464"/>
                <a:gd name="connsiteY7" fmla="*/ 327715 h 335563"/>
                <a:gd name="connsiteX8" fmla="*/ 27618 w 94464"/>
                <a:gd name="connsiteY8" fmla="*/ 333987 h 335563"/>
                <a:gd name="connsiteX9" fmla="*/ 5665 w 94464"/>
                <a:gd name="connsiteY9" fmla="*/ 324083 h 335563"/>
                <a:gd name="connsiteX10" fmla="*/ 1291 w 94464"/>
                <a:gd name="connsiteY10" fmla="*/ 303782 h 335563"/>
                <a:gd name="connsiteX11" fmla="*/ 26297 w 94464"/>
                <a:gd name="connsiteY11" fmla="*/ 221915 h 335563"/>
                <a:gd name="connsiteX12" fmla="*/ 46269 w 94464"/>
                <a:gd name="connsiteY12" fmla="*/ 136665 h 335563"/>
                <a:gd name="connsiteX13" fmla="*/ 49982 w 94464"/>
                <a:gd name="connsiteY13" fmla="*/ 117436 h 335563"/>
                <a:gd name="connsiteX14" fmla="*/ 55017 w 94464"/>
                <a:gd name="connsiteY14" fmla="*/ 53890 h 335563"/>
                <a:gd name="connsiteX15" fmla="*/ 56502 w 94464"/>
                <a:gd name="connsiteY15" fmla="*/ 39118 h 335563"/>
                <a:gd name="connsiteX16" fmla="*/ 57410 w 94464"/>
                <a:gd name="connsiteY16" fmla="*/ 30122 h 335563"/>
                <a:gd name="connsiteX17" fmla="*/ 61454 w 94464"/>
                <a:gd name="connsiteY17" fmla="*/ 37137 h 335563"/>
                <a:gd name="connsiteX18" fmla="*/ 64012 w 94464"/>
                <a:gd name="connsiteY18" fmla="*/ 52404 h 335563"/>
                <a:gd name="connsiteX19" fmla="*/ 55429 w 94464"/>
                <a:gd name="connsiteY19" fmla="*/ 142607 h 335563"/>
                <a:gd name="connsiteX20" fmla="*/ 50230 w 94464"/>
                <a:gd name="connsiteY20" fmla="*/ 176855 h 335563"/>
                <a:gd name="connsiteX21" fmla="*/ 43793 w 94464"/>
                <a:gd name="connsiteY21" fmla="*/ 201696 h 335563"/>
                <a:gd name="connsiteX22" fmla="*/ 46516 w 94464"/>
                <a:gd name="connsiteY22" fmla="*/ 216221 h 335563"/>
                <a:gd name="connsiteX23" fmla="*/ 53284 w 94464"/>
                <a:gd name="connsiteY23" fmla="*/ 207721 h 335563"/>
                <a:gd name="connsiteX24" fmla="*/ 67148 w 94464"/>
                <a:gd name="connsiteY24" fmla="*/ 153748 h 335563"/>
                <a:gd name="connsiteX25" fmla="*/ 84396 w 94464"/>
                <a:gd name="connsiteY25" fmla="*/ 33919 h 335563"/>
                <a:gd name="connsiteX26" fmla="*/ 88275 w 94464"/>
                <a:gd name="connsiteY26" fmla="*/ 0 h 3355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94464" h="335563">
                  <a:moveTo>
                    <a:pt x="88275" y="0"/>
                  </a:moveTo>
                  <a:lnTo>
                    <a:pt x="94465" y="1485"/>
                  </a:lnTo>
                  <a:cubicBezTo>
                    <a:pt x="92154" y="24676"/>
                    <a:pt x="90586" y="48113"/>
                    <a:pt x="88605" y="71304"/>
                  </a:cubicBezTo>
                  <a:cubicBezTo>
                    <a:pt x="88440" y="73449"/>
                    <a:pt x="87615" y="75512"/>
                    <a:pt x="87120" y="77575"/>
                  </a:cubicBezTo>
                  <a:cubicBezTo>
                    <a:pt x="87120" y="109926"/>
                    <a:pt x="88110" y="139966"/>
                    <a:pt x="86790" y="169758"/>
                  </a:cubicBezTo>
                  <a:cubicBezTo>
                    <a:pt x="85717" y="194929"/>
                    <a:pt x="82251" y="219934"/>
                    <a:pt x="79197" y="244775"/>
                  </a:cubicBezTo>
                  <a:cubicBezTo>
                    <a:pt x="78454" y="251047"/>
                    <a:pt x="75566" y="257154"/>
                    <a:pt x="72925" y="262353"/>
                  </a:cubicBezTo>
                  <a:cubicBezTo>
                    <a:pt x="61949" y="284306"/>
                    <a:pt x="50725" y="306093"/>
                    <a:pt x="39419" y="327715"/>
                  </a:cubicBezTo>
                  <a:cubicBezTo>
                    <a:pt x="36531" y="333244"/>
                    <a:pt x="33642" y="338196"/>
                    <a:pt x="27618" y="333987"/>
                  </a:cubicBezTo>
                  <a:cubicBezTo>
                    <a:pt x="20685" y="329283"/>
                    <a:pt x="12268" y="332831"/>
                    <a:pt x="5665" y="324083"/>
                  </a:cubicBezTo>
                  <a:cubicBezTo>
                    <a:pt x="1374" y="318307"/>
                    <a:pt x="-1927" y="313768"/>
                    <a:pt x="1291" y="303782"/>
                  </a:cubicBezTo>
                  <a:cubicBezTo>
                    <a:pt x="9874" y="276713"/>
                    <a:pt x="19035" y="249892"/>
                    <a:pt x="26297" y="221915"/>
                  </a:cubicBezTo>
                  <a:cubicBezTo>
                    <a:pt x="33560" y="193939"/>
                    <a:pt x="40409" y="165467"/>
                    <a:pt x="46269" y="136665"/>
                  </a:cubicBezTo>
                  <a:cubicBezTo>
                    <a:pt x="47507" y="130310"/>
                    <a:pt x="48827" y="123873"/>
                    <a:pt x="49982" y="117436"/>
                  </a:cubicBezTo>
                  <a:cubicBezTo>
                    <a:pt x="53696" y="97217"/>
                    <a:pt x="53449" y="75099"/>
                    <a:pt x="55017" y="53890"/>
                  </a:cubicBezTo>
                  <a:cubicBezTo>
                    <a:pt x="55347" y="48938"/>
                    <a:pt x="56007" y="44069"/>
                    <a:pt x="56502" y="39118"/>
                  </a:cubicBezTo>
                  <a:cubicBezTo>
                    <a:pt x="56832" y="36147"/>
                    <a:pt x="57080" y="33176"/>
                    <a:pt x="57410" y="30122"/>
                  </a:cubicBezTo>
                  <a:cubicBezTo>
                    <a:pt x="58813" y="32433"/>
                    <a:pt x="60711" y="34331"/>
                    <a:pt x="61454" y="37137"/>
                  </a:cubicBezTo>
                  <a:cubicBezTo>
                    <a:pt x="62692" y="41923"/>
                    <a:pt x="63847" y="47205"/>
                    <a:pt x="64012" y="52404"/>
                  </a:cubicBezTo>
                  <a:cubicBezTo>
                    <a:pt x="65002" y="83352"/>
                    <a:pt x="62774" y="113475"/>
                    <a:pt x="55429" y="142607"/>
                  </a:cubicBezTo>
                  <a:cubicBezTo>
                    <a:pt x="52706" y="153418"/>
                    <a:pt x="52293" y="165549"/>
                    <a:pt x="50230" y="176855"/>
                  </a:cubicBezTo>
                  <a:cubicBezTo>
                    <a:pt x="48662" y="185438"/>
                    <a:pt x="46599" y="194021"/>
                    <a:pt x="43793" y="201696"/>
                  </a:cubicBezTo>
                  <a:cubicBezTo>
                    <a:pt x="41152" y="208959"/>
                    <a:pt x="43133" y="213910"/>
                    <a:pt x="46516" y="216221"/>
                  </a:cubicBezTo>
                  <a:cubicBezTo>
                    <a:pt x="47837" y="217129"/>
                    <a:pt x="52128" y="211600"/>
                    <a:pt x="53284" y="207721"/>
                  </a:cubicBezTo>
                  <a:cubicBezTo>
                    <a:pt x="58318" y="189977"/>
                    <a:pt x="63022" y="172069"/>
                    <a:pt x="67148" y="153748"/>
                  </a:cubicBezTo>
                  <a:cubicBezTo>
                    <a:pt x="75896" y="114878"/>
                    <a:pt x="78785" y="73944"/>
                    <a:pt x="84396" y="33919"/>
                  </a:cubicBezTo>
                  <a:cubicBezTo>
                    <a:pt x="85964" y="22612"/>
                    <a:pt x="87285" y="11306"/>
                    <a:pt x="88275" y="0"/>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2" name="フリーフォーム: 図形 211">
              <a:extLst>
                <a:ext uri="{FF2B5EF4-FFF2-40B4-BE49-F238E27FC236}">
                  <a16:creationId xmlns:a16="http://schemas.microsoft.com/office/drawing/2014/main" id="{D79776CF-F0C8-3B2F-C43C-DE5B6F659D0F}"/>
                </a:ext>
              </a:extLst>
            </p:cNvPr>
            <p:cNvSpPr/>
            <p:nvPr/>
          </p:nvSpPr>
          <p:spPr>
            <a:xfrm>
              <a:off x="5818585" y="5834499"/>
              <a:ext cx="109718" cy="578778"/>
            </a:xfrm>
            <a:custGeom>
              <a:avLst/>
              <a:gdLst>
                <a:gd name="connsiteX0" fmla="*/ 101383 w 109718"/>
                <a:gd name="connsiteY0" fmla="*/ 257815 h 578778"/>
                <a:gd name="connsiteX1" fmla="*/ 109718 w 109718"/>
                <a:gd name="connsiteY1" fmla="*/ 258475 h 578778"/>
                <a:gd name="connsiteX2" fmla="*/ 109058 w 109718"/>
                <a:gd name="connsiteY2" fmla="*/ 287195 h 578778"/>
                <a:gd name="connsiteX3" fmla="*/ 105427 w 109718"/>
                <a:gd name="connsiteY3" fmla="*/ 362459 h 578778"/>
                <a:gd name="connsiteX4" fmla="*/ 101548 w 109718"/>
                <a:gd name="connsiteY4" fmla="*/ 396378 h 578778"/>
                <a:gd name="connsiteX5" fmla="*/ 84300 w 109718"/>
                <a:gd name="connsiteY5" fmla="*/ 516207 h 578778"/>
                <a:gd name="connsiteX6" fmla="*/ 70436 w 109718"/>
                <a:gd name="connsiteY6" fmla="*/ 570180 h 578778"/>
                <a:gd name="connsiteX7" fmla="*/ 63668 w 109718"/>
                <a:gd name="connsiteY7" fmla="*/ 578680 h 578778"/>
                <a:gd name="connsiteX8" fmla="*/ 60945 w 109718"/>
                <a:gd name="connsiteY8" fmla="*/ 564156 h 578778"/>
                <a:gd name="connsiteX9" fmla="*/ 67382 w 109718"/>
                <a:gd name="connsiteY9" fmla="*/ 539315 h 578778"/>
                <a:gd name="connsiteX10" fmla="*/ 72581 w 109718"/>
                <a:gd name="connsiteY10" fmla="*/ 505066 h 578778"/>
                <a:gd name="connsiteX11" fmla="*/ 81164 w 109718"/>
                <a:gd name="connsiteY11" fmla="*/ 414864 h 578778"/>
                <a:gd name="connsiteX12" fmla="*/ 78606 w 109718"/>
                <a:gd name="connsiteY12" fmla="*/ 399596 h 578778"/>
                <a:gd name="connsiteX13" fmla="*/ 74562 w 109718"/>
                <a:gd name="connsiteY13" fmla="*/ 392581 h 578778"/>
                <a:gd name="connsiteX14" fmla="*/ 73654 w 109718"/>
                <a:gd name="connsiteY14" fmla="*/ 401577 h 578778"/>
                <a:gd name="connsiteX15" fmla="*/ 72169 w 109718"/>
                <a:gd name="connsiteY15" fmla="*/ 416349 h 578778"/>
                <a:gd name="connsiteX16" fmla="*/ 67134 w 109718"/>
                <a:gd name="connsiteY16" fmla="*/ 479895 h 578778"/>
                <a:gd name="connsiteX17" fmla="*/ 63421 w 109718"/>
                <a:gd name="connsiteY17" fmla="*/ 499124 h 578778"/>
                <a:gd name="connsiteX18" fmla="*/ 54425 w 109718"/>
                <a:gd name="connsiteY18" fmla="*/ 494585 h 578778"/>
                <a:gd name="connsiteX19" fmla="*/ 57066 w 109718"/>
                <a:gd name="connsiteY19" fmla="*/ 457283 h 578778"/>
                <a:gd name="connsiteX20" fmla="*/ 62926 w 109718"/>
                <a:gd name="connsiteY20" fmla="*/ 394480 h 578778"/>
                <a:gd name="connsiteX21" fmla="*/ 64411 w 109718"/>
                <a:gd name="connsiteY21" fmla="*/ 358663 h 578778"/>
                <a:gd name="connsiteX22" fmla="*/ 62926 w 109718"/>
                <a:gd name="connsiteY22" fmla="*/ 319628 h 578778"/>
                <a:gd name="connsiteX23" fmla="*/ 58387 w 109718"/>
                <a:gd name="connsiteY23" fmla="*/ 272835 h 578778"/>
                <a:gd name="connsiteX24" fmla="*/ 51537 w 109718"/>
                <a:gd name="connsiteY24" fmla="*/ 210527 h 578778"/>
                <a:gd name="connsiteX25" fmla="*/ 46173 w 109718"/>
                <a:gd name="connsiteY25" fmla="*/ 167943 h 578778"/>
                <a:gd name="connsiteX26" fmla="*/ 42789 w 109718"/>
                <a:gd name="connsiteY26" fmla="*/ 131301 h 578778"/>
                <a:gd name="connsiteX27" fmla="*/ 15390 w 109718"/>
                <a:gd name="connsiteY27" fmla="*/ 46050 h 578778"/>
                <a:gd name="connsiteX28" fmla="*/ 288 w 109718"/>
                <a:gd name="connsiteY28" fmla="*/ 7428 h 578778"/>
                <a:gd name="connsiteX29" fmla="*/ 453 w 109718"/>
                <a:gd name="connsiteY29" fmla="*/ 0 h 578778"/>
                <a:gd name="connsiteX30" fmla="*/ 4579 w 109718"/>
                <a:gd name="connsiteY30" fmla="*/ 2806 h 578778"/>
                <a:gd name="connsiteX31" fmla="*/ 16133 w 109718"/>
                <a:gd name="connsiteY31" fmla="*/ 22943 h 578778"/>
                <a:gd name="connsiteX32" fmla="*/ 25458 w 109718"/>
                <a:gd name="connsiteY32" fmla="*/ 30700 h 578778"/>
                <a:gd name="connsiteX33" fmla="*/ 21580 w 109718"/>
                <a:gd name="connsiteY33" fmla="*/ 17166 h 578778"/>
                <a:gd name="connsiteX34" fmla="*/ 19186 w 109718"/>
                <a:gd name="connsiteY34" fmla="*/ 9573 h 578778"/>
                <a:gd name="connsiteX35" fmla="*/ 27191 w 109718"/>
                <a:gd name="connsiteY35" fmla="*/ 2724 h 578778"/>
                <a:gd name="connsiteX36" fmla="*/ 41138 w 109718"/>
                <a:gd name="connsiteY36" fmla="*/ 47370 h 578778"/>
                <a:gd name="connsiteX37" fmla="*/ 49309 w 109718"/>
                <a:gd name="connsiteY37" fmla="*/ 100353 h 578778"/>
                <a:gd name="connsiteX38" fmla="*/ 61358 w 109718"/>
                <a:gd name="connsiteY38" fmla="*/ 154326 h 578778"/>
                <a:gd name="connsiteX39" fmla="*/ 74397 w 109718"/>
                <a:gd name="connsiteY39" fmla="*/ 233387 h 578778"/>
                <a:gd name="connsiteX40" fmla="*/ 85951 w 109718"/>
                <a:gd name="connsiteY40" fmla="*/ 359158 h 578778"/>
                <a:gd name="connsiteX41" fmla="*/ 88922 w 109718"/>
                <a:gd name="connsiteY41" fmla="*/ 393654 h 578778"/>
                <a:gd name="connsiteX42" fmla="*/ 90820 w 109718"/>
                <a:gd name="connsiteY42" fmla="*/ 399926 h 578778"/>
                <a:gd name="connsiteX43" fmla="*/ 93461 w 109718"/>
                <a:gd name="connsiteY43" fmla="*/ 393654 h 578778"/>
                <a:gd name="connsiteX44" fmla="*/ 99568 w 109718"/>
                <a:gd name="connsiteY44" fmla="*/ 315171 h 578778"/>
                <a:gd name="connsiteX45" fmla="*/ 101218 w 109718"/>
                <a:gd name="connsiteY45" fmla="*/ 264004 h 578778"/>
                <a:gd name="connsiteX46" fmla="*/ 101383 w 109718"/>
                <a:gd name="connsiteY46" fmla="*/ 257815 h 578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09718" h="578778">
                  <a:moveTo>
                    <a:pt x="101383" y="257815"/>
                  </a:moveTo>
                  <a:lnTo>
                    <a:pt x="109718" y="258475"/>
                  </a:lnTo>
                  <a:cubicBezTo>
                    <a:pt x="109389" y="268048"/>
                    <a:pt x="109223" y="277621"/>
                    <a:pt x="109058" y="287195"/>
                  </a:cubicBezTo>
                  <a:cubicBezTo>
                    <a:pt x="108728" y="312530"/>
                    <a:pt x="107655" y="337536"/>
                    <a:pt x="105427" y="362459"/>
                  </a:cubicBezTo>
                  <a:cubicBezTo>
                    <a:pt x="104437" y="373765"/>
                    <a:pt x="103116" y="385072"/>
                    <a:pt x="101548" y="396378"/>
                  </a:cubicBezTo>
                  <a:cubicBezTo>
                    <a:pt x="95937" y="436403"/>
                    <a:pt x="93048" y="477419"/>
                    <a:pt x="84300" y="516207"/>
                  </a:cubicBezTo>
                  <a:cubicBezTo>
                    <a:pt x="80174" y="534528"/>
                    <a:pt x="75470" y="552436"/>
                    <a:pt x="70436" y="570180"/>
                  </a:cubicBezTo>
                  <a:cubicBezTo>
                    <a:pt x="69363" y="574058"/>
                    <a:pt x="64989" y="579588"/>
                    <a:pt x="63668" y="578680"/>
                  </a:cubicBezTo>
                  <a:cubicBezTo>
                    <a:pt x="60285" y="576369"/>
                    <a:pt x="58304" y="571417"/>
                    <a:pt x="60945" y="564156"/>
                  </a:cubicBezTo>
                  <a:cubicBezTo>
                    <a:pt x="63751" y="556480"/>
                    <a:pt x="65814" y="547897"/>
                    <a:pt x="67382" y="539315"/>
                  </a:cubicBezTo>
                  <a:cubicBezTo>
                    <a:pt x="69445" y="528091"/>
                    <a:pt x="69940" y="515877"/>
                    <a:pt x="72581" y="505066"/>
                  </a:cubicBezTo>
                  <a:cubicBezTo>
                    <a:pt x="79926" y="475934"/>
                    <a:pt x="82154" y="445811"/>
                    <a:pt x="81164" y="414864"/>
                  </a:cubicBezTo>
                  <a:cubicBezTo>
                    <a:pt x="80999" y="409665"/>
                    <a:pt x="79926" y="404383"/>
                    <a:pt x="78606" y="399596"/>
                  </a:cubicBezTo>
                  <a:cubicBezTo>
                    <a:pt x="77863" y="396873"/>
                    <a:pt x="75965" y="394892"/>
                    <a:pt x="74562" y="392581"/>
                  </a:cubicBezTo>
                  <a:cubicBezTo>
                    <a:pt x="74232" y="395552"/>
                    <a:pt x="73902" y="398524"/>
                    <a:pt x="73654" y="401577"/>
                  </a:cubicBezTo>
                  <a:cubicBezTo>
                    <a:pt x="73159" y="406528"/>
                    <a:pt x="72499" y="411398"/>
                    <a:pt x="72169" y="416349"/>
                  </a:cubicBezTo>
                  <a:cubicBezTo>
                    <a:pt x="70601" y="437559"/>
                    <a:pt x="70848" y="459676"/>
                    <a:pt x="67134" y="479895"/>
                  </a:cubicBezTo>
                  <a:cubicBezTo>
                    <a:pt x="65979" y="486332"/>
                    <a:pt x="64741" y="492769"/>
                    <a:pt x="63421" y="499124"/>
                  </a:cubicBezTo>
                  <a:lnTo>
                    <a:pt x="54425" y="494585"/>
                  </a:lnTo>
                  <a:cubicBezTo>
                    <a:pt x="56571" y="482371"/>
                    <a:pt x="56406" y="469909"/>
                    <a:pt x="57066" y="457283"/>
                  </a:cubicBezTo>
                  <a:cubicBezTo>
                    <a:pt x="58222" y="436239"/>
                    <a:pt x="61193" y="415442"/>
                    <a:pt x="62926" y="394480"/>
                  </a:cubicBezTo>
                  <a:cubicBezTo>
                    <a:pt x="63916" y="382678"/>
                    <a:pt x="64494" y="370629"/>
                    <a:pt x="64411" y="358663"/>
                  </a:cubicBezTo>
                  <a:cubicBezTo>
                    <a:pt x="64411" y="345623"/>
                    <a:pt x="63833" y="332585"/>
                    <a:pt x="62926" y="319628"/>
                  </a:cubicBezTo>
                  <a:cubicBezTo>
                    <a:pt x="61770" y="303947"/>
                    <a:pt x="60037" y="288432"/>
                    <a:pt x="58387" y="272835"/>
                  </a:cubicBezTo>
                  <a:cubicBezTo>
                    <a:pt x="56158" y="252038"/>
                    <a:pt x="53930" y="231324"/>
                    <a:pt x="51537" y="210527"/>
                  </a:cubicBezTo>
                  <a:cubicBezTo>
                    <a:pt x="49886" y="196332"/>
                    <a:pt x="47741" y="182220"/>
                    <a:pt x="46173" y="167943"/>
                  </a:cubicBezTo>
                  <a:cubicBezTo>
                    <a:pt x="44852" y="155811"/>
                    <a:pt x="44522" y="143267"/>
                    <a:pt x="42789" y="131301"/>
                  </a:cubicBezTo>
                  <a:cubicBezTo>
                    <a:pt x="38250" y="99280"/>
                    <a:pt x="27604" y="72129"/>
                    <a:pt x="15390" y="46050"/>
                  </a:cubicBezTo>
                  <a:cubicBezTo>
                    <a:pt x="9696" y="33919"/>
                    <a:pt x="5157" y="20467"/>
                    <a:pt x="288" y="7428"/>
                  </a:cubicBezTo>
                  <a:cubicBezTo>
                    <a:pt x="-373" y="5612"/>
                    <a:pt x="288" y="2476"/>
                    <a:pt x="453" y="0"/>
                  </a:cubicBezTo>
                  <a:cubicBezTo>
                    <a:pt x="1856" y="908"/>
                    <a:pt x="3671" y="1156"/>
                    <a:pt x="4579" y="2806"/>
                  </a:cubicBezTo>
                  <a:cubicBezTo>
                    <a:pt x="8540" y="9408"/>
                    <a:pt x="11924" y="16918"/>
                    <a:pt x="16133" y="22943"/>
                  </a:cubicBezTo>
                  <a:cubicBezTo>
                    <a:pt x="18691" y="26574"/>
                    <a:pt x="22322" y="28142"/>
                    <a:pt x="25458" y="30700"/>
                  </a:cubicBezTo>
                  <a:cubicBezTo>
                    <a:pt x="24138" y="26161"/>
                    <a:pt x="22900" y="21622"/>
                    <a:pt x="21580" y="17166"/>
                  </a:cubicBezTo>
                  <a:cubicBezTo>
                    <a:pt x="20837" y="14690"/>
                    <a:pt x="20012" y="12132"/>
                    <a:pt x="19186" y="9573"/>
                  </a:cubicBezTo>
                  <a:lnTo>
                    <a:pt x="27191" y="2724"/>
                  </a:lnTo>
                  <a:cubicBezTo>
                    <a:pt x="32143" y="17414"/>
                    <a:pt x="37095" y="32021"/>
                    <a:pt x="41138" y="47370"/>
                  </a:cubicBezTo>
                  <a:cubicBezTo>
                    <a:pt x="45512" y="63958"/>
                    <a:pt x="46008" y="82858"/>
                    <a:pt x="49309" y="100353"/>
                  </a:cubicBezTo>
                  <a:cubicBezTo>
                    <a:pt x="52692" y="118591"/>
                    <a:pt x="57561" y="136170"/>
                    <a:pt x="61358" y="154326"/>
                  </a:cubicBezTo>
                  <a:cubicBezTo>
                    <a:pt x="66722" y="180239"/>
                    <a:pt x="70518" y="206731"/>
                    <a:pt x="74397" y="233387"/>
                  </a:cubicBezTo>
                  <a:cubicBezTo>
                    <a:pt x="80504" y="275063"/>
                    <a:pt x="83310" y="316904"/>
                    <a:pt x="85951" y="359158"/>
                  </a:cubicBezTo>
                  <a:cubicBezTo>
                    <a:pt x="86694" y="370712"/>
                    <a:pt x="87766" y="382183"/>
                    <a:pt x="88922" y="393654"/>
                  </a:cubicBezTo>
                  <a:cubicBezTo>
                    <a:pt x="89169" y="395800"/>
                    <a:pt x="90160" y="397781"/>
                    <a:pt x="90820" y="399926"/>
                  </a:cubicBezTo>
                  <a:cubicBezTo>
                    <a:pt x="91728" y="397863"/>
                    <a:pt x="93296" y="395883"/>
                    <a:pt x="93461" y="393654"/>
                  </a:cubicBezTo>
                  <a:cubicBezTo>
                    <a:pt x="95606" y="367493"/>
                    <a:pt x="97917" y="341332"/>
                    <a:pt x="99568" y="315171"/>
                  </a:cubicBezTo>
                  <a:cubicBezTo>
                    <a:pt x="100640" y="298170"/>
                    <a:pt x="100640" y="281087"/>
                    <a:pt x="101218" y="264004"/>
                  </a:cubicBezTo>
                  <a:cubicBezTo>
                    <a:pt x="101218" y="261941"/>
                    <a:pt x="101383" y="259878"/>
                    <a:pt x="101383" y="257815"/>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3" name="フリーフォーム: 図形 212">
              <a:extLst>
                <a:ext uri="{FF2B5EF4-FFF2-40B4-BE49-F238E27FC236}">
                  <a16:creationId xmlns:a16="http://schemas.microsoft.com/office/drawing/2014/main" id="{1F37A3A1-1ADA-C357-0264-A9A744E69D85}"/>
                </a:ext>
              </a:extLst>
            </p:cNvPr>
            <p:cNvSpPr/>
            <p:nvPr/>
          </p:nvSpPr>
          <p:spPr>
            <a:xfrm>
              <a:off x="5688882" y="5477246"/>
              <a:ext cx="205957" cy="239400"/>
            </a:xfrm>
            <a:custGeom>
              <a:avLst/>
              <a:gdLst>
                <a:gd name="connsiteX0" fmla="*/ 205504 w 205957"/>
                <a:gd name="connsiteY0" fmla="*/ 228263 h 239400"/>
                <a:gd name="connsiteX1" fmla="*/ 204761 w 205957"/>
                <a:gd name="connsiteY1" fmla="*/ 238414 h 239400"/>
                <a:gd name="connsiteX2" fmla="*/ 198324 w 205957"/>
                <a:gd name="connsiteY2" fmla="*/ 237836 h 239400"/>
                <a:gd name="connsiteX3" fmla="*/ 191227 w 205957"/>
                <a:gd name="connsiteY3" fmla="*/ 227190 h 239400"/>
                <a:gd name="connsiteX4" fmla="*/ 162342 w 205957"/>
                <a:gd name="connsiteY4" fmla="*/ 191208 h 239400"/>
                <a:gd name="connsiteX5" fmla="*/ 133210 w 205957"/>
                <a:gd name="connsiteY5" fmla="*/ 159353 h 239400"/>
                <a:gd name="connsiteX6" fmla="*/ 87655 w 205957"/>
                <a:gd name="connsiteY6" fmla="*/ 111405 h 239400"/>
                <a:gd name="connsiteX7" fmla="*/ 47629 w 205957"/>
                <a:gd name="connsiteY7" fmla="*/ 71461 h 239400"/>
                <a:gd name="connsiteX8" fmla="*/ 41523 w 205957"/>
                <a:gd name="connsiteY8" fmla="*/ 65437 h 239400"/>
                <a:gd name="connsiteX9" fmla="*/ 3147 w 205957"/>
                <a:gd name="connsiteY9" fmla="*/ 28052 h 239400"/>
                <a:gd name="connsiteX10" fmla="*/ 11 w 205957"/>
                <a:gd name="connsiteY10" fmla="*/ 19552 h 239400"/>
                <a:gd name="connsiteX11" fmla="*/ 4385 w 205957"/>
                <a:gd name="connsiteY11" fmla="*/ 13280 h 239400"/>
                <a:gd name="connsiteX12" fmla="*/ 34425 w 205957"/>
                <a:gd name="connsiteY12" fmla="*/ 2139 h 239400"/>
                <a:gd name="connsiteX13" fmla="*/ 73790 w 205957"/>
                <a:gd name="connsiteY13" fmla="*/ 23018 h 239400"/>
                <a:gd name="connsiteX14" fmla="*/ 101520 w 205957"/>
                <a:gd name="connsiteY14" fmla="*/ 50995 h 239400"/>
                <a:gd name="connsiteX15" fmla="*/ 117613 w 205957"/>
                <a:gd name="connsiteY15" fmla="*/ 71461 h 239400"/>
                <a:gd name="connsiteX16" fmla="*/ 137006 w 205957"/>
                <a:gd name="connsiteY16" fmla="*/ 97705 h 239400"/>
                <a:gd name="connsiteX17" fmla="*/ 157308 w 205957"/>
                <a:gd name="connsiteY17" fmla="*/ 132614 h 239400"/>
                <a:gd name="connsiteX18" fmla="*/ 195848 w 205957"/>
                <a:gd name="connsiteY18" fmla="*/ 207301 h 239400"/>
                <a:gd name="connsiteX19" fmla="*/ 197499 w 205957"/>
                <a:gd name="connsiteY19" fmla="*/ 210520 h 239400"/>
                <a:gd name="connsiteX20" fmla="*/ 205421 w 205957"/>
                <a:gd name="connsiteY20" fmla="*/ 228345 h 239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05957" h="239400">
                  <a:moveTo>
                    <a:pt x="205504" y="228263"/>
                  </a:moveTo>
                  <a:cubicBezTo>
                    <a:pt x="206329" y="230904"/>
                    <a:pt x="205999" y="236681"/>
                    <a:pt x="204761" y="238414"/>
                  </a:cubicBezTo>
                  <a:cubicBezTo>
                    <a:pt x="203523" y="240064"/>
                    <a:pt x="200057" y="239487"/>
                    <a:pt x="198324" y="237836"/>
                  </a:cubicBezTo>
                  <a:cubicBezTo>
                    <a:pt x="195600" y="235195"/>
                    <a:pt x="193785" y="230408"/>
                    <a:pt x="191227" y="227190"/>
                  </a:cubicBezTo>
                  <a:cubicBezTo>
                    <a:pt x="181736" y="215059"/>
                    <a:pt x="172245" y="202762"/>
                    <a:pt x="162342" y="191208"/>
                  </a:cubicBezTo>
                  <a:cubicBezTo>
                    <a:pt x="152852" y="180067"/>
                    <a:pt x="142948" y="169834"/>
                    <a:pt x="133210" y="159353"/>
                  </a:cubicBezTo>
                  <a:cubicBezTo>
                    <a:pt x="118108" y="143260"/>
                    <a:pt x="102923" y="127085"/>
                    <a:pt x="87655" y="111405"/>
                  </a:cubicBezTo>
                  <a:cubicBezTo>
                    <a:pt x="74451" y="97870"/>
                    <a:pt x="61081" y="84583"/>
                    <a:pt x="47629" y="71461"/>
                  </a:cubicBezTo>
                  <a:cubicBezTo>
                    <a:pt x="45566" y="69481"/>
                    <a:pt x="43503" y="67417"/>
                    <a:pt x="41523" y="65437"/>
                  </a:cubicBezTo>
                  <a:cubicBezTo>
                    <a:pt x="28731" y="52893"/>
                    <a:pt x="15857" y="40761"/>
                    <a:pt x="3147" y="28052"/>
                  </a:cubicBezTo>
                  <a:cubicBezTo>
                    <a:pt x="1497" y="26402"/>
                    <a:pt x="-154" y="22275"/>
                    <a:pt x="11" y="19552"/>
                  </a:cubicBezTo>
                  <a:cubicBezTo>
                    <a:pt x="176" y="17159"/>
                    <a:pt x="2652" y="14023"/>
                    <a:pt x="4385" y="13280"/>
                  </a:cubicBezTo>
                  <a:cubicBezTo>
                    <a:pt x="14371" y="9236"/>
                    <a:pt x="24522" y="6512"/>
                    <a:pt x="34425" y="2139"/>
                  </a:cubicBezTo>
                  <a:cubicBezTo>
                    <a:pt x="50766" y="-5124"/>
                    <a:pt x="62154" y="7173"/>
                    <a:pt x="73790" y="23018"/>
                  </a:cubicBezTo>
                  <a:cubicBezTo>
                    <a:pt x="81961" y="34242"/>
                    <a:pt x="92442" y="41257"/>
                    <a:pt x="101520" y="50995"/>
                  </a:cubicBezTo>
                  <a:cubicBezTo>
                    <a:pt x="107214" y="57019"/>
                    <a:pt x="112248" y="64612"/>
                    <a:pt x="117613" y="71461"/>
                  </a:cubicBezTo>
                  <a:cubicBezTo>
                    <a:pt x="124627" y="80952"/>
                    <a:pt x="131229" y="88710"/>
                    <a:pt x="137006" y="97705"/>
                  </a:cubicBezTo>
                  <a:cubicBezTo>
                    <a:pt x="144186" y="108764"/>
                    <a:pt x="150953" y="120482"/>
                    <a:pt x="157308" y="132614"/>
                  </a:cubicBezTo>
                  <a:cubicBezTo>
                    <a:pt x="170347" y="157290"/>
                    <a:pt x="183139" y="182296"/>
                    <a:pt x="195848" y="207301"/>
                  </a:cubicBezTo>
                  <a:cubicBezTo>
                    <a:pt x="196426" y="208374"/>
                    <a:pt x="196921" y="209447"/>
                    <a:pt x="197499" y="210520"/>
                  </a:cubicBezTo>
                  <a:cubicBezTo>
                    <a:pt x="200387" y="216214"/>
                    <a:pt x="203358" y="221991"/>
                    <a:pt x="205421" y="228345"/>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4" name="フリーフォーム: 図形 213">
              <a:extLst>
                <a:ext uri="{FF2B5EF4-FFF2-40B4-BE49-F238E27FC236}">
                  <a16:creationId xmlns:a16="http://schemas.microsoft.com/office/drawing/2014/main" id="{1FA19CFB-D5D7-C8B9-ACE7-7540496F9562}"/>
                </a:ext>
              </a:extLst>
            </p:cNvPr>
            <p:cNvSpPr/>
            <p:nvPr/>
          </p:nvSpPr>
          <p:spPr>
            <a:xfrm>
              <a:off x="5631372" y="5457608"/>
              <a:ext cx="260867" cy="226856"/>
            </a:xfrm>
            <a:custGeom>
              <a:avLst/>
              <a:gdLst>
                <a:gd name="connsiteX0" fmla="*/ 260785 w 260867"/>
                <a:gd name="connsiteY0" fmla="*/ 217366 h 226856"/>
                <a:gd name="connsiteX1" fmla="*/ 253358 w 260867"/>
                <a:gd name="connsiteY1" fmla="*/ 226856 h 226856"/>
                <a:gd name="connsiteX2" fmla="*/ 214818 w 260867"/>
                <a:gd name="connsiteY2" fmla="*/ 152169 h 226856"/>
                <a:gd name="connsiteX3" fmla="*/ 194516 w 260867"/>
                <a:gd name="connsiteY3" fmla="*/ 117261 h 226856"/>
                <a:gd name="connsiteX4" fmla="*/ 175122 w 260867"/>
                <a:gd name="connsiteY4" fmla="*/ 91017 h 226856"/>
                <a:gd name="connsiteX5" fmla="*/ 159030 w 260867"/>
                <a:gd name="connsiteY5" fmla="*/ 70550 h 226856"/>
                <a:gd name="connsiteX6" fmla="*/ 131300 w 260867"/>
                <a:gd name="connsiteY6" fmla="*/ 42573 h 226856"/>
                <a:gd name="connsiteX7" fmla="*/ 91935 w 260867"/>
                <a:gd name="connsiteY7" fmla="*/ 21694 h 226856"/>
                <a:gd name="connsiteX8" fmla="*/ 61895 w 260867"/>
                <a:gd name="connsiteY8" fmla="*/ 32835 h 226856"/>
                <a:gd name="connsiteX9" fmla="*/ 57521 w 260867"/>
                <a:gd name="connsiteY9" fmla="*/ 39107 h 226856"/>
                <a:gd name="connsiteX10" fmla="*/ 60657 w 260867"/>
                <a:gd name="connsiteY10" fmla="*/ 47608 h 226856"/>
                <a:gd name="connsiteX11" fmla="*/ 99032 w 260867"/>
                <a:gd name="connsiteY11" fmla="*/ 84992 h 226856"/>
                <a:gd name="connsiteX12" fmla="*/ 105139 w 260867"/>
                <a:gd name="connsiteY12" fmla="*/ 91017 h 226856"/>
                <a:gd name="connsiteX13" fmla="*/ 100105 w 260867"/>
                <a:gd name="connsiteY13" fmla="*/ 103809 h 226856"/>
                <a:gd name="connsiteX14" fmla="*/ 60162 w 260867"/>
                <a:gd name="connsiteY14" fmla="*/ 66836 h 226856"/>
                <a:gd name="connsiteX15" fmla="*/ 30122 w 260867"/>
                <a:gd name="connsiteY15" fmla="*/ 65103 h 226856"/>
                <a:gd name="connsiteX16" fmla="*/ 17908 w 260867"/>
                <a:gd name="connsiteY16" fmla="*/ 67497 h 226856"/>
                <a:gd name="connsiteX17" fmla="*/ 18073 w 260867"/>
                <a:gd name="connsiteY17" fmla="*/ 48515 h 226856"/>
                <a:gd name="connsiteX18" fmla="*/ 15267 w 260867"/>
                <a:gd name="connsiteY18" fmla="*/ 37292 h 226856"/>
                <a:gd name="connsiteX19" fmla="*/ 165 w 260867"/>
                <a:gd name="connsiteY19" fmla="*/ 32423 h 226856"/>
                <a:gd name="connsiteX20" fmla="*/ 0 w 260867"/>
                <a:gd name="connsiteY20" fmla="*/ 17898 h 226856"/>
                <a:gd name="connsiteX21" fmla="*/ 15350 w 260867"/>
                <a:gd name="connsiteY21" fmla="*/ 19796 h 226856"/>
                <a:gd name="connsiteX22" fmla="*/ 34166 w 260867"/>
                <a:gd name="connsiteY22" fmla="*/ 26563 h 226856"/>
                <a:gd name="connsiteX23" fmla="*/ 44895 w 260867"/>
                <a:gd name="connsiteY23" fmla="*/ 24170 h 226856"/>
                <a:gd name="connsiteX24" fmla="*/ 92100 w 260867"/>
                <a:gd name="connsiteY24" fmla="*/ 2383 h 226856"/>
                <a:gd name="connsiteX25" fmla="*/ 119251 w 260867"/>
                <a:gd name="connsiteY25" fmla="*/ 5354 h 226856"/>
                <a:gd name="connsiteX26" fmla="*/ 136417 w 260867"/>
                <a:gd name="connsiteY26" fmla="*/ 24830 h 226856"/>
                <a:gd name="connsiteX27" fmla="*/ 164807 w 260867"/>
                <a:gd name="connsiteY27" fmla="*/ 53715 h 226856"/>
                <a:gd name="connsiteX28" fmla="*/ 172977 w 260867"/>
                <a:gd name="connsiteY28" fmla="*/ 63618 h 226856"/>
                <a:gd name="connsiteX29" fmla="*/ 206070 w 260867"/>
                <a:gd name="connsiteY29" fmla="*/ 109338 h 226856"/>
                <a:gd name="connsiteX30" fmla="*/ 231653 w 260867"/>
                <a:gd name="connsiteY30" fmla="*/ 159102 h 226856"/>
                <a:gd name="connsiteX31" fmla="*/ 260868 w 260867"/>
                <a:gd name="connsiteY31" fmla="*/ 217613 h 22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260867" h="226856">
                  <a:moveTo>
                    <a:pt x="260785" y="217366"/>
                  </a:moveTo>
                  <a:lnTo>
                    <a:pt x="253358" y="226856"/>
                  </a:lnTo>
                  <a:cubicBezTo>
                    <a:pt x="240566" y="201851"/>
                    <a:pt x="227857" y="176845"/>
                    <a:pt x="214818" y="152169"/>
                  </a:cubicBezTo>
                  <a:cubicBezTo>
                    <a:pt x="208381" y="140038"/>
                    <a:pt x="201614" y="128319"/>
                    <a:pt x="194516" y="117261"/>
                  </a:cubicBezTo>
                  <a:cubicBezTo>
                    <a:pt x="188739" y="108265"/>
                    <a:pt x="182137" y="100507"/>
                    <a:pt x="175122" y="91017"/>
                  </a:cubicBezTo>
                  <a:cubicBezTo>
                    <a:pt x="169758" y="84167"/>
                    <a:pt x="164724" y="76575"/>
                    <a:pt x="159030" y="70550"/>
                  </a:cubicBezTo>
                  <a:cubicBezTo>
                    <a:pt x="149952" y="60812"/>
                    <a:pt x="139471" y="53797"/>
                    <a:pt x="131300" y="42573"/>
                  </a:cubicBezTo>
                  <a:cubicBezTo>
                    <a:pt x="119664" y="26728"/>
                    <a:pt x="108275" y="14349"/>
                    <a:pt x="91935" y="21694"/>
                  </a:cubicBezTo>
                  <a:cubicBezTo>
                    <a:pt x="82032" y="26068"/>
                    <a:pt x="71881" y="28791"/>
                    <a:pt x="61895" y="32835"/>
                  </a:cubicBezTo>
                  <a:cubicBezTo>
                    <a:pt x="60080" y="33578"/>
                    <a:pt x="57604" y="36714"/>
                    <a:pt x="57521" y="39107"/>
                  </a:cubicBezTo>
                  <a:cubicBezTo>
                    <a:pt x="57356" y="41831"/>
                    <a:pt x="59007" y="45957"/>
                    <a:pt x="60657" y="47608"/>
                  </a:cubicBezTo>
                  <a:cubicBezTo>
                    <a:pt x="73366" y="60317"/>
                    <a:pt x="86241" y="72449"/>
                    <a:pt x="99032" y="84992"/>
                  </a:cubicBezTo>
                  <a:cubicBezTo>
                    <a:pt x="101096" y="86973"/>
                    <a:pt x="103159" y="89036"/>
                    <a:pt x="105139" y="91017"/>
                  </a:cubicBezTo>
                  <a:lnTo>
                    <a:pt x="100105" y="103809"/>
                  </a:lnTo>
                  <a:cubicBezTo>
                    <a:pt x="87066" y="90687"/>
                    <a:pt x="73614" y="78720"/>
                    <a:pt x="60162" y="66836"/>
                  </a:cubicBezTo>
                  <a:cubicBezTo>
                    <a:pt x="50671" y="58501"/>
                    <a:pt x="41016" y="46618"/>
                    <a:pt x="30122" y="65103"/>
                  </a:cubicBezTo>
                  <a:cubicBezTo>
                    <a:pt x="27977" y="68735"/>
                    <a:pt x="22035" y="66836"/>
                    <a:pt x="17908" y="67497"/>
                  </a:cubicBezTo>
                  <a:cubicBezTo>
                    <a:pt x="17991" y="61142"/>
                    <a:pt x="18486" y="54788"/>
                    <a:pt x="18073" y="48515"/>
                  </a:cubicBezTo>
                  <a:cubicBezTo>
                    <a:pt x="17826" y="44472"/>
                    <a:pt x="16753" y="37952"/>
                    <a:pt x="15267" y="37292"/>
                  </a:cubicBezTo>
                  <a:cubicBezTo>
                    <a:pt x="10398" y="35229"/>
                    <a:pt x="5034" y="32423"/>
                    <a:pt x="165" y="32423"/>
                  </a:cubicBezTo>
                  <a:lnTo>
                    <a:pt x="0" y="17898"/>
                  </a:lnTo>
                  <a:cubicBezTo>
                    <a:pt x="5117" y="17733"/>
                    <a:pt x="10316" y="18806"/>
                    <a:pt x="15350" y="19796"/>
                  </a:cubicBezTo>
                  <a:cubicBezTo>
                    <a:pt x="21704" y="20951"/>
                    <a:pt x="27812" y="25078"/>
                    <a:pt x="34166" y="26563"/>
                  </a:cubicBezTo>
                  <a:cubicBezTo>
                    <a:pt x="37632" y="27306"/>
                    <a:pt x="41924" y="26811"/>
                    <a:pt x="44895" y="24170"/>
                  </a:cubicBezTo>
                  <a:cubicBezTo>
                    <a:pt x="59585" y="10801"/>
                    <a:pt x="76007" y="7664"/>
                    <a:pt x="92100" y="2383"/>
                  </a:cubicBezTo>
                  <a:cubicBezTo>
                    <a:pt x="101508" y="-671"/>
                    <a:pt x="110751" y="-1826"/>
                    <a:pt x="119251" y="5354"/>
                  </a:cubicBezTo>
                  <a:cubicBezTo>
                    <a:pt x="125359" y="10471"/>
                    <a:pt x="130558" y="18641"/>
                    <a:pt x="136417" y="24830"/>
                  </a:cubicBezTo>
                  <a:cubicBezTo>
                    <a:pt x="145743" y="34734"/>
                    <a:pt x="155398" y="43977"/>
                    <a:pt x="164807" y="53715"/>
                  </a:cubicBezTo>
                  <a:cubicBezTo>
                    <a:pt x="167695" y="56686"/>
                    <a:pt x="170336" y="60069"/>
                    <a:pt x="172977" y="63618"/>
                  </a:cubicBezTo>
                  <a:cubicBezTo>
                    <a:pt x="184118" y="78720"/>
                    <a:pt x="195837" y="92832"/>
                    <a:pt x="206070" y="109338"/>
                  </a:cubicBezTo>
                  <a:cubicBezTo>
                    <a:pt x="215478" y="124605"/>
                    <a:pt x="223236" y="142349"/>
                    <a:pt x="231653" y="159102"/>
                  </a:cubicBezTo>
                  <a:cubicBezTo>
                    <a:pt x="241474" y="178578"/>
                    <a:pt x="251295" y="197889"/>
                    <a:pt x="260868" y="217613"/>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5" name="フリーフォーム: 図形 214">
              <a:extLst>
                <a:ext uri="{FF2B5EF4-FFF2-40B4-BE49-F238E27FC236}">
                  <a16:creationId xmlns:a16="http://schemas.microsoft.com/office/drawing/2014/main" id="{40C34B9C-FF10-782F-91D2-648F0C6B1C0A}"/>
                </a:ext>
              </a:extLst>
            </p:cNvPr>
            <p:cNvSpPr/>
            <p:nvPr/>
          </p:nvSpPr>
          <p:spPr>
            <a:xfrm>
              <a:off x="5737736" y="5625782"/>
              <a:ext cx="108206" cy="218536"/>
            </a:xfrm>
            <a:custGeom>
              <a:avLst/>
              <a:gdLst>
                <a:gd name="connsiteX0" fmla="*/ 108041 w 108206"/>
                <a:gd name="connsiteY0" fmla="*/ 211687 h 218536"/>
                <a:gd name="connsiteX1" fmla="*/ 100036 w 108206"/>
                <a:gd name="connsiteY1" fmla="*/ 218537 h 218536"/>
                <a:gd name="connsiteX2" fmla="*/ 97395 w 108206"/>
                <a:gd name="connsiteY2" fmla="*/ 211192 h 218536"/>
                <a:gd name="connsiteX3" fmla="*/ 80477 w 108206"/>
                <a:gd name="connsiteY3" fmla="*/ 168938 h 218536"/>
                <a:gd name="connsiteX4" fmla="*/ 46971 w 108206"/>
                <a:gd name="connsiteY4" fmla="*/ 63551 h 218536"/>
                <a:gd name="connsiteX5" fmla="*/ 21140 w 108206"/>
                <a:gd name="connsiteY5" fmla="*/ 22783 h 218536"/>
                <a:gd name="connsiteX6" fmla="*/ 9174 w 108206"/>
                <a:gd name="connsiteY6" fmla="*/ 32273 h 218536"/>
                <a:gd name="connsiteX7" fmla="*/ 1499 w 108206"/>
                <a:gd name="connsiteY7" fmla="*/ 34006 h 218536"/>
                <a:gd name="connsiteX8" fmla="*/ 96 w 108206"/>
                <a:gd name="connsiteY8" fmla="*/ 17666 h 218536"/>
                <a:gd name="connsiteX9" fmla="*/ 9256 w 108206"/>
                <a:gd name="connsiteY9" fmla="*/ 5 h 218536"/>
                <a:gd name="connsiteX10" fmla="*/ 26009 w 108206"/>
                <a:gd name="connsiteY10" fmla="*/ 8341 h 218536"/>
                <a:gd name="connsiteX11" fmla="*/ 56792 w 108206"/>
                <a:gd name="connsiteY11" fmla="*/ 55299 h 218536"/>
                <a:gd name="connsiteX12" fmla="*/ 82045 w 108206"/>
                <a:gd name="connsiteY12" fmla="*/ 128500 h 218536"/>
                <a:gd name="connsiteX13" fmla="*/ 98963 w 108206"/>
                <a:gd name="connsiteY13" fmla="*/ 184123 h 218536"/>
                <a:gd name="connsiteX14" fmla="*/ 108206 w 108206"/>
                <a:gd name="connsiteY14" fmla="*/ 211687 h 218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8206" h="218536">
                  <a:moveTo>
                    <a:pt x="108041" y="211687"/>
                  </a:moveTo>
                  <a:lnTo>
                    <a:pt x="100036" y="218537"/>
                  </a:lnTo>
                  <a:cubicBezTo>
                    <a:pt x="99211" y="216061"/>
                    <a:pt x="98386" y="213503"/>
                    <a:pt x="97395" y="211192"/>
                  </a:cubicBezTo>
                  <a:cubicBezTo>
                    <a:pt x="91701" y="197080"/>
                    <a:pt x="84108" y="184206"/>
                    <a:pt x="80477" y="168938"/>
                  </a:cubicBezTo>
                  <a:cubicBezTo>
                    <a:pt x="71564" y="131883"/>
                    <a:pt x="61001" y="96150"/>
                    <a:pt x="46971" y="63551"/>
                  </a:cubicBezTo>
                  <a:cubicBezTo>
                    <a:pt x="40204" y="47871"/>
                    <a:pt x="30383" y="35245"/>
                    <a:pt x="21140" y="22783"/>
                  </a:cubicBezTo>
                  <a:cubicBezTo>
                    <a:pt x="17344" y="17584"/>
                    <a:pt x="8679" y="25341"/>
                    <a:pt x="9174" y="32273"/>
                  </a:cubicBezTo>
                  <a:lnTo>
                    <a:pt x="1499" y="34006"/>
                  </a:lnTo>
                  <a:cubicBezTo>
                    <a:pt x="1004" y="28560"/>
                    <a:pt x="591" y="23113"/>
                    <a:pt x="96" y="17666"/>
                  </a:cubicBezTo>
                  <a:cubicBezTo>
                    <a:pt x="-729" y="7928"/>
                    <a:pt x="3892" y="171"/>
                    <a:pt x="9256" y="5"/>
                  </a:cubicBezTo>
                  <a:cubicBezTo>
                    <a:pt x="14868" y="-160"/>
                    <a:pt x="21058" y="3554"/>
                    <a:pt x="26009" y="8341"/>
                  </a:cubicBezTo>
                  <a:cubicBezTo>
                    <a:pt x="38306" y="20225"/>
                    <a:pt x="49860" y="33594"/>
                    <a:pt x="56792" y="55299"/>
                  </a:cubicBezTo>
                  <a:cubicBezTo>
                    <a:pt x="64715" y="80139"/>
                    <a:pt x="73958" y="103907"/>
                    <a:pt x="82045" y="128500"/>
                  </a:cubicBezTo>
                  <a:cubicBezTo>
                    <a:pt x="88070" y="146738"/>
                    <a:pt x="93104" y="165802"/>
                    <a:pt x="98963" y="184123"/>
                  </a:cubicBezTo>
                  <a:cubicBezTo>
                    <a:pt x="101934" y="193366"/>
                    <a:pt x="105070" y="202527"/>
                    <a:pt x="108206" y="211687"/>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6" name="フリーフォーム: 図形 215">
              <a:extLst>
                <a:ext uri="{FF2B5EF4-FFF2-40B4-BE49-F238E27FC236}">
                  <a16:creationId xmlns:a16="http://schemas.microsoft.com/office/drawing/2014/main" id="{D7189DDB-E952-AA50-2134-6264910D60E0}"/>
                </a:ext>
              </a:extLst>
            </p:cNvPr>
            <p:cNvSpPr/>
            <p:nvPr/>
          </p:nvSpPr>
          <p:spPr>
            <a:xfrm>
              <a:off x="5724215" y="5927012"/>
              <a:ext cx="117923" cy="578349"/>
            </a:xfrm>
            <a:custGeom>
              <a:avLst/>
              <a:gdLst>
                <a:gd name="connsiteX0" fmla="*/ 108028 w 117923"/>
                <a:gd name="connsiteY0" fmla="*/ 342322 h 578349"/>
                <a:gd name="connsiteX1" fmla="*/ 98867 w 117923"/>
                <a:gd name="connsiteY1" fmla="*/ 469579 h 578349"/>
                <a:gd name="connsiteX2" fmla="*/ 82527 w 117923"/>
                <a:gd name="connsiteY2" fmla="*/ 501269 h 578349"/>
                <a:gd name="connsiteX3" fmla="*/ 59337 w 117923"/>
                <a:gd name="connsiteY3" fmla="*/ 532795 h 578349"/>
                <a:gd name="connsiteX4" fmla="*/ 54963 w 117923"/>
                <a:gd name="connsiteY4" fmla="*/ 544596 h 578349"/>
                <a:gd name="connsiteX5" fmla="*/ 58677 w 117923"/>
                <a:gd name="connsiteY5" fmla="*/ 575049 h 578349"/>
                <a:gd name="connsiteX6" fmla="*/ 49599 w 117923"/>
                <a:gd name="connsiteY6" fmla="*/ 578350 h 578349"/>
                <a:gd name="connsiteX7" fmla="*/ 41098 w 117923"/>
                <a:gd name="connsiteY7" fmla="*/ 521406 h 578349"/>
                <a:gd name="connsiteX8" fmla="*/ 44234 w 117923"/>
                <a:gd name="connsiteY8" fmla="*/ 514144 h 578349"/>
                <a:gd name="connsiteX9" fmla="*/ 76585 w 117923"/>
                <a:gd name="connsiteY9" fmla="*/ 485342 h 578349"/>
                <a:gd name="connsiteX10" fmla="*/ 98620 w 117923"/>
                <a:gd name="connsiteY10" fmla="*/ 442675 h 578349"/>
                <a:gd name="connsiteX11" fmla="*/ 104562 w 117923"/>
                <a:gd name="connsiteY11" fmla="*/ 373022 h 578349"/>
                <a:gd name="connsiteX12" fmla="*/ 90450 w 117923"/>
                <a:gd name="connsiteY12" fmla="*/ 336133 h 578349"/>
                <a:gd name="connsiteX13" fmla="*/ 72541 w 117923"/>
                <a:gd name="connsiteY13" fmla="*/ 335885 h 578349"/>
                <a:gd name="connsiteX14" fmla="*/ 43657 w 117923"/>
                <a:gd name="connsiteY14" fmla="*/ 412883 h 578349"/>
                <a:gd name="connsiteX15" fmla="*/ 19064 w 117923"/>
                <a:gd name="connsiteY15" fmla="*/ 479235 h 578349"/>
                <a:gd name="connsiteX16" fmla="*/ 15762 w 117923"/>
                <a:gd name="connsiteY16" fmla="*/ 484104 h 578349"/>
                <a:gd name="connsiteX17" fmla="*/ 8253 w 117923"/>
                <a:gd name="connsiteY17" fmla="*/ 484104 h 578349"/>
                <a:gd name="connsiteX18" fmla="*/ 7427 w 117923"/>
                <a:gd name="connsiteY18" fmla="*/ 471395 h 578349"/>
                <a:gd name="connsiteX19" fmla="*/ 23850 w 117923"/>
                <a:gd name="connsiteY19" fmla="*/ 434753 h 578349"/>
                <a:gd name="connsiteX20" fmla="*/ 38045 w 117923"/>
                <a:gd name="connsiteY20" fmla="*/ 324497 h 578349"/>
                <a:gd name="connsiteX21" fmla="*/ 34661 w 117923"/>
                <a:gd name="connsiteY21" fmla="*/ 274403 h 578349"/>
                <a:gd name="connsiteX22" fmla="*/ 29792 w 117923"/>
                <a:gd name="connsiteY22" fmla="*/ 225381 h 578349"/>
                <a:gd name="connsiteX23" fmla="*/ 27069 w 117923"/>
                <a:gd name="connsiteY23" fmla="*/ 196827 h 578349"/>
                <a:gd name="connsiteX24" fmla="*/ 20879 w 117923"/>
                <a:gd name="connsiteY24" fmla="*/ 137738 h 578349"/>
                <a:gd name="connsiteX25" fmla="*/ 8665 w 117923"/>
                <a:gd name="connsiteY25" fmla="*/ 53560 h 578349"/>
                <a:gd name="connsiteX26" fmla="*/ 1073 w 117923"/>
                <a:gd name="connsiteY26" fmla="*/ 14855 h 578349"/>
                <a:gd name="connsiteX27" fmla="*/ 165 w 117923"/>
                <a:gd name="connsiteY27" fmla="*/ 13122 h 578349"/>
                <a:gd name="connsiteX28" fmla="*/ 0 w 117923"/>
                <a:gd name="connsiteY28" fmla="*/ 3714 h 578349"/>
                <a:gd name="connsiteX29" fmla="*/ 7015 w 117923"/>
                <a:gd name="connsiteY29" fmla="*/ 0 h 578349"/>
                <a:gd name="connsiteX30" fmla="*/ 22282 w 117923"/>
                <a:gd name="connsiteY30" fmla="*/ 75842 h 578349"/>
                <a:gd name="connsiteX31" fmla="*/ 39530 w 117923"/>
                <a:gd name="connsiteY31" fmla="*/ 221255 h 578349"/>
                <a:gd name="connsiteX32" fmla="*/ 48691 w 117923"/>
                <a:gd name="connsiteY32" fmla="*/ 326890 h 578349"/>
                <a:gd name="connsiteX33" fmla="*/ 52487 w 117923"/>
                <a:gd name="connsiteY33" fmla="*/ 338774 h 578349"/>
                <a:gd name="connsiteX34" fmla="*/ 58759 w 117923"/>
                <a:gd name="connsiteY34" fmla="*/ 333410 h 578349"/>
                <a:gd name="connsiteX35" fmla="*/ 64288 w 117923"/>
                <a:gd name="connsiteY35" fmla="*/ 324992 h 578349"/>
                <a:gd name="connsiteX36" fmla="*/ 92430 w 117923"/>
                <a:gd name="connsiteY36" fmla="*/ 317152 h 578349"/>
                <a:gd name="connsiteX37" fmla="*/ 108028 w 117923"/>
                <a:gd name="connsiteY37" fmla="*/ 342075 h 578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7923" h="578349">
                  <a:moveTo>
                    <a:pt x="108028" y="342322"/>
                  </a:moveTo>
                  <a:cubicBezTo>
                    <a:pt x="122470" y="383503"/>
                    <a:pt x="122470" y="433514"/>
                    <a:pt x="98867" y="469579"/>
                  </a:cubicBezTo>
                  <a:cubicBezTo>
                    <a:pt x="92678" y="479070"/>
                    <a:pt x="86488" y="489468"/>
                    <a:pt x="82527" y="501269"/>
                  </a:cubicBezTo>
                  <a:cubicBezTo>
                    <a:pt x="77245" y="517362"/>
                    <a:pt x="70065" y="528586"/>
                    <a:pt x="59337" y="532795"/>
                  </a:cubicBezTo>
                  <a:cubicBezTo>
                    <a:pt x="54138" y="534858"/>
                    <a:pt x="54220" y="538819"/>
                    <a:pt x="54963" y="544596"/>
                  </a:cubicBezTo>
                  <a:cubicBezTo>
                    <a:pt x="56118" y="554747"/>
                    <a:pt x="57191" y="564981"/>
                    <a:pt x="58677" y="575049"/>
                  </a:cubicBezTo>
                  <a:lnTo>
                    <a:pt x="49599" y="578350"/>
                  </a:lnTo>
                  <a:cubicBezTo>
                    <a:pt x="46875" y="559286"/>
                    <a:pt x="43739" y="540470"/>
                    <a:pt x="41098" y="521406"/>
                  </a:cubicBezTo>
                  <a:cubicBezTo>
                    <a:pt x="40851" y="519343"/>
                    <a:pt x="43409" y="513896"/>
                    <a:pt x="44234" y="514144"/>
                  </a:cubicBezTo>
                  <a:cubicBezTo>
                    <a:pt x="59914" y="518105"/>
                    <a:pt x="68250" y="502342"/>
                    <a:pt x="76585" y="485342"/>
                  </a:cubicBezTo>
                  <a:cubicBezTo>
                    <a:pt x="83682" y="470817"/>
                    <a:pt x="91687" y="457365"/>
                    <a:pt x="98620" y="442675"/>
                  </a:cubicBezTo>
                  <a:cubicBezTo>
                    <a:pt x="108688" y="421466"/>
                    <a:pt x="108193" y="397615"/>
                    <a:pt x="104562" y="373022"/>
                  </a:cubicBezTo>
                  <a:cubicBezTo>
                    <a:pt x="102416" y="358085"/>
                    <a:pt x="97299" y="346366"/>
                    <a:pt x="90450" y="336133"/>
                  </a:cubicBezTo>
                  <a:cubicBezTo>
                    <a:pt x="84260" y="326972"/>
                    <a:pt x="78978" y="327385"/>
                    <a:pt x="72541" y="335885"/>
                  </a:cubicBezTo>
                  <a:cubicBezTo>
                    <a:pt x="57026" y="356187"/>
                    <a:pt x="50589" y="384329"/>
                    <a:pt x="43657" y="412883"/>
                  </a:cubicBezTo>
                  <a:cubicBezTo>
                    <a:pt x="37797" y="436733"/>
                    <a:pt x="31773" y="461327"/>
                    <a:pt x="19064" y="479235"/>
                  </a:cubicBezTo>
                  <a:cubicBezTo>
                    <a:pt x="17908" y="480803"/>
                    <a:pt x="17001" y="483774"/>
                    <a:pt x="15762" y="484104"/>
                  </a:cubicBezTo>
                  <a:cubicBezTo>
                    <a:pt x="13204" y="484929"/>
                    <a:pt x="9243" y="486002"/>
                    <a:pt x="8253" y="484104"/>
                  </a:cubicBezTo>
                  <a:cubicBezTo>
                    <a:pt x="6767" y="481133"/>
                    <a:pt x="6272" y="474448"/>
                    <a:pt x="7427" y="471395"/>
                  </a:cubicBezTo>
                  <a:cubicBezTo>
                    <a:pt x="12544" y="458768"/>
                    <a:pt x="19311" y="447792"/>
                    <a:pt x="23850" y="434753"/>
                  </a:cubicBezTo>
                  <a:cubicBezTo>
                    <a:pt x="35652" y="400504"/>
                    <a:pt x="43904" y="365017"/>
                    <a:pt x="38045" y="324497"/>
                  </a:cubicBezTo>
                  <a:cubicBezTo>
                    <a:pt x="35734" y="308238"/>
                    <a:pt x="35982" y="291073"/>
                    <a:pt x="34661" y="274403"/>
                  </a:cubicBezTo>
                  <a:cubicBezTo>
                    <a:pt x="33341" y="258062"/>
                    <a:pt x="31443" y="241722"/>
                    <a:pt x="29792" y="225381"/>
                  </a:cubicBezTo>
                  <a:cubicBezTo>
                    <a:pt x="28802" y="215891"/>
                    <a:pt x="27977" y="206318"/>
                    <a:pt x="27069" y="196827"/>
                  </a:cubicBezTo>
                  <a:cubicBezTo>
                    <a:pt x="25088" y="177103"/>
                    <a:pt x="23438" y="157297"/>
                    <a:pt x="20879" y="137738"/>
                  </a:cubicBezTo>
                  <a:cubicBezTo>
                    <a:pt x="17166" y="109514"/>
                    <a:pt x="13039" y="81537"/>
                    <a:pt x="8665" y="53560"/>
                  </a:cubicBezTo>
                  <a:cubicBezTo>
                    <a:pt x="6602" y="40521"/>
                    <a:pt x="3631" y="27729"/>
                    <a:pt x="1073" y="14855"/>
                  </a:cubicBezTo>
                  <a:cubicBezTo>
                    <a:pt x="908" y="14194"/>
                    <a:pt x="82" y="13617"/>
                    <a:pt x="165" y="13122"/>
                  </a:cubicBezTo>
                  <a:cubicBezTo>
                    <a:pt x="577" y="8500"/>
                    <a:pt x="413" y="5529"/>
                    <a:pt x="0" y="3714"/>
                  </a:cubicBezTo>
                  <a:lnTo>
                    <a:pt x="7015" y="0"/>
                  </a:lnTo>
                  <a:cubicBezTo>
                    <a:pt x="12214" y="25253"/>
                    <a:pt x="18238" y="50094"/>
                    <a:pt x="22282" y="75842"/>
                  </a:cubicBezTo>
                  <a:cubicBezTo>
                    <a:pt x="29957" y="123708"/>
                    <a:pt x="36559" y="171904"/>
                    <a:pt x="39530" y="221255"/>
                  </a:cubicBezTo>
                  <a:cubicBezTo>
                    <a:pt x="41676" y="256577"/>
                    <a:pt x="45390" y="291733"/>
                    <a:pt x="48691" y="326890"/>
                  </a:cubicBezTo>
                  <a:cubicBezTo>
                    <a:pt x="49103" y="331099"/>
                    <a:pt x="51167" y="334812"/>
                    <a:pt x="52487" y="338774"/>
                  </a:cubicBezTo>
                  <a:cubicBezTo>
                    <a:pt x="54550" y="337041"/>
                    <a:pt x="56861" y="335637"/>
                    <a:pt x="58759" y="333410"/>
                  </a:cubicBezTo>
                  <a:cubicBezTo>
                    <a:pt x="60740" y="331016"/>
                    <a:pt x="62143" y="327055"/>
                    <a:pt x="64288" y="324992"/>
                  </a:cubicBezTo>
                  <a:cubicBezTo>
                    <a:pt x="76338" y="313355"/>
                    <a:pt x="82775" y="305598"/>
                    <a:pt x="92430" y="317152"/>
                  </a:cubicBezTo>
                  <a:cubicBezTo>
                    <a:pt x="98290" y="324166"/>
                    <a:pt x="104562" y="332171"/>
                    <a:pt x="108028" y="342075"/>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7" name="フリーフォーム: 図形 216">
              <a:extLst>
                <a:ext uri="{FF2B5EF4-FFF2-40B4-BE49-F238E27FC236}">
                  <a16:creationId xmlns:a16="http://schemas.microsoft.com/office/drawing/2014/main" id="{0F187D53-4776-B4FD-31AD-F1C3827F7329}"/>
                </a:ext>
              </a:extLst>
            </p:cNvPr>
            <p:cNvSpPr/>
            <p:nvPr/>
          </p:nvSpPr>
          <p:spPr>
            <a:xfrm>
              <a:off x="5684519" y="5588980"/>
              <a:ext cx="118799" cy="587180"/>
            </a:xfrm>
            <a:custGeom>
              <a:avLst/>
              <a:gdLst>
                <a:gd name="connsiteX0" fmla="*/ 117023 w 118799"/>
                <a:gd name="connsiteY0" fmla="*/ 355197 h 587180"/>
                <a:gd name="connsiteX1" fmla="*/ 118756 w 118799"/>
                <a:gd name="connsiteY1" fmla="*/ 444326 h 587180"/>
                <a:gd name="connsiteX2" fmla="*/ 117271 w 118799"/>
                <a:gd name="connsiteY2" fmla="*/ 542863 h 587180"/>
                <a:gd name="connsiteX3" fmla="*/ 115538 w 118799"/>
                <a:gd name="connsiteY3" fmla="*/ 576204 h 587180"/>
                <a:gd name="connsiteX4" fmla="*/ 110421 w 118799"/>
                <a:gd name="connsiteY4" fmla="*/ 587180 h 587180"/>
                <a:gd name="connsiteX5" fmla="*/ 105222 w 118799"/>
                <a:gd name="connsiteY5" fmla="*/ 577607 h 587180"/>
                <a:gd name="connsiteX6" fmla="*/ 98372 w 118799"/>
                <a:gd name="connsiteY6" fmla="*/ 510843 h 587180"/>
                <a:gd name="connsiteX7" fmla="*/ 92760 w 118799"/>
                <a:gd name="connsiteY7" fmla="*/ 414121 h 587180"/>
                <a:gd name="connsiteX8" fmla="*/ 87974 w 118799"/>
                <a:gd name="connsiteY8" fmla="*/ 351648 h 587180"/>
                <a:gd name="connsiteX9" fmla="*/ 66682 w 118799"/>
                <a:gd name="connsiteY9" fmla="*/ 221255 h 587180"/>
                <a:gd name="connsiteX10" fmla="*/ 51414 w 118799"/>
                <a:gd name="connsiteY10" fmla="*/ 147558 h 587180"/>
                <a:gd name="connsiteX11" fmla="*/ 40768 w 118799"/>
                <a:gd name="connsiteY11" fmla="*/ 107203 h 587180"/>
                <a:gd name="connsiteX12" fmla="*/ 14194 w 118799"/>
                <a:gd name="connsiteY12" fmla="*/ 38293 h 587180"/>
                <a:gd name="connsiteX13" fmla="*/ 1073 w 118799"/>
                <a:gd name="connsiteY13" fmla="*/ 9408 h 587180"/>
                <a:gd name="connsiteX14" fmla="*/ 0 w 118799"/>
                <a:gd name="connsiteY14" fmla="*/ 0 h 587180"/>
                <a:gd name="connsiteX15" fmla="*/ 6685 w 118799"/>
                <a:gd name="connsiteY15" fmla="*/ 2971 h 587180"/>
                <a:gd name="connsiteX16" fmla="*/ 49186 w 118799"/>
                <a:gd name="connsiteY16" fmla="*/ 96805 h 587180"/>
                <a:gd name="connsiteX17" fmla="*/ 51497 w 118799"/>
                <a:gd name="connsiteY17" fmla="*/ 107698 h 587180"/>
                <a:gd name="connsiteX18" fmla="*/ 59502 w 118799"/>
                <a:gd name="connsiteY18" fmla="*/ 134602 h 587180"/>
                <a:gd name="connsiteX19" fmla="*/ 66517 w 118799"/>
                <a:gd name="connsiteY19" fmla="*/ 162083 h 587180"/>
                <a:gd name="connsiteX20" fmla="*/ 85993 w 118799"/>
                <a:gd name="connsiteY20" fmla="*/ 276796 h 587180"/>
                <a:gd name="connsiteX21" fmla="*/ 95896 w 118799"/>
                <a:gd name="connsiteY21" fmla="*/ 348017 h 587180"/>
                <a:gd name="connsiteX22" fmla="*/ 102086 w 118799"/>
                <a:gd name="connsiteY22" fmla="*/ 387630 h 587180"/>
                <a:gd name="connsiteX23" fmla="*/ 106130 w 118799"/>
                <a:gd name="connsiteY23" fmla="*/ 394892 h 587180"/>
                <a:gd name="connsiteX24" fmla="*/ 109183 w 118799"/>
                <a:gd name="connsiteY24" fmla="*/ 384081 h 587180"/>
                <a:gd name="connsiteX25" fmla="*/ 106460 w 118799"/>
                <a:gd name="connsiteY25" fmla="*/ 345871 h 587180"/>
                <a:gd name="connsiteX26" fmla="*/ 94493 w 118799"/>
                <a:gd name="connsiteY26" fmla="*/ 254184 h 587180"/>
                <a:gd name="connsiteX27" fmla="*/ 77823 w 118799"/>
                <a:gd name="connsiteY27" fmla="*/ 176526 h 587180"/>
                <a:gd name="connsiteX28" fmla="*/ 65031 w 118799"/>
                <a:gd name="connsiteY28" fmla="*/ 131466 h 587180"/>
                <a:gd name="connsiteX29" fmla="*/ 59832 w 118799"/>
                <a:gd name="connsiteY29" fmla="*/ 110669 h 587180"/>
                <a:gd name="connsiteX30" fmla="*/ 54468 w 118799"/>
                <a:gd name="connsiteY30" fmla="*/ 70808 h 587180"/>
                <a:gd name="connsiteX31" fmla="*/ 62143 w 118799"/>
                <a:gd name="connsiteY31" fmla="*/ 69075 h 587180"/>
                <a:gd name="connsiteX32" fmla="*/ 62143 w 118799"/>
                <a:gd name="connsiteY32" fmla="*/ 69653 h 587180"/>
                <a:gd name="connsiteX33" fmla="*/ 69488 w 118799"/>
                <a:gd name="connsiteY33" fmla="*/ 109679 h 587180"/>
                <a:gd name="connsiteX34" fmla="*/ 86241 w 118799"/>
                <a:gd name="connsiteY34" fmla="*/ 171492 h 587180"/>
                <a:gd name="connsiteX35" fmla="*/ 107368 w 118799"/>
                <a:gd name="connsiteY35" fmla="*/ 279107 h 587180"/>
                <a:gd name="connsiteX36" fmla="*/ 116776 w 118799"/>
                <a:gd name="connsiteY36" fmla="*/ 355279 h 587180"/>
                <a:gd name="connsiteX37" fmla="*/ 107698 w 118799"/>
                <a:gd name="connsiteY37" fmla="*/ 428893 h 587180"/>
                <a:gd name="connsiteX38" fmla="*/ 108028 w 118799"/>
                <a:gd name="connsiteY38" fmla="*/ 415854 h 587180"/>
                <a:gd name="connsiteX39" fmla="*/ 106130 w 118799"/>
                <a:gd name="connsiteY39" fmla="*/ 412388 h 587180"/>
                <a:gd name="connsiteX40" fmla="*/ 105057 w 118799"/>
                <a:gd name="connsiteY40" fmla="*/ 423282 h 587180"/>
                <a:gd name="connsiteX41" fmla="*/ 107615 w 118799"/>
                <a:gd name="connsiteY41" fmla="*/ 428811 h 587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8799" h="587180">
                  <a:moveTo>
                    <a:pt x="117023" y="355197"/>
                  </a:moveTo>
                  <a:cubicBezTo>
                    <a:pt x="119004" y="384659"/>
                    <a:pt x="118839" y="414616"/>
                    <a:pt x="118756" y="444326"/>
                  </a:cubicBezTo>
                  <a:cubicBezTo>
                    <a:pt x="118756" y="477172"/>
                    <a:pt x="117931" y="510018"/>
                    <a:pt x="117271" y="542863"/>
                  </a:cubicBezTo>
                  <a:cubicBezTo>
                    <a:pt x="117023" y="554004"/>
                    <a:pt x="116693" y="565228"/>
                    <a:pt x="115538" y="576204"/>
                  </a:cubicBezTo>
                  <a:cubicBezTo>
                    <a:pt x="115125" y="580166"/>
                    <a:pt x="112237" y="583549"/>
                    <a:pt x="110421" y="587180"/>
                  </a:cubicBezTo>
                  <a:cubicBezTo>
                    <a:pt x="108605" y="583962"/>
                    <a:pt x="105717" y="581238"/>
                    <a:pt x="105222" y="577607"/>
                  </a:cubicBezTo>
                  <a:cubicBezTo>
                    <a:pt x="102168" y="555655"/>
                    <a:pt x="98372" y="534198"/>
                    <a:pt x="98372" y="510843"/>
                  </a:cubicBezTo>
                  <a:cubicBezTo>
                    <a:pt x="98372" y="478574"/>
                    <a:pt x="94906" y="446389"/>
                    <a:pt x="92760" y="414121"/>
                  </a:cubicBezTo>
                  <a:cubicBezTo>
                    <a:pt x="91357" y="393242"/>
                    <a:pt x="90945" y="372032"/>
                    <a:pt x="87974" y="351648"/>
                  </a:cubicBezTo>
                  <a:cubicBezTo>
                    <a:pt x="81619" y="307909"/>
                    <a:pt x="74274" y="264500"/>
                    <a:pt x="66682" y="221255"/>
                  </a:cubicBezTo>
                  <a:cubicBezTo>
                    <a:pt x="62308" y="196332"/>
                    <a:pt x="56861" y="171904"/>
                    <a:pt x="51414" y="147558"/>
                  </a:cubicBezTo>
                  <a:cubicBezTo>
                    <a:pt x="48361" y="133859"/>
                    <a:pt x="44317" y="120737"/>
                    <a:pt x="40768" y="107203"/>
                  </a:cubicBezTo>
                  <a:cubicBezTo>
                    <a:pt x="34249" y="81949"/>
                    <a:pt x="27646" y="57191"/>
                    <a:pt x="14194" y="38293"/>
                  </a:cubicBezTo>
                  <a:cubicBezTo>
                    <a:pt x="8748" y="30535"/>
                    <a:pt x="5117" y="19394"/>
                    <a:pt x="1073" y="9408"/>
                  </a:cubicBezTo>
                  <a:cubicBezTo>
                    <a:pt x="82" y="6932"/>
                    <a:pt x="330" y="3136"/>
                    <a:pt x="0" y="0"/>
                  </a:cubicBezTo>
                  <a:cubicBezTo>
                    <a:pt x="2228" y="908"/>
                    <a:pt x="5117" y="826"/>
                    <a:pt x="6685" y="2971"/>
                  </a:cubicBezTo>
                  <a:cubicBezTo>
                    <a:pt x="25336" y="28472"/>
                    <a:pt x="40108" y="58429"/>
                    <a:pt x="49186" y="96805"/>
                  </a:cubicBezTo>
                  <a:cubicBezTo>
                    <a:pt x="49929" y="100436"/>
                    <a:pt x="50507" y="104232"/>
                    <a:pt x="51497" y="107698"/>
                  </a:cubicBezTo>
                  <a:cubicBezTo>
                    <a:pt x="54055" y="116776"/>
                    <a:pt x="56861" y="125689"/>
                    <a:pt x="59502" y="134602"/>
                  </a:cubicBezTo>
                  <a:cubicBezTo>
                    <a:pt x="62143" y="143597"/>
                    <a:pt x="64701" y="152675"/>
                    <a:pt x="66517" y="162083"/>
                  </a:cubicBezTo>
                  <a:cubicBezTo>
                    <a:pt x="73779" y="199963"/>
                    <a:pt x="79886" y="238338"/>
                    <a:pt x="85993" y="276796"/>
                  </a:cubicBezTo>
                  <a:cubicBezTo>
                    <a:pt x="89707" y="300316"/>
                    <a:pt x="92513" y="324332"/>
                    <a:pt x="95896" y="348017"/>
                  </a:cubicBezTo>
                  <a:cubicBezTo>
                    <a:pt x="97794" y="361304"/>
                    <a:pt x="99775" y="374591"/>
                    <a:pt x="102086" y="387630"/>
                  </a:cubicBezTo>
                  <a:cubicBezTo>
                    <a:pt x="102581" y="390436"/>
                    <a:pt x="104727" y="392499"/>
                    <a:pt x="106130" y="394892"/>
                  </a:cubicBezTo>
                  <a:cubicBezTo>
                    <a:pt x="107203" y="391261"/>
                    <a:pt x="109348" y="387547"/>
                    <a:pt x="109183" y="384081"/>
                  </a:cubicBezTo>
                  <a:cubicBezTo>
                    <a:pt x="108688" y="371289"/>
                    <a:pt x="108028" y="358415"/>
                    <a:pt x="106460" y="345871"/>
                  </a:cubicBezTo>
                  <a:cubicBezTo>
                    <a:pt x="102829" y="315171"/>
                    <a:pt x="99528" y="284306"/>
                    <a:pt x="94493" y="254184"/>
                  </a:cubicBezTo>
                  <a:cubicBezTo>
                    <a:pt x="90119" y="227775"/>
                    <a:pt x="84013" y="202027"/>
                    <a:pt x="77823" y="176526"/>
                  </a:cubicBezTo>
                  <a:cubicBezTo>
                    <a:pt x="74109" y="161176"/>
                    <a:pt x="69240" y="146486"/>
                    <a:pt x="65031" y="131466"/>
                  </a:cubicBezTo>
                  <a:cubicBezTo>
                    <a:pt x="63133" y="124616"/>
                    <a:pt x="61318" y="117684"/>
                    <a:pt x="59832" y="110669"/>
                  </a:cubicBezTo>
                  <a:cubicBezTo>
                    <a:pt x="57109" y="97877"/>
                    <a:pt x="55706" y="84343"/>
                    <a:pt x="54468" y="70808"/>
                  </a:cubicBezTo>
                  <a:lnTo>
                    <a:pt x="62143" y="69075"/>
                  </a:lnTo>
                  <a:cubicBezTo>
                    <a:pt x="62143" y="69075"/>
                    <a:pt x="62143" y="69488"/>
                    <a:pt x="62143" y="69653"/>
                  </a:cubicBezTo>
                  <a:cubicBezTo>
                    <a:pt x="64123" y="83187"/>
                    <a:pt x="66269" y="96805"/>
                    <a:pt x="69488" y="109679"/>
                  </a:cubicBezTo>
                  <a:cubicBezTo>
                    <a:pt x="74687" y="130558"/>
                    <a:pt x="81784" y="150282"/>
                    <a:pt x="86241" y="171492"/>
                  </a:cubicBezTo>
                  <a:cubicBezTo>
                    <a:pt x="93751" y="207061"/>
                    <a:pt x="103654" y="241474"/>
                    <a:pt x="107368" y="279107"/>
                  </a:cubicBezTo>
                  <a:cubicBezTo>
                    <a:pt x="109926" y="304608"/>
                    <a:pt x="115043" y="329613"/>
                    <a:pt x="116776" y="355279"/>
                  </a:cubicBezTo>
                  <a:close/>
                  <a:moveTo>
                    <a:pt x="107698" y="428893"/>
                  </a:moveTo>
                  <a:cubicBezTo>
                    <a:pt x="107863" y="424519"/>
                    <a:pt x="108193" y="420146"/>
                    <a:pt x="108028" y="415854"/>
                  </a:cubicBezTo>
                  <a:cubicBezTo>
                    <a:pt x="108028" y="414699"/>
                    <a:pt x="106790" y="413544"/>
                    <a:pt x="106130" y="412388"/>
                  </a:cubicBezTo>
                  <a:cubicBezTo>
                    <a:pt x="105800" y="415194"/>
                    <a:pt x="105387" y="418082"/>
                    <a:pt x="105057" y="423282"/>
                  </a:cubicBezTo>
                  <a:cubicBezTo>
                    <a:pt x="105882" y="425097"/>
                    <a:pt x="106790" y="426995"/>
                    <a:pt x="107615" y="428811"/>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8" name="フリーフォーム: 図形 217">
              <a:extLst>
                <a:ext uri="{FF2B5EF4-FFF2-40B4-BE49-F238E27FC236}">
                  <a16:creationId xmlns:a16="http://schemas.microsoft.com/office/drawing/2014/main" id="{DE14ACAD-1864-795D-395B-C9A6B0027644}"/>
                </a:ext>
              </a:extLst>
            </p:cNvPr>
            <p:cNvSpPr/>
            <p:nvPr/>
          </p:nvSpPr>
          <p:spPr>
            <a:xfrm>
              <a:off x="5744103" y="5720364"/>
              <a:ext cx="49690" cy="263508"/>
            </a:xfrm>
            <a:custGeom>
              <a:avLst/>
              <a:gdLst>
                <a:gd name="connsiteX0" fmla="*/ 49681 w 49690"/>
                <a:gd name="connsiteY0" fmla="*/ 252698 h 263508"/>
                <a:gd name="connsiteX1" fmla="*/ 46628 w 49690"/>
                <a:gd name="connsiteY1" fmla="*/ 263509 h 263508"/>
                <a:gd name="connsiteX2" fmla="*/ 42584 w 49690"/>
                <a:gd name="connsiteY2" fmla="*/ 256246 h 263508"/>
                <a:gd name="connsiteX3" fmla="*/ 36394 w 49690"/>
                <a:gd name="connsiteY3" fmla="*/ 216634 h 263508"/>
                <a:gd name="connsiteX4" fmla="*/ 26491 w 49690"/>
                <a:gd name="connsiteY4" fmla="*/ 145413 h 263508"/>
                <a:gd name="connsiteX5" fmla="*/ 7015 w 49690"/>
                <a:gd name="connsiteY5" fmla="*/ 30700 h 263508"/>
                <a:gd name="connsiteX6" fmla="*/ 0 w 49690"/>
                <a:gd name="connsiteY6" fmla="*/ 3218 h 263508"/>
                <a:gd name="connsiteX7" fmla="*/ 5529 w 49690"/>
                <a:gd name="connsiteY7" fmla="*/ 0 h 263508"/>
                <a:gd name="connsiteX8" fmla="*/ 18321 w 49690"/>
                <a:gd name="connsiteY8" fmla="*/ 45059 h 263508"/>
                <a:gd name="connsiteX9" fmla="*/ 34992 w 49690"/>
                <a:gd name="connsiteY9" fmla="*/ 122718 h 263508"/>
                <a:gd name="connsiteX10" fmla="*/ 46958 w 49690"/>
                <a:gd name="connsiteY10" fmla="*/ 214405 h 263508"/>
                <a:gd name="connsiteX11" fmla="*/ 49681 w 49690"/>
                <a:gd name="connsiteY11" fmla="*/ 252615 h 2635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690" h="263508">
                  <a:moveTo>
                    <a:pt x="49681" y="252698"/>
                  </a:moveTo>
                  <a:cubicBezTo>
                    <a:pt x="49846" y="256246"/>
                    <a:pt x="47701" y="259878"/>
                    <a:pt x="46628" y="263509"/>
                  </a:cubicBezTo>
                  <a:cubicBezTo>
                    <a:pt x="45225" y="261115"/>
                    <a:pt x="43079" y="259052"/>
                    <a:pt x="42584" y="256246"/>
                  </a:cubicBezTo>
                  <a:cubicBezTo>
                    <a:pt x="40273" y="243207"/>
                    <a:pt x="38210" y="229920"/>
                    <a:pt x="36394" y="216634"/>
                  </a:cubicBezTo>
                  <a:cubicBezTo>
                    <a:pt x="33011" y="192866"/>
                    <a:pt x="30288" y="168933"/>
                    <a:pt x="26491" y="145413"/>
                  </a:cubicBezTo>
                  <a:cubicBezTo>
                    <a:pt x="20384" y="107037"/>
                    <a:pt x="14277" y="68580"/>
                    <a:pt x="7015" y="30700"/>
                  </a:cubicBezTo>
                  <a:cubicBezTo>
                    <a:pt x="5199" y="21292"/>
                    <a:pt x="2724" y="12214"/>
                    <a:pt x="0" y="3218"/>
                  </a:cubicBezTo>
                  <a:lnTo>
                    <a:pt x="5529" y="0"/>
                  </a:lnTo>
                  <a:cubicBezTo>
                    <a:pt x="9738" y="15019"/>
                    <a:pt x="14525" y="29792"/>
                    <a:pt x="18321" y="45059"/>
                  </a:cubicBezTo>
                  <a:cubicBezTo>
                    <a:pt x="24511" y="70561"/>
                    <a:pt x="30618" y="96309"/>
                    <a:pt x="34992" y="122718"/>
                  </a:cubicBezTo>
                  <a:cubicBezTo>
                    <a:pt x="40026" y="152840"/>
                    <a:pt x="43327" y="183705"/>
                    <a:pt x="46958" y="214405"/>
                  </a:cubicBezTo>
                  <a:cubicBezTo>
                    <a:pt x="48444" y="227032"/>
                    <a:pt x="49186" y="239824"/>
                    <a:pt x="49681" y="252615"/>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19" name="フリーフォーム: 図形 218">
              <a:extLst>
                <a:ext uri="{FF2B5EF4-FFF2-40B4-BE49-F238E27FC236}">
                  <a16:creationId xmlns:a16="http://schemas.microsoft.com/office/drawing/2014/main" id="{7740F1A4-1188-E7B2-3DDA-190370D4023F}"/>
                </a:ext>
              </a:extLst>
            </p:cNvPr>
            <p:cNvSpPr/>
            <p:nvPr/>
          </p:nvSpPr>
          <p:spPr>
            <a:xfrm>
              <a:off x="5560068" y="6184001"/>
              <a:ext cx="185216" cy="121366"/>
            </a:xfrm>
            <a:custGeom>
              <a:avLst/>
              <a:gdLst>
                <a:gd name="connsiteX0" fmla="*/ 185108 w 185216"/>
                <a:gd name="connsiteY0" fmla="*/ 98620 h 121366"/>
                <a:gd name="connsiteX1" fmla="*/ 177103 w 185216"/>
                <a:gd name="connsiteY1" fmla="*/ 111412 h 121366"/>
                <a:gd name="connsiteX2" fmla="*/ 122223 w 185216"/>
                <a:gd name="connsiteY2" fmla="*/ 120572 h 121366"/>
                <a:gd name="connsiteX3" fmla="*/ 72954 w 185216"/>
                <a:gd name="connsiteY3" fmla="*/ 120902 h 121366"/>
                <a:gd name="connsiteX4" fmla="*/ 36972 w 185216"/>
                <a:gd name="connsiteY4" fmla="*/ 121150 h 121366"/>
                <a:gd name="connsiteX5" fmla="*/ 24676 w 185216"/>
                <a:gd name="connsiteY5" fmla="*/ 107533 h 121366"/>
                <a:gd name="connsiteX6" fmla="*/ 16588 w 185216"/>
                <a:gd name="connsiteY6" fmla="*/ 39860 h 121366"/>
                <a:gd name="connsiteX7" fmla="*/ 14607 w 185216"/>
                <a:gd name="connsiteY7" fmla="*/ 29627 h 121366"/>
                <a:gd name="connsiteX8" fmla="*/ 9573 w 185216"/>
                <a:gd name="connsiteY8" fmla="*/ 30782 h 121366"/>
                <a:gd name="connsiteX9" fmla="*/ 0 w 185216"/>
                <a:gd name="connsiteY9" fmla="*/ 22447 h 121366"/>
                <a:gd name="connsiteX10" fmla="*/ 10068 w 185216"/>
                <a:gd name="connsiteY10" fmla="*/ 14112 h 121366"/>
                <a:gd name="connsiteX11" fmla="*/ 15268 w 185216"/>
                <a:gd name="connsiteY11" fmla="*/ 578 h 121366"/>
                <a:gd name="connsiteX12" fmla="*/ 25748 w 185216"/>
                <a:gd name="connsiteY12" fmla="*/ 0 h 121366"/>
                <a:gd name="connsiteX13" fmla="*/ 25748 w 185216"/>
                <a:gd name="connsiteY13" fmla="*/ 1898 h 121366"/>
                <a:gd name="connsiteX14" fmla="*/ 30370 w 185216"/>
                <a:gd name="connsiteY14" fmla="*/ 70890 h 121366"/>
                <a:gd name="connsiteX15" fmla="*/ 33341 w 185216"/>
                <a:gd name="connsiteY15" fmla="*/ 85828 h 121366"/>
                <a:gd name="connsiteX16" fmla="*/ 43657 w 185216"/>
                <a:gd name="connsiteY16" fmla="*/ 98867 h 121366"/>
                <a:gd name="connsiteX17" fmla="*/ 88139 w 185216"/>
                <a:gd name="connsiteY17" fmla="*/ 101178 h 121366"/>
                <a:gd name="connsiteX18" fmla="*/ 90450 w 185216"/>
                <a:gd name="connsiteY18" fmla="*/ 101178 h 121366"/>
                <a:gd name="connsiteX19" fmla="*/ 123378 w 185216"/>
                <a:gd name="connsiteY19" fmla="*/ 100270 h 121366"/>
                <a:gd name="connsiteX20" fmla="*/ 160763 w 185216"/>
                <a:gd name="connsiteY20" fmla="*/ 91770 h 121366"/>
                <a:gd name="connsiteX21" fmla="*/ 173224 w 185216"/>
                <a:gd name="connsiteY21" fmla="*/ 74192 h 121366"/>
                <a:gd name="connsiteX22" fmla="*/ 182797 w 185216"/>
                <a:gd name="connsiteY22" fmla="*/ 72211 h 121366"/>
                <a:gd name="connsiteX23" fmla="*/ 184943 w 185216"/>
                <a:gd name="connsiteY23" fmla="*/ 98372 h 121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5216" h="121366">
                  <a:moveTo>
                    <a:pt x="185108" y="98620"/>
                  </a:moveTo>
                  <a:cubicBezTo>
                    <a:pt x="185851" y="107698"/>
                    <a:pt x="182715" y="110669"/>
                    <a:pt x="177103" y="111412"/>
                  </a:cubicBezTo>
                  <a:cubicBezTo>
                    <a:pt x="158782" y="114052"/>
                    <a:pt x="140544" y="118839"/>
                    <a:pt x="122223" y="120572"/>
                  </a:cubicBezTo>
                  <a:cubicBezTo>
                    <a:pt x="105882" y="122140"/>
                    <a:pt x="89377" y="120902"/>
                    <a:pt x="72954" y="120902"/>
                  </a:cubicBezTo>
                  <a:cubicBezTo>
                    <a:pt x="60988" y="120902"/>
                    <a:pt x="48938" y="120159"/>
                    <a:pt x="36972" y="121150"/>
                  </a:cubicBezTo>
                  <a:cubicBezTo>
                    <a:pt x="30040" y="121727"/>
                    <a:pt x="26326" y="115621"/>
                    <a:pt x="24676" y="107533"/>
                  </a:cubicBezTo>
                  <a:cubicBezTo>
                    <a:pt x="20302" y="85581"/>
                    <a:pt x="16010" y="63463"/>
                    <a:pt x="16588" y="39860"/>
                  </a:cubicBezTo>
                  <a:cubicBezTo>
                    <a:pt x="16670" y="36312"/>
                    <a:pt x="15763" y="30122"/>
                    <a:pt x="14607" y="29627"/>
                  </a:cubicBezTo>
                  <a:cubicBezTo>
                    <a:pt x="13122" y="29049"/>
                    <a:pt x="11306" y="29627"/>
                    <a:pt x="9573" y="30782"/>
                  </a:cubicBezTo>
                  <a:lnTo>
                    <a:pt x="0" y="22447"/>
                  </a:lnTo>
                  <a:cubicBezTo>
                    <a:pt x="3466" y="20301"/>
                    <a:pt x="6767" y="17578"/>
                    <a:pt x="10068" y="14112"/>
                  </a:cubicBezTo>
                  <a:cubicBezTo>
                    <a:pt x="14030" y="9985"/>
                    <a:pt x="15268" y="5529"/>
                    <a:pt x="15268" y="578"/>
                  </a:cubicBezTo>
                  <a:lnTo>
                    <a:pt x="25748" y="0"/>
                  </a:lnTo>
                  <a:cubicBezTo>
                    <a:pt x="25748" y="578"/>
                    <a:pt x="25748" y="1238"/>
                    <a:pt x="25748" y="1898"/>
                  </a:cubicBezTo>
                  <a:cubicBezTo>
                    <a:pt x="27069" y="24510"/>
                    <a:pt x="28307" y="47123"/>
                    <a:pt x="30370" y="70890"/>
                  </a:cubicBezTo>
                  <a:cubicBezTo>
                    <a:pt x="31360" y="75842"/>
                    <a:pt x="32763" y="80794"/>
                    <a:pt x="33341" y="85828"/>
                  </a:cubicBezTo>
                  <a:cubicBezTo>
                    <a:pt x="34414" y="95401"/>
                    <a:pt x="37798" y="98785"/>
                    <a:pt x="43657" y="98867"/>
                  </a:cubicBezTo>
                  <a:cubicBezTo>
                    <a:pt x="58512" y="99280"/>
                    <a:pt x="73284" y="100353"/>
                    <a:pt x="88139" y="101178"/>
                  </a:cubicBezTo>
                  <a:cubicBezTo>
                    <a:pt x="88882" y="101178"/>
                    <a:pt x="89707" y="101178"/>
                    <a:pt x="90450" y="101178"/>
                  </a:cubicBezTo>
                  <a:cubicBezTo>
                    <a:pt x="101426" y="100930"/>
                    <a:pt x="112484" y="101838"/>
                    <a:pt x="123378" y="100270"/>
                  </a:cubicBezTo>
                  <a:cubicBezTo>
                    <a:pt x="135922" y="98455"/>
                    <a:pt x="148301" y="93668"/>
                    <a:pt x="160763" y="91770"/>
                  </a:cubicBezTo>
                  <a:cubicBezTo>
                    <a:pt x="169181" y="90449"/>
                    <a:pt x="173637" y="85003"/>
                    <a:pt x="173224" y="74192"/>
                  </a:cubicBezTo>
                  <a:lnTo>
                    <a:pt x="182797" y="72211"/>
                  </a:lnTo>
                  <a:cubicBezTo>
                    <a:pt x="183540" y="80959"/>
                    <a:pt x="184201" y="89624"/>
                    <a:pt x="184943" y="98372"/>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0" name="フリーフォーム: 図形 219">
              <a:extLst>
                <a:ext uri="{FF2B5EF4-FFF2-40B4-BE49-F238E27FC236}">
                  <a16:creationId xmlns:a16="http://schemas.microsoft.com/office/drawing/2014/main" id="{F6311E9F-817B-D4A0-85A9-7845C720985E}"/>
                </a:ext>
              </a:extLst>
            </p:cNvPr>
            <p:cNvSpPr/>
            <p:nvPr/>
          </p:nvSpPr>
          <p:spPr>
            <a:xfrm>
              <a:off x="5573637" y="6128293"/>
              <a:ext cx="169475" cy="130147"/>
            </a:xfrm>
            <a:custGeom>
              <a:avLst/>
              <a:gdLst>
                <a:gd name="connsiteX0" fmla="*/ 169394 w 169475"/>
                <a:gd name="connsiteY0" fmla="*/ 128167 h 130147"/>
                <a:gd name="connsiteX1" fmla="*/ 159820 w 169475"/>
                <a:gd name="connsiteY1" fmla="*/ 130147 h 130147"/>
                <a:gd name="connsiteX2" fmla="*/ 159325 w 169475"/>
                <a:gd name="connsiteY2" fmla="*/ 125113 h 130147"/>
                <a:gd name="connsiteX3" fmla="*/ 150660 w 169475"/>
                <a:gd name="connsiteY3" fmla="*/ 73864 h 130147"/>
                <a:gd name="connsiteX4" fmla="*/ 148349 w 169475"/>
                <a:gd name="connsiteY4" fmla="*/ 40441 h 130147"/>
                <a:gd name="connsiteX5" fmla="*/ 136548 w 169475"/>
                <a:gd name="connsiteY5" fmla="*/ 21129 h 130147"/>
                <a:gd name="connsiteX6" fmla="*/ 100979 w 169475"/>
                <a:gd name="connsiteY6" fmla="*/ 28392 h 130147"/>
                <a:gd name="connsiteX7" fmla="*/ 74900 w 169475"/>
                <a:gd name="connsiteY7" fmla="*/ 31198 h 130147"/>
                <a:gd name="connsiteX8" fmla="*/ 18121 w 169475"/>
                <a:gd name="connsiteY8" fmla="*/ 47620 h 130147"/>
                <a:gd name="connsiteX9" fmla="*/ 12262 w 169475"/>
                <a:gd name="connsiteY9" fmla="*/ 55873 h 130147"/>
                <a:gd name="connsiteX10" fmla="*/ 1781 w 169475"/>
                <a:gd name="connsiteY10" fmla="*/ 56451 h 130147"/>
                <a:gd name="connsiteX11" fmla="*/ 956 w 169475"/>
                <a:gd name="connsiteY11" fmla="*/ 48198 h 130147"/>
                <a:gd name="connsiteX12" fmla="*/ 13417 w 169475"/>
                <a:gd name="connsiteY12" fmla="*/ 20717 h 130147"/>
                <a:gd name="connsiteX13" fmla="*/ 80017 w 169475"/>
                <a:gd name="connsiteY13" fmla="*/ 9410 h 130147"/>
                <a:gd name="connsiteX14" fmla="*/ 99988 w 169475"/>
                <a:gd name="connsiteY14" fmla="*/ 6605 h 130147"/>
                <a:gd name="connsiteX15" fmla="*/ 152475 w 169475"/>
                <a:gd name="connsiteY15" fmla="*/ 3 h 130147"/>
                <a:gd name="connsiteX16" fmla="*/ 160646 w 169475"/>
                <a:gd name="connsiteY16" fmla="*/ 12959 h 130147"/>
                <a:gd name="connsiteX17" fmla="*/ 160811 w 169475"/>
                <a:gd name="connsiteY17" fmla="*/ 27319 h 130147"/>
                <a:gd name="connsiteX18" fmla="*/ 166423 w 169475"/>
                <a:gd name="connsiteY18" fmla="*/ 99365 h 130147"/>
                <a:gd name="connsiteX19" fmla="*/ 169476 w 169475"/>
                <a:gd name="connsiteY19" fmla="*/ 128084 h 1301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9475" h="130147">
                  <a:moveTo>
                    <a:pt x="169394" y="128167"/>
                  </a:moveTo>
                  <a:lnTo>
                    <a:pt x="159820" y="130147"/>
                  </a:lnTo>
                  <a:cubicBezTo>
                    <a:pt x="159820" y="128579"/>
                    <a:pt x="159573" y="126929"/>
                    <a:pt x="159325" y="125113"/>
                  </a:cubicBezTo>
                  <a:cubicBezTo>
                    <a:pt x="156602" y="107948"/>
                    <a:pt x="153136" y="91112"/>
                    <a:pt x="150660" y="73864"/>
                  </a:cubicBezTo>
                  <a:cubicBezTo>
                    <a:pt x="149092" y="62971"/>
                    <a:pt x="147606" y="51334"/>
                    <a:pt x="148349" y="40441"/>
                  </a:cubicBezTo>
                  <a:cubicBezTo>
                    <a:pt x="149422" y="24761"/>
                    <a:pt x="146451" y="18736"/>
                    <a:pt x="136548" y="21129"/>
                  </a:cubicBezTo>
                  <a:cubicBezTo>
                    <a:pt x="124746" y="23935"/>
                    <a:pt x="112863" y="26411"/>
                    <a:pt x="100979" y="28392"/>
                  </a:cubicBezTo>
                  <a:cubicBezTo>
                    <a:pt x="92313" y="29795"/>
                    <a:pt x="83483" y="28970"/>
                    <a:pt x="74900" y="31198"/>
                  </a:cubicBezTo>
                  <a:cubicBezTo>
                    <a:pt x="55919" y="36067"/>
                    <a:pt x="37103" y="42669"/>
                    <a:pt x="18121" y="47620"/>
                  </a:cubicBezTo>
                  <a:cubicBezTo>
                    <a:pt x="13995" y="48693"/>
                    <a:pt x="12262" y="50344"/>
                    <a:pt x="12262" y="55873"/>
                  </a:cubicBezTo>
                  <a:lnTo>
                    <a:pt x="1781" y="56451"/>
                  </a:lnTo>
                  <a:cubicBezTo>
                    <a:pt x="1781" y="53810"/>
                    <a:pt x="1451" y="51087"/>
                    <a:pt x="956" y="48198"/>
                  </a:cubicBezTo>
                  <a:cubicBezTo>
                    <a:pt x="-2098" y="30207"/>
                    <a:pt x="2194" y="23688"/>
                    <a:pt x="13417" y="20717"/>
                  </a:cubicBezTo>
                  <a:cubicBezTo>
                    <a:pt x="35535" y="14857"/>
                    <a:pt x="58230" y="20057"/>
                    <a:pt x="80017" y="9410"/>
                  </a:cubicBezTo>
                  <a:cubicBezTo>
                    <a:pt x="86289" y="6357"/>
                    <a:pt x="93304" y="7512"/>
                    <a:pt x="99988" y="6605"/>
                  </a:cubicBezTo>
                  <a:cubicBezTo>
                    <a:pt x="117484" y="4212"/>
                    <a:pt x="134980" y="1158"/>
                    <a:pt x="152475" y="3"/>
                  </a:cubicBezTo>
                  <a:cubicBezTo>
                    <a:pt x="155199" y="-163"/>
                    <a:pt x="158830" y="7678"/>
                    <a:pt x="160646" y="12959"/>
                  </a:cubicBezTo>
                  <a:cubicBezTo>
                    <a:pt x="161884" y="16673"/>
                    <a:pt x="161306" y="22532"/>
                    <a:pt x="160811" y="27319"/>
                  </a:cubicBezTo>
                  <a:cubicBezTo>
                    <a:pt x="158335" y="52242"/>
                    <a:pt x="163286" y="75515"/>
                    <a:pt x="166423" y="99365"/>
                  </a:cubicBezTo>
                  <a:cubicBezTo>
                    <a:pt x="167660" y="108856"/>
                    <a:pt x="168651" y="118511"/>
                    <a:pt x="169476" y="128084"/>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1" name="フリーフォーム: 図形 220">
              <a:extLst>
                <a:ext uri="{FF2B5EF4-FFF2-40B4-BE49-F238E27FC236}">
                  <a16:creationId xmlns:a16="http://schemas.microsoft.com/office/drawing/2014/main" id="{7A04B484-80E5-45AC-D2D9-910D31BC4DAE}"/>
                </a:ext>
              </a:extLst>
            </p:cNvPr>
            <p:cNvSpPr/>
            <p:nvPr/>
          </p:nvSpPr>
          <p:spPr>
            <a:xfrm>
              <a:off x="5585982" y="6148998"/>
              <a:ext cx="147558" cy="136501"/>
            </a:xfrm>
            <a:custGeom>
              <a:avLst/>
              <a:gdLst>
                <a:gd name="connsiteX0" fmla="*/ 147476 w 147558"/>
                <a:gd name="connsiteY0" fmla="*/ 109442 h 136501"/>
                <a:gd name="connsiteX1" fmla="*/ 135014 w 147558"/>
                <a:gd name="connsiteY1" fmla="*/ 127021 h 136501"/>
                <a:gd name="connsiteX2" fmla="*/ 97629 w 147558"/>
                <a:gd name="connsiteY2" fmla="*/ 135521 h 136501"/>
                <a:gd name="connsiteX3" fmla="*/ 64701 w 147558"/>
                <a:gd name="connsiteY3" fmla="*/ 136429 h 136501"/>
                <a:gd name="connsiteX4" fmla="*/ 62390 w 147558"/>
                <a:gd name="connsiteY4" fmla="*/ 136429 h 136501"/>
                <a:gd name="connsiteX5" fmla="*/ 17908 w 147558"/>
                <a:gd name="connsiteY5" fmla="*/ 134118 h 136501"/>
                <a:gd name="connsiteX6" fmla="*/ 7592 w 147558"/>
                <a:gd name="connsiteY6" fmla="*/ 121079 h 136501"/>
                <a:gd name="connsiteX7" fmla="*/ 4621 w 147558"/>
                <a:gd name="connsiteY7" fmla="*/ 106141 h 136501"/>
                <a:gd name="connsiteX8" fmla="*/ 0 w 147558"/>
                <a:gd name="connsiteY8" fmla="*/ 37149 h 136501"/>
                <a:gd name="connsiteX9" fmla="*/ 0 w 147558"/>
                <a:gd name="connsiteY9" fmla="*/ 35251 h 136501"/>
                <a:gd name="connsiteX10" fmla="*/ 5859 w 147558"/>
                <a:gd name="connsiteY10" fmla="*/ 26998 h 136501"/>
                <a:gd name="connsiteX11" fmla="*/ 62638 w 147558"/>
                <a:gd name="connsiteY11" fmla="*/ 10575 h 136501"/>
                <a:gd name="connsiteX12" fmla="*/ 88717 w 147558"/>
                <a:gd name="connsiteY12" fmla="*/ 7769 h 136501"/>
                <a:gd name="connsiteX13" fmla="*/ 124286 w 147558"/>
                <a:gd name="connsiteY13" fmla="*/ 507 h 136501"/>
                <a:gd name="connsiteX14" fmla="*/ 136087 w 147558"/>
                <a:gd name="connsiteY14" fmla="*/ 19818 h 136501"/>
                <a:gd name="connsiteX15" fmla="*/ 138398 w 147558"/>
                <a:gd name="connsiteY15" fmla="*/ 53241 h 136501"/>
                <a:gd name="connsiteX16" fmla="*/ 147063 w 147558"/>
                <a:gd name="connsiteY16" fmla="*/ 104491 h 136501"/>
                <a:gd name="connsiteX17" fmla="*/ 147558 w 147558"/>
                <a:gd name="connsiteY17" fmla="*/ 109525 h 1365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7558" h="136501">
                  <a:moveTo>
                    <a:pt x="147476" y="109442"/>
                  </a:moveTo>
                  <a:cubicBezTo>
                    <a:pt x="147971" y="120253"/>
                    <a:pt x="143432" y="125700"/>
                    <a:pt x="135014" y="127021"/>
                  </a:cubicBezTo>
                  <a:cubicBezTo>
                    <a:pt x="122470" y="128919"/>
                    <a:pt x="110091" y="133705"/>
                    <a:pt x="97629" y="135521"/>
                  </a:cubicBezTo>
                  <a:cubicBezTo>
                    <a:pt x="86736" y="137089"/>
                    <a:pt x="75677" y="136264"/>
                    <a:pt x="64701" y="136429"/>
                  </a:cubicBezTo>
                  <a:cubicBezTo>
                    <a:pt x="63958" y="136429"/>
                    <a:pt x="63133" y="136429"/>
                    <a:pt x="62390" y="136429"/>
                  </a:cubicBezTo>
                  <a:cubicBezTo>
                    <a:pt x="47535" y="135604"/>
                    <a:pt x="32763" y="134531"/>
                    <a:pt x="17908" y="134118"/>
                  </a:cubicBezTo>
                  <a:cubicBezTo>
                    <a:pt x="12049" y="133953"/>
                    <a:pt x="8583" y="130569"/>
                    <a:pt x="7592" y="121079"/>
                  </a:cubicBezTo>
                  <a:cubicBezTo>
                    <a:pt x="7015" y="115962"/>
                    <a:pt x="5612" y="111093"/>
                    <a:pt x="4621" y="106141"/>
                  </a:cubicBezTo>
                  <a:cubicBezTo>
                    <a:pt x="2558" y="82291"/>
                    <a:pt x="1320" y="59679"/>
                    <a:pt x="0" y="37149"/>
                  </a:cubicBezTo>
                  <a:cubicBezTo>
                    <a:pt x="0" y="36489"/>
                    <a:pt x="0" y="35828"/>
                    <a:pt x="0" y="35251"/>
                  </a:cubicBezTo>
                  <a:cubicBezTo>
                    <a:pt x="0" y="29721"/>
                    <a:pt x="1733" y="28071"/>
                    <a:pt x="5859" y="26998"/>
                  </a:cubicBezTo>
                  <a:cubicBezTo>
                    <a:pt x="24840" y="22046"/>
                    <a:pt x="43657" y="15444"/>
                    <a:pt x="62638" y="10575"/>
                  </a:cubicBezTo>
                  <a:cubicBezTo>
                    <a:pt x="71221" y="8347"/>
                    <a:pt x="80051" y="9172"/>
                    <a:pt x="88717" y="7769"/>
                  </a:cubicBezTo>
                  <a:cubicBezTo>
                    <a:pt x="100601" y="5788"/>
                    <a:pt x="112484" y="3313"/>
                    <a:pt x="124286" y="507"/>
                  </a:cubicBezTo>
                  <a:cubicBezTo>
                    <a:pt x="134107" y="-1887"/>
                    <a:pt x="137077" y="4138"/>
                    <a:pt x="136087" y="19818"/>
                  </a:cubicBezTo>
                  <a:cubicBezTo>
                    <a:pt x="135344" y="30712"/>
                    <a:pt x="136830" y="42348"/>
                    <a:pt x="138398" y="53241"/>
                  </a:cubicBezTo>
                  <a:cubicBezTo>
                    <a:pt x="140874" y="70490"/>
                    <a:pt x="144340" y="87325"/>
                    <a:pt x="147063" y="104491"/>
                  </a:cubicBezTo>
                  <a:cubicBezTo>
                    <a:pt x="147311" y="106306"/>
                    <a:pt x="147558" y="107957"/>
                    <a:pt x="147558" y="10952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2" name="フリーフォーム: 図形 221">
              <a:extLst>
                <a:ext uri="{FF2B5EF4-FFF2-40B4-BE49-F238E27FC236}">
                  <a16:creationId xmlns:a16="http://schemas.microsoft.com/office/drawing/2014/main" id="{C9411486-6BFE-4841-0840-30E4E2F3E212}"/>
                </a:ext>
              </a:extLst>
            </p:cNvPr>
            <p:cNvSpPr/>
            <p:nvPr/>
          </p:nvSpPr>
          <p:spPr>
            <a:xfrm>
              <a:off x="5521446" y="5799755"/>
              <a:ext cx="209783" cy="216220"/>
            </a:xfrm>
            <a:custGeom>
              <a:avLst/>
              <a:gdLst>
                <a:gd name="connsiteX0" fmla="*/ 209784 w 209783"/>
                <a:gd name="connsiteY0" fmla="*/ 127257 h 216220"/>
                <a:gd name="connsiteX1" fmla="*/ 209784 w 209783"/>
                <a:gd name="connsiteY1" fmla="*/ 127504 h 216220"/>
                <a:gd name="connsiteX2" fmla="*/ 202769 w 209783"/>
                <a:gd name="connsiteY2" fmla="*/ 131218 h 216220"/>
                <a:gd name="connsiteX3" fmla="*/ 192948 w 209783"/>
                <a:gd name="connsiteY3" fmla="*/ 133776 h 216220"/>
                <a:gd name="connsiteX4" fmla="*/ 178919 w 209783"/>
                <a:gd name="connsiteY4" fmla="*/ 138398 h 216220"/>
                <a:gd name="connsiteX5" fmla="*/ 155068 w 209783"/>
                <a:gd name="connsiteY5" fmla="*/ 140791 h 216220"/>
                <a:gd name="connsiteX6" fmla="*/ 122553 w 209783"/>
                <a:gd name="connsiteY6" fmla="*/ 138975 h 216220"/>
                <a:gd name="connsiteX7" fmla="*/ 71964 w 209783"/>
                <a:gd name="connsiteY7" fmla="*/ 147228 h 216220"/>
                <a:gd name="connsiteX8" fmla="*/ 59089 w 209783"/>
                <a:gd name="connsiteY8" fmla="*/ 150612 h 216220"/>
                <a:gd name="connsiteX9" fmla="*/ 45142 w 209783"/>
                <a:gd name="connsiteY9" fmla="*/ 186924 h 216220"/>
                <a:gd name="connsiteX10" fmla="*/ 47536 w 209783"/>
                <a:gd name="connsiteY10" fmla="*/ 207060 h 216220"/>
                <a:gd name="connsiteX11" fmla="*/ 45225 w 209783"/>
                <a:gd name="connsiteY11" fmla="*/ 216221 h 216220"/>
                <a:gd name="connsiteX12" fmla="*/ 40191 w 209783"/>
                <a:gd name="connsiteY12" fmla="*/ 209866 h 216220"/>
                <a:gd name="connsiteX13" fmla="*/ 33919 w 209783"/>
                <a:gd name="connsiteY13" fmla="*/ 181229 h 216220"/>
                <a:gd name="connsiteX14" fmla="*/ 33919 w 209783"/>
                <a:gd name="connsiteY14" fmla="*/ 180074 h 216220"/>
                <a:gd name="connsiteX15" fmla="*/ 22447 w 209783"/>
                <a:gd name="connsiteY15" fmla="*/ 136747 h 216220"/>
                <a:gd name="connsiteX16" fmla="*/ 15515 w 209783"/>
                <a:gd name="connsiteY16" fmla="*/ 90944 h 216220"/>
                <a:gd name="connsiteX17" fmla="*/ 165 w 209783"/>
                <a:gd name="connsiteY17" fmla="*/ 5117 h 216220"/>
                <a:gd name="connsiteX18" fmla="*/ 0 w 209783"/>
                <a:gd name="connsiteY18" fmla="*/ 4291 h 216220"/>
                <a:gd name="connsiteX19" fmla="*/ 7758 w 209783"/>
                <a:gd name="connsiteY19" fmla="*/ 0 h 216220"/>
                <a:gd name="connsiteX20" fmla="*/ 19806 w 209783"/>
                <a:gd name="connsiteY20" fmla="*/ 57026 h 216220"/>
                <a:gd name="connsiteX21" fmla="*/ 30948 w 209783"/>
                <a:gd name="connsiteY21" fmla="*/ 123791 h 216220"/>
                <a:gd name="connsiteX22" fmla="*/ 37632 w 209783"/>
                <a:gd name="connsiteY22" fmla="*/ 135262 h 216220"/>
                <a:gd name="connsiteX23" fmla="*/ 64784 w 209783"/>
                <a:gd name="connsiteY23" fmla="*/ 128412 h 216220"/>
                <a:gd name="connsiteX24" fmla="*/ 123543 w 209783"/>
                <a:gd name="connsiteY24" fmla="*/ 119334 h 216220"/>
                <a:gd name="connsiteX25" fmla="*/ 166540 w 209783"/>
                <a:gd name="connsiteY25" fmla="*/ 121562 h 216220"/>
                <a:gd name="connsiteX26" fmla="*/ 196497 w 209783"/>
                <a:gd name="connsiteY26" fmla="*/ 110091 h 216220"/>
                <a:gd name="connsiteX27" fmla="*/ 208298 w 209783"/>
                <a:gd name="connsiteY27" fmla="*/ 120737 h 216220"/>
                <a:gd name="connsiteX28" fmla="*/ 209536 w 209783"/>
                <a:gd name="connsiteY28" fmla="*/ 127174 h 216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209783" h="216220">
                  <a:moveTo>
                    <a:pt x="209784" y="127257"/>
                  </a:moveTo>
                  <a:cubicBezTo>
                    <a:pt x="209784" y="127257"/>
                    <a:pt x="209784" y="127422"/>
                    <a:pt x="209784" y="127504"/>
                  </a:cubicBezTo>
                  <a:lnTo>
                    <a:pt x="202769" y="131218"/>
                  </a:lnTo>
                  <a:cubicBezTo>
                    <a:pt x="201366" y="125111"/>
                    <a:pt x="196084" y="132951"/>
                    <a:pt x="192948" y="133776"/>
                  </a:cubicBezTo>
                  <a:cubicBezTo>
                    <a:pt x="188244" y="135014"/>
                    <a:pt x="183623" y="137573"/>
                    <a:pt x="178919" y="138398"/>
                  </a:cubicBezTo>
                  <a:cubicBezTo>
                    <a:pt x="170996" y="139801"/>
                    <a:pt x="162991" y="140874"/>
                    <a:pt x="155068" y="140791"/>
                  </a:cubicBezTo>
                  <a:cubicBezTo>
                    <a:pt x="144257" y="140709"/>
                    <a:pt x="133281" y="137490"/>
                    <a:pt x="122553" y="138975"/>
                  </a:cubicBezTo>
                  <a:cubicBezTo>
                    <a:pt x="105717" y="141204"/>
                    <a:pt x="88469" y="138150"/>
                    <a:pt x="71964" y="147228"/>
                  </a:cubicBezTo>
                  <a:cubicBezTo>
                    <a:pt x="67920" y="149456"/>
                    <a:pt x="63381" y="149869"/>
                    <a:pt x="59089" y="150612"/>
                  </a:cubicBezTo>
                  <a:cubicBezTo>
                    <a:pt x="44400" y="153418"/>
                    <a:pt x="39860" y="165549"/>
                    <a:pt x="45142" y="186924"/>
                  </a:cubicBezTo>
                  <a:cubicBezTo>
                    <a:pt x="46710" y="193196"/>
                    <a:pt x="47206" y="200293"/>
                    <a:pt x="47536" y="207060"/>
                  </a:cubicBezTo>
                  <a:cubicBezTo>
                    <a:pt x="47701" y="210031"/>
                    <a:pt x="46050" y="213167"/>
                    <a:pt x="45225" y="216221"/>
                  </a:cubicBezTo>
                  <a:cubicBezTo>
                    <a:pt x="43492" y="214157"/>
                    <a:pt x="40933" y="212672"/>
                    <a:pt x="40191" y="209866"/>
                  </a:cubicBezTo>
                  <a:cubicBezTo>
                    <a:pt x="37715" y="200541"/>
                    <a:pt x="35982" y="190803"/>
                    <a:pt x="33919" y="181229"/>
                  </a:cubicBezTo>
                  <a:cubicBezTo>
                    <a:pt x="33919" y="180899"/>
                    <a:pt x="34001" y="180321"/>
                    <a:pt x="33919" y="180074"/>
                  </a:cubicBezTo>
                  <a:cubicBezTo>
                    <a:pt x="29215" y="166374"/>
                    <a:pt x="20632" y="156966"/>
                    <a:pt x="22447" y="136747"/>
                  </a:cubicBezTo>
                  <a:cubicBezTo>
                    <a:pt x="23768" y="122305"/>
                    <a:pt x="18156" y="106212"/>
                    <a:pt x="15515" y="90944"/>
                  </a:cubicBezTo>
                  <a:cubicBezTo>
                    <a:pt x="10481" y="62308"/>
                    <a:pt x="5364" y="33753"/>
                    <a:pt x="165" y="5117"/>
                  </a:cubicBezTo>
                  <a:cubicBezTo>
                    <a:pt x="165" y="4869"/>
                    <a:pt x="83" y="4539"/>
                    <a:pt x="0" y="4291"/>
                  </a:cubicBezTo>
                  <a:lnTo>
                    <a:pt x="7758" y="0"/>
                  </a:lnTo>
                  <a:cubicBezTo>
                    <a:pt x="11884" y="18981"/>
                    <a:pt x="16093" y="37962"/>
                    <a:pt x="19806" y="57026"/>
                  </a:cubicBezTo>
                  <a:cubicBezTo>
                    <a:pt x="24180" y="78978"/>
                    <a:pt x="26904" y="101673"/>
                    <a:pt x="30948" y="123791"/>
                  </a:cubicBezTo>
                  <a:cubicBezTo>
                    <a:pt x="31855" y="128495"/>
                    <a:pt x="35569" y="135509"/>
                    <a:pt x="37632" y="135262"/>
                  </a:cubicBezTo>
                  <a:cubicBezTo>
                    <a:pt x="46793" y="134354"/>
                    <a:pt x="56036" y="132373"/>
                    <a:pt x="64784" y="128412"/>
                  </a:cubicBezTo>
                  <a:cubicBezTo>
                    <a:pt x="84095" y="119747"/>
                    <a:pt x="103902" y="120324"/>
                    <a:pt x="123543" y="119334"/>
                  </a:cubicBezTo>
                  <a:cubicBezTo>
                    <a:pt x="137820" y="118509"/>
                    <a:pt x="152180" y="120242"/>
                    <a:pt x="166540" y="121562"/>
                  </a:cubicBezTo>
                  <a:cubicBezTo>
                    <a:pt x="177351" y="122553"/>
                    <a:pt x="187171" y="119004"/>
                    <a:pt x="196497" y="110091"/>
                  </a:cubicBezTo>
                  <a:cubicBezTo>
                    <a:pt x="204007" y="102911"/>
                    <a:pt x="207473" y="106707"/>
                    <a:pt x="208298" y="120737"/>
                  </a:cubicBezTo>
                  <a:cubicBezTo>
                    <a:pt x="208463" y="122965"/>
                    <a:pt x="209124" y="125028"/>
                    <a:pt x="209536" y="127174"/>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3" name="フリーフォーム: 図形 222">
              <a:extLst>
                <a:ext uri="{FF2B5EF4-FFF2-40B4-BE49-F238E27FC236}">
                  <a16:creationId xmlns:a16="http://schemas.microsoft.com/office/drawing/2014/main" id="{EE7BC35E-185F-7E62-DBBB-FF16FCED96CC}"/>
                </a:ext>
              </a:extLst>
            </p:cNvPr>
            <p:cNvSpPr/>
            <p:nvPr/>
          </p:nvSpPr>
          <p:spPr>
            <a:xfrm>
              <a:off x="5572362" y="5967597"/>
              <a:ext cx="152707" cy="123235"/>
            </a:xfrm>
            <a:custGeom>
              <a:avLst/>
              <a:gdLst>
                <a:gd name="connsiteX0" fmla="*/ 152678 w 152707"/>
                <a:gd name="connsiteY0" fmla="*/ 86258 h 123235"/>
                <a:gd name="connsiteX1" fmla="*/ 147644 w 152707"/>
                <a:gd name="connsiteY1" fmla="*/ 96409 h 123235"/>
                <a:gd name="connsiteX2" fmla="*/ 82282 w 152707"/>
                <a:gd name="connsiteY2" fmla="*/ 119269 h 123235"/>
                <a:gd name="connsiteX3" fmla="*/ 38873 w 152707"/>
                <a:gd name="connsiteY3" fmla="*/ 118856 h 123235"/>
                <a:gd name="connsiteX4" fmla="*/ 20965 w 152707"/>
                <a:gd name="connsiteY4" fmla="*/ 116050 h 123235"/>
                <a:gd name="connsiteX5" fmla="*/ 8833 w 152707"/>
                <a:gd name="connsiteY5" fmla="*/ 107138 h 123235"/>
                <a:gd name="connsiteX6" fmla="*/ 333 w 152707"/>
                <a:gd name="connsiteY6" fmla="*/ 93603 h 123235"/>
                <a:gd name="connsiteX7" fmla="*/ 911 w 152707"/>
                <a:gd name="connsiteY7" fmla="*/ 85185 h 123235"/>
                <a:gd name="connsiteX8" fmla="*/ 12630 w 152707"/>
                <a:gd name="connsiteY8" fmla="*/ 84855 h 123235"/>
                <a:gd name="connsiteX9" fmla="*/ 40276 w 152707"/>
                <a:gd name="connsiteY9" fmla="*/ 83287 h 123235"/>
                <a:gd name="connsiteX10" fmla="*/ 67593 w 152707"/>
                <a:gd name="connsiteY10" fmla="*/ 65131 h 123235"/>
                <a:gd name="connsiteX11" fmla="*/ 92103 w 152707"/>
                <a:gd name="connsiteY11" fmla="*/ 41693 h 123235"/>
                <a:gd name="connsiteX12" fmla="*/ 129901 w 152707"/>
                <a:gd name="connsiteY12" fmla="*/ 4721 h 123235"/>
                <a:gd name="connsiteX13" fmla="*/ 142280 w 152707"/>
                <a:gd name="connsiteY13" fmla="*/ 15615 h 123235"/>
                <a:gd name="connsiteX14" fmla="*/ 142280 w 152707"/>
                <a:gd name="connsiteY14" fmla="*/ 24116 h 123235"/>
                <a:gd name="connsiteX15" fmla="*/ 145416 w 152707"/>
                <a:gd name="connsiteY15" fmla="*/ 48791 h 123235"/>
                <a:gd name="connsiteX16" fmla="*/ 152678 w 152707"/>
                <a:gd name="connsiteY16" fmla="*/ 86341 h 123235"/>
                <a:gd name="connsiteX17" fmla="*/ 134027 w 152707"/>
                <a:gd name="connsiteY17" fmla="*/ 79656 h 123235"/>
                <a:gd name="connsiteX18" fmla="*/ 138236 w 152707"/>
                <a:gd name="connsiteY18" fmla="*/ 67029 h 123235"/>
                <a:gd name="connsiteX19" fmla="*/ 125197 w 152707"/>
                <a:gd name="connsiteY19" fmla="*/ 62243 h 123235"/>
                <a:gd name="connsiteX20" fmla="*/ 90700 w 152707"/>
                <a:gd name="connsiteY20" fmla="*/ 81884 h 123235"/>
                <a:gd name="connsiteX21" fmla="*/ 62971 w 152707"/>
                <a:gd name="connsiteY21" fmla="*/ 89642 h 123235"/>
                <a:gd name="connsiteX22" fmla="*/ 55379 w 152707"/>
                <a:gd name="connsiteY22" fmla="*/ 95336 h 123235"/>
                <a:gd name="connsiteX23" fmla="*/ 56534 w 152707"/>
                <a:gd name="connsiteY23" fmla="*/ 99957 h 123235"/>
                <a:gd name="connsiteX24" fmla="*/ 64292 w 152707"/>
                <a:gd name="connsiteY24" fmla="*/ 102681 h 123235"/>
                <a:gd name="connsiteX25" fmla="*/ 68583 w 152707"/>
                <a:gd name="connsiteY25" fmla="*/ 101691 h 123235"/>
                <a:gd name="connsiteX26" fmla="*/ 109516 w 152707"/>
                <a:gd name="connsiteY26" fmla="*/ 84608 h 123235"/>
                <a:gd name="connsiteX27" fmla="*/ 134192 w 152707"/>
                <a:gd name="connsiteY27" fmla="*/ 79491 h 123235"/>
                <a:gd name="connsiteX28" fmla="*/ 130066 w 152707"/>
                <a:gd name="connsiteY28" fmla="*/ 37402 h 123235"/>
                <a:gd name="connsiteX29" fmla="*/ 126269 w 152707"/>
                <a:gd name="connsiteY29" fmla="*/ 28902 h 123235"/>
                <a:gd name="connsiteX30" fmla="*/ 122391 w 152707"/>
                <a:gd name="connsiteY30" fmla="*/ 34431 h 123235"/>
                <a:gd name="connsiteX31" fmla="*/ 130066 w 152707"/>
                <a:gd name="connsiteY31" fmla="*/ 37402 h 123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2707" h="123235">
                  <a:moveTo>
                    <a:pt x="152678" y="86258"/>
                  </a:moveTo>
                  <a:cubicBezTo>
                    <a:pt x="153091" y="89064"/>
                    <a:pt x="149129" y="96657"/>
                    <a:pt x="147644" y="96409"/>
                  </a:cubicBezTo>
                  <a:cubicBezTo>
                    <a:pt x="124206" y="92365"/>
                    <a:pt x="103575" y="108870"/>
                    <a:pt x="82282" y="119269"/>
                  </a:cubicBezTo>
                  <a:cubicBezTo>
                    <a:pt x="67345" y="126531"/>
                    <a:pt x="53316" y="122240"/>
                    <a:pt x="38873" y="118856"/>
                  </a:cubicBezTo>
                  <a:cubicBezTo>
                    <a:pt x="32931" y="117454"/>
                    <a:pt x="26742" y="118031"/>
                    <a:pt x="20965" y="116050"/>
                  </a:cubicBezTo>
                  <a:cubicBezTo>
                    <a:pt x="16674" y="114565"/>
                    <a:pt x="12547" y="111016"/>
                    <a:pt x="8833" y="107138"/>
                  </a:cubicBezTo>
                  <a:cubicBezTo>
                    <a:pt x="5532" y="103589"/>
                    <a:pt x="2726" y="98637"/>
                    <a:pt x="333" y="93603"/>
                  </a:cubicBezTo>
                  <a:cubicBezTo>
                    <a:pt x="-492" y="91870"/>
                    <a:pt x="416" y="85268"/>
                    <a:pt x="911" y="85185"/>
                  </a:cubicBezTo>
                  <a:cubicBezTo>
                    <a:pt x="4790" y="84360"/>
                    <a:pt x="9081" y="83122"/>
                    <a:pt x="12630" y="84855"/>
                  </a:cubicBezTo>
                  <a:cubicBezTo>
                    <a:pt x="22120" y="89394"/>
                    <a:pt x="30703" y="92365"/>
                    <a:pt x="40276" y="83287"/>
                  </a:cubicBezTo>
                  <a:cubicBezTo>
                    <a:pt x="48694" y="75365"/>
                    <a:pt x="58762" y="72146"/>
                    <a:pt x="67593" y="65131"/>
                  </a:cubicBezTo>
                  <a:cubicBezTo>
                    <a:pt x="76093" y="58447"/>
                    <a:pt x="83933" y="49699"/>
                    <a:pt x="92103" y="41693"/>
                  </a:cubicBezTo>
                  <a:cubicBezTo>
                    <a:pt x="104730" y="29397"/>
                    <a:pt x="117191" y="16853"/>
                    <a:pt x="129901" y="4721"/>
                  </a:cubicBezTo>
                  <a:cubicBezTo>
                    <a:pt x="138979" y="-3944"/>
                    <a:pt x="142280" y="-890"/>
                    <a:pt x="142280" y="15615"/>
                  </a:cubicBezTo>
                  <a:lnTo>
                    <a:pt x="142280" y="24116"/>
                  </a:lnTo>
                  <a:cubicBezTo>
                    <a:pt x="143270" y="33111"/>
                    <a:pt x="144013" y="41116"/>
                    <a:pt x="145416" y="48791"/>
                  </a:cubicBezTo>
                  <a:cubicBezTo>
                    <a:pt x="147727" y="61335"/>
                    <a:pt x="150862" y="73549"/>
                    <a:pt x="152678" y="86341"/>
                  </a:cubicBezTo>
                  <a:close/>
                  <a:moveTo>
                    <a:pt x="134027" y="79656"/>
                  </a:moveTo>
                  <a:cubicBezTo>
                    <a:pt x="137658" y="78583"/>
                    <a:pt x="140712" y="75365"/>
                    <a:pt x="138236" y="67029"/>
                  </a:cubicBezTo>
                  <a:cubicBezTo>
                    <a:pt x="134935" y="55971"/>
                    <a:pt x="129818" y="59767"/>
                    <a:pt x="125197" y="62243"/>
                  </a:cubicBezTo>
                  <a:cubicBezTo>
                    <a:pt x="113643" y="68515"/>
                    <a:pt x="102419" y="76603"/>
                    <a:pt x="90700" y="81884"/>
                  </a:cubicBezTo>
                  <a:cubicBezTo>
                    <a:pt x="81705" y="86011"/>
                    <a:pt x="72132" y="86836"/>
                    <a:pt x="62971" y="89642"/>
                  </a:cubicBezTo>
                  <a:cubicBezTo>
                    <a:pt x="60248" y="90467"/>
                    <a:pt x="57772" y="93191"/>
                    <a:pt x="55379" y="95336"/>
                  </a:cubicBezTo>
                  <a:cubicBezTo>
                    <a:pt x="55214" y="95501"/>
                    <a:pt x="55874" y="99545"/>
                    <a:pt x="56534" y="99957"/>
                  </a:cubicBezTo>
                  <a:cubicBezTo>
                    <a:pt x="59010" y="101361"/>
                    <a:pt x="61651" y="102186"/>
                    <a:pt x="64292" y="102681"/>
                  </a:cubicBezTo>
                  <a:cubicBezTo>
                    <a:pt x="65695" y="102929"/>
                    <a:pt x="67097" y="101608"/>
                    <a:pt x="68583" y="101691"/>
                  </a:cubicBezTo>
                  <a:cubicBezTo>
                    <a:pt x="82943" y="102516"/>
                    <a:pt x="96065" y="95584"/>
                    <a:pt x="109516" y="84608"/>
                  </a:cubicBezTo>
                  <a:cubicBezTo>
                    <a:pt x="117769" y="83039"/>
                    <a:pt x="126022" y="81884"/>
                    <a:pt x="134192" y="79491"/>
                  </a:cubicBezTo>
                  <a:close/>
                  <a:moveTo>
                    <a:pt x="130066" y="37402"/>
                  </a:moveTo>
                  <a:cubicBezTo>
                    <a:pt x="128828" y="34596"/>
                    <a:pt x="127507" y="31708"/>
                    <a:pt x="126269" y="28902"/>
                  </a:cubicBezTo>
                  <a:cubicBezTo>
                    <a:pt x="124949" y="30718"/>
                    <a:pt x="123711" y="32616"/>
                    <a:pt x="122391" y="34431"/>
                  </a:cubicBezTo>
                  <a:cubicBezTo>
                    <a:pt x="124701" y="35834"/>
                    <a:pt x="127012" y="37237"/>
                    <a:pt x="130066" y="37402"/>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4" name="フリーフォーム: 図形 223">
              <a:extLst>
                <a:ext uri="{FF2B5EF4-FFF2-40B4-BE49-F238E27FC236}">
                  <a16:creationId xmlns:a16="http://schemas.microsoft.com/office/drawing/2014/main" id="{03F28761-DD31-805F-C85A-2679801296A5}"/>
                </a:ext>
              </a:extLst>
            </p:cNvPr>
            <p:cNvSpPr/>
            <p:nvPr/>
          </p:nvSpPr>
          <p:spPr>
            <a:xfrm>
              <a:off x="5627485" y="6027369"/>
              <a:ext cx="83927" cy="43188"/>
            </a:xfrm>
            <a:custGeom>
              <a:avLst/>
              <a:gdLst>
                <a:gd name="connsiteX0" fmla="*/ 83030 w 83927"/>
                <a:gd name="connsiteY0" fmla="*/ 7340 h 43188"/>
                <a:gd name="connsiteX1" fmla="*/ 78821 w 83927"/>
                <a:gd name="connsiteY1" fmla="*/ 19967 h 43188"/>
                <a:gd name="connsiteX2" fmla="*/ 54146 w 83927"/>
                <a:gd name="connsiteY2" fmla="*/ 25084 h 43188"/>
                <a:gd name="connsiteX3" fmla="*/ 13212 w 83927"/>
                <a:gd name="connsiteY3" fmla="*/ 42167 h 43188"/>
                <a:gd name="connsiteX4" fmla="*/ 8921 w 83927"/>
                <a:gd name="connsiteY4" fmla="*/ 43157 h 43188"/>
                <a:gd name="connsiteX5" fmla="*/ 1163 w 83927"/>
                <a:gd name="connsiteY5" fmla="*/ 40434 h 43188"/>
                <a:gd name="connsiteX6" fmla="*/ 8 w 83927"/>
                <a:gd name="connsiteY6" fmla="*/ 35812 h 43188"/>
                <a:gd name="connsiteX7" fmla="*/ 7600 w 83927"/>
                <a:gd name="connsiteY7" fmla="*/ 30118 h 43188"/>
                <a:gd name="connsiteX8" fmla="*/ 35329 w 83927"/>
                <a:gd name="connsiteY8" fmla="*/ 22360 h 43188"/>
                <a:gd name="connsiteX9" fmla="*/ 69826 w 83927"/>
                <a:gd name="connsiteY9" fmla="*/ 2719 h 43188"/>
                <a:gd name="connsiteX10" fmla="*/ 82865 w 83927"/>
                <a:gd name="connsiteY10" fmla="*/ 7506 h 43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83927" h="43188">
                  <a:moveTo>
                    <a:pt x="83030" y="7340"/>
                  </a:moveTo>
                  <a:cubicBezTo>
                    <a:pt x="85506" y="15676"/>
                    <a:pt x="82452" y="18812"/>
                    <a:pt x="78821" y="19967"/>
                  </a:cubicBezTo>
                  <a:cubicBezTo>
                    <a:pt x="70651" y="22360"/>
                    <a:pt x="62398" y="23433"/>
                    <a:pt x="54146" y="25084"/>
                  </a:cubicBezTo>
                  <a:cubicBezTo>
                    <a:pt x="40694" y="36060"/>
                    <a:pt x="27572" y="42992"/>
                    <a:pt x="13212" y="42167"/>
                  </a:cubicBezTo>
                  <a:cubicBezTo>
                    <a:pt x="11809" y="42084"/>
                    <a:pt x="10324" y="43405"/>
                    <a:pt x="8921" y="43157"/>
                  </a:cubicBezTo>
                  <a:cubicBezTo>
                    <a:pt x="6280" y="42662"/>
                    <a:pt x="3639" y="41754"/>
                    <a:pt x="1163" y="40434"/>
                  </a:cubicBezTo>
                  <a:cubicBezTo>
                    <a:pt x="503" y="40104"/>
                    <a:pt x="-75" y="35977"/>
                    <a:pt x="8" y="35812"/>
                  </a:cubicBezTo>
                  <a:cubicBezTo>
                    <a:pt x="2484" y="33666"/>
                    <a:pt x="4959" y="30943"/>
                    <a:pt x="7600" y="30118"/>
                  </a:cubicBezTo>
                  <a:cubicBezTo>
                    <a:pt x="16843" y="27312"/>
                    <a:pt x="26416" y="26487"/>
                    <a:pt x="35329" y="22360"/>
                  </a:cubicBezTo>
                  <a:cubicBezTo>
                    <a:pt x="47048" y="16996"/>
                    <a:pt x="58272" y="8908"/>
                    <a:pt x="69826" y="2719"/>
                  </a:cubicBezTo>
                  <a:cubicBezTo>
                    <a:pt x="74447" y="243"/>
                    <a:pt x="79564" y="-3636"/>
                    <a:pt x="82865" y="7506"/>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5" name="フリーフォーム: 図形 224">
              <a:extLst>
                <a:ext uri="{FF2B5EF4-FFF2-40B4-BE49-F238E27FC236}">
                  <a16:creationId xmlns:a16="http://schemas.microsoft.com/office/drawing/2014/main" id="{B7179932-F288-0E4C-CA84-2F4576BBD01A}"/>
                </a:ext>
              </a:extLst>
            </p:cNvPr>
            <p:cNvSpPr/>
            <p:nvPr/>
          </p:nvSpPr>
          <p:spPr>
            <a:xfrm>
              <a:off x="5600091" y="5546308"/>
              <a:ext cx="89875" cy="314269"/>
            </a:xfrm>
            <a:custGeom>
              <a:avLst/>
              <a:gdLst>
                <a:gd name="connsiteX0" fmla="*/ 89793 w 89875"/>
                <a:gd name="connsiteY0" fmla="*/ 304036 h 314269"/>
                <a:gd name="connsiteX1" fmla="*/ 85089 w 89875"/>
                <a:gd name="connsiteY1" fmla="*/ 314269 h 314269"/>
                <a:gd name="connsiteX2" fmla="*/ 79559 w 89875"/>
                <a:gd name="connsiteY2" fmla="*/ 306429 h 314269"/>
                <a:gd name="connsiteX3" fmla="*/ 74690 w 89875"/>
                <a:gd name="connsiteY3" fmla="*/ 251301 h 314269"/>
                <a:gd name="connsiteX4" fmla="*/ 66355 w 89875"/>
                <a:gd name="connsiteY4" fmla="*/ 186352 h 314269"/>
                <a:gd name="connsiteX5" fmla="*/ 40441 w 89875"/>
                <a:gd name="connsiteY5" fmla="*/ 91776 h 314269"/>
                <a:gd name="connsiteX6" fmla="*/ 19315 w 89875"/>
                <a:gd name="connsiteY6" fmla="*/ 47459 h 314269"/>
                <a:gd name="connsiteX7" fmla="*/ 13620 w 89875"/>
                <a:gd name="connsiteY7" fmla="*/ 51420 h 314269"/>
                <a:gd name="connsiteX8" fmla="*/ 13620 w 89875"/>
                <a:gd name="connsiteY8" fmla="*/ 59921 h 314269"/>
                <a:gd name="connsiteX9" fmla="*/ 15931 w 89875"/>
                <a:gd name="connsiteY9" fmla="*/ 90456 h 314269"/>
                <a:gd name="connsiteX10" fmla="*/ 7348 w 89875"/>
                <a:gd name="connsiteY10" fmla="*/ 92106 h 314269"/>
                <a:gd name="connsiteX11" fmla="*/ 663 w 89875"/>
                <a:gd name="connsiteY11" fmla="*/ 16346 h 314269"/>
                <a:gd name="connsiteX12" fmla="*/ 3139 w 89875"/>
                <a:gd name="connsiteY12" fmla="*/ 336 h 314269"/>
                <a:gd name="connsiteX13" fmla="*/ 12300 w 89875"/>
                <a:gd name="connsiteY13" fmla="*/ 5783 h 314269"/>
                <a:gd name="connsiteX14" fmla="*/ 42422 w 89875"/>
                <a:gd name="connsiteY14" fmla="*/ 64872 h 314269"/>
                <a:gd name="connsiteX15" fmla="*/ 62394 w 89875"/>
                <a:gd name="connsiteY15" fmla="*/ 123301 h 314269"/>
                <a:gd name="connsiteX16" fmla="*/ 73122 w 89875"/>
                <a:gd name="connsiteY16" fmla="*/ 167206 h 314269"/>
                <a:gd name="connsiteX17" fmla="*/ 86904 w 89875"/>
                <a:gd name="connsiteY17" fmla="*/ 257656 h 314269"/>
                <a:gd name="connsiteX18" fmla="*/ 89875 w 89875"/>
                <a:gd name="connsiteY18" fmla="*/ 304118 h 314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89875" h="314269">
                  <a:moveTo>
                    <a:pt x="89793" y="304036"/>
                  </a:moveTo>
                  <a:cubicBezTo>
                    <a:pt x="89875" y="307337"/>
                    <a:pt x="86739" y="310885"/>
                    <a:pt x="85089" y="314269"/>
                  </a:cubicBezTo>
                  <a:cubicBezTo>
                    <a:pt x="83190" y="311628"/>
                    <a:pt x="79889" y="309482"/>
                    <a:pt x="79559" y="306429"/>
                  </a:cubicBezTo>
                  <a:cubicBezTo>
                    <a:pt x="77579" y="288108"/>
                    <a:pt x="76588" y="269539"/>
                    <a:pt x="74690" y="251301"/>
                  </a:cubicBezTo>
                  <a:cubicBezTo>
                    <a:pt x="72379" y="229514"/>
                    <a:pt x="70977" y="206984"/>
                    <a:pt x="66355" y="186352"/>
                  </a:cubicBezTo>
                  <a:cubicBezTo>
                    <a:pt x="59093" y="154084"/>
                    <a:pt x="50180" y="122476"/>
                    <a:pt x="40441" y="91776"/>
                  </a:cubicBezTo>
                  <a:cubicBezTo>
                    <a:pt x="35242" y="75436"/>
                    <a:pt x="29300" y="58930"/>
                    <a:pt x="19315" y="47459"/>
                  </a:cubicBezTo>
                  <a:cubicBezTo>
                    <a:pt x="14941" y="42425"/>
                    <a:pt x="14280" y="46139"/>
                    <a:pt x="13620" y="51420"/>
                  </a:cubicBezTo>
                  <a:cubicBezTo>
                    <a:pt x="13290" y="54144"/>
                    <a:pt x="13373" y="57115"/>
                    <a:pt x="13620" y="59921"/>
                  </a:cubicBezTo>
                  <a:cubicBezTo>
                    <a:pt x="14445" y="70071"/>
                    <a:pt x="15188" y="80305"/>
                    <a:pt x="15931" y="90456"/>
                  </a:cubicBezTo>
                  <a:lnTo>
                    <a:pt x="7348" y="92106"/>
                  </a:lnTo>
                  <a:cubicBezTo>
                    <a:pt x="5285" y="66771"/>
                    <a:pt x="3469" y="41435"/>
                    <a:pt x="663" y="16346"/>
                  </a:cubicBezTo>
                  <a:cubicBezTo>
                    <a:pt x="-79" y="9414"/>
                    <a:pt x="-1070" y="2729"/>
                    <a:pt x="3139" y="336"/>
                  </a:cubicBezTo>
                  <a:cubicBezTo>
                    <a:pt x="5532" y="-1067"/>
                    <a:pt x="10319" y="2152"/>
                    <a:pt x="12300" y="5783"/>
                  </a:cubicBezTo>
                  <a:cubicBezTo>
                    <a:pt x="22698" y="25012"/>
                    <a:pt x="33427" y="43993"/>
                    <a:pt x="42422" y="64872"/>
                  </a:cubicBezTo>
                  <a:cubicBezTo>
                    <a:pt x="50262" y="83111"/>
                    <a:pt x="56369" y="103330"/>
                    <a:pt x="62394" y="123301"/>
                  </a:cubicBezTo>
                  <a:cubicBezTo>
                    <a:pt x="66685" y="137414"/>
                    <a:pt x="70481" y="152186"/>
                    <a:pt x="73122" y="167206"/>
                  </a:cubicBezTo>
                  <a:cubicBezTo>
                    <a:pt x="78321" y="197081"/>
                    <a:pt x="82860" y="227368"/>
                    <a:pt x="86904" y="257656"/>
                  </a:cubicBezTo>
                  <a:cubicBezTo>
                    <a:pt x="88885" y="272840"/>
                    <a:pt x="89463" y="288603"/>
                    <a:pt x="89875" y="304118"/>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6" name="フリーフォーム: 図形 225">
              <a:extLst>
                <a:ext uri="{FF2B5EF4-FFF2-40B4-BE49-F238E27FC236}">
                  <a16:creationId xmlns:a16="http://schemas.microsoft.com/office/drawing/2014/main" id="{F243E102-61FC-1FAB-93B2-BAEB2FB959D6}"/>
                </a:ext>
              </a:extLst>
            </p:cNvPr>
            <p:cNvSpPr/>
            <p:nvPr/>
          </p:nvSpPr>
          <p:spPr>
            <a:xfrm>
              <a:off x="5567656" y="5577847"/>
              <a:ext cx="66106" cy="255686"/>
            </a:xfrm>
            <a:custGeom>
              <a:avLst/>
              <a:gdLst>
                <a:gd name="connsiteX0" fmla="*/ 60992 w 66106"/>
                <a:gd name="connsiteY0" fmla="*/ 174950 h 255686"/>
                <a:gd name="connsiteX1" fmla="*/ 64376 w 66106"/>
                <a:gd name="connsiteY1" fmla="*/ 244933 h 255686"/>
                <a:gd name="connsiteX2" fmla="*/ 60085 w 66106"/>
                <a:gd name="connsiteY2" fmla="*/ 255414 h 255686"/>
                <a:gd name="connsiteX3" fmla="*/ 55215 w 66106"/>
                <a:gd name="connsiteY3" fmla="*/ 243200 h 255686"/>
                <a:gd name="connsiteX4" fmla="*/ 50346 w 66106"/>
                <a:gd name="connsiteY4" fmla="*/ 194097 h 255686"/>
                <a:gd name="connsiteX5" fmla="*/ 43661 w 66106"/>
                <a:gd name="connsiteY5" fmla="*/ 145076 h 255686"/>
                <a:gd name="connsiteX6" fmla="*/ 30457 w 66106"/>
                <a:gd name="connsiteY6" fmla="*/ 91845 h 255686"/>
                <a:gd name="connsiteX7" fmla="*/ 16593 w 66106"/>
                <a:gd name="connsiteY7" fmla="*/ 39028 h 255686"/>
                <a:gd name="connsiteX8" fmla="*/ 12466 w 66106"/>
                <a:gd name="connsiteY8" fmla="*/ 33251 h 255686"/>
                <a:gd name="connsiteX9" fmla="*/ 10651 w 66106"/>
                <a:gd name="connsiteY9" fmla="*/ 41669 h 255686"/>
                <a:gd name="connsiteX10" fmla="*/ 11228 w 66106"/>
                <a:gd name="connsiteY10" fmla="*/ 71874 h 255686"/>
                <a:gd name="connsiteX11" fmla="*/ 2563 w 66106"/>
                <a:gd name="connsiteY11" fmla="*/ 72369 h 255686"/>
                <a:gd name="connsiteX12" fmla="*/ 5 w 66106"/>
                <a:gd name="connsiteY12" fmla="*/ 12124 h 255686"/>
                <a:gd name="connsiteX13" fmla="*/ 2481 w 66106"/>
                <a:gd name="connsiteY13" fmla="*/ 1726 h 255686"/>
                <a:gd name="connsiteX14" fmla="*/ 11063 w 66106"/>
                <a:gd name="connsiteY14" fmla="*/ 3459 h 255686"/>
                <a:gd name="connsiteX15" fmla="*/ 24103 w 66106"/>
                <a:gd name="connsiteY15" fmla="*/ 27309 h 255686"/>
                <a:gd name="connsiteX16" fmla="*/ 33593 w 66106"/>
                <a:gd name="connsiteY16" fmla="*/ 62301 h 255686"/>
                <a:gd name="connsiteX17" fmla="*/ 38462 w 66106"/>
                <a:gd name="connsiteY17" fmla="*/ 68985 h 255686"/>
                <a:gd name="connsiteX18" fmla="*/ 39535 w 66106"/>
                <a:gd name="connsiteY18" fmla="*/ 60403 h 255686"/>
                <a:gd name="connsiteX19" fmla="*/ 48118 w 66106"/>
                <a:gd name="connsiteY19" fmla="*/ 58752 h 255686"/>
                <a:gd name="connsiteX20" fmla="*/ 51997 w 66106"/>
                <a:gd name="connsiteY20" fmla="*/ 104225 h 255686"/>
                <a:gd name="connsiteX21" fmla="*/ 60827 w 66106"/>
                <a:gd name="connsiteY21" fmla="*/ 174785 h 2556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66106" h="255686">
                  <a:moveTo>
                    <a:pt x="60992" y="174950"/>
                  </a:moveTo>
                  <a:cubicBezTo>
                    <a:pt x="63138" y="198058"/>
                    <a:pt x="68997" y="220835"/>
                    <a:pt x="64376" y="244933"/>
                  </a:cubicBezTo>
                  <a:cubicBezTo>
                    <a:pt x="63468" y="249555"/>
                    <a:pt x="65036" y="257230"/>
                    <a:pt x="60085" y="255414"/>
                  </a:cubicBezTo>
                  <a:cubicBezTo>
                    <a:pt x="57939" y="254671"/>
                    <a:pt x="55793" y="247821"/>
                    <a:pt x="55215" y="243200"/>
                  </a:cubicBezTo>
                  <a:cubicBezTo>
                    <a:pt x="53235" y="226942"/>
                    <a:pt x="52244" y="210437"/>
                    <a:pt x="50346" y="194097"/>
                  </a:cubicBezTo>
                  <a:cubicBezTo>
                    <a:pt x="48531" y="177591"/>
                    <a:pt x="46880" y="160921"/>
                    <a:pt x="43661" y="145076"/>
                  </a:cubicBezTo>
                  <a:cubicBezTo>
                    <a:pt x="40113" y="126920"/>
                    <a:pt x="34996" y="109506"/>
                    <a:pt x="30457" y="91845"/>
                  </a:cubicBezTo>
                  <a:cubicBezTo>
                    <a:pt x="25918" y="74185"/>
                    <a:pt x="21379" y="56524"/>
                    <a:pt x="16593" y="39028"/>
                  </a:cubicBezTo>
                  <a:cubicBezTo>
                    <a:pt x="15932" y="36635"/>
                    <a:pt x="13869" y="35149"/>
                    <a:pt x="12466" y="33251"/>
                  </a:cubicBezTo>
                  <a:cubicBezTo>
                    <a:pt x="11806" y="36057"/>
                    <a:pt x="10568" y="38945"/>
                    <a:pt x="10651" y="41669"/>
                  </a:cubicBezTo>
                  <a:cubicBezTo>
                    <a:pt x="10816" y="51737"/>
                    <a:pt x="10981" y="61806"/>
                    <a:pt x="11228" y="71874"/>
                  </a:cubicBezTo>
                  <a:lnTo>
                    <a:pt x="2563" y="72369"/>
                  </a:lnTo>
                  <a:cubicBezTo>
                    <a:pt x="1985" y="52315"/>
                    <a:pt x="417" y="32261"/>
                    <a:pt x="5" y="12124"/>
                  </a:cubicBezTo>
                  <a:cubicBezTo>
                    <a:pt x="-78" y="7338"/>
                    <a:pt x="912" y="3707"/>
                    <a:pt x="2481" y="1726"/>
                  </a:cubicBezTo>
                  <a:cubicBezTo>
                    <a:pt x="4626" y="-915"/>
                    <a:pt x="7927" y="-668"/>
                    <a:pt x="11063" y="3459"/>
                  </a:cubicBezTo>
                  <a:cubicBezTo>
                    <a:pt x="16097" y="10143"/>
                    <a:pt x="20802" y="18314"/>
                    <a:pt x="24103" y="27309"/>
                  </a:cubicBezTo>
                  <a:cubicBezTo>
                    <a:pt x="28064" y="38203"/>
                    <a:pt x="30292" y="50747"/>
                    <a:pt x="33593" y="62301"/>
                  </a:cubicBezTo>
                  <a:cubicBezTo>
                    <a:pt x="34418" y="65107"/>
                    <a:pt x="36812" y="66757"/>
                    <a:pt x="38462" y="68985"/>
                  </a:cubicBezTo>
                  <a:cubicBezTo>
                    <a:pt x="38875" y="66097"/>
                    <a:pt x="39783" y="63126"/>
                    <a:pt x="39535" y="60403"/>
                  </a:cubicBezTo>
                  <a:lnTo>
                    <a:pt x="48118" y="58752"/>
                  </a:lnTo>
                  <a:cubicBezTo>
                    <a:pt x="49273" y="74019"/>
                    <a:pt x="50429" y="89122"/>
                    <a:pt x="51997" y="104225"/>
                  </a:cubicBezTo>
                  <a:cubicBezTo>
                    <a:pt x="54472" y="127827"/>
                    <a:pt x="58681" y="151017"/>
                    <a:pt x="60827" y="174785"/>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7" name="フリーフォーム: 図形 226">
              <a:extLst>
                <a:ext uri="{FF2B5EF4-FFF2-40B4-BE49-F238E27FC236}">
                  <a16:creationId xmlns:a16="http://schemas.microsoft.com/office/drawing/2014/main" id="{5A09EE48-51D3-BE4D-91F5-37D983C32DD1}"/>
                </a:ext>
              </a:extLst>
            </p:cNvPr>
            <p:cNvSpPr/>
            <p:nvPr/>
          </p:nvSpPr>
          <p:spPr>
            <a:xfrm>
              <a:off x="5339308" y="5475423"/>
              <a:ext cx="292228" cy="459758"/>
            </a:xfrm>
            <a:custGeom>
              <a:avLst/>
              <a:gdLst>
                <a:gd name="connsiteX0" fmla="*/ 292063 w 292228"/>
                <a:gd name="connsiteY0" fmla="*/ 0 h 459758"/>
                <a:gd name="connsiteX1" fmla="*/ 292228 w 292228"/>
                <a:gd name="connsiteY1" fmla="*/ 14525 h 459758"/>
                <a:gd name="connsiteX2" fmla="*/ 288432 w 292228"/>
                <a:gd name="connsiteY2" fmla="*/ 15185 h 459758"/>
                <a:gd name="connsiteX3" fmla="*/ 264252 w 292228"/>
                <a:gd name="connsiteY3" fmla="*/ 33506 h 459758"/>
                <a:gd name="connsiteX4" fmla="*/ 236110 w 292228"/>
                <a:gd name="connsiteY4" fmla="*/ 71386 h 459758"/>
                <a:gd name="connsiteX5" fmla="*/ 222328 w 292228"/>
                <a:gd name="connsiteY5" fmla="*/ 94494 h 459758"/>
                <a:gd name="connsiteX6" fmla="*/ 185273 w 292228"/>
                <a:gd name="connsiteY6" fmla="*/ 128908 h 459758"/>
                <a:gd name="connsiteX7" fmla="*/ 174215 w 292228"/>
                <a:gd name="connsiteY7" fmla="*/ 124946 h 459758"/>
                <a:gd name="connsiteX8" fmla="*/ 157049 w 292228"/>
                <a:gd name="connsiteY8" fmla="*/ 107863 h 459758"/>
                <a:gd name="connsiteX9" fmla="*/ 110009 w 292228"/>
                <a:gd name="connsiteY9" fmla="*/ 132043 h 459758"/>
                <a:gd name="connsiteX10" fmla="*/ 97630 w 292228"/>
                <a:gd name="connsiteY10" fmla="*/ 154326 h 459758"/>
                <a:gd name="connsiteX11" fmla="*/ 92018 w 292228"/>
                <a:gd name="connsiteY11" fmla="*/ 166457 h 459758"/>
                <a:gd name="connsiteX12" fmla="*/ 75347 w 292228"/>
                <a:gd name="connsiteY12" fmla="*/ 258640 h 459758"/>
                <a:gd name="connsiteX13" fmla="*/ 68250 w 292228"/>
                <a:gd name="connsiteY13" fmla="*/ 257650 h 459758"/>
                <a:gd name="connsiteX14" fmla="*/ 70643 w 292228"/>
                <a:gd name="connsiteY14" fmla="*/ 218449 h 459758"/>
                <a:gd name="connsiteX15" fmla="*/ 86571 w 292228"/>
                <a:gd name="connsiteY15" fmla="*/ 152593 h 459758"/>
                <a:gd name="connsiteX16" fmla="*/ 103902 w 292228"/>
                <a:gd name="connsiteY16" fmla="*/ 117932 h 459758"/>
                <a:gd name="connsiteX17" fmla="*/ 133529 w 292228"/>
                <a:gd name="connsiteY17" fmla="*/ 93834 h 459758"/>
                <a:gd name="connsiteX18" fmla="*/ 151355 w 292228"/>
                <a:gd name="connsiteY18" fmla="*/ 88964 h 459758"/>
                <a:gd name="connsiteX19" fmla="*/ 155894 w 292228"/>
                <a:gd name="connsiteY19" fmla="*/ 83765 h 459758"/>
                <a:gd name="connsiteX20" fmla="*/ 153088 w 292228"/>
                <a:gd name="connsiteY20" fmla="*/ 73862 h 459758"/>
                <a:gd name="connsiteX21" fmla="*/ 145743 w 292228"/>
                <a:gd name="connsiteY21" fmla="*/ 69901 h 459758"/>
                <a:gd name="connsiteX22" fmla="*/ 94081 w 292228"/>
                <a:gd name="connsiteY22" fmla="*/ 94659 h 459758"/>
                <a:gd name="connsiteX23" fmla="*/ 67837 w 292228"/>
                <a:gd name="connsiteY23" fmla="*/ 128577 h 459758"/>
                <a:gd name="connsiteX24" fmla="*/ 56696 w 292228"/>
                <a:gd name="connsiteY24" fmla="*/ 146568 h 459758"/>
                <a:gd name="connsiteX25" fmla="*/ 44069 w 292228"/>
                <a:gd name="connsiteY25" fmla="*/ 175866 h 459758"/>
                <a:gd name="connsiteX26" fmla="*/ 21374 w 292228"/>
                <a:gd name="connsiteY26" fmla="*/ 238586 h 459758"/>
                <a:gd name="connsiteX27" fmla="*/ 16588 w 292228"/>
                <a:gd name="connsiteY27" fmla="*/ 281665 h 459758"/>
                <a:gd name="connsiteX28" fmla="*/ 10646 w 292228"/>
                <a:gd name="connsiteY28" fmla="*/ 359075 h 459758"/>
                <a:gd name="connsiteX29" fmla="*/ 10646 w 292228"/>
                <a:gd name="connsiteY29" fmla="*/ 380863 h 459758"/>
                <a:gd name="connsiteX30" fmla="*/ 10894 w 292228"/>
                <a:gd name="connsiteY30" fmla="*/ 457778 h 459758"/>
                <a:gd name="connsiteX31" fmla="*/ 10894 w 292228"/>
                <a:gd name="connsiteY31" fmla="*/ 458438 h 459758"/>
                <a:gd name="connsiteX32" fmla="*/ 2311 w 292228"/>
                <a:gd name="connsiteY32" fmla="*/ 459759 h 459758"/>
                <a:gd name="connsiteX33" fmla="*/ 1733 w 292228"/>
                <a:gd name="connsiteY33" fmla="*/ 452331 h 459758"/>
                <a:gd name="connsiteX34" fmla="*/ 0 w 292228"/>
                <a:gd name="connsiteY34" fmla="*/ 381770 h 459758"/>
                <a:gd name="connsiteX35" fmla="*/ 1651 w 292228"/>
                <a:gd name="connsiteY35" fmla="*/ 313603 h 459758"/>
                <a:gd name="connsiteX36" fmla="*/ 8170 w 292228"/>
                <a:gd name="connsiteY36" fmla="*/ 257237 h 459758"/>
                <a:gd name="connsiteX37" fmla="*/ 17578 w 292228"/>
                <a:gd name="connsiteY37" fmla="*/ 208959 h 459758"/>
                <a:gd name="connsiteX38" fmla="*/ 46380 w 292228"/>
                <a:gd name="connsiteY38" fmla="*/ 140379 h 459758"/>
                <a:gd name="connsiteX39" fmla="*/ 72046 w 292228"/>
                <a:gd name="connsiteY39" fmla="*/ 101839 h 459758"/>
                <a:gd name="connsiteX40" fmla="*/ 90120 w 292228"/>
                <a:gd name="connsiteY40" fmla="*/ 77576 h 459758"/>
                <a:gd name="connsiteX41" fmla="*/ 129650 w 292228"/>
                <a:gd name="connsiteY41" fmla="*/ 53230 h 459758"/>
                <a:gd name="connsiteX42" fmla="*/ 150034 w 292228"/>
                <a:gd name="connsiteY42" fmla="*/ 51992 h 459758"/>
                <a:gd name="connsiteX43" fmla="*/ 169841 w 292228"/>
                <a:gd name="connsiteY43" fmla="*/ 82940 h 459758"/>
                <a:gd name="connsiteX44" fmla="*/ 204090 w 292228"/>
                <a:gd name="connsiteY44" fmla="*/ 96392 h 459758"/>
                <a:gd name="connsiteX45" fmla="*/ 236110 w 292228"/>
                <a:gd name="connsiteY45" fmla="*/ 46545 h 459758"/>
                <a:gd name="connsiteX46" fmla="*/ 284718 w 292228"/>
                <a:gd name="connsiteY46" fmla="*/ 1403 h 459758"/>
                <a:gd name="connsiteX47" fmla="*/ 291981 w 292228"/>
                <a:gd name="connsiteY47" fmla="*/ 248 h 459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292228" h="459758">
                  <a:moveTo>
                    <a:pt x="292063" y="0"/>
                  </a:moveTo>
                  <a:lnTo>
                    <a:pt x="292228" y="14525"/>
                  </a:lnTo>
                  <a:cubicBezTo>
                    <a:pt x="290908" y="14525"/>
                    <a:pt x="289670" y="14773"/>
                    <a:pt x="288432" y="15185"/>
                  </a:cubicBezTo>
                  <a:cubicBezTo>
                    <a:pt x="279932" y="18569"/>
                    <a:pt x="271514" y="25418"/>
                    <a:pt x="264252" y="33506"/>
                  </a:cubicBezTo>
                  <a:cubicBezTo>
                    <a:pt x="254183" y="44647"/>
                    <a:pt x="244033" y="56779"/>
                    <a:pt x="236110" y="71386"/>
                  </a:cubicBezTo>
                  <a:cubicBezTo>
                    <a:pt x="231654" y="79474"/>
                    <a:pt x="227197" y="87314"/>
                    <a:pt x="222328" y="94494"/>
                  </a:cubicBezTo>
                  <a:cubicBezTo>
                    <a:pt x="211765" y="110174"/>
                    <a:pt x="199963" y="122800"/>
                    <a:pt x="185273" y="128908"/>
                  </a:cubicBezTo>
                  <a:cubicBezTo>
                    <a:pt x="181890" y="130311"/>
                    <a:pt x="176030" y="128660"/>
                    <a:pt x="174215" y="124946"/>
                  </a:cubicBezTo>
                  <a:cubicBezTo>
                    <a:pt x="169593" y="115538"/>
                    <a:pt x="165137" y="109679"/>
                    <a:pt x="157049" y="107863"/>
                  </a:cubicBezTo>
                  <a:cubicBezTo>
                    <a:pt x="138480" y="103654"/>
                    <a:pt x="122635" y="108853"/>
                    <a:pt x="110009" y="132043"/>
                  </a:cubicBezTo>
                  <a:cubicBezTo>
                    <a:pt x="105882" y="139554"/>
                    <a:pt x="101673" y="146733"/>
                    <a:pt x="97630" y="154326"/>
                  </a:cubicBezTo>
                  <a:cubicBezTo>
                    <a:pt x="95567" y="158122"/>
                    <a:pt x="93586" y="162083"/>
                    <a:pt x="92018" y="166457"/>
                  </a:cubicBezTo>
                  <a:cubicBezTo>
                    <a:pt x="82032" y="195094"/>
                    <a:pt x="79639" y="227363"/>
                    <a:pt x="75347" y="258640"/>
                  </a:cubicBezTo>
                  <a:lnTo>
                    <a:pt x="68250" y="257650"/>
                  </a:lnTo>
                  <a:cubicBezTo>
                    <a:pt x="68993" y="244610"/>
                    <a:pt x="69818" y="231489"/>
                    <a:pt x="70643" y="218449"/>
                  </a:cubicBezTo>
                  <a:cubicBezTo>
                    <a:pt x="72294" y="194434"/>
                    <a:pt x="78153" y="172482"/>
                    <a:pt x="86571" y="152593"/>
                  </a:cubicBezTo>
                  <a:cubicBezTo>
                    <a:pt x="91770" y="140379"/>
                    <a:pt x="97464" y="128495"/>
                    <a:pt x="103902" y="117932"/>
                  </a:cubicBezTo>
                  <a:cubicBezTo>
                    <a:pt x="111907" y="104727"/>
                    <a:pt x="121232" y="94741"/>
                    <a:pt x="133529" y="93834"/>
                  </a:cubicBezTo>
                  <a:cubicBezTo>
                    <a:pt x="139553" y="93421"/>
                    <a:pt x="145495" y="91110"/>
                    <a:pt x="151355" y="88964"/>
                  </a:cubicBezTo>
                  <a:cubicBezTo>
                    <a:pt x="153170" y="88387"/>
                    <a:pt x="155894" y="85581"/>
                    <a:pt x="155894" y="83765"/>
                  </a:cubicBezTo>
                  <a:cubicBezTo>
                    <a:pt x="155894" y="80382"/>
                    <a:pt x="154738" y="75925"/>
                    <a:pt x="153088" y="73862"/>
                  </a:cubicBezTo>
                  <a:cubicBezTo>
                    <a:pt x="151190" y="71469"/>
                    <a:pt x="148301" y="70313"/>
                    <a:pt x="145743" y="69901"/>
                  </a:cubicBezTo>
                  <a:cubicBezTo>
                    <a:pt x="126514" y="67260"/>
                    <a:pt x="109679" y="78896"/>
                    <a:pt x="94081" y="94659"/>
                  </a:cubicBezTo>
                  <a:cubicBezTo>
                    <a:pt x="84590" y="104232"/>
                    <a:pt x="76420" y="116941"/>
                    <a:pt x="67837" y="128577"/>
                  </a:cubicBezTo>
                  <a:cubicBezTo>
                    <a:pt x="63794" y="134024"/>
                    <a:pt x="59915" y="139966"/>
                    <a:pt x="56696" y="146568"/>
                  </a:cubicBezTo>
                  <a:cubicBezTo>
                    <a:pt x="52157" y="155894"/>
                    <a:pt x="48196" y="165962"/>
                    <a:pt x="44069" y="175866"/>
                  </a:cubicBezTo>
                  <a:cubicBezTo>
                    <a:pt x="35652" y="196084"/>
                    <a:pt x="24511" y="213828"/>
                    <a:pt x="21374" y="238586"/>
                  </a:cubicBezTo>
                  <a:cubicBezTo>
                    <a:pt x="19559" y="252863"/>
                    <a:pt x="19229" y="267800"/>
                    <a:pt x="16588" y="281665"/>
                  </a:cubicBezTo>
                  <a:cubicBezTo>
                    <a:pt x="11801" y="307083"/>
                    <a:pt x="10646" y="332914"/>
                    <a:pt x="10646" y="359075"/>
                  </a:cubicBezTo>
                  <a:cubicBezTo>
                    <a:pt x="10646" y="366338"/>
                    <a:pt x="10646" y="373600"/>
                    <a:pt x="10646" y="380863"/>
                  </a:cubicBezTo>
                  <a:cubicBezTo>
                    <a:pt x="10646" y="406528"/>
                    <a:pt x="10481" y="432112"/>
                    <a:pt x="10894" y="457778"/>
                  </a:cubicBezTo>
                  <a:cubicBezTo>
                    <a:pt x="10894" y="458025"/>
                    <a:pt x="10894" y="458191"/>
                    <a:pt x="10894" y="458438"/>
                  </a:cubicBezTo>
                  <a:lnTo>
                    <a:pt x="2311" y="459759"/>
                  </a:lnTo>
                  <a:cubicBezTo>
                    <a:pt x="2063" y="457283"/>
                    <a:pt x="1898" y="454807"/>
                    <a:pt x="1733" y="452331"/>
                  </a:cubicBezTo>
                  <a:cubicBezTo>
                    <a:pt x="83" y="429059"/>
                    <a:pt x="0" y="405291"/>
                    <a:pt x="0" y="381770"/>
                  </a:cubicBezTo>
                  <a:cubicBezTo>
                    <a:pt x="0" y="358250"/>
                    <a:pt x="248" y="336216"/>
                    <a:pt x="1651" y="313603"/>
                  </a:cubicBezTo>
                  <a:cubicBezTo>
                    <a:pt x="2806" y="294622"/>
                    <a:pt x="5364" y="275806"/>
                    <a:pt x="8170" y="257237"/>
                  </a:cubicBezTo>
                  <a:cubicBezTo>
                    <a:pt x="10563" y="240814"/>
                    <a:pt x="12544" y="223401"/>
                    <a:pt x="17578" y="208959"/>
                  </a:cubicBezTo>
                  <a:cubicBezTo>
                    <a:pt x="25996" y="185026"/>
                    <a:pt x="36890" y="163404"/>
                    <a:pt x="46380" y="140379"/>
                  </a:cubicBezTo>
                  <a:cubicBezTo>
                    <a:pt x="53065" y="124204"/>
                    <a:pt x="61978" y="112484"/>
                    <a:pt x="72046" y="101839"/>
                  </a:cubicBezTo>
                  <a:cubicBezTo>
                    <a:pt x="78566" y="94906"/>
                    <a:pt x="83270" y="82940"/>
                    <a:pt x="90120" y="77576"/>
                  </a:cubicBezTo>
                  <a:cubicBezTo>
                    <a:pt x="102746" y="67672"/>
                    <a:pt x="116116" y="59832"/>
                    <a:pt x="129650" y="53230"/>
                  </a:cubicBezTo>
                  <a:cubicBezTo>
                    <a:pt x="135922" y="50177"/>
                    <a:pt x="143432" y="50259"/>
                    <a:pt x="150034" y="51992"/>
                  </a:cubicBezTo>
                  <a:cubicBezTo>
                    <a:pt x="160598" y="54798"/>
                    <a:pt x="165384" y="68993"/>
                    <a:pt x="169841" y="82940"/>
                  </a:cubicBezTo>
                  <a:cubicBezTo>
                    <a:pt x="177021" y="105718"/>
                    <a:pt x="191628" y="112567"/>
                    <a:pt x="204090" y="96392"/>
                  </a:cubicBezTo>
                  <a:cubicBezTo>
                    <a:pt x="215561" y="81372"/>
                    <a:pt x="225134" y="62721"/>
                    <a:pt x="236110" y="46545"/>
                  </a:cubicBezTo>
                  <a:cubicBezTo>
                    <a:pt x="250140" y="25831"/>
                    <a:pt x="265572" y="7840"/>
                    <a:pt x="284718" y="1403"/>
                  </a:cubicBezTo>
                  <a:cubicBezTo>
                    <a:pt x="287029" y="578"/>
                    <a:pt x="289505" y="248"/>
                    <a:pt x="291981" y="248"/>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8" name="フリーフォーム: 図形 227">
              <a:extLst>
                <a:ext uri="{FF2B5EF4-FFF2-40B4-BE49-F238E27FC236}">
                  <a16:creationId xmlns:a16="http://schemas.microsoft.com/office/drawing/2014/main" id="{BA9AC7D6-0FE8-FB62-A7A7-0C915DDF44E4}"/>
                </a:ext>
              </a:extLst>
            </p:cNvPr>
            <p:cNvSpPr/>
            <p:nvPr/>
          </p:nvSpPr>
          <p:spPr>
            <a:xfrm>
              <a:off x="5524726" y="6537817"/>
              <a:ext cx="97151" cy="78804"/>
            </a:xfrm>
            <a:custGeom>
              <a:avLst/>
              <a:gdLst>
                <a:gd name="connsiteX0" fmla="*/ 95504 w 97151"/>
                <a:gd name="connsiteY0" fmla="*/ 38600 h 78804"/>
                <a:gd name="connsiteX1" fmla="*/ 88325 w 97151"/>
                <a:gd name="connsiteY1" fmla="*/ 63193 h 78804"/>
                <a:gd name="connsiteX2" fmla="*/ 69756 w 97151"/>
                <a:gd name="connsiteY2" fmla="*/ 68062 h 78804"/>
                <a:gd name="connsiteX3" fmla="*/ 26594 w 97151"/>
                <a:gd name="connsiteY3" fmla="*/ 75489 h 78804"/>
                <a:gd name="connsiteX4" fmla="*/ 16526 w 97151"/>
                <a:gd name="connsiteY4" fmla="*/ 77883 h 78804"/>
                <a:gd name="connsiteX5" fmla="*/ 1589 w 97151"/>
                <a:gd name="connsiteY5" fmla="*/ 60965 h 78804"/>
                <a:gd name="connsiteX6" fmla="*/ 21 w 97151"/>
                <a:gd name="connsiteY6" fmla="*/ 18298 h 78804"/>
                <a:gd name="connsiteX7" fmla="*/ 11574 w 97151"/>
                <a:gd name="connsiteY7" fmla="*/ 2618 h 78804"/>
                <a:gd name="connsiteX8" fmla="*/ 42935 w 97151"/>
                <a:gd name="connsiteY8" fmla="*/ 2618 h 78804"/>
                <a:gd name="connsiteX9" fmla="*/ 76688 w 97151"/>
                <a:gd name="connsiteY9" fmla="*/ 60 h 78804"/>
                <a:gd name="connsiteX10" fmla="*/ 88737 w 97151"/>
                <a:gd name="connsiteY10" fmla="*/ 14089 h 78804"/>
                <a:gd name="connsiteX11" fmla="*/ 95587 w 97151"/>
                <a:gd name="connsiteY11" fmla="*/ 38683 h 78804"/>
                <a:gd name="connsiteX12" fmla="*/ 79329 w 97151"/>
                <a:gd name="connsiteY12" fmla="*/ 45862 h 78804"/>
                <a:gd name="connsiteX13" fmla="*/ 81805 w 97151"/>
                <a:gd name="connsiteY13" fmla="*/ 36949 h 78804"/>
                <a:gd name="connsiteX14" fmla="*/ 68353 w 97151"/>
                <a:gd name="connsiteY14" fmla="*/ 24983 h 78804"/>
                <a:gd name="connsiteX15" fmla="*/ 25439 w 97151"/>
                <a:gd name="connsiteY15" fmla="*/ 24405 h 78804"/>
                <a:gd name="connsiteX16" fmla="*/ 14628 w 97151"/>
                <a:gd name="connsiteY16" fmla="*/ 55931 h 78804"/>
                <a:gd name="connsiteX17" fmla="*/ 16278 w 97151"/>
                <a:gd name="connsiteY17" fmla="*/ 58242 h 78804"/>
                <a:gd name="connsiteX18" fmla="*/ 60926 w 97151"/>
                <a:gd name="connsiteY18" fmla="*/ 50979 h 78804"/>
                <a:gd name="connsiteX19" fmla="*/ 79412 w 97151"/>
                <a:gd name="connsiteY19" fmla="*/ 45780 h 78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97151" h="78804">
                  <a:moveTo>
                    <a:pt x="95504" y="38600"/>
                  </a:moveTo>
                  <a:cubicBezTo>
                    <a:pt x="99218" y="50731"/>
                    <a:pt x="96577" y="60387"/>
                    <a:pt x="88325" y="63193"/>
                  </a:cubicBezTo>
                  <a:cubicBezTo>
                    <a:pt x="82217" y="65256"/>
                    <a:pt x="75946" y="66907"/>
                    <a:pt x="69756" y="68062"/>
                  </a:cubicBezTo>
                  <a:cubicBezTo>
                    <a:pt x="55396" y="70786"/>
                    <a:pt x="40954" y="72931"/>
                    <a:pt x="26594" y="75489"/>
                  </a:cubicBezTo>
                  <a:cubicBezTo>
                    <a:pt x="23211" y="76067"/>
                    <a:pt x="19827" y="76810"/>
                    <a:pt x="16526" y="77883"/>
                  </a:cubicBezTo>
                  <a:cubicBezTo>
                    <a:pt x="7118" y="81102"/>
                    <a:pt x="2331" y="75985"/>
                    <a:pt x="1589" y="60965"/>
                  </a:cubicBezTo>
                  <a:cubicBezTo>
                    <a:pt x="929" y="46770"/>
                    <a:pt x="516" y="32576"/>
                    <a:pt x="21" y="18298"/>
                  </a:cubicBezTo>
                  <a:cubicBezTo>
                    <a:pt x="-310" y="8148"/>
                    <a:pt x="3322" y="2866"/>
                    <a:pt x="11574" y="2618"/>
                  </a:cubicBezTo>
                  <a:cubicBezTo>
                    <a:pt x="21725" y="2288"/>
                    <a:pt x="31959" y="2618"/>
                    <a:pt x="42935" y="2618"/>
                  </a:cubicBezTo>
                  <a:cubicBezTo>
                    <a:pt x="54736" y="1793"/>
                    <a:pt x="65712" y="1298"/>
                    <a:pt x="76688" y="60"/>
                  </a:cubicBezTo>
                  <a:cubicBezTo>
                    <a:pt x="83456" y="-766"/>
                    <a:pt x="86096" y="7075"/>
                    <a:pt x="88737" y="14089"/>
                  </a:cubicBezTo>
                  <a:cubicBezTo>
                    <a:pt x="91543" y="21765"/>
                    <a:pt x="93111" y="30595"/>
                    <a:pt x="95587" y="38683"/>
                  </a:cubicBezTo>
                  <a:close/>
                  <a:moveTo>
                    <a:pt x="79329" y="45862"/>
                  </a:moveTo>
                  <a:cubicBezTo>
                    <a:pt x="80649" y="45285"/>
                    <a:pt x="82135" y="37362"/>
                    <a:pt x="81805" y="36949"/>
                  </a:cubicBezTo>
                  <a:cubicBezTo>
                    <a:pt x="77514" y="32328"/>
                    <a:pt x="73057" y="25478"/>
                    <a:pt x="68353" y="24983"/>
                  </a:cubicBezTo>
                  <a:cubicBezTo>
                    <a:pt x="54076" y="23415"/>
                    <a:pt x="39716" y="24323"/>
                    <a:pt x="25439" y="24405"/>
                  </a:cubicBezTo>
                  <a:cubicBezTo>
                    <a:pt x="13968" y="24488"/>
                    <a:pt x="9346" y="36867"/>
                    <a:pt x="14628" y="55931"/>
                  </a:cubicBezTo>
                  <a:cubicBezTo>
                    <a:pt x="15206" y="56756"/>
                    <a:pt x="15783" y="58324"/>
                    <a:pt x="16278" y="58242"/>
                  </a:cubicBezTo>
                  <a:cubicBezTo>
                    <a:pt x="31133" y="55931"/>
                    <a:pt x="46071" y="53703"/>
                    <a:pt x="60926" y="50979"/>
                  </a:cubicBezTo>
                  <a:cubicBezTo>
                    <a:pt x="67115" y="49824"/>
                    <a:pt x="73387" y="48338"/>
                    <a:pt x="79412" y="45780"/>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29" name="フリーフォーム: 図形 228">
              <a:extLst>
                <a:ext uri="{FF2B5EF4-FFF2-40B4-BE49-F238E27FC236}">
                  <a16:creationId xmlns:a16="http://schemas.microsoft.com/office/drawing/2014/main" id="{DA0E2CCB-EE23-C370-AE34-5F30E096946E}"/>
                </a:ext>
              </a:extLst>
            </p:cNvPr>
            <p:cNvSpPr/>
            <p:nvPr/>
          </p:nvSpPr>
          <p:spPr>
            <a:xfrm>
              <a:off x="5527718" y="6618754"/>
              <a:ext cx="98041" cy="52424"/>
            </a:xfrm>
            <a:custGeom>
              <a:avLst/>
              <a:gdLst>
                <a:gd name="connsiteX0" fmla="*/ 98042 w 98041"/>
                <a:gd name="connsiteY0" fmla="*/ 3879 h 52424"/>
                <a:gd name="connsiteX1" fmla="*/ 90202 w 98041"/>
                <a:gd name="connsiteY1" fmla="*/ 12709 h 52424"/>
                <a:gd name="connsiteX2" fmla="*/ 43244 w 98041"/>
                <a:gd name="connsiteY2" fmla="*/ 43409 h 52424"/>
                <a:gd name="connsiteX3" fmla="*/ 18899 w 98041"/>
                <a:gd name="connsiteY3" fmla="*/ 52322 h 52424"/>
                <a:gd name="connsiteX4" fmla="*/ 3549 w 98041"/>
                <a:gd name="connsiteY4" fmla="*/ 47123 h 52424"/>
                <a:gd name="connsiteX5" fmla="*/ 0 w 98041"/>
                <a:gd name="connsiteY5" fmla="*/ 39943 h 52424"/>
                <a:gd name="connsiteX6" fmla="*/ 8170 w 98041"/>
                <a:gd name="connsiteY6" fmla="*/ 31195 h 52424"/>
                <a:gd name="connsiteX7" fmla="*/ 53808 w 98041"/>
                <a:gd name="connsiteY7" fmla="*/ 15515 h 52424"/>
                <a:gd name="connsiteX8" fmla="*/ 87726 w 98041"/>
                <a:gd name="connsiteY8" fmla="*/ 0 h 52424"/>
                <a:gd name="connsiteX9" fmla="*/ 98042 w 98041"/>
                <a:gd name="connsiteY9" fmla="*/ 3879 h 524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041" h="52424">
                  <a:moveTo>
                    <a:pt x="98042" y="3879"/>
                  </a:moveTo>
                  <a:cubicBezTo>
                    <a:pt x="95484" y="6932"/>
                    <a:pt x="93091" y="10811"/>
                    <a:pt x="90202" y="12709"/>
                  </a:cubicBezTo>
                  <a:cubicBezTo>
                    <a:pt x="74604" y="23273"/>
                    <a:pt x="59089" y="34001"/>
                    <a:pt x="43244" y="43409"/>
                  </a:cubicBezTo>
                  <a:cubicBezTo>
                    <a:pt x="35487" y="47948"/>
                    <a:pt x="27151" y="51002"/>
                    <a:pt x="18899" y="52322"/>
                  </a:cubicBezTo>
                  <a:cubicBezTo>
                    <a:pt x="13947" y="53065"/>
                    <a:pt x="8583" y="49599"/>
                    <a:pt x="3549" y="47123"/>
                  </a:cubicBezTo>
                  <a:cubicBezTo>
                    <a:pt x="2063" y="46380"/>
                    <a:pt x="1155" y="42501"/>
                    <a:pt x="0" y="39943"/>
                  </a:cubicBezTo>
                  <a:cubicBezTo>
                    <a:pt x="2723" y="36889"/>
                    <a:pt x="5199" y="32185"/>
                    <a:pt x="8170" y="31195"/>
                  </a:cubicBezTo>
                  <a:cubicBezTo>
                    <a:pt x="23355" y="25748"/>
                    <a:pt x="39283" y="23850"/>
                    <a:pt x="53808" y="15515"/>
                  </a:cubicBezTo>
                  <a:cubicBezTo>
                    <a:pt x="64866" y="9078"/>
                    <a:pt x="75842" y="4044"/>
                    <a:pt x="87726" y="0"/>
                  </a:cubicBezTo>
                  <a:cubicBezTo>
                    <a:pt x="91440" y="908"/>
                    <a:pt x="94741" y="2393"/>
                    <a:pt x="98042" y="3879"/>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0" name="フリーフォーム: 図形 229">
              <a:extLst>
                <a:ext uri="{FF2B5EF4-FFF2-40B4-BE49-F238E27FC236}">
                  <a16:creationId xmlns:a16="http://schemas.microsoft.com/office/drawing/2014/main" id="{C8D63FD2-E08E-2269-0AB6-E20430CCD172}"/>
                </a:ext>
              </a:extLst>
            </p:cNvPr>
            <p:cNvSpPr/>
            <p:nvPr/>
          </p:nvSpPr>
          <p:spPr>
            <a:xfrm>
              <a:off x="5537097" y="6561969"/>
              <a:ext cx="69434" cy="34175"/>
            </a:xfrm>
            <a:custGeom>
              <a:avLst/>
              <a:gdLst>
                <a:gd name="connsiteX0" fmla="*/ 69434 w 69434"/>
                <a:gd name="connsiteY0" fmla="*/ 12798 h 34175"/>
                <a:gd name="connsiteX1" fmla="*/ 66958 w 69434"/>
                <a:gd name="connsiteY1" fmla="*/ 21711 h 34175"/>
                <a:gd name="connsiteX2" fmla="*/ 48472 w 69434"/>
                <a:gd name="connsiteY2" fmla="*/ 26910 h 34175"/>
                <a:gd name="connsiteX3" fmla="*/ 3825 w 69434"/>
                <a:gd name="connsiteY3" fmla="*/ 34172 h 34175"/>
                <a:gd name="connsiteX4" fmla="*/ 2175 w 69434"/>
                <a:gd name="connsiteY4" fmla="*/ 31861 h 34175"/>
                <a:gd name="connsiteX5" fmla="*/ 12986 w 69434"/>
                <a:gd name="connsiteY5" fmla="*/ 336 h 34175"/>
                <a:gd name="connsiteX6" fmla="*/ 55900 w 69434"/>
                <a:gd name="connsiteY6" fmla="*/ 914 h 34175"/>
                <a:gd name="connsiteX7" fmla="*/ 69351 w 69434"/>
                <a:gd name="connsiteY7" fmla="*/ 12880 h 341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9434" h="34175">
                  <a:moveTo>
                    <a:pt x="69434" y="12798"/>
                  </a:moveTo>
                  <a:cubicBezTo>
                    <a:pt x="69434" y="12798"/>
                    <a:pt x="68279" y="21216"/>
                    <a:pt x="66958" y="21711"/>
                  </a:cubicBezTo>
                  <a:cubicBezTo>
                    <a:pt x="60934" y="24186"/>
                    <a:pt x="54662" y="25754"/>
                    <a:pt x="48472" y="26910"/>
                  </a:cubicBezTo>
                  <a:cubicBezTo>
                    <a:pt x="33617" y="29551"/>
                    <a:pt x="18762" y="31861"/>
                    <a:pt x="3825" y="34172"/>
                  </a:cubicBezTo>
                  <a:cubicBezTo>
                    <a:pt x="3330" y="34255"/>
                    <a:pt x="2752" y="32687"/>
                    <a:pt x="2175" y="31861"/>
                  </a:cubicBezTo>
                  <a:cubicBezTo>
                    <a:pt x="-3107" y="12798"/>
                    <a:pt x="1514" y="419"/>
                    <a:pt x="12986" y="336"/>
                  </a:cubicBezTo>
                  <a:cubicBezTo>
                    <a:pt x="27345" y="253"/>
                    <a:pt x="41623" y="-654"/>
                    <a:pt x="55900" y="914"/>
                  </a:cubicBezTo>
                  <a:cubicBezTo>
                    <a:pt x="60604" y="1409"/>
                    <a:pt x="65060" y="8259"/>
                    <a:pt x="69351" y="1288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1" name="フリーフォーム: 図形 230">
              <a:extLst>
                <a:ext uri="{FF2B5EF4-FFF2-40B4-BE49-F238E27FC236}">
                  <a16:creationId xmlns:a16="http://schemas.microsoft.com/office/drawing/2014/main" id="{B28E6810-A78A-373F-B2D9-5B691232040F}"/>
                </a:ext>
              </a:extLst>
            </p:cNvPr>
            <p:cNvSpPr/>
            <p:nvPr/>
          </p:nvSpPr>
          <p:spPr>
            <a:xfrm>
              <a:off x="5430748" y="5610074"/>
              <a:ext cx="155081" cy="296477"/>
            </a:xfrm>
            <a:custGeom>
              <a:avLst/>
              <a:gdLst>
                <a:gd name="connsiteX0" fmla="*/ 155068 w 155081"/>
                <a:gd name="connsiteY0" fmla="*/ 287805 h 296477"/>
                <a:gd name="connsiteX1" fmla="*/ 152427 w 155081"/>
                <a:gd name="connsiteY1" fmla="*/ 296306 h 296477"/>
                <a:gd name="connsiteX2" fmla="*/ 147641 w 155081"/>
                <a:gd name="connsiteY2" fmla="*/ 292757 h 296477"/>
                <a:gd name="connsiteX3" fmla="*/ 144670 w 155081"/>
                <a:gd name="connsiteY3" fmla="*/ 280295 h 296477"/>
                <a:gd name="connsiteX4" fmla="*/ 132621 w 155081"/>
                <a:gd name="connsiteY4" fmla="*/ 206764 h 296477"/>
                <a:gd name="connsiteX5" fmla="*/ 107615 w 155081"/>
                <a:gd name="connsiteY5" fmla="*/ 112683 h 296477"/>
                <a:gd name="connsiteX6" fmla="*/ 92513 w 155081"/>
                <a:gd name="connsiteY6" fmla="*/ 48559 h 296477"/>
                <a:gd name="connsiteX7" fmla="*/ 83682 w 155081"/>
                <a:gd name="connsiteY7" fmla="*/ 37748 h 296477"/>
                <a:gd name="connsiteX8" fmla="*/ 73944 w 155081"/>
                <a:gd name="connsiteY8" fmla="*/ 48477 h 296477"/>
                <a:gd name="connsiteX9" fmla="*/ 62638 w 155081"/>
                <a:gd name="connsiteY9" fmla="*/ 90731 h 296477"/>
                <a:gd name="connsiteX10" fmla="*/ 55293 w 155081"/>
                <a:gd name="connsiteY10" fmla="*/ 87182 h 296477"/>
                <a:gd name="connsiteX11" fmla="*/ 58512 w 155081"/>
                <a:gd name="connsiteY11" fmla="*/ 69686 h 296477"/>
                <a:gd name="connsiteX12" fmla="*/ 56696 w 155081"/>
                <a:gd name="connsiteY12" fmla="*/ 59040 h 296477"/>
                <a:gd name="connsiteX13" fmla="*/ 51084 w 155081"/>
                <a:gd name="connsiteY13" fmla="*/ 62754 h 296477"/>
                <a:gd name="connsiteX14" fmla="*/ 45720 w 155081"/>
                <a:gd name="connsiteY14" fmla="*/ 89245 h 296477"/>
                <a:gd name="connsiteX15" fmla="*/ 38457 w 155081"/>
                <a:gd name="connsiteY15" fmla="*/ 86109 h 296477"/>
                <a:gd name="connsiteX16" fmla="*/ 38210 w 155081"/>
                <a:gd name="connsiteY16" fmla="*/ 71089 h 296477"/>
                <a:gd name="connsiteX17" fmla="*/ 32103 w 155081"/>
                <a:gd name="connsiteY17" fmla="*/ 73317 h 296477"/>
                <a:gd name="connsiteX18" fmla="*/ 8500 w 155081"/>
                <a:gd name="connsiteY18" fmla="*/ 114829 h 296477"/>
                <a:gd name="connsiteX19" fmla="*/ 0 w 155081"/>
                <a:gd name="connsiteY19" fmla="*/ 108969 h 296477"/>
                <a:gd name="connsiteX20" fmla="*/ 14937 w 155081"/>
                <a:gd name="connsiteY20" fmla="*/ 78929 h 296477"/>
                <a:gd name="connsiteX21" fmla="*/ 43079 w 155081"/>
                <a:gd name="connsiteY21" fmla="*/ 40719 h 296477"/>
                <a:gd name="connsiteX22" fmla="*/ 55706 w 155081"/>
                <a:gd name="connsiteY22" fmla="*/ 19015 h 296477"/>
                <a:gd name="connsiteX23" fmla="*/ 67424 w 155081"/>
                <a:gd name="connsiteY23" fmla="*/ 2757 h 296477"/>
                <a:gd name="connsiteX24" fmla="*/ 75347 w 155081"/>
                <a:gd name="connsiteY24" fmla="*/ 9359 h 296477"/>
                <a:gd name="connsiteX25" fmla="*/ 81537 w 155081"/>
                <a:gd name="connsiteY25" fmla="*/ 17447 h 296477"/>
                <a:gd name="connsiteX26" fmla="*/ 97877 w 155081"/>
                <a:gd name="connsiteY26" fmla="*/ 27845 h 296477"/>
                <a:gd name="connsiteX27" fmla="*/ 110586 w 155081"/>
                <a:gd name="connsiteY27" fmla="*/ 70429 h 296477"/>
                <a:gd name="connsiteX28" fmla="*/ 132126 w 155081"/>
                <a:gd name="connsiteY28" fmla="*/ 164345 h 296477"/>
                <a:gd name="connsiteX29" fmla="*/ 137490 w 155081"/>
                <a:gd name="connsiteY29" fmla="*/ 177714 h 296477"/>
                <a:gd name="connsiteX30" fmla="*/ 139636 w 155081"/>
                <a:gd name="connsiteY30" fmla="*/ 163437 h 296477"/>
                <a:gd name="connsiteX31" fmla="*/ 139636 w 155081"/>
                <a:gd name="connsiteY31" fmla="*/ 48890 h 296477"/>
                <a:gd name="connsiteX32" fmla="*/ 139471 w 155081"/>
                <a:gd name="connsiteY32" fmla="*/ 40306 h 296477"/>
                <a:gd name="connsiteX33" fmla="*/ 148136 w 155081"/>
                <a:gd name="connsiteY33" fmla="*/ 39811 h 296477"/>
                <a:gd name="connsiteX34" fmla="*/ 149044 w 155081"/>
                <a:gd name="connsiteY34" fmla="*/ 76536 h 296477"/>
                <a:gd name="connsiteX35" fmla="*/ 149869 w 155081"/>
                <a:gd name="connsiteY35" fmla="*/ 80828 h 296477"/>
                <a:gd name="connsiteX36" fmla="*/ 150034 w 155081"/>
                <a:gd name="connsiteY36" fmla="*/ 135956 h 296477"/>
                <a:gd name="connsiteX37" fmla="*/ 149209 w 155081"/>
                <a:gd name="connsiteY37" fmla="*/ 198346 h 296477"/>
                <a:gd name="connsiteX38" fmla="*/ 154986 w 155081"/>
                <a:gd name="connsiteY38" fmla="*/ 287805 h 296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55081" h="296477">
                  <a:moveTo>
                    <a:pt x="155068" y="287805"/>
                  </a:moveTo>
                  <a:cubicBezTo>
                    <a:pt x="155233" y="290611"/>
                    <a:pt x="153830" y="294490"/>
                    <a:pt x="152427" y="296306"/>
                  </a:cubicBezTo>
                  <a:cubicBezTo>
                    <a:pt x="151767" y="297131"/>
                    <a:pt x="148549" y="294820"/>
                    <a:pt x="147641" y="292757"/>
                  </a:cubicBezTo>
                  <a:cubicBezTo>
                    <a:pt x="146073" y="289126"/>
                    <a:pt x="144670" y="284504"/>
                    <a:pt x="144670" y="280295"/>
                  </a:cubicBezTo>
                  <a:cubicBezTo>
                    <a:pt x="144505" y="254134"/>
                    <a:pt x="139306" y="229789"/>
                    <a:pt x="132621" y="206764"/>
                  </a:cubicBezTo>
                  <a:cubicBezTo>
                    <a:pt x="123708" y="175816"/>
                    <a:pt x="113970" y="145528"/>
                    <a:pt x="107615" y="112683"/>
                  </a:cubicBezTo>
                  <a:cubicBezTo>
                    <a:pt x="103406" y="90896"/>
                    <a:pt x="98125" y="69603"/>
                    <a:pt x="92513" y="48559"/>
                  </a:cubicBezTo>
                  <a:cubicBezTo>
                    <a:pt x="91192" y="43608"/>
                    <a:pt x="86571" y="37583"/>
                    <a:pt x="83682" y="37748"/>
                  </a:cubicBezTo>
                  <a:cubicBezTo>
                    <a:pt x="80299" y="37996"/>
                    <a:pt x="75842" y="43360"/>
                    <a:pt x="73944" y="48477"/>
                  </a:cubicBezTo>
                  <a:cubicBezTo>
                    <a:pt x="68993" y="61929"/>
                    <a:pt x="65444" y="76123"/>
                    <a:pt x="62638" y="90731"/>
                  </a:cubicBezTo>
                  <a:lnTo>
                    <a:pt x="55293" y="87182"/>
                  </a:lnTo>
                  <a:cubicBezTo>
                    <a:pt x="56366" y="81405"/>
                    <a:pt x="57521" y="75546"/>
                    <a:pt x="58512" y="69686"/>
                  </a:cubicBezTo>
                  <a:cubicBezTo>
                    <a:pt x="59007" y="66633"/>
                    <a:pt x="57356" y="62589"/>
                    <a:pt x="56696" y="59040"/>
                  </a:cubicBezTo>
                  <a:cubicBezTo>
                    <a:pt x="54798" y="60278"/>
                    <a:pt x="51662" y="60691"/>
                    <a:pt x="51084" y="62754"/>
                  </a:cubicBezTo>
                  <a:cubicBezTo>
                    <a:pt x="49021" y="70842"/>
                    <a:pt x="47370" y="79259"/>
                    <a:pt x="45720" y="89245"/>
                  </a:cubicBezTo>
                  <a:lnTo>
                    <a:pt x="38457" y="86109"/>
                  </a:lnTo>
                  <a:cubicBezTo>
                    <a:pt x="39448" y="82148"/>
                    <a:pt x="38292" y="76123"/>
                    <a:pt x="38210" y="71089"/>
                  </a:cubicBezTo>
                  <a:cubicBezTo>
                    <a:pt x="36147" y="71749"/>
                    <a:pt x="33341" y="71337"/>
                    <a:pt x="32103" y="73317"/>
                  </a:cubicBezTo>
                  <a:cubicBezTo>
                    <a:pt x="23933" y="86769"/>
                    <a:pt x="14772" y="99396"/>
                    <a:pt x="8500" y="114829"/>
                  </a:cubicBezTo>
                  <a:lnTo>
                    <a:pt x="0" y="108969"/>
                  </a:lnTo>
                  <a:cubicBezTo>
                    <a:pt x="4704" y="98571"/>
                    <a:pt x="9491" y="88172"/>
                    <a:pt x="14937" y="78929"/>
                  </a:cubicBezTo>
                  <a:cubicBezTo>
                    <a:pt x="23355" y="64735"/>
                    <a:pt x="33836" y="53758"/>
                    <a:pt x="43079" y="40719"/>
                  </a:cubicBezTo>
                  <a:cubicBezTo>
                    <a:pt x="47701" y="34200"/>
                    <a:pt x="51332" y="25947"/>
                    <a:pt x="55706" y="19015"/>
                  </a:cubicBezTo>
                  <a:cubicBezTo>
                    <a:pt x="59337" y="13155"/>
                    <a:pt x="63133" y="7296"/>
                    <a:pt x="67424" y="2757"/>
                  </a:cubicBezTo>
                  <a:cubicBezTo>
                    <a:pt x="71798" y="-2030"/>
                    <a:pt x="76090" y="-1040"/>
                    <a:pt x="75347" y="9359"/>
                  </a:cubicBezTo>
                  <a:cubicBezTo>
                    <a:pt x="74770" y="18520"/>
                    <a:pt x="77905" y="18107"/>
                    <a:pt x="81537" y="17447"/>
                  </a:cubicBezTo>
                  <a:cubicBezTo>
                    <a:pt x="88221" y="16209"/>
                    <a:pt x="94493" y="18354"/>
                    <a:pt x="97877" y="27845"/>
                  </a:cubicBezTo>
                  <a:cubicBezTo>
                    <a:pt x="102746" y="41545"/>
                    <a:pt x="107120" y="55739"/>
                    <a:pt x="110586" y="70429"/>
                  </a:cubicBezTo>
                  <a:cubicBezTo>
                    <a:pt x="118014" y="101624"/>
                    <a:pt x="120902" y="135378"/>
                    <a:pt x="132126" y="164345"/>
                  </a:cubicBezTo>
                  <a:cubicBezTo>
                    <a:pt x="133859" y="168884"/>
                    <a:pt x="135674" y="173258"/>
                    <a:pt x="137490" y="177714"/>
                  </a:cubicBezTo>
                  <a:cubicBezTo>
                    <a:pt x="138233" y="172928"/>
                    <a:pt x="139636" y="168223"/>
                    <a:pt x="139636" y="163437"/>
                  </a:cubicBezTo>
                  <a:cubicBezTo>
                    <a:pt x="139801" y="125227"/>
                    <a:pt x="140131" y="87100"/>
                    <a:pt x="139636" y="48890"/>
                  </a:cubicBezTo>
                  <a:cubicBezTo>
                    <a:pt x="139636" y="46001"/>
                    <a:pt x="139553" y="43195"/>
                    <a:pt x="139471" y="40306"/>
                  </a:cubicBezTo>
                  <a:lnTo>
                    <a:pt x="148136" y="39811"/>
                  </a:lnTo>
                  <a:cubicBezTo>
                    <a:pt x="148384" y="52108"/>
                    <a:pt x="148714" y="64322"/>
                    <a:pt x="149044" y="76536"/>
                  </a:cubicBezTo>
                  <a:cubicBezTo>
                    <a:pt x="149044" y="78021"/>
                    <a:pt x="149869" y="79342"/>
                    <a:pt x="149869" y="80828"/>
                  </a:cubicBezTo>
                  <a:cubicBezTo>
                    <a:pt x="149952" y="99231"/>
                    <a:pt x="150199" y="117552"/>
                    <a:pt x="150034" y="135956"/>
                  </a:cubicBezTo>
                  <a:cubicBezTo>
                    <a:pt x="149869" y="156753"/>
                    <a:pt x="148384" y="177632"/>
                    <a:pt x="149209" y="198346"/>
                  </a:cubicBezTo>
                  <a:cubicBezTo>
                    <a:pt x="150364" y="228221"/>
                    <a:pt x="153170" y="258013"/>
                    <a:pt x="154986" y="287805"/>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2" name="フリーフォーム: 図形 231">
              <a:extLst>
                <a:ext uri="{FF2B5EF4-FFF2-40B4-BE49-F238E27FC236}">
                  <a16:creationId xmlns:a16="http://schemas.microsoft.com/office/drawing/2014/main" id="{1B4C44AB-AFE1-5BC8-6E11-F527D176FBB2}"/>
                </a:ext>
              </a:extLst>
            </p:cNvPr>
            <p:cNvSpPr/>
            <p:nvPr/>
          </p:nvSpPr>
          <p:spPr>
            <a:xfrm>
              <a:off x="5414709" y="5569669"/>
              <a:ext cx="156126" cy="218036"/>
            </a:xfrm>
            <a:custGeom>
              <a:avLst/>
              <a:gdLst>
                <a:gd name="connsiteX0" fmla="*/ 155840 w 156126"/>
                <a:gd name="connsiteY0" fmla="*/ 89212 h 218036"/>
                <a:gd name="connsiteX1" fmla="*/ 155840 w 156126"/>
                <a:gd name="connsiteY1" fmla="*/ 203759 h 218036"/>
                <a:gd name="connsiteX2" fmla="*/ 153695 w 156126"/>
                <a:gd name="connsiteY2" fmla="*/ 218036 h 218036"/>
                <a:gd name="connsiteX3" fmla="*/ 148330 w 156126"/>
                <a:gd name="connsiteY3" fmla="*/ 204667 h 218036"/>
                <a:gd name="connsiteX4" fmla="*/ 126791 w 156126"/>
                <a:gd name="connsiteY4" fmla="*/ 110751 h 218036"/>
                <a:gd name="connsiteX5" fmla="*/ 114081 w 156126"/>
                <a:gd name="connsiteY5" fmla="*/ 68167 h 218036"/>
                <a:gd name="connsiteX6" fmla="*/ 97741 w 156126"/>
                <a:gd name="connsiteY6" fmla="*/ 57769 h 218036"/>
                <a:gd name="connsiteX7" fmla="*/ 91552 w 156126"/>
                <a:gd name="connsiteY7" fmla="*/ 49681 h 218036"/>
                <a:gd name="connsiteX8" fmla="*/ 83629 w 156126"/>
                <a:gd name="connsiteY8" fmla="*/ 43079 h 218036"/>
                <a:gd name="connsiteX9" fmla="*/ 71910 w 156126"/>
                <a:gd name="connsiteY9" fmla="*/ 59337 h 218036"/>
                <a:gd name="connsiteX10" fmla="*/ 59284 w 156126"/>
                <a:gd name="connsiteY10" fmla="*/ 81042 h 218036"/>
                <a:gd name="connsiteX11" fmla="*/ 31142 w 156126"/>
                <a:gd name="connsiteY11" fmla="*/ 119252 h 218036"/>
                <a:gd name="connsiteX12" fmla="*/ 16204 w 156126"/>
                <a:gd name="connsiteY12" fmla="*/ 149291 h 218036"/>
                <a:gd name="connsiteX13" fmla="*/ 7622 w 156126"/>
                <a:gd name="connsiteY13" fmla="*/ 167942 h 218036"/>
                <a:gd name="connsiteX14" fmla="*/ 3413 w 156126"/>
                <a:gd name="connsiteY14" fmla="*/ 173885 h 218036"/>
                <a:gd name="connsiteX15" fmla="*/ 29 w 156126"/>
                <a:gd name="connsiteY15" fmla="*/ 164146 h 218036"/>
                <a:gd name="connsiteX16" fmla="*/ 16700 w 156126"/>
                <a:gd name="connsiteY16" fmla="*/ 71963 h 218036"/>
                <a:gd name="connsiteX17" fmla="*/ 22311 w 156126"/>
                <a:gd name="connsiteY17" fmla="*/ 59832 h 218036"/>
                <a:gd name="connsiteX18" fmla="*/ 34690 w 156126"/>
                <a:gd name="connsiteY18" fmla="*/ 37550 h 218036"/>
                <a:gd name="connsiteX19" fmla="*/ 81731 w 156126"/>
                <a:gd name="connsiteY19" fmla="*/ 13369 h 218036"/>
                <a:gd name="connsiteX20" fmla="*/ 98896 w 156126"/>
                <a:gd name="connsiteY20" fmla="*/ 30453 h 218036"/>
                <a:gd name="connsiteX21" fmla="*/ 109955 w 156126"/>
                <a:gd name="connsiteY21" fmla="*/ 34414 h 218036"/>
                <a:gd name="connsiteX22" fmla="*/ 147010 w 156126"/>
                <a:gd name="connsiteY22" fmla="*/ 0 h 218036"/>
                <a:gd name="connsiteX23" fmla="*/ 155675 w 156126"/>
                <a:gd name="connsiteY23" fmla="*/ 9903 h 218036"/>
                <a:gd name="connsiteX24" fmla="*/ 153199 w 156126"/>
                <a:gd name="connsiteY24" fmla="*/ 20301 h 218036"/>
                <a:gd name="connsiteX25" fmla="*/ 155758 w 156126"/>
                <a:gd name="connsiteY25" fmla="*/ 80547 h 218036"/>
                <a:gd name="connsiteX26" fmla="*/ 155923 w 156126"/>
                <a:gd name="connsiteY26" fmla="*/ 89129 h 218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6126" h="218036">
                  <a:moveTo>
                    <a:pt x="155840" y="89212"/>
                  </a:moveTo>
                  <a:cubicBezTo>
                    <a:pt x="156335" y="127422"/>
                    <a:pt x="156088" y="165549"/>
                    <a:pt x="155840" y="203759"/>
                  </a:cubicBezTo>
                  <a:cubicBezTo>
                    <a:pt x="155840" y="208546"/>
                    <a:pt x="154437" y="213332"/>
                    <a:pt x="153695" y="218036"/>
                  </a:cubicBezTo>
                  <a:cubicBezTo>
                    <a:pt x="151879" y="213580"/>
                    <a:pt x="150063" y="209206"/>
                    <a:pt x="148330" y="204667"/>
                  </a:cubicBezTo>
                  <a:cubicBezTo>
                    <a:pt x="137107" y="175700"/>
                    <a:pt x="134218" y="141947"/>
                    <a:pt x="126791" y="110751"/>
                  </a:cubicBezTo>
                  <a:cubicBezTo>
                    <a:pt x="123325" y="96062"/>
                    <a:pt x="118868" y="81867"/>
                    <a:pt x="114081" y="68167"/>
                  </a:cubicBezTo>
                  <a:cubicBezTo>
                    <a:pt x="110698" y="58594"/>
                    <a:pt x="104426" y="56531"/>
                    <a:pt x="97741" y="57769"/>
                  </a:cubicBezTo>
                  <a:cubicBezTo>
                    <a:pt x="94110" y="58429"/>
                    <a:pt x="90974" y="58842"/>
                    <a:pt x="91552" y="49681"/>
                  </a:cubicBezTo>
                  <a:cubicBezTo>
                    <a:pt x="92212" y="39365"/>
                    <a:pt x="88003" y="38375"/>
                    <a:pt x="83629" y="43079"/>
                  </a:cubicBezTo>
                  <a:cubicBezTo>
                    <a:pt x="79338" y="47618"/>
                    <a:pt x="75541" y="53477"/>
                    <a:pt x="71910" y="59337"/>
                  </a:cubicBezTo>
                  <a:cubicBezTo>
                    <a:pt x="67536" y="66352"/>
                    <a:pt x="63905" y="74522"/>
                    <a:pt x="59284" y="81042"/>
                  </a:cubicBezTo>
                  <a:cubicBezTo>
                    <a:pt x="50041" y="94081"/>
                    <a:pt x="39559" y="105139"/>
                    <a:pt x="31142" y="119252"/>
                  </a:cubicBezTo>
                  <a:cubicBezTo>
                    <a:pt x="25612" y="128495"/>
                    <a:pt x="20909" y="138893"/>
                    <a:pt x="16204" y="149291"/>
                  </a:cubicBezTo>
                  <a:cubicBezTo>
                    <a:pt x="13399" y="155563"/>
                    <a:pt x="10593" y="161835"/>
                    <a:pt x="7622" y="167942"/>
                  </a:cubicBezTo>
                  <a:cubicBezTo>
                    <a:pt x="6466" y="170253"/>
                    <a:pt x="4816" y="171904"/>
                    <a:pt x="3413" y="173885"/>
                  </a:cubicBezTo>
                  <a:cubicBezTo>
                    <a:pt x="2257" y="170583"/>
                    <a:pt x="-301" y="166870"/>
                    <a:pt x="29" y="164146"/>
                  </a:cubicBezTo>
                  <a:cubicBezTo>
                    <a:pt x="4320" y="132868"/>
                    <a:pt x="6714" y="100683"/>
                    <a:pt x="16700" y="71963"/>
                  </a:cubicBezTo>
                  <a:cubicBezTo>
                    <a:pt x="18185" y="67590"/>
                    <a:pt x="20248" y="63628"/>
                    <a:pt x="22311" y="59832"/>
                  </a:cubicBezTo>
                  <a:cubicBezTo>
                    <a:pt x="26355" y="52322"/>
                    <a:pt x="30647" y="45059"/>
                    <a:pt x="34690" y="37550"/>
                  </a:cubicBezTo>
                  <a:cubicBezTo>
                    <a:pt x="47235" y="14360"/>
                    <a:pt x="63162" y="9160"/>
                    <a:pt x="81731" y="13369"/>
                  </a:cubicBezTo>
                  <a:cubicBezTo>
                    <a:pt x="89818" y="15185"/>
                    <a:pt x="94275" y="21044"/>
                    <a:pt x="98896" y="30453"/>
                  </a:cubicBezTo>
                  <a:cubicBezTo>
                    <a:pt x="100712" y="34166"/>
                    <a:pt x="106571" y="35816"/>
                    <a:pt x="109955" y="34414"/>
                  </a:cubicBezTo>
                  <a:cubicBezTo>
                    <a:pt x="124645" y="28307"/>
                    <a:pt x="136446" y="15680"/>
                    <a:pt x="147010" y="0"/>
                  </a:cubicBezTo>
                  <a:lnTo>
                    <a:pt x="155675" y="9903"/>
                  </a:lnTo>
                  <a:cubicBezTo>
                    <a:pt x="154024" y="11884"/>
                    <a:pt x="153034" y="15433"/>
                    <a:pt x="153199" y="20301"/>
                  </a:cubicBezTo>
                  <a:cubicBezTo>
                    <a:pt x="153695" y="40438"/>
                    <a:pt x="155263" y="60410"/>
                    <a:pt x="155758" y="80547"/>
                  </a:cubicBezTo>
                  <a:cubicBezTo>
                    <a:pt x="155840" y="83435"/>
                    <a:pt x="155923" y="86241"/>
                    <a:pt x="155923" y="89129"/>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3" name="フリーフォーム: 図形 232">
              <a:extLst>
                <a:ext uri="{FF2B5EF4-FFF2-40B4-BE49-F238E27FC236}">
                  <a16:creationId xmlns:a16="http://schemas.microsoft.com/office/drawing/2014/main" id="{3861DE5D-549E-53D4-5644-0FA94A99E731}"/>
                </a:ext>
              </a:extLst>
            </p:cNvPr>
            <p:cNvSpPr/>
            <p:nvPr/>
          </p:nvSpPr>
          <p:spPr>
            <a:xfrm>
              <a:off x="5349962" y="6177564"/>
              <a:ext cx="219679" cy="139427"/>
            </a:xfrm>
            <a:custGeom>
              <a:avLst/>
              <a:gdLst>
                <a:gd name="connsiteX0" fmla="*/ 210106 w 219679"/>
                <a:gd name="connsiteY0" fmla="*/ 28967 h 139427"/>
                <a:gd name="connsiteX1" fmla="*/ 219679 w 219679"/>
                <a:gd name="connsiteY1" fmla="*/ 37302 h 139427"/>
                <a:gd name="connsiteX2" fmla="*/ 217533 w 219679"/>
                <a:gd name="connsiteY2" fmla="*/ 39036 h 139427"/>
                <a:gd name="connsiteX3" fmla="*/ 184027 w 219679"/>
                <a:gd name="connsiteY3" fmla="*/ 54963 h 139427"/>
                <a:gd name="connsiteX4" fmla="*/ 171731 w 219679"/>
                <a:gd name="connsiteY4" fmla="*/ 77658 h 139427"/>
                <a:gd name="connsiteX5" fmla="*/ 176105 w 219679"/>
                <a:gd name="connsiteY5" fmla="*/ 108771 h 139427"/>
                <a:gd name="connsiteX6" fmla="*/ 168842 w 219679"/>
                <a:gd name="connsiteY6" fmla="*/ 124946 h 139427"/>
                <a:gd name="connsiteX7" fmla="*/ 156463 w 219679"/>
                <a:gd name="connsiteY7" fmla="*/ 127339 h 139427"/>
                <a:gd name="connsiteX8" fmla="*/ 119656 w 219679"/>
                <a:gd name="connsiteY8" fmla="*/ 129980 h 139427"/>
                <a:gd name="connsiteX9" fmla="*/ 63208 w 219679"/>
                <a:gd name="connsiteY9" fmla="*/ 139058 h 139427"/>
                <a:gd name="connsiteX10" fmla="*/ 11051 w 219679"/>
                <a:gd name="connsiteY10" fmla="*/ 136665 h 139427"/>
                <a:gd name="connsiteX11" fmla="*/ 4861 w 219679"/>
                <a:gd name="connsiteY11" fmla="*/ 127339 h 139427"/>
                <a:gd name="connsiteX12" fmla="*/ 240 w 219679"/>
                <a:gd name="connsiteY12" fmla="*/ 42914 h 139427"/>
                <a:gd name="connsiteX13" fmla="*/ 240 w 219679"/>
                <a:gd name="connsiteY13" fmla="*/ 36972 h 139427"/>
                <a:gd name="connsiteX14" fmla="*/ 5851 w 219679"/>
                <a:gd name="connsiteY14" fmla="*/ 25996 h 139427"/>
                <a:gd name="connsiteX15" fmla="*/ 12619 w 219679"/>
                <a:gd name="connsiteY15" fmla="*/ 37963 h 139427"/>
                <a:gd name="connsiteX16" fmla="*/ 15260 w 219679"/>
                <a:gd name="connsiteY16" fmla="*/ 77328 h 139427"/>
                <a:gd name="connsiteX17" fmla="*/ 15425 w 219679"/>
                <a:gd name="connsiteY17" fmla="*/ 98207 h 139427"/>
                <a:gd name="connsiteX18" fmla="*/ 24915 w 219679"/>
                <a:gd name="connsiteY18" fmla="*/ 114960 h 139427"/>
                <a:gd name="connsiteX19" fmla="*/ 68737 w 219679"/>
                <a:gd name="connsiteY19" fmla="*/ 117023 h 139427"/>
                <a:gd name="connsiteX20" fmla="*/ 85077 w 219679"/>
                <a:gd name="connsiteY20" fmla="*/ 115208 h 139427"/>
                <a:gd name="connsiteX21" fmla="*/ 155143 w 219679"/>
                <a:gd name="connsiteY21" fmla="*/ 107450 h 139427"/>
                <a:gd name="connsiteX22" fmla="*/ 160590 w 219679"/>
                <a:gd name="connsiteY22" fmla="*/ 97877 h 139427"/>
                <a:gd name="connsiteX23" fmla="*/ 157784 w 219679"/>
                <a:gd name="connsiteY23" fmla="*/ 47453 h 139427"/>
                <a:gd name="connsiteX24" fmla="*/ 153080 w 219679"/>
                <a:gd name="connsiteY24" fmla="*/ 743 h 139427"/>
                <a:gd name="connsiteX25" fmla="*/ 152832 w 219679"/>
                <a:gd name="connsiteY25" fmla="*/ 0 h 139427"/>
                <a:gd name="connsiteX26" fmla="*/ 163065 w 219679"/>
                <a:gd name="connsiteY26" fmla="*/ 0 h 139427"/>
                <a:gd name="connsiteX27" fmla="*/ 169007 w 219679"/>
                <a:gd name="connsiteY27" fmla="*/ 26574 h 139427"/>
                <a:gd name="connsiteX28" fmla="*/ 177920 w 219679"/>
                <a:gd name="connsiteY28" fmla="*/ 34661 h 139427"/>
                <a:gd name="connsiteX29" fmla="*/ 210023 w 219679"/>
                <a:gd name="connsiteY29" fmla="*/ 28884 h 139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79" h="139427">
                  <a:moveTo>
                    <a:pt x="210106" y="28967"/>
                  </a:moveTo>
                  <a:lnTo>
                    <a:pt x="219679" y="37302"/>
                  </a:lnTo>
                  <a:cubicBezTo>
                    <a:pt x="218936" y="37798"/>
                    <a:pt x="218194" y="38458"/>
                    <a:pt x="217533" y="39036"/>
                  </a:cubicBezTo>
                  <a:cubicBezTo>
                    <a:pt x="207217" y="48938"/>
                    <a:pt x="196819" y="56366"/>
                    <a:pt x="184027" y="54963"/>
                  </a:cubicBezTo>
                  <a:cubicBezTo>
                    <a:pt x="172226" y="53560"/>
                    <a:pt x="169915" y="58924"/>
                    <a:pt x="171731" y="77658"/>
                  </a:cubicBezTo>
                  <a:cubicBezTo>
                    <a:pt x="172721" y="88139"/>
                    <a:pt x="174537" y="98455"/>
                    <a:pt x="176105" y="108771"/>
                  </a:cubicBezTo>
                  <a:cubicBezTo>
                    <a:pt x="177178" y="115786"/>
                    <a:pt x="173546" y="123956"/>
                    <a:pt x="168842" y="124946"/>
                  </a:cubicBezTo>
                  <a:cubicBezTo>
                    <a:pt x="164716" y="125771"/>
                    <a:pt x="160590" y="127009"/>
                    <a:pt x="156463" y="127339"/>
                  </a:cubicBezTo>
                  <a:cubicBezTo>
                    <a:pt x="144167" y="128330"/>
                    <a:pt x="131870" y="128330"/>
                    <a:pt x="119656" y="129980"/>
                  </a:cubicBezTo>
                  <a:cubicBezTo>
                    <a:pt x="100840" y="132621"/>
                    <a:pt x="82024" y="137738"/>
                    <a:pt x="63208" y="139058"/>
                  </a:cubicBezTo>
                  <a:cubicBezTo>
                    <a:pt x="45877" y="140296"/>
                    <a:pt x="28381" y="138150"/>
                    <a:pt x="11051" y="136665"/>
                  </a:cubicBezTo>
                  <a:cubicBezTo>
                    <a:pt x="8905" y="136500"/>
                    <a:pt x="6924" y="131383"/>
                    <a:pt x="4861" y="127339"/>
                  </a:cubicBezTo>
                  <a:cubicBezTo>
                    <a:pt x="3293" y="98372"/>
                    <a:pt x="1808" y="70643"/>
                    <a:pt x="240" y="42914"/>
                  </a:cubicBezTo>
                  <a:cubicBezTo>
                    <a:pt x="157" y="40934"/>
                    <a:pt x="-256" y="38375"/>
                    <a:pt x="240" y="36972"/>
                  </a:cubicBezTo>
                  <a:cubicBezTo>
                    <a:pt x="1890" y="32846"/>
                    <a:pt x="3871" y="26161"/>
                    <a:pt x="5851" y="25996"/>
                  </a:cubicBezTo>
                  <a:cubicBezTo>
                    <a:pt x="9648" y="25748"/>
                    <a:pt x="12536" y="29462"/>
                    <a:pt x="12619" y="37963"/>
                  </a:cubicBezTo>
                  <a:cubicBezTo>
                    <a:pt x="12784" y="51084"/>
                    <a:pt x="14517" y="64206"/>
                    <a:pt x="15260" y="77328"/>
                  </a:cubicBezTo>
                  <a:cubicBezTo>
                    <a:pt x="15672" y="84260"/>
                    <a:pt x="15590" y="91275"/>
                    <a:pt x="15425" y="98207"/>
                  </a:cubicBezTo>
                  <a:cubicBezTo>
                    <a:pt x="15177" y="108853"/>
                    <a:pt x="20129" y="112567"/>
                    <a:pt x="24915" y="114960"/>
                  </a:cubicBezTo>
                  <a:cubicBezTo>
                    <a:pt x="39357" y="122223"/>
                    <a:pt x="53965" y="121232"/>
                    <a:pt x="68737" y="117023"/>
                  </a:cubicBezTo>
                  <a:cubicBezTo>
                    <a:pt x="74101" y="115538"/>
                    <a:pt x="79631" y="115703"/>
                    <a:pt x="85077" y="115208"/>
                  </a:cubicBezTo>
                  <a:cubicBezTo>
                    <a:pt x="108432" y="112732"/>
                    <a:pt x="131788" y="110586"/>
                    <a:pt x="155143" y="107450"/>
                  </a:cubicBezTo>
                  <a:cubicBezTo>
                    <a:pt x="157206" y="107203"/>
                    <a:pt x="161085" y="99445"/>
                    <a:pt x="160590" y="97877"/>
                  </a:cubicBezTo>
                  <a:cubicBezTo>
                    <a:pt x="155556" y="81454"/>
                    <a:pt x="159022" y="64124"/>
                    <a:pt x="157784" y="47453"/>
                  </a:cubicBezTo>
                  <a:cubicBezTo>
                    <a:pt x="156628" y="31773"/>
                    <a:pt x="154978" y="16175"/>
                    <a:pt x="153080" y="743"/>
                  </a:cubicBezTo>
                  <a:cubicBezTo>
                    <a:pt x="153080" y="495"/>
                    <a:pt x="152997" y="248"/>
                    <a:pt x="152832" y="0"/>
                  </a:cubicBezTo>
                  <a:lnTo>
                    <a:pt x="163065" y="0"/>
                  </a:lnTo>
                  <a:cubicBezTo>
                    <a:pt x="165872" y="8170"/>
                    <a:pt x="168512" y="16588"/>
                    <a:pt x="169007" y="26574"/>
                  </a:cubicBezTo>
                  <a:cubicBezTo>
                    <a:pt x="169173" y="29792"/>
                    <a:pt x="174702" y="34249"/>
                    <a:pt x="177920" y="34661"/>
                  </a:cubicBezTo>
                  <a:cubicBezTo>
                    <a:pt x="188979" y="36064"/>
                    <a:pt x="199790" y="35239"/>
                    <a:pt x="210023" y="28884"/>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4" name="フリーフォーム: 図形 233">
              <a:extLst>
                <a:ext uri="{FF2B5EF4-FFF2-40B4-BE49-F238E27FC236}">
                  <a16:creationId xmlns:a16="http://schemas.microsoft.com/office/drawing/2014/main" id="{0EBECCA7-8B1E-13C7-CEFE-484A50844FCF}"/>
                </a:ext>
              </a:extLst>
            </p:cNvPr>
            <p:cNvSpPr/>
            <p:nvPr/>
          </p:nvSpPr>
          <p:spPr>
            <a:xfrm>
              <a:off x="5520040" y="6346166"/>
              <a:ext cx="49164" cy="136755"/>
            </a:xfrm>
            <a:custGeom>
              <a:avLst/>
              <a:gdLst>
                <a:gd name="connsiteX0" fmla="*/ 42587 w 49164"/>
                <a:gd name="connsiteY0" fmla="*/ 119582 h 136755"/>
                <a:gd name="connsiteX1" fmla="*/ 47786 w 49164"/>
                <a:gd name="connsiteY1" fmla="*/ 135592 h 136755"/>
                <a:gd name="connsiteX2" fmla="*/ 36397 w 49164"/>
                <a:gd name="connsiteY2" fmla="*/ 133199 h 136755"/>
                <a:gd name="connsiteX3" fmla="*/ 6770 w 49164"/>
                <a:gd name="connsiteY3" fmla="*/ 106130 h 136755"/>
                <a:gd name="connsiteX4" fmla="*/ 1406 w 49164"/>
                <a:gd name="connsiteY4" fmla="*/ 81289 h 136755"/>
                <a:gd name="connsiteX5" fmla="*/ 4459 w 49164"/>
                <a:gd name="connsiteY5" fmla="*/ 59254 h 136755"/>
                <a:gd name="connsiteX6" fmla="*/ 10566 w 49164"/>
                <a:gd name="connsiteY6" fmla="*/ 20714 h 136755"/>
                <a:gd name="connsiteX7" fmla="*/ 12382 w 49164"/>
                <a:gd name="connsiteY7" fmla="*/ 7428 h 136755"/>
                <a:gd name="connsiteX8" fmla="*/ 16591 w 49164"/>
                <a:gd name="connsiteY8" fmla="*/ 0 h 136755"/>
                <a:gd name="connsiteX9" fmla="*/ 20387 w 49164"/>
                <a:gd name="connsiteY9" fmla="*/ 9821 h 136755"/>
                <a:gd name="connsiteX10" fmla="*/ 15270 w 49164"/>
                <a:gd name="connsiteY10" fmla="*/ 66930 h 136755"/>
                <a:gd name="connsiteX11" fmla="*/ 28310 w 49164"/>
                <a:gd name="connsiteY11" fmla="*/ 101839 h 136755"/>
                <a:gd name="connsiteX12" fmla="*/ 42587 w 49164"/>
                <a:gd name="connsiteY12" fmla="*/ 119582 h 136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9164" h="136755">
                  <a:moveTo>
                    <a:pt x="42587" y="119582"/>
                  </a:moveTo>
                  <a:cubicBezTo>
                    <a:pt x="44650" y="125606"/>
                    <a:pt x="52242" y="127670"/>
                    <a:pt x="47786" y="135592"/>
                  </a:cubicBezTo>
                  <a:cubicBezTo>
                    <a:pt x="46300" y="138233"/>
                    <a:pt x="39781" y="135922"/>
                    <a:pt x="36397" y="133199"/>
                  </a:cubicBezTo>
                  <a:cubicBezTo>
                    <a:pt x="26246" y="124946"/>
                    <a:pt x="16426" y="115951"/>
                    <a:pt x="6770" y="106130"/>
                  </a:cubicBezTo>
                  <a:cubicBezTo>
                    <a:pt x="1323" y="100601"/>
                    <a:pt x="-2061" y="93091"/>
                    <a:pt x="1406" y="81289"/>
                  </a:cubicBezTo>
                  <a:cubicBezTo>
                    <a:pt x="3386" y="74605"/>
                    <a:pt x="4542" y="66599"/>
                    <a:pt x="4459" y="59254"/>
                  </a:cubicBezTo>
                  <a:cubicBezTo>
                    <a:pt x="4294" y="45307"/>
                    <a:pt x="4954" y="32351"/>
                    <a:pt x="10566" y="20714"/>
                  </a:cubicBezTo>
                  <a:cubicBezTo>
                    <a:pt x="12134" y="17496"/>
                    <a:pt x="11309" y="11637"/>
                    <a:pt x="12382" y="7428"/>
                  </a:cubicBezTo>
                  <a:cubicBezTo>
                    <a:pt x="13124" y="4539"/>
                    <a:pt x="15105" y="2394"/>
                    <a:pt x="16591" y="0"/>
                  </a:cubicBezTo>
                  <a:cubicBezTo>
                    <a:pt x="17911" y="3301"/>
                    <a:pt x="20552" y="6767"/>
                    <a:pt x="20387" y="9821"/>
                  </a:cubicBezTo>
                  <a:cubicBezTo>
                    <a:pt x="19066" y="28884"/>
                    <a:pt x="17416" y="48031"/>
                    <a:pt x="15270" y="66930"/>
                  </a:cubicBezTo>
                  <a:cubicBezTo>
                    <a:pt x="13207" y="85003"/>
                    <a:pt x="21047" y="92926"/>
                    <a:pt x="28310" y="101839"/>
                  </a:cubicBezTo>
                  <a:cubicBezTo>
                    <a:pt x="32931" y="107533"/>
                    <a:pt x="37553" y="113227"/>
                    <a:pt x="42587" y="119582"/>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5" name="フリーフォーム: 図形 234">
              <a:extLst>
                <a:ext uri="{FF2B5EF4-FFF2-40B4-BE49-F238E27FC236}">
                  <a16:creationId xmlns:a16="http://schemas.microsoft.com/office/drawing/2014/main" id="{3DD05510-8A94-D5A5-7186-56CEF080C679}"/>
                </a:ext>
              </a:extLst>
            </p:cNvPr>
            <p:cNvSpPr/>
            <p:nvPr/>
          </p:nvSpPr>
          <p:spPr>
            <a:xfrm>
              <a:off x="5500158" y="5731917"/>
              <a:ext cx="29127" cy="161918"/>
            </a:xfrm>
            <a:custGeom>
              <a:avLst/>
              <a:gdLst>
                <a:gd name="connsiteX0" fmla="*/ 29128 w 29127"/>
                <a:gd name="connsiteY0" fmla="*/ 67920 h 161918"/>
                <a:gd name="connsiteX1" fmla="*/ 21371 w 29127"/>
                <a:gd name="connsiteY1" fmla="*/ 72211 h 161918"/>
                <a:gd name="connsiteX2" fmla="*/ 19885 w 29127"/>
                <a:gd name="connsiteY2" fmla="*/ 66929 h 161918"/>
                <a:gd name="connsiteX3" fmla="*/ 12210 w 29127"/>
                <a:gd name="connsiteY3" fmla="*/ 58347 h 161918"/>
                <a:gd name="connsiteX4" fmla="*/ 10890 w 29127"/>
                <a:gd name="connsiteY4" fmla="*/ 70148 h 161918"/>
                <a:gd name="connsiteX5" fmla="*/ 10972 w 29127"/>
                <a:gd name="connsiteY5" fmla="*/ 119087 h 161918"/>
                <a:gd name="connsiteX6" fmla="*/ 13200 w 29127"/>
                <a:gd name="connsiteY6" fmla="*/ 160433 h 161918"/>
                <a:gd name="connsiteX7" fmla="*/ 4617 w 29127"/>
                <a:gd name="connsiteY7" fmla="*/ 161918 h 161918"/>
                <a:gd name="connsiteX8" fmla="*/ 243 w 29127"/>
                <a:gd name="connsiteY8" fmla="*/ 93008 h 161918"/>
                <a:gd name="connsiteX9" fmla="*/ 1316 w 29127"/>
                <a:gd name="connsiteY9" fmla="*/ 66269 h 161918"/>
                <a:gd name="connsiteX10" fmla="*/ 3380 w 29127"/>
                <a:gd name="connsiteY10" fmla="*/ 12132 h 161918"/>
                <a:gd name="connsiteX11" fmla="*/ 8496 w 29127"/>
                <a:gd name="connsiteY11" fmla="*/ 0 h 161918"/>
                <a:gd name="connsiteX12" fmla="*/ 16667 w 29127"/>
                <a:gd name="connsiteY12" fmla="*/ 9986 h 161918"/>
                <a:gd name="connsiteX13" fmla="*/ 21288 w 29127"/>
                <a:gd name="connsiteY13" fmla="*/ 32350 h 161918"/>
                <a:gd name="connsiteX14" fmla="*/ 29046 w 29127"/>
                <a:gd name="connsiteY14" fmla="*/ 67838 h 161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9127" h="161918">
                  <a:moveTo>
                    <a:pt x="29128" y="67920"/>
                  </a:moveTo>
                  <a:lnTo>
                    <a:pt x="21371" y="72211"/>
                  </a:lnTo>
                  <a:cubicBezTo>
                    <a:pt x="21040" y="70231"/>
                    <a:pt x="20710" y="68002"/>
                    <a:pt x="19885" y="66929"/>
                  </a:cubicBezTo>
                  <a:cubicBezTo>
                    <a:pt x="17492" y="63711"/>
                    <a:pt x="14768" y="61153"/>
                    <a:pt x="12210" y="58347"/>
                  </a:cubicBezTo>
                  <a:cubicBezTo>
                    <a:pt x="11715" y="62308"/>
                    <a:pt x="10890" y="66187"/>
                    <a:pt x="10890" y="70148"/>
                  </a:cubicBezTo>
                  <a:cubicBezTo>
                    <a:pt x="10725" y="86489"/>
                    <a:pt x="10147" y="102912"/>
                    <a:pt x="10972" y="119087"/>
                  </a:cubicBezTo>
                  <a:cubicBezTo>
                    <a:pt x="11715" y="132869"/>
                    <a:pt x="12210" y="146733"/>
                    <a:pt x="13200" y="160433"/>
                  </a:cubicBezTo>
                  <a:lnTo>
                    <a:pt x="4617" y="161918"/>
                  </a:lnTo>
                  <a:cubicBezTo>
                    <a:pt x="2967" y="138976"/>
                    <a:pt x="1482" y="116033"/>
                    <a:pt x="243" y="93008"/>
                  </a:cubicBezTo>
                  <a:cubicBezTo>
                    <a:pt x="-252" y="84178"/>
                    <a:pt x="2719" y="74357"/>
                    <a:pt x="1316" y="66269"/>
                  </a:cubicBezTo>
                  <a:cubicBezTo>
                    <a:pt x="-2067" y="47453"/>
                    <a:pt x="1977" y="30040"/>
                    <a:pt x="3380" y="12132"/>
                  </a:cubicBezTo>
                  <a:cubicBezTo>
                    <a:pt x="3710" y="7840"/>
                    <a:pt x="6681" y="4044"/>
                    <a:pt x="8496" y="0"/>
                  </a:cubicBezTo>
                  <a:cubicBezTo>
                    <a:pt x="11302" y="3301"/>
                    <a:pt x="15181" y="5612"/>
                    <a:pt x="16667" y="9986"/>
                  </a:cubicBezTo>
                  <a:cubicBezTo>
                    <a:pt x="19060" y="16671"/>
                    <a:pt x="19720" y="24923"/>
                    <a:pt x="21288" y="32350"/>
                  </a:cubicBezTo>
                  <a:cubicBezTo>
                    <a:pt x="23846" y="44152"/>
                    <a:pt x="26405" y="56036"/>
                    <a:pt x="29046" y="67838"/>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6" name="フリーフォーム: 図形 235">
              <a:extLst>
                <a:ext uri="{FF2B5EF4-FFF2-40B4-BE49-F238E27FC236}">
                  <a16:creationId xmlns:a16="http://schemas.microsoft.com/office/drawing/2014/main" id="{A941A922-62D5-E60B-1D29-7AFAD68C4F03}"/>
                </a:ext>
              </a:extLst>
            </p:cNvPr>
            <p:cNvSpPr/>
            <p:nvPr/>
          </p:nvSpPr>
          <p:spPr>
            <a:xfrm>
              <a:off x="5428603" y="5892433"/>
              <a:ext cx="95896" cy="99869"/>
            </a:xfrm>
            <a:custGeom>
              <a:avLst/>
              <a:gdLst>
                <a:gd name="connsiteX0" fmla="*/ 95814 w 95896"/>
                <a:gd name="connsiteY0" fmla="*/ 88056 h 99869"/>
                <a:gd name="connsiteX1" fmla="*/ 85498 w 95896"/>
                <a:gd name="connsiteY1" fmla="*/ 97630 h 99869"/>
                <a:gd name="connsiteX2" fmla="*/ 54468 w 95896"/>
                <a:gd name="connsiteY2" fmla="*/ 87066 h 99869"/>
                <a:gd name="connsiteX3" fmla="*/ 5199 w 95896"/>
                <a:gd name="connsiteY3" fmla="*/ 87314 h 99869"/>
                <a:gd name="connsiteX4" fmla="*/ 1155 w 95896"/>
                <a:gd name="connsiteY4" fmla="*/ 87809 h 99869"/>
                <a:gd name="connsiteX5" fmla="*/ 0 w 95896"/>
                <a:gd name="connsiteY5" fmla="*/ 72459 h 99869"/>
                <a:gd name="connsiteX6" fmla="*/ 25336 w 95896"/>
                <a:gd name="connsiteY6" fmla="*/ 67920 h 99869"/>
                <a:gd name="connsiteX7" fmla="*/ 42997 w 95896"/>
                <a:gd name="connsiteY7" fmla="*/ 69653 h 99869"/>
                <a:gd name="connsiteX8" fmla="*/ 75677 w 95896"/>
                <a:gd name="connsiteY8" fmla="*/ 71963 h 99869"/>
                <a:gd name="connsiteX9" fmla="*/ 81867 w 95896"/>
                <a:gd name="connsiteY9" fmla="*/ 61565 h 99869"/>
                <a:gd name="connsiteX10" fmla="*/ 77823 w 95896"/>
                <a:gd name="connsiteY10" fmla="*/ 24428 h 99869"/>
                <a:gd name="connsiteX11" fmla="*/ 76172 w 95896"/>
                <a:gd name="connsiteY11" fmla="*/ 1485 h 99869"/>
                <a:gd name="connsiteX12" fmla="*/ 84755 w 95896"/>
                <a:gd name="connsiteY12" fmla="*/ 0 h 99869"/>
                <a:gd name="connsiteX13" fmla="*/ 90862 w 95896"/>
                <a:gd name="connsiteY13" fmla="*/ 44070 h 99869"/>
                <a:gd name="connsiteX14" fmla="*/ 95896 w 95896"/>
                <a:gd name="connsiteY14" fmla="*/ 88056 h 99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5896" h="99869">
                  <a:moveTo>
                    <a:pt x="95814" y="88056"/>
                  </a:moveTo>
                  <a:cubicBezTo>
                    <a:pt x="96557" y="97217"/>
                    <a:pt x="90532" y="103407"/>
                    <a:pt x="85498" y="97630"/>
                  </a:cubicBezTo>
                  <a:cubicBezTo>
                    <a:pt x="75925" y="86571"/>
                    <a:pt x="65361" y="86983"/>
                    <a:pt x="54468" y="87066"/>
                  </a:cubicBezTo>
                  <a:cubicBezTo>
                    <a:pt x="38045" y="87314"/>
                    <a:pt x="21622" y="86653"/>
                    <a:pt x="5199" y="87314"/>
                  </a:cubicBezTo>
                  <a:cubicBezTo>
                    <a:pt x="3879" y="87314"/>
                    <a:pt x="2476" y="87561"/>
                    <a:pt x="1155" y="87809"/>
                  </a:cubicBezTo>
                  <a:lnTo>
                    <a:pt x="0" y="72459"/>
                  </a:lnTo>
                  <a:cubicBezTo>
                    <a:pt x="8418" y="70973"/>
                    <a:pt x="16918" y="68828"/>
                    <a:pt x="25336" y="67920"/>
                  </a:cubicBezTo>
                  <a:cubicBezTo>
                    <a:pt x="31195" y="67260"/>
                    <a:pt x="37385" y="71386"/>
                    <a:pt x="42997" y="69653"/>
                  </a:cubicBezTo>
                  <a:cubicBezTo>
                    <a:pt x="54220" y="66269"/>
                    <a:pt x="64784" y="67260"/>
                    <a:pt x="75677" y="71963"/>
                  </a:cubicBezTo>
                  <a:cubicBezTo>
                    <a:pt x="77163" y="72624"/>
                    <a:pt x="82032" y="64949"/>
                    <a:pt x="81867" y="61565"/>
                  </a:cubicBezTo>
                  <a:cubicBezTo>
                    <a:pt x="81289" y="49104"/>
                    <a:pt x="78731" y="36889"/>
                    <a:pt x="77823" y="24428"/>
                  </a:cubicBezTo>
                  <a:cubicBezTo>
                    <a:pt x="77245" y="16753"/>
                    <a:pt x="76668" y="9160"/>
                    <a:pt x="76172" y="1485"/>
                  </a:cubicBezTo>
                  <a:lnTo>
                    <a:pt x="84755" y="0"/>
                  </a:lnTo>
                  <a:cubicBezTo>
                    <a:pt x="85828" y="14855"/>
                    <a:pt x="87561" y="29627"/>
                    <a:pt x="90862" y="44070"/>
                  </a:cubicBezTo>
                  <a:cubicBezTo>
                    <a:pt x="93998" y="57934"/>
                    <a:pt x="94659" y="73284"/>
                    <a:pt x="95896" y="88056"/>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7" name="フリーフォーム: 図形 236">
              <a:extLst>
                <a:ext uri="{FF2B5EF4-FFF2-40B4-BE49-F238E27FC236}">
                  <a16:creationId xmlns:a16="http://schemas.microsoft.com/office/drawing/2014/main" id="{F4DD6AC3-C5A4-2D98-24CB-947E3AD23C04}"/>
                </a:ext>
              </a:extLst>
            </p:cNvPr>
            <p:cNvSpPr/>
            <p:nvPr/>
          </p:nvSpPr>
          <p:spPr>
            <a:xfrm>
              <a:off x="5347105" y="6151635"/>
              <a:ext cx="166005" cy="38734"/>
            </a:xfrm>
            <a:custGeom>
              <a:avLst/>
              <a:gdLst>
                <a:gd name="connsiteX0" fmla="*/ 166006 w 166005"/>
                <a:gd name="connsiteY0" fmla="*/ 25846 h 38734"/>
                <a:gd name="connsiteX1" fmla="*/ 155772 w 166005"/>
                <a:gd name="connsiteY1" fmla="*/ 25846 h 38734"/>
                <a:gd name="connsiteX2" fmla="*/ 150821 w 166005"/>
                <a:gd name="connsiteY2" fmla="*/ 22297 h 38734"/>
                <a:gd name="connsiteX3" fmla="*/ 65735 w 166005"/>
                <a:gd name="connsiteY3" fmla="*/ 25103 h 38734"/>
                <a:gd name="connsiteX4" fmla="*/ 18942 w 166005"/>
                <a:gd name="connsiteY4" fmla="*/ 38555 h 38734"/>
                <a:gd name="connsiteX5" fmla="*/ 11267 w 166005"/>
                <a:gd name="connsiteY5" fmla="*/ 37400 h 38734"/>
                <a:gd name="connsiteX6" fmla="*/ 1447 w 166005"/>
                <a:gd name="connsiteY6" fmla="*/ 32613 h 38734"/>
                <a:gd name="connsiteX7" fmla="*/ 126 w 166005"/>
                <a:gd name="connsiteY7" fmla="*/ 26671 h 38734"/>
                <a:gd name="connsiteX8" fmla="*/ 4830 w 166005"/>
                <a:gd name="connsiteY8" fmla="*/ 19821 h 38734"/>
                <a:gd name="connsiteX9" fmla="*/ 52944 w 166005"/>
                <a:gd name="connsiteY9" fmla="*/ 7195 h 38734"/>
                <a:gd name="connsiteX10" fmla="*/ 121193 w 166005"/>
                <a:gd name="connsiteY10" fmla="*/ 4801 h 38734"/>
                <a:gd name="connsiteX11" fmla="*/ 149335 w 166005"/>
                <a:gd name="connsiteY11" fmla="*/ 262 h 38734"/>
                <a:gd name="connsiteX12" fmla="*/ 161384 w 166005"/>
                <a:gd name="connsiteY12" fmla="*/ 10578 h 38734"/>
                <a:gd name="connsiteX13" fmla="*/ 166006 w 166005"/>
                <a:gd name="connsiteY13" fmla="*/ 25681 h 38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66005" h="38734">
                  <a:moveTo>
                    <a:pt x="166006" y="25846"/>
                  </a:moveTo>
                  <a:lnTo>
                    <a:pt x="155772" y="25846"/>
                  </a:lnTo>
                  <a:cubicBezTo>
                    <a:pt x="154947" y="24113"/>
                    <a:pt x="152389" y="22297"/>
                    <a:pt x="150821" y="22297"/>
                  </a:cubicBezTo>
                  <a:cubicBezTo>
                    <a:pt x="122431" y="22875"/>
                    <a:pt x="94042" y="22297"/>
                    <a:pt x="65735" y="25103"/>
                  </a:cubicBezTo>
                  <a:cubicBezTo>
                    <a:pt x="50055" y="26671"/>
                    <a:pt x="34623" y="35254"/>
                    <a:pt x="18942" y="38555"/>
                  </a:cubicBezTo>
                  <a:cubicBezTo>
                    <a:pt x="16467" y="39050"/>
                    <a:pt x="13908" y="38473"/>
                    <a:pt x="11267" y="37400"/>
                  </a:cubicBezTo>
                  <a:cubicBezTo>
                    <a:pt x="7966" y="36079"/>
                    <a:pt x="4665" y="34016"/>
                    <a:pt x="1447" y="32613"/>
                  </a:cubicBezTo>
                  <a:cubicBezTo>
                    <a:pt x="704" y="32283"/>
                    <a:pt x="-369" y="27827"/>
                    <a:pt x="126" y="26671"/>
                  </a:cubicBezTo>
                  <a:cubicBezTo>
                    <a:pt x="1282" y="23865"/>
                    <a:pt x="2932" y="20564"/>
                    <a:pt x="4830" y="19821"/>
                  </a:cubicBezTo>
                  <a:cubicBezTo>
                    <a:pt x="20675" y="13714"/>
                    <a:pt x="36356" y="7112"/>
                    <a:pt x="52944" y="7195"/>
                  </a:cubicBezTo>
                  <a:cubicBezTo>
                    <a:pt x="75721" y="7360"/>
                    <a:pt x="98498" y="6204"/>
                    <a:pt x="121193" y="4801"/>
                  </a:cubicBezTo>
                  <a:cubicBezTo>
                    <a:pt x="130601" y="4224"/>
                    <a:pt x="139927" y="1335"/>
                    <a:pt x="149335" y="262"/>
                  </a:cubicBezTo>
                  <a:cubicBezTo>
                    <a:pt x="154369" y="-315"/>
                    <a:pt x="158496" y="-976"/>
                    <a:pt x="161384" y="10578"/>
                  </a:cubicBezTo>
                  <a:cubicBezTo>
                    <a:pt x="162705" y="15778"/>
                    <a:pt x="164355" y="20729"/>
                    <a:pt x="166006" y="25681"/>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8" name="フリーフォーム: 図形 237">
              <a:extLst>
                <a:ext uri="{FF2B5EF4-FFF2-40B4-BE49-F238E27FC236}">
                  <a16:creationId xmlns:a16="http://schemas.microsoft.com/office/drawing/2014/main" id="{ED6BDBB7-3669-5C29-30DA-71D2B9C48BEB}"/>
                </a:ext>
              </a:extLst>
            </p:cNvPr>
            <p:cNvSpPr/>
            <p:nvPr/>
          </p:nvSpPr>
          <p:spPr>
            <a:xfrm>
              <a:off x="5355896" y="6174015"/>
              <a:ext cx="154782" cy="123881"/>
            </a:xfrm>
            <a:custGeom>
              <a:avLst/>
              <a:gdLst>
                <a:gd name="connsiteX0" fmla="*/ 154738 w 154782"/>
                <a:gd name="connsiteY0" fmla="*/ 101426 h 123881"/>
                <a:gd name="connsiteX1" fmla="*/ 149291 w 154782"/>
                <a:gd name="connsiteY1" fmla="*/ 110999 h 123881"/>
                <a:gd name="connsiteX2" fmla="*/ 79226 w 154782"/>
                <a:gd name="connsiteY2" fmla="*/ 118757 h 123881"/>
                <a:gd name="connsiteX3" fmla="*/ 62886 w 154782"/>
                <a:gd name="connsiteY3" fmla="*/ 120572 h 123881"/>
                <a:gd name="connsiteX4" fmla="*/ 19064 w 154782"/>
                <a:gd name="connsiteY4" fmla="*/ 118509 h 123881"/>
                <a:gd name="connsiteX5" fmla="*/ 9573 w 154782"/>
                <a:gd name="connsiteY5" fmla="*/ 101756 h 123881"/>
                <a:gd name="connsiteX6" fmla="*/ 9408 w 154782"/>
                <a:gd name="connsiteY6" fmla="*/ 80876 h 123881"/>
                <a:gd name="connsiteX7" fmla="*/ 6767 w 154782"/>
                <a:gd name="connsiteY7" fmla="*/ 41511 h 123881"/>
                <a:gd name="connsiteX8" fmla="*/ 0 w 154782"/>
                <a:gd name="connsiteY8" fmla="*/ 29545 h 123881"/>
                <a:gd name="connsiteX9" fmla="*/ 2476 w 154782"/>
                <a:gd name="connsiteY9" fmla="*/ 15103 h 123881"/>
                <a:gd name="connsiteX10" fmla="*/ 10151 w 154782"/>
                <a:gd name="connsiteY10" fmla="*/ 16258 h 123881"/>
                <a:gd name="connsiteX11" fmla="*/ 56944 w 154782"/>
                <a:gd name="connsiteY11" fmla="*/ 2806 h 123881"/>
                <a:gd name="connsiteX12" fmla="*/ 142029 w 154782"/>
                <a:gd name="connsiteY12" fmla="*/ 0 h 123881"/>
                <a:gd name="connsiteX13" fmla="*/ 146981 w 154782"/>
                <a:gd name="connsiteY13" fmla="*/ 3631 h 123881"/>
                <a:gd name="connsiteX14" fmla="*/ 147228 w 154782"/>
                <a:gd name="connsiteY14" fmla="*/ 4374 h 123881"/>
                <a:gd name="connsiteX15" fmla="*/ 151932 w 154782"/>
                <a:gd name="connsiteY15" fmla="*/ 51084 h 123881"/>
                <a:gd name="connsiteX16" fmla="*/ 154738 w 154782"/>
                <a:gd name="connsiteY16" fmla="*/ 101508 h 123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782" h="123881">
                  <a:moveTo>
                    <a:pt x="154738" y="101426"/>
                  </a:moveTo>
                  <a:cubicBezTo>
                    <a:pt x="155233" y="102994"/>
                    <a:pt x="151437" y="110751"/>
                    <a:pt x="149291" y="110999"/>
                  </a:cubicBezTo>
                  <a:cubicBezTo>
                    <a:pt x="126019" y="114052"/>
                    <a:pt x="102581" y="116281"/>
                    <a:pt x="79226" y="118757"/>
                  </a:cubicBezTo>
                  <a:cubicBezTo>
                    <a:pt x="73779" y="119334"/>
                    <a:pt x="68167" y="119087"/>
                    <a:pt x="62886" y="120572"/>
                  </a:cubicBezTo>
                  <a:cubicBezTo>
                    <a:pt x="48113" y="124781"/>
                    <a:pt x="33506" y="125854"/>
                    <a:pt x="19064" y="118509"/>
                  </a:cubicBezTo>
                  <a:cubicBezTo>
                    <a:pt x="14195" y="116033"/>
                    <a:pt x="9326" y="112402"/>
                    <a:pt x="9573" y="101756"/>
                  </a:cubicBezTo>
                  <a:cubicBezTo>
                    <a:pt x="9738" y="94824"/>
                    <a:pt x="9821" y="87809"/>
                    <a:pt x="9408" y="80876"/>
                  </a:cubicBezTo>
                  <a:cubicBezTo>
                    <a:pt x="8665" y="67672"/>
                    <a:pt x="6932" y="54633"/>
                    <a:pt x="6767" y="41511"/>
                  </a:cubicBezTo>
                  <a:cubicBezTo>
                    <a:pt x="6767" y="33093"/>
                    <a:pt x="3796" y="29297"/>
                    <a:pt x="0" y="29545"/>
                  </a:cubicBezTo>
                  <a:lnTo>
                    <a:pt x="2476" y="15103"/>
                  </a:lnTo>
                  <a:cubicBezTo>
                    <a:pt x="5034" y="16175"/>
                    <a:pt x="7675" y="16753"/>
                    <a:pt x="10151" y="16258"/>
                  </a:cubicBezTo>
                  <a:cubicBezTo>
                    <a:pt x="25831" y="12874"/>
                    <a:pt x="41264" y="4374"/>
                    <a:pt x="56944" y="2806"/>
                  </a:cubicBezTo>
                  <a:cubicBezTo>
                    <a:pt x="85250" y="-83"/>
                    <a:pt x="113640" y="495"/>
                    <a:pt x="142029" y="0"/>
                  </a:cubicBezTo>
                  <a:cubicBezTo>
                    <a:pt x="143597" y="0"/>
                    <a:pt x="146238" y="1816"/>
                    <a:pt x="146981" y="3631"/>
                  </a:cubicBezTo>
                  <a:cubicBezTo>
                    <a:pt x="147063" y="3879"/>
                    <a:pt x="147146" y="4126"/>
                    <a:pt x="147228" y="4374"/>
                  </a:cubicBezTo>
                  <a:cubicBezTo>
                    <a:pt x="149127" y="19807"/>
                    <a:pt x="150777" y="35404"/>
                    <a:pt x="151932" y="51084"/>
                  </a:cubicBezTo>
                  <a:cubicBezTo>
                    <a:pt x="153170" y="67755"/>
                    <a:pt x="149704" y="85085"/>
                    <a:pt x="154738" y="101508"/>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39" name="フリーフォーム: 図形 238">
              <a:extLst>
                <a:ext uri="{FF2B5EF4-FFF2-40B4-BE49-F238E27FC236}">
                  <a16:creationId xmlns:a16="http://schemas.microsoft.com/office/drawing/2014/main" id="{A949B8D8-6B2F-72FD-55B4-6D1EAB8C72D1}"/>
                </a:ext>
              </a:extLst>
            </p:cNvPr>
            <p:cNvSpPr/>
            <p:nvPr/>
          </p:nvSpPr>
          <p:spPr>
            <a:xfrm>
              <a:off x="5341867" y="5872626"/>
              <a:ext cx="160818" cy="232268"/>
            </a:xfrm>
            <a:custGeom>
              <a:avLst/>
              <a:gdLst>
                <a:gd name="connsiteX0" fmla="*/ 156306 w 160818"/>
                <a:gd name="connsiteY0" fmla="*/ 201696 h 232268"/>
                <a:gd name="connsiteX1" fmla="*/ 159360 w 160818"/>
                <a:gd name="connsiteY1" fmla="*/ 211104 h 232268"/>
                <a:gd name="connsiteX2" fmla="*/ 156801 w 160818"/>
                <a:gd name="connsiteY2" fmla="*/ 219027 h 232268"/>
                <a:gd name="connsiteX3" fmla="*/ 146898 w 160818"/>
                <a:gd name="connsiteY3" fmla="*/ 226454 h 232268"/>
                <a:gd name="connsiteX4" fmla="*/ 137903 w 160818"/>
                <a:gd name="connsiteY4" fmla="*/ 228518 h 232268"/>
                <a:gd name="connsiteX5" fmla="*/ 114960 w 160818"/>
                <a:gd name="connsiteY5" fmla="*/ 228848 h 232268"/>
                <a:gd name="connsiteX6" fmla="*/ 106542 w 160818"/>
                <a:gd name="connsiteY6" fmla="*/ 230581 h 232268"/>
                <a:gd name="connsiteX7" fmla="*/ 76338 w 160818"/>
                <a:gd name="connsiteY7" fmla="*/ 227940 h 232268"/>
                <a:gd name="connsiteX8" fmla="*/ 69240 w 160818"/>
                <a:gd name="connsiteY8" fmla="*/ 225959 h 232268"/>
                <a:gd name="connsiteX9" fmla="*/ 23850 w 160818"/>
                <a:gd name="connsiteY9" fmla="*/ 225629 h 232268"/>
                <a:gd name="connsiteX10" fmla="*/ 10563 w 160818"/>
                <a:gd name="connsiteY10" fmla="*/ 220925 h 232268"/>
                <a:gd name="connsiteX11" fmla="*/ 6685 w 160818"/>
                <a:gd name="connsiteY11" fmla="*/ 206070 h 232268"/>
                <a:gd name="connsiteX12" fmla="*/ 11224 w 160818"/>
                <a:gd name="connsiteY12" fmla="*/ 171409 h 232268"/>
                <a:gd name="connsiteX13" fmla="*/ 14277 w 160818"/>
                <a:gd name="connsiteY13" fmla="*/ 129815 h 232268"/>
                <a:gd name="connsiteX14" fmla="*/ 11224 w 160818"/>
                <a:gd name="connsiteY14" fmla="*/ 111412 h 232268"/>
                <a:gd name="connsiteX15" fmla="*/ 0 w 160818"/>
                <a:gd name="connsiteY15" fmla="*/ 62226 h 232268"/>
                <a:gd name="connsiteX16" fmla="*/ 8583 w 160818"/>
                <a:gd name="connsiteY16" fmla="*/ 60905 h 232268"/>
                <a:gd name="connsiteX17" fmla="*/ 13369 w 160818"/>
                <a:gd name="connsiteY17" fmla="*/ 70478 h 232268"/>
                <a:gd name="connsiteX18" fmla="*/ 14442 w 160818"/>
                <a:gd name="connsiteY18" fmla="*/ 60575 h 232268"/>
                <a:gd name="connsiteX19" fmla="*/ 31443 w 160818"/>
                <a:gd name="connsiteY19" fmla="*/ 1403 h 232268"/>
                <a:gd name="connsiteX20" fmla="*/ 36725 w 160818"/>
                <a:gd name="connsiteY20" fmla="*/ 0 h 232268"/>
                <a:gd name="connsiteX21" fmla="*/ 36064 w 160818"/>
                <a:gd name="connsiteY21" fmla="*/ 8171 h 232268"/>
                <a:gd name="connsiteX22" fmla="*/ 23850 w 160818"/>
                <a:gd name="connsiteY22" fmla="*/ 74192 h 232268"/>
                <a:gd name="connsiteX23" fmla="*/ 33836 w 160818"/>
                <a:gd name="connsiteY23" fmla="*/ 92348 h 232268"/>
                <a:gd name="connsiteX24" fmla="*/ 42171 w 160818"/>
                <a:gd name="connsiteY24" fmla="*/ 93503 h 232268"/>
                <a:gd name="connsiteX25" fmla="*/ 77080 w 160818"/>
                <a:gd name="connsiteY25" fmla="*/ 93503 h 232268"/>
                <a:gd name="connsiteX26" fmla="*/ 86819 w 160818"/>
                <a:gd name="connsiteY26" fmla="*/ 92101 h 232268"/>
                <a:gd name="connsiteX27" fmla="*/ 87974 w 160818"/>
                <a:gd name="connsiteY27" fmla="*/ 107450 h 232268"/>
                <a:gd name="connsiteX28" fmla="*/ 70313 w 160818"/>
                <a:gd name="connsiteY28" fmla="*/ 111412 h 232268"/>
                <a:gd name="connsiteX29" fmla="*/ 34084 w 160818"/>
                <a:gd name="connsiteY29" fmla="*/ 111659 h 232268"/>
                <a:gd name="connsiteX30" fmla="*/ 29710 w 160818"/>
                <a:gd name="connsiteY30" fmla="*/ 124368 h 232268"/>
                <a:gd name="connsiteX31" fmla="*/ 64041 w 160818"/>
                <a:gd name="connsiteY31" fmla="*/ 164972 h 232268"/>
                <a:gd name="connsiteX32" fmla="*/ 113722 w 160818"/>
                <a:gd name="connsiteY32" fmla="*/ 200789 h 232268"/>
                <a:gd name="connsiteX33" fmla="*/ 136252 w 160818"/>
                <a:gd name="connsiteY33" fmla="*/ 206648 h 232268"/>
                <a:gd name="connsiteX34" fmla="*/ 156306 w 160818"/>
                <a:gd name="connsiteY34" fmla="*/ 201531 h 232268"/>
                <a:gd name="connsiteX35" fmla="*/ 63463 w 160818"/>
                <a:gd name="connsiteY35" fmla="*/ 199881 h 232268"/>
                <a:gd name="connsiteX36" fmla="*/ 61648 w 160818"/>
                <a:gd name="connsiteY36" fmla="*/ 195177 h 232268"/>
                <a:gd name="connsiteX37" fmla="*/ 29792 w 160818"/>
                <a:gd name="connsiteY37" fmla="*/ 177681 h 232268"/>
                <a:gd name="connsiteX38" fmla="*/ 24511 w 160818"/>
                <a:gd name="connsiteY38" fmla="*/ 182632 h 232268"/>
                <a:gd name="connsiteX39" fmla="*/ 25253 w 160818"/>
                <a:gd name="connsiteY39" fmla="*/ 190555 h 232268"/>
                <a:gd name="connsiteX40" fmla="*/ 47370 w 160818"/>
                <a:gd name="connsiteY40" fmla="*/ 201614 h 232268"/>
                <a:gd name="connsiteX41" fmla="*/ 60327 w 160818"/>
                <a:gd name="connsiteY41" fmla="*/ 201531 h 232268"/>
                <a:gd name="connsiteX42" fmla="*/ 63463 w 160818"/>
                <a:gd name="connsiteY42" fmla="*/ 199881 h 232268"/>
                <a:gd name="connsiteX43" fmla="*/ 28059 w 160818"/>
                <a:gd name="connsiteY43" fmla="*/ 162744 h 232268"/>
                <a:gd name="connsiteX44" fmla="*/ 29792 w 160818"/>
                <a:gd name="connsiteY44" fmla="*/ 161176 h 232268"/>
                <a:gd name="connsiteX45" fmla="*/ 25171 w 160818"/>
                <a:gd name="connsiteY45" fmla="*/ 154243 h 232268"/>
                <a:gd name="connsiteX46" fmla="*/ 27977 w 160818"/>
                <a:gd name="connsiteY46" fmla="*/ 162744 h 232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60818" h="232268">
                  <a:moveTo>
                    <a:pt x="156306" y="201696"/>
                  </a:moveTo>
                  <a:cubicBezTo>
                    <a:pt x="162001" y="200706"/>
                    <a:pt x="161423" y="205327"/>
                    <a:pt x="159360" y="211104"/>
                  </a:cubicBezTo>
                  <a:cubicBezTo>
                    <a:pt x="158369" y="213663"/>
                    <a:pt x="158122" y="217211"/>
                    <a:pt x="156801" y="219027"/>
                  </a:cubicBezTo>
                  <a:cubicBezTo>
                    <a:pt x="154078" y="222823"/>
                    <a:pt x="153170" y="232231"/>
                    <a:pt x="146898" y="226454"/>
                  </a:cubicBezTo>
                  <a:cubicBezTo>
                    <a:pt x="144835" y="224556"/>
                    <a:pt x="140461" y="226290"/>
                    <a:pt x="137903" y="228518"/>
                  </a:cubicBezTo>
                  <a:cubicBezTo>
                    <a:pt x="130145" y="235037"/>
                    <a:pt x="122718" y="231654"/>
                    <a:pt x="114960" y="228848"/>
                  </a:cubicBezTo>
                  <a:cubicBezTo>
                    <a:pt x="112402" y="227940"/>
                    <a:pt x="109348" y="230746"/>
                    <a:pt x="106542" y="230581"/>
                  </a:cubicBezTo>
                  <a:cubicBezTo>
                    <a:pt x="96474" y="230003"/>
                    <a:pt x="86406" y="229013"/>
                    <a:pt x="76338" y="227940"/>
                  </a:cubicBezTo>
                  <a:cubicBezTo>
                    <a:pt x="73944" y="227692"/>
                    <a:pt x="71633" y="225959"/>
                    <a:pt x="69240" y="225959"/>
                  </a:cubicBezTo>
                  <a:cubicBezTo>
                    <a:pt x="54138" y="225794"/>
                    <a:pt x="38953" y="226207"/>
                    <a:pt x="23850" y="225629"/>
                  </a:cubicBezTo>
                  <a:cubicBezTo>
                    <a:pt x="19394" y="225464"/>
                    <a:pt x="14937" y="222906"/>
                    <a:pt x="10563" y="220925"/>
                  </a:cubicBezTo>
                  <a:cubicBezTo>
                    <a:pt x="5612" y="218615"/>
                    <a:pt x="5364" y="213498"/>
                    <a:pt x="6685" y="206070"/>
                  </a:cubicBezTo>
                  <a:cubicBezTo>
                    <a:pt x="8748" y="194764"/>
                    <a:pt x="10068" y="183128"/>
                    <a:pt x="11224" y="171409"/>
                  </a:cubicBezTo>
                  <a:cubicBezTo>
                    <a:pt x="12627" y="157627"/>
                    <a:pt x="13864" y="143680"/>
                    <a:pt x="14277" y="129815"/>
                  </a:cubicBezTo>
                  <a:cubicBezTo>
                    <a:pt x="14442" y="123709"/>
                    <a:pt x="13452" y="116281"/>
                    <a:pt x="11224" y="111412"/>
                  </a:cubicBezTo>
                  <a:cubicBezTo>
                    <a:pt x="4374" y="96557"/>
                    <a:pt x="1568" y="79474"/>
                    <a:pt x="0" y="62226"/>
                  </a:cubicBezTo>
                  <a:lnTo>
                    <a:pt x="8583" y="60905"/>
                  </a:lnTo>
                  <a:cubicBezTo>
                    <a:pt x="8995" y="64124"/>
                    <a:pt x="11719" y="67260"/>
                    <a:pt x="13369" y="70478"/>
                  </a:cubicBezTo>
                  <a:cubicBezTo>
                    <a:pt x="13700" y="67177"/>
                    <a:pt x="14360" y="63876"/>
                    <a:pt x="14442" y="60575"/>
                  </a:cubicBezTo>
                  <a:cubicBezTo>
                    <a:pt x="14855" y="37055"/>
                    <a:pt x="19889" y="16836"/>
                    <a:pt x="31443" y="1403"/>
                  </a:cubicBezTo>
                  <a:cubicBezTo>
                    <a:pt x="32598" y="-165"/>
                    <a:pt x="34909" y="413"/>
                    <a:pt x="36725" y="0"/>
                  </a:cubicBezTo>
                  <a:cubicBezTo>
                    <a:pt x="36477" y="2724"/>
                    <a:pt x="36972" y="6355"/>
                    <a:pt x="36064" y="8171"/>
                  </a:cubicBezTo>
                  <a:cubicBezTo>
                    <a:pt x="26079" y="27482"/>
                    <a:pt x="23273" y="50094"/>
                    <a:pt x="23850" y="74192"/>
                  </a:cubicBezTo>
                  <a:cubicBezTo>
                    <a:pt x="24098" y="83930"/>
                    <a:pt x="25996" y="92430"/>
                    <a:pt x="33836" y="92348"/>
                  </a:cubicBezTo>
                  <a:cubicBezTo>
                    <a:pt x="36642" y="92348"/>
                    <a:pt x="39366" y="93503"/>
                    <a:pt x="42171" y="93503"/>
                  </a:cubicBezTo>
                  <a:cubicBezTo>
                    <a:pt x="53808" y="93751"/>
                    <a:pt x="65527" y="94576"/>
                    <a:pt x="77080" y="93503"/>
                  </a:cubicBezTo>
                  <a:cubicBezTo>
                    <a:pt x="80381" y="93256"/>
                    <a:pt x="83600" y="92761"/>
                    <a:pt x="86819" y="92101"/>
                  </a:cubicBezTo>
                  <a:lnTo>
                    <a:pt x="87974" y="107450"/>
                  </a:lnTo>
                  <a:cubicBezTo>
                    <a:pt x="82115" y="108523"/>
                    <a:pt x="76255" y="110999"/>
                    <a:pt x="70313" y="111412"/>
                  </a:cubicBezTo>
                  <a:cubicBezTo>
                    <a:pt x="58264" y="112155"/>
                    <a:pt x="46133" y="111577"/>
                    <a:pt x="34084" y="111659"/>
                  </a:cubicBezTo>
                  <a:cubicBezTo>
                    <a:pt x="25583" y="111659"/>
                    <a:pt x="24676" y="113145"/>
                    <a:pt x="29710" y="124368"/>
                  </a:cubicBezTo>
                  <a:cubicBezTo>
                    <a:pt x="38210" y="143680"/>
                    <a:pt x="50589" y="155811"/>
                    <a:pt x="64041" y="164972"/>
                  </a:cubicBezTo>
                  <a:cubicBezTo>
                    <a:pt x="80711" y="176360"/>
                    <a:pt x="98620" y="182963"/>
                    <a:pt x="113722" y="200789"/>
                  </a:cubicBezTo>
                  <a:cubicBezTo>
                    <a:pt x="119417" y="207473"/>
                    <a:pt x="127587" y="211682"/>
                    <a:pt x="136252" y="206648"/>
                  </a:cubicBezTo>
                  <a:cubicBezTo>
                    <a:pt x="142524" y="203017"/>
                    <a:pt x="149539" y="202686"/>
                    <a:pt x="156306" y="201531"/>
                  </a:cubicBezTo>
                  <a:close/>
                  <a:moveTo>
                    <a:pt x="63463" y="199881"/>
                  </a:moveTo>
                  <a:cubicBezTo>
                    <a:pt x="62886" y="198313"/>
                    <a:pt x="62473" y="195672"/>
                    <a:pt x="61648" y="195177"/>
                  </a:cubicBezTo>
                  <a:cubicBezTo>
                    <a:pt x="51084" y="189070"/>
                    <a:pt x="40521" y="182963"/>
                    <a:pt x="29792" y="177681"/>
                  </a:cubicBezTo>
                  <a:cubicBezTo>
                    <a:pt x="28472" y="177021"/>
                    <a:pt x="25666" y="180157"/>
                    <a:pt x="24511" y="182632"/>
                  </a:cubicBezTo>
                  <a:cubicBezTo>
                    <a:pt x="23768" y="184201"/>
                    <a:pt x="24346" y="188492"/>
                    <a:pt x="25253" y="190555"/>
                  </a:cubicBezTo>
                  <a:cubicBezTo>
                    <a:pt x="30370" y="201944"/>
                    <a:pt x="38375" y="200871"/>
                    <a:pt x="47370" y="201614"/>
                  </a:cubicBezTo>
                  <a:cubicBezTo>
                    <a:pt x="51662" y="201614"/>
                    <a:pt x="56036" y="201696"/>
                    <a:pt x="60327" y="201531"/>
                  </a:cubicBezTo>
                  <a:cubicBezTo>
                    <a:pt x="61400" y="201531"/>
                    <a:pt x="62390" y="200459"/>
                    <a:pt x="63463" y="199881"/>
                  </a:cubicBezTo>
                  <a:close/>
                  <a:moveTo>
                    <a:pt x="28059" y="162744"/>
                  </a:moveTo>
                  <a:cubicBezTo>
                    <a:pt x="28637" y="162166"/>
                    <a:pt x="29215" y="161671"/>
                    <a:pt x="29792" y="161176"/>
                  </a:cubicBezTo>
                  <a:cubicBezTo>
                    <a:pt x="28554" y="158452"/>
                    <a:pt x="27234" y="155729"/>
                    <a:pt x="25171" y="154243"/>
                  </a:cubicBezTo>
                  <a:cubicBezTo>
                    <a:pt x="26079" y="157049"/>
                    <a:pt x="27069" y="159938"/>
                    <a:pt x="27977" y="162744"/>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0" name="フリーフォーム: 図形 239">
              <a:extLst>
                <a:ext uri="{FF2B5EF4-FFF2-40B4-BE49-F238E27FC236}">
                  <a16:creationId xmlns:a16="http://schemas.microsoft.com/office/drawing/2014/main" id="{022D92A1-6634-ACEF-4DE3-3E43902BF875}"/>
                </a:ext>
              </a:extLst>
            </p:cNvPr>
            <p:cNvSpPr/>
            <p:nvPr/>
          </p:nvSpPr>
          <p:spPr>
            <a:xfrm>
              <a:off x="5453209" y="5696266"/>
              <a:ext cx="40259" cy="246921"/>
            </a:xfrm>
            <a:custGeom>
              <a:avLst/>
              <a:gdLst>
                <a:gd name="connsiteX0" fmla="*/ 32915 w 40259"/>
                <a:gd name="connsiteY0" fmla="*/ 990 h 246921"/>
                <a:gd name="connsiteX1" fmla="*/ 40260 w 40259"/>
                <a:gd name="connsiteY1" fmla="*/ 4539 h 246921"/>
                <a:gd name="connsiteX2" fmla="*/ 30356 w 40259"/>
                <a:gd name="connsiteY2" fmla="*/ 69653 h 246921"/>
                <a:gd name="connsiteX3" fmla="*/ 20123 w 40259"/>
                <a:gd name="connsiteY3" fmla="*/ 152758 h 246921"/>
                <a:gd name="connsiteX4" fmla="*/ 16657 w 40259"/>
                <a:gd name="connsiteY4" fmla="*/ 197735 h 246921"/>
                <a:gd name="connsiteX5" fmla="*/ 16327 w 40259"/>
                <a:gd name="connsiteY5" fmla="*/ 238174 h 246921"/>
                <a:gd name="connsiteX6" fmla="*/ 12200 w 40259"/>
                <a:gd name="connsiteY6" fmla="*/ 246921 h 246921"/>
                <a:gd name="connsiteX7" fmla="*/ 7496 w 40259"/>
                <a:gd name="connsiteY7" fmla="*/ 239164 h 246921"/>
                <a:gd name="connsiteX8" fmla="*/ 69 w 40259"/>
                <a:gd name="connsiteY8" fmla="*/ 133777 h 246921"/>
                <a:gd name="connsiteX9" fmla="*/ 4030 w 40259"/>
                <a:gd name="connsiteY9" fmla="*/ 72459 h 246921"/>
                <a:gd name="connsiteX10" fmla="*/ 15832 w 40259"/>
                <a:gd name="connsiteY10" fmla="*/ 1073 h 246921"/>
                <a:gd name="connsiteX11" fmla="*/ 16162 w 40259"/>
                <a:gd name="connsiteY11" fmla="*/ 0 h 246921"/>
                <a:gd name="connsiteX12" fmla="*/ 23424 w 40259"/>
                <a:gd name="connsiteY12" fmla="*/ 3136 h 246921"/>
                <a:gd name="connsiteX13" fmla="*/ 22681 w 40259"/>
                <a:gd name="connsiteY13" fmla="*/ 7758 h 246921"/>
                <a:gd name="connsiteX14" fmla="*/ 13603 w 40259"/>
                <a:gd name="connsiteY14" fmla="*/ 57522 h 246921"/>
                <a:gd name="connsiteX15" fmla="*/ 10550 w 40259"/>
                <a:gd name="connsiteY15" fmla="*/ 95484 h 246921"/>
                <a:gd name="connsiteX16" fmla="*/ 12118 w 40259"/>
                <a:gd name="connsiteY16" fmla="*/ 110091 h 246921"/>
                <a:gd name="connsiteX17" fmla="*/ 17977 w 40259"/>
                <a:gd name="connsiteY17" fmla="*/ 97464 h 246921"/>
                <a:gd name="connsiteX18" fmla="*/ 19628 w 40259"/>
                <a:gd name="connsiteY18" fmla="*/ 87644 h 246921"/>
                <a:gd name="connsiteX19" fmla="*/ 25900 w 40259"/>
                <a:gd name="connsiteY19" fmla="*/ 39613 h 246921"/>
                <a:gd name="connsiteX20" fmla="*/ 33080 w 40259"/>
                <a:gd name="connsiteY20" fmla="*/ 990 h 246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0259" h="246921">
                  <a:moveTo>
                    <a:pt x="32915" y="990"/>
                  </a:moveTo>
                  <a:lnTo>
                    <a:pt x="40260" y="4539"/>
                  </a:lnTo>
                  <a:cubicBezTo>
                    <a:pt x="36133" y="25831"/>
                    <a:pt x="33493" y="47948"/>
                    <a:pt x="30356" y="69653"/>
                  </a:cubicBezTo>
                  <a:cubicBezTo>
                    <a:pt x="26395" y="97135"/>
                    <a:pt x="23177" y="124946"/>
                    <a:pt x="20123" y="152758"/>
                  </a:cubicBezTo>
                  <a:cubicBezTo>
                    <a:pt x="18473" y="167612"/>
                    <a:pt x="17317" y="182715"/>
                    <a:pt x="16657" y="197735"/>
                  </a:cubicBezTo>
                  <a:cubicBezTo>
                    <a:pt x="16079" y="211187"/>
                    <a:pt x="16822" y="224722"/>
                    <a:pt x="16327" y="238174"/>
                  </a:cubicBezTo>
                  <a:cubicBezTo>
                    <a:pt x="16244" y="241227"/>
                    <a:pt x="13686" y="243950"/>
                    <a:pt x="12200" y="246921"/>
                  </a:cubicBezTo>
                  <a:cubicBezTo>
                    <a:pt x="10550" y="244363"/>
                    <a:pt x="7662" y="242052"/>
                    <a:pt x="7496" y="239164"/>
                  </a:cubicBezTo>
                  <a:cubicBezTo>
                    <a:pt x="4690" y="204090"/>
                    <a:pt x="1142" y="169016"/>
                    <a:pt x="69" y="133777"/>
                  </a:cubicBezTo>
                  <a:cubicBezTo>
                    <a:pt x="-591" y="113557"/>
                    <a:pt x="3700" y="93008"/>
                    <a:pt x="4030" y="72459"/>
                  </a:cubicBezTo>
                  <a:cubicBezTo>
                    <a:pt x="4360" y="46875"/>
                    <a:pt x="6919" y="23025"/>
                    <a:pt x="15832" y="1073"/>
                  </a:cubicBezTo>
                  <a:cubicBezTo>
                    <a:pt x="15997" y="743"/>
                    <a:pt x="16079" y="413"/>
                    <a:pt x="16162" y="0"/>
                  </a:cubicBezTo>
                  <a:lnTo>
                    <a:pt x="23424" y="3136"/>
                  </a:lnTo>
                  <a:cubicBezTo>
                    <a:pt x="23177" y="4621"/>
                    <a:pt x="22929" y="6190"/>
                    <a:pt x="22681" y="7758"/>
                  </a:cubicBezTo>
                  <a:cubicBezTo>
                    <a:pt x="19628" y="24346"/>
                    <a:pt x="16079" y="40686"/>
                    <a:pt x="13603" y="57522"/>
                  </a:cubicBezTo>
                  <a:cubicBezTo>
                    <a:pt x="11788" y="69901"/>
                    <a:pt x="11128" y="82775"/>
                    <a:pt x="10550" y="95484"/>
                  </a:cubicBezTo>
                  <a:cubicBezTo>
                    <a:pt x="10302" y="100271"/>
                    <a:pt x="11540" y="105222"/>
                    <a:pt x="12118" y="110091"/>
                  </a:cubicBezTo>
                  <a:cubicBezTo>
                    <a:pt x="14099" y="105882"/>
                    <a:pt x="16327" y="102004"/>
                    <a:pt x="17977" y="97464"/>
                  </a:cubicBezTo>
                  <a:cubicBezTo>
                    <a:pt x="18968" y="94659"/>
                    <a:pt x="19133" y="90945"/>
                    <a:pt x="19628" y="87644"/>
                  </a:cubicBezTo>
                  <a:cubicBezTo>
                    <a:pt x="21691" y="71633"/>
                    <a:pt x="23259" y="55458"/>
                    <a:pt x="25900" y="39613"/>
                  </a:cubicBezTo>
                  <a:cubicBezTo>
                    <a:pt x="28046" y="26574"/>
                    <a:pt x="30604" y="13782"/>
                    <a:pt x="33080" y="990"/>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1" name="フリーフォーム: 図形 240">
              <a:extLst>
                <a:ext uri="{FF2B5EF4-FFF2-40B4-BE49-F238E27FC236}">
                  <a16:creationId xmlns:a16="http://schemas.microsoft.com/office/drawing/2014/main" id="{EBF0B32E-A24A-4EA7-4708-9918AC609E21}"/>
                </a:ext>
              </a:extLst>
            </p:cNvPr>
            <p:cNvSpPr/>
            <p:nvPr/>
          </p:nvSpPr>
          <p:spPr>
            <a:xfrm>
              <a:off x="5463479" y="5669114"/>
              <a:ext cx="25896" cy="137242"/>
            </a:xfrm>
            <a:custGeom>
              <a:avLst/>
              <a:gdLst>
                <a:gd name="connsiteX0" fmla="*/ 23965 w 25896"/>
                <a:gd name="connsiteY0" fmla="*/ 0 h 137242"/>
                <a:gd name="connsiteX1" fmla="*/ 25781 w 25896"/>
                <a:gd name="connsiteY1" fmla="*/ 10646 h 137242"/>
                <a:gd name="connsiteX2" fmla="*/ 22562 w 25896"/>
                <a:gd name="connsiteY2" fmla="*/ 28142 h 137242"/>
                <a:gd name="connsiteX3" fmla="*/ 15382 w 25896"/>
                <a:gd name="connsiteY3" fmla="*/ 66765 h 137242"/>
                <a:gd name="connsiteX4" fmla="*/ 9110 w 25896"/>
                <a:gd name="connsiteY4" fmla="*/ 114795 h 137242"/>
                <a:gd name="connsiteX5" fmla="*/ 7460 w 25896"/>
                <a:gd name="connsiteY5" fmla="*/ 124616 h 137242"/>
                <a:gd name="connsiteX6" fmla="*/ 1600 w 25896"/>
                <a:gd name="connsiteY6" fmla="*/ 137243 h 137242"/>
                <a:gd name="connsiteX7" fmla="*/ 32 w 25896"/>
                <a:gd name="connsiteY7" fmla="*/ 122635 h 137242"/>
                <a:gd name="connsiteX8" fmla="*/ 3086 w 25896"/>
                <a:gd name="connsiteY8" fmla="*/ 84673 h 137242"/>
                <a:gd name="connsiteX9" fmla="*/ 12164 w 25896"/>
                <a:gd name="connsiteY9" fmla="*/ 34909 h 137242"/>
                <a:gd name="connsiteX10" fmla="*/ 12907 w 25896"/>
                <a:gd name="connsiteY10" fmla="*/ 30287 h 137242"/>
                <a:gd name="connsiteX11" fmla="*/ 18271 w 25896"/>
                <a:gd name="connsiteY11" fmla="*/ 3796 h 137242"/>
                <a:gd name="connsiteX12" fmla="*/ 23883 w 25896"/>
                <a:gd name="connsiteY12" fmla="*/ 83 h 137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5896" h="137242">
                  <a:moveTo>
                    <a:pt x="23965" y="0"/>
                  </a:moveTo>
                  <a:cubicBezTo>
                    <a:pt x="24625" y="3549"/>
                    <a:pt x="26358" y="7592"/>
                    <a:pt x="25781" y="10646"/>
                  </a:cubicBezTo>
                  <a:cubicBezTo>
                    <a:pt x="24790" y="16505"/>
                    <a:pt x="23718" y="22365"/>
                    <a:pt x="22562" y="28142"/>
                  </a:cubicBezTo>
                  <a:cubicBezTo>
                    <a:pt x="20087" y="41016"/>
                    <a:pt x="17528" y="53725"/>
                    <a:pt x="15382" y="66765"/>
                  </a:cubicBezTo>
                  <a:cubicBezTo>
                    <a:pt x="12824" y="82527"/>
                    <a:pt x="11174" y="98785"/>
                    <a:pt x="9110" y="114795"/>
                  </a:cubicBezTo>
                  <a:cubicBezTo>
                    <a:pt x="8698" y="118096"/>
                    <a:pt x="8533" y="121810"/>
                    <a:pt x="7460" y="124616"/>
                  </a:cubicBezTo>
                  <a:cubicBezTo>
                    <a:pt x="5809" y="129072"/>
                    <a:pt x="3581" y="133034"/>
                    <a:pt x="1600" y="137243"/>
                  </a:cubicBezTo>
                  <a:cubicBezTo>
                    <a:pt x="1023" y="132373"/>
                    <a:pt x="-215" y="127422"/>
                    <a:pt x="32" y="122635"/>
                  </a:cubicBezTo>
                  <a:cubicBezTo>
                    <a:pt x="693" y="109926"/>
                    <a:pt x="1270" y="97052"/>
                    <a:pt x="3086" y="84673"/>
                  </a:cubicBezTo>
                  <a:cubicBezTo>
                    <a:pt x="5562" y="67920"/>
                    <a:pt x="9028" y="51497"/>
                    <a:pt x="12164" y="34909"/>
                  </a:cubicBezTo>
                  <a:cubicBezTo>
                    <a:pt x="12411" y="33341"/>
                    <a:pt x="12659" y="31773"/>
                    <a:pt x="12907" y="30287"/>
                  </a:cubicBezTo>
                  <a:cubicBezTo>
                    <a:pt x="14557" y="20302"/>
                    <a:pt x="16125" y="11884"/>
                    <a:pt x="18271" y="3796"/>
                  </a:cubicBezTo>
                  <a:cubicBezTo>
                    <a:pt x="18849" y="1651"/>
                    <a:pt x="21902" y="1238"/>
                    <a:pt x="23883" y="83"/>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2" name="フリーフォーム: 図形 241">
              <a:extLst>
                <a:ext uri="{FF2B5EF4-FFF2-40B4-BE49-F238E27FC236}">
                  <a16:creationId xmlns:a16="http://schemas.microsoft.com/office/drawing/2014/main" id="{0BE216AD-3E39-106C-D1F5-E44D2015CE5D}"/>
                </a:ext>
              </a:extLst>
            </p:cNvPr>
            <p:cNvSpPr/>
            <p:nvPr/>
          </p:nvSpPr>
          <p:spPr>
            <a:xfrm>
              <a:off x="5400750" y="5718961"/>
              <a:ext cx="38581" cy="141338"/>
            </a:xfrm>
            <a:custGeom>
              <a:avLst/>
              <a:gdLst>
                <a:gd name="connsiteX0" fmla="*/ 30081 w 38581"/>
                <a:gd name="connsiteY0" fmla="*/ 165 h 141338"/>
                <a:gd name="connsiteX1" fmla="*/ 38581 w 38581"/>
                <a:gd name="connsiteY1" fmla="*/ 6025 h 141338"/>
                <a:gd name="connsiteX2" fmla="*/ 16381 w 38581"/>
                <a:gd name="connsiteY2" fmla="*/ 73862 h 141338"/>
                <a:gd name="connsiteX3" fmla="*/ 14153 w 38581"/>
                <a:gd name="connsiteY3" fmla="*/ 105965 h 141338"/>
                <a:gd name="connsiteX4" fmla="*/ 6973 w 38581"/>
                <a:gd name="connsiteY4" fmla="*/ 140874 h 141338"/>
                <a:gd name="connsiteX5" fmla="*/ 1692 w 38581"/>
                <a:gd name="connsiteY5" fmla="*/ 139966 h 141338"/>
                <a:gd name="connsiteX6" fmla="*/ 41 w 38581"/>
                <a:gd name="connsiteY6" fmla="*/ 120407 h 141338"/>
                <a:gd name="connsiteX7" fmla="*/ 2929 w 38581"/>
                <a:gd name="connsiteY7" fmla="*/ 82362 h 141338"/>
                <a:gd name="connsiteX8" fmla="*/ 6808 w 38581"/>
                <a:gd name="connsiteY8" fmla="*/ 13864 h 141338"/>
                <a:gd name="connsiteX9" fmla="*/ 13906 w 38581"/>
                <a:gd name="connsiteY9" fmla="*/ 14855 h 141338"/>
                <a:gd name="connsiteX10" fmla="*/ 17289 w 38581"/>
                <a:gd name="connsiteY10" fmla="*/ 24593 h 141338"/>
                <a:gd name="connsiteX11" fmla="*/ 21498 w 38581"/>
                <a:gd name="connsiteY11" fmla="*/ 18651 h 141338"/>
                <a:gd name="connsiteX12" fmla="*/ 30081 w 38581"/>
                <a:gd name="connsiteY12" fmla="*/ 0 h 141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8581" h="141338">
                  <a:moveTo>
                    <a:pt x="30081" y="165"/>
                  </a:moveTo>
                  <a:lnTo>
                    <a:pt x="38581" y="6025"/>
                  </a:lnTo>
                  <a:cubicBezTo>
                    <a:pt x="29916" y="27399"/>
                    <a:pt x="22819" y="50589"/>
                    <a:pt x="16381" y="73862"/>
                  </a:cubicBezTo>
                  <a:cubicBezTo>
                    <a:pt x="13741" y="83353"/>
                    <a:pt x="12750" y="95896"/>
                    <a:pt x="14153" y="105965"/>
                  </a:cubicBezTo>
                  <a:cubicBezTo>
                    <a:pt x="16216" y="120902"/>
                    <a:pt x="11100" y="130228"/>
                    <a:pt x="6973" y="140874"/>
                  </a:cubicBezTo>
                  <a:cubicBezTo>
                    <a:pt x="6561" y="141947"/>
                    <a:pt x="1857" y="140956"/>
                    <a:pt x="1692" y="139966"/>
                  </a:cubicBezTo>
                  <a:cubicBezTo>
                    <a:pt x="701" y="133611"/>
                    <a:pt x="-206" y="126927"/>
                    <a:pt x="41" y="120407"/>
                  </a:cubicBezTo>
                  <a:cubicBezTo>
                    <a:pt x="619" y="107698"/>
                    <a:pt x="2187" y="95071"/>
                    <a:pt x="2929" y="82362"/>
                  </a:cubicBezTo>
                  <a:cubicBezTo>
                    <a:pt x="4333" y="59502"/>
                    <a:pt x="5488" y="36725"/>
                    <a:pt x="6808" y="13864"/>
                  </a:cubicBezTo>
                  <a:lnTo>
                    <a:pt x="13906" y="14855"/>
                  </a:lnTo>
                  <a:cubicBezTo>
                    <a:pt x="13576" y="17578"/>
                    <a:pt x="16051" y="21292"/>
                    <a:pt x="17289" y="24593"/>
                  </a:cubicBezTo>
                  <a:cubicBezTo>
                    <a:pt x="18692" y="22612"/>
                    <a:pt x="20343" y="20962"/>
                    <a:pt x="21498" y="18651"/>
                  </a:cubicBezTo>
                  <a:cubicBezTo>
                    <a:pt x="24469" y="12544"/>
                    <a:pt x="27275" y="6272"/>
                    <a:pt x="30081" y="0"/>
                  </a:cubicBezTo>
                  <a:close/>
                </a:path>
              </a:pathLst>
            </a:custGeom>
            <a:solidFill>
              <a:srgbClr val="231815"/>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43" name="フリーフォーム: 図形 242">
              <a:extLst>
                <a:ext uri="{FF2B5EF4-FFF2-40B4-BE49-F238E27FC236}">
                  <a16:creationId xmlns:a16="http://schemas.microsoft.com/office/drawing/2014/main" id="{711961C8-6B92-B4B1-AA8D-BACFB8646EAA}"/>
                </a:ext>
              </a:extLst>
            </p:cNvPr>
            <p:cNvSpPr/>
            <p:nvPr/>
          </p:nvSpPr>
          <p:spPr>
            <a:xfrm>
              <a:off x="5365955" y="6050281"/>
              <a:ext cx="39292" cy="24095"/>
            </a:xfrm>
            <a:custGeom>
              <a:avLst/>
              <a:gdLst>
                <a:gd name="connsiteX0" fmla="*/ 37477 w 39292"/>
                <a:gd name="connsiteY0" fmla="*/ 17604 h 24095"/>
                <a:gd name="connsiteX1" fmla="*/ 39293 w 39292"/>
                <a:gd name="connsiteY1" fmla="*/ 22309 h 24095"/>
                <a:gd name="connsiteX2" fmla="*/ 36157 w 39292"/>
                <a:gd name="connsiteY2" fmla="*/ 23959 h 24095"/>
                <a:gd name="connsiteX3" fmla="*/ 23200 w 39292"/>
                <a:gd name="connsiteY3" fmla="*/ 24041 h 24095"/>
                <a:gd name="connsiteX4" fmla="*/ 1083 w 39292"/>
                <a:gd name="connsiteY4" fmla="*/ 12983 h 24095"/>
                <a:gd name="connsiteX5" fmla="*/ 340 w 39292"/>
                <a:gd name="connsiteY5" fmla="*/ 5060 h 24095"/>
                <a:gd name="connsiteX6" fmla="*/ 5622 w 39292"/>
                <a:gd name="connsiteY6" fmla="*/ 109 h 24095"/>
                <a:gd name="connsiteX7" fmla="*/ 37477 w 39292"/>
                <a:gd name="connsiteY7" fmla="*/ 17604 h 24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292" h="24095">
                  <a:moveTo>
                    <a:pt x="37477" y="17604"/>
                  </a:moveTo>
                  <a:cubicBezTo>
                    <a:pt x="38302" y="18100"/>
                    <a:pt x="38715" y="20658"/>
                    <a:pt x="39293" y="22309"/>
                  </a:cubicBezTo>
                  <a:cubicBezTo>
                    <a:pt x="38220" y="22886"/>
                    <a:pt x="37229" y="23877"/>
                    <a:pt x="36157" y="23959"/>
                  </a:cubicBezTo>
                  <a:cubicBezTo>
                    <a:pt x="31865" y="24207"/>
                    <a:pt x="27574" y="24041"/>
                    <a:pt x="23200" y="24041"/>
                  </a:cubicBezTo>
                  <a:cubicBezTo>
                    <a:pt x="14205" y="23299"/>
                    <a:pt x="6199" y="24372"/>
                    <a:pt x="1083" y="12983"/>
                  </a:cubicBezTo>
                  <a:cubicBezTo>
                    <a:pt x="175" y="10920"/>
                    <a:pt x="-403" y="6628"/>
                    <a:pt x="340" y="5060"/>
                  </a:cubicBezTo>
                  <a:cubicBezTo>
                    <a:pt x="1495" y="2584"/>
                    <a:pt x="4219" y="-634"/>
                    <a:pt x="5622" y="109"/>
                  </a:cubicBezTo>
                  <a:cubicBezTo>
                    <a:pt x="16350" y="5391"/>
                    <a:pt x="26914" y="11498"/>
                    <a:pt x="37477" y="1760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grpSp>
        <p:nvGrpSpPr>
          <p:cNvPr id="246" name="グループ化 245">
            <a:extLst>
              <a:ext uri="{FF2B5EF4-FFF2-40B4-BE49-F238E27FC236}">
                <a16:creationId xmlns:a16="http://schemas.microsoft.com/office/drawing/2014/main" id="{701573CE-AF62-276D-3664-4EDC592E7130}"/>
              </a:ext>
            </a:extLst>
          </p:cNvPr>
          <p:cNvGrpSpPr/>
          <p:nvPr/>
        </p:nvGrpSpPr>
        <p:grpSpPr>
          <a:xfrm>
            <a:off x="7319492" y="2312086"/>
            <a:ext cx="3817068" cy="1391647"/>
            <a:chOff x="7426613" y="2405800"/>
            <a:chExt cx="3817068" cy="1391647"/>
          </a:xfrm>
        </p:grpSpPr>
        <p:sp>
          <p:nvSpPr>
            <p:cNvPr id="247" name="四角形: 角を丸くする 246">
              <a:extLst>
                <a:ext uri="{FF2B5EF4-FFF2-40B4-BE49-F238E27FC236}">
                  <a16:creationId xmlns:a16="http://schemas.microsoft.com/office/drawing/2014/main" id="{A40C11FE-CFCA-976F-D3E4-2FE4DA0FE7ED}"/>
                </a:ext>
              </a:extLst>
            </p:cNvPr>
            <p:cNvSpPr/>
            <p:nvPr/>
          </p:nvSpPr>
          <p:spPr>
            <a:xfrm rot="825487">
              <a:off x="7669079" y="2529805"/>
              <a:ext cx="131835" cy="1187460"/>
            </a:xfrm>
            <a:prstGeom prst="round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grpSp>
          <p:nvGrpSpPr>
            <p:cNvPr id="248" name="グラフィックス 4396">
              <a:extLst>
                <a:ext uri="{FF2B5EF4-FFF2-40B4-BE49-F238E27FC236}">
                  <a16:creationId xmlns:a16="http://schemas.microsoft.com/office/drawing/2014/main" id="{1A46F2EF-B7A6-D5A8-CC76-153786EAAC7A}"/>
                </a:ext>
              </a:extLst>
            </p:cNvPr>
            <p:cNvGrpSpPr/>
            <p:nvPr/>
          </p:nvGrpSpPr>
          <p:grpSpPr>
            <a:xfrm rot="1218317">
              <a:off x="7592381" y="3209853"/>
              <a:ext cx="318550" cy="410718"/>
              <a:chOff x="2085327" y="7223714"/>
              <a:chExt cx="1005097" cy="1478297"/>
            </a:xfrm>
          </p:grpSpPr>
          <p:sp>
            <p:nvSpPr>
              <p:cNvPr id="255" name="フリーフォーム: 図形 254">
                <a:extLst>
                  <a:ext uri="{FF2B5EF4-FFF2-40B4-BE49-F238E27FC236}">
                    <a16:creationId xmlns:a16="http://schemas.microsoft.com/office/drawing/2014/main" id="{1495ED12-FA47-771B-5A3C-B37D1195031A}"/>
                  </a:ext>
                </a:extLst>
              </p:cNvPr>
              <p:cNvSpPr/>
              <p:nvPr/>
            </p:nvSpPr>
            <p:spPr>
              <a:xfrm>
                <a:off x="2085327" y="7223714"/>
                <a:ext cx="1005097" cy="1478297"/>
              </a:xfrm>
              <a:custGeom>
                <a:avLst/>
                <a:gdLst>
                  <a:gd name="connsiteX0" fmla="*/ 610 w 1005097"/>
                  <a:gd name="connsiteY0" fmla="*/ 586863 h 1478297"/>
                  <a:gd name="connsiteX1" fmla="*/ 896 w 1005097"/>
                  <a:gd name="connsiteY1" fmla="*/ 633727 h 1478297"/>
                  <a:gd name="connsiteX2" fmla="*/ 15851 w 1005097"/>
                  <a:gd name="connsiteY2" fmla="*/ 675541 h 1478297"/>
                  <a:gd name="connsiteX3" fmla="*/ 21184 w 1005097"/>
                  <a:gd name="connsiteY3" fmla="*/ 683161 h 1478297"/>
                  <a:gd name="connsiteX4" fmla="*/ 107672 w 1005097"/>
                  <a:gd name="connsiteY4" fmla="*/ 727929 h 1478297"/>
                  <a:gd name="connsiteX5" fmla="*/ 120435 w 1005097"/>
                  <a:gd name="connsiteY5" fmla="*/ 732786 h 1478297"/>
                  <a:gd name="connsiteX6" fmla="*/ 144628 w 1005097"/>
                  <a:gd name="connsiteY6" fmla="*/ 739835 h 1478297"/>
                  <a:gd name="connsiteX7" fmla="*/ 174442 w 1005097"/>
                  <a:gd name="connsiteY7" fmla="*/ 742597 h 1478297"/>
                  <a:gd name="connsiteX8" fmla="*/ 178347 w 1005097"/>
                  <a:gd name="connsiteY8" fmla="*/ 744312 h 1478297"/>
                  <a:gd name="connsiteX9" fmla="*/ 175299 w 1005097"/>
                  <a:gd name="connsiteY9" fmla="*/ 749074 h 1478297"/>
                  <a:gd name="connsiteX10" fmla="*/ 159202 w 1005097"/>
                  <a:gd name="connsiteY10" fmla="*/ 754884 h 1478297"/>
                  <a:gd name="connsiteX11" fmla="*/ 120911 w 1005097"/>
                  <a:gd name="connsiteY11" fmla="*/ 769839 h 1478297"/>
                  <a:gd name="connsiteX12" fmla="*/ 80811 w 1005097"/>
                  <a:gd name="connsiteY12" fmla="*/ 792223 h 1478297"/>
                  <a:gd name="connsiteX13" fmla="*/ 59951 w 1005097"/>
                  <a:gd name="connsiteY13" fmla="*/ 812796 h 1478297"/>
                  <a:gd name="connsiteX14" fmla="*/ 37948 w 1005097"/>
                  <a:gd name="connsiteY14" fmla="*/ 849182 h 1478297"/>
                  <a:gd name="connsiteX15" fmla="*/ 30709 w 1005097"/>
                  <a:gd name="connsiteY15" fmla="*/ 931002 h 1478297"/>
                  <a:gd name="connsiteX16" fmla="*/ 54903 w 1005097"/>
                  <a:gd name="connsiteY16" fmla="*/ 970149 h 1478297"/>
                  <a:gd name="connsiteX17" fmla="*/ 113101 w 1005097"/>
                  <a:gd name="connsiteY17" fmla="*/ 1010821 h 1478297"/>
                  <a:gd name="connsiteX18" fmla="*/ 115482 w 1005097"/>
                  <a:gd name="connsiteY18" fmla="*/ 1011012 h 1478297"/>
                  <a:gd name="connsiteX19" fmla="*/ 131484 w 1005097"/>
                  <a:gd name="connsiteY19" fmla="*/ 1026347 h 1478297"/>
                  <a:gd name="connsiteX20" fmla="*/ 114148 w 1005097"/>
                  <a:gd name="connsiteY20" fmla="*/ 1040349 h 1478297"/>
                  <a:gd name="connsiteX21" fmla="*/ 62142 w 1005097"/>
                  <a:gd name="connsiteY21" fmla="*/ 1088736 h 1478297"/>
                  <a:gd name="connsiteX22" fmla="*/ 52331 w 1005097"/>
                  <a:gd name="connsiteY22" fmla="*/ 1106738 h 1478297"/>
                  <a:gd name="connsiteX23" fmla="*/ 63952 w 1005097"/>
                  <a:gd name="connsiteY23" fmla="*/ 1176175 h 1478297"/>
                  <a:gd name="connsiteX24" fmla="*/ 98337 w 1005097"/>
                  <a:gd name="connsiteY24" fmla="*/ 1205607 h 1478297"/>
                  <a:gd name="connsiteX25" fmla="*/ 143009 w 1005097"/>
                  <a:gd name="connsiteY25" fmla="*/ 1223038 h 1478297"/>
                  <a:gd name="connsiteX26" fmla="*/ 151296 w 1005097"/>
                  <a:gd name="connsiteY26" fmla="*/ 1230372 h 1478297"/>
                  <a:gd name="connsiteX27" fmla="*/ 143676 w 1005097"/>
                  <a:gd name="connsiteY27" fmla="*/ 1234754 h 1478297"/>
                  <a:gd name="connsiteX28" fmla="*/ 97480 w 1005097"/>
                  <a:gd name="connsiteY28" fmla="*/ 1274759 h 1478297"/>
                  <a:gd name="connsiteX29" fmla="*/ 87478 w 1005097"/>
                  <a:gd name="connsiteY29" fmla="*/ 1291428 h 1478297"/>
                  <a:gd name="connsiteX30" fmla="*/ 87193 w 1005097"/>
                  <a:gd name="connsiteY30" fmla="*/ 1318764 h 1478297"/>
                  <a:gd name="connsiteX31" fmla="*/ 92908 w 1005097"/>
                  <a:gd name="connsiteY31" fmla="*/ 1361913 h 1478297"/>
                  <a:gd name="connsiteX32" fmla="*/ 128436 w 1005097"/>
                  <a:gd name="connsiteY32" fmla="*/ 1406871 h 1478297"/>
                  <a:gd name="connsiteX33" fmla="*/ 141771 w 1005097"/>
                  <a:gd name="connsiteY33" fmla="*/ 1416110 h 1478297"/>
                  <a:gd name="connsiteX34" fmla="*/ 208636 w 1005097"/>
                  <a:gd name="connsiteY34" fmla="*/ 1454686 h 1478297"/>
                  <a:gd name="connsiteX35" fmla="*/ 239402 w 1005097"/>
                  <a:gd name="connsiteY35" fmla="*/ 1460973 h 1478297"/>
                  <a:gd name="connsiteX36" fmla="*/ 291123 w 1005097"/>
                  <a:gd name="connsiteY36" fmla="*/ 1473070 h 1478297"/>
                  <a:gd name="connsiteX37" fmla="*/ 368466 w 1005097"/>
                  <a:gd name="connsiteY37" fmla="*/ 1475927 h 1478297"/>
                  <a:gd name="connsiteX38" fmla="*/ 408185 w 1005097"/>
                  <a:gd name="connsiteY38" fmla="*/ 1472974 h 1478297"/>
                  <a:gd name="connsiteX39" fmla="*/ 501816 w 1005097"/>
                  <a:gd name="connsiteY39" fmla="*/ 1457448 h 1478297"/>
                  <a:gd name="connsiteX40" fmla="*/ 581445 w 1005097"/>
                  <a:gd name="connsiteY40" fmla="*/ 1426206 h 1478297"/>
                  <a:gd name="connsiteX41" fmla="*/ 656216 w 1005097"/>
                  <a:gd name="connsiteY41" fmla="*/ 1389154 h 1478297"/>
                  <a:gd name="connsiteX42" fmla="*/ 701460 w 1005097"/>
                  <a:gd name="connsiteY42" fmla="*/ 1355055 h 1478297"/>
                  <a:gd name="connsiteX43" fmla="*/ 775850 w 1005097"/>
                  <a:gd name="connsiteY43" fmla="*/ 1296095 h 1478297"/>
                  <a:gd name="connsiteX44" fmla="*/ 795567 w 1005097"/>
                  <a:gd name="connsiteY44" fmla="*/ 1281141 h 1478297"/>
                  <a:gd name="connsiteX45" fmla="*/ 858813 w 1005097"/>
                  <a:gd name="connsiteY45" fmla="*/ 1228182 h 1478297"/>
                  <a:gd name="connsiteX46" fmla="*/ 875291 w 1005097"/>
                  <a:gd name="connsiteY46" fmla="*/ 1214275 h 1478297"/>
                  <a:gd name="connsiteX47" fmla="*/ 917868 w 1005097"/>
                  <a:gd name="connsiteY47" fmla="*/ 1145695 h 1478297"/>
                  <a:gd name="connsiteX48" fmla="*/ 938823 w 1005097"/>
                  <a:gd name="connsiteY48" fmla="*/ 1108738 h 1478297"/>
                  <a:gd name="connsiteX49" fmla="*/ 954920 w 1005097"/>
                  <a:gd name="connsiteY49" fmla="*/ 1082259 h 1478297"/>
                  <a:gd name="connsiteX50" fmla="*/ 976828 w 1005097"/>
                  <a:gd name="connsiteY50" fmla="*/ 1045778 h 1478297"/>
                  <a:gd name="connsiteX51" fmla="*/ 994449 w 1005097"/>
                  <a:gd name="connsiteY51" fmla="*/ 992819 h 1478297"/>
                  <a:gd name="connsiteX52" fmla="*/ 1004927 w 1005097"/>
                  <a:gd name="connsiteY52" fmla="*/ 902236 h 1478297"/>
                  <a:gd name="connsiteX53" fmla="*/ 991973 w 1005097"/>
                  <a:gd name="connsiteY53" fmla="*/ 797461 h 1478297"/>
                  <a:gd name="connsiteX54" fmla="*/ 965493 w 1005097"/>
                  <a:gd name="connsiteY54" fmla="*/ 712498 h 1478297"/>
                  <a:gd name="connsiteX55" fmla="*/ 910153 w 1005097"/>
                  <a:gd name="connsiteY55" fmla="*/ 587721 h 1478297"/>
                  <a:gd name="connsiteX56" fmla="*/ 870814 w 1005097"/>
                  <a:gd name="connsiteY56" fmla="*/ 527713 h 1478297"/>
                  <a:gd name="connsiteX57" fmla="*/ 813569 w 1005097"/>
                  <a:gd name="connsiteY57" fmla="*/ 476659 h 1478297"/>
                  <a:gd name="connsiteX58" fmla="*/ 747085 w 1005097"/>
                  <a:gd name="connsiteY58" fmla="*/ 449227 h 1478297"/>
                  <a:gd name="connsiteX59" fmla="*/ 683077 w 1005097"/>
                  <a:gd name="connsiteY59" fmla="*/ 392077 h 1478297"/>
                  <a:gd name="connsiteX60" fmla="*/ 658026 w 1005097"/>
                  <a:gd name="connsiteY60" fmla="*/ 331117 h 1478297"/>
                  <a:gd name="connsiteX61" fmla="*/ 631547 w 1005097"/>
                  <a:gd name="connsiteY61" fmla="*/ 226533 h 1478297"/>
                  <a:gd name="connsiteX62" fmla="*/ 613735 w 1005097"/>
                  <a:gd name="connsiteY62" fmla="*/ 147761 h 1478297"/>
                  <a:gd name="connsiteX63" fmla="*/ 578587 w 1005097"/>
                  <a:gd name="connsiteY63" fmla="*/ 51654 h 1478297"/>
                  <a:gd name="connsiteX64" fmla="*/ 538106 w 1005097"/>
                  <a:gd name="connsiteY64" fmla="*/ 7077 h 1478297"/>
                  <a:gd name="connsiteX65" fmla="*/ 474955 w 1005097"/>
                  <a:gd name="connsiteY65" fmla="*/ 16316 h 1478297"/>
                  <a:gd name="connsiteX66" fmla="*/ 428093 w 1005097"/>
                  <a:gd name="connsiteY66" fmla="*/ 81848 h 1478297"/>
                  <a:gd name="connsiteX67" fmla="*/ 401041 w 1005097"/>
                  <a:gd name="connsiteY67" fmla="*/ 144427 h 1478297"/>
                  <a:gd name="connsiteX68" fmla="*/ 376372 w 1005097"/>
                  <a:gd name="connsiteY68" fmla="*/ 233867 h 1478297"/>
                  <a:gd name="connsiteX69" fmla="*/ 373324 w 1005097"/>
                  <a:gd name="connsiteY69" fmla="*/ 247297 h 1478297"/>
                  <a:gd name="connsiteX70" fmla="*/ 363799 w 1005097"/>
                  <a:gd name="connsiteY70" fmla="*/ 300066 h 1478297"/>
                  <a:gd name="connsiteX71" fmla="*/ 360846 w 1005097"/>
                  <a:gd name="connsiteY71" fmla="*/ 377694 h 1478297"/>
                  <a:gd name="connsiteX72" fmla="*/ 343510 w 1005097"/>
                  <a:gd name="connsiteY72" fmla="*/ 433130 h 1478297"/>
                  <a:gd name="connsiteX73" fmla="*/ 327127 w 1005097"/>
                  <a:gd name="connsiteY73" fmla="*/ 436464 h 1478297"/>
                  <a:gd name="connsiteX74" fmla="*/ 278550 w 1005097"/>
                  <a:gd name="connsiteY74" fmla="*/ 430082 h 1478297"/>
                  <a:gd name="connsiteX75" fmla="*/ 238640 w 1005097"/>
                  <a:gd name="connsiteY75" fmla="*/ 430653 h 1478297"/>
                  <a:gd name="connsiteX76" fmla="*/ 153868 w 1005097"/>
                  <a:gd name="connsiteY76" fmla="*/ 440845 h 1478297"/>
                  <a:gd name="connsiteX77" fmla="*/ 109386 w 1005097"/>
                  <a:gd name="connsiteY77" fmla="*/ 458466 h 1478297"/>
                  <a:gd name="connsiteX78" fmla="*/ 29376 w 1005097"/>
                  <a:gd name="connsiteY78" fmla="*/ 512092 h 1478297"/>
                  <a:gd name="connsiteX79" fmla="*/ 10802 w 1005097"/>
                  <a:gd name="connsiteY79" fmla="*/ 543525 h 1478297"/>
                  <a:gd name="connsiteX80" fmla="*/ 896 w 1005097"/>
                  <a:gd name="connsiteY80" fmla="*/ 587245 h 1478297"/>
                  <a:gd name="connsiteX81" fmla="*/ 47188 w 1005097"/>
                  <a:gd name="connsiteY81" fmla="*/ 634774 h 1478297"/>
                  <a:gd name="connsiteX82" fmla="*/ 50998 w 1005097"/>
                  <a:gd name="connsiteY82" fmla="*/ 565337 h 1478297"/>
                  <a:gd name="connsiteX83" fmla="*/ 85954 w 1005097"/>
                  <a:gd name="connsiteY83" fmla="*/ 522951 h 1478297"/>
                  <a:gd name="connsiteX84" fmla="*/ 153391 w 1005097"/>
                  <a:gd name="connsiteY84" fmla="*/ 487708 h 1478297"/>
                  <a:gd name="connsiteX85" fmla="*/ 234259 w 1005097"/>
                  <a:gd name="connsiteY85" fmla="*/ 477421 h 1478297"/>
                  <a:gd name="connsiteX86" fmla="*/ 322460 w 1005097"/>
                  <a:gd name="connsiteY86" fmla="*/ 482088 h 1478297"/>
                  <a:gd name="connsiteX87" fmla="*/ 334557 w 1005097"/>
                  <a:gd name="connsiteY87" fmla="*/ 488375 h 1478297"/>
                  <a:gd name="connsiteX88" fmla="*/ 361989 w 1005097"/>
                  <a:gd name="connsiteY88" fmla="*/ 498090 h 1478297"/>
                  <a:gd name="connsiteX89" fmla="*/ 394564 w 1005097"/>
                  <a:gd name="connsiteY89" fmla="*/ 511330 h 1478297"/>
                  <a:gd name="connsiteX90" fmla="*/ 407042 w 1005097"/>
                  <a:gd name="connsiteY90" fmla="*/ 523141 h 1478297"/>
                  <a:gd name="connsiteX91" fmla="*/ 418948 w 1005097"/>
                  <a:gd name="connsiteY91" fmla="*/ 523141 h 1478297"/>
                  <a:gd name="connsiteX92" fmla="*/ 425426 w 1005097"/>
                  <a:gd name="connsiteY92" fmla="*/ 490756 h 1478297"/>
                  <a:gd name="connsiteX93" fmla="*/ 401327 w 1005097"/>
                  <a:gd name="connsiteY93" fmla="*/ 459609 h 1478297"/>
                  <a:gd name="connsiteX94" fmla="*/ 392945 w 1005097"/>
                  <a:gd name="connsiteY94" fmla="*/ 441321 h 1478297"/>
                  <a:gd name="connsiteX95" fmla="*/ 400470 w 1005097"/>
                  <a:gd name="connsiteY95" fmla="*/ 414937 h 1478297"/>
                  <a:gd name="connsiteX96" fmla="*/ 408185 w 1005097"/>
                  <a:gd name="connsiteY96" fmla="*/ 341785 h 1478297"/>
                  <a:gd name="connsiteX97" fmla="*/ 417424 w 1005097"/>
                  <a:gd name="connsiteY97" fmla="*/ 263299 h 1478297"/>
                  <a:gd name="connsiteX98" fmla="*/ 441523 w 1005097"/>
                  <a:gd name="connsiteY98" fmla="*/ 174717 h 1478297"/>
                  <a:gd name="connsiteX99" fmla="*/ 464192 w 1005097"/>
                  <a:gd name="connsiteY99" fmla="*/ 120329 h 1478297"/>
                  <a:gd name="connsiteX100" fmla="*/ 499054 w 1005097"/>
                  <a:gd name="connsiteY100" fmla="*/ 55940 h 1478297"/>
                  <a:gd name="connsiteX101" fmla="*/ 531153 w 1005097"/>
                  <a:gd name="connsiteY101" fmla="*/ 56988 h 1478297"/>
                  <a:gd name="connsiteX102" fmla="*/ 570110 w 1005097"/>
                  <a:gd name="connsiteY102" fmla="*/ 127473 h 1478297"/>
                  <a:gd name="connsiteX103" fmla="*/ 583636 w 1005097"/>
                  <a:gd name="connsiteY103" fmla="*/ 188242 h 1478297"/>
                  <a:gd name="connsiteX104" fmla="*/ 603829 w 1005097"/>
                  <a:gd name="connsiteY104" fmla="*/ 285778 h 1478297"/>
                  <a:gd name="connsiteX105" fmla="*/ 620402 w 1005097"/>
                  <a:gd name="connsiteY105" fmla="*/ 366169 h 1478297"/>
                  <a:gd name="connsiteX106" fmla="*/ 628498 w 1005097"/>
                  <a:gd name="connsiteY106" fmla="*/ 403412 h 1478297"/>
                  <a:gd name="connsiteX107" fmla="*/ 623260 w 1005097"/>
                  <a:gd name="connsiteY107" fmla="*/ 433892 h 1478297"/>
                  <a:gd name="connsiteX108" fmla="*/ 633356 w 1005097"/>
                  <a:gd name="connsiteY108" fmla="*/ 477707 h 1478297"/>
                  <a:gd name="connsiteX109" fmla="*/ 658693 w 1005097"/>
                  <a:gd name="connsiteY109" fmla="*/ 479040 h 1478297"/>
                  <a:gd name="connsiteX110" fmla="*/ 675361 w 1005097"/>
                  <a:gd name="connsiteY110" fmla="*/ 491137 h 1478297"/>
                  <a:gd name="connsiteX111" fmla="*/ 685268 w 1005097"/>
                  <a:gd name="connsiteY111" fmla="*/ 502282 h 1478297"/>
                  <a:gd name="connsiteX112" fmla="*/ 728892 w 1005097"/>
                  <a:gd name="connsiteY112" fmla="*/ 499519 h 1478297"/>
                  <a:gd name="connsiteX113" fmla="*/ 760991 w 1005097"/>
                  <a:gd name="connsiteY113" fmla="*/ 501900 h 1478297"/>
                  <a:gd name="connsiteX114" fmla="*/ 794805 w 1005097"/>
                  <a:gd name="connsiteY114" fmla="*/ 518569 h 1478297"/>
                  <a:gd name="connsiteX115" fmla="*/ 810807 w 1005097"/>
                  <a:gd name="connsiteY115" fmla="*/ 527428 h 1478297"/>
                  <a:gd name="connsiteX116" fmla="*/ 852527 w 1005097"/>
                  <a:gd name="connsiteY116" fmla="*/ 575148 h 1478297"/>
                  <a:gd name="connsiteX117" fmla="*/ 914915 w 1005097"/>
                  <a:gd name="connsiteY117" fmla="*/ 688209 h 1478297"/>
                  <a:gd name="connsiteX118" fmla="*/ 936537 w 1005097"/>
                  <a:gd name="connsiteY118" fmla="*/ 733358 h 1478297"/>
                  <a:gd name="connsiteX119" fmla="*/ 953110 w 1005097"/>
                  <a:gd name="connsiteY119" fmla="*/ 804033 h 1478297"/>
                  <a:gd name="connsiteX120" fmla="*/ 966636 w 1005097"/>
                  <a:gd name="connsiteY120" fmla="*/ 896807 h 1478297"/>
                  <a:gd name="connsiteX121" fmla="*/ 964160 w 1005097"/>
                  <a:gd name="connsiteY121" fmla="*/ 930240 h 1478297"/>
                  <a:gd name="connsiteX122" fmla="*/ 954444 w 1005097"/>
                  <a:gd name="connsiteY122" fmla="*/ 984437 h 1478297"/>
                  <a:gd name="connsiteX123" fmla="*/ 954253 w 1005097"/>
                  <a:gd name="connsiteY123" fmla="*/ 986818 h 1478297"/>
                  <a:gd name="connsiteX124" fmla="*/ 921773 w 1005097"/>
                  <a:gd name="connsiteY124" fmla="*/ 1060732 h 1478297"/>
                  <a:gd name="connsiteX125" fmla="*/ 888055 w 1005097"/>
                  <a:gd name="connsiteY125" fmla="*/ 1121883 h 1478297"/>
                  <a:gd name="connsiteX126" fmla="*/ 879768 w 1005097"/>
                  <a:gd name="connsiteY126" fmla="*/ 1142933 h 1478297"/>
                  <a:gd name="connsiteX127" fmla="*/ 819379 w 1005097"/>
                  <a:gd name="connsiteY127" fmla="*/ 1208846 h 1478297"/>
                  <a:gd name="connsiteX128" fmla="*/ 735560 w 1005097"/>
                  <a:gd name="connsiteY128" fmla="*/ 1273902 h 1478297"/>
                  <a:gd name="connsiteX129" fmla="*/ 646691 w 1005097"/>
                  <a:gd name="connsiteY129" fmla="*/ 1342577 h 1478297"/>
                  <a:gd name="connsiteX130" fmla="*/ 526010 w 1005097"/>
                  <a:gd name="connsiteY130" fmla="*/ 1403156 h 1478297"/>
                  <a:gd name="connsiteX131" fmla="*/ 391897 w 1005097"/>
                  <a:gd name="connsiteY131" fmla="*/ 1428588 h 1478297"/>
                  <a:gd name="connsiteX132" fmla="*/ 360846 w 1005097"/>
                  <a:gd name="connsiteY132" fmla="*/ 1431255 h 1478297"/>
                  <a:gd name="connsiteX133" fmla="*/ 292933 w 1005097"/>
                  <a:gd name="connsiteY133" fmla="*/ 1427826 h 1478297"/>
                  <a:gd name="connsiteX134" fmla="*/ 238545 w 1005097"/>
                  <a:gd name="connsiteY134" fmla="*/ 1413538 h 1478297"/>
                  <a:gd name="connsiteX135" fmla="*/ 196730 w 1005097"/>
                  <a:gd name="connsiteY135" fmla="*/ 1398394 h 1478297"/>
                  <a:gd name="connsiteX136" fmla="*/ 150343 w 1005097"/>
                  <a:gd name="connsiteY136" fmla="*/ 1361913 h 1478297"/>
                  <a:gd name="connsiteX137" fmla="*/ 151677 w 1005097"/>
                  <a:gd name="connsiteY137" fmla="*/ 1292190 h 1478297"/>
                  <a:gd name="connsiteX138" fmla="*/ 198730 w 1005097"/>
                  <a:gd name="connsiteY138" fmla="*/ 1266568 h 1478297"/>
                  <a:gd name="connsiteX139" fmla="*/ 225972 w 1005097"/>
                  <a:gd name="connsiteY139" fmla="*/ 1265520 h 1478297"/>
                  <a:gd name="connsiteX140" fmla="*/ 295028 w 1005097"/>
                  <a:gd name="connsiteY140" fmla="*/ 1256090 h 1478297"/>
                  <a:gd name="connsiteX141" fmla="*/ 333795 w 1005097"/>
                  <a:gd name="connsiteY141" fmla="*/ 1256090 h 1478297"/>
                  <a:gd name="connsiteX142" fmla="*/ 368085 w 1005097"/>
                  <a:gd name="connsiteY142" fmla="*/ 1219228 h 1478297"/>
                  <a:gd name="connsiteX143" fmla="*/ 360941 w 1005097"/>
                  <a:gd name="connsiteY143" fmla="*/ 1207131 h 1478297"/>
                  <a:gd name="connsiteX144" fmla="*/ 321412 w 1005097"/>
                  <a:gd name="connsiteY144" fmla="*/ 1196463 h 1478297"/>
                  <a:gd name="connsiteX145" fmla="*/ 268739 w 1005097"/>
                  <a:gd name="connsiteY145" fmla="*/ 1201988 h 1478297"/>
                  <a:gd name="connsiteX146" fmla="*/ 246355 w 1005097"/>
                  <a:gd name="connsiteY146" fmla="*/ 1204179 h 1478297"/>
                  <a:gd name="connsiteX147" fmla="*/ 169965 w 1005097"/>
                  <a:gd name="connsiteY147" fmla="*/ 1185891 h 1478297"/>
                  <a:gd name="connsiteX148" fmla="*/ 116053 w 1005097"/>
                  <a:gd name="connsiteY148" fmla="*/ 1160554 h 1478297"/>
                  <a:gd name="connsiteX149" fmla="*/ 106719 w 1005097"/>
                  <a:gd name="connsiteY149" fmla="*/ 1110167 h 1478297"/>
                  <a:gd name="connsiteX150" fmla="*/ 152534 w 1005097"/>
                  <a:gd name="connsiteY150" fmla="*/ 1069686 h 1478297"/>
                  <a:gd name="connsiteX151" fmla="*/ 190539 w 1005097"/>
                  <a:gd name="connsiteY151" fmla="*/ 1055208 h 1478297"/>
                  <a:gd name="connsiteX152" fmla="*/ 338081 w 1005097"/>
                  <a:gd name="connsiteY152" fmla="*/ 1059399 h 1478297"/>
                  <a:gd name="connsiteX153" fmla="*/ 340367 w 1005097"/>
                  <a:gd name="connsiteY153" fmla="*/ 1059780 h 1478297"/>
                  <a:gd name="connsiteX154" fmla="*/ 380753 w 1005097"/>
                  <a:gd name="connsiteY154" fmla="*/ 1037967 h 1478297"/>
                  <a:gd name="connsiteX155" fmla="*/ 354274 w 1005097"/>
                  <a:gd name="connsiteY155" fmla="*/ 1002915 h 1478297"/>
                  <a:gd name="connsiteX156" fmla="*/ 334271 w 1005097"/>
                  <a:gd name="connsiteY156" fmla="*/ 1005106 h 1478297"/>
                  <a:gd name="connsiteX157" fmla="*/ 236068 w 1005097"/>
                  <a:gd name="connsiteY157" fmla="*/ 1001582 h 1478297"/>
                  <a:gd name="connsiteX158" fmla="*/ 148534 w 1005097"/>
                  <a:gd name="connsiteY158" fmla="*/ 979103 h 1478297"/>
                  <a:gd name="connsiteX159" fmla="*/ 111005 w 1005097"/>
                  <a:gd name="connsiteY159" fmla="*/ 959577 h 1478297"/>
                  <a:gd name="connsiteX160" fmla="*/ 80906 w 1005097"/>
                  <a:gd name="connsiteY160" fmla="*/ 927096 h 1478297"/>
                  <a:gd name="connsiteX161" fmla="*/ 76715 w 1005097"/>
                  <a:gd name="connsiteY161" fmla="*/ 895664 h 1478297"/>
                  <a:gd name="connsiteX162" fmla="*/ 79001 w 1005097"/>
                  <a:gd name="connsiteY162" fmla="*/ 869184 h 1478297"/>
                  <a:gd name="connsiteX163" fmla="*/ 121578 w 1005097"/>
                  <a:gd name="connsiteY163" fmla="*/ 820512 h 1478297"/>
                  <a:gd name="connsiteX164" fmla="*/ 209303 w 1005097"/>
                  <a:gd name="connsiteY164" fmla="*/ 782031 h 1478297"/>
                  <a:gd name="connsiteX165" fmla="*/ 279217 w 1005097"/>
                  <a:gd name="connsiteY165" fmla="*/ 772411 h 1478297"/>
                  <a:gd name="connsiteX166" fmla="*/ 335510 w 1005097"/>
                  <a:gd name="connsiteY166" fmla="*/ 774220 h 1478297"/>
                  <a:gd name="connsiteX167" fmla="*/ 399994 w 1005097"/>
                  <a:gd name="connsiteY167" fmla="*/ 771553 h 1478297"/>
                  <a:gd name="connsiteX168" fmla="*/ 422663 w 1005097"/>
                  <a:gd name="connsiteY168" fmla="*/ 745645 h 1478297"/>
                  <a:gd name="connsiteX169" fmla="*/ 384277 w 1005097"/>
                  <a:gd name="connsiteY169" fmla="*/ 719737 h 1478297"/>
                  <a:gd name="connsiteX170" fmla="*/ 335700 w 1005097"/>
                  <a:gd name="connsiteY170" fmla="*/ 724595 h 1478297"/>
                  <a:gd name="connsiteX171" fmla="*/ 302172 w 1005097"/>
                  <a:gd name="connsiteY171" fmla="*/ 722595 h 1478297"/>
                  <a:gd name="connsiteX172" fmla="*/ 203493 w 1005097"/>
                  <a:gd name="connsiteY172" fmla="*/ 709927 h 1478297"/>
                  <a:gd name="connsiteX173" fmla="*/ 147105 w 1005097"/>
                  <a:gd name="connsiteY173" fmla="*/ 699830 h 1478297"/>
                  <a:gd name="connsiteX174" fmla="*/ 102242 w 1005097"/>
                  <a:gd name="connsiteY174" fmla="*/ 682875 h 1478297"/>
                  <a:gd name="connsiteX175" fmla="*/ 85383 w 1005097"/>
                  <a:gd name="connsiteY175" fmla="*/ 673160 h 1478297"/>
                  <a:gd name="connsiteX176" fmla="*/ 46997 w 1005097"/>
                  <a:gd name="connsiteY176" fmla="*/ 634298 h 1478297"/>
                  <a:gd name="connsiteX177" fmla="*/ 195587 w 1005097"/>
                  <a:gd name="connsiteY177" fmla="*/ 463324 h 1478297"/>
                  <a:gd name="connsiteX178" fmla="*/ 200921 w 1005097"/>
                  <a:gd name="connsiteY178" fmla="*/ 459609 h 1478297"/>
                  <a:gd name="connsiteX179" fmla="*/ 203017 w 1005097"/>
                  <a:gd name="connsiteY179" fmla="*/ 462848 h 1478297"/>
                  <a:gd name="connsiteX180" fmla="*/ 195587 w 1005097"/>
                  <a:gd name="connsiteY180" fmla="*/ 463229 h 1478297"/>
                  <a:gd name="connsiteX181" fmla="*/ 264929 w 1005097"/>
                  <a:gd name="connsiteY181" fmla="*/ 1040063 h 1478297"/>
                  <a:gd name="connsiteX182" fmla="*/ 250070 w 1005097"/>
                  <a:gd name="connsiteY182" fmla="*/ 1037110 h 1478297"/>
                  <a:gd name="connsiteX183" fmla="*/ 266072 w 1005097"/>
                  <a:gd name="connsiteY183" fmla="*/ 1032824 h 1478297"/>
                  <a:gd name="connsiteX184" fmla="*/ 268549 w 1005097"/>
                  <a:gd name="connsiteY184" fmla="*/ 1040063 h 1478297"/>
                  <a:gd name="connsiteX185" fmla="*/ 264929 w 1005097"/>
                  <a:gd name="connsiteY185" fmla="*/ 1040063 h 1478297"/>
                  <a:gd name="connsiteX186" fmla="*/ 263977 w 1005097"/>
                  <a:gd name="connsiteY186" fmla="*/ 762124 h 1478297"/>
                  <a:gd name="connsiteX187" fmla="*/ 266072 w 1005097"/>
                  <a:gd name="connsiteY187" fmla="*/ 754694 h 1478297"/>
                  <a:gd name="connsiteX188" fmla="*/ 277216 w 1005097"/>
                  <a:gd name="connsiteY188" fmla="*/ 756408 h 1478297"/>
                  <a:gd name="connsiteX189" fmla="*/ 276931 w 1005097"/>
                  <a:gd name="connsiteY189" fmla="*/ 758504 h 1478297"/>
                  <a:gd name="connsiteX190" fmla="*/ 263977 w 1005097"/>
                  <a:gd name="connsiteY190" fmla="*/ 762028 h 1478297"/>
                  <a:gd name="connsiteX191" fmla="*/ 356369 w 1005097"/>
                  <a:gd name="connsiteY191" fmla="*/ 755075 h 1478297"/>
                  <a:gd name="connsiteX192" fmla="*/ 361703 w 1005097"/>
                  <a:gd name="connsiteY192" fmla="*/ 752408 h 1478297"/>
                  <a:gd name="connsiteX193" fmla="*/ 388087 w 1005097"/>
                  <a:gd name="connsiteY193" fmla="*/ 747645 h 1478297"/>
                  <a:gd name="connsiteX194" fmla="*/ 397136 w 1005097"/>
                  <a:gd name="connsiteY194" fmla="*/ 754694 h 1478297"/>
                  <a:gd name="connsiteX195" fmla="*/ 362275 w 1005097"/>
                  <a:gd name="connsiteY195" fmla="*/ 757075 h 1478297"/>
                  <a:gd name="connsiteX196" fmla="*/ 356274 w 1005097"/>
                  <a:gd name="connsiteY196" fmla="*/ 755075 h 1478297"/>
                  <a:gd name="connsiteX197" fmla="*/ 470002 w 1005097"/>
                  <a:gd name="connsiteY197" fmla="*/ 1450781 h 1478297"/>
                  <a:gd name="connsiteX198" fmla="*/ 465145 w 1005097"/>
                  <a:gd name="connsiteY198" fmla="*/ 1448971 h 1478297"/>
                  <a:gd name="connsiteX199" fmla="*/ 471336 w 1005097"/>
                  <a:gd name="connsiteY199" fmla="*/ 1445923 h 1478297"/>
                  <a:gd name="connsiteX200" fmla="*/ 470098 w 1005097"/>
                  <a:gd name="connsiteY200" fmla="*/ 1450876 h 1478297"/>
                  <a:gd name="connsiteX201" fmla="*/ 554108 w 1005097"/>
                  <a:gd name="connsiteY201" fmla="*/ 50034 h 1478297"/>
                  <a:gd name="connsiteX202" fmla="*/ 554870 w 1005097"/>
                  <a:gd name="connsiteY202" fmla="*/ 46320 h 1478297"/>
                  <a:gd name="connsiteX203" fmla="*/ 560490 w 1005097"/>
                  <a:gd name="connsiteY203" fmla="*/ 51082 h 1478297"/>
                  <a:gd name="connsiteX204" fmla="*/ 554108 w 1005097"/>
                  <a:gd name="connsiteY204" fmla="*/ 50034 h 1478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1005097" h="1478297">
                    <a:moveTo>
                      <a:pt x="610" y="586863"/>
                    </a:moveTo>
                    <a:cubicBezTo>
                      <a:pt x="-914" y="602294"/>
                      <a:pt x="896" y="618105"/>
                      <a:pt x="896" y="633727"/>
                    </a:cubicBezTo>
                    <a:cubicBezTo>
                      <a:pt x="896" y="649348"/>
                      <a:pt x="8326" y="662492"/>
                      <a:pt x="15851" y="675541"/>
                    </a:cubicBezTo>
                    <a:cubicBezTo>
                      <a:pt x="17470" y="678208"/>
                      <a:pt x="18898" y="681256"/>
                      <a:pt x="21184" y="683161"/>
                    </a:cubicBezTo>
                    <a:cubicBezTo>
                      <a:pt x="46521" y="704688"/>
                      <a:pt x="71762" y="726309"/>
                      <a:pt x="107672" y="727929"/>
                    </a:cubicBezTo>
                    <a:cubicBezTo>
                      <a:pt x="111958" y="728119"/>
                      <a:pt x="116053" y="731358"/>
                      <a:pt x="120435" y="732786"/>
                    </a:cubicBezTo>
                    <a:cubicBezTo>
                      <a:pt x="128436" y="735358"/>
                      <a:pt x="136342" y="738406"/>
                      <a:pt x="144628" y="739835"/>
                    </a:cubicBezTo>
                    <a:cubicBezTo>
                      <a:pt x="154439" y="741549"/>
                      <a:pt x="164440" y="741645"/>
                      <a:pt x="174442" y="742597"/>
                    </a:cubicBezTo>
                    <a:cubicBezTo>
                      <a:pt x="175775" y="742788"/>
                      <a:pt x="177109" y="743740"/>
                      <a:pt x="178347" y="744312"/>
                    </a:cubicBezTo>
                    <a:cubicBezTo>
                      <a:pt x="177394" y="745931"/>
                      <a:pt x="176728" y="748503"/>
                      <a:pt x="175299" y="749074"/>
                    </a:cubicBezTo>
                    <a:cubicBezTo>
                      <a:pt x="170060" y="751360"/>
                      <a:pt x="164536" y="752884"/>
                      <a:pt x="159202" y="754884"/>
                    </a:cubicBezTo>
                    <a:cubicBezTo>
                      <a:pt x="146438" y="759742"/>
                      <a:pt x="133294" y="763933"/>
                      <a:pt x="120911" y="769839"/>
                    </a:cubicBezTo>
                    <a:cubicBezTo>
                      <a:pt x="107100" y="776411"/>
                      <a:pt x="93479" y="783745"/>
                      <a:pt x="80811" y="792223"/>
                    </a:cubicBezTo>
                    <a:cubicBezTo>
                      <a:pt x="72810" y="797557"/>
                      <a:pt x="65666" y="804986"/>
                      <a:pt x="59951" y="812796"/>
                    </a:cubicBezTo>
                    <a:cubicBezTo>
                      <a:pt x="51569" y="824227"/>
                      <a:pt x="42616" y="836037"/>
                      <a:pt x="37948" y="849182"/>
                    </a:cubicBezTo>
                    <a:cubicBezTo>
                      <a:pt x="28614" y="875566"/>
                      <a:pt x="21565" y="903474"/>
                      <a:pt x="30709" y="931002"/>
                    </a:cubicBezTo>
                    <a:cubicBezTo>
                      <a:pt x="35377" y="945194"/>
                      <a:pt x="45949" y="957672"/>
                      <a:pt x="54903" y="970149"/>
                    </a:cubicBezTo>
                    <a:cubicBezTo>
                      <a:pt x="69381" y="990342"/>
                      <a:pt x="92908" y="998439"/>
                      <a:pt x="113101" y="1010821"/>
                    </a:cubicBezTo>
                    <a:cubicBezTo>
                      <a:pt x="113672" y="1011202"/>
                      <a:pt x="115006" y="1010631"/>
                      <a:pt x="115482" y="1011012"/>
                    </a:cubicBezTo>
                    <a:cubicBezTo>
                      <a:pt x="120816" y="1016060"/>
                      <a:pt x="126150" y="1021203"/>
                      <a:pt x="131484" y="1026347"/>
                    </a:cubicBezTo>
                    <a:cubicBezTo>
                      <a:pt x="125674" y="1031014"/>
                      <a:pt x="120149" y="1035967"/>
                      <a:pt x="114148" y="1040349"/>
                    </a:cubicBezTo>
                    <a:cubicBezTo>
                      <a:pt x="94908" y="1054350"/>
                      <a:pt x="72048" y="1064542"/>
                      <a:pt x="62142" y="1088736"/>
                    </a:cubicBezTo>
                    <a:cubicBezTo>
                      <a:pt x="59761" y="1094641"/>
                      <a:pt x="55665" y="1099975"/>
                      <a:pt x="52331" y="1106738"/>
                    </a:cubicBezTo>
                    <a:cubicBezTo>
                      <a:pt x="45854" y="1132455"/>
                      <a:pt x="51760" y="1154839"/>
                      <a:pt x="63952" y="1176175"/>
                    </a:cubicBezTo>
                    <a:cubicBezTo>
                      <a:pt x="71953" y="1190082"/>
                      <a:pt x="82526" y="1200369"/>
                      <a:pt x="98337" y="1205607"/>
                    </a:cubicBezTo>
                    <a:cubicBezTo>
                      <a:pt x="113482" y="1210656"/>
                      <a:pt x="128245" y="1216847"/>
                      <a:pt x="143009" y="1223038"/>
                    </a:cubicBezTo>
                    <a:cubicBezTo>
                      <a:pt x="146248" y="1224372"/>
                      <a:pt x="148534" y="1227801"/>
                      <a:pt x="151296" y="1230372"/>
                    </a:cubicBezTo>
                    <a:cubicBezTo>
                      <a:pt x="148724" y="1231801"/>
                      <a:pt x="145962" y="1233039"/>
                      <a:pt x="143676" y="1234754"/>
                    </a:cubicBezTo>
                    <a:cubicBezTo>
                      <a:pt x="127388" y="1247137"/>
                      <a:pt x="108529" y="1256471"/>
                      <a:pt x="97480" y="1274759"/>
                    </a:cubicBezTo>
                    <a:cubicBezTo>
                      <a:pt x="94051" y="1280284"/>
                      <a:pt x="88622" y="1285427"/>
                      <a:pt x="87478" y="1291428"/>
                    </a:cubicBezTo>
                    <a:cubicBezTo>
                      <a:pt x="85764" y="1300191"/>
                      <a:pt x="86335" y="1309716"/>
                      <a:pt x="87193" y="1318764"/>
                    </a:cubicBezTo>
                    <a:cubicBezTo>
                      <a:pt x="88431" y="1333243"/>
                      <a:pt x="89383" y="1347911"/>
                      <a:pt x="92908" y="1361913"/>
                    </a:cubicBezTo>
                    <a:cubicBezTo>
                      <a:pt x="97956" y="1381629"/>
                      <a:pt x="112339" y="1395250"/>
                      <a:pt x="128436" y="1406871"/>
                    </a:cubicBezTo>
                    <a:cubicBezTo>
                      <a:pt x="132818" y="1410014"/>
                      <a:pt x="138247" y="1412300"/>
                      <a:pt x="141771" y="1416110"/>
                    </a:cubicBezTo>
                    <a:cubicBezTo>
                      <a:pt x="159868" y="1436303"/>
                      <a:pt x="185586" y="1443447"/>
                      <a:pt x="208636" y="1454686"/>
                    </a:cubicBezTo>
                    <a:cubicBezTo>
                      <a:pt x="217685" y="1459163"/>
                      <a:pt x="229115" y="1458687"/>
                      <a:pt x="239402" y="1460973"/>
                    </a:cubicBezTo>
                    <a:cubicBezTo>
                      <a:pt x="256738" y="1464878"/>
                      <a:pt x="273692" y="1470403"/>
                      <a:pt x="291123" y="1473070"/>
                    </a:cubicBezTo>
                    <a:cubicBezTo>
                      <a:pt x="316650" y="1476975"/>
                      <a:pt x="342272" y="1480975"/>
                      <a:pt x="368466" y="1475927"/>
                    </a:cubicBezTo>
                    <a:cubicBezTo>
                      <a:pt x="381420" y="1473451"/>
                      <a:pt x="395041" y="1474784"/>
                      <a:pt x="408185" y="1472974"/>
                    </a:cubicBezTo>
                    <a:cubicBezTo>
                      <a:pt x="439522" y="1468688"/>
                      <a:pt x="471717" y="1468307"/>
                      <a:pt x="501816" y="1457448"/>
                    </a:cubicBezTo>
                    <a:cubicBezTo>
                      <a:pt x="528677" y="1447828"/>
                      <a:pt x="555347" y="1437637"/>
                      <a:pt x="581445" y="1426206"/>
                    </a:cubicBezTo>
                    <a:cubicBezTo>
                      <a:pt x="606877" y="1414967"/>
                      <a:pt x="632213" y="1402965"/>
                      <a:pt x="656216" y="1389154"/>
                    </a:cubicBezTo>
                    <a:cubicBezTo>
                      <a:pt x="672409" y="1379820"/>
                      <a:pt x="686601" y="1366770"/>
                      <a:pt x="701460" y="1355055"/>
                    </a:cubicBezTo>
                    <a:cubicBezTo>
                      <a:pt x="726320" y="1335529"/>
                      <a:pt x="750990" y="1315717"/>
                      <a:pt x="775850" y="1296095"/>
                    </a:cubicBezTo>
                    <a:cubicBezTo>
                      <a:pt x="782327" y="1290952"/>
                      <a:pt x="789281" y="1286379"/>
                      <a:pt x="795567" y="1281141"/>
                    </a:cubicBezTo>
                    <a:cubicBezTo>
                      <a:pt x="816712" y="1263615"/>
                      <a:pt x="837763" y="1245803"/>
                      <a:pt x="858813" y="1228182"/>
                    </a:cubicBezTo>
                    <a:cubicBezTo>
                      <a:pt x="864337" y="1223514"/>
                      <a:pt x="869672" y="1218657"/>
                      <a:pt x="875291" y="1214275"/>
                    </a:cubicBezTo>
                    <a:cubicBezTo>
                      <a:pt x="898151" y="1196654"/>
                      <a:pt x="910057" y="1172461"/>
                      <a:pt x="917868" y="1145695"/>
                    </a:cubicBezTo>
                    <a:cubicBezTo>
                      <a:pt x="921964" y="1131694"/>
                      <a:pt x="929489" y="1119883"/>
                      <a:pt x="938823" y="1108738"/>
                    </a:cubicBezTo>
                    <a:cubicBezTo>
                      <a:pt x="945395" y="1100928"/>
                      <a:pt x="949586" y="1091117"/>
                      <a:pt x="954920" y="1082259"/>
                    </a:cubicBezTo>
                    <a:cubicBezTo>
                      <a:pt x="962254" y="1070067"/>
                      <a:pt x="971303" y="1058637"/>
                      <a:pt x="976828" y="1045778"/>
                    </a:cubicBezTo>
                    <a:cubicBezTo>
                      <a:pt x="984067" y="1028728"/>
                      <a:pt x="989115" y="1010631"/>
                      <a:pt x="994449" y="992819"/>
                    </a:cubicBezTo>
                    <a:cubicBezTo>
                      <a:pt x="1003307" y="963196"/>
                      <a:pt x="1004069" y="932907"/>
                      <a:pt x="1004927" y="902236"/>
                    </a:cubicBezTo>
                    <a:cubicBezTo>
                      <a:pt x="1005974" y="866327"/>
                      <a:pt x="1002260" y="831656"/>
                      <a:pt x="991973" y="797461"/>
                    </a:cubicBezTo>
                    <a:cubicBezTo>
                      <a:pt x="983400" y="769077"/>
                      <a:pt x="973970" y="740883"/>
                      <a:pt x="965493" y="712498"/>
                    </a:cubicBezTo>
                    <a:cubicBezTo>
                      <a:pt x="952348" y="668588"/>
                      <a:pt x="932536" y="627535"/>
                      <a:pt x="910153" y="587721"/>
                    </a:cubicBezTo>
                    <a:cubicBezTo>
                      <a:pt x="898437" y="566956"/>
                      <a:pt x="884816" y="547144"/>
                      <a:pt x="870814" y="527713"/>
                    </a:cubicBezTo>
                    <a:cubicBezTo>
                      <a:pt x="855574" y="506568"/>
                      <a:pt x="839001" y="484279"/>
                      <a:pt x="813569" y="476659"/>
                    </a:cubicBezTo>
                    <a:cubicBezTo>
                      <a:pt x="790138" y="469515"/>
                      <a:pt x="770993" y="452656"/>
                      <a:pt x="747085" y="449227"/>
                    </a:cubicBezTo>
                    <a:cubicBezTo>
                      <a:pt x="712128" y="444179"/>
                      <a:pt x="696221" y="419604"/>
                      <a:pt x="683077" y="392077"/>
                    </a:cubicBezTo>
                    <a:cubicBezTo>
                      <a:pt x="673647" y="372265"/>
                      <a:pt x="667170" y="351024"/>
                      <a:pt x="658026" y="331117"/>
                    </a:cubicBezTo>
                    <a:cubicBezTo>
                      <a:pt x="642595" y="297875"/>
                      <a:pt x="643167" y="260823"/>
                      <a:pt x="631547" y="226533"/>
                    </a:cubicBezTo>
                    <a:cubicBezTo>
                      <a:pt x="622974" y="201101"/>
                      <a:pt x="619259" y="174145"/>
                      <a:pt x="613735" y="147761"/>
                    </a:cubicBezTo>
                    <a:cubicBezTo>
                      <a:pt x="606686" y="114042"/>
                      <a:pt x="596018" y="81372"/>
                      <a:pt x="578587" y="51654"/>
                    </a:cubicBezTo>
                    <a:cubicBezTo>
                      <a:pt x="568491" y="34509"/>
                      <a:pt x="558014" y="16506"/>
                      <a:pt x="538106" y="7077"/>
                    </a:cubicBezTo>
                    <a:cubicBezTo>
                      <a:pt x="513627" y="-4448"/>
                      <a:pt x="494768" y="-2258"/>
                      <a:pt x="474955" y="16316"/>
                    </a:cubicBezTo>
                    <a:cubicBezTo>
                      <a:pt x="454953" y="35080"/>
                      <a:pt x="438189" y="55940"/>
                      <a:pt x="428093" y="81848"/>
                    </a:cubicBezTo>
                    <a:cubicBezTo>
                      <a:pt x="419806" y="102994"/>
                      <a:pt x="408185" y="122996"/>
                      <a:pt x="401041" y="144427"/>
                    </a:cubicBezTo>
                    <a:cubicBezTo>
                      <a:pt x="391326" y="173764"/>
                      <a:pt x="384373" y="204054"/>
                      <a:pt x="376372" y="233867"/>
                    </a:cubicBezTo>
                    <a:cubicBezTo>
                      <a:pt x="375133" y="238344"/>
                      <a:pt x="375705" y="243678"/>
                      <a:pt x="373324" y="247297"/>
                    </a:cubicBezTo>
                    <a:cubicBezTo>
                      <a:pt x="362751" y="263775"/>
                      <a:pt x="364085" y="281873"/>
                      <a:pt x="363799" y="300066"/>
                    </a:cubicBezTo>
                    <a:cubicBezTo>
                      <a:pt x="363418" y="325974"/>
                      <a:pt x="364180" y="352167"/>
                      <a:pt x="360846" y="377694"/>
                    </a:cubicBezTo>
                    <a:cubicBezTo>
                      <a:pt x="358369" y="396649"/>
                      <a:pt x="350559" y="415128"/>
                      <a:pt x="343510" y="433130"/>
                    </a:cubicBezTo>
                    <a:cubicBezTo>
                      <a:pt x="342368" y="435987"/>
                      <a:pt x="332461" y="437416"/>
                      <a:pt x="327127" y="436464"/>
                    </a:cubicBezTo>
                    <a:cubicBezTo>
                      <a:pt x="311030" y="433511"/>
                      <a:pt x="295790" y="427510"/>
                      <a:pt x="278550" y="430082"/>
                    </a:cubicBezTo>
                    <a:cubicBezTo>
                      <a:pt x="265501" y="431987"/>
                      <a:pt x="251880" y="429511"/>
                      <a:pt x="238640" y="430653"/>
                    </a:cubicBezTo>
                    <a:cubicBezTo>
                      <a:pt x="210256" y="433320"/>
                      <a:pt x="181776" y="435607"/>
                      <a:pt x="153868" y="440845"/>
                    </a:cubicBezTo>
                    <a:cubicBezTo>
                      <a:pt x="138437" y="443798"/>
                      <a:pt x="124435" y="453037"/>
                      <a:pt x="109386" y="458466"/>
                    </a:cubicBezTo>
                    <a:cubicBezTo>
                      <a:pt x="78144" y="469611"/>
                      <a:pt x="53760" y="491232"/>
                      <a:pt x="29376" y="512092"/>
                    </a:cubicBezTo>
                    <a:cubicBezTo>
                      <a:pt x="20613" y="519617"/>
                      <a:pt x="14898" y="532190"/>
                      <a:pt x="10802" y="543525"/>
                    </a:cubicBezTo>
                    <a:cubicBezTo>
                      <a:pt x="5754" y="557527"/>
                      <a:pt x="2325" y="572481"/>
                      <a:pt x="896" y="587245"/>
                    </a:cubicBezTo>
                    <a:close/>
                    <a:moveTo>
                      <a:pt x="47188" y="634774"/>
                    </a:moveTo>
                    <a:cubicBezTo>
                      <a:pt x="37377" y="610962"/>
                      <a:pt x="46711" y="588292"/>
                      <a:pt x="50998" y="565337"/>
                    </a:cubicBezTo>
                    <a:cubicBezTo>
                      <a:pt x="54808" y="545144"/>
                      <a:pt x="73001" y="534286"/>
                      <a:pt x="85954" y="522951"/>
                    </a:cubicBezTo>
                    <a:cubicBezTo>
                      <a:pt x="104623" y="506663"/>
                      <a:pt x="129293" y="494757"/>
                      <a:pt x="153391" y="487708"/>
                    </a:cubicBezTo>
                    <a:cubicBezTo>
                      <a:pt x="179109" y="480088"/>
                      <a:pt x="207112" y="478183"/>
                      <a:pt x="234259" y="477421"/>
                    </a:cubicBezTo>
                    <a:cubicBezTo>
                      <a:pt x="263596" y="476659"/>
                      <a:pt x="293028" y="479898"/>
                      <a:pt x="322460" y="482088"/>
                    </a:cubicBezTo>
                    <a:cubicBezTo>
                      <a:pt x="326651" y="482374"/>
                      <a:pt x="330366" y="486661"/>
                      <a:pt x="334557" y="488375"/>
                    </a:cubicBezTo>
                    <a:cubicBezTo>
                      <a:pt x="343701" y="492185"/>
                      <a:pt x="354178" y="500091"/>
                      <a:pt x="361989" y="498090"/>
                    </a:cubicBezTo>
                    <a:cubicBezTo>
                      <a:pt x="377991" y="493899"/>
                      <a:pt x="385801" y="502186"/>
                      <a:pt x="394564" y="511330"/>
                    </a:cubicBezTo>
                    <a:cubicBezTo>
                      <a:pt x="398565" y="515521"/>
                      <a:pt x="402089" y="520379"/>
                      <a:pt x="407042" y="523141"/>
                    </a:cubicBezTo>
                    <a:cubicBezTo>
                      <a:pt x="410185" y="524951"/>
                      <a:pt x="418663" y="524379"/>
                      <a:pt x="418948" y="523141"/>
                    </a:cubicBezTo>
                    <a:cubicBezTo>
                      <a:pt x="421997" y="512569"/>
                      <a:pt x="425711" y="501615"/>
                      <a:pt x="425426" y="490756"/>
                    </a:cubicBezTo>
                    <a:cubicBezTo>
                      <a:pt x="425044" y="475611"/>
                      <a:pt x="413138" y="467039"/>
                      <a:pt x="401327" y="459609"/>
                    </a:cubicBezTo>
                    <a:cubicBezTo>
                      <a:pt x="394279" y="455228"/>
                      <a:pt x="388087" y="451704"/>
                      <a:pt x="392945" y="441321"/>
                    </a:cubicBezTo>
                    <a:cubicBezTo>
                      <a:pt x="396755" y="433130"/>
                      <a:pt x="399232" y="423986"/>
                      <a:pt x="400470" y="414937"/>
                    </a:cubicBezTo>
                    <a:cubicBezTo>
                      <a:pt x="403518" y="390553"/>
                      <a:pt x="405232" y="366074"/>
                      <a:pt x="408185" y="341785"/>
                    </a:cubicBezTo>
                    <a:cubicBezTo>
                      <a:pt x="411328" y="315687"/>
                      <a:pt x="408185" y="289207"/>
                      <a:pt x="417424" y="263299"/>
                    </a:cubicBezTo>
                    <a:cubicBezTo>
                      <a:pt x="427616" y="234534"/>
                      <a:pt x="432283" y="203958"/>
                      <a:pt x="441523" y="174717"/>
                    </a:cubicBezTo>
                    <a:cubicBezTo>
                      <a:pt x="447428" y="156048"/>
                      <a:pt x="460287" y="139188"/>
                      <a:pt x="464192" y="120329"/>
                    </a:cubicBezTo>
                    <a:cubicBezTo>
                      <a:pt x="469622" y="94802"/>
                      <a:pt x="483909" y="75371"/>
                      <a:pt x="499054" y="55940"/>
                    </a:cubicBezTo>
                    <a:cubicBezTo>
                      <a:pt x="508864" y="43367"/>
                      <a:pt x="522580" y="44129"/>
                      <a:pt x="531153" y="56988"/>
                    </a:cubicBezTo>
                    <a:cubicBezTo>
                      <a:pt x="545822" y="78895"/>
                      <a:pt x="561919" y="100136"/>
                      <a:pt x="570110" y="127473"/>
                    </a:cubicBezTo>
                    <a:cubicBezTo>
                      <a:pt x="574682" y="147666"/>
                      <a:pt x="579445" y="167954"/>
                      <a:pt x="583636" y="188242"/>
                    </a:cubicBezTo>
                    <a:cubicBezTo>
                      <a:pt x="590398" y="220723"/>
                      <a:pt x="595923" y="253488"/>
                      <a:pt x="603829" y="285778"/>
                    </a:cubicBezTo>
                    <a:cubicBezTo>
                      <a:pt x="610306" y="312448"/>
                      <a:pt x="608877" y="340452"/>
                      <a:pt x="620402" y="366169"/>
                    </a:cubicBezTo>
                    <a:cubicBezTo>
                      <a:pt x="625451" y="377599"/>
                      <a:pt x="624784" y="391315"/>
                      <a:pt x="628498" y="403412"/>
                    </a:cubicBezTo>
                    <a:cubicBezTo>
                      <a:pt x="632118" y="414937"/>
                      <a:pt x="631737" y="424367"/>
                      <a:pt x="623260" y="433892"/>
                    </a:cubicBezTo>
                    <a:cubicBezTo>
                      <a:pt x="611353" y="447322"/>
                      <a:pt x="617164" y="472754"/>
                      <a:pt x="633356" y="477707"/>
                    </a:cubicBezTo>
                    <a:cubicBezTo>
                      <a:pt x="641262" y="480088"/>
                      <a:pt x="650215" y="479231"/>
                      <a:pt x="658693" y="479040"/>
                    </a:cubicBezTo>
                    <a:cubicBezTo>
                      <a:pt x="667741" y="478850"/>
                      <a:pt x="672409" y="482755"/>
                      <a:pt x="675361" y="491137"/>
                    </a:cubicBezTo>
                    <a:cubicBezTo>
                      <a:pt x="676981" y="495614"/>
                      <a:pt x="681743" y="502186"/>
                      <a:pt x="685268" y="502282"/>
                    </a:cubicBezTo>
                    <a:cubicBezTo>
                      <a:pt x="699841" y="502758"/>
                      <a:pt x="715366" y="503710"/>
                      <a:pt x="728892" y="499519"/>
                    </a:cubicBezTo>
                    <a:cubicBezTo>
                      <a:pt x="741084" y="495804"/>
                      <a:pt x="750514" y="496471"/>
                      <a:pt x="760991" y="501900"/>
                    </a:cubicBezTo>
                    <a:cubicBezTo>
                      <a:pt x="772135" y="507711"/>
                      <a:pt x="783565" y="512949"/>
                      <a:pt x="794805" y="518569"/>
                    </a:cubicBezTo>
                    <a:cubicBezTo>
                      <a:pt x="800329" y="521332"/>
                      <a:pt x="806806" y="523236"/>
                      <a:pt x="810807" y="527428"/>
                    </a:cubicBezTo>
                    <a:cubicBezTo>
                      <a:pt x="825285" y="542763"/>
                      <a:pt x="840811" y="557812"/>
                      <a:pt x="852527" y="575148"/>
                    </a:cubicBezTo>
                    <a:cubicBezTo>
                      <a:pt x="876625" y="610866"/>
                      <a:pt x="898913" y="647919"/>
                      <a:pt x="914915" y="688209"/>
                    </a:cubicBezTo>
                    <a:cubicBezTo>
                      <a:pt x="921106" y="703735"/>
                      <a:pt x="931489" y="717642"/>
                      <a:pt x="936537" y="733358"/>
                    </a:cubicBezTo>
                    <a:cubicBezTo>
                      <a:pt x="943776" y="756313"/>
                      <a:pt x="948729" y="780221"/>
                      <a:pt x="953110" y="804033"/>
                    </a:cubicBezTo>
                    <a:cubicBezTo>
                      <a:pt x="958826" y="834799"/>
                      <a:pt x="968065" y="865089"/>
                      <a:pt x="966636" y="896807"/>
                    </a:cubicBezTo>
                    <a:cubicBezTo>
                      <a:pt x="966160" y="907951"/>
                      <a:pt x="965302" y="919095"/>
                      <a:pt x="964160" y="930240"/>
                    </a:cubicBezTo>
                    <a:cubicBezTo>
                      <a:pt x="962350" y="948528"/>
                      <a:pt x="967398" y="968149"/>
                      <a:pt x="954444" y="984437"/>
                    </a:cubicBezTo>
                    <a:cubicBezTo>
                      <a:pt x="954063" y="984913"/>
                      <a:pt x="954539" y="986152"/>
                      <a:pt x="954253" y="986818"/>
                    </a:cubicBezTo>
                    <a:cubicBezTo>
                      <a:pt x="943585" y="1011488"/>
                      <a:pt x="933584" y="1036539"/>
                      <a:pt x="921773" y="1060732"/>
                    </a:cubicBezTo>
                    <a:cubicBezTo>
                      <a:pt x="911581" y="1081592"/>
                      <a:pt x="899008" y="1101309"/>
                      <a:pt x="888055" y="1121883"/>
                    </a:cubicBezTo>
                    <a:cubicBezTo>
                      <a:pt x="884531" y="1128550"/>
                      <a:pt x="884435" y="1137504"/>
                      <a:pt x="879768" y="1142933"/>
                    </a:cubicBezTo>
                    <a:cubicBezTo>
                      <a:pt x="860432" y="1165603"/>
                      <a:pt x="841477" y="1189129"/>
                      <a:pt x="819379" y="1208846"/>
                    </a:cubicBezTo>
                    <a:cubicBezTo>
                      <a:pt x="792995" y="1232278"/>
                      <a:pt x="762610" y="1251232"/>
                      <a:pt x="735560" y="1273902"/>
                    </a:cubicBezTo>
                    <a:cubicBezTo>
                      <a:pt x="706794" y="1298000"/>
                      <a:pt x="679743" y="1323813"/>
                      <a:pt x="646691" y="1342577"/>
                    </a:cubicBezTo>
                    <a:cubicBezTo>
                      <a:pt x="607448" y="1364865"/>
                      <a:pt x="568396" y="1387345"/>
                      <a:pt x="526010" y="1403156"/>
                    </a:cubicBezTo>
                    <a:cubicBezTo>
                      <a:pt x="482861" y="1419158"/>
                      <a:pt x="438189" y="1428302"/>
                      <a:pt x="391897" y="1428588"/>
                    </a:cubicBezTo>
                    <a:cubicBezTo>
                      <a:pt x="381515" y="1428588"/>
                      <a:pt x="370657" y="1428397"/>
                      <a:pt x="360846" y="1431255"/>
                    </a:cubicBezTo>
                    <a:cubicBezTo>
                      <a:pt x="337605" y="1438208"/>
                      <a:pt x="315316" y="1430017"/>
                      <a:pt x="292933" y="1427826"/>
                    </a:cubicBezTo>
                    <a:cubicBezTo>
                      <a:pt x="274454" y="1426016"/>
                      <a:pt x="256452" y="1418968"/>
                      <a:pt x="238545" y="1413538"/>
                    </a:cubicBezTo>
                    <a:cubicBezTo>
                      <a:pt x="224353" y="1409252"/>
                      <a:pt x="209208" y="1405918"/>
                      <a:pt x="196730" y="1398394"/>
                    </a:cubicBezTo>
                    <a:cubicBezTo>
                      <a:pt x="179966" y="1388297"/>
                      <a:pt x="163107" y="1376486"/>
                      <a:pt x="150343" y="1361913"/>
                    </a:cubicBezTo>
                    <a:cubicBezTo>
                      <a:pt x="128626" y="1337053"/>
                      <a:pt x="127007" y="1317240"/>
                      <a:pt x="151677" y="1292190"/>
                    </a:cubicBezTo>
                    <a:cubicBezTo>
                      <a:pt x="163678" y="1279998"/>
                      <a:pt x="182157" y="1273235"/>
                      <a:pt x="198730" y="1266568"/>
                    </a:cubicBezTo>
                    <a:cubicBezTo>
                      <a:pt x="206636" y="1263329"/>
                      <a:pt x="217971" y="1268568"/>
                      <a:pt x="225972" y="1265520"/>
                    </a:cubicBezTo>
                    <a:cubicBezTo>
                      <a:pt x="248451" y="1256852"/>
                      <a:pt x="271501" y="1255900"/>
                      <a:pt x="295028" y="1256090"/>
                    </a:cubicBezTo>
                    <a:cubicBezTo>
                      <a:pt x="307982" y="1256280"/>
                      <a:pt x="320841" y="1256090"/>
                      <a:pt x="333795" y="1256090"/>
                    </a:cubicBezTo>
                    <a:cubicBezTo>
                      <a:pt x="354560" y="1256090"/>
                      <a:pt x="370561" y="1239421"/>
                      <a:pt x="368085" y="1219228"/>
                    </a:cubicBezTo>
                    <a:cubicBezTo>
                      <a:pt x="367609" y="1214942"/>
                      <a:pt x="364465" y="1209703"/>
                      <a:pt x="360941" y="1207131"/>
                    </a:cubicBezTo>
                    <a:cubicBezTo>
                      <a:pt x="349321" y="1198845"/>
                      <a:pt x="337891" y="1192177"/>
                      <a:pt x="321412" y="1196463"/>
                    </a:cubicBezTo>
                    <a:cubicBezTo>
                      <a:pt x="304553" y="1200845"/>
                      <a:pt x="286360" y="1200273"/>
                      <a:pt x="268739" y="1201988"/>
                    </a:cubicBezTo>
                    <a:cubicBezTo>
                      <a:pt x="261214" y="1202750"/>
                      <a:pt x="253690" y="1204845"/>
                      <a:pt x="246355" y="1204179"/>
                    </a:cubicBezTo>
                    <a:cubicBezTo>
                      <a:pt x="220066" y="1201988"/>
                      <a:pt x="194349" y="1197702"/>
                      <a:pt x="169965" y="1185891"/>
                    </a:cubicBezTo>
                    <a:cubicBezTo>
                      <a:pt x="152153" y="1177223"/>
                      <a:pt x="132341" y="1173889"/>
                      <a:pt x="116053" y="1160554"/>
                    </a:cubicBezTo>
                    <a:cubicBezTo>
                      <a:pt x="98432" y="1146076"/>
                      <a:pt x="91955" y="1127693"/>
                      <a:pt x="106719" y="1110167"/>
                    </a:cubicBezTo>
                    <a:cubicBezTo>
                      <a:pt x="119673" y="1094737"/>
                      <a:pt x="135865" y="1081211"/>
                      <a:pt x="152534" y="1069686"/>
                    </a:cubicBezTo>
                    <a:cubicBezTo>
                      <a:pt x="163393" y="1062066"/>
                      <a:pt x="177776" y="1055208"/>
                      <a:pt x="190539" y="1055208"/>
                    </a:cubicBezTo>
                    <a:cubicBezTo>
                      <a:pt x="239688" y="1055017"/>
                      <a:pt x="288837" y="1057779"/>
                      <a:pt x="338081" y="1059399"/>
                    </a:cubicBezTo>
                    <a:cubicBezTo>
                      <a:pt x="338843" y="1059399"/>
                      <a:pt x="339701" y="1059589"/>
                      <a:pt x="340367" y="1059780"/>
                    </a:cubicBezTo>
                    <a:cubicBezTo>
                      <a:pt x="359227" y="1064828"/>
                      <a:pt x="375038" y="1056255"/>
                      <a:pt x="380753" y="1037967"/>
                    </a:cubicBezTo>
                    <a:cubicBezTo>
                      <a:pt x="385230" y="1023680"/>
                      <a:pt x="369418" y="1002439"/>
                      <a:pt x="354274" y="1002915"/>
                    </a:cubicBezTo>
                    <a:cubicBezTo>
                      <a:pt x="347606" y="1003106"/>
                      <a:pt x="340939" y="1005297"/>
                      <a:pt x="334271" y="1005106"/>
                    </a:cubicBezTo>
                    <a:cubicBezTo>
                      <a:pt x="301505" y="1004344"/>
                      <a:pt x="268930" y="1004249"/>
                      <a:pt x="236068" y="1001582"/>
                    </a:cubicBezTo>
                    <a:cubicBezTo>
                      <a:pt x="204826" y="999010"/>
                      <a:pt x="177394" y="987485"/>
                      <a:pt x="148534" y="979103"/>
                    </a:cubicBezTo>
                    <a:cubicBezTo>
                      <a:pt x="135199" y="975293"/>
                      <a:pt x="123483" y="966244"/>
                      <a:pt x="111005" y="959577"/>
                    </a:cubicBezTo>
                    <a:cubicBezTo>
                      <a:pt x="97194" y="952147"/>
                      <a:pt x="83764" y="944432"/>
                      <a:pt x="80906" y="927096"/>
                    </a:cubicBezTo>
                    <a:cubicBezTo>
                      <a:pt x="79192" y="916714"/>
                      <a:pt x="77191" y="906237"/>
                      <a:pt x="76715" y="895664"/>
                    </a:cubicBezTo>
                    <a:cubicBezTo>
                      <a:pt x="76334" y="886806"/>
                      <a:pt x="76144" y="877281"/>
                      <a:pt x="79001" y="869184"/>
                    </a:cubicBezTo>
                    <a:cubicBezTo>
                      <a:pt x="86526" y="847658"/>
                      <a:pt x="102242" y="832799"/>
                      <a:pt x="121578" y="820512"/>
                    </a:cubicBezTo>
                    <a:cubicBezTo>
                      <a:pt x="148915" y="802986"/>
                      <a:pt x="178537" y="790508"/>
                      <a:pt x="209303" y="782031"/>
                    </a:cubicBezTo>
                    <a:cubicBezTo>
                      <a:pt x="231877" y="775840"/>
                      <a:pt x="255880" y="772411"/>
                      <a:pt x="279217" y="772411"/>
                    </a:cubicBezTo>
                    <a:cubicBezTo>
                      <a:pt x="297790" y="772411"/>
                      <a:pt x="316555" y="775554"/>
                      <a:pt x="335510" y="774220"/>
                    </a:cubicBezTo>
                    <a:cubicBezTo>
                      <a:pt x="356941" y="772791"/>
                      <a:pt x="378467" y="772601"/>
                      <a:pt x="399994" y="771553"/>
                    </a:cubicBezTo>
                    <a:cubicBezTo>
                      <a:pt x="413424" y="770886"/>
                      <a:pt x="424378" y="758028"/>
                      <a:pt x="422663" y="745645"/>
                    </a:cubicBezTo>
                    <a:cubicBezTo>
                      <a:pt x="420091" y="727262"/>
                      <a:pt x="403137" y="716594"/>
                      <a:pt x="384277" y="719737"/>
                    </a:cubicBezTo>
                    <a:cubicBezTo>
                      <a:pt x="368180" y="722404"/>
                      <a:pt x="351893" y="723928"/>
                      <a:pt x="335700" y="724595"/>
                    </a:cubicBezTo>
                    <a:cubicBezTo>
                      <a:pt x="324556" y="725071"/>
                      <a:pt x="313221" y="721833"/>
                      <a:pt x="302172" y="722595"/>
                    </a:cubicBezTo>
                    <a:cubicBezTo>
                      <a:pt x="268358" y="724976"/>
                      <a:pt x="236259" y="714689"/>
                      <a:pt x="203493" y="709927"/>
                    </a:cubicBezTo>
                    <a:cubicBezTo>
                      <a:pt x="184538" y="707164"/>
                      <a:pt x="165488" y="704592"/>
                      <a:pt x="147105" y="699830"/>
                    </a:cubicBezTo>
                    <a:cubicBezTo>
                      <a:pt x="131770" y="695829"/>
                      <a:pt x="115101" y="694401"/>
                      <a:pt x="102242" y="682875"/>
                    </a:cubicBezTo>
                    <a:cubicBezTo>
                      <a:pt x="97480" y="678684"/>
                      <a:pt x="91193" y="675922"/>
                      <a:pt x="85383" y="673160"/>
                    </a:cubicBezTo>
                    <a:cubicBezTo>
                      <a:pt x="67857" y="664778"/>
                      <a:pt x="54522" y="652491"/>
                      <a:pt x="46997" y="634298"/>
                    </a:cubicBezTo>
                    <a:close/>
                    <a:moveTo>
                      <a:pt x="195587" y="463324"/>
                    </a:moveTo>
                    <a:cubicBezTo>
                      <a:pt x="197302" y="462086"/>
                      <a:pt x="199111" y="460848"/>
                      <a:pt x="200921" y="459609"/>
                    </a:cubicBezTo>
                    <a:cubicBezTo>
                      <a:pt x="201588" y="460657"/>
                      <a:pt x="202350" y="461800"/>
                      <a:pt x="203017" y="462848"/>
                    </a:cubicBezTo>
                    <a:cubicBezTo>
                      <a:pt x="200921" y="463419"/>
                      <a:pt x="198921" y="463896"/>
                      <a:pt x="195587" y="463229"/>
                    </a:cubicBezTo>
                    <a:close/>
                    <a:moveTo>
                      <a:pt x="264929" y="1040063"/>
                    </a:moveTo>
                    <a:cubicBezTo>
                      <a:pt x="259976" y="1039111"/>
                      <a:pt x="255023" y="1038158"/>
                      <a:pt x="250070" y="1037110"/>
                    </a:cubicBezTo>
                    <a:cubicBezTo>
                      <a:pt x="255404" y="1035682"/>
                      <a:pt x="260643" y="1033777"/>
                      <a:pt x="266072" y="1032824"/>
                    </a:cubicBezTo>
                    <a:cubicBezTo>
                      <a:pt x="272549" y="1031586"/>
                      <a:pt x="273978" y="1034634"/>
                      <a:pt x="268549" y="1040063"/>
                    </a:cubicBezTo>
                    <a:cubicBezTo>
                      <a:pt x="267310" y="1040063"/>
                      <a:pt x="266072" y="1040253"/>
                      <a:pt x="264929" y="1040063"/>
                    </a:cubicBezTo>
                    <a:close/>
                    <a:moveTo>
                      <a:pt x="263977" y="762124"/>
                    </a:moveTo>
                    <a:cubicBezTo>
                      <a:pt x="263881" y="759647"/>
                      <a:pt x="263786" y="757170"/>
                      <a:pt x="266072" y="754694"/>
                    </a:cubicBezTo>
                    <a:cubicBezTo>
                      <a:pt x="269787" y="755265"/>
                      <a:pt x="273502" y="755742"/>
                      <a:pt x="277216" y="756408"/>
                    </a:cubicBezTo>
                    <a:cubicBezTo>
                      <a:pt x="277216" y="756408"/>
                      <a:pt x="277216" y="758409"/>
                      <a:pt x="276931" y="758504"/>
                    </a:cubicBezTo>
                    <a:cubicBezTo>
                      <a:pt x="272644" y="759742"/>
                      <a:pt x="268263" y="760885"/>
                      <a:pt x="263977" y="762028"/>
                    </a:cubicBezTo>
                    <a:close/>
                    <a:moveTo>
                      <a:pt x="356369" y="755075"/>
                    </a:moveTo>
                    <a:cubicBezTo>
                      <a:pt x="358084" y="754123"/>
                      <a:pt x="359798" y="752789"/>
                      <a:pt x="361703" y="752408"/>
                    </a:cubicBezTo>
                    <a:cubicBezTo>
                      <a:pt x="370466" y="750598"/>
                      <a:pt x="379229" y="748407"/>
                      <a:pt x="388087" y="747645"/>
                    </a:cubicBezTo>
                    <a:cubicBezTo>
                      <a:pt x="392660" y="747265"/>
                      <a:pt x="401327" y="743645"/>
                      <a:pt x="397136" y="754694"/>
                    </a:cubicBezTo>
                    <a:cubicBezTo>
                      <a:pt x="385516" y="755551"/>
                      <a:pt x="373990" y="756504"/>
                      <a:pt x="362275" y="757075"/>
                    </a:cubicBezTo>
                    <a:cubicBezTo>
                      <a:pt x="360370" y="757170"/>
                      <a:pt x="358274" y="755742"/>
                      <a:pt x="356274" y="755075"/>
                    </a:cubicBezTo>
                    <a:close/>
                    <a:moveTo>
                      <a:pt x="470002" y="1450781"/>
                    </a:moveTo>
                    <a:cubicBezTo>
                      <a:pt x="468383" y="1450210"/>
                      <a:pt x="466764" y="1449543"/>
                      <a:pt x="465145" y="1448971"/>
                    </a:cubicBezTo>
                    <a:cubicBezTo>
                      <a:pt x="466383" y="1447923"/>
                      <a:pt x="467621" y="1446971"/>
                      <a:pt x="471336" y="1445923"/>
                    </a:cubicBezTo>
                    <a:cubicBezTo>
                      <a:pt x="470955" y="1447543"/>
                      <a:pt x="470479" y="1449162"/>
                      <a:pt x="470098" y="1450876"/>
                    </a:cubicBezTo>
                    <a:close/>
                    <a:moveTo>
                      <a:pt x="554108" y="50034"/>
                    </a:moveTo>
                    <a:cubicBezTo>
                      <a:pt x="554394" y="48796"/>
                      <a:pt x="554585" y="47558"/>
                      <a:pt x="554870" y="46320"/>
                    </a:cubicBezTo>
                    <a:cubicBezTo>
                      <a:pt x="556775" y="47844"/>
                      <a:pt x="558585" y="49463"/>
                      <a:pt x="560490" y="51082"/>
                    </a:cubicBezTo>
                    <a:cubicBezTo>
                      <a:pt x="558776" y="51082"/>
                      <a:pt x="557061" y="51177"/>
                      <a:pt x="554108" y="50034"/>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6" name="フリーフォーム: 図形 255">
                <a:extLst>
                  <a:ext uri="{FF2B5EF4-FFF2-40B4-BE49-F238E27FC236}">
                    <a16:creationId xmlns:a16="http://schemas.microsoft.com/office/drawing/2014/main" id="{50F78325-87DA-73A2-E58D-28DECB9C2B6C}"/>
                  </a:ext>
                </a:extLst>
              </p:cNvPr>
              <p:cNvSpPr/>
              <p:nvPr/>
            </p:nvSpPr>
            <p:spPr>
              <a:xfrm>
                <a:off x="2128185" y="7271068"/>
                <a:ext cx="924115" cy="1387104"/>
              </a:xfrm>
              <a:custGeom>
                <a:avLst/>
                <a:gdLst>
                  <a:gd name="connsiteX0" fmla="*/ 8140 w 924115"/>
                  <a:gd name="connsiteY0" fmla="*/ 517983 h 1387104"/>
                  <a:gd name="connsiteX1" fmla="*/ 4330 w 924115"/>
                  <a:gd name="connsiteY1" fmla="*/ 587420 h 1387104"/>
                  <a:gd name="connsiteX2" fmla="*/ 42715 w 924115"/>
                  <a:gd name="connsiteY2" fmla="*/ 626282 h 1387104"/>
                  <a:gd name="connsiteX3" fmla="*/ 59575 w 924115"/>
                  <a:gd name="connsiteY3" fmla="*/ 635998 h 1387104"/>
                  <a:gd name="connsiteX4" fmla="*/ 104437 w 924115"/>
                  <a:gd name="connsiteY4" fmla="*/ 652952 h 1387104"/>
                  <a:gd name="connsiteX5" fmla="*/ 160825 w 924115"/>
                  <a:gd name="connsiteY5" fmla="*/ 663049 h 1387104"/>
                  <a:gd name="connsiteX6" fmla="*/ 259504 w 924115"/>
                  <a:gd name="connsiteY6" fmla="*/ 675717 h 1387104"/>
                  <a:gd name="connsiteX7" fmla="*/ 293032 w 924115"/>
                  <a:gd name="connsiteY7" fmla="*/ 677717 h 1387104"/>
                  <a:gd name="connsiteX8" fmla="*/ 341610 w 924115"/>
                  <a:gd name="connsiteY8" fmla="*/ 672859 h 1387104"/>
                  <a:gd name="connsiteX9" fmla="*/ 379996 w 924115"/>
                  <a:gd name="connsiteY9" fmla="*/ 698767 h 1387104"/>
                  <a:gd name="connsiteX10" fmla="*/ 357326 w 924115"/>
                  <a:gd name="connsiteY10" fmla="*/ 724675 h 1387104"/>
                  <a:gd name="connsiteX11" fmla="*/ 292842 w 924115"/>
                  <a:gd name="connsiteY11" fmla="*/ 727342 h 1387104"/>
                  <a:gd name="connsiteX12" fmla="*/ 236549 w 924115"/>
                  <a:gd name="connsiteY12" fmla="*/ 725532 h 1387104"/>
                  <a:gd name="connsiteX13" fmla="*/ 166636 w 924115"/>
                  <a:gd name="connsiteY13" fmla="*/ 735153 h 1387104"/>
                  <a:gd name="connsiteX14" fmla="*/ 78911 w 924115"/>
                  <a:gd name="connsiteY14" fmla="*/ 773634 h 1387104"/>
                  <a:gd name="connsiteX15" fmla="*/ 36334 w 924115"/>
                  <a:gd name="connsiteY15" fmla="*/ 822307 h 1387104"/>
                  <a:gd name="connsiteX16" fmla="*/ 34048 w 924115"/>
                  <a:gd name="connsiteY16" fmla="*/ 848786 h 1387104"/>
                  <a:gd name="connsiteX17" fmla="*/ 38239 w 924115"/>
                  <a:gd name="connsiteY17" fmla="*/ 880219 h 1387104"/>
                  <a:gd name="connsiteX18" fmla="*/ 68338 w 924115"/>
                  <a:gd name="connsiteY18" fmla="*/ 912699 h 1387104"/>
                  <a:gd name="connsiteX19" fmla="*/ 105866 w 924115"/>
                  <a:gd name="connsiteY19" fmla="*/ 932225 h 1387104"/>
                  <a:gd name="connsiteX20" fmla="*/ 193401 w 924115"/>
                  <a:gd name="connsiteY20" fmla="*/ 954704 h 1387104"/>
                  <a:gd name="connsiteX21" fmla="*/ 291604 w 924115"/>
                  <a:gd name="connsiteY21" fmla="*/ 958228 h 1387104"/>
                  <a:gd name="connsiteX22" fmla="*/ 311606 w 924115"/>
                  <a:gd name="connsiteY22" fmla="*/ 956038 h 1387104"/>
                  <a:gd name="connsiteX23" fmla="*/ 338086 w 924115"/>
                  <a:gd name="connsiteY23" fmla="*/ 991090 h 1387104"/>
                  <a:gd name="connsiteX24" fmla="*/ 297700 w 924115"/>
                  <a:gd name="connsiteY24" fmla="*/ 1012902 h 1387104"/>
                  <a:gd name="connsiteX25" fmla="*/ 295414 w 924115"/>
                  <a:gd name="connsiteY25" fmla="*/ 1012521 h 1387104"/>
                  <a:gd name="connsiteX26" fmla="*/ 147871 w 924115"/>
                  <a:gd name="connsiteY26" fmla="*/ 1008330 h 1387104"/>
                  <a:gd name="connsiteX27" fmla="*/ 109867 w 924115"/>
                  <a:gd name="connsiteY27" fmla="*/ 1022808 h 1387104"/>
                  <a:gd name="connsiteX28" fmla="*/ 64052 w 924115"/>
                  <a:gd name="connsiteY28" fmla="*/ 1063289 h 1387104"/>
                  <a:gd name="connsiteX29" fmla="*/ 73386 w 924115"/>
                  <a:gd name="connsiteY29" fmla="*/ 1113676 h 1387104"/>
                  <a:gd name="connsiteX30" fmla="*/ 127298 w 924115"/>
                  <a:gd name="connsiteY30" fmla="*/ 1139013 h 1387104"/>
                  <a:gd name="connsiteX31" fmla="*/ 203688 w 924115"/>
                  <a:gd name="connsiteY31" fmla="*/ 1157301 h 1387104"/>
                  <a:gd name="connsiteX32" fmla="*/ 226072 w 924115"/>
                  <a:gd name="connsiteY32" fmla="*/ 1155110 h 1387104"/>
                  <a:gd name="connsiteX33" fmla="*/ 278745 w 924115"/>
                  <a:gd name="connsiteY33" fmla="*/ 1149586 h 1387104"/>
                  <a:gd name="connsiteX34" fmla="*/ 318274 w 924115"/>
                  <a:gd name="connsiteY34" fmla="*/ 1160254 h 1387104"/>
                  <a:gd name="connsiteX35" fmla="*/ 325418 w 924115"/>
                  <a:gd name="connsiteY35" fmla="*/ 1172350 h 1387104"/>
                  <a:gd name="connsiteX36" fmla="*/ 291128 w 924115"/>
                  <a:gd name="connsiteY36" fmla="*/ 1209212 h 1387104"/>
                  <a:gd name="connsiteX37" fmla="*/ 252361 w 924115"/>
                  <a:gd name="connsiteY37" fmla="*/ 1209212 h 1387104"/>
                  <a:gd name="connsiteX38" fmla="*/ 183304 w 924115"/>
                  <a:gd name="connsiteY38" fmla="*/ 1218642 h 1387104"/>
                  <a:gd name="connsiteX39" fmla="*/ 156063 w 924115"/>
                  <a:gd name="connsiteY39" fmla="*/ 1219690 h 1387104"/>
                  <a:gd name="connsiteX40" fmla="*/ 109010 w 924115"/>
                  <a:gd name="connsiteY40" fmla="*/ 1245312 h 1387104"/>
                  <a:gd name="connsiteX41" fmla="*/ 107676 w 924115"/>
                  <a:gd name="connsiteY41" fmla="*/ 1315035 h 1387104"/>
                  <a:gd name="connsiteX42" fmla="*/ 154063 w 924115"/>
                  <a:gd name="connsiteY42" fmla="*/ 1351516 h 1387104"/>
                  <a:gd name="connsiteX43" fmla="*/ 195878 w 924115"/>
                  <a:gd name="connsiteY43" fmla="*/ 1366660 h 1387104"/>
                  <a:gd name="connsiteX44" fmla="*/ 250265 w 924115"/>
                  <a:gd name="connsiteY44" fmla="*/ 1380948 h 1387104"/>
                  <a:gd name="connsiteX45" fmla="*/ 318178 w 924115"/>
                  <a:gd name="connsiteY45" fmla="*/ 1384377 h 1387104"/>
                  <a:gd name="connsiteX46" fmla="*/ 349230 w 924115"/>
                  <a:gd name="connsiteY46" fmla="*/ 1381710 h 1387104"/>
                  <a:gd name="connsiteX47" fmla="*/ 483342 w 924115"/>
                  <a:gd name="connsiteY47" fmla="*/ 1356278 h 1387104"/>
                  <a:gd name="connsiteX48" fmla="*/ 604024 w 924115"/>
                  <a:gd name="connsiteY48" fmla="*/ 1295699 h 1387104"/>
                  <a:gd name="connsiteX49" fmla="*/ 692892 w 924115"/>
                  <a:gd name="connsiteY49" fmla="*/ 1227024 h 1387104"/>
                  <a:gd name="connsiteX50" fmla="*/ 776712 w 924115"/>
                  <a:gd name="connsiteY50" fmla="*/ 1161968 h 1387104"/>
                  <a:gd name="connsiteX51" fmla="*/ 837100 w 924115"/>
                  <a:gd name="connsiteY51" fmla="*/ 1096055 h 1387104"/>
                  <a:gd name="connsiteX52" fmla="*/ 845387 w 924115"/>
                  <a:gd name="connsiteY52" fmla="*/ 1075005 h 1387104"/>
                  <a:gd name="connsiteX53" fmla="*/ 879106 w 924115"/>
                  <a:gd name="connsiteY53" fmla="*/ 1013854 h 1387104"/>
                  <a:gd name="connsiteX54" fmla="*/ 911586 w 924115"/>
                  <a:gd name="connsiteY54" fmla="*/ 939940 h 1387104"/>
                  <a:gd name="connsiteX55" fmla="*/ 911777 w 924115"/>
                  <a:gd name="connsiteY55" fmla="*/ 937559 h 1387104"/>
                  <a:gd name="connsiteX56" fmla="*/ 921492 w 924115"/>
                  <a:gd name="connsiteY56" fmla="*/ 883362 h 1387104"/>
                  <a:gd name="connsiteX57" fmla="*/ 923969 w 924115"/>
                  <a:gd name="connsiteY57" fmla="*/ 849929 h 1387104"/>
                  <a:gd name="connsiteX58" fmla="*/ 910443 w 924115"/>
                  <a:gd name="connsiteY58" fmla="*/ 757156 h 1387104"/>
                  <a:gd name="connsiteX59" fmla="*/ 893870 w 924115"/>
                  <a:gd name="connsiteY59" fmla="*/ 686480 h 1387104"/>
                  <a:gd name="connsiteX60" fmla="*/ 872248 w 924115"/>
                  <a:gd name="connsiteY60" fmla="*/ 641332 h 1387104"/>
                  <a:gd name="connsiteX61" fmla="*/ 809859 w 924115"/>
                  <a:gd name="connsiteY61" fmla="*/ 528270 h 1387104"/>
                  <a:gd name="connsiteX62" fmla="*/ 768140 w 924115"/>
                  <a:gd name="connsiteY62" fmla="*/ 480550 h 1387104"/>
                  <a:gd name="connsiteX63" fmla="*/ 752137 w 924115"/>
                  <a:gd name="connsiteY63" fmla="*/ 471691 h 1387104"/>
                  <a:gd name="connsiteX64" fmla="*/ 718324 w 924115"/>
                  <a:gd name="connsiteY64" fmla="*/ 455023 h 1387104"/>
                  <a:gd name="connsiteX65" fmla="*/ 686225 w 924115"/>
                  <a:gd name="connsiteY65" fmla="*/ 452641 h 1387104"/>
                  <a:gd name="connsiteX66" fmla="*/ 642600 w 924115"/>
                  <a:gd name="connsiteY66" fmla="*/ 455404 h 1387104"/>
                  <a:gd name="connsiteX67" fmla="*/ 632694 w 924115"/>
                  <a:gd name="connsiteY67" fmla="*/ 444259 h 1387104"/>
                  <a:gd name="connsiteX68" fmla="*/ 616025 w 924115"/>
                  <a:gd name="connsiteY68" fmla="*/ 432163 h 1387104"/>
                  <a:gd name="connsiteX69" fmla="*/ 590689 w 924115"/>
                  <a:gd name="connsiteY69" fmla="*/ 430829 h 1387104"/>
                  <a:gd name="connsiteX70" fmla="*/ 580592 w 924115"/>
                  <a:gd name="connsiteY70" fmla="*/ 387014 h 1387104"/>
                  <a:gd name="connsiteX71" fmla="*/ 585831 w 924115"/>
                  <a:gd name="connsiteY71" fmla="*/ 356534 h 1387104"/>
                  <a:gd name="connsiteX72" fmla="*/ 577735 w 924115"/>
                  <a:gd name="connsiteY72" fmla="*/ 319291 h 1387104"/>
                  <a:gd name="connsiteX73" fmla="*/ 561161 w 924115"/>
                  <a:gd name="connsiteY73" fmla="*/ 238900 h 1387104"/>
                  <a:gd name="connsiteX74" fmla="*/ 540968 w 924115"/>
                  <a:gd name="connsiteY74" fmla="*/ 141364 h 1387104"/>
                  <a:gd name="connsiteX75" fmla="*/ 527443 w 924115"/>
                  <a:gd name="connsiteY75" fmla="*/ 80595 h 1387104"/>
                  <a:gd name="connsiteX76" fmla="*/ 488486 w 924115"/>
                  <a:gd name="connsiteY76" fmla="*/ 10110 h 1387104"/>
                  <a:gd name="connsiteX77" fmla="*/ 456386 w 924115"/>
                  <a:gd name="connsiteY77" fmla="*/ 9062 h 1387104"/>
                  <a:gd name="connsiteX78" fmla="*/ 421525 w 924115"/>
                  <a:gd name="connsiteY78" fmla="*/ 73451 h 1387104"/>
                  <a:gd name="connsiteX79" fmla="*/ 398855 w 924115"/>
                  <a:gd name="connsiteY79" fmla="*/ 127839 h 1387104"/>
                  <a:gd name="connsiteX80" fmla="*/ 374757 w 924115"/>
                  <a:gd name="connsiteY80" fmla="*/ 216421 h 1387104"/>
                  <a:gd name="connsiteX81" fmla="*/ 365518 w 924115"/>
                  <a:gd name="connsiteY81" fmla="*/ 294907 h 1387104"/>
                  <a:gd name="connsiteX82" fmla="*/ 357803 w 924115"/>
                  <a:gd name="connsiteY82" fmla="*/ 368059 h 1387104"/>
                  <a:gd name="connsiteX83" fmla="*/ 350278 w 924115"/>
                  <a:gd name="connsiteY83" fmla="*/ 394444 h 1387104"/>
                  <a:gd name="connsiteX84" fmla="*/ 358660 w 924115"/>
                  <a:gd name="connsiteY84" fmla="*/ 412732 h 1387104"/>
                  <a:gd name="connsiteX85" fmla="*/ 382758 w 924115"/>
                  <a:gd name="connsiteY85" fmla="*/ 443878 h 1387104"/>
                  <a:gd name="connsiteX86" fmla="*/ 376281 w 924115"/>
                  <a:gd name="connsiteY86" fmla="*/ 476263 h 1387104"/>
                  <a:gd name="connsiteX87" fmla="*/ 364375 w 924115"/>
                  <a:gd name="connsiteY87" fmla="*/ 476263 h 1387104"/>
                  <a:gd name="connsiteX88" fmla="*/ 351897 w 924115"/>
                  <a:gd name="connsiteY88" fmla="*/ 464452 h 1387104"/>
                  <a:gd name="connsiteX89" fmla="*/ 319321 w 924115"/>
                  <a:gd name="connsiteY89" fmla="*/ 451213 h 1387104"/>
                  <a:gd name="connsiteX90" fmla="*/ 291890 w 924115"/>
                  <a:gd name="connsiteY90" fmla="*/ 441497 h 1387104"/>
                  <a:gd name="connsiteX91" fmla="*/ 279793 w 924115"/>
                  <a:gd name="connsiteY91" fmla="*/ 435211 h 1387104"/>
                  <a:gd name="connsiteX92" fmla="*/ 191591 w 924115"/>
                  <a:gd name="connsiteY92" fmla="*/ 430543 h 1387104"/>
                  <a:gd name="connsiteX93" fmla="*/ 110724 w 924115"/>
                  <a:gd name="connsiteY93" fmla="*/ 440830 h 1387104"/>
                  <a:gd name="connsiteX94" fmla="*/ 43287 w 924115"/>
                  <a:gd name="connsiteY94" fmla="*/ 476073 h 1387104"/>
                  <a:gd name="connsiteX95" fmla="*/ 8330 w 924115"/>
                  <a:gd name="connsiteY95" fmla="*/ 518459 h 1387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924115" h="1387104">
                    <a:moveTo>
                      <a:pt x="8140" y="517983"/>
                    </a:moveTo>
                    <a:cubicBezTo>
                      <a:pt x="3853" y="540938"/>
                      <a:pt x="-5481" y="563607"/>
                      <a:pt x="4330" y="587420"/>
                    </a:cubicBezTo>
                    <a:cubicBezTo>
                      <a:pt x="11854" y="605613"/>
                      <a:pt x="25190" y="617900"/>
                      <a:pt x="42715" y="626282"/>
                    </a:cubicBezTo>
                    <a:cubicBezTo>
                      <a:pt x="48526" y="629044"/>
                      <a:pt x="54812" y="631807"/>
                      <a:pt x="59575" y="635998"/>
                    </a:cubicBezTo>
                    <a:cubicBezTo>
                      <a:pt x="72433" y="647523"/>
                      <a:pt x="89102" y="648952"/>
                      <a:pt x="104437" y="652952"/>
                    </a:cubicBezTo>
                    <a:cubicBezTo>
                      <a:pt x="122916" y="657715"/>
                      <a:pt x="141966" y="660382"/>
                      <a:pt x="160825" y="663049"/>
                    </a:cubicBezTo>
                    <a:cubicBezTo>
                      <a:pt x="193591" y="667811"/>
                      <a:pt x="225691" y="678003"/>
                      <a:pt x="259504" y="675717"/>
                    </a:cubicBezTo>
                    <a:cubicBezTo>
                      <a:pt x="270553" y="674955"/>
                      <a:pt x="281888" y="678193"/>
                      <a:pt x="293032" y="677717"/>
                    </a:cubicBezTo>
                    <a:cubicBezTo>
                      <a:pt x="309225" y="677050"/>
                      <a:pt x="325608" y="675526"/>
                      <a:pt x="341610" y="672859"/>
                    </a:cubicBezTo>
                    <a:cubicBezTo>
                      <a:pt x="360565" y="669716"/>
                      <a:pt x="377424" y="680384"/>
                      <a:pt x="379996" y="698767"/>
                    </a:cubicBezTo>
                    <a:cubicBezTo>
                      <a:pt x="381710" y="711055"/>
                      <a:pt x="370757" y="723913"/>
                      <a:pt x="357326" y="724675"/>
                    </a:cubicBezTo>
                    <a:cubicBezTo>
                      <a:pt x="335800" y="725723"/>
                      <a:pt x="314273" y="725914"/>
                      <a:pt x="292842" y="727342"/>
                    </a:cubicBezTo>
                    <a:cubicBezTo>
                      <a:pt x="273887" y="728676"/>
                      <a:pt x="255218" y="725532"/>
                      <a:pt x="236549" y="725532"/>
                    </a:cubicBezTo>
                    <a:cubicBezTo>
                      <a:pt x="213213" y="725532"/>
                      <a:pt x="189210" y="728961"/>
                      <a:pt x="166636" y="735153"/>
                    </a:cubicBezTo>
                    <a:cubicBezTo>
                      <a:pt x="135775" y="743630"/>
                      <a:pt x="106247" y="756203"/>
                      <a:pt x="78911" y="773634"/>
                    </a:cubicBezTo>
                    <a:cubicBezTo>
                      <a:pt x="59575" y="785921"/>
                      <a:pt x="43954" y="800780"/>
                      <a:pt x="36334" y="822307"/>
                    </a:cubicBezTo>
                    <a:cubicBezTo>
                      <a:pt x="33476" y="830403"/>
                      <a:pt x="33667" y="839928"/>
                      <a:pt x="34048" y="848786"/>
                    </a:cubicBezTo>
                    <a:cubicBezTo>
                      <a:pt x="34524" y="859264"/>
                      <a:pt x="36524" y="869741"/>
                      <a:pt x="38239" y="880219"/>
                    </a:cubicBezTo>
                    <a:cubicBezTo>
                      <a:pt x="41096" y="897554"/>
                      <a:pt x="54527" y="905269"/>
                      <a:pt x="68338" y="912699"/>
                    </a:cubicBezTo>
                    <a:cubicBezTo>
                      <a:pt x="80815" y="919366"/>
                      <a:pt x="92627" y="928415"/>
                      <a:pt x="105866" y="932225"/>
                    </a:cubicBezTo>
                    <a:cubicBezTo>
                      <a:pt x="134727" y="940512"/>
                      <a:pt x="162159" y="952132"/>
                      <a:pt x="193401" y="954704"/>
                    </a:cubicBezTo>
                    <a:cubicBezTo>
                      <a:pt x="226262" y="957371"/>
                      <a:pt x="258838" y="957466"/>
                      <a:pt x="291604" y="958228"/>
                    </a:cubicBezTo>
                    <a:cubicBezTo>
                      <a:pt x="298176" y="958419"/>
                      <a:pt x="304939" y="956228"/>
                      <a:pt x="311606" y="956038"/>
                    </a:cubicBezTo>
                    <a:cubicBezTo>
                      <a:pt x="326751" y="955561"/>
                      <a:pt x="342467" y="976802"/>
                      <a:pt x="338086" y="991090"/>
                    </a:cubicBezTo>
                    <a:cubicBezTo>
                      <a:pt x="332371" y="1009473"/>
                      <a:pt x="316559" y="1017950"/>
                      <a:pt x="297700" y="1012902"/>
                    </a:cubicBezTo>
                    <a:cubicBezTo>
                      <a:pt x="296938" y="1012711"/>
                      <a:pt x="296176" y="1012521"/>
                      <a:pt x="295414" y="1012521"/>
                    </a:cubicBezTo>
                    <a:cubicBezTo>
                      <a:pt x="246265" y="1010902"/>
                      <a:pt x="197116" y="1008139"/>
                      <a:pt x="147871" y="1008330"/>
                    </a:cubicBezTo>
                    <a:cubicBezTo>
                      <a:pt x="135108" y="1008330"/>
                      <a:pt x="120725" y="1015283"/>
                      <a:pt x="109867" y="1022808"/>
                    </a:cubicBezTo>
                    <a:cubicBezTo>
                      <a:pt x="93198" y="1034428"/>
                      <a:pt x="77101" y="1047859"/>
                      <a:pt x="64052" y="1063289"/>
                    </a:cubicBezTo>
                    <a:cubicBezTo>
                      <a:pt x="49288" y="1080815"/>
                      <a:pt x="55670" y="1099198"/>
                      <a:pt x="73386" y="1113676"/>
                    </a:cubicBezTo>
                    <a:cubicBezTo>
                      <a:pt x="89674" y="1126916"/>
                      <a:pt x="109486" y="1130345"/>
                      <a:pt x="127298" y="1139013"/>
                    </a:cubicBezTo>
                    <a:cubicBezTo>
                      <a:pt x="151682" y="1150824"/>
                      <a:pt x="177399" y="1155110"/>
                      <a:pt x="203688" y="1157301"/>
                    </a:cubicBezTo>
                    <a:cubicBezTo>
                      <a:pt x="211022" y="1157967"/>
                      <a:pt x="218642" y="1155777"/>
                      <a:pt x="226072" y="1155110"/>
                    </a:cubicBezTo>
                    <a:cubicBezTo>
                      <a:pt x="243693" y="1153396"/>
                      <a:pt x="261791" y="1153967"/>
                      <a:pt x="278745" y="1149586"/>
                    </a:cubicBezTo>
                    <a:cubicBezTo>
                      <a:pt x="295223" y="1145395"/>
                      <a:pt x="306653" y="1151967"/>
                      <a:pt x="318274" y="1160254"/>
                    </a:cubicBezTo>
                    <a:cubicBezTo>
                      <a:pt x="321798" y="1162825"/>
                      <a:pt x="324941" y="1168064"/>
                      <a:pt x="325418" y="1172350"/>
                    </a:cubicBezTo>
                    <a:cubicBezTo>
                      <a:pt x="327894" y="1192448"/>
                      <a:pt x="311892" y="1209212"/>
                      <a:pt x="291128" y="1209212"/>
                    </a:cubicBezTo>
                    <a:cubicBezTo>
                      <a:pt x="278174" y="1209212"/>
                      <a:pt x="265315" y="1209403"/>
                      <a:pt x="252361" y="1209212"/>
                    </a:cubicBezTo>
                    <a:cubicBezTo>
                      <a:pt x="228834" y="1208926"/>
                      <a:pt x="205879" y="1209879"/>
                      <a:pt x="183304" y="1218642"/>
                    </a:cubicBezTo>
                    <a:cubicBezTo>
                      <a:pt x="175303" y="1221690"/>
                      <a:pt x="163969" y="1216451"/>
                      <a:pt x="156063" y="1219690"/>
                    </a:cubicBezTo>
                    <a:cubicBezTo>
                      <a:pt x="139490" y="1226357"/>
                      <a:pt x="121011" y="1233120"/>
                      <a:pt x="109010" y="1245312"/>
                    </a:cubicBezTo>
                    <a:cubicBezTo>
                      <a:pt x="84435" y="1270363"/>
                      <a:pt x="85959" y="1290175"/>
                      <a:pt x="107676" y="1315035"/>
                    </a:cubicBezTo>
                    <a:cubicBezTo>
                      <a:pt x="120440" y="1329608"/>
                      <a:pt x="137299" y="1341419"/>
                      <a:pt x="154063" y="1351516"/>
                    </a:cubicBezTo>
                    <a:cubicBezTo>
                      <a:pt x="166541" y="1359040"/>
                      <a:pt x="181685" y="1362279"/>
                      <a:pt x="195878" y="1366660"/>
                    </a:cubicBezTo>
                    <a:cubicBezTo>
                      <a:pt x="213880" y="1372090"/>
                      <a:pt x="231882" y="1379138"/>
                      <a:pt x="250265" y="1380948"/>
                    </a:cubicBezTo>
                    <a:cubicBezTo>
                      <a:pt x="272649" y="1383043"/>
                      <a:pt x="294842" y="1391330"/>
                      <a:pt x="318178" y="1384377"/>
                    </a:cubicBezTo>
                    <a:cubicBezTo>
                      <a:pt x="327894" y="1381424"/>
                      <a:pt x="338848" y="1381710"/>
                      <a:pt x="349230" y="1381710"/>
                    </a:cubicBezTo>
                    <a:cubicBezTo>
                      <a:pt x="395521" y="1381329"/>
                      <a:pt x="440099" y="1372280"/>
                      <a:pt x="483342" y="1356278"/>
                    </a:cubicBezTo>
                    <a:cubicBezTo>
                      <a:pt x="525728" y="1340466"/>
                      <a:pt x="564781" y="1318083"/>
                      <a:pt x="604024" y="1295699"/>
                    </a:cubicBezTo>
                    <a:cubicBezTo>
                      <a:pt x="637075" y="1276935"/>
                      <a:pt x="664127" y="1251122"/>
                      <a:pt x="692892" y="1227024"/>
                    </a:cubicBezTo>
                    <a:cubicBezTo>
                      <a:pt x="720038" y="1204354"/>
                      <a:pt x="750328" y="1185400"/>
                      <a:pt x="776712" y="1161968"/>
                    </a:cubicBezTo>
                    <a:cubicBezTo>
                      <a:pt x="798905" y="1142251"/>
                      <a:pt x="817765" y="1118629"/>
                      <a:pt x="837100" y="1096055"/>
                    </a:cubicBezTo>
                    <a:cubicBezTo>
                      <a:pt x="841768" y="1090626"/>
                      <a:pt x="841863" y="1081672"/>
                      <a:pt x="845387" y="1075005"/>
                    </a:cubicBezTo>
                    <a:cubicBezTo>
                      <a:pt x="856341" y="1054431"/>
                      <a:pt x="868914" y="1034714"/>
                      <a:pt x="879106" y="1013854"/>
                    </a:cubicBezTo>
                    <a:cubicBezTo>
                      <a:pt x="890917" y="989661"/>
                      <a:pt x="900823" y="964610"/>
                      <a:pt x="911586" y="939940"/>
                    </a:cubicBezTo>
                    <a:cubicBezTo>
                      <a:pt x="911872" y="939274"/>
                      <a:pt x="911395" y="938131"/>
                      <a:pt x="911777" y="937559"/>
                    </a:cubicBezTo>
                    <a:cubicBezTo>
                      <a:pt x="924731" y="921176"/>
                      <a:pt x="919682" y="901650"/>
                      <a:pt x="921492" y="883362"/>
                    </a:cubicBezTo>
                    <a:cubicBezTo>
                      <a:pt x="922635" y="872313"/>
                      <a:pt x="923492" y="861169"/>
                      <a:pt x="923969" y="849929"/>
                    </a:cubicBezTo>
                    <a:cubicBezTo>
                      <a:pt x="925397" y="818211"/>
                      <a:pt x="916063" y="787826"/>
                      <a:pt x="910443" y="757156"/>
                    </a:cubicBezTo>
                    <a:cubicBezTo>
                      <a:pt x="906062" y="733343"/>
                      <a:pt x="901108" y="709531"/>
                      <a:pt x="893870" y="686480"/>
                    </a:cubicBezTo>
                    <a:cubicBezTo>
                      <a:pt x="888916" y="670764"/>
                      <a:pt x="878439" y="656762"/>
                      <a:pt x="872248" y="641332"/>
                    </a:cubicBezTo>
                    <a:cubicBezTo>
                      <a:pt x="856150" y="600946"/>
                      <a:pt x="833957" y="563989"/>
                      <a:pt x="809859" y="528270"/>
                    </a:cubicBezTo>
                    <a:cubicBezTo>
                      <a:pt x="798143" y="510839"/>
                      <a:pt x="782618" y="495885"/>
                      <a:pt x="768140" y="480550"/>
                    </a:cubicBezTo>
                    <a:cubicBezTo>
                      <a:pt x="764139" y="476359"/>
                      <a:pt x="757662" y="474358"/>
                      <a:pt x="752137" y="471691"/>
                    </a:cubicBezTo>
                    <a:cubicBezTo>
                      <a:pt x="740898" y="466072"/>
                      <a:pt x="729468" y="460833"/>
                      <a:pt x="718324" y="455023"/>
                    </a:cubicBezTo>
                    <a:cubicBezTo>
                      <a:pt x="707751" y="449593"/>
                      <a:pt x="698321" y="448927"/>
                      <a:pt x="686225" y="452641"/>
                    </a:cubicBezTo>
                    <a:cubicBezTo>
                      <a:pt x="672604" y="456832"/>
                      <a:pt x="657173" y="455880"/>
                      <a:pt x="642600" y="455404"/>
                    </a:cubicBezTo>
                    <a:cubicBezTo>
                      <a:pt x="639076" y="455308"/>
                      <a:pt x="634218" y="448736"/>
                      <a:pt x="632694" y="444259"/>
                    </a:cubicBezTo>
                    <a:cubicBezTo>
                      <a:pt x="629741" y="435877"/>
                      <a:pt x="624979" y="431972"/>
                      <a:pt x="616025" y="432163"/>
                    </a:cubicBezTo>
                    <a:cubicBezTo>
                      <a:pt x="607548" y="432353"/>
                      <a:pt x="598499" y="433210"/>
                      <a:pt x="590689" y="430829"/>
                    </a:cubicBezTo>
                    <a:cubicBezTo>
                      <a:pt x="574496" y="425876"/>
                      <a:pt x="568686" y="400444"/>
                      <a:pt x="580592" y="387014"/>
                    </a:cubicBezTo>
                    <a:cubicBezTo>
                      <a:pt x="589070" y="377489"/>
                      <a:pt x="589355" y="368059"/>
                      <a:pt x="585831" y="356534"/>
                    </a:cubicBezTo>
                    <a:cubicBezTo>
                      <a:pt x="582116" y="344437"/>
                      <a:pt x="582783" y="330626"/>
                      <a:pt x="577735" y="319291"/>
                    </a:cubicBezTo>
                    <a:cubicBezTo>
                      <a:pt x="566210" y="293479"/>
                      <a:pt x="567638" y="265475"/>
                      <a:pt x="561161" y="238900"/>
                    </a:cubicBezTo>
                    <a:cubicBezTo>
                      <a:pt x="553256" y="206706"/>
                      <a:pt x="547826" y="173844"/>
                      <a:pt x="540968" y="141364"/>
                    </a:cubicBezTo>
                    <a:cubicBezTo>
                      <a:pt x="536682" y="121076"/>
                      <a:pt x="532015" y="100883"/>
                      <a:pt x="527443" y="80595"/>
                    </a:cubicBezTo>
                    <a:cubicBezTo>
                      <a:pt x="519251" y="53258"/>
                      <a:pt x="503059" y="32017"/>
                      <a:pt x="488486" y="10110"/>
                    </a:cubicBezTo>
                    <a:cubicBezTo>
                      <a:pt x="479913" y="-2749"/>
                      <a:pt x="466197" y="-3606"/>
                      <a:pt x="456386" y="9062"/>
                    </a:cubicBezTo>
                    <a:cubicBezTo>
                      <a:pt x="441337" y="28493"/>
                      <a:pt x="427049" y="47924"/>
                      <a:pt x="421525" y="73451"/>
                    </a:cubicBezTo>
                    <a:cubicBezTo>
                      <a:pt x="417524" y="92311"/>
                      <a:pt x="404666" y="109170"/>
                      <a:pt x="398855" y="127839"/>
                    </a:cubicBezTo>
                    <a:cubicBezTo>
                      <a:pt x="389711" y="156985"/>
                      <a:pt x="384949" y="187656"/>
                      <a:pt x="374757" y="216421"/>
                    </a:cubicBezTo>
                    <a:cubicBezTo>
                      <a:pt x="365518" y="242425"/>
                      <a:pt x="368756" y="268809"/>
                      <a:pt x="365518" y="294907"/>
                    </a:cubicBezTo>
                    <a:cubicBezTo>
                      <a:pt x="362565" y="319291"/>
                      <a:pt x="360850" y="343771"/>
                      <a:pt x="357803" y="368059"/>
                    </a:cubicBezTo>
                    <a:cubicBezTo>
                      <a:pt x="356660" y="377013"/>
                      <a:pt x="354183" y="386252"/>
                      <a:pt x="350278" y="394444"/>
                    </a:cubicBezTo>
                    <a:cubicBezTo>
                      <a:pt x="345420" y="404826"/>
                      <a:pt x="351611" y="408350"/>
                      <a:pt x="358660" y="412732"/>
                    </a:cubicBezTo>
                    <a:cubicBezTo>
                      <a:pt x="370471" y="420161"/>
                      <a:pt x="382377" y="428734"/>
                      <a:pt x="382758" y="443878"/>
                    </a:cubicBezTo>
                    <a:cubicBezTo>
                      <a:pt x="383044" y="454642"/>
                      <a:pt x="379329" y="465690"/>
                      <a:pt x="376281" y="476263"/>
                    </a:cubicBezTo>
                    <a:cubicBezTo>
                      <a:pt x="375995" y="477406"/>
                      <a:pt x="367518" y="477978"/>
                      <a:pt x="364375" y="476263"/>
                    </a:cubicBezTo>
                    <a:cubicBezTo>
                      <a:pt x="359517" y="473501"/>
                      <a:pt x="355898" y="468548"/>
                      <a:pt x="351897" y="464452"/>
                    </a:cubicBezTo>
                    <a:cubicBezTo>
                      <a:pt x="343039" y="455213"/>
                      <a:pt x="335324" y="447022"/>
                      <a:pt x="319321" y="451213"/>
                    </a:cubicBezTo>
                    <a:cubicBezTo>
                      <a:pt x="311511" y="453213"/>
                      <a:pt x="301033" y="445307"/>
                      <a:pt x="291890" y="441497"/>
                    </a:cubicBezTo>
                    <a:cubicBezTo>
                      <a:pt x="287699" y="439782"/>
                      <a:pt x="283984" y="435496"/>
                      <a:pt x="279793" y="435211"/>
                    </a:cubicBezTo>
                    <a:cubicBezTo>
                      <a:pt x="250456" y="433115"/>
                      <a:pt x="220928" y="429781"/>
                      <a:pt x="191591" y="430543"/>
                    </a:cubicBezTo>
                    <a:cubicBezTo>
                      <a:pt x="164445" y="431210"/>
                      <a:pt x="136441" y="433210"/>
                      <a:pt x="110724" y="440830"/>
                    </a:cubicBezTo>
                    <a:cubicBezTo>
                      <a:pt x="86626" y="447974"/>
                      <a:pt x="61861" y="459785"/>
                      <a:pt x="43287" y="476073"/>
                    </a:cubicBezTo>
                    <a:cubicBezTo>
                      <a:pt x="30333" y="487407"/>
                      <a:pt x="12140" y="498266"/>
                      <a:pt x="8330" y="518459"/>
                    </a:cubicBezTo>
                    <a:close/>
                  </a:path>
                </a:pathLst>
              </a:custGeom>
              <a:solidFill>
                <a:srgbClr val="FFFFFF"/>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dirty="0"/>
              </a:p>
            </p:txBody>
          </p:sp>
        </p:grpSp>
        <p:grpSp>
          <p:nvGrpSpPr>
            <p:cNvPr id="249" name="グラフィックス 4396">
              <a:extLst>
                <a:ext uri="{FF2B5EF4-FFF2-40B4-BE49-F238E27FC236}">
                  <a16:creationId xmlns:a16="http://schemas.microsoft.com/office/drawing/2014/main" id="{71931A90-B0A3-4C48-85EC-A1D5F381A0A6}"/>
                </a:ext>
              </a:extLst>
            </p:cNvPr>
            <p:cNvGrpSpPr/>
            <p:nvPr/>
          </p:nvGrpSpPr>
          <p:grpSpPr>
            <a:xfrm rot="712828">
              <a:off x="7426613" y="3428115"/>
              <a:ext cx="305995" cy="369332"/>
              <a:chOff x="756934" y="7200283"/>
              <a:chExt cx="1005287" cy="1478516"/>
            </a:xfrm>
          </p:grpSpPr>
          <p:sp>
            <p:nvSpPr>
              <p:cNvPr id="253" name="フリーフォーム: 図形 252">
                <a:extLst>
                  <a:ext uri="{FF2B5EF4-FFF2-40B4-BE49-F238E27FC236}">
                    <a16:creationId xmlns:a16="http://schemas.microsoft.com/office/drawing/2014/main" id="{1FA045CA-0E63-34AD-13E2-C6B7A3418D04}"/>
                  </a:ext>
                </a:extLst>
              </p:cNvPr>
              <p:cNvSpPr/>
              <p:nvPr/>
            </p:nvSpPr>
            <p:spPr>
              <a:xfrm>
                <a:off x="756934" y="7200283"/>
                <a:ext cx="1005287" cy="1478516"/>
              </a:xfrm>
              <a:custGeom>
                <a:avLst/>
                <a:gdLst>
                  <a:gd name="connsiteX0" fmla="*/ 1004677 w 1005287"/>
                  <a:gd name="connsiteY0" fmla="*/ 587054 h 1478516"/>
                  <a:gd name="connsiteX1" fmla="*/ 1004391 w 1005287"/>
                  <a:gd name="connsiteY1" fmla="*/ 633917 h 1478516"/>
                  <a:gd name="connsiteX2" fmla="*/ 989437 w 1005287"/>
                  <a:gd name="connsiteY2" fmla="*/ 675732 h 1478516"/>
                  <a:gd name="connsiteX3" fmla="*/ 984103 w 1005287"/>
                  <a:gd name="connsiteY3" fmla="*/ 683352 h 1478516"/>
                  <a:gd name="connsiteX4" fmla="*/ 897616 w 1005287"/>
                  <a:gd name="connsiteY4" fmla="*/ 728119 h 1478516"/>
                  <a:gd name="connsiteX5" fmla="*/ 884853 w 1005287"/>
                  <a:gd name="connsiteY5" fmla="*/ 732882 h 1478516"/>
                  <a:gd name="connsiteX6" fmla="*/ 860659 w 1005287"/>
                  <a:gd name="connsiteY6" fmla="*/ 739930 h 1478516"/>
                  <a:gd name="connsiteX7" fmla="*/ 830846 w 1005287"/>
                  <a:gd name="connsiteY7" fmla="*/ 742693 h 1478516"/>
                  <a:gd name="connsiteX8" fmla="*/ 826941 w 1005287"/>
                  <a:gd name="connsiteY8" fmla="*/ 744407 h 1478516"/>
                  <a:gd name="connsiteX9" fmla="*/ 829989 w 1005287"/>
                  <a:gd name="connsiteY9" fmla="*/ 749169 h 1478516"/>
                  <a:gd name="connsiteX10" fmla="*/ 846086 w 1005287"/>
                  <a:gd name="connsiteY10" fmla="*/ 754980 h 1478516"/>
                  <a:gd name="connsiteX11" fmla="*/ 884376 w 1005287"/>
                  <a:gd name="connsiteY11" fmla="*/ 769934 h 1478516"/>
                  <a:gd name="connsiteX12" fmla="*/ 924477 w 1005287"/>
                  <a:gd name="connsiteY12" fmla="*/ 792318 h 1478516"/>
                  <a:gd name="connsiteX13" fmla="*/ 945336 w 1005287"/>
                  <a:gd name="connsiteY13" fmla="*/ 812892 h 1478516"/>
                  <a:gd name="connsiteX14" fmla="*/ 967339 w 1005287"/>
                  <a:gd name="connsiteY14" fmla="*/ 849182 h 1478516"/>
                  <a:gd name="connsiteX15" fmla="*/ 974578 w 1005287"/>
                  <a:gd name="connsiteY15" fmla="*/ 931002 h 1478516"/>
                  <a:gd name="connsiteX16" fmla="*/ 950289 w 1005287"/>
                  <a:gd name="connsiteY16" fmla="*/ 970149 h 1478516"/>
                  <a:gd name="connsiteX17" fmla="*/ 892092 w 1005287"/>
                  <a:gd name="connsiteY17" fmla="*/ 1010821 h 1478516"/>
                  <a:gd name="connsiteX18" fmla="*/ 889710 w 1005287"/>
                  <a:gd name="connsiteY18" fmla="*/ 1011012 h 1478516"/>
                  <a:gd name="connsiteX19" fmla="*/ 873708 w 1005287"/>
                  <a:gd name="connsiteY19" fmla="*/ 1026347 h 1478516"/>
                  <a:gd name="connsiteX20" fmla="*/ 891044 w 1005287"/>
                  <a:gd name="connsiteY20" fmla="*/ 1040349 h 1478516"/>
                  <a:gd name="connsiteX21" fmla="*/ 943050 w 1005287"/>
                  <a:gd name="connsiteY21" fmla="*/ 1088736 h 1478516"/>
                  <a:gd name="connsiteX22" fmla="*/ 952861 w 1005287"/>
                  <a:gd name="connsiteY22" fmla="*/ 1106833 h 1478516"/>
                  <a:gd name="connsiteX23" fmla="*/ 941241 w 1005287"/>
                  <a:gd name="connsiteY23" fmla="*/ 1176271 h 1478516"/>
                  <a:gd name="connsiteX24" fmla="*/ 906855 w 1005287"/>
                  <a:gd name="connsiteY24" fmla="*/ 1205703 h 1478516"/>
                  <a:gd name="connsiteX25" fmla="*/ 862183 w 1005287"/>
                  <a:gd name="connsiteY25" fmla="*/ 1223133 h 1478516"/>
                  <a:gd name="connsiteX26" fmla="*/ 853896 w 1005287"/>
                  <a:gd name="connsiteY26" fmla="*/ 1230373 h 1478516"/>
                  <a:gd name="connsiteX27" fmla="*/ 861516 w 1005287"/>
                  <a:gd name="connsiteY27" fmla="*/ 1234849 h 1478516"/>
                  <a:gd name="connsiteX28" fmla="*/ 907713 w 1005287"/>
                  <a:gd name="connsiteY28" fmla="*/ 1274854 h 1478516"/>
                  <a:gd name="connsiteX29" fmla="*/ 917714 w 1005287"/>
                  <a:gd name="connsiteY29" fmla="*/ 1291523 h 1478516"/>
                  <a:gd name="connsiteX30" fmla="*/ 918000 w 1005287"/>
                  <a:gd name="connsiteY30" fmla="*/ 1318955 h 1478516"/>
                  <a:gd name="connsiteX31" fmla="*/ 912189 w 1005287"/>
                  <a:gd name="connsiteY31" fmla="*/ 1362103 h 1478516"/>
                  <a:gd name="connsiteX32" fmla="*/ 876661 w 1005287"/>
                  <a:gd name="connsiteY32" fmla="*/ 1407061 h 1478516"/>
                  <a:gd name="connsiteX33" fmla="*/ 863326 w 1005287"/>
                  <a:gd name="connsiteY33" fmla="*/ 1416300 h 1478516"/>
                  <a:gd name="connsiteX34" fmla="*/ 796461 w 1005287"/>
                  <a:gd name="connsiteY34" fmla="*/ 1454877 h 1478516"/>
                  <a:gd name="connsiteX35" fmla="*/ 765695 w 1005287"/>
                  <a:gd name="connsiteY35" fmla="*/ 1461163 h 1478516"/>
                  <a:gd name="connsiteX36" fmla="*/ 713974 w 1005287"/>
                  <a:gd name="connsiteY36" fmla="*/ 1473260 h 1478516"/>
                  <a:gd name="connsiteX37" fmla="*/ 636631 w 1005287"/>
                  <a:gd name="connsiteY37" fmla="*/ 1476213 h 1478516"/>
                  <a:gd name="connsiteX38" fmla="*/ 596912 w 1005287"/>
                  <a:gd name="connsiteY38" fmla="*/ 1473260 h 1478516"/>
                  <a:gd name="connsiteX39" fmla="*/ 503281 w 1005287"/>
                  <a:gd name="connsiteY39" fmla="*/ 1457734 h 1478516"/>
                  <a:gd name="connsiteX40" fmla="*/ 423652 w 1005287"/>
                  <a:gd name="connsiteY40" fmla="*/ 1426397 h 1478516"/>
                  <a:gd name="connsiteX41" fmla="*/ 348881 w 1005287"/>
                  <a:gd name="connsiteY41" fmla="*/ 1389345 h 1478516"/>
                  <a:gd name="connsiteX42" fmla="*/ 303637 w 1005287"/>
                  <a:gd name="connsiteY42" fmla="*/ 1355245 h 1478516"/>
                  <a:gd name="connsiteX43" fmla="*/ 229247 w 1005287"/>
                  <a:gd name="connsiteY43" fmla="*/ 1296286 h 1478516"/>
                  <a:gd name="connsiteX44" fmla="*/ 209530 w 1005287"/>
                  <a:gd name="connsiteY44" fmla="*/ 1281331 h 1478516"/>
                  <a:gd name="connsiteX45" fmla="*/ 146284 w 1005287"/>
                  <a:gd name="connsiteY45" fmla="*/ 1228372 h 1478516"/>
                  <a:gd name="connsiteX46" fmla="*/ 129806 w 1005287"/>
                  <a:gd name="connsiteY46" fmla="*/ 1214466 h 1478516"/>
                  <a:gd name="connsiteX47" fmla="*/ 87229 w 1005287"/>
                  <a:gd name="connsiteY47" fmla="*/ 1145886 h 1478516"/>
                  <a:gd name="connsiteX48" fmla="*/ 66274 w 1005287"/>
                  <a:gd name="connsiteY48" fmla="*/ 1108929 h 1478516"/>
                  <a:gd name="connsiteX49" fmla="*/ 50177 w 1005287"/>
                  <a:gd name="connsiteY49" fmla="*/ 1082449 h 1478516"/>
                  <a:gd name="connsiteX50" fmla="*/ 28269 w 1005287"/>
                  <a:gd name="connsiteY50" fmla="*/ 1045969 h 1478516"/>
                  <a:gd name="connsiteX51" fmla="*/ 10648 w 1005287"/>
                  <a:gd name="connsiteY51" fmla="*/ 993010 h 1478516"/>
                  <a:gd name="connsiteX52" fmla="*/ 171 w 1005287"/>
                  <a:gd name="connsiteY52" fmla="*/ 902427 h 1478516"/>
                  <a:gd name="connsiteX53" fmla="*/ 13125 w 1005287"/>
                  <a:gd name="connsiteY53" fmla="*/ 797652 h 1478516"/>
                  <a:gd name="connsiteX54" fmla="*/ 39604 w 1005287"/>
                  <a:gd name="connsiteY54" fmla="*/ 712689 h 1478516"/>
                  <a:gd name="connsiteX55" fmla="*/ 94944 w 1005287"/>
                  <a:gd name="connsiteY55" fmla="*/ 587911 h 1478516"/>
                  <a:gd name="connsiteX56" fmla="*/ 134283 w 1005287"/>
                  <a:gd name="connsiteY56" fmla="*/ 527904 h 1478516"/>
                  <a:gd name="connsiteX57" fmla="*/ 191528 w 1005287"/>
                  <a:gd name="connsiteY57" fmla="*/ 476755 h 1478516"/>
                  <a:gd name="connsiteX58" fmla="*/ 258012 w 1005287"/>
                  <a:gd name="connsiteY58" fmla="*/ 449322 h 1478516"/>
                  <a:gd name="connsiteX59" fmla="*/ 322020 w 1005287"/>
                  <a:gd name="connsiteY59" fmla="*/ 392172 h 1478516"/>
                  <a:gd name="connsiteX60" fmla="*/ 347166 w 1005287"/>
                  <a:gd name="connsiteY60" fmla="*/ 331213 h 1478516"/>
                  <a:gd name="connsiteX61" fmla="*/ 373646 w 1005287"/>
                  <a:gd name="connsiteY61" fmla="*/ 226533 h 1478516"/>
                  <a:gd name="connsiteX62" fmla="*/ 391458 w 1005287"/>
                  <a:gd name="connsiteY62" fmla="*/ 147761 h 1478516"/>
                  <a:gd name="connsiteX63" fmla="*/ 426605 w 1005287"/>
                  <a:gd name="connsiteY63" fmla="*/ 51654 h 1478516"/>
                  <a:gd name="connsiteX64" fmla="*/ 467086 w 1005287"/>
                  <a:gd name="connsiteY64" fmla="*/ 7077 h 1478516"/>
                  <a:gd name="connsiteX65" fmla="*/ 530237 w 1005287"/>
                  <a:gd name="connsiteY65" fmla="*/ 16316 h 1478516"/>
                  <a:gd name="connsiteX66" fmla="*/ 577100 w 1005287"/>
                  <a:gd name="connsiteY66" fmla="*/ 81848 h 1478516"/>
                  <a:gd name="connsiteX67" fmla="*/ 604151 w 1005287"/>
                  <a:gd name="connsiteY67" fmla="*/ 144427 h 1478516"/>
                  <a:gd name="connsiteX68" fmla="*/ 628821 w 1005287"/>
                  <a:gd name="connsiteY68" fmla="*/ 233867 h 1478516"/>
                  <a:gd name="connsiteX69" fmla="*/ 631773 w 1005287"/>
                  <a:gd name="connsiteY69" fmla="*/ 247297 h 1478516"/>
                  <a:gd name="connsiteX70" fmla="*/ 641298 w 1005287"/>
                  <a:gd name="connsiteY70" fmla="*/ 300066 h 1478516"/>
                  <a:gd name="connsiteX71" fmla="*/ 644251 w 1005287"/>
                  <a:gd name="connsiteY71" fmla="*/ 377694 h 1478516"/>
                  <a:gd name="connsiteX72" fmla="*/ 661587 w 1005287"/>
                  <a:gd name="connsiteY72" fmla="*/ 433130 h 1478516"/>
                  <a:gd name="connsiteX73" fmla="*/ 677970 w 1005287"/>
                  <a:gd name="connsiteY73" fmla="*/ 436464 h 1478516"/>
                  <a:gd name="connsiteX74" fmla="*/ 726547 w 1005287"/>
                  <a:gd name="connsiteY74" fmla="*/ 430082 h 1478516"/>
                  <a:gd name="connsiteX75" fmla="*/ 766457 w 1005287"/>
                  <a:gd name="connsiteY75" fmla="*/ 430653 h 1478516"/>
                  <a:gd name="connsiteX76" fmla="*/ 851229 w 1005287"/>
                  <a:gd name="connsiteY76" fmla="*/ 440845 h 1478516"/>
                  <a:gd name="connsiteX77" fmla="*/ 895711 w 1005287"/>
                  <a:gd name="connsiteY77" fmla="*/ 458467 h 1478516"/>
                  <a:gd name="connsiteX78" fmla="*/ 975721 w 1005287"/>
                  <a:gd name="connsiteY78" fmla="*/ 512092 h 1478516"/>
                  <a:gd name="connsiteX79" fmla="*/ 994295 w 1005287"/>
                  <a:gd name="connsiteY79" fmla="*/ 543525 h 1478516"/>
                  <a:gd name="connsiteX80" fmla="*/ 1004201 w 1005287"/>
                  <a:gd name="connsiteY80" fmla="*/ 587244 h 1478516"/>
                  <a:gd name="connsiteX81" fmla="*/ 958100 w 1005287"/>
                  <a:gd name="connsiteY81" fmla="*/ 634965 h 1478516"/>
                  <a:gd name="connsiteX82" fmla="*/ 954290 w 1005287"/>
                  <a:gd name="connsiteY82" fmla="*/ 565527 h 1478516"/>
                  <a:gd name="connsiteX83" fmla="*/ 919333 w 1005287"/>
                  <a:gd name="connsiteY83" fmla="*/ 523141 h 1478516"/>
                  <a:gd name="connsiteX84" fmla="*/ 851896 w 1005287"/>
                  <a:gd name="connsiteY84" fmla="*/ 487899 h 1478516"/>
                  <a:gd name="connsiteX85" fmla="*/ 771029 w 1005287"/>
                  <a:gd name="connsiteY85" fmla="*/ 477612 h 1478516"/>
                  <a:gd name="connsiteX86" fmla="*/ 682923 w 1005287"/>
                  <a:gd name="connsiteY86" fmla="*/ 482279 h 1478516"/>
                  <a:gd name="connsiteX87" fmla="*/ 670826 w 1005287"/>
                  <a:gd name="connsiteY87" fmla="*/ 488565 h 1478516"/>
                  <a:gd name="connsiteX88" fmla="*/ 643394 w 1005287"/>
                  <a:gd name="connsiteY88" fmla="*/ 498281 h 1478516"/>
                  <a:gd name="connsiteX89" fmla="*/ 610723 w 1005287"/>
                  <a:gd name="connsiteY89" fmla="*/ 511521 h 1478516"/>
                  <a:gd name="connsiteX90" fmla="*/ 598341 w 1005287"/>
                  <a:gd name="connsiteY90" fmla="*/ 523332 h 1478516"/>
                  <a:gd name="connsiteX91" fmla="*/ 586339 w 1005287"/>
                  <a:gd name="connsiteY91" fmla="*/ 523332 h 1478516"/>
                  <a:gd name="connsiteX92" fmla="*/ 579862 w 1005287"/>
                  <a:gd name="connsiteY92" fmla="*/ 490947 h 1478516"/>
                  <a:gd name="connsiteX93" fmla="*/ 603960 w 1005287"/>
                  <a:gd name="connsiteY93" fmla="*/ 459800 h 1478516"/>
                  <a:gd name="connsiteX94" fmla="*/ 612247 w 1005287"/>
                  <a:gd name="connsiteY94" fmla="*/ 441512 h 1478516"/>
                  <a:gd name="connsiteX95" fmla="*/ 604722 w 1005287"/>
                  <a:gd name="connsiteY95" fmla="*/ 415128 h 1478516"/>
                  <a:gd name="connsiteX96" fmla="*/ 597007 w 1005287"/>
                  <a:gd name="connsiteY96" fmla="*/ 341976 h 1478516"/>
                  <a:gd name="connsiteX97" fmla="*/ 587768 w 1005287"/>
                  <a:gd name="connsiteY97" fmla="*/ 263490 h 1478516"/>
                  <a:gd name="connsiteX98" fmla="*/ 563670 w 1005287"/>
                  <a:gd name="connsiteY98" fmla="*/ 174907 h 1478516"/>
                  <a:gd name="connsiteX99" fmla="*/ 541000 w 1005287"/>
                  <a:gd name="connsiteY99" fmla="*/ 120519 h 1478516"/>
                  <a:gd name="connsiteX100" fmla="*/ 506139 w 1005287"/>
                  <a:gd name="connsiteY100" fmla="*/ 56130 h 1478516"/>
                  <a:gd name="connsiteX101" fmla="*/ 474039 w 1005287"/>
                  <a:gd name="connsiteY101" fmla="*/ 57178 h 1478516"/>
                  <a:gd name="connsiteX102" fmla="*/ 435082 w 1005287"/>
                  <a:gd name="connsiteY102" fmla="*/ 127663 h 1478516"/>
                  <a:gd name="connsiteX103" fmla="*/ 421557 w 1005287"/>
                  <a:gd name="connsiteY103" fmla="*/ 188433 h 1478516"/>
                  <a:gd name="connsiteX104" fmla="*/ 401459 w 1005287"/>
                  <a:gd name="connsiteY104" fmla="*/ 285969 h 1478516"/>
                  <a:gd name="connsiteX105" fmla="*/ 384885 w 1005287"/>
                  <a:gd name="connsiteY105" fmla="*/ 366360 h 1478516"/>
                  <a:gd name="connsiteX106" fmla="*/ 376789 w 1005287"/>
                  <a:gd name="connsiteY106" fmla="*/ 403602 h 1478516"/>
                  <a:gd name="connsiteX107" fmla="*/ 382028 w 1005287"/>
                  <a:gd name="connsiteY107" fmla="*/ 434082 h 1478516"/>
                  <a:gd name="connsiteX108" fmla="*/ 371931 w 1005287"/>
                  <a:gd name="connsiteY108" fmla="*/ 477897 h 1478516"/>
                  <a:gd name="connsiteX109" fmla="*/ 346595 w 1005287"/>
                  <a:gd name="connsiteY109" fmla="*/ 479231 h 1478516"/>
                  <a:gd name="connsiteX110" fmla="*/ 329926 w 1005287"/>
                  <a:gd name="connsiteY110" fmla="*/ 491328 h 1478516"/>
                  <a:gd name="connsiteX111" fmla="*/ 320020 w 1005287"/>
                  <a:gd name="connsiteY111" fmla="*/ 502472 h 1478516"/>
                  <a:gd name="connsiteX112" fmla="*/ 276300 w 1005287"/>
                  <a:gd name="connsiteY112" fmla="*/ 499710 h 1478516"/>
                  <a:gd name="connsiteX113" fmla="*/ 244201 w 1005287"/>
                  <a:gd name="connsiteY113" fmla="*/ 502091 h 1478516"/>
                  <a:gd name="connsiteX114" fmla="*/ 210292 w 1005287"/>
                  <a:gd name="connsiteY114" fmla="*/ 518760 h 1478516"/>
                  <a:gd name="connsiteX115" fmla="*/ 194290 w 1005287"/>
                  <a:gd name="connsiteY115" fmla="*/ 527618 h 1478516"/>
                  <a:gd name="connsiteX116" fmla="*/ 152571 w 1005287"/>
                  <a:gd name="connsiteY116" fmla="*/ 575338 h 1478516"/>
                  <a:gd name="connsiteX117" fmla="*/ 90182 w 1005287"/>
                  <a:gd name="connsiteY117" fmla="*/ 688495 h 1478516"/>
                  <a:gd name="connsiteX118" fmla="*/ 68560 w 1005287"/>
                  <a:gd name="connsiteY118" fmla="*/ 733644 h 1478516"/>
                  <a:gd name="connsiteX119" fmla="*/ 51987 w 1005287"/>
                  <a:gd name="connsiteY119" fmla="*/ 804319 h 1478516"/>
                  <a:gd name="connsiteX120" fmla="*/ 38461 w 1005287"/>
                  <a:gd name="connsiteY120" fmla="*/ 897093 h 1478516"/>
                  <a:gd name="connsiteX121" fmla="*/ 40938 w 1005287"/>
                  <a:gd name="connsiteY121" fmla="*/ 930526 h 1478516"/>
                  <a:gd name="connsiteX122" fmla="*/ 50558 w 1005287"/>
                  <a:gd name="connsiteY122" fmla="*/ 984723 h 1478516"/>
                  <a:gd name="connsiteX123" fmla="*/ 50748 w 1005287"/>
                  <a:gd name="connsiteY123" fmla="*/ 987104 h 1478516"/>
                  <a:gd name="connsiteX124" fmla="*/ 83229 w 1005287"/>
                  <a:gd name="connsiteY124" fmla="*/ 1061018 h 1478516"/>
                  <a:gd name="connsiteX125" fmla="*/ 116947 w 1005287"/>
                  <a:gd name="connsiteY125" fmla="*/ 1122169 h 1478516"/>
                  <a:gd name="connsiteX126" fmla="*/ 125234 w 1005287"/>
                  <a:gd name="connsiteY126" fmla="*/ 1143124 h 1478516"/>
                  <a:gd name="connsiteX127" fmla="*/ 185718 w 1005287"/>
                  <a:gd name="connsiteY127" fmla="*/ 1209037 h 1478516"/>
                  <a:gd name="connsiteX128" fmla="*/ 269538 w 1005287"/>
                  <a:gd name="connsiteY128" fmla="*/ 1274092 h 1478516"/>
                  <a:gd name="connsiteX129" fmla="*/ 358406 w 1005287"/>
                  <a:gd name="connsiteY129" fmla="*/ 1342767 h 1478516"/>
                  <a:gd name="connsiteX130" fmla="*/ 479088 w 1005287"/>
                  <a:gd name="connsiteY130" fmla="*/ 1403251 h 1478516"/>
                  <a:gd name="connsiteX131" fmla="*/ 613104 w 1005287"/>
                  <a:gd name="connsiteY131" fmla="*/ 1428778 h 1478516"/>
                  <a:gd name="connsiteX132" fmla="*/ 644156 w 1005287"/>
                  <a:gd name="connsiteY132" fmla="*/ 1431445 h 1478516"/>
                  <a:gd name="connsiteX133" fmla="*/ 712069 w 1005287"/>
                  <a:gd name="connsiteY133" fmla="*/ 1428016 h 1478516"/>
                  <a:gd name="connsiteX134" fmla="*/ 766457 w 1005287"/>
                  <a:gd name="connsiteY134" fmla="*/ 1413729 h 1478516"/>
                  <a:gd name="connsiteX135" fmla="*/ 808272 w 1005287"/>
                  <a:gd name="connsiteY135" fmla="*/ 1398584 h 1478516"/>
                  <a:gd name="connsiteX136" fmla="*/ 854658 w 1005287"/>
                  <a:gd name="connsiteY136" fmla="*/ 1362103 h 1478516"/>
                  <a:gd name="connsiteX137" fmla="*/ 853325 w 1005287"/>
                  <a:gd name="connsiteY137" fmla="*/ 1292380 h 1478516"/>
                  <a:gd name="connsiteX138" fmla="*/ 806271 w 1005287"/>
                  <a:gd name="connsiteY138" fmla="*/ 1266758 h 1478516"/>
                  <a:gd name="connsiteX139" fmla="*/ 779030 w 1005287"/>
                  <a:gd name="connsiteY139" fmla="*/ 1265710 h 1478516"/>
                  <a:gd name="connsiteX140" fmla="*/ 709974 w 1005287"/>
                  <a:gd name="connsiteY140" fmla="*/ 1256281 h 1478516"/>
                  <a:gd name="connsiteX141" fmla="*/ 671207 w 1005287"/>
                  <a:gd name="connsiteY141" fmla="*/ 1256281 h 1478516"/>
                  <a:gd name="connsiteX142" fmla="*/ 636822 w 1005287"/>
                  <a:gd name="connsiteY142" fmla="*/ 1219419 h 1478516"/>
                  <a:gd name="connsiteX143" fmla="*/ 643965 w 1005287"/>
                  <a:gd name="connsiteY143" fmla="*/ 1207322 h 1478516"/>
                  <a:gd name="connsiteX144" fmla="*/ 683494 w 1005287"/>
                  <a:gd name="connsiteY144" fmla="*/ 1196654 h 1478516"/>
                  <a:gd name="connsiteX145" fmla="*/ 736167 w 1005287"/>
                  <a:gd name="connsiteY145" fmla="*/ 1202179 h 1478516"/>
                  <a:gd name="connsiteX146" fmla="*/ 758646 w 1005287"/>
                  <a:gd name="connsiteY146" fmla="*/ 1204369 h 1478516"/>
                  <a:gd name="connsiteX147" fmla="*/ 835037 w 1005287"/>
                  <a:gd name="connsiteY147" fmla="*/ 1186081 h 1478516"/>
                  <a:gd name="connsiteX148" fmla="*/ 888948 w 1005287"/>
                  <a:gd name="connsiteY148" fmla="*/ 1160745 h 1478516"/>
                  <a:gd name="connsiteX149" fmla="*/ 898283 w 1005287"/>
                  <a:gd name="connsiteY149" fmla="*/ 1110357 h 1478516"/>
                  <a:gd name="connsiteX150" fmla="*/ 852468 w 1005287"/>
                  <a:gd name="connsiteY150" fmla="*/ 1069876 h 1478516"/>
                  <a:gd name="connsiteX151" fmla="*/ 814463 w 1005287"/>
                  <a:gd name="connsiteY151" fmla="*/ 1055303 h 1478516"/>
                  <a:gd name="connsiteX152" fmla="*/ 666921 w 1005287"/>
                  <a:gd name="connsiteY152" fmla="*/ 1059494 h 1478516"/>
                  <a:gd name="connsiteX153" fmla="*/ 664635 w 1005287"/>
                  <a:gd name="connsiteY153" fmla="*/ 1059875 h 1478516"/>
                  <a:gd name="connsiteX154" fmla="*/ 624249 w 1005287"/>
                  <a:gd name="connsiteY154" fmla="*/ 1038063 h 1478516"/>
                  <a:gd name="connsiteX155" fmla="*/ 650728 w 1005287"/>
                  <a:gd name="connsiteY155" fmla="*/ 1003011 h 1478516"/>
                  <a:gd name="connsiteX156" fmla="*/ 670731 w 1005287"/>
                  <a:gd name="connsiteY156" fmla="*/ 1005202 h 1478516"/>
                  <a:gd name="connsiteX157" fmla="*/ 768933 w 1005287"/>
                  <a:gd name="connsiteY157" fmla="*/ 1001677 h 1478516"/>
                  <a:gd name="connsiteX158" fmla="*/ 856468 w 1005287"/>
                  <a:gd name="connsiteY158" fmla="*/ 979198 h 1478516"/>
                  <a:gd name="connsiteX159" fmla="*/ 893997 w 1005287"/>
                  <a:gd name="connsiteY159" fmla="*/ 959672 h 1478516"/>
                  <a:gd name="connsiteX160" fmla="*/ 924096 w 1005287"/>
                  <a:gd name="connsiteY160" fmla="*/ 927192 h 1478516"/>
                  <a:gd name="connsiteX161" fmla="*/ 928287 w 1005287"/>
                  <a:gd name="connsiteY161" fmla="*/ 895759 h 1478516"/>
                  <a:gd name="connsiteX162" fmla="*/ 926001 w 1005287"/>
                  <a:gd name="connsiteY162" fmla="*/ 869280 h 1478516"/>
                  <a:gd name="connsiteX163" fmla="*/ 883424 w 1005287"/>
                  <a:gd name="connsiteY163" fmla="*/ 820607 h 1478516"/>
                  <a:gd name="connsiteX164" fmla="*/ 795699 w 1005287"/>
                  <a:gd name="connsiteY164" fmla="*/ 782126 h 1478516"/>
                  <a:gd name="connsiteX165" fmla="*/ 725785 w 1005287"/>
                  <a:gd name="connsiteY165" fmla="*/ 772506 h 1478516"/>
                  <a:gd name="connsiteX166" fmla="*/ 669492 w 1005287"/>
                  <a:gd name="connsiteY166" fmla="*/ 774315 h 1478516"/>
                  <a:gd name="connsiteX167" fmla="*/ 605008 w 1005287"/>
                  <a:gd name="connsiteY167" fmla="*/ 771648 h 1478516"/>
                  <a:gd name="connsiteX168" fmla="*/ 582339 w 1005287"/>
                  <a:gd name="connsiteY168" fmla="*/ 745740 h 1478516"/>
                  <a:gd name="connsiteX169" fmla="*/ 620724 w 1005287"/>
                  <a:gd name="connsiteY169" fmla="*/ 719832 h 1478516"/>
                  <a:gd name="connsiteX170" fmla="*/ 669302 w 1005287"/>
                  <a:gd name="connsiteY170" fmla="*/ 724690 h 1478516"/>
                  <a:gd name="connsiteX171" fmla="*/ 702830 w 1005287"/>
                  <a:gd name="connsiteY171" fmla="*/ 722690 h 1478516"/>
                  <a:gd name="connsiteX172" fmla="*/ 801509 w 1005287"/>
                  <a:gd name="connsiteY172" fmla="*/ 710022 h 1478516"/>
                  <a:gd name="connsiteX173" fmla="*/ 857897 w 1005287"/>
                  <a:gd name="connsiteY173" fmla="*/ 699925 h 1478516"/>
                  <a:gd name="connsiteX174" fmla="*/ 902760 w 1005287"/>
                  <a:gd name="connsiteY174" fmla="*/ 682971 h 1478516"/>
                  <a:gd name="connsiteX175" fmla="*/ 919619 w 1005287"/>
                  <a:gd name="connsiteY175" fmla="*/ 673255 h 1478516"/>
                  <a:gd name="connsiteX176" fmla="*/ 958005 w 1005287"/>
                  <a:gd name="connsiteY176" fmla="*/ 634393 h 1478516"/>
                  <a:gd name="connsiteX177" fmla="*/ 809700 w 1005287"/>
                  <a:gd name="connsiteY177" fmla="*/ 463515 h 1478516"/>
                  <a:gd name="connsiteX178" fmla="*/ 804462 w 1005287"/>
                  <a:gd name="connsiteY178" fmla="*/ 459800 h 1478516"/>
                  <a:gd name="connsiteX179" fmla="*/ 802271 w 1005287"/>
                  <a:gd name="connsiteY179" fmla="*/ 463134 h 1478516"/>
                  <a:gd name="connsiteX180" fmla="*/ 809700 w 1005287"/>
                  <a:gd name="connsiteY180" fmla="*/ 463515 h 1478516"/>
                  <a:gd name="connsiteX181" fmla="*/ 740454 w 1005287"/>
                  <a:gd name="connsiteY181" fmla="*/ 1040253 h 1478516"/>
                  <a:gd name="connsiteX182" fmla="*/ 755313 w 1005287"/>
                  <a:gd name="connsiteY182" fmla="*/ 1037301 h 1478516"/>
                  <a:gd name="connsiteX183" fmla="*/ 739215 w 1005287"/>
                  <a:gd name="connsiteY183" fmla="*/ 1033015 h 1478516"/>
                  <a:gd name="connsiteX184" fmla="*/ 736739 w 1005287"/>
                  <a:gd name="connsiteY184" fmla="*/ 1040253 h 1478516"/>
                  <a:gd name="connsiteX185" fmla="*/ 740358 w 1005287"/>
                  <a:gd name="connsiteY185" fmla="*/ 1040253 h 1478516"/>
                  <a:gd name="connsiteX186" fmla="*/ 741406 w 1005287"/>
                  <a:gd name="connsiteY186" fmla="*/ 762314 h 1478516"/>
                  <a:gd name="connsiteX187" fmla="*/ 739311 w 1005287"/>
                  <a:gd name="connsiteY187" fmla="*/ 754885 h 1478516"/>
                  <a:gd name="connsiteX188" fmla="*/ 728166 w 1005287"/>
                  <a:gd name="connsiteY188" fmla="*/ 756599 h 1478516"/>
                  <a:gd name="connsiteX189" fmla="*/ 728452 w 1005287"/>
                  <a:gd name="connsiteY189" fmla="*/ 758694 h 1478516"/>
                  <a:gd name="connsiteX190" fmla="*/ 741406 w 1005287"/>
                  <a:gd name="connsiteY190" fmla="*/ 762219 h 1478516"/>
                  <a:gd name="connsiteX191" fmla="*/ 649109 w 1005287"/>
                  <a:gd name="connsiteY191" fmla="*/ 755265 h 1478516"/>
                  <a:gd name="connsiteX192" fmla="*/ 643775 w 1005287"/>
                  <a:gd name="connsiteY192" fmla="*/ 752598 h 1478516"/>
                  <a:gd name="connsiteX193" fmla="*/ 617391 w 1005287"/>
                  <a:gd name="connsiteY193" fmla="*/ 747836 h 1478516"/>
                  <a:gd name="connsiteX194" fmla="*/ 608342 w 1005287"/>
                  <a:gd name="connsiteY194" fmla="*/ 754885 h 1478516"/>
                  <a:gd name="connsiteX195" fmla="*/ 643203 w 1005287"/>
                  <a:gd name="connsiteY195" fmla="*/ 757266 h 1478516"/>
                  <a:gd name="connsiteX196" fmla="*/ 649204 w 1005287"/>
                  <a:gd name="connsiteY196" fmla="*/ 755265 h 1478516"/>
                  <a:gd name="connsiteX197" fmla="*/ 535380 w 1005287"/>
                  <a:gd name="connsiteY197" fmla="*/ 1450972 h 1478516"/>
                  <a:gd name="connsiteX198" fmla="*/ 540238 w 1005287"/>
                  <a:gd name="connsiteY198" fmla="*/ 1449162 h 1478516"/>
                  <a:gd name="connsiteX199" fmla="*/ 534047 w 1005287"/>
                  <a:gd name="connsiteY199" fmla="*/ 1446114 h 1478516"/>
                  <a:gd name="connsiteX200" fmla="*/ 535285 w 1005287"/>
                  <a:gd name="connsiteY200" fmla="*/ 1451067 h 1478516"/>
                  <a:gd name="connsiteX201" fmla="*/ 451275 w 1005287"/>
                  <a:gd name="connsiteY201" fmla="*/ 50225 h 1478516"/>
                  <a:gd name="connsiteX202" fmla="*/ 450513 w 1005287"/>
                  <a:gd name="connsiteY202" fmla="*/ 46510 h 1478516"/>
                  <a:gd name="connsiteX203" fmla="*/ 444893 w 1005287"/>
                  <a:gd name="connsiteY203" fmla="*/ 51273 h 1478516"/>
                  <a:gd name="connsiteX204" fmla="*/ 451275 w 1005287"/>
                  <a:gd name="connsiteY204" fmla="*/ 50225 h 1478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1005287" h="1478516">
                    <a:moveTo>
                      <a:pt x="1004677" y="587054"/>
                    </a:moveTo>
                    <a:cubicBezTo>
                      <a:pt x="1006201" y="602485"/>
                      <a:pt x="1004391" y="618201"/>
                      <a:pt x="1004391" y="633917"/>
                    </a:cubicBezTo>
                    <a:cubicBezTo>
                      <a:pt x="1004391" y="649633"/>
                      <a:pt x="996962" y="662682"/>
                      <a:pt x="989437" y="675732"/>
                    </a:cubicBezTo>
                    <a:cubicBezTo>
                      <a:pt x="987913" y="678399"/>
                      <a:pt x="986484" y="681447"/>
                      <a:pt x="984103" y="683352"/>
                    </a:cubicBezTo>
                    <a:cubicBezTo>
                      <a:pt x="958767" y="704878"/>
                      <a:pt x="933525" y="726500"/>
                      <a:pt x="897616" y="728119"/>
                    </a:cubicBezTo>
                    <a:cubicBezTo>
                      <a:pt x="893330" y="728310"/>
                      <a:pt x="889234" y="731548"/>
                      <a:pt x="884853" y="732882"/>
                    </a:cubicBezTo>
                    <a:cubicBezTo>
                      <a:pt x="876852" y="735549"/>
                      <a:pt x="868946" y="738597"/>
                      <a:pt x="860659" y="739930"/>
                    </a:cubicBezTo>
                    <a:cubicBezTo>
                      <a:pt x="850848" y="741645"/>
                      <a:pt x="840752" y="741740"/>
                      <a:pt x="830846" y="742693"/>
                    </a:cubicBezTo>
                    <a:cubicBezTo>
                      <a:pt x="829512" y="742788"/>
                      <a:pt x="828274" y="743835"/>
                      <a:pt x="826941" y="744407"/>
                    </a:cubicBezTo>
                    <a:cubicBezTo>
                      <a:pt x="827988" y="746026"/>
                      <a:pt x="828560" y="748503"/>
                      <a:pt x="829989" y="749169"/>
                    </a:cubicBezTo>
                    <a:cubicBezTo>
                      <a:pt x="835227" y="751456"/>
                      <a:pt x="840752" y="752884"/>
                      <a:pt x="846086" y="754980"/>
                    </a:cubicBezTo>
                    <a:cubicBezTo>
                      <a:pt x="858945" y="759838"/>
                      <a:pt x="871994" y="764028"/>
                      <a:pt x="884376" y="769934"/>
                    </a:cubicBezTo>
                    <a:cubicBezTo>
                      <a:pt x="898188" y="776506"/>
                      <a:pt x="911808" y="783840"/>
                      <a:pt x="924477" y="792318"/>
                    </a:cubicBezTo>
                    <a:cubicBezTo>
                      <a:pt x="932478" y="797652"/>
                      <a:pt x="939621" y="805081"/>
                      <a:pt x="945336" y="812892"/>
                    </a:cubicBezTo>
                    <a:cubicBezTo>
                      <a:pt x="953718" y="824322"/>
                      <a:pt x="962672" y="836133"/>
                      <a:pt x="967339" y="849182"/>
                    </a:cubicBezTo>
                    <a:cubicBezTo>
                      <a:pt x="976674" y="875566"/>
                      <a:pt x="983627" y="903474"/>
                      <a:pt x="974578" y="931002"/>
                    </a:cubicBezTo>
                    <a:cubicBezTo>
                      <a:pt x="969911" y="945194"/>
                      <a:pt x="959338" y="957672"/>
                      <a:pt x="950289" y="970149"/>
                    </a:cubicBezTo>
                    <a:cubicBezTo>
                      <a:pt x="935811" y="990343"/>
                      <a:pt x="912285" y="998439"/>
                      <a:pt x="892092" y="1010821"/>
                    </a:cubicBezTo>
                    <a:cubicBezTo>
                      <a:pt x="891520" y="1011202"/>
                      <a:pt x="890187" y="1010631"/>
                      <a:pt x="889710" y="1011012"/>
                    </a:cubicBezTo>
                    <a:cubicBezTo>
                      <a:pt x="884376" y="1016060"/>
                      <a:pt x="879042" y="1021203"/>
                      <a:pt x="873708" y="1026347"/>
                    </a:cubicBezTo>
                    <a:cubicBezTo>
                      <a:pt x="879519" y="1031014"/>
                      <a:pt x="885043" y="1035967"/>
                      <a:pt x="891044" y="1040349"/>
                    </a:cubicBezTo>
                    <a:cubicBezTo>
                      <a:pt x="910284" y="1054446"/>
                      <a:pt x="933144" y="1064542"/>
                      <a:pt x="943050" y="1088736"/>
                    </a:cubicBezTo>
                    <a:cubicBezTo>
                      <a:pt x="945527" y="1094736"/>
                      <a:pt x="949527" y="1099975"/>
                      <a:pt x="952861" y="1106833"/>
                    </a:cubicBezTo>
                    <a:cubicBezTo>
                      <a:pt x="959338" y="1132551"/>
                      <a:pt x="953528" y="1154935"/>
                      <a:pt x="941241" y="1176271"/>
                    </a:cubicBezTo>
                    <a:cubicBezTo>
                      <a:pt x="933335" y="1190177"/>
                      <a:pt x="922667" y="1200464"/>
                      <a:pt x="906855" y="1205703"/>
                    </a:cubicBezTo>
                    <a:cubicBezTo>
                      <a:pt x="891711" y="1210751"/>
                      <a:pt x="876947" y="1216942"/>
                      <a:pt x="862183" y="1223133"/>
                    </a:cubicBezTo>
                    <a:cubicBezTo>
                      <a:pt x="858945" y="1224467"/>
                      <a:pt x="856659" y="1227896"/>
                      <a:pt x="853896" y="1230373"/>
                    </a:cubicBezTo>
                    <a:cubicBezTo>
                      <a:pt x="856468" y="1231897"/>
                      <a:pt x="859230" y="1233040"/>
                      <a:pt x="861516" y="1234849"/>
                    </a:cubicBezTo>
                    <a:cubicBezTo>
                      <a:pt x="877709" y="1247137"/>
                      <a:pt x="896568" y="1256566"/>
                      <a:pt x="907713" y="1274854"/>
                    </a:cubicBezTo>
                    <a:cubicBezTo>
                      <a:pt x="911142" y="1280379"/>
                      <a:pt x="916571" y="1285522"/>
                      <a:pt x="917714" y="1291523"/>
                    </a:cubicBezTo>
                    <a:cubicBezTo>
                      <a:pt x="919428" y="1300381"/>
                      <a:pt x="918857" y="1309811"/>
                      <a:pt x="918000" y="1318955"/>
                    </a:cubicBezTo>
                    <a:cubicBezTo>
                      <a:pt x="916666" y="1333433"/>
                      <a:pt x="915809" y="1348101"/>
                      <a:pt x="912189" y="1362103"/>
                    </a:cubicBezTo>
                    <a:cubicBezTo>
                      <a:pt x="907141" y="1381820"/>
                      <a:pt x="892854" y="1395441"/>
                      <a:pt x="876661" y="1407061"/>
                    </a:cubicBezTo>
                    <a:cubicBezTo>
                      <a:pt x="872280" y="1410205"/>
                      <a:pt x="866850" y="1412395"/>
                      <a:pt x="863326" y="1416300"/>
                    </a:cubicBezTo>
                    <a:cubicBezTo>
                      <a:pt x="845229" y="1436494"/>
                      <a:pt x="819606" y="1443637"/>
                      <a:pt x="796461" y="1454877"/>
                    </a:cubicBezTo>
                    <a:cubicBezTo>
                      <a:pt x="787317" y="1459354"/>
                      <a:pt x="775982" y="1458877"/>
                      <a:pt x="765695" y="1461163"/>
                    </a:cubicBezTo>
                    <a:cubicBezTo>
                      <a:pt x="748455" y="1465069"/>
                      <a:pt x="731405" y="1470593"/>
                      <a:pt x="713974" y="1473260"/>
                    </a:cubicBezTo>
                    <a:cubicBezTo>
                      <a:pt x="688447" y="1477165"/>
                      <a:pt x="662825" y="1481166"/>
                      <a:pt x="636631" y="1476213"/>
                    </a:cubicBezTo>
                    <a:cubicBezTo>
                      <a:pt x="623677" y="1473736"/>
                      <a:pt x="610056" y="1475070"/>
                      <a:pt x="596912" y="1473260"/>
                    </a:cubicBezTo>
                    <a:cubicBezTo>
                      <a:pt x="565575" y="1468974"/>
                      <a:pt x="533380" y="1468593"/>
                      <a:pt x="503281" y="1457734"/>
                    </a:cubicBezTo>
                    <a:cubicBezTo>
                      <a:pt x="476421" y="1448114"/>
                      <a:pt x="449751" y="1437922"/>
                      <a:pt x="423652" y="1426397"/>
                    </a:cubicBezTo>
                    <a:cubicBezTo>
                      <a:pt x="398220" y="1415253"/>
                      <a:pt x="372884" y="1403251"/>
                      <a:pt x="348881" y="1389345"/>
                    </a:cubicBezTo>
                    <a:cubicBezTo>
                      <a:pt x="332688" y="1379915"/>
                      <a:pt x="318496" y="1366866"/>
                      <a:pt x="303637" y="1355245"/>
                    </a:cubicBezTo>
                    <a:cubicBezTo>
                      <a:pt x="278777" y="1335719"/>
                      <a:pt x="254107" y="1315907"/>
                      <a:pt x="229247" y="1296286"/>
                    </a:cubicBezTo>
                    <a:cubicBezTo>
                      <a:pt x="222770" y="1291237"/>
                      <a:pt x="215912" y="1286570"/>
                      <a:pt x="209530" y="1281331"/>
                    </a:cubicBezTo>
                    <a:cubicBezTo>
                      <a:pt x="188385" y="1263805"/>
                      <a:pt x="167334" y="1245994"/>
                      <a:pt x="146284" y="1228372"/>
                    </a:cubicBezTo>
                    <a:cubicBezTo>
                      <a:pt x="140760" y="1223705"/>
                      <a:pt x="135426" y="1218847"/>
                      <a:pt x="129806" y="1214466"/>
                    </a:cubicBezTo>
                    <a:cubicBezTo>
                      <a:pt x="106946" y="1196845"/>
                      <a:pt x="95040" y="1172651"/>
                      <a:pt x="87229" y="1145886"/>
                    </a:cubicBezTo>
                    <a:cubicBezTo>
                      <a:pt x="83133" y="1131884"/>
                      <a:pt x="75609" y="1120073"/>
                      <a:pt x="66274" y="1108929"/>
                    </a:cubicBezTo>
                    <a:cubicBezTo>
                      <a:pt x="59702" y="1101118"/>
                      <a:pt x="55511" y="1091307"/>
                      <a:pt x="50177" y="1082449"/>
                    </a:cubicBezTo>
                    <a:cubicBezTo>
                      <a:pt x="42843" y="1070257"/>
                      <a:pt x="33794" y="1058827"/>
                      <a:pt x="28269" y="1045969"/>
                    </a:cubicBezTo>
                    <a:cubicBezTo>
                      <a:pt x="21030" y="1028919"/>
                      <a:pt x="15982" y="1010821"/>
                      <a:pt x="10648" y="993010"/>
                    </a:cubicBezTo>
                    <a:cubicBezTo>
                      <a:pt x="1790" y="963482"/>
                      <a:pt x="1028" y="933097"/>
                      <a:pt x="171" y="902427"/>
                    </a:cubicBezTo>
                    <a:cubicBezTo>
                      <a:pt x="-877" y="866518"/>
                      <a:pt x="2838" y="831847"/>
                      <a:pt x="13125" y="797652"/>
                    </a:cubicBezTo>
                    <a:cubicBezTo>
                      <a:pt x="21697" y="769267"/>
                      <a:pt x="31127" y="741073"/>
                      <a:pt x="39604" y="712689"/>
                    </a:cubicBezTo>
                    <a:cubicBezTo>
                      <a:pt x="52749" y="668778"/>
                      <a:pt x="72561" y="627726"/>
                      <a:pt x="94944" y="587911"/>
                    </a:cubicBezTo>
                    <a:cubicBezTo>
                      <a:pt x="106565" y="567147"/>
                      <a:pt x="120281" y="547335"/>
                      <a:pt x="134283" y="527904"/>
                    </a:cubicBezTo>
                    <a:cubicBezTo>
                      <a:pt x="149523" y="506758"/>
                      <a:pt x="166096" y="484470"/>
                      <a:pt x="191528" y="476755"/>
                    </a:cubicBezTo>
                    <a:cubicBezTo>
                      <a:pt x="214959" y="469706"/>
                      <a:pt x="234105" y="452752"/>
                      <a:pt x="258012" y="449322"/>
                    </a:cubicBezTo>
                    <a:cubicBezTo>
                      <a:pt x="292969" y="444274"/>
                      <a:pt x="308876" y="419700"/>
                      <a:pt x="322020" y="392172"/>
                    </a:cubicBezTo>
                    <a:cubicBezTo>
                      <a:pt x="331450" y="372360"/>
                      <a:pt x="337927" y="351120"/>
                      <a:pt x="347166" y="331213"/>
                    </a:cubicBezTo>
                    <a:cubicBezTo>
                      <a:pt x="362597" y="297970"/>
                      <a:pt x="362025" y="260823"/>
                      <a:pt x="373646" y="226533"/>
                    </a:cubicBezTo>
                    <a:cubicBezTo>
                      <a:pt x="382218" y="201196"/>
                      <a:pt x="385933" y="174145"/>
                      <a:pt x="391458" y="147761"/>
                    </a:cubicBezTo>
                    <a:cubicBezTo>
                      <a:pt x="398506" y="114043"/>
                      <a:pt x="409174" y="81276"/>
                      <a:pt x="426605" y="51654"/>
                    </a:cubicBezTo>
                    <a:cubicBezTo>
                      <a:pt x="436701" y="34509"/>
                      <a:pt x="447179" y="16506"/>
                      <a:pt x="467086" y="7077"/>
                    </a:cubicBezTo>
                    <a:cubicBezTo>
                      <a:pt x="491565" y="-4449"/>
                      <a:pt x="510425" y="-2258"/>
                      <a:pt x="530237" y="16316"/>
                    </a:cubicBezTo>
                    <a:cubicBezTo>
                      <a:pt x="550239" y="35080"/>
                      <a:pt x="567003" y="55940"/>
                      <a:pt x="577100" y="81848"/>
                    </a:cubicBezTo>
                    <a:cubicBezTo>
                      <a:pt x="585387" y="102993"/>
                      <a:pt x="597007" y="122996"/>
                      <a:pt x="604151" y="144427"/>
                    </a:cubicBezTo>
                    <a:cubicBezTo>
                      <a:pt x="613866" y="173764"/>
                      <a:pt x="620820" y="204054"/>
                      <a:pt x="628821" y="233867"/>
                    </a:cubicBezTo>
                    <a:cubicBezTo>
                      <a:pt x="629964" y="238344"/>
                      <a:pt x="629487" y="243678"/>
                      <a:pt x="631773" y="247297"/>
                    </a:cubicBezTo>
                    <a:cubicBezTo>
                      <a:pt x="642346" y="263776"/>
                      <a:pt x="641013" y="281873"/>
                      <a:pt x="641298" y="300066"/>
                    </a:cubicBezTo>
                    <a:cubicBezTo>
                      <a:pt x="641679" y="325974"/>
                      <a:pt x="640917" y="352168"/>
                      <a:pt x="644251" y="377694"/>
                    </a:cubicBezTo>
                    <a:cubicBezTo>
                      <a:pt x="646728" y="396649"/>
                      <a:pt x="654538" y="415128"/>
                      <a:pt x="661587" y="433130"/>
                    </a:cubicBezTo>
                    <a:cubicBezTo>
                      <a:pt x="662730" y="436083"/>
                      <a:pt x="672636" y="437416"/>
                      <a:pt x="677970" y="436464"/>
                    </a:cubicBezTo>
                    <a:cubicBezTo>
                      <a:pt x="694067" y="433511"/>
                      <a:pt x="709307" y="427510"/>
                      <a:pt x="726547" y="430082"/>
                    </a:cubicBezTo>
                    <a:cubicBezTo>
                      <a:pt x="739596" y="431987"/>
                      <a:pt x="753217" y="429415"/>
                      <a:pt x="766457" y="430653"/>
                    </a:cubicBezTo>
                    <a:cubicBezTo>
                      <a:pt x="794841" y="433225"/>
                      <a:pt x="823321" y="435606"/>
                      <a:pt x="851229" y="440845"/>
                    </a:cubicBezTo>
                    <a:cubicBezTo>
                      <a:pt x="866660" y="443798"/>
                      <a:pt x="880662" y="453037"/>
                      <a:pt x="895711" y="458467"/>
                    </a:cubicBezTo>
                    <a:cubicBezTo>
                      <a:pt x="927048" y="469611"/>
                      <a:pt x="951337" y="491137"/>
                      <a:pt x="975721" y="512092"/>
                    </a:cubicBezTo>
                    <a:cubicBezTo>
                      <a:pt x="984484" y="519617"/>
                      <a:pt x="990199" y="532190"/>
                      <a:pt x="994295" y="543525"/>
                    </a:cubicBezTo>
                    <a:cubicBezTo>
                      <a:pt x="999343" y="557527"/>
                      <a:pt x="1002772" y="572481"/>
                      <a:pt x="1004201" y="587244"/>
                    </a:cubicBezTo>
                    <a:close/>
                    <a:moveTo>
                      <a:pt x="958100" y="634965"/>
                    </a:moveTo>
                    <a:cubicBezTo>
                      <a:pt x="968006" y="611152"/>
                      <a:pt x="958576" y="588483"/>
                      <a:pt x="954290" y="565527"/>
                    </a:cubicBezTo>
                    <a:cubicBezTo>
                      <a:pt x="950480" y="545335"/>
                      <a:pt x="932287" y="534476"/>
                      <a:pt x="919333" y="523141"/>
                    </a:cubicBezTo>
                    <a:cubicBezTo>
                      <a:pt x="900664" y="506853"/>
                      <a:pt x="875994" y="494947"/>
                      <a:pt x="851896" y="487899"/>
                    </a:cubicBezTo>
                    <a:cubicBezTo>
                      <a:pt x="826179" y="480279"/>
                      <a:pt x="798175" y="478374"/>
                      <a:pt x="771029" y="477612"/>
                    </a:cubicBezTo>
                    <a:cubicBezTo>
                      <a:pt x="741692" y="476850"/>
                      <a:pt x="712260" y="480088"/>
                      <a:pt x="682923" y="482279"/>
                    </a:cubicBezTo>
                    <a:cubicBezTo>
                      <a:pt x="678732" y="482565"/>
                      <a:pt x="675017" y="486851"/>
                      <a:pt x="670826" y="488565"/>
                    </a:cubicBezTo>
                    <a:cubicBezTo>
                      <a:pt x="661682" y="492376"/>
                      <a:pt x="651204" y="500281"/>
                      <a:pt x="643394" y="498281"/>
                    </a:cubicBezTo>
                    <a:cubicBezTo>
                      <a:pt x="627297" y="494090"/>
                      <a:pt x="619581" y="502377"/>
                      <a:pt x="610723" y="511521"/>
                    </a:cubicBezTo>
                    <a:cubicBezTo>
                      <a:pt x="606723" y="515712"/>
                      <a:pt x="603198" y="520569"/>
                      <a:pt x="598341" y="523332"/>
                    </a:cubicBezTo>
                    <a:cubicBezTo>
                      <a:pt x="595197" y="525142"/>
                      <a:pt x="586720" y="524570"/>
                      <a:pt x="586339" y="523332"/>
                    </a:cubicBezTo>
                    <a:cubicBezTo>
                      <a:pt x="583386" y="512759"/>
                      <a:pt x="579672" y="501710"/>
                      <a:pt x="579862" y="490947"/>
                    </a:cubicBezTo>
                    <a:cubicBezTo>
                      <a:pt x="580148" y="475897"/>
                      <a:pt x="592054" y="467230"/>
                      <a:pt x="603960" y="459800"/>
                    </a:cubicBezTo>
                    <a:cubicBezTo>
                      <a:pt x="610914" y="455418"/>
                      <a:pt x="617105" y="451894"/>
                      <a:pt x="612247" y="441512"/>
                    </a:cubicBezTo>
                    <a:cubicBezTo>
                      <a:pt x="608437" y="433321"/>
                      <a:pt x="605961" y="424081"/>
                      <a:pt x="604722" y="415128"/>
                    </a:cubicBezTo>
                    <a:cubicBezTo>
                      <a:pt x="601674" y="390839"/>
                      <a:pt x="599960" y="366360"/>
                      <a:pt x="597007" y="341976"/>
                    </a:cubicBezTo>
                    <a:cubicBezTo>
                      <a:pt x="593864" y="315877"/>
                      <a:pt x="597007" y="289398"/>
                      <a:pt x="587768" y="263490"/>
                    </a:cubicBezTo>
                    <a:cubicBezTo>
                      <a:pt x="577576" y="234724"/>
                      <a:pt x="572909" y="204149"/>
                      <a:pt x="563670" y="174907"/>
                    </a:cubicBezTo>
                    <a:cubicBezTo>
                      <a:pt x="557764" y="156238"/>
                      <a:pt x="545001" y="139379"/>
                      <a:pt x="541000" y="120519"/>
                    </a:cubicBezTo>
                    <a:cubicBezTo>
                      <a:pt x="535571" y="94897"/>
                      <a:pt x="521283" y="75561"/>
                      <a:pt x="506139" y="56130"/>
                    </a:cubicBezTo>
                    <a:cubicBezTo>
                      <a:pt x="496328" y="43557"/>
                      <a:pt x="482612" y="44319"/>
                      <a:pt x="474039" y="57178"/>
                    </a:cubicBezTo>
                    <a:cubicBezTo>
                      <a:pt x="459371" y="79086"/>
                      <a:pt x="443274" y="100326"/>
                      <a:pt x="435082" y="127663"/>
                    </a:cubicBezTo>
                    <a:cubicBezTo>
                      <a:pt x="430510" y="147951"/>
                      <a:pt x="425748" y="168144"/>
                      <a:pt x="421557" y="188433"/>
                    </a:cubicBezTo>
                    <a:cubicBezTo>
                      <a:pt x="414794" y="220913"/>
                      <a:pt x="409269" y="253679"/>
                      <a:pt x="401459" y="285969"/>
                    </a:cubicBezTo>
                    <a:cubicBezTo>
                      <a:pt x="394982" y="312543"/>
                      <a:pt x="396315" y="340547"/>
                      <a:pt x="384885" y="366360"/>
                    </a:cubicBezTo>
                    <a:cubicBezTo>
                      <a:pt x="379837" y="377790"/>
                      <a:pt x="380504" y="391506"/>
                      <a:pt x="376789" y="403602"/>
                    </a:cubicBezTo>
                    <a:cubicBezTo>
                      <a:pt x="373170" y="415128"/>
                      <a:pt x="373551" y="424557"/>
                      <a:pt x="382028" y="434082"/>
                    </a:cubicBezTo>
                    <a:cubicBezTo>
                      <a:pt x="393934" y="447513"/>
                      <a:pt x="388124" y="472944"/>
                      <a:pt x="371931" y="477897"/>
                    </a:cubicBezTo>
                    <a:cubicBezTo>
                      <a:pt x="364026" y="480279"/>
                      <a:pt x="355072" y="479422"/>
                      <a:pt x="346595" y="479231"/>
                    </a:cubicBezTo>
                    <a:cubicBezTo>
                      <a:pt x="337641" y="479040"/>
                      <a:pt x="332879" y="482946"/>
                      <a:pt x="329926" y="491328"/>
                    </a:cubicBezTo>
                    <a:cubicBezTo>
                      <a:pt x="328307" y="495805"/>
                      <a:pt x="323544" y="502377"/>
                      <a:pt x="320020" y="502472"/>
                    </a:cubicBezTo>
                    <a:cubicBezTo>
                      <a:pt x="305352" y="502948"/>
                      <a:pt x="289921" y="503901"/>
                      <a:pt x="276300" y="499710"/>
                    </a:cubicBezTo>
                    <a:cubicBezTo>
                      <a:pt x="264204" y="495995"/>
                      <a:pt x="254679" y="496662"/>
                      <a:pt x="244201" y="502091"/>
                    </a:cubicBezTo>
                    <a:cubicBezTo>
                      <a:pt x="233057" y="507901"/>
                      <a:pt x="221532" y="513140"/>
                      <a:pt x="210292" y="518760"/>
                    </a:cubicBezTo>
                    <a:cubicBezTo>
                      <a:pt x="204768" y="521522"/>
                      <a:pt x="198291" y="523427"/>
                      <a:pt x="194290" y="527618"/>
                    </a:cubicBezTo>
                    <a:cubicBezTo>
                      <a:pt x="179812" y="543048"/>
                      <a:pt x="164286" y="558003"/>
                      <a:pt x="152571" y="575338"/>
                    </a:cubicBezTo>
                    <a:cubicBezTo>
                      <a:pt x="128472" y="611057"/>
                      <a:pt x="106279" y="648109"/>
                      <a:pt x="90182" y="688495"/>
                    </a:cubicBezTo>
                    <a:cubicBezTo>
                      <a:pt x="83991" y="704021"/>
                      <a:pt x="73513" y="717927"/>
                      <a:pt x="68560" y="733644"/>
                    </a:cubicBezTo>
                    <a:cubicBezTo>
                      <a:pt x="61321" y="756599"/>
                      <a:pt x="56368" y="780507"/>
                      <a:pt x="51987" y="804319"/>
                    </a:cubicBezTo>
                    <a:cubicBezTo>
                      <a:pt x="46367" y="835085"/>
                      <a:pt x="37128" y="865374"/>
                      <a:pt x="38461" y="897093"/>
                    </a:cubicBezTo>
                    <a:cubicBezTo>
                      <a:pt x="38937" y="908237"/>
                      <a:pt x="39795" y="919381"/>
                      <a:pt x="40938" y="930526"/>
                    </a:cubicBezTo>
                    <a:cubicBezTo>
                      <a:pt x="42747" y="948814"/>
                      <a:pt x="37604" y="968435"/>
                      <a:pt x="50558" y="984723"/>
                    </a:cubicBezTo>
                    <a:cubicBezTo>
                      <a:pt x="51034" y="985199"/>
                      <a:pt x="50463" y="986437"/>
                      <a:pt x="50748" y="987104"/>
                    </a:cubicBezTo>
                    <a:cubicBezTo>
                      <a:pt x="61416" y="1011774"/>
                      <a:pt x="71418" y="1036824"/>
                      <a:pt x="83229" y="1061018"/>
                    </a:cubicBezTo>
                    <a:cubicBezTo>
                      <a:pt x="93420" y="1081973"/>
                      <a:pt x="105898" y="1101690"/>
                      <a:pt x="116947" y="1122169"/>
                    </a:cubicBezTo>
                    <a:cubicBezTo>
                      <a:pt x="120471" y="1128836"/>
                      <a:pt x="120567" y="1137790"/>
                      <a:pt x="125234" y="1143124"/>
                    </a:cubicBezTo>
                    <a:cubicBezTo>
                      <a:pt x="144570" y="1165793"/>
                      <a:pt x="163524" y="1189320"/>
                      <a:pt x="185718" y="1209037"/>
                    </a:cubicBezTo>
                    <a:cubicBezTo>
                      <a:pt x="212007" y="1232468"/>
                      <a:pt x="242391" y="1251423"/>
                      <a:pt x="269538" y="1274092"/>
                    </a:cubicBezTo>
                    <a:cubicBezTo>
                      <a:pt x="298303" y="1298190"/>
                      <a:pt x="325354" y="1324003"/>
                      <a:pt x="358406" y="1342767"/>
                    </a:cubicBezTo>
                    <a:cubicBezTo>
                      <a:pt x="397649" y="1365056"/>
                      <a:pt x="436701" y="1387535"/>
                      <a:pt x="479088" y="1403251"/>
                    </a:cubicBezTo>
                    <a:cubicBezTo>
                      <a:pt x="522236" y="1419349"/>
                      <a:pt x="566813" y="1428397"/>
                      <a:pt x="613104" y="1428778"/>
                    </a:cubicBezTo>
                    <a:cubicBezTo>
                      <a:pt x="623487" y="1428778"/>
                      <a:pt x="634345" y="1428492"/>
                      <a:pt x="644156" y="1431445"/>
                    </a:cubicBezTo>
                    <a:cubicBezTo>
                      <a:pt x="667397" y="1438399"/>
                      <a:pt x="689685" y="1430207"/>
                      <a:pt x="712069" y="1428016"/>
                    </a:cubicBezTo>
                    <a:cubicBezTo>
                      <a:pt x="730548" y="1426302"/>
                      <a:pt x="748550" y="1419158"/>
                      <a:pt x="766457" y="1413729"/>
                    </a:cubicBezTo>
                    <a:cubicBezTo>
                      <a:pt x="780649" y="1409442"/>
                      <a:pt x="795794" y="1406109"/>
                      <a:pt x="808272" y="1398584"/>
                    </a:cubicBezTo>
                    <a:cubicBezTo>
                      <a:pt x="825036" y="1388488"/>
                      <a:pt x="841990" y="1376676"/>
                      <a:pt x="854658" y="1362103"/>
                    </a:cubicBezTo>
                    <a:cubicBezTo>
                      <a:pt x="876375" y="1337243"/>
                      <a:pt x="877995" y="1317431"/>
                      <a:pt x="853325" y="1292380"/>
                    </a:cubicBezTo>
                    <a:cubicBezTo>
                      <a:pt x="841323" y="1280188"/>
                      <a:pt x="822845" y="1273425"/>
                      <a:pt x="806271" y="1266758"/>
                    </a:cubicBezTo>
                    <a:cubicBezTo>
                      <a:pt x="798366" y="1263520"/>
                      <a:pt x="787031" y="1268758"/>
                      <a:pt x="779030" y="1265710"/>
                    </a:cubicBezTo>
                    <a:cubicBezTo>
                      <a:pt x="756551" y="1257042"/>
                      <a:pt x="733500" y="1255995"/>
                      <a:pt x="709974" y="1256281"/>
                    </a:cubicBezTo>
                    <a:cubicBezTo>
                      <a:pt x="697020" y="1256471"/>
                      <a:pt x="684161" y="1256281"/>
                      <a:pt x="671207" y="1256281"/>
                    </a:cubicBezTo>
                    <a:cubicBezTo>
                      <a:pt x="650442" y="1256281"/>
                      <a:pt x="634440" y="1239516"/>
                      <a:pt x="636822" y="1219419"/>
                    </a:cubicBezTo>
                    <a:cubicBezTo>
                      <a:pt x="637298" y="1215132"/>
                      <a:pt x="640441" y="1209894"/>
                      <a:pt x="643965" y="1207322"/>
                    </a:cubicBezTo>
                    <a:cubicBezTo>
                      <a:pt x="655586" y="1199035"/>
                      <a:pt x="667016" y="1192368"/>
                      <a:pt x="683494" y="1196654"/>
                    </a:cubicBezTo>
                    <a:cubicBezTo>
                      <a:pt x="700353" y="1201036"/>
                      <a:pt x="718546" y="1200464"/>
                      <a:pt x="736167" y="1202179"/>
                    </a:cubicBezTo>
                    <a:cubicBezTo>
                      <a:pt x="743692" y="1202940"/>
                      <a:pt x="751217" y="1205036"/>
                      <a:pt x="758646" y="1204369"/>
                    </a:cubicBezTo>
                    <a:cubicBezTo>
                      <a:pt x="784935" y="1202179"/>
                      <a:pt x="810653" y="1197892"/>
                      <a:pt x="835037" y="1186081"/>
                    </a:cubicBezTo>
                    <a:cubicBezTo>
                      <a:pt x="852849" y="1177414"/>
                      <a:pt x="872661" y="1174080"/>
                      <a:pt x="888948" y="1160745"/>
                    </a:cubicBezTo>
                    <a:cubicBezTo>
                      <a:pt x="906570" y="1146267"/>
                      <a:pt x="913047" y="1127884"/>
                      <a:pt x="898283" y="1110357"/>
                    </a:cubicBezTo>
                    <a:cubicBezTo>
                      <a:pt x="885234" y="1094927"/>
                      <a:pt x="869136" y="1081497"/>
                      <a:pt x="852468" y="1069876"/>
                    </a:cubicBezTo>
                    <a:cubicBezTo>
                      <a:pt x="841609" y="1062256"/>
                      <a:pt x="827226" y="1055398"/>
                      <a:pt x="814463" y="1055303"/>
                    </a:cubicBezTo>
                    <a:cubicBezTo>
                      <a:pt x="765314" y="1055113"/>
                      <a:pt x="716070" y="1057875"/>
                      <a:pt x="666921" y="1059494"/>
                    </a:cubicBezTo>
                    <a:cubicBezTo>
                      <a:pt x="666159" y="1059494"/>
                      <a:pt x="665301" y="1059685"/>
                      <a:pt x="664635" y="1059875"/>
                    </a:cubicBezTo>
                    <a:cubicBezTo>
                      <a:pt x="645775" y="1064923"/>
                      <a:pt x="629964" y="1056351"/>
                      <a:pt x="624249" y="1038063"/>
                    </a:cubicBezTo>
                    <a:cubicBezTo>
                      <a:pt x="619772" y="1023775"/>
                      <a:pt x="635583" y="1002535"/>
                      <a:pt x="650728" y="1003011"/>
                    </a:cubicBezTo>
                    <a:cubicBezTo>
                      <a:pt x="657396" y="1003201"/>
                      <a:pt x="664063" y="1005392"/>
                      <a:pt x="670731" y="1005202"/>
                    </a:cubicBezTo>
                    <a:cubicBezTo>
                      <a:pt x="703497" y="1004440"/>
                      <a:pt x="736167" y="1004344"/>
                      <a:pt x="768933" y="1001677"/>
                    </a:cubicBezTo>
                    <a:cubicBezTo>
                      <a:pt x="800175" y="999106"/>
                      <a:pt x="827607" y="987580"/>
                      <a:pt x="856468" y="979198"/>
                    </a:cubicBezTo>
                    <a:cubicBezTo>
                      <a:pt x="869803" y="975388"/>
                      <a:pt x="881519" y="966340"/>
                      <a:pt x="893997" y="959672"/>
                    </a:cubicBezTo>
                    <a:cubicBezTo>
                      <a:pt x="907808" y="952243"/>
                      <a:pt x="921238" y="944527"/>
                      <a:pt x="924096" y="927192"/>
                    </a:cubicBezTo>
                    <a:cubicBezTo>
                      <a:pt x="925810" y="916714"/>
                      <a:pt x="927810" y="906332"/>
                      <a:pt x="928287" y="895759"/>
                    </a:cubicBezTo>
                    <a:cubicBezTo>
                      <a:pt x="928668" y="886901"/>
                      <a:pt x="928858" y="877376"/>
                      <a:pt x="926001" y="869280"/>
                    </a:cubicBezTo>
                    <a:cubicBezTo>
                      <a:pt x="918476" y="847753"/>
                      <a:pt x="902760" y="832894"/>
                      <a:pt x="883424" y="820607"/>
                    </a:cubicBezTo>
                    <a:cubicBezTo>
                      <a:pt x="856087" y="803176"/>
                      <a:pt x="826464" y="790603"/>
                      <a:pt x="795699" y="782126"/>
                    </a:cubicBezTo>
                    <a:cubicBezTo>
                      <a:pt x="773124" y="775935"/>
                      <a:pt x="749121" y="772506"/>
                      <a:pt x="725785" y="772506"/>
                    </a:cubicBezTo>
                    <a:cubicBezTo>
                      <a:pt x="707211" y="772506"/>
                      <a:pt x="688447" y="775649"/>
                      <a:pt x="669492" y="774315"/>
                    </a:cubicBezTo>
                    <a:cubicBezTo>
                      <a:pt x="648061" y="772887"/>
                      <a:pt x="626439" y="772696"/>
                      <a:pt x="605008" y="771648"/>
                    </a:cubicBezTo>
                    <a:cubicBezTo>
                      <a:pt x="591578" y="770982"/>
                      <a:pt x="580624" y="758123"/>
                      <a:pt x="582339" y="745740"/>
                    </a:cubicBezTo>
                    <a:cubicBezTo>
                      <a:pt x="584910" y="727357"/>
                      <a:pt x="601865" y="716594"/>
                      <a:pt x="620724" y="719832"/>
                    </a:cubicBezTo>
                    <a:cubicBezTo>
                      <a:pt x="636822" y="722499"/>
                      <a:pt x="653109" y="724023"/>
                      <a:pt x="669302" y="724690"/>
                    </a:cubicBezTo>
                    <a:cubicBezTo>
                      <a:pt x="680446" y="725167"/>
                      <a:pt x="691781" y="721928"/>
                      <a:pt x="702830" y="722690"/>
                    </a:cubicBezTo>
                    <a:cubicBezTo>
                      <a:pt x="736739" y="725071"/>
                      <a:pt x="768743" y="714784"/>
                      <a:pt x="801509" y="710022"/>
                    </a:cubicBezTo>
                    <a:cubicBezTo>
                      <a:pt x="820464" y="707260"/>
                      <a:pt x="839514" y="704688"/>
                      <a:pt x="857897" y="699925"/>
                    </a:cubicBezTo>
                    <a:cubicBezTo>
                      <a:pt x="873232" y="695925"/>
                      <a:pt x="889901" y="694496"/>
                      <a:pt x="902760" y="682971"/>
                    </a:cubicBezTo>
                    <a:cubicBezTo>
                      <a:pt x="907522" y="678685"/>
                      <a:pt x="913809" y="676018"/>
                      <a:pt x="919619" y="673255"/>
                    </a:cubicBezTo>
                    <a:cubicBezTo>
                      <a:pt x="937145" y="664873"/>
                      <a:pt x="950480" y="652491"/>
                      <a:pt x="958005" y="634393"/>
                    </a:cubicBezTo>
                    <a:close/>
                    <a:moveTo>
                      <a:pt x="809700" y="463515"/>
                    </a:moveTo>
                    <a:lnTo>
                      <a:pt x="804462" y="459800"/>
                    </a:lnTo>
                    <a:cubicBezTo>
                      <a:pt x="803700" y="460943"/>
                      <a:pt x="803033" y="461991"/>
                      <a:pt x="802271" y="463134"/>
                    </a:cubicBezTo>
                    <a:cubicBezTo>
                      <a:pt x="804366" y="463705"/>
                      <a:pt x="806367" y="464181"/>
                      <a:pt x="809700" y="463515"/>
                    </a:cubicBezTo>
                    <a:close/>
                    <a:moveTo>
                      <a:pt x="740454" y="1040253"/>
                    </a:moveTo>
                    <a:cubicBezTo>
                      <a:pt x="745407" y="1039301"/>
                      <a:pt x="750360" y="1038348"/>
                      <a:pt x="755313" y="1037301"/>
                    </a:cubicBezTo>
                    <a:cubicBezTo>
                      <a:pt x="749979" y="1035777"/>
                      <a:pt x="744740" y="1033967"/>
                      <a:pt x="739215" y="1033015"/>
                    </a:cubicBezTo>
                    <a:cubicBezTo>
                      <a:pt x="732834" y="1031776"/>
                      <a:pt x="731310" y="1034824"/>
                      <a:pt x="736739" y="1040253"/>
                    </a:cubicBezTo>
                    <a:cubicBezTo>
                      <a:pt x="737977" y="1040253"/>
                      <a:pt x="739215" y="1040444"/>
                      <a:pt x="740358" y="1040253"/>
                    </a:cubicBezTo>
                    <a:close/>
                    <a:moveTo>
                      <a:pt x="741406" y="762314"/>
                    </a:moveTo>
                    <a:cubicBezTo>
                      <a:pt x="741501" y="759838"/>
                      <a:pt x="741692" y="757361"/>
                      <a:pt x="739311" y="754885"/>
                    </a:cubicBezTo>
                    <a:cubicBezTo>
                      <a:pt x="735596" y="755456"/>
                      <a:pt x="731881" y="755932"/>
                      <a:pt x="728166" y="756599"/>
                    </a:cubicBezTo>
                    <a:cubicBezTo>
                      <a:pt x="728166" y="756599"/>
                      <a:pt x="728166" y="758599"/>
                      <a:pt x="728452" y="758694"/>
                    </a:cubicBezTo>
                    <a:cubicBezTo>
                      <a:pt x="732738" y="759933"/>
                      <a:pt x="737120" y="761076"/>
                      <a:pt x="741406" y="762219"/>
                    </a:cubicBezTo>
                    <a:close/>
                    <a:moveTo>
                      <a:pt x="649109" y="755265"/>
                    </a:moveTo>
                    <a:cubicBezTo>
                      <a:pt x="647299" y="754313"/>
                      <a:pt x="645680" y="752980"/>
                      <a:pt x="643775" y="752598"/>
                    </a:cubicBezTo>
                    <a:cubicBezTo>
                      <a:pt x="635012" y="750789"/>
                      <a:pt x="626249" y="748598"/>
                      <a:pt x="617391" y="747836"/>
                    </a:cubicBezTo>
                    <a:cubicBezTo>
                      <a:pt x="612819" y="747455"/>
                      <a:pt x="604151" y="743835"/>
                      <a:pt x="608342" y="754885"/>
                    </a:cubicBezTo>
                    <a:cubicBezTo>
                      <a:pt x="619962" y="755742"/>
                      <a:pt x="631488" y="756694"/>
                      <a:pt x="643203" y="757266"/>
                    </a:cubicBezTo>
                    <a:cubicBezTo>
                      <a:pt x="645204" y="757266"/>
                      <a:pt x="647204" y="755932"/>
                      <a:pt x="649204" y="755265"/>
                    </a:cubicBezTo>
                    <a:close/>
                    <a:moveTo>
                      <a:pt x="535380" y="1450972"/>
                    </a:moveTo>
                    <a:cubicBezTo>
                      <a:pt x="537000" y="1450400"/>
                      <a:pt x="538619" y="1449733"/>
                      <a:pt x="540238" y="1449162"/>
                    </a:cubicBezTo>
                    <a:cubicBezTo>
                      <a:pt x="539000" y="1448114"/>
                      <a:pt x="537762" y="1447162"/>
                      <a:pt x="534047" y="1446114"/>
                    </a:cubicBezTo>
                    <a:cubicBezTo>
                      <a:pt x="534523" y="1447733"/>
                      <a:pt x="534904" y="1449352"/>
                      <a:pt x="535285" y="1451067"/>
                    </a:cubicBezTo>
                    <a:close/>
                    <a:moveTo>
                      <a:pt x="451275" y="50225"/>
                    </a:moveTo>
                    <a:lnTo>
                      <a:pt x="450513" y="46510"/>
                    </a:lnTo>
                    <a:cubicBezTo>
                      <a:pt x="448608" y="48130"/>
                      <a:pt x="446798" y="49653"/>
                      <a:pt x="444893" y="51273"/>
                    </a:cubicBezTo>
                    <a:cubicBezTo>
                      <a:pt x="446607" y="51273"/>
                      <a:pt x="448322" y="51368"/>
                      <a:pt x="451275" y="50225"/>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54" name="フリーフォーム: 図形 253">
                <a:extLst>
                  <a:ext uri="{FF2B5EF4-FFF2-40B4-BE49-F238E27FC236}">
                    <a16:creationId xmlns:a16="http://schemas.microsoft.com/office/drawing/2014/main" id="{D5EF0CE6-A37E-2684-1B34-3E88C2C15177}"/>
                  </a:ext>
                </a:extLst>
              </p:cNvPr>
              <p:cNvSpPr/>
              <p:nvPr/>
            </p:nvSpPr>
            <p:spPr>
              <a:xfrm>
                <a:off x="795456" y="7247923"/>
                <a:ext cx="924045" cy="1387121"/>
              </a:xfrm>
              <a:custGeom>
                <a:avLst/>
                <a:gdLst>
                  <a:gd name="connsiteX0" fmla="*/ 915863 w 924045"/>
                  <a:gd name="connsiteY0" fmla="*/ 517888 h 1387121"/>
                  <a:gd name="connsiteX1" fmla="*/ 919673 w 924045"/>
                  <a:gd name="connsiteY1" fmla="*/ 587325 h 1387121"/>
                  <a:gd name="connsiteX2" fmla="*/ 881288 w 924045"/>
                  <a:gd name="connsiteY2" fmla="*/ 626187 h 1387121"/>
                  <a:gd name="connsiteX3" fmla="*/ 864428 w 924045"/>
                  <a:gd name="connsiteY3" fmla="*/ 635902 h 1387121"/>
                  <a:gd name="connsiteX4" fmla="*/ 819566 w 924045"/>
                  <a:gd name="connsiteY4" fmla="*/ 652857 h 1387121"/>
                  <a:gd name="connsiteX5" fmla="*/ 763178 w 924045"/>
                  <a:gd name="connsiteY5" fmla="*/ 662953 h 1387121"/>
                  <a:gd name="connsiteX6" fmla="*/ 664499 w 924045"/>
                  <a:gd name="connsiteY6" fmla="*/ 675622 h 1387121"/>
                  <a:gd name="connsiteX7" fmla="*/ 630971 w 924045"/>
                  <a:gd name="connsiteY7" fmla="*/ 677622 h 1387121"/>
                  <a:gd name="connsiteX8" fmla="*/ 582393 w 924045"/>
                  <a:gd name="connsiteY8" fmla="*/ 672764 h 1387121"/>
                  <a:gd name="connsiteX9" fmla="*/ 544007 w 924045"/>
                  <a:gd name="connsiteY9" fmla="*/ 698672 h 1387121"/>
                  <a:gd name="connsiteX10" fmla="*/ 566677 w 924045"/>
                  <a:gd name="connsiteY10" fmla="*/ 724580 h 1387121"/>
                  <a:gd name="connsiteX11" fmla="*/ 631161 w 924045"/>
                  <a:gd name="connsiteY11" fmla="*/ 727247 h 1387121"/>
                  <a:gd name="connsiteX12" fmla="*/ 687454 w 924045"/>
                  <a:gd name="connsiteY12" fmla="*/ 725437 h 1387121"/>
                  <a:gd name="connsiteX13" fmla="*/ 757367 w 924045"/>
                  <a:gd name="connsiteY13" fmla="*/ 735058 h 1387121"/>
                  <a:gd name="connsiteX14" fmla="*/ 845093 w 924045"/>
                  <a:gd name="connsiteY14" fmla="*/ 773539 h 1387121"/>
                  <a:gd name="connsiteX15" fmla="*/ 887669 w 924045"/>
                  <a:gd name="connsiteY15" fmla="*/ 822211 h 1387121"/>
                  <a:gd name="connsiteX16" fmla="*/ 889955 w 924045"/>
                  <a:gd name="connsiteY16" fmla="*/ 848691 h 1387121"/>
                  <a:gd name="connsiteX17" fmla="*/ 885765 w 924045"/>
                  <a:gd name="connsiteY17" fmla="*/ 880123 h 1387121"/>
                  <a:gd name="connsiteX18" fmla="*/ 855665 w 924045"/>
                  <a:gd name="connsiteY18" fmla="*/ 912604 h 1387121"/>
                  <a:gd name="connsiteX19" fmla="*/ 818137 w 924045"/>
                  <a:gd name="connsiteY19" fmla="*/ 932130 h 1387121"/>
                  <a:gd name="connsiteX20" fmla="*/ 730602 w 924045"/>
                  <a:gd name="connsiteY20" fmla="*/ 954609 h 1387121"/>
                  <a:gd name="connsiteX21" fmla="*/ 632399 w 924045"/>
                  <a:gd name="connsiteY21" fmla="*/ 958133 h 1387121"/>
                  <a:gd name="connsiteX22" fmla="*/ 612397 w 924045"/>
                  <a:gd name="connsiteY22" fmla="*/ 955942 h 1387121"/>
                  <a:gd name="connsiteX23" fmla="*/ 585917 w 924045"/>
                  <a:gd name="connsiteY23" fmla="*/ 990994 h 1387121"/>
                  <a:gd name="connsiteX24" fmla="*/ 626303 w 924045"/>
                  <a:gd name="connsiteY24" fmla="*/ 1012807 h 1387121"/>
                  <a:gd name="connsiteX25" fmla="*/ 628590 w 924045"/>
                  <a:gd name="connsiteY25" fmla="*/ 1012426 h 1387121"/>
                  <a:gd name="connsiteX26" fmla="*/ 776132 w 924045"/>
                  <a:gd name="connsiteY26" fmla="*/ 1008235 h 1387121"/>
                  <a:gd name="connsiteX27" fmla="*/ 814136 w 924045"/>
                  <a:gd name="connsiteY27" fmla="*/ 1022808 h 1387121"/>
                  <a:gd name="connsiteX28" fmla="*/ 859952 w 924045"/>
                  <a:gd name="connsiteY28" fmla="*/ 1063289 h 1387121"/>
                  <a:gd name="connsiteX29" fmla="*/ 850617 w 924045"/>
                  <a:gd name="connsiteY29" fmla="*/ 1113676 h 1387121"/>
                  <a:gd name="connsiteX30" fmla="*/ 796706 w 924045"/>
                  <a:gd name="connsiteY30" fmla="*/ 1139013 h 1387121"/>
                  <a:gd name="connsiteX31" fmla="*/ 720315 w 924045"/>
                  <a:gd name="connsiteY31" fmla="*/ 1157301 h 1387121"/>
                  <a:gd name="connsiteX32" fmla="*/ 697836 w 924045"/>
                  <a:gd name="connsiteY32" fmla="*/ 1155110 h 1387121"/>
                  <a:gd name="connsiteX33" fmla="*/ 645163 w 924045"/>
                  <a:gd name="connsiteY33" fmla="*/ 1149586 h 1387121"/>
                  <a:gd name="connsiteX34" fmla="*/ 605634 w 924045"/>
                  <a:gd name="connsiteY34" fmla="*/ 1160254 h 1387121"/>
                  <a:gd name="connsiteX35" fmla="*/ 598490 w 924045"/>
                  <a:gd name="connsiteY35" fmla="*/ 1172350 h 1387121"/>
                  <a:gd name="connsiteX36" fmla="*/ 632876 w 924045"/>
                  <a:gd name="connsiteY36" fmla="*/ 1209212 h 1387121"/>
                  <a:gd name="connsiteX37" fmla="*/ 671642 w 924045"/>
                  <a:gd name="connsiteY37" fmla="*/ 1209212 h 1387121"/>
                  <a:gd name="connsiteX38" fmla="*/ 740699 w 924045"/>
                  <a:gd name="connsiteY38" fmla="*/ 1218642 h 1387121"/>
                  <a:gd name="connsiteX39" fmla="*/ 767940 w 924045"/>
                  <a:gd name="connsiteY39" fmla="*/ 1219690 h 1387121"/>
                  <a:gd name="connsiteX40" fmla="*/ 814994 w 924045"/>
                  <a:gd name="connsiteY40" fmla="*/ 1245312 h 1387121"/>
                  <a:gd name="connsiteX41" fmla="*/ 816327 w 924045"/>
                  <a:gd name="connsiteY41" fmla="*/ 1315035 h 1387121"/>
                  <a:gd name="connsiteX42" fmla="*/ 769940 w 924045"/>
                  <a:gd name="connsiteY42" fmla="*/ 1351516 h 1387121"/>
                  <a:gd name="connsiteX43" fmla="*/ 728126 w 924045"/>
                  <a:gd name="connsiteY43" fmla="*/ 1366660 h 1387121"/>
                  <a:gd name="connsiteX44" fmla="*/ 673738 w 924045"/>
                  <a:gd name="connsiteY44" fmla="*/ 1380948 h 1387121"/>
                  <a:gd name="connsiteX45" fmla="*/ 605825 w 924045"/>
                  <a:gd name="connsiteY45" fmla="*/ 1384377 h 1387121"/>
                  <a:gd name="connsiteX46" fmla="*/ 574773 w 924045"/>
                  <a:gd name="connsiteY46" fmla="*/ 1381710 h 1387121"/>
                  <a:gd name="connsiteX47" fmla="*/ 440756 w 924045"/>
                  <a:gd name="connsiteY47" fmla="*/ 1356183 h 1387121"/>
                  <a:gd name="connsiteX48" fmla="*/ 320075 w 924045"/>
                  <a:gd name="connsiteY48" fmla="*/ 1295699 h 1387121"/>
                  <a:gd name="connsiteX49" fmla="*/ 231206 w 924045"/>
                  <a:gd name="connsiteY49" fmla="*/ 1227024 h 1387121"/>
                  <a:gd name="connsiteX50" fmla="*/ 147386 w 924045"/>
                  <a:gd name="connsiteY50" fmla="*/ 1161968 h 1387121"/>
                  <a:gd name="connsiteX51" fmla="*/ 86903 w 924045"/>
                  <a:gd name="connsiteY51" fmla="*/ 1096055 h 1387121"/>
                  <a:gd name="connsiteX52" fmla="*/ 78616 w 924045"/>
                  <a:gd name="connsiteY52" fmla="*/ 1075100 h 1387121"/>
                  <a:gd name="connsiteX53" fmla="*/ 44897 w 924045"/>
                  <a:gd name="connsiteY53" fmla="*/ 1013950 h 1387121"/>
                  <a:gd name="connsiteX54" fmla="*/ 12417 w 924045"/>
                  <a:gd name="connsiteY54" fmla="*/ 940036 h 1387121"/>
                  <a:gd name="connsiteX55" fmla="*/ 12227 w 924045"/>
                  <a:gd name="connsiteY55" fmla="*/ 937654 h 1387121"/>
                  <a:gd name="connsiteX56" fmla="*/ 2606 w 924045"/>
                  <a:gd name="connsiteY56" fmla="*/ 883457 h 1387121"/>
                  <a:gd name="connsiteX57" fmla="*/ 130 w 924045"/>
                  <a:gd name="connsiteY57" fmla="*/ 850024 h 1387121"/>
                  <a:gd name="connsiteX58" fmla="*/ 13655 w 924045"/>
                  <a:gd name="connsiteY58" fmla="*/ 757251 h 1387121"/>
                  <a:gd name="connsiteX59" fmla="*/ 30229 w 924045"/>
                  <a:gd name="connsiteY59" fmla="*/ 686575 h 1387121"/>
                  <a:gd name="connsiteX60" fmla="*/ 51851 w 924045"/>
                  <a:gd name="connsiteY60" fmla="*/ 641427 h 1387121"/>
                  <a:gd name="connsiteX61" fmla="*/ 114239 w 924045"/>
                  <a:gd name="connsiteY61" fmla="*/ 528270 h 1387121"/>
                  <a:gd name="connsiteX62" fmla="*/ 155959 w 924045"/>
                  <a:gd name="connsiteY62" fmla="*/ 480550 h 1387121"/>
                  <a:gd name="connsiteX63" fmla="*/ 171961 w 924045"/>
                  <a:gd name="connsiteY63" fmla="*/ 471691 h 1387121"/>
                  <a:gd name="connsiteX64" fmla="*/ 205870 w 924045"/>
                  <a:gd name="connsiteY64" fmla="*/ 455023 h 1387121"/>
                  <a:gd name="connsiteX65" fmla="*/ 237969 w 924045"/>
                  <a:gd name="connsiteY65" fmla="*/ 452641 h 1387121"/>
                  <a:gd name="connsiteX66" fmla="*/ 281689 w 924045"/>
                  <a:gd name="connsiteY66" fmla="*/ 455404 h 1387121"/>
                  <a:gd name="connsiteX67" fmla="*/ 291595 w 924045"/>
                  <a:gd name="connsiteY67" fmla="*/ 444259 h 1387121"/>
                  <a:gd name="connsiteX68" fmla="*/ 308264 w 924045"/>
                  <a:gd name="connsiteY68" fmla="*/ 432163 h 1387121"/>
                  <a:gd name="connsiteX69" fmla="*/ 333600 w 924045"/>
                  <a:gd name="connsiteY69" fmla="*/ 430829 h 1387121"/>
                  <a:gd name="connsiteX70" fmla="*/ 343697 w 924045"/>
                  <a:gd name="connsiteY70" fmla="*/ 387014 h 1387121"/>
                  <a:gd name="connsiteX71" fmla="*/ 338458 w 924045"/>
                  <a:gd name="connsiteY71" fmla="*/ 356534 h 1387121"/>
                  <a:gd name="connsiteX72" fmla="*/ 346554 w 924045"/>
                  <a:gd name="connsiteY72" fmla="*/ 319291 h 1387121"/>
                  <a:gd name="connsiteX73" fmla="*/ 363128 w 924045"/>
                  <a:gd name="connsiteY73" fmla="*/ 238900 h 1387121"/>
                  <a:gd name="connsiteX74" fmla="*/ 383225 w 924045"/>
                  <a:gd name="connsiteY74" fmla="*/ 141364 h 1387121"/>
                  <a:gd name="connsiteX75" fmla="*/ 396751 w 924045"/>
                  <a:gd name="connsiteY75" fmla="*/ 80595 h 1387121"/>
                  <a:gd name="connsiteX76" fmla="*/ 435708 w 924045"/>
                  <a:gd name="connsiteY76" fmla="*/ 10110 h 1387121"/>
                  <a:gd name="connsiteX77" fmla="*/ 467807 w 924045"/>
                  <a:gd name="connsiteY77" fmla="*/ 9062 h 1387121"/>
                  <a:gd name="connsiteX78" fmla="*/ 502669 w 924045"/>
                  <a:gd name="connsiteY78" fmla="*/ 73451 h 1387121"/>
                  <a:gd name="connsiteX79" fmla="*/ 525338 w 924045"/>
                  <a:gd name="connsiteY79" fmla="*/ 127839 h 1387121"/>
                  <a:gd name="connsiteX80" fmla="*/ 549437 w 924045"/>
                  <a:gd name="connsiteY80" fmla="*/ 216421 h 1387121"/>
                  <a:gd name="connsiteX81" fmla="*/ 558676 w 924045"/>
                  <a:gd name="connsiteY81" fmla="*/ 294907 h 1387121"/>
                  <a:gd name="connsiteX82" fmla="*/ 566391 w 924045"/>
                  <a:gd name="connsiteY82" fmla="*/ 368059 h 1387121"/>
                  <a:gd name="connsiteX83" fmla="*/ 573916 w 924045"/>
                  <a:gd name="connsiteY83" fmla="*/ 394444 h 1387121"/>
                  <a:gd name="connsiteX84" fmla="*/ 565629 w 924045"/>
                  <a:gd name="connsiteY84" fmla="*/ 412732 h 1387121"/>
                  <a:gd name="connsiteX85" fmla="*/ 541531 w 924045"/>
                  <a:gd name="connsiteY85" fmla="*/ 443878 h 1387121"/>
                  <a:gd name="connsiteX86" fmla="*/ 548008 w 924045"/>
                  <a:gd name="connsiteY86" fmla="*/ 476263 h 1387121"/>
                  <a:gd name="connsiteX87" fmla="*/ 560009 w 924045"/>
                  <a:gd name="connsiteY87" fmla="*/ 476263 h 1387121"/>
                  <a:gd name="connsiteX88" fmla="*/ 572392 w 924045"/>
                  <a:gd name="connsiteY88" fmla="*/ 464452 h 1387121"/>
                  <a:gd name="connsiteX89" fmla="*/ 605063 w 924045"/>
                  <a:gd name="connsiteY89" fmla="*/ 451213 h 1387121"/>
                  <a:gd name="connsiteX90" fmla="*/ 632495 w 924045"/>
                  <a:gd name="connsiteY90" fmla="*/ 441497 h 1387121"/>
                  <a:gd name="connsiteX91" fmla="*/ 644592 w 924045"/>
                  <a:gd name="connsiteY91" fmla="*/ 435211 h 1387121"/>
                  <a:gd name="connsiteX92" fmla="*/ 732698 w 924045"/>
                  <a:gd name="connsiteY92" fmla="*/ 430543 h 1387121"/>
                  <a:gd name="connsiteX93" fmla="*/ 813565 w 924045"/>
                  <a:gd name="connsiteY93" fmla="*/ 440830 h 1387121"/>
                  <a:gd name="connsiteX94" fmla="*/ 881002 w 924045"/>
                  <a:gd name="connsiteY94" fmla="*/ 476073 h 1387121"/>
                  <a:gd name="connsiteX95" fmla="*/ 915959 w 924045"/>
                  <a:gd name="connsiteY95" fmla="*/ 518459 h 138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924045" h="1387121">
                    <a:moveTo>
                      <a:pt x="915863" y="517888"/>
                    </a:moveTo>
                    <a:cubicBezTo>
                      <a:pt x="920150" y="540843"/>
                      <a:pt x="929579" y="563512"/>
                      <a:pt x="919673" y="587325"/>
                    </a:cubicBezTo>
                    <a:cubicBezTo>
                      <a:pt x="912149" y="605518"/>
                      <a:pt x="898909" y="617805"/>
                      <a:pt x="881288" y="626187"/>
                    </a:cubicBezTo>
                    <a:cubicBezTo>
                      <a:pt x="875382" y="628949"/>
                      <a:pt x="869096" y="631616"/>
                      <a:pt x="864428" y="635902"/>
                    </a:cubicBezTo>
                    <a:cubicBezTo>
                      <a:pt x="851474" y="647428"/>
                      <a:pt x="834901" y="648856"/>
                      <a:pt x="819566" y="652857"/>
                    </a:cubicBezTo>
                    <a:cubicBezTo>
                      <a:pt x="801087" y="657619"/>
                      <a:pt x="782037" y="660286"/>
                      <a:pt x="763178" y="662953"/>
                    </a:cubicBezTo>
                    <a:cubicBezTo>
                      <a:pt x="730412" y="667716"/>
                      <a:pt x="698313" y="677908"/>
                      <a:pt x="664499" y="675622"/>
                    </a:cubicBezTo>
                    <a:cubicBezTo>
                      <a:pt x="653450" y="674860"/>
                      <a:pt x="642115" y="678098"/>
                      <a:pt x="630971" y="677622"/>
                    </a:cubicBezTo>
                    <a:cubicBezTo>
                      <a:pt x="614778" y="676955"/>
                      <a:pt x="598395" y="675431"/>
                      <a:pt x="582393" y="672764"/>
                    </a:cubicBezTo>
                    <a:cubicBezTo>
                      <a:pt x="563534" y="669621"/>
                      <a:pt x="546579" y="680289"/>
                      <a:pt x="544007" y="698672"/>
                    </a:cubicBezTo>
                    <a:cubicBezTo>
                      <a:pt x="542293" y="710959"/>
                      <a:pt x="553247" y="723818"/>
                      <a:pt x="566677" y="724580"/>
                    </a:cubicBezTo>
                    <a:cubicBezTo>
                      <a:pt x="588108" y="725628"/>
                      <a:pt x="609730" y="725818"/>
                      <a:pt x="631161" y="727247"/>
                    </a:cubicBezTo>
                    <a:cubicBezTo>
                      <a:pt x="650116" y="728581"/>
                      <a:pt x="668785" y="725437"/>
                      <a:pt x="687454" y="725437"/>
                    </a:cubicBezTo>
                    <a:cubicBezTo>
                      <a:pt x="710790" y="725437"/>
                      <a:pt x="734888" y="728866"/>
                      <a:pt x="757367" y="735058"/>
                    </a:cubicBezTo>
                    <a:cubicBezTo>
                      <a:pt x="788228" y="743535"/>
                      <a:pt x="817756" y="756108"/>
                      <a:pt x="845093" y="773539"/>
                    </a:cubicBezTo>
                    <a:cubicBezTo>
                      <a:pt x="864428" y="785826"/>
                      <a:pt x="880049" y="800685"/>
                      <a:pt x="887669" y="822211"/>
                    </a:cubicBezTo>
                    <a:cubicBezTo>
                      <a:pt x="890527" y="830403"/>
                      <a:pt x="890336" y="839928"/>
                      <a:pt x="889955" y="848691"/>
                    </a:cubicBezTo>
                    <a:cubicBezTo>
                      <a:pt x="889479" y="859168"/>
                      <a:pt x="887479" y="869646"/>
                      <a:pt x="885765" y="880123"/>
                    </a:cubicBezTo>
                    <a:cubicBezTo>
                      <a:pt x="882907" y="897459"/>
                      <a:pt x="869477" y="905174"/>
                      <a:pt x="855665" y="912604"/>
                    </a:cubicBezTo>
                    <a:cubicBezTo>
                      <a:pt x="843188" y="919271"/>
                      <a:pt x="831377" y="928225"/>
                      <a:pt x="818137" y="932130"/>
                    </a:cubicBezTo>
                    <a:cubicBezTo>
                      <a:pt x="789276" y="940512"/>
                      <a:pt x="761844" y="952037"/>
                      <a:pt x="730602" y="954609"/>
                    </a:cubicBezTo>
                    <a:cubicBezTo>
                      <a:pt x="697836" y="957276"/>
                      <a:pt x="665165" y="957371"/>
                      <a:pt x="632399" y="958133"/>
                    </a:cubicBezTo>
                    <a:cubicBezTo>
                      <a:pt x="625827" y="958324"/>
                      <a:pt x="619065" y="956133"/>
                      <a:pt x="612397" y="955942"/>
                    </a:cubicBezTo>
                    <a:cubicBezTo>
                      <a:pt x="597252" y="955466"/>
                      <a:pt x="581536" y="976707"/>
                      <a:pt x="585917" y="990994"/>
                    </a:cubicBezTo>
                    <a:cubicBezTo>
                      <a:pt x="591632" y="1009282"/>
                      <a:pt x="607444" y="1017855"/>
                      <a:pt x="626303" y="1012807"/>
                    </a:cubicBezTo>
                    <a:cubicBezTo>
                      <a:pt x="627065" y="1012616"/>
                      <a:pt x="627827" y="1012426"/>
                      <a:pt x="628590" y="1012426"/>
                    </a:cubicBezTo>
                    <a:cubicBezTo>
                      <a:pt x="677738" y="1010711"/>
                      <a:pt x="726888" y="1008044"/>
                      <a:pt x="776132" y="1008235"/>
                    </a:cubicBezTo>
                    <a:cubicBezTo>
                      <a:pt x="788895" y="1008235"/>
                      <a:pt x="803278" y="1015188"/>
                      <a:pt x="814136" y="1022808"/>
                    </a:cubicBezTo>
                    <a:cubicBezTo>
                      <a:pt x="830805" y="1034428"/>
                      <a:pt x="846902" y="1047859"/>
                      <a:pt x="859952" y="1063289"/>
                    </a:cubicBezTo>
                    <a:cubicBezTo>
                      <a:pt x="874715" y="1080815"/>
                      <a:pt x="868334" y="1099198"/>
                      <a:pt x="850617" y="1113676"/>
                    </a:cubicBezTo>
                    <a:cubicBezTo>
                      <a:pt x="834425" y="1127011"/>
                      <a:pt x="814517" y="1130345"/>
                      <a:pt x="796706" y="1139013"/>
                    </a:cubicBezTo>
                    <a:cubicBezTo>
                      <a:pt x="772322" y="1150824"/>
                      <a:pt x="746604" y="1155110"/>
                      <a:pt x="720315" y="1157301"/>
                    </a:cubicBezTo>
                    <a:cubicBezTo>
                      <a:pt x="712886" y="1157873"/>
                      <a:pt x="705361" y="1155777"/>
                      <a:pt x="697836" y="1155110"/>
                    </a:cubicBezTo>
                    <a:cubicBezTo>
                      <a:pt x="680215" y="1153396"/>
                      <a:pt x="662117" y="1153967"/>
                      <a:pt x="645163" y="1149586"/>
                    </a:cubicBezTo>
                    <a:cubicBezTo>
                      <a:pt x="628685" y="1145299"/>
                      <a:pt x="617255" y="1151967"/>
                      <a:pt x="605634" y="1160254"/>
                    </a:cubicBezTo>
                    <a:cubicBezTo>
                      <a:pt x="602110" y="1162825"/>
                      <a:pt x="598967" y="1168064"/>
                      <a:pt x="598490" y="1172350"/>
                    </a:cubicBezTo>
                    <a:cubicBezTo>
                      <a:pt x="596109" y="1192448"/>
                      <a:pt x="612111" y="1209212"/>
                      <a:pt x="632876" y="1209212"/>
                    </a:cubicBezTo>
                    <a:cubicBezTo>
                      <a:pt x="645830" y="1209212"/>
                      <a:pt x="658688" y="1209403"/>
                      <a:pt x="671642" y="1209212"/>
                    </a:cubicBezTo>
                    <a:cubicBezTo>
                      <a:pt x="695169" y="1208926"/>
                      <a:pt x="718124" y="1209879"/>
                      <a:pt x="740699" y="1218642"/>
                    </a:cubicBezTo>
                    <a:cubicBezTo>
                      <a:pt x="748700" y="1221690"/>
                      <a:pt x="760034" y="1216451"/>
                      <a:pt x="767940" y="1219690"/>
                    </a:cubicBezTo>
                    <a:cubicBezTo>
                      <a:pt x="784514" y="1226357"/>
                      <a:pt x="802992" y="1233120"/>
                      <a:pt x="814994" y="1245312"/>
                    </a:cubicBezTo>
                    <a:cubicBezTo>
                      <a:pt x="839568" y="1270363"/>
                      <a:pt x="838044" y="1290175"/>
                      <a:pt x="816327" y="1315035"/>
                    </a:cubicBezTo>
                    <a:cubicBezTo>
                      <a:pt x="803564" y="1329608"/>
                      <a:pt x="786704" y="1341419"/>
                      <a:pt x="769940" y="1351516"/>
                    </a:cubicBezTo>
                    <a:cubicBezTo>
                      <a:pt x="757463" y="1359041"/>
                      <a:pt x="742318" y="1362279"/>
                      <a:pt x="728126" y="1366660"/>
                    </a:cubicBezTo>
                    <a:cubicBezTo>
                      <a:pt x="710123" y="1372090"/>
                      <a:pt x="692121" y="1379138"/>
                      <a:pt x="673738" y="1380948"/>
                    </a:cubicBezTo>
                    <a:cubicBezTo>
                      <a:pt x="651354" y="1383139"/>
                      <a:pt x="629161" y="1391330"/>
                      <a:pt x="605825" y="1384377"/>
                    </a:cubicBezTo>
                    <a:cubicBezTo>
                      <a:pt x="596109" y="1381424"/>
                      <a:pt x="585155" y="1381710"/>
                      <a:pt x="574773" y="1381710"/>
                    </a:cubicBezTo>
                    <a:cubicBezTo>
                      <a:pt x="528482" y="1381329"/>
                      <a:pt x="483905" y="1372280"/>
                      <a:pt x="440756" y="1356183"/>
                    </a:cubicBezTo>
                    <a:cubicBezTo>
                      <a:pt x="398370" y="1340467"/>
                      <a:pt x="359318" y="1317988"/>
                      <a:pt x="320075" y="1295699"/>
                    </a:cubicBezTo>
                    <a:cubicBezTo>
                      <a:pt x="287023" y="1276935"/>
                      <a:pt x="259972" y="1251122"/>
                      <a:pt x="231206" y="1227024"/>
                    </a:cubicBezTo>
                    <a:cubicBezTo>
                      <a:pt x="204060" y="1204354"/>
                      <a:pt x="173771" y="1185400"/>
                      <a:pt x="147386" y="1161968"/>
                    </a:cubicBezTo>
                    <a:cubicBezTo>
                      <a:pt x="125193" y="1142251"/>
                      <a:pt x="106334" y="1118725"/>
                      <a:pt x="86903" y="1096055"/>
                    </a:cubicBezTo>
                    <a:cubicBezTo>
                      <a:pt x="82235" y="1090626"/>
                      <a:pt x="82140" y="1081672"/>
                      <a:pt x="78616" y="1075100"/>
                    </a:cubicBezTo>
                    <a:cubicBezTo>
                      <a:pt x="67662" y="1054526"/>
                      <a:pt x="55089" y="1034809"/>
                      <a:pt x="44897" y="1013950"/>
                    </a:cubicBezTo>
                    <a:cubicBezTo>
                      <a:pt x="33086" y="989756"/>
                      <a:pt x="23180" y="964705"/>
                      <a:pt x="12417" y="940036"/>
                    </a:cubicBezTo>
                    <a:cubicBezTo>
                      <a:pt x="12131" y="939369"/>
                      <a:pt x="12608" y="938226"/>
                      <a:pt x="12227" y="937654"/>
                    </a:cubicBezTo>
                    <a:cubicBezTo>
                      <a:pt x="-727" y="921271"/>
                      <a:pt x="4416" y="901745"/>
                      <a:pt x="2606" y="883457"/>
                    </a:cubicBezTo>
                    <a:cubicBezTo>
                      <a:pt x="1463" y="872408"/>
                      <a:pt x="606" y="861169"/>
                      <a:pt x="130" y="850024"/>
                    </a:cubicBezTo>
                    <a:cubicBezTo>
                      <a:pt x="-1204" y="818306"/>
                      <a:pt x="8036" y="787921"/>
                      <a:pt x="13655" y="757251"/>
                    </a:cubicBezTo>
                    <a:cubicBezTo>
                      <a:pt x="18037" y="733438"/>
                      <a:pt x="22990" y="709626"/>
                      <a:pt x="30229" y="686575"/>
                    </a:cubicBezTo>
                    <a:cubicBezTo>
                      <a:pt x="35182" y="670859"/>
                      <a:pt x="45659" y="656857"/>
                      <a:pt x="51851" y="641427"/>
                    </a:cubicBezTo>
                    <a:cubicBezTo>
                      <a:pt x="67948" y="601041"/>
                      <a:pt x="90141" y="564084"/>
                      <a:pt x="114239" y="528270"/>
                    </a:cubicBezTo>
                    <a:cubicBezTo>
                      <a:pt x="125955" y="510839"/>
                      <a:pt x="141481" y="495885"/>
                      <a:pt x="155959" y="480550"/>
                    </a:cubicBezTo>
                    <a:cubicBezTo>
                      <a:pt x="159959" y="476359"/>
                      <a:pt x="166436" y="474454"/>
                      <a:pt x="171961" y="471691"/>
                    </a:cubicBezTo>
                    <a:cubicBezTo>
                      <a:pt x="183200" y="466072"/>
                      <a:pt x="194630" y="460833"/>
                      <a:pt x="205870" y="455023"/>
                    </a:cubicBezTo>
                    <a:cubicBezTo>
                      <a:pt x="216347" y="449593"/>
                      <a:pt x="225872" y="448927"/>
                      <a:pt x="237969" y="452641"/>
                    </a:cubicBezTo>
                    <a:cubicBezTo>
                      <a:pt x="251590" y="456832"/>
                      <a:pt x="267020" y="455880"/>
                      <a:pt x="281689" y="455404"/>
                    </a:cubicBezTo>
                    <a:cubicBezTo>
                      <a:pt x="285213" y="455308"/>
                      <a:pt x="289976" y="448736"/>
                      <a:pt x="291595" y="444259"/>
                    </a:cubicBezTo>
                    <a:cubicBezTo>
                      <a:pt x="294548" y="435782"/>
                      <a:pt x="299310" y="431972"/>
                      <a:pt x="308264" y="432163"/>
                    </a:cubicBezTo>
                    <a:cubicBezTo>
                      <a:pt x="316741" y="432353"/>
                      <a:pt x="325790" y="433210"/>
                      <a:pt x="333600" y="430829"/>
                    </a:cubicBezTo>
                    <a:cubicBezTo>
                      <a:pt x="349793" y="425876"/>
                      <a:pt x="355603" y="400444"/>
                      <a:pt x="343697" y="387014"/>
                    </a:cubicBezTo>
                    <a:cubicBezTo>
                      <a:pt x="335219" y="377489"/>
                      <a:pt x="334934" y="368059"/>
                      <a:pt x="338458" y="356534"/>
                    </a:cubicBezTo>
                    <a:cubicBezTo>
                      <a:pt x="342173" y="344437"/>
                      <a:pt x="341506" y="330626"/>
                      <a:pt x="346554" y="319291"/>
                    </a:cubicBezTo>
                    <a:cubicBezTo>
                      <a:pt x="358079" y="293479"/>
                      <a:pt x="356651" y="265475"/>
                      <a:pt x="363128" y="238900"/>
                    </a:cubicBezTo>
                    <a:cubicBezTo>
                      <a:pt x="371033" y="206706"/>
                      <a:pt x="376463" y="173845"/>
                      <a:pt x="383225" y="141364"/>
                    </a:cubicBezTo>
                    <a:cubicBezTo>
                      <a:pt x="387512" y="120981"/>
                      <a:pt x="392274" y="100883"/>
                      <a:pt x="396751" y="80595"/>
                    </a:cubicBezTo>
                    <a:cubicBezTo>
                      <a:pt x="404942" y="53258"/>
                      <a:pt x="421040" y="32017"/>
                      <a:pt x="435708" y="10110"/>
                    </a:cubicBezTo>
                    <a:cubicBezTo>
                      <a:pt x="444281" y="-2749"/>
                      <a:pt x="457997" y="-3606"/>
                      <a:pt x="467807" y="9062"/>
                    </a:cubicBezTo>
                    <a:cubicBezTo>
                      <a:pt x="482857" y="28493"/>
                      <a:pt x="497240" y="47924"/>
                      <a:pt x="502669" y="73451"/>
                    </a:cubicBezTo>
                    <a:cubicBezTo>
                      <a:pt x="506669" y="92311"/>
                      <a:pt x="519528" y="109170"/>
                      <a:pt x="525338" y="127839"/>
                    </a:cubicBezTo>
                    <a:cubicBezTo>
                      <a:pt x="534482" y="156985"/>
                      <a:pt x="539245" y="187656"/>
                      <a:pt x="549437" y="216421"/>
                    </a:cubicBezTo>
                    <a:cubicBezTo>
                      <a:pt x="558676" y="242425"/>
                      <a:pt x="555437" y="268809"/>
                      <a:pt x="558676" y="294907"/>
                    </a:cubicBezTo>
                    <a:cubicBezTo>
                      <a:pt x="561629" y="319291"/>
                      <a:pt x="563343" y="343771"/>
                      <a:pt x="566391" y="368059"/>
                    </a:cubicBezTo>
                    <a:cubicBezTo>
                      <a:pt x="567534" y="377013"/>
                      <a:pt x="570011" y="386252"/>
                      <a:pt x="573916" y="394444"/>
                    </a:cubicBezTo>
                    <a:cubicBezTo>
                      <a:pt x="578774" y="404826"/>
                      <a:pt x="572582" y="408350"/>
                      <a:pt x="565629" y="412732"/>
                    </a:cubicBezTo>
                    <a:cubicBezTo>
                      <a:pt x="553818" y="420161"/>
                      <a:pt x="541912" y="428734"/>
                      <a:pt x="541531" y="443878"/>
                    </a:cubicBezTo>
                    <a:cubicBezTo>
                      <a:pt x="541245" y="454642"/>
                      <a:pt x="544960" y="465691"/>
                      <a:pt x="548008" y="476263"/>
                    </a:cubicBezTo>
                    <a:cubicBezTo>
                      <a:pt x="548294" y="477406"/>
                      <a:pt x="556771" y="477978"/>
                      <a:pt x="560009" y="476263"/>
                    </a:cubicBezTo>
                    <a:cubicBezTo>
                      <a:pt x="564867" y="473501"/>
                      <a:pt x="568391" y="468548"/>
                      <a:pt x="572392" y="464452"/>
                    </a:cubicBezTo>
                    <a:cubicBezTo>
                      <a:pt x="581250" y="455213"/>
                      <a:pt x="588965" y="447022"/>
                      <a:pt x="605063" y="451213"/>
                    </a:cubicBezTo>
                    <a:cubicBezTo>
                      <a:pt x="612873" y="453213"/>
                      <a:pt x="623351" y="445307"/>
                      <a:pt x="632495" y="441497"/>
                    </a:cubicBezTo>
                    <a:cubicBezTo>
                      <a:pt x="636781" y="439783"/>
                      <a:pt x="640496" y="435496"/>
                      <a:pt x="644592" y="435211"/>
                    </a:cubicBezTo>
                    <a:cubicBezTo>
                      <a:pt x="673928" y="433020"/>
                      <a:pt x="703361" y="429781"/>
                      <a:pt x="732698" y="430543"/>
                    </a:cubicBezTo>
                    <a:cubicBezTo>
                      <a:pt x="759844" y="431210"/>
                      <a:pt x="787847" y="433210"/>
                      <a:pt x="813565" y="440830"/>
                    </a:cubicBezTo>
                    <a:cubicBezTo>
                      <a:pt x="837663" y="447974"/>
                      <a:pt x="862428" y="459785"/>
                      <a:pt x="881002" y="476073"/>
                    </a:cubicBezTo>
                    <a:cubicBezTo>
                      <a:pt x="893956" y="487408"/>
                      <a:pt x="912149" y="498266"/>
                      <a:pt x="915959" y="518459"/>
                    </a:cubicBezTo>
                    <a:close/>
                  </a:path>
                </a:pathLst>
              </a:custGeom>
              <a:solidFill>
                <a:srgbClr val="FFFFFF"/>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grpSp>
          <p:nvGrpSpPr>
            <p:cNvPr id="250" name="グループ化 249">
              <a:extLst>
                <a:ext uri="{FF2B5EF4-FFF2-40B4-BE49-F238E27FC236}">
                  <a16:creationId xmlns:a16="http://schemas.microsoft.com/office/drawing/2014/main" id="{638B6692-0AEE-B468-3A20-A1A405FFEBA8}"/>
                </a:ext>
              </a:extLst>
            </p:cNvPr>
            <p:cNvGrpSpPr/>
            <p:nvPr/>
          </p:nvGrpSpPr>
          <p:grpSpPr>
            <a:xfrm>
              <a:off x="7564686" y="2405800"/>
              <a:ext cx="3678995" cy="923925"/>
              <a:chOff x="7564686" y="2405800"/>
              <a:chExt cx="3678995" cy="923925"/>
            </a:xfrm>
          </p:grpSpPr>
          <p:pic>
            <p:nvPicPr>
              <p:cNvPr id="251" name="グラフィックス 250">
                <a:extLst>
                  <a:ext uri="{FF2B5EF4-FFF2-40B4-BE49-F238E27FC236}">
                    <a16:creationId xmlns:a16="http://schemas.microsoft.com/office/drawing/2014/main" id="{1AA137EE-54B4-29AD-7A41-BBDBDC31A52B}"/>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a:off x="7721553" y="2405800"/>
                <a:ext cx="3170302" cy="923925"/>
              </a:xfrm>
              <a:prstGeom prst="rect">
                <a:avLst/>
              </a:prstGeom>
            </p:spPr>
          </p:pic>
          <p:pic>
            <p:nvPicPr>
              <p:cNvPr id="252" name="グラフィックス 251">
                <a:extLst>
                  <a:ext uri="{FF2B5EF4-FFF2-40B4-BE49-F238E27FC236}">
                    <a16:creationId xmlns:a16="http://schemas.microsoft.com/office/drawing/2014/main" id="{D0B78EE7-C2A9-F57D-5EDA-22BB5724070C}"/>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rot="21367179">
                <a:off x="7564686" y="2559256"/>
                <a:ext cx="3678995" cy="642386"/>
              </a:xfrm>
              <a:prstGeom prst="rect">
                <a:avLst/>
              </a:prstGeom>
            </p:spPr>
          </p:pic>
        </p:grpSp>
      </p:grpSp>
      <p:pic>
        <p:nvPicPr>
          <p:cNvPr id="142" name="グラフィックス 141">
            <a:extLst>
              <a:ext uri="{FF2B5EF4-FFF2-40B4-BE49-F238E27FC236}">
                <a16:creationId xmlns:a16="http://schemas.microsoft.com/office/drawing/2014/main" id="{4E6A2C7D-C7DF-4934-63E3-C5C3D386146E}"/>
              </a:ext>
            </a:extLst>
          </p:cNvPr>
          <p:cNvPicPr>
            <a:picLocks noChangeAspect="1"/>
          </p:cNvPicPr>
          <p:nvPr/>
        </p:nvPicPr>
        <p:blipFill>
          <a:blip r:embed="rId17">
            <a:extLst>
              <a:ext uri="{96DAC541-7B7A-43D3-8B79-37D633B846F1}">
                <asvg:svgBlip xmlns:asvg="http://schemas.microsoft.com/office/drawing/2016/SVG/main" r:embed="rId18"/>
              </a:ext>
            </a:extLst>
          </a:blip>
          <a:stretch>
            <a:fillRect/>
          </a:stretch>
        </p:blipFill>
        <p:spPr>
          <a:xfrm>
            <a:off x="7532428" y="5692960"/>
            <a:ext cx="1007442" cy="1030601"/>
          </a:xfrm>
          <a:prstGeom prst="rect">
            <a:avLst/>
          </a:prstGeom>
        </p:spPr>
      </p:pic>
      <p:grpSp>
        <p:nvGrpSpPr>
          <p:cNvPr id="257" name="グラフィックス 3">
            <a:extLst>
              <a:ext uri="{FF2B5EF4-FFF2-40B4-BE49-F238E27FC236}">
                <a16:creationId xmlns:a16="http://schemas.microsoft.com/office/drawing/2014/main" id="{14BF91C3-107D-A1B9-0F72-0D2B7EBD6574}"/>
              </a:ext>
            </a:extLst>
          </p:cNvPr>
          <p:cNvGrpSpPr/>
          <p:nvPr/>
        </p:nvGrpSpPr>
        <p:grpSpPr>
          <a:xfrm rot="433510">
            <a:off x="7306151" y="4971071"/>
            <a:ext cx="889521" cy="993767"/>
            <a:chOff x="2642160" y="940969"/>
            <a:chExt cx="1021582" cy="1090095"/>
          </a:xfrm>
        </p:grpSpPr>
        <p:sp>
          <p:nvSpPr>
            <p:cNvPr id="258" name="フリーフォーム: 図形 257">
              <a:extLst>
                <a:ext uri="{FF2B5EF4-FFF2-40B4-BE49-F238E27FC236}">
                  <a16:creationId xmlns:a16="http://schemas.microsoft.com/office/drawing/2014/main" id="{C313AE3E-0A2A-2092-4F14-B147B7194D5B}"/>
                </a:ext>
              </a:extLst>
            </p:cNvPr>
            <p:cNvSpPr/>
            <p:nvPr/>
          </p:nvSpPr>
          <p:spPr>
            <a:xfrm>
              <a:off x="3360308" y="1003157"/>
              <a:ext cx="293569" cy="265546"/>
            </a:xfrm>
            <a:custGeom>
              <a:avLst/>
              <a:gdLst>
                <a:gd name="connsiteX0" fmla="*/ 55912 w 293569"/>
                <a:gd name="connsiteY0" fmla="*/ 164131 h 265546"/>
                <a:gd name="connsiteX1" fmla="*/ 0 w 293569"/>
                <a:gd name="connsiteY1" fmla="*/ 173466 h 265546"/>
                <a:gd name="connsiteX2" fmla="*/ 7715 w 293569"/>
                <a:gd name="connsiteY2" fmla="*/ 128127 h 265546"/>
                <a:gd name="connsiteX3" fmla="*/ 33623 w 293569"/>
                <a:gd name="connsiteY3" fmla="*/ 65167 h 265546"/>
                <a:gd name="connsiteX4" fmla="*/ 161258 w 293569"/>
                <a:gd name="connsiteY4" fmla="*/ 16 h 265546"/>
                <a:gd name="connsiteX5" fmla="*/ 164021 w 293569"/>
                <a:gd name="connsiteY5" fmla="*/ 206 h 265546"/>
                <a:gd name="connsiteX6" fmla="*/ 289846 w 293569"/>
                <a:gd name="connsiteY6" fmla="*/ 138509 h 265546"/>
                <a:gd name="connsiteX7" fmla="*/ 218218 w 293569"/>
                <a:gd name="connsiteY7" fmla="*/ 264144 h 265546"/>
                <a:gd name="connsiteX8" fmla="*/ 218218 w 293569"/>
                <a:gd name="connsiteY8" fmla="*/ 264144 h 265546"/>
                <a:gd name="connsiteX9" fmla="*/ 201263 w 293569"/>
                <a:gd name="connsiteY9" fmla="*/ 260239 h 265546"/>
                <a:gd name="connsiteX10" fmla="*/ 150876 w 293569"/>
                <a:gd name="connsiteY10" fmla="*/ 212709 h 265546"/>
                <a:gd name="connsiteX11" fmla="*/ 152591 w 293569"/>
                <a:gd name="connsiteY11" fmla="*/ 202993 h 265546"/>
                <a:gd name="connsiteX12" fmla="*/ 148590 w 293569"/>
                <a:gd name="connsiteY12" fmla="*/ 48022 h 265546"/>
                <a:gd name="connsiteX13" fmla="*/ 56007 w 293569"/>
                <a:gd name="connsiteY13" fmla="*/ 164131 h 265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3569" h="265546">
                  <a:moveTo>
                    <a:pt x="55912" y="164131"/>
                  </a:moveTo>
                  <a:cubicBezTo>
                    <a:pt x="37147" y="165274"/>
                    <a:pt x="16764" y="160702"/>
                    <a:pt x="0" y="173466"/>
                  </a:cubicBezTo>
                  <a:cubicBezTo>
                    <a:pt x="2762" y="159845"/>
                    <a:pt x="4763" y="144034"/>
                    <a:pt x="7715" y="128127"/>
                  </a:cubicBezTo>
                  <a:cubicBezTo>
                    <a:pt x="12097" y="104981"/>
                    <a:pt x="18764" y="81645"/>
                    <a:pt x="33623" y="65167"/>
                  </a:cubicBezTo>
                  <a:cubicBezTo>
                    <a:pt x="70104" y="33639"/>
                    <a:pt x="110014" y="-842"/>
                    <a:pt x="161258" y="16"/>
                  </a:cubicBezTo>
                  <a:cubicBezTo>
                    <a:pt x="162116" y="16"/>
                    <a:pt x="163068" y="111"/>
                    <a:pt x="164021" y="206"/>
                  </a:cubicBezTo>
                  <a:cubicBezTo>
                    <a:pt x="221266" y="5540"/>
                    <a:pt x="282416" y="84407"/>
                    <a:pt x="289846" y="138509"/>
                  </a:cubicBezTo>
                  <a:cubicBezTo>
                    <a:pt x="304705" y="193087"/>
                    <a:pt x="273939" y="249666"/>
                    <a:pt x="218218" y="264144"/>
                  </a:cubicBezTo>
                  <a:lnTo>
                    <a:pt x="218218" y="264144"/>
                  </a:lnTo>
                  <a:cubicBezTo>
                    <a:pt x="211455" y="266811"/>
                    <a:pt x="204597" y="265763"/>
                    <a:pt x="201263" y="260239"/>
                  </a:cubicBezTo>
                  <a:cubicBezTo>
                    <a:pt x="188976" y="240141"/>
                    <a:pt x="167450" y="228711"/>
                    <a:pt x="150876" y="212709"/>
                  </a:cubicBezTo>
                  <a:cubicBezTo>
                    <a:pt x="146304" y="208327"/>
                    <a:pt x="142685" y="206327"/>
                    <a:pt x="152591" y="202993"/>
                  </a:cubicBezTo>
                  <a:cubicBezTo>
                    <a:pt x="213551" y="170513"/>
                    <a:pt x="223457" y="70786"/>
                    <a:pt x="148590" y="48022"/>
                  </a:cubicBezTo>
                  <a:cubicBezTo>
                    <a:pt x="73438" y="45545"/>
                    <a:pt x="28194" y="92789"/>
                    <a:pt x="56007" y="164131"/>
                  </a:cubicBezTo>
                  <a:close/>
                </a:path>
              </a:pathLst>
            </a:custGeom>
            <a:solidFill>
              <a:srgbClr val="898989"/>
            </a:solidFill>
            <a:ln w="9525" cap="flat">
              <a:noFill/>
              <a:prstDash val="solid"/>
              <a:miter/>
            </a:ln>
          </p:spPr>
          <p:txBody>
            <a:bodyPr rtlCol="0" anchor="ctr"/>
            <a:lstStyle/>
            <a:p>
              <a:endParaRPr lang="ja-JP" altLang="en-US"/>
            </a:p>
          </p:txBody>
        </p:sp>
        <p:sp>
          <p:nvSpPr>
            <p:cNvPr id="259" name="フリーフォーム: 図形 258">
              <a:extLst>
                <a:ext uri="{FF2B5EF4-FFF2-40B4-BE49-F238E27FC236}">
                  <a16:creationId xmlns:a16="http://schemas.microsoft.com/office/drawing/2014/main" id="{B2FA017A-69D6-1A6E-7C2C-994CD21BA649}"/>
                </a:ext>
              </a:extLst>
            </p:cNvPr>
            <p:cNvSpPr/>
            <p:nvPr/>
          </p:nvSpPr>
          <p:spPr>
            <a:xfrm>
              <a:off x="3466417" y="1420368"/>
              <a:ext cx="168715" cy="428529"/>
            </a:xfrm>
            <a:custGeom>
              <a:avLst/>
              <a:gdLst>
                <a:gd name="connsiteX0" fmla="*/ 0 w 168715"/>
                <a:gd name="connsiteY0" fmla="*/ 424815 h 428529"/>
                <a:gd name="connsiteX1" fmla="*/ 101060 w 168715"/>
                <a:gd name="connsiteY1" fmla="*/ 335756 h 428529"/>
                <a:gd name="connsiteX2" fmla="*/ 144685 w 168715"/>
                <a:gd name="connsiteY2" fmla="*/ 857 h 428529"/>
                <a:gd name="connsiteX3" fmla="*/ 151829 w 168715"/>
                <a:gd name="connsiteY3" fmla="*/ 0 h 428529"/>
                <a:gd name="connsiteX4" fmla="*/ 124206 w 168715"/>
                <a:gd name="connsiteY4" fmla="*/ 310039 h 428529"/>
                <a:gd name="connsiteX5" fmla="*/ 3334 w 168715"/>
                <a:gd name="connsiteY5" fmla="*/ 428530 h 428529"/>
                <a:gd name="connsiteX6" fmla="*/ 0 w 168715"/>
                <a:gd name="connsiteY6" fmla="*/ 424815 h 4285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8715" h="428529">
                  <a:moveTo>
                    <a:pt x="0" y="424815"/>
                  </a:moveTo>
                  <a:cubicBezTo>
                    <a:pt x="35909" y="396621"/>
                    <a:pt x="69151" y="363665"/>
                    <a:pt x="101060" y="335756"/>
                  </a:cubicBezTo>
                  <a:cubicBezTo>
                    <a:pt x="169831" y="207836"/>
                    <a:pt x="162782" y="120777"/>
                    <a:pt x="144685" y="857"/>
                  </a:cubicBezTo>
                  <a:lnTo>
                    <a:pt x="151829" y="0"/>
                  </a:lnTo>
                  <a:cubicBezTo>
                    <a:pt x="183261" y="105632"/>
                    <a:pt x="168973" y="210788"/>
                    <a:pt x="124206" y="310039"/>
                  </a:cubicBezTo>
                  <a:cubicBezTo>
                    <a:pt x="104204" y="365093"/>
                    <a:pt x="49625" y="394240"/>
                    <a:pt x="3334" y="428530"/>
                  </a:cubicBezTo>
                  <a:lnTo>
                    <a:pt x="0" y="424815"/>
                  </a:lnTo>
                  <a:close/>
                </a:path>
              </a:pathLst>
            </a:custGeom>
            <a:solidFill>
              <a:srgbClr val="040000"/>
            </a:solidFill>
            <a:ln w="9525" cap="flat">
              <a:noFill/>
              <a:prstDash val="solid"/>
              <a:miter/>
            </a:ln>
          </p:spPr>
          <p:txBody>
            <a:bodyPr rtlCol="0" anchor="ctr"/>
            <a:lstStyle/>
            <a:p>
              <a:endParaRPr lang="ja-JP" altLang="en-US"/>
            </a:p>
          </p:txBody>
        </p:sp>
        <p:sp>
          <p:nvSpPr>
            <p:cNvPr id="260" name="フリーフォーム: 図形 259">
              <a:extLst>
                <a:ext uri="{FF2B5EF4-FFF2-40B4-BE49-F238E27FC236}">
                  <a16:creationId xmlns:a16="http://schemas.microsoft.com/office/drawing/2014/main" id="{2E4E1D65-E35B-B23E-034E-E38ABCEC2FBD}"/>
                </a:ext>
              </a:extLst>
            </p:cNvPr>
            <p:cNvSpPr/>
            <p:nvPr/>
          </p:nvSpPr>
          <p:spPr>
            <a:xfrm>
              <a:off x="3530139" y="1463611"/>
              <a:ext cx="47108" cy="178358"/>
            </a:xfrm>
            <a:custGeom>
              <a:avLst/>
              <a:gdLst>
                <a:gd name="connsiteX0" fmla="*/ 8382 w 47108"/>
                <a:gd name="connsiteY0" fmla="*/ 28099 h 178358"/>
                <a:gd name="connsiteX1" fmla="*/ 24955 w 47108"/>
                <a:gd name="connsiteY1" fmla="*/ 132778 h 178358"/>
                <a:gd name="connsiteX2" fmla="*/ 23050 w 47108"/>
                <a:gd name="connsiteY2" fmla="*/ 2191 h 178358"/>
                <a:gd name="connsiteX3" fmla="*/ 31337 w 47108"/>
                <a:gd name="connsiteY3" fmla="*/ 0 h 178358"/>
                <a:gd name="connsiteX4" fmla="*/ 40862 w 47108"/>
                <a:gd name="connsiteY4" fmla="*/ 120396 h 178358"/>
                <a:gd name="connsiteX5" fmla="*/ 14002 w 47108"/>
                <a:gd name="connsiteY5" fmla="*/ 172593 h 178358"/>
                <a:gd name="connsiteX6" fmla="*/ 19050 w 47108"/>
                <a:gd name="connsiteY6" fmla="*/ 151924 h 178358"/>
                <a:gd name="connsiteX7" fmla="*/ 19240 w 47108"/>
                <a:gd name="connsiteY7" fmla="*/ 148780 h 178358"/>
                <a:gd name="connsiteX8" fmla="*/ 0 w 47108"/>
                <a:gd name="connsiteY8" fmla="*/ 30766 h 178358"/>
                <a:gd name="connsiteX9" fmla="*/ 8477 w 47108"/>
                <a:gd name="connsiteY9" fmla="*/ 28194 h 178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7108" h="178358">
                  <a:moveTo>
                    <a:pt x="8382" y="28099"/>
                  </a:moveTo>
                  <a:cubicBezTo>
                    <a:pt x="20383" y="60865"/>
                    <a:pt x="26479" y="95917"/>
                    <a:pt x="24955" y="132778"/>
                  </a:cubicBezTo>
                  <a:cubicBezTo>
                    <a:pt x="41720" y="89249"/>
                    <a:pt x="38195" y="44577"/>
                    <a:pt x="23050" y="2191"/>
                  </a:cubicBezTo>
                  <a:lnTo>
                    <a:pt x="31337" y="0"/>
                  </a:lnTo>
                  <a:cubicBezTo>
                    <a:pt x="47244" y="44482"/>
                    <a:pt x="52388" y="87725"/>
                    <a:pt x="40862" y="120396"/>
                  </a:cubicBezTo>
                  <a:cubicBezTo>
                    <a:pt x="34195" y="131254"/>
                    <a:pt x="30480" y="198120"/>
                    <a:pt x="14002" y="172593"/>
                  </a:cubicBezTo>
                  <a:cubicBezTo>
                    <a:pt x="12763" y="165259"/>
                    <a:pt x="10287" y="157353"/>
                    <a:pt x="19050" y="151924"/>
                  </a:cubicBezTo>
                  <a:cubicBezTo>
                    <a:pt x="19621" y="151543"/>
                    <a:pt x="19526" y="149733"/>
                    <a:pt x="19240" y="148780"/>
                  </a:cubicBezTo>
                  <a:cubicBezTo>
                    <a:pt x="8191" y="109918"/>
                    <a:pt x="14002" y="69151"/>
                    <a:pt x="0" y="30766"/>
                  </a:cubicBezTo>
                  <a:lnTo>
                    <a:pt x="8477" y="28194"/>
                  </a:lnTo>
                  <a:close/>
                </a:path>
              </a:pathLst>
            </a:custGeom>
            <a:solidFill>
              <a:srgbClr val="040000"/>
            </a:solidFill>
            <a:ln w="9525" cap="flat">
              <a:noFill/>
              <a:prstDash val="solid"/>
              <a:miter/>
            </a:ln>
          </p:spPr>
          <p:txBody>
            <a:bodyPr rtlCol="0" anchor="ctr"/>
            <a:lstStyle/>
            <a:p>
              <a:endParaRPr lang="ja-JP" altLang="en-US"/>
            </a:p>
          </p:txBody>
        </p:sp>
        <p:sp>
          <p:nvSpPr>
            <p:cNvPr id="261" name="フリーフォーム: 図形 260">
              <a:extLst>
                <a:ext uri="{FF2B5EF4-FFF2-40B4-BE49-F238E27FC236}">
                  <a16:creationId xmlns:a16="http://schemas.microsoft.com/office/drawing/2014/main" id="{11C05CD8-41E9-158E-03E9-F866522EAD24}"/>
                </a:ext>
              </a:extLst>
            </p:cNvPr>
            <p:cNvSpPr/>
            <p:nvPr/>
          </p:nvSpPr>
          <p:spPr>
            <a:xfrm>
              <a:off x="3420823" y="1061389"/>
              <a:ext cx="120269" cy="124510"/>
            </a:xfrm>
            <a:custGeom>
              <a:avLst/>
              <a:gdLst>
                <a:gd name="connsiteX0" fmla="*/ 3970 w 120269"/>
                <a:gd name="connsiteY0" fmla="*/ 70943 h 124510"/>
                <a:gd name="connsiteX1" fmla="*/ 1112 w 120269"/>
                <a:gd name="connsiteY1" fmla="*/ 41606 h 124510"/>
                <a:gd name="connsiteX2" fmla="*/ 120270 w 120269"/>
                <a:gd name="connsiteY2" fmla="*/ 28080 h 124510"/>
                <a:gd name="connsiteX3" fmla="*/ 44737 w 120269"/>
                <a:gd name="connsiteY3" fmla="*/ 70943 h 124510"/>
                <a:gd name="connsiteX4" fmla="*/ 24544 w 120269"/>
                <a:gd name="connsiteY4" fmla="*/ 69609 h 124510"/>
                <a:gd name="connsiteX5" fmla="*/ 51118 w 120269"/>
                <a:gd name="connsiteY5" fmla="*/ 98756 h 124510"/>
                <a:gd name="connsiteX6" fmla="*/ 13971 w 120269"/>
                <a:gd name="connsiteY6" fmla="*/ 108662 h 124510"/>
                <a:gd name="connsiteX7" fmla="*/ 3874 w 120269"/>
                <a:gd name="connsiteY7" fmla="*/ 71038 h 1245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0269" h="124510">
                  <a:moveTo>
                    <a:pt x="3970" y="70943"/>
                  </a:moveTo>
                  <a:cubicBezTo>
                    <a:pt x="1779" y="61513"/>
                    <a:pt x="-1841" y="51226"/>
                    <a:pt x="1112" y="41606"/>
                  </a:cubicBezTo>
                  <a:cubicBezTo>
                    <a:pt x="16257" y="-209"/>
                    <a:pt x="102934" y="-20021"/>
                    <a:pt x="120270" y="28080"/>
                  </a:cubicBezTo>
                  <a:cubicBezTo>
                    <a:pt x="81884" y="17317"/>
                    <a:pt x="64167" y="46368"/>
                    <a:pt x="44737" y="70943"/>
                  </a:cubicBezTo>
                  <a:cubicBezTo>
                    <a:pt x="36259" y="69895"/>
                    <a:pt x="31401" y="65609"/>
                    <a:pt x="24544" y="69609"/>
                  </a:cubicBezTo>
                  <a:cubicBezTo>
                    <a:pt x="35783" y="81897"/>
                    <a:pt x="54452" y="77515"/>
                    <a:pt x="51118" y="98756"/>
                  </a:cubicBezTo>
                  <a:cubicBezTo>
                    <a:pt x="62929" y="143142"/>
                    <a:pt x="37307" y="118854"/>
                    <a:pt x="13971" y="108662"/>
                  </a:cubicBezTo>
                  <a:cubicBezTo>
                    <a:pt x="1683" y="100280"/>
                    <a:pt x="4731" y="83706"/>
                    <a:pt x="3874" y="71038"/>
                  </a:cubicBezTo>
                  <a:close/>
                </a:path>
              </a:pathLst>
            </a:custGeom>
            <a:solidFill>
              <a:srgbClr val="898989"/>
            </a:solidFill>
            <a:ln w="9525" cap="flat">
              <a:noFill/>
              <a:prstDash val="solid"/>
              <a:miter/>
            </a:ln>
          </p:spPr>
          <p:txBody>
            <a:bodyPr rtlCol="0" anchor="ctr"/>
            <a:lstStyle/>
            <a:p>
              <a:endParaRPr lang="ja-JP" altLang="en-US"/>
            </a:p>
          </p:txBody>
        </p:sp>
        <p:sp>
          <p:nvSpPr>
            <p:cNvPr id="262" name="フリーフォーム: 図形 261">
              <a:extLst>
                <a:ext uri="{FF2B5EF4-FFF2-40B4-BE49-F238E27FC236}">
                  <a16:creationId xmlns:a16="http://schemas.microsoft.com/office/drawing/2014/main" id="{D9DDFED9-9C98-4CF6-2DE9-A860D97C2208}"/>
                </a:ext>
              </a:extLst>
            </p:cNvPr>
            <p:cNvSpPr/>
            <p:nvPr/>
          </p:nvSpPr>
          <p:spPr>
            <a:xfrm>
              <a:off x="3524328" y="995933"/>
              <a:ext cx="139413" cy="277272"/>
            </a:xfrm>
            <a:custGeom>
              <a:avLst/>
              <a:gdLst>
                <a:gd name="connsiteX0" fmla="*/ 125825 w 139413"/>
                <a:gd name="connsiteY0" fmla="*/ 145637 h 277272"/>
                <a:gd name="connsiteX1" fmla="*/ 0 w 139413"/>
                <a:gd name="connsiteY1" fmla="*/ 7334 h 277272"/>
                <a:gd name="connsiteX2" fmla="*/ 667 w 139413"/>
                <a:gd name="connsiteY2" fmla="*/ 0 h 277272"/>
                <a:gd name="connsiteX3" fmla="*/ 111252 w 139413"/>
                <a:gd name="connsiteY3" fmla="*/ 77629 h 277272"/>
                <a:gd name="connsiteX4" fmla="*/ 56102 w 139413"/>
                <a:gd name="connsiteY4" fmla="*/ 277273 h 277272"/>
                <a:gd name="connsiteX5" fmla="*/ 54197 w 139413"/>
                <a:gd name="connsiteY5" fmla="*/ 271272 h 277272"/>
                <a:gd name="connsiteX6" fmla="*/ 125825 w 139413"/>
                <a:gd name="connsiteY6" fmla="*/ 145637 h 277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413" h="277272">
                  <a:moveTo>
                    <a:pt x="125825" y="145637"/>
                  </a:moveTo>
                  <a:cubicBezTo>
                    <a:pt x="118396" y="91631"/>
                    <a:pt x="57341" y="12668"/>
                    <a:pt x="0" y="7334"/>
                  </a:cubicBezTo>
                  <a:lnTo>
                    <a:pt x="667" y="0"/>
                  </a:lnTo>
                  <a:cubicBezTo>
                    <a:pt x="38195" y="3334"/>
                    <a:pt x="74867" y="27432"/>
                    <a:pt x="111252" y="77629"/>
                  </a:cubicBezTo>
                  <a:cubicBezTo>
                    <a:pt x="159068" y="140494"/>
                    <a:pt x="149352" y="265367"/>
                    <a:pt x="56102" y="277273"/>
                  </a:cubicBezTo>
                  <a:lnTo>
                    <a:pt x="54197" y="271272"/>
                  </a:lnTo>
                  <a:cubicBezTo>
                    <a:pt x="109919" y="256794"/>
                    <a:pt x="140684" y="200216"/>
                    <a:pt x="125825" y="145637"/>
                  </a:cubicBezTo>
                  <a:close/>
                </a:path>
              </a:pathLst>
            </a:custGeom>
            <a:solidFill>
              <a:srgbClr val="040000"/>
            </a:solidFill>
            <a:ln w="9525" cap="flat">
              <a:noFill/>
              <a:prstDash val="solid"/>
              <a:miter/>
            </a:ln>
          </p:spPr>
          <p:txBody>
            <a:bodyPr rtlCol="0" anchor="ctr"/>
            <a:lstStyle/>
            <a:p>
              <a:endParaRPr lang="ja-JP" altLang="en-US"/>
            </a:p>
          </p:txBody>
        </p:sp>
        <p:sp>
          <p:nvSpPr>
            <p:cNvPr id="263" name="フリーフォーム: 図形 262">
              <a:extLst>
                <a:ext uri="{FF2B5EF4-FFF2-40B4-BE49-F238E27FC236}">
                  <a16:creationId xmlns:a16="http://schemas.microsoft.com/office/drawing/2014/main" id="{2AC0070F-C6EA-BC98-CA1E-FFE5931DC896}"/>
                </a:ext>
              </a:extLst>
            </p:cNvPr>
            <p:cNvSpPr/>
            <p:nvPr/>
          </p:nvSpPr>
          <p:spPr>
            <a:xfrm>
              <a:off x="3481326" y="1098274"/>
              <a:ext cx="68294" cy="54423"/>
            </a:xfrm>
            <a:custGeom>
              <a:avLst/>
              <a:gdLst>
                <a:gd name="connsiteX0" fmla="*/ 10617 w 68294"/>
                <a:gd name="connsiteY0" fmla="*/ 44058 h 54423"/>
                <a:gd name="connsiteX1" fmla="*/ 26619 w 68294"/>
                <a:gd name="connsiteY1" fmla="*/ 1767 h 54423"/>
                <a:gd name="connsiteX2" fmla="*/ 59957 w 68294"/>
                <a:gd name="connsiteY2" fmla="*/ 45678 h 54423"/>
                <a:gd name="connsiteX3" fmla="*/ 10617 w 68294"/>
                <a:gd name="connsiteY3" fmla="*/ 44058 h 54423"/>
              </a:gdLst>
              <a:ahLst/>
              <a:cxnLst>
                <a:cxn ang="0">
                  <a:pos x="connsiteX0" y="connsiteY0"/>
                </a:cxn>
                <a:cxn ang="0">
                  <a:pos x="connsiteX1" y="connsiteY1"/>
                </a:cxn>
                <a:cxn ang="0">
                  <a:pos x="connsiteX2" y="connsiteY2"/>
                </a:cxn>
                <a:cxn ang="0">
                  <a:pos x="connsiteX3" y="connsiteY3"/>
                </a:cxn>
              </a:cxnLst>
              <a:rect l="l" t="t" r="r" b="b"/>
              <a:pathLst>
                <a:path w="68294" h="54423">
                  <a:moveTo>
                    <a:pt x="10617" y="44058"/>
                  </a:moveTo>
                  <a:cubicBezTo>
                    <a:pt x="-15291" y="38058"/>
                    <a:pt x="12617" y="7578"/>
                    <a:pt x="26619" y="1767"/>
                  </a:cubicBezTo>
                  <a:cubicBezTo>
                    <a:pt x="61100" y="-6424"/>
                    <a:pt x="80340" y="14817"/>
                    <a:pt x="59957" y="45678"/>
                  </a:cubicBezTo>
                  <a:cubicBezTo>
                    <a:pt x="47955" y="64061"/>
                    <a:pt x="26238" y="48440"/>
                    <a:pt x="10617" y="44058"/>
                  </a:cubicBezTo>
                  <a:close/>
                </a:path>
              </a:pathLst>
            </a:custGeom>
            <a:solidFill>
              <a:srgbClr val="898989"/>
            </a:solidFill>
            <a:ln w="9525" cap="flat">
              <a:noFill/>
              <a:prstDash val="solid"/>
              <a:miter/>
            </a:ln>
          </p:spPr>
          <p:txBody>
            <a:bodyPr rtlCol="0" anchor="ctr"/>
            <a:lstStyle/>
            <a:p>
              <a:endParaRPr lang="ja-JP" altLang="en-US"/>
            </a:p>
          </p:txBody>
        </p:sp>
        <p:sp>
          <p:nvSpPr>
            <p:cNvPr id="264" name="フリーフォーム: 図形 263">
              <a:extLst>
                <a:ext uri="{FF2B5EF4-FFF2-40B4-BE49-F238E27FC236}">
                  <a16:creationId xmlns:a16="http://schemas.microsoft.com/office/drawing/2014/main" id="{D0B6ECDB-433C-B724-722E-A72E954FB7C0}"/>
                </a:ext>
              </a:extLst>
            </p:cNvPr>
            <p:cNvSpPr/>
            <p:nvPr/>
          </p:nvSpPr>
          <p:spPr>
            <a:xfrm>
              <a:off x="3478887" y="1149000"/>
              <a:ext cx="57185" cy="49468"/>
            </a:xfrm>
            <a:custGeom>
              <a:avLst/>
              <a:gdLst>
                <a:gd name="connsiteX0" fmla="*/ 56967 w 57185"/>
                <a:gd name="connsiteY0" fmla="*/ 4858 h 49468"/>
                <a:gd name="connsiteX1" fmla="*/ 12675 w 57185"/>
                <a:gd name="connsiteY1" fmla="*/ 45339 h 49468"/>
                <a:gd name="connsiteX2" fmla="*/ 5341 w 57185"/>
                <a:gd name="connsiteY2" fmla="*/ 0 h 49468"/>
                <a:gd name="connsiteX3" fmla="*/ 56967 w 57185"/>
                <a:gd name="connsiteY3" fmla="*/ 4858 h 49468"/>
              </a:gdLst>
              <a:ahLst/>
              <a:cxnLst>
                <a:cxn ang="0">
                  <a:pos x="connsiteX0" y="connsiteY0"/>
                </a:cxn>
                <a:cxn ang="0">
                  <a:pos x="connsiteX1" y="connsiteY1"/>
                </a:cxn>
                <a:cxn ang="0">
                  <a:pos x="connsiteX2" y="connsiteY2"/>
                </a:cxn>
                <a:cxn ang="0">
                  <a:pos x="connsiteX3" y="connsiteY3"/>
                </a:cxn>
              </a:cxnLst>
              <a:rect l="l" t="t" r="r" b="b"/>
              <a:pathLst>
                <a:path w="57185" h="49468">
                  <a:moveTo>
                    <a:pt x="56967" y="4858"/>
                  </a:moveTo>
                  <a:cubicBezTo>
                    <a:pt x="60014" y="24098"/>
                    <a:pt x="30582" y="62008"/>
                    <a:pt x="12675" y="45339"/>
                  </a:cubicBezTo>
                  <a:cubicBezTo>
                    <a:pt x="10389" y="35243"/>
                    <a:pt x="-9232" y="1810"/>
                    <a:pt x="5341" y="0"/>
                  </a:cubicBezTo>
                  <a:cubicBezTo>
                    <a:pt x="26201" y="1333"/>
                    <a:pt x="40202" y="21622"/>
                    <a:pt x="56967" y="4858"/>
                  </a:cubicBezTo>
                  <a:close/>
                </a:path>
              </a:pathLst>
            </a:custGeom>
            <a:solidFill>
              <a:srgbClr val="898989"/>
            </a:solidFill>
            <a:ln w="9525" cap="flat">
              <a:noFill/>
              <a:prstDash val="solid"/>
              <a:miter/>
            </a:ln>
          </p:spPr>
          <p:txBody>
            <a:bodyPr rtlCol="0" anchor="ctr"/>
            <a:lstStyle/>
            <a:p>
              <a:endParaRPr lang="ja-JP" altLang="en-US"/>
            </a:p>
          </p:txBody>
        </p:sp>
        <p:sp>
          <p:nvSpPr>
            <p:cNvPr id="265" name="フリーフォーム: 図形 264">
              <a:extLst>
                <a:ext uri="{FF2B5EF4-FFF2-40B4-BE49-F238E27FC236}">
                  <a16:creationId xmlns:a16="http://schemas.microsoft.com/office/drawing/2014/main" id="{E5BBBAA7-0818-6F1E-70A7-AA2AB467AD3C}"/>
                </a:ext>
              </a:extLst>
            </p:cNvPr>
            <p:cNvSpPr/>
            <p:nvPr/>
          </p:nvSpPr>
          <p:spPr>
            <a:xfrm>
              <a:off x="3305158" y="1255848"/>
              <a:ext cx="261168" cy="340541"/>
            </a:xfrm>
            <a:custGeom>
              <a:avLst/>
              <a:gdLst>
                <a:gd name="connsiteX0" fmla="*/ 10668 w 261168"/>
                <a:gd name="connsiteY0" fmla="*/ 22311 h 340541"/>
                <a:gd name="connsiteX1" fmla="*/ 0 w 261168"/>
                <a:gd name="connsiteY1" fmla="*/ 19358 h 340541"/>
                <a:gd name="connsiteX2" fmla="*/ 141827 w 261168"/>
                <a:gd name="connsiteY2" fmla="*/ 55363 h 340541"/>
                <a:gd name="connsiteX3" fmla="*/ 248126 w 261168"/>
                <a:gd name="connsiteY3" fmla="*/ 209953 h 340541"/>
                <a:gd name="connsiteX4" fmla="*/ 250031 w 261168"/>
                <a:gd name="connsiteY4" fmla="*/ 340541 h 340541"/>
                <a:gd name="connsiteX5" fmla="*/ 233458 w 261168"/>
                <a:gd name="connsiteY5" fmla="*/ 235861 h 340541"/>
                <a:gd name="connsiteX6" fmla="*/ 10668 w 261168"/>
                <a:gd name="connsiteY6" fmla="*/ 22311 h 3405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61168" h="340541">
                  <a:moveTo>
                    <a:pt x="10668" y="22311"/>
                  </a:moveTo>
                  <a:lnTo>
                    <a:pt x="0" y="19358"/>
                  </a:lnTo>
                  <a:cubicBezTo>
                    <a:pt x="49721" y="-22552"/>
                    <a:pt x="96583" y="10119"/>
                    <a:pt x="141827" y="55363"/>
                  </a:cubicBezTo>
                  <a:cubicBezTo>
                    <a:pt x="183737" y="96511"/>
                    <a:pt x="227076" y="151089"/>
                    <a:pt x="248126" y="209953"/>
                  </a:cubicBezTo>
                  <a:cubicBezTo>
                    <a:pt x="263271" y="252340"/>
                    <a:pt x="266890" y="297107"/>
                    <a:pt x="250031" y="340541"/>
                  </a:cubicBezTo>
                  <a:cubicBezTo>
                    <a:pt x="251460" y="303679"/>
                    <a:pt x="245364" y="268532"/>
                    <a:pt x="233458" y="235861"/>
                  </a:cubicBezTo>
                  <a:cubicBezTo>
                    <a:pt x="197358" y="137182"/>
                    <a:pt x="107823" y="60125"/>
                    <a:pt x="10668" y="22311"/>
                  </a:cubicBezTo>
                  <a:close/>
                </a:path>
              </a:pathLst>
            </a:custGeom>
            <a:solidFill>
              <a:srgbClr val="898989"/>
            </a:solidFill>
            <a:ln w="9525" cap="flat">
              <a:noFill/>
              <a:prstDash val="solid"/>
              <a:miter/>
            </a:ln>
          </p:spPr>
          <p:txBody>
            <a:bodyPr rtlCol="0" anchor="ctr"/>
            <a:lstStyle/>
            <a:p>
              <a:endParaRPr lang="ja-JP" altLang="en-US"/>
            </a:p>
          </p:txBody>
        </p:sp>
        <p:sp>
          <p:nvSpPr>
            <p:cNvPr id="266" name="フリーフォーム: 図形 265">
              <a:extLst>
                <a:ext uri="{FF2B5EF4-FFF2-40B4-BE49-F238E27FC236}">
                  <a16:creationId xmlns:a16="http://schemas.microsoft.com/office/drawing/2014/main" id="{FB16DF94-B3A0-5765-7DB5-0AD0DE200BDE}"/>
                </a:ext>
              </a:extLst>
            </p:cNvPr>
            <p:cNvSpPr/>
            <p:nvPr/>
          </p:nvSpPr>
          <p:spPr>
            <a:xfrm>
              <a:off x="3451653" y="1189767"/>
              <a:ext cx="72295" cy="49625"/>
            </a:xfrm>
            <a:custGeom>
              <a:avLst/>
              <a:gdLst>
                <a:gd name="connsiteX0" fmla="*/ 8477 w 72295"/>
                <a:gd name="connsiteY0" fmla="*/ 10477 h 49625"/>
                <a:gd name="connsiteX1" fmla="*/ 0 w 72295"/>
                <a:gd name="connsiteY1" fmla="*/ 0 h 49625"/>
                <a:gd name="connsiteX2" fmla="*/ 72295 w 72295"/>
                <a:gd name="connsiteY2" fmla="*/ 49625 h 49625"/>
                <a:gd name="connsiteX3" fmla="*/ 8477 w 72295"/>
                <a:gd name="connsiteY3" fmla="*/ 10477 h 49625"/>
              </a:gdLst>
              <a:ahLst/>
              <a:cxnLst>
                <a:cxn ang="0">
                  <a:pos x="connsiteX0" y="connsiteY0"/>
                </a:cxn>
                <a:cxn ang="0">
                  <a:pos x="connsiteX1" y="connsiteY1"/>
                </a:cxn>
                <a:cxn ang="0">
                  <a:pos x="connsiteX2" y="connsiteY2"/>
                </a:cxn>
                <a:cxn ang="0">
                  <a:pos x="connsiteX3" y="connsiteY3"/>
                </a:cxn>
              </a:cxnLst>
              <a:rect l="l" t="t" r="r" b="b"/>
              <a:pathLst>
                <a:path w="72295" h="49625">
                  <a:moveTo>
                    <a:pt x="8477" y="10477"/>
                  </a:moveTo>
                  <a:cubicBezTo>
                    <a:pt x="4382" y="6953"/>
                    <a:pt x="2191" y="3524"/>
                    <a:pt x="0" y="0"/>
                  </a:cubicBezTo>
                  <a:cubicBezTo>
                    <a:pt x="26289" y="9716"/>
                    <a:pt x="54102" y="29051"/>
                    <a:pt x="72295" y="49625"/>
                  </a:cubicBezTo>
                  <a:cubicBezTo>
                    <a:pt x="50578" y="37528"/>
                    <a:pt x="29909" y="23241"/>
                    <a:pt x="8477" y="10477"/>
                  </a:cubicBezTo>
                  <a:close/>
                </a:path>
              </a:pathLst>
            </a:custGeom>
            <a:solidFill>
              <a:srgbClr val="898989"/>
            </a:solidFill>
            <a:ln w="9525" cap="flat">
              <a:noFill/>
              <a:prstDash val="solid"/>
              <a:miter/>
            </a:ln>
          </p:spPr>
          <p:txBody>
            <a:bodyPr rtlCol="0" anchor="ctr"/>
            <a:lstStyle/>
            <a:p>
              <a:endParaRPr lang="ja-JP" altLang="en-US"/>
            </a:p>
          </p:txBody>
        </p:sp>
        <p:sp>
          <p:nvSpPr>
            <p:cNvPr id="267" name="フリーフォーム: 図形 266">
              <a:extLst>
                <a:ext uri="{FF2B5EF4-FFF2-40B4-BE49-F238E27FC236}">
                  <a16:creationId xmlns:a16="http://schemas.microsoft.com/office/drawing/2014/main" id="{F74A356E-103C-EFBC-241E-E47F4E6093C6}"/>
                </a:ext>
              </a:extLst>
            </p:cNvPr>
            <p:cNvSpPr/>
            <p:nvPr/>
          </p:nvSpPr>
          <p:spPr>
            <a:xfrm>
              <a:off x="3409076" y="1381982"/>
              <a:ext cx="87692" cy="386715"/>
            </a:xfrm>
            <a:custGeom>
              <a:avLst/>
              <a:gdLst>
                <a:gd name="connsiteX0" fmla="*/ 77153 w 87692"/>
                <a:gd name="connsiteY0" fmla="*/ 141161 h 386715"/>
                <a:gd name="connsiteX1" fmla="*/ 7811 w 87692"/>
                <a:gd name="connsiteY1" fmla="*/ 386715 h 386715"/>
                <a:gd name="connsiteX2" fmla="*/ 6953 w 87692"/>
                <a:gd name="connsiteY2" fmla="*/ 371380 h 386715"/>
                <a:gd name="connsiteX3" fmla="*/ 14288 w 87692"/>
                <a:gd name="connsiteY3" fmla="*/ 371189 h 386715"/>
                <a:gd name="connsiteX4" fmla="*/ 60389 w 87692"/>
                <a:gd name="connsiteY4" fmla="*/ 128588 h 386715"/>
                <a:gd name="connsiteX5" fmla="*/ 0 w 87692"/>
                <a:gd name="connsiteY5" fmla="*/ 3620 h 386715"/>
                <a:gd name="connsiteX6" fmla="*/ 6096 w 87692"/>
                <a:gd name="connsiteY6" fmla="*/ 0 h 386715"/>
                <a:gd name="connsiteX7" fmla="*/ 77153 w 87692"/>
                <a:gd name="connsiteY7" fmla="*/ 141161 h 3867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7692" h="386715">
                  <a:moveTo>
                    <a:pt x="77153" y="141161"/>
                  </a:moveTo>
                  <a:cubicBezTo>
                    <a:pt x="104680" y="223552"/>
                    <a:pt x="77153" y="333470"/>
                    <a:pt x="7811" y="386715"/>
                  </a:cubicBezTo>
                  <a:cubicBezTo>
                    <a:pt x="7429" y="381667"/>
                    <a:pt x="7144" y="376523"/>
                    <a:pt x="6953" y="371380"/>
                  </a:cubicBezTo>
                  <a:lnTo>
                    <a:pt x="14288" y="371189"/>
                  </a:lnTo>
                  <a:cubicBezTo>
                    <a:pt x="71247" y="307848"/>
                    <a:pt x="93441" y="208598"/>
                    <a:pt x="60389" y="128588"/>
                  </a:cubicBezTo>
                  <a:cubicBezTo>
                    <a:pt x="49435" y="84677"/>
                    <a:pt x="27718" y="42005"/>
                    <a:pt x="0" y="3620"/>
                  </a:cubicBezTo>
                  <a:lnTo>
                    <a:pt x="6096" y="0"/>
                  </a:lnTo>
                  <a:cubicBezTo>
                    <a:pt x="37052" y="42958"/>
                    <a:pt x="66389" y="86868"/>
                    <a:pt x="77153" y="141161"/>
                  </a:cubicBezTo>
                  <a:close/>
                </a:path>
              </a:pathLst>
            </a:custGeom>
            <a:solidFill>
              <a:srgbClr val="040000"/>
            </a:solidFill>
            <a:ln w="9525" cap="flat">
              <a:noFill/>
              <a:prstDash val="solid"/>
              <a:miter/>
            </a:ln>
          </p:spPr>
          <p:txBody>
            <a:bodyPr rtlCol="0" anchor="ctr"/>
            <a:lstStyle/>
            <a:p>
              <a:endParaRPr lang="ja-JP" altLang="en-US"/>
            </a:p>
          </p:txBody>
        </p:sp>
        <p:sp>
          <p:nvSpPr>
            <p:cNvPr id="268" name="フリーフォーム: 図形 267">
              <a:extLst>
                <a:ext uri="{FF2B5EF4-FFF2-40B4-BE49-F238E27FC236}">
                  <a16:creationId xmlns:a16="http://schemas.microsoft.com/office/drawing/2014/main" id="{2C608C3F-5D04-A6FB-2127-5E52A5370FE2}"/>
                </a:ext>
              </a:extLst>
            </p:cNvPr>
            <p:cNvSpPr/>
            <p:nvPr/>
          </p:nvSpPr>
          <p:spPr>
            <a:xfrm>
              <a:off x="3404504" y="1465516"/>
              <a:ext cx="31425" cy="288035"/>
            </a:xfrm>
            <a:custGeom>
              <a:avLst/>
              <a:gdLst>
                <a:gd name="connsiteX0" fmla="*/ 11525 w 31425"/>
                <a:gd name="connsiteY0" fmla="*/ 287941 h 288035"/>
                <a:gd name="connsiteX1" fmla="*/ 12287 w 31425"/>
                <a:gd name="connsiteY1" fmla="*/ 58007 h 288035"/>
                <a:gd name="connsiteX2" fmla="*/ 7811 w 31425"/>
                <a:gd name="connsiteY2" fmla="*/ 75629 h 288035"/>
                <a:gd name="connsiteX3" fmla="*/ 0 w 31425"/>
                <a:gd name="connsiteY3" fmla="*/ 74009 h 288035"/>
                <a:gd name="connsiteX4" fmla="*/ 8096 w 31425"/>
                <a:gd name="connsiteY4" fmla="*/ 0 h 288035"/>
                <a:gd name="connsiteX5" fmla="*/ 18859 w 31425"/>
                <a:gd name="connsiteY5" fmla="*/ 287846 h 288035"/>
                <a:gd name="connsiteX6" fmla="*/ 11525 w 31425"/>
                <a:gd name="connsiteY6" fmla="*/ 288036 h 288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425" h="288035">
                  <a:moveTo>
                    <a:pt x="11525" y="287941"/>
                  </a:moveTo>
                  <a:cubicBezTo>
                    <a:pt x="9239" y="213646"/>
                    <a:pt x="33147" y="132683"/>
                    <a:pt x="12287" y="58007"/>
                  </a:cubicBezTo>
                  <a:cubicBezTo>
                    <a:pt x="10763" y="63817"/>
                    <a:pt x="9239" y="69723"/>
                    <a:pt x="7811" y="75629"/>
                  </a:cubicBezTo>
                  <a:lnTo>
                    <a:pt x="0" y="74009"/>
                  </a:lnTo>
                  <a:cubicBezTo>
                    <a:pt x="5810" y="49340"/>
                    <a:pt x="2476" y="22955"/>
                    <a:pt x="8096" y="0"/>
                  </a:cubicBezTo>
                  <a:cubicBezTo>
                    <a:pt x="46672" y="85820"/>
                    <a:pt x="27813" y="196882"/>
                    <a:pt x="18859" y="287846"/>
                  </a:cubicBezTo>
                  <a:lnTo>
                    <a:pt x="11525" y="288036"/>
                  </a:lnTo>
                  <a:close/>
                </a:path>
              </a:pathLst>
            </a:custGeom>
            <a:solidFill>
              <a:srgbClr val="040000"/>
            </a:solidFill>
            <a:ln w="9525" cap="flat">
              <a:noFill/>
              <a:prstDash val="solid"/>
              <a:miter/>
            </a:ln>
          </p:spPr>
          <p:txBody>
            <a:bodyPr rtlCol="0" anchor="ctr"/>
            <a:lstStyle/>
            <a:p>
              <a:endParaRPr lang="ja-JP" altLang="en-US"/>
            </a:p>
          </p:txBody>
        </p:sp>
        <p:sp>
          <p:nvSpPr>
            <p:cNvPr id="269" name="フリーフォーム: 図形 268">
              <a:extLst>
                <a:ext uri="{FF2B5EF4-FFF2-40B4-BE49-F238E27FC236}">
                  <a16:creationId xmlns:a16="http://schemas.microsoft.com/office/drawing/2014/main" id="{4AFAEDC7-FED5-32E3-3A64-1145811A43F4}"/>
                </a:ext>
              </a:extLst>
            </p:cNvPr>
            <p:cNvSpPr/>
            <p:nvPr/>
          </p:nvSpPr>
          <p:spPr>
            <a:xfrm>
              <a:off x="3315731" y="1278064"/>
              <a:ext cx="222789" cy="216122"/>
            </a:xfrm>
            <a:custGeom>
              <a:avLst/>
              <a:gdLst>
                <a:gd name="connsiteX0" fmla="*/ 56483 w 222789"/>
                <a:gd name="connsiteY0" fmla="*/ 42672 h 216122"/>
                <a:gd name="connsiteX1" fmla="*/ 99441 w 222789"/>
                <a:gd name="connsiteY1" fmla="*/ 103918 h 216122"/>
                <a:gd name="connsiteX2" fmla="*/ 93345 w 222789"/>
                <a:gd name="connsiteY2" fmla="*/ 107537 h 216122"/>
                <a:gd name="connsiteX3" fmla="*/ 9715 w 222789"/>
                <a:gd name="connsiteY3" fmla="*/ 18288 h 216122"/>
                <a:gd name="connsiteX4" fmla="*/ 0 w 222789"/>
                <a:gd name="connsiteY4" fmla="*/ 0 h 216122"/>
                <a:gd name="connsiteX5" fmla="*/ 222790 w 222789"/>
                <a:gd name="connsiteY5" fmla="*/ 213550 h 216122"/>
                <a:gd name="connsiteX6" fmla="*/ 214313 w 222789"/>
                <a:gd name="connsiteY6" fmla="*/ 216122 h 216122"/>
                <a:gd name="connsiteX7" fmla="*/ 211264 w 222789"/>
                <a:gd name="connsiteY7" fmla="*/ 208502 h 216122"/>
                <a:gd name="connsiteX8" fmla="*/ 82963 w 222789"/>
                <a:gd name="connsiteY8" fmla="*/ 61246 h 216122"/>
                <a:gd name="connsiteX9" fmla="*/ 56483 w 222789"/>
                <a:gd name="connsiteY9" fmla="*/ 42577 h 2161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2789" h="216122">
                  <a:moveTo>
                    <a:pt x="56483" y="42672"/>
                  </a:moveTo>
                  <a:cubicBezTo>
                    <a:pt x="69913" y="63532"/>
                    <a:pt x="84868" y="83629"/>
                    <a:pt x="99441" y="103918"/>
                  </a:cubicBezTo>
                  <a:lnTo>
                    <a:pt x="93345" y="107537"/>
                  </a:lnTo>
                  <a:cubicBezTo>
                    <a:pt x="68961" y="73628"/>
                    <a:pt x="39910" y="43148"/>
                    <a:pt x="9715" y="18288"/>
                  </a:cubicBezTo>
                  <a:cubicBezTo>
                    <a:pt x="953" y="16288"/>
                    <a:pt x="2477" y="6858"/>
                    <a:pt x="0" y="0"/>
                  </a:cubicBezTo>
                  <a:cubicBezTo>
                    <a:pt x="97155" y="37814"/>
                    <a:pt x="186690" y="114871"/>
                    <a:pt x="222790" y="213550"/>
                  </a:cubicBezTo>
                  <a:lnTo>
                    <a:pt x="214313" y="216122"/>
                  </a:lnTo>
                  <a:cubicBezTo>
                    <a:pt x="213360" y="213550"/>
                    <a:pt x="212312" y="210979"/>
                    <a:pt x="211264" y="208502"/>
                  </a:cubicBezTo>
                  <a:cubicBezTo>
                    <a:pt x="179165" y="153448"/>
                    <a:pt x="146209" y="85534"/>
                    <a:pt x="82963" y="61246"/>
                  </a:cubicBezTo>
                  <a:cubicBezTo>
                    <a:pt x="72104" y="58293"/>
                    <a:pt x="66580" y="46006"/>
                    <a:pt x="56483" y="42577"/>
                  </a:cubicBezTo>
                  <a:close/>
                </a:path>
              </a:pathLst>
            </a:custGeom>
            <a:solidFill>
              <a:srgbClr val="040000"/>
            </a:solidFill>
            <a:ln w="9525" cap="flat">
              <a:noFill/>
              <a:prstDash val="solid"/>
              <a:miter/>
            </a:ln>
          </p:spPr>
          <p:txBody>
            <a:bodyPr rtlCol="0" anchor="ctr"/>
            <a:lstStyle/>
            <a:p>
              <a:endParaRPr lang="ja-JP" altLang="en-US"/>
            </a:p>
          </p:txBody>
        </p:sp>
        <p:sp>
          <p:nvSpPr>
            <p:cNvPr id="270" name="フリーフォーム: 図形 269">
              <a:extLst>
                <a:ext uri="{FF2B5EF4-FFF2-40B4-BE49-F238E27FC236}">
                  <a16:creationId xmlns:a16="http://schemas.microsoft.com/office/drawing/2014/main" id="{4C8903A3-111E-1B16-03CE-126651D9B806}"/>
                </a:ext>
              </a:extLst>
            </p:cNvPr>
            <p:cNvSpPr/>
            <p:nvPr/>
          </p:nvSpPr>
          <p:spPr>
            <a:xfrm>
              <a:off x="3349195" y="1539430"/>
              <a:ext cx="63215" cy="119397"/>
            </a:xfrm>
            <a:custGeom>
              <a:avLst/>
              <a:gdLst>
                <a:gd name="connsiteX0" fmla="*/ 63120 w 63215"/>
                <a:gd name="connsiteY0" fmla="*/ 1619 h 119397"/>
                <a:gd name="connsiteX1" fmla="*/ 21496 w 63215"/>
                <a:gd name="connsiteY1" fmla="*/ 104775 h 119397"/>
                <a:gd name="connsiteX2" fmla="*/ 12828 w 63215"/>
                <a:gd name="connsiteY2" fmla="*/ 78486 h 119397"/>
                <a:gd name="connsiteX3" fmla="*/ 11113 w 63215"/>
                <a:gd name="connsiteY3" fmla="*/ 97917 h 119397"/>
                <a:gd name="connsiteX4" fmla="*/ 49594 w 63215"/>
                <a:gd name="connsiteY4" fmla="*/ 16764 h 119397"/>
                <a:gd name="connsiteX5" fmla="*/ 55405 w 63215"/>
                <a:gd name="connsiteY5" fmla="*/ 0 h 119397"/>
                <a:gd name="connsiteX6" fmla="*/ 63215 w 63215"/>
                <a:gd name="connsiteY6" fmla="*/ 1619 h 119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215" h="119397">
                  <a:moveTo>
                    <a:pt x="63120" y="1619"/>
                  </a:moveTo>
                  <a:cubicBezTo>
                    <a:pt x="54071" y="37624"/>
                    <a:pt x="45213" y="73914"/>
                    <a:pt x="21496" y="104775"/>
                  </a:cubicBezTo>
                  <a:cubicBezTo>
                    <a:pt x="-8603" y="142970"/>
                    <a:pt x="-2793" y="96298"/>
                    <a:pt x="12828" y="78486"/>
                  </a:cubicBezTo>
                  <a:cubicBezTo>
                    <a:pt x="17400" y="84963"/>
                    <a:pt x="7018" y="91059"/>
                    <a:pt x="11113" y="97917"/>
                  </a:cubicBezTo>
                  <a:cubicBezTo>
                    <a:pt x="32545" y="79819"/>
                    <a:pt x="37307" y="42481"/>
                    <a:pt x="49594" y="16764"/>
                  </a:cubicBezTo>
                  <a:cubicBezTo>
                    <a:pt x="52166" y="11335"/>
                    <a:pt x="53976" y="5715"/>
                    <a:pt x="55405" y="0"/>
                  </a:cubicBezTo>
                  <a:lnTo>
                    <a:pt x="63215" y="1619"/>
                  </a:lnTo>
                  <a:close/>
                </a:path>
              </a:pathLst>
            </a:custGeom>
            <a:solidFill>
              <a:srgbClr val="040000"/>
            </a:solidFill>
            <a:ln w="9525" cap="flat">
              <a:noFill/>
              <a:prstDash val="solid"/>
              <a:miter/>
            </a:ln>
          </p:spPr>
          <p:txBody>
            <a:bodyPr rtlCol="0" anchor="ctr"/>
            <a:lstStyle/>
            <a:p>
              <a:endParaRPr lang="ja-JP" altLang="en-US"/>
            </a:p>
          </p:txBody>
        </p:sp>
        <p:sp>
          <p:nvSpPr>
            <p:cNvPr id="271" name="フリーフォーム: 図形 270">
              <a:extLst>
                <a:ext uri="{FF2B5EF4-FFF2-40B4-BE49-F238E27FC236}">
                  <a16:creationId xmlns:a16="http://schemas.microsoft.com/office/drawing/2014/main" id="{32D18552-A865-6469-37D7-4438E995E831}"/>
                </a:ext>
              </a:extLst>
            </p:cNvPr>
            <p:cNvSpPr/>
            <p:nvPr/>
          </p:nvSpPr>
          <p:spPr>
            <a:xfrm>
              <a:off x="3346306" y="995516"/>
              <a:ext cx="178689" cy="135672"/>
            </a:xfrm>
            <a:custGeom>
              <a:avLst/>
              <a:gdLst>
                <a:gd name="connsiteX0" fmla="*/ 33623 w 178689"/>
                <a:gd name="connsiteY0" fmla="*/ 73093 h 135672"/>
                <a:gd name="connsiteX1" fmla="*/ 178689 w 178689"/>
                <a:gd name="connsiteY1" fmla="*/ 417 h 135672"/>
                <a:gd name="connsiteX2" fmla="*/ 178022 w 178689"/>
                <a:gd name="connsiteY2" fmla="*/ 7751 h 135672"/>
                <a:gd name="connsiteX3" fmla="*/ 175260 w 178689"/>
                <a:gd name="connsiteY3" fmla="*/ 7561 h 135672"/>
                <a:gd name="connsiteX4" fmla="*/ 47625 w 178689"/>
                <a:gd name="connsiteY4" fmla="*/ 72712 h 135672"/>
                <a:gd name="connsiteX5" fmla="*/ 21717 w 178689"/>
                <a:gd name="connsiteY5" fmla="*/ 135672 h 135672"/>
                <a:gd name="connsiteX6" fmla="*/ 14288 w 178689"/>
                <a:gd name="connsiteY6" fmla="*/ 134529 h 135672"/>
                <a:gd name="connsiteX7" fmla="*/ 20003 w 178689"/>
                <a:gd name="connsiteY7" fmla="*/ 108621 h 135672"/>
                <a:gd name="connsiteX8" fmla="*/ 6763 w 178689"/>
                <a:gd name="connsiteY8" fmla="*/ 128052 h 135672"/>
                <a:gd name="connsiteX9" fmla="*/ 0 w 178689"/>
                <a:gd name="connsiteY9" fmla="*/ 126814 h 135672"/>
                <a:gd name="connsiteX10" fmla="*/ 14097 w 178689"/>
                <a:gd name="connsiteY10" fmla="*/ 39946 h 135672"/>
                <a:gd name="connsiteX11" fmla="*/ 21336 w 178689"/>
                <a:gd name="connsiteY11" fmla="*/ 39279 h 135672"/>
                <a:gd name="connsiteX12" fmla="*/ 33623 w 178689"/>
                <a:gd name="connsiteY12" fmla="*/ 73093 h 135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8689" h="135672">
                  <a:moveTo>
                    <a:pt x="33623" y="73093"/>
                  </a:moveTo>
                  <a:cubicBezTo>
                    <a:pt x="84201" y="23849"/>
                    <a:pt x="132207" y="-3774"/>
                    <a:pt x="178689" y="417"/>
                  </a:cubicBezTo>
                  <a:lnTo>
                    <a:pt x="178022" y="7751"/>
                  </a:lnTo>
                  <a:cubicBezTo>
                    <a:pt x="177070" y="7751"/>
                    <a:pt x="176213" y="7561"/>
                    <a:pt x="175260" y="7561"/>
                  </a:cubicBezTo>
                  <a:cubicBezTo>
                    <a:pt x="123920" y="6704"/>
                    <a:pt x="84106" y="41184"/>
                    <a:pt x="47625" y="72712"/>
                  </a:cubicBezTo>
                  <a:cubicBezTo>
                    <a:pt x="32671" y="89285"/>
                    <a:pt x="26099" y="112526"/>
                    <a:pt x="21717" y="135672"/>
                  </a:cubicBezTo>
                  <a:lnTo>
                    <a:pt x="14288" y="134529"/>
                  </a:lnTo>
                  <a:cubicBezTo>
                    <a:pt x="16002" y="125004"/>
                    <a:pt x="17526" y="115765"/>
                    <a:pt x="20003" y="108621"/>
                  </a:cubicBezTo>
                  <a:cubicBezTo>
                    <a:pt x="14764" y="113955"/>
                    <a:pt x="10382" y="120623"/>
                    <a:pt x="6763" y="128052"/>
                  </a:cubicBezTo>
                  <a:lnTo>
                    <a:pt x="0" y="126814"/>
                  </a:lnTo>
                  <a:cubicBezTo>
                    <a:pt x="14002" y="96810"/>
                    <a:pt x="28575" y="66235"/>
                    <a:pt x="14097" y="39946"/>
                  </a:cubicBezTo>
                  <a:lnTo>
                    <a:pt x="21336" y="39279"/>
                  </a:lnTo>
                  <a:cubicBezTo>
                    <a:pt x="27813" y="50138"/>
                    <a:pt x="32099" y="61472"/>
                    <a:pt x="33623" y="73093"/>
                  </a:cubicBezTo>
                  <a:close/>
                </a:path>
              </a:pathLst>
            </a:custGeom>
            <a:solidFill>
              <a:srgbClr val="040000"/>
            </a:solidFill>
            <a:ln w="9525" cap="flat">
              <a:noFill/>
              <a:prstDash val="solid"/>
              <a:miter/>
            </a:ln>
          </p:spPr>
          <p:txBody>
            <a:bodyPr rtlCol="0" anchor="ctr"/>
            <a:lstStyle/>
            <a:p>
              <a:endParaRPr lang="ja-JP" altLang="en-US"/>
            </a:p>
          </p:txBody>
        </p:sp>
        <p:sp>
          <p:nvSpPr>
            <p:cNvPr id="272" name="フリーフォーム: 図形 271">
              <a:extLst>
                <a:ext uri="{FF2B5EF4-FFF2-40B4-BE49-F238E27FC236}">
                  <a16:creationId xmlns:a16="http://schemas.microsoft.com/office/drawing/2014/main" id="{BF9C0389-F8A0-F0EE-3FB0-1FEA9B83C703}"/>
                </a:ext>
              </a:extLst>
            </p:cNvPr>
            <p:cNvSpPr/>
            <p:nvPr/>
          </p:nvSpPr>
          <p:spPr>
            <a:xfrm>
              <a:off x="3338305" y="1104233"/>
              <a:ext cx="28003" cy="72104"/>
            </a:xfrm>
            <a:custGeom>
              <a:avLst/>
              <a:gdLst>
                <a:gd name="connsiteX0" fmla="*/ 14764 w 28003"/>
                <a:gd name="connsiteY0" fmla="*/ 19431 h 72104"/>
                <a:gd name="connsiteX1" fmla="*/ 28004 w 28003"/>
                <a:gd name="connsiteY1" fmla="*/ 0 h 72104"/>
                <a:gd name="connsiteX2" fmla="*/ 22288 w 28003"/>
                <a:gd name="connsiteY2" fmla="*/ 25908 h 72104"/>
                <a:gd name="connsiteX3" fmla="*/ 0 w 28003"/>
                <a:gd name="connsiteY3" fmla="*/ 72104 h 72104"/>
                <a:gd name="connsiteX4" fmla="*/ 14764 w 28003"/>
                <a:gd name="connsiteY4" fmla="*/ 19526 h 721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003" h="72104">
                  <a:moveTo>
                    <a:pt x="14764" y="19431"/>
                  </a:moveTo>
                  <a:cubicBezTo>
                    <a:pt x="18383" y="12001"/>
                    <a:pt x="22765" y="5334"/>
                    <a:pt x="28004" y="0"/>
                  </a:cubicBezTo>
                  <a:cubicBezTo>
                    <a:pt x="25527" y="7048"/>
                    <a:pt x="24003" y="16383"/>
                    <a:pt x="22288" y="25908"/>
                  </a:cubicBezTo>
                  <a:cubicBezTo>
                    <a:pt x="18764" y="45529"/>
                    <a:pt x="14478" y="66294"/>
                    <a:pt x="0" y="72104"/>
                  </a:cubicBezTo>
                  <a:cubicBezTo>
                    <a:pt x="2477" y="55721"/>
                    <a:pt x="6763" y="35814"/>
                    <a:pt x="14764" y="19526"/>
                  </a:cubicBezTo>
                  <a:close/>
                </a:path>
              </a:pathLst>
            </a:custGeom>
            <a:solidFill>
              <a:srgbClr val="898989"/>
            </a:solidFill>
            <a:ln w="9525" cap="flat">
              <a:noFill/>
              <a:prstDash val="solid"/>
              <a:miter/>
            </a:ln>
          </p:spPr>
          <p:txBody>
            <a:bodyPr rtlCol="0" anchor="ctr"/>
            <a:lstStyle/>
            <a:p>
              <a:endParaRPr lang="ja-JP" altLang="en-US"/>
            </a:p>
          </p:txBody>
        </p:sp>
        <p:sp>
          <p:nvSpPr>
            <p:cNvPr id="273" name="フリーフォーム: 図形 272">
              <a:extLst>
                <a:ext uri="{FF2B5EF4-FFF2-40B4-BE49-F238E27FC236}">
                  <a16:creationId xmlns:a16="http://schemas.microsoft.com/office/drawing/2014/main" id="{3B95DDD2-358B-4D6F-8EDF-EBB6B9476279}"/>
                </a:ext>
              </a:extLst>
            </p:cNvPr>
            <p:cNvSpPr/>
            <p:nvPr/>
          </p:nvSpPr>
          <p:spPr>
            <a:xfrm>
              <a:off x="3191079" y="1006664"/>
              <a:ext cx="146724" cy="134684"/>
            </a:xfrm>
            <a:custGeom>
              <a:avLst/>
              <a:gdLst>
                <a:gd name="connsiteX0" fmla="*/ 76169 w 146724"/>
                <a:gd name="connsiteY0" fmla="*/ 114333 h 134684"/>
                <a:gd name="connsiteX1" fmla="*/ 49023 w 146724"/>
                <a:gd name="connsiteY1" fmla="*/ 117286 h 134684"/>
                <a:gd name="connsiteX2" fmla="*/ 6732 w 146724"/>
                <a:gd name="connsiteY2" fmla="*/ 70232 h 134684"/>
                <a:gd name="connsiteX3" fmla="*/ 28259 w 146724"/>
                <a:gd name="connsiteY3" fmla="*/ 8796 h 134684"/>
                <a:gd name="connsiteX4" fmla="*/ 140463 w 146724"/>
                <a:gd name="connsiteY4" fmla="*/ 104617 h 134684"/>
                <a:gd name="connsiteX5" fmla="*/ 75598 w 146724"/>
                <a:gd name="connsiteY5" fmla="*/ 129668 h 134684"/>
                <a:gd name="connsiteX6" fmla="*/ 76265 w 146724"/>
                <a:gd name="connsiteY6" fmla="*/ 114238 h 134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6724" h="134684">
                  <a:moveTo>
                    <a:pt x="76169" y="114333"/>
                  </a:moveTo>
                  <a:cubicBezTo>
                    <a:pt x="183611" y="73661"/>
                    <a:pt x="30640" y="25084"/>
                    <a:pt x="49023" y="117286"/>
                  </a:cubicBezTo>
                  <a:cubicBezTo>
                    <a:pt x="26925" y="110523"/>
                    <a:pt x="17591" y="88234"/>
                    <a:pt x="6732" y="70232"/>
                  </a:cubicBezTo>
                  <a:cubicBezTo>
                    <a:pt x="-9270" y="43943"/>
                    <a:pt x="5399" y="25179"/>
                    <a:pt x="28259" y="8796"/>
                  </a:cubicBezTo>
                  <a:cubicBezTo>
                    <a:pt x="83694" y="-25018"/>
                    <a:pt x="170848" y="45467"/>
                    <a:pt x="140463" y="104617"/>
                  </a:cubicBezTo>
                  <a:cubicBezTo>
                    <a:pt x="125795" y="141955"/>
                    <a:pt x="109412" y="136717"/>
                    <a:pt x="75598" y="129668"/>
                  </a:cubicBezTo>
                  <a:cubicBezTo>
                    <a:pt x="66930" y="126334"/>
                    <a:pt x="66549" y="116809"/>
                    <a:pt x="76265" y="114238"/>
                  </a:cubicBezTo>
                  <a:close/>
                </a:path>
              </a:pathLst>
            </a:custGeom>
            <a:solidFill>
              <a:srgbClr val="898989"/>
            </a:solidFill>
            <a:ln w="9525" cap="flat">
              <a:noFill/>
              <a:prstDash val="solid"/>
              <a:miter/>
            </a:ln>
          </p:spPr>
          <p:txBody>
            <a:bodyPr rtlCol="0" anchor="ctr"/>
            <a:lstStyle/>
            <a:p>
              <a:endParaRPr lang="ja-JP" altLang="en-US"/>
            </a:p>
          </p:txBody>
        </p:sp>
        <p:sp>
          <p:nvSpPr>
            <p:cNvPr id="274" name="フリーフォーム: 図形 273">
              <a:extLst>
                <a:ext uri="{FF2B5EF4-FFF2-40B4-BE49-F238E27FC236}">
                  <a16:creationId xmlns:a16="http://schemas.microsoft.com/office/drawing/2014/main" id="{2A00243A-3CF8-24A3-2679-CB0DE8DD2DA1}"/>
                </a:ext>
              </a:extLst>
            </p:cNvPr>
            <p:cNvSpPr/>
            <p:nvPr/>
          </p:nvSpPr>
          <p:spPr>
            <a:xfrm>
              <a:off x="3313635" y="1051181"/>
              <a:ext cx="304418" cy="370234"/>
            </a:xfrm>
            <a:custGeom>
              <a:avLst/>
              <a:gdLst>
                <a:gd name="connsiteX0" fmla="*/ 194310 w 304418"/>
                <a:gd name="connsiteY0" fmla="*/ 48861 h 370234"/>
                <a:gd name="connsiteX1" fmla="*/ 178308 w 304418"/>
                <a:gd name="connsiteY1" fmla="*/ 91152 h 370234"/>
                <a:gd name="connsiteX2" fmla="*/ 227647 w 304418"/>
                <a:gd name="connsiteY2" fmla="*/ 92771 h 370234"/>
                <a:gd name="connsiteX3" fmla="*/ 194310 w 304418"/>
                <a:gd name="connsiteY3" fmla="*/ 48861 h 370234"/>
                <a:gd name="connsiteX4" fmla="*/ 138017 w 304418"/>
                <a:gd name="connsiteY4" fmla="*/ 138682 h 370234"/>
                <a:gd name="connsiteX5" fmla="*/ 146495 w 304418"/>
                <a:gd name="connsiteY5" fmla="*/ 149159 h 370234"/>
                <a:gd name="connsiteX6" fmla="*/ 210312 w 304418"/>
                <a:gd name="connsiteY6" fmla="*/ 188307 h 370234"/>
                <a:gd name="connsiteX7" fmla="*/ 138017 w 304418"/>
                <a:gd name="connsiteY7" fmla="*/ 138682 h 370234"/>
                <a:gd name="connsiteX8" fmla="*/ 178022 w 304418"/>
                <a:gd name="connsiteY8" fmla="*/ 143254 h 370234"/>
                <a:gd name="connsiteX9" fmla="*/ 222313 w 304418"/>
                <a:gd name="connsiteY9" fmla="*/ 102773 h 370234"/>
                <a:gd name="connsiteX10" fmla="*/ 170688 w 304418"/>
                <a:gd name="connsiteY10" fmla="*/ 97915 h 370234"/>
                <a:gd name="connsiteX11" fmla="*/ 178022 w 304418"/>
                <a:gd name="connsiteY11" fmla="*/ 143254 h 370234"/>
                <a:gd name="connsiteX12" fmla="*/ 108395 w 304418"/>
                <a:gd name="connsiteY12" fmla="*/ 51909 h 370234"/>
                <a:gd name="connsiteX13" fmla="*/ 111252 w 304418"/>
                <a:gd name="connsiteY13" fmla="*/ 81246 h 370234"/>
                <a:gd name="connsiteX14" fmla="*/ 121348 w 304418"/>
                <a:gd name="connsiteY14" fmla="*/ 118870 h 370234"/>
                <a:gd name="connsiteX15" fmla="*/ 158496 w 304418"/>
                <a:gd name="connsiteY15" fmla="*/ 108964 h 370234"/>
                <a:gd name="connsiteX16" fmla="*/ 131921 w 304418"/>
                <a:gd name="connsiteY16" fmla="*/ 79817 h 370234"/>
                <a:gd name="connsiteX17" fmla="*/ 152114 w 304418"/>
                <a:gd name="connsiteY17" fmla="*/ 81151 h 370234"/>
                <a:gd name="connsiteX18" fmla="*/ 227647 w 304418"/>
                <a:gd name="connsiteY18" fmla="*/ 38288 h 370234"/>
                <a:gd name="connsiteX19" fmla="*/ 108490 w 304418"/>
                <a:gd name="connsiteY19" fmla="*/ 51814 h 370234"/>
                <a:gd name="connsiteX20" fmla="*/ 115348 w 304418"/>
                <a:gd name="connsiteY20" fmla="*/ 134015 h 370234"/>
                <a:gd name="connsiteX21" fmla="*/ 10954 w 304418"/>
                <a:gd name="connsiteY21" fmla="*/ 143349 h 370234"/>
                <a:gd name="connsiteX22" fmla="*/ 1714 w 304418"/>
                <a:gd name="connsiteY22" fmla="*/ 144492 h 370234"/>
                <a:gd name="connsiteX23" fmla="*/ 0 w 304418"/>
                <a:gd name="connsiteY23" fmla="*/ 137444 h 370234"/>
                <a:gd name="connsiteX24" fmla="*/ 6382 w 304418"/>
                <a:gd name="connsiteY24" fmla="*/ 135443 h 370234"/>
                <a:gd name="connsiteX25" fmla="*/ 15145 w 304418"/>
                <a:gd name="connsiteY25" fmla="*/ 119727 h 370234"/>
                <a:gd name="connsiteX26" fmla="*/ 32671 w 304418"/>
                <a:gd name="connsiteY26" fmla="*/ 71435 h 370234"/>
                <a:gd name="connsiteX27" fmla="*/ 39434 w 304418"/>
                <a:gd name="connsiteY27" fmla="*/ 72674 h 370234"/>
                <a:gd name="connsiteX28" fmla="*/ 24670 w 304418"/>
                <a:gd name="connsiteY28" fmla="*/ 125252 h 370234"/>
                <a:gd name="connsiteX29" fmla="*/ 46958 w 304418"/>
                <a:gd name="connsiteY29" fmla="*/ 79055 h 370234"/>
                <a:gd name="connsiteX30" fmla="*/ 54388 w 304418"/>
                <a:gd name="connsiteY30" fmla="*/ 80198 h 370234"/>
                <a:gd name="connsiteX31" fmla="*/ 46672 w 304418"/>
                <a:gd name="connsiteY31" fmla="*/ 125537 h 370234"/>
                <a:gd name="connsiteX32" fmla="*/ 102584 w 304418"/>
                <a:gd name="connsiteY32" fmla="*/ 116203 h 370234"/>
                <a:gd name="connsiteX33" fmla="*/ 195167 w 304418"/>
                <a:gd name="connsiteY33" fmla="*/ 93 h 370234"/>
                <a:gd name="connsiteX34" fmla="*/ 199168 w 304418"/>
                <a:gd name="connsiteY34" fmla="*/ 155065 h 370234"/>
                <a:gd name="connsiteX35" fmla="*/ 197453 w 304418"/>
                <a:gd name="connsiteY35" fmla="*/ 164780 h 370234"/>
                <a:gd name="connsiteX36" fmla="*/ 247840 w 304418"/>
                <a:gd name="connsiteY36" fmla="*/ 212310 h 370234"/>
                <a:gd name="connsiteX37" fmla="*/ 264795 w 304418"/>
                <a:gd name="connsiteY37" fmla="*/ 216215 h 370234"/>
                <a:gd name="connsiteX38" fmla="*/ 264795 w 304418"/>
                <a:gd name="connsiteY38" fmla="*/ 216215 h 370234"/>
                <a:gd name="connsiteX39" fmla="*/ 266700 w 304418"/>
                <a:gd name="connsiteY39" fmla="*/ 222216 h 370234"/>
                <a:gd name="connsiteX40" fmla="*/ 262509 w 304418"/>
                <a:gd name="connsiteY40" fmla="*/ 231170 h 370234"/>
                <a:gd name="connsiteX41" fmla="*/ 304419 w 304418"/>
                <a:gd name="connsiteY41" fmla="*/ 369377 h 370234"/>
                <a:gd name="connsiteX42" fmla="*/ 297275 w 304418"/>
                <a:gd name="connsiteY42" fmla="*/ 370235 h 370234"/>
                <a:gd name="connsiteX43" fmla="*/ 286131 w 304418"/>
                <a:gd name="connsiteY43" fmla="*/ 297559 h 370234"/>
                <a:gd name="connsiteX44" fmla="*/ 115157 w 304418"/>
                <a:gd name="connsiteY44" fmla="*/ 134015 h 370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304418" h="370234">
                  <a:moveTo>
                    <a:pt x="194310" y="48861"/>
                  </a:moveTo>
                  <a:cubicBezTo>
                    <a:pt x="180308" y="54671"/>
                    <a:pt x="152400" y="85151"/>
                    <a:pt x="178308" y="91152"/>
                  </a:cubicBezTo>
                  <a:cubicBezTo>
                    <a:pt x="193929" y="95534"/>
                    <a:pt x="215646" y="111155"/>
                    <a:pt x="227647" y="92771"/>
                  </a:cubicBezTo>
                  <a:cubicBezTo>
                    <a:pt x="248031" y="61910"/>
                    <a:pt x="228790" y="40574"/>
                    <a:pt x="194310" y="48861"/>
                  </a:cubicBezTo>
                  <a:close/>
                  <a:moveTo>
                    <a:pt x="138017" y="138682"/>
                  </a:moveTo>
                  <a:cubicBezTo>
                    <a:pt x="140208" y="142206"/>
                    <a:pt x="142494" y="145635"/>
                    <a:pt x="146495" y="149159"/>
                  </a:cubicBezTo>
                  <a:cubicBezTo>
                    <a:pt x="167830" y="162018"/>
                    <a:pt x="188500" y="176306"/>
                    <a:pt x="210312" y="188307"/>
                  </a:cubicBezTo>
                  <a:cubicBezTo>
                    <a:pt x="192119" y="167638"/>
                    <a:pt x="164306" y="148397"/>
                    <a:pt x="138017" y="138682"/>
                  </a:cubicBezTo>
                  <a:close/>
                  <a:moveTo>
                    <a:pt x="178022" y="143254"/>
                  </a:moveTo>
                  <a:cubicBezTo>
                    <a:pt x="195929" y="159827"/>
                    <a:pt x="225362" y="122013"/>
                    <a:pt x="222313" y="102773"/>
                  </a:cubicBezTo>
                  <a:cubicBezTo>
                    <a:pt x="205550" y="119441"/>
                    <a:pt x="191548" y="99248"/>
                    <a:pt x="170688" y="97915"/>
                  </a:cubicBezTo>
                  <a:cubicBezTo>
                    <a:pt x="156115" y="99725"/>
                    <a:pt x="175736" y="133157"/>
                    <a:pt x="178022" y="143254"/>
                  </a:cubicBezTo>
                  <a:close/>
                  <a:moveTo>
                    <a:pt x="108395" y="51909"/>
                  </a:moveTo>
                  <a:cubicBezTo>
                    <a:pt x="105442" y="61529"/>
                    <a:pt x="109061" y="71816"/>
                    <a:pt x="111252" y="81246"/>
                  </a:cubicBezTo>
                  <a:cubicBezTo>
                    <a:pt x="112109" y="94010"/>
                    <a:pt x="108966" y="110488"/>
                    <a:pt x="121348" y="118870"/>
                  </a:cubicBezTo>
                  <a:cubicBezTo>
                    <a:pt x="144685" y="129062"/>
                    <a:pt x="170212" y="153350"/>
                    <a:pt x="158496" y="108964"/>
                  </a:cubicBezTo>
                  <a:cubicBezTo>
                    <a:pt x="161830" y="87628"/>
                    <a:pt x="143161" y="92009"/>
                    <a:pt x="131921" y="79817"/>
                  </a:cubicBezTo>
                  <a:cubicBezTo>
                    <a:pt x="138779" y="75912"/>
                    <a:pt x="143542" y="80198"/>
                    <a:pt x="152114" y="81151"/>
                  </a:cubicBezTo>
                  <a:cubicBezTo>
                    <a:pt x="171545" y="56576"/>
                    <a:pt x="189262" y="27525"/>
                    <a:pt x="227647" y="38288"/>
                  </a:cubicBezTo>
                  <a:cubicBezTo>
                    <a:pt x="210312" y="-9718"/>
                    <a:pt x="123730" y="9999"/>
                    <a:pt x="108490" y="51814"/>
                  </a:cubicBezTo>
                  <a:close/>
                  <a:moveTo>
                    <a:pt x="115348" y="134015"/>
                  </a:moveTo>
                  <a:cubicBezTo>
                    <a:pt x="82772" y="109726"/>
                    <a:pt x="44768" y="139063"/>
                    <a:pt x="10954" y="143349"/>
                  </a:cubicBezTo>
                  <a:cubicBezTo>
                    <a:pt x="7906" y="143444"/>
                    <a:pt x="4858" y="143921"/>
                    <a:pt x="1714" y="144492"/>
                  </a:cubicBezTo>
                  <a:lnTo>
                    <a:pt x="0" y="137444"/>
                  </a:lnTo>
                  <a:cubicBezTo>
                    <a:pt x="2096" y="136872"/>
                    <a:pt x="4286" y="136205"/>
                    <a:pt x="6382" y="135443"/>
                  </a:cubicBezTo>
                  <a:cubicBezTo>
                    <a:pt x="15907" y="132967"/>
                    <a:pt x="17812" y="128966"/>
                    <a:pt x="15145" y="119727"/>
                  </a:cubicBezTo>
                  <a:cubicBezTo>
                    <a:pt x="17526" y="104297"/>
                    <a:pt x="25051" y="87914"/>
                    <a:pt x="32671" y="71435"/>
                  </a:cubicBezTo>
                  <a:lnTo>
                    <a:pt x="39434" y="72674"/>
                  </a:lnTo>
                  <a:cubicBezTo>
                    <a:pt x="31432" y="89057"/>
                    <a:pt x="27146" y="108869"/>
                    <a:pt x="24670" y="125252"/>
                  </a:cubicBezTo>
                  <a:cubicBezTo>
                    <a:pt x="39053" y="119441"/>
                    <a:pt x="43434" y="98677"/>
                    <a:pt x="46958" y="79055"/>
                  </a:cubicBezTo>
                  <a:lnTo>
                    <a:pt x="54388" y="80198"/>
                  </a:lnTo>
                  <a:cubicBezTo>
                    <a:pt x="51435" y="96105"/>
                    <a:pt x="49435" y="111917"/>
                    <a:pt x="46672" y="125537"/>
                  </a:cubicBezTo>
                  <a:cubicBezTo>
                    <a:pt x="63437" y="112774"/>
                    <a:pt x="83820" y="117346"/>
                    <a:pt x="102584" y="116203"/>
                  </a:cubicBezTo>
                  <a:cubicBezTo>
                    <a:pt x="74771" y="44765"/>
                    <a:pt x="120015" y="-2383"/>
                    <a:pt x="195167" y="93"/>
                  </a:cubicBezTo>
                  <a:cubicBezTo>
                    <a:pt x="270034" y="22858"/>
                    <a:pt x="260128" y="122585"/>
                    <a:pt x="199168" y="155065"/>
                  </a:cubicBezTo>
                  <a:cubicBezTo>
                    <a:pt x="189167" y="158399"/>
                    <a:pt x="192881" y="160399"/>
                    <a:pt x="197453" y="164780"/>
                  </a:cubicBezTo>
                  <a:cubicBezTo>
                    <a:pt x="214027" y="180782"/>
                    <a:pt x="235648" y="192308"/>
                    <a:pt x="247840" y="212310"/>
                  </a:cubicBezTo>
                  <a:cubicBezTo>
                    <a:pt x="251174" y="217835"/>
                    <a:pt x="258128" y="218882"/>
                    <a:pt x="264795" y="216215"/>
                  </a:cubicBezTo>
                  <a:lnTo>
                    <a:pt x="264795" y="216215"/>
                  </a:lnTo>
                  <a:lnTo>
                    <a:pt x="266700" y="222216"/>
                  </a:lnTo>
                  <a:cubicBezTo>
                    <a:pt x="257556" y="224026"/>
                    <a:pt x="256985" y="225074"/>
                    <a:pt x="262509" y="231170"/>
                  </a:cubicBezTo>
                  <a:cubicBezTo>
                    <a:pt x="300704" y="266793"/>
                    <a:pt x="297942" y="321657"/>
                    <a:pt x="304419" y="369377"/>
                  </a:cubicBezTo>
                  <a:lnTo>
                    <a:pt x="297275" y="370235"/>
                  </a:lnTo>
                  <a:cubicBezTo>
                    <a:pt x="293846" y="347375"/>
                    <a:pt x="289941" y="323372"/>
                    <a:pt x="286131" y="297559"/>
                  </a:cubicBezTo>
                  <a:cubicBezTo>
                    <a:pt x="269938" y="210596"/>
                    <a:pt x="167450" y="193546"/>
                    <a:pt x="115157" y="134015"/>
                  </a:cubicBezTo>
                  <a:close/>
                </a:path>
              </a:pathLst>
            </a:custGeom>
            <a:solidFill>
              <a:srgbClr val="040000"/>
            </a:solidFill>
            <a:ln w="9525" cap="flat">
              <a:noFill/>
              <a:prstDash val="solid"/>
              <a:miter/>
            </a:ln>
          </p:spPr>
          <p:txBody>
            <a:bodyPr rtlCol="0" anchor="ctr"/>
            <a:lstStyle/>
            <a:p>
              <a:endParaRPr lang="ja-JP" altLang="en-US"/>
            </a:p>
          </p:txBody>
        </p:sp>
        <p:sp>
          <p:nvSpPr>
            <p:cNvPr id="275" name="フリーフォーム: 図形 274">
              <a:extLst>
                <a:ext uri="{FF2B5EF4-FFF2-40B4-BE49-F238E27FC236}">
                  <a16:creationId xmlns:a16="http://schemas.microsoft.com/office/drawing/2014/main" id="{3923B018-3530-6EBF-2F33-E8CBF0AD79AD}"/>
                </a:ext>
              </a:extLst>
            </p:cNvPr>
            <p:cNvSpPr/>
            <p:nvPr/>
          </p:nvSpPr>
          <p:spPr>
            <a:xfrm>
              <a:off x="3201526" y="941355"/>
              <a:ext cx="166116" cy="94202"/>
            </a:xfrm>
            <a:custGeom>
              <a:avLst/>
              <a:gdLst>
                <a:gd name="connsiteX0" fmla="*/ 476 w 166116"/>
                <a:gd name="connsiteY0" fmla="*/ 0 h 94202"/>
                <a:gd name="connsiteX1" fmla="*/ 166116 w 166116"/>
                <a:gd name="connsiteY1" fmla="*/ 93536 h 94202"/>
                <a:gd name="connsiteX2" fmla="*/ 158877 w 166116"/>
                <a:gd name="connsiteY2" fmla="*/ 94202 h 94202"/>
                <a:gd name="connsiteX3" fmla="*/ 133731 w 166116"/>
                <a:gd name="connsiteY3" fmla="*/ 69628 h 94202"/>
                <a:gd name="connsiteX4" fmla="*/ 0 w 166116"/>
                <a:gd name="connsiteY4" fmla="*/ 6096 h 94202"/>
                <a:gd name="connsiteX5" fmla="*/ 476 w 166116"/>
                <a:gd name="connsiteY5" fmla="*/ 0 h 942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6116" h="94202">
                  <a:moveTo>
                    <a:pt x="476" y="0"/>
                  </a:moveTo>
                  <a:cubicBezTo>
                    <a:pt x="60770" y="3239"/>
                    <a:pt x="136398" y="43244"/>
                    <a:pt x="166116" y="93536"/>
                  </a:cubicBezTo>
                  <a:lnTo>
                    <a:pt x="158877" y="94202"/>
                  </a:lnTo>
                  <a:cubicBezTo>
                    <a:pt x="154114" y="85534"/>
                    <a:pt x="146018" y="77248"/>
                    <a:pt x="133731" y="69628"/>
                  </a:cubicBezTo>
                  <a:cubicBezTo>
                    <a:pt x="102489" y="46863"/>
                    <a:pt x="46577" y="8477"/>
                    <a:pt x="0" y="6096"/>
                  </a:cubicBezTo>
                  <a:lnTo>
                    <a:pt x="476" y="0"/>
                  </a:lnTo>
                  <a:close/>
                </a:path>
              </a:pathLst>
            </a:custGeom>
            <a:solidFill>
              <a:srgbClr val="040000"/>
            </a:solidFill>
            <a:ln w="9525" cap="flat">
              <a:noFill/>
              <a:prstDash val="solid"/>
              <a:miter/>
            </a:ln>
          </p:spPr>
          <p:txBody>
            <a:bodyPr rtlCol="0" anchor="ctr"/>
            <a:lstStyle/>
            <a:p>
              <a:endParaRPr lang="ja-JP" altLang="en-US"/>
            </a:p>
          </p:txBody>
        </p:sp>
        <p:sp>
          <p:nvSpPr>
            <p:cNvPr id="276" name="フリーフォーム: 図形 275">
              <a:extLst>
                <a:ext uri="{FF2B5EF4-FFF2-40B4-BE49-F238E27FC236}">
                  <a16:creationId xmlns:a16="http://schemas.microsoft.com/office/drawing/2014/main" id="{9B966F05-2097-C010-8D96-27A709008F85}"/>
                </a:ext>
              </a:extLst>
            </p:cNvPr>
            <p:cNvSpPr/>
            <p:nvPr/>
          </p:nvSpPr>
          <p:spPr>
            <a:xfrm>
              <a:off x="3270297" y="1146786"/>
              <a:ext cx="29527" cy="8786"/>
            </a:xfrm>
            <a:custGeom>
              <a:avLst/>
              <a:gdLst>
                <a:gd name="connsiteX0" fmla="*/ 29527 w 29527"/>
                <a:gd name="connsiteY0" fmla="*/ 2405 h 8786"/>
                <a:gd name="connsiteX1" fmla="*/ 16573 w 29527"/>
                <a:gd name="connsiteY1" fmla="*/ 8787 h 8786"/>
                <a:gd name="connsiteX2" fmla="*/ 0 w 29527"/>
                <a:gd name="connsiteY2" fmla="*/ 2500 h 8786"/>
                <a:gd name="connsiteX3" fmla="*/ 29527 w 29527"/>
                <a:gd name="connsiteY3" fmla="*/ 2500 h 8786"/>
              </a:gdLst>
              <a:ahLst/>
              <a:cxnLst>
                <a:cxn ang="0">
                  <a:pos x="connsiteX0" y="connsiteY0"/>
                </a:cxn>
                <a:cxn ang="0">
                  <a:pos x="connsiteX1" y="connsiteY1"/>
                </a:cxn>
                <a:cxn ang="0">
                  <a:pos x="connsiteX2" y="connsiteY2"/>
                </a:cxn>
                <a:cxn ang="0">
                  <a:pos x="connsiteX3" y="connsiteY3"/>
                </a:cxn>
              </a:cxnLst>
              <a:rect l="l" t="t" r="r" b="b"/>
              <a:pathLst>
                <a:path w="29527" h="8786">
                  <a:moveTo>
                    <a:pt x="29527" y="2405"/>
                  </a:moveTo>
                  <a:cubicBezTo>
                    <a:pt x="26765" y="6882"/>
                    <a:pt x="21146" y="6977"/>
                    <a:pt x="16573" y="8787"/>
                  </a:cubicBezTo>
                  <a:cubicBezTo>
                    <a:pt x="9620" y="6691"/>
                    <a:pt x="3048" y="8025"/>
                    <a:pt x="0" y="2500"/>
                  </a:cubicBezTo>
                  <a:cubicBezTo>
                    <a:pt x="8287" y="-833"/>
                    <a:pt x="21241" y="-833"/>
                    <a:pt x="29527" y="2500"/>
                  </a:cubicBezTo>
                  <a:close/>
                </a:path>
              </a:pathLst>
            </a:custGeom>
            <a:solidFill>
              <a:srgbClr val="898989"/>
            </a:solidFill>
            <a:ln w="9525" cap="flat">
              <a:noFill/>
              <a:prstDash val="solid"/>
              <a:miter/>
            </a:ln>
          </p:spPr>
          <p:txBody>
            <a:bodyPr rtlCol="0" anchor="ctr"/>
            <a:lstStyle/>
            <a:p>
              <a:endParaRPr lang="ja-JP" altLang="en-US"/>
            </a:p>
          </p:txBody>
        </p:sp>
        <p:sp>
          <p:nvSpPr>
            <p:cNvPr id="277" name="フリーフォーム: 図形 276">
              <a:extLst>
                <a:ext uri="{FF2B5EF4-FFF2-40B4-BE49-F238E27FC236}">
                  <a16:creationId xmlns:a16="http://schemas.microsoft.com/office/drawing/2014/main" id="{10E938BD-FD9F-7B57-E8D4-3272FB91C491}"/>
                </a:ext>
              </a:extLst>
            </p:cNvPr>
            <p:cNvSpPr/>
            <p:nvPr/>
          </p:nvSpPr>
          <p:spPr>
            <a:xfrm>
              <a:off x="3248650" y="1081135"/>
              <a:ext cx="44788" cy="36623"/>
            </a:xfrm>
            <a:custGeom>
              <a:avLst/>
              <a:gdLst>
                <a:gd name="connsiteX0" fmla="*/ 16599 w 44788"/>
                <a:gd name="connsiteY0" fmla="*/ 1476 h 36623"/>
                <a:gd name="connsiteX1" fmla="*/ 2502 w 44788"/>
                <a:gd name="connsiteY1" fmla="*/ 36624 h 36623"/>
                <a:gd name="connsiteX2" fmla="*/ 16599 w 44788"/>
                <a:gd name="connsiteY2" fmla="*/ 1476 h 36623"/>
              </a:gdLst>
              <a:ahLst/>
              <a:cxnLst>
                <a:cxn ang="0">
                  <a:pos x="connsiteX0" y="connsiteY0"/>
                </a:cxn>
                <a:cxn ang="0">
                  <a:pos x="connsiteX1" y="connsiteY1"/>
                </a:cxn>
                <a:cxn ang="0">
                  <a:pos x="connsiteX2" y="connsiteY2"/>
                </a:cxn>
              </a:cxnLst>
              <a:rect l="l" t="t" r="r" b="b"/>
              <a:pathLst>
                <a:path w="44788" h="36623">
                  <a:moveTo>
                    <a:pt x="16599" y="1476"/>
                  </a:moveTo>
                  <a:cubicBezTo>
                    <a:pt x="73558" y="-8334"/>
                    <a:pt x="31267" y="33861"/>
                    <a:pt x="2502" y="36624"/>
                  </a:cubicBezTo>
                  <a:cubicBezTo>
                    <a:pt x="-3690" y="22241"/>
                    <a:pt x="1835" y="8239"/>
                    <a:pt x="16599" y="1476"/>
                  </a:cubicBezTo>
                  <a:close/>
                </a:path>
              </a:pathLst>
            </a:custGeom>
            <a:solidFill>
              <a:srgbClr val="898989"/>
            </a:solidFill>
            <a:ln w="9525" cap="flat">
              <a:noFill/>
              <a:prstDash val="solid"/>
              <a:miter/>
            </a:ln>
          </p:spPr>
          <p:txBody>
            <a:bodyPr rtlCol="0" anchor="ctr"/>
            <a:lstStyle/>
            <a:p>
              <a:endParaRPr lang="ja-JP" altLang="en-US"/>
            </a:p>
          </p:txBody>
        </p:sp>
        <p:sp>
          <p:nvSpPr>
            <p:cNvPr id="278" name="フリーフォーム: 図形 277">
              <a:extLst>
                <a:ext uri="{FF2B5EF4-FFF2-40B4-BE49-F238E27FC236}">
                  <a16:creationId xmlns:a16="http://schemas.microsoft.com/office/drawing/2014/main" id="{7A199B8F-7847-BF62-B19D-B3857AC19F57}"/>
                </a:ext>
              </a:extLst>
            </p:cNvPr>
            <p:cNvSpPr/>
            <p:nvPr/>
          </p:nvSpPr>
          <p:spPr>
            <a:xfrm>
              <a:off x="3275927" y="1246632"/>
              <a:ext cx="285644" cy="219074"/>
            </a:xfrm>
            <a:custGeom>
              <a:avLst/>
              <a:gdLst>
                <a:gd name="connsiteX0" fmla="*/ 171059 w 285644"/>
                <a:gd name="connsiteY0" fmla="*/ 64484 h 219074"/>
                <a:gd name="connsiteX1" fmla="*/ 29232 w 285644"/>
                <a:gd name="connsiteY1" fmla="*/ 28480 h 219074"/>
                <a:gd name="connsiteX2" fmla="*/ 12944 w 285644"/>
                <a:gd name="connsiteY2" fmla="*/ 44768 h 219074"/>
                <a:gd name="connsiteX3" fmla="*/ 70761 w 285644"/>
                <a:gd name="connsiteY3" fmla="*/ 0 h 219074"/>
                <a:gd name="connsiteX4" fmla="*/ 285645 w 285644"/>
                <a:gd name="connsiteY4" fmla="*/ 216884 h 219074"/>
                <a:gd name="connsiteX5" fmla="*/ 277358 w 285644"/>
                <a:gd name="connsiteY5" fmla="*/ 219075 h 219074"/>
                <a:gd name="connsiteX6" fmla="*/ 171059 w 285644"/>
                <a:gd name="connsiteY6" fmla="*/ 64484 h 2190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644" h="219074">
                  <a:moveTo>
                    <a:pt x="171059" y="64484"/>
                  </a:moveTo>
                  <a:cubicBezTo>
                    <a:pt x="125815" y="19241"/>
                    <a:pt x="78952" y="-13335"/>
                    <a:pt x="29232" y="28480"/>
                  </a:cubicBezTo>
                  <a:cubicBezTo>
                    <a:pt x="23802" y="33052"/>
                    <a:pt x="18468" y="38386"/>
                    <a:pt x="12944" y="44768"/>
                  </a:cubicBezTo>
                  <a:cubicBezTo>
                    <a:pt x="-33538" y="41815"/>
                    <a:pt x="59235" y="3905"/>
                    <a:pt x="70761" y="0"/>
                  </a:cubicBezTo>
                  <a:cubicBezTo>
                    <a:pt x="150771" y="95"/>
                    <a:pt x="248116" y="112109"/>
                    <a:pt x="285645" y="216884"/>
                  </a:cubicBezTo>
                  <a:lnTo>
                    <a:pt x="277358" y="219075"/>
                  </a:lnTo>
                  <a:cubicBezTo>
                    <a:pt x="256308" y="160210"/>
                    <a:pt x="212969" y="105632"/>
                    <a:pt x="171059" y="64484"/>
                  </a:cubicBezTo>
                  <a:close/>
                </a:path>
              </a:pathLst>
            </a:custGeom>
            <a:solidFill>
              <a:srgbClr val="040000"/>
            </a:solidFill>
            <a:ln w="9525" cap="flat">
              <a:noFill/>
              <a:prstDash val="solid"/>
              <a:miter/>
            </a:ln>
          </p:spPr>
          <p:txBody>
            <a:bodyPr rtlCol="0" anchor="ctr"/>
            <a:lstStyle/>
            <a:p>
              <a:endParaRPr lang="ja-JP" altLang="en-US"/>
            </a:p>
          </p:txBody>
        </p:sp>
        <p:sp>
          <p:nvSpPr>
            <p:cNvPr id="279" name="フリーフォーム: 図形 278">
              <a:extLst>
                <a:ext uri="{FF2B5EF4-FFF2-40B4-BE49-F238E27FC236}">
                  <a16:creationId xmlns:a16="http://schemas.microsoft.com/office/drawing/2014/main" id="{AF30B8D2-5E1E-FB96-689A-4CC95C8E3702}"/>
                </a:ext>
              </a:extLst>
            </p:cNvPr>
            <p:cNvSpPr/>
            <p:nvPr/>
          </p:nvSpPr>
          <p:spPr>
            <a:xfrm>
              <a:off x="3265078" y="1765649"/>
              <a:ext cx="78465" cy="79343"/>
            </a:xfrm>
            <a:custGeom>
              <a:avLst/>
              <a:gdLst>
                <a:gd name="connsiteX0" fmla="*/ 28555 w 78465"/>
                <a:gd name="connsiteY0" fmla="*/ 46577 h 79343"/>
                <a:gd name="connsiteX1" fmla="*/ 4171 w 78465"/>
                <a:gd name="connsiteY1" fmla="*/ 79343 h 79343"/>
                <a:gd name="connsiteX2" fmla="*/ 31031 w 78465"/>
                <a:gd name="connsiteY2" fmla="*/ 0 h 79343"/>
                <a:gd name="connsiteX3" fmla="*/ 17220 w 78465"/>
                <a:gd name="connsiteY3" fmla="*/ 43624 h 79343"/>
                <a:gd name="connsiteX4" fmla="*/ 78466 w 78465"/>
                <a:gd name="connsiteY4" fmla="*/ 21336 h 79343"/>
                <a:gd name="connsiteX5" fmla="*/ 28650 w 78465"/>
                <a:gd name="connsiteY5" fmla="*/ 46577 h 79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465" h="79343">
                  <a:moveTo>
                    <a:pt x="28555" y="46577"/>
                  </a:moveTo>
                  <a:cubicBezTo>
                    <a:pt x="19982" y="57817"/>
                    <a:pt x="12648" y="68675"/>
                    <a:pt x="4171" y="79343"/>
                  </a:cubicBezTo>
                  <a:cubicBezTo>
                    <a:pt x="-11069" y="71914"/>
                    <a:pt x="19506" y="2095"/>
                    <a:pt x="31031" y="0"/>
                  </a:cubicBezTo>
                  <a:cubicBezTo>
                    <a:pt x="36365" y="14954"/>
                    <a:pt x="15982" y="28480"/>
                    <a:pt x="17220" y="43624"/>
                  </a:cubicBezTo>
                  <a:cubicBezTo>
                    <a:pt x="33127" y="35052"/>
                    <a:pt x="62083" y="857"/>
                    <a:pt x="78466" y="21336"/>
                  </a:cubicBezTo>
                  <a:cubicBezTo>
                    <a:pt x="60463" y="27527"/>
                    <a:pt x="41890" y="30385"/>
                    <a:pt x="28650" y="46577"/>
                  </a:cubicBezTo>
                  <a:close/>
                </a:path>
              </a:pathLst>
            </a:custGeom>
            <a:solidFill>
              <a:srgbClr val="040000"/>
            </a:solidFill>
            <a:ln w="9525" cap="flat">
              <a:noFill/>
              <a:prstDash val="solid"/>
              <a:miter/>
            </a:ln>
          </p:spPr>
          <p:txBody>
            <a:bodyPr rtlCol="0" anchor="ctr"/>
            <a:lstStyle/>
            <a:p>
              <a:endParaRPr lang="ja-JP" altLang="en-US"/>
            </a:p>
          </p:txBody>
        </p:sp>
        <p:sp>
          <p:nvSpPr>
            <p:cNvPr id="280" name="フリーフォーム: 図形 279">
              <a:extLst>
                <a:ext uri="{FF2B5EF4-FFF2-40B4-BE49-F238E27FC236}">
                  <a16:creationId xmlns:a16="http://schemas.microsoft.com/office/drawing/2014/main" id="{8FB67A56-9481-40F8-A97D-6F1093C9F385}"/>
                </a:ext>
              </a:extLst>
            </p:cNvPr>
            <p:cNvSpPr/>
            <p:nvPr/>
          </p:nvSpPr>
          <p:spPr>
            <a:xfrm>
              <a:off x="3230101" y="1189482"/>
              <a:ext cx="45053" cy="26072"/>
            </a:xfrm>
            <a:custGeom>
              <a:avLst/>
              <a:gdLst>
                <a:gd name="connsiteX0" fmla="*/ 45053 w 45053"/>
                <a:gd name="connsiteY0" fmla="*/ 13240 h 26072"/>
                <a:gd name="connsiteX1" fmla="*/ 0 w 45053"/>
                <a:gd name="connsiteY1" fmla="*/ 0 h 26072"/>
                <a:gd name="connsiteX2" fmla="*/ 45053 w 45053"/>
                <a:gd name="connsiteY2" fmla="*/ 13240 h 26072"/>
              </a:gdLst>
              <a:ahLst/>
              <a:cxnLst>
                <a:cxn ang="0">
                  <a:pos x="connsiteX0" y="connsiteY0"/>
                </a:cxn>
                <a:cxn ang="0">
                  <a:pos x="connsiteX1" y="connsiteY1"/>
                </a:cxn>
                <a:cxn ang="0">
                  <a:pos x="connsiteX2" y="connsiteY2"/>
                </a:cxn>
              </a:cxnLst>
              <a:rect l="l" t="t" r="r" b="b"/>
              <a:pathLst>
                <a:path w="45053" h="26072">
                  <a:moveTo>
                    <a:pt x="45053" y="13240"/>
                  </a:moveTo>
                  <a:cubicBezTo>
                    <a:pt x="19907" y="27622"/>
                    <a:pt x="2572" y="37433"/>
                    <a:pt x="0" y="0"/>
                  </a:cubicBezTo>
                  <a:cubicBezTo>
                    <a:pt x="15430" y="5715"/>
                    <a:pt x="30289" y="8763"/>
                    <a:pt x="45053" y="13240"/>
                  </a:cubicBezTo>
                  <a:close/>
                </a:path>
              </a:pathLst>
            </a:custGeom>
            <a:solidFill>
              <a:srgbClr val="898989"/>
            </a:solidFill>
            <a:ln w="9525" cap="flat">
              <a:noFill/>
              <a:prstDash val="solid"/>
              <a:miter/>
            </a:ln>
          </p:spPr>
          <p:txBody>
            <a:bodyPr rtlCol="0" anchor="ctr"/>
            <a:lstStyle/>
            <a:p>
              <a:endParaRPr lang="ja-JP" altLang="en-US"/>
            </a:p>
          </p:txBody>
        </p:sp>
        <p:sp>
          <p:nvSpPr>
            <p:cNvPr id="281" name="フリーフォーム: 図形 280">
              <a:extLst>
                <a:ext uri="{FF2B5EF4-FFF2-40B4-BE49-F238E27FC236}">
                  <a16:creationId xmlns:a16="http://schemas.microsoft.com/office/drawing/2014/main" id="{37372D27-6F4B-08C3-CF01-E1DDA2D1C5B9}"/>
                </a:ext>
              </a:extLst>
            </p:cNvPr>
            <p:cNvSpPr/>
            <p:nvPr/>
          </p:nvSpPr>
          <p:spPr>
            <a:xfrm>
              <a:off x="3227677" y="1229201"/>
              <a:ext cx="2233" cy="5429"/>
            </a:xfrm>
            <a:custGeom>
              <a:avLst/>
              <a:gdLst>
                <a:gd name="connsiteX0" fmla="*/ 2233 w 2233"/>
                <a:gd name="connsiteY0" fmla="*/ 0 h 5429"/>
                <a:gd name="connsiteX1" fmla="*/ 1853 w 2233"/>
                <a:gd name="connsiteY1" fmla="*/ 5429 h 5429"/>
                <a:gd name="connsiteX2" fmla="*/ 2233 w 2233"/>
                <a:gd name="connsiteY2" fmla="*/ 0 h 5429"/>
              </a:gdLst>
              <a:ahLst/>
              <a:cxnLst>
                <a:cxn ang="0">
                  <a:pos x="connsiteX0" y="connsiteY0"/>
                </a:cxn>
                <a:cxn ang="0">
                  <a:pos x="connsiteX1" y="connsiteY1"/>
                </a:cxn>
                <a:cxn ang="0">
                  <a:pos x="connsiteX2" y="connsiteY2"/>
                </a:cxn>
              </a:cxnLst>
              <a:rect l="l" t="t" r="r" b="b"/>
              <a:pathLst>
                <a:path w="2233" h="5429">
                  <a:moveTo>
                    <a:pt x="2233" y="0"/>
                  </a:moveTo>
                  <a:cubicBezTo>
                    <a:pt x="2233" y="1715"/>
                    <a:pt x="2233" y="3334"/>
                    <a:pt x="1853" y="5429"/>
                  </a:cubicBezTo>
                  <a:cubicBezTo>
                    <a:pt x="709" y="3429"/>
                    <a:pt x="-1862" y="286"/>
                    <a:pt x="2233" y="0"/>
                  </a:cubicBezTo>
                  <a:close/>
                </a:path>
              </a:pathLst>
            </a:custGeom>
            <a:solidFill>
              <a:srgbClr val="040000"/>
            </a:solidFill>
            <a:ln w="9525" cap="flat">
              <a:noFill/>
              <a:prstDash val="solid"/>
              <a:miter/>
            </a:ln>
          </p:spPr>
          <p:txBody>
            <a:bodyPr rtlCol="0" anchor="ctr"/>
            <a:lstStyle/>
            <a:p>
              <a:endParaRPr lang="ja-JP" altLang="en-US"/>
            </a:p>
          </p:txBody>
        </p:sp>
        <p:sp>
          <p:nvSpPr>
            <p:cNvPr id="282" name="フリーフォーム: 図形 281">
              <a:extLst>
                <a:ext uri="{FF2B5EF4-FFF2-40B4-BE49-F238E27FC236}">
                  <a16:creationId xmlns:a16="http://schemas.microsoft.com/office/drawing/2014/main" id="{2DE4427C-1598-BFAB-97E3-169AFF147E75}"/>
                </a:ext>
              </a:extLst>
            </p:cNvPr>
            <p:cNvSpPr/>
            <p:nvPr/>
          </p:nvSpPr>
          <p:spPr>
            <a:xfrm>
              <a:off x="3180907" y="998773"/>
              <a:ext cx="167284" cy="164618"/>
            </a:xfrm>
            <a:custGeom>
              <a:avLst/>
              <a:gdLst>
                <a:gd name="connsiteX0" fmla="*/ 70244 w 167284"/>
                <a:gd name="connsiteY0" fmla="*/ 118985 h 164618"/>
                <a:gd name="connsiteX1" fmla="*/ 84341 w 167284"/>
                <a:gd name="connsiteY1" fmla="*/ 83838 h 164618"/>
                <a:gd name="connsiteX2" fmla="*/ 70244 w 167284"/>
                <a:gd name="connsiteY2" fmla="*/ 118985 h 164618"/>
                <a:gd name="connsiteX3" fmla="*/ 105963 w 167284"/>
                <a:gd name="connsiteY3" fmla="*/ 156799 h 164618"/>
                <a:gd name="connsiteX4" fmla="*/ 118917 w 167284"/>
                <a:gd name="connsiteY4" fmla="*/ 150417 h 164618"/>
                <a:gd name="connsiteX5" fmla="*/ 89390 w 167284"/>
                <a:gd name="connsiteY5" fmla="*/ 150417 h 164618"/>
                <a:gd name="connsiteX6" fmla="*/ 105963 w 167284"/>
                <a:gd name="connsiteY6" fmla="*/ 156704 h 164618"/>
                <a:gd name="connsiteX7" fmla="*/ 161017 w 167284"/>
                <a:gd name="connsiteY7" fmla="*/ 111270 h 164618"/>
                <a:gd name="connsiteX8" fmla="*/ 73578 w 167284"/>
                <a:gd name="connsiteY8" fmla="*/ 150513 h 164618"/>
                <a:gd name="connsiteX9" fmla="*/ 426 w 167284"/>
                <a:gd name="connsiteY9" fmla="*/ 47452 h 164618"/>
                <a:gd name="connsiteX10" fmla="*/ 161017 w 167284"/>
                <a:gd name="connsiteY10" fmla="*/ 111365 h 164618"/>
                <a:gd name="connsiteX11" fmla="*/ 59100 w 167284"/>
                <a:gd name="connsiteY11" fmla="*/ 125271 h 164618"/>
                <a:gd name="connsiteX12" fmla="*/ 86246 w 167284"/>
                <a:gd name="connsiteY12" fmla="*/ 122319 h 164618"/>
                <a:gd name="connsiteX13" fmla="*/ 85579 w 167284"/>
                <a:gd name="connsiteY13" fmla="*/ 137749 h 164618"/>
                <a:gd name="connsiteX14" fmla="*/ 150445 w 167284"/>
                <a:gd name="connsiteY14" fmla="*/ 112698 h 164618"/>
                <a:gd name="connsiteX15" fmla="*/ 38240 w 167284"/>
                <a:gd name="connsiteY15" fmla="*/ 16877 h 164618"/>
                <a:gd name="connsiteX16" fmla="*/ 16714 w 167284"/>
                <a:gd name="connsiteY16" fmla="*/ 78313 h 164618"/>
                <a:gd name="connsiteX17" fmla="*/ 59005 w 167284"/>
                <a:gd name="connsiteY17" fmla="*/ 125367 h 164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7284" h="164618">
                  <a:moveTo>
                    <a:pt x="70244" y="118985"/>
                  </a:moveTo>
                  <a:cubicBezTo>
                    <a:pt x="99010" y="116223"/>
                    <a:pt x="141206" y="74027"/>
                    <a:pt x="84341" y="83838"/>
                  </a:cubicBezTo>
                  <a:cubicBezTo>
                    <a:pt x="69577" y="90600"/>
                    <a:pt x="64053" y="104602"/>
                    <a:pt x="70244" y="118985"/>
                  </a:cubicBezTo>
                  <a:close/>
                  <a:moveTo>
                    <a:pt x="105963" y="156799"/>
                  </a:moveTo>
                  <a:cubicBezTo>
                    <a:pt x="110535" y="154989"/>
                    <a:pt x="116155" y="154894"/>
                    <a:pt x="118917" y="150417"/>
                  </a:cubicBezTo>
                  <a:cubicBezTo>
                    <a:pt x="110630" y="147084"/>
                    <a:pt x="97676" y="147084"/>
                    <a:pt x="89390" y="150417"/>
                  </a:cubicBezTo>
                  <a:cubicBezTo>
                    <a:pt x="92437" y="155942"/>
                    <a:pt x="98915" y="154608"/>
                    <a:pt x="105963" y="156704"/>
                  </a:cubicBezTo>
                  <a:close/>
                  <a:moveTo>
                    <a:pt x="161017" y="111270"/>
                  </a:moveTo>
                  <a:cubicBezTo>
                    <a:pt x="148921" y="145560"/>
                    <a:pt x="107106" y="186803"/>
                    <a:pt x="73578" y="150513"/>
                  </a:cubicBezTo>
                  <a:cubicBezTo>
                    <a:pt x="41002" y="123081"/>
                    <a:pt x="-4908" y="97744"/>
                    <a:pt x="426" y="47452"/>
                  </a:cubicBezTo>
                  <a:cubicBezTo>
                    <a:pt x="33097" y="-51703"/>
                    <a:pt x="201594" y="21639"/>
                    <a:pt x="161017" y="111365"/>
                  </a:cubicBezTo>
                  <a:close/>
                  <a:moveTo>
                    <a:pt x="59100" y="125271"/>
                  </a:moveTo>
                  <a:cubicBezTo>
                    <a:pt x="40717" y="33069"/>
                    <a:pt x="193688" y="81647"/>
                    <a:pt x="86246" y="122319"/>
                  </a:cubicBezTo>
                  <a:cubicBezTo>
                    <a:pt x="76626" y="124890"/>
                    <a:pt x="76912" y="134320"/>
                    <a:pt x="85579" y="137749"/>
                  </a:cubicBezTo>
                  <a:cubicBezTo>
                    <a:pt x="119393" y="144798"/>
                    <a:pt x="135776" y="150036"/>
                    <a:pt x="150445" y="112698"/>
                  </a:cubicBezTo>
                  <a:cubicBezTo>
                    <a:pt x="180829" y="53548"/>
                    <a:pt x="93771" y="-17032"/>
                    <a:pt x="38240" y="16877"/>
                  </a:cubicBezTo>
                  <a:cubicBezTo>
                    <a:pt x="15475" y="33260"/>
                    <a:pt x="807" y="52024"/>
                    <a:pt x="16714" y="78313"/>
                  </a:cubicBezTo>
                  <a:cubicBezTo>
                    <a:pt x="27572" y="96315"/>
                    <a:pt x="36907" y="118604"/>
                    <a:pt x="59005" y="125367"/>
                  </a:cubicBezTo>
                  <a:close/>
                </a:path>
              </a:pathLst>
            </a:custGeom>
            <a:solidFill>
              <a:srgbClr val="040000"/>
            </a:solidFill>
            <a:ln w="9525" cap="flat">
              <a:noFill/>
              <a:prstDash val="solid"/>
              <a:miter/>
            </a:ln>
          </p:spPr>
          <p:txBody>
            <a:bodyPr rtlCol="0" anchor="ctr"/>
            <a:lstStyle/>
            <a:p>
              <a:endParaRPr lang="ja-JP" altLang="en-US"/>
            </a:p>
          </p:txBody>
        </p:sp>
        <p:sp>
          <p:nvSpPr>
            <p:cNvPr id="283" name="フリーフォーム: 図形 282">
              <a:extLst>
                <a:ext uri="{FF2B5EF4-FFF2-40B4-BE49-F238E27FC236}">
                  <a16:creationId xmlns:a16="http://schemas.microsoft.com/office/drawing/2014/main" id="{E29173DA-A8E1-4D7D-1508-EFDFBAF43719}"/>
                </a:ext>
              </a:extLst>
            </p:cNvPr>
            <p:cNvSpPr/>
            <p:nvPr/>
          </p:nvSpPr>
          <p:spPr>
            <a:xfrm>
              <a:off x="3092075" y="947331"/>
              <a:ext cx="274204" cy="244856"/>
            </a:xfrm>
            <a:custGeom>
              <a:avLst/>
              <a:gdLst>
                <a:gd name="connsiteX0" fmla="*/ 44776 w 274204"/>
                <a:gd name="connsiteY0" fmla="*/ 166522 h 244856"/>
                <a:gd name="connsiteX1" fmla="*/ 29727 w 274204"/>
                <a:gd name="connsiteY1" fmla="*/ 46602 h 244856"/>
                <a:gd name="connsiteX2" fmla="*/ 17058 w 274204"/>
                <a:gd name="connsiteY2" fmla="*/ 51364 h 244856"/>
                <a:gd name="connsiteX3" fmla="*/ 20297 w 274204"/>
                <a:gd name="connsiteY3" fmla="*/ 47078 h 244856"/>
                <a:gd name="connsiteX4" fmla="*/ 29631 w 274204"/>
                <a:gd name="connsiteY4" fmla="*/ 44887 h 244856"/>
                <a:gd name="connsiteX5" fmla="*/ 56968 w 274204"/>
                <a:gd name="connsiteY5" fmla="*/ 21456 h 244856"/>
                <a:gd name="connsiteX6" fmla="*/ 109356 w 274204"/>
                <a:gd name="connsiteY6" fmla="*/ 120 h 244856"/>
                <a:gd name="connsiteX7" fmla="*/ 243087 w 274204"/>
                <a:gd name="connsiteY7" fmla="*/ 63652 h 244856"/>
                <a:gd name="connsiteX8" fmla="*/ 268233 w 274204"/>
                <a:gd name="connsiteY8" fmla="*/ 88226 h 244856"/>
                <a:gd name="connsiteX9" fmla="*/ 254136 w 274204"/>
                <a:gd name="connsiteY9" fmla="*/ 175094 h 244856"/>
                <a:gd name="connsiteX10" fmla="*/ 236610 w 274204"/>
                <a:gd name="connsiteY10" fmla="*/ 223386 h 244856"/>
                <a:gd name="connsiteX11" fmla="*/ 227847 w 274204"/>
                <a:gd name="connsiteY11" fmla="*/ 239102 h 244856"/>
                <a:gd name="connsiteX12" fmla="*/ 221465 w 274204"/>
                <a:gd name="connsiteY12" fmla="*/ 241102 h 244856"/>
                <a:gd name="connsiteX13" fmla="*/ 44681 w 274204"/>
                <a:gd name="connsiteY13" fmla="*/ 166522 h 244856"/>
                <a:gd name="connsiteX14" fmla="*/ 162410 w 274204"/>
                <a:gd name="connsiteY14" fmla="*/ 201955 h 244856"/>
                <a:gd name="connsiteX15" fmla="*/ 249849 w 274204"/>
                <a:gd name="connsiteY15" fmla="*/ 162712 h 244856"/>
                <a:gd name="connsiteX16" fmla="*/ 89258 w 274204"/>
                <a:gd name="connsiteY16" fmla="*/ 98799 h 244856"/>
                <a:gd name="connsiteX17" fmla="*/ 162410 w 274204"/>
                <a:gd name="connsiteY17" fmla="*/ 201859 h 244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74204" h="244856">
                  <a:moveTo>
                    <a:pt x="44776" y="166522"/>
                  </a:moveTo>
                  <a:cubicBezTo>
                    <a:pt x="-15612" y="132613"/>
                    <a:pt x="-9040" y="95751"/>
                    <a:pt x="29727" y="46602"/>
                  </a:cubicBezTo>
                  <a:cubicBezTo>
                    <a:pt x="25440" y="47173"/>
                    <a:pt x="21059" y="49364"/>
                    <a:pt x="17058" y="51364"/>
                  </a:cubicBezTo>
                  <a:cubicBezTo>
                    <a:pt x="18201" y="49840"/>
                    <a:pt x="19440" y="46983"/>
                    <a:pt x="20297" y="47078"/>
                  </a:cubicBezTo>
                  <a:cubicBezTo>
                    <a:pt x="23916" y="47459"/>
                    <a:pt x="24964" y="38982"/>
                    <a:pt x="29631" y="44887"/>
                  </a:cubicBezTo>
                  <a:cubicBezTo>
                    <a:pt x="37442" y="36410"/>
                    <a:pt x="44967" y="26695"/>
                    <a:pt x="56968" y="21456"/>
                  </a:cubicBezTo>
                  <a:cubicBezTo>
                    <a:pt x="70875" y="4787"/>
                    <a:pt x="89258" y="-928"/>
                    <a:pt x="109356" y="120"/>
                  </a:cubicBezTo>
                  <a:cubicBezTo>
                    <a:pt x="155933" y="2501"/>
                    <a:pt x="211845" y="40887"/>
                    <a:pt x="243087" y="63652"/>
                  </a:cubicBezTo>
                  <a:cubicBezTo>
                    <a:pt x="255374" y="71272"/>
                    <a:pt x="263375" y="79463"/>
                    <a:pt x="268233" y="88226"/>
                  </a:cubicBezTo>
                  <a:cubicBezTo>
                    <a:pt x="282711" y="114515"/>
                    <a:pt x="268042" y="144995"/>
                    <a:pt x="254136" y="175094"/>
                  </a:cubicBezTo>
                  <a:cubicBezTo>
                    <a:pt x="246421" y="191572"/>
                    <a:pt x="238896" y="207955"/>
                    <a:pt x="236610" y="223386"/>
                  </a:cubicBezTo>
                  <a:cubicBezTo>
                    <a:pt x="239372" y="232625"/>
                    <a:pt x="237372" y="236626"/>
                    <a:pt x="227847" y="239102"/>
                  </a:cubicBezTo>
                  <a:cubicBezTo>
                    <a:pt x="225751" y="239864"/>
                    <a:pt x="223560" y="240531"/>
                    <a:pt x="221465" y="241102"/>
                  </a:cubicBezTo>
                  <a:cubicBezTo>
                    <a:pt x="154504" y="260057"/>
                    <a:pt x="95449" y="202907"/>
                    <a:pt x="44681" y="166522"/>
                  </a:cubicBezTo>
                  <a:close/>
                  <a:moveTo>
                    <a:pt x="162410" y="201955"/>
                  </a:moveTo>
                  <a:cubicBezTo>
                    <a:pt x="195938" y="238245"/>
                    <a:pt x="237753" y="197002"/>
                    <a:pt x="249849" y="162712"/>
                  </a:cubicBezTo>
                  <a:cubicBezTo>
                    <a:pt x="290426" y="73081"/>
                    <a:pt x="121929" y="-261"/>
                    <a:pt x="89258" y="98799"/>
                  </a:cubicBezTo>
                  <a:cubicBezTo>
                    <a:pt x="83924" y="149186"/>
                    <a:pt x="129834" y="174523"/>
                    <a:pt x="162410" y="201859"/>
                  </a:cubicBezTo>
                  <a:close/>
                </a:path>
              </a:pathLst>
            </a:custGeom>
            <a:solidFill>
              <a:srgbClr val="898989"/>
            </a:solidFill>
            <a:ln w="9525" cap="flat">
              <a:noFill/>
              <a:prstDash val="solid"/>
              <a:miter/>
            </a:ln>
          </p:spPr>
          <p:txBody>
            <a:bodyPr rtlCol="0" anchor="ctr"/>
            <a:lstStyle/>
            <a:p>
              <a:endParaRPr lang="ja-JP" altLang="en-US"/>
            </a:p>
          </p:txBody>
        </p:sp>
        <p:sp>
          <p:nvSpPr>
            <p:cNvPr id="284" name="フリーフォーム: 図形 283">
              <a:extLst>
                <a:ext uri="{FF2B5EF4-FFF2-40B4-BE49-F238E27FC236}">
                  <a16:creationId xmlns:a16="http://schemas.microsoft.com/office/drawing/2014/main" id="{212B67BD-DE6D-F7A1-A125-0265F7BFBAA1}"/>
                </a:ext>
              </a:extLst>
            </p:cNvPr>
            <p:cNvSpPr/>
            <p:nvPr/>
          </p:nvSpPr>
          <p:spPr>
            <a:xfrm>
              <a:off x="2920062" y="1193857"/>
              <a:ext cx="178879" cy="64776"/>
            </a:xfrm>
            <a:custGeom>
              <a:avLst/>
              <a:gdLst>
                <a:gd name="connsiteX0" fmla="*/ 72390 w 178879"/>
                <a:gd name="connsiteY0" fmla="*/ 36773 h 64776"/>
                <a:gd name="connsiteX1" fmla="*/ 0 w 178879"/>
                <a:gd name="connsiteY1" fmla="*/ 24105 h 64776"/>
                <a:gd name="connsiteX2" fmla="*/ 69152 w 178879"/>
                <a:gd name="connsiteY2" fmla="*/ 3054 h 64776"/>
                <a:gd name="connsiteX3" fmla="*/ 176594 w 178879"/>
                <a:gd name="connsiteY3" fmla="*/ 60109 h 64776"/>
                <a:gd name="connsiteX4" fmla="*/ 178879 w 178879"/>
                <a:gd name="connsiteY4" fmla="*/ 64776 h 64776"/>
                <a:gd name="connsiteX5" fmla="*/ 72485 w 178879"/>
                <a:gd name="connsiteY5" fmla="*/ 36773 h 647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8879" h="64776">
                  <a:moveTo>
                    <a:pt x="72390" y="36773"/>
                  </a:moveTo>
                  <a:cubicBezTo>
                    <a:pt x="48196" y="32106"/>
                    <a:pt x="23908" y="28105"/>
                    <a:pt x="0" y="24105"/>
                  </a:cubicBezTo>
                  <a:cubicBezTo>
                    <a:pt x="20955" y="14580"/>
                    <a:pt x="45911" y="5150"/>
                    <a:pt x="69152" y="3054"/>
                  </a:cubicBezTo>
                  <a:cubicBezTo>
                    <a:pt x="112395" y="-10471"/>
                    <a:pt x="157353" y="23152"/>
                    <a:pt x="176594" y="60109"/>
                  </a:cubicBezTo>
                  <a:cubicBezTo>
                    <a:pt x="177355" y="61633"/>
                    <a:pt x="178118" y="63157"/>
                    <a:pt x="178879" y="64776"/>
                  </a:cubicBezTo>
                  <a:cubicBezTo>
                    <a:pt x="144399" y="52299"/>
                    <a:pt x="108490" y="43726"/>
                    <a:pt x="72485" y="36773"/>
                  </a:cubicBezTo>
                  <a:close/>
                </a:path>
              </a:pathLst>
            </a:custGeom>
            <a:solidFill>
              <a:srgbClr val="898989"/>
            </a:solidFill>
            <a:ln w="9525" cap="flat">
              <a:noFill/>
              <a:prstDash val="solid"/>
              <a:miter/>
            </a:ln>
          </p:spPr>
          <p:txBody>
            <a:bodyPr rtlCol="0" anchor="ctr"/>
            <a:lstStyle/>
            <a:p>
              <a:endParaRPr lang="ja-JP" altLang="en-US"/>
            </a:p>
          </p:txBody>
        </p:sp>
        <p:sp>
          <p:nvSpPr>
            <p:cNvPr id="285" name="フリーフォーム: 図形 284">
              <a:extLst>
                <a:ext uri="{FF2B5EF4-FFF2-40B4-BE49-F238E27FC236}">
                  <a16:creationId xmlns:a16="http://schemas.microsoft.com/office/drawing/2014/main" id="{ABCD5FE1-0A6A-8176-E36D-F5CECD1660F6}"/>
                </a:ext>
              </a:extLst>
            </p:cNvPr>
            <p:cNvSpPr/>
            <p:nvPr/>
          </p:nvSpPr>
          <p:spPr>
            <a:xfrm>
              <a:off x="3053785" y="1299971"/>
              <a:ext cx="286677" cy="341405"/>
            </a:xfrm>
            <a:custGeom>
              <a:avLst/>
              <a:gdLst>
                <a:gd name="connsiteX0" fmla="*/ 124881 w 286677"/>
                <a:gd name="connsiteY0" fmla="*/ 167259 h 341405"/>
                <a:gd name="connsiteX1" fmla="*/ 770 w 286677"/>
                <a:gd name="connsiteY1" fmla="*/ 0 h 341405"/>
                <a:gd name="connsiteX2" fmla="*/ 7438 w 286677"/>
                <a:gd name="connsiteY2" fmla="*/ 762 h 341405"/>
                <a:gd name="connsiteX3" fmla="*/ 6962 w 286677"/>
                <a:gd name="connsiteY3" fmla="*/ 8096 h 341405"/>
                <a:gd name="connsiteX4" fmla="*/ 232418 w 286677"/>
                <a:gd name="connsiteY4" fmla="*/ 253270 h 341405"/>
                <a:gd name="connsiteX5" fmla="*/ 209844 w 286677"/>
                <a:gd name="connsiteY5" fmla="*/ 120682 h 341405"/>
                <a:gd name="connsiteX6" fmla="*/ 157647 w 286677"/>
                <a:gd name="connsiteY6" fmla="*/ 33052 h 341405"/>
                <a:gd name="connsiteX7" fmla="*/ 274709 w 286677"/>
                <a:gd name="connsiteY7" fmla="*/ 177451 h 341405"/>
                <a:gd name="connsiteX8" fmla="*/ 275757 w 286677"/>
                <a:gd name="connsiteY8" fmla="*/ 204216 h 341405"/>
                <a:gd name="connsiteX9" fmla="*/ 231751 w 286677"/>
                <a:gd name="connsiteY9" fmla="*/ 143923 h 341405"/>
                <a:gd name="connsiteX10" fmla="*/ 244610 w 286677"/>
                <a:gd name="connsiteY10" fmla="*/ 231553 h 341405"/>
                <a:gd name="connsiteX11" fmla="*/ 228799 w 286677"/>
                <a:gd name="connsiteY11" fmla="*/ 334328 h 341405"/>
                <a:gd name="connsiteX12" fmla="*/ 124881 w 286677"/>
                <a:gd name="connsiteY12" fmla="*/ 167259 h 3414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6677" h="341405">
                  <a:moveTo>
                    <a:pt x="124881" y="167259"/>
                  </a:moveTo>
                  <a:cubicBezTo>
                    <a:pt x="67350" y="135255"/>
                    <a:pt x="-8469" y="70104"/>
                    <a:pt x="770" y="0"/>
                  </a:cubicBezTo>
                  <a:lnTo>
                    <a:pt x="7438" y="762"/>
                  </a:lnTo>
                  <a:cubicBezTo>
                    <a:pt x="7152" y="3048"/>
                    <a:pt x="6962" y="5525"/>
                    <a:pt x="6962" y="8096"/>
                  </a:cubicBezTo>
                  <a:cubicBezTo>
                    <a:pt x="22678" y="144780"/>
                    <a:pt x="189175" y="152781"/>
                    <a:pt x="232418" y="253270"/>
                  </a:cubicBezTo>
                  <a:cubicBezTo>
                    <a:pt x="239181" y="211169"/>
                    <a:pt x="226989" y="161163"/>
                    <a:pt x="209844" y="120682"/>
                  </a:cubicBezTo>
                  <a:cubicBezTo>
                    <a:pt x="200224" y="88106"/>
                    <a:pt x="164410" y="64484"/>
                    <a:pt x="157647" y="33052"/>
                  </a:cubicBezTo>
                  <a:cubicBezTo>
                    <a:pt x="191175" y="37528"/>
                    <a:pt x="239276" y="147923"/>
                    <a:pt x="274709" y="177451"/>
                  </a:cubicBezTo>
                  <a:cubicBezTo>
                    <a:pt x="280043" y="184880"/>
                    <a:pt x="298141" y="218789"/>
                    <a:pt x="275757" y="204216"/>
                  </a:cubicBezTo>
                  <a:cubicBezTo>
                    <a:pt x="265756" y="182404"/>
                    <a:pt x="249944" y="158496"/>
                    <a:pt x="231751" y="143923"/>
                  </a:cubicBezTo>
                  <a:cubicBezTo>
                    <a:pt x="237276" y="172307"/>
                    <a:pt x="247182" y="201359"/>
                    <a:pt x="244610" y="231553"/>
                  </a:cubicBezTo>
                  <a:cubicBezTo>
                    <a:pt x="240610" y="243649"/>
                    <a:pt x="249278" y="372618"/>
                    <a:pt x="228799" y="334328"/>
                  </a:cubicBezTo>
                  <a:cubicBezTo>
                    <a:pt x="236895" y="240316"/>
                    <a:pt x="199557" y="212408"/>
                    <a:pt x="124881" y="167259"/>
                  </a:cubicBezTo>
                  <a:close/>
                </a:path>
              </a:pathLst>
            </a:custGeom>
            <a:solidFill>
              <a:srgbClr val="040000"/>
            </a:solidFill>
            <a:ln w="9525" cap="flat">
              <a:noFill/>
              <a:prstDash val="solid"/>
              <a:miter/>
            </a:ln>
          </p:spPr>
          <p:txBody>
            <a:bodyPr rtlCol="0" anchor="ctr"/>
            <a:lstStyle/>
            <a:p>
              <a:endParaRPr lang="ja-JP" altLang="en-US"/>
            </a:p>
          </p:txBody>
        </p:sp>
        <p:sp>
          <p:nvSpPr>
            <p:cNvPr id="286" name="フリーフォーム: 図形 285">
              <a:extLst>
                <a:ext uri="{FF2B5EF4-FFF2-40B4-BE49-F238E27FC236}">
                  <a16:creationId xmlns:a16="http://schemas.microsoft.com/office/drawing/2014/main" id="{95782A4A-BFDD-57D7-F0EC-D01A75129737}"/>
                </a:ext>
              </a:extLst>
            </p:cNvPr>
            <p:cNvSpPr/>
            <p:nvPr/>
          </p:nvSpPr>
          <p:spPr>
            <a:xfrm>
              <a:off x="2990928" y="1169708"/>
              <a:ext cx="178974" cy="131121"/>
            </a:xfrm>
            <a:custGeom>
              <a:avLst/>
              <a:gdLst>
                <a:gd name="connsiteX0" fmla="*/ 73628 w 178974"/>
                <a:gd name="connsiteY0" fmla="*/ 98927 h 131121"/>
                <a:gd name="connsiteX1" fmla="*/ 6572 w 178974"/>
                <a:gd name="connsiteY1" fmla="*/ 69018 h 131121"/>
                <a:gd name="connsiteX2" fmla="*/ 0 w 178974"/>
                <a:gd name="connsiteY2" fmla="*/ 67780 h 131121"/>
                <a:gd name="connsiteX3" fmla="*/ 1619 w 178974"/>
                <a:gd name="connsiteY3" fmla="*/ 60922 h 131121"/>
                <a:gd name="connsiteX4" fmla="*/ 108013 w 178974"/>
                <a:gd name="connsiteY4" fmla="*/ 88925 h 131121"/>
                <a:gd name="connsiteX5" fmla="*/ 105728 w 178974"/>
                <a:gd name="connsiteY5" fmla="*/ 84258 h 131121"/>
                <a:gd name="connsiteX6" fmla="*/ 113633 w 178974"/>
                <a:gd name="connsiteY6" fmla="*/ 82925 h 131121"/>
                <a:gd name="connsiteX7" fmla="*/ 119634 w 178974"/>
                <a:gd name="connsiteY7" fmla="*/ 89783 h 131121"/>
                <a:gd name="connsiteX8" fmla="*/ 120491 w 178974"/>
                <a:gd name="connsiteY8" fmla="*/ 80734 h 131121"/>
                <a:gd name="connsiteX9" fmla="*/ 152400 w 178974"/>
                <a:gd name="connsiteY9" fmla="*/ 117786 h 131121"/>
                <a:gd name="connsiteX10" fmla="*/ 79438 w 178974"/>
                <a:gd name="connsiteY10" fmla="*/ 2819 h 131121"/>
                <a:gd name="connsiteX11" fmla="*/ 178975 w 178974"/>
                <a:gd name="connsiteY11" fmla="*/ 86830 h 131121"/>
                <a:gd name="connsiteX12" fmla="*/ 100394 w 178974"/>
                <a:gd name="connsiteY12" fmla="*/ 11582 h 131121"/>
                <a:gd name="connsiteX13" fmla="*/ 161449 w 178974"/>
                <a:gd name="connsiteY13" fmla="*/ 123787 h 131121"/>
                <a:gd name="connsiteX14" fmla="*/ 144875 w 178974"/>
                <a:gd name="connsiteY14" fmla="*/ 125216 h 131121"/>
                <a:gd name="connsiteX15" fmla="*/ 111633 w 178974"/>
                <a:gd name="connsiteY15" fmla="*/ 98927 h 131121"/>
                <a:gd name="connsiteX16" fmla="*/ 70390 w 178974"/>
                <a:gd name="connsiteY16" fmla="*/ 131121 h 131121"/>
                <a:gd name="connsiteX17" fmla="*/ 63722 w 178974"/>
                <a:gd name="connsiteY17" fmla="*/ 130359 h 131121"/>
                <a:gd name="connsiteX18" fmla="*/ 73724 w 178974"/>
                <a:gd name="connsiteY18" fmla="*/ 99022 h 131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8974" h="131121">
                  <a:moveTo>
                    <a:pt x="73628" y="98927"/>
                  </a:moveTo>
                  <a:cubicBezTo>
                    <a:pt x="98203" y="82258"/>
                    <a:pt x="18383" y="74543"/>
                    <a:pt x="6572" y="69018"/>
                  </a:cubicBezTo>
                  <a:cubicBezTo>
                    <a:pt x="4382" y="68542"/>
                    <a:pt x="2191" y="68161"/>
                    <a:pt x="0" y="67780"/>
                  </a:cubicBezTo>
                  <a:lnTo>
                    <a:pt x="1619" y="60922"/>
                  </a:lnTo>
                  <a:cubicBezTo>
                    <a:pt x="37624" y="67875"/>
                    <a:pt x="73533" y="76448"/>
                    <a:pt x="108013" y="88925"/>
                  </a:cubicBezTo>
                  <a:cubicBezTo>
                    <a:pt x="107347" y="87401"/>
                    <a:pt x="106585" y="85877"/>
                    <a:pt x="105728" y="84258"/>
                  </a:cubicBezTo>
                  <a:lnTo>
                    <a:pt x="113633" y="82925"/>
                  </a:lnTo>
                  <a:cubicBezTo>
                    <a:pt x="114871" y="85877"/>
                    <a:pt x="117348" y="88925"/>
                    <a:pt x="119634" y="89783"/>
                  </a:cubicBezTo>
                  <a:cubicBezTo>
                    <a:pt x="120110" y="86735"/>
                    <a:pt x="120491" y="83782"/>
                    <a:pt x="120491" y="80734"/>
                  </a:cubicBezTo>
                  <a:cubicBezTo>
                    <a:pt x="132874" y="90926"/>
                    <a:pt x="140113" y="106832"/>
                    <a:pt x="152400" y="117786"/>
                  </a:cubicBezTo>
                  <a:cubicBezTo>
                    <a:pt x="156020" y="70542"/>
                    <a:pt x="102203" y="39014"/>
                    <a:pt x="79438" y="2819"/>
                  </a:cubicBezTo>
                  <a:cubicBezTo>
                    <a:pt x="129921" y="-13754"/>
                    <a:pt x="165545" y="46444"/>
                    <a:pt x="178975" y="86830"/>
                  </a:cubicBezTo>
                  <a:cubicBezTo>
                    <a:pt x="150495" y="66351"/>
                    <a:pt x="144971" y="15583"/>
                    <a:pt x="100394" y="11582"/>
                  </a:cubicBezTo>
                  <a:cubicBezTo>
                    <a:pt x="121158" y="45777"/>
                    <a:pt x="174974" y="78924"/>
                    <a:pt x="161449" y="123787"/>
                  </a:cubicBezTo>
                  <a:cubicBezTo>
                    <a:pt x="158782" y="129692"/>
                    <a:pt x="150304" y="130550"/>
                    <a:pt x="144875" y="125216"/>
                  </a:cubicBezTo>
                  <a:cubicBezTo>
                    <a:pt x="133541" y="116072"/>
                    <a:pt x="129730" y="93593"/>
                    <a:pt x="111633" y="98927"/>
                  </a:cubicBezTo>
                  <a:cubicBezTo>
                    <a:pt x="89345" y="99498"/>
                    <a:pt x="73247" y="110452"/>
                    <a:pt x="70390" y="131121"/>
                  </a:cubicBezTo>
                  <a:lnTo>
                    <a:pt x="63722" y="130359"/>
                  </a:lnTo>
                  <a:cubicBezTo>
                    <a:pt x="65056" y="119977"/>
                    <a:pt x="68294" y="109499"/>
                    <a:pt x="73724" y="99022"/>
                  </a:cubicBezTo>
                  <a:close/>
                </a:path>
              </a:pathLst>
            </a:custGeom>
            <a:solidFill>
              <a:srgbClr val="040000"/>
            </a:solidFill>
            <a:ln w="9525" cap="flat">
              <a:noFill/>
              <a:prstDash val="solid"/>
              <a:miter/>
            </a:ln>
          </p:spPr>
          <p:txBody>
            <a:bodyPr rtlCol="0" anchor="ctr"/>
            <a:lstStyle/>
            <a:p>
              <a:endParaRPr lang="ja-JP" altLang="en-US"/>
            </a:p>
          </p:txBody>
        </p:sp>
        <p:sp>
          <p:nvSpPr>
            <p:cNvPr id="287" name="フリーフォーム: 図形 286">
              <a:extLst>
                <a:ext uri="{FF2B5EF4-FFF2-40B4-BE49-F238E27FC236}">
                  <a16:creationId xmlns:a16="http://schemas.microsoft.com/office/drawing/2014/main" id="{8B2B7DE9-443B-E033-F5C0-B69287742CC8}"/>
                </a:ext>
              </a:extLst>
            </p:cNvPr>
            <p:cNvSpPr/>
            <p:nvPr/>
          </p:nvSpPr>
          <p:spPr>
            <a:xfrm>
              <a:off x="2930064" y="940969"/>
              <a:ext cx="385381" cy="288136"/>
            </a:xfrm>
            <a:custGeom>
              <a:avLst/>
              <a:gdLst>
                <a:gd name="connsiteX0" fmla="*/ 300038 w 385381"/>
                <a:gd name="connsiteY0" fmla="*/ 248513 h 288136"/>
                <a:gd name="connsiteX1" fmla="*/ 345091 w 385381"/>
                <a:gd name="connsiteY1" fmla="*/ 261752 h 288136"/>
                <a:gd name="connsiteX2" fmla="*/ 300038 w 385381"/>
                <a:gd name="connsiteY2" fmla="*/ 248513 h 288136"/>
                <a:gd name="connsiteX3" fmla="*/ 0 w 385381"/>
                <a:gd name="connsiteY3" fmla="*/ 198602 h 288136"/>
                <a:gd name="connsiteX4" fmla="*/ 211646 w 385381"/>
                <a:gd name="connsiteY4" fmla="*/ 190124 h 288136"/>
                <a:gd name="connsiteX5" fmla="*/ 230886 w 385381"/>
                <a:gd name="connsiteY5" fmla="*/ 5054 h 288136"/>
                <a:gd name="connsiteX6" fmla="*/ 271939 w 385381"/>
                <a:gd name="connsiteY6" fmla="*/ 196 h 288136"/>
                <a:gd name="connsiteX7" fmla="*/ 271463 w 385381"/>
                <a:gd name="connsiteY7" fmla="*/ 6292 h 288136"/>
                <a:gd name="connsiteX8" fmla="*/ 219075 w 385381"/>
                <a:gd name="connsiteY8" fmla="*/ 27628 h 288136"/>
                <a:gd name="connsiteX9" fmla="*/ 191738 w 385381"/>
                <a:gd name="connsiteY9" fmla="*/ 51059 h 288136"/>
                <a:gd name="connsiteX10" fmla="*/ 182404 w 385381"/>
                <a:gd name="connsiteY10" fmla="*/ 53250 h 288136"/>
                <a:gd name="connsiteX11" fmla="*/ 179165 w 385381"/>
                <a:gd name="connsiteY11" fmla="*/ 57536 h 288136"/>
                <a:gd name="connsiteX12" fmla="*/ 191833 w 385381"/>
                <a:gd name="connsiteY12" fmla="*/ 52774 h 288136"/>
                <a:gd name="connsiteX13" fmla="*/ 206883 w 385381"/>
                <a:gd name="connsiteY13" fmla="*/ 172694 h 288136"/>
                <a:gd name="connsiteX14" fmla="*/ 383667 w 385381"/>
                <a:gd name="connsiteY14" fmla="*/ 247274 h 288136"/>
                <a:gd name="connsiteX15" fmla="*/ 385381 w 385381"/>
                <a:gd name="connsiteY15" fmla="*/ 254323 h 288136"/>
                <a:gd name="connsiteX16" fmla="*/ 309277 w 385381"/>
                <a:gd name="connsiteY16" fmla="*/ 288137 h 288136"/>
                <a:gd name="connsiteX17" fmla="*/ 292608 w 385381"/>
                <a:gd name="connsiteY17" fmla="*/ 265562 h 288136"/>
                <a:gd name="connsiteX18" fmla="*/ 278130 w 385381"/>
                <a:gd name="connsiteY18" fmla="*/ 239654 h 288136"/>
                <a:gd name="connsiteX19" fmla="*/ 208216 w 385381"/>
                <a:gd name="connsiteY19" fmla="*/ 202602 h 288136"/>
                <a:gd name="connsiteX20" fmla="*/ 1429 w 385381"/>
                <a:gd name="connsiteY20" fmla="*/ 202888 h 288136"/>
                <a:gd name="connsiteX21" fmla="*/ 95 w 385381"/>
                <a:gd name="connsiteY21" fmla="*/ 198411 h 288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85381" h="288136">
                  <a:moveTo>
                    <a:pt x="300038" y="248513"/>
                  </a:moveTo>
                  <a:cubicBezTo>
                    <a:pt x="302705" y="285946"/>
                    <a:pt x="319945" y="276135"/>
                    <a:pt x="345091" y="261752"/>
                  </a:cubicBezTo>
                  <a:cubicBezTo>
                    <a:pt x="330327" y="257276"/>
                    <a:pt x="315468" y="254228"/>
                    <a:pt x="300038" y="248513"/>
                  </a:cubicBezTo>
                  <a:close/>
                  <a:moveTo>
                    <a:pt x="0" y="198602"/>
                  </a:moveTo>
                  <a:cubicBezTo>
                    <a:pt x="59626" y="183266"/>
                    <a:pt x="119729" y="199173"/>
                    <a:pt x="211646" y="190124"/>
                  </a:cubicBezTo>
                  <a:cubicBezTo>
                    <a:pt x="108490" y="143166"/>
                    <a:pt x="144780" y="47249"/>
                    <a:pt x="230886" y="5054"/>
                  </a:cubicBezTo>
                  <a:cubicBezTo>
                    <a:pt x="242983" y="863"/>
                    <a:pt x="256984" y="-566"/>
                    <a:pt x="271939" y="196"/>
                  </a:cubicBezTo>
                  <a:lnTo>
                    <a:pt x="271463" y="6292"/>
                  </a:lnTo>
                  <a:cubicBezTo>
                    <a:pt x="251270" y="5244"/>
                    <a:pt x="232886" y="10959"/>
                    <a:pt x="219075" y="27628"/>
                  </a:cubicBezTo>
                  <a:cubicBezTo>
                    <a:pt x="207073" y="32962"/>
                    <a:pt x="199549" y="42582"/>
                    <a:pt x="191738" y="51059"/>
                  </a:cubicBezTo>
                  <a:cubicBezTo>
                    <a:pt x="186976" y="45154"/>
                    <a:pt x="186023" y="53631"/>
                    <a:pt x="182404" y="53250"/>
                  </a:cubicBezTo>
                  <a:cubicBezTo>
                    <a:pt x="181546" y="53155"/>
                    <a:pt x="180213" y="56012"/>
                    <a:pt x="179165" y="57536"/>
                  </a:cubicBezTo>
                  <a:cubicBezTo>
                    <a:pt x="183166" y="55536"/>
                    <a:pt x="187452" y="53345"/>
                    <a:pt x="191833" y="52774"/>
                  </a:cubicBezTo>
                  <a:cubicBezTo>
                    <a:pt x="153067" y="101923"/>
                    <a:pt x="146495" y="138785"/>
                    <a:pt x="206883" y="172694"/>
                  </a:cubicBezTo>
                  <a:cubicBezTo>
                    <a:pt x="257651" y="209174"/>
                    <a:pt x="316611" y="266229"/>
                    <a:pt x="383667" y="247274"/>
                  </a:cubicBezTo>
                  <a:lnTo>
                    <a:pt x="385381" y="254323"/>
                  </a:lnTo>
                  <a:cubicBezTo>
                    <a:pt x="358045" y="259657"/>
                    <a:pt x="329851" y="280993"/>
                    <a:pt x="309277" y="288137"/>
                  </a:cubicBezTo>
                  <a:cubicBezTo>
                    <a:pt x="304990" y="279183"/>
                    <a:pt x="294608" y="276230"/>
                    <a:pt x="292608" y="265562"/>
                  </a:cubicBezTo>
                  <a:cubicBezTo>
                    <a:pt x="289655" y="256228"/>
                    <a:pt x="287274" y="246227"/>
                    <a:pt x="278130" y="239654"/>
                  </a:cubicBezTo>
                  <a:cubicBezTo>
                    <a:pt x="255365" y="226319"/>
                    <a:pt x="237077" y="201173"/>
                    <a:pt x="208216" y="202602"/>
                  </a:cubicBezTo>
                  <a:cubicBezTo>
                    <a:pt x="139160" y="209746"/>
                    <a:pt x="70485" y="194030"/>
                    <a:pt x="1429" y="202888"/>
                  </a:cubicBezTo>
                  <a:lnTo>
                    <a:pt x="95" y="198411"/>
                  </a:lnTo>
                  <a:close/>
                </a:path>
              </a:pathLst>
            </a:custGeom>
            <a:solidFill>
              <a:srgbClr val="040000"/>
            </a:solidFill>
            <a:ln w="9525" cap="flat">
              <a:noFill/>
              <a:prstDash val="solid"/>
              <a:miter/>
            </a:ln>
          </p:spPr>
          <p:txBody>
            <a:bodyPr rtlCol="0" anchor="ctr"/>
            <a:lstStyle/>
            <a:p>
              <a:endParaRPr lang="ja-JP" altLang="en-US"/>
            </a:p>
          </p:txBody>
        </p:sp>
        <p:sp>
          <p:nvSpPr>
            <p:cNvPr id="288" name="フリーフォーム: 図形 287">
              <a:extLst>
                <a:ext uri="{FF2B5EF4-FFF2-40B4-BE49-F238E27FC236}">
                  <a16:creationId xmlns:a16="http://schemas.microsoft.com/office/drawing/2014/main" id="{59A2534F-F1B0-6667-7E5C-E5D12F604671}"/>
                </a:ext>
              </a:extLst>
            </p:cNvPr>
            <p:cNvSpPr/>
            <p:nvPr/>
          </p:nvSpPr>
          <p:spPr>
            <a:xfrm>
              <a:off x="2934612" y="1943576"/>
              <a:ext cx="161949" cy="49273"/>
            </a:xfrm>
            <a:custGeom>
              <a:avLst/>
              <a:gdLst>
                <a:gd name="connsiteX0" fmla="*/ 69937 w 161949"/>
                <a:gd name="connsiteY0" fmla="*/ 48863 h 49273"/>
                <a:gd name="connsiteX1" fmla="*/ 595 w 161949"/>
                <a:gd name="connsiteY1" fmla="*/ 25908 h 49273"/>
                <a:gd name="connsiteX2" fmla="*/ 161949 w 161949"/>
                <a:gd name="connsiteY2" fmla="*/ 0 h 49273"/>
                <a:gd name="connsiteX3" fmla="*/ 69937 w 161949"/>
                <a:gd name="connsiteY3" fmla="*/ 48863 h 49273"/>
              </a:gdLst>
              <a:ahLst/>
              <a:cxnLst>
                <a:cxn ang="0">
                  <a:pos x="connsiteX0" y="connsiteY0"/>
                </a:cxn>
                <a:cxn ang="0">
                  <a:pos x="connsiteX1" y="connsiteY1"/>
                </a:cxn>
                <a:cxn ang="0">
                  <a:pos x="connsiteX2" y="connsiteY2"/>
                </a:cxn>
                <a:cxn ang="0">
                  <a:pos x="connsiteX3" y="connsiteY3"/>
                </a:cxn>
              </a:cxnLst>
              <a:rect l="l" t="t" r="r" b="b"/>
              <a:pathLst>
                <a:path w="161949" h="49273">
                  <a:moveTo>
                    <a:pt x="69937" y="48863"/>
                  </a:moveTo>
                  <a:cubicBezTo>
                    <a:pt x="52602" y="50863"/>
                    <a:pt x="-6548" y="45910"/>
                    <a:pt x="595" y="25908"/>
                  </a:cubicBezTo>
                  <a:cubicBezTo>
                    <a:pt x="65842" y="49054"/>
                    <a:pt x="108419" y="37147"/>
                    <a:pt x="161949" y="0"/>
                  </a:cubicBezTo>
                  <a:cubicBezTo>
                    <a:pt x="150805" y="34861"/>
                    <a:pt x="103561" y="43624"/>
                    <a:pt x="69937" y="48863"/>
                  </a:cubicBezTo>
                  <a:close/>
                </a:path>
              </a:pathLst>
            </a:custGeom>
            <a:solidFill>
              <a:srgbClr val="040000"/>
            </a:solidFill>
            <a:ln w="9525" cap="flat">
              <a:noFill/>
              <a:prstDash val="solid"/>
              <a:miter/>
            </a:ln>
          </p:spPr>
          <p:txBody>
            <a:bodyPr rtlCol="0" anchor="ctr"/>
            <a:lstStyle/>
            <a:p>
              <a:endParaRPr lang="ja-JP" altLang="en-US"/>
            </a:p>
          </p:txBody>
        </p:sp>
        <p:sp>
          <p:nvSpPr>
            <p:cNvPr id="289" name="フリーフォーム: 図形 288">
              <a:extLst>
                <a:ext uri="{FF2B5EF4-FFF2-40B4-BE49-F238E27FC236}">
                  <a16:creationId xmlns:a16="http://schemas.microsoft.com/office/drawing/2014/main" id="{8245724B-DCBB-9219-F4D5-B9FC087E7581}"/>
                </a:ext>
              </a:extLst>
            </p:cNvPr>
            <p:cNvSpPr/>
            <p:nvPr/>
          </p:nvSpPr>
          <p:spPr>
            <a:xfrm>
              <a:off x="2892275" y="1183725"/>
              <a:ext cx="215109" cy="70241"/>
            </a:xfrm>
            <a:custGeom>
              <a:avLst/>
              <a:gdLst>
                <a:gd name="connsiteX0" fmla="*/ 27788 w 215109"/>
                <a:gd name="connsiteY0" fmla="*/ 34237 h 70241"/>
                <a:gd name="connsiteX1" fmla="*/ 100178 w 215109"/>
                <a:gd name="connsiteY1" fmla="*/ 46905 h 70241"/>
                <a:gd name="connsiteX2" fmla="*/ 98559 w 215109"/>
                <a:gd name="connsiteY2" fmla="*/ 53763 h 70241"/>
                <a:gd name="connsiteX3" fmla="*/ 546 w 215109"/>
                <a:gd name="connsiteY3" fmla="*/ 45476 h 70241"/>
                <a:gd name="connsiteX4" fmla="*/ 120085 w 215109"/>
                <a:gd name="connsiteY4" fmla="*/ 137 h 70241"/>
                <a:gd name="connsiteX5" fmla="*/ 211335 w 215109"/>
                <a:gd name="connsiteY5" fmla="*/ 57001 h 70241"/>
                <a:gd name="connsiteX6" fmla="*/ 211525 w 215109"/>
                <a:gd name="connsiteY6" fmla="*/ 64240 h 70241"/>
                <a:gd name="connsiteX7" fmla="*/ 212192 w 215109"/>
                <a:gd name="connsiteY7" fmla="*/ 68908 h 70241"/>
                <a:gd name="connsiteX8" fmla="*/ 204286 w 215109"/>
                <a:gd name="connsiteY8" fmla="*/ 70241 h 70241"/>
                <a:gd name="connsiteX9" fmla="*/ 96844 w 215109"/>
                <a:gd name="connsiteY9" fmla="*/ 13186 h 70241"/>
                <a:gd name="connsiteX10" fmla="*/ 27693 w 215109"/>
                <a:gd name="connsiteY10" fmla="*/ 34237 h 702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5109" h="70241">
                  <a:moveTo>
                    <a:pt x="27788" y="34237"/>
                  </a:moveTo>
                  <a:cubicBezTo>
                    <a:pt x="51695" y="38237"/>
                    <a:pt x="75984" y="42238"/>
                    <a:pt x="100178" y="46905"/>
                  </a:cubicBezTo>
                  <a:lnTo>
                    <a:pt x="98559" y="53763"/>
                  </a:lnTo>
                  <a:cubicBezTo>
                    <a:pt x="65602" y="47953"/>
                    <a:pt x="32836" y="47286"/>
                    <a:pt x="546" y="45476"/>
                  </a:cubicBezTo>
                  <a:cubicBezTo>
                    <a:pt x="-8598" y="25950"/>
                    <a:pt x="99797" y="1185"/>
                    <a:pt x="120085" y="137"/>
                  </a:cubicBezTo>
                  <a:cubicBezTo>
                    <a:pt x="160471" y="-2530"/>
                    <a:pt x="183521" y="34332"/>
                    <a:pt x="211335" y="57001"/>
                  </a:cubicBezTo>
                  <a:cubicBezTo>
                    <a:pt x="213716" y="59192"/>
                    <a:pt x="218383" y="61383"/>
                    <a:pt x="211525" y="64240"/>
                  </a:cubicBezTo>
                  <a:cubicBezTo>
                    <a:pt x="211049" y="65288"/>
                    <a:pt x="211430" y="67003"/>
                    <a:pt x="212192" y="68908"/>
                  </a:cubicBezTo>
                  <a:lnTo>
                    <a:pt x="204286" y="70241"/>
                  </a:lnTo>
                  <a:cubicBezTo>
                    <a:pt x="185045" y="33284"/>
                    <a:pt x="140087" y="-339"/>
                    <a:pt x="96844" y="13186"/>
                  </a:cubicBezTo>
                  <a:cubicBezTo>
                    <a:pt x="73698" y="15282"/>
                    <a:pt x="48743" y="24712"/>
                    <a:pt x="27693" y="34237"/>
                  </a:cubicBezTo>
                  <a:close/>
                </a:path>
              </a:pathLst>
            </a:custGeom>
            <a:solidFill>
              <a:srgbClr val="040000"/>
            </a:solidFill>
            <a:ln w="9525" cap="flat">
              <a:noFill/>
              <a:prstDash val="solid"/>
              <a:miter/>
            </a:ln>
          </p:spPr>
          <p:txBody>
            <a:bodyPr rtlCol="0" anchor="ctr"/>
            <a:lstStyle/>
            <a:p>
              <a:endParaRPr lang="ja-JP" altLang="en-US"/>
            </a:p>
          </p:txBody>
        </p:sp>
        <p:sp>
          <p:nvSpPr>
            <p:cNvPr id="290" name="フリーフォーム: 図形 289">
              <a:extLst>
                <a:ext uri="{FF2B5EF4-FFF2-40B4-BE49-F238E27FC236}">
                  <a16:creationId xmlns:a16="http://schemas.microsoft.com/office/drawing/2014/main" id="{C7A1271B-A717-5748-4DDB-56B074A28ABF}"/>
                </a:ext>
              </a:extLst>
            </p:cNvPr>
            <p:cNvSpPr/>
            <p:nvPr/>
          </p:nvSpPr>
          <p:spPr>
            <a:xfrm>
              <a:off x="2885653" y="1688210"/>
              <a:ext cx="18150" cy="23526"/>
            </a:xfrm>
            <a:custGeom>
              <a:avLst/>
              <a:gdLst>
                <a:gd name="connsiteX0" fmla="*/ 11549 w 18150"/>
                <a:gd name="connsiteY0" fmla="*/ 14192 h 23526"/>
                <a:gd name="connsiteX1" fmla="*/ 24 w 18150"/>
                <a:gd name="connsiteY1" fmla="*/ 23527 h 23526"/>
                <a:gd name="connsiteX2" fmla="*/ 17741 w 18150"/>
                <a:gd name="connsiteY2" fmla="*/ 0 h 23526"/>
                <a:gd name="connsiteX3" fmla="*/ 11549 w 18150"/>
                <a:gd name="connsiteY3" fmla="*/ 14192 h 23526"/>
              </a:gdLst>
              <a:ahLst/>
              <a:cxnLst>
                <a:cxn ang="0">
                  <a:pos x="connsiteX0" y="connsiteY0"/>
                </a:cxn>
                <a:cxn ang="0">
                  <a:pos x="connsiteX1" y="connsiteY1"/>
                </a:cxn>
                <a:cxn ang="0">
                  <a:pos x="connsiteX2" y="connsiteY2"/>
                </a:cxn>
                <a:cxn ang="0">
                  <a:pos x="connsiteX3" y="connsiteY3"/>
                </a:cxn>
              </a:cxnLst>
              <a:rect l="l" t="t" r="r" b="b"/>
              <a:pathLst>
                <a:path w="18150" h="23526">
                  <a:moveTo>
                    <a:pt x="11549" y="14192"/>
                  </a:moveTo>
                  <a:cubicBezTo>
                    <a:pt x="8692" y="18383"/>
                    <a:pt x="3930" y="20193"/>
                    <a:pt x="24" y="23527"/>
                  </a:cubicBezTo>
                  <a:cubicBezTo>
                    <a:pt x="-452" y="12764"/>
                    <a:pt x="6120" y="857"/>
                    <a:pt x="17741" y="0"/>
                  </a:cubicBezTo>
                  <a:cubicBezTo>
                    <a:pt x="19550" y="6096"/>
                    <a:pt x="14979" y="9811"/>
                    <a:pt x="11549" y="14192"/>
                  </a:cubicBezTo>
                  <a:close/>
                </a:path>
              </a:pathLst>
            </a:custGeom>
            <a:solidFill>
              <a:srgbClr val="FFFFFF"/>
            </a:solidFill>
            <a:ln w="9525" cap="flat">
              <a:noFill/>
              <a:prstDash val="solid"/>
              <a:miter/>
            </a:ln>
          </p:spPr>
          <p:txBody>
            <a:bodyPr rtlCol="0" anchor="ctr"/>
            <a:lstStyle/>
            <a:p>
              <a:endParaRPr lang="ja-JP" altLang="en-US"/>
            </a:p>
          </p:txBody>
        </p:sp>
        <p:sp>
          <p:nvSpPr>
            <p:cNvPr id="291" name="フリーフォーム: 図形 290">
              <a:extLst>
                <a:ext uri="{FF2B5EF4-FFF2-40B4-BE49-F238E27FC236}">
                  <a16:creationId xmlns:a16="http://schemas.microsoft.com/office/drawing/2014/main" id="{5F312D5F-9757-9AEE-9B82-AB62CCFA48D6}"/>
                </a:ext>
              </a:extLst>
            </p:cNvPr>
            <p:cNvSpPr/>
            <p:nvPr/>
          </p:nvSpPr>
          <p:spPr>
            <a:xfrm>
              <a:off x="2878534" y="1326495"/>
              <a:ext cx="516643" cy="493351"/>
            </a:xfrm>
            <a:custGeom>
              <a:avLst/>
              <a:gdLst>
                <a:gd name="connsiteX0" fmla="*/ 60960 w 516643"/>
                <a:gd name="connsiteY0" fmla="*/ 3766 h 493351"/>
                <a:gd name="connsiteX1" fmla="*/ 308610 w 516643"/>
                <a:gd name="connsiteY1" fmla="*/ 229985 h 493351"/>
                <a:gd name="connsiteX2" fmla="*/ 288703 w 516643"/>
                <a:gd name="connsiteY2" fmla="*/ 448393 h 493351"/>
                <a:gd name="connsiteX3" fmla="*/ 412242 w 516643"/>
                <a:gd name="connsiteY3" fmla="*/ 392672 h 493351"/>
                <a:gd name="connsiteX4" fmla="*/ 480441 w 516643"/>
                <a:gd name="connsiteY4" fmla="*/ 410960 h 493351"/>
                <a:gd name="connsiteX5" fmla="*/ 513683 w 516643"/>
                <a:gd name="connsiteY5" fmla="*/ 493351 h 493351"/>
                <a:gd name="connsiteX6" fmla="*/ 505015 w 516643"/>
                <a:gd name="connsiteY6" fmla="*/ 491827 h 493351"/>
                <a:gd name="connsiteX7" fmla="*/ 504825 w 516643"/>
                <a:gd name="connsiteY7" fmla="*/ 460109 h 493351"/>
                <a:gd name="connsiteX8" fmla="*/ 318516 w 516643"/>
                <a:gd name="connsiteY8" fmla="*/ 457061 h 493351"/>
                <a:gd name="connsiteX9" fmla="*/ 286226 w 516643"/>
                <a:gd name="connsiteY9" fmla="*/ 437344 h 493351"/>
                <a:gd name="connsiteX10" fmla="*/ 312515 w 516643"/>
                <a:gd name="connsiteY10" fmla="*/ 255036 h 493351"/>
                <a:gd name="connsiteX11" fmla="*/ 46196 w 516643"/>
                <a:gd name="connsiteY11" fmla="*/ 31484 h 493351"/>
                <a:gd name="connsiteX12" fmla="*/ 36957 w 516643"/>
                <a:gd name="connsiteY12" fmla="*/ 12148 h 493351"/>
                <a:gd name="connsiteX13" fmla="*/ 953 w 516643"/>
                <a:gd name="connsiteY13" fmla="*/ 25388 h 493351"/>
                <a:gd name="connsiteX14" fmla="*/ 0 w 516643"/>
                <a:gd name="connsiteY14" fmla="*/ 18339 h 493351"/>
                <a:gd name="connsiteX15" fmla="*/ 18002 w 516643"/>
                <a:gd name="connsiteY15" fmla="*/ 9481 h 493351"/>
                <a:gd name="connsiteX16" fmla="*/ 54483 w 516643"/>
                <a:gd name="connsiteY16" fmla="*/ 51 h 493351"/>
                <a:gd name="connsiteX17" fmla="*/ 60674 w 516643"/>
                <a:gd name="connsiteY17" fmla="*/ 3861 h 493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6643" h="493351">
                  <a:moveTo>
                    <a:pt x="60960" y="3766"/>
                  </a:moveTo>
                  <a:cubicBezTo>
                    <a:pt x="7811" y="37008"/>
                    <a:pt x="290989" y="179693"/>
                    <a:pt x="308610" y="229985"/>
                  </a:cubicBezTo>
                  <a:cubicBezTo>
                    <a:pt x="361093" y="295707"/>
                    <a:pt x="370999" y="402197"/>
                    <a:pt x="288703" y="448393"/>
                  </a:cubicBezTo>
                  <a:cubicBezTo>
                    <a:pt x="334613" y="457728"/>
                    <a:pt x="368332" y="403340"/>
                    <a:pt x="412242" y="392672"/>
                  </a:cubicBezTo>
                  <a:cubicBezTo>
                    <a:pt x="436816" y="377908"/>
                    <a:pt x="460724" y="396006"/>
                    <a:pt x="480441" y="410960"/>
                  </a:cubicBezTo>
                  <a:cubicBezTo>
                    <a:pt x="513779" y="432296"/>
                    <a:pt x="521875" y="464205"/>
                    <a:pt x="513683" y="493351"/>
                  </a:cubicBezTo>
                  <a:lnTo>
                    <a:pt x="505015" y="491827"/>
                  </a:lnTo>
                  <a:cubicBezTo>
                    <a:pt x="507682" y="481826"/>
                    <a:pt x="507873" y="471158"/>
                    <a:pt x="504825" y="460109"/>
                  </a:cubicBezTo>
                  <a:cubicBezTo>
                    <a:pt x="445770" y="349143"/>
                    <a:pt x="396335" y="418199"/>
                    <a:pt x="318516" y="457061"/>
                  </a:cubicBezTo>
                  <a:cubicBezTo>
                    <a:pt x="295465" y="462871"/>
                    <a:pt x="233553" y="465157"/>
                    <a:pt x="286226" y="437344"/>
                  </a:cubicBezTo>
                  <a:cubicBezTo>
                    <a:pt x="353378" y="400578"/>
                    <a:pt x="349187" y="312852"/>
                    <a:pt x="312515" y="255036"/>
                  </a:cubicBezTo>
                  <a:cubicBezTo>
                    <a:pt x="246602" y="159214"/>
                    <a:pt x="125635" y="115494"/>
                    <a:pt x="46196" y="31484"/>
                  </a:cubicBezTo>
                  <a:cubicBezTo>
                    <a:pt x="41434" y="26817"/>
                    <a:pt x="39719" y="17292"/>
                    <a:pt x="36957" y="12148"/>
                  </a:cubicBezTo>
                  <a:cubicBezTo>
                    <a:pt x="25146" y="13863"/>
                    <a:pt x="12573" y="18911"/>
                    <a:pt x="953" y="25388"/>
                  </a:cubicBezTo>
                  <a:lnTo>
                    <a:pt x="0" y="18339"/>
                  </a:lnTo>
                  <a:cubicBezTo>
                    <a:pt x="6858" y="17673"/>
                    <a:pt x="12763" y="13196"/>
                    <a:pt x="18002" y="9481"/>
                  </a:cubicBezTo>
                  <a:cubicBezTo>
                    <a:pt x="29242" y="1385"/>
                    <a:pt x="42767" y="4528"/>
                    <a:pt x="54483" y="51"/>
                  </a:cubicBezTo>
                  <a:cubicBezTo>
                    <a:pt x="55721" y="-425"/>
                    <a:pt x="58579" y="2528"/>
                    <a:pt x="60674" y="3861"/>
                  </a:cubicBezTo>
                  <a:close/>
                </a:path>
              </a:pathLst>
            </a:custGeom>
            <a:solidFill>
              <a:srgbClr val="040000"/>
            </a:solidFill>
            <a:ln w="9525" cap="flat">
              <a:noFill/>
              <a:prstDash val="solid"/>
              <a:miter/>
            </a:ln>
          </p:spPr>
          <p:txBody>
            <a:bodyPr rtlCol="0" anchor="ctr"/>
            <a:lstStyle/>
            <a:p>
              <a:endParaRPr lang="ja-JP" altLang="en-US"/>
            </a:p>
          </p:txBody>
        </p:sp>
        <p:sp>
          <p:nvSpPr>
            <p:cNvPr id="292" name="フリーフォーム: 図形 291">
              <a:extLst>
                <a:ext uri="{FF2B5EF4-FFF2-40B4-BE49-F238E27FC236}">
                  <a16:creationId xmlns:a16="http://schemas.microsoft.com/office/drawing/2014/main" id="{32BA26D6-751C-2287-66B1-0873F504CA08}"/>
                </a:ext>
              </a:extLst>
            </p:cNvPr>
            <p:cNvSpPr/>
            <p:nvPr/>
          </p:nvSpPr>
          <p:spPr>
            <a:xfrm>
              <a:off x="2874962" y="1679445"/>
              <a:ext cx="8714" cy="11432"/>
            </a:xfrm>
            <a:custGeom>
              <a:avLst/>
              <a:gdLst>
                <a:gd name="connsiteX0" fmla="*/ 2523 w 8714"/>
                <a:gd name="connsiteY0" fmla="*/ 11432 h 11432"/>
                <a:gd name="connsiteX1" fmla="*/ 8715 w 8714"/>
                <a:gd name="connsiteY1" fmla="*/ 4003 h 11432"/>
                <a:gd name="connsiteX2" fmla="*/ 2523 w 8714"/>
                <a:gd name="connsiteY2" fmla="*/ 11432 h 11432"/>
              </a:gdLst>
              <a:ahLst/>
              <a:cxnLst>
                <a:cxn ang="0">
                  <a:pos x="connsiteX0" y="connsiteY0"/>
                </a:cxn>
                <a:cxn ang="0">
                  <a:pos x="connsiteX1" y="connsiteY1"/>
                </a:cxn>
                <a:cxn ang="0">
                  <a:pos x="connsiteX2" y="connsiteY2"/>
                </a:cxn>
              </a:cxnLst>
              <a:rect l="l" t="t" r="r" b="b"/>
              <a:pathLst>
                <a:path w="8714" h="11432">
                  <a:moveTo>
                    <a:pt x="2523" y="11432"/>
                  </a:moveTo>
                  <a:cubicBezTo>
                    <a:pt x="-5192" y="7908"/>
                    <a:pt x="7095" y="-7046"/>
                    <a:pt x="8715" y="4003"/>
                  </a:cubicBezTo>
                  <a:cubicBezTo>
                    <a:pt x="6619" y="7622"/>
                    <a:pt x="4619" y="9527"/>
                    <a:pt x="2523" y="11432"/>
                  </a:cubicBezTo>
                  <a:close/>
                </a:path>
              </a:pathLst>
            </a:custGeom>
            <a:solidFill>
              <a:srgbClr val="FFFFFF"/>
            </a:solidFill>
            <a:ln w="9525" cap="flat">
              <a:noFill/>
              <a:prstDash val="solid"/>
              <a:miter/>
            </a:ln>
          </p:spPr>
          <p:txBody>
            <a:bodyPr rtlCol="0" anchor="ctr"/>
            <a:lstStyle/>
            <a:p>
              <a:endParaRPr lang="ja-JP" altLang="en-US"/>
            </a:p>
          </p:txBody>
        </p:sp>
        <p:sp>
          <p:nvSpPr>
            <p:cNvPr id="293" name="フリーフォーム: 図形 292">
              <a:extLst>
                <a:ext uri="{FF2B5EF4-FFF2-40B4-BE49-F238E27FC236}">
                  <a16:creationId xmlns:a16="http://schemas.microsoft.com/office/drawing/2014/main" id="{02D2DE40-0763-FAF6-D3DC-8160B8811CFD}"/>
                </a:ext>
              </a:extLst>
            </p:cNvPr>
            <p:cNvSpPr/>
            <p:nvPr/>
          </p:nvSpPr>
          <p:spPr>
            <a:xfrm>
              <a:off x="2840188" y="1506716"/>
              <a:ext cx="54368" cy="38969"/>
            </a:xfrm>
            <a:custGeom>
              <a:avLst/>
              <a:gdLst>
                <a:gd name="connsiteX0" fmla="*/ 32345 w 54368"/>
                <a:gd name="connsiteY0" fmla="*/ 20332 h 38969"/>
                <a:gd name="connsiteX1" fmla="*/ 19391 w 54368"/>
                <a:gd name="connsiteY1" fmla="*/ 16427 h 38969"/>
                <a:gd name="connsiteX2" fmla="*/ 23677 w 54368"/>
                <a:gd name="connsiteY2" fmla="*/ 25761 h 38969"/>
                <a:gd name="connsiteX3" fmla="*/ 32345 w 54368"/>
                <a:gd name="connsiteY3" fmla="*/ 20237 h 38969"/>
                <a:gd name="connsiteX4" fmla="*/ 13295 w 54368"/>
                <a:gd name="connsiteY4" fmla="*/ 37858 h 38969"/>
                <a:gd name="connsiteX5" fmla="*/ 43204 w 54368"/>
                <a:gd name="connsiteY5" fmla="*/ 3663 h 38969"/>
                <a:gd name="connsiteX6" fmla="*/ 13295 w 54368"/>
                <a:gd name="connsiteY6" fmla="*/ 37858 h 389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4368" h="38969">
                  <a:moveTo>
                    <a:pt x="32345" y="20332"/>
                  </a:moveTo>
                  <a:cubicBezTo>
                    <a:pt x="31392" y="15855"/>
                    <a:pt x="24154" y="13950"/>
                    <a:pt x="19391" y="16427"/>
                  </a:cubicBezTo>
                  <a:cubicBezTo>
                    <a:pt x="20534" y="19284"/>
                    <a:pt x="21582" y="22142"/>
                    <a:pt x="23677" y="25761"/>
                  </a:cubicBezTo>
                  <a:cubicBezTo>
                    <a:pt x="30249" y="29000"/>
                    <a:pt x="30535" y="23094"/>
                    <a:pt x="32345" y="20237"/>
                  </a:cubicBezTo>
                  <a:close/>
                  <a:moveTo>
                    <a:pt x="13295" y="37858"/>
                  </a:moveTo>
                  <a:cubicBezTo>
                    <a:pt x="-21471" y="19856"/>
                    <a:pt x="20343" y="-10529"/>
                    <a:pt x="43204" y="3663"/>
                  </a:cubicBezTo>
                  <a:cubicBezTo>
                    <a:pt x="74350" y="15855"/>
                    <a:pt x="32440" y="45002"/>
                    <a:pt x="13295" y="37858"/>
                  </a:cubicBezTo>
                  <a:close/>
                </a:path>
              </a:pathLst>
            </a:custGeom>
            <a:solidFill>
              <a:srgbClr val="040000"/>
            </a:solidFill>
            <a:ln w="9525" cap="flat">
              <a:noFill/>
              <a:prstDash val="solid"/>
              <a:miter/>
            </a:ln>
          </p:spPr>
          <p:txBody>
            <a:bodyPr rtlCol="0" anchor="ctr"/>
            <a:lstStyle/>
            <a:p>
              <a:endParaRPr lang="ja-JP" altLang="en-US"/>
            </a:p>
          </p:txBody>
        </p:sp>
        <p:sp>
          <p:nvSpPr>
            <p:cNvPr id="294" name="フリーフォーム: 図形 293">
              <a:extLst>
                <a:ext uri="{FF2B5EF4-FFF2-40B4-BE49-F238E27FC236}">
                  <a16:creationId xmlns:a16="http://schemas.microsoft.com/office/drawing/2014/main" id="{D579C17E-0CE8-6502-AF3C-5C5D22860780}"/>
                </a:ext>
              </a:extLst>
            </p:cNvPr>
            <p:cNvSpPr/>
            <p:nvPr/>
          </p:nvSpPr>
          <p:spPr>
            <a:xfrm>
              <a:off x="2859484" y="1522143"/>
              <a:ext cx="12953" cy="11468"/>
            </a:xfrm>
            <a:custGeom>
              <a:avLst/>
              <a:gdLst>
                <a:gd name="connsiteX0" fmla="*/ 4286 w 12953"/>
                <a:gd name="connsiteY0" fmla="*/ 10429 h 11468"/>
                <a:gd name="connsiteX1" fmla="*/ 0 w 12953"/>
                <a:gd name="connsiteY1" fmla="*/ 1095 h 11468"/>
                <a:gd name="connsiteX2" fmla="*/ 12954 w 12953"/>
                <a:gd name="connsiteY2" fmla="*/ 5000 h 11468"/>
                <a:gd name="connsiteX3" fmla="*/ 4286 w 12953"/>
                <a:gd name="connsiteY3" fmla="*/ 10525 h 11468"/>
              </a:gdLst>
              <a:ahLst/>
              <a:cxnLst>
                <a:cxn ang="0">
                  <a:pos x="connsiteX0" y="connsiteY0"/>
                </a:cxn>
                <a:cxn ang="0">
                  <a:pos x="connsiteX1" y="connsiteY1"/>
                </a:cxn>
                <a:cxn ang="0">
                  <a:pos x="connsiteX2" y="connsiteY2"/>
                </a:cxn>
                <a:cxn ang="0">
                  <a:pos x="connsiteX3" y="connsiteY3"/>
                </a:cxn>
              </a:cxnLst>
              <a:rect l="l" t="t" r="r" b="b"/>
              <a:pathLst>
                <a:path w="12953" h="11468">
                  <a:moveTo>
                    <a:pt x="4286" y="10429"/>
                  </a:moveTo>
                  <a:cubicBezTo>
                    <a:pt x="2286" y="6714"/>
                    <a:pt x="1143" y="3857"/>
                    <a:pt x="0" y="1095"/>
                  </a:cubicBezTo>
                  <a:cubicBezTo>
                    <a:pt x="4667" y="-1382"/>
                    <a:pt x="12002" y="523"/>
                    <a:pt x="12954" y="5000"/>
                  </a:cubicBezTo>
                  <a:cubicBezTo>
                    <a:pt x="11144" y="7857"/>
                    <a:pt x="10858" y="13763"/>
                    <a:pt x="4286" y="10525"/>
                  </a:cubicBezTo>
                  <a:close/>
                </a:path>
              </a:pathLst>
            </a:custGeom>
            <a:solidFill>
              <a:srgbClr val="898989"/>
            </a:solidFill>
            <a:ln w="9525" cap="flat">
              <a:noFill/>
              <a:prstDash val="solid"/>
              <a:miter/>
            </a:ln>
          </p:spPr>
          <p:txBody>
            <a:bodyPr rtlCol="0" anchor="ctr"/>
            <a:lstStyle/>
            <a:p>
              <a:endParaRPr lang="ja-JP" altLang="en-US"/>
            </a:p>
          </p:txBody>
        </p:sp>
        <p:sp>
          <p:nvSpPr>
            <p:cNvPr id="295" name="フリーフォーム: 図形 294">
              <a:extLst>
                <a:ext uri="{FF2B5EF4-FFF2-40B4-BE49-F238E27FC236}">
                  <a16:creationId xmlns:a16="http://schemas.microsoft.com/office/drawing/2014/main" id="{0F0E0B5D-67FA-3372-695F-7DDB49701B31}"/>
                </a:ext>
              </a:extLst>
            </p:cNvPr>
            <p:cNvSpPr/>
            <p:nvPr/>
          </p:nvSpPr>
          <p:spPr>
            <a:xfrm>
              <a:off x="2856626" y="1692497"/>
              <a:ext cx="6928" cy="13906"/>
            </a:xfrm>
            <a:custGeom>
              <a:avLst/>
              <a:gdLst>
                <a:gd name="connsiteX0" fmla="*/ 572 w 6928"/>
                <a:gd name="connsiteY0" fmla="*/ 0 h 13906"/>
                <a:gd name="connsiteX1" fmla="*/ 5620 w 6928"/>
                <a:gd name="connsiteY1" fmla="*/ 13906 h 13906"/>
                <a:gd name="connsiteX2" fmla="*/ 0 w 6928"/>
                <a:gd name="connsiteY2" fmla="*/ 5810 h 13906"/>
                <a:gd name="connsiteX3" fmla="*/ 667 w 6928"/>
                <a:gd name="connsiteY3" fmla="*/ 0 h 13906"/>
              </a:gdLst>
              <a:ahLst/>
              <a:cxnLst>
                <a:cxn ang="0">
                  <a:pos x="connsiteX0" y="connsiteY0"/>
                </a:cxn>
                <a:cxn ang="0">
                  <a:pos x="connsiteX1" y="connsiteY1"/>
                </a:cxn>
                <a:cxn ang="0">
                  <a:pos x="connsiteX2" y="connsiteY2"/>
                </a:cxn>
                <a:cxn ang="0">
                  <a:pos x="connsiteX3" y="connsiteY3"/>
                </a:cxn>
              </a:cxnLst>
              <a:rect l="l" t="t" r="r" b="b"/>
              <a:pathLst>
                <a:path w="6928" h="13906">
                  <a:moveTo>
                    <a:pt x="572" y="0"/>
                  </a:moveTo>
                  <a:cubicBezTo>
                    <a:pt x="8096" y="2857"/>
                    <a:pt x="7716" y="7334"/>
                    <a:pt x="5620" y="13906"/>
                  </a:cubicBezTo>
                  <a:cubicBezTo>
                    <a:pt x="858" y="13621"/>
                    <a:pt x="1048" y="9525"/>
                    <a:pt x="0" y="5810"/>
                  </a:cubicBezTo>
                  <a:cubicBezTo>
                    <a:pt x="191" y="2762"/>
                    <a:pt x="381" y="1429"/>
                    <a:pt x="667" y="0"/>
                  </a:cubicBezTo>
                  <a:close/>
                </a:path>
              </a:pathLst>
            </a:custGeom>
            <a:solidFill>
              <a:srgbClr val="FFFFFF"/>
            </a:solidFill>
            <a:ln w="9525" cap="flat">
              <a:noFill/>
              <a:prstDash val="solid"/>
              <a:miter/>
            </a:ln>
          </p:spPr>
          <p:txBody>
            <a:bodyPr rtlCol="0" anchor="ctr"/>
            <a:lstStyle/>
            <a:p>
              <a:endParaRPr lang="ja-JP" altLang="en-US"/>
            </a:p>
          </p:txBody>
        </p:sp>
        <p:sp>
          <p:nvSpPr>
            <p:cNvPr id="296" name="フリーフォーム: 図形 295">
              <a:extLst>
                <a:ext uri="{FF2B5EF4-FFF2-40B4-BE49-F238E27FC236}">
                  <a16:creationId xmlns:a16="http://schemas.microsoft.com/office/drawing/2014/main" id="{F2C1BA1F-09F5-DBD5-6452-F8DE58A66718}"/>
                </a:ext>
              </a:extLst>
            </p:cNvPr>
            <p:cNvSpPr/>
            <p:nvPr/>
          </p:nvSpPr>
          <p:spPr>
            <a:xfrm>
              <a:off x="2838624" y="1823466"/>
              <a:ext cx="3143" cy="4571"/>
            </a:xfrm>
            <a:custGeom>
              <a:avLst/>
              <a:gdLst>
                <a:gd name="connsiteX0" fmla="*/ 2381 w 3143"/>
                <a:gd name="connsiteY0" fmla="*/ 0 h 4571"/>
                <a:gd name="connsiteX1" fmla="*/ 3143 w 3143"/>
                <a:gd name="connsiteY1" fmla="*/ 4572 h 4571"/>
                <a:gd name="connsiteX2" fmla="*/ 0 w 3143"/>
                <a:gd name="connsiteY2" fmla="*/ 1429 h 4571"/>
                <a:gd name="connsiteX3" fmla="*/ 2381 w 3143"/>
                <a:gd name="connsiteY3" fmla="*/ 0 h 4571"/>
              </a:gdLst>
              <a:ahLst/>
              <a:cxnLst>
                <a:cxn ang="0">
                  <a:pos x="connsiteX0" y="connsiteY0"/>
                </a:cxn>
                <a:cxn ang="0">
                  <a:pos x="connsiteX1" y="connsiteY1"/>
                </a:cxn>
                <a:cxn ang="0">
                  <a:pos x="connsiteX2" y="connsiteY2"/>
                </a:cxn>
                <a:cxn ang="0">
                  <a:pos x="connsiteX3" y="connsiteY3"/>
                </a:cxn>
              </a:cxnLst>
              <a:rect l="l" t="t" r="r" b="b"/>
              <a:pathLst>
                <a:path w="3143" h="4571">
                  <a:moveTo>
                    <a:pt x="2381" y="0"/>
                  </a:moveTo>
                  <a:cubicBezTo>
                    <a:pt x="2762" y="1333"/>
                    <a:pt x="3143" y="2762"/>
                    <a:pt x="3143" y="4572"/>
                  </a:cubicBezTo>
                  <a:cubicBezTo>
                    <a:pt x="1810" y="3810"/>
                    <a:pt x="857" y="2667"/>
                    <a:pt x="0" y="1429"/>
                  </a:cubicBezTo>
                  <a:cubicBezTo>
                    <a:pt x="762" y="952"/>
                    <a:pt x="1619" y="476"/>
                    <a:pt x="2381" y="0"/>
                  </a:cubicBezTo>
                  <a:close/>
                </a:path>
              </a:pathLst>
            </a:custGeom>
            <a:solidFill>
              <a:srgbClr val="040000"/>
            </a:solidFill>
            <a:ln w="9525" cap="flat">
              <a:noFill/>
              <a:prstDash val="solid"/>
              <a:miter/>
            </a:ln>
          </p:spPr>
          <p:txBody>
            <a:bodyPr rtlCol="0" anchor="ctr"/>
            <a:lstStyle/>
            <a:p>
              <a:endParaRPr lang="ja-JP" altLang="en-US"/>
            </a:p>
          </p:txBody>
        </p:sp>
        <p:sp>
          <p:nvSpPr>
            <p:cNvPr id="297" name="フリーフォーム: 図形 296">
              <a:extLst>
                <a:ext uri="{FF2B5EF4-FFF2-40B4-BE49-F238E27FC236}">
                  <a16:creationId xmlns:a16="http://schemas.microsoft.com/office/drawing/2014/main" id="{9CAB0404-AA71-CB67-32F3-5300A7FA5336}"/>
                </a:ext>
              </a:extLst>
            </p:cNvPr>
            <p:cNvSpPr/>
            <p:nvPr/>
          </p:nvSpPr>
          <p:spPr>
            <a:xfrm>
              <a:off x="2685556" y="1338548"/>
              <a:ext cx="700231" cy="680622"/>
            </a:xfrm>
            <a:custGeom>
              <a:avLst/>
              <a:gdLst>
                <a:gd name="connsiteX0" fmla="*/ 152972 w 700231"/>
                <a:gd name="connsiteY0" fmla="*/ 486251 h 680622"/>
                <a:gd name="connsiteX1" fmla="*/ 156116 w 700231"/>
                <a:gd name="connsiteY1" fmla="*/ 489395 h 680622"/>
                <a:gd name="connsiteX2" fmla="*/ 155354 w 700231"/>
                <a:gd name="connsiteY2" fmla="*/ 484823 h 680622"/>
                <a:gd name="connsiteX3" fmla="*/ 152972 w 700231"/>
                <a:gd name="connsiteY3" fmla="*/ 486251 h 680622"/>
                <a:gd name="connsiteX4" fmla="*/ 148972 w 700231"/>
                <a:gd name="connsiteY4" fmla="*/ 538258 h 680622"/>
                <a:gd name="connsiteX5" fmla="*/ 146114 w 700231"/>
                <a:gd name="connsiteY5" fmla="*/ 483108 h 680622"/>
                <a:gd name="connsiteX6" fmla="*/ 145352 w 700231"/>
                <a:gd name="connsiteY6" fmla="*/ 549783 h 680622"/>
                <a:gd name="connsiteX7" fmla="*/ 157068 w 700231"/>
                <a:gd name="connsiteY7" fmla="*/ 554831 h 680622"/>
                <a:gd name="connsiteX8" fmla="*/ 149067 w 700231"/>
                <a:gd name="connsiteY8" fmla="*/ 538258 h 680622"/>
                <a:gd name="connsiteX9" fmla="*/ 583693 w 700231"/>
                <a:gd name="connsiteY9" fmla="*/ 506349 h 680622"/>
                <a:gd name="connsiteX10" fmla="*/ 608077 w 700231"/>
                <a:gd name="connsiteY10" fmla="*/ 473583 h 680622"/>
                <a:gd name="connsiteX11" fmla="*/ 657893 w 700231"/>
                <a:gd name="connsiteY11" fmla="*/ 448342 h 680622"/>
                <a:gd name="connsiteX12" fmla="*/ 596647 w 700231"/>
                <a:gd name="connsiteY12" fmla="*/ 470630 h 680622"/>
                <a:gd name="connsiteX13" fmla="*/ 610458 w 700231"/>
                <a:gd name="connsiteY13" fmla="*/ 427006 h 680622"/>
                <a:gd name="connsiteX14" fmla="*/ 583598 w 700231"/>
                <a:gd name="connsiteY14" fmla="*/ 506349 h 680622"/>
                <a:gd name="connsiteX15" fmla="*/ 167927 w 700231"/>
                <a:gd name="connsiteY15" fmla="*/ 205931 h 680622"/>
                <a:gd name="connsiteX16" fmla="*/ 197835 w 700231"/>
                <a:gd name="connsiteY16" fmla="*/ 171736 h 680622"/>
                <a:gd name="connsiteX17" fmla="*/ 167927 w 700231"/>
                <a:gd name="connsiteY17" fmla="*/ 205931 h 680622"/>
                <a:gd name="connsiteX18" fmla="*/ 226791 w 700231"/>
                <a:gd name="connsiteY18" fmla="*/ 400526 h 680622"/>
                <a:gd name="connsiteX19" fmla="*/ 175166 w 700231"/>
                <a:gd name="connsiteY19" fmla="*/ 304419 h 680622"/>
                <a:gd name="connsiteX20" fmla="*/ 130017 w 700231"/>
                <a:gd name="connsiteY20" fmla="*/ 293180 h 680622"/>
                <a:gd name="connsiteX21" fmla="*/ 137066 w 700231"/>
                <a:gd name="connsiteY21" fmla="*/ 317754 h 680622"/>
                <a:gd name="connsiteX22" fmla="*/ 145638 w 700231"/>
                <a:gd name="connsiteY22" fmla="*/ 385000 h 680622"/>
                <a:gd name="connsiteX23" fmla="*/ 226696 w 700231"/>
                <a:gd name="connsiteY23" fmla="*/ 400621 h 680622"/>
                <a:gd name="connsiteX24" fmla="*/ 249746 w 700231"/>
                <a:gd name="connsiteY24" fmla="*/ 630841 h 680622"/>
                <a:gd name="connsiteX25" fmla="*/ 319088 w 700231"/>
                <a:gd name="connsiteY25" fmla="*/ 653796 h 680622"/>
                <a:gd name="connsiteX26" fmla="*/ 411100 w 700231"/>
                <a:gd name="connsiteY26" fmla="*/ 604933 h 680622"/>
                <a:gd name="connsiteX27" fmla="*/ 249746 w 700231"/>
                <a:gd name="connsiteY27" fmla="*/ 630841 h 680622"/>
                <a:gd name="connsiteX28" fmla="*/ 239364 w 700231"/>
                <a:gd name="connsiteY28" fmla="*/ 19241 h 680622"/>
                <a:gd name="connsiteX29" fmla="*/ 505683 w 700231"/>
                <a:gd name="connsiteY29" fmla="*/ 242792 h 680622"/>
                <a:gd name="connsiteX30" fmla="*/ 479394 w 700231"/>
                <a:gd name="connsiteY30" fmla="*/ 425101 h 680622"/>
                <a:gd name="connsiteX31" fmla="*/ 511684 w 700231"/>
                <a:gd name="connsiteY31" fmla="*/ 444818 h 680622"/>
                <a:gd name="connsiteX32" fmla="*/ 697993 w 700231"/>
                <a:gd name="connsiteY32" fmla="*/ 447866 h 680622"/>
                <a:gd name="connsiteX33" fmla="*/ 698183 w 700231"/>
                <a:gd name="connsiteY33" fmla="*/ 479584 h 680622"/>
                <a:gd name="connsiteX34" fmla="*/ 626460 w 700231"/>
                <a:gd name="connsiteY34" fmla="*/ 539401 h 680622"/>
                <a:gd name="connsiteX35" fmla="*/ 584074 w 700231"/>
                <a:gd name="connsiteY35" fmla="*/ 541211 h 680622"/>
                <a:gd name="connsiteX36" fmla="*/ 555499 w 700231"/>
                <a:gd name="connsiteY36" fmla="*/ 550069 h 680622"/>
                <a:gd name="connsiteX37" fmla="*/ 561119 w 700231"/>
                <a:gd name="connsiteY37" fmla="*/ 556832 h 680622"/>
                <a:gd name="connsiteX38" fmla="*/ 514827 w 700231"/>
                <a:gd name="connsiteY38" fmla="*/ 612362 h 680622"/>
                <a:gd name="connsiteX39" fmla="*/ 268701 w 700231"/>
                <a:gd name="connsiteY39" fmla="*/ 662940 h 680622"/>
                <a:gd name="connsiteX40" fmla="*/ 88012 w 700231"/>
                <a:gd name="connsiteY40" fmla="*/ 560546 h 680622"/>
                <a:gd name="connsiteX41" fmla="*/ 44483 w 700231"/>
                <a:gd name="connsiteY41" fmla="*/ 566452 h 680622"/>
                <a:gd name="connsiteX42" fmla="*/ 80963 w 700231"/>
                <a:gd name="connsiteY42" fmla="*/ 525971 h 680622"/>
                <a:gd name="connsiteX43" fmla="*/ 25052 w 700231"/>
                <a:gd name="connsiteY43" fmla="*/ 516731 h 680622"/>
                <a:gd name="connsiteX44" fmla="*/ 48197 w 700231"/>
                <a:gd name="connsiteY44" fmla="*/ 487775 h 680622"/>
                <a:gd name="connsiteX45" fmla="*/ 29147 w 700231"/>
                <a:gd name="connsiteY45" fmla="*/ 449580 h 680622"/>
                <a:gd name="connsiteX46" fmla="*/ 1 w 700231"/>
                <a:gd name="connsiteY46" fmla="*/ 339662 h 680622"/>
                <a:gd name="connsiteX47" fmla="*/ 84773 w 700231"/>
                <a:gd name="connsiteY47" fmla="*/ 112776 h 680622"/>
                <a:gd name="connsiteX48" fmla="*/ 139542 w 700231"/>
                <a:gd name="connsiteY48" fmla="*/ 67246 h 680622"/>
                <a:gd name="connsiteX49" fmla="*/ 169832 w 700231"/>
                <a:gd name="connsiteY49" fmla="*/ 30099 h 680622"/>
                <a:gd name="connsiteX50" fmla="*/ 194216 w 700231"/>
                <a:gd name="connsiteY50" fmla="*/ 13240 h 680622"/>
                <a:gd name="connsiteX51" fmla="*/ 230220 w 700231"/>
                <a:gd name="connsiteY51" fmla="*/ 0 h 680622"/>
                <a:gd name="connsiteX52" fmla="*/ 239459 w 700231"/>
                <a:gd name="connsiteY52" fmla="*/ 19336 h 680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700231" h="680622">
                  <a:moveTo>
                    <a:pt x="152972" y="486251"/>
                  </a:moveTo>
                  <a:cubicBezTo>
                    <a:pt x="153829" y="487394"/>
                    <a:pt x="154782" y="488633"/>
                    <a:pt x="156116" y="489395"/>
                  </a:cubicBezTo>
                  <a:cubicBezTo>
                    <a:pt x="156116" y="487585"/>
                    <a:pt x="155735" y="486251"/>
                    <a:pt x="155354" y="484823"/>
                  </a:cubicBezTo>
                  <a:cubicBezTo>
                    <a:pt x="154496" y="485299"/>
                    <a:pt x="153734" y="485775"/>
                    <a:pt x="152972" y="486251"/>
                  </a:cubicBezTo>
                  <a:close/>
                  <a:moveTo>
                    <a:pt x="148972" y="538258"/>
                  </a:moveTo>
                  <a:cubicBezTo>
                    <a:pt x="131827" y="522542"/>
                    <a:pt x="150877" y="501206"/>
                    <a:pt x="146114" y="483108"/>
                  </a:cubicBezTo>
                  <a:cubicBezTo>
                    <a:pt x="126493" y="496729"/>
                    <a:pt x="126207" y="532638"/>
                    <a:pt x="145352" y="549783"/>
                  </a:cubicBezTo>
                  <a:cubicBezTo>
                    <a:pt x="149258" y="552736"/>
                    <a:pt x="152687" y="553498"/>
                    <a:pt x="157068" y="554831"/>
                  </a:cubicBezTo>
                  <a:cubicBezTo>
                    <a:pt x="157640" y="547688"/>
                    <a:pt x="154020" y="542925"/>
                    <a:pt x="149067" y="538258"/>
                  </a:cubicBezTo>
                  <a:close/>
                  <a:moveTo>
                    <a:pt x="583693" y="506349"/>
                  </a:moveTo>
                  <a:cubicBezTo>
                    <a:pt x="592265" y="495776"/>
                    <a:pt x="599600" y="484918"/>
                    <a:pt x="608077" y="473583"/>
                  </a:cubicBezTo>
                  <a:cubicBezTo>
                    <a:pt x="621317" y="457391"/>
                    <a:pt x="639890" y="454533"/>
                    <a:pt x="657893" y="448342"/>
                  </a:cubicBezTo>
                  <a:cubicBezTo>
                    <a:pt x="641510" y="427768"/>
                    <a:pt x="612554" y="462058"/>
                    <a:pt x="596647" y="470630"/>
                  </a:cubicBezTo>
                  <a:cubicBezTo>
                    <a:pt x="595504" y="455486"/>
                    <a:pt x="615792" y="441960"/>
                    <a:pt x="610458" y="427006"/>
                  </a:cubicBezTo>
                  <a:cubicBezTo>
                    <a:pt x="598933" y="429101"/>
                    <a:pt x="568358" y="498920"/>
                    <a:pt x="583598" y="506349"/>
                  </a:cubicBezTo>
                  <a:close/>
                  <a:moveTo>
                    <a:pt x="167927" y="205931"/>
                  </a:moveTo>
                  <a:cubicBezTo>
                    <a:pt x="187072" y="213074"/>
                    <a:pt x="228982" y="183928"/>
                    <a:pt x="197835" y="171736"/>
                  </a:cubicBezTo>
                  <a:cubicBezTo>
                    <a:pt x="175070" y="157448"/>
                    <a:pt x="133160" y="187928"/>
                    <a:pt x="167927" y="205931"/>
                  </a:cubicBezTo>
                  <a:close/>
                  <a:moveTo>
                    <a:pt x="226791" y="400526"/>
                  </a:moveTo>
                  <a:cubicBezTo>
                    <a:pt x="318136" y="365379"/>
                    <a:pt x="222314" y="264319"/>
                    <a:pt x="175166" y="304419"/>
                  </a:cubicBezTo>
                  <a:cubicBezTo>
                    <a:pt x="157640" y="334518"/>
                    <a:pt x="144590" y="311277"/>
                    <a:pt x="130017" y="293180"/>
                  </a:cubicBezTo>
                  <a:cubicBezTo>
                    <a:pt x="124683" y="302133"/>
                    <a:pt x="133637" y="309182"/>
                    <a:pt x="137066" y="317754"/>
                  </a:cubicBezTo>
                  <a:cubicBezTo>
                    <a:pt x="160878" y="338423"/>
                    <a:pt x="121540" y="366141"/>
                    <a:pt x="145638" y="385000"/>
                  </a:cubicBezTo>
                  <a:cubicBezTo>
                    <a:pt x="168593" y="401669"/>
                    <a:pt x="197359" y="414719"/>
                    <a:pt x="226696" y="400621"/>
                  </a:cubicBezTo>
                  <a:close/>
                  <a:moveTo>
                    <a:pt x="249746" y="630841"/>
                  </a:moveTo>
                  <a:cubicBezTo>
                    <a:pt x="242603" y="650748"/>
                    <a:pt x="301753" y="655701"/>
                    <a:pt x="319088" y="653796"/>
                  </a:cubicBezTo>
                  <a:cubicBezTo>
                    <a:pt x="352712" y="648557"/>
                    <a:pt x="399955" y="639699"/>
                    <a:pt x="411100" y="604933"/>
                  </a:cubicBezTo>
                  <a:cubicBezTo>
                    <a:pt x="357569" y="642080"/>
                    <a:pt x="314993" y="653987"/>
                    <a:pt x="249746" y="630841"/>
                  </a:cubicBezTo>
                  <a:close/>
                  <a:moveTo>
                    <a:pt x="239364" y="19241"/>
                  </a:moveTo>
                  <a:cubicBezTo>
                    <a:pt x="318803" y="103251"/>
                    <a:pt x="439770" y="146971"/>
                    <a:pt x="505683" y="242792"/>
                  </a:cubicBezTo>
                  <a:cubicBezTo>
                    <a:pt x="542354" y="300609"/>
                    <a:pt x="546545" y="388334"/>
                    <a:pt x="479394" y="425101"/>
                  </a:cubicBezTo>
                  <a:cubicBezTo>
                    <a:pt x="426816" y="453009"/>
                    <a:pt x="488633" y="450723"/>
                    <a:pt x="511684" y="444818"/>
                  </a:cubicBezTo>
                  <a:cubicBezTo>
                    <a:pt x="589503" y="405860"/>
                    <a:pt x="638938" y="336899"/>
                    <a:pt x="697993" y="447866"/>
                  </a:cubicBezTo>
                  <a:cubicBezTo>
                    <a:pt x="701041" y="458915"/>
                    <a:pt x="700850" y="469678"/>
                    <a:pt x="698183" y="479584"/>
                  </a:cubicBezTo>
                  <a:cubicBezTo>
                    <a:pt x="689896" y="510159"/>
                    <a:pt x="658274" y="533591"/>
                    <a:pt x="626460" y="539401"/>
                  </a:cubicBezTo>
                  <a:cubicBezTo>
                    <a:pt x="612744" y="545783"/>
                    <a:pt x="597504" y="539401"/>
                    <a:pt x="584074" y="541211"/>
                  </a:cubicBezTo>
                  <a:cubicBezTo>
                    <a:pt x="576168" y="549783"/>
                    <a:pt x="564357" y="543116"/>
                    <a:pt x="555499" y="550069"/>
                  </a:cubicBezTo>
                  <a:cubicBezTo>
                    <a:pt x="557309" y="552355"/>
                    <a:pt x="558642" y="555784"/>
                    <a:pt x="561119" y="556832"/>
                  </a:cubicBezTo>
                  <a:cubicBezTo>
                    <a:pt x="577883" y="565404"/>
                    <a:pt x="521685" y="600361"/>
                    <a:pt x="514827" y="612362"/>
                  </a:cubicBezTo>
                  <a:cubicBezTo>
                    <a:pt x="451391" y="686753"/>
                    <a:pt x="356426" y="694849"/>
                    <a:pt x="268701" y="662940"/>
                  </a:cubicBezTo>
                  <a:cubicBezTo>
                    <a:pt x="202598" y="644938"/>
                    <a:pt x="128398" y="618268"/>
                    <a:pt x="88012" y="560546"/>
                  </a:cubicBezTo>
                  <a:cubicBezTo>
                    <a:pt x="86583" y="543211"/>
                    <a:pt x="54770" y="563880"/>
                    <a:pt x="44483" y="566452"/>
                  </a:cubicBezTo>
                  <a:cubicBezTo>
                    <a:pt x="46102" y="546164"/>
                    <a:pt x="63247" y="533495"/>
                    <a:pt x="80963" y="525971"/>
                  </a:cubicBezTo>
                  <a:cubicBezTo>
                    <a:pt x="65057" y="515112"/>
                    <a:pt x="42006" y="529019"/>
                    <a:pt x="25052" y="516731"/>
                  </a:cubicBezTo>
                  <a:cubicBezTo>
                    <a:pt x="31243" y="506063"/>
                    <a:pt x="52865" y="502730"/>
                    <a:pt x="48197" y="487775"/>
                  </a:cubicBezTo>
                  <a:cubicBezTo>
                    <a:pt x="41435" y="475393"/>
                    <a:pt x="35053" y="462629"/>
                    <a:pt x="29147" y="449580"/>
                  </a:cubicBezTo>
                  <a:cubicBezTo>
                    <a:pt x="13431" y="414719"/>
                    <a:pt x="1811" y="377762"/>
                    <a:pt x="1" y="339662"/>
                  </a:cubicBezTo>
                  <a:cubicBezTo>
                    <a:pt x="-190" y="260699"/>
                    <a:pt x="34481" y="178308"/>
                    <a:pt x="84773" y="112776"/>
                  </a:cubicBezTo>
                  <a:cubicBezTo>
                    <a:pt x="98680" y="98965"/>
                    <a:pt x="117920" y="56769"/>
                    <a:pt x="139542" y="67246"/>
                  </a:cubicBezTo>
                  <a:cubicBezTo>
                    <a:pt x="137256" y="47720"/>
                    <a:pt x="162688" y="48482"/>
                    <a:pt x="169832" y="30099"/>
                  </a:cubicBezTo>
                  <a:cubicBezTo>
                    <a:pt x="176690" y="24194"/>
                    <a:pt x="185167" y="18288"/>
                    <a:pt x="194216" y="13240"/>
                  </a:cubicBezTo>
                  <a:cubicBezTo>
                    <a:pt x="205836" y="6763"/>
                    <a:pt x="218409" y="1715"/>
                    <a:pt x="230220" y="0"/>
                  </a:cubicBezTo>
                  <a:cubicBezTo>
                    <a:pt x="232982" y="5048"/>
                    <a:pt x="234697" y="14573"/>
                    <a:pt x="239459" y="19336"/>
                  </a:cubicBezTo>
                  <a:close/>
                </a:path>
              </a:pathLst>
            </a:custGeom>
            <a:solidFill>
              <a:srgbClr val="FFFFFF"/>
            </a:solidFill>
            <a:ln w="9525" cap="flat">
              <a:noFill/>
              <a:prstDash val="solid"/>
              <a:miter/>
            </a:ln>
          </p:spPr>
          <p:txBody>
            <a:bodyPr rtlCol="0" anchor="ctr"/>
            <a:lstStyle/>
            <a:p>
              <a:endParaRPr lang="ja-JP" altLang="en-US"/>
            </a:p>
          </p:txBody>
        </p:sp>
        <p:sp>
          <p:nvSpPr>
            <p:cNvPr id="298" name="フリーフォーム: 図形 297">
              <a:extLst>
                <a:ext uri="{FF2B5EF4-FFF2-40B4-BE49-F238E27FC236}">
                  <a16:creationId xmlns:a16="http://schemas.microsoft.com/office/drawing/2014/main" id="{9FCC3B52-E3DF-78D7-E08F-A3B758DBAB19}"/>
                </a:ext>
              </a:extLst>
            </p:cNvPr>
            <p:cNvSpPr/>
            <p:nvPr/>
          </p:nvSpPr>
          <p:spPr>
            <a:xfrm>
              <a:off x="2813905" y="1631822"/>
              <a:ext cx="136503" cy="113453"/>
            </a:xfrm>
            <a:custGeom>
              <a:avLst/>
              <a:gdLst>
                <a:gd name="connsiteX0" fmla="*/ 42720 w 136503"/>
                <a:gd name="connsiteY0" fmla="*/ 66485 h 113453"/>
                <a:gd name="connsiteX1" fmla="*/ 48340 w 136503"/>
                <a:gd name="connsiteY1" fmla="*/ 74581 h 113453"/>
                <a:gd name="connsiteX2" fmla="*/ 43292 w 136503"/>
                <a:gd name="connsiteY2" fmla="*/ 60674 h 113453"/>
                <a:gd name="connsiteX3" fmla="*/ 42625 w 136503"/>
                <a:gd name="connsiteY3" fmla="*/ 66485 h 113453"/>
                <a:gd name="connsiteX4" fmla="*/ 83297 w 136503"/>
                <a:gd name="connsiteY4" fmla="*/ 70675 h 113453"/>
                <a:gd name="connsiteX5" fmla="*/ 89488 w 136503"/>
                <a:gd name="connsiteY5" fmla="*/ 56483 h 113453"/>
                <a:gd name="connsiteX6" fmla="*/ 71772 w 136503"/>
                <a:gd name="connsiteY6" fmla="*/ 80010 h 113453"/>
                <a:gd name="connsiteX7" fmla="*/ 83297 w 136503"/>
                <a:gd name="connsiteY7" fmla="*/ 70675 h 113453"/>
                <a:gd name="connsiteX8" fmla="*/ 98347 w 136503"/>
                <a:gd name="connsiteY8" fmla="*/ 107442 h 113453"/>
                <a:gd name="connsiteX9" fmla="*/ 17289 w 136503"/>
                <a:gd name="connsiteY9" fmla="*/ 91821 h 113453"/>
                <a:gd name="connsiteX10" fmla="*/ 8716 w 136503"/>
                <a:gd name="connsiteY10" fmla="*/ 24575 h 113453"/>
                <a:gd name="connsiteX11" fmla="*/ 1668 w 136503"/>
                <a:gd name="connsiteY11" fmla="*/ 0 h 113453"/>
                <a:gd name="connsiteX12" fmla="*/ 46816 w 136503"/>
                <a:gd name="connsiteY12" fmla="*/ 11240 h 113453"/>
                <a:gd name="connsiteX13" fmla="*/ 98442 w 136503"/>
                <a:gd name="connsiteY13" fmla="*/ 107347 h 113453"/>
                <a:gd name="connsiteX14" fmla="*/ 69676 w 136503"/>
                <a:gd name="connsiteY14" fmla="*/ 51625 h 113453"/>
                <a:gd name="connsiteX15" fmla="*/ 63485 w 136503"/>
                <a:gd name="connsiteY15" fmla="*/ 59055 h 113453"/>
                <a:gd name="connsiteX16" fmla="*/ 69676 w 136503"/>
                <a:gd name="connsiteY16" fmla="*/ 51625 h 113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36503" h="113453">
                  <a:moveTo>
                    <a:pt x="42720" y="66485"/>
                  </a:moveTo>
                  <a:cubicBezTo>
                    <a:pt x="43768" y="70104"/>
                    <a:pt x="43578" y="74200"/>
                    <a:pt x="48340" y="74581"/>
                  </a:cubicBezTo>
                  <a:cubicBezTo>
                    <a:pt x="50436" y="68008"/>
                    <a:pt x="50817" y="63532"/>
                    <a:pt x="43292" y="60674"/>
                  </a:cubicBezTo>
                  <a:cubicBezTo>
                    <a:pt x="43102" y="62103"/>
                    <a:pt x="42911" y="63437"/>
                    <a:pt x="42625" y="66485"/>
                  </a:cubicBezTo>
                  <a:close/>
                  <a:moveTo>
                    <a:pt x="83297" y="70675"/>
                  </a:moveTo>
                  <a:cubicBezTo>
                    <a:pt x="86726" y="66199"/>
                    <a:pt x="91203" y="62484"/>
                    <a:pt x="89488" y="56483"/>
                  </a:cubicBezTo>
                  <a:cubicBezTo>
                    <a:pt x="77868" y="57340"/>
                    <a:pt x="71295" y="69247"/>
                    <a:pt x="71772" y="80010"/>
                  </a:cubicBezTo>
                  <a:cubicBezTo>
                    <a:pt x="75677" y="76676"/>
                    <a:pt x="80440" y="74962"/>
                    <a:pt x="83297" y="70675"/>
                  </a:cubicBezTo>
                  <a:close/>
                  <a:moveTo>
                    <a:pt x="98347" y="107442"/>
                  </a:moveTo>
                  <a:cubicBezTo>
                    <a:pt x="69010" y="121539"/>
                    <a:pt x="40149" y="108585"/>
                    <a:pt x="17289" y="91821"/>
                  </a:cubicBezTo>
                  <a:cubicBezTo>
                    <a:pt x="-6809" y="72962"/>
                    <a:pt x="32529" y="45244"/>
                    <a:pt x="8716" y="24575"/>
                  </a:cubicBezTo>
                  <a:cubicBezTo>
                    <a:pt x="5192" y="16002"/>
                    <a:pt x="-3666" y="8954"/>
                    <a:pt x="1668" y="0"/>
                  </a:cubicBezTo>
                  <a:cubicBezTo>
                    <a:pt x="16241" y="18098"/>
                    <a:pt x="29290" y="41339"/>
                    <a:pt x="46816" y="11240"/>
                  </a:cubicBezTo>
                  <a:cubicBezTo>
                    <a:pt x="94060" y="-28861"/>
                    <a:pt x="189786" y="72200"/>
                    <a:pt x="98442" y="107347"/>
                  </a:cubicBezTo>
                  <a:close/>
                  <a:moveTo>
                    <a:pt x="69676" y="51625"/>
                  </a:moveTo>
                  <a:cubicBezTo>
                    <a:pt x="68057" y="40577"/>
                    <a:pt x="55770" y="55531"/>
                    <a:pt x="63485" y="59055"/>
                  </a:cubicBezTo>
                  <a:cubicBezTo>
                    <a:pt x="65485" y="57150"/>
                    <a:pt x="67581" y="55150"/>
                    <a:pt x="69676" y="51625"/>
                  </a:cubicBezTo>
                  <a:close/>
                </a:path>
              </a:pathLst>
            </a:custGeom>
            <a:solidFill>
              <a:srgbClr val="040000"/>
            </a:solidFill>
            <a:ln w="9525" cap="flat">
              <a:noFill/>
              <a:prstDash val="solid"/>
              <a:miter/>
            </a:ln>
          </p:spPr>
          <p:txBody>
            <a:bodyPr rtlCol="0" anchor="ctr"/>
            <a:lstStyle/>
            <a:p>
              <a:endParaRPr lang="ja-JP" altLang="en-US"/>
            </a:p>
          </p:txBody>
        </p:sp>
        <p:sp>
          <p:nvSpPr>
            <p:cNvPr id="299" name="フリーフォーム: 図形 298">
              <a:extLst>
                <a:ext uri="{FF2B5EF4-FFF2-40B4-BE49-F238E27FC236}">
                  <a16:creationId xmlns:a16="http://schemas.microsoft.com/office/drawing/2014/main" id="{D1E65C46-B844-443C-5793-F3271F9DEBA4}"/>
                </a:ext>
              </a:extLst>
            </p:cNvPr>
            <p:cNvSpPr/>
            <p:nvPr/>
          </p:nvSpPr>
          <p:spPr>
            <a:xfrm>
              <a:off x="2816749" y="1821751"/>
              <a:ext cx="25858" cy="71723"/>
            </a:xfrm>
            <a:custGeom>
              <a:avLst/>
              <a:gdLst>
                <a:gd name="connsiteX0" fmla="*/ 14159 w 25858"/>
                <a:gd name="connsiteY0" fmla="*/ 66675 h 71723"/>
                <a:gd name="connsiteX1" fmla="*/ 14921 w 25858"/>
                <a:gd name="connsiteY1" fmla="*/ 0 h 71723"/>
                <a:gd name="connsiteX2" fmla="*/ 17779 w 25858"/>
                <a:gd name="connsiteY2" fmla="*/ 55150 h 71723"/>
                <a:gd name="connsiteX3" fmla="*/ 25780 w 25858"/>
                <a:gd name="connsiteY3" fmla="*/ 71723 h 71723"/>
                <a:gd name="connsiteX4" fmla="*/ 14064 w 25858"/>
                <a:gd name="connsiteY4" fmla="*/ 66675 h 717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858" h="71723">
                  <a:moveTo>
                    <a:pt x="14159" y="66675"/>
                  </a:moveTo>
                  <a:cubicBezTo>
                    <a:pt x="-4986" y="49435"/>
                    <a:pt x="-4700" y="13621"/>
                    <a:pt x="14921" y="0"/>
                  </a:cubicBezTo>
                  <a:cubicBezTo>
                    <a:pt x="19684" y="18098"/>
                    <a:pt x="634" y="39338"/>
                    <a:pt x="17779" y="55150"/>
                  </a:cubicBezTo>
                  <a:cubicBezTo>
                    <a:pt x="22827" y="59817"/>
                    <a:pt x="26447" y="64579"/>
                    <a:pt x="25780" y="71723"/>
                  </a:cubicBezTo>
                  <a:cubicBezTo>
                    <a:pt x="21398" y="70485"/>
                    <a:pt x="17969" y="69723"/>
                    <a:pt x="14064" y="66675"/>
                  </a:cubicBezTo>
                  <a:close/>
                </a:path>
              </a:pathLst>
            </a:custGeom>
            <a:solidFill>
              <a:srgbClr val="040000"/>
            </a:solidFill>
            <a:ln w="9525" cap="flat">
              <a:noFill/>
              <a:prstDash val="solid"/>
              <a:miter/>
            </a:ln>
          </p:spPr>
          <p:txBody>
            <a:bodyPr rtlCol="0" anchor="ctr"/>
            <a:lstStyle/>
            <a:p>
              <a:endParaRPr lang="ja-JP" altLang="en-US"/>
            </a:p>
          </p:txBody>
        </p:sp>
        <p:sp>
          <p:nvSpPr>
            <p:cNvPr id="300" name="フリーフォーム: 図形 299">
              <a:extLst>
                <a:ext uri="{FF2B5EF4-FFF2-40B4-BE49-F238E27FC236}">
                  <a16:creationId xmlns:a16="http://schemas.microsoft.com/office/drawing/2014/main" id="{27662D45-CEF6-01F6-8191-3D460E4DF696}"/>
                </a:ext>
              </a:extLst>
            </p:cNvPr>
            <p:cNvSpPr/>
            <p:nvPr/>
          </p:nvSpPr>
          <p:spPr>
            <a:xfrm>
              <a:off x="2651627" y="1141353"/>
              <a:ext cx="971671" cy="768783"/>
            </a:xfrm>
            <a:custGeom>
              <a:avLst/>
              <a:gdLst>
                <a:gd name="connsiteX0" fmla="*/ 765354 w 971671"/>
                <a:gd name="connsiteY0" fmla="*/ 627344 h 768783"/>
                <a:gd name="connsiteX1" fmla="*/ 834696 w 971671"/>
                <a:gd name="connsiteY1" fmla="*/ 381789 h 768783"/>
                <a:gd name="connsiteX2" fmla="*/ 763640 w 971671"/>
                <a:gd name="connsiteY2" fmla="*/ 240629 h 768783"/>
                <a:gd name="connsiteX3" fmla="*/ 720682 w 971671"/>
                <a:gd name="connsiteY3" fmla="*/ 179383 h 768783"/>
                <a:gd name="connsiteX4" fmla="*/ 747162 w 971671"/>
                <a:gd name="connsiteY4" fmla="*/ 198052 h 768783"/>
                <a:gd name="connsiteX5" fmla="*/ 875463 w 971671"/>
                <a:gd name="connsiteY5" fmla="*/ 345309 h 768783"/>
                <a:gd name="connsiteX6" fmla="*/ 878511 w 971671"/>
                <a:gd name="connsiteY6" fmla="*/ 352929 h 768783"/>
                <a:gd name="connsiteX7" fmla="*/ 897752 w 971671"/>
                <a:gd name="connsiteY7" fmla="*/ 470943 h 768783"/>
                <a:gd name="connsiteX8" fmla="*/ 897561 w 971671"/>
                <a:gd name="connsiteY8" fmla="*/ 474087 h 768783"/>
                <a:gd name="connsiteX9" fmla="*/ 892513 w 971671"/>
                <a:gd name="connsiteY9" fmla="*/ 494756 h 768783"/>
                <a:gd name="connsiteX10" fmla="*/ 919373 w 971671"/>
                <a:gd name="connsiteY10" fmla="*/ 442559 h 768783"/>
                <a:gd name="connsiteX11" fmla="*/ 909848 w 971671"/>
                <a:gd name="connsiteY11" fmla="*/ 322163 h 768783"/>
                <a:gd name="connsiteX12" fmla="*/ 694964 w 971671"/>
                <a:gd name="connsiteY12" fmla="*/ 105279 h 768783"/>
                <a:gd name="connsiteX13" fmla="*/ 637148 w 971671"/>
                <a:gd name="connsiteY13" fmla="*/ 150046 h 768783"/>
                <a:gd name="connsiteX14" fmla="*/ 653436 w 971671"/>
                <a:gd name="connsiteY14" fmla="*/ 133758 h 768783"/>
                <a:gd name="connsiteX15" fmla="*/ 664104 w 971671"/>
                <a:gd name="connsiteY15" fmla="*/ 136711 h 768783"/>
                <a:gd name="connsiteX16" fmla="*/ 673819 w 971671"/>
                <a:gd name="connsiteY16" fmla="*/ 154999 h 768783"/>
                <a:gd name="connsiteX17" fmla="*/ 757448 w 971671"/>
                <a:gd name="connsiteY17" fmla="*/ 244248 h 768783"/>
                <a:gd name="connsiteX18" fmla="*/ 817837 w 971671"/>
                <a:gd name="connsiteY18" fmla="*/ 369216 h 768783"/>
                <a:gd name="connsiteX19" fmla="*/ 771736 w 971671"/>
                <a:gd name="connsiteY19" fmla="*/ 611818 h 768783"/>
                <a:gd name="connsiteX20" fmla="*/ 760973 w 971671"/>
                <a:gd name="connsiteY20" fmla="*/ 323973 h 768783"/>
                <a:gd name="connsiteX21" fmla="*/ 752877 w 971671"/>
                <a:gd name="connsiteY21" fmla="*/ 397982 h 768783"/>
                <a:gd name="connsiteX22" fmla="*/ 747066 w 971671"/>
                <a:gd name="connsiteY22" fmla="*/ 414746 h 768783"/>
                <a:gd name="connsiteX23" fmla="*/ 708585 w 971671"/>
                <a:gd name="connsiteY23" fmla="*/ 495899 h 768783"/>
                <a:gd name="connsiteX24" fmla="*/ 710300 w 971671"/>
                <a:gd name="connsiteY24" fmla="*/ 476468 h 768783"/>
                <a:gd name="connsiteX25" fmla="*/ 718968 w 971671"/>
                <a:gd name="connsiteY25" fmla="*/ 502757 h 768783"/>
                <a:gd name="connsiteX26" fmla="*/ 760592 w 971671"/>
                <a:gd name="connsiteY26" fmla="*/ 399601 h 768783"/>
                <a:gd name="connsiteX27" fmla="*/ 765069 w 971671"/>
                <a:gd name="connsiteY27" fmla="*/ 381980 h 768783"/>
                <a:gd name="connsiteX28" fmla="*/ 764306 w 971671"/>
                <a:gd name="connsiteY28" fmla="*/ 611913 h 768783"/>
                <a:gd name="connsiteX29" fmla="*/ 765164 w 971671"/>
                <a:gd name="connsiteY29" fmla="*/ 627249 h 768783"/>
                <a:gd name="connsiteX30" fmla="*/ 577997 w 971671"/>
                <a:gd name="connsiteY30" fmla="*/ 93277 h 768783"/>
                <a:gd name="connsiteX31" fmla="*/ 578379 w 971671"/>
                <a:gd name="connsiteY31" fmla="*/ 87848 h 768783"/>
                <a:gd name="connsiteX32" fmla="*/ 577997 w 971671"/>
                <a:gd name="connsiteY32" fmla="*/ 93277 h 768783"/>
                <a:gd name="connsiteX33" fmla="*/ 345873 w 971671"/>
                <a:gd name="connsiteY33" fmla="*/ 97373 h 768783"/>
                <a:gd name="connsiteX34" fmla="*/ 412929 w 971671"/>
                <a:gd name="connsiteY34" fmla="*/ 127281 h 768783"/>
                <a:gd name="connsiteX35" fmla="*/ 402928 w 971671"/>
                <a:gd name="connsiteY35" fmla="*/ 158619 h 768783"/>
                <a:gd name="connsiteX36" fmla="*/ 527039 w 971671"/>
                <a:gd name="connsiteY36" fmla="*/ 325878 h 768783"/>
                <a:gd name="connsiteX37" fmla="*/ 630956 w 971671"/>
                <a:gd name="connsiteY37" fmla="*/ 492946 h 768783"/>
                <a:gd name="connsiteX38" fmla="*/ 646768 w 971671"/>
                <a:gd name="connsiteY38" fmla="*/ 390171 h 768783"/>
                <a:gd name="connsiteX39" fmla="*/ 633909 w 971671"/>
                <a:gd name="connsiteY39" fmla="*/ 302541 h 768783"/>
                <a:gd name="connsiteX40" fmla="*/ 677915 w 971671"/>
                <a:gd name="connsiteY40" fmla="*/ 362835 h 768783"/>
                <a:gd name="connsiteX41" fmla="*/ 676867 w 971671"/>
                <a:gd name="connsiteY41" fmla="*/ 336069 h 768783"/>
                <a:gd name="connsiteX42" fmla="*/ 559805 w 971671"/>
                <a:gd name="connsiteY42" fmla="*/ 191670 h 768783"/>
                <a:gd name="connsiteX43" fmla="*/ 612002 w 971671"/>
                <a:gd name="connsiteY43" fmla="*/ 279300 h 768783"/>
                <a:gd name="connsiteX44" fmla="*/ 634576 w 971671"/>
                <a:gd name="connsiteY44" fmla="*/ 411888 h 768783"/>
                <a:gd name="connsiteX45" fmla="*/ 409119 w 971671"/>
                <a:gd name="connsiteY45" fmla="*/ 166715 h 768783"/>
                <a:gd name="connsiteX46" fmla="*/ 409596 w 971671"/>
                <a:gd name="connsiteY46" fmla="*/ 159381 h 768783"/>
                <a:gd name="connsiteX47" fmla="*/ 450839 w 971671"/>
                <a:gd name="connsiteY47" fmla="*/ 127186 h 768783"/>
                <a:gd name="connsiteX48" fmla="*/ 484081 w 971671"/>
                <a:gd name="connsiteY48" fmla="*/ 153475 h 768783"/>
                <a:gd name="connsiteX49" fmla="*/ 500655 w 971671"/>
                <a:gd name="connsiteY49" fmla="*/ 152046 h 768783"/>
                <a:gd name="connsiteX50" fmla="*/ 439599 w 971671"/>
                <a:gd name="connsiteY50" fmla="*/ 39842 h 768783"/>
                <a:gd name="connsiteX51" fmla="*/ 518180 w 971671"/>
                <a:gd name="connsiteY51" fmla="*/ 115089 h 768783"/>
                <a:gd name="connsiteX52" fmla="*/ 418644 w 971671"/>
                <a:gd name="connsiteY52" fmla="*/ 31079 h 768783"/>
                <a:gd name="connsiteX53" fmla="*/ 491606 w 971671"/>
                <a:gd name="connsiteY53" fmla="*/ 146046 h 768783"/>
                <a:gd name="connsiteX54" fmla="*/ 459697 w 971671"/>
                <a:gd name="connsiteY54" fmla="*/ 108993 h 768783"/>
                <a:gd name="connsiteX55" fmla="*/ 458840 w 971671"/>
                <a:gd name="connsiteY55" fmla="*/ 118042 h 768783"/>
                <a:gd name="connsiteX56" fmla="*/ 452839 w 971671"/>
                <a:gd name="connsiteY56" fmla="*/ 111184 h 768783"/>
                <a:gd name="connsiteX57" fmla="*/ 452172 w 971671"/>
                <a:gd name="connsiteY57" fmla="*/ 106517 h 768783"/>
                <a:gd name="connsiteX58" fmla="*/ 451982 w 971671"/>
                <a:gd name="connsiteY58" fmla="*/ 99278 h 768783"/>
                <a:gd name="connsiteX59" fmla="*/ 360732 w 971671"/>
                <a:gd name="connsiteY59" fmla="*/ 42414 h 768783"/>
                <a:gd name="connsiteX60" fmla="*/ 241194 w 971671"/>
                <a:gd name="connsiteY60" fmla="*/ 87753 h 768783"/>
                <a:gd name="connsiteX61" fmla="*/ 339206 w 971671"/>
                <a:gd name="connsiteY61" fmla="*/ 96039 h 768783"/>
                <a:gd name="connsiteX62" fmla="*/ 345778 w 971671"/>
                <a:gd name="connsiteY62" fmla="*/ 97278 h 768783"/>
                <a:gd name="connsiteX63" fmla="*/ 279675 w 971671"/>
                <a:gd name="connsiteY63" fmla="*/ 2790 h 768783"/>
                <a:gd name="connsiteX64" fmla="*/ 486462 w 971671"/>
                <a:gd name="connsiteY64" fmla="*/ 2504 h 768783"/>
                <a:gd name="connsiteX65" fmla="*/ 556376 w 971671"/>
                <a:gd name="connsiteY65" fmla="*/ 39556 h 768783"/>
                <a:gd name="connsiteX66" fmla="*/ 570854 w 971671"/>
                <a:gd name="connsiteY66" fmla="*/ 65464 h 768783"/>
                <a:gd name="connsiteX67" fmla="*/ 587522 w 971671"/>
                <a:gd name="connsiteY67" fmla="*/ 88038 h 768783"/>
                <a:gd name="connsiteX68" fmla="*/ 663627 w 971671"/>
                <a:gd name="connsiteY68" fmla="*/ 54225 h 768783"/>
                <a:gd name="connsiteX69" fmla="*/ 672867 w 971671"/>
                <a:gd name="connsiteY69" fmla="*/ 53082 h 768783"/>
                <a:gd name="connsiteX70" fmla="*/ 777261 w 971671"/>
                <a:gd name="connsiteY70" fmla="*/ 43747 h 768783"/>
                <a:gd name="connsiteX71" fmla="*/ 948234 w 971671"/>
                <a:gd name="connsiteY71" fmla="*/ 207291 h 768783"/>
                <a:gd name="connsiteX72" fmla="*/ 959379 w 971671"/>
                <a:gd name="connsiteY72" fmla="*/ 279967 h 768783"/>
                <a:gd name="connsiteX73" fmla="*/ 915754 w 971671"/>
                <a:gd name="connsiteY73" fmla="*/ 614866 h 768783"/>
                <a:gd name="connsiteX74" fmla="*/ 814694 w 971671"/>
                <a:gd name="connsiteY74" fmla="*/ 703925 h 768783"/>
                <a:gd name="connsiteX75" fmla="*/ 654197 w 971671"/>
                <a:gd name="connsiteY75" fmla="*/ 768695 h 768783"/>
                <a:gd name="connsiteX76" fmla="*/ 668485 w 971671"/>
                <a:gd name="connsiteY76" fmla="*/ 759075 h 768783"/>
                <a:gd name="connsiteX77" fmla="*/ 641910 w 971671"/>
                <a:gd name="connsiteY77" fmla="*/ 762123 h 768783"/>
                <a:gd name="connsiteX78" fmla="*/ 638481 w 971671"/>
                <a:gd name="connsiteY78" fmla="*/ 762789 h 768783"/>
                <a:gd name="connsiteX79" fmla="*/ 647625 w 971671"/>
                <a:gd name="connsiteY79" fmla="*/ 748311 h 768783"/>
                <a:gd name="connsiteX80" fmla="*/ 740685 w 971671"/>
                <a:gd name="connsiteY80" fmla="*/ 678684 h 768783"/>
                <a:gd name="connsiteX81" fmla="*/ 707442 w 971671"/>
                <a:gd name="connsiteY81" fmla="*/ 596292 h 768783"/>
                <a:gd name="connsiteX82" fmla="*/ 639243 w 971671"/>
                <a:gd name="connsiteY82" fmla="*/ 578004 h 768783"/>
                <a:gd name="connsiteX83" fmla="*/ 515704 w 971671"/>
                <a:gd name="connsiteY83" fmla="*/ 633726 h 768783"/>
                <a:gd name="connsiteX84" fmla="*/ 535611 w 971671"/>
                <a:gd name="connsiteY84" fmla="*/ 415317 h 768783"/>
                <a:gd name="connsiteX85" fmla="*/ 287961 w 971671"/>
                <a:gd name="connsiteY85" fmla="*/ 189099 h 768783"/>
                <a:gd name="connsiteX86" fmla="*/ 281770 w 971671"/>
                <a:gd name="connsiteY86" fmla="*/ 185289 h 768783"/>
                <a:gd name="connsiteX87" fmla="*/ 245289 w 971671"/>
                <a:gd name="connsiteY87" fmla="*/ 194718 h 768783"/>
                <a:gd name="connsiteX88" fmla="*/ 227287 w 971671"/>
                <a:gd name="connsiteY88" fmla="*/ 203577 h 768783"/>
                <a:gd name="connsiteX89" fmla="*/ 215286 w 971671"/>
                <a:gd name="connsiteY89" fmla="*/ 200529 h 768783"/>
                <a:gd name="connsiteX90" fmla="*/ 62314 w 971671"/>
                <a:gd name="connsiteY90" fmla="*/ 320925 h 768783"/>
                <a:gd name="connsiteX91" fmla="*/ 86412 w 971671"/>
                <a:gd name="connsiteY91" fmla="*/ 230342 h 768783"/>
                <a:gd name="connsiteX92" fmla="*/ 214143 w 971671"/>
                <a:gd name="connsiteY92" fmla="*/ 123471 h 768783"/>
                <a:gd name="connsiteX93" fmla="*/ 81745 w 971671"/>
                <a:gd name="connsiteY93" fmla="*/ 228246 h 768783"/>
                <a:gd name="connsiteX94" fmla="*/ 46026 w 971671"/>
                <a:gd name="connsiteY94" fmla="*/ 345594 h 768783"/>
                <a:gd name="connsiteX95" fmla="*/ 44502 w 971671"/>
                <a:gd name="connsiteY95" fmla="*/ 390267 h 768783"/>
                <a:gd name="connsiteX96" fmla="*/ 174995 w 971671"/>
                <a:gd name="connsiteY96" fmla="*/ 229389 h 768783"/>
                <a:gd name="connsiteX97" fmla="*/ 26310 w 971671"/>
                <a:gd name="connsiteY97" fmla="*/ 499899 h 768783"/>
                <a:gd name="connsiteX98" fmla="*/ 12308 w 971671"/>
                <a:gd name="connsiteY98" fmla="*/ 446750 h 768783"/>
                <a:gd name="connsiteX99" fmla="*/ 21 w 971671"/>
                <a:gd name="connsiteY99" fmla="*/ 356453 h 768783"/>
                <a:gd name="connsiteX100" fmla="*/ 24690 w 971671"/>
                <a:gd name="connsiteY100" fmla="*/ 284253 h 768783"/>
                <a:gd name="connsiteX101" fmla="*/ 279770 w 971671"/>
                <a:gd name="connsiteY101" fmla="*/ 2885 h 768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971671" h="768783">
                  <a:moveTo>
                    <a:pt x="765354" y="627344"/>
                  </a:moveTo>
                  <a:cubicBezTo>
                    <a:pt x="834696" y="574099"/>
                    <a:pt x="862223" y="464181"/>
                    <a:pt x="834696" y="381789"/>
                  </a:cubicBezTo>
                  <a:cubicBezTo>
                    <a:pt x="823933" y="327497"/>
                    <a:pt x="794596" y="283587"/>
                    <a:pt x="763640" y="240629"/>
                  </a:cubicBezTo>
                  <a:cubicBezTo>
                    <a:pt x="749067" y="220341"/>
                    <a:pt x="734112" y="200243"/>
                    <a:pt x="720682" y="179383"/>
                  </a:cubicBezTo>
                  <a:cubicBezTo>
                    <a:pt x="730874" y="182812"/>
                    <a:pt x="736303" y="195004"/>
                    <a:pt x="747162" y="198052"/>
                  </a:cubicBezTo>
                  <a:cubicBezTo>
                    <a:pt x="810408" y="222246"/>
                    <a:pt x="843364" y="290254"/>
                    <a:pt x="875463" y="345309"/>
                  </a:cubicBezTo>
                  <a:cubicBezTo>
                    <a:pt x="876606" y="347880"/>
                    <a:pt x="877559" y="350357"/>
                    <a:pt x="878511" y="352929"/>
                  </a:cubicBezTo>
                  <a:cubicBezTo>
                    <a:pt x="892513" y="391314"/>
                    <a:pt x="886703" y="432081"/>
                    <a:pt x="897752" y="470943"/>
                  </a:cubicBezTo>
                  <a:cubicBezTo>
                    <a:pt x="898133" y="471896"/>
                    <a:pt x="898133" y="473706"/>
                    <a:pt x="897561" y="474087"/>
                  </a:cubicBezTo>
                  <a:cubicBezTo>
                    <a:pt x="888894" y="479611"/>
                    <a:pt x="891370" y="487422"/>
                    <a:pt x="892513" y="494756"/>
                  </a:cubicBezTo>
                  <a:cubicBezTo>
                    <a:pt x="908991" y="520283"/>
                    <a:pt x="912706" y="453417"/>
                    <a:pt x="919373" y="442559"/>
                  </a:cubicBezTo>
                  <a:cubicBezTo>
                    <a:pt x="930994" y="409793"/>
                    <a:pt x="925851" y="366645"/>
                    <a:pt x="909848" y="322163"/>
                  </a:cubicBezTo>
                  <a:cubicBezTo>
                    <a:pt x="872320" y="217388"/>
                    <a:pt x="774975" y="105374"/>
                    <a:pt x="694964" y="105279"/>
                  </a:cubicBezTo>
                  <a:cubicBezTo>
                    <a:pt x="683439" y="109184"/>
                    <a:pt x="590666" y="147093"/>
                    <a:pt x="637148" y="150046"/>
                  </a:cubicBezTo>
                  <a:cubicBezTo>
                    <a:pt x="642577" y="143664"/>
                    <a:pt x="648006" y="138235"/>
                    <a:pt x="653436" y="133758"/>
                  </a:cubicBezTo>
                  <a:lnTo>
                    <a:pt x="664104" y="136711"/>
                  </a:lnTo>
                  <a:cubicBezTo>
                    <a:pt x="666580" y="143569"/>
                    <a:pt x="665056" y="152904"/>
                    <a:pt x="673819" y="154999"/>
                  </a:cubicBezTo>
                  <a:cubicBezTo>
                    <a:pt x="704013" y="179859"/>
                    <a:pt x="733064" y="210339"/>
                    <a:pt x="757448" y="244248"/>
                  </a:cubicBezTo>
                  <a:cubicBezTo>
                    <a:pt x="785166" y="282634"/>
                    <a:pt x="806883" y="325306"/>
                    <a:pt x="817837" y="369216"/>
                  </a:cubicBezTo>
                  <a:cubicBezTo>
                    <a:pt x="850889" y="449226"/>
                    <a:pt x="828600" y="548477"/>
                    <a:pt x="771736" y="611818"/>
                  </a:cubicBezTo>
                  <a:cubicBezTo>
                    <a:pt x="780785" y="520950"/>
                    <a:pt x="799644" y="409888"/>
                    <a:pt x="760973" y="323973"/>
                  </a:cubicBezTo>
                  <a:cubicBezTo>
                    <a:pt x="755258" y="346928"/>
                    <a:pt x="758687" y="373312"/>
                    <a:pt x="752877" y="397982"/>
                  </a:cubicBezTo>
                  <a:cubicBezTo>
                    <a:pt x="751543" y="403697"/>
                    <a:pt x="749638" y="409317"/>
                    <a:pt x="747066" y="414746"/>
                  </a:cubicBezTo>
                  <a:cubicBezTo>
                    <a:pt x="734779" y="440463"/>
                    <a:pt x="730112" y="477801"/>
                    <a:pt x="708585" y="495899"/>
                  </a:cubicBezTo>
                  <a:cubicBezTo>
                    <a:pt x="704489" y="489041"/>
                    <a:pt x="714872" y="483040"/>
                    <a:pt x="710300" y="476468"/>
                  </a:cubicBezTo>
                  <a:cubicBezTo>
                    <a:pt x="694679" y="494280"/>
                    <a:pt x="688869" y="540952"/>
                    <a:pt x="718968" y="502757"/>
                  </a:cubicBezTo>
                  <a:cubicBezTo>
                    <a:pt x="742685" y="471896"/>
                    <a:pt x="751543" y="435606"/>
                    <a:pt x="760592" y="399601"/>
                  </a:cubicBezTo>
                  <a:cubicBezTo>
                    <a:pt x="762021" y="393696"/>
                    <a:pt x="763545" y="387885"/>
                    <a:pt x="765069" y="381980"/>
                  </a:cubicBezTo>
                  <a:cubicBezTo>
                    <a:pt x="785928" y="456656"/>
                    <a:pt x="762021" y="537618"/>
                    <a:pt x="764306" y="611913"/>
                  </a:cubicBezTo>
                  <a:cubicBezTo>
                    <a:pt x="764497" y="617057"/>
                    <a:pt x="764783" y="622105"/>
                    <a:pt x="765164" y="627249"/>
                  </a:cubicBezTo>
                  <a:close/>
                  <a:moveTo>
                    <a:pt x="577997" y="93277"/>
                  </a:moveTo>
                  <a:cubicBezTo>
                    <a:pt x="578379" y="91182"/>
                    <a:pt x="578379" y="89467"/>
                    <a:pt x="578379" y="87848"/>
                  </a:cubicBezTo>
                  <a:cubicBezTo>
                    <a:pt x="574283" y="88229"/>
                    <a:pt x="576950" y="91277"/>
                    <a:pt x="577997" y="93277"/>
                  </a:cubicBezTo>
                  <a:close/>
                  <a:moveTo>
                    <a:pt x="345873" y="97373"/>
                  </a:moveTo>
                  <a:cubicBezTo>
                    <a:pt x="357684" y="102897"/>
                    <a:pt x="437409" y="110517"/>
                    <a:pt x="412929" y="127281"/>
                  </a:cubicBezTo>
                  <a:cubicBezTo>
                    <a:pt x="407500" y="137759"/>
                    <a:pt x="404262" y="148236"/>
                    <a:pt x="402928" y="158619"/>
                  </a:cubicBezTo>
                  <a:cubicBezTo>
                    <a:pt x="393689" y="228627"/>
                    <a:pt x="469603" y="293874"/>
                    <a:pt x="527039" y="325878"/>
                  </a:cubicBezTo>
                  <a:cubicBezTo>
                    <a:pt x="601810" y="371026"/>
                    <a:pt x="639148" y="398934"/>
                    <a:pt x="630956" y="492946"/>
                  </a:cubicBezTo>
                  <a:cubicBezTo>
                    <a:pt x="651435" y="531237"/>
                    <a:pt x="642768" y="402268"/>
                    <a:pt x="646768" y="390171"/>
                  </a:cubicBezTo>
                  <a:cubicBezTo>
                    <a:pt x="649340" y="359977"/>
                    <a:pt x="639434" y="330926"/>
                    <a:pt x="633909" y="302541"/>
                  </a:cubicBezTo>
                  <a:cubicBezTo>
                    <a:pt x="652102" y="317115"/>
                    <a:pt x="667913" y="341022"/>
                    <a:pt x="677915" y="362835"/>
                  </a:cubicBezTo>
                  <a:cubicBezTo>
                    <a:pt x="700203" y="377408"/>
                    <a:pt x="682201" y="343499"/>
                    <a:pt x="676867" y="336069"/>
                  </a:cubicBezTo>
                  <a:cubicBezTo>
                    <a:pt x="641339" y="306542"/>
                    <a:pt x="593333" y="196147"/>
                    <a:pt x="559805" y="191670"/>
                  </a:cubicBezTo>
                  <a:cubicBezTo>
                    <a:pt x="566568" y="223103"/>
                    <a:pt x="602381" y="246820"/>
                    <a:pt x="612002" y="279300"/>
                  </a:cubicBezTo>
                  <a:cubicBezTo>
                    <a:pt x="629147" y="319782"/>
                    <a:pt x="641434" y="369788"/>
                    <a:pt x="634576" y="411888"/>
                  </a:cubicBezTo>
                  <a:cubicBezTo>
                    <a:pt x="591333" y="311304"/>
                    <a:pt x="424931" y="303399"/>
                    <a:pt x="409119" y="166715"/>
                  </a:cubicBezTo>
                  <a:cubicBezTo>
                    <a:pt x="409119" y="164143"/>
                    <a:pt x="409214" y="161667"/>
                    <a:pt x="409596" y="159381"/>
                  </a:cubicBezTo>
                  <a:cubicBezTo>
                    <a:pt x="412453" y="138711"/>
                    <a:pt x="428550" y="127758"/>
                    <a:pt x="450839" y="127186"/>
                  </a:cubicBezTo>
                  <a:cubicBezTo>
                    <a:pt x="468936" y="121852"/>
                    <a:pt x="472746" y="144331"/>
                    <a:pt x="484081" y="153475"/>
                  </a:cubicBezTo>
                  <a:cubicBezTo>
                    <a:pt x="489510" y="158809"/>
                    <a:pt x="497892" y="158047"/>
                    <a:pt x="500655" y="152046"/>
                  </a:cubicBezTo>
                  <a:cubicBezTo>
                    <a:pt x="514180" y="107184"/>
                    <a:pt x="460364" y="74037"/>
                    <a:pt x="439599" y="39842"/>
                  </a:cubicBezTo>
                  <a:cubicBezTo>
                    <a:pt x="484271" y="43842"/>
                    <a:pt x="489796" y="94706"/>
                    <a:pt x="518180" y="115089"/>
                  </a:cubicBezTo>
                  <a:cubicBezTo>
                    <a:pt x="504750" y="74703"/>
                    <a:pt x="469222" y="14601"/>
                    <a:pt x="418644" y="31079"/>
                  </a:cubicBezTo>
                  <a:cubicBezTo>
                    <a:pt x="441409" y="67274"/>
                    <a:pt x="495225" y="98802"/>
                    <a:pt x="491606" y="146046"/>
                  </a:cubicBezTo>
                  <a:cubicBezTo>
                    <a:pt x="479414" y="135187"/>
                    <a:pt x="472080" y="119185"/>
                    <a:pt x="459697" y="108993"/>
                  </a:cubicBezTo>
                  <a:cubicBezTo>
                    <a:pt x="459697" y="112041"/>
                    <a:pt x="459316" y="115089"/>
                    <a:pt x="458840" y="118042"/>
                  </a:cubicBezTo>
                  <a:cubicBezTo>
                    <a:pt x="456459" y="117185"/>
                    <a:pt x="454077" y="114042"/>
                    <a:pt x="452839" y="111184"/>
                  </a:cubicBezTo>
                  <a:cubicBezTo>
                    <a:pt x="451982" y="109279"/>
                    <a:pt x="451696" y="107469"/>
                    <a:pt x="452172" y="106517"/>
                  </a:cubicBezTo>
                  <a:cubicBezTo>
                    <a:pt x="459030" y="103659"/>
                    <a:pt x="454363" y="101469"/>
                    <a:pt x="451982" y="99278"/>
                  </a:cubicBezTo>
                  <a:cubicBezTo>
                    <a:pt x="424169" y="76608"/>
                    <a:pt x="401118" y="39747"/>
                    <a:pt x="360732" y="42414"/>
                  </a:cubicBezTo>
                  <a:cubicBezTo>
                    <a:pt x="340444" y="43461"/>
                    <a:pt x="232050" y="68226"/>
                    <a:pt x="241194" y="87753"/>
                  </a:cubicBezTo>
                  <a:cubicBezTo>
                    <a:pt x="273579" y="89562"/>
                    <a:pt x="306249" y="90229"/>
                    <a:pt x="339206" y="96039"/>
                  </a:cubicBezTo>
                  <a:cubicBezTo>
                    <a:pt x="341396" y="96420"/>
                    <a:pt x="343587" y="96801"/>
                    <a:pt x="345778" y="97278"/>
                  </a:cubicBezTo>
                  <a:close/>
                  <a:moveTo>
                    <a:pt x="279675" y="2790"/>
                  </a:moveTo>
                  <a:cubicBezTo>
                    <a:pt x="348731" y="-6069"/>
                    <a:pt x="417406" y="9648"/>
                    <a:pt x="486462" y="2504"/>
                  </a:cubicBezTo>
                  <a:cubicBezTo>
                    <a:pt x="515418" y="1075"/>
                    <a:pt x="533611" y="26126"/>
                    <a:pt x="556376" y="39556"/>
                  </a:cubicBezTo>
                  <a:cubicBezTo>
                    <a:pt x="565615" y="46128"/>
                    <a:pt x="567901" y="56225"/>
                    <a:pt x="570854" y="65464"/>
                  </a:cubicBezTo>
                  <a:cubicBezTo>
                    <a:pt x="572949" y="76037"/>
                    <a:pt x="583236" y="78990"/>
                    <a:pt x="587522" y="88038"/>
                  </a:cubicBezTo>
                  <a:cubicBezTo>
                    <a:pt x="608097" y="80895"/>
                    <a:pt x="636290" y="59559"/>
                    <a:pt x="663627" y="54225"/>
                  </a:cubicBezTo>
                  <a:cubicBezTo>
                    <a:pt x="666675" y="53653"/>
                    <a:pt x="669819" y="53177"/>
                    <a:pt x="672867" y="53082"/>
                  </a:cubicBezTo>
                  <a:cubicBezTo>
                    <a:pt x="706776" y="48795"/>
                    <a:pt x="744685" y="19554"/>
                    <a:pt x="777261" y="43747"/>
                  </a:cubicBezTo>
                  <a:cubicBezTo>
                    <a:pt x="829553" y="103183"/>
                    <a:pt x="932042" y="120328"/>
                    <a:pt x="948234" y="207291"/>
                  </a:cubicBezTo>
                  <a:cubicBezTo>
                    <a:pt x="952044" y="233009"/>
                    <a:pt x="955854" y="257107"/>
                    <a:pt x="959379" y="279967"/>
                  </a:cubicBezTo>
                  <a:cubicBezTo>
                    <a:pt x="977476" y="399792"/>
                    <a:pt x="984525" y="486945"/>
                    <a:pt x="915754" y="614866"/>
                  </a:cubicBezTo>
                  <a:cubicBezTo>
                    <a:pt x="883845" y="642774"/>
                    <a:pt x="850603" y="675731"/>
                    <a:pt x="814694" y="703925"/>
                  </a:cubicBezTo>
                  <a:cubicBezTo>
                    <a:pt x="766973" y="741453"/>
                    <a:pt x="714586" y="770600"/>
                    <a:pt x="654197" y="768695"/>
                  </a:cubicBezTo>
                  <a:cubicBezTo>
                    <a:pt x="658770" y="765075"/>
                    <a:pt x="663818" y="762694"/>
                    <a:pt x="668485" y="759075"/>
                  </a:cubicBezTo>
                  <a:cubicBezTo>
                    <a:pt x="659913" y="755360"/>
                    <a:pt x="646768" y="751836"/>
                    <a:pt x="641910" y="762123"/>
                  </a:cubicBezTo>
                  <a:cubicBezTo>
                    <a:pt x="641815" y="762599"/>
                    <a:pt x="638958" y="763266"/>
                    <a:pt x="638481" y="762789"/>
                  </a:cubicBezTo>
                  <a:cubicBezTo>
                    <a:pt x="633147" y="757074"/>
                    <a:pt x="639624" y="749169"/>
                    <a:pt x="647625" y="748311"/>
                  </a:cubicBezTo>
                  <a:cubicBezTo>
                    <a:pt x="692774" y="748788"/>
                    <a:pt x="730207" y="716022"/>
                    <a:pt x="740685" y="678684"/>
                  </a:cubicBezTo>
                  <a:cubicBezTo>
                    <a:pt x="748876" y="649632"/>
                    <a:pt x="740780" y="617724"/>
                    <a:pt x="707442" y="596292"/>
                  </a:cubicBezTo>
                  <a:cubicBezTo>
                    <a:pt x="687630" y="581338"/>
                    <a:pt x="663818" y="563241"/>
                    <a:pt x="639243" y="578004"/>
                  </a:cubicBezTo>
                  <a:cubicBezTo>
                    <a:pt x="595238" y="588672"/>
                    <a:pt x="561519" y="643060"/>
                    <a:pt x="515704" y="633726"/>
                  </a:cubicBezTo>
                  <a:cubicBezTo>
                    <a:pt x="597905" y="587529"/>
                    <a:pt x="587999" y="481040"/>
                    <a:pt x="535611" y="415317"/>
                  </a:cubicBezTo>
                  <a:cubicBezTo>
                    <a:pt x="517990" y="364930"/>
                    <a:pt x="234812" y="222341"/>
                    <a:pt x="287961" y="189099"/>
                  </a:cubicBezTo>
                  <a:cubicBezTo>
                    <a:pt x="285866" y="187765"/>
                    <a:pt x="283008" y="184812"/>
                    <a:pt x="281770" y="185289"/>
                  </a:cubicBezTo>
                  <a:cubicBezTo>
                    <a:pt x="270054" y="189765"/>
                    <a:pt x="256529" y="186622"/>
                    <a:pt x="245289" y="194718"/>
                  </a:cubicBezTo>
                  <a:cubicBezTo>
                    <a:pt x="240051" y="198433"/>
                    <a:pt x="234145" y="202910"/>
                    <a:pt x="227287" y="203577"/>
                  </a:cubicBezTo>
                  <a:cubicBezTo>
                    <a:pt x="223572" y="203958"/>
                    <a:pt x="219572" y="203196"/>
                    <a:pt x="215286" y="200529"/>
                  </a:cubicBezTo>
                  <a:cubicBezTo>
                    <a:pt x="153754" y="224341"/>
                    <a:pt x="96509" y="264918"/>
                    <a:pt x="62314" y="320925"/>
                  </a:cubicBezTo>
                  <a:cubicBezTo>
                    <a:pt x="62314" y="290064"/>
                    <a:pt x="71172" y="258822"/>
                    <a:pt x="86412" y="230342"/>
                  </a:cubicBezTo>
                  <a:cubicBezTo>
                    <a:pt x="113559" y="179764"/>
                    <a:pt x="160898" y="137949"/>
                    <a:pt x="214143" y="123471"/>
                  </a:cubicBezTo>
                  <a:cubicBezTo>
                    <a:pt x="167470" y="107660"/>
                    <a:pt x="115368" y="164810"/>
                    <a:pt x="81745" y="228246"/>
                  </a:cubicBezTo>
                  <a:cubicBezTo>
                    <a:pt x="58695" y="271585"/>
                    <a:pt x="44312" y="317877"/>
                    <a:pt x="46026" y="345594"/>
                  </a:cubicBezTo>
                  <a:cubicBezTo>
                    <a:pt x="45645" y="358548"/>
                    <a:pt x="20404" y="388171"/>
                    <a:pt x="44502" y="390267"/>
                  </a:cubicBezTo>
                  <a:cubicBezTo>
                    <a:pt x="58218" y="322163"/>
                    <a:pt x="110320" y="258060"/>
                    <a:pt x="174995" y="229389"/>
                  </a:cubicBezTo>
                  <a:cubicBezTo>
                    <a:pt x="108320" y="305018"/>
                    <a:pt x="36406" y="393124"/>
                    <a:pt x="26310" y="499899"/>
                  </a:cubicBezTo>
                  <a:cubicBezTo>
                    <a:pt x="15546" y="486660"/>
                    <a:pt x="6307" y="464466"/>
                    <a:pt x="12308" y="446750"/>
                  </a:cubicBezTo>
                  <a:cubicBezTo>
                    <a:pt x="20023" y="416175"/>
                    <a:pt x="-741" y="386933"/>
                    <a:pt x="21" y="356453"/>
                  </a:cubicBezTo>
                  <a:cubicBezTo>
                    <a:pt x="6497" y="332069"/>
                    <a:pt x="14784" y="307875"/>
                    <a:pt x="24690" y="284253"/>
                  </a:cubicBezTo>
                  <a:cubicBezTo>
                    <a:pt x="74125" y="165953"/>
                    <a:pt x="164327" y="60035"/>
                    <a:pt x="279770" y="2885"/>
                  </a:cubicBezTo>
                  <a:close/>
                </a:path>
              </a:pathLst>
            </a:custGeom>
            <a:solidFill>
              <a:srgbClr val="898989"/>
            </a:solidFill>
            <a:ln w="9525" cap="flat">
              <a:noFill/>
              <a:prstDash val="solid"/>
              <a:miter/>
            </a:ln>
          </p:spPr>
          <p:txBody>
            <a:bodyPr rtlCol="0" anchor="ctr"/>
            <a:lstStyle/>
            <a:p>
              <a:endParaRPr lang="ja-JP" altLang="en-US"/>
            </a:p>
          </p:txBody>
        </p:sp>
        <p:sp>
          <p:nvSpPr>
            <p:cNvPr id="301" name="フリーフォーム: 図形 300">
              <a:extLst>
                <a:ext uri="{FF2B5EF4-FFF2-40B4-BE49-F238E27FC236}">
                  <a16:creationId xmlns:a16="http://schemas.microsoft.com/office/drawing/2014/main" id="{34E759CB-88AA-1077-B102-59607DC79E66}"/>
                </a:ext>
              </a:extLst>
            </p:cNvPr>
            <p:cNvSpPr/>
            <p:nvPr/>
          </p:nvSpPr>
          <p:spPr>
            <a:xfrm>
              <a:off x="2729943" y="1818227"/>
              <a:ext cx="739711" cy="212837"/>
            </a:xfrm>
            <a:custGeom>
              <a:avLst/>
              <a:gdLst>
                <a:gd name="connsiteX0" fmla="*/ 546068 w 739711"/>
                <a:gd name="connsiteY0" fmla="*/ 91345 h 212837"/>
                <a:gd name="connsiteX1" fmla="*/ 551688 w 739711"/>
                <a:gd name="connsiteY1" fmla="*/ 80200 h 212837"/>
                <a:gd name="connsiteX2" fmla="*/ 523685 w 739711"/>
                <a:gd name="connsiteY2" fmla="*/ 95536 h 212837"/>
                <a:gd name="connsiteX3" fmla="*/ 546163 w 739711"/>
                <a:gd name="connsiteY3" fmla="*/ 91250 h 212837"/>
                <a:gd name="connsiteX4" fmla="*/ 277463 w 739711"/>
                <a:gd name="connsiteY4" fmla="*/ 206121 h 212837"/>
                <a:gd name="connsiteX5" fmla="*/ 70866 w 739711"/>
                <a:gd name="connsiteY5" fmla="*/ 123920 h 212837"/>
                <a:gd name="connsiteX6" fmla="*/ 3334 w 739711"/>
                <a:gd name="connsiteY6" fmla="*/ 93631 h 212837"/>
                <a:gd name="connsiteX7" fmla="*/ 0 w 739711"/>
                <a:gd name="connsiteY7" fmla="*/ 86868 h 212837"/>
                <a:gd name="connsiteX8" fmla="*/ 43529 w 739711"/>
                <a:gd name="connsiteY8" fmla="*/ 80963 h 212837"/>
                <a:gd name="connsiteX9" fmla="*/ 224219 w 739711"/>
                <a:gd name="connsiteY9" fmla="*/ 183356 h 212837"/>
                <a:gd name="connsiteX10" fmla="*/ 470345 w 739711"/>
                <a:gd name="connsiteY10" fmla="*/ 132779 h 212837"/>
                <a:gd name="connsiteX11" fmla="*/ 516636 w 739711"/>
                <a:gd name="connsiteY11" fmla="*/ 77248 h 212837"/>
                <a:gd name="connsiteX12" fmla="*/ 511016 w 739711"/>
                <a:gd name="connsiteY12" fmla="*/ 70485 h 212837"/>
                <a:gd name="connsiteX13" fmla="*/ 539591 w 739711"/>
                <a:gd name="connsiteY13" fmla="*/ 61627 h 212837"/>
                <a:gd name="connsiteX14" fmla="*/ 581978 w 739711"/>
                <a:gd name="connsiteY14" fmla="*/ 59817 h 212837"/>
                <a:gd name="connsiteX15" fmla="*/ 653701 w 739711"/>
                <a:gd name="connsiteY15" fmla="*/ 0 h 212837"/>
                <a:gd name="connsiteX16" fmla="*/ 662369 w 739711"/>
                <a:gd name="connsiteY16" fmla="*/ 1524 h 212837"/>
                <a:gd name="connsiteX17" fmla="*/ 569309 w 739711"/>
                <a:gd name="connsiteY17" fmla="*/ 71152 h 212837"/>
                <a:gd name="connsiteX18" fmla="*/ 560165 w 739711"/>
                <a:gd name="connsiteY18" fmla="*/ 85630 h 212837"/>
                <a:gd name="connsiteX19" fmla="*/ 563594 w 739711"/>
                <a:gd name="connsiteY19" fmla="*/ 84963 h 212837"/>
                <a:gd name="connsiteX20" fmla="*/ 590169 w 739711"/>
                <a:gd name="connsiteY20" fmla="*/ 81915 h 212837"/>
                <a:gd name="connsiteX21" fmla="*/ 575881 w 739711"/>
                <a:gd name="connsiteY21" fmla="*/ 91535 h 212837"/>
                <a:gd name="connsiteX22" fmla="*/ 736378 w 739711"/>
                <a:gd name="connsiteY22" fmla="*/ 26765 h 212837"/>
                <a:gd name="connsiteX23" fmla="*/ 739712 w 739711"/>
                <a:gd name="connsiteY23" fmla="*/ 30480 h 212837"/>
                <a:gd name="connsiteX24" fmla="*/ 710279 w 739711"/>
                <a:gd name="connsiteY24" fmla="*/ 54769 h 212837"/>
                <a:gd name="connsiteX25" fmla="*/ 510826 w 739711"/>
                <a:gd name="connsiteY25" fmla="*/ 110395 h 212837"/>
                <a:gd name="connsiteX26" fmla="*/ 277559 w 739711"/>
                <a:gd name="connsiteY26" fmla="*/ 205930 h 212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39711" h="212837">
                  <a:moveTo>
                    <a:pt x="546068" y="91345"/>
                  </a:moveTo>
                  <a:cubicBezTo>
                    <a:pt x="552355" y="89535"/>
                    <a:pt x="553974" y="84963"/>
                    <a:pt x="551688" y="80200"/>
                  </a:cubicBezTo>
                  <a:cubicBezTo>
                    <a:pt x="543592" y="67818"/>
                    <a:pt x="528638" y="88583"/>
                    <a:pt x="523685" y="95536"/>
                  </a:cubicBezTo>
                  <a:cubicBezTo>
                    <a:pt x="531305" y="97346"/>
                    <a:pt x="537115" y="92583"/>
                    <a:pt x="546163" y="91250"/>
                  </a:cubicBezTo>
                  <a:close/>
                  <a:moveTo>
                    <a:pt x="277463" y="206121"/>
                  </a:moveTo>
                  <a:cubicBezTo>
                    <a:pt x="202597" y="193358"/>
                    <a:pt x="131826" y="169736"/>
                    <a:pt x="70866" y="123920"/>
                  </a:cubicBezTo>
                  <a:cubicBezTo>
                    <a:pt x="34671" y="102203"/>
                    <a:pt x="43910" y="77819"/>
                    <a:pt x="3334" y="93631"/>
                  </a:cubicBezTo>
                  <a:lnTo>
                    <a:pt x="0" y="86868"/>
                  </a:lnTo>
                  <a:cubicBezTo>
                    <a:pt x="10287" y="84296"/>
                    <a:pt x="42101" y="63627"/>
                    <a:pt x="43529" y="80963"/>
                  </a:cubicBezTo>
                  <a:cubicBezTo>
                    <a:pt x="83915" y="138779"/>
                    <a:pt x="158020" y="165354"/>
                    <a:pt x="224219" y="183356"/>
                  </a:cubicBezTo>
                  <a:cubicBezTo>
                    <a:pt x="312039" y="215265"/>
                    <a:pt x="406908" y="207169"/>
                    <a:pt x="470345" y="132779"/>
                  </a:cubicBezTo>
                  <a:cubicBezTo>
                    <a:pt x="477203" y="120777"/>
                    <a:pt x="533400" y="85820"/>
                    <a:pt x="516636" y="77248"/>
                  </a:cubicBezTo>
                  <a:cubicBezTo>
                    <a:pt x="514160" y="76200"/>
                    <a:pt x="512921" y="72771"/>
                    <a:pt x="511016" y="70485"/>
                  </a:cubicBezTo>
                  <a:cubicBezTo>
                    <a:pt x="519874" y="63532"/>
                    <a:pt x="531686" y="70199"/>
                    <a:pt x="539591" y="61627"/>
                  </a:cubicBezTo>
                  <a:cubicBezTo>
                    <a:pt x="553022" y="59912"/>
                    <a:pt x="568262" y="66199"/>
                    <a:pt x="581978" y="59817"/>
                  </a:cubicBezTo>
                  <a:cubicBezTo>
                    <a:pt x="613696" y="54102"/>
                    <a:pt x="645414" y="30575"/>
                    <a:pt x="653701" y="0"/>
                  </a:cubicBezTo>
                  <a:lnTo>
                    <a:pt x="662369" y="1524"/>
                  </a:lnTo>
                  <a:cubicBezTo>
                    <a:pt x="651796" y="38957"/>
                    <a:pt x="614363" y="71628"/>
                    <a:pt x="569309" y="71152"/>
                  </a:cubicBezTo>
                  <a:cubicBezTo>
                    <a:pt x="561308" y="72104"/>
                    <a:pt x="554831" y="79915"/>
                    <a:pt x="560165" y="85630"/>
                  </a:cubicBezTo>
                  <a:cubicBezTo>
                    <a:pt x="560642" y="86106"/>
                    <a:pt x="563499" y="85439"/>
                    <a:pt x="563594" y="84963"/>
                  </a:cubicBezTo>
                  <a:cubicBezTo>
                    <a:pt x="568452" y="74771"/>
                    <a:pt x="581597" y="78296"/>
                    <a:pt x="590169" y="81915"/>
                  </a:cubicBezTo>
                  <a:cubicBezTo>
                    <a:pt x="585502" y="85535"/>
                    <a:pt x="580454" y="87916"/>
                    <a:pt x="575881" y="91535"/>
                  </a:cubicBezTo>
                  <a:cubicBezTo>
                    <a:pt x="636270" y="93536"/>
                    <a:pt x="688753" y="64294"/>
                    <a:pt x="736378" y="26765"/>
                  </a:cubicBezTo>
                  <a:lnTo>
                    <a:pt x="739712" y="30480"/>
                  </a:lnTo>
                  <a:cubicBezTo>
                    <a:pt x="729329" y="38195"/>
                    <a:pt x="719328" y="46196"/>
                    <a:pt x="710279" y="54769"/>
                  </a:cubicBezTo>
                  <a:cubicBezTo>
                    <a:pt x="657225" y="107061"/>
                    <a:pt x="579025" y="100013"/>
                    <a:pt x="510826" y="110395"/>
                  </a:cubicBezTo>
                  <a:cubicBezTo>
                    <a:pt x="446913" y="174022"/>
                    <a:pt x="372904" y="233458"/>
                    <a:pt x="277559" y="205930"/>
                  </a:cubicBezTo>
                  <a:close/>
                </a:path>
              </a:pathLst>
            </a:custGeom>
            <a:solidFill>
              <a:srgbClr val="040000"/>
            </a:solidFill>
            <a:ln w="9525" cap="flat">
              <a:noFill/>
              <a:prstDash val="solid"/>
              <a:miter/>
            </a:ln>
          </p:spPr>
          <p:txBody>
            <a:bodyPr rtlCol="0" anchor="ctr"/>
            <a:lstStyle/>
            <a:p>
              <a:endParaRPr lang="ja-JP" altLang="en-US"/>
            </a:p>
          </p:txBody>
        </p:sp>
        <p:sp>
          <p:nvSpPr>
            <p:cNvPr id="302" name="フリーフォーム: 図形 301">
              <a:extLst>
                <a:ext uri="{FF2B5EF4-FFF2-40B4-BE49-F238E27FC236}">
                  <a16:creationId xmlns:a16="http://schemas.microsoft.com/office/drawing/2014/main" id="{566E6BD8-3C1F-D1CD-B44F-905904D69C79}"/>
                </a:ext>
              </a:extLst>
            </p:cNvPr>
            <p:cNvSpPr/>
            <p:nvPr/>
          </p:nvSpPr>
          <p:spPr>
            <a:xfrm>
              <a:off x="2733087" y="1261877"/>
              <a:ext cx="132492" cy="109627"/>
            </a:xfrm>
            <a:custGeom>
              <a:avLst/>
              <a:gdLst>
                <a:gd name="connsiteX0" fmla="*/ 132493 w 132492"/>
                <a:gd name="connsiteY0" fmla="*/ 2757 h 109627"/>
                <a:gd name="connsiteX1" fmla="*/ 4763 w 132492"/>
                <a:gd name="connsiteY1" fmla="*/ 109627 h 109627"/>
                <a:gd name="connsiteX2" fmla="*/ 0 w 132492"/>
                <a:gd name="connsiteY2" fmla="*/ 107437 h 109627"/>
                <a:gd name="connsiteX3" fmla="*/ 132398 w 132492"/>
                <a:gd name="connsiteY3" fmla="*/ 2662 h 109627"/>
              </a:gdLst>
              <a:ahLst/>
              <a:cxnLst>
                <a:cxn ang="0">
                  <a:pos x="connsiteX0" y="connsiteY0"/>
                </a:cxn>
                <a:cxn ang="0">
                  <a:pos x="connsiteX1" y="connsiteY1"/>
                </a:cxn>
                <a:cxn ang="0">
                  <a:pos x="connsiteX2" y="connsiteY2"/>
                </a:cxn>
                <a:cxn ang="0">
                  <a:pos x="connsiteX3" y="connsiteY3"/>
                </a:cxn>
              </a:cxnLst>
              <a:rect l="l" t="t" r="r" b="b"/>
              <a:pathLst>
                <a:path w="132492" h="109627">
                  <a:moveTo>
                    <a:pt x="132493" y="2757"/>
                  </a:moveTo>
                  <a:cubicBezTo>
                    <a:pt x="79248" y="17330"/>
                    <a:pt x="31909" y="59050"/>
                    <a:pt x="4763" y="109627"/>
                  </a:cubicBezTo>
                  <a:lnTo>
                    <a:pt x="0" y="107437"/>
                  </a:lnTo>
                  <a:cubicBezTo>
                    <a:pt x="33624" y="44000"/>
                    <a:pt x="85725" y="-13150"/>
                    <a:pt x="132398" y="2662"/>
                  </a:cubicBezTo>
                  <a:close/>
                </a:path>
              </a:pathLst>
            </a:custGeom>
            <a:solidFill>
              <a:srgbClr val="040000"/>
            </a:solidFill>
            <a:ln w="9525" cap="flat">
              <a:noFill/>
              <a:prstDash val="solid"/>
              <a:miter/>
            </a:ln>
          </p:spPr>
          <p:txBody>
            <a:bodyPr rtlCol="0" anchor="ctr"/>
            <a:lstStyle/>
            <a:p>
              <a:endParaRPr lang="ja-JP" altLang="en-US"/>
            </a:p>
          </p:txBody>
        </p:sp>
        <p:sp>
          <p:nvSpPr>
            <p:cNvPr id="303" name="フリーフォーム: 図形 302">
              <a:extLst>
                <a:ext uri="{FF2B5EF4-FFF2-40B4-BE49-F238E27FC236}">
                  <a16:creationId xmlns:a16="http://schemas.microsoft.com/office/drawing/2014/main" id="{792C9550-A3FE-A5D5-B87D-11512E479452}"/>
                </a:ext>
              </a:extLst>
            </p:cNvPr>
            <p:cNvSpPr/>
            <p:nvPr/>
          </p:nvSpPr>
          <p:spPr>
            <a:xfrm>
              <a:off x="2697244" y="1788033"/>
              <a:ext cx="69179" cy="128188"/>
            </a:xfrm>
            <a:custGeom>
              <a:avLst/>
              <a:gdLst>
                <a:gd name="connsiteX0" fmla="*/ 69180 w 69179"/>
                <a:gd name="connsiteY0" fmla="*/ 76581 h 128188"/>
                <a:gd name="connsiteX1" fmla="*/ 32699 w 69179"/>
                <a:gd name="connsiteY1" fmla="*/ 117062 h 128188"/>
                <a:gd name="connsiteX2" fmla="*/ 36033 w 69179"/>
                <a:gd name="connsiteY2" fmla="*/ 123825 h 128188"/>
                <a:gd name="connsiteX3" fmla="*/ 26127 w 69179"/>
                <a:gd name="connsiteY3" fmla="*/ 128016 h 128188"/>
                <a:gd name="connsiteX4" fmla="*/ 38795 w 69179"/>
                <a:gd name="connsiteY4" fmla="*/ 88678 h 128188"/>
                <a:gd name="connsiteX5" fmla="*/ 40224 w 69179"/>
                <a:gd name="connsiteY5" fmla="*/ 84296 h 128188"/>
                <a:gd name="connsiteX6" fmla="*/ 15078 w 69179"/>
                <a:gd name="connsiteY6" fmla="*/ 52006 h 128188"/>
                <a:gd name="connsiteX7" fmla="*/ 10315 w 69179"/>
                <a:gd name="connsiteY7" fmla="*/ 2667 h 128188"/>
                <a:gd name="connsiteX8" fmla="*/ 17269 w 69179"/>
                <a:gd name="connsiteY8" fmla="*/ 0 h 128188"/>
                <a:gd name="connsiteX9" fmla="*/ 36319 w 69179"/>
                <a:gd name="connsiteY9" fmla="*/ 38195 h 128188"/>
                <a:gd name="connsiteX10" fmla="*/ 13173 w 69179"/>
                <a:gd name="connsiteY10" fmla="*/ 67151 h 128188"/>
                <a:gd name="connsiteX11" fmla="*/ 69085 w 69179"/>
                <a:gd name="connsiteY11" fmla="*/ 76390 h 1281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9179" h="128188">
                  <a:moveTo>
                    <a:pt x="69180" y="76581"/>
                  </a:moveTo>
                  <a:cubicBezTo>
                    <a:pt x="51463" y="84106"/>
                    <a:pt x="34319" y="96774"/>
                    <a:pt x="32699" y="117062"/>
                  </a:cubicBezTo>
                  <a:lnTo>
                    <a:pt x="36033" y="123825"/>
                  </a:lnTo>
                  <a:cubicBezTo>
                    <a:pt x="32985" y="124968"/>
                    <a:pt x="29746" y="126397"/>
                    <a:pt x="26127" y="128016"/>
                  </a:cubicBezTo>
                  <a:cubicBezTo>
                    <a:pt x="4886" y="131064"/>
                    <a:pt x="29651" y="92678"/>
                    <a:pt x="38795" y="88678"/>
                  </a:cubicBezTo>
                  <a:cubicBezTo>
                    <a:pt x="39843" y="88106"/>
                    <a:pt x="39843" y="85820"/>
                    <a:pt x="40224" y="84296"/>
                  </a:cubicBezTo>
                  <a:cubicBezTo>
                    <a:pt x="17745" y="82010"/>
                    <a:pt x="-21784" y="72580"/>
                    <a:pt x="15078" y="52006"/>
                  </a:cubicBezTo>
                  <a:cubicBezTo>
                    <a:pt x="29556" y="49625"/>
                    <a:pt x="21650" y="27527"/>
                    <a:pt x="10315" y="2667"/>
                  </a:cubicBezTo>
                  <a:lnTo>
                    <a:pt x="17269" y="0"/>
                  </a:lnTo>
                  <a:cubicBezTo>
                    <a:pt x="23174" y="13049"/>
                    <a:pt x="29556" y="25717"/>
                    <a:pt x="36319" y="38195"/>
                  </a:cubicBezTo>
                  <a:cubicBezTo>
                    <a:pt x="40986" y="53150"/>
                    <a:pt x="19364" y="56483"/>
                    <a:pt x="13173" y="67151"/>
                  </a:cubicBezTo>
                  <a:cubicBezTo>
                    <a:pt x="30128" y="79438"/>
                    <a:pt x="53178" y="65532"/>
                    <a:pt x="69085" y="76390"/>
                  </a:cubicBezTo>
                  <a:close/>
                </a:path>
              </a:pathLst>
            </a:custGeom>
            <a:solidFill>
              <a:srgbClr val="040000"/>
            </a:solidFill>
            <a:ln w="9525" cap="flat">
              <a:noFill/>
              <a:prstDash val="solid"/>
              <a:miter/>
            </a:ln>
          </p:spPr>
          <p:txBody>
            <a:bodyPr rtlCol="0" anchor="ctr"/>
            <a:lstStyle/>
            <a:p>
              <a:endParaRPr lang="ja-JP" altLang="en-US"/>
            </a:p>
          </p:txBody>
        </p:sp>
        <p:sp>
          <p:nvSpPr>
            <p:cNvPr id="304" name="フリーフォーム: 図形 303">
              <a:extLst>
                <a:ext uri="{FF2B5EF4-FFF2-40B4-BE49-F238E27FC236}">
                  <a16:creationId xmlns:a16="http://schemas.microsoft.com/office/drawing/2014/main" id="{0B7829CB-B060-101B-833B-9BFDC600649C}"/>
                </a:ext>
              </a:extLst>
            </p:cNvPr>
            <p:cNvSpPr/>
            <p:nvPr/>
          </p:nvSpPr>
          <p:spPr>
            <a:xfrm>
              <a:off x="2672508" y="1139666"/>
              <a:ext cx="258794" cy="285845"/>
            </a:xfrm>
            <a:custGeom>
              <a:avLst/>
              <a:gdLst>
                <a:gd name="connsiteX0" fmla="*/ 258794 w 258794"/>
                <a:gd name="connsiteY0" fmla="*/ 4477 h 285845"/>
                <a:gd name="connsiteX1" fmla="*/ 3715 w 258794"/>
                <a:gd name="connsiteY1" fmla="*/ 285845 h 285845"/>
                <a:gd name="connsiteX2" fmla="*/ 0 w 258794"/>
                <a:gd name="connsiteY2" fmla="*/ 284512 h 285845"/>
                <a:gd name="connsiteX3" fmla="*/ 3334 w 258794"/>
                <a:gd name="connsiteY3" fmla="*/ 274606 h 285845"/>
                <a:gd name="connsiteX4" fmla="*/ 130588 w 258794"/>
                <a:gd name="connsiteY4" fmla="*/ 87820 h 285845"/>
                <a:gd name="connsiteX5" fmla="*/ 257365 w 258794"/>
                <a:gd name="connsiteY5" fmla="*/ 0 h 285845"/>
                <a:gd name="connsiteX6" fmla="*/ 258699 w 258794"/>
                <a:gd name="connsiteY6" fmla="*/ 4477 h 2858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8794" h="285845">
                  <a:moveTo>
                    <a:pt x="258794" y="4477"/>
                  </a:moveTo>
                  <a:cubicBezTo>
                    <a:pt x="143351" y="61627"/>
                    <a:pt x="53149" y="167545"/>
                    <a:pt x="3715" y="285845"/>
                  </a:cubicBezTo>
                  <a:lnTo>
                    <a:pt x="0" y="284512"/>
                  </a:lnTo>
                  <a:cubicBezTo>
                    <a:pt x="1429" y="281273"/>
                    <a:pt x="2572" y="278035"/>
                    <a:pt x="3334" y="274606"/>
                  </a:cubicBezTo>
                  <a:cubicBezTo>
                    <a:pt x="22670" y="198406"/>
                    <a:pt x="75724" y="141351"/>
                    <a:pt x="130588" y="87820"/>
                  </a:cubicBezTo>
                  <a:cubicBezTo>
                    <a:pt x="178689" y="34004"/>
                    <a:pt x="217932" y="10096"/>
                    <a:pt x="257365" y="0"/>
                  </a:cubicBezTo>
                  <a:lnTo>
                    <a:pt x="258699" y="4477"/>
                  </a:lnTo>
                  <a:close/>
                </a:path>
              </a:pathLst>
            </a:custGeom>
            <a:solidFill>
              <a:srgbClr val="040000"/>
            </a:solidFill>
            <a:ln w="9525" cap="flat">
              <a:noFill/>
              <a:prstDash val="solid"/>
              <a:miter/>
            </a:ln>
          </p:spPr>
          <p:txBody>
            <a:bodyPr rtlCol="0" anchor="ctr"/>
            <a:lstStyle/>
            <a:p>
              <a:endParaRPr lang="ja-JP" altLang="en-US"/>
            </a:p>
          </p:txBody>
        </p:sp>
        <p:sp>
          <p:nvSpPr>
            <p:cNvPr id="305" name="フリーフォーム: 図形 304">
              <a:extLst>
                <a:ext uri="{FF2B5EF4-FFF2-40B4-BE49-F238E27FC236}">
                  <a16:creationId xmlns:a16="http://schemas.microsoft.com/office/drawing/2014/main" id="{0C641692-EED8-7FC6-1EB8-68D9D9D53797}"/>
                </a:ext>
              </a:extLst>
            </p:cNvPr>
            <p:cNvSpPr/>
            <p:nvPr/>
          </p:nvSpPr>
          <p:spPr>
            <a:xfrm>
              <a:off x="2642160" y="1341882"/>
              <a:ext cx="237516" cy="448913"/>
            </a:xfrm>
            <a:custGeom>
              <a:avLst/>
              <a:gdLst>
                <a:gd name="connsiteX0" fmla="*/ 236564 w 237516"/>
                <a:gd name="connsiteY0" fmla="*/ 2857 h 448913"/>
                <a:gd name="connsiteX1" fmla="*/ 237517 w 237516"/>
                <a:gd name="connsiteY1" fmla="*/ 9906 h 448913"/>
                <a:gd name="connsiteX2" fmla="*/ 213133 w 237516"/>
                <a:gd name="connsiteY2" fmla="*/ 26765 h 448913"/>
                <a:gd name="connsiteX3" fmla="*/ 182844 w 237516"/>
                <a:gd name="connsiteY3" fmla="*/ 63913 h 448913"/>
                <a:gd name="connsiteX4" fmla="*/ 128075 w 237516"/>
                <a:gd name="connsiteY4" fmla="*/ 109442 h 448913"/>
                <a:gd name="connsiteX5" fmla="*/ 43302 w 237516"/>
                <a:gd name="connsiteY5" fmla="*/ 336328 h 448913"/>
                <a:gd name="connsiteX6" fmla="*/ 72449 w 237516"/>
                <a:gd name="connsiteY6" fmla="*/ 446246 h 448913"/>
                <a:gd name="connsiteX7" fmla="*/ 65495 w 237516"/>
                <a:gd name="connsiteY7" fmla="*/ 448913 h 448913"/>
                <a:gd name="connsiteX8" fmla="*/ 40826 w 237516"/>
                <a:gd name="connsiteY8" fmla="*/ 384143 h 448913"/>
                <a:gd name="connsiteX9" fmla="*/ 12632 w 237516"/>
                <a:gd name="connsiteY9" fmla="*/ 266700 h 448913"/>
                <a:gd name="connsiteX10" fmla="*/ 345 w 237516"/>
                <a:gd name="connsiteY10" fmla="*/ 153829 h 448913"/>
                <a:gd name="connsiteX11" fmla="*/ 30444 w 237516"/>
                <a:gd name="connsiteY11" fmla="*/ 82296 h 448913"/>
                <a:gd name="connsiteX12" fmla="*/ 34158 w 237516"/>
                <a:gd name="connsiteY12" fmla="*/ 83630 h 448913"/>
                <a:gd name="connsiteX13" fmla="*/ 9488 w 237516"/>
                <a:gd name="connsiteY13" fmla="*/ 155829 h 448913"/>
                <a:gd name="connsiteX14" fmla="*/ 21776 w 237516"/>
                <a:gd name="connsiteY14" fmla="*/ 246126 h 448913"/>
                <a:gd name="connsiteX15" fmla="*/ 35778 w 237516"/>
                <a:gd name="connsiteY15" fmla="*/ 299276 h 448913"/>
                <a:gd name="connsiteX16" fmla="*/ 184463 w 237516"/>
                <a:gd name="connsiteY16" fmla="*/ 28766 h 448913"/>
                <a:gd name="connsiteX17" fmla="*/ 53970 w 237516"/>
                <a:gd name="connsiteY17" fmla="*/ 189643 h 448913"/>
                <a:gd name="connsiteX18" fmla="*/ 55494 w 237516"/>
                <a:gd name="connsiteY18" fmla="*/ 144970 h 448913"/>
                <a:gd name="connsiteX19" fmla="*/ 91213 w 237516"/>
                <a:gd name="connsiteY19" fmla="*/ 27622 h 448913"/>
                <a:gd name="connsiteX20" fmla="*/ 95976 w 237516"/>
                <a:gd name="connsiteY20" fmla="*/ 29813 h 448913"/>
                <a:gd name="connsiteX21" fmla="*/ 71877 w 237516"/>
                <a:gd name="connsiteY21" fmla="*/ 120396 h 448913"/>
                <a:gd name="connsiteX22" fmla="*/ 224849 w 237516"/>
                <a:gd name="connsiteY22" fmla="*/ 0 h 448913"/>
                <a:gd name="connsiteX23" fmla="*/ 236850 w 237516"/>
                <a:gd name="connsiteY23" fmla="*/ 3048 h 44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7516" h="448913">
                  <a:moveTo>
                    <a:pt x="236564" y="2857"/>
                  </a:moveTo>
                  <a:lnTo>
                    <a:pt x="237517" y="9906"/>
                  </a:lnTo>
                  <a:cubicBezTo>
                    <a:pt x="228468" y="14954"/>
                    <a:pt x="220086" y="20860"/>
                    <a:pt x="213133" y="26765"/>
                  </a:cubicBezTo>
                  <a:cubicBezTo>
                    <a:pt x="205894" y="45149"/>
                    <a:pt x="180557" y="44291"/>
                    <a:pt x="182844" y="63913"/>
                  </a:cubicBezTo>
                  <a:cubicBezTo>
                    <a:pt x="161127" y="53530"/>
                    <a:pt x="141886" y="95726"/>
                    <a:pt x="128075" y="109442"/>
                  </a:cubicBezTo>
                  <a:cubicBezTo>
                    <a:pt x="77783" y="174974"/>
                    <a:pt x="43016" y="257461"/>
                    <a:pt x="43302" y="336328"/>
                  </a:cubicBezTo>
                  <a:cubicBezTo>
                    <a:pt x="45112" y="374428"/>
                    <a:pt x="56732" y="411385"/>
                    <a:pt x="72449" y="446246"/>
                  </a:cubicBezTo>
                  <a:lnTo>
                    <a:pt x="65495" y="448913"/>
                  </a:lnTo>
                  <a:cubicBezTo>
                    <a:pt x="54542" y="424720"/>
                    <a:pt x="40445" y="397955"/>
                    <a:pt x="40826" y="384143"/>
                  </a:cubicBezTo>
                  <a:cubicBezTo>
                    <a:pt x="34635" y="343376"/>
                    <a:pt x="28348" y="305086"/>
                    <a:pt x="12632" y="266700"/>
                  </a:cubicBezTo>
                  <a:cubicBezTo>
                    <a:pt x="16728" y="227743"/>
                    <a:pt x="6440" y="192024"/>
                    <a:pt x="345" y="153829"/>
                  </a:cubicBezTo>
                  <a:cubicBezTo>
                    <a:pt x="-3085" y="126301"/>
                    <a:pt x="19966" y="106489"/>
                    <a:pt x="30444" y="82296"/>
                  </a:cubicBezTo>
                  <a:lnTo>
                    <a:pt x="34158" y="83630"/>
                  </a:lnTo>
                  <a:cubicBezTo>
                    <a:pt x="24252" y="107347"/>
                    <a:pt x="15965" y="131445"/>
                    <a:pt x="9488" y="155829"/>
                  </a:cubicBezTo>
                  <a:cubicBezTo>
                    <a:pt x="8727" y="186309"/>
                    <a:pt x="29396" y="215551"/>
                    <a:pt x="21776" y="246126"/>
                  </a:cubicBezTo>
                  <a:cubicBezTo>
                    <a:pt x="15775" y="263843"/>
                    <a:pt x="25110" y="285941"/>
                    <a:pt x="35778" y="299276"/>
                  </a:cubicBezTo>
                  <a:cubicBezTo>
                    <a:pt x="45874" y="192500"/>
                    <a:pt x="117693" y="104394"/>
                    <a:pt x="184463" y="28766"/>
                  </a:cubicBezTo>
                  <a:cubicBezTo>
                    <a:pt x="119788" y="57436"/>
                    <a:pt x="67686" y="121539"/>
                    <a:pt x="53970" y="189643"/>
                  </a:cubicBezTo>
                  <a:cubicBezTo>
                    <a:pt x="29872" y="187547"/>
                    <a:pt x="55113" y="157924"/>
                    <a:pt x="55494" y="144970"/>
                  </a:cubicBezTo>
                  <a:cubicBezTo>
                    <a:pt x="53685" y="117157"/>
                    <a:pt x="68162" y="70961"/>
                    <a:pt x="91213" y="27622"/>
                  </a:cubicBezTo>
                  <a:lnTo>
                    <a:pt x="95976" y="29813"/>
                  </a:lnTo>
                  <a:cubicBezTo>
                    <a:pt x="80736" y="58293"/>
                    <a:pt x="71877" y="89535"/>
                    <a:pt x="71877" y="120396"/>
                  </a:cubicBezTo>
                  <a:cubicBezTo>
                    <a:pt x="106072" y="64389"/>
                    <a:pt x="163317" y="23813"/>
                    <a:pt x="224849" y="0"/>
                  </a:cubicBezTo>
                  <a:cubicBezTo>
                    <a:pt x="229135" y="2572"/>
                    <a:pt x="233136" y="3334"/>
                    <a:pt x="236850" y="3048"/>
                  </a:cubicBezTo>
                  <a:close/>
                </a:path>
              </a:pathLst>
            </a:custGeom>
            <a:solidFill>
              <a:srgbClr val="040000"/>
            </a:solidFill>
            <a:ln w="9525" cap="flat">
              <a:noFill/>
              <a:prstDash val="solid"/>
              <a:miter/>
            </a:ln>
          </p:spPr>
          <p:txBody>
            <a:bodyPr rtlCol="0" anchor="ctr"/>
            <a:lstStyle/>
            <a:p>
              <a:endParaRPr lang="ja-JP" altLang="en-US"/>
            </a:p>
          </p:txBody>
        </p:sp>
      </p:grpSp>
      <p:grpSp>
        <p:nvGrpSpPr>
          <p:cNvPr id="316" name="グループ化 315">
            <a:extLst>
              <a:ext uri="{FF2B5EF4-FFF2-40B4-BE49-F238E27FC236}">
                <a16:creationId xmlns:a16="http://schemas.microsoft.com/office/drawing/2014/main" id="{A218A86F-04CD-6575-4B16-AAF61953EB95}"/>
              </a:ext>
            </a:extLst>
          </p:cNvPr>
          <p:cNvGrpSpPr/>
          <p:nvPr/>
        </p:nvGrpSpPr>
        <p:grpSpPr>
          <a:xfrm>
            <a:off x="8794729" y="5187120"/>
            <a:ext cx="991685" cy="511577"/>
            <a:chOff x="7770473" y="4236392"/>
            <a:chExt cx="1619932" cy="824357"/>
          </a:xfrm>
        </p:grpSpPr>
        <p:pic>
          <p:nvPicPr>
            <p:cNvPr id="310" name="グラフィックス 309">
              <a:extLst>
                <a:ext uri="{FF2B5EF4-FFF2-40B4-BE49-F238E27FC236}">
                  <a16:creationId xmlns:a16="http://schemas.microsoft.com/office/drawing/2014/main" id="{0311EC24-FBC8-A1DC-6700-05E2AA5EBFFD}"/>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7770473" y="4236392"/>
              <a:ext cx="1619528" cy="824357"/>
            </a:xfrm>
            <a:prstGeom prst="rect">
              <a:avLst/>
            </a:prstGeom>
          </p:spPr>
        </p:pic>
        <p:sp>
          <p:nvSpPr>
            <p:cNvPr id="311" name="テキスト ボックス 310">
              <a:extLst>
                <a:ext uri="{FF2B5EF4-FFF2-40B4-BE49-F238E27FC236}">
                  <a16:creationId xmlns:a16="http://schemas.microsoft.com/office/drawing/2014/main" id="{F39AADEF-2944-3EC5-1166-D15A00BA9CAF}"/>
                </a:ext>
              </a:extLst>
            </p:cNvPr>
            <p:cNvSpPr txBox="1"/>
            <p:nvPr/>
          </p:nvSpPr>
          <p:spPr>
            <a:xfrm>
              <a:off x="7831856" y="4430494"/>
              <a:ext cx="1558549" cy="446357"/>
            </a:xfrm>
            <a:prstGeom prst="rect">
              <a:avLst/>
            </a:prstGeom>
            <a:noFill/>
          </p:spPr>
          <p:txBody>
            <a:bodyPr wrap="none" rtlCol="0">
              <a:spAutoFit/>
            </a:bodyPr>
            <a:lstStyle/>
            <a:p>
              <a:r>
                <a:rPr kumimoji="1" lang="ja-JP" altLang="en-US" sz="1200" dirty="0">
                  <a:latin typeface="游ゴシック" panose="020B0400000000000000" pitchFamily="50" charset="-128"/>
                  <a:ea typeface="游ゴシック" panose="020B0400000000000000" pitchFamily="50" charset="-128"/>
                </a:rPr>
                <a:t>そうなん！</a:t>
              </a:r>
            </a:p>
          </p:txBody>
        </p:sp>
      </p:grpSp>
      <p:pic>
        <p:nvPicPr>
          <p:cNvPr id="9" name="グラフィックス 8">
            <a:extLst>
              <a:ext uri="{FF2B5EF4-FFF2-40B4-BE49-F238E27FC236}">
                <a16:creationId xmlns:a16="http://schemas.microsoft.com/office/drawing/2014/main" id="{F012EB68-AD89-C457-C23A-51474F02F85F}"/>
              </a:ext>
            </a:extLst>
          </p:cNvPr>
          <p:cNvPicPr>
            <a:picLocks noChangeAspect="1"/>
          </p:cNvPicPr>
          <p:nvPr/>
        </p:nvPicPr>
        <p:blipFill>
          <a:blip r:embed="rId21">
            <a:extLst>
              <a:ext uri="{96DAC541-7B7A-43D3-8B79-37D633B846F1}">
                <asvg:svgBlip xmlns:asvg="http://schemas.microsoft.com/office/drawing/2016/SVG/main" r:embed="rId22"/>
              </a:ext>
            </a:extLst>
          </a:blip>
          <a:stretch>
            <a:fillRect/>
          </a:stretch>
        </p:blipFill>
        <p:spPr>
          <a:xfrm rot="20951548">
            <a:off x="7796344" y="4941797"/>
            <a:ext cx="984577" cy="1048392"/>
          </a:xfrm>
          <a:prstGeom prst="rect">
            <a:avLst/>
          </a:prstGeom>
        </p:spPr>
      </p:pic>
      <p:grpSp>
        <p:nvGrpSpPr>
          <p:cNvPr id="12" name="グループ化 11">
            <a:extLst>
              <a:ext uri="{FF2B5EF4-FFF2-40B4-BE49-F238E27FC236}">
                <a16:creationId xmlns:a16="http://schemas.microsoft.com/office/drawing/2014/main" id="{76FE86E2-4871-AF97-AA4E-8CA9F4DD2FBC}"/>
              </a:ext>
            </a:extLst>
          </p:cNvPr>
          <p:cNvGrpSpPr/>
          <p:nvPr/>
        </p:nvGrpSpPr>
        <p:grpSpPr>
          <a:xfrm>
            <a:off x="5624028" y="4274739"/>
            <a:ext cx="2486128" cy="777153"/>
            <a:chOff x="9568974" y="2403971"/>
            <a:chExt cx="1854657" cy="777153"/>
          </a:xfrm>
        </p:grpSpPr>
        <p:pic>
          <p:nvPicPr>
            <p:cNvPr id="13" name="グラフィックス 12">
              <a:extLst>
                <a:ext uri="{FF2B5EF4-FFF2-40B4-BE49-F238E27FC236}">
                  <a16:creationId xmlns:a16="http://schemas.microsoft.com/office/drawing/2014/main" id="{4C18DB16-F445-5627-40E5-305CF3B93CC6}"/>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9568974" y="2403971"/>
              <a:ext cx="1551428" cy="777153"/>
            </a:xfrm>
            <a:prstGeom prst="rect">
              <a:avLst/>
            </a:prstGeom>
          </p:spPr>
        </p:pic>
        <p:sp>
          <p:nvSpPr>
            <p:cNvPr id="14" name="テキスト ボックス 13">
              <a:extLst>
                <a:ext uri="{FF2B5EF4-FFF2-40B4-BE49-F238E27FC236}">
                  <a16:creationId xmlns:a16="http://schemas.microsoft.com/office/drawing/2014/main" id="{89854D01-5C3C-81B2-A86D-0D8DC929EE89}"/>
                </a:ext>
              </a:extLst>
            </p:cNvPr>
            <p:cNvSpPr txBox="1"/>
            <p:nvPr/>
          </p:nvSpPr>
          <p:spPr>
            <a:xfrm>
              <a:off x="9700082" y="2569592"/>
              <a:ext cx="1723549" cy="461665"/>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rPr>
                <a:t>チェックリスト通りに</a:t>
              </a:r>
              <a:endParaRPr kumimoji="0" lang="en-US" altLang="ja-JP"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endParaRPr>
            </a:p>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200" kern="0" dirty="0">
                  <a:solidFill>
                    <a:prstClr val="black"/>
                  </a:solidFill>
                  <a:latin typeface="游ゴシック" panose="020B0400000000000000" pitchFamily="50" charset="-128"/>
                  <a:ea typeface="游ゴシック" panose="020B0400000000000000" pitchFamily="50" charset="-128"/>
                </a:rPr>
                <a:t>準備してるで</a:t>
              </a:r>
              <a:endParaRPr kumimoji="0" lang="en-US" altLang="ja-JP" sz="1200" kern="0" dirty="0">
                <a:solidFill>
                  <a:prstClr val="black"/>
                </a:solidFill>
                <a:latin typeface="游ゴシック" panose="020B0400000000000000" pitchFamily="50" charset="-128"/>
                <a:ea typeface="游ゴシック" panose="020B0400000000000000" pitchFamily="50" charset="-128"/>
              </a:endParaRPr>
            </a:p>
          </p:txBody>
        </p:sp>
      </p:grpSp>
      <p:grpSp>
        <p:nvGrpSpPr>
          <p:cNvPr id="15" name="グループ化 14">
            <a:extLst>
              <a:ext uri="{FF2B5EF4-FFF2-40B4-BE49-F238E27FC236}">
                <a16:creationId xmlns:a16="http://schemas.microsoft.com/office/drawing/2014/main" id="{6FA77383-7ECB-94EB-C944-7C7369888A3A}"/>
              </a:ext>
            </a:extLst>
          </p:cNvPr>
          <p:cNvGrpSpPr/>
          <p:nvPr/>
        </p:nvGrpSpPr>
        <p:grpSpPr>
          <a:xfrm>
            <a:off x="8171924" y="4237829"/>
            <a:ext cx="2676604" cy="921405"/>
            <a:chOff x="9568974" y="2403971"/>
            <a:chExt cx="1594278" cy="777153"/>
          </a:xfrm>
        </p:grpSpPr>
        <p:pic>
          <p:nvPicPr>
            <p:cNvPr id="16" name="グラフィックス 15">
              <a:extLst>
                <a:ext uri="{FF2B5EF4-FFF2-40B4-BE49-F238E27FC236}">
                  <a16:creationId xmlns:a16="http://schemas.microsoft.com/office/drawing/2014/main" id="{95C49B72-6355-F2D6-F7AE-97E9710365C0}"/>
                </a:ext>
              </a:extLst>
            </p:cNvPr>
            <p:cNvPicPr>
              <a:picLocks noChangeAspect="1"/>
            </p:cNvPicPr>
            <p:nvPr/>
          </p:nvPicPr>
          <p:blipFill>
            <a:blip r:embed="rId23">
              <a:extLst>
                <a:ext uri="{96DAC541-7B7A-43D3-8B79-37D633B846F1}">
                  <asvg:svgBlip xmlns:asvg="http://schemas.microsoft.com/office/drawing/2016/SVG/main" r:embed="rId24"/>
                </a:ext>
              </a:extLst>
            </a:blip>
            <a:stretch>
              <a:fillRect/>
            </a:stretch>
          </p:blipFill>
          <p:spPr>
            <a:xfrm>
              <a:off x="9568974" y="2403971"/>
              <a:ext cx="1551428" cy="777153"/>
            </a:xfrm>
            <a:prstGeom prst="rect">
              <a:avLst/>
            </a:prstGeom>
          </p:spPr>
        </p:pic>
        <p:sp>
          <p:nvSpPr>
            <p:cNvPr id="17" name="テキスト ボックス 16">
              <a:extLst>
                <a:ext uri="{FF2B5EF4-FFF2-40B4-BE49-F238E27FC236}">
                  <a16:creationId xmlns:a16="http://schemas.microsoft.com/office/drawing/2014/main" id="{2943391A-C83F-BA3E-9888-1CB3F3470140}"/>
                </a:ext>
              </a:extLst>
            </p:cNvPr>
            <p:cNvSpPr txBox="1"/>
            <p:nvPr/>
          </p:nvSpPr>
          <p:spPr>
            <a:xfrm>
              <a:off x="9705905" y="2544447"/>
              <a:ext cx="1457347" cy="487384"/>
            </a:xfrm>
            <a:prstGeom prst="rect">
              <a:avLst/>
            </a:prstGeom>
            <a:noFill/>
          </p:spPr>
          <p:txBody>
            <a:bodyPr wrap="none" rtlCol="0">
              <a:spAutoFit/>
            </a:bodyPr>
            <a:lstStyle/>
            <a:p>
              <a:r>
                <a:rPr kumimoji="1" lang="ja-JP" altLang="en-US" sz="1200" dirty="0">
                  <a:latin typeface="游ゴシック" panose="020B0400000000000000" pitchFamily="50" charset="-128"/>
                  <a:ea typeface="游ゴシック" panose="020B0400000000000000" pitchFamily="50" charset="-128"/>
                </a:rPr>
                <a:t>プロトコルとチェックリスト</a:t>
              </a:r>
              <a:endParaRPr kumimoji="1" lang="en-US" altLang="ja-JP" sz="1200" dirty="0">
                <a:latin typeface="游ゴシック" panose="020B0400000000000000" pitchFamily="50" charset="-128"/>
                <a:ea typeface="游ゴシック" panose="020B0400000000000000" pitchFamily="50" charset="-128"/>
              </a:endParaRPr>
            </a:p>
            <a:p>
              <a:r>
                <a:rPr lang="ja-JP" altLang="en-US" sz="1200" dirty="0">
                  <a:latin typeface="游ゴシック" panose="020B0400000000000000" pitchFamily="50" charset="-128"/>
                  <a:ea typeface="游ゴシック" panose="020B0400000000000000" pitchFamily="50" charset="-128"/>
                </a:rPr>
                <a:t>みて、注意事項あるとき</a:t>
              </a:r>
              <a:endParaRPr lang="en-US" altLang="ja-JP" sz="1200" dirty="0">
                <a:latin typeface="游ゴシック" panose="020B0400000000000000" pitchFamily="50" charset="-128"/>
                <a:ea typeface="游ゴシック" panose="020B0400000000000000" pitchFamily="50" charset="-128"/>
              </a:endParaRPr>
            </a:p>
            <a:p>
              <a:r>
                <a:rPr lang="ja-JP" altLang="en-US" sz="1200" dirty="0">
                  <a:latin typeface="游ゴシック" panose="020B0400000000000000" pitchFamily="50" charset="-128"/>
                  <a:ea typeface="游ゴシック" panose="020B0400000000000000" pitchFamily="50" charset="-128"/>
                </a:rPr>
                <a:t>ふせん貼ってます</a:t>
              </a:r>
              <a:endParaRPr kumimoji="1" lang="ja-JP" altLang="en-US" sz="1200" dirty="0">
                <a:latin typeface="游ゴシック" panose="020B0400000000000000" pitchFamily="50" charset="-128"/>
                <a:ea typeface="游ゴシック" panose="020B0400000000000000" pitchFamily="50" charset="-128"/>
              </a:endParaRPr>
            </a:p>
          </p:txBody>
        </p:sp>
      </p:grpSp>
      <p:grpSp>
        <p:nvGrpSpPr>
          <p:cNvPr id="18" name="グループ化 17">
            <a:extLst>
              <a:ext uri="{FF2B5EF4-FFF2-40B4-BE49-F238E27FC236}">
                <a16:creationId xmlns:a16="http://schemas.microsoft.com/office/drawing/2014/main" id="{8143783E-2D27-DD89-F957-4C98176180C1}"/>
              </a:ext>
            </a:extLst>
          </p:cNvPr>
          <p:cNvGrpSpPr/>
          <p:nvPr/>
        </p:nvGrpSpPr>
        <p:grpSpPr>
          <a:xfrm>
            <a:off x="3847393" y="5413737"/>
            <a:ext cx="1359760" cy="730385"/>
            <a:chOff x="5306918" y="4436931"/>
            <a:chExt cx="1359760" cy="730385"/>
          </a:xfrm>
        </p:grpSpPr>
        <p:pic>
          <p:nvPicPr>
            <p:cNvPr id="19" name="グラフィックス 18">
              <a:extLst>
                <a:ext uri="{FF2B5EF4-FFF2-40B4-BE49-F238E27FC236}">
                  <a16:creationId xmlns:a16="http://schemas.microsoft.com/office/drawing/2014/main" id="{1B116B51-DA8B-411D-40BC-14E65E83DDFB}"/>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5306918" y="4436931"/>
              <a:ext cx="1359760" cy="730385"/>
            </a:xfrm>
            <a:prstGeom prst="rect">
              <a:avLst/>
            </a:prstGeom>
          </p:spPr>
        </p:pic>
        <p:sp>
          <p:nvSpPr>
            <p:cNvPr id="20" name="テキスト ボックス 19">
              <a:extLst>
                <a:ext uri="{FF2B5EF4-FFF2-40B4-BE49-F238E27FC236}">
                  <a16:creationId xmlns:a16="http://schemas.microsoft.com/office/drawing/2014/main" id="{32C3F6F7-A294-41E8-11C5-33BBEA123D62}"/>
                </a:ext>
              </a:extLst>
            </p:cNvPr>
            <p:cNvSpPr txBox="1"/>
            <p:nvPr/>
          </p:nvSpPr>
          <p:spPr>
            <a:xfrm>
              <a:off x="5395285" y="4571290"/>
              <a:ext cx="1261884" cy="461665"/>
            </a:xfrm>
            <a:prstGeom prst="rect">
              <a:avLst/>
            </a:prstGeom>
            <a:noFill/>
          </p:spPr>
          <p:txBody>
            <a:bodyPr wrap="none" rtlCol="0">
              <a:spAutoFit/>
            </a:bodyPr>
            <a:lstStyle/>
            <a:p>
              <a:r>
                <a:rPr lang="ja-JP" altLang="en-US" sz="1200" dirty="0">
                  <a:latin typeface="游ゴシック" panose="020B0400000000000000" pitchFamily="50" charset="-128"/>
                  <a:ea typeface="游ゴシック" panose="020B0400000000000000" pitchFamily="50" charset="-128"/>
                </a:rPr>
                <a:t>ちょっと</a:t>
              </a:r>
              <a:endParaRPr lang="en-US" altLang="ja-JP" sz="1200" dirty="0">
                <a:latin typeface="游ゴシック" panose="020B0400000000000000" pitchFamily="50" charset="-128"/>
                <a:ea typeface="游ゴシック" panose="020B0400000000000000" pitchFamily="50" charset="-128"/>
              </a:endParaRPr>
            </a:p>
            <a:p>
              <a:r>
                <a:rPr lang="ja-JP" altLang="en-US" sz="1200" dirty="0">
                  <a:latin typeface="游ゴシック" panose="020B0400000000000000" pitchFamily="50" charset="-128"/>
                  <a:ea typeface="游ゴシック" panose="020B0400000000000000" pitchFamily="50" charset="-128"/>
                </a:rPr>
                <a:t>教えてくれる？</a:t>
              </a:r>
              <a:endParaRPr kumimoji="1" lang="ja-JP" altLang="en-US" sz="1200" dirty="0">
                <a:latin typeface="游ゴシック" panose="020B0400000000000000" pitchFamily="50" charset="-128"/>
                <a:ea typeface="游ゴシック" panose="020B0400000000000000" pitchFamily="50" charset="-128"/>
              </a:endParaRPr>
            </a:p>
          </p:txBody>
        </p:sp>
      </p:grpSp>
      <p:sp>
        <p:nvSpPr>
          <p:cNvPr id="21" name="テキスト ボックス 20">
            <a:extLst>
              <a:ext uri="{FF2B5EF4-FFF2-40B4-BE49-F238E27FC236}">
                <a16:creationId xmlns:a16="http://schemas.microsoft.com/office/drawing/2014/main" id="{AD7F3E66-03AE-5DE5-31E2-80D527B46881}"/>
              </a:ext>
            </a:extLst>
          </p:cNvPr>
          <p:cNvSpPr txBox="1"/>
          <p:nvPr/>
        </p:nvSpPr>
        <p:spPr>
          <a:xfrm>
            <a:off x="9412098" y="5771859"/>
            <a:ext cx="1920304" cy="830997"/>
          </a:xfrm>
          <a:prstGeom prst="rect">
            <a:avLst/>
          </a:prstGeom>
          <a:noFill/>
        </p:spPr>
        <p:txBody>
          <a:bodyPr wrap="square" rtlCol="0">
            <a:spAutoFit/>
          </a:bodyPr>
          <a:lstStyle/>
          <a:p>
            <a:r>
              <a:rPr kumimoji="1" lang="ja-JP" altLang="en-US" sz="1200" dirty="0">
                <a:latin typeface="游ゴシック" panose="020B0400000000000000" pitchFamily="50" charset="-128"/>
                <a:ea typeface="游ゴシック" panose="020B0400000000000000" pitchFamily="50" charset="-128"/>
              </a:rPr>
              <a:t>あと</a:t>
            </a:r>
            <a:endParaRPr kumimoji="1" lang="en-US" altLang="ja-JP" sz="1200" dirty="0">
              <a:latin typeface="游ゴシック" panose="020B0400000000000000" pitchFamily="50" charset="-128"/>
              <a:ea typeface="游ゴシック" panose="020B0400000000000000" pitchFamily="50" charset="-128"/>
            </a:endParaRPr>
          </a:p>
          <a:p>
            <a:r>
              <a:rPr kumimoji="1" lang="ja-JP" altLang="en-US" sz="1200" dirty="0">
                <a:latin typeface="游ゴシック" panose="020B0400000000000000" pitchFamily="50" charset="-128"/>
                <a:ea typeface="游ゴシック" panose="020B0400000000000000" pitchFamily="50" charset="-128"/>
              </a:rPr>
              <a:t>被験者のキャラとか</a:t>
            </a:r>
            <a:endParaRPr kumimoji="1" lang="en-US" altLang="ja-JP" sz="1200" dirty="0">
              <a:latin typeface="游ゴシック" panose="020B0400000000000000" pitchFamily="50" charset="-128"/>
              <a:ea typeface="游ゴシック" panose="020B0400000000000000" pitchFamily="50" charset="-128"/>
            </a:endParaRPr>
          </a:p>
          <a:p>
            <a:r>
              <a:rPr kumimoji="1" lang="ja-JP" altLang="en-US" sz="1200" dirty="0">
                <a:latin typeface="游ゴシック" panose="020B0400000000000000" pitchFamily="50" charset="-128"/>
                <a:ea typeface="游ゴシック" panose="020B0400000000000000" pitchFamily="50" charset="-128"/>
              </a:rPr>
              <a:t>やらかさへんか</a:t>
            </a:r>
            <a:endParaRPr kumimoji="1" lang="en-US" altLang="ja-JP" sz="1200" dirty="0">
              <a:latin typeface="游ゴシック" panose="020B0400000000000000" pitchFamily="50" charset="-128"/>
              <a:ea typeface="游ゴシック" panose="020B0400000000000000" pitchFamily="50" charset="-128"/>
            </a:endParaRPr>
          </a:p>
          <a:p>
            <a:r>
              <a:rPr lang="en-US" altLang="ja-JP" sz="1200" dirty="0">
                <a:latin typeface="游ゴシック" panose="020B0400000000000000" pitchFamily="50" charset="-128"/>
                <a:ea typeface="游ゴシック" panose="020B0400000000000000" pitchFamily="50" charset="-128"/>
              </a:rPr>
              <a:t>Visit</a:t>
            </a:r>
            <a:r>
              <a:rPr lang="ja-JP" altLang="en-US" sz="1200" dirty="0">
                <a:latin typeface="游ゴシック" panose="020B0400000000000000" pitchFamily="50" charset="-128"/>
                <a:ea typeface="游ゴシック" panose="020B0400000000000000" pitchFamily="50" charset="-128"/>
              </a:rPr>
              <a:t>イメトレしてます</a:t>
            </a:r>
            <a:endParaRPr kumimoji="1" lang="ja-JP" altLang="en-US" sz="1200" dirty="0">
              <a:latin typeface="游ゴシック" panose="020B0400000000000000" pitchFamily="50" charset="-128"/>
              <a:ea typeface="游ゴシック" panose="020B0400000000000000" pitchFamily="50" charset="-128"/>
            </a:endParaRPr>
          </a:p>
        </p:txBody>
      </p:sp>
      <p:grpSp>
        <p:nvGrpSpPr>
          <p:cNvPr id="25" name="グループ化 24">
            <a:extLst>
              <a:ext uri="{FF2B5EF4-FFF2-40B4-BE49-F238E27FC236}">
                <a16:creationId xmlns:a16="http://schemas.microsoft.com/office/drawing/2014/main" id="{D88EE13C-1558-3C0C-283D-73A829DF6021}"/>
              </a:ext>
            </a:extLst>
          </p:cNvPr>
          <p:cNvGrpSpPr/>
          <p:nvPr/>
        </p:nvGrpSpPr>
        <p:grpSpPr>
          <a:xfrm>
            <a:off x="9914215" y="3602400"/>
            <a:ext cx="2268853" cy="932291"/>
            <a:chOff x="561353" y="4635946"/>
            <a:chExt cx="2731719" cy="932291"/>
          </a:xfrm>
        </p:grpSpPr>
        <p:pic>
          <p:nvPicPr>
            <p:cNvPr id="26" name="グラフィックス 25">
              <a:extLst>
                <a:ext uri="{FF2B5EF4-FFF2-40B4-BE49-F238E27FC236}">
                  <a16:creationId xmlns:a16="http://schemas.microsoft.com/office/drawing/2014/main" id="{E8980828-EF0E-BD87-504F-956DCFFF64DF}"/>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61353" y="4635946"/>
              <a:ext cx="2628633" cy="932291"/>
            </a:xfrm>
            <a:prstGeom prst="rect">
              <a:avLst/>
            </a:prstGeom>
          </p:spPr>
        </p:pic>
        <p:sp>
          <p:nvSpPr>
            <p:cNvPr id="27" name="テキスト ボックス 26">
              <a:extLst>
                <a:ext uri="{FF2B5EF4-FFF2-40B4-BE49-F238E27FC236}">
                  <a16:creationId xmlns:a16="http://schemas.microsoft.com/office/drawing/2014/main" id="{61A30A6E-09CA-823A-F392-774BBDCDCECA}"/>
                </a:ext>
              </a:extLst>
            </p:cNvPr>
            <p:cNvSpPr txBox="1"/>
            <p:nvPr/>
          </p:nvSpPr>
          <p:spPr>
            <a:xfrm>
              <a:off x="662055" y="4798011"/>
              <a:ext cx="2631017" cy="461665"/>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200" kern="0" dirty="0">
                  <a:solidFill>
                    <a:prstClr val="black"/>
                  </a:solidFill>
                  <a:latin typeface="游ゴシック" panose="020B0400000000000000" pitchFamily="50" charset="-128"/>
                  <a:ea typeface="游ゴシック" panose="020B0400000000000000" pitchFamily="50" charset="-128"/>
                </a:rPr>
                <a:t>検査セットや治験薬オーダー</a:t>
              </a:r>
              <a:endParaRPr kumimoji="0" lang="en-US" altLang="ja-JP" sz="1200" kern="0" dirty="0">
                <a:solidFill>
                  <a:prstClr val="black"/>
                </a:solidFill>
                <a:latin typeface="游ゴシック" panose="020B0400000000000000" pitchFamily="50" charset="-128"/>
                <a:ea typeface="游ゴシック" panose="020B0400000000000000" pitchFamily="50" charset="-128"/>
              </a:endParaRPr>
            </a:p>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200" kern="0" dirty="0">
                  <a:solidFill>
                    <a:prstClr val="black"/>
                  </a:solidFill>
                  <a:latin typeface="游ゴシック" panose="020B0400000000000000" pitchFamily="50" charset="-128"/>
                  <a:ea typeface="游ゴシック" panose="020B0400000000000000" pitchFamily="50" charset="-128"/>
                </a:rPr>
                <a:t>もれないか</a:t>
              </a:r>
              <a:r>
                <a:rPr kumimoji="0" lang="ja-JP" altLang="en-US"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rPr>
                <a:t>再確認と</a:t>
              </a:r>
              <a:endParaRPr kumimoji="0" lang="en-US" altLang="ja-JP"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endParaRPr>
            </a:p>
          </p:txBody>
        </p:sp>
      </p:grpSp>
      <p:sp>
        <p:nvSpPr>
          <p:cNvPr id="11" name="正方形/長方形 10">
            <a:extLst>
              <a:ext uri="{FF2B5EF4-FFF2-40B4-BE49-F238E27FC236}">
                <a16:creationId xmlns:a16="http://schemas.microsoft.com/office/drawing/2014/main" id="{F3FE2001-29FF-4944-84EF-E08CEFFED274}"/>
              </a:ext>
            </a:extLst>
          </p:cNvPr>
          <p:cNvSpPr/>
          <p:nvPr/>
        </p:nvSpPr>
        <p:spPr>
          <a:xfrm>
            <a:off x="2189079" y="1718603"/>
            <a:ext cx="4122945" cy="646331"/>
          </a:xfrm>
          <a:prstGeom prst="rect">
            <a:avLst/>
          </a:prstGeom>
        </p:spPr>
        <p:txBody>
          <a:bodyPr wrap="square">
            <a:spAutoFit/>
          </a:bodyPr>
          <a:lstStyle/>
          <a:p>
            <a:pPr>
              <a:spcBef>
                <a:spcPts val="1200"/>
              </a:spcBef>
            </a:pPr>
            <a:r>
              <a:rPr lang="ja-JP" altLang="en-US"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a:t>
            </a:r>
            <a:r>
              <a:rPr lang="en-US" altLang="ja-JP"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CQMS</a:t>
            </a:r>
            <a:r>
              <a:rPr lang="ja-JP" altLang="en-US"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活動は必要」と思いますか？</a:t>
            </a:r>
            <a:endParaRPr lang="en-US" altLang="ja-JP"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endParaRPr>
          </a:p>
          <a:p>
            <a:r>
              <a:rPr lang="ja-JP" altLang="en-US"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　手引き①はじめに　②</a:t>
            </a:r>
            <a:r>
              <a:rPr lang="en-US" altLang="ja-JP"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CQMS</a:t>
            </a:r>
            <a:r>
              <a:rPr lang="ja-JP" altLang="en-US"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とは？</a:t>
            </a:r>
            <a:endParaRPr lang="ja-JP" altLang="en-US" dirty="0">
              <a:latin typeface="游ゴシック" panose="020B0400000000000000" pitchFamily="50" charset="-128"/>
              <a:ea typeface="游ゴシック" panose="020B0400000000000000" pitchFamily="50" charset="-128"/>
            </a:endParaRPr>
          </a:p>
        </p:txBody>
      </p:sp>
      <p:sp>
        <p:nvSpPr>
          <p:cNvPr id="24" name="矢印: 右 23">
            <a:extLst>
              <a:ext uri="{FF2B5EF4-FFF2-40B4-BE49-F238E27FC236}">
                <a16:creationId xmlns:a16="http://schemas.microsoft.com/office/drawing/2014/main" id="{48999064-4E1D-45F7-9343-DC43AFFC019E}"/>
              </a:ext>
            </a:extLst>
          </p:cNvPr>
          <p:cNvSpPr/>
          <p:nvPr/>
        </p:nvSpPr>
        <p:spPr>
          <a:xfrm>
            <a:off x="1686132" y="1866869"/>
            <a:ext cx="305412" cy="265987"/>
          </a:xfrm>
          <a:prstGeom prst="right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正方形/長方形 27">
            <a:extLst>
              <a:ext uri="{FF2B5EF4-FFF2-40B4-BE49-F238E27FC236}">
                <a16:creationId xmlns:a16="http://schemas.microsoft.com/office/drawing/2014/main" id="{193BA97E-C4EE-4E78-AB83-712F7894DBF9}"/>
              </a:ext>
            </a:extLst>
          </p:cNvPr>
          <p:cNvSpPr/>
          <p:nvPr/>
        </p:nvSpPr>
        <p:spPr>
          <a:xfrm>
            <a:off x="102613" y="1836106"/>
            <a:ext cx="1681723" cy="369332"/>
          </a:xfrm>
          <a:prstGeom prst="rect">
            <a:avLst/>
          </a:prstGeom>
        </p:spPr>
        <p:txBody>
          <a:bodyPr wrap="square">
            <a:spAutoFit/>
          </a:bodyPr>
          <a:lstStyle/>
          <a:p>
            <a:pPr>
              <a:spcBef>
                <a:spcPts val="1200"/>
              </a:spcBef>
            </a:pPr>
            <a:r>
              <a:rPr lang="ja-JP" altLang="en-US"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本手引き参照</a:t>
            </a:r>
            <a:endParaRPr lang="ja-JP" altLang="en-US" dirty="0">
              <a:latin typeface="游ゴシック" panose="020B0400000000000000" pitchFamily="50" charset="-128"/>
              <a:ea typeface="游ゴシック" panose="020B0400000000000000" pitchFamily="50" charset="-128"/>
            </a:endParaRPr>
          </a:p>
        </p:txBody>
      </p:sp>
      <p:sp>
        <p:nvSpPr>
          <p:cNvPr id="29" name="左中かっこ 28">
            <a:extLst>
              <a:ext uri="{FF2B5EF4-FFF2-40B4-BE49-F238E27FC236}">
                <a16:creationId xmlns:a16="http://schemas.microsoft.com/office/drawing/2014/main" id="{C5B45C5C-2908-4B91-B3AE-E86C1C481902}"/>
              </a:ext>
            </a:extLst>
          </p:cNvPr>
          <p:cNvSpPr/>
          <p:nvPr/>
        </p:nvSpPr>
        <p:spPr>
          <a:xfrm>
            <a:off x="2094725" y="1733347"/>
            <a:ext cx="256859" cy="574849"/>
          </a:xfrm>
          <a:prstGeom prst="leftBrace">
            <a:avLst>
              <a:gd name="adj1" fmla="val 22116"/>
              <a:gd name="adj2" fmla="val 46385"/>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
        <p:nvSpPr>
          <p:cNvPr id="30" name="正方形/長方形 29">
            <a:extLst>
              <a:ext uri="{FF2B5EF4-FFF2-40B4-BE49-F238E27FC236}">
                <a16:creationId xmlns:a16="http://schemas.microsoft.com/office/drawing/2014/main" id="{944CE630-6515-4F29-B50B-4EEB729DFE90}"/>
              </a:ext>
            </a:extLst>
          </p:cNvPr>
          <p:cNvSpPr/>
          <p:nvPr/>
        </p:nvSpPr>
        <p:spPr>
          <a:xfrm>
            <a:off x="8450304" y="1665755"/>
            <a:ext cx="2954655" cy="646331"/>
          </a:xfrm>
          <a:prstGeom prst="rect">
            <a:avLst/>
          </a:prstGeom>
        </p:spPr>
        <p:txBody>
          <a:bodyPr wrap="none">
            <a:spAutoFit/>
          </a:bodyPr>
          <a:lstStyle/>
          <a:p>
            <a:r>
              <a:rPr lang="ja-JP" altLang="en-US" dirty="0">
                <a:latin typeface="游ゴシック" panose="020B0400000000000000" pitchFamily="50" charset="-128"/>
                <a:ea typeface="游ゴシック" panose="020B0400000000000000" pitchFamily="50" charset="-128"/>
              </a:rPr>
              <a:t>手引き③何から始めるか？</a:t>
            </a:r>
            <a:endParaRPr lang="en-US" altLang="ja-JP" dirty="0">
              <a:latin typeface="游ゴシック" panose="020B0400000000000000" pitchFamily="50" charset="-128"/>
              <a:ea typeface="游ゴシック" panose="020B0400000000000000" pitchFamily="50" charset="-128"/>
            </a:endParaRPr>
          </a:p>
          <a:p>
            <a:r>
              <a:rPr lang="ja-JP" altLang="en-US" dirty="0">
                <a:latin typeface="游ゴシック" panose="020B0400000000000000" pitchFamily="50" charset="-128"/>
                <a:ea typeface="游ゴシック" panose="020B0400000000000000" pitchFamily="50" charset="-128"/>
              </a:rPr>
              <a:t>仲間を集める</a:t>
            </a:r>
          </a:p>
        </p:txBody>
      </p:sp>
      <p:sp>
        <p:nvSpPr>
          <p:cNvPr id="143" name="矢印: 右 142">
            <a:extLst>
              <a:ext uri="{FF2B5EF4-FFF2-40B4-BE49-F238E27FC236}">
                <a16:creationId xmlns:a16="http://schemas.microsoft.com/office/drawing/2014/main" id="{FC45F840-2CCE-432C-96B9-77576AB2AA15}"/>
              </a:ext>
            </a:extLst>
          </p:cNvPr>
          <p:cNvSpPr/>
          <p:nvPr/>
        </p:nvSpPr>
        <p:spPr>
          <a:xfrm>
            <a:off x="7903820" y="1802316"/>
            <a:ext cx="305412" cy="265987"/>
          </a:xfrm>
          <a:prstGeom prst="right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44" name="正方形/長方形 143">
            <a:extLst>
              <a:ext uri="{FF2B5EF4-FFF2-40B4-BE49-F238E27FC236}">
                <a16:creationId xmlns:a16="http://schemas.microsoft.com/office/drawing/2014/main" id="{E78448A0-7830-4DB8-951F-8B985B31C145}"/>
              </a:ext>
            </a:extLst>
          </p:cNvPr>
          <p:cNvSpPr/>
          <p:nvPr/>
        </p:nvSpPr>
        <p:spPr>
          <a:xfrm>
            <a:off x="6320301" y="1771553"/>
            <a:ext cx="1681723" cy="369332"/>
          </a:xfrm>
          <a:prstGeom prst="rect">
            <a:avLst/>
          </a:prstGeom>
        </p:spPr>
        <p:txBody>
          <a:bodyPr wrap="square">
            <a:spAutoFit/>
          </a:bodyPr>
          <a:lstStyle/>
          <a:p>
            <a:pPr>
              <a:spcBef>
                <a:spcPts val="1200"/>
              </a:spcBef>
            </a:pPr>
            <a:r>
              <a:rPr lang="ja-JP" altLang="en-US"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本手引き参照</a:t>
            </a:r>
            <a:endParaRPr lang="ja-JP" altLang="en-US" dirty="0">
              <a:latin typeface="游ゴシック" panose="020B0400000000000000" pitchFamily="50" charset="-128"/>
              <a:ea typeface="游ゴシック" panose="020B0400000000000000" pitchFamily="50" charset="-128"/>
            </a:endParaRPr>
          </a:p>
        </p:txBody>
      </p:sp>
      <p:sp>
        <p:nvSpPr>
          <p:cNvPr id="145" name="左中かっこ 144">
            <a:extLst>
              <a:ext uri="{FF2B5EF4-FFF2-40B4-BE49-F238E27FC236}">
                <a16:creationId xmlns:a16="http://schemas.microsoft.com/office/drawing/2014/main" id="{A1482721-7CB1-4137-9956-BBF5E39E0401}"/>
              </a:ext>
            </a:extLst>
          </p:cNvPr>
          <p:cNvSpPr/>
          <p:nvPr/>
        </p:nvSpPr>
        <p:spPr>
          <a:xfrm>
            <a:off x="8244806" y="1698766"/>
            <a:ext cx="256859" cy="574849"/>
          </a:xfrm>
          <a:prstGeom prst="leftBrace">
            <a:avLst>
              <a:gd name="adj1" fmla="val 22116"/>
              <a:gd name="adj2" fmla="val 46385"/>
            </a:avLst>
          </a:prstGeom>
          <a:ln w="12700">
            <a:solidFill>
              <a:schemeClr val="tx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kumimoji="1" lang="ja-JP" altLang="en-US"/>
          </a:p>
        </p:txBody>
      </p:sp>
    </p:spTree>
    <p:extLst>
      <p:ext uri="{BB962C8B-B14F-4D97-AF65-F5344CB8AC3E}">
        <p14:creationId xmlns:p14="http://schemas.microsoft.com/office/powerpoint/2010/main" val="3721093984"/>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正方形/長方形 4"/>
          <p:cNvSpPr/>
          <p:nvPr/>
        </p:nvSpPr>
        <p:spPr>
          <a:xfrm>
            <a:off x="119336" y="1916832"/>
            <a:ext cx="11953328" cy="4680520"/>
          </a:xfrm>
          <a:prstGeom prst="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r>
              <a:rPr lang="ja-JP" altLang="en-US" sz="2400" dirty="0">
                <a:solidFill>
                  <a:schemeClr val="tx1"/>
                </a:solidFill>
                <a:latin typeface="游ゴシック" panose="020B0400000000000000" pitchFamily="50" charset="-128"/>
                <a:ea typeface="游ゴシック" panose="020B0400000000000000" pitchFamily="50" charset="-128"/>
              </a:rPr>
              <a:t>対策⑤</a:t>
            </a:r>
            <a:r>
              <a:rPr lang="ja-JP" altLang="en-US" dirty="0">
                <a:solidFill>
                  <a:schemeClr val="tx1"/>
                </a:solidFill>
                <a:latin typeface="游ゴシック" panose="020B0400000000000000" pitchFamily="50" charset="-128"/>
                <a:ea typeface="游ゴシック" panose="020B0400000000000000" pitchFamily="50" charset="-128"/>
              </a:rPr>
              <a:t>　</a:t>
            </a:r>
            <a:r>
              <a:rPr lang="ja-JP" altLang="en-US" sz="2200" dirty="0">
                <a:solidFill>
                  <a:schemeClr val="tx1"/>
                </a:solidFill>
                <a:latin typeface="游ゴシック" panose="020B0400000000000000" pitchFamily="50" charset="-128"/>
                <a:ea typeface="游ゴシック" panose="020B0400000000000000" pitchFamily="50" charset="-128"/>
              </a:rPr>
              <a:t>誰もが見て・分かって・動ける根拠（文書）を作ろう</a:t>
            </a:r>
            <a:endParaRPr lang="en-US" altLang="ja-JP" sz="2200" dirty="0">
              <a:solidFill>
                <a:schemeClr val="tx1"/>
              </a:solidFill>
              <a:latin typeface="游ゴシック" panose="020B0400000000000000" pitchFamily="50" charset="-128"/>
              <a:ea typeface="游ゴシック" panose="020B0400000000000000" pitchFamily="50" charset="-128"/>
            </a:endParaRPr>
          </a:p>
          <a:p>
            <a:r>
              <a:rPr lang="ja-JP" altLang="en-US" kern="100" dirty="0">
                <a:solidFill>
                  <a:schemeClr val="tx1"/>
                </a:solidFill>
                <a:latin typeface="游ゴシック" panose="020B0400000000000000" pitchFamily="50" charset="-128"/>
                <a:ea typeface="游ゴシック" panose="020B0400000000000000" pitchFamily="50" charset="-128"/>
                <a:cs typeface="Times New Roman" panose="02020603050405020304" pitchFamily="18" charset="0"/>
              </a:rPr>
              <a:t>　　　　　　</a:t>
            </a:r>
            <a:endParaRPr lang="en-US" altLang="ja-JP" kern="100" dirty="0">
              <a:solidFill>
                <a:schemeClr val="tx1"/>
              </a:solidFill>
              <a:latin typeface="游ゴシック" panose="020B0400000000000000" pitchFamily="50" charset="-128"/>
              <a:ea typeface="游ゴシック" panose="020B0400000000000000" pitchFamily="50" charset="-128"/>
              <a:cs typeface="Times New Roman" panose="02020603050405020304" pitchFamily="18" charset="0"/>
            </a:endParaRPr>
          </a:p>
        </p:txBody>
      </p:sp>
      <p:sp>
        <p:nvSpPr>
          <p:cNvPr id="7" name="正方形/長方形 6"/>
          <p:cNvSpPr/>
          <p:nvPr/>
        </p:nvSpPr>
        <p:spPr>
          <a:xfrm>
            <a:off x="119336" y="1180156"/>
            <a:ext cx="11953328" cy="660500"/>
          </a:xfrm>
          <a:prstGeom prst="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sz="2400" kern="100" dirty="0">
                <a:solidFill>
                  <a:schemeClr val="tx1"/>
                </a:solidFill>
                <a:latin typeface="游ゴシック" panose="020B0400000000000000" pitchFamily="50" charset="-128"/>
                <a:ea typeface="游ゴシック" panose="020B0400000000000000" pitchFamily="50" charset="-128"/>
                <a:cs typeface="Arial" panose="020B0604020202020204" pitchFamily="34" charset="0"/>
              </a:rPr>
              <a:t>対策④</a:t>
            </a:r>
            <a:r>
              <a:rPr lang="ja-JP" altLang="en-US" kern="100" dirty="0">
                <a:solidFill>
                  <a:schemeClr val="tx1"/>
                </a:solidFill>
                <a:latin typeface="游ゴシック" panose="020B0400000000000000" pitchFamily="50" charset="-128"/>
                <a:ea typeface="游ゴシック" panose="020B0400000000000000" pitchFamily="50" charset="-128"/>
                <a:cs typeface="Arial" panose="020B0604020202020204" pitchFamily="34" charset="0"/>
              </a:rPr>
              <a:t>　</a:t>
            </a:r>
            <a:r>
              <a:rPr lang="ja-JP" altLang="en-US" sz="2200" dirty="0">
                <a:solidFill>
                  <a:schemeClr val="tx1"/>
                </a:solidFill>
                <a:latin typeface="游ゴシック" panose="020B0400000000000000" pitchFamily="50" charset="-128"/>
                <a:ea typeface="游ゴシック" panose="020B0400000000000000" pitchFamily="50" charset="-128"/>
              </a:rPr>
              <a:t>あなたの施設の標準をどうしたい？</a:t>
            </a:r>
            <a:r>
              <a:rPr lang="en-US" altLang="ja-JP" sz="2200" dirty="0">
                <a:solidFill>
                  <a:schemeClr val="tx1"/>
                </a:solidFill>
                <a:latin typeface="游ゴシック" panose="020B0400000000000000" pitchFamily="50" charset="-128"/>
                <a:ea typeface="游ゴシック" panose="020B0400000000000000" pitchFamily="50" charset="-128"/>
              </a:rPr>
              <a:t>CQMS</a:t>
            </a:r>
            <a:r>
              <a:rPr lang="ja-JP" altLang="en-US" sz="2200" dirty="0">
                <a:solidFill>
                  <a:schemeClr val="tx1"/>
                </a:solidFill>
                <a:latin typeface="游ゴシック" panose="020B0400000000000000" pitchFamily="50" charset="-128"/>
                <a:ea typeface="游ゴシック" panose="020B0400000000000000" pitchFamily="50" charset="-128"/>
              </a:rPr>
              <a:t>活動のイメージ作り</a:t>
            </a:r>
            <a:endParaRPr lang="en-US" altLang="ja-JP" sz="2200" dirty="0">
              <a:solidFill>
                <a:schemeClr val="tx1"/>
              </a:solidFill>
              <a:latin typeface="游ゴシック" panose="020B0400000000000000" pitchFamily="50" charset="-128"/>
              <a:ea typeface="游ゴシック" panose="020B0400000000000000" pitchFamily="50" charset="-128"/>
            </a:endParaRPr>
          </a:p>
          <a:p>
            <a:r>
              <a:rPr lang="ja-JP" altLang="en-US" dirty="0">
                <a:solidFill>
                  <a:schemeClr val="tx1"/>
                </a:solidFill>
                <a:latin typeface="游ゴシック" panose="020B0400000000000000" pitchFamily="50" charset="-128"/>
                <a:ea typeface="游ゴシック" panose="020B0400000000000000" pitchFamily="50" charset="-128"/>
              </a:rPr>
              <a:t>　　　　　　</a:t>
            </a:r>
            <a:endParaRPr lang="en-US" altLang="ja-JP" dirty="0">
              <a:solidFill>
                <a:schemeClr val="tx1"/>
              </a:solidFill>
              <a:latin typeface="游ゴシック" panose="020B0400000000000000" pitchFamily="50" charset="-128"/>
              <a:ea typeface="游ゴシック" panose="020B0400000000000000" pitchFamily="50" charset="-128"/>
            </a:endParaRPr>
          </a:p>
        </p:txBody>
      </p:sp>
      <p:sp>
        <p:nvSpPr>
          <p:cNvPr id="8" name="テキスト プレースホルダー 1">
            <a:extLst>
              <a:ext uri="{FF2B5EF4-FFF2-40B4-BE49-F238E27FC236}">
                <a16:creationId xmlns:a16="http://schemas.microsoft.com/office/drawing/2014/main" id="{99CD3629-4332-424E-8AA5-9C4C7879A962}"/>
              </a:ext>
            </a:extLst>
          </p:cNvPr>
          <p:cNvSpPr txBox="1">
            <a:spLocks/>
          </p:cNvSpPr>
          <p:nvPr/>
        </p:nvSpPr>
        <p:spPr>
          <a:xfrm>
            <a:off x="119336" y="260648"/>
            <a:ext cx="11483134" cy="616964"/>
          </a:xfrm>
          <a:prstGeom prst="rect">
            <a:avLst/>
          </a:prstGeom>
        </p:spPr>
        <p:txBody>
          <a:bodyPr vert="horz" wrap="square" lIns="0" tIns="45720" rIns="0" bIns="45720" rtlCol="0">
            <a:spAutoFit/>
          </a:bodyPr>
          <a:lstStyle>
            <a:lvl1pPr marL="0" indent="0" algn="l" defTabSz="914400" rtl="0" eaLnBrk="1" latinLnBrk="0" hangingPunct="1">
              <a:lnSpc>
                <a:spcPct val="120000"/>
              </a:lnSpc>
              <a:spcBef>
                <a:spcPts val="0"/>
              </a:spcBef>
              <a:buFontTx/>
              <a:buNone/>
              <a:defRPr kumimoji="1" sz="3200" b="1" i="0" kern="1200" baseline="0">
                <a:solidFill>
                  <a:schemeClr val="accent3">
                    <a:lumMod val="50000"/>
                  </a:schemeClr>
                </a:solidFill>
                <a:latin typeface="Meiryo UI" panose="020B0604030504040204" pitchFamily="50" charset="-128"/>
                <a:ea typeface="Meiryo UI" panose="020B0604030504040204" pitchFamily="50" charset="-128"/>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r>
              <a:rPr lang="ja-JP" altLang="en-US" dirty="0"/>
              <a:t>⑤こんなことに気を付けよう</a:t>
            </a:r>
            <a:r>
              <a:rPr lang="ja-JP" altLang="en-US" sz="2400" dirty="0"/>
              <a:t>　</a:t>
            </a:r>
            <a:r>
              <a:rPr lang="en-US" altLang="ja-JP" sz="2400" dirty="0"/>
              <a:t>-</a:t>
            </a:r>
            <a:r>
              <a:rPr lang="ja-JP" altLang="en-US" sz="2400" dirty="0"/>
              <a:t>抵抗勢力、消極派、無関心のマネジメント</a:t>
            </a:r>
            <a:r>
              <a:rPr lang="en-US" altLang="ja-JP" sz="2400" dirty="0"/>
              <a:t>-</a:t>
            </a:r>
            <a:endParaRPr lang="ja-JP" altLang="en-US" sz="2800" dirty="0"/>
          </a:p>
        </p:txBody>
      </p:sp>
      <p:sp>
        <p:nvSpPr>
          <p:cNvPr id="2" name="テキスト ボックス 1">
            <a:extLst>
              <a:ext uri="{FF2B5EF4-FFF2-40B4-BE49-F238E27FC236}">
                <a16:creationId xmlns:a16="http://schemas.microsoft.com/office/drawing/2014/main" id="{5614119B-0FA3-8DB0-16A1-40FD99D6AD58}"/>
              </a:ext>
            </a:extLst>
          </p:cNvPr>
          <p:cNvSpPr txBox="1"/>
          <p:nvPr/>
        </p:nvSpPr>
        <p:spPr>
          <a:xfrm>
            <a:off x="222444" y="2375068"/>
            <a:ext cx="1080120" cy="369332"/>
          </a:xfrm>
          <a:prstGeom prst="rect">
            <a:avLst/>
          </a:prstGeom>
          <a:solidFill>
            <a:schemeClr val="tx2">
              <a:lumMod val="75000"/>
            </a:schemeClr>
          </a:solidFill>
        </p:spPr>
        <p:txBody>
          <a:bodyPr wrap="square" rtlCol="0">
            <a:spAutoFit/>
          </a:bodyPr>
          <a:lstStyle/>
          <a:p>
            <a:pPr algn="ctr"/>
            <a:r>
              <a:rPr lang="ja-JP" altLang="en-US" b="1" kern="100" dirty="0">
                <a:solidFill>
                  <a:schemeClr val="bg1"/>
                </a:solidFill>
                <a:latin typeface="游明朝" panose="02020400000000000000" pitchFamily="18" charset="-128"/>
                <a:ea typeface="游明朝" panose="02020400000000000000" pitchFamily="18" charset="-128"/>
                <a:cs typeface="Times New Roman" panose="02020603050405020304" pitchFamily="18" charset="0"/>
              </a:rPr>
              <a:t>例えば</a:t>
            </a:r>
            <a:endParaRPr lang="ja-JP" altLang="ja-JP" sz="1800" b="1" kern="100" dirty="0">
              <a:solidFill>
                <a:schemeClr val="bg1"/>
              </a:solidFill>
              <a:latin typeface="游明朝" panose="02020400000000000000" pitchFamily="18" charset="-128"/>
              <a:ea typeface="游明朝" panose="02020400000000000000" pitchFamily="18" charset="-128"/>
              <a:cs typeface="Times New Roman" panose="02020603050405020304" pitchFamily="18" charset="0"/>
            </a:endParaRPr>
          </a:p>
        </p:txBody>
      </p:sp>
      <p:grpSp>
        <p:nvGrpSpPr>
          <p:cNvPr id="24" name="グループ化 23">
            <a:extLst>
              <a:ext uri="{FF2B5EF4-FFF2-40B4-BE49-F238E27FC236}">
                <a16:creationId xmlns:a16="http://schemas.microsoft.com/office/drawing/2014/main" id="{DAFE6A7D-1CD4-2193-2773-15380EF0649A}"/>
              </a:ext>
            </a:extLst>
          </p:cNvPr>
          <p:cNvGrpSpPr/>
          <p:nvPr/>
        </p:nvGrpSpPr>
        <p:grpSpPr>
          <a:xfrm>
            <a:off x="2695833" y="3263724"/>
            <a:ext cx="1670283" cy="1481528"/>
            <a:chOff x="1422407" y="4937080"/>
            <a:chExt cx="1670283" cy="1481528"/>
          </a:xfrm>
        </p:grpSpPr>
        <p:pic>
          <p:nvPicPr>
            <p:cNvPr id="18" name="グラフィックス 17">
              <a:extLst>
                <a:ext uri="{FF2B5EF4-FFF2-40B4-BE49-F238E27FC236}">
                  <a16:creationId xmlns:a16="http://schemas.microsoft.com/office/drawing/2014/main" id="{9F2A8580-CEAF-8607-A456-F2622CB36B35}"/>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422407" y="4937080"/>
              <a:ext cx="1670283" cy="1481528"/>
            </a:xfrm>
            <a:prstGeom prst="rect">
              <a:avLst/>
            </a:prstGeom>
          </p:spPr>
        </p:pic>
        <p:sp>
          <p:nvSpPr>
            <p:cNvPr id="19" name="テキスト ボックス 18">
              <a:extLst>
                <a:ext uri="{FF2B5EF4-FFF2-40B4-BE49-F238E27FC236}">
                  <a16:creationId xmlns:a16="http://schemas.microsoft.com/office/drawing/2014/main" id="{CE5CDE33-DAAC-4143-4807-FAD569BB8999}"/>
                </a:ext>
              </a:extLst>
            </p:cNvPr>
            <p:cNvSpPr txBox="1"/>
            <p:nvPr/>
          </p:nvSpPr>
          <p:spPr>
            <a:xfrm>
              <a:off x="1808397" y="4983647"/>
              <a:ext cx="1064715" cy="276999"/>
            </a:xfrm>
            <a:prstGeom prst="rect">
              <a:avLst/>
            </a:prstGeom>
            <a:noFill/>
          </p:spPr>
          <p:txBody>
            <a:bodyPr wrap="none" rtlCol="0">
              <a:spAutoFit/>
            </a:bodyPr>
            <a:lstStyle/>
            <a:p>
              <a:r>
                <a:rPr lang="ja-JP" altLang="en-US" sz="1200" dirty="0"/>
                <a:t>運用マニュアル</a:t>
              </a:r>
              <a:endParaRPr kumimoji="1" lang="ja-JP" altLang="en-US" sz="1200" dirty="0"/>
            </a:p>
          </p:txBody>
        </p:sp>
        <p:sp>
          <p:nvSpPr>
            <p:cNvPr id="20" name="テキスト ボックス 19">
              <a:extLst>
                <a:ext uri="{FF2B5EF4-FFF2-40B4-BE49-F238E27FC236}">
                  <a16:creationId xmlns:a16="http://schemas.microsoft.com/office/drawing/2014/main" id="{E1EDF5AE-D6EC-66BB-0788-2970D2CB7350}"/>
                </a:ext>
              </a:extLst>
            </p:cNvPr>
            <p:cNvSpPr txBox="1"/>
            <p:nvPr/>
          </p:nvSpPr>
          <p:spPr>
            <a:xfrm>
              <a:off x="1656819" y="5178334"/>
              <a:ext cx="1058303" cy="523220"/>
            </a:xfrm>
            <a:prstGeom prst="rect">
              <a:avLst/>
            </a:prstGeom>
            <a:noFill/>
          </p:spPr>
          <p:txBody>
            <a:bodyPr wrap="none" rtlCol="0">
              <a:spAutoFit/>
            </a:bodyPr>
            <a:lstStyle/>
            <a:p>
              <a:r>
                <a:rPr lang="ja-JP" altLang="en-US" sz="1400" dirty="0"/>
                <a:t>① </a:t>
              </a:r>
              <a:r>
                <a:rPr kumimoji="1" lang="en-US" altLang="ja-JP" sz="1400" dirty="0"/>
                <a:t>------------</a:t>
              </a:r>
            </a:p>
            <a:p>
              <a:r>
                <a:rPr lang="ja-JP" altLang="en-US" sz="1400" dirty="0"/>
                <a:t>②</a:t>
              </a:r>
              <a:r>
                <a:rPr kumimoji="1" lang="en-US" altLang="ja-JP" sz="1400" dirty="0"/>
                <a:t> ------------</a:t>
              </a:r>
              <a:endParaRPr kumimoji="1" lang="ja-JP" altLang="en-US" sz="1400" dirty="0"/>
            </a:p>
          </p:txBody>
        </p:sp>
        <p:sp>
          <p:nvSpPr>
            <p:cNvPr id="21" name="テキスト ボックス 20">
              <a:extLst>
                <a:ext uri="{FF2B5EF4-FFF2-40B4-BE49-F238E27FC236}">
                  <a16:creationId xmlns:a16="http://schemas.microsoft.com/office/drawing/2014/main" id="{7E6CC271-5EFE-51DD-01E8-F157A9CD4EFE}"/>
                </a:ext>
              </a:extLst>
            </p:cNvPr>
            <p:cNvSpPr txBox="1"/>
            <p:nvPr/>
          </p:nvSpPr>
          <p:spPr>
            <a:xfrm>
              <a:off x="1662040" y="5777730"/>
              <a:ext cx="1220206" cy="523220"/>
            </a:xfrm>
            <a:prstGeom prst="rect">
              <a:avLst/>
            </a:prstGeom>
            <a:noFill/>
          </p:spPr>
          <p:txBody>
            <a:bodyPr wrap="none" rtlCol="0">
              <a:spAutoFit/>
            </a:bodyPr>
            <a:lstStyle/>
            <a:p>
              <a:r>
                <a:rPr kumimoji="1" lang="en-US" altLang="ja-JP" sz="1400" dirty="0"/>
                <a:t>-------------------</a:t>
              </a:r>
            </a:p>
            <a:p>
              <a:r>
                <a:rPr kumimoji="1" lang="en-US" altLang="ja-JP" sz="1400" dirty="0"/>
                <a:t>-------------------</a:t>
              </a:r>
              <a:endParaRPr kumimoji="1" lang="ja-JP" altLang="en-US" sz="1400" dirty="0"/>
            </a:p>
          </p:txBody>
        </p:sp>
      </p:grpSp>
      <p:pic>
        <p:nvPicPr>
          <p:cNvPr id="23" name="グラフィックス 22">
            <a:extLst>
              <a:ext uri="{FF2B5EF4-FFF2-40B4-BE49-F238E27FC236}">
                <a16:creationId xmlns:a16="http://schemas.microsoft.com/office/drawing/2014/main" id="{C6D20A6C-2FD6-8C72-9D85-09CD69C5D0DB}"/>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292884" y="3252882"/>
            <a:ext cx="2383532" cy="1431602"/>
          </a:xfrm>
          <a:prstGeom prst="rect">
            <a:avLst/>
          </a:prstGeom>
        </p:spPr>
      </p:pic>
      <p:sp>
        <p:nvSpPr>
          <p:cNvPr id="25" name="四角形: 角を丸くする 24">
            <a:extLst>
              <a:ext uri="{FF2B5EF4-FFF2-40B4-BE49-F238E27FC236}">
                <a16:creationId xmlns:a16="http://schemas.microsoft.com/office/drawing/2014/main" id="{C70FA0DE-7C65-D71A-2F26-7961A3B45D05}"/>
              </a:ext>
            </a:extLst>
          </p:cNvPr>
          <p:cNvSpPr/>
          <p:nvPr/>
        </p:nvSpPr>
        <p:spPr>
          <a:xfrm>
            <a:off x="4663519" y="3396825"/>
            <a:ext cx="1584176" cy="1481528"/>
          </a:xfrm>
          <a:prstGeom prst="roundRect">
            <a:avLst/>
          </a:prstGeom>
          <a:solidFill>
            <a:schemeClr val="bg1"/>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26" name="テキスト ボックス 25">
            <a:extLst>
              <a:ext uri="{FF2B5EF4-FFF2-40B4-BE49-F238E27FC236}">
                <a16:creationId xmlns:a16="http://schemas.microsoft.com/office/drawing/2014/main" id="{9C7A9F0A-EFD6-9270-8E11-EAC06CFFCC4B}"/>
              </a:ext>
            </a:extLst>
          </p:cNvPr>
          <p:cNvSpPr txBox="1"/>
          <p:nvPr/>
        </p:nvSpPr>
        <p:spPr>
          <a:xfrm>
            <a:off x="5116411" y="3070927"/>
            <a:ext cx="800219" cy="276999"/>
          </a:xfrm>
          <a:prstGeom prst="rect">
            <a:avLst/>
          </a:prstGeom>
          <a:noFill/>
        </p:spPr>
        <p:txBody>
          <a:bodyPr wrap="none" rtlCol="0">
            <a:spAutoFit/>
          </a:bodyPr>
          <a:lstStyle/>
          <a:p>
            <a:r>
              <a:rPr lang="ja-JP" altLang="en-US" sz="1200" dirty="0">
                <a:latin typeface="游ゴシック" panose="020B0400000000000000" pitchFamily="50" charset="-128"/>
                <a:ea typeface="游ゴシック" panose="020B0400000000000000" pitchFamily="50" charset="-128"/>
              </a:rPr>
              <a:t>フロー図</a:t>
            </a:r>
            <a:endParaRPr kumimoji="1" lang="ja-JP" altLang="en-US" sz="1200" dirty="0">
              <a:latin typeface="游ゴシック" panose="020B0400000000000000" pitchFamily="50" charset="-128"/>
              <a:ea typeface="游ゴシック" panose="020B0400000000000000" pitchFamily="50" charset="-128"/>
            </a:endParaRPr>
          </a:p>
        </p:txBody>
      </p:sp>
      <p:sp>
        <p:nvSpPr>
          <p:cNvPr id="27" name="正方形/長方形 26">
            <a:extLst>
              <a:ext uri="{FF2B5EF4-FFF2-40B4-BE49-F238E27FC236}">
                <a16:creationId xmlns:a16="http://schemas.microsoft.com/office/drawing/2014/main" id="{AE81C866-8F42-57C6-818C-5F8DBBA571D5}"/>
              </a:ext>
            </a:extLst>
          </p:cNvPr>
          <p:cNvSpPr/>
          <p:nvPr/>
        </p:nvSpPr>
        <p:spPr>
          <a:xfrm>
            <a:off x="4799856" y="3720391"/>
            <a:ext cx="432048" cy="14065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9" name="下矢印 15">
            <a:extLst>
              <a:ext uri="{FF2B5EF4-FFF2-40B4-BE49-F238E27FC236}">
                <a16:creationId xmlns:a16="http://schemas.microsoft.com/office/drawing/2014/main" id="{E3FF7811-3A07-A325-B1E5-E55EAA9A9141}"/>
              </a:ext>
            </a:extLst>
          </p:cNvPr>
          <p:cNvSpPr/>
          <p:nvPr/>
        </p:nvSpPr>
        <p:spPr>
          <a:xfrm>
            <a:off x="4931038" y="3861048"/>
            <a:ext cx="158560" cy="242013"/>
          </a:xfrm>
          <a:prstGeom prst="downArrow">
            <a:avLst/>
          </a:pr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0" name="正方形/長方形 29">
            <a:extLst>
              <a:ext uri="{FF2B5EF4-FFF2-40B4-BE49-F238E27FC236}">
                <a16:creationId xmlns:a16="http://schemas.microsoft.com/office/drawing/2014/main" id="{922B88B2-A75B-7648-26C5-6331D30B8996}"/>
              </a:ext>
            </a:extLst>
          </p:cNvPr>
          <p:cNvSpPr/>
          <p:nvPr/>
        </p:nvSpPr>
        <p:spPr>
          <a:xfrm>
            <a:off x="4817884" y="4149080"/>
            <a:ext cx="432048" cy="140657"/>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下矢印 15">
            <a:extLst>
              <a:ext uri="{FF2B5EF4-FFF2-40B4-BE49-F238E27FC236}">
                <a16:creationId xmlns:a16="http://schemas.microsoft.com/office/drawing/2014/main" id="{3C8DB0DC-0EB2-6AED-6EA8-E7B996E65BCF}"/>
              </a:ext>
            </a:extLst>
          </p:cNvPr>
          <p:cNvSpPr/>
          <p:nvPr/>
        </p:nvSpPr>
        <p:spPr>
          <a:xfrm>
            <a:off x="4929328" y="4293096"/>
            <a:ext cx="158560" cy="242013"/>
          </a:xfrm>
          <a:prstGeom prst="downArrow">
            <a:avLst/>
          </a:pr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2" name="正方形/長方形 31">
            <a:extLst>
              <a:ext uri="{FF2B5EF4-FFF2-40B4-BE49-F238E27FC236}">
                <a16:creationId xmlns:a16="http://schemas.microsoft.com/office/drawing/2014/main" id="{409597F7-A67F-A62E-31CA-EB3C299D0DE7}"/>
              </a:ext>
            </a:extLst>
          </p:cNvPr>
          <p:cNvSpPr/>
          <p:nvPr/>
        </p:nvSpPr>
        <p:spPr>
          <a:xfrm>
            <a:off x="4817884" y="4586691"/>
            <a:ext cx="1278116" cy="158561"/>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下矢印 15">
            <a:extLst>
              <a:ext uri="{FF2B5EF4-FFF2-40B4-BE49-F238E27FC236}">
                <a16:creationId xmlns:a16="http://schemas.microsoft.com/office/drawing/2014/main" id="{E7B39D83-FA8D-C1A5-550F-0D8B073EE5DC}"/>
              </a:ext>
            </a:extLst>
          </p:cNvPr>
          <p:cNvSpPr/>
          <p:nvPr/>
        </p:nvSpPr>
        <p:spPr>
          <a:xfrm rot="16200000">
            <a:off x="5339976" y="4091163"/>
            <a:ext cx="158560" cy="242013"/>
          </a:xfrm>
          <a:prstGeom prst="downArrow">
            <a:avLst/>
          </a:prstGeom>
          <a:solidFill>
            <a:schemeClr val="bg1">
              <a:lumMod val="75000"/>
            </a:schemeClr>
          </a:solidFill>
          <a:ln w="63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34" name="正方形/長方形 33">
            <a:extLst>
              <a:ext uri="{FF2B5EF4-FFF2-40B4-BE49-F238E27FC236}">
                <a16:creationId xmlns:a16="http://schemas.microsoft.com/office/drawing/2014/main" id="{E7D13F19-57BF-5144-00A3-5A1C6BADD597}"/>
              </a:ext>
            </a:extLst>
          </p:cNvPr>
          <p:cNvSpPr/>
          <p:nvPr/>
        </p:nvSpPr>
        <p:spPr>
          <a:xfrm>
            <a:off x="5623782" y="4159518"/>
            <a:ext cx="472218" cy="342503"/>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テキスト ボックス 34">
            <a:extLst>
              <a:ext uri="{FF2B5EF4-FFF2-40B4-BE49-F238E27FC236}">
                <a16:creationId xmlns:a16="http://schemas.microsoft.com/office/drawing/2014/main" id="{557F8C3E-A29F-55E9-4E69-69430D6F95F5}"/>
              </a:ext>
            </a:extLst>
          </p:cNvPr>
          <p:cNvSpPr txBox="1"/>
          <p:nvPr/>
        </p:nvSpPr>
        <p:spPr>
          <a:xfrm>
            <a:off x="4816460" y="3432990"/>
            <a:ext cx="1313180" cy="261610"/>
          </a:xfrm>
          <a:prstGeom prst="rect">
            <a:avLst/>
          </a:prstGeom>
          <a:noFill/>
        </p:spPr>
        <p:txBody>
          <a:bodyPr wrap="none" rtlCol="0">
            <a:spAutoFit/>
          </a:bodyPr>
          <a:lstStyle/>
          <a:p>
            <a:r>
              <a:rPr kumimoji="1" lang="ja-JP" altLang="en-US" sz="1100" dirty="0"/>
              <a:t>●●●●●●準備</a:t>
            </a:r>
            <a:endParaRPr kumimoji="1" lang="ja-JP" altLang="en-US" dirty="0"/>
          </a:p>
        </p:txBody>
      </p:sp>
      <p:pic>
        <p:nvPicPr>
          <p:cNvPr id="40" name="グラフィックス 39">
            <a:extLst>
              <a:ext uri="{FF2B5EF4-FFF2-40B4-BE49-F238E27FC236}">
                <a16:creationId xmlns:a16="http://schemas.microsoft.com/office/drawing/2014/main" id="{D1863D48-901D-16D1-28CE-7E089D2B65FD}"/>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2252361" y="4976974"/>
            <a:ext cx="1481750" cy="1799978"/>
          </a:xfrm>
          <a:prstGeom prst="rect">
            <a:avLst/>
          </a:prstGeom>
        </p:spPr>
      </p:pic>
      <p:grpSp>
        <p:nvGrpSpPr>
          <p:cNvPr id="43" name="グループ化 42">
            <a:extLst>
              <a:ext uri="{FF2B5EF4-FFF2-40B4-BE49-F238E27FC236}">
                <a16:creationId xmlns:a16="http://schemas.microsoft.com/office/drawing/2014/main" id="{C49A3BE9-4DB8-685E-7842-A9CD404EB749}"/>
              </a:ext>
            </a:extLst>
          </p:cNvPr>
          <p:cNvGrpSpPr/>
          <p:nvPr/>
        </p:nvGrpSpPr>
        <p:grpSpPr>
          <a:xfrm>
            <a:off x="3734111" y="4972228"/>
            <a:ext cx="1007442" cy="1841805"/>
            <a:chOff x="4612690" y="4991898"/>
            <a:chExt cx="1007442" cy="1841805"/>
          </a:xfrm>
        </p:grpSpPr>
        <p:pic>
          <p:nvPicPr>
            <p:cNvPr id="41" name="グラフィックス 40">
              <a:extLst>
                <a:ext uri="{FF2B5EF4-FFF2-40B4-BE49-F238E27FC236}">
                  <a16:creationId xmlns:a16="http://schemas.microsoft.com/office/drawing/2014/main" id="{9CB77BF6-739C-3C1F-E531-1964EDE31B9C}"/>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4612690" y="5803102"/>
              <a:ext cx="1007442" cy="1030601"/>
            </a:xfrm>
            <a:prstGeom prst="rect">
              <a:avLst/>
            </a:prstGeom>
          </p:spPr>
        </p:pic>
        <p:pic>
          <p:nvPicPr>
            <p:cNvPr id="42" name="グラフィックス 41">
              <a:extLst>
                <a:ext uri="{FF2B5EF4-FFF2-40B4-BE49-F238E27FC236}">
                  <a16:creationId xmlns:a16="http://schemas.microsoft.com/office/drawing/2014/main" id="{B4CE952E-5DAA-C57C-3EE0-231C26B2C5F7}"/>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4663519" y="4991898"/>
              <a:ext cx="865737" cy="982279"/>
            </a:xfrm>
            <a:prstGeom prst="rect">
              <a:avLst/>
            </a:prstGeom>
          </p:spPr>
        </p:pic>
      </p:grpSp>
      <p:pic>
        <p:nvPicPr>
          <p:cNvPr id="45" name="グラフィックス 44">
            <a:extLst>
              <a:ext uri="{FF2B5EF4-FFF2-40B4-BE49-F238E27FC236}">
                <a16:creationId xmlns:a16="http://schemas.microsoft.com/office/drawing/2014/main" id="{383B397A-7B7B-3AFA-12EC-CE17E3985272}"/>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222445" y="4745252"/>
            <a:ext cx="2335084" cy="819093"/>
          </a:xfrm>
          <a:prstGeom prst="rect">
            <a:avLst/>
          </a:prstGeom>
        </p:spPr>
      </p:pic>
      <p:pic>
        <p:nvPicPr>
          <p:cNvPr id="50" name="グラフィックス 49">
            <a:extLst>
              <a:ext uri="{FF2B5EF4-FFF2-40B4-BE49-F238E27FC236}">
                <a16:creationId xmlns:a16="http://schemas.microsoft.com/office/drawing/2014/main" id="{D939A797-25EA-BD28-290F-5BD4A28BABF9}"/>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4663518" y="5040493"/>
            <a:ext cx="2080554" cy="855876"/>
          </a:xfrm>
          <a:prstGeom prst="rect">
            <a:avLst/>
          </a:prstGeom>
        </p:spPr>
      </p:pic>
      <p:sp>
        <p:nvSpPr>
          <p:cNvPr id="51" name="テキスト ボックス 50">
            <a:extLst>
              <a:ext uri="{FF2B5EF4-FFF2-40B4-BE49-F238E27FC236}">
                <a16:creationId xmlns:a16="http://schemas.microsoft.com/office/drawing/2014/main" id="{1B9FCB08-8076-0530-94BE-918E97EBF033}"/>
              </a:ext>
            </a:extLst>
          </p:cNvPr>
          <p:cNvSpPr txBox="1"/>
          <p:nvPr/>
        </p:nvSpPr>
        <p:spPr>
          <a:xfrm>
            <a:off x="418855" y="4854906"/>
            <a:ext cx="2032929" cy="646331"/>
          </a:xfrm>
          <a:prstGeom prst="rect">
            <a:avLst/>
          </a:prstGeom>
          <a:noFill/>
        </p:spPr>
        <p:txBody>
          <a:bodyPr wrap="none" rtlCol="0">
            <a:spAutoFit/>
          </a:bodyPr>
          <a:lstStyle/>
          <a:p>
            <a:r>
              <a:rPr kumimoji="1" lang="ja-JP" altLang="en-US" sz="1200" dirty="0">
                <a:latin typeface="游ゴシック" panose="020B0400000000000000" pitchFamily="50" charset="-128"/>
                <a:ea typeface="游ゴシック" panose="020B0400000000000000" pitchFamily="50" charset="-128"/>
              </a:rPr>
              <a:t>文書っていうたら</a:t>
            </a:r>
            <a:endParaRPr kumimoji="1" lang="en-US" altLang="ja-JP" sz="1200" dirty="0">
              <a:latin typeface="游ゴシック" panose="020B0400000000000000" pitchFamily="50" charset="-128"/>
              <a:ea typeface="游ゴシック" panose="020B0400000000000000" pitchFamily="50" charset="-128"/>
            </a:endParaRPr>
          </a:p>
          <a:p>
            <a:r>
              <a:rPr kumimoji="1" lang="ja-JP" altLang="en-US" sz="1200" dirty="0">
                <a:latin typeface="游ゴシック" panose="020B0400000000000000" pitchFamily="50" charset="-128"/>
                <a:ea typeface="游ゴシック" panose="020B0400000000000000" pitchFamily="50" charset="-128"/>
              </a:rPr>
              <a:t>かっちりした</a:t>
            </a:r>
            <a:r>
              <a:rPr kumimoji="1" lang="en-US" altLang="ja-JP" sz="1200" dirty="0">
                <a:latin typeface="游ゴシック" panose="020B0400000000000000" pitchFamily="50" charset="-128"/>
                <a:ea typeface="游ゴシック" panose="020B0400000000000000" pitchFamily="50" charset="-128"/>
              </a:rPr>
              <a:t>SOP</a:t>
            </a:r>
            <a:r>
              <a:rPr lang="ja-JP" altLang="en-US" sz="1200" dirty="0">
                <a:latin typeface="游ゴシック" panose="020B0400000000000000" pitchFamily="50" charset="-128"/>
                <a:ea typeface="游ゴシック" panose="020B0400000000000000" pitchFamily="50" charset="-128"/>
              </a:rPr>
              <a:t>作成せな</a:t>
            </a:r>
            <a:endParaRPr lang="en-US" altLang="ja-JP" sz="1200" dirty="0">
              <a:latin typeface="游ゴシック" panose="020B0400000000000000" pitchFamily="50" charset="-128"/>
              <a:ea typeface="游ゴシック" panose="020B0400000000000000" pitchFamily="50" charset="-128"/>
            </a:endParaRPr>
          </a:p>
          <a:p>
            <a:r>
              <a:rPr lang="ja-JP" altLang="en-US" sz="1200" dirty="0">
                <a:latin typeface="游ゴシック" panose="020B0400000000000000" pitchFamily="50" charset="-128"/>
                <a:ea typeface="游ゴシック" panose="020B0400000000000000" pitchFamily="50" charset="-128"/>
              </a:rPr>
              <a:t>あかんかと思たけど</a:t>
            </a:r>
            <a:endParaRPr kumimoji="1" lang="ja-JP" altLang="en-US" sz="1200" dirty="0">
              <a:latin typeface="游ゴシック" panose="020B0400000000000000" pitchFamily="50" charset="-128"/>
              <a:ea typeface="游ゴシック" panose="020B0400000000000000" pitchFamily="50" charset="-128"/>
            </a:endParaRPr>
          </a:p>
        </p:txBody>
      </p:sp>
      <p:sp>
        <p:nvSpPr>
          <p:cNvPr id="52" name="テキスト ボックス 51">
            <a:extLst>
              <a:ext uri="{FF2B5EF4-FFF2-40B4-BE49-F238E27FC236}">
                <a16:creationId xmlns:a16="http://schemas.microsoft.com/office/drawing/2014/main" id="{24D41448-FC1A-F295-8CFC-323CF76B65B3}"/>
              </a:ext>
            </a:extLst>
          </p:cNvPr>
          <p:cNvSpPr txBox="1"/>
          <p:nvPr/>
        </p:nvSpPr>
        <p:spPr>
          <a:xfrm>
            <a:off x="5003978" y="5178071"/>
            <a:ext cx="1569660" cy="646331"/>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200" kern="0" dirty="0">
                <a:solidFill>
                  <a:prstClr val="black"/>
                </a:solidFill>
                <a:latin typeface="游ゴシック" panose="020B0400000000000000" pitchFamily="50" charset="-128"/>
                <a:ea typeface="游ゴシック" panose="020B0400000000000000" pitchFamily="50" charset="-128"/>
              </a:rPr>
              <a:t>ふだん自分たちが</a:t>
            </a:r>
            <a:endParaRPr kumimoji="0" lang="en-US" altLang="ja-JP" sz="1200" kern="0" dirty="0">
              <a:solidFill>
                <a:prstClr val="black"/>
              </a:solidFill>
              <a:latin typeface="游ゴシック" panose="020B0400000000000000" pitchFamily="50" charset="-128"/>
              <a:ea typeface="游ゴシック" panose="020B0400000000000000" pitchFamily="50" charset="-128"/>
            </a:endParaRPr>
          </a:p>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200" kern="0" dirty="0">
                <a:solidFill>
                  <a:prstClr val="black"/>
                </a:solidFill>
                <a:latin typeface="游ゴシック" panose="020B0400000000000000" pitchFamily="50" charset="-128"/>
                <a:ea typeface="游ゴシック" panose="020B0400000000000000" pitchFamily="50" charset="-128"/>
              </a:rPr>
              <a:t>使っているものでも</a:t>
            </a:r>
            <a:endParaRPr kumimoji="0" lang="en-US" altLang="ja-JP" sz="1200" kern="0" dirty="0">
              <a:solidFill>
                <a:prstClr val="black"/>
              </a:solidFill>
              <a:latin typeface="游ゴシック" panose="020B0400000000000000" pitchFamily="50" charset="-128"/>
              <a:ea typeface="游ゴシック" panose="020B0400000000000000" pitchFamily="50" charset="-128"/>
            </a:endParaRPr>
          </a:p>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200" kern="0" dirty="0">
                <a:solidFill>
                  <a:prstClr val="black"/>
                </a:solidFill>
                <a:latin typeface="游ゴシック" panose="020B0400000000000000" pitchFamily="50" charset="-128"/>
                <a:ea typeface="游ゴシック" panose="020B0400000000000000" pitchFamily="50" charset="-128"/>
              </a:rPr>
              <a:t>ええんやな</a:t>
            </a:r>
            <a:endParaRPr kumimoji="0" lang="en-US" altLang="ja-JP" sz="1200" kern="0" dirty="0">
              <a:solidFill>
                <a:prstClr val="black"/>
              </a:solidFill>
              <a:latin typeface="游ゴシック" panose="020B0400000000000000" pitchFamily="50" charset="-128"/>
              <a:ea typeface="游ゴシック" panose="020B0400000000000000" pitchFamily="50" charset="-128"/>
            </a:endParaRPr>
          </a:p>
        </p:txBody>
      </p:sp>
      <p:grpSp>
        <p:nvGrpSpPr>
          <p:cNvPr id="53" name="グラフィックス 5">
            <a:extLst>
              <a:ext uri="{FF2B5EF4-FFF2-40B4-BE49-F238E27FC236}">
                <a16:creationId xmlns:a16="http://schemas.microsoft.com/office/drawing/2014/main" id="{E46984AA-4E56-F171-B861-F701847F0686}"/>
              </a:ext>
            </a:extLst>
          </p:cNvPr>
          <p:cNvGrpSpPr/>
          <p:nvPr/>
        </p:nvGrpSpPr>
        <p:grpSpPr>
          <a:xfrm>
            <a:off x="7655970" y="4043810"/>
            <a:ext cx="1045911" cy="2091970"/>
            <a:chOff x="2735109" y="16972"/>
            <a:chExt cx="839456" cy="1666868"/>
          </a:xfrm>
        </p:grpSpPr>
        <p:sp>
          <p:nvSpPr>
            <p:cNvPr id="54" name="フリーフォーム: 図形 53">
              <a:extLst>
                <a:ext uri="{FF2B5EF4-FFF2-40B4-BE49-F238E27FC236}">
                  <a16:creationId xmlns:a16="http://schemas.microsoft.com/office/drawing/2014/main" id="{5BAA32D4-456B-7244-BC2A-9BC60E28CED9}"/>
                </a:ext>
              </a:extLst>
            </p:cNvPr>
            <p:cNvSpPr/>
            <p:nvPr/>
          </p:nvSpPr>
          <p:spPr>
            <a:xfrm>
              <a:off x="2972171" y="1028452"/>
              <a:ext cx="12886" cy="17000"/>
            </a:xfrm>
            <a:custGeom>
              <a:avLst/>
              <a:gdLst>
                <a:gd name="connsiteX0" fmla="*/ 12804 w 12886"/>
                <a:gd name="connsiteY0" fmla="*/ 14525 h 17000"/>
                <a:gd name="connsiteX1" fmla="*/ 9916 w 12886"/>
                <a:gd name="connsiteY1" fmla="*/ 17001 h 17000"/>
                <a:gd name="connsiteX2" fmla="*/ 343 w 12886"/>
                <a:gd name="connsiteY2" fmla="*/ 3961 h 17000"/>
                <a:gd name="connsiteX3" fmla="*/ 178 w 12886"/>
                <a:gd name="connsiteY3" fmla="*/ 3549 h 17000"/>
                <a:gd name="connsiteX4" fmla="*/ 13 w 12886"/>
                <a:gd name="connsiteY4" fmla="*/ 0 h 17000"/>
                <a:gd name="connsiteX5" fmla="*/ 3231 w 12886"/>
                <a:gd name="connsiteY5" fmla="*/ 660 h 17000"/>
                <a:gd name="connsiteX6" fmla="*/ 12887 w 12886"/>
                <a:gd name="connsiteY6" fmla="*/ 14525 h 1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86" h="17000">
                  <a:moveTo>
                    <a:pt x="12804" y="14525"/>
                  </a:moveTo>
                  <a:cubicBezTo>
                    <a:pt x="12804" y="14525"/>
                    <a:pt x="10906" y="16093"/>
                    <a:pt x="9916" y="17001"/>
                  </a:cubicBezTo>
                  <a:cubicBezTo>
                    <a:pt x="6285" y="12214"/>
                    <a:pt x="3231" y="8170"/>
                    <a:pt x="343" y="3961"/>
                  </a:cubicBezTo>
                  <a:cubicBezTo>
                    <a:pt x="260" y="3879"/>
                    <a:pt x="178" y="3714"/>
                    <a:pt x="178" y="3549"/>
                  </a:cubicBezTo>
                  <a:cubicBezTo>
                    <a:pt x="-153" y="2558"/>
                    <a:pt x="95" y="1155"/>
                    <a:pt x="13" y="0"/>
                  </a:cubicBezTo>
                  <a:cubicBezTo>
                    <a:pt x="1085" y="248"/>
                    <a:pt x="2736" y="0"/>
                    <a:pt x="3231" y="660"/>
                  </a:cubicBezTo>
                  <a:cubicBezTo>
                    <a:pt x="6615" y="5117"/>
                    <a:pt x="9833" y="9821"/>
                    <a:pt x="12887" y="1452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5" name="フリーフォーム: 図形 54">
              <a:extLst>
                <a:ext uri="{FF2B5EF4-FFF2-40B4-BE49-F238E27FC236}">
                  <a16:creationId xmlns:a16="http://schemas.microsoft.com/office/drawing/2014/main" id="{EF89B98C-7D1F-454F-0DA9-A5BB90B24620}"/>
                </a:ext>
              </a:extLst>
            </p:cNvPr>
            <p:cNvSpPr/>
            <p:nvPr/>
          </p:nvSpPr>
          <p:spPr>
            <a:xfrm>
              <a:off x="2847096" y="899049"/>
              <a:ext cx="74251" cy="86193"/>
            </a:xfrm>
            <a:custGeom>
              <a:avLst/>
              <a:gdLst>
                <a:gd name="connsiteX0" fmla="*/ 71446 w 74251"/>
                <a:gd name="connsiteY0" fmla="*/ 82032 h 86193"/>
                <a:gd name="connsiteX1" fmla="*/ 74252 w 74251"/>
                <a:gd name="connsiteY1" fmla="*/ 85168 h 86193"/>
                <a:gd name="connsiteX2" fmla="*/ 69217 w 74251"/>
                <a:gd name="connsiteY2" fmla="*/ 85993 h 86193"/>
                <a:gd name="connsiteX3" fmla="*/ 49824 w 74251"/>
                <a:gd name="connsiteY3" fmla="*/ 74357 h 86193"/>
                <a:gd name="connsiteX4" fmla="*/ 25891 w 74251"/>
                <a:gd name="connsiteY4" fmla="*/ 53973 h 86193"/>
                <a:gd name="connsiteX5" fmla="*/ 15657 w 74251"/>
                <a:gd name="connsiteY5" fmla="*/ 40191 h 86193"/>
                <a:gd name="connsiteX6" fmla="*/ 142 w 74251"/>
                <a:gd name="connsiteY6" fmla="*/ 6272 h 86193"/>
                <a:gd name="connsiteX7" fmla="*/ 1958 w 74251"/>
                <a:gd name="connsiteY7" fmla="*/ 0 h 86193"/>
                <a:gd name="connsiteX8" fmla="*/ 5672 w 74251"/>
                <a:gd name="connsiteY8" fmla="*/ 4374 h 86193"/>
                <a:gd name="connsiteX9" fmla="*/ 26551 w 74251"/>
                <a:gd name="connsiteY9" fmla="*/ 35322 h 86193"/>
                <a:gd name="connsiteX10" fmla="*/ 41241 w 74251"/>
                <a:gd name="connsiteY10" fmla="*/ 54303 h 86193"/>
                <a:gd name="connsiteX11" fmla="*/ 64596 w 74251"/>
                <a:gd name="connsiteY11" fmla="*/ 77163 h 86193"/>
                <a:gd name="connsiteX12" fmla="*/ 71528 w 74251"/>
                <a:gd name="connsiteY12" fmla="*/ 82032 h 8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51" h="86193">
                  <a:moveTo>
                    <a:pt x="71446" y="82032"/>
                  </a:moveTo>
                  <a:cubicBezTo>
                    <a:pt x="72518" y="82857"/>
                    <a:pt x="73261" y="84095"/>
                    <a:pt x="74252" y="85168"/>
                  </a:cubicBezTo>
                  <a:cubicBezTo>
                    <a:pt x="72518" y="85498"/>
                    <a:pt x="70455" y="86653"/>
                    <a:pt x="69217" y="85993"/>
                  </a:cubicBezTo>
                  <a:cubicBezTo>
                    <a:pt x="62615" y="82445"/>
                    <a:pt x="55848" y="78896"/>
                    <a:pt x="49824" y="74357"/>
                  </a:cubicBezTo>
                  <a:cubicBezTo>
                    <a:pt x="41488" y="68085"/>
                    <a:pt x="33483" y="61235"/>
                    <a:pt x="25891" y="53973"/>
                  </a:cubicBezTo>
                  <a:cubicBezTo>
                    <a:pt x="21847" y="50094"/>
                    <a:pt x="18298" y="45307"/>
                    <a:pt x="15657" y="40191"/>
                  </a:cubicBezTo>
                  <a:cubicBezTo>
                    <a:pt x="10045" y="29132"/>
                    <a:pt x="5011" y="17743"/>
                    <a:pt x="142" y="6272"/>
                  </a:cubicBezTo>
                  <a:cubicBezTo>
                    <a:pt x="-518" y="4787"/>
                    <a:pt x="1298" y="2146"/>
                    <a:pt x="1958" y="0"/>
                  </a:cubicBezTo>
                  <a:cubicBezTo>
                    <a:pt x="3196" y="1485"/>
                    <a:pt x="4929" y="2641"/>
                    <a:pt x="5672" y="4374"/>
                  </a:cubicBezTo>
                  <a:cubicBezTo>
                    <a:pt x="10458" y="16340"/>
                    <a:pt x="16730" y="26904"/>
                    <a:pt x="26551" y="35322"/>
                  </a:cubicBezTo>
                  <a:cubicBezTo>
                    <a:pt x="32410" y="40356"/>
                    <a:pt x="36702" y="47701"/>
                    <a:pt x="41241" y="54303"/>
                  </a:cubicBezTo>
                  <a:cubicBezTo>
                    <a:pt x="47595" y="63628"/>
                    <a:pt x="54858" y="71799"/>
                    <a:pt x="64596" y="77163"/>
                  </a:cubicBezTo>
                  <a:cubicBezTo>
                    <a:pt x="67319" y="79226"/>
                    <a:pt x="69548" y="80464"/>
                    <a:pt x="71528" y="8203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6" name="フリーフォーム: 図形 55">
              <a:extLst>
                <a:ext uri="{FF2B5EF4-FFF2-40B4-BE49-F238E27FC236}">
                  <a16:creationId xmlns:a16="http://schemas.microsoft.com/office/drawing/2014/main" id="{CDB19ACC-AEF5-82E9-E381-AE8B684D2BDC}"/>
                </a:ext>
              </a:extLst>
            </p:cNvPr>
            <p:cNvSpPr/>
            <p:nvPr/>
          </p:nvSpPr>
          <p:spPr>
            <a:xfrm>
              <a:off x="3309307" y="937342"/>
              <a:ext cx="97684" cy="131630"/>
            </a:xfrm>
            <a:custGeom>
              <a:avLst/>
              <a:gdLst>
                <a:gd name="connsiteX0" fmla="*/ 97052 w 97684"/>
                <a:gd name="connsiteY0" fmla="*/ 0 h 131630"/>
                <a:gd name="connsiteX1" fmla="*/ 97630 w 97684"/>
                <a:gd name="connsiteY1" fmla="*/ 4539 h 131630"/>
                <a:gd name="connsiteX2" fmla="*/ 73449 w 97684"/>
                <a:gd name="connsiteY2" fmla="*/ 67590 h 131630"/>
                <a:gd name="connsiteX3" fmla="*/ 68250 w 97684"/>
                <a:gd name="connsiteY3" fmla="*/ 75842 h 131630"/>
                <a:gd name="connsiteX4" fmla="*/ 43162 w 97684"/>
                <a:gd name="connsiteY4" fmla="*/ 105635 h 131630"/>
                <a:gd name="connsiteX5" fmla="*/ 27977 w 97684"/>
                <a:gd name="connsiteY5" fmla="*/ 118921 h 131630"/>
                <a:gd name="connsiteX6" fmla="*/ 21622 w 97684"/>
                <a:gd name="connsiteY6" fmla="*/ 121150 h 131630"/>
                <a:gd name="connsiteX7" fmla="*/ 5364 w 97684"/>
                <a:gd name="connsiteY7" fmla="*/ 128742 h 131630"/>
                <a:gd name="connsiteX8" fmla="*/ 0 w 97684"/>
                <a:gd name="connsiteY8" fmla="*/ 131631 h 131630"/>
                <a:gd name="connsiteX9" fmla="*/ 1485 w 97684"/>
                <a:gd name="connsiteY9" fmla="*/ 125441 h 131630"/>
                <a:gd name="connsiteX10" fmla="*/ 26986 w 97684"/>
                <a:gd name="connsiteY10" fmla="*/ 91275 h 131630"/>
                <a:gd name="connsiteX11" fmla="*/ 65114 w 97684"/>
                <a:gd name="connsiteY11" fmla="*/ 43657 h 131630"/>
                <a:gd name="connsiteX12" fmla="*/ 82280 w 97684"/>
                <a:gd name="connsiteY12" fmla="*/ 23520 h 131630"/>
                <a:gd name="connsiteX13" fmla="*/ 92925 w 97684"/>
                <a:gd name="connsiteY13" fmla="*/ 3301 h 131630"/>
                <a:gd name="connsiteX14" fmla="*/ 97134 w 97684"/>
                <a:gd name="connsiteY14" fmla="*/ 0 h 131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684" h="131630">
                  <a:moveTo>
                    <a:pt x="97052" y="0"/>
                  </a:moveTo>
                  <a:cubicBezTo>
                    <a:pt x="97217" y="1485"/>
                    <a:pt x="97877" y="3053"/>
                    <a:pt x="97630" y="4539"/>
                  </a:cubicBezTo>
                  <a:cubicBezTo>
                    <a:pt x="93998" y="27564"/>
                    <a:pt x="85911" y="48526"/>
                    <a:pt x="73449" y="67590"/>
                  </a:cubicBezTo>
                  <a:cubicBezTo>
                    <a:pt x="71716" y="70313"/>
                    <a:pt x="69983" y="73119"/>
                    <a:pt x="68250" y="75842"/>
                  </a:cubicBezTo>
                  <a:cubicBezTo>
                    <a:pt x="61070" y="87809"/>
                    <a:pt x="53725" y="98207"/>
                    <a:pt x="43162" y="105635"/>
                  </a:cubicBezTo>
                  <a:cubicBezTo>
                    <a:pt x="37715" y="109513"/>
                    <a:pt x="33176" y="114713"/>
                    <a:pt x="27977" y="118921"/>
                  </a:cubicBezTo>
                  <a:cubicBezTo>
                    <a:pt x="26244" y="120324"/>
                    <a:pt x="23603" y="121480"/>
                    <a:pt x="21622" y="121150"/>
                  </a:cubicBezTo>
                  <a:cubicBezTo>
                    <a:pt x="14442" y="119829"/>
                    <a:pt x="9738" y="123295"/>
                    <a:pt x="5364" y="128742"/>
                  </a:cubicBezTo>
                  <a:cubicBezTo>
                    <a:pt x="4126" y="130228"/>
                    <a:pt x="1816" y="130723"/>
                    <a:pt x="0" y="131631"/>
                  </a:cubicBezTo>
                  <a:cubicBezTo>
                    <a:pt x="413" y="129567"/>
                    <a:pt x="330" y="126927"/>
                    <a:pt x="1485" y="125441"/>
                  </a:cubicBezTo>
                  <a:cubicBezTo>
                    <a:pt x="9821" y="113887"/>
                    <a:pt x="18238" y="102499"/>
                    <a:pt x="26986" y="91275"/>
                  </a:cubicBezTo>
                  <a:cubicBezTo>
                    <a:pt x="39530" y="75265"/>
                    <a:pt x="52322" y="59419"/>
                    <a:pt x="65114" y="43657"/>
                  </a:cubicBezTo>
                  <a:cubicBezTo>
                    <a:pt x="70643" y="36807"/>
                    <a:pt x="77163" y="30783"/>
                    <a:pt x="82280" y="23520"/>
                  </a:cubicBezTo>
                  <a:cubicBezTo>
                    <a:pt x="86571" y="17413"/>
                    <a:pt x="89212" y="9986"/>
                    <a:pt x="92925" y="3301"/>
                  </a:cubicBezTo>
                  <a:cubicBezTo>
                    <a:pt x="93751" y="1816"/>
                    <a:pt x="95649" y="1073"/>
                    <a:pt x="97134" y="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7" name="フリーフォーム: 図形 56">
              <a:extLst>
                <a:ext uri="{FF2B5EF4-FFF2-40B4-BE49-F238E27FC236}">
                  <a16:creationId xmlns:a16="http://schemas.microsoft.com/office/drawing/2014/main" id="{98414EF0-A96D-E4A4-F249-18A3BD15BB02}"/>
                </a:ext>
              </a:extLst>
            </p:cNvPr>
            <p:cNvSpPr/>
            <p:nvPr/>
          </p:nvSpPr>
          <p:spPr>
            <a:xfrm>
              <a:off x="2916322" y="665828"/>
              <a:ext cx="7339" cy="47288"/>
            </a:xfrm>
            <a:custGeom>
              <a:avLst/>
              <a:gdLst>
                <a:gd name="connsiteX0" fmla="*/ 7336 w 7339"/>
                <a:gd name="connsiteY0" fmla="*/ 39035 h 47288"/>
                <a:gd name="connsiteX1" fmla="*/ 4943 w 7339"/>
                <a:gd name="connsiteY1" fmla="*/ 47288 h 47288"/>
                <a:gd name="connsiteX2" fmla="*/ 1229 w 7339"/>
                <a:gd name="connsiteY2" fmla="*/ 39448 h 47288"/>
                <a:gd name="connsiteX3" fmla="*/ 74 w 7339"/>
                <a:gd name="connsiteY3" fmla="*/ 25583 h 47288"/>
                <a:gd name="connsiteX4" fmla="*/ 239 w 7339"/>
                <a:gd name="connsiteY4" fmla="*/ 5942 h 47288"/>
                <a:gd name="connsiteX5" fmla="*/ 2632 w 7339"/>
                <a:gd name="connsiteY5" fmla="*/ 743 h 47288"/>
                <a:gd name="connsiteX6" fmla="*/ 3045 w 7339"/>
                <a:gd name="connsiteY6" fmla="*/ 0 h 47288"/>
                <a:gd name="connsiteX7" fmla="*/ 4943 w 7339"/>
                <a:gd name="connsiteY7" fmla="*/ 5364 h 47288"/>
                <a:gd name="connsiteX8" fmla="*/ 6923 w 7339"/>
                <a:gd name="connsiteY8" fmla="*/ 30618 h 47288"/>
                <a:gd name="connsiteX9" fmla="*/ 7336 w 7339"/>
                <a:gd name="connsiteY9" fmla="*/ 39035 h 47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39" h="47288">
                  <a:moveTo>
                    <a:pt x="7336" y="39035"/>
                  </a:moveTo>
                  <a:cubicBezTo>
                    <a:pt x="7419" y="41759"/>
                    <a:pt x="5768" y="44565"/>
                    <a:pt x="4943" y="47288"/>
                  </a:cubicBezTo>
                  <a:cubicBezTo>
                    <a:pt x="1642" y="45803"/>
                    <a:pt x="1312" y="42914"/>
                    <a:pt x="1229" y="39448"/>
                  </a:cubicBezTo>
                  <a:cubicBezTo>
                    <a:pt x="1229" y="34826"/>
                    <a:pt x="486" y="30205"/>
                    <a:pt x="74" y="25583"/>
                  </a:cubicBezTo>
                  <a:cubicBezTo>
                    <a:pt x="74" y="18156"/>
                    <a:pt x="-174" y="11966"/>
                    <a:pt x="239" y="5942"/>
                  </a:cubicBezTo>
                  <a:cubicBezTo>
                    <a:pt x="321" y="4126"/>
                    <a:pt x="1642" y="2476"/>
                    <a:pt x="2632" y="743"/>
                  </a:cubicBezTo>
                  <a:cubicBezTo>
                    <a:pt x="2797" y="495"/>
                    <a:pt x="2880" y="248"/>
                    <a:pt x="3045" y="0"/>
                  </a:cubicBezTo>
                  <a:cubicBezTo>
                    <a:pt x="3705" y="1816"/>
                    <a:pt x="4778" y="3549"/>
                    <a:pt x="4943" y="5364"/>
                  </a:cubicBezTo>
                  <a:cubicBezTo>
                    <a:pt x="5686" y="13782"/>
                    <a:pt x="6346" y="22200"/>
                    <a:pt x="6923" y="30618"/>
                  </a:cubicBezTo>
                  <a:cubicBezTo>
                    <a:pt x="7088" y="33423"/>
                    <a:pt x="7254" y="36229"/>
                    <a:pt x="7336" y="3903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8" name="フリーフォーム: 図形 57">
              <a:extLst>
                <a:ext uri="{FF2B5EF4-FFF2-40B4-BE49-F238E27FC236}">
                  <a16:creationId xmlns:a16="http://schemas.microsoft.com/office/drawing/2014/main" id="{986B99D9-6BDA-F5A0-BE80-A6E793067C9E}"/>
                </a:ext>
              </a:extLst>
            </p:cNvPr>
            <p:cNvSpPr/>
            <p:nvPr/>
          </p:nvSpPr>
          <p:spPr>
            <a:xfrm>
              <a:off x="3073426" y="643216"/>
              <a:ext cx="8436" cy="60657"/>
            </a:xfrm>
            <a:custGeom>
              <a:avLst/>
              <a:gdLst>
                <a:gd name="connsiteX0" fmla="*/ 8436 w 8436"/>
                <a:gd name="connsiteY0" fmla="*/ 3219 h 60657"/>
                <a:gd name="connsiteX1" fmla="*/ 8436 w 8436"/>
                <a:gd name="connsiteY1" fmla="*/ 3219 h 60657"/>
                <a:gd name="connsiteX2" fmla="*/ 7198 w 8436"/>
                <a:gd name="connsiteY2" fmla="*/ 37715 h 60657"/>
                <a:gd name="connsiteX3" fmla="*/ 6868 w 8436"/>
                <a:gd name="connsiteY3" fmla="*/ 44565 h 60657"/>
                <a:gd name="connsiteX4" fmla="*/ 6043 w 8436"/>
                <a:gd name="connsiteY4" fmla="*/ 45472 h 60657"/>
                <a:gd name="connsiteX5" fmla="*/ 5878 w 8436"/>
                <a:gd name="connsiteY5" fmla="*/ 55293 h 60657"/>
                <a:gd name="connsiteX6" fmla="*/ 2577 w 8436"/>
                <a:gd name="connsiteY6" fmla="*/ 60657 h 60657"/>
                <a:gd name="connsiteX7" fmla="*/ 18 w 8436"/>
                <a:gd name="connsiteY7" fmla="*/ 54468 h 60657"/>
                <a:gd name="connsiteX8" fmla="*/ 1091 w 8436"/>
                <a:gd name="connsiteY8" fmla="*/ 45142 h 60657"/>
                <a:gd name="connsiteX9" fmla="*/ 2164 w 8436"/>
                <a:gd name="connsiteY9" fmla="*/ 27316 h 60657"/>
                <a:gd name="connsiteX10" fmla="*/ 3650 w 8436"/>
                <a:gd name="connsiteY10" fmla="*/ 3631 h 60657"/>
                <a:gd name="connsiteX11" fmla="*/ 6125 w 8436"/>
                <a:gd name="connsiteY11" fmla="*/ 0 h 60657"/>
                <a:gd name="connsiteX12" fmla="*/ 8354 w 8436"/>
                <a:gd name="connsiteY12" fmla="*/ 3219 h 6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36" h="60657">
                  <a:moveTo>
                    <a:pt x="8436" y="3219"/>
                  </a:moveTo>
                  <a:lnTo>
                    <a:pt x="8436" y="3219"/>
                  </a:lnTo>
                  <a:cubicBezTo>
                    <a:pt x="8106" y="14772"/>
                    <a:pt x="7693" y="26244"/>
                    <a:pt x="7198" y="37715"/>
                  </a:cubicBezTo>
                  <a:cubicBezTo>
                    <a:pt x="7116" y="39943"/>
                    <a:pt x="7033" y="42254"/>
                    <a:pt x="6868" y="44565"/>
                  </a:cubicBezTo>
                  <a:cubicBezTo>
                    <a:pt x="6868" y="44895"/>
                    <a:pt x="6290" y="45225"/>
                    <a:pt x="6043" y="45472"/>
                  </a:cubicBezTo>
                  <a:cubicBezTo>
                    <a:pt x="6043" y="49599"/>
                    <a:pt x="6456" y="52570"/>
                    <a:pt x="5878" y="55293"/>
                  </a:cubicBezTo>
                  <a:cubicBezTo>
                    <a:pt x="5465" y="57274"/>
                    <a:pt x="3732" y="58842"/>
                    <a:pt x="2577" y="60657"/>
                  </a:cubicBezTo>
                  <a:cubicBezTo>
                    <a:pt x="1669" y="58594"/>
                    <a:pt x="184" y="56614"/>
                    <a:pt x="18" y="54468"/>
                  </a:cubicBezTo>
                  <a:cubicBezTo>
                    <a:pt x="-147" y="51414"/>
                    <a:pt x="844" y="48278"/>
                    <a:pt x="1091" y="45142"/>
                  </a:cubicBezTo>
                  <a:cubicBezTo>
                    <a:pt x="1504" y="39200"/>
                    <a:pt x="1834" y="33258"/>
                    <a:pt x="2164" y="27316"/>
                  </a:cubicBezTo>
                  <a:cubicBezTo>
                    <a:pt x="2659" y="19394"/>
                    <a:pt x="3154" y="11471"/>
                    <a:pt x="3650" y="3631"/>
                  </a:cubicBezTo>
                  <a:cubicBezTo>
                    <a:pt x="3732" y="2393"/>
                    <a:pt x="5300" y="1155"/>
                    <a:pt x="6125" y="0"/>
                  </a:cubicBezTo>
                  <a:cubicBezTo>
                    <a:pt x="6868" y="1073"/>
                    <a:pt x="8354" y="2146"/>
                    <a:pt x="8354" y="321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9" name="フリーフォーム: 図形 58">
              <a:extLst>
                <a:ext uri="{FF2B5EF4-FFF2-40B4-BE49-F238E27FC236}">
                  <a16:creationId xmlns:a16="http://schemas.microsoft.com/office/drawing/2014/main" id="{14F7F3E1-48D5-6BF6-39C7-85F7F182674C}"/>
                </a:ext>
              </a:extLst>
            </p:cNvPr>
            <p:cNvSpPr/>
            <p:nvPr/>
          </p:nvSpPr>
          <p:spPr>
            <a:xfrm>
              <a:off x="3009651" y="573346"/>
              <a:ext cx="32845" cy="11764"/>
            </a:xfrm>
            <a:custGeom>
              <a:avLst/>
              <a:gdLst>
                <a:gd name="connsiteX0" fmla="*/ 32846 w 32845"/>
                <a:gd name="connsiteY0" fmla="*/ 1620 h 11764"/>
                <a:gd name="connsiteX1" fmla="*/ 29132 w 32845"/>
                <a:gd name="connsiteY1" fmla="*/ 4756 h 11764"/>
                <a:gd name="connsiteX2" fmla="*/ 4374 w 32845"/>
                <a:gd name="connsiteY2" fmla="*/ 11688 h 11764"/>
                <a:gd name="connsiteX3" fmla="*/ 0 w 32845"/>
                <a:gd name="connsiteY3" fmla="*/ 10945 h 11764"/>
                <a:gd name="connsiteX4" fmla="*/ 1816 w 32845"/>
                <a:gd name="connsiteY4" fmla="*/ 7892 h 11764"/>
                <a:gd name="connsiteX5" fmla="*/ 28554 w 32845"/>
                <a:gd name="connsiteY5" fmla="*/ 52 h 11764"/>
                <a:gd name="connsiteX6" fmla="*/ 32763 w 32845"/>
                <a:gd name="connsiteY6" fmla="*/ 1620 h 1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45" h="11764">
                  <a:moveTo>
                    <a:pt x="32846" y="1620"/>
                  </a:moveTo>
                  <a:cubicBezTo>
                    <a:pt x="31608" y="2693"/>
                    <a:pt x="30535" y="4343"/>
                    <a:pt x="29132" y="4756"/>
                  </a:cubicBezTo>
                  <a:cubicBezTo>
                    <a:pt x="20962" y="7231"/>
                    <a:pt x="12709" y="9542"/>
                    <a:pt x="4374" y="11688"/>
                  </a:cubicBezTo>
                  <a:cubicBezTo>
                    <a:pt x="3053" y="12018"/>
                    <a:pt x="1485" y="11193"/>
                    <a:pt x="0" y="10945"/>
                  </a:cubicBezTo>
                  <a:cubicBezTo>
                    <a:pt x="578" y="9955"/>
                    <a:pt x="1238" y="8882"/>
                    <a:pt x="1816" y="7892"/>
                  </a:cubicBezTo>
                  <a:cubicBezTo>
                    <a:pt x="11224" y="3848"/>
                    <a:pt x="19229" y="-526"/>
                    <a:pt x="28554" y="52"/>
                  </a:cubicBezTo>
                  <a:cubicBezTo>
                    <a:pt x="30040" y="52"/>
                    <a:pt x="31360" y="1124"/>
                    <a:pt x="32763" y="162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0" name="フリーフォーム: 図形 59">
              <a:extLst>
                <a:ext uri="{FF2B5EF4-FFF2-40B4-BE49-F238E27FC236}">
                  <a16:creationId xmlns:a16="http://schemas.microsoft.com/office/drawing/2014/main" id="{D249117B-4F09-927B-42C5-420E7D7A817F}"/>
                </a:ext>
              </a:extLst>
            </p:cNvPr>
            <p:cNvSpPr/>
            <p:nvPr/>
          </p:nvSpPr>
          <p:spPr>
            <a:xfrm>
              <a:off x="2793843" y="16972"/>
              <a:ext cx="780722" cy="951152"/>
            </a:xfrm>
            <a:custGeom>
              <a:avLst/>
              <a:gdLst>
                <a:gd name="connsiteX0" fmla="*/ 780376 w 780722"/>
                <a:gd name="connsiteY0" fmla="*/ 450956 h 951152"/>
                <a:gd name="connsiteX1" fmla="*/ 779303 w 780722"/>
                <a:gd name="connsiteY1" fmla="*/ 463747 h 951152"/>
                <a:gd name="connsiteX2" fmla="*/ 771216 w 780722"/>
                <a:gd name="connsiteY2" fmla="*/ 512933 h 951152"/>
                <a:gd name="connsiteX3" fmla="*/ 771381 w 780722"/>
                <a:gd name="connsiteY3" fmla="*/ 558406 h 951152"/>
                <a:gd name="connsiteX4" fmla="*/ 773691 w 780722"/>
                <a:gd name="connsiteY4" fmla="*/ 616010 h 951152"/>
                <a:gd name="connsiteX5" fmla="*/ 774929 w 780722"/>
                <a:gd name="connsiteY5" fmla="*/ 663793 h 951152"/>
                <a:gd name="connsiteX6" fmla="*/ 776085 w 780722"/>
                <a:gd name="connsiteY6" fmla="*/ 705469 h 951152"/>
                <a:gd name="connsiteX7" fmla="*/ 774847 w 780722"/>
                <a:gd name="connsiteY7" fmla="*/ 760350 h 951152"/>
                <a:gd name="connsiteX8" fmla="*/ 772536 w 780722"/>
                <a:gd name="connsiteY8" fmla="*/ 804997 h 951152"/>
                <a:gd name="connsiteX9" fmla="*/ 773774 w 780722"/>
                <a:gd name="connsiteY9" fmla="*/ 812342 h 951152"/>
                <a:gd name="connsiteX10" fmla="*/ 770390 w 780722"/>
                <a:gd name="connsiteY10" fmla="*/ 826949 h 951152"/>
                <a:gd name="connsiteX11" fmla="*/ 752812 w 780722"/>
                <a:gd name="connsiteY11" fmla="*/ 846095 h 951152"/>
                <a:gd name="connsiteX12" fmla="*/ 711301 w 780722"/>
                <a:gd name="connsiteY12" fmla="*/ 898830 h 951152"/>
                <a:gd name="connsiteX13" fmla="*/ 690257 w 780722"/>
                <a:gd name="connsiteY13" fmla="*/ 932254 h 951152"/>
                <a:gd name="connsiteX14" fmla="*/ 683324 w 780722"/>
                <a:gd name="connsiteY14" fmla="*/ 940424 h 951152"/>
                <a:gd name="connsiteX15" fmla="*/ 673504 w 780722"/>
                <a:gd name="connsiteY15" fmla="*/ 951152 h 951152"/>
                <a:gd name="connsiteX16" fmla="*/ 664261 w 780722"/>
                <a:gd name="connsiteY16" fmla="*/ 943807 h 951152"/>
                <a:gd name="connsiteX17" fmla="*/ 677465 w 780722"/>
                <a:gd name="connsiteY17" fmla="*/ 928210 h 951152"/>
                <a:gd name="connsiteX18" fmla="*/ 688689 w 780722"/>
                <a:gd name="connsiteY18" fmla="*/ 912117 h 951152"/>
                <a:gd name="connsiteX19" fmla="*/ 719966 w 780722"/>
                <a:gd name="connsiteY19" fmla="*/ 866645 h 951152"/>
                <a:gd name="connsiteX20" fmla="*/ 728302 w 780722"/>
                <a:gd name="connsiteY20" fmla="*/ 856494 h 951152"/>
                <a:gd name="connsiteX21" fmla="*/ 755535 w 780722"/>
                <a:gd name="connsiteY21" fmla="*/ 820512 h 951152"/>
                <a:gd name="connsiteX22" fmla="*/ 758837 w 780722"/>
                <a:gd name="connsiteY22" fmla="*/ 814157 h 951152"/>
                <a:gd name="connsiteX23" fmla="*/ 762468 w 780722"/>
                <a:gd name="connsiteY23" fmla="*/ 755811 h 951152"/>
                <a:gd name="connsiteX24" fmla="*/ 761477 w 780722"/>
                <a:gd name="connsiteY24" fmla="*/ 726018 h 951152"/>
                <a:gd name="connsiteX25" fmla="*/ 762550 w 780722"/>
                <a:gd name="connsiteY25" fmla="*/ 702003 h 951152"/>
                <a:gd name="connsiteX26" fmla="*/ 761395 w 780722"/>
                <a:gd name="connsiteY26" fmla="*/ 662968 h 951152"/>
                <a:gd name="connsiteX27" fmla="*/ 760157 w 780722"/>
                <a:gd name="connsiteY27" fmla="*/ 631195 h 951152"/>
                <a:gd name="connsiteX28" fmla="*/ 757764 w 780722"/>
                <a:gd name="connsiteY28" fmla="*/ 552464 h 951152"/>
                <a:gd name="connsiteX29" fmla="*/ 757599 w 780722"/>
                <a:gd name="connsiteY29" fmla="*/ 502370 h 951152"/>
                <a:gd name="connsiteX30" fmla="*/ 763706 w 780722"/>
                <a:gd name="connsiteY30" fmla="*/ 459538 h 951152"/>
                <a:gd name="connsiteX31" fmla="*/ 763706 w 780722"/>
                <a:gd name="connsiteY31" fmla="*/ 447572 h 951152"/>
                <a:gd name="connsiteX32" fmla="*/ 756443 w 780722"/>
                <a:gd name="connsiteY32" fmla="*/ 424464 h 951152"/>
                <a:gd name="connsiteX33" fmla="*/ 742331 w 780722"/>
                <a:gd name="connsiteY33" fmla="*/ 389225 h 951152"/>
                <a:gd name="connsiteX34" fmla="*/ 705607 w 780722"/>
                <a:gd name="connsiteY34" fmla="*/ 315199 h 951152"/>
                <a:gd name="connsiteX35" fmla="*/ 691082 w 780722"/>
                <a:gd name="connsiteY35" fmla="*/ 279464 h 951152"/>
                <a:gd name="connsiteX36" fmla="*/ 680848 w 780722"/>
                <a:gd name="connsiteY36" fmla="*/ 243813 h 951152"/>
                <a:gd name="connsiteX37" fmla="*/ 664756 w 780722"/>
                <a:gd name="connsiteY37" fmla="*/ 197598 h 951152"/>
                <a:gd name="connsiteX38" fmla="*/ 650396 w 780722"/>
                <a:gd name="connsiteY38" fmla="*/ 166485 h 951152"/>
                <a:gd name="connsiteX39" fmla="*/ 622419 w 780722"/>
                <a:gd name="connsiteY39" fmla="*/ 125469 h 951152"/>
                <a:gd name="connsiteX40" fmla="*/ 604511 w 780722"/>
                <a:gd name="connsiteY40" fmla="*/ 101206 h 951152"/>
                <a:gd name="connsiteX41" fmla="*/ 576287 w 780722"/>
                <a:gd name="connsiteY41" fmla="*/ 74467 h 951152"/>
                <a:gd name="connsiteX42" fmla="*/ 555655 w 780722"/>
                <a:gd name="connsiteY42" fmla="*/ 56394 h 951152"/>
                <a:gd name="connsiteX43" fmla="*/ 506634 w 780722"/>
                <a:gd name="connsiteY43" fmla="*/ 24621 h 951152"/>
                <a:gd name="connsiteX44" fmla="*/ 484929 w 780722"/>
                <a:gd name="connsiteY44" fmla="*/ 15708 h 951152"/>
                <a:gd name="connsiteX45" fmla="*/ 449855 w 780722"/>
                <a:gd name="connsiteY45" fmla="*/ 24868 h 951152"/>
                <a:gd name="connsiteX46" fmla="*/ 424189 w 780722"/>
                <a:gd name="connsiteY46" fmla="*/ 37908 h 951152"/>
                <a:gd name="connsiteX47" fmla="*/ 390518 w 780722"/>
                <a:gd name="connsiteY47" fmla="*/ 52350 h 951152"/>
                <a:gd name="connsiteX48" fmla="*/ 358993 w 780722"/>
                <a:gd name="connsiteY48" fmla="*/ 78676 h 951152"/>
                <a:gd name="connsiteX49" fmla="*/ 355609 w 780722"/>
                <a:gd name="connsiteY49" fmla="*/ 86269 h 951152"/>
                <a:gd name="connsiteX50" fmla="*/ 342075 w 780722"/>
                <a:gd name="connsiteY50" fmla="*/ 94109 h 951152"/>
                <a:gd name="connsiteX51" fmla="*/ 298583 w 780722"/>
                <a:gd name="connsiteY51" fmla="*/ 76448 h 951152"/>
                <a:gd name="connsiteX52" fmla="*/ 255999 w 780722"/>
                <a:gd name="connsiteY52" fmla="*/ 59777 h 951152"/>
                <a:gd name="connsiteX53" fmla="*/ 226124 w 780722"/>
                <a:gd name="connsiteY53" fmla="*/ 56476 h 951152"/>
                <a:gd name="connsiteX54" fmla="*/ 211022 w 780722"/>
                <a:gd name="connsiteY54" fmla="*/ 64977 h 951152"/>
                <a:gd name="connsiteX55" fmla="*/ 187749 w 780722"/>
                <a:gd name="connsiteY55" fmla="*/ 85196 h 951152"/>
                <a:gd name="connsiteX56" fmla="*/ 167282 w 780722"/>
                <a:gd name="connsiteY56" fmla="*/ 116804 h 951152"/>
                <a:gd name="connsiteX57" fmla="*/ 142689 w 780722"/>
                <a:gd name="connsiteY57" fmla="*/ 162606 h 951152"/>
                <a:gd name="connsiteX58" fmla="*/ 93173 w 780722"/>
                <a:gd name="connsiteY58" fmla="*/ 246619 h 951152"/>
                <a:gd name="connsiteX59" fmla="*/ 53643 w 780722"/>
                <a:gd name="connsiteY59" fmla="*/ 306863 h 951152"/>
                <a:gd name="connsiteX60" fmla="*/ 28059 w 780722"/>
                <a:gd name="connsiteY60" fmla="*/ 350850 h 951152"/>
                <a:gd name="connsiteX61" fmla="*/ 7592 w 780722"/>
                <a:gd name="connsiteY61" fmla="*/ 383201 h 951152"/>
                <a:gd name="connsiteX62" fmla="*/ 0 w 780722"/>
                <a:gd name="connsiteY62" fmla="*/ 377424 h 951152"/>
                <a:gd name="connsiteX63" fmla="*/ 18816 w 780722"/>
                <a:gd name="connsiteY63" fmla="*/ 346559 h 951152"/>
                <a:gd name="connsiteX64" fmla="*/ 33341 w 780722"/>
                <a:gd name="connsiteY64" fmla="*/ 318170 h 951152"/>
                <a:gd name="connsiteX65" fmla="*/ 54881 w 780722"/>
                <a:gd name="connsiteY65" fmla="*/ 285489 h 951152"/>
                <a:gd name="connsiteX66" fmla="*/ 114465 w 780722"/>
                <a:gd name="connsiteY66" fmla="*/ 194627 h 951152"/>
                <a:gd name="connsiteX67" fmla="*/ 137243 w 780722"/>
                <a:gd name="connsiteY67" fmla="*/ 148164 h 951152"/>
                <a:gd name="connsiteX68" fmla="*/ 157132 w 780722"/>
                <a:gd name="connsiteY68" fmla="*/ 113502 h 951152"/>
                <a:gd name="connsiteX69" fmla="*/ 167778 w 780722"/>
                <a:gd name="connsiteY69" fmla="*/ 94521 h 951152"/>
                <a:gd name="connsiteX70" fmla="*/ 200541 w 780722"/>
                <a:gd name="connsiteY70" fmla="*/ 56724 h 951152"/>
                <a:gd name="connsiteX71" fmla="*/ 224309 w 780722"/>
                <a:gd name="connsiteY71" fmla="*/ 38815 h 951152"/>
                <a:gd name="connsiteX72" fmla="*/ 241309 w 780722"/>
                <a:gd name="connsiteY72" fmla="*/ 38980 h 951152"/>
                <a:gd name="connsiteX73" fmla="*/ 276466 w 780722"/>
                <a:gd name="connsiteY73" fmla="*/ 52680 h 951152"/>
                <a:gd name="connsiteX74" fmla="*/ 307331 w 780722"/>
                <a:gd name="connsiteY74" fmla="*/ 64811 h 951152"/>
                <a:gd name="connsiteX75" fmla="*/ 336463 w 780722"/>
                <a:gd name="connsiteY75" fmla="*/ 73394 h 951152"/>
                <a:gd name="connsiteX76" fmla="*/ 344055 w 780722"/>
                <a:gd name="connsiteY76" fmla="*/ 68360 h 951152"/>
                <a:gd name="connsiteX77" fmla="*/ 379872 w 780722"/>
                <a:gd name="connsiteY77" fmla="*/ 43519 h 951152"/>
                <a:gd name="connsiteX78" fmla="*/ 399266 w 780722"/>
                <a:gd name="connsiteY78" fmla="*/ 35019 h 951152"/>
                <a:gd name="connsiteX79" fmla="*/ 435660 w 780722"/>
                <a:gd name="connsiteY79" fmla="*/ 18101 h 951152"/>
                <a:gd name="connsiteX80" fmla="*/ 477419 w 780722"/>
                <a:gd name="connsiteY80" fmla="*/ 2091 h 951152"/>
                <a:gd name="connsiteX81" fmla="*/ 506881 w 780722"/>
                <a:gd name="connsiteY81" fmla="*/ 6135 h 951152"/>
                <a:gd name="connsiteX82" fmla="*/ 541625 w 780722"/>
                <a:gd name="connsiteY82" fmla="*/ 30233 h 951152"/>
                <a:gd name="connsiteX83" fmla="*/ 578927 w 780722"/>
                <a:gd name="connsiteY83" fmla="*/ 59117 h 951152"/>
                <a:gd name="connsiteX84" fmla="*/ 606904 w 780722"/>
                <a:gd name="connsiteY84" fmla="*/ 85196 h 951152"/>
                <a:gd name="connsiteX85" fmla="*/ 649736 w 780722"/>
                <a:gd name="connsiteY85" fmla="*/ 141892 h 951152"/>
                <a:gd name="connsiteX86" fmla="*/ 661042 w 780722"/>
                <a:gd name="connsiteY86" fmla="*/ 159305 h 951152"/>
                <a:gd name="connsiteX87" fmla="*/ 685222 w 780722"/>
                <a:gd name="connsiteY87" fmla="*/ 215093 h 951152"/>
                <a:gd name="connsiteX88" fmla="*/ 705029 w 780722"/>
                <a:gd name="connsiteY88" fmla="*/ 278804 h 951152"/>
                <a:gd name="connsiteX89" fmla="*/ 721534 w 780722"/>
                <a:gd name="connsiteY89" fmla="*/ 318912 h 951152"/>
                <a:gd name="connsiteX90" fmla="*/ 754132 w 780722"/>
                <a:gd name="connsiteY90" fmla="*/ 383531 h 951152"/>
                <a:gd name="connsiteX91" fmla="*/ 772288 w 780722"/>
                <a:gd name="connsiteY91" fmla="*/ 431479 h 951152"/>
                <a:gd name="connsiteX92" fmla="*/ 774764 w 780722"/>
                <a:gd name="connsiteY92" fmla="*/ 437751 h 951152"/>
                <a:gd name="connsiteX93" fmla="*/ 780129 w 780722"/>
                <a:gd name="connsiteY93" fmla="*/ 451121 h 95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780722" h="951152">
                  <a:moveTo>
                    <a:pt x="780376" y="450956"/>
                  </a:moveTo>
                  <a:cubicBezTo>
                    <a:pt x="781119" y="454999"/>
                    <a:pt x="780624" y="459786"/>
                    <a:pt x="779303" y="463747"/>
                  </a:cubicBezTo>
                  <a:cubicBezTo>
                    <a:pt x="773856" y="479675"/>
                    <a:pt x="770638" y="495850"/>
                    <a:pt x="771216" y="512933"/>
                  </a:cubicBezTo>
                  <a:cubicBezTo>
                    <a:pt x="771711" y="528119"/>
                    <a:pt x="771051" y="543303"/>
                    <a:pt x="771381" y="558406"/>
                  </a:cubicBezTo>
                  <a:cubicBezTo>
                    <a:pt x="771876" y="577635"/>
                    <a:pt x="773031" y="596781"/>
                    <a:pt x="773691" y="616010"/>
                  </a:cubicBezTo>
                  <a:cubicBezTo>
                    <a:pt x="774269" y="631938"/>
                    <a:pt x="774517" y="647865"/>
                    <a:pt x="774929" y="663793"/>
                  </a:cubicBezTo>
                  <a:cubicBezTo>
                    <a:pt x="775342" y="677658"/>
                    <a:pt x="776085" y="691522"/>
                    <a:pt x="776085" y="705469"/>
                  </a:cubicBezTo>
                  <a:cubicBezTo>
                    <a:pt x="776085" y="723790"/>
                    <a:pt x="775507" y="742029"/>
                    <a:pt x="774847" y="760350"/>
                  </a:cubicBezTo>
                  <a:cubicBezTo>
                    <a:pt x="774352" y="775205"/>
                    <a:pt x="773196" y="790142"/>
                    <a:pt x="772536" y="804997"/>
                  </a:cubicBezTo>
                  <a:cubicBezTo>
                    <a:pt x="772454" y="807473"/>
                    <a:pt x="773031" y="809948"/>
                    <a:pt x="773774" y="812342"/>
                  </a:cubicBezTo>
                  <a:cubicBezTo>
                    <a:pt x="775507" y="818036"/>
                    <a:pt x="773939" y="822823"/>
                    <a:pt x="770390" y="826949"/>
                  </a:cubicBezTo>
                  <a:cubicBezTo>
                    <a:pt x="764613" y="833469"/>
                    <a:pt x="758259" y="839328"/>
                    <a:pt x="752812" y="846095"/>
                  </a:cubicBezTo>
                  <a:cubicBezTo>
                    <a:pt x="738700" y="863426"/>
                    <a:pt x="724588" y="880839"/>
                    <a:pt x="711301" y="898830"/>
                  </a:cubicBezTo>
                  <a:cubicBezTo>
                    <a:pt x="703543" y="909311"/>
                    <a:pt x="697354" y="921195"/>
                    <a:pt x="690257" y="932254"/>
                  </a:cubicBezTo>
                  <a:cubicBezTo>
                    <a:pt x="688358" y="935307"/>
                    <a:pt x="685800" y="937865"/>
                    <a:pt x="683324" y="940424"/>
                  </a:cubicBezTo>
                  <a:cubicBezTo>
                    <a:pt x="679941" y="943890"/>
                    <a:pt x="676640" y="947521"/>
                    <a:pt x="673504" y="951152"/>
                  </a:cubicBezTo>
                  <a:lnTo>
                    <a:pt x="664261" y="943807"/>
                  </a:lnTo>
                  <a:cubicBezTo>
                    <a:pt x="668717" y="938608"/>
                    <a:pt x="673173" y="933491"/>
                    <a:pt x="677465" y="928210"/>
                  </a:cubicBezTo>
                  <a:cubicBezTo>
                    <a:pt x="681591" y="923176"/>
                    <a:pt x="685387" y="917811"/>
                    <a:pt x="688689" y="912117"/>
                  </a:cubicBezTo>
                  <a:cubicBezTo>
                    <a:pt x="698014" y="896107"/>
                    <a:pt x="706927" y="879766"/>
                    <a:pt x="719966" y="866645"/>
                  </a:cubicBezTo>
                  <a:cubicBezTo>
                    <a:pt x="723020" y="863591"/>
                    <a:pt x="725661" y="859960"/>
                    <a:pt x="728302" y="856494"/>
                  </a:cubicBezTo>
                  <a:cubicBezTo>
                    <a:pt x="737462" y="844527"/>
                    <a:pt x="746540" y="832561"/>
                    <a:pt x="755535" y="820512"/>
                  </a:cubicBezTo>
                  <a:cubicBezTo>
                    <a:pt x="756938" y="818614"/>
                    <a:pt x="758672" y="816386"/>
                    <a:pt x="758837" y="814157"/>
                  </a:cubicBezTo>
                  <a:cubicBezTo>
                    <a:pt x="760322" y="794763"/>
                    <a:pt x="761725" y="775287"/>
                    <a:pt x="762468" y="755811"/>
                  </a:cubicBezTo>
                  <a:cubicBezTo>
                    <a:pt x="762880" y="745907"/>
                    <a:pt x="761477" y="736004"/>
                    <a:pt x="761477" y="726018"/>
                  </a:cubicBezTo>
                  <a:cubicBezTo>
                    <a:pt x="761477" y="718013"/>
                    <a:pt x="762550" y="710008"/>
                    <a:pt x="762550" y="702003"/>
                  </a:cubicBezTo>
                  <a:cubicBezTo>
                    <a:pt x="762468" y="688964"/>
                    <a:pt x="761808" y="676007"/>
                    <a:pt x="761395" y="662968"/>
                  </a:cubicBezTo>
                  <a:cubicBezTo>
                    <a:pt x="761065" y="652404"/>
                    <a:pt x="760570" y="641758"/>
                    <a:pt x="760157" y="631195"/>
                  </a:cubicBezTo>
                  <a:cubicBezTo>
                    <a:pt x="759332" y="604951"/>
                    <a:pt x="758341" y="578790"/>
                    <a:pt x="757764" y="552464"/>
                  </a:cubicBezTo>
                  <a:cubicBezTo>
                    <a:pt x="757434" y="535794"/>
                    <a:pt x="758094" y="519040"/>
                    <a:pt x="757599" y="502370"/>
                  </a:cubicBezTo>
                  <a:cubicBezTo>
                    <a:pt x="757103" y="487598"/>
                    <a:pt x="759662" y="473568"/>
                    <a:pt x="763706" y="459538"/>
                  </a:cubicBezTo>
                  <a:cubicBezTo>
                    <a:pt x="764778" y="455825"/>
                    <a:pt x="764613" y="451368"/>
                    <a:pt x="763706" y="447572"/>
                  </a:cubicBezTo>
                  <a:cubicBezTo>
                    <a:pt x="761808" y="439732"/>
                    <a:pt x="759249" y="431974"/>
                    <a:pt x="756443" y="424464"/>
                  </a:cubicBezTo>
                  <a:cubicBezTo>
                    <a:pt x="752069" y="412581"/>
                    <a:pt x="748273" y="400202"/>
                    <a:pt x="742331" y="389225"/>
                  </a:cubicBezTo>
                  <a:cubicBezTo>
                    <a:pt x="729127" y="365045"/>
                    <a:pt x="715097" y="341525"/>
                    <a:pt x="705607" y="315199"/>
                  </a:cubicBezTo>
                  <a:cubicBezTo>
                    <a:pt x="701233" y="303067"/>
                    <a:pt x="695291" y="291596"/>
                    <a:pt x="691082" y="279464"/>
                  </a:cubicBezTo>
                  <a:cubicBezTo>
                    <a:pt x="687038" y="267828"/>
                    <a:pt x="684645" y="255532"/>
                    <a:pt x="680848" y="243813"/>
                  </a:cubicBezTo>
                  <a:cubicBezTo>
                    <a:pt x="675897" y="228215"/>
                    <a:pt x="670615" y="212783"/>
                    <a:pt x="664756" y="197598"/>
                  </a:cubicBezTo>
                  <a:cubicBezTo>
                    <a:pt x="660629" y="186869"/>
                    <a:pt x="656255" y="176140"/>
                    <a:pt x="650396" y="166485"/>
                  </a:cubicBezTo>
                  <a:cubicBezTo>
                    <a:pt x="641813" y="152290"/>
                    <a:pt x="631910" y="139003"/>
                    <a:pt x="622419" y="125469"/>
                  </a:cubicBezTo>
                  <a:cubicBezTo>
                    <a:pt x="616642" y="117216"/>
                    <a:pt x="611196" y="108468"/>
                    <a:pt x="604511" y="101206"/>
                  </a:cubicBezTo>
                  <a:cubicBezTo>
                    <a:pt x="595681" y="91633"/>
                    <a:pt x="585777" y="83298"/>
                    <a:pt x="576287" y="74467"/>
                  </a:cubicBezTo>
                  <a:cubicBezTo>
                    <a:pt x="569519" y="68278"/>
                    <a:pt x="563082" y="61510"/>
                    <a:pt x="555655" y="56394"/>
                  </a:cubicBezTo>
                  <a:cubicBezTo>
                    <a:pt x="539645" y="45253"/>
                    <a:pt x="523139" y="34854"/>
                    <a:pt x="506634" y="24621"/>
                  </a:cubicBezTo>
                  <a:cubicBezTo>
                    <a:pt x="499949" y="20494"/>
                    <a:pt x="493347" y="14965"/>
                    <a:pt x="484929" y="15708"/>
                  </a:cubicBezTo>
                  <a:cubicBezTo>
                    <a:pt x="472880" y="16781"/>
                    <a:pt x="460996" y="19339"/>
                    <a:pt x="449855" y="24868"/>
                  </a:cubicBezTo>
                  <a:cubicBezTo>
                    <a:pt x="441272" y="29160"/>
                    <a:pt x="432937" y="33946"/>
                    <a:pt x="424189" y="37908"/>
                  </a:cubicBezTo>
                  <a:cubicBezTo>
                    <a:pt x="413131" y="43024"/>
                    <a:pt x="401907" y="47893"/>
                    <a:pt x="390518" y="52350"/>
                  </a:cubicBezTo>
                  <a:cubicBezTo>
                    <a:pt x="377396" y="57549"/>
                    <a:pt x="368979" y="69185"/>
                    <a:pt x="358993" y="78676"/>
                  </a:cubicBezTo>
                  <a:cubicBezTo>
                    <a:pt x="357177" y="80409"/>
                    <a:pt x="356104" y="83628"/>
                    <a:pt x="355609" y="86269"/>
                  </a:cubicBezTo>
                  <a:cubicBezTo>
                    <a:pt x="354124" y="94274"/>
                    <a:pt x="349502" y="97162"/>
                    <a:pt x="342075" y="94109"/>
                  </a:cubicBezTo>
                  <a:cubicBezTo>
                    <a:pt x="327550" y="88167"/>
                    <a:pt x="313108" y="82225"/>
                    <a:pt x="298583" y="76448"/>
                  </a:cubicBezTo>
                  <a:cubicBezTo>
                    <a:pt x="284388" y="70753"/>
                    <a:pt x="270276" y="64894"/>
                    <a:pt x="255999" y="59777"/>
                  </a:cubicBezTo>
                  <a:cubicBezTo>
                    <a:pt x="246426" y="56394"/>
                    <a:pt x="236770" y="50369"/>
                    <a:pt x="226124" y="56476"/>
                  </a:cubicBezTo>
                  <a:cubicBezTo>
                    <a:pt x="221090" y="59365"/>
                    <a:pt x="215643" y="61510"/>
                    <a:pt x="211022" y="64977"/>
                  </a:cubicBezTo>
                  <a:cubicBezTo>
                    <a:pt x="202852" y="71249"/>
                    <a:pt x="194186" y="77191"/>
                    <a:pt x="187749" y="85196"/>
                  </a:cubicBezTo>
                  <a:cubicBezTo>
                    <a:pt x="179992" y="94769"/>
                    <a:pt x="172894" y="105167"/>
                    <a:pt x="167282" y="116804"/>
                  </a:cubicBezTo>
                  <a:cubicBezTo>
                    <a:pt x="159690" y="132401"/>
                    <a:pt x="149209" y="146513"/>
                    <a:pt x="142689" y="162606"/>
                  </a:cubicBezTo>
                  <a:cubicBezTo>
                    <a:pt x="130145" y="193471"/>
                    <a:pt x="109678" y="218642"/>
                    <a:pt x="93173" y="246619"/>
                  </a:cubicBezTo>
                  <a:cubicBezTo>
                    <a:pt x="80959" y="267333"/>
                    <a:pt x="66517" y="286562"/>
                    <a:pt x="53643" y="306863"/>
                  </a:cubicBezTo>
                  <a:cubicBezTo>
                    <a:pt x="44647" y="321141"/>
                    <a:pt x="36807" y="336326"/>
                    <a:pt x="28059" y="350850"/>
                  </a:cubicBezTo>
                  <a:cubicBezTo>
                    <a:pt x="21457" y="361744"/>
                    <a:pt x="14690" y="372555"/>
                    <a:pt x="7592" y="383201"/>
                  </a:cubicBezTo>
                  <a:lnTo>
                    <a:pt x="0" y="377424"/>
                  </a:lnTo>
                  <a:cubicBezTo>
                    <a:pt x="6437" y="367191"/>
                    <a:pt x="12874" y="357040"/>
                    <a:pt x="18816" y="346559"/>
                  </a:cubicBezTo>
                  <a:cubicBezTo>
                    <a:pt x="24098" y="337316"/>
                    <a:pt x="27977" y="327248"/>
                    <a:pt x="33341" y="318170"/>
                  </a:cubicBezTo>
                  <a:cubicBezTo>
                    <a:pt x="40026" y="306946"/>
                    <a:pt x="47701" y="296382"/>
                    <a:pt x="54881" y="285489"/>
                  </a:cubicBezTo>
                  <a:cubicBezTo>
                    <a:pt x="74852" y="255284"/>
                    <a:pt x="95319" y="225409"/>
                    <a:pt x="114465" y="194627"/>
                  </a:cubicBezTo>
                  <a:cubicBezTo>
                    <a:pt x="123461" y="180102"/>
                    <a:pt x="129320" y="163514"/>
                    <a:pt x="137243" y="148164"/>
                  </a:cubicBezTo>
                  <a:cubicBezTo>
                    <a:pt x="143432" y="136280"/>
                    <a:pt x="150529" y="125056"/>
                    <a:pt x="157132" y="113502"/>
                  </a:cubicBezTo>
                  <a:cubicBezTo>
                    <a:pt x="160763" y="107230"/>
                    <a:pt x="164311" y="100876"/>
                    <a:pt x="167778" y="94521"/>
                  </a:cubicBezTo>
                  <a:cubicBezTo>
                    <a:pt x="176030" y="79171"/>
                    <a:pt x="187914" y="67535"/>
                    <a:pt x="200541" y="56724"/>
                  </a:cubicBezTo>
                  <a:cubicBezTo>
                    <a:pt x="208051" y="50287"/>
                    <a:pt x="216221" y="44510"/>
                    <a:pt x="224309" y="38815"/>
                  </a:cubicBezTo>
                  <a:cubicBezTo>
                    <a:pt x="229838" y="34937"/>
                    <a:pt x="234707" y="35349"/>
                    <a:pt x="241309" y="38980"/>
                  </a:cubicBezTo>
                  <a:cubicBezTo>
                    <a:pt x="252285" y="45005"/>
                    <a:pt x="264664" y="48141"/>
                    <a:pt x="276466" y="52680"/>
                  </a:cubicBezTo>
                  <a:cubicBezTo>
                    <a:pt x="286782" y="56641"/>
                    <a:pt x="296932" y="61098"/>
                    <a:pt x="307331" y="64811"/>
                  </a:cubicBezTo>
                  <a:cubicBezTo>
                    <a:pt x="316904" y="68195"/>
                    <a:pt x="326642" y="71249"/>
                    <a:pt x="336463" y="73394"/>
                  </a:cubicBezTo>
                  <a:cubicBezTo>
                    <a:pt x="338609" y="73889"/>
                    <a:pt x="341992" y="70588"/>
                    <a:pt x="344055" y="68360"/>
                  </a:cubicBezTo>
                  <a:cubicBezTo>
                    <a:pt x="354454" y="57467"/>
                    <a:pt x="367411" y="50864"/>
                    <a:pt x="379872" y="43519"/>
                  </a:cubicBezTo>
                  <a:cubicBezTo>
                    <a:pt x="385979" y="39971"/>
                    <a:pt x="392829" y="37908"/>
                    <a:pt x="399266" y="35019"/>
                  </a:cubicBezTo>
                  <a:cubicBezTo>
                    <a:pt x="411480" y="29490"/>
                    <a:pt x="423859" y="24456"/>
                    <a:pt x="435660" y="18101"/>
                  </a:cubicBezTo>
                  <a:cubicBezTo>
                    <a:pt x="449030" y="10921"/>
                    <a:pt x="462729" y="5722"/>
                    <a:pt x="477419" y="2091"/>
                  </a:cubicBezTo>
                  <a:cubicBezTo>
                    <a:pt x="488230" y="-550"/>
                    <a:pt x="497143" y="-2035"/>
                    <a:pt x="506881" y="6135"/>
                  </a:cubicBezTo>
                  <a:cubicBezTo>
                    <a:pt x="517692" y="15295"/>
                    <a:pt x="530237" y="21897"/>
                    <a:pt x="541625" y="30233"/>
                  </a:cubicBezTo>
                  <a:cubicBezTo>
                    <a:pt x="554334" y="39476"/>
                    <a:pt x="566879" y="48966"/>
                    <a:pt x="578927" y="59117"/>
                  </a:cubicBezTo>
                  <a:cubicBezTo>
                    <a:pt x="588666" y="67287"/>
                    <a:pt x="597991" y="76035"/>
                    <a:pt x="606904" y="85196"/>
                  </a:cubicBezTo>
                  <a:cubicBezTo>
                    <a:pt x="623327" y="102114"/>
                    <a:pt x="637027" y="121673"/>
                    <a:pt x="649736" y="141892"/>
                  </a:cubicBezTo>
                  <a:cubicBezTo>
                    <a:pt x="653449" y="147751"/>
                    <a:pt x="657906" y="153115"/>
                    <a:pt x="661042" y="159305"/>
                  </a:cubicBezTo>
                  <a:cubicBezTo>
                    <a:pt x="670285" y="177296"/>
                    <a:pt x="679198" y="195452"/>
                    <a:pt x="685222" y="215093"/>
                  </a:cubicBezTo>
                  <a:cubicBezTo>
                    <a:pt x="691742" y="236385"/>
                    <a:pt x="697849" y="257760"/>
                    <a:pt x="705029" y="278804"/>
                  </a:cubicBezTo>
                  <a:cubicBezTo>
                    <a:pt x="709733" y="292504"/>
                    <a:pt x="715262" y="305956"/>
                    <a:pt x="721534" y="318912"/>
                  </a:cubicBezTo>
                  <a:cubicBezTo>
                    <a:pt x="732015" y="340699"/>
                    <a:pt x="743982" y="361579"/>
                    <a:pt x="754132" y="383531"/>
                  </a:cubicBezTo>
                  <a:cubicBezTo>
                    <a:pt x="761230" y="398964"/>
                    <a:pt x="766347" y="415469"/>
                    <a:pt x="772288" y="431479"/>
                  </a:cubicBezTo>
                  <a:cubicBezTo>
                    <a:pt x="773031" y="433377"/>
                    <a:pt x="773939" y="435193"/>
                    <a:pt x="774764" y="437751"/>
                  </a:cubicBezTo>
                  <a:cubicBezTo>
                    <a:pt x="776662" y="442620"/>
                    <a:pt x="779303" y="446664"/>
                    <a:pt x="780129" y="451121"/>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1" name="フリーフォーム: 図形 60">
              <a:extLst>
                <a:ext uri="{FF2B5EF4-FFF2-40B4-BE49-F238E27FC236}">
                  <a16:creationId xmlns:a16="http://schemas.microsoft.com/office/drawing/2014/main" id="{12FBF50F-F601-7F0B-E933-F98C5373F5D1}"/>
                </a:ext>
              </a:extLst>
            </p:cNvPr>
            <p:cNvSpPr/>
            <p:nvPr/>
          </p:nvSpPr>
          <p:spPr>
            <a:xfrm>
              <a:off x="2748810" y="32117"/>
              <a:ext cx="809565" cy="1133761"/>
            </a:xfrm>
            <a:custGeom>
              <a:avLst/>
              <a:gdLst>
                <a:gd name="connsiteX0" fmla="*/ 808822 w 809565"/>
                <a:gd name="connsiteY0" fmla="*/ 432262 h 1133761"/>
                <a:gd name="connsiteX1" fmla="*/ 808822 w 809565"/>
                <a:gd name="connsiteY1" fmla="*/ 444228 h 1133761"/>
                <a:gd name="connsiteX2" fmla="*/ 802715 w 809565"/>
                <a:gd name="connsiteY2" fmla="*/ 487060 h 1133761"/>
                <a:gd name="connsiteX3" fmla="*/ 802880 w 809565"/>
                <a:gd name="connsiteY3" fmla="*/ 537154 h 1133761"/>
                <a:gd name="connsiteX4" fmla="*/ 805273 w 809565"/>
                <a:gd name="connsiteY4" fmla="*/ 615885 h 1133761"/>
                <a:gd name="connsiteX5" fmla="*/ 806511 w 809565"/>
                <a:gd name="connsiteY5" fmla="*/ 647658 h 1133761"/>
                <a:gd name="connsiteX6" fmla="*/ 807666 w 809565"/>
                <a:gd name="connsiteY6" fmla="*/ 686693 h 1133761"/>
                <a:gd name="connsiteX7" fmla="*/ 806593 w 809565"/>
                <a:gd name="connsiteY7" fmla="*/ 710708 h 1133761"/>
                <a:gd name="connsiteX8" fmla="*/ 807584 w 809565"/>
                <a:gd name="connsiteY8" fmla="*/ 740501 h 1133761"/>
                <a:gd name="connsiteX9" fmla="*/ 803953 w 809565"/>
                <a:gd name="connsiteY9" fmla="*/ 798847 h 1133761"/>
                <a:gd name="connsiteX10" fmla="*/ 800651 w 809565"/>
                <a:gd name="connsiteY10" fmla="*/ 805202 h 1133761"/>
                <a:gd name="connsiteX11" fmla="*/ 773417 w 809565"/>
                <a:gd name="connsiteY11" fmla="*/ 841184 h 1133761"/>
                <a:gd name="connsiteX12" fmla="*/ 765082 w 809565"/>
                <a:gd name="connsiteY12" fmla="*/ 851334 h 1133761"/>
                <a:gd name="connsiteX13" fmla="*/ 733805 w 809565"/>
                <a:gd name="connsiteY13" fmla="*/ 896807 h 1133761"/>
                <a:gd name="connsiteX14" fmla="*/ 722581 w 809565"/>
                <a:gd name="connsiteY14" fmla="*/ 912900 h 1133761"/>
                <a:gd name="connsiteX15" fmla="*/ 709376 w 809565"/>
                <a:gd name="connsiteY15" fmla="*/ 928497 h 1133761"/>
                <a:gd name="connsiteX16" fmla="*/ 687672 w 809565"/>
                <a:gd name="connsiteY16" fmla="*/ 954823 h 1133761"/>
                <a:gd name="connsiteX17" fmla="*/ 673890 w 809565"/>
                <a:gd name="connsiteY17" fmla="*/ 979582 h 1133761"/>
                <a:gd name="connsiteX18" fmla="*/ 661181 w 809565"/>
                <a:gd name="connsiteY18" fmla="*/ 994932 h 1133761"/>
                <a:gd name="connsiteX19" fmla="*/ 652020 w 809565"/>
                <a:gd name="connsiteY19" fmla="*/ 1008631 h 1133761"/>
                <a:gd name="connsiteX20" fmla="*/ 634112 w 809565"/>
                <a:gd name="connsiteY20" fmla="*/ 1040817 h 1133761"/>
                <a:gd name="connsiteX21" fmla="*/ 635515 w 809565"/>
                <a:gd name="connsiteY21" fmla="*/ 1059220 h 1133761"/>
                <a:gd name="connsiteX22" fmla="*/ 654496 w 809565"/>
                <a:gd name="connsiteY22" fmla="*/ 1073415 h 1133761"/>
                <a:gd name="connsiteX23" fmla="*/ 658045 w 809565"/>
                <a:gd name="connsiteY23" fmla="*/ 1076964 h 1133761"/>
                <a:gd name="connsiteX24" fmla="*/ 654166 w 809565"/>
                <a:gd name="connsiteY24" fmla="*/ 1079192 h 1133761"/>
                <a:gd name="connsiteX25" fmla="*/ 628995 w 809565"/>
                <a:gd name="connsiteY25" fmla="*/ 1074900 h 1133761"/>
                <a:gd name="connsiteX26" fmla="*/ 578984 w 809565"/>
                <a:gd name="connsiteY26" fmla="*/ 1048739 h 1133761"/>
                <a:gd name="connsiteX27" fmla="*/ 577251 w 809565"/>
                <a:gd name="connsiteY27" fmla="*/ 1045026 h 1133761"/>
                <a:gd name="connsiteX28" fmla="*/ 579891 w 809565"/>
                <a:gd name="connsiteY28" fmla="*/ 1042220 h 1133761"/>
                <a:gd name="connsiteX29" fmla="*/ 631471 w 809565"/>
                <a:gd name="connsiteY29" fmla="*/ 997077 h 1133761"/>
                <a:gd name="connsiteX30" fmla="*/ 657137 w 809565"/>
                <a:gd name="connsiteY30" fmla="*/ 952513 h 1133761"/>
                <a:gd name="connsiteX31" fmla="*/ 669186 w 809565"/>
                <a:gd name="connsiteY31" fmla="*/ 909103 h 1133761"/>
                <a:gd name="connsiteX32" fmla="*/ 672899 w 809565"/>
                <a:gd name="connsiteY32" fmla="*/ 865282 h 1133761"/>
                <a:gd name="connsiteX33" fmla="*/ 671497 w 809565"/>
                <a:gd name="connsiteY33" fmla="*/ 853150 h 1133761"/>
                <a:gd name="connsiteX34" fmla="*/ 665142 w 809565"/>
                <a:gd name="connsiteY34" fmla="*/ 851252 h 1133761"/>
                <a:gd name="connsiteX35" fmla="*/ 658127 w 809565"/>
                <a:gd name="connsiteY35" fmla="*/ 862971 h 1133761"/>
                <a:gd name="connsiteX36" fmla="*/ 637083 w 809565"/>
                <a:gd name="connsiteY36" fmla="*/ 911249 h 1133761"/>
                <a:gd name="connsiteX37" fmla="*/ 612820 w 809565"/>
                <a:gd name="connsiteY37" fmla="*/ 944177 h 1133761"/>
                <a:gd name="connsiteX38" fmla="*/ 597882 w 809565"/>
                <a:gd name="connsiteY38" fmla="*/ 963819 h 1133761"/>
                <a:gd name="connsiteX39" fmla="*/ 554638 w 809565"/>
                <a:gd name="connsiteY39" fmla="*/ 1014490 h 1133761"/>
                <a:gd name="connsiteX40" fmla="*/ 539123 w 809565"/>
                <a:gd name="connsiteY40" fmla="*/ 1025219 h 1133761"/>
                <a:gd name="connsiteX41" fmla="*/ 534914 w 809565"/>
                <a:gd name="connsiteY41" fmla="*/ 1038258 h 1133761"/>
                <a:gd name="connsiteX42" fmla="*/ 539288 w 809565"/>
                <a:gd name="connsiteY42" fmla="*/ 1045521 h 1133761"/>
                <a:gd name="connsiteX43" fmla="*/ 544735 w 809565"/>
                <a:gd name="connsiteY43" fmla="*/ 1049977 h 1133761"/>
                <a:gd name="connsiteX44" fmla="*/ 589877 w 809565"/>
                <a:gd name="connsiteY44" fmla="*/ 1069784 h 1133761"/>
                <a:gd name="connsiteX45" fmla="*/ 625611 w 809565"/>
                <a:gd name="connsiteY45" fmla="*/ 1088352 h 1133761"/>
                <a:gd name="connsiteX46" fmla="*/ 631141 w 809565"/>
                <a:gd name="connsiteY46" fmla="*/ 1091653 h 1133761"/>
                <a:gd name="connsiteX47" fmla="*/ 625777 w 809565"/>
                <a:gd name="connsiteY47" fmla="*/ 1094954 h 1133761"/>
                <a:gd name="connsiteX48" fmla="*/ 571886 w 809565"/>
                <a:gd name="connsiteY48" fmla="*/ 1115834 h 1133761"/>
                <a:gd name="connsiteX49" fmla="*/ 570401 w 809565"/>
                <a:gd name="connsiteY49" fmla="*/ 1116164 h 1133761"/>
                <a:gd name="connsiteX50" fmla="*/ 568915 w 809565"/>
                <a:gd name="connsiteY50" fmla="*/ 1116081 h 1133761"/>
                <a:gd name="connsiteX51" fmla="*/ 511477 w 809565"/>
                <a:gd name="connsiteY51" fmla="*/ 1097513 h 1133761"/>
                <a:gd name="connsiteX52" fmla="*/ 501573 w 809565"/>
                <a:gd name="connsiteY52" fmla="*/ 1090333 h 1133761"/>
                <a:gd name="connsiteX53" fmla="*/ 495301 w 809565"/>
                <a:gd name="connsiteY53" fmla="*/ 1075395 h 1133761"/>
                <a:gd name="connsiteX54" fmla="*/ 486718 w 809565"/>
                <a:gd name="connsiteY54" fmla="*/ 1004092 h 1133761"/>
                <a:gd name="connsiteX55" fmla="*/ 497117 w 809565"/>
                <a:gd name="connsiteY55" fmla="*/ 974795 h 1133761"/>
                <a:gd name="connsiteX56" fmla="*/ 498602 w 809565"/>
                <a:gd name="connsiteY56" fmla="*/ 973227 h 1133761"/>
                <a:gd name="connsiteX57" fmla="*/ 552575 w 809565"/>
                <a:gd name="connsiteY57" fmla="*/ 920657 h 1133761"/>
                <a:gd name="connsiteX58" fmla="*/ 592106 w 809565"/>
                <a:gd name="connsiteY58" fmla="*/ 886739 h 1133761"/>
                <a:gd name="connsiteX59" fmla="*/ 604402 w 809565"/>
                <a:gd name="connsiteY59" fmla="*/ 864621 h 1133761"/>
                <a:gd name="connsiteX60" fmla="*/ 613810 w 809565"/>
                <a:gd name="connsiteY60" fmla="*/ 831941 h 1133761"/>
                <a:gd name="connsiteX61" fmla="*/ 615956 w 809565"/>
                <a:gd name="connsiteY61" fmla="*/ 816426 h 1133761"/>
                <a:gd name="connsiteX62" fmla="*/ 632049 w 809565"/>
                <a:gd name="connsiteY62" fmla="*/ 796289 h 1133761"/>
                <a:gd name="connsiteX63" fmla="*/ 663904 w 809565"/>
                <a:gd name="connsiteY63" fmla="*/ 775492 h 1133761"/>
                <a:gd name="connsiteX64" fmla="*/ 674055 w 809565"/>
                <a:gd name="connsiteY64" fmla="*/ 767239 h 1133761"/>
                <a:gd name="connsiteX65" fmla="*/ 688002 w 809565"/>
                <a:gd name="connsiteY65" fmla="*/ 753457 h 1133761"/>
                <a:gd name="connsiteX66" fmla="*/ 717464 w 809565"/>
                <a:gd name="connsiteY66" fmla="*/ 720364 h 1133761"/>
                <a:gd name="connsiteX67" fmla="*/ 742305 w 809565"/>
                <a:gd name="connsiteY67" fmla="*/ 679348 h 1133761"/>
                <a:gd name="connsiteX68" fmla="*/ 748742 w 809565"/>
                <a:gd name="connsiteY68" fmla="*/ 624963 h 1133761"/>
                <a:gd name="connsiteX69" fmla="*/ 744698 w 809565"/>
                <a:gd name="connsiteY69" fmla="*/ 603093 h 1133761"/>
                <a:gd name="connsiteX70" fmla="*/ 744698 w 809565"/>
                <a:gd name="connsiteY70" fmla="*/ 596491 h 1133761"/>
                <a:gd name="connsiteX71" fmla="*/ 753776 w 809565"/>
                <a:gd name="connsiteY71" fmla="*/ 555723 h 1133761"/>
                <a:gd name="connsiteX72" fmla="*/ 756004 w 809565"/>
                <a:gd name="connsiteY72" fmla="*/ 496798 h 1133761"/>
                <a:gd name="connsiteX73" fmla="*/ 752538 w 809565"/>
                <a:gd name="connsiteY73" fmla="*/ 461477 h 1133761"/>
                <a:gd name="connsiteX74" fmla="*/ 750062 w 809565"/>
                <a:gd name="connsiteY74" fmla="*/ 441918 h 1133761"/>
                <a:gd name="connsiteX75" fmla="*/ 740324 w 809565"/>
                <a:gd name="connsiteY75" fmla="*/ 399416 h 1133761"/>
                <a:gd name="connsiteX76" fmla="*/ 729348 w 809565"/>
                <a:gd name="connsiteY76" fmla="*/ 350890 h 1133761"/>
                <a:gd name="connsiteX77" fmla="*/ 718537 w 809565"/>
                <a:gd name="connsiteY77" fmla="*/ 339171 h 1133761"/>
                <a:gd name="connsiteX78" fmla="*/ 713503 w 809565"/>
                <a:gd name="connsiteY78" fmla="*/ 346516 h 1133761"/>
                <a:gd name="connsiteX79" fmla="*/ 735042 w 809565"/>
                <a:gd name="connsiteY79" fmla="*/ 414766 h 1133761"/>
                <a:gd name="connsiteX80" fmla="*/ 743955 w 809565"/>
                <a:gd name="connsiteY80" fmla="*/ 467501 h 1133761"/>
                <a:gd name="connsiteX81" fmla="*/ 746184 w 809565"/>
                <a:gd name="connsiteY81" fmla="*/ 517182 h 1133761"/>
                <a:gd name="connsiteX82" fmla="*/ 743790 w 809565"/>
                <a:gd name="connsiteY82" fmla="*/ 551018 h 1133761"/>
                <a:gd name="connsiteX83" fmla="*/ 740902 w 809565"/>
                <a:gd name="connsiteY83" fmla="*/ 555557 h 1133761"/>
                <a:gd name="connsiteX84" fmla="*/ 739086 w 809565"/>
                <a:gd name="connsiteY84" fmla="*/ 551266 h 1133761"/>
                <a:gd name="connsiteX85" fmla="*/ 740159 w 809565"/>
                <a:gd name="connsiteY85" fmla="*/ 494405 h 1133761"/>
                <a:gd name="connsiteX86" fmla="*/ 734300 w 809565"/>
                <a:gd name="connsiteY86" fmla="*/ 432922 h 1133761"/>
                <a:gd name="connsiteX87" fmla="*/ 716886 w 809565"/>
                <a:gd name="connsiteY87" fmla="*/ 377959 h 1133761"/>
                <a:gd name="connsiteX88" fmla="*/ 693366 w 809565"/>
                <a:gd name="connsiteY88" fmla="*/ 331744 h 1133761"/>
                <a:gd name="connsiteX89" fmla="*/ 665142 w 809565"/>
                <a:gd name="connsiteY89" fmla="*/ 280330 h 1133761"/>
                <a:gd name="connsiteX90" fmla="*/ 639063 w 809565"/>
                <a:gd name="connsiteY90" fmla="*/ 239231 h 1133761"/>
                <a:gd name="connsiteX91" fmla="*/ 623548 w 809565"/>
                <a:gd name="connsiteY91" fmla="*/ 222478 h 1133761"/>
                <a:gd name="connsiteX92" fmla="*/ 614965 w 809565"/>
                <a:gd name="connsiteY92" fmla="*/ 218022 h 1133761"/>
                <a:gd name="connsiteX93" fmla="*/ 609106 w 809565"/>
                <a:gd name="connsiteY93" fmla="*/ 228007 h 1133761"/>
                <a:gd name="connsiteX94" fmla="*/ 618019 w 809565"/>
                <a:gd name="connsiteY94" fmla="*/ 247896 h 1133761"/>
                <a:gd name="connsiteX95" fmla="*/ 623878 w 809565"/>
                <a:gd name="connsiteY95" fmla="*/ 268941 h 1133761"/>
                <a:gd name="connsiteX96" fmla="*/ 627427 w 809565"/>
                <a:gd name="connsiteY96" fmla="*/ 292461 h 1133761"/>
                <a:gd name="connsiteX97" fmla="*/ 639146 w 809565"/>
                <a:gd name="connsiteY97" fmla="*/ 367066 h 1133761"/>
                <a:gd name="connsiteX98" fmla="*/ 638816 w 809565"/>
                <a:gd name="connsiteY98" fmla="*/ 369541 h 1133761"/>
                <a:gd name="connsiteX99" fmla="*/ 634854 w 809565"/>
                <a:gd name="connsiteY99" fmla="*/ 367396 h 1133761"/>
                <a:gd name="connsiteX100" fmla="*/ 629820 w 809565"/>
                <a:gd name="connsiteY100" fmla="*/ 355182 h 1133761"/>
                <a:gd name="connsiteX101" fmla="*/ 621155 w 809565"/>
                <a:gd name="connsiteY101" fmla="*/ 333312 h 1133761"/>
                <a:gd name="connsiteX102" fmla="*/ 595489 w 809565"/>
                <a:gd name="connsiteY102" fmla="*/ 276121 h 1133761"/>
                <a:gd name="connsiteX103" fmla="*/ 575600 w 809565"/>
                <a:gd name="connsiteY103" fmla="*/ 228338 h 1133761"/>
                <a:gd name="connsiteX104" fmla="*/ 557774 w 809565"/>
                <a:gd name="connsiteY104" fmla="*/ 199371 h 1133761"/>
                <a:gd name="connsiteX105" fmla="*/ 546963 w 809565"/>
                <a:gd name="connsiteY105" fmla="*/ 196895 h 1133761"/>
                <a:gd name="connsiteX106" fmla="*/ 542919 w 809565"/>
                <a:gd name="connsiteY106" fmla="*/ 201434 h 1133761"/>
                <a:gd name="connsiteX107" fmla="*/ 545313 w 809565"/>
                <a:gd name="connsiteY107" fmla="*/ 208036 h 1133761"/>
                <a:gd name="connsiteX108" fmla="*/ 566027 w 809565"/>
                <a:gd name="connsiteY108" fmla="*/ 238323 h 1133761"/>
                <a:gd name="connsiteX109" fmla="*/ 579314 w 809565"/>
                <a:gd name="connsiteY109" fmla="*/ 266052 h 1133761"/>
                <a:gd name="connsiteX110" fmla="*/ 595572 w 809565"/>
                <a:gd name="connsiteY110" fmla="*/ 306903 h 1133761"/>
                <a:gd name="connsiteX111" fmla="*/ 611417 w 809565"/>
                <a:gd name="connsiteY111" fmla="*/ 338759 h 1133761"/>
                <a:gd name="connsiteX112" fmla="*/ 634772 w 809565"/>
                <a:gd name="connsiteY112" fmla="*/ 401562 h 1133761"/>
                <a:gd name="connsiteX113" fmla="*/ 649214 w 809565"/>
                <a:gd name="connsiteY113" fmla="*/ 459001 h 1133761"/>
                <a:gd name="connsiteX114" fmla="*/ 652020 w 809565"/>
                <a:gd name="connsiteY114" fmla="*/ 478230 h 1133761"/>
                <a:gd name="connsiteX115" fmla="*/ 659283 w 809565"/>
                <a:gd name="connsiteY115" fmla="*/ 486812 h 1133761"/>
                <a:gd name="connsiteX116" fmla="*/ 666050 w 809565"/>
                <a:gd name="connsiteY116" fmla="*/ 473856 h 1133761"/>
                <a:gd name="connsiteX117" fmla="*/ 656724 w 809565"/>
                <a:gd name="connsiteY117" fmla="*/ 420791 h 1133761"/>
                <a:gd name="connsiteX118" fmla="*/ 651608 w 809565"/>
                <a:gd name="connsiteY118" fmla="*/ 383406 h 1133761"/>
                <a:gd name="connsiteX119" fmla="*/ 645583 w 809565"/>
                <a:gd name="connsiteY119" fmla="*/ 354439 h 1133761"/>
                <a:gd name="connsiteX120" fmla="*/ 640631 w 809565"/>
                <a:gd name="connsiteY120" fmla="*/ 324977 h 1133761"/>
                <a:gd name="connsiteX121" fmla="*/ 630646 w 809565"/>
                <a:gd name="connsiteY121" fmla="*/ 263412 h 1133761"/>
                <a:gd name="connsiteX122" fmla="*/ 624704 w 809565"/>
                <a:gd name="connsiteY122" fmla="*/ 245668 h 1133761"/>
                <a:gd name="connsiteX123" fmla="*/ 624704 w 809565"/>
                <a:gd name="connsiteY123" fmla="*/ 242120 h 1133761"/>
                <a:gd name="connsiteX124" fmla="*/ 628005 w 809565"/>
                <a:gd name="connsiteY124" fmla="*/ 243192 h 1133761"/>
                <a:gd name="connsiteX125" fmla="*/ 636753 w 809565"/>
                <a:gd name="connsiteY125" fmla="*/ 256397 h 1133761"/>
                <a:gd name="connsiteX126" fmla="*/ 656642 w 809565"/>
                <a:gd name="connsiteY126" fmla="*/ 290398 h 1133761"/>
                <a:gd name="connsiteX127" fmla="*/ 680987 w 809565"/>
                <a:gd name="connsiteY127" fmla="*/ 334302 h 1133761"/>
                <a:gd name="connsiteX128" fmla="*/ 710779 w 809565"/>
                <a:gd name="connsiteY128" fmla="*/ 392897 h 1133761"/>
                <a:gd name="connsiteX129" fmla="*/ 721508 w 809565"/>
                <a:gd name="connsiteY129" fmla="*/ 425000 h 1133761"/>
                <a:gd name="connsiteX130" fmla="*/ 727615 w 809565"/>
                <a:gd name="connsiteY130" fmla="*/ 463127 h 1133761"/>
                <a:gd name="connsiteX131" fmla="*/ 729183 w 809565"/>
                <a:gd name="connsiteY131" fmla="*/ 551596 h 1133761"/>
                <a:gd name="connsiteX132" fmla="*/ 732154 w 809565"/>
                <a:gd name="connsiteY132" fmla="*/ 581801 h 1133761"/>
                <a:gd name="connsiteX133" fmla="*/ 731494 w 809565"/>
                <a:gd name="connsiteY133" fmla="*/ 585020 h 1133761"/>
                <a:gd name="connsiteX134" fmla="*/ 729348 w 809565"/>
                <a:gd name="connsiteY134" fmla="*/ 583947 h 1133761"/>
                <a:gd name="connsiteX135" fmla="*/ 697162 w 809565"/>
                <a:gd name="connsiteY135" fmla="*/ 579820 h 1133761"/>
                <a:gd name="connsiteX136" fmla="*/ 681317 w 809565"/>
                <a:gd name="connsiteY136" fmla="*/ 582709 h 1133761"/>
                <a:gd name="connsiteX137" fmla="*/ 659200 w 809565"/>
                <a:gd name="connsiteY137" fmla="*/ 598884 h 1133761"/>
                <a:gd name="connsiteX138" fmla="*/ 635762 w 809565"/>
                <a:gd name="connsiteY138" fmla="*/ 637919 h 1133761"/>
                <a:gd name="connsiteX139" fmla="*/ 628500 w 809565"/>
                <a:gd name="connsiteY139" fmla="*/ 650546 h 1133761"/>
                <a:gd name="connsiteX140" fmla="*/ 626602 w 809565"/>
                <a:gd name="connsiteY140" fmla="*/ 652857 h 1133761"/>
                <a:gd name="connsiteX141" fmla="*/ 624869 w 809565"/>
                <a:gd name="connsiteY141" fmla="*/ 649638 h 1133761"/>
                <a:gd name="connsiteX142" fmla="*/ 625199 w 809565"/>
                <a:gd name="connsiteY142" fmla="*/ 645264 h 1133761"/>
                <a:gd name="connsiteX143" fmla="*/ 631058 w 809565"/>
                <a:gd name="connsiteY143" fmla="*/ 624798 h 1133761"/>
                <a:gd name="connsiteX144" fmla="*/ 636505 w 809565"/>
                <a:gd name="connsiteY144" fmla="*/ 617370 h 1133761"/>
                <a:gd name="connsiteX145" fmla="*/ 638403 w 809565"/>
                <a:gd name="connsiteY145" fmla="*/ 607302 h 1133761"/>
                <a:gd name="connsiteX146" fmla="*/ 638156 w 809565"/>
                <a:gd name="connsiteY146" fmla="*/ 598472 h 1133761"/>
                <a:gd name="connsiteX147" fmla="*/ 643190 w 809565"/>
                <a:gd name="connsiteY147" fmla="*/ 576354 h 1133761"/>
                <a:gd name="connsiteX148" fmla="*/ 643520 w 809565"/>
                <a:gd name="connsiteY148" fmla="*/ 574951 h 1133761"/>
                <a:gd name="connsiteX149" fmla="*/ 643520 w 809565"/>
                <a:gd name="connsiteY149" fmla="*/ 574951 h 1133761"/>
                <a:gd name="connsiteX150" fmla="*/ 648059 w 809565"/>
                <a:gd name="connsiteY150" fmla="*/ 555475 h 1133761"/>
                <a:gd name="connsiteX151" fmla="*/ 656807 w 809565"/>
                <a:gd name="connsiteY151" fmla="*/ 519163 h 1133761"/>
                <a:gd name="connsiteX152" fmla="*/ 655486 w 809565"/>
                <a:gd name="connsiteY152" fmla="*/ 506041 h 1133761"/>
                <a:gd name="connsiteX153" fmla="*/ 639228 w 809565"/>
                <a:gd name="connsiteY153" fmla="*/ 500924 h 1133761"/>
                <a:gd name="connsiteX154" fmla="*/ 615543 w 809565"/>
                <a:gd name="connsiteY154" fmla="*/ 501172 h 1133761"/>
                <a:gd name="connsiteX155" fmla="*/ 595159 w 809565"/>
                <a:gd name="connsiteY155" fmla="*/ 500182 h 1133761"/>
                <a:gd name="connsiteX156" fmla="*/ 574032 w 809565"/>
                <a:gd name="connsiteY156" fmla="*/ 501172 h 1133761"/>
                <a:gd name="connsiteX157" fmla="*/ 568668 w 809565"/>
                <a:gd name="connsiteY157" fmla="*/ 496138 h 1133761"/>
                <a:gd name="connsiteX158" fmla="*/ 554803 w 809565"/>
                <a:gd name="connsiteY158" fmla="*/ 450253 h 1133761"/>
                <a:gd name="connsiteX159" fmla="*/ 551420 w 809565"/>
                <a:gd name="connsiteY159" fmla="*/ 430034 h 1133761"/>
                <a:gd name="connsiteX160" fmla="*/ 547541 w 809565"/>
                <a:gd name="connsiteY160" fmla="*/ 386872 h 1133761"/>
                <a:gd name="connsiteX161" fmla="*/ 540278 w 809565"/>
                <a:gd name="connsiteY161" fmla="*/ 374988 h 1133761"/>
                <a:gd name="connsiteX162" fmla="*/ 534006 w 809565"/>
                <a:gd name="connsiteY162" fmla="*/ 376226 h 1133761"/>
                <a:gd name="connsiteX163" fmla="*/ 532521 w 809565"/>
                <a:gd name="connsiteY163" fmla="*/ 384066 h 1133761"/>
                <a:gd name="connsiteX164" fmla="*/ 539123 w 809565"/>
                <a:gd name="connsiteY164" fmla="*/ 416664 h 1133761"/>
                <a:gd name="connsiteX165" fmla="*/ 549439 w 809565"/>
                <a:gd name="connsiteY165" fmla="*/ 469482 h 1133761"/>
                <a:gd name="connsiteX166" fmla="*/ 557939 w 809565"/>
                <a:gd name="connsiteY166" fmla="*/ 495973 h 1133761"/>
                <a:gd name="connsiteX167" fmla="*/ 553895 w 809565"/>
                <a:gd name="connsiteY167" fmla="*/ 500182 h 1133761"/>
                <a:gd name="connsiteX168" fmla="*/ 527157 w 809565"/>
                <a:gd name="connsiteY168" fmla="*/ 497541 h 1133761"/>
                <a:gd name="connsiteX169" fmla="*/ 493238 w 809565"/>
                <a:gd name="connsiteY169" fmla="*/ 494817 h 1133761"/>
                <a:gd name="connsiteX170" fmla="*/ 483912 w 809565"/>
                <a:gd name="connsiteY170" fmla="*/ 480128 h 1133761"/>
                <a:gd name="connsiteX171" fmla="*/ 475495 w 809565"/>
                <a:gd name="connsiteY171" fmla="*/ 435150 h 1133761"/>
                <a:gd name="connsiteX172" fmla="*/ 473019 w 809565"/>
                <a:gd name="connsiteY172" fmla="*/ 417820 h 1133761"/>
                <a:gd name="connsiteX173" fmla="*/ 469305 w 809565"/>
                <a:gd name="connsiteY173" fmla="*/ 376639 h 1133761"/>
                <a:gd name="connsiteX174" fmla="*/ 462868 w 809565"/>
                <a:gd name="connsiteY174" fmla="*/ 371027 h 1133761"/>
                <a:gd name="connsiteX175" fmla="*/ 458247 w 809565"/>
                <a:gd name="connsiteY175" fmla="*/ 377794 h 1133761"/>
                <a:gd name="connsiteX176" fmla="*/ 462290 w 809565"/>
                <a:gd name="connsiteY176" fmla="*/ 408989 h 1133761"/>
                <a:gd name="connsiteX177" fmla="*/ 464436 w 809565"/>
                <a:gd name="connsiteY177" fmla="*/ 425165 h 1133761"/>
                <a:gd name="connsiteX178" fmla="*/ 471038 w 809565"/>
                <a:gd name="connsiteY178" fmla="*/ 461807 h 1133761"/>
                <a:gd name="connsiteX179" fmla="*/ 476568 w 809565"/>
                <a:gd name="connsiteY179" fmla="*/ 490939 h 1133761"/>
                <a:gd name="connsiteX180" fmla="*/ 474009 w 809565"/>
                <a:gd name="connsiteY180" fmla="*/ 494735 h 1133761"/>
                <a:gd name="connsiteX181" fmla="*/ 433901 w 809565"/>
                <a:gd name="connsiteY181" fmla="*/ 492177 h 1133761"/>
                <a:gd name="connsiteX182" fmla="*/ 413930 w 809565"/>
                <a:gd name="connsiteY182" fmla="*/ 469977 h 1133761"/>
                <a:gd name="connsiteX183" fmla="*/ 407740 w 809565"/>
                <a:gd name="connsiteY183" fmla="*/ 437049 h 1133761"/>
                <a:gd name="connsiteX184" fmla="*/ 406832 w 809565"/>
                <a:gd name="connsiteY184" fmla="*/ 432344 h 1133761"/>
                <a:gd name="connsiteX185" fmla="*/ 401881 w 809565"/>
                <a:gd name="connsiteY185" fmla="*/ 402882 h 1133761"/>
                <a:gd name="connsiteX186" fmla="*/ 398332 w 809565"/>
                <a:gd name="connsiteY186" fmla="*/ 379445 h 1133761"/>
                <a:gd name="connsiteX187" fmla="*/ 395691 w 809565"/>
                <a:gd name="connsiteY187" fmla="*/ 333725 h 1133761"/>
                <a:gd name="connsiteX188" fmla="*/ 394453 w 809565"/>
                <a:gd name="connsiteY188" fmla="*/ 325720 h 1133761"/>
                <a:gd name="connsiteX189" fmla="*/ 387438 w 809565"/>
                <a:gd name="connsiteY189" fmla="*/ 321098 h 1133761"/>
                <a:gd name="connsiteX190" fmla="*/ 382404 w 809565"/>
                <a:gd name="connsiteY190" fmla="*/ 326545 h 1133761"/>
                <a:gd name="connsiteX191" fmla="*/ 373491 w 809565"/>
                <a:gd name="connsiteY191" fmla="*/ 383323 h 1133761"/>
                <a:gd name="connsiteX192" fmla="*/ 373326 w 809565"/>
                <a:gd name="connsiteY192" fmla="*/ 384066 h 1133761"/>
                <a:gd name="connsiteX193" fmla="*/ 364578 w 809565"/>
                <a:gd name="connsiteY193" fmla="*/ 426155 h 1133761"/>
                <a:gd name="connsiteX194" fmla="*/ 357646 w 809565"/>
                <a:gd name="connsiteY194" fmla="*/ 456690 h 1133761"/>
                <a:gd name="connsiteX195" fmla="*/ 350136 w 809565"/>
                <a:gd name="connsiteY195" fmla="*/ 484997 h 1133761"/>
                <a:gd name="connsiteX196" fmla="*/ 344854 w 809565"/>
                <a:gd name="connsiteY196" fmla="*/ 489453 h 1133761"/>
                <a:gd name="connsiteX197" fmla="*/ 296328 w 809565"/>
                <a:gd name="connsiteY197" fmla="*/ 490856 h 1133761"/>
                <a:gd name="connsiteX198" fmla="*/ 275367 w 809565"/>
                <a:gd name="connsiteY198" fmla="*/ 489453 h 1133761"/>
                <a:gd name="connsiteX199" fmla="*/ 271983 w 809565"/>
                <a:gd name="connsiteY199" fmla="*/ 485079 h 1133761"/>
                <a:gd name="connsiteX200" fmla="*/ 286838 w 809565"/>
                <a:gd name="connsiteY200" fmla="*/ 409237 h 1133761"/>
                <a:gd name="connsiteX201" fmla="*/ 286838 w 809565"/>
                <a:gd name="connsiteY201" fmla="*/ 409237 h 1133761"/>
                <a:gd name="connsiteX202" fmla="*/ 305654 w 809565"/>
                <a:gd name="connsiteY202" fmla="*/ 351055 h 1133761"/>
                <a:gd name="connsiteX203" fmla="*/ 311101 w 809565"/>
                <a:gd name="connsiteY203" fmla="*/ 335705 h 1133761"/>
                <a:gd name="connsiteX204" fmla="*/ 308790 w 809565"/>
                <a:gd name="connsiteY204" fmla="*/ 326215 h 1133761"/>
                <a:gd name="connsiteX205" fmla="*/ 297566 w 809565"/>
                <a:gd name="connsiteY205" fmla="*/ 332487 h 1133761"/>
                <a:gd name="connsiteX206" fmla="*/ 291624 w 809565"/>
                <a:gd name="connsiteY206" fmla="*/ 354191 h 1133761"/>
                <a:gd name="connsiteX207" fmla="*/ 285352 w 809565"/>
                <a:gd name="connsiteY207" fmla="*/ 380352 h 1133761"/>
                <a:gd name="connsiteX208" fmla="*/ 280236 w 809565"/>
                <a:gd name="connsiteY208" fmla="*/ 407174 h 1133761"/>
                <a:gd name="connsiteX209" fmla="*/ 273056 w 809565"/>
                <a:gd name="connsiteY209" fmla="*/ 432922 h 1133761"/>
                <a:gd name="connsiteX210" fmla="*/ 264308 w 809565"/>
                <a:gd name="connsiteY210" fmla="*/ 473938 h 1133761"/>
                <a:gd name="connsiteX211" fmla="*/ 260512 w 809565"/>
                <a:gd name="connsiteY211" fmla="*/ 484749 h 1133761"/>
                <a:gd name="connsiteX212" fmla="*/ 254735 w 809565"/>
                <a:gd name="connsiteY212" fmla="*/ 488133 h 1133761"/>
                <a:gd name="connsiteX213" fmla="*/ 202908 w 809565"/>
                <a:gd name="connsiteY213" fmla="*/ 492259 h 1133761"/>
                <a:gd name="connsiteX214" fmla="*/ 194820 w 809565"/>
                <a:gd name="connsiteY214" fmla="*/ 493580 h 1133761"/>
                <a:gd name="connsiteX215" fmla="*/ 190281 w 809565"/>
                <a:gd name="connsiteY215" fmla="*/ 492424 h 1133761"/>
                <a:gd name="connsiteX216" fmla="*/ 189703 w 809565"/>
                <a:gd name="connsiteY216" fmla="*/ 486812 h 1133761"/>
                <a:gd name="connsiteX217" fmla="*/ 200184 w 809565"/>
                <a:gd name="connsiteY217" fmla="*/ 442825 h 1133761"/>
                <a:gd name="connsiteX218" fmla="*/ 214379 w 809565"/>
                <a:gd name="connsiteY218" fmla="*/ 384396 h 1133761"/>
                <a:gd name="connsiteX219" fmla="*/ 226758 w 809565"/>
                <a:gd name="connsiteY219" fmla="*/ 349735 h 1133761"/>
                <a:gd name="connsiteX220" fmla="*/ 229729 w 809565"/>
                <a:gd name="connsiteY220" fmla="*/ 326132 h 1133761"/>
                <a:gd name="connsiteX221" fmla="*/ 222962 w 809565"/>
                <a:gd name="connsiteY221" fmla="*/ 321181 h 1133761"/>
                <a:gd name="connsiteX222" fmla="*/ 215699 w 809565"/>
                <a:gd name="connsiteY222" fmla="*/ 329516 h 1133761"/>
                <a:gd name="connsiteX223" fmla="*/ 203238 w 809565"/>
                <a:gd name="connsiteY223" fmla="*/ 388688 h 1133761"/>
                <a:gd name="connsiteX224" fmla="*/ 188466 w 809565"/>
                <a:gd name="connsiteY224" fmla="*/ 447364 h 1133761"/>
                <a:gd name="connsiteX225" fmla="*/ 178067 w 809565"/>
                <a:gd name="connsiteY225" fmla="*/ 488215 h 1133761"/>
                <a:gd name="connsiteX226" fmla="*/ 165440 w 809565"/>
                <a:gd name="connsiteY226" fmla="*/ 497211 h 1133761"/>
                <a:gd name="connsiteX227" fmla="*/ 144066 w 809565"/>
                <a:gd name="connsiteY227" fmla="*/ 497128 h 1133761"/>
                <a:gd name="connsiteX228" fmla="*/ 120216 w 809565"/>
                <a:gd name="connsiteY228" fmla="*/ 497541 h 1133761"/>
                <a:gd name="connsiteX229" fmla="*/ 97191 w 809565"/>
                <a:gd name="connsiteY229" fmla="*/ 499769 h 1133761"/>
                <a:gd name="connsiteX230" fmla="*/ 95127 w 809565"/>
                <a:gd name="connsiteY230" fmla="*/ 495478 h 1133761"/>
                <a:gd name="connsiteX231" fmla="*/ 110477 w 809565"/>
                <a:gd name="connsiteY231" fmla="*/ 447529 h 1133761"/>
                <a:gd name="connsiteX232" fmla="*/ 141755 w 809565"/>
                <a:gd name="connsiteY232" fmla="*/ 381590 h 1133761"/>
                <a:gd name="connsiteX233" fmla="*/ 185990 w 809565"/>
                <a:gd name="connsiteY233" fmla="*/ 321511 h 1133761"/>
                <a:gd name="connsiteX234" fmla="*/ 192344 w 809565"/>
                <a:gd name="connsiteY234" fmla="*/ 314578 h 1133761"/>
                <a:gd name="connsiteX235" fmla="*/ 188300 w 809565"/>
                <a:gd name="connsiteY235" fmla="*/ 306161 h 1133761"/>
                <a:gd name="connsiteX236" fmla="*/ 173941 w 809565"/>
                <a:gd name="connsiteY236" fmla="*/ 316889 h 1133761"/>
                <a:gd name="connsiteX237" fmla="*/ 165688 w 809565"/>
                <a:gd name="connsiteY237" fmla="*/ 326297 h 1133761"/>
                <a:gd name="connsiteX238" fmla="*/ 154382 w 809565"/>
                <a:gd name="connsiteY238" fmla="*/ 341730 h 1133761"/>
                <a:gd name="connsiteX239" fmla="*/ 137134 w 809565"/>
                <a:gd name="connsiteY239" fmla="*/ 368964 h 1133761"/>
                <a:gd name="connsiteX240" fmla="*/ 114026 w 809565"/>
                <a:gd name="connsiteY240" fmla="*/ 414766 h 1133761"/>
                <a:gd name="connsiteX241" fmla="*/ 102225 w 809565"/>
                <a:gd name="connsiteY241" fmla="*/ 448355 h 1133761"/>
                <a:gd name="connsiteX242" fmla="*/ 98511 w 809565"/>
                <a:gd name="connsiteY242" fmla="*/ 452481 h 1133761"/>
                <a:gd name="connsiteX243" fmla="*/ 97191 w 809565"/>
                <a:gd name="connsiteY243" fmla="*/ 446209 h 1133761"/>
                <a:gd name="connsiteX244" fmla="*/ 118730 w 809565"/>
                <a:gd name="connsiteY244" fmla="*/ 389183 h 1133761"/>
                <a:gd name="connsiteX245" fmla="*/ 137546 w 809565"/>
                <a:gd name="connsiteY245" fmla="*/ 348827 h 1133761"/>
                <a:gd name="connsiteX246" fmla="*/ 165688 w 809565"/>
                <a:gd name="connsiteY246" fmla="*/ 297413 h 1133761"/>
                <a:gd name="connsiteX247" fmla="*/ 197461 w 809565"/>
                <a:gd name="connsiteY247" fmla="*/ 243027 h 1133761"/>
                <a:gd name="connsiteX248" fmla="*/ 216525 w 809565"/>
                <a:gd name="connsiteY248" fmla="*/ 217939 h 1133761"/>
                <a:gd name="connsiteX249" fmla="*/ 230554 w 809565"/>
                <a:gd name="connsiteY249" fmla="*/ 208449 h 1133761"/>
                <a:gd name="connsiteX250" fmla="*/ 236249 w 809565"/>
                <a:gd name="connsiteY250" fmla="*/ 202837 h 1133761"/>
                <a:gd name="connsiteX251" fmla="*/ 232700 w 809565"/>
                <a:gd name="connsiteY251" fmla="*/ 195492 h 1133761"/>
                <a:gd name="connsiteX252" fmla="*/ 217845 w 809565"/>
                <a:gd name="connsiteY252" fmla="*/ 200856 h 1133761"/>
                <a:gd name="connsiteX253" fmla="*/ 196388 w 809565"/>
                <a:gd name="connsiteY253" fmla="*/ 226027 h 1133761"/>
                <a:gd name="connsiteX254" fmla="*/ 162304 w 809565"/>
                <a:gd name="connsiteY254" fmla="*/ 282723 h 1133761"/>
                <a:gd name="connsiteX255" fmla="*/ 127230 w 809565"/>
                <a:gd name="connsiteY255" fmla="*/ 348167 h 1133761"/>
                <a:gd name="connsiteX256" fmla="*/ 106846 w 809565"/>
                <a:gd name="connsiteY256" fmla="*/ 392484 h 1133761"/>
                <a:gd name="connsiteX257" fmla="*/ 89598 w 809565"/>
                <a:gd name="connsiteY257" fmla="*/ 440845 h 1133761"/>
                <a:gd name="connsiteX258" fmla="*/ 79612 w 809565"/>
                <a:gd name="connsiteY258" fmla="*/ 489866 h 1133761"/>
                <a:gd name="connsiteX259" fmla="*/ 74826 w 809565"/>
                <a:gd name="connsiteY259" fmla="*/ 531212 h 1133761"/>
                <a:gd name="connsiteX260" fmla="*/ 74826 w 809565"/>
                <a:gd name="connsiteY260" fmla="*/ 532532 h 1133761"/>
                <a:gd name="connsiteX261" fmla="*/ 80603 w 809565"/>
                <a:gd name="connsiteY261" fmla="*/ 541610 h 1133761"/>
                <a:gd name="connsiteX262" fmla="*/ 86875 w 809565"/>
                <a:gd name="connsiteY262" fmla="*/ 533028 h 1133761"/>
                <a:gd name="connsiteX263" fmla="*/ 89598 w 809565"/>
                <a:gd name="connsiteY263" fmla="*/ 519741 h 1133761"/>
                <a:gd name="connsiteX264" fmla="*/ 92487 w 809565"/>
                <a:gd name="connsiteY264" fmla="*/ 515862 h 1133761"/>
                <a:gd name="connsiteX265" fmla="*/ 94302 w 809565"/>
                <a:gd name="connsiteY265" fmla="*/ 520896 h 1133761"/>
                <a:gd name="connsiteX266" fmla="*/ 92074 w 809565"/>
                <a:gd name="connsiteY266" fmla="*/ 535008 h 1133761"/>
                <a:gd name="connsiteX267" fmla="*/ 100162 w 809565"/>
                <a:gd name="connsiteY267" fmla="*/ 571568 h 1133761"/>
                <a:gd name="connsiteX268" fmla="*/ 105361 w 809565"/>
                <a:gd name="connsiteY268" fmla="*/ 589641 h 1133761"/>
                <a:gd name="connsiteX269" fmla="*/ 101730 w 809565"/>
                <a:gd name="connsiteY269" fmla="*/ 591704 h 1133761"/>
                <a:gd name="connsiteX270" fmla="*/ 87040 w 809565"/>
                <a:gd name="connsiteY270" fmla="*/ 592199 h 1133761"/>
                <a:gd name="connsiteX271" fmla="*/ 67151 w 809565"/>
                <a:gd name="connsiteY271" fmla="*/ 604083 h 1133761"/>
                <a:gd name="connsiteX272" fmla="*/ 54524 w 809565"/>
                <a:gd name="connsiteY272" fmla="*/ 621414 h 1133761"/>
                <a:gd name="connsiteX273" fmla="*/ 44126 w 809565"/>
                <a:gd name="connsiteY273" fmla="*/ 660945 h 1133761"/>
                <a:gd name="connsiteX274" fmla="*/ 52626 w 809565"/>
                <a:gd name="connsiteY274" fmla="*/ 693378 h 1133761"/>
                <a:gd name="connsiteX275" fmla="*/ 77467 w 809565"/>
                <a:gd name="connsiteY275" fmla="*/ 750734 h 1133761"/>
                <a:gd name="connsiteX276" fmla="*/ 122196 w 809565"/>
                <a:gd name="connsiteY276" fmla="*/ 798270 h 1133761"/>
                <a:gd name="connsiteX277" fmla="*/ 145221 w 809565"/>
                <a:gd name="connsiteY277" fmla="*/ 810236 h 1133761"/>
                <a:gd name="connsiteX278" fmla="*/ 152649 w 809565"/>
                <a:gd name="connsiteY278" fmla="*/ 817746 h 1133761"/>
                <a:gd name="connsiteX279" fmla="*/ 171795 w 809565"/>
                <a:gd name="connsiteY279" fmla="*/ 856699 h 1133761"/>
                <a:gd name="connsiteX280" fmla="*/ 184669 w 809565"/>
                <a:gd name="connsiteY280" fmla="*/ 891855 h 1133761"/>
                <a:gd name="connsiteX281" fmla="*/ 195068 w 809565"/>
                <a:gd name="connsiteY281" fmla="*/ 917521 h 1133761"/>
                <a:gd name="connsiteX282" fmla="*/ 205714 w 809565"/>
                <a:gd name="connsiteY282" fmla="*/ 926269 h 1133761"/>
                <a:gd name="connsiteX283" fmla="*/ 243181 w 809565"/>
                <a:gd name="connsiteY283" fmla="*/ 953255 h 1133761"/>
                <a:gd name="connsiteX284" fmla="*/ 291212 w 809565"/>
                <a:gd name="connsiteY284" fmla="*/ 984451 h 1133761"/>
                <a:gd name="connsiteX285" fmla="*/ 312174 w 809565"/>
                <a:gd name="connsiteY285" fmla="*/ 1000131 h 1133761"/>
                <a:gd name="connsiteX286" fmla="*/ 313742 w 809565"/>
                <a:gd name="connsiteY286" fmla="*/ 1003349 h 1133761"/>
                <a:gd name="connsiteX287" fmla="*/ 313989 w 809565"/>
                <a:gd name="connsiteY287" fmla="*/ 1042550 h 1133761"/>
                <a:gd name="connsiteX288" fmla="*/ 313824 w 809565"/>
                <a:gd name="connsiteY288" fmla="*/ 1057900 h 1133761"/>
                <a:gd name="connsiteX289" fmla="*/ 312586 w 809565"/>
                <a:gd name="connsiteY289" fmla="*/ 1087692 h 1133761"/>
                <a:gd name="connsiteX290" fmla="*/ 312421 w 809565"/>
                <a:gd name="connsiteY290" fmla="*/ 1094212 h 1133761"/>
                <a:gd name="connsiteX291" fmla="*/ 311183 w 809565"/>
                <a:gd name="connsiteY291" fmla="*/ 1104858 h 1133761"/>
                <a:gd name="connsiteX292" fmla="*/ 304334 w 809565"/>
                <a:gd name="connsiteY292" fmla="*/ 1113440 h 1133761"/>
                <a:gd name="connsiteX293" fmla="*/ 275449 w 809565"/>
                <a:gd name="connsiteY293" fmla="*/ 1132009 h 1133761"/>
                <a:gd name="connsiteX294" fmla="*/ 268764 w 809565"/>
                <a:gd name="connsiteY294" fmla="*/ 1130111 h 1133761"/>
                <a:gd name="connsiteX295" fmla="*/ 265298 w 809565"/>
                <a:gd name="connsiteY295" fmla="*/ 1125077 h 1133761"/>
                <a:gd name="connsiteX296" fmla="*/ 255312 w 809565"/>
                <a:gd name="connsiteY296" fmla="*/ 1124169 h 1133761"/>
                <a:gd name="connsiteX297" fmla="*/ 238147 w 809565"/>
                <a:gd name="connsiteY297" fmla="*/ 1120620 h 1133761"/>
                <a:gd name="connsiteX298" fmla="*/ 227583 w 809565"/>
                <a:gd name="connsiteY298" fmla="*/ 1114513 h 1133761"/>
                <a:gd name="connsiteX299" fmla="*/ 206539 w 809565"/>
                <a:gd name="connsiteY299" fmla="*/ 1111872 h 1133761"/>
                <a:gd name="connsiteX300" fmla="*/ 203568 w 809565"/>
                <a:gd name="connsiteY300" fmla="*/ 1110057 h 1133761"/>
                <a:gd name="connsiteX301" fmla="*/ 206126 w 809565"/>
                <a:gd name="connsiteY301" fmla="*/ 1107334 h 1133761"/>
                <a:gd name="connsiteX302" fmla="*/ 212728 w 809565"/>
                <a:gd name="connsiteY302" fmla="*/ 1105518 h 1133761"/>
                <a:gd name="connsiteX303" fmla="*/ 228739 w 809565"/>
                <a:gd name="connsiteY303" fmla="*/ 1106013 h 1133761"/>
                <a:gd name="connsiteX304" fmla="*/ 251434 w 809565"/>
                <a:gd name="connsiteY304" fmla="*/ 1108654 h 1133761"/>
                <a:gd name="connsiteX305" fmla="*/ 271405 w 809565"/>
                <a:gd name="connsiteY305" fmla="*/ 1105930 h 1133761"/>
                <a:gd name="connsiteX306" fmla="*/ 286260 w 809565"/>
                <a:gd name="connsiteY306" fmla="*/ 1101557 h 1133761"/>
                <a:gd name="connsiteX307" fmla="*/ 290634 w 809565"/>
                <a:gd name="connsiteY307" fmla="*/ 1095037 h 1133761"/>
                <a:gd name="connsiteX308" fmla="*/ 283372 w 809565"/>
                <a:gd name="connsiteY308" fmla="*/ 1089920 h 1133761"/>
                <a:gd name="connsiteX309" fmla="*/ 279328 w 809565"/>
                <a:gd name="connsiteY309" fmla="*/ 1082493 h 1133761"/>
                <a:gd name="connsiteX310" fmla="*/ 277430 w 809565"/>
                <a:gd name="connsiteY310" fmla="*/ 1054681 h 1133761"/>
                <a:gd name="connsiteX311" fmla="*/ 269755 w 809565"/>
                <a:gd name="connsiteY311" fmla="*/ 1036360 h 1133761"/>
                <a:gd name="connsiteX312" fmla="*/ 262492 w 809565"/>
                <a:gd name="connsiteY312" fmla="*/ 1027035 h 1133761"/>
                <a:gd name="connsiteX313" fmla="*/ 249123 w 809565"/>
                <a:gd name="connsiteY313" fmla="*/ 1009374 h 1133761"/>
                <a:gd name="connsiteX314" fmla="*/ 247885 w 809565"/>
                <a:gd name="connsiteY314" fmla="*/ 1006898 h 1133761"/>
                <a:gd name="connsiteX315" fmla="*/ 220569 w 809565"/>
                <a:gd name="connsiteY315" fmla="*/ 978921 h 1133761"/>
                <a:gd name="connsiteX316" fmla="*/ 205714 w 809565"/>
                <a:gd name="connsiteY316" fmla="*/ 967037 h 1133761"/>
                <a:gd name="connsiteX317" fmla="*/ 168329 w 809565"/>
                <a:gd name="connsiteY317" fmla="*/ 935017 h 1133761"/>
                <a:gd name="connsiteX318" fmla="*/ 152401 w 809565"/>
                <a:gd name="connsiteY318" fmla="*/ 917686 h 1133761"/>
                <a:gd name="connsiteX319" fmla="*/ 138289 w 809565"/>
                <a:gd name="connsiteY319" fmla="*/ 897715 h 1133761"/>
                <a:gd name="connsiteX320" fmla="*/ 110808 w 809565"/>
                <a:gd name="connsiteY320" fmla="*/ 858432 h 1133761"/>
                <a:gd name="connsiteX321" fmla="*/ 102307 w 809565"/>
                <a:gd name="connsiteY321" fmla="*/ 808503 h 1133761"/>
                <a:gd name="connsiteX322" fmla="*/ 93807 w 809565"/>
                <a:gd name="connsiteY322" fmla="*/ 802148 h 1133761"/>
                <a:gd name="connsiteX323" fmla="*/ 82996 w 809565"/>
                <a:gd name="connsiteY323" fmla="*/ 807430 h 1133761"/>
                <a:gd name="connsiteX324" fmla="*/ 80933 w 809565"/>
                <a:gd name="connsiteY324" fmla="*/ 810896 h 1133761"/>
                <a:gd name="connsiteX325" fmla="*/ 82748 w 809565"/>
                <a:gd name="connsiteY325" fmla="*/ 825834 h 1133761"/>
                <a:gd name="connsiteX326" fmla="*/ 85389 w 809565"/>
                <a:gd name="connsiteY326" fmla="*/ 843494 h 1133761"/>
                <a:gd name="connsiteX327" fmla="*/ 87617 w 809565"/>
                <a:gd name="connsiteY327" fmla="*/ 884098 h 1133761"/>
                <a:gd name="connsiteX328" fmla="*/ 99171 w 809565"/>
                <a:gd name="connsiteY328" fmla="*/ 904482 h 1133761"/>
                <a:gd name="connsiteX329" fmla="*/ 114686 w 809565"/>
                <a:gd name="connsiteY329" fmla="*/ 929818 h 1133761"/>
                <a:gd name="connsiteX330" fmla="*/ 137381 w 809565"/>
                <a:gd name="connsiteY330" fmla="*/ 945745 h 1133761"/>
                <a:gd name="connsiteX331" fmla="*/ 179965 w 809565"/>
                <a:gd name="connsiteY331" fmla="*/ 970256 h 1133761"/>
                <a:gd name="connsiteX332" fmla="*/ 211656 w 809565"/>
                <a:gd name="connsiteY332" fmla="*/ 999388 h 1133761"/>
                <a:gd name="connsiteX333" fmla="*/ 213306 w 809565"/>
                <a:gd name="connsiteY333" fmla="*/ 1002442 h 1133761"/>
                <a:gd name="connsiteX334" fmla="*/ 241530 w 809565"/>
                <a:gd name="connsiteY334" fmla="*/ 1045521 h 1133761"/>
                <a:gd name="connsiteX335" fmla="*/ 255065 w 809565"/>
                <a:gd name="connsiteY335" fmla="*/ 1082328 h 1133761"/>
                <a:gd name="connsiteX336" fmla="*/ 244501 w 809565"/>
                <a:gd name="connsiteY336" fmla="*/ 1093551 h 1133761"/>
                <a:gd name="connsiteX337" fmla="*/ 229069 w 809565"/>
                <a:gd name="connsiteY337" fmla="*/ 1094707 h 1133761"/>
                <a:gd name="connsiteX338" fmla="*/ 223127 w 809565"/>
                <a:gd name="connsiteY338" fmla="*/ 1092809 h 1133761"/>
                <a:gd name="connsiteX339" fmla="*/ 227831 w 809565"/>
                <a:gd name="connsiteY339" fmla="*/ 1089260 h 1133761"/>
                <a:gd name="connsiteX340" fmla="*/ 238725 w 809565"/>
                <a:gd name="connsiteY340" fmla="*/ 1073662 h 1133761"/>
                <a:gd name="connsiteX341" fmla="*/ 228904 w 809565"/>
                <a:gd name="connsiteY341" fmla="*/ 1061036 h 1133761"/>
                <a:gd name="connsiteX342" fmla="*/ 189951 w 809565"/>
                <a:gd name="connsiteY342" fmla="*/ 1026952 h 1133761"/>
                <a:gd name="connsiteX343" fmla="*/ 157023 w 809565"/>
                <a:gd name="connsiteY343" fmla="*/ 1001204 h 1133761"/>
                <a:gd name="connsiteX344" fmla="*/ 145634 w 809565"/>
                <a:gd name="connsiteY344" fmla="*/ 990970 h 1133761"/>
                <a:gd name="connsiteX345" fmla="*/ 120463 w 809565"/>
                <a:gd name="connsiteY345" fmla="*/ 965634 h 1133761"/>
                <a:gd name="connsiteX346" fmla="*/ 80107 w 809565"/>
                <a:gd name="connsiteY346" fmla="*/ 933862 h 1133761"/>
                <a:gd name="connsiteX347" fmla="*/ 58568 w 809565"/>
                <a:gd name="connsiteY347" fmla="*/ 911909 h 1133761"/>
                <a:gd name="connsiteX348" fmla="*/ 28858 w 809565"/>
                <a:gd name="connsiteY348" fmla="*/ 881127 h 1133761"/>
                <a:gd name="connsiteX349" fmla="*/ 21513 w 809565"/>
                <a:gd name="connsiteY349" fmla="*/ 870563 h 1133761"/>
                <a:gd name="connsiteX350" fmla="*/ 11197 w 809565"/>
                <a:gd name="connsiteY350" fmla="*/ 848116 h 1133761"/>
                <a:gd name="connsiteX351" fmla="*/ 8639 w 809565"/>
                <a:gd name="connsiteY351" fmla="*/ 832106 h 1133761"/>
                <a:gd name="connsiteX352" fmla="*/ 4925 w 809565"/>
                <a:gd name="connsiteY352" fmla="*/ 758574 h 1133761"/>
                <a:gd name="connsiteX353" fmla="*/ 4843 w 809565"/>
                <a:gd name="connsiteY353" fmla="*/ 741161 h 1133761"/>
                <a:gd name="connsiteX354" fmla="*/ 139 w 809565"/>
                <a:gd name="connsiteY354" fmla="*/ 692552 h 1133761"/>
                <a:gd name="connsiteX355" fmla="*/ 1129 w 809565"/>
                <a:gd name="connsiteY355" fmla="*/ 666721 h 1133761"/>
                <a:gd name="connsiteX356" fmla="*/ 1212 w 809565"/>
                <a:gd name="connsiteY356" fmla="*/ 644934 h 1133761"/>
                <a:gd name="connsiteX357" fmla="*/ 4760 w 809565"/>
                <a:gd name="connsiteY357" fmla="*/ 568514 h 1133761"/>
                <a:gd name="connsiteX358" fmla="*/ 4843 w 809565"/>
                <a:gd name="connsiteY358" fmla="*/ 522134 h 1133761"/>
                <a:gd name="connsiteX359" fmla="*/ 4678 w 809565"/>
                <a:gd name="connsiteY359" fmla="*/ 504143 h 1133761"/>
                <a:gd name="connsiteX360" fmla="*/ 1212 w 809565"/>
                <a:gd name="connsiteY360" fmla="*/ 486647 h 1133761"/>
                <a:gd name="connsiteX361" fmla="*/ 1377 w 809565"/>
                <a:gd name="connsiteY361" fmla="*/ 473360 h 1133761"/>
                <a:gd name="connsiteX362" fmla="*/ 24319 w 809565"/>
                <a:gd name="connsiteY362" fmla="*/ 425495 h 1133761"/>
                <a:gd name="connsiteX363" fmla="*/ 33315 w 809565"/>
                <a:gd name="connsiteY363" fmla="*/ 405111 h 1133761"/>
                <a:gd name="connsiteX364" fmla="*/ 51553 w 809565"/>
                <a:gd name="connsiteY364" fmla="*/ 369706 h 1133761"/>
                <a:gd name="connsiteX365" fmla="*/ 52956 w 809565"/>
                <a:gd name="connsiteY365" fmla="*/ 367561 h 1133761"/>
                <a:gd name="connsiteX366" fmla="*/ 73423 w 809565"/>
                <a:gd name="connsiteY366" fmla="*/ 335210 h 1133761"/>
                <a:gd name="connsiteX367" fmla="*/ 99006 w 809565"/>
                <a:gd name="connsiteY367" fmla="*/ 291223 h 1133761"/>
                <a:gd name="connsiteX368" fmla="*/ 138537 w 809565"/>
                <a:gd name="connsiteY368" fmla="*/ 230978 h 1133761"/>
                <a:gd name="connsiteX369" fmla="*/ 188053 w 809565"/>
                <a:gd name="connsiteY369" fmla="*/ 146966 h 1133761"/>
                <a:gd name="connsiteX370" fmla="*/ 212646 w 809565"/>
                <a:gd name="connsiteY370" fmla="*/ 101163 h 1133761"/>
                <a:gd name="connsiteX371" fmla="*/ 233113 w 809565"/>
                <a:gd name="connsiteY371" fmla="*/ 69555 h 1133761"/>
                <a:gd name="connsiteX372" fmla="*/ 256385 w 809565"/>
                <a:gd name="connsiteY372" fmla="*/ 49336 h 1133761"/>
                <a:gd name="connsiteX373" fmla="*/ 271488 w 809565"/>
                <a:gd name="connsiteY373" fmla="*/ 40836 h 1133761"/>
                <a:gd name="connsiteX374" fmla="*/ 301363 w 809565"/>
                <a:gd name="connsiteY374" fmla="*/ 44137 h 1133761"/>
                <a:gd name="connsiteX375" fmla="*/ 343947 w 809565"/>
                <a:gd name="connsiteY375" fmla="*/ 60808 h 1133761"/>
                <a:gd name="connsiteX376" fmla="*/ 387438 w 809565"/>
                <a:gd name="connsiteY376" fmla="*/ 78468 h 1133761"/>
                <a:gd name="connsiteX377" fmla="*/ 400973 w 809565"/>
                <a:gd name="connsiteY377" fmla="*/ 70628 h 1133761"/>
                <a:gd name="connsiteX378" fmla="*/ 404356 w 809565"/>
                <a:gd name="connsiteY378" fmla="*/ 63036 h 1133761"/>
                <a:gd name="connsiteX379" fmla="*/ 435882 w 809565"/>
                <a:gd name="connsiteY379" fmla="*/ 36710 h 1133761"/>
                <a:gd name="connsiteX380" fmla="*/ 469553 w 809565"/>
                <a:gd name="connsiteY380" fmla="*/ 22267 h 1133761"/>
                <a:gd name="connsiteX381" fmla="*/ 495219 w 809565"/>
                <a:gd name="connsiteY381" fmla="*/ 9228 h 1133761"/>
                <a:gd name="connsiteX382" fmla="*/ 530293 w 809565"/>
                <a:gd name="connsiteY382" fmla="*/ 68 h 1133761"/>
                <a:gd name="connsiteX383" fmla="*/ 551997 w 809565"/>
                <a:gd name="connsiteY383" fmla="*/ 8981 h 1133761"/>
                <a:gd name="connsiteX384" fmla="*/ 601018 w 809565"/>
                <a:gd name="connsiteY384" fmla="*/ 40754 h 1133761"/>
                <a:gd name="connsiteX385" fmla="*/ 621650 w 809565"/>
                <a:gd name="connsiteY385" fmla="*/ 58827 h 1133761"/>
                <a:gd name="connsiteX386" fmla="*/ 649874 w 809565"/>
                <a:gd name="connsiteY386" fmla="*/ 85566 h 1133761"/>
                <a:gd name="connsiteX387" fmla="*/ 667783 w 809565"/>
                <a:gd name="connsiteY387" fmla="*/ 109829 h 1133761"/>
                <a:gd name="connsiteX388" fmla="*/ 695760 w 809565"/>
                <a:gd name="connsiteY388" fmla="*/ 150845 h 1133761"/>
                <a:gd name="connsiteX389" fmla="*/ 710119 w 809565"/>
                <a:gd name="connsiteY389" fmla="*/ 181957 h 1133761"/>
                <a:gd name="connsiteX390" fmla="*/ 726212 w 809565"/>
                <a:gd name="connsiteY390" fmla="*/ 228173 h 1133761"/>
                <a:gd name="connsiteX391" fmla="*/ 736445 w 809565"/>
                <a:gd name="connsiteY391" fmla="*/ 263824 h 1133761"/>
                <a:gd name="connsiteX392" fmla="*/ 750970 w 809565"/>
                <a:gd name="connsiteY392" fmla="*/ 299558 h 1133761"/>
                <a:gd name="connsiteX393" fmla="*/ 787695 w 809565"/>
                <a:gd name="connsiteY393" fmla="*/ 373585 h 1133761"/>
                <a:gd name="connsiteX394" fmla="*/ 801807 w 809565"/>
                <a:gd name="connsiteY394" fmla="*/ 408824 h 1133761"/>
                <a:gd name="connsiteX395" fmla="*/ 809069 w 809565"/>
                <a:gd name="connsiteY395" fmla="*/ 431932 h 1133761"/>
                <a:gd name="connsiteX396" fmla="*/ 490597 w 809565"/>
                <a:gd name="connsiteY396" fmla="*/ 66915 h 1133761"/>
                <a:gd name="connsiteX397" fmla="*/ 486718 w 809565"/>
                <a:gd name="connsiteY397" fmla="*/ 59900 h 1133761"/>
                <a:gd name="connsiteX398" fmla="*/ 471286 w 809565"/>
                <a:gd name="connsiteY398" fmla="*/ 61220 h 1133761"/>
                <a:gd name="connsiteX399" fmla="*/ 437285 w 809565"/>
                <a:gd name="connsiteY399" fmla="*/ 77891 h 1133761"/>
                <a:gd name="connsiteX400" fmla="*/ 408070 w 809565"/>
                <a:gd name="connsiteY400" fmla="*/ 122208 h 1133761"/>
                <a:gd name="connsiteX401" fmla="*/ 401716 w 809565"/>
                <a:gd name="connsiteY401" fmla="*/ 126994 h 1133761"/>
                <a:gd name="connsiteX402" fmla="*/ 376462 w 809565"/>
                <a:gd name="connsiteY402" fmla="*/ 114533 h 1133761"/>
                <a:gd name="connsiteX403" fmla="*/ 320839 w 809565"/>
                <a:gd name="connsiteY403" fmla="*/ 77478 h 1133761"/>
                <a:gd name="connsiteX404" fmla="*/ 308790 w 809565"/>
                <a:gd name="connsiteY404" fmla="*/ 78964 h 1133761"/>
                <a:gd name="connsiteX405" fmla="*/ 310523 w 809565"/>
                <a:gd name="connsiteY405" fmla="*/ 89692 h 1133761"/>
                <a:gd name="connsiteX406" fmla="*/ 316713 w 809565"/>
                <a:gd name="connsiteY406" fmla="*/ 94066 h 1133761"/>
                <a:gd name="connsiteX407" fmla="*/ 333878 w 809565"/>
                <a:gd name="connsiteY407" fmla="*/ 101989 h 1133761"/>
                <a:gd name="connsiteX408" fmla="*/ 384137 w 809565"/>
                <a:gd name="connsiteY408" fmla="*/ 133844 h 1133761"/>
                <a:gd name="connsiteX409" fmla="*/ 385705 w 809565"/>
                <a:gd name="connsiteY409" fmla="*/ 140034 h 1133761"/>
                <a:gd name="connsiteX410" fmla="*/ 369860 w 809565"/>
                <a:gd name="connsiteY410" fmla="*/ 154393 h 1133761"/>
                <a:gd name="connsiteX411" fmla="*/ 344112 w 809565"/>
                <a:gd name="connsiteY411" fmla="*/ 194997 h 1133761"/>
                <a:gd name="connsiteX412" fmla="*/ 346670 w 809565"/>
                <a:gd name="connsiteY412" fmla="*/ 204817 h 1133761"/>
                <a:gd name="connsiteX413" fmla="*/ 353850 w 809565"/>
                <a:gd name="connsiteY413" fmla="*/ 204405 h 1133761"/>
                <a:gd name="connsiteX414" fmla="*/ 359049 w 809565"/>
                <a:gd name="connsiteY414" fmla="*/ 200361 h 1133761"/>
                <a:gd name="connsiteX415" fmla="*/ 392307 w 809565"/>
                <a:gd name="connsiteY415" fmla="*/ 172302 h 1133761"/>
                <a:gd name="connsiteX416" fmla="*/ 416818 w 809565"/>
                <a:gd name="connsiteY416" fmla="*/ 145315 h 1133761"/>
                <a:gd name="connsiteX417" fmla="*/ 419376 w 809565"/>
                <a:gd name="connsiteY417" fmla="*/ 143005 h 1133761"/>
                <a:gd name="connsiteX418" fmla="*/ 433819 w 809565"/>
                <a:gd name="connsiteY418" fmla="*/ 152743 h 1133761"/>
                <a:gd name="connsiteX419" fmla="*/ 439926 w 809565"/>
                <a:gd name="connsiteY419" fmla="*/ 191530 h 1133761"/>
                <a:gd name="connsiteX420" fmla="*/ 442649 w 809565"/>
                <a:gd name="connsiteY420" fmla="*/ 231309 h 1133761"/>
                <a:gd name="connsiteX421" fmla="*/ 446610 w 809565"/>
                <a:gd name="connsiteY421" fmla="*/ 251940 h 1133761"/>
                <a:gd name="connsiteX422" fmla="*/ 452965 w 809565"/>
                <a:gd name="connsiteY422" fmla="*/ 258542 h 1133761"/>
                <a:gd name="connsiteX423" fmla="*/ 458412 w 809565"/>
                <a:gd name="connsiteY423" fmla="*/ 253756 h 1133761"/>
                <a:gd name="connsiteX424" fmla="*/ 463611 w 809565"/>
                <a:gd name="connsiteY424" fmla="*/ 237581 h 1133761"/>
                <a:gd name="connsiteX425" fmla="*/ 469718 w 809565"/>
                <a:gd name="connsiteY425" fmla="*/ 182948 h 1133761"/>
                <a:gd name="connsiteX426" fmla="*/ 457091 w 809565"/>
                <a:gd name="connsiteY426" fmla="*/ 139703 h 1133761"/>
                <a:gd name="connsiteX427" fmla="*/ 440833 w 809565"/>
                <a:gd name="connsiteY427" fmla="*/ 129800 h 1133761"/>
                <a:gd name="connsiteX428" fmla="*/ 438027 w 809565"/>
                <a:gd name="connsiteY428" fmla="*/ 124849 h 1133761"/>
                <a:gd name="connsiteX429" fmla="*/ 444547 w 809565"/>
                <a:gd name="connsiteY429" fmla="*/ 116513 h 1133761"/>
                <a:gd name="connsiteX430" fmla="*/ 483005 w 809565"/>
                <a:gd name="connsiteY430" fmla="*/ 79624 h 1133761"/>
                <a:gd name="connsiteX431" fmla="*/ 490762 w 809565"/>
                <a:gd name="connsiteY431" fmla="*/ 66915 h 1133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809565" h="1133761">
                  <a:moveTo>
                    <a:pt x="808822" y="432262"/>
                  </a:moveTo>
                  <a:cubicBezTo>
                    <a:pt x="809729" y="436058"/>
                    <a:pt x="809894" y="440597"/>
                    <a:pt x="808822" y="444228"/>
                  </a:cubicBezTo>
                  <a:cubicBezTo>
                    <a:pt x="804778" y="458258"/>
                    <a:pt x="802219" y="472288"/>
                    <a:pt x="802715" y="487060"/>
                  </a:cubicBezTo>
                  <a:cubicBezTo>
                    <a:pt x="803292" y="503730"/>
                    <a:pt x="802550" y="520483"/>
                    <a:pt x="802880" y="537154"/>
                  </a:cubicBezTo>
                  <a:cubicBezTo>
                    <a:pt x="803457" y="563398"/>
                    <a:pt x="804448" y="589641"/>
                    <a:pt x="805273" y="615885"/>
                  </a:cubicBezTo>
                  <a:cubicBezTo>
                    <a:pt x="805603" y="626448"/>
                    <a:pt x="806098" y="637094"/>
                    <a:pt x="806511" y="647658"/>
                  </a:cubicBezTo>
                  <a:cubicBezTo>
                    <a:pt x="806923" y="660697"/>
                    <a:pt x="807584" y="673654"/>
                    <a:pt x="807666" y="686693"/>
                  </a:cubicBezTo>
                  <a:cubicBezTo>
                    <a:pt x="807666" y="694698"/>
                    <a:pt x="806593" y="702703"/>
                    <a:pt x="806593" y="710708"/>
                  </a:cubicBezTo>
                  <a:cubicBezTo>
                    <a:pt x="806593" y="720612"/>
                    <a:pt x="807996" y="730597"/>
                    <a:pt x="807584" y="740501"/>
                  </a:cubicBezTo>
                  <a:cubicBezTo>
                    <a:pt x="806841" y="759977"/>
                    <a:pt x="805355" y="779453"/>
                    <a:pt x="803953" y="798847"/>
                  </a:cubicBezTo>
                  <a:cubicBezTo>
                    <a:pt x="803787" y="801075"/>
                    <a:pt x="802054" y="803304"/>
                    <a:pt x="800651" y="805202"/>
                  </a:cubicBezTo>
                  <a:cubicBezTo>
                    <a:pt x="791656" y="817251"/>
                    <a:pt x="782578" y="829217"/>
                    <a:pt x="773417" y="841184"/>
                  </a:cubicBezTo>
                  <a:cubicBezTo>
                    <a:pt x="770777" y="844650"/>
                    <a:pt x="768136" y="848281"/>
                    <a:pt x="765082" y="851334"/>
                  </a:cubicBezTo>
                  <a:cubicBezTo>
                    <a:pt x="752043" y="864456"/>
                    <a:pt x="743130" y="880714"/>
                    <a:pt x="733805" y="896807"/>
                  </a:cubicBezTo>
                  <a:cubicBezTo>
                    <a:pt x="730503" y="902501"/>
                    <a:pt x="726625" y="907866"/>
                    <a:pt x="722581" y="912900"/>
                  </a:cubicBezTo>
                  <a:cubicBezTo>
                    <a:pt x="718289" y="918181"/>
                    <a:pt x="713833" y="923381"/>
                    <a:pt x="709376" y="928497"/>
                  </a:cubicBezTo>
                  <a:cubicBezTo>
                    <a:pt x="702032" y="937163"/>
                    <a:pt x="694604" y="945745"/>
                    <a:pt x="687672" y="954823"/>
                  </a:cubicBezTo>
                  <a:cubicBezTo>
                    <a:pt x="682060" y="962168"/>
                    <a:pt x="678924" y="971659"/>
                    <a:pt x="673890" y="979582"/>
                  </a:cubicBezTo>
                  <a:cubicBezTo>
                    <a:pt x="670341" y="985193"/>
                    <a:pt x="665224" y="989650"/>
                    <a:pt x="661181" y="994932"/>
                  </a:cubicBezTo>
                  <a:cubicBezTo>
                    <a:pt x="657880" y="999306"/>
                    <a:pt x="654826" y="1003927"/>
                    <a:pt x="652020" y="1008631"/>
                  </a:cubicBezTo>
                  <a:cubicBezTo>
                    <a:pt x="645913" y="1019277"/>
                    <a:pt x="640384" y="1030336"/>
                    <a:pt x="634112" y="1040817"/>
                  </a:cubicBezTo>
                  <a:cubicBezTo>
                    <a:pt x="630150" y="1047501"/>
                    <a:pt x="629655" y="1053773"/>
                    <a:pt x="635515" y="1059220"/>
                  </a:cubicBezTo>
                  <a:cubicBezTo>
                    <a:pt x="641292" y="1064584"/>
                    <a:pt x="648141" y="1068628"/>
                    <a:pt x="654496" y="1073415"/>
                  </a:cubicBezTo>
                  <a:cubicBezTo>
                    <a:pt x="655816" y="1074405"/>
                    <a:pt x="656889" y="1075808"/>
                    <a:pt x="658045" y="1076964"/>
                  </a:cubicBezTo>
                  <a:cubicBezTo>
                    <a:pt x="656724" y="1077706"/>
                    <a:pt x="655404" y="1078366"/>
                    <a:pt x="654166" y="1079192"/>
                  </a:cubicBezTo>
                  <a:cubicBezTo>
                    <a:pt x="644675" y="1085381"/>
                    <a:pt x="636670" y="1078449"/>
                    <a:pt x="628995" y="1074900"/>
                  </a:cubicBezTo>
                  <a:cubicBezTo>
                    <a:pt x="611995" y="1067060"/>
                    <a:pt x="595572" y="1057652"/>
                    <a:pt x="578984" y="1048739"/>
                  </a:cubicBezTo>
                  <a:cubicBezTo>
                    <a:pt x="577993" y="1048244"/>
                    <a:pt x="577168" y="1046263"/>
                    <a:pt x="577251" y="1045026"/>
                  </a:cubicBezTo>
                  <a:cubicBezTo>
                    <a:pt x="577333" y="1043953"/>
                    <a:pt x="578736" y="1042715"/>
                    <a:pt x="579891" y="1042220"/>
                  </a:cubicBezTo>
                  <a:cubicBezTo>
                    <a:pt x="601596" y="1033059"/>
                    <a:pt x="617854" y="1016389"/>
                    <a:pt x="631471" y="997077"/>
                  </a:cubicBezTo>
                  <a:cubicBezTo>
                    <a:pt x="641292" y="983213"/>
                    <a:pt x="649462" y="967863"/>
                    <a:pt x="657137" y="952513"/>
                  </a:cubicBezTo>
                  <a:cubicBezTo>
                    <a:pt x="663739" y="939061"/>
                    <a:pt x="668526" y="924784"/>
                    <a:pt x="669186" y="909103"/>
                  </a:cubicBezTo>
                  <a:cubicBezTo>
                    <a:pt x="669763" y="894414"/>
                    <a:pt x="671332" y="879806"/>
                    <a:pt x="672899" y="865282"/>
                  </a:cubicBezTo>
                  <a:cubicBezTo>
                    <a:pt x="673395" y="860908"/>
                    <a:pt x="675293" y="856451"/>
                    <a:pt x="671497" y="853150"/>
                  </a:cubicBezTo>
                  <a:cubicBezTo>
                    <a:pt x="669846" y="851747"/>
                    <a:pt x="666545" y="850427"/>
                    <a:pt x="665142" y="851252"/>
                  </a:cubicBezTo>
                  <a:cubicBezTo>
                    <a:pt x="661098" y="853645"/>
                    <a:pt x="658292" y="857689"/>
                    <a:pt x="658127" y="862971"/>
                  </a:cubicBezTo>
                  <a:cubicBezTo>
                    <a:pt x="657467" y="882282"/>
                    <a:pt x="648719" y="898788"/>
                    <a:pt x="637083" y="911249"/>
                  </a:cubicBezTo>
                  <a:cubicBezTo>
                    <a:pt x="627510" y="921400"/>
                    <a:pt x="622228" y="934357"/>
                    <a:pt x="612820" y="944177"/>
                  </a:cubicBezTo>
                  <a:cubicBezTo>
                    <a:pt x="607290" y="950037"/>
                    <a:pt x="603164" y="957547"/>
                    <a:pt x="597882" y="963819"/>
                  </a:cubicBezTo>
                  <a:cubicBezTo>
                    <a:pt x="583605" y="980819"/>
                    <a:pt x="568998" y="997572"/>
                    <a:pt x="554638" y="1014490"/>
                  </a:cubicBezTo>
                  <a:cubicBezTo>
                    <a:pt x="550264" y="1019607"/>
                    <a:pt x="545643" y="1023568"/>
                    <a:pt x="539123" y="1025219"/>
                  </a:cubicBezTo>
                  <a:cubicBezTo>
                    <a:pt x="533511" y="1026622"/>
                    <a:pt x="531696" y="1033142"/>
                    <a:pt x="534914" y="1038258"/>
                  </a:cubicBezTo>
                  <a:cubicBezTo>
                    <a:pt x="536400" y="1040652"/>
                    <a:pt x="537555" y="1043375"/>
                    <a:pt x="539288" y="1045521"/>
                  </a:cubicBezTo>
                  <a:cubicBezTo>
                    <a:pt x="540774" y="1047336"/>
                    <a:pt x="542837" y="1049895"/>
                    <a:pt x="544735" y="1049977"/>
                  </a:cubicBezTo>
                  <a:cubicBezTo>
                    <a:pt x="562066" y="1050802"/>
                    <a:pt x="575105" y="1062604"/>
                    <a:pt x="589877" y="1069784"/>
                  </a:cubicBezTo>
                  <a:cubicBezTo>
                    <a:pt x="601926" y="1075726"/>
                    <a:pt x="613728" y="1082163"/>
                    <a:pt x="625611" y="1088352"/>
                  </a:cubicBezTo>
                  <a:cubicBezTo>
                    <a:pt x="627510" y="1089343"/>
                    <a:pt x="629243" y="1090498"/>
                    <a:pt x="631141" y="1091653"/>
                  </a:cubicBezTo>
                  <a:cubicBezTo>
                    <a:pt x="629325" y="1092726"/>
                    <a:pt x="627510" y="1093799"/>
                    <a:pt x="625777" y="1094954"/>
                  </a:cubicBezTo>
                  <a:cubicBezTo>
                    <a:pt x="609271" y="1106261"/>
                    <a:pt x="588804" y="1105683"/>
                    <a:pt x="571886" y="1115834"/>
                  </a:cubicBezTo>
                  <a:cubicBezTo>
                    <a:pt x="571474" y="1116081"/>
                    <a:pt x="570979" y="1116164"/>
                    <a:pt x="570401" y="1116164"/>
                  </a:cubicBezTo>
                  <a:cubicBezTo>
                    <a:pt x="569823" y="1116164"/>
                    <a:pt x="569411" y="1116164"/>
                    <a:pt x="568915" y="1116081"/>
                  </a:cubicBezTo>
                  <a:cubicBezTo>
                    <a:pt x="548614" y="1114101"/>
                    <a:pt x="528890" y="1110057"/>
                    <a:pt x="511477" y="1097513"/>
                  </a:cubicBezTo>
                  <a:cubicBezTo>
                    <a:pt x="508175" y="1095119"/>
                    <a:pt x="503801" y="1093551"/>
                    <a:pt x="501573" y="1090333"/>
                  </a:cubicBezTo>
                  <a:cubicBezTo>
                    <a:pt x="498602" y="1086042"/>
                    <a:pt x="496126" y="1080677"/>
                    <a:pt x="495301" y="1075395"/>
                  </a:cubicBezTo>
                  <a:cubicBezTo>
                    <a:pt x="491587" y="1051793"/>
                    <a:pt x="484820" y="1028438"/>
                    <a:pt x="486718" y="1004092"/>
                  </a:cubicBezTo>
                  <a:cubicBezTo>
                    <a:pt x="487544" y="993529"/>
                    <a:pt x="489937" y="982883"/>
                    <a:pt x="497117" y="974795"/>
                  </a:cubicBezTo>
                  <a:cubicBezTo>
                    <a:pt x="497612" y="974300"/>
                    <a:pt x="498107" y="973722"/>
                    <a:pt x="498602" y="973227"/>
                  </a:cubicBezTo>
                  <a:cubicBezTo>
                    <a:pt x="516511" y="955566"/>
                    <a:pt x="534171" y="937740"/>
                    <a:pt x="552575" y="920657"/>
                  </a:cubicBezTo>
                  <a:cubicBezTo>
                    <a:pt x="565284" y="908856"/>
                    <a:pt x="579314" y="898540"/>
                    <a:pt x="592106" y="886739"/>
                  </a:cubicBezTo>
                  <a:cubicBezTo>
                    <a:pt x="598213" y="881127"/>
                    <a:pt x="602504" y="873782"/>
                    <a:pt x="604402" y="864621"/>
                  </a:cubicBezTo>
                  <a:cubicBezTo>
                    <a:pt x="606713" y="853480"/>
                    <a:pt x="610839" y="842917"/>
                    <a:pt x="613810" y="831941"/>
                  </a:cubicBezTo>
                  <a:cubicBezTo>
                    <a:pt x="615131" y="826989"/>
                    <a:pt x="616038" y="821625"/>
                    <a:pt x="615956" y="816426"/>
                  </a:cubicBezTo>
                  <a:cubicBezTo>
                    <a:pt x="615791" y="804211"/>
                    <a:pt x="623796" y="800828"/>
                    <a:pt x="632049" y="796289"/>
                  </a:cubicBezTo>
                  <a:cubicBezTo>
                    <a:pt x="643107" y="790182"/>
                    <a:pt x="653423" y="782589"/>
                    <a:pt x="663904" y="775492"/>
                  </a:cubicBezTo>
                  <a:cubicBezTo>
                    <a:pt x="667453" y="773016"/>
                    <a:pt x="670671" y="770045"/>
                    <a:pt x="674055" y="767239"/>
                  </a:cubicBezTo>
                  <a:cubicBezTo>
                    <a:pt x="679089" y="762288"/>
                    <a:pt x="683793" y="758079"/>
                    <a:pt x="688002" y="753457"/>
                  </a:cubicBezTo>
                  <a:cubicBezTo>
                    <a:pt x="697905" y="742564"/>
                    <a:pt x="708056" y="731835"/>
                    <a:pt x="717464" y="720364"/>
                  </a:cubicBezTo>
                  <a:cubicBezTo>
                    <a:pt x="727532" y="708067"/>
                    <a:pt x="736858" y="695028"/>
                    <a:pt x="742305" y="679348"/>
                  </a:cubicBezTo>
                  <a:cubicBezTo>
                    <a:pt x="748412" y="661770"/>
                    <a:pt x="750145" y="643449"/>
                    <a:pt x="748742" y="624963"/>
                  </a:cubicBezTo>
                  <a:cubicBezTo>
                    <a:pt x="748164" y="617618"/>
                    <a:pt x="746018" y="610438"/>
                    <a:pt x="744698" y="603093"/>
                  </a:cubicBezTo>
                  <a:cubicBezTo>
                    <a:pt x="744285" y="600947"/>
                    <a:pt x="743873" y="598306"/>
                    <a:pt x="744698" y="596491"/>
                  </a:cubicBezTo>
                  <a:cubicBezTo>
                    <a:pt x="750640" y="583617"/>
                    <a:pt x="753116" y="569917"/>
                    <a:pt x="753776" y="555723"/>
                  </a:cubicBezTo>
                  <a:cubicBezTo>
                    <a:pt x="754684" y="536081"/>
                    <a:pt x="756004" y="516440"/>
                    <a:pt x="756004" y="496798"/>
                  </a:cubicBezTo>
                  <a:cubicBezTo>
                    <a:pt x="756004" y="484997"/>
                    <a:pt x="753859" y="473278"/>
                    <a:pt x="752538" y="461477"/>
                  </a:cubicBezTo>
                  <a:cubicBezTo>
                    <a:pt x="751795" y="454957"/>
                    <a:pt x="751383" y="448272"/>
                    <a:pt x="750062" y="441918"/>
                  </a:cubicBezTo>
                  <a:cubicBezTo>
                    <a:pt x="747091" y="427723"/>
                    <a:pt x="743625" y="413611"/>
                    <a:pt x="740324" y="399416"/>
                  </a:cubicBezTo>
                  <a:cubicBezTo>
                    <a:pt x="736610" y="383241"/>
                    <a:pt x="732814" y="367148"/>
                    <a:pt x="729348" y="350890"/>
                  </a:cubicBezTo>
                  <a:cubicBezTo>
                    <a:pt x="727285" y="341235"/>
                    <a:pt x="725469" y="339006"/>
                    <a:pt x="718537" y="339171"/>
                  </a:cubicBezTo>
                  <a:cubicBezTo>
                    <a:pt x="713503" y="339254"/>
                    <a:pt x="711357" y="341895"/>
                    <a:pt x="713503" y="346516"/>
                  </a:cubicBezTo>
                  <a:cubicBezTo>
                    <a:pt x="723654" y="368138"/>
                    <a:pt x="728193" y="391906"/>
                    <a:pt x="735042" y="414766"/>
                  </a:cubicBezTo>
                  <a:cubicBezTo>
                    <a:pt x="740159" y="431849"/>
                    <a:pt x="743213" y="449510"/>
                    <a:pt x="743955" y="467501"/>
                  </a:cubicBezTo>
                  <a:cubicBezTo>
                    <a:pt x="744698" y="484089"/>
                    <a:pt x="746101" y="500677"/>
                    <a:pt x="746184" y="517182"/>
                  </a:cubicBezTo>
                  <a:cubicBezTo>
                    <a:pt x="746266" y="528489"/>
                    <a:pt x="744863" y="539712"/>
                    <a:pt x="743790" y="551018"/>
                  </a:cubicBezTo>
                  <a:cubicBezTo>
                    <a:pt x="743625" y="552586"/>
                    <a:pt x="741892" y="553989"/>
                    <a:pt x="740902" y="555557"/>
                  </a:cubicBezTo>
                  <a:cubicBezTo>
                    <a:pt x="740242" y="554154"/>
                    <a:pt x="739086" y="552669"/>
                    <a:pt x="739086" y="551266"/>
                  </a:cubicBezTo>
                  <a:cubicBezTo>
                    <a:pt x="739334" y="532285"/>
                    <a:pt x="740159" y="513386"/>
                    <a:pt x="740159" y="494405"/>
                  </a:cubicBezTo>
                  <a:cubicBezTo>
                    <a:pt x="740077" y="473773"/>
                    <a:pt x="738426" y="453224"/>
                    <a:pt x="734300" y="432922"/>
                  </a:cubicBezTo>
                  <a:cubicBezTo>
                    <a:pt x="730421" y="413858"/>
                    <a:pt x="725304" y="395290"/>
                    <a:pt x="716886" y="377959"/>
                  </a:cubicBezTo>
                  <a:cubicBezTo>
                    <a:pt x="709294" y="362444"/>
                    <a:pt x="701454" y="347011"/>
                    <a:pt x="693366" y="331744"/>
                  </a:cubicBezTo>
                  <a:cubicBezTo>
                    <a:pt x="684206" y="314496"/>
                    <a:pt x="674963" y="297248"/>
                    <a:pt x="665142" y="280330"/>
                  </a:cubicBezTo>
                  <a:cubicBezTo>
                    <a:pt x="656972" y="266300"/>
                    <a:pt x="648224" y="252518"/>
                    <a:pt x="639063" y="239231"/>
                  </a:cubicBezTo>
                  <a:cubicBezTo>
                    <a:pt x="634772" y="232959"/>
                    <a:pt x="629078" y="227677"/>
                    <a:pt x="623548" y="222478"/>
                  </a:cubicBezTo>
                  <a:cubicBezTo>
                    <a:pt x="621238" y="220250"/>
                    <a:pt x="618019" y="218599"/>
                    <a:pt x="614965" y="218022"/>
                  </a:cubicBezTo>
                  <a:cubicBezTo>
                    <a:pt x="610096" y="217031"/>
                    <a:pt x="606300" y="223303"/>
                    <a:pt x="609106" y="228007"/>
                  </a:cubicBezTo>
                  <a:cubicBezTo>
                    <a:pt x="612820" y="234279"/>
                    <a:pt x="615708" y="240964"/>
                    <a:pt x="618019" y="247896"/>
                  </a:cubicBezTo>
                  <a:cubicBezTo>
                    <a:pt x="620412" y="254746"/>
                    <a:pt x="622145" y="261844"/>
                    <a:pt x="623878" y="268941"/>
                  </a:cubicBezTo>
                  <a:cubicBezTo>
                    <a:pt x="625694" y="276616"/>
                    <a:pt x="626354" y="284621"/>
                    <a:pt x="627427" y="292461"/>
                  </a:cubicBezTo>
                  <a:cubicBezTo>
                    <a:pt x="630811" y="317384"/>
                    <a:pt x="632956" y="342555"/>
                    <a:pt x="639146" y="367066"/>
                  </a:cubicBezTo>
                  <a:cubicBezTo>
                    <a:pt x="639311" y="367808"/>
                    <a:pt x="638981" y="368716"/>
                    <a:pt x="638816" y="369541"/>
                  </a:cubicBezTo>
                  <a:cubicBezTo>
                    <a:pt x="637495" y="368881"/>
                    <a:pt x="635432" y="368551"/>
                    <a:pt x="634854" y="367396"/>
                  </a:cubicBezTo>
                  <a:cubicBezTo>
                    <a:pt x="632874" y="363434"/>
                    <a:pt x="631471" y="359225"/>
                    <a:pt x="629820" y="355182"/>
                  </a:cubicBezTo>
                  <a:cubicBezTo>
                    <a:pt x="626932" y="347837"/>
                    <a:pt x="624374" y="340492"/>
                    <a:pt x="621155" y="333312"/>
                  </a:cubicBezTo>
                  <a:cubicBezTo>
                    <a:pt x="612737" y="314166"/>
                    <a:pt x="603824" y="295267"/>
                    <a:pt x="595489" y="276121"/>
                  </a:cubicBezTo>
                  <a:cubicBezTo>
                    <a:pt x="588639" y="260276"/>
                    <a:pt x="582945" y="243853"/>
                    <a:pt x="575600" y="228338"/>
                  </a:cubicBezTo>
                  <a:cubicBezTo>
                    <a:pt x="570731" y="218022"/>
                    <a:pt x="564046" y="208779"/>
                    <a:pt x="557774" y="199371"/>
                  </a:cubicBezTo>
                  <a:cubicBezTo>
                    <a:pt x="555133" y="195409"/>
                    <a:pt x="551090" y="194501"/>
                    <a:pt x="546963" y="196895"/>
                  </a:cubicBezTo>
                  <a:cubicBezTo>
                    <a:pt x="545230" y="197885"/>
                    <a:pt x="543084" y="199783"/>
                    <a:pt x="542919" y="201434"/>
                  </a:cubicBezTo>
                  <a:cubicBezTo>
                    <a:pt x="542754" y="203579"/>
                    <a:pt x="543827" y="206633"/>
                    <a:pt x="545313" y="208036"/>
                  </a:cubicBezTo>
                  <a:cubicBezTo>
                    <a:pt x="554556" y="216289"/>
                    <a:pt x="560745" y="226935"/>
                    <a:pt x="566027" y="238323"/>
                  </a:cubicBezTo>
                  <a:cubicBezTo>
                    <a:pt x="570318" y="247649"/>
                    <a:pt x="575352" y="256562"/>
                    <a:pt x="579314" y="266052"/>
                  </a:cubicBezTo>
                  <a:cubicBezTo>
                    <a:pt x="585008" y="279504"/>
                    <a:pt x="589712" y="293534"/>
                    <a:pt x="595572" y="306903"/>
                  </a:cubicBezTo>
                  <a:cubicBezTo>
                    <a:pt x="600358" y="317797"/>
                    <a:pt x="606465" y="327948"/>
                    <a:pt x="611417" y="338759"/>
                  </a:cubicBezTo>
                  <a:cubicBezTo>
                    <a:pt x="620660" y="359060"/>
                    <a:pt x="630150" y="379115"/>
                    <a:pt x="634772" y="401562"/>
                  </a:cubicBezTo>
                  <a:cubicBezTo>
                    <a:pt x="638816" y="420873"/>
                    <a:pt x="644593" y="439772"/>
                    <a:pt x="649214" y="459001"/>
                  </a:cubicBezTo>
                  <a:cubicBezTo>
                    <a:pt x="650700" y="465273"/>
                    <a:pt x="650287" y="472123"/>
                    <a:pt x="652020" y="478230"/>
                  </a:cubicBezTo>
                  <a:cubicBezTo>
                    <a:pt x="653010" y="481613"/>
                    <a:pt x="656807" y="484006"/>
                    <a:pt x="659283" y="486812"/>
                  </a:cubicBezTo>
                  <a:cubicBezTo>
                    <a:pt x="661676" y="482438"/>
                    <a:pt x="666545" y="477734"/>
                    <a:pt x="666050" y="473856"/>
                  </a:cubicBezTo>
                  <a:cubicBezTo>
                    <a:pt x="663739" y="456030"/>
                    <a:pt x="659695" y="438534"/>
                    <a:pt x="656724" y="420791"/>
                  </a:cubicBezTo>
                  <a:cubicBezTo>
                    <a:pt x="654661" y="408412"/>
                    <a:pt x="653671" y="395868"/>
                    <a:pt x="651608" y="383406"/>
                  </a:cubicBezTo>
                  <a:cubicBezTo>
                    <a:pt x="650040" y="373668"/>
                    <a:pt x="647481" y="364177"/>
                    <a:pt x="645583" y="354439"/>
                  </a:cubicBezTo>
                  <a:cubicBezTo>
                    <a:pt x="643767" y="344701"/>
                    <a:pt x="642199" y="334797"/>
                    <a:pt x="640631" y="324977"/>
                  </a:cubicBezTo>
                  <a:cubicBezTo>
                    <a:pt x="637330" y="304510"/>
                    <a:pt x="634277" y="283878"/>
                    <a:pt x="630646" y="263412"/>
                  </a:cubicBezTo>
                  <a:cubicBezTo>
                    <a:pt x="629573" y="257305"/>
                    <a:pt x="626684" y="251610"/>
                    <a:pt x="624704" y="245668"/>
                  </a:cubicBezTo>
                  <a:cubicBezTo>
                    <a:pt x="624374" y="244595"/>
                    <a:pt x="624704" y="243357"/>
                    <a:pt x="624704" y="242120"/>
                  </a:cubicBezTo>
                  <a:cubicBezTo>
                    <a:pt x="625859" y="242450"/>
                    <a:pt x="627427" y="242367"/>
                    <a:pt x="628005" y="243192"/>
                  </a:cubicBezTo>
                  <a:cubicBezTo>
                    <a:pt x="631058" y="247484"/>
                    <a:pt x="634029" y="251858"/>
                    <a:pt x="636753" y="256397"/>
                  </a:cubicBezTo>
                  <a:cubicBezTo>
                    <a:pt x="643437" y="267703"/>
                    <a:pt x="650122" y="279009"/>
                    <a:pt x="656642" y="290398"/>
                  </a:cubicBezTo>
                  <a:cubicBezTo>
                    <a:pt x="664894" y="304923"/>
                    <a:pt x="673147" y="319530"/>
                    <a:pt x="680987" y="334302"/>
                  </a:cubicBezTo>
                  <a:cubicBezTo>
                    <a:pt x="691220" y="353696"/>
                    <a:pt x="701454" y="373008"/>
                    <a:pt x="710779" y="392897"/>
                  </a:cubicBezTo>
                  <a:cubicBezTo>
                    <a:pt x="715483" y="402965"/>
                    <a:pt x="718867" y="414023"/>
                    <a:pt x="721508" y="425000"/>
                  </a:cubicBezTo>
                  <a:cubicBezTo>
                    <a:pt x="724396" y="437461"/>
                    <a:pt x="727037" y="450335"/>
                    <a:pt x="727615" y="463127"/>
                  </a:cubicBezTo>
                  <a:cubicBezTo>
                    <a:pt x="728853" y="492589"/>
                    <a:pt x="728440" y="522134"/>
                    <a:pt x="729183" y="551596"/>
                  </a:cubicBezTo>
                  <a:cubicBezTo>
                    <a:pt x="729431" y="561664"/>
                    <a:pt x="731246" y="571733"/>
                    <a:pt x="732154" y="581801"/>
                  </a:cubicBezTo>
                  <a:cubicBezTo>
                    <a:pt x="732236" y="582791"/>
                    <a:pt x="731741" y="583947"/>
                    <a:pt x="731494" y="585020"/>
                  </a:cubicBezTo>
                  <a:cubicBezTo>
                    <a:pt x="730751" y="584689"/>
                    <a:pt x="730008" y="584442"/>
                    <a:pt x="729348" y="583947"/>
                  </a:cubicBezTo>
                  <a:cubicBezTo>
                    <a:pt x="719197" y="577510"/>
                    <a:pt x="708139" y="578417"/>
                    <a:pt x="697162" y="579820"/>
                  </a:cubicBezTo>
                  <a:cubicBezTo>
                    <a:pt x="691798" y="580481"/>
                    <a:pt x="686351" y="583534"/>
                    <a:pt x="681317" y="582709"/>
                  </a:cubicBezTo>
                  <a:cubicBezTo>
                    <a:pt x="668691" y="580728"/>
                    <a:pt x="664399" y="590136"/>
                    <a:pt x="659200" y="598884"/>
                  </a:cubicBezTo>
                  <a:cubicBezTo>
                    <a:pt x="651442" y="611923"/>
                    <a:pt x="643520" y="624880"/>
                    <a:pt x="635762" y="637919"/>
                  </a:cubicBezTo>
                  <a:cubicBezTo>
                    <a:pt x="633287" y="642046"/>
                    <a:pt x="630976" y="646337"/>
                    <a:pt x="628500" y="650546"/>
                  </a:cubicBezTo>
                  <a:cubicBezTo>
                    <a:pt x="628005" y="651371"/>
                    <a:pt x="627262" y="652114"/>
                    <a:pt x="626602" y="652857"/>
                  </a:cubicBezTo>
                  <a:cubicBezTo>
                    <a:pt x="626024" y="651784"/>
                    <a:pt x="625116" y="650794"/>
                    <a:pt x="624869" y="649638"/>
                  </a:cubicBezTo>
                  <a:cubicBezTo>
                    <a:pt x="624704" y="648235"/>
                    <a:pt x="624869" y="646667"/>
                    <a:pt x="625199" y="645264"/>
                  </a:cubicBezTo>
                  <a:cubicBezTo>
                    <a:pt x="627014" y="638415"/>
                    <a:pt x="628665" y="631482"/>
                    <a:pt x="631058" y="624798"/>
                  </a:cubicBezTo>
                  <a:cubicBezTo>
                    <a:pt x="632049" y="621992"/>
                    <a:pt x="634442" y="619598"/>
                    <a:pt x="636505" y="617370"/>
                  </a:cubicBezTo>
                  <a:cubicBezTo>
                    <a:pt x="639228" y="614399"/>
                    <a:pt x="639806" y="611428"/>
                    <a:pt x="638403" y="607302"/>
                  </a:cubicBezTo>
                  <a:cubicBezTo>
                    <a:pt x="637495" y="604661"/>
                    <a:pt x="637660" y="601277"/>
                    <a:pt x="638156" y="598472"/>
                  </a:cubicBezTo>
                  <a:cubicBezTo>
                    <a:pt x="639559" y="591044"/>
                    <a:pt x="641457" y="583699"/>
                    <a:pt x="643190" y="576354"/>
                  </a:cubicBezTo>
                  <a:cubicBezTo>
                    <a:pt x="643272" y="575859"/>
                    <a:pt x="643437" y="575446"/>
                    <a:pt x="643520" y="574951"/>
                  </a:cubicBezTo>
                  <a:lnTo>
                    <a:pt x="643520" y="574951"/>
                  </a:lnTo>
                  <a:cubicBezTo>
                    <a:pt x="645005" y="568432"/>
                    <a:pt x="646573" y="561912"/>
                    <a:pt x="648059" y="555475"/>
                  </a:cubicBezTo>
                  <a:cubicBezTo>
                    <a:pt x="650947" y="543343"/>
                    <a:pt x="653423" y="531129"/>
                    <a:pt x="656807" y="519163"/>
                  </a:cubicBezTo>
                  <a:cubicBezTo>
                    <a:pt x="658210" y="514211"/>
                    <a:pt x="659778" y="509920"/>
                    <a:pt x="655486" y="506041"/>
                  </a:cubicBezTo>
                  <a:cubicBezTo>
                    <a:pt x="650782" y="501832"/>
                    <a:pt x="645418" y="500347"/>
                    <a:pt x="639228" y="500924"/>
                  </a:cubicBezTo>
                  <a:cubicBezTo>
                    <a:pt x="631388" y="501585"/>
                    <a:pt x="623383" y="501337"/>
                    <a:pt x="615543" y="501172"/>
                  </a:cubicBezTo>
                  <a:cubicBezTo>
                    <a:pt x="608693" y="501007"/>
                    <a:pt x="601926" y="500099"/>
                    <a:pt x="595159" y="500182"/>
                  </a:cubicBezTo>
                  <a:cubicBezTo>
                    <a:pt x="588062" y="500182"/>
                    <a:pt x="581047" y="501337"/>
                    <a:pt x="574032" y="501172"/>
                  </a:cubicBezTo>
                  <a:cubicBezTo>
                    <a:pt x="572134" y="501172"/>
                    <a:pt x="569411" y="498284"/>
                    <a:pt x="568668" y="496138"/>
                  </a:cubicBezTo>
                  <a:cubicBezTo>
                    <a:pt x="563716" y="480953"/>
                    <a:pt x="559012" y="465685"/>
                    <a:pt x="554803" y="450253"/>
                  </a:cubicBezTo>
                  <a:cubicBezTo>
                    <a:pt x="552988" y="443733"/>
                    <a:pt x="552162" y="436801"/>
                    <a:pt x="551420" y="430034"/>
                  </a:cubicBezTo>
                  <a:cubicBezTo>
                    <a:pt x="549934" y="415674"/>
                    <a:pt x="549191" y="401232"/>
                    <a:pt x="547541" y="386872"/>
                  </a:cubicBezTo>
                  <a:cubicBezTo>
                    <a:pt x="546963" y="382085"/>
                    <a:pt x="546633" y="375896"/>
                    <a:pt x="540278" y="374988"/>
                  </a:cubicBezTo>
                  <a:cubicBezTo>
                    <a:pt x="538215" y="374658"/>
                    <a:pt x="534997" y="374906"/>
                    <a:pt x="534006" y="376226"/>
                  </a:cubicBezTo>
                  <a:cubicBezTo>
                    <a:pt x="532603" y="378207"/>
                    <a:pt x="532108" y="381590"/>
                    <a:pt x="532521" y="384066"/>
                  </a:cubicBezTo>
                  <a:cubicBezTo>
                    <a:pt x="534502" y="394960"/>
                    <a:pt x="536977" y="405771"/>
                    <a:pt x="539123" y="416664"/>
                  </a:cubicBezTo>
                  <a:cubicBezTo>
                    <a:pt x="542589" y="434243"/>
                    <a:pt x="545560" y="451986"/>
                    <a:pt x="549439" y="469482"/>
                  </a:cubicBezTo>
                  <a:cubicBezTo>
                    <a:pt x="551420" y="478477"/>
                    <a:pt x="555051" y="487142"/>
                    <a:pt x="557939" y="495973"/>
                  </a:cubicBezTo>
                  <a:cubicBezTo>
                    <a:pt x="558930" y="499026"/>
                    <a:pt x="557362" y="500512"/>
                    <a:pt x="553895" y="500182"/>
                  </a:cubicBezTo>
                  <a:cubicBezTo>
                    <a:pt x="544983" y="499191"/>
                    <a:pt x="536070" y="498284"/>
                    <a:pt x="527157" y="497541"/>
                  </a:cubicBezTo>
                  <a:cubicBezTo>
                    <a:pt x="515850" y="496551"/>
                    <a:pt x="504544" y="495808"/>
                    <a:pt x="493238" y="494817"/>
                  </a:cubicBezTo>
                  <a:cubicBezTo>
                    <a:pt x="489112" y="494487"/>
                    <a:pt x="485068" y="486812"/>
                    <a:pt x="483912" y="480128"/>
                  </a:cubicBezTo>
                  <a:cubicBezTo>
                    <a:pt x="481354" y="465108"/>
                    <a:pt x="478218" y="450170"/>
                    <a:pt x="475495" y="435150"/>
                  </a:cubicBezTo>
                  <a:cubicBezTo>
                    <a:pt x="474422" y="429374"/>
                    <a:pt x="473597" y="423597"/>
                    <a:pt x="473019" y="417820"/>
                  </a:cubicBezTo>
                  <a:cubicBezTo>
                    <a:pt x="471698" y="404120"/>
                    <a:pt x="470461" y="390338"/>
                    <a:pt x="469305" y="376639"/>
                  </a:cubicBezTo>
                  <a:cubicBezTo>
                    <a:pt x="468975" y="372182"/>
                    <a:pt x="466664" y="370614"/>
                    <a:pt x="462868" y="371027"/>
                  </a:cubicBezTo>
                  <a:cubicBezTo>
                    <a:pt x="459072" y="371440"/>
                    <a:pt x="457751" y="374080"/>
                    <a:pt x="458247" y="377794"/>
                  </a:cubicBezTo>
                  <a:cubicBezTo>
                    <a:pt x="459484" y="388193"/>
                    <a:pt x="460887" y="398591"/>
                    <a:pt x="462290" y="408989"/>
                  </a:cubicBezTo>
                  <a:cubicBezTo>
                    <a:pt x="463033" y="414354"/>
                    <a:pt x="463528" y="419800"/>
                    <a:pt x="464436" y="425165"/>
                  </a:cubicBezTo>
                  <a:cubicBezTo>
                    <a:pt x="466499" y="437379"/>
                    <a:pt x="468727" y="449593"/>
                    <a:pt x="471038" y="461807"/>
                  </a:cubicBezTo>
                  <a:cubicBezTo>
                    <a:pt x="472854" y="471545"/>
                    <a:pt x="474917" y="481201"/>
                    <a:pt x="476568" y="490939"/>
                  </a:cubicBezTo>
                  <a:cubicBezTo>
                    <a:pt x="476733" y="492094"/>
                    <a:pt x="474835" y="494817"/>
                    <a:pt x="474009" y="494735"/>
                  </a:cubicBezTo>
                  <a:cubicBezTo>
                    <a:pt x="460640" y="494075"/>
                    <a:pt x="447270" y="493580"/>
                    <a:pt x="433901" y="492177"/>
                  </a:cubicBezTo>
                  <a:cubicBezTo>
                    <a:pt x="421027" y="490774"/>
                    <a:pt x="415580" y="484089"/>
                    <a:pt x="413930" y="469977"/>
                  </a:cubicBezTo>
                  <a:cubicBezTo>
                    <a:pt x="412692" y="458836"/>
                    <a:pt x="409968" y="448025"/>
                    <a:pt x="407740" y="437049"/>
                  </a:cubicBezTo>
                  <a:cubicBezTo>
                    <a:pt x="407410" y="435481"/>
                    <a:pt x="407162" y="433913"/>
                    <a:pt x="406832" y="432344"/>
                  </a:cubicBezTo>
                  <a:cubicBezTo>
                    <a:pt x="405017" y="422524"/>
                    <a:pt x="403449" y="412703"/>
                    <a:pt x="401881" y="402882"/>
                  </a:cubicBezTo>
                  <a:cubicBezTo>
                    <a:pt x="400643" y="395125"/>
                    <a:pt x="398910" y="387285"/>
                    <a:pt x="398332" y="379445"/>
                  </a:cubicBezTo>
                  <a:cubicBezTo>
                    <a:pt x="397094" y="364260"/>
                    <a:pt x="396599" y="348992"/>
                    <a:pt x="395691" y="333725"/>
                  </a:cubicBezTo>
                  <a:cubicBezTo>
                    <a:pt x="395526" y="331084"/>
                    <a:pt x="394948" y="328360"/>
                    <a:pt x="394453" y="325720"/>
                  </a:cubicBezTo>
                  <a:cubicBezTo>
                    <a:pt x="393793" y="321263"/>
                    <a:pt x="390657" y="319943"/>
                    <a:pt x="387438" y="321098"/>
                  </a:cubicBezTo>
                  <a:cubicBezTo>
                    <a:pt x="385375" y="321841"/>
                    <a:pt x="382734" y="324399"/>
                    <a:pt x="382404" y="326545"/>
                  </a:cubicBezTo>
                  <a:cubicBezTo>
                    <a:pt x="379186" y="345443"/>
                    <a:pt x="376792" y="364425"/>
                    <a:pt x="373491" y="383323"/>
                  </a:cubicBezTo>
                  <a:lnTo>
                    <a:pt x="373326" y="384066"/>
                  </a:lnTo>
                  <a:cubicBezTo>
                    <a:pt x="370850" y="398178"/>
                    <a:pt x="367632" y="412125"/>
                    <a:pt x="364578" y="426155"/>
                  </a:cubicBezTo>
                  <a:cubicBezTo>
                    <a:pt x="362350" y="436388"/>
                    <a:pt x="360039" y="446539"/>
                    <a:pt x="357646" y="456690"/>
                  </a:cubicBezTo>
                  <a:cubicBezTo>
                    <a:pt x="355335" y="466181"/>
                    <a:pt x="352942" y="475671"/>
                    <a:pt x="350136" y="484997"/>
                  </a:cubicBezTo>
                  <a:cubicBezTo>
                    <a:pt x="349558" y="486977"/>
                    <a:pt x="346752" y="489371"/>
                    <a:pt x="344854" y="489453"/>
                  </a:cubicBezTo>
                  <a:cubicBezTo>
                    <a:pt x="328679" y="490196"/>
                    <a:pt x="312504" y="490691"/>
                    <a:pt x="296328" y="490856"/>
                  </a:cubicBezTo>
                  <a:cubicBezTo>
                    <a:pt x="289396" y="490856"/>
                    <a:pt x="282299" y="490278"/>
                    <a:pt x="275367" y="489453"/>
                  </a:cubicBezTo>
                  <a:cubicBezTo>
                    <a:pt x="274046" y="489288"/>
                    <a:pt x="271818" y="486317"/>
                    <a:pt x="271983" y="485079"/>
                  </a:cubicBezTo>
                  <a:cubicBezTo>
                    <a:pt x="276687" y="459743"/>
                    <a:pt x="280648" y="434160"/>
                    <a:pt x="286838" y="409237"/>
                  </a:cubicBezTo>
                  <a:lnTo>
                    <a:pt x="286838" y="409237"/>
                  </a:lnTo>
                  <a:cubicBezTo>
                    <a:pt x="291789" y="389430"/>
                    <a:pt x="299217" y="370367"/>
                    <a:pt x="305654" y="351055"/>
                  </a:cubicBezTo>
                  <a:cubicBezTo>
                    <a:pt x="307387" y="345856"/>
                    <a:pt x="309038" y="340657"/>
                    <a:pt x="311101" y="335705"/>
                  </a:cubicBezTo>
                  <a:cubicBezTo>
                    <a:pt x="312834" y="331579"/>
                    <a:pt x="312916" y="328113"/>
                    <a:pt x="308790" y="326215"/>
                  </a:cubicBezTo>
                  <a:cubicBezTo>
                    <a:pt x="303921" y="323986"/>
                    <a:pt x="299299" y="326710"/>
                    <a:pt x="297566" y="332487"/>
                  </a:cubicBezTo>
                  <a:cubicBezTo>
                    <a:pt x="295421" y="339667"/>
                    <a:pt x="293440" y="346929"/>
                    <a:pt x="291624" y="354191"/>
                  </a:cubicBezTo>
                  <a:cubicBezTo>
                    <a:pt x="289396" y="362857"/>
                    <a:pt x="287168" y="371605"/>
                    <a:pt x="285352" y="380352"/>
                  </a:cubicBezTo>
                  <a:cubicBezTo>
                    <a:pt x="283454" y="389265"/>
                    <a:pt x="282299" y="398261"/>
                    <a:pt x="280236" y="407174"/>
                  </a:cubicBezTo>
                  <a:cubicBezTo>
                    <a:pt x="278255" y="415839"/>
                    <a:pt x="275119" y="424257"/>
                    <a:pt x="273056" y="432922"/>
                  </a:cubicBezTo>
                  <a:cubicBezTo>
                    <a:pt x="269920" y="446539"/>
                    <a:pt x="267361" y="460239"/>
                    <a:pt x="264308" y="473938"/>
                  </a:cubicBezTo>
                  <a:cubicBezTo>
                    <a:pt x="263483" y="477652"/>
                    <a:pt x="262327" y="481531"/>
                    <a:pt x="260512" y="484749"/>
                  </a:cubicBezTo>
                  <a:cubicBezTo>
                    <a:pt x="259521" y="486565"/>
                    <a:pt x="256715" y="487968"/>
                    <a:pt x="254735" y="488133"/>
                  </a:cubicBezTo>
                  <a:cubicBezTo>
                    <a:pt x="237487" y="489701"/>
                    <a:pt x="220156" y="490856"/>
                    <a:pt x="202908" y="492259"/>
                  </a:cubicBezTo>
                  <a:cubicBezTo>
                    <a:pt x="200184" y="492507"/>
                    <a:pt x="197544" y="493084"/>
                    <a:pt x="194820" y="493580"/>
                  </a:cubicBezTo>
                  <a:cubicBezTo>
                    <a:pt x="192509" y="493910"/>
                    <a:pt x="191106" y="493497"/>
                    <a:pt x="190281" y="492424"/>
                  </a:cubicBezTo>
                  <a:cubicBezTo>
                    <a:pt x="189208" y="491186"/>
                    <a:pt x="189208" y="489041"/>
                    <a:pt x="189703" y="486812"/>
                  </a:cubicBezTo>
                  <a:cubicBezTo>
                    <a:pt x="193087" y="472123"/>
                    <a:pt x="198286" y="457680"/>
                    <a:pt x="200184" y="442825"/>
                  </a:cubicBezTo>
                  <a:cubicBezTo>
                    <a:pt x="202825" y="422606"/>
                    <a:pt x="209345" y="403708"/>
                    <a:pt x="214379" y="384396"/>
                  </a:cubicBezTo>
                  <a:cubicBezTo>
                    <a:pt x="217433" y="372512"/>
                    <a:pt x="223292" y="361536"/>
                    <a:pt x="226758" y="349735"/>
                  </a:cubicBezTo>
                  <a:cubicBezTo>
                    <a:pt x="228986" y="342225"/>
                    <a:pt x="229481" y="334055"/>
                    <a:pt x="229729" y="326132"/>
                  </a:cubicBezTo>
                  <a:cubicBezTo>
                    <a:pt x="229729" y="324399"/>
                    <a:pt x="224282" y="320520"/>
                    <a:pt x="222962" y="321181"/>
                  </a:cubicBezTo>
                  <a:cubicBezTo>
                    <a:pt x="219908" y="322749"/>
                    <a:pt x="216030" y="326380"/>
                    <a:pt x="215699" y="329516"/>
                  </a:cubicBezTo>
                  <a:cubicBezTo>
                    <a:pt x="213306" y="349735"/>
                    <a:pt x="208355" y="369211"/>
                    <a:pt x="203238" y="388688"/>
                  </a:cubicBezTo>
                  <a:cubicBezTo>
                    <a:pt x="198121" y="408164"/>
                    <a:pt x="193417" y="427805"/>
                    <a:pt x="188466" y="447364"/>
                  </a:cubicBezTo>
                  <a:cubicBezTo>
                    <a:pt x="185082" y="460981"/>
                    <a:pt x="181616" y="474598"/>
                    <a:pt x="178067" y="488215"/>
                  </a:cubicBezTo>
                  <a:cubicBezTo>
                    <a:pt x="176829" y="493002"/>
                    <a:pt x="169402" y="498944"/>
                    <a:pt x="165440" y="497211"/>
                  </a:cubicBezTo>
                  <a:cubicBezTo>
                    <a:pt x="158096" y="494157"/>
                    <a:pt x="151411" y="495808"/>
                    <a:pt x="144066" y="497128"/>
                  </a:cubicBezTo>
                  <a:cubicBezTo>
                    <a:pt x="136308" y="498531"/>
                    <a:pt x="128138" y="497046"/>
                    <a:pt x="120216" y="497541"/>
                  </a:cubicBezTo>
                  <a:cubicBezTo>
                    <a:pt x="112541" y="498119"/>
                    <a:pt x="104701" y="495065"/>
                    <a:pt x="97191" y="499769"/>
                  </a:cubicBezTo>
                  <a:cubicBezTo>
                    <a:pt x="95788" y="500677"/>
                    <a:pt x="93807" y="499191"/>
                    <a:pt x="95127" y="495478"/>
                  </a:cubicBezTo>
                  <a:cubicBezTo>
                    <a:pt x="100657" y="479632"/>
                    <a:pt x="105526" y="463622"/>
                    <a:pt x="110477" y="447529"/>
                  </a:cubicBezTo>
                  <a:cubicBezTo>
                    <a:pt x="117822" y="423844"/>
                    <a:pt x="129871" y="402882"/>
                    <a:pt x="141755" y="381590"/>
                  </a:cubicBezTo>
                  <a:cubicBezTo>
                    <a:pt x="154134" y="359391"/>
                    <a:pt x="169897" y="340409"/>
                    <a:pt x="185990" y="321511"/>
                  </a:cubicBezTo>
                  <a:cubicBezTo>
                    <a:pt x="188053" y="319117"/>
                    <a:pt x="190529" y="317137"/>
                    <a:pt x="192344" y="314578"/>
                  </a:cubicBezTo>
                  <a:cubicBezTo>
                    <a:pt x="195233" y="310452"/>
                    <a:pt x="193170" y="306408"/>
                    <a:pt x="188300" y="306161"/>
                  </a:cubicBezTo>
                  <a:cubicBezTo>
                    <a:pt x="180956" y="305748"/>
                    <a:pt x="177820" y="311937"/>
                    <a:pt x="173941" y="316889"/>
                  </a:cubicBezTo>
                  <a:cubicBezTo>
                    <a:pt x="171382" y="320190"/>
                    <a:pt x="168246" y="322996"/>
                    <a:pt x="165688" y="326297"/>
                  </a:cubicBezTo>
                  <a:cubicBezTo>
                    <a:pt x="161809" y="331331"/>
                    <a:pt x="157930" y="336366"/>
                    <a:pt x="154382" y="341730"/>
                  </a:cubicBezTo>
                  <a:cubicBezTo>
                    <a:pt x="148440" y="350725"/>
                    <a:pt x="142333" y="359556"/>
                    <a:pt x="137134" y="368964"/>
                  </a:cubicBezTo>
                  <a:cubicBezTo>
                    <a:pt x="128963" y="383901"/>
                    <a:pt x="121041" y="399086"/>
                    <a:pt x="114026" y="414766"/>
                  </a:cubicBezTo>
                  <a:cubicBezTo>
                    <a:pt x="109240" y="425495"/>
                    <a:pt x="106269" y="437214"/>
                    <a:pt x="102225" y="448355"/>
                  </a:cubicBezTo>
                  <a:cubicBezTo>
                    <a:pt x="101647" y="450005"/>
                    <a:pt x="99749" y="451078"/>
                    <a:pt x="98511" y="452481"/>
                  </a:cubicBezTo>
                  <a:cubicBezTo>
                    <a:pt x="98016" y="450418"/>
                    <a:pt x="96695" y="448025"/>
                    <a:pt x="97191" y="446209"/>
                  </a:cubicBezTo>
                  <a:cubicBezTo>
                    <a:pt x="102720" y="426485"/>
                    <a:pt x="109487" y="407339"/>
                    <a:pt x="118730" y="389183"/>
                  </a:cubicBezTo>
                  <a:cubicBezTo>
                    <a:pt x="125415" y="375979"/>
                    <a:pt x="130779" y="361949"/>
                    <a:pt x="137546" y="348827"/>
                  </a:cubicBezTo>
                  <a:cubicBezTo>
                    <a:pt x="146459" y="331414"/>
                    <a:pt x="156032" y="314413"/>
                    <a:pt x="165688" y="297413"/>
                  </a:cubicBezTo>
                  <a:cubicBezTo>
                    <a:pt x="176086" y="279092"/>
                    <a:pt x="186485" y="260853"/>
                    <a:pt x="197461" y="243027"/>
                  </a:cubicBezTo>
                  <a:cubicBezTo>
                    <a:pt x="202990" y="234032"/>
                    <a:pt x="209510" y="225697"/>
                    <a:pt x="216525" y="217939"/>
                  </a:cubicBezTo>
                  <a:cubicBezTo>
                    <a:pt x="220238" y="213813"/>
                    <a:pt x="225933" y="211750"/>
                    <a:pt x="230554" y="208449"/>
                  </a:cubicBezTo>
                  <a:cubicBezTo>
                    <a:pt x="232700" y="206963"/>
                    <a:pt x="234681" y="204982"/>
                    <a:pt x="236249" y="202837"/>
                  </a:cubicBezTo>
                  <a:cubicBezTo>
                    <a:pt x="238725" y="199453"/>
                    <a:pt x="236661" y="194832"/>
                    <a:pt x="232700" y="195492"/>
                  </a:cubicBezTo>
                  <a:cubicBezTo>
                    <a:pt x="227501" y="196400"/>
                    <a:pt x="221476" y="197472"/>
                    <a:pt x="217845" y="200856"/>
                  </a:cubicBezTo>
                  <a:cubicBezTo>
                    <a:pt x="209923" y="208366"/>
                    <a:pt x="202413" y="216784"/>
                    <a:pt x="196388" y="226027"/>
                  </a:cubicBezTo>
                  <a:cubicBezTo>
                    <a:pt x="184422" y="244430"/>
                    <a:pt x="173115" y="263412"/>
                    <a:pt x="162304" y="282723"/>
                  </a:cubicBezTo>
                  <a:cubicBezTo>
                    <a:pt x="150173" y="304262"/>
                    <a:pt x="138454" y="326132"/>
                    <a:pt x="127230" y="348167"/>
                  </a:cubicBezTo>
                  <a:cubicBezTo>
                    <a:pt x="119886" y="362609"/>
                    <a:pt x="112953" y="377381"/>
                    <a:pt x="106846" y="392484"/>
                  </a:cubicBezTo>
                  <a:cubicBezTo>
                    <a:pt x="100492" y="408329"/>
                    <a:pt x="94962" y="424587"/>
                    <a:pt x="89598" y="440845"/>
                  </a:cubicBezTo>
                  <a:cubicBezTo>
                    <a:pt x="84399" y="456690"/>
                    <a:pt x="81015" y="473030"/>
                    <a:pt x="79612" y="489866"/>
                  </a:cubicBezTo>
                  <a:cubicBezTo>
                    <a:pt x="78457" y="503648"/>
                    <a:pt x="76476" y="517430"/>
                    <a:pt x="74826" y="531212"/>
                  </a:cubicBezTo>
                  <a:cubicBezTo>
                    <a:pt x="74826" y="531625"/>
                    <a:pt x="74826" y="532120"/>
                    <a:pt x="74826" y="532532"/>
                  </a:cubicBezTo>
                  <a:cubicBezTo>
                    <a:pt x="74496" y="537319"/>
                    <a:pt x="76559" y="541858"/>
                    <a:pt x="80603" y="541610"/>
                  </a:cubicBezTo>
                  <a:cubicBezTo>
                    <a:pt x="82831" y="541528"/>
                    <a:pt x="85554" y="536411"/>
                    <a:pt x="86875" y="533028"/>
                  </a:cubicBezTo>
                  <a:cubicBezTo>
                    <a:pt x="88443" y="528901"/>
                    <a:pt x="88525" y="524115"/>
                    <a:pt x="89598" y="519741"/>
                  </a:cubicBezTo>
                  <a:cubicBezTo>
                    <a:pt x="90011" y="518255"/>
                    <a:pt x="91496" y="517100"/>
                    <a:pt x="92487" y="515862"/>
                  </a:cubicBezTo>
                  <a:cubicBezTo>
                    <a:pt x="93147" y="517512"/>
                    <a:pt x="94467" y="519328"/>
                    <a:pt x="94302" y="520896"/>
                  </a:cubicBezTo>
                  <a:cubicBezTo>
                    <a:pt x="93889" y="525600"/>
                    <a:pt x="92321" y="530304"/>
                    <a:pt x="92074" y="535008"/>
                  </a:cubicBezTo>
                  <a:cubicBezTo>
                    <a:pt x="91249" y="548047"/>
                    <a:pt x="96035" y="559684"/>
                    <a:pt x="100162" y="571568"/>
                  </a:cubicBezTo>
                  <a:cubicBezTo>
                    <a:pt x="102225" y="577510"/>
                    <a:pt x="104040" y="583534"/>
                    <a:pt x="105361" y="589641"/>
                  </a:cubicBezTo>
                  <a:cubicBezTo>
                    <a:pt x="106186" y="593355"/>
                    <a:pt x="103875" y="592612"/>
                    <a:pt x="101730" y="591704"/>
                  </a:cubicBezTo>
                  <a:cubicBezTo>
                    <a:pt x="96695" y="589559"/>
                    <a:pt x="90671" y="588238"/>
                    <a:pt x="87040" y="592199"/>
                  </a:cubicBezTo>
                  <a:cubicBezTo>
                    <a:pt x="81263" y="598554"/>
                    <a:pt x="72515" y="598224"/>
                    <a:pt x="67151" y="604083"/>
                  </a:cubicBezTo>
                  <a:cubicBezTo>
                    <a:pt x="62447" y="609283"/>
                    <a:pt x="58485" y="615390"/>
                    <a:pt x="54524" y="621414"/>
                  </a:cubicBezTo>
                  <a:cubicBezTo>
                    <a:pt x="46849" y="633215"/>
                    <a:pt x="43465" y="646585"/>
                    <a:pt x="44126" y="660945"/>
                  </a:cubicBezTo>
                  <a:cubicBezTo>
                    <a:pt x="44703" y="672333"/>
                    <a:pt x="48169" y="683062"/>
                    <a:pt x="52626" y="693378"/>
                  </a:cubicBezTo>
                  <a:cubicBezTo>
                    <a:pt x="60879" y="712524"/>
                    <a:pt x="67151" y="732991"/>
                    <a:pt x="77467" y="750734"/>
                  </a:cubicBezTo>
                  <a:cubicBezTo>
                    <a:pt x="88608" y="769880"/>
                    <a:pt x="103710" y="786138"/>
                    <a:pt x="122196" y="798270"/>
                  </a:cubicBezTo>
                  <a:cubicBezTo>
                    <a:pt x="129624" y="803139"/>
                    <a:pt x="136969" y="807348"/>
                    <a:pt x="145221" y="810236"/>
                  </a:cubicBezTo>
                  <a:cubicBezTo>
                    <a:pt x="148110" y="811226"/>
                    <a:pt x="149925" y="815600"/>
                    <a:pt x="152649" y="817746"/>
                  </a:cubicBezTo>
                  <a:cubicBezTo>
                    <a:pt x="164863" y="827484"/>
                    <a:pt x="167504" y="842422"/>
                    <a:pt x="171795" y="856699"/>
                  </a:cubicBezTo>
                  <a:cubicBezTo>
                    <a:pt x="175344" y="868665"/>
                    <a:pt x="180213" y="880219"/>
                    <a:pt x="184669" y="891855"/>
                  </a:cubicBezTo>
                  <a:cubicBezTo>
                    <a:pt x="187970" y="900521"/>
                    <a:pt x="190776" y="909434"/>
                    <a:pt x="195068" y="917521"/>
                  </a:cubicBezTo>
                  <a:cubicBezTo>
                    <a:pt x="197131" y="921400"/>
                    <a:pt x="201752" y="924123"/>
                    <a:pt x="205714" y="926269"/>
                  </a:cubicBezTo>
                  <a:cubicBezTo>
                    <a:pt x="219331" y="933531"/>
                    <a:pt x="230554" y="944425"/>
                    <a:pt x="243181" y="953255"/>
                  </a:cubicBezTo>
                  <a:cubicBezTo>
                    <a:pt x="258861" y="964232"/>
                    <a:pt x="274211" y="975703"/>
                    <a:pt x="291212" y="984451"/>
                  </a:cubicBezTo>
                  <a:cubicBezTo>
                    <a:pt x="298804" y="988329"/>
                    <a:pt x="305241" y="994767"/>
                    <a:pt x="312174" y="1000131"/>
                  </a:cubicBezTo>
                  <a:cubicBezTo>
                    <a:pt x="312999" y="1000791"/>
                    <a:pt x="313742" y="1002194"/>
                    <a:pt x="313742" y="1003349"/>
                  </a:cubicBezTo>
                  <a:cubicBezTo>
                    <a:pt x="313907" y="1016389"/>
                    <a:pt x="313907" y="1029510"/>
                    <a:pt x="313989" y="1042550"/>
                  </a:cubicBezTo>
                  <a:cubicBezTo>
                    <a:pt x="313989" y="1047666"/>
                    <a:pt x="313989" y="1052783"/>
                    <a:pt x="313824" y="1057900"/>
                  </a:cubicBezTo>
                  <a:cubicBezTo>
                    <a:pt x="313494" y="1067803"/>
                    <a:pt x="313081" y="1077789"/>
                    <a:pt x="312586" y="1087692"/>
                  </a:cubicBezTo>
                  <a:cubicBezTo>
                    <a:pt x="312504" y="1089838"/>
                    <a:pt x="312421" y="1092066"/>
                    <a:pt x="312421" y="1094212"/>
                  </a:cubicBezTo>
                  <a:cubicBezTo>
                    <a:pt x="312256" y="1097843"/>
                    <a:pt x="312009" y="1101474"/>
                    <a:pt x="311183" y="1104858"/>
                  </a:cubicBezTo>
                  <a:cubicBezTo>
                    <a:pt x="310358" y="1108159"/>
                    <a:pt x="307222" y="1111460"/>
                    <a:pt x="304334" y="1113440"/>
                  </a:cubicBezTo>
                  <a:cubicBezTo>
                    <a:pt x="294843" y="1119878"/>
                    <a:pt x="284527" y="1124994"/>
                    <a:pt x="275449" y="1132009"/>
                  </a:cubicBezTo>
                  <a:cubicBezTo>
                    <a:pt x="270993" y="1135475"/>
                    <a:pt x="270497" y="1133247"/>
                    <a:pt x="268764" y="1130111"/>
                  </a:cubicBezTo>
                  <a:cubicBezTo>
                    <a:pt x="267774" y="1128295"/>
                    <a:pt x="266619" y="1126562"/>
                    <a:pt x="265298" y="1125077"/>
                  </a:cubicBezTo>
                  <a:cubicBezTo>
                    <a:pt x="262327" y="1121776"/>
                    <a:pt x="258861" y="1121776"/>
                    <a:pt x="255312" y="1124169"/>
                  </a:cubicBezTo>
                  <a:cubicBezTo>
                    <a:pt x="248710" y="1128708"/>
                    <a:pt x="241943" y="1127718"/>
                    <a:pt x="238147" y="1120620"/>
                  </a:cubicBezTo>
                  <a:cubicBezTo>
                    <a:pt x="235506" y="1115751"/>
                    <a:pt x="232122" y="1114843"/>
                    <a:pt x="227583" y="1114513"/>
                  </a:cubicBezTo>
                  <a:cubicBezTo>
                    <a:pt x="220569" y="1114018"/>
                    <a:pt x="213554" y="1112945"/>
                    <a:pt x="206539" y="1111872"/>
                  </a:cubicBezTo>
                  <a:cubicBezTo>
                    <a:pt x="205466" y="1111707"/>
                    <a:pt x="204558" y="1110635"/>
                    <a:pt x="203568" y="1110057"/>
                  </a:cubicBezTo>
                  <a:cubicBezTo>
                    <a:pt x="204393" y="1109067"/>
                    <a:pt x="205053" y="1107746"/>
                    <a:pt x="206126" y="1107334"/>
                  </a:cubicBezTo>
                  <a:cubicBezTo>
                    <a:pt x="208272" y="1106426"/>
                    <a:pt x="210500" y="1105353"/>
                    <a:pt x="212728" y="1105518"/>
                  </a:cubicBezTo>
                  <a:cubicBezTo>
                    <a:pt x="218010" y="1105766"/>
                    <a:pt x="223374" y="1105848"/>
                    <a:pt x="228739" y="1106013"/>
                  </a:cubicBezTo>
                  <a:cubicBezTo>
                    <a:pt x="236414" y="1106261"/>
                    <a:pt x="244089" y="1106756"/>
                    <a:pt x="251434" y="1108654"/>
                  </a:cubicBezTo>
                  <a:cubicBezTo>
                    <a:pt x="259274" y="1110635"/>
                    <a:pt x="264803" y="1108241"/>
                    <a:pt x="271405" y="1105930"/>
                  </a:cubicBezTo>
                  <a:cubicBezTo>
                    <a:pt x="276192" y="1104197"/>
                    <a:pt x="282216" y="1106591"/>
                    <a:pt x="286260" y="1101557"/>
                  </a:cubicBezTo>
                  <a:cubicBezTo>
                    <a:pt x="287828" y="1099576"/>
                    <a:pt x="289149" y="1097183"/>
                    <a:pt x="290634" y="1095037"/>
                  </a:cubicBezTo>
                  <a:cubicBezTo>
                    <a:pt x="288241" y="1093221"/>
                    <a:pt x="285765" y="1089920"/>
                    <a:pt x="283372" y="1089920"/>
                  </a:cubicBezTo>
                  <a:cubicBezTo>
                    <a:pt x="277100" y="1089920"/>
                    <a:pt x="277925" y="1087197"/>
                    <a:pt x="279328" y="1082493"/>
                  </a:cubicBezTo>
                  <a:cubicBezTo>
                    <a:pt x="282216" y="1073085"/>
                    <a:pt x="282794" y="1063842"/>
                    <a:pt x="277430" y="1054681"/>
                  </a:cubicBezTo>
                  <a:cubicBezTo>
                    <a:pt x="274129" y="1049069"/>
                    <a:pt x="272726" y="1042302"/>
                    <a:pt x="269755" y="1036360"/>
                  </a:cubicBezTo>
                  <a:cubicBezTo>
                    <a:pt x="268022" y="1032894"/>
                    <a:pt x="264968" y="1030171"/>
                    <a:pt x="262492" y="1027035"/>
                  </a:cubicBezTo>
                  <a:cubicBezTo>
                    <a:pt x="257953" y="1021175"/>
                    <a:pt x="252341" y="1015893"/>
                    <a:pt x="249123" y="1009374"/>
                  </a:cubicBezTo>
                  <a:cubicBezTo>
                    <a:pt x="248710" y="1008549"/>
                    <a:pt x="248298" y="1007723"/>
                    <a:pt x="247885" y="1006898"/>
                  </a:cubicBezTo>
                  <a:cubicBezTo>
                    <a:pt x="241448" y="994519"/>
                    <a:pt x="233690" y="984368"/>
                    <a:pt x="220569" y="978921"/>
                  </a:cubicBezTo>
                  <a:cubicBezTo>
                    <a:pt x="215039" y="976611"/>
                    <a:pt x="209923" y="971824"/>
                    <a:pt x="205714" y="967037"/>
                  </a:cubicBezTo>
                  <a:cubicBezTo>
                    <a:pt x="194655" y="954411"/>
                    <a:pt x="181698" y="944590"/>
                    <a:pt x="168329" y="935017"/>
                  </a:cubicBezTo>
                  <a:cubicBezTo>
                    <a:pt x="162139" y="930643"/>
                    <a:pt x="157270" y="923876"/>
                    <a:pt x="152401" y="917686"/>
                  </a:cubicBezTo>
                  <a:cubicBezTo>
                    <a:pt x="147367" y="911332"/>
                    <a:pt x="143653" y="903739"/>
                    <a:pt x="138289" y="897715"/>
                  </a:cubicBezTo>
                  <a:cubicBezTo>
                    <a:pt x="127726" y="885748"/>
                    <a:pt x="117327" y="873452"/>
                    <a:pt x="110808" y="858432"/>
                  </a:cubicBezTo>
                  <a:cubicBezTo>
                    <a:pt x="104040" y="842752"/>
                    <a:pt x="95870" y="826989"/>
                    <a:pt x="102307" y="808503"/>
                  </a:cubicBezTo>
                  <a:cubicBezTo>
                    <a:pt x="103463" y="805119"/>
                    <a:pt x="97603" y="800663"/>
                    <a:pt x="93807" y="802148"/>
                  </a:cubicBezTo>
                  <a:cubicBezTo>
                    <a:pt x="90093" y="803551"/>
                    <a:pt x="86462" y="805449"/>
                    <a:pt x="82996" y="807430"/>
                  </a:cubicBezTo>
                  <a:cubicBezTo>
                    <a:pt x="82006" y="808008"/>
                    <a:pt x="80850" y="809741"/>
                    <a:pt x="80933" y="810896"/>
                  </a:cubicBezTo>
                  <a:cubicBezTo>
                    <a:pt x="81263" y="815930"/>
                    <a:pt x="82006" y="820882"/>
                    <a:pt x="82748" y="825834"/>
                  </a:cubicBezTo>
                  <a:cubicBezTo>
                    <a:pt x="83656" y="831776"/>
                    <a:pt x="86545" y="838130"/>
                    <a:pt x="85389" y="843494"/>
                  </a:cubicBezTo>
                  <a:cubicBezTo>
                    <a:pt x="82253" y="857441"/>
                    <a:pt x="86132" y="870728"/>
                    <a:pt x="87617" y="884098"/>
                  </a:cubicBezTo>
                  <a:cubicBezTo>
                    <a:pt x="88360" y="891278"/>
                    <a:pt x="95705" y="897385"/>
                    <a:pt x="99171" y="904482"/>
                  </a:cubicBezTo>
                  <a:cubicBezTo>
                    <a:pt x="103628" y="913477"/>
                    <a:pt x="107011" y="923381"/>
                    <a:pt x="114686" y="929818"/>
                  </a:cubicBezTo>
                  <a:cubicBezTo>
                    <a:pt x="121784" y="935760"/>
                    <a:pt x="129459" y="941041"/>
                    <a:pt x="137381" y="945745"/>
                  </a:cubicBezTo>
                  <a:cubicBezTo>
                    <a:pt x="151411" y="954163"/>
                    <a:pt x="166266" y="961261"/>
                    <a:pt x="179965" y="970256"/>
                  </a:cubicBezTo>
                  <a:cubicBezTo>
                    <a:pt x="191767" y="978014"/>
                    <a:pt x="204146" y="984946"/>
                    <a:pt x="211656" y="999388"/>
                  </a:cubicBezTo>
                  <a:cubicBezTo>
                    <a:pt x="212151" y="1000378"/>
                    <a:pt x="212728" y="1001369"/>
                    <a:pt x="213306" y="1002442"/>
                  </a:cubicBezTo>
                  <a:cubicBezTo>
                    <a:pt x="221559" y="1017461"/>
                    <a:pt x="232452" y="1030996"/>
                    <a:pt x="241530" y="1045521"/>
                  </a:cubicBezTo>
                  <a:cubicBezTo>
                    <a:pt x="248463" y="1056662"/>
                    <a:pt x="255230" y="1068051"/>
                    <a:pt x="255065" y="1082328"/>
                  </a:cubicBezTo>
                  <a:cubicBezTo>
                    <a:pt x="254900" y="1091323"/>
                    <a:pt x="252837" y="1093386"/>
                    <a:pt x="244501" y="1093551"/>
                  </a:cubicBezTo>
                  <a:cubicBezTo>
                    <a:pt x="239385" y="1093634"/>
                    <a:pt x="234186" y="1094624"/>
                    <a:pt x="229069" y="1094707"/>
                  </a:cubicBezTo>
                  <a:cubicBezTo>
                    <a:pt x="227088" y="1094707"/>
                    <a:pt x="225108" y="1093469"/>
                    <a:pt x="223127" y="1092809"/>
                  </a:cubicBezTo>
                  <a:cubicBezTo>
                    <a:pt x="224695" y="1091571"/>
                    <a:pt x="226098" y="1089920"/>
                    <a:pt x="227831" y="1089260"/>
                  </a:cubicBezTo>
                  <a:cubicBezTo>
                    <a:pt x="238147" y="1085381"/>
                    <a:pt x="241035" y="1082410"/>
                    <a:pt x="238725" y="1073662"/>
                  </a:cubicBezTo>
                  <a:cubicBezTo>
                    <a:pt x="237404" y="1068793"/>
                    <a:pt x="232783" y="1064584"/>
                    <a:pt x="228904" y="1061036"/>
                  </a:cubicBezTo>
                  <a:cubicBezTo>
                    <a:pt x="216112" y="1049400"/>
                    <a:pt x="203155" y="1038011"/>
                    <a:pt x="189951" y="1026952"/>
                  </a:cubicBezTo>
                  <a:cubicBezTo>
                    <a:pt x="179222" y="1018039"/>
                    <a:pt x="167916" y="1009869"/>
                    <a:pt x="157023" y="1001204"/>
                  </a:cubicBezTo>
                  <a:cubicBezTo>
                    <a:pt x="153061" y="998068"/>
                    <a:pt x="149265" y="994602"/>
                    <a:pt x="145634" y="990970"/>
                  </a:cubicBezTo>
                  <a:cubicBezTo>
                    <a:pt x="137216" y="982552"/>
                    <a:pt x="129459" y="973310"/>
                    <a:pt x="120463" y="965634"/>
                  </a:cubicBezTo>
                  <a:cubicBezTo>
                    <a:pt x="107424" y="954493"/>
                    <a:pt x="93229" y="944920"/>
                    <a:pt x="80107" y="933862"/>
                  </a:cubicBezTo>
                  <a:cubicBezTo>
                    <a:pt x="72350" y="927342"/>
                    <a:pt x="65665" y="919337"/>
                    <a:pt x="58568" y="911909"/>
                  </a:cubicBezTo>
                  <a:cubicBezTo>
                    <a:pt x="48665" y="901676"/>
                    <a:pt x="38596" y="891525"/>
                    <a:pt x="28858" y="881127"/>
                  </a:cubicBezTo>
                  <a:cubicBezTo>
                    <a:pt x="25970" y="878073"/>
                    <a:pt x="23494" y="874442"/>
                    <a:pt x="21513" y="870563"/>
                  </a:cubicBezTo>
                  <a:cubicBezTo>
                    <a:pt x="17717" y="863301"/>
                    <a:pt x="14003" y="855873"/>
                    <a:pt x="11197" y="848116"/>
                  </a:cubicBezTo>
                  <a:cubicBezTo>
                    <a:pt x="9464" y="843164"/>
                    <a:pt x="8969" y="837552"/>
                    <a:pt x="8639" y="832106"/>
                  </a:cubicBezTo>
                  <a:cubicBezTo>
                    <a:pt x="7236" y="807595"/>
                    <a:pt x="6081" y="783085"/>
                    <a:pt x="4925" y="758574"/>
                  </a:cubicBezTo>
                  <a:cubicBezTo>
                    <a:pt x="4678" y="752797"/>
                    <a:pt x="5338" y="746938"/>
                    <a:pt x="4843" y="741161"/>
                  </a:cubicBezTo>
                  <a:cubicBezTo>
                    <a:pt x="3440" y="724986"/>
                    <a:pt x="1212" y="708810"/>
                    <a:pt x="139" y="692552"/>
                  </a:cubicBezTo>
                  <a:cubicBezTo>
                    <a:pt x="-439" y="683970"/>
                    <a:pt x="964" y="675387"/>
                    <a:pt x="1129" y="666721"/>
                  </a:cubicBezTo>
                  <a:cubicBezTo>
                    <a:pt x="1294" y="659459"/>
                    <a:pt x="881" y="652197"/>
                    <a:pt x="1212" y="644934"/>
                  </a:cubicBezTo>
                  <a:cubicBezTo>
                    <a:pt x="2284" y="619433"/>
                    <a:pt x="3852" y="594015"/>
                    <a:pt x="4760" y="568514"/>
                  </a:cubicBezTo>
                  <a:cubicBezTo>
                    <a:pt x="5338" y="553082"/>
                    <a:pt x="4843" y="537567"/>
                    <a:pt x="4843" y="522134"/>
                  </a:cubicBezTo>
                  <a:cubicBezTo>
                    <a:pt x="4843" y="516109"/>
                    <a:pt x="5338" y="510085"/>
                    <a:pt x="4678" y="504143"/>
                  </a:cubicBezTo>
                  <a:cubicBezTo>
                    <a:pt x="4100" y="498284"/>
                    <a:pt x="2037" y="492507"/>
                    <a:pt x="1212" y="486647"/>
                  </a:cubicBezTo>
                  <a:cubicBezTo>
                    <a:pt x="634" y="482273"/>
                    <a:pt x="-274" y="476992"/>
                    <a:pt x="1377" y="473360"/>
                  </a:cubicBezTo>
                  <a:cubicBezTo>
                    <a:pt x="8556" y="457185"/>
                    <a:pt x="16644" y="441505"/>
                    <a:pt x="24319" y="425495"/>
                  </a:cubicBezTo>
                  <a:cubicBezTo>
                    <a:pt x="27538" y="418810"/>
                    <a:pt x="30921" y="412125"/>
                    <a:pt x="33315" y="405111"/>
                  </a:cubicBezTo>
                  <a:cubicBezTo>
                    <a:pt x="37689" y="392236"/>
                    <a:pt x="44208" y="380765"/>
                    <a:pt x="51553" y="369706"/>
                  </a:cubicBezTo>
                  <a:cubicBezTo>
                    <a:pt x="52048" y="368964"/>
                    <a:pt x="52461" y="368303"/>
                    <a:pt x="52956" y="367561"/>
                  </a:cubicBezTo>
                  <a:cubicBezTo>
                    <a:pt x="59971" y="356997"/>
                    <a:pt x="66821" y="346186"/>
                    <a:pt x="73423" y="335210"/>
                  </a:cubicBezTo>
                  <a:cubicBezTo>
                    <a:pt x="82171" y="320685"/>
                    <a:pt x="89928" y="305500"/>
                    <a:pt x="99006" y="291223"/>
                  </a:cubicBezTo>
                  <a:cubicBezTo>
                    <a:pt x="111880" y="270922"/>
                    <a:pt x="126323" y="251693"/>
                    <a:pt x="138537" y="230978"/>
                  </a:cubicBezTo>
                  <a:cubicBezTo>
                    <a:pt x="155042" y="203002"/>
                    <a:pt x="175509" y="177831"/>
                    <a:pt x="188053" y="146966"/>
                  </a:cubicBezTo>
                  <a:cubicBezTo>
                    <a:pt x="194573" y="130873"/>
                    <a:pt x="205136" y="116843"/>
                    <a:pt x="212646" y="101163"/>
                  </a:cubicBezTo>
                  <a:cubicBezTo>
                    <a:pt x="218258" y="89527"/>
                    <a:pt x="225355" y="79129"/>
                    <a:pt x="233113" y="69555"/>
                  </a:cubicBezTo>
                  <a:cubicBezTo>
                    <a:pt x="239550" y="61550"/>
                    <a:pt x="248298" y="55608"/>
                    <a:pt x="256385" y="49336"/>
                  </a:cubicBezTo>
                  <a:cubicBezTo>
                    <a:pt x="260924" y="45870"/>
                    <a:pt x="266454" y="43724"/>
                    <a:pt x="271488" y="40836"/>
                  </a:cubicBezTo>
                  <a:cubicBezTo>
                    <a:pt x="282134" y="34729"/>
                    <a:pt x="291707" y="40754"/>
                    <a:pt x="301363" y="44137"/>
                  </a:cubicBezTo>
                  <a:cubicBezTo>
                    <a:pt x="315722" y="49254"/>
                    <a:pt x="329834" y="55113"/>
                    <a:pt x="343947" y="60808"/>
                  </a:cubicBezTo>
                  <a:cubicBezTo>
                    <a:pt x="358471" y="66667"/>
                    <a:pt x="372914" y="72609"/>
                    <a:pt x="387438" y="78468"/>
                  </a:cubicBezTo>
                  <a:cubicBezTo>
                    <a:pt x="394866" y="81522"/>
                    <a:pt x="399487" y="78716"/>
                    <a:pt x="400973" y="70628"/>
                  </a:cubicBezTo>
                  <a:cubicBezTo>
                    <a:pt x="401468" y="67905"/>
                    <a:pt x="402541" y="64686"/>
                    <a:pt x="404356" y="63036"/>
                  </a:cubicBezTo>
                  <a:cubicBezTo>
                    <a:pt x="414342" y="53628"/>
                    <a:pt x="422677" y="41909"/>
                    <a:pt x="435882" y="36710"/>
                  </a:cubicBezTo>
                  <a:cubicBezTo>
                    <a:pt x="447188" y="32171"/>
                    <a:pt x="458412" y="27384"/>
                    <a:pt x="469553" y="22267"/>
                  </a:cubicBezTo>
                  <a:cubicBezTo>
                    <a:pt x="478218" y="18306"/>
                    <a:pt x="486636" y="13437"/>
                    <a:pt x="495219" y="9228"/>
                  </a:cubicBezTo>
                  <a:cubicBezTo>
                    <a:pt x="506360" y="3616"/>
                    <a:pt x="518161" y="1141"/>
                    <a:pt x="530293" y="68"/>
                  </a:cubicBezTo>
                  <a:cubicBezTo>
                    <a:pt x="538628" y="-675"/>
                    <a:pt x="545230" y="4854"/>
                    <a:pt x="551997" y="8981"/>
                  </a:cubicBezTo>
                  <a:cubicBezTo>
                    <a:pt x="568585" y="19214"/>
                    <a:pt x="585008" y="29612"/>
                    <a:pt x="601018" y="40754"/>
                  </a:cubicBezTo>
                  <a:cubicBezTo>
                    <a:pt x="608446" y="45870"/>
                    <a:pt x="614965" y="52637"/>
                    <a:pt x="621650" y="58827"/>
                  </a:cubicBezTo>
                  <a:cubicBezTo>
                    <a:pt x="631223" y="67575"/>
                    <a:pt x="641044" y="75993"/>
                    <a:pt x="649874" y="85566"/>
                  </a:cubicBezTo>
                  <a:cubicBezTo>
                    <a:pt x="656559" y="92828"/>
                    <a:pt x="662006" y="101576"/>
                    <a:pt x="667783" y="109829"/>
                  </a:cubicBezTo>
                  <a:cubicBezTo>
                    <a:pt x="677273" y="123363"/>
                    <a:pt x="687177" y="136650"/>
                    <a:pt x="695760" y="150845"/>
                  </a:cubicBezTo>
                  <a:cubicBezTo>
                    <a:pt x="701619" y="160500"/>
                    <a:pt x="705993" y="171311"/>
                    <a:pt x="710119" y="181957"/>
                  </a:cubicBezTo>
                  <a:cubicBezTo>
                    <a:pt x="715979" y="197142"/>
                    <a:pt x="721178" y="212657"/>
                    <a:pt x="726212" y="228173"/>
                  </a:cubicBezTo>
                  <a:cubicBezTo>
                    <a:pt x="730008" y="239974"/>
                    <a:pt x="732402" y="252188"/>
                    <a:pt x="736445" y="263824"/>
                  </a:cubicBezTo>
                  <a:cubicBezTo>
                    <a:pt x="740654" y="276038"/>
                    <a:pt x="746596" y="287427"/>
                    <a:pt x="750970" y="299558"/>
                  </a:cubicBezTo>
                  <a:cubicBezTo>
                    <a:pt x="760461" y="325885"/>
                    <a:pt x="774490" y="349405"/>
                    <a:pt x="787695" y="373585"/>
                  </a:cubicBezTo>
                  <a:cubicBezTo>
                    <a:pt x="793637" y="384561"/>
                    <a:pt x="797433" y="396940"/>
                    <a:pt x="801807" y="408824"/>
                  </a:cubicBezTo>
                  <a:cubicBezTo>
                    <a:pt x="804613" y="416334"/>
                    <a:pt x="807089" y="424092"/>
                    <a:pt x="809069" y="431932"/>
                  </a:cubicBezTo>
                  <a:close/>
                  <a:moveTo>
                    <a:pt x="490597" y="66915"/>
                  </a:moveTo>
                  <a:cubicBezTo>
                    <a:pt x="491918" y="61550"/>
                    <a:pt x="491753" y="59735"/>
                    <a:pt x="486718" y="59900"/>
                  </a:cubicBezTo>
                  <a:cubicBezTo>
                    <a:pt x="481519" y="59982"/>
                    <a:pt x="476403" y="60477"/>
                    <a:pt x="471286" y="61220"/>
                  </a:cubicBezTo>
                  <a:cubicBezTo>
                    <a:pt x="458412" y="63118"/>
                    <a:pt x="446363" y="67080"/>
                    <a:pt x="437285" y="77891"/>
                  </a:cubicBezTo>
                  <a:cubicBezTo>
                    <a:pt x="425896" y="91425"/>
                    <a:pt x="414672" y="105042"/>
                    <a:pt x="408070" y="122208"/>
                  </a:cubicBezTo>
                  <a:cubicBezTo>
                    <a:pt x="406997" y="125096"/>
                    <a:pt x="405512" y="128727"/>
                    <a:pt x="401716" y="126994"/>
                  </a:cubicBezTo>
                  <a:cubicBezTo>
                    <a:pt x="393215" y="123116"/>
                    <a:pt x="384385" y="119649"/>
                    <a:pt x="376462" y="114533"/>
                  </a:cubicBezTo>
                  <a:cubicBezTo>
                    <a:pt x="357729" y="102566"/>
                    <a:pt x="339408" y="89692"/>
                    <a:pt x="320839" y="77478"/>
                  </a:cubicBezTo>
                  <a:cubicBezTo>
                    <a:pt x="316878" y="74837"/>
                    <a:pt x="312339" y="74425"/>
                    <a:pt x="308790" y="78964"/>
                  </a:cubicBezTo>
                  <a:cubicBezTo>
                    <a:pt x="305489" y="83172"/>
                    <a:pt x="308460" y="86639"/>
                    <a:pt x="310523" y="89692"/>
                  </a:cubicBezTo>
                  <a:cubicBezTo>
                    <a:pt x="311844" y="91673"/>
                    <a:pt x="314484" y="92993"/>
                    <a:pt x="316713" y="94066"/>
                  </a:cubicBezTo>
                  <a:cubicBezTo>
                    <a:pt x="322407" y="96872"/>
                    <a:pt x="328266" y="99018"/>
                    <a:pt x="333878" y="101989"/>
                  </a:cubicBezTo>
                  <a:cubicBezTo>
                    <a:pt x="351374" y="111232"/>
                    <a:pt x="365404" y="126747"/>
                    <a:pt x="384137" y="133844"/>
                  </a:cubicBezTo>
                  <a:cubicBezTo>
                    <a:pt x="385788" y="134504"/>
                    <a:pt x="389584" y="136650"/>
                    <a:pt x="385705" y="140034"/>
                  </a:cubicBezTo>
                  <a:cubicBezTo>
                    <a:pt x="380424" y="144738"/>
                    <a:pt x="375059" y="149442"/>
                    <a:pt x="369860" y="154393"/>
                  </a:cubicBezTo>
                  <a:cubicBezTo>
                    <a:pt x="358141" y="165617"/>
                    <a:pt x="351374" y="180389"/>
                    <a:pt x="344112" y="194997"/>
                  </a:cubicBezTo>
                  <a:cubicBezTo>
                    <a:pt x="341636" y="200031"/>
                    <a:pt x="344854" y="202342"/>
                    <a:pt x="346670" y="204817"/>
                  </a:cubicBezTo>
                  <a:cubicBezTo>
                    <a:pt x="347578" y="206055"/>
                    <a:pt x="351539" y="205230"/>
                    <a:pt x="353850" y="204405"/>
                  </a:cubicBezTo>
                  <a:cubicBezTo>
                    <a:pt x="355748" y="203744"/>
                    <a:pt x="357316" y="201764"/>
                    <a:pt x="359049" y="200361"/>
                  </a:cubicBezTo>
                  <a:cubicBezTo>
                    <a:pt x="370190" y="191035"/>
                    <a:pt x="381579" y="182040"/>
                    <a:pt x="392307" y="172302"/>
                  </a:cubicBezTo>
                  <a:cubicBezTo>
                    <a:pt x="401220" y="164214"/>
                    <a:pt x="411371" y="157199"/>
                    <a:pt x="416818" y="145315"/>
                  </a:cubicBezTo>
                  <a:cubicBezTo>
                    <a:pt x="417231" y="144325"/>
                    <a:pt x="418386" y="143417"/>
                    <a:pt x="419376" y="143005"/>
                  </a:cubicBezTo>
                  <a:cubicBezTo>
                    <a:pt x="426886" y="139951"/>
                    <a:pt x="431920" y="143665"/>
                    <a:pt x="433819" y="152743"/>
                  </a:cubicBezTo>
                  <a:cubicBezTo>
                    <a:pt x="436459" y="165534"/>
                    <a:pt x="438523" y="178491"/>
                    <a:pt x="439926" y="191530"/>
                  </a:cubicBezTo>
                  <a:cubicBezTo>
                    <a:pt x="441411" y="204735"/>
                    <a:pt x="441411" y="218104"/>
                    <a:pt x="442649" y="231309"/>
                  </a:cubicBezTo>
                  <a:cubicBezTo>
                    <a:pt x="443309" y="238241"/>
                    <a:pt x="444630" y="245256"/>
                    <a:pt x="446610" y="251940"/>
                  </a:cubicBezTo>
                  <a:cubicBezTo>
                    <a:pt x="447436" y="254664"/>
                    <a:pt x="450406" y="257305"/>
                    <a:pt x="452965" y="258542"/>
                  </a:cubicBezTo>
                  <a:cubicBezTo>
                    <a:pt x="453873" y="259038"/>
                    <a:pt x="456761" y="255654"/>
                    <a:pt x="458412" y="253756"/>
                  </a:cubicBezTo>
                  <a:cubicBezTo>
                    <a:pt x="462455" y="249217"/>
                    <a:pt x="462620" y="243440"/>
                    <a:pt x="463611" y="237581"/>
                  </a:cubicBezTo>
                  <a:cubicBezTo>
                    <a:pt x="466582" y="219425"/>
                    <a:pt x="469388" y="201434"/>
                    <a:pt x="469718" y="182948"/>
                  </a:cubicBezTo>
                  <a:cubicBezTo>
                    <a:pt x="469883" y="166772"/>
                    <a:pt x="464849" y="152825"/>
                    <a:pt x="457091" y="139703"/>
                  </a:cubicBezTo>
                  <a:cubicBezTo>
                    <a:pt x="453542" y="133762"/>
                    <a:pt x="448096" y="129470"/>
                    <a:pt x="440833" y="129800"/>
                  </a:cubicBezTo>
                  <a:cubicBezTo>
                    <a:pt x="436790" y="129965"/>
                    <a:pt x="435882" y="128150"/>
                    <a:pt x="438027" y="124849"/>
                  </a:cubicBezTo>
                  <a:cubicBezTo>
                    <a:pt x="439926" y="121878"/>
                    <a:pt x="442071" y="118989"/>
                    <a:pt x="444547" y="116513"/>
                  </a:cubicBezTo>
                  <a:cubicBezTo>
                    <a:pt x="457091" y="104134"/>
                    <a:pt x="469800" y="91920"/>
                    <a:pt x="483005" y="79624"/>
                  </a:cubicBezTo>
                  <a:cubicBezTo>
                    <a:pt x="487214" y="76158"/>
                    <a:pt x="489524" y="72196"/>
                    <a:pt x="490762" y="66915"/>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2" name="フリーフォーム: 図形 61">
              <a:extLst>
                <a:ext uri="{FF2B5EF4-FFF2-40B4-BE49-F238E27FC236}">
                  <a16:creationId xmlns:a16="http://schemas.microsoft.com/office/drawing/2014/main" id="{D336E76C-637D-5317-7335-D3FD823E7AC7}"/>
                </a:ext>
              </a:extLst>
            </p:cNvPr>
            <p:cNvSpPr/>
            <p:nvPr/>
          </p:nvSpPr>
          <p:spPr>
            <a:xfrm>
              <a:off x="3232309" y="250267"/>
              <a:ext cx="272504" cy="756810"/>
            </a:xfrm>
            <a:custGeom>
              <a:avLst/>
              <a:gdLst>
                <a:gd name="connsiteX0" fmla="*/ 272504 w 272504"/>
                <a:gd name="connsiteY0" fmla="*/ 278814 h 756810"/>
                <a:gd name="connsiteX1" fmla="*/ 270276 w 272504"/>
                <a:gd name="connsiteY1" fmla="*/ 337738 h 756810"/>
                <a:gd name="connsiteX2" fmla="*/ 261198 w 272504"/>
                <a:gd name="connsiteY2" fmla="*/ 378507 h 756810"/>
                <a:gd name="connsiteX3" fmla="*/ 261198 w 272504"/>
                <a:gd name="connsiteY3" fmla="*/ 385109 h 756810"/>
                <a:gd name="connsiteX4" fmla="*/ 265242 w 272504"/>
                <a:gd name="connsiteY4" fmla="*/ 406978 h 756810"/>
                <a:gd name="connsiteX5" fmla="*/ 258805 w 272504"/>
                <a:gd name="connsiteY5" fmla="*/ 461364 h 756810"/>
                <a:gd name="connsiteX6" fmla="*/ 233964 w 272504"/>
                <a:gd name="connsiteY6" fmla="*/ 502380 h 756810"/>
                <a:gd name="connsiteX7" fmla="*/ 204502 w 272504"/>
                <a:gd name="connsiteY7" fmla="*/ 535473 h 756810"/>
                <a:gd name="connsiteX8" fmla="*/ 190555 w 272504"/>
                <a:gd name="connsiteY8" fmla="*/ 549255 h 756810"/>
                <a:gd name="connsiteX9" fmla="*/ 180404 w 272504"/>
                <a:gd name="connsiteY9" fmla="*/ 557508 h 756810"/>
                <a:gd name="connsiteX10" fmla="*/ 148549 w 272504"/>
                <a:gd name="connsiteY10" fmla="*/ 578305 h 756810"/>
                <a:gd name="connsiteX11" fmla="*/ 132456 w 272504"/>
                <a:gd name="connsiteY11" fmla="*/ 598441 h 756810"/>
                <a:gd name="connsiteX12" fmla="*/ 130310 w 272504"/>
                <a:gd name="connsiteY12" fmla="*/ 613956 h 756810"/>
                <a:gd name="connsiteX13" fmla="*/ 120902 w 272504"/>
                <a:gd name="connsiteY13" fmla="*/ 646637 h 756810"/>
                <a:gd name="connsiteX14" fmla="*/ 108606 w 272504"/>
                <a:gd name="connsiteY14" fmla="*/ 668754 h 756810"/>
                <a:gd name="connsiteX15" fmla="*/ 69075 w 272504"/>
                <a:gd name="connsiteY15" fmla="*/ 702673 h 756810"/>
                <a:gd name="connsiteX16" fmla="*/ 15102 w 272504"/>
                <a:gd name="connsiteY16" fmla="*/ 755243 h 756810"/>
                <a:gd name="connsiteX17" fmla="*/ 13617 w 272504"/>
                <a:gd name="connsiteY17" fmla="*/ 756811 h 756810"/>
                <a:gd name="connsiteX18" fmla="*/ 8913 w 272504"/>
                <a:gd name="connsiteY18" fmla="*/ 751116 h 756810"/>
                <a:gd name="connsiteX19" fmla="*/ 9078 w 272504"/>
                <a:gd name="connsiteY19" fmla="*/ 750951 h 756810"/>
                <a:gd name="connsiteX20" fmla="*/ 8088 w 272504"/>
                <a:gd name="connsiteY20" fmla="*/ 750456 h 756810"/>
                <a:gd name="connsiteX21" fmla="*/ 0 w 272504"/>
                <a:gd name="connsiteY21" fmla="*/ 746825 h 756810"/>
                <a:gd name="connsiteX22" fmla="*/ 4456 w 272504"/>
                <a:gd name="connsiteY22" fmla="*/ 742864 h 756810"/>
                <a:gd name="connsiteX23" fmla="*/ 41759 w 272504"/>
                <a:gd name="connsiteY23" fmla="*/ 709275 h 756810"/>
                <a:gd name="connsiteX24" fmla="*/ 57356 w 272504"/>
                <a:gd name="connsiteY24" fmla="*/ 694008 h 756810"/>
                <a:gd name="connsiteX25" fmla="*/ 96639 w 272504"/>
                <a:gd name="connsiteY25" fmla="*/ 659346 h 756810"/>
                <a:gd name="connsiteX26" fmla="*/ 103902 w 272504"/>
                <a:gd name="connsiteY26" fmla="*/ 648865 h 756810"/>
                <a:gd name="connsiteX27" fmla="*/ 114383 w 272504"/>
                <a:gd name="connsiteY27" fmla="*/ 615937 h 756810"/>
                <a:gd name="connsiteX28" fmla="*/ 124286 w 272504"/>
                <a:gd name="connsiteY28" fmla="*/ 571537 h 756810"/>
                <a:gd name="connsiteX29" fmla="*/ 128412 w 272504"/>
                <a:gd name="connsiteY29" fmla="*/ 548925 h 756810"/>
                <a:gd name="connsiteX30" fmla="*/ 136582 w 272504"/>
                <a:gd name="connsiteY30" fmla="*/ 515667 h 756810"/>
                <a:gd name="connsiteX31" fmla="*/ 152510 w 272504"/>
                <a:gd name="connsiteY31" fmla="*/ 452863 h 756810"/>
                <a:gd name="connsiteX32" fmla="*/ 154903 w 272504"/>
                <a:gd name="connsiteY32" fmla="*/ 444693 h 756810"/>
                <a:gd name="connsiteX33" fmla="*/ 153500 w 272504"/>
                <a:gd name="connsiteY33" fmla="*/ 440814 h 756810"/>
                <a:gd name="connsiteX34" fmla="*/ 151850 w 272504"/>
                <a:gd name="connsiteY34" fmla="*/ 442548 h 756810"/>
                <a:gd name="connsiteX35" fmla="*/ 143350 w 272504"/>
                <a:gd name="connsiteY35" fmla="*/ 435120 h 756810"/>
                <a:gd name="connsiteX36" fmla="*/ 145248 w 272504"/>
                <a:gd name="connsiteY36" fmla="*/ 432809 h 756810"/>
                <a:gd name="connsiteX37" fmla="*/ 152510 w 272504"/>
                <a:gd name="connsiteY37" fmla="*/ 420183 h 756810"/>
                <a:gd name="connsiteX38" fmla="*/ 175948 w 272504"/>
                <a:gd name="connsiteY38" fmla="*/ 381147 h 756810"/>
                <a:gd name="connsiteX39" fmla="*/ 198065 w 272504"/>
                <a:gd name="connsiteY39" fmla="*/ 364972 h 756810"/>
                <a:gd name="connsiteX40" fmla="*/ 213910 w 272504"/>
                <a:gd name="connsiteY40" fmla="*/ 362084 h 756810"/>
                <a:gd name="connsiteX41" fmla="*/ 246096 w 272504"/>
                <a:gd name="connsiteY41" fmla="*/ 366210 h 756810"/>
                <a:gd name="connsiteX42" fmla="*/ 248241 w 272504"/>
                <a:gd name="connsiteY42" fmla="*/ 367283 h 756810"/>
                <a:gd name="connsiteX43" fmla="*/ 248902 w 272504"/>
                <a:gd name="connsiteY43" fmla="*/ 364064 h 756810"/>
                <a:gd name="connsiteX44" fmla="*/ 245931 w 272504"/>
                <a:gd name="connsiteY44" fmla="*/ 333859 h 756810"/>
                <a:gd name="connsiteX45" fmla="*/ 244363 w 272504"/>
                <a:gd name="connsiteY45" fmla="*/ 245390 h 756810"/>
                <a:gd name="connsiteX46" fmla="*/ 238256 w 272504"/>
                <a:gd name="connsiteY46" fmla="*/ 207263 h 756810"/>
                <a:gd name="connsiteX47" fmla="*/ 227527 w 272504"/>
                <a:gd name="connsiteY47" fmla="*/ 175160 h 756810"/>
                <a:gd name="connsiteX48" fmla="*/ 197735 w 272504"/>
                <a:gd name="connsiteY48" fmla="*/ 116566 h 756810"/>
                <a:gd name="connsiteX49" fmla="*/ 173389 w 272504"/>
                <a:gd name="connsiteY49" fmla="*/ 72661 h 756810"/>
                <a:gd name="connsiteX50" fmla="*/ 153500 w 272504"/>
                <a:gd name="connsiteY50" fmla="*/ 38660 h 756810"/>
                <a:gd name="connsiteX51" fmla="*/ 144753 w 272504"/>
                <a:gd name="connsiteY51" fmla="*/ 25456 h 756810"/>
                <a:gd name="connsiteX52" fmla="*/ 141451 w 272504"/>
                <a:gd name="connsiteY52" fmla="*/ 24383 h 756810"/>
                <a:gd name="connsiteX53" fmla="*/ 141451 w 272504"/>
                <a:gd name="connsiteY53" fmla="*/ 27932 h 756810"/>
                <a:gd name="connsiteX54" fmla="*/ 134437 w 272504"/>
                <a:gd name="connsiteY54" fmla="*/ 29995 h 756810"/>
                <a:gd name="connsiteX55" fmla="*/ 125524 w 272504"/>
                <a:gd name="connsiteY55" fmla="*/ 10106 h 756810"/>
                <a:gd name="connsiteX56" fmla="*/ 131383 w 272504"/>
                <a:gd name="connsiteY56" fmla="*/ 120 h 756810"/>
                <a:gd name="connsiteX57" fmla="*/ 139966 w 272504"/>
                <a:gd name="connsiteY57" fmla="*/ 4576 h 756810"/>
                <a:gd name="connsiteX58" fmla="*/ 155481 w 272504"/>
                <a:gd name="connsiteY58" fmla="*/ 21329 h 756810"/>
                <a:gd name="connsiteX59" fmla="*/ 181560 w 272504"/>
                <a:gd name="connsiteY59" fmla="*/ 62428 h 756810"/>
                <a:gd name="connsiteX60" fmla="*/ 209784 w 272504"/>
                <a:gd name="connsiteY60" fmla="*/ 113842 h 756810"/>
                <a:gd name="connsiteX61" fmla="*/ 233304 w 272504"/>
                <a:gd name="connsiteY61" fmla="*/ 160057 h 756810"/>
                <a:gd name="connsiteX62" fmla="*/ 250717 w 272504"/>
                <a:gd name="connsiteY62" fmla="*/ 215020 h 756810"/>
                <a:gd name="connsiteX63" fmla="*/ 256577 w 272504"/>
                <a:gd name="connsiteY63" fmla="*/ 276503 h 756810"/>
                <a:gd name="connsiteX64" fmla="*/ 255504 w 272504"/>
                <a:gd name="connsiteY64" fmla="*/ 333364 h 756810"/>
                <a:gd name="connsiteX65" fmla="*/ 257319 w 272504"/>
                <a:gd name="connsiteY65" fmla="*/ 337656 h 756810"/>
                <a:gd name="connsiteX66" fmla="*/ 260208 w 272504"/>
                <a:gd name="connsiteY66" fmla="*/ 333117 h 756810"/>
                <a:gd name="connsiteX67" fmla="*/ 262601 w 272504"/>
                <a:gd name="connsiteY67" fmla="*/ 299281 h 756810"/>
                <a:gd name="connsiteX68" fmla="*/ 260373 w 272504"/>
                <a:gd name="connsiteY68" fmla="*/ 249599 h 756810"/>
                <a:gd name="connsiteX69" fmla="*/ 251460 w 272504"/>
                <a:gd name="connsiteY69" fmla="*/ 196864 h 756810"/>
                <a:gd name="connsiteX70" fmla="*/ 229920 w 272504"/>
                <a:gd name="connsiteY70" fmla="*/ 128615 h 756810"/>
                <a:gd name="connsiteX71" fmla="*/ 234955 w 272504"/>
                <a:gd name="connsiteY71" fmla="*/ 121270 h 756810"/>
                <a:gd name="connsiteX72" fmla="*/ 245766 w 272504"/>
                <a:gd name="connsiteY72" fmla="*/ 132988 h 756810"/>
                <a:gd name="connsiteX73" fmla="*/ 256742 w 272504"/>
                <a:gd name="connsiteY73" fmla="*/ 181514 h 756810"/>
                <a:gd name="connsiteX74" fmla="*/ 266480 w 272504"/>
                <a:gd name="connsiteY74" fmla="*/ 224016 h 756810"/>
                <a:gd name="connsiteX75" fmla="*/ 268956 w 272504"/>
                <a:gd name="connsiteY75" fmla="*/ 243575 h 756810"/>
                <a:gd name="connsiteX76" fmla="*/ 272422 w 272504"/>
                <a:gd name="connsiteY76" fmla="*/ 278896 h 756810"/>
                <a:gd name="connsiteX77" fmla="*/ 251790 w 272504"/>
                <a:gd name="connsiteY77" fmla="*/ 432479 h 756810"/>
                <a:gd name="connsiteX78" fmla="*/ 250635 w 272504"/>
                <a:gd name="connsiteY78" fmla="*/ 399386 h 756810"/>
                <a:gd name="connsiteX79" fmla="*/ 234294 w 272504"/>
                <a:gd name="connsiteY79" fmla="*/ 377599 h 756810"/>
                <a:gd name="connsiteX80" fmla="*/ 217129 w 272504"/>
                <a:gd name="connsiteY80" fmla="*/ 378424 h 756810"/>
                <a:gd name="connsiteX81" fmla="*/ 196249 w 272504"/>
                <a:gd name="connsiteY81" fmla="*/ 390638 h 756810"/>
                <a:gd name="connsiteX82" fmla="*/ 187089 w 272504"/>
                <a:gd name="connsiteY82" fmla="*/ 395590 h 756810"/>
                <a:gd name="connsiteX83" fmla="*/ 179496 w 272504"/>
                <a:gd name="connsiteY83" fmla="*/ 400706 h 756810"/>
                <a:gd name="connsiteX84" fmla="*/ 177103 w 272504"/>
                <a:gd name="connsiteY84" fmla="*/ 406896 h 756810"/>
                <a:gd name="connsiteX85" fmla="*/ 170171 w 272504"/>
                <a:gd name="connsiteY85" fmla="*/ 420100 h 756810"/>
                <a:gd name="connsiteX86" fmla="*/ 166045 w 272504"/>
                <a:gd name="connsiteY86" fmla="*/ 448820 h 756810"/>
                <a:gd name="connsiteX87" fmla="*/ 159277 w 272504"/>
                <a:gd name="connsiteY87" fmla="*/ 478777 h 756810"/>
                <a:gd name="connsiteX88" fmla="*/ 151437 w 272504"/>
                <a:gd name="connsiteY88" fmla="*/ 506919 h 756810"/>
                <a:gd name="connsiteX89" fmla="*/ 141617 w 272504"/>
                <a:gd name="connsiteY89" fmla="*/ 553299 h 756810"/>
                <a:gd name="connsiteX90" fmla="*/ 141782 w 272504"/>
                <a:gd name="connsiteY90" fmla="*/ 560974 h 756810"/>
                <a:gd name="connsiteX91" fmla="*/ 150694 w 272504"/>
                <a:gd name="connsiteY91" fmla="*/ 561634 h 756810"/>
                <a:gd name="connsiteX92" fmla="*/ 162578 w 272504"/>
                <a:gd name="connsiteY92" fmla="*/ 552639 h 756810"/>
                <a:gd name="connsiteX93" fmla="*/ 196167 w 272504"/>
                <a:gd name="connsiteY93" fmla="*/ 525075 h 756810"/>
                <a:gd name="connsiteX94" fmla="*/ 223318 w 272504"/>
                <a:gd name="connsiteY94" fmla="*/ 494292 h 756810"/>
                <a:gd name="connsiteX95" fmla="*/ 232726 w 272504"/>
                <a:gd name="connsiteY95" fmla="*/ 484059 h 756810"/>
                <a:gd name="connsiteX96" fmla="*/ 251708 w 272504"/>
                <a:gd name="connsiteY96" fmla="*/ 432644 h 75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72504" h="756810">
                  <a:moveTo>
                    <a:pt x="272504" y="278814"/>
                  </a:moveTo>
                  <a:cubicBezTo>
                    <a:pt x="272504" y="298455"/>
                    <a:pt x="271184" y="318097"/>
                    <a:pt x="270276" y="337738"/>
                  </a:cubicBezTo>
                  <a:cubicBezTo>
                    <a:pt x="269616" y="351933"/>
                    <a:pt x="267140" y="365632"/>
                    <a:pt x="261198" y="378507"/>
                  </a:cubicBezTo>
                  <a:cubicBezTo>
                    <a:pt x="260373" y="380322"/>
                    <a:pt x="260868" y="382963"/>
                    <a:pt x="261198" y="385109"/>
                  </a:cubicBezTo>
                  <a:cubicBezTo>
                    <a:pt x="262436" y="392454"/>
                    <a:pt x="264664" y="399633"/>
                    <a:pt x="265242" y="406978"/>
                  </a:cubicBezTo>
                  <a:cubicBezTo>
                    <a:pt x="266563" y="425547"/>
                    <a:pt x="264912" y="443785"/>
                    <a:pt x="258805" y="461364"/>
                  </a:cubicBezTo>
                  <a:cubicBezTo>
                    <a:pt x="253358" y="477044"/>
                    <a:pt x="244115" y="490083"/>
                    <a:pt x="233964" y="502380"/>
                  </a:cubicBezTo>
                  <a:cubicBezTo>
                    <a:pt x="224556" y="513768"/>
                    <a:pt x="214488" y="524579"/>
                    <a:pt x="204502" y="535473"/>
                  </a:cubicBezTo>
                  <a:cubicBezTo>
                    <a:pt x="200293" y="540095"/>
                    <a:pt x="195589" y="544221"/>
                    <a:pt x="190555" y="549255"/>
                  </a:cubicBezTo>
                  <a:cubicBezTo>
                    <a:pt x="187171" y="552061"/>
                    <a:pt x="183953" y="555032"/>
                    <a:pt x="180404" y="557508"/>
                  </a:cubicBezTo>
                  <a:cubicBezTo>
                    <a:pt x="169923" y="564605"/>
                    <a:pt x="159607" y="572198"/>
                    <a:pt x="148549" y="578305"/>
                  </a:cubicBezTo>
                  <a:cubicBezTo>
                    <a:pt x="140296" y="582844"/>
                    <a:pt x="132291" y="586227"/>
                    <a:pt x="132456" y="598441"/>
                  </a:cubicBezTo>
                  <a:cubicBezTo>
                    <a:pt x="132456" y="603640"/>
                    <a:pt x="131631" y="608922"/>
                    <a:pt x="130310" y="613956"/>
                  </a:cubicBezTo>
                  <a:cubicBezTo>
                    <a:pt x="127422" y="624932"/>
                    <a:pt x="123213" y="635578"/>
                    <a:pt x="120902" y="646637"/>
                  </a:cubicBezTo>
                  <a:cubicBezTo>
                    <a:pt x="119004" y="655798"/>
                    <a:pt x="114630" y="663142"/>
                    <a:pt x="108606" y="668754"/>
                  </a:cubicBezTo>
                  <a:cubicBezTo>
                    <a:pt x="95814" y="680556"/>
                    <a:pt x="81784" y="690789"/>
                    <a:pt x="69075" y="702673"/>
                  </a:cubicBezTo>
                  <a:cubicBezTo>
                    <a:pt x="50754" y="719756"/>
                    <a:pt x="33011" y="737582"/>
                    <a:pt x="15102" y="755243"/>
                  </a:cubicBezTo>
                  <a:cubicBezTo>
                    <a:pt x="14607" y="755738"/>
                    <a:pt x="14112" y="756316"/>
                    <a:pt x="13617" y="756811"/>
                  </a:cubicBezTo>
                  <a:lnTo>
                    <a:pt x="8913" y="751116"/>
                  </a:lnTo>
                  <a:cubicBezTo>
                    <a:pt x="8913" y="751116"/>
                    <a:pt x="8995" y="751034"/>
                    <a:pt x="9078" y="750951"/>
                  </a:cubicBezTo>
                  <a:cubicBezTo>
                    <a:pt x="8748" y="750786"/>
                    <a:pt x="8253" y="750291"/>
                    <a:pt x="8088" y="750456"/>
                  </a:cubicBezTo>
                  <a:lnTo>
                    <a:pt x="0" y="746825"/>
                  </a:lnTo>
                  <a:cubicBezTo>
                    <a:pt x="1485" y="745505"/>
                    <a:pt x="2971" y="744184"/>
                    <a:pt x="4456" y="742864"/>
                  </a:cubicBezTo>
                  <a:cubicBezTo>
                    <a:pt x="17001" y="731805"/>
                    <a:pt x="29462" y="720581"/>
                    <a:pt x="41759" y="709275"/>
                  </a:cubicBezTo>
                  <a:cubicBezTo>
                    <a:pt x="47123" y="704406"/>
                    <a:pt x="51910" y="698794"/>
                    <a:pt x="57356" y="694008"/>
                  </a:cubicBezTo>
                  <a:cubicBezTo>
                    <a:pt x="70396" y="682371"/>
                    <a:pt x="83765" y="671065"/>
                    <a:pt x="96639" y="659346"/>
                  </a:cubicBezTo>
                  <a:cubicBezTo>
                    <a:pt x="99693" y="656623"/>
                    <a:pt x="102499" y="652744"/>
                    <a:pt x="103902" y="648865"/>
                  </a:cubicBezTo>
                  <a:cubicBezTo>
                    <a:pt x="107863" y="638137"/>
                    <a:pt x="111494" y="627161"/>
                    <a:pt x="114383" y="615937"/>
                  </a:cubicBezTo>
                  <a:cubicBezTo>
                    <a:pt x="118179" y="601247"/>
                    <a:pt x="121150" y="586392"/>
                    <a:pt x="124286" y="571537"/>
                  </a:cubicBezTo>
                  <a:cubicBezTo>
                    <a:pt x="125854" y="564027"/>
                    <a:pt x="126762" y="556352"/>
                    <a:pt x="128412" y="548925"/>
                  </a:cubicBezTo>
                  <a:cubicBezTo>
                    <a:pt x="130888" y="537784"/>
                    <a:pt x="133859" y="526808"/>
                    <a:pt x="136582" y="515667"/>
                  </a:cubicBezTo>
                  <a:cubicBezTo>
                    <a:pt x="141699" y="494705"/>
                    <a:pt x="144505" y="473000"/>
                    <a:pt x="152510" y="452863"/>
                  </a:cubicBezTo>
                  <a:cubicBezTo>
                    <a:pt x="153500" y="450223"/>
                    <a:pt x="154408" y="447499"/>
                    <a:pt x="154903" y="444693"/>
                  </a:cubicBezTo>
                  <a:cubicBezTo>
                    <a:pt x="155068" y="443538"/>
                    <a:pt x="153996" y="442135"/>
                    <a:pt x="153500" y="440814"/>
                  </a:cubicBezTo>
                  <a:cubicBezTo>
                    <a:pt x="153005" y="441392"/>
                    <a:pt x="152345" y="441970"/>
                    <a:pt x="151850" y="442548"/>
                  </a:cubicBezTo>
                  <a:lnTo>
                    <a:pt x="143350" y="435120"/>
                  </a:lnTo>
                  <a:cubicBezTo>
                    <a:pt x="144010" y="434377"/>
                    <a:pt x="144753" y="433635"/>
                    <a:pt x="145248" y="432809"/>
                  </a:cubicBezTo>
                  <a:cubicBezTo>
                    <a:pt x="147723" y="428601"/>
                    <a:pt x="150034" y="424392"/>
                    <a:pt x="152510" y="420183"/>
                  </a:cubicBezTo>
                  <a:cubicBezTo>
                    <a:pt x="160268" y="407143"/>
                    <a:pt x="168190" y="394187"/>
                    <a:pt x="175948" y="381147"/>
                  </a:cubicBezTo>
                  <a:cubicBezTo>
                    <a:pt x="181147" y="372400"/>
                    <a:pt x="185438" y="362909"/>
                    <a:pt x="198065" y="364972"/>
                  </a:cubicBezTo>
                  <a:cubicBezTo>
                    <a:pt x="203099" y="365797"/>
                    <a:pt x="208628" y="362744"/>
                    <a:pt x="213910" y="362084"/>
                  </a:cubicBezTo>
                  <a:cubicBezTo>
                    <a:pt x="224886" y="360681"/>
                    <a:pt x="235945" y="359773"/>
                    <a:pt x="246096" y="366210"/>
                  </a:cubicBezTo>
                  <a:cubicBezTo>
                    <a:pt x="246756" y="366623"/>
                    <a:pt x="247581" y="366953"/>
                    <a:pt x="248241" y="367283"/>
                  </a:cubicBezTo>
                  <a:cubicBezTo>
                    <a:pt x="248489" y="366210"/>
                    <a:pt x="249067" y="365137"/>
                    <a:pt x="248902" y="364064"/>
                  </a:cubicBezTo>
                  <a:cubicBezTo>
                    <a:pt x="247911" y="353996"/>
                    <a:pt x="246178" y="343928"/>
                    <a:pt x="245931" y="333859"/>
                  </a:cubicBezTo>
                  <a:cubicBezTo>
                    <a:pt x="245188" y="304397"/>
                    <a:pt x="245518" y="274853"/>
                    <a:pt x="244363" y="245390"/>
                  </a:cubicBezTo>
                  <a:cubicBezTo>
                    <a:pt x="243868" y="232599"/>
                    <a:pt x="241227" y="219724"/>
                    <a:pt x="238256" y="207263"/>
                  </a:cubicBezTo>
                  <a:cubicBezTo>
                    <a:pt x="235615" y="196287"/>
                    <a:pt x="232231" y="185228"/>
                    <a:pt x="227527" y="175160"/>
                  </a:cubicBezTo>
                  <a:cubicBezTo>
                    <a:pt x="218284" y="155271"/>
                    <a:pt x="207968" y="135877"/>
                    <a:pt x="197735" y="116566"/>
                  </a:cubicBezTo>
                  <a:cubicBezTo>
                    <a:pt x="189895" y="101793"/>
                    <a:pt x="181642" y="87186"/>
                    <a:pt x="173389" y="72661"/>
                  </a:cubicBezTo>
                  <a:cubicBezTo>
                    <a:pt x="166952" y="61272"/>
                    <a:pt x="160268" y="49884"/>
                    <a:pt x="153500" y="38660"/>
                  </a:cubicBezTo>
                  <a:cubicBezTo>
                    <a:pt x="150777" y="34121"/>
                    <a:pt x="147806" y="29747"/>
                    <a:pt x="144753" y="25456"/>
                  </a:cubicBezTo>
                  <a:cubicBezTo>
                    <a:pt x="144175" y="24630"/>
                    <a:pt x="142607" y="24713"/>
                    <a:pt x="141451" y="24383"/>
                  </a:cubicBezTo>
                  <a:cubicBezTo>
                    <a:pt x="141451" y="25538"/>
                    <a:pt x="141204" y="26859"/>
                    <a:pt x="141451" y="27932"/>
                  </a:cubicBezTo>
                  <a:lnTo>
                    <a:pt x="134437" y="29995"/>
                  </a:lnTo>
                  <a:cubicBezTo>
                    <a:pt x="132126" y="23145"/>
                    <a:pt x="129237" y="16460"/>
                    <a:pt x="125524" y="10106"/>
                  </a:cubicBezTo>
                  <a:cubicBezTo>
                    <a:pt x="122718" y="5402"/>
                    <a:pt x="126514" y="-953"/>
                    <a:pt x="131383" y="120"/>
                  </a:cubicBezTo>
                  <a:cubicBezTo>
                    <a:pt x="134437" y="780"/>
                    <a:pt x="137655" y="2431"/>
                    <a:pt x="139966" y="4576"/>
                  </a:cubicBezTo>
                  <a:cubicBezTo>
                    <a:pt x="145413" y="9776"/>
                    <a:pt x="151190" y="15057"/>
                    <a:pt x="155481" y="21329"/>
                  </a:cubicBezTo>
                  <a:cubicBezTo>
                    <a:pt x="164642" y="34616"/>
                    <a:pt x="173389" y="48398"/>
                    <a:pt x="181560" y="62428"/>
                  </a:cubicBezTo>
                  <a:cubicBezTo>
                    <a:pt x="191380" y="79263"/>
                    <a:pt x="200623" y="96512"/>
                    <a:pt x="209784" y="113842"/>
                  </a:cubicBezTo>
                  <a:cubicBezTo>
                    <a:pt x="217872" y="129110"/>
                    <a:pt x="225712" y="144542"/>
                    <a:pt x="233304" y="160057"/>
                  </a:cubicBezTo>
                  <a:cubicBezTo>
                    <a:pt x="241722" y="177388"/>
                    <a:pt x="246756" y="195874"/>
                    <a:pt x="250717" y="215020"/>
                  </a:cubicBezTo>
                  <a:cubicBezTo>
                    <a:pt x="254844" y="235322"/>
                    <a:pt x="256494" y="255871"/>
                    <a:pt x="256577" y="276503"/>
                  </a:cubicBezTo>
                  <a:cubicBezTo>
                    <a:pt x="256577" y="295484"/>
                    <a:pt x="255834" y="314383"/>
                    <a:pt x="255504" y="333364"/>
                  </a:cubicBezTo>
                  <a:cubicBezTo>
                    <a:pt x="255504" y="334767"/>
                    <a:pt x="256659" y="336253"/>
                    <a:pt x="257319" y="337656"/>
                  </a:cubicBezTo>
                  <a:cubicBezTo>
                    <a:pt x="258310" y="336170"/>
                    <a:pt x="260043" y="334767"/>
                    <a:pt x="260208" y="333117"/>
                  </a:cubicBezTo>
                  <a:cubicBezTo>
                    <a:pt x="261281" y="321810"/>
                    <a:pt x="262684" y="310587"/>
                    <a:pt x="262601" y="299281"/>
                  </a:cubicBezTo>
                  <a:cubicBezTo>
                    <a:pt x="262436" y="282693"/>
                    <a:pt x="261116" y="266187"/>
                    <a:pt x="260373" y="249599"/>
                  </a:cubicBezTo>
                  <a:cubicBezTo>
                    <a:pt x="259548" y="231608"/>
                    <a:pt x="256577" y="214030"/>
                    <a:pt x="251460" y="196864"/>
                  </a:cubicBezTo>
                  <a:cubicBezTo>
                    <a:pt x="244610" y="174004"/>
                    <a:pt x="240154" y="150319"/>
                    <a:pt x="229920" y="128615"/>
                  </a:cubicBezTo>
                  <a:cubicBezTo>
                    <a:pt x="227775" y="123993"/>
                    <a:pt x="229920" y="121435"/>
                    <a:pt x="234955" y="121270"/>
                  </a:cubicBezTo>
                  <a:cubicBezTo>
                    <a:pt x="241887" y="121105"/>
                    <a:pt x="243620" y="123333"/>
                    <a:pt x="245766" y="132988"/>
                  </a:cubicBezTo>
                  <a:cubicBezTo>
                    <a:pt x="249232" y="149164"/>
                    <a:pt x="253028" y="165339"/>
                    <a:pt x="256742" y="181514"/>
                  </a:cubicBezTo>
                  <a:cubicBezTo>
                    <a:pt x="259960" y="195627"/>
                    <a:pt x="263509" y="209739"/>
                    <a:pt x="266480" y="224016"/>
                  </a:cubicBezTo>
                  <a:cubicBezTo>
                    <a:pt x="267800" y="230453"/>
                    <a:pt x="268296" y="237055"/>
                    <a:pt x="268956" y="243575"/>
                  </a:cubicBezTo>
                  <a:cubicBezTo>
                    <a:pt x="270276" y="255294"/>
                    <a:pt x="272422" y="267095"/>
                    <a:pt x="272422" y="278896"/>
                  </a:cubicBezTo>
                  <a:close/>
                  <a:moveTo>
                    <a:pt x="251790" y="432479"/>
                  </a:moveTo>
                  <a:cubicBezTo>
                    <a:pt x="252038" y="421503"/>
                    <a:pt x="251295" y="410362"/>
                    <a:pt x="250635" y="399386"/>
                  </a:cubicBezTo>
                  <a:cubicBezTo>
                    <a:pt x="249975" y="389483"/>
                    <a:pt x="242712" y="379167"/>
                    <a:pt x="234294" y="377599"/>
                  </a:cubicBezTo>
                  <a:cubicBezTo>
                    <a:pt x="228765" y="376608"/>
                    <a:pt x="222906" y="378176"/>
                    <a:pt x="217129" y="378424"/>
                  </a:cubicBezTo>
                  <a:cubicBezTo>
                    <a:pt x="208298" y="378837"/>
                    <a:pt x="201201" y="383376"/>
                    <a:pt x="196249" y="390638"/>
                  </a:cubicBezTo>
                  <a:cubicBezTo>
                    <a:pt x="193526" y="394517"/>
                    <a:pt x="191133" y="396250"/>
                    <a:pt x="187089" y="395590"/>
                  </a:cubicBezTo>
                  <a:cubicBezTo>
                    <a:pt x="183045" y="394847"/>
                    <a:pt x="180817" y="396745"/>
                    <a:pt x="179496" y="400706"/>
                  </a:cubicBezTo>
                  <a:cubicBezTo>
                    <a:pt x="178919" y="402439"/>
                    <a:pt x="177928" y="403925"/>
                    <a:pt x="177103" y="406896"/>
                  </a:cubicBezTo>
                  <a:cubicBezTo>
                    <a:pt x="174627" y="411270"/>
                    <a:pt x="170088" y="415726"/>
                    <a:pt x="170171" y="420100"/>
                  </a:cubicBezTo>
                  <a:cubicBezTo>
                    <a:pt x="170336" y="430086"/>
                    <a:pt x="167943" y="439329"/>
                    <a:pt x="166045" y="448820"/>
                  </a:cubicBezTo>
                  <a:cubicBezTo>
                    <a:pt x="164064" y="458888"/>
                    <a:pt x="161836" y="468874"/>
                    <a:pt x="159277" y="478777"/>
                  </a:cubicBezTo>
                  <a:cubicBezTo>
                    <a:pt x="156884" y="488185"/>
                    <a:pt x="153665" y="497428"/>
                    <a:pt x="151437" y="506919"/>
                  </a:cubicBezTo>
                  <a:cubicBezTo>
                    <a:pt x="147806" y="522269"/>
                    <a:pt x="144753" y="537784"/>
                    <a:pt x="141617" y="553299"/>
                  </a:cubicBezTo>
                  <a:cubicBezTo>
                    <a:pt x="141121" y="555857"/>
                    <a:pt x="140874" y="560561"/>
                    <a:pt x="141782" y="560974"/>
                  </a:cubicBezTo>
                  <a:cubicBezTo>
                    <a:pt x="144422" y="562212"/>
                    <a:pt x="148301" y="562872"/>
                    <a:pt x="150694" y="561634"/>
                  </a:cubicBezTo>
                  <a:cubicBezTo>
                    <a:pt x="154986" y="559488"/>
                    <a:pt x="158617" y="555692"/>
                    <a:pt x="162578" y="552639"/>
                  </a:cubicBezTo>
                  <a:cubicBezTo>
                    <a:pt x="174132" y="543973"/>
                    <a:pt x="186759" y="536959"/>
                    <a:pt x="196167" y="525075"/>
                  </a:cubicBezTo>
                  <a:cubicBezTo>
                    <a:pt x="204667" y="514346"/>
                    <a:pt x="214240" y="504525"/>
                    <a:pt x="223318" y="494292"/>
                  </a:cubicBezTo>
                  <a:cubicBezTo>
                    <a:pt x="226454" y="490826"/>
                    <a:pt x="230085" y="487855"/>
                    <a:pt x="232726" y="484059"/>
                  </a:cubicBezTo>
                  <a:cubicBezTo>
                    <a:pt x="243207" y="468709"/>
                    <a:pt x="251212" y="452121"/>
                    <a:pt x="251708" y="43264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3" name="フリーフォーム: 図形 62">
              <a:extLst>
                <a:ext uri="{FF2B5EF4-FFF2-40B4-BE49-F238E27FC236}">
                  <a16:creationId xmlns:a16="http://schemas.microsoft.com/office/drawing/2014/main" id="{5B905B94-5E15-66FF-0544-40F966E15764}"/>
                </a:ext>
              </a:extLst>
            </p:cNvPr>
            <p:cNvSpPr/>
            <p:nvPr/>
          </p:nvSpPr>
          <p:spPr>
            <a:xfrm>
              <a:off x="3373534" y="627376"/>
              <a:ext cx="110614" cy="185021"/>
            </a:xfrm>
            <a:custGeom>
              <a:avLst/>
              <a:gdLst>
                <a:gd name="connsiteX0" fmla="*/ 109410 w 110614"/>
                <a:gd name="connsiteY0" fmla="*/ 22277 h 185021"/>
                <a:gd name="connsiteX1" fmla="*/ 110566 w 110614"/>
                <a:gd name="connsiteY1" fmla="*/ 55370 h 185021"/>
                <a:gd name="connsiteX2" fmla="*/ 91584 w 110614"/>
                <a:gd name="connsiteY2" fmla="*/ 106785 h 185021"/>
                <a:gd name="connsiteX3" fmla="*/ 82176 w 110614"/>
                <a:gd name="connsiteY3" fmla="*/ 117018 h 185021"/>
                <a:gd name="connsiteX4" fmla="*/ 55025 w 110614"/>
                <a:gd name="connsiteY4" fmla="*/ 147801 h 185021"/>
                <a:gd name="connsiteX5" fmla="*/ 21436 w 110614"/>
                <a:gd name="connsiteY5" fmla="*/ 175365 h 185021"/>
                <a:gd name="connsiteX6" fmla="*/ 9552 w 110614"/>
                <a:gd name="connsiteY6" fmla="*/ 184360 h 185021"/>
                <a:gd name="connsiteX7" fmla="*/ 640 w 110614"/>
                <a:gd name="connsiteY7" fmla="*/ 183700 h 185021"/>
                <a:gd name="connsiteX8" fmla="*/ 475 w 110614"/>
                <a:gd name="connsiteY8" fmla="*/ 176025 h 185021"/>
                <a:gd name="connsiteX9" fmla="*/ 10295 w 110614"/>
                <a:gd name="connsiteY9" fmla="*/ 129645 h 185021"/>
                <a:gd name="connsiteX10" fmla="*/ 18135 w 110614"/>
                <a:gd name="connsiteY10" fmla="*/ 101503 h 185021"/>
                <a:gd name="connsiteX11" fmla="*/ 24903 w 110614"/>
                <a:gd name="connsiteY11" fmla="*/ 71546 h 185021"/>
                <a:gd name="connsiteX12" fmla="*/ 29029 w 110614"/>
                <a:gd name="connsiteY12" fmla="*/ 42826 h 185021"/>
                <a:gd name="connsiteX13" fmla="*/ 35961 w 110614"/>
                <a:gd name="connsiteY13" fmla="*/ 29622 h 185021"/>
                <a:gd name="connsiteX14" fmla="*/ 38354 w 110614"/>
                <a:gd name="connsiteY14" fmla="*/ 23432 h 185021"/>
                <a:gd name="connsiteX15" fmla="*/ 45947 w 110614"/>
                <a:gd name="connsiteY15" fmla="*/ 18316 h 185021"/>
                <a:gd name="connsiteX16" fmla="*/ 55107 w 110614"/>
                <a:gd name="connsiteY16" fmla="*/ 13364 h 185021"/>
                <a:gd name="connsiteX17" fmla="*/ 75987 w 110614"/>
                <a:gd name="connsiteY17" fmla="*/ 1150 h 185021"/>
                <a:gd name="connsiteX18" fmla="*/ 93152 w 110614"/>
                <a:gd name="connsiteY18" fmla="*/ 325 h 185021"/>
                <a:gd name="connsiteX19" fmla="*/ 109493 w 110614"/>
                <a:gd name="connsiteY19" fmla="*/ 22112 h 185021"/>
                <a:gd name="connsiteX20" fmla="*/ 84735 w 110614"/>
                <a:gd name="connsiteY20" fmla="*/ 56196 h 185021"/>
                <a:gd name="connsiteX21" fmla="*/ 86468 w 110614"/>
                <a:gd name="connsiteY21" fmla="*/ 51409 h 185021"/>
                <a:gd name="connsiteX22" fmla="*/ 78215 w 110614"/>
                <a:gd name="connsiteY22" fmla="*/ 47778 h 185021"/>
                <a:gd name="connsiteX23" fmla="*/ 73181 w 110614"/>
                <a:gd name="connsiteY23" fmla="*/ 51739 h 185021"/>
                <a:gd name="connsiteX24" fmla="*/ 53127 w 110614"/>
                <a:gd name="connsiteY24" fmla="*/ 82934 h 185021"/>
                <a:gd name="connsiteX25" fmla="*/ 51064 w 110614"/>
                <a:gd name="connsiteY25" fmla="*/ 85410 h 185021"/>
                <a:gd name="connsiteX26" fmla="*/ 49578 w 110614"/>
                <a:gd name="connsiteY26" fmla="*/ 82192 h 185021"/>
                <a:gd name="connsiteX27" fmla="*/ 53127 w 110614"/>
                <a:gd name="connsiteY27" fmla="*/ 70638 h 185021"/>
                <a:gd name="connsiteX28" fmla="*/ 67321 w 110614"/>
                <a:gd name="connsiteY28" fmla="*/ 39360 h 185021"/>
                <a:gd name="connsiteX29" fmla="*/ 63525 w 110614"/>
                <a:gd name="connsiteY29" fmla="*/ 27971 h 185021"/>
                <a:gd name="connsiteX30" fmla="*/ 53457 w 110614"/>
                <a:gd name="connsiteY30" fmla="*/ 33088 h 185021"/>
                <a:gd name="connsiteX31" fmla="*/ 38602 w 110614"/>
                <a:gd name="connsiteY31" fmla="*/ 79138 h 185021"/>
                <a:gd name="connsiteX32" fmla="*/ 26471 w 110614"/>
                <a:gd name="connsiteY32" fmla="*/ 129727 h 185021"/>
                <a:gd name="connsiteX33" fmla="*/ 32495 w 110614"/>
                <a:gd name="connsiteY33" fmla="*/ 143014 h 185021"/>
                <a:gd name="connsiteX34" fmla="*/ 40583 w 110614"/>
                <a:gd name="connsiteY34" fmla="*/ 135504 h 185021"/>
                <a:gd name="connsiteX35" fmla="*/ 55603 w 110614"/>
                <a:gd name="connsiteY35" fmla="*/ 98697 h 185021"/>
                <a:gd name="connsiteX36" fmla="*/ 62040 w 110614"/>
                <a:gd name="connsiteY36" fmla="*/ 88629 h 185021"/>
                <a:gd name="connsiteX37" fmla="*/ 84817 w 110614"/>
                <a:gd name="connsiteY37" fmla="*/ 56113 h 185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0614" h="185021">
                  <a:moveTo>
                    <a:pt x="109410" y="22277"/>
                  </a:moveTo>
                  <a:cubicBezTo>
                    <a:pt x="110070" y="33253"/>
                    <a:pt x="110813" y="44394"/>
                    <a:pt x="110566" y="55370"/>
                  </a:cubicBezTo>
                  <a:cubicBezTo>
                    <a:pt x="110070" y="74847"/>
                    <a:pt x="102065" y="91517"/>
                    <a:pt x="91584" y="106785"/>
                  </a:cubicBezTo>
                  <a:cubicBezTo>
                    <a:pt x="88944" y="110581"/>
                    <a:pt x="85312" y="113552"/>
                    <a:pt x="82176" y="117018"/>
                  </a:cubicBezTo>
                  <a:cubicBezTo>
                    <a:pt x="73016" y="127251"/>
                    <a:pt x="63525" y="137072"/>
                    <a:pt x="55025" y="147801"/>
                  </a:cubicBezTo>
                  <a:cubicBezTo>
                    <a:pt x="45617" y="159684"/>
                    <a:pt x="32990" y="166782"/>
                    <a:pt x="21436" y="175365"/>
                  </a:cubicBezTo>
                  <a:cubicBezTo>
                    <a:pt x="17475" y="178336"/>
                    <a:pt x="13844" y="182214"/>
                    <a:pt x="9552" y="184360"/>
                  </a:cubicBezTo>
                  <a:cubicBezTo>
                    <a:pt x="7077" y="185598"/>
                    <a:pt x="3280" y="184938"/>
                    <a:pt x="640" y="183700"/>
                  </a:cubicBezTo>
                  <a:cubicBezTo>
                    <a:pt x="-268" y="183287"/>
                    <a:pt x="-103" y="178583"/>
                    <a:pt x="475" y="176025"/>
                  </a:cubicBezTo>
                  <a:cubicBezTo>
                    <a:pt x="3611" y="160510"/>
                    <a:pt x="6664" y="144995"/>
                    <a:pt x="10295" y="129645"/>
                  </a:cubicBezTo>
                  <a:cubicBezTo>
                    <a:pt x="12523" y="120154"/>
                    <a:pt x="15742" y="110993"/>
                    <a:pt x="18135" y="101503"/>
                  </a:cubicBezTo>
                  <a:cubicBezTo>
                    <a:pt x="20611" y="91600"/>
                    <a:pt x="22839" y="81614"/>
                    <a:pt x="24903" y="71546"/>
                  </a:cubicBezTo>
                  <a:cubicBezTo>
                    <a:pt x="26801" y="62137"/>
                    <a:pt x="29194" y="52812"/>
                    <a:pt x="29029" y="42826"/>
                  </a:cubicBezTo>
                  <a:cubicBezTo>
                    <a:pt x="29029" y="38452"/>
                    <a:pt x="33485" y="33996"/>
                    <a:pt x="35961" y="29622"/>
                  </a:cubicBezTo>
                  <a:cubicBezTo>
                    <a:pt x="36786" y="26733"/>
                    <a:pt x="37777" y="25165"/>
                    <a:pt x="38354" y="23432"/>
                  </a:cubicBezTo>
                  <a:cubicBezTo>
                    <a:pt x="39675" y="19471"/>
                    <a:pt x="41821" y="17573"/>
                    <a:pt x="45947" y="18316"/>
                  </a:cubicBezTo>
                  <a:cubicBezTo>
                    <a:pt x="49991" y="19058"/>
                    <a:pt x="52384" y="17243"/>
                    <a:pt x="55107" y="13364"/>
                  </a:cubicBezTo>
                  <a:cubicBezTo>
                    <a:pt x="60059" y="6184"/>
                    <a:pt x="67156" y="1563"/>
                    <a:pt x="75987" y="1150"/>
                  </a:cubicBezTo>
                  <a:cubicBezTo>
                    <a:pt x="81681" y="902"/>
                    <a:pt x="87623" y="-666"/>
                    <a:pt x="93152" y="325"/>
                  </a:cubicBezTo>
                  <a:cubicBezTo>
                    <a:pt x="101570" y="1893"/>
                    <a:pt x="108833" y="12209"/>
                    <a:pt x="109493" y="22112"/>
                  </a:cubicBezTo>
                  <a:close/>
                  <a:moveTo>
                    <a:pt x="84735" y="56196"/>
                  </a:moveTo>
                  <a:cubicBezTo>
                    <a:pt x="85725" y="54793"/>
                    <a:pt x="86633" y="51491"/>
                    <a:pt x="86468" y="51409"/>
                  </a:cubicBezTo>
                  <a:cubicBezTo>
                    <a:pt x="83827" y="49841"/>
                    <a:pt x="81021" y="48025"/>
                    <a:pt x="78215" y="47778"/>
                  </a:cubicBezTo>
                  <a:cubicBezTo>
                    <a:pt x="76647" y="47613"/>
                    <a:pt x="74419" y="49923"/>
                    <a:pt x="73181" y="51739"/>
                  </a:cubicBezTo>
                  <a:cubicBezTo>
                    <a:pt x="66331" y="62055"/>
                    <a:pt x="59812" y="72536"/>
                    <a:pt x="53127" y="82934"/>
                  </a:cubicBezTo>
                  <a:cubicBezTo>
                    <a:pt x="52549" y="83842"/>
                    <a:pt x="51724" y="84585"/>
                    <a:pt x="51064" y="85410"/>
                  </a:cubicBezTo>
                  <a:cubicBezTo>
                    <a:pt x="50568" y="84337"/>
                    <a:pt x="49413" y="83099"/>
                    <a:pt x="49578" y="82192"/>
                  </a:cubicBezTo>
                  <a:cubicBezTo>
                    <a:pt x="50568" y="78230"/>
                    <a:pt x="51559" y="74269"/>
                    <a:pt x="53127" y="70638"/>
                  </a:cubicBezTo>
                  <a:cubicBezTo>
                    <a:pt x="57748" y="60157"/>
                    <a:pt x="62700" y="49841"/>
                    <a:pt x="67321" y="39360"/>
                  </a:cubicBezTo>
                  <a:cubicBezTo>
                    <a:pt x="69467" y="34491"/>
                    <a:pt x="67652" y="29704"/>
                    <a:pt x="63525" y="27971"/>
                  </a:cubicBezTo>
                  <a:cubicBezTo>
                    <a:pt x="59646" y="26321"/>
                    <a:pt x="55933" y="28219"/>
                    <a:pt x="53457" y="33088"/>
                  </a:cubicBezTo>
                  <a:cubicBezTo>
                    <a:pt x="46112" y="47613"/>
                    <a:pt x="42563" y="63458"/>
                    <a:pt x="38602" y="79138"/>
                  </a:cubicBezTo>
                  <a:cubicBezTo>
                    <a:pt x="34393" y="95974"/>
                    <a:pt x="33733" y="113717"/>
                    <a:pt x="26471" y="129727"/>
                  </a:cubicBezTo>
                  <a:cubicBezTo>
                    <a:pt x="24160" y="134761"/>
                    <a:pt x="27543" y="142024"/>
                    <a:pt x="32495" y="143014"/>
                  </a:cubicBezTo>
                  <a:cubicBezTo>
                    <a:pt x="37447" y="144004"/>
                    <a:pt x="39180" y="139713"/>
                    <a:pt x="40583" y="135504"/>
                  </a:cubicBezTo>
                  <a:cubicBezTo>
                    <a:pt x="44709" y="122877"/>
                    <a:pt x="47515" y="109508"/>
                    <a:pt x="55603" y="98697"/>
                  </a:cubicBezTo>
                  <a:cubicBezTo>
                    <a:pt x="57913" y="95643"/>
                    <a:pt x="59729" y="92177"/>
                    <a:pt x="62040" y="88629"/>
                  </a:cubicBezTo>
                  <a:cubicBezTo>
                    <a:pt x="69880" y="77570"/>
                    <a:pt x="77390" y="66924"/>
                    <a:pt x="84817" y="56113"/>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4" name="フリーフォーム: 図形 63">
              <a:extLst>
                <a:ext uri="{FF2B5EF4-FFF2-40B4-BE49-F238E27FC236}">
                  <a16:creationId xmlns:a16="http://schemas.microsoft.com/office/drawing/2014/main" id="{788AF529-54E1-8B54-716A-4FD7DAF6F5A3}"/>
                </a:ext>
              </a:extLst>
            </p:cNvPr>
            <p:cNvSpPr/>
            <p:nvPr/>
          </p:nvSpPr>
          <p:spPr>
            <a:xfrm>
              <a:off x="3282192" y="883197"/>
              <a:ext cx="185236" cy="278206"/>
            </a:xfrm>
            <a:custGeom>
              <a:avLst/>
              <a:gdLst>
                <a:gd name="connsiteX0" fmla="*/ 175994 w 185236"/>
                <a:gd name="connsiteY0" fmla="*/ 77501 h 278206"/>
                <a:gd name="connsiteX1" fmla="*/ 185237 w 185236"/>
                <a:gd name="connsiteY1" fmla="*/ 84846 h 278206"/>
                <a:gd name="connsiteX2" fmla="*/ 150245 w 185236"/>
                <a:gd name="connsiteY2" fmla="*/ 137828 h 278206"/>
                <a:gd name="connsiteX3" fmla="*/ 120040 w 185236"/>
                <a:gd name="connsiteY3" fmla="*/ 186354 h 278206"/>
                <a:gd name="connsiteX4" fmla="*/ 120701 w 185236"/>
                <a:gd name="connsiteY4" fmla="*/ 201704 h 278206"/>
                <a:gd name="connsiteX5" fmla="*/ 151731 w 185236"/>
                <a:gd name="connsiteY5" fmla="*/ 222913 h 278206"/>
                <a:gd name="connsiteX6" fmla="*/ 153959 w 185236"/>
                <a:gd name="connsiteY6" fmla="*/ 223408 h 278206"/>
                <a:gd name="connsiteX7" fmla="*/ 161221 w 185236"/>
                <a:gd name="connsiteY7" fmla="*/ 231001 h 278206"/>
                <a:gd name="connsiteX8" fmla="*/ 150245 w 185236"/>
                <a:gd name="connsiteY8" fmla="*/ 241564 h 278206"/>
                <a:gd name="connsiteX9" fmla="*/ 143396 w 185236"/>
                <a:gd name="connsiteY9" fmla="*/ 245113 h 278206"/>
                <a:gd name="connsiteX10" fmla="*/ 128458 w 185236"/>
                <a:gd name="connsiteY10" fmla="*/ 251138 h 278206"/>
                <a:gd name="connsiteX11" fmla="*/ 126230 w 185236"/>
                <a:gd name="connsiteY11" fmla="*/ 250560 h 278206"/>
                <a:gd name="connsiteX12" fmla="*/ 105351 w 185236"/>
                <a:gd name="connsiteY12" fmla="*/ 254356 h 278206"/>
                <a:gd name="connsiteX13" fmla="*/ 75723 w 185236"/>
                <a:gd name="connsiteY13" fmla="*/ 268138 h 278206"/>
                <a:gd name="connsiteX14" fmla="*/ 48572 w 185236"/>
                <a:gd name="connsiteY14" fmla="*/ 275731 h 278206"/>
                <a:gd name="connsiteX15" fmla="*/ 41475 w 185236"/>
                <a:gd name="connsiteY15" fmla="*/ 278206 h 278206"/>
                <a:gd name="connsiteX16" fmla="*/ 37018 w 185236"/>
                <a:gd name="connsiteY16" fmla="*/ 265167 h 278206"/>
                <a:gd name="connsiteX17" fmla="*/ 38504 w 185236"/>
                <a:gd name="connsiteY17" fmla="*/ 264837 h 278206"/>
                <a:gd name="connsiteX18" fmla="*/ 92394 w 185236"/>
                <a:gd name="connsiteY18" fmla="*/ 243958 h 278206"/>
                <a:gd name="connsiteX19" fmla="*/ 97758 w 185236"/>
                <a:gd name="connsiteY19" fmla="*/ 240657 h 278206"/>
                <a:gd name="connsiteX20" fmla="*/ 92229 w 185236"/>
                <a:gd name="connsiteY20" fmla="*/ 237356 h 278206"/>
                <a:gd name="connsiteX21" fmla="*/ 56494 w 185236"/>
                <a:gd name="connsiteY21" fmla="*/ 218787 h 278206"/>
                <a:gd name="connsiteX22" fmla="*/ 11352 w 185236"/>
                <a:gd name="connsiteY22" fmla="*/ 198980 h 278206"/>
                <a:gd name="connsiteX23" fmla="*/ 5905 w 185236"/>
                <a:gd name="connsiteY23" fmla="*/ 194524 h 278206"/>
                <a:gd name="connsiteX24" fmla="*/ 1531 w 185236"/>
                <a:gd name="connsiteY24" fmla="*/ 187262 h 278206"/>
                <a:gd name="connsiteX25" fmla="*/ 5740 w 185236"/>
                <a:gd name="connsiteY25" fmla="*/ 174222 h 278206"/>
                <a:gd name="connsiteX26" fmla="*/ 21255 w 185236"/>
                <a:gd name="connsiteY26" fmla="*/ 163494 h 278206"/>
                <a:gd name="connsiteX27" fmla="*/ 64500 w 185236"/>
                <a:gd name="connsiteY27" fmla="*/ 112822 h 278206"/>
                <a:gd name="connsiteX28" fmla="*/ 79437 w 185236"/>
                <a:gd name="connsiteY28" fmla="*/ 93181 h 278206"/>
                <a:gd name="connsiteX29" fmla="*/ 103700 w 185236"/>
                <a:gd name="connsiteY29" fmla="*/ 60252 h 278206"/>
                <a:gd name="connsiteX30" fmla="*/ 124744 w 185236"/>
                <a:gd name="connsiteY30" fmla="*/ 11974 h 278206"/>
                <a:gd name="connsiteX31" fmla="*/ 131759 w 185236"/>
                <a:gd name="connsiteY31" fmla="*/ 255 h 278206"/>
                <a:gd name="connsiteX32" fmla="*/ 138114 w 185236"/>
                <a:gd name="connsiteY32" fmla="*/ 2153 h 278206"/>
                <a:gd name="connsiteX33" fmla="*/ 139517 w 185236"/>
                <a:gd name="connsiteY33" fmla="*/ 14285 h 278206"/>
                <a:gd name="connsiteX34" fmla="*/ 135803 w 185236"/>
                <a:gd name="connsiteY34" fmla="*/ 58107 h 278206"/>
                <a:gd name="connsiteX35" fmla="*/ 123754 w 185236"/>
                <a:gd name="connsiteY35" fmla="*/ 101516 h 278206"/>
                <a:gd name="connsiteX36" fmla="*/ 98088 w 185236"/>
                <a:gd name="connsiteY36" fmla="*/ 146081 h 278206"/>
                <a:gd name="connsiteX37" fmla="*/ 46509 w 185236"/>
                <a:gd name="connsiteY37" fmla="*/ 191223 h 278206"/>
                <a:gd name="connsiteX38" fmla="*/ 43868 w 185236"/>
                <a:gd name="connsiteY38" fmla="*/ 194029 h 278206"/>
                <a:gd name="connsiteX39" fmla="*/ 45601 w 185236"/>
                <a:gd name="connsiteY39" fmla="*/ 197743 h 278206"/>
                <a:gd name="connsiteX40" fmla="*/ 95612 w 185236"/>
                <a:gd name="connsiteY40" fmla="*/ 223904 h 278206"/>
                <a:gd name="connsiteX41" fmla="*/ 120783 w 185236"/>
                <a:gd name="connsiteY41" fmla="*/ 228195 h 278206"/>
                <a:gd name="connsiteX42" fmla="*/ 124662 w 185236"/>
                <a:gd name="connsiteY42" fmla="*/ 225967 h 278206"/>
                <a:gd name="connsiteX43" fmla="*/ 121113 w 185236"/>
                <a:gd name="connsiteY43" fmla="*/ 222418 h 278206"/>
                <a:gd name="connsiteX44" fmla="*/ 102132 w 185236"/>
                <a:gd name="connsiteY44" fmla="*/ 208223 h 278206"/>
                <a:gd name="connsiteX45" fmla="*/ 100729 w 185236"/>
                <a:gd name="connsiteY45" fmla="*/ 189820 h 278206"/>
                <a:gd name="connsiteX46" fmla="*/ 118637 w 185236"/>
                <a:gd name="connsiteY46" fmla="*/ 157634 h 278206"/>
                <a:gd name="connsiteX47" fmla="*/ 127798 w 185236"/>
                <a:gd name="connsiteY47" fmla="*/ 143935 h 278206"/>
                <a:gd name="connsiteX48" fmla="*/ 140507 w 185236"/>
                <a:gd name="connsiteY48" fmla="*/ 128585 h 278206"/>
                <a:gd name="connsiteX49" fmla="*/ 154289 w 185236"/>
                <a:gd name="connsiteY49" fmla="*/ 103827 h 278206"/>
                <a:gd name="connsiteX50" fmla="*/ 175994 w 185236"/>
                <a:gd name="connsiteY50" fmla="*/ 77501 h 278206"/>
                <a:gd name="connsiteX51" fmla="*/ 124744 w 185236"/>
                <a:gd name="connsiteY51" fmla="*/ 58684 h 278206"/>
                <a:gd name="connsiteX52" fmla="*/ 124167 w 185236"/>
                <a:gd name="connsiteY52" fmla="*/ 54145 h 278206"/>
                <a:gd name="connsiteX53" fmla="*/ 119958 w 185236"/>
                <a:gd name="connsiteY53" fmla="*/ 57447 h 278206"/>
                <a:gd name="connsiteX54" fmla="*/ 109312 w 185236"/>
                <a:gd name="connsiteY54" fmla="*/ 77666 h 278206"/>
                <a:gd name="connsiteX55" fmla="*/ 92146 w 185236"/>
                <a:gd name="connsiteY55" fmla="*/ 97802 h 278206"/>
                <a:gd name="connsiteX56" fmla="*/ 54019 w 185236"/>
                <a:gd name="connsiteY56" fmla="*/ 145420 h 278206"/>
                <a:gd name="connsiteX57" fmla="*/ 28518 w 185236"/>
                <a:gd name="connsiteY57" fmla="*/ 179587 h 278206"/>
                <a:gd name="connsiteX58" fmla="*/ 27032 w 185236"/>
                <a:gd name="connsiteY58" fmla="*/ 185776 h 278206"/>
                <a:gd name="connsiteX59" fmla="*/ 32397 w 185236"/>
                <a:gd name="connsiteY59" fmla="*/ 182888 h 278206"/>
                <a:gd name="connsiteX60" fmla="*/ 48654 w 185236"/>
                <a:gd name="connsiteY60" fmla="*/ 175295 h 278206"/>
                <a:gd name="connsiteX61" fmla="*/ 55009 w 185236"/>
                <a:gd name="connsiteY61" fmla="*/ 173067 h 278206"/>
                <a:gd name="connsiteX62" fmla="*/ 70194 w 185236"/>
                <a:gd name="connsiteY62" fmla="*/ 159780 h 278206"/>
                <a:gd name="connsiteX63" fmla="*/ 95282 w 185236"/>
                <a:gd name="connsiteY63" fmla="*/ 129988 h 278206"/>
                <a:gd name="connsiteX64" fmla="*/ 100481 w 185236"/>
                <a:gd name="connsiteY64" fmla="*/ 121735 h 278206"/>
                <a:gd name="connsiteX65" fmla="*/ 124662 w 185236"/>
                <a:gd name="connsiteY65" fmla="*/ 58684 h 27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85236" h="278206">
                  <a:moveTo>
                    <a:pt x="175994" y="77501"/>
                  </a:moveTo>
                  <a:lnTo>
                    <a:pt x="185237" y="84846"/>
                  </a:lnTo>
                  <a:cubicBezTo>
                    <a:pt x="171537" y="100773"/>
                    <a:pt x="159983" y="118434"/>
                    <a:pt x="150245" y="137828"/>
                  </a:cubicBezTo>
                  <a:cubicBezTo>
                    <a:pt x="141662" y="154911"/>
                    <a:pt x="130439" y="170426"/>
                    <a:pt x="120040" y="186354"/>
                  </a:cubicBezTo>
                  <a:cubicBezTo>
                    <a:pt x="116079" y="192461"/>
                    <a:pt x="115006" y="197082"/>
                    <a:pt x="120701" y="201704"/>
                  </a:cubicBezTo>
                  <a:cubicBezTo>
                    <a:pt x="130439" y="209626"/>
                    <a:pt x="139682" y="218704"/>
                    <a:pt x="151731" y="222913"/>
                  </a:cubicBezTo>
                  <a:cubicBezTo>
                    <a:pt x="152473" y="223161"/>
                    <a:pt x="153464" y="222913"/>
                    <a:pt x="153959" y="223408"/>
                  </a:cubicBezTo>
                  <a:cubicBezTo>
                    <a:pt x="156600" y="225884"/>
                    <a:pt x="160891" y="228195"/>
                    <a:pt x="161221" y="231001"/>
                  </a:cubicBezTo>
                  <a:cubicBezTo>
                    <a:pt x="161799" y="236530"/>
                    <a:pt x="155775" y="240987"/>
                    <a:pt x="150245" y="241564"/>
                  </a:cubicBezTo>
                  <a:cubicBezTo>
                    <a:pt x="147852" y="241812"/>
                    <a:pt x="144633" y="243132"/>
                    <a:pt x="143396" y="245113"/>
                  </a:cubicBezTo>
                  <a:cubicBezTo>
                    <a:pt x="138857" y="252210"/>
                    <a:pt x="136216" y="253531"/>
                    <a:pt x="128458" y="251138"/>
                  </a:cubicBezTo>
                  <a:cubicBezTo>
                    <a:pt x="127715" y="250890"/>
                    <a:pt x="126973" y="250807"/>
                    <a:pt x="126230" y="250560"/>
                  </a:cubicBezTo>
                  <a:cubicBezTo>
                    <a:pt x="118555" y="247589"/>
                    <a:pt x="112200" y="250560"/>
                    <a:pt x="105351" y="254356"/>
                  </a:cubicBezTo>
                  <a:cubicBezTo>
                    <a:pt x="95777" y="259638"/>
                    <a:pt x="85874" y="264342"/>
                    <a:pt x="75723" y="268138"/>
                  </a:cubicBezTo>
                  <a:cubicBezTo>
                    <a:pt x="66975" y="271439"/>
                    <a:pt x="57567" y="272842"/>
                    <a:pt x="48572" y="275731"/>
                  </a:cubicBezTo>
                  <a:cubicBezTo>
                    <a:pt x="46179" y="276473"/>
                    <a:pt x="43868" y="277299"/>
                    <a:pt x="41475" y="278206"/>
                  </a:cubicBezTo>
                  <a:lnTo>
                    <a:pt x="37018" y="265167"/>
                  </a:lnTo>
                  <a:cubicBezTo>
                    <a:pt x="37596" y="265167"/>
                    <a:pt x="38091" y="265085"/>
                    <a:pt x="38504" y="264837"/>
                  </a:cubicBezTo>
                  <a:cubicBezTo>
                    <a:pt x="55422" y="254769"/>
                    <a:pt x="75888" y="255264"/>
                    <a:pt x="92394" y="243958"/>
                  </a:cubicBezTo>
                  <a:cubicBezTo>
                    <a:pt x="94127" y="242802"/>
                    <a:pt x="96025" y="241729"/>
                    <a:pt x="97758" y="240657"/>
                  </a:cubicBezTo>
                  <a:cubicBezTo>
                    <a:pt x="95942" y="239584"/>
                    <a:pt x="94127" y="238428"/>
                    <a:pt x="92229" y="237356"/>
                  </a:cubicBezTo>
                  <a:cubicBezTo>
                    <a:pt x="80345" y="231084"/>
                    <a:pt x="68543" y="224646"/>
                    <a:pt x="56494" y="218787"/>
                  </a:cubicBezTo>
                  <a:cubicBezTo>
                    <a:pt x="41722" y="211525"/>
                    <a:pt x="28683" y="199806"/>
                    <a:pt x="11352" y="198980"/>
                  </a:cubicBezTo>
                  <a:cubicBezTo>
                    <a:pt x="9454" y="198898"/>
                    <a:pt x="7391" y="196422"/>
                    <a:pt x="5905" y="194524"/>
                  </a:cubicBezTo>
                  <a:cubicBezTo>
                    <a:pt x="4172" y="192378"/>
                    <a:pt x="3017" y="189737"/>
                    <a:pt x="1531" y="187262"/>
                  </a:cubicBezTo>
                  <a:cubicBezTo>
                    <a:pt x="-1605" y="182062"/>
                    <a:pt x="211" y="175625"/>
                    <a:pt x="5740" y="174222"/>
                  </a:cubicBezTo>
                  <a:cubicBezTo>
                    <a:pt x="12260" y="172572"/>
                    <a:pt x="16964" y="168610"/>
                    <a:pt x="21255" y="163494"/>
                  </a:cubicBezTo>
                  <a:cubicBezTo>
                    <a:pt x="35615" y="146576"/>
                    <a:pt x="50222" y="129823"/>
                    <a:pt x="64500" y="112822"/>
                  </a:cubicBezTo>
                  <a:cubicBezTo>
                    <a:pt x="69781" y="106550"/>
                    <a:pt x="73908" y="99123"/>
                    <a:pt x="79437" y="93181"/>
                  </a:cubicBezTo>
                  <a:cubicBezTo>
                    <a:pt x="88845" y="83360"/>
                    <a:pt x="94044" y="70403"/>
                    <a:pt x="103700" y="60252"/>
                  </a:cubicBezTo>
                  <a:cubicBezTo>
                    <a:pt x="115419" y="47873"/>
                    <a:pt x="124167" y="31368"/>
                    <a:pt x="124744" y="11974"/>
                  </a:cubicBezTo>
                  <a:cubicBezTo>
                    <a:pt x="124909" y="6692"/>
                    <a:pt x="127715" y="2649"/>
                    <a:pt x="131759" y="255"/>
                  </a:cubicBezTo>
                  <a:cubicBezTo>
                    <a:pt x="133162" y="-570"/>
                    <a:pt x="136463" y="750"/>
                    <a:pt x="138114" y="2153"/>
                  </a:cubicBezTo>
                  <a:cubicBezTo>
                    <a:pt x="141910" y="5454"/>
                    <a:pt x="140012" y="9911"/>
                    <a:pt x="139517" y="14285"/>
                  </a:cubicBezTo>
                  <a:cubicBezTo>
                    <a:pt x="137949" y="28892"/>
                    <a:pt x="136463" y="43499"/>
                    <a:pt x="135803" y="58107"/>
                  </a:cubicBezTo>
                  <a:cubicBezTo>
                    <a:pt x="135143" y="73787"/>
                    <a:pt x="130356" y="88147"/>
                    <a:pt x="123754" y="101516"/>
                  </a:cubicBezTo>
                  <a:cubicBezTo>
                    <a:pt x="116079" y="116866"/>
                    <a:pt x="107909" y="132216"/>
                    <a:pt x="98088" y="146081"/>
                  </a:cubicBezTo>
                  <a:cubicBezTo>
                    <a:pt x="84389" y="165392"/>
                    <a:pt x="68213" y="182145"/>
                    <a:pt x="46509" y="191223"/>
                  </a:cubicBezTo>
                  <a:cubicBezTo>
                    <a:pt x="45436" y="191718"/>
                    <a:pt x="44033" y="192956"/>
                    <a:pt x="43868" y="194029"/>
                  </a:cubicBezTo>
                  <a:cubicBezTo>
                    <a:pt x="43703" y="195184"/>
                    <a:pt x="44611" y="197165"/>
                    <a:pt x="45601" y="197743"/>
                  </a:cubicBezTo>
                  <a:cubicBezTo>
                    <a:pt x="62189" y="206655"/>
                    <a:pt x="78612" y="216064"/>
                    <a:pt x="95612" y="223904"/>
                  </a:cubicBezTo>
                  <a:cubicBezTo>
                    <a:pt x="103287" y="227452"/>
                    <a:pt x="111292" y="234385"/>
                    <a:pt x="120783" y="228195"/>
                  </a:cubicBezTo>
                  <a:cubicBezTo>
                    <a:pt x="122021" y="227370"/>
                    <a:pt x="123424" y="226710"/>
                    <a:pt x="124662" y="225967"/>
                  </a:cubicBezTo>
                  <a:cubicBezTo>
                    <a:pt x="123507" y="224811"/>
                    <a:pt x="122434" y="223408"/>
                    <a:pt x="121113" y="222418"/>
                  </a:cubicBezTo>
                  <a:cubicBezTo>
                    <a:pt x="114759" y="217714"/>
                    <a:pt x="107909" y="213670"/>
                    <a:pt x="102132" y="208223"/>
                  </a:cubicBezTo>
                  <a:cubicBezTo>
                    <a:pt x="96273" y="202777"/>
                    <a:pt x="96768" y="196587"/>
                    <a:pt x="100729" y="189820"/>
                  </a:cubicBezTo>
                  <a:cubicBezTo>
                    <a:pt x="107001" y="179257"/>
                    <a:pt x="112530" y="168280"/>
                    <a:pt x="118637" y="157634"/>
                  </a:cubicBezTo>
                  <a:cubicBezTo>
                    <a:pt x="121361" y="152848"/>
                    <a:pt x="124414" y="148226"/>
                    <a:pt x="127798" y="143935"/>
                  </a:cubicBezTo>
                  <a:cubicBezTo>
                    <a:pt x="131842" y="138653"/>
                    <a:pt x="136958" y="134197"/>
                    <a:pt x="140507" y="128585"/>
                  </a:cubicBezTo>
                  <a:cubicBezTo>
                    <a:pt x="145541" y="120662"/>
                    <a:pt x="148677" y="111172"/>
                    <a:pt x="154289" y="103827"/>
                  </a:cubicBezTo>
                  <a:cubicBezTo>
                    <a:pt x="161139" y="94749"/>
                    <a:pt x="168566" y="86166"/>
                    <a:pt x="175994" y="77501"/>
                  </a:cubicBezTo>
                  <a:close/>
                  <a:moveTo>
                    <a:pt x="124744" y="58684"/>
                  </a:moveTo>
                  <a:cubicBezTo>
                    <a:pt x="124992" y="57281"/>
                    <a:pt x="124414" y="55631"/>
                    <a:pt x="124167" y="54145"/>
                  </a:cubicBezTo>
                  <a:cubicBezTo>
                    <a:pt x="122764" y="55218"/>
                    <a:pt x="120783" y="55961"/>
                    <a:pt x="119958" y="57447"/>
                  </a:cubicBezTo>
                  <a:cubicBezTo>
                    <a:pt x="116327" y="64131"/>
                    <a:pt x="113603" y="71559"/>
                    <a:pt x="109312" y="77666"/>
                  </a:cubicBezTo>
                  <a:cubicBezTo>
                    <a:pt x="104278" y="84928"/>
                    <a:pt x="97758" y="90953"/>
                    <a:pt x="92146" y="97802"/>
                  </a:cubicBezTo>
                  <a:cubicBezTo>
                    <a:pt x="79272" y="113565"/>
                    <a:pt x="66563" y="129410"/>
                    <a:pt x="54019" y="145420"/>
                  </a:cubicBezTo>
                  <a:cubicBezTo>
                    <a:pt x="45271" y="156562"/>
                    <a:pt x="36853" y="168033"/>
                    <a:pt x="28518" y="179587"/>
                  </a:cubicBezTo>
                  <a:cubicBezTo>
                    <a:pt x="27362" y="181155"/>
                    <a:pt x="27527" y="183713"/>
                    <a:pt x="27032" y="185776"/>
                  </a:cubicBezTo>
                  <a:cubicBezTo>
                    <a:pt x="28848" y="184868"/>
                    <a:pt x="31159" y="184373"/>
                    <a:pt x="32397" y="182888"/>
                  </a:cubicBezTo>
                  <a:cubicBezTo>
                    <a:pt x="36688" y="177441"/>
                    <a:pt x="41475" y="173975"/>
                    <a:pt x="48654" y="175295"/>
                  </a:cubicBezTo>
                  <a:cubicBezTo>
                    <a:pt x="50635" y="175625"/>
                    <a:pt x="53358" y="174470"/>
                    <a:pt x="55009" y="173067"/>
                  </a:cubicBezTo>
                  <a:cubicBezTo>
                    <a:pt x="60208" y="168858"/>
                    <a:pt x="64747" y="163576"/>
                    <a:pt x="70194" y="159780"/>
                  </a:cubicBezTo>
                  <a:cubicBezTo>
                    <a:pt x="80757" y="152270"/>
                    <a:pt x="88102" y="141872"/>
                    <a:pt x="95282" y="129988"/>
                  </a:cubicBezTo>
                  <a:cubicBezTo>
                    <a:pt x="97015" y="127264"/>
                    <a:pt x="98748" y="124458"/>
                    <a:pt x="100481" y="121735"/>
                  </a:cubicBezTo>
                  <a:cubicBezTo>
                    <a:pt x="112943" y="102671"/>
                    <a:pt x="121031" y="81627"/>
                    <a:pt x="124662" y="5868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5" name="フリーフォーム: 図形 64">
              <a:extLst>
                <a:ext uri="{FF2B5EF4-FFF2-40B4-BE49-F238E27FC236}">
                  <a16:creationId xmlns:a16="http://schemas.microsoft.com/office/drawing/2014/main" id="{EA07ACE5-288E-C1A6-D6DB-3043D1F8395A}"/>
                </a:ext>
              </a:extLst>
            </p:cNvPr>
            <p:cNvSpPr/>
            <p:nvPr/>
          </p:nvSpPr>
          <p:spPr>
            <a:xfrm>
              <a:off x="3399097" y="654891"/>
              <a:ext cx="60821" cy="115725"/>
            </a:xfrm>
            <a:custGeom>
              <a:avLst/>
              <a:gdLst>
                <a:gd name="connsiteX0" fmla="*/ 60822 w 60821"/>
                <a:gd name="connsiteY0" fmla="*/ 23894 h 115725"/>
                <a:gd name="connsiteX1" fmla="*/ 59089 w 60821"/>
                <a:gd name="connsiteY1" fmla="*/ 28681 h 115725"/>
                <a:gd name="connsiteX2" fmla="*/ 36311 w 60821"/>
                <a:gd name="connsiteY2" fmla="*/ 61196 h 115725"/>
                <a:gd name="connsiteX3" fmla="*/ 29874 w 60821"/>
                <a:gd name="connsiteY3" fmla="*/ 71265 h 115725"/>
                <a:gd name="connsiteX4" fmla="*/ 14854 w 60821"/>
                <a:gd name="connsiteY4" fmla="*/ 108072 h 115725"/>
                <a:gd name="connsiteX5" fmla="*/ 6767 w 60821"/>
                <a:gd name="connsiteY5" fmla="*/ 115582 h 115725"/>
                <a:gd name="connsiteX6" fmla="*/ 742 w 60821"/>
                <a:gd name="connsiteY6" fmla="*/ 102295 h 115725"/>
                <a:gd name="connsiteX7" fmla="*/ 12874 w 60821"/>
                <a:gd name="connsiteY7" fmla="*/ 51706 h 115725"/>
                <a:gd name="connsiteX8" fmla="*/ 27729 w 60821"/>
                <a:gd name="connsiteY8" fmla="*/ 5656 h 115725"/>
                <a:gd name="connsiteX9" fmla="*/ 37797 w 60821"/>
                <a:gd name="connsiteY9" fmla="*/ 539 h 115725"/>
                <a:gd name="connsiteX10" fmla="*/ 41593 w 60821"/>
                <a:gd name="connsiteY10" fmla="*/ 11928 h 115725"/>
                <a:gd name="connsiteX11" fmla="*/ 27398 w 60821"/>
                <a:gd name="connsiteY11" fmla="*/ 43205 h 115725"/>
                <a:gd name="connsiteX12" fmla="*/ 23850 w 60821"/>
                <a:gd name="connsiteY12" fmla="*/ 54759 h 115725"/>
                <a:gd name="connsiteX13" fmla="*/ 25335 w 60821"/>
                <a:gd name="connsiteY13" fmla="*/ 57978 h 115725"/>
                <a:gd name="connsiteX14" fmla="*/ 27398 w 60821"/>
                <a:gd name="connsiteY14" fmla="*/ 55502 h 115725"/>
                <a:gd name="connsiteX15" fmla="*/ 47453 w 60821"/>
                <a:gd name="connsiteY15" fmla="*/ 24307 h 115725"/>
                <a:gd name="connsiteX16" fmla="*/ 52487 w 60821"/>
                <a:gd name="connsiteY16" fmla="*/ 20345 h 115725"/>
                <a:gd name="connsiteX17" fmla="*/ 60739 w 60821"/>
                <a:gd name="connsiteY17" fmla="*/ 23977 h 11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821" h="115725">
                  <a:moveTo>
                    <a:pt x="60822" y="23894"/>
                  </a:moveTo>
                  <a:cubicBezTo>
                    <a:pt x="60822" y="23894"/>
                    <a:pt x="60079" y="27278"/>
                    <a:pt x="59089" y="28681"/>
                  </a:cubicBezTo>
                  <a:cubicBezTo>
                    <a:pt x="51661" y="39492"/>
                    <a:pt x="44151" y="50138"/>
                    <a:pt x="36311" y="61196"/>
                  </a:cubicBezTo>
                  <a:cubicBezTo>
                    <a:pt x="34001" y="64827"/>
                    <a:pt x="32102" y="68211"/>
                    <a:pt x="29874" y="71265"/>
                  </a:cubicBezTo>
                  <a:cubicBezTo>
                    <a:pt x="21787" y="82076"/>
                    <a:pt x="19063" y="95363"/>
                    <a:pt x="14854" y="108072"/>
                  </a:cubicBezTo>
                  <a:cubicBezTo>
                    <a:pt x="13451" y="112281"/>
                    <a:pt x="11718" y="116572"/>
                    <a:pt x="6767" y="115582"/>
                  </a:cubicBezTo>
                  <a:cubicBezTo>
                    <a:pt x="1815" y="114591"/>
                    <a:pt x="-1569" y="107329"/>
                    <a:pt x="742" y="102295"/>
                  </a:cubicBezTo>
                  <a:cubicBezTo>
                    <a:pt x="8087" y="86284"/>
                    <a:pt x="8665" y="68459"/>
                    <a:pt x="12874" y="51706"/>
                  </a:cubicBezTo>
                  <a:cubicBezTo>
                    <a:pt x="16835" y="36026"/>
                    <a:pt x="20384" y="20098"/>
                    <a:pt x="27729" y="5656"/>
                  </a:cubicBezTo>
                  <a:cubicBezTo>
                    <a:pt x="30204" y="869"/>
                    <a:pt x="33918" y="-1029"/>
                    <a:pt x="37797" y="539"/>
                  </a:cubicBezTo>
                  <a:cubicBezTo>
                    <a:pt x="41923" y="2272"/>
                    <a:pt x="43739" y="7059"/>
                    <a:pt x="41593" y="11928"/>
                  </a:cubicBezTo>
                  <a:cubicBezTo>
                    <a:pt x="37054" y="22409"/>
                    <a:pt x="32020" y="32642"/>
                    <a:pt x="27398" y="43205"/>
                  </a:cubicBezTo>
                  <a:cubicBezTo>
                    <a:pt x="25830" y="46837"/>
                    <a:pt x="24758" y="50880"/>
                    <a:pt x="23850" y="54759"/>
                  </a:cubicBezTo>
                  <a:cubicBezTo>
                    <a:pt x="23685" y="55667"/>
                    <a:pt x="24840" y="56905"/>
                    <a:pt x="25335" y="57978"/>
                  </a:cubicBezTo>
                  <a:cubicBezTo>
                    <a:pt x="26078" y="57152"/>
                    <a:pt x="26821" y="56410"/>
                    <a:pt x="27398" y="55502"/>
                  </a:cubicBezTo>
                  <a:cubicBezTo>
                    <a:pt x="34083" y="45104"/>
                    <a:pt x="40685" y="34623"/>
                    <a:pt x="47453" y="24307"/>
                  </a:cubicBezTo>
                  <a:cubicBezTo>
                    <a:pt x="48690" y="22491"/>
                    <a:pt x="50919" y="20180"/>
                    <a:pt x="52487" y="20345"/>
                  </a:cubicBezTo>
                  <a:cubicBezTo>
                    <a:pt x="55375" y="20593"/>
                    <a:pt x="58181" y="22409"/>
                    <a:pt x="60739" y="2397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6" name="フリーフォーム: 図形 65">
              <a:extLst>
                <a:ext uri="{FF2B5EF4-FFF2-40B4-BE49-F238E27FC236}">
                  <a16:creationId xmlns:a16="http://schemas.microsoft.com/office/drawing/2014/main" id="{2DB312DC-8C0A-44EA-5313-8FEACB973058}"/>
                </a:ext>
              </a:extLst>
            </p:cNvPr>
            <p:cNvSpPr/>
            <p:nvPr/>
          </p:nvSpPr>
          <p:spPr>
            <a:xfrm>
              <a:off x="3291941" y="227910"/>
              <a:ext cx="123496" cy="291267"/>
            </a:xfrm>
            <a:custGeom>
              <a:avLst/>
              <a:gdLst>
                <a:gd name="connsiteX0" fmla="*/ 123166 w 123496"/>
                <a:gd name="connsiteY0" fmla="*/ 278311 h 291267"/>
                <a:gd name="connsiteX1" fmla="*/ 116399 w 123496"/>
                <a:gd name="connsiteY1" fmla="*/ 291267 h 291267"/>
                <a:gd name="connsiteX2" fmla="*/ 109136 w 123496"/>
                <a:gd name="connsiteY2" fmla="*/ 282685 h 291267"/>
                <a:gd name="connsiteX3" fmla="*/ 106330 w 123496"/>
                <a:gd name="connsiteY3" fmla="*/ 263456 h 291267"/>
                <a:gd name="connsiteX4" fmla="*/ 91888 w 123496"/>
                <a:gd name="connsiteY4" fmla="*/ 206017 h 291267"/>
                <a:gd name="connsiteX5" fmla="*/ 68533 w 123496"/>
                <a:gd name="connsiteY5" fmla="*/ 143214 h 291267"/>
                <a:gd name="connsiteX6" fmla="*/ 52688 w 123496"/>
                <a:gd name="connsiteY6" fmla="*/ 111358 h 291267"/>
                <a:gd name="connsiteX7" fmla="*/ 36430 w 123496"/>
                <a:gd name="connsiteY7" fmla="*/ 70507 h 291267"/>
                <a:gd name="connsiteX8" fmla="*/ 23143 w 123496"/>
                <a:gd name="connsiteY8" fmla="*/ 42778 h 291267"/>
                <a:gd name="connsiteX9" fmla="*/ 2429 w 123496"/>
                <a:gd name="connsiteY9" fmla="*/ 12491 h 291267"/>
                <a:gd name="connsiteX10" fmla="*/ 36 w 123496"/>
                <a:gd name="connsiteY10" fmla="*/ 5889 h 291267"/>
                <a:gd name="connsiteX11" fmla="*/ 4079 w 123496"/>
                <a:gd name="connsiteY11" fmla="*/ 1350 h 291267"/>
                <a:gd name="connsiteX12" fmla="*/ 14890 w 123496"/>
                <a:gd name="connsiteY12" fmla="*/ 3826 h 291267"/>
                <a:gd name="connsiteX13" fmla="*/ 32716 w 123496"/>
                <a:gd name="connsiteY13" fmla="*/ 32793 h 291267"/>
                <a:gd name="connsiteX14" fmla="*/ 52605 w 123496"/>
                <a:gd name="connsiteY14" fmla="*/ 80576 h 291267"/>
                <a:gd name="connsiteX15" fmla="*/ 78271 w 123496"/>
                <a:gd name="connsiteY15" fmla="*/ 137767 h 291267"/>
                <a:gd name="connsiteX16" fmla="*/ 86937 w 123496"/>
                <a:gd name="connsiteY16" fmla="*/ 159637 h 291267"/>
                <a:gd name="connsiteX17" fmla="*/ 91971 w 123496"/>
                <a:gd name="connsiteY17" fmla="*/ 171851 h 291267"/>
                <a:gd name="connsiteX18" fmla="*/ 95932 w 123496"/>
                <a:gd name="connsiteY18" fmla="*/ 173996 h 291267"/>
                <a:gd name="connsiteX19" fmla="*/ 96262 w 123496"/>
                <a:gd name="connsiteY19" fmla="*/ 171521 h 291267"/>
                <a:gd name="connsiteX20" fmla="*/ 84543 w 123496"/>
                <a:gd name="connsiteY20" fmla="*/ 96916 h 291267"/>
                <a:gd name="connsiteX21" fmla="*/ 80995 w 123496"/>
                <a:gd name="connsiteY21" fmla="*/ 73396 h 291267"/>
                <a:gd name="connsiteX22" fmla="*/ 75135 w 123496"/>
                <a:gd name="connsiteY22" fmla="*/ 52352 h 291267"/>
                <a:gd name="connsiteX23" fmla="*/ 82150 w 123496"/>
                <a:gd name="connsiteY23" fmla="*/ 50288 h 291267"/>
                <a:gd name="connsiteX24" fmla="*/ 88092 w 123496"/>
                <a:gd name="connsiteY24" fmla="*/ 68032 h 291267"/>
                <a:gd name="connsiteX25" fmla="*/ 98078 w 123496"/>
                <a:gd name="connsiteY25" fmla="*/ 129597 h 291267"/>
                <a:gd name="connsiteX26" fmla="*/ 103029 w 123496"/>
                <a:gd name="connsiteY26" fmla="*/ 159059 h 291267"/>
                <a:gd name="connsiteX27" fmla="*/ 109054 w 123496"/>
                <a:gd name="connsiteY27" fmla="*/ 188026 h 291267"/>
                <a:gd name="connsiteX28" fmla="*/ 114170 w 123496"/>
                <a:gd name="connsiteY28" fmla="*/ 225411 h 291267"/>
                <a:gd name="connsiteX29" fmla="*/ 123496 w 123496"/>
                <a:gd name="connsiteY29" fmla="*/ 278476 h 29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3496" h="291267">
                  <a:moveTo>
                    <a:pt x="123166" y="278311"/>
                  </a:moveTo>
                  <a:cubicBezTo>
                    <a:pt x="123661" y="282272"/>
                    <a:pt x="118792" y="286894"/>
                    <a:pt x="116399" y="291267"/>
                  </a:cubicBezTo>
                  <a:cubicBezTo>
                    <a:pt x="113923" y="288379"/>
                    <a:pt x="110127" y="285986"/>
                    <a:pt x="109136" y="282685"/>
                  </a:cubicBezTo>
                  <a:cubicBezTo>
                    <a:pt x="107321" y="276578"/>
                    <a:pt x="107816" y="269728"/>
                    <a:pt x="106330" y="263456"/>
                  </a:cubicBezTo>
                  <a:cubicBezTo>
                    <a:pt x="101709" y="244227"/>
                    <a:pt x="95932" y="225328"/>
                    <a:pt x="91888" y="206017"/>
                  </a:cubicBezTo>
                  <a:cubicBezTo>
                    <a:pt x="87267" y="183570"/>
                    <a:pt x="77693" y="163516"/>
                    <a:pt x="68533" y="143214"/>
                  </a:cubicBezTo>
                  <a:cubicBezTo>
                    <a:pt x="63581" y="132403"/>
                    <a:pt x="57474" y="122252"/>
                    <a:pt x="52688" y="111358"/>
                  </a:cubicBezTo>
                  <a:cubicBezTo>
                    <a:pt x="46828" y="97989"/>
                    <a:pt x="42124" y="83959"/>
                    <a:pt x="36430" y="70507"/>
                  </a:cubicBezTo>
                  <a:cubicBezTo>
                    <a:pt x="32386" y="61099"/>
                    <a:pt x="27435" y="52104"/>
                    <a:pt x="23143" y="42778"/>
                  </a:cubicBezTo>
                  <a:cubicBezTo>
                    <a:pt x="17861" y="31390"/>
                    <a:pt x="11754" y="20744"/>
                    <a:pt x="2429" y="12491"/>
                  </a:cubicBezTo>
                  <a:cubicBezTo>
                    <a:pt x="861" y="11088"/>
                    <a:pt x="-212" y="8034"/>
                    <a:pt x="36" y="5889"/>
                  </a:cubicBezTo>
                  <a:cubicBezTo>
                    <a:pt x="201" y="4238"/>
                    <a:pt x="2429" y="2340"/>
                    <a:pt x="4079" y="1350"/>
                  </a:cubicBezTo>
                  <a:cubicBezTo>
                    <a:pt x="8123" y="-1126"/>
                    <a:pt x="12250" y="-136"/>
                    <a:pt x="14890" y="3826"/>
                  </a:cubicBezTo>
                  <a:cubicBezTo>
                    <a:pt x="21162" y="13234"/>
                    <a:pt x="27847" y="22559"/>
                    <a:pt x="32716" y="32793"/>
                  </a:cubicBezTo>
                  <a:cubicBezTo>
                    <a:pt x="40061" y="48308"/>
                    <a:pt x="45755" y="64813"/>
                    <a:pt x="52605" y="80576"/>
                  </a:cubicBezTo>
                  <a:cubicBezTo>
                    <a:pt x="60941" y="99722"/>
                    <a:pt x="69771" y="118621"/>
                    <a:pt x="78271" y="137767"/>
                  </a:cubicBezTo>
                  <a:cubicBezTo>
                    <a:pt x="81407" y="144864"/>
                    <a:pt x="84048" y="152292"/>
                    <a:pt x="86937" y="159637"/>
                  </a:cubicBezTo>
                  <a:cubicBezTo>
                    <a:pt x="88587" y="163763"/>
                    <a:pt x="89990" y="167972"/>
                    <a:pt x="91971" y="171851"/>
                  </a:cubicBezTo>
                  <a:cubicBezTo>
                    <a:pt x="92548" y="173006"/>
                    <a:pt x="94529" y="173336"/>
                    <a:pt x="95932" y="173996"/>
                  </a:cubicBezTo>
                  <a:cubicBezTo>
                    <a:pt x="96015" y="173171"/>
                    <a:pt x="96427" y="172263"/>
                    <a:pt x="96262" y="171521"/>
                  </a:cubicBezTo>
                  <a:cubicBezTo>
                    <a:pt x="90073" y="147093"/>
                    <a:pt x="87927" y="121922"/>
                    <a:pt x="84543" y="96916"/>
                  </a:cubicBezTo>
                  <a:cubicBezTo>
                    <a:pt x="83470" y="89076"/>
                    <a:pt x="82810" y="81071"/>
                    <a:pt x="80995" y="73396"/>
                  </a:cubicBezTo>
                  <a:cubicBezTo>
                    <a:pt x="79262" y="66299"/>
                    <a:pt x="77446" y="59201"/>
                    <a:pt x="75135" y="52352"/>
                  </a:cubicBezTo>
                  <a:lnTo>
                    <a:pt x="82150" y="50288"/>
                  </a:lnTo>
                  <a:cubicBezTo>
                    <a:pt x="84131" y="56230"/>
                    <a:pt x="87019" y="61925"/>
                    <a:pt x="88092" y="68032"/>
                  </a:cubicBezTo>
                  <a:cubicBezTo>
                    <a:pt x="91723" y="88498"/>
                    <a:pt x="94777" y="109048"/>
                    <a:pt x="98078" y="129597"/>
                  </a:cubicBezTo>
                  <a:cubicBezTo>
                    <a:pt x="99646" y="139418"/>
                    <a:pt x="101214" y="149321"/>
                    <a:pt x="103029" y="159059"/>
                  </a:cubicBezTo>
                  <a:cubicBezTo>
                    <a:pt x="104845" y="168715"/>
                    <a:pt x="107403" y="178288"/>
                    <a:pt x="109054" y="188026"/>
                  </a:cubicBezTo>
                  <a:cubicBezTo>
                    <a:pt x="111034" y="200405"/>
                    <a:pt x="112107" y="213032"/>
                    <a:pt x="114170" y="225411"/>
                  </a:cubicBezTo>
                  <a:cubicBezTo>
                    <a:pt x="117141" y="243154"/>
                    <a:pt x="121185" y="260650"/>
                    <a:pt x="123496" y="278476"/>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7" name="フリーフォーム: 図形 66">
              <a:extLst>
                <a:ext uri="{FF2B5EF4-FFF2-40B4-BE49-F238E27FC236}">
                  <a16:creationId xmlns:a16="http://schemas.microsoft.com/office/drawing/2014/main" id="{8C8AFC7D-1B49-D11F-9E64-3907236EBB57}"/>
                </a:ext>
              </a:extLst>
            </p:cNvPr>
            <p:cNvSpPr/>
            <p:nvPr/>
          </p:nvSpPr>
          <p:spPr>
            <a:xfrm>
              <a:off x="3144748" y="403163"/>
              <a:ext cx="262623" cy="204152"/>
            </a:xfrm>
            <a:custGeom>
              <a:avLst/>
              <a:gdLst>
                <a:gd name="connsiteX0" fmla="*/ 259795 w 262623"/>
                <a:gd name="connsiteY0" fmla="*/ 135243 h 204152"/>
                <a:gd name="connsiteX1" fmla="*/ 261116 w 262623"/>
                <a:gd name="connsiteY1" fmla="*/ 148365 h 204152"/>
                <a:gd name="connsiteX2" fmla="*/ 252368 w 262623"/>
                <a:gd name="connsiteY2" fmla="*/ 184677 h 204152"/>
                <a:gd name="connsiteX3" fmla="*/ 247829 w 262623"/>
                <a:gd name="connsiteY3" fmla="*/ 204153 h 204152"/>
                <a:gd name="connsiteX4" fmla="*/ 247829 w 262623"/>
                <a:gd name="connsiteY4" fmla="*/ 204153 h 204152"/>
                <a:gd name="connsiteX5" fmla="*/ 236853 w 262623"/>
                <a:gd name="connsiteY5" fmla="*/ 201182 h 204152"/>
                <a:gd name="connsiteX6" fmla="*/ 237843 w 262623"/>
                <a:gd name="connsiteY6" fmla="*/ 189381 h 204152"/>
                <a:gd name="connsiteX7" fmla="*/ 240154 w 262623"/>
                <a:gd name="connsiteY7" fmla="*/ 177332 h 204152"/>
                <a:gd name="connsiteX8" fmla="*/ 242382 w 262623"/>
                <a:gd name="connsiteY8" fmla="*/ 156700 h 204152"/>
                <a:gd name="connsiteX9" fmla="*/ 238421 w 262623"/>
                <a:gd name="connsiteY9" fmla="*/ 147044 h 204152"/>
                <a:gd name="connsiteX10" fmla="*/ 224144 w 262623"/>
                <a:gd name="connsiteY10" fmla="*/ 146054 h 204152"/>
                <a:gd name="connsiteX11" fmla="*/ 220677 w 262623"/>
                <a:gd name="connsiteY11" fmla="*/ 152078 h 204152"/>
                <a:gd name="connsiteX12" fmla="*/ 218119 w 262623"/>
                <a:gd name="connsiteY12" fmla="*/ 193177 h 204152"/>
                <a:gd name="connsiteX13" fmla="*/ 206400 w 262623"/>
                <a:gd name="connsiteY13" fmla="*/ 202833 h 204152"/>
                <a:gd name="connsiteX14" fmla="*/ 202274 w 262623"/>
                <a:gd name="connsiteY14" fmla="*/ 201347 h 204152"/>
                <a:gd name="connsiteX15" fmla="*/ 180239 w 262623"/>
                <a:gd name="connsiteY15" fmla="*/ 199201 h 204152"/>
                <a:gd name="connsiteX16" fmla="*/ 170336 w 262623"/>
                <a:gd name="connsiteY16" fmla="*/ 200357 h 204152"/>
                <a:gd name="connsiteX17" fmla="*/ 147393 w 262623"/>
                <a:gd name="connsiteY17" fmla="*/ 197963 h 204152"/>
                <a:gd name="connsiteX18" fmla="*/ 121397 w 262623"/>
                <a:gd name="connsiteY18" fmla="*/ 197881 h 204152"/>
                <a:gd name="connsiteX19" fmla="*/ 117106 w 262623"/>
                <a:gd name="connsiteY19" fmla="*/ 197881 h 204152"/>
                <a:gd name="connsiteX20" fmla="*/ 70726 w 262623"/>
                <a:gd name="connsiteY20" fmla="*/ 192682 h 204152"/>
                <a:gd name="connsiteX21" fmla="*/ 49929 w 262623"/>
                <a:gd name="connsiteY21" fmla="*/ 191774 h 204152"/>
                <a:gd name="connsiteX22" fmla="*/ 38293 w 262623"/>
                <a:gd name="connsiteY22" fmla="*/ 188803 h 204152"/>
                <a:gd name="connsiteX23" fmla="*/ 30370 w 262623"/>
                <a:gd name="connsiteY23" fmla="*/ 179973 h 204152"/>
                <a:gd name="connsiteX24" fmla="*/ 31443 w 262623"/>
                <a:gd name="connsiteY24" fmla="*/ 169327 h 204152"/>
                <a:gd name="connsiteX25" fmla="*/ 40686 w 262623"/>
                <a:gd name="connsiteY25" fmla="*/ 157030 h 204152"/>
                <a:gd name="connsiteX26" fmla="*/ 82445 w 262623"/>
                <a:gd name="connsiteY26" fmla="*/ 155710 h 204152"/>
                <a:gd name="connsiteX27" fmla="*/ 86158 w 262623"/>
                <a:gd name="connsiteY27" fmla="*/ 155710 h 204152"/>
                <a:gd name="connsiteX28" fmla="*/ 130805 w 262623"/>
                <a:gd name="connsiteY28" fmla="*/ 149107 h 204152"/>
                <a:gd name="connsiteX29" fmla="*/ 145660 w 262623"/>
                <a:gd name="connsiteY29" fmla="*/ 146384 h 204152"/>
                <a:gd name="connsiteX30" fmla="*/ 147971 w 262623"/>
                <a:gd name="connsiteY30" fmla="*/ 143826 h 204152"/>
                <a:gd name="connsiteX31" fmla="*/ 145743 w 262623"/>
                <a:gd name="connsiteY31" fmla="*/ 142588 h 204152"/>
                <a:gd name="connsiteX32" fmla="*/ 103076 w 262623"/>
                <a:gd name="connsiteY32" fmla="*/ 138709 h 204152"/>
                <a:gd name="connsiteX33" fmla="*/ 94824 w 262623"/>
                <a:gd name="connsiteY33" fmla="*/ 140937 h 204152"/>
                <a:gd name="connsiteX34" fmla="*/ 88304 w 262623"/>
                <a:gd name="connsiteY34" fmla="*/ 142010 h 204152"/>
                <a:gd name="connsiteX35" fmla="*/ 63133 w 262623"/>
                <a:gd name="connsiteY35" fmla="*/ 137224 h 204152"/>
                <a:gd name="connsiteX36" fmla="*/ 39861 w 262623"/>
                <a:gd name="connsiteY36" fmla="*/ 137224 h 204152"/>
                <a:gd name="connsiteX37" fmla="*/ 23933 w 262623"/>
                <a:gd name="connsiteY37" fmla="*/ 136316 h 204152"/>
                <a:gd name="connsiteX38" fmla="*/ 11801 w 262623"/>
                <a:gd name="connsiteY38" fmla="*/ 130044 h 204152"/>
                <a:gd name="connsiteX39" fmla="*/ 5777 w 262623"/>
                <a:gd name="connsiteY39" fmla="*/ 103717 h 204152"/>
                <a:gd name="connsiteX40" fmla="*/ 743 w 262623"/>
                <a:gd name="connsiteY40" fmla="*/ 72275 h 204152"/>
                <a:gd name="connsiteX41" fmla="*/ 0 w 262623"/>
                <a:gd name="connsiteY41" fmla="*/ 68561 h 204152"/>
                <a:gd name="connsiteX42" fmla="*/ 11554 w 262623"/>
                <a:gd name="connsiteY42" fmla="*/ 66085 h 204152"/>
                <a:gd name="connsiteX43" fmla="*/ 17743 w 262623"/>
                <a:gd name="connsiteY43" fmla="*/ 99013 h 204152"/>
                <a:gd name="connsiteX44" fmla="*/ 37715 w 262623"/>
                <a:gd name="connsiteY44" fmla="*/ 121213 h 204152"/>
                <a:gd name="connsiteX45" fmla="*/ 77823 w 262623"/>
                <a:gd name="connsiteY45" fmla="*/ 123772 h 204152"/>
                <a:gd name="connsiteX46" fmla="*/ 80381 w 262623"/>
                <a:gd name="connsiteY46" fmla="*/ 119975 h 204152"/>
                <a:gd name="connsiteX47" fmla="*/ 74852 w 262623"/>
                <a:gd name="connsiteY47" fmla="*/ 90843 h 204152"/>
                <a:gd name="connsiteX48" fmla="*/ 68250 w 262623"/>
                <a:gd name="connsiteY48" fmla="*/ 54201 h 204152"/>
                <a:gd name="connsiteX49" fmla="*/ 66104 w 262623"/>
                <a:gd name="connsiteY49" fmla="*/ 38026 h 204152"/>
                <a:gd name="connsiteX50" fmla="*/ 62060 w 262623"/>
                <a:gd name="connsiteY50" fmla="*/ 6831 h 204152"/>
                <a:gd name="connsiteX51" fmla="*/ 66682 w 262623"/>
                <a:gd name="connsiteY51" fmla="*/ 63 h 204152"/>
                <a:gd name="connsiteX52" fmla="*/ 73119 w 262623"/>
                <a:gd name="connsiteY52" fmla="*/ 5675 h 204152"/>
                <a:gd name="connsiteX53" fmla="*/ 76833 w 262623"/>
                <a:gd name="connsiteY53" fmla="*/ 46856 h 204152"/>
                <a:gd name="connsiteX54" fmla="*/ 79309 w 262623"/>
                <a:gd name="connsiteY54" fmla="*/ 64187 h 204152"/>
                <a:gd name="connsiteX55" fmla="*/ 87726 w 262623"/>
                <a:gd name="connsiteY55" fmla="*/ 109164 h 204152"/>
                <a:gd name="connsiteX56" fmla="*/ 97052 w 262623"/>
                <a:gd name="connsiteY56" fmla="*/ 123854 h 204152"/>
                <a:gd name="connsiteX57" fmla="*/ 130971 w 262623"/>
                <a:gd name="connsiteY57" fmla="*/ 126578 h 204152"/>
                <a:gd name="connsiteX58" fmla="*/ 157709 w 262623"/>
                <a:gd name="connsiteY58" fmla="*/ 129218 h 204152"/>
                <a:gd name="connsiteX59" fmla="*/ 161753 w 262623"/>
                <a:gd name="connsiteY59" fmla="*/ 125009 h 204152"/>
                <a:gd name="connsiteX60" fmla="*/ 153253 w 262623"/>
                <a:gd name="connsiteY60" fmla="*/ 98518 h 204152"/>
                <a:gd name="connsiteX61" fmla="*/ 142937 w 262623"/>
                <a:gd name="connsiteY61" fmla="*/ 45701 h 204152"/>
                <a:gd name="connsiteX62" fmla="*/ 136335 w 262623"/>
                <a:gd name="connsiteY62" fmla="*/ 13103 h 204152"/>
                <a:gd name="connsiteX63" fmla="*/ 137820 w 262623"/>
                <a:gd name="connsiteY63" fmla="*/ 5263 h 204152"/>
                <a:gd name="connsiteX64" fmla="*/ 144092 w 262623"/>
                <a:gd name="connsiteY64" fmla="*/ 4025 h 204152"/>
                <a:gd name="connsiteX65" fmla="*/ 151355 w 262623"/>
                <a:gd name="connsiteY65" fmla="*/ 15909 h 204152"/>
                <a:gd name="connsiteX66" fmla="*/ 155233 w 262623"/>
                <a:gd name="connsiteY66" fmla="*/ 59070 h 204152"/>
                <a:gd name="connsiteX67" fmla="*/ 158617 w 262623"/>
                <a:gd name="connsiteY67" fmla="*/ 79289 h 204152"/>
                <a:gd name="connsiteX68" fmla="*/ 172482 w 262623"/>
                <a:gd name="connsiteY68" fmla="*/ 125174 h 204152"/>
                <a:gd name="connsiteX69" fmla="*/ 177846 w 262623"/>
                <a:gd name="connsiteY69" fmla="*/ 130209 h 204152"/>
                <a:gd name="connsiteX70" fmla="*/ 198973 w 262623"/>
                <a:gd name="connsiteY70" fmla="*/ 129218 h 204152"/>
                <a:gd name="connsiteX71" fmla="*/ 219357 w 262623"/>
                <a:gd name="connsiteY71" fmla="*/ 130209 h 204152"/>
                <a:gd name="connsiteX72" fmla="*/ 243042 w 262623"/>
                <a:gd name="connsiteY72" fmla="*/ 129961 h 204152"/>
                <a:gd name="connsiteX73" fmla="*/ 259300 w 262623"/>
                <a:gd name="connsiteY73" fmla="*/ 135078 h 204152"/>
                <a:gd name="connsiteX74" fmla="*/ 205823 w 262623"/>
                <a:gd name="connsiteY74" fmla="*/ 176671 h 204152"/>
                <a:gd name="connsiteX75" fmla="*/ 202769 w 262623"/>
                <a:gd name="connsiteY75" fmla="*/ 173948 h 204152"/>
                <a:gd name="connsiteX76" fmla="*/ 162826 w 262623"/>
                <a:gd name="connsiteY76" fmla="*/ 184677 h 204152"/>
                <a:gd name="connsiteX77" fmla="*/ 159195 w 262623"/>
                <a:gd name="connsiteY77" fmla="*/ 187152 h 204152"/>
                <a:gd name="connsiteX78" fmla="*/ 163239 w 262623"/>
                <a:gd name="connsiteY78" fmla="*/ 189711 h 204152"/>
                <a:gd name="connsiteX79" fmla="*/ 175288 w 262623"/>
                <a:gd name="connsiteY79" fmla="*/ 187895 h 204152"/>
                <a:gd name="connsiteX80" fmla="*/ 195424 w 262623"/>
                <a:gd name="connsiteY80" fmla="*/ 188555 h 204152"/>
                <a:gd name="connsiteX81" fmla="*/ 205823 w 262623"/>
                <a:gd name="connsiteY81" fmla="*/ 178652 h 204152"/>
                <a:gd name="connsiteX82" fmla="*/ 205823 w 262623"/>
                <a:gd name="connsiteY82" fmla="*/ 176671 h 204152"/>
                <a:gd name="connsiteX83" fmla="*/ 205823 w 262623"/>
                <a:gd name="connsiteY83" fmla="*/ 151006 h 204152"/>
                <a:gd name="connsiteX84" fmla="*/ 202934 w 262623"/>
                <a:gd name="connsiteY84" fmla="*/ 147787 h 204152"/>
                <a:gd name="connsiteX85" fmla="*/ 187502 w 262623"/>
                <a:gd name="connsiteY85" fmla="*/ 149107 h 204152"/>
                <a:gd name="connsiteX86" fmla="*/ 151190 w 262623"/>
                <a:gd name="connsiteY86" fmla="*/ 158350 h 204152"/>
                <a:gd name="connsiteX87" fmla="*/ 118261 w 262623"/>
                <a:gd name="connsiteY87" fmla="*/ 163467 h 204152"/>
                <a:gd name="connsiteX88" fmla="*/ 81702 w 262623"/>
                <a:gd name="connsiteY88" fmla="*/ 168666 h 204152"/>
                <a:gd name="connsiteX89" fmla="*/ 60822 w 262623"/>
                <a:gd name="connsiteY89" fmla="*/ 170152 h 204152"/>
                <a:gd name="connsiteX90" fmla="*/ 53230 w 262623"/>
                <a:gd name="connsiteY90" fmla="*/ 172628 h 204152"/>
                <a:gd name="connsiteX91" fmla="*/ 51249 w 262623"/>
                <a:gd name="connsiteY91" fmla="*/ 175599 h 204152"/>
                <a:gd name="connsiteX92" fmla="*/ 54385 w 262623"/>
                <a:gd name="connsiteY92" fmla="*/ 176589 h 204152"/>
                <a:gd name="connsiteX93" fmla="*/ 79804 w 262623"/>
                <a:gd name="connsiteY93" fmla="*/ 175351 h 204152"/>
                <a:gd name="connsiteX94" fmla="*/ 120325 w 262623"/>
                <a:gd name="connsiteY94" fmla="*/ 174031 h 204152"/>
                <a:gd name="connsiteX95" fmla="*/ 123295 w 262623"/>
                <a:gd name="connsiteY95" fmla="*/ 173700 h 204152"/>
                <a:gd name="connsiteX96" fmla="*/ 150282 w 262623"/>
                <a:gd name="connsiteY96" fmla="*/ 167676 h 204152"/>
                <a:gd name="connsiteX97" fmla="*/ 190390 w 262623"/>
                <a:gd name="connsiteY97" fmla="*/ 155627 h 204152"/>
                <a:gd name="connsiteX98" fmla="*/ 202109 w 262623"/>
                <a:gd name="connsiteY98" fmla="*/ 154224 h 204152"/>
                <a:gd name="connsiteX99" fmla="*/ 205740 w 262623"/>
                <a:gd name="connsiteY99" fmla="*/ 151088 h 20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62623" h="204152">
                  <a:moveTo>
                    <a:pt x="259795" y="135243"/>
                  </a:moveTo>
                  <a:cubicBezTo>
                    <a:pt x="264169" y="139122"/>
                    <a:pt x="262519" y="143413"/>
                    <a:pt x="261116" y="148365"/>
                  </a:cubicBezTo>
                  <a:cubicBezTo>
                    <a:pt x="257732" y="160331"/>
                    <a:pt x="255256" y="172545"/>
                    <a:pt x="252368" y="184677"/>
                  </a:cubicBezTo>
                  <a:cubicBezTo>
                    <a:pt x="250800" y="191196"/>
                    <a:pt x="249314" y="197716"/>
                    <a:pt x="247829" y="204153"/>
                  </a:cubicBezTo>
                  <a:lnTo>
                    <a:pt x="247829" y="204153"/>
                  </a:lnTo>
                  <a:lnTo>
                    <a:pt x="236853" y="201182"/>
                  </a:lnTo>
                  <a:cubicBezTo>
                    <a:pt x="237678" y="197386"/>
                    <a:pt x="238091" y="193507"/>
                    <a:pt x="237843" y="189381"/>
                  </a:cubicBezTo>
                  <a:cubicBezTo>
                    <a:pt x="237678" y="185832"/>
                    <a:pt x="239329" y="182201"/>
                    <a:pt x="240154" y="177332"/>
                  </a:cubicBezTo>
                  <a:cubicBezTo>
                    <a:pt x="240979" y="170482"/>
                    <a:pt x="242382" y="163550"/>
                    <a:pt x="242382" y="156700"/>
                  </a:cubicBezTo>
                  <a:cubicBezTo>
                    <a:pt x="242382" y="153399"/>
                    <a:pt x="240649" y="147952"/>
                    <a:pt x="238421" y="147044"/>
                  </a:cubicBezTo>
                  <a:cubicBezTo>
                    <a:pt x="234129" y="145311"/>
                    <a:pt x="228930" y="145559"/>
                    <a:pt x="224144" y="146054"/>
                  </a:cubicBezTo>
                  <a:cubicBezTo>
                    <a:pt x="222741" y="146219"/>
                    <a:pt x="220842" y="149850"/>
                    <a:pt x="220677" y="152078"/>
                  </a:cubicBezTo>
                  <a:cubicBezTo>
                    <a:pt x="219605" y="165778"/>
                    <a:pt x="218697" y="179477"/>
                    <a:pt x="218119" y="193177"/>
                  </a:cubicBezTo>
                  <a:cubicBezTo>
                    <a:pt x="217789" y="201264"/>
                    <a:pt x="213250" y="205721"/>
                    <a:pt x="206400" y="202833"/>
                  </a:cubicBezTo>
                  <a:cubicBezTo>
                    <a:pt x="204997" y="202255"/>
                    <a:pt x="203677" y="201760"/>
                    <a:pt x="202274" y="201347"/>
                  </a:cubicBezTo>
                  <a:cubicBezTo>
                    <a:pt x="195011" y="199119"/>
                    <a:pt x="187667" y="199036"/>
                    <a:pt x="180239" y="199201"/>
                  </a:cubicBezTo>
                  <a:cubicBezTo>
                    <a:pt x="176938" y="199201"/>
                    <a:pt x="173637" y="200604"/>
                    <a:pt x="170336" y="200357"/>
                  </a:cubicBezTo>
                  <a:cubicBezTo>
                    <a:pt x="162661" y="199862"/>
                    <a:pt x="155068" y="198376"/>
                    <a:pt x="147393" y="197963"/>
                  </a:cubicBezTo>
                  <a:cubicBezTo>
                    <a:pt x="138728" y="197468"/>
                    <a:pt x="130063" y="197881"/>
                    <a:pt x="121397" y="197881"/>
                  </a:cubicBezTo>
                  <a:cubicBezTo>
                    <a:pt x="119994" y="197881"/>
                    <a:pt x="118509" y="198046"/>
                    <a:pt x="117106" y="197881"/>
                  </a:cubicBezTo>
                  <a:cubicBezTo>
                    <a:pt x="101673" y="196148"/>
                    <a:pt x="86158" y="194250"/>
                    <a:pt x="70726" y="192682"/>
                  </a:cubicBezTo>
                  <a:cubicBezTo>
                    <a:pt x="63876" y="192021"/>
                    <a:pt x="56861" y="192434"/>
                    <a:pt x="49929" y="191774"/>
                  </a:cubicBezTo>
                  <a:cubicBezTo>
                    <a:pt x="45968" y="191361"/>
                    <a:pt x="42171" y="189133"/>
                    <a:pt x="38293" y="188803"/>
                  </a:cubicBezTo>
                  <a:cubicBezTo>
                    <a:pt x="32846" y="188390"/>
                    <a:pt x="30040" y="185914"/>
                    <a:pt x="30370" y="179973"/>
                  </a:cubicBezTo>
                  <a:cubicBezTo>
                    <a:pt x="30535" y="176424"/>
                    <a:pt x="31690" y="172875"/>
                    <a:pt x="31443" y="169327"/>
                  </a:cubicBezTo>
                  <a:cubicBezTo>
                    <a:pt x="30948" y="162477"/>
                    <a:pt x="34496" y="157278"/>
                    <a:pt x="40686" y="157030"/>
                  </a:cubicBezTo>
                  <a:cubicBezTo>
                    <a:pt x="54633" y="156535"/>
                    <a:pt x="68580" y="156122"/>
                    <a:pt x="82445" y="155710"/>
                  </a:cubicBezTo>
                  <a:cubicBezTo>
                    <a:pt x="83682" y="155710"/>
                    <a:pt x="84920" y="155875"/>
                    <a:pt x="86158" y="155710"/>
                  </a:cubicBezTo>
                  <a:cubicBezTo>
                    <a:pt x="101013" y="153564"/>
                    <a:pt x="115951" y="151336"/>
                    <a:pt x="130805" y="149107"/>
                  </a:cubicBezTo>
                  <a:cubicBezTo>
                    <a:pt x="135757" y="148365"/>
                    <a:pt x="140791" y="147457"/>
                    <a:pt x="145660" y="146384"/>
                  </a:cubicBezTo>
                  <a:cubicBezTo>
                    <a:pt x="146568" y="146219"/>
                    <a:pt x="147228" y="144733"/>
                    <a:pt x="147971" y="143826"/>
                  </a:cubicBezTo>
                  <a:cubicBezTo>
                    <a:pt x="147228" y="143413"/>
                    <a:pt x="146486" y="142670"/>
                    <a:pt x="145743" y="142588"/>
                  </a:cubicBezTo>
                  <a:cubicBezTo>
                    <a:pt x="131548" y="141185"/>
                    <a:pt x="117354" y="139699"/>
                    <a:pt x="103076" y="138709"/>
                  </a:cubicBezTo>
                  <a:cubicBezTo>
                    <a:pt x="100353" y="138544"/>
                    <a:pt x="97630" y="140277"/>
                    <a:pt x="94824" y="140937"/>
                  </a:cubicBezTo>
                  <a:cubicBezTo>
                    <a:pt x="92595" y="141515"/>
                    <a:pt x="89872" y="142918"/>
                    <a:pt x="88304" y="142010"/>
                  </a:cubicBezTo>
                  <a:cubicBezTo>
                    <a:pt x="80299" y="137389"/>
                    <a:pt x="71799" y="137224"/>
                    <a:pt x="63133" y="137224"/>
                  </a:cubicBezTo>
                  <a:cubicBezTo>
                    <a:pt x="55376" y="137224"/>
                    <a:pt x="47618" y="137389"/>
                    <a:pt x="39861" y="137224"/>
                  </a:cubicBezTo>
                  <a:cubicBezTo>
                    <a:pt x="34496" y="137058"/>
                    <a:pt x="28802" y="134913"/>
                    <a:pt x="23933" y="136316"/>
                  </a:cubicBezTo>
                  <a:cubicBezTo>
                    <a:pt x="17248" y="138296"/>
                    <a:pt x="14937" y="134748"/>
                    <a:pt x="11801" y="130044"/>
                  </a:cubicBezTo>
                  <a:cubicBezTo>
                    <a:pt x="6520" y="122038"/>
                    <a:pt x="7262" y="112548"/>
                    <a:pt x="5777" y="103717"/>
                  </a:cubicBezTo>
                  <a:cubicBezTo>
                    <a:pt x="3961" y="93237"/>
                    <a:pt x="2641" y="82756"/>
                    <a:pt x="743" y="72275"/>
                  </a:cubicBezTo>
                  <a:cubicBezTo>
                    <a:pt x="495" y="71037"/>
                    <a:pt x="330" y="69799"/>
                    <a:pt x="0" y="68561"/>
                  </a:cubicBezTo>
                  <a:lnTo>
                    <a:pt x="11554" y="66085"/>
                  </a:lnTo>
                  <a:cubicBezTo>
                    <a:pt x="13782" y="77061"/>
                    <a:pt x="16505" y="87955"/>
                    <a:pt x="17743" y="99013"/>
                  </a:cubicBezTo>
                  <a:cubicBezTo>
                    <a:pt x="19311" y="113208"/>
                    <a:pt x="24841" y="119893"/>
                    <a:pt x="37715" y="121213"/>
                  </a:cubicBezTo>
                  <a:cubicBezTo>
                    <a:pt x="51002" y="122616"/>
                    <a:pt x="64371" y="123194"/>
                    <a:pt x="77823" y="123772"/>
                  </a:cubicBezTo>
                  <a:cubicBezTo>
                    <a:pt x="78648" y="123772"/>
                    <a:pt x="80546" y="121048"/>
                    <a:pt x="80381" y="119975"/>
                  </a:cubicBezTo>
                  <a:cubicBezTo>
                    <a:pt x="78731" y="110237"/>
                    <a:pt x="76668" y="100581"/>
                    <a:pt x="74852" y="90843"/>
                  </a:cubicBezTo>
                  <a:cubicBezTo>
                    <a:pt x="72624" y="78629"/>
                    <a:pt x="70396" y="66415"/>
                    <a:pt x="68250" y="54201"/>
                  </a:cubicBezTo>
                  <a:cubicBezTo>
                    <a:pt x="67342" y="48837"/>
                    <a:pt x="66847" y="43390"/>
                    <a:pt x="66104" y="38026"/>
                  </a:cubicBezTo>
                  <a:cubicBezTo>
                    <a:pt x="64784" y="27628"/>
                    <a:pt x="63381" y="17229"/>
                    <a:pt x="62060" y="6831"/>
                  </a:cubicBezTo>
                  <a:cubicBezTo>
                    <a:pt x="61648" y="3117"/>
                    <a:pt x="62886" y="476"/>
                    <a:pt x="66682" y="63"/>
                  </a:cubicBezTo>
                  <a:cubicBezTo>
                    <a:pt x="70478" y="-349"/>
                    <a:pt x="72706" y="1219"/>
                    <a:pt x="73119" y="5675"/>
                  </a:cubicBezTo>
                  <a:cubicBezTo>
                    <a:pt x="74274" y="19375"/>
                    <a:pt x="75430" y="33157"/>
                    <a:pt x="76833" y="46856"/>
                  </a:cubicBezTo>
                  <a:cubicBezTo>
                    <a:pt x="77410" y="52716"/>
                    <a:pt x="78236" y="58493"/>
                    <a:pt x="79309" y="64187"/>
                  </a:cubicBezTo>
                  <a:cubicBezTo>
                    <a:pt x="82032" y="79207"/>
                    <a:pt x="85250" y="94144"/>
                    <a:pt x="87726" y="109164"/>
                  </a:cubicBezTo>
                  <a:cubicBezTo>
                    <a:pt x="88882" y="115849"/>
                    <a:pt x="92926" y="123524"/>
                    <a:pt x="97052" y="123854"/>
                  </a:cubicBezTo>
                  <a:cubicBezTo>
                    <a:pt x="108358" y="124844"/>
                    <a:pt x="119664" y="125587"/>
                    <a:pt x="130971" y="126578"/>
                  </a:cubicBezTo>
                  <a:cubicBezTo>
                    <a:pt x="139883" y="127320"/>
                    <a:pt x="148796" y="128228"/>
                    <a:pt x="157709" y="129218"/>
                  </a:cubicBezTo>
                  <a:cubicBezTo>
                    <a:pt x="161175" y="129631"/>
                    <a:pt x="162826" y="128145"/>
                    <a:pt x="161753" y="125009"/>
                  </a:cubicBezTo>
                  <a:cubicBezTo>
                    <a:pt x="158865" y="116179"/>
                    <a:pt x="155233" y="107514"/>
                    <a:pt x="153253" y="98518"/>
                  </a:cubicBezTo>
                  <a:cubicBezTo>
                    <a:pt x="149374" y="81023"/>
                    <a:pt x="146403" y="63279"/>
                    <a:pt x="142937" y="45701"/>
                  </a:cubicBezTo>
                  <a:cubicBezTo>
                    <a:pt x="140791" y="34807"/>
                    <a:pt x="138315" y="23996"/>
                    <a:pt x="136335" y="13103"/>
                  </a:cubicBezTo>
                  <a:cubicBezTo>
                    <a:pt x="135922" y="10627"/>
                    <a:pt x="136417" y="7161"/>
                    <a:pt x="137820" y="5263"/>
                  </a:cubicBezTo>
                  <a:cubicBezTo>
                    <a:pt x="138811" y="3860"/>
                    <a:pt x="142029" y="3695"/>
                    <a:pt x="144092" y="4025"/>
                  </a:cubicBezTo>
                  <a:cubicBezTo>
                    <a:pt x="150529" y="4933"/>
                    <a:pt x="150777" y="11122"/>
                    <a:pt x="151355" y="15909"/>
                  </a:cubicBezTo>
                  <a:cubicBezTo>
                    <a:pt x="153005" y="30268"/>
                    <a:pt x="153830" y="44711"/>
                    <a:pt x="155233" y="59070"/>
                  </a:cubicBezTo>
                  <a:cubicBezTo>
                    <a:pt x="155894" y="65920"/>
                    <a:pt x="156801" y="72770"/>
                    <a:pt x="158617" y="79289"/>
                  </a:cubicBezTo>
                  <a:cubicBezTo>
                    <a:pt x="162908" y="94722"/>
                    <a:pt x="167612" y="109990"/>
                    <a:pt x="172482" y="125174"/>
                  </a:cubicBezTo>
                  <a:cubicBezTo>
                    <a:pt x="173224" y="127320"/>
                    <a:pt x="175948" y="130126"/>
                    <a:pt x="177846" y="130209"/>
                  </a:cubicBezTo>
                  <a:cubicBezTo>
                    <a:pt x="184861" y="130456"/>
                    <a:pt x="191958" y="129301"/>
                    <a:pt x="198973" y="129218"/>
                  </a:cubicBezTo>
                  <a:cubicBezTo>
                    <a:pt x="205740" y="129218"/>
                    <a:pt x="212590" y="130126"/>
                    <a:pt x="219357" y="130209"/>
                  </a:cubicBezTo>
                  <a:cubicBezTo>
                    <a:pt x="227280" y="130374"/>
                    <a:pt x="235202" y="130621"/>
                    <a:pt x="243042" y="129961"/>
                  </a:cubicBezTo>
                  <a:cubicBezTo>
                    <a:pt x="249314" y="129466"/>
                    <a:pt x="254596" y="130869"/>
                    <a:pt x="259300" y="135078"/>
                  </a:cubicBezTo>
                  <a:close/>
                  <a:moveTo>
                    <a:pt x="205823" y="176671"/>
                  </a:moveTo>
                  <a:cubicBezTo>
                    <a:pt x="206483" y="172710"/>
                    <a:pt x="206565" y="172958"/>
                    <a:pt x="202769" y="173948"/>
                  </a:cubicBezTo>
                  <a:cubicBezTo>
                    <a:pt x="189482" y="177579"/>
                    <a:pt x="176113" y="181045"/>
                    <a:pt x="162826" y="184677"/>
                  </a:cubicBezTo>
                  <a:cubicBezTo>
                    <a:pt x="161506" y="185007"/>
                    <a:pt x="160433" y="186327"/>
                    <a:pt x="159195" y="187152"/>
                  </a:cubicBezTo>
                  <a:cubicBezTo>
                    <a:pt x="160515" y="188060"/>
                    <a:pt x="161918" y="189793"/>
                    <a:pt x="163239" y="189711"/>
                  </a:cubicBezTo>
                  <a:cubicBezTo>
                    <a:pt x="167282" y="189381"/>
                    <a:pt x="171244" y="187978"/>
                    <a:pt x="175288" y="187895"/>
                  </a:cubicBezTo>
                  <a:cubicBezTo>
                    <a:pt x="181560" y="187730"/>
                    <a:pt x="187914" y="188308"/>
                    <a:pt x="195424" y="188555"/>
                  </a:cubicBezTo>
                  <a:cubicBezTo>
                    <a:pt x="203429" y="188555"/>
                    <a:pt x="204915" y="187152"/>
                    <a:pt x="205823" y="178652"/>
                  </a:cubicBezTo>
                  <a:cubicBezTo>
                    <a:pt x="205823" y="177992"/>
                    <a:pt x="205740" y="177332"/>
                    <a:pt x="205823" y="176671"/>
                  </a:cubicBezTo>
                  <a:close/>
                  <a:moveTo>
                    <a:pt x="205823" y="151006"/>
                  </a:moveTo>
                  <a:cubicBezTo>
                    <a:pt x="204832" y="149850"/>
                    <a:pt x="203924" y="147787"/>
                    <a:pt x="202934" y="147787"/>
                  </a:cubicBezTo>
                  <a:cubicBezTo>
                    <a:pt x="197817" y="147869"/>
                    <a:pt x="192536" y="147787"/>
                    <a:pt x="187502" y="149107"/>
                  </a:cubicBezTo>
                  <a:cubicBezTo>
                    <a:pt x="175453" y="152243"/>
                    <a:pt x="163734" y="156947"/>
                    <a:pt x="151190" y="158350"/>
                  </a:cubicBezTo>
                  <a:cubicBezTo>
                    <a:pt x="140213" y="159588"/>
                    <a:pt x="129237" y="161817"/>
                    <a:pt x="118261" y="163467"/>
                  </a:cubicBezTo>
                  <a:cubicBezTo>
                    <a:pt x="106047" y="165283"/>
                    <a:pt x="93916" y="167181"/>
                    <a:pt x="81702" y="168666"/>
                  </a:cubicBezTo>
                  <a:cubicBezTo>
                    <a:pt x="74770" y="169492"/>
                    <a:pt x="67755" y="169409"/>
                    <a:pt x="60822" y="170152"/>
                  </a:cubicBezTo>
                  <a:cubicBezTo>
                    <a:pt x="58264" y="170399"/>
                    <a:pt x="55623" y="171555"/>
                    <a:pt x="53230" y="172628"/>
                  </a:cubicBezTo>
                  <a:cubicBezTo>
                    <a:pt x="52322" y="173040"/>
                    <a:pt x="51910" y="174608"/>
                    <a:pt x="51249" y="175599"/>
                  </a:cubicBezTo>
                  <a:cubicBezTo>
                    <a:pt x="52240" y="175929"/>
                    <a:pt x="53312" y="176589"/>
                    <a:pt x="54385" y="176589"/>
                  </a:cubicBezTo>
                  <a:cubicBezTo>
                    <a:pt x="62886" y="176259"/>
                    <a:pt x="71303" y="175681"/>
                    <a:pt x="79804" y="175351"/>
                  </a:cubicBezTo>
                  <a:cubicBezTo>
                    <a:pt x="93256" y="174856"/>
                    <a:pt x="106790" y="174443"/>
                    <a:pt x="120325" y="174031"/>
                  </a:cubicBezTo>
                  <a:cubicBezTo>
                    <a:pt x="121315" y="174031"/>
                    <a:pt x="122305" y="173948"/>
                    <a:pt x="123295" y="173700"/>
                  </a:cubicBezTo>
                  <a:cubicBezTo>
                    <a:pt x="132291" y="171637"/>
                    <a:pt x="141204" y="168666"/>
                    <a:pt x="150282" y="167676"/>
                  </a:cubicBezTo>
                  <a:cubicBezTo>
                    <a:pt x="164064" y="166108"/>
                    <a:pt x="176773" y="161652"/>
                    <a:pt x="190390" y="155627"/>
                  </a:cubicBezTo>
                  <a:cubicBezTo>
                    <a:pt x="194269" y="155214"/>
                    <a:pt x="198230" y="154967"/>
                    <a:pt x="202109" y="154224"/>
                  </a:cubicBezTo>
                  <a:cubicBezTo>
                    <a:pt x="203429" y="153894"/>
                    <a:pt x="204502" y="152161"/>
                    <a:pt x="205740" y="15108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8" name="フリーフォーム: 図形 67">
              <a:extLst>
                <a:ext uri="{FF2B5EF4-FFF2-40B4-BE49-F238E27FC236}">
                  <a16:creationId xmlns:a16="http://schemas.microsoft.com/office/drawing/2014/main" id="{0A0DA09C-0F7A-D053-693F-1D26B3DB9F8D}"/>
                </a:ext>
              </a:extLst>
            </p:cNvPr>
            <p:cNvSpPr/>
            <p:nvPr/>
          </p:nvSpPr>
          <p:spPr>
            <a:xfrm>
              <a:off x="3172557" y="604263"/>
              <a:ext cx="220102" cy="142359"/>
            </a:xfrm>
            <a:custGeom>
              <a:avLst/>
              <a:gdLst>
                <a:gd name="connsiteX0" fmla="*/ 220020 w 220102"/>
                <a:gd name="connsiteY0" fmla="*/ 3136 h 142359"/>
                <a:gd name="connsiteX1" fmla="*/ 219690 w 220102"/>
                <a:gd name="connsiteY1" fmla="*/ 4539 h 142359"/>
                <a:gd name="connsiteX2" fmla="*/ 214655 w 220102"/>
                <a:gd name="connsiteY2" fmla="*/ 26656 h 142359"/>
                <a:gd name="connsiteX3" fmla="*/ 214903 w 220102"/>
                <a:gd name="connsiteY3" fmla="*/ 35487 h 142359"/>
                <a:gd name="connsiteX4" fmla="*/ 213005 w 220102"/>
                <a:gd name="connsiteY4" fmla="*/ 45555 h 142359"/>
                <a:gd name="connsiteX5" fmla="*/ 207558 w 220102"/>
                <a:gd name="connsiteY5" fmla="*/ 52982 h 142359"/>
                <a:gd name="connsiteX6" fmla="*/ 201699 w 220102"/>
                <a:gd name="connsiteY6" fmla="*/ 73449 h 142359"/>
                <a:gd name="connsiteX7" fmla="*/ 201369 w 220102"/>
                <a:gd name="connsiteY7" fmla="*/ 77823 h 142359"/>
                <a:gd name="connsiteX8" fmla="*/ 203102 w 220102"/>
                <a:gd name="connsiteY8" fmla="*/ 81042 h 142359"/>
                <a:gd name="connsiteX9" fmla="*/ 211602 w 220102"/>
                <a:gd name="connsiteY9" fmla="*/ 88469 h 142359"/>
                <a:gd name="connsiteX10" fmla="*/ 211189 w 220102"/>
                <a:gd name="connsiteY10" fmla="*/ 89129 h 142359"/>
                <a:gd name="connsiteX11" fmla="*/ 198728 w 220102"/>
                <a:gd name="connsiteY11" fmla="*/ 109266 h 142359"/>
                <a:gd name="connsiteX12" fmla="*/ 181397 w 220102"/>
                <a:gd name="connsiteY12" fmla="*/ 124121 h 142359"/>
                <a:gd name="connsiteX13" fmla="*/ 175868 w 220102"/>
                <a:gd name="connsiteY13" fmla="*/ 131383 h 142359"/>
                <a:gd name="connsiteX14" fmla="*/ 168275 w 220102"/>
                <a:gd name="connsiteY14" fmla="*/ 137903 h 142359"/>
                <a:gd name="connsiteX15" fmla="*/ 148469 w 220102"/>
                <a:gd name="connsiteY15" fmla="*/ 137903 h 142359"/>
                <a:gd name="connsiteX16" fmla="*/ 125774 w 220102"/>
                <a:gd name="connsiteY16" fmla="*/ 138893 h 142359"/>
                <a:gd name="connsiteX17" fmla="*/ 106462 w 220102"/>
                <a:gd name="connsiteY17" fmla="*/ 138233 h 142359"/>
                <a:gd name="connsiteX18" fmla="*/ 79559 w 220102"/>
                <a:gd name="connsiteY18" fmla="*/ 142359 h 142359"/>
                <a:gd name="connsiteX19" fmla="*/ 78981 w 220102"/>
                <a:gd name="connsiteY19" fmla="*/ 128495 h 142359"/>
                <a:gd name="connsiteX20" fmla="*/ 95321 w 220102"/>
                <a:gd name="connsiteY20" fmla="*/ 126019 h 142359"/>
                <a:gd name="connsiteX21" fmla="*/ 95899 w 220102"/>
                <a:gd name="connsiteY21" fmla="*/ 123378 h 142359"/>
                <a:gd name="connsiteX22" fmla="*/ 78568 w 220102"/>
                <a:gd name="connsiteY22" fmla="*/ 124368 h 142359"/>
                <a:gd name="connsiteX23" fmla="*/ 77660 w 220102"/>
                <a:gd name="connsiteY23" fmla="*/ 124616 h 142359"/>
                <a:gd name="connsiteX24" fmla="*/ 76175 w 220102"/>
                <a:gd name="connsiteY24" fmla="*/ 110834 h 142359"/>
                <a:gd name="connsiteX25" fmla="*/ 94991 w 220102"/>
                <a:gd name="connsiteY25" fmla="*/ 108936 h 142359"/>
                <a:gd name="connsiteX26" fmla="*/ 130478 w 220102"/>
                <a:gd name="connsiteY26" fmla="*/ 108853 h 142359"/>
                <a:gd name="connsiteX27" fmla="*/ 137988 w 220102"/>
                <a:gd name="connsiteY27" fmla="*/ 110091 h 142359"/>
                <a:gd name="connsiteX28" fmla="*/ 152760 w 220102"/>
                <a:gd name="connsiteY28" fmla="*/ 111246 h 142359"/>
                <a:gd name="connsiteX29" fmla="*/ 155896 w 220102"/>
                <a:gd name="connsiteY29" fmla="*/ 107780 h 142359"/>
                <a:gd name="connsiteX30" fmla="*/ 158372 w 220102"/>
                <a:gd name="connsiteY30" fmla="*/ 84508 h 142359"/>
                <a:gd name="connsiteX31" fmla="*/ 159692 w 220102"/>
                <a:gd name="connsiteY31" fmla="*/ 42254 h 142359"/>
                <a:gd name="connsiteX32" fmla="*/ 153750 w 220102"/>
                <a:gd name="connsiteY32" fmla="*/ 33506 h 142359"/>
                <a:gd name="connsiteX33" fmla="*/ 141206 w 220102"/>
                <a:gd name="connsiteY33" fmla="*/ 32268 h 142359"/>
                <a:gd name="connsiteX34" fmla="*/ 124453 w 220102"/>
                <a:gd name="connsiteY34" fmla="*/ 29792 h 142359"/>
                <a:gd name="connsiteX35" fmla="*/ 105225 w 220102"/>
                <a:gd name="connsiteY35" fmla="*/ 32186 h 142359"/>
                <a:gd name="connsiteX36" fmla="*/ 65364 w 220102"/>
                <a:gd name="connsiteY36" fmla="*/ 33671 h 142359"/>
                <a:gd name="connsiteX37" fmla="*/ 51169 w 220102"/>
                <a:gd name="connsiteY37" fmla="*/ 34744 h 142359"/>
                <a:gd name="connsiteX38" fmla="*/ 38708 w 220102"/>
                <a:gd name="connsiteY38" fmla="*/ 32351 h 142359"/>
                <a:gd name="connsiteX39" fmla="*/ 28474 w 220102"/>
                <a:gd name="connsiteY39" fmla="*/ 43162 h 142359"/>
                <a:gd name="connsiteX40" fmla="*/ 28474 w 220102"/>
                <a:gd name="connsiteY40" fmla="*/ 62803 h 142359"/>
                <a:gd name="connsiteX41" fmla="*/ 18571 w 220102"/>
                <a:gd name="connsiteY41" fmla="*/ 62803 h 142359"/>
                <a:gd name="connsiteX42" fmla="*/ 18076 w 220102"/>
                <a:gd name="connsiteY42" fmla="*/ 37550 h 142359"/>
                <a:gd name="connsiteX43" fmla="*/ 15848 w 220102"/>
                <a:gd name="connsiteY43" fmla="*/ 32516 h 142359"/>
                <a:gd name="connsiteX44" fmla="*/ 13867 w 220102"/>
                <a:gd name="connsiteY44" fmla="*/ 36477 h 142359"/>
                <a:gd name="connsiteX45" fmla="*/ 12629 w 220102"/>
                <a:gd name="connsiteY45" fmla="*/ 42666 h 142359"/>
                <a:gd name="connsiteX46" fmla="*/ 250 w 220102"/>
                <a:gd name="connsiteY46" fmla="*/ 43162 h 142359"/>
                <a:gd name="connsiteX47" fmla="*/ 498 w 220102"/>
                <a:gd name="connsiteY47" fmla="*/ 29792 h 142359"/>
                <a:gd name="connsiteX48" fmla="*/ 6109 w 220102"/>
                <a:gd name="connsiteY48" fmla="*/ 18073 h 142359"/>
                <a:gd name="connsiteX49" fmla="*/ 19561 w 220102"/>
                <a:gd name="connsiteY49" fmla="*/ 8748 h 142359"/>
                <a:gd name="connsiteX50" fmla="*/ 28309 w 220102"/>
                <a:gd name="connsiteY50" fmla="*/ 6107 h 142359"/>
                <a:gd name="connsiteX51" fmla="*/ 50509 w 220102"/>
                <a:gd name="connsiteY51" fmla="*/ 7262 h 142359"/>
                <a:gd name="connsiteX52" fmla="*/ 88141 w 220102"/>
                <a:gd name="connsiteY52" fmla="*/ 9821 h 142359"/>
                <a:gd name="connsiteX53" fmla="*/ 122555 w 220102"/>
                <a:gd name="connsiteY53" fmla="*/ 11224 h 142359"/>
                <a:gd name="connsiteX54" fmla="*/ 125609 w 220102"/>
                <a:gd name="connsiteY54" fmla="*/ 11224 h 142359"/>
                <a:gd name="connsiteX55" fmla="*/ 156556 w 220102"/>
                <a:gd name="connsiteY55" fmla="*/ 14937 h 142359"/>
                <a:gd name="connsiteX56" fmla="*/ 166047 w 220102"/>
                <a:gd name="connsiteY56" fmla="*/ 11224 h 142359"/>
                <a:gd name="connsiteX57" fmla="*/ 171989 w 220102"/>
                <a:gd name="connsiteY57" fmla="*/ 9161 h 142359"/>
                <a:gd name="connsiteX58" fmla="*/ 178674 w 220102"/>
                <a:gd name="connsiteY58" fmla="*/ 14030 h 142359"/>
                <a:gd name="connsiteX59" fmla="*/ 179416 w 220102"/>
                <a:gd name="connsiteY59" fmla="*/ 25996 h 142359"/>
                <a:gd name="connsiteX60" fmla="*/ 185606 w 220102"/>
                <a:gd name="connsiteY60" fmla="*/ 34909 h 142359"/>
                <a:gd name="connsiteX61" fmla="*/ 197407 w 220102"/>
                <a:gd name="connsiteY61" fmla="*/ 35074 h 142359"/>
                <a:gd name="connsiteX62" fmla="*/ 202029 w 220102"/>
                <a:gd name="connsiteY62" fmla="*/ 22943 h 142359"/>
                <a:gd name="connsiteX63" fmla="*/ 203267 w 220102"/>
                <a:gd name="connsiteY63" fmla="*/ 20219 h 142359"/>
                <a:gd name="connsiteX64" fmla="*/ 209126 w 220102"/>
                <a:gd name="connsiteY64" fmla="*/ 0 h 142359"/>
                <a:gd name="connsiteX65" fmla="*/ 220102 w 220102"/>
                <a:gd name="connsiteY65" fmla="*/ 2971 h 142359"/>
                <a:gd name="connsiteX66" fmla="*/ 194189 w 220102"/>
                <a:gd name="connsiteY66" fmla="*/ 66929 h 142359"/>
                <a:gd name="connsiteX67" fmla="*/ 193033 w 220102"/>
                <a:gd name="connsiteY67" fmla="*/ 64124 h 142359"/>
                <a:gd name="connsiteX68" fmla="*/ 186266 w 220102"/>
                <a:gd name="connsiteY68" fmla="*/ 62721 h 142359"/>
                <a:gd name="connsiteX69" fmla="*/ 176775 w 220102"/>
                <a:gd name="connsiteY69" fmla="*/ 72129 h 142359"/>
                <a:gd name="connsiteX70" fmla="*/ 175703 w 220102"/>
                <a:gd name="connsiteY70" fmla="*/ 99775 h 142359"/>
                <a:gd name="connsiteX71" fmla="*/ 177436 w 220102"/>
                <a:gd name="connsiteY71" fmla="*/ 103571 h 142359"/>
                <a:gd name="connsiteX72" fmla="*/ 180324 w 220102"/>
                <a:gd name="connsiteY72" fmla="*/ 101673 h 142359"/>
                <a:gd name="connsiteX73" fmla="*/ 183625 w 220102"/>
                <a:gd name="connsiteY73" fmla="*/ 93008 h 142359"/>
                <a:gd name="connsiteX74" fmla="*/ 194271 w 220102"/>
                <a:gd name="connsiteY74" fmla="*/ 66929 h 142359"/>
                <a:gd name="connsiteX75" fmla="*/ 186596 w 220102"/>
                <a:gd name="connsiteY75" fmla="*/ 54138 h 142359"/>
                <a:gd name="connsiteX76" fmla="*/ 191465 w 220102"/>
                <a:gd name="connsiteY76" fmla="*/ 54055 h 142359"/>
                <a:gd name="connsiteX77" fmla="*/ 187669 w 220102"/>
                <a:gd name="connsiteY77" fmla="*/ 51414 h 142359"/>
                <a:gd name="connsiteX78" fmla="*/ 185441 w 220102"/>
                <a:gd name="connsiteY78" fmla="*/ 50919 h 142359"/>
                <a:gd name="connsiteX79" fmla="*/ 182882 w 220102"/>
                <a:gd name="connsiteY79" fmla="*/ 52487 h 142359"/>
                <a:gd name="connsiteX80" fmla="*/ 186596 w 220102"/>
                <a:gd name="connsiteY80" fmla="*/ 54220 h 142359"/>
                <a:gd name="connsiteX81" fmla="*/ 50014 w 220102"/>
                <a:gd name="connsiteY81" fmla="*/ 25913 h 142359"/>
                <a:gd name="connsiteX82" fmla="*/ 53563 w 220102"/>
                <a:gd name="connsiteY82" fmla="*/ 25831 h 142359"/>
                <a:gd name="connsiteX83" fmla="*/ 45475 w 220102"/>
                <a:gd name="connsiteY83" fmla="*/ 23190 h 142359"/>
                <a:gd name="connsiteX84" fmla="*/ 44402 w 220102"/>
                <a:gd name="connsiteY84" fmla="*/ 24345 h 142359"/>
                <a:gd name="connsiteX85" fmla="*/ 50096 w 220102"/>
                <a:gd name="connsiteY85" fmla="*/ 25913 h 14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20102" h="142359">
                  <a:moveTo>
                    <a:pt x="220020" y="3136"/>
                  </a:moveTo>
                  <a:cubicBezTo>
                    <a:pt x="219937" y="3631"/>
                    <a:pt x="219855" y="4044"/>
                    <a:pt x="219690" y="4539"/>
                  </a:cubicBezTo>
                  <a:cubicBezTo>
                    <a:pt x="217956" y="11884"/>
                    <a:pt x="216058" y="19229"/>
                    <a:pt x="214655" y="26656"/>
                  </a:cubicBezTo>
                  <a:cubicBezTo>
                    <a:pt x="214078" y="29545"/>
                    <a:pt x="213913" y="32846"/>
                    <a:pt x="214903" y="35487"/>
                  </a:cubicBezTo>
                  <a:cubicBezTo>
                    <a:pt x="216389" y="39613"/>
                    <a:pt x="215728" y="42501"/>
                    <a:pt x="213005" y="45555"/>
                  </a:cubicBezTo>
                  <a:cubicBezTo>
                    <a:pt x="210942" y="47866"/>
                    <a:pt x="208548" y="50176"/>
                    <a:pt x="207558" y="52982"/>
                  </a:cubicBezTo>
                  <a:cubicBezTo>
                    <a:pt x="205165" y="59667"/>
                    <a:pt x="203514" y="66599"/>
                    <a:pt x="201699" y="73449"/>
                  </a:cubicBezTo>
                  <a:cubicBezTo>
                    <a:pt x="201286" y="74852"/>
                    <a:pt x="201121" y="76420"/>
                    <a:pt x="201369" y="77823"/>
                  </a:cubicBezTo>
                  <a:cubicBezTo>
                    <a:pt x="201534" y="78978"/>
                    <a:pt x="202441" y="79969"/>
                    <a:pt x="203102" y="81042"/>
                  </a:cubicBezTo>
                  <a:lnTo>
                    <a:pt x="211602" y="88469"/>
                  </a:lnTo>
                  <a:cubicBezTo>
                    <a:pt x="211602" y="88469"/>
                    <a:pt x="211272" y="88882"/>
                    <a:pt x="211189" y="89129"/>
                  </a:cubicBezTo>
                  <a:cubicBezTo>
                    <a:pt x="207063" y="95814"/>
                    <a:pt x="203514" y="103076"/>
                    <a:pt x="198728" y="109266"/>
                  </a:cubicBezTo>
                  <a:cubicBezTo>
                    <a:pt x="193941" y="115373"/>
                    <a:pt x="189402" y="122718"/>
                    <a:pt x="181397" y="124121"/>
                  </a:cubicBezTo>
                  <a:cubicBezTo>
                    <a:pt x="176775" y="124946"/>
                    <a:pt x="175703" y="128660"/>
                    <a:pt x="175868" y="131383"/>
                  </a:cubicBezTo>
                  <a:cubicBezTo>
                    <a:pt x="176280" y="138315"/>
                    <a:pt x="172732" y="138068"/>
                    <a:pt x="168275" y="137903"/>
                  </a:cubicBezTo>
                  <a:cubicBezTo>
                    <a:pt x="161673" y="137738"/>
                    <a:pt x="155071" y="137738"/>
                    <a:pt x="148469" y="137903"/>
                  </a:cubicBezTo>
                  <a:cubicBezTo>
                    <a:pt x="140876" y="138068"/>
                    <a:pt x="133366" y="138893"/>
                    <a:pt x="125774" y="138893"/>
                  </a:cubicBezTo>
                  <a:cubicBezTo>
                    <a:pt x="119337" y="138893"/>
                    <a:pt x="112322" y="136335"/>
                    <a:pt x="106462" y="138233"/>
                  </a:cubicBezTo>
                  <a:cubicBezTo>
                    <a:pt x="97550" y="141121"/>
                    <a:pt x="88554" y="141864"/>
                    <a:pt x="79559" y="142359"/>
                  </a:cubicBezTo>
                  <a:lnTo>
                    <a:pt x="78981" y="128495"/>
                  </a:lnTo>
                  <a:cubicBezTo>
                    <a:pt x="84263" y="128165"/>
                    <a:pt x="89462" y="127339"/>
                    <a:pt x="95321" y="126019"/>
                  </a:cubicBezTo>
                  <a:cubicBezTo>
                    <a:pt x="95486" y="125111"/>
                    <a:pt x="95651" y="124203"/>
                    <a:pt x="95899" y="123378"/>
                  </a:cubicBezTo>
                  <a:cubicBezTo>
                    <a:pt x="90122" y="123708"/>
                    <a:pt x="84345" y="123873"/>
                    <a:pt x="78568" y="124368"/>
                  </a:cubicBezTo>
                  <a:cubicBezTo>
                    <a:pt x="78238" y="124368"/>
                    <a:pt x="77991" y="124451"/>
                    <a:pt x="77660" y="124616"/>
                  </a:cubicBezTo>
                  <a:lnTo>
                    <a:pt x="76175" y="110834"/>
                  </a:lnTo>
                  <a:cubicBezTo>
                    <a:pt x="82447" y="110009"/>
                    <a:pt x="88719" y="109266"/>
                    <a:pt x="94991" y="108936"/>
                  </a:cubicBezTo>
                  <a:cubicBezTo>
                    <a:pt x="106792" y="108275"/>
                    <a:pt x="118676" y="108688"/>
                    <a:pt x="130478" y="108853"/>
                  </a:cubicBezTo>
                  <a:cubicBezTo>
                    <a:pt x="132954" y="108853"/>
                    <a:pt x="135429" y="109844"/>
                    <a:pt x="137988" y="110091"/>
                  </a:cubicBezTo>
                  <a:cubicBezTo>
                    <a:pt x="142939" y="110669"/>
                    <a:pt x="147891" y="111246"/>
                    <a:pt x="152760" y="111246"/>
                  </a:cubicBezTo>
                  <a:cubicBezTo>
                    <a:pt x="153833" y="111246"/>
                    <a:pt x="155731" y="109183"/>
                    <a:pt x="155896" y="107780"/>
                  </a:cubicBezTo>
                  <a:cubicBezTo>
                    <a:pt x="156969" y="100023"/>
                    <a:pt x="158042" y="92265"/>
                    <a:pt x="158372" y="84508"/>
                  </a:cubicBezTo>
                  <a:cubicBezTo>
                    <a:pt x="159115" y="70396"/>
                    <a:pt x="159280" y="56366"/>
                    <a:pt x="159692" y="42254"/>
                  </a:cubicBezTo>
                  <a:cubicBezTo>
                    <a:pt x="159857" y="37632"/>
                    <a:pt x="159692" y="33506"/>
                    <a:pt x="153750" y="33506"/>
                  </a:cubicBezTo>
                  <a:cubicBezTo>
                    <a:pt x="149542" y="33506"/>
                    <a:pt x="145415" y="32763"/>
                    <a:pt x="141206" y="32268"/>
                  </a:cubicBezTo>
                  <a:cubicBezTo>
                    <a:pt x="135594" y="31525"/>
                    <a:pt x="130065" y="29792"/>
                    <a:pt x="124453" y="29792"/>
                  </a:cubicBezTo>
                  <a:cubicBezTo>
                    <a:pt x="118016" y="29792"/>
                    <a:pt x="111662" y="31773"/>
                    <a:pt x="105225" y="32186"/>
                  </a:cubicBezTo>
                  <a:cubicBezTo>
                    <a:pt x="91938" y="32928"/>
                    <a:pt x="78651" y="33093"/>
                    <a:pt x="65364" y="33671"/>
                  </a:cubicBezTo>
                  <a:cubicBezTo>
                    <a:pt x="60660" y="33836"/>
                    <a:pt x="55873" y="34991"/>
                    <a:pt x="51169" y="34744"/>
                  </a:cubicBezTo>
                  <a:cubicBezTo>
                    <a:pt x="46960" y="34579"/>
                    <a:pt x="42917" y="32763"/>
                    <a:pt x="38708" y="32351"/>
                  </a:cubicBezTo>
                  <a:cubicBezTo>
                    <a:pt x="32436" y="31773"/>
                    <a:pt x="28392" y="36477"/>
                    <a:pt x="28474" y="43162"/>
                  </a:cubicBezTo>
                  <a:cubicBezTo>
                    <a:pt x="28557" y="49681"/>
                    <a:pt x="28557" y="56283"/>
                    <a:pt x="28474" y="62803"/>
                  </a:cubicBezTo>
                  <a:lnTo>
                    <a:pt x="18571" y="62803"/>
                  </a:lnTo>
                  <a:cubicBezTo>
                    <a:pt x="18323" y="54550"/>
                    <a:pt x="17828" y="46380"/>
                    <a:pt x="18076" y="37550"/>
                  </a:cubicBezTo>
                  <a:lnTo>
                    <a:pt x="15848" y="32516"/>
                  </a:lnTo>
                  <a:cubicBezTo>
                    <a:pt x="15187" y="33836"/>
                    <a:pt x="14280" y="35074"/>
                    <a:pt x="13867" y="36477"/>
                  </a:cubicBezTo>
                  <a:cubicBezTo>
                    <a:pt x="13289" y="38458"/>
                    <a:pt x="12629" y="40603"/>
                    <a:pt x="12629" y="42666"/>
                  </a:cubicBezTo>
                  <a:lnTo>
                    <a:pt x="250" y="43162"/>
                  </a:lnTo>
                  <a:cubicBezTo>
                    <a:pt x="85" y="38623"/>
                    <a:pt x="-328" y="34084"/>
                    <a:pt x="498" y="29792"/>
                  </a:cubicBezTo>
                  <a:cubicBezTo>
                    <a:pt x="1323" y="25583"/>
                    <a:pt x="3304" y="20962"/>
                    <a:pt x="6109" y="18073"/>
                  </a:cubicBezTo>
                  <a:cubicBezTo>
                    <a:pt x="9906" y="14112"/>
                    <a:pt x="14857" y="11389"/>
                    <a:pt x="19561" y="8748"/>
                  </a:cubicBezTo>
                  <a:cubicBezTo>
                    <a:pt x="22202" y="7262"/>
                    <a:pt x="25338" y="6107"/>
                    <a:pt x="28309" y="6107"/>
                  </a:cubicBezTo>
                  <a:cubicBezTo>
                    <a:pt x="35654" y="6107"/>
                    <a:pt x="43082" y="6850"/>
                    <a:pt x="50509" y="7262"/>
                  </a:cubicBezTo>
                  <a:cubicBezTo>
                    <a:pt x="63053" y="8088"/>
                    <a:pt x="75597" y="9161"/>
                    <a:pt x="88141" y="9821"/>
                  </a:cubicBezTo>
                  <a:cubicBezTo>
                    <a:pt x="99613" y="10481"/>
                    <a:pt x="111084" y="10728"/>
                    <a:pt x="122555" y="11224"/>
                  </a:cubicBezTo>
                  <a:cubicBezTo>
                    <a:pt x="123546" y="11224"/>
                    <a:pt x="124701" y="10894"/>
                    <a:pt x="125609" y="11224"/>
                  </a:cubicBezTo>
                  <a:cubicBezTo>
                    <a:pt x="135677" y="14937"/>
                    <a:pt x="146075" y="15845"/>
                    <a:pt x="156556" y="14937"/>
                  </a:cubicBezTo>
                  <a:cubicBezTo>
                    <a:pt x="159775" y="14690"/>
                    <a:pt x="163324" y="13204"/>
                    <a:pt x="166047" y="11224"/>
                  </a:cubicBezTo>
                  <a:cubicBezTo>
                    <a:pt x="167863" y="9903"/>
                    <a:pt x="170008" y="9161"/>
                    <a:pt x="171989" y="9161"/>
                  </a:cubicBezTo>
                  <a:cubicBezTo>
                    <a:pt x="174877" y="9161"/>
                    <a:pt x="177518" y="10728"/>
                    <a:pt x="178674" y="14030"/>
                  </a:cubicBezTo>
                  <a:cubicBezTo>
                    <a:pt x="179911" y="17661"/>
                    <a:pt x="179994" y="22117"/>
                    <a:pt x="179416" y="25996"/>
                  </a:cubicBezTo>
                  <a:cubicBezTo>
                    <a:pt x="178261" y="32846"/>
                    <a:pt x="179251" y="34744"/>
                    <a:pt x="185606" y="34909"/>
                  </a:cubicBezTo>
                  <a:cubicBezTo>
                    <a:pt x="189650" y="34991"/>
                    <a:pt x="194766" y="37055"/>
                    <a:pt x="197407" y="35074"/>
                  </a:cubicBezTo>
                  <a:cubicBezTo>
                    <a:pt x="200213" y="32928"/>
                    <a:pt x="200543" y="27151"/>
                    <a:pt x="202029" y="22943"/>
                  </a:cubicBezTo>
                  <a:cubicBezTo>
                    <a:pt x="202359" y="21952"/>
                    <a:pt x="203019" y="21127"/>
                    <a:pt x="203267" y="20219"/>
                  </a:cubicBezTo>
                  <a:cubicBezTo>
                    <a:pt x="205082" y="13452"/>
                    <a:pt x="207641" y="6932"/>
                    <a:pt x="209126" y="0"/>
                  </a:cubicBezTo>
                  <a:lnTo>
                    <a:pt x="220102" y="2971"/>
                  </a:lnTo>
                  <a:close/>
                  <a:moveTo>
                    <a:pt x="194189" y="66929"/>
                  </a:moveTo>
                  <a:cubicBezTo>
                    <a:pt x="194436" y="66269"/>
                    <a:pt x="193694" y="64289"/>
                    <a:pt x="193033" y="64124"/>
                  </a:cubicBezTo>
                  <a:cubicBezTo>
                    <a:pt x="190888" y="63381"/>
                    <a:pt x="188577" y="62886"/>
                    <a:pt x="186266" y="62721"/>
                  </a:cubicBezTo>
                  <a:cubicBezTo>
                    <a:pt x="178426" y="62060"/>
                    <a:pt x="176941" y="63711"/>
                    <a:pt x="176775" y="72129"/>
                  </a:cubicBezTo>
                  <a:cubicBezTo>
                    <a:pt x="176528" y="81372"/>
                    <a:pt x="175950" y="90532"/>
                    <a:pt x="175703" y="99775"/>
                  </a:cubicBezTo>
                  <a:cubicBezTo>
                    <a:pt x="175703" y="101013"/>
                    <a:pt x="176858" y="102251"/>
                    <a:pt x="177436" y="103571"/>
                  </a:cubicBezTo>
                  <a:cubicBezTo>
                    <a:pt x="178426" y="102911"/>
                    <a:pt x="179911" y="102581"/>
                    <a:pt x="180324" y="101673"/>
                  </a:cubicBezTo>
                  <a:cubicBezTo>
                    <a:pt x="181480" y="99115"/>
                    <a:pt x="182140" y="96392"/>
                    <a:pt x="183625" y="93008"/>
                  </a:cubicBezTo>
                  <a:cubicBezTo>
                    <a:pt x="187174" y="84343"/>
                    <a:pt x="190805" y="75677"/>
                    <a:pt x="194271" y="66929"/>
                  </a:cubicBezTo>
                  <a:close/>
                  <a:moveTo>
                    <a:pt x="186596" y="54138"/>
                  </a:moveTo>
                  <a:cubicBezTo>
                    <a:pt x="188247" y="54138"/>
                    <a:pt x="189815" y="54138"/>
                    <a:pt x="191465" y="54055"/>
                  </a:cubicBezTo>
                  <a:cubicBezTo>
                    <a:pt x="190227" y="53147"/>
                    <a:pt x="188990" y="52157"/>
                    <a:pt x="187669" y="51414"/>
                  </a:cubicBezTo>
                  <a:cubicBezTo>
                    <a:pt x="187009" y="51084"/>
                    <a:pt x="186101" y="50754"/>
                    <a:pt x="185441" y="50919"/>
                  </a:cubicBezTo>
                  <a:cubicBezTo>
                    <a:pt x="184533" y="51167"/>
                    <a:pt x="183708" y="51910"/>
                    <a:pt x="182882" y="52487"/>
                  </a:cubicBezTo>
                  <a:cubicBezTo>
                    <a:pt x="183873" y="52817"/>
                    <a:pt x="184946" y="53147"/>
                    <a:pt x="186596" y="54220"/>
                  </a:cubicBezTo>
                  <a:close/>
                  <a:moveTo>
                    <a:pt x="50014" y="25913"/>
                  </a:moveTo>
                  <a:cubicBezTo>
                    <a:pt x="51004" y="26161"/>
                    <a:pt x="51995" y="26244"/>
                    <a:pt x="53563" y="25831"/>
                  </a:cubicBezTo>
                  <a:cubicBezTo>
                    <a:pt x="52160" y="23768"/>
                    <a:pt x="47786" y="22282"/>
                    <a:pt x="45475" y="23190"/>
                  </a:cubicBezTo>
                  <a:cubicBezTo>
                    <a:pt x="45062" y="23355"/>
                    <a:pt x="44732" y="23933"/>
                    <a:pt x="44402" y="24345"/>
                  </a:cubicBezTo>
                  <a:cubicBezTo>
                    <a:pt x="46300" y="24841"/>
                    <a:pt x="48198" y="25418"/>
                    <a:pt x="50096" y="2591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9" name="フリーフォーム: 図形 68">
              <a:extLst>
                <a:ext uri="{FF2B5EF4-FFF2-40B4-BE49-F238E27FC236}">
                  <a16:creationId xmlns:a16="http://schemas.microsoft.com/office/drawing/2014/main" id="{61488D0A-CF82-0C41-6F0B-238EAA394C85}"/>
                </a:ext>
              </a:extLst>
            </p:cNvPr>
            <p:cNvSpPr/>
            <p:nvPr/>
          </p:nvSpPr>
          <p:spPr>
            <a:xfrm>
              <a:off x="2894939" y="676194"/>
              <a:ext cx="492308" cy="375621"/>
            </a:xfrm>
            <a:custGeom>
              <a:avLst/>
              <a:gdLst>
                <a:gd name="connsiteX0" fmla="*/ 490871 w 492308"/>
                <a:gd name="connsiteY0" fmla="*/ 14805 h 375621"/>
                <a:gd name="connsiteX1" fmla="*/ 492274 w 492308"/>
                <a:gd name="connsiteY1" fmla="*/ 18683 h 375621"/>
                <a:gd name="connsiteX2" fmla="*/ 489881 w 492308"/>
                <a:gd name="connsiteY2" fmla="*/ 26854 h 375621"/>
                <a:gd name="connsiteX3" fmla="*/ 473953 w 492308"/>
                <a:gd name="connsiteY3" fmla="*/ 89657 h 375621"/>
                <a:gd name="connsiteX4" fmla="*/ 465783 w 492308"/>
                <a:gd name="connsiteY4" fmla="*/ 122915 h 375621"/>
                <a:gd name="connsiteX5" fmla="*/ 461656 w 492308"/>
                <a:gd name="connsiteY5" fmla="*/ 145527 h 375621"/>
                <a:gd name="connsiteX6" fmla="*/ 451753 w 492308"/>
                <a:gd name="connsiteY6" fmla="*/ 189927 h 375621"/>
                <a:gd name="connsiteX7" fmla="*/ 441272 w 492308"/>
                <a:gd name="connsiteY7" fmla="*/ 222855 h 375621"/>
                <a:gd name="connsiteX8" fmla="*/ 434010 w 492308"/>
                <a:gd name="connsiteY8" fmla="*/ 233336 h 375621"/>
                <a:gd name="connsiteX9" fmla="*/ 394727 w 492308"/>
                <a:gd name="connsiteY9" fmla="*/ 267998 h 375621"/>
                <a:gd name="connsiteX10" fmla="*/ 379129 w 492308"/>
                <a:gd name="connsiteY10" fmla="*/ 283265 h 375621"/>
                <a:gd name="connsiteX11" fmla="*/ 341827 w 492308"/>
                <a:gd name="connsiteY11" fmla="*/ 316854 h 375621"/>
                <a:gd name="connsiteX12" fmla="*/ 337371 w 492308"/>
                <a:gd name="connsiteY12" fmla="*/ 320815 h 375621"/>
                <a:gd name="connsiteX13" fmla="*/ 314758 w 492308"/>
                <a:gd name="connsiteY13" fmla="*/ 340621 h 375621"/>
                <a:gd name="connsiteX14" fmla="*/ 305268 w 492308"/>
                <a:gd name="connsiteY14" fmla="*/ 347801 h 375621"/>
                <a:gd name="connsiteX15" fmla="*/ 281830 w 492308"/>
                <a:gd name="connsiteY15" fmla="*/ 362244 h 375621"/>
                <a:gd name="connsiteX16" fmla="*/ 266975 w 492308"/>
                <a:gd name="connsiteY16" fmla="*/ 369093 h 375621"/>
                <a:gd name="connsiteX17" fmla="*/ 224061 w 492308"/>
                <a:gd name="connsiteY17" fmla="*/ 372724 h 375621"/>
                <a:gd name="connsiteX18" fmla="*/ 194021 w 492308"/>
                <a:gd name="connsiteY18" fmla="*/ 353743 h 375621"/>
                <a:gd name="connsiteX19" fmla="*/ 173885 w 492308"/>
                <a:gd name="connsiteY19" fmla="*/ 342107 h 375621"/>
                <a:gd name="connsiteX20" fmla="*/ 162001 w 492308"/>
                <a:gd name="connsiteY20" fmla="*/ 335010 h 375621"/>
                <a:gd name="connsiteX21" fmla="*/ 119829 w 492308"/>
                <a:gd name="connsiteY21" fmla="*/ 306290 h 375621"/>
                <a:gd name="connsiteX22" fmla="*/ 81619 w 492308"/>
                <a:gd name="connsiteY22" fmla="*/ 277818 h 375621"/>
                <a:gd name="connsiteX23" fmla="*/ 65526 w 492308"/>
                <a:gd name="connsiteY23" fmla="*/ 265687 h 375621"/>
                <a:gd name="connsiteX24" fmla="*/ 49929 w 492308"/>
                <a:gd name="connsiteY24" fmla="*/ 242992 h 375621"/>
                <a:gd name="connsiteX25" fmla="*/ 36725 w 492308"/>
                <a:gd name="connsiteY25" fmla="*/ 205360 h 375621"/>
                <a:gd name="connsiteX26" fmla="*/ 21705 w 492308"/>
                <a:gd name="connsiteY26" fmla="*/ 156008 h 375621"/>
                <a:gd name="connsiteX27" fmla="*/ 5694 w 492308"/>
                <a:gd name="connsiteY27" fmla="*/ 90647 h 375621"/>
                <a:gd name="connsiteX28" fmla="*/ 2228 w 492308"/>
                <a:gd name="connsiteY28" fmla="*/ 75379 h 375621"/>
                <a:gd name="connsiteX29" fmla="*/ 0 w 492308"/>
                <a:gd name="connsiteY29" fmla="*/ 64321 h 375621"/>
                <a:gd name="connsiteX30" fmla="*/ 11884 w 492308"/>
                <a:gd name="connsiteY30" fmla="*/ 61680 h 375621"/>
                <a:gd name="connsiteX31" fmla="*/ 22200 w 492308"/>
                <a:gd name="connsiteY31" fmla="*/ 69933 h 375621"/>
                <a:gd name="connsiteX32" fmla="*/ 38870 w 492308"/>
                <a:gd name="connsiteY32" fmla="*/ 68612 h 375621"/>
                <a:gd name="connsiteX33" fmla="*/ 116941 w 492308"/>
                <a:gd name="connsiteY33" fmla="*/ 68612 h 375621"/>
                <a:gd name="connsiteX34" fmla="*/ 141534 w 492308"/>
                <a:gd name="connsiteY34" fmla="*/ 69685 h 375621"/>
                <a:gd name="connsiteX35" fmla="*/ 160268 w 492308"/>
                <a:gd name="connsiteY35" fmla="*/ 66549 h 375621"/>
                <a:gd name="connsiteX36" fmla="*/ 163981 w 492308"/>
                <a:gd name="connsiteY36" fmla="*/ 65971 h 375621"/>
                <a:gd name="connsiteX37" fmla="*/ 186016 w 492308"/>
                <a:gd name="connsiteY37" fmla="*/ 65559 h 375621"/>
                <a:gd name="connsiteX38" fmla="*/ 196084 w 492308"/>
                <a:gd name="connsiteY38" fmla="*/ 50786 h 375621"/>
                <a:gd name="connsiteX39" fmla="*/ 195837 w 492308"/>
                <a:gd name="connsiteY39" fmla="*/ 13649 h 375621"/>
                <a:gd name="connsiteX40" fmla="*/ 195837 w 492308"/>
                <a:gd name="connsiteY40" fmla="*/ 5231 h 375621"/>
                <a:gd name="connsiteX41" fmla="*/ 195919 w 492308"/>
                <a:gd name="connsiteY41" fmla="*/ 3168 h 375621"/>
                <a:gd name="connsiteX42" fmla="*/ 199468 w 492308"/>
                <a:gd name="connsiteY42" fmla="*/ 1765 h 375621"/>
                <a:gd name="connsiteX43" fmla="*/ 211187 w 492308"/>
                <a:gd name="connsiteY43" fmla="*/ 4324 h 375621"/>
                <a:gd name="connsiteX44" fmla="*/ 231323 w 492308"/>
                <a:gd name="connsiteY44" fmla="*/ 4076 h 375621"/>
                <a:gd name="connsiteX45" fmla="*/ 267140 w 492308"/>
                <a:gd name="connsiteY45" fmla="*/ 1765 h 375621"/>
                <a:gd name="connsiteX46" fmla="*/ 273165 w 492308"/>
                <a:gd name="connsiteY46" fmla="*/ 32 h 375621"/>
                <a:gd name="connsiteX47" fmla="*/ 279024 w 492308"/>
                <a:gd name="connsiteY47" fmla="*/ 3168 h 375621"/>
                <a:gd name="connsiteX48" fmla="*/ 280757 w 492308"/>
                <a:gd name="connsiteY48" fmla="*/ 33208 h 375621"/>
                <a:gd name="connsiteX49" fmla="*/ 280757 w 492308"/>
                <a:gd name="connsiteY49" fmla="*/ 60525 h 375621"/>
                <a:gd name="connsiteX50" fmla="*/ 291321 w 492308"/>
                <a:gd name="connsiteY50" fmla="*/ 67457 h 375621"/>
                <a:gd name="connsiteX51" fmla="*/ 310962 w 492308"/>
                <a:gd name="connsiteY51" fmla="*/ 70015 h 375621"/>
                <a:gd name="connsiteX52" fmla="*/ 333905 w 492308"/>
                <a:gd name="connsiteY52" fmla="*/ 71005 h 375621"/>
                <a:gd name="connsiteX53" fmla="*/ 342735 w 492308"/>
                <a:gd name="connsiteY53" fmla="*/ 71005 h 375621"/>
                <a:gd name="connsiteX54" fmla="*/ 357342 w 492308"/>
                <a:gd name="connsiteY54" fmla="*/ 70263 h 375621"/>
                <a:gd name="connsiteX55" fmla="*/ 384246 w 492308"/>
                <a:gd name="connsiteY55" fmla="*/ 66136 h 375621"/>
                <a:gd name="connsiteX56" fmla="*/ 403557 w 492308"/>
                <a:gd name="connsiteY56" fmla="*/ 66797 h 375621"/>
                <a:gd name="connsiteX57" fmla="*/ 426252 w 492308"/>
                <a:gd name="connsiteY57" fmla="*/ 65806 h 375621"/>
                <a:gd name="connsiteX58" fmla="*/ 446059 w 492308"/>
                <a:gd name="connsiteY58" fmla="*/ 65806 h 375621"/>
                <a:gd name="connsiteX59" fmla="*/ 453651 w 492308"/>
                <a:gd name="connsiteY59" fmla="*/ 59287 h 375621"/>
                <a:gd name="connsiteX60" fmla="*/ 459181 w 492308"/>
                <a:gd name="connsiteY60" fmla="*/ 52024 h 375621"/>
                <a:gd name="connsiteX61" fmla="*/ 476511 w 492308"/>
                <a:gd name="connsiteY61" fmla="*/ 37169 h 375621"/>
                <a:gd name="connsiteX62" fmla="*/ 488973 w 492308"/>
                <a:gd name="connsiteY62" fmla="*/ 17033 h 375621"/>
                <a:gd name="connsiteX63" fmla="*/ 489386 w 492308"/>
                <a:gd name="connsiteY63" fmla="*/ 16373 h 375621"/>
                <a:gd name="connsiteX64" fmla="*/ 491036 w 492308"/>
                <a:gd name="connsiteY64" fmla="*/ 14639 h 375621"/>
                <a:gd name="connsiteX65" fmla="*/ 309642 w 492308"/>
                <a:gd name="connsiteY65" fmla="*/ 251410 h 375621"/>
                <a:gd name="connsiteX66" fmla="*/ 305515 w 492308"/>
                <a:gd name="connsiteY66" fmla="*/ 242744 h 375621"/>
                <a:gd name="connsiteX67" fmla="*/ 276878 w 492308"/>
                <a:gd name="connsiteY67" fmla="*/ 252152 h 375621"/>
                <a:gd name="connsiteX68" fmla="*/ 274403 w 492308"/>
                <a:gd name="connsiteY68" fmla="*/ 253143 h 375621"/>
                <a:gd name="connsiteX69" fmla="*/ 255834 w 492308"/>
                <a:gd name="connsiteY69" fmla="*/ 250667 h 375621"/>
                <a:gd name="connsiteX70" fmla="*/ 215231 w 492308"/>
                <a:gd name="connsiteY70" fmla="*/ 251740 h 375621"/>
                <a:gd name="connsiteX71" fmla="*/ 207721 w 492308"/>
                <a:gd name="connsiteY71" fmla="*/ 249346 h 375621"/>
                <a:gd name="connsiteX72" fmla="*/ 190060 w 492308"/>
                <a:gd name="connsiteY72" fmla="*/ 244065 h 375621"/>
                <a:gd name="connsiteX73" fmla="*/ 183953 w 492308"/>
                <a:gd name="connsiteY73" fmla="*/ 252978 h 375621"/>
                <a:gd name="connsiteX74" fmla="*/ 197487 w 492308"/>
                <a:gd name="connsiteY74" fmla="*/ 266430 h 375621"/>
                <a:gd name="connsiteX75" fmla="*/ 219274 w 492308"/>
                <a:gd name="connsiteY75" fmla="*/ 270143 h 375621"/>
                <a:gd name="connsiteX76" fmla="*/ 233222 w 492308"/>
                <a:gd name="connsiteY76" fmla="*/ 269813 h 375621"/>
                <a:gd name="connsiteX77" fmla="*/ 269698 w 492308"/>
                <a:gd name="connsiteY77" fmla="*/ 269648 h 375621"/>
                <a:gd name="connsiteX78" fmla="*/ 298418 w 492308"/>
                <a:gd name="connsiteY78" fmla="*/ 263294 h 375621"/>
                <a:gd name="connsiteX79" fmla="*/ 303039 w 492308"/>
                <a:gd name="connsiteY79" fmla="*/ 259580 h 375621"/>
                <a:gd name="connsiteX80" fmla="*/ 309559 w 492308"/>
                <a:gd name="connsiteY80" fmla="*/ 251245 h 375621"/>
                <a:gd name="connsiteX81" fmla="*/ 272174 w 492308"/>
                <a:gd name="connsiteY81" fmla="*/ 303072 h 375621"/>
                <a:gd name="connsiteX82" fmla="*/ 277869 w 492308"/>
                <a:gd name="connsiteY82" fmla="*/ 290197 h 375621"/>
                <a:gd name="connsiteX83" fmla="*/ 270606 w 492308"/>
                <a:gd name="connsiteY83" fmla="*/ 284916 h 375621"/>
                <a:gd name="connsiteX84" fmla="*/ 231241 w 492308"/>
                <a:gd name="connsiteY84" fmla="*/ 287474 h 375621"/>
                <a:gd name="connsiteX85" fmla="*/ 213663 w 492308"/>
                <a:gd name="connsiteY85" fmla="*/ 287061 h 375621"/>
                <a:gd name="connsiteX86" fmla="*/ 205823 w 492308"/>
                <a:gd name="connsiteY86" fmla="*/ 291600 h 375621"/>
                <a:gd name="connsiteX87" fmla="*/ 209866 w 492308"/>
                <a:gd name="connsiteY87" fmla="*/ 303072 h 375621"/>
                <a:gd name="connsiteX88" fmla="*/ 237265 w 492308"/>
                <a:gd name="connsiteY88" fmla="*/ 303979 h 375621"/>
                <a:gd name="connsiteX89" fmla="*/ 260703 w 492308"/>
                <a:gd name="connsiteY89" fmla="*/ 302659 h 375621"/>
                <a:gd name="connsiteX90" fmla="*/ 272174 w 492308"/>
                <a:gd name="connsiteY90" fmla="*/ 303072 h 375621"/>
                <a:gd name="connsiteX91" fmla="*/ 245105 w 492308"/>
                <a:gd name="connsiteY91" fmla="*/ 213695 h 375621"/>
                <a:gd name="connsiteX92" fmla="*/ 246508 w 492308"/>
                <a:gd name="connsiteY92" fmla="*/ 201563 h 375621"/>
                <a:gd name="connsiteX93" fmla="*/ 231736 w 492308"/>
                <a:gd name="connsiteY93" fmla="*/ 184563 h 375621"/>
                <a:gd name="connsiteX94" fmla="*/ 226372 w 492308"/>
                <a:gd name="connsiteY94" fmla="*/ 164921 h 375621"/>
                <a:gd name="connsiteX95" fmla="*/ 228848 w 492308"/>
                <a:gd name="connsiteY95" fmla="*/ 139008 h 375621"/>
                <a:gd name="connsiteX96" fmla="*/ 231406 w 492308"/>
                <a:gd name="connsiteY96" fmla="*/ 110453 h 375621"/>
                <a:gd name="connsiteX97" fmla="*/ 236275 w 492308"/>
                <a:gd name="connsiteY97" fmla="*/ 75710 h 375621"/>
                <a:gd name="connsiteX98" fmla="*/ 242052 w 492308"/>
                <a:gd name="connsiteY98" fmla="*/ 39398 h 375621"/>
                <a:gd name="connsiteX99" fmla="*/ 236770 w 492308"/>
                <a:gd name="connsiteY99" fmla="*/ 26358 h 375621"/>
                <a:gd name="connsiteX100" fmla="*/ 225299 w 492308"/>
                <a:gd name="connsiteY100" fmla="*/ 35189 h 375621"/>
                <a:gd name="connsiteX101" fmla="*/ 221503 w 492308"/>
                <a:gd name="connsiteY101" fmla="*/ 85860 h 375621"/>
                <a:gd name="connsiteX102" fmla="*/ 219357 w 492308"/>
                <a:gd name="connsiteY102" fmla="*/ 109793 h 375621"/>
                <a:gd name="connsiteX103" fmla="*/ 215313 w 492308"/>
                <a:gd name="connsiteY103" fmla="*/ 148663 h 375621"/>
                <a:gd name="connsiteX104" fmla="*/ 211434 w 492308"/>
                <a:gd name="connsiteY104" fmla="*/ 175980 h 375621"/>
                <a:gd name="connsiteX105" fmla="*/ 215726 w 492308"/>
                <a:gd name="connsiteY105" fmla="*/ 192320 h 375621"/>
                <a:gd name="connsiteX106" fmla="*/ 227775 w 492308"/>
                <a:gd name="connsiteY106" fmla="*/ 205277 h 375621"/>
                <a:gd name="connsiteX107" fmla="*/ 237678 w 492308"/>
                <a:gd name="connsiteY107" fmla="*/ 214603 h 375621"/>
                <a:gd name="connsiteX108" fmla="*/ 245105 w 492308"/>
                <a:gd name="connsiteY108" fmla="*/ 213777 h 375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492308" h="375621">
                  <a:moveTo>
                    <a:pt x="490871" y="14805"/>
                  </a:moveTo>
                  <a:cubicBezTo>
                    <a:pt x="491366" y="16125"/>
                    <a:pt x="492522" y="17528"/>
                    <a:pt x="492274" y="18683"/>
                  </a:cubicBezTo>
                  <a:cubicBezTo>
                    <a:pt x="491861" y="21489"/>
                    <a:pt x="490954" y="24213"/>
                    <a:pt x="489881" y="26854"/>
                  </a:cubicBezTo>
                  <a:cubicBezTo>
                    <a:pt x="481876" y="46990"/>
                    <a:pt x="479070" y="68695"/>
                    <a:pt x="473953" y="89657"/>
                  </a:cubicBezTo>
                  <a:cubicBezTo>
                    <a:pt x="471230" y="100798"/>
                    <a:pt x="468259" y="111774"/>
                    <a:pt x="465783" y="122915"/>
                  </a:cubicBezTo>
                  <a:cubicBezTo>
                    <a:pt x="464132" y="130342"/>
                    <a:pt x="463225" y="138017"/>
                    <a:pt x="461656" y="145527"/>
                  </a:cubicBezTo>
                  <a:cubicBezTo>
                    <a:pt x="458520" y="160382"/>
                    <a:pt x="455549" y="175237"/>
                    <a:pt x="451753" y="189927"/>
                  </a:cubicBezTo>
                  <a:cubicBezTo>
                    <a:pt x="448865" y="201068"/>
                    <a:pt x="445234" y="212044"/>
                    <a:pt x="441272" y="222855"/>
                  </a:cubicBezTo>
                  <a:cubicBezTo>
                    <a:pt x="439787" y="226817"/>
                    <a:pt x="437063" y="230613"/>
                    <a:pt x="434010" y="233336"/>
                  </a:cubicBezTo>
                  <a:cubicBezTo>
                    <a:pt x="421053" y="245138"/>
                    <a:pt x="407766" y="256361"/>
                    <a:pt x="394727" y="267998"/>
                  </a:cubicBezTo>
                  <a:cubicBezTo>
                    <a:pt x="389280" y="272784"/>
                    <a:pt x="384494" y="278396"/>
                    <a:pt x="379129" y="283265"/>
                  </a:cubicBezTo>
                  <a:cubicBezTo>
                    <a:pt x="366750" y="294571"/>
                    <a:pt x="354371" y="305795"/>
                    <a:pt x="341827" y="316854"/>
                  </a:cubicBezTo>
                  <a:cubicBezTo>
                    <a:pt x="340342" y="318174"/>
                    <a:pt x="338856" y="319495"/>
                    <a:pt x="337371" y="320815"/>
                  </a:cubicBezTo>
                  <a:cubicBezTo>
                    <a:pt x="329861" y="327500"/>
                    <a:pt x="322516" y="334267"/>
                    <a:pt x="314758" y="340621"/>
                  </a:cubicBezTo>
                  <a:cubicBezTo>
                    <a:pt x="311705" y="343097"/>
                    <a:pt x="308486" y="345573"/>
                    <a:pt x="305268" y="347801"/>
                  </a:cubicBezTo>
                  <a:cubicBezTo>
                    <a:pt x="297758" y="353083"/>
                    <a:pt x="289918" y="358035"/>
                    <a:pt x="281830" y="362244"/>
                  </a:cubicBezTo>
                  <a:cubicBezTo>
                    <a:pt x="276961" y="364802"/>
                    <a:pt x="272009" y="367113"/>
                    <a:pt x="266975" y="369093"/>
                  </a:cubicBezTo>
                  <a:cubicBezTo>
                    <a:pt x="253358" y="374623"/>
                    <a:pt x="238256" y="378584"/>
                    <a:pt x="224061" y="372724"/>
                  </a:cubicBezTo>
                  <a:cubicBezTo>
                    <a:pt x="213333" y="368351"/>
                    <a:pt x="204089" y="359933"/>
                    <a:pt x="194021" y="353743"/>
                  </a:cubicBezTo>
                  <a:cubicBezTo>
                    <a:pt x="187419" y="349782"/>
                    <a:pt x="182550" y="342850"/>
                    <a:pt x="173885" y="342107"/>
                  </a:cubicBezTo>
                  <a:cubicBezTo>
                    <a:pt x="169758" y="341777"/>
                    <a:pt x="165879" y="337568"/>
                    <a:pt x="162001" y="335010"/>
                  </a:cubicBezTo>
                  <a:cubicBezTo>
                    <a:pt x="147889" y="325602"/>
                    <a:pt x="133116" y="316936"/>
                    <a:pt x="119829" y="306290"/>
                  </a:cubicBezTo>
                  <a:cubicBezTo>
                    <a:pt x="107368" y="296387"/>
                    <a:pt x="92678" y="290032"/>
                    <a:pt x="81619" y="277818"/>
                  </a:cubicBezTo>
                  <a:cubicBezTo>
                    <a:pt x="77080" y="272867"/>
                    <a:pt x="71221" y="269153"/>
                    <a:pt x="65526" y="265687"/>
                  </a:cubicBezTo>
                  <a:cubicBezTo>
                    <a:pt x="57109" y="260488"/>
                    <a:pt x="53478" y="251575"/>
                    <a:pt x="49929" y="242992"/>
                  </a:cubicBezTo>
                  <a:cubicBezTo>
                    <a:pt x="44895" y="230778"/>
                    <a:pt x="40768" y="218069"/>
                    <a:pt x="36725" y="205360"/>
                  </a:cubicBezTo>
                  <a:cubicBezTo>
                    <a:pt x="31443" y="189019"/>
                    <a:pt x="26161" y="172596"/>
                    <a:pt x="21705" y="156008"/>
                  </a:cubicBezTo>
                  <a:cubicBezTo>
                    <a:pt x="15928" y="134304"/>
                    <a:pt x="10894" y="112434"/>
                    <a:pt x="5694" y="90647"/>
                  </a:cubicBezTo>
                  <a:cubicBezTo>
                    <a:pt x="4456" y="85530"/>
                    <a:pt x="3301" y="80496"/>
                    <a:pt x="2228" y="75379"/>
                  </a:cubicBezTo>
                  <a:cubicBezTo>
                    <a:pt x="1403" y="71666"/>
                    <a:pt x="660" y="68034"/>
                    <a:pt x="0" y="64321"/>
                  </a:cubicBezTo>
                  <a:lnTo>
                    <a:pt x="11884" y="61680"/>
                  </a:lnTo>
                  <a:cubicBezTo>
                    <a:pt x="12874" y="66549"/>
                    <a:pt x="17248" y="70510"/>
                    <a:pt x="22200" y="69933"/>
                  </a:cubicBezTo>
                  <a:cubicBezTo>
                    <a:pt x="27729" y="69355"/>
                    <a:pt x="33341" y="68695"/>
                    <a:pt x="38870" y="68612"/>
                  </a:cubicBezTo>
                  <a:cubicBezTo>
                    <a:pt x="64866" y="68447"/>
                    <a:pt x="90945" y="68447"/>
                    <a:pt x="116941" y="68612"/>
                  </a:cubicBezTo>
                  <a:cubicBezTo>
                    <a:pt x="125194" y="68612"/>
                    <a:pt x="133364" y="70098"/>
                    <a:pt x="141534" y="69685"/>
                  </a:cubicBezTo>
                  <a:cubicBezTo>
                    <a:pt x="147806" y="69355"/>
                    <a:pt x="153996" y="67622"/>
                    <a:pt x="160268" y="66549"/>
                  </a:cubicBezTo>
                  <a:cubicBezTo>
                    <a:pt x="161505" y="66301"/>
                    <a:pt x="162743" y="66136"/>
                    <a:pt x="163981" y="65971"/>
                  </a:cubicBezTo>
                  <a:cubicBezTo>
                    <a:pt x="171244" y="65064"/>
                    <a:pt x="178093" y="61185"/>
                    <a:pt x="186016" y="65559"/>
                  </a:cubicBezTo>
                  <a:cubicBezTo>
                    <a:pt x="192041" y="68860"/>
                    <a:pt x="196827" y="59864"/>
                    <a:pt x="196084" y="50786"/>
                  </a:cubicBezTo>
                  <a:cubicBezTo>
                    <a:pt x="195094" y="38490"/>
                    <a:pt x="195837" y="26028"/>
                    <a:pt x="195837" y="13649"/>
                  </a:cubicBezTo>
                  <a:cubicBezTo>
                    <a:pt x="195837" y="10843"/>
                    <a:pt x="195672" y="8037"/>
                    <a:pt x="195837" y="5231"/>
                  </a:cubicBezTo>
                  <a:cubicBezTo>
                    <a:pt x="195837" y="4489"/>
                    <a:pt x="195837" y="3828"/>
                    <a:pt x="195919" y="3168"/>
                  </a:cubicBezTo>
                  <a:cubicBezTo>
                    <a:pt x="196084" y="692"/>
                    <a:pt x="197075" y="-793"/>
                    <a:pt x="199468" y="1765"/>
                  </a:cubicBezTo>
                  <a:cubicBezTo>
                    <a:pt x="202769" y="5396"/>
                    <a:pt x="206400" y="5396"/>
                    <a:pt x="211187" y="4324"/>
                  </a:cubicBezTo>
                  <a:cubicBezTo>
                    <a:pt x="217624" y="2921"/>
                    <a:pt x="224721" y="2921"/>
                    <a:pt x="231323" y="4076"/>
                  </a:cubicBezTo>
                  <a:cubicBezTo>
                    <a:pt x="243537" y="6139"/>
                    <a:pt x="255421" y="6222"/>
                    <a:pt x="267140" y="1765"/>
                  </a:cubicBezTo>
                  <a:cubicBezTo>
                    <a:pt x="269121" y="1022"/>
                    <a:pt x="271184" y="-215"/>
                    <a:pt x="273165" y="32"/>
                  </a:cubicBezTo>
                  <a:cubicBezTo>
                    <a:pt x="275310" y="362"/>
                    <a:pt x="278859" y="1848"/>
                    <a:pt x="279024" y="3168"/>
                  </a:cubicBezTo>
                  <a:cubicBezTo>
                    <a:pt x="280014" y="13154"/>
                    <a:pt x="280510" y="23222"/>
                    <a:pt x="280757" y="33208"/>
                  </a:cubicBezTo>
                  <a:cubicBezTo>
                    <a:pt x="280922" y="42369"/>
                    <a:pt x="279932" y="51529"/>
                    <a:pt x="280757" y="60525"/>
                  </a:cubicBezTo>
                  <a:cubicBezTo>
                    <a:pt x="281335" y="65971"/>
                    <a:pt x="285049" y="68200"/>
                    <a:pt x="291321" y="67457"/>
                  </a:cubicBezTo>
                  <a:cubicBezTo>
                    <a:pt x="297675" y="66714"/>
                    <a:pt x="304360" y="69437"/>
                    <a:pt x="310962" y="70015"/>
                  </a:cubicBezTo>
                  <a:cubicBezTo>
                    <a:pt x="318555" y="70675"/>
                    <a:pt x="326230" y="70758"/>
                    <a:pt x="333905" y="71005"/>
                  </a:cubicBezTo>
                  <a:cubicBezTo>
                    <a:pt x="336793" y="71088"/>
                    <a:pt x="339764" y="71253"/>
                    <a:pt x="342735" y="71005"/>
                  </a:cubicBezTo>
                  <a:cubicBezTo>
                    <a:pt x="347604" y="70675"/>
                    <a:pt x="352473" y="70510"/>
                    <a:pt x="357342" y="70263"/>
                  </a:cubicBezTo>
                  <a:cubicBezTo>
                    <a:pt x="366338" y="69768"/>
                    <a:pt x="375333" y="69025"/>
                    <a:pt x="384246" y="66136"/>
                  </a:cubicBezTo>
                  <a:cubicBezTo>
                    <a:pt x="390106" y="64238"/>
                    <a:pt x="397120" y="66797"/>
                    <a:pt x="403557" y="66797"/>
                  </a:cubicBezTo>
                  <a:cubicBezTo>
                    <a:pt x="411150" y="66797"/>
                    <a:pt x="418742" y="65971"/>
                    <a:pt x="426252" y="65806"/>
                  </a:cubicBezTo>
                  <a:cubicBezTo>
                    <a:pt x="432855" y="65641"/>
                    <a:pt x="439457" y="65641"/>
                    <a:pt x="446059" y="65806"/>
                  </a:cubicBezTo>
                  <a:cubicBezTo>
                    <a:pt x="450433" y="65971"/>
                    <a:pt x="454064" y="66219"/>
                    <a:pt x="453651" y="59287"/>
                  </a:cubicBezTo>
                  <a:cubicBezTo>
                    <a:pt x="453486" y="56563"/>
                    <a:pt x="454642" y="52849"/>
                    <a:pt x="459181" y="52024"/>
                  </a:cubicBezTo>
                  <a:cubicBezTo>
                    <a:pt x="467186" y="50621"/>
                    <a:pt x="471725" y="43194"/>
                    <a:pt x="476511" y="37169"/>
                  </a:cubicBezTo>
                  <a:cubicBezTo>
                    <a:pt x="481298" y="31062"/>
                    <a:pt x="484847" y="23800"/>
                    <a:pt x="488973" y="17033"/>
                  </a:cubicBezTo>
                  <a:cubicBezTo>
                    <a:pt x="489138" y="16785"/>
                    <a:pt x="489303" y="16620"/>
                    <a:pt x="489386" y="16373"/>
                  </a:cubicBezTo>
                  <a:cubicBezTo>
                    <a:pt x="489881" y="15795"/>
                    <a:pt x="490541" y="15217"/>
                    <a:pt x="491036" y="14639"/>
                  </a:cubicBezTo>
                  <a:close/>
                  <a:moveTo>
                    <a:pt x="309642" y="251410"/>
                  </a:moveTo>
                  <a:cubicBezTo>
                    <a:pt x="311457" y="248191"/>
                    <a:pt x="308899" y="242579"/>
                    <a:pt x="305515" y="242744"/>
                  </a:cubicBezTo>
                  <a:cubicBezTo>
                    <a:pt x="295447" y="243240"/>
                    <a:pt x="285131" y="243405"/>
                    <a:pt x="276878" y="252152"/>
                  </a:cubicBezTo>
                  <a:cubicBezTo>
                    <a:pt x="275806" y="252730"/>
                    <a:pt x="275063" y="253225"/>
                    <a:pt x="274403" y="253143"/>
                  </a:cubicBezTo>
                  <a:cubicBezTo>
                    <a:pt x="268213" y="252317"/>
                    <a:pt x="262023" y="250667"/>
                    <a:pt x="255834" y="250667"/>
                  </a:cubicBezTo>
                  <a:cubicBezTo>
                    <a:pt x="242300" y="250667"/>
                    <a:pt x="228765" y="251575"/>
                    <a:pt x="215231" y="251740"/>
                  </a:cubicBezTo>
                  <a:cubicBezTo>
                    <a:pt x="212672" y="251740"/>
                    <a:pt x="208959" y="251162"/>
                    <a:pt x="207721" y="249346"/>
                  </a:cubicBezTo>
                  <a:cubicBezTo>
                    <a:pt x="203017" y="242167"/>
                    <a:pt x="196332" y="243900"/>
                    <a:pt x="190060" y="244065"/>
                  </a:cubicBezTo>
                  <a:cubicBezTo>
                    <a:pt x="185438" y="244230"/>
                    <a:pt x="181972" y="249346"/>
                    <a:pt x="183953" y="252978"/>
                  </a:cubicBezTo>
                  <a:cubicBezTo>
                    <a:pt x="187089" y="258837"/>
                    <a:pt x="189895" y="265357"/>
                    <a:pt x="197487" y="266430"/>
                  </a:cubicBezTo>
                  <a:cubicBezTo>
                    <a:pt x="204750" y="267420"/>
                    <a:pt x="212012" y="269318"/>
                    <a:pt x="219274" y="270143"/>
                  </a:cubicBezTo>
                  <a:cubicBezTo>
                    <a:pt x="223896" y="270639"/>
                    <a:pt x="228683" y="270721"/>
                    <a:pt x="233222" y="269813"/>
                  </a:cubicBezTo>
                  <a:cubicBezTo>
                    <a:pt x="245436" y="267585"/>
                    <a:pt x="257154" y="265687"/>
                    <a:pt x="269698" y="269648"/>
                  </a:cubicBezTo>
                  <a:cubicBezTo>
                    <a:pt x="279519" y="272784"/>
                    <a:pt x="290743" y="275425"/>
                    <a:pt x="298418" y="263294"/>
                  </a:cubicBezTo>
                  <a:cubicBezTo>
                    <a:pt x="299408" y="261726"/>
                    <a:pt x="301719" y="261065"/>
                    <a:pt x="303039" y="259580"/>
                  </a:cubicBezTo>
                  <a:cubicBezTo>
                    <a:pt x="305350" y="256939"/>
                    <a:pt x="307826" y="254298"/>
                    <a:pt x="309559" y="251245"/>
                  </a:cubicBezTo>
                  <a:close/>
                  <a:moveTo>
                    <a:pt x="272174" y="303072"/>
                  </a:moveTo>
                  <a:cubicBezTo>
                    <a:pt x="278116" y="301421"/>
                    <a:pt x="278281" y="295644"/>
                    <a:pt x="277869" y="290197"/>
                  </a:cubicBezTo>
                  <a:cubicBezTo>
                    <a:pt x="277539" y="285246"/>
                    <a:pt x="273907" y="284751"/>
                    <a:pt x="270606" y="284916"/>
                  </a:cubicBezTo>
                  <a:cubicBezTo>
                    <a:pt x="257650" y="285576"/>
                    <a:pt x="244775" y="286566"/>
                    <a:pt x="231241" y="287474"/>
                  </a:cubicBezTo>
                  <a:cubicBezTo>
                    <a:pt x="224886" y="287474"/>
                    <a:pt x="218697" y="288959"/>
                    <a:pt x="213663" y="287061"/>
                  </a:cubicBezTo>
                  <a:cubicBezTo>
                    <a:pt x="208133" y="284998"/>
                    <a:pt x="206318" y="288794"/>
                    <a:pt x="205823" y="291600"/>
                  </a:cubicBezTo>
                  <a:cubicBezTo>
                    <a:pt x="205162" y="295644"/>
                    <a:pt x="203264" y="302329"/>
                    <a:pt x="209866" y="303072"/>
                  </a:cubicBezTo>
                  <a:cubicBezTo>
                    <a:pt x="218944" y="304144"/>
                    <a:pt x="228105" y="304062"/>
                    <a:pt x="237265" y="303979"/>
                  </a:cubicBezTo>
                  <a:cubicBezTo>
                    <a:pt x="245105" y="303979"/>
                    <a:pt x="252863" y="302907"/>
                    <a:pt x="260703" y="302659"/>
                  </a:cubicBezTo>
                  <a:cubicBezTo>
                    <a:pt x="264582" y="302494"/>
                    <a:pt x="268626" y="304062"/>
                    <a:pt x="272174" y="303072"/>
                  </a:cubicBezTo>
                  <a:close/>
                  <a:moveTo>
                    <a:pt x="245105" y="213695"/>
                  </a:moveTo>
                  <a:cubicBezTo>
                    <a:pt x="246673" y="209981"/>
                    <a:pt x="250800" y="206350"/>
                    <a:pt x="246508" y="201563"/>
                  </a:cubicBezTo>
                  <a:cubicBezTo>
                    <a:pt x="241474" y="196034"/>
                    <a:pt x="236935" y="189927"/>
                    <a:pt x="231736" y="184563"/>
                  </a:cubicBezTo>
                  <a:cubicBezTo>
                    <a:pt x="226207" y="178951"/>
                    <a:pt x="225629" y="172266"/>
                    <a:pt x="226372" y="164921"/>
                  </a:cubicBezTo>
                  <a:cubicBezTo>
                    <a:pt x="227197" y="156256"/>
                    <a:pt x="228022" y="147673"/>
                    <a:pt x="228848" y="139008"/>
                  </a:cubicBezTo>
                  <a:cubicBezTo>
                    <a:pt x="229673" y="129517"/>
                    <a:pt x="230251" y="119944"/>
                    <a:pt x="231406" y="110453"/>
                  </a:cubicBezTo>
                  <a:cubicBezTo>
                    <a:pt x="232809" y="98817"/>
                    <a:pt x="234542" y="87263"/>
                    <a:pt x="236275" y="75710"/>
                  </a:cubicBezTo>
                  <a:cubicBezTo>
                    <a:pt x="238091" y="63578"/>
                    <a:pt x="239824" y="51447"/>
                    <a:pt x="242052" y="39398"/>
                  </a:cubicBezTo>
                  <a:cubicBezTo>
                    <a:pt x="243207" y="33126"/>
                    <a:pt x="241474" y="27844"/>
                    <a:pt x="236770" y="26358"/>
                  </a:cubicBezTo>
                  <a:cubicBezTo>
                    <a:pt x="231819" y="24873"/>
                    <a:pt x="225877" y="28999"/>
                    <a:pt x="225299" y="35189"/>
                  </a:cubicBezTo>
                  <a:cubicBezTo>
                    <a:pt x="223731" y="52024"/>
                    <a:pt x="222741" y="68942"/>
                    <a:pt x="221503" y="85860"/>
                  </a:cubicBezTo>
                  <a:cubicBezTo>
                    <a:pt x="220925" y="93700"/>
                    <a:pt x="220265" y="101623"/>
                    <a:pt x="219357" y="109793"/>
                  </a:cubicBezTo>
                  <a:cubicBezTo>
                    <a:pt x="217789" y="122997"/>
                    <a:pt x="216716" y="135872"/>
                    <a:pt x="215313" y="148663"/>
                  </a:cubicBezTo>
                  <a:cubicBezTo>
                    <a:pt x="214323" y="157824"/>
                    <a:pt x="213745" y="167150"/>
                    <a:pt x="211434" y="175980"/>
                  </a:cubicBezTo>
                  <a:cubicBezTo>
                    <a:pt x="209619" y="183077"/>
                    <a:pt x="211352" y="187699"/>
                    <a:pt x="215726" y="192320"/>
                  </a:cubicBezTo>
                  <a:cubicBezTo>
                    <a:pt x="219770" y="196612"/>
                    <a:pt x="223731" y="201068"/>
                    <a:pt x="227775" y="205277"/>
                  </a:cubicBezTo>
                  <a:cubicBezTo>
                    <a:pt x="230993" y="208496"/>
                    <a:pt x="234212" y="211632"/>
                    <a:pt x="237678" y="214603"/>
                  </a:cubicBezTo>
                  <a:cubicBezTo>
                    <a:pt x="240236" y="216748"/>
                    <a:pt x="243455" y="217739"/>
                    <a:pt x="245105" y="213777"/>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70" name="フリーフォーム: 図形 69">
              <a:extLst>
                <a:ext uri="{FF2B5EF4-FFF2-40B4-BE49-F238E27FC236}">
                  <a16:creationId xmlns:a16="http://schemas.microsoft.com/office/drawing/2014/main" id="{83277EE4-205A-31DF-EDB0-9F5A6D540BB6}"/>
                </a:ext>
              </a:extLst>
            </p:cNvPr>
            <p:cNvSpPr/>
            <p:nvPr/>
          </p:nvSpPr>
          <p:spPr>
            <a:xfrm>
              <a:off x="3344464" y="548935"/>
              <a:ext cx="42666" cy="91423"/>
            </a:xfrm>
            <a:custGeom>
              <a:avLst/>
              <a:gdLst>
                <a:gd name="connsiteX0" fmla="*/ 38705 w 42666"/>
                <a:gd name="connsiteY0" fmla="*/ 1355 h 91423"/>
                <a:gd name="connsiteX1" fmla="*/ 42667 w 42666"/>
                <a:gd name="connsiteY1" fmla="*/ 11011 h 91423"/>
                <a:gd name="connsiteX2" fmla="*/ 40438 w 42666"/>
                <a:gd name="connsiteY2" fmla="*/ 31643 h 91423"/>
                <a:gd name="connsiteX3" fmla="*/ 38128 w 42666"/>
                <a:gd name="connsiteY3" fmla="*/ 43691 h 91423"/>
                <a:gd name="connsiteX4" fmla="*/ 37137 w 42666"/>
                <a:gd name="connsiteY4" fmla="*/ 55493 h 91423"/>
                <a:gd name="connsiteX5" fmla="*/ 31278 w 42666"/>
                <a:gd name="connsiteY5" fmla="*/ 75712 h 91423"/>
                <a:gd name="connsiteX6" fmla="*/ 30040 w 42666"/>
                <a:gd name="connsiteY6" fmla="*/ 78435 h 91423"/>
                <a:gd name="connsiteX7" fmla="*/ 25418 w 42666"/>
                <a:gd name="connsiteY7" fmla="*/ 90567 h 91423"/>
                <a:gd name="connsiteX8" fmla="*/ 13617 w 42666"/>
                <a:gd name="connsiteY8" fmla="*/ 90402 h 91423"/>
                <a:gd name="connsiteX9" fmla="*/ 7427 w 42666"/>
                <a:gd name="connsiteY9" fmla="*/ 81489 h 91423"/>
                <a:gd name="connsiteX10" fmla="*/ 6685 w 42666"/>
                <a:gd name="connsiteY10" fmla="*/ 69522 h 91423"/>
                <a:gd name="connsiteX11" fmla="*/ 0 w 42666"/>
                <a:gd name="connsiteY11" fmla="*/ 64653 h 91423"/>
                <a:gd name="connsiteX12" fmla="*/ 2558 w 42666"/>
                <a:gd name="connsiteY12" fmla="*/ 55658 h 91423"/>
                <a:gd name="connsiteX13" fmla="*/ 6685 w 42666"/>
                <a:gd name="connsiteY13" fmla="*/ 57143 h 91423"/>
                <a:gd name="connsiteX14" fmla="*/ 18404 w 42666"/>
                <a:gd name="connsiteY14" fmla="*/ 47488 h 91423"/>
                <a:gd name="connsiteX15" fmla="*/ 20962 w 42666"/>
                <a:gd name="connsiteY15" fmla="*/ 6389 h 91423"/>
                <a:gd name="connsiteX16" fmla="*/ 24428 w 42666"/>
                <a:gd name="connsiteY16" fmla="*/ 365 h 91423"/>
                <a:gd name="connsiteX17" fmla="*/ 38705 w 42666"/>
                <a:gd name="connsiteY17" fmla="*/ 1355 h 9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666" h="91423">
                  <a:moveTo>
                    <a:pt x="38705" y="1355"/>
                  </a:moveTo>
                  <a:cubicBezTo>
                    <a:pt x="40933" y="2263"/>
                    <a:pt x="42667" y="7627"/>
                    <a:pt x="42667" y="11011"/>
                  </a:cubicBezTo>
                  <a:cubicBezTo>
                    <a:pt x="42667" y="17860"/>
                    <a:pt x="41264" y="24793"/>
                    <a:pt x="40438" y="31643"/>
                  </a:cubicBezTo>
                  <a:cubicBezTo>
                    <a:pt x="39613" y="36512"/>
                    <a:pt x="37963" y="40225"/>
                    <a:pt x="38128" y="43691"/>
                  </a:cubicBezTo>
                  <a:cubicBezTo>
                    <a:pt x="38375" y="47818"/>
                    <a:pt x="37963" y="51697"/>
                    <a:pt x="37137" y="55493"/>
                  </a:cubicBezTo>
                  <a:cubicBezTo>
                    <a:pt x="35734" y="62343"/>
                    <a:pt x="33093" y="68945"/>
                    <a:pt x="31278" y="75712"/>
                  </a:cubicBezTo>
                  <a:cubicBezTo>
                    <a:pt x="31030" y="76702"/>
                    <a:pt x="30370" y="77528"/>
                    <a:pt x="30040" y="78435"/>
                  </a:cubicBezTo>
                  <a:cubicBezTo>
                    <a:pt x="28554" y="82644"/>
                    <a:pt x="28224" y="88421"/>
                    <a:pt x="25418" y="90567"/>
                  </a:cubicBezTo>
                  <a:cubicBezTo>
                    <a:pt x="22777" y="92548"/>
                    <a:pt x="17661" y="90484"/>
                    <a:pt x="13617" y="90402"/>
                  </a:cubicBezTo>
                  <a:cubicBezTo>
                    <a:pt x="7262" y="90319"/>
                    <a:pt x="6272" y="88421"/>
                    <a:pt x="7427" y="81489"/>
                  </a:cubicBezTo>
                  <a:cubicBezTo>
                    <a:pt x="8088" y="77610"/>
                    <a:pt x="8005" y="73154"/>
                    <a:pt x="6685" y="69522"/>
                  </a:cubicBezTo>
                  <a:cubicBezTo>
                    <a:pt x="5529" y="66221"/>
                    <a:pt x="2888" y="64653"/>
                    <a:pt x="0" y="64653"/>
                  </a:cubicBezTo>
                  <a:lnTo>
                    <a:pt x="2558" y="55658"/>
                  </a:lnTo>
                  <a:cubicBezTo>
                    <a:pt x="3961" y="56071"/>
                    <a:pt x="5282" y="56566"/>
                    <a:pt x="6685" y="57143"/>
                  </a:cubicBezTo>
                  <a:cubicBezTo>
                    <a:pt x="13534" y="60032"/>
                    <a:pt x="17991" y="55575"/>
                    <a:pt x="18404" y="47488"/>
                  </a:cubicBezTo>
                  <a:cubicBezTo>
                    <a:pt x="18981" y="33788"/>
                    <a:pt x="19807" y="20089"/>
                    <a:pt x="20962" y="6389"/>
                  </a:cubicBezTo>
                  <a:cubicBezTo>
                    <a:pt x="21127" y="4161"/>
                    <a:pt x="23108" y="530"/>
                    <a:pt x="24428" y="365"/>
                  </a:cubicBezTo>
                  <a:cubicBezTo>
                    <a:pt x="29132" y="-130"/>
                    <a:pt x="34414" y="-378"/>
                    <a:pt x="38705" y="135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71" name="フリーフォーム: 図形 70">
              <a:extLst>
                <a:ext uri="{FF2B5EF4-FFF2-40B4-BE49-F238E27FC236}">
                  <a16:creationId xmlns:a16="http://schemas.microsoft.com/office/drawing/2014/main" id="{5913A185-7488-A9EA-E32C-8AC4D8C36C7D}"/>
                </a:ext>
              </a:extLst>
            </p:cNvPr>
            <p:cNvSpPr/>
            <p:nvPr/>
          </p:nvSpPr>
          <p:spPr>
            <a:xfrm>
              <a:off x="3303943" y="576575"/>
              <a:ext cx="46977" cy="16384"/>
            </a:xfrm>
            <a:custGeom>
              <a:avLst/>
              <a:gdLst>
                <a:gd name="connsiteX0" fmla="*/ 43574 w 46977"/>
                <a:gd name="connsiteY0" fmla="*/ 619 h 16384"/>
                <a:gd name="connsiteX1" fmla="*/ 46628 w 46977"/>
                <a:gd name="connsiteY1" fmla="*/ 3342 h 16384"/>
                <a:gd name="connsiteX2" fmla="*/ 46628 w 46977"/>
                <a:gd name="connsiteY2" fmla="*/ 5323 h 16384"/>
                <a:gd name="connsiteX3" fmla="*/ 36229 w 46977"/>
                <a:gd name="connsiteY3" fmla="*/ 15226 h 16384"/>
                <a:gd name="connsiteX4" fmla="*/ 16093 w 46977"/>
                <a:gd name="connsiteY4" fmla="*/ 14566 h 16384"/>
                <a:gd name="connsiteX5" fmla="*/ 4044 w 46977"/>
                <a:gd name="connsiteY5" fmla="*/ 16382 h 16384"/>
                <a:gd name="connsiteX6" fmla="*/ 0 w 46977"/>
                <a:gd name="connsiteY6" fmla="*/ 13823 h 16384"/>
                <a:gd name="connsiteX7" fmla="*/ 3631 w 46977"/>
                <a:gd name="connsiteY7" fmla="*/ 11348 h 16384"/>
                <a:gd name="connsiteX8" fmla="*/ 43574 w 46977"/>
                <a:gd name="connsiteY8" fmla="*/ 619 h 1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77" h="16384">
                  <a:moveTo>
                    <a:pt x="43574" y="619"/>
                  </a:moveTo>
                  <a:cubicBezTo>
                    <a:pt x="47371" y="-371"/>
                    <a:pt x="47288" y="-619"/>
                    <a:pt x="46628" y="3342"/>
                  </a:cubicBezTo>
                  <a:cubicBezTo>
                    <a:pt x="46545" y="4003"/>
                    <a:pt x="46628" y="4663"/>
                    <a:pt x="46628" y="5323"/>
                  </a:cubicBezTo>
                  <a:cubicBezTo>
                    <a:pt x="45720" y="13823"/>
                    <a:pt x="44235" y="15226"/>
                    <a:pt x="36229" y="15226"/>
                  </a:cubicBezTo>
                  <a:cubicBezTo>
                    <a:pt x="28719" y="14979"/>
                    <a:pt x="22447" y="14401"/>
                    <a:pt x="16093" y="14566"/>
                  </a:cubicBezTo>
                  <a:cubicBezTo>
                    <a:pt x="12049" y="14649"/>
                    <a:pt x="8088" y="16134"/>
                    <a:pt x="4044" y="16382"/>
                  </a:cubicBezTo>
                  <a:cubicBezTo>
                    <a:pt x="2723" y="16464"/>
                    <a:pt x="1320" y="14731"/>
                    <a:pt x="0" y="13823"/>
                  </a:cubicBezTo>
                  <a:cubicBezTo>
                    <a:pt x="1238" y="12998"/>
                    <a:pt x="2311" y="11678"/>
                    <a:pt x="3631" y="11348"/>
                  </a:cubicBezTo>
                  <a:cubicBezTo>
                    <a:pt x="16918" y="7716"/>
                    <a:pt x="30287" y="4250"/>
                    <a:pt x="43574" y="61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72" name="フリーフォーム: 図形 71">
              <a:extLst>
                <a:ext uri="{FF2B5EF4-FFF2-40B4-BE49-F238E27FC236}">
                  <a16:creationId xmlns:a16="http://schemas.microsoft.com/office/drawing/2014/main" id="{B5409F7E-959C-700E-AA42-86F352A4136D}"/>
                </a:ext>
              </a:extLst>
            </p:cNvPr>
            <p:cNvSpPr/>
            <p:nvPr/>
          </p:nvSpPr>
          <p:spPr>
            <a:xfrm>
              <a:off x="3196080" y="550950"/>
              <a:ext cx="154490" cy="28801"/>
            </a:xfrm>
            <a:custGeom>
              <a:avLst/>
              <a:gdLst>
                <a:gd name="connsiteX0" fmla="*/ 151602 w 154490"/>
                <a:gd name="connsiteY0" fmla="*/ 82 h 28801"/>
                <a:gd name="connsiteX1" fmla="*/ 154491 w 154490"/>
                <a:gd name="connsiteY1" fmla="*/ 3301 h 28801"/>
                <a:gd name="connsiteX2" fmla="*/ 150859 w 154490"/>
                <a:gd name="connsiteY2" fmla="*/ 6437 h 28801"/>
                <a:gd name="connsiteX3" fmla="*/ 139141 w 154490"/>
                <a:gd name="connsiteY3" fmla="*/ 7840 h 28801"/>
                <a:gd name="connsiteX4" fmla="*/ 99032 w 154490"/>
                <a:gd name="connsiteY4" fmla="*/ 19889 h 28801"/>
                <a:gd name="connsiteX5" fmla="*/ 72046 w 154490"/>
                <a:gd name="connsiteY5" fmla="*/ 25913 h 28801"/>
                <a:gd name="connsiteX6" fmla="*/ 69075 w 154490"/>
                <a:gd name="connsiteY6" fmla="*/ 26244 h 28801"/>
                <a:gd name="connsiteX7" fmla="*/ 28554 w 154490"/>
                <a:gd name="connsiteY7" fmla="*/ 27564 h 28801"/>
                <a:gd name="connsiteX8" fmla="*/ 3136 w 154490"/>
                <a:gd name="connsiteY8" fmla="*/ 28802 h 28801"/>
                <a:gd name="connsiteX9" fmla="*/ 0 w 154490"/>
                <a:gd name="connsiteY9" fmla="*/ 27812 h 28801"/>
                <a:gd name="connsiteX10" fmla="*/ 1981 w 154490"/>
                <a:gd name="connsiteY10" fmla="*/ 24841 h 28801"/>
                <a:gd name="connsiteX11" fmla="*/ 9573 w 154490"/>
                <a:gd name="connsiteY11" fmla="*/ 22365 h 28801"/>
                <a:gd name="connsiteX12" fmla="*/ 30452 w 154490"/>
                <a:gd name="connsiteY12" fmla="*/ 20879 h 28801"/>
                <a:gd name="connsiteX13" fmla="*/ 67012 w 154490"/>
                <a:gd name="connsiteY13" fmla="*/ 15680 h 28801"/>
                <a:gd name="connsiteX14" fmla="*/ 99940 w 154490"/>
                <a:gd name="connsiteY14" fmla="*/ 10563 h 28801"/>
                <a:gd name="connsiteX15" fmla="*/ 136252 w 154490"/>
                <a:gd name="connsiteY15" fmla="*/ 1320 h 28801"/>
                <a:gd name="connsiteX16" fmla="*/ 151685 w 154490"/>
                <a:gd name="connsiteY16" fmla="*/ 0 h 2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490" h="28801">
                  <a:moveTo>
                    <a:pt x="151602" y="82"/>
                  </a:moveTo>
                  <a:cubicBezTo>
                    <a:pt x="152593" y="82"/>
                    <a:pt x="153500" y="2146"/>
                    <a:pt x="154491" y="3301"/>
                  </a:cubicBezTo>
                  <a:cubicBezTo>
                    <a:pt x="153335" y="4374"/>
                    <a:pt x="152262" y="6107"/>
                    <a:pt x="150859" y="6437"/>
                  </a:cubicBezTo>
                  <a:cubicBezTo>
                    <a:pt x="146981" y="7262"/>
                    <a:pt x="143019" y="7427"/>
                    <a:pt x="139141" y="7840"/>
                  </a:cubicBezTo>
                  <a:cubicBezTo>
                    <a:pt x="125524" y="13865"/>
                    <a:pt x="112732" y="18321"/>
                    <a:pt x="99032" y="19889"/>
                  </a:cubicBezTo>
                  <a:cubicBezTo>
                    <a:pt x="89955" y="20962"/>
                    <a:pt x="81042" y="23850"/>
                    <a:pt x="72046" y="25913"/>
                  </a:cubicBezTo>
                  <a:cubicBezTo>
                    <a:pt x="71056" y="26161"/>
                    <a:pt x="70065" y="26244"/>
                    <a:pt x="69075" y="26244"/>
                  </a:cubicBezTo>
                  <a:cubicBezTo>
                    <a:pt x="55541" y="26739"/>
                    <a:pt x="42006" y="27069"/>
                    <a:pt x="28554" y="27564"/>
                  </a:cubicBezTo>
                  <a:cubicBezTo>
                    <a:pt x="20054" y="27894"/>
                    <a:pt x="11636" y="28472"/>
                    <a:pt x="3136" y="28802"/>
                  </a:cubicBezTo>
                  <a:cubicBezTo>
                    <a:pt x="2146" y="28802"/>
                    <a:pt x="1073" y="28142"/>
                    <a:pt x="0" y="27812"/>
                  </a:cubicBezTo>
                  <a:cubicBezTo>
                    <a:pt x="660" y="26821"/>
                    <a:pt x="1073" y="25253"/>
                    <a:pt x="1981" y="24841"/>
                  </a:cubicBezTo>
                  <a:cubicBezTo>
                    <a:pt x="4374" y="23685"/>
                    <a:pt x="6932" y="22612"/>
                    <a:pt x="9573" y="22365"/>
                  </a:cubicBezTo>
                  <a:cubicBezTo>
                    <a:pt x="16505" y="21622"/>
                    <a:pt x="23603" y="21705"/>
                    <a:pt x="30452" y="20879"/>
                  </a:cubicBezTo>
                  <a:cubicBezTo>
                    <a:pt x="42666" y="19394"/>
                    <a:pt x="54880" y="17496"/>
                    <a:pt x="67012" y="15680"/>
                  </a:cubicBezTo>
                  <a:cubicBezTo>
                    <a:pt x="77988" y="14030"/>
                    <a:pt x="88882" y="11719"/>
                    <a:pt x="99940" y="10563"/>
                  </a:cubicBezTo>
                  <a:cubicBezTo>
                    <a:pt x="112484" y="9161"/>
                    <a:pt x="124203" y="4539"/>
                    <a:pt x="136252" y="1320"/>
                  </a:cubicBezTo>
                  <a:cubicBezTo>
                    <a:pt x="141204" y="0"/>
                    <a:pt x="146486" y="165"/>
                    <a:pt x="151685" y="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73" name="フリーフォーム: 図形 72">
              <a:extLst>
                <a:ext uri="{FF2B5EF4-FFF2-40B4-BE49-F238E27FC236}">
                  <a16:creationId xmlns:a16="http://schemas.microsoft.com/office/drawing/2014/main" id="{A6D2B410-DB80-E57A-8F8D-FEDE7EBAC8F1}"/>
                </a:ext>
              </a:extLst>
            </p:cNvPr>
            <p:cNvSpPr/>
            <p:nvPr/>
          </p:nvSpPr>
          <p:spPr>
            <a:xfrm>
              <a:off x="2969499" y="415523"/>
              <a:ext cx="377770" cy="250664"/>
            </a:xfrm>
            <a:custGeom>
              <a:avLst/>
              <a:gdLst>
                <a:gd name="connsiteX0" fmla="*/ 377523 w 377770"/>
                <a:gd name="connsiteY0" fmla="*/ 188987 h 250664"/>
                <a:gd name="connsiteX1" fmla="*/ 374965 w 377770"/>
                <a:gd name="connsiteY1" fmla="*/ 197982 h 250664"/>
                <a:gd name="connsiteX2" fmla="*/ 369023 w 377770"/>
                <a:gd name="connsiteY2" fmla="*/ 200046 h 250664"/>
                <a:gd name="connsiteX3" fmla="*/ 359532 w 377770"/>
                <a:gd name="connsiteY3" fmla="*/ 203759 h 250664"/>
                <a:gd name="connsiteX4" fmla="*/ 328585 w 377770"/>
                <a:gd name="connsiteY4" fmla="*/ 200046 h 250664"/>
                <a:gd name="connsiteX5" fmla="*/ 325531 w 377770"/>
                <a:gd name="connsiteY5" fmla="*/ 200046 h 250664"/>
                <a:gd name="connsiteX6" fmla="*/ 291117 w 377770"/>
                <a:gd name="connsiteY6" fmla="*/ 198643 h 250664"/>
                <a:gd name="connsiteX7" fmla="*/ 253485 w 377770"/>
                <a:gd name="connsiteY7" fmla="*/ 196084 h 250664"/>
                <a:gd name="connsiteX8" fmla="*/ 231285 w 377770"/>
                <a:gd name="connsiteY8" fmla="*/ 194929 h 250664"/>
                <a:gd name="connsiteX9" fmla="*/ 222537 w 377770"/>
                <a:gd name="connsiteY9" fmla="*/ 197570 h 250664"/>
                <a:gd name="connsiteX10" fmla="*/ 209086 w 377770"/>
                <a:gd name="connsiteY10" fmla="*/ 206895 h 250664"/>
                <a:gd name="connsiteX11" fmla="*/ 203474 w 377770"/>
                <a:gd name="connsiteY11" fmla="*/ 218614 h 250664"/>
                <a:gd name="connsiteX12" fmla="*/ 203226 w 377770"/>
                <a:gd name="connsiteY12" fmla="*/ 231984 h 250664"/>
                <a:gd name="connsiteX13" fmla="*/ 203226 w 377770"/>
                <a:gd name="connsiteY13" fmla="*/ 234377 h 250664"/>
                <a:gd name="connsiteX14" fmla="*/ 191425 w 377770"/>
                <a:gd name="connsiteY14" fmla="*/ 248902 h 250664"/>
                <a:gd name="connsiteX15" fmla="*/ 143064 w 377770"/>
                <a:gd name="connsiteY15" fmla="*/ 247746 h 250664"/>
                <a:gd name="connsiteX16" fmla="*/ 125321 w 377770"/>
                <a:gd name="connsiteY16" fmla="*/ 247416 h 250664"/>
                <a:gd name="connsiteX17" fmla="*/ 122432 w 377770"/>
                <a:gd name="connsiteY17" fmla="*/ 244445 h 250664"/>
                <a:gd name="connsiteX18" fmla="*/ 121689 w 377770"/>
                <a:gd name="connsiteY18" fmla="*/ 230333 h 250664"/>
                <a:gd name="connsiteX19" fmla="*/ 120947 w 377770"/>
                <a:gd name="connsiteY19" fmla="*/ 223318 h 250664"/>
                <a:gd name="connsiteX20" fmla="*/ 128209 w 377770"/>
                <a:gd name="connsiteY20" fmla="*/ 205410 h 250664"/>
                <a:gd name="connsiteX21" fmla="*/ 126723 w 377770"/>
                <a:gd name="connsiteY21" fmla="*/ 198808 h 250664"/>
                <a:gd name="connsiteX22" fmla="*/ 95281 w 377770"/>
                <a:gd name="connsiteY22" fmla="*/ 189647 h 250664"/>
                <a:gd name="connsiteX23" fmla="*/ 82324 w 377770"/>
                <a:gd name="connsiteY23" fmla="*/ 188492 h 250664"/>
                <a:gd name="connsiteX24" fmla="*/ 29919 w 377770"/>
                <a:gd name="connsiteY24" fmla="*/ 190390 h 250664"/>
                <a:gd name="connsiteX25" fmla="*/ 29424 w 377770"/>
                <a:gd name="connsiteY25" fmla="*/ 183045 h 250664"/>
                <a:gd name="connsiteX26" fmla="*/ 66479 w 377770"/>
                <a:gd name="connsiteY26" fmla="*/ 174050 h 250664"/>
                <a:gd name="connsiteX27" fmla="*/ 93960 w 377770"/>
                <a:gd name="connsiteY27" fmla="*/ 167365 h 250664"/>
                <a:gd name="connsiteX28" fmla="*/ 97014 w 377770"/>
                <a:gd name="connsiteY28" fmla="*/ 167365 h 250664"/>
                <a:gd name="connsiteX29" fmla="*/ 106339 w 377770"/>
                <a:gd name="connsiteY29" fmla="*/ 168603 h 250664"/>
                <a:gd name="connsiteX30" fmla="*/ 117398 w 377770"/>
                <a:gd name="connsiteY30" fmla="*/ 150447 h 250664"/>
                <a:gd name="connsiteX31" fmla="*/ 107000 w 377770"/>
                <a:gd name="connsiteY31" fmla="*/ 142277 h 250664"/>
                <a:gd name="connsiteX32" fmla="*/ 101388 w 377770"/>
                <a:gd name="connsiteY32" fmla="*/ 140956 h 250664"/>
                <a:gd name="connsiteX33" fmla="*/ 56410 w 377770"/>
                <a:gd name="connsiteY33" fmla="*/ 130475 h 250664"/>
                <a:gd name="connsiteX34" fmla="*/ 24060 w 377770"/>
                <a:gd name="connsiteY34" fmla="*/ 125359 h 250664"/>
                <a:gd name="connsiteX35" fmla="*/ 9040 w 377770"/>
                <a:gd name="connsiteY35" fmla="*/ 126349 h 250664"/>
                <a:gd name="connsiteX36" fmla="*/ 3511 w 377770"/>
                <a:gd name="connsiteY36" fmla="*/ 125771 h 250664"/>
                <a:gd name="connsiteX37" fmla="*/ 457 w 377770"/>
                <a:gd name="connsiteY37" fmla="*/ 125194 h 250664"/>
                <a:gd name="connsiteX38" fmla="*/ 44 w 377770"/>
                <a:gd name="connsiteY38" fmla="*/ 123130 h 250664"/>
                <a:gd name="connsiteX39" fmla="*/ 8050 w 377770"/>
                <a:gd name="connsiteY39" fmla="*/ 120077 h 250664"/>
                <a:gd name="connsiteX40" fmla="*/ 37429 w 377770"/>
                <a:gd name="connsiteY40" fmla="*/ 119994 h 250664"/>
                <a:gd name="connsiteX41" fmla="*/ 45682 w 377770"/>
                <a:gd name="connsiteY41" fmla="*/ 120159 h 250664"/>
                <a:gd name="connsiteX42" fmla="*/ 92970 w 377770"/>
                <a:gd name="connsiteY42" fmla="*/ 121315 h 250664"/>
                <a:gd name="connsiteX43" fmla="*/ 103864 w 377770"/>
                <a:gd name="connsiteY43" fmla="*/ 122883 h 250664"/>
                <a:gd name="connsiteX44" fmla="*/ 122267 w 377770"/>
                <a:gd name="connsiteY44" fmla="*/ 128495 h 250664"/>
                <a:gd name="connsiteX45" fmla="*/ 139185 w 377770"/>
                <a:gd name="connsiteY45" fmla="*/ 126184 h 250664"/>
                <a:gd name="connsiteX46" fmla="*/ 145045 w 377770"/>
                <a:gd name="connsiteY46" fmla="*/ 123956 h 250664"/>
                <a:gd name="connsiteX47" fmla="*/ 150409 w 377770"/>
                <a:gd name="connsiteY47" fmla="*/ 112649 h 250664"/>
                <a:gd name="connsiteX48" fmla="*/ 148593 w 377770"/>
                <a:gd name="connsiteY48" fmla="*/ 76668 h 250664"/>
                <a:gd name="connsiteX49" fmla="*/ 151812 w 377770"/>
                <a:gd name="connsiteY49" fmla="*/ 60988 h 250664"/>
                <a:gd name="connsiteX50" fmla="*/ 160312 w 377770"/>
                <a:gd name="connsiteY50" fmla="*/ 21952 h 250664"/>
                <a:gd name="connsiteX51" fmla="*/ 162870 w 377770"/>
                <a:gd name="connsiteY51" fmla="*/ 3301 h 250664"/>
                <a:gd name="connsiteX52" fmla="*/ 164356 w 377770"/>
                <a:gd name="connsiteY52" fmla="*/ 0 h 250664"/>
                <a:gd name="connsiteX53" fmla="*/ 166419 w 377770"/>
                <a:gd name="connsiteY53" fmla="*/ 2723 h 250664"/>
                <a:gd name="connsiteX54" fmla="*/ 170215 w 377770"/>
                <a:gd name="connsiteY54" fmla="*/ 30783 h 250664"/>
                <a:gd name="connsiteX55" fmla="*/ 175497 w 377770"/>
                <a:gd name="connsiteY55" fmla="*/ 56696 h 250664"/>
                <a:gd name="connsiteX56" fmla="*/ 176240 w 377770"/>
                <a:gd name="connsiteY56" fmla="*/ 60410 h 250664"/>
                <a:gd name="connsiteX57" fmla="*/ 181274 w 377770"/>
                <a:gd name="connsiteY57" fmla="*/ 91853 h 250664"/>
                <a:gd name="connsiteX58" fmla="*/ 187298 w 377770"/>
                <a:gd name="connsiteY58" fmla="*/ 118179 h 250664"/>
                <a:gd name="connsiteX59" fmla="*/ 199430 w 377770"/>
                <a:gd name="connsiteY59" fmla="*/ 124451 h 250664"/>
                <a:gd name="connsiteX60" fmla="*/ 215358 w 377770"/>
                <a:gd name="connsiteY60" fmla="*/ 125359 h 250664"/>
                <a:gd name="connsiteX61" fmla="*/ 238630 w 377770"/>
                <a:gd name="connsiteY61" fmla="*/ 125359 h 250664"/>
                <a:gd name="connsiteX62" fmla="*/ 263801 w 377770"/>
                <a:gd name="connsiteY62" fmla="*/ 130145 h 250664"/>
                <a:gd name="connsiteX63" fmla="*/ 270321 w 377770"/>
                <a:gd name="connsiteY63" fmla="*/ 129072 h 250664"/>
                <a:gd name="connsiteX64" fmla="*/ 278573 w 377770"/>
                <a:gd name="connsiteY64" fmla="*/ 126844 h 250664"/>
                <a:gd name="connsiteX65" fmla="*/ 321240 w 377770"/>
                <a:gd name="connsiteY65" fmla="*/ 130723 h 250664"/>
                <a:gd name="connsiteX66" fmla="*/ 323468 w 377770"/>
                <a:gd name="connsiteY66" fmla="*/ 131961 h 250664"/>
                <a:gd name="connsiteX67" fmla="*/ 321157 w 377770"/>
                <a:gd name="connsiteY67" fmla="*/ 134519 h 250664"/>
                <a:gd name="connsiteX68" fmla="*/ 306302 w 377770"/>
                <a:gd name="connsiteY68" fmla="*/ 137243 h 250664"/>
                <a:gd name="connsiteX69" fmla="*/ 261655 w 377770"/>
                <a:gd name="connsiteY69" fmla="*/ 143845 h 250664"/>
                <a:gd name="connsiteX70" fmla="*/ 257942 w 377770"/>
                <a:gd name="connsiteY70" fmla="*/ 143845 h 250664"/>
                <a:gd name="connsiteX71" fmla="*/ 216183 w 377770"/>
                <a:gd name="connsiteY71" fmla="*/ 145165 h 250664"/>
                <a:gd name="connsiteX72" fmla="*/ 206940 w 377770"/>
                <a:gd name="connsiteY72" fmla="*/ 157462 h 250664"/>
                <a:gd name="connsiteX73" fmla="*/ 205867 w 377770"/>
                <a:gd name="connsiteY73" fmla="*/ 168108 h 250664"/>
                <a:gd name="connsiteX74" fmla="*/ 213790 w 377770"/>
                <a:gd name="connsiteY74" fmla="*/ 176938 h 250664"/>
                <a:gd name="connsiteX75" fmla="*/ 225426 w 377770"/>
                <a:gd name="connsiteY75" fmla="*/ 179909 h 250664"/>
                <a:gd name="connsiteX76" fmla="*/ 246223 w 377770"/>
                <a:gd name="connsiteY76" fmla="*/ 180817 h 250664"/>
                <a:gd name="connsiteX77" fmla="*/ 292603 w 377770"/>
                <a:gd name="connsiteY77" fmla="*/ 186016 h 250664"/>
                <a:gd name="connsiteX78" fmla="*/ 296894 w 377770"/>
                <a:gd name="connsiteY78" fmla="*/ 186016 h 250664"/>
                <a:gd name="connsiteX79" fmla="*/ 322890 w 377770"/>
                <a:gd name="connsiteY79" fmla="*/ 186099 h 250664"/>
                <a:gd name="connsiteX80" fmla="*/ 345833 w 377770"/>
                <a:gd name="connsiteY80" fmla="*/ 188492 h 250664"/>
                <a:gd name="connsiteX81" fmla="*/ 355736 w 377770"/>
                <a:gd name="connsiteY81" fmla="*/ 187337 h 250664"/>
                <a:gd name="connsiteX82" fmla="*/ 377771 w 377770"/>
                <a:gd name="connsiteY82" fmla="*/ 189482 h 25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77770" h="250664">
                  <a:moveTo>
                    <a:pt x="377523" y="188987"/>
                  </a:moveTo>
                  <a:lnTo>
                    <a:pt x="374965" y="197982"/>
                  </a:lnTo>
                  <a:cubicBezTo>
                    <a:pt x="372984" y="197982"/>
                    <a:pt x="370921" y="198725"/>
                    <a:pt x="369023" y="200046"/>
                  </a:cubicBezTo>
                  <a:cubicBezTo>
                    <a:pt x="366300" y="202026"/>
                    <a:pt x="362751" y="203512"/>
                    <a:pt x="359532" y="203759"/>
                  </a:cubicBezTo>
                  <a:cubicBezTo>
                    <a:pt x="349051" y="204585"/>
                    <a:pt x="338653" y="203759"/>
                    <a:pt x="328585" y="200046"/>
                  </a:cubicBezTo>
                  <a:cubicBezTo>
                    <a:pt x="327677" y="199716"/>
                    <a:pt x="326522" y="200046"/>
                    <a:pt x="325531" y="200046"/>
                  </a:cubicBezTo>
                  <a:cubicBezTo>
                    <a:pt x="314060" y="199633"/>
                    <a:pt x="302589" y="199303"/>
                    <a:pt x="291117" y="198643"/>
                  </a:cubicBezTo>
                  <a:cubicBezTo>
                    <a:pt x="278573" y="197982"/>
                    <a:pt x="266029" y="196910"/>
                    <a:pt x="253485" y="196084"/>
                  </a:cubicBezTo>
                  <a:cubicBezTo>
                    <a:pt x="246140" y="195589"/>
                    <a:pt x="238713" y="194929"/>
                    <a:pt x="231285" y="194929"/>
                  </a:cubicBezTo>
                  <a:cubicBezTo>
                    <a:pt x="228314" y="194929"/>
                    <a:pt x="225178" y="196084"/>
                    <a:pt x="222537" y="197570"/>
                  </a:cubicBezTo>
                  <a:cubicBezTo>
                    <a:pt x="217833" y="200293"/>
                    <a:pt x="212882" y="203017"/>
                    <a:pt x="209086" y="206895"/>
                  </a:cubicBezTo>
                  <a:cubicBezTo>
                    <a:pt x="206280" y="209784"/>
                    <a:pt x="204299" y="214405"/>
                    <a:pt x="203474" y="218614"/>
                  </a:cubicBezTo>
                  <a:cubicBezTo>
                    <a:pt x="202648" y="222906"/>
                    <a:pt x="203061" y="227445"/>
                    <a:pt x="203226" y="231984"/>
                  </a:cubicBezTo>
                  <a:cubicBezTo>
                    <a:pt x="203226" y="232809"/>
                    <a:pt x="203226" y="233552"/>
                    <a:pt x="203226" y="234377"/>
                  </a:cubicBezTo>
                  <a:cubicBezTo>
                    <a:pt x="203226" y="245353"/>
                    <a:pt x="201741" y="247086"/>
                    <a:pt x="191425" y="248902"/>
                  </a:cubicBezTo>
                  <a:cubicBezTo>
                    <a:pt x="175249" y="251708"/>
                    <a:pt x="159157" y="251047"/>
                    <a:pt x="143064" y="247746"/>
                  </a:cubicBezTo>
                  <a:cubicBezTo>
                    <a:pt x="137369" y="246591"/>
                    <a:pt x="131263" y="247746"/>
                    <a:pt x="125321" y="247416"/>
                  </a:cubicBezTo>
                  <a:cubicBezTo>
                    <a:pt x="124248" y="247416"/>
                    <a:pt x="122597" y="245601"/>
                    <a:pt x="122432" y="244445"/>
                  </a:cubicBezTo>
                  <a:cubicBezTo>
                    <a:pt x="122019" y="239741"/>
                    <a:pt x="122019" y="235037"/>
                    <a:pt x="121689" y="230333"/>
                  </a:cubicBezTo>
                  <a:cubicBezTo>
                    <a:pt x="121524" y="227940"/>
                    <a:pt x="121359" y="225629"/>
                    <a:pt x="120947" y="223318"/>
                  </a:cubicBezTo>
                  <a:cubicBezTo>
                    <a:pt x="119626" y="215313"/>
                    <a:pt x="125155" y="210939"/>
                    <a:pt x="128209" y="205410"/>
                  </a:cubicBezTo>
                  <a:cubicBezTo>
                    <a:pt x="130025" y="201944"/>
                    <a:pt x="130437" y="200706"/>
                    <a:pt x="126723" y="198808"/>
                  </a:cubicBezTo>
                  <a:cubicBezTo>
                    <a:pt x="116738" y="193609"/>
                    <a:pt x="106504" y="189977"/>
                    <a:pt x="95281" y="189647"/>
                  </a:cubicBezTo>
                  <a:cubicBezTo>
                    <a:pt x="90907" y="189482"/>
                    <a:pt x="86615" y="188327"/>
                    <a:pt x="82324" y="188492"/>
                  </a:cubicBezTo>
                  <a:cubicBezTo>
                    <a:pt x="64911" y="189070"/>
                    <a:pt x="47250" y="188904"/>
                    <a:pt x="29919" y="190390"/>
                  </a:cubicBezTo>
                  <a:lnTo>
                    <a:pt x="29424" y="183045"/>
                  </a:lnTo>
                  <a:cubicBezTo>
                    <a:pt x="42051" y="181725"/>
                    <a:pt x="54182" y="177681"/>
                    <a:pt x="66479" y="174050"/>
                  </a:cubicBezTo>
                  <a:cubicBezTo>
                    <a:pt x="75474" y="171326"/>
                    <a:pt x="84800" y="169511"/>
                    <a:pt x="93960" y="167365"/>
                  </a:cubicBezTo>
                  <a:cubicBezTo>
                    <a:pt x="94951" y="167117"/>
                    <a:pt x="96023" y="167282"/>
                    <a:pt x="97014" y="167365"/>
                  </a:cubicBezTo>
                  <a:cubicBezTo>
                    <a:pt x="100150" y="167778"/>
                    <a:pt x="103203" y="168438"/>
                    <a:pt x="106339" y="168603"/>
                  </a:cubicBezTo>
                  <a:cubicBezTo>
                    <a:pt x="108898" y="168685"/>
                    <a:pt x="117315" y="154491"/>
                    <a:pt x="117398" y="150447"/>
                  </a:cubicBezTo>
                  <a:cubicBezTo>
                    <a:pt x="117398" y="146321"/>
                    <a:pt x="112941" y="142854"/>
                    <a:pt x="107000" y="142277"/>
                  </a:cubicBezTo>
                  <a:cubicBezTo>
                    <a:pt x="105101" y="142112"/>
                    <a:pt x="103121" y="141782"/>
                    <a:pt x="101388" y="140956"/>
                  </a:cubicBezTo>
                  <a:cubicBezTo>
                    <a:pt x="87110" y="133529"/>
                    <a:pt x="71595" y="132869"/>
                    <a:pt x="56410" y="130475"/>
                  </a:cubicBezTo>
                  <a:cubicBezTo>
                    <a:pt x="45599" y="128742"/>
                    <a:pt x="34871" y="126597"/>
                    <a:pt x="24060" y="125359"/>
                  </a:cubicBezTo>
                  <a:cubicBezTo>
                    <a:pt x="19108" y="124781"/>
                    <a:pt x="13992" y="126184"/>
                    <a:pt x="9040" y="126349"/>
                  </a:cubicBezTo>
                  <a:cubicBezTo>
                    <a:pt x="7224" y="126349"/>
                    <a:pt x="5326" y="126101"/>
                    <a:pt x="3511" y="125771"/>
                  </a:cubicBezTo>
                  <a:cubicBezTo>
                    <a:pt x="2438" y="125606"/>
                    <a:pt x="1447" y="125359"/>
                    <a:pt x="457" y="125194"/>
                  </a:cubicBezTo>
                  <a:cubicBezTo>
                    <a:pt x="209" y="125194"/>
                    <a:pt x="-121" y="123213"/>
                    <a:pt x="44" y="123130"/>
                  </a:cubicBezTo>
                  <a:cubicBezTo>
                    <a:pt x="2685" y="121975"/>
                    <a:pt x="5326" y="120242"/>
                    <a:pt x="8050" y="120077"/>
                  </a:cubicBezTo>
                  <a:cubicBezTo>
                    <a:pt x="17788" y="119747"/>
                    <a:pt x="27691" y="119747"/>
                    <a:pt x="37429" y="119994"/>
                  </a:cubicBezTo>
                  <a:cubicBezTo>
                    <a:pt x="40153" y="119994"/>
                    <a:pt x="42959" y="120077"/>
                    <a:pt x="45682" y="120159"/>
                  </a:cubicBezTo>
                  <a:cubicBezTo>
                    <a:pt x="61445" y="120490"/>
                    <a:pt x="77207" y="120902"/>
                    <a:pt x="92970" y="121315"/>
                  </a:cubicBezTo>
                  <a:cubicBezTo>
                    <a:pt x="96601" y="121397"/>
                    <a:pt x="100315" y="123130"/>
                    <a:pt x="103864" y="122883"/>
                  </a:cubicBezTo>
                  <a:cubicBezTo>
                    <a:pt x="110796" y="122470"/>
                    <a:pt x="116160" y="125029"/>
                    <a:pt x="122267" y="128495"/>
                  </a:cubicBezTo>
                  <a:cubicBezTo>
                    <a:pt x="126393" y="130805"/>
                    <a:pt x="133491" y="127339"/>
                    <a:pt x="139185" y="126184"/>
                  </a:cubicBezTo>
                  <a:cubicBezTo>
                    <a:pt x="141166" y="125771"/>
                    <a:pt x="143064" y="124616"/>
                    <a:pt x="145045" y="123956"/>
                  </a:cubicBezTo>
                  <a:cubicBezTo>
                    <a:pt x="151399" y="121645"/>
                    <a:pt x="153215" y="118591"/>
                    <a:pt x="150409" y="112649"/>
                  </a:cubicBezTo>
                  <a:cubicBezTo>
                    <a:pt x="144797" y="100848"/>
                    <a:pt x="147355" y="88717"/>
                    <a:pt x="148593" y="76668"/>
                  </a:cubicBezTo>
                  <a:cubicBezTo>
                    <a:pt x="149171" y="71386"/>
                    <a:pt x="150656" y="66187"/>
                    <a:pt x="151812" y="60988"/>
                  </a:cubicBezTo>
                  <a:cubicBezTo>
                    <a:pt x="154618" y="47948"/>
                    <a:pt x="157671" y="34991"/>
                    <a:pt x="160312" y="21952"/>
                  </a:cubicBezTo>
                  <a:cubicBezTo>
                    <a:pt x="161550" y="15845"/>
                    <a:pt x="161963" y="9491"/>
                    <a:pt x="162870" y="3301"/>
                  </a:cubicBezTo>
                  <a:cubicBezTo>
                    <a:pt x="163035" y="2146"/>
                    <a:pt x="163861" y="1073"/>
                    <a:pt x="164356" y="0"/>
                  </a:cubicBezTo>
                  <a:cubicBezTo>
                    <a:pt x="165099" y="908"/>
                    <a:pt x="166254" y="1733"/>
                    <a:pt x="166419" y="2723"/>
                  </a:cubicBezTo>
                  <a:cubicBezTo>
                    <a:pt x="167739" y="12049"/>
                    <a:pt x="168647" y="21457"/>
                    <a:pt x="170215" y="30783"/>
                  </a:cubicBezTo>
                  <a:cubicBezTo>
                    <a:pt x="171701" y="39448"/>
                    <a:pt x="173846" y="48031"/>
                    <a:pt x="175497" y="56696"/>
                  </a:cubicBezTo>
                  <a:cubicBezTo>
                    <a:pt x="175745" y="57934"/>
                    <a:pt x="175992" y="59172"/>
                    <a:pt x="176240" y="60410"/>
                  </a:cubicBezTo>
                  <a:cubicBezTo>
                    <a:pt x="178138" y="70808"/>
                    <a:pt x="179458" y="81372"/>
                    <a:pt x="181274" y="91853"/>
                  </a:cubicBezTo>
                  <a:cubicBezTo>
                    <a:pt x="182759" y="100766"/>
                    <a:pt x="182017" y="110174"/>
                    <a:pt x="187298" y="118179"/>
                  </a:cubicBezTo>
                  <a:cubicBezTo>
                    <a:pt x="190434" y="122883"/>
                    <a:pt x="192745" y="126349"/>
                    <a:pt x="199430" y="124451"/>
                  </a:cubicBezTo>
                  <a:cubicBezTo>
                    <a:pt x="204299" y="123048"/>
                    <a:pt x="209993" y="125194"/>
                    <a:pt x="215358" y="125359"/>
                  </a:cubicBezTo>
                  <a:cubicBezTo>
                    <a:pt x="223115" y="125606"/>
                    <a:pt x="230873" y="125359"/>
                    <a:pt x="238630" y="125359"/>
                  </a:cubicBezTo>
                  <a:cubicBezTo>
                    <a:pt x="247296" y="125359"/>
                    <a:pt x="255796" y="125524"/>
                    <a:pt x="263801" y="130145"/>
                  </a:cubicBezTo>
                  <a:cubicBezTo>
                    <a:pt x="265369" y="131053"/>
                    <a:pt x="268175" y="129650"/>
                    <a:pt x="270321" y="129072"/>
                  </a:cubicBezTo>
                  <a:cubicBezTo>
                    <a:pt x="273127" y="128412"/>
                    <a:pt x="275850" y="126679"/>
                    <a:pt x="278573" y="126844"/>
                  </a:cubicBezTo>
                  <a:cubicBezTo>
                    <a:pt x="292851" y="127834"/>
                    <a:pt x="307045" y="129320"/>
                    <a:pt x="321240" y="130723"/>
                  </a:cubicBezTo>
                  <a:cubicBezTo>
                    <a:pt x="321983" y="130723"/>
                    <a:pt x="322725" y="131548"/>
                    <a:pt x="323468" y="131961"/>
                  </a:cubicBezTo>
                  <a:cubicBezTo>
                    <a:pt x="322725" y="132869"/>
                    <a:pt x="322065" y="134354"/>
                    <a:pt x="321157" y="134519"/>
                  </a:cubicBezTo>
                  <a:cubicBezTo>
                    <a:pt x="316206" y="135592"/>
                    <a:pt x="311254" y="136500"/>
                    <a:pt x="306302" y="137243"/>
                  </a:cubicBezTo>
                  <a:cubicBezTo>
                    <a:pt x="291448" y="139471"/>
                    <a:pt x="276510" y="141699"/>
                    <a:pt x="261655" y="143845"/>
                  </a:cubicBezTo>
                  <a:cubicBezTo>
                    <a:pt x="260417" y="144010"/>
                    <a:pt x="259179" y="143845"/>
                    <a:pt x="257942" y="143845"/>
                  </a:cubicBezTo>
                  <a:cubicBezTo>
                    <a:pt x="243994" y="144257"/>
                    <a:pt x="230047" y="144670"/>
                    <a:pt x="216183" y="145165"/>
                  </a:cubicBezTo>
                  <a:cubicBezTo>
                    <a:pt x="209993" y="145413"/>
                    <a:pt x="206445" y="150612"/>
                    <a:pt x="206940" y="157462"/>
                  </a:cubicBezTo>
                  <a:cubicBezTo>
                    <a:pt x="207187" y="160928"/>
                    <a:pt x="206032" y="164559"/>
                    <a:pt x="205867" y="168108"/>
                  </a:cubicBezTo>
                  <a:cubicBezTo>
                    <a:pt x="205537" y="173967"/>
                    <a:pt x="208343" y="176443"/>
                    <a:pt x="213790" y="176938"/>
                  </a:cubicBezTo>
                  <a:cubicBezTo>
                    <a:pt x="217751" y="177268"/>
                    <a:pt x="221547" y="179496"/>
                    <a:pt x="225426" y="179909"/>
                  </a:cubicBezTo>
                  <a:cubicBezTo>
                    <a:pt x="232276" y="180569"/>
                    <a:pt x="239290" y="180157"/>
                    <a:pt x="246223" y="180817"/>
                  </a:cubicBezTo>
                  <a:cubicBezTo>
                    <a:pt x="261738" y="182302"/>
                    <a:pt x="277170" y="184283"/>
                    <a:pt x="292603" y="186016"/>
                  </a:cubicBezTo>
                  <a:cubicBezTo>
                    <a:pt x="294006" y="186181"/>
                    <a:pt x="295491" y="186016"/>
                    <a:pt x="296894" y="186016"/>
                  </a:cubicBezTo>
                  <a:cubicBezTo>
                    <a:pt x="305560" y="186016"/>
                    <a:pt x="314225" y="185686"/>
                    <a:pt x="322890" y="186099"/>
                  </a:cubicBezTo>
                  <a:cubicBezTo>
                    <a:pt x="330565" y="186511"/>
                    <a:pt x="338158" y="187997"/>
                    <a:pt x="345833" y="188492"/>
                  </a:cubicBezTo>
                  <a:cubicBezTo>
                    <a:pt x="349051" y="188739"/>
                    <a:pt x="352435" y="187419"/>
                    <a:pt x="355736" y="187337"/>
                  </a:cubicBezTo>
                  <a:cubicBezTo>
                    <a:pt x="363164" y="187171"/>
                    <a:pt x="370509" y="187337"/>
                    <a:pt x="377771" y="18948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74" name="フリーフォーム: 図形 73">
              <a:extLst>
                <a:ext uri="{FF2B5EF4-FFF2-40B4-BE49-F238E27FC236}">
                  <a16:creationId xmlns:a16="http://schemas.microsoft.com/office/drawing/2014/main" id="{0EF26DA2-D298-A159-C386-123954B47518}"/>
                </a:ext>
              </a:extLst>
            </p:cNvPr>
            <p:cNvSpPr/>
            <p:nvPr/>
          </p:nvSpPr>
          <p:spPr>
            <a:xfrm>
              <a:off x="3199794" y="634138"/>
              <a:ext cx="132326" cy="88058"/>
            </a:xfrm>
            <a:custGeom>
              <a:avLst/>
              <a:gdLst>
                <a:gd name="connsiteX0" fmla="*/ 126349 w 132326"/>
                <a:gd name="connsiteY0" fmla="*/ 3714 h 88058"/>
                <a:gd name="connsiteX1" fmla="*/ 132291 w 132326"/>
                <a:gd name="connsiteY1" fmla="*/ 12462 h 88058"/>
                <a:gd name="connsiteX2" fmla="*/ 130970 w 132326"/>
                <a:gd name="connsiteY2" fmla="*/ 54715 h 88058"/>
                <a:gd name="connsiteX3" fmla="*/ 128495 w 132326"/>
                <a:gd name="connsiteY3" fmla="*/ 77988 h 88058"/>
                <a:gd name="connsiteX4" fmla="*/ 125359 w 132326"/>
                <a:gd name="connsiteY4" fmla="*/ 81454 h 88058"/>
                <a:gd name="connsiteX5" fmla="*/ 110586 w 132326"/>
                <a:gd name="connsiteY5" fmla="*/ 80299 h 88058"/>
                <a:gd name="connsiteX6" fmla="*/ 103076 w 132326"/>
                <a:gd name="connsiteY6" fmla="*/ 79061 h 88058"/>
                <a:gd name="connsiteX7" fmla="*/ 67590 w 132326"/>
                <a:gd name="connsiteY7" fmla="*/ 79144 h 88058"/>
                <a:gd name="connsiteX8" fmla="*/ 48774 w 132326"/>
                <a:gd name="connsiteY8" fmla="*/ 81042 h 88058"/>
                <a:gd name="connsiteX9" fmla="*/ 33589 w 132326"/>
                <a:gd name="connsiteY9" fmla="*/ 82940 h 88058"/>
                <a:gd name="connsiteX10" fmla="*/ 3466 w 132326"/>
                <a:gd name="connsiteY10" fmla="*/ 88056 h 88058"/>
                <a:gd name="connsiteX11" fmla="*/ 0 w 132326"/>
                <a:gd name="connsiteY11" fmla="*/ 84425 h 88058"/>
                <a:gd name="connsiteX12" fmla="*/ 990 w 132326"/>
                <a:gd name="connsiteY12" fmla="*/ 67177 h 88058"/>
                <a:gd name="connsiteX13" fmla="*/ 990 w 132326"/>
                <a:gd name="connsiteY13" fmla="*/ 48526 h 88058"/>
                <a:gd name="connsiteX14" fmla="*/ 990 w 132326"/>
                <a:gd name="connsiteY14" fmla="*/ 33011 h 88058"/>
                <a:gd name="connsiteX15" fmla="*/ 990 w 132326"/>
                <a:gd name="connsiteY15" fmla="*/ 13369 h 88058"/>
                <a:gd name="connsiteX16" fmla="*/ 11224 w 132326"/>
                <a:gd name="connsiteY16" fmla="*/ 2558 h 88058"/>
                <a:gd name="connsiteX17" fmla="*/ 23685 w 132326"/>
                <a:gd name="connsiteY17" fmla="*/ 4952 h 88058"/>
                <a:gd name="connsiteX18" fmla="*/ 37880 w 132326"/>
                <a:gd name="connsiteY18" fmla="*/ 3879 h 88058"/>
                <a:gd name="connsiteX19" fmla="*/ 77741 w 132326"/>
                <a:gd name="connsiteY19" fmla="*/ 2393 h 88058"/>
                <a:gd name="connsiteX20" fmla="*/ 96969 w 132326"/>
                <a:gd name="connsiteY20" fmla="*/ 0 h 88058"/>
                <a:gd name="connsiteX21" fmla="*/ 113722 w 132326"/>
                <a:gd name="connsiteY21" fmla="*/ 2476 h 88058"/>
                <a:gd name="connsiteX22" fmla="*/ 126266 w 132326"/>
                <a:gd name="connsiteY22" fmla="*/ 3714 h 8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2326" h="88058">
                  <a:moveTo>
                    <a:pt x="126349" y="3714"/>
                  </a:moveTo>
                  <a:cubicBezTo>
                    <a:pt x="132291" y="3714"/>
                    <a:pt x="132456" y="7840"/>
                    <a:pt x="132291" y="12462"/>
                  </a:cubicBezTo>
                  <a:cubicBezTo>
                    <a:pt x="131878" y="26574"/>
                    <a:pt x="131713" y="40603"/>
                    <a:pt x="130970" y="54715"/>
                  </a:cubicBezTo>
                  <a:cubicBezTo>
                    <a:pt x="130640" y="62473"/>
                    <a:pt x="129568" y="70313"/>
                    <a:pt x="128495" y="77988"/>
                  </a:cubicBezTo>
                  <a:cubicBezTo>
                    <a:pt x="128330" y="79309"/>
                    <a:pt x="126431" y="81454"/>
                    <a:pt x="125359" y="81454"/>
                  </a:cubicBezTo>
                  <a:cubicBezTo>
                    <a:pt x="120407" y="81454"/>
                    <a:pt x="115455" y="80794"/>
                    <a:pt x="110586" y="80299"/>
                  </a:cubicBezTo>
                  <a:cubicBezTo>
                    <a:pt x="108110" y="80051"/>
                    <a:pt x="105635" y="79144"/>
                    <a:pt x="103076" y="79061"/>
                  </a:cubicBezTo>
                  <a:cubicBezTo>
                    <a:pt x="91275" y="78896"/>
                    <a:pt x="79391" y="78483"/>
                    <a:pt x="67590" y="79144"/>
                  </a:cubicBezTo>
                  <a:cubicBezTo>
                    <a:pt x="61318" y="79474"/>
                    <a:pt x="55046" y="80216"/>
                    <a:pt x="48774" y="81042"/>
                  </a:cubicBezTo>
                  <a:cubicBezTo>
                    <a:pt x="43739" y="81702"/>
                    <a:pt x="38623" y="82362"/>
                    <a:pt x="33589" y="82940"/>
                  </a:cubicBezTo>
                  <a:cubicBezTo>
                    <a:pt x="23190" y="85168"/>
                    <a:pt x="13369" y="86819"/>
                    <a:pt x="3466" y="88056"/>
                  </a:cubicBezTo>
                  <a:cubicBezTo>
                    <a:pt x="2393" y="88139"/>
                    <a:pt x="0" y="85663"/>
                    <a:pt x="0" y="84425"/>
                  </a:cubicBezTo>
                  <a:cubicBezTo>
                    <a:pt x="0" y="78648"/>
                    <a:pt x="825" y="72954"/>
                    <a:pt x="990" y="67177"/>
                  </a:cubicBezTo>
                  <a:cubicBezTo>
                    <a:pt x="1155" y="60988"/>
                    <a:pt x="990" y="54715"/>
                    <a:pt x="990" y="48526"/>
                  </a:cubicBezTo>
                  <a:cubicBezTo>
                    <a:pt x="990" y="43327"/>
                    <a:pt x="990" y="38210"/>
                    <a:pt x="990" y="33011"/>
                  </a:cubicBezTo>
                  <a:cubicBezTo>
                    <a:pt x="990" y="26491"/>
                    <a:pt x="990" y="19889"/>
                    <a:pt x="990" y="13369"/>
                  </a:cubicBezTo>
                  <a:cubicBezTo>
                    <a:pt x="908" y="6685"/>
                    <a:pt x="4952" y="1981"/>
                    <a:pt x="11224" y="2558"/>
                  </a:cubicBezTo>
                  <a:cubicBezTo>
                    <a:pt x="15433" y="2971"/>
                    <a:pt x="19559" y="4787"/>
                    <a:pt x="23685" y="4952"/>
                  </a:cubicBezTo>
                  <a:cubicBezTo>
                    <a:pt x="28389" y="5117"/>
                    <a:pt x="33093" y="4044"/>
                    <a:pt x="37880" y="3879"/>
                  </a:cubicBezTo>
                  <a:cubicBezTo>
                    <a:pt x="51167" y="3301"/>
                    <a:pt x="64454" y="3136"/>
                    <a:pt x="77741" y="2393"/>
                  </a:cubicBezTo>
                  <a:cubicBezTo>
                    <a:pt x="84178" y="2063"/>
                    <a:pt x="90532" y="83"/>
                    <a:pt x="96969" y="0"/>
                  </a:cubicBezTo>
                  <a:cubicBezTo>
                    <a:pt x="102499" y="0"/>
                    <a:pt x="108110" y="1651"/>
                    <a:pt x="113722" y="2476"/>
                  </a:cubicBezTo>
                  <a:cubicBezTo>
                    <a:pt x="117931" y="3054"/>
                    <a:pt x="122058" y="3714"/>
                    <a:pt x="126266" y="371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75" name="フリーフォーム: 図形 74">
              <a:extLst>
                <a:ext uri="{FF2B5EF4-FFF2-40B4-BE49-F238E27FC236}">
                  <a16:creationId xmlns:a16="http://schemas.microsoft.com/office/drawing/2014/main" id="{87F42C71-FBC6-0D5C-8BA0-78C4CB8E9C92}"/>
                </a:ext>
              </a:extLst>
            </p:cNvPr>
            <p:cNvSpPr/>
            <p:nvPr/>
          </p:nvSpPr>
          <p:spPr>
            <a:xfrm>
              <a:off x="3209532" y="997092"/>
              <a:ext cx="114134" cy="281169"/>
            </a:xfrm>
            <a:custGeom>
              <a:avLst/>
              <a:gdLst>
                <a:gd name="connsiteX0" fmla="*/ 109678 w 114134"/>
                <a:gd name="connsiteY0" fmla="*/ 151272 h 281169"/>
                <a:gd name="connsiteX1" fmla="*/ 114135 w 114134"/>
                <a:gd name="connsiteY1" fmla="*/ 164311 h 281169"/>
                <a:gd name="connsiteX2" fmla="*/ 102746 w 114134"/>
                <a:gd name="connsiteY2" fmla="*/ 169593 h 281169"/>
                <a:gd name="connsiteX3" fmla="*/ 98290 w 114134"/>
                <a:gd name="connsiteY3" fmla="*/ 177103 h 281169"/>
                <a:gd name="connsiteX4" fmla="*/ 96887 w 114134"/>
                <a:gd name="connsiteY4" fmla="*/ 212177 h 281169"/>
                <a:gd name="connsiteX5" fmla="*/ 95896 w 114134"/>
                <a:gd name="connsiteY5" fmla="*/ 241309 h 281169"/>
                <a:gd name="connsiteX6" fmla="*/ 97960 w 114134"/>
                <a:gd name="connsiteY6" fmla="*/ 280179 h 281169"/>
                <a:gd name="connsiteX7" fmla="*/ 86158 w 114134"/>
                <a:gd name="connsiteY7" fmla="*/ 281170 h 281169"/>
                <a:gd name="connsiteX8" fmla="*/ 84673 w 114134"/>
                <a:gd name="connsiteY8" fmla="*/ 259630 h 281169"/>
                <a:gd name="connsiteX9" fmla="*/ 82279 w 114134"/>
                <a:gd name="connsiteY9" fmla="*/ 209289 h 281169"/>
                <a:gd name="connsiteX10" fmla="*/ 82032 w 114134"/>
                <a:gd name="connsiteY10" fmla="*/ 168190 h 281169"/>
                <a:gd name="connsiteX11" fmla="*/ 78978 w 114134"/>
                <a:gd name="connsiteY11" fmla="*/ 163239 h 281169"/>
                <a:gd name="connsiteX12" fmla="*/ 59254 w 114134"/>
                <a:gd name="connsiteY12" fmla="*/ 154161 h 281169"/>
                <a:gd name="connsiteX13" fmla="*/ 51744 w 114134"/>
                <a:gd name="connsiteY13" fmla="*/ 156141 h 281169"/>
                <a:gd name="connsiteX14" fmla="*/ 45307 w 114134"/>
                <a:gd name="connsiteY14" fmla="*/ 170996 h 281169"/>
                <a:gd name="connsiteX15" fmla="*/ 41429 w 114134"/>
                <a:gd name="connsiteY15" fmla="*/ 178424 h 281169"/>
                <a:gd name="connsiteX16" fmla="*/ 18651 w 114134"/>
                <a:gd name="connsiteY16" fmla="*/ 218367 h 281169"/>
                <a:gd name="connsiteX17" fmla="*/ 7262 w 114134"/>
                <a:gd name="connsiteY17" fmla="*/ 214653 h 281169"/>
                <a:gd name="connsiteX18" fmla="*/ 7345 w 114134"/>
                <a:gd name="connsiteY18" fmla="*/ 214240 h 281169"/>
                <a:gd name="connsiteX19" fmla="*/ 24263 w 114134"/>
                <a:gd name="connsiteY19" fmla="*/ 169015 h 281169"/>
                <a:gd name="connsiteX20" fmla="*/ 28389 w 114134"/>
                <a:gd name="connsiteY20" fmla="*/ 148714 h 281169"/>
                <a:gd name="connsiteX21" fmla="*/ 18981 w 114134"/>
                <a:gd name="connsiteY21" fmla="*/ 98785 h 281169"/>
                <a:gd name="connsiteX22" fmla="*/ 12049 w 114134"/>
                <a:gd name="connsiteY22" fmla="*/ 35652 h 281169"/>
                <a:gd name="connsiteX23" fmla="*/ 10646 w 114134"/>
                <a:gd name="connsiteY23" fmla="*/ 31690 h 281169"/>
                <a:gd name="connsiteX24" fmla="*/ 9160 w 114134"/>
                <a:gd name="connsiteY24" fmla="*/ 24593 h 281169"/>
                <a:gd name="connsiteX25" fmla="*/ 10894 w 114134"/>
                <a:gd name="connsiteY25" fmla="*/ 21457 h 281169"/>
                <a:gd name="connsiteX26" fmla="*/ 7840 w 114134"/>
                <a:gd name="connsiteY26" fmla="*/ 22035 h 281169"/>
                <a:gd name="connsiteX27" fmla="*/ 0 w 114134"/>
                <a:gd name="connsiteY27" fmla="*/ 19807 h 281169"/>
                <a:gd name="connsiteX28" fmla="*/ 22612 w 114134"/>
                <a:gd name="connsiteY28" fmla="*/ 0 h 281169"/>
                <a:gd name="connsiteX29" fmla="*/ 30700 w 114134"/>
                <a:gd name="connsiteY29" fmla="*/ 3631 h 281169"/>
                <a:gd name="connsiteX30" fmla="*/ 21952 w 114134"/>
                <a:gd name="connsiteY30" fmla="*/ 11554 h 281169"/>
                <a:gd name="connsiteX31" fmla="*/ 21952 w 114134"/>
                <a:gd name="connsiteY31" fmla="*/ 13534 h 281169"/>
                <a:gd name="connsiteX32" fmla="*/ 31525 w 114134"/>
                <a:gd name="connsiteY32" fmla="*/ 4374 h 281169"/>
                <a:gd name="connsiteX33" fmla="*/ 36229 w 114134"/>
                <a:gd name="connsiteY33" fmla="*/ 10068 h 281169"/>
                <a:gd name="connsiteX34" fmla="*/ 25831 w 114134"/>
                <a:gd name="connsiteY34" fmla="*/ 39365 h 281169"/>
                <a:gd name="connsiteX35" fmla="*/ 34414 w 114134"/>
                <a:gd name="connsiteY35" fmla="*/ 110669 h 281169"/>
                <a:gd name="connsiteX36" fmla="*/ 40686 w 114134"/>
                <a:gd name="connsiteY36" fmla="*/ 125606 h 281169"/>
                <a:gd name="connsiteX37" fmla="*/ 50589 w 114134"/>
                <a:gd name="connsiteY37" fmla="*/ 132786 h 281169"/>
                <a:gd name="connsiteX38" fmla="*/ 108028 w 114134"/>
                <a:gd name="connsiteY38" fmla="*/ 151355 h 281169"/>
                <a:gd name="connsiteX39" fmla="*/ 109513 w 114134"/>
                <a:gd name="connsiteY39" fmla="*/ 151437 h 281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4134" h="281169">
                  <a:moveTo>
                    <a:pt x="109678" y="151272"/>
                  </a:moveTo>
                  <a:lnTo>
                    <a:pt x="114135" y="164311"/>
                  </a:lnTo>
                  <a:cubicBezTo>
                    <a:pt x="110256" y="165797"/>
                    <a:pt x="106460" y="167613"/>
                    <a:pt x="102746" y="169593"/>
                  </a:cubicBezTo>
                  <a:cubicBezTo>
                    <a:pt x="100601" y="170748"/>
                    <a:pt x="98455" y="174462"/>
                    <a:pt x="98290" y="177103"/>
                  </a:cubicBezTo>
                  <a:cubicBezTo>
                    <a:pt x="97464" y="188739"/>
                    <a:pt x="97299" y="200458"/>
                    <a:pt x="96887" y="212177"/>
                  </a:cubicBezTo>
                  <a:cubicBezTo>
                    <a:pt x="96557" y="221833"/>
                    <a:pt x="94989" y="231736"/>
                    <a:pt x="95896" y="241309"/>
                  </a:cubicBezTo>
                  <a:cubicBezTo>
                    <a:pt x="97134" y="254183"/>
                    <a:pt x="96969" y="267223"/>
                    <a:pt x="97960" y="280179"/>
                  </a:cubicBezTo>
                  <a:lnTo>
                    <a:pt x="86158" y="281170"/>
                  </a:lnTo>
                  <a:cubicBezTo>
                    <a:pt x="85581" y="273990"/>
                    <a:pt x="85085" y="266810"/>
                    <a:pt x="84673" y="259630"/>
                  </a:cubicBezTo>
                  <a:cubicBezTo>
                    <a:pt x="83765" y="242877"/>
                    <a:pt x="82775" y="226042"/>
                    <a:pt x="82279" y="209289"/>
                  </a:cubicBezTo>
                  <a:cubicBezTo>
                    <a:pt x="81867" y="195589"/>
                    <a:pt x="82279" y="181890"/>
                    <a:pt x="82032" y="168190"/>
                  </a:cubicBezTo>
                  <a:cubicBezTo>
                    <a:pt x="82032" y="166457"/>
                    <a:pt x="80464" y="163981"/>
                    <a:pt x="78978" y="163239"/>
                  </a:cubicBezTo>
                  <a:cubicBezTo>
                    <a:pt x="72541" y="159855"/>
                    <a:pt x="66022" y="156554"/>
                    <a:pt x="59254" y="154161"/>
                  </a:cubicBezTo>
                  <a:cubicBezTo>
                    <a:pt x="57109" y="153418"/>
                    <a:pt x="52900" y="154408"/>
                    <a:pt x="51744" y="156141"/>
                  </a:cubicBezTo>
                  <a:cubicBezTo>
                    <a:pt x="48939" y="160680"/>
                    <a:pt x="47453" y="166045"/>
                    <a:pt x="45307" y="170996"/>
                  </a:cubicBezTo>
                  <a:cubicBezTo>
                    <a:pt x="44234" y="173555"/>
                    <a:pt x="43327" y="176773"/>
                    <a:pt x="41429" y="178424"/>
                  </a:cubicBezTo>
                  <a:cubicBezTo>
                    <a:pt x="29215" y="188739"/>
                    <a:pt x="23108" y="203264"/>
                    <a:pt x="18651" y="218367"/>
                  </a:cubicBezTo>
                  <a:lnTo>
                    <a:pt x="7262" y="214653"/>
                  </a:lnTo>
                  <a:cubicBezTo>
                    <a:pt x="7262" y="214653"/>
                    <a:pt x="7262" y="214323"/>
                    <a:pt x="7345" y="214240"/>
                  </a:cubicBezTo>
                  <a:cubicBezTo>
                    <a:pt x="11719" y="198560"/>
                    <a:pt x="16836" y="183375"/>
                    <a:pt x="24263" y="169015"/>
                  </a:cubicBezTo>
                  <a:cubicBezTo>
                    <a:pt x="27316" y="163156"/>
                    <a:pt x="30370" y="156884"/>
                    <a:pt x="28389" y="148714"/>
                  </a:cubicBezTo>
                  <a:cubicBezTo>
                    <a:pt x="24511" y="132291"/>
                    <a:pt x="22282" y="115373"/>
                    <a:pt x="18981" y="98785"/>
                  </a:cubicBezTo>
                  <a:cubicBezTo>
                    <a:pt x="14855" y="77988"/>
                    <a:pt x="9986" y="57274"/>
                    <a:pt x="12049" y="35652"/>
                  </a:cubicBezTo>
                  <a:cubicBezTo>
                    <a:pt x="12131" y="34414"/>
                    <a:pt x="11141" y="33011"/>
                    <a:pt x="10646" y="31690"/>
                  </a:cubicBezTo>
                  <a:lnTo>
                    <a:pt x="9160" y="24593"/>
                  </a:lnTo>
                  <a:cubicBezTo>
                    <a:pt x="9738" y="23520"/>
                    <a:pt x="10316" y="22530"/>
                    <a:pt x="10894" y="21457"/>
                  </a:cubicBezTo>
                  <a:cubicBezTo>
                    <a:pt x="10068" y="21457"/>
                    <a:pt x="9243" y="21457"/>
                    <a:pt x="7840" y="22035"/>
                  </a:cubicBezTo>
                  <a:lnTo>
                    <a:pt x="0" y="19807"/>
                  </a:lnTo>
                  <a:cubicBezTo>
                    <a:pt x="7758" y="13534"/>
                    <a:pt x="15185" y="6685"/>
                    <a:pt x="22612" y="0"/>
                  </a:cubicBezTo>
                  <a:lnTo>
                    <a:pt x="30700" y="3631"/>
                  </a:lnTo>
                  <a:cubicBezTo>
                    <a:pt x="27729" y="6272"/>
                    <a:pt x="24841" y="8830"/>
                    <a:pt x="21952" y="11554"/>
                  </a:cubicBezTo>
                  <a:cubicBezTo>
                    <a:pt x="21870" y="11554"/>
                    <a:pt x="21952" y="11966"/>
                    <a:pt x="21952" y="13534"/>
                  </a:cubicBezTo>
                  <a:cubicBezTo>
                    <a:pt x="25171" y="10481"/>
                    <a:pt x="28307" y="7427"/>
                    <a:pt x="31525" y="4374"/>
                  </a:cubicBezTo>
                  <a:lnTo>
                    <a:pt x="36229" y="10068"/>
                  </a:lnTo>
                  <a:cubicBezTo>
                    <a:pt x="29050" y="18156"/>
                    <a:pt x="26656" y="28802"/>
                    <a:pt x="25831" y="39365"/>
                  </a:cubicBezTo>
                  <a:cubicBezTo>
                    <a:pt x="23933" y="63628"/>
                    <a:pt x="30618" y="86984"/>
                    <a:pt x="34414" y="110669"/>
                  </a:cubicBezTo>
                  <a:cubicBezTo>
                    <a:pt x="35239" y="115951"/>
                    <a:pt x="37715" y="121315"/>
                    <a:pt x="40686" y="125606"/>
                  </a:cubicBezTo>
                  <a:cubicBezTo>
                    <a:pt x="42914" y="128825"/>
                    <a:pt x="47288" y="130393"/>
                    <a:pt x="50589" y="132786"/>
                  </a:cubicBezTo>
                  <a:cubicBezTo>
                    <a:pt x="68002" y="145330"/>
                    <a:pt x="87726" y="149374"/>
                    <a:pt x="108028" y="151355"/>
                  </a:cubicBezTo>
                  <a:cubicBezTo>
                    <a:pt x="108523" y="151355"/>
                    <a:pt x="109018" y="151437"/>
                    <a:pt x="109513" y="15143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76" name="フリーフォーム: 図形 75">
              <a:extLst>
                <a:ext uri="{FF2B5EF4-FFF2-40B4-BE49-F238E27FC236}">
                  <a16:creationId xmlns:a16="http://schemas.microsoft.com/office/drawing/2014/main" id="{82BDC294-DD46-0520-D327-C397DDB5582A}"/>
                </a:ext>
              </a:extLst>
            </p:cNvPr>
            <p:cNvSpPr/>
            <p:nvPr/>
          </p:nvSpPr>
          <p:spPr>
            <a:xfrm>
              <a:off x="3207139" y="1277188"/>
              <a:ext cx="111123" cy="260455"/>
            </a:xfrm>
            <a:custGeom>
              <a:avLst/>
              <a:gdLst>
                <a:gd name="connsiteX0" fmla="*/ 107533 w 111123"/>
                <a:gd name="connsiteY0" fmla="*/ 34744 h 260455"/>
                <a:gd name="connsiteX1" fmla="*/ 108771 w 111123"/>
                <a:gd name="connsiteY1" fmla="*/ 48939 h 260455"/>
                <a:gd name="connsiteX2" fmla="*/ 100518 w 111123"/>
                <a:gd name="connsiteY2" fmla="*/ 54550 h 260455"/>
                <a:gd name="connsiteX3" fmla="*/ 86406 w 111123"/>
                <a:gd name="connsiteY3" fmla="*/ 59337 h 260455"/>
                <a:gd name="connsiteX4" fmla="*/ 42832 w 111123"/>
                <a:gd name="connsiteY4" fmla="*/ 97382 h 260455"/>
                <a:gd name="connsiteX5" fmla="*/ 37550 w 111123"/>
                <a:gd name="connsiteY5" fmla="*/ 122800 h 260455"/>
                <a:gd name="connsiteX6" fmla="*/ 66764 w 111123"/>
                <a:gd name="connsiteY6" fmla="*/ 174462 h 260455"/>
                <a:gd name="connsiteX7" fmla="*/ 62721 w 111123"/>
                <a:gd name="connsiteY7" fmla="*/ 194681 h 260455"/>
                <a:gd name="connsiteX8" fmla="*/ 43409 w 111123"/>
                <a:gd name="connsiteY8" fmla="*/ 215643 h 260455"/>
                <a:gd name="connsiteX9" fmla="*/ 11059 w 111123"/>
                <a:gd name="connsiteY9" fmla="*/ 260456 h 260455"/>
                <a:gd name="connsiteX10" fmla="*/ 0 w 111123"/>
                <a:gd name="connsiteY10" fmla="*/ 255917 h 260455"/>
                <a:gd name="connsiteX11" fmla="*/ 12379 w 111123"/>
                <a:gd name="connsiteY11" fmla="*/ 235780 h 260455"/>
                <a:gd name="connsiteX12" fmla="*/ 34084 w 111123"/>
                <a:gd name="connsiteY12" fmla="*/ 201944 h 260455"/>
                <a:gd name="connsiteX13" fmla="*/ 47288 w 111123"/>
                <a:gd name="connsiteY13" fmla="*/ 184696 h 260455"/>
                <a:gd name="connsiteX14" fmla="*/ 49021 w 111123"/>
                <a:gd name="connsiteY14" fmla="*/ 176773 h 260455"/>
                <a:gd name="connsiteX15" fmla="*/ 41098 w 111123"/>
                <a:gd name="connsiteY15" fmla="*/ 163816 h 260455"/>
                <a:gd name="connsiteX16" fmla="*/ 17166 w 111123"/>
                <a:gd name="connsiteY16" fmla="*/ 115785 h 260455"/>
                <a:gd name="connsiteX17" fmla="*/ 19806 w 111123"/>
                <a:gd name="connsiteY17" fmla="*/ 100848 h 260455"/>
                <a:gd name="connsiteX18" fmla="*/ 43162 w 111123"/>
                <a:gd name="connsiteY18" fmla="*/ 77245 h 260455"/>
                <a:gd name="connsiteX19" fmla="*/ 61235 w 111123"/>
                <a:gd name="connsiteY19" fmla="*/ 60492 h 260455"/>
                <a:gd name="connsiteX20" fmla="*/ 85581 w 111123"/>
                <a:gd name="connsiteY20" fmla="*/ 41016 h 260455"/>
                <a:gd name="connsiteX21" fmla="*/ 91523 w 111123"/>
                <a:gd name="connsiteY21" fmla="*/ 25583 h 260455"/>
                <a:gd name="connsiteX22" fmla="*/ 89542 w 111123"/>
                <a:gd name="connsiteY22" fmla="*/ 13947 h 260455"/>
                <a:gd name="connsiteX23" fmla="*/ 88552 w 111123"/>
                <a:gd name="connsiteY23" fmla="*/ 990 h 260455"/>
                <a:gd name="connsiteX24" fmla="*/ 100353 w 111123"/>
                <a:gd name="connsiteY24" fmla="*/ 0 h 260455"/>
                <a:gd name="connsiteX25" fmla="*/ 105470 w 111123"/>
                <a:gd name="connsiteY25" fmla="*/ 29792 h 260455"/>
                <a:gd name="connsiteX26" fmla="*/ 107533 w 111123"/>
                <a:gd name="connsiteY26" fmla="*/ 34744 h 26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1123" h="260455">
                  <a:moveTo>
                    <a:pt x="107533" y="34744"/>
                  </a:moveTo>
                  <a:cubicBezTo>
                    <a:pt x="112649" y="39118"/>
                    <a:pt x="111577" y="43739"/>
                    <a:pt x="108771" y="48939"/>
                  </a:cubicBezTo>
                  <a:cubicBezTo>
                    <a:pt x="106873" y="52570"/>
                    <a:pt x="104974" y="55211"/>
                    <a:pt x="100518" y="54550"/>
                  </a:cubicBezTo>
                  <a:cubicBezTo>
                    <a:pt x="95154" y="53725"/>
                    <a:pt x="91027" y="56614"/>
                    <a:pt x="86406" y="59337"/>
                  </a:cubicBezTo>
                  <a:cubicBezTo>
                    <a:pt x="69735" y="69240"/>
                    <a:pt x="55871" y="82775"/>
                    <a:pt x="42832" y="97382"/>
                  </a:cubicBezTo>
                  <a:cubicBezTo>
                    <a:pt x="36229" y="104727"/>
                    <a:pt x="34496" y="111989"/>
                    <a:pt x="37550" y="122800"/>
                  </a:cubicBezTo>
                  <a:cubicBezTo>
                    <a:pt x="43244" y="143019"/>
                    <a:pt x="53312" y="159690"/>
                    <a:pt x="66764" y="174462"/>
                  </a:cubicBezTo>
                  <a:cubicBezTo>
                    <a:pt x="70066" y="178093"/>
                    <a:pt x="67672" y="189482"/>
                    <a:pt x="62721" y="194681"/>
                  </a:cubicBezTo>
                  <a:cubicBezTo>
                    <a:pt x="56201" y="201614"/>
                    <a:pt x="49186" y="208133"/>
                    <a:pt x="43409" y="215643"/>
                  </a:cubicBezTo>
                  <a:cubicBezTo>
                    <a:pt x="32186" y="230251"/>
                    <a:pt x="20549" y="244528"/>
                    <a:pt x="11059" y="260456"/>
                  </a:cubicBezTo>
                  <a:lnTo>
                    <a:pt x="0" y="255917"/>
                  </a:lnTo>
                  <a:cubicBezTo>
                    <a:pt x="4044" y="249149"/>
                    <a:pt x="8253" y="242465"/>
                    <a:pt x="12379" y="235780"/>
                  </a:cubicBezTo>
                  <a:cubicBezTo>
                    <a:pt x="19394" y="224309"/>
                    <a:pt x="26574" y="213002"/>
                    <a:pt x="34084" y="201944"/>
                  </a:cubicBezTo>
                  <a:cubicBezTo>
                    <a:pt x="38128" y="195919"/>
                    <a:pt x="43244" y="190720"/>
                    <a:pt x="47288" y="184696"/>
                  </a:cubicBezTo>
                  <a:cubicBezTo>
                    <a:pt x="48691" y="182632"/>
                    <a:pt x="49846" y="178754"/>
                    <a:pt x="49021" y="176773"/>
                  </a:cubicBezTo>
                  <a:cubicBezTo>
                    <a:pt x="47040" y="172151"/>
                    <a:pt x="43492" y="168273"/>
                    <a:pt x="41098" y="163816"/>
                  </a:cubicBezTo>
                  <a:cubicBezTo>
                    <a:pt x="33011" y="148301"/>
                    <a:pt x="25171" y="132704"/>
                    <a:pt x="17166" y="115785"/>
                  </a:cubicBezTo>
                  <a:cubicBezTo>
                    <a:pt x="15267" y="110256"/>
                    <a:pt x="15020" y="105387"/>
                    <a:pt x="19806" y="100848"/>
                  </a:cubicBezTo>
                  <a:cubicBezTo>
                    <a:pt x="27812" y="93338"/>
                    <a:pt x="35322" y="85003"/>
                    <a:pt x="43162" y="77245"/>
                  </a:cubicBezTo>
                  <a:cubicBezTo>
                    <a:pt x="49021" y="71468"/>
                    <a:pt x="54963" y="65774"/>
                    <a:pt x="61235" y="60492"/>
                  </a:cubicBezTo>
                  <a:cubicBezTo>
                    <a:pt x="69158" y="53725"/>
                    <a:pt x="77163" y="47041"/>
                    <a:pt x="85581" y="41016"/>
                  </a:cubicBezTo>
                  <a:cubicBezTo>
                    <a:pt x="90945" y="37137"/>
                    <a:pt x="93173" y="32598"/>
                    <a:pt x="91523" y="25583"/>
                  </a:cubicBezTo>
                  <a:cubicBezTo>
                    <a:pt x="90615" y="21787"/>
                    <a:pt x="89872" y="17826"/>
                    <a:pt x="89542" y="13947"/>
                  </a:cubicBezTo>
                  <a:cubicBezTo>
                    <a:pt x="89212" y="9656"/>
                    <a:pt x="88799" y="5364"/>
                    <a:pt x="88552" y="990"/>
                  </a:cubicBezTo>
                  <a:lnTo>
                    <a:pt x="100353" y="0"/>
                  </a:lnTo>
                  <a:cubicBezTo>
                    <a:pt x="101096" y="10068"/>
                    <a:pt x="102416" y="20054"/>
                    <a:pt x="105470" y="29792"/>
                  </a:cubicBezTo>
                  <a:cubicBezTo>
                    <a:pt x="106047" y="31525"/>
                    <a:pt x="106377" y="33754"/>
                    <a:pt x="107533" y="3474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77" name="フリーフォーム: 図形 76">
              <a:extLst>
                <a:ext uri="{FF2B5EF4-FFF2-40B4-BE49-F238E27FC236}">
                  <a16:creationId xmlns:a16="http://schemas.microsoft.com/office/drawing/2014/main" id="{5C865FBB-7BF4-C83A-8FBD-2F25020AC609}"/>
                </a:ext>
              </a:extLst>
            </p:cNvPr>
            <p:cNvSpPr/>
            <p:nvPr/>
          </p:nvSpPr>
          <p:spPr>
            <a:xfrm>
              <a:off x="2994192" y="1150590"/>
              <a:ext cx="305003" cy="502359"/>
            </a:xfrm>
            <a:custGeom>
              <a:avLst/>
              <a:gdLst>
                <a:gd name="connsiteX0" fmla="*/ 304469 w 305003"/>
                <a:gd name="connsiteY0" fmla="*/ 152182 h 502359"/>
                <a:gd name="connsiteX1" fmla="*/ 298527 w 305003"/>
                <a:gd name="connsiteY1" fmla="*/ 167614 h 502359"/>
                <a:gd name="connsiteX2" fmla="*/ 274182 w 305003"/>
                <a:gd name="connsiteY2" fmla="*/ 187091 h 502359"/>
                <a:gd name="connsiteX3" fmla="*/ 256109 w 305003"/>
                <a:gd name="connsiteY3" fmla="*/ 203844 h 502359"/>
                <a:gd name="connsiteX4" fmla="*/ 232753 w 305003"/>
                <a:gd name="connsiteY4" fmla="*/ 227447 h 502359"/>
                <a:gd name="connsiteX5" fmla="*/ 230113 w 305003"/>
                <a:gd name="connsiteY5" fmla="*/ 242384 h 502359"/>
                <a:gd name="connsiteX6" fmla="*/ 254045 w 305003"/>
                <a:gd name="connsiteY6" fmla="*/ 290415 h 502359"/>
                <a:gd name="connsiteX7" fmla="*/ 261968 w 305003"/>
                <a:gd name="connsiteY7" fmla="*/ 303371 h 502359"/>
                <a:gd name="connsiteX8" fmla="*/ 260235 w 305003"/>
                <a:gd name="connsiteY8" fmla="*/ 311294 h 502359"/>
                <a:gd name="connsiteX9" fmla="*/ 247031 w 305003"/>
                <a:gd name="connsiteY9" fmla="*/ 328542 h 502359"/>
                <a:gd name="connsiteX10" fmla="*/ 225326 w 305003"/>
                <a:gd name="connsiteY10" fmla="*/ 362378 h 502359"/>
                <a:gd name="connsiteX11" fmla="*/ 212947 w 305003"/>
                <a:gd name="connsiteY11" fmla="*/ 382515 h 502359"/>
                <a:gd name="connsiteX12" fmla="*/ 201228 w 305003"/>
                <a:gd name="connsiteY12" fmla="*/ 403064 h 502359"/>
                <a:gd name="connsiteX13" fmla="*/ 190087 w 305003"/>
                <a:gd name="connsiteY13" fmla="*/ 430381 h 502359"/>
                <a:gd name="connsiteX14" fmla="*/ 169538 w 305003"/>
                <a:gd name="connsiteY14" fmla="*/ 468756 h 502359"/>
                <a:gd name="connsiteX15" fmla="*/ 156581 w 305003"/>
                <a:gd name="connsiteY15" fmla="*/ 500529 h 502359"/>
                <a:gd name="connsiteX16" fmla="*/ 155178 w 305003"/>
                <a:gd name="connsiteY16" fmla="*/ 502344 h 502359"/>
                <a:gd name="connsiteX17" fmla="*/ 152620 w 305003"/>
                <a:gd name="connsiteY17" fmla="*/ 500364 h 502359"/>
                <a:gd name="connsiteX18" fmla="*/ 145605 w 305003"/>
                <a:gd name="connsiteY18" fmla="*/ 483033 h 502359"/>
                <a:gd name="connsiteX19" fmla="*/ 138260 w 305003"/>
                <a:gd name="connsiteY19" fmla="*/ 465207 h 502359"/>
                <a:gd name="connsiteX20" fmla="*/ 137104 w 305003"/>
                <a:gd name="connsiteY20" fmla="*/ 463061 h 502359"/>
                <a:gd name="connsiteX21" fmla="*/ 119774 w 305003"/>
                <a:gd name="connsiteY21" fmla="*/ 412060 h 502359"/>
                <a:gd name="connsiteX22" fmla="*/ 100132 w 305003"/>
                <a:gd name="connsiteY22" fmla="*/ 370053 h 502359"/>
                <a:gd name="connsiteX23" fmla="*/ 75622 w 305003"/>
                <a:gd name="connsiteY23" fmla="*/ 322930 h 502359"/>
                <a:gd name="connsiteX24" fmla="*/ 51441 w 305003"/>
                <a:gd name="connsiteY24" fmla="*/ 279604 h 502359"/>
                <a:gd name="connsiteX25" fmla="*/ 52349 w 305003"/>
                <a:gd name="connsiteY25" fmla="*/ 268793 h 502359"/>
                <a:gd name="connsiteX26" fmla="*/ 79996 w 305003"/>
                <a:gd name="connsiteY26" fmla="*/ 227116 h 502359"/>
                <a:gd name="connsiteX27" fmla="*/ 85030 w 305003"/>
                <a:gd name="connsiteY27" fmla="*/ 222908 h 502359"/>
                <a:gd name="connsiteX28" fmla="*/ 83627 w 305003"/>
                <a:gd name="connsiteY28" fmla="*/ 199222 h 502359"/>
                <a:gd name="connsiteX29" fmla="*/ 52844 w 305003"/>
                <a:gd name="connsiteY29" fmla="*/ 174052 h 502359"/>
                <a:gd name="connsiteX30" fmla="*/ 3246 w 305003"/>
                <a:gd name="connsiteY30" fmla="*/ 126103 h 502359"/>
                <a:gd name="connsiteX31" fmla="*/ 605 w 305003"/>
                <a:gd name="connsiteY31" fmla="*/ 115045 h 502359"/>
                <a:gd name="connsiteX32" fmla="*/ 1430 w 305003"/>
                <a:gd name="connsiteY32" fmla="*/ 111744 h 502359"/>
                <a:gd name="connsiteX33" fmla="*/ 16697 w 305003"/>
                <a:gd name="connsiteY33" fmla="*/ 47042 h 502359"/>
                <a:gd name="connsiteX34" fmla="*/ 25280 w 305003"/>
                <a:gd name="connsiteY34" fmla="*/ 38129 h 502359"/>
                <a:gd name="connsiteX35" fmla="*/ 40465 w 305003"/>
                <a:gd name="connsiteY35" fmla="*/ 26658 h 502359"/>
                <a:gd name="connsiteX36" fmla="*/ 58869 w 305003"/>
                <a:gd name="connsiteY36" fmla="*/ 12299 h 502359"/>
                <a:gd name="connsiteX37" fmla="*/ 63408 w 305003"/>
                <a:gd name="connsiteY37" fmla="*/ 11556 h 502359"/>
                <a:gd name="connsiteX38" fmla="*/ 63408 w 305003"/>
                <a:gd name="connsiteY38" fmla="*/ 16507 h 502359"/>
                <a:gd name="connsiteX39" fmla="*/ 62252 w 305003"/>
                <a:gd name="connsiteY39" fmla="*/ 28969 h 502359"/>
                <a:gd name="connsiteX40" fmla="*/ 61097 w 305003"/>
                <a:gd name="connsiteY40" fmla="*/ 46300 h 502359"/>
                <a:gd name="connsiteX41" fmla="*/ 65884 w 305003"/>
                <a:gd name="connsiteY41" fmla="*/ 52572 h 502359"/>
                <a:gd name="connsiteX42" fmla="*/ 75539 w 305003"/>
                <a:gd name="connsiteY42" fmla="*/ 63795 h 502359"/>
                <a:gd name="connsiteX43" fmla="*/ 90147 w 305003"/>
                <a:gd name="connsiteY43" fmla="*/ 113972 h 502359"/>
                <a:gd name="connsiteX44" fmla="*/ 108715 w 305003"/>
                <a:gd name="connsiteY44" fmla="*/ 174217 h 502359"/>
                <a:gd name="connsiteX45" fmla="*/ 119526 w 305003"/>
                <a:gd name="connsiteY45" fmla="*/ 203679 h 502359"/>
                <a:gd name="connsiteX46" fmla="*/ 127036 w 305003"/>
                <a:gd name="connsiteY46" fmla="*/ 237267 h 502359"/>
                <a:gd name="connsiteX47" fmla="*/ 141644 w 305003"/>
                <a:gd name="connsiteY47" fmla="*/ 311129 h 502359"/>
                <a:gd name="connsiteX48" fmla="*/ 146513 w 305003"/>
                <a:gd name="connsiteY48" fmla="*/ 353135 h 502359"/>
                <a:gd name="connsiteX49" fmla="*/ 144697 w 305003"/>
                <a:gd name="connsiteY49" fmla="*/ 366752 h 502359"/>
                <a:gd name="connsiteX50" fmla="*/ 148163 w 305003"/>
                <a:gd name="connsiteY50" fmla="*/ 379131 h 502359"/>
                <a:gd name="connsiteX51" fmla="*/ 156086 w 305003"/>
                <a:gd name="connsiteY51" fmla="*/ 379131 h 502359"/>
                <a:gd name="connsiteX52" fmla="*/ 163431 w 305003"/>
                <a:gd name="connsiteY52" fmla="*/ 360893 h 502359"/>
                <a:gd name="connsiteX53" fmla="*/ 173499 w 305003"/>
                <a:gd name="connsiteY53" fmla="*/ 314430 h 502359"/>
                <a:gd name="connsiteX54" fmla="*/ 188271 w 305003"/>
                <a:gd name="connsiteY54" fmla="*/ 251792 h 502359"/>
                <a:gd name="connsiteX55" fmla="*/ 193305 w 305003"/>
                <a:gd name="connsiteY55" fmla="*/ 222330 h 502359"/>
                <a:gd name="connsiteX56" fmla="*/ 205519 w 305003"/>
                <a:gd name="connsiteY56" fmla="*/ 165799 h 502359"/>
                <a:gd name="connsiteX57" fmla="*/ 206510 w 305003"/>
                <a:gd name="connsiteY57" fmla="*/ 161590 h 502359"/>
                <a:gd name="connsiteX58" fmla="*/ 214267 w 305003"/>
                <a:gd name="connsiteY58" fmla="*/ 132128 h 502359"/>
                <a:gd name="connsiteX59" fmla="*/ 221282 w 305003"/>
                <a:gd name="connsiteY59" fmla="*/ 116860 h 502359"/>
                <a:gd name="connsiteX60" fmla="*/ 233909 w 305003"/>
                <a:gd name="connsiteY60" fmla="*/ 64456 h 502359"/>
                <a:gd name="connsiteX61" fmla="*/ 256686 w 305003"/>
                <a:gd name="connsiteY61" fmla="*/ 24512 h 502359"/>
                <a:gd name="connsiteX62" fmla="*/ 260565 w 305003"/>
                <a:gd name="connsiteY62" fmla="*/ 17085 h 502359"/>
                <a:gd name="connsiteX63" fmla="*/ 267002 w 305003"/>
                <a:gd name="connsiteY63" fmla="*/ 2230 h 502359"/>
                <a:gd name="connsiteX64" fmla="*/ 274512 w 305003"/>
                <a:gd name="connsiteY64" fmla="*/ 249 h 502359"/>
                <a:gd name="connsiteX65" fmla="*/ 294236 w 305003"/>
                <a:gd name="connsiteY65" fmla="*/ 9328 h 502359"/>
                <a:gd name="connsiteX66" fmla="*/ 297290 w 305003"/>
                <a:gd name="connsiteY66" fmla="*/ 14279 h 502359"/>
                <a:gd name="connsiteX67" fmla="*/ 297537 w 305003"/>
                <a:gd name="connsiteY67" fmla="*/ 55378 h 502359"/>
                <a:gd name="connsiteX68" fmla="*/ 299930 w 305003"/>
                <a:gd name="connsiteY68" fmla="*/ 105719 h 502359"/>
                <a:gd name="connsiteX69" fmla="*/ 301416 w 305003"/>
                <a:gd name="connsiteY69" fmla="*/ 127259 h 502359"/>
                <a:gd name="connsiteX70" fmla="*/ 302406 w 305003"/>
                <a:gd name="connsiteY70" fmla="*/ 140215 h 502359"/>
                <a:gd name="connsiteX71" fmla="*/ 304387 w 305003"/>
                <a:gd name="connsiteY71" fmla="*/ 151852 h 50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05003" h="502359">
                  <a:moveTo>
                    <a:pt x="304469" y="152182"/>
                  </a:moveTo>
                  <a:cubicBezTo>
                    <a:pt x="306120" y="159197"/>
                    <a:pt x="303892" y="163736"/>
                    <a:pt x="298527" y="167614"/>
                  </a:cubicBezTo>
                  <a:cubicBezTo>
                    <a:pt x="290110" y="173639"/>
                    <a:pt x="282105" y="180406"/>
                    <a:pt x="274182" y="187091"/>
                  </a:cubicBezTo>
                  <a:cubicBezTo>
                    <a:pt x="267992" y="192373"/>
                    <a:pt x="261968" y="198067"/>
                    <a:pt x="256109" y="203844"/>
                  </a:cubicBezTo>
                  <a:cubicBezTo>
                    <a:pt x="248268" y="211601"/>
                    <a:pt x="240759" y="219854"/>
                    <a:pt x="232753" y="227447"/>
                  </a:cubicBezTo>
                  <a:cubicBezTo>
                    <a:pt x="227967" y="231986"/>
                    <a:pt x="228132" y="236772"/>
                    <a:pt x="230113" y="242384"/>
                  </a:cubicBezTo>
                  <a:cubicBezTo>
                    <a:pt x="238035" y="259302"/>
                    <a:pt x="245875" y="274900"/>
                    <a:pt x="254045" y="290415"/>
                  </a:cubicBezTo>
                  <a:cubicBezTo>
                    <a:pt x="256439" y="294954"/>
                    <a:pt x="259987" y="298750"/>
                    <a:pt x="261968" y="303371"/>
                  </a:cubicBezTo>
                  <a:cubicBezTo>
                    <a:pt x="262793" y="305352"/>
                    <a:pt x="261638" y="309231"/>
                    <a:pt x="260235" y="311294"/>
                  </a:cubicBezTo>
                  <a:cubicBezTo>
                    <a:pt x="256109" y="317319"/>
                    <a:pt x="251074" y="322518"/>
                    <a:pt x="247031" y="328542"/>
                  </a:cubicBezTo>
                  <a:cubicBezTo>
                    <a:pt x="239521" y="339601"/>
                    <a:pt x="232341" y="350907"/>
                    <a:pt x="225326" y="362378"/>
                  </a:cubicBezTo>
                  <a:cubicBezTo>
                    <a:pt x="221200" y="369063"/>
                    <a:pt x="216991" y="375748"/>
                    <a:pt x="212947" y="382515"/>
                  </a:cubicBezTo>
                  <a:cubicBezTo>
                    <a:pt x="208903" y="389282"/>
                    <a:pt x="204942" y="396132"/>
                    <a:pt x="201228" y="403064"/>
                  </a:cubicBezTo>
                  <a:cubicBezTo>
                    <a:pt x="196689" y="411647"/>
                    <a:pt x="194378" y="421633"/>
                    <a:pt x="190087" y="430381"/>
                  </a:cubicBezTo>
                  <a:cubicBezTo>
                    <a:pt x="183650" y="443420"/>
                    <a:pt x="175892" y="455716"/>
                    <a:pt x="169538" y="468756"/>
                  </a:cubicBezTo>
                  <a:cubicBezTo>
                    <a:pt x="164586" y="478989"/>
                    <a:pt x="160872" y="489965"/>
                    <a:pt x="156581" y="500529"/>
                  </a:cubicBezTo>
                  <a:cubicBezTo>
                    <a:pt x="156251" y="501271"/>
                    <a:pt x="155343" y="502509"/>
                    <a:pt x="155178" y="502344"/>
                  </a:cubicBezTo>
                  <a:cubicBezTo>
                    <a:pt x="154188" y="501932"/>
                    <a:pt x="153032" y="501271"/>
                    <a:pt x="152620" y="500364"/>
                  </a:cubicBezTo>
                  <a:cubicBezTo>
                    <a:pt x="150144" y="494669"/>
                    <a:pt x="147916" y="488810"/>
                    <a:pt x="145605" y="483033"/>
                  </a:cubicBezTo>
                  <a:cubicBezTo>
                    <a:pt x="143212" y="477091"/>
                    <a:pt x="140653" y="471149"/>
                    <a:pt x="138260" y="465207"/>
                  </a:cubicBezTo>
                  <a:cubicBezTo>
                    <a:pt x="137930" y="464464"/>
                    <a:pt x="137187" y="463804"/>
                    <a:pt x="137104" y="463061"/>
                  </a:cubicBezTo>
                  <a:cubicBezTo>
                    <a:pt x="135784" y="444328"/>
                    <a:pt x="126954" y="428483"/>
                    <a:pt x="119774" y="412060"/>
                  </a:cubicBezTo>
                  <a:cubicBezTo>
                    <a:pt x="113584" y="397865"/>
                    <a:pt x="107065" y="383835"/>
                    <a:pt x="100132" y="370053"/>
                  </a:cubicBezTo>
                  <a:cubicBezTo>
                    <a:pt x="92292" y="354208"/>
                    <a:pt x="83957" y="338528"/>
                    <a:pt x="75622" y="322930"/>
                  </a:cubicBezTo>
                  <a:cubicBezTo>
                    <a:pt x="67782" y="308406"/>
                    <a:pt x="59694" y="293963"/>
                    <a:pt x="51441" y="279604"/>
                  </a:cubicBezTo>
                  <a:cubicBezTo>
                    <a:pt x="49131" y="275560"/>
                    <a:pt x="50038" y="272259"/>
                    <a:pt x="52349" y="268793"/>
                  </a:cubicBezTo>
                  <a:cubicBezTo>
                    <a:pt x="61592" y="254928"/>
                    <a:pt x="70670" y="240898"/>
                    <a:pt x="79996" y="227116"/>
                  </a:cubicBezTo>
                  <a:cubicBezTo>
                    <a:pt x="81234" y="225301"/>
                    <a:pt x="83297" y="224228"/>
                    <a:pt x="85030" y="222908"/>
                  </a:cubicBezTo>
                  <a:cubicBezTo>
                    <a:pt x="91715" y="217708"/>
                    <a:pt x="90477" y="204339"/>
                    <a:pt x="83627" y="199222"/>
                  </a:cubicBezTo>
                  <a:cubicBezTo>
                    <a:pt x="73063" y="191382"/>
                    <a:pt x="62583" y="183130"/>
                    <a:pt x="52844" y="174052"/>
                  </a:cubicBezTo>
                  <a:cubicBezTo>
                    <a:pt x="36009" y="158454"/>
                    <a:pt x="19668" y="142196"/>
                    <a:pt x="3246" y="126103"/>
                  </a:cubicBezTo>
                  <a:cubicBezTo>
                    <a:pt x="110" y="123132"/>
                    <a:pt x="-716" y="120079"/>
                    <a:pt x="605" y="115045"/>
                  </a:cubicBezTo>
                  <a:cubicBezTo>
                    <a:pt x="852" y="113972"/>
                    <a:pt x="1182" y="112816"/>
                    <a:pt x="1430" y="111744"/>
                  </a:cubicBezTo>
                  <a:cubicBezTo>
                    <a:pt x="6877" y="90287"/>
                    <a:pt x="11663" y="68582"/>
                    <a:pt x="16697" y="47042"/>
                  </a:cubicBezTo>
                  <a:cubicBezTo>
                    <a:pt x="17853" y="42091"/>
                    <a:pt x="21071" y="40193"/>
                    <a:pt x="25280" y="38129"/>
                  </a:cubicBezTo>
                  <a:cubicBezTo>
                    <a:pt x="30810" y="35406"/>
                    <a:pt x="35514" y="30620"/>
                    <a:pt x="40465" y="26658"/>
                  </a:cubicBezTo>
                  <a:cubicBezTo>
                    <a:pt x="46572" y="21872"/>
                    <a:pt x="52679" y="16920"/>
                    <a:pt x="58869" y="12299"/>
                  </a:cubicBezTo>
                  <a:cubicBezTo>
                    <a:pt x="60024" y="11473"/>
                    <a:pt x="61922" y="11803"/>
                    <a:pt x="63408" y="11556"/>
                  </a:cubicBezTo>
                  <a:cubicBezTo>
                    <a:pt x="63408" y="13206"/>
                    <a:pt x="63490" y="14857"/>
                    <a:pt x="63408" y="16507"/>
                  </a:cubicBezTo>
                  <a:cubicBezTo>
                    <a:pt x="63078" y="20634"/>
                    <a:pt x="62665" y="24843"/>
                    <a:pt x="62252" y="28969"/>
                  </a:cubicBezTo>
                  <a:cubicBezTo>
                    <a:pt x="61675" y="34746"/>
                    <a:pt x="61262" y="40523"/>
                    <a:pt x="61097" y="46300"/>
                  </a:cubicBezTo>
                  <a:cubicBezTo>
                    <a:pt x="61097" y="48445"/>
                    <a:pt x="63820" y="52076"/>
                    <a:pt x="65884" y="52572"/>
                  </a:cubicBezTo>
                  <a:cubicBezTo>
                    <a:pt x="71826" y="54057"/>
                    <a:pt x="73971" y="58596"/>
                    <a:pt x="75539" y="63795"/>
                  </a:cubicBezTo>
                  <a:cubicBezTo>
                    <a:pt x="80573" y="80466"/>
                    <a:pt x="85195" y="97301"/>
                    <a:pt x="90147" y="113972"/>
                  </a:cubicBezTo>
                  <a:cubicBezTo>
                    <a:pt x="96254" y="134108"/>
                    <a:pt x="102278" y="154245"/>
                    <a:pt x="108715" y="174217"/>
                  </a:cubicBezTo>
                  <a:cubicBezTo>
                    <a:pt x="111934" y="184202"/>
                    <a:pt x="116638" y="193611"/>
                    <a:pt x="119526" y="203679"/>
                  </a:cubicBezTo>
                  <a:cubicBezTo>
                    <a:pt x="122662" y="214655"/>
                    <a:pt x="124725" y="226044"/>
                    <a:pt x="127036" y="237267"/>
                  </a:cubicBezTo>
                  <a:cubicBezTo>
                    <a:pt x="132070" y="261860"/>
                    <a:pt x="137270" y="286453"/>
                    <a:pt x="141644" y="311129"/>
                  </a:cubicBezTo>
                  <a:cubicBezTo>
                    <a:pt x="144119" y="324994"/>
                    <a:pt x="145357" y="339106"/>
                    <a:pt x="146513" y="353135"/>
                  </a:cubicBezTo>
                  <a:cubicBezTo>
                    <a:pt x="146925" y="357592"/>
                    <a:pt x="145687" y="362296"/>
                    <a:pt x="144697" y="366752"/>
                  </a:cubicBezTo>
                  <a:cubicBezTo>
                    <a:pt x="143542" y="371786"/>
                    <a:pt x="144119" y="376490"/>
                    <a:pt x="148163" y="379131"/>
                  </a:cubicBezTo>
                  <a:cubicBezTo>
                    <a:pt x="150226" y="380452"/>
                    <a:pt x="155343" y="380452"/>
                    <a:pt x="156086" y="379131"/>
                  </a:cubicBezTo>
                  <a:cubicBezTo>
                    <a:pt x="159304" y="373437"/>
                    <a:pt x="163596" y="366917"/>
                    <a:pt x="163431" y="360893"/>
                  </a:cubicBezTo>
                  <a:cubicBezTo>
                    <a:pt x="162770" y="344140"/>
                    <a:pt x="169373" y="329698"/>
                    <a:pt x="173499" y="314430"/>
                  </a:cubicBezTo>
                  <a:cubicBezTo>
                    <a:pt x="179111" y="293716"/>
                    <a:pt x="183650" y="272754"/>
                    <a:pt x="188271" y="251792"/>
                  </a:cubicBezTo>
                  <a:cubicBezTo>
                    <a:pt x="190417" y="242136"/>
                    <a:pt x="191325" y="232068"/>
                    <a:pt x="193305" y="222330"/>
                  </a:cubicBezTo>
                  <a:cubicBezTo>
                    <a:pt x="197184" y="203431"/>
                    <a:pt x="201311" y="184615"/>
                    <a:pt x="205519" y="165799"/>
                  </a:cubicBezTo>
                  <a:cubicBezTo>
                    <a:pt x="205850" y="164396"/>
                    <a:pt x="206180" y="162993"/>
                    <a:pt x="206510" y="161590"/>
                  </a:cubicBezTo>
                  <a:cubicBezTo>
                    <a:pt x="208821" y="151687"/>
                    <a:pt x="211296" y="141784"/>
                    <a:pt x="214267" y="132128"/>
                  </a:cubicBezTo>
                  <a:cubicBezTo>
                    <a:pt x="215835" y="126764"/>
                    <a:pt x="219879" y="122225"/>
                    <a:pt x="221282" y="116860"/>
                  </a:cubicBezTo>
                  <a:cubicBezTo>
                    <a:pt x="225821" y="99447"/>
                    <a:pt x="228875" y="81621"/>
                    <a:pt x="233909" y="64456"/>
                  </a:cubicBezTo>
                  <a:cubicBezTo>
                    <a:pt x="238365" y="49353"/>
                    <a:pt x="244472" y="34911"/>
                    <a:pt x="256686" y="24512"/>
                  </a:cubicBezTo>
                  <a:cubicBezTo>
                    <a:pt x="258584" y="22862"/>
                    <a:pt x="259492" y="19726"/>
                    <a:pt x="260565" y="17085"/>
                  </a:cubicBezTo>
                  <a:cubicBezTo>
                    <a:pt x="262711" y="12133"/>
                    <a:pt x="264196" y="6687"/>
                    <a:pt x="267002" y="2230"/>
                  </a:cubicBezTo>
                  <a:cubicBezTo>
                    <a:pt x="268075" y="497"/>
                    <a:pt x="272284" y="-493"/>
                    <a:pt x="274512" y="249"/>
                  </a:cubicBezTo>
                  <a:cubicBezTo>
                    <a:pt x="281279" y="2725"/>
                    <a:pt x="287799" y="5944"/>
                    <a:pt x="294236" y="9328"/>
                  </a:cubicBezTo>
                  <a:cubicBezTo>
                    <a:pt x="295722" y="10070"/>
                    <a:pt x="297207" y="12546"/>
                    <a:pt x="297290" y="14279"/>
                  </a:cubicBezTo>
                  <a:cubicBezTo>
                    <a:pt x="297537" y="27979"/>
                    <a:pt x="297125" y="41678"/>
                    <a:pt x="297537" y="55378"/>
                  </a:cubicBezTo>
                  <a:cubicBezTo>
                    <a:pt x="298032" y="72213"/>
                    <a:pt x="299023" y="88966"/>
                    <a:pt x="299930" y="105719"/>
                  </a:cubicBezTo>
                  <a:cubicBezTo>
                    <a:pt x="300343" y="112899"/>
                    <a:pt x="300838" y="120079"/>
                    <a:pt x="301416" y="127259"/>
                  </a:cubicBezTo>
                  <a:cubicBezTo>
                    <a:pt x="301746" y="131550"/>
                    <a:pt x="302076" y="135842"/>
                    <a:pt x="302406" y="140215"/>
                  </a:cubicBezTo>
                  <a:cubicBezTo>
                    <a:pt x="302736" y="144094"/>
                    <a:pt x="303479" y="148056"/>
                    <a:pt x="304387" y="15185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78" name="フリーフォーム: 図形 77">
              <a:extLst>
                <a:ext uri="{FF2B5EF4-FFF2-40B4-BE49-F238E27FC236}">
                  <a16:creationId xmlns:a16="http://schemas.microsoft.com/office/drawing/2014/main" id="{0D85134F-7728-9BE2-CDC9-A3FB01270A40}"/>
                </a:ext>
              </a:extLst>
            </p:cNvPr>
            <p:cNvSpPr/>
            <p:nvPr/>
          </p:nvSpPr>
          <p:spPr>
            <a:xfrm>
              <a:off x="3080625" y="645856"/>
              <a:ext cx="171408" cy="101581"/>
            </a:xfrm>
            <a:custGeom>
              <a:avLst/>
              <a:gdLst>
                <a:gd name="connsiteX0" fmla="*/ 170831 w 171408"/>
                <a:gd name="connsiteY0" fmla="*/ 86901 h 101581"/>
                <a:gd name="connsiteX1" fmla="*/ 171409 w 171408"/>
                <a:gd name="connsiteY1" fmla="*/ 100766 h 101581"/>
                <a:gd name="connsiteX2" fmla="*/ 156801 w 171408"/>
                <a:gd name="connsiteY2" fmla="*/ 101508 h 101581"/>
                <a:gd name="connsiteX3" fmla="*/ 147971 w 171408"/>
                <a:gd name="connsiteY3" fmla="*/ 101508 h 101581"/>
                <a:gd name="connsiteX4" fmla="*/ 125029 w 171408"/>
                <a:gd name="connsiteY4" fmla="*/ 100518 h 101581"/>
                <a:gd name="connsiteX5" fmla="*/ 105387 w 171408"/>
                <a:gd name="connsiteY5" fmla="*/ 97960 h 101581"/>
                <a:gd name="connsiteX6" fmla="*/ 94824 w 171408"/>
                <a:gd name="connsiteY6" fmla="*/ 91027 h 101581"/>
                <a:gd name="connsiteX7" fmla="*/ 94824 w 171408"/>
                <a:gd name="connsiteY7" fmla="*/ 63711 h 101581"/>
                <a:gd name="connsiteX8" fmla="*/ 93091 w 171408"/>
                <a:gd name="connsiteY8" fmla="*/ 33671 h 101581"/>
                <a:gd name="connsiteX9" fmla="*/ 87231 w 171408"/>
                <a:gd name="connsiteY9" fmla="*/ 30535 h 101581"/>
                <a:gd name="connsiteX10" fmla="*/ 81207 w 171408"/>
                <a:gd name="connsiteY10" fmla="*/ 32268 h 101581"/>
                <a:gd name="connsiteX11" fmla="*/ 45390 w 171408"/>
                <a:gd name="connsiteY11" fmla="*/ 34579 h 101581"/>
                <a:gd name="connsiteX12" fmla="*/ 25253 w 171408"/>
                <a:gd name="connsiteY12" fmla="*/ 34826 h 101581"/>
                <a:gd name="connsiteX13" fmla="*/ 13534 w 171408"/>
                <a:gd name="connsiteY13" fmla="*/ 32268 h 101581"/>
                <a:gd name="connsiteX14" fmla="*/ 9986 w 171408"/>
                <a:gd name="connsiteY14" fmla="*/ 33671 h 101581"/>
                <a:gd name="connsiteX15" fmla="*/ 9903 w 171408"/>
                <a:gd name="connsiteY15" fmla="*/ 35734 h 101581"/>
                <a:gd name="connsiteX16" fmla="*/ 0 w 171408"/>
                <a:gd name="connsiteY16" fmla="*/ 35239 h 101581"/>
                <a:gd name="connsiteX17" fmla="*/ 1238 w 171408"/>
                <a:gd name="connsiteY17" fmla="*/ 743 h 101581"/>
                <a:gd name="connsiteX18" fmla="*/ 1238 w 171408"/>
                <a:gd name="connsiteY18" fmla="*/ 743 h 101581"/>
                <a:gd name="connsiteX19" fmla="*/ 10481 w 171408"/>
                <a:gd name="connsiteY19" fmla="*/ 0 h 101581"/>
                <a:gd name="connsiteX20" fmla="*/ 11224 w 171408"/>
                <a:gd name="connsiteY20" fmla="*/ 14112 h 101581"/>
                <a:gd name="connsiteX21" fmla="*/ 14112 w 171408"/>
                <a:gd name="connsiteY21" fmla="*/ 17083 h 101581"/>
                <a:gd name="connsiteX22" fmla="*/ 31855 w 171408"/>
                <a:gd name="connsiteY22" fmla="*/ 17413 h 101581"/>
                <a:gd name="connsiteX23" fmla="*/ 80216 w 171408"/>
                <a:gd name="connsiteY23" fmla="*/ 18569 h 101581"/>
                <a:gd name="connsiteX24" fmla="*/ 92018 w 171408"/>
                <a:gd name="connsiteY24" fmla="*/ 4044 h 101581"/>
                <a:gd name="connsiteX25" fmla="*/ 92018 w 171408"/>
                <a:gd name="connsiteY25" fmla="*/ 1651 h 101581"/>
                <a:gd name="connsiteX26" fmla="*/ 104397 w 171408"/>
                <a:gd name="connsiteY26" fmla="*/ 1155 h 101581"/>
                <a:gd name="connsiteX27" fmla="*/ 104397 w 171408"/>
                <a:gd name="connsiteY27" fmla="*/ 1651 h 101581"/>
                <a:gd name="connsiteX28" fmla="*/ 106790 w 171408"/>
                <a:gd name="connsiteY28" fmla="*/ 21622 h 101581"/>
                <a:gd name="connsiteX29" fmla="*/ 108771 w 171408"/>
                <a:gd name="connsiteY29" fmla="*/ 25088 h 101581"/>
                <a:gd name="connsiteX30" fmla="*/ 110339 w 171408"/>
                <a:gd name="connsiteY30" fmla="*/ 21292 h 101581"/>
                <a:gd name="connsiteX31" fmla="*/ 120242 w 171408"/>
                <a:gd name="connsiteY31" fmla="*/ 21292 h 101581"/>
                <a:gd name="connsiteX32" fmla="*/ 120242 w 171408"/>
                <a:gd name="connsiteY32" fmla="*/ 36807 h 101581"/>
                <a:gd name="connsiteX33" fmla="*/ 120242 w 171408"/>
                <a:gd name="connsiteY33" fmla="*/ 55458 h 101581"/>
                <a:gd name="connsiteX34" fmla="*/ 119252 w 171408"/>
                <a:gd name="connsiteY34" fmla="*/ 72706 h 101581"/>
                <a:gd name="connsiteX35" fmla="*/ 122718 w 171408"/>
                <a:gd name="connsiteY35" fmla="*/ 76338 h 101581"/>
                <a:gd name="connsiteX36" fmla="*/ 152840 w 171408"/>
                <a:gd name="connsiteY36" fmla="*/ 71221 h 101581"/>
                <a:gd name="connsiteX37" fmla="*/ 168025 w 171408"/>
                <a:gd name="connsiteY37" fmla="*/ 69323 h 101581"/>
                <a:gd name="connsiteX38" fmla="*/ 169511 w 171408"/>
                <a:gd name="connsiteY38" fmla="*/ 83105 h 101581"/>
                <a:gd name="connsiteX39" fmla="*/ 166952 w 171408"/>
                <a:gd name="connsiteY39" fmla="*/ 84920 h 101581"/>
                <a:gd name="connsiteX40" fmla="*/ 170831 w 171408"/>
                <a:gd name="connsiteY40" fmla="*/ 86984 h 101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71408" h="101581">
                  <a:moveTo>
                    <a:pt x="170831" y="86901"/>
                  </a:moveTo>
                  <a:lnTo>
                    <a:pt x="171409" y="100766"/>
                  </a:lnTo>
                  <a:cubicBezTo>
                    <a:pt x="166540" y="101013"/>
                    <a:pt x="161671" y="101178"/>
                    <a:pt x="156801" y="101508"/>
                  </a:cubicBezTo>
                  <a:cubicBezTo>
                    <a:pt x="153913" y="101673"/>
                    <a:pt x="150942" y="101508"/>
                    <a:pt x="147971" y="101508"/>
                  </a:cubicBezTo>
                  <a:cubicBezTo>
                    <a:pt x="140296" y="101261"/>
                    <a:pt x="132621" y="101261"/>
                    <a:pt x="125029" y="100518"/>
                  </a:cubicBezTo>
                  <a:cubicBezTo>
                    <a:pt x="118426" y="99940"/>
                    <a:pt x="111824" y="97217"/>
                    <a:pt x="105387" y="97960"/>
                  </a:cubicBezTo>
                  <a:cubicBezTo>
                    <a:pt x="99198" y="98702"/>
                    <a:pt x="95401" y="96474"/>
                    <a:pt x="94824" y="91027"/>
                  </a:cubicBezTo>
                  <a:cubicBezTo>
                    <a:pt x="93916" y="82032"/>
                    <a:pt x="94989" y="72789"/>
                    <a:pt x="94824" y="63711"/>
                  </a:cubicBezTo>
                  <a:cubicBezTo>
                    <a:pt x="94576" y="53643"/>
                    <a:pt x="94081" y="43657"/>
                    <a:pt x="93091" y="33671"/>
                  </a:cubicBezTo>
                  <a:cubicBezTo>
                    <a:pt x="92926" y="32351"/>
                    <a:pt x="89377" y="30865"/>
                    <a:pt x="87231" y="30535"/>
                  </a:cubicBezTo>
                  <a:cubicBezTo>
                    <a:pt x="85333" y="30287"/>
                    <a:pt x="83187" y="31525"/>
                    <a:pt x="81207" y="32268"/>
                  </a:cubicBezTo>
                  <a:cubicBezTo>
                    <a:pt x="69488" y="36642"/>
                    <a:pt x="57604" y="36642"/>
                    <a:pt x="45390" y="34579"/>
                  </a:cubicBezTo>
                  <a:cubicBezTo>
                    <a:pt x="38788" y="33423"/>
                    <a:pt x="31773" y="33423"/>
                    <a:pt x="25253" y="34826"/>
                  </a:cubicBezTo>
                  <a:cubicBezTo>
                    <a:pt x="20467" y="35899"/>
                    <a:pt x="16836" y="35817"/>
                    <a:pt x="13534" y="32268"/>
                  </a:cubicBezTo>
                  <a:cubicBezTo>
                    <a:pt x="11141" y="29627"/>
                    <a:pt x="10233" y="31113"/>
                    <a:pt x="9986" y="33671"/>
                  </a:cubicBezTo>
                  <a:cubicBezTo>
                    <a:pt x="9986" y="34414"/>
                    <a:pt x="9903" y="35074"/>
                    <a:pt x="9903" y="35734"/>
                  </a:cubicBezTo>
                  <a:lnTo>
                    <a:pt x="0" y="35239"/>
                  </a:lnTo>
                  <a:cubicBezTo>
                    <a:pt x="495" y="23768"/>
                    <a:pt x="908" y="12214"/>
                    <a:pt x="1238" y="743"/>
                  </a:cubicBezTo>
                  <a:lnTo>
                    <a:pt x="1238" y="743"/>
                  </a:lnTo>
                  <a:lnTo>
                    <a:pt x="10481" y="0"/>
                  </a:lnTo>
                  <a:cubicBezTo>
                    <a:pt x="10811" y="4704"/>
                    <a:pt x="10811" y="9491"/>
                    <a:pt x="11224" y="14112"/>
                  </a:cubicBezTo>
                  <a:cubicBezTo>
                    <a:pt x="11306" y="15267"/>
                    <a:pt x="13039" y="17083"/>
                    <a:pt x="14112" y="17083"/>
                  </a:cubicBezTo>
                  <a:cubicBezTo>
                    <a:pt x="20054" y="17413"/>
                    <a:pt x="26079" y="16258"/>
                    <a:pt x="31855" y="17413"/>
                  </a:cubicBezTo>
                  <a:cubicBezTo>
                    <a:pt x="48031" y="20714"/>
                    <a:pt x="64041" y="21374"/>
                    <a:pt x="80216" y="18569"/>
                  </a:cubicBezTo>
                  <a:cubicBezTo>
                    <a:pt x="90532" y="16753"/>
                    <a:pt x="92018" y="15102"/>
                    <a:pt x="92018" y="4044"/>
                  </a:cubicBezTo>
                  <a:cubicBezTo>
                    <a:pt x="92018" y="3219"/>
                    <a:pt x="92018" y="2476"/>
                    <a:pt x="92018" y="1651"/>
                  </a:cubicBezTo>
                  <a:lnTo>
                    <a:pt x="104397" y="1155"/>
                  </a:lnTo>
                  <a:cubicBezTo>
                    <a:pt x="104397" y="1155"/>
                    <a:pt x="104397" y="1485"/>
                    <a:pt x="104397" y="1651"/>
                  </a:cubicBezTo>
                  <a:cubicBezTo>
                    <a:pt x="104974" y="8335"/>
                    <a:pt x="105882" y="15020"/>
                    <a:pt x="106790" y="21622"/>
                  </a:cubicBezTo>
                  <a:cubicBezTo>
                    <a:pt x="106955" y="22860"/>
                    <a:pt x="108110" y="23933"/>
                    <a:pt x="108771" y="25088"/>
                  </a:cubicBezTo>
                  <a:cubicBezTo>
                    <a:pt x="109348" y="23850"/>
                    <a:pt x="110339" y="22530"/>
                    <a:pt x="110339" y="21292"/>
                  </a:cubicBezTo>
                  <a:lnTo>
                    <a:pt x="120242" y="21292"/>
                  </a:lnTo>
                  <a:cubicBezTo>
                    <a:pt x="120242" y="26491"/>
                    <a:pt x="120242" y="31608"/>
                    <a:pt x="120242" y="36807"/>
                  </a:cubicBezTo>
                  <a:cubicBezTo>
                    <a:pt x="120242" y="43079"/>
                    <a:pt x="120407" y="49269"/>
                    <a:pt x="120242" y="55458"/>
                  </a:cubicBezTo>
                  <a:cubicBezTo>
                    <a:pt x="120077" y="61235"/>
                    <a:pt x="119252" y="66929"/>
                    <a:pt x="119252" y="72706"/>
                  </a:cubicBezTo>
                  <a:cubicBezTo>
                    <a:pt x="119252" y="73944"/>
                    <a:pt x="121645" y="76420"/>
                    <a:pt x="122718" y="76338"/>
                  </a:cubicBezTo>
                  <a:cubicBezTo>
                    <a:pt x="132621" y="75100"/>
                    <a:pt x="142359" y="73449"/>
                    <a:pt x="152840" y="71221"/>
                  </a:cubicBezTo>
                  <a:cubicBezTo>
                    <a:pt x="157874" y="70643"/>
                    <a:pt x="162991" y="69900"/>
                    <a:pt x="168025" y="69323"/>
                  </a:cubicBezTo>
                  <a:lnTo>
                    <a:pt x="169511" y="83105"/>
                  </a:lnTo>
                  <a:cubicBezTo>
                    <a:pt x="168603" y="83517"/>
                    <a:pt x="167778" y="84343"/>
                    <a:pt x="166952" y="84920"/>
                  </a:cubicBezTo>
                  <a:cubicBezTo>
                    <a:pt x="168273" y="85663"/>
                    <a:pt x="169593" y="87066"/>
                    <a:pt x="170831" y="8698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79" name="フリーフォーム: 図形 78">
              <a:extLst>
                <a:ext uri="{FF2B5EF4-FFF2-40B4-BE49-F238E27FC236}">
                  <a16:creationId xmlns:a16="http://schemas.microsoft.com/office/drawing/2014/main" id="{F9A2AA45-1868-D182-8EBC-B3DA61F06915}"/>
                </a:ext>
              </a:extLst>
            </p:cNvPr>
            <p:cNvSpPr/>
            <p:nvPr/>
          </p:nvSpPr>
          <p:spPr>
            <a:xfrm>
              <a:off x="3055892" y="92015"/>
              <a:ext cx="184150" cy="198680"/>
            </a:xfrm>
            <a:custGeom>
              <a:avLst/>
              <a:gdLst>
                <a:gd name="connsiteX0" fmla="*/ 179554 w 184150"/>
                <a:gd name="connsiteY0" fmla="*/ 3 h 198680"/>
                <a:gd name="connsiteX1" fmla="*/ 183433 w 184150"/>
                <a:gd name="connsiteY1" fmla="*/ 7017 h 198680"/>
                <a:gd name="connsiteX2" fmla="*/ 175675 w 184150"/>
                <a:gd name="connsiteY2" fmla="*/ 19727 h 198680"/>
                <a:gd name="connsiteX3" fmla="*/ 137217 w 184150"/>
                <a:gd name="connsiteY3" fmla="*/ 56616 h 198680"/>
                <a:gd name="connsiteX4" fmla="*/ 130698 w 184150"/>
                <a:gd name="connsiteY4" fmla="*/ 64951 h 198680"/>
                <a:gd name="connsiteX5" fmla="*/ 133504 w 184150"/>
                <a:gd name="connsiteY5" fmla="*/ 69903 h 198680"/>
                <a:gd name="connsiteX6" fmla="*/ 149761 w 184150"/>
                <a:gd name="connsiteY6" fmla="*/ 79806 h 198680"/>
                <a:gd name="connsiteX7" fmla="*/ 162388 w 184150"/>
                <a:gd name="connsiteY7" fmla="*/ 123051 h 198680"/>
                <a:gd name="connsiteX8" fmla="*/ 156281 w 184150"/>
                <a:gd name="connsiteY8" fmla="*/ 177683 h 198680"/>
                <a:gd name="connsiteX9" fmla="*/ 151082 w 184150"/>
                <a:gd name="connsiteY9" fmla="*/ 193859 h 198680"/>
                <a:gd name="connsiteX10" fmla="*/ 145635 w 184150"/>
                <a:gd name="connsiteY10" fmla="*/ 198645 h 198680"/>
                <a:gd name="connsiteX11" fmla="*/ 139281 w 184150"/>
                <a:gd name="connsiteY11" fmla="*/ 192043 h 198680"/>
                <a:gd name="connsiteX12" fmla="*/ 135319 w 184150"/>
                <a:gd name="connsiteY12" fmla="*/ 171411 h 198680"/>
                <a:gd name="connsiteX13" fmla="*/ 132596 w 184150"/>
                <a:gd name="connsiteY13" fmla="*/ 131633 h 198680"/>
                <a:gd name="connsiteX14" fmla="*/ 126489 w 184150"/>
                <a:gd name="connsiteY14" fmla="*/ 92846 h 198680"/>
                <a:gd name="connsiteX15" fmla="*/ 112047 w 184150"/>
                <a:gd name="connsiteY15" fmla="*/ 83107 h 198680"/>
                <a:gd name="connsiteX16" fmla="*/ 109488 w 184150"/>
                <a:gd name="connsiteY16" fmla="*/ 85418 h 198680"/>
                <a:gd name="connsiteX17" fmla="*/ 84978 w 184150"/>
                <a:gd name="connsiteY17" fmla="*/ 112405 h 198680"/>
                <a:gd name="connsiteX18" fmla="*/ 51719 w 184150"/>
                <a:gd name="connsiteY18" fmla="*/ 140464 h 198680"/>
                <a:gd name="connsiteX19" fmla="*/ 46520 w 184150"/>
                <a:gd name="connsiteY19" fmla="*/ 144508 h 198680"/>
                <a:gd name="connsiteX20" fmla="*/ 39340 w 184150"/>
                <a:gd name="connsiteY20" fmla="*/ 144920 h 198680"/>
                <a:gd name="connsiteX21" fmla="*/ 36782 w 184150"/>
                <a:gd name="connsiteY21" fmla="*/ 135100 h 198680"/>
                <a:gd name="connsiteX22" fmla="*/ 62530 w 184150"/>
                <a:gd name="connsiteY22" fmla="*/ 94496 h 198680"/>
                <a:gd name="connsiteX23" fmla="*/ 78376 w 184150"/>
                <a:gd name="connsiteY23" fmla="*/ 80136 h 198680"/>
                <a:gd name="connsiteX24" fmla="*/ 76808 w 184150"/>
                <a:gd name="connsiteY24" fmla="*/ 73947 h 198680"/>
                <a:gd name="connsiteX25" fmla="*/ 26549 w 184150"/>
                <a:gd name="connsiteY25" fmla="*/ 42091 h 198680"/>
                <a:gd name="connsiteX26" fmla="*/ 9383 w 184150"/>
                <a:gd name="connsiteY26" fmla="*/ 34169 h 198680"/>
                <a:gd name="connsiteX27" fmla="*/ 3193 w 184150"/>
                <a:gd name="connsiteY27" fmla="*/ 29795 h 198680"/>
                <a:gd name="connsiteX28" fmla="*/ 1460 w 184150"/>
                <a:gd name="connsiteY28" fmla="*/ 19066 h 198680"/>
                <a:gd name="connsiteX29" fmla="*/ 13509 w 184150"/>
                <a:gd name="connsiteY29" fmla="*/ 17581 h 198680"/>
                <a:gd name="connsiteX30" fmla="*/ 69133 w 184150"/>
                <a:gd name="connsiteY30" fmla="*/ 54636 h 198680"/>
                <a:gd name="connsiteX31" fmla="*/ 94386 w 184150"/>
                <a:gd name="connsiteY31" fmla="*/ 67097 h 198680"/>
                <a:gd name="connsiteX32" fmla="*/ 100740 w 184150"/>
                <a:gd name="connsiteY32" fmla="*/ 62311 h 198680"/>
                <a:gd name="connsiteX33" fmla="*/ 129955 w 184150"/>
                <a:gd name="connsiteY33" fmla="*/ 17994 h 198680"/>
                <a:gd name="connsiteX34" fmla="*/ 163956 w 184150"/>
                <a:gd name="connsiteY34" fmla="*/ 1323 h 198680"/>
                <a:gd name="connsiteX35" fmla="*/ 179389 w 184150"/>
                <a:gd name="connsiteY35" fmla="*/ 3 h 198680"/>
                <a:gd name="connsiteX36" fmla="*/ 157354 w 184150"/>
                <a:gd name="connsiteY36" fmla="*/ 22368 h 198680"/>
                <a:gd name="connsiteX37" fmla="*/ 160573 w 184150"/>
                <a:gd name="connsiteY37" fmla="*/ 18654 h 198680"/>
                <a:gd name="connsiteX38" fmla="*/ 155291 w 184150"/>
                <a:gd name="connsiteY38" fmla="*/ 17663 h 198680"/>
                <a:gd name="connsiteX39" fmla="*/ 137713 w 184150"/>
                <a:gd name="connsiteY39" fmla="*/ 28392 h 198680"/>
                <a:gd name="connsiteX40" fmla="*/ 119639 w 184150"/>
                <a:gd name="connsiteY40" fmla="*/ 49271 h 198680"/>
                <a:gd name="connsiteX41" fmla="*/ 115760 w 184150"/>
                <a:gd name="connsiteY41" fmla="*/ 56699 h 198680"/>
                <a:gd name="connsiteX42" fmla="*/ 116916 w 184150"/>
                <a:gd name="connsiteY42" fmla="*/ 60000 h 198680"/>
                <a:gd name="connsiteX43" fmla="*/ 119474 w 184150"/>
                <a:gd name="connsiteY43" fmla="*/ 58432 h 198680"/>
                <a:gd name="connsiteX44" fmla="*/ 138455 w 184150"/>
                <a:gd name="connsiteY44" fmla="*/ 39451 h 198680"/>
                <a:gd name="connsiteX45" fmla="*/ 157354 w 184150"/>
                <a:gd name="connsiteY45" fmla="*/ 22368 h 198680"/>
                <a:gd name="connsiteX46" fmla="*/ 148689 w 184150"/>
                <a:gd name="connsiteY46" fmla="*/ 161921 h 198680"/>
                <a:gd name="connsiteX47" fmla="*/ 148689 w 184150"/>
                <a:gd name="connsiteY47" fmla="*/ 102171 h 198680"/>
                <a:gd name="connsiteX48" fmla="*/ 142499 w 184150"/>
                <a:gd name="connsiteY48" fmla="*/ 88472 h 198680"/>
                <a:gd name="connsiteX49" fmla="*/ 139198 w 184150"/>
                <a:gd name="connsiteY49" fmla="*/ 84758 h 198680"/>
                <a:gd name="connsiteX50" fmla="*/ 137795 w 184150"/>
                <a:gd name="connsiteY50" fmla="*/ 89957 h 198680"/>
                <a:gd name="connsiteX51" fmla="*/ 140931 w 184150"/>
                <a:gd name="connsiteY51" fmla="*/ 102996 h 198680"/>
                <a:gd name="connsiteX52" fmla="*/ 143902 w 184150"/>
                <a:gd name="connsiteY52" fmla="*/ 142775 h 198680"/>
                <a:gd name="connsiteX53" fmla="*/ 145140 w 184150"/>
                <a:gd name="connsiteY53" fmla="*/ 162003 h 198680"/>
                <a:gd name="connsiteX54" fmla="*/ 147121 w 184150"/>
                <a:gd name="connsiteY54" fmla="*/ 164479 h 198680"/>
                <a:gd name="connsiteX55" fmla="*/ 148606 w 184150"/>
                <a:gd name="connsiteY55" fmla="*/ 161838 h 198680"/>
                <a:gd name="connsiteX56" fmla="*/ 88609 w 184150"/>
                <a:gd name="connsiteY56" fmla="*/ 95321 h 198680"/>
                <a:gd name="connsiteX57" fmla="*/ 87619 w 184150"/>
                <a:gd name="connsiteY57" fmla="*/ 93671 h 198680"/>
                <a:gd name="connsiteX58" fmla="*/ 80109 w 184150"/>
                <a:gd name="connsiteY58" fmla="*/ 94579 h 198680"/>
                <a:gd name="connsiteX59" fmla="*/ 61292 w 184150"/>
                <a:gd name="connsiteY59" fmla="*/ 112240 h 198680"/>
                <a:gd name="connsiteX60" fmla="*/ 60055 w 184150"/>
                <a:gd name="connsiteY60" fmla="*/ 118842 h 198680"/>
                <a:gd name="connsiteX61" fmla="*/ 65419 w 184150"/>
                <a:gd name="connsiteY61" fmla="*/ 115376 h 198680"/>
                <a:gd name="connsiteX62" fmla="*/ 86711 w 184150"/>
                <a:gd name="connsiteY62" fmla="*/ 97715 h 198680"/>
                <a:gd name="connsiteX63" fmla="*/ 88609 w 184150"/>
                <a:gd name="connsiteY63" fmla="*/ 95404 h 19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84150" h="198680">
                  <a:moveTo>
                    <a:pt x="179554" y="3"/>
                  </a:moveTo>
                  <a:cubicBezTo>
                    <a:pt x="184670" y="-80"/>
                    <a:pt x="184753" y="1736"/>
                    <a:pt x="183433" y="7017"/>
                  </a:cubicBezTo>
                  <a:cubicBezTo>
                    <a:pt x="182195" y="12299"/>
                    <a:pt x="179884" y="16261"/>
                    <a:pt x="175675" y="19727"/>
                  </a:cubicBezTo>
                  <a:cubicBezTo>
                    <a:pt x="162471" y="32023"/>
                    <a:pt x="149761" y="44237"/>
                    <a:pt x="137217" y="56616"/>
                  </a:cubicBezTo>
                  <a:cubicBezTo>
                    <a:pt x="134742" y="59092"/>
                    <a:pt x="132678" y="61981"/>
                    <a:pt x="130698" y="64951"/>
                  </a:cubicBezTo>
                  <a:cubicBezTo>
                    <a:pt x="128552" y="68335"/>
                    <a:pt x="129377" y="70068"/>
                    <a:pt x="133504" y="69903"/>
                  </a:cubicBezTo>
                  <a:cubicBezTo>
                    <a:pt x="140766" y="69573"/>
                    <a:pt x="146213" y="73864"/>
                    <a:pt x="149761" y="79806"/>
                  </a:cubicBezTo>
                  <a:cubicBezTo>
                    <a:pt x="157519" y="92846"/>
                    <a:pt x="162636" y="106875"/>
                    <a:pt x="162388" y="123051"/>
                  </a:cubicBezTo>
                  <a:cubicBezTo>
                    <a:pt x="162141" y="141619"/>
                    <a:pt x="159252" y="159610"/>
                    <a:pt x="156281" y="177683"/>
                  </a:cubicBezTo>
                  <a:cubicBezTo>
                    <a:pt x="155291" y="183625"/>
                    <a:pt x="155126" y="189402"/>
                    <a:pt x="151082" y="193859"/>
                  </a:cubicBezTo>
                  <a:cubicBezTo>
                    <a:pt x="149349" y="195757"/>
                    <a:pt x="146543" y="199058"/>
                    <a:pt x="145635" y="198645"/>
                  </a:cubicBezTo>
                  <a:cubicBezTo>
                    <a:pt x="143077" y="197325"/>
                    <a:pt x="140106" y="194767"/>
                    <a:pt x="139281" y="192043"/>
                  </a:cubicBezTo>
                  <a:cubicBezTo>
                    <a:pt x="137300" y="185359"/>
                    <a:pt x="135897" y="178344"/>
                    <a:pt x="135319" y="171411"/>
                  </a:cubicBezTo>
                  <a:cubicBezTo>
                    <a:pt x="134081" y="158207"/>
                    <a:pt x="134081" y="144838"/>
                    <a:pt x="132596" y="131633"/>
                  </a:cubicBezTo>
                  <a:cubicBezTo>
                    <a:pt x="131193" y="118594"/>
                    <a:pt x="129130" y="105637"/>
                    <a:pt x="126489" y="92846"/>
                  </a:cubicBezTo>
                  <a:cubicBezTo>
                    <a:pt x="124591" y="83768"/>
                    <a:pt x="119557" y="80054"/>
                    <a:pt x="112047" y="83107"/>
                  </a:cubicBezTo>
                  <a:cubicBezTo>
                    <a:pt x="111056" y="83520"/>
                    <a:pt x="109983" y="84428"/>
                    <a:pt x="109488" y="85418"/>
                  </a:cubicBezTo>
                  <a:cubicBezTo>
                    <a:pt x="104041" y="97302"/>
                    <a:pt x="93891" y="104317"/>
                    <a:pt x="84978" y="112405"/>
                  </a:cubicBezTo>
                  <a:cubicBezTo>
                    <a:pt x="74249" y="122225"/>
                    <a:pt x="62860" y="131138"/>
                    <a:pt x="51719" y="140464"/>
                  </a:cubicBezTo>
                  <a:cubicBezTo>
                    <a:pt x="49986" y="141867"/>
                    <a:pt x="48501" y="143847"/>
                    <a:pt x="46520" y="144508"/>
                  </a:cubicBezTo>
                  <a:cubicBezTo>
                    <a:pt x="44209" y="145333"/>
                    <a:pt x="40248" y="146076"/>
                    <a:pt x="39340" y="144920"/>
                  </a:cubicBezTo>
                  <a:cubicBezTo>
                    <a:pt x="37525" y="142444"/>
                    <a:pt x="34306" y="140134"/>
                    <a:pt x="36782" y="135100"/>
                  </a:cubicBezTo>
                  <a:cubicBezTo>
                    <a:pt x="44044" y="120575"/>
                    <a:pt x="50894" y="105720"/>
                    <a:pt x="62530" y="94496"/>
                  </a:cubicBezTo>
                  <a:cubicBezTo>
                    <a:pt x="67730" y="89545"/>
                    <a:pt x="73011" y="84841"/>
                    <a:pt x="78376" y="80136"/>
                  </a:cubicBezTo>
                  <a:cubicBezTo>
                    <a:pt x="82172" y="76753"/>
                    <a:pt x="78376" y="74525"/>
                    <a:pt x="76808" y="73947"/>
                  </a:cubicBezTo>
                  <a:cubicBezTo>
                    <a:pt x="58074" y="66767"/>
                    <a:pt x="44044" y="51335"/>
                    <a:pt x="26549" y="42091"/>
                  </a:cubicBezTo>
                  <a:cubicBezTo>
                    <a:pt x="21019" y="39121"/>
                    <a:pt x="15077" y="36975"/>
                    <a:pt x="9383" y="34169"/>
                  </a:cubicBezTo>
                  <a:cubicBezTo>
                    <a:pt x="7155" y="33096"/>
                    <a:pt x="4514" y="31858"/>
                    <a:pt x="3193" y="29795"/>
                  </a:cubicBezTo>
                  <a:cubicBezTo>
                    <a:pt x="1213" y="26741"/>
                    <a:pt x="-1841" y="23358"/>
                    <a:pt x="1460" y="19066"/>
                  </a:cubicBezTo>
                  <a:cubicBezTo>
                    <a:pt x="5092" y="14527"/>
                    <a:pt x="9548" y="14940"/>
                    <a:pt x="13509" y="17581"/>
                  </a:cubicBezTo>
                  <a:cubicBezTo>
                    <a:pt x="32078" y="29795"/>
                    <a:pt x="50399" y="42669"/>
                    <a:pt x="69133" y="54636"/>
                  </a:cubicBezTo>
                  <a:cubicBezTo>
                    <a:pt x="77055" y="59670"/>
                    <a:pt x="85803" y="63218"/>
                    <a:pt x="94386" y="67097"/>
                  </a:cubicBezTo>
                  <a:cubicBezTo>
                    <a:pt x="98265" y="68830"/>
                    <a:pt x="99668" y="65199"/>
                    <a:pt x="100740" y="62311"/>
                  </a:cubicBezTo>
                  <a:cubicBezTo>
                    <a:pt x="107343" y="45145"/>
                    <a:pt x="118566" y="31445"/>
                    <a:pt x="129955" y="17994"/>
                  </a:cubicBezTo>
                  <a:cubicBezTo>
                    <a:pt x="139115" y="7183"/>
                    <a:pt x="151082" y="3221"/>
                    <a:pt x="163956" y="1323"/>
                  </a:cubicBezTo>
                  <a:cubicBezTo>
                    <a:pt x="169073" y="580"/>
                    <a:pt x="174272" y="168"/>
                    <a:pt x="179389" y="3"/>
                  </a:cubicBezTo>
                  <a:close/>
                  <a:moveTo>
                    <a:pt x="157354" y="22368"/>
                  </a:moveTo>
                  <a:cubicBezTo>
                    <a:pt x="158592" y="21295"/>
                    <a:pt x="159500" y="19892"/>
                    <a:pt x="160573" y="18654"/>
                  </a:cubicBezTo>
                  <a:cubicBezTo>
                    <a:pt x="158757" y="18241"/>
                    <a:pt x="156529" y="17003"/>
                    <a:pt x="155291" y="17663"/>
                  </a:cubicBezTo>
                  <a:cubicBezTo>
                    <a:pt x="149514" y="20717"/>
                    <a:pt x="143985" y="24348"/>
                    <a:pt x="137713" y="28392"/>
                  </a:cubicBezTo>
                  <a:cubicBezTo>
                    <a:pt x="131688" y="35324"/>
                    <a:pt x="125499" y="42174"/>
                    <a:pt x="119639" y="49271"/>
                  </a:cubicBezTo>
                  <a:cubicBezTo>
                    <a:pt x="117906" y="51335"/>
                    <a:pt x="116751" y="54058"/>
                    <a:pt x="115760" y="56699"/>
                  </a:cubicBezTo>
                  <a:cubicBezTo>
                    <a:pt x="115430" y="57524"/>
                    <a:pt x="116503" y="58927"/>
                    <a:pt x="116916" y="60000"/>
                  </a:cubicBezTo>
                  <a:cubicBezTo>
                    <a:pt x="117741" y="59505"/>
                    <a:pt x="118814" y="59175"/>
                    <a:pt x="119474" y="58432"/>
                  </a:cubicBezTo>
                  <a:cubicBezTo>
                    <a:pt x="125829" y="52160"/>
                    <a:pt x="132018" y="45640"/>
                    <a:pt x="138455" y="39451"/>
                  </a:cubicBezTo>
                  <a:cubicBezTo>
                    <a:pt x="144645" y="33591"/>
                    <a:pt x="151082" y="28062"/>
                    <a:pt x="157354" y="22368"/>
                  </a:cubicBezTo>
                  <a:close/>
                  <a:moveTo>
                    <a:pt x="148689" y="161921"/>
                  </a:moveTo>
                  <a:cubicBezTo>
                    <a:pt x="150587" y="142444"/>
                    <a:pt x="153723" y="122968"/>
                    <a:pt x="148689" y="102171"/>
                  </a:cubicBezTo>
                  <a:cubicBezTo>
                    <a:pt x="146625" y="97632"/>
                    <a:pt x="144727" y="92928"/>
                    <a:pt x="142499" y="88472"/>
                  </a:cubicBezTo>
                  <a:cubicBezTo>
                    <a:pt x="141756" y="86986"/>
                    <a:pt x="140271" y="85996"/>
                    <a:pt x="139198" y="84758"/>
                  </a:cubicBezTo>
                  <a:cubicBezTo>
                    <a:pt x="138703" y="86491"/>
                    <a:pt x="137547" y="88389"/>
                    <a:pt x="137795" y="89957"/>
                  </a:cubicBezTo>
                  <a:cubicBezTo>
                    <a:pt x="138538" y="94331"/>
                    <a:pt x="139776" y="98705"/>
                    <a:pt x="140931" y="102996"/>
                  </a:cubicBezTo>
                  <a:cubicBezTo>
                    <a:pt x="144315" y="116036"/>
                    <a:pt x="143985" y="129405"/>
                    <a:pt x="143902" y="142775"/>
                  </a:cubicBezTo>
                  <a:cubicBezTo>
                    <a:pt x="143902" y="149212"/>
                    <a:pt x="144562" y="155566"/>
                    <a:pt x="145140" y="162003"/>
                  </a:cubicBezTo>
                  <a:cubicBezTo>
                    <a:pt x="145140" y="162911"/>
                    <a:pt x="146460" y="163654"/>
                    <a:pt x="147121" y="164479"/>
                  </a:cubicBezTo>
                  <a:cubicBezTo>
                    <a:pt x="147616" y="163571"/>
                    <a:pt x="148524" y="162746"/>
                    <a:pt x="148606" y="161838"/>
                  </a:cubicBezTo>
                  <a:close/>
                  <a:moveTo>
                    <a:pt x="88609" y="95321"/>
                  </a:moveTo>
                  <a:cubicBezTo>
                    <a:pt x="88609" y="95321"/>
                    <a:pt x="87949" y="93588"/>
                    <a:pt x="87619" y="93671"/>
                  </a:cubicBezTo>
                  <a:cubicBezTo>
                    <a:pt x="85060" y="93753"/>
                    <a:pt x="81842" y="93176"/>
                    <a:pt x="80109" y="94579"/>
                  </a:cubicBezTo>
                  <a:cubicBezTo>
                    <a:pt x="73506" y="100026"/>
                    <a:pt x="67234" y="105967"/>
                    <a:pt x="61292" y="112240"/>
                  </a:cubicBezTo>
                  <a:cubicBezTo>
                    <a:pt x="60055" y="113477"/>
                    <a:pt x="60467" y="116613"/>
                    <a:pt x="60055" y="118842"/>
                  </a:cubicBezTo>
                  <a:cubicBezTo>
                    <a:pt x="61623" y="117934"/>
                    <a:pt x="63191" y="116944"/>
                    <a:pt x="65419" y="115376"/>
                  </a:cubicBezTo>
                  <a:cubicBezTo>
                    <a:pt x="72516" y="109516"/>
                    <a:pt x="79696" y="103574"/>
                    <a:pt x="86711" y="97715"/>
                  </a:cubicBezTo>
                  <a:cubicBezTo>
                    <a:pt x="87454" y="97055"/>
                    <a:pt x="88196" y="96312"/>
                    <a:pt x="88609" y="9540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80" name="フリーフォーム: 図形 79">
              <a:extLst>
                <a:ext uri="{FF2B5EF4-FFF2-40B4-BE49-F238E27FC236}">
                  <a16:creationId xmlns:a16="http://schemas.microsoft.com/office/drawing/2014/main" id="{165A6DE6-3DFF-689A-49DF-C791C36C0708}"/>
                </a:ext>
              </a:extLst>
            </p:cNvPr>
            <p:cNvSpPr/>
            <p:nvPr/>
          </p:nvSpPr>
          <p:spPr>
            <a:xfrm>
              <a:off x="3066387" y="1028534"/>
              <a:ext cx="172246" cy="241300"/>
            </a:xfrm>
            <a:custGeom>
              <a:avLst/>
              <a:gdLst>
                <a:gd name="connsiteX0" fmla="*/ 171616 w 172246"/>
                <a:gd name="connsiteY0" fmla="*/ 117106 h 241300"/>
                <a:gd name="connsiteX1" fmla="*/ 167490 w 172246"/>
                <a:gd name="connsiteY1" fmla="*/ 137408 h 241300"/>
                <a:gd name="connsiteX2" fmla="*/ 150572 w 172246"/>
                <a:gd name="connsiteY2" fmla="*/ 182632 h 241300"/>
                <a:gd name="connsiteX3" fmla="*/ 150489 w 172246"/>
                <a:gd name="connsiteY3" fmla="*/ 183045 h 241300"/>
                <a:gd name="connsiteX4" fmla="*/ 140834 w 172246"/>
                <a:gd name="connsiteY4" fmla="*/ 217789 h 241300"/>
                <a:gd name="connsiteX5" fmla="*/ 120037 w 172246"/>
                <a:gd name="connsiteY5" fmla="*/ 234542 h 241300"/>
                <a:gd name="connsiteX6" fmla="*/ 110711 w 172246"/>
                <a:gd name="connsiteY6" fmla="*/ 235780 h 241300"/>
                <a:gd name="connsiteX7" fmla="*/ 96269 w 172246"/>
                <a:gd name="connsiteY7" fmla="*/ 238091 h 241300"/>
                <a:gd name="connsiteX8" fmla="*/ 89667 w 172246"/>
                <a:gd name="connsiteY8" fmla="*/ 238421 h 241300"/>
                <a:gd name="connsiteX9" fmla="*/ 61360 w 172246"/>
                <a:gd name="connsiteY9" fmla="*/ 240401 h 241300"/>
                <a:gd name="connsiteX10" fmla="*/ 28019 w 172246"/>
                <a:gd name="connsiteY10" fmla="*/ 220347 h 241300"/>
                <a:gd name="connsiteX11" fmla="*/ 16961 w 172246"/>
                <a:gd name="connsiteY11" fmla="*/ 178506 h 241300"/>
                <a:gd name="connsiteX12" fmla="*/ 13329 w 172246"/>
                <a:gd name="connsiteY12" fmla="*/ 160350 h 241300"/>
                <a:gd name="connsiteX13" fmla="*/ 5737 w 172246"/>
                <a:gd name="connsiteY13" fmla="*/ 155316 h 241300"/>
                <a:gd name="connsiteX14" fmla="*/ 43 w 172246"/>
                <a:gd name="connsiteY14" fmla="*/ 152263 h 241300"/>
                <a:gd name="connsiteX15" fmla="*/ 703 w 172246"/>
                <a:gd name="connsiteY15" fmla="*/ 149292 h 241300"/>
                <a:gd name="connsiteX16" fmla="*/ 3591 w 172246"/>
                <a:gd name="connsiteY16" fmla="*/ 128742 h 241300"/>
                <a:gd name="connsiteX17" fmla="*/ 9203 w 172246"/>
                <a:gd name="connsiteY17" fmla="*/ 120985 h 241300"/>
                <a:gd name="connsiteX18" fmla="*/ 16630 w 172246"/>
                <a:gd name="connsiteY18" fmla="*/ 106377 h 241300"/>
                <a:gd name="connsiteX19" fmla="*/ 10936 w 172246"/>
                <a:gd name="connsiteY19" fmla="*/ 102746 h 241300"/>
                <a:gd name="connsiteX20" fmla="*/ 5572 w 172246"/>
                <a:gd name="connsiteY20" fmla="*/ 98372 h 241300"/>
                <a:gd name="connsiteX21" fmla="*/ 5737 w 172246"/>
                <a:gd name="connsiteY21" fmla="*/ 96062 h 241300"/>
                <a:gd name="connsiteX22" fmla="*/ 8460 w 172246"/>
                <a:gd name="connsiteY22" fmla="*/ 55623 h 241300"/>
                <a:gd name="connsiteX23" fmla="*/ 13494 w 172246"/>
                <a:gd name="connsiteY23" fmla="*/ 19641 h 241300"/>
                <a:gd name="connsiteX24" fmla="*/ 21087 w 172246"/>
                <a:gd name="connsiteY24" fmla="*/ 19394 h 241300"/>
                <a:gd name="connsiteX25" fmla="*/ 33631 w 172246"/>
                <a:gd name="connsiteY25" fmla="*/ 29875 h 241300"/>
                <a:gd name="connsiteX26" fmla="*/ 81744 w 172246"/>
                <a:gd name="connsiteY26" fmla="*/ 39200 h 241300"/>
                <a:gd name="connsiteX27" fmla="*/ 111619 w 172246"/>
                <a:gd name="connsiteY27" fmla="*/ 29215 h 241300"/>
                <a:gd name="connsiteX28" fmla="*/ 128042 w 172246"/>
                <a:gd name="connsiteY28" fmla="*/ 19311 h 241300"/>
                <a:gd name="connsiteX29" fmla="*/ 150654 w 172246"/>
                <a:gd name="connsiteY29" fmla="*/ 1568 h 241300"/>
                <a:gd name="connsiteX30" fmla="*/ 154038 w 172246"/>
                <a:gd name="connsiteY30" fmla="*/ 0 h 241300"/>
                <a:gd name="connsiteX31" fmla="*/ 155441 w 172246"/>
                <a:gd name="connsiteY31" fmla="*/ 3961 h 241300"/>
                <a:gd name="connsiteX32" fmla="*/ 162373 w 172246"/>
                <a:gd name="connsiteY32" fmla="*/ 67094 h 241300"/>
                <a:gd name="connsiteX33" fmla="*/ 171781 w 172246"/>
                <a:gd name="connsiteY33" fmla="*/ 117023 h 24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2246" h="241300">
                  <a:moveTo>
                    <a:pt x="171616" y="117106"/>
                  </a:moveTo>
                  <a:cubicBezTo>
                    <a:pt x="173597" y="125276"/>
                    <a:pt x="170543" y="131548"/>
                    <a:pt x="167490" y="137408"/>
                  </a:cubicBezTo>
                  <a:cubicBezTo>
                    <a:pt x="159980" y="151767"/>
                    <a:pt x="154863" y="166952"/>
                    <a:pt x="150572" y="182632"/>
                  </a:cubicBezTo>
                  <a:cubicBezTo>
                    <a:pt x="150572" y="182797"/>
                    <a:pt x="150489" y="182963"/>
                    <a:pt x="150489" y="183045"/>
                  </a:cubicBezTo>
                  <a:cubicBezTo>
                    <a:pt x="147271" y="194599"/>
                    <a:pt x="143887" y="206153"/>
                    <a:pt x="140834" y="217789"/>
                  </a:cubicBezTo>
                  <a:cubicBezTo>
                    <a:pt x="138275" y="227610"/>
                    <a:pt x="129858" y="235450"/>
                    <a:pt x="120037" y="234542"/>
                  </a:cubicBezTo>
                  <a:cubicBezTo>
                    <a:pt x="116983" y="234294"/>
                    <a:pt x="113847" y="235285"/>
                    <a:pt x="110711" y="235780"/>
                  </a:cubicBezTo>
                  <a:cubicBezTo>
                    <a:pt x="105100" y="236523"/>
                    <a:pt x="100726" y="237430"/>
                    <a:pt x="96269" y="238091"/>
                  </a:cubicBezTo>
                  <a:cubicBezTo>
                    <a:pt x="94123" y="238421"/>
                    <a:pt x="91895" y="238338"/>
                    <a:pt x="89667" y="238421"/>
                  </a:cubicBezTo>
                  <a:cubicBezTo>
                    <a:pt x="80176" y="238998"/>
                    <a:pt x="70521" y="238338"/>
                    <a:pt x="61360" y="240401"/>
                  </a:cubicBezTo>
                  <a:cubicBezTo>
                    <a:pt x="46010" y="243950"/>
                    <a:pt x="32641" y="236935"/>
                    <a:pt x="28019" y="220347"/>
                  </a:cubicBezTo>
                  <a:cubicBezTo>
                    <a:pt x="24140" y="206483"/>
                    <a:pt x="20509" y="192453"/>
                    <a:pt x="16961" y="178506"/>
                  </a:cubicBezTo>
                  <a:cubicBezTo>
                    <a:pt x="15475" y="172564"/>
                    <a:pt x="14320" y="166457"/>
                    <a:pt x="13329" y="160350"/>
                  </a:cubicBezTo>
                  <a:cubicBezTo>
                    <a:pt x="12504" y="155316"/>
                    <a:pt x="9368" y="154986"/>
                    <a:pt x="5737" y="155316"/>
                  </a:cubicBezTo>
                  <a:cubicBezTo>
                    <a:pt x="2271" y="155646"/>
                    <a:pt x="-370" y="156059"/>
                    <a:pt x="43" y="152263"/>
                  </a:cubicBezTo>
                  <a:cubicBezTo>
                    <a:pt x="125" y="151520"/>
                    <a:pt x="373" y="150529"/>
                    <a:pt x="703" y="149292"/>
                  </a:cubicBezTo>
                  <a:cubicBezTo>
                    <a:pt x="2683" y="142854"/>
                    <a:pt x="2106" y="135510"/>
                    <a:pt x="3591" y="128742"/>
                  </a:cubicBezTo>
                  <a:cubicBezTo>
                    <a:pt x="4251" y="125771"/>
                    <a:pt x="6727" y="122388"/>
                    <a:pt x="9203" y="120985"/>
                  </a:cubicBezTo>
                  <a:cubicBezTo>
                    <a:pt x="14980" y="117766"/>
                    <a:pt x="14320" y="111329"/>
                    <a:pt x="16630" y="106377"/>
                  </a:cubicBezTo>
                  <a:cubicBezTo>
                    <a:pt x="16713" y="106212"/>
                    <a:pt x="12834" y="102581"/>
                    <a:pt x="10936" y="102746"/>
                  </a:cubicBezTo>
                  <a:cubicBezTo>
                    <a:pt x="6645" y="102994"/>
                    <a:pt x="5572" y="101756"/>
                    <a:pt x="5572" y="98372"/>
                  </a:cubicBezTo>
                  <a:cubicBezTo>
                    <a:pt x="5572" y="97712"/>
                    <a:pt x="5572" y="96887"/>
                    <a:pt x="5737" y="96062"/>
                  </a:cubicBezTo>
                  <a:cubicBezTo>
                    <a:pt x="7057" y="82610"/>
                    <a:pt x="7222" y="69075"/>
                    <a:pt x="8460" y="55623"/>
                  </a:cubicBezTo>
                  <a:cubicBezTo>
                    <a:pt x="9616" y="43574"/>
                    <a:pt x="11101" y="31443"/>
                    <a:pt x="13494" y="19641"/>
                  </a:cubicBezTo>
                  <a:cubicBezTo>
                    <a:pt x="14732" y="13534"/>
                    <a:pt x="18776" y="17661"/>
                    <a:pt x="21087" y="19394"/>
                  </a:cubicBezTo>
                  <a:cubicBezTo>
                    <a:pt x="25461" y="22695"/>
                    <a:pt x="29340" y="26656"/>
                    <a:pt x="33631" y="29875"/>
                  </a:cubicBezTo>
                  <a:cubicBezTo>
                    <a:pt x="48321" y="40933"/>
                    <a:pt x="64496" y="42667"/>
                    <a:pt x="81744" y="39200"/>
                  </a:cubicBezTo>
                  <a:cubicBezTo>
                    <a:pt x="92143" y="37137"/>
                    <a:pt x="102129" y="33836"/>
                    <a:pt x="111619" y="29215"/>
                  </a:cubicBezTo>
                  <a:cubicBezTo>
                    <a:pt x="117314" y="26409"/>
                    <a:pt x="122760" y="23108"/>
                    <a:pt x="128042" y="19311"/>
                  </a:cubicBezTo>
                  <a:cubicBezTo>
                    <a:pt x="135800" y="13700"/>
                    <a:pt x="143062" y="7427"/>
                    <a:pt x="150654" y="1568"/>
                  </a:cubicBezTo>
                  <a:cubicBezTo>
                    <a:pt x="151645" y="825"/>
                    <a:pt x="152883" y="495"/>
                    <a:pt x="154038" y="0"/>
                  </a:cubicBezTo>
                  <a:cubicBezTo>
                    <a:pt x="154533" y="1320"/>
                    <a:pt x="155524" y="2723"/>
                    <a:pt x="155441" y="3961"/>
                  </a:cubicBezTo>
                  <a:cubicBezTo>
                    <a:pt x="153378" y="25583"/>
                    <a:pt x="158164" y="46215"/>
                    <a:pt x="162373" y="67094"/>
                  </a:cubicBezTo>
                  <a:cubicBezTo>
                    <a:pt x="165674" y="83683"/>
                    <a:pt x="167820" y="100601"/>
                    <a:pt x="171781" y="117023"/>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81" name="フリーフォーム: 図形 80">
              <a:extLst>
                <a:ext uri="{FF2B5EF4-FFF2-40B4-BE49-F238E27FC236}">
                  <a16:creationId xmlns:a16="http://schemas.microsoft.com/office/drawing/2014/main" id="{91D27FF3-EDB4-3F0B-5BB2-65F9350464F1}"/>
                </a:ext>
              </a:extLst>
            </p:cNvPr>
            <p:cNvSpPr/>
            <p:nvPr/>
          </p:nvSpPr>
          <p:spPr>
            <a:xfrm>
              <a:off x="3055370" y="1179889"/>
              <a:ext cx="172813" cy="174709"/>
            </a:xfrm>
            <a:custGeom>
              <a:avLst/>
              <a:gdLst>
                <a:gd name="connsiteX0" fmla="*/ 161425 w 172813"/>
                <a:gd name="connsiteY0" fmla="*/ 31773 h 174709"/>
                <a:gd name="connsiteX1" fmla="*/ 172813 w 172813"/>
                <a:gd name="connsiteY1" fmla="*/ 35487 h 174709"/>
                <a:gd name="connsiteX2" fmla="*/ 160187 w 172813"/>
                <a:gd name="connsiteY2" fmla="*/ 87891 h 174709"/>
                <a:gd name="connsiteX3" fmla="*/ 153172 w 172813"/>
                <a:gd name="connsiteY3" fmla="*/ 103159 h 174709"/>
                <a:gd name="connsiteX4" fmla="*/ 145414 w 172813"/>
                <a:gd name="connsiteY4" fmla="*/ 132621 h 174709"/>
                <a:gd name="connsiteX5" fmla="*/ 135099 w 172813"/>
                <a:gd name="connsiteY5" fmla="*/ 129898 h 174709"/>
                <a:gd name="connsiteX6" fmla="*/ 135676 w 172813"/>
                <a:gd name="connsiteY6" fmla="*/ 127339 h 174709"/>
                <a:gd name="connsiteX7" fmla="*/ 132953 w 172813"/>
                <a:gd name="connsiteY7" fmla="*/ 122965 h 174709"/>
                <a:gd name="connsiteX8" fmla="*/ 113724 w 172813"/>
                <a:gd name="connsiteY8" fmla="*/ 125441 h 174709"/>
                <a:gd name="connsiteX9" fmla="*/ 65281 w 172813"/>
                <a:gd name="connsiteY9" fmla="*/ 133281 h 174709"/>
                <a:gd name="connsiteX10" fmla="*/ 60989 w 172813"/>
                <a:gd name="connsiteY10" fmla="*/ 141369 h 174709"/>
                <a:gd name="connsiteX11" fmla="*/ 70067 w 172813"/>
                <a:gd name="connsiteY11" fmla="*/ 170666 h 174709"/>
                <a:gd name="connsiteX12" fmla="*/ 58431 w 172813"/>
                <a:gd name="connsiteY12" fmla="*/ 174710 h 174709"/>
                <a:gd name="connsiteX13" fmla="*/ 47620 w 172813"/>
                <a:gd name="connsiteY13" fmla="*/ 145248 h 174709"/>
                <a:gd name="connsiteX14" fmla="*/ 29051 w 172813"/>
                <a:gd name="connsiteY14" fmla="*/ 85003 h 174709"/>
                <a:gd name="connsiteX15" fmla="*/ 14444 w 172813"/>
                <a:gd name="connsiteY15" fmla="*/ 34826 h 174709"/>
                <a:gd name="connsiteX16" fmla="*/ 4788 w 172813"/>
                <a:gd name="connsiteY16" fmla="*/ 23603 h 174709"/>
                <a:gd name="connsiteX17" fmla="*/ 2 w 172813"/>
                <a:gd name="connsiteY17" fmla="*/ 17331 h 174709"/>
                <a:gd name="connsiteX18" fmla="*/ 1157 w 172813"/>
                <a:gd name="connsiteY18" fmla="*/ 0 h 174709"/>
                <a:gd name="connsiteX19" fmla="*/ 11060 w 172813"/>
                <a:gd name="connsiteY19" fmla="*/ 1073 h 174709"/>
                <a:gd name="connsiteX20" fmla="*/ 16755 w 172813"/>
                <a:gd name="connsiteY20" fmla="*/ 4126 h 174709"/>
                <a:gd name="connsiteX21" fmla="*/ 24347 w 172813"/>
                <a:gd name="connsiteY21" fmla="*/ 9161 h 174709"/>
                <a:gd name="connsiteX22" fmla="*/ 27978 w 172813"/>
                <a:gd name="connsiteY22" fmla="*/ 27316 h 174709"/>
                <a:gd name="connsiteX23" fmla="*/ 39037 w 172813"/>
                <a:gd name="connsiteY23" fmla="*/ 69158 h 174709"/>
                <a:gd name="connsiteX24" fmla="*/ 72378 w 172813"/>
                <a:gd name="connsiteY24" fmla="*/ 89212 h 174709"/>
                <a:gd name="connsiteX25" fmla="*/ 100685 w 172813"/>
                <a:gd name="connsiteY25" fmla="*/ 87231 h 174709"/>
                <a:gd name="connsiteX26" fmla="*/ 107287 w 172813"/>
                <a:gd name="connsiteY26" fmla="*/ 86901 h 174709"/>
                <a:gd name="connsiteX27" fmla="*/ 121729 w 172813"/>
                <a:gd name="connsiteY27" fmla="*/ 84590 h 174709"/>
                <a:gd name="connsiteX28" fmla="*/ 131055 w 172813"/>
                <a:gd name="connsiteY28" fmla="*/ 83352 h 174709"/>
                <a:gd name="connsiteX29" fmla="*/ 151852 w 172813"/>
                <a:gd name="connsiteY29" fmla="*/ 66599 h 174709"/>
                <a:gd name="connsiteX30" fmla="*/ 161507 w 172813"/>
                <a:gd name="connsiteY30" fmla="*/ 31855 h 174709"/>
                <a:gd name="connsiteX31" fmla="*/ 141288 w 172813"/>
                <a:gd name="connsiteY31" fmla="*/ 104149 h 174709"/>
                <a:gd name="connsiteX32" fmla="*/ 144424 w 172813"/>
                <a:gd name="connsiteY32" fmla="*/ 99775 h 174709"/>
                <a:gd name="connsiteX33" fmla="*/ 140380 w 172813"/>
                <a:gd name="connsiteY33" fmla="*/ 97877 h 174709"/>
                <a:gd name="connsiteX34" fmla="*/ 127919 w 172813"/>
                <a:gd name="connsiteY34" fmla="*/ 100353 h 174709"/>
                <a:gd name="connsiteX35" fmla="*/ 115540 w 172813"/>
                <a:gd name="connsiteY35" fmla="*/ 101673 h 174709"/>
                <a:gd name="connsiteX36" fmla="*/ 56450 w 172813"/>
                <a:gd name="connsiteY36" fmla="*/ 105717 h 174709"/>
                <a:gd name="connsiteX37" fmla="*/ 50343 w 172813"/>
                <a:gd name="connsiteY37" fmla="*/ 107285 h 174709"/>
                <a:gd name="connsiteX38" fmla="*/ 53809 w 172813"/>
                <a:gd name="connsiteY38" fmla="*/ 113970 h 174709"/>
                <a:gd name="connsiteX39" fmla="*/ 59009 w 172813"/>
                <a:gd name="connsiteY39" fmla="*/ 116033 h 174709"/>
                <a:gd name="connsiteX40" fmla="*/ 94743 w 172813"/>
                <a:gd name="connsiteY40" fmla="*/ 113392 h 174709"/>
                <a:gd name="connsiteX41" fmla="*/ 129487 w 172813"/>
                <a:gd name="connsiteY41" fmla="*/ 108111 h 174709"/>
                <a:gd name="connsiteX42" fmla="*/ 141371 w 172813"/>
                <a:gd name="connsiteY42" fmla="*/ 104067 h 1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2813" h="174709">
                  <a:moveTo>
                    <a:pt x="161425" y="31773"/>
                  </a:moveTo>
                  <a:lnTo>
                    <a:pt x="172813" y="35487"/>
                  </a:lnTo>
                  <a:cubicBezTo>
                    <a:pt x="167779" y="52652"/>
                    <a:pt x="164726" y="70561"/>
                    <a:pt x="160187" y="87891"/>
                  </a:cubicBezTo>
                  <a:cubicBezTo>
                    <a:pt x="158784" y="93256"/>
                    <a:pt x="154740" y="97795"/>
                    <a:pt x="153172" y="103159"/>
                  </a:cubicBezTo>
                  <a:cubicBezTo>
                    <a:pt x="150284" y="112815"/>
                    <a:pt x="147725" y="122718"/>
                    <a:pt x="145414" y="132621"/>
                  </a:cubicBezTo>
                  <a:lnTo>
                    <a:pt x="135099" y="129898"/>
                  </a:lnTo>
                  <a:cubicBezTo>
                    <a:pt x="135264" y="129072"/>
                    <a:pt x="135511" y="128165"/>
                    <a:pt x="135676" y="127339"/>
                  </a:cubicBezTo>
                  <a:cubicBezTo>
                    <a:pt x="135924" y="126101"/>
                    <a:pt x="133778" y="122965"/>
                    <a:pt x="132953" y="122965"/>
                  </a:cubicBezTo>
                  <a:cubicBezTo>
                    <a:pt x="126516" y="123460"/>
                    <a:pt x="120079" y="124368"/>
                    <a:pt x="113724" y="125441"/>
                  </a:cubicBezTo>
                  <a:cubicBezTo>
                    <a:pt x="97549" y="127999"/>
                    <a:pt x="81456" y="130805"/>
                    <a:pt x="65281" y="133281"/>
                  </a:cubicBezTo>
                  <a:cubicBezTo>
                    <a:pt x="60577" y="134024"/>
                    <a:pt x="59421" y="136417"/>
                    <a:pt x="60989" y="141369"/>
                  </a:cubicBezTo>
                  <a:cubicBezTo>
                    <a:pt x="64043" y="151107"/>
                    <a:pt x="67096" y="160845"/>
                    <a:pt x="70067" y="170666"/>
                  </a:cubicBezTo>
                  <a:lnTo>
                    <a:pt x="58431" y="174710"/>
                  </a:lnTo>
                  <a:cubicBezTo>
                    <a:pt x="55542" y="164641"/>
                    <a:pt x="50838" y="155233"/>
                    <a:pt x="47620" y="145248"/>
                  </a:cubicBezTo>
                  <a:cubicBezTo>
                    <a:pt x="41183" y="125194"/>
                    <a:pt x="35076" y="105057"/>
                    <a:pt x="29051" y="85003"/>
                  </a:cubicBezTo>
                  <a:cubicBezTo>
                    <a:pt x="24017" y="68332"/>
                    <a:pt x="19396" y="51497"/>
                    <a:pt x="14444" y="34826"/>
                  </a:cubicBezTo>
                  <a:cubicBezTo>
                    <a:pt x="12876" y="29627"/>
                    <a:pt x="10730" y="25088"/>
                    <a:pt x="4788" y="23603"/>
                  </a:cubicBezTo>
                  <a:cubicBezTo>
                    <a:pt x="2808" y="23108"/>
                    <a:pt x="-81" y="19476"/>
                    <a:pt x="2" y="17331"/>
                  </a:cubicBezTo>
                  <a:cubicBezTo>
                    <a:pt x="167" y="11554"/>
                    <a:pt x="662" y="5777"/>
                    <a:pt x="1157" y="0"/>
                  </a:cubicBezTo>
                  <a:lnTo>
                    <a:pt x="11060" y="1073"/>
                  </a:lnTo>
                  <a:cubicBezTo>
                    <a:pt x="10648" y="4869"/>
                    <a:pt x="13289" y="4456"/>
                    <a:pt x="16755" y="4126"/>
                  </a:cubicBezTo>
                  <a:cubicBezTo>
                    <a:pt x="20386" y="3796"/>
                    <a:pt x="23522" y="4126"/>
                    <a:pt x="24347" y="9161"/>
                  </a:cubicBezTo>
                  <a:cubicBezTo>
                    <a:pt x="25338" y="15268"/>
                    <a:pt x="26493" y="21374"/>
                    <a:pt x="27978" y="27316"/>
                  </a:cubicBezTo>
                  <a:cubicBezTo>
                    <a:pt x="31527" y="41346"/>
                    <a:pt x="35076" y="55293"/>
                    <a:pt x="39037" y="69158"/>
                  </a:cubicBezTo>
                  <a:cubicBezTo>
                    <a:pt x="43741" y="85663"/>
                    <a:pt x="57110" y="92760"/>
                    <a:pt x="72378" y="89212"/>
                  </a:cubicBezTo>
                  <a:cubicBezTo>
                    <a:pt x="81538" y="87066"/>
                    <a:pt x="91194" y="87809"/>
                    <a:pt x="100685" y="87231"/>
                  </a:cubicBezTo>
                  <a:cubicBezTo>
                    <a:pt x="102913" y="87149"/>
                    <a:pt x="105141" y="87231"/>
                    <a:pt x="107287" y="86901"/>
                  </a:cubicBezTo>
                  <a:cubicBezTo>
                    <a:pt x="111743" y="86241"/>
                    <a:pt x="116117" y="85416"/>
                    <a:pt x="121729" y="84590"/>
                  </a:cubicBezTo>
                  <a:cubicBezTo>
                    <a:pt x="124865" y="84178"/>
                    <a:pt x="128001" y="83105"/>
                    <a:pt x="131055" y="83352"/>
                  </a:cubicBezTo>
                  <a:cubicBezTo>
                    <a:pt x="140793" y="84260"/>
                    <a:pt x="149293" y="76420"/>
                    <a:pt x="151852" y="66599"/>
                  </a:cubicBezTo>
                  <a:cubicBezTo>
                    <a:pt x="154823" y="54963"/>
                    <a:pt x="158289" y="43409"/>
                    <a:pt x="161507" y="31855"/>
                  </a:cubicBezTo>
                  <a:close/>
                  <a:moveTo>
                    <a:pt x="141288" y="104149"/>
                  </a:moveTo>
                  <a:cubicBezTo>
                    <a:pt x="142691" y="103572"/>
                    <a:pt x="143434" y="101261"/>
                    <a:pt x="144424" y="99775"/>
                  </a:cubicBezTo>
                  <a:cubicBezTo>
                    <a:pt x="143104" y="99115"/>
                    <a:pt x="141618" y="97712"/>
                    <a:pt x="140380" y="97877"/>
                  </a:cubicBezTo>
                  <a:cubicBezTo>
                    <a:pt x="136584" y="98372"/>
                    <a:pt x="132870" y="99528"/>
                    <a:pt x="127919" y="100353"/>
                  </a:cubicBezTo>
                  <a:cubicBezTo>
                    <a:pt x="123792" y="100765"/>
                    <a:pt x="119666" y="101343"/>
                    <a:pt x="115540" y="101673"/>
                  </a:cubicBezTo>
                  <a:cubicBezTo>
                    <a:pt x="95816" y="103076"/>
                    <a:pt x="76092" y="104314"/>
                    <a:pt x="56450" y="105717"/>
                  </a:cubicBezTo>
                  <a:cubicBezTo>
                    <a:pt x="54387" y="105882"/>
                    <a:pt x="52406" y="106790"/>
                    <a:pt x="50343" y="107285"/>
                  </a:cubicBezTo>
                  <a:cubicBezTo>
                    <a:pt x="51416" y="109513"/>
                    <a:pt x="52159" y="112237"/>
                    <a:pt x="53809" y="113970"/>
                  </a:cubicBezTo>
                  <a:cubicBezTo>
                    <a:pt x="54965" y="115290"/>
                    <a:pt x="57276" y="116116"/>
                    <a:pt x="59009" y="116033"/>
                  </a:cubicBezTo>
                  <a:cubicBezTo>
                    <a:pt x="70975" y="115373"/>
                    <a:pt x="82859" y="114713"/>
                    <a:pt x="94743" y="113392"/>
                  </a:cubicBezTo>
                  <a:cubicBezTo>
                    <a:pt x="106379" y="112072"/>
                    <a:pt x="117933" y="110174"/>
                    <a:pt x="129487" y="108111"/>
                  </a:cubicBezTo>
                  <a:cubicBezTo>
                    <a:pt x="133531" y="107368"/>
                    <a:pt x="137574" y="105882"/>
                    <a:pt x="141371" y="10406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82" name="フリーフォーム: 図形 81">
              <a:extLst>
                <a:ext uri="{FF2B5EF4-FFF2-40B4-BE49-F238E27FC236}">
                  <a16:creationId xmlns:a16="http://schemas.microsoft.com/office/drawing/2014/main" id="{FA439915-1A9F-4F09-BBD6-4024B884F10E}"/>
                </a:ext>
              </a:extLst>
            </p:cNvPr>
            <p:cNvSpPr/>
            <p:nvPr/>
          </p:nvSpPr>
          <p:spPr>
            <a:xfrm>
              <a:off x="3174953" y="1016816"/>
              <a:ext cx="45389" cy="41098"/>
            </a:xfrm>
            <a:custGeom>
              <a:avLst/>
              <a:gdLst>
                <a:gd name="connsiteX0" fmla="*/ 43904 w 45389"/>
                <a:gd name="connsiteY0" fmla="*/ 4787 h 41098"/>
                <a:gd name="connsiteX1" fmla="*/ 45390 w 45389"/>
                <a:gd name="connsiteY1" fmla="*/ 11884 h 41098"/>
                <a:gd name="connsiteX2" fmla="*/ 42006 w 45389"/>
                <a:gd name="connsiteY2" fmla="*/ 13452 h 41098"/>
                <a:gd name="connsiteX3" fmla="*/ 19394 w 45389"/>
                <a:gd name="connsiteY3" fmla="*/ 31195 h 41098"/>
                <a:gd name="connsiteX4" fmla="*/ 2971 w 45389"/>
                <a:gd name="connsiteY4" fmla="*/ 41099 h 41098"/>
                <a:gd name="connsiteX5" fmla="*/ 0 w 45389"/>
                <a:gd name="connsiteY5" fmla="*/ 34909 h 41098"/>
                <a:gd name="connsiteX6" fmla="*/ 4374 w 45389"/>
                <a:gd name="connsiteY6" fmla="*/ 32598 h 41098"/>
                <a:gd name="connsiteX7" fmla="*/ 5034 w 45389"/>
                <a:gd name="connsiteY7" fmla="*/ 30453 h 41098"/>
                <a:gd name="connsiteX8" fmla="*/ 4374 w 45389"/>
                <a:gd name="connsiteY8" fmla="*/ 30700 h 41098"/>
                <a:gd name="connsiteX9" fmla="*/ 1816 w 45389"/>
                <a:gd name="connsiteY9" fmla="*/ 21622 h 41098"/>
                <a:gd name="connsiteX10" fmla="*/ 25253 w 45389"/>
                <a:gd name="connsiteY10" fmla="*/ 7180 h 41098"/>
                <a:gd name="connsiteX11" fmla="*/ 34744 w 45389"/>
                <a:gd name="connsiteY11" fmla="*/ 0 h 41098"/>
                <a:gd name="connsiteX12" fmla="*/ 42584 w 45389"/>
                <a:gd name="connsiteY12" fmla="*/ 2228 h 41098"/>
                <a:gd name="connsiteX13" fmla="*/ 43904 w 45389"/>
                <a:gd name="connsiteY13" fmla="*/ 4787 h 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389" h="41098">
                  <a:moveTo>
                    <a:pt x="43904" y="4787"/>
                  </a:moveTo>
                  <a:lnTo>
                    <a:pt x="45390" y="11884"/>
                  </a:lnTo>
                  <a:cubicBezTo>
                    <a:pt x="44235" y="12379"/>
                    <a:pt x="42997" y="12709"/>
                    <a:pt x="42006" y="13452"/>
                  </a:cubicBezTo>
                  <a:cubicBezTo>
                    <a:pt x="34414" y="19311"/>
                    <a:pt x="27151" y="25583"/>
                    <a:pt x="19394" y="31195"/>
                  </a:cubicBezTo>
                  <a:cubicBezTo>
                    <a:pt x="14112" y="34991"/>
                    <a:pt x="8665" y="38293"/>
                    <a:pt x="2971" y="41099"/>
                  </a:cubicBezTo>
                  <a:lnTo>
                    <a:pt x="0" y="34909"/>
                  </a:lnTo>
                  <a:cubicBezTo>
                    <a:pt x="1485" y="34909"/>
                    <a:pt x="2888" y="32928"/>
                    <a:pt x="4374" y="32598"/>
                  </a:cubicBezTo>
                  <a:cubicBezTo>
                    <a:pt x="4704" y="32598"/>
                    <a:pt x="4787" y="31195"/>
                    <a:pt x="5034" y="30453"/>
                  </a:cubicBezTo>
                  <a:lnTo>
                    <a:pt x="4374" y="30700"/>
                  </a:lnTo>
                  <a:lnTo>
                    <a:pt x="1816" y="21622"/>
                  </a:lnTo>
                  <a:cubicBezTo>
                    <a:pt x="9903" y="17331"/>
                    <a:pt x="17743" y="12462"/>
                    <a:pt x="25253" y="7180"/>
                  </a:cubicBezTo>
                  <a:cubicBezTo>
                    <a:pt x="28472" y="4869"/>
                    <a:pt x="31608" y="2476"/>
                    <a:pt x="34744" y="0"/>
                  </a:cubicBezTo>
                  <a:lnTo>
                    <a:pt x="42584" y="2228"/>
                  </a:lnTo>
                  <a:cubicBezTo>
                    <a:pt x="42997" y="3054"/>
                    <a:pt x="43492" y="3879"/>
                    <a:pt x="43904" y="478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83" name="フリーフォーム: 図形 82">
              <a:extLst>
                <a:ext uri="{FF2B5EF4-FFF2-40B4-BE49-F238E27FC236}">
                  <a16:creationId xmlns:a16="http://schemas.microsoft.com/office/drawing/2014/main" id="{CE1A1DCD-CDF7-47DF-BD9A-40C6AC105562}"/>
                </a:ext>
              </a:extLst>
            </p:cNvPr>
            <p:cNvSpPr/>
            <p:nvPr/>
          </p:nvSpPr>
          <p:spPr>
            <a:xfrm>
              <a:off x="3120403" y="1533105"/>
              <a:ext cx="97712" cy="150736"/>
            </a:xfrm>
            <a:custGeom>
              <a:avLst/>
              <a:gdLst>
                <a:gd name="connsiteX0" fmla="*/ 86653 w 97712"/>
                <a:gd name="connsiteY0" fmla="*/ 0 h 150736"/>
                <a:gd name="connsiteX1" fmla="*/ 97712 w 97712"/>
                <a:gd name="connsiteY1" fmla="*/ 4539 h 150736"/>
                <a:gd name="connsiteX2" fmla="*/ 89047 w 97712"/>
                <a:gd name="connsiteY2" fmla="*/ 21209 h 150736"/>
                <a:gd name="connsiteX3" fmla="*/ 64536 w 97712"/>
                <a:gd name="connsiteY3" fmla="*/ 74935 h 150736"/>
                <a:gd name="connsiteX4" fmla="*/ 44895 w 97712"/>
                <a:gd name="connsiteY4" fmla="*/ 120242 h 150736"/>
                <a:gd name="connsiteX5" fmla="*/ 35157 w 97712"/>
                <a:gd name="connsiteY5" fmla="*/ 142277 h 150736"/>
                <a:gd name="connsiteX6" fmla="*/ 25088 w 97712"/>
                <a:gd name="connsiteY6" fmla="*/ 150282 h 150736"/>
                <a:gd name="connsiteX7" fmla="*/ 15763 w 97712"/>
                <a:gd name="connsiteY7" fmla="*/ 139883 h 150736"/>
                <a:gd name="connsiteX8" fmla="*/ 12297 w 97712"/>
                <a:gd name="connsiteY8" fmla="*/ 121645 h 150736"/>
                <a:gd name="connsiteX9" fmla="*/ 3219 w 97712"/>
                <a:gd name="connsiteY9" fmla="*/ 92100 h 150736"/>
                <a:gd name="connsiteX10" fmla="*/ 0 w 97712"/>
                <a:gd name="connsiteY10" fmla="*/ 82362 h 150736"/>
                <a:gd name="connsiteX11" fmla="*/ 10646 w 97712"/>
                <a:gd name="connsiteY11" fmla="*/ 80629 h 150736"/>
                <a:gd name="connsiteX12" fmla="*/ 11801 w 97712"/>
                <a:gd name="connsiteY12" fmla="*/ 82775 h 150736"/>
                <a:gd name="connsiteX13" fmla="*/ 19146 w 97712"/>
                <a:gd name="connsiteY13" fmla="*/ 100601 h 150736"/>
                <a:gd name="connsiteX14" fmla="*/ 26161 w 97712"/>
                <a:gd name="connsiteY14" fmla="*/ 117931 h 150736"/>
                <a:gd name="connsiteX15" fmla="*/ 28719 w 97712"/>
                <a:gd name="connsiteY15" fmla="*/ 119912 h 150736"/>
                <a:gd name="connsiteX16" fmla="*/ 30122 w 97712"/>
                <a:gd name="connsiteY16" fmla="*/ 118096 h 150736"/>
                <a:gd name="connsiteX17" fmla="*/ 43079 w 97712"/>
                <a:gd name="connsiteY17" fmla="*/ 86323 h 150736"/>
                <a:gd name="connsiteX18" fmla="*/ 63628 w 97712"/>
                <a:gd name="connsiteY18" fmla="*/ 47948 h 150736"/>
                <a:gd name="connsiteX19" fmla="*/ 74770 w 97712"/>
                <a:gd name="connsiteY19" fmla="*/ 20632 h 150736"/>
                <a:gd name="connsiteX20" fmla="*/ 86488 w 97712"/>
                <a:gd name="connsiteY20" fmla="*/ 82 h 15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712" h="150736">
                  <a:moveTo>
                    <a:pt x="86653" y="0"/>
                  </a:moveTo>
                  <a:lnTo>
                    <a:pt x="97712" y="4539"/>
                  </a:lnTo>
                  <a:cubicBezTo>
                    <a:pt x="94576" y="9903"/>
                    <a:pt x="91605" y="15433"/>
                    <a:pt x="89047" y="21209"/>
                  </a:cubicBezTo>
                  <a:cubicBezTo>
                    <a:pt x="81124" y="39200"/>
                    <a:pt x="72541" y="56944"/>
                    <a:pt x="64536" y="74935"/>
                  </a:cubicBezTo>
                  <a:cubicBezTo>
                    <a:pt x="57852" y="89954"/>
                    <a:pt x="51497" y="105139"/>
                    <a:pt x="44895" y="120242"/>
                  </a:cubicBezTo>
                  <a:cubicBezTo>
                    <a:pt x="41676" y="127587"/>
                    <a:pt x="38293" y="134849"/>
                    <a:pt x="35157" y="142277"/>
                  </a:cubicBezTo>
                  <a:cubicBezTo>
                    <a:pt x="33093" y="146981"/>
                    <a:pt x="30370" y="152345"/>
                    <a:pt x="25088" y="150282"/>
                  </a:cubicBezTo>
                  <a:cubicBezTo>
                    <a:pt x="21209" y="148714"/>
                    <a:pt x="17496" y="144092"/>
                    <a:pt x="15763" y="139883"/>
                  </a:cubicBezTo>
                  <a:cubicBezTo>
                    <a:pt x="13534" y="134271"/>
                    <a:pt x="13865" y="127587"/>
                    <a:pt x="12297" y="121645"/>
                  </a:cubicBezTo>
                  <a:cubicBezTo>
                    <a:pt x="9656" y="111659"/>
                    <a:pt x="6355" y="101838"/>
                    <a:pt x="3219" y="92100"/>
                  </a:cubicBezTo>
                  <a:cubicBezTo>
                    <a:pt x="2146" y="88882"/>
                    <a:pt x="1073" y="85663"/>
                    <a:pt x="0" y="82362"/>
                  </a:cubicBezTo>
                  <a:lnTo>
                    <a:pt x="10646" y="80629"/>
                  </a:lnTo>
                  <a:cubicBezTo>
                    <a:pt x="10646" y="81372"/>
                    <a:pt x="11471" y="82032"/>
                    <a:pt x="11801" y="82775"/>
                  </a:cubicBezTo>
                  <a:cubicBezTo>
                    <a:pt x="14277" y="88717"/>
                    <a:pt x="16753" y="94659"/>
                    <a:pt x="19146" y="100601"/>
                  </a:cubicBezTo>
                  <a:cubicBezTo>
                    <a:pt x="21457" y="106377"/>
                    <a:pt x="23685" y="112237"/>
                    <a:pt x="26161" y="117931"/>
                  </a:cubicBezTo>
                  <a:cubicBezTo>
                    <a:pt x="26574" y="118839"/>
                    <a:pt x="27729" y="119499"/>
                    <a:pt x="28719" y="119912"/>
                  </a:cubicBezTo>
                  <a:cubicBezTo>
                    <a:pt x="28884" y="119994"/>
                    <a:pt x="29875" y="118756"/>
                    <a:pt x="30122" y="118096"/>
                  </a:cubicBezTo>
                  <a:cubicBezTo>
                    <a:pt x="34414" y="107450"/>
                    <a:pt x="38128" y="96557"/>
                    <a:pt x="43079" y="86323"/>
                  </a:cubicBezTo>
                  <a:cubicBezTo>
                    <a:pt x="49434" y="73284"/>
                    <a:pt x="57191" y="60988"/>
                    <a:pt x="63628" y="47948"/>
                  </a:cubicBezTo>
                  <a:cubicBezTo>
                    <a:pt x="67920" y="39200"/>
                    <a:pt x="70231" y="29215"/>
                    <a:pt x="74770" y="20632"/>
                  </a:cubicBezTo>
                  <a:cubicBezTo>
                    <a:pt x="78483" y="13699"/>
                    <a:pt x="82445" y="6850"/>
                    <a:pt x="86488" y="8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84" name="フリーフォーム: 図形 83">
              <a:extLst>
                <a:ext uri="{FF2B5EF4-FFF2-40B4-BE49-F238E27FC236}">
                  <a16:creationId xmlns:a16="http://schemas.microsoft.com/office/drawing/2014/main" id="{27AC98A3-8340-B4DA-7303-7CE3DC7C738F}"/>
                </a:ext>
              </a:extLst>
            </p:cNvPr>
            <p:cNvSpPr/>
            <p:nvPr/>
          </p:nvSpPr>
          <p:spPr>
            <a:xfrm>
              <a:off x="3171590" y="109405"/>
              <a:ext cx="44874" cy="42526"/>
            </a:xfrm>
            <a:custGeom>
              <a:avLst/>
              <a:gdLst>
                <a:gd name="connsiteX0" fmla="*/ 44874 w 44874"/>
                <a:gd name="connsiteY0" fmla="*/ 1181 h 42526"/>
                <a:gd name="connsiteX1" fmla="*/ 41656 w 44874"/>
                <a:gd name="connsiteY1" fmla="*/ 4894 h 42526"/>
                <a:gd name="connsiteX2" fmla="*/ 22757 w 44874"/>
                <a:gd name="connsiteY2" fmla="*/ 21977 h 42526"/>
                <a:gd name="connsiteX3" fmla="*/ 3776 w 44874"/>
                <a:gd name="connsiteY3" fmla="*/ 40959 h 42526"/>
                <a:gd name="connsiteX4" fmla="*/ 1218 w 44874"/>
                <a:gd name="connsiteY4" fmla="*/ 42527 h 42526"/>
                <a:gd name="connsiteX5" fmla="*/ 62 w 44874"/>
                <a:gd name="connsiteY5" fmla="*/ 39226 h 42526"/>
                <a:gd name="connsiteX6" fmla="*/ 3941 w 44874"/>
                <a:gd name="connsiteY6" fmla="*/ 31798 h 42526"/>
                <a:gd name="connsiteX7" fmla="*/ 22014 w 44874"/>
                <a:gd name="connsiteY7" fmla="*/ 10919 h 42526"/>
                <a:gd name="connsiteX8" fmla="*/ 39593 w 44874"/>
                <a:gd name="connsiteY8" fmla="*/ 190 h 42526"/>
                <a:gd name="connsiteX9" fmla="*/ 44874 w 44874"/>
                <a:gd name="connsiteY9" fmla="*/ 1181 h 4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74" h="42526">
                  <a:moveTo>
                    <a:pt x="44874" y="1181"/>
                  </a:moveTo>
                  <a:cubicBezTo>
                    <a:pt x="43801" y="2418"/>
                    <a:pt x="42894" y="3821"/>
                    <a:pt x="41656" y="4894"/>
                  </a:cubicBezTo>
                  <a:cubicBezTo>
                    <a:pt x="35384" y="10671"/>
                    <a:pt x="28864" y="16118"/>
                    <a:pt x="22757" y="21977"/>
                  </a:cubicBezTo>
                  <a:cubicBezTo>
                    <a:pt x="16320" y="28167"/>
                    <a:pt x="10130" y="34687"/>
                    <a:pt x="3776" y="40959"/>
                  </a:cubicBezTo>
                  <a:cubicBezTo>
                    <a:pt x="3033" y="41619"/>
                    <a:pt x="2043" y="41949"/>
                    <a:pt x="1218" y="42527"/>
                  </a:cubicBezTo>
                  <a:cubicBezTo>
                    <a:pt x="805" y="41371"/>
                    <a:pt x="-268" y="39968"/>
                    <a:pt x="62" y="39226"/>
                  </a:cubicBezTo>
                  <a:cubicBezTo>
                    <a:pt x="1052" y="36585"/>
                    <a:pt x="2208" y="33861"/>
                    <a:pt x="3941" y="31798"/>
                  </a:cubicBezTo>
                  <a:cubicBezTo>
                    <a:pt x="9800" y="24701"/>
                    <a:pt x="15990" y="17851"/>
                    <a:pt x="22014" y="10919"/>
                  </a:cubicBezTo>
                  <a:cubicBezTo>
                    <a:pt x="28204" y="6875"/>
                    <a:pt x="33733" y="3244"/>
                    <a:pt x="39593" y="190"/>
                  </a:cubicBezTo>
                  <a:cubicBezTo>
                    <a:pt x="40913" y="-470"/>
                    <a:pt x="43141" y="768"/>
                    <a:pt x="44874" y="1181"/>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85" name="フリーフォーム: 図形 84">
              <a:extLst>
                <a:ext uri="{FF2B5EF4-FFF2-40B4-BE49-F238E27FC236}">
                  <a16:creationId xmlns:a16="http://schemas.microsoft.com/office/drawing/2014/main" id="{250DE039-E956-C94D-D7FB-0C46B224D2A2}"/>
                </a:ext>
              </a:extLst>
            </p:cNvPr>
            <p:cNvSpPr/>
            <p:nvPr/>
          </p:nvSpPr>
          <p:spPr>
            <a:xfrm>
              <a:off x="3193817" y="176772"/>
              <a:ext cx="13507" cy="79721"/>
            </a:xfrm>
            <a:custGeom>
              <a:avLst/>
              <a:gdLst>
                <a:gd name="connsiteX0" fmla="*/ 10845 w 13507"/>
                <a:gd name="connsiteY0" fmla="*/ 17331 h 79721"/>
                <a:gd name="connsiteX1" fmla="*/ 10845 w 13507"/>
                <a:gd name="connsiteY1" fmla="*/ 77080 h 79721"/>
                <a:gd name="connsiteX2" fmla="*/ 9360 w 13507"/>
                <a:gd name="connsiteY2" fmla="*/ 79721 h 79721"/>
                <a:gd name="connsiteX3" fmla="*/ 7379 w 13507"/>
                <a:gd name="connsiteY3" fmla="*/ 77245 h 79721"/>
                <a:gd name="connsiteX4" fmla="*/ 6141 w 13507"/>
                <a:gd name="connsiteY4" fmla="*/ 58017 h 79721"/>
                <a:gd name="connsiteX5" fmla="*/ 3170 w 13507"/>
                <a:gd name="connsiteY5" fmla="*/ 18238 h 79721"/>
                <a:gd name="connsiteX6" fmla="*/ 34 w 13507"/>
                <a:gd name="connsiteY6" fmla="*/ 5199 h 79721"/>
                <a:gd name="connsiteX7" fmla="*/ 1437 w 13507"/>
                <a:gd name="connsiteY7" fmla="*/ 0 h 79721"/>
                <a:gd name="connsiteX8" fmla="*/ 4738 w 13507"/>
                <a:gd name="connsiteY8" fmla="*/ 3714 h 79721"/>
                <a:gd name="connsiteX9" fmla="*/ 10928 w 13507"/>
                <a:gd name="connsiteY9" fmla="*/ 17413 h 79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07" h="79721">
                  <a:moveTo>
                    <a:pt x="10845" y="17331"/>
                  </a:moveTo>
                  <a:cubicBezTo>
                    <a:pt x="15797" y="38128"/>
                    <a:pt x="12661" y="57604"/>
                    <a:pt x="10845" y="77080"/>
                  </a:cubicBezTo>
                  <a:cubicBezTo>
                    <a:pt x="10763" y="77988"/>
                    <a:pt x="9855" y="78813"/>
                    <a:pt x="9360" y="79721"/>
                  </a:cubicBezTo>
                  <a:cubicBezTo>
                    <a:pt x="8617" y="78896"/>
                    <a:pt x="7379" y="78153"/>
                    <a:pt x="7379" y="77245"/>
                  </a:cubicBezTo>
                  <a:cubicBezTo>
                    <a:pt x="6802" y="70891"/>
                    <a:pt x="6059" y="64454"/>
                    <a:pt x="6141" y="58017"/>
                  </a:cubicBezTo>
                  <a:cubicBezTo>
                    <a:pt x="6224" y="44647"/>
                    <a:pt x="6554" y="31278"/>
                    <a:pt x="3170" y="18238"/>
                  </a:cubicBezTo>
                  <a:cubicBezTo>
                    <a:pt x="2015" y="13865"/>
                    <a:pt x="777" y="9573"/>
                    <a:pt x="34" y="5199"/>
                  </a:cubicBezTo>
                  <a:cubicBezTo>
                    <a:pt x="-213" y="3631"/>
                    <a:pt x="942" y="1733"/>
                    <a:pt x="1437" y="0"/>
                  </a:cubicBezTo>
                  <a:cubicBezTo>
                    <a:pt x="2593" y="1238"/>
                    <a:pt x="4078" y="2228"/>
                    <a:pt x="4738" y="3714"/>
                  </a:cubicBezTo>
                  <a:cubicBezTo>
                    <a:pt x="6967" y="8170"/>
                    <a:pt x="8865" y="12874"/>
                    <a:pt x="10928" y="17413"/>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86" name="フリーフォーム: 図形 85">
              <a:extLst>
                <a:ext uri="{FF2B5EF4-FFF2-40B4-BE49-F238E27FC236}">
                  <a16:creationId xmlns:a16="http://schemas.microsoft.com/office/drawing/2014/main" id="{FCDD96E6-B14F-AF16-6F30-796FFA7A2F2D}"/>
                </a:ext>
              </a:extLst>
            </p:cNvPr>
            <p:cNvSpPr/>
            <p:nvPr/>
          </p:nvSpPr>
          <p:spPr>
            <a:xfrm>
              <a:off x="3078405" y="918935"/>
              <a:ext cx="126777" cy="29708"/>
            </a:xfrm>
            <a:custGeom>
              <a:avLst/>
              <a:gdLst>
                <a:gd name="connsiteX0" fmla="*/ 122049 w 126777"/>
                <a:gd name="connsiteY0" fmla="*/ 4 h 29708"/>
                <a:gd name="connsiteX1" fmla="*/ 126175 w 126777"/>
                <a:gd name="connsiteY1" fmla="*/ 8669 h 29708"/>
                <a:gd name="connsiteX2" fmla="*/ 119656 w 126777"/>
                <a:gd name="connsiteY2" fmla="*/ 17004 h 29708"/>
                <a:gd name="connsiteX3" fmla="*/ 115034 w 126777"/>
                <a:gd name="connsiteY3" fmla="*/ 20718 h 29708"/>
                <a:gd name="connsiteX4" fmla="*/ 86315 w 126777"/>
                <a:gd name="connsiteY4" fmla="*/ 27072 h 29708"/>
                <a:gd name="connsiteX5" fmla="*/ 49838 w 126777"/>
                <a:gd name="connsiteY5" fmla="*/ 27238 h 29708"/>
                <a:gd name="connsiteX6" fmla="*/ 35891 w 126777"/>
                <a:gd name="connsiteY6" fmla="*/ 27568 h 29708"/>
                <a:gd name="connsiteX7" fmla="*/ 14104 w 126777"/>
                <a:gd name="connsiteY7" fmla="*/ 23854 h 29708"/>
                <a:gd name="connsiteX8" fmla="*/ 569 w 126777"/>
                <a:gd name="connsiteY8" fmla="*/ 10402 h 29708"/>
                <a:gd name="connsiteX9" fmla="*/ 6676 w 126777"/>
                <a:gd name="connsiteY9" fmla="*/ 1489 h 29708"/>
                <a:gd name="connsiteX10" fmla="*/ 24337 w 126777"/>
                <a:gd name="connsiteY10" fmla="*/ 6771 h 29708"/>
                <a:gd name="connsiteX11" fmla="*/ 31847 w 126777"/>
                <a:gd name="connsiteY11" fmla="*/ 9164 h 29708"/>
                <a:gd name="connsiteX12" fmla="*/ 72450 w 126777"/>
                <a:gd name="connsiteY12" fmla="*/ 8091 h 29708"/>
                <a:gd name="connsiteX13" fmla="*/ 91019 w 126777"/>
                <a:gd name="connsiteY13" fmla="*/ 10567 h 29708"/>
                <a:gd name="connsiteX14" fmla="*/ 93495 w 126777"/>
                <a:gd name="connsiteY14" fmla="*/ 9577 h 29708"/>
                <a:gd name="connsiteX15" fmla="*/ 122132 w 126777"/>
                <a:gd name="connsiteY15" fmla="*/ 169 h 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777" h="29708">
                  <a:moveTo>
                    <a:pt x="122049" y="4"/>
                  </a:moveTo>
                  <a:cubicBezTo>
                    <a:pt x="125433" y="-161"/>
                    <a:pt x="127991" y="5450"/>
                    <a:pt x="126175" y="8669"/>
                  </a:cubicBezTo>
                  <a:cubicBezTo>
                    <a:pt x="124442" y="11722"/>
                    <a:pt x="121967" y="14363"/>
                    <a:pt x="119656" y="17004"/>
                  </a:cubicBezTo>
                  <a:cubicBezTo>
                    <a:pt x="118335" y="18490"/>
                    <a:pt x="116025" y="19067"/>
                    <a:pt x="115034" y="20718"/>
                  </a:cubicBezTo>
                  <a:cubicBezTo>
                    <a:pt x="107359" y="32849"/>
                    <a:pt x="96136" y="30209"/>
                    <a:pt x="86315" y="27072"/>
                  </a:cubicBezTo>
                  <a:cubicBezTo>
                    <a:pt x="73771" y="23111"/>
                    <a:pt x="62052" y="25009"/>
                    <a:pt x="49838" y="27238"/>
                  </a:cubicBezTo>
                  <a:cubicBezTo>
                    <a:pt x="45299" y="28063"/>
                    <a:pt x="40430" y="28063"/>
                    <a:pt x="35891" y="27568"/>
                  </a:cubicBezTo>
                  <a:cubicBezTo>
                    <a:pt x="28628" y="26742"/>
                    <a:pt x="21366" y="24844"/>
                    <a:pt x="14104" y="23854"/>
                  </a:cubicBezTo>
                  <a:cubicBezTo>
                    <a:pt x="6511" y="22781"/>
                    <a:pt x="3705" y="16261"/>
                    <a:pt x="569" y="10402"/>
                  </a:cubicBezTo>
                  <a:cubicBezTo>
                    <a:pt x="-1411" y="6771"/>
                    <a:pt x="2055" y="1572"/>
                    <a:pt x="6676" y="1489"/>
                  </a:cubicBezTo>
                  <a:cubicBezTo>
                    <a:pt x="12948" y="1324"/>
                    <a:pt x="19633" y="-409"/>
                    <a:pt x="24337" y="6771"/>
                  </a:cubicBezTo>
                  <a:cubicBezTo>
                    <a:pt x="25575" y="8586"/>
                    <a:pt x="29289" y="9247"/>
                    <a:pt x="31847" y="9164"/>
                  </a:cubicBezTo>
                  <a:cubicBezTo>
                    <a:pt x="45381" y="8999"/>
                    <a:pt x="58916" y="8091"/>
                    <a:pt x="72450" y="8091"/>
                  </a:cubicBezTo>
                  <a:cubicBezTo>
                    <a:pt x="78640" y="8091"/>
                    <a:pt x="84829" y="9742"/>
                    <a:pt x="91019" y="10567"/>
                  </a:cubicBezTo>
                  <a:cubicBezTo>
                    <a:pt x="91762" y="10650"/>
                    <a:pt x="92504" y="10154"/>
                    <a:pt x="93495" y="9577"/>
                  </a:cubicBezTo>
                  <a:cubicBezTo>
                    <a:pt x="101747" y="829"/>
                    <a:pt x="112063" y="664"/>
                    <a:pt x="122132" y="16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87" name="フリーフォーム: 図形 86">
              <a:extLst>
                <a:ext uri="{FF2B5EF4-FFF2-40B4-BE49-F238E27FC236}">
                  <a16:creationId xmlns:a16="http://schemas.microsoft.com/office/drawing/2014/main" id="{B7BEB24C-75B5-9FD4-53FE-9428401BD16B}"/>
                </a:ext>
              </a:extLst>
            </p:cNvPr>
            <p:cNvSpPr/>
            <p:nvPr/>
          </p:nvSpPr>
          <p:spPr>
            <a:xfrm>
              <a:off x="3113800" y="1309787"/>
              <a:ext cx="86983" cy="221255"/>
            </a:xfrm>
            <a:custGeom>
              <a:avLst/>
              <a:gdLst>
                <a:gd name="connsiteX0" fmla="*/ 86984 w 86983"/>
                <a:gd name="connsiteY0" fmla="*/ 2723 h 221255"/>
                <a:gd name="connsiteX1" fmla="*/ 85993 w 86983"/>
                <a:gd name="connsiteY1" fmla="*/ 6932 h 221255"/>
                <a:gd name="connsiteX2" fmla="*/ 73779 w 86983"/>
                <a:gd name="connsiteY2" fmla="*/ 63463 h 221255"/>
                <a:gd name="connsiteX3" fmla="*/ 68745 w 86983"/>
                <a:gd name="connsiteY3" fmla="*/ 92925 h 221255"/>
                <a:gd name="connsiteX4" fmla="*/ 53973 w 86983"/>
                <a:gd name="connsiteY4" fmla="*/ 155563 h 221255"/>
                <a:gd name="connsiteX5" fmla="*/ 43904 w 86983"/>
                <a:gd name="connsiteY5" fmla="*/ 202026 h 221255"/>
                <a:gd name="connsiteX6" fmla="*/ 36560 w 86983"/>
                <a:gd name="connsiteY6" fmla="*/ 220265 h 221255"/>
                <a:gd name="connsiteX7" fmla="*/ 28637 w 86983"/>
                <a:gd name="connsiteY7" fmla="*/ 220265 h 221255"/>
                <a:gd name="connsiteX8" fmla="*/ 25171 w 86983"/>
                <a:gd name="connsiteY8" fmla="*/ 207886 h 221255"/>
                <a:gd name="connsiteX9" fmla="*/ 26986 w 86983"/>
                <a:gd name="connsiteY9" fmla="*/ 194269 h 221255"/>
                <a:gd name="connsiteX10" fmla="*/ 22117 w 86983"/>
                <a:gd name="connsiteY10" fmla="*/ 152262 h 221255"/>
                <a:gd name="connsiteX11" fmla="*/ 7510 w 86983"/>
                <a:gd name="connsiteY11" fmla="*/ 78401 h 221255"/>
                <a:gd name="connsiteX12" fmla="*/ 0 w 86983"/>
                <a:gd name="connsiteY12" fmla="*/ 44812 h 221255"/>
                <a:gd name="connsiteX13" fmla="*/ 11636 w 86983"/>
                <a:gd name="connsiteY13" fmla="*/ 40768 h 221255"/>
                <a:gd name="connsiteX14" fmla="*/ 19641 w 86983"/>
                <a:gd name="connsiteY14" fmla="*/ 68415 h 221255"/>
                <a:gd name="connsiteX15" fmla="*/ 27151 w 86983"/>
                <a:gd name="connsiteY15" fmla="*/ 106625 h 221255"/>
                <a:gd name="connsiteX16" fmla="*/ 30865 w 86983"/>
                <a:gd name="connsiteY16" fmla="*/ 130640 h 221255"/>
                <a:gd name="connsiteX17" fmla="*/ 35817 w 86983"/>
                <a:gd name="connsiteY17" fmla="*/ 159442 h 221255"/>
                <a:gd name="connsiteX18" fmla="*/ 37715 w 86983"/>
                <a:gd name="connsiteY18" fmla="*/ 162991 h 221255"/>
                <a:gd name="connsiteX19" fmla="*/ 40521 w 86983"/>
                <a:gd name="connsiteY19" fmla="*/ 159690 h 221255"/>
                <a:gd name="connsiteX20" fmla="*/ 50589 w 86983"/>
                <a:gd name="connsiteY20" fmla="*/ 112072 h 221255"/>
                <a:gd name="connsiteX21" fmla="*/ 66352 w 86983"/>
                <a:gd name="connsiteY21" fmla="*/ 43327 h 221255"/>
                <a:gd name="connsiteX22" fmla="*/ 76668 w 86983"/>
                <a:gd name="connsiteY22" fmla="*/ 0 h 221255"/>
                <a:gd name="connsiteX23" fmla="*/ 86984 w 86983"/>
                <a:gd name="connsiteY23" fmla="*/ 2723 h 221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983" h="221255">
                  <a:moveTo>
                    <a:pt x="86984" y="2723"/>
                  </a:moveTo>
                  <a:cubicBezTo>
                    <a:pt x="86653" y="4126"/>
                    <a:pt x="86323" y="5529"/>
                    <a:pt x="85993" y="6932"/>
                  </a:cubicBezTo>
                  <a:cubicBezTo>
                    <a:pt x="81702" y="25748"/>
                    <a:pt x="77658" y="44565"/>
                    <a:pt x="73779" y="63463"/>
                  </a:cubicBezTo>
                  <a:cubicBezTo>
                    <a:pt x="71799" y="73201"/>
                    <a:pt x="70891" y="83187"/>
                    <a:pt x="68745" y="92925"/>
                  </a:cubicBezTo>
                  <a:cubicBezTo>
                    <a:pt x="64124" y="113887"/>
                    <a:pt x="59502" y="134849"/>
                    <a:pt x="53973" y="155563"/>
                  </a:cubicBezTo>
                  <a:cubicBezTo>
                    <a:pt x="49846" y="170831"/>
                    <a:pt x="43244" y="185273"/>
                    <a:pt x="43904" y="202026"/>
                  </a:cubicBezTo>
                  <a:cubicBezTo>
                    <a:pt x="44152" y="208051"/>
                    <a:pt x="39778" y="214570"/>
                    <a:pt x="36560" y="220265"/>
                  </a:cubicBezTo>
                  <a:cubicBezTo>
                    <a:pt x="35817" y="221585"/>
                    <a:pt x="30618" y="221585"/>
                    <a:pt x="28637" y="220265"/>
                  </a:cubicBezTo>
                  <a:cubicBezTo>
                    <a:pt x="24593" y="217624"/>
                    <a:pt x="24015" y="212920"/>
                    <a:pt x="25171" y="207886"/>
                  </a:cubicBezTo>
                  <a:cubicBezTo>
                    <a:pt x="26161" y="203429"/>
                    <a:pt x="27399" y="198725"/>
                    <a:pt x="26986" y="194269"/>
                  </a:cubicBezTo>
                  <a:cubicBezTo>
                    <a:pt x="25748" y="180239"/>
                    <a:pt x="24511" y="166127"/>
                    <a:pt x="22117" y="152262"/>
                  </a:cubicBezTo>
                  <a:cubicBezTo>
                    <a:pt x="17743" y="127504"/>
                    <a:pt x="12544" y="102994"/>
                    <a:pt x="7510" y="78401"/>
                  </a:cubicBezTo>
                  <a:cubicBezTo>
                    <a:pt x="5199" y="67177"/>
                    <a:pt x="3219" y="55788"/>
                    <a:pt x="0" y="44812"/>
                  </a:cubicBezTo>
                  <a:lnTo>
                    <a:pt x="11636" y="40768"/>
                  </a:lnTo>
                  <a:cubicBezTo>
                    <a:pt x="14442" y="49929"/>
                    <a:pt x="17166" y="59172"/>
                    <a:pt x="19641" y="68415"/>
                  </a:cubicBezTo>
                  <a:cubicBezTo>
                    <a:pt x="22943" y="80876"/>
                    <a:pt x="24758" y="93833"/>
                    <a:pt x="27151" y="106625"/>
                  </a:cubicBezTo>
                  <a:cubicBezTo>
                    <a:pt x="28554" y="114135"/>
                    <a:pt x="29627" y="121810"/>
                    <a:pt x="30865" y="130640"/>
                  </a:cubicBezTo>
                  <a:cubicBezTo>
                    <a:pt x="32516" y="140213"/>
                    <a:pt x="34084" y="149869"/>
                    <a:pt x="35817" y="159442"/>
                  </a:cubicBezTo>
                  <a:cubicBezTo>
                    <a:pt x="36064" y="160680"/>
                    <a:pt x="37055" y="161836"/>
                    <a:pt x="37715" y="162991"/>
                  </a:cubicBezTo>
                  <a:cubicBezTo>
                    <a:pt x="38705" y="161918"/>
                    <a:pt x="40273" y="160928"/>
                    <a:pt x="40521" y="159690"/>
                  </a:cubicBezTo>
                  <a:cubicBezTo>
                    <a:pt x="43987" y="143845"/>
                    <a:pt x="47123" y="127917"/>
                    <a:pt x="50589" y="112072"/>
                  </a:cubicBezTo>
                  <a:cubicBezTo>
                    <a:pt x="55706" y="89129"/>
                    <a:pt x="60988" y="66187"/>
                    <a:pt x="66352" y="43327"/>
                  </a:cubicBezTo>
                  <a:cubicBezTo>
                    <a:pt x="69735" y="28884"/>
                    <a:pt x="73367" y="14525"/>
                    <a:pt x="76668" y="0"/>
                  </a:cubicBezTo>
                  <a:lnTo>
                    <a:pt x="86984" y="2723"/>
                  </a:ln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88" name="フリーフォーム: 図形 87">
              <a:extLst>
                <a:ext uri="{FF2B5EF4-FFF2-40B4-BE49-F238E27FC236}">
                  <a16:creationId xmlns:a16="http://schemas.microsoft.com/office/drawing/2014/main" id="{FD22BFBE-4E35-C1EC-0B17-4AE275CCDC56}"/>
                </a:ext>
              </a:extLst>
            </p:cNvPr>
            <p:cNvSpPr/>
            <p:nvPr/>
          </p:nvSpPr>
          <p:spPr>
            <a:xfrm>
              <a:off x="3105548" y="1277753"/>
              <a:ext cx="94163" cy="18174"/>
            </a:xfrm>
            <a:custGeom>
              <a:avLst/>
              <a:gdLst>
                <a:gd name="connsiteX0" fmla="*/ 94163 w 94163"/>
                <a:gd name="connsiteY0" fmla="*/ 1829 h 18174"/>
                <a:gd name="connsiteX1" fmla="*/ 91027 w 94163"/>
                <a:gd name="connsiteY1" fmla="*/ 6203 h 18174"/>
                <a:gd name="connsiteX2" fmla="*/ 79143 w 94163"/>
                <a:gd name="connsiteY2" fmla="*/ 10247 h 18174"/>
                <a:gd name="connsiteX3" fmla="*/ 44400 w 94163"/>
                <a:gd name="connsiteY3" fmla="*/ 15529 h 18174"/>
                <a:gd name="connsiteX4" fmla="*/ 8665 w 94163"/>
                <a:gd name="connsiteY4" fmla="*/ 18169 h 18174"/>
                <a:gd name="connsiteX5" fmla="*/ 3466 w 94163"/>
                <a:gd name="connsiteY5" fmla="*/ 16106 h 18174"/>
                <a:gd name="connsiteX6" fmla="*/ 0 w 94163"/>
                <a:gd name="connsiteY6" fmla="*/ 9421 h 18174"/>
                <a:gd name="connsiteX7" fmla="*/ 6107 w 94163"/>
                <a:gd name="connsiteY7" fmla="*/ 7853 h 18174"/>
                <a:gd name="connsiteX8" fmla="*/ 65196 w 94163"/>
                <a:gd name="connsiteY8" fmla="*/ 3810 h 18174"/>
                <a:gd name="connsiteX9" fmla="*/ 77575 w 94163"/>
                <a:gd name="connsiteY9" fmla="*/ 2489 h 18174"/>
                <a:gd name="connsiteX10" fmla="*/ 90037 w 94163"/>
                <a:gd name="connsiteY10" fmla="*/ 13 h 18174"/>
                <a:gd name="connsiteX11" fmla="*/ 94081 w 94163"/>
                <a:gd name="connsiteY11" fmla="*/ 1911 h 18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63" h="18174">
                  <a:moveTo>
                    <a:pt x="94163" y="1829"/>
                  </a:moveTo>
                  <a:cubicBezTo>
                    <a:pt x="93173" y="3314"/>
                    <a:pt x="92430" y="5625"/>
                    <a:pt x="91027" y="6203"/>
                  </a:cubicBezTo>
                  <a:cubicBezTo>
                    <a:pt x="87231" y="7936"/>
                    <a:pt x="83187" y="9504"/>
                    <a:pt x="79143" y="10247"/>
                  </a:cubicBezTo>
                  <a:cubicBezTo>
                    <a:pt x="67590" y="12227"/>
                    <a:pt x="56036" y="14208"/>
                    <a:pt x="44400" y="15529"/>
                  </a:cubicBezTo>
                  <a:cubicBezTo>
                    <a:pt x="32516" y="16849"/>
                    <a:pt x="20632" y="17509"/>
                    <a:pt x="8665" y="18169"/>
                  </a:cubicBezTo>
                  <a:cubicBezTo>
                    <a:pt x="6932" y="18252"/>
                    <a:pt x="4622" y="17427"/>
                    <a:pt x="3466" y="16106"/>
                  </a:cubicBezTo>
                  <a:cubicBezTo>
                    <a:pt x="1898" y="14291"/>
                    <a:pt x="1155" y="11650"/>
                    <a:pt x="0" y="9421"/>
                  </a:cubicBezTo>
                  <a:cubicBezTo>
                    <a:pt x="2063" y="8844"/>
                    <a:pt x="4044" y="7936"/>
                    <a:pt x="6107" y="7853"/>
                  </a:cubicBezTo>
                  <a:cubicBezTo>
                    <a:pt x="25831" y="6450"/>
                    <a:pt x="45555" y="5213"/>
                    <a:pt x="65196" y="3810"/>
                  </a:cubicBezTo>
                  <a:cubicBezTo>
                    <a:pt x="69323" y="3480"/>
                    <a:pt x="73449" y="2984"/>
                    <a:pt x="77575" y="2489"/>
                  </a:cubicBezTo>
                  <a:cubicBezTo>
                    <a:pt x="82527" y="1581"/>
                    <a:pt x="86241" y="509"/>
                    <a:pt x="90037" y="13"/>
                  </a:cubicBezTo>
                  <a:cubicBezTo>
                    <a:pt x="91275" y="-152"/>
                    <a:pt x="92760" y="1251"/>
                    <a:pt x="94081" y="1911"/>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89" name="フリーフォーム: 図形 88">
              <a:extLst>
                <a:ext uri="{FF2B5EF4-FFF2-40B4-BE49-F238E27FC236}">
                  <a16:creationId xmlns:a16="http://schemas.microsoft.com/office/drawing/2014/main" id="{E63E916E-6088-98B4-8D2C-D437FDDAF95C}"/>
                </a:ext>
              </a:extLst>
            </p:cNvPr>
            <p:cNvSpPr/>
            <p:nvPr/>
          </p:nvSpPr>
          <p:spPr>
            <a:xfrm>
              <a:off x="3115631" y="1302854"/>
              <a:ext cx="75351" cy="169923"/>
            </a:xfrm>
            <a:custGeom>
              <a:avLst/>
              <a:gdLst>
                <a:gd name="connsiteX0" fmla="*/ 72609 w 75351"/>
                <a:gd name="connsiteY0" fmla="*/ 0 h 169923"/>
                <a:gd name="connsiteX1" fmla="*/ 75332 w 75351"/>
                <a:gd name="connsiteY1" fmla="*/ 4374 h 169923"/>
                <a:gd name="connsiteX2" fmla="*/ 74754 w 75351"/>
                <a:gd name="connsiteY2" fmla="*/ 6932 h 169923"/>
                <a:gd name="connsiteX3" fmla="*/ 64439 w 75351"/>
                <a:gd name="connsiteY3" fmla="*/ 50259 h 169923"/>
                <a:gd name="connsiteX4" fmla="*/ 48676 w 75351"/>
                <a:gd name="connsiteY4" fmla="*/ 119004 h 169923"/>
                <a:gd name="connsiteX5" fmla="*/ 38608 w 75351"/>
                <a:gd name="connsiteY5" fmla="*/ 166622 h 169923"/>
                <a:gd name="connsiteX6" fmla="*/ 35802 w 75351"/>
                <a:gd name="connsiteY6" fmla="*/ 169923 h 169923"/>
                <a:gd name="connsiteX7" fmla="*/ 33904 w 75351"/>
                <a:gd name="connsiteY7" fmla="*/ 166375 h 169923"/>
                <a:gd name="connsiteX8" fmla="*/ 28952 w 75351"/>
                <a:gd name="connsiteY8" fmla="*/ 137573 h 169923"/>
                <a:gd name="connsiteX9" fmla="*/ 25238 w 75351"/>
                <a:gd name="connsiteY9" fmla="*/ 113557 h 169923"/>
                <a:gd name="connsiteX10" fmla="*/ 17728 w 75351"/>
                <a:gd name="connsiteY10" fmla="*/ 75347 h 169923"/>
                <a:gd name="connsiteX11" fmla="*/ 9723 w 75351"/>
                <a:gd name="connsiteY11" fmla="*/ 47701 h 169923"/>
                <a:gd name="connsiteX12" fmla="*/ 645 w 75351"/>
                <a:gd name="connsiteY12" fmla="*/ 18404 h 169923"/>
                <a:gd name="connsiteX13" fmla="*/ 4936 w 75351"/>
                <a:gd name="connsiteY13" fmla="*/ 10316 h 169923"/>
                <a:gd name="connsiteX14" fmla="*/ 53380 w 75351"/>
                <a:gd name="connsiteY14" fmla="*/ 2476 h 169923"/>
                <a:gd name="connsiteX15" fmla="*/ 72609 w 75351"/>
                <a:gd name="connsiteY15" fmla="*/ 0 h 16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5351" h="169923">
                  <a:moveTo>
                    <a:pt x="72609" y="0"/>
                  </a:moveTo>
                  <a:cubicBezTo>
                    <a:pt x="73434" y="0"/>
                    <a:pt x="75580" y="3136"/>
                    <a:pt x="75332" y="4374"/>
                  </a:cubicBezTo>
                  <a:cubicBezTo>
                    <a:pt x="75167" y="5199"/>
                    <a:pt x="74919" y="6107"/>
                    <a:pt x="74754" y="6932"/>
                  </a:cubicBezTo>
                  <a:cubicBezTo>
                    <a:pt x="71453" y="21457"/>
                    <a:pt x="67822" y="35817"/>
                    <a:pt x="64439" y="50259"/>
                  </a:cubicBezTo>
                  <a:cubicBezTo>
                    <a:pt x="59074" y="73119"/>
                    <a:pt x="53793" y="96062"/>
                    <a:pt x="48676" y="119004"/>
                  </a:cubicBezTo>
                  <a:cubicBezTo>
                    <a:pt x="45127" y="134849"/>
                    <a:pt x="42074" y="150777"/>
                    <a:pt x="38608" y="166622"/>
                  </a:cubicBezTo>
                  <a:cubicBezTo>
                    <a:pt x="38360" y="167860"/>
                    <a:pt x="36792" y="168850"/>
                    <a:pt x="35802" y="169923"/>
                  </a:cubicBezTo>
                  <a:cubicBezTo>
                    <a:pt x="35141" y="168768"/>
                    <a:pt x="34069" y="167695"/>
                    <a:pt x="33904" y="166375"/>
                  </a:cubicBezTo>
                  <a:cubicBezTo>
                    <a:pt x="32170" y="156801"/>
                    <a:pt x="30602" y="147228"/>
                    <a:pt x="28952" y="137573"/>
                  </a:cubicBezTo>
                  <a:cubicBezTo>
                    <a:pt x="27714" y="128660"/>
                    <a:pt x="26641" y="121067"/>
                    <a:pt x="25238" y="113557"/>
                  </a:cubicBezTo>
                  <a:cubicBezTo>
                    <a:pt x="22845" y="100766"/>
                    <a:pt x="21029" y="87809"/>
                    <a:pt x="17728" y="75347"/>
                  </a:cubicBezTo>
                  <a:cubicBezTo>
                    <a:pt x="15252" y="66104"/>
                    <a:pt x="12529" y="56861"/>
                    <a:pt x="9723" y="47701"/>
                  </a:cubicBezTo>
                  <a:cubicBezTo>
                    <a:pt x="6752" y="37880"/>
                    <a:pt x="3616" y="28142"/>
                    <a:pt x="645" y="18404"/>
                  </a:cubicBezTo>
                  <a:cubicBezTo>
                    <a:pt x="-923" y="13452"/>
                    <a:pt x="315" y="11059"/>
                    <a:pt x="4936" y="10316"/>
                  </a:cubicBezTo>
                  <a:cubicBezTo>
                    <a:pt x="21112" y="7840"/>
                    <a:pt x="37205" y="5117"/>
                    <a:pt x="53380" y="2476"/>
                  </a:cubicBezTo>
                  <a:cubicBezTo>
                    <a:pt x="59734" y="1486"/>
                    <a:pt x="66172" y="495"/>
                    <a:pt x="72609" y="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90" name="フリーフォーム: 図形 89">
              <a:extLst>
                <a:ext uri="{FF2B5EF4-FFF2-40B4-BE49-F238E27FC236}">
                  <a16:creationId xmlns:a16="http://schemas.microsoft.com/office/drawing/2014/main" id="{3CA0C3D3-DA48-314C-7C05-49D94BF022C2}"/>
                </a:ext>
              </a:extLst>
            </p:cNvPr>
            <p:cNvSpPr/>
            <p:nvPr/>
          </p:nvSpPr>
          <p:spPr>
            <a:xfrm>
              <a:off x="2792605" y="227793"/>
              <a:ext cx="386721" cy="899278"/>
            </a:xfrm>
            <a:custGeom>
              <a:avLst/>
              <a:gdLst>
                <a:gd name="connsiteX0" fmla="*/ 384163 w 386721"/>
                <a:gd name="connsiteY0" fmla="*/ 810645 h 899278"/>
                <a:gd name="connsiteX1" fmla="*/ 386722 w 386721"/>
                <a:gd name="connsiteY1" fmla="*/ 819723 h 899278"/>
                <a:gd name="connsiteX2" fmla="*/ 382430 w 386721"/>
                <a:gd name="connsiteY2" fmla="*/ 821125 h 899278"/>
                <a:gd name="connsiteX3" fmla="*/ 380202 w 386721"/>
                <a:gd name="connsiteY3" fmla="*/ 822281 h 899278"/>
                <a:gd name="connsiteX4" fmla="*/ 382430 w 386721"/>
                <a:gd name="connsiteY4" fmla="*/ 823931 h 899278"/>
                <a:gd name="connsiteX5" fmla="*/ 385401 w 386721"/>
                <a:gd name="connsiteY5" fmla="*/ 830121 h 899278"/>
                <a:gd name="connsiteX6" fmla="*/ 355526 w 386721"/>
                <a:gd name="connsiteY6" fmla="*/ 840107 h 899278"/>
                <a:gd name="connsiteX7" fmla="*/ 307413 w 386721"/>
                <a:gd name="connsiteY7" fmla="*/ 830781 h 899278"/>
                <a:gd name="connsiteX8" fmla="*/ 294869 w 386721"/>
                <a:gd name="connsiteY8" fmla="*/ 820300 h 899278"/>
                <a:gd name="connsiteX9" fmla="*/ 287276 w 386721"/>
                <a:gd name="connsiteY9" fmla="*/ 820548 h 899278"/>
                <a:gd name="connsiteX10" fmla="*/ 282242 w 386721"/>
                <a:gd name="connsiteY10" fmla="*/ 856530 h 899278"/>
                <a:gd name="connsiteX11" fmla="*/ 279519 w 386721"/>
                <a:gd name="connsiteY11" fmla="*/ 896968 h 899278"/>
                <a:gd name="connsiteX12" fmla="*/ 279354 w 386721"/>
                <a:gd name="connsiteY12" fmla="*/ 899279 h 899278"/>
                <a:gd name="connsiteX13" fmla="*/ 268378 w 386721"/>
                <a:gd name="connsiteY13" fmla="*/ 898783 h 899278"/>
                <a:gd name="connsiteX14" fmla="*/ 268543 w 386721"/>
                <a:gd name="connsiteY14" fmla="*/ 892264 h 899278"/>
                <a:gd name="connsiteX15" fmla="*/ 269781 w 386721"/>
                <a:gd name="connsiteY15" fmla="*/ 862472 h 899278"/>
                <a:gd name="connsiteX16" fmla="*/ 269946 w 386721"/>
                <a:gd name="connsiteY16" fmla="*/ 847122 h 899278"/>
                <a:gd name="connsiteX17" fmla="*/ 269698 w 386721"/>
                <a:gd name="connsiteY17" fmla="*/ 807921 h 899278"/>
                <a:gd name="connsiteX18" fmla="*/ 268130 w 386721"/>
                <a:gd name="connsiteY18" fmla="*/ 804703 h 899278"/>
                <a:gd name="connsiteX19" fmla="*/ 247168 w 386721"/>
                <a:gd name="connsiteY19" fmla="*/ 789022 h 899278"/>
                <a:gd name="connsiteX20" fmla="*/ 199138 w 386721"/>
                <a:gd name="connsiteY20" fmla="*/ 757827 h 899278"/>
                <a:gd name="connsiteX21" fmla="*/ 161670 w 386721"/>
                <a:gd name="connsiteY21" fmla="*/ 730841 h 899278"/>
                <a:gd name="connsiteX22" fmla="*/ 151024 w 386721"/>
                <a:gd name="connsiteY22" fmla="*/ 722093 h 899278"/>
                <a:gd name="connsiteX23" fmla="*/ 140626 w 386721"/>
                <a:gd name="connsiteY23" fmla="*/ 696427 h 899278"/>
                <a:gd name="connsiteX24" fmla="*/ 127752 w 386721"/>
                <a:gd name="connsiteY24" fmla="*/ 661271 h 899278"/>
                <a:gd name="connsiteX25" fmla="*/ 108605 w 386721"/>
                <a:gd name="connsiteY25" fmla="*/ 622318 h 899278"/>
                <a:gd name="connsiteX26" fmla="*/ 101178 w 386721"/>
                <a:gd name="connsiteY26" fmla="*/ 614808 h 899278"/>
                <a:gd name="connsiteX27" fmla="*/ 78153 w 386721"/>
                <a:gd name="connsiteY27" fmla="*/ 602841 h 899278"/>
                <a:gd name="connsiteX28" fmla="*/ 33423 w 386721"/>
                <a:gd name="connsiteY28" fmla="*/ 555306 h 899278"/>
                <a:gd name="connsiteX29" fmla="*/ 8583 w 386721"/>
                <a:gd name="connsiteY29" fmla="*/ 497949 h 899278"/>
                <a:gd name="connsiteX30" fmla="*/ 82 w 386721"/>
                <a:gd name="connsiteY30" fmla="*/ 465516 h 899278"/>
                <a:gd name="connsiteX31" fmla="*/ 10481 w 386721"/>
                <a:gd name="connsiteY31" fmla="*/ 425986 h 899278"/>
                <a:gd name="connsiteX32" fmla="*/ 23107 w 386721"/>
                <a:gd name="connsiteY32" fmla="*/ 408655 h 899278"/>
                <a:gd name="connsiteX33" fmla="*/ 42996 w 386721"/>
                <a:gd name="connsiteY33" fmla="*/ 396771 h 899278"/>
                <a:gd name="connsiteX34" fmla="*/ 57686 w 386721"/>
                <a:gd name="connsiteY34" fmla="*/ 396276 h 899278"/>
                <a:gd name="connsiteX35" fmla="*/ 61317 w 386721"/>
                <a:gd name="connsiteY35" fmla="*/ 394213 h 899278"/>
                <a:gd name="connsiteX36" fmla="*/ 56118 w 386721"/>
                <a:gd name="connsiteY36" fmla="*/ 376139 h 899278"/>
                <a:gd name="connsiteX37" fmla="*/ 48030 w 386721"/>
                <a:gd name="connsiteY37" fmla="*/ 339580 h 899278"/>
                <a:gd name="connsiteX38" fmla="*/ 50259 w 386721"/>
                <a:gd name="connsiteY38" fmla="*/ 325468 h 899278"/>
                <a:gd name="connsiteX39" fmla="*/ 48443 w 386721"/>
                <a:gd name="connsiteY39" fmla="*/ 320434 h 899278"/>
                <a:gd name="connsiteX40" fmla="*/ 45555 w 386721"/>
                <a:gd name="connsiteY40" fmla="*/ 324312 h 899278"/>
                <a:gd name="connsiteX41" fmla="*/ 42831 w 386721"/>
                <a:gd name="connsiteY41" fmla="*/ 337599 h 899278"/>
                <a:gd name="connsiteX42" fmla="*/ 36559 w 386721"/>
                <a:gd name="connsiteY42" fmla="*/ 346182 h 899278"/>
                <a:gd name="connsiteX43" fmla="*/ 30782 w 386721"/>
                <a:gd name="connsiteY43" fmla="*/ 337104 h 899278"/>
                <a:gd name="connsiteX44" fmla="*/ 30782 w 386721"/>
                <a:gd name="connsiteY44" fmla="*/ 335784 h 899278"/>
                <a:gd name="connsiteX45" fmla="*/ 35569 w 386721"/>
                <a:gd name="connsiteY45" fmla="*/ 294438 h 899278"/>
                <a:gd name="connsiteX46" fmla="*/ 45555 w 386721"/>
                <a:gd name="connsiteY46" fmla="*/ 245417 h 899278"/>
                <a:gd name="connsiteX47" fmla="*/ 62803 w 386721"/>
                <a:gd name="connsiteY47" fmla="*/ 197056 h 899278"/>
                <a:gd name="connsiteX48" fmla="*/ 83187 w 386721"/>
                <a:gd name="connsiteY48" fmla="*/ 152739 h 899278"/>
                <a:gd name="connsiteX49" fmla="*/ 118261 w 386721"/>
                <a:gd name="connsiteY49" fmla="*/ 87295 h 899278"/>
                <a:gd name="connsiteX50" fmla="*/ 152345 w 386721"/>
                <a:gd name="connsiteY50" fmla="*/ 30599 h 899278"/>
                <a:gd name="connsiteX51" fmla="*/ 173802 w 386721"/>
                <a:gd name="connsiteY51" fmla="*/ 5428 h 899278"/>
                <a:gd name="connsiteX52" fmla="*/ 188657 w 386721"/>
                <a:gd name="connsiteY52" fmla="*/ 64 h 899278"/>
                <a:gd name="connsiteX53" fmla="*/ 192205 w 386721"/>
                <a:gd name="connsiteY53" fmla="*/ 7408 h 899278"/>
                <a:gd name="connsiteX54" fmla="*/ 186511 w 386721"/>
                <a:gd name="connsiteY54" fmla="*/ 13020 h 899278"/>
                <a:gd name="connsiteX55" fmla="*/ 172481 w 386721"/>
                <a:gd name="connsiteY55" fmla="*/ 22511 h 899278"/>
                <a:gd name="connsiteX56" fmla="*/ 153418 w 386721"/>
                <a:gd name="connsiteY56" fmla="*/ 47599 h 899278"/>
                <a:gd name="connsiteX57" fmla="*/ 121645 w 386721"/>
                <a:gd name="connsiteY57" fmla="*/ 101985 h 899278"/>
                <a:gd name="connsiteX58" fmla="*/ 93503 w 386721"/>
                <a:gd name="connsiteY58" fmla="*/ 153399 h 899278"/>
                <a:gd name="connsiteX59" fmla="*/ 74687 w 386721"/>
                <a:gd name="connsiteY59" fmla="*/ 193755 h 899278"/>
                <a:gd name="connsiteX60" fmla="*/ 53147 w 386721"/>
                <a:gd name="connsiteY60" fmla="*/ 250781 h 899278"/>
                <a:gd name="connsiteX61" fmla="*/ 54468 w 386721"/>
                <a:gd name="connsiteY61" fmla="*/ 257053 h 899278"/>
                <a:gd name="connsiteX62" fmla="*/ 58181 w 386721"/>
                <a:gd name="connsiteY62" fmla="*/ 252927 h 899278"/>
                <a:gd name="connsiteX63" fmla="*/ 69983 w 386721"/>
                <a:gd name="connsiteY63" fmla="*/ 219338 h 899278"/>
                <a:gd name="connsiteX64" fmla="*/ 93090 w 386721"/>
                <a:gd name="connsiteY64" fmla="*/ 173536 h 899278"/>
                <a:gd name="connsiteX65" fmla="*/ 110338 w 386721"/>
                <a:gd name="connsiteY65" fmla="*/ 146302 h 899278"/>
                <a:gd name="connsiteX66" fmla="*/ 121645 w 386721"/>
                <a:gd name="connsiteY66" fmla="*/ 130869 h 899278"/>
                <a:gd name="connsiteX67" fmla="*/ 129897 w 386721"/>
                <a:gd name="connsiteY67" fmla="*/ 121461 h 899278"/>
                <a:gd name="connsiteX68" fmla="*/ 144257 w 386721"/>
                <a:gd name="connsiteY68" fmla="*/ 110732 h 899278"/>
                <a:gd name="connsiteX69" fmla="*/ 148301 w 386721"/>
                <a:gd name="connsiteY69" fmla="*/ 119150 h 899278"/>
                <a:gd name="connsiteX70" fmla="*/ 141946 w 386721"/>
                <a:gd name="connsiteY70" fmla="*/ 126082 h 899278"/>
                <a:gd name="connsiteX71" fmla="*/ 97712 w 386721"/>
                <a:gd name="connsiteY71" fmla="*/ 186162 h 899278"/>
                <a:gd name="connsiteX72" fmla="*/ 66434 w 386721"/>
                <a:gd name="connsiteY72" fmla="*/ 252101 h 899278"/>
                <a:gd name="connsiteX73" fmla="*/ 51084 w 386721"/>
                <a:gd name="connsiteY73" fmla="*/ 300050 h 899278"/>
                <a:gd name="connsiteX74" fmla="*/ 53147 w 386721"/>
                <a:gd name="connsiteY74" fmla="*/ 304341 h 899278"/>
                <a:gd name="connsiteX75" fmla="*/ 76172 w 386721"/>
                <a:gd name="connsiteY75" fmla="*/ 302113 h 899278"/>
                <a:gd name="connsiteX76" fmla="*/ 100023 w 386721"/>
                <a:gd name="connsiteY76" fmla="*/ 301700 h 899278"/>
                <a:gd name="connsiteX77" fmla="*/ 121397 w 386721"/>
                <a:gd name="connsiteY77" fmla="*/ 301783 h 899278"/>
                <a:gd name="connsiteX78" fmla="*/ 134024 w 386721"/>
                <a:gd name="connsiteY78" fmla="*/ 292787 h 899278"/>
                <a:gd name="connsiteX79" fmla="*/ 144422 w 386721"/>
                <a:gd name="connsiteY79" fmla="*/ 251936 h 899278"/>
                <a:gd name="connsiteX80" fmla="*/ 159194 w 386721"/>
                <a:gd name="connsiteY80" fmla="*/ 193259 h 899278"/>
                <a:gd name="connsiteX81" fmla="*/ 171656 w 386721"/>
                <a:gd name="connsiteY81" fmla="*/ 134088 h 899278"/>
                <a:gd name="connsiteX82" fmla="*/ 178918 w 386721"/>
                <a:gd name="connsiteY82" fmla="*/ 125752 h 899278"/>
                <a:gd name="connsiteX83" fmla="*/ 185686 w 386721"/>
                <a:gd name="connsiteY83" fmla="*/ 130704 h 899278"/>
                <a:gd name="connsiteX84" fmla="*/ 182715 w 386721"/>
                <a:gd name="connsiteY84" fmla="*/ 154307 h 899278"/>
                <a:gd name="connsiteX85" fmla="*/ 170336 w 386721"/>
                <a:gd name="connsiteY85" fmla="*/ 188968 h 899278"/>
                <a:gd name="connsiteX86" fmla="*/ 156141 w 386721"/>
                <a:gd name="connsiteY86" fmla="*/ 247397 h 899278"/>
                <a:gd name="connsiteX87" fmla="*/ 145660 w 386721"/>
                <a:gd name="connsiteY87" fmla="*/ 291384 h 899278"/>
                <a:gd name="connsiteX88" fmla="*/ 146238 w 386721"/>
                <a:gd name="connsiteY88" fmla="*/ 296996 h 899278"/>
                <a:gd name="connsiteX89" fmla="*/ 138233 w 386721"/>
                <a:gd name="connsiteY89" fmla="*/ 303433 h 899278"/>
                <a:gd name="connsiteX90" fmla="*/ 133611 w 386721"/>
                <a:gd name="connsiteY90" fmla="*/ 304919 h 899278"/>
                <a:gd name="connsiteX91" fmla="*/ 138068 w 386721"/>
                <a:gd name="connsiteY91" fmla="*/ 307229 h 899278"/>
                <a:gd name="connsiteX92" fmla="*/ 142689 w 386721"/>
                <a:gd name="connsiteY92" fmla="*/ 308385 h 899278"/>
                <a:gd name="connsiteX93" fmla="*/ 141946 w 386721"/>
                <a:gd name="connsiteY93" fmla="*/ 317380 h 899278"/>
                <a:gd name="connsiteX94" fmla="*/ 123378 w 386721"/>
                <a:gd name="connsiteY94" fmla="*/ 316885 h 899278"/>
                <a:gd name="connsiteX95" fmla="*/ 115538 w 386721"/>
                <a:gd name="connsiteY95" fmla="*/ 324478 h 899278"/>
                <a:gd name="connsiteX96" fmla="*/ 115703 w 386721"/>
                <a:gd name="connsiteY96" fmla="*/ 327036 h 899278"/>
                <a:gd name="connsiteX97" fmla="*/ 118344 w 386721"/>
                <a:gd name="connsiteY97" fmla="*/ 327036 h 899278"/>
                <a:gd name="connsiteX98" fmla="*/ 125193 w 386721"/>
                <a:gd name="connsiteY98" fmla="*/ 325798 h 899278"/>
                <a:gd name="connsiteX99" fmla="*/ 166209 w 386721"/>
                <a:gd name="connsiteY99" fmla="*/ 329512 h 899278"/>
                <a:gd name="connsiteX100" fmla="*/ 165384 w 386721"/>
                <a:gd name="connsiteY100" fmla="*/ 340240 h 899278"/>
                <a:gd name="connsiteX101" fmla="*/ 160928 w 386721"/>
                <a:gd name="connsiteY101" fmla="*/ 345439 h 899278"/>
                <a:gd name="connsiteX102" fmla="*/ 151024 w 386721"/>
                <a:gd name="connsiteY102" fmla="*/ 352207 h 899278"/>
                <a:gd name="connsiteX103" fmla="*/ 128990 w 386721"/>
                <a:gd name="connsiteY103" fmla="*/ 352042 h 899278"/>
                <a:gd name="connsiteX104" fmla="*/ 114052 w 386721"/>
                <a:gd name="connsiteY104" fmla="*/ 356085 h 899278"/>
                <a:gd name="connsiteX105" fmla="*/ 111246 w 386721"/>
                <a:gd name="connsiteY105" fmla="*/ 358726 h 899278"/>
                <a:gd name="connsiteX106" fmla="*/ 100023 w 386721"/>
                <a:gd name="connsiteY106" fmla="*/ 358149 h 899278"/>
                <a:gd name="connsiteX107" fmla="*/ 100105 w 386721"/>
                <a:gd name="connsiteY107" fmla="*/ 357158 h 899278"/>
                <a:gd name="connsiteX108" fmla="*/ 102498 w 386721"/>
                <a:gd name="connsiteY108" fmla="*/ 323982 h 899278"/>
                <a:gd name="connsiteX109" fmla="*/ 99857 w 386721"/>
                <a:gd name="connsiteY109" fmla="*/ 319361 h 899278"/>
                <a:gd name="connsiteX110" fmla="*/ 90037 w 386721"/>
                <a:gd name="connsiteY110" fmla="*/ 317958 h 899278"/>
                <a:gd name="connsiteX111" fmla="*/ 70230 w 386721"/>
                <a:gd name="connsiteY111" fmla="*/ 320434 h 899278"/>
                <a:gd name="connsiteX112" fmla="*/ 62060 w 386721"/>
                <a:gd name="connsiteY112" fmla="*/ 329842 h 899278"/>
                <a:gd name="connsiteX113" fmla="*/ 70890 w 386721"/>
                <a:gd name="connsiteY113" fmla="*/ 379358 h 899278"/>
                <a:gd name="connsiteX114" fmla="*/ 77080 w 386721"/>
                <a:gd name="connsiteY114" fmla="*/ 403621 h 899278"/>
                <a:gd name="connsiteX115" fmla="*/ 82362 w 386721"/>
                <a:gd name="connsiteY115" fmla="*/ 410471 h 899278"/>
                <a:gd name="connsiteX116" fmla="*/ 80299 w 386721"/>
                <a:gd name="connsiteY116" fmla="*/ 417238 h 899278"/>
                <a:gd name="connsiteX117" fmla="*/ 78978 w 386721"/>
                <a:gd name="connsiteY117" fmla="*/ 416743 h 899278"/>
                <a:gd name="connsiteX118" fmla="*/ 77988 w 386721"/>
                <a:gd name="connsiteY118" fmla="*/ 416083 h 899278"/>
                <a:gd name="connsiteX119" fmla="*/ 74604 w 386721"/>
                <a:gd name="connsiteY119" fmla="*/ 417073 h 899278"/>
                <a:gd name="connsiteX120" fmla="*/ 65691 w 386721"/>
                <a:gd name="connsiteY120" fmla="*/ 417733 h 899278"/>
                <a:gd name="connsiteX121" fmla="*/ 43409 w 386721"/>
                <a:gd name="connsiteY121" fmla="*/ 411709 h 899278"/>
                <a:gd name="connsiteX122" fmla="*/ 17991 w 386721"/>
                <a:gd name="connsiteY122" fmla="*/ 437787 h 899278"/>
                <a:gd name="connsiteX123" fmla="*/ 17248 w 386721"/>
                <a:gd name="connsiteY123" fmla="*/ 483837 h 899278"/>
                <a:gd name="connsiteX124" fmla="*/ 27811 w 386721"/>
                <a:gd name="connsiteY124" fmla="*/ 511071 h 899278"/>
                <a:gd name="connsiteX125" fmla="*/ 45060 w 386721"/>
                <a:gd name="connsiteY125" fmla="*/ 547383 h 899278"/>
                <a:gd name="connsiteX126" fmla="*/ 76007 w 386721"/>
                <a:gd name="connsiteY126" fmla="*/ 582210 h 899278"/>
                <a:gd name="connsiteX127" fmla="*/ 103324 w 386721"/>
                <a:gd name="connsiteY127" fmla="*/ 600035 h 899278"/>
                <a:gd name="connsiteX128" fmla="*/ 107863 w 386721"/>
                <a:gd name="connsiteY128" fmla="*/ 600366 h 899278"/>
                <a:gd name="connsiteX129" fmla="*/ 107285 w 386721"/>
                <a:gd name="connsiteY129" fmla="*/ 595414 h 899278"/>
                <a:gd name="connsiteX130" fmla="*/ 100105 w 386721"/>
                <a:gd name="connsiteY130" fmla="*/ 564384 h 899278"/>
                <a:gd name="connsiteX131" fmla="*/ 92678 w 386721"/>
                <a:gd name="connsiteY131" fmla="*/ 526834 h 899278"/>
                <a:gd name="connsiteX132" fmla="*/ 104066 w 386721"/>
                <a:gd name="connsiteY132" fmla="*/ 523945 h 899278"/>
                <a:gd name="connsiteX133" fmla="*/ 107533 w 386721"/>
                <a:gd name="connsiteY133" fmla="*/ 539213 h 899278"/>
                <a:gd name="connsiteX134" fmla="*/ 123543 w 386721"/>
                <a:gd name="connsiteY134" fmla="*/ 604574 h 899278"/>
                <a:gd name="connsiteX135" fmla="*/ 138563 w 386721"/>
                <a:gd name="connsiteY135" fmla="*/ 653926 h 899278"/>
                <a:gd name="connsiteX136" fmla="*/ 151767 w 386721"/>
                <a:gd name="connsiteY136" fmla="*/ 691558 h 899278"/>
                <a:gd name="connsiteX137" fmla="*/ 167365 w 386721"/>
                <a:gd name="connsiteY137" fmla="*/ 714253 h 899278"/>
                <a:gd name="connsiteX138" fmla="*/ 183457 w 386721"/>
                <a:gd name="connsiteY138" fmla="*/ 726384 h 899278"/>
                <a:gd name="connsiteX139" fmla="*/ 221667 w 386721"/>
                <a:gd name="connsiteY139" fmla="*/ 754856 h 899278"/>
                <a:gd name="connsiteX140" fmla="*/ 263839 w 386721"/>
                <a:gd name="connsiteY140" fmla="*/ 783576 h 899278"/>
                <a:gd name="connsiteX141" fmla="*/ 275723 w 386721"/>
                <a:gd name="connsiteY141" fmla="*/ 790673 h 899278"/>
                <a:gd name="connsiteX142" fmla="*/ 295859 w 386721"/>
                <a:gd name="connsiteY142" fmla="*/ 802309 h 899278"/>
                <a:gd name="connsiteX143" fmla="*/ 325899 w 386721"/>
                <a:gd name="connsiteY143" fmla="*/ 821291 h 899278"/>
                <a:gd name="connsiteX144" fmla="*/ 368813 w 386721"/>
                <a:gd name="connsiteY144" fmla="*/ 817659 h 899278"/>
                <a:gd name="connsiteX145" fmla="*/ 383668 w 386721"/>
                <a:gd name="connsiteY145" fmla="*/ 810810 h 899278"/>
                <a:gd name="connsiteX146" fmla="*/ 147146 w 386721"/>
                <a:gd name="connsiteY146" fmla="*/ 343541 h 899278"/>
                <a:gd name="connsiteX147" fmla="*/ 141781 w 386721"/>
                <a:gd name="connsiteY147" fmla="*/ 340240 h 899278"/>
                <a:gd name="connsiteX148" fmla="*/ 140956 w 386721"/>
                <a:gd name="connsiteY148" fmla="*/ 341726 h 899278"/>
                <a:gd name="connsiteX149" fmla="*/ 145908 w 386721"/>
                <a:gd name="connsiteY149" fmla="*/ 344201 h 899278"/>
                <a:gd name="connsiteX150" fmla="*/ 147146 w 386721"/>
                <a:gd name="connsiteY150" fmla="*/ 343541 h 89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386721" h="899278">
                  <a:moveTo>
                    <a:pt x="384163" y="810645"/>
                  </a:moveTo>
                  <a:lnTo>
                    <a:pt x="386722" y="819723"/>
                  </a:lnTo>
                  <a:cubicBezTo>
                    <a:pt x="385236" y="820218"/>
                    <a:pt x="383833" y="820713"/>
                    <a:pt x="382430" y="821125"/>
                  </a:cubicBezTo>
                  <a:cubicBezTo>
                    <a:pt x="381853" y="821291"/>
                    <a:pt x="381357" y="821456"/>
                    <a:pt x="380202" y="822281"/>
                  </a:cubicBezTo>
                  <a:cubicBezTo>
                    <a:pt x="381027" y="823519"/>
                    <a:pt x="381770" y="823931"/>
                    <a:pt x="382430" y="823931"/>
                  </a:cubicBezTo>
                  <a:lnTo>
                    <a:pt x="385401" y="830121"/>
                  </a:lnTo>
                  <a:cubicBezTo>
                    <a:pt x="375911" y="834742"/>
                    <a:pt x="365925" y="838043"/>
                    <a:pt x="355526" y="840107"/>
                  </a:cubicBezTo>
                  <a:cubicBezTo>
                    <a:pt x="338278" y="843573"/>
                    <a:pt x="322103" y="841840"/>
                    <a:pt x="307413" y="830781"/>
                  </a:cubicBezTo>
                  <a:cubicBezTo>
                    <a:pt x="303122" y="827480"/>
                    <a:pt x="299243" y="823519"/>
                    <a:pt x="294869" y="820300"/>
                  </a:cubicBezTo>
                  <a:cubicBezTo>
                    <a:pt x="292476" y="818485"/>
                    <a:pt x="288514" y="814441"/>
                    <a:pt x="287276" y="820548"/>
                  </a:cubicBezTo>
                  <a:cubicBezTo>
                    <a:pt x="284883" y="832432"/>
                    <a:pt x="283398" y="844481"/>
                    <a:pt x="282242" y="856530"/>
                  </a:cubicBezTo>
                  <a:cubicBezTo>
                    <a:pt x="281004" y="869982"/>
                    <a:pt x="280839" y="883516"/>
                    <a:pt x="279519" y="896968"/>
                  </a:cubicBezTo>
                  <a:cubicBezTo>
                    <a:pt x="279436" y="897876"/>
                    <a:pt x="279354" y="898618"/>
                    <a:pt x="279354" y="899279"/>
                  </a:cubicBezTo>
                  <a:lnTo>
                    <a:pt x="268378" y="898783"/>
                  </a:lnTo>
                  <a:cubicBezTo>
                    <a:pt x="268378" y="896638"/>
                    <a:pt x="268460" y="894409"/>
                    <a:pt x="268543" y="892264"/>
                  </a:cubicBezTo>
                  <a:cubicBezTo>
                    <a:pt x="269038" y="882361"/>
                    <a:pt x="269451" y="872457"/>
                    <a:pt x="269781" y="862472"/>
                  </a:cubicBezTo>
                  <a:cubicBezTo>
                    <a:pt x="269946" y="857355"/>
                    <a:pt x="269946" y="852238"/>
                    <a:pt x="269946" y="847122"/>
                  </a:cubicBezTo>
                  <a:cubicBezTo>
                    <a:pt x="269946" y="834082"/>
                    <a:pt x="269946" y="820960"/>
                    <a:pt x="269698" y="807921"/>
                  </a:cubicBezTo>
                  <a:cubicBezTo>
                    <a:pt x="269698" y="806848"/>
                    <a:pt x="268955" y="805363"/>
                    <a:pt x="268130" y="804703"/>
                  </a:cubicBezTo>
                  <a:cubicBezTo>
                    <a:pt x="261280" y="799338"/>
                    <a:pt x="254761" y="792901"/>
                    <a:pt x="247168" y="789022"/>
                  </a:cubicBezTo>
                  <a:cubicBezTo>
                    <a:pt x="230168" y="780275"/>
                    <a:pt x="214818" y="768803"/>
                    <a:pt x="199138" y="757827"/>
                  </a:cubicBezTo>
                  <a:cubicBezTo>
                    <a:pt x="186511" y="748997"/>
                    <a:pt x="175287" y="738103"/>
                    <a:pt x="161670" y="730841"/>
                  </a:cubicBezTo>
                  <a:cubicBezTo>
                    <a:pt x="157709" y="728695"/>
                    <a:pt x="153087" y="725972"/>
                    <a:pt x="151024" y="722093"/>
                  </a:cubicBezTo>
                  <a:cubicBezTo>
                    <a:pt x="146733" y="714088"/>
                    <a:pt x="143927" y="705092"/>
                    <a:pt x="140626" y="696427"/>
                  </a:cubicBezTo>
                  <a:cubicBezTo>
                    <a:pt x="136169" y="684791"/>
                    <a:pt x="131300" y="673237"/>
                    <a:pt x="127752" y="661271"/>
                  </a:cubicBezTo>
                  <a:cubicBezTo>
                    <a:pt x="123460" y="646993"/>
                    <a:pt x="120819" y="632056"/>
                    <a:pt x="108605" y="622318"/>
                  </a:cubicBezTo>
                  <a:cubicBezTo>
                    <a:pt x="105882" y="620172"/>
                    <a:pt x="104066" y="615798"/>
                    <a:pt x="101178" y="614808"/>
                  </a:cubicBezTo>
                  <a:cubicBezTo>
                    <a:pt x="92925" y="611919"/>
                    <a:pt x="85580" y="607710"/>
                    <a:pt x="78153" y="602841"/>
                  </a:cubicBezTo>
                  <a:cubicBezTo>
                    <a:pt x="59667" y="590710"/>
                    <a:pt x="44564" y="574452"/>
                    <a:pt x="33423" y="555306"/>
                  </a:cubicBezTo>
                  <a:cubicBezTo>
                    <a:pt x="23107" y="537562"/>
                    <a:pt x="16835" y="517096"/>
                    <a:pt x="8583" y="497949"/>
                  </a:cubicBezTo>
                  <a:cubicBezTo>
                    <a:pt x="4126" y="487634"/>
                    <a:pt x="660" y="476905"/>
                    <a:pt x="82" y="465516"/>
                  </a:cubicBezTo>
                  <a:cubicBezTo>
                    <a:pt x="-578" y="451157"/>
                    <a:pt x="2723" y="437870"/>
                    <a:pt x="10481" y="425986"/>
                  </a:cubicBezTo>
                  <a:cubicBezTo>
                    <a:pt x="14359" y="419961"/>
                    <a:pt x="18321" y="413854"/>
                    <a:pt x="23107" y="408655"/>
                  </a:cubicBezTo>
                  <a:cubicBezTo>
                    <a:pt x="28472" y="402796"/>
                    <a:pt x="37219" y="403043"/>
                    <a:pt x="42996" y="396771"/>
                  </a:cubicBezTo>
                  <a:cubicBezTo>
                    <a:pt x="46628" y="392810"/>
                    <a:pt x="52652" y="394130"/>
                    <a:pt x="57686" y="396276"/>
                  </a:cubicBezTo>
                  <a:cubicBezTo>
                    <a:pt x="59749" y="397184"/>
                    <a:pt x="62143" y="397927"/>
                    <a:pt x="61317" y="394213"/>
                  </a:cubicBezTo>
                  <a:cubicBezTo>
                    <a:pt x="59914" y="388106"/>
                    <a:pt x="58181" y="381999"/>
                    <a:pt x="56118" y="376139"/>
                  </a:cubicBezTo>
                  <a:cubicBezTo>
                    <a:pt x="51992" y="364256"/>
                    <a:pt x="47205" y="352619"/>
                    <a:pt x="48030" y="339580"/>
                  </a:cubicBezTo>
                  <a:cubicBezTo>
                    <a:pt x="48361" y="334876"/>
                    <a:pt x="49846" y="330172"/>
                    <a:pt x="50259" y="325468"/>
                  </a:cubicBezTo>
                  <a:cubicBezTo>
                    <a:pt x="50424" y="323900"/>
                    <a:pt x="49103" y="322167"/>
                    <a:pt x="48443" y="320434"/>
                  </a:cubicBezTo>
                  <a:cubicBezTo>
                    <a:pt x="47453" y="321754"/>
                    <a:pt x="45967" y="322910"/>
                    <a:pt x="45555" y="324312"/>
                  </a:cubicBezTo>
                  <a:cubicBezTo>
                    <a:pt x="44482" y="328686"/>
                    <a:pt x="44399" y="333473"/>
                    <a:pt x="42831" y="337599"/>
                  </a:cubicBezTo>
                  <a:cubicBezTo>
                    <a:pt x="41511" y="340983"/>
                    <a:pt x="38787" y="346100"/>
                    <a:pt x="36559" y="346182"/>
                  </a:cubicBezTo>
                  <a:cubicBezTo>
                    <a:pt x="32515" y="346430"/>
                    <a:pt x="30370" y="341891"/>
                    <a:pt x="30782" y="337104"/>
                  </a:cubicBezTo>
                  <a:cubicBezTo>
                    <a:pt x="30782" y="336692"/>
                    <a:pt x="30782" y="336196"/>
                    <a:pt x="30782" y="335784"/>
                  </a:cubicBezTo>
                  <a:cubicBezTo>
                    <a:pt x="32433" y="322002"/>
                    <a:pt x="34414" y="308220"/>
                    <a:pt x="35569" y="294438"/>
                  </a:cubicBezTo>
                  <a:cubicBezTo>
                    <a:pt x="36972" y="277602"/>
                    <a:pt x="40355" y="261262"/>
                    <a:pt x="45555" y="245417"/>
                  </a:cubicBezTo>
                  <a:cubicBezTo>
                    <a:pt x="50919" y="229159"/>
                    <a:pt x="56448" y="212901"/>
                    <a:pt x="62803" y="197056"/>
                  </a:cubicBezTo>
                  <a:cubicBezTo>
                    <a:pt x="68910" y="181953"/>
                    <a:pt x="75760" y="167181"/>
                    <a:pt x="83187" y="152739"/>
                  </a:cubicBezTo>
                  <a:cubicBezTo>
                    <a:pt x="94493" y="130704"/>
                    <a:pt x="106130" y="108834"/>
                    <a:pt x="118261" y="87295"/>
                  </a:cubicBezTo>
                  <a:cubicBezTo>
                    <a:pt x="129072" y="68066"/>
                    <a:pt x="140378" y="49085"/>
                    <a:pt x="152345" y="30599"/>
                  </a:cubicBezTo>
                  <a:cubicBezTo>
                    <a:pt x="158369" y="21356"/>
                    <a:pt x="165879" y="12938"/>
                    <a:pt x="173802" y="5428"/>
                  </a:cubicBezTo>
                  <a:cubicBezTo>
                    <a:pt x="177433" y="1962"/>
                    <a:pt x="183540" y="971"/>
                    <a:pt x="188657" y="64"/>
                  </a:cubicBezTo>
                  <a:cubicBezTo>
                    <a:pt x="192618" y="-597"/>
                    <a:pt x="194681" y="4025"/>
                    <a:pt x="192205" y="7408"/>
                  </a:cubicBezTo>
                  <a:cubicBezTo>
                    <a:pt x="190637" y="9554"/>
                    <a:pt x="188657" y="11535"/>
                    <a:pt x="186511" y="13020"/>
                  </a:cubicBezTo>
                  <a:cubicBezTo>
                    <a:pt x="181889" y="16321"/>
                    <a:pt x="176195" y="18385"/>
                    <a:pt x="172481" y="22511"/>
                  </a:cubicBezTo>
                  <a:cubicBezTo>
                    <a:pt x="165549" y="30268"/>
                    <a:pt x="158947" y="38604"/>
                    <a:pt x="153418" y="47599"/>
                  </a:cubicBezTo>
                  <a:cubicBezTo>
                    <a:pt x="142359" y="65425"/>
                    <a:pt x="131961" y="83664"/>
                    <a:pt x="121645" y="101985"/>
                  </a:cubicBezTo>
                  <a:cubicBezTo>
                    <a:pt x="111989" y="118985"/>
                    <a:pt x="102498" y="135986"/>
                    <a:pt x="93503" y="153399"/>
                  </a:cubicBezTo>
                  <a:cubicBezTo>
                    <a:pt x="86736" y="166603"/>
                    <a:pt x="81454" y="180633"/>
                    <a:pt x="74687" y="193755"/>
                  </a:cubicBezTo>
                  <a:cubicBezTo>
                    <a:pt x="65444" y="211911"/>
                    <a:pt x="58676" y="231057"/>
                    <a:pt x="53147" y="250781"/>
                  </a:cubicBezTo>
                  <a:cubicBezTo>
                    <a:pt x="52652" y="252596"/>
                    <a:pt x="53972" y="254907"/>
                    <a:pt x="54468" y="257053"/>
                  </a:cubicBezTo>
                  <a:cubicBezTo>
                    <a:pt x="55788" y="255650"/>
                    <a:pt x="57604" y="254577"/>
                    <a:pt x="58181" y="252927"/>
                  </a:cubicBezTo>
                  <a:cubicBezTo>
                    <a:pt x="62225" y="241785"/>
                    <a:pt x="65196" y="230067"/>
                    <a:pt x="69983" y="219338"/>
                  </a:cubicBezTo>
                  <a:cubicBezTo>
                    <a:pt x="76915" y="203740"/>
                    <a:pt x="84920" y="188555"/>
                    <a:pt x="93090" y="173536"/>
                  </a:cubicBezTo>
                  <a:cubicBezTo>
                    <a:pt x="98289" y="164127"/>
                    <a:pt x="104396" y="155214"/>
                    <a:pt x="110338" y="146302"/>
                  </a:cubicBezTo>
                  <a:cubicBezTo>
                    <a:pt x="113887" y="141020"/>
                    <a:pt x="117683" y="135903"/>
                    <a:pt x="121645" y="130869"/>
                  </a:cubicBezTo>
                  <a:cubicBezTo>
                    <a:pt x="124203" y="127568"/>
                    <a:pt x="127339" y="124762"/>
                    <a:pt x="129897" y="121461"/>
                  </a:cubicBezTo>
                  <a:cubicBezTo>
                    <a:pt x="133859" y="116509"/>
                    <a:pt x="136912" y="110320"/>
                    <a:pt x="144257" y="110732"/>
                  </a:cubicBezTo>
                  <a:cubicBezTo>
                    <a:pt x="149126" y="111063"/>
                    <a:pt x="151107" y="115106"/>
                    <a:pt x="148301" y="119150"/>
                  </a:cubicBezTo>
                  <a:cubicBezTo>
                    <a:pt x="146485" y="121708"/>
                    <a:pt x="144009" y="123689"/>
                    <a:pt x="141946" y="126082"/>
                  </a:cubicBezTo>
                  <a:cubicBezTo>
                    <a:pt x="125854" y="144899"/>
                    <a:pt x="110173" y="163880"/>
                    <a:pt x="97712" y="186162"/>
                  </a:cubicBezTo>
                  <a:cubicBezTo>
                    <a:pt x="85910" y="207454"/>
                    <a:pt x="73779" y="228416"/>
                    <a:pt x="66434" y="252101"/>
                  </a:cubicBezTo>
                  <a:cubicBezTo>
                    <a:pt x="61482" y="268112"/>
                    <a:pt x="56613" y="284204"/>
                    <a:pt x="51084" y="300050"/>
                  </a:cubicBezTo>
                  <a:cubicBezTo>
                    <a:pt x="49764" y="303763"/>
                    <a:pt x="51744" y="305249"/>
                    <a:pt x="53147" y="304341"/>
                  </a:cubicBezTo>
                  <a:cubicBezTo>
                    <a:pt x="60657" y="299719"/>
                    <a:pt x="68580" y="302690"/>
                    <a:pt x="76172" y="302113"/>
                  </a:cubicBezTo>
                  <a:cubicBezTo>
                    <a:pt x="84095" y="301618"/>
                    <a:pt x="92265" y="303103"/>
                    <a:pt x="100023" y="301700"/>
                  </a:cubicBezTo>
                  <a:cubicBezTo>
                    <a:pt x="107367" y="300380"/>
                    <a:pt x="114052" y="298729"/>
                    <a:pt x="121397" y="301783"/>
                  </a:cubicBezTo>
                  <a:cubicBezTo>
                    <a:pt x="125358" y="303433"/>
                    <a:pt x="132786" y="297574"/>
                    <a:pt x="134024" y="292787"/>
                  </a:cubicBezTo>
                  <a:cubicBezTo>
                    <a:pt x="137655" y="279170"/>
                    <a:pt x="141038" y="265553"/>
                    <a:pt x="144422" y="251936"/>
                  </a:cubicBezTo>
                  <a:cubicBezTo>
                    <a:pt x="149374" y="232377"/>
                    <a:pt x="153995" y="212736"/>
                    <a:pt x="159194" y="193259"/>
                  </a:cubicBezTo>
                  <a:cubicBezTo>
                    <a:pt x="164394" y="173783"/>
                    <a:pt x="169263" y="154307"/>
                    <a:pt x="171656" y="134088"/>
                  </a:cubicBezTo>
                  <a:cubicBezTo>
                    <a:pt x="172069" y="130869"/>
                    <a:pt x="175865" y="127320"/>
                    <a:pt x="178918" y="125752"/>
                  </a:cubicBezTo>
                  <a:cubicBezTo>
                    <a:pt x="180239" y="125092"/>
                    <a:pt x="185768" y="128971"/>
                    <a:pt x="185686" y="130704"/>
                  </a:cubicBezTo>
                  <a:cubicBezTo>
                    <a:pt x="185521" y="138627"/>
                    <a:pt x="184943" y="146797"/>
                    <a:pt x="182715" y="154307"/>
                  </a:cubicBezTo>
                  <a:cubicBezTo>
                    <a:pt x="179249" y="166108"/>
                    <a:pt x="173389" y="177084"/>
                    <a:pt x="170336" y="188968"/>
                  </a:cubicBezTo>
                  <a:cubicBezTo>
                    <a:pt x="165301" y="208362"/>
                    <a:pt x="158782" y="227178"/>
                    <a:pt x="156141" y="247397"/>
                  </a:cubicBezTo>
                  <a:cubicBezTo>
                    <a:pt x="154243" y="262335"/>
                    <a:pt x="149044" y="276694"/>
                    <a:pt x="145660" y="291384"/>
                  </a:cubicBezTo>
                  <a:cubicBezTo>
                    <a:pt x="145165" y="293612"/>
                    <a:pt x="145165" y="295758"/>
                    <a:pt x="146238" y="296996"/>
                  </a:cubicBezTo>
                  <a:lnTo>
                    <a:pt x="138233" y="303433"/>
                  </a:lnTo>
                  <a:cubicBezTo>
                    <a:pt x="136912" y="303433"/>
                    <a:pt x="135097" y="304506"/>
                    <a:pt x="133611" y="304919"/>
                  </a:cubicBezTo>
                  <a:cubicBezTo>
                    <a:pt x="135097" y="305661"/>
                    <a:pt x="136582" y="306569"/>
                    <a:pt x="138068" y="307229"/>
                  </a:cubicBezTo>
                  <a:cubicBezTo>
                    <a:pt x="139305" y="307725"/>
                    <a:pt x="140626" y="308055"/>
                    <a:pt x="142689" y="308385"/>
                  </a:cubicBezTo>
                  <a:lnTo>
                    <a:pt x="141946" y="317380"/>
                  </a:lnTo>
                  <a:cubicBezTo>
                    <a:pt x="135757" y="316720"/>
                    <a:pt x="129485" y="316060"/>
                    <a:pt x="123378" y="316885"/>
                  </a:cubicBezTo>
                  <a:cubicBezTo>
                    <a:pt x="120489" y="317298"/>
                    <a:pt x="118013" y="321754"/>
                    <a:pt x="115538" y="324478"/>
                  </a:cubicBezTo>
                  <a:cubicBezTo>
                    <a:pt x="115125" y="324890"/>
                    <a:pt x="115290" y="326788"/>
                    <a:pt x="115703" y="327036"/>
                  </a:cubicBezTo>
                  <a:cubicBezTo>
                    <a:pt x="116363" y="327448"/>
                    <a:pt x="117436" y="327201"/>
                    <a:pt x="118344" y="327036"/>
                  </a:cubicBezTo>
                  <a:cubicBezTo>
                    <a:pt x="120654" y="326623"/>
                    <a:pt x="122965" y="325633"/>
                    <a:pt x="125193" y="325798"/>
                  </a:cubicBezTo>
                  <a:cubicBezTo>
                    <a:pt x="138893" y="326953"/>
                    <a:pt x="152510" y="328439"/>
                    <a:pt x="166209" y="329512"/>
                  </a:cubicBezTo>
                  <a:lnTo>
                    <a:pt x="165384" y="340240"/>
                  </a:lnTo>
                  <a:cubicBezTo>
                    <a:pt x="161258" y="340158"/>
                    <a:pt x="159442" y="341973"/>
                    <a:pt x="160928" y="345439"/>
                  </a:cubicBezTo>
                  <a:lnTo>
                    <a:pt x="151024" y="352207"/>
                  </a:lnTo>
                  <a:cubicBezTo>
                    <a:pt x="144092" y="351877"/>
                    <a:pt x="137160" y="352042"/>
                    <a:pt x="128990" y="352042"/>
                  </a:cubicBezTo>
                  <a:cubicBezTo>
                    <a:pt x="124038" y="353362"/>
                    <a:pt x="119004" y="354600"/>
                    <a:pt x="114052" y="356085"/>
                  </a:cubicBezTo>
                  <a:cubicBezTo>
                    <a:pt x="112979" y="356416"/>
                    <a:pt x="112154" y="357818"/>
                    <a:pt x="111246" y="358726"/>
                  </a:cubicBezTo>
                  <a:lnTo>
                    <a:pt x="100023" y="358149"/>
                  </a:lnTo>
                  <a:cubicBezTo>
                    <a:pt x="100023" y="358149"/>
                    <a:pt x="100105" y="357488"/>
                    <a:pt x="100105" y="357158"/>
                  </a:cubicBezTo>
                  <a:cubicBezTo>
                    <a:pt x="101013" y="346100"/>
                    <a:pt x="101921" y="335041"/>
                    <a:pt x="102498" y="323982"/>
                  </a:cubicBezTo>
                  <a:cubicBezTo>
                    <a:pt x="102498" y="322414"/>
                    <a:pt x="101095" y="319773"/>
                    <a:pt x="99857" y="319361"/>
                  </a:cubicBezTo>
                  <a:cubicBezTo>
                    <a:pt x="96721" y="318288"/>
                    <a:pt x="93255" y="317710"/>
                    <a:pt x="90037" y="317958"/>
                  </a:cubicBezTo>
                  <a:cubicBezTo>
                    <a:pt x="83435" y="318453"/>
                    <a:pt x="76832" y="319939"/>
                    <a:pt x="70230" y="320434"/>
                  </a:cubicBezTo>
                  <a:cubicBezTo>
                    <a:pt x="63050" y="320846"/>
                    <a:pt x="62225" y="322167"/>
                    <a:pt x="62060" y="329842"/>
                  </a:cubicBezTo>
                  <a:cubicBezTo>
                    <a:pt x="61730" y="347090"/>
                    <a:pt x="68415" y="362770"/>
                    <a:pt x="70890" y="379358"/>
                  </a:cubicBezTo>
                  <a:cubicBezTo>
                    <a:pt x="72128" y="387611"/>
                    <a:pt x="74439" y="395781"/>
                    <a:pt x="77080" y="403621"/>
                  </a:cubicBezTo>
                  <a:cubicBezTo>
                    <a:pt x="77905" y="406097"/>
                    <a:pt x="80134" y="409068"/>
                    <a:pt x="82362" y="410471"/>
                  </a:cubicBezTo>
                  <a:lnTo>
                    <a:pt x="80299" y="417238"/>
                  </a:lnTo>
                  <a:cubicBezTo>
                    <a:pt x="79886" y="417073"/>
                    <a:pt x="79391" y="416908"/>
                    <a:pt x="78978" y="416743"/>
                  </a:cubicBezTo>
                  <a:cubicBezTo>
                    <a:pt x="78648" y="416660"/>
                    <a:pt x="78318" y="416083"/>
                    <a:pt x="77988" y="416083"/>
                  </a:cubicBezTo>
                  <a:cubicBezTo>
                    <a:pt x="76832" y="416330"/>
                    <a:pt x="75760" y="416743"/>
                    <a:pt x="74604" y="417073"/>
                  </a:cubicBezTo>
                  <a:lnTo>
                    <a:pt x="65691" y="417733"/>
                  </a:lnTo>
                  <a:cubicBezTo>
                    <a:pt x="59914" y="410966"/>
                    <a:pt x="51414" y="407500"/>
                    <a:pt x="43409" y="411709"/>
                  </a:cubicBezTo>
                  <a:cubicBezTo>
                    <a:pt x="32680" y="417403"/>
                    <a:pt x="23602" y="425903"/>
                    <a:pt x="17991" y="437787"/>
                  </a:cubicBezTo>
                  <a:cubicBezTo>
                    <a:pt x="10811" y="452972"/>
                    <a:pt x="11471" y="468405"/>
                    <a:pt x="17248" y="483837"/>
                  </a:cubicBezTo>
                  <a:cubicBezTo>
                    <a:pt x="20549" y="492668"/>
                    <a:pt x="23850" y="501498"/>
                    <a:pt x="27811" y="511071"/>
                  </a:cubicBezTo>
                  <a:cubicBezTo>
                    <a:pt x="33423" y="523285"/>
                    <a:pt x="37632" y="536572"/>
                    <a:pt x="45060" y="547383"/>
                  </a:cubicBezTo>
                  <a:cubicBezTo>
                    <a:pt x="53890" y="560175"/>
                    <a:pt x="64783" y="571729"/>
                    <a:pt x="76007" y="582210"/>
                  </a:cubicBezTo>
                  <a:cubicBezTo>
                    <a:pt x="84012" y="589555"/>
                    <a:pt x="94081" y="594341"/>
                    <a:pt x="103324" y="600035"/>
                  </a:cubicBezTo>
                  <a:cubicBezTo>
                    <a:pt x="104479" y="600778"/>
                    <a:pt x="106295" y="600283"/>
                    <a:pt x="107863" y="600366"/>
                  </a:cubicBezTo>
                  <a:cubicBezTo>
                    <a:pt x="107698" y="598715"/>
                    <a:pt x="107698" y="596982"/>
                    <a:pt x="107285" y="595414"/>
                  </a:cubicBezTo>
                  <a:cubicBezTo>
                    <a:pt x="104892" y="585098"/>
                    <a:pt x="102333" y="574782"/>
                    <a:pt x="100105" y="564384"/>
                  </a:cubicBezTo>
                  <a:cubicBezTo>
                    <a:pt x="97464" y="551922"/>
                    <a:pt x="95319" y="539296"/>
                    <a:pt x="92678" y="526834"/>
                  </a:cubicBezTo>
                  <a:lnTo>
                    <a:pt x="104066" y="523945"/>
                  </a:lnTo>
                  <a:cubicBezTo>
                    <a:pt x="105139" y="529062"/>
                    <a:pt x="106295" y="534179"/>
                    <a:pt x="107533" y="539213"/>
                  </a:cubicBezTo>
                  <a:cubicBezTo>
                    <a:pt x="112732" y="561083"/>
                    <a:pt x="117766" y="582952"/>
                    <a:pt x="123543" y="604574"/>
                  </a:cubicBezTo>
                  <a:cubicBezTo>
                    <a:pt x="127999" y="621162"/>
                    <a:pt x="133281" y="637585"/>
                    <a:pt x="138563" y="653926"/>
                  </a:cubicBezTo>
                  <a:cubicBezTo>
                    <a:pt x="142607" y="666552"/>
                    <a:pt x="146733" y="679261"/>
                    <a:pt x="151767" y="691558"/>
                  </a:cubicBezTo>
                  <a:cubicBezTo>
                    <a:pt x="155316" y="700141"/>
                    <a:pt x="158947" y="709054"/>
                    <a:pt x="167365" y="714253"/>
                  </a:cubicBezTo>
                  <a:cubicBezTo>
                    <a:pt x="173059" y="717719"/>
                    <a:pt x="178918" y="721433"/>
                    <a:pt x="183457" y="726384"/>
                  </a:cubicBezTo>
                  <a:cubicBezTo>
                    <a:pt x="194516" y="738598"/>
                    <a:pt x="209206" y="744953"/>
                    <a:pt x="221667" y="754856"/>
                  </a:cubicBezTo>
                  <a:cubicBezTo>
                    <a:pt x="234954" y="765502"/>
                    <a:pt x="249727" y="774085"/>
                    <a:pt x="263839" y="783576"/>
                  </a:cubicBezTo>
                  <a:cubicBezTo>
                    <a:pt x="267718" y="786217"/>
                    <a:pt x="271596" y="790343"/>
                    <a:pt x="275723" y="790673"/>
                  </a:cubicBezTo>
                  <a:cubicBezTo>
                    <a:pt x="284388" y="791416"/>
                    <a:pt x="289257" y="798348"/>
                    <a:pt x="295859" y="802309"/>
                  </a:cubicBezTo>
                  <a:cubicBezTo>
                    <a:pt x="306010" y="808499"/>
                    <a:pt x="315253" y="816917"/>
                    <a:pt x="325899" y="821291"/>
                  </a:cubicBezTo>
                  <a:cubicBezTo>
                    <a:pt x="340094" y="827150"/>
                    <a:pt x="355196" y="823189"/>
                    <a:pt x="368813" y="817659"/>
                  </a:cubicBezTo>
                  <a:cubicBezTo>
                    <a:pt x="373847" y="815679"/>
                    <a:pt x="378799" y="813285"/>
                    <a:pt x="383668" y="810810"/>
                  </a:cubicBezTo>
                  <a:close/>
                  <a:moveTo>
                    <a:pt x="147146" y="343541"/>
                  </a:moveTo>
                  <a:cubicBezTo>
                    <a:pt x="145330" y="342386"/>
                    <a:pt x="143597" y="341313"/>
                    <a:pt x="141781" y="340240"/>
                  </a:cubicBezTo>
                  <a:cubicBezTo>
                    <a:pt x="141534" y="340735"/>
                    <a:pt x="141286" y="341231"/>
                    <a:pt x="140956" y="341726"/>
                  </a:cubicBezTo>
                  <a:cubicBezTo>
                    <a:pt x="142607" y="342551"/>
                    <a:pt x="144175" y="343376"/>
                    <a:pt x="145908" y="344201"/>
                  </a:cubicBezTo>
                  <a:cubicBezTo>
                    <a:pt x="146073" y="344284"/>
                    <a:pt x="146320" y="344201"/>
                    <a:pt x="147146" y="343541"/>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91" name="フリーフォーム: 図形 90">
              <a:extLst>
                <a:ext uri="{FF2B5EF4-FFF2-40B4-BE49-F238E27FC236}">
                  <a16:creationId xmlns:a16="http://schemas.microsoft.com/office/drawing/2014/main" id="{444E5A07-E4D7-CC3F-A5CE-2A10FD008041}"/>
                </a:ext>
              </a:extLst>
            </p:cNvPr>
            <p:cNvSpPr/>
            <p:nvPr/>
          </p:nvSpPr>
          <p:spPr>
            <a:xfrm>
              <a:off x="3099913" y="961084"/>
              <a:ext cx="72948" cy="19133"/>
            </a:xfrm>
            <a:custGeom>
              <a:avLst/>
              <a:gdLst>
                <a:gd name="connsiteX0" fmla="*/ 72812 w 72948"/>
                <a:gd name="connsiteY0" fmla="*/ 5308 h 19133"/>
                <a:gd name="connsiteX1" fmla="*/ 67117 w 72948"/>
                <a:gd name="connsiteY1" fmla="*/ 18182 h 19133"/>
                <a:gd name="connsiteX2" fmla="*/ 55646 w 72948"/>
                <a:gd name="connsiteY2" fmla="*/ 17769 h 19133"/>
                <a:gd name="connsiteX3" fmla="*/ 32208 w 72948"/>
                <a:gd name="connsiteY3" fmla="*/ 19090 h 19133"/>
                <a:gd name="connsiteX4" fmla="*/ 4809 w 72948"/>
                <a:gd name="connsiteY4" fmla="*/ 18182 h 19133"/>
                <a:gd name="connsiteX5" fmla="*/ 766 w 72948"/>
                <a:gd name="connsiteY5" fmla="*/ 6711 h 19133"/>
                <a:gd name="connsiteX6" fmla="*/ 8606 w 72948"/>
                <a:gd name="connsiteY6" fmla="*/ 2172 h 19133"/>
                <a:gd name="connsiteX7" fmla="*/ 26184 w 72948"/>
                <a:gd name="connsiteY7" fmla="*/ 2584 h 19133"/>
                <a:gd name="connsiteX8" fmla="*/ 65549 w 72948"/>
                <a:gd name="connsiteY8" fmla="*/ 26 h 19133"/>
                <a:gd name="connsiteX9" fmla="*/ 72812 w 72948"/>
                <a:gd name="connsiteY9" fmla="*/ 5308 h 19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48" h="19133">
                  <a:moveTo>
                    <a:pt x="72812" y="5308"/>
                  </a:moveTo>
                  <a:cubicBezTo>
                    <a:pt x="73224" y="10837"/>
                    <a:pt x="73059" y="16531"/>
                    <a:pt x="67117" y="18182"/>
                  </a:cubicBezTo>
                  <a:cubicBezTo>
                    <a:pt x="63569" y="19172"/>
                    <a:pt x="59442" y="17687"/>
                    <a:pt x="55646" y="17769"/>
                  </a:cubicBezTo>
                  <a:cubicBezTo>
                    <a:pt x="47806" y="18017"/>
                    <a:pt x="40048" y="19007"/>
                    <a:pt x="32208" y="19090"/>
                  </a:cubicBezTo>
                  <a:cubicBezTo>
                    <a:pt x="23048" y="19172"/>
                    <a:pt x="13887" y="19255"/>
                    <a:pt x="4809" y="18182"/>
                  </a:cubicBezTo>
                  <a:cubicBezTo>
                    <a:pt x="-1793" y="17439"/>
                    <a:pt x="105" y="10672"/>
                    <a:pt x="766" y="6711"/>
                  </a:cubicBezTo>
                  <a:cubicBezTo>
                    <a:pt x="1261" y="3905"/>
                    <a:pt x="3076" y="108"/>
                    <a:pt x="8606" y="2172"/>
                  </a:cubicBezTo>
                  <a:cubicBezTo>
                    <a:pt x="13722" y="4070"/>
                    <a:pt x="19912" y="2584"/>
                    <a:pt x="26184" y="2584"/>
                  </a:cubicBezTo>
                  <a:cubicBezTo>
                    <a:pt x="39718" y="1677"/>
                    <a:pt x="52593" y="686"/>
                    <a:pt x="65549" y="26"/>
                  </a:cubicBezTo>
                  <a:cubicBezTo>
                    <a:pt x="68850" y="-139"/>
                    <a:pt x="72399" y="356"/>
                    <a:pt x="72812" y="530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92" name="フリーフォーム: 図形 91">
              <a:extLst>
                <a:ext uri="{FF2B5EF4-FFF2-40B4-BE49-F238E27FC236}">
                  <a16:creationId xmlns:a16="http://schemas.microsoft.com/office/drawing/2014/main" id="{2EDE5706-709C-BD5E-4434-7BC404A0BD51}"/>
                </a:ext>
              </a:extLst>
            </p:cNvPr>
            <p:cNvSpPr/>
            <p:nvPr/>
          </p:nvSpPr>
          <p:spPr>
            <a:xfrm>
              <a:off x="3122301" y="352819"/>
              <a:ext cx="34248" cy="118905"/>
            </a:xfrm>
            <a:custGeom>
              <a:avLst/>
              <a:gdLst>
                <a:gd name="connsiteX0" fmla="*/ 33341 w 34248"/>
                <a:gd name="connsiteY0" fmla="*/ 111725 h 118905"/>
                <a:gd name="connsiteX1" fmla="*/ 34249 w 34248"/>
                <a:gd name="connsiteY1" fmla="*/ 116429 h 118905"/>
                <a:gd name="connsiteX2" fmla="*/ 22695 w 34248"/>
                <a:gd name="connsiteY2" fmla="*/ 118905 h 118905"/>
                <a:gd name="connsiteX3" fmla="*/ 17413 w 34248"/>
                <a:gd name="connsiteY3" fmla="*/ 92992 h 118905"/>
                <a:gd name="connsiteX4" fmla="*/ 13617 w 34248"/>
                <a:gd name="connsiteY4" fmla="*/ 64933 h 118905"/>
                <a:gd name="connsiteX5" fmla="*/ 11554 w 34248"/>
                <a:gd name="connsiteY5" fmla="*/ 62209 h 118905"/>
                <a:gd name="connsiteX6" fmla="*/ 10068 w 34248"/>
                <a:gd name="connsiteY6" fmla="*/ 65510 h 118905"/>
                <a:gd name="connsiteX7" fmla="*/ 0 w 34248"/>
                <a:gd name="connsiteY7" fmla="*/ 63365 h 118905"/>
                <a:gd name="connsiteX8" fmla="*/ 165 w 34248"/>
                <a:gd name="connsiteY8" fmla="*/ 62622 h 118905"/>
                <a:gd name="connsiteX9" fmla="*/ 9078 w 34248"/>
                <a:gd name="connsiteY9" fmla="*/ 5843 h 118905"/>
                <a:gd name="connsiteX10" fmla="*/ 14112 w 34248"/>
                <a:gd name="connsiteY10" fmla="*/ 396 h 118905"/>
                <a:gd name="connsiteX11" fmla="*/ 21127 w 34248"/>
                <a:gd name="connsiteY11" fmla="*/ 5018 h 118905"/>
                <a:gd name="connsiteX12" fmla="*/ 22365 w 34248"/>
                <a:gd name="connsiteY12" fmla="*/ 13023 h 118905"/>
                <a:gd name="connsiteX13" fmla="*/ 25006 w 34248"/>
                <a:gd name="connsiteY13" fmla="*/ 58743 h 118905"/>
                <a:gd name="connsiteX14" fmla="*/ 28554 w 34248"/>
                <a:gd name="connsiteY14" fmla="*/ 82181 h 118905"/>
                <a:gd name="connsiteX15" fmla="*/ 33506 w 34248"/>
                <a:gd name="connsiteY15" fmla="*/ 111643 h 11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248" h="118905">
                  <a:moveTo>
                    <a:pt x="33341" y="111725"/>
                  </a:moveTo>
                  <a:cubicBezTo>
                    <a:pt x="33671" y="113293"/>
                    <a:pt x="33919" y="114861"/>
                    <a:pt x="34249" y="116429"/>
                  </a:cubicBezTo>
                  <a:lnTo>
                    <a:pt x="22695" y="118905"/>
                  </a:lnTo>
                  <a:cubicBezTo>
                    <a:pt x="20962" y="110240"/>
                    <a:pt x="18899" y="101657"/>
                    <a:pt x="17413" y="92992"/>
                  </a:cubicBezTo>
                  <a:cubicBezTo>
                    <a:pt x="15845" y="83749"/>
                    <a:pt x="14937" y="74258"/>
                    <a:pt x="13617" y="64933"/>
                  </a:cubicBezTo>
                  <a:cubicBezTo>
                    <a:pt x="13452" y="63942"/>
                    <a:pt x="12297" y="63117"/>
                    <a:pt x="11554" y="62209"/>
                  </a:cubicBezTo>
                  <a:cubicBezTo>
                    <a:pt x="11059" y="63282"/>
                    <a:pt x="10233" y="64355"/>
                    <a:pt x="10068" y="65510"/>
                  </a:cubicBezTo>
                  <a:lnTo>
                    <a:pt x="0" y="63365"/>
                  </a:lnTo>
                  <a:lnTo>
                    <a:pt x="165" y="62622"/>
                  </a:lnTo>
                  <a:cubicBezTo>
                    <a:pt x="3466" y="43723"/>
                    <a:pt x="5859" y="24742"/>
                    <a:pt x="9078" y="5843"/>
                  </a:cubicBezTo>
                  <a:cubicBezTo>
                    <a:pt x="9408" y="3697"/>
                    <a:pt x="12049" y="1057"/>
                    <a:pt x="14112" y="396"/>
                  </a:cubicBezTo>
                  <a:cubicBezTo>
                    <a:pt x="17331" y="-759"/>
                    <a:pt x="20467" y="561"/>
                    <a:pt x="21127" y="5018"/>
                  </a:cubicBezTo>
                  <a:cubicBezTo>
                    <a:pt x="21540" y="7659"/>
                    <a:pt x="22200" y="10382"/>
                    <a:pt x="22365" y="13023"/>
                  </a:cubicBezTo>
                  <a:cubicBezTo>
                    <a:pt x="23273" y="28291"/>
                    <a:pt x="23768" y="43558"/>
                    <a:pt x="25006" y="58743"/>
                  </a:cubicBezTo>
                  <a:cubicBezTo>
                    <a:pt x="25583" y="66583"/>
                    <a:pt x="27316" y="74341"/>
                    <a:pt x="28554" y="82181"/>
                  </a:cubicBezTo>
                  <a:cubicBezTo>
                    <a:pt x="30122" y="92001"/>
                    <a:pt x="31690" y="101822"/>
                    <a:pt x="33506" y="11164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93" name="フリーフォーム: 図形 92">
              <a:extLst>
                <a:ext uri="{FF2B5EF4-FFF2-40B4-BE49-F238E27FC236}">
                  <a16:creationId xmlns:a16="http://schemas.microsoft.com/office/drawing/2014/main" id="{3D091823-9565-EADA-3AEE-DE391DB370BA}"/>
                </a:ext>
              </a:extLst>
            </p:cNvPr>
            <p:cNvSpPr/>
            <p:nvPr/>
          </p:nvSpPr>
          <p:spPr>
            <a:xfrm>
              <a:off x="3115864" y="185553"/>
              <a:ext cx="28570" cy="25220"/>
            </a:xfrm>
            <a:custGeom>
              <a:avLst/>
              <a:gdLst>
                <a:gd name="connsiteX0" fmla="*/ 27564 w 28570"/>
                <a:gd name="connsiteY0" fmla="*/ 132 h 25220"/>
                <a:gd name="connsiteX1" fmla="*/ 28554 w 28570"/>
                <a:gd name="connsiteY1" fmla="*/ 1783 h 25220"/>
                <a:gd name="connsiteX2" fmla="*/ 26656 w 28570"/>
                <a:gd name="connsiteY2" fmla="*/ 4094 h 25220"/>
                <a:gd name="connsiteX3" fmla="*/ 5364 w 28570"/>
                <a:gd name="connsiteY3" fmla="*/ 21754 h 25220"/>
                <a:gd name="connsiteX4" fmla="*/ 0 w 28570"/>
                <a:gd name="connsiteY4" fmla="*/ 25221 h 25220"/>
                <a:gd name="connsiteX5" fmla="*/ 1238 w 28570"/>
                <a:gd name="connsiteY5" fmla="*/ 18618 h 25220"/>
                <a:gd name="connsiteX6" fmla="*/ 20054 w 28570"/>
                <a:gd name="connsiteY6" fmla="*/ 958 h 25220"/>
                <a:gd name="connsiteX7" fmla="*/ 27564 w 28570"/>
                <a:gd name="connsiteY7" fmla="*/ 50 h 2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0" h="25220">
                  <a:moveTo>
                    <a:pt x="27564" y="132"/>
                  </a:moveTo>
                  <a:cubicBezTo>
                    <a:pt x="27564" y="132"/>
                    <a:pt x="28719" y="1535"/>
                    <a:pt x="28554" y="1783"/>
                  </a:cubicBezTo>
                  <a:cubicBezTo>
                    <a:pt x="28142" y="2691"/>
                    <a:pt x="27399" y="3433"/>
                    <a:pt x="26656" y="4094"/>
                  </a:cubicBezTo>
                  <a:cubicBezTo>
                    <a:pt x="19559" y="10036"/>
                    <a:pt x="12462" y="15895"/>
                    <a:pt x="5364" y="21754"/>
                  </a:cubicBezTo>
                  <a:cubicBezTo>
                    <a:pt x="3136" y="23322"/>
                    <a:pt x="1568" y="24313"/>
                    <a:pt x="0" y="25221"/>
                  </a:cubicBezTo>
                  <a:cubicBezTo>
                    <a:pt x="330" y="22992"/>
                    <a:pt x="0" y="19856"/>
                    <a:pt x="1238" y="18618"/>
                  </a:cubicBezTo>
                  <a:cubicBezTo>
                    <a:pt x="7262" y="12429"/>
                    <a:pt x="13534" y="6404"/>
                    <a:pt x="20054" y="958"/>
                  </a:cubicBezTo>
                  <a:cubicBezTo>
                    <a:pt x="21787" y="-445"/>
                    <a:pt x="25006" y="132"/>
                    <a:pt x="27564" y="5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94" name="フリーフォーム: 図形 93">
              <a:extLst>
                <a:ext uri="{FF2B5EF4-FFF2-40B4-BE49-F238E27FC236}">
                  <a16:creationId xmlns:a16="http://schemas.microsoft.com/office/drawing/2014/main" id="{C6E6A27D-7C70-F5C9-E9F2-EE77A0C324B2}"/>
                </a:ext>
              </a:extLst>
            </p:cNvPr>
            <p:cNvSpPr/>
            <p:nvPr/>
          </p:nvSpPr>
          <p:spPr>
            <a:xfrm>
              <a:off x="3105578" y="702136"/>
              <a:ext cx="37716" cy="190455"/>
            </a:xfrm>
            <a:custGeom>
              <a:avLst/>
              <a:gdLst>
                <a:gd name="connsiteX0" fmla="*/ 35787 w 37716"/>
                <a:gd name="connsiteY0" fmla="*/ 175621 h 190455"/>
                <a:gd name="connsiteX1" fmla="*/ 34384 w 37716"/>
                <a:gd name="connsiteY1" fmla="*/ 187753 h 190455"/>
                <a:gd name="connsiteX2" fmla="*/ 26956 w 37716"/>
                <a:gd name="connsiteY2" fmla="*/ 188578 h 190455"/>
                <a:gd name="connsiteX3" fmla="*/ 17053 w 37716"/>
                <a:gd name="connsiteY3" fmla="*/ 179252 h 190455"/>
                <a:gd name="connsiteX4" fmla="*/ 5004 w 37716"/>
                <a:gd name="connsiteY4" fmla="*/ 166296 h 190455"/>
                <a:gd name="connsiteX5" fmla="*/ 713 w 37716"/>
                <a:gd name="connsiteY5" fmla="*/ 149955 h 190455"/>
                <a:gd name="connsiteX6" fmla="*/ 4591 w 37716"/>
                <a:gd name="connsiteY6" fmla="*/ 122639 h 190455"/>
                <a:gd name="connsiteX7" fmla="*/ 8635 w 37716"/>
                <a:gd name="connsiteY7" fmla="*/ 83769 h 190455"/>
                <a:gd name="connsiteX8" fmla="*/ 10781 w 37716"/>
                <a:gd name="connsiteY8" fmla="*/ 59836 h 190455"/>
                <a:gd name="connsiteX9" fmla="*/ 14577 w 37716"/>
                <a:gd name="connsiteY9" fmla="*/ 9164 h 190455"/>
                <a:gd name="connsiteX10" fmla="*/ 26048 w 37716"/>
                <a:gd name="connsiteY10" fmla="*/ 334 h 190455"/>
                <a:gd name="connsiteX11" fmla="*/ 31330 w 37716"/>
                <a:gd name="connsiteY11" fmla="*/ 13373 h 190455"/>
                <a:gd name="connsiteX12" fmla="*/ 25553 w 37716"/>
                <a:gd name="connsiteY12" fmla="*/ 49685 h 190455"/>
                <a:gd name="connsiteX13" fmla="*/ 20684 w 37716"/>
                <a:gd name="connsiteY13" fmla="*/ 84429 h 190455"/>
                <a:gd name="connsiteX14" fmla="*/ 18126 w 37716"/>
                <a:gd name="connsiteY14" fmla="*/ 112983 h 190455"/>
                <a:gd name="connsiteX15" fmla="*/ 15650 w 37716"/>
                <a:gd name="connsiteY15" fmla="*/ 138897 h 190455"/>
                <a:gd name="connsiteX16" fmla="*/ 21014 w 37716"/>
                <a:gd name="connsiteY16" fmla="*/ 158538 h 190455"/>
                <a:gd name="connsiteX17" fmla="*/ 35787 w 37716"/>
                <a:gd name="connsiteY17" fmla="*/ 175539 h 1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16" h="190455">
                  <a:moveTo>
                    <a:pt x="35787" y="175621"/>
                  </a:moveTo>
                  <a:cubicBezTo>
                    <a:pt x="40161" y="180408"/>
                    <a:pt x="35952" y="184039"/>
                    <a:pt x="34384" y="187753"/>
                  </a:cubicBezTo>
                  <a:cubicBezTo>
                    <a:pt x="32733" y="191714"/>
                    <a:pt x="29515" y="190724"/>
                    <a:pt x="26956" y="188578"/>
                  </a:cubicBezTo>
                  <a:cubicBezTo>
                    <a:pt x="23490" y="185690"/>
                    <a:pt x="20272" y="182553"/>
                    <a:pt x="17053" y="179252"/>
                  </a:cubicBezTo>
                  <a:cubicBezTo>
                    <a:pt x="12927" y="175044"/>
                    <a:pt x="9048" y="170587"/>
                    <a:pt x="5004" y="166296"/>
                  </a:cubicBezTo>
                  <a:cubicBezTo>
                    <a:pt x="630" y="161757"/>
                    <a:pt x="-1103" y="157053"/>
                    <a:pt x="713" y="149955"/>
                  </a:cubicBezTo>
                  <a:cubicBezTo>
                    <a:pt x="3023" y="141125"/>
                    <a:pt x="3601" y="131799"/>
                    <a:pt x="4591" y="122639"/>
                  </a:cubicBezTo>
                  <a:cubicBezTo>
                    <a:pt x="5994" y="109847"/>
                    <a:pt x="7067" y="96890"/>
                    <a:pt x="8635" y="83769"/>
                  </a:cubicBezTo>
                  <a:cubicBezTo>
                    <a:pt x="9543" y="75598"/>
                    <a:pt x="10203" y="67758"/>
                    <a:pt x="10781" y="59836"/>
                  </a:cubicBezTo>
                  <a:cubicBezTo>
                    <a:pt x="12019" y="43000"/>
                    <a:pt x="13009" y="26000"/>
                    <a:pt x="14577" y="9164"/>
                  </a:cubicBezTo>
                  <a:cubicBezTo>
                    <a:pt x="15155" y="2892"/>
                    <a:pt x="21097" y="-1234"/>
                    <a:pt x="26048" y="334"/>
                  </a:cubicBezTo>
                  <a:cubicBezTo>
                    <a:pt x="30753" y="1737"/>
                    <a:pt x="32486" y="7018"/>
                    <a:pt x="31330" y="13373"/>
                  </a:cubicBezTo>
                  <a:cubicBezTo>
                    <a:pt x="29102" y="25422"/>
                    <a:pt x="27369" y="37553"/>
                    <a:pt x="25553" y="49685"/>
                  </a:cubicBezTo>
                  <a:cubicBezTo>
                    <a:pt x="23820" y="61239"/>
                    <a:pt x="22087" y="72793"/>
                    <a:pt x="20684" y="84429"/>
                  </a:cubicBezTo>
                  <a:cubicBezTo>
                    <a:pt x="19529" y="93919"/>
                    <a:pt x="19034" y="103493"/>
                    <a:pt x="18126" y="112983"/>
                  </a:cubicBezTo>
                  <a:cubicBezTo>
                    <a:pt x="17383" y="121649"/>
                    <a:pt x="16558" y="130231"/>
                    <a:pt x="15650" y="138897"/>
                  </a:cubicBezTo>
                  <a:cubicBezTo>
                    <a:pt x="14907" y="146242"/>
                    <a:pt x="15485" y="152926"/>
                    <a:pt x="21014" y="158538"/>
                  </a:cubicBezTo>
                  <a:cubicBezTo>
                    <a:pt x="26214" y="163820"/>
                    <a:pt x="30753" y="169927"/>
                    <a:pt x="35787" y="17553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95" name="フリーフォーム: 図形 94">
              <a:extLst>
                <a:ext uri="{FF2B5EF4-FFF2-40B4-BE49-F238E27FC236}">
                  <a16:creationId xmlns:a16="http://schemas.microsoft.com/office/drawing/2014/main" id="{4226D95D-5984-09E9-8CFF-552D9421DA7E}"/>
                </a:ext>
              </a:extLst>
            </p:cNvPr>
            <p:cNvSpPr/>
            <p:nvPr/>
          </p:nvSpPr>
          <p:spPr>
            <a:xfrm>
              <a:off x="3003709" y="416266"/>
              <a:ext cx="128577" cy="128151"/>
            </a:xfrm>
            <a:custGeom>
              <a:avLst/>
              <a:gdLst>
                <a:gd name="connsiteX0" fmla="*/ 118509 w 128577"/>
                <a:gd name="connsiteY0" fmla="*/ 0 h 128151"/>
                <a:gd name="connsiteX1" fmla="*/ 128577 w 128577"/>
                <a:gd name="connsiteY1" fmla="*/ 2146 h 128151"/>
                <a:gd name="connsiteX2" fmla="*/ 126019 w 128577"/>
                <a:gd name="connsiteY2" fmla="*/ 20797 h 128151"/>
                <a:gd name="connsiteX3" fmla="*/ 117519 w 128577"/>
                <a:gd name="connsiteY3" fmla="*/ 59832 h 128151"/>
                <a:gd name="connsiteX4" fmla="*/ 114300 w 128577"/>
                <a:gd name="connsiteY4" fmla="*/ 75512 h 128151"/>
                <a:gd name="connsiteX5" fmla="*/ 116116 w 128577"/>
                <a:gd name="connsiteY5" fmla="*/ 111494 h 128151"/>
                <a:gd name="connsiteX6" fmla="*/ 110751 w 128577"/>
                <a:gd name="connsiteY6" fmla="*/ 122800 h 128151"/>
                <a:gd name="connsiteX7" fmla="*/ 104892 w 128577"/>
                <a:gd name="connsiteY7" fmla="*/ 125029 h 128151"/>
                <a:gd name="connsiteX8" fmla="*/ 87974 w 128577"/>
                <a:gd name="connsiteY8" fmla="*/ 127339 h 128151"/>
                <a:gd name="connsiteX9" fmla="*/ 69570 w 128577"/>
                <a:gd name="connsiteY9" fmla="*/ 121727 h 128151"/>
                <a:gd name="connsiteX10" fmla="*/ 58677 w 128577"/>
                <a:gd name="connsiteY10" fmla="*/ 120159 h 128151"/>
                <a:gd name="connsiteX11" fmla="*/ 11389 w 128577"/>
                <a:gd name="connsiteY11" fmla="*/ 119004 h 128151"/>
                <a:gd name="connsiteX12" fmla="*/ 11389 w 128577"/>
                <a:gd name="connsiteY12" fmla="*/ 112237 h 128151"/>
                <a:gd name="connsiteX13" fmla="*/ 9573 w 128577"/>
                <a:gd name="connsiteY13" fmla="*/ 109761 h 128151"/>
                <a:gd name="connsiteX14" fmla="*/ 7180 w 128577"/>
                <a:gd name="connsiteY14" fmla="*/ 111246 h 128151"/>
                <a:gd name="connsiteX15" fmla="*/ 0 w 128577"/>
                <a:gd name="connsiteY15" fmla="*/ 104149 h 128151"/>
                <a:gd name="connsiteX16" fmla="*/ 5777 w 128577"/>
                <a:gd name="connsiteY16" fmla="*/ 100766 h 128151"/>
                <a:gd name="connsiteX17" fmla="*/ 9573 w 128577"/>
                <a:gd name="connsiteY17" fmla="*/ 89955 h 128151"/>
                <a:gd name="connsiteX18" fmla="*/ 18321 w 128577"/>
                <a:gd name="connsiteY18" fmla="*/ 48939 h 128151"/>
                <a:gd name="connsiteX19" fmla="*/ 25501 w 128577"/>
                <a:gd name="connsiteY19" fmla="*/ 23190 h 128151"/>
                <a:gd name="connsiteX20" fmla="*/ 32103 w 128577"/>
                <a:gd name="connsiteY20" fmla="*/ 25171 h 128151"/>
                <a:gd name="connsiteX21" fmla="*/ 32103 w 128577"/>
                <a:gd name="connsiteY21" fmla="*/ 25171 h 128151"/>
                <a:gd name="connsiteX22" fmla="*/ 17248 w 128577"/>
                <a:gd name="connsiteY22" fmla="*/ 101013 h 128151"/>
                <a:gd name="connsiteX23" fmla="*/ 20632 w 128577"/>
                <a:gd name="connsiteY23" fmla="*/ 105387 h 128151"/>
                <a:gd name="connsiteX24" fmla="*/ 41594 w 128577"/>
                <a:gd name="connsiteY24" fmla="*/ 106790 h 128151"/>
                <a:gd name="connsiteX25" fmla="*/ 90120 w 128577"/>
                <a:gd name="connsiteY25" fmla="*/ 105387 h 128151"/>
                <a:gd name="connsiteX26" fmla="*/ 95401 w 128577"/>
                <a:gd name="connsiteY26" fmla="*/ 100931 h 128151"/>
                <a:gd name="connsiteX27" fmla="*/ 102911 w 128577"/>
                <a:gd name="connsiteY27" fmla="*/ 72624 h 128151"/>
                <a:gd name="connsiteX28" fmla="*/ 109844 w 128577"/>
                <a:gd name="connsiteY28" fmla="*/ 42089 h 128151"/>
                <a:gd name="connsiteX29" fmla="*/ 118591 w 128577"/>
                <a:gd name="connsiteY29" fmla="*/ 0 h 1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8577" h="128151">
                  <a:moveTo>
                    <a:pt x="118509" y="0"/>
                  </a:moveTo>
                  <a:lnTo>
                    <a:pt x="128577" y="2146"/>
                  </a:lnTo>
                  <a:cubicBezTo>
                    <a:pt x="127669" y="8335"/>
                    <a:pt x="127257" y="14690"/>
                    <a:pt x="126019" y="20797"/>
                  </a:cubicBezTo>
                  <a:cubicBezTo>
                    <a:pt x="123378" y="33836"/>
                    <a:pt x="120325" y="46875"/>
                    <a:pt x="117519" y="59832"/>
                  </a:cubicBezTo>
                  <a:cubicBezTo>
                    <a:pt x="116363" y="65031"/>
                    <a:pt x="114878" y="70231"/>
                    <a:pt x="114300" y="75512"/>
                  </a:cubicBezTo>
                  <a:cubicBezTo>
                    <a:pt x="113062" y="87561"/>
                    <a:pt x="110421" y="99610"/>
                    <a:pt x="116116" y="111494"/>
                  </a:cubicBezTo>
                  <a:cubicBezTo>
                    <a:pt x="118922" y="117436"/>
                    <a:pt x="117106" y="120490"/>
                    <a:pt x="110751" y="122800"/>
                  </a:cubicBezTo>
                  <a:cubicBezTo>
                    <a:pt x="108771" y="123543"/>
                    <a:pt x="106873" y="124616"/>
                    <a:pt x="104892" y="125029"/>
                  </a:cubicBezTo>
                  <a:cubicBezTo>
                    <a:pt x="99198" y="126184"/>
                    <a:pt x="92100" y="129733"/>
                    <a:pt x="87974" y="127339"/>
                  </a:cubicBezTo>
                  <a:cubicBezTo>
                    <a:pt x="81867" y="123873"/>
                    <a:pt x="76503" y="121315"/>
                    <a:pt x="69570" y="121727"/>
                  </a:cubicBezTo>
                  <a:cubicBezTo>
                    <a:pt x="65939" y="121975"/>
                    <a:pt x="62308" y="120242"/>
                    <a:pt x="58677" y="120159"/>
                  </a:cubicBezTo>
                  <a:cubicBezTo>
                    <a:pt x="42914" y="119664"/>
                    <a:pt x="27151" y="119252"/>
                    <a:pt x="11389" y="119004"/>
                  </a:cubicBezTo>
                  <a:lnTo>
                    <a:pt x="11389" y="112237"/>
                  </a:lnTo>
                  <a:cubicBezTo>
                    <a:pt x="10894" y="111329"/>
                    <a:pt x="10398" y="110009"/>
                    <a:pt x="9573" y="109761"/>
                  </a:cubicBezTo>
                  <a:cubicBezTo>
                    <a:pt x="8995" y="109513"/>
                    <a:pt x="8005" y="110751"/>
                    <a:pt x="7180" y="111246"/>
                  </a:cubicBezTo>
                  <a:lnTo>
                    <a:pt x="0" y="104149"/>
                  </a:lnTo>
                  <a:cubicBezTo>
                    <a:pt x="2063" y="103984"/>
                    <a:pt x="4787" y="102581"/>
                    <a:pt x="5777" y="100766"/>
                  </a:cubicBezTo>
                  <a:cubicBezTo>
                    <a:pt x="7593" y="97547"/>
                    <a:pt x="8748" y="93751"/>
                    <a:pt x="9573" y="89955"/>
                  </a:cubicBezTo>
                  <a:cubicBezTo>
                    <a:pt x="12544" y="76338"/>
                    <a:pt x="15102" y="62556"/>
                    <a:pt x="18321" y="48939"/>
                  </a:cubicBezTo>
                  <a:cubicBezTo>
                    <a:pt x="20384" y="40273"/>
                    <a:pt x="23438" y="31855"/>
                    <a:pt x="25501" y="23190"/>
                  </a:cubicBezTo>
                  <a:lnTo>
                    <a:pt x="32103" y="25171"/>
                  </a:lnTo>
                  <a:lnTo>
                    <a:pt x="32103" y="25171"/>
                  </a:lnTo>
                  <a:cubicBezTo>
                    <a:pt x="25913" y="50176"/>
                    <a:pt x="21952" y="75677"/>
                    <a:pt x="17248" y="101013"/>
                  </a:cubicBezTo>
                  <a:cubicBezTo>
                    <a:pt x="17001" y="102251"/>
                    <a:pt x="19311" y="105222"/>
                    <a:pt x="20632" y="105387"/>
                  </a:cubicBezTo>
                  <a:cubicBezTo>
                    <a:pt x="27564" y="106295"/>
                    <a:pt x="34579" y="106873"/>
                    <a:pt x="41594" y="106790"/>
                  </a:cubicBezTo>
                  <a:cubicBezTo>
                    <a:pt x="57769" y="106625"/>
                    <a:pt x="73944" y="106130"/>
                    <a:pt x="90120" y="105387"/>
                  </a:cubicBezTo>
                  <a:cubicBezTo>
                    <a:pt x="92018" y="105387"/>
                    <a:pt x="94824" y="102911"/>
                    <a:pt x="95401" y="100931"/>
                  </a:cubicBezTo>
                  <a:cubicBezTo>
                    <a:pt x="98207" y="91605"/>
                    <a:pt x="100601" y="82114"/>
                    <a:pt x="102911" y="72624"/>
                  </a:cubicBezTo>
                  <a:cubicBezTo>
                    <a:pt x="105387" y="62473"/>
                    <a:pt x="107698" y="52322"/>
                    <a:pt x="109844" y="42089"/>
                  </a:cubicBezTo>
                  <a:cubicBezTo>
                    <a:pt x="112897" y="28059"/>
                    <a:pt x="116116" y="14112"/>
                    <a:pt x="118591"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96" name="フリーフォーム: 図形 95">
              <a:extLst>
                <a:ext uri="{FF2B5EF4-FFF2-40B4-BE49-F238E27FC236}">
                  <a16:creationId xmlns:a16="http://schemas.microsoft.com/office/drawing/2014/main" id="{4986EB6A-BF51-183B-B4BA-156D729C489B}"/>
                </a:ext>
              </a:extLst>
            </p:cNvPr>
            <p:cNvSpPr/>
            <p:nvPr/>
          </p:nvSpPr>
          <p:spPr>
            <a:xfrm>
              <a:off x="2978943" y="1259115"/>
              <a:ext cx="152270" cy="356351"/>
            </a:xfrm>
            <a:custGeom>
              <a:avLst/>
              <a:gdLst>
                <a:gd name="connsiteX0" fmla="*/ 152188 w 152270"/>
                <a:gd name="connsiteY0" fmla="*/ 354619 h 356351"/>
                <a:gd name="connsiteX1" fmla="*/ 141542 w 152270"/>
                <a:gd name="connsiteY1" fmla="*/ 356352 h 356351"/>
                <a:gd name="connsiteX2" fmla="*/ 115216 w 152270"/>
                <a:gd name="connsiteY2" fmla="*/ 290165 h 356351"/>
                <a:gd name="connsiteX3" fmla="*/ 99288 w 152270"/>
                <a:gd name="connsiteY3" fmla="*/ 261611 h 356351"/>
                <a:gd name="connsiteX4" fmla="*/ 76345 w 152270"/>
                <a:gd name="connsiteY4" fmla="*/ 219770 h 356351"/>
                <a:gd name="connsiteX5" fmla="*/ 49442 w 152270"/>
                <a:gd name="connsiteY5" fmla="*/ 177681 h 356351"/>
                <a:gd name="connsiteX6" fmla="*/ 48534 w 152270"/>
                <a:gd name="connsiteY6" fmla="*/ 163404 h 356351"/>
                <a:gd name="connsiteX7" fmla="*/ 66607 w 152270"/>
                <a:gd name="connsiteY7" fmla="*/ 135840 h 356351"/>
                <a:gd name="connsiteX8" fmla="*/ 81215 w 152270"/>
                <a:gd name="connsiteY8" fmla="*/ 104809 h 356351"/>
                <a:gd name="connsiteX9" fmla="*/ 79316 w 152270"/>
                <a:gd name="connsiteY9" fmla="*/ 95401 h 356351"/>
                <a:gd name="connsiteX10" fmla="*/ 33927 w 152270"/>
                <a:gd name="connsiteY10" fmla="*/ 52652 h 356351"/>
                <a:gd name="connsiteX11" fmla="*/ 3969 w 152270"/>
                <a:gd name="connsiteY11" fmla="*/ 28554 h 356351"/>
                <a:gd name="connsiteX12" fmla="*/ 1163 w 152270"/>
                <a:gd name="connsiteY12" fmla="*/ 13039 h 356351"/>
                <a:gd name="connsiteX13" fmla="*/ 4629 w 152270"/>
                <a:gd name="connsiteY13" fmla="*/ 0 h 356351"/>
                <a:gd name="connsiteX14" fmla="*/ 16596 w 152270"/>
                <a:gd name="connsiteY14" fmla="*/ 3549 h 356351"/>
                <a:gd name="connsiteX15" fmla="*/ 15771 w 152270"/>
                <a:gd name="connsiteY15" fmla="*/ 6850 h 356351"/>
                <a:gd name="connsiteX16" fmla="*/ 18411 w 152270"/>
                <a:gd name="connsiteY16" fmla="*/ 17908 h 356351"/>
                <a:gd name="connsiteX17" fmla="*/ 68010 w 152270"/>
                <a:gd name="connsiteY17" fmla="*/ 65857 h 356351"/>
                <a:gd name="connsiteX18" fmla="*/ 98793 w 152270"/>
                <a:gd name="connsiteY18" fmla="*/ 91027 h 356351"/>
                <a:gd name="connsiteX19" fmla="*/ 100196 w 152270"/>
                <a:gd name="connsiteY19" fmla="*/ 114713 h 356351"/>
                <a:gd name="connsiteX20" fmla="*/ 95162 w 152270"/>
                <a:gd name="connsiteY20" fmla="*/ 118921 h 356351"/>
                <a:gd name="connsiteX21" fmla="*/ 67515 w 152270"/>
                <a:gd name="connsiteY21" fmla="*/ 160598 h 356351"/>
                <a:gd name="connsiteX22" fmla="*/ 66607 w 152270"/>
                <a:gd name="connsiteY22" fmla="*/ 171409 h 356351"/>
                <a:gd name="connsiteX23" fmla="*/ 90788 w 152270"/>
                <a:gd name="connsiteY23" fmla="*/ 214735 h 356351"/>
                <a:gd name="connsiteX24" fmla="*/ 115298 w 152270"/>
                <a:gd name="connsiteY24" fmla="*/ 261858 h 356351"/>
                <a:gd name="connsiteX25" fmla="*/ 134940 w 152270"/>
                <a:gd name="connsiteY25" fmla="*/ 303865 h 356351"/>
                <a:gd name="connsiteX26" fmla="*/ 152270 w 152270"/>
                <a:gd name="connsiteY26" fmla="*/ 354866 h 35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270" h="356351">
                  <a:moveTo>
                    <a:pt x="152188" y="354619"/>
                  </a:moveTo>
                  <a:lnTo>
                    <a:pt x="141542" y="356352"/>
                  </a:lnTo>
                  <a:cubicBezTo>
                    <a:pt x="134032" y="333739"/>
                    <a:pt x="125779" y="311457"/>
                    <a:pt x="115216" y="290165"/>
                  </a:cubicBezTo>
                  <a:cubicBezTo>
                    <a:pt x="110347" y="280427"/>
                    <a:pt x="104570" y="271184"/>
                    <a:pt x="99288" y="261611"/>
                  </a:cubicBezTo>
                  <a:cubicBezTo>
                    <a:pt x="91530" y="247746"/>
                    <a:pt x="83773" y="233799"/>
                    <a:pt x="76345" y="219770"/>
                  </a:cubicBezTo>
                  <a:cubicBezTo>
                    <a:pt x="68505" y="204915"/>
                    <a:pt x="61078" y="189730"/>
                    <a:pt x="49442" y="177681"/>
                  </a:cubicBezTo>
                  <a:cubicBezTo>
                    <a:pt x="45728" y="173802"/>
                    <a:pt x="45645" y="167695"/>
                    <a:pt x="48534" y="163404"/>
                  </a:cubicBezTo>
                  <a:cubicBezTo>
                    <a:pt x="54641" y="154243"/>
                    <a:pt x="61243" y="145495"/>
                    <a:pt x="66607" y="135840"/>
                  </a:cubicBezTo>
                  <a:cubicBezTo>
                    <a:pt x="72137" y="125854"/>
                    <a:pt x="76098" y="114960"/>
                    <a:pt x="81215" y="104809"/>
                  </a:cubicBezTo>
                  <a:cubicBezTo>
                    <a:pt x="83360" y="100518"/>
                    <a:pt x="81792" y="97629"/>
                    <a:pt x="79316" y="95401"/>
                  </a:cubicBezTo>
                  <a:cubicBezTo>
                    <a:pt x="64131" y="81289"/>
                    <a:pt x="51092" y="64454"/>
                    <a:pt x="33927" y="52652"/>
                  </a:cubicBezTo>
                  <a:cubicBezTo>
                    <a:pt x="23446" y="45472"/>
                    <a:pt x="13790" y="36807"/>
                    <a:pt x="3969" y="28554"/>
                  </a:cubicBezTo>
                  <a:cubicBezTo>
                    <a:pt x="-900" y="24510"/>
                    <a:pt x="-570" y="19064"/>
                    <a:pt x="1163" y="13039"/>
                  </a:cubicBezTo>
                  <a:cubicBezTo>
                    <a:pt x="2401" y="8665"/>
                    <a:pt x="3557" y="4374"/>
                    <a:pt x="4629" y="0"/>
                  </a:cubicBezTo>
                  <a:lnTo>
                    <a:pt x="16596" y="3549"/>
                  </a:lnTo>
                  <a:cubicBezTo>
                    <a:pt x="16348" y="4621"/>
                    <a:pt x="16018" y="5777"/>
                    <a:pt x="15771" y="6850"/>
                  </a:cubicBezTo>
                  <a:cubicBezTo>
                    <a:pt x="14450" y="11884"/>
                    <a:pt x="15358" y="14937"/>
                    <a:pt x="18411" y="17908"/>
                  </a:cubicBezTo>
                  <a:cubicBezTo>
                    <a:pt x="34917" y="33919"/>
                    <a:pt x="51175" y="50259"/>
                    <a:pt x="68010" y="65857"/>
                  </a:cubicBezTo>
                  <a:cubicBezTo>
                    <a:pt x="77748" y="74852"/>
                    <a:pt x="88147" y="83105"/>
                    <a:pt x="98793" y="91027"/>
                  </a:cubicBezTo>
                  <a:cubicBezTo>
                    <a:pt x="105643" y="96144"/>
                    <a:pt x="106880" y="109431"/>
                    <a:pt x="100196" y="114713"/>
                  </a:cubicBezTo>
                  <a:cubicBezTo>
                    <a:pt x="98463" y="116116"/>
                    <a:pt x="96317" y="117188"/>
                    <a:pt x="95162" y="118921"/>
                  </a:cubicBezTo>
                  <a:cubicBezTo>
                    <a:pt x="85836" y="132786"/>
                    <a:pt x="76758" y="146733"/>
                    <a:pt x="67515" y="160598"/>
                  </a:cubicBezTo>
                  <a:cubicBezTo>
                    <a:pt x="65204" y="164064"/>
                    <a:pt x="64297" y="167282"/>
                    <a:pt x="66607" y="171409"/>
                  </a:cubicBezTo>
                  <a:cubicBezTo>
                    <a:pt x="74777" y="185768"/>
                    <a:pt x="82948" y="200128"/>
                    <a:pt x="90788" y="214735"/>
                  </a:cubicBezTo>
                  <a:cubicBezTo>
                    <a:pt x="99123" y="230333"/>
                    <a:pt x="107458" y="246013"/>
                    <a:pt x="115298" y="261858"/>
                  </a:cubicBezTo>
                  <a:cubicBezTo>
                    <a:pt x="122148" y="275723"/>
                    <a:pt x="128750" y="289752"/>
                    <a:pt x="134940" y="303865"/>
                  </a:cubicBezTo>
                  <a:cubicBezTo>
                    <a:pt x="142120" y="320288"/>
                    <a:pt x="150867" y="336133"/>
                    <a:pt x="152270" y="354866"/>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97" name="フリーフォーム: 図形 96">
              <a:extLst>
                <a:ext uri="{FF2B5EF4-FFF2-40B4-BE49-F238E27FC236}">
                  <a16:creationId xmlns:a16="http://schemas.microsoft.com/office/drawing/2014/main" id="{EC3C3193-11B9-EFC0-5D52-63352C3053E9}"/>
                </a:ext>
              </a:extLst>
            </p:cNvPr>
            <p:cNvSpPr/>
            <p:nvPr/>
          </p:nvSpPr>
          <p:spPr>
            <a:xfrm>
              <a:off x="2858709" y="603505"/>
              <a:ext cx="240349" cy="150792"/>
            </a:xfrm>
            <a:custGeom>
              <a:avLst/>
              <a:gdLst>
                <a:gd name="connsiteX0" fmla="*/ 237513 w 240349"/>
                <a:gd name="connsiteY0" fmla="*/ 10579 h 150792"/>
                <a:gd name="connsiteX1" fmla="*/ 238998 w 240349"/>
                <a:gd name="connsiteY1" fmla="*/ 17181 h 150792"/>
                <a:gd name="connsiteX2" fmla="*/ 231736 w 240349"/>
                <a:gd name="connsiteY2" fmla="*/ 35089 h 150792"/>
                <a:gd name="connsiteX3" fmla="*/ 232479 w 240349"/>
                <a:gd name="connsiteY3" fmla="*/ 42104 h 150792"/>
                <a:gd name="connsiteX4" fmla="*/ 223236 w 240349"/>
                <a:gd name="connsiteY4" fmla="*/ 42847 h 150792"/>
                <a:gd name="connsiteX5" fmla="*/ 221008 w 240349"/>
                <a:gd name="connsiteY5" fmla="*/ 39628 h 150792"/>
                <a:gd name="connsiteX6" fmla="*/ 218532 w 240349"/>
                <a:gd name="connsiteY6" fmla="*/ 43259 h 150792"/>
                <a:gd name="connsiteX7" fmla="*/ 217046 w 240349"/>
                <a:gd name="connsiteY7" fmla="*/ 66945 h 150792"/>
                <a:gd name="connsiteX8" fmla="*/ 207226 w 240349"/>
                <a:gd name="connsiteY8" fmla="*/ 66284 h 150792"/>
                <a:gd name="connsiteX9" fmla="*/ 207143 w 240349"/>
                <a:gd name="connsiteY9" fmla="*/ 52832 h 150792"/>
                <a:gd name="connsiteX10" fmla="*/ 208959 w 240349"/>
                <a:gd name="connsiteY10" fmla="*/ 30880 h 150792"/>
                <a:gd name="connsiteX11" fmla="*/ 206565 w 240349"/>
                <a:gd name="connsiteY11" fmla="*/ 26506 h 150792"/>
                <a:gd name="connsiteX12" fmla="*/ 201696 w 240349"/>
                <a:gd name="connsiteY12" fmla="*/ 26506 h 150792"/>
                <a:gd name="connsiteX13" fmla="*/ 151685 w 240349"/>
                <a:gd name="connsiteY13" fmla="*/ 31788 h 150792"/>
                <a:gd name="connsiteX14" fmla="*/ 149209 w 240349"/>
                <a:gd name="connsiteY14" fmla="*/ 31788 h 150792"/>
                <a:gd name="connsiteX15" fmla="*/ 111907 w 240349"/>
                <a:gd name="connsiteY15" fmla="*/ 25433 h 150792"/>
                <a:gd name="connsiteX16" fmla="*/ 80464 w 240349"/>
                <a:gd name="connsiteY16" fmla="*/ 25103 h 150792"/>
                <a:gd name="connsiteX17" fmla="*/ 73697 w 240349"/>
                <a:gd name="connsiteY17" fmla="*/ 32448 h 150792"/>
                <a:gd name="connsiteX18" fmla="*/ 74935 w 240349"/>
                <a:gd name="connsiteY18" fmla="*/ 64799 h 150792"/>
                <a:gd name="connsiteX19" fmla="*/ 75842 w 240349"/>
                <a:gd name="connsiteY19" fmla="*/ 92198 h 150792"/>
                <a:gd name="connsiteX20" fmla="*/ 64536 w 240349"/>
                <a:gd name="connsiteY20" fmla="*/ 92858 h 150792"/>
                <a:gd name="connsiteX21" fmla="*/ 62556 w 240349"/>
                <a:gd name="connsiteY21" fmla="*/ 67605 h 150792"/>
                <a:gd name="connsiteX22" fmla="*/ 60657 w 240349"/>
                <a:gd name="connsiteY22" fmla="*/ 62241 h 150792"/>
                <a:gd name="connsiteX23" fmla="*/ 60245 w 240349"/>
                <a:gd name="connsiteY23" fmla="*/ 62983 h 150792"/>
                <a:gd name="connsiteX24" fmla="*/ 51662 w 240349"/>
                <a:gd name="connsiteY24" fmla="*/ 57289 h 150792"/>
                <a:gd name="connsiteX25" fmla="*/ 52735 w 240349"/>
                <a:gd name="connsiteY25" fmla="*/ 54731 h 150792"/>
                <a:gd name="connsiteX26" fmla="*/ 47948 w 240349"/>
                <a:gd name="connsiteY26" fmla="*/ 55473 h 150792"/>
                <a:gd name="connsiteX27" fmla="*/ 45472 w 240349"/>
                <a:gd name="connsiteY27" fmla="*/ 56134 h 150792"/>
                <a:gd name="connsiteX28" fmla="*/ 40521 w 240349"/>
                <a:gd name="connsiteY28" fmla="*/ 67275 h 150792"/>
                <a:gd name="connsiteX29" fmla="*/ 25831 w 240349"/>
                <a:gd name="connsiteY29" fmla="*/ 67275 h 150792"/>
                <a:gd name="connsiteX30" fmla="*/ 22860 w 240349"/>
                <a:gd name="connsiteY30" fmla="*/ 72722 h 150792"/>
                <a:gd name="connsiteX31" fmla="*/ 29462 w 240349"/>
                <a:gd name="connsiteY31" fmla="*/ 98140 h 150792"/>
                <a:gd name="connsiteX32" fmla="*/ 35157 w 240349"/>
                <a:gd name="connsiteY32" fmla="*/ 131893 h 150792"/>
                <a:gd name="connsiteX33" fmla="*/ 36147 w 240349"/>
                <a:gd name="connsiteY33" fmla="*/ 136845 h 150792"/>
                <a:gd name="connsiteX34" fmla="*/ 38375 w 240349"/>
                <a:gd name="connsiteY34" fmla="*/ 147904 h 150792"/>
                <a:gd name="connsiteX35" fmla="*/ 26986 w 240349"/>
                <a:gd name="connsiteY35" fmla="*/ 150792 h 150792"/>
                <a:gd name="connsiteX36" fmla="*/ 17248 w 240349"/>
                <a:gd name="connsiteY36" fmla="*/ 108373 h 150792"/>
                <a:gd name="connsiteX37" fmla="*/ 5942 w 240349"/>
                <a:gd name="connsiteY37" fmla="*/ 53410 h 150792"/>
                <a:gd name="connsiteX38" fmla="*/ 0 w 240349"/>
                <a:gd name="connsiteY38" fmla="*/ 41856 h 150792"/>
                <a:gd name="connsiteX39" fmla="*/ 8913 w 240349"/>
                <a:gd name="connsiteY39" fmla="*/ 41196 h 150792"/>
                <a:gd name="connsiteX40" fmla="*/ 12297 w 240349"/>
                <a:gd name="connsiteY40" fmla="*/ 44167 h 150792"/>
                <a:gd name="connsiteX41" fmla="*/ 20879 w 240349"/>
                <a:gd name="connsiteY41" fmla="*/ 43507 h 150792"/>
                <a:gd name="connsiteX42" fmla="*/ 14525 w 240349"/>
                <a:gd name="connsiteY42" fmla="*/ 41279 h 150792"/>
                <a:gd name="connsiteX43" fmla="*/ 16588 w 240349"/>
                <a:gd name="connsiteY43" fmla="*/ 34511 h 150792"/>
                <a:gd name="connsiteX44" fmla="*/ 18156 w 240349"/>
                <a:gd name="connsiteY44" fmla="*/ 35254 h 150792"/>
                <a:gd name="connsiteX45" fmla="*/ 36560 w 240349"/>
                <a:gd name="connsiteY45" fmla="*/ 36822 h 150792"/>
                <a:gd name="connsiteX46" fmla="*/ 39943 w 240349"/>
                <a:gd name="connsiteY46" fmla="*/ 31540 h 150792"/>
                <a:gd name="connsiteX47" fmla="*/ 42171 w 240349"/>
                <a:gd name="connsiteY47" fmla="*/ 14787 h 150792"/>
                <a:gd name="connsiteX48" fmla="*/ 56201 w 240349"/>
                <a:gd name="connsiteY48" fmla="*/ 6782 h 150792"/>
                <a:gd name="connsiteX49" fmla="*/ 75265 w 240349"/>
                <a:gd name="connsiteY49" fmla="*/ 5214 h 150792"/>
                <a:gd name="connsiteX50" fmla="*/ 93833 w 240349"/>
                <a:gd name="connsiteY50" fmla="*/ 5132 h 150792"/>
                <a:gd name="connsiteX51" fmla="*/ 129072 w 240349"/>
                <a:gd name="connsiteY51" fmla="*/ 3069 h 150792"/>
                <a:gd name="connsiteX52" fmla="*/ 138068 w 240349"/>
                <a:gd name="connsiteY52" fmla="*/ 2078 h 150792"/>
                <a:gd name="connsiteX53" fmla="*/ 140544 w 240349"/>
                <a:gd name="connsiteY53" fmla="*/ 1913 h 150792"/>
                <a:gd name="connsiteX54" fmla="*/ 192948 w 240349"/>
                <a:gd name="connsiteY54" fmla="*/ 15 h 150792"/>
                <a:gd name="connsiteX55" fmla="*/ 205905 w 240349"/>
                <a:gd name="connsiteY55" fmla="*/ 1171 h 150792"/>
                <a:gd name="connsiteX56" fmla="*/ 237348 w 240349"/>
                <a:gd name="connsiteY56" fmla="*/ 10331 h 150792"/>
                <a:gd name="connsiteX57" fmla="*/ 225712 w 240349"/>
                <a:gd name="connsiteY57" fmla="*/ 28487 h 150792"/>
                <a:gd name="connsiteX58" fmla="*/ 225134 w 240349"/>
                <a:gd name="connsiteY58" fmla="*/ 25268 h 150792"/>
                <a:gd name="connsiteX59" fmla="*/ 223236 w 240349"/>
                <a:gd name="connsiteY59" fmla="*/ 26176 h 150792"/>
                <a:gd name="connsiteX60" fmla="*/ 225712 w 240349"/>
                <a:gd name="connsiteY60" fmla="*/ 28487 h 150792"/>
                <a:gd name="connsiteX61" fmla="*/ 134932 w 240349"/>
                <a:gd name="connsiteY61" fmla="*/ 21060 h 150792"/>
                <a:gd name="connsiteX62" fmla="*/ 135592 w 240349"/>
                <a:gd name="connsiteY62" fmla="*/ 18584 h 150792"/>
                <a:gd name="connsiteX63" fmla="*/ 132539 w 240349"/>
                <a:gd name="connsiteY63" fmla="*/ 19574 h 150792"/>
                <a:gd name="connsiteX64" fmla="*/ 134932 w 240349"/>
                <a:gd name="connsiteY64" fmla="*/ 21060 h 15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40349" h="150792">
                  <a:moveTo>
                    <a:pt x="237513" y="10579"/>
                  </a:moveTo>
                  <a:cubicBezTo>
                    <a:pt x="241227" y="12477"/>
                    <a:pt x="240814" y="13715"/>
                    <a:pt x="238998" y="17181"/>
                  </a:cubicBezTo>
                  <a:cubicBezTo>
                    <a:pt x="236027" y="22793"/>
                    <a:pt x="230416" y="27084"/>
                    <a:pt x="231736" y="35089"/>
                  </a:cubicBezTo>
                  <a:cubicBezTo>
                    <a:pt x="232149" y="37400"/>
                    <a:pt x="232314" y="39793"/>
                    <a:pt x="232479" y="42104"/>
                  </a:cubicBezTo>
                  <a:lnTo>
                    <a:pt x="223236" y="42847"/>
                  </a:lnTo>
                  <a:cubicBezTo>
                    <a:pt x="223236" y="41774"/>
                    <a:pt x="221750" y="40701"/>
                    <a:pt x="221008" y="39628"/>
                  </a:cubicBezTo>
                  <a:cubicBezTo>
                    <a:pt x="220182" y="40784"/>
                    <a:pt x="218614" y="42021"/>
                    <a:pt x="218532" y="43259"/>
                  </a:cubicBezTo>
                  <a:cubicBezTo>
                    <a:pt x="217954" y="51182"/>
                    <a:pt x="217459" y="59022"/>
                    <a:pt x="217046" y="66945"/>
                  </a:cubicBezTo>
                  <a:lnTo>
                    <a:pt x="207226" y="66284"/>
                  </a:lnTo>
                  <a:cubicBezTo>
                    <a:pt x="207556" y="61745"/>
                    <a:pt x="207721" y="57289"/>
                    <a:pt x="207143" y="52832"/>
                  </a:cubicBezTo>
                  <a:cubicBezTo>
                    <a:pt x="206153" y="45075"/>
                    <a:pt x="205658" y="37813"/>
                    <a:pt x="208959" y="30880"/>
                  </a:cubicBezTo>
                  <a:cubicBezTo>
                    <a:pt x="210857" y="27084"/>
                    <a:pt x="208794" y="26836"/>
                    <a:pt x="206565" y="26506"/>
                  </a:cubicBezTo>
                  <a:cubicBezTo>
                    <a:pt x="204997" y="26259"/>
                    <a:pt x="203264" y="26341"/>
                    <a:pt x="201696" y="26506"/>
                  </a:cubicBezTo>
                  <a:cubicBezTo>
                    <a:pt x="185438" y="28239"/>
                    <a:pt x="169181" y="29972"/>
                    <a:pt x="151685" y="31788"/>
                  </a:cubicBezTo>
                  <a:cubicBezTo>
                    <a:pt x="150859" y="31788"/>
                    <a:pt x="150034" y="31871"/>
                    <a:pt x="149209" y="31788"/>
                  </a:cubicBezTo>
                  <a:cubicBezTo>
                    <a:pt x="136747" y="29642"/>
                    <a:pt x="124451" y="26671"/>
                    <a:pt x="111907" y="25433"/>
                  </a:cubicBezTo>
                  <a:cubicBezTo>
                    <a:pt x="101508" y="24361"/>
                    <a:pt x="90945" y="25433"/>
                    <a:pt x="80464" y="25103"/>
                  </a:cubicBezTo>
                  <a:cubicBezTo>
                    <a:pt x="75512" y="25021"/>
                    <a:pt x="73449" y="27084"/>
                    <a:pt x="73697" y="32448"/>
                  </a:cubicBezTo>
                  <a:cubicBezTo>
                    <a:pt x="74192" y="43259"/>
                    <a:pt x="74604" y="53988"/>
                    <a:pt x="74935" y="64799"/>
                  </a:cubicBezTo>
                  <a:cubicBezTo>
                    <a:pt x="75265" y="73959"/>
                    <a:pt x="75512" y="83120"/>
                    <a:pt x="75842" y="92198"/>
                  </a:cubicBezTo>
                  <a:lnTo>
                    <a:pt x="64536" y="92858"/>
                  </a:lnTo>
                  <a:cubicBezTo>
                    <a:pt x="64041" y="84440"/>
                    <a:pt x="63298" y="76023"/>
                    <a:pt x="62556" y="67605"/>
                  </a:cubicBezTo>
                  <a:cubicBezTo>
                    <a:pt x="62390" y="65789"/>
                    <a:pt x="61318" y="63974"/>
                    <a:pt x="60657" y="62241"/>
                  </a:cubicBezTo>
                  <a:cubicBezTo>
                    <a:pt x="60575" y="62488"/>
                    <a:pt x="60410" y="62736"/>
                    <a:pt x="60245" y="62983"/>
                  </a:cubicBezTo>
                  <a:lnTo>
                    <a:pt x="51662" y="57289"/>
                  </a:lnTo>
                  <a:cubicBezTo>
                    <a:pt x="51662" y="57289"/>
                    <a:pt x="52322" y="55638"/>
                    <a:pt x="52735" y="54731"/>
                  </a:cubicBezTo>
                  <a:cubicBezTo>
                    <a:pt x="51167" y="54978"/>
                    <a:pt x="49516" y="55308"/>
                    <a:pt x="47948" y="55473"/>
                  </a:cubicBezTo>
                  <a:cubicBezTo>
                    <a:pt x="47371" y="55556"/>
                    <a:pt x="46710" y="55473"/>
                    <a:pt x="45472" y="56134"/>
                  </a:cubicBezTo>
                  <a:lnTo>
                    <a:pt x="40521" y="67275"/>
                  </a:lnTo>
                  <a:cubicBezTo>
                    <a:pt x="35652" y="67522"/>
                    <a:pt x="30700" y="67275"/>
                    <a:pt x="25831" y="67275"/>
                  </a:cubicBezTo>
                  <a:cubicBezTo>
                    <a:pt x="22282" y="67357"/>
                    <a:pt x="21787" y="69090"/>
                    <a:pt x="22860" y="72722"/>
                  </a:cubicBezTo>
                  <a:cubicBezTo>
                    <a:pt x="25418" y="81057"/>
                    <a:pt x="27729" y="89557"/>
                    <a:pt x="29462" y="98140"/>
                  </a:cubicBezTo>
                  <a:cubicBezTo>
                    <a:pt x="31690" y="109281"/>
                    <a:pt x="33093" y="120670"/>
                    <a:pt x="35157" y="131893"/>
                  </a:cubicBezTo>
                  <a:cubicBezTo>
                    <a:pt x="35487" y="133544"/>
                    <a:pt x="35817" y="135195"/>
                    <a:pt x="36147" y="136845"/>
                  </a:cubicBezTo>
                  <a:cubicBezTo>
                    <a:pt x="36890" y="140559"/>
                    <a:pt x="37632" y="144190"/>
                    <a:pt x="38375" y="147904"/>
                  </a:cubicBezTo>
                  <a:lnTo>
                    <a:pt x="26986" y="150792"/>
                  </a:lnTo>
                  <a:cubicBezTo>
                    <a:pt x="23933" y="136597"/>
                    <a:pt x="20302" y="122568"/>
                    <a:pt x="17248" y="108373"/>
                  </a:cubicBezTo>
                  <a:cubicBezTo>
                    <a:pt x="13369" y="90052"/>
                    <a:pt x="10563" y="71484"/>
                    <a:pt x="5942" y="53410"/>
                  </a:cubicBezTo>
                  <a:cubicBezTo>
                    <a:pt x="4869" y="49119"/>
                    <a:pt x="2723" y="45075"/>
                    <a:pt x="0" y="41856"/>
                  </a:cubicBezTo>
                  <a:lnTo>
                    <a:pt x="8913" y="41196"/>
                  </a:lnTo>
                  <a:cubicBezTo>
                    <a:pt x="9821" y="41939"/>
                    <a:pt x="10729" y="42764"/>
                    <a:pt x="12297" y="44167"/>
                  </a:cubicBezTo>
                  <a:cubicBezTo>
                    <a:pt x="15185" y="44002"/>
                    <a:pt x="17991" y="43755"/>
                    <a:pt x="20879" y="43507"/>
                  </a:cubicBezTo>
                  <a:cubicBezTo>
                    <a:pt x="18734" y="42764"/>
                    <a:pt x="16588" y="42021"/>
                    <a:pt x="14525" y="41279"/>
                  </a:cubicBezTo>
                  <a:lnTo>
                    <a:pt x="16588" y="34511"/>
                  </a:lnTo>
                  <a:cubicBezTo>
                    <a:pt x="17166" y="34842"/>
                    <a:pt x="17661" y="35089"/>
                    <a:pt x="18156" y="35254"/>
                  </a:cubicBezTo>
                  <a:cubicBezTo>
                    <a:pt x="24098" y="36740"/>
                    <a:pt x="30452" y="36492"/>
                    <a:pt x="36560" y="36822"/>
                  </a:cubicBezTo>
                  <a:cubicBezTo>
                    <a:pt x="40191" y="37070"/>
                    <a:pt x="40603" y="35254"/>
                    <a:pt x="39943" y="31540"/>
                  </a:cubicBezTo>
                  <a:cubicBezTo>
                    <a:pt x="39035" y="25846"/>
                    <a:pt x="36642" y="19244"/>
                    <a:pt x="42171" y="14787"/>
                  </a:cubicBezTo>
                  <a:cubicBezTo>
                    <a:pt x="46380" y="11404"/>
                    <a:pt x="51167" y="8103"/>
                    <a:pt x="56201" y="6782"/>
                  </a:cubicBezTo>
                  <a:cubicBezTo>
                    <a:pt x="62308" y="5132"/>
                    <a:pt x="68910" y="5462"/>
                    <a:pt x="75265" y="5214"/>
                  </a:cubicBezTo>
                  <a:cubicBezTo>
                    <a:pt x="81454" y="4967"/>
                    <a:pt x="87644" y="5379"/>
                    <a:pt x="93833" y="5132"/>
                  </a:cubicBezTo>
                  <a:cubicBezTo>
                    <a:pt x="105552" y="4637"/>
                    <a:pt x="117271" y="4637"/>
                    <a:pt x="129072" y="3069"/>
                  </a:cubicBezTo>
                  <a:cubicBezTo>
                    <a:pt x="132043" y="2656"/>
                    <a:pt x="135097" y="2326"/>
                    <a:pt x="138068" y="2078"/>
                  </a:cubicBezTo>
                  <a:cubicBezTo>
                    <a:pt x="138893" y="2078"/>
                    <a:pt x="139718" y="1913"/>
                    <a:pt x="140544" y="1913"/>
                  </a:cubicBezTo>
                  <a:cubicBezTo>
                    <a:pt x="157874" y="428"/>
                    <a:pt x="175535" y="593"/>
                    <a:pt x="192948" y="15"/>
                  </a:cubicBezTo>
                  <a:cubicBezTo>
                    <a:pt x="197240" y="-150"/>
                    <a:pt x="201614" y="1088"/>
                    <a:pt x="205905" y="1171"/>
                  </a:cubicBezTo>
                  <a:cubicBezTo>
                    <a:pt x="217129" y="1501"/>
                    <a:pt x="227362" y="5132"/>
                    <a:pt x="237348" y="10331"/>
                  </a:cubicBezTo>
                  <a:close/>
                  <a:moveTo>
                    <a:pt x="225712" y="28487"/>
                  </a:moveTo>
                  <a:cubicBezTo>
                    <a:pt x="225547" y="27414"/>
                    <a:pt x="225381" y="26341"/>
                    <a:pt x="225134" y="25268"/>
                  </a:cubicBezTo>
                  <a:cubicBezTo>
                    <a:pt x="224556" y="25599"/>
                    <a:pt x="223896" y="25846"/>
                    <a:pt x="223236" y="26176"/>
                  </a:cubicBezTo>
                  <a:cubicBezTo>
                    <a:pt x="223813" y="27167"/>
                    <a:pt x="224474" y="28157"/>
                    <a:pt x="225712" y="28487"/>
                  </a:cubicBezTo>
                  <a:close/>
                  <a:moveTo>
                    <a:pt x="134932" y="21060"/>
                  </a:moveTo>
                  <a:cubicBezTo>
                    <a:pt x="135757" y="20729"/>
                    <a:pt x="136252" y="19492"/>
                    <a:pt x="135592" y="18584"/>
                  </a:cubicBezTo>
                  <a:cubicBezTo>
                    <a:pt x="134602" y="18914"/>
                    <a:pt x="133529" y="19244"/>
                    <a:pt x="132539" y="19574"/>
                  </a:cubicBezTo>
                  <a:cubicBezTo>
                    <a:pt x="133364" y="20152"/>
                    <a:pt x="134354" y="21307"/>
                    <a:pt x="134932" y="2106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98" name="フリーフォーム: 図形 97">
              <a:extLst>
                <a:ext uri="{FF2B5EF4-FFF2-40B4-BE49-F238E27FC236}">
                  <a16:creationId xmlns:a16="http://schemas.microsoft.com/office/drawing/2014/main" id="{9A2A4FBC-E834-6B66-7DF8-953D496E0FF5}"/>
                </a:ext>
              </a:extLst>
            </p:cNvPr>
            <p:cNvSpPr/>
            <p:nvPr/>
          </p:nvSpPr>
          <p:spPr>
            <a:xfrm>
              <a:off x="2979859" y="669872"/>
              <a:ext cx="111075" cy="72871"/>
            </a:xfrm>
            <a:custGeom>
              <a:avLst/>
              <a:gdLst>
                <a:gd name="connsiteX0" fmla="*/ 110999 w 111075"/>
                <a:gd name="connsiteY0" fmla="*/ 57109 h 72871"/>
                <a:gd name="connsiteX1" fmla="*/ 100931 w 111075"/>
                <a:gd name="connsiteY1" fmla="*/ 71881 h 72871"/>
                <a:gd name="connsiteX2" fmla="*/ 78896 w 111075"/>
                <a:gd name="connsiteY2" fmla="*/ 72294 h 72871"/>
                <a:gd name="connsiteX3" fmla="*/ 75182 w 111075"/>
                <a:gd name="connsiteY3" fmla="*/ 72871 h 72871"/>
                <a:gd name="connsiteX4" fmla="*/ 73284 w 111075"/>
                <a:gd name="connsiteY4" fmla="*/ 60245 h 72871"/>
                <a:gd name="connsiteX5" fmla="*/ 77906 w 111075"/>
                <a:gd name="connsiteY5" fmla="*/ 58842 h 72871"/>
                <a:gd name="connsiteX6" fmla="*/ 81289 w 111075"/>
                <a:gd name="connsiteY6" fmla="*/ 54715 h 72871"/>
                <a:gd name="connsiteX7" fmla="*/ 77493 w 111075"/>
                <a:gd name="connsiteY7" fmla="*/ 52487 h 72871"/>
                <a:gd name="connsiteX8" fmla="*/ 71303 w 111075"/>
                <a:gd name="connsiteY8" fmla="*/ 51167 h 72871"/>
                <a:gd name="connsiteX9" fmla="*/ 23190 w 111075"/>
                <a:gd name="connsiteY9" fmla="*/ 54963 h 72871"/>
                <a:gd name="connsiteX10" fmla="*/ 0 w 111075"/>
                <a:gd name="connsiteY10" fmla="*/ 55046 h 72871"/>
                <a:gd name="connsiteX11" fmla="*/ 0 w 111075"/>
                <a:gd name="connsiteY11" fmla="*/ 41841 h 72871"/>
                <a:gd name="connsiteX12" fmla="*/ 41346 w 111075"/>
                <a:gd name="connsiteY12" fmla="*/ 38293 h 72871"/>
                <a:gd name="connsiteX13" fmla="*/ 76915 w 111075"/>
                <a:gd name="connsiteY13" fmla="*/ 36725 h 72871"/>
                <a:gd name="connsiteX14" fmla="*/ 82692 w 111075"/>
                <a:gd name="connsiteY14" fmla="*/ 30948 h 72871"/>
                <a:gd name="connsiteX15" fmla="*/ 84920 w 111075"/>
                <a:gd name="connsiteY15" fmla="*/ 11636 h 72871"/>
                <a:gd name="connsiteX16" fmla="*/ 85993 w 111075"/>
                <a:gd name="connsiteY16" fmla="*/ 0 h 72871"/>
                <a:gd name="connsiteX17" fmla="*/ 95814 w 111075"/>
                <a:gd name="connsiteY17" fmla="*/ 660 h 72871"/>
                <a:gd name="connsiteX18" fmla="*/ 94741 w 111075"/>
                <a:gd name="connsiteY18" fmla="*/ 18486 h 72871"/>
                <a:gd name="connsiteX19" fmla="*/ 93668 w 111075"/>
                <a:gd name="connsiteY19" fmla="*/ 27812 h 72871"/>
                <a:gd name="connsiteX20" fmla="*/ 96227 w 111075"/>
                <a:gd name="connsiteY20" fmla="*/ 34001 h 72871"/>
                <a:gd name="connsiteX21" fmla="*/ 99528 w 111075"/>
                <a:gd name="connsiteY21" fmla="*/ 28637 h 72871"/>
                <a:gd name="connsiteX22" fmla="*/ 99693 w 111075"/>
                <a:gd name="connsiteY22" fmla="*/ 18816 h 72871"/>
                <a:gd name="connsiteX23" fmla="*/ 100518 w 111075"/>
                <a:gd name="connsiteY23" fmla="*/ 17908 h 72871"/>
                <a:gd name="connsiteX24" fmla="*/ 100848 w 111075"/>
                <a:gd name="connsiteY24" fmla="*/ 11059 h 72871"/>
                <a:gd name="connsiteX25" fmla="*/ 110751 w 111075"/>
                <a:gd name="connsiteY25" fmla="*/ 11554 h 72871"/>
                <a:gd name="connsiteX26" fmla="*/ 110751 w 111075"/>
                <a:gd name="connsiteY26" fmla="*/ 19972 h 72871"/>
                <a:gd name="connsiteX27" fmla="*/ 110999 w 111075"/>
                <a:gd name="connsiteY27" fmla="*/ 57109 h 72871"/>
                <a:gd name="connsiteX28" fmla="*/ 96062 w 111075"/>
                <a:gd name="connsiteY28" fmla="*/ 51745 h 72871"/>
                <a:gd name="connsiteX29" fmla="*/ 91853 w 111075"/>
                <a:gd name="connsiteY29" fmla="*/ 51084 h 72871"/>
                <a:gd name="connsiteX30" fmla="*/ 91853 w 111075"/>
                <a:gd name="connsiteY30" fmla="*/ 53725 h 72871"/>
                <a:gd name="connsiteX31" fmla="*/ 96144 w 111075"/>
                <a:gd name="connsiteY31" fmla="*/ 51745 h 7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1075" h="72871">
                  <a:moveTo>
                    <a:pt x="110999" y="57109"/>
                  </a:moveTo>
                  <a:cubicBezTo>
                    <a:pt x="111742" y="66187"/>
                    <a:pt x="106955" y="75265"/>
                    <a:pt x="100931" y="71881"/>
                  </a:cubicBezTo>
                  <a:cubicBezTo>
                    <a:pt x="93008" y="67507"/>
                    <a:pt x="86158" y="71386"/>
                    <a:pt x="78896" y="72294"/>
                  </a:cubicBezTo>
                  <a:cubicBezTo>
                    <a:pt x="77658" y="72459"/>
                    <a:pt x="76420" y="72624"/>
                    <a:pt x="75182" y="72871"/>
                  </a:cubicBezTo>
                  <a:lnTo>
                    <a:pt x="73284" y="60245"/>
                  </a:lnTo>
                  <a:cubicBezTo>
                    <a:pt x="74852" y="59832"/>
                    <a:pt x="76338" y="59337"/>
                    <a:pt x="77906" y="58842"/>
                  </a:cubicBezTo>
                  <a:cubicBezTo>
                    <a:pt x="79309" y="58429"/>
                    <a:pt x="80134" y="56118"/>
                    <a:pt x="81289" y="54715"/>
                  </a:cubicBezTo>
                  <a:cubicBezTo>
                    <a:pt x="80051" y="53973"/>
                    <a:pt x="78813" y="52900"/>
                    <a:pt x="77493" y="52487"/>
                  </a:cubicBezTo>
                  <a:cubicBezTo>
                    <a:pt x="75512" y="51827"/>
                    <a:pt x="73367" y="51084"/>
                    <a:pt x="71303" y="51167"/>
                  </a:cubicBezTo>
                  <a:cubicBezTo>
                    <a:pt x="55293" y="52322"/>
                    <a:pt x="39283" y="53973"/>
                    <a:pt x="23190" y="54963"/>
                  </a:cubicBezTo>
                  <a:cubicBezTo>
                    <a:pt x="15433" y="55458"/>
                    <a:pt x="7758" y="55128"/>
                    <a:pt x="0" y="55046"/>
                  </a:cubicBezTo>
                  <a:lnTo>
                    <a:pt x="0" y="41841"/>
                  </a:lnTo>
                  <a:cubicBezTo>
                    <a:pt x="13865" y="42089"/>
                    <a:pt x="27564" y="41099"/>
                    <a:pt x="41346" y="38293"/>
                  </a:cubicBezTo>
                  <a:cubicBezTo>
                    <a:pt x="52900" y="35899"/>
                    <a:pt x="65031" y="36807"/>
                    <a:pt x="76915" y="36725"/>
                  </a:cubicBezTo>
                  <a:cubicBezTo>
                    <a:pt x="80959" y="36725"/>
                    <a:pt x="82527" y="35734"/>
                    <a:pt x="82692" y="30948"/>
                  </a:cubicBezTo>
                  <a:cubicBezTo>
                    <a:pt x="82857" y="24511"/>
                    <a:pt x="84425" y="18073"/>
                    <a:pt x="84920" y="11636"/>
                  </a:cubicBezTo>
                  <a:cubicBezTo>
                    <a:pt x="85250" y="7758"/>
                    <a:pt x="85663" y="3879"/>
                    <a:pt x="85993" y="0"/>
                  </a:cubicBezTo>
                  <a:lnTo>
                    <a:pt x="95814" y="660"/>
                  </a:lnTo>
                  <a:cubicBezTo>
                    <a:pt x="95484" y="6602"/>
                    <a:pt x="95154" y="12544"/>
                    <a:pt x="94741" y="18486"/>
                  </a:cubicBezTo>
                  <a:cubicBezTo>
                    <a:pt x="94576" y="21622"/>
                    <a:pt x="93503" y="24758"/>
                    <a:pt x="93668" y="27812"/>
                  </a:cubicBezTo>
                  <a:cubicBezTo>
                    <a:pt x="93833" y="29875"/>
                    <a:pt x="95319" y="31938"/>
                    <a:pt x="96227" y="34001"/>
                  </a:cubicBezTo>
                  <a:cubicBezTo>
                    <a:pt x="97382" y="32268"/>
                    <a:pt x="99115" y="30618"/>
                    <a:pt x="99528" y="28637"/>
                  </a:cubicBezTo>
                  <a:cubicBezTo>
                    <a:pt x="100105" y="25913"/>
                    <a:pt x="99693" y="22943"/>
                    <a:pt x="99693" y="18816"/>
                  </a:cubicBezTo>
                  <a:cubicBezTo>
                    <a:pt x="99940" y="18486"/>
                    <a:pt x="100518" y="18238"/>
                    <a:pt x="100518" y="17908"/>
                  </a:cubicBezTo>
                  <a:cubicBezTo>
                    <a:pt x="100601" y="15680"/>
                    <a:pt x="100683" y="13369"/>
                    <a:pt x="100848" y="11059"/>
                  </a:cubicBezTo>
                  <a:lnTo>
                    <a:pt x="110751" y="11554"/>
                  </a:lnTo>
                  <a:cubicBezTo>
                    <a:pt x="110669" y="14360"/>
                    <a:pt x="110751" y="17166"/>
                    <a:pt x="110751" y="19972"/>
                  </a:cubicBezTo>
                  <a:cubicBezTo>
                    <a:pt x="110751" y="32351"/>
                    <a:pt x="110009" y="44812"/>
                    <a:pt x="110999" y="57109"/>
                  </a:cubicBezTo>
                  <a:close/>
                  <a:moveTo>
                    <a:pt x="96062" y="51745"/>
                  </a:moveTo>
                  <a:cubicBezTo>
                    <a:pt x="94659" y="51497"/>
                    <a:pt x="93256" y="51249"/>
                    <a:pt x="91853" y="51084"/>
                  </a:cubicBezTo>
                  <a:cubicBezTo>
                    <a:pt x="91853" y="51992"/>
                    <a:pt x="91853" y="52900"/>
                    <a:pt x="91853" y="53725"/>
                  </a:cubicBezTo>
                  <a:cubicBezTo>
                    <a:pt x="93256" y="53478"/>
                    <a:pt x="94741" y="53230"/>
                    <a:pt x="96144" y="51745"/>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99" name="フリーフォーム: 図形 98">
              <a:extLst>
                <a:ext uri="{FF2B5EF4-FFF2-40B4-BE49-F238E27FC236}">
                  <a16:creationId xmlns:a16="http://schemas.microsoft.com/office/drawing/2014/main" id="{843016D5-01E5-D89A-3B98-81AFAF64198A}"/>
                </a:ext>
              </a:extLst>
            </p:cNvPr>
            <p:cNvSpPr/>
            <p:nvPr/>
          </p:nvSpPr>
          <p:spPr>
            <a:xfrm>
              <a:off x="2892005" y="539786"/>
              <a:ext cx="194893" cy="66349"/>
            </a:xfrm>
            <a:custGeom>
              <a:avLst/>
              <a:gdLst>
                <a:gd name="connsiteX0" fmla="*/ 184494 w 194893"/>
                <a:gd name="connsiteY0" fmla="*/ 17601 h 66349"/>
                <a:gd name="connsiteX1" fmla="*/ 194892 w 194893"/>
                <a:gd name="connsiteY1" fmla="*/ 25771 h 66349"/>
                <a:gd name="connsiteX2" fmla="*/ 183833 w 194893"/>
                <a:gd name="connsiteY2" fmla="*/ 43927 h 66349"/>
                <a:gd name="connsiteX3" fmla="*/ 174508 w 194893"/>
                <a:gd name="connsiteY3" fmla="*/ 42690 h 66349"/>
                <a:gd name="connsiteX4" fmla="*/ 171454 w 194893"/>
                <a:gd name="connsiteY4" fmla="*/ 42690 h 66349"/>
                <a:gd name="connsiteX5" fmla="*/ 143973 w 194893"/>
                <a:gd name="connsiteY5" fmla="*/ 49374 h 66349"/>
                <a:gd name="connsiteX6" fmla="*/ 106918 w 194893"/>
                <a:gd name="connsiteY6" fmla="*/ 58370 h 66349"/>
                <a:gd name="connsiteX7" fmla="*/ 104360 w 194893"/>
                <a:gd name="connsiteY7" fmla="*/ 58617 h 66349"/>
                <a:gd name="connsiteX8" fmla="*/ 93549 w 194893"/>
                <a:gd name="connsiteY8" fmla="*/ 58617 h 66349"/>
                <a:gd name="connsiteX9" fmla="*/ 68956 w 194893"/>
                <a:gd name="connsiteY9" fmla="*/ 59773 h 66349"/>
                <a:gd name="connsiteX10" fmla="*/ 55834 w 194893"/>
                <a:gd name="connsiteY10" fmla="*/ 59773 h 66349"/>
                <a:gd name="connsiteX11" fmla="*/ 38586 w 194893"/>
                <a:gd name="connsiteY11" fmla="*/ 60763 h 66349"/>
                <a:gd name="connsiteX12" fmla="*/ 13085 w 194893"/>
                <a:gd name="connsiteY12" fmla="*/ 65550 h 66349"/>
                <a:gd name="connsiteX13" fmla="*/ 3182 w 194893"/>
                <a:gd name="connsiteY13" fmla="*/ 64477 h 66349"/>
                <a:gd name="connsiteX14" fmla="*/ 46 w 194893"/>
                <a:gd name="connsiteY14" fmla="*/ 54243 h 66349"/>
                <a:gd name="connsiteX15" fmla="*/ 953 w 194893"/>
                <a:gd name="connsiteY15" fmla="*/ 45908 h 66349"/>
                <a:gd name="connsiteX16" fmla="*/ 12177 w 194893"/>
                <a:gd name="connsiteY16" fmla="*/ 46486 h 66349"/>
                <a:gd name="connsiteX17" fmla="*/ 15231 w 194893"/>
                <a:gd name="connsiteY17" fmla="*/ 48962 h 66349"/>
                <a:gd name="connsiteX18" fmla="*/ 19439 w 194893"/>
                <a:gd name="connsiteY18" fmla="*/ 48962 h 66349"/>
                <a:gd name="connsiteX19" fmla="*/ 52368 w 194893"/>
                <a:gd name="connsiteY19" fmla="*/ 45000 h 66349"/>
                <a:gd name="connsiteX20" fmla="*/ 57484 w 194893"/>
                <a:gd name="connsiteY20" fmla="*/ 43020 h 66349"/>
                <a:gd name="connsiteX21" fmla="*/ 51955 w 194893"/>
                <a:gd name="connsiteY21" fmla="*/ 39966 h 66349"/>
                <a:gd name="connsiteX22" fmla="*/ 61858 w 194893"/>
                <a:gd name="connsiteY22" fmla="*/ 33199 h 66349"/>
                <a:gd name="connsiteX23" fmla="*/ 76053 w 194893"/>
                <a:gd name="connsiteY23" fmla="*/ 34354 h 66349"/>
                <a:gd name="connsiteX24" fmla="*/ 79684 w 194893"/>
                <a:gd name="connsiteY24" fmla="*/ 31961 h 66349"/>
                <a:gd name="connsiteX25" fmla="*/ 76796 w 194893"/>
                <a:gd name="connsiteY25" fmla="*/ 29485 h 66349"/>
                <a:gd name="connsiteX26" fmla="*/ 66397 w 194893"/>
                <a:gd name="connsiteY26" fmla="*/ 27917 h 66349"/>
                <a:gd name="connsiteX27" fmla="*/ 67223 w 194893"/>
                <a:gd name="connsiteY27" fmla="*/ 17189 h 66349"/>
                <a:gd name="connsiteX28" fmla="*/ 68213 w 194893"/>
                <a:gd name="connsiteY28" fmla="*/ 17189 h 66349"/>
                <a:gd name="connsiteX29" fmla="*/ 84718 w 194893"/>
                <a:gd name="connsiteY29" fmla="*/ 17519 h 66349"/>
                <a:gd name="connsiteX30" fmla="*/ 151483 w 194893"/>
                <a:gd name="connsiteY30" fmla="*/ 25194 h 66349"/>
                <a:gd name="connsiteX31" fmla="*/ 178717 w 194893"/>
                <a:gd name="connsiteY31" fmla="*/ 30641 h 66349"/>
                <a:gd name="connsiteX32" fmla="*/ 182761 w 194893"/>
                <a:gd name="connsiteY32" fmla="*/ 29403 h 66349"/>
                <a:gd name="connsiteX33" fmla="*/ 179542 w 194893"/>
                <a:gd name="connsiteY33" fmla="*/ 26514 h 66349"/>
                <a:gd name="connsiteX34" fmla="*/ 166833 w 194893"/>
                <a:gd name="connsiteY34" fmla="*/ 24369 h 66349"/>
                <a:gd name="connsiteX35" fmla="*/ 129778 w 194893"/>
                <a:gd name="connsiteY35" fmla="*/ 17271 h 66349"/>
                <a:gd name="connsiteX36" fmla="*/ 97593 w 194893"/>
                <a:gd name="connsiteY36" fmla="*/ 13145 h 66349"/>
                <a:gd name="connsiteX37" fmla="*/ 79602 w 194893"/>
                <a:gd name="connsiteY37" fmla="*/ 10256 h 66349"/>
                <a:gd name="connsiteX38" fmla="*/ 81005 w 194893"/>
                <a:gd name="connsiteY38" fmla="*/ 518 h 66349"/>
                <a:gd name="connsiteX39" fmla="*/ 86534 w 194893"/>
                <a:gd name="connsiteY39" fmla="*/ 1096 h 66349"/>
                <a:gd name="connsiteX40" fmla="*/ 101554 w 194893"/>
                <a:gd name="connsiteY40" fmla="*/ 106 h 66349"/>
                <a:gd name="connsiteX41" fmla="*/ 133905 w 194893"/>
                <a:gd name="connsiteY41" fmla="*/ 5222 h 66349"/>
                <a:gd name="connsiteX42" fmla="*/ 178882 w 194893"/>
                <a:gd name="connsiteY42" fmla="*/ 15703 h 66349"/>
                <a:gd name="connsiteX43" fmla="*/ 184494 w 194893"/>
                <a:gd name="connsiteY43" fmla="*/ 17024 h 66349"/>
                <a:gd name="connsiteX44" fmla="*/ 146779 w 194893"/>
                <a:gd name="connsiteY44" fmla="*/ 38316 h 66349"/>
                <a:gd name="connsiteX45" fmla="*/ 150493 w 194893"/>
                <a:gd name="connsiteY45" fmla="*/ 35180 h 66349"/>
                <a:gd name="connsiteX46" fmla="*/ 146284 w 194893"/>
                <a:gd name="connsiteY46" fmla="*/ 33612 h 66349"/>
                <a:gd name="connsiteX47" fmla="*/ 119545 w 194893"/>
                <a:gd name="connsiteY47" fmla="*/ 41452 h 66349"/>
                <a:gd name="connsiteX48" fmla="*/ 117729 w 194893"/>
                <a:gd name="connsiteY48" fmla="*/ 44505 h 66349"/>
                <a:gd name="connsiteX49" fmla="*/ 122103 w 194893"/>
                <a:gd name="connsiteY49" fmla="*/ 45248 h 66349"/>
                <a:gd name="connsiteX50" fmla="*/ 146861 w 194893"/>
                <a:gd name="connsiteY50" fmla="*/ 38316 h 6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94893" h="66349">
                  <a:moveTo>
                    <a:pt x="184494" y="17601"/>
                  </a:moveTo>
                  <a:cubicBezTo>
                    <a:pt x="190436" y="18096"/>
                    <a:pt x="194975" y="21645"/>
                    <a:pt x="194892" y="25771"/>
                  </a:cubicBezTo>
                  <a:cubicBezTo>
                    <a:pt x="194810" y="29898"/>
                    <a:pt x="186392" y="44093"/>
                    <a:pt x="183833" y="43927"/>
                  </a:cubicBezTo>
                  <a:cubicBezTo>
                    <a:pt x="180697" y="43845"/>
                    <a:pt x="177644" y="43102"/>
                    <a:pt x="174508" y="42690"/>
                  </a:cubicBezTo>
                  <a:cubicBezTo>
                    <a:pt x="173518" y="42607"/>
                    <a:pt x="172445" y="42442"/>
                    <a:pt x="171454" y="42690"/>
                  </a:cubicBezTo>
                  <a:cubicBezTo>
                    <a:pt x="162294" y="44835"/>
                    <a:pt x="152968" y="46651"/>
                    <a:pt x="143973" y="49374"/>
                  </a:cubicBezTo>
                  <a:cubicBezTo>
                    <a:pt x="131676" y="53088"/>
                    <a:pt x="119545" y="57049"/>
                    <a:pt x="106918" y="58370"/>
                  </a:cubicBezTo>
                  <a:cubicBezTo>
                    <a:pt x="106093" y="58370"/>
                    <a:pt x="105268" y="58535"/>
                    <a:pt x="104360" y="58617"/>
                  </a:cubicBezTo>
                  <a:cubicBezTo>
                    <a:pt x="100811" y="58865"/>
                    <a:pt x="97180" y="58947"/>
                    <a:pt x="93549" y="58617"/>
                  </a:cubicBezTo>
                  <a:cubicBezTo>
                    <a:pt x="85379" y="58040"/>
                    <a:pt x="77126" y="59360"/>
                    <a:pt x="68956" y="59773"/>
                  </a:cubicBezTo>
                  <a:cubicBezTo>
                    <a:pt x="64582" y="59938"/>
                    <a:pt x="60208" y="59608"/>
                    <a:pt x="55834" y="59773"/>
                  </a:cubicBezTo>
                  <a:cubicBezTo>
                    <a:pt x="50057" y="60020"/>
                    <a:pt x="44115" y="61836"/>
                    <a:pt x="38586" y="60763"/>
                  </a:cubicBezTo>
                  <a:cubicBezTo>
                    <a:pt x="29260" y="59030"/>
                    <a:pt x="21338" y="61423"/>
                    <a:pt x="13085" y="65550"/>
                  </a:cubicBezTo>
                  <a:cubicBezTo>
                    <a:pt x="10362" y="66952"/>
                    <a:pt x="5410" y="66457"/>
                    <a:pt x="3182" y="64477"/>
                  </a:cubicBezTo>
                  <a:cubicBezTo>
                    <a:pt x="953" y="62579"/>
                    <a:pt x="458" y="57875"/>
                    <a:pt x="46" y="54243"/>
                  </a:cubicBezTo>
                  <a:cubicBezTo>
                    <a:pt x="-202" y="51602"/>
                    <a:pt x="623" y="48714"/>
                    <a:pt x="953" y="45908"/>
                  </a:cubicBezTo>
                  <a:lnTo>
                    <a:pt x="12177" y="46486"/>
                  </a:lnTo>
                  <a:cubicBezTo>
                    <a:pt x="13167" y="47311"/>
                    <a:pt x="14075" y="48549"/>
                    <a:pt x="15231" y="48962"/>
                  </a:cubicBezTo>
                  <a:cubicBezTo>
                    <a:pt x="16551" y="49374"/>
                    <a:pt x="18284" y="49539"/>
                    <a:pt x="19439" y="48962"/>
                  </a:cubicBezTo>
                  <a:cubicBezTo>
                    <a:pt x="30003" y="43762"/>
                    <a:pt x="41227" y="44835"/>
                    <a:pt x="52368" y="45000"/>
                  </a:cubicBezTo>
                  <a:cubicBezTo>
                    <a:pt x="54101" y="45000"/>
                    <a:pt x="55751" y="43680"/>
                    <a:pt x="57484" y="43020"/>
                  </a:cubicBezTo>
                  <a:cubicBezTo>
                    <a:pt x="55669" y="41947"/>
                    <a:pt x="53853" y="40049"/>
                    <a:pt x="51955" y="39966"/>
                  </a:cubicBezTo>
                  <a:lnTo>
                    <a:pt x="61858" y="33199"/>
                  </a:lnTo>
                  <a:cubicBezTo>
                    <a:pt x="66562" y="33612"/>
                    <a:pt x="71266" y="34272"/>
                    <a:pt x="76053" y="34354"/>
                  </a:cubicBezTo>
                  <a:cubicBezTo>
                    <a:pt x="77208" y="34354"/>
                    <a:pt x="78446" y="32786"/>
                    <a:pt x="79684" y="31961"/>
                  </a:cubicBezTo>
                  <a:cubicBezTo>
                    <a:pt x="78694" y="31136"/>
                    <a:pt x="77869" y="29733"/>
                    <a:pt x="76796" y="29485"/>
                  </a:cubicBezTo>
                  <a:cubicBezTo>
                    <a:pt x="73412" y="28742"/>
                    <a:pt x="69864" y="28082"/>
                    <a:pt x="66397" y="27917"/>
                  </a:cubicBezTo>
                  <a:lnTo>
                    <a:pt x="67223" y="17189"/>
                  </a:lnTo>
                  <a:lnTo>
                    <a:pt x="68213" y="17189"/>
                  </a:lnTo>
                  <a:cubicBezTo>
                    <a:pt x="73660" y="17684"/>
                    <a:pt x="79519" y="16116"/>
                    <a:pt x="84718" y="17519"/>
                  </a:cubicBezTo>
                  <a:cubicBezTo>
                    <a:pt x="106258" y="23461"/>
                    <a:pt x="128540" y="21893"/>
                    <a:pt x="151483" y="25194"/>
                  </a:cubicBezTo>
                  <a:cubicBezTo>
                    <a:pt x="160561" y="27009"/>
                    <a:pt x="169639" y="28990"/>
                    <a:pt x="178717" y="30641"/>
                  </a:cubicBezTo>
                  <a:cubicBezTo>
                    <a:pt x="179955" y="30888"/>
                    <a:pt x="181358" y="29898"/>
                    <a:pt x="182761" y="29403"/>
                  </a:cubicBezTo>
                  <a:cubicBezTo>
                    <a:pt x="181688" y="28412"/>
                    <a:pt x="180697" y="26844"/>
                    <a:pt x="179542" y="26514"/>
                  </a:cubicBezTo>
                  <a:cubicBezTo>
                    <a:pt x="175333" y="25606"/>
                    <a:pt x="171042" y="25194"/>
                    <a:pt x="166833" y="24369"/>
                  </a:cubicBezTo>
                  <a:cubicBezTo>
                    <a:pt x="154454" y="22058"/>
                    <a:pt x="142157" y="19252"/>
                    <a:pt x="129778" y="17271"/>
                  </a:cubicBezTo>
                  <a:cubicBezTo>
                    <a:pt x="119132" y="15538"/>
                    <a:pt x="108321" y="14713"/>
                    <a:pt x="97593" y="13145"/>
                  </a:cubicBezTo>
                  <a:cubicBezTo>
                    <a:pt x="91568" y="12320"/>
                    <a:pt x="85626" y="11329"/>
                    <a:pt x="79602" y="10256"/>
                  </a:cubicBezTo>
                  <a:lnTo>
                    <a:pt x="81005" y="518"/>
                  </a:lnTo>
                  <a:cubicBezTo>
                    <a:pt x="82820" y="848"/>
                    <a:pt x="84718" y="1096"/>
                    <a:pt x="86534" y="1096"/>
                  </a:cubicBezTo>
                  <a:cubicBezTo>
                    <a:pt x="91568" y="1013"/>
                    <a:pt x="96685" y="-390"/>
                    <a:pt x="101554" y="106"/>
                  </a:cubicBezTo>
                  <a:cubicBezTo>
                    <a:pt x="112365" y="1343"/>
                    <a:pt x="123094" y="3489"/>
                    <a:pt x="133905" y="5222"/>
                  </a:cubicBezTo>
                  <a:cubicBezTo>
                    <a:pt x="149090" y="7698"/>
                    <a:pt x="164687" y="8276"/>
                    <a:pt x="178882" y="15703"/>
                  </a:cubicBezTo>
                  <a:cubicBezTo>
                    <a:pt x="180532" y="16611"/>
                    <a:pt x="182596" y="16859"/>
                    <a:pt x="184494" y="17024"/>
                  </a:cubicBezTo>
                  <a:close/>
                  <a:moveTo>
                    <a:pt x="146779" y="38316"/>
                  </a:moveTo>
                  <a:cubicBezTo>
                    <a:pt x="148182" y="37903"/>
                    <a:pt x="149255" y="36252"/>
                    <a:pt x="150493" y="35180"/>
                  </a:cubicBezTo>
                  <a:cubicBezTo>
                    <a:pt x="149090" y="34602"/>
                    <a:pt x="147687" y="33612"/>
                    <a:pt x="146284" y="33612"/>
                  </a:cubicBezTo>
                  <a:cubicBezTo>
                    <a:pt x="136958" y="33034"/>
                    <a:pt x="128870" y="37408"/>
                    <a:pt x="119545" y="41452"/>
                  </a:cubicBezTo>
                  <a:cubicBezTo>
                    <a:pt x="118885" y="42442"/>
                    <a:pt x="118307" y="43515"/>
                    <a:pt x="117729" y="44505"/>
                  </a:cubicBezTo>
                  <a:cubicBezTo>
                    <a:pt x="119215" y="44835"/>
                    <a:pt x="120783" y="45661"/>
                    <a:pt x="122103" y="45248"/>
                  </a:cubicBezTo>
                  <a:cubicBezTo>
                    <a:pt x="130356" y="43102"/>
                    <a:pt x="138609" y="40791"/>
                    <a:pt x="146861" y="38316"/>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00" name="フリーフォーム: 図形 99">
              <a:extLst>
                <a:ext uri="{FF2B5EF4-FFF2-40B4-BE49-F238E27FC236}">
                  <a16:creationId xmlns:a16="http://schemas.microsoft.com/office/drawing/2014/main" id="{4FEC0335-0C5C-E405-BE5F-F9726ECDB9A2}"/>
                </a:ext>
              </a:extLst>
            </p:cNvPr>
            <p:cNvSpPr/>
            <p:nvPr/>
          </p:nvSpPr>
          <p:spPr>
            <a:xfrm>
              <a:off x="2735109" y="394479"/>
              <a:ext cx="347914" cy="868184"/>
            </a:xfrm>
            <a:custGeom>
              <a:avLst/>
              <a:gdLst>
                <a:gd name="connsiteX0" fmla="*/ 347827 w 347914"/>
                <a:gd name="connsiteY0" fmla="*/ 740598 h 868184"/>
                <a:gd name="connsiteX1" fmla="*/ 340399 w 347914"/>
                <a:gd name="connsiteY1" fmla="*/ 755205 h 868184"/>
                <a:gd name="connsiteX2" fmla="*/ 334787 w 347914"/>
                <a:gd name="connsiteY2" fmla="*/ 762963 h 868184"/>
                <a:gd name="connsiteX3" fmla="*/ 331899 w 347914"/>
                <a:gd name="connsiteY3" fmla="*/ 783512 h 868184"/>
                <a:gd name="connsiteX4" fmla="*/ 331239 w 347914"/>
                <a:gd name="connsiteY4" fmla="*/ 786483 h 868184"/>
                <a:gd name="connsiteX5" fmla="*/ 321336 w 347914"/>
                <a:gd name="connsiteY5" fmla="*/ 785410 h 868184"/>
                <a:gd name="connsiteX6" fmla="*/ 322491 w 347914"/>
                <a:gd name="connsiteY6" fmla="*/ 772949 h 868184"/>
                <a:gd name="connsiteX7" fmla="*/ 322491 w 347914"/>
                <a:gd name="connsiteY7" fmla="*/ 767997 h 868184"/>
                <a:gd name="connsiteX8" fmla="*/ 317952 w 347914"/>
                <a:gd name="connsiteY8" fmla="*/ 768740 h 868184"/>
                <a:gd name="connsiteX9" fmla="*/ 299548 w 347914"/>
                <a:gd name="connsiteY9" fmla="*/ 783099 h 868184"/>
                <a:gd name="connsiteX10" fmla="*/ 284363 w 347914"/>
                <a:gd name="connsiteY10" fmla="*/ 794571 h 868184"/>
                <a:gd name="connsiteX11" fmla="*/ 275781 w 347914"/>
                <a:gd name="connsiteY11" fmla="*/ 803484 h 868184"/>
                <a:gd name="connsiteX12" fmla="*/ 260513 w 347914"/>
                <a:gd name="connsiteY12" fmla="*/ 868185 h 868184"/>
                <a:gd name="connsiteX13" fmla="*/ 248547 w 347914"/>
                <a:gd name="connsiteY13" fmla="*/ 864636 h 868184"/>
                <a:gd name="connsiteX14" fmla="*/ 253746 w 347914"/>
                <a:gd name="connsiteY14" fmla="*/ 842684 h 868184"/>
                <a:gd name="connsiteX15" fmla="*/ 264639 w 347914"/>
                <a:gd name="connsiteY15" fmla="*/ 791517 h 868184"/>
                <a:gd name="connsiteX16" fmla="*/ 261916 w 347914"/>
                <a:gd name="connsiteY16" fmla="*/ 784172 h 868184"/>
                <a:gd name="connsiteX17" fmla="*/ 241532 w 347914"/>
                <a:gd name="connsiteY17" fmla="*/ 775094 h 868184"/>
                <a:gd name="connsiteX18" fmla="*/ 231051 w 347914"/>
                <a:gd name="connsiteY18" fmla="*/ 770720 h 868184"/>
                <a:gd name="connsiteX19" fmla="*/ 207366 w 347914"/>
                <a:gd name="connsiteY19" fmla="*/ 761890 h 868184"/>
                <a:gd name="connsiteX20" fmla="*/ 188962 w 347914"/>
                <a:gd name="connsiteY20" fmla="*/ 752317 h 868184"/>
                <a:gd name="connsiteX21" fmla="*/ 190943 w 347914"/>
                <a:gd name="connsiteY21" fmla="*/ 740433 h 868184"/>
                <a:gd name="connsiteX22" fmla="*/ 221808 w 347914"/>
                <a:gd name="connsiteY22" fmla="*/ 721864 h 868184"/>
                <a:gd name="connsiteX23" fmla="*/ 229565 w 347914"/>
                <a:gd name="connsiteY23" fmla="*/ 718316 h 868184"/>
                <a:gd name="connsiteX24" fmla="*/ 230968 w 347914"/>
                <a:gd name="connsiteY24" fmla="*/ 710311 h 868184"/>
                <a:gd name="connsiteX25" fmla="*/ 207283 w 347914"/>
                <a:gd name="connsiteY25" fmla="*/ 687698 h 868184"/>
                <a:gd name="connsiteX26" fmla="*/ 163131 w 347914"/>
                <a:gd name="connsiteY26" fmla="*/ 651139 h 868184"/>
                <a:gd name="connsiteX27" fmla="*/ 145800 w 347914"/>
                <a:gd name="connsiteY27" fmla="*/ 635789 h 868184"/>
                <a:gd name="connsiteX28" fmla="*/ 96862 w 347914"/>
                <a:gd name="connsiteY28" fmla="*/ 592379 h 868184"/>
                <a:gd name="connsiteX29" fmla="*/ 69875 w 347914"/>
                <a:gd name="connsiteY29" fmla="*/ 568612 h 868184"/>
                <a:gd name="connsiteX30" fmla="*/ 47263 w 347914"/>
                <a:gd name="connsiteY30" fmla="*/ 543358 h 868184"/>
                <a:gd name="connsiteX31" fmla="*/ 33564 w 347914"/>
                <a:gd name="connsiteY31" fmla="*/ 531227 h 868184"/>
                <a:gd name="connsiteX32" fmla="*/ 15738 w 347914"/>
                <a:gd name="connsiteY32" fmla="*/ 503580 h 868184"/>
                <a:gd name="connsiteX33" fmla="*/ 10869 w 347914"/>
                <a:gd name="connsiteY33" fmla="*/ 470817 h 868184"/>
                <a:gd name="connsiteX34" fmla="*/ 7320 w 347914"/>
                <a:gd name="connsiteY34" fmla="*/ 434835 h 868184"/>
                <a:gd name="connsiteX35" fmla="*/ 7237 w 347914"/>
                <a:gd name="connsiteY35" fmla="*/ 420145 h 868184"/>
                <a:gd name="connsiteX36" fmla="*/ 5917 w 347914"/>
                <a:gd name="connsiteY36" fmla="*/ 362046 h 868184"/>
                <a:gd name="connsiteX37" fmla="*/ 2533 w 347914"/>
                <a:gd name="connsiteY37" fmla="*/ 320783 h 868184"/>
                <a:gd name="connsiteX38" fmla="*/ 3606 w 347914"/>
                <a:gd name="connsiteY38" fmla="*/ 294044 h 868184"/>
                <a:gd name="connsiteX39" fmla="*/ 4844 w 347914"/>
                <a:gd name="connsiteY39" fmla="*/ 264664 h 868184"/>
                <a:gd name="connsiteX40" fmla="*/ 4844 w 347914"/>
                <a:gd name="connsiteY40" fmla="*/ 246013 h 868184"/>
                <a:gd name="connsiteX41" fmla="*/ 6082 w 347914"/>
                <a:gd name="connsiteY41" fmla="*/ 210279 h 868184"/>
                <a:gd name="connsiteX42" fmla="*/ 7155 w 347914"/>
                <a:gd name="connsiteY42" fmla="*/ 185108 h 868184"/>
                <a:gd name="connsiteX43" fmla="*/ 388 w 347914"/>
                <a:gd name="connsiteY43" fmla="*/ 128247 h 868184"/>
                <a:gd name="connsiteX44" fmla="*/ 3441 w 347914"/>
                <a:gd name="connsiteY44" fmla="*/ 112815 h 868184"/>
                <a:gd name="connsiteX45" fmla="*/ 26136 w 347914"/>
                <a:gd name="connsiteY45" fmla="*/ 65527 h 868184"/>
                <a:gd name="connsiteX46" fmla="*/ 40578 w 347914"/>
                <a:gd name="connsiteY46" fmla="*/ 29792 h 868184"/>
                <a:gd name="connsiteX47" fmla="*/ 56176 w 347914"/>
                <a:gd name="connsiteY47" fmla="*/ 4374 h 868184"/>
                <a:gd name="connsiteX48" fmla="*/ 58899 w 347914"/>
                <a:gd name="connsiteY48" fmla="*/ 0 h 868184"/>
                <a:gd name="connsiteX49" fmla="*/ 66492 w 347914"/>
                <a:gd name="connsiteY49" fmla="*/ 5777 h 868184"/>
                <a:gd name="connsiteX50" fmla="*/ 65089 w 347914"/>
                <a:gd name="connsiteY50" fmla="*/ 7923 h 868184"/>
                <a:gd name="connsiteX51" fmla="*/ 46850 w 347914"/>
                <a:gd name="connsiteY51" fmla="*/ 43327 h 868184"/>
                <a:gd name="connsiteX52" fmla="*/ 37855 w 347914"/>
                <a:gd name="connsiteY52" fmla="*/ 63711 h 868184"/>
                <a:gd name="connsiteX53" fmla="*/ 14912 w 347914"/>
                <a:gd name="connsiteY53" fmla="*/ 111577 h 868184"/>
                <a:gd name="connsiteX54" fmla="*/ 14747 w 347914"/>
                <a:gd name="connsiteY54" fmla="*/ 124863 h 868184"/>
                <a:gd name="connsiteX55" fmla="*/ 18214 w 347914"/>
                <a:gd name="connsiteY55" fmla="*/ 142359 h 868184"/>
                <a:gd name="connsiteX56" fmla="*/ 18379 w 347914"/>
                <a:gd name="connsiteY56" fmla="*/ 160350 h 868184"/>
                <a:gd name="connsiteX57" fmla="*/ 18296 w 347914"/>
                <a:gd name="connsiteY57" fmla="*/ 206730 h 868184"/>
                <a:gd name="connsiteX58" fmla="*/ 14747 w 347914"/>
                <a:gd name="connsiteY58" fmla="*/ 283150 h 868184"/>
                <a:gd name="connsiteX59" fmla="*/ 14665 w 347914"/>
                <a:gd name="connsiteY59" fmla="*/ 304938 h 868184"/>
                <a:gd name="connsiteX60" fmla="*/ 13675 w 347914"/>
                <a:gd name="connsiteY60" fmla="*/ 330769 h 868184"/>
                <a:gd name="connsiteX61" fmla="*/ 18379 w 347914"/>
                <a:gd name="connsiteY61" fmla="*/ 379377 h 868184"/>
                <a:gd name="connsiteX62" fmla="*/ 18461 w 347914"/>
                <a:gd name="connsiteY62" fmla="*/ 396790 h 868184"/>
                <a:gd name="connsiteX63" fmla="*/ 22175 w 347914"/>
                <a:gd name="connsiteY63" fmla="*/ 470322 h 868184"/>
                <a:gd name="connsiteX64" fmla="*/ 24733 w 347914"/>
                <a:gd name="connsiteY64" fmla="*/ 486332 h 868184"/>
                <a:gd name="connsiteX65" fmla="*/ 35049 w 347914"/>
                <a:gd name="connsiteY65" fmla="*/ 508779 h 868184"/>
                <a:gd name="connsiteX66" fmla="*/ 42394 w 347914"/>
                <a:gd name="connsiteY66" fmla="*/ 519343 h 868184"/>
                <a:gd name="connsiteX67" fmla="*/ 72104 w 347914"/>
                <a:gd name="connsiteY67" fmla="*/ 550126 h 868184"/>
                <a:gd name="connsiteX68" fmla="*/ 93643 w 347914"/>
                <a:gd name="connsiteY68" fmla="*/ 572078 h 868184"/>
                <a:gd name="connsiteX69" fmla="*/ 133999 w 347914"/>
                <a:gd name="connsiteY69" fmla="*/ 603851 h 868184"/>
                <a:gd name="connsiteX70" fmla="*/ 159170 w 347914"/>
                <a:gd name="connsiteY70" fmla="*/ 629186 h 868184"/>
                <a:gd name="connsiteX71" fmla="*/ 170559 w 347914"/>
                <a:gd name="connsiteY71" fmla="*/ 639420 h 868184"/>
                <a:gd name="connsiteX72" fmla="*/ 203487 w 347914"/>
                <a:gd name="connsiteY72" fmla="*/ 665168 h 868184"/>
                <a:gd name="connsiteX73" fmla="*/ 242440 w 347914"/>
                <a:gd name="connsiteY73" fmla="*/ 699252 h 868184"/>
                <a:gd name="connsiteX74" fmla="*/ 252260 w 347914"/>
                <a:gd name="connsiteY74" fmla="*/ 711879 h 868184"/>
                <a:gd name="connsiteX75" fmla="*/ 241367 w 347914"/>
                <a:gd name="connsiteY75" fmla="*/ 727476 h 868184"/>
                <a:gd name="connsiteX76" fmla="*/ 236663 w 347914"/>
                <a:gd name="connsiteY76" fmla="*/ 731025 h 868184"/>
                <a:gd name="connsiteX77" fmla="*/ 242605 w 347914"/>
                <a:gd name="connsiteY77" fmla="*/ 732923 h 868184"/>
                <a:gd name="connsiteX78" fmla="*/ 242192 w 347914"/>
                <a:gd name="connsiteY78" fmla="*/ 744229 h 868184"/>
                <a:gd name="connsiteX79" fmla="*/ 226182 w 347914"/>
                <a:gd name="connsiteY79" fmla="*/ 743734 h 868184"/>
                <a:gd name="connsiteX80" fmla="*/ 219580 w 347914"/>
                <a:gd name="connsiteY80" fmla="*/ 745550 h 868184"/>
                <a:gd name="connsiteX81" fmla="*/ 217021 w 347914"/>
                <a:gd name="connsiteY81" fmla="*/ 748273 h 868184"/>
                <a:gd name="connsiteX82" fmla="*/ 219992 w 347914"/>
                <a:gd name="connsiteY82" fmla="*/ 750089 h 868184"/>
                <a:gd name="connsiteX83" fmla="*/ 241037 w 347914"/>
                <a:gd name="connsiteY83" fmla="*/ 752729 h 868184"/>
                <a:gd name="connsiteX84" fmla="*/ 251600 w 347914"/>
                <a:gd name="connsiteY84" fmla="*/ 758836 h 868184"/>
                <a:gd name="connsiteX85" fmla="*/ 268766 w 347914"/>
                <a:gd name="connsiteY85" fmla="*/ 762385 h 868184"/>
                <a:gd name="connsiteX86" fmla="*/ 278752 w 347914"/>
                <a:gd name="connsiteY86" fmla="*/ 763293 h 868184"/>
                <a:gd name="connsiteX87" fmla="*/ 282218 w 347914"/>
                <a:gd name="connsiteY87" fmla="*/ 768327 h 868184"/>
                <a:gd name="connsiteX88" fmla="*/ 288902 w 347914"/>
                <a:gd name="connsiteY88" fmla="*/ 770225 h 868184"/>
                <a:gd name="connsiteX89" fmla="*/ 317787 w 347914"/>
                <a:gd name="connsiteY89" fmla="*/ 751657 h 868184"/>
                <a:gd name="connsiteX90" fmla="*/ 324637 w 347914"/>
                <a:gd name="connsiteY90" fmla="*/ 743074 h 868184"/>
                <a:gd name="connsiteX91" fmla="*/ 325875 w 347914"/>
                <a:gd name="connsiteY91" fmla="*/ 732428 h 868184"/>
                <a:gd name="connsiteX92" fmla="*/ 336851 w 347914"/>
                <a:gd name="connsiteY92" fmla="*/ 732923 h 868184"/>
                <a:gd name="connsiteX93" fmla="*/ 342215 w 347914"/>
                <a:gd name="connsiteY93" fmla="*/ 737297 h 868184"/>
                <a:gd name="connsiteX94" fmla="*/ 347909 w 347914"/>
                <a:gd name="connsiteY94" fmla="*/ 740928 h 86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47914" h="868184">
                  <a:moveTo>
                    <a:pt x="347827" y="740598"/>
                  </a:moveTo>
                  <a:cubicBezTo>
                    <a:pt x="345516" y="745467"/>
                    <a:pt x="346259" y="751987"/>
                    <a:pt x="340399" y="755205"/>
                  </a:cubicBezTo>
                  <a:cubicBezTo>
                    <a:pt x="337923" y="756608"/>
                    <a:pt x="335448" y="759992"/>
                    <a:pt x="334787" y="762963"/>
                  </a:cubicBezTo>
                  <a:cubicBezTo>
                    <a:pt x="333302" y="769648"/>
                    <a:pt x="333880" y="777075"/>
                    <a:pt x="331899" y="783512"/>
                  </a:cubicBezTo>
                  <a:cubicBezTo>
                    <a:pt x="331569" y="784668"/>
                    <a:pt x="331321" y="785658"/>
                    <a:pt x="331239" y="786483"/>
                  </a:cubicBezTo>
                  <a:lnTo>
                    <a:pt x="321336" y="785410"/>
                  </a:lnTo>
                  <a:cubicBezTo>
                    <a:pt x="321666" y="781284"/>
                    <a:pt x="322078" y="777075"/>
                    <a:pt x="322491" y="772949"/>
                  </a:cubicBezTo>
                  <a:cubicBezTo>
                    <a:pt x="322656" y="771298"/>
                    <a:pt x="322491" y="769648"/>
                    <a:pt x="322491" y="767997"/>
                  </a:cubicBezTo>
                  <a:cubicBezTo>
                    <a:pt x="320923" y="768245"/>
                    <a:pt x="319025" y="767997"/>
                    <a:pt x="317952" y="768740"/>
                  </a:cubicBezTo>
                  <a:cubicBezTo>
                    <a:pt x="311762" y="773361"/>
                    <a:pt x="305655" y="778313"/>
                    <a:pt x="299548" y="783099"/>
                  </a:cubicBezTo>
                  <a:cubicBezTo>
                    <a:pt x="294514" y="787061"/>
                    <a:pt x="289893" y="791847"/>
                    <a:pt x="284363" y="794571"/>
                  </a:cubicBezTo>
                  <a:cubicBezTo>
                    <a:pt x="280155" y="796634"/>
                    <a:pt x="276936" y="798532"/>
                    <a:pt x="275781" y="803484"/>
                  </a:cubicBezTo>
                  <a:cubicBezTo>
                    <a:pt x="270746" y="825023"/>
                    <a:pt x="265960" y="846728"/>
                    <a:pt x="260513" y="868185"/>
                  </a:cubicBezTo>
                  <a:lnTo>
                    <a:pt x="248547" y="864636"/>
                  </a:lnTo>
                  <a:cubicBezTo>
                    <a:pt x="250362" y="857374"/>
                    <a:pt x="252095" y="850029"/>
                    <a:pt x="253746" y="842684"/>
                  </a:cubicBezTo>
                  <a:cubicBezTo>
                    <a:pt x="257542" y="825683"/>
                    <a:pt x="261256" y="808600"/>
                    <a:pt x="264639" y="791517"/>
                  </a:cubicBezTo>
                  <a:cubicBezTo>
                    <a:pt x="265135" y="789041"/>
                    <a:pt x="266042" y="785740"/>
                    <a:pt x="261916" y="784172"/>
                  </a:cubicBezTo>
                  <a:cubicBezTo>
                    <a:pt x="254984" y="781531"/>
                    <a:pt x="248299" y="778065"/>
                    <a:pt x="241532" y="775094"/>
                  </a:cubicBezTo>
                  <a:cubicBezTo>
                    <a:pt x="238066" y="773526"/>
                    <a:pt x="233527" y="773279"/>
                    <a:pt x="231051" y="770720"/>
                  </a:cubicBezTo>
                  <a:cubicBezTo>
                    <a:pt x="224284" y="763458"/>
                    <a:pt x="215618" y="763541"/>
                    <a:pt x="207366" y="761890"/>
                  </a:cubicBezTo>
                  <a:cubicBezTo>
                    <a:pt x="200433" y="760487"/>
                    <a:pt x="193749" y="758836"/>
                    <a:pt x="188962" y="752317"/>
                  </a:cubicBezTo>
                  <a:cubicBezTo>
                    <a:pt x="184918" y="746787"/>
                    <a:pt x="185248" y="743817"/>
                    <a:pt x="190943" y="740433"/>
                  </a:cubicBezTo>
                  <a:cubicBezTo>
                    <a:pt x="201259" y="734243"/>
                    <a:pt x="211492" y="727971"/>
                    <a:pt x="221808" y="721864"/>
                  </a:cubicBezTo>
                  <a:cubicBezTo>
                    <a:pt x="224284" y="720379"/>
                    <a:pt x="227255" y="719884"/>
                    <a:pt x="229565" y="718316"/>
                  </a:cubicBezTo>
                  <a:cubicBezTo>
                    <a:pt x="232454" y="716418"/>
                    <a:pt x="234930" y="714024"/>
                    <a:pt x="230968" y="710311"/>
                  </a:cubicBezTo>
                  <a:cubicBezTo>
                    <a:pt x="223046" y="702801"/>
                    <a:pt x="215536" y="694713"/>
                    <a:pt x="207283" y="687698"/>
                  </a:cubicBezTo>
                  <a:cubicBezTo>
                    <a:pt x="192758" y="675237"/>
                    <a:pt x="177821" y="663353"/>
                    <a:pt x="163131" y="651139"/>
                  </a:cubicBezTo>
                  <a:cubicBezTo>
                    <a:pt x="157189" y="646187"/>
                    <a:pt x="150917" y="641483"/>
                    <a:pt x="145800" y="635789"/>
                  </a:cubicBezTo>
                  <a:cubicBezTo>
                    <a:pt x="131028" y="619283"/>
                    <a:pt x="114358" y="605419"/>
                    <a:pt x="96862" y="592379"/>
                  </a:cubicBezTo>
                  <a:cubicBezTo>
                    <a:pt x="87371" y="585282"/>
                    <a:pt x="78376" y="577112"/>
                    <a:pt x="69875" y="568612"/>
                  </a:cubicBezTo>
                  <a:cubicBezTo>
                    <a:pt x="61870" y="560689"/>
                    <a:pt x="54938" y="551528"/>
                    <a:pt x="47263" y="543358"/>
                  </a:cubicBezTo>
                  <a:cubicBezTo>
                    <a:pt x="43054" y="538902"/>
                    <a:pt x="38350" y="534858"/>
                    <a:pt x="33564" y="531227"/>
                  </a:cubicBezTo>
                  <a:cubicBezTo>
                    <a:pt x="24321" y="524377"/>
                    <a:pt x="20112" y="514144"/>
                    <a:pt x="15738" y="503580"/>
                  </a:cubicBezTo>
                  <a:cubicBezTo>
                    <a:pt x="11364" y="493017"/>
                    <a:pt x="11694" y="481876"/>
                    <a:pt x="10869" y="470817"/>
                  </a:cubicBezTo>
                  <a:cubicBezTo>
                    <a:pt x="10043" y="458851"/>
                    <a:pt x="8393" y="446884"/>
                    <a:pt x="7320" y="434835"/>
                  </a:cubicBezTo>
                  <a:cubicBezTo>
                    <a:pt x="6907" y="429966"/>
                    <a:pt x="7320" y="425014"/>
                    <a:pt x="7237" y="420145"/>
                  </a:cubicBezTo>
                  <a:cubicBezTo>
                    <a:pt x="6907" y="400752"/>
                    <a:pt x="6825" y="381358"/>
                    <a:pt x="5917" y="362046"/>
                  </a:cubicBezTo>
                  <a:cubicBezTo>
                    <a:pt x="5257" y="348264"/>
                    <a:pt x="3194" y="334565"/>
                    <a:pt x="2533" y="320783"/>
                  </a:cubicBezTo>
                  <a:cubicBezTo>
                    <a:pt x="2121" y="311952"/>
                    <a:pt x="3194" y="302957"/>
                    <a:pt x="3606" y="294044"/>
                  </a:cubicBezTo>
                  <a:cubicBezTo>
                    <a:pt x="4019" y="284306"/>
                    <a:pt x="4514" y="274485"/>
                    <a:pt x="4844" y="264664"/>
                  </a:cubicBezTo>
                  <a:cubicBezTo>
                    <a:pt x="5009" y="258392"/>
                    <a:pt x="4762" y="252203"/>
                    <a:pt x="4844" y="246013"/>
                  </a:cubicBezTo>
                  <a:cubicBezTo>
                    <a:pt x="5174" y="234047"/>
                    <a:pt x="5587" y="222163"/>
                    <a:pt x="6082" y="210279"/>
                  </a:cubicBezTo>
                  <a:cubicBezTo>
                    <a:pt x="6412" y="201861"/>
                    <a:pt x="7485" y="193443"/>
                    <a:pt x="7155" y="185108"/>
                  </a:cubicBezTo>
                  <a:cubicBezTo>
                    <a:pt x="6412" y="165962"/>
                    <a:pt x="5752" y="146898"/>
                    <a:pt x="388" y="128247"/>
                  </a:cubicBezTo>
                  <a:cubicBezTo>
                    <a:pt x="-933" y="123873"/>
                    <a:pt x="1378" y="117519"/>
                    <a:pt x="3441" y="112815"/>
                  </a:cubicBezTo>
                  <a:cubicBezTo>
                    <a:pt x="10704" y="96887"/>
                    <a:pt x="18956" y="81537"/>
                    <a:pt x="26136" y="65527"/>
                  </a:cubicBezTo>
                  <a:cubicBezTo>
                    <a:pt x="31418" y="53890"/>
                    <a:pt x="35049" y="41264"/>
                    <a:pt x="40578" y="29792"/>
                  </a:cubicBezTo>
                  <a:cubicBezTo>
                    <a:pt x="44870" y="20797"/>
                    <a:pt x="50977" y="12874"/>
                    <a:pt x="56176" y="4374"/>
                  </a:cubicBezTo>
                  <a:lnTo>
                    <a:pt x="58899" y="0"/>
                  </a:lnTo>
                  <a:lnTo>
                    <a:pt x="66492" y="5777"/>
                  </a:lnTo>
                  <a:cubicBezTo>
                    <a:pt x="65997" y="6520"/>
                    <a:pt x="65584" y="7180"/>
                    <a:pt x="65089" y="7923"/>
                  </a:cubicBezTo>
                  <a:cubicBezTo>
                    <a:pt x="57661" y="18981"/>
                    <a:pt x="51224" y="30453"/>
                    <a:pt x="46850" y="43327"/>
                  </a:cubicBezTo>
                  <a:cubicBezTo>
                    <a:pt x="44457" y="50342"/>
                    <a:pt x="41074" y="57026"/>
                    <a:pt x="37855" y="63711"/>
                  </a:cubicBezTo>
                  <a:cubicBezTo>
                    <a:pt x="30180" y="79639"/>
                    <a:pt x="22092" y="95401"/>
                    <a:pt x="14912" y="111577"/>
                  </a:cubicBezTo>
                  <a:cubicBezTo>
                    <a:pt x="13262" y="115208"/>
                    <a:pt x="14170" y="120490"/>
                    <a:pt x="14747" y="124863"/>
                  </a:cubicBezTo>
                  <a:cubicBezTo>
                    <a:pt x="15490" y="130723"/>
                    <a:pt x="17553" y="136500"/>
                    <a:pt x="18214" y="142359"/>
                  </a:cubicBezTo>
                  <a:cubicBezTo>
                    <a:pt x="18791" y="148301"/>
                    <a:pt x="18379" y="154326"/>
                    <a:pt x="18379" y="160350"/>
                  </a:cubicBezTo>
                  <a:cubicBezTo>
                    <a:pt x="18379" y="175783"/>
                    <a:pt x="18791" y="191298"/>
                    <a:pt x="18296" y="206730"/>
                  </a:cubicBezTo>
                  <a:cubicBezTo>
                    <a:pt x="17471" y="232231"/>
                    <a:pt x="15903" y="257650"/>
                    <a:pt x="14747" y="283150"/>
                  </a:cubicBezTo>
                  <a:cubicBezTo>
                    <a:pt x="14417" y="290413"/>
                    <a:pt x="14830" y="297675"/>
                    <a:pt x="14665" y="304938"/>
                  </a:cubicBezTo>
                  <a:cubicBezTo>
                    <a:pt x="14417" y="313520"/>
                    <a:pt x="13097" y="322186"/>
                    <a:pt x="13675" y="330769"/>
                  </a:cubicBezTo>
                  <a:cubicBezTo>
                    <a:pt x="14747" y="347026"/>
                    <a:pt x="16893" y="363119"/>
                    <a:pt x="18379" y="379377"/>
                  </a:cubicBezTo>
                  <a:cubicBezTo>
                    <a:pt x="18874" y="385154"/>
                    <a:pt x="18214" y="390931"/>
                    <a:pt x="18461" y="396790"/>
                  </a:cubicBezTo>
                  <a:cubicBezTo>
                    <a:pt x="19616" y="421301"/>
                    <a:pt x="20772" y="445811"/>
                    <a:pt x="22175" y="470322"/>
                  </a:cubicBezTo>
                  <a:cubicBezTo>
                    <a:pt x="22505" y="475686"/>
                    <a:pt x="23000" y="481380"/>
                    <a:pt x="24733" y="486332"/>
                  </a:cubicBezTo>
                  <a:cubicBezTo>
                    <a:pt x="27539" y="494090"/>
                    <a:pt x="31253" y="501517"/>
                    <a:pt x="35049" y="508779"/>
                  </a:cubicBezTo>
                  <a:cubicBezTo>
                    <a:pt x="37030" y="512576"/>
                    <a:pt x="39506" y="516289"/>
                    <a:pt x="42394" y="519343"/>
                  </a:cubicBezTo>
                  <a:cubicBezTo>
                    <a:pt x="52132" y="529741"/>
                    <a:pt x="62200" y="539892"/>
                    <a:pt x="72104" y="550126"/>
                  </a:cubicBezTo>
                  <a:cubicBezTo>
                    <a:pt x="79201" y="557470"/>
                    <a:pt x="85886" y="565476"/>
                    <a:pt x="93643" y="572078"/>
                  </a:cubicBezTo>
                  <a:cubicBezTo>
                    <a:pt x="106765" y="583136"/>
                    <a:pt x="120960" y="592710"/>
                    <a:pt x="133999" y="603851"/>
                  </a:cubicBezTo>
                  <a:cubicBezTo>
                    <a:pt x="142994" y="611526"/>
                    <a:pt x="150752" y="620769"/>
                    <a:pt x="159170" y="629186"/>
                  </a:cubicBezTo>
                  <a:cubicBezTo>
                    <a:pt x="162801" y="632818"/>
                    <a:pt x="166597" y="636284"/>
                    <a:pt x="170559" y="639420"/>
                  </a:cubicBezTo>
                  <a:cubicBezTo>
                    <a:pt x="181452" y="648085"/>
                    <a:pt x="192758" y="656255"/>
                    <a:pt x="203487" y="665168"/>
                  </a:cubicBezTo>
                  <a:cubicBezTo>
                    <a:pt x="216691" y="676227"/>
                    <a:pt x="229648" y="687616"/>
                    <a:pt x="242440" y="699252"/>
                  </a:cubicBezTo>
                  <a:cubicBezTo>
                    <a:pt x="246318" y="702801"/>
                    <a:pt x="250940" y="707092"/>
                    <a:pt x="252260" y="711879"/>
                  </a:cubicBezTo>
                  <a:cubicBezTo>
                    <a:pt x="254654" y="720626"/>
                    <a:pt x="251683" y="723597"/>
                    <a:pt x="241367" y="727476"/>
                  </a:cubicBezTo>
                  <a:cubicBezTo>
                    <a:pt x="239634" y="728136"/>
                    <a:pt x="238231" y="729787"/>
                    <a:pt x="236663" y="731025"/>
                  </a:cubicBezTo>
                  <a:cubicBezTo>
                    <a:pt x="238643" y="731685"/>
                    <a:pt x="240624" y="733005"/>
                    <a:pt x="242605" y="732923"/>
                  </a:cubicBezTo>
                  <a:lnTo>
                    <a:pt x="242192" y="744229"/>
                  </a:lnTo>
                  <a:cubicBezTo>
                    <a:pt x="236910" y="744064"/>
                    <a:pt x="231546" y="743982"/>
                    <a:pt x="226182" y="743734"/>
                  </a:cubicBezTo>
                  <a:cubicBezTo>
                    <a:pt x="224036" y="743652"/>
                    <a:pt x="221725" y="744724"/>
                    <a:pt x="219580" y="745550"/>
                  </a:cubicBezTo>
                  <a:cubicBezTo>
                    <a:pt x="218589" y="745962"/>
                    <a:pt x="217847" y="747365"/>
                    <a:pt x="217021" y="748273"/>
                  </a:cubicBezTo>
                  <a:cubicBezTo>
                    <a:pt x="218012" y="748933"/>
                    <a:pt x="218919" y="750006"/>
                    <a:pt x="219992" y="750089"/>
                  </a:cubicBezTo>
                  <a:cubicBezTo>
                    <a:pt x="227007" y="751079"/>
                    <a:pt x="234022" y="752234"/>
                    <a:pt x="241037" y="752729"/>
                  </a:cubicBezTo>
                  <a:cubicBezTo>
                    <a:pt x="245576" y="753060"/>
                    <a:pt x="249042" y="753885"/>
                    <a:pt x="251600" y="758836"/>
                  </a:cubicBezTo>
                  <a:cubicBezTo>
                    <a:pt x="255396" y="765934"/>
                    <a:pt x="262164" y="766924"/>
                    <a:pt x="268766" y="762385"/>
                  </a:cubicBezTo>
                  <a:cubicBezTo>
                    <a:pt x="272314" y="759992"/>
                    <a:pt x="275698" y="759992"/>
                    <a:pt x="278752" y="763293"/>
                  </a:cubicBezTo>
                  <a:cubicBezTo>
                    <a:pt x="280072" y="764778"/>
                    <a:pt x="281227" y="766511"/>
                    <a:pt x="282218" y="768327"/>
                  </a:cubicBezTo>
                  <a:cubicBezTo>
                    <a:pt x="283868" y="771463"/>
                    <a:pt x="284363" y="773691"/>
                    <a:pt x="288902" y="770225"/>
                  </a:cubicBezTo>
                  <a:cubicBezTo>
                    <a:pt x="297980" y="763210"/>
                    <a:pt x="308296" y="758011"/>
                    <a:pt x="317787" y="751657"/>
                  </a:cubicBezTo>
                  <a:cubicBezTo>
                    <a:pt x="320675" y="749676"/>
                    <a:pt x="323729" y="746375"/>
                    <a:pt x="324637" y="743074"/>
                  </a:cubicBezTo>
                  <a:cubicBezTo>
                    <a:pt x="325544" y="739690"/>
                    <a:pt x="325792" y="736059"/>
                    <a:pt x="325875" y="732428"/>
                  </a:cubicBezTo>
                  <a:lnTo>
                    <a:pt x="336851" y="732923"/>
                  </a:lnTo>
                  <a:cubicBezTo>
                    <a:pt x="336851" y="736307"/>
                    <a:pt x="337923" y="737544"/>
                    <a:pt x="342215" y="737297"/>
                  </a:cubicBezTo>
                  <a:cubicBezTo>
                    <a:pt x="344113" y="737214"/>
                    <a:pt x="348074" y="740763"/>
                    <a:pt x="347909" y="74092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01" name="フリーフォーム: 図形 100">
              <a:extLst>
                <a:ext uri="{FF2B5EF4-FFF2-40B4-BE49-F238E27FC236}">
                  <a16:creationId xmlns:a16="http://schemas.microsoft.com/office/drawing/2014/main" id="{CAD27340-4322-E88A-7B0E-B5430A6B3B0B}"/>
                </a:ext>
              </a:extLst>
            </p:cNvPr>
            <p:cNvSpPr/>
            <p:nvPr/>
          </p:nvSpPr>
          <p:spPr>
            <a:xfrm>
              <a:off x="2908187" y="544393"/>
              <a:ext cx="166413" cy="26546"/>
            </a:xfrm>
            <a:custGeom>
              <a:avLst/>
              <a:gdLst>
                <a:gd name="connsiteX0" fmla="*/ 163195 w 166413"/>
                <a:gd name="connsiteY0" fmla="*/ 22402 h 26546"/>
                <a:gd name="connsiteX1" fmla="*/ 166413 w 166413"/>
                <a:gd name="connsiteY1" fmla="*/ 25291 h 26546"/>
                <a:gd name="connsiteX2" fmla="*/ 162369 w 166413"/>
                <a:gd name="connsiteY2" fmla="*/ 26528 h 26546"/>
                <a:gd name="connsiteX3" fmla="*/ 135135 w 166413"/>
                <a:gd name="connsiteY3" fmla="*/ 21082 h 26546"/>
                <a:gd name="connsiteX4" fmla="*/ 68371 w 166413"/>
                <a:gd name="connsiteY4" fmla="*/ 13407 h 26546"/>
                <a:gd name="connsiteX5" fmla="*/ 51866 w 166413"/>
                <a:gd name="connsiteY5" fmla="*/ 13077 h 26546"/>
                <a:gd name="connsiteX6" fmla="*/ 50875 w 166413"/>
                <a:gd name="connsiteY6" fmla="*/ 13077 h 26546"/>
                <a:gd name="connsiteX7" fmla="*/ 9859 w 166413"/>
                <a:gd name="connsiteY7" fmla="*/ 9280 h 26546"/>
                <a:gd name="connsiteX8" fmla="*/ 3010 w 166413"/>
                <a:gd name="connsiteY8" fmla="*/ 10518 h 26546"/>
                <a:gd name="connsiteX9" fmla="*/ 369 w 166413"/>
                <a:gd name="connsiteY9" fmla="*/ 10518 h 26546"/>
                <a:gd name="connsiteX10" fmla="*/ 204 w 166413"/>
                <a:gd name="connsiteY10" fmla="*/ 7960 h 26546"/>
                <a:gd name="connsiteX11" fmla="*/ 8044 w 166413"/>
                <a:gd name="connsiteY11" fmla="*/ 367 h 26546"/>
                <a:gd name="connsiteX12" fmla="*/ 26612 w 166413"/>
                <a:gd name="connsiteY12" fmla="*/ 862 h 26546"/>
                <a:gd name="connsiteX13" fmla="*/ 28015 w 166413"/>
                <a:gd name="connsiteY13" fmla="*/ 1028 h 26546"/>
                <a:gd name="connsiteX14" fmla="*/ 48895 w 166413"/>
                <a:gd name="connsiteY14" fmla="*/ 3916 h 26546"/>
                <a:gd name="connsiteX15" fmla="*/ 63172 w 166413"/>
                <a:gd name="connsiteY15" fmla="*/ 6309 h 26546"/>
                <a:gd name="connsiteX16" fmla="*/ 81163 w 166413"/>
                <a:gd name="connsiteY16" fmla="*/ 9198 h 26546"/>
                <a:gd name="connsiteX17" fmla="*/ 113348 w 166413"/>
                <a:gd name="connsiteY17" fmla="*/ 13324 h 26546"/>
                <a:gd name="connsiteX18" fmla="*/ 150403 w 166413"/>
                <a:gd name="connsiteY18" fmla="*/ 20421 h 26546"/>
                <a:gd name="connsiteX19" fmla="*/ 163112 w 166413"/>
                <a:gd name="connsiteY19" fmla="*/ 22567 h 2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6413" h="26546">
                  <a:moveTo>
                    <a:pt x="163195" y="22402"/>
                  </a:moveTo>
                  <a:cubicBezTo>
                    <a:pt x="164433" y="22732"/>
                    <a:pt x="165340" y="24218"/>
                    <a:pt x="166413" y="25291"/>
                  </a:cubicBezTo>
                  <a:cubicBezTo>
                    <a:pt x="165093" y="25703"/>
                    <a:pt x="163690" y="26693"/>
                    <a:pt x="162369" y="26528"/>
                  </a:cubicBezTo>
                  <a:cubicBezTo>
                    <a:pt x="153291" y="24878"/>
                    <a:pt x="144213" y="22897"/>
                    <a:pt x="135135" y="21082"/>
                  </a:cubicBezTo>
                  <a:cubicBezTo>
                    <a:pt x="112110" y="17781"/>
                    <a:pt x="89911" y="19266"/>
                    <a:pt x="68371" y="13407"/>
                  </a:cubicBezTo>
                  <a:cubicBezTo>
                    <a:pt x="63172" y="12004"/>
                    <a:pt x="57395" y="13572"/>
                    <a:pt x="51866" y="13077"/>
                  </a:cubicBezTo>
                  <a:lnTo>
                    <a:pt x="50875" y="13077"/>
                  </a:lnTo>
                  <a:cubicBezTo>
                    <a:pt x="37176" y="11921"/>
                    <a:pt x="23559" y="10436"/>
                    <a:pt x="9859" y="9280"/>
                  </a:cubicBezTo>
                  <a:cubicBezTo>
                    <a:pt x="7631" y="9115"/>
                    <a:pt x="5320" y="10106"/>
                    <a:pt x="3010" y="10518"/>
                  </a:cubicBezTo>
                  <a:cubicBezTo>
                    <a:pt x="2102" y="10683"/>
                    <a:pt x="1029" y="10931"/>
                    <a:pt x="369" y="10518"/>
                  </a:cubicBezTo>
                  <a:cubicBezTo>
                    <a:pt x="-44" y="10271"/>
                    <a:pt x="-126" y="8455"/>
                    <a:pt x="204" y="7960"/>
                  </a:cubicBezTo>
                  <a:cubicBezTo>
                    <a:pt x="2680" y="5154"/>
                    <a:pt x="5155" y="697"/>
                    <a:pt x="8044" y="367"/>
                  </a:cubicBezTo>
                  <a:cubicBezTo>
                    <a:pt x="14151" y="-458"/>
                    <a:pt x="20423" y="285"/>
                    <a:pt x="26612" y="862"/>
                  </a:cubicBezTo>
                  <a:lnTo>
                    <a:pt x="28015" y="1028"/>
                  </a:lnTo>
                  <a:cubicBezTo>
                    <a:pt x="35030" y="1688"/>
                    <a:pt x="41962" y="2843"/>
                    <a:pt x="48895" y="3916"/>
                  </a:cubicBezTo>
                  <a:cubicBezTo>
                    <a:pt x="53681" y="4659"/>
                    <a:pt x="58385" y="5484"/>
                    <a:pt x="63172" y="6309"/>
                  </a:cubicBezTo>
                  <a:cubicBezTo>
                    <a:pt x="69196" y="7300"/>
                    <a:pt x="75138" y="8290"/>
                    <a:pt x="81163" y="9198"/>
                  </a:cubicBezTo>
                  <a:cubicBezTo>
                    <a:pt x="91891" y="10766"/>
                    <a:pt x="102620" y="11591"/>
                    <a:pt x="113348" y="13324"/>
                  </a:cubicBezTo>
                  <a:cubicBezTo>
                    <a:pt x="125727" y="15305"/>
                    <a:pt x="138024" y="18111"/>
                    <a:pt x="150403" y="20421"/>
                  </a:cubicBezTo>
                  <a:cubicBezTo>
                    <a:pt x="154612" y="21247"/>
                    <a:pt x="158903" y="21577"/>
                    <a:pt x="163112" y="22567"/>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02" name="フリーフォーム: 図形 101">
              <a:extLst>
                <a:ext uri="{FF2B5EF4-FFF2-40B4-BE49-F238E27FC236}">
                  <a16:creationId xmlns:a16="http://schemas.microsoft.com/office/drawing/2014/main" id="{2C6AE810-D5B8-A1DA-72D2-2367412ED484}"/>
                </a:ext>
              </a:extLst>
            </p:cNvPr>
            <p:cNvSpPr/>
            <p:nvPr/>
          </p:nvSpPr>
          <p:spPr>
            <a:xfrm>
              <a:off x="2932469" y="628428"/>
              <a:ext cx="135862" cy="83321"/>
            </a:xfrm>
            <a:custGeom>
              <a:avLst/>
              <a:gdLst>
                <a:gd name="connsiteX0" fmla="*/ 132723 w 135862"/>
                <a:gd name="connsiteY0" fmla="*/ 1666 h 83321"/>
                <a:gd name="connsiteX1" fmla="*/ 135117 w 135862"/>
                <a:gd name="connsiteY1" fmla="*/ 6040 h 83321"/>
                <a:gd name="connsiteX2" fmla="*/ 133301 w 135862"/>
                <a:gd name="connsiteY2" fmla="*/ 27992 h 83321"/>
                <a:gd name="connsiteX3" fmla="*/ 133384 w 135862"/>
                <a:gd name="connsiteY3" fmla="*/ 41444 h 83321"/>
                <a:gd name="connsiteX4" fmla="*/ 132311 w 135862"/>
                <a:gd name="connsiteY4" fmla="*/ 53080 h 83321"/>
                <a:gd name="connsiteX5" fmla="*/ 130082 w 135862"/>
                <a:gd name="connsiteY5" fmla="*/ 72392 h 83321"/>
                <a:gd name="connsiteX6" fmla="*/ 124306 w 135862"/>
                <a:gd name="connsiteY6" fmla="*/ 78169 h 83321"/>
                <a:gd name="connsiteX7" fmla="*/ 88736 w 135862"/>
                <a:gd name="connsiteY7" fmla="*/ 79737 h 83321"/>
                <a:gd name="connsiteX8" fmla="*/ 47473 w 135862"/>
                <a:gd name="connsiteY8" fmla="*/ 83285 h 83321"/>
                <a:gd name="connsiteX9" fmla="*/ 43677 w 135862"/>
                <a:gd name="connsiteY9" fmla="*/ 83203 h 83321"/>
                <a:gd name="connsiteX10" fmla="*/ 6127 w 135862"/>
                <a:gd name="connsiteY10" fmla="*/ 80479 h 83321"/>
                <a:gd name="connsiteX11" fmla="*/ 2578 w 135862"/>
                <a:gd name="connsiteY11" fmla="*/ 76188 h 83321"/>
                <a:gd name="connsiteX12" fmla="*/ 2166 w 135862"/>
                <a:gd name="connsiteY12" fmla="*/ 67275 h 83321"/>
                <a:gd name="connsiteX13" fmla="*/ 1258 w 135862"/>
                <a:gd name="connsiteY13" fmla="*/ 39876 h 83321"/>
                <a:gd name="connsiteX14" fmla="*/ 20 w 135862"/>
                <a:gd name="connsiteY14" fmla="*/ 7526 h 83321"/>
                <a:gd name="connsiteX15" fmla="*/ 6787 w 135862"/>
                <a:gd name="connsiteY15" fmla="*/ 181 h 83321"/>
                <a:gd name="connsiteX16" fmla="*/ 38230 w 135862"/>
                <a:gd name="connsiteY16" fmla="*/ 511 h 83321"/>
                <a:gd name="connsiteX17" fmla="*/ 75532 w 135862"/>
                <a:gd name="connsiteY17" fmla="*/ 6865 h 83321"/>
                <a:gd name="connsiteX18" fmla="*/ 78008 w 135862"/>
                <a:gd name="connsiteY18" fmla="*/ 6865 h 83321"/>
                <a:gd name="connsiteX19" fmla="*/ 128019 w 135862"/>
                <a:gd name="connsiteY19" fmla="*/ 1584 h 83321"/>
                <a:gd name="connsiteX20" fmla="*/ 132888 w 135862"/>
                <a:gd name="connsiteY20" fmla="*/ 1584 h 83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862" h="83321">
                  <a:moveTo>
                    <a:pt x="132723" y="1666"/>
                  </a:moveTo>
                  <a:cubicBezTo>
                    <a:pt x="134952" y="2079"/>
                    <a:pt x="137015" y="2244"/>
                    <a:pt x="135117" y="6040"/>
                  </a:cubicBezTo>
                  <a:cubicBezTo>
                    <a:pt x="131733" y="12972"/>
                    <a:pt x="132228" y="20235"/>
                    <a:pt x="133301" y="27992"/>
                  </a:cubicBezTo>
                  <a:cubicBezTo>
                    <a:pt x="133879" y="32366"/>
                    <a:pt x="133714" y="36905"/>
                    <a:pt x="133384" y="41444"/>
                  </a:cubicBezTo>
                  <a:cubicBezTo>
                    <a:pt x="133053" y="45323"/>
                    <a:pt x="132641" y="49202"/>
                    <a:pt x="132311" y="53080"/>
                  </a:cubicBezTo>
                  <a:cubicBezTo>
                    <a:pt x="131816" y="59518"/>
                    <a:pt x="130248" y="65955"/>
                    <a:pt x="130082" y="72392"/>
                  </a:cubicBezTo>
                  <a:cubicBezTo>
                    <a:pt x="129917" y="77096"/>
                    <a:pt x="128349" y="78086"/>
                    <a:pt x="124306" y="78169"/>
                  </a:cubicBezTo>
                  <a:cubicBezTo>
                    <a:pt x="112422" y="78334"/>
                    <a:pt x="100290" y="77426"/>
                    <a:pt x="88736" y="79737"/>
                  </a:cubicBezTo>
                  <a:cubicBezTo>
                    <a:pt x="74954" y="82543"/>
                    <a:pt x="61255" y="83533"/>
                    <a:pt x="47473" y="83285"/>
                  </a:cubicBezTo>
                  <a:cubicBezTo>
                    <a:pt x="46152" y="83285"/>
                    <a:pt x="44915" y="83285"/>
                    <a:pt x="43677" y="83203"/>
                  </a:cubicBezTo>
                  <a:cubicBezTo>
                    <a:pt x="31133" y="82790"/>
                    <a:pt x="18588" y="81635"/>
                    <a:pt x="6127" y="80479"/>
                  </a:cubicBezTo>
                  <a:cubicBezTo>
                    <a:pt x="4806" y="80397"/>
                    <a:pt x="2661" y="77756"/>
                    <a:pt x="2578" y="76188"/>
                  </a:cubicBezTo>
                  <a:cubicBezTo>
                    <a:pt x="2413" y="73217"/>
                    <a:pt x="2248" y="70246"/>
                    <a:pt x="2166" y="67275"/>
                  </a:cubicBezTo>
                  <a:cubicBezTo>
                    <a:pt x="1835" y="58115"/>
                    <a:pt x="1588" y="49037"/>
                    <a:pt x="1258" y="39876"/>
                  </a:cubicBezTo>
                  <a:cubicBezTo>
                    <a:pt x="845" y="29065"/>
                    <a:pt x="515" y="18254"/>
                    <a:pt x="20" y="7526"/>
                  </a:cubicBezTo>
                  <a:cubicBezTo>
                    <a:pt x="-228" y="2244"/>
                    <a:pt x="1835" y="98"/>
                    <a:pt x="6787" y="181"/>
                  </a:cubicBezTo>
                  <a:cubicBezTo>
                    <a:pt x="17268" y="428"/>
                    <a:pt x="27831" y="-562"/>
                    <a:pt x="38230" y="511"/>
                  </a:cubicBezTo>
                  <a:cubicBezTo>
                    <a:pt x="50691" y="1749"/>
                    <a:pt x="63070" y="4720"/>
                    <a:pt x="75532" y="6865"/>
                  </a:cubicBezTo>
                  <a:cubicBezTo>
                    <a:pt x="76357" y="7030"/>
                    <a:pt x="77183" y="6865"/>
                    <a:pt x="78008" y="6865"/>
                  </a:cubicBezTo>
                  <a:cubicBezTo>
                    <a:pt x="95504" y="5050"/>
                    <a:pt x="111761" y="3317"/>
                    <a:pt x="128019" y="1584"/>
                  </a:cubicBezTo>
                  <a:cubicBezTo>
                    <a:pt x="129587" y="1419"/>
                    <a:pt x="131320" y="1336"/>
                    <a:pt x="132888" y="158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03" name="フリーフォーム: 図形 102">
              <a:extLst>
                <a:ext uri="{FF2B5EF4-FFF2-40B4-BE49-F238E27FC236}">
                  <a16:creationId xmlns:a16="http://schemas.microsoft.com/office/drawing/2014/main" id="{765F6DA1-E61E-B0D4-3865-21D3D343E37F}"/>
                </a:ext>
              </a:extLst>
            </p:cNvPr>
            <p:cNvSpPr/>
            <p:nvPr/>
          </p:nvSpPr>
          <p:spPr>
            <a:xfrm>
              <a:off x="3029128" y="357605"/>
              <a:ext cx="31988" cy="83749"/>
            </a:xfrm>
            <a:custGeom>
              <a:avLst/>
              <a:gdLst>
                <a:gd name="connsiteX0" fmla="*/ 28554 w 31988"/>
                <a:gd name="connsiteY0" fmla="*/ 809 h 83749"/>
                <a:gd name="connsiteX1" fmla="*/ 30865 w 31988"/>
                <a:gd name="connsiteY1" fmla="*/ 10300 h 83749"/>
                <a:gd name="connsiteX2" fmla="*/ 25418 w 31988"/>
                <a:gd name="connsiteY2" fmla="*/ 25650 h 83749"/>
                <a:gd name="connsiteX3" fmla="*/ 6602 w 31988"/>
                <a:gd name="connsiteY3" fmla="*/ 83749 h 83749"/>
                <a:gd name="connsiteX4" fmla="*/ 0 w 31988"/>
                <a:gd name="connsiteY4" fmla="*/ 81768 h 83749"/>
                <a:gd name="connsiteX5" fmla="*/ 5117 w 31988"/>
                <a:gd name="connsiteY5" fmla="*/ 54947 h 83749"/>
                <a:gd name="connsiteX6" fmla="*/ 11389 w 31988"/>
                <a:gd name="connsiteY6" fmla="*/ 28786 h 83749"/>
                <a:gd name="connsiteX7" fmla="*/ 17331 w 31988"/>
                <a:gd name="connsiteY7" fmla="*/ 7081 h 83749"/>
                <a:gd name="connsiteX8" fmla="*/ 28554 w 31988"/>
                <a:gd name="connsiteY8" fmla="*/ 809 h 8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88" h="83749">
                  <a:moveTo>
                    <a:pt x="28554" y="809"/>
                  </a:moveTo>
                  <a:cubicBezTo>
                    <a:pt x="32681" y="2707"/>
                    <a:pt x="32598" y="6174"/>
                    <a:pt x="30865" y="10300"/>
                  </a:cubicBezTo>
                  <a:cubicBezTo>
                    <a:pt x="28719" y="15252"/>
                    <a:pt x="27069" y="20533"/>
                    <a:pt x="25418" y="25650"/>
                  </a:cubicBezTo>
                  <a:cubicBezTo>
                    <a:pt x="18981" y="44961"/>
                    <a:pt x="11554" y="64025"/>
                    <a:pt x="6602" y="83749"/>
                  </a:cubicBezTo>
                  <a:lnTo>
                    <a:pt x="0" y="81768"/>
                  </a:lnTo>
                  <a:cubicBezTo>
                    <a:pt x="2063" y="72938"/>
                    <a:pt x="3219" y="63860"/>
                    <a:pt x="5117" y="54947"/>
                  </a:cubicBezTo>
                  <a:cubicBezTo>
                    <a:pt x="6932" y="46117"/>
                    <a:pt x="9161" y="37451"/>
                    <a:pt x="11389" y="28786"/>
                  </a:cubicBezTo>
                  <a:cubicBezTo>
                    <a:pt x="13204" y="21524"/>
                    <a:pt x="15267" y="14261"/>
                    <a:pt x="17331" y="7081"/>
                  </a:cubicBezTo>
                  <a:cubicBezTo>
                    <a:pt x="18981" y="1304"/>
                    <a:pt x="23685" y="-1501"/>
                    <a:pt x="28554" y="80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04" name="フリーフォーム: 図形 103">
              <a:extLst>
                <a:ext uri="{FF2B5EF4-FFF2-40B4-BE49-F238E27FC236}">
                  <a16:creationId xmlns:a16="http://schemas.microsoft.com/office/drawing/2014/main" id="{56A4CB15-C730-6229-C1BB-CC0B5A4D2EF8}"/>
                </a:ext>
              </a:extLst>
            </p:cNvPr>
            <p:cNvSpPr/>
            <p:nvPr/>
          </p:nvSpPr>
          <p:spPr>
            <a:xfrm>
              <a:off x="2933726" y="721098"/>
              <a:ext cx="127421" cy="10593"/>
            </a:xfrm>
            <a:custGeom>
              <a:avLst/>
              <a:gdLst>
                <a:gd name="connsiteX0" fmla="*/ 127422 w 127421"/>
                <a:gd name="connsiteY0" fmla="*/ 3572 h 10593"/>
                <a:gd name="connsiteX1" fmla="*/ 124038 w 127421"/>
                <a:gd name="connsiteY1" fmla="*/ 7698 h 10593"/>
                <a:gd name="connsiteX2" fmla="*/ 119417 w 127421"/>
                <a:gd name="connsiteY2" fmla="*/ 9101 h 10593"/>
                <a:gd name="connsiteX3" fmla="*/ 111577 w 127421"/>
                <a:gd name="connsiteY3" fmla="*/ 10422 h 10593"/>
                <a:gd name="connsiteX4" fmla="*/ 75265 w 127421"/>
                <a:gd name="connsiteY4" fmla="*/ 10504 h 10593"/>
                <a:gd name="connsiteX5" fmla="*/ 38540 w 127421"/>
                <a:gd name="connsiteY5" fmla="*/ 10504 h 10593"/>
                <a:gd name="connsiteX6" fmla="*/ 4126 w 127421"/>
                <a:gd name="connsiteY6" fmla="*/ 9184 h 10593"/>
                <a:gd name="connsiteX7" fmla="*/ 0 w 127421"/>
                <a:gd name="connsiteY7" fmla="*/ 7368 h 10593"/>
                <a:gd name="connsiteX8" fmla="*/ 3961 w 127421"/>
                <a:gd name="connsiteY8" fmla="*/ 4067 h 10593"/>
                <a:gd name="connsiteX9" fmla="*/ 23768 w 127421"/>
                <a:gd name="connsiteY9" fmla="*/ 3902 h 10593"/>
                <a:gd name="connsiteX10" fmla="*/ 43574 w 127421"/>
                <a:gd name="connsiteY10" fmla="*/ 3902 h 10593"/>
                <a:gd name="connsiteX11" fmla="*/ 46133 w 127421"/>
                <a:gd name="connsiteY11" fmla="*/ 3902 h 10593"/>
                <a:gd name="connsiteX12" fmla="*/ 69323 w 127421"/>
                <a:gd name="connsiteY12" fmla="*/ 3819 h 10593"/>
                <a:gd name="connsiteX13" fmla="*/ 117436 w 127421"/>
                <a:gd name="connsiteY13" fmla="*/ 23 h 10593"/>
                <a:gd name="connsiteX14" fmla="*/ 123626 w 127421"/>
                <a:gd name="connsiteY14" fmla="*/ 1344 h 10593"/>
                <a:gd name="connsiteX15" fmla="*/ 127422 w 127421"/>
                <a:gd name="connsiteY15" fmla="*/ 3572 h 1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421" h="10593">
                  <a:moveTo>
                    <a:pt x="127422" y="3572"/>
                  </a:moveTo>
                  <a:cubicBezTo>
                    <a:pt x="126349" y="4975"/>
                    <a:pt x="125441" y="7286"/>
                    <a:pt x="124038" y="7698"/>
                  </a:cubicBezTo>
                  <a:cubicBezTo>
                    <a:pt x="122553" y="8193"/>
                    <a:pt x="120985" y="8689"/>
                    <a:pt x="119417" y="9101"/>
                  </a:cubicBezTo>
                  <a:cubicBezTo>
                    <a:pt x="116858" y="9844"/>
                    <a:pt x="114217" y="10339"/>
                    <a:pt x="111577" y="10422"/>
                  </a:cubicBezTo>
                  <a:cubicBezTo>
                    <a:pt x="99445" y="10752"/>
                    <a:pt x="87314" y="10504"/>
                    <a:pt x="75265" y="10504"/>
                  </a:cubicBezTo>
                  <a:cubicBezTo>
                    <a:pt x="62225" y="10504"/>
                    <a:pt x="50342" y="10669"/>
                    <a:pt x="38540" y="10504"/>
                  </a:cubicBezTo>
                  <a:cubicBezTo>
                    <a:pt x="27069" y="10257"/>
                    <a:pt x="15598" y="9761"/>
                    <a:pt x="4126" y="9184"/>
                  </a:cubicBezTo>
                  <a:cubicBezTo>
                    <a:pt x="2723" y="9184"/>
                    <a:pt x="1320" y="8028"/>
                    <a:pt x="0" y="7368"/>
                  </a:cubicBezTo>
                  <a:cubicBezTo>
                    <a:pt x="1320" y="6213"/>
                    <a:pt x="2641" y="4150"/>
                    <a:pt x="3961" y="4067"/>
                  </a:cubicBezTo>
                  <a:cubicBezTo>
                    <a:pt x="10563" y="3737"/>
                    <a:pt x="17166" y="3902"/>
                    <a:pt x="23768" y="3902"/>
                  </a:cubicBezTo>
                  <a:lnTo>
                    <a:pt x="43574" y="3902"/>
                  </a:lnTo>
                  <a:cubicBezTo>
                    <a:pt x="44400" y="3902"/>
                    <a:pt x="45307" y="3902"/>
                    <a:pt x="46133" y="3902"/>
                  </a:cubicBezTo>
                  <a:cubicBezTo>
                    <a:pt x="53890" y="3902"/>
                    <a:pt x="61565" y="4232"/>
                    <a:pt x="69323" y="3819"/>
                  </a:cubicBezTo>
                  <a:cubicBezTo>
                    <a:pt x="85333" y="2829"/>
                    <a:pt x="101343" y="1179"/>
                    <a:pt x="117436" y="23"/>
                  </a:cubicBezTo>
                  <a:cubicBezTo>
                    <a:pt x="119499" y="-142"/>
                    <a:pt x="121645" y="601"/>
                    <a:pt x="123626" y="1344"/>
                  </a:cubicBezTo>
                  <a:cubicBezTo>
                    <a:pt x="124946" y="1839"/>
                    <a:pt x="126184" y="2829"/>
                    <a:pt x="127422" y="357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05" name="フリーフォーム: 図形 104">
              <a:extLst>
                <a:ext uri="{FF2B5EF4-FFF2-40B4-BE49-F238E27FC236}">
                  <a16:creationId xmlns:a16="http://schemas.microsoft.com/office/drawing/2014/main" id="{F79F199F-0CDB-D4A9-CC75-E004D84B9750}"/>
                </a:ext>
              </a:extLst>
            </p:cNvPr>
            <p:cNvSpPr/>
            <p:nvPr/>
          </p:nvSpPr>
          <p:spPr>
            <a:xfrm>
              <a:off x="2899230" y="659803"/>
              <a:ext cx="155893" cy="86366"/>
            </a:xfrm>
            <a:custGeom>
              <a:avLst/>
              <a:gdLst>
                <a:gd name="connsiteX0" fmla="*/ 153996 w 155893"/>
                <a:gd name="connsiteY0" fmla="*/ 70313 h 86366"/>
                <a:gd name="connsiteX1" fmla="*/ 155894 w 155893"/>
                <a:gd name="connsiteY1" fmla="*/ 82940 h 86366"/>
                <a:gd name="connsiteX2" fmla="*/ 137160 w 155893"/>
                <a:gd name="connsiteY2" fmla="*/ 86076 h 86366"/>
                <a:gd name="connsiteX3" fmla="*/ 112567 w 155893"/>
                <a:gd name="connsiteY3" fmla="*/ 85003 h 86366"/>
                <a:gd name="connsiteX4" fmla="*/ 34496 w 155893"/>
                <a:gd name="connsiteY4" fmla="*/ 85003 h 86366"/>
                <a:gd name="connsiteX5" fmla="*/ 17826 w 155893"/>
                <a:gd name="connsiteY5" fmla="*/ 86323 h 86366"/>
                <a:gd name="connsiteX6" fmla="*/ 7510 w 155893"/>
                <a:gd name="connsiteY6" fmla="*/ 78071 h 86366"/>
                <a:gd name="connsiteX7" fmla="*/ 7592 w 155893"/>
                <a:gd name="connsiteY7" fmla="*/ 73614 h 86366"/>
                <a:gd name="connsiteX8" fmla="*/ 8583 w 155893"/>
                <a:gd name="connsiteY8" fmla="*/ 69488 h 86366"/>
                <a:gd name="connsiteX9" fmla="*/ 4952 w 155893"/>
                <a:gd name="connsiteY9" fmla="*/ 22365 h 86366"/>
                <a:gd name="connsiteX10" fmla="*/ 4291 w 155893"/>
                <a:gd name="connsiteY10" fmla="*/ 17908 h 86366"/>
                <a:gd name="connsiteX11" fmla="*/ 0 w 155893"/>
                <a:gd name="connsiteY11" fmla="*/ 11141 h 86366"/>
                <a:gd name="connsiteX12" fmla="*/ 4952 w 155893"/>
                <a:gd name="connsiteY12" fmla="*/ 0 h 86366"/>
                <a:gd name="connsiteX13" fmla="*/ 11141 w 155893"/>
                <a:gd name="connsiteY13" fmla="*/ 1155 h 86366"/>
                <a:gd name="connsiteX14" fmla="*/ 19724 w 155893"/>
                <a:gd name="connsiteY14" fmla="*/ 6850 h 86366"/>
                <a:gd name="connsiteX15" fmla="*/ 17331 w 155893"/>
                <a:gd name="connsiteY15" fmla="*/ 12049 h 86366"/>
                <a:gd name="connsiteX16" fmla="*/ 17166 w 155893"/>
                <a:gd name="connsiteY16" fmla="*/ 31690 h 86366"/>
                <a:gd name="connsiteX17" fmla="*/ 18321 w 155893"/>
                <a:gd name="connsiteY17" fmla="*/ 45555 h 86366"/>
                <a:gd name="connsiteX18" fmla="*/ 22035 w 155893"/>
                <a:gd name="connsiteY18" fmla="*/ 53395 h 86366"/>
                <a:gd name="connsiteX19" fmla="*/ 24428 w 155893"/>
                <a:gd name="connsiteY19" fmla="*/ 45142 h 86366"/>
                <a:gd name="connsiteX20" fmla="*/ 24015 w 155893"/>
                <a:gd name="connsiteY20" fmla="*/ 36725 h 86366"/>
                <a:gd name="connsiteX21" fmla="*/ 35322 w 155893"/>
                <a:gd name="connsiteY21" fmla="*/ 36064 h 86366"/>
                <a:gd name="connsiteX22" fmla="*/ 35734 w 155893"/>
                <a:gd name="connsiteY22" fmla="*/ 44977 h 86366"/>
                <a:gd name="connsiteX23" fmla="*/ 39283 w 155893"/>
                <a:gd name="connsiteY23" fmla="*/ 49269 h 86366"/>
                <a:gd name="connsiteX24" fmla="*/ 76833 w 155893"/>
                <a:gd name="connsiteY24" fmla="*/ 51992 h 86366"/>
                <a:gd name="connsiteX25" fmla="*/ 80629 w 155893"/>
                <a:gd name="connsiteY25" fmla="*/ 52075 h 86366"/>
                <a:gd name="connsiteX26" fmla="*/ 80629 w 155893"/>
                <a:gd name="connsiteY26" fmla="*/ 65279 h 86366"/>
                <a:gd name="connsiteX27" fmla="*/ 77988 w 155893"/>
                <a:gd name="connsiteY27" fmla="*/ 65279 h 86366"/>
                <a:gd name="connsiteX28" fmla="*/ 58182 w 155893"/>
                <a:gd name="connsiteY28" fmla="*/ 65279 h 86366"/>
                <a:gd name="connsiteX29" fmla="*/ 38375 w 155893"/>
                <a:gd name="connsiteY29" fmla="*/ 65444 h 86366"/>
                <a:gd name="connsiteX30" fmla="*/ 34414 w 155893"/>
                <a:gd name="connsiteY30" fmla="*/ 68745 h 86366"/>
                <a:gd name="connsiteX31" fmla="*/ 38540 w 155893"/>
                <a:gd name="connsiteY31" fmla="*/ 70561 h 86366"/>
                <a:gd name="connsiteX32" fmla="*/ 72954 w 155893"/>
                <a:gd name="connsiteY32" fmla="*/ 71881 h 86366"/>
                <a:gd name="connsiteX33" fmla="*/ 109679 w 155893"/>
                <a:gd name="connsiteY33" fmla="*/ 71881 h 86366"/>
                <a:gd name="connsiteX34" fmla="*/ 145990 w 155893"/>
                <a:gd name="connsiteY34" fmla="*/ 71799 h 86366"/>
                <a:gd name="connsiteX35" fmla="*/ 153830 w 155893"/>
                <a:gd name="connsiteY35" fmla="*/ 70478 h 86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55893" h="86366">
                  <a:moveTo>
                    <a:pt x="153996" y="70313"/>
                  </a:moveTo>
                  <a:lnTo>
                    <a:pt x="155894" y="82940"/>
                  </a:lnTo>
                  <a:cubicBezTo>
                    <a:pt x="149622" y="84013"/>
                    <a:pt x="143432" y="85746"/>
                    <a:pt x="137160" y="86076"/>
                  </a:cubicBezTo>
                  <a:cubicBezTo>
                    <a:pt x="128990" y="86488"/>
                    <a:pt x="120737" y="85085"/>
                    <a:pt x="112567" y="85003"/>
                  </a:cubicBezTo>
                  <a:cubicBezTo>
                    <a:pt x="86571" y="84838"/>
                    <a:pt x="60492" y="84838"/>
                    <a:pt x="34496" y="85003"/>
                  </a:cubicBezTo>
                  <a:cubicBezTo>
                    <a:pt x="28967" y="85003"/>
                    <a:pt x="23355" y="85663"/>
                    <a:pt x="17826" y="86323"/>
                  </a:cubicBezTo>
                  <a:cubicBezTo>
                    <a:pt x="12874" y="86819"/>
                    <a:pt x="8500" y="82940"/>
                    <a:pt x="7510" y="78071"/>
                  </a:cubicBezTo>
                  <a:cubicBezTo>
                    <a:pt x="7180" y="76668"/>
                    <a:pt x="7262" y="75100"/>
                    <a:pt x="7592" y="73614"/>
                  </a:cubicBezTo>
                  <a:cubicBezTo>
                    <a:pt x="7923" y="72211"/>
                    <a:pt x="8665" y="70808"/>
                    <a:pt x="8583" y="69488"/>
                  </a:cubicBezTo>
                  <a:cubicBezTo>
                    <a:pt x="7427" y="54220"/>
                    <a:pt x="6190" y="38953"/>
                    <a:pt x="4952" y="22365"/>
                  </a:cubicBezTo>
                  <a:cubicBezTo>
                    <a:pt x="4704" y="20879"/>
                    <a:pt x="3879" y="19146"/>
                    <a:pt x="4291" y="17908"/>
                  </a:cubicBezTo>
                  <a:cubicBezTo>
                    <a:pt x="5777" y="13287"/>
                    <a:pt x="5034" y="10894"/>
                    <a:pt x="0" y="11141"/>
                  </a:cubicBezTo>
                  <a:lnTo>
                    <a:pt x="4952" y="0"/>
                  </a:lnTo>
                  <a:cubicBezTo>
                    <a:pt x="7015" y="413"/>
                    <a:pt x="9078" y="990"/>
                    <a:pt x="11141" y="1155"/>
                  </a:cubicBezTo>
                  <a:lnTo>
                    <a:pt x="19724" y="6850"/>
                  </a:lnTo>
                  <a:cubicBezTo>
                    <a:pt x="18734" y="8583"/>
                    <a:pt x="17413" y="10233"/>
                    <a:pt x="17331" y="12049"/>
                  </a:cubicBezTo>
                  <a:cubicBezTo>
                    <a:pt x="16918" y="18156"/>
                    <a:pt x="17166" y="24263"/>
                    <a:pt x="17166" y="31690"/>
                  </a:cubicBezTo>
                  <a:cubicBezTo>
                    <a:pt x="17578" y="36312"/>
                    <a:pt x="18238" y="40933"/>
                    <a:pt x="18321" y="45555"/>
                  </a:cubicBezTo>
                  <a:cubicBezTo>
                    <a:pt x="18321" y="49021"/>
                    <a:pt x="18651" y="51910"/>
                    <a:pt x="22035" y="53395"/>
                  </a:cubicBezTo>
                  <a:cubicBezTo>
                    <a:pt x="22860" y="50672"/>
                    <a:pt x="24511" y="47866"/>
                    <a:pt x="24428" y="45142"/>
                  </a:cubicBezTo>
                  <a:cubicBezTo>
                    <a:pt x="24345" y="42336"/>
                    <a:pt x="24180" y="39530"/>
                    <a:pt x="24015" y="36725"/>
                  </a:cubicBezTo>
                  <a:lnTo>
                    <a:pt x="35322" y="36064"/>
                  </a:lnTo>
                  <a:cubicBezTo>
                    <a:pt x="35487" y="39035"/>
                    <a:pt x="35652" y="42006"/>
                    <a:pt x="35734" y="44977"/>
                  </a:cubicBezTo>
                  <a:cubicBezTo>
                    <a:pt x="35817" y="46545"/>
                    <a:pt x="37962" y="49104"/>
                    <a:pt x="39283" y="49269"/>
                  </a:cubicBezTo>
                  <a:cubicBezTo>
                    <a:pt x="51744" y="50424"/>
                    <a:pt x="64289" y="51579"/>
                    <a:pt x="76833" y="51992"/>
                  </a:cubicBezTo>
                  <a:cubicBezTo>
                    <a:pt x="78071" y="51992"/>
                    <a:pt x="79391" y="51992"/>
                    <a:pt x="80629" y="52075"/>
                  </a:cubicBezTo>
                  <a:lnTo>
                    <a:pt x="80629" y="65279"/>
                  </a:lnTo>
                  <a:cubicBezTo>
                    <a:pt x="79721" y="65279"/>
                    <a:pt x="78896" y="65279"/>
                    <a:pt x="77988" y="65279"/>
                  </a:cubicBezTo>
                  <a:lnTo>
                    <a:pt x="58182" y="65279"/>
                  </a:lnTo>
                  <a:cubicBezTo>
                    <a:pt x="51579" y="65279"/>
                    <a:pt x="44977" y="65114"/>
                    <a:pt x="38375" y="65444"/>
                  </a:cubicBezTo>
                  <a:cubicBezTo>
                    <a:pt x="36972" y="65444"/>
                    <a:pt x="35734" y="67590"/>
                    <a:pt x="34414" y="68745"/>
                  </a:cubicBezTo>
                  <a:cubicBezTo>
                    <a:pt x="35817" y="69405"/>
                    <a:pt x="37137" y="70478"/>
                    <a:pt x="38540" y="70561"/>
                  </a:cubicBezTo>
                  <a:cubicBezTo>
                    <a:pt x="50011" y="71138"/>
                    <a:pt x="61483" y="71716"/>
                    <a:pt x="72954" y="71881"/>
                  </a:cubicBezTo>
                  <a:cubicBezTo>
                    <a:pt x="84755" y="72129"/>
                    <a:pt x="96639" y="71881"/>
                    <a:pt x="109679" y="71881"/>
                  </a:cubicBezTo>
                  <a:cubicBezTo>
                    <a:pt x="121810" y="71881"/>
                    <a:pt x="133941" y="72129"/>
                    <a:pt x="145990" y="71799"/>
                  </a:cubicBezTo>
                  <a:cubicBezTo>
                    <a:pt x="148631" y="71799"/>
                    <a:pt x="151190" y="71221"/>
                    <a:pt x="153830" y="7047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06" name="フリーフォーム: 図形 105">
              <a:extLst>
                <a:ext uri="{FF2B5EF4-FFF2-40B4-BE49-F238E27FC236}">
                  <a16:creationId xmlns:a16="http://schemas.microsoft.com/office/drawing/2014/main" id="{0508CF63-9E5C-D22E-42F7-2A40B9AEFF0F}"/>
                </a:ext>
              </a:extLst>
            </p:cNvPr>
            <p:cNvSpPr/>
            <p:nvPr/>
          </p:nvSpPr>
          <p:spPr>
            <a:xfrm>
              <a:off x="2961786" y="1031918"/>
              <a:ext cx="77245" cy="109767"/>
            </a:xfrm>
            <a:custGeom>
              <a:avLst/>
              <a:gdLst>
                <a:gd name="connsiteX0" fmla="*/ 69983 w 77245"/>
                <a:gd name="connsiteY0" fmla="*/ 90285 h 109767"/>
                <a:gd name="connsiteX1" fmla="*/ 77245 w 77245"/>
                <a:gd name="connsiteY1" fmla="*/ 95401 h 109767"/>
                <a:gd name="connsiteX2" fmla="*/ 72871 w 77245"/>
                <a:gd name="connsiteY2" fmla="*/ 101921 h 109767"/>
                <a:gd name="connsiteX3" fmla="*/ 58017 w 77245"/>
                <a:gd name="connsiteY3" fmla="*/ 106295 h 109767"/>
                <a:gd name="connsiteX4" fmla="*/ 38045 w 77245"/>
                <a:gd name="connsiteY4" fmla="*/ 109018 h 109767"/>
                <a:gd name="connsiteX5" fmla="*/ 15350 w 77245"/>
                <a:gd name="connsiteY5" fmla="*/ 106377 h 109767"/>
                <a:gd name="connsiteX6" fmla="*/ 15763 w 77245"/>
                <a:gd name="connsiteY6" fmla="*/ 95071 h 109767"/>
                <a:gd name="connsiteX7" fmla="*/ 31195 w 77245"/>
                <a:gd name="connsiteY7" fmla="*/ 93916 h 109767"/>
                <a:gd name="connsiteX8" fmla="*/ 41759 w 77245"/>
                <a:gd name="connsiteY8" fmla="*/ 82692 h 109767"/>
                <a:gd name="connsiteX9" fmla="*/ 28224 w 77245"/>
                <a:gd name="connsiteY9" fmla="*/ 45885 h 109767"/>
                <a:gd name="connsiteX10" fmla="*/ 0 w 77245"/>
                <a:gd name="connsiteY10" fmla="*/ 2806 h 109767"/>
                <a:gd name="connsiteX11" fmla="*/ 10563 w 77245"/>
                <a:gd name="connsiteY11" fmla="*/ 0 h 109767"/>
                <a:gd name="connsiteX12" fmla="*/ 10729 w 77245"/>
                <a:gd name="connsiteY12" fmla="*/ 413 h 109767"/>
                <a:gd name="connsiteX13" fmla="*/ 20302 w 77245"/>
                <a:gd name="connsiteY13" fmla="*/ 13452 h 109767"/>
                <a:gd name="connsiteX14" fmla="*/ 23190 w 77245"/>
                <a:gd name="connsiteY14" fmla="*/ 10976 h 109767"/>
                <a:gd name="connsiteX15" fmla="*/ 34496 w 77245"/>
                <a:gd name="connsiteY15" fmla="*/ 7180 h 109767"/>
                <a:gd name="connsiteX16" fmla="*/ 35734 w 77245"/>
                <a:gd name="connsiteY16" fmla="*/ 9656 h 109767"/>
                <a:gd name="connsiteX17" fmla="*/ 49104 w 77245"/>
                <a:gd name="connsiteY17" fmla="*/ 27317 h 109767"/>
                <a:gd name="connsiteX18" fmla="*/ 56366 w 77245"/>
                <a:gd name="connsiteY18" fmla="*/ 36642 h 109767"/>
                <a:gd name="connsiteX19" fmla="*/ 64041 w 77245"/>
                <a:gd name="connsiteY19" fmla="*/ 54963 h 109767"/>
                <a:gd name="connsiteX20" fmla="*/ 65939 w 77245"/>
                <a:gd name="connsiteY20" fmla="*/ 82775 h 109767"/>
                <a:gd name="connsiteX21" fmla="*/ 69983 w 77245"/>
                <a:gd name="connsiteY21" fmla="*/ 90202 h 109767"/>
                <a:gd name="connsiteX22" fmla="*/ 54550 w 77245"/>
                <a:gd name="connsiteY22" fmla="*/ 71551 h 109767"/>
                <a:gd name="connsiteX23" fmla="*/ 54550 w 77245"/>
                <a:gd name="connsiteY23" fmla="*/ 66269 h 109767"/>
                <a:gd name="connsiteX24" fmla="*/ 53478 w 77245"/>
                <a:gd name="connsiteY24" fmla="*/ 66269 h 109767"/>
                <a:gd name="connsiteX25" fmla="*/ 54633 w 77245"/>
                <a:gd name="connsiteY25" fmla="*/ 71551 h 109767"/>
                <a:gd name="connsiteX26" fmla="*/ 49434 w 77245"/>
                <a:gd name="connsiteY26" fmla="*/ 59667 h 109767"/>
                <a:gd name="connsiteX27" fmla="*/ 50176 w 77245"/>
                <a:gd name="connsiteY27" fmla="*/ 57604 h 109767"/>
                <a:gd name="connsiteX28" fmla="*/ 44069 w 77245"/>
                <a:gd name="connsiteY28" fmla="*/ 39448 h 109767"/>
                <a:gd name="connsiteX29" fmla="*/ 40521 w 77245"/>
                <a:gd name="connsiteY29" fmla="*/ 39118 h 109767"/>
                <a:gd name="connsiteX30" fmla="*/ 40521 w 77245"/>
                <a:gd name="connsiteY30" fmla="*/ 42501 h 109767"/>
                <a:gd name="connsiteX31" fmla="*/ 46628 w 77245"/>
                <a:gd name="connsiteY31" fmla="*/ 56366 h 109767"/>
                <a:gd name="connsiteX32" fmla="*/ 49516 w 77245"/>
                <a:gd name="connsiteY32" fmla="*/ 59667 h 1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7245" h="109767">
                  <a:moveTo>
                    <a:pt x="69983" y="90285"/>
                  </a:moveTo>
                  <a:cubicBezTo>
                    <a:pt x="72459" y="90285"/>
                    <a:pt x="74852" y="93586"/>
                    <a:pt x="77245" y="95401"/>
                  </a:cubicBezTo>
                  <a:cubicBezTo>
                    <a:pt x="75760" y="97547"/>
                    <a:pt x="74522" y="99858"/>
                    <a:pt x="72871" y="101921"/>
                  </a:cubicBezTo>
                  <a:cubicBezTo>
                    <a:pt x="68828" y="106955"/>
                    <a:pt x="62803" y="104562"/>
                    <a:pt x="58017" y="106295"/>
                  </a:cubicBezTo>
                  <a:cubicBezTo>
                    <a:pt x="51414" y="108688"/>
                    <a:pt x="45968" y="110999"/>
                    <a:pt x="38045" y="109018"/>
                  </a:cubicBezTo>
                  <a:cubicBezTo>
                    <a:pt x="30700" y="107203"/>
                    <a:pt x="23025" y="106625"/>
                    <a:pt x="15350" y="106377"/>
                  </a:cubicBezTo>
                  <a:lnTo>
                    <a:pt x="15763" y="95071"/>
                  </a:lnTo>
                  <a:cubicBezTo>
                    <a:pt x="20962" y="94989"/>
                    <a:pt x="26079" y="94081"/>
                    <a:pt x="31195" y="93916"/>
                  </a:cubicBezTo>
                  <a:cubicBezTo>
                    <a:pt x="39530" y="93668"/>
                    <a:pt x="41594" y="91688"/>
                    <a:pt x="41759" y="82692"/>
                  </a:cubicBezTo>
                  <a:cubicBezTo>
                    <a:pt x="41924" y="68415"/>
                    <a:pt x="35157" y="56944"/>
                    <a:pt x="28224" y="45885"/>
                  </a:cubicBezTo>
                  <a:cubicBezTo>
                    <a:pt x="19064" y="31360"/>
                    <a:pt x="8253" y="17826"/>
                    <a:pt x="0" y="2806"/>
                  </a:cubicBezTo>
                  <a:lnTo>
                    <a:pt x="10563" y="0"/>
                  </a:lnTo>
                  <a:cubicBezTo>
                    <a:pt x="10563" y="0"/>
                    <a:pt x="10646" y="330"/>
                    <a:pt x="10729" y="413"/>
                  </a:cubicBezTo>
                  <a:cubicBezTo>
                    <a:pt x="13534" y="4621"/>
                    <a:pt x="16670" y="8665"/>
                    <a:pt x="20302" y="13452"/>
                  </a:cubicBezTo>
                  <a:cubicBezTo>
                    <a:pt x="21292" y="12627"/>
                    <a:pt x="23190" y="11059"/>
                    <a:pt x="23190" y="10976"/>
                  </a:cubicBezTo>
                  <a:lnTo>
                    <a:pt x="34496" y="7180"/>
                  </a:lnTo>
                  <a:cubicBezTo>
                    <a:pt x="34909" y="8005"/>
                    <a:pt x="35322" y="8830"/>
                    <a:pt x="35734" y="9656"/>
                  </a:cubicBezTo>
                  <a:cubicBezTo>
                    <a:pt x="39035" y="16258"/>
                    <a:pt x="44565" y="21457"/>
                    <a:pt x="49104" y="27317"/>
                  </a:cubicBezTo>
                  <a:cubicBezTo>
                    <a:pt x="51497" y="30452"/>
                    <a:pt x="54550" y="33176"/>
                    <a:pt x="56366" y="36642"/>
                  </a:cubicBezTo>
                  <a:cubicBezTo>
                    <a:pt x="59337" y="42501"/>
                    <a:pt x="60740" y="49351"/>
                    <a:pt x="64041" y="54963"/>
                  </a:cubicBezTo>
                  <a:cubicBezTo>
                    <a:pt x="69405" y="64124"/>
                    <a:pt x="68828" y="73367"/>
                    <a:pt x="65939" y="82775"/>
                  </a:cubicBezTo>
                  <a:cubicBezTo>
                    <a:pt x="64454" y="87479"/>
                    <a:pt x="63628" y="90120"/>
                    <a:pt x="69983" y="90202"/>
                  </a:cubicBezTo>
                  <a:close/>
                  <a:moveTo>
                    <a:pt x="54550" y="71551"/>
                  </a:moveTo>
                  <a:cubicBezTo>
                    <a:pt x="54550" y="69735"/>
                    <a:pt x="54550" y="68002"/>
                    <a:pt x="54550" y="66269"/>
                  </a:cubicBezTo>
                  <a:lnTo>
                    <a:pt x="53478" y="66269"/>
                  </a:lnTo>
                  <a:cubicBezTo>
                    <a:pt x="53478" y="68002"/>
                    <a:pt x="53478" y="69735"/>
                    <a:pt x="54633" y="71551"/>
                  </a:cubicBezTo>
                  <a:close/>
                  <a:moveTo>
                    <a:pt x="49434" y="59667"/>
                  </a:moveTo>
                  <a:cubicBezTo>
                    <a:pt x="49681" y="58924"/>
                    <a:pt x="50424" y="58099"/>
                    <a:pt x="50176" y="57604"/>
                  </a:cubicBezTo>
                  <a:cubicBezTo>
                    <a:pt x="48278" y="51497"/>
                    <a:pt x="46298" y="45390"/>
                    <a:pt x="44069" y="39448"/>
                  </a:cubicBezTo>
                  <a:cubicBezTo>
                    <a:pt x="43904" y="38953"/>
                    <a:pt x="41759" y="39200"/>
                    <a:pt x="40521" y="39118"/>
                  </a:cubicBezTo>
                  <a:cubicBezTo>
                    <a:pt x="40521" y="40273"/>
                    <a:pt x="40108" y="41594"/>
                    <a:pt x="40521" y="42501"/>
                  </a:cubicBezTo>
                  <a:cubicBezTo>
                    <a:pt x="42254" y="46958"/>
                    <a:pt x="44152" y="51332"/>
                    <a:pt x="46628" y="56366"/>
                  </a:cubicBezTo>
                  <a:lnTo>
                    <a:pt x="49516" y="59667"/>
                  </a:ln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07" name="フリーフォーム: 図形 106">
              <a:extLst>
                <a:ext uri="{FF2B5EF4-FFF2-40B4-BE49-F238E27FC236}">
                  <a16:creationId xmlns:a16="http://schemas.microsoft.com/office/drawing/2014/main" id="{F7433947-A4AF-368B-FD7A-71E20B1326DA}"/>
                </a:ext>
              </a:extLst>
            </p:cNvPr>
            <p:cNvSpPr/>
            <p:nvPr/>
          </p:nvSpPr>
          <p:spPr>
            <a:xfrm>
              <a:off x="2931251" y="520333"/>
              <a:ext cx="83930" cy="30204"/>
            </a:xfrm>
            <a:custGeom>
              <a:avLst/>
              <a:gdLst>
                <a:gd name="connsiteX0" fmla="*/ 83930 w 83930"/>
                <a:gd name="connsiteY0" fmla="*/ 8088 h 30204"/>
                <a:gd name="connsiteX1" fmla="*/ 83930 w 83930"/>
                <a:gd name="connsiteY1" fmla="*/ 14855 h 30204"/>
                <a:gd name="connsiteX2" fmla="*/ 75595 w 83930"/>
                <a:gd name="connsiteY2" fmla="*/ 14690 h 30204"/>
                <a:gd name="connsiteX3" fmla="*/ 46215 w 83930"/>
                <a:gd name="connsiteY3" fmla="*/ 14772 h 30204"/>
                <a:gd name="connsiteX4" fmla="*/ 38210 w 83930"/>
                <a:gd name="connsiteY4" fmla="*/ 17826 h 30204"/>
                <a:gd name="connsiteX5" fmla="*/ 38623 w 83930"/>
                <a:gd name="connsiteY5" fmla="*/ 19889 h 30204"/>
                <a:gd name="connsiteX6" fmla="*/ 41676 w 83930"/>
                <a:gd name="connsiteY6" fmla="*/ 20467 h 30204"/>
                <a:gd name="connsiteX7" fmla="*/ 40273 w 83930"/>
                <a:gd name="connsiteY7" fmla="*/ 30205 h 30204"/>
                <a:gd name="connsiteX8" fmla="*/ 25996 w 83930"/>
                <a:gd name="connsiteY8" fmla="*/ 27812 h 30204"/>
                <a:gd name="connsiteX9" fmla="*/ 5117 w 83930"/>
                <a:gd name="connsiteY9" fmla="*/ 24923 h 30204"/>
                <a:gd name="connsiteX10" fmla="*/ 3714 w 83930"/>
                <a:gd name="connsiteY10" fmla="*/ 24758 h 30204"/>
                <a:gd name="connsiteX11" fmla="*/ 4456 w 83930"/>
                <a:gd name="connsiteY11" fmla="*/ 15763 h 30204"/>
                <a:gd name="connsiteX12" fmla="*/ 5447 w 83930"/>
                <a:gd name="connsiteY12" fmla="*/ 15928 h 30204"/>
                <a:gd name="connsiteX13" fmla="*/ 825 w 83930"/>
                <a:gd name="connsiteY13" fmla="*/ 10894 h 30204"/>
                <a:gd name="connsiteX14" fmla="*/ 0 w 83930"/>
                <a:gd name="connsiteY14" fmla="*/ 10729 h 30204"/>
                <a:gd name="connsiteX15" fmla="*/ 8005 w 83930"/>
                <a:gd name="connsiteY15" fmla="*/ 4291 h 30204"/>
                <a:gd name="connsiteX16" fmla="*/ 12544 w 83930"/>
                <a:gd name="connsiteY16" fmla="*/ 5447 h 30204"/>
                <a:gd name="connsiteX17" fmla="*/ 20632 w 83930"/>
                <a:gd name="connsiteY17" fmla="*/ 4126 h 30204"/>
                <a:gd name="connsiteX18" fmla="*/ 72459 w 83930"/>
                <a:gd name="connsiteY18" fmla="*/ 0 h 30204"/>
                <a:gd name="connsiteX19" fmla="*/ 79639 w 83930"/>
                <a:gd name="connsiteY19" fmla="*/ 7097 h 30204"/>
                <a:gd name="connsiteX20" fmla="*/ 83930 w 83930"/>
                <a:gd name="connsiteY20" fmla="*/ 8088 h 3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930" h="30204">
                  <a:moveTo>
                    <a:pt x="83930" y="8088"/>
                  </a:moveTo>
                  <a:lnTo>
                    <a:pt x="83930" y="14855"/>
                  </a:lnTo>
                  <a:cubicBezTo>
                    <a:pt x="81042" y="14855"/>
                    <a:pt x="78318" y="14772"/>
                    <a:pt x="75595" y="14690"/>
                  </a:cubicBezTo>
                  <a:cubicBezTo>
                    <a:pt x="65774" y="14525"/>
                    <a:pt x="55953" y="14442"/>
                    <a:pt x="46215" y="14772"/>
                  </a:cubicBezTo>
                  <a:cubicBezTo>
                    <a:pt x="43492" y="14855"/>
                    <a:pt x="40851" y="16670"/>
                    <a:pt x="38210" y="17826"/>
                  </a:cubicBezTo>
                  <a:cubicBezTo>
                    <a:pt x="38128" y="17826"/>
                    <a:pt x="38375" y="19806"/>
                    <a:pt x="38623" y="19889"/>
                  </a:cubicBezTo>
                  <a:cubicBezTo>
                    <a:pt x="39613" y="20054"/>
                    <a:pt x="40686" y="20302"/>
                    <a:pt x="41676" y="20467"/>
                  </a:cubicBezTo>
                  <a:lnTo>
                    <a:pt x="40273" y="30205"/>
                  </a:lnTo>
                  <a:cubicBezTo>
                    <a:pt x="35487" y="29380"/>
                    <a:pt x="30783" y="28637"/>
                    <a:pt x="25996" y="27812"/>
                  </a:cubicBezTo>
                  <a:cubicBezTo>
                    <a:pt x="19064" y="26739"/>
                    <a:pt x="12131" y="25583"/>
                    <a:pt x="5117" y="24923"/>
                  </a:cubicBezTo>
                  <a:lnTo>
                    <a:pt x="3714" y="24758"/>
                  </a:lnTo>
                  <a:lnTo>
                    <a:pt x="4456" y="15763"/>
                  </a:lnTo>
                  <a:cubicBezTo>
                    <a:pt x="4456" y="15763"/>
                    <a:pt x="5034" y="15845"/>
                    <a:pt x="5447" y="15928"/>
                  </a:cubicBezTo>
                  <a:cubicBezTo>
                    <a:pt x="3961" y="14195"/>
                    <a:pt x="2723" y="11719"/>
                    <a:pt x="825" y="10894"/>
                  </a:cubicBezTo>
                  <a:cubicBezTo>
                    <a:pt x="578" y="10811"/>
                    <a:pt x="330" y="10729"/>
                    <a:pt x="0" y="10729"/>
                  </a:cubicBezTo>
                  <a:lnTo>
                    <a:pt x="8005" y="4291"/>
                  </a:lnTo>
                  <a:cubicBezTo>
                    <a:pt x="8830" y="5282"/>
                    <a:pt x="10316" y="5777"/>
                    <a:pt x="12544" y="5447"/>
                  </a:cubicBezTo>
                  <a:cubicBezTo>
                    <a:pt x="15185" y="5034"/>
                    <a:pt x="17908" y="4374"/>
                    <a:pt x="20632" y="4126"/>
                  </a:cubicBezTo>
                  <a:cubicBezTo>
                    <a:pt x="37880" y="2723"/>
                    <a:pt x="55211" y="1568"/>
                    <a:pt x="72459" y="0"/>
                  </a:cubicBezTo>
                  <a:lnTo>
                    <a:pt x="79639" y="7097"/>
                  </a:lnTo>
                  <a:cubicBezTo>
                    <a:pt x="80711" y="7427"/>
                    <a:pt x="81702" y="7758"/>
                    <a:pt x="83930" y="808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08" name="フリーフォーム: 図形 107">
              <a:extLst>
                <a:ext uri="{FF2B5EF4-FFF2-40B4-BE49-F238E27FC236}">
                  <a16:creationId xmlns:a16="http://schemas.microsoft.com/office/drawing/2014/main" id="{C5BF557A-D21A-B80D-9771-3260D01C3478}"/>
                </a:ext>
              </a:extLst>
            </p:cNvPr>
            <p:cNvSpPr/>
            <p:nvPr/>
          </p:nvSpPr>
          <p:spPr>
            <a:xfrm>
              <a:off x="2855149" y="545612"/>
              <a:ext cx="144269" cy="94902"/>
            </a:xfrm>
            <a:custGeom>
              <a:avLst/>
              <a:gdLst>
                <a:gd name="connsiteX0" fmla="*/ 143774 w 144269"/>
                <a:gd name="connsiteY0" fmla="*/ 52627 h 94902"/>
                <a:gd name="connsiteX1" fmla="*/ 144269 w 144269"/>
                <a:gd name="connsiteY1" fmla="*/ 59972 h 94902"/>
                <a:gd name="connsiteX2" fmla="*/ 141793 w 144269"/>
                <a:gd name="connsiteY2" fmla="*/ 60137 h 94902"/>
                <a:gd name="connsiteX3" fmla="*/ 132798 w 144269"/>
                <a:gd name="connsiteY3" fmla="*/ 61127 h 94902"/>
                <a:gd name="connsiteX4" fmla="*/ 97559 w 144269"/>
                <a:gd name="connsiteY4" fmla="*/ 63190 h 94902"/>
                <a:gd name="connsiteX5" fmla="*/ 78990 w 144269"/>
                <a:gd name="connsiteY5" fmla="*/ 63273 h 94902"/>
                <a:gd name="connsiteX6" fmla="*/ 59926 w 144269"/>
                <a:gd name="connsiteY6" fmla="*/ 64841 h 94902"/>
                <a:gd name="connsiteX7" fmla="*/ 45897 w 144269"/>
                <a:gd name="connsiteY7" fmla="*/ 72846 h 94902"/>
                <a:gd name="connsiteX8" fmla="*/ 43669 w 144269"/>
                <a:gd name="connsiteY8" fmla="*/ 89599 h 94902"/>
                <a:gd name="connsiteX9" fmla="*/ 40285 w 144269"/>
                <a:gd name="connsiteY9" fmla="*/ 94880 h 94902"/>
                <a:gd name="connsiteX10" fmla="*/ 21881 w 144269"/>
                <a:gd name="connsiteY10" fmla="*/ 93312 h 94902"/>
                <a:gd name="connsiteX11" fmla="*/ 20313 w 144269"/>
                <a:gd name="connsiteY11" fmla="*/ 92570 h 94902"/>
                <a:gd name="connsiteX12" fmla="*/ 15032 w 144269"/>
                <a:gd name="connsiteY12" fmla="*/ 85720 h 94902"/>
                <a:gd name="connsiteX13" fmla="*/ 8842 w 144269"/>
                <a:gd name="connsiteY13" fmla="*/ 61457 h 94902"/>
                <a:gd name="connsiteX14" fmla="*/ 12 w 144269"/>
                <a:gd name="connsiteY14" fmla="*/ 11941 h 94902"/>
                <a:gd name="connsiteX15" fmla="*/ 8182 w 144269"/>
                <a:gd name="connsiteY15" fmla="*/ 2533 h 94902"/>
                <a:gd name="connsiteX16" fmla="*/ 27988 w 144269"/>
                <a:gd name="connsiteY16" fmla="*/ 57 h 94902"/>
                <a:gd name="connsiteX17" fmla="*/ 37809 w 144269"/>
                <a:gd name="connsiteY17" fmla="*/ 1460 h 94902"/>
                <a:gd name="connsiteX18" fmla="*/ 40450 w 144269"/>
                <a:gd name="connsiteY18" fmla="*/ 6081 h 94902"/>
                <a:gd name="connsiteX19" fmla="*/ 38057 w 144269"/>
                <a:gd name="connsiteY19" fmla="*/ 39257 h 94902"/>
                <a:gd name="connsiteX20" fmla="*/ 37974 w 144269"/>
                <a:gd name="connsiteY20" fmla="*/ 40248 h 94902"/>
                <a:gd name="connsiteX21" fmla="*/ 37066 w 144269"/>
                <a:gd name="connsiteY21" fmla="*/ 48583 h 94902"/>
                <a:gd name="connsiteX22" fmla="*/ 40202 w 144269"/>
                <a:gd name="connsiteY22" fmla="*/ 58816 h 94902"/>
                <a:gd name="connsiteX23" fmla="*/ 50106 w 144269"/>
                <a:gd name="connsiteY23" fmla="*/ 59889 h 94902"/>
                <a:gd name="connsiteX24" fmla="*/ 75607 w 144269"/>
                <a:gd name="connsiteY24" fmla="*/ 55102 h 94902"/>
                <a:gd name="connsiteX25" fmla="*/ 92855 w 144269"/>
                <a:gd name="connsiteY25" fmla="*/ 54112 h 94902"/>
                <a:gd name="connsiteX26" fmla="*/ 105977 w 144269"/>
                <a:gd name="connsiteY26" fmla="*/ 54112 h 94902"/>
                <a:gd name="connsiteX27" fmla="*/ 130570 w 144269"/>
                <a:gd name="connsiteY27" fmla="*/ 52957 h 94902"/>
                <a:gd name="connsiteX28" fmla="*/ 141381 w 144269"/>
                <a:gd name="connsiteY28" fmla="*/ 52957 h 94902"/>
                <a:gd name="connsiteX29" fmla="*/ 143939 w 144269"/>
                <a:gd name="connsiteY29" fmla="*/ 52709 h 9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4269" h="94902">
                  <a:moveTo>
                    <a:pt x="143774" y="52627"/>
                  </a:moveTo>
                  <a:lnTo>
                    <a:pt x="144269" y="59972"/>
                  </a:lnTo>
                  <a:cubicBezTo>
                    <a:pt x="143444" y="59972"/>
                    <a:pt x="142619" y="60054"/>
                    <a:pt x="141793" y="60137"/>
                  </a:cubicBezTo>
                  <a:cubicBezTo>
                    <a:pt x="138822" y="60467"/>
                    <a:pt x="135769" y="60797"/>
                    <a:pt x="132798" y="61127"/>
                  </a:cubicBezTo>
                  <a:cubicBezTo>
                    <a:pt x="120996" y="62695"/>
                    <a:pt x="109360" y="62695"/>
                    <a:pt x="97559" y="63190"/>
                  </a:cubicBezTo>
                  <a:cubicBezTo>
                    <a:pt x="91369" y="63520"/>
                    <a:pt x="85180" y="63108"/>
                    <a:pt x="78990" y="63273"/>
                  </a:cubicBezTo>
                  <a:cubicBezTo>
                    <a:pt x="72636" y="63520"/>
                    <a:pt x="66033" y="63273"/>
                    <a:pt x="59926" y="64841"/>
                  </a:cubicBezTo>
                  <a:cubicBezTo>
                    <a:pt x="54975" y="66161"/>
                    <a:pt x="50188" y="69462"/>
                    <a:pt x="45897" y="72846"/>
                  </a:cubicBezTo>
                  <a:cubicBezTo>
                    <a:pt x="40368" y="77302"/>
                    <a:pt x="42761" y="83904"/>
                    <a:pt x="43669" y="89599"/>
                  </a:cubicBezTo>
                  <a:cubicBezTo>
                    <a:pt x="44246" y="93312"/>
                    <a:pt x="43916" y="95128"/>
                    <a:pt x="40285" y="94880"/>
                  </a:cubicBezTo>
                  <a:cubicBezTo>
                    <a:pt x="34095" y="94550"/>
                    <a:pt x="27823" y="94798"/>
                    <a:pt x="21881" y="93312"/>
                  </a:cubicBezTo>
                  <a:cubicBezTo>
                    <a:pt x="21386" y="93147"/>
                    <a:pt x="20809" y="92982"/>
                    <a:pt x="20313" y="92570"/>
                  </a:cubicBezTo>
                  <a:cubicBezTo>
                    <a:pt x="18085" y="91167"/>
                    <a:pt x="15857" y="88278"/>
                    <a:pt x="15032" y="85720"/>
                  </a:cubicBezTo>
                  <a:cubicBezTo>
                    <a:pt x="12308" y="77880"/>
                    <a:pt x="10080" y="69710"/>
                    <a:pt x="8842" y="61457"/>
                  </a:cubicBezTo>
                  <a:cubicBezTo>
                    <a:pt x="6366" y="44869"/>
                    <a:pt x="-318" y="29106"/>
                    <a:pt x="12" y="11941"/>
                  </a:cubicBezTo>
                  <a:cubicBezTo>
                    <a:pt x="177" y="4266"/>
                    <a:pt x="1002" y="2945"/>
                    <a:pt x="8182" y="2533"/>
                  </a:cubicBezTo>
                  <a:cubicBezTo>
                    <a:pt x="14784" y="2120"/>
                    <a:pt x="21386" y="552"/>
                    <a:pt x="27988" y="57"/>
                  </a:cubicBezTo>
                  <a:cubicBezTo>
                    <a:pt x="31207" y="-191"/>
                    <a:pt x="34673" y="387"/>
                    <a:pt x="37809" y="1460"/>
                  </a:cubicBezTo>
                  <a:cubicBezTo>
                    <a:pt x="39047" y="1872"/>
                    <a:pt x="40533" y="4513"/>
                    <a:pt x="40450" y="6081"/>
                  </a:cubicBezTo>
                  <a:cubicBezTo>
                    <a:pt x="39872" y="17140"/>
                    <a:pt x="38965" y="28199"/>
                    <a:pt x="38057" y="39257"/>
                  </a:cubicBezTo>
                  <a:cubicBezTo>
                    <a:pt x="38057" y="39587"/>
                    <a:pt x="38057" y="39917"/>
                    <a:pt x="37974" y="40248"/>
                  </a:cubicBezTo>
                  <a:cubicBezTo>
                    <a:pt x="37644" y="43053"/>
                    <a:pt x="36736" y="45859"/>
                    <a:pt x="37066" y="48583"/>
                  </a:cubicBezTo>
                  <a:cubicBezTo>
                    <a:pt x="37397" y="52214"/>
                    <a:pt x="37974" y="56918"/>
                    <a:pt x="40202" y="58816"/>
                  </a:cubicBezTo>
                  <a:cubicBezTo>
                    <a:pt x="42431" y="60714"/>
                    <a:pt x="47465" y="61292"/>
                    <a:pt x="50106" y="59889"/>
                  </a:cubicBezTo>
                  <a:cubicBezTo>
                    <a:pt x="58358" y="55763"/>
                    <a:pt x="66281" y="53287"/>
                    <a:pt x="75607" y="55102"/>
                  </a:cubicBezTo>
                  <a:cubicBezTo>
                    <a:pt x="81136" y="56175"/>
                    <a:pt x="87078" y="54360"/>
                    <a:pt x="92855" y="54112"/>
                  </a:cubicBezTo>
                  <a:cubicBezTo>
                    <a:pt x="97229" y="53865"/>
                    <a:pt x="101603" y="54195"/>
                    <a:pt x="105977" y="54112"/>
                  </a:cubicBezTo>
                  <a:cubicBezTo>
                    <a:pt x="114147" y="53782"/>
                    <a:pt x="122399" y="52462"/>
                    <a:pt x="130570" y="52957"/>
                  </a:cubicBezTo>
                  <a:cubicBezTo>
                    <a:pt x="134201" y="53204"/>
                    <a:pt x="137832" y="53204"/>
                    <a:pt x="141381" y="52957"/>
                  </a:cubicBezTo>
                  <a:cubicBezTo>
                    <a:pt x="142206" y="52957"/>
                    <a:pt x="143114" y="52792"/>
                    <a:pt x="143939" y="5270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09" name="フリーフォーム: 図形 108">
              <a:extLst>
                <a:ext uri="{FF2B5EF4-FFF2-40B4-BE49-F238E27FC236}">
                  <a16:creationId xmlns:a16="http://schemas.microsoft.com/office/drawing/2014/main" id="{D99F7619-6D3F-5EE3-2540-4501450D18C6}"/>
                </a:ext>
              </a:extLst>
            </p:cNvPr>
            <p:cNvSpPr/>
            <p:nvPr/>
          </p:nvSpPr>
          <p:spPr>
            <a:xfrm>
              <a:off x="2829408" y="834302"/>
              <a:ext cx="166956" cy="208757"/>
            </a:xfrm>
            <a:custGeom>
              <a:avLst/>
              <a:gdLst>
                <a:gd name="connsiteX0" fmla="*/ 166957 w 166956"/>
                <a:gd name="connsiteY0" fmla="*/ 204961 h 208757"/>
                <a:gd name="connsiteX1" fmla="*/ 155651 w 166956"/>
                <a:gd name="connsiteY1" fmla="*/ 208757 h 208757"/>
                <a:gd name="connsiteX2" fmla="*/ 145995 w 166956"/>
                <a:gd name="connsiteY2" fmla="*/ 194893 h 208757"/>
                <a:gd name="connsiteX3" fmla="*/ 142776 w 166956"/>
                <a:gd name="connsiteY3" fmla="*/ 194233 h 208757"/>
                <a:gd name="connsiteX4" fmla="*/ 142941 w 166956"/>
                <a:gd name="connsiteY4" fmla="*/ 197781 h 208757"/>
                <a:gd name="connsiteX5" fmla="*/ 132378 w 166956"/>
                <a:gd name="connsiteY5" fmla="*/ 200587 h 208757"/>
                <a:gd name="connsiteX6" fmla="*/ 130727 w 166956"/>
                <a:gd name="connsiteY6" fmla="*/ 197534 h 208757"/>
                <a:gd name="connsiteX7" fmla="*/ 99037 w 166956"/>
                <a:gd name="connsiteY7" fmla="*/ 168402 h 208757"/>
                <a:gd name="connsiteX8" fmla="*/ 56453 w 166956"/>
                <a:gd name="connsiteY8" fmla="*/ 143891 h 208757"/>
                <a:gd name="connsiteX9" fmla="*/ 33758 w 166956"/>
                <a:gd name="connsiteY9" fmla="*/ 127963 h 208757"/>
                <a:gd name="connsiteX10" fmla="*/ 18243 w 166956"/>
                <a:gd name="connsiteY10" fmla="*/ 102628 h 208757"/>
                <a:gd name="connsiteX11" fmla="*/ 6689 w 166956"/>
                <a:gd name="connsiteY11" fmla="*/ 82243 h 208757"/>
                <a:gd name="connsiteX12" fmla="*/ 4461 w 166956"/>
                <a:gd name="connsiteY12" fmla="*/ 41640 h 208757"/>
                <a:gd name="connsiteX13" fmla="*/ 1820 w 166956"/>
                <a:gd name="connsiteY13" fmla="*/ 23979 h 208757"/>
                <a:gd name="connsiteX14" fmla="*/ 4 w 166956"/>
                <a:gd name="connsiteY14" fmla="*/ 9042 h 208757"/>
                <a:gd name="connsiteX15" fmla="*/ 2068 w 166956"/>
                <a:gd name="connsiteY15" fmla="*/ 5576 h 208757"/>
                <a:gd name="connsiteX16" fmla="*/ 12879 w 166956"/>
                <a:gd name="connsiteY16" fmla="*/ 294 h 208757"/>
                <a:gd name="connsiteX17" fmla="*/ 21379 w 166956"/>
                <a:gd name="connsiteY17" fmla="*/ 6649 h 208757"/>
                <a:gd name="connsiteX18" fmla="*/ 29879 w 166956"/>
                <a:gd name="connsiteY18" fmla="*/ 56577 h 208757"/>
                <a:gd name="connsiteX19" fmla="*/ 57361 w 166956"/>
                <a:gd name="connsiteY19" fmla="*/ 95860 h 208757"/>
                <a:gd name="connsiteX20" fmla="*/ 71473 w 166956"/>
                <a:gd name="connsiteY20" fmla="*/ 115832 h 208757"/>
                <a:gd name="connsiteX21" fmla="*/ 87401 w 166956"/>
                <a:gd name="connsiteY21" fmla="*/ 133163 h 208757"/>
                <a:gd name="connsiteX22" fmla="*/ 124785 w 166956"/>
                <a:gd name="connsiteY22" fmla="*/ 165183 h 208757"/>
                <a:gd name="connsiteX23" fmla="*/ 139640 w 166956"/>
                <a:gd name="connsiteY23" fmla="*/ 177067 h 208757"/>
                <a:gd name="connsiteX24" fmla="*/ 166957 w 166956"/>
                <a:gd name="connsiteY24" fmla="*/ 205044 h 208757"/>
                <a:gd name="connsiteX25" fmla="*/ 91857 w 166956"/>
                <a:gd name="connsiteY25" fmla="*/ 149998 h 208757"/>
                <a:gd name="connsiteX26" fmla="*/ 89051 w 166956"/>
                <a:gd name="connsiteY26" fmla="*/ 146862 h 208757"/>
                <a:gd name="connsiteX27" fmla="*/ 82119 w 166956"/>
                <a:gd name="connsiteY27" fmla="*/ 141993 h 208757"/>
                <a:gd name="connsiteX28" fmla="*/ 58764 w 166956"/>
                <a:gd name="connsiteY28" fmla="*/ 119133 h 208757"/>
                <a:gd name="connsiteX29" fmla="*/ 44074 w 166956"/>
                <a:gd name="connsiteY29" fmla="*/ 100152 h 208757"/>
                <a:gd name="connsiteX30" fmla="*/ 23195 w 166956"/>
                <a:gd name="connsiteY30" fmla="*/ 69204 h 208757"/>
                <a:gd name="connsiteX31" fmla="*/ 19481 w 166956"/>
                <a:gd name="connsiteY31" fmla="*/ 64830 h 208757"/>
                <a:gd name="connsiteX32" fmla="*/ 17665 w 166956"/>
                <a:gd name="connsiteY32" fmla="*/ 71102 h 208757"/>
                <a:gd name="connsiteX33" fmla="*/ 33180 w 166956"/>
                <a:gd name="connsiteY33" fmla="*/ 105021 h 208757"/>
                <a:gd name="connsiteX34" fmla="*/ 43414 w 166956"/>
                <a:gd name="connsiteY34" fmla="*/ 118803 h 208757"/>
                <a:gd name="connsiteX35" fmla="*/ 67347 w 166956"/>
                <a:gd name="connsiteY35" fmla="*/ 139187 h 208757"/>
                <a:gd name="connsiteX36" fmla="*/ 86740 w 166956"/>
                <a:gd name="connsiteY36" fmla="*/ 150823 h 208757"/>
                <a:gd name="connsiteX37" fmla="*/ 91775 w 166956"/>
                <a:gd name="connsiteY37" fmla="*/ 149998 h 2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956" h="208757">
                  <a:moveTo>
                    <a:pt x="166957" y="204961"/>
                  </a:moveTo>
                  <a:lnTo>
                    <a:pt x="155651" y="208757"/>
                  </a:lnTo>
                  <a:cubicBezTo>
                    <a:pt x="152515" y="204053"/>
                    <a:pt x="149379" y="199349"/>
                    <a:pt x="145995" y="194893"/>
                  </a:cubicBezTo>
                  <a:cubicBezTo>
                    <a:pt x="145500" y="194150"/>
                    <a:pt x="143849" y="194398"/>
                    <a:pt x="142776" y="194233"/>
                  </a:cubicBezTo>
                  <a:cubicBezTo>
                    <a:pt x="142859" y="195388"/>
                    <a:pt x="142611" y="196791"/>
                    <a:pt x="142941" y="197781"/>
                  </a:cubicBezTo>
                  <a:lnTo>
                    <a:pt x="132378" y="200587"/>
                  </a:lnTo>
                  <a:cubicBezTo>
                    <a:pt x="131800" y="199597"/>
                    <a:pt x="131305" y="198607"/>
                    <a:pt x="130727" y="197534"/>
                  </a:cubicBezTo>
                  <a:cubicBezTo>
                    <a:pt x="123217" y="183092"/>
                    <a:pt x="110838" y="176159"/>
                    <a:pt x="99037" y="168402"/>
                  </a:cubicBezTo>
                  <a:cubicBezTo>
                    <a:pt x="85337" y="159406"/>
                    <a:pt x="70483" y="152309"/>
                    <a:pt x="56453" y="143891"/>
                  </a:cubicBezTo>
                  <a:cubicBezTo>
                    <a:pt x="48613" y="139187"/>
                    <a:pt x="40855" y="133905"/>
                    <a:pt x="33758" y="127963"/>
                  </a:cubicBezTo>
                  <a:cubicBezTo>
                    <a:pt x="26083" y="121526"/>
                    <a:pt x="22699" y="111706"/>
                    <a:pt x="18243" y="102628"/>
                  </a:cubicBezTo>
                  <a:cubicBezTo>
                    <a:pt x="14777" y="95530"/>
                    <a:pt x="7432" y="89423"/>
                    <a:pt x="6689" y="82243"/>
                  </a:cubicBezTo>
                  <a:cubicBezTo>
                    <a:pt x="5286" y="68957"/>
                    <a:pt x="1407" y="55670"/>
                    <a:pt x="4461" y="41640"/>
                  </a:cubicBezTo>
                  <a:cubicBezTo>
                    <a:pt x="5699" y="36276"/>
                    <a:pt x="2728" y="29839"/>
                    <a:pt x="1820" y="23979"/>
                  </a:cubicBezTo>
                  <a:cubicBezTo>
                    <a:pt x="1077" y="19028"/>
                    <a:pt x="417" y="13994"/>
                    <a:pt x="4" y="9042"/>
                  </a:cubicBezTo>
                  <a:cubicBezTo>
                    <a:pt x="-78" y="7887"/>
                    <a:pt x="995" y="6153"/>
                    <a:pt x="2068" y="5576"/>
                  </a:cubicBezTo>
                  <a:cubicBezTo>
                    <a:pt x="5534" y="3595"/>
                    <a:pt x="9165" y="1697"/>
                    <a:pt x="12879" y="294"/>
                  </a:cubicBezTo>
                  <a:cubicBezTo>
                    <a:pt x="16675" y="-1191"/>
                    <a:pt x="22617" y="3265"/>
                    <a:pt x="21379" y="6649"/>
                  </a:cubicBezTo>
                  <a:cubicBezTo>
                    <a:pt x="14942" y="25217"/>
                    <a:pt x="23112" y="40897"/>
                    <a:pt x="29879" y="56577"/>
                  </a:cubicBezTo>
                  <a:cubicBezTo>
                    <a:pt x="36399" y="71597"/>
                    <a:pt x="46797" y="83811"/>
                    <a:pt x="57361" y="95860"/>
                  </a:cubicBezTo>
                  <a:cubicBezTo>
                    <a:pt x="62643" y="101885"/>
                    <a:pt x="66439" y="109477"/>
                    <a:pt x="71473" y="115832"/>
                  </a:cubicBezTo>
                  <a:cubicBezTo>
                    <a:pt x="76342" y="122021"/>
                    <a:pt x="81211" y="128706"/>
                    <a:pt x="87401" y="133163"/>
                  </a:cubicBezTo>
                  <a:cubicBezTo>
                    <a:pt x="100770" y="142736"/>
                    <a:pt x="113644" y="152557"/>
                    <a:pt x="124785" y="165183"/>
                  </a:cubicBezTo>
                  <a:cubicBezTo>
                    <a:pt x="128994" y="169970"/>
                    <a:pt x="134028" y="174756"/>
                    <a:pt x="139640" y="177067"/>
                  </a:cubicBezTo>
                  <a:cubicBezTo>
                    <a:pt x="152680" y="182514"/>
                    <a:pt x="160437" y="192665"/>
                    <a:pt x="166957" y="205044"/>
                  </a:cubicBezTo>
                  <a:close/>
                  <a:moveTo>
                    <a:pt x="91857" y="149998"/>
                  </a:moveTo>
                  <a:cubicBezTo>
                    <a:pt x="90949" y="148925"/>
                    <a:pt x="90124" y="147687"/>
                    <a:pt x="89051" y="146862"/>
                  </a:cubicBezTo>
                  <a:cubicBezTo>
                    <a:pt x="87071" y="145294"/>
                    <a:pt x="84842" y="143974"/>
                    <a:pt x="82119" y="141993"/>
                  </a:cubicBezTo>
                  <a:cubicBezTo>
                    <a:pt x="72381" y="136629"/>
                    <a:pt x="65118" y="128541"/>
                    <a:pt x="58764" y="119133"/>
                  </a:cubicBezTo>
                  <a:cubicBezTo>
                    <a:pt x="54225" y="112448"/>
                    <a:pt x="49933" y="105186"/>
                    <a:pt x="44074" y="100152"/>
                  </a:cubicBezTo>
                  <a:cubicBezTo>
                    <a:pt x="34253" y="91734"/>
                    <a:pt x="28064" y="81171"/>
                    <a:pt x="23195" y="69204"/>
                  </a:cubicBezTo>
                  <a:cubicBezTo>
                    <a:pt x="22452" y="67471"/>
                    <a:pt x="20719" y="66316"/>
                    <a:pt x="19481" y="64830"/>
                  </a:cubicBezTo>
                  <a:cubicBezTo>
                    <a:pt x="18821" y="66976"/>
                    <a:pt x="17005" y="69617"/>
                    <a:pt x="17665" y="71102"/>
                  </a:cubicBezTo>
                  <a:cubicBezTo>
                    <a:pt x="22534" y="82574"/>
                    <a:pt x="27569" y="93962"/>
                    <a:pt x="33180" y="105021"/>
                  </a:cubicBezTo>
                  <a:cubicBezTo>
                    <a:pt x="35821" y="110138"/>
                    <a:pt x="39370" y="114924"/>
                    <a:pt x="43414" y="118803"/>
                  </a:cubicBezTo>
                  <a:cubicBezTo>
                    <a:pt x="51006" y="126065"/>
                    <a:pt x="59094" y="132915"/>
                    <a:pt x="67347" y="139187"/>
                  </a:cubicBezTo>
                  <a:cubicBezTo>
                    <a:pt x="73371" y="143726"/>
                    <a:pt x="80138" y="147275"/>
                    <a:pt x="86740" y="150823"/>
                  </a:cubicBezTo>
                  <a:cubicBezTo>
                    <a:pt x="87978" y="151484"/>
                    <a:pt x="90042" y="150328"/>
                    <a:pt x="91775" y="14999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0" name="フリーフォーム: 図形 109">
              <a:extLst>
                <a:ext uri="{FF2B5EF4-FFF2-40B4-BE49-F238E27FC236}">
                  <a16:creationId xmlns:a16="http://schemas.microsoft.com/office/drawing/2014/main" id="{00286AFB-1790-2AF8-DBC2-320130176220}"/>
                </a:ext>
              </a:extLst>
            </p:cNvPr>
            <p:cNvSpPr/>
            <p:nvPr/>
          </p:nvSpPr>
          <p:spPr>
            <a:xfrm>
              <a:off x="2904182" y="579761"/>
              <a:ext cx="45307" cy="9608"/>
            </a:xfrm>
            <a:custGeom>
              <a:avLst/>
              <a:gdLst>
                <a:gd name="connsiteX0" fmla="*/ 45307 w 45307"/>
                <a:gd name="connsiteY0" fmla="*/ 3292 h 9608"/>
                <a:gd name="connsiteX1" fmla="*/ 40191 w 45307"/>
                <a:gd name="connsiteY1" fmla="*/ 5273 h 9608"/>
                <a:gd name="connsiteX2" fmla="*/ 7262 w 45307"/>
                <a:gd name="connsiteY2" fmla="*/ 9234 h 9608"/>
                <a:gd name="connsiteX3" fmla="*/ 3054 w 45307"/>
                <a:gd name="connsiteY3" fmla="*/ 9234 h 9608"/>
                <a:gd name="connsiteX4" fmla="*/ 0 w 45307"/>
                <a:gd name="connsiteY4" fmla="*/ 6758 h 9608"/>
                <a:gd name="connsiteX5" fmla="*/ 2806 w 45307"/>
                <a:gd name="connsiteY5" fmla="*/ 4117 h 9608"/>
                <a:gd name="connsiteX6" fmla="*/ 17743 w 45307"/>
                <a:gd name="connsiteY6" fmla="*/ 74 h 9608"/>
                <a:gd name="connsiteX7" fmla="*/ 39778 w 45307"/>
                <a:gd name="connsiteY7" fmla="*/ 239 h 9608"/>
                <a:gd name="connsiteX8" fmla="*/ 45307 w 45307"/>
                <a:gd name="connsiteY8" fmla="*/ 3292 h 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307" h="9608">
                  <a:moveTo>
                    <a:pt x="45307" y="3292"/>
                  </a:moveTo>
                  <a:cubicBezTo>
                    <a:pt x="43574" y="3952"/>
                    <a:pt x="41924" y="5273"/>
                    <a:pt x="40191" y="5273"/>
                  </a:cubicBezTo>
                  <a:cubicBezTo>
                    <a:pt x="29050" y="5108"/>
                    <a:pt x="17908" y="4035"/>
                    <a:pt x="7262" y="9234"/>
                  </a:cubicBezTo>
                  <a:cubicBezTo>
                    <a:pt x="6107" y="9812"/>
                    <a:pt x="4374" y="9647"/>
                    <a:pt x="3054" y="9234"/>
                  </a:cubicBezTo>
                  <a:cubicBezTo>
                    <a:pt x="1898" y="8904"/>
                    <a:pt x="990" y="7666"/>
                    <a:pt x="0" y="6758"/>
                  </a:cubicBezTo>
                  <a:cubicBezTo>
                    <a:pt x="908" y="5851"/>
                    <a:pt x="1733" y="4448"/>
                    <a:pt x="2806" y="4117"/>
                  </a:cubicBezTo>
                  <a:cubicBezTo>
                    <a:pt x="7758" y="2632"/>
                    <a:pt x="12792" y="1394"/>
                    <a:pt x="17743" y="74"/>
                  </a:cubicBezTo>
                  <a:cubicBezTo>
                    <a:pt x="25913" y="74"/>
                    <a:pt x="32846" y="-174"/>
                    <a:pt x="39778" y="239"/>
                  </a:cubicBezTo>
                  <a:cubicBezTo>
                    <a:pt x="41676" y="321"/>
                    <a:pt x="43409" y="2219"/>
                    <a:pt x="45307" y="329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1" name="フリーフォーム: 図形 110">
              <a:extLst>
                <a:ext uri="{FF2B5EF4-FFF2-40B4-BE49-F238E27FC236}">
                  <a16:creationId xmlns:a16="http://schemas.microsoft.com/office/drawing/2014/main" id="{1E281101-232C-4C5E-0D1D-050E9B6B1D15}"/>
                </a:ext>
              </a:extLst>
            </p:cNvPr>
            <p:cNvSpPr/>
            <p:nvPr/>
          </p:nvSpPr>
          <p:spPr>
            <a:xfrm>
              <a:off x="2881051" y="670845"/>
              <a:ext cx="26767" cy="69587"/>
            </a:xfrm>
            <a:custGeom>
              <a:avLst/>
              <a:gdLst>
                <a:gd name="connsiteX0" fmla="*/ 26762 w 26767"/>
                <a:gd name="connsiteY0" fmla="*/ 58364 h 69587"/>
                <a:gd name="connsiteX1" fmla="*/ 25771 w 26767"/>
                <a:gd name="connsiteY1" fmla="*/ 62490 h 69587"/>
                <a:gd name="connsiteX2" fmla="*/ 25689 w 26767"/>
                <a:gd name="connsiteY2" fmla="*/ 66947 h 69587"/>
                <a:gd name="connsiteX3" fmla="*/ 13805 w 26767"/>
                <a:gd name="connsiteY3" fmla="*/ 69588 h 69587"/>
                <a:gd name="connsiteX4" fmla="*/ 12814 w 26767"/>
                <a:gd name="connsiteY4" fmla="*/ 64636 h 69587"/>
                <a:gd name="connsiteX5" fmla="*/ 7120 w 26767"/>
                <a:gd name="connsiteY5" fmla="*/ 30882 h 69587"/>
                <a:gd name="connsiteX6" fmla="*/ 518 w 26767"/>
                <a:gd name="connsiteY6" fmla="*/ 5464 h 69587"/>
                <a:gd name="connsiteX7" fmla="*/ 3489 w 26767"/>
                <a:gd name="connsiteY7" fmla="*/ 17 h 69587"/>
                <a:gd name="connsiteX8" fmla="*/ 18179 w 26767"/>
                <a:gd name="connsiteY8" fmla="*/ 17 h 69587"/>
                <a:gd name="connsiteX9" fmla="*/ 22470 w 26767"/>
                <a:gd name="connsiteY9" fmla="*/ 6785 h 69587"/>
                <a:gd name="connsiteX10" fmla="*/ 23130 w 26767"/>
                <a:gd name="connsiteY10" fmla="*/ 11241 h 69587"/>
                <a:gd name="connsiteX11" fmla="*/ 26762 w 26767"/>
                <a:gd name="connsiteY11" fmla="*/ 58364 h 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767" h="69587">
                  <a:moveTo>
                    <a:pt x="26762" y="58364"/>
                  </a:moveTo>
                  <a:cubicBezTo>
                    <a:pt x="26844" y="59684"/>
                    <a:pt x="26101" y="61087"/>
                    <a:pt x="25771" y="62490"/>
                  </a:cubicBezTo>
                  <a:cubicBezTo>
                    <a:pt x="25441" y="63976"/>
                    <a:pt x="25359" y="65544"/>
                    <a:pt x="25689" y="66947"/>
                  </a:cubicBezTo>
                  <a:lnTo>
                    <a:pt x="13805" y="69588"/>
                  </a:lnTo>
                  <a:cubicBezTo>
                    <a:pt x="13475" y="67937"/>
                    <a:pt x="13145" y="66287"/>
                    <a:pt x="12814" y="64636"/>
                  </a:cubicBezTo>
                  <a:cubicBezTo>
                    <a:pt x="10669" y="53412"/>
                    <a:pt x="9348" y="42106"/>
                    <a:pt x="7120" y="30882"/>
                  </a:cubicBezTo>
                  <a:cubicBezTo>
                    <a:pt x="5387" y="22300"/>
                    <a:pt x="3076" y="13799"/>
                    <a:pt x="518" y="5464"/>
                  </a:cubicBezTo>
                  <a:cubicBezTo>
                    <a:pt x="-555" y="1833"/>
                    <a:pt x="-142" y="100"/>
                    <a:pt x="3489" y="17"/>
                  </a:cubicBezTo>
                  <a:cubicBezTo>
                    <a:pt x="8441" y="-65"/>
                    <a:pt x="13310" y="182"/>
                    <a:pt x="18179" y="17"/>
                  </a:cubicBezTo>
                  <a:cubicBezTo>
                    <a:pt x="23213" y="-148"/>
                    <a:pt x="24038" y="2163"/>
                    <a:pt x="22470" y="6785"/>
                  </a:cubicBezTo>
                  <a:cubicBezTo>
                    <a:pt x="22058" y="8023"/>
                    <a:pt x="22883" y="9756"/>
                    <a:pt x="23130" y="11241"/>
                  </a:cubicBezTo>
                  <a:cubicBezTo>
                    <a:pt x="24368" y="27829"/>
                    <a:pt x="25606" y="43097"/>
                    <a:pt x="26762" y="58364"/>
                  </a:cubicBezTo>
                  <a:close/>
                </a:path>
              </a:pathLst>
            </a:custGeom>
            <a:solidFill>
              <a:srgbClr val="F7F8F8"/>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2" name="フリーフォーム: 図形 111">
              <a:extLst>
                <a:ext uri="{FF2B5EF4-FFF2-40B4-BE49-F238E27FC236}">
                  <a16:creationId xmlns:a16="http://schemas.microsoft.com/office/drawing/2014/main" id="{D2AA4EDD-07D3-A811-57AD-BDE9FD2CDC0A}"/>
                </a:ext>
              </a:extLst>
            </p:cNvPr>
            <p:cNvSpPr/>
            <p:nvPr/>
          </p:nvSpPr>
          <p:spPr>
            <a:xfrm>
              <a:off x="2805892" y="637585"/>
              <a:ext cx="95071" cy="190605"/>
            </a:xfrm>
            <a:custGeom>
              <a:avLst/>
              <a:gdLst>
                <a:gd name="connsiteX0" fmla="*/ 95071 w 95071"/>
                <a:gd name="connsiteY0" fmla="*/ 190491 h 190605"/>
                <a:gd name="connsiteX1" fmla="*/ 90532 w 95071"/>
                <a:gd name="connsiteY1" fmla="*/ 190161 h 190605"/>
                <a:gd name="connsiteX2" fmla="*/ 63216 w 95071"/>
                <a:gd name="connsiteY2" fmla="*/ 172335 h 190605"/>
                <a:gd name="connsiteX3" fmla="*/ 32268 w 95071"/>
                <a:gd name="connsiteY3" fmla="*/ 137508 h 190605"/>
                <a:gd name="connsiteX4" fmla="*/ 15020 w 95071"/>
                <a:gd name="connsiteY4" fmla="*/ 101196 h 190605"/>
                <a:gd name="connsiteX5" fmla="*/ 4457 w 95071"/>
                <a:gd name="connsiteY5" fmla="*/ 73963 h 190605"/>
                <a:gd name="connsiteX6" fmla="*/ 5199 w 95071"/>
                <a:gd name="connsiteY6" fmla="*/ 27912 h 190605"/>
                <a:gd name="connsiteX7" fmla="*/ 30618 w 95071"/>
                <a:gd name="connsiteY7" fmla="*/ 1834 h 190605"/>
                <a:gd name="connsiteX8" fmla="*/ 52900 w 95071"/>
                <a:gd name="connsiteY8" fmla="*/ 7858 h 190605"/>
                <a:gd name="connsiteX9" fmla="*/ 58842 w 95071"/>
                <a:gd name="connsiteY9" fmla="*/ 19412 h 190605"/>
                <a:gd name="connsiteX10" fmla="*/ 70148 w 95071"/>
                <a:gd name="connsiteY10" fmla="*/ 74375 h 190605"/>
                <a:gd name="connsiteX11" fmla="*/ 79886 w 95071"/>
                <a:gd name="connsiteY11" fmla="*/ 116794 h 190605"/>
                <a:gd name="connsiteX12" fmla="*/ 87314 w 95071"/>
                <a:gd name="connsiteY12" fmla="*/ 154344 h 190605"/>
                <a:gd name="connsiteX13" fmla="*/ 94494 w 95071"/>
                <a:gd name="connsiteY13" fmla="*/ 185374 h 190605"/>
                <a:gd name="connsiteX14" fmla="*/ 95071 w 95071"/>
                <a:gd name="connsiteY14" fmla="*/ 190326 h 190605"/>
                <a:gd name="connsiteX15" fmla="*/ 74852 w 95071"/>
                <a:gd name="connsiteY15" fmla="*/ 140149 h 190605"/>
                <a:gd name="connsiteX16" fmla="*/ 75265 w 95071"/>
                <a:gd name="connsiteY16" fmla="*/ 125789 h 190605"/>
                <a:gd name="connsiteX17" fmla="*/ 70231 w 95071"/>
                <a:gd name="connsiteY17" fmla="*/ 110274 h 190605"/>
                <a:gd name="connsiteX18" fmla="*/ 60410 w 95071"/>
                <a:gd name="connsiteY18" fmla="*/ 70496 h 190605"/>
                <a:gd name="connsiteX19" fmla="*/ 52818 w 95071"/>
                <a:gd name="connsiteY19" fmla="*/ 35670 h 190605"/>
                <a:gd name="connsiteX20" fmla="*/ 46793 w 95071"/>
                <a:gd name="connsiteY20" fmla="*/ 28490 h 190605"/>
                <a:gd name="connsiteX21" fmla="*/ 40191 w 95071"/>
                <a:gd name="connsiteY21" fmla="*/ 32451 h 190605"/>
                <a:gd name="connsiteX22" fmla="*/ 38953 w 95071"/>
                <a:gd name="connsiteY22" fmla="*/ 42520 h 190605"/>
                <a:gd name="connsiteX23" fmla="*/ 51662 w 95071"/>
                <a:gd name="connsiteY23" fmla="*/ 85599 h 190605"/>
                <a:gd name="connsiteX24" fmla="*/ 51580 w 95071"/>
                <a:gd name="connsiteY24" fmla="*/ 90963 h 190605"/>
                <a:gd name="connsiteX25" fmla="*/ 48113 w 95071"/>
                <a:gd name="connsiteY25" fmla="*/ 88240 h 190605"/>
                <a:gd name="connsiteX26" fmla="*/ 36807 w 95071"/>
                <a:gd name="connsiteY26" fmla="*/ 77759 h 190605"/>
                <a:gd name="connsiteX27" fmla="*/ 26244 w 95071"/>
                <a:gd name="connsiteY27" fmla="*/ 76356 h 190605"/>
                <a:gd name="connsiteX28" fmla="*/ 23768 w 95071"/>
                <a:gd name="connsiteY28" fmla="*/ 81968 h 190605"/>
                <a:gd name="connsiteX29" fmla="*/ 29875 w 95071"/>
                <a:gd name="connsiteY29" fmla="*/ 91293 h 190605"/>
                <a:gd name="connsiteX30" fmla="*/ 55541 w 95071"/>
                <a:gd name="connsiteY30" fmla="*/ 116216 h 190605"/>
                <a:gd name="connsiteX31" fmla="*/ 62473 w 95071"/>
                <a:gd name="connsiteY31" fmla="*/ 135280 h 190605"/>
                <a:gd name="connsiteX32" fmla="*/ 67672 w 95071"/>
                <a:gd name="connsiteY32" fmla="*/ 141965 h 190605"/>
                <a:gd name="connsiteX33" fmla="*/ 74935 w 95071"/>
                <a:gd name="connsiteY33" fmla="*/ 140232 h 1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5071" h="190605">
                  <a:moveTo>
                    <a:pt x="95071" y="190491"/>
                  </a:moveTo>
                  <a:cubicBezTo>
                    <a:pt x="93503" y="190491"/>
                    <a:pt x="91688" y="190903"/>
                    <a:pt x="90532" y="190161"/>
                  </a:cubicBezTo>
                  <a:cubicBezTo>
                    <a:pt x="81289" y="184466"/>
                    <a:pt x="71139" y="179762"/>
                    <a:pt x="63216" y="172335"/>
                  </a:cubicBezTo>
                  <a:cubicBezTo>
                    <a:pt x="51910" y="161854"/>
                    <a:pt x="41016" y="150383"/>
                    <a:pt x="32268" y="137508"/>
                  </a:cubicBezTo>
                  <a:cubicBezTo>
                    <a:pt x="24841" y="126697"/>
                    <a:pt x="20632" y="113410"/>
                    <a:pt x="15020" y="101196"/>
                  </a:cubicBezTo>
                  <a:cubicBezTo>
                    <a:pt x="11059" y="91706"/>
                    <a:pt x="7758" y="82875"/>
                    <a:pt x="4457" y="73963"/>
                  </a:cubicBezTo>
                  <a:cubicBezTo>
                    <a:pt x="-1320" y="58530"/>
                    <a:pt x="-1898" y="43097"/>
                    <a:pt x="5199" y="27912"/>
                  </a:cubicBezTo>
                  <a:cubicBezTo>
                    <a:pt x="10811" y="16028"/>
                    <a:pt x="19889" y="7446"/>
                    <a:pt x="30618" y="1834"/>
                  </a:cubicBezTo>
                  <a:cubicBezTo>
                    <a:pt x="38623" y="-2375"/>
                    <a:pt x="47206" y="1091"/>
                    <a:pt x="52900" y="7858"/>
                  </a:cubicBezTo>
                  <a:cubicBezTo>
                    <a:pt x="55623" y="11159"/>
                    <a:pt x="57769" y="15121"/>
                    <a:pt x="58842" y="19412"/>
                  </a:cubicBezTo>
                  <a:cubicBezTo>
                    <a:pt x="63381" y="37486"/>
                    <a:pt x="66269" y="56054"/>
                    <a:pt x="70148" y="74375"/>
                  </a:cubicBezTo>
                  <a:cubicBezTo>
                    <a:pt x="73202" y="88570"/>
                    <a:pt x="76833" y="102682"/>
                    <a:pt x="79886" y="116794"/>
                  </a:cubicBezTo>
                  <a:cubicBezTo>
                    <a:pt x="82610" y="129256"/>
                    <a:pt x="84673" y="141882"/>
                    <a:pt x="87314" y="154344"/>
                  </a:cubicBezTo>
                  <a:cubicBezTo>
                    <a:pt x="89542" y="164742"/>
                    <a:pt x="92100" y="175058"/>
                    <a:pt x="94494" y="185374"/>
                  </a:cubicBezTo>
                  <a:cubicBezTo>
                    <a:pt x="94824" y="186942"/>
                    <a:pt x="94906" y="188675"/>
                    <a:pt x="95071" y="190326"/>
                  </a:cubicBezTo>
                  <a:close/>
                  <a:moveTo>
                    <a:pt x="74852" y="140149"/>
                  </a:moveTo>
                  <a:cubicBezTo>
                    <a:pt x="75925" y="135610"/>
                    <a:pt x="78401" y="131154"/>
                    <a:pt x="75265" y="125789"/>
                  </a:cubicBezTo>
                  <a:cubicBezTo>
                    <a:pt x="72624" y="121250"/>
                    <a:pt x="71551" y="115556"/>
                    <a:pt x="70231" y="110274"/>
                  </a:cubicBezTo>
                  <a:cubicBezTo>
                    <a:pt x="66847" y="97070"/>
                    <a:pt x="63546" y="83783"/>
                    <a:pt x="60410" y="70496"/>
                  </a:cubicBezTo>
                  <a:cubicBezTo>
                    <a:pt x="57769" y="58943"/>
                    <a:pt x="55706" y="47141"/>
                    <a:pt x="52818" y="35670"/>
                  </a:cubicBezTo>
                  <a:cubicBezTo>
                    <a:pt x="52075" y="32782"/>
                    <a:pt x="49351" y="29563"/>
                    <a:pt x="46793" y="28490"/>
                  </a:cubicBezTo>
                  <a:cubicBezTo>
                    <a:pt x="45225" y="27830"/>
                    <a:pt x="41264" y="30306"/>
                    <a:pt x="40191" y="32451"/>
                  </a:cubicBezTo>
                  <a:cubicBezTo>
                    <a:pt x="38788" y="35257"/>
                    <a:pt x="38128" y="39466"/>
                    <a:pt x="38953" y="42520"/>
                  </a:cubicBezTo>
                  <a:cubicBezTo>
                    <a:pt x="42914" y="56962"/>
                    <a:pt x="47453" y="71239"/>
                    <a:pt x="51662" y="85599"/>
                  </a:cubicBezTo>
                  <a:cubicBezTo>
                    <a:pt x="52157" y="87249"/>
                    <a:pt x="51662" y="89147"/>
                    <a:pt x="51580" y="90963"/>
                  </a:cubicBezTo>
                  <a:cubicBezTo>
                    <a:pt x="50424" y="90055"/>
                    <a:pt x="49186" y="89230"/>
                    <a:pt x="48113" y="88240"/>
                  </a:cubicBezTo>
                  <a:cubicBezTo>
                    <a:pt x="44317" y="84691"/>
                    <a:pt x="41016" y="80400"/>
                    <a:pt x="36807" y="77759"/>
                  </a:cubicBezTo>
                  <a:cubicBezTo>
                    <a:pt x="33919" y="75943"/>
                    <a:pt x="29710" y="76108"/>
                    <a:pt x="26244" y="76356"/>
                  </a:cubicBezTo>
                  <a:cubicBezTo>
                    <a:pt x="25253" y="76356"/>
                    <a:pt x="23273" y="80647"/>
                    <a:pt x="23768" y="81968"/>
                  </a:cubicBezTo>
                  <a:cubicBezTo>
                    <a:pt x="25088" y="85434"/>
                    <a:pt x="27152" y="89065"/>
                    <a:pt x="29875" y="91293"/>
                  </a:cubicBezTo>
                  <a:cubicBezTo>
                    <a:pt x="39118" y="98803"/>
                    <a:pt x="49516" y="105075"/>
                    <a:pt x="55541" y="116216"/>
                  </a:cubicBezTo>
                  <a:cubicBezTo>
                    <a:pt x="58677" y="121911"/>
                    <a:pt x="60080" y="128678"/>
                    <a:pt x="62473" y="135280"/>
                  </a:cubicBezTo>
                  <a:cubicBezTo>
                    <a:pt x="64371" y="137756"/>
                    <a:pt x="65609" y="140479"/>
                    <a:pt x="67672" y="141965"/>
                  </a:cubicBezTo>
                  <a:cubicBezTo>
                    <a:pt x="70148" y="143780"/>
                    <a:pt x="73944" y="144523"/>
                    <a:pt x="74935" y="14023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13" name="フリーフォーム: 図形 112">
              <a:extLst>
                <a:ext uri="{FF2B5EF4-FFF2-40B4-BE49-F238E27FC236}">
                  <a16:creationId xmlns:a16="http://schemas.microsoft.com/office/drawing/2014/main" id="{FC1BAE64-82E9-2D4C-7FE3-87E512DA1C26}"/>
                </a:ext>
              </a:extLst>
            </p:cNvPr>
            <p:cNvSpPr/>
            <p:nvPr/>
          </p:nvSpPr>
          <p:spPr>
            <a:xfrm>
              <a:off x="2829474" y="665823"/>
              <a:ext cx="53251" cy="115001"/>
            </a:xfrm>
            <a:custGeom>
              <a:avLst/>
              <a:gdLst>
                <a:gd name="connsiteX0" fmla="*/ 51683 w 53251"/>
                <a:gd name="connsiteY0" fmla="*/ 97469 h 115001"/>
                <a:gd name="connsiteX1" fmla="*/ 51270 w 53251"/>
                <a:gd name="connsiteY1" fmla="*/ 111829 h 115001"/>
                <a:gd name="connsiteX2" fmla="*/ 44008 w 53251"/>
                <a:gd name="connsiteY2" fmla="*/ 113562 h 115001"/>
                <a:gd name="connsiteX3" fmla="*/ 38809 w 53251"/>
                <a:gd name="connsiteY3" fmla="*/ 106877 h 115001"/>
                <a:gd name="connsiteX4" fmla="*/ 31876 w 53251"/>
                <a:gd name="connsiteY4" fmla="*/ 87814 h 115001"/>
                <a:gd name="connsiteX5" fmla="*/ 6211 w 53251"/>
                <a:gd name="connsiteY5" fmla="*/ 62891 h 115001"/>
                <a:gd name="connsiteX6" fmla="*/ 104 w 53251"/>
                <a:gd name="connsiteY6" fmla="*/ 53565 h 115001"/>
                <a:gd name="connsiteX7" fmla="*/ 2579 w 53251"/>
                <a:gd name="connsiteY7" fmla="*/ 47953 h 115001"/>
                <a:gd name="connsiteX8" fmla="*/ 13143 w 53251"/>
                <a:gd name="connsiteY8" fmla="*/ 49356 h 115001"/>
                <a:gd name="connsiteX9" fmla="*/ 24449 w 53251"/>
                <a:gd name="connsiteY9" fmla="*/ 59837 h 115001"/>
                <a:gd name="connsiteX10" fmla="*/ 27915 w 53251"/>
                <a:gd name="connsiteY10" fmla="*/ 62560 h 115001"/>
                <a:gd name="connsiteX11" fmla="*/ 27998 w 53251"/>
                <a:gd name="connsiteY11" fmla="*/ 57196 h 115001"/>
                <a:gd name="connsiteX12" fmla="*/ 15288 w 53251"/>
                <a:gd name="connsiteY12" fmla="*/ 14117 h 115001"/>
                <a:gd name="connsiteX13" fmla="*/ 16526 w 53251"/>
                <a:gd name="connsiteY13" fmla="*/ 4049 h 115001"/>
                <a:gd name="connsiteX14" fmla="*/ 23129 w 53251"/>
                <a:gd name="connsiteY14" fmla="*/ 87 h 115001"/>
                <a:gd name="connsiteX15" fmla="*/ 29153 w 53251"/>
                <a:gd name="connsiteY15" fmla="*/ 7267 h 115001"/>
                <a:gd name="connsiteX16" fmla="*/ 36746 w 53251"/>
                <a:gd name="connsiteY16" fmla="*/ 42094 h 115001"/>
                <a:gd name="connsiteX17" fmla="*/ 46566 w 53251"/>
                <a:gd name="connsiteY17" fmla="*/ 81872 h 115001"/>
                <a:gd name="connsiteX18" fmla="*/ 51600 w 53251"/>
                <a:gd name="connsiteY18" fmla="*/ 97387 h 115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251" h="115001">
                  <a:moveTo>
                    <a:pt x="51683" y="97469"/>
                  </a:moveTo>
                  <a:cubicBezTo>
                    <a:pt x="54901" y="102834"/>
                    <a:pt x="52343" y="107290"/>
                    <a:pt x="51270" y="111829"/>
                  </a:cubicBezTo>
                  <a:cubicBezTo>
                    <a:pt x="50280" y="116121"/>
                    <a:pt x="46566" y="115378"/>
                    <a:pt x="44008" y="113562"/>
                  </a:cubicBezTo>
                  <a:cubicBezTo>
                    <a:pt x="41945" y="112077"/>
                    <a:pt x="40707" y="109436"/>
                    <a:pt x="38809" y="106877"/>
                  </a:cubicBezTo>
                  <a:cubicBezTo>
                    <a:pt x="36333" y="100275"/>
                    <a:pt x="34930" y="93508"/>
                    <a:pt x="31876" y="87814"/>
                  </a:cubicBezTo>
                  <a:cubicBezTo>
                    <a:pt x="25852" y="76673"/>
                    <a:pt x="15454" y="70401"/>
                    <a:pt x="6211" y="62891"/>
                  </a:cubicBezTo>
                  <a:cubicBezTo>
                    <a:pt x="3487" y="60662"/>
                    <a:pt x="1506" y="57031"/>
                    <a:pt x="104" y="53565"/>
                  </a:cubicBezTo>
                  <a:cubicBezTo>
                    <a:pt x="-474" y="52162"/>
                    <a:pt x="1506" y="47953"/>
                    <a:pt x="2579" y="47953"/>
                  </a:cubicBezTo>
                  <a:cubicBezTo>
                    <a:pt x="6128" y="47623"/>
                    <a:pt x="10254" y="47541"/>
                    <a:pt x="13143" y="49356"/>
                  </a:cubicBezTo>
                  <a:cubicBezTo>
                    <a:pt x="17352" y="51997"/>
                    <a:pt x="20735" y="56288"/>
                    <a:pt x="24449" y="59837"/>
                  </a:cubicBezTo>
                  <a:cubicBezTo>
                    <a:pt x="25522" y="60827"/>
                    <a:pt x="26760" y="61653"/>
                    <a:pt x="27915" y="62560"/>
                  </a:cubicBezTo>
                  <a:cubicBezTo>
                    <a:pt x="27915" y="60745"/>
                    <a:pt x="28493" y="58764"/>
                    <a:pt x="27998" y="57196"/>
                  </a:cubicBezTo>
                  <a:cubicBezTo>
                    <a:pt x="23789" y="42836"/>
                    <a:pt x="19167" y="28559"/>
                    <a:pt x="15288" y="14117"/>
                  </a:cubicBezTo>
                  <a:cubicBezTo>
                    <a:pt x="14463" y="11064"/>
                    <a:pt x="15123" y="6937"/>
                    <a:pt x="16526" y="4049"/>
                  </a:cubicBezTo>
                  <a:cubicBezTo>
                    <a:pt x="17599" y="1903"/>
                    <a:pt x="21561" y="-490"/>
                    <a:pt x="23129" y="87"/>
                  </a:cubicBezTo>
                  <a:cubicBezTo>
                    <a:pt x="25687" y="1160"/>
                    <a:pt x="28410" y="4379"/>
                    <a:pt x="29153" y="7267"/>
                  </a:cubicBezTo>
                  <a:cubicBezTo>
                    <a:pt x="32041" y="18821"/>
                    <a:pt x="34105" y="30540"/>
                    <a:pt x="36746" y="42094"/>
                  </a:cubicBezTo>
                  <a:cubicBezTo>
                    <a:pt x="39799" y="55381"/>
                    <a:pt x="43183" y="68667"/>
                    <a:pt x="46566" y="81872"/>
                  </a:cubicBezTo>
                  <a:cubicBezTo>
                    <a:pt x="47887" y="87153"/>
                    <a:pt x="48960" y="92848"/>
                    <a:pt x="51600" y="9738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sp>
        <p:nvSpPr>
          <p:cNvPr id="118" name="テキスト ボックス 117">
            <a:extLst>
              <a:ext uri="{FF2B5EF4-FFF2-40B4-BE49-F238E27FC236}">
                <a16:creationId xmlns:a16="http://schemas.microsoft.com/office/drawing/2014/main" id="{DA8A1D8C-0E0E-1EF9-E1BD-97642DA28DF6}"/>
              </a:ext>
            </a:extLst>
          </p:cNvPr>
          <p:cNvSpPr txBox="1"/>
          <p:nvPr/>
        </p:nvSpPr>
        <p:spPr>
          <a:xfrm>
            <a:off x="7278494" y="2746072"/>
            <a:ext cx="5028581" cy="923330"/>
          </a:xfrm>
          <a:prstGeom prst="rect">
            <a:avLst/>
          </a:prstGeom>
          <a:noFill/>
        </p:spPr>
        <p:txBody>
          <a:bodyPr wrap="square">
            <a:spAutoFit/>
          </a:bodyPr>
          <a:lstStyle/>
          <a:p>
            <a:r>
              <a:rPr lang="ja-JP" altLang="en-US" kern="100" dirty="0">
                <a:solidFill>
                  <a:schemeClr val="tx1"/>
                </a:solidFill>
                <a:latin typeface="游ゴシック" panose="020B0400000000000000" pitchFamily="50" charset="-128"/>
                <a:ea typeface="游ゴシック" panose="020B0400000000000000" pitchFamily="50" charset="-128"/>
                <a:cs typeface="Arial" panose="020B0604020202020204" pitchFamily="34" charset="0"/>
              </a:rPr>
              <a:t>ベテランさんや仕事ができる人の</a:t>
            </a:r>
            <a:endParaRPr lang="en-US" altLang="ja-JP" kern="100" dirty="0">
              <a:solidFill>
                <a:schemeClr val="tx1"/>
              </a:solidFill>
              <a:latin typeface="游ゴシック" panose="020B0400000000000000" pitchFamily="50" charset="-128"/>
              <a:ea typeface="游ゴシック" panose="020B0400000000000000" pitchFamily="50" charset="-128"/>
              <a:cs typeface="Arial" panose="020B0604020202020204" pitchFamily="34" charset="0"/>
            </a:endParaRPr>
          </a:p>
          <a:p>
            <a:r>
              <a:rPr lang="ja-JP" altLang="en-US" kern="100" dirty="0">
                <a:solidFill>
                  <a:schemeClr val="tx1"/>
                </a:solidFill>
                <a:latin typeface="游ゴシック" panose="020B0400000000000000" pitchFamily="50" charset="-128"/>
                <a:ea typeface="游ゴシック" panose="020B0400000000000000" pitchFamily="50" charset="-128"/>
                <a:cs typeface="Arial" panose="020B0604020202020204" pitchFamily="34" charset="0"/>
              </a:rPr>
              <a:t>暗黙知（テクニック）を形式知化（見える化）しよう</a:t>
            </a:r>
            <a:endParaRPr lang="ja-JP" altLang="en-US" dirty="0">
              <a:latin typeface="游ゴシック" panose="020B0400000000000000" pitchFamily="50" charset="-128"/>
              <a:ea typeface="游ゴシック" panose="020B0400000000000000" pitchFamily="50" charset="-128"/>
            </a:endParaRPr>
          </a:p>
        </p:txBody>
      </p:sp>
      <p:sp>
        <p:nvSpPr>
          <p:cNvPr id="120" name="テキスト ボックス 119">
            <a:extLst>
              <a:ext uri="{FF2B5EF4-FFF2-40B4-BE49-F238E27FC236}">
                <a16:creationId xmlns:a16="http://schemas.microsoft.com/office/drawing/2014/main" id="{C168ACA4-7F5A-41B3-A4B1-95CE95DCA0E1}"/>
              </a:ext>
            </a:extLst>
          </p:cNvPr>
          <p:cNvSpPr txBox="1"/>
          <p:nvPr/>
        </p:nvSpPr>
        <p:spPr>
          <a:xfrm>
            <a:off x="839076" y="2809722"/>
            <a:ext cx="5790069" cy="369332"/>
          </a:xfrm>
          <a:prstGeom prst="rect">
            <a:avLst/>
          </a:prstGeom>
          <a:noFill/>
        </p:spPr>
        <p:txBody>
          <a:bodyPr wrap="square">
            <a:spAutoFit/>
          </a:bodyPr>
          <a:lstStyle/>
          <a:p>
            <a:r>
              <a:rPr lang="en-US" altLang="ja-JP" kern="100" dirty="0">
                <a:solidFill>
                  <a:schemeClr val="tx1"/>
                </a:solidFill>
                <a:latin typeface="游ゴシック" panose="020B0400000000000000" pitchFamily="50" charset="-128"/>
                <a:ea typeface="游ゴシック" panose="020B0400000000000000" pitchFamily="50" charset="-128"/>
                <a:cs typeface="Times New Roman" panose="02020603050405020304" pitchFamily="18" charset="0"/>
              </a:rPr>
              <a:t>SOP</a:t>
            </a:r>
            <a:r>
              <a:rPr lang="ja-JP" altLang="en-US" kern="100" dirty="0">
                <a:solidFill>
                  <a:schemeClr val="tx1"/>
                </a:solidFill>
                <a:latin typeface="游ゴシック" panose="020B0400000000000000" pitchFamily="50" charset="-128"/>
                <a:ea typeface="游ゴシック" panose="020B0400000000000000" pitchFamily="50" charset="-128"/>
                <a:cs typeface="Times New Roman" panose="02020603050405020304" pitchFamily="18" charset="0"/>
              </a:rPr>
              <a:t>、運用マニュアル、フロー図で見える化しよう</a:t>
            </a:r>
            <a:endParaRPr lang="ja-JP" altLang="en-US" dirty="0">
              <a:latin typeface="游ゴシック" panose="020B0400000000000000" pitchFamily="50" charset="-128"/>
              <a:ea typeface="游ゴシック" panose="020B0400000000000000" pitchFamily="50" charset="-128"/>
            </a:endParaRPr>
          </a:p>
        </p:txBody>
      </p:sp>
      <p:sp>
        <p:nvSpPr>
          <p:cNvPr id="121" name="テキスト ボックス 120">
            <a:extLst>
              <a:ext uri="{FF2B5EF4-FFF2-40B4-BE49-F238E27FC236}">
                <a16:creationId xmlns:a16="http://schemas.microsoft.com/office/drawing/2014/main" id="{8981A9B2-C3FB-D7A5-7349-17EF98CE4FB9}"/>
              </a:ext>
            </a:extLst>
          </p:cNvPr>
          <p:cNvSpPr txBox="1"/>
          <p:nvPr/>
        </p:nvSpPr>
        <p:spPr>
          <a:xfrm>
            <a:off x="7374473" y="2359132"/>
            <a:ext cx="1080120" cy="369332"/>
          </a:xfrm>
          <a:prstGeom prst="rect">
            <a:avLst/>
          </a:prstGeom>
          <a:solidFill>
            <a:schemeClr val="tx2">
              <a:lumMod val="75000"/>
            </a:schemeClr>
          </a:solidFill>
        </p:spPr>
        <p:txBody>
          <a:bodyPr wrap="square" rtlCol="0">
            <a:spAutoFit/>
          </a:bodyPr>
          <a:lstStyle/>
          <a:p>
            <a:pPr algn="ctr"/>
            <a:r>
              <a:rPr lang="ja-JP" altLang="en-US" b="1" kern="100" dirty="0">
                <a:solidFill>
                  <a:schemeClr val="bg1"/>
                </a:solidFill>
                <a:latin typeface="游明朝" panose="02020400000000000000" pitchFamily="18" charset="-128"/>
                <a:ea typeface="游明朝" panose="02020400000000000000" pitchFamily="18" charset="-128"/>
                <a:cs typeface="Times New Roman" panose="02020603050405020304" pitchFamily="18" charset="0"/>
              </a:rPr>
              <a:t>例えば</a:t>
            </a:r>
            <a:endParaRPr lang="ja-JP" altLang="ja-JP" sz="1800" b="1" kern="100" dirty="0">
              <a:solidFill>
                <a:schemeClr val="bg1"/>
              </a:solidFill>
              <a:latin typeface="游明朝" panose="02020400000000000000" pitchFamily="18" charset="-128"/>
              <a:ea typeface="游明朝" panose="02020400000000000000" pitchFamily="18" charset="-128"/>
              <a:cs typeface="Times New Roman" panose="02020603050405020304" pitchFamily="18" charset="0"/>
            </a:endParaRPr>
          </a:p>
        </p:txBody>
      </p:sp>
      <p:grpSp>
        <p:nvGrpSpPr>
          <p:cNvPr id="124" name="グループ化 123">
            <a:extLst>
              <a:ext uri="{FF2B5EF4-FFF2-40B4-BE49-F238E27FC236}">
                <a16:creationId xmlns:a16="http://schemas.microsoft.com/office/drawing/2014/main" id="{04D93FFB-A151-1040-E93F-86F88FC5A415}"/>
              </a:ext>
            </a:extLst>
          </p:cNvPr>
          <p:cNvGrpSpPr/>
          <p:nvPr/>
        </p:nvGrpSpPr>
        <p:grpSpPr>
          <a:xfrm>
            <a:off x="7177188" y="3590367"/>
            <a:ext cx="2190254" cy="730385"/>
            <a:chOff x="8737864" y="3923942"/>
            <a:chExt cx="1846587" cy="730385"/>
          </a:xfrm>
        </p:grpSpPr>
        <p:pic>
          <p:nvPicPr>
            <p:cNvPr id="115" name="グラフィックス 114">
              <a:extLst>
                <a:ext uri="{FF2B5EF4-FFF2-40B4-BE49-F238E27FC236}">
                  <a16:creationId xmlns:a16="http://schemas.microsoft.com/office/drawing/2014/main" id="{B0C67B7B-7081-D0A1-BB7C-204403173EC7}"/>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8737864" y="3923942"/>
              <a:ext cx="1636397" cy="730385"/>
            </a:xfrm>
            <a:prstGeom prst="rect">
              <a:avLst/>
            </a:prstGeom>
          </p:spPr>
        </p:pic>
        <p:sp>
          <p:nvSpPr>
            <p:cNvPr id="122" name="テキスト ボックス 121">
              <a:extLst>
                <a:ext uri="{FF2B5EF4-FFF2-40B4-BE49-F238E27FC236}">
                  <a16:creationId xmlns:a16="http://schemas.microsoft.com/office/drawing/2014/main" id="{63932D8D-C58E-EC09-886F-7DC0D216B986}"/>
                </a:ext>
              </a:extLst>
            </p:cNvPr>
            <p:cNvSpPr txBox="1"/>
            <p:nvPr/>
          </p:nvSpPr>
          <p:spPr>
            <a:xfrm>
              <a:off x="8860902" y="4135451"/>
              <a:ext cx="1723549" cy="276999"/>
            </a:xfrm>
            <a:prstGeom prst="rect">
              <a:avLst/>
            </a:prstGeom>
            <a:noFill/>
          </p:spPr>
          <p:txBody>
            <a:bodyPr wrap="none" rtlCol="0">
              <a:spAutoFit/>
            </a:bodyPr>
            <a:lstStyle/>
            <a:p>
              <a:r>
                <a:rPr lang="ja-JP" altLang="en-US" sz="1200" dirty="0">
                  <a:latin typeface="游ゴシック" panose="020B0400000000000000" pitchFamily="50" charset="-128"/>
                  <a:ea typeface="游ゴシック" panose="020B0400000000000000" pitchFamily="50" charset="-128"/>
                </a:rPr>
                <a:t>頭の中にあるやりかた</a:t>
              </a:r>
              <a:endParaRPr kumimoji="1" lang="ja-JP" altLang="en-US" sz="1200" dirty="0">
                <a:latin typeface="游ゴシック" panose="020B0400000000000000" pitchFamily="50" charset="-128"/>
                <a:ea typeface="游ゴシック" panose="020B0400000000000000" pitchFamily="50" charset="-128"/>
              </a:endParaRPr>
            </a:p>
          </p:txBody>
        </p:sp>
      </p:grpSp>
      <p:sp>
        <p:nvSpPr>
          <p:cNvPr id="123" name="矢印: 右 122">
            <a:extLst>
              <a:ext uri="{FF2B5EF4-FFF2-40B4-BE49-F238E27FC236}">
                <a16:creationId xmlns:a16="http://schemas.microsoft.com/office/drawing/2014/main" id="{B5C0BEA6-9DB0-6E30-7EE9-272653DD6D6D}"/>
              </a:ext>
            </a:extLst>
          </p:cNvPr>
          <p:cNvSpPr/>
          <p:nvPr/>
        </p:nvSpPr>
        <p:spPr>
          <a:xfrm rot="2662489">
            <a:off x="8742191" y="4369106"/>
            <a:ext cx="1182364" cy="601940"/>
          </a:xfrm>
          <a:prstGeom prst="rightArrow">
            <a:avLst/>
          </a:prstGeom>
          <a:solidFill>
            <a:srgbClr val="4472C4"/>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ja-JP" altLang="en-US" sz="1600" b="0" i="0" u="none" strike="noStrike" kern="0" cap="none" spc="0" normalizeH="0" baseline="0" noProof="0" dirty="0">
                <a:ln>
                  <a:noFill/>
                </a:ln>
                <a:solidFill>
                  <a:prstClr val="white"/>
                </a:solidFill>
                <a:effectLst/>
                <a:uLnTx/>
                <a:uFillTx/>
                <a:latin typeface="+mn-ea"/>
                <a:cs typeface="+mn-cs"/>
              </a:rPr>
              <a:t>見える化</a:t>
            </a:r>
          </a:p>
        </p:txBody>
      </p:sp>
      <p:grpSp>
        <p:nvGrpSpPr>
          <p:cNvPr id="125" name="グラフィックス 5">
            <a:extLst>
              <a:ext uri="{FF2B5EF4-FFF2-40B4-BE49-F238E27FC236}">
                <a16:creationId xmlns:a16="http://schemas.microsoft.com/office/drawing/2014/main" id="{C5486132-2BD9-DB88-8136-7D8FC1361D9E}"/>
              </a:ext>
            </a:extLst>
          </p:cNvPr>
          <p:cNvGrpSpPr/>
          <p:nvPr/>
        </p:nvGrpSpPr>
        <p:grpSpPr>
          <a:xfrm>
            <a:off x="10138347" y="3628108"/>
            <a:ext cx="1045911" cy="2091970"/>
            <a:chOff x="2735109" y="16972"/>
            <a:chExt cx="839456" cy="1666868"/>
          </a:xfrm>
        </p:grpSpPr>
        <p:sp>
          <p:nvSpPr>
            <p:cNvPr id="126" name="フリーフォーム: 図形 125">
              <a:extLst>
                <a:ext uri="{FF2B5EF4-FFF2-40B4-BE49-F238E27FC236}">
                  <a16:creationId xmlns:a16="http://schemas.microsoft.com/office/drawing/2014/main" id="{A54D39D3-4E3F-7116-603E-83CB1215BCCA}"/>
                </a:ext>
              </a:extLst>
            </p:cNvPr>
            <p:cNvSpPr/>
            <p:nvPr/>
          </p:nvSpPr>
          <p:spPr>
            <a:xfrm>
              <a:off x="2972171" y="1028452"/>
              <a:ext cx="12886" cy="17000"/>
            </a:xfrm>
            <a:custGeom>
              <a:avLst/>
              <a:gdLst>
                <a:gd name="connsiteX0" fmla="*/ 12804 w 12886"/>
                <a:gd name="connsiteY0" fmla="*/ 14525 h 17000"/>
                <a:gd name="connsiteX1" fmla="*/ 9916 w 12886"/>
                <a:gd name="connsiteY1" fmla="*/ 17001 h 17000"/>
                <a:gd name="connsiteX2" fmla="*/ 343 w 12886"/>
                <a:gd name="connsiteY2" fmla="*/ 3961 h 17000"/>
                <a:gd name="connsiteX3" fmla="*/ 178 w 12886"/>
                <a:gd name="connsiteY3" fmla="*/ 3549 h 17000"/>
                <a:gd name="connsiteX4" fmla="*/ 13 w 12886"/>
                <a:gd name="connsiteY4" fmla="*/ 0 h 17000"/>
                <a:gd name="connsiteX5" fmla="*/ 3231 w 12886"/>
                <a:gd name="connsiteY5" fmla="*/ 660 h 17000"/>
                <a:gd name="connsiteX6" fmla="*/ 12887 w 12886"/>
                <a:gd name="connsiteY6" fmla="*/ 14525 h 1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886" h="17000">
                  <a:moveTo>
                    <a:pt x="12804" y="14525"/>
                  </a:moveTo>
                  <a:cubicBezTo>
                    <a:pt x="12804" y="14525"/>
                    <a:pt x="10906" y="16093"/>
                    <a:pt x="9916" y="17001"/>
                  </a:cubicBezTo>
                  <a:cubicBezTo>
                    <a:pt x="6285" y="12214"/>
                    <a:pt x="3231" y="8170"/>
                    <a:pt x="343" y="3961"/>
                  </a:cubicBezTo>
                  <a:cubicBezTo>
                    <a:pt x="260" y="3879"/>
                    <a:pt x="178" y="3714"/>
                    <a:pt x="178" y="3549"/>
                  </a:cubicBezTo>
                  <a:cubicBezTo>
                    <a:pt x="-153" y="2558"/>
                    <a:pt x="95" y="1155"/>
                    <a:pt x="13" y="0"/>
                  </a:cubicBezTo>
                  <a:cubicBezTo>
                    <a:pt x="1085" y="248"/>
                    <a:pt x="2736" y="0"/>
                    <a:pt x="3231" y="660"/>
                  </a:cubicBezTo>
                  <a:cubicBezTo>
                    <a:pt x="6615" y="5117"/>
                    <a:pt x="9833" y="9821"/>
                    <a:pt x="12887" y="1452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7" name="フリーフォーム: 図形 126">
              <a:extLst>
                <a:ext uri="{FF2B5EF4-FFF2-40B4-BE49-F238E27FC236}">
                  <a16:creationId xmlns:a16="http://schemas.microsoft.com/office/drawing/2014/main" id="{18B9A54E-06DA-C6E9-E32B-51D4DF0E290B}"/>
                </a:ext>
              </a:extLst>
            </p:cNvPr>
            <p:cNvSpPr/>
            <p:nvPr/>
          </p:nvSpPr>
          <p:spPr>
            <a:xfrm>
              <a:off x="2847096" y="899049"/>
              <a:ext cx="74251" cy="86193"/>
            </a:xfrm>
            <a:custGeom>
              <a:avLst/>
              <a:gdLst>
                <a:gd name="connsiteX0" fmla="*/ 71446 w 74251"/>
                <a:gd name="connsiteY0" fmla="*/ 82032 h 86193"/>
                <a:gd name="connsiteX1" fmla="*/ 74252 w 74251"/>
                <a:gd name="connsiteY1" fmla="*/ 85168 h 86193"/>
                <a:gd name="connsiteX2" fmla="*/ 69217 w 74251"/>
                <a:gd name="connsiteY2" fmla="*/ 85993 h 86193"/>
                <a:gd name="connsiteX3" fmla="*/ 49824 w 74251"/>
                <a:gd name="connsiteY3" fmla="*/ 74357 h 86193"/>
                <a:gd name="connsiteX4" fmla="*/ 25891 w 74251"/>
                <a:gd name="connsiteY4" fmla="*/ 53973 h 86193"/>
                <a:gd name="connsiteX5" fmla="*/ 15657 w 74251"/>
                <a:gd name="connsiteY5" fmla="*/ 40191 h 86193"/>
                <a:gd name="connsiteX6" fmla="*/ 142 w 74251"/>
                <a:gd name="connsiteY6" fmla="*/ 6272 h 86193"/>
                <a:gd name="connsiteX7" fmla="*/ 1958 w 74251"/>
                <a:gd name="connsiteY7" fmla="*/ 0 h 86193"/>
                <a:gd name="connsiteX8" fmla="*/ 5672 w 74251"/>
                <a:gd name="connsiteY8" fmla="*/ 4374 h 86193"/>
                <a:gd name="connsiteX9" fmla="*/ 26551 w 74251"/>
                <a:gd name="connsiteY9" fmla="*/ 35322 h 86193"/>
                <a:gd name="connsiteX10" fmla="*/ 41241 w 74251"/>
                <a:gd name="connsiteY10" fmla="*/ 54303 h 86193"/>
                <a:gd name="connsiteX11" fmla="*/ 64596 w 74251"/>
                <a:gd name="connsiteY11" fmla="*/ 77163 h 86193"/>
                <a:gd name="connsiteX12" fmla="*/ 71528 w 74251"/>
                <a:gd name="connsiteY12" fmla="*/ 82032 h 86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4251" h="86193">
                  <a:moveTo>
                    <a:pt x="71446" y="82032"/>
                  </a:moveTo>
                  <a:cubicBezTo>
                    <a:pt x="72518" y="82857"/>
                    <a:pt x="73261" y="84095"/>
                    <a:pt x="74252" y="85168"/>
                  </a:cubicBezTo>
                  <a:cubicBezTo>
                    <a:pt x="72518" y="85498"/>
                    <a:pt x="70455" y="86653"/>
                    <a:pt x="69217" y="85993"/>
                  </a:cubicBezTo>
                  <a:cubicBezTo>
                    <a:pt x="62615" y="82445"/>
                    <a:pt x="55848" y="78896"/>
                    <a:pt x="49824" y="74357"/>
                  </a:cubicBezTo>
                  <a:cubicBezTo>
                    <a:pt x="41488" y="68085"/>
                    <a:pt x="33483" y="61235"/>
                    <a:pt x="25891" y="53973"/>
                  </a:cubicBezTo>
                  <a:cubicBezTo>
                    <a:pt x="21847" y="50094"/>
                    <a:pt x="18298" y="45307"/>
                    <a:pt x="15657" y="40191"/>
                  </a:cubicBezTo>
                  <a:cubicBezTo>
                    <a:pt x="10045" y="29132"/>
                    <a:pt x="5011" y="17743"/>
                    <a:pt x="142" y="6272"/>
                  </a:cubicBezTo>
                  <a:cubicBezTo>
                    <a:pt x="-518" y="4787"/>
                    <a:pt x="1298" y="2146"/>
                    <a:pt x="1958" y="0"/>
                  </a:cubicBezTo>
                  <a:cubicBezTo>
                    <a:pt x="3196" y="1485"/>
                    <a:pt x="4929" y="2641"/>
                    <a:pt x="5672" y="4374"/>
                  </a:cubicBezTo>
                  <a:cubicBezTo>
                    <a:pt x="10458" y="16340"/>
                    <a:pt x="16730" y="26904"/>
                    <a:pt x="26551" y="35322"/>
                  </a:cubicBezTo>
                  <a:cubicBezTo>
                    <a:pt x="32410" y="40356"/>
                    <a:pt x="36702" y="47701"/>
                    <a:pt x="41241" y="54303"/>
                  </a:cubicBezTo>
                  <a:cubicBezTo>
                    <a:pt x="47595" y="63628"/>
                    <a:pt x="54858" y="71799"/>
                    <a:pt x="64596" y="77163"/>
                  </a:cubicBezTo>
                  <a:cubicBezTo>
                    <a:pt x="67319" y="79226"/>
                    <a:pt x="69548" y="80464"/>
                    <a:pt x="71528" y="8203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8" name="フリーフォーム: 図形 127">
              <a:extLst>
                <a:ext uri="{FF2B5EF4-FFF2-40B4-BE49-F238E27FC236}">
                  <a16:creationId xmlns:a16="http://schemas.microsoft.com/office/drawing/2014/main" id="{A50C9342-C20D-6BBD-0796-464967798863}"/>
                </a:ext>
              </a:extLst>
            </p:cNvPr>
            <p:cNvSpPr/>
            <p:nvPr/>
          </p:nvSpPr>
          <p:spPr>
            <a:xfrm>
              <a:off x="3309307" y="937342"/>
              <a:ext cx="97684" cy="131630"/>
            </a:xfrm>
            <a:custGeom>
              <a:avLst/>
              <a:gdLst>
                <a:gd name="connsiteX0" fmla="*/ 97052 w 97684"/>
                <a:gd name="connsiteY0" fmla="*/ 0 h 131630"/>
                <a:gd name="connsiteX1" fmla="*/ 97630 w 97684"/>
                <a:gd name="connsiteY1" fmla="*/ 4539 h 131630"/>
                <a:gd name="connsiteX2" fmla="*/ 73449 w 97684"/>
                <a:gd name="connsiteY2" fmla="*/ 67590 h 131630"/>
                <a:gd name="connsiteX3" fmla="*/ 68250 w 97684"/>
                <a:gd name="connsiteY3" fmla="*/ 75842 h 131630"/>
                <a:gd name="connsiteX4" fmla="*/ 43162 w 97684"/>
                <a:gd name="connsiteY4" fmla="*/ 105635 h 131630"/>
                <a:gd name="connsiteX5" fmla="*/ 27977 w 97684"/>
                <a:gd name="connsiteY5" fmla="*/ 118921 h 131630"/>
                <a:gd name="connsiteX6" fmla="*/ 21622 w 97684"/>
                <a:gd name="connsiteY6" fmla="*/ 121150 h 131630"/>
                <a:gd name="connsiteX7" fmla="*/ 5364 w 97684"/>
                <a:gd name="connsiteY7" fmla="*/ 128742 h 131630"/>
                <a:gd name="connsiteX8" fmla="*/ 0 w 97684"/>
                <a:gd name="connsiteY8" fmla="*/ 131631 h 131630"/>
                <a:gd name="connsiteX9" fmla="*/ 1485 w 97684"/>
                <a:gd name="connsiteY9" fmla="*/ 125441 h 131630"/>
                <a:gd name="connsiteX10" fmla="*/ 26986 w 97684"/>
                <a:gd name="connsiteY10" fmla="*/ 91275 h 131630"/>
                <a:gd name="connsiteX11" fmla="*/ 65114 w 97684"/>
                <a:gd name="connsiteY11" fmla="*/ 43657 h 131630"/>
                <a:gd name="connsiteX12" fmla="*/ 82280 w 97684"/>
                <a:gd name="connsiteY12" fmla="*/ 23520 h 131630"/>
                <a:gd name="connsiteX13" fmla="*/ 92925 w 97684"/>
                <a:gd name="connsiteY13" fmla="*/ 3301 h 131630"/>
                <a:gd name="connsiteX14" fmla="*/ 97134 w 97684"/>
                <a:gd name="connsiteY14" fmla="*/ 0 h 1316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97684" h="131630">
                  <a:moveTo>
                    <a:pt x="97052" y="0"/>
                  </a:moveTo>
                  <a:cubicBezTo>
                    <a:pt x="97217" y="1485"/>
                    <a:pt x="97877" y="3053"/>
                    <a:pt x="97630" y="4539"/>
                  </a:cubicBezTo>
                  <a:cubicBezTo>
                    <a:pt x="93998" y="27564"/>
                    <a:pt x="85911" y="48526"/>
                    <a:pt x="73449" y="67590"/>
                  </a:cubicBezTo>
                  <a:cubicBezTo>
                    <a:pt x="71716" y="70313"/>
                    <a:pt x="69983" y="73119"/>
                    <a:pt x="68250" y="75842"/>
                  </a:cubicBezTo>
                  <a:cubicBezTo>
                    <a:pt x="61070" y="87809"/>
                    <a:pt x="53725" y="98207"/>
                    <a:pt x="43162" y="105635"/>
                  </a:cubicBezTo>
                  <a:cubicBezTo>
                    <a:pt x="37715" y="109513"/>
                    <a:pt x="33176" y="114713"/>
                    <a:pt x="27977" y="118921"/>
                  </a:cubicBezTo>
                  <a:cubicBezTo>
                    <a:pt x="26244" y="120324"/>
                    <a:pt x="23603" y="121480"/>
                    <a:pt x="21622" y="121150"/>
                  </a:cubicBezTo>
                  <a:cubicBezTo>
                    <a:pt x="14442" y="119829"/>
                    <a:pt x="9738" y="123295"/>
                    <a:pt x="5364" y="128742"/>
                  </a:cubicBezTo>
                  <a:cubicBezTo>
                    <a:pt x="4126" y="130228"/>
                    <a:pt x="1816" y="130723"/>
                    <a:pt x="0" y="131631"/>
                  </a:cubicBezTo>
                  <a:cubicBezTo>
                    <a:pt x="413" y="129567"/>
                    <a:pt x="330" y="126927"/>
                    <a:pt x="1485" y="125441"/>
                  </a:cubicBezTo>
                  <a:cubicBezTo>
                    <a:pt x="9821" y="113887"/>
                    <a:pt x="18238" y="102499"/>
                    <a:pt x="26986" y="91275"/>
                  </a:cubicBezTo>
                  <a:cubicBezTo>
                    <a:pt x="39530" y="75265"/>
                    <a:pt x="52322" y="59419"/>
                    <a:pt x="65114" y="43657"/>
                  </a:cubicBezTo>
                  <a:cubicBezTo>
                    <a:pt x="70643" y="36807"/>
                    <a:pt x="77163" y="30783"/>
                    <a:pt x="82280" y="23520"/>
                  </a:cubicBezTo>
                  <a:cubicBezTo>
                    <a:pt x="86571" y="17413"/>
                    <a:pt x="89212" y="9986"/>
                    <a:pt x="92925" y="3301"/>
                  </a:cubicBezTo>
                  <a:cubicBezTo>
                    <a:pt x="93751" y="1816"/>
                    <a:pt x="95649" y="1073"/>
                    <a:pt x="97134" y="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29" name="フリーフォーム: 図形 128">
              <a:extLst>
                <a:ext uri="{FF2B5EF4-FFF2-40B4-BE49-F238E27FC236}">
                  <a16:creationId xmlns:a16="http://schemas.microsoft.com/office/drawing/2014/main" id="{EE5B4A32-6EB2-ADE4-2133-2BD2F0B48C35}"/>
                </a:ext>
              </a:extLst>
            </p:cNvPr>
            <p:cNvSpPr/>
            <p:nvPr/>
          </p:nvSpPr>
          <p:spPr>
            <a:xfrm>
              <a:off x="2916322" y="665828"/>
              <a:ext cx="7339" cy="47288"/>
            </a:xfrm>
            <a:custGeom>
              <a:avLst/>
              <a:gdLst>
                <a:gd name="connsiteX0" fmla="*/ 7336 w 7339"/>
                <a:gd name="connsiteY0" fmla="*/ 39035 h 47288"/>
                <a:gd name="connsiteX1" fmla="*/ 4943 w 7339"/>
                <a:gd name="connsiteY1" fmla="*/ 47288 h 47288"/>
                <a:gd name="connsiteX2" fmla="*/ 1229 w 7339"/>
                <a:gd name="connsiteY2" fmla="*/ 39448 h 47288"/>
                <a:gd name="connsiteX3" fmla="*/ 74 w 7339"/>
                <a:gd name="connsiteY3" fmla="*/ 25583 h 47288"/>
                <a:gd name="connsiteX4" fmla="*/ 239 w 7339"/>
                <a:gd name="connsiteY4" fmla="*/ 5942 h 47288"/>
                <a:gd name="connsiteX5" fmla="*/ 2632 w 7339"/>
                <a:gd name="connsiteY5" fmla="*/ 743 h 47288"/>
                <a:gd name="connsiteX6" fmla="*/ 3045 w 7339"/>
                <a:gd name="connsiteY6" fmla="*/ 0 h 47288"/>
                <a:gd name="connsiteX7" fmla="*/ 4943 w 7339"/>
                <a:gd name="connsiteY7" fmla="*/ 5364 h 47288"/>
                <a:gd name="connsiteX8" fmla="*/ 6923 w 7339"/>
                <a:gd name="connsiteY8" fmla="*/ 30618 h 47288"/>
                <a:gd name="connsiteX9" fmla="*/ 7336 w 7339"/>
                <a:gd name="connsiteY9" fmla="*/ 39035 h 47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339" h="47288">
                  <a:moveTo>
                    <a:pt x="7336" y="39035"/>
                  </a:moveTo>
                  <a:cubicBezTo>
                    <a:pt x="7419" y="41759"/>
                    <a:pt x="5768" y="44565"/>
                    <a:pt x="4943" y="47288"/>
                  </a:cubicBezTo>
                  <a:cubicBezTo>
                    <a:pt x="1642" y="45803"/>
                    <a:pt x="1312" y="42914"/>
                    <a:pt x="1229" y="39448"/>
                  </a:cubicBezTo>
                  <a:cubicBezTo>
                    <a:pt x="1229" y="34826"/>
                    <a:pt x="486" y="30205"/>
                    <a:pt x="74" y="25583"/>
                  </a:cubicBezTo>
                  <a:cubicBezTo>
                    <a:pt x="74" y="18156"/>
                    <a:pt x="-174" y="11966"/>
                    <a:pt x="239" y="5942"/>
                  </a:cubicBezTo>
                  <a:cubicBezTo>
                    <a:pt x="321" y="4126"/>
                    <a:pt x="1642" y="2476"/>
                    <a:pt x="2632" y="743"/>
                  </a:cubicBezTo>
                  <a:cubicBezTo>
                    <a:pt x="2797" y="495"/>
                    <a:pt x="2880" y="248"/>
                    <a:pt x="3045" y="0"/>
                  </a:cubicBezTo>
                  <a:cubicBezTo>
                    <a:pt x="3705" y="1816"/>
                    <a:pt x="4778" y="3549"/>
                    <a:pt x="4943" y="5364"/>
                  </a:cubicBezTo>
                  <a:cubicBezTo>
                    <a:pt x="5686" y="13782"/>
                    <a:pt x="6346" y="22200"/>
                    <a:pt x="6923" y="30618"/>
                  </a:cubicBezTo>
                  <a:cubicBezTo>
                    <a:pt x="7088" y="33423"/>
                    <a:pt x="7254" y="36229"/>
                    <a:pt x="7336" y="3903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0" name="フリーフォーム: 図形 129">
              <a:extLst>
                <a:ext uri="{FF2B5EF4-FFF2-40B4-BE49-F238E27FC236}">
                  <a16:creationId xmlns:a16="http://schemas.microsoft.com/office/drawing/2014/main" id="{580C7256-40E0-6ED2-63C5-A42A6DBBCACA}"/>
                </a:ext>
              </a:extLst>
            </p:cNvPr>
            <p:cNvSpPr/>
            <p:nvPr/>
          </p:nvSpPr>
          <p:spPr>
            <a:xfrm>
              <a:off x="3073426" y="643216"/>
              <a:ext cx="8436" cy="60657"/>
            </a:xfrm>
            <a:custGeom>
              <a:avLst/>
              <a:gdLst>
                <a:gd name="connsiteX0" fmla="*/ 8436 w 8436"/>
                <a:gd name="connsiteY0" fmla="*/ 3219 h 60657"/>
                <a:gd name="connsiteX1" fmla="*/ 8436 w 8436"/>
                <a:gd name="connsiteY1" fmla="*/ 3219 h 60657"/>
                <a:gd name="connsiteX2" fmla="*/ 7198 w 8436"/>
                <a:gd name="connsiteY2" fmla="*/ 37715 h 60657"/>
                <a:gd name="connsiteX3" fmla="*/ 6868 w 8436"/>
                <a:gd name="connsiteY3" fmla="*/ 44565 h 60657"/>
                <a:gd name="connsiteX4" fmla="*/ 6043 w 8436"/>
                <a:gd name="connsiteY4" fmla="*/ 45472 h 60657"/>
                <a:gd name="connsiteX5" fmla="*/ 5878 w 8436"/>
                <a:gd name="connsiteY5" fmla="*/ 55293 h 60657"/>
                <a:gd name="connsiteX6" fmla="*/ 2577 w 8436"/>
                <a:gd name="connsiteY6" fmla="*/ 60657 h 60657"/>
                <a:gd name="connsiteX7" fmla="*/ 18 w 8436"/>
                <a:gd name="connsiteY7" fmla="*/ 54468 h 60657"/>
                <a:gd name="connsiteX8" fmla="*/ 1091 w 8436"/>
                <a:gd name="connsiteY8" fmla="*/ 45142 h 60657"/>
                <a:gd name="connsiteX9" fmla="*/ 2164 w 8436"/>
                <a:gd name="connsiteY9" fmla="*/ 27316 h 60657"/>
                <a:gd name="connsiteX10" fmla="*/ 3650 w 8436"/>
                <a:gd name="connsiteY10" fmla="*/ 3631 h 60657"/>
                <a:gd name="connsiteX11" fmla="*/ 6125 w 8436"/>
                <a:gd name="connsiteY11" fmla="*/ 0 h 60657"/>
                <a:gd name="connsiteX12" fmla="*/ 8354 w 8436"/>
                <a:gd name="connsiteY12" fmla="*/ 3219 h 6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436" h="60657">
                  <a:moveTo>
                    <a:pt x="8436" y="3219"/>
                  </a:moveTo>
                  <a:lnTo>
                    <a:pt x="8436" y="3219"/>
                  </a:lnTo>
                  <a:cubicBezTo>
                    <a:pt x="8106" y="14772"/>
                    <a:pt x="7693" y="26244"/>
                    <a:pt x="7198" y="37715"/>
                  </a:cubicBezTo>
                  <a:cubicBezTo>
                    <a:pt x="7116" y="39943"/>
                    <a:pt x="7033" y="42254"/>
                    <a:pt x="6868" y="44565"/>
                  </a:cubicBezTo>
                  <a:cubicBezTo>
                    <a:pt x="6868" y="44895"/>
                    <a:pt x="6290" y="45225"/>
                    <a:pt x="6043" y="45472"/>
                  </a:cubicBezTo>
                  <a:cubicBezTo>
                    <a:pt x="6043" y="49599"/>
                    <a:pt x="6456" y="52570"/>
                    <a:pt x="5878" y="55293"/>
                  </a:cubicBezTo>
                  <a:cubicBezTo>
                    <a:pt x="5465" y="57274"/>
                    <a:pt x="3732" y="58842"/>
                    <a:pt x="2577" y="60657"/>
                  </a:cubicBezTo>
                  <a:cubicBezTo>
                    <a:pt x="1669" y="58594"/>
                    <a:pt x="184" y="56614"/>
                    <a:pt x="18" y="54468"/>
                  </a:cubicBezTo>
                  <a:cubicBezTo>
                    <a:pt x="-147" y="51414"/>
                    <a:pt x="844" y="48278"/>
                    <a:pt x="1091" y="45142"/>
                  </a:cubicBezTo>
                  <a:cubicBezTo>
                    <a:pt x="1504" y="39200"/>
                    <a:pt x="1834" y="33258"/>
                    <a:pt x="2164" y="27316"/>
                  </a:cubicBezTo>
                  <a:cubicBezTo>
                    <a:pt x="2659" y="19394"/>
                    <a:pt x="3154" y="11471"/>
                    <a:pt x="3650" y="3631"/>
                  </a:cubicBezTo>
                  <a:cubicBezTo>
                    <a:pt x="3732" y="2393"/>
                    <a:pt x="5300" y="1155"/>
                    <a:pt x="6125" y="0"/>
                  </a:cubicBezTo>
                  <a:cubicBezTo>
                    <a:pt x="6868" y="1073"/>
                    <a:pt x="8354" y="2146"/>
                    <a:pt x="8354" y="321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1" name="フリーフォーム: 図形 130">
              <a:extLst>
                <a:ext uri="{FF2B5EF4-FFF2-40B4-BE49-F238E27FC236}">
                  <a16:creationId xmlns:a16="http://schemas.microsoft.com/office/drawing/2014/main" id="{3763D9C6-C951-EE3F-F819-29BDD768F447}"/>
                </a:ext>
              </a:extLst>
            </p:cNvPr>
            <p:cNvSpPr/>
            <p:nvPr/>
          </p:nvSpPr>
          <p:spPr>
            <a:xfrm>
              <a:off x="3009651" y="573346"/>
              <a:ext cx="32845" cy="11764"/>
            </a:xfrm>
            <a:custGeom>
              <a:avLst/>
              <a:gdLst>
                <a:gd name="connsiteX0" fmla="*/ 32846 w 32845"/>
                <a:gd name="connsiteY0" fmla="*/ 1620 h 11764"/>
                <a:gd name="connsiteX1" fmla="*/ 29132 w 32845"/>
                <a:gd name="connsiteY1" fmla="*/ 4756 h 11764"/>
                <a:gd name="connsiteX2" fmla="*/ 4374 w 32845"/>
                <a:gd name="connsiteY2" fmla="*/ 11688 h 11764"/>
                <a:gd name="connsiteX3" fmla="*/ 0 w 32845"/>
                <a:gd name="connsiteY3" fmla="*/ 10945 h 11764"/>
                <a:gd name="connsiteX4" fmla="*/ 1816 w 32845"/>
                <a:gd name="connsiteY4" fmla="*/ 7892 h 11764"/>
                <a:gd name="connsiteX5" fmla="*/ 28554 w 32845"/>
                <a:gd name="connsiteY5" fmla="*/ 52 h 11764"/>
                <a:gd name="connsiteX6" fmla="*/ 32763 w 32845"/>
                <a:gd name="connsiteY6" fmla="*/ 1620 h 11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845" h="11764">
                  <a:moveTo>
                    <a:pt x="32846" y="1620"/>
                  </a:moveTo>
                  <a:cubicBezTo>
                    <a:pt x="31608" y="2693"/>
                    <a:pt x="30535" y="4343"/>
                    <a:pt x="29132" y="4756"/>
                  </a:cubicBezTo>
                  <a:cubicBezTo>
                    <a:pt x="20962" y="7231"/>
                    <a:pt x="12709" y="9542"/>
                    <a:pt x="4374" y="11688"/>
                  </a:cubicBezTo>
                  <a:cubicBezTo>
                    <a:pt x="3053" y="12018"/>
                    <a:pt x="1485" y="11193"/>
                    <a:pt x="0" y="10945"/>
                  </a:cubicBezTo>
                  <a:cubicBezTo>
                    <a:pt x="578" y="9955"/>
                    <a:pt x="1238" y="8882"/>
                    <a:pt x="1816" y="7892"/>
                  </a:cubicBezTo>
                  <a:cubicBezTo>
                    <a:pt x="11224" y="3848"/>
                    <a:pt x="19229" y="-526"/>
                    <a:pt x="28554" y="52"/>
                  </a:cubicBezTo>
                  <a:cubicBezTo>
                    <a:pt x="30040" y="52"/>
                    <a:pt x="31360" y="1124"/>
                    <a:pt x="32763" y="162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2" name="フリーフォーム: 図形 131">
              <a:extLst>
                <a:ext uri="{FF2B5EF4-FFF2-40B4-BE49-F238E27FC236}">
                  <a16:creationId xmlns:a16="http://schemas.microsoft.com/office/drawing/2014/main" id="{EAB13881-B17E-91E6-C4EC-C39836269317}"/>
                </a:ext>
              </a:extLst>
            </p:cNvPr>
            <p:cNvSpPr/>
            <p:nvPr/>
          </p:nvSpPr>
          <p:spPr>
            <a:xfrm>
              <a:off x="2793843" y="16972"/>
              <a:ext cx="780722" cy="951152"/>
            </a:xfrm>
            <a:custGeom>
              <a:avLst/>
              <a:gdLst>
                <a:gd name="connsiteX0" fmla="*/ 780376 w 780722"/>
                <a:gd name="connsiteY0" fmla="*/ 450956 h 951152"/>
                <a:gd name="connsiteX1" fmla="*/ 779303 w 780722"/>
                <a:gd name="connsiteY1" fmla="*/ 463747 h 951152"/>
                <a:gd name="connsiteX2" fmla="*/ 771216 w 780722"/>
                <a:gd name="connsiteY2" fmla="*/ 512933 h 951152"/>
                <a:gd name="connsiteX3" fmla="*/ 771381 w 780722"/>
                <a:gd name="connsiteY3" fmla="*/ 558406 h 951152"/>
                <a:gd name="connsiteX4" fmla="*/ 773691 w 780722"/>
                <a:gd name="connsiteY4" fmla="*/ 616010 h 951152"/>
                <a:gd name="connsiteX5" fmla="*/ 774929 w 780722"/>
                <a:gd name="connsiteY5" fmla="*/ 663793 h 951152"/>
                <a:gd name="connsiteX6" fmla="*/ 776085 w 780722"/>
                <a:gd name="connsiteY6" fmla="*/ 705469 h 951152"/>
                <a:gd name="connsiteX7" fmla="*/ 774847 w 780722"/>
                <a:gd name="connsiteY7" fmla="*/ 760350 h 951152"/>
                <a:gd name="connsiteX8" fmla="*/ 772536 w 780722"/>
                <a:gd name="connsiteY8" fmla="*/ 804997 h 951152"/>
                <a:gd name="connsiteX9" fmla="*/ 773774 w 780722"/>
                <a:gd name="connsiteY9" fmla="*/ 812342 h 951152"/>
                <a:gd name="connsiteX10" fmla="*/ 770390 w 780722"/>
                <a:gd name="connsiteY10" fmla="*/ 826949 h 951152"/>
                <a:gd name="connsiteX11" fmla="*/ 752812 w 780722"/>
                <a:gd name="connsiteY11" fmla="*/ 846095 h 951152"/>
                <a:gd name="connsiteX12" fmla="*/ 711301 w 780722"/>
                <a:gd name="connsiteY12" fmla="*/ 898830 h 951152"/>
                <a:gd name="connsiteX13" fmla="*/ 690257 w 780722"/>
                <a:gd name="connsiteY13" fmla="*/ 932254 h 951152"/>
                <a:gd name="connsiteX14" fmla="*/ 683324 w 780722"/>
                <a:gd name="connsiteY14" fmla="*/ 940424 h 951152"/>
                <a:gd name="connsiteX15" fmla="*/ 673504 w 780722"/>
                <a:gd name="connsiteY15" fmla="*/ 951152 h 951152"/>
                <a:gd name="connsiteX16" fmla="*/ 664261 w 780722"/>
                <a:gd name="connsiteY16" fmla="*/ 943807 h 951152"/>
                <a:gd name="connsiteX17" fmla="*/ 677465 w 780722"/>
                <a:gd name="connsiteY17" fmla="*/ 928210 h 951152"/>
                <a:gd name="connsiteX18" fmla="*/ 688689 w 780722"/>
                <a:gd name="connsiteY18" fmla="*/ 912117 h 951152"/>
                <a:gd name="connsiteX19" fmla="*/ 719966 w 780722"/>
                <a:gd name="connsiteY19" fmla="*/ 866645 h 951152"/>
                <a:gd name="connsiteX20" fmla="*/ 728302 w 780722"/>
                <a:gd name="connsiteY20" fmla="*/ 856494 h 951152"/>
                <a:gd name="connsiteX21" fmla="*/ 755535 w 780722"/>
                <a:gd name="connsiteY21" fmla="*/ 820512 h 951152"/>
                <a:gd name="connsiteX22" fmla="*/ 758837 w 780722"/>
                <a:gd name="connsiteY22" fmla="*/ 814157 h 951152"/>
                <a:gd name="connsiteX23" fmla="*/ 762468 w 780722"/>
                <a:gd name="connsiteY23" fmla="*/ 755811 h 951152"/>
                <a:gd name="connsiteX24" fmla="*/ 761477 w 780722"/>
                <a:gd name="connsiteY24" fmla="*/ 726018 h 951152"/>
                <a:gd name="connsiteX25" fmla="*/ 762550 w 780722"/>
                <a:gd name="connsiteY25" fmla="*/ 702003 h 951152"/>
                <a:gd name="connsiteX26" fmla="*/ 761395 w 780722"/>
                <a:gd name="connsiteY26" fmla="*/ 662968 h 951152"/>
                <a:gd name="connsiteX27" fmla="*/ 760157 w 780722"/>
                <a:gd name="connsiteY27" fmla="*/ 631195 h 951152"/>
                <a:gd name="connsiteX28" fmla="*/ 757764 w 780722"/>
                <a:gd name="connsiteY28" fmla="*/ 552464 h 951152"/>
                <a:gd name="connsiteX29" fmla="*/ 757599 w 780722"/>
                <a:gd name="connsiteY29" fmla="*/ 502370 h 951152"/>
                <a:gd name="connsiteX30" fmla="*/ 763706 w 780722"/>
                <a:gd name="connsiteY30" fmla="*/ 459538 h 951152"/>
                <a:gd name="connsiteX31" fmla="*/ 763706 w 780722"/>
                <a:gd name="connsiteY31" fmla="*/ 447572 h 951152"/>
                <a:gd name="connsiteX32" fmla="*/ 756443 w 780722"/>
                <a:gd name="connsiteY32" fmla="*/ 424464 h 951152"/>
                <a:gd name="connsiteX33" fmla="*/ 742331 w 780722"/>
                <a:gd name="connsiteY33" fmla="*/ 389225 h 951152"/>
                <a:gd name="connsiteX34" fmla="*/ 705607 w 780722"/>
                <a:gd name="connsiteY34" fmla="*/ 315199 h 951152"/>
                <a:gd name="connsiteX35" fmla="*/ 691082 w 780722"/>
                <a:gd name="connsiteY35" fmla="*/ 279464 h 951152"/>
                <a:gd name="connsiteX36" fmla="*/ 680848 w 780722"/>
                <a:gd name="connsiteY36" fmla="*/ 243813 h 951152"/>
                <a:gd name="connsiteX37" fmla="*/ 664756 w 780722"/>
                <a:gd name="connsiteY37" fmla="*/ 197598 h 951152"/>
                <a:gd name="connsiteX38" fmla="*/ 650396 w 780722"/>
                <a:gd name="connsiteY38" fmla="*/ 166485 h 951152"/>
                <a:gd name="connsiteX39" fmla="*/ 622419 w 780722"/>
                <a:gd name="connsiteY39" fmla="*/ 125469 h 951152"/>
                <a:gd name="connsiteX40" fmla="*/ 604511 w 780722"/>
                <a:gd name="connsiteY40" fmla="*/ 101206 h 951152"/>
                <a:gd name="connsiteX41" fmla="*/ 576287 w 780722"/>
                <a:gd name="connsiteY41" fmla="*/ 74467 h 951152"/>
                <a:gd name="connsiteX42" fmla="*/ 555655 w 780722"/>
                <a:gd name="connsiteY42" fmla="*/ 56394 h 951152"/>
                <a:gd name="connsiteX43" fmla="*/ 506634 w 780722"/>
                <a:gd name="connsiteY43" fmla="*/ 24621 h 951152"/>
                <a:gd name="connsiteX44" fmla="*/ 484929 w 780722"/>
                <a:gd name="connsiteY44" fmla="*/ 15708 h 951152"/>
                <a:gd name="connsiteX45" fmla="*/ 449855 w 780722"/>
                <a:gd name="connsiteY45" fmla="*/ 24868 h 951152"/>
                <a:gd name="connsiteX46" fmla="*/ 424189 w 780722"/>
                <a:gd name="connsiteY46" fmla="*/ 37908 h 951152"/>
                <a:gd name="connsiteX47" fmla="*/ 390518 w 780722"/>
                <a:gd name="connsiteY47" fmla="*/ 52350 h 951152"/>
                <a:gd name="connsiteX48" fmla="*/ 358993 w 780722"/>
                <a:gd name="connsiteY48" fmla="*/ 78676 h 951152"/>
                <a:gd name="connsiteX49" fmla="*/ 355609 w 780722"/>
                <a:gd name="connsiteY49" fmla="*/ 86269 h 951152"/>
                <a:gd name="connsiteX50" fmla="*/ 342075 w 780722"/>
                <a:gd name="connsiteY50" fmla="*/ 94109 h 951152"/>
                <a:gd name="connsiteX51" fmla="*/ 298583 w 780722"/>
                <a:gd name="connsiteY51" fmla="*/ 76448 h 951152"/>
                <a:gd name="connsiteX52" fmla="*/ 255999 w 780722"/>
                <a:gd name="connsiteY52" fmla="*/ 59777 h 951152"/>
                <a:gd name="connsiteX53" fmla="*/ 226124 w 780722"/>
                <a:gd name="connsiteY53" fmla="*/ 56476 h 951152"/>
                <a:gd name="connsiteX54" fmla="*/ 211022 w 780722"/>
                <a:gd name="connsiteY54" fmla="*/ 64977 h 951152"/>
                <a:gd name="connsiteX55" fmla="*/ 187749 w 780722"/>
                <a:gd name="connsiteY55" fmla="*/ 85196 h 951152"/>
                <a:gd name="connsiteX56" fmla="*/ 167282 w 780722"/>
                <a:gd name="connsiteY56" fmla="*/ 116804 h 951152"/>
                <a:gd name="connsiteX57" fmla="*/ 142689 w 780722"/>
                <a:gd name="connsiteY57" fmla="*/ 162606 h 951152"/>
                <a:gd name="connsiteX58" fmla="*/ 93173 w 780722"/>
                <a:gd name="connsiteY58" fmla="*/ 246619 h 951152"/>
                <a:gd name="connsiteX59" fmla="*/ 53643 w 780722"/>
                <a:gd name="connsiteY59" fmla="*/ 306863 h 951152"/>
                <a:gd name="connsiteX60" fmla="*/ 28059 w 780722"/>
                <a:gd name="connsiteY60" fmla="*/ 350850 h 951152"/>
                <a:gd name="connsiteX61" fmla="*/ 7592 w 780722"/>
                <a:gd name="connsiteY61" fmla="*/ 383201 h 951152"/>
                <a:gd name="connsiteX62" fmla="*/ 0 w 780722"/>
                <a:gd name="connsiteY62" fmla="*/ 377424 h 951152"/>
                <a:gd name="connsiteX63" fmla="*/ 18816 w 780722"/>
                <a:gd name="connsiteY63" fmla="*/ 346559 h 951152"/>
                <a:gd name="connsiteX64" fmla="*/ 33341 w 780722"/>
                <a:gd name="connsiteY64" fmla="*/ 318170 h 951152"/>
                <a:gd name="connsiteX65" fmla="*/ 54881 w 780722"/>
                <a:gd name="connsiteY65" fmla="*/ 285489 h 951152"/>
                <a:gd name="connsiteX66" fmla="*/ 114465 w 780722"/>
                <a:gd name="connsiteY66" fmla="*/ 194627 h 951152"/>
                <a:gd name="connsiteX67" fmla="*/ 137243 w 780722"/>
                <a:gd name="connsiteY67" fmla="*/ 148164 h 951152"/>
                <a:gd name="connsiteX68" fmla="*/ 157132 w 780722"/>
                <a:gd name="connsiteY68" fmla="*/ 113502 h 951152"/>
                <a:gd name="connsiteX69" fmla="*/ 167778 w 780722"/>
                <a:gd name="connsiteY69" fmla="*/ 94521 h 951152"/>
                <a:gd name="connsiteX70" fmla="*/ 200541 w 780722"/>
                <a:gd name="connsiteY70" fmla="*/ 56724 h 951152"/>
                <a:gd name="connsiteX71" fmla="*/ 224309 w 780722"/>
                <a:gd name="connsiteY71" fmla="*/ 38815 h 951152"/>
                <a:gd name="connsiteX72" fmla="*/ 241309 w 780722"/>
                <a:gd name="connsiteY72" fmla="*/ 38980 h 951152"/>
                <a:gd name="connsiteX73" fmla="*/ 276466 w 780722"/>
                <a:gd name="connsiteY73" fmla="*/ 52680 h 951152"/>
                <a:gd name="connsiteX74" fmla="*/ 307331 w 780722"/>
                <a:gd name="connsiteY74" fmla="*/ 64811 h 951152"/>
                <a:gd name="connsiteX75" fmla="*/ 336463 w 780722"/>
                <a:gd name="connsiteY75" fmla="*/ 73394 h 951152"/>
                <a:gd name="connsiteX76" fmla="*/ 344055 w 780722"/>
                <a:gd name="connsiteY76" fmla="*/ 68360 h 951152"/>
                <a:gd name="connsiteX77" fmla="*/ 379872 w 780722"/>
                <a:gd name="connsiteY77" fmla="*/ 43519 h 951152"/>
                <a:gd name="connsiteX78" fmla="*/ 399266 w 780722"/>
                <a:gd name="connsiteY78" fmla="*/ 35019 h 951152"/>
                <a:gd name="connsiteX79" fmla="*/ 435660 w 780722"/>
                <a:gd name="connsiteY79" fmla="*/ 18101 h 951152"/>
                <a:gd name="connsiteX80" fmla="*/ 477419 w 780722"/>
                <a:gd name="connsiteY80" fmla="*/ 2091 h 951152"/>
                <a:gd name="connsiteX81" fmla="*/ 506881 w 780722"/>
                <a:gd name="connsiteY81" fmla="*/ 6135 h 951152"/>
                <a:gd name="connsiteX82" fmla="*/ 541625 w 780722"/>
                <a:gd name="connsiteY82" fmla="*/ 30233 h 951152"/>
                <a:gd name="connsiteX83" fmla="*/ 578927 w 780722"/>
                <a:gd name="connsiteY83" fmla="*/ 59117 h 951152"/>
                <a:gd name="connsiteX84" fmla="*/ 606904 w 780722"/>
                <a:gd name="connsiteY84" fmla="*/ 85196 h 951152"/>
                <a:gd name="connsiteX85" fmla="*/ 649736 w 780722"/>
                <a:gd name="connsiteY85" fmla="*/ 141892 h 951152"/>
                <a:gd name="connsiteX86" fmla="*/ 661042 w 780722"/>
                <a:gd name="connsiteY86" fmla="*/ 159305 h 951152"/>
                <a:gd name="connsiteX87" fmla="*/ 685222 w 780722"/>
                <a:gd name="connsiteY87" fmla="*/ 215093 h 951152"/>
                <a:gd name="connsiteX88" fmla="*/ 705029 w 780722"/>
                <a:gd name="connsiteY88" fmla="*/ 278804 h 951152"/>
                <a:gd name="connsiteX89" fmla="*/ 721534 w 780722"/>
                <a:gd name="connsiteY89" fmla="*/ 318912 h 951152"/>
                <a:gd name="connsiteX90" fmla="*/ 754132 w 780722"/>
                <a:gd name="connsiteY90" fmla="*/ 383531 h 951152"/>
                <a:gd name="connsiteX91" fmla="*/ 772288 w 780722"/>
                <a:gd name="connsiteY91" fmla="*/ 431479 h 951152"/>
                <a:gd name="connsiteX92" fmla="*/ 774764 w 780722"/>
                <a:gd name="connsiteY92" fmla="*/ 437751 h 951152"/>
                <a:gd name="connsiteX93" fmla="*/ 780129 w 780722"/>
                <a:gd name="connsiteY93" fmla="*/ 451121 h 951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Lst>
              <a:rect l="l" t="t" r="r" b="b"/>
              <a:pathLst>
                <a:path w="780722" h="951152">
                  <a:moveTo>
                    <a:pt x="780376" y="450956"/>
                  </a:moveTo>
                  <a:cubicBezTo>
                    <a:pt x="781119" y="454999"/>
                    <a:pt x="780624" y="459786"/>
                    <a:pt x="779303" y="463747"/>
                  </a:cubicBezTo>
                  <a:cubicBezTo>
                    <a:pt x="773856" y="479675"/>
                    <a:pt x="770638" y="495850"/>
                    <a:pt x="771216" y="512933"/>
                  </a:cubicBezTo>
                  <a:cubicBezTo>
                    <a:pt x="771711" y="528119"/>
                    <a:pt x="771051" y="543303"/>
                    <a:pt x="771381" y="558406"/>
                  </a:cubicBezTo>
                  <a:cubicBezTo>
                    <a:pt x="771876" y="577635"/>
                    <a:pt x="773031" y="596781"/>
                    <a:pt x="773691" y="616010"/>
                  </a:cubicBezTo>
                  <a:cubicBezTo>
                    <a:pt x="774269" y="631938"/>
                    <a:pt x="774517" y="647865"/>
                    <a:pt x="774929" y="663793"/>
                  </a:cubicBezTo>
                  <a:cubicBezTo>
                    <a:pt x="775342" y="677658"/>
                    <a:pt x="776085" y="691522"/>
                    <a:pt x="776085" y="705469"/>
                  </a:cubicBezTo>
                  <a:cubicBezTo>
                    <a:pt x="776085" y="723790"/>
                    <a:pt x="775507" y="742029"/>
                    <a:pt x="774847" y="760350"/>
                  </a:cubicBezTo>
                  <a:cubicBezTo>
                    <a:pt x="774352" y="775205"/>
                    <a:pt x="773196" y="790142"/>
                    <a:pt x="772536" y="804997"/>
                  </a:cubicBezTo>
                  <a:cubicBezTo>
                    <a:pt x="772454" y="807473"/>
                    <a:pt x="773031" y="809948"/>
                    <a:pt x="773774" y="812342"/>
                  </a:cubicBezTo>
                  <a:cubicBezTo>
                    <a:pt x="775507" y="818036"/>
                    <a:pt x="773939" y="822823"/>
                    <a:pt x="770390" y="826949"/>
                  </a:cubicBezTo>
                  <a:cubicBezTo>
                    <a:pt x="764613" y="833469"/>
                    <a:pt x="758259" y="839328"/>
                    <a:pt x="752812" y="846095"/>
                  </a:cubicBezTo>
                  <a:cubicBezTo>
                    <a:pt x="738700" y="863426"/>
                    <a:pt x="724588" y="880839"/>
                    <a:pt x="711301" y="898830"/>
                  </a:cubicBezTo>
                  <a:cubicBezTo>
                    <a:pt x="703543" y="909311"/>
                    <a:pt x="697354" y="921195"/>
                    <a:pt x="690257" y="932254"/>
                  </a:cubicBezTo>
                  <a:cubicBezTo>
                    <a:pt x="688358" y="935307"/>
                    <a:pt x="685800" y="937865"/>
                    <a:pt x="683324" y="940424"/>
                  </a:cubicBezTo>
                  <a:cubicBezTo>
                    <a:pt x="679941" y="943890"/>
                    <a:pt x="676640" y="947521"/>
                    <a:pt x="673504" y="951152"/>
                  </a:cubicBezTo>
                  <a:lnTo>
                    <a:pt x="664261" y="943807"/>
                  </a:lnTo>
                  <a:cubicBezTo>
                    <a:pt x="668717" y="938608"/>
                    <a:pt x="673173" y="933491"/>
                    <a:pt x="677465" y="928210"/>
                  </a:cubicBezTo>
                  <a:cubicBezTo>
                    <a:pt x="681591" y="923176"/>
                    <a:pt x="685387" y="917811"/>
                    <a:pt x="688689" y="912117"/>
                  </a:cubicBezTo>
                  <a:cubicBezTo>
                    <a:pt x="698014" y="896107"/>
                    <a:pt x="706927" y="879766"/>
                    <a:pt x="719966" y="866645"/>
                  </a:cubicBezTo>
                  <a:cubicBezTo>
                    <a:pt x="723020" y="863591"/>
                    <a:pt x="725661" y="859960"/>
                    <a:pt x="728302" y="856494"/>
                  </a:cubicBezTo>
                  <a:cubicBezTo>
                    <a:pt x="737462" y="844527"/>
                    <a:pt x="746540" y="832561"/>
                    <a:pt x="755535" y="820512"/>
                  </a:cubicBezTo>
                  <a:cubicBezTo>
                    <a:pt x="756938" y="818614"/>
                    <a:pt x="758672" y="816386"/>
                    <a:pt x="758837" y="814157"/>
                  </a:cubicBezTo>
                  <a:cubicBezTo>
                    <a:pt x="760322" y="794763"/>
                    <a:pt x="761725" y="775287"/>
                    <a:pt x="762468" y="755811"/>
                  </a:cubicBezTo>
                  <a:cubicBezTo>
                    <a:pt x="762880" y="745907"/>
                    <a:pt x="761477" y="736004"/>
                    <a:pt x="761477" y="726018"/>
                  </a:cubicBezTo>
                  <a:cubicBezTo>
                    <a:pt x="761477" y="718013"/>
                    <a:pt x="762550" y="710008"/>
                    <a:pt x="762550" y="702003"/>
                  </a:cubicBezTo>
                  <a:cubicBezTo>
                    <a:pt x="762468" y="688964"/>
                    <a:pt x="761808" y="676007"/>
                    <a:pt x="761395" y="662968"/>
                  </a:cubicBezTo>
                  <a:cubicBezTo>
                    <a:pt x="761065" y="652404"/>
                    <a:pt x="760570" y="641758"/>
                    <a:pt x="760157" y="631195"/>
                  </a:cubicBezTo>
                  <a:cubicBezTo>
                    <a:pt x="759332" y="604951"/>
                    <a:pt x="758341" y="578790"/>
                    <a:pt x="757764" y="552464"/>
                  </a:cubicBezTo>
                  <a:cubicBezTo>
                    <a:pt x="757434" y="535794"/>
                    <a:pt x="758094" y="519040"/>
                    <a:pt x="757599" y="502370"/>
                  </a:cubicBezTo>
                  <a:cubicBezTo>
                    <a:pt x="757103" y="487598"/>
                    <a:pt x="759662" y="473568"/>
                    <a:pt x="763706" y="459538"/>
                  </a:cubicBezTo>
                  <a:cubicBezTo>
                    <a:pt x="764778" y="455825"/>
                    <a:pt x="764613" y="451368"/>
                    <a:pt x="763706" y="447572"/>
                  </a:cubicBezTo>
                  <a:cubicBezTo>
                    <a:pt x="761808" y="439732"/>
                    <a:pt x="759249" y="431974"/>
                    <a:pt x="756443" y="424464"/>
                  </a:cubicBezTo>
                  <a:cubicBezTo>
                    <a:pt x="752069" y="412581"/>
                    <a:pt x="748273" y="400202"/>
                    <a:pt x="742331" y="389225"/>
                  </a:cubicBezTo>
                  <a:cubicBezTo>
                    <a:pt x="729127" y="365045"/>
                    <a:pt x="715097" y="341525"/>
                    <a:pt x="705607" y="315199"/>
                  </a:cubicBezTo>
                  <a:cubicBezTo>
                    <a:pt x="701233" y="303067"/>
                    <a:pt x="695291" y="291596"/>
                    <a:pt x="691082" y="279464"/>
                  </a:cubicBezTo>
                  <a:cubicBezTo>
                    <a:pt x="687038" y="267828"/>
                    <a:pt x="684645" y="255532"/>
                    <a:pt x="680848" y="243813"/>
                  </a:cubicBezTo>
                  <a:cubicBezTo>
                    <a:pt x="675897" y="228215"/>
                    <a:pt x="670615" y="212783"/>
                    <a:pt x="664756" y="197598"/>
                  </a:cubicBezTo>
                  <a:cubicBezTo>
                    <a:pt x="660629" y="186869"/>
                    <a:pt x="656255" y="176140"/>
                    <a:pt x="650396" y="166485"/>
                  </a:cubicBezTo>
                  <a:cubicBezTo>
                    <a:pt x="641813" y="152290"/>
                    <a:pt x="631910" y="139003"/>
                    <a:pt x="622419" y="125469"/>
                  </a:cubicBezTo>
                  <a:cubicBezTo>
                    <a:pt x="616642" y="117216"/>
                    <a:pt x="611196" y="108468"/>
                    <a:pt x="604511" y="101206"/>
                  </a:cubicBezTo>
                  <a:cubicBezTo>
                    <a:pt x="595681" y="91633"/>
                    <a:pt x="585777" y="83298"/>
                    <a:pt x="576287" y="74467"/>
                  </a:cubicBezTo>
                  <a:cubicBezTo>
                    <a:pt x="569519" y="68278"/>
                    <a:pt x="563082" y="61510"/>
                    <a:pt x="555655" y="56394"/>
                  </a:cubicBezTo>
                  <a:cubicBezTo>
                    <a:pt x="539645" y="45253"/>
                    <a:pt x="523139" y="34854"/>
                    <a:pt x="506634" y="24621"/>
                  </a:cubicBezTo>
                  <a:cubicBezTo>
                    <a:pt x="499949" y="20494"/>
                    <a:pt x="493347" y="14965"/>
                    <a:pt x="484929" y="15708"/>
                  </a:cubicBezTo>
                  <a:cubicBezTo>
                    <a:pt x="472880" y="16781"/>
                    <a:pt x="460996" y="19339"/>
                    <a:pt x="449855" y="24868"/>
                  </a:cubicBezTo>
                  <a:cubicBezTo>
                    <a:pt x="441272" y="29160"/>
                    <a:pt x="432937" y="33946"/>
                    <a:pt x="424189" y="37908"/>
                  </a:cubicBezTo>
                  <a:cubicBezTo>
                    <a:pt x="413131" y="43024"/>
                    <a:pt x="401907" y="47893"/>
                    <a:pt x="390518" y="52350"/>
                  </a:cubicBezTo>
                  <a:cubicBezTo>
                    <a:pt x="377396" y="57549"/>
                    <a:pt x="368979" y="69185"/>
                    <a:pt x="358993" y="78676"/>
                  </a:cubicBezTo>
                  <a:cubicBezTo>
                    <a:pt x="357177" y="80409"/>
                    <a:pt x="356104" y="83628"/>
                    <a:pt x="355609" y="86269"/>
                  </a:cubicBezTo>
                  <a:cubicBezTo>
                    <a:pt x="354124" y="94274"/>
                    <a:pt x="349502" y="97162"/>
                    <a:pt x="342075" y="94109"/>
                  </a:cubicBezTo>
                  <a:cubicBezTo>
                    <a:pt x="327550" y="88167"/>
                    <a:pt x="313108" y="82225"/>
                    <a:pt x="298583" y="76448"/>
                  </a:cubicBezTo>
                  <a:cubicBezTo>
                    <a:pt x="284388" y="70753"/>
                    <a:pt x="270276" y="64894"/>
                    <a:pt x="255999" y="59777"/>
                  </a:cubicBezTo>
                  <a:cubicBezTo>
                    <a:pt x="246426" y="56394"/>
                    <a:pt x="236770" y="50369"/>
                    <a:pt x="226124" y="56476"/>
                  </a:cubicBezTo>
                  <a:cubicBezTo>
                    <a:pt x="221090" y="59365"/>
                    <a:pt x="215643" y="61510"/>
                    <a:pt x="211022" y="64977"/>
                  </a:cubicBezTo>
                  <a:cubicBezTo>
                    <a:pt x="202852" y="71249"/>
                    <a:pt x="194186" y="77191"/>
                    <a:pt x="187749" y="85196"/>
                  </a:cubicBezTo>
                  <a:cubicBezTo>
                    <a:pt x="179992" y="94769"/>
                    <a:pt x="172894" y="105167"/>
                    <a:pt x="167282" y="116804"/>
                  </a:cubicBezTo>
                  <a:cubicBezTo>
                    <a:pt x="159690" y="132401"/>
                    <a:pt x="149209" y="146513"/>
                    <a:pt x="142689" y="162606"/>
                  </a:cubicBezTo>
                  <a:cubicBezTo>
                    <a:pt x="130145" y="193471"/>
                    <a:pt x="109678" y="218642"/>
                    <a:pt x="93173" y="246619"/>
                  </a:cubicBezTo>
                  <a:cubicBezTo>
                    <a:pt x="80959" y="267333"/>
                    <a:pt x="66517" y="286562"/>
                    <a:pt x="53643" y="306863"/>
                  </a:cubicBezTo>
                  <a:cubicBezTo>
                    <a:pt x="44647" y="321141"/>
                    <a:pt x="36807" y="336326"/>
                    <a:pt x="28059" y="350850"/>
                  </a:cubicBezTo>
                  <a:cubicBezTo>
                    <a:pt x="21457" y="361744"/>
                    <a:pt x="14690" y="372555"/>
                    <a:pt x="7592" y="383201"/>
                  </a:cubicBezTo>
                  <a:lnTo>
                    <a:pt x="0" y="377424"/>
                  </a:lnTo>
                  <a:cubicBezTo>
                    <a:pt x="6437" y="367191"/>
                    <a:pt x="12874" y="357040"/>
                    <a:pt x="18816" y="346559"/>
                  </a:cubicBezTo>
                  <a:cubicBezTo>
                    <a:pt x="24098" y="337316"/>
                    <a:pt x="27977" y="327248"/>
                    <a:pt x="33341" y="318170"/>
                  </a:cubicBezTo>
                  <a:cubicBezTo>
                    <a:pt x="40026" y="306946"/>
                    <a:pt x="47701" y="296382"/>
                    <a:pt x="54881" y="285489"/>
                  </a:cubicBezTo>
                  <a:cubicBezTo>
                    <a:pt x="74852" y="255284"/>
                    <a:pt x="95319" y="225409"/>
                    <a:pt x="114465" y="194627"/>
                  </a:cubicBezTo>
                  <a:cubicBezTo>
                    <a:pt x="123461" y="180102"/>
                    <a:pt x="129320" y="163514"/>
                    <a:pt x="137243" y="148164"/>
                  </a:cubicBezTo>
                  <a:cubicBezTo>
                    <a:pt x="143432" y="136280"/>
                    <a:pt x="150529" y="125056"/>
                    <a:pt x="157132" y="113502"/>
                  </a:cubicBezTo>
                  <a:cubicBezTo>
                    <a:pt x="160763" y="107230"/>
                    <a:pt x="164311" y="100876"/>
                    <a:pt x="167778" y="94521"/>
                  </a:cubicBezTo>
                  <a:cubicBezTo>
                    <a:pt x="176030" y="79171"/>
                    <a:pt x="187914" y="67535"/>
                    <a:pt x="200541" y="56724"/>
                  </a:cubicBezTo>
                  <a:cubicBezTo>
                    <a:pt x="208051" y="50287"/>
                    <a:pt x="216221" y="44510"/>
                    <a:pt x="224309" y="38815"/>
                  </a:cubicBezTo>
                  <a:cubicBezTo>
                    <a:pt x="229838" y="34937"/>
                    <a:pt x="234707" y="35349"/>
                    <a:pt x="241309" y="38980"/>
                  </a:cubicBezTo>
                  <a:cubicBezTo>
                    <a:pt x="252285" y="45005"/>
                    <a:pt x="264664" y="48141"/>
                    <a:pt x="276466" y="52680"/>
                  </a:cubicBezTo>
                  <a:cubicBezTo>
                    <a:pt x="286782" y="56641"/>
                    <a:pt x="296932" y="61098"/>
                    <a:pt x="307331" y="64811"/>
                  </a:cubicBezTo>
                  <a:cubicBezTo>
                    <a:pt x="316904" y="68195"/>
                    <a:pt x="326642" y="71249"/>
                    <a:pt x="336463" y="73394"/>
                  </a:cubicBezTo>
                  <a:cubicBezTo>
                    <a:pt x="338609" y="73889"/>
                    <a:pt x="341992" y="70588"/>
                    <a:pt x="344055" y="68360"/>
                  </a:cubicBezTo>
                  <a:cubicBezTo>
                    <a:pt x="354454" y="57467"/>
                    <a:pt x="367411" y="50864"/>
                    <a:pt x="379872" y="43519"/>
                  </a:cubicBezTo>
                  <a:cubicBezTo>
                    <a:pt x="385979" y="39971"/>
                    <a:pt x="392829" y="37908"/>
                    <a:pt x="399266" y="35019"/>
                  </a:cubicBezTo>
                  <a:cubicBezTo>
                    <a:pt x="411480" y="29490"/>
                    <a:pt x="423859" y="24456"/>
                    <a:pt x="435660" y="18101"/>
                  </a:cubicBezTo>
                  <a:cubicBezTo>
                    <a:pt x="449030" y="10921"/>
                    <a:pt x="462729" y="5722"/>
                    <a:pt x="477419" y="2091"/>
                  </a:cubicBezTo>
                  <a:cubicBezTo>
                    <a:pt x="488230" y="-550"/>
                    <a:pt x="497143" y="-2035"/>
                    <a:pt x="506881" y="6135"/>
                  </a:cubicBezTo>
                  <a:cubicBezTo>
                    <a:pt x="517692" y="15295"/>
                    <a:pt x="530237" y="21897"/>
                    <a:pt x="541625" y="30233"/>
                  </a:cubicBezTo>
                  <a:cubicBezTo>
                    <a:pt x="554334" y="39476"/>
                    <a:pt x="566879" y="48966"/>
                    <a:pt x="578927" y="59117"/>
                  </a:cubicBezTo>
                  <a:cubicBezTo>
                    <a:pt x="588666" y="67287"/>
                    <a:pt x="597991" y="76035"/>
                    <a:pt x="606904" y="85196"/>
                  </a:cubicBezTo>
                  <a:cubicBezTo>
                    <a:pt x="623327" y="102114"/>
                    <a:pt x="637027" y="121673"/>
                    <a:pt x="649736" y="141892"/>
                  </a:cubicBezTo>
                  <a:cubicBezTo>
                    <a:pt x="653449" y="147751"/>
                    <a:pt x="657906" y="153115"/>
                    <a:pt x="661042" y="159305"/>
                  </a:cubicBezTo>
                  <a:cubicBezTo>
                    <a:pt x="670285" y="177296"/>
                    <a:pt x="679198" y="195452"/>
                    <a:pt x="685222" y="215093"/>
                  </a:cubicBezTo>
                  <a:cubicBezTo>
                    <a:pt x="691742" y="236385"/>
                    <a:pt x="697849" y="257760"/>
                    <a:pt x="705029" y="278804"/>
                  </a:cubicBezTo>
                  <a:cubicBezTo>
                    <a:pt x="709733" y="292504"/>
                    <a:pt x="715262" y="305956"/>
                    <a:pt x="721534" y="318912"/>
                  </a:cubicBezTo>
                  <a:cubicBezTo>
                    <a:pt x="732015" y="340699"/>
                    <a:pt x="743982" y="361579"/>
                    <a:pt x="754132" y="383531"/>
                  </a:cubicBezTo>
                  <a:cubicBezTo>
                    <a:pt x="761230" y="398964"/>
                    <a:pt x="766347" y="415469"/>
                    <a:pt x="772288" y="431479"/>
                  </a:cubicBezTo>
                  <a:cubicBezTo>
                    <a:pt x="773031" y="433377"/>
                    <a:pt x="773939" y="435193"/>
                    <a:pt x="774764" y="437751"/>
                  </a:cubicBezTo>
                  <a:cubicBezTo>
                    <a:pt x="776662" y="442620"/>
                    <a:pt x="779303" y="446664"/>
                    <a:pt x="780129" y="451121"/>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3" name="フリーフォーム: 図形 132">
              <a:extLst>
                <a:ext uri="{FF2B5EF4-FFF2-40B4-BE49-F238E27FC236}">
                  <a16:creationId xmlns:a16="http://schemas.microsoft.com/office/drawing/2014/main" id="{B1F02652-F64D-49BB-05F6-C1D4874AFEF1}"/>
                </a:ext>
              </a:extLst>
            </p:cNvPr>
            <p:cNvSpPr/>
            <p:nvPr/>
          </p:nvSpPr>
          <p:spPr>
            <a:xfrm>
              <a:off x="2748810" y="32117"/>
              <a:ext cx="809565" cy="1133761"/>
            </a:xfrm>
            <a:custGeom>
              <a:avLst/>
              <a:gdLst>
                <a:gd name="connsiteX0" fmla="*/ 808822 w 809565"/>
                <a:gd name="connsiteY0" fmla="*/ 432262 h 1133761"/>
                <a:gd name="connsiteX1" fmla="*/ 808822 w 809565"/>
                <a:gd name="connsiteY1" fmla="*/ 444228 h 1133761"/>
                <a:gd name="connsiteX2" fmla="*/ 802715 w 809565"/>
                <a:gd name="connsiteY2" fmla="*/ 487060 h 1133761"/>
                <a:gd name="connsiteX3" fmla="*/ 802880 w 809565"/>
                <a:gd name="connsiteY3" fmla="*/ 537154 h 1133761"/>
                <a:gd name="connsiteX4" fmla="*/ 805273 w 809565"/>
                <a:gd name="connsiteY4" fmla="*/ 615885 h 1133761"/>
                <a:gd name="connsiteX5" fmla="*/ 806511 w 809565"/>
                <a:gd name="connsiteY5" fmla="*/ 647658 h 1133761"/>
                <a:gd name="connsiteX6" fmla="*/ 807666 w 809565"/>
                <a:gd name="connsiteY6" fmla="*/ 686693 h 1133761"/>
                <a:gd name="connsiteX7" fmla="*/ 806593 w 809565"/>
                <a:gd name="connsiteY7" fmla="*/ 710708 h 1133761"/>
                <a:gd name="connsiteX8" fmla="*/ 807584 w 809565"/>
                <a:gd name="connsiteY8" fmla="*/ 740501 h 1133761"/>
                <a:gd name="connsiteX9" fmla="*/ 803953 w 809565"/>
                <a:gd name="connsiteY9" fmla="*/ 798847 h 1133761"/>
                <a:gd name="connsiteX10" fmla="*/ 800651 w 809565"/>
                <a:gd name="connsiteY10" fmla="*/ 805202 h 1133761"/>
                <a:gd name="connsiteX11" fmla="*/ 773417 w 809565"/>
                <a:gd name="connsiteY11" fmla="*/ 841184 h 1133761"/>
                <a:gd name="connsiteX12" fmla="*/ 765082 w 809565"/>
                <a:gd name="connsiteY12" fmla="*/ 851334 h 1133761"/>
                <a:gd name="connsiteX13" fmla="*/ 733805 w 809565"/>
                <a:gd name="connsiteY13" fmla="*/ 896807 h 1133761"/>
                <a:gd name="connsiteX14" fmla="*/ 722581 w 809565"/>
                <a:gd name="connsiteY14" fmla="*/ 912900 h 1133761"/>
                <a:gd name="connsiteX15" fmla="*/ 709376 w 809565"/>
                <a:gd name="connsiteY15" fmla="*/ 928497 h 1133761"/>
                <a:gd name="connsiteX16" fmla="*/ 687672 w 809565"/>
                <a:gd name="connsiteY16" fmla="*/ 954823 h 1133761"/>
                <a:gd name="connsiteX17" fmla="*/ 673890 w 809565"/>
                <a:gd name="connsiteY17" fmla="*/ 979582 h 1133761"/>
                <a:gd name="connsiteX18" fmla="*/ 661181 w 809565"/>
                <a:gd name="connsiteY18" fmla="*/ 994932 h 1133761"/>
                <a:gd name="connsiteX19" fmla="*/ 652020 w 809565"/>
                <a:gd name="connsiteY19" fmla="*/ 1008631 h 1133761"/>
                <a:gd name="connsiteX20" fmla="*/ 634112 w 809565"/>
                <a:gd name="connsiteY20" fmla="*/ 1040817 h 1133761"/>
                <a:gd name="connsiteX21" fmla="*/ 635515 w 809565"/>
                <a:gd name="connsiteY21" fmla="*/ 1059220 h 1133761"/>
                <a:gd name="connsiteX22" fmla="*/ 654496 w 809565"/>
                <a:gd name="connsiteY22" fmla="*/ 1073415 h 1133761"/>
                <a:gd name="connsiteX23" fmla="*/ 658045 w 809565"/>
                <a:gd name="connsiteY23" fmla="*/ 1076964 h 1133761"/>
                <a:gd name="connsiteX24" fmla="*/ 654166 w 809565"/>
                <a:gd name="connsiteY24" fmla="*/ 1079192 h 1133761"/>
                <a:gd name="connsiteX25" fmla="*/ 628995 w 809565"/>
                <a:gd name="connsiteY25" fmla="*/ 1074900 h 1133761"/>
                <a:gd name="connsiteX26" fmla="*/ 578984 w 809565"/>
                <a:gd name="connsiteY26" fmla="*/ 1048739 h 1133761"/>
                <a:gd name="connsiteX27" fmla="*/ 577251 w 809565"/>
                <a:gd name="connsiteY27" fmla="*/ 1045026 h 1133761"/>
                <a:gd name="connsiteX28" fmla="*/ 579891 w 809565"/>
                <a:gd name="connsiteY28" fmla="*/ 1042220 h 1133761"/>
                <a:gd name="connsiteX29" fmla="*/ 631471 w 809565"/>
                <a:gd name="connsiteY29" fmla="*/ 997077 h 1133761"/>
                <a:gd name="connsiteX30" fmla="*/ 657137 w 809565"/>
                <a:gd name="connsiteY30" fmla="*/ 952513 h 1133761"/>
                <a:gd name="connsiteX31" fmla="*/ 669186 w 809565"/>
                <a:gd name="connsiteY31" fmla="*/ 909103 h 1133761"/>
                <a:gd name="connsiteX32" fmla="*/ 672899 w 809565"/>
                <a:gd name="connsiteY32" fmla="*/ 865282 h 1133761"/>
                <a:gd name="connsiteX33" fmla="*/ 671497 w 809565"/>
                <a:gd name="connsiteY33" fmla="*/ 853150 h 1133761"/>
                <a:gd name="connsiteX34" fmla="*/ 665142 w 809565"/>
                <a:gd name="connsiteY34" fmla="*/ 851252 h 1133761"/>
                <a:gd name="connsiteX35" fmla="*/ 658127 w 809565"/>
                <a:gd name="connsiteY35" fmla="*/ 862971 h 1133761"/>
                <a:gd name="connsiteX36" fmla="*/ 637083 w 809565"/>
                <a:gd name="connsiteY36" fmla="*/ 911249 h 1133761"/>
                <a:gd name="connsiteX37" fmla="*/ 612820 w 809565"/>
                <a:gd name="connsiteY37" fmla="*/ 944177 h 1133761"/>
                <a:gd name="connsiteX38" fmla="*/ 597882 w 809565"/>
                <a:gd name="connsiteY38" fmla="*/ 963819 h 1133761"/>
                <a:gd name="connsiteX39" fmla="*/ 554638 w 809565"/>
                <a:gd name="connsiteY39" fmla="*/ 1014490 h 1133761"/>
                <a:gd name="connsiteX40" fmla="*/ 539123 w 809565"/>
                <a:gd name="connsiteY40" fmla="*/ 1025219 h 1133761"/>
                <a:gd name="connsiteX41" fmla="*/ 534914 w 809565"/>
                <a:gd name="connsiteY41" fmla="*/ 1038258 h 1133761"/>
                <a:gd name="connsiteX42" fmla="*/ 539288 w 809565"/>
                <a:gd name="connsiteY42" fmla="*/ 1045521 h 1133761"/>
                <a:gd name="connsiteX43" fmla="*/ 544735 w 809565"/>
                <a:gd name="connsiteY43" fmla="*/ 1049977 h 1133761"/>
                <a:gd name="connsiteX44" fmla="*/ 589877 w 809565"/>
                <a:gd name="connsiteY44" fmla="*/ 1069784 h 1133761"/>
                <a:gd name="connsiteX45" fmla="*/ 625611 w 809565"/>
                <a:gd name="connsiteY45" fmla="*/ 1088352 h 1133761"/>
                <a:gd name="connsiteX46" fmla="*/ 631141 w 809565"/>
                <a:gd name="connsiteY46" fmla="*/ 1091653 h 1133761"/>
                <a:gd name="connsiteX47" fmla="*/ 625777 w 809565"/>
                <a:gd name="connsiteY47" fmla="*/ 1094954 h 1133761"/>
                <a:gd name="connsiteX48" fmla="*/ 571886 w 809565"/>
                <a:gd name="connsiteY48" fmla="*/ 1115834 h 1133761"/>
                <a:gd name="connsiteX49" fmla="*/ 570401 w 809565"/>
                <a:gd name="connsiteY49" fmla="*/ 1116164 h 1133761"/>
                <a:gd name="connsiteX50" fmla="*/ 568915 w 809565"/>
                <a:gd name="connsiteY50" fmla="*/ 1116081 h 1133761"/>
                <a:gd name="connsiteX51" fmla="*/ 511477 w 809565"/>
                <a:gd name="connsiteY51" fmla="*/ 1097513 h 1133761"/>
                <a:gd name="connsiteX52" fmla="*/ 501573 w 809565"/>
                <a:gd name="connsiteY52" fmla="*/ 1090333 h 1133761"/>
                <a:gd name="connsiteX53" fmla="*/ 495301 w 809565"/>
                <a:gd name="connsiteY53" fmla="*/ 1075395 h 1133761"/>
                <a:gd name="connsiteX54" fmla="*/ 486718 w 809565"/>
                <a:gd name="connsiteY54" fmla="*/ 1004092 h 1133761"/>
                <a:gd name="connsiteX55" fmla="*/ 497117 w 809565"/>
                <a:gd name="connsiteY55" fmla="*/ 974795 h 1133761"/>
                <a:gd name="connsiteX56" fmla="*/ 498602 w 809565"/>
                <a:gd name="connsiteY56" fmla="*/ 973227 h 1133761"/>
                <a:gd name="connsiteX57" fmla="*/ 552575 w 809565"/>
                <a:gd name="connsiteY57" fmla="*/ 920657 h 1133761"/>
                <a:gd name="connsiteX58" fmla="*/ 592106 w 809565"/>
                <a:gd name="connsiteY58" fmla="*/ 886739 h 1133761"/>
                <a:gd name="connsiteX59" fmla="*/ 604402 w 809565"/>
                <a:gd name="connsiteY59" fmla="*/ 864621 h 1133761"/>
                <a:gd name="connsiteX60" fmla="*/ 613810 w 809565"/>
                <a:gd name="connsiteY60" fmla="*/ 831941 h 1133761"/>
                <a:gd name="connsiteX61" fmla="*/ 615956 w 809565"/>
                <a:gd name="connsiteY61" fmla="*/ 816426 h 1133761"/>
                <a:gd name="connsiteX62" fmla="*/ 632049 w 809565"/>
                <a:gd name="connsiteY62" fmla="*/ 796289 h 1133761"/>
                <a:gd name="connsiteX63" fmla="*/ 663904 w 809565"/>
                <a:gd name="connsiteY63" fmla="*/ 775492 h 1133761"/>
                <a:gd name="connsiteX64" fmla="*/ 674055 w 809565"/>
                <a:gd name="connsiteY64" fmla="*/ 767239 h 1133761"/>
                <a:gd name="connsiteX65" fmla="*/ 688002 w 809565"/>
                <a:gd name="connsiteY65" fmla="*/ 753457 h 1133761"/>
                <a:gd name="connsiteX66" fmla="*/ 717464 w 809565"/>
                <a:gd name="connsiteY66" fmla="*/ 720364 h 1133761"/>
                <a:gd name="connsiteX67" fmla="*/ 742305 w 809565"/>
                <a:gd name="connsiteY67" fmla="*/ 679348 h 1133761"/>
                <a:gd name="connsiteX68" fmla="*/ 748742 w 809565"/>
                <a:gd name="connsiteY68" fmla="*/ 624963 h 1133761"/>
                <a:gd name="connsiteX69" fmla="*/ 744698 w 809565"/>
                <a:gd name="connsiteY69" fmla="*/ 603093 h 1133761"/>
                <a:gd name="connsiteX70" fmla="*/ 744698 w 809565"/>
                <a:gd name="connsiteY70" fmla="*/ 596491 h 1133761"/>
                <a:gd name="connsiteX71" fmla="*/ 753776 w 809565"/>
                <a:gd name="connsiteY71" fmla="*/ 555723 h 1133761"/>
                <a:gd name="connsiteX72" fmla="*/ 756004 w 809565"/>
                <a:gd name="connsiteY72" fmla="*/ 496798 h 1133761"/>
                <a:gd name="connsiteX73" fmla="*/ 752538 w 809565"/>
                <a:gd name="connsiteY73" fmla="*/ 461477 h 1133761"/>
                <a:gd name="connsiteX74" fmla="*/ 750062 w 809565"/>
                <a:gd name="connsiteY74" fmla="*/ 441918 h 1133761"/>
                <a:gd name="connsiteX75" fmla="*/ 740324 w 809565"/>
                <a:gd name="connsiteY75" fmla="*/ 399416 h 1133761"/>
                <a:gd name="connsiteX76" fmla="*/ 729348 w 809565"/>
                <a:gd name="connsiteY76" fmla="*/ 350890 h 1133761"/>
                <a:gd name="connsiteX77" fmla="*/ 718537 w 809565"/>
                <a:gd name="connsiteY77" fmla="*/ 339171 h 1133761"/>
                <a:gd name="connsiteX78" fmla="*/ 713503 w 809565"/>
                <a:gd name="connsiteY78" fmla="*/ 346516 h 1133761"/>
                <a:gd name="connsiteX79" fmla="*/ 735042 w 809565"/>
                <a:gd name="connsiteY79" fmla="*/ 414766 h 1133761"/>
                <a:gd name="connsiteX80" fmla="*/ 743955 w 809565"/>
                <a:gd name="connsiteY80" fmla="*/ 467501 h 1133761"/>
                <a:gd name="connsiteX81" fmla="*/ 746184 w 809565"/>
                <a:gd name="connsiteY81" fmla="*/ 517182 h 1133761"/>
                <a:gd name="connsiteX82" fmla="*/ 743790 w 809565"/>
                <a:gd name="connsiteY82" fmla="*/ 551018 h 1133761"/>
                <a:gd name="connsiteX83" fmla="*/ 740902 w 809565"/>
                <a:gd name="connsiteY83" fmla="*/ 555557 h 1133761"/>
                <a:gd name="connsiteX84" fmla="*/ 739086 w 809565"/>
                <a:gd name="connsiteY84" fmla="*/ 551266 h 1133761"/>
                <a:gd name="connsiteX85" fmla="*/ 740159 w 809565"/>
                <a:gd name="connsiteY85" fmla="*/ 494405 h 1133761"/>
                <a:gd name="connsiteX86" fmla="*/ 734300 w 809565"/>
                <a:gd name="connsiteY86" fmla="*/ 432922 h 1133761"/>
                <a:gd name="connsiteX87" fmla="*/ 716886 w 809565"/>
                <a:gd name="connsiteY87" fmla="*/ 377959 h 1133761"/>
                <a:gd name="connsiteX88" fmla="*/ 693366 w 809565"/>
                <a:gd name="connsiteY88" fmla="*/ 331744 h 1133761"/>
                <a:gd name="connsiteX89" fmla="*/ 665142 w 809565"/>
                <a:gd name="connsiteY89" fmla="*/ 280330 h 1133761"/>
                <a:gd name="connsiteX90" fmla="*/ 639063 w 809565"/>
                <a:gd name="connsiteY90" fmla="*/ 239231 h 1133761"/>
                <a:gd name="connsiteX91" fmla="*/ 623548 w 809565"/>
                <a:gd name="connsiteY91" fmla="*/ 222478 h 1133761"/>
                <a:gd name="connsiteX92" fmla="*/ 614965 w 809565"/>
                <a:gd name="connsiteY92" fmla="*/ 218022 h 1133761"/>
                <a:gd name="connsiteX93" fmla="*/ 609106 w 809565"/>
                <a:gd name="connsiteY93" fmla="*/ 228007 h 1133761"/>
                <a:gd name="connsiteX94" fmla="*/ 618019 w 809565"/>
                <a:gd name="connsiteY94" fmla="*/ 247896 h 1133761"/>
                <a:gd name="connsiteX95" fmla="*/ 623878 w 809565"/>
                <a:gd name="connsiteY95" fmla="*/ 268941 h 1133761"/>
                <a:gd name="connsiteX96" fmla="*/ 627427 w 809565"/>
                <a:gd name="connsiteY96" fmla="*/ 292461 h 1133761"/>
                <a:gd name="connsiteX97" fmla="*/ 639146 w 809565"/>
                <a:gd name="connsiteY97" fmla="*/ 367066 h 1133761"/>
                <a:gd name="connsiteX98" fmla="*/ 638816 w 809565"/>
                <a:gd name="connsiteY98" fmla="*/ 369541 h 1133761"/>
                <a:gd name="connsiteX99" fmla="*/ 634854 w 809565"/>
                <a:gd name="connsiteY99" fmla="*/ 367396 h 1133761"/>
                <a:gd name="connsiteX100" fmla="*/ 629820 w 809565"/>
                <a:gd name="connsiteY100" fmla="*/ 355182 h 1133761"/>
                <a:gd name="connsiteX101" fmla="*/ 621155 w 809565"/>
                <a:gd name="connsiteY101" fmla="*/ 333312 h 1133761"/>
                <a:gd name="connsiteX102" fmla="*/ 595489 w 809565"/>
                <a:gd name="connsiteY102" fmla="*/ 276121 h 1133761"/>
                <a:gd name="connsiteX103" fmla="*/ 575600 w 809565"/>
                <a:gd name="connsiteY103" fmla="*/ 228338 h 1133761"/>
                <a:gd name="connsiteX104" fmla="*/ 557774 w 809565"/>
                <a:gd name="connsiteY104" fmla="*/ 199371 h 1133761"/>
                <a:gd name="connsiteX105" fmla="*/ 546963 w 809565"/>
                <a:gd name="connsiteY105" fmla="*/ 196895 h 1133761"/>
                <a:gd name="connsiteX106" fmla="*/ 542919 w 809565"/>
                <a:gd name="connsiteY106" fmla="*/ 201434 h 1133761"/>
                <a:gd name="connsiteX107" fmla="*/ 545313 w 809565"/>
                <a:gd name="connsiteY107" fmla="*/ 208036 h 1133761"/>
                <a:gd name="connsiteX108" fmla="*/ 566027 w 809565"/>
                <a:gd name="connsiteY108" fmla="*/ 238323 h 1133761"/>
                <a:gd name="connsiteX109" fmla="*/ 579314 w 809565"/>
                <a:gd name="connsiteY109" fmla="*/ 266052 h 1133761"/>
                <a:gd name="connsiteX110" fmla="*/ 595572 w 809565"/>
                <a:gd name="connsiteY110" fmla="*/ 306903 h 1133761"/>
                <a:gd name="connsiteX111" fmla="*/ 611417 w 809565"/>
                <a:gd name="connsiteY111" fmla="*/ 338759 h 1133761"/>
                <a:gd name="connsiteX112" fmla="*/ 634772 w 809565"/>
                <a:gd name="connsiteY112" fmla="*/ 401562 h 1133761"/>
                <a:gd name="connsiteX113" fmla="*/ 649214 w 809565"/>
                <a:gd name="connsiteY113" fmla="*/ 459001 h 1133761"/>
                <a:gd name="connsiteX114" fmla="*/ 652020 w 809565"/>
                <a:gd name="connsiteY114" fmla="*/ 478230 h 1133761"/>
                <a:gd name="connsiteX115" fmla="*/ 659283 w 809565"/>
                <a:gd name="connsiteY115" fmla="*/ 486812 h 1133761"/>
                <a:gd name="connsiteX116" fmla="*/ 666050 w 809565"/>
                <a:gd name="connsiteY116" fmla="*/ 473856 h 1133761"/>
                <a:gd name="connsiteX117" fmla="*/ 656724 w 809565"/>
                <a:gd name="connsiteY117" fmla="*/ 420791 h 1133761"/>
                <a:gd name="connsiteX118" fmla="*/ 651608 w 809565"/>
                <a:gd name="connsiteY118" fmla="*/ 383406 h 1133761"/>
                <a:gd name="connsiteX119" fmla="*/ 645583 w 809565"/>
                <a:gd name="connsiteY119" fmla="*/ 354439 h 1133761"/>
                <a:gd name="connsiteX120" fmla="*/ 640631 w 809565"/>
                <a:gd name="connsiteY120" fmla="*/ 324977 h 1133761"/>
                <a:gd name="connsiteX121" fmla="*/ 630646 w 809565"/>
                <a:gd name="connsiteY121" fmla="*/ 263412 h 1133761"/>
                <a:gd name="connsiteX122" fmla="*/ 624704 w 809565"/>
                <a:gd name="connsiteY122" fmla="*/ 245668 h 1133761"/>
                <a:gd name="connsiteX123" fmla="*/ 624704 w 809565"/>
                <a:gd name="connsiteY123" fmla="*/ 242120 h 1133761"/>
                <a:gd name="connsiteX124" fmla="*/ 628005 w 809565"/>
                <a:gd name="connsiteY124" fmla="*/ 243192 h 1133761"/>
                <a:gd name="connsiteX125" fmla="*/ 636753 w 809565"/>
                <a:gd name="connsiteY125" fmla="*/ 256397 h 1133761"/>
                <a:gd name="connsiteX126" fmla="*/ 656642 w 809565"/>
                <a:gd name="connsiteY126" fmla="*/ 290398 h 1133761"/>
                <a:gd name="connsiteX127" fmla="*/ 680987 w 809565"/>
                <a:gd name="connsiteY127" fmla="*/ 334302 h 1133761"/>
                <a:gd name="connsiteX128" fmla="*/ 710779 w 809565"/>
                <a:gd name="connsiteY128" fmla="*/ 392897 h 1133761"/>
                <a:gd name="connsiteX129" fmla="*/ 721508 w 809565"/>
                <a:gd name="connsiteY129" fmla="*/ 425000 h 1133761"/>
                <a:gd name="connsiteX130" fmla="*/ 727615 w 809565"/>
                <a:gd name="connsiteY130" fmla="*/ 463127 h 1133761"/>
                <a:gd name="connsiteX131" fmla="*/ 729183 w 809565"/>
                <a:gd name="connsiteY131" fmla="*/ 551596 h 1133761"/>
                <a:gd name="connsiteX132" fmla="*/ 732154 w 809565"/>
                <a:gd name="connsiteY132" fmla="*/ 581801 h 1133761"/>
                <a:gd name="connsiteX133" fmla="*/ 731494 w 809565"/>
                <a:gd name="connsiteY133" fmla="*/ 585020 h 1133761"/>
                <a:gd name="connsiteX134" fmla="*/ 729348 w 809565"/>
                <a:gd name="connsiteY134" fmla="*/ 583947 h 1133761"/>
                <a:gd name="connsiteX135" fmla="*/ 697162 w 809565"/>
                <a:gd name="connsiteY135" fmla="*/ 579820 h 1133761"/>
                <a:gd name="connsiteX136" fmla="*/ 681317 w 809565"/>
                <a:gd name="connsiteY136" fmla="*/ 582709 h 1133761"/>
                <a:gd name="connsiteX137" fmla="*/ 659200 w 809565"/>
                <a:gd name="connsiteY137" fmla="*/ 598884 h 1133761"/>
                <a:gd name="connsiteX138" fmla="*/ 635762 w 809565"/>
                <a:gd name="connsiteY138" fmla="*/ 637919 h 1133761"/>
                <a:gd name="connsiteX139" fmla="*/ 628500 w 809565"/>
                <a:gd name="connsiteY139" fmla="*/ 650546 h 1133761"/>
                <a:gd name="connsiteX140" fmla="*/ 626602 w 809565"/>
                <a:gd name="connsiteY140" fmla="*/ 652857 h 1133761"/>
                <a:gd name="connsiteX141" fmla="*/ 624869 w 809565"/>
                <a:gd name="connsiteY141" fmla="*/ 649638 h 1133761"/>
                <a:gd name="connsiteX142" fmla="*/ 625199 w 809565"/>
                <a:gd name="connsiteY142" fmla="*/ 645264 h 1133761"/>
                <a:gd name="connsiteX143" fmla="*/ 631058 w 809565"/>
                <a:gd name="connsiteY143" fmla="*/ 624798 h 1133761"/>
                <a:gd name="connsiteX144" fmla="*/ 636505 w 809565"/>
                <a:gd name="connsiteY144" fmla="*/ 617370 h 1133761"/>
                <a:gd name="connsiteX145" fmla="*/ 638403 w 809565"/>
                <a:gd name="connsiteY145" fmla="*/ 607302 h 1133761"/>
                <a:gd name="connsiteX146" fmla="*/ 638156 w 809565"/>
                <a:gd name="connsiteY146" fmla="*/ 598472 h 1133761"/>
                <a:gd name="connsiteX147" fmla="*/ 643190 w 809565"/>
                <a:gd name="connsiteY147" fmla="*/ 576354 h 1133761"/>
                <a:gd name="connsiteX148" fmla="*/ 643520 w 809565"/>
                <a:gd name="connsiteY148" fmla="*/ 574951 h 1133761"/>
                <a:gd name="connsiteX149" fmla="*/ 643520 w 809565"/>
                <a:gd name="connsiteY149" fmla="*/ 574951 h 1133761"/>
                <a:gd name="connsiteX150" fmla="*/ 648059 w 809565"/>
                <a:gd name="connsiteY150" fmla="*/ 555475 h 1133761"/>
                <a:gd name="connsiteX151" fmla="*/ 656807 w 809565"/>
                <a:gd name="connsiteY151" fmla="*/ 519163 h 1133761"/>
                <a:gd name="connsiteX152" fmla="*/ 655486 w 809565"/>
                <a:gd name="connsiteY152" fmla="*/ 506041 h 1133761"/>
                <a:gd name="connsiteX153" fmla="*/ 639228 w 809565"/>
                <a:gd name="connsiteY153" fmla="*/ 500924 h 1133761"/>
                <a:gd name="connsiteX154" fmla="*/ 615543 w 809565"/>
                <a:gd name="connsiteY154" fmla="*/ 501172 h 1133761"/>
                <a:gd name="connsiteX155" fmla="*/ 595159 w 809565"/>
                <a:gd name="connsiteY155" fmla="*/ 500182 h 1133761"/>
                <a:gd name="connsiteX156" fmla="*/ 574032 w 809565"/>
                <a:gd name="connsiteY156" fmla="*/ 501172 h 1133761"/>
                <a:gd name="connsiteX157" fmla="*/ 568668 w 809565"/>
                <a:gd name="connsiteY157" fmla="*/ 496138 h 1133761"/>
                <a:gd name="connsiteX158" fmla="*/ 554803 w 809565"/>
                <a:gd name="connsiteY158" fmla="*/ 450253 h 1133761"/>
                <a:gd name="connsiteX159" fmla="*/ 551420 w 809565"/>
                <a:gd name="connsiteY159" fmla="*/ 430034 h 1133761"/>
                <a:gd name="connsiteX160" fmla="*/ 547541 w 809565"/>
                <a:gd name="connsiteY160" fmla="*/ 386872 h 1133761"/>
                <a:gd name="connsiteX161" fmla="*/ 540278 w 809565"/>
                <a:gd name="connsiteY161" fmla="*/ 374988 h 1133761"/>
                <a:gd name="connsiteX162" fmla="*/ 534006 w 809565"/>
                <a:gd name="connsiteY162" fmla="*/ 376226 h 1133761"/>
                <a:gd name="connsiteX163" fmla="*/ 532521 w 809565"/>
                <a:gd name="connsiteY163" fmla="*/ 384066 h 1133761"/>
                <a:gd name="connsiteX164" fmla="*/ 539123 w 809565"/>
                <a:gd name="connsiteY164" fmla="*/ 416664 h 1133761"/>
                <a:gd name="connsiteX165" fmla="*/ 549439 w 809565"/>
                <a:gd name="connsiteY165" fmla="*/ 469482 h 1133761"/>
                <a:gd name="connsiteX166" fmla="*/ 557939 w 809565"/>
                <a:gd name="connsiteY166" fmla="*/ 495973 h 1133761"/>
                <a:gd name="connsiteX167" fmla="*/ 553895 w 809565"/>
                <a:gd name="connsiteY167" fmla="*/ 500182 h 1133761"/>
                <a:gd name="connsiteX168" fmla="*/ 527157 w 809565"/>
                <a:gd name="connsiteY168" fmla="*/ 497541 h 1133761"/>
                <a:gd name="connsiteX169" fmla="*/ 493238 w 809565"/>
                <a:gd name="connsiteY169" fmla="*/ 494817 h 1133761"/>
                <a:gd name="connsiteX170" fmla="*/ 483912 w 809565"/>
                <a:gd name="connsiteY170" fmla="*/ 480128 h 1133761"/>
                <a:gd name="connsiteX171" fmla="*/ 475495 w 809565"/>
                <a:gd name="connsiteY171" fmla="*/ 435150 h 1133761"/>
                <a:gd name="connsiteX172" fmla="*/ 473019 w 809565"/>
                <a:gd name="connsiteY172" fmla="*/ 417820 h 1133761"/>
                <a:gd name="connsiteX173" fmla="*/ 469305 w 809565"/>
                <a:gd name="connsiteY173" fmla="*/ 376639 h 1133761"/>
                <a:gd name="connsiteX174" fmla="*/ 462868 w 809565"/>
                <a:gd name="connsiteY174" fmla="*/ 371027 h 1133761"/>
                <a:gd name="connsiteX175" fmla="*/ 458247 w 809565"/>
                <a:gd name="connsiteY175" fmla="*/ 377794 h 1133761"/>
                <a:gd name="connsiteX176" fmla="*/ 462290 w 809565"/>
                <a:gd name="connsiteY176" fmla="*/ 408989 h 1133761"/>
                <a:gd name="connsiteX177" fmla="*/ 464436 w 809565"/>
                <a:gd name="connsiteY177" fmla="*/ 425165 h 1133761"/>
                <a:gd name="connsiteX178" fmla="*/ 471038 w 809565"/>
                <a:gd name="connsiteY178" fmla="*/ 461807 h 1133761"/>
                <a:gd name="connsiteX179" fmla="*/ 476568 w 809565"/>
                <a:gd name="connsiteY179" fmla="*/ 490939 h 1133761"/>
                <a:gd name="connsiteX180" fmla="*/ 474009 w 809565"/>
                <a:gd name="connsiteY180" fmla="*/ 494735 h 1133761"/>
                <a:gd name="connsiteX181" fmla="*/ 433901 w 809565"/>
                <a:gd name="connsiteY181" fmla="*/ 492177 h 1133761"/>
                <a:gd name="connsiteX182" fmla="*/ 413930 w 809565"/>
                <a:gd name="connsiteY182" fmla="*/ 469977 h 1133761"/>
                <a:gd name="connsiteX183" fmla="*/ 407740 w 809565"/>
                <a:gd name="connsiteY183" fmla="*/ 437049 h 1133761"/>
                <a:gd name="connsiteX184" fmla="*/ 406832 w 809565"/>
                <a:gd name="connsiteY184" fmla="*/ 432344 h 1133761"/>
                <a:gd name="connsiteX185" fmla="*/ 401881 w 809565"/>
                <a:gd name="connsiteY185" fmla="*/ 402882 h 1133761"/>
                <a:gd name="connsiteX186" fmla="*/ 398332 w 809565"/>
                <a:gd name="connsiteY186" fmla="*/ 379445 h 1133761"/>
                <a:gd name="connsiteX187" fmla="*/ 395691 w 809565"/>
                <a:gd name="connsiteY187" fmla="*/ 333725 h 1133761"/>
                <a:gd name="connsiteX188" fmla="*/ 394453 w 809565"/>
                <a:gd name="connsiteY188" fmla="*/ 325720 h 1133761"/>
                <a:gd name="connsiteX189" fmla="*/ 387438 w 809565"/>
                <a:gd name="connsiteY189" fmla="*/ 321098 h 1133761"/>
                <a:gd name="connsiteX190" fmla="*/ 382404 w 809565"/>
                <a:gd name="connsiteY190" fmla="*/ 326545 h 1133761"/>
                <a:gd name="connsiteX191" fmla="*/ 373491 w 809565"/>
                <a:gd name="connsiteY191" fmla="*/ 383323 h 1133761"/>
                <a:gd name="connsiteX192" fmla="*/ 373326 w 809565"/>
                <a:gd name="connsiteY192" fmla="*/ 384066 h 1133761"/>
                <a:gd name="connsiteX193" fmla="*/ 364578 w 809565"/>
                <a:gd name="connsiteY193" fmla="*/ 426155 h 1133761"/>
                <a:gd name="connsiteX194" fmla="*/ 357646 w 809565"/>
                <a:gd name="connsiteY194" fmla="*/ 456690 h 1133761"/>
                <a:gd name="connsiteX195" fmla="*/ 350136 w 809565"/>
                <a:gd name="connsiteY195" fmla="*/ 484997 h 1133761"/>
                <a:gd name="connsiteX196" fmla="*/ 344854 w 809565"/>
                <a:gd name="connsiteY196" fmla="*/ 489453 h 1133761"/>
                <a:gd name="connsiteX197" fmla="*/ 296328 w 809565"/>
                <a:gd name="connsiteY197" fmla="*/ 490856 h 1133761"/>
                <a:gd name="connsiteX198" fmla="*/ 275367 w 809565"/>
                <a:gd name="connsiteY198" fmla="*/ 489453 h 1133761"/>
                <a:gd name="connsiteX199" fmla="*/ 271983 w 809565"/>
                <a:gd name="connsiteY199" fmla="*/ 485079 h 1133761"/>
                <a:gd name="connsiteX200" fmla="*/ 286838 w 809565"/>
                <a:gd name="connsiteY200" fmla="*/ 409237 h 1133761"/>
                <a:gd name="connsiteX201" fmla="*/ 286838 w 809565"/>
                <a:gd name="connsiteY201" fmla="*/ 409237 h 1133761"/>
                <a:gd name="connsiteX202" fmla="*/ 305654 w 809565"/>
                <a:gd name="connsiteY202" fmla="*/ 351055 h 1133761"/>
                <a:gd name="connsiteX203" fmla="*/ 311101 w 809565"/>
                <a:gd name="connsiteY203" fmla="*/ 335705 h 1133761"/>
                <a:gd name="connsiteX204" fmla="*/ 308790 w 809565"/>
                <a:gd name="connsiteY204" fmla="*/ 326215 h 1133761"/>
                <a:gd name="connsiteX205" fmla="*/ 297566 w 809565"/>
                <a:gd name="connsiteY205" fmla="*/ 332487 h 1133761"/>
                <a:gd name="connsiteX206" fmla="*/ 291624 w 809565"/>
                <a:gd name="connsiteY206" fmla="*/ 354191 h 1133761"/>
                <a:gd name="connsiteX207" fmla="*/ 285352 w 809565"/>
                <a:gd name="connsiteY207" fmla="*/ 380352 h 1133761"/>
                <a:gd name="connsiteX208" fmla="*/ 280236 w 809565"/>
                <a:gd name="connsiteY208" fmla="*/ 407174 h 1133761"/>
                <a:gd name="connsiteX209" fmla="*/ 273056 w 809565"/>
                <a:gd name="connsiteY209" fmla="*/ 432922 h 1133761"/>
                <a:gd name="connsiteX210" fmla="*/ 264308 w 809565"/>
                <a:gd name="connsiteY210" fmla="*/ 473938 h 1133761"/>
                <a:gd name="connsiteX211" fmla="*/ 260512 w 809565"/>
                <a:gd name="connsiteY211" fmla="*/ 484749 h 1133761"/>
                <a:gd name="connsiteX212" fmla="*/ 254735 w 809565"/>
                <a:gd name="connsiteY212" fmla="*/ 488133 h 1133761"/>
                <a:gd name="connsiteX213" fmla="*/ 202908 w 809565"/>
                <a:gd name="connsiteY213" fmla="*/ 492259 h 1133761"/>
                <a:gd name="connsiteX214" fmla="*/ 194820 w 809565"/>
                <a:gd name="connsiteY214" fmla="*/ 493580 h 1133761"/>
                <a:gd name="connsiteX215" fmla="*/ 190281 w 809565"/>
                <a:gd name="connsiteY215" fmla="*/ 492424 h 1133761"/>
                <a:gd name="connsiteX216" fmla="*/ 189703 w 809565"/>
                <a:gd name="connsiteY216" fmla="*/ 486812 h 1133761"/>
                <a:gd name="connsiteX217" fmla="*/ 200184 w 809565"/>
                <a:gd name="connsiteY217" fmla="*/ 442825 h 1133761"/>
                <a:gd name="connsiteX218" fmla="*/ 214379 w 809565"/>
                <a:gd name="connsiteY218" fmla="*/ 384396 h 1133761"/>
                <a:gd name="connsiteX219" fmla="*/ 226758 w 809565"/>
                <a:gd name="connsiteY219" fmla="*/ 349735 h 1133761"/>
                <a:gd name="connsiteX220" fmla="*/ 229729 w 809565"/>
                <a:gd name="connsiteY220" fmla="*/ 326132 h 1133761"/>
                <a:gd name="connsiteX221" fmla="*/ 222962 w 809565"/>
                <a:gd name="connsiteY221" fmla="*/ 321181 h 1133761"/>
                <a:gd name="connsiteX222" fmla="*/ 215699 w 809565"/>
                <a:gd name="connsiteY222" fmla="*/ 329516 h 1133761"/>
                <a:gd name="connsiteX223" fmla="*/ 203238 w 809565"/>
                <a:gd name="connsiteY223" fmla="*/ 388688 h 1133761"/>
                <a:gd name="connsiteX224" fmla="*/ 188466 w 809565"/>
                <a:gd name="connsiteY224" fmla="*/ 447364 h 1133761"/>
                <a:gd name="connsiteX225" fmla="*/ 178067 w 809565"/>
                <a:gd name="connsiteY225" fmla="*/ 488215 h 1133761"/>
                <a:gd name="connsiteX226" fmla="*/ 165440 w 809565"/>
                <a:gd name="connsiteY226" fmla="*/ 497211 h 1133761"/>
                <a:gd name="connsiteX227" fmla="*/ 144066 w 809565"/>
                <a:gd name="connsiteY227" fmla="*/ 497128 h 1133761"/>
                <a:gd name="connsiteX228" fmla="*/ 120216 w 809565"/>
                <a:gd name="connsiteY228" fmla="*/ 497541 h 1133761"/>
                <a:gd name="connsiteX229" fmla="*/ 97191 w 809565"/>
                <a:gd name="connsiteY229" fmla="*/ 499769 h 1133761"/>
                <a:gd name="connsiteX230" fmla="*/ 95127 w 809565"/>
                <a:gd name="connsiteY230" fmla="*/ 495478 h 1133761"/>
                <a:gd name="connsiteX231" fmla="*/ 110477 w 809565"/>
                <a:gd name="connsiteY231" fmla="*/ 447529 h 1133761"/>
                <a:gd name="connsiteX232" fmla="*/ 141755 w 809565"/>
                <a:gd name="connsiteY232" fmla="*/ 381590 h 1133761"/>
                <a:gd name="connsiteX233" fmla="*/ 185990 w 809565"/>
                <a:gd name="connsiteY233" fmla="*/ 321511 h 1133761"/>
                <a:gd name="connsiteX234" fmla="*/ 192344 w 809565"/>
                <a:gd name="connsiteY234" fmla="*/ 314578 h 1133761"/>
                <a:gd name="connsiteX235" fmla="*/ 188300 w 809565"/>
                <a:gd name="connsiteY235" fmla="*/ 306161 h 1133761"/>
                <a:gd name="connsiteX236" fmla="*/ 173941 w 809565"/>
                <a:gd name="connsiteY236" fmla="*/ 316889 h 1133761"/>
                <a:gd name="connsiteX237" fmla="*/ 165688 w 809565"/>
                <a:gd name="connsiteY237" fmla="*/ 326297 h 1133761"/>
                <a:gd name="connsiteX238" fmla="*/ 154382 w 809565"/>
                <a:gd name="connsiteY238" fmla="*/ 341730 h 1133761"/>
                <a:gd name="connsiteX239" fmla="*/ 137134 w 809565"/>
                <a:gd name="connsiteY239" fmla="*/ 368964 h 1133761"/>
                <a:gd name="connsiteX240" fmla="*/ 114026 w 809565"/>
                <a:gd name="connsiteY240" fmla="*/ 414766 h 1133761"/>
                <a:gd name="connsiteX241" fmla="*/ 102225 w 809565"/>
                <a:gd name="connsiteY241" fmla="*/ 448355 h 1133761"/>
                <a:gd name="connsiteX242" fmla="*/ 98511 w 809565"/>
                <a:gd name="connsiteY242" fmla="*/ 452481 h 1133761"/>
                <a:gd name="connsiteX243" fmla="*/ 97191 w 809565"/>
                <a:gd name="connsiteY243" fmla="*/ 446209 h 1133761"/>
                <a:gd name="connsiteX244" fmla="*/ 118730 w 809565"/>
                <a:gd name="connsiteY244" fmla="*/ 389183 h 1133761"/>
                <a:gd name="connsiteX245" fmla="*/ 137546 w 809565"/>
                <a:gd name="connsiteY245" fmla="*/ 348827 h 1133761"/>
                <a:gd name="connsiteX246" fmla="*/ 165688 w 809565"/>
                <a:gd name="connsiteY246" fmla="*/ 297413 h 1133761"/>
                <a:gd name="connsiteX247" fmla="*/ 197461 w 809565"/>
                <a:gd name="connsiteY247" fmla="*/ 243027 h 1133761"/>
                <a:gd name="connsiteX248" fmla="*/ 216525 w 809565"/>
                <a:gd name="connsiteY248" fmla="*/ 217939 h 1133761"/>
                <a:gd name="connsiteX249" fmla="*/ 230554 w 809565"/>
                <a:gd name="connsiteY249" fmla="*/ 208449 h 1133761"/>
                <a:gd name="connsiteX250" fmla="*/ 236249 w 809565"/>
                <a:gd name="connsiteY250" fmla="*/ 202837 h 1133761"/>
                <a:gd name="connsiteX251" fmla="*/ 232700 w 809565"/>
                <a:gd name="connsiteY251" fmla="*/ 195492 h 1133761"/>
                <a:gd name="connsiteX252" fmla="*/ 217845 w 809565"/>
                <a:gd name="connsiteY252" fmla="*/ 200856 h 1133761"/>
                <a:gd name="connsiteX253" fmla="*/ 196388 w 809565"/>
                <a:gd name="connsiteY253" fmla="*/ 226027 h 1133761"/>
                <a:gd name="connsiteX254" fmla="*/ 162304 w 809565"/>
                <a:gd name="connsiteY254" fmla="*/ 282723 h 1133761"/>
                <a:gd name="connsiteX255" fmla="*/ 127230 w 809565"/>
                <a:gd name="connsiteY255" fmla="*/ 348167 h 1133761"/>
                <a:gd name="connsiteX256" fmla="*/ 106846 w 809565"/>
                <a:gd name="connsiteY256" fmla="*/ 392484 h 1133761"/>
                <a:gd name="connsiteX257" fmla="*/ 89598 w 809565"/>
                <a:gd name="connsiteY257" fmla="*/ 440845 h 1133761"/>
                <a:gd name="connsiteX258" fmla="*/ 79612 w 809565"/>
                <a:gd name="connsiteY258" fmla="*/ 489866 h 1133761"/>
                <a:gd name="connsiteX259" fmla="*/ 74826 w 809565"/>
                <a:gd name="connsiteY259" fmla="*/ 531212 h 1133761"/>
                <a:gd name="connsiteX260" fmla="*/ 74826 w 809565"/>
                <a:gd name="connsiteY260" fmla="*/ 532532 h 1133761"/>
                <a:gd name="connsiteX261" fmla="*/ 80603 w 809565"/>
                <a:gd name="connsiteY261" fmla="*/ 541610 h 1133761"/>
                <a:gd name="connsiteX262" fmla="*/ 86875 w 809565"/>
                <a:gd name="connsiteY262" fmla="*/ 533028 h 1133761"/>
                <a:gd name="connsiteX263" fmla="*/ 89598 w 809565"/>
                <a:gd name="connsiteY263" fmla="*/ 519741 h 1133761"/>
                <a:gd name="connsiteX264" fmla="*/ 92487 w 809565"/>
                <a:gd name="connsiteY264" fmla="*/ 515862 h 1133761"/>
                <a:gd name="connsiteX265" fmla="*/ 94302 w 809565"/>
                <a:gd name="connsiteY265" fmla="*/ 520896 h 1133761"/>
                <a:gd name="connsiteX266" fmla="*/ 92074 w 809565"/>
                <a:gd name="connsiteY266" fmla="*/ 535008 h 1133761"/>
                <a:gd name="connsiteX267" fmla="*/ 100162 w 809565"/>
                <a:gd name="connsiteY267" fmla="*/ 571568 h 1133761"/>
                <a:gd name="connsiteX268" fmla="*/ 105361 w 809565"/>
                <a:gd name="connsiteY268" fmla="*/ 589641 h 1133761"/>
                <a:gd name="connsiteX269" fmla="*/ 101730 w 809565"/>
                <a:gd name="connsiteY269" fmla="*/ 591704 h 1133761"/>
                <a:gd name="connsiteX270" fmla="*/ 87040 w 809565"/>
                <a:gd name="connsiteY270" fmla="*/ 592199 h 1133761"/>
                <a:gd name="connsiteX271" fmla="*/ 67151 w 809565"/>
                <a:gd name="connsiteY271" fmla="*/ 604083 h 1133761"/>
                <a:gd name="connsiteX272" fmla="*/ 54524 w 809565"/>
                <a:gd name="connsiteY272" fmla="*/ 621414 h 1133761"/>
                <a:gd name="connsiteX273" fmla="*/ 44126 w 809565"/>
                <a:gd name="connsiteY273" fmla="*/ 660945 h 1133761"/>
                <a:gd name="connsiteX274" fmla="*/ 52626 w 809565"/>
                <a:gd name="connsiteY274" fmla="*/ 693378 h 1133761"/>
                <a:gd name="connsiteX275" fmla="*/ 77467 w 809565"/>
                <a:gd name="connsiteY275" fmla="*/ 750734 h 1133761"/>
                <a:gd name="connsiteX276" fmla="*/ 122196 w 809565"/>
                <a:gd name="connsiteY276" fmla="*/ 798270 h 1133761"/>
                <a:gd name="connsiteX277" fmla="*/ 145221 w 809565"/>
                <a:gd name="connsiteY277" fmla="*/ 810236 h 1133761"/>
                <a:gd name="connsiteX278" fmla="*/ 152649 w 809565"/>
                <a:gd name="connsiteY278" fmla="*/ 817746 h 1133761"/>
                <a:gd name="connsiteX279" fmla="*/ 171795 w 809565"/>
                <a:gd name="connsiteY279" fmla="*/ 856699 h 1133761"/>
                <a:gd name="connsiteX280" fmla="*/ 184669 w 809565"/>
                <a:gd name="connsiteY280" fmla="*/ 891855 h 1133761"/>
                <a:gd name="connsiteX281" fmla="*/ 195068 w 809565"/>
                <a:gd name="connsiteY281" fmla="*/ 917521 h 1133761"/>
                <a:gd name="connsiteX282" fmla="*/ 205714 w 809565"/>
                <a:gd name="connsiteY282" fmla="*/ 926269 h 1133761"/>
                <a:gd name="connsiteX283" fmla="*/ 243181 w 809565"/>
                <a:gd name="connsiteY283" fmla="*/ 953255 h 1133761"/>
                <a:gd name="connsiteX284" fmla="*/ 291212 w 809565"/>
                <a:gd name="connsiteY284" fmla="*/ 984451 h 1133761"/>
                <a:gd name="connsiteX285" fmla="*/ 312174 w 809565"/>
                <a:gd name="connsiteY285" fmla="*/ 1000131 h 1133761"/>
                <a:gd name="connsiteX286" fmla="*/ 313742 w 809565"/>
                <a:gd name="connsiteY286" fmla="*/ 1003349 h 1133761"/>
                <a:gd name="connsiteX287" fmla="*/ 313989 w 809565"/>
                <a:gd name="connsiteY287" fmla="*/ 1042550 h 1133761"/>
                <a:gd name="connsiteX288" fmla="*/ 313824 w 809565"/>
                <a:gd name="connsiteY288" fmla="*/ 1057900 h 1133761"/>
                <a:gd name="connsiteX289" fmla="*/ 312586 w 809565"/>
                <a:gd name="connsiteY289" fmla="*/ 1087692 h 1133761"/>
                <a:gd name="connsiteX290" fmla="*/ 312421 w 809565"/>
                <a:gd name="connsiteY290" fmla="*/ 1094212 h 1133761"/>
                <a:gd name="connsiteX291" fmla="*/ 311183 w 809565"/>
                <a:gd name="connsiteY291" fmla="*/ 1104858 h 1133761"/>
                <a:gd name="connsiteX292" fmla="*/ 304334 w 809565"/>
                <a:gd name="connsiteY292" fmla="*/ 1113440 h 1133761"/>
                <a:gd name="connsiteX293" fmla="*/ 275449 w 809565"/>
                <a:gd name="connsiteY293" fmla="*/ 1132009 h 1133761"/>
                <a:gd name="connsiteX294" fmla="*/ 268764 w 809565"/>
                <a:gd name="connsiteY294" fmla="*/ 1130111 h 1133761"/>
                <a:gd name="connsiteX295" fmla="*/ 265298 w 809565"/>
                <a:gd name="connsiteY295" fmla="*/ 1125077 h 1133761"/>
                <a:gd name="connsiteX296" fmla="*/ 255312 w 809565"/>
                <a:gd name="connsiteY296" fmla="*/ 1124169 h 1133761"/>
                <a:gd name="connsiteX297" fmla="*/ 238147 w 809565"/>
                <a:gd name="connsiteY297" fmla="*/ 1120620 h 1133761"/>
                <a:gd name="connsiteX298" fmla="*/ 227583 w 809565"/>
                <a:gd name="connsiteY298" fmla="*/ 1114513 h 1133761"/>
                <a:gd name="connsiteX299" fmla="*/ 206539 w 809565"/>
                <a:gd name="connsiteY299" fmla="*/ 1111872 h 1133761"/>
                <a:gd name="connsiteX300" fmla="*/ 203568 w 809565"/>
                <a:gd name="connsiteY300" fmla="*/ 1110057 h 1133761"/>
                <a:gd name="connsiteX301" fmla="*/ 206126 w 809565"/>
                <a:gd name="connsiteY301" fmla="*/ 1107334 h 1133761"/>
                <a:gd name="connsiteX302" fmla="*/ 212728 w 809565"/>
                <a:gd name="connsiteY302" fmla="*/ 1105518 h 1133761"/>
                <a:gd name="connsiteX303" fmla="*/ 228739 w 809565"/>
                <a:gd name="connsiteY303" fmla="*/ 1106013 h 1133761"/>
                <a:gd name="connsiteX304" fmla="*/ 251434 w 809565"/>
                <a:gd name="connsiteY304" fmla="*/ 1108654 h 1133761"/>
                <a:gd name="connsiteX305" fmla="*/ 271405 w 809565"/>
                <a:gd name="connsiteY305" fmla="*/ 1105930 h 1133761"/>
                <a:gd name="connsiteX306" fmla="*/ 286260 w 809565"/>
                <a:gd name="connsiteY306" fmla="*/ 1101557 h 1133761"/>
                <a:gd name="connsiteX307" fmla="*/ 290634 w 809565"/>
                <a:gd name="connsiteY307" fmla="*/ 1095037 h 1133761"/>
                <a:gd name="connsiteX308" fmla="*/ 283372 w 809565"/>
                <a:gd name="connsiteY308" fmla="*/ 1089920 h 1133761"/>
                <a:gd name="connsiteX309" fmla="*/ 279328 w 809565"/>
                <a:gd name="connsiteY309" fmla="*/ 1082493 h 1133761"/>
                <a:gd name="connsiteX310" fmla="*/ 277430 w 809565"/>
                <a:gd name="connsiteY310" fmla="*/ 1054681 h 1133761"/>
                <a:gd name="connsiteX311" fmla="*/ 269755 w 809565"/>
                <a:gd name="connsiteY311" fmla="*/ 1036360 h 1133761"/>
                <a:gd name="connsiteX312" fmla="*/ 262492 w 809565"/>
                <a:gd name="connsiteY312" fmla="*/ 1027035 h 1133761"/>
                <a:gd name="connsiteX313" fmla="*/ 249123 w 809565"/>
                <a:gd name="connsiteY313" fmla="*/ 1009374 h 1133761"/>
                <a:gd name="connsiteX314" fmla="*/ 247885 w 809565"/>
                <a:gd name="connsiteY314" fmla="*/ 1006898 h 1133761"/>
                <a:gd name="connsiteX315" fmla="*/ 220569 w 809565"/>
                <a:gd name="connsiteY315" fmla="*/ 978921 h 1133761"/>
                <a:gd name="connsiteX316" fmla="*/ 205714 w 809565"/>
                <a:gd name="connsiteY316" fmla="*/ 967037 h 1133761"/>
                <a:gd name="connsiteX317" fmla="*/ 168329 w 809565"/>
                <a:gd name="connsiteY317" fmla="*/ 935017 h 1133761"/>
                <a:gd name="connsiteX318" fmla="*/ 152401 w 809565"/>
                <a:gd name="connsiteY318" fmla="*/ 917686 h 1133761"/>
                <a:gd name="connsiteX319" fmla="*/ 138289 w 809565"/>
                <a:gd name="connsiteY319" fmla="*/ 897715 h 1133761"/>
                <a:gd name="connsiteX320" fmla="*/ 110808 w 809565"/>
                <a:gd name="connsiteY320" fmla="*/ 858432 h 1133761"/>
                <a:gd name="connsiteX321" fmla="*/ 102307 w 809565"/>
                <a:gd name="connsiteY321" fmla="*/ 808503 h 1133761"/>
                <a:gd name="connsiteX322" fmla="*/ 93807 w 809565"/>
                <a:gd name="connsiteY322" fmla="*/ 802148 h 1133761"/>
                <a:gd name="connsiteX323" fmla="*/ 82996 w 809565"/>
                <a:gd name="connsiteY323" fmla="*/ 807430 h 1133761"/>
                <a:gd name="connsiteX324" fmla="*/ 80933 w 809565"/>
                <a:gd name="connsiteY324" fmla="*/ 810896 h 1133761"/>
                <a:gd name="connsiteX325" fmla="*/ 82748 w 809565"/>
                <a:gd name="connsiteY325" fmla="*/ 825834 h 1133761"/>
                <a:gd name="connsiteX326" fmla="*/ 85389 w 809565"/>
                <a:gd name="connsiteY326" fmla="*/ 843494 h 1133761"/>
                <a:gd name="connsiteX327" fmla="*/ 87617 w 809565"/>
                <a:gd name="connsiteY327" fmla="*/ 884098 h 1133761"/>
                <a:gd name="connsiteX328" fmla="*/ 99171 w 809565"/>
                <a:gd name="connsiteY328" fmla="*/ 904482 h 1133761"/>
                <a:gd name="connsiteX329" fmla="*/ 114686 w 809565"/>
                <a:gd name="connsiteY329" fmla="*/ 929818 h 1133761"/>
                <a:gd name="connsiteX330" fmla="*/ 137381 w 809565"/>
                <a:gd name="connsiteY330" fmla="*/ 945745 h 1133761"/>
                <a:gd name="connsiteX331" fmla="*/ 179965 w 809565"/>
                <a:gd name="connsiteY331" fmla="*/ 970256 h 1133761"/>
                <a:gd name="connsiteX332" fmla="*/ 211656 w 809565"/>
                <a:gd name="connsiteY332" fmla="*/ 999388 h 1133761"/>
                <a:gd name="connsiteX333" fmla="*/ 213306 w 809565"/>
                <a:gd name="connsiteY333" fmla="*/ 1002442 h 1133761"/>
                <a:gd name="connsiteX334" fmla="*/ 241530 w 809565"/>
                <a:gd name="connsiteY334" fmla="*/ 1045521 h 1133761"/>
                <a:gd name="connsiteX335" fmla="*/ 255065 w 809565"/>
                <a:gd name="connsiteY335" fmla="*/ 1082328 h 1133761"/>
                <a:gd name="connsiteX336" fmla="*/ 244501 w 809565"/>
                <a:gd name="connsiteY336" fmla="*/ 1093551 h 1133761"/>
                <a:gd name="connsiteX337" fmla="*/ 229069 w 809565"/>
                <a:gd name="connsiteY337" fmla="*/ 1094707 h 1133761"/>
                <a:gd name="connsiteX338" fmla="*/ 223127 w 809565"/>
                <a:gd name="connsiteY338" fmla="*/ 1092809 h 1133761"/>
                <a:gd name="connsiteX339" fmla="*/ 227831 w 809565"/>
                <a:gd name="connsiteY339" fmla="*/ 1089260 h 1133761"/>
                <a:gd name="connsiteX340" fmla="*/ 238725 w 809565"/>
                <a:gd name="connsiteY340" fmla="*/ 1073662 h 1133761"/>
                <a:gd name="connsiteX341" fmla="*/ 228904 w 809565"/>
                <a:gd name="connsiteY341" fmla="*/ 1061036 h 1133761"/>
                <a:gd name="connsiteX342" fmla="*/ 189951 w 809565"/>
                <a:gd name="connsiteY342" fmla="*/ 1026952 h 1133761"/>
                <a:gd name="connsiteX343" fmla="*/ 157023 w 809565"/>
                <a:gd name="connsiteY343" fmla="*/ 1001204 h 1133761"/>
                <a:gd name="connsiteX344" fmla="*/ 145634 w 809565"/>
                <a:gd name="connsiteY344" fmla="*/ 990970 h 1133761"/>
                <a:gd name="connsiteX345" fmla="*/ 120463 w 809565"/>
                <a:gd name="connsiteY345" fmla="*/ 965634 h 1133761"/>
                <a:gd name="connsiteX346" fmla="*/ 80107 w 809565"/>
                <a:gd name="connsiteY346" fmla="*/ 933862 h 1133761"/>
                <a:gd name="connsiteX347" fmla="*/ 58568 w 809565"/>
                <a:gd name="connsiteY347" fmla="*/ 911909 h 1133761"/>
                <a:gd name="connsiteX348" fmla="*/ 28858 w 809565"/>
                <a:gd name="connsiteY348" fmla="*/ 881127 h 1133761"/>
                <a:gd name="connsiteX349" fmla="*/ 21513 w 809565"/>
                <a:gd name="connsiteY349" fmla="*/ 870563 h 1133761"/>
                <a:gd name="connsiteX350" fmla="*/ 11197 w 809565"/>
                <a:gd name="connsiteY350" fmla="*/ 848116 h 1133761"/>
                <a:gd name="connsiteX351" fmla="*/ 8639 w 809565"/>
                <a:gd name="connsiteY351" fmla="*/ 832106 h 1133761"/>
                <a:gd name="connsiteX352" fmla="*/ 4925 w 809565"/>
                <a:gd name="connsiteY352" fmla="*/ 758574 h 1133761"/>
                <a:gd name="connsiteX353" fmla="*/ 4843 w 809565"/>
                <a:gd name="connsiteY353" fmla="*/ 741161 h 1133761"/>
                <a:gd name="connsiteX354" fmla="*/ 139 w 809565"/>
                <a:gd name="connsiteY354" fmla="*/ 692552 h 1133761"/>
                <a:gd name="connsiteX355" fmla="*/ 1129 w 809565"/>
                <a:gd name="connsiteY355" fmla="*/ 666721 h 1133761"/>
                <a:gd name="connsiteX356" fmla="*/ 1212 w 809565"/>
                <a:gd name="connsiteY356" fmla="*/ 644934 h 1133761"/>
                <a:gd name="connsiteX357" fmla="*/ 4760 w 809565"/>
                <a:gd name="connsiteY357" fmla="*/ 568514 h 1133761"/>
                <a:gd name="connsiteX358" fmla="*/ 4843 w 809565"/>
                <a:gd name="connsiteY358" fmla="*/ 522134 h 1133761"/>
                <a:gd name="connsiteX359" fmla="*/ 4678 w 809565"/>
                <a:gd name="connsiteY359" fmla="*/ 504143 h 1133761"/>
                <a:gd name="connsiteX360" fmla="*/ 1212 w 809565"/>
                <a:gd name="connsiteY360" fmla="*/ 486647 h 1133761"/>
                <a:gd name="connsiteX361" fmla="*/ 1377 w 809565"/>
                <a:gd name="connsiteY361" fmla="*/ 473360 h 1133761"/>
                <a:gd name="connsiteX362" fmla="*/ 24319 w 809565"/>
                <a:gd name="connsiteY362" fmla="*/ 425495 h 1133761"/>
                <a:gd name="connsiteX363" fmla="*/ 33315 w 809565"/>
                <a:gd name="connsiteY363" fmla="*/ 405111 h 1133761"/>
                <a:gd name="connsiteX364" fmla="*/ 51553 w 809565"/>
                <a:gd name="connsiteY364" fmla="*/ 369706 h 1133761"/>
                <a:gd name="connsiteX365" fmla="*/ 52956 w 809565"/>
                <a:gd name="connsiteY365" fmla="*/ 367561 h 1133761"/>
                <a:gd name="connsiteX366" fmla="*/ 73423 w 809565"/>
                <a:gd name="connsiteY366" fmla="*/ 335210 h 1133761"/>
                <a:gd name="connsiteX367" fmla="*/ 99006 w 809565"/>
                <a:gd name="connsiteY367" fmla="*/ 291223 h 1133761"/>
                <a:gd name="connsiteX368" fmla="*/ 138537 w 809565"/>
                <a:gd name="connsiteY368" fmla="*/ 230978 h 1133761"/>
                <a:gd name="connsiteX369" fmla="*/ 188053 w 809565"/>
                <a:gd name="connsiteY369" fmla="*/ 146966 h 1133761"/>
                <a:gd name="connsiteX370" fmla="*/ 212646 w 809565"/>
                <a:gd name="connsiteY370" fmla="*/ 101163 h 1133761"/>
                <a:gd name="connsiteX371" fmla="*/ 233113 w 809565"/>
                <a:gd name="connsiteY371" fmla="*/ 69555 h 1133761"/>
                <a:gd name="connsiteX372" fmla="*/ 256385 w 809565"/>
                <a:gd name="connsiteY372" fmla="*/ 49336 h 1133761"/>
                <a:gd name="connsiteX373" fmla="*/ 271488 w 809565"/>
                <a:gd name="connsiteY373" fmla="*/ 40836 h 1133761"/>
                <a:gd name="connsiteX374" fmla="*/ 301363 w 809565"/>
                <a:gd name="connsiteY374" fmla="*/ 44137 h 1133761"/>
                <a:gd name="connsiteX375" fmla="*/ 343947 w 809565"/>
                <a:gd name="connsiteY375" fmla="*/ 60808 h 1133761"/>
                <a:gd name="connsiteX376" fmla="*/ 387438 w 809565"/>
                <a:gd name="connsiteY376" fmla="*/ 78468 h 1133761"/>
                <a:gd name="connsiteX377" fmla="*/ 400973 w 809565"/>
                <a:gd name="connsiteY377" fmla="*/ 70628 h 1133761"/>
                <a:gd name="connsiteX378" fmla="*/ 404356 w 809565"/>
                <a:gd name="connsiteY378" fmla="*/ 63036 h 1133761"/>
                <a:gd name="connsiteX379" fmla="*/ 435882 w 809565"/>
                <a:gd name="connsiteY379" fmla="*/ 36710 h 1133761"/>
                <a:gd name="connsiteX380" fmla="*/ 469553 w 809565"/>
                <a:gd name="connsiteY380" fmla="*/ 22267 h 1133761"/>
                <a:gd name="connsiteX381" fmla="*/ 495219 w 809565"/>
                <a:gd name="connsiteY381" fmla="*/ 9228 h 1133761"/>
                <a:gd name="connsiteX382" fmla="*/ 530293 w 809565"/>
                <a:gd name="connsiteY382" fmla="*/ 68 h 1133761"/>
                <a:gd name="connsiteX383" fmla="*/ 551997 w 809565"/>
                <a:gd name="connsiteY383" fmla="*/ 8981 h 1133761"/>
                <a:gd name="connsiteX384" fmla="*/ 601018 w 809565"/>
                <a:gd name="connsiteY384" fmla="*/ 40754 h 1133761"/>
                <a:gd name="connsiteX385" fmla="*/ 621650 w 809565"/>
                <a:gd name="connsiteY385" fmla="*/ 58827 h 1133761"/>
                <a:gd name="connsiteX386" fmla="*/ 649874 w 809565"/>
                <a:gd name="connsiteY386" fmla="*/ 85566 h 1133761"/>
                <a:gd name="connsiteX387" fmla="*/ 667783 w 809565"/>
                <a:gd name="connsiteY387" fmla="*/ 109829 h 1133761"/>
                <a:gd name="connsiteX388" fmla="*/ 695760 w 809565"/>
                <a:gd name="connsiteY388" fmla="*/ 150845 h 1133761"/>
                <a:gd name="connsiteX389" fmla="*/ 710119 w 809565"/>
                <a:gd name="connsiteY389" fmla="*/ 181957 h 1133761"/>
                <a:gd name="connsiteX390" fmla="*/ 726212 w 809565"/>
                <a:gd name="connsiteY390" fmla="*/ 228173 h 1133761"/>
                <a:gd name="connsiteX391" fmla="*/ 736445 w 809565"/>
                <a:gd name="connsiteY391" fmla="*/ 263824 h 1133761"/>
                <a:gd name="connsiteX392" fmla="*/ 750970 w 809565"/>
                <a:gd name="connsiteY392" fmla="*/ 299558 h 1133761"/>
                <a:gd name="connsiteX393" fmla="*/ 787695 w 809565"/>
                <a:gd name="connsiteY393" fmla="*/ 373585 h 1133761"/>
                <a:gd name="connsiteX394" fmla="*/ 801807 w 809565"/>
                <a:gd name="connsiteY394" fmla="*/ 408824 h 1133761"/>
                <a:gd name="connsiteX395" fmla="*/ 809069 w 809565"/>
                <a:gd name="connsiteY395" fmla="*/ 431932 h 1133761"/>
                <a:gd name="connsiteX396" fmla="*/ 490597 w 809565"/>
                <a:gd name="connsiteY396" fmla="*/ 66915 h 1133761"/>
                <a:gd name="connsiteX397" fmla="*/ 486718 w 809565"/>
                <a:gd name="connsiteY397" fmla="*/ 59900 h 1133761"/>
                <a:gd name="connsiteX398" fmla="*/ 471286 w 809565"/>
                <a:gd name="connsiteY398" fmla="*/ 61220 h 1133761"/>
                <a:gd name="connsiteX399" fmla="*/ 437285 w 809565"/>
                <a:gd name="connsiteY399" fmla="*/ 77891 h 1133761"/>
                <a:gd name="connsiteX400" fmla="*/ 408070 w 809565"/>
                <a:gd name="connsiteY400" fmla="*/ 122208 h 1133761"/>
                <a:gd name="connsiteX401" fmla="*/ 401716 w 809565"/>
                <a:gd name="connsiteY401" fmla="*/ 126994 h 1133761"/>
                <a:gd name="connsiteX402" fmla="*/ 376462 w 809565"/>
                <a:gd name="connsiteY402" fmla="*/ 114533 h 1133761"/>
                <a:gd name="connsiteX403" fmla="*/ 320839 w 809565"/>
                <a:gd name="connsiteY403" fmla="*/ 77478 h 1133761"/>
                <a:gd name="connsiteX404" fmla="*/ 308790 w 809565"/>
                <a:gd name="connsiteY404" fmla="*/ 78964 h 1133761"/>
                <a:gd name="connsiteX405" fmla="*/ 310523 w 809565"/>
                <a:gd name="connsiteY405" fmla="*/ 89692 h 1133761"/>
                <a:gd name="connsiteX406" fmla="*/ 316713 w 809565"/>
                <a:gd name="connsiteY406" fmla="*/ 94066 h 1133761"/>
                <a:gd name="connsiteX407" fmla="*/ 333878 w 809565"/>
                <a:gd name="connsiteY407" fmla="*/ 101989 h 1133761"/>
                <a:gd name="connsiteX408" fmla="*/ 384137 w 809565"/>
                <a:gd name="connsiteY408" fmla="*/ 133844 h 1133761"/>
                <a:gd name="connsiteX409" fmla="*/ 385705 w 809565"/>
                <a:gd name="connsiteY409" fmla="*/ 140034 h 1133761"/>
                <a:gd name="connsiteX410" fmla="*/ 369860 w 809565"/>
                <a:gd name="connsiteY410" fmla="*/ 154393 h 1133761"/>
                <a:gd name="connsiteX411" fmla="*/ 344112 w 809565"/>
                <a:gd name="connsiteY411" fmla="*/ 194997 h 1133761"/>
                <a:gd name="connsiteX412" fmla="*/ 346670 w 809565"/>
                <a:gd name="connsiteY412" fmla="*/ 204817 h 1133761"/>
                <a:gd name="connsiteX413" fmla="*/ 353850 w 809565"/>
                <a:gd name="connsiteY413" fmla="*/ 204405 h 1133761"/>
                <a:gd name="connsiteX414" fmla="*/ 359049 w 809565"/>
                <a:gd name="connsiteY414" fmla="*/ 200361 h 1133761"/>
                <a:gd name="connsiteX415" fmla="*/ 392307 w 809565"/>
                <a:gd name="connsiteY415" fmla="*/ 172302 h 1133761"/>
                <a:gd name="connsiteX416" fmla="*/ 416818 w 809565"/>
                <a:gd name="connsiteY416" fmla="*/ 145315 h 1133761"/>
                <a:gd name="connsiteX417" fmla="*/ 419376 w 809565"/>
                <a:gd name="connsiteY417" fmla="*/ 143005 h 1133761"/>
                <a:gd name="connsiteX418" fmla="*/ 433819 w 809565"/>
                <a:gd name="connsiteY418" fmla="*/ 152743 h 1133761"/>
                <a:gd name="connsiteX419" fmla="*/ 439926 w 809565"/>
                <a:gd name="connsiteY419" fmla="*/ 191530 h 1133761"/>
                <a:gd name="connsiteX420" fmla="*/ 442649 w 809565"/>
                <a:gd name="connsiteY420" fmla="*/ 231309 h 1133761"/>
                <a:gd name="connsiteX421" fmla="*/ 446610 w 809565"/>
                <a:gd name="connsiteY421" fmla="*/ 251940 h 1133761"/>
                <a:gd name="connsiteX422" fmla="*/ 452965 w 809565"/>
                <a:gd name="connsiteY422" fmla="*/ 258542 h 1133761"/>
                <a:gd name="connsiteX423" fmla="*/ 458412 w 809565"/>
                <a:gd name="connsiteY423" fmla="*/ 253756 h 1133761"/>
                <a:gd name="connsiteX424" fmla="*/ 463611 w 809565"/>
                <a:gd name="connsiteY424" fmla="*/ 237581 h 1133761"/>
                <a:gd name="connsiteX425" fmla="*/ 469718 w 809565"/>
                <a:gd name="connsiteY425" fmla="*/ 182948 h 1133761"/>
                <a:gd name="connsiteX426" fmla="*/ 457091 w 809565"/>
                <a:gd name="connsiteY426" fmla="*/ 139703 h 1133761"/>
                <a:gd name="connsiteX427" fmla="*/ 440833 w 809565"/>
                <a:gd name="connsiteY427" fmla="*/ 129800 h 1133761"/>
                <a:gd name="connsiteX428" fmla="*/ 438027 w 809565"/>
                <a:gd name="connsiteY428" fmla="*/ 124849 h 1133761"/>
                <a:gd name="connsiteX429" fmla="*/ 444547 w 809565"/>
                <a:gd name="connsiteY429" fmla="*/ 116513 h 1133761"/>
                <a:gd name="connsiteX430" fmla="*/ 483005 w 809565"/>
                <a:gd name="connsiteY430" fmla="*/ 79624 h 1133761"/>
                <a:gd name="connsiteX431" fmla="*/ 490762 w 809565"/>
                <a:gd name="connsiteY431" fmla="*/ 66915 h 1133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Lst>
              <a:rect l="l" t="t" r="r" b="b"/>
              <a:pathLst>
                <a:path w="809565" h="1133761">
                  <a:moveTo>
                    <a:pt x="808822" y="432262"/>
                  </a:moveTo>
                  <a:cubicBezTo>
                    <a:pt x="809729" y="436058"/>
                    <a:pt x="809894" y="440597"/>
                    <a:pt x="808822" y="444228"/>
                  </a:cubicBezTo>
                  <a:cubicBezTo>
                    <a:pt x="804778" y="458258"/>
                    <a:pt x="802219" y="472288"/>
                    <a:pt x="802715" y="487060"/>
                  </a:cubicBezTo>
                  <a:cubicBezTo>
                    <a:pt x="803292" y="503730"/>
                    <a:pt x="802550" y="520483"/>
                    <a:pt x="802880" y="537154"/>
                  </a:cubicBezTo>
                  <a:cubicBezTo>
                    <a:pt x="803457" y="563398"/>
                    <a:pt x="804448" y="589641"/>
                    <a:pt x="805273" y="615885"/>
                  </a:cubicBezTo>
                  <a:cubicBezTo>
                    <a:pt x="805603" y="626448"/>
                    <a:pt x="806098" y="637094"/>
                    <a:pt x="806511" y="647658"/>
                  </a:cubicBezTo>
                  <a:cubicBezTo>
                    <a:pt x="806923" y="660697"/>
                    <a:pt x="807584" y="673654"/>
                    <a:pt x="807666" y="686693"/>
                  </a:cubicBezTo>
                  <a:cubicBezTo>
                    <a:pt x="807666" y="694698"/>
                    <a:pt x="806593" y="702703"/>
                    <a:pt x="806593" y="710708"/>
                  </a:cubicBezTo>
                  <a:cubicBezTo>
                    <a:pt x="806593" y="720612"/>
                    <a:pt x="807996" y="730597"/>
                    <a:pt x="807584" y="740501"/>
                  </a:cubicBezTo>
                  <a:cubicBezTo>
                    <a:pt x="806841" y="759977"/>
                    <a:pt x="805355" y="779453"/>
                    <a:pt x="803953" y="798847"/>
                  </a:cubicBezTo>
                  <a:cubicBezTo>
                    <a:pt x="803787" y="801075"/>
                    <a:pt x="802054" y="803304"/>
                    <a:pt x="800651" y="805202"/>
                  </a:cubicBezTo>
                  <a:cubicBezTo>
                    <a:pt x="791656" y="817251"/>
                    <a:pt x="782578" y="829217"/>
                    <a:pt x="773417" y="841184"/>
                  </a:cubicBezTo>
                  <a:cubicBezTo>
                    <a:pt x="770777" y="844650"/>
                    <a:pt x="768136" y="848281"/>
                    <a:pt x="765082" y="851334"/>
                  </a:cubicBezTo>
                  <a:cubicBezTo>
                    <a:pt x="752043" y="864456"/>
                    <a:pt x="743130" y="880714"/>
                    <a:pt x="733805" y="896807"/>
                  </a:cubicBezTo>
                  <a:cubicBezTo>
                    <a:pt x="730503" y="902501"/>
                    <a:pt x="726625" y="907866"/>
                    <a:pt x="722581" y="912900"/>
                  </a:cubicBezTo>
                  <a:cubicBezTo>
                    <a:pt x="718289" y="918181"/>
                    <a:pt x="713833" y="923381"/>
                    <a:pt x="709376" y="928497"/>
                  </a:cubicBezTo>
                  <a:cubicBezTo>
                    <a:pt x="702032" y="937163"/>
                    <a:pt x="694604" y="945745"/>
                    <a:pt x="687672" y="954823"/>
                  </a:cubicBezTo>
                  <a:cubicBezTo>
                    <a:pt x="682060" y="962168"/>
                    <a:pt x="678924" y="971659"/>
                    <a:pt x="673890" y="979582"/>
                  </a:cubicBezTo>
                  <a:cubicBezTo>
                    <a:pt x="670341" y="985193"/>
                    <a:pt x="665224" y="989650"/>
                    <a:pt x="661181" y="994932"/>
                  </a:cubicBezTo>
                  <a:cubicBezTo>
                    <a:pt x="657880" y="999306"/>
                    <a:pt x="654826" y="1003927"/>
                    <a:pt x="652020" y="1008631"/>
                  </a:cubicBezTo>
                  <a:cubicBezTo>
                    <a:pt x="645913" y="1019277"/>
                    <a:pt x="640384" y="1030336"/>
                    <a:pt x="634112" y="1040817"/>
                  </a:cubicBezTo>
                  <a:cubicBezTo>
                    <a:pt x="630150" y="1047501"/>
                    <a:pt x="629655" y="1053773"/>
                    <a:pt x="635515" y="1059220"/>
                  </a:cubicBezTo>
                  <a:cubicBezTo>
                    <a:pt x="641292" y="1064584"/>
                    <a:pt x="648141" y="1068628"/>
                    <a:pt x="654496" y="1073415"/>
                  </a:cubicBezTo>
                  <a:cubicBezTo>
                    <a:pt x="655816" y="1074405"/>
                    <a:pt x="656889" y="1075808"/>
                    <a:pt x="658045" y="1076964"/>
                  </a:cubicBezTo>
                  <a:cubicBezTo>
                    <a:pt x="656724" y="1077706"/>
                    <a:pt x="655404" y="1078366"/>
                    <a:pt x="654166" y="1079192"/>
                  </a:cubicBezTo>
                  <a:cubicBezTo>
                    <a:pt x="644675" y="1085381"/>
                    <a:pt x="636670" y="1078449"/>
                    <a:pt x="628995" y="1074900"/>
                  </a:cubicBezTo>
                  <a:cubicBezTo>
                    <a:pt x="611995" y="1067060"/>
                    <a:pt x="595572" y="1057652"/>
                    <a:pt x="578984" y="1048739"/>
                  </a:cubicBezTo>
                  <a:cubicBezTo>
                    <a:pt x="577993" y="1048244"/>
                    <a:pt x="577168" y="1046263"/>
                    <a:pt x="577251" y="1045026"/>
                  </a:cubicBezTo>
                  <a:cubicBezTo>
                    <a:pt x="577333" y="1043953"/>
                    <a:pt x="578736" y="1042715"/>
                    <a:pt x="579891" y="1042220"/>
                  </a:cubicBezTo>
                  <a:cubicBezTo>
                    <a:pt x="601596" y="1033059"/>
                    <a:pt x="617854" y="1016389"/>
                    <a:pt x="631471" y="997077"/>
                  </a:cubicBezTo>
                  <a:cubicBezTo>
                    <a:pt x="641292" y="983213"/>
                    <a:pt x="649462" y="967863"/>
                    <a:pt x="657137" y="952513"/>
                  </a:cubicBezTo>
                  <a:cubicBezTo>
                    <a:pt x="663739" y="939061"/>
                    <a:pt x="668526" y="924784"/>
                    <a:pt x="669186" y="909103"/>
                  </a:cubicBezTo>
                  <a:cubicBezTo>
                    <a:pt x="669763" y="894414"/>
                    <a:pt x="671332" y="879806"/>
                    <a:pt x="672899" y="865282"/>
                  </a:cubicBezTo>
                  <a:cubicBezTo>
                    <a:pt x="673395" y="860908"/>
                    <a:pt x="675293" y="856451"/>
                    <a:pt x="671497" y="853150"/>
                  </a:cubicBezTo>
                  <a:cubicBezTo>
                    <a:pt x="669846" y="851747"/>
                    <a:pt x="666545" y="850427"/>
                    <a:pt x="665142" y="851252"/>
                  </a:cubicBezTo>
                  <a:cubicBezTo>
                    <a:pt x="661098" y="853645"/>
                    <a:pt x="658292" y="857689"/>
                    <a:pt x="658127" y="862971"/>
                  </a:cubicBezTo>
                  <a:cubicBezTo>
                    <a:pt x="657467" y="882282"/>
                    <a:pt x="648719" y="898788"/>
                    <a:pt x="637083" y="911249"/>
                  </a:cubicBezTo>
                  <a:cubicBezTo>
                    <a:pt x="627510" y="921400"/>
                    <a:pt x="622228" y="934357"/>
                    <a:pt x="612820" y="944177"/>
                  </a:cubicBezTo>
                  <a:cubicBezTo>
                    <a:pt x="607290" y="950037"/>
                    <a:pt x="603164" y="957547"/>
                    <a:pt x="597882" y="963819"/>
                  </a:cubicBezTo>
                  <a:cubicBezTo>
                    <a:pt x="583605" y="980819"/>
                    <a:pt x="568998" y="997572"/>
                    <a:pt x="554638" y="1014490"/>
                  </a:cubicBezTo>
                  <a:cubicBezTo>
                    <a:pt x="550264" y="1019607"/>
                    <a:pt x="545643" y="1023568"/>
                    <a:pt x="539123" y="1025219"/>
                  </a:cubicBezTo>
                  <a:cubicBezTo>
                    <a:pt x="533511" y="1026622"/>
                    <a:pt x="531696" y="1033142"/>
                    <a:pt x="534914" y="1038258"/>
                  </a:cubicBezTo>
                  <a:cubicBezTo>
                    <a:pt x="536400" y="1040652"/>
                    <a:pt x="537555" y="1043375"/>
                    <a:pt x="539288" y="1045521"/>
                  </a:cubicBezTo>
                  <a:cubicBezTo>
                    <a:pt x="540774" y="1047336"/>
                    <a:pt x="542837" y="1049895"/>
                    <a:pt x="544735" y="1049977"/>
                  </a:cubicBezTo>
                  <a:cubicBezTo>
                    <a:pt x="562066" y="1050802"/>
                    <a:pt x="575105" y="1062604"/>
                    <a:pt x="589877" y="1069784"/>
                  </a:cubicBezTo>
                  <a:cubicBezTo>
                    <a:pt x="601926" y="1075726"/>
                    <a:pt x="613728" y="1082163"/>
                    <a:pt x="625611" y="1088352"/>
                  </a:cubicBezTo>
                  <a:cubicBezTo>
                    <a:pt x="627510" y="1089343"/>
                    <a:pt x="629243" y="1090498"/>
                    <a:pt x="631141" y="1091653"/>
                  </a:cubicBezTo>
                  <a:cubicBezTo>
                    <a:pt x="629325" y="1092726"/>
                    <a:pt x="627510" y="1093799"/>
                    <a:pt x="625777" y="1094954"/>
                  </a:cubicBezTo>
                  <a:cubicBezTo>
                    <a:pt x="609271" y="1106261"/>
                    <a:pt x="588804" y="1105683"/>
                    <a:pt x="571886" y="1115834"/>
                  </a:cubicBezTo>
                  <a:cubicBezTo>
                    <a:pt x="571474" y="1116081"/>
                    <a:pt x="570979" y="1116164"/>
                    <a:pt x="570401" y="1116164"/>
                  </a:cubicBezTo>
                  <a:cubicBezTo>
                    <a:pt x="569823" y="1116164"/>
                    <a:pt x="569411" y="1116164"/>
                    <a:pt x="568915" y="1116081"/>
                  </a:cubicBezTo>
                  <a:cubicBezTo>
                    <a:pt x="548614" y="1114101"/>
                    <a:pt x="528890" y="1110057"/>
                    <a:pt x="511477" y="1097513"/>
                  </a:cubicBezTo>
                  <a:cubicBezTo>
                    <a:pt x="508175" y="1095119"/>
                    <a:pt x="503801" y="1093551"/>
                    <a:pt x="501573" y="1090333"/>
                  </a:cubicBezTo>
                  <a:cubicBezTo>
                    <a:pt x="498602" y="1086042"/>
                    <a:pt x="496126" y="1080677"/>
                    <a:pt x="495301" y="1075395"/>
                  </a:cubicBezTo>
                  <a:cubicBezTo>
                    <a:pt x="491587" y="1051793"/>
                    <a:pt x="484820" y="1028438"/>
                    <a:pt x="486718" y="1004092"/>
                  </a:cubicBezTo>
                  <a:cubicBezTo>
                    <a:pt x="487544" y="993529"/>
                    <a:pt x="489937" y="982883"/>
                    <a:pt x="497117" y="974795"/>
                  </a:cubicBezTo>
                  <a:cubicBezTo>
                    <a:pt x="497612" y="974300"/>
                    <a:pt x="498107" y="973722"/>
                    <a:pt x="498602" y="973227"/>
                  </a:cubicBezTo>
                  <a:cubicBezTo>
                    <a:pt x="516511" y="955566"/>
                    <a:pt x="534171" y="937740"/>
                    <a:pt x="552575" y="920657"/>
                  </a:cubicBezTo>
                  <a:cubicBezTo>
                    <a:pt x="565284" y="908856"/>
                    <a:pt x="579314" y="898540"/>
                    <a:pt x="592106" y="886739"/>
                  </a:cubicBezTo>
                  <a:cubicBezTo>
                    <a:pt x="598213" y="881127"/>
                    <a:pt x="602504" y="873782"/>
                    <a:pt x="604402" y="864621"/>
                  </a:cubicBezTo>
                  <a:cubicBezTo>
                    <a:pt x="606713" y="853480"/>
                    <a:pt x="610839" y="842917"/>
                    <a:pt x="613810" y="831941"/>
                  </a:cubicBezTo>
                  <a:cubicBezTo>
                    <a:pt x="615131" y="826989"/>
                    <a:pt x="616038" y="821625"/>
                    <a:pt x="615956" y="816426"/>
                  </a:cubicBezTo>
                  <a:cubicBezTo>
                    <a:pt x="615791" y="804211"/>
                    <a:pt x="623796" y="800828"/>
                    <a:pt x="632049" y="796289"/>
                  </a:cubicBezTo>
                  <a:cubicBezTo>
                    <a:pt x="643107" y="790182"/>
                    <a:pt x="653423" y="782589"/>
                    <a:pt x="663904" y="775492"/>
                  </a:cubicBezTo>
                  <a:cubicBezTo>
                    <a:pt x="667453" y="773016"/>
                    <a:pt x="670671" y="770045"/>
                    <a:pt x="674055" y="767239"/>
                  </a:cubicBezTo>
                  <a:cubicBezTo>
                    <a:pt x="679089" y="762288"/>
                    <a:pt x="683793" y="758079"/>
                    <a:pt x="688002" y="753457"/>
                  </a:cubicBezTo>
                  <a:cubicBezTo>
                    <a:pt x="697905" y="742564"/>
                    <a:pt x="708056" y="731835"/>
                    <a:pt x="717464" y="720364"/>
                  </a:cubicBezTo>
                  <a:cubicBezTo>
                    <a:pt x="727532" y="708067"/>
                    <a:pt x="736858" y="695028"/>
                    <a:pt x="742305" y="679348"/>
                  </a:cubicBezTo>
                  <a:cubicBezTo>
                    <a:pt x="748412" y="661770"/>
                    <a:pt x="750145" y="643449"/>
                    <a:pt x="748742" y="624963"/>
                  </a:cubicBezTo>
                  <a:cubicBezTo>
                    <a:pt x="748164" y="617618"/>
                    <a:pt x="746018" y="610438"/>
                    <a:pt x="744698" y="603093"/>
                  </a:cubicBezTo>
                  <a:cubicBezTo>
                    <a:pt x="744285" y="600947"/>
                    <a:pt x="743873" y="598306"/>
                    <a:pt x="744698" y="596491"/>
                  </a:cubicBezTo>
                  <a:cubicBezTo>
                    <a:pt x="750640" y="583617"/>
                    <a:pt x="753116" y="569917"/>
                    <a:pt x="753776" y="555723"/>
                  </a:cubicBezTo>
                  <a:cubicBezTo>
                    <a:pt x="754684" y="536081"/>
                    <a:pt x="756004" y="516440"/>
                    <a:pt x="756004" y="496798"/>
                  </a:cubicBezTo>
                  <a:cubicBezTo>
                    <a:pt x="756004" y="484997"/>
                    <a:pt x="753859" y="473278"/>
                    <a:pt x="752538" y="461477"/>
                  </a:cubicBezTo>
                  <a:cubicBezTo>
                    <a:pt x="751795" y="454957"/>
                    <a:pt x="751383" y="448272"/>
                    <a:pt x="750062" y="441918"/>
                  </a:cubicBezTo>
                  <a:cubicBezTo>
                    <a:pt x="747091" y="427723"/>
                    <a:pt x="743625" y="413611"/>
                    <a:pt x="740324" y="399416"/>
                  </a:cubicBezTo>
                  <a:cubicBezTo>
                    <a:pt x="736610" y="383241"/>
                    <a:pt x="732814" y="367148"/>
                    <a:pt x="729348" y="350890"/>
                  </a:cubicBezTo>
                  <a:cubicBezTo>
                    <a:pt x="727285" y="341235"/>
                    <a:pt x="725469" y="339006"/>
                    <a:pt x="718537" y="339171"/>
                  </a:cubicBezTo>
                  <a:cubicBezTo>
                    <a:pt x="713503" y="339254"/>
                    <a:pt x="711357" y="341895"/>
                    <a:pt x="713503" y="346516"/>
                  </a:cubicBezTo>
                  <a:cubicBezTo>
                    <a:pt x="723654" y="368138"/>
                    <a:pt x="728193" y="391906"/>
                    <a:pt x="735042" y="414766"/>
                  </a:cubicBezTo>
                  <a:cubicBezTo>
                    <a:pt x="740159" y="431849"/>
                    <a:pt x="743213" y="449510"/>
                    <a:pt x="743955" y="467501"/>
                  </a:cubicBezTo>
                  <a:cubicBezTo>
                    <a:pt x="744698" y="484089"/>
                    <a:pt x="746101" y="500677"/>
                    <a:pt x="746184" y="517182"/>
                  </a:cubicBezTo>
                  <a:cubicBezTo>
                    <a:pt x="746266" y="528489"/>
                    <a:pt x="744863" y="539712"/>
                    <a:pt x="743790" y="551018"/>
                  </a:cubicBezTo>
                  <a:cubicBezTo>
                    <a:pt x="743625" y="552586"/>
                    <a:pt x="741892" y="553989"/>
                    <a:pt x="740902" y="555557"/>
                  </a:cubicBezTo>
                  <a:cubicBezTo>
                    <a:pt x="740242" y="554154"/>
                    <a:pt x="739086" y="552669"/>
                    <a:pt x="739086" y="551266"/>
                  </a:cubicBezTo>
                  <a:cubicBezTo>
                    <a:pt x="739334" y="532285"/>
                    <a:pt x="740159" y="513386"/>
                    <a:pt x="740159" y="494405"/>
                  </a:cubicBezTo>
                  <a:cubicBezTo>
                    <a:pt x="740077" y="473773"/>
                    <a:pt x="738426" y="453224"/>
                    <a:pt x="734300" y="432922"/>
                  </a:cubicBezTo>
                  <a:cubicBezTo>
                    <a:pt x="730421" y="413858"/>
                    <a:pt x="725304" y="395290"/>
                    <a:pt x="716886" y="377959"/>
                  </a:cubicBezTo>
                  <a:cubicBezTo>
                    <a:pt x="709294" y="362444"/>
                    <a:pt x="701454" y="347011"/>
                    <a:pt x="693366" y="331744"/>
                  </a:cubicBezTo>
                  <a:cubicBezTo>
                    <a:pt x="684206" y="314496"/>
                    <a:pt x="674963" y="297248"/>
                    <a:pt x="665142" y="280330"/>
                  </a:cubicBezTo>
                  <a:cubicBezTo>
                    <a:pt x="656972" y="266300"/>
                    <a:pt x="648224" y="252518"/>
                    <a:pt x="639063" y="239231"/>
                  </a:cubicBezTo>
                  <a:cubicBezTo>
                    <a:pt x="634772" y="232959"/>
                    <a:pt x="629078" y="227677"/>
                    <a:pt x="623548" y="222478"/>
                  </a:cubicBezTo>
                  <a:cubicBezTo>
                    <a:pt x="621238" y="220250"/>
                    <a:pt x="618019" y="218599"/>
                    <a:pt x="614965" y="218022"/>
                  </a:cubicBezTo>
                  <a:cubicBezTo>
                    <a:pt x="610096" y="217031"/>
                    <a:pt x="606300" y="223303"/>
                    <a:pt x="609106" y="228007"/>
                  </a:cubicBezTo>
                  <a:cubicBezTo>
                    <a:pt x="612820" y="234279"/>
                    <a:pt x="615708" y="240964"/>
                    <a:pt x="618019" y="247896"/>
                  </a:cubicBezTo>
                  <a:cubicBezTo>
                    <a:pt x="620412" y="254746"/>
                    <a:pt x="622145" y="261844"/>
                    <a:pt x="623878" y="268941"/>
                  </a:cubicBezTo>
                  <a:cubicBezTo>
                    <a:pt x="625694" y="276616"/>
                    <a:pt x="626354" y="284621"/>
                    <a:pt x="627427" y="292461"/>
                  </a:cubicBezTo>
                  <a:cubicBezTo>
                    <a:pt x="630811" y="317384"/>
                    <a:pt x="632956" y="342555"/>
                    <a:pt x="639146" y="367066"/>
                  </a:cubicBezTo>
                  <a:cubicBezTo>
                    <a:pt x="639311" y="367808"/>
                    <a:pt x="638981" y="368716"/>
                    <a:pt x="638816" y="369541"/>
                  </a:cubicBezTo>
                  <a:cubicBezTo>
                    <a:pt x="637495" y="368881"/>
                    <a:pt x="635432" y="368551"/>
                    <a:pt x="634854" y="367396"/>
                  </a:cubicBezTo>
                  <a:cubicBezTo>
                    <a:pt x="632874" y="363434"/>
                    <a:pt x="631471" y="359225"/>
                    <a:pt x="629820" y="355182"/>
                  </a:cubicBezTo>
                  <a:cubicBezTo>
                    <a:pt x="626932" y="347837"/>
                    <a:pt x="624374" y="340492"/>
                    <a:pt x="621155" y="333312"/>
                  </a:cubicBezTo>
                  <a:cubicBezTo>
                    <a:pt x="612737" y="314166"/>
                    <a:pt x="603824" y="295267"/>
                    <a:pt x="595489" y="276121"/>
                  </a:cubicBezTo>
                  <a:cubicBezTo>
                    <a:pt x="588639" y="260276"/>
                    <a:pt x="582945" y="243853"/>
                    <a:pt x="575600" y="228338"/>
                  </a:cubicBezTo>
                  <a:cubicBezTo>
                    <a:pt x="570731" y="218022"/>
                    <a:pt x="564046" y="208779"/>
                    <a:pt x="557774" y="199371"/>
                  </a:cubicBezTo>
                  <a:cubicBezTo>
                    <a:pt x="555133" y="195409"/>
                    <a:pt x="551090" y="194501"/>
                    <a:pt x="546963" y="196895"/>
                  </a:cubicBezTo>
                  <a:cubicBezTo>
                    <a:pt x="545230" y="197885"/>
                    <a:pt x="543084" y="199783"/>
                    <a:pt x="542919" y="201434"/>
                  </a:cubicBezTo>
                  <a:cubicBezTo>
                    <a:pt x="542754" y="203579"/>
                    <a:pt x="543827" y="206633"/>
                    <a:pt x="545313" y="208036"/>
                  </a:cubicBezTo>
                  <a:cubicBezTo>
                    <a:pt x="554556" y="216289"/>
                    <a:pt x="560745" y="226935"/>
                    <a:pt x="566027" y="238323"/>
                  </a:cubicBezTo>
                  <a:cubicBezTo>
                    <a:pt x="570318" y="247649"/>
                    <a:pt x="575352" y="256562"/>
                    <a:pt x="579314" y="266052"/>
                  </a:cubicBezTo>
                  <a:cubicBezTo>
                    <a:pt x="585008" y="279504"/>
                    <a:pt x="589712" y="293534"/>
                    <a:pt x="595572" y="306903"/>
                  </a:cubicBezTo>
                  <a:cubicBezTo>
                    <a:pt x="600358" y="317797"/>
                    <a:pt x="606465" y="327948"/>
                    <a:pt x="611417" y="338759"/>
                  </a:cubicBezTo>
                  <a:cubicBezTo>
                    <a:pt x="620660" y="359060"/>
                    <a:pt x="630150" y="379115"/>
                    <a:pt x="634772" y="401562"/>
                  </a:cubicBezTo>
                  <a:cubicBezTo>
                    <a:pt x="638816" y="420873"/>
                    <a:pt x="644593" y="439772"/>
                    <a:pt x="649214" y="459001"/>
                  </a:cubicBezTo>
                  <a:cubicBezTo>
                    <a:pt x="650700" y="465273"/>
                    <a:pt x="650287" y="472123"/>
                    <a:pt x="652020" y="478230"/>
                  </a:cubicBezTo>
                  <a:cubicBezTo>
                    <a:pt x="653010" y="481613"/>
                    <a:pt x="656807" y="484006"/>
                    <a:pt x="659283" y="486812"/>
                  </a:cubicBezTo>
                  <a:cubicBezTo>
                    <a:pt x="661676" y="482438"/>
                    <a:pt x="666545" y="477734"/>
                    <a:pt x="666050" y="473856"/>
                  </a:cubicBezTo>
                  <a:cubicBezTo>
                    <a:pt x="663739" y="456030"/>
                    <a:pt x="659695" y="438534"/>
                    <a:pt x="656724" y="420791"/>
                  </a:cubicBezTo>
                  <a:cubicBezTo>
                    <a:pt x="654661" y="408412"/>
                    <a:pt x="653671" y="395868"/>
                    <a:pt x="651608" y="383406"/>
                  </a:cubicBezTo>
                  <a:cubicBezTo>
                    <a:pt x="650040" y="373668"/>
                    <a:pt x="647481" y="364177"/>
                    <a:pt x="645583" y="354439"/>
                  </a:cubicBezTo>
                  <a:cubicBezTo>
                    <a:pt x="643767" y="344701"/>
                    <a:pt x="642199" y="334797"/>
                    <a:pt x="640631" y="324977"/>
                  </a:cubicBezTo>
                  <a:cubicBezTo>
                    <a:pt x="637330" y="304510"/>
                    <a:pt x="634277" y="283878"/>
                    <a:pt x="630646" y="263412"/>
                  </a:cubicBezTo>
                  <a:cubicBezTo>
                    <a:pt x="629573" y="257305"/>
                    <a:pt x="626684" y="251610"/>
                    <a:pt x="624704" y="245668"/>
                  </a:cubicBezTo>
                  <a:cubicBezTo>
                    <a:pt x="624374" y="244595"/>
                    <a:pt x="624704" y="243357"/>
                    <a:pt x="624704" y="242120"/>
                  </a:cubicBezTo>
                  <a:cubicBezTo>
                    <a:pt x="625859" y="242450"/>
                    <a:pt x="627427" y="242367"/>
                    <a:pt x="628005" y="243192"/>
                  </a:cubicBezTo>
                  <a:cubicBezTo>
                    <a:pt x="631058" y="247484"/>
                    <a:pt x="634029" y="251858"/>
                    <a:pt x="636753" y="256397"/>
                  </a:cubicBezTo>
                  <a:cubicBezTo>
                    <a:pt x="643437" y="267703"/>
                    <a:pt x="650122" y="279009"/>
                    <a:pt x="656642" y="290398"/>
                  </a:cubicBezTo>
                  <a:cubicBezTo>
                    <a:pt x="664894" y="304923"/>
                    <a:pt x="673147" y="319530"/>
                    <a:pt x="680987" y="334302"/>
                  </a:cubicBezTo>
                  <a:cubicBezTo>
                    <a:pt x="691220" y="353696"/>
                    <a:pt x="701454" y="373008"/>
                    <a:pt x="710779" y="392897"/>
                  </a:cubicBezTo>
                  <a:cubicBezTo>
                    <a:pt x="715483" y="402965"/>
                    <a:pt x="718867" y="414023"/>
                    <a:pt x="721508" y="425000"/>
                  </a:cubicBezTo>
                  <a:cubicBezTo>
                    <a:pt x="724396" y="437461"/>
                    <a:pt x="727037" y="450335"/>
                    <a:pt x="727615" y="463127"/>
                  </a:cubicBezTo>
                  <a:cubicBezTo>
                    <a:pt x="728853" y="492589"/>
                    <a:pt x="728440" y="522134"/>
                    <a:pt x="729183" y="551596"/>
                  </a:cubicBezTo>
                  <a:cubicBezTo>
                    <a:pt x="729431" y="561664"/>
                    <a:pt x="731246" y="571733"/>
                    <a:pt x="732154" y="581801"/>
                  </a:cubicBezTo>
                  <a:cubicBezTo>
                    <a:pt x="732236" y="582791"/>
                    <a:pt x="731741" y="583947"/>
                    <a:pt x="731494" y="585020"/>
                  </a:cubicBezTo>
                  <a:cubicBezTo>
                    <a:pt x="730751" y="584689"/>
                    <a:pt x="730008" y="584442"/>
                    <a:pt x="729348" y="583947"/>
                  </a:cubicBezTo>
                  <a:cubicBezTo>
                    <a:pt x="719197" y="577510"/>
                    <a:pt x="708139" y="578417"/>
                    <a:pt x="697162" y="579820"/>
                  </a:cubicBezTo>
                  <a:cubicBezTo>
                    <a:pt x="691798" y="580481"/>
                    <a:pt x="686351" y="583534"/>
                    <a:pt x="681317" y="582709"/>
                  </a:cubicBezTo>
                  <a:cubicBezTo>
                    <a:pt x="668691" y="580728"/>
                    <a:pt x="664399" y="590136"/>
                    <a:pt x="659200" y="598884"/>
                  </a:cubicBezTo>
                  <a:cubicBezTo>
                    <a:pt x="651442" y="611923"/>
                    <a:pt x="643520" y="624880"/>
                    <a:pt x="635762" y="637919"/>
                  </a:cubicBezTo>
                  <a:cubicBezTo>
                    <a:pt x="633287" y="642046"/>
                    <a:pt x="630976" y="646337"/>
                    <a:pt x="628500" y="650546"/>
                  </a:cubicBezTo>
                  <a:cubicBezTo>
                    <a:pt x="628005" y="651371"/>
                    <a:pt x="627262" y="652114"/>
                    <a:pt x="626602" y="652857"/>
                  </a:cubicBezTo>
                  <a:cubicBezTo>
                    <a:pt x="626024" y="651784"/>
                    <a:pt x="625116" y="650794"/>
                    <a:pt x="624869" y="649638"/>
                  </a:cubicBezTo>
                  <a:cubicBezTo>
                    <a:pt x="624704" y="648235"/>
                    <a:pt x="624869" y="646667"/>
                    <a:pt x="625199" y="645264"/>
                  </a:cubicBezTo>
                  <a:cubicBezTo>
                    <a:pt x="627014" y="638415"/>
                    <a:pt x="628665" y="631482"/>
                    <a:pt x="631058" y="624798"/>
                  </a:cubicBezTo>
                  <a:cubicBezTo>
                    <a:pt x="632049" y="621992"/>
                    <a:pt x="634442" y="619598"/>
                    <a:pt x="636505" y="617370"/>
                  </a:cubicBezTo>
                  <a:cubicBezTo>
                    <a:pt x="639228" y="614399"/>
                    <a:pt x="639806" y="611428"/>
                    <a:pt x="638403" y="607302"/>
                  </a:cubicBezTo>
                  <a:cubicBezTo>
                    <a:pt x="637495" y="604661"/>
                    <a:pt x="637660" y="601277"/>
                    <a:pt x="638156" y="598472"/>
                  </a:cubicBezTo>
                  <a:cubicBezTo>
                    <a:pt x="639559" y="591044"/>
                    <a:pt x="641457" y="583699"/>
                    <a:pt x="643190" y="576354"/>
                  </a:cubicBezTo>
                  <a:cubicBezTo>
                    <a:pt x="643272" y="575859"/>
                    <a:pt x="643437" y="575446"/>
                    <a:pt x="643520" y="574951"/>
                  </a:cubicBezTo>
                  <a:lnTo>
                    <a:pt x="643520" y="574951"/>
                  </a:lnTo>
                  <a:cubicBezTo>
                    <a:pt x="645005" y="568432"/>
                    <a:pt x="646573" y="561912"/>
                    <a:pt x="648059" y="555475"/>
                  </a:cubicBezTo>
                  <a:cubicBezTo>
                    <a:pt x="650947" y="543343"/>
                    <a:pt x="653423" y="531129"/>
                    <a:pt x="656807" y="519163"/>
                  </a:cubicBezTo>
                  <a:cubicBezTo>
                    <a:pt x="658210" y="514211"/>
                    <a:pt x="659778" y="509920"/>
                    <a:pt x="655486" y="506041"/>
                  </a:cubicBezTo>
                  <a:cubicBezTo>
                    <a:pt x="650782" y="501832"/>
                    <a:pt x="645418" y="500347"/>
                    <a:pt x="639228" y="500924"/>
                  </a:cubicBezTo>
                  <a:cubicBezTo>
                    <a:pt x="631388" y="501585"/>
                    <a:pt x="623383" y="501337"/>
                    <a:pt x="615543" y="501172"/>
                  </a:cubicBezTo>
                  <a:cubicBezTo>
                    <a:pt x="608693" y="501007"/>
                    <a:pt x="601926" y="500099"/>
                    <a:pt x="595159" y="500182"/>
                  </a:cubicBezTo>
                  <a:cubicBezTo>
                    <a:pt x="588062" y="500182"/>
                    <a:pt x="581047" y="501337"/>
                    <a:pt x="574032" y="501172"/>
                  </a:cubicBezTo>
                  <a:cubicBezTo>
                    <a:pt x="572134" y="501172"/>
                    <a:pt x="569411" y="498284"/>
                    <a:pt x="568668" y="496138"/>
                  </a:cubicBezTo>
                  <a:cubicBezTo>
                    <a:pt x="563716" y="480953"/>
                    <a:pt x="559012" y="465685"/>
                    <a:pt x="554803" y="450253"/>
                  </a:cubicBezTo>
                  <a:cubicBezTo>
                    <a:pt x="552988" y="443733"/>
                    <a:pt x="552162" y="436801"/>
                    <a:pt x="551420" y="430034"/>
                  </a:cubicBezTo>
                  <a:cubicBezTo>
                    <a:pt x="549934" y="415674"/>
                    <a:pt x="549191" y="401232"/>
                    <a:pt x="547541" y="386872"/>
                  </a:cubicBezTo>
                  <a:cubicBezTo>
                    <a:pt x="546963" y="382085"/>
                    <a:pt x="546633" y="375896"/>
                    <a:pt x="540278" y="374988"/>
                  </a:cubicBezTo>
                  <a:cubicBezTo>
                    <a:pt x="538215" y="374658"/>
                    <a:pt x="534997" y="374906"/>
                    <a:pt x="534006" y="376226"/>
                  </a:cubicBezTo>
                  <a:cubicBezTo>
                    <a:pt x="532603" y="378207"/>
                    <a:pt x="532108" y="381590"/>
                    <a:pt x="532521" y="384066"/>
                  </a:cubicBezTo>
                  <a:cubicBezTo>
                    <a:pt x="534502" y="394960"/>
                    <a:pt x="536977" y="405771"/>
                    <a:pt x="539123" y="416664"/>
                  </a:cubicBezTo>
                  <a:cubicBezTo>
                    <a:pt x="542589" y="434243"/>
                    <a:pt x="545560" y="451986"/>
                    <a:pt x="549439" y="469482"/>
                  </a:cubicBezTo>
                  <a:cubicBezTo>
                    <a:pt x="551420" y="478477"/>
                    <a:pt x="555051" y="487142"/>
                    <a:pt x="557939" y="495973"/>
                  </a:cubicBezTo>
                  <a:cubicBezTo>
                    <a:pt x="558930" y="499026"/>
                    <a:pt x="557362" y="500512"/>
                    <a:pt x="553895" y="500182"/>
                  </a:cubicBezTo>
                  <a:cubicBezTo>
                    <a:pt x="544983" y="499191"/>
                    <a:pt x="536070" y="498284"/>
                    <a:pt x="527157" y="497541"/>
                  </a:cubicBezTo>
                  <a:cubicBezTo>
                    <a:pt x="515850" y="496551"/>
                    <a:pt x="504544" y="495808"/>
                    <a:pt x="493238" y="494817"/>
                  </a:cubicBezTo>
                  <a:cubicBezTo>
                    <a:pt x="489112" y="494487"/>
                    <a:pt x="485068" y="486812"/>
                    <a:pt x="483912" y="480128"/>
                  </a:cubicBezTo>
                  <a:cubicBezTo>
                    <a:pt x="481354" y="465108"/>
                    <a:pt x="478218" y="450170"/>
                    <a:pt x="475495" y="435150"/>
                  </a:cubicBezTo>
                  <a:cubicBezTo>
                    <a:pt x="474422" y="429374"/>
                    <a:pt x="473597" y="423597"/>
                    <a:pt x="473019" y="417820"/>
                  </a:cubicBezTo>
                  <a:cubicBezTo>
                    <a:pt x="471698" y="404120"/>
                    <a:pt x="470461" y="390338"/>
                    <a:pt x="469305" y="376639"/>
                  </a:cubicBezTo>
                  <a:cubicBezTo>
                    <a:pt x="468975" y="372182"/>
                    <a:pt x="466664" y="370614"/>
                    <a:pt x="462868" y="371027"/>
                  </a:cubicBezTo>
                  <a:cubicBezTo>
                    <a:pt x="459072" y="371440"/>
                    <a:pt x="457751" y="374080"/>
                    <a:pt x="458247" y="377794"/>
                  </a:cubicBezTo>
                  <a:cubicBezTo>
                    <a:pt x="459484" y="388193"/>
                    <a:pt x="460887" y="398591"/>
                    <a:pt x="462290" y="408989"/>
                  </a:cubicBezTo>
                  <a:cubicBezTo>
                    <a:pt x="463033" y="414354"/>
                    <a:pt x="463528" y="419800"/>
                    <a:pt x="464436" y="425165"/>
                  </a:cubicBezTo>
                  <a:cubicBezTo>
                    <a:pt x="466499" y="437379"/>
                    <a:pt x="468727" y="449593"/>
                    <a:pt x="471038" y="461807"/>
                  </a:cubicBezTo>
                  <a:cubicBezTo>
                    <a:pt x="472854" y="471545"/>
                    <a:pt x="474917" y="481201"/>
                    <a:pt x="476568" y="490939"/>
                  </a:cubicBezTo>
                  <a:cubicBezTo>
                    <a:pt x="476733" y="492094"/>
                    <a:pt x="474835" y="494817"/>
                    <a:pt x="474009" y="494735"/>
                  </a:cubicBezTo>
                  <a:cubicBezTo>
                    <a:pt x="460640" y="494075"/>
                    <a:pt x="447270" y="493580"/>
                    <a:pt x="433901" y="492177"/>
                  </a:cubicBezTo>
                  <a:cubicBezTo>
                    <a:pt x="421027" y="490774"/>
                    <a:pt x="415580" y="484089"/>
                    <a:pt x="413930" y="469977"/>
                  </a:cubicBezTo>
                  <a:cubicBezTo>
                    <a:pt x="412692" y="458836"/>
                    <a:pt x="409968" y="448025"/>
                    <a:pt x="407740" y="437049"/>
                  </a:cubicBezTo>
                  <a:cubicBezTo>
                    <a:pt x="407410" y="435481"/>
                    <a:pt x="407162" y="433913"/>
                    <a:pt x="406832" y="432344"/>
                  </a:cubicBezTo>
                  <a:cubicBezTo>
                    <a:pt x="405017" y="422524"/>
                    <a:pt x="403449" y="412703"/>
                    <a:pt x="401881" y="402882"/>
                  </a:cubicBezTo>
                  <a:cubicBezTo>
                    <a:pt x="400643" y="395125"/>
                    <a:pt x="398910" y="387285"/>
                    <a:pt x="398332" y="379445"/>
                  </a:cubicBezTo>
                  <a:cubicBezTo>
                    <a:pt x="397094" y="364260"/>
                    <a:pt x="396599" y="348992"/>
                    <a:pt x="395691" y="333725"/>
                  </a:cubicBezTo>
                  <a:cubicBezTo>
                    <a:pt x="395526" y="331084"/>
                    <a:pt x="394948" y="328360"/>
                    <a:pt x="394453" y="325720"/>
                  </a:cubicBezTo>
                  <a:cubicBezTo>
                    <a:pt x="393793" y="321263"/>
                    <a:pt x="390657" y="319943"/>
                    <a:pt x="387438" y="321098"/>
                  </a:cubicBezTo>
                  <a:cubicBezTo>
                    <a:pt x="385375" y="321841"/>
                    <a:pt x="382734" y="324399"/>
                    <a:pt x="382404" y="326545"/>
                  </a:cubicBezTo>
                  <a:cubicBezTo>
                    <a:pt x="379186" y="345443"/>
                    <a:pt x="376792" y="364425"/>
                    <a:pt x="373491" y="383323"/>
                  </a:cubicBezTo>
                  <a:lnTo>
                    <a:pt x="373326" y="384066"/>
                  </a:lnTo>
                  <a:cubicBezTo>
                    <a:pt x="370850" y="398178"/>
                    <a:pt x="367632" y="412125"/>
                    <a:pt x="364578" y="426155"/>
                  </a:cubicBezTo>
                  <a:cubicBezTo>
                    <a:pt x="362350" y="436388"/>
                    <a:pt x="360039" y="446539"/>
                    <a:pt x="357646" y="456690"/>
                  </a:cubicBezTo>
                  <a:cubicBezTo>
                    <a:pt x="355335" y="466181"/>
                    <a:pt x="352942" y="475671"/>
                    <a:pt x="350136" y="484997"/>
                  </a:cubicBezTo>
                  <a:cubicBezTo>
                    <a:pt x="349558" y="486977"/>
                    <a:pt x="346752" y="489371"/>
                    <a:pt x="344854" y="489453"/>
                  </a:cubicBezTo>
                  <a:cubicBezTo>
                    <a:pt x="328679" y="490196"/>
                    <a:pt x="312504" y="490691"/>
                    <a:pt x="296328" y="490856"/>
                  </a:cubicBezTo>
                  <a:cubicBezTo>
                    <a:pt x="289396" y="490856"/>
                    <a:pt x="282299" y="490278"/>
                    <a:pt x="275367" y="489453"/>
                  </a:cubicBezTo>
                  <a:cubicBezTo>
                    <a:pt x="274046" y="489288"/>
                    <a:pt x="271818" y="486317"/>
                    <a:pt x="271983" y="485079"/>
                  </a:cubicBezTo>
                  <a:cubicBezTo>
                    <a:pt x="276687" y="459743"/>
                    <a:pt x="280648" y="434160"/>
                    <a:pt x="286838" y="409237"/>
                  </a:cubicBezTo>
                  <a:lnTo>
                    <a:pt x="286838" y="409237"/>
                  </a:lnTo>
                  <a:cubicBezTo>
                    <a:pt x="291789" y="389430"/>
                    <a:pt x="299217" y="370367"/>
                    <a:pt x="305654" y="351055"/>
                  </a:cubicBezTo>
                  <a:cubicBezTo>
                    <a:pt x="307387" y="345856"/>
                    <a:pt x="309038" y="340657"/>
                    <a:pt x="311101" y="335705"/>
                  </a:cubicBezTo>
                  <a:cubicBezTo>
                    <a:pt x="312834" y="331579"/>
                    <a:pt x="312916" y="328113"/>
                    <a:pt x="308790" y="326215"/>
                  </a:cubicBezTo>
                  <a:cubicBezTo>
                    <a:pt x="303921" y="323986"/>
                    <a:pt x="299299" y="326710"/>
                    <a:pt x="297566" y="332487"/>
                  </a:cubicBezTo>
                  <a:cubicBezTo>
                    <a:pt x="295421" y="339667"/>
                    <a:pt x="293440" y="346929"/>
                    <a:pt x="291624" y="354191"/>
                  </a:cubicBezTo>
                  <a:cubicBezTo>
                    <a:pt x="289396" y="362857"/>
                    <a:pt x="287168" y="371605"/>
                    <a:pt x="285352" y="380352"/>
                  </a:cubicBezTo>
                  <a:cubicBezTo>
                    <a:pt x="283454" y="389265"/>
                    <a:pt x="282299" y="398261"/>
                    <a:pt x="280236" y="407174"/>
                  </a:cubicBezTo>
                  <a:cubicBezTo>
                    <a:pt x="278255" y="415839"/>
                    <a:pt x="275119" y="424257"/>
                    <a:pt x="273056" y="432922"/>
                  </a:cubicBezTo>
                  <a:cubicBezTo>
                    <a:pt x="269920" y="446539"/>
                    <a:pt x="267361" y="460239"/>
                    <a:pt x="264308" y="473938"/>
                  </a:cubicBezTo>
                  <a:cubicBezTo>
                    <a:pt x="263483" y="477652"/>
                    <a:pt x="262327" y="481531"/>
                    <a:pt x="260512" y="484749"/>
                  </a:cubicBezTo>
                  <a:cubicBezTo>
                    <a:pt x="259521" y="486565"/>
                    <a:pt x="256715" y="487968"/>
                    <a:pt x="254735" y="488133"/>
                  </a:cubicBezTo>
                  <a:cubicBezTo>
                    <a:pt x="237487" y="489701"/>
                    <a:pt x="220156" y="490856"/>
                    <a:pt x="202908" y="492259"/>
                  </a:cubicBezTo>
                  <a:cubicBezTo>
                    <a:pt x="200184" y="492507"/>
                    <a:pt x="197544" y="493084"/>
                    <a:pt x="194820" y="493580"/>
                  </a:cubicBezTo>
                  <a:cubicBezTo>
                    <a:pt x="192509" y="493910"/>
                    <a:pt x="191106" y="493497"/>
                    <a:pt x="190281" y="492424"/>
                  </a:cubicBezTo>
                  <a:cubicBezTo>
                    <a:pt x="189208" y="491186"/>
                    <a:pt x="189208" y="489041"/>
                    <a:pt x="189703" y="486812"/>
                  </a:cubicBezTo>
                  <a:cubicBezTo>
                    <a:pt x="193087" y="472123"/>
                    <a:pt x="198286" y="457680"/>
                    <a:pt x="200184" y="442825"/>
                  </a:cubicBezTo>
                  <a:cubicBezTo>
                    <a:pt x="202825" y="422606"/>
                    <a:pt x="209345" y="403708"/>
                    <a:pt x="214379" y="384396"/>
                  </a:cubicBezTo>
                  <a:cubicBezTo>
                    <a:pt x="217433" y="372512"/>
                    <a:pt x="223292" y="361536"/>
                    <a:pt x="226758" y="349735"/>
                  </a:cubicBezTo>
                  <a:cubicBezTo>
                    <a:pt x="228986" y="342225"/>
                    <a:pt x="229481" y="334055"/>
                    <a:pt x="229729" y="326132"/>
                  </a:cubicBezTo>
                  <a:cubicBezTo>
                    <a:pt x="229729" y="324399"/>
                    <a:pt x="224282" y="320520"/>
                    <a:pt x="222962" y="321181"/>
                  </a:cubicBezTo>
                  <a:cubicBezTo>
                    <a:pt x="219908" y="322749"/>
                    <a:pt x="216030" y="326380"/>
                    <a:pt x="215699" y="329516"/>
                  </a:cubicBezTo>
                  <a:cubicBezTo>
                    <a:pt x="213306" y="349735"/>
                    <a:pt x="208355" y="369211"/>
                    <a:pt x="203238" y="388688"/>
                  </a:cubicBezTo>
                  <a:cubicBezTo>
                    <a:pt x="198121" y="408164"/>
                    <a:pt x="193417" y="427805"/>
                    <a:pt x="188466" y="447364"/>
                  </a:cubicBezTo>
                  <a:cubicBezTo>
                    <a:pt x="185082" y="460981"/>
                    <a:pt x="181616" y="474598"/>
                    <a:pt x="178067" y="488215"/>
                  </a:cubicBezTo>
                  <a:cubicBezTo>
                    <a:pt x="176829" y="493002"/>
                    <a:pt x="169402" y="498944"/>
                    <a:pt x="165440" y="497211"/>
                  </a:cubicBezTo>
                  <a:cubicBezTo>
                    <a:pt x="158096" y="494157"/>
                    <a:pt x="151411" y="495808"/>
                    <a:pt x="144066" y="497128"/>
                  </a:cubicBezTo>
                  <a:cubicBezTo>
                    <a:pt x="136308" y="498531"/>
                    <a:pt x="128138" y="497046"/>
                    <a:pt x="120216" y="497541"/>
                  </a:cubicBezTo>
                  <a:cubicBezTo>
                    <a:pt x="112541" y="498119"/>
                    <a:pt x="104701" y="495065"/>
                    <a:pt x="97191" y="499769"/>
                  </a:cubicBezTo>
                  <a:cubicBezTo>
                    <a:pt x="95788" y="500677"/>
                    <a:pt x="93807" y="499191"/>
                    <a:pt x="95127" y="495478"/>
                  </a:cubicBezTo>
                  <a:cubicBezTo>
                    <a:pt x="100657" y="479632"/>
                    <a:pt x="105526" y="463622"/>
                    <a:pt x="110477" y="447529"/>
                  </a:cubicBezTo>
                  <a:cubicBezTo>
                    <a:pt x="117822" y="423844"/>
                    <a:pt x="129871" y="402882"/>
                    <a:pt x="141755" y="381590"/>
                  </a:cubicBezTo>
                  <a:cubicBezTo>
                    <a:pt x="154134" y="359391"/>
                    <a:pt x="169897" y="340409"/>
                    <a:pt x="185990" y="321511"/>
                  </a:cubicBezTo>
                  <a:cubicBezTo>
                    <a:pt x="188053" y="319117"/>
                    <a:pt x="190529" y="317137"/>
                    <a:pt x="192344" y="314578"/>
                  </a:cubicBezTo>
                  <a:cubicBezTo>
                    <a:pt x="195233" y="310452"/>
                    <a:pt x="193170" y="306408"/>
                    <a:pt x="188300" y="306161"/>
                  </a:cubicBezTo>
                  <a:cubicBezTo>
                    <a:pt x="180956" y="305748"/>
                    <a:pt x="177820" y="311937"/>
                    <a:pt x="173941" y="316889"/>
                  </a:cubicBezTo>
                  <a:cubicBezTo>
                    <a:pt x="171382" y="320190"/>
                    <a:pt x="168246" y="322996"/>
                    <a:pt x="165688" y="326297"/>
                  </a:cubicBezTo>
                  <a:cubicBezTo>
                    <a:pt x="161809" y="331331"/>
                    <a:pt x="157930" y="336366"/>
                    <a:pt x="154382" y="341730"/>
                  </a:cubicBezTo>
                  <a:cubicBezTo>
                    <a:pt x="148440" y="350725"/>
                    <a:pt x="142333" y="359556"/>
                    <a:pt x="137134" y="368964"/>
                  </a:cubicBezTo>
                  <a:cubicBezTo>
                    <a:pt x="128963" y="383901"/>
                    <a:pt x="121041" y="399086"/>
                    <a:pt x="114026" y="414766"/>
                  </a:cubicBezTo>
                  <a:cubicBezTo>
                    <a:pt x="109240" y="425495"/>
                    <a:pt x="106269" y="437214"/>
                    <a:pt x="102225" y="448355"/>
                  </a:cubicBezTo>
                  <a:cubicBezTo>
                    <a:pt x="101647" y="450005"/>
                    <a:pt x="99749" y="451078"/>
                    <a:pt x="98511" y="452481"/>
                  </a:cubicBezTo>
                  <a:cubicBezTo>
                    <a:pt x="98016" y="450418"/>
                    <a:pt x="96695" y="448025"/>
                    <a:pt x="97191" y="446209"/>
                  </a:cubicBezTo>
                  <a:cubicBezTo>
                    <a:pt x="102720" y="426485"/>
                    <a:pt x="109487" y="407339"/>
                    <a:pt x="118730" y="389183"/>
                  </a:cubicBezTo>
                  <a:cubicBezTo>
                    <a:pt x="125415" y="375979"/>
                    <a:pt x="130779" y="361949"/>
                    <a:pt x="137546" y="348827"/>
                  </a:cubicBezTo>
                  <a:cubicBezTo>
                    <a:pt x="146459" y="331414"/>
                    <a:pt x="156032" y="314413"/>
                    <a:pt x="165688" y="297413"/>
                  </a:cubicBezTo>
                  <a:cubicBezTo>
                    <a:pt x="176086" y="279092"/>
                    <a:pt x="186485" y="260853"/>
                    <a:pt x="197461" y="243027"/>
                  </a:cubicBezTo>
                  <a:cubicBezTo>
                    <a:pt x="202990" y="234032"/>
                    <a:pt x="209510" y="225697"/>
                    <a:pt x="216525" y="217939"/>
                  </a:cubicBezTo>
                  <a:cubicBezTo>
                    <a:pt x="220238" y="213813"/>
                    <a:pt x="225933" y="211750"/>
                    <a:pt x="230554" y="208449"/>
                  </a:cubicBezTo>
                  <a:cubicBezTo>
                    <a:pt x="232700" y="206963"/>
                    <a:pt x="234681" y="204982"/>
                    <a:pt x="236249" y="202837"/>
                  </a:cubicBezTo>
                  <a:cubicBezTo>
                    <a:pt x="238725" y="199453"/>
                    <a:pt x="236661" y="194832"/>
                    <a:pt x="232700" y="195492"/>
                  </a:cubicBezTo>
                  <a:cubicBezTo>
                    <a:pt x="227501" y="196400"/>
                    <a:pt x="221476" y="197472"/>
                    <a:pt x="217845" y="200856"/>
                  </a:cubicBezTo>
                  <a:cubicBezTo>
                    <a:pt x="209923" y="208366"/>
                    <a:pt x="202413" y="216784"/>
                    <a:pt x="196388" y="226027"/>
                  </a:cubicBezTo>
                  <a:cubicBezTo>
                    <a:pt x="184422" y="244430"/>
                    <a:pt x="173115" y="263412"/>
                    <a:pt x="162304" y="282723"/>
                  </a:cubicBezTo>
                  <a:cubicBezTo>
                    <a:pt x="150173" y="304262"/>
                    <a:pt x="138454" y="326132"/>
                    <a:pt x="127230" y="348167"/>
                  </a:cubicBezTo>
                  <a:cubicBezTo>
                    <a:pt x="119886" y="362609"/>
                    <a:pt x="112953" y="377381"/>
                    <a:pt x="106846" y="392484"/>
                  </a:cubicBezTo>
                  <a:cubicBezTo>
                    <a:pt x="100492" y="408329"/>
                    <a:pt x="94962" y="424587"/>
                    <a:pt x="89598" y="440845"/>
                  </a:cubicBezTo>
                  <a:cubicBezTo>
                    <a:pt x="84399" y="456690"/>
                    <a:pt x="81015" y="473030"/>
                    <a:pt x="79612" y="489866"/>
                  </a:cubicBezTo>
                  <a:cubicBezTo>
                    <a:pt x="78457" y="503648"/>
                    <a:pt x="76476" y="517430"/>
                    <a:pt x="74826" y="531212"/>
                  </a:cubicBezTo>
                  <a:cubicBezTo>
                    <a:pt x="74826" y="531625"/>
                    <a:pt x="74826" y="532120"/>
                    <a:pt x="74826" y="532532"/>
                  </a:cubicBezTo>
                  <a:cubicBezTo>
                    <a:pt x="74496" y="537319"/>
                    <a:pt x="76559" y="541858"/>
                    <a:pt x="80603" y="541610"/>
                  </a:cubicBezTo>
                  <a:cubicBezTo>
                    <a:pt x="82831" y="541528"/>
                    <a:pt x="85554" y="536411"/>
                    <a:pt x="86875" y="533028"/>
                  </a:cubicBezTo>
                  <a:cubicBezTo>
                    <a:pt x="88443" y="528901"/>
                    <a:pt x="88525" y="524115"/>
                    <a:pt x="89598" y="519741"/>
                  </a:cubicBezTo>
                  <a:cubicBezTo>
                    <a:pt x="90011" y="518255"/>
                    <a:pt x="91496" y="517100"/>
                    <a:pt x="92487" y="515862"/>
                  </a:cubicBezTo>
                  <a:cubicBezTo>
                    <a:pt x="93147" y="517512"/>
                    <a:pt x="94467" y="519328"/>
                    <a:pt x="94302" y="520896"/>
                  </a:cubicBezTo>
                  <a:cubicBezTo>
                    <a:pt x="93889" y="525600"/>
                    <a:pt x="92321" y="530304"/>
                    <a:pt x="92074" y="535008"/>
                  </a:cubicBezTo>
                  <a:cubicBezTo>
                    <a:pt x="91249" y="548047"/>
                    <a:pt x="96035" y="559684"/>
                    <a:pt x="100162" y="571568"/>
                  </a:cubicBezTo>
                  <a:cubicBezTo>
                    <a:pt x="102225" y="577510"/>
                    <a:pt x="104040" y="583534"/>
                    <a:pt x="105361" y="589641"/>
                  </a:cubicBezTo>
                  <a:cubicBezTo>
                    <a:pt x="106186" y="593355"/>
                    <a:pt x="103875" y="592612"/>
                    <a:pt x="101730" y="591704"/>
                  </a:cubicBezTo>
                  <a:cubicBezTo>
                    <a:pt x="96695" y="589559"/>
                    <a:pt x="90671" y="588238"/>
                    <a:pt x="87040" y="592199"/>
                  </a:cubicBezTo>
                  <a:cubicBezTo>
                    <a:pt x="81263" y="598554"/>
                    <a:pt x="72515" y="598224"/>
                    <a:pt x="67151" y="604083"/>
                  </a:cubicBezTo>
                  <a:cubicBezTo>
                    <a:pt x="62447" y="609283"/>
                    <a:pt x="58485" y="615390"/>
                    <a:pt x="54524" y="621414"/>
                  </a:cubicBezTo>
                  <a:cubicBezTo>
                    <a:pt x="46849" y="633215"/>
                    <a:pt x="43465" y="646585"/>
                    <a:pt x="44126" y="660945"/>
                  </a:cubicBezTo>
                  <a:cubicBezTo>
                    <a:pt x="44703" y="672333"/>
                    <a:pt x="48169" y="683062"/>
                    <a:pt x="52626" y="693378"/>
                  </a:cubicBezTo>
                  <a:cubicBezTo>
                    <a:pt x="60879" y="712524"/>
                    <a:pt x="67151" y="732991"/>
                    <a:pt x="77467" y="750734"/>
                  </a:cubicBezTo>
                  <a:cubicBezTo>
                    <a:pt x="88608" y="769880"/>
                    <a:pt x="103710" y="786138"/>
                    <a:pt x="122196" y="798270"/>
                  </a:cubicBezTo>
                  <a:cubicBezTo>
                    <a:pt x="129624" y="803139"/>
                    <a:pt x="136969" y="807348"/>
                    <a:pt x="145221" y="810236"/>
                  </a:cubicBezTo>
                  <a:cubicBezTo>
                    <a:pt x="148110" y="811226"/>
                    <a:pt x="149925" y="815600"/>
                    <a:pt x="152649" y="817746"/>
                  </a:cubicBezTo>
                  <a:cubicBezTo>
                    <a:pt x="164863" y="827484"/>
                    <a:pt x="167504" y="842422"/>
                    <a:pt x="171795" y="856699"/>
                  </a:cubicBezTo>
                  <a:cubicBezTo>
                    <a:pt x="175344" y="868665"/>
                    <a:pt x="180213" y="880219"/>
                    <a:pt x="184669" y="891855"/>
                  </a:cubicBezTo>
                  <a:cubicBezTo>
                    <a:pt x="187970" y="900521"/>
                    <a:pt x="190776" y="909434"/>
                    <a:pt x="195068" y="917521"/>
                  </a:cubicBezTo>
                  <a:cubicBezTo>
                    <a:pt x="197131" y="921400"/>
                    <a:pt x="201752" y="924123"/>
                    <a:pt x="205714" y="926269"/>
                  </a:cubicBezTo>
                  <a:cubicBezTo>
                    <a:pt x="219331" y="933531"/>
                    <a:pt x="230554" y="944425"/>
                    <a:pt x="243181" y="953255"/>
                  </a:cubicBezTo>
                  <a:cubicBezTo>
                    <a:pt x="258861" y="964232"/>
                    <a:pt x="274211" y="975703"/>
                    <a:pt x="291212" y="984451"/>
                  </a:cubicBezTo>
                  <a:cubicBezTo>
                    <a:pt x="298804" y="988329"/>
                    <a:pt x="305241" y="994767"/>
                    <a:pt x="312174" y="1000131"/>
                  </a:cubicBezTo>
                  <a:cubicBezTo>
                    <a:pt x="312999" y="1000791"/>
                    <a:pt x="313742" y="1002194"/>
                    <a:pt x="313742" y="1003349"/>
                  </a:cubicBezTo>
                  <a:cubicBezTo>
                    <a:pt x="313907" y="1016389"/>
                    <a:pt x="313907" y="1029510"/>
                    <a:pt x="313989" y="1042550"/>
                  </a:cubicBezTo>
                  <a:cubicBezTo>
                    <a:pt x="313989" y="1047666"/>
                    <a:pt x="313989" y="1052783"/>
                    <a:pt x="313824" y="1057900"/>
                  </a:cubicBezTo>
                  <a:cubicBezTo>
                    <a:pt x="313494" y="1067803"/>
                    <a:pt x="313081" y="1077789"/>
                    <a:pt x="312586" y="1087692"/>
                  </a:cubicBezTo>
                  <a:cubicBezTo>
                    <a:pt x="312504" y="1089838"/>
                    <a:pt x="312421" y="1092066"/>
                    <a:pt x="312421" y="1094212"/>
                  </a:cubicBezTo>
                  <a:cubicBezTo>
                    <a:pt x="312256" y="1097843"/>
                    <a:pt x="312009" y="1101474"/>
                    <a:pt x="311183" y="1104858"/>
                  </a:cubicBezTo>
                  <a:cubicBezTo>
                    <a:pt x="310358" y="1108159"/>
                    <a:pt x="307222" y="1111460"/>
                    <a:pt x="304334" y="1113440"/>
                  </a:cubicBezTo>
                  <a:cubicBezTo>
                    <a:pt x="294843" y="1119878"/>
                    <a:pt x="284527" y="1124994"/>
                    <a:pt x="275449" y="1132009"/>
                  </a:cubicBezTo>
                  <a:cubicBezTo>
                    <a:pt x="270993" y="1135475"/>
                    <a:pt x="270497" y="1133247"/>
                    <a:pt x="268764" y="1130111"/>
                  </a:cubicBezTo>
                  <a:cubicBezTo>
                    <a:pt x="267774" y="1128295"/>
                    <a:pt x="266619" y="1126562"/>
                    <a:pt x="265298" y="1125077"/>
                  </a:cubicBezTo>
                  <a:cubicBezTo>
                    <a:pt x="262327" y="1121776"/>
                    <a:pt x="258861" y="1121776"/>
                    <a:pt x="255312" y="1124169"/>
                  </a:cubicBezTo>
                  <a:cubicBezTo>
                    <a:pt x="248710" y="1128708"/>
                    <a:pt x="241943" y="1127718"/>
                    <a:pt x="238147" y="1120620"/>
                  </a:cubicBezTo>
                  <a:cubicBezTo>
                    <a:pt x="235506" y="1115751"/>
                    <a:pt x="232122" y="1114843"/>
                    <a:pt x="227583" y="1114513"/>
                  </a:cubicBezTo>
                  <a:cubicBezTo>
                    <a:pt x="220569" y="1114018"/>
                    <a:pt x="213554" y="1112945"/>
                    <a:pt x="206539" y="1111872"/>
                  </a:cubicBezTo>
                  <a:cubicBezTo>
                    <a:pt x="205466" y="1111707"/>
                    <a:pt x="204558" y="1110635"/>
                    <a:pt x="203568" y="1110057"/>
                  </a:cubicBezTo>
                  <a:cubicBezTo>
                    <a:pt x="204393" y="1109067"/>
                    <a:pt x="205053" y="1107746"/>
                    <a:pt x="206126" y="1107334"/>
                  </a:cubicBezTo>
                  <a:cubicBezTo>
                    <a:pt x="208272" y="1106426"/>
                    <a:pt x="210500" y="1105353"/>
                    <a:pt x="212728" y="1105518"/>
                  </a:cubicBezTo>
                  <a:cubicBezTo>
                    <a:pt x="218010" y="1105766"/>
                    <a:pt x="223374" y="1105848"/>
                    <a:pt x="228739" y="1106013"/>
                  </a:cubicBezTo>
                  <a:cubicBezTo>
                    <a:pt x="236414" y="1106261"/>
                    <a:pt x="244089" y="1106756"/>
                    <a:pt x="251434" y="1108654"/>
                  </a:cubicBezTo>
                  <a:cubicBezTo>
                    <a:pt x="259274" y="1110635"/>
                    <a:pt x="264803" y="1108241"/>
                    <a:pt x="271405" y="1105930"/>
                  </a:cubicBezTo>
                  <a:cubicBezTo>
                    <a:pt x="276192" y="1104197"/>
                    <a:pt x="282216" y="1106591"/>
                    <a:pt x="286260" y="1101557"/>
                  </a:cubicBezTo>
                  <a:cubicBezTo>
                    <a:pt x="287828" y="1099576"/>
                    <a:pt x="289149" y="1097183"/>
                    <a:pt x="290634" y="1095037"/>
                  </a:cubicBezTo>
                  <a:cubicBezTo>
                    <a:pt x="288241" y="1093221"/>
                    <a:pt x="285765" y="1089920"/>
                    <a:pt x="283372" y="1089920"/>
                  </a:cubicBezTo>
                  <a:cubicBezTo>
                    <a:pt x="277100" y="1089920"/>
                    <a:pt x="277925" y="1087197"/>
                    <a:pt x="279328" y="1082493"/>
                  </a:cubicBezTo>
                  <a:cubicBezTo>
                    <a:pt x="282216" y="1073085"/>
                    <a:pt x="282794" y="1063842"/>
                    <a:pt x="277430" y="1054681"/>
                  </a:cubicBezTo>
                  <a:cubicBezTo>
                    <a:pt x="274129" y="1049069"/>
                    <a:pt x="272726" y="1042302"/>
                    <a:pt x="269755" y="1036360"/>
                  </a:cubicBezTo>
                  <a:cubicBezTo>
                    <a:pt x="268022" y="1032894"/>
                    <a:pt x="264968" y="1030171"/>
                    <a:pt x="262492" y="1027035"/>
                  </a:cubicBezTo>
                  <a:cubicBezTo>
                    <a:pt x="257953" y="1021175"/>
                    <a:pt x="252341" y="1015893"/>
                    <a:pt x="249123" y="1009374"/>
                  </a:cubicBezTo>
                  <a:cubicBezTo>
                    <a:pt x="248710" y="1008549"/>
                    <a:pt x="248298" y="1007723"/>
                    <a:pt x="247885" y="1006898"/>
                  </a:cubicBezTo>
                  <a:cubicBezTo>
                    <a:pt x="241448" y="994519"/>
                    <a:pt x="233690" y="984368"/>
                    <a:pt x="220569" y="978921"/>
                  </a:cubicBezTo>
                  <a:cubicBezTo>
                    <a:pt x="215039" y="976611"/>
                    <a:pt x="209923" y="971824"/>
                    <a:pt x="205714" y="967037"/>
                  </a:cubicBezTo>
                  <a:cubicBezTo>
                    <a:pt x="194655" y="954411"/>
                    <a:pt x="181698" y="944590"/>
                    <a:pt x="168329" y="935017"/>
                  </a:cubicBezTo>
                  <a:cubicBezTo>
                    <a:pt x="162139" y="930643"/>
                    <a:pt x="157270" y="923876"/>
                    <a:pt x="152401" y="917686"/>
                  </a:cubicBezTo>
                  <a:cubicBezTo>
                    <a:pt x="147367" y="911332"/>
                    <a:pt x="143653" y="903739"/>
                    <a:pt x="138289" y="897715"/>
                  </a:cubicBezTo>
                  <a:cubicBezTo>
                    <a:pt x="127726" y="885748"/>
                    <a:pt x="117327" y="873452"/>
                    <a:pt x="110808" y="858432"/>
                  </a:cubicBezTo>
                  <a:cubicBezTo>
                    <a:pt x="104040" y="842752"/>
                    <a:pt x="95870" y="826989"/>
                    <a:pt x="102307" y="808503"/>
                  </a:cubicBezTo>
                  <a:cubicBezTo>
                    <a:pt x="103463" y="805119"/>
                    <a:pt x="97603" y="800663"/>
                    <a:pt x="93807" y="802148"/>
                  </a:cubicBezTo>
                  <a:cubicBezTo>
                    <a:pt x="90093" y="803551"/>
                    <a:pt x="86462" y="805449"/>
                    <a:pt x="82996" y="807430"/>
                  </a:cubicBezTo>
                  <a:cubicBezTo>
                    <a:pt x="82006" y="808008"/>
                    <a:pt x="80850" y="809741"/>
                    <a:pt x="80933" y="810896"/>
                  </a:cubicBezTo>
                  <a:cubicBezTo>
                    <a:pt x="81263" y="815930"/>
                    <a:pt x="82006" y="820882"/>
                    <a:pt x="82748" y="825834"/>
                  </a:cubicBezTo>
                  <a:cubicBezTo>
                    <a:pt x="83656" y="831776"/>
                    <a:pt x="86545" y="838130"/>
                    <a:pt x="85389" y="843494"/>
                  </a:cubicBezTo>
                  <a:cubicBezTo>
                    <a:pt x="82253" y="857441"/>
                    <a:pt x="86132" y="870728"/>
                    <a:pt x="87617" y="884098"/>
                  </a:cubicBezTo>
                  <a:cubicBezTo>
                    <a:pt x="88360" y="891278"/>
                    <a:pt x="95705" y="897385"/>
                    <a:pt x="99171" y="904482"/>
                  </a:cubicBezTo>
                  <a:cubicBezTo>
                    <a:pt x="103628" y="913477"/>
                    <a:pt x="107011" y="923381"/>
                    <a:pt x="114686" y="929818"/>
                  </a:cubicBezTo>
                  <a:cubicBezTo>
                    <a:pt x="121784" y="935760"/>
                    <a:pt x="129459" y="941041"/>
                    <a:pt x="137381" y="945745"/>
                  </a:cubicBezTo>
                  <a:cubicBezTo>
                    <a:pt x="151411" y="954163"/>
                    <a:pt x="166266" y="961261"/>
                    <a:pt x="179965" y="970256"/>
                  </a:cubicBezTo>
                  <a:cubicBezTo>
                    <a:pt x="191767" y="978014"/>
                    <a:pt x="204146" y="984946"/>
                    <a:pt x="211656" y="999388"/>
                  </a:cubicBezTo>
                  <a:cubicBezTo>
                    <a:pt x="212151" y="1000378"/>
                    <a:pt x="212728" y="1001369"/>
                    <a:pt x="213306" y="1002442"/>
                  </a:cubicBezTo>
                  <a:cubicBezTo>
                    <a:pt x="221559" y="1017461"/>
                    <a:pt x="232452" y="1030996"/>
                    <a:pt x="241530" y="1045521"/>
                  </a:cubicBezTo>
                  <a:cubicBezTo>
                    <a:pt x="248463" y="1056662"/>
                    <a:pt x="255230" y="1068051"/>
                    <a:pt x="255065" y="1082328"/>
                  </a:cubicBezTo>
                  <a:cubicBezTo>
                    <a:pt x="254900" y="1091323"/>
                    <a:pt x="252837" y="1093386"/>
                    <a:pt x="244501" y="1093551"/>
                  </a:cubicBezTo>
                  <a:cubicBezTo>
                    <a:pt x="239385" y="1093634"/>
                    <a:pt x="234186" y="1094624"/>
                    <a:pt x="229069" y="1094707"/>
                  </a:cubicBezTo>
                  <a:cubicBezTo>
                    <a:pt x="227088" y="1094707"/>
                    <a:pt x="225108" y="1093469"/>
                    <a:pt x="223127" y="1092809"/>
                  </a:cubicBezTo>
                  <a:cubicBezTo>
                    <a:pt x="224695" y="1091571"/>
                    <a:pt x="226098" y="1089920"/>
                    <a:pt x="227831" y="1089260"/>
                  </a:cubicBezTo>
                  <a:cubicBezTo>
                    <a:pt x="238147" y="1085381"/>
                    <a:pt x="241035" y="1082410"/>
                    <a:pt x="238725" y="1073662"/>
                  </a:cubicBezTo>
                  <a:cubicBezTo>
                    <a:pt x="237404" y="1068793"/>
                    <a:pt x="232783" y="1064584"/>
                    <a:pt x="228904" y="1061036"/>
                  </a:cubicBezTo>
                  <a:cubicBezTo>
                    <a:pt x="216112" y="1049400"/>
                    <a:pt x="203155" y="1038011"/>
                    <a:pt x="189951" y="1026952"/>
                  </a:cubicBezTo>
                  <a:cubicBezTo>
                    <a:pt x="179222" y="1018039"/>
                    <a:pt x="167916" y="1009869"/>
                    <a:pt x="157023" y="1001204"/>
                  </a:cubicBezTo>
                  <a:cubicBezTo>
                    <a:pt x="153061" y="998068"/>
                    <a:pt x="149265" y="994602"/>
                    <a:pt x="145634" y="990970"/>
                  </a:cubicBezTo>
                  <a:cubicBezTo>
                    <a:pt x="137216" y="982552"/>
                    <a:pt x="129459" y="973310"/>
                    <a:pt x="120463" y="965634"/>
                  </a:cubicBezTo>
                  <a:cubicBezTo>
                    <a:pt x="107424" y="954493"/>
                    <a:pt x="93229" y="944920"/>
                    <a:pt x="80107" y="933862"/>
                  </a:cubicBezTo>
                  <a:cubicBezTo>
                    <a:pt x="72350" y="927342"/>
                    <a:pt x="65665" y="919337"/>
                    <a:pt x="58568" y="911909"/>
                  </a:cubicBezTo>
                  <a:cubicBezTo>
                    <a:pt x="48665" y="901676"/>
                    <a:pt x="38596" y="891525"/>
                    <a:pt x="28858" y="881127"/>
                  </a:cubicBezTo>
                  <a:cubicBezTo>
                    <a:pt x="25970" y="878073"/>
                    <a:pt x="23494" y="874442"/>
                    <a:pt x="21513" y="870563"/>
                  </a:cubicBezTo>
                  <a:cubicBezTo>
                    <a:pt x="17717" y="863301"/>
                    <a:pt x="14003" y="855873"/>
                    <a:pt x="11197" y="848116"/>
                  </a:cubicBezTo>
                  <a:cubicBezTo>
                    <a:pt x="9464" y="843164"/>
                    <a:pt x="8969" y="837552"/>
                    <a:pt x="8639" y="832106"/>
                  </a:cubicBezTo>
                  <a:cubicBezTo>
                    <a:pt x="7236" y="807595"/>
                    <a:pt x="6081" y="783085"/>
                    <a:pt x="4925" y="758574"/>
                  </a:cubicBezTo>
                  <a:cubicBezTo>
                    <a:pt x="4678" y="752797"/>
                    <a:pt x="5338" y="746938"/>
                    <a:pt x="4843" y="741161"/>
                  </a:cubicBezTo>
                  <a:cubicBezTo>
                    <a:pt x="3440" y="724986"/>
                    <a:pt x="1212" y="708810"/>
                    <a:pt x="139" y="692552"/>
                  </a:cubicBezTo>
                  <a:cubicBezTo>
                    <a:pt x="-439" y="683970"/>
                    <a:pt x="964" y="675387"/>
                    <a:pt x="1129" y="666721"/>
                  </a:cubicBezTo>
                  <a:cubicBezTo>
                    <a:pt x="1294" y="659459"/>
                    <a:pt x="881" y="652197"/>
                    <a:pt x="1212" y="644934"/>
                  </a:cubicBezTo>
                  <a:cubicBezTo>
                    <a:pt x="2284" y="619433"/>
                    <a:pt x="3852" y="594015"/>
                    <a:pt x="4760" y="568514"/>
                  </a:cubicBezTo>
                  <a:cubicBezTo>
                    <a:pt x="5338" y="553082"/>
                    <a:pt x="4843" y="537567"/>
                    <a:pt x="4843" y="522134"/>
                  </a:cubicBezTo>
                  <a:cubicBezTo>
                    <a:pt x="4843" y="516109"/>
                    <a:pt x="5338" y="510085"/>
                    <a:pt x="4678" y="504143"/>
                  </a:cubicBezTo>
                  <a:cubicBezTo>
                    <a:pt x="4100" y="498284"/>
                    <a:pt x="2037" y="492507"/>
                    <a:pt x="1212" y="486647"/>
                  </a:cubicBezTo>
                  <a:cubicBezTo>
                    <a:pt x="634" y="482273"/>
                    <a:pt x="-274" y="476992"/>
                    <a:pt x="1377" y="473360"/>
                  </a:cubicBezTo>
                  <a:cubicBezTo>
                    <a:pt x="8556" y="457185"/>
                    <a:pt x="16644" y="441505"/>
                    <a:pt x="24319" y="425495"/>
                  </a:cubicBezTo>
                  <a:cubicBezTo>
                    <a:pt x="27538" y="418810"/>
                    <a:pt x="30921" y="412125"/>
                    <a:pt x="33315" y="405111"/>
                  </a:cubicBezTo>
                  <a:cubicBezTo>
                    <a:pt x="37689" y="392236"/>
                    <a:pt x="44208" y="380765"/>
                    <a:pt x="51553" y="369706"/>
                  </a:cubicBezTo>
                  <a:cubicBezTo>
                    <a:pt x="52048" y="368964"/>
                    <a:pt x="52461" y="368303"/>
                    <a:pt x="52956" y="367561"/>
                  </a:cubicBezTo>
                  <a:cubicBezTo>
                    <a:pt x="59971" y="356997"/>
                    <a:pt x="66821" y="346186"/>
                    <a:pt x="73423" y="335210"/>
                  </a:cubicBezTo>
                  <a:cubicBezTo>
                    <a:pt x="82171" y="320685"/>
                    <a:pt x="89928" y="305500"/>
                    <a:pt x="99006" y="291223"/>
                  </a:cubicBezTo>
                  <a:cubicBezTo>
                    <a:pt x="111880" y="270922"/>
                    <a:pt x="126323" y="251693"/>
                    <a:pt x="138537" y="230978"/>
                  </a:cubicBezTo>
                  <a:cubicBezTo>
                    <a:pt x="155042" y="203002"/>
                    <a:pt x="175509" y="177831"/>
                    <a:pt x="188053" y="146966"/>
                  </a:cubicBezTo>
                  <a:cubicBezTo>
                    <a:pt x="194573" y="130873"/>
                    <a:pt x="205136" y="116843"/>
                    <a:pt x="212646" y="101163"/>
                  </a:cubicBezTo>
                  <a:cubicBezTo>
                    <a:pt x="218258" y="89527"/>
                    <a:pt x="225355" y="79129"/>
                    <a:pt x="233113" y="69555"/>
                  </a:cubicBezTo>
                  <a:cubicBezTo>
                    <a:pt x="239550" y="61550"/>
                    <a:pt x="248298" y="55608"/>
                    <a:pt x="256385" y="49336"/>
                  </a:cubicBezTo>
                  <a:cubicBezTo>
                    <a:pt x="260924" y="45870"/>
                    <a:pt x="266454" y="43724"/>
                    <a:pt x="271488" y="40836"/>
                  </a:cubicBezTo>
                  <a:cubicBezTo>
                    <a:pt x="282134" y="34729"/>
                    <a:pt x="291707" y="40754"/>
                    <a:pt x="301363" y="44137"/>
                  </a:cubicBezTo>
                  <a:cubicBezTo>
                    <a:pt x="315722" y="49254"/>
                    <a:pt x="329834" y="55113"/>
                    <a:pt x="343947" y="60808"/>
                  </a:cubicBezTo>
                  <a:cubicBezTo>
                    <a:pt x="358471" y="66667"/>
                    <a:pt x="372914" y="72609"/>
                    <a:pt x="387438" y="78468"/>
                  </a:cubicBezTo>
                  <a:cubicBezTo>
                    <a:pt x="394866" y="81522"/>
                    <a:pt x="399487" y="78716"/>
                    <a:pt x="400973" y="70628"/>
                  </a:cubicBezTo>
                  <a:cubicBezTo>
                    <a:pt x="401468" y="67905"/>
                    <a:pt x="402541" y="64686"/>
                    <a:pt x="404356" y="63036"/>
                  </a:cubicBezTo>
                  <a:cubicBezTo>
                    <a:pt x="414342" y="53628"/>
                    <a:pt x="422677" y="41909"/>
                    <a:pt x="435882" y="36710"/>
                  </a:cubicBezTo>
                  <a:cubicBezTo>
                    <a:pt x="447188" y="32171"/>
                    <a:pt x="458412" y="27384"/>
                    <a:pt x="469553" y="22267"/>
                  </a:cubicBezTo>
                  <a:cubicBezTo>
                    <a:pt x="478218" y="18306"/>
                    <a:pt x="486636" y="13437"/>
                    <a:pt x="495219" y="9228"/>
                  </a:cubicBezTo>
                  <a:cubicBezTo>
                    <a:pt x="506360" y="3616"/>
                    <a:pt x="518161" y="1141"/>
                    <a:pt x="530293" y="68"/>
                  </a:cubicBezTo>
                  <a:cubicBezTo>
                    <a:pt x="538628" y="-675"/>
                    <a:pt x="545230" y="4854"/>
                    <a:pt x="551997" y="8981"/>
                  </a:cubicBezTo>
                  <a:cubicBezTo>
                    <a:pt x="568585" y="19214"/>
                    <a:pt x="585008" y="29612"/>
                    <a:pt x="601018" y="40754"/>
                  </a:cubicBezTo>
                  <a:cubicBezTo>
                    <a:pt x="608446" y="45870"/>
                    <a:pt x="614965" y="52637"/>
                    <a:pt x="621650" y="58827"/>
                  </a:cubicBezTo>
                  <a:cubicBezTo>
                    <a:pt x="631223" y="67575"/>
                    <a:pt x="641044" y="75993"/>
                    <a:pt x="649874" y="85566"/>
                  </a:cubicBezTo>
                  <a:cubicBezTo>
                    <a:pt x="656559" y="92828"/>
                    <a:pt x="662006" y="101576"/>
                    <a:pt x="667783" y="109829"/>
                  </a:cubicBezTo>
                  <a:cubicBezTo>
                    <a:pt x="677273" y="123363"/>
                    <a:pt x="687177" y="136650"/>
                    <a:pt x="695760" y="150845"/>
                  </a:cubicBezTo>
                  <a:cubicBezTo>
                    <a:pt x="701619" y="160500"/>
                    <a:pt x="705993" y="171311"/>
                    <a:pt x="710119" y="181957"/>
                  </a:cubicBezTo>
                  <a:cubicBezTo>
                    <a:pt x="715979" y="197142"/>
                    <a:pt x="721178" y="212657"/>
                    <a:pt x="726212" y="228173"/>
                  </a:cubicBezTo>
                  <a:cubicBezTo>
                    <a:pt x="730008" y="239974"/>
                    <a:pt x="732402" y="252188"/>
                    <a:pt x="736445" y="263824"/>
                  </a:cubicBezTo>
                  <a:cubicBezTo>
                    <a:pt x="740654" y="276038"/>
                    <a:pt x="746596" y="287427"/>
                    <a:pt x="750970" y="299558"/>
                  </a:cubicBezTo>
                  <a:cubicBezTo>
                    <a:pt x="760461" y="325885"/>
                    <a:pt x="774490" y="349405"/>
                    <a:pt x="787695" y="373585"/>
                  </a:cubicBezTo>
                  <a:cubicBezTo>
                    <a:pt x="793637" y="384561"/>
                    <a:pt x="797433" y="396940"/>
                    <a:pt x="801807" y="408824"/>
                  </a:cubicBezTo>
                  <a:cubicBezTo>
                    <a:pt x="804613" y="416334"/>
                    <a:pt x="807089" y="424092"/>
                    <a:pt x="809069" y="431932"/>
                  </a:cubicBezTo>
                  <a:close/>
                  <a:moveTo>
                    <a:pt x="490597" y="66915"/>
                  </a:moveTo>
                  <a:cubicBezTo>
                    <a:pt x="491918" y="61550"/>
                    <a:pt x="491753" y="59735"/>
                    <a:pt x="486718" y="59900"/>
                  </a:cubicBezTo>
                  <a:cubicBezTo>
                    <a:pt x="481519" y="59982"/>
                    <a:pt x="476403" y="60477"/>
                    <a:pt x="471286" y="61220"/>
                  </a:cubicBezTo>
                  <a:cubicBezTo>
                    <a:pt x="458412" y="63118"/>
                    <a:pt x="446363" y="67080"/>
                    <a:pt x="437285" y="77891"/>
                  </a:cubicBezTo>
                  <a:cubicBezTo>
                    <a:pt x="425896" y="91425"/>
                    <a:pt x="414672" y="105042"/>
                    <a:pt x="408070" y="122208"/>
                  </a:cubicBezTo>
                  <a:cubicBezTo>
                    <a:pt x="406997" y="125096"/>
                    <a:pt x="405512" y="128727"/>
                    <a:pt x="401716" y="126994"/>
                  </a:cubicBezTo>
                  <a:cubicBezTo>
                    <a:pt x="393215" y="123116"/>
                    <a:pt x="384385" y="119649"/>
                    <a:pt x="376462" y="114533"/>
                  </a:cubicBezTo>
                  <a:cubicBezTo>
                    <a:pt x="357729" y="102566"/>
                    <a:pt x="339408" y="89692"/>
                    <a:pt x="320839" y="77478"/>
                  </a:cubicBezTo>
                  <a:cubicBezTo>
                    <a:pt x="316878" y="74837"/>
                    <a:pt x="312339" y="74425"/>
                    <a:pt x="308790" y="78964"/>
                  </a:cubicBezTo>
                  <a:cubicBezTo>
                    <a:pt x="305489" y="83172"/>
                    <a:pt x="308460" y="86639"/>
                    <a:pt x="310523" y="89692"/>
                  </a:cubicBezTo>
                  <a:cubicBezTo>
                    <a:pt x="311844" y="91673"/>
                    <a:pt x="314484" y="92993"/>
                    <a:pt x="316713" y="94066"/>
                  </a:cubicBezTo>
                  <a:cubicBezTo>
                    <a:pt x="322407" y="96872"/>
                    <a:pt x="328266" y="99018"/>
                    <a:pt x="333878" y="101989"/>
                  </a:cubicBezTo>
                  <a:cubicBezTo>
                    <a:pt x="351374" y="111232"/>
                    <a:pt x="365404" y="126747"/>
                    <a:pt x="384137" y="133844"/>
                  </a:cubicBezTo>
                  <a:cubicBezTo>
                    <a:pt x="385788" y="134504"/>
                    <a:pt x="389584" y="136650"/>
                    <a:pt x="385705" y="140034"/>
                  </a:cubicBezTo>
                  <a:cubicBezTo>
                    <a:pt x="380424" y="144738"/>
                    <a:pt x="375059" y="149442"/>
                    <a:pt x="369860" y="154393"/>
                  </a:cubicBezTo>
                  <a:cubicBezTo>
                    <a:pt x="358141" y="165617"/>
                    <a:pt x="351374" y="180389"/>
                    <a:pt x="344112" y="194997"/>
                  </a:cubicBezTo>
                  <a:cubicBezTo>
                    <a:pt x="341636" y="200031"/>
                    <a:pt x="344854" y="202342"/>
                    <a:pt x="346670" y="204817"/>
                  </a:cubicBezTo>
                  <a:cubicBezTo>
                    <a:pt x="347578" y="206055"/>
                    <a:pt x="351539" y="205230"/>
                    <a:pt x="353850" y="204405"/>
                  </a:cubicBezTo>
                  <a:cubicBezTo>
                    <a:pt x="355748" y="203744"/>
                    <a:pt x="357316" y="201764"/>
                    <a:pt x="359049" y="200361"/>
                  </a:cubicBezTo>
                  <a:cubicBezTo>
                    <a:pt x="370190" y="191035"/>
                    <a:pt x="381579" y="182040"/>
                    <a:pt x="392307" y="172302"/>
                  </a:cubicBezTo>
                  <a:cubicBezTo>
                    <a:pt x="401220" y="164214"/>
                    <a:pt x="411371" y="157199"/>
                    <a:pt x="416818" y="145315"/>
                  </a:cubicBezTo>
                  <a:cubicBezTo>
                    <a:pt x="417231" y="144325"/>
                    <a:pt x="418386" y="143417"/>
                    <a:pt x="419376" y="143005"/>
                  </a:cubicBezTo>
                  <a:cubicBezTo>
                    <a:pt x="426886" y="139951"/>
                    <a:pt x="431920" y="143665"/>
                    <a:pt x="433819" y="152743"/>
                  </a:cubicBezTo>
                  <a:cubicBezTo>
                    <a:pt x="436459" y="165534"/>
                    <a:pt x="438523" y="178491"/>
                    <a:pt x="439926" y="191530"/>
                  </a:cubicBezTo>
                  <a:cubicBezTo>
                    <a:pt x="441411" y="204735"/>
                    <a:pt x="441411" y="218104"/>
                    <a:pt x="442649" y="231309"/>
                  </a:cubicBezTo>
                  <a:cubicBezTo>
                    <a:pt x="443309" y="238241"/>
                    <a:pt x="444630" y="245256"/>
                    <a:pt x="446610" y="251940"/>
                  </a:cubicBezTo>
                  <a:cubicBezTo>
                    <a:pt x="447436" y="254664"/>
                    <a:pt x="450406" y="257305"/>
                    <a:pt x="452965" y="258542"/>
                  </a:cubicBezTo>
                  <a:cubicBezTo>
                    <a:pt x="453873" y="259038"/>
                    <a:pt x="456761" y="255654"/>
                    <a:pt x="458412" y="253756"/>
                  </a:cubicBezTo>
                  <a:cubicBezTo>
                    <a:pt x="462455" y="249217"/>
                    <a:pt x="462620" y="243440"/>
                    <a:pt x="463611" y="237581"/>
                  </a:cubicBezTo>
                  <a:cubicBezTo>
                    <a:pt x="466582" y="219425"/>
                    <a:pt x="469388" y="201434"/>
                    <a:pt x="469718" y="182948"/>
                  </a:cubicBezTo>
                  <a:cubicBezTo>
                    <a:pt x="469883" y="166772"/>
                    <a:pt x="464849" y="152825"/>
                    <a:pt x="457091" y="139703"/>
                  </a:cubicBezTo>
                  <a:cubicBezTo>
                    <a:pt x="453542" y="133762"/>
                    <a:pt x="448096" y="129470"/>
                    <a:pt x="440833" y="129800"/>
                  </a:cubicBezTo>
                  <a:cubicBezTo>
                    <a:pt x="436790" y="129965"/>
                    <a:pt x="435882" y="128150"/>
                    <a:pt x="438027" y="124849"/>
                  </a:cubicBezTo>
                  <a:cubicBezTo>
                    <a:pt x="439926" y="121878"/>
                    <a:pt x="442071" y="118989"/>
                    <a:pt x="444547" y="116513"/>
                  </a:cubicBezTo>
                  <a:cubicBezTo>
                    <a:pt x="457091" y="104134"/>
                    <a:pt x="469800" y="91920"/>
                    <a:pt x="483005" y="79624"/>
                  </a:cubicBezTo>
                  <a:cubicBezTo>
                    <a:pt x="487214" y="76158"/>
                    <a:pt x="489524" y="72196"/>
                    <a:pt x="490762" y="66915"/>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4" name="フリーフォーム: 図形 133">
              <a:extLst>
                <a:ext uri="{FF2B5EF4-FFF2-40B4-BE49-F238E27FC236}">
                  <a16:creationId xmlns:a16="http://schemas.microsoft.com/office/drawing/2014/main" id="{1C53096C-C612-4B93-3B93-C0540125CB74}"/>
                </a:ext>
              </a:extLst>
            </p:cNvPr>
            <p:cNvSpPr/>
            <p:nvPr/>
          </p:nvSpPr>
          <p:spPr>
            <a:xfrm>
              <a:off x="3232309" y="250267"/>
              <a:ext cx="272504" cy="756810"/>
            </a:xfrm>
            <a:custGeom>
              <a:avLst/>
              <a:gdLst>
                <a:gd name="connsiteX0" fmla="*/ 272504 w 272504"/>
                <a:gd name="connsiteY0" fmla="*/ 278814 h 756810"/>
                <a:gd name="connsiteX1" fmla="*/ 270276 w 272504"/>
                <a:gd name="connsiteY1" fmla="*/ 337738 h 756810"/>
                <a:gd name="connsiteX2" fmla="*/ 261198 w 272504"/>
                <a:gd name="connsiteY2" fmla="*/ 378507 h 756810"/>
                <a:gd name="connsiteX3" fmla="*/ 261198 w 272504"/>
                <a:gd name="connsiteY3" fmla="*/ 385109 h 756810"/>
                <a:gd name="connsiteX4" fmla="*/ 265242 w 272504"/>
                <a:gd name="connsiteY4" fmla="*/ 406978 h 756810"/>
                <a:gd name="connsiteX5" fmla="*/ 258805 w 272504"/>
                <a:gd name="connsiteY5" fmla="*/ 461364 h 756810"/>
                <a:gd name="connsiteX6" fmla="*/ 233964 w 272504"/>
                <a:gd name="connsiteY6" fmla="*/ 502380 h 756810"/>
                <a:gd name="connsiteX7" fmla="*/ 204502 w 272504"/>
                <a:gd name="connsiteY7" fmla="*/ 535473 h 756810"/>
                <a:gd name="connsiteX8" fmla="*/ 190555 w 272504"/>
                <a:gd name="connsiteY8" fmla="*/ 549255 h 756810"/>
                <a:gd name="connsiteX9" fmla="*/ 180404 w 272504"/>
                <a:gd name="connsiteY9" fmla="*/ 557508 h 756810"/>
                <a:gd name="connsiteX10" fmla="*/ 148549 w 272504"/>
                <a:gd name="connsiteY10" fmla="*/ 578305 h 756810"/>
                <a:gd name="connsiteX11" fmla="*/ 132456 w 272504"/>
                <a:gd name="connsiteY11" fmla="*/ 598441 h 756810"/>
                <a:gd name="connsiteX12" fmla="*/ 130310 w 272504"/>
                <a:gd name="connsiteY12" fmla="*/ 613956 h 756810"/>
                <a:gd name="connsiteX13" fmla="*/ 120902 w 272504"/>
                <a:gd name="connsiteY13" fmla="*/ 646637 h 756810"/>
                <a:gd name="connsiteX14" fmla="*/ 108606 w 272504"/>
                <a:gd name="connsiteY14" fmla="*/ 668754 h 756810"/>
                <a:gd name="connsiteX15" fmla="*/ 69075 w 272504"/>
                <a:gd name="connsiteY15" fmla="*/ 702673 h 756810"/>
                <a:gd name="connsiteX16" fmla="*/ 15102 w 272504"/>
                <a:gd name="connsiteY16" fmla="*/ 755243 h 756810"/>
                <a:gd name="connsiteX17" fmla="*/ 13617 w 272504"/>
                <a:gd name="connsiteY17" fmla="*/ 756811 h 756810"/>
                <a:gd name="connsiteX18" fmla="*/ 8913 w 272504"/>
                <a:gd name="connsiteY18" fmla="*/ 751116 h 756810"/>
                <a:gd name="connsiteX19" fmla="*/ 9078 w 272504"/>
                <a:gd name="connsiteY19" fmla="*/ 750951 h 756810"/>
                <a:gd name="connsiteX20" fmla="*/ 8088 w 272504"/>
                <a:gd name="connsiteY20" fmla="*/ 750456 h 756810"/>
                <a:gd name="connsiteX21" fmla="*/ 0 w 272504"/>
                <a:gd name="connsiteY21" fmla="*/ 746825 h 756810"/>
                <a:gd name="connsiteX22" fmla="*/ 4456 w 272504"/>
                <a:gd name="connsiteY22" fmla="*/ 742864 h 756810"/>
                <a:gd name="connsiteX23" fmla="*/ 41759 w 272504"/>
                <a:gd name="connsiteY23" fmla="*/ 709275 h 756810"/>
                <a:gd name="connsiteX24" fmla="*/ 57356 w 272504"/>
                <a:gd name="connsiteY24" fmla="*/ 694008 h 756810"/>
                <a:gd name="connsiteX25" fmla="*/ 96639 w 272504"/>
                <a:gd name="connsiteY25" fmla="*/ 659346 h 756810"/>
                <a:gd name="connsiteX26" fmla="*/ 103902 w 272504"/>
                <a:gd name="connsiteY26" fmla="*/ 648865 h 756810"/>
                <a:gd name="connsiteX27" fmla="*/ 114383 w 272504"/>
                <a:gd name="connsiteY27" fmla="*/ 615937 h 756810"/>
                <a:gd name="connsiteX28" fmla="*/ 124286 w 272504"/>
                <a:gd name="connsiteY28" fmla="*/ 571537 h 756810"/>
                <a:gd name="connsiteX29" fmla="*/ 128412 w 272504"/>
                <a:gd name="connsiteY29" fmla="*/ 548925 h 756810"/>
                <a:gd name="connsiteX30" fmla="*/ 136582 w 272504"/>
                <a:gd name="connsiteY30" fmla="*/ 515667 h 756810"/>
                <a:gd name="connsiteX31" fmla="*/ 152510 w 272504"/>
                <a:gd name="connsiteY31" fmla="*/ 452863 h 756810"/>
                <a:gd name="connsiteX32" fmla="*/ 154903 w 272504"/>
                <a:gd name="connsiteY32" fmla="*/ 444693 h 756810"/>
                <a:gd name="connsiteX33" fmla="*/ 153500 w 272504"/>
                <a:gd name="connsiteY33" fmla="*/ 440814 h 756810"/>
                <a:gd name="connsiteX34" fmla="*/ 151850 w 272504"/>
                <a:gd name="connsiteY34" fmla="*/ 442548 h 756810"/>
                <a:gd name="connsiteX35" fmla="*/ 143350 w 272504"/>
                <a:gd name="connsiteY35" fmla="*/ 435120 h 756810"/>
                <a:gd name="connsiteX36" fmla="*/ 145248 w 272504"/>
                <a:gd name="connsiteY36" fmla="*/ 432809 h 756810"/>
                <a:gd name="connsiteX37" fmla="*/ 152510 w 272504"/>
                <a:gd name="connsiteY37" fmla="*/ 420183 h 756810"/>
                <a:gd name="connsiteX38" fmla="*/ 175948 w 272504"/>
                <a:gd name="connsiteY38" fmla="*/ 381147 h 756810"/>
                <a:gd name="connsiteX39" fmla="*/ 198065 w 272504"/>
                <a:gd name="connsiteY39" fmla="*/ 364972 h 756810"/>
                <a:gd name="connsiteX40" fmla="*/ 213910 w 272504"/>
                <a:gd name="connsiteY40" fmla="*/ 362084 h 756810"/>
                <a:gd name="connsiteX41" fmla="*/ 246096 w 272504"/>
                <a:gd name="connsiteY41" fmla="*/ 366210 h 756810"/>
                <a:gd name="connsiteX42" fmla="*/ 248241 w 272504"/>
                <a:gd name="connsiteY42" fmla="*/ 367283 h 756810"/>
                <a:gd name="connsiteX43" fmla="*/ 248902 w 272504"/>
                <a:gd name="connsiteY43" fmla="*/ 364064 h 756810"/>
                <a:gd name="connsiteX44" fmla="*/ 245931 w 272504"/>
                <a:gd name="connsiteY44" fmla="*/ 333859 h 756810"/>
                <a:gd name="connsiteX45" fmla="*/ 244363 w 272504"/>
                <a:gd name="connsiteY45" fmla="*/ 245390 h 756810"/>
                <a:gd name="connsiteX46" fmla="*/ 238256 w 272504"/>
                <a:gd name="connsiteY46" fmla="*/ 207263 h 756810"/>
                <a:gd name="connsiteX47" fmla="*/ 227527 w 272504"/>
                <a:gd name="connsiteY47" fmla="*/ 175160 h 756810"/>
                <a:gd name="connsiteX48" fmla="*/ 197735 w 272504"/>
                <a:gd name="connsiteY48" fmla="*/ 116566 h 756810"/>
                <a:gd name="connsiteX49" fmla="*/ 173389 w 272504"/>
                <a:gd name="connsiteY49" fmla="*/ 72661 h 756810"/>
                <a:gd name="connsiteX50" fmla="*/ 153500 w 272504"/>
                <a:gd name="connsiteY50" fmla="*/ 38660 h 756810"/>
                <a:gd name="connsiteX51" fmla="*/ 144753 w 272504"/>
                <a:gd name="connsiteY51" fmla="*/ 25456 h 756810"/>
                <a:gd name="connsiteX52" fmla="*/ 141451 w 272504"/>
                <a:gd name="connsiteY52" fmla="*/ 24383 h 756810"/>
                <a:gd name="connsiteX53" fmla="*/ 141451 w 272504"/>
                <a:gd name="connsiteY53" fmla="*/ 27932 h 756810"/>
                <a:gd name="connsiteX54" fmla="*/ 134437 w 272504"/>
                <a:gd name="connsiteY54" fmla="*/ 29995 h 756810"/>
                <a:gd name="connsiteX55" fmla="*/ 125524 w 272504"/>
                <a:gd name="connsiteY55" fmla="*/ 10106 h 756810"/>
                <a:gd name="connsiteX56" fmla="*/ 131383 w 272504"/>
                <a:gd name="connsiteY56" fmla="*/ 120 h 756810"/>
                <a:gd name="connsiteX57" fmla="*/ 139966 w 272504"/>
                <a:gd name="connsiteY57" fmla="*/ 4576 h 756810"/>
                <a:gd name="connsiteX58" fmla="*/ 155481 w 272504"/>
                <a:gd name="connsiteY58" fmla="*/ 21329 h 756810"/>
                <a:gd name="connsiteX59" fmla="*/ 181560 w 272504"/>
                <a:gd name="connsiteY59" fmla="*/ 62428 h 756810"/>
                <a:gd name="connsiteX60" fmla="*/ 209784 w 272504"/>
                <a:gd name="connsiteY60" fmla="*/ 113842 h 756810"/>
                <a:gd name="connsiteX61" fmla="*/ 233304 w 272504"/>
                <a:gd name="connsiteY61" fmla="*/ 160057 h 756810"/>
                <a:gd name="connsiteX62" fmla="*/ 250717 w 272504"/>
                <a:gd name="connsiteY62" fmla="*/ 215020 h 756810"/>
                <a:gd name="connsiteX63" fmla="*/ 256577 w 272504"/>
                <a:gd name="connsiteY63" fmla="*/ 276503 h 756810"/>
                <a:gd name="connsiteX64" fmla="*/ 255504 w 272504"/>
                <a:gd name="connsiteY64" fmla="*/ 333364 h 756810"/>
                <a:gd name="connsiteX65" fmla="*/ 257319 w 272504"/>
                <a:gd name="connsiteY65" fmla="*/ 337656 h 756810"/>
                <a:gd name="connsiteX66" fmla="*/ 260208 w 272504"/>
                <a:gd name="connsiteY66" fmla="*/ 333117 h 756810"/>
                <a:gd name="connsiteX67" fmla="*/ 262601 w 272504"/>
                <a:gd name="connsiteY67" fmla="*/ 299281 h 756810"/>
                <a:gd name="connsiteX68" fmla="*/ 260373 w 272504"/>
                <a:gd name="connsiteY68" fmla="*/ 249599 h 756810"/>
                <a:gd name="connsiteX69" fmla="*/ 251460 w 272504"/>
                <a:gd name="connsiteY69" fmla="*/ 196864 h 756810"/>
                <a:gd name="connsiteX70" fmla="*/ 229920 w 272504"/>
                <a:gd name="connsiteY70" fmla="*/ 128615 h 756810"/>
                <a:gd name="connsiteX71" fmla="*/ 234955 w 272504"/>
                <a:gd name="connsiteY71" fmla="*/ 121270 h 756810"/>
                <a:gd name="connsiteX72" fmla="*/ 245766 w 272504"/>
                <a:gd name="connsiteY72" fmla="*/ 132988 h 756810"/>
                <a:gd name="connsiteX73" fmla="*/ 256742 w 272504"/>
                <a:gd name="connsiteY73" fmla="*/ 181514 h 756810"/>
                <a:gd name="connsiteX74" fmla="*/ 266480 w 272504"/>
                <a:gd name="connsiteY74" fmla="*/ 224016 h 756810"/>
                <a:gd name="connsiteX75" fmla="*/ 268956 w 272504"/>
                <a:gd name="connsiteY75" fmla="*/ 243575 h 756810"/>
                <a:gd name="connsiteX76" fmla="*/ 272422 w 272504"/>
                <a:gd name="connsiteY76" fmla="*/ 278896 h 756810"/>
                <a:gd name="connsiteX77" fmla="*/ 251790 w 272504"/>
                <a:gd name="connsiteY77" fmla="*/ 432479 h 756810"/>
                <a:gd name="connsiteX78" fmla="*/ 250635 w 272504"/>
                <a:gd name="connsiteY78" fmla="*/ 399386 h 756810"/>
                <a:gd name="connsiteX79" fmla="*/ 234294 w 272504"/>
                <a:gd name="connsiteY79" fmla="*/ 377599 h 756810"/>
                <a:gd name="connsiteX80" fmla="*/ 217129 w 272504"/>
                <a:gd name="connsiteY80" fmla="*/ 378424 h 756810"/>
                <a:gd name="connsiteX81" fmla="*/ 196249 w 272504"/>
                <a:gd name="connsiteY81" fmla="*/ 390638 h 756810"/>
                <a:gd name="connsiteX82" fmla="*/ 187089 w 272504"/>
                <a:gd name="connsiteY82" fmla="*/ 395590 h 756810"/>
                <a:gd name="connsiteX83" fmla="*/ 179496 w 272504"/>
                <a:gd name="connsiteY83" fmla="*/ 400706 h 756810"/>
                <a:gd name="connsiteX84" fmla="*/ 177103 w 272504"/>
                <a:gd name="connsiteY84" fmla="*/ 406896 h 756810"/>
                <a:gd name="connsiteX85" fmla="*/ 170171 w 272504"/>
                <a:gd name="connsiteY85" fmla="*/ 420100 h 756810"/>
                <a:gd name="connsiteX86" fmla="*/ 166045 w 272504"/>
                <a:gd name="connsiteY86" fmla="*/ 448820 h 756810"/>
                <a:gd name="connsiteX87" fmla="*/ 159277 w 272504"/>
                <a:gd name="connsiteY87" fmla="*/ 478777 h 756810"/>
                <a:gd name="connsiteX88" fmla="*/ 151437 w 272504"/>
                <a:gd name="connsiteY88" fmla="*/ 506919 h 756810"/>
                <a:gd name="connsiteX89" fmla="*/ 141617 w 272504"/>
                <a:gd name="connsiteY89" fmla="*/ 553299 h 756810"/>
                <a:gd name="connsiteX90" fmla="*/ 141782 w 272504"/>
                <a:gd name="connsiteY90" fmla="*/ 560974 h 756810"/>
                <a:gd name="connsiteX91" fmla="*/ 150694 w 272504"/>
                <a:gd name="connsiteY91" fmla="*/ 561634 h 756810"/>
                <a:gd name="connsiteX92" fmla="*/ 162578 w 272504"/>
                <a:gd name="connsiteY92" fmla="*/ 552639 h 756810"/>
                <a:gd name="connsiteX93" fmla="*/ 196167 w 272504"/>
                <a:gd name="connsiteY93" fmla="*/ 525075 h 756810"/>
                <a:gd name="connsiteX94" fmla="*/ 223318 w 272504"/>
                <a:gd name="connsiteY94" fmla="*/ 494292 h 756810"/>
                <a:gd name="connsiteX95" fmla="*/ 232726 w 272504"/>
                <a:gd name="connsiteY95" fmla="*/ 484059 h 756810"/>
                <a:gd name="connsiteX96" fmla="*/ 251708 w 272504"/>
                <a:gd name="connsiteY96" fmla="*/ 432644 h 7568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272504" h="756810">
                  <a:moveTo>
                    <a:pt x="272504" y="278814"/>
                  </a:moveTo>
                  <a:cubicBezTo>
                    <a:pt x="272504" y="298455"/>
                    <a:pt x="271184" y="318097"/>
                    <a:pt x="270276" y="337738"/>
                  </a:cubicBezTo>
                  <a:cubicBezTo>
                    <a:pt x="269616" y="351933"/>
                    <a:pt x="267140" y="365632"/>
                    <a:pt x="261198" y="378507"/>
                  </a:cubicBezTo>
                  <a:cubicBezTo>
                    <a:pt x="260373" y="380322"/>
                    <a:pt x="260868" y="382963"/>
                    <a:pt x="261198" y="385109"/>
                  </a:cubicBezTo>
                  <a:cubicBezTo>
                    <a:pt x="262436" y="392454"/>
                    <a:pt x="264664" y="399633"/>
                    <a:pt x="265242" y="406978"/>
                  </a:cubicBezTo>
                  <a:cubicBezTo>
                    <a:pt x="266563" y="425547"/>
                    <a:pt x="264912" y="443785"/>
                    <a:pt x="258805" y="461364"/>
                  </a:cubicBezTo>
                  <a:cubicBezTo>
                    <a:pt x="253358" y="477044"/>
                    <a:pt x="244115" y="490083"/>
                    <a:pt x="233964" y="502380"/>
                  </a:cubicBezTo>
                  <a:cubicBezTo>
                    <a:pt x="224556" y="513768"/>
                    <a:pt x="214488" y="524579"/>
                    <a:pt x="204502" y="535473"/>
                  </a:cubicBezTo>
                  <a:cubicBezTo>
                    <a:pt x="200293" y="540095"/>
                    <a:pt x="195589" y="544221"/>
                    <a:pt x="190555" y="549255"/>
                  </a:cubicBezTo>
                  <a:cubicBezTo>
                    <a:pt x="187171" y="552061"/>
                    <a:pt x="183953" y="555032"/>
                    <a:pt x="180404" y="557508"/>
                  </a:cubicBezTo>
                  <a:cubicBezTo>
                    <a:pt x="169923" y="564605"/>
                    <a:pt x="159607" y="572198"/>
                    <a:pt x="148549" y="578305"/>
                  </a:cubicBezTo>
                  <a:cubicBezTo>
                    <a:pt x="140296" y="582844"/>
                    <a:pt x="132291" y="586227"/>
                    <a:pt x="132456" y="598441"/>
                  </a:cubicBezTo>
                  <a:cubicBezTo>
                    <a:pt x="132456" y="603640"/>
                    <a:pt x="131631" y="608922"/>
                    <a:pt x="130310" y="613956"/>
                  </a:cubicBezTo>
                  <a:cubicBezTo>
                    <a:pt x="127422" y="624932"/>
                    <a:pt x="123213" y="635578"/>
                    <a:pt x="120902" y="646637"/>
                  </a:cubicBezTo>
                  <a:cubicBezTo>
                    <a:pt x="119004" y="655798"/>
                    <a:pt x="114630" y="663142"/>
                    <a:pt x="108606" y="668754"/>
                  </a:cubicBezTo>
                  <a:cubicBezTo>
                    <a:pt x="95814" y="680556"/>
                    <a:pt x="81784" y="690789"/>
                    <a:pt x="69075" y="702673"/>
                  </a:cubicBezTo>
                  <a:cubicBezTo>
                    <a:pt x="50754" y="719756"/>
                    <a:pt x="33011" y="737582"/>
                    <a:pt x="15102" y="755243"/>
                  </a:cubicBezTo>
                  <a:cubicBezTo>
                    <a:pt x="14607" y="755738"/>
                    <a:pt x="14112" y="756316"/>
                    <a:pt x="13617" y="756811"/>
                  </a:cubicBezTo>
                  <a:lnTo>
                    <a:pt x="8913" y="751116"/>
                  </a:lnTo>
                  <a:cubicBezTo>
                    <a:pt x="8913" y="751116"/>
                    <a:pt x="8995" y="751034"/>
                    <a:pt x="9078" y="750951"/>
                  </a:cubicBezTo>
                  <a:cubicBezTo>
                    <a:pt x="8748" y="750786"/>
                    <a:pt x="8253" y="750291"/>
                    <a:pt x="8088" y="750456"/>
                  </a:cubicBezTo>
                  <a:lnTo>
                    <a:pt x="0" y="746825"/>
                  </a:lnTo>
                  <a:cubicBezTo>
                    <a:pt x="1485" y="745505"/>
                    <a:pt x="2971" y="744184"/>
                    <a:pt x="4456" y="742864"/>
                  </a:cubicBezTo>
                  <a:cubicBezTo>
                    <a:pt x="17001" y="731805"/>
                    <a:pt x="29462" y="720581"/>
                    <a:pt x="41759" y="709275"/>
                  </a:cubicBezTo>
                  <a:cubicBezTo>
                    <a:pt x="47123" y="704406"/>
                    <a:pt x="51910" y="698794"/>
                    <a:pt x="57356" y="694008"/>
                  </a:cubicBezTo>
                  <a:cubicBezTo>
                    <a:pt x="70396" y="682371"/>
                    <a:pt x="83765" y="671065"/>
                    <a:pt x="96639" y="659346"/>
                  </a:cubicBezTo>
                  <a:cubicBezTo>
                    <a:pt x="99693" y="656623"/>
                    <a:pt x="102499" y="652744"/>
                    <a:pt x="103902" y="648865"/>
                  </a:cubicBezTo>
                  <a:cubicBezTo>
                    <a:pt x="107863" y="638137"/>
                    <a:pt x="111494" y="627161"/>
                    <a:pt x="114383" y="615937"/>
                  </a:cubicBezTo>
                  <a:cubicBezTo>
                    <a:pt x="118179" y="601247"/>
                    <a:pt x="121150" y="586392"/>
                    <a:pt x="124286" y="571537"/>
                  </a:cubicBezTo>
                  <a:cubicBezTo>
                    <a:pt x="125854" y="564027"/>
                    <a:pt x="126762" y="556352"/>
                    <a:pt x="128412" y="548925"/>
                  </a:cubicBezTo>
                  <a:cubicBezTo>
                    <a:pt x="130888" y="537784"/>
                    <a:pt x="133859" y="526808"/>
                    <a:pt x="136582" y="515667"/>
                  </a:cubicBezTo>
                  <a:cubicBezTo>
                    <a:pt x="141699" y="494705"/>
                    <a:pt x="144505" y="473000"/>
                    <a:pt x="152510" y="452863"/>
                  </a:cubicBezTo>
                  <a:cubicBezTo>
                    <a:pt x="153500" y="450223"/>
                    <a:pt x="154408" y="447499"/>
                    <a:pt x="154903" y="444693"/>
                  </a:cubicBezTo>
                  <a:cubicBezTo>
                    <a:pt x="155068" y="443538"/>
                    <a:pt x="153996" y="442135"/>
                    <a:pt x="153500" y="440814"/>
                  </a:cubicBezTo>
                  <a:cubicBezTo>
                    <a:pt x="153005" y="441392"/>
                    <a:pt x="152345" y="441970"/>
                    <a:pt x="151850" y="442548"/>
                  </a:cubicBezTo>
                  <a:lnTo>
                    <a:pt x="143350" y="435120"/>
                  </a:lnTo>
                  <a:cubicBezTo>
                    <a:pt x="144010" y="434377"/>
                    <a:pt x="144753" y="433635"/>
                    <a:pt x="145248" y="432809"/>
                  </a:cubicBezTo>
                  <a:cubicBezTo>
                    <a:pt x="147723" y="428601"/>
                    <a:pt x="150034" y="424392"/>
                    <a:pt x="152510" y="420183"/>
                  </a:cubicBezTo>
                  <a:cubicBezTo>
                    <a:pt x="160268" y="407143"/>
                    <a:pt x="168190" y="394187"/>
                    <a:pt x="175948" y="381147"/>
                  </a:cubicBezTo>
                  <a:cubicBezTo>
                    <a:pt x="181147" y="372400"/>
                    <a:pt x="185438" y="362909"/>
                    <a:pt x="198065" y="364972"/>
                  </a:cubicBezTo>
                  <a:cubicBezTo>
                    <a:pt x="203099" y="365797"/>
                    <a:pt x="208628" y="362744"/>
                    <a:pt x="213910" y="362084"/>
                  </a:cubicBezTo>
                  <a:cubicBezTo>
                    <a:pt x="224886" y="360681"/>
                    <a:pt x="235945" y="359773"/>
                    <a:pt x="246096" y="366210"/>
                  </a:cubicBezTo>
                  <a:cubicBezTo>
                    <a:pt x="246756" y="366623"/>
                    <a:pt x="247581" y="366953"/>
                    <a:pt x="248241" y="367283"/>
                  </a:cubicBezTo>
                  <a:cubicBezTo>
                    <a:pt x="248489" y="366210"/>
                    <a:pt x="249067" y="365137"/>
                    <a:pt x="248902" y="364064"/>
                  </a:cubicBezTo>
                  <a:cubicBezTo>
                    <a:pt x="247911" y="353996"/>
                    <a:pt x="246178" y="343928"/>
                    <a:pt x="245931" y="333859"/>
                  </a:cubicBezTo>
                  <a:cubicBezTo>
                    <a:pt x="245188" y="304397"/>
                    <a:pt x="245518" y="274853"/>
                    <a:pt x="244363" y="245390"/>
                  </a:cubicBezTo>
                  <a:cubicBezTo>
                    <a:pt x="243868" y="232599"/>
                    <a:pt x="241227" y="219724"/>
                    <a:pt x="238256" y="207263"/>
                  </a:cubicBezTo>
                  <a:cubicBezTo>
                    <a:pt x="235615" y="196287"/>
                    <a:pt x="232231" y="185228"/>
                    <a:pt x="227527" y="175160"/>
                  </a:cubicBezTo>
                  <a:cubicBezTo>
                    <a:pt x="218284" y="155271"/>
                    <a:pt x="207968" y="135877"/>
                    <a:pt x="197735" y="116566"/>
                  </a:cubicBezTo>
                  <a:cubicBezTo>
                    <a:pt x="189895" y="101793"/>
                    <a:pt x="181642" y="87186"/>
                    <a:pt x="173389" y="72661"/>
                  </a:cubicBezTo>
                  <a:cubicBezTo>
                    <a:pt x="166952" y="61272"/>
                    <a:pt x="160268" y="49884"/>
                    <a:pt x="153500" y="38660"/>
                  </a:cubicBezTo>
                  <a:cubicBezTo>
                    <a:pt x="150777" y="34121"/>
                    <a:pt x="147806" y="29747"/>
                    <a:pt x="144753" y="25456"/>
                  </a:cubicBezTo>
                  <a:cubicBezTo>
                    <a:pt x="144175" y="24630"/>
                    <a:pt x="142607" y="24713"/>
                    <a:pt x="141451" y="24383"/>
                  </a:cubicBezTo>
                  <a:cubicBezTo>
                    <a:pt x="141451" y="25538"/>
                    <a:pt x="141204" y="26859"/>
                    <a:pt x="141451" y="27932"/>
                  </a:cubicBezTo>
                  <a:lnTo>
                    <a:pt x="134437" y="29995"/>
                  </a:lnTo>
                  <a:cubicBezTo>
                    <a:pt x="132126" y="23145"/>
                    <a:pt x="129237" y="16460"/>
                    <a:pt x="125524" y="10106"/>
                  </a:cubicBezTo>
                  <a:cubicBezTo>
                    <a:pt x="122718" y="5402"/>
                    <a:pt x="126514" y="-953"/>
                    <a:pt x="131383" y="120"/>
                  </a:cubicBezTo>
                  <a:cubicBezTo>
                    <a:pt x="134437" y="780"/>
                    <a:pt x="137655" y="2431"/>
                    <a:pt x="139966" y="4576"/>
                  </a:cubicBezTo>
                  <a:cubicBezTo>
                    <a:pt x="145413" y="9776"/>
                    <a:pt x="151190" y="15057"/>
                    <a:pt x="155481" y="21329"/>
                  </a:cubicBezTo>
                  <a:cubicBezTo>
                    <a:pt x="164642" y="34616"/>
                    <a:pt x="173389" y="48398"/>
                    <a:pt x="181560" y="62428"/>
                  </a:cubicBezTo>
                  <a:cubicBezTo>
                    <a:pt x="191380" y="79263"/>
                    <a:pt x="200623" y="96512"/>
                    <a:pt x="209784" y="113842"/>
                  </a:cubicBezTo>
                  <a:cubicBezTo>
                    <a:pt x="217872" y="129110"/>
                    <a:pt x="225712" y="144542"/>
                    <a:pt x="233304" y="160057"/>
                  </a:cubicBezTo>
                  <a:cubicBezTo>
                    <a:pt x="241722" y="177388"/>
                    <a:pt x="246756" y="195874"/>
                    <a:pt x="250717" y="215020"/>
                  </a:cubicBezTo>
                  <a:cubicBezTo>
                    <a:pt x="254844" y="235322"/>
                    <a:pt x="256494" y="255871"/>
                    <a:pt x="256577" y="276503"/>
                  </a:cubicBezTo>
                  <a:cubicBezTo>
                    <a:pt x="256577" y="295484"/>
                    <a:pt x="255834" y="314383"/>
                    <a:pt x="255504" y="333364"/>
                  </a:cubicBezTo>
                  <a:cubicBezTo>
                    <a:pt x="255504" y="334767"/>
                    <a:pt x="256659" y="336253"/>
                    <a:pt x="257319" y="337656"/>
                  </a:cubicBezTo>
                  <a:cubicBezTo>
                    <a:pt x="258310" y="336170"/>
                    <a:pt x="260043" y="334767"/>
                    <a:pt x="260208" y="333117"/>
                  </a:cubicBezTo>
                  <a:cubicBezTo>
                    <a:pt x="261281" y="321810"/>
                    <a:pt x="262684" y="310587"/>
                    <a:pt x="262601" y="299281"/>
                  </a:cubicBezTo>
                  <a:cubicBezTo>
                    <a:pt x="262436" y="282693"/>
                    <a:pt x="261116" y="266187"/>
                    <a:pt x="260373" y="249599"/>
                  </a:cubicBezTo>
                  <a:cubicBezTo>
                    <a:pt x="259548" y="231608"/>
                    <a:pt x="256577" y="214030"/>
                    <a:pt x="251460" y="196864"/>
                  </a:cubicBezTo>
                  <a:cubicBezTo>
                    <a:pt x="244610" y="174004"/>
                    <a:pt x="240154" y="150319"/>
                    <a:pt x="229920" y="128615"/>
                  </a:cubicBezTo>
                  <a:cubicBezTo>
                    <a:pt x="227775" y="123993"/>
                    <a:pt x="229920" y="121435"/>
                    <a:pt x="234955" y="121270"/>
                  </a:cubicBezTo>
                  <a:cubicBezTo>
                    <a:pt x="241887" y="121105"/>
                    <a:pt x="243620" y="123333"/>
                    <a:pt x="245766" y="132988"/>
                  </a:cubicBezTo>
                  <a:cubicBezTo>
                    <a:pt x="249232" y="149164"/>
                    <a:pt x="253028" y="165339"/>
                    <a:pt x="256742" y="181514"/>
                  </a:cubicBezTo>
                  <a:cubicBezTo>
                    <a:pt x="259960" y="195627"/>
                    <a:pt x="263509" y="209739"/>
                    <a:pt x="266480" y="224016"/>
                  </a:cubicBezTo>
                  <a:cubicBezTo>
                    <a:pt x="267800" y="230453"/>
                    <a:pt x="268296" y="237055"/>
                    <a:pt x="268956" y="243575"/>
                  </a:cubicBezTo>
                  <a:cubicBezTo>
                    <a:pt x="270276" y="255294"/>
                    <a:pt x="272422" y="267095"/>
                    <a:pt x="272422" y="278896"/>
                  </a:cubicBezTo>
                  <a:close/>
                  <a:moveTo>
                    <a:pt x="251790" y="432479"/>
                  </a:moveTo>
                  <a:cubicBezTo>
                    <a:pt x="252038" y="421503"/>
                    <a:pt x="251295" y="410362"/>
                    <a:pt x="250635" y="399386"/>
                  </a:cubicBezTo>
                  <a:cubicBezTo>
                    <a:pt x="249975" y="389483"/>
                    <a:pt x="242712" y="379167"/>
                    <a:pt x="234294" y="377599"/>
                  </a:cubicBezTo>
                  <a:cubicBezTo>
                    <a:pt x="228765" y="376608"/>
                    <a:pt x="222906" y="378176"/>
                    <a:pt x="217129" y="378424"/>
                  </a:cubicBezTo>
                  <a:cubicBezTo>
                    <a:pt x="208298" y="378837"/>
                    <a:pt x="201201" y="383376"/>
                    <a:pt x="196249" y="390638"/>
                  </a:cubicBezTo>
                  <a:cubicBezTo>
                    <a:pt x="193526" y="394517"/>
                    <a:pt x="191133" y="396250"/>
                    <a:pt x="187089" y="395590"/>
                  </a:cubicBezTo>
                  <a:cubicBezTo>
                    <a:pt x="183045" y="394847"/>
                    <a:pt x="180817" y="396745"/>
                    <a:pt x="179496" y="400706"/>
                  </a:cubicBezTo>
                  <a:cubicBezTo>
                    <a:pt x="178919" y="402439"/>
                    <a:pt x="177928" y="403925"/>
                    <a:pt x="177103" y="406896"/>
                  </a:cubicBezTo>
                  <a:cubicBezTo>
                    <a:pt x="174627" y="411270"/>
                    <a:pt x="170088" y="415726"/>
                    <a:pt x="170171" y="420100"/>
                  </a:cubicBezTo>
                  <a:cubicBezTo>
                    <a:pt x="170336" y="430086"/>
                    <a:pt x="167943" y="439329"/>
                    <a:pt x="166045" y="448820"/>
                  </a:cubicBezTo>
                  <a:cubicBezTo>
                    <a:pt x="164064" y="458888"/>
                    <a:pt x="161836" y="468874"/>
                    <a:pt x="159277" y="478777"/>
                  </a:cubicBezTo>
                  <a:cubicBezTo>
                    <a:pt x="156884" y="488185"/>
                    <a:pt x="153665" y="497428"/>
                    <a:pt x="151437" y="506919"/>
                  </a:cubicBezTo>
                  <a:cubicBezTo>
                    <a:pt x="147806" y="522269"/>
                    <a:pt x="144753" y="537784"/>
                    <a:pt x="141617" y="553299"/>
                  </a:cubicBezTo>
                  <a:cubicBezTo>
                    <a:pt x="141121" y="555857"/>
                    <a:pt x="140874" y="560561"/>
                    <a:pt x="141782" y="560974"/>
                  </a:cubicBezTo>
                  <a:cubicBezTo>
                    <a:pt x="144422" y="562212"/>
                    <a:pt x="148301" y="562872"/>
                    <a:pt x="150694" y="561634"/>
                  </a:cubicBezTo>
                  <a:cubicBezTo>
                    <a:pt x="154986" y="559488"/>
                    <a:pt x="158617" y="555692"/>
                    <a:pt x="162578" y="552639"/>
                  </a:cubicBezTo>
                  <a:cubicBezTo>
                    <a:pt x="174132" y="543973"/>
                    <a:pt x="186759" y="536959"/>
                    <a:pt x="196167" y="525075"/>
                  </a:cubicBezTo>
                  <a:cubicBezTo>
                    <a:pt x="204667" y="514346"/>
                    <a:pt x="214240" y="504525"/>
                    <a:pt x="223318" y="494292"/>
                  </a:cubicBezTo>
                  <a:cubicBezTo>
                    <a:pt x="226454" y="490826"/>
                    <a:pt x="230085" y="487855"/>
                    <a:pt x="232726" y="484059"/>
                  </a:cubicBezTo>
                  <a:cubicBezTo>
                    <a:pt x="243207" y="468709"/>
                    <a:pt x="251212" y="452121"/>
                    <a:pt x="251708" y="43264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5" name="フリーフォーム: 図形 134">
              <a:extLst>
                <a:ext uri="{FF2B5EF4-FFF2-40B4-BE49-F238E27FC236}">
                  <a16:creationId xmlns:a16="http://schemas.microsoft.com/office/drawing/2014/main" id="{BD2FB3E4-159E-353A-36A7-146D6978C177}"/>
                </a:ext>
              </a:extLst>
            </p:cNvPr>
            <p:cNvSpPr/>
            <p:nvPr/>
          </p:nvSpPr>
          <p:spPr>
            <a:xfrm>
              <a:off x="3373534" y="627376"/>
              <a:ext cx="110614" cy="185021"/>
            </a:xfrm>
            <a:custGeom>
              <a:avLst/>
              <a:gdLst>
                <a:gd name="connsiteX0" fmla="*/ 109410 w 110614"/>
                <a:gd name="connsiteY0" fmla="*/ 22277 h 185021"/>
                <a:gd name="connsiteX1" fmla="*/ 110566 w 110614"/>
                <a:gd name="connsiteY1" fmla="*/ 55370 h 185021"/>
                <a:gd name="connsiteX2" fmla="*/ 91584 w 110614"/>
                <a:gd name="connsiteY2" fmla="*/ 106785 h 185021"/>
                <a:gd name="connsiteX3" fmla="*/ 82176 w 110614"/>
                <a:gd name="connsiteY3" fmla="*/ 117018 h 185021"/>
                <a:gd name="connsiteX4" fmla="*/ 55025 w 110614"/>
                <a:gd name="connsiteY4" fmla="*/ 147801 h 185021"/>
                <a:gd name="connsiteX5" fmla="*/ 21436 w 110614"/>
                <a:gd name="connsiteY5" fmla="*/ 175365 h 185021"/>
                <a:gd name="connsiteX6" fmla="*/ 9552 w 110614"/>
                <a:gd name="connsiteY6" fmla="*/ 184360 h 185021"/>
                <a:gd name="connsiteX7" fmla="*/ 640 w 110614"/>
                <a:gd name="connsiteY7" fmla="*/ 183700 h 185021"/>
                <a:gd name="connsiteX8" fmla="*/ 475 w 110614"/>
                <a:gd name="connsiteY8" fmla="*/ 176025 h 185021"/>
                <a:gd name="connsiteX9" fmla="*/ 10295 w 110614"/>
                <a:gd name="connsiteY9" fmla="*/ 129645 h 185021"/>
                <a:gd name="connsiteX10" fmla="*/ 18135 w 110614"/>
                <a:gd name="connsiteY10" fmla="*/ 101503 h 185021"/>
                <a:gd name="connsiteX11" fmla="*/ 24903 w 110614"/>
                <a:gd name="connsiteY11" fmla="*/ 71546 h 185021"/>
                <a:gd name="connsiteX12" fmla="*/ 29029 w 110614"/>
                <a:gd name="connsiteY12" fmla="*/ 42826 h 185021"/>
                <a:gd name="connsiteX13" fmla="*/ 35961 w 110614"/>
                <a:gd name="connsiteY13" fmla="*/ 29622 h 185021"/>
                <a:gd name="connsiteX14" fmla="*/ 38354 w 110614"/>
                <a:gd name="connsiteY14" fmla="*/ 23432 h 185021"/>
                <a:gd name="connsiteX15" fmla="*/ 45947 w 110614"/>
                <a:gd name="connsiteY15" fmla="*/ 18316 h 185021"/>
                <a:gd name="connsiteX16" fmla="*/ 55107 w 110614"/>
                <a:gd name="connsiteY16" fmla="*/ 13364 h 185021"/>
                <a:gd name="connsiteX17" fmla="*/ 75987 w 110614"/>
                <a:gd name="connsiteY17" fmla="*/ 1150 h 185021"/>
                <a:gd name="connsiteX18" fmla="*/ 93152 w 110614"/>
                <a:gd name="connsiteY18" fmla="*/ 325 h 185021"/>
                <a:gd name="connsiteX19" fmla="*/ 109493 w 110614"/>
                <a:gd name="connsiteY19" fmla="*/ 22112 h 185021"/>
                <a:gd name="connsiteX20" fmla="*/ 84735 w 110614"/>
                <a:gd name="connsiteY20" fmla="*/ 56196 h 185021"/>
                <a:gd name="connsiteX21" fmla="*/ 86468 w 110614"/>
                <a:gd name="connsiteY21" fmla="*/ 51409 h 185021"/>
                <a:gd name="connsiteX22" fmla="*/ 78215 w 110614"/>
                <a:gd name="connsiteY22" fmla="*/ 47778 h 185021"/>
                <a:gd name="connsiteX23" fmla="*/ 73181 w 110614"/>
                <a:gd name="connsiteY23" fmla="*/ 51739 h 185021"/>
                <a:gd name="connsiteX24" fmla="*/ 53127 w 110614"/>
                <a:gd name="connsiteY24" fmla="*/ 82934 h 185021"/>
                <a:gd name="connsiteX25" fmla="*/ 51064 w 110614"/>
                <a:gd name="connsiteY25" fmla="*/ 85410 h 185021"/>
                <a:gd name="connsiteX26" fmla="*/ 49578 w 110614"/>
                <a:gd name="connsiteY26" fmla="*/ 82192 h 185021"/>
                <a:gd name="connsiteX27" fmla="*/ 53127 w 110614"/>
                <a:gd name="connsiteY27" fmla="*/ 70638 h 185021"/>
                <a:gd name="connsiteX28" fmla="*/ 67321 w 110614"/>
                <a:gd name="connsiteY28" fmla="*/ 39360 h 185021"/>
                <a:gd name="connsiteX29" fmla="*/ 63525 w 110614"/>
                <a:gd name="connsiteY29" fmla="*/ 27971 h 185021"/>
                <a:gd name="connsiteX30" fmla="*/ 53457 w 110614"/>
                <a:gd name="connsiteY30" fmla="*/ 33088 h 185021"/>
                <a:gd name="connsiteX31" fmla="*/ 38602 w 110614"/>
                <a:gd name="connsiteY31" fmla="*/ 79138 h 185021"/>
                <a:gd name="connsiteX32" fmla="*/ 26471 w 110614"/>
                <a:gd name="connsiteY32" fmla="*/ 129727 h 185021"/>
                <a:gd name="connsiteX33" fmla="*/ 32495 w 110614"/>
                <a:gd name="connsiteY33" fmla="*/ 143014 h 185021"/>
                <a:gd name="connsiteX34" fmla="*/ 40583 w 110614"/>
                <a:gd name="connsiteY34" fmla="*/ 135504 h 185021"/>
                <a:gd name="connsiteX35" fmla="*/ 55603 w 110614"/>
                <a:gd name="connsiteY35" fmla="*/ 98697 h 185021"/>
                <a:gd name="connsiteX36" fmla="*/ 62040 w 110614"/>
                <a:gd name="connsiteY36" fmla="*/ 88629 h 185021"/>
                <a:gd name="connsiteX37" fmla="*/ 84817 w 110614"/>
                <a:gd name="connsiteY37" fmla="*/ 56113 h 1850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10614" h="185021">
                  <a:moveTo>
                    <a:pt x="109410" y="22277"/>
                  </a:moveTo>
                  <a:cubicBezTo>
                    <a:pt x="110070" y="33253"/>
                    <a:pt x="110813" y="44394"/>
                    <a:pt x="110566" y="55370"/>
                  </a:cubicBezTo>
                  <a:cubicBezTo>
                    <a:pt x="110070" y="74847"/>
                    <a:pt x="102065" y="91517"/>
                    <a:pt x="91584" y="106785"/>
                  </a:cubicBezTo>
                  <a:cubicBezTo>
                    <a:pt x="88944" y="110581"/>
                    <a:pt x="85312" y="113552"/>
                    <a:pt x="82176" y="117018"/>
                  </a:cubicBezTo>
                  <a:cubicBezTo>
                    <a:pt x="73016" y="127251"/>
                    <a:pt x="63525" y="137072"/>
                    <a:pt x="55025" y="147801"/>
                  </a:cubicBezTo>
                  <a:cubicBezTo>
                    <a:pt x="45617" y="159684"/>
                    <a:pt x="32990" y="166782"/>
                    <a:pt x="21436" y="175365"/>
                  </a:cubicBezTo>
                  <a:cubicBezTo>
                    <a:pt x="17475" y="178336"/>
                    <a:pt x="13844" y="182214"/>
                    <a:pt x="9552" y="184360"/>
                  </a:cubicBezTo>
                  <a:cubicBezTo>
                    <a:pt x="7077" y="185598"/>
                    <a:pt x="3280" y="184938"/>
                    <a:pt x="640" y="183700"/>
                  </a:cubicBezTo>
                  <a:cubicBezTo>
                    <a:pt x="-268" y="183287"/>
                    <a:pt x="-103" y="178583"/>
                    <a:pt x="475" y="176025"/>
                  </a:cubicBezTo>
                  <a:cubicBezTo>
                    <a:pt x="3611" y="160510"/>
                    <a:pt x="6664" y="144995"/>
                    <a:pt x="10295" y="129645"/>
                  </a:cubicBezTo>
                  <a:cubicBezTo>
                    <a:pt x="12523" y="120154"/>
                    <a:pt x="15742" y="110993"/>
                    <a:pt x="18135" y="101503"/>
                  </a:cubicBezTo>
                  <a:cubicBezTo>
                    <a:pt x="20611" y="91600"/>
                    <a:pt x="22839" y="81614"/>
                    <a:pt x="24903" y="71546"/>
                  </a:cubicBezTo>
                  <a:cubicBezTo>
                    <a:pt x="26801" y="62137"/>
                    <a:pt x="29194" y="52812"/>
                    <a:pt x="29029" y="42826"/>
                  </a:cubicBezTo>
                  <a:cubicBezTo>
                    <a:pt x="29029" y="38452"/>
                    <a:pt x="33485" y="33996"/>
                    <a:pt x="35961" y="29622"/>
                  </a:cubicBezTo>
                  <a:cubicBezTo>
                    <a:pt x="36786" y="26733"/>
                    <a:pt x="37777" y="25165"/>
                    <a:pt x="38354" y="23432"/>
                  </a:cubicBezTo>
                  <a:cubicBezTo>
                    <a:pt x="39675" y="19471"/>
                    <a:pt x="41821" y="17573"/>
                    <a:pt x="45947" y="18316"/>
                  </a:cubicBezTo>
                  <a:cubicBezTo>
                    <a:pt x="49991" y="19058"/>
                    <a:pt x="52384" y="17243"/>
                    <a:pt x="55107" y="13364"/>
                  </a:cubicBezTo>
                  <a:cubicBezTo>
                    <a:pt x="60059" y="6184"/>
                    <a:pt x="67156" y="1563"/>
                    <a:pt x="75987" y="1150"/>
                  </a:cubicBezTo>
                  <a:cubicBezTo>
                    <a:pt x="81681" y="902"/>
                    <a:pt x="87623" y="-666"/>
                    <a:pt x="93152" y="325"/>
                  </a:cubicBezTo>
                  <a:cubicBezTo>
                    <a:pt x="101570" y="1893"/>
                    <a:pt x="108833" y="12209"/>
                    <a:pt x="109493" y="22112"/>
                  </a:cubicBezTo>
                  <a:close/>
                  <a:moveTo>
                    <a:pt x="84735" y="56196"/>
                  </a:moveTo>
                  <a:cubicBezTo>
                    <a:pt x="85725" y="54793"/>
                    <a:pt x="86633" y="51491"/>
                    <a:pt x="86468" y="51409"/>
                  </a:cubicBezTo>
                  <a:cubicBezTo>
                    <a:pt x="83827" y="49841"/>
                    <a:pt x="81021" y="48025"/>
                    <a:pt x="78215" y="47778"/>
                  </a:cubicBezTo>
                  <a:cubicBezTo>
                    <a:pt x="76647" y="47613"/>
                    <a:pt x="74419" y="49923"/>
                    <a:pt x="73181" y="51739"/>
                  </a:cubicBezTo>
                  <a:cubicBezTo>
                    <a:pt x="66331" y="62055"/>
                    <a:pt x="59812" y="72536"/>
                    <a:pt x="53127" y="82934"/>
                  </a:cubicBezTo>
                  <a:cubicBezTo>
                    <a:pt x="52549" y="83842"/>
                    <a:pt x="51724" y="84585"/>
                    <a:pt x="51064" y="85410"/>
                  </a:cubicBezTo>
                  <a:cubicBezTo>
                    <a:pt x="50568" y="84337"/>
                    <a:pt x="49413" y="83099"/>
                    <a:pt x="49578" y="82192"/>
                  </a:cubicBezTo>
                  <a:cubicBezTo>
                    <a:pt x="50568" y="78230"/>
                    <a:pt x="51559" y="74269"/>
                    <a:pt x="53127" y="70638"/>
                  </a:cubicBezTo>
                  <a:cubicBezTo>
                    <a:pt x="57748" y="60157"/>
                    <a:pt x="62700" y="49841"/>
                    <a:pt x="67321" y="39360"/>
                  </a:cubicBezTo>
                  <a:cubicBezTo>
                    <a:pt x="69467" y="34491"/>
                    <a:pt x="67652" y="29704"/>
                    <a:pt x="63525" y="27971"/>
                  </a:cubicBezTo>
                  <a:cubicBezTo>
                    <a:pt x="59646" y="26321"/>
                    <a:pt x="55933" y="28219"/>
                    <a:pt x="53457" y="33088"/>
                  </a:cubicBezTo>
                  <a:cubicBezTo>
                    <a:pt x="46112" y="47613"/>
                    <a:pt x="42563" y="63458"/>
                    <a:pt x="38602" y="79138"/>
                  </a:cubicBezTo>
                  <a:cubicBezTo>
                    <a:pt x="34393" y="95974"/>
                    <a:pt x="33733" y="113717"/>
                    <a:pt x="26471" y="129727"/>
                  </a:cubicBezTo>
                  <a:cubicBezTo>
                    <a:pt x="24160" y="134761"/>
                    <a:pt x="27543" y="142024"/>
                    <a:pt x="32495" y="143014"/>
                  </a:cubicBezTo>
                  <a:cubicBezTo>
                    <a:pt x="37447" y="144004"/>
                    <a:pt x="39180" y="139713"/>
                    <a:pt x="40583" y="135504"/>
                  </a:cubicBezTo>
                  <a:cubicBezTo>
                    <a:pt x="44709" y="122877"/>
                    <a:pt x="47515" y="109508"/>
                    <a:pt x="55603" y="98697"/>
                  </a:cubicBezTo>
                  <a:cubicBezTo>
                    <a:pt x="57913" y="95643"/>
                    <a:pt x="59729" y="92177"/>
                    <a:pt x="62040" y="88629"/>
                  </a:cubicBezTo>
                  <a:cubicBezTo>
                    <a:pt x="69880" y="77570"/>
                    <a:pt x="77390" y="66924"/>
                    <a:pt x="84817" y="56113"/>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6" name="フリーフォーム: 図形 135">
              <a:extLst>
                <a:ext uri="{FF2B5EF4-FFF2-40B4-BE49-F238E27FC236}">
                  <a16:creationId xmlns:a16="http://schemas.microsoft.com/office/drawing/2014/main" id="{196B7663-8E95-AE20-D016-06EC2799C06A}"/>
                </a:ext>
              </a:extLst>
            </p:cNvPr>
            <p:cNvSpPr/>
            <p:nvPr/>
          </p:nvSpPr>
          <p:spPr>
            <a:xfrm>
              <a:off x="3282192" y="883197"/>
              <a:ext cx="185236" cy="278206"/>
            </a:xfrm>
            <a:custGeom>
              <a:avLst/>
              <a:gdLst>
                <a:gd name="connsiteX0" fmla="*/ 175994 w 185236"/>
                <a:gd name="connsiteY0" fmla="*/ 77501 h 278206"/>
                <a:gd name="connsiteX1" fmla="*/ 185237 w 185236"/>
                <a:gd name="connsiteY1" fmla="*/ 84846 h 278206"/>
                <a:gd name="connsiteX2" fmla="*/ 150245 w 185236"/>
                <a:gd name="connsiteY2" fmla="*/ 137828 h 278206"/>
                <a:gd name="connsiteX3" fmla="*/ 120040 w 185236"/>
                <a:gd name="connsiteY3" fmla="*/ 186354 h 278206"/>
                <a:gd name="connsiteX4" fmla="*/ 120701 w 185236"/>
                <a:gd name="connsiteY4" fmla="*/ 201704 h 278206"/>
                <a:gd name="connsiteX5" fmla="*/ 151731 w 185236"/>
                <a:gd name="connsiteY5" fmla="*/ 222913 h 278206"/>
                <a:gd name="connsiteX6" fmla="*/ 153959 w 185236"/>
                <a:gd name="connsiteY6" fmla="*/ 223408 h 278206"/>
                <a:gd name="connsiteX7" fmla="*/ 161221 w 185236"/>
                <a:gd name="connsiteY7" fmla="*/ 231001 h 278206"/>
                <a:gd name="connsiteX8" fmla="*/ 150245 w 185236"/>
                <a:gd name="connsiteY8" fmla="*/ 241564 h 278206"/>
                <a:gd name="connsiteX9" fmla="*/ 143396 w 185236"/>
                <a:gd name="connsiteY9" fmla="*/ 245113 h 278206"/>
                <a:gd name="connsiteX10" fmla="*/ 128458 w 185236"/>
                <a:gd name="connsiteY10" fmla="*/ 251138 h 278206"/>
                <a:gd name="connsiteX11" fmla="*/ 126230 w 185236"/>
                <a:gd name="connsiteY11" fmla="*/ 250560 h 278206"/>
                <a:gd name="connsiteX12" fmla="*/ 105351 w 185236"/>
                <a:gd name="connsiteY12" fmla="*/ 254356 h 278206"/>
                <a:gd name="connsiteX13" fmla="*/ 75723 w 185236"/>
                <a:gd name="connsiteY13" fmla="*/ 268138 h 278206"/>
                <a:gd name="connsiteX14" fmla="*/ 48572 w 185236"/>
                <a:gd name="connsiteY14" fmla="*/ 275731 h 278206"/>
                <a:gd name="connsiteX15" fmla="*/ 41475 w 185236"/>
                <a:gd name="connsiteY15" fmla="*/ 278206 h 278206"/>
                <a:gd name="connsiteX16" fmla="*/ 37018 w 185236"/>
                <a:gd name="connsiteY16" fmla="*/ 265167 h 278206"/>
                <a:gd name="connsiteX17" fmla="*/ 38504 w 185236"/>
                <a:gd name="connsiteY17" fmla="*/ 264837 h 278206"/>
                <a:gd name="connsiteX18" fmla="*/ 92394 w 185236"/>
                <a:gd name="connsiteY18" fmla="*/ 243958 h 278206"/>
                <a:gd name="connsiteX19" fmla="*/ 97758 w 185236"/>
                <a:gd name="connsiteY19" fmla="*/ 240657 h 278206"/>
                <a:gd name="connsiteX20" fmla="*/ 92229 w 185236"/>
                <a:gd name="connsiteY20" fmla="*/ 237356 h 278206"/>
                <a:gd name="connsiteX21" fmla="*/ 56494 w 185236"/>
                <a:gd name="connsiteY21" fmla="*/ 218787 h 278206"/>
                <a:gd name="connsiteX22" fmla="*/ 11352 w 185236"/>
                <a:gd name="connsiteY22" fmla="*/ 198980 h 278206"/>
                <a:gd name="connsiteX23" fmla="*/ 5905 w 185236"/>
                <a:gd name="connsiteY23" fmla="*/ 194524 h 278206"/>
                <a:gd name="connsiteX24" fmla="*/ 1531 w 185236"/>
                <a:gd name="connsiteY24" fmla="*/ 187262 h 278206"/>
                <a:gd name="connsiteX25" fmla="*/ 5740 w 185236"/>
                <a:gd name="connsiteY25" fmla="*/ 174222 h 278206"/>
                <a:gd name="connsiteX26" fmla="*/ 21255 w 185236"/>
                <a:gd name="connsiteY26" fmla="*/ 163494 h 278206"/>
                <a:gd name="connsiteX27" fmla="*/ 64500 w 185236"/>
                <a:gd name="connsiteY27" fmla="*/ 112822 h 278206"/>
                <a:gd name="connsiteX28" fmla="*/ 79437 w 185236"/>
                <a:gd name="connsiteY28" fmla="*/ 93181 h 278206"/>
                <a:gd name="connsiteX29" fmla="*/ 103700 w 185236"/>
                <a:gd name="connsiteY29" fmla="*/ 60252 h 278206"/>
                <a:gd name="connsiteX30" fmla="*/ 124744 w 185236"/>
                <a:gd name="connsiteY30" fmla="*/ 11974 h 278206"/>
                <a:gd name="connsiteX31" fmla="*/ 131759 w 185236"/>
                <a:gd name="connsiteY31" fmla="*/ 255 h 278206"/>
                <a:gd name="connsiteX32" fmla="*/ 138114 w 185236"/>
                <a:gd name="connsiteY32" fmla="*/ 2153 h 278206"/>
                <a:gd name="connsiteX33" fmla="*/ 139517 w 185236"/>
                <a:gd name="connsiteY33" fmla="*/ 14285 h 278206"/>
                <a:gd name="connsiteX34" fmla="*/ 135803 w 185236"/>
                <a:gd name="connsiteY34" fmla="*/ 58107 h 278206"/>
                <a:gd name="connsiteX35" fmla="*/ 123754 w 185236"/>
                <a:gd name="connsiteY35" fmla="*/ 101516 h 278206"/>
                <a:gd name="connsiteX36" fmla="*/ 98088 w 185236"/>
                <a:gd name="connsiteY36" fmla="*/ 146081 h 278206"/>
                <a:gd name="connsiteX37" fmla="*/ 46509 w 185236"/>
                <a:gd name="connsiteY37" fmla="*/ 191223 h 278206"/>
                <a:gd name="connsiteX38" fmla="*/ 43868 w 185236"/>
                <a:gd name="connsiteY38" fmla="*/ 194029 h 278206"/>
                <a:gd name="connsiteX39" fmla="*/ 45601 w 185236"/>
                <a:gd name="connsiteY39" fmla="*/ 197743 h 278206"/>
                <a:gd name="connsiteX40" fmla="*/ 95612 w 185236"/>
                <a:gd name="connsiteY40" fmla="*/ 223904 h 278206"/>
                <a:gd name="connsiteX41" fmla="*/ 120783 w 185236"/>
                <a:gd name="connsiteY41" fmla="*/ 228195 h 278206"/>
                <a:gd name="connsiteX42" fmla="*/ 124662 w 185236"/>
                <a:gd name="connsiteY42" fmla="*/ 225967 h 278206"/>
                <a:gd name="connsiteX43" fmla="*/ 121113 w 185236"/>
                <a:gd name="connsiteY43" fmla="*/ 222418 h 278206"/>
                <a:gd name="connsiteX44" fmla="*/ 102132 w 185236"/>
                <a:gd name="connsiteY44" fmla="*/ 208223 h 278206"/>
                <a:gd name="connsiteX45" fmla="*/ 100729 w 185236"/>
                <a:gd name="connsiteY45" fmla="*/ 189820 h 278206"/>
                <a:gd name="connsiteX46" fmla="*/ 118637 w 185236"/>
                <a:gd name="connsiteY46" fmla="*/ 157634 h 278206"/>
                <a:gd name="connsiteX47" fmla="*/ 127798 w 185236"/>
                <a:gd name="connsiteY47" fmla="*/ 143935 h 278206"/>
                <a:gd name="connsiteX48" fmla="*/ 140507 w 185236"/>
                <a:gd name="connsiteY48" fmla="*/ 128585 h 278206"/>
                <a:gd name="connsiteX49" fmla="*/ 154289 w 185236"/>
                <a:gd name="connsiteY49" fmla="*/ 103827 h 278206"/>
                <a:gd name="connsiteX50" fmla="*/ 175994 w 185236"/>
                <a:gd name="connsiteY50" fmla="*/ 77501 h 278206"/>
                <a:gd name="connsiteX51" fmla="*/ 124744 w 185236"/>
                <a:gd name="connsiteY51" fmla="*/ 58684 h 278206"/>
                <a:gd name="connsiteX52" fmla="*/ 124167 w 185236"/>
                <a:gd name="connsiteY52" fmla="*/ 54145 h 278206"/>
                <a:gd name="connsiteX53" fmla="*/ 119958 w 185236"/>
                <a:gd name="connsiteY53" fmla="*/ 57447 h 278206"/>
                <a:gd name="connsiteX54" fmla="*/ 109312 w 185236"/>
                <a:gd name="connsiteY54" fmla="*/ 77666 h 278206"/>
                <a:gd name="connsiteX55" fmla="*/ 92146 w 185236"/>
                <a:gd name="connsiteY55" fmla="*/ 97802 h 278206"/>
                <a:gd name="connsiteX56" fmla="*/ 54019 w 185236"/>
                <a:gd name="connsiteY56" fmla="*/ 145420 h 278206"/>
                <a:gd name="connsiteX57" fmla="*/ 28518 w 185236"/>
                <a:gd name="connsiteY57" fmla="*/ 179587 h 278206"/>
                <a:gd name="connsiteX58" fmla="*/ 27032 w 185236"/>
                <a:gd name="connsiteY58" fmla="*/ 185776 h 278206"/>
                <a:gd name="connsiteX59" fmla="*/ 32397 w 185236"/>
                <a:gd name="connsiteY59" fmla="*/ 182888 h 278206"/>
                <a:gd name="connsiteX60" fmla="*/ 48654 w 185236"/>
                <a:gd name="connsiteY60" fmla="*/ 175295 h 278206"/>
                <a:gd name="connsiteX61" fmla="*/ 55009 w 185236"/>
                <a:gd name="connsiteY61" fmla="*/ 173067 h 278206"/>
                <a:gd name="connsiteX62" fmla="*/ 70194 w 185236"/>
                <a:gd name="connsiteY62" fmla="*/ 159780 h 278206"/>
                <a:gd name="connsiteX63" fmla="*/ 95282 w 185236"/>
                <a:gd name="connsiteY63" fmla="*/ 129988 h 278206"/>
                <a:gd name="connsiteX64" fmla="*/ 100481 w 185236"/>
                <a:gd name="connsiteY64" fmla="*/ 121735 h 278206"/>
                <a:gd name="connsiteX65" fmla="*/ 124662 w 185236"/>
                <a:gd name="connsiteY65" fmla="*/ 58684 h 2782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185236" h="278206">
                  <a:moveTo>
                    <a:pt x="175994" y="77501"/>
                  </a:moveTo>
                  <a:lnTo>
                    <a:pt x="185237" y="84846"/>
                  </a:lnTo>
                  <a:cubicBezTo>
                    <a:pt x="171537" y="100773"/>
                    <a:pt x="159983" y="118434"/>
                    <a:pt x="150245" y="137828"/>
                  </a:cubicBezTo>
                  <a:cubicBezTo>
                    <a:pt x="141662" y="154911"/>
                    <a:pt x="130439" y="170426"/>
                    <a:pt x="120040" y="186354"/>
                  </a:cubicBezTo>
                  <a:cubicBezTo>
                    <a:pt x="116079" y="192461"/>
                    <a:pt x="115006" y="197082"/>
                    <a:pt x="120701" y="201704"/>
                  </a:cubicBezTo>
                  <a:cubicBezTo>
                    <a:pt x="130439" y="209626"/>
                    <a:pt x="139682" y="218704"/>
                    <a:pt x="151731" y="222913"/>
                  </a:cubicBezTo>
                  <a:cubicBezTo>
                    <a:pt x="152473" y="223161"/>
                    <a:pt x="153464" y="222913"/>
                    <a:pt x="153959" y="223408"/>
                  </a:cubicBezTo>
                  <a:cubicBezTo>
                    <a:pt x="156600" y="225884"/>
                    <a:pt x="160891" y="228195"/>
                    <a:pt x="161221" y="231001"/>
                  </a:cubicBezTo>
                  <a:cubicBezTo>
                    <a:pt x="161799" y="236530"/>
                    <a:pt x="155775" y="240987"/>
                    <a:pt x="150245" y="241564"/>
                  </a:cubicBezTo>
                  <a:cubicBezTo>
                    <a:pt x="147852" y="241812"/>
                    <a:pt x="144633" y="243132"/>
                    <a:pt x="143396" y="245113"/>
                  </a:cubicBezTo>
                  <a:cubicBezTo>
                    <a:pt x="138857" y="252210"/>
                    <a:pt x="136216" y="253531"/>
                    <a:pt x="128458" y="251138"/>
                  </a:cubicBezTo>
                  <a:cubicBezTo>
                    <a:pt x="127715" y="250890"/>
                    <a:pt x="126973" y="250807"/>
                    <a:pt x="126230" y="250560"/>
                  </a:cubicBezTo>
                  <a:cubicBezTo>
                    <a:pt x="118555" y="247589"/>
                    <a:pt x="112200" y="250560"/>
                    <a:pt x="105351" y="254356"/>
                  </a:cubicBezTo>
                  <a:cubicBezTo>
                    <a:pt x="95777" y="259638"/>
                    <a:pt x="85874" y="264342"/>
                    <a:pt x="75723" y="268138"/>
                  </a:cubicBezTo>
                  <a:cubicBezTo>
                    <a:pt x="66975" y="271439"/>
                    <a:pt x="57567" y="272842"/>
                    <a:pt x="48572" y="275731"/>
                  </a:cubicBezTo>
                  <a:cubicBezTo>
                    <a:pt x="46179" y="276473"/>
                    <a:pt x="43868" y="277299"/>
                    <a:pt x="41475" y="278206"/>
                  </a:cubicBezTo>
                  <a:lnTo>
                    <a:pt x="37018" y="265167"/>
                  </a:lnTo>
                  <a:cubicBezTo>
                    <a:pt x="37596" y="265167"/>
                    <a:pt x="38091" y="265085"/>
                    <a:pt x="38504" y="264837"/>
                  </a:cubicBezTo>
                  <a:cubicBezTo>
                    <a:pt x="55422" y="254769"/>
                    <a:pt x="75888" y="255264"/>
                    <a:pt x="92394" y="243958"/>
                  </a:cubicBezTo>
                  <a:cubicBezTo>
                    <a:pt x="94127" y="242802"/>
                    <a:pt x="96025" y="241729"/>
                    <a:pt x="97758" y="240657"/>
                  </a:cubicBezTo>
                  <a:cubicBezTo>
                    <a:pt x="95942" y="239584"/>
                    <a:pt x="94127" y="238428"/>
                    <a:pt x="92229" y="237356"/>
                  </a:cubicBezTo>
                  <a:cubicBezTo>
                    <a:pt x="80345" y="231084"/>
                    <a:pt x="68543" y="224646"/>
                    <a:pt x="56494" y="218787"/>
                  </a:cubicBezTo>
                  <a:cubicBezTo>
                    <a:pt x="41722" y="211525"/>
                    <a:pt x="28683" y="199806"/>
                    <a:pt x="11352" y="198980"/>
                  </a:cubicBezTo>
                  <a:cubicBezTo>
                    <a:pt x="9454" y="198898"/>
                    <a:pt x="7391" y="196422"/>
                    <a:pt x="5905" y="194524"/>
                  </a:cubicBezTo>
                  <a:cubicBezTo>
                    <a:pt x="4172" y="192378"/>
                    <a:pt x="3017" y="189737"/>
                    <a:pt x="1531" y="187262"/>
                  </a:cubicBezTo>
                  <a:cubicBezTo>
                    <a:pt x="-1605" y="182062"/>
                    <a:pt x="211" y="175625"/>
                    <a:pt x="5740" y="174222"/>
                  </a:cubicBezTo>
                  <a:cubicBezTo>
                    <a:pt x="12260" y="172572"/>
                    <a:pt x="16964" y="168610"/>
                    <a:pt x="21255" y="163494"/>
                  </a:cubicBezTo>
                  <a:cubicBezTo>
                    <a:pt x="35615" y="146576"/>
                    <a:pt x="50222" y="129823"/>
                    <a:pt x="64500" y="112822"/>
                  </a:cubicBezTo>
                  <a:cubicBezTo>
                    <a:pt x="69781" y="106550"/>
                    <a:pt x="73908" y="99123"/>
                    <a:pt x="79437" y="93181"/>
                  </a:cubicBezTo>
                  <a:cubicBezTo>
                    <a:pt x="88845" y="83360"/>
                    <a:pt x="94044" y="70403"/>
                    <a:pt x="103700" y="60252"/>
                  </a:cubicBezTo>
                  <a:cubicBezTo>
                    <a:pt x="115419" y="47873"/>
                    <a:pt x="124167" y="31368"/>
                    <a:pt x="124744" y="11974"/>
                  </a:cubicBezTo>
                  <a:cubicBezTo>
                    <a:pt x="124909" y="6692"/>
                    <a:pt x="127715" y="2649"/>
                    <a:pt x="131759" y="255"/>
                  </a:cubicBezTo>
                  <a:cubicBezTo>
                    <a:pt x="133162" y="-570"/>
                    <a:pt x="136463" y="750"/>
                    <a:pt x="138114" y="2153"/>
                  </a:cubicBezTo>
                  <a:cubicBezTo>
                    <a:pt x="141910" y="5454"/>
                    <a:pt x="140012" y="9911"/>
                    <a:pt x="139517" y="14285"/>
                  </a:cubicBezTo>
                  <a:cubicBezTo>
                    <a:pt x="137949" y="28892"/>
                    <a:pt x="136463" y="43499"/>
                    <a:pt x="135803" y="58107"/>
                  </a:cubicBezTo>
                  <a:cubicBezTo>
                    <a:pt x="135143" y="73787"/>
                    <a:pt x="130356" y="88147"/>
                    <a:pt x="123754" y="101516"/>
                  </a:cubicBezTo>
                  <a:cubicBezTo>
                    <a:pt x="116079" y="116866"/>
                    <a:pt x="107909" y="132216"/>
                    <a:pt x="98088" y="146081"/>
                  </a:cubicBezTo>
                  <a:cubicBezTo>
                    <a:pt x="84389" y="165392"/>
                    <a:pt x="68213" y="182145"/>
                    <a:pt x="46509" y="191223"/>
                  </a:cubicBezTo>
                  <a:cubicBezTo>
                    <a:pt x="45436" y="191718"/>
                    <a:pt x="44033" y="192956"/>
                    <a:pt x="43868" y="194029"/>
                  </a:cubicBezTo>
                  <a:cubicBezTo>
                    <a:pt x="43703" y="195184"/>
                    <a:pt x="44611" y="197165"/>
                    <a:pt x="45601" y="197743"/>
                  </a:cubicBezTo>
                  <a:cubicBezTo>
                    <a:pt x="62189" y="206655"/>
                    <a:pt x="78612" y="216064"/>
                    <a:pt x="95612" y="223904"/>
                  </a:cubicBezTo>
                  <a:cubicBezTo>
                    <a:pt x="103287" y="227452"/>
                    <a:pt x="111292" y="234385"/>
                    <a:pt x="120783" y="228195"/>
                  </a:cubicBezTo>
                  <a:cubicBezTo>
                    <a:pt x="122021" y="227370"/>
                    <a:pt x="123424" y="226710"/>
                    <a:pt x="124662" y="225967"/>
                  </a:cubicBezTo>
                  <a:cubicBezTo>
                    <a:pt x="123507" y="224811"/>
                    <a:pt x="122434" y="223408"/>
                    <a:pt x="121113" y="222418"/>
                  </a:cubicBezTo>
                  <a:cubicBezTo>
                    <a:pt x="114759" y="217714"/>
                    <a:pt x="107909" y="213670"/>
                    <a:pt x="102132" y="208223"/>
                  </a:cubicBezTo>
                  <a:cubicBezTo>
                    <a:pt x="96273" y="202777"/>
                    <a:pt x="96768" y="196587"/>
                    <a:pt x="100729" y="189820"/>
                  </a:cubicBezTo>
                  <a:cubicBezTo>
                    <a:pt x="107001" y="179257"/>
                    <a:pt x="112530" y="168280"/>
                    <a:pt x="118637" y="157634"/>
                  </a:cubicBezTo>
                  <a:cubicBezTo>
                    <a:pt x="121361" y="152848"/>
                    <a:pt x="124414" y="148226"/>
                    <a:pt x="127798" y="143935"/>
                  </a:cubicBezTo>
                  <a:cubicBezTo>
                    <a:pt x="131842" y="138653"/>
                    <a:pt x="136958" y="134197"/>
                    <a:pt x="140507" y="128585"/>
                  </a:cubicBezTo>
                  <a:cubicBezTo>
                    <a:pt x="145541" y="120662"/>
                    <a:pt x="148677" y="111172"/>
                    <a:pt x="154289" y="103827"/>
                  </a:cubicBezTo>
                  <a:cubicBezTo>
                    <a:pt x="161139" y="94749"/>
                    <a:pt x="168566" y="86166"/>
                    <a:pt x="175994" y="77501"/>
                  </a:cubicBezTo>
                  <a:close/>
                  <a:moveTo>
                    <a:pt x="124744" y="58684"/>
                  </a:moveTo>
                  <a:cubicBezTo>
                    <a:pt x="124992" y="57281"/>
                    <a:pt x="124414" y="55631"/>
                    <a:pt x="124167" y="54145"/>
                  </a:cubicBezTo>
                  <a:cubicBezTo>
                    <a:pt x="122764" y="55218"/>
                    <a:pt x="120783" y="55961"/>
                    <a:pt x="119958" y="57447"/>
                  </a:cubicBezTo>
                  <a:cubicBezTo>
                    <a:pt x="116327" y="64131"/>
                    <a:pt x="113603" y="71559"/>
                    <a:pt x="109312" y="77666"/>
                  </a:cubicBezTo>
                  <a:cubicBezTo>
                    <a:pt x="104278" y="84928"/>
                    <a:pt x="97758" y="90953"/>
                    <a:pt x="92146" y="97802"/>
                  </a:cubicBezTo>
                  <a:cubicBezTo>
                    <a:pt x="79272" y="113565"/>
                    <a:pt x="66563" y="129410"/>
                    <a:pt x="54019" y="145420"/>
                  </a:cubicBezTo>
                  <a:cubicBezTo>
                    <a:pt x="45271" y="156562"/>
                    <a:pt x="36853" y="168033"/>
                    <a:pt x="28518" y="179587"/>
                  </a:cubicBezTo>
                  <a:cubicBezTo>
                    <a:pt x="27362" y="181155"/>
                    <a:pt x="27527" y="183713"/>
                    <a:pt x="27032" y="185776"/>
                  </a:cubicBezTo>
                  <a:cubicBezTo>
                    <a:pt x="28848" y="184868"/>
                    <a:pt x="31159" y="184373"/>
                    <a:pt x="32397" y="182888"/>
                  </a:cubicBezTo>
                  <a:cubicBezTo>
                    <a:pt x="36688" y="177441"/>
                    <a:pt x="41475" y="173975"/>
                    <a:pt x="48654" y="175295"/>
                  </a:cubicBezTo>
                  <a:cubicBezTo>
                    <a:pt x="50635" y="175625"/>
                    <a:pt x="53358" y="174470"/>
                    <a:pt x="55009" y="173067"/>
                  </a:cubicBezTo>
                  <a:cubicBezTo>
                    <a:pt x="60208" y="168858"/>
                    <a:pt x="64747" y="163576"/>
                    <a:pt x="70194" y="159780"/>
                  </a:cubicBezTo>
                  <a:cubicBezTo>
                    <a:pt x="80757" y="152270"/>
                    <a:pt x="88102" y="141872"/>
                    <a:pt x="95282" y="129988"/>
                  </a:cubicBezTo>
                  <a:cubicBezTo>
                    <a:pt x="97015" y="127264"/>
                    <a:pt x="98748" y="124458"/>
                    <a:pt x="100481" y="121735"/>
                  </a:cubicBezTo>
                  <a:cubicBezTo>
                    <a:pt x="112943" y="102671"/>
                    <a:pt x="121031" y="81627"/>
                    <a:pt x="124662" y="5868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7" name="フリーフォーム: 図形 136">
              <a:extLst>
                <a:ext uri="{FF2B5EF4-FFF2-40B4-BE49-F238E27FC236}">
                  <a16:creationId xmlns:a16="http://schemas.microsoft.com/office/drawing/2014/main" id="{981B087E-9D3B-5882-F422-C539EFACF979}"/>
                </a:ext>
              </a:extLst>
            </p:cNvPr>
            <p:cNvSpPr/>
            <p:nvPr/>
          </p:nvSpPr>
          <p:spPr>
            <a:xfrm>
              <a:off x="3399097" y="654891"/>
              <a:ext cx="60821" cy="115725"/>
            </a:xfrm>
            <a:custGeom>
              <a:avLst/>
              <a:gdLst>
                <a:gd name="connsiteX0" fmla="*/ 60822 w 60821"/>
                <a:gd name="connsiteY0" fmla="*/ 23894 h 115725"/>
                <a:gd name="connsiteX1" fmla="*/ 59089 w 60821"/>
                <a:gd name="connsiteY1" fmla="*/ 28681 h 115725"/>
                <a:gd name="connsiteX2" fmla="*/ 36311 w 60821"/>
                <a:gd name="connsiteY2" fmla="*/ 61196 h 115725"/>
                <a:gd name="connsiteX3" fmla="*/ 29874 w 60821"/>
                <a:gd name="connsiteY3" fmla="*/ 71265 h 115725"/>
                <a:gd name="connsiteX4" fmla="*/ 14854 w 60821"/>
                <a:gd name="connsiteY4" fmla="*/ 108072 h 115725"/>
                <a:gd name="connsiteX5" fmla="*/ 6767 w 60821"/>
                <a:gd name="connsiteY5" fmla="*/ 115582 h 115725"/>
                <a:gd name="connsiteX6" fmla="*/ 742 w 60821"/>
                <a:gd name="connsiteY6" fmla="*/ 102295 h 115725"/>
                <a:gd name="connsiteX7" fmla="*/ 12874 w 60821"/>
                <a:gd name="connsiteY7" fmla="*/ 51706 h 115725"/>
                <a:gd name="connsiteX8" fmla="*/ 27729 w 60821"/>
                <a:gd name="connsiteY8" fmla="*/ 5656 h 115725"/>
                <a:gd name="connsiteX9" fmla="*/ 37797 w 60821"/>
                <a:gd name="connsiteY9" fmla="*/ 539 h 115725"/>
                <a:gd name="connsiteX10" fmla="*/ 41593 w 60821"/>
                <a:gd name="connsiteY10" fmla="*/ 11928 h 115725"/>
                <a:gd name="connsiteX11" fmla="*/ 27398 w 60821"/>
                <a:gd name="connsiteY11" fmla="*/ 43205 h 115725"/>
                <a:gd name="connsiteX12" fmla="*/ 23850 w 60821"/>
                <a:gd name="connsiteY12" fmla="*/ 54759 h 115725"/>
                <a:gd name="connsiteX13" fmla="*/ 25335 w 60821"/>
                <a:gd name="connsiteY13" fmla="*/ 57978 h 115725"/>
                <a:gd name="connsiteX14" fmla="*/ 27398 w 60821"/>
                <a:gd name="connsiteY14" fmla="*/ 55502 h 115725"/>
                <a:gd name="connsiteX15" fmla="*/ 47453 w 60821"/>
                <a:gd name="connsiteY15" fmla="*/ 24307 h 115725"/>
                <a:gd name="connsiteX16" fmla="*/ 52487 w 60821"/>
                <a:gd name="connsiteY16" fmla="*/ 20345 h 115725"/>
                <a:gd name="connsiteX17" fmla="*/ 60739 w 60821"/>
                <a:gd name="connsiteY17" fmla="*/ 23977 h 115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821" h="115725">
                  <a:moveTo>
                    <a:pt x="60822" y="23894"/>
                  </a:moveTo>
                  <a:cubicBezTo>
                    <a:pt x="60822" y="23894"/>
                    <a:pt x="60079" y="27278"/>
                    <a:pt x="59089" y="28681"/>
                  </a:cubicBezTo>
                  <a:cubicBezTo>
                    <a:pt x="51661" y="39492"/>
                    <a:pt x="44151" y="50138"/>
                    <a:pt x="36311" y="61196"/>
                  </a:cubicBezTo>
                  <a:cubicBezTo>
                    <a:pt x="34001" y="64827"/>
                    <a:pt x="32102" y="68211"/>
                    <a:pt x="29874" y="71265"/>
                  </a:cubicBezTo>
                  <a:cubicBezTo>
                    <a:pt x="21787" y="82076"/>
                    <a:pt x="19063" y="95363"/>
                    <a:pt x="14854" y="108072"/>
                  </a:cubicBezTo>
                  <a:cubicBezTo>
                    <a:pt x="13451" y="112281"/>
                    <a:pt x="11718" y="116572"/>
                    <a:pt x="6767" y="115582"/>
                  </a:cubicBezTo>
                  <a:cubicBezTo>
                    <a:pt x="1815" y="114591"/>
                    <a:pt x="-1569" y="107329"/>
                    <a:pt x="742" y="102295"/>
                  </a:cubicBezTo>
                  <a:cubicBezTo>
                    <a:pt x="8087" y="86284"/>
                    <a:pt x="8665" y="68459"/>
                    <a:pt x="12874" y="51706"/>
                  </a:cubicBezTo>
                  <a:cubicBezTo>
                    <a:pt x="16835" y="36026"/>
                    <a:pt x="20384" y="20098"/>
                    <a:pt x="27729" y="5656"/>
                  </a:cubicBezTo>
                  <a:cubicBezTo>
                    <a:pt x="30204" y="869"/>
                    <a:pt x="33918" y="-1029"/>
                    <a:pt x="37797" y="539"/>
                  </a:cubicBezTo>
                  <a:cubicBezTo>
                    <a:pt x="41923" y="2272"/>
                    <a:pt x="43739" y="7059"/>
                    <a:pt x="41593" y="11928"/>
                  </a:cubicBezTo>
                  <a:cubicBezTo>
                    <a:pt x="37054" y="22409"/>
                    <a:pt x="32020" y="32642"/>
                    <a:pt x="27398" y="43205"/>
                  </a:cubicBezTo>
                  <a:cubicBezTo>
                    <a:pt x="25830" y="46837"/>
                    <a:pt x="24758" y="50880"/>
                    <a:pt x="23850" y="54759"/>
                  </a:cubicBezTo>
                  <a:cubicBezTo>
                    <a:pt x="23685" y="55667"/>
                    <a:pt x="24840" y="56905"/>
                    <a:pt x="25335" y="57978"/>
                  </a:cubicBezTo>
                  <a:cubicBezTo>
                    <a:pt x="26078" y="57152"/>
                    <a:pt x="26821" y="56410"/>
                    <a:pt x="27398" y="55502"/>
                  </a:cubicBezTo>
                  <a:cubicBezTo>
                    <a:pt x="34083" y="45104"/>
                    <a:pt x="40685" y="34623"/>
                    <a:pt x="47453" y="24307"/>
                  </a:cubicBezTo>
                  <a:cubicBezTo>
                    <a:pt x="48690" y="22491"/>
                    <a:pt x="50919" y="20180"/>
                    <a:pt x="52487" y="20345"/>
                  </a:cubicBezTo>
                  <a:cubicBezTo>
                    <a:pt x="55375" y="20593"/>
                    <a:pt x="58181" y="22409"/>
                    <a:pt x="60739" y="2397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8" name="フリーフォーム: 図形 137">
              <a:extLst>
                <a:ext uri="{FF2B5EF4-FFF2-40B4-BE49-F238E27FC236}">
                  <a16:creationId xmlns:a16="http://schemas.microsoft.com/office/drawing/2014/main" id="{7CD8B7C2-51EF-6E05-C296-24B4EE8D249D}"/>
                </a:ext>
              </a:extLst>
            </p:cNvPr>
            <p:cNvSpPr/>
            <p:nvPr/>
          </p:nvSpPr>
          <p:spPr>
            <a:xfrm>
              <a:off x="3291941" y="227910"/>
              <a:ext cx="123496" cy="291267"/>
            </a:xfrm>
            <a:custGeom>
              <a:avLst/>
              <a:gdLst>
                <a:gd name="connsiteX0" fmla="*/ 123166 w 123496"/>
                <a:gd name="connsiteY0" fmla="*/ 278311 h 291267"/>
                <a:gd name="connsiteX1" fmla="*/ 116399 w 123496"/>
                <a:gd name="connsiteY1" fmla="*/ 291267 h 291267"/>
                <a:gd name="connsiteX2" fmla="*/ 109136 w 123496"/>
                <a:gd name="connsiteY2" fmla="*/ 282685 h 291267"/>
                <a:gd name="connsiteX3" fmla="*/ 106330 w 123496"/>
                <a:gd name="connsiteY3" fmla="*/ 263456 h 291267"/>
                <a:gd name="connsiteX4" fmla="*/ 91888 w 123496"/>
                <a:gd name="connsiteY4" fmla="*/ 206017 h 291267"/>
                <a:gd name="connsiteX5" fmla="*/ 68533 w 123496"/>
                <a:gd name="connsiteY5" fmla="*/ 143214 h 291267"/>
                <a:gd name="connsiteX6" fmla="*/ 52688 w 123496"/>
                <a:gd name="connsiteY6" fmla="*/ 111358 h 291267"/>
                <a:gd name="connsiteX7" fmla="*/ 36430 w 123496"/>
                <a:gd name="connsiteY7" fmla="*/ 70507 h 291267"/>
                <a:gd name="connsiteX8" fmla="*/ 23143 w 123496"/>
                <a:gd name="connsiteY8" fmla="*/ 42778 h 291267"/>
                <a:gd name="connsiteX9" fmla="*/ 2429 w 123496"/>
                <a:gd name="connsiteY9" fmla="*/ 12491 h 291267"/>
                <a:gd name="connsiteX10" fmla="*/ 36 w 123496"/>
                <a:gd name="connsiteY10" fmla="*/ 5889 h 291267"/>
                <a:gd name="connsiteX11" fmla="*/ 4079 w 123496"/>
                <a:gd name="connsiteY11" fmla="*/ 1350 h 291267"/>
                <a:gd name="connsiteX12" fmla="*/ 14890 w 123496"/>
                <a:gd name="connsiteY12" fmla="*/ 3826 h 291267"/>
                <a:gd name="connsiteX13" fmla="*/ 32716 w 123496"/>
                <a:gd name="connsiteY13" fmla="*/ 32793 h 291267"/>
                <a:gd name="connsiteX14" fmla="*/ 52605 w 123496"/>
                <a:gd name="connsiteY14" fmla="*/ 80576 h 291267"/>
                <a:gd name="connsiteX15" fmla="*/ 78271 w 123496"/>
                <a:gd name="connsiteY15" fmla="*/ 137767 h 291267"/>
                <a:gd name="connsiteX16" fmla="*/ 86937 w 123496"/>
                <a:gd name="connsiteY16" fmla="*/ 159637 h 291267"/>
                <a:gd name="connsiteX17" fmla="*/ 91971 w 123496"/>
                <a:gd name="connsiteY17" fmla="*/ 171851 h 291267"/>
                <a:gd name="connsiteX18" fmla="*/ 95932 w 123496"/>
                <a:gd name="connsiteY18" fmla="*/ 173996 h 291267"/>
                <a:gd name="connsiteX19" fmla="*/ 96262 w 123496"/>
                <a:gd name="connsiteY19" fmla="*/ 171521 h 291267"/>
                <a:gd name="connsiteX20" fmla="*/ 84543 w 123496"/>
                <a:gd name="connsiteY20" fmla="*/ 96916 h 291267"/>
                <a:gd name="connsiteX21" fmla="*/ 80995 w 123496"/>
                <a:gd name="connsiteY21" fmla="*/ 73396 h 291267"/>
                <a:gd name="connsiteX22" fmla="*/ 75135 w 123496"/>
                <a:gd name="connsiteY22" fmla="*/ 52352 h 291267"/>
                <a:gd name="connsiteX23" fmla="*/ 82150 w 123496"/>
                <a:gd name="connsiteY23" fmla="*/ 50288 h 291267"/>
                <a:gd name="connsiteX24" fmla="*/ 88092 w 123496"/>
                <a:gd name="connsiteY24" fmla="*/ 68032 h 291267"/>
                <a:gd name="connsiteX25" fmla="*/ 98078 w 123496"/>
                <a:gd name="connsiteY25" fmla="*/ 129597 h 291267"/>
                <a:gd name="connsiteX26" fmla="*/ 103029 w 123496"/>
                <a:gd name="connsiteY26" fmla="*/ 159059 h 291267"/>
                <a:gd name="connsiteX27" fmla="*/ 109054 w 123496"/>
                <a:gd name="connsiteY27" fmla="*/ 188026 h 291267"/>
                <a:gd name="connsiteX28" fmla="*/ 114170 w 123496"/>
                <a:gd name="connsiteY28" fmla="*/ 225411 h 291267"/>
                <a:gd name="connsiteX29" fmla="*/ 123496 w 123496"/>
                <a:gd name="connsiteY29" fmla="*/ 278476 h 291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3496" h="291267">
                  <a:moveTo>
                    <a:pt x="123166" y="278311"/>
                  </a:moveTo>
                  <a:cubicBezTo>
                    <a:pt x="123661" y="282272"/>
                    <a:pt x="118792" y="286894"/>
                    <a:pt x="116399" y="291267"/>
                  </a:cubicBezTo>
                  <a:cubicBezTo>
                    <a:pt x="113923" y="288379"/>
                    <a:pt x="110127" y="285986"/>
                    <a:pt x="109136" y="282685"/>
                  </a:cubicBezTo>
                  <a:cubicBezTo>
                    <a:pt x="107321" y="276578"/>
                    <a:pt x="107816" y="269728"/>
                    <a:pt x="106330" y="263456"/>
                  </a:cubicBezTo>
                  <a:cubicBezTo>
                    <a:pt x="101709" y="244227"/>
                    <a:pt x="95932" y="225328"/>
                    <a:pt x="91888" y="206017"/>
                  </a:cubicBezTo>
                  <a:cubicBezTo>
                    <a:pt x="87267" y="183570"/>
                    <a:pt x="77693" y="163516"/>
                    <a:pt x="68533" y="143214"/>
                  </a:cubicBezTo>
                  <a:cubicBezTo>
                    <a:pt x="63581" y="132403"/>
                    <a:pt x="57474" y="122252"/>
                    <a:pt x="52688" y="111358"/>
                  </a:cubicBezTo>
                  <a:cubicBezTo>
                    <a:pt x="46828" y="97989"/>
                    <a:pt x="42124" y="83959"/>
                    <a:pt x="36430" y="70507"/>
                  </a:cubicBezTo>
                  <a:cubicBezTo>
                    <a:pt x="32386" y="61099"/>
                    <a:pt x="27435" y="52104"/>
                    <a:pt x="23143" y="42778"/>
                  </a:cubicBezTo>
                  <a:cubicBezTo>
                    <a:pt x="17861" y="31390"/>
                    <a:pt x="11754" y="20744"/>
                    <a:pt x="2429" y="12491"/>
                  </a:cubicBezTo>
                  <a:cubicBezTo>
                    <a:pt x="861" y="11088"/>
                    <a:pt x="-212" y="8034"/>
                    <a:pt x="36" y="5889"/>
                  </a:cubicBezTo>
                  <a:cubicBezTo>
                    <a:pt x="201" y="4238"/>
                    <a:pt x="2429" y="2340"/>
                    <a:pt x="4079" y="1350"/>
                  </a:cubicBezTo>
                  <a:cubicBezTo>
                    <a:pt x="8123" y="-1126"/>
                    <a:pt x="12250" y="-136"/>
                    <a:pt x="14890" y="3826"/>
                  </a:cubicBezTo>
                  <a:cubicBezTo>
                    <a:pt x="21162" y="13234"/>
                    <a:pt x="27847" y="22559"/>
                    <a:pt x="32716" y="32793"/>
                  </a:cubicBezTo>
                  <a:cubicBezTo>
                    <a:pt x="40061" y="48308"/>
                    <a:pt x="45755" y="64813"/>
                    <a:pt x="52605" y="80576"/>
                  </a:cubicBezTo>
                  <a:cubicBezTo>
                    <a:pt x="60941" y="99722"/>
                    <a:pt x="69771" y="118621"/>
                    <a:pt x="78271" y="137767"/>
                  </a:cubicBezTo>
                  <a:cubicBezTo>
                    <a:pt x="81407" y="144864"/>
                    <a:pt x="84048" y="152292"/>
                    <a:pt x="86937" y="159637"/>
                  </a:cubicBezTo>
                  <a:cubicBezTo>
                    <a:pt x="88587" y="163763"/>
                    <a:pt x="89990" y="167972"/>
                    <a:pt x="91971" y="171851"/>
                  </a:cubicBezTo>
                  <a:cubicBezTo>
                    <a:pt x="92548" y="173006"/>
                    <a:pt x="94529" y="173336"/>
                    <a:pt x="95932" y="173996"/>
                  </a:cubicBezTo>
                  <a:cubicBezTo>
                    <a:pt x="96015" y="173171"/>
                    <a:pt x="96427" y="172263"/>
                    <a:pt x="96262" y="171521"/>
                  </a:cubicBezTo>
                  <a:cubicBezTo>
                    <a:pt x="90073" y="147093"/>
                    <a:pt x="87927" y="121922"/>
                    <a:pt x="84543" y="96916"/>
                  </a:cubicBezTo>
                  <a:cubicBezTo>
                    <a:pt x="83470" y="89076"/>
                    <a:pt x="82810" y="81071"/>
                    <a:pt x="80995" y="73396"/>
                  </a:cubicBezTo>
                  <a:cubicBezTo>
                    <a:pt x="79262" y="66299"/>
                    <a:pt x="77446" y="59201"/>
                    <a:pt x="75135" y="52352"/>
                  </a:cubicBezTo>
                  <a:lnTo>
                    <a:pt x="82150" y="50288"/>
                  </a:lnTo>
                  <a:cubicBezTo>
                    <a:pt x="84131" y="56230"/>
                    <a:pt x="87019" y="61925"/>
                    <a:pt x="88092" y="68032"/>
                  </a:cubicBezTo>
                  <a:cubicBezTo>
                    <a:pt x="91723" y="88498"/>
                    <a:pt x="94777" y="109048"/>
                    <a:pt x="98078" y="129597"/>
                  </a:cubicBezTo>
                  <a:cubicBezTo>
                    <a:pt x="99646" y="139418"/>
                    <a:pt x="101214" y="149321"/>
                    <a:pt x="103029" y="159059"/>
                  </a:cubicBezTo>
                  <a:cubicBezTo>
                    <a:pt x="104845" y="168715"/>
                    <a:pt x="107403" y="178288"/>
                    <a:pt x="109054" y="188026"/>
                  </a:cubicBezTo>
                  <a:cubicBezTo>
                    <a:pt x="111034" y="200405"/>
                    <a:pt x="112107" y="213032"/>
                    <a:pt x="114170" y="225411"/>
                  </a:cubicBezTo>
                  <a:cubicBezTo>
                    <a:pt x="117141" y="243154"/>
                    <a:pt x="121185" y="260650"/>
                    <a:pt x="123496" y="278476"/>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39" name="フリーフォーム: 図形 138">
              <a:extLst>
                <a:ext uri="{FF2B5EF4-FFF2-40B4-BE49-F238E27FC236}">
                  <a16:creationId xmlns:a16="http://schemas.microsoft.com/office/drawing/2014/main" id="{D6BFBA56-86BE-90C0-9825-6531A3E99EDD}"/>
                </a:ext>
              </a:extLst>
            </p:cNvPr>
            <p:cNvSpPr/>
            <p:nvPr/>
          </p:nvSpPr>
          <p:spPr>
            <a:xfrm>
              <a:off x="3144748" y="403163"/>
              <a:ext cx="262623" cy="204152"/>
            </a:xfrm>
            <a:custGeom>
              <a:avLst/>
              <a:gdLst>
                <a:gd name="connsiteX0" fmla="*/ 259795 w 262623"/>
                <a:gd name="connsiteY0" fmla="*/ 135243 h 204152"/>
                <a:gd name="connsiteX1" fmla="*/ 261116 w 262623"/>
                <a:gd name="connsiteY1" fmla="*/ 148365 h 204152"/>
                <a:gd name="connsiteX2" fmla="*/ 252368 w 262623"/>
                <a:gd name="connsiteY2" fmla="*/ 184677 h 204152"/>
                <a:gd name="connsiteX3" fmla="*/ 247829 w 262623"/>
                <a:gd name="connsiteY3" fmla="*/ 204153 h 204152"/>
                <a:gd name="connsiteX4" fmla="*/ 247829 w 262623"/>
                <a:gd name="connsiteY4" fmla="*/ 204153 h 204152"/>
                <a:gd name="connsiteX5" fmla="*/ 236853 w 262623"/>
                <a:gd name="connsiteY5" fmla="*/ 201182 h 204152"/>
                <a:gd name="connsiteX6" fmla="*/ 237843 w 262623"/>
                <a:gd name="connsiteY6" fmla="*/ 189381 h 204152"/>
                <a:gd name="connsiteX7" fmla="*/ 240154 w 262623"/>
                <a:gd name="connsiteY7" fmla="*/ 177332 h 204152"/>
                <a:gd name="connsiteX8" fmla="*/ 242382 w 262623"/>
                <a:gd name="connsiteY8" fmla="*/ 156700 h 204152"/>
                <a:gd name="connsiteX9" fmla="*/ 238421 w 262623"/>
                <a:gd name="connsiteY9" fmla="*/ 147044 h 204152"/>
                <a:gd name="connsiteX10" fmla="*/ 224144 w 262623"/>
                <a:gd name="connsiteY10" fmla="*/ 146054 h 204152"/>
                <a:gd name="connsiteX11" fmla="*/ 220677 w 262623"/>
                <a:gd name="connsiteY11" fmla="*/ 152078 h 204152"/>
                <a:gd name="connsiteX12" fmla="*/ 218119 w 262623"/>
                <a:gd name="connsiteY12" fmla="*/ 193177 h 204152"/>
                <a:gd name="connsiteX13" fmla="*/ 206400 w 262623"/>
                <a:gd name="connsiteY13" fmla="*/ 202833 h 204152"/>
                <a:gd name="connsiteX14" fmla="*/ 202274 w 262623"/>
                <a:gd name="connsiteY14" fmla="*/ 201347 h 204152"/>
                <a:gd name="connsiteX15" fmla="*/ 180239 w 262623"/>
                <a:gd name="connsiteY15" fmla="*/ 199201 h 204152"/>
                <a:gd name="connsiteX16" fmla="*/ 170336 w 262623"/>
                <a:gd name="connsiteY16" fmla="*/ 200357 h 204152"/>
                <a:gd name="connsiteX17" fmla="*/ 147393 w 262623"/>
                <a:gd name="connsiteY17" fmla="*/ 197963 h 204152"/>
                <a:gd name="connsiteX18" fmla="*/ 121397 w 262623"/>
                <a:gd name="connsiteY18" fmla="*/ 197881 h 204152"/>
                <a:gd name="connsiteX19" fmla="*/ 117106 w 262623"/>
                <a:gd name="connsiteY19" fmla="*/ 197881 h 204152"/>
                <a:gd name="connsiteX20" fmla="*/ 70726 w 262623"/>
                <a:gd name="connsiteY20" fmla="*/ 192682 h 204152"/>
                <a:gd name="connsiteX21" fmla="*/ 49929 w 262623"/>
                <a:gd name="connsiteY21" fmla="*/ 191774 h 204152"/>
                <a:gd name="connsiteX22" fmla="*/ 38293 w 262623"/>
                <a:gd name="connsiteY22" fmla="*/ 188803 h 204152"/>
                <a:gd name="connsiteX23" fmla="*/ 30370 w 262623"/>
                <a:gd name="connsiteY23" fmla="*/ 179973 h 204152"/>
                <a:gd name="connsiteX24" fmla="*/ 31443 w 262623"/>
                <a:gd name="connsiteY24" fmla="*/ 169327 h 204152"/>
                <a:gd name="connsiteX25" fmla="*/ 40686 w 262623"/>
                <a:gd name="connsiteY25" fmla="*/ 157030 h 204152"/>
                <a:gd name="connsiteX26" fmla="*/ 82445 w 262623"/>
                <a:gd name="connsiteY26" fmla="*/ 155710 h 204152"/>
                <a:gd name="connsiteX27" fmla="*/ 86158 w 262623"/>
                <a:gd name="connsiteY27" fmla="*/ 155710 h 204152"/>
                <a:gd name="connsiteX28" fmla="*/ 130805 w 262623"/>
                <a:gd name="connsiteY28" fmla="*/ 149107 h 204152"/>
                <a:gd name="connsiteX29" fmla="*/ 145660 w 262623"/>
                <a:gd name="connsiteY29" fmla="*/ 146384 h 204152"/>
                <a:gd name="connsiteX30" fmla="*/ 147971 w 262623"/>
                <a:gd name="connsiteY30" fmla="*/ 143826 h 204152"/>
                <a:gd name="connsiteX31" fmla="*/ 145743 w 262623"/>
                <a:gd name="connsiteY31" fmla="*/ 142588 h 204152"/>
                <a:gd name="connsiteX32" fmla="*/ 103076 w 262623"/>
                <a:gd name="connsiteY32" fmla="*/ 138709 h 204152"/>
                <a:gd name="connsiteX33" fmla="*/ 94824 w 262623"/>
                <a:gd name="connsiteY33" fmla="*/ 140937 h 204152"/>
                <a:gd name="connsiteX34" fmla="*/ 88304 w 262623"/>
                <a:gd name="connsiteY34" fmla="*/ 142010 h 204152"/>
                <a:gd name="connsiteX35" fmla="*/ 63133 w 262623"/>
                <a:gd name="connsiteY35" fmla="*/ 137224 h 204152"/>
                <a:gd name="connsiteX36" fmla="*/ 39861 w 262623"/>
                <a:gd name="connsiteY36" fmla="*/ 137224 h 204152"/>
                <a:gd name="connsiteX37" fmla="*/ 23933 w 262623"/>
                <a:gd name="connsiteY37" fmla="*/ 136316 h 204152"/>
                <a:gd name="connsiteX38" fmla="*/ 11801 w 262623"/>
                <a:gd name="connsiteY38" fmla="*/ 130044 h 204152"/>
                <a:gd name="connsiteX39" fmla="*/ 5777 w 262623"/>
                <a:gd name="connsiteY39" fmla="*/ 103717 h 204152"/>
                <a:gd name="connsiteX40" fmla="*/ 743 w 262623"/>
                <a:gd name="connsiteY40" fmla="*/ 72275 h 204152"/>
                <a:gd name="connsiteX41" fmla="*/ 0 w 262623"/>
                <a:gd name="connsiteY41" fmla="*/ 68561 h 204152"/>
                <a:gd name="connsiteX42" fmla="*/ 11554 w 262623"/>
                <a:gd name="connsiteY42" fmla="*/ 66085 h 204152"/>
                <a:gd name="connsiteX43" fmla="*/ 17743 w 262623"/>
                <a:gd name="connsiteY43" fmla="*/ 99013 h 204152"/>
                <a:gd name="connsiteX44" fmla="*/ 37715 w 262623"/>
                <a:gd name="connsiteY44" fmla="*/ 121213 h 204152"/>
                <a:gd name="connsiteX45" fmla="*/ 77823 w 262623"/>
                <a:gd name="connsiteY45" fmla="*/ 123772 h 204152"/>
                <a:gd name="connsiteX46" fmla="*/ 80381 w 262623"/>
                <a:gd name="connsiteY46" fmla="*/ 119975 h 204152"/>
                <a:gd name="connsiteX47" fmla="*/ 74852 w 262623"/>
                <a:gd name="connsiteY47" fmla="*/ 90843 h 204152"/>
                <a:gd name="connsiteX48" fmla="*/ 68250 w 262623"/>
                <a:gd name="connsiteY48" fmla="*/ 54201 h 204152"/>
                <a:gd name="connsiteX49" fmla="*/ 66104 w 262623"/>
                <a:gd name="connsiteY49" fmla="*/ 38026 h 204152"/>
                <a:gd name="connsiteX50" fmla="*/ 62060 w 262623"/>
                <a:gd name="connsiteY50" fmla="*/ 6831 h 204152"/>
                <a:gd name="connsiteX51" fmla="*/ 66682 w 262623"/>
                <a:gd name="connsiteY51" fmla="*/ 63 h 204152"/>
                <a:gd name="connsiteX52" fmla="*/ 73119 w 262623"/>
                <a:gd name="connsiteY52" fmla="*/ 5675 h 204152"/>
                <a:gd name="connsiteX53" fmla="*/ 76833 w 262623"/>
                <a:gd name="connsiteY53" fmla="*/ 46856 h 204152"/>
                <a:gd name="connsiteX54" fmla="*/ 79309 w 262623"/>
                <a:gd name="connsiteY54" fmla="*/ 64187 h 204152"/>
                <a:gd name="connsiteX55" fmla="*/ 87726 w 262623"/>
                <a:gd name="connsiteY55" fmla="*/ 109164 h 204152"/>
                <a:gd name="connsiteX56" fmla="*/ 97052 w 262623"/>
                <a:gd name="connsiteY56" fmla="*/ 123854 h 204152"/>
                <a:gd name="connsiteX57" fmla="*/ 130971 w 262623"/>
                <a:gd name="connsiteY57" fmla="*/ 126578 h 204152"/>
                <a:gd name="connsiteX58" fmla="*/ 157709 w 262623"/>
                <a:gd name="connsiteY58" fmla="*/ 129218 h 204152"/>
                <a:gd name="connsiteX59" fmla="*/ 161753 w 262623"/>
                <a:gd name="connsiteY59" fmla="*/ 125009 h 204152"/>
                <a:gd name="connsiteX60" fmla="*/ 153253 w 262623"/>
                <a:gd name="connsiteY60" fmla="*/ 98518 h 204152"/>
                <a:gd name="connsiteX61" fmla="*/ 142937 w 262623"/>
                <a:gd name="connsiteY61" fmla="*/ 45701 h 204152"/>
                <a:gd name="connsiteX62" fmla="*/ 136335 w 262623"/>
                <a:gd name="connsiteY62" fmla="*/ 13103 h 204152"/>
                <a:gd name="connsiteX63" fmla="*/ 137820 w 262623"/>
                <a:gd name="connsiteY63" fmla="*/ 5263 h 204152"/>
                <a:gd name="connsiteX64" fmla="*/ 144092 w 262623"/>
                <a:gd name="connsiteY64" fmla="*/ 4025 h 204152"/>
                <a:gd name="connsiteX65" fmla="*/ 151355 w 262623"/>
                <a:gd name="connsiteY65" fmla="*/ 15909 h 204152"/>
                <a:gd name="connsiteX66" fmla="*/ 155233 w 262623"/>
                <a:gd name="connsiteY66" fmla="*/ 59070 h 204152"/>
                <a:gd name="connsiteX67" fmla="*/ 158617 w 262623"/>
                <a:gd name="connsiteY67" fmla="*/ 79289 h 204152"/>
                <a:gd name="connsiteX68" fmla="*/ 172482 w 262623"/>
                <a:gd name="connsiteY68" fmla="*/ 125174 h 204152"/>
                <a:gd name="connsiteX69" fmla="*/ 177846 w 262623"/>
                <a:gd name="connsiteY69" fmla="*/ 130209 h 204152"/>
                <a:gd name="connsiteX70" fmla="*/ 198973 w 262623"/>
                <a:gd name="connsiteY70" fmla="*/ 129218 h 204152"/>
                <a:gd name="connsiteX71" fmla="*/ 219357 w 262623"/>
                <a:gd name="connsiteY71" fmla="*/ 130209 h 204152"/>
                <a:gd name="connsiteX72" fmla="*/ 243042 w 262623"/>
                <a:gd name="connsiteY72" fmla="*/ 129961 h 204152"/>
                <a:gd name="connsiteX73" fmla="*/ 259300 w 262623"/>
                <a:gd name="connsiteY73" fmla="*/ 135078 h 204152"/>
                <a:gd name="connsiteX74" fmla="*/ 205823 w 262623"/>
                <a:gd name="connsiteY74" fmla="*/ 176671 h 204152"/>
                <a:gd name="connsiteX75" fmla="*/ 202769 w 262623"/>
                <a:gd name="connsiteY75" fmla="*/ 173948 h 204152"/>
                <a:gd name="connsiteX76" fmla="*/ 162826 w 262623"/>
                <a:gd name="connsiteY76" fmla="*/ 184677 h 204152"/>
                <a:gd name="connsiteX77" fmla="*/ 159195 w 262623"/>
                <a:gd name="connsiteY77" fmla="*/ 187152 h 204152"/>
                <a:gd name="connsiteX78" fmla="*/ 163239 w 262623"/>
                <a:gd name="connsiteY78" fmla="*/ 189711 h 204152"/>
                <a:gd name="connsiteX79" fmla="*/ 175288 w 262623"/>
                <a:gd name="connsiteY79" fmla="*/ 187895 h 204152"/>
                <a:gd name="connsiteX80" fmla="*/ 195424 w 262623"/>
                <a:gd name="connsiteY80" fmla="*/ 188555 h 204152"/>
                <a:gd name="connsiteX81" fmla="*/ 205823 w 262623"/>
                <a:gd name="connsiteY81" fmla="*/ 178652 h 204152"/>
                <a:gd name="connsiteX82" fmla="*/ 205823 w 262623"/>
                <a:gd name="connsiteY82" fmla="*/ 176671 h 204152"/>
                <a:gd name="connsiteX83" fmla="*/ 205823 w 262623"/>
                <a:gd name="connsiteY83" fmla="*/ 151006 h 204152"/>
                <a:gd name="connsiteX84" fmla="*/ 202934 w 262623"/>
                <a:gd name="connsiteY84" fmla="*/ 147787 h 204152"/>
                <a:gd name="connsiteX85" fmla="*/ 187502 w 262623"/>
                <a:gd name="connsiteY85" fmla="*/ 149107 h 204152"/>
                <a:gd name="connsiteX86" fmla="*/ 151190 w 262623"/>
                <a:gd name="connsiteY86" fmla="*/ 158350 h 204152"/>
                <a:gd name="connsiteX87" fmla="*/ 118261 w 262623"/>
                <a:gd name="connsiteY87" fmla="*/ 163467 h 204152"/>
                <a:gd name="connsiteX88" fmla="*/ 81702 w 262623"/>
                <a:gd name="connsiteY88" fmla="*/ 168666 h 204152"/>
                <a:gd name="connsiteX89" fmla="*/ 60822 w 262623"/>
                <a:gd name="connsiteY89" fmla="*/ 170152 h 204152"/>
                <a:gd name="connsiteX90" fmla="*/ 53230 w 262623"/>
                <a:gd name="connsiteY90" fmla="*/ 172628 h 204152"/>
                <a:gd name="connsiteX91" fmla="*/ 51249 w 262623"/>
                <a:gd name="connsiteY91" fmla="*/ 175599 h 204152"/>
                <a:gd name="connsiteX92" fmla="*/ 54385 w 262623"/>
                <a:gd name="connsiteY92" fmla="*/ 176589 h 204152"/>
                <a:gd name="connsiteX93" fmla="*/ 79804 w 262623"/>
                <a:gd name="connsiteY93" fmla="*/ 175351 h 204152"/>
                <a:gd name="connsiteX94" fmla="*/ 120325 w 262623"/>
                <a:gd name="connsiteY94" fmla="*/ 174031 h 204152"/>
                <a:gd name="connsiteX95" fmla="*/ 123295 w 262623"/>
                <a:gd name="connsiteY95" fmla="*/ 173700 h 204152"/>
                <a:gd name="connsiteX96" fmla="*/ 150282 w 262623"/>
                <a:gd name="connsiteY96" fmla="*/ 167676 h 204152"/>
                <a:gd name="connsiteX97" fmla="*/ 190390 w 262623"/>
                <a:gd name="connsiteY97" fmla="*/ 155627 h 204152"/>
                <a:gd name="connsiteX98" fmla="*/ 202109 w 262623"/>
                <a:gd name="connsiteY98" fmla="*/ 154224 h 204152"/>
                <a:gd name="connsiteX99" fmla="*/ 205740 w 262623"/>
                <a:gd name="connsiteY99" fmla="*/ 151088 h 2041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Lst>
              <a:rect l="l" t="t" r="r" b="b"/>
              <a:pathLst>
                <a:path w="262623" h="204152">
                  <a:moveTo>
                    <a:pt x="259795" y="135243"/>
                  </a:moveTo>
                  <a:cubicBezTo>
                    <a:pt x="264169" y="139122"/>
                    <a:pt x="262519" y="143413"/>
                    <a:pt x="261116" y="148365"/>
                  </a:cubicBezTo>
                  <a:cubicBezTo>
                    <a:pt x="257732" y="160331"/>
                    <a:pt x="255256" y="172545"/>
                    <a:pt x="252368" y="184677"/>
                  </a:cubicBezTo>
                  <a:cubicBezTo>
                    <a:pt x="250800" y="191196"/>
                    <a:pt x="249314" y="197716"/>
                    <a:pt x="247829" y="204153"/>
                  </a:cubicBezTo>
                  <a:lnTo>
                    <a:pt x="247829" y="204153"/>
                  </a:lnTo>
                  <a:lnTo>
                    <a:pt x="236853" y="201182"/>
                  </a:lnTo>
                  <a:cubicBezTo>
                    <a:pt x="237678" y="197386"/>
                    <a:pt x="238091" y="193507"/>
                    <a:pt x="237843" y="189381"/>
                  </a:cubicBezTo>
                  <a:cubicBezTo>
                    <a:pt x="237678" y="185832"/>
                    <a:pt x="239329" y="182201"/>
                    <a:pt x="240154" y="177332"/>
                  </a:cubicBezTo>
                  <a:cubicBezTo>
                    <a:pt x="240979" y="170482"/>
                    <a:pt x="242382" y="163550"/>
                    <a:pt x="242382" y="156700"/>
                  </a:cubicBezTo>
                  <a:cubicBezTo>
                    <a:pt x="242382" y="153399"/>
                    <a:pt x="240649" y="147952"/>
                    <a:pt x="238421" y="147044"/>
                  </a:cubicBezTo>
                  <a:cubicBezTo>
                    <a:pt x="234129" y="145311"/>
                    <a:pt x="228930" y="145559"/>
                    <a:pt x="224144" y="146054"/>
                  </a:cubicBezTo>
                  <a:cubicBezTo>
                    <a:pt x="222741" y="146219"/>
                    <a:pt x="220842" y="149850"/>
                    <a:pt x="220677" y="152078"/>
                  </a:cubicBezTo>
                  <a:cubicBezTo>
                    <a:pt x="219605" y="165778"/>
                    <a:pt x="218697" y="179477"/>
                    <a:pt x="218119" y="193177"/>
                  </a:cubicBezTo>
                  <a:cubicBezTo>
                    <a:pt x="217789" y="201264"/>
                    <a:pt x="213250" y="205721"/>
                    <a:pt x="206400" y="202833"/>
                  </a:cubicBezTo>
                  <a:cubicBezTo>
                    <a:pt x="204997" y="202255"/>
                    <a:pt x="203677" y="201760"/>
                    <a:pt x="202274" y="201347"/>
                  </a:cubicBezTo>
                  <a:cubicBezTo>
                    <a:pt x="195011" y="199119"/>
                    <a:pt x="187667" y="199036"/>
                    <a:pt x="180239" y="199201"/>
                  </a:cubicBezTo>
                  <a:cubicBezTo>
                    <a:pt x="176938" y="199201"/>
                    <a:pt x="173637" y="200604"/>
                    <a:pt x="170336" y="200357"/>
                  </a:cubicBezTo>
                  <a:cubicBezTo>
                    <a:pt x="162661" y="199862"/>
                    <a:pt x="155068" y="198376"/>
                    <a:pt x="147393" y="197963"/>
                  </a:cubicBezTo>
                  <a:cubicBezTo>
                    <a:pt x="138728" y="197468"/>
                    <a:pt x="130063" y="197881"/>
                    <a:pt x="121397" y="197881"/>
                  </a:cubicBezTo>
                  <a:cubicBezTo>
                    <a:pt x="119994" y="197881"/>
                    <a:pt x="118509" y="198046"/>
                    <a:pt x="117106" y="197881"/>
                  </a:cubicBezTo>
                  <a:cubicBezTo>
                    <a:pt x="101673" y="196148"/>
                    <a:pt x="86158" y="194250"/>
                    <a:pt x="70726" y="192682"/>
                  </a:cubicBezTo>
                  <a:cubicBezTo>
                    <a:pt x="63876" y="192021"/>
                    <a:pt x="56861" y="192434"/>
                    <a:pt x="49929" y="191774"/>
                  </a:cubicBezTo>
                  <a:cubicBezTo>
                    <a:pt x="45968" y="191361"/>
                    <a:pt x="42171" y="189133"/>
                    <a:pt x="38293" y="188803"/>
                  </a:cubicBezTo>
                  <a:cubicBezTo>
                    <a:pt x="32846" y="188390"/>
                    <a:pt x="30040" y="185914"/>
                    <a:pt x="30370" y="179973"/>
                  </a:cubicBezTo>
                  <a:cubicBezTo>
                    <a:pt x="30535" y="176424"/>
                    <a:pt x="31690" y="172875"/>
                    <a:pt x="31443" y="169327"/>
                  </a:cubicBezTo>
                  <a:cubicBezTo>
                    <a:pt x="30948" y="162477"/>
                    <a:pt x="34496" y="157278"/>
                    <a:pt x="40686" y="157030"/>
                  </a:cubicBezTo>
                  <a:cubicBezTo>
                    <a:pt x="54633" y="156535"/>
                    <a:pt x="68580" y="156122"/>
                    <a:pt x="82445" y="155710"/>
                  </a:cubicBezTo>
                  <a:cubicBezTo>
                    <a:pt x="83682" y="155710"/>
                    <a:pt x="84920" y="155875"/>
                    <a:pt x="86158" y="155710"/>
                  </a:cubicBezTo>
                  <a:cubicBezTo>
                    <a:pt x="101013" y="153564"/>
                    <a:pt x="115951" y="151336"/>
                    <a:pt x="130805" y="149107"/>
                  </a:cubicBezTo>
                  <a:cubicBezTo>
                    <a:pt x="135757" y="148365"/>
                    <a:pt x="140791" y="147457"/>
                    <a:pt x="145660" y="146384"/>
                  </a:cubicBezTo>
                  <a:cubicBezTo>
                    <a:pt x="146568" y="146219"/>
                    <a:pt x="147228" y="144733"/>
                    <a:pt x="147971" y="143826"/>
                  </a:cubicBezTo>
                  <a:cubicBezTo>
                    <a:pt x="147228" y="143413"/>
                    <a:pt x="146486" y="142670"/>
                    <a:pt x="145743" y="142588"/>
                  </a:cubicBezTo>
                  <a:cubicBezTo>
                    <a:pt x="131548" y="141185"/>
                    <a:pt x="117354" y="139699"/>
                    <a:pt x="103076" y="138709"/>
                  </a:cubicBezTo>
                  <a:cubicBezTo>
                    <a:pt x="100353" y="138544"/>
                    <a:pt x="97630" y="140277"/>
                    <a:pt x="94824" y="140937"/>
                  </a:cubicBezTo>
                  <a:cubicBezTo>
                    <a:pt x="92595" y="141515"/>
                    <a:pt x="89872" y="142918"/>
                    <a:pt x="88304" y="142010"/>
                  </a:cubicBezTo>
                  <a:cubicBezTo>
                    <a:pt x="80299" y="137389"/>
                    <a:pt x="71799" y="137224"/>
                    <a:pt x="63133" y="137224"/>
                  </a:cubicBezTo>
                  <a:cubicBezTo>
                    <a:pt x="55376" y="137224"/>
                    <a:pt x="47618" y="137389"/>
                    <a:pt x="39861" y="137224"/>
                  </a:cubicBezTo>
                  <a:cubicBezTo>
                    <a:pt x="34496" y="137058"/>
                    <a:pt x="28802" y="134913"/>
                    <a:pt x="23933" y="136316"/>
                  </a:cubicBezTo>
                  <a:cubicBezTo>
                    <a:pt x="17248" y="138296"/>
                    <a:pt x="14937" y="134748"/>
                    <a:pt x="11801" y="130044"/>
                  </a:cubicBezTo>
                  <a:cubicBezTo>
                    <a:pt x="6520" y="122038"/>
                    <a:pt x="7262" y="112548"/>
                    <a:pt x="5777" y="103717"/>
                  </a:cubicBezTo>
                  <a:cubicBezTo>
                    <a:pt x="3961" y="93237"/>
                    <a:pt x="2641" y="82756"/>
                    <a:pt x="743" y="72275"/>
                  </a:cubicBezTo>
                  <a:cubicBezTo>
                    <a:pt x="495" y="71037"/>
                    <a:pt x="330" y="69799"/>
                    <a:pt x="0" y="68561"/>
                  </a:cubicBezTo>
                  <a:lnTo>
                    <a:pt x="11554" y="66085"/>
                  </a:lnTo>
                  <a:cubicBezTo>
                    <a:pt x="13782" y="77061"/>
                    <a:pt x="16505" y="87955"/>
                    <a:pt x="17743" y="99013"/>
                  </a:cubicBezTo>
                  <a:cubicBezTo>
                    <a:pt x="19311" y="113208"/>
                    <a:pt x="24841" y="119893"/>
                    <a:pt x="37715" y="121213"/>
                  </a:cubicBezTo>
                  <a:cubicBezTo>
                    <a:pt x="51002" y="122616"/>
                    <a:pt x="64371" y="123194"/>
                    <a:pt x="77823" y="123772"/>
                  </a:cubicBezTo>
                  <a:cubicBezTo>
                    <a:pt x="78648" y="123772"/>
                    <a:pt x="80546" y="121048"/>
                    <a:pt x="80381" y="119975"/>
                  </a:cubicBezTo>
                  <a:cubicBezTo>
                    <a:pt x="78731" y="110237"/>
                    <a:pt x="76668" y="100581"/>
                    <a:pt x="74852" y="90843"/>
                  </a:cubicBezTo>
                  <a:cubicBezTo>
                    <a:pt x="72624" y="78629"/>
                    <a:pt x="70396" y="66415"/>
                    <a:pt x="68250" y="54201"/>
                  </a:cubicBezTo>
                  <a:cubicBezTo>
                    <a:pt x="67342" y="48837"/>
                    <a:pt x="66847" y="43390"/>
                    <a:pt x="66104" y="38026"/>
                  </a:cubicBezTo>
                  <a:cubicBezTo>
                    <a:pt x="64784" y="27628"/>
                    <a:pt x="63381" y="17229"/>
                    <a:pt x="62060" y="6831"/>
                  </a:cubicBezTo>
                  <a:cubicBezTo>
                    <a:pt x="61648" y="3117"/>
                    <a:pt x="62886" y="476"/>
                    <a:pt x="66682" y="63"/>
                  </a:cubicBezTo>
                  <a:cubicBezTo>
                    <a:pt x="70478" y="-349"/>
                    <a:pt x="72706" y="1219"/>
                    <a:pt x="73119" y="5675"/>
                  </a:cubicBezTo>
                  <a:cubicBezTo>
                    <a:pt x="74274" y="19375"/>
                    <a:pt x="75430" y="33157"/>
                    <a:pt x="76833" y="46856"/>
                  </a:cubicBezTo>
                  <a:cubicBezTo>
                    <a:pt x="77410" y="52716"/>
                    <a:pt x="78236" y="58493"/>
                    <a:pt x="79309" y="64187"/>
                  </a:cubicBezTo>
                  <a:cubicBezTo>
                    <a:pt x="82032" y="79207"/>
                    <a:pt x="85250" y="94144"/>
                    <a:pt x="87726" y="109164"/>
                  </a:cubicBezTo>
                  <a:cubicBezTo>
                    <a:pt x="88882" y="115849"/>
                    <a:pt x="92926" y="123524"/>
                    <a:pt x="97052" y="123854"/>
                  </a:cubicBezTo>
                  <a:cubicBezTo>
                    <a:pt x="108358" y="124844"/>
                    <a:pt x="119664" y="125587"/>
                    <a:pt x="130971" y="126578"/>
                  </a:cubicBezTo>
                  <a:cubicBezTo>
                    <a:pt x="139883" y="127320"/>
                    <a:pt x="148796" y="128228"/>
                    <a:pt x="157709" y="129218"/>
                  </a:cubicBezTo>
                  <a:cubicBezTo>
                    <a:pt x="161175" y="129631"/>
                    <a:pt x="162826" y="128145"/>
                    <a:pt x="161753" y="125009"/>
                  </a:cubicBezTo>
                  <a:cubicBezTo>
                    <a:pt x="158865" y="116179"/>
                    <a:pt x="155233" y="107514"/>
                    <a:pt x="153253" y="98518"/>
                  </a:cubicBezTo>
                  <a:cubicBezTo>
                    <a:pt x="149374" y="81023"/>
                    <a:pt x="146403" y="63279"/>
                    <a:pt x="142937" y="45701"/>
                  </a:cubicBezTo>
                  <a:cubicBezTo>
                    <a:pt x="140791" y="34807"/>
                    <a:pt x="138315" y="23996"/>
                    <a:pt x="136335" y="13103"/>
                  </a:cubicBezTo>
                  <a:cubicBezTo>
                    <a:pt x="135922" y="10627"/>
                    <a:pt x="136417" y="7161"/>
                    <a:pt x="137820" y="5263"/>
                  </a:cubicBezTo>
                  <a:cubicBezTo>
                    <a:pt x="138811" y="3860"/>
                    <a:pt x="142029" y="3695"/>
                    <a:pt x="144092" y="4025"/>
                  </a:cubicBezTo>
                  <a:cubicBezTo>
                    <a:pt x="150529" y="4933"/>
                    <a:pt x="150777" y="11122"/>
                    <a:pt x="151355" y="15909"/>
                  </a:cubicBezTo>
                  <a:cubicBezTo>
                    <a:pt x="153005" y="30268"/>
                    <a:pt x="153830" y="44711"/>
                    <a:pt x="155233" y="59070"/>
                  </a:cubicBezTo>
                  <a:cubicBezTo>
                    <a:pt x="155894" y="65920"/>
                    <a:pt x="156801" y="72770"/>
                    <a:pt x="158617" y="79289"/>
                  </a:cubicBezTo>
                  <a:cubicBezTo>
                    <a:pt x="162908" y="94722"/>
                    <a:pt x="167612" y="109990"/>
                    <a:pt x="172482" y="125174"/>
                  </a:cubicBezTo>
                  <a:cubicBezTo>
                    <a:pt x="173224" y="127320"/>
                    <a:pt x="175948" y="130126"/>
                    <a:pt x="177846" y="130209"/>
                  </a:cubicBezTo>
                  <a:cubicBezTo>
                    <a:pt x="184861" y="130456"/>
                    <a:pt x="191958" y="129301"/>
                    <a:pt x="198973" y="129218"/>
                  </a:cubicBezTo>
                  <a:cubicBezTo>
                    <a:pt x="205740" y="129218"/>
                    <a:pt x="212590" y="130126"/>
                    <a:pt x="219357" y="130209"/>
                  </a:cubicBezTo>
                  <a:cubicBezTo>
                    <a:pt x="227280" y="130374"/>
                    <a:pt x="235202" y="130621"/>
                    <a:pt x="243042" y="129961"/>
                  </a:cubicBezTo>
                  <a:cubicBezTo>
                    <a:pt x="249314" y="129466"/>
                    <a:pt x="254596" y="130869"/>
                    <a:pt x="259300" y="135078"/>
                  </a:cubicBezTo>
                  <a:close/>
                  <a:moveTo>
                    <a:pt x="205823" y="176671"/>
                  </a:moveTo>
                  <a:cubicBezTo>
                    <a:pt x="206483" y="172710"/>
                    <a:pt x="206565" y="172958"/>
                    <a:pt x="202769" y="173948"/>
                  </a:cubicBezTo>
                  <a:cubicBezTo>
                    <a:pt x="189482" y="177579"/>
                    <a:pt x="176113" y="181045"/>
                    <a:pt x="162826" y="184677"/>
                  </a:cubicBezTo>
                  <a:cubicBezTo>
                    <a:pt x="161506" y="185007"/>
                    <a:pt x="160433" y="186327"/>
                    <a:pt x="159195" y="187152"/>
                  </a:cubicBezTo>
                  <a:cubicBezTo>
                    <a:pt x="160515" y="188060"/>
                    <a:pt x="161918" y="189793"/>
                    <a:pt x="163239" y="189711"/>
                  </a:cubicBezTo>
                  <a:cubicBezTo>
                    <a:pt x="167282" y="189381"/>
                    <a:pt x="171244" y="187978"/>
                    <a:pt x="175288" y="187895"/>
                  </a:cubicBezTo>
                  <a:cubicBezTo>
                    <a:pt x="181560" y="187730"/>
                    <a:pt x="187914" y="188308"/>
                    <a:pt x="195424" y="188555"/>
                  </a:cubicBezTo>
                  <a:cubicBezTo>
                    <a:pt x="203429" y="188555"/>
                    <a:pt x="204915" y="187152"/>
                    <a:pt x="205823" y="178652"/>
                  </a:cubicBezTo>
                  <a:cubicBezTo>
                    <a:pt x="205823" y="177992"/>
                    <a:pt x="205740" y="177332"/>
                    <a:pt x="205823" y="176671"/>
                  </a:cubicBezTo>
                  <a:close/>
                  <a:moveTo>
                    <a:pt x="205823" y="151006"/>
                  </a:moveTo>
                  <a:cubicBezTo>
                    <a:pt x="204832" y="149850"/>
                    <a:pt x="203924" y="147787"/>
                    <a:pt x="202934" y="147787"/>
                  </a:cubicBezTo>
                  <a:cubicBezTo>
                    <a:pt x="197817" y="147869"/>
                    <a:pt x="192536" y="147787"/>
                    <a:pt x="187502" y="149107"/>
                  </a:cubicBezTo>
                  <a:cubicBezTo>
                    <a:pt x="175453" y="152243"/>
                    <a:pt x="163734" y="156947"/>
                    <a:pt x="151190" y="158350"/>
                  </a:cubicBezTo>
                  <a:cubicBezTo>
                    <a:pt x="140213" y="159588"/>
                    <a:pt x="129237" y="161817"/>
                    <a:pt x="118261" y="163467"/>
                  </a:cubicBezTo>
                  <a:cubicBezTo>
                    <a:pt x="106047" y="165283"/>
                    <a:pt x="93916" y="167181"/>
                    <a:pt x="81702" y="168666"/>
                  </a:cubicBezTo>
                  <a:cubicBezTo>
                    <a:pt x="74770" y="169492"/>
                    <a:pt x="67755" y="169409"/>
                    <a:pt x="60822" y="170152"/>
                  </a:cubicBezTo>
                  <a:cubicBezTo>
                    <a:pt x="58264" y="170399"/>
                    <a:pt x="55623" y="171555"/>
                    <a:pt x="53230" y="172628"/>
                  </a:cubicBezTo>
                  <a:cubicBezTo>
                    <a:pt x="52322" y="173040"/>
                    <a:pt x="51910" y="174608"/>
                    <a:pt x="51249" y="175599"/>
                  </a:cubicBezTo>
                  <a:cubicBezTo>
                    <a:pt x="52240" y="175929"/>
                    <a:pt x="53312" y="176589"/>
                    <a:pt x="54385" y="176589"/>
                  </a:cubicBezTo>
                  <a:cubicBezTo>
                    <a:pt x="62886" y="176259"/>
                    <a:pt x="71303" y="175681"/>
                    <a:pt x="79804" y="175351"/>
                  </a:cubicBezTo>
                  <a:cubicBezTo>
                    <a:pt x="93256" y="174856"/>
                    <a:pt x="106790" y="174443"/>
                    <a:pt x="120325" y="174031"/>
                  </a:cubicBezTo>
                  <a:cubicBezTo>
                    <a:pt x="121315" y="174031"/>
                    <a:pt x="122305" y="173948"/>
                    <a:pt x="123295" y="173700"/>
                  </a:cubicBezTo>
                  <a:cubicBezTo>
                    <a:pt x="132291" y="171637"/>
                    <a:pt x="141204" y="168666"/>
                    <a:pt x="150282" y="167676"/>
                  </a:cubicBezTo>
                  <a:cubicBezTo>
                    <a:pt x="164064" y="166108"/>
                    <a:pt x="176773" y="161652"/>
                    <a:pt x="190390" y="155627"/>
                  </a:cubicBezTo>
                  <a:cubicBezTo>
                    <a:pt x="194269" y="155214"/>
                    <a:pt x="198230" y="154967"/>
                    <a:pt x="202109" y="154224"/>
                  </a:cubicBezTo>
                  <a:cubicBezTo>
                    <a:pt x="203429" y="153894"/>
                    <a:pt x="204502" y="152161"/>
                    <a:pt x="205740" y="15108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0" name="フリーフォーム: 図形 139">
              <a:extLst>
                <a:ext uri="{FF2B5EF4-FFF2-40B4-BE49-F238E27FC236}">
                  <a16:creationId xmlns:a16="http://schemas.microsoft.com/office/drawing/2014/main" id="{5DBBB991-F32B-FB5E-4816-00B9E548C91A}"/>
                </a:ext>
              </a:extLst>
            </p:cNvPr>
            <p:cNvSpPr/>
            <p:nvPr/>
          </p:nvSpPr>
          <p:spPr>
            <a:xfrm>
              <a:off x="3172557" y="604263"/>
              <a:ext cx="220102" cy="142359"/>
            </a:xfrm>
            <a:custGeom>
              <a:avLst/>
              <a:gdLst>
                <a:gd name="connsiteX0" fmla="*/ 220020 w 220102"/>
                <a:gd name="connsiteY0" fmla="*/ 3136 h 142359"/>
                <a:gd name="connsiteX1" fmla="*/ 219690 w 220102"/>
                <a:gd name="connsiteY1" fmla="*/ 4539 h 142359"/>
                <a:gd name="connsiteX2" fmla="*/ 214655 w 220102"/>
                <a:gd name="connsiteY2" fmla="*/ 26656 h 142359"/>
                <a:gd name="connsiteX3" fmla="*/ 214903 w 220102"/>
                <a:gd name="connsiteY3" fmla="*/ 35487 h 142359"/>
                <a:gd name="connsiteX4" fmla="*/ 213005 w 220102"/>
                <a:gd name="connsiteY4" fmla="*/ 45555 h 142359"/>
                <a:gd name="connsiteX5" fmla="*/ 207558 w 220102"/>
                <a:gd name="connsiteY5" fmla="*/ 52982 h 142359"/>
                <a:gd name="connsiteX6" fmla="*/ 201699 w 220102"/>
                <a:gd name="connsiteY6" fmla="*/ 73449 h 142359"/>
                <a:gd name="connsiteX7" fmla="*/ 201369 w 220102"/>
                <a:gd name="connsiteY7" fmla="*/ 77823 h 142359"/>
                <a:gd name="connsiteX8" fmla="*/ 203102 w 220102"/>
                <a:gd name="connsiteY8" fmla="*/ 81042 h 142359"/>
                <a:gd name="connsiteX9" fmla="*/ 211602 w 220102"/>
                <a:gd name="connsiteY9" fmla="*/ 88469 h 142359"/>
                <a:gd name="connsiteX10" fmla="*/ 211189 w 220102"/>
                <a:gd name="connsiteY10" fmla="*/ 89129 h 142359"/>
                <a:gd name="connsiteX11" fmla="*/ 198728 w 220102"/>
                <a:gd name="connsiteY11" fmla="*/ 109266 h 142359"/>
                <a:gd name="connsiteX12" fmla="*/ 181397 w 220102"/>
                <a:gd name="connsiteY12" fmla="*/ 124121 h 142359"/>
                <a:gd name="connsiteX13" fmla="*/ 175868 w 220102"/>
                <a:gd name="connsiteY13" fmla="*/ 131383 h 142359"/>
                <a:gd name="connsiteX14" fmla="*/ 168275 w 220102"/>
                <a:gd name="connsiteY14" fmla="*/ 137903 h 142359"/>
                <a:gd name="connsiteX15" fmla="*/ 148469 w 220102"/>
                <a:gd name="connsiteY15" fmla="*/ 137903 h 142359"/>
                <a:gd name="connsiteX16" fmla="*/ 125774 w 220102"/>
                <a:gd name="connsiteY16" fmla="*/ 138893 h 142359"/>
                <a:gd name="connsiteX17" fmla="*/ 106462 w 220102"/>
                <a:gd name="connsiteY17" fmla="*/ 138233 h 142359"/>
                <a:gd name="connsiteX18" fmla="*/ 79559 w 220102"/>
                <a:gd name="connsiteY18" fmla="*/ 142359 h 142359"/>
                <a:gd name="connsiteX19" fmla="*/ 78981 w 220102"/>
                <a:gd name="connsiteY19" fmla="*/ 128495 h 142359"/>
                <a:gd name="connsiteX20" fmla="*/ 95321 w 220102"/>
                <a:gd name="connsiteY20" fmla="*/ 126019 h 142359"/>
                <a:gd name="connsiteX21" fmla="*/ 95899 w 220102"/>
                <a:gd name="connsiteY21" fmla="*/ 123378 h 142359"/>
                <a:gd name="connsiteX22" fmla="*/ 78568 w 220102"/>
                <a:gd name="connsiteY22" fmla="*/ 124368 h 142359"/>
                <a:gd name="connsiteX23" fmla="*/ 77660 w 220102"/>
                <a:gd name="connsiteY23" fmla="*/ 124616 h 142359"/>
                <a:gd name="connsiteX24" fmla="*/ 76175 w 220102"/>
                <a:gd name="connsiteY24" fmla="*/ 110834 h 142359"/>
                <a:gd name="connsiteX25" fmla="*/ 94991 w 220102"/>
                <a:gd name="connsiteY25" fmla="*/ 108936 h 142359"/>
                <a:gd name="connsiteX26" fmla="*/ 130478 w 220102"/>
                <a:gd name="connsiteY26" fmla="*/ 108853 h 142359"/>
                <a:gd name="connsiteX27" fmla="*/ 137988 w 220102"/>
                <a:gd name="connsiteY27" fmla="*/ 110091 h 142359"/>
                <a:gd name="connsiteX28" fmla="*/ 152760 w 220102"/>
                <a:gd name="connsiteY28" fmla="*/ 111246 h 142359"/>
                <a:gd name="connsiteX29" fmla="*/ 155896 w 220102"/>
                <a:gd name="connsiteY29" fmla="*/ 107780 h 142359"/>
                <a:gd name="connsiteX30" fmla="*/ 158372 w 220102"/>
                <a:gd name="connsiteY30" fmla="*/ 84508 h 142359"/>
                <a:gd name="connsiteX31" fmla="*/ 159692 w 220102"/>
                <a:gd name="connsiteY31" fmla="*/ 42254 h 142359"/>
                <a:gd name="connsiteX32" fmla="*/ 153750 w 220102"/>
                <a:gd name="connsiteY32" fmla="*/ 33506 h 142359"/>
                <a:gd name="connsiteX33" fmla="*/ 141206 w 220102"/>
                <a:gd name="connsiteY33" fmla="*/ 32268 h 142359"/>
                <a:gd name="connsiteX34" fmla="*/ 124453 w 220102"/>
                <a:gd name="connsiteY34" fmla="*/ 29792 h 142359"/>
                <a:gd name="connsiteX35" fmla="*/ 105225 w 220102"/>
                <a:gd name="connsiteY35" fmla="*/ 32186 h 142359"/>
                <a:gd name="connsiteX36" fmla="*/ 65364 w 220102"/>
                <a:gd name="connsiteY36" fmla="*/ 33671 h 142359"/>
                <a:gd name="connsiteX37" fmla="*/ 51169 w 220102"/>
                <a:gd name="connsiteY37" fmla="*/ 34744 h 142359"/>
                <a:gd name="connsiteX38" fmla="*/ 38708 w 220102"/>
                <a:gd name="connsiteY38" fmla="*/ 32351 h 142359"/>
                <a:gd name="connsiteX39" fmla="*/ 28474 w 220102"/>
                <a:gd name="connsiteY39" fmla="*/ 43162 h 142359"/>
                <a:gd name="connsiteX40" fmla="*/ 28474 w 220102"/>
                <a:gd name="connsiteY40" fmla="*/ 62803 h 142359"/>
                <a:gd name="connsiteX41" fmla="*/ 18571 w 220102"/>
                <a:gd name="connsiteY41" fmla="*/ 62803 h 142359"/>
                <a:gd name="connsiteX42" fmla="*/ 18076 w 220102"/>
                <a:gd name="connsiteY42" fmla="*/ 37550 h 142359"/>
                <a:gd name="connsiteX43" fmla="*/ 15848 w 220102"/>
                <a:gd name="connsiteY43" fmla="*/ 32516 h 142359"/>
                <a:gd name="connsiteX44" fmla="*/ 13867 w 220102"/>
                <a:gd name="connsiteY44" fmla="*/ 36477 h 142359"/>
                <a:gd name="connsiteX45" fmla="*/ 12629 w 220102"/>
                <a:gd name="connsiteY45" fmla="*/ 42666 h 142359"/>
                <a:gd name="connsiteX46" fmla="*/ 250 w 220102"/>
                <a:gd name="connsiteY46" fmla="*/ 43162 h 142359"/>
                <a:gd name="connsiteX47" fmla="*/ 498 w 220102"/>
                <a:gd name="connsiteY47" fmla="*/ 29792 h 142359"/>
                <a:gd name="connsiteX48" fmla="*/ 6109 w 220102"/>
                <a:gd name="connsiteY48" fmla="*/ 18073 h 142359"/>
                <a:gd name="connsiteX49" fmla="*/ 19561 w 220102"/>
                <a:gd name="connsiteY49" fmla="*/ 8748 h 142359"/>
                <a:gd name="connsiteX50" fmla="*/ 28309 w 220102"/>
                <a:gd name="connsiteY50" fmla="*/ 6107 h 142359"/>
                <a:gd name="connsiteX51" fmla="*/ 50509 w 220102"/>
                <a:gd name="connsiteY51" fmla="*/ 7262 h 142359"/>
                <a:gd name="connsiteX52" fmla="*/ 88141 w 220102"/>
                <a:gd name="connsiteY52" fmla="*/ 9821 h 142359"/>
                <a:gd name="connsiteX53" fmla="*/ 122555 w 220102"/>
                <a:gd name="connsiteY53" fmla="*/ 11224 h 142359"/>
                <a:gd name="connsiteX54" fmla="*/ 125609 w 220102"/>
                <a:gd name="connsiteY54" fmla="*/ 11224 h 142359"/>
                <a:gd name="connsiteX55" fmla="*/ 156556 w 220102"/>
                <a:gd name="connsiteY55" fmla="*/ 14937 h 142359"/>
                <a:gd name="connsiteX56" fmla="*/ 166047 w 220102"/>
                <a:gd name="connsiteY56" fmla="*/ 11224 h 142359"/>
                <a:gd name="connsiteX57" fmla="*/ 171989 w 220102"/>
                <a:gd name="connsiteY57" fmla="*/ 9161 h 142359"/>
                <a:gd name="connsiteX58" fmla="*/ 178674 w 220102"/>
                <a:gd name="connsiteY58" fmla="*/ 14030 h 142359"/>
                <a:gd name="connsiteX59" fmla="*/ 179416 w 220102"/>
                <a:gd name="connsiteY59" fmla="*/ 25996 h 142359"/>
                <a:gd name="connsiteX60" fmla="*/ 185606 w 220102"/>
                <a:gd name="connsiteY60" fmla="*/ 34909 h 142359"/>
                <a:gd name="connsiteX61" fmla="*/ 197407 w 220102"/>
                <a:gd name="connsiteY61" fmla="*/ 35074 h 142359"/>
                <a:gd name="connsiteX62" fmla="*/ 202029 w 220102"/>
                <a:gd name="connsiteY62" fmla="*/ 22943 h 142359"/>
                <a:gd name="connsiteX63" fmla="*/ 203267 w 220102"/>
                <a:gd name="connsiteY63" fmla="*/ 20219 h 142359"/>
                <a:gd name="connsiteX64" fmla="*/ 209126 w 220102"/>
                <a:gd name="connsiteY64" fmla="*/ 0 h 142359"/>
                <a:gd name="connsiteX65" fmla="*/ 220102 w 220102"/>
                <a:gd name="connsiteY65" fmla="*/ 2971 h 142359"/>
                <a:gd name="connsiteX66" fmla="*/ 194189 w 220102"/>
                <a:gd name="connsiteY66" fmla="*/ 66929 h 142359"/>
                <a:gd name="connsiteX67" fmla="*/ 193033 w 220102"/>
                <a:gd name="connsiteY67" fmla="*/ 64124 h 142359"/>
                <a:gd name="connsiteX68" fmla="*/ 186266 w 220102"/>
                <a:gd name="connsiteY68" fmla="*/ 62721 h 142359"/>
                <a:gd name="connsiteX69" fmla="*/ 176775 w 220102"/>
                <a:gd name="connsiteY69" fmla="*/ 72129 h 142359"/>
                <a:gd name="connsiteX70" fmla="*/ 175703 w 220102"/>
                <a:gd name="connsiteY70" fmla="*/ 99775 h 142359"/>
                <a:gd name="connsiteX71" fmla="*/ 177436 w 220102"/>
                <a:gd name="connsiteY71" fmla="*/ 103571 h 142359"/>
                <a:gd name="connsiteX72" fmla="*/ 180324 w 220102"/>
                <a:gd name="connsiteY72" fmla="*/ 101673 h 142359"/>
                <a:gd name="connsiteX73" fmla="*/ 183625 w 220102"/>
                <a:gd name="connsiteY73" fmla="*/ 93008 h 142359"/>
                <a:gd name="connsiteX74" fmla="*/ 194271 w 220102"/>
                <a:gd name="connsiteY74" fmla="*/ 66929 h 142359"/>
                <a:gd name="connsiteX75" fmla="*/ 186596 w 220102"/>
                <a:gd name="connsiteY75" fmla="*/ 54138 h 142359"/>
                <a:gd name="connsiteX76" fmla="*/ 191465 w 220102"/>
                <a:gd name="connsiteY76" fmla="*/ 54055 h 142359"/>
                <a:gd name="connsiteX77" fmla="*/ 187669 w 220102"/>
                <a:gd name="connsiteY77" fmla="*/ 51414 h 142359"/>
                <a:gd name="connsiteX78" fmla="*/ 185441 w 220102"/>
                <a:gd name="connsiteY78" fmla="*/ 50919 h 142359"/>
                <a:gd name="connsiteX79" fmla="*/ 182882 w 220102"/>
                <a:gd name="connsiteY79" fmla="*/ 52487 h 142359"/>
                <a:gd name="connsiteX80" fmla="*/ 186596 w 220102"/>
                <a:gd name="connsiteY80" fmla="*/ 54220 h 142359"/>
                <a:gd name="connsiteX81" fmla="*/ 50014 w 220102"/>
                <a:gd name="connsiteY81" fmla="*/ 25913 h 142359"/>
                <a:gd name="connsiteX82" fmla="*/ 53563 w 220102"/>
                <a:gd name="connsiteY82" fmla="*/ 25831 h 142359"/>
                <a:gd name="connsiteX83" fmla="*/ 45475 w 220102"/>
                <a:gd name="connsiteY83" fmla="*/ 23190 h 142359"/>
                <a:gd name="connsiteX84" fmla="*/ 44402 w 220102"/>
                <a:gd name="connsiteY84" fmla="*/ 24345 h 142359"/>
                <a:gd name="connsiteX85" fmla="*/ 50096 w 220102"/>
                <a:gd name="connsiteY85" fmla="*/ 25913 h 14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Lst>
              <a:rect l="l" t="t" r="r" b="b"/>
              <a:pathLst>
                <a:path w="220102" h="142359">
                  <a:moveTo>
                    <a:pt x="220020" y="3136"/>
                  </a:moveTo>
                  <a:cubicBezTo>
                    <a:pt x="219937" y="3631"/>
                    <a:pt x="219855" y="4044"/>
                    <a:pt x="219690" y="4539"/>
                  </a:cubicBezTo>
                  <a:cubicBezTo>
                    <a:pt x="217956" y="11884"/>
                    <a:pt x="216058" y="19229"/>
                    <a:pt x="214655" y="26656"/>
                  </a:cubicBezTo>
                  <a:cubicBezTo>
                    <a:pt x="214078" y="29545"/>
                    <a:pt x="213913" y="32846"/>
                    <a:pt x="214903" y="35487"/>
                  </a:cubicBezTo>
                  <a:cubicBezTo>
                    <a:pt x="216389" y="39613"/>
                    <a:pt x="215728" y="42501"/>
                    <a:pt x="213005" y="45555"/>
                  </a:cubicBezTo>
                  <a:cubicBezTo>
                    <a:pt x="210942" y="47866"/>
                    <a:pt x="208548" y="50176"/>
                    <a:pt x="207558" y="52982"/>
                  </a:cubicBezTo>
                  <a:cubicBezTo>
                    <a:pt x="205165" y="59667"/>
                    <a:pt x="203514" y="66599"/>
                    <a:pt x="201699" y="73449"/>
                  </a:cubicBezTo>
                  <a:cubicBezTo>
                    <a:pt x="201286" y="74852"/>
                    <a:pt x="201121" y="76420"/>
                    <a:pt x="201369" y="77823"/>
                  </a:cubicBezTo>
                  <a:cubicBezTo>
                    <a:pt x="201534" y="78978"/>
                    <a:pt x="202441" y="79969"/>
                    <a:pt x="203102" y="81042"/>
                  </a:cubicBezTo>
                  <a:lnTo>
                    <a:pt x="211602" y="88469"/>
                  </a:lnTo>
                  <a:cubicBezTo>
                    <a:pt x="211602" y="88469"/>
                    <a:pt x="211272" y="88882"/>
                    <a:pt x="211189" y="89129"/>
                  </a:cubicBezTo>
                  <a:cubicBezTo>
                    <a:pt x="207063" y="95814"/>
                    <a:pt x="203514" y="103076"/>
                    <a:pt x="198728" y="109266"/>
                  </a:cubicBezTo>
                  <a:cubicBezTo>
                    <a:pt x="193941" y="115373"/>
                    <a:pt x="189402" y="122718"/>
                    <a:pt x="181397" y="124121"/>
                  </a:cubicBezTo>
                  <a:cubicBezTo>
                    <a:pt x="176775" y="124946"/>
                    <a:pt x="175703" y="128660"/>
                    <a:pt x="175868" y="131383"/>
                  </a:cubicBezTo>
                  <a:cubicBezTo>
                    <a:pt x="176280" y="138315"/>
                    <a:pt x="172732" y="138068"/>
                    <a:pt x="168275" y="137903"/>
                  </a:cubicBezTo>
                  <a:cubicBezTo>
                    <a:pt x="161673" y="137738"/>
                    <a:pt x="155071" y="137738"/>
                    <a:pt x="148469" y="137903"/>
                  </a:cubicBezTo>
                  <a:cubicBezTo>
                    <a:pt x="140876" y="138068"/>
                    <a:pt x="133366" y="138893"/>
                    <a:pt x="125774" y="138893"/>
                  </a:cubicBezTo>
                  <a:cubicBezTo>
                    <a:pt x="119337" y="138893"/>
                    <a:pt x="112322" y="136335"/>
                    <a:pt x="106462" y="138233"/>
                  </a:cubicBezTo>
                  <a:cubicBezTo>
                    <a:pt x="97550" y="141121"/>
                    <a:pt x="88554" y="141864"/>
                    <a:pt x="79559" y="142359"/>
                  </a:cubicBezTo>
                  <a:lnTo>
                    <a:pt x="78981" y="128495"/>
                  </a:lnTo>
                  <a:cubicBezTo>
                    <a:pt x="84263" y="128165"/>
                    <a:pt x="89462" y="127339"/>
                    <a:pt x="95321" y="126019"/>
                  </a:cubicBezTo>
                  <a:cubicBezTo>
                    <a:pt x="95486" y="125111"/>
                    <a:pt x="95651" y="124203"/>
                    <a:pt x="95899" y="123378"/>
                  </a:cubicBezTo>
                  <a:cubicBezTo>
                    <a:pt x="90122" y="123708"/>
                    <a:pt x="84345" y="123873"/>
                    <a:pt x="78568" y="124368"/>
                  </a:cubicBezTo>
                  <a:cubicBezTo>
                    <a:pt x="78238" y="124368"/>
                    <a:pt x="77991" y="124451"/>
                    <a:pt x="77660" y="124616"/>
                  </a:cubicBezTo>
                  <a:lnTo>
                    <a:pt x="76175" y="110834"/>
                  </a:lnTo>
                  <a:cubicBezTo>
                    <a:pt x="82447" y="110009"/>
                    <a:pt x="88719" y="109266"/>
                    <a:pt x="94991" y="108936"/>
                  </a:cubicBezTo>
                  <a:cubicBezTo>
                    <a:pt x="106792" y="108275"/>
                    <a:pt x="118676" y="108688"/>
                    <a:pt x="130478" y="108853"/>
                  </a:cubicBezTo>
                  <a:cubicBezTo>
                    <a:pt x="132954" y="108853"/>
                    <a:pt x="135429" y="109844"/>
                    <a:pt x="137988" y="110091"/>
                  </a:cubicBezTo>
                  <a:cubicBezTo>
                    <a:pt x="142939" y="110669"/>
                    <a:pt x="147891" y="111246"/>
                    <a:pt x="152760" y="111246"/>
                  </a:cubicBezTo>
                  <a:cubicBezTo>
                    <a:pt x="153833" y="111246"/>
                    <a:pt x="155731" y="109183"/>
                    <a:pt x="155896" y="107780"/>
                  </a:cubicBezTo>
                  <a:cubicBezTo>
                    <a:pt x="156969" y="100023"/>
                    <a:pt x="158042" y="92265"/>
                    <a:pt x="158372" y="84508"/>
                  </a:cubicBezTo>
                  <a:cubicBezTo>
                    <a:pt x="159115" y="70396"/>
                    <a:pt x="159280" y="56366"/>
                    <a:pt x="159692" y="42254"/>
                  </a:cubicBezTo>
                  <a:cubicBezTo>
                    <a:pt x="159857" y="37632"/>
                    <a:pt x="159692" y="33506"/>
                    <a:pt x="153750" y="33506"/>
                  </a:cubicBezTo>
                  <a:cubicBezTo>
                    <a:pt x="149542" y="33506"/>
                    <a:pt x="145415" y="32763"/>
                    <a:pt x="141206" y="32268"/>
                  </a:cubicBezTo>
                  <a:cubicBezTo>
                    <a:pt x="135594" y="31525"/>
                    <a:pt x="130065" y="29792"/>
                    <a:pt x="124453" y="29792"/>
                  </a:cubicBezTo>
                  <a:cubicBezTo>
                    <a:pt x="118016" y="29792"/>
                    <a:pt x="111662" y="31773"/>
                    <a:pt x="105225" y="32186"/>
                  </a:cubicBezTo>
                  <a:cubicBezTo>
                    <a:pt x="91938" y="32928"/>
                    <a:pt x="78651" y="33093"/>
                    <a:pt x="65364" y="33671"/>
                  </a:cubicBezTo>
                  <a:cubicBezTo>
                    <a:pt x="60660" y="33836"/>
                    <a:pt x="55873" y="34991"/>
                    <a:pt x="51169" y="34744"/>
                  </a:cubicBezTo>
                  <a:cubicBezTo>
                    <a:pt x="46960" y="34579"/>
                    <a:pt x="42917" y="32763"/>
                    <a:pt x="38708" y="32351"/>
                  </a:cubicBezTo>
                  <a:cubicBezTo>
                    <a:pt x="32436" y="31773"/>
                    <a:pt x="28392" y="36477"/>
                    <a:pt x="28474" y="43162"/>
                  </a:cubicBezTo>
                  <a:cubicBezTo>
                    <a:pt x="28557" y="49681"/>
                    <a:pt x="28557" y="56283"/>
                    <a:pt x="28474" y="62803"/>
                  </a:cubicBezTo>
                  <a:lnTo>
                    <a:pt x="18571" y="62803"/>
                  </a:lnTo>
                  <a:cubicBezTo>
                    <a:pt x="18323" y="54550"/>
                    <a:pt x="17828" y="46380"/>
                    <a:pt x="18076" y="37550"/>
                  </a:cubicBezTo>
                  <a:lnTo>
                    <a:pt x="15848" y="32516"/>
                  </a:lnTo>
                  <a:cubicBezTo>
                    <a:pt x="15187" y="33836"/>
                    <a:pt x="14280" y="35074"/>
                    <a:pt x="13867" y="36477"/>
                  </a:cubicBezTo>
                  <a:cubicBezTo>
                    <a:pt x="13289" y="38458"/>
                    <a:pt x="12629" y="40603"/>
                    <a:pt x="12629" y="42666"/>
                  </a:cubicBezTo>
                  <a:lnTo>
                    <a:pt x="250" y="43162"/>
                  </a:lnTo>
                  <a:cubicBezTo>
                    <a:pt x="85" y="38623"/>
                    <a:pt x="-328" y="34084"/>
                    <a:pt x="498" y="29792"/>
                  </a:cubicBezTo>
                  <a:cubicBezTo>
                    <a:pt x="1323" y="25583"/>
                    <a:pt x="3304" y="20962"/>
                    <a:pt x="6109" y="18073"/>
                  </a:cubicBezTo>
                  <a:cubicBezTo>
                    <a:pt x="9906" y="14112"/>
                    <a:pt x="14857" y="11389"/>
                    <a:pt x="19561" y="8748"/>
                  </a:cubicBezTo>
                  <a:cubicBezTo>
                    <a:pt x="22202" y="7262"/>
                    <a:pt x="25338" y="6107"/>
                    <a:pt x="28309" y="6107"/>
                  </a:cubicBezTo>
                  <a:cubicBezTo>
                    <a:pt x="35654" y="6107"/>
                    <a:pt x="43082" y="6850"/>
                    <a:pt x="50509" y="7262"/>
                  </a:cubicBezTo>
                  <a:cubicBezTo>
                    <a:pt x="63053" y="8088"/>
                    <a:pt x="75597" y="9161"/>
                    <a:pt x="88141" y="9821"/>
                  </a:cubicBezTo>
                  <a:cubicBezTo>
                    <a:pt x="99613" y="10481"/>
                    <a:pt x="111084" y="10728"/>
                    <a:pt x="122555" y="11224"/>
                  </a:cubicBezTo>
                  <a:cubicBezTo>
                    <a:pt x="123546" y="11224"/>
                    <a:pt x="124701" y="10894"/>
                    <a:pt x="125609" y="11224"/>
                  </a:cubicBezTo>
                  <a:cubicBezTo>
                    <a:pt x="135677" y="14937"/>
                    <a:pt x="146075" y="15845"/>
                    <a:pt x="156556" y="14937"/>
                  </a:cubicBezTo>
                  <a:cubicBezTo>
                    <a:pt x="159775" y="14690"/>
                    <a:pt x="163324" y="13204"/>
                    <a:pt x="166047" y="11224"/>
                  </a:cubicBezTo>
                  <a:cubicBezTo>
                    <a:pt x="167863" y="9903"/>
                    <a:pt x="170008" y="9161"/>
                    <a:pt x="171989" y="9161"/>
                  </a:cubicBezTo>
                  <a:cubicBezTo>
                    <a:pt x="174877" y="9161"/>
                    <a:pt x="177518" y="10728"/>
                    <a:pt x="178674" y="14030"/>
                  </a:cubicBezTo>
                  <a:cubicBezTo>
                    <a:pt x="179911" y="17661"/>
                    <a:pt x="179994" y="22117"/>
                    <a:pt x="179416" y="25996"/>
                  </a:cubicBezTo>
                  <a:cubicBezTo>
                    <a:pt x="178261" y="32846"/>
                    <a:pt x="179251" y="34744"/>
                    <a:pt x="185606" y="34909"/>
                  </a:cubicBezTo>
                  <a:cubicBezTo>
                    <a:pt x="189650" y="34991"/>
                    <a:pt x="194766" y="37055"/>
                    <a:pt x="197407" y="35074"/>
                  </a:cubicBezTo>
                  <a:cubicBezTo>
                    <a:pt x="200213" y="32928"/>
                    <a:pt x="200543" y="27151"/>
                    <a:pt x="202029" y="22943"/>
                  </a:cubicBezTo>
                  <a:cubicBezTo>
                    <a:pt x="202359" y="21952"/>
                    <a:pt x="203019" y="21127"/>
                    <a:pt x="203267" y="20219"/>
                  </a:cubicBezTo>
                  <a:cubicBezTo>
                    <a:pt x="205082" y="13452"/>
                    <a:pt x="207641" y="6932"/>
                    <a:pt x="209126" y="0"/>
                  </a:cubicBezTo>
                  <a:lnTo>
                    <a:pt x="220102" y="2971"/>
                  </a:lnTo>
                  <a:close/>
                  <a:moveTo>
                    <a:pt x="194189" y="66929"/>
                  </a:moveTo>
                  <a:cubicBezTo>
                    <a:pt x="194436" y="66269"/>
                    <a:pt x="193694" y="64289"/>
                    <a:pt x="193033" y="64124"/>
                  </a:cubicBezTo>
                  <a:cubicBezTo>
                    <a:pt x="190888" y="63381"/>
                    <a:pt x="188577" y="62886"/>
                    <a:pt x="186266" y="62721"/>
                  </a:cubicBezTo>
                  <a:cubicBezTo>
                    <a:pt x="178426" y="62060"/>
                    <a:pt x="176941" y="63711"/>
                    <a:pt x="176775" y="72129"/>
                  </a:cubicBezTo>
                  <a:cubicBezTo>
                    <a:pt x="176528" y="81372"/>
                    <a:pt x="175950" y="90532"/>
                    <a:pt x="175703" y="99775"/>
                  </a:cubicBezTo>
                  <a:cubicBezTo>
                    <a:pt x="175703" y="101013"/>
                    <a:pt x="176858" y="102251"/>
                    <a:pt x="177436" y="103571"/>
                  </a:cubicBezTo>
                  <a:cubicBezTo>
                    <a:pt x="178426" y="102911"/>
                    <a:pt x="179911" y="102581"/>
                    <a:pt x="180324" y="101673"/>
                  </a:cubicBezTo>
                  <a:cubicBezTo>
                    <a:pt x="181480" y="99115"/>
                    <a:pt x="182140" y="96392"/>
                    <a:pt x="183625" y="93008"/>
                  </a:cubicBezTo>
                  <a:cubicBezTo>
                    <a:pt x="187174" y="84343"/>
                    <a:pt x="190805" y="75677"/>
                    <a:pt x="194271" y="66929"/>
                  </a:cubicBezTo>
                  <a:close/>
                  <a:moveTo>
                    <a:pt x="186596" y="54138"/>
                  </a:moveTo>
                  <a:cubicBezTo>
                    <a:pt x="188247" y="54138"/>
                    <a:pt x="189815" y="54138"/>
                    <a:pt x="191465" y="54055"/>
                  </a:cubicBezTo>
                  <a:cubicBezTo>
                    <a:pt x="190227" y="53147"/>
                    <a:pt x="188990" y="52157"/>
                    <a:pt x="187669" y="51414"/>
                  </a:cubicBezTo>
                  <a:cubicBezTo>
                    <a:pt x="187009" y="51084"/>
                    <a:pt x="186101" y="50754"/>
                    <a:pt x="185441" y="50919"/>
                  </a:cubicBezTo>
                  <a:cubicBezTo>
                    <a:pt x="184533" y="51167"/>
                    <a:pt x="183708" y="51910"/>
                    <a:pt x="182882" y="52487"/>
                  </a:cubicBezTo>
                  <a:cubicBezTo>
                    <a:pt x="183873" y="52817"/>
                    <a:pt x="184946" y="53147"/>
                    <a:pt x="186596" y="54220"/>
                  </a:cubicBezTo>
                  <a:close/>
                  <a:moveTo>
                    <a:pt x="50014" y="25913"/>
                  </a:moveTo>
                  <a:cubicBezTo>
                    <a:pt x="51004" y="26161"/>
                    <a:pt x="51995" y="26244"/>
                    <a:pt x="53563" y="25831"/>
                  </a:cubicBezTo>
                  <a:cubicBezTo>
                    <a:pt x="52160" y="23768"/>
                    <a:pt x="47786" y="22282"/>
                    <a:pt x="45475" y="23190"/>
                  </a:cubicBezTo>
                  <a:cubicBezTo>
                    <a:pt x="45062" y="23355"/>
                    <a:pt x="44732" y="23933"/>
                    <a:pt x="44402" y="24345"/>
                  </a:cubicBezTo>
                  <a:cubicBezTo>
                    <a:pt x="46300" y="24841"/>
                    <a:pt x="48198" y="25418"/>
                    <a:pt x="50096" y="2591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1" name="フリーフォーム: 図形 140">
              <a:extLst>
                <a:ext uri="{FF2B5EF4-FFF2-40B4-BE49-F238E27FC236}">
                  <a16:creationId xmlns:a16="http://schemas.microsoft.com/office/drawing/2014/main" id="{335D013A-FC35-495C-86A9-3F551E78E2D0}"/>
                </a:ext>
              </a:extLst>
            </p:cNvPr>
            <p:cNvSpPr/>
            <p:nvPr/>
          </p:nvSpPr>
          <p:spPr>
            <a:xfrm>
              <a:off x="2894939" y="676194"/>
              <a:ext cx="492308" cy="375621"/>
            </a:xfrm>
            <a:custGeom>
              <a:avLst/>
              <a:gdLst>
                <a:gd name="connsiteX0" fmla="*/ 490871 w 492308"/>
                <a:gd name="connsiteY0" fmla="*/ 14805 h 375621"/>
                <a:gd name="connsiteX1" fmla="*/ 492274 w 492308"/>
                <a:gd name="connsiteY1" fmla="*/ 18683 h 375621"/>
                <a:gd name="connsiteX2" fmla="*/ 489881 w 492308"/>
                <a:gd name="connsiteY2" fmla="*/ 26854 h 375621"/>
                <a:gd name="connsiteX3" fmla="*/ 473953 w 492308"/>
                <a:gd name="connsiteY3" fmla="*/ 89657 h 375621"/>
                <a:gd name="connsiteX4" fmla="*/ 465783 w 492308"/>
                <a:gd name="connsiteY4" fmla="*/ 122915 h 375621"/>
                <a:gd name="connsiteX5" fmla="*/ 461656 w 492308"/>
                <a:gd name="connsiteY5" fmla="*/ 145527 h 375621"/>
                <a:gd name="connsiteX6" fmla="*/ 451753 w 492308"/>
                <a:gd name="connsiteY6" fmla="*/ 189927 h 375621"/>
                <a:gd name="connsiteX7" fmla="*/ 441272 w 492308"/>
                <a:gd name="connsiteY7" fmla="*/ 222855 h 375621"/>
                <a:gd name="connsiteX8" fmla="*/ 434010 w 492308"/>
                <a:gd name="connsiteY8" fmla="*/ 233336 h 375621"/>
                <a:gd name="connsiteX9" fmla="*/ 394727 w 492308"/>
                <a:gd name="connsiteY9" fmla="*/ 267998 h 375621"/>
                <a:gd name="connsiteX10" fmla="*/ 379129 w 492308"/>
                <a:gd name="connsiteY10" fmla="*/ 283265 h 375621"/>
                <a:gd name="connsiteX11" fmla="*/ 341827 w 492308"/>
                <a:gd name="connsiteY11" fmla="*/ 316854 h 375621"/>
                <a:gd name="connsiteX12" fmla="*/ 337371 w 492308"/>
                <a:gd name="connsiteY12" fmla="*/ 320815 h 375621"/>
                <a:gd name="connsiteX13" fmla="*/ 314758 w 492308"/>
                <a:gd name="connsiteY13" fmla="*/ 340621 h 375621"/>
                <a:gd name="connsiteX14" fmla="*/ 305268 w 492308"/>
                <a:gd name="connsiteY14" fmla="*/ 347801 h 375621"/>
                <a:gd name="connsiteX15" fmla="*/ 281830 w 492308"/>
                <a:gd name="connsiteY15" fmla="*/ 362244 h 375621"/>
                <a:gd name="connsiteX16" fmla="*/ 266975 w 492308"/>
                <a:gd name="connsiteY16" fmla="*/ 369093 h 375621"/>
                <a:gd name="connsiteX17" fmla="*/ 224061 w 492308"/>
                <a:gd name="connsiteY17" fmla="*/ 372724 h 375621"/>
                <a:gd name="connsiteX18" fmla="*/ 194021 w 492308"/>
                <a:gd name="connsiteY18" fmla="*/ 353743 h 375621"/>
                <a:gd name="connsiteX19" fmla="*/ 173885 w 492308"/>
                <a:gd name="connsiteY19" fmla="*/ 342107 h 375621"/>
                <a:gd name="connsiteX20" fmla="*/ 162001 w 492308"/>
                <a:gd name="connsiteY20" fmla="*/ 335010 h 375621"/>
                <a:gd name="connsiteX21" fmla="*/ 119829 w 492308"/>
                <a:gd name="connsiteY21" fmla="*/ 306290 h 375621"/>
                <a:gd name="connsiteX22" fmla="*/ 81619 w 492308"/>
                <a:gd name="connsiteY22" fmla="*/ 277818 h 375621"/>
                <a:gd name="connsiteX23" fmla="*/ 65526 w 492308"/>
                <a:gd name="connsiteY23" fmla="*/ 265687 h 375621"/>
                <a:gd name="connsiteX24" fmla="*/ 49929 w 492308"/>
                <a:gd name="connsiteY24" fmla="*/ 242992 h 375621"/>
                <a:gd name="connsiteX25" fmla="*/ 36725 w 492308"/>
                <a:gd name="connsiteY25" fmla="*/ 205360 h 375621"/>
                <a:gd name="connsiteX26" fmla="*/ 21705 w 492308"/>
                <a:gd name="connsiteY26" fmla="*/ 156008 h 375621"/>
                <a:gd name="connsiteX27" fmla="*/ 5694 w 492308"/>
                <a:gd name="connsiteY27" fmla="*/ 90647 h 375621"/>
                <a:gd name="connsiteX28" fmla="*/ 2228 w 492308"/>
                <a:gd name="connsiteY28" fmla="*/ 75379 h 375621"/>
                <a:gd name="connsiteX29" fmla="*/ 0 w 492308"/>
                <a:gd name="connsiteY29" fmla="*/ 64321 h 375621"/>
                <a:gd name="connsiteX30" fmla="*/ 11884 w 492308"/>
                <a:gd name="connsiteY30" fmla="*/ 61680 h 375621"/>
                <a:gd name="connsiteX31" fmla="*/ 22200 w 492308"/>
                <a:gd name="connsiteY31" fmla="*/ 69933 h 375621"/>
                <a:gd name="connsiteX32" fmla="*/ 38870 w 492308"/>
                <a:gd name="connsiteY32" fmla="*/ 68612 h 375621"/>
                <a:gd name="connsiteX33" fmla="*/ 116941 w 492308"/>
                <a:gd name="connsiteY33" fmla="*/ 68612 h 375621"/>
                <a:gd name="connsiteX34" fmla="*/ 141534 w 492308"/>
                <a:gd name="connsiteY34" fmla="*/ 69685 h 375621"/>
                <a:gd name="connsiteX35" fmla="*/ 160268 w 492308"/>
                <a:gd name="connsiteY35" fmla="*/ 66549 h 375621"/>
                <a:gd name="connsiteX36" fmla="*/ 163981 w 492308"/>
                <a:gd name="connsiteY36" fmla="*/ 65971 h 375621"/>
                <a:gd name="connsiteX37" fmla="*/ 186016 w 492308"/>
                <a:gd name="connsiteY37" fmla="*/ 65559 h 375621"/>
                <a:gd name="connsiteX38" fmla="*/ 196084 w 492308"/>
                <a:gd name="connsiteY38" fmla="*/ 50786 h 375621"/>
                <a:gd name="connsiteX39" fmla="*/ 195837 w 492308"/>
                <a:gd name="connsiteY39" fmla="*/ 13649 h 375621"/>
                <a:gd name="connsiteX40" fmla="*/ 195837 w 492308"/>
                <a:gd name="connsiteY40" fmla="*/ 5231 h 375621"/>
                <a:gd name="connsiteX41" fmla="*/ 195919 w 492308"/>
                <a:gd name="connsiteY41" fmla="*/ 3168 h 375621"/>
                <a:gd name="connsiteX42" fmla="*/ 199468 w 492308"/>
                <a:gd name="connsiteY42" fmla="*/ 1765 h 375621"/>
                <a:gd name="connsiteX43" fmla="*/ 211187 w 492308"/>
                <a:gd name="connsiteY43" fmla="*/ 4324 h 375621"/>
                <a:gd name="connsiteX44" fmla="*/ 231323 w 492308"/>
                <a:gd name="connsiteY44" fmla="*/ 4076 h 375621"/>
                <a:gd name="connsiteX45" fmla="*/ 267140 w 492308"/>
                <a:gd name="connsiteY45" fmla="*/ 1765 h 375621"/>
                <a:gd name="connsiteX46" fmla="*/ 273165 w 492308"/>
                <a:gd name="connsiteY46" fmla="*/ 32 h 375621"/>
                <a:gd name="connsiteX47" fmla="*/ 279024 w 492308"/>
                <a:gd name="connsiteY47" fmla="*/ 3168 h 375621"/>
                <a:gd name="connsiteX48" fmla="*/ 280757 w 492308"/>
                <a:gd name="connsiteY48" fmla="*/ 33208 h 375621"/>
                <a:gd name="connsiteX49" fmla="*/ 280757 w 492308"/>
                <a:gd name="connsiteY49" fmla="*/ 60525 h 375621"/>
                <a:gd name="connsiteX50" fmla="*/ 291321 w 492308"/>
                <a:gd name="connsiteY50" fmla="*/ 67457 h 375621"/>
                <a:gd name="connsiteX51" fmla="*/ 310962 w 492308"/>
                <a:gd name="connsiteY51" fmla="*/ 70015 h 375621"/>
                <a:gd name="connsiteX52" fmla="*/ 333905 w 492308"/>
                <a:gd name="connsiteY52" fmla="*/ 71005 h 375621"/>
                <a:gd name="connsiteX53" fmla="*/ 342735 w 492308"/>
                <a:gd name="connsiteY53" fmla="*/ 71005 h 375621"/>
                <a:gd name="connsiteX54" fmla="*/ 357342 w 492308"/>
                <a:gd name="connsiteY54" fmla="*/ 70263 h 375621"/>
                <a:gd name="connsiteX55" fmla="*/ 384246 w 492308"/>
                <a:gd name="connsiteY55" fmla="*/ 66136 h 375621"/>
                <a:gd name="connsiteX56" fmla="*/ 403557 w 492308"/>
                <a:gd name="connsiteY56" fmla="*/ 66797 h 375621"/>
                <a:gd name="connsiteX57" fmla="*/ 426252 w 492308"/>
                <a:gd name="connsiteY57" fmla="*/ 65806 h 375621"/>
                <a:gd name="connsiteX58" fmla="*/ 446059 w 492308"/>
                <a:gd name="connsiteY58" fmla="*/ 65806 h 375621"/>
                <a:gd name="connsiteX59" fmla="*/ 453651 w 492308"/>
                <a:gd name="connsiteY59" fmla="*/ 59287 h 375621"/>
                <a:gd name="connsiteX60" fmla="*/ 459181 w 492308"/>
                <a:gd name="connsiteY60" fmla="*/ 52024 h 375621"/>
                <a:gd name="connsiteX61" fmla="*/ 476511 w 492308"/>
                <a:gd name="connsiteY61" fmla="*/ 37169 h 375621"/>
                <a:gd name="connsiteX62" fmla="*/ 488973 w 492308"/>
                <a:gd name="connsiteY62" fmla="*/ 17033 h 375621"/>
                <a:gd name="connsiteX63" fmla="*/ 489386 w 492308"/>
                <a:gd name="connsiteY63" fmla="*/ 16373 h 375621"/>
                <a:gd name="connsiteX64" fmla="*/ 491036 w 492308"/>
                <a:gd name="connsiteY64" fmla="*/ 14639 h 375621"/>
                <a:gd name="connsiteX65" fmla="*/ 309642 w 492308"/>
                <a:gd name="connsiteY65" fmla="*/ 251410 h 375621"/>
                <a:gd name="connsiteX66" fmla="*/ 305515 w 492308"/>
                <a:gd name="connsiteY66" fmla="*/ 242744 h 375621"/>
                <a:gd name="connsiteX67" fmla="*/ 276878 w 492308"/>
                <a:gd name="connsiteY67" fmla="*/ 252152 h 375621"/>
                <a:gd name="connsiteX68" fmla="*/ 274403 w 492308"/>
                <a:gd name="connsiteY68" fmla="*/ 253143 h 375621"/>
                <a:gd name="connsiteX69" fmla="*/ 255834 w 492308"/>
                <a:gd name="connsiteY69" fmla="*/ 250667 h 375621"/>
                <a:gd name="connsiteX70" fmla="*/ 215231 w 492308"/>
                <a:gd name="connsiteY70" fmla="*/ 251740 h 375621"/>
                <a:gd name="connsiteX71" fmla="*/ 207721 w 492308"/>
                <a:gd name="connsiteY71" fmla="*/ 249346 h 375621"/>
                <a:gd name="connsiteX72" fmla="*/ 190060 w 492308"/>
                <a:gd name="connsiteY72" fmla="*/ 244065 h 375621"/>
                <a:gd name="connsiteX73" fmla="*/ 183953 w 492308"/>
                <a:gd name="connsiteY73" fmla="*/ 252978 h 375621"/>
                <a:gd name="connsiteX74" fmla="*/ 197487 w 492308"/>
                <a:gd name="connsiteY74" fmla="*/ 266430 h 375621"/>
                <a:gd name="connsiteX75" fmla="*/ 219274 w 492308"/>
                <a:gd name="connsiteY75" fmla="*/ 270143 h 375621"/>
                <a:gd name="connsiteX76" fmla="*/ 233222 w 492308"/>
                <a:gd name="connsiteY76" fmla="*/ 269813 h 375621"/>
                <a:gd name="connsiteX77" fmla="*/ 269698 w 492308"/>
                <a:gd name="connsiteY77" fmla="*/ 269648 h 375621"/>
                <a:gd name="connsiteX78" fmla="*/ 298418 w 492308"/>
                <a:gd name="connsiteY78" fmla="*/ 263294 h 375621"/>
                <a:gd name="connsiteX79" fmla="*/ 303039 w 492308"/>
                <a:gd name="connsiteY79" fmla="*/ 259580 h 375621"/>
                <a:gd name="connsiteX80" fmla="*/ 309559 w 492308"/>
                <a:gd name="connsiteY80" fmla="*/ 251245 h 375621"/>
                <a:gd name="connsiteX81" fmla="*/ 272174 w 492308"/>
                <a:gd name="connsiteY81" fmla="*/ 303072 h 375621"/>
                <a:gd name="connsiteX82" fmla="*/ 277869 w 492308"/>
                <a:gd name="connsiteY82" fmla="*/ 290197 h 375621"/>
                <a:gd name="connsiteX83" fmla="*/ 270606 w 492308"/>
                <a:gd name="connsiteY83" fmla="*/ 284916 h 375621"/>
                <a:gd name="connsiteX84" fmla="*/ 231241 w 492308"/>
                <a:gd name="connsiteY84" fmla="*/ 287474 h 375621"/>
                <a:gd name="connsiteX85" fmla="*/ 213663 w 492308"/>
                <a:gd name="connsiteY85" fmla="*/ 287061 h 375621"/>
                <a:gd name="connsiteX86" fmla="*/ 205823 w 492308"/>
                <a:gd name="connsiteY86" fmla="*/ 291600 h 375621"/>
                <a:gd name="connsiteX87" fmla="*/ 209866 w 492308"/>
                <a:gd name="connsiteY87" fmla="*/ 303072 h 375621"/>
                <a:gd name="connsiteX88" fmla="*/ 237265 w 492308"/>
                <a:gd name="connsiteY88" fmla="*/ 303979 h 375621"/>
                <a:gd name="connsiteX89" fmla="*/ 260703 w 492308"/>
                <a:gd name="connsiteY89" fmla="*/ 302659 h 375621"/>
                <a:gd name="connsiteX90" fmla="*/ 272174 w 492308"/>
                <a:gd name="connsiteY90" fmla="*/ 303072 h 375621"/>
                <a:gd name="connsiteX91" fmla="*/ 245105 w 492308"/>
                <a:gd name="connsiteY91" fmla="*/ 213695 h 375621"/>
                <a:gd name="connsiteX92" fmla="*/ 246508 w 492308"/>
                <a:gd name="connsiteY92" fmla="*/ 201563 h 375621"/>
                <a:gd name="connsiteX93" fmla="*/ 231736 w 492308"/>
                <a:gd name="connsiteY93" fmla="*/ 184563 h 375621"/>
                <a:gd name="connsiteX94" fmla="*/ 226372 w 492308"/>
                <a:gd name="connsiteY94" fmla="*/ 164921 h 375621"/>
                <a:gd name="connsiteX95" fmla="*/ 228848 w 492308"/>
                <a:gd name="connsiteY95" fmla="*/ 139008 h 375621"/>
                <a:gd name="connsiteX96" fmla="*/ 231406 w 492308"/>
                <a:gd name="connsiteY96" fmla="*/ 110453 h 375621"/>
                <a:gd name="connsiteX97" fmla="*/ 236275 w 492308"/>
                <a:gd name="connsiteY97" fmla="*/ 75710 h 375621"/>
                <a:gd name="connsiteX98" fmla="*/ 242052 w 492308"/>
                <a:gd name="connsiteY98" fmla="*/ 39398 h 375621"/>
                <a:gd name="connsiteX99" fmla="*/ 236770 w 492308"/>
                <a:gd name="connsiteY99" fmla="*/ 26358 h 375621"/>
                <a:gd name="connsiteX100" fmla="*/ 225299 w 492308"/>
                <a:gd name="connsiteY100" fmla="*/ 35189 h 375621"/>
                <a:gd name="connsiteX101" fmla="*/ 221503 w 492308"/>
                <a:gd name="connsiteY101" fmla="*/ 85860 h 375621"/>
                <a:gd name="connsiteX102" fmla="*/ 219357 w 492308"/>
                <a:gd name="connsiteY102" fmla="*/ 109793 h 375621"/>
                <a:gd name="connsiteX103" fmla="*/ 215313 w 492308"/>
                <a:gd name="connsiteY103" fmla="*/ 148663 h 375621"/>
                <a:gd name="connsiteX104" fmla="*/ 211434 w 492308"/>
                <a:gd name="connsiteY104" fmla="*/ 175980 h 375621"/>
                <a:gd name="connsiteX105" fmla="*/ 215726 w 492308"/>
                <a:gd name="connsiteY105" fmla="*/ 192320 h 375621"/>
                <a:gd name="connsiteX106" fmla="*/ 227775 w 492308"/>
                <a:gd name="connsiteY106" fmla="*/ 205277 h 375621"/>
                <a:gd name="connsiteX107" fmla="*/ 237678 w 492308"/>
                <a:gd name="connsiteY107" fmla="*/ 214603 h 375621"/>
                <a:gd name="connsiteX108" fmla="*/ 245105 w 492308"/>
                <a:gd name="connsiteY108" fmla="*/ 213777 h 3756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492308" h="375621">
                  <a:moveTo>
                    <a:pt x="490871" y="14805"/>
                  </a:moveTo>
                  <a:cubicBezTo>
                    <a:pt x="491366" y="16125"/>
                    <a:pt x="492522" y="17528"/>
                    <a:pt x="492274" y="18683"/>
                  </a:cubicBezTo>
                  <a:cubicBezTo>
                    <a:pt x="491861" y="21489"/>
                    <a:pt x="490954" y="24213"/>
                    <a:pt x="489881" y="26854"/>
                  </a:cubicBezTo>
                  <a:cubicBezTo>
                    <a:pt x="481876" y="46990"/>
                    <a:pt x="479070" y="68695"/>
                    <a:pt x="473953" y="89657"/>
                  </a:cubicBezTo>
                  <a:cubicBezTo>
                    <a:pt x="471230" y="100798"/>
                    <a:pt x="468259" y="111774"/>
                    <a:pt x="465783" y="122915"/>
                  </a:cubicBezTo>
                  <a:cubicBezTo>
                    <a:pt x="464132" y="130342"/>
                    <a:pt x="463225" y="138017"/>
                    <a:pt x="461656" y="145527"/>
                  </a:cubicBezTo>
                  <a:cubicBezTo>
                    <a:pt x="458520" y="160382"/>
                    <a:pt x="455549" y="175237"/>
                    <a:pt x="451753" y="189927"/>
                  </a:cubicBezTo>
                  <a:cubicBezTo>
                    <a:pt x="448865" y="201068"/>
                    <a:pt x="445234" y="212044"/>
                    <a:pt x="441272" y="222855"/>
                  </a:cubicBezTo>
                  <a:cubicBezTo>
                    <a:pt x="439787" y="226817"/>
                    <a:pt x="437063" y="230613"/>
                    <a:pt x="434010" y="233336"/>
                  </a:cubicBezTo>
                  <a:cubicBezTo>
                    <a:pt x="421053" y="245138"/>
                    <a:pt x="407766" y="256361"/>
                    <a:pt x="394727" y="267998"/>
                  </a:cubicBezTo>
                  <a:cubicBezTo>
                    <a:pt x="389280" y="272784"/>
                    <a:pt x="384494" y="278396"/>
                    <a:pt x="379129" y="283265"/>
                  </a:cubicBezTo>
                  <a:cubicBezTo>
                    <a:pt x="366750" y="294571"/>
                    <a:pt x="354371" y="305795"/>
                    <a:pt x="341827" y="316854"/>
                  </a:cubicBezTo>
                  <a:cubicBezTo>
                    <a:pt x="340342" y="318174"/>
                    <a:pt x="338856" y="319495"/>
                    <a:pt x="337371" y="320815"/>
                  </a:cubicBezTo>
                  <a:cubicBezTo>
                    <a:pt x="329861" y="327500"/>
                    <a:pt x="322516" y="334267"/>
                    <a:pt x="314758" y="340621"/>
                  </a:cubicBezTo>
                  <a:cubicBezTo>
                    <a:pt x="311705" y="343097"/>
                    <a:pt x="308486" y="345573"/>
                    <a:pt x="305268" y="347801"/>
                  </a:cubicBezTo>
                  <a:cubicBezTo>
                    <a:pt x="297758" y="353083"/>
                    <a:pt x="289918" y="358035"/>
                    <a:pt x="281830" y="362244"/>
                  </a:cubicBezTo>
                  <a:cubicBezTo>
                    <a:pt x="276961" y="364802"/>
                    <a:pt x="272009" y="367113"/>
                    <a:pt x="266975" y="369093"/>
                  </a:cubicBezTo>
                  <a:cubicBezTo>
                    <a:pt x="253358" y="374623"/>
                    <a:pt x="238256" y="378584"/>
                    <a:pt x="224061" y="372724"/>
                  </a:cubicBezTo>
                  <a:cubicBezTo>
                    <a:pt x="213333" y="368351"/>
                    <a:pt x="204089" y="359933"/>
                    <a:pt x="194021" y="353743"/>
                  </a:cubicBezTo>
                  <a:cubicBezTo>
                    <a:pt x="187419" y="349782"/>
                    <a:pt x="182550" y="342850"/>
                    <a:pt x="173885" y="342107"/>
                  </a:cubicBezTo>
                  <a:cubicBezTo>
                    <a:pt x="169758" y="341777"/>
                    <a:pt x="165879" y="337568"/>
                    <a:pt x="162001" y="335010"/>
                  </a:cubicBezTo>
                  <a:cubicBezTo>
                    <a:pt x="147889" y="325602"/>
                    <a:pt x="133116" y="316936"/>
                    <a:pt x="119829" y="306290"/>
                  </a:cubicBezTo>
                  <a:cubicBezTo>
                    <a:pt x="107368" y="296387"/>
                    <a:pt x="92678" y="290032"/>
                    <a:pt x="81619" y="277818"/>
                  </a:cubicBezTo>
                  <a:cubicBezTo>
                    <a:pt x="77080" y="272867"/>
                    <a:pt x="71221" y="269153"/>
                    <a:pt x="65526" y="265687"/>
                  </a:cubicBezTo>
                  <a:cubicBezTo>
                    <a:pt x="57109" y="260488"/>
                    <a:pt x="53478" y="251575"/>
                    <a:pt x="49929" y="242992"/>
                  </a:cubicBezTo>
                  <a:cubicBezTo>
                    <a:pt x="44895" y="230778"/>
                    <a:pt x="40768" y="218069"/>
                    <a:pt x="36725" y="205360"/>
                  </a:cubicBezTo>
                  <a:cubicBezTo>
                    <a:pt x="31443" y="189019"/>
                    <a:pt x="26161" y="172596"/>
                    <a:pt x="21705" y="156008"/>
                  </a:cubicBezTo>
                  <a:cubicBezTo>
                    <a:pt x="15928" y="134304"/>
                    <a:pt x="10894" y="112434"/>
                    <a:pt x="5694" y="90647"/>
                  </a:cubicBezTo>
                  <a:cubicBezTo>
                    <a:pt x="4456" y="85530"/>
                    <a:pt x="3301" y="80496"/>
                    <a:pt x="2228" y="75379"/>
                  </a:cubicBezTo>
                  <a:cubicBezTo>
                    <a:pt x="1403" y="71666"/>
                    <a:pt x="660" y="68034"/>
                    <a:pt x="0" y="64321"/>
                  </a:cubicBezTo>
                  <a:lnTo>
                    <a:pt x="11884" y="61680"/>
                  </a:lnTo>
                  <a:cubicBezTo>
                    <a:pt x="12874" y="66549"/>
                    <a:pt x="17248" y="70510"/>
                    <a:pt x="22200" y="69933"/>
                  </a:cubicBezTo>
                  <a:cubicBezTo>
                    <a:pt x="27729" y="69355"/>
                    <a:pt x="33341" y="68695"/>
                    <a:pt x="38870" y="68612"/>
                  </a:cubicBezTo>
                  <a:cubicBezTo>
                    <a:pt x="64866" y="68447"/>
                    <a:pt x="90945" y="68447"/>
                    <a:pt x="116941" y="68612"/>
                  </a:cubicBezTo>
                  <a:cubicBezTo>
                    <a:pt x="125194" y="68612"/>
                    <a:pt x="133364" y="70098"/>
                    <a:pt x="141534" y="69685"/>
                  </a:cubicBezTo>
                  <a:cubicBezTo>
                    <a:pt x="147806" y="69355"/>
                    <a:pt x="153996" y="67622"/>
                    <a:pt x="160268" y="66549"/>
                  </a:cubicBezTo>
                  <a:cubicBezTo>
                    <a:pt x="161505" y="66301"/>
                    <a:pt x="162743" y="66136"/>
                    <a:pt x="163981" y="65971"/>
                  </a:cubicBezTo>
                  <a:cubicBezTo>
                    <a:pt x="171244" y="65064"/>
                    <a:pt x="178093" y="61185"/>
                    <a:pt x="186016" y="65559"/>
                  </a:cubicBezTo>
                  <a:cubicBezTo>
                    <a:pt x="192041" y="68860"/>
                    <a:pt x="196827" y="59864"/>
                    <a:pt x="196084" y="50786"/>
                  </a:cubicBezTo>
                  <a:cubicBezTo>
                    <a:pt x="195094" y="38490"/>
                    <a:pt x="195837" y="26028"/>
                    <a:pt x="195837" y="13649"/>
                  </a:cubicBezTo>
                  <a:cubicBezTo>
                    <a:pt x="195837" y="10843"/>
                    <a:pt x="195672" y="8037"/>
                    <a:pt x="195837" y="5231"/>
                  </a:cubicBezTo>
                  <a:cubicBezTo>
                    <a:pt x="195837" y="4489"/>
                    <a:pt x="195837" y="3828"/>
                    <a:pt x="195919" y="3168"/>
                  </a:cubicBezTo>
                  <a:cubicBezTo>
                    <a:pt x="196084" y="692"/>
                    <a:pt x="197075" y="-793"/>
                    <a:pt x="199468" y="1765"/>
                  </a:cubicBezTo>
                  <a:cubicBezTo>
                    <a:pt x="202769" y="5396"/>
                    <a:pt x="206400" y="5396"/>
                    <a:pt x="211187" y="4324"/>
                  </a:cubicBezTo>
                  <a:cubicBezTo>
                    <a:pt x="217624" y="2921"/>
                    <a:pt x="224721" y="2921"/>
                    <a:pt x="231323" y="4076"/>
                  </a:cubicBezTo>
                  <a:cubicBezTo>
                    <a:pt x="243537" y="6139"/>
                    <a:pt x="255421" y="6222"/>
                    <a:pt x="267140" y="1765"/>
                  </a:cubicBezTo>
                  <a:cubicBezTo>
                    <a:pt x="269121" y="1022"/>
                    <a:pt x="271184" y="-215"/>
                    <a:pt x="273165" y="32"/>
                  </a:cubicBezTo>
                  <a:cubicBezTo>
                    <a:pt x="275310" y="362"/>
                    <a:pt x="278859" y="1848"/>
                    <a:pt x="279024" y="3168"/>
                  </a:cubicBezTo>
                  <a:cubicBezTo>
                    <a:pt x="280014" y="13154"/>
                    <a:pt x="280510" y="23222"/>
                    <a:pt x="280757" y="33208"/>
                  </a:cubicBezTo>
                  <a:cubicBezTo>
                    <a:pt x="280922" y="42369"/>
                    <a:pt x="279932" y="51529"/>
                    <a:pt x="280757" y="60525"/>
                  </a:cubicBezTo>
                  <a:cubicBezTo>
                    <a:pt x="281335" y="65971"/>
                    <a:pt x="285049" y="68200"/>
                    <a:pt x="291321" y="67457"/>
                  </a:cubicBezTo>
                  <a:cubicBezTo>
                    <a:pt x="297675" y="66714"/>
                    <a:pt x="304360" y="69437"/>
                    <a:pt x="310962" y="70015"/>
                  </a:cubicBezTo>
                  <a:cubicBezTo>
                    <a:pt x="318555" y="70675"/>
                    <a:pt x="326230" y="70758"/>
                    <a:pt x="333905" y="71005"/>
                  </a:cubicBezTo>
                  <a:cubicBezTo>
                    <a:pt x="336793" y="71088"/>
                    <a:pt x="339764" y="71253"/>
                    <a:pt x="342735" y="71005"/>
                  </a:cubicBezTo>
                  <a:cubicBezTo>
                    <a:pt x="347604" y="70675"/>
                    <a:pt x="352473" y="70510"/>
                    <a:pt x="357342" y="70263"/>
                  </a:cubicBezTo>
                  <a:cubicBezTo>
                    <a:pt x="366338" y="69768"/>
                    <a:pt x="375333" y="69025"/>
                    <a:pt x="384246" y="66136"/>
                  </a:cubicBezTo>
                  <a:cubicBezTo>
                    <a:pt x="390106" y="64238"/>
                    <a:pt x="397120" y="66797"/>
                    <a:pt x="403557" y="66797"/>
                  </a:cubicBezTo>
                  <a:cubicBezTo>
                    <a:pt x="411150" y="66797"/>
                    <a:pt x="418742" y="65971"/>
                    <a:pt x="426252" y="65806"/>
                  </a:cubicBezTo>
                  <a:cubicBezTo>
                    <a:pt x="432855" y="65641"/>
                    <a:pt x="439457" y="65641"/>
                    <a:pt x="446059" y="65806"/>
                  </a:cubicBezTo>
                  <a:cubicBezTo>
                    <a:pt x="450433" y="65971"/>
                    <a:pt x="454064" y="66219"/>
                    <a:pt x="453651" y="59287"/>
                  </a:cubicBezTo>
                  <a:cubicBezTo>
                    <a:pt x="453486" y="56563"/>
                    <a:pt x="454642" y="52849"/>
                    <a:pt x="459181" y="52024"/>
                  </a:cubicBezTo>
                  <a:cubicBezTo>
                    <a:pt x="467186" y="50621"/>
                    <a:pt x="471725" y="43194"/>
                    <a:pt x="476511" y="37169"/>
                  </a:cubicBezTo>
                  <a:cubicBezTo>
                    <a:pt x="481298" y="31062"/>
                    <a:pt x="484847" y="23800"/>
                    <a:pt x="488973" y="17033"/>
                  </a:cubicBezTo>
                  <a:cubicBezTo>
                    <a:pt x="489138" y="16785"/>
                    <a:pt x="489303" y="16620"/>
                    <a:pt x="489386" y="16373"/>
                  </a:cubicBezTo>
                  <a:cubicBezTo>
                    <a:pt x="489881" y="15795"/>
                    <a:pt x="490541" y="15217"/>
                    <a:pt x="491036" y="14639"/>
                  </a:cubicBezTo>
                  <a:close/>
                  <a:moveTo>
                    <a:pt x="309642" y="251410"/>
                  </a:moveTo>
                  <a:cubicBezTo>
                    <a:pt x="311457" y="248191"/>
                    <a:pt x="308899" y="242579"/>
                    <a:pt x="305515" y="242744"/>
                  </a:cubicBezTo>
                  <a:cubicBezTo>
                    <a:pt x="295447" y="243240"/>
                    <a:pt x="285131" y="243405"/>
                    <a:pt x="276878" y="252152"/>
                  </a:cubicBezTo>
                  <a:cubicBezTo>
                    <a:pt x="275806" y="252730"/>
                    <a:pt x="275063" y="253225"/>
                    <a:pt x="274403" y="253143"/>
                  </a:cubicBezTo>
                  <a:cubicBezTo>
                    <a:pt x="268213" y="252317"/>
                    <a:pt x="262023" y="250667"/>
                    <a:pt x="255834" y="250667"/>
                  </a:cubicBezTo>
                  <a:cubicBezTo>
                    <a:pt x="242300" y="250667"/>
                    <a:pt x="228765" y="251575"/>
                    <a:pt x="215231" y="251740"/>
                  </a:cubicBezTo>
                  <a:cubicBezTo>
                    <a:pt x="212672" y="251740"/>
                    <a:pt x="208959" y="251162"/>
                    <a:pt x="207721" y="249346"/>
                  </a:cubicBezTo>
                  <a:cubicBezTo>
                    <a:pt x="203017" y="242167"/>
                    <a:pt x="196332" y="243900"/>
                    <a:pt x="190060" y="244065"/>
                  </a:cubicBezTo>
                  <a:cubicBezTo>
                    <a:pt x="185438" y="244230"/>
                    <a:pt x="181972" y="249346"/>
                    <a:pt x="183953" y="252978"/>
                  </a:cubicBezTo>
                  <a:cubicBezTo>
                    <a:pt x="187089" y="258837"/>
                    <a:pt x="189895" y="265357"/>
                    <a:pt x="197487" y="266430"/>
                  </a:cubicBezTo>
                  <a:cubicBezTo>
                    <a:pt x="204750" y="267420"/>
                    <a:pt x="212012" y="269318"/>
                    <a:pt x="219274" y="270143"/>
                  </a:cubicBezTo>
                  <a:cubicBezTo>
                    <a:pt x="223896" y="270639"/>
                    <a:pt x="228683" y="270721"/>
                    <a:pt x="233222" y="269813"/>
                  </a:cubicBezTo>
                  <a:cubicBezTo>
                    <a:pt x="245436" y="267585"/>
                    <a:pt x="257154" y="265687"/>
                    <a:pt x="269698" y="269648"/>
                  </a:cubicBezTo>
                  <a:cubicBezTo>
                    <a:pt x="279519" y="272784"/>
                    <a:pt x="290743" y="275425"/>
                    <a:pt x="298418" y="263294"/>
                  </a:cubicBezTo>
                  <a:cubicBezTo>
                    <a:pt x="299408" y="261726"/>
                    <a:pt x="301719" y="261065"/>
                    <a:pt x="303039" y="259580"/>
                  </a:cubicBezTo>
                  <a:cubicBezTo>
                    <a:pt x="305350" y="256939"/>
                    <a:pt x="307826" y="254298"/>
                    <a:pt x="309559" y="251245"/>
                  </a:cubicBezTo>
                  <a:close/>
                  <a:moveTo>
                    <a:pt x="272174" y="303072"/>
                  </a:moveTo>
                  <a:cubicBezTo>
                    <a:pt x="278116" y="301421"/>
                    <a:pt x="278281" y="295644"/>
                    <a:pt x="277869" y="290197"/>
                  </a:cubicBezTo>
                  <a:cubicBezTo>
                    <a:pt x="277539" y="285246"/>
                    <a:pt x="273907" y="284751"/>
                    <a:pt x="270606" y="284916"/>
                  </a:cubicBezTo>
                  <a:cubicBezTo>
                    <a:pt x="257650" y="285576"/>
                    <a:pt x="244775" y="286566"/>
                    <a:pt x="231241" y="287474"/>
                  </a:cubicBezTo>
                  <a:cubicBezTo>
                    <a:pt x="224886" y="287474"/>
                    <a:pt x="218697" y="288959"/>
                    <a:pt x="213663" y="287061"/>
                  </a:cubicBezTo>
                  <a:cubicBezTo>
                    <a:pt x="208133" y="284998"/>
                    <a:pt x="206318" y="288794"/>
                    <a:pt x="205823" y="291600"/>
                  </a:cubicBezTo>
                  <a:cubicBezTo>
                    <a:pt x="205162" y="295644"/>
                    <a:pt x="203264" y="302329"/>
                    <a:pt x="209866" y="303072"/>
                  </a:cubicBezTo>
                  <a:cubicBezTo>
                    <a:pt x="218944" y="304144"/>
                    <a:pt x="228105" y="304062"/>
                    <a:pt x="237265" y="303979"/>
                  </a:cubicBezTo>
                  <a:cubicBezTo>
                    <a:pt x="245105" y="303979"/>
                    <a:pt x="252863" y="302907"/>
                    <a:pt x="260703" y="302659"/>
                  </a:cubicBezTo>
                  <a:cubicBezTo>
                    <a:pt x="264582" y="302494"/>
                    <a:pt x="268626" y="304062"/>
                    <a:pt x="272174" y="303072"/>
                  </a:cubicBezTo>
                  <a:close/>
                  <a:moveTo>
                    <a:pt x="245105" y="213695"/>
                  </a:moveTo>
                  <a:cubicBezTo>
                    <a:pt x="246673" y="209981"/>
                    <a:pt x="250800" y="206350"/>
                    <a:pt x="246508" y="201563"/>
                  </a:cubicBezTo>
                  <a:cubicBezTo>
                    <a:pt x="241474" y="196034"/>
                    <a:pt x="236935" y="189927"/>
                    <a:pt x="231736" y="184563"/>
                  </a:cubicBezTo>
                  <a:cubicBezTo>
                    <a:pt x="226207" y="178951"/>
                    <a:pt x="225629" y="172266"/>
                    <a:pt x="226372" y="164921"/>
                  </a:cubicBezTo>
                  <a:cubicBezTo>
                    <a:pt x="227197" y="156256"/>
                    <a:pt x="228022" y="147673"/>
                    <a:pt x="228848" y="139008"/>
                  </a:cubicBezTo>
                  <a:cubicBezTo>
                    <a:pt x="229673" y="129517"/>
                    <a:pt x="230251" y="119944"/>
                    <a:pt x="231406" y="110453"/>
                  </a:cubicBezTo>
                  <a:cubicBezTo>
                    <a:pt x="232809" y="98817"/>
                    <a:pt x="234542" y="87263"/>
                    <a:pt x="236275" y="75710"/>
                  </a:cubicBezTo>
                  <a:cubicBezTo>
                    <a:pt x="238091" y="63578"/>
                    <a:pt x="239824" y="51447"/>
                    <a:pt x="242052" y="39398"/>
                  </a:cubicBezTo>
                  <a:cubicBezTo>
                    <a:pt x="243207" y="33126"/>
                    <a:pt x="241474" y="27844"/>
                    <a:pt x="236770" y="26358"/>
                  </a:cubicBezTo>
                  <a:cubicBezTo>
                    <a:pt x="231819" y="24873"/>
                    <a:pt x="225877" y="28999"/>
                    <a:pt x="225299" y="35189"/>
                  </a:cubicBezTo>
                  <a:cubicBezTo>
                    <a:pt x="223731" y="52024"/>
                    <a:pt x="222741" y="68942"/>
                    <a:pt x="221503" y="85860"/>
                  </a:cubicBezTo>
                  <a:cubicBezTo>
                    <a:pt x="220925" y="93700"/>
                    <a:pt x="220265" y="101623"/>
                    <a:pt x="219357" y="109793"/>
                  </a:cubicBezTo>
                  <a:cubicBezTo>
                    <a:pt x="217789" y="122997"/>
                    <a:pt x="216716" y="135872"/>
                    <a:pt x="215313" y="148663"/>
                  </a:cubicBezTo>
                  <a:cubicBezTo>
                    <a:pt x="214323" y="157824"/>
                    <a:pt x="213745" y="167150"/>
                    <a:pt x="211434" y="175980"/>
                  </a:cubicBezTo>
                  <a:cubicBezTo>
                    <a:pt x="209619" y="183077"/>
                    <a:pt x="211352" y="187699"/>
                    <a:pt x="215726" y="192320"/>
                  </a:cubicBezTo>
                  <a:cubicBezTo>
                    <a:pt x="219770" y="196612"/>
                    <a:pt x="223731" y="201068"/>
                    <a:pt x="227775" y="205277"/>
                  </a:cubicBezTo>
                  <a:cubicBezTo>
                    <a:pt x="230993" y="208496"/>
                    <a:pt x="234212" y="211632"/>
                    <a:pt x="237678" y="214603"/>
                  </a:cubicBezTo>
                  <a:cubicBezTo>
                    <a:pt x="240236" y="216748"/>
                    <a:pt x="243455" y="217739"/>
                    <a:pt x="245105" y="213777"/>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2" name="フリーフォーム: 図形 141">
              <a:extLst>
                <a:ext uri="{FF2B5EF4-FFF2-40B4-BE49-F238E27FC236}">
                  <a16:creationId xmlns:a16="http://schemas.microsoft.com/office/drawing/2014/main" id="{E216A31E-10BE-C34E-482E-8662376D23E1}"/>
                </a:ext>
              </a:extLst>
            </p:cNvPr>
            <p:cNvSpPr/>
            <p:nvPr/>
          </p:nvSpPr>
          <p:spPr>
            <a:xfrm>
              <a:off x="3344464" y="548935"/>
              <a:ext cx="42666" cy="91423"/>
            </a:xfrm>
            <a:custGeom>
              <a:avLst/>
              <a:gdLst>
                <a:gd name="connsiteX0" fmla="*/ 38705 w 42666"/>
                <a:gd name="connsiteY0" fmla="*/ 1355 h 91423"/>
                <a:gd name="connsiteX1" fmla="*/ 42667 w 42666"/>
                <a:gd name="connsiteY1" fmla="*/ 11011 h 91423"/>
                <a:gd name="connsiteX2" fmla="*/ 40438 w 42666"/>
                <a:gd name="connsiteY2" fmla="*/ 31643 h 91423"/>
                <a:gd name="connsiteX3" fmla="*/ 38128 w 42666"/>
                <a:gd name="connsiteY3" fmla="*/ 43691 h 91423"/>
                <a:gd name="connsiteX4" fmla="*/ 37137 w 42666"/>
                <a:gd name="connsiteY4" fmla="*/ 55493 h 91423"/>
                <a:gd name="connsiteX5" fmla="*/ 31278 w 42666"/>
                <a:gd name="connsiteY5" fmla="*/ 75712 h 91423"/>
                <a:gd name="connsiteX6" fmla="*/ 30040 w 42666"/>
                <a:gd name="connsiteY6" fmla="*/ 78435 h 91423"/>
                <a:gd name="connsiteX7" fmla="*/ 25418 w 42666"/>
                <a:gd name="connsiteY7" fmla="*/ 90567 h 91423"/>
                <a:gd name="connsiteX8" fmla="*/ 13617 w 42666"/>
                <a:gd name="connsiteY8" fmla="*/ 90402 h 91423"/>
                <a:gd name="connsiteX9" fmla="*/ 7427 w 42666"/>
                <a:gd name="connsiteY9" fmla="*/ 81489 h 91423"/>
                <a:gd name="connsiteX10" fmla="*/ 6685 w 42666"/>
                <a:gd name="connsiteY10" fmla="*/ 69522 h 91423"/>
                <a:gd name="connsiteX11" fmla="*/ 0 w 42666"/>
                <a:gd name="connsiteY11" fmla="*/ 64653 h 91423"/>
                <a:gd name="connsiteX12" fmla="*/ 2558 w 42666"/>
                <a:gd name="connsiteY12" fmla="*/ 55658 h 91423"/>
                <a:gd name="connsiteX13" fmla="*/ 6685 w 42666"/>
                <a:gd name="connsiteY13" fmla="*/ 57143 h 91423"/>
                <a:gd name="connsiteX14" fmla="*/ 18404 w 42666"/>
                <a:gd name="connsiteY14" fmla="*/ 47488 h 91423"/>
                <a:gd name="connsiteX15" fmla="*/ 20962 w 42666"/>
                <a:gd name="connsiteY15" fmla="*/ 6389 h 91423"/>
                <a:gd name="connsiteX16" fmla="*/ 24428 w 42666"/>
                <a:gd name="connsiteY16" fmla="*/ 365 h 91423"/>
                <a:gd name="connsiteX17" fmla="*/ 38705 w 42666"/>
                <a:gd name="connsiteY17" fmla="*/ 1355 h 91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2666" h="91423">
                  <a:moveTo>
                    <a:pt x="38705" y="1355"/>
                  </a:moveTo>
                  <a:cubicBezTo>
                    <a:pt x="40933" y="2263"/>
                    <a:pt x="42667" y="7627"/>
                    <a:pt x="42667" y="11011"/>
                  </a:cubicBezTo>
                  <a:cubicBezTo>
                    <a:pt x="42667" y="17860"/>
                    <a:pt x="41264" y="24793"/>
                    <a:pt x="40438" y="31643"/>
                  </a:cubicBezTo>
                  <a:cubicBezTo>
                    <a:pt x="39613" y="36512"/>
                    <a:pt x="37963" y="40225"/>
                    <a:pt x="38128" y="43691"/>
                  </a:cubicBezTo>
                  <a:cubicBezTo>
                    <a:pt x="38375" y="47818"/>
                    <a:pt x="37963" y="51697"/>
                    <a:pt x="37137" y="55493"/>
                  </a:cubicBezTo>
                  <a:cubicBezTo>
                    <a:pt x="35734" y="62343"/>
                    <a:pt x="33093" y="68945"/>
                    <a:pt x="31278" y="75712"/>
                  </a:cubicBezTo>
                  <a:cubicBezTo>
                    <a:pt x="31030" y="76702"/>
                    <a:pt x="30370" y="77528"/>
                    <a:pt x="30040" y="78435"/>
                  </a:cubicBezTo>
                  <a:cubicBezTo>
                    <a:pt x="28554" y="82644"/>
                    <a:pt x="28224" y="88421"/>
                    <a:pt x="25418" y="90567"/>
                  </a:cubicBezTo>
                  <a:cubicBezTo>
                    <a:pt x="22777" y="92548"/>
                    <a:pt x="17661" y="90484"/>
                    <a:pt x="13617" y="90402"/>
                  </a:cubicBezTo>
                  <a:cubicBezTo>
                    <a:pt x="7262" y="90319"/>
                    <a:pt x="6272" y="88421"/>
                    <a:pt x="7427" y="81489"/>
                  </a:cubicBezTo>
                  <a:cubicBezTo>
                    <a:pt x="8088" y="77610"/>
                    <a:pt x="8005" y="73154"/>
                    <a:pt x="6685" y="69522"/>
                  </a:cubicBezTo>
                  <a:cubicBezTo>
                    <a:pt x="5529" y="66221"/>
                    <a:pt x="2888" y="64653"/>
                    <a:pt x="0" y="64653"/>
                  </a:cubicBezTo>
                  <a:lnTo>
                    <a:pt x="2558" y="55658"/>
                  </a:lnTo>
                  <a:cubicBezTo>
                    <a:pt x="3961" y="56071"/>
                    <a:pt x="5282" y="56566"/>
                    <a:pt x="6685" y="57143"/>
                  </a:cubicBezTo>
                  <a:cubicBezTo>
                    <a:pt x="13534" y="60032"/>
                    <a:pt x="17991" y="55575"/>
                    <a:pt x="18404" y="47488"/>
                  </a:cubicBezTo>
                  <a:cubicBezTo>
                    <a:pt x="18981" y="33788"/>
                    <a:pt x="19807" y="20089"/>
                    <a:pt x="20962" y="6389"/>
                  </a:cubicBezTo>
                  <a:cubicBezTo>
                    <a:pt x="21127" y="4161"/>
                    <a:pt x="23108" y="530"/>
                    <a:pt x="24428" y="365"/>
                  </a:cubicBezTo>
                  <a:cubicBezTo>
                    <a:pt x="29132" y="-130"/>
                    <a:pt x="34414" y="-378"/>
                    <a:pt x="38705" y="1355"/>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3" name="フリーフォーム: 図形 142">
              <a:extLst>
                <a:ext uri="{FF2B5EF4-FFF2-40B4-BE49-F238E27FC236}">
                  <a16:creationId xmlns:a16="http://schemas.microsoft.com/office/drawing/2014/main" id="{452DDEC9-36BC-C818-7EC6-B05D45F97D95}"/>
                </a:ext>
              </a:extLst>
            </p:cNvPr>
            <p:cNvSpPr/>
            <p:nvPr/>
          </p:nvSpPr>
          <p:spPr>
            <a:xfrm>
              <a:off x="3303943" y="576575"/>
              <a:ext cx="46977" cy="16384"/>
            </a:xfrm>
            <a:custGeom>
              <a:avLst/>
              <a:gdLst>
                <a:gd name="connsiteX0" fmla="*/ 43574 w 46977"/>
                <a:gd name="connsiteY0" fmla="*/ 619 h 16384"/>
                <a:gd name="connsiteX1" fmla="*/ 46628 w 46977"/>
                <a:gd name="connsiteY1" fmla="*/ 3342 h 16384"/>
                <a:gd name="connsiteX2" fmla="*/ 46628 w 46977"/>
                <a:gd name="connsiteY2" fmla="*/ 5323 h 16384"/>
                <a:gd name="connsiteX3" fmla="*/ 36229 w 46977"/>
                <a:gd name="connsiteY3" fmla="*/ 15226 h 16384"/>
                <a:gd name="connsiteX4" fmla="*/ 16093 w 46977"/>
                <a:gd name="connsiteY4" fmla="*/ 14566 h 16384"/>
                <a:gd name="connsiteX5" fmla="*/ 4044 w 46977"/>
                <a:gd name="connsiteY5" fmla="*/ 16382 h 16384"/>
                <a:gd name="connsiteX6" fmla="*/ 0 w 46977"/>
                <a:gd name="connsiteY6" fmla="*/ 13823 h 16384"/>
                <a:gd name="connsiteX7" fmla="*/ 3631 w 46977"/>
                <a:gd name="connsiteY7" fmla="*/ 11348 h 16384"/>
                <a:gd name="connsiteX8" fmla="*/ 43574 w 46977"/>
                <a:gd name="connsiteY8" fmla="*/ 619 h 16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6977" h="16384">
                  <a:moveTo>
                    <a:pt x="43574" y="619"/>
                  </a:moveTo>
                  <a:cubicBezTo>
                    <a:pt x="47371" y="-371"/>
                    <a:pt x="47288" y="-619"/>
                    <a:pt x="46628" y="3342"/>
                  </a:cubicBezTo>
                  <a:cubicBezTo>
                    <a:pt x="46545" y="4003"/>
                    <a:pt x="46628" y="4663"/>
                    <a:pt x="46628" y="5323"/>
                  </a:cubicBezTo>
                  <a:cubicBezTo>
                    <a:pt x="45720" y="13823"/>
                    <a:pt x="44235" y="15226"/>
                    <a:pt x="36229" y="15226"/>
                  </a:cubicBezTo>
                  <a:cubicBezTo>
                    <a:pt x="28719" y="14979"/>
                    <a:pt x="22447" y="14401"/>
                    <a:pt x="16093" y="14566"/>
                  </a:cubicBezTo>
                  <a:cubicBezTo>
                    <a:pt x="12049" y="14649"/>
                    <a:pt x="8088" y="16134"/>
                    <a:pt x="4044" y="16382"/>
                  </a:cubicBezTo>
                  <a:cubicBezTo>
                    <a:pt x="2723" y="16464"/>
                    <a:pt x="1320" y="14731"/>
                    <a:pt x="0" y="13823"/>
                  </a:cubicBezTo>
                  <a:cubicBezTo>
                    <a:pt x="1238" y="12998"/>
                    <a:pt x="2311" y="11678"/>
                    <a:pt x="3631" y="11348"/>
                  </a:cubicBezTo>
                  <a:cubicBezTo>
                    <a:pt x="16918" y="7716"/>
                    <a:pt x="30287" y="4250"/>
                    <a:pt x="43574" y="61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4" name="フリーフォーム: 図形 143">
              <a:extLst>
                <a:ext uri="{FF2B5EF4-FFF2-40B4-BE49-F238E27FC236}">
                  <a16:creationId xmlns:a16="http://schemas.microsoft.com/office/drawing/2014/main" id="{852585F9-B970-B47A-AE60-1A9053FB505E}"/>
                </a:ext>
              </a:extLst>
            </p:cNvPr>
            <p:cNvSpPr/>
            <p:nvPr/>
          </p:nvSpPr>
          <p:spPr>
            <a:xfrm>
              <a:off x="3196080" y="550950"/>
              <a:ext cx="154490" cy="28801"/>
            </a:xfrm>
            <a:custGeom>
              <a:avLst/>
              <a:gdLst>
                <a:gd name="connsiteX0" fmla="*/ 151602 w 154490"/>
                <a:gd name="connsiteY0" fmla="*/ 82 h 28801"/>
                <a:gd name="connsiteX1" fmla="*/ 154491 w 154490"/>
                <a:gd name="connsiteY1" fmla="*/ 3301 h 28801"/>
                <a:gd name="connsiteX2" fmla="*/ 150859 w 154490"/>
                <a:gd name="connsiteY2" fmla="*/ 6437 h 28801"/>
                <a:gd name="connsiteX3" fmla="*/ 139141 w 154490"/>
                <a:gd name="connsiteY3" fmla="*/ 7840 h 28801"/>
                <a:gd name="connsiteX4" fmla="*/ 99032 w 154490"/>
                <a:gd name="connsiteY4" fmla="*/ 19889 h 28801"/>
                <a:gd name="connsiteX5" fmla="*/ 72046 w 154490"/>
                <a:gd name="connsiteY5" fmla="*/ 25913 h 28801"/>
                <a:gd name="connsiteX6" fmla="*/ 69075 w 154490"/>
                <a:gd name="connsiteY6" fmla="*/ 26244 h 28801"/>
                <a:gd name="connsiteX7" fmla="*/ 28554 w 154490"/>
                <a:gd name="connsiteY7" fmla="*/ 27564 h 28801"/>
                <a:gd name="connsiteX8" fmla="*/ 3136 w 154490"/>
                <a:gd name="connsiteY8" fmla="*/ 28802 h 28801"/>
                <a:gd name="connsiteX9" fmla="*/ 0 w 154490"/>
                <a:gd name="connsiteY9" fmla="*/ 27812 h 28801"/>
                <a:gd name="connsiteX10" fmla="*/ 1981 w 154490"/>
                <a:gd name="connsiteY10" fmla="*/ 24841 h 28801"/>
                <a:gd name="connsiteX11" fmla="*/ 9573 w 154490"/>
                <a:gd name="connsiteY11" fmla="*/ 22365 h 28801"/>
                <a:gd name="connsiteX12" fmla="*/ 30452 w 154490"/>
                <a:gd name="connsiteY12" fmla="*/ 20879 h 28801"/>
                <a:gd name="connsiteX13" fmla="*/ 67012 w 154490"/>
                <a:gd name="connsiteY13" fmla="*/ 15680 h 28801"/>
                <a:gd name="connsiteX14" fmla="*/ 99940 w 154490"/>
                <a:gd name="connsiteY14" fmla="*/ 10563 h 28801"/>
                <a:gd name="connsiteX15" fmla="*/ 136252 w 154490"/>
                <a:gd name="connsiteY15" fmla="*/ 1320 h 28801"/>
                <a:gd name="connsiteX16" fmla="*/ 151685 w 154490"/>
                <a:gd name="connsiteY16" fmla="*/ 0 h 28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54490" h="28801">
                  <a:moveTo>
                    <a:pt x="151602" y="82"/>
                  </a:moveTo>
                  <a:cubicBezTo>
                    <a:pt x="152593" y="82"/>
                    <a:pt x="153500" y="2146"/>
                    <a:pt x="154491" y="3301"/>
                  </a:cubicBezTo>
                  <a:cubicBezTo>
                    <a:pt x="153335" y="4374"/>
                    <a:pt x="152262" y="6107"/>
                    <a:pt x="150859" y="6437"/>
                  </a:cubicBezTo>
                  <a:cubicBezTo>
                    <a:pt x="146981" y="7262"/>
                    <a:pt x="143019" y="7427"/>
                    <a:pt x="139141" y="7840"/>
                  </a:cubicBezTo>
                  <a:cubicBezTo>
                    <a:pt x="125524" y="13865"/>
                    <a:pt x="112732" y="18321"/>
                    <a:pt x="99032" y="19889"/>
                  </a:cubicBezTo>
                  <a:cubicBezTo>
                    <a:pt x="89955" y="20962"/>
                    <a:pt x="81042" y="23850"/>
                    <a:pt x="72046" y="25913"/>
                  </a:cubicBezTo>
                  <a:cubicBezTo>
                    <a:pt x="71056" y="26161"/>
                    <a:pt x="70065" y="26244"/>
                    <a:pt x="69075" y="26244"/>
                  </a:cubicBezTo>
                  <a:cubicBezTo>
                    <a:pt x="55541" y="26739"/>
                    <a:pt x="42006" y="27069"/>
                    <a:pt x="28554" y="27564"/>
                  </a:cubicBezTo>
                  <a:cubicBezTo>
                    <a:pt x="20054" y="27894"/>
                    <a:pt x="11636" y="28472"/>
                    <a:pt x="3136" y="28802"/>
                  </a:cubicBezTo>
                  <a:cubicBezTo>
                    <a:pt x="2146" y="28802"/>
                    <a:pt x="1073" y="28142"/>
                    <a:pt x="0" y="27812"/>
                  </a:cubicBezTo>
                  <a:cubicBezTo>
                    <a:pt x="660" y="26821"/>
                    <a:pt x="1073" y="25253"/>
                    <a:pt x="1981" y="24841"/>
                  </a:cubicBezTo>
                  <a:cubicBezTo>
                    <a:pt x="4374" y="23685"/>
                    <a:pt x="6932" y="22612"/>
                    <a:pt x="9573" y="22365"/>
                  </a:cubicBezTo>
                  <a:cubicBezTo>
                    <a:pt x="16505" y="21622"/>
                    <a:pt x="23603" y="21705"/>
                    <a:pt x="30452" y="20879"/>
                  </a:cubicBezTo>
                  <a:cubicBezTo>
                    <a:pt x="42666" y="19394"/>
                    <a:pt x="54880" y="17496"/>
                    <a:pt x="67012" y="15680"/>
                  </a:cubicBezTo>
                  <a:cubicBezTo>
                    <a:pt x="77988" y="14030"/>
                    <a:pt x="88882" y="11719"/>
                    <a:pt x="99940" y="10563"/>
                  </a:cubicBezTo>
                  <a:cubicBezTo>
                    <a:pt x="112484" y="9161"/>
                    <a:pt x="124203" y="4539"/>
                    <a:pt x="136252" y="1320"/>
                  </a:cubicBezTo>
                  <a:cubicBezTo>
                    <a:pt x="141204" y="0"/>
                    <a:pt x="146486" y="165"/>
                    <a:pt x="151685" y="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5" name="フリーフォーム: 図形 144">
              <a:extLst>
                <a:ext uri="{FF2B5EF4-FFF2-40B4-BE49-F238E27FC236}">
                  <a16:creationId xmlns:a16="http://schemas.microsoft.com/office/drawing/2014/main" id="{2BB4F670-EC0F-3C7E-DC50-6216697AB6A2}"/>
                </a:ext>
              </a:extLst>
            </p:cNvPr>
            <p:cNvSpPr/>
            <p:nvPr/>
          </p:nvSpPr>
          <p:spPr>
            <a:xfrm>
              <a:off x="2969499" y="415523"/>
              <a:ext cx="377770" cy="250664"/>
            </a:xfrm>
            <a:custGeom>
              <a:avLst/>
              <a:gdLst>
                <a:gd name="connsiteX0" fmla="*/ 377523 w 377770"/>
                <a:gd name="connsiteY0" fmla="*/ 188987 h 250664"/>
                <a:gd name="connsiteX1" fmla="*/ 374965 w 377770"/>
                <a:gd name="connsiteY1" fmla="*/ 197982 h 250664"/>
                <a:gd name="connsiteX2" fmla="*/ 369023 w 377770"/>
                <a:gd name="connsiteY2" fmla="*/ 200046 h 250664"/>
                <a:gd name="connsiteX3" fmla="*/ 359532 w 377770"/>
                <a:gd name="connsiteY3" fmla="*/ 203759 h 250664"/>
                <a:gd name="connsiteX4" fmla="*/ 328585 w 377770"/>
                <a:gd name="connsiteY4" fmla="*/ 200046 h 250664"/>
                <a:gd name="connsiteX5" fmla="*/ 325531 w 377770"/>
                <a:gd name="connsiteY5" fmla="*/ 200046 h 250664"/>
                <a:gd name="connsiteX6" fmla="*/ 291117 w 377770"/>
                <a:gd name="connsiteY6" fmla="*/ 198643 h 250664"/>
                <a:gd name="connsiteX7" fmla="*/ 253485 w 377770"/>
                <a:gd name="connsiteY7" fmla="*/ 196084 h 250664"/>
                <a:gd name="connsiteX8" fmla="*/ 231285 w 377770"/>
                <a:gd name="connsiteY8" fmla="*/ 194929 h 250664"/>
                <a:gd name="connsiteX9" fmla="*/ 222537 w 377770"/>
                <a:gd name="connsiteY9" fmla="*/ 197570 h 250664"/>
                <a:gd name="connsiteX10" fmla="*/ 209086 w 377770"/>
                <a:gd name="connsiteY10" fmla="*/ 206895 h 250664"/>
                <a:gd name="connsiteX11" fmla="*/ 203474 w 377770"/>
                <a:gd name="connsiteY11" fmla="*/ 218614 h 250664"/>
                <a:gd name="connsiteX12" fmla="*/ 203226 w 377770"/>
                <a:gd name="connsiteY12" fmla="*/ 231984 h 250664"/>
                <a:gd name="connsiteX13" fmla="*/ 203226 w 377770"/>
                <a:gd name="connsiteY13" fmla="*/ 234377 h 250664"/>
                <a:gd name="connsiteX14" fmla="*/ 191425 w 377770"/>
                <a:gd name="connsiteY14" fmla="*/ 248902 h 250664"/>
                <a:gd name="connsiteX15" fmla="*/ 143064 w 377770"/>
                <a:gd name="connsiteY15" fmla="*/ 247746 h 250664"/>
                <a:gd name="connsiteX16" fmla="*/ 125321 w 377770"/>
                <a:gd name="connsiteY16" fmla="*/ 247416 h 250664"/>
                <a:gd name="connsiteX17" fmla="*/ 122432 w 377770"/>
                <a:gd name="connsiteY17" fmla="*/ 244445 h 250664"/>
                <a:gd name="connsiteX18" fmla="*/ 121689 w 377770"/>
                <a:gd name="connsiteY18" fmla="*/ 230333 h 250664"/>
                <a:gd name="connsiteX19" fmla="*/ 120947 w 377770"/>
                <a:gd name="connsiteY19" fmla="*/ 223318 h 250664"/>
                <a:gd name="connsiteX20" fmla="*/ 128209 w 377770"/>
                <a:gd name="connsiteY20" fmla="*/ 205410 h 250664"/>
                <a:gd name="connsiteX21" fmla="*/ 126723 w 377770"/>
                <a:gd name="connsiteY21" fmla="*/ 198808 h 250664"/>
                <a:gd name="connsiteX22" fmla="*/ 95281 w 377770"/>
                <a:gd name="connsiteY22" fmla="*/ 189647 h 250664"/>
                <a:gd name="connsiteX23" fmla="*/ 82324 w 377770"/>
                <a:gd name="connsiteY23" fmla="*/ 188492 h 250664"/>
                <a:gd name="connsiteX24" fmla="*/ 29919 w 377770"/>
                <a:gd name="connsiteY24" fmla="*/ 190390 h 250664"/>
                <a:gd name="connsiteX25" fmla="*/ 29424 w 377770"/>
                <a:gd name="connsiteY25" fmla="*/ 183045 h 250664"/>
                <a:gd name="connsiteX26" fmla="*/ 66479 w 377770"/>
                <a:gd name="connsiteY26" fmla="*/ 174050 h 250664"/>
                <a:gd name="connsiteX27" fmla="*/ 93960 w 377770"/>
                <a:gd name="connsiteY27" fmla="*/ 167365 h 250664"/>
                <a:gd name="connsiteX28" fmla="*/ 97014 w 377770"/>
                <a:gd name="connsiteY28" fmla="*/ 167365 h 250664"/>
                <a:gd name="connsiteX29" fmla="*/ 106339 w 377770"/>
                <a:gd name="connsiteY29" fmla="*/ 168603 h 250664"/>
                <a:gd name="connsiteX30" fmla="*/ 117398 w 377770"/>
                <a:gd name="connsiteY30" fmla="*/ 150447 h 250664"/>
                <a:gd name="connsiteX31" fmla="*/ 107000 w 377770"/>
                <a:gd name="connsiteY31" fmla="*/ 142277 h 250664"/>
                <a:gd name="connsiteX32" fmla="*/ 101388 w 377770"/>
                <a:gd name="connsiteY32" fmla="*/ 140956 h 250664"/>
                <a:gd name="connsiteX33" fmla="*/ 56410 w 377770"/>
                <a:gd name="connsiteY33" fmla="*/ 130475 h 250664"/>
                <a:gd name="connsiteX34" fmla="*/ 24060 w 377770"/>
                <a:gd name="connsiteY34" fmla="*/ 125359 h 250664"/>
                <a:gd name="connsiteX35" fmla="*/ 9040 w 377770"/>
                <a:gd name="connsiteY35" fmla="*/ 126349 h 250664"/>
                <a:gd name="connsiteX36" fmla="*/ 3511 w 377770"/>
                <a:gd name="connsiteY36" fmla="*/ 125771 h 250664"/>
                <a:gd name="connsiteX37" fmla="*/ 457 w 377770"/>
                <a:gd name="connsiteY37" fmla="*/ 125194 h 250664"/>
                <a:gd name="connsiteX38" fmla="*/ 44 w 377770"/>
                <a:gd name="connsiteY38" fmla="*/ 123130 h 250664"/>
                <a:gd name="connsiteX39" fmla="*/ 8050 w 377770"/>
                <a:gd name="connsiteY39" fmla="*/ 120077 h 250664"/>
                <a:gd name="connsiteX40" fmla="*/ 37429 w 377770"/>
                <a:gd name="connsiteY40" fmla="*/ 119994 h 250664"/>
                <a:gd name="connsiteX41" fmla="*/ 45682 w 377770"/>
                <a:gd name="connsiteY41" fmla="*/ 120159 h 250664"/>
                <a:gd name="connsiteX42" fmla="*/ 92970 w 377770"/>
                <a:gd name="connsiteY42" fmla="*/ 121315 h 250664"/>
                <a:gd name="connsiteX43" fmla="*/ 103864 w 377770"/>
                <a:gd name="connsiteY43" fmla="*/ 122883 h 250664"/>
                <a:gd name="connsiteX44" fmla="*/ 122267 w 377770"/>
                <a:gd name="connsiteY44" fmla="*/ 128495 h 250664"/>
                <a:gd name="connsiteX45" fmla="*/ 139185 w 377770"/>
                <a:gd name="connsiteY45" fmla="*/ 126184 h 250664"/>
                <a:gd name="connsiteX46" fmla="*/ 145045 w 377770"/>
                <a:gd name="connsiteY46" fmla="*/ 123956 h 250664"/>
                <a:gd name="connsiteX47" fmla="*/ 150409 w 377770"/>
                <a:gd name="connsiteY47" fmla="*/ 112649 h 250664"/>
                <a:gd name="connsiteX48" fmla="*/ 148593 w 377770"/>
                <a:gd name="connsiteY48" fmla="*/ 76668 h 250664"/>
                <a:gd name="connsiteX49" fmla="*/ 151812 w 377770"/>
                <a:gd name="connsiteY49" fmla="*/ 60988 h 250664"/>
                <a:gd name="connsiteX50" fmla="*/ 160312 w 377770"/>
                <a:gd name="connsiteY50" fmla="*/ 21952 h 250664"/>
                <a:gd name="connsiteX51" fmla="*/ 162870 w 377770"/>
                <a:gd name="connsiteY51" fmla="*/ 3301 h 250664"/>
                <a:gd name="connsiteX52" fmla="*/ 164356 w 377770"/>
                <a:gd name="connsiteY52" fmla="*/ 0 h 250664"/>
                <a:gd name="connsiteX53" fmla="*/ 166419 w 377770"/>
                <a:gd name="connsiteY53" fmla="*/ 2723 h 250664"/>
                <a:gd name="connsiteX54" fmla="*/ 170215 w 377770"/>
                <a:gd name="connsiteY54" fmla="*/ 30783 h 250664"/>
                <a:gd name="connsiteX55" fmla="*/ 175497 w 377770"/>
                <a:gd name="connsiteY55" fmla="*/ 56696 h 250664"/>
                <a:gd name="connsiteX56" fmla="*/ 176240 w 377770"/>
                <a:gd name="connsiteY56" fmla="*/ 60410 h 250664"/>
                <a:gd name="connsiteX57" fmla="*/ 181274 w 377770"/>
                <a:gd name="connsiteY57" fmla="*/ 91853 h 250664"/>
                <a:gd name="connsiteX58" fmla="*/ 187298 w 377770"/>
                <a:gd name="connsiteY58" fmla="*/ 118179 h 250664"/>
                <a:gd name="connsiteX59" fmla="*/ 199430 w 377770"/>
                <a:gd name="connsiteY59" fmla="*/ 124451 h 250664"/>
                <a:gd name="connsiteX60" fmla="*/ 215358 w 377770"/>
                <a:gd name="connsiteY60" fmla="*/ 125359 h 250664"/>
                <a:gd name="connsiteX61" fmla="*/ 238630 w 377770"/>
                <a:gd name="connsiteY61" fmla="*/ 125359 h 250664"/>
                <a:gd name="connsiteX62" fmla="*/ 263801 w 377770"/>
                <a:gd name="connsiteY62" fmla="*/ 130145 h 250664"/>
                <a:gd name="connsiteX63" fmla="*/ 270321 w 377770"/>
                <a:gd name="connsiteY63" fmla="*/ 129072 h 250664"/>
                <a:gd name="connsiteX64" fmla="*/ 278573 w 377770"/>
                <a:gd name="connsiteY64" fmla="*/ 126844 h 250664"/>
                <a:gd name="connsiteX65" fmla="*/ 321240 w 377770"/>
                <a:gd name="connsiteY65" fmla="*/ 130723 h 250664"/>
                <a:gd name="connsiteX66" fmla="*/ 323468 w 377770"/>
                <a:gd name="connsiteY66" fmla="*/ 131961 h 250664"/>
                <a:gd name="connsiteX67" fmla="*/ 321157 w 377770"/>
                <a:gd name="connsiteY67" fmla="*/ 134519 h 250664"/>
                <a:gd name="connsiteX68" fmla="*/ 306302 w 377770"/>
                <a:gd name="connsiteY68" fmla="*/ 137243 h 250664"/>
                <a:gd name="connsiteX69" fmla="*/ 261655 w 377770"/>
                <a:gd name="connsiteY69" fmla="*/ 143845 h 250664"/>
                <a:gd name="connsiteX70" fmla="*/ 257942 w 377770"/>
                <a:gd name="connsiteY70" fmla="*/ 143845 h 250664"/>
                <a:gd name="connsiteX71" fmla="*/ 216183 w 377770"/>
                <a:gd name="connsiteY71" fmla="*/ 145165 h 250664"/>
                <a:gd name="connsiteX72" fmla="*/ 206940 w 377770"/>
                <a:gd name="connsiteY72" fmla="*/ 157462 h 250664"/>
                <a:gd name="connsiteX73" fmla="*/ 205867 w 377770"/>
                <a:gd name="connsiteY73" fmla="*/ 168108 h 250664"/>
                <a:gd name="connsiteX74" fmla="*/ 213790 w 377770"/>
                <a:gd name="connsiteY74" fmla="*/ 176938 h 250664"/>
                <a:gd name="connsiteX75" fmla="*/ 225426 w 377770"/>
                <a:gd name="connsiteY75" fmla="*/ 179909 h 250664"/>
                <a:gd name="connsiteX76" fmla="*/ 246223 w 377770"/>
                <a:gd name="connsiteY76" fmla="*/ 180817 h 250664"/>
                <a:gd name="connsiteX77" fmla="*/ 292603 w 377770"/>
                <a:gd name="connsiteY77" fmla="*/ 186016 h 250664"/>
                <a:gd name="connsiteX78" fmla="*/ 296894 w 377770"/>
                <a:gd name="connsiteY78" fmla="*/ 186016 h 250664"/>
                <a:gd name="connsiteX79" fmla="*/ 322890 w 377770"/>
                <a:gd name="connsiteY79" fmla="*/ 186099 h 250664"/>
                <a:gd name="connsiteX80" fmla="*/ 345833 w 377770"/>
                <a:gd name="connsiteY80" fmla="*/ 188492 h 250664"/>
                <a:gd name="connsiteX81" fmla="*/ 355736 w 377770"/>
                <a:gd name="connsiteY81" fmla="*/ 187337 h 250664"/>
                <a:gd name="connsiteX82" fmla="*/ 377771 w 377770"/>
                <a:gd name="connsiteY82" fmla="*/ 189482 h 250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77770" h="250664">
                  <a:moveTo>
                    <a:pt x="377523" y="188987"/>
                  </a:moveTo>
                  <a:lnTo>
                    <a:pt x="374965" y="197982"/>
                  </a:lnTo>
                  <a:cubicBezTo>
                    <a:pt x="372984" y="197982"/>
                    <a:pt x="370921" y="198725"/>
                    <a:pt x="369023" y="200046"/>
                  </a:cubicBezTo>
                  <a:cubicBezTo>
                    <a:pt x="366300" y="202026"/>
                    <a:pt x="362751" y="203512"/>
                    <a:pt x="359532" y="203759"/>
                  </a:cubicBezTo>
                  <a:cubicBezTo>
                    <a:pt x="349051" y="204585"/>
                    <a:pt x="338653" y="203759"/>
                    <a:pt x="328585" y="200046"/>
                  </a:cubicBezTo>
                  <a:cubicBezTo>
                    <a:pt x="327677" y="199716"/>
                    <a:pt x="326522" y="200046"/>
                    <a:pt x="325531" y="200046"/>
                  </a:cubicBezTo>
                  <a:cubicBezTo>
                    <a:pt x="314060" y="199633"/>
                    <a:pt x="302589" y="199303"/>
                    <a:pt x="291117" y="198643"/>
                  </a:cubicBezTo>
                  <a:cubicBezTo>
                    <a:pt x="278573" y="197982"/>
                    <a:pt x="266029" y="196910"/>
                    <a:pt x="253485" y="196084"/>
                  </a:cubicBezTo>
                  <a:cubicBezTo>
                    <a:pt x="246140" y="195589"/>
                    <a:pt x="238713" y="194929"/>
                    <a:pt x="231285" y="194929"/>
                  </a:cubicBezTo>
                  <a:cubicBezTo>
                    <a:pt x="228314" y="194929"/>
                    <a:pt x="225178" y="196084"/>
                    <a:pt x="222537" y="197570"/>
                  </a:cubicBezTo>
                  <a:cubicBezTo>
                    <a:pt x="217833" y="200293"/>
                    <a:pt x="212882" y="203017"/>
                    <a:pt x="209086" y="206895"/>
                  </a:cubicBezTo>
                  <a:cubicBezTo>
                    <a:pt x="206280" y="209784"/>
                    <a:pt x="204299" y="214405"/>
                    <a:pt x="203474" y="218614"/>
                  </a:cubicBezTo>
                  <a:cubicBezTo>
                    <a:pt x="202648" y="222906"/>
                    <a:pt x="203061" y="227445"/>
                    <a:pt x="203226" y="231984"/>
                  </a:cubicBezTo>
                  <a:cubicBezTo>
                    <a:pt x="203226" y="232809"/>
                    <a:pt x="203226" y="233552"/>
                    <a:pt x="203226" y="234377"/>
                  </a:cubicBezTo>
                  <a:cubicBezTo>
                    <a:pt x="203226" y="245353"/>
                    <a:pt x="201741" y="247086"/>
                    <a:pt x="191425" y="248902"/>
                  </a:cubicBezTo>
                  <a:cubicBezTo>
                    <a:pt x="175249" y="251708"/>
                    <a:pt x="159157" y="251047"/>
                    <a:pt x="143064" y="247746"/>
                  </a:cubicBezTo>
                  <a:cubicBezTo>
                    <a:pt x="137369" y="246591"/>
                    <a:pt x="131263" y="247746"/>
                    <a:pt x="125321" y="247416"/>
                  </a:cubicBezTo>
                  <a:cubicBezTo>
                    <a:pt x="124248" y="247416"/>
                    <a:pt x="122597" y="245601"/>
                    <a:pt x="122432" y="244445"/>
                  </a:cubicBezTo>
                  <a:cubicBezTo>
                    <a:pt x="122019" y="239741"/>
                    <a:pt x="122019" y="235037"/>
                    <a:pt x="121689" y="230333"/>
                  </a:cubicBezTo>
                  <a:cubicBezTo>
                    <a:pt x="121524" y="227940"/>
                    <a:pt x="121359" y="225629"/>
                    <a:pt x="120947" y="223318"/>
                  </a:cubicBezTo>
                  <a:cubicBezTo>
                    <a:pt x="119626" y="215313"/>
                    <a:pt x="125155" y="210939"/>
                    <a:pt x="128209" y="205410"/>
                  </a:cubicBezTo>
                  <a:cubicBezTo>
                    <a:pt x="130025" y="201944"/>
                    <a:pt x="130437" y="200706"/>
                    <a:pt x="126723" y="198808"/>
                  </a:cubicBezTo>
                  <a:cubicBezTo>
                    <a:pt x="116738" y="193609"/>
                    <a:pt x="106504" y="189977"/>
                    <a:pt x="95281" y="189647"/>
                  </a:cubicBezTo>
                  <a:cubicBezTo>
                    <a:pt x="90907" y="189482"/>
                    <a:pt x="86615" y="188327"/>
                    <a:pt x="82324" y="188492"/>
                  </a:cubicBezTo>
                  <a:cubicBezTo>
                    <a:pt x="64911" y="189070"/>
                    <a:pt x="47250" y="188904"/>
                    <a:pt x="29919" y="190390"/>
                  </a:cubicBezTo>
                  <a:lnTo>
                    <a:pt x="29424" y="183045"/>
                  </a:lnTo>
                  <a:cubicBezTo>
                    <a:pt x="42051" y="181725"/>
                    <a:pt x="54182" y="177681"/>
                    <a:pt x="66479" y="174050"/>
                  </a:cubicBezTo>
                  <a:cubicBezTo>
                    <a:pt x="75474" y="171326"/>
                    <a:pt x="84800" y="169511"/>
                    <a:pt x="93960" y="167365"/>
                  </a:cubicBezTo>
                  <a:cubicBezTo>
                    <a:pt x="94951" y="167117"/>
                    <a:pt x="96023" y="167282"/>
                    <a:pt x="97014" y="167365"/>
                  </a:cubicBezTo>
                  <a:cubicBezTo>
                    <a:pt x="100150" y="167778"/>
                    <a:pt x="103203" y="168438"/>
                    <a:pt x="106339" y="168603"/>
                  </a:cubicBezTo>
                  <a:cubicBezTo>
                    <a:pt x="108898" y="168685"/>
                    <a:pt x="117315" y="154491"/>
                    <a:pt x="117398" y="150447"/>
                  </a:cubicBezTo>
                  <a:cubicBezTo>
                    <a:pt x="117398" y="146321"/>
                    <a:pt x="112941" y="142854"/>
                    <a:pt x="107000" y="142277"/>
                  </a:cubicBezTo>
                  <a:cubicBezTo>
                    <a:pt x="105101" y="142112"/>
                    <a:pt x="103121" y="141782"/>
                    <a:pt x="101388" y="140956"/>
                  </a:cubicBezTo>
                  <a:cubicBezTo>
                    <a:pt x="87110" y="133529"/>
                    <a:pt x="71595" y="132869"/>
                    <a:pt x="56410" y="130475"/>
                  </a:cubicBezTo>
                  <a:cubicBezTo>
                    <a:pt x="45599" y="128742"/>
                    <a:pt x="34871" y="126597"/>
                    <a:pt x="24060" y="125359"/>
                  </a:cubicBezTo>
                  <a:cubicBezTo>
                    <a:pt x="19108" y="124781"/>
                    <a:pt x="13992" y="126184"/>
                    <a:pt x="9040" y="126349"/>
                  </a:cubicBezTo>
                  <a:cubicBezTo>
                    <a:pt x="7224" y="126349"/>
                    <a:pt x="5326" y="126101"/>
                    <a:pt x="3511" y="125771"/>
                  </a:cubicBezTo>
                  <a:cubicBezTo>
                    <a:pt x="2438" y="125606"/>
                    <a:pt x="1447" y="125359"/>
                    <a:pt x="457" y="125194"/>
                  </a:cubicBezTo>
                  <a:cubicBezTo>
                    <a:pt x="209" y="125194"/>
                    <a:pt x="-121" y="123213"/>
                    <a:pt x="44" y="123130"/>
                  </a:cubicBezTo>
                  <a:cubicBezTo>
                    <a:pt x="2685" y="121975"/>
                    <a:pt x="5326" y="120242"/>
                    <a:pt x="8050" y="120077"/>
                  </a:cubicBezTo>
                  <a:cubicBezTo>
                    <a:pt x="17788" y="119747"/>
                    <a:pt x="27691" y="119747"/>
                    <a:pt x="37429" y="119994"/>
                  </a:cubicBezTo>
                  <a:cubicBezTo>
                    <a:pt x="40153" y="119994"/>
                    <a:pt x="42959" y="120077"/>
                    <a:pt x="45682" y="120159"/>
                  </a:cubicBezTo>
                  <a:cubicBezTo>
                    <a:pt x="61445" y="120490"/>
                    <a:pt x="77207" y="120902"/>
                    <a:pt x="92970" y="121315"/>
                  </a:cubicBezTo>
                  <a:cubicBezTo>
                    <a:pt x="96601" y="121397"/>
                    <a:pt x="100315" y="123130"/>
                    <a:pt x="103864" y="122883"/>
                  </a:cubicBezTo>
                  <a:cubicBezTo>
                    <a:pt x="110796" y="122470"/>
                    <a:pt x="116160" y="125029"/>
                    <a:pt x="122267" y="128495"/>
                  </a:cubicBezTo>
                  <a:cubicBezTo>
                    <a:pt x="126393" y="130805"/>
                    <a:pt x="133491" y="127339"/>
                    <a:pt x="139185" y="126184"/>
                  </a:cubicBezTo>
                  <a:cubicBezTo>
                    <a:pt x="141166" y="125771"/>
                    <a:pt x="143064" y="124616"/>
                    <a:pt x="145045" y="123956"/>
                  </a:cubicBezTo>
                  <a:cubicBezTo>
                    <a:pt x="151399" y="121645"/>
                    <a:pt x="153215" y="118591"/>
                    <a:pt x="150409" y="112649"/>
                  </a:cubicBezTo>
                  <a:cubicBezTo>
                    <a:pt x="144797" y="100848"/>
                    <a:pt x="147355" y="88717"/>
                    <a:pt x="148593" y="76668"/>
                  </a:cubicBezTo>
                  <a:cubicBezTo>
                    <a:pt x="149171" y="71386"/>
                    <a:pt x="150656" y="66187"/>
                    <a:pt x="151812" y="60988"/>
                  </a:cubicBezTo>
                  <a:cubicBezTo>
                    <a:pt x="154618" y="47948"/>
                    <a:pt x="157671" y="34991"/>
                    <a:pt x="160312" y="21952"/>
                  </a:cubicBezTo>
                  <a:cubicBezTo>
                    <a:pt x="161550" y="15845"/>
                    <a:pt x="161963" y="9491"/>
                    <a:pt x="162870" y="3301"/>
                  </a:cubicBezTo>
                  <a:cubicBezTo>
                    <a:pt x="163035" y="2146"/>
                    <a:pt x="163861" y="1073"/>
                    <a:pt x="164356" y="0"/>
                  </a:cubicBezTo>
                  <a:cubicBezTo>
                    <a:pt x="165099" y="908"/>
                    <a:pt x="166254" y="1733"/>
                    <a:pt x="166419" y="2723"/>
                  </a:cubicBezTo>
                  <a:cubicBezTo>
                    <a:pt x="167739" y="12049"/>
                    <a:pt x="168647" y="21457"/>
                    <a:pt x="170215" y="30783"/>
                  </a:cubicBezTo>
                  <a:cubicBezTo>
                    <a:pt x="171701" y="39448"/>
                    <a:pt x="173846" y="48031"/>
                    <a:pt x="175497" y="56696"/>
                  </a:cubicBezTo>
                  <a:cubicBezTo>
                    <a:pt x="175745" y="57934"/>
                    <a:pt x="175992" y="59172"/>
                    <a:pt x="176240" y="60410"/>
                  </a:cubicBezTo>
                  <a:cubicBezTo>
                    <a:pt x="178138" y="70808"/>
                    <a:pt x="179458" y="81372"/>
                    <a:pt x="181274" y="91853"/>
                  </a:cubicBezTo>
                  <a:cubicBezTo>
                    <a:pt x="182759" y="100766"/>
                    <a:pt x="182017" y="110174"/>
                    <a:pt x="187298" y="118179"/>
                  </a:cubicBezTo>
                  <a:cubicBezTo>
                    <a:pt x="190434" y="122883"/>
                    <a:pt x="192745" y="126349"/>
                    <a:pt x="199430" y="124451"/>
                  </a:cubicBezTo>
                  <a:cubicBezTo>
                    <a:pt x="204299" y="123048"/>
                    <a:pt x="209993" y="125194"/>
                    <a:pt x="215358" y="125359"/>
                  </a:cubicBezTo>
                  <a:cubicBezTo>
                    <a:pt x="223115" y="125606"/>
                    <a:pt x="230873" y="125359"/>
                    <a:pt x="238630" y="125359"/>
                  </a:cubicBezTo>
                  <a:cubicBezTo>
                    <a:pt x="247296" y="125359"/>
                    <a:pt x="255796" y="125524"/>
                    <a:pt x="263801" y="130145"/>
                  </a:cubicBezTo>
                  <a:cubicBezTo>
                    <a:pt x="265369" y="131053"/>
                    <a:pt x="268175" y="129650"/>
                    <a:pt x="270321" y="129072"/>
                  </a:cubicBezTo>
                  <a:cubicBezTo>
                    <a:pt x="273127" y="128412"/>
                    <a:pt x="275850" y="126679"/>
                    <a:pt x="278573" y="126844"/>
                  </a:cubicBezTo>
                  <a:cubicBezTo>
                    <a:pt x="292851" y="127834"/>
                    <a:pt x="307045" y="129320"/>
                    <a:pt x="321240" y="130723"/>
                  </a:cubicBezTo>
                  <a:cubicBezTo>
                    <a:pt x="321983" y="130723"/>
                    <a:pt x="322725" y="131548"/>
                    <a:pt x="323468" y="131961"/>
                  </a:cubicBezTo>
                  <a:cubicBezTo>
                    <a:pt x="322725" y="132869"/>
                    <a:pt x="322065" y="134354"/>
                    <a:pt x="321157" y="134519"/>
                  </a:cubicBezTo>
                  <a:cubicBezTo>
                    <a:pt x="316206" y="135592"/>
                    <a:pt x="311254" y="136500"/>
                    <a:pt x="306302" y="137243"/>
                  </a:cubicBezTo>
                  <a:cubicBezTo>
                    <a:pt x="291448" y="139471"/>
                    <a:pt x="276510" y="141699"/>
                    <a:pt x="261655" y="143845"/>
                  </a:cubicBezTo>
                  <a:cubicBezTo>
                    <a:pt x="260417" y="144010"/>
                    <a:pt x="259179" y="143845"/>
                    <a:pt x="257942" y="143845"/>
                  </a:cubicBezTo>
                  <a:cubicBezTo>
                    <a:pt x="243994" y="144257"/>
                    <a:pt x="230047" y="144670"/>
                    <a:pt x="216183" y="145165"/>
                  </a:cubicBezTo>
                  <a:cubicBezTo>
                    <a:pt x="209993" y="145413"/>
                    <a:pt x="206445" y="150612"/>
                    <a:pt x="206940" y="157462"/>
                  </a:cubicBezTo>
                  <a:cubicBezTo>
                    <a:pt x="207187" y="160928"/>
                    <a:pt x="206032" y="164559"/>
                    <a:pt x="205867" y="168108"/>
                  </a:cubicBezTo>
                  <a:cubicBezTo>
                    <a:pt x="205537" y="173967"/>
                    <a:pt x="208343" y="176443"/>
                    <a:pt x="213790" y="176938"/>
                  </a:cubicBezTo>
                  <a:cubicBezTo>
                    <a:pt x="217751" y="177268"/>
                    <a:pt x="221547" y="179496"/>
                    <a:pt x="225426" y="179909"/>
                  </a:cubicBezTo>
                  <a:cubicBezTo>
                    <a:pt x="232276" y="180569"/>
                    <a:pt x="239290" y="180157"/>
                    <a:pt x="246223" y="180817"/>
                  </a:cubicBezTo>
                  <a:cubicBezTo>
                    <a:pt x="261738" y="182302"/>
                    <a:pt x="277170" y="184283"/>
                    <a:pt x="292603" y="186016"/>
                  </a:cubicBezTo>
                  <a:cubicBezTo>
                    <a:pt x="294006" y="186181"/>
                    <a:pt x="295491" y="186016"/>
                    <a:pt x="296894" y="186016"/>
                  </a:cubicBezTo>
                  <a:cubicBezTo>
                    <a:pt x="305560" y="186016"/>
                    <a:pt x="314225" y="185686"/>
                    <a:pt x="322890" y="186099"/>
                  </a:cubicBezTo>
                  <a:cubicBezTo>
                    <a:pt x="330565" y="186511"/>
                    <a:pt x="338158" y="187997"/>
                    <a:pt x="345833" y="188492"/>
                  </a:cubicBezTo>
                  <a:cubicBezTo>
                    <a:pt x="349051" y="188739"/>
                    <a:pt x="352435" y="187419"/>
                    <a:pt x="355736" y="187337"/>
                  </a:cubicBezTo>
                  <a:cubicBezTo>
                    <a:pt x="363164" y="187171"/>
                    <a:pt x="370509" y="187337"/>
                    <a:pt x="377771" y="18948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6" name="フリーフォーム: 図形 145">
              <a:extLst>
                <a:ext uri="{FF2B5EF4-FFF2-40B4-BE49-F238E27FC236}">
                  <a16:creationId xmlns:a16="http://schemas.microsoft.com/office/drawing/2014/main" id="{A8350747-BB05-49C5-766F-570038A0C5A2}"/>
                </a:ext>
              </a:extLst>
            </p:cNvPr>
            <p:cNvSpPr/>
            <p:nvPr/>
          </p:nvSpPr>
          <p:spPr>
            <a:xfrm>
              <a:off x="3199794" y="634138"/>
              <a:ext cx="132326" cy="88058"/>
            </a:xfrm>
            <a:custGeom>
              <a:avLst/>
              <a:gdLst>
                <a:gd name="connsiteX0" fmla="*/ 126349 w 132326"/>
                <a:gd name="connsiteY0" fmla="*/ 3714 h 88058"/>
                <a:gd name="connsiteX1" fmla="*/ 132291 w 132326"/>
                <a:gd name="connsiteY1" fmla="*/ 12462 h 88058"/>
                <a:gd name="connsiteX2" fmla="*/ 130970 w 132326"/>
                <a:gd name="connsiteY2" fmla="*/ 54715 h 88058"/>
                <a:gd name="connsiteX3" fmla="*/ 128495 w 132326"/>
                <a:gd name="connsiteY3" fmla="*/ 77988 h 88058"/>
                <a:gd name="connsiteX4" fmla="*/ 125359 w 132326"/>
                <a:gd name="connsiteY4" fmla="*/ 81454 h 88058"/>
                <a:gd name="connsiteX5" fmla="*/ 110586 w 132326"/>
                <a:gd name="connsiteY5" fmla="*/ 80299 h 88058"/>
                <a:gd name="connsiteX6" fmla="*/ 103076 w 132326"/>
                <a:gd name="connsiteY6" fmla="*/ 79061 h 88058"/>
                <a:gd name="connsiteX7" fmla="*/ 67590 w 132326"/>
                <a:gd name="connsiteY7" fmla="*/ 79144 h 88058"/>
                <a:gd name="connsiteX8" fmla="*/ 48774 w 132326"/>
                <a:gd name="connsiteY8" fmla="*/ 81042 h 88058"/>
                <a:gd name="connsiteX9" fmla="*/ 33589 w 132326"/>
                <a:gd name="connsiteY9" fmla="*/ 82940 h 88058"/>
                <a:gd name="connsiteX10" fmla="*/ 3466 w 132326"/>
                <a:gd name="connsiteY10" fmla="*/ 88056 h 88058"/>
                <a:gd name="connsiteX11" fmla="*/ 0 w 132326"/>
                <a:gd name="connsiteY11" fmla="*/ 84425 h 88058"/>
                <a:gd name="connsiteX12" fmla="*/ 990 w 132326"/>
                <a:gd name="connsiteY12" fmla="*/ 67177 h 88058"/>
                <a:gd name="connsiteX13" fmla="*/ 990 w 132326"/>
                <a:gd name="connsiteY13" fmla="*/ 48526 h 88058"/>
                <a:gd name="connsiteX14" fmla="*/ 990 w 132326"/>
                <a:gd name="connsiteY14" fmla="*/ 33011 h 88058"/>
                <a:gd name="connsiteX15" fmla="*/ 990 w 132326"/>
                <a:gd name="connsiteY15" fmla="*/ 13369 h 88058"/>
                <a:gd name="connsiteX16" fmla="*/ 11224 w 132326"/>
                <a:gd name="connsiteY16" fmla="*/ 2558 h 88058"/>
                <a:gd name="connsiteX17" fmla="*/ 23685 w 132326"/>
                <a:gd name="connsiteY17" fmla="*/ 4952 h 88058"/>
                <a:gd name="connsiteX18" fmla="*/ 37880 w 132326"/>
                <a:gd name="connsiteY18" fmla="*/ 3879 h 88058"/>
                <a:gd name="connsiteX19" fmla="*/ 77741 w 132326"/>
                <a:gd name="connsiteY19" fmla="*/ 2393 h 88058"/>
                <a:gd name="connsiteX20" fmla="*/ 96969 w 132326"/>
                <a:gd name="connsiteY20" fmla="*/ 0 h 88058"/>
                <a:gd name="connsiteX21" fmla="*/ 113722 w 132326"/>
                <a:gd name="connsiteY21" fmla="*/ 2476 h 88058"/>
                <a:gd name="connsiteX22" fmla="*/ 126266 w 132326"/>
                <a:gd name="connsiteY22" fmla="*/ 3714 h 880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32326" h="88058">
                  <a:moveTo>
                    <a:pt x="126349" y="3714"/>
                  </a:moveTo>
                  <a:cubicBezTo>
                    <a:pt x="132291" y="3714"/>
                    <a:pt x="132456" y="7840"/>
                    <a:pt x="132291" y="12462"/>
                  </a:cubicBezTo>
                  <a:cubicBezTo>
                    <a:pt x="131878" y="26574"/>
                    <a:pt x="131713" y="40603"/>
                    <a:pt x="130970" y="54715"/>
                  </a:cubicBezTo>
                  <a:cubicBezTo>
                    <a:pt x="130640" y="62473"/>
                    <a:pt x="129568" y="70313"/>
                    <a:pt x="128495" y="77988"/>
                  </a:cubicBezTo>
                  <a:cubicBezTo>
                    <a:pt x="128330" y="79309"/>
                    <a:pt x="126431" y="81454"/>
                    <a:pt x="125359" y="81454"/>
                  </a:cubicBezTo>
                  <a:cubicBezTo>
                    <a:pt x="120407" y="81454"/>
                    <a:pt x="115455" y="80794"/>
                    <a:pt x="110586" y="80299"/>
                  </a:cubicBezTo>
                  <a:cubicBezTo>
                    <a:pt x="108110" y="80051"/>
                    <a:pt x="105635" y="79144"/>
                    <a:pt x="103076" y="79061"/>
                  </a:cubicBezTo>
                  <a:cubicBezTo>
                    <a:pt x="91275" y="78896"/>
                    <a:pt x="79391" y="78483"/>
                    <a:pt x="67590" y="79144"/>
                  </a:cubicBezTo>
                  <a:cubicBezTo>
                    <a:pt x="61318" y="79474"/>
                    <a:pt x="55046" y="80216"/>
                    <a:pt x="48774" y="81042"/>
                  </a:cubicBezTo>
                  <a:cubicBezTo>
                    <a:pt x="43739" y="81702"/>
                    <a:pt x="38623" y="82362"/>
                    <a:pt x="33589" y="82940"/>
                  </a:cubicBezTo>
                  <a:cubicBezTo>
                    <a:pt x="23190" y="85168"/>
                    <a:pt x="13369" y="86819"/>
                    <a:pt x="3466" y="88056"/>
                  </a:cubicBezTo>
                  <a:cubicBezTo>
                    <a:pt x="2393" y="88139"/>
                    <a:pt x="0" y="85663"/>
                    <a:pt x="0" y="84425"/>
                  </a:cubicBezTo>
                  <a:cubicBezTo>
                    <a:pt x="0" y="78648"/>
                    <a:pt x="825" y="72954"/>
                    <a:pt x="990" y="67177"/>
                  </a:cubicBezTo>
                  <a:cubicBezTo>
                    <a:pt x="1155" y="60988"/>
                    <a:pt x="990" y="54715"/>
                    <a:pt x="990" y="48526"/>
                  </a:cubicBezTo>
                  <a:cubicBezTo>
                    <a:pt x="990" y="43327"/>
                    <a:pt x="990" y="38210"/>
                    <a:pt x="990" y="33011"/>
                  </a:cubicBezTo>
                  <a:cubicBezTo>
                    <a:pt x="990" y="26491"/>
                    <a:pt x="990" y="19889"/>
                    <a:pt x="990" y="13369"/>
                  </a:cubicBezTo>
                  <a:cubicBezTo>
                    <a:pt x="908" y="6685"/>
                    <a:pt x="4952" y="1981"/>
                    <a:pt x="11224" y="2558"/>
                  </a:cubicBezTo>
                  <a:cubicBezTo>
                    <a:pt x="15433" y="2971"/>
                    <a:pt x="19559" y="4787"/>
                    <a:pt x="23685" y="4952"/>
                  </a:cubicBezTo>
                  <a:cubicBezTo>
                    <a:pt x="28389" y="5117"/>
                    <a:pt x="33093" y="4044"/>
                    <a:pt x="37880" y="3879"/>
                  </a:cubicBezTo>
                  <a:cubicBezTo>
                    <a:pt x="51167" y="3301"/>
                    <a:pt x="64454" y="3136"/>
                    <a:pt x="77741" y="2393"/>
                  </a:cubicBezTo>
                  <a:cubicBezTo>
                    <a:pt x="84178" y="2063"/>
                    <a:pt x="90532" y="83"/>
                    <a:pt x="96969" y="0"/>
                  </a:cubicBezTo>
                  <a:cubicBezTo>
                    <a:pt x="102499" y="0"/>
                    <a:pt x="108110" y="1651"/>
                    <a:pt x="113722" y="2476"/>
                  </a:cubicBezTo>
                  <a:cubicBezTo>
                    <a:pt x="117931" y="3054"/>
                    <a:pt x="122058" y="3714"/>
                    <a:pt x="126266" y="371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7" name="フリーフォーム: 図形 146">
              <a:extLst>
                <a:ext uri="{FF2B5EF4-FFF2-40B4-BE49-F238E27FC236}">
                  <a16:creationId xmlns:a16="http://schemas.microsoft.com/office/drawing/2014/main" id="{5BE4CF16-5A02-5AD0-CBA6-926F46B8D0A4}"/>
                </a:ext>
              </a:extLst>
            </p:cNvPr>
            <p:cNvSpPr/>
            <p:nvPr/>
          </p:nvSpPr>
          <p:spPr>
            <a:xfrm>
              <a:off x="3209532" y="997092"/>
              <a:ext cx="114134" cy="281169"/>
            </a:xfrm>
            <a:custGeom>
              <a:avLst/>
              <a:gdLst>
                <a:gd name="connsiteX0" fmla="*/ 109678 w 114134"/>
                <a:gd name="connsiteY0" fmla="*/ 151272 h 281169"/>
                <a:gd name="connsiteX1" fmla="*/ 114135 w 114134"/>
                <a:gd name="connsiteY1" fmla="*/ 164311 h 281169"/>
                <a:gd name="connsiteX2" fmla="*/ 102746 w 114134"/>
                <a:gd name="connsiteY2" fmla="*/ 169593 h 281169"/>
                <a:gd name="connsiteX3" fmla="*/ 98290 w 114134"/>
                <a:gd name="connsiteY3" fmla="*/ 177103 h 281169"/>
                <a:gd name="connsiteX4" fmla="*/ 96887 w 114134"/>
                <a:gd name="connsiteY4" fmla="*/ 212177 h 281169"/>
                <a:gd name="connsiteX5" fmla="*/ 95896 w 114134"/>
                <a:gd name="connsiteY5" fmla="*/ 241309 h 281169"/>
                <a:gd name="connsiteX6" fmla="*/ 97960 w 114134"/>
                <a:gd name="connsiteY6" fmla="*/ 280179 h 281169"/>
                <a:gd name="connsiteX7" fmla="*/ 86158 w 114134"/>
                <a:gd name="connsiteY7" fmla="*/ 281170 h 281169"/>
                <a:gd name="connsiteX8" fmla="*/ 84673 w 114134"/>
                <a:gd name="connsiteY8" fmla="*/ 259630 h 281169"/>
                <a:gd name="connsiteX9" fmla="*/ 82279 w 114134"/>
                <a:gd name="connsiteY9" fmla="*/ 209289 h 281169"/>
                <a:gd name="connsiteX10" fmla="*/ 82032 w 114134"/>
                <a:gd name="connsiteY10" fmla="*/ 168190 h 281169"/>
                <a:gd name="connsiteX11" fmla="*/ 78978 w 114134"/>
                <a:gd name="connsiteY11" fmla="*/ 163239 h 281169"/>
                <a:gd name="connsiteX12" fmla="*/ 59254 w 114134"/>
                <a:gd name="connsiteY12" fmla="*/ 154161 h 281169"/>
                <a:gd name="connsiteX13" fmla="*/ 51744 w 114134"/>
                <a:gd name="connsiteY13" fmla="*/ 156141 h 281169"/>
                <a:gd name="connsiteX14" fmla="*/ 45307 w 114134"/>
                <a:gd name="connsiteY14" fmla="*/ 170996 h 281169"/>
                <a:gd name="connsiteX15" fmla="*/ 41429 w 114134"/>
                <a:gd name="connsiteY15" fmla="*/ 178424 h 281169"/>
                <a:gd name="connsiteX16" fmla="*/ 18651 w 114134"/>
                <a:gd name="connsiteY16" fmla="*/ 218367 h 281169"/>
                <a:gd name="connsiteX17" fmla="*/ 7262 w 114134"/>
                <a:gd name="connsiteY17" fmla="*/ 214653 h 281169"/>
                <a:gd name="connsiteX18" fmla="*/ 7345 w 114134"/>
                <a:gd name="connsiteY18" fmla="*/ 214240 h 281169"/>
                <a:gd name="connsiteX19" fmla="*/ 24263 w 114134"/>
                <a:gd name="connsiteY19" fmla="*/ 169015 h 281169"/>
                <a:gd name="connsiteX20" fmla="*/ 28389 w 114134"/>
                <a:gd name="connsiteY20" fmla="*/ 148714 h 281169"/>
                <a:gd name="connsiteX21" fmla="*/ 18981 w 114134"/>
                <a:gd name="connsiteY21" fmla="*/ 98785 h 281169"/>
                <a:gd name="connsiteX22" fmla="*/ 12049 w 114134"/>
                <a:gd name="connsiteY22" fmla="*/ 35652 h 281169"/>
                <a:gd name="connsiteX23" fmla="*/ 10646 w 114134"/>
                <a:gd name="connsiteY23" fmla="*/ 31690 h 281169"/>
                <a:gd name="connsiteX24" fmla="*/ 9160 w 114134"/>
                <a:gd name="connsiteY24" fmla="*/ 24593 h 281169"/>
                <a:gd name="connsiteX25" fmla="*/ 10894 w 114134"/>
                <a:gd name="connsiteY25" fmla="*/ 21457 h 281169"/>
                <a:gd name="connsiteX26" fmla="*/ 7840 w 114134"/>
                <a:gd name="connsiteY26" fmla="*/ 22035 h 281169"/>
                <a:gd name="connsiteX27" fmla="*/ 0 w 114134"/>
                <a:gd name="connsiteY27" fmla="*/ 19807 h 281169"/>
                <a:gd name="connsiteX28" fmla="*/ 22612 w 114134"/>
                <a:gd name="connsiteY28" fmla="*/ 0 h 281169"/>
                <a:gd name="connsiteX29" fmla="*/ 30700 w 114134"/>
                <a:gd name="connsiteY29" fmla="*/ 3631 h 281169"/>
                <a:gd name="connsiteX30" fmla="*/ 21952 w 114134"/>
                <a:gd name="connsiteY30" fmla="*/ 11554 h 281169"/>
                <a:gd name="connsiteX31" fmla="*/ 21952 w 114134"/>
                <a:gd name="connsiteY31" fmla="*/ 13534 h 281169"/>
                <a:gd name="connsiteX32" fmla="*/ 31525 w 114134"/>
                <a:gd name="connsiteY32" fmla="*/ 4374 h 281169"/>
                <a:gd name="connsiteX33" fmla="*/ 36229 w 114134"/>
                <a:gd name="connsiteY33" fmla="*/ 10068 h 281169"/>
                <a:gd name="connsiteX34" fmla="*/ 25831 w 114134"/>
                <a:gd name="connsiteY34" fmla="*/ 39365 h 281169"/>
                <a:gd name="connsiteX35" fmla="*/ 34414 w 114134"/>
                <a:gd name="connsiteY35" fmla="*/ 110669 h 281169"/>
                <a:gd name="connsiteX36" fmla="*/ 40686 w 114134"/>
                <a:gd name="connsiteY36" fmla="*/ 125606 h 281169"/>
                <a:gd name="connsiteX37" fmla="*/ 50589 w 114134"/>
                <a:gd name="connsiteY37" fmla="*/ 132786 h 281169"/>
                <a:gd name="connsiteX38" fmla="*/ 108028 w 114134"/>
                <a:gd name="connsiteY38" fmla="*/ 151355 h 281169"/>
                <a:gd name="connsiteX39" fmla="*/ 109513 w 114134"/>
                <a:gd name="connsiteY39" fmla="*/ 151437 h 281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14134" h="281169">
                  <a:moveTo>
                    <a:pt x="109678" y="151272"/>
                  </a:moveTo>
                  <a:lnTo>
                    <a:pt x="114135" y="164311"/>
                  </a:lnTo>
                  <a:cubicBezTo>
                    <a:pt x="110256" y="165797"/>
                    <a:pt x="106460" y="167613"/>
                    <a:pt x="102746" y="169593"/>
                  </a:cubicBezTo>
                  <a:cubicBezTo>
                    <a:pt x="100601" y="170748"/>
                    <a:pt x="98455" y="174462"/>
                    <a:pt x="98290" y="177103"/>
                  </a:cubicBezTo>
                  <a:cubicBezTo>
                    <a:pt x="97464" y="188739"/>
                    <a:pt x="97299" y="200458"/>
                    <a:pt x="96887" y="212177"/>
                  </a:cubicBezTo>
                  <a:cubicBezTo>
                    <a:pt x="96557" y="221833"/>
                    <a:pt x="94989" y="231736"/>
                    <a:pt x="95896" y="241309"/>
                  </a:cubicBezTo>
                  <a:cubicBezTo>
                    <a:pt x="97134" y="254183"/>
                    <a:pt x="96969" y="267223"/>
                    <a:pt x="97960" y="280179"/>
                  </a:cubicBezTo>
                  <a:lnTo>
                    <a:pt x="86158" y="281170"/>
                  </a:lnTo>
                  <a:cubicBezTo>
                    <a:pt x="85581" y="273990"/>
                    <a:pt x="85085" y="266810"/>
                    <a:pt x="84673" y="259630"/>
                  </a:cubicBezTo>
                  <a:cubicBezTo>
                    <a:pt x="83765" y="242877"/>
                    <a:pt x="82775" y="226042"/>
                    <a:pt x="82279" y="209289"/>
                  </a:cubicBezTo>
                  <a:cubicBezTo>
                    <a:pt x="81867" y="195589"/>
                    <a:pt x="82279" y="181890"/>
                    <a:pt x="82032" y="168190"/>
                  </a:cubicBezTo>
                  <a:cubicBezTo>
                    <a:pt x="82032" y="166457"/>
                    <a:pt x="80464" y="163981"/>
                    <a:pt x="78978" y="163239"/>
                  </a:cubicBezTo>
                  <a:cubicBezTo>
                    <a:pt x="72541" y="159855"/>
                    <a:pt x="66022" y="156554"/>
                    <a:pt x="59254" y="154161"/>
                  </a:cubicBezTo>
                  <a:cubicBezTo>
                    <a:pt x="57109" y="153418"/>
                    <a:pt x="52900" y="154408"/>
                    <a:pt x="51744" y="156141"/>
                  </a:cubicBezTo>
                  <a:cubicBezTo>
                    <a:pt x="48939" y="160680"/>
                    <a:pt x="47453" y="166045"/>
                    <a:pt x="45307" y="170996"/>
                  </a:cubicBezTo>
                  <a:cubicBezTo>
                    <a:pt x="44234" y="173555"/>
                    <a:pt x="43327" y="176773"/>
                    <a:pt x="41429" y="178424"/>
                  </a:cubicBezTo>
                  <a:cubicBezTo>
                    <a:pt x="29215" y="188739"/>
                    <a:pt x="23108" y="203264"/>
                    <a:pt x="18651" y="218367"/>
                  </a:cubicBezTo>
                  <a:lnTo>
                    <a:pt x="7262" y="214653"/>
                  </a:lnTo>
                  <a:cubicBezTo>
                    <a:pt x="7262" y="214653"/>
                    <a:pt x="7262" y="214323"/>
                    <a:pt x="7345" y="214240"/>
                  </a:cubicBezTo>
                  <a:cubicBezTo>
                    <a:pt x="11719" y="198560"/>
                    <a:pt x="16836" y="183375"/>
                    <a:pt x="24263" y="169015"/>
                  </a:cubicBezTo>
                  <a:cubicBezTo>
                    <a:pt x="27316" y="163156"/>
                    <a:pt x="30370" y="156884"/>
                    <a:pt x="28389" y="148714"/>
                  </a:cubicBezTo>
                  <a:cubicBezTo>
                    <a:pt x="24511" y="132291"/>
                    <a:pt x="22282" y="115373"/>
                    <a:pt x="18981" y="98785"/>
                  </a:cubicBezTo>
                  <a:cubicBezTo>
                    <a:pt x="14855" y="77988"/>
                    <a:pt x="9986" y="57274"/>
                    <a:pt x="12049" y="35652"/>
                  </a:cubicBezTo>
                  <a:cubicBezTo>
                    <a:pt x="12131" y="34414"/>
                    <a:pt x="11141" y="33011"/>
                    <a:pt x="10646" y="31690"/>
                  </a:cubicBezTo>
                  <a:lnTo>
                    <a:pt x="9160" y="24593"/>
                  </a:lnTo>
                  <a:cubicBezTo>
                    <a:pt x="9738" y="23520"/>
                    <a:pt x="10316" y="22530"/>
                    <a:pt x="10894" y="21457"/>
                  </a:cubicBezTo>
                  <a:cubicBezTo>
                    <a:pt x="10068" y="21457"/>
                    <a:pt x="9243" y="21457"/>
                    <a:pt x="7840" y="22035"/>
                  </a:cubicBezTo>
                  <a:lnTo>
                    <a:pt x="0" y="19807"/>
                  </a:lnTo>
                  <a:cubicBezTo>
                    <a:pt x="7758" y="13534"/>
                    <a:pt x="15185" y="6685"/>
                    <a:pt x="22612" y="0"/>
                  </a:cubicBezTo>
                  <a:lnTo>
                    <a:pt x="30700" y="3631"/>
                  </a:lnTo>
                  <a:cubicBezTo>
                    <a:pt x="27729" y="6272"/>
                    <a:pt x="24841" y="8830"/>
                    <a:pt x="21952" y="11554"/>
                  </a:cubicBezTo>
                  <a:cubicBezTo>
                    <a:pt x="21870" y="11554"/>
                    <a:pt x="21952" y="11966"/>
                    <a:pt x="21952" y="13534"/>
                  </a:cubicBezTo>
                  <a:cubicBezTo>
                    <a:pt x="25171" y="10481"/>
                    <a:pt x="28307" y="7427"/>
                    <a:pt x="31525" y="4374"/>
                  </a:cubicBezTo>
                  <a:lnTo>
                    <a:pt x="36229" y="10068"/>
                  </a:lnTo>
                  <a:cubicBezTo>
                    <a:pt x="29050" y="18156"/>
                    <a:pt x="26656" y="28802"/>
                    <a:pt x="25831" y="39365"/>
                  </a:cubicBezTo>
                  <a:cubicBezTo>
                    <a:pt x="23933" y="63628"/>
                    <a:pt x="30618" y="86984"/>
                    <a:pt x="34414" y="110669"/>
                  </a:cubicBezTo>
                  <a:cubicBezTo>
                    <a:pt x="35239" y="115951"/>
                    <a:pt x="37715" y="121315"/>
                    <a:pt x="40686" y="125606"/>
                  </a:cubicBezTo>
                  <a:cubicBezTo>
                    <a:pt x="42914" y="128825"/>
                    <a:pt x="47288" y="130393"/>
                    <a:pt x="50589" y="132786"/>
                  </a:cubicBezTo>
                  <a:cubicBezTo>
                    <a:pt x="68002" y="145330"/>
                    <a:pt x="87726" y="149374"/>
                    <a:pt x="108028" y="151355"/>
                  </a:cubicBezTo>
                  <a:cubicBezTo>
                    <a:pt x="108523" y="151355"/>
                    <a:pt x="109018" y="151437"/>
                    <a:pt x="109513" y="15143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8" name="フリーフォーム: 図形 147">
              <a:extLst>
                <a:ext uri="{FF2B5EF4-FFF2-40B4-BE49-F238E27FC236}">
                  <a16:creationId xmlns:a16="http://schemas.microsoft.com/office/drawing/2014/main" id="{D728EBF6-2FE6-CB5D-C239-9C63206815C4}"/>
                </a:ext>
              </a:extLst>
            </p:cNvPr>
            <p:cNvSpPr/>
            <p:nvPr/>
          </p:nvSpPr>
          <p:spPr>
            <a:xfrm>
              <a:off x="3207139" y="1277188"/>
              <a:ext cx="111123" cy="260455"/>
            </a:xfrm>
            <a:custGeom>
              <a:avLst/>
              <a:gdLst>
                <a:gd name="connsiteX0" fmla="*/ 107533 w 111123"/>
                <a:gd name="connsiteY0" fmla="*/ 34744 h 260455"/>
                <a:gd name="connsiteX1" fmla="*/ 108771 w 111123"/>
                <a:gd name="connsiteY1" fmla="*/ 48939 h 260455"/>
                <a:gd name="connsiteX2" fmla="*/ 100518 w 111123"/>
                <a:gd name="connsiteY2" fmla="*/ 54550 h 260455"/>
                <a:gd name="connsiteX3" fmla="*/ 86406 w 111123"/>
                <a:gd name="connsiteY3" fmla="*/ 59337 h 260455"/>
                <a:gd name="connsiteX4" fmla="*/ 42832 w 111123"/>
                <a:gd name="connsiteY4" fmla="*/ 97382 h 260455"/>
                <a:gd name="connsiteX5" fmla="*/ 37550 w 111123"/>
                <a:gd name="connsiteY5" fmla="*/ 122800 h 260455"/>
                <a:gd name="connsiteX6" fmla="*/ 66764 w 111123"/>
                <a:gd name="connsiteY6" fmla="*/ 174462 h 260455"/>
                <a:gd name="connsiteX7" fmla="*/ 62721 w 111123"/>
                <a:gd name="connsiteY7" fmla="*/ 194681 h 260455"/>
                <a:gd name="connsiteX8" fmla="*/ 43409 w 111123"/>
                <a:gd name="connsiteY8" fmla="*/ 215643 h 260455"/>
                <a:gd name="connsiteX9" fmla="*/ 11059 w 111123"/>
                <a:gd name="connsiteY9" fmla="*/ 260456 h 260455"/>
                <a:gd name="connsiteX10" fmla="*/ 0 w 111123"/>
                <a:gd name="connsiteY10" fmla="*/ 255917 h 260455"/>
                <a:gd name="connsiteX11" fmla="*/ 12379 w 111123"/>
                <a:gd name="connsiteY11" fmla="*/ 235780 h 260455"/>
                <a:gd name="connsiteX12" fmla="*/ 34084 w 111123"/>
                <a:gd name="connsiteY12" fmla="*/ 201944 h 260455"/>
                <a:gd name="connsiteX13" fmla="*/ 47288 w 111123"/>
                <a:gd name="connsiteY13" fmla="*/ 184696 h 260455"/>
                <a:gd name="connsiteX14" fmla="*/ 49021 w 111123"/>
                <a:gd name="connsiteY14" fmla="*/ 176773 h 260455"/>
                <a:gd name="connsiteX15" fmla="*/ 41098 w 111123"/>
                <a:gd name="connsiteY15" fmla="*/ 163816 h 260455"/>
                <a:gd name="connsiteX16" fmla="*/ 17166 w 111123"/>
                <a:gd name="connsiteY16" fmla="*/ 115785 h 260455"/>
                <a:gd name="connsiteX17" fmla="*/ 19806 w 111123"/>
                <a:gd name="connsiteY17" fmla="*/ 100848 h 260455"/>
                <a:gd name="connsiteX18" fmla="*/ 43162 w 111123"/>
                <a:gd name="connsiteY18" fmla="*/ 77245 h 260455"/>
                <a:gd name="connsiteX19" fmla="*/ 61235 w 111123"/>
                <a:gd name="connsiteY19" fmla="*/ 60492 h 260455"/>
                <a:gd name="connsiteX20" fmla="*/ 85581 w 111123"/>
                <a:gd name="connsiteY20" fmla="*/ 41016 h 260455"/>
                <a:gd name="connsiteX21" fmla="*/ 91523 w 111123"/>
                <a:gd name="connsiteY21" fmla="*/ 25583 h 260455"/>
                <a:gd name="connsiteX22" fmla="*/ 89542 w 111123"/>
                <a:gd name="connsiteY22" fmla="*/ 13947 h 260455"/>
                <a:gd name="connsiteX23" fmla="*/ 88552 w 111123"/>
                <a:gd name="connsiteY23" fmla="*/ 990 h 260455"/>
                <a:gd name="connsiteX24" fmla="*/ 100353 w 111123"/>
                <a:gd name="connsiteY24" fmla="*/ 0 h 260455"/>
                <a:gd name="connsiteX25" fmla="*/ 105470 w 111123"/>
                <a:gd name="connsiteY25" fmla="*/ 29792 h 260455"/>
                <a:gd name="connsiteX26" fmla="*/ 107533 w 111123"/>
                <a:gd name="connsiteY26" fmla="*/ 34744 h 26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11123" h="260455">
                  <a:moveTo>
                    <a:pt x="107533" y="34744"/>
                  </a:moveTo>
                  <a:cubicBezTo>
                    <a:pt x="112649" y="39118"/>
                    <a:pt x="111577" y="43739"/>
                    <a:pt x="108771" y="48939"/>
                  </a:cubicBezTo>
                  <a:cubicBezTo>
                    <a:pt x="106873" y="52570"/>
                    <a:pt x="104974" y="55211"/>
                    <a:pt x="100518" y="54550"/>
                  </a:cubicBezTo>
                  <a:cubicBezTo>
                    <a:pt x="95154" y="53725"/>
                    <a:pt x="91027" y="56614"/>
                    <a:pt x="86406" y="59337"/>
                  </a:cubicBezTo>
                  <a:cubicBezTo>
                    <a:pt x="69735" y="69240"/>
                    <a:pt x="55871" y="82775"/>
                    <a:pt x="42832" y="97382"/>
                  </a:cubicBezTo>
                  <a:cubicBezTo>
                    <a:pt x="36229" y="104727"/>
                    <a:pt x="34496" y="111989"/>
                    <a:pt x="37550" y="122800"/>
                  </a:cubicBezTo>
                  <a:cubicBezTo>
                    <a:pt x="43244" y="143019"/>
                    <a:pt x="53312" y="159690"/>
                    <a:pt x="66764" y="174462"/>
                  </a:cubicBezTo>
                  <a:cubicBezTo>
                    <a:pt x="70066" y="178093"/>
                    <a:pt x="67672" y="189482"/>
                    <a:pt x="62721" y="194681"/>
                  </a:cubicBezTo>
                  <a:cubicBezTo>
                    <a:pt x="56201" y="201614"/>
                    <a:pt x="49186" y="208133"/>
                    <a:pt x="43409" y="215643"/>
                  </a:cubicBezTo>
                  <a:cubicBezTo>
                    <a:pt x="32186" y="230251"/>
                    <a:pt x="20549" y="244528"/>
                    <a:pt x="11059" y="260456"/>
                  </a:cubicBezTo>
                  <a:lnTo>
                    <a:pt x="0" y="255917"/>
                  </a:lnTo>
                  <a:cubicBezTo>
                    <a:pt x="4044" y="249149"/>
                    <a:pt x="8253" y="242465"/>
                    <a:pt x="12379" y="235780"/>
                  </a:cubicBezTo>
                  <a:cubicBezTo>
                    <a:pt x="19394" y="224309"/>
                    <a:pt x="26574" y="213002"/>
                    <a:pt x="34084" y="201944"/>
                  </a:cubicBezTo>
                  <a:cubicBezTo>
                    <a:pt x="38128" y="195919"/>
                    <a:pt x="43244" y="190720"/>
                    <a:pt x="47288" y="184696"/>
                  </a:cubicBezTo>
                  <a:cubicBezTo>
                    <a:pt x="48691" y="182632"/>
                    <a:pt x="49846" y="178754"/>
                    <a:pt x="49021" y="176773"/>
                  </a:cubicBezTo>
                  <a:cubicBezTo>
                    <a:pt x="47040" y="172151"/>
                    <a:pt x="43492" y="168273"/>
                    <a:pt x="41098" y="163816"/>
                  </a:cubicBezTo>
                  <a:cubicBezTo>
                    <a:pt x="33011" y="148301"/>
                    <a:pt x="25171" y="132704"/>
                    <a:pt x="17166" y="115785"/>
                  </a:cubicBezTo>
                  <a:cubicBezTo>
                    <a:pt x="15267" y="110256"/>
                    <a:pt x="15020" y="105387"/>
                    <a:pt x="19806" y="100848"/>
                  </a:cubicBezTo>
                  <a:cubicBezTo>
                    <a:pt x="27812" y="93338"/>
                    <a:pt x="35322" y="85003"/>
                    <a:pt x="43162" y="77245"/>
                  </a:cubicBezTo>
                  <a:cubicBezTo>
                    <a:pt x="49021" y="71468"/>
                    <a:pt x="54963" y="65774"/>
                    <a:pt x="61235" y="60492"/>
                  </a:cubicBezTo>
                  <a:cubicBezTo>
                    <a:pt x="69158" y="53725"/>
                    <a:pt x="77163" y="47041"/>
                    <a:pt x="85581" y="41016"/>
                  </a:cubicBezTo>
                  <a:cubicBezTo>
                    <a:pt x="90945" y="37137"/>
                    <a:pt x="93173" y="32598"/>
                    <a:pt x="91523" y="25583"/>
                  </a:cubicBezTo>
                  <a:cubicBezTo>
                    <a:pt x="90615" y="21787"/>
                    <a:pt x="89872" y="17826"/>
                    <a:pt x="89542" y="13947"/>
                  </a:cubicBezTo>
                  <a:cubicBezTo>
                    <a:pt x="89212" y="9656"/>
                    <a:pt x="88799" y="5364"/>
                    <a:pt x="88552" y="990"/>
                  </a:cubicBezTo>
                  <a:lnTo>
                    <a:pt x="100353" y="0"/>
                  </a:lnTo>
                  <a:cubicBezTo>
                    <a:pt x="101096" y="10068"/>
                    <a:pt x="102416" y="20054"/>
                    <a:pt x="105470" y="29792"/>
                  </a:cubicBezTo>
                  <a:cubicBezTo>
                    <a:pt x="106047" y="31525"/>
                    <a:pt x="106377" y="33754"/>
                    <a:pt x="107533" y="3474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49" name="フリーフォーム: 図形 148">
              <a:extLst>
                <a:ext uri="{FF2B5EF4-FFF2-40B4-BE49-F238E27FC236}">
                  <a16:creationId xmlns:a16="http://schemas.microsoft.com/office/drawing/2014/main" id="{B51A4C09-749E-3B53-EF2A-5331B486E7A9}"/>
                </a:ext>
              </a:extLst>
            </p:cNvPr>
            <p:cNvSpPr/>
            <p:nvPr/>
          </p:nvSpPr>
          <p:spPr>
            <a:xfrm>
              <a:off x="2994192" y="1150590"/>
              <a:ext cx="305003" cy="502359"/>
            </a:xfrm>
            <a:custGeom>
              <a:avLst/>
              <a:gdLst>
                <a:gd name="connsiteX0" fmla="*/ 304469 w 305003"/>
                <a:gd name="connsiteY0" fmla="*/ 152182 h 502359"/>
                <a:gd name="connsiteX1" fmla="*/ 298527 w 305003"/>
                <a:gd name="connsiteY1" fmla="*/ 167614 h 502359"/>
                <a:gd name="connsiteX2" fmla="*/ 274182 w 305003"/>
                <a:gd name="connsiteY2" fmla="*/ 187091 h 502359"/>
                <a:gd name="connsiteX3" fmla="*/ 256109 w 305003"/>
                <a:gd name="connsiteY3" fmla="*/ 203844 h 502359"/>
                <a:gd name="connsiteX4" fmla="*/ 232753 w 305003"/>
                <a:gd name="connsiteY4" fmla="*/ 227447 h 502359"/>
                <a:gd name="connsiteX5" fmla="*/ 230113 w 305003"/>
                <a:gd name="connsiteY5" fmla="*/ 242384 h 502359"/>
                <a:gd name="connsiteX6" fmla="*/ 254045 w 305003"/>
                <a:gd name="connsiteY6" fmla="*/ 290415 h 502359"/>
                <a:gd name="connsiteX7" fmla="*/ 261968 w 305003"/>
                <a:gd name="connsiteY7" fmla="*/ 303371 h 502359"/>
                <a:gd name="connsiteX8" fmla="*/ 260235 w 305003"/>
                <a:gd name="connsiteY8" fmla="*/ 311294 h 502359"/>
                <a:gd name="connsiteX9" fmla="*/ 247031 w 305003"/>
                <a:gd name="connsiteY9" fmla="*/ 328542 h 502359"/>
                <a:gd name="connsiteX10" fmla="*/ 225326 w 305003"/>
                <a:gd name="connsiteY10" fmla="*/ 362378 h 502359"/>
                <a:gd name="connsiteX11" fmla="*/ 212947 w 305003"/>
                <a:gd name="connsiteY11" fmla="*/ 382515 h 502359"/>
                <a:gd name="connsiteX12" fmla="*/ 201228 w 305003"/>
                <a:gd name="connsiteY12" fmla="*/ 403064 h 502359"/>
                <a:gd name="connsiteX13" fmla="*/ 190087 w 305003"/>
                <a:gd name="connsiteY13" fmla="*/ 430381 h 502359"/>
                <a:gd name="connsiteX14" fmla="*/ 169538 w 305003"/>
                <a:gd name="connsiteY14" fmla="*/ 468756 h 502359"/>
                <a:gd name="connsiteX15" fmla="*/ 156581 w 305003"/>
                <a:gd name="connsiteY15" fmla="*/ 500529 h 502359"/>
                <a:gd name="connsiteX16" fmla="*/ 155178 w 305003"/>
                <a:gd name="connsiteY16" fmla="*/ 502344 h 502359"/>
                <a:gd name="connsiteX17" fmla="*/ 152620 w 305003"/>
                <a:gd name="connsiteY17" fmla="*/ 500364 h 502359"/>
                <a:gd name="connsiteX18" fmla="*/ 145605 w 305003"/>
                <a:gd name="connsiteY18" fmla="*/ 483033 h 502359"/>
                <a:gd name="connsiteX19" fmla="*/ 138260 w 305003"/>
                <a:gd name="connsiteY19" fmla="*/ 465207 h 502359"/>
                <a:gd name="connsiteX20" fmla="*/ 137104 w 305003"/>
                <a:gd name="connsiteY20" fmla="*/ 463061 h 502359"/>
                <a:gd name="connsiteX21" fmla="*/ 119774 w 305003"/>
                <a:gd name="connsiteY21" fmla="*/ 412060 h 502359"/>
                <a:gd name="connsiteX22" fmla="*/ 100132 w 305003"/>
                <a:gd name="connsiteY22" fmla="*/ 370053 h 502359"/>
                <a:gd name="connsiteX23" fmla="*/ 75622 w 305003"/>
                <a:gd name="connsiteY23" fmla="*/ 322930 h 502359"/>
                <a:gd name="connsiteX24" fmla="*/ 51441 w 305003"/>
                <a:gd name="connsiteY24" fmla="*/ 279604 h 502359"/>
                <a:gd name="connsiteX25" fmla="*/ 52349 w 305003"/>
                <a:gd name="connsiteY25" fmla="*/ 268793 h 502359"/>
                <a:gd name="connsiteX26" fmla="*/ 79996 w 305003"/>
                <a:gd name="connsiteY26" fmla="*/ 227116 h 502359"/>
                <a:gd name="connsiteX27" fmla="*/ 85030 w 305003"/>
                <a:gd name="connsiteY27" fmla="*/ 222908 h 502359"/>
                <a:gd name="connsiteX28" fmla="*/ 83627 w 305003"/>
                <a:gd name="connsiteY28" fmla="*/ 199222 h 502359"/>
                <a:gd name="connsiteX29" fmla="*/ 52844 w 305003"/>
                <a:gd name="connsiteY29" fmla="*/ 174052 h 502359"/>
                <a:gd name="connsiteX30" fmla="*/ 3246 w 305003"/>
                <a:gd name="connsiteY30" fmla="*/ 126103 h 502359"/>
                <a:gd name="connsiteX31" fmla="*/ 605 w 305003"/>
                <a:gd name="connsiteY31" fmla="*/ 115045 h 502359"/>
                <a:gd name="connsiteX32" fmla="*/ 1430 w 305003"/>
                <a:gd name="connsiteY32" fmla="*/ 111744 h 502359"/>
                <a:gd name="connsiteX33" fmla="*/ 16697 w 305003"/>
                <a:gd name="connsiteY33" fmla="*/ 47042 h 502359"/>
                <a:gd name="connsiteX34" fmla="*/ 25280 w 305003"/>
                <a:gd name="connsiteY34" fmla="*/ 38129 h 502359"/>
                <a:gd name="connsiteX35" fmla="*/ 40465 w 305003"/>
                <a:gd name="connsiteY35" fmla="*/ 26658 h 502359"/>
                <a:gd name="connsiteX36" fmla="*/ 58869 w 305003"/>
                <a:gd name="connsiteY36" fmla="*/ 12299 h 502359"/>
                <a:gd name="connsiteX37" fmla="*/ 63408 w 305003"/>
                <a:gd name="connsiteY37" fmla="*/ 11556 h 502359"/>
                <a:gd name="connsiteX38" fmla="*/ 63408 w 305003"/>
                <a:gd name="connsiteY38" fmla="*/ 16507 h 502359"/>
                <a:gd name="connsiteX39" fmla="*/ 62252 w 305003"/>
                <a:gd name="connsiteY39" fmla="*/ 28969 h 502359"/>
                <a:gd name="connsiteX40" fmla="*/ 61097 w 305003"/>
                <a:gd name="connsiteY40" fmla="*/ 46300 h 502359"/>
                <a:gd name="connsiteX41" fmla="*/ 65884 w 305003"/>
                <a:gd name="connsiteY41" fmla="*/ 52572 h 502359"/>
                <a:gd name="connsiteX42" fmla="*/ 75539 w 305003"/>
                <a:gd name="connsiteY42" fmla="*/ 63795 h 502359"/>
                <a:gd name="connsiteX43" fmla="*/ 90147 w 305003"/>
                <a:gd name="connsiteY43" fmla="*/ 113972 h 502359"/>
                <a:gd name="connsiteX44" fmla="*/ 108715 w 305003"/>
                <a:gd name="connsiteY44" fmla="*/ 174217 h 502359"/>
                <a:gd name="connsiteX45" fmla="*/ 119526 w 305003"/>
                <a:gd name="connsiteY45" fmla="*/ 203679 h 502359"/>
                <a:gd name="connsiteX46" fmla="*/ 127036 w 305003"/>
                <a:gd name="connsiteY46" fmla="*/ 237267 h 502359"/>
                <a:gd name="connsiteX47" fmla="*/ 141644 w 305003"/>
                <a:gd name="connsiteY47" fmla="*/ 311129 h 502359"/>
                <a:gd name="connsiteX48" fmla="*/ 146513 w 305003"/>
                <a:gd name="connsiteY48" fmla="*/ 353135 h 502359"/>
                <a:gd name="connsiteX49" fmla="*/ 144697 w 305003"/>
                <a:gd name="connsiteY49" fmla="*/ 366752 h 502359"/>
                <a:gd name="connsiteX50" fmla="*/ 148163 w 305003"/>
                <a:gd name="connsiteY50" fmla="*/ 379131 h 502359"/>
                <a:gd name="connsiteX51" fmla="*/ 156086 w 305003"/>
                <a:gd name="connsiteY51" fmla="*/ 379131 h 502359"/>
                <a:gd name="connsiteX52" fmla="*/ 163431 w 305003"/>
                <a:gd name="connsiteY52" fmla="*/ 360893 h 502359"/>
                <a:gd name="connsiteX53" fmla="*/ 173499 w 305003"/>
                <a:gd name="connsiteY53" fmla="*/ 314430 h 502359"/>
                <a:gd name="connsiteX54" fmla="*/ 188271 w 305003"/>
                <a:gd name="connsiteY54" fmla="*/ 251792 h 502359"/>
                <a:gd name="connsiteX55" fmla="*/ 193305 w 305003"/>
                <a:gd name="connsiteY55" fmla="*/ 222330 h 502359"/>
                <a:gd name="connsiteX56" fmla="*/ 205519 w 305003"/>
                <a:gd name="connsiteY56" fmla="*/ 165799 h 502359"/>
                <a:gd name="connsiteX57" fmla="*/ 206510 w 305003"/>
                <a:gd name="connsiteY57" fmla="*/ 161590 h 502359"/>
                <a:gd name="connsiteX58" fmla="*/ 214267 w 305003"/>
                <a:gd name="connsiteY58" fmla="*/ 132128 h 502359"/>
                <a:gd name="connsiteX59" fmla="*/ 221282 w 305003"/>
                <a:gd name="connsiteY59" fmla="*/ 116860 h 502359"/>
                <a:gd name="connsiteX60" fmla="*/ 233909 w 305003"/>
                <a:gd name="connsiteY60" fmla="*/ 64456 h 502359"/>
                <a:gd name="connsiteX61" fmla="*/ 256686 w 305003"/>
                <a:gd name="connsiteY61" fmla="*/ 24512 h 502359"/>
                <a:gd name="connsiteX62" fmla="*/ 260565 w 305003"/>
                <a:gd name="connsiteY62" fmla="*/ 17085 h 502359"/>
                <a:gd name="connsiteX63" fmla="*/ 267002 w 305003"/>
                <a:gd name="connsiteY63" fmla="*/ 2230 h 502359"/>
                <a:gd name="connsiteX64" fmla="*/ 274512 w 305003"/>
                <a:gd name="connsiteY64" fmla="*/ 249 h 502359"/>
                <a:gd name="connsiteX65" fmla="*/ 294236 w 305003"/>
                <a:gd name="connsiteY65" fmla="*/ 9328 h 502359"/>
                <a:gd name="connsiteX66" fmla="*/ 297290 w 305003"/>
                <a:gd name="connsiteY66" fmla="*/ 14279 h 502359"/>
                <a:gd name="connsiteX67" fmla="*/ 297537 w 305003"/>
                <a:gd name="connsiteY67" fmla="*/ 55378 h 502359"/>
                <a:gd name="connsiteX68" fmla="*/ 299930 w 305003"/>
                <a:gd name="connsiteY68" fmla="*/ 105719 h 502359"/>
                <a:gd name="connsiteX69" fmla="*/ 301416 w 305003"/>
                <a:gd name="connsiteY69" fmla="*/ 127259 h 502359"/>
                <a:gd name="connsiteX70" fmla="*/ 302406 w 305003"/>
                <a:gd name="connsiteY70" fmla="*/ 140215 h 502359"/>
                <a:gd name="connsiteX71" fmla="*/ 304387 w 305003"/>
                <a:gd name="connsiteY71" fmla="*/ 151852 h 502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305003" h="502359">
                  <a:moveTo>
                    <a:pt x="304469" y="152182"/>
                  </a:moveTo>
                  <a:cubicBezTo>
                    <a:pt x="306120" y="159197"/>
                    <a:pt x="303892" y="163736"/>
                    <a:pt x="298527" y="167614"/>
                  </a:cubicBezTo>
                  <a:cubicBezTo>
                    <a:pt x="290110" y="173639"/>
                    <a:pt x="282105" y="180406"/>
                    <a:pt x="274182" y="187091"/>
                  </a:cubicBezTo>
                  <a:cubicBezTo>
                    <a:pt x="267992" y="192373"/>
                    <a:pt x="261968" y="198067"/>
                    <a:pt x="256109" y="203844"/>
                  </a:cubicBezTo>
                  <a:cubicBezTo>
                    <a:pt x="248268" y="211601"/>
                    <a:pt x="240759" y="219854"/>
                    <a:pt x="232753" y="227447"/>
                  </a:cubicBezTo>
                  <a:cubicBezTo>
                    <a:pt x="227967" y="231986"/>
                    <a:pt x="228132" y="236772"/>
                    <a:pt x="230113" y="242384"/>
                  </a:cubicBezTo>
                  <a:cubicBezTo>
                    <a:pt x="238035" y="259302"/>
                    <a:pt x="245875" y="274900"/>
                    <a:pt x="254045" y="290415"/>
                  </a:cubicBezTo>
                  <a:cubicBezTo>
                    <a:pt x="256439" y="294954"/>
                    <a:pt x="259987" y="298750"/>
                    <a:pt x="261968" y="303371"/>
                  </a:cubicBezTo>
                  <a:cubicBezTo>
                    <a:pt x="262793" y="305352"/>
                    <a:pt x="261638" y="309231"/>
                    <a:pt x="260235" y="311294"/>
                  </a:cubicBezTo>
                  <a:cubicBezTo>
                    <a:pt x="256109" y="317319"/>
                    <a:pt x="251074" y="322518"/>
                    <a:pt x="247031" y="328542"/>
                  </a:cubicBezTo>
                  <a:cubicBezTo>
                    <a:pt x="239521" y="339601"/>
                    <a:pt x="232341" y="350907"/>
                    <a:pt x="225326" y="362378"/>
                  </a:cubicBezTo>
                  <a:cubicBezTo>
                    <a:pt x="221200" y="369063"/>
                    <a:pt x="216991" y="375748"/>
                    <a:pt x="212947" y="382515"/>
                  </a:cubicBezTo>
                  <a:cubicBezTo>
                    <a:pt x="208903" y="389282"/>
                    <a:pt x="204942" y="396132"/>
                    <a:pt x="201228" y="403064"/>
                  </a:cubicBezTo>
                  <a:cubicBezTo>
                    <a:pt x="196689" y="411647"/>
                    <a:pt x="194378" y="421633"/>
                    <a:pt x="190087" y="430381"/>
                  </a:cubicBezTo>
                  <a:cubicBezTo>
                    <a:pt x="183650" y="443420"/>
                    <a:pt x="175892" y="455716"/>
                    <a:pt x="169538" y="468756"/>
                  </a:cubicBezTo>
                  <a:cubicBezTo>
                    <a:pt x="164586" y="478989"/>
                    <a:pt x="160872" y="489965"/>
                    <a:pt x="156581" y="500529"/>
                  </a:cubicBezTo>
                  <a:cubicBezTo>
                    <a:pt x="156251" y="501271"/>
                    <a:pt x="155343" y="502509"/>
                    <a:pt x="155178" y="502344"/>
                  </a:cubicBezTo>
                  <a:cubicBezTo>
                    <a:pt x="154188" y="501932"/>
                    <a:pt x="153032" y="501271"/>
                    <a:pt x="152620" y="500364"/>
                  </a:cubicBezTo>
                  <a:cubicBezTo>
                    <a:pt x="150144" y="494669"/>
                    <a:pt x="147916" y="488810"/>
                    <a:pt x="145605" y="483033"/>
                  </a:cubicBezTo>
                  <a:cubicBezTo>
                    <a:pt x="143212" y="477091"/>
                    <a:pt x="140653" y="471149"/>
                    <a:pt x="138260" y="465207"/>
                  </a:cubicBezTo>
                  <a:cubicBezTo>
                    <a:pt x="137930" y="464464"/>
                    <a:pt x="137187" y="463804"/>
                    <a:pt x="137104" y="463061"/>
                  </a:cubicBezTo>
                  <a:cubicBezTo>
                    <a:pt x="135784" y="444328"/>
                    <a:pt x="126954" y="428483"/>
                    <a:pt x="119774" y="412060"/>
                  </a:cubicBezTo>
                  <a:cubicBezTo>
                    <a:pt x="113584" y="397865"/>
                    <a:pt x="107065" y="383835"/>
                    <a:pt x="100132" y="370053"/>
                  </a:cubicBezTo>
                  <a:cubicBezTo>
                    <a:pt x="92292" y="354208"/>
                    <a:pt x="83957" y="338528"/>
                    <a:pt x="75622" y="322930"/>
                  </a:cubicBezTo>
                  <a:cubicBezTo>
                    <a:pt x="67782" y="308406"/>
                    <a:pt x="59694" y="293963"/>
                    <a:pt x="51441" y="279604"/>
                  </a:cubicBezTo>
                  <a:cubicBezTo>
                    <a:pt x="49131" y="275560"/>
                    <a:pt x="50038" y="272259"/>
                    <a:pt x="52349" y="268793"/>
                  </a:cubicBezTo>
                  <a:cubicBezTo>
                    <a:pt x="61592" y="254928"/>
                    <a:pt x="70670" y="240898"/>
                    <a:pt x="79996" y="227116"/>
                  </a:cubicBezTo>
                  <a:cubicBezTo>
                    <a:pt x="81234" y="225301"/>
                    <a:pt x="83297" y="224228"/>
                    <a:pt x="85030" y="222908"/>
                  </a:cubicBezTo>
                  <a:cubicBezTo>
                    <a:pt x="91715" y="217708"/>
                    <a:pt x="90477" y="204339"/>
                    <a:pt x="83627" y="199222"/>
                  </a:cubicBezTo>
                  <a:cubicBezTo>
                    <a:pt x="73063" y="191382"/>
                    <a:pt x="62583" y="183130"/>
                    <a:pt x="52844" y="174052"/>
                  </a:cubicBezTo>
                  <a:cubicBezTo>
                    <a:pt x="36009" y="158454"/>
                    <a:pt x="19668" y="142196"/>
                    <a:pt x="3246" y="126103"/>
                  </a:cubicBezTo>
                  <a:cubicBezTo>
                    <a:pt x="110" y="123132"/>
                    <a:pt x="-716" y="120079"/>
                    <a:pt x="605" y="115045"/>
                  </a:cubicBezTo>
                  <a:cubicBezTo>
                    <a:pt x="852" y="113972"/>
                    <a:pt x="1182" y="112816"/>
                    <a:pt x="1430" y="111744"/>
                  </a:cubicBezTo>
                  <a:cubicBezTo>
                    <a:pt x="6877" y="90287"/>
                    <a:pt x="11663" y="68582"/>
                    <a:pt x="16697" y="47042"/>
                  </a:cubicBezTo>
                  <a:cubicBezTo>
                    <a:pt x="17853" y="42091"/>
                    <a:pt x="21071" y="40193"/>
                    <a:pt x="25280" y="38129"/>
                  </a:cubicBezTo>
                  <a:cubicBezTo>
                    <a:pt x="30810" y="35406"/>
                    <a:pt x="35514" y="30620"/>
                    <a:pt x="40465" y="26658"/>
                  </a:cubicBezTo>
                  <a:cubicBezTo>
                    <a:pt x="46572" y="21872"/>
                    <a:pt x="52679" y="16920"/>
                    <a:pt x="58869" y="12299"/>
                  </a:cubicBezTo>
                  <a:cubicBezTo>
                    <a:pt x="60024" y="11473"/>
                    <a:pt x="61922" y="11803"/>
                    <a:pt x="63408" y="11556"/>
                  </a:cubicBezTo>
                  <a:cubicBezTo>
                    <a:pt x="63408" y="13206"/>
                    <a:pt x="63490" y="14857"/>
                    <a:pt x="63408" y="16507"/>
                  </a:cubicBezTo>
                  <a:cubicBezTo>
                    <a:pt x="63078" y="20634"/>
                    <a:pt x="62665" y="24843"/>
                    <a:pt x="62252" y="28969"/>
                  </a:cubicBezTo>
                  <a:cubicBezTo>
                    <a:pt x="61675" y="34746"/>
                    <a:pt x="61262" y="40523"/>
                    <a:pt x="61097" y="46300"/>
                  </a:cubicBezTo>
                  <a:cubicBezTo>
                    <a:pt x="61097" y="48445"/>
                    <a:pt x="63820" y="52076"/>
                    <a:pt x="65884" y="52572"/>
                  </a:cubicBezTo>
                  <a:cubicBezTo>
                    <a:pt x="71826" y="54057"/>
                    <a:pt x="73971" y="58596"/>
                    <a:pt x="75539" y="63795"/>
                  </a:cubicBezTo>
                  <a:cubicBezTo>
                    <a:pt x="80573" y="80466"/>
                    <a:pt x="85195" y="97301"/>
                    <a:pt x="90147" y="113972"/>
                  </a:cubicBezTo>
                  <a:cubicBezTo>
                    <a:pt x="96254" y="134108"/>
                    <a:pt x="102278" y="154245"/>
                    <a:pt x="108715" y="174217"/>
                  </a:cubicBezTo>
                  <a:cubicBezTo>
                    <a:pt x="111934" y="184202"/>
                    <a:pt x="116638" y="193611"/>
                    <a:pt x="119526" y="203679"/>
                  </a:cubicBezTo>
                  <a:cubicBezTo>
                    <a:pt x="122662" y="214655"/>
                    <a:pt x="124725" y="226044"/>
                    <a:pt x="127036" y="237267"/>
                  </a:cubicBezTo>
                  <a:cubicBezTo>
                    <a:pt x="132070" y="261860"/>
                    <a:pt x="137270" y="286453"/>
                    <a:pt x="141644" y="311129"/>
                  </a:cubicBezTo>
                  <a:cubicBezTo>
                    <a:pt x="144119" y="324994"/>
                    <a:pt x="145357" y="339106"/>
                    <a:pt x="146513" y="353135"/>
                  </a:cubicBezTo>
                  <a:cubicBezTo>
                    <a:pt x="146925" y="357592"/>
                    <a:pt x="145687" y="362296"/>
                    <a:pt x="144697" y="366752"/>
                  </a:cubicBezTo>
                  <a:cubicBezTo>
                    <a:pt x="143542" y="371786"/>
                    <a:pt x="144119" y="376490"/>
                    <a:pt x="148163" y="379131"/>
                  </a:cubicBezTo>
                  <a:cubicBezTo>
                    <a:pt x="150226" y="380452"/>
                    <a:pt x="155343" y="380452"/>
                    <a:pt x="156086" y="379131"/>
                  </a:cubicBezTo>
                  <a:cubicBezTo>
                    <a:pt x="159304" y="373437"/>
                    <a:pt x="163596" y="366917"/>
                    <a:pt x="163431" y="360893"/>
                  </a:cubicBezTo>
                  <a:cubicBezTo>
                    <a:pt x="162770" y="344140"/>
                    <a:pt x="169373" y="329698"/>
                    <a:pt x="173499" y="314430"/>
                  </a:cubicBezTo>
                  <a:cubicBezTo>
                    <a:pt x="179111" y="293716"/>
                    <a:pt x="183650" y="272754"/>
                    <a:pt x="188271" y="251792"/>
                  </a:cubicBezTo>
                  <a:cubicBezTo>
                    <a:pt x="190417" y="242136"/>
                    <a:pt x="191325" y="232068"/>
                    <a:pt x="193305" y="222330"/>
                  </a:cubicBezTo>
                  <a:cubicBezTo>
                    <a:pt x="197184" y="203431"/>
                    <a:pt x="201311" y="184615"/>
                    <a:pt x="205519" y="165799"/>
                  </a:cubicBezTo>
                  <a:cubicBezTo>
                    <a:pt x="205850" y="164396"/>
                    <a:pt x="206180" y="162993"/>
                    <a:pt x="206510" y="161590"/>
                  </a:cubicBezTo>
                  <a:cubicBezTo>
                    <a:pt x="208821" y="151687"/>
                    <a:pt x="211296" y="141784"/>
                    <a:pt x="214267" y="132128"/>
                  </a:cubicBezTo>
                  <a:cubicBezTo>
                    <a:pt x="215835" y="126764"/>
                    <a:pt x="219879" y="122225"/>
                    <a:pt x="221282" y="116860"/>
                  </a:cubicBezTo>
                  <a:cubicBezTo>
                    <a:pt x="225821" y="99447"/>
                    <a:pt x="228875" y="81621"/>
                    <a:pt x="233909" y="64456"/>
                  </a:cubicBezTo>
                  <a:cubicBezTo>
                    <a:pt x="238365" y="49353"/>
                    <a:pt x="244472" y="34911"/>
                    <a:pt x="256686" y="24512"/>
                  </a:cubicBezTo>
                  <a:cubicBezTo>
                    <a:pt x="258584" y="22862"/>
                    <a:pt x="259492" y="19726"/>
                    <a:pt x="260565" y="17085"/>
                  </a:cubicBezTo>
                  <a:cubicBezTo>
                    <a:pt x="262711" y="12133"/>
                    <a:pt x="264196" y="6687"/>
                    <a:pt x="267002" y="2230"/>
                  </a:cubicBezTo>
                  <a:cubicBezTo>
                    <a:pt x="268075" y="497"/>
                    <a:pt x="272284" y="-493"/>
                    <a:pt x="274512" y="249"/>
                  </a:cubicBezTo>
                  <a:cubicBezTo>
                    <a:pt x="281279" y="2725"/>
                    <a:pt x="287799" y="5944"/>
                    <a:pt x="294236" y="9328"/>
                  </a:cubicBezTo>
                  <a:cubicBezTo>
                    <a:pt x="295722" y="10070"/>
                    <a:pt x="297207" y="12546"/>
                    <a:pt x="297290" y="14279"/>
                  </a:cubicBezTo>
                  <a:cubicBezTo>
                    <a:pt x="297537" y="27979"/>
                    <a:pt x="297125" y="41678"/>
                    <a:pt x="297537" y="55378"/>
                  </a:cubicBezTo>
                  <a:cubicBezTo>
                    <a:pt x="298032" y="72213"/>
                    <a:pt x="299023" y="88966"/>
                    <a:pt x="299930" y="105719"/>
                  </a:cubicBezTo>
                  <a:cubicBezTo>
                    <a:pt x="300343" y="112899"/>
                    <a:pt x="300838" y="120079"/>
                    <a:pt x="301416" y="127259"/>
                  </a:cubicBezTo>
                  <a:cubicBezTo>
                    <a:pt x="301746" y="131550"/>
                    <a:pt x="302076" y="135842"/>
                    <a:pt x="302406" y="140215"/>
                  </a:cubicBezTo>
                  <a:cubicBezTo>
                    <a:pt x="302736" y="144094"/>
                    <a:pt x="303479" y="148056"/>
                    <a:pt x="304387" y="15185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0" name="フリーフォーム: 図形 149">
              <a:extLst>
                <a:ext uri="{FF2B5EF4-FFF2-40B4-BE49-F238E27FC236}">
                  <a16:creationId xmlns:a16="http://schemas.microsoft.com/office/drawing/2014/main" id="{D7EBBFF3-21B2-FBEE-DC6B-2A05E3F68829}"/>
                </a:ext>
              </a:extLst>
            </p:cNvPr>
            <p:cNvSpPr/>
            <p:nvPr/>
          </p:nvSpPr>
          <p:spPr>
            <a:xfrm>
              <a:off x="3080625" y="645856"/>
              <a:ext cx="171408" cy="101581"/>
            </a:xfrm>
            <a:custGeom>
              <a:avLst/>
              <a:gdLst>
                <a:gd name="connsiteX0" fmla="*/ 170831 w 171408"/>
                <a:gd name="connsiteY0" fmla="*/ 86901 h 101581"/>
                <a:gd name="connsiteX1" fmla="*/ 171409 w 171408"/>
                <a:gd name="connsiteY1" fmla="*/ 100766 h 101581"/>
                <a:gd name="connsiteX2" fmla="*/ 156801 w 171408"/>
                <a:gd name="connsiteY2" fmla="*/ 101508 h 101581"/>
                <a:gd name="connsiteX3" fmla="*/ 147971 w 171408"/>
                <a:gd name="connsiteY3" fmla="*/ 101508 h 101581"/>
                <a:gd name="connsiteX4" fmla="*/ 125029 w 171408"/>
                <a:gd name="connsiteY4" fmla="*/ 100518 h 101581"/>
                <a:gd name="connsiteX5" fmla="*/ 105387 w 171408"/>
                <a:gd name="connsiteY5" fmla="*/ 97960 h 101581"/>
                <a:gd name="connsiteX6" fmla="*/ 94824 w 171408"/>
                <a:gd name="connsiteY6" fmla="*/ 91027 h 101581"/>
                <a:gd name="connsiteX7" fmla="*/ 94824 w 171408"/>
                <a:gd name="connsiteY7" fmla="*/ 63711 h 101581"/>
                <a:gd name="connsiteX8" fmla="*/ 93091 w 171408"/>
                <a:gd name="connsiteY8" fmla="*/ 33671 h 101581"/>
                <a:gd name="connsiteX9" fmla="*/ 87231 w 171408"/>
                <a:gd name="connsiteY9" fmla="*/ 30535 h 101581"/>
                <a:gd name="connsiteX10" fmla="*/ 81207 w 171408"/>
                <a:gd name="connsiteY10" fmla="*/ 32268 h 101581"/>
                <a:gd name="connsiteX11" fmla="*/ 45390 w 171408"/>
                <a:gd name="connsiteY11" fmla="*/ 34579 h 101581"/>
                <a:gd name="connsiteX12" fmla="*/ 25253 w 171408"/>
                <a:gd name="connsiteY12" fmla="*/ 34826 h 101581"/>
                <a:gd name="connsiteX13" fmla="*/ 13534 w 171408"/>
                <a:gd name="connsiteY13" fmla="*/ 32268 h 101581"/>
                <a:gd name="connsiteX14" fmla="*/ 9986 w 171408"/>
                <a:gd name="connsiteY14" fmla="*/ 33671 h 101581"/>
                <a:gd name="connsiteX15" fmla="*/ 9903 w 171408"/>
                <a:gd name="connsiteY15" fmla="*/ 35734 h 101581"/>
                <a:gd name="connsiteX16" fmla="*/ 0 w 171408"/>
                <a:gd name="connsiteY16" fmla="*/ 35239 h 101581"/>
                <a:gd name="connsiteX17" fmla="*/ 1238 w 171408"/>
                <a:gd name="connsiteY17" fmla="*/ 743 h 101581"/>
                <a:gd name="connsiteX18" fmla="*/ 1238 w 171408"/>
                <a:gd name="connsiteY18" fmla="*/ 743 h 101581"/>
                <a:gd name="connsiteX19" fmla="*/ 10481 w 171408"/>
                <a:gd name="connsiteY19" fmla="*/ 0 h 101581"/>
                <a:gd name="connsiteX20" fmla="*/ 11224 w 171408"/>
                <a:gd name="connsiteY20" fmla="*/ 14112 h 101581"/>
                <a:gd name="connsiteX21" fmla="*/ 14112 w 171408"/>
                <a:gd name="connsiteY21" fmla="*/ 17083 h 101581"/>
                <a:gd name="connsiteX22" fmla="*/ 31855 w 171408"/>
                <a:gd name="connsiteY22" fmla="*/ 17413 h 101581"/>
                <a:gd name="connsiteX23" fmla="*/ 80216 w 171408"/>
                <a:gd name="connsiteY23" fmla="*/ 18569 h 101581"/>
                <a:gd name="connsiteX24" fmla="*/ 92018 w 171408"/>
                <a:gd name="connsiteY24" fmla="*/ 4044 h 101581"/>
                <a:gd name="connsiteX25" fmla="*/ 92018 w 171408"/>
                <a:gd name="connsiteY25" fmla="*/ 1651 h 101581"/>
                <a:gd name="connsiteX26" fmla="*/ 104397 w 171408"/>
                <a:gd name="connsiteY26" fmla="*/ 1155 h 101581"/>
                <a:gd name="connsiteX27" fmla="*/ 104397 w 171408"/>
                <a:gd name="connsiteY27" fmla="*/ 1651 h 101581"/>
                <a:gd name="connsiteX28" fmla="*/ 106790 w 171408"/>
                <a:gd name="connsiteY28" fmla="*/ 21622 h 101581"/>
                <a:gd name="connsiteX29" fmla="*/ 108771 w 171408"/>
                <a:gd name="connsiteY29" fmla="*/ 25088 h 101581"/>
                <a:gd name="connsiteX30" fmla="*/ 110339 w 171408"/>
                <a:gd name="connsiteY30" fmla="*/ 21292 h 101581"/>
                <a:gd name="connsiteX31" fmla="*/ 120242 w 171408"/>
                <a:gd name="connsiteY31" fmla="*/ 21292 h 101581"/>
                <a:gd name="connsiteX32" fmla="*/ 120242 w 171408"/>
                <a:gd name="connsiteY32" fmla="*/ 36807 h 101581"/>
                <a:gd name="connsiteX33" fmla="*/ 120242 w 171408"/>
                <a:gd name="connsiteY33" fmla="*/ 55458 h 101581"/>
                <a:gd name="connsiteX34" fmla="*/ 119252 w 171408"/>
                <a:gd name="connsiteY34" fmla="*/ 72706 h 101581"/>
                <a:gd name="connsiteX35" fmla="*/ 122718 w 171408"/>
                <a:gd name="connsiteY35" fmla="*/ 76338 h 101581"/>
                <a:gd name="connsiteX36" fmla="*/ 152840 w 171408"/>
                <a:gd name="connsiteY36" fmla="*/ 71221 h 101581"/>
                <a:gd name="connsiteX37" fmla="*/ 168025 w 171408"/>
                <a:gd name="connsiteY37" fmla="*/ 69323 h 101581"/>
                <a:gd name="connsiteX38" fmla="*/ 169511 w 171408"/>
                <a:gd name="connsiteY38" fmla="*/ 83105 h 101581"/>
                <a:gd name="connsiteX39" fmla="*/ 166952 w 171408"/>
                <a:gd name="connsiteY39" fmla="*/ 84920 h 101581"/>
                <a:gd name="connsiteX40" fmla="*/ 170831 w 171408"/>
                <a:gd name="connsiteY40" fmla="*/ 86984 h 1015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171408" h="101581">
                  <a:moveTo>
                    <a:pt x="170831" y="86901"/>
                  </a:moveTo>
                  <a:lnTo>
                    <a:pt x="171409" y="100766"/>
                  </a:lnTo>
                  <a:cubicBezTo>
                    <a:pt x="166540" y="101013"/>
                    <a:pt x="161671" y="101178"/>
                    <a:pt x="156801" y="101508"/>
                  </a:cubicBezTo>
                  <a:cubicBezTo>
                    <a:pt x="153913" y="101673"/>
                    <a:pt x="150942" y="101508"/>
                    <a:pt x="147971" y="101508"/>
                  </a:cubicBezTo>
                  <a:cubicBezTo>
                    <a:pt x="140296" y="101261"/>
                    <a:pt x="132621" y="101261"/>
                    <a:pt x="125029" y="100518"/>
                  </a:cubicBezTo>
                  <a:cubicBezTo>
                    <a:pt x="118426" y="99940"/>
                    <a:pt x="111824" y="97217"/>
                    <a:pt x="105387" y="97960"/>
                  </a:cubicBezTo>
                  <a:cubicBezTo>
                    <a:pt x="99198" y="98702"/>
                    <a:pt x="95401" y="96474"/>
                    <a:pt x="94824" y="91027"/>
                  </a:cubicBezTo>
                  <a:cubicBezTo>
                    <a:pt x="93916" y="82032"/>
                    <a:pt x="94989" y="72789"/>
                    <a:pt x="94824" y="63711"/>
                  </a:cubicBezTo>
                  <a:cubicBezTo>
                    <a:pt x="94576" y="53643"/>
                    <a:pt x="94081" y="43657"/>
                    <a:pt x="93091" y="33671"/>
                  </a:cubicBezTo>
                  <a:cubicBezTo>
                    <a:pt x="92926" y="32351"/>
                    <a:pt x="89377" y="30865"/>
                    <a:pt x="87231" y="30535"/>
                  </a:cubicBezTo>
                  <a:cubicBezTo>
                    <a:pt x="85333" y="30287"/>
                    <a:pt x="83187" y="31525"/>
                    <a:pt x="81207" y="32268"/>
                  </a:cubicBezTo>
                  <a:cubicBezTo>
                    <a:pt x="69488" y="36642"/>
                    <a:pt x="57604" y="36642"/>
                    <a:pt x="45390" y="34579"/>
                  </a:cubicBezTo>
                  <a:cubicBezTo>
                    <a:pt x="38788" y="33423"/>
                    <a:pt x="31773" y="33423"/>
                    <a:pt x="25253" y="34826"/>
                  </a:cubicBezTo>
                  <a:cubicBezTo>
                    <a:pt x="20467" y="35899"/>
                    <a:pt x="16836" y="35817"/>
                    <a:pt x="13534" y="32268"/>
                  </a:cubicBezTo>
                  <a:cubicBezTo>
                    <a:pt x="11141" y="29627"/>
                    <a:pt x="10233" y="31113"/>
                    <a:pt x="9986" y="33671"/>
                  </a:cubicBezTo>
                  <a:cubicBezTo>
                    <a:pt x="9986" y="34414"/>
                    <a:pt x="9903" y="35074"/>
                    <a:pt x="9903" y="35734"/>
                  </a:cubicBezTo>
                  <a:lnTo>
                    <a:pt x="0" y="35239"/>
                  </a:lnTo>
                  <a:cubicBezTo>
                    <a:pt x="495" y="23768"/>
                    <a:pt x="908" y="12214"/>
                    <a:pt x="1238" y="743"/>
                  </a:cubicBezTo>
                  <a:lnTo>
                    <a:pt x="1238" y="743"/>
                  </a:lnTo>
                  <a:lnTo>
                    <a:pt x="10481" y="0"/>
                  </a:lnTo>
                  <a:cubicBezTo>
                    <a:pt x="10811" y="4704"/>
                    <a:pt x="10811" y="9491"/>
                    <a:pt x="11224" y="14112"/>
                  </a:cubicBezTo>
                  <a:cubicBezTo>
                    <a:pt x="11306" y="15267"/>
                    <a:pt x="13039" y="17083"/>
                    <a:pt x="14112" y="17083"/>
                  </a:cubicBezTo>
                  <a:cubicBezTo>
                    <a:pt x="20054" y="17413"/>
                    <a:pt x="26079" y="16258"/>
                    <a:pt x="31855" y="17413"/>
                  </a:cubicBezTo>
                  <a:cubicBezTo>
                    <a:pt x="48031" y="20714"/>
                    <a:pt x="64041" y="21374"/>
                    <a:pt x="80216" y="18569"/>
                  </a:cubicBezTo>
                  <a:cubicBezTo>
                    <a:pt x="90532" y="16753"/>
                    <a:pt x="92018" y="15102"/>
                    <a:pt x="92018" y="4044"/>
                  </a:cubicBezTo>
                  <a:cubicBezTo>
                    <a:pt x="92018" y="3219"/>
                    <a:pt x="92018" y="2476"/>
                    <a:pt x="92018" y="1651"/>
                  </a:cubicBezTo>
                  <a:lnTo>
                    <a:pt x="104397" y="1155"/>
                  </a:lnTo>
                  <a:cubicBezTo>
                    <a:pt x="104397" y="1155"/>
                    <a:pt x="104397" y="1485"/>
                    <a:pt x="104397" y="1651"/>
                  </a:cubicBezTo>
                  <a:cubicBezTo>
                    <a:pt x="104974" y="8335"/>
                    <a:pt x="105882" y="15020"/>
                    <a:pt x="106790" y="21622"/>
                  </a:cubicBezTo>
                  <a:cubicBezTo>
                    <a:pt x="106955" y="22860"/>
                    <a:pt x="108110" y="23933"/>
                    <a:pt x="108771" y="25088"/>
                  </a:cubicBezTo>
                  <a:cubicBezTo>
                    <a:pt x="109348" y="23850"/>
                    <a:pt x="110339" y="22530"/>
                    <a:pt x="110339" y="21292"/>
                  </a:cubicBezTo>
                  <a:lnTo>
                    <a:pt x="120242" y="21292"/>
                  </a:lnTo>
                  <a:cubicBezTo>
                    <a:pt x="120242" y="26491"/>
                    <a:pt x="120242" y="31608"/>
                    <a:pt x="120242" y="36807"/>
                  </a:cubicBezTo>
                  <a:cubicBezTo>
                    <a:pt x="120242" y="43079"/>
                    <a:pt x="120407" y="49269"/>
                    <a:pt x="120242" y="55458"/>
                  </a:cubicBezTo>
                  <a:cubicBezTo>
                    <a:pt x="120077" y="61235"/>
                    <a:pt x="119252" y="66929"/>
                    <a:pt x="119252" y="72706"/>
                  </a:cubicBezTo>
                  <a:cubicBezTo>
                    <a:pt x="119252" y="73944"/>
                    <a:pt x="121645" y="76420"/>
                    <a:pt x="122718" y="76338"/>
                  </a:cubicBezTo>
                  <a:cubicBezTo>
                    <a:pt x="132621" y="75100"/>
                    <a:pt x="142359" y="73449"/>
                    <a:pt x="152840" y="71221"/>
                  </a:cubicBezTo>
                  <a:cubicBezTo>
                    <a:pt x="157874" y="70643"/>
                    <a:pt x="162991" y="69900"/>
                    <a:pt x="168025" y="69323"/>
                  </a:cubicBezTo>
                  <a:lnTo>
                    <a:pt x="169511" y="83105"/>
                  </a:lnTo>
                  <a:cubicBezTo>
                    <a:pt x="168603" y="83517"/>
                    <a:pt x="167778" y="84343"/>
                    <a:pt x="166952" y="84920"/>
                  </a:cubicBezTo>
                  <a:cubicBezTo>
                    <a:pt x="168273" y="85663"/>
                    <a:pt x="169593" y="87066"/>
                    <a:pt x="170831" y="8698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1" name="フリーフォーム: 図形 150">
              <a:extLst>
                <a:ext uri="{FF2B5EF4-FFF2-40B4-BE49-F238E27FC236}">
                  <a16:creationId xmlns:a16="http://schemas.microsoft.com/office/drawing/2014/main" id="{E20A9869-CA76-680D-0C2B-88E124BB9B4B}"/>
                </a:ext>
              </a:extLst>
            </p:cNvPr>
            <p:cNvSpPr/>
            <p:nvPr/>
          </p:nvSpPr>
          <p:spPr>
            <a:xfrm>
              <a:off x="3055892" y="92015"/>
              <a:ext cx="184150" cy="198680"/>
            </a:xfrm>
            <a:custGeom>
              <a:avLst/>
              <a:gdLst>
                <a:gd name="connsiteX0" fmla="*/ 179554 w 184150"/>
                <a:gd name="connsiteY0" fmla="*/ 3 h 198680"/>
                <a:gd name="connsiteX1" fmla="*/ 183433 w 184150"/>
                <a:gd name="connsiteY1" fmla="*/ 7017 h 198680"/>
                <a:gd name="connsiteX2" fmla="*/ 175675 w 184150"/>
                <a:gd name="connsiteY2" fmla="*/ 19727 h 198680"/>
                <a:gd name="connsiteX3" fmla="*/ 137217 w 184150"/>
                <a:gd name="connsiteY3" fmla="*/ 56616 h 198680"/>
                <a:gd name="connsiteX4" fmla="*/ 130698 w 184150"/>
                <a:gd name="connsiteY4" fmla="*/ 64951 h 198680"/>
                <a:gd name="connsiteX5" fmla="*/ 133504 w 184150"/>
                <a:gd name="connsiteY5" fmla="*/ 69903 h 198680"/>
                <a:gd name="connsiteX6" fmla="*/ 149761 w 184150"/>
                <a:gd name="connsiteY6" fmla="*/ 79806 h 198680"/>
                <a:gd name="connsiteX7" fmla="*/ 162388 w 184150"/>
                <a:gd name="connsiteY7" fmla="*/ 123051 h 198680"/>
                <a:gd name="connsiteX8" fmla="*/ 156281 w 184150"/>
                <a:gd name="connsiteY8" fmla="*/ 177683 h 198680"/>
                <a:gd name="connsiteX9" fmla="*/ 151082 w 184150"/>
                <a:gd name="connsiteY9" fmla="*/ 193859 h 198680"/>
                <a:gd name="connsiteX10" fmla="*/ 145635 w 184150"/>
                <a:gd name="connsiteY10" fmla="*/ 198645 h 198680"/>
                <a:gd name="connsiteX11" fmla="*/ 139281 w 184150"/>
                <a:gd name="connsiteY11" fmla="*/ 192043 h 198680"/>
                <a:gd name="connsiteX12" fmla="*/ 135319 w 184150"/>
                <a:gd name="connsiteY12" fmla="*/ 171411 h 198680"/>
                <a:gd name="connsiteX13" fmla="*/ 132596 w 184150"/>
                <a:gd name="connsiteY13" fmla="*/ 131633 h 198680"/>
                <a:gd name="connsiteX14" fmla="*/ 126489 w 184150"/>
                <a:gd name="connsiteY14" fmla="*/ 92846 h 198680"/>
                <a:gd name="connsiteX15" fmla="*/ 112047 w 184150"/>
                <a:gd name="connsiteY15" fmla="*/ 83107 h 198680"/>
                <a:gd name="connsiteX16" fmla="*/ 109488 w 184150"/>
                <a:gd name="connsiteY16" fmla="*/ 85418 h 198680"/>
                <a:gd name="connsiteX17" fmla="*/ 84978 w 184150"/>
                <a:gd name="connsiteY17" fmla="*/ 112405 h 198680"/>
                <a:gd name="connsiteX18" fmla="*/ 51719 w 184150"/>
                <a:gd name="connsiteY18" fmla="*/ 140464 h 198680"/>
                <a:gd name="connsiteX19" fmla="*/ 46520 w 184150"/>
                <a:gd name="connsiteY19" fmla="*/ 144508 h 198680"/>
                <a:gd name="connsiteX20" fmla="*/ 39340 w 184150"/>
                <a:gd name="connsiteY20" fmla="*/ 144920 h 198680"/>
                <a:gd name="connsiteX21" fmla="*/ 36782 w 184150"/>
                <a:gd name="connsiteY21" fmla="*/ 135100 h 198680"/>
                <a:gd name="connsiteX22" fmla="*/ 62530 w 184150"/>
                <a:gd name="connsiteY22" fmla="*/ 94496 h 198680"/>
                <a:gd name="connsiteX23" fmla="*/ 78376 w 184150"/>
                <a:gd name="connsiteY23" fmla="*/ 80136 h 198680"/>
                <a:gd name="connsiteX24" fmla="*/ 76808 w 184150"/>
                <a:gd name="connsiteY24" fmla="*/ 73947 h 198680"/>
                <a:gd name="connsiteX25" fmla="*/ 26549 w 184150"/>
                <a:gd name="connsiteY25" fmla="*/ 42091 h 198680"/>
                <a:gd name="connsiteX26" fmla="*/ 9383 w 184150"/>
                <a:gd name="connsiteY26" fmla="*/ 34169 h 198680"/>
                <a:gd name="connsiteX27" fmla="*/ 3193 w 184150"/>
                <a:gd name="connsiteY27" fmla="*/ 29795 h 198680"/>
                <a:gd name="connsiteX28" fmla="*/ 1460 w 184150"/>
                <a:gd name="connsiteY28" fmla="*/ 19066 h 198680"/>
                <a:gd name="connsiteX29" fmla="*/ 13509 w 184150"/>
                <a:gd name="connsiteY29" fmla="*/ 17581 h 198680"/>
                <a:gd name="connsiteX30" fmla="*/ 69133 w 184150"/>
                <a:gd name="connsiteY30" fmla="*/ 54636 h 198680"/>
                <a:gd name="connsiteX31" fmla="*/ 94386 w 184150"/>
                <a:gd name="connsiteY31" fmla="*/ 67097 h 198680"/>
                <a:gd name="connsiteX32" fmla="*/ 100740 w 184150"/>
                <a:gd name="connsiteY32" fmla="*/ 62311 h 198680"/>
                <a:gd name="connsiteX33" fmla="*/ 129955 w 184150"/>
                <a:gd name="connsiteY33" fmla="*/ 17994 h 198680"/>
                <a:gd name="connsiteX34" fmla="*/ 163956 w 184150"/>
                <a:gd name="connsiteY34" fmla="*/ 1323 h 198680"/>
                <a:gd name="connsiteX35" fmla="*/ 179389 w 184150"/>
                <a:gd name="connsiteY35" fmla="*/ 3 h 198680"/>
                <a:gd name="connsiteX36" fmla="*/ 157354 w 184150"/>
                <a:gd name="connsiteY36" fmla="*/ 22368 h 198680"/>
                <a:gd name="connsiteX37" fmla="*/ 160573 w 184150"/>
                <a:gd name="connsiteY37" fmla="*/ 18654 h 198680"/>
                <a:gd name="connsiteX38" fmla="*/ 155291 w 184150"/>
                <a:gd name="connsiteY38" fmla="*/ 17663 h 198680"/>
                <a:gd name="connsiteX39" fmla="*/ 137713 w 184150"/>
                <a:gd name="connsiteY39" fmla="*/ 28392 h 198680"/>
                <a:gd name="connsiteX40" fmla="*/ 119639 w 184150"/>
                <a:gd name="connsiteY40" fmla="*/ 49271 h 198680"/>
                <a:gd name="connsiteX41" fmla="*/ 115760 w 184150"/>
                <a:gd name="connsiteY41" fmla="*/ 56699 h 198680"/>
                <a:gd name="connsiteX42" fmla="*/ 116916 w 184150"/>
                <a:gd name="connsiteY42" fmla="*/ 60000 h 198680"/>
                <a:gd name="connsiteX43" fmla="*/ 119474 w 184150"/>
                <a:gd name="connsiteY43" fmla="*/ 58432 h 198680"/>
                <a:gd name="connsiteX44" fmla="*/ 138455 w 184150"/>
                <a:gd name="connsiteY44" fmla="*/ 39451 h 198680"/>
                <a:gd name="connsiteX45" fmla="*/ 157354 w 184150"/>
                <a:gd name="connsiteY45" fmla="*/ 22368 h 198680"/>
                <a:gd name="connsiteX46" fmla="*/ 148689 w 184150"/>
                <a:gd name="connsiteY46" fmla="*/ 161921 h 198680"/>
                <a:gd name="connsiteX47" fmla="*/ 148689 w 184150"/>
                <a:gd name="connsiteY47" fmla="*/ 102171 h 198680"/>
                <a:gd name="connsiteX48" fmla="*/ 142499 w 184150"/>
                <a:gd name="connsiteY48" fmla="*/ 88472 h 198680"/>
                <a:gd name="connsiteX49" fmla="*/ 139198 w 184150"/>
                <a:gd name="connsiteY49" fmla="*/ 84758 h 198680"/>
                <a:gd name="connsiteX50" fmla="*/ 137795 w 184150"/>
                <a:gd name="connsiteY50" fmla="*/ 89957 h 198680"/>
                <a:gd name="connsiteX51" fmla="*/ 140931 w 184150"/>
                <a:gd name="connsiteY51" fmla="*/ 102996 h 198680"/>
                <a:gd name="connsiteX52" fmla="*/ 143902 w 184150"/>
                <a:gd name="connsiteY52" fmla="*/ 142775 h 198680"/>
                <a:gd name="connsiteX53" fmla="*/ 145140 w 184150"/>
                <a:gd name="connsiteY53" fmla="*/ 162003 h 198680"/>
                <a:gd name="connsiteX54" fmla="*/ 147121 w 184150"/>
                <a:gd name="connsiteY54" fmla="*/ 164479 h 198680"/>
                <a:gd name="connsiteX55" fmla="*/ 148606 w 184150"/>
                <a:gd name="connsiteY55" fmla="*/ 161838 h 198680"/>
                <a:gd name="connsiteX56" fmla="*/ 88609 w 184150"/>
                <a:gd name="connsiteY56" fmla="*/ 95321 h 198680"/>
                <a:gd name="connsiteX57" fmla="*/ 87619 w 184150"/>
                <a:gd name="connsiteY57" fmla="*/ 93671 h 198680"/>
                <a:gd name="connsiteX58" fmla="*/ 80109 w 184150"/>
                <a:gd name="connsiteY58" fmla="*/ 94579 h 198680"/>
                <a:gd name="connsiteX59" fmla="*/ 61292 w 184150"/>
                <a:gd name="connsiteY59" fmla="*/ 112240 h 198680"/>
                <a:gd name="connsiteX60" fmla="*/ 60055 w 184150"/>
                <a:gd name="connsiteY60" fmla="*/ 118842 h 198680"/>
                <a:gd name="connsiteX61" fmla="*/ 65419 w 184150"/>
                <a:gd name="connsiteY61" fmla="*/ 115376 h 198680"/>
                <a:gd name="connsiteX62" fmla="*/ 86711 w 184150"/>
                <a:gd name="connsiteY62" fmla="*/ 97715 h 198680"/>
                <a:gd name="connsiteX63" fmla="*/ 88609 w 184150"/>
                <a:gd name="connsiteY63" fmla="*/ 95404 h 198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Lst>
              <a:rect l="l" t="t" r="r" b="b"/>
              <a:pathLst>
                <a:path w="184150" h="198680">
                  <a:moveTo>
                    <a:pt x="179554" y="3"/>
                  </a:moveTo>
                  <a:cubicBezTo>
                    <a:pt x="184670" y="-80"/>
                    <a:pt x="184753" y="1736"/>
                    <a:pt x="183433" y="7017"/>
                  </a:cubicBezTo>
                  <a:cubicBezTo>
                    <a:pt x="182195" y="12299"/>
                    <a:pt x="179884" y="16261"/>
                    <a:pt x="175675" y="19727"/>
                  </a:cubicBezTo>
                  <a:cubicBezTo>
                    <a:pt x="162471" y="32023"/>
                    <a:pt x="149761" y="44237"/>
                    <a:pt x="137217" y="56616"/>
                  </a:cubicBezTo>
                  <a:cubicBezTo>
                    <a:pt x="134742" y="59092"/>
                    <a:pt x="132678" y="61981"/>
                    <a:pt x="130698" y="64951"/>
                  </a:cubicBezTo>
                  <a:cubicBezTo>
                    <a:pt x="128552" y="68335"/>
                    <a:pt x="129377" y="70068"/>
                    <a:pt x="133504" y="69903"/>
                  </a:cubicBezTo>
                  <a:cubicBezTo>
                    <a:pt x="140766" y="69573"/>
                    <a:pt x="146213" y="73864"/>
                    <a:pt x="149761" y="79806"/>
                  </a:cubicBezTo>
                  <a:cubicBezTo>
                    <a:pt x="157519" y="92846"/>
                    <a:pt x="162636" y="106875"/>
                    <a:pt x="162388" y="123051"/>
                  </a:cubicBezTo>
                  <a:cubicBezTo>
                    <a:pt x="162141" y="141619"/>
                    <a:pt x="159252" y="159610"/>
                    <a:pt x="156281" y="177683"/>
                  </a:cubicBezTo>
                  <a:cubicBezTo>
                    <a:pt x="155291" y="183625"/>
                    <a:pt x="155126" y="189402"/>
                    <a:pt x="151082" y="193859"/>
                  </a:cubicBezTo>
                  <a:cubicBezTo>
                    <a:pt x="149349" y="195757"/>
                    <a:pt x="146543" y="199058"/>
                    <a:pt x="145635" y="198645"/>
                  </a:cubicBezTo>
                  <a:cubicBezTo>
                    <a:pt x="143077" y="197325"/>
                    <a:pt x="140106" y="194767"/>
                    <a:pt x="139281" y="192043"/>
                  </a:cubicBezTo>
                  <a:cubicBezTo>
                    <a:pt x="137300" y="185359"/>
                    <a:pt x="135897" y="178344"/>
                    <a:pt x="135319" y="171411"/>
                  </a:cubicBezTo>
                  <a:cubicBezTo>
                    <a:pt x="134081" y="158207"/>
                    <a:pt x="134081" y="144838"/>
                    <a:pt x="132596" y="131633"/>
                  </a:cubicBezTo>
                  <a:cubicBezTo>
                    <a:pt x="131193" y="118594"/>
                    <a:pt x="129130" y="105637"/>
                    <a:pt x="126489" y="92846"/>
                  </a:cubicBezTo>
                  <a:cubicBezTo>
                    <a:pt x="124591" y="83768"/>
                    <a:pt x="119557" y="80054"/>
                    <a:pt x="112047" y="83107"/>
                  </a:cubicBezTo>
                  <a:cubicBezTo>
                    <a:pt x="111056" y="83520"/>
                    <a:pt x="109983" y="84428"/>
                    <a:pt x="109488" y="85418"/>
                  </a:cubicBezTo>
                  <a:cubicBezTo>
                    <a:pt x="104041" y="97302"/>
                    <a:pt x="93891" y="104317"/>
                    <a:pt x="84978" y="112405"/>
                  </a:cubicBezTo>
                  <a:cubicBezTo>
                    <a:pt x="74249" y="122225"/>
                    <a:pt x="62860" y="131138"/>
                    <a:pt x="51719" y="140464"/>
                  </a:cubicBezTo>
                  <a:cubicBezTo>
                    <a:pt x="49986" y="141867"/>
                    <a:pt x="48501" y="143847"/>
                    <a:pt x="46520" y="144508"/>
                  </a:cubicBezTo>
                  <a:cubicBezTo>
                    <a:pt x="44209" y="145333"/>
                    <a:pt x="40248" y="146076"/>
                    <a:pt x="39340" y="144920"/>
                  </a:cubicBezTo>
                  <a:cubicBezTo>
                    <a:pt x="37525" y="142444"/>
                    <a:pt x="34306" y="140134"/>
                    <a:pt x="36782" y="135100"/>
                  </a:cubicBezTo>
                  <a:cubicBezTo>
                    <a:pt x="44044" y="120575"/>
                    <a:pt x="50894" y="105720"/>
                    <a:pt x="62530" y="94496"/>
                  </a:cubicBezTo>
                  <a:cubicBezTo>
                    <a:pt x="67730" y="89545"/>
                    <a:pt x="73011" y="84841"/>
                    <a:pt x="78376" y="80136"/>
                  </a:cubicBezTo>
                  <a:cubicBezTo>
                    <a:pt x="82172" y="76753"/>
                    <a:pt x="78376" y="74525"/>
                    <a:pt x="76808" y="73947"/>
                  </a:cubicBezTo>
                  <a:cubicBezTo>
                    <a:pt x="58074" y="66767"/>
                    <a:pt x="44044" y="51335"/>
                    <a:pt x="26549" y="42091"/>
                  </a:cubicBezTo>
                  <a:cubicBezTo>
                    <a:pt x="21019" y="39121"/>
                    <a:pt x="15077" y="36975"/>
                    <a:pt x="9383" y="34169"/>
                  </a:cubicBezTo>
                  <a:cubicBezTo>
                    <a:pt x="7155" y="33096"/>
                    <a:pt x="4514" y="31858"/>
                    <a:pt x="3193" y="29795"/>
                  </a:cubicBezTo>
                  <a:cubicBezTo>
                    <a:pt x="1213" y="26741"/>
                    <a:pt x="-1841" y="23358"/>
                    <a:pt x="1460" y="19066"/>
                  </a:cubicBezTo>
                  <a:cubicBezTo>
                    <a:pt x="5092" y="14527"/>
                    <a:pt x="9548" y="14940"/>
                    <a:pt x="13509" y="17581"/>
                  </a:cubicBezTo>
                  <a:cubicBezTo>
                    <a:pt x="32078" y="29795"/>
                    <a:pt x="50399" y="42669"/>
                    <a:pt x="69133" y="54636"/>
                  </a:cubicBezTo>
                  <a:cubicBezTo>
                    <a:pt x="77055" y="59670"/>
                    <a:pt x="85803" y="63218"/>
                    <a:pt x="94386" y="67097"/>
                  </a:cubicBezTo>
                  <a:cubicBezTo>
                    <a:pt x="98265" y="68830"/>
                    <a:pt x="99668" y="65199"/>
                    <a:pt x="100740" y="62311"/>
                  </a:cubicBezTo>
                  <a:cubicBezTo>
                    <a:pt x="107343" y="45145"/>
                    <a:pt x="118566" y="31445"/>
                    <a:pt x="129955" y="17994"/>
                  </a:cubicBezTo>
                  <a:cubicBezTo>
                    <a:pt x="139115" y="7183"/>
                    <a:pt x="151082" y="3221"/>
                    <a:pt x="163956" y="1323"/>
                  </a:cubicBezTo>
                  <a:cubicBezTo>
                    <a:pt x="169073" y="580"/>
                    <a:pt x="174272" y="168"/>
                    <a:pt x="179389" y="3"/>
                  </a:cubicBezTo>
                  <a:close/>
                  <a:moveTo>
                    <a:pt x="157354" y="22368"/>
                  </a:moveTo>
                  <a:cubicBezTo>
                    <a:pt x="158592" y="21295"/>
                    <a:pt x="159500" y="19892"/>
                    <a:pt x="160573" y="18654"/>
                  </a:cubicBezTo>
                  <a:cubicBezTo>
                    <a:pt x="158757" y="18241"/>
                    <a:pt x="156529" y="17003"/>
                    <a:pt x="155291" y="17663"/>
                  </a:cubicBezTo>
                  <a:cubicBezTo>
                    <a:pt x="149514" y="20717"/>
                    <a:pt x="143985" y="24348"/>
                    <a:pt x="137713" y="28392"/>
                  </a:cubicBezTo>
                  <a:cubicBezTo>
                    <a:pt x="131688" y="35324"/>
                    <a:pt x="125499" y="42174"/>
                    <a:pt x="119639" y="49271"/>
                  </a:cubicBezTo>
                  <a:cubicBezTo>
                    <a:pt x="117906" y="51335"/>
                    <a:pt x="116751" y="54058"/>
                    <a:pt x="115760" y="56699"/>
                  </a:cubicBezTo>
                  <a:cubicBezTo>
                    <a:pt x="115430" y="57524"/>
                    <a:pt x="116503" y="58927"/>
                    <a:pt x="116916" y="60000"/>
                  </a:cubicBezTo>
                  <a:cubicBezTo>
                    <a:pt x="117741" y="59505"/>
                    <a:pt x="118814" y="59175"/>
                    <a:pt x="119474" y="58432"/>
                  </a:cubicBezTo>
                  <a:cubicBezTo>
                    <a:pt x="125829" y="52160"/>
                    <a:pt x="132018" y="45640"/>
                    <a:pt x="138455" y="39451"/>
                  </a:cubicBezTo>
                  <a:cubicBezTo>
                    <a:pt x="144645" y="33591"/>
                    <a:pt x="151082" y="28062"/>
                    <a:pt x="157354" y="22368"/>
                  </a:cubicBezTo>
                  <a:close/>
                  <a:moveTo>
                    <a:pt x="148689" y="161921"/>
                  </a:moveTo>
                  <a:cubicBezTo>
                    <a:pt x="150587" y="142444"/>
                    <a:pt x="153723" y="122968"/>
                    <a:pt x="148689" y="102171"/>
                  </a:cubicBezTo>
                  <a:cubicBezTo>
                    <a:pt x="146625" y="97632"/>
                    <a:pt x="144727" y="92928"/>
                    <a:pt x="142499" y="88472"/>
                  </a:cubicBezTo>
                  <a:cubicBezTo>
                    <a:pt x="141756" y="86986"/>
                    <a:pt x="140271" y="85996"/>
                    <a:pt x="139198" y="84758"/>
                  </a:cubicBezTo>
                  <a:cubicBezTo>
                    <a:pt x="138703" y="86491"/>
                    <a:pt x="137547" y="88389"/>
                    <a:pt x="137795" y="89957"/>
                  </a:cubicBezTo>
                  <a:cubicBezTo>
                    <a:pt x="138538" y="94331"/>
                    <a:pt x="139776" y="98705"/>
                    <a:pt x="140931" y="102996"/>
                  </a:cubicBezTo>
                  <a:cubicBezTo>
                    <a:pt x="144315" y="116036"/>
                    <a:pt x="143985" y="129405"/>
                    <a:pt x="143902" y="142775"/>
                  </a:cubicBezTo>
                  <a:cubicBezTo>
                    <a:pt x="143902" y="149212"/>
                    <a:pt x="144562" y="155566"/>
                    <a:pt x="145140" y="162003"/>
                  </a:cubicBezTo>
                  <a:cubicBezTo>
                    <a:pt x="145140" y="162911"/>
                    <a:pt x="146460" y="163654"/>
                    <a:pt x="147121" y="164479"/>
                  </a:cubicBezTo>
                  <a:cubicBezTo>
                    <a:pt x="147616" y="163571"/>
                    <a:pt x="148524" y="162746"/>
                    <a:pt x="148606" y="161838"/>
                  </a:cubicBezTo>
                  <a:close/>
                  <a:moveTo>
                    <a:pt x="88609" y="95321"/>
                  </a:moveTo>
                  <a:cubicBezTo>
                    <a:pt x="88609" y="95321"/>
                    <a:pt x="87949" y="93588"/>
                    <a:pt x="87619" y="93671"/>
                  </a:cubicBezTo>
                  <a:cubicBezTo>
                    <a:pt x="85060" y="93753"/>
                    <a:pt x="81842" y="93176"/>
                    <a:pt x="80109" y="94579"/>
                  </a:cubicBezTo>
                  <a:cubicBezTo>
                    <a:pt x="73506" y="100026"/>
                    <a:pt x="67234" y="105967"/>
                    <a:pt x="61292" y="112240"/>
                  </a:cubicBezTo>
                  <a:cubicBezTo>
                    <a:pt x="60055" y="113477"/>
                    <a:pt x="60467" y="116613"/>
                    <a:pt x="60055" y="118842"/>
                  </a:cubicBezTo>
                  <a:cubicBezTo>
                    <a:pt x="61623" y="117934"/>
                    <a:pt x="63191" y="116944"/>
                    <a:pt x="65419" y="115376"/>
                  </a:cubicBezTo>
                  <a:cubicBezTo>
                    <a:pt x="72516" y="109516"/>
                    <a:pt x="79696" y="103574"/>
                    <a:pt x="86711" y="97715"/>
                  </a:cubicBezTo>
                  <a:cubicBezTo>
                    <a:pt x="87454" y="97055"/>
                    <a:pt x="88196" y="96312"/>
                    <a:pt x="88609" y="95404"/>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2" name="フリーフォーム: 図形 151">
              <a:extLst>
                <a:ext uri="{FF2B5EF4-FFF2-40B4-BE49-F238E27FC236}">
                  <a16:creationId xmlns:a16="http://schemas.microsoft.com/office/drawing/2014/main" id="{F1CA7AF0-4F26-5228-0C71-6F37E0967970}"/>
                </a:ext>
              </a:extLst>
            </p:cNvPr>
            <p:cNvSpPr/>
            <p:nvPr/>
          </p:nvSpPr>
          <p:spPr>
            <a:xfrm>
              <a:off x="3066387" y="1028534"/>
              <a:ext cx="172246" cy="241300"/>
            </a:xfrm>
            <a:custGeom>
              <a:avLst/>
              <a:gdLst>
                <a:gd name="connsiteX0" fmla="*/ 171616 w 172246"/>
                <a:gd name="connsiteY0" fmla="*/ 117106 h 241300"/>
                <a:gd name="connsiteX1" fmla="*/ 167490 w 172246"/>
                <a:gd name="connsiteY1" fmla="*/ 137408 h 241300"/>
                <a:gd name="connsiteX2" fmla="*/ 150572 w 172246"/>
                <a:gd name="connsiteY2" fmla="*/ 182632 h 241300"/>
                <a:gd name="connsiteX3" fmla="*/ 150489 w 172246"/>
                <a:gd name="connsiteY3" fmla="*/ 183045 h 241300"/>
                <a:gd name="connsiteX4" fmla="*/ 140834 w 172246"/>
                <a:gd name="connsiteY4" fmla="*/ 217789 h 241300"/>
                <a:gd name="connsiteX5" fmla="*/ 120037 w 172246"/>
                <a:gd name="connsiteY5" fmla="*/ 234542 h 241300"/>
                <a:gd name="connsiteX6" fmla="*/ 110711 w 172246"/>
                <a:gd name="connsiteY6" fmla="*/ 235780 h 241300"/>
                <a:gd name="connsiteX7" fmla="*/ 96269 w 172246"/>
                <a:gd name="connsiteY7" fmla="*/ 238091 h 241300"/>
                <a:gd name="connsiteX8" fmla="*/ 89667 w 172246"/>
                <a:gd name="connsiteY8" fmla="*/ 238421 h 241300"/>
                <a:gd name="connsiteX9" fmla="*/ 61360 w 172246"/>
                <a:gd name="connsiteY9" fmla="*/ 240401 h 241300"/>
                <a:gd name="connsiteX10" fmla="*/ 28019 w 172246"/>
                <a:gd name="connsiteY10" fmla="*/ 220347 h 241300"/>
                <a:gd name="connsiteX11" fmla="*/ 16961 w 172246"/>
                <a:gd name="connsiteY11" fmla="*/ 178506 h 241300"/>
                <a:gd name="connsiteX12" fmla="*/ 13329 w 172246"/>
                <a:gd name="connsiteY12" fmla="*/ 160350 h 241300"/>
                <a:gd name="connsiteX13" fmla="*/ 5737 w 172246"/>
                <a:gd name="connsiteY13" fmla="*/ 155316 h 241300"/>
                <a:gd name="connsiteX14" fmla="*/ 43 w 172246"/>
                <a:gd name="connsiteY14" fmla="*/ 152263 h 241300"/>
                <a:gd name="connsiteX15" fmla="*/ 703 w 172246"/>
                <a:gd name="connsiteY15" fmla="*/ 149292 h 241300"/>
                <a:gd name="connsiteX16" fmla="*/ 3591 w 172246"/>
                <a:gd name="connsiteY16" fmla="*/ 128742 h 241300"/>
                <a:gd name="connsiteX17" fmla="*/ 9203 w 172246"/>
                <a:gd name="connsiteY17" fmla="*/ 120985 h 241300"/>
                <a:gd name="connsiteX18" fmla="*/ 16630 w 172246"/>
                <a:gd name="connsiteY18" fmla="*/ 106377 h 241300"/>
                <a:gd name="connsiteX19" fmla="*/ 10936 w 172246"/>
                <a:gd name="connsiteY19" fmla="*/ 102746 h 241300"/>
                <a:gd name="connsiteX20" fmla="*/ 5572 w 172246"/>
                <a:gd name="connsiteY20" fmla="*/ 98372 h 241300"/>
                <a:gd name="connsiteX21" fmla="*/ 5737 w 172246"/>
                <a:gd name="connsiteY21" fmla="*/ 96062 h 241300"/>
                <a:gd name="connsiteX22" fmla="*/ 8460 w 172246"/>
                <a:gd name="connsiteY22" fmla="*/ 55623 h 241300"/>
                <a:gd name="connsiteX23" fmla="*/ 13494 w 172246"/>
                <a:gd name="connsiteY23" fmla="*/ 19641 h 241300"/>
                <a:gd name="connsiteX24" fmla="*/ 21087 w 172246"/>
                <a:gd name="connsiteY24" fmla="*/ 19394 h 241300"/>
                <a:gd name="connsiteX25" fmla="*/ 33631 w 172246"/>
                <a:gd name="connsiteY25" fmla="*/ 29875 h 241300"/>
                <a:gd name="connsiteX26" fmla="*/ 81744 w 172246"/>
                <a:gd name="connsiteY26" fmla="*/ 39200 h 241300"/>
                <a:gd name="connsiteX27" fmla="*/ 111619 w 172246"/>
                <a:gd name="connsiteY27" fmla="*/ 29215 h 241300"/>
                <a:gd name="connsiteX28" fmla="*/ 128042 w 172246"/>
                <a:gd name="connsiteY28" fmla="*/ 19311 h 241300"/>
                <a:gd name="connsiteX29" fmla="*/ 150654 w 172246"/>
                <a:gd name="connsiteY29" fmla="*/ 1568 h 241300"/>
                <a:gd name="connsiteX30" fmla="*/ 154038 w 172246"/>
                <a:gd name="connsiteY30" fmla="*/ 0 h 241300"/>
                <a:gd name="connsiteX31" fmla="*/ 155441 w 172246"/>
                <a:gd name="connsiteY31" fmla="*/ 3961 h 241300"/>
                <a:gd name="connsiteX32" fmla="*/ 162373 w 172246"/>
                <a:gd name="connsiteY32" fmla="*/ 67094 h 241300"/>
                <a:gd name="connsiteX33" fmla="*/ 171781 w 172246"/>
                <a:gd name="connsiteY33" fmla="*/ 117023 h 241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72246" h="241300">
                  <a:moveTo>
                    <a:pt x="171616" y="117106"/>
                  </a:moveTo>
                  <a:cubicBezTo>
                    <a:pt x="173597" y="125276"/>
                    <a:pt x="170543" y="131548"/>
                    <a:pt x="167490" y="137408"/>
                  </a:cubicBezTo>
                  <a:cubicBezTo>
                    <a:pt x="159980" y="151767"/>
                    <a:pt x="154863" y="166952"/>
                    <a:pt x="150572" y="182632"/>
                  </a:cubicBezTo>
                  <a:cubicBezTo>
                    <a:pt x="150572" y="182797"/>
                    <a:pt x="150489" y="182963"/>
                    <a:pt x="150489" y="183045"/>
                  </a:cubicBezTo>
                  <a:cubicBezTo>
                    <a:pt x="147271" y="194599"/>
                    <a:pt x="143887" y="206153"/>
                    <a:pt x="140834" y="217789"/>
                  </a:cubicBezTo>
                  <a:cubicBezTo>
                    <a:pt x="138275" y="227610"/>
                    <a:pt x="129858" y="235450"/>
                    <a:pt x="120037" y="234542"/>
                  </a:cubicBezTo>
                  <a:cubicBezTo>
                    <a:pt x="116983" y="234294"/>
                    <a:pt x="113847" y="235285"/>
                    <a:pt x="110711" y="235780"/>
                  </a:cubicBezTo>
                  <a:cubicBezTo>
                    <a:pt x="105100" y="236523"/>
                    <a:pt x="100726" y="237430"/>
                    <a:pt x="96269" y="238091"/>
                  </a:cubicBezTo>
                  <a:cubicBezTo>
                    <a:pt x="94123" y="238421"/>
                    <a:pt x="91895" y="238338"/>
                    <a:pt x="89667" y="238421"/>
                  </a:cubicBezTo>
                  <a:cubicBezTo>
                    <a:pt x="80176" y="238998"/>
                    <a:pt x="70521" y="238338"/>
                    <a:pt x="61360" y="240401"/>
                  </a:cubicBezTo>
                  <a:cubicBezTo>
                    <a:pt x="46010" y="243950"/>
                    <a:pt x="32641" y="236935"/>
                    <a:pt x="28019" y="220347"/>
                  </a:cubicBezTo>
                  <a:cubicBezTo>
                    <a:pt x="24140" y="206483"/>
                    <a:pt x="20509" y="192453"/>
                    <a:pt x="16961" y="178506"/>
                  </a:cubicBezTo>
                  <a:cubicBezTo>
                    <a:pt x="15475" y="172564"/>
                    <a:pt x="14320" y="166457"/>
                    <a:pt x="13329" y="160350"/>
                  </a:cubicBezTo>
                  <a:cubicBezTo>
                    <a:pt x="12504" y="155316"/>
                    <a:pt x="9368" y="154986"/>
                    <a:pt x="5737" y="155316"/>
                  </a:cubicBezTo>
                  <a:cubicBezTo>
                    <a:pt x="2271" y="155646"/>
                    <a:pt x="-370" y="156059"/>
                    <a:pt x="43" y="152263"/>
                  </a:cubicBezTo>
                  <a:cubicBezTo>
                    <a:pt x="125" y="151520"/>
                    <a:pt x="373" y="150529"/>
                    <a:pt x="703" y="149292"/>
                  </a:cubicBezTo>
                  <a:cubicBezTo>
                    <a:pt x="2683" y="142854"/>
                    <a:pt x="2106" y="135510"/>
                    <a:pt x="3591" y="128742"/>
                  </a:cubicBezTo>
                  <a:cubicBezTo>
                    <a:pt x="4251" y="125771"/>
                    <a:pt x="6727" y="122388"/>
                    <a:pt x="9203" y="120985"/>
                  </a:cubicBezTo>
                  <a:cubicBezTo>
                    <a:pt x="14980" y="117766"/>
                    <a:pt x="14320" y="111329"/>
                    <a:pt x="16630" y="106377"/>
                  </a:cubicBezTo>
                  <a:cubicBezTo>
                    <a:pt x="16713" y="106212"/>
                    <a:pt x="12834" y="102581"/>
                    <a:pt x="10936" y="102746"/>
                  </a:cubicBezTo>
                  <a:cubicBezTo>
                    <a:pt x="6645" y="102994"/>
                    <a:pt x="5572" y="101756"/>
                    <a:pt x="5572" y="98372"/>
                  </a:cubicBezTo>
                  <a:cubicBezTo>
                    <a:pt x="5572" y="97712"/>
                    <a:pt x="5572" y="96887"/>
                    <a:pt x="5737" y="96062"/>
                  </a:cubicBezTo>
                  <a:cubicBezTo>
                    <a:pt x="7057" y="82610"/>
                    <a:pt x="7222" y="69075"/>
                    <a:pt x="8460" y="55623"/>
                  </a:cubicBezTo>
                  <a:cubicBezTo>
                    <a:pt x="9616" y="43574"/>
                    <a:pt x="11101" y="31443"/>
                    <a:pt x="13494" y="19641"/>
                  </a:cubicBezTo>
                  <a:cubicBezTo>
                    <a:pt x="14732" y="13534"/>
                    <a:pt x="18776" y="17661"/>
                    <a:pt x="21087" y="19394"/>
                  </a:cubicBezTo>
                  <a:cubicBezTo>
                    <a:pt x="25461" y="22695"/>
                    <a:pt x="29340" y="26656"/>
                    <a:pt x="33631" y="29875"/>
                  </a:cubicBezTo>
                  <a:cubicBezTo>
                    <a:pt x="48321" y="40933"/>
                    <a:pt x="64496" y="42667"/>
                    <a:pt x="81744" y="39200"/>
                  </a:cubicBezTo>
                  <a:cubicBezTo>
                    <a:pt x="92143" y="37137"/>
                    <a:pt x="102129" y="33836"/>
                    <a:pt x="111619" y="29215"/>
                  </a:cubicBezTo>
                  <a:cubicBezTo>
                    <a:pt x="117314" y="26409"/>
                    <a:pt x="122760" y="23108"/>
                    <a:pt x="128042" y="19311"/>
                  </a:cubicBezTo>
                  <a:cubicBezTo>
                    <a:pt x="135800" y="13700"/>
                    <a:pt x="143062" y="7427"/>
                    <a:pt x="150654" y="1568"/>
                  </a:cubicBezTo>
                  <a:cubicBezTo>
                    <a:pt x="151645" y="825"/>
                    <a:pt x="152883" y="495"/>
                    <a:pt x="154038" y="0"/>
                  </a:cubicBezTo>
                  <a:cubicBezTo>
                    <a:pt x="154533" y="1320"/>
                    <a:pt x="155524" y="2723"/>
                    <a:pt x="155441" y="3961"/>
                  </a:cubicBezTo>
                  <a:cubicBezTo>
                    <a:pt x="153378" y="25583"/>
                    <a:pt x="158164" y="46215"/>
                    <a:pt x="162373" y="67094"/>
                  </a:cubicBezTo>
                  <a:cubicBezTo>
                    <a:pt x="165674" y="83683"/>
                    <a:pt x="167820" y="100601"/>
                    <a:pt x="171781" y="117023"/>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3" name="フリーフォーム: 図形 152">
              <a:extLst>
                <a:ext uri="{FF2B5EF4-FFF2-40B4-BE49-F238E27FC236}">
                  <a16:creationId xmlns:a16="http://schemas.microsoft.com/office/drawing/2014/main" id="{6F456CE2-D178-B41C-DD37-78F57151DA4E}"/>
                </a:ext>
              </a:extLst>
            </p:cNvPr>
            <p:cNvSpPr/>
            <p:nvPr/>
          </p:nvSpPr>
          <p:spPr>
            <a:xfrm>
              <a:off x="3055370" y="1179889"/>
              <a:ext cx="172813" cy="174709"/>
            </a:xfrm>
            <a:custGeom>
              <a:avLst/>
              <a:gdLst>
                <a:gd name="connsiteX0" fmla="*/ 161425 w 172813"/>
                <a:gd name="connsiteY0" fmla="*/ 31773 h 174709"/>
                <a:gd name="connsiteX1" fmla="*/ 172813 w 172813"/>
                <a:gd name="connsiteY1" fmla="*/ 35487 h 174709"/>
                <a:gd name="connsiteX2" fmla="*/ 160187 w 172813"/>
                <a:gd name="connsiteY2" fmla="*/ 87891 h 174709"/>
                <a:gd name="connsiteX3" fmla="*/ 153172 w 172813"/>
                <a:gd name="connsiteY3" fmla="*/ 103159 h 174709"/>
                <a:gd name="connsiteX4" fmla="*/ 145414 w 172813"/>
                <a:gd name="connsiteY4" fmla="*/ 132621 h 174709"/>
                <a:gd name="connsiteX5" fmla="*/ 135099 w 172813"/>
                <a:gd name="connsiteY5" fmla="*/ 129898 h 174709"/>
                <a:gd name="connsiteX6" fmla="*/ 135676 w 172813"/>
                <a:gd name="connsiteY6" fmla="*/ 127339 h 174709"/>
                <a:gd name="connsiteX7" fmla="*/ 132953 w 172813"/>
                <a:gd name="connsiteY7" fmla="*/ 122965 h 174709"/>
                <a:gd name="connsiteX8" fmla="*/ 113724 w 172813"/>
                <a:gd name="connsiteY8" fmla="*/ 125441 h 174709"/>
                <a:gd name="connsiteX9" fmla="*/ 65281 w 172813"/>
                <a:gd name="connsiteY9" fmla="*/ 133281 h 174709"/>
                <a:gd name="connsiteX10" fmla="*/ 60989 w 172813"/>
                <a:gd name="connsiteY10" fmla="*/ 141369 h 174709"/>
                <a:gd name="connsiteX11" fmla="*/ 70067 w 172813"/>
                <a:gd name="connsiteY11" fmla="*/ 170666 h 174709"/>
                <a:gd name="connsiteX12" fmla="*/ 58431 w 172813"/>
                <a:gd name="connsiteY12" fmla="*/ 174710 h 174709"/>
                <a:gd name="connsiteX13" fmla="*/ 47620 w 172813"/>
                <a:gd name="connsiteY13" fmla="*/ 145248 h 174709"/>
                <a:gd name="connsiteX14" fmla="*/ 29051 w 172813"/>
                <a:gd name="connsiteY14" fmla="*/ 85003 h 174709"/>
                <a:gd name="connsiteX15" fmla="*/ 14444 w 172813"/>
                <a:gd name="connsiteY15" fmla="*/ 34826 h 174709"/>
                <a:gd name="connsiteX16" fmla="*/ 4788 w 172813"/>
                <a:gd name="connsiteY16" fmla="*/ 23603 h 174709"/>
                <a:gd name="connsiteX17" fmla="*/ 2 w 172813"/>
                <a:gd name="connsiteY17" fmla="*/ 17331 h 174709"/>
                <a:gd name="connsiteX18" fmla="*/ 1157 w 172813"/>
                <a:gd name="connsiteY18" fmla="*/ 0 h 174709"/>
                <a:gd name="connsiteX19" fmla="*/ 11060 w 172813"/>
                <a:gd name="connsiteY19" fmla="*/ 1073 h 174709"/>
                <a:gd name="connsiteX20" fmla="*/ 16755 w 172813"/>
                <a:gd name="connsiteY20" fmla="*/ 4126 h 174709"/>
                <a:gd name="connsiteX21" fmla="*/ 24347 w 172813"/>
                <a:gd name="connsiteY21" fmla="*/ 9161 h 174709"/>
                <a:gd name="connsiteX22" fmla="*/ 27978 w 172813"/>
                <a:gd name="connsiteY22" fmla="*/ 27316 h 174709"/>
                <a:gd name="connsiteX23" fmla="*/ 39037 w 172813"/>
                <a:gd name="connsiteY23" fmla="*/ 69158 h 174709"/>
                <a:gd name="connsiteX24" fmla="*/ 72378 w 172813"/>
                <a:gd name="connsiteY24" fmla="*/ 89212 h 174709"/>
                <a:gd name="connsiteX25" fmla="*/ 100685 w 172813"/>
                <a:gd name="connsiteY25" fmla="*/ 87231 h 174709"/>
                <a:gd name="connsiteX26" fmla="*/ 107287 w 172813"/>
                <a:gd name="connsiteY26" fmla="*/ 86901 h 174709"/>
                <a:gd name="connsiteX27" fmla="*/ 121729 w 172813"/>
                <a:gd name="connsiteY27" fmla="*/ 84590 h 174709"/>
                <a:gd name="connsiteX28" fmla="*/ 131055 w 172813"/>
                <a:gd name="connsiteY28" fmla="*/ 83352 h 174709"/>
                <a:gd name="connsiteX29" fmla="*/ 151852 w 172813"/>
                <a:gd name="connsiteY29" fmla="*/ 66599 h 174709"/>
                <a:gd name="connsiteX30" fmla="*/ 161507 w 172813"/>
                <a:gd name="connsiteY30" fmla="*/ 31855 h 174709"/>
                <a:gd name="connsiteX31" fmla="*/ 141288 w 172813"/>
                <a:gd name="connsiteY31" fmla="*/ 104149 h 174709"/>
                <a:gd name="connsiteX32" fmla="*/ 144424 w 172813"/>
                <a:gd name="connsiteY32" fmla="*/ 99775 h 174709"/>
                <a:gd name="connsiteX33" fmla="*/ 140380 w 172813"/>
                <a:gd name="connsiteY33" fmla="*/ 97877 h 174709"/>
                <a:gd name="connsiteX34" fmla="*/ 127919 w 172813"/>
                <a:gd name="connsiteY34" fmla="*/ 100353 h 174709"/>
                <a:gd name="connsiteX35" fmla="*/ 115540 w 172813"/>
                <a:gd name="connsiteY35" fmla="*/ 101673 h 174709"/>
                <a:gd name="connsiteX36" fmla="*/ 56450 w 172813"/>
                <a:gd name="connsiteY36" fmla="*/ 105717 h 174709"/>
                <a:gd name="connsiteX37" fmla="*/ 50343 w 172813"/>
                <a:gd name="connsiteY37" fmla="*/ 107285 h 174709"/>
                <a:gd name="connsiteX38" fmla="*/ 53809 w 172813"/>
                <a:gd name="connsiteY38" fmla="*/ 113970 h 174709"/>
                <a:gd name="connsiteX39" fmla="*/ 59009 w 172813"/>
                <a:gd name="connsiteY39" fmla="*/ 116033 h 174709"/>
                <a:gd name="connsiteX40" fmla="*/ 94743 w 172813"/>
                <a:gd name="connsiteY40" fmla="*/ 113392 h 174709"/>
                <a:gd name="connsiteX41" fmla="*/ 129487 w 172813"/>
                <a:gd name="connsiteY41" fmla="*/ 108111 h 174709"/>
                <a:gd name="connsiteX42" fmla="*/ 141371 w 172813"/>
                <a:gd name="connsiteY42" fmla="*/ 104067 h 174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72813" h="174709">
                  <a:moveTo>
                    <a:pt x="161425" y="31773"/>
                  </a:moveTo>
                  <a:lnTo>
                    <a:pt x="172813" y="35487"/>
                  </a:lnTo>
                  <a:cubicBezTo>
                    <a:pt x="167779" y="52652"/>
                    <a:pt x="164726" y="70561"/>
                    <a:pt x="160187" y="87891"/>
                  </a:cubicBezTo>
                  <a:cubicBezTo>
                    <a:pt x="158784" y="93256"/>
                    <a:pt x="154740" y="97795"/>
                    <a:pt x="153172" y="103159"/>
                  </a:cubicBezTo>
                  <a:cubicBezTo>
                    <a:pt x="150284" y="112815"/>
                    <a:pt x="147725" y="122718"/>
                    <a:pt x="145414" y="132621"/>
                  </a:cubicBezTo>
                  <a:lnTo>
                    <a:pt x="135099" y="129898"/>
                  </a:lnTo>
                  <a:cubicBezTo>
                    <a:pt x="135264" y="129072"/>
                    <a:pt x="135511" y="128165"/>
                    <a:pt x="135676" y="127339"/>
                  </a:cubicBezTo>
                  <a:cubicBezTo>
                    <a:pt x="135924" y="126101"/>
                    <a:pt x="133778" y="122965"/>
                    <a:pt x="132953" y="122965"/>
                  </a:cubicBezTo>
                  <a:cubicBezTo>
                    <a:pt x="126516" y="123460"/>
                    <a:pt x="120079" y="124368"/>
                    <a:pt x="113724" y="125441"/>
                  </a:cubicBezTo>
                  <a:cubicBezTo>
                    <a:pt x="97549" y="127999"/>
                    <a:pt x="81456" y="130805"/>
                    <a:pt x="65281" y="133281"/>
                  </a:cubicBezTo>
                  <a:cubicBezTo>
                    <a:pt x="60577" y="134024"/>
                    <a:pt x="59421" y="136417"/>
                    <a:pt x="60989" y="141369"/>
                  </a:cubicBezTo>
                  <a:cubicBezTo>
                    <a:pt x="64043" y="151107"/>
                    <a:pt x="67096" y="160845"/>
                    <a:pt x="70067" y="170666"/>
                  </a:cubicBezTo>
                  <a:lnTo>
                    <a:pt x="58431" y="174710"/>
                  </a:lnTo>
                  <a:cubicBezTo>
                    <a:pt x="55542" y="164641"/>
                    <a:pt x="50838" y="155233"/>
                    <a:pt x="47620" y="145248"/>
                  </a:cubicBezTo>
                  <a:cubicBezTo>
                    <a:pt x="41183" y="125194"/>
                    <a:pt x="35076" y="105057"/>
                    <a:pt x="29051" y="85003"/>
                  </a:cubicBezTo>
                  <a:cubicBezTo>
                    <a:pt x="24017" y="68332"/>
                    <a:pt x="19396" y="51497"/>
                    <a:pt x="14444" y="34826"/>
                  </a:cubicBezTo>
                  <a:cubicBezTo>
                    <a:pt x="12876" y="29627"/>
                    <a:pt x="10730" y="25088"/>
                    <a:pt x="4788" y="23603"/>
                  </a:cubicBezTo>
                  <a:cubicBezTo>
                    <a:pt x="2808" y="23108"/>
                    <a:pt x="-81" y="19476"/>
                    <a:pt x="2" y="17331"/>
                  </a:cubicBezTo>
                  <a:cubicBezTo>
                    <a:pt x="167" y="11554"/>
                    <a:pt x="662" y="5777"/>
                    <a:pt x="1157" y="0"/>
                  </a:cubicBezTo>
                  <a:lnTo>
                    <a:pt x="11060" y="1073"/>
                  </a:lnTo>
                  <a:cubicBezTo>
                    <a:pt x="10648" y="4869"/>
                    <a:pt x="13289" y="4456"/>
                    <a:pt x="16755" y="4126"/>
                  </a:cubicBezTo>
                  <a:cubicBezTo>
                    <a:pt x="20386" y="3796"/>
                    <a:pt x="23522" y="4126"/>
                    <a:pt x="24347" y="9161"/>
                  </a:cubicBezTo>
                  <a:cubicBezTo>
                    <a:pt x="25338" y="15268"/>
                    <a:pt x="26493" y="21374"/>
                    <a:pt x="27978" y="27316"/>
                  </a:cubicBezTo>
                  <a:cubicBezTo>
                    <a:pt x="31527" y="41346"/>
                    <a:pt x="35076" y="55293"/>
                    <a:pt x="39037" y="69158"/>
                  </a:cubicBezTo>
                  <a:cubicBezTo>
                    <a:pt x="43741" y="85663"/>
                    <a:pt x="57110" y="92760"/>
                    <a:pt x="72378" y="89212"/>
                  </a:cubicBezTo>
                  <a:cubicBezTo>
                    <a:pt x="81538" y="87066"/>
                    <a:pt x="91194" y="87809"/>
                    <a:pt x="100685" y="87231"/>
                  </a:cubicBezTo>
                  <a:cubicBezTo>
                    <a:pt x="102913" y="87149"/>
                    <a:pt x="105141" y="87231"/>
                    <a:pt x="107287" y="86901"/>
                  </a:cubicBezTo>
                  <a:cubicBezTo>
                    <a:pt x="111743" y="86241"/>
                    <a:pt x="116117" y="85416"/>
                    <a:pt x="121729" y="84590"/>
                  </a:cubicBezTo>
                  <a:cubicBezTo>
                    <a:pt x="124865" y="84178"/>
                    <a:pt x="128001" y="83105"/>
                    <a:pt x="131055" y="83352"/>
                  </a:cubicBezTo>
                  <a:cubicBezTo>
                    <a:pt x="140793" y="84260"/>
                    <a:pt x="149293" y="76420"/>
                    <a:pt x="151852" y="66599"/>
                  </a:cubicBezTo>
                  <a:cubicBezTo>
                    <a:pt x="154823" y="54963"/>
                    <a:pt x="158289" y="43409"/>
                    <a:pt x="161507" y="31855"/>
                  </a:cubicBezTo>
                  <a:close/>
                  <a:moveTo>
                    <a:pt x="141288" y="104149"/>
                  </a:moveTo>
                  <a:cubicBezTo>
                    <a:pt x="142691" y="103572"/>
                    <a:pt x="143434" y="101261"/>
                    <a:pt x="144424" y="99775"/>
                  </a:cubicBezTo>
                  <a:cubicBezTo>
                    <a:pt x="143104" y="99115"/>
                    <a:pt x="141618" y="97712"/>
                    <a:pt x="140380" y="97877"/>
                  </a:cubicBezTo>
                  <a:cubicBezTo>
                    <a:pt x="136584" y="98372"/>
                    <a:pt x="132870" y="99528"/>
                    <a:pt x="127919" y="100353"/>
                  </a:cubicBezTo>
                  <a:cubicBezTo>
                    <a:pt x="123792" y="100765"/>
                    <a:pt x="119666" y="101343"/>
                    <a:pt x="115540" y="101673"/>
                  </a:cubicBezTo>
                  <a:cubicBezTo>
                    <a:pt x="95816" y="103076"/>
                    <a:pt x="76092" y="104314"/>
                    <a:pt x="56450" y="105717"/>
                  </a:cubicBezTo>
                  <a:cubicBezTo>
                    <a:pt x="54387" y="105882"/>
                    <a:pt x="52406" y="106790"/>
                    <a:pt x="50343" y="107285"/>
                  </a:cubicBezTo>
                  <a:cubicBezTo>
                    <a:pt x="51416" y="109513"/>
                    <a:pt x="52159" y="112237"/>
                    <a:pt x="53809" y="113970"/>
                  </a:cubicBezTo>
                  <a:cubicBezTo>
                    <a:pt x="54965" y="115290"/>
                    <a:pt x="57276" y="116116"/>
                    <a:pt x="59009" y="116033"/>
                  </a:cubicBezTo>
                  <a:cubicBezTo>
                    <a:pt x="70975" y="115373"/>
                    <a:pt x="82859" y="114713"/>
                    <a:pt x="94743" y="113392"/>
                  </a:cubicBezTo>
                  <a:cubicBezTo>
                    <a:pt x="106379" y="112072"/>
                    <a:pt x="117933" y="110174"/>
                    <a:pt x="129487" y="108111"/>
                  </a:cubicBezTo>
                  <a:cubicBezTo>
                    <a:pt x="133531" y="107368"/>
                    <a:pt x="137574" y="105882"/>
                    <a:pt x="141371" y="10406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4" name="フリーフォーム: 図形 153">
              <a:extLst>
                <a:ext uri="{FF2B5EF4-FFF2-40B4-BE49-F238E27FC236}">
                  <a16:creationId xmlns:a16="http://schemas.microsoft.com/office/drawing/2014/main" id="{9F689048-ED59-7592-F0A4-23057540F905}"/>
                </a:ext>
              </a:extLst>
            </p:cNvPr>
            <p:cNvSpPr/>
            <p:nvPr/>
          </p:nvSpPr>
          <p:spPr>
            <a:xfrm>
              <a:off x="3174953" y="1016816"/>
              <a:ext cx="45389" cy="41098"/>
            </a:xfrm>
            <a:custGeom>
              <a:avLst/>
              <a:gdLst>
                <a:gd name="connsiteX0" fmla="*/ 43904 w 45389"/>
                <a:gd name="connsiteY0" fmla="*/ 4787 h 41098"/>
                <a:gd name="connsiteX1" fmla="*/ 45390 w 45389"/>
                <a:gd name="connsiteY1" fmla="*/ 11884 h 41098"/>
                <a:gd name="connsiteX2" fmla="*/ 42006 w 45389"/>
                <a:gd name="connsiteY2" fmla="*/ 13452 h 41098"/>
                <a:gd name="connsiteX3" fmla="*/ 19394 w 45389"/>
                <a:gd name="connsiteY3" fmla="*/ 31195 h 41098"/>
                <a:gd name="connsiteX4" fmla="*/ 2971 w 45389"/>
                <a:gd name="connsiteY4" fmla="*/ 41099 h 41098"/>
                <a:gd name="connsiteX5" fmla="*/ 0 w 45389"/>
                <a:gd name="connsiteY5" fmla="*/ 34909 h 41098"/>
                <a:gd name="connsiteX6" fmla="*/ 4374 w 45389"/>
                <a:gd name="connsiteY6" fmla="*/ 32598 h 41098"/>
                <a:gd name="connsiteX7" fmla="*/ 5034 w 45389"/>
                <a:gd name="connsiteY7" fmla="*/ 30453 h 41098"/>
                <a:gd name="connsiteX8" fmla="*/ 4374 w 45389"/>
                <a:gd name="connsiteY8" fmla="*/ 30700 h 41098"/>
                <a:gd name="connsiteX9" fmla="*/ 1816 w 45389"/>
                <a:gd name="connsiteY9" fmla="*/ 21622 h 41098"/>
                <a:gd name="connsiteX10" fmla="*/ 25253 w 45389"/>
                <a:gd name="connsiteY10" fmla="*/ 7180 h 41098"/>
                <a:gd name="connsiteX11" fmla="*/ 34744 w 45389"/>
                <a:gd name="connsiteY11" fmla="*/ 0 h 41098"/>
                <a:gd name="connsiteX12" fmla="*/ 42584 w 45389"/>
                <a:gd name="connsiteY12" fmla="*/ 2228 h 41098"/>
                <a:gd name="connsiteX13" fmla="*/ 43904 w 45389"/>
                <a:gd name="connsiteY13" fmla="*/ 4787 h 41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5389" h="41098">
                  <a:moveTo>
                    <a:pt x="43904" y="4787"/>
                  </a:moveTo>
                  <a:lnTo>
                    <a:pt x="45390" y="11884"/>
                  </a:lnTo>
                  <a:cubicBezTo>
                    <a:pt x="44235" y="12379"/>
                    <a:pt x="42997" y="12709"/>
                    <a:pt x="42006" y="13452"/>
                  </a:cubicBezTo>
                  <a:cubicBezTo>
                    <a:pt x="34414" y="19311"/>
                    <a:pt x="27151" y="25583"/>
                    <a:pt x="19394" y="31195"/>
                  </a:cubicBezTo>
                  <a:cubicBezTo>
                    <a:pt x="14112" y="34991"/>
                    <a:pt x="8665" y="38293"/>
                    <a:pt x="2971" y="41099"/>
                  </a:cubicBezTo>
                  <a:lnTo>
                    <a:pt x="0" y="34909"/>
                  </a:lnTo>
                  <a:cubicBezTo>
                    <a:pt x="1485" y="34909"/>
                    <a:pt x="2888" y="32928"/>
                    <a:pt x="4374" y="32598"/>
                  </a:cubicBezTo>
                  <a:cubicBezTo>
                    <a:pt x="4704" y="32598"/>
                    <a:pt x="4787" y="31195"/>
                    <a:pt x="5034" y="30453"/>
                  </a:cubicBezTo>
                  <a:lnTo>
                    <a:pt x="4374" y="30700"/>
                  </a:lnTo>
                  <a:lnTo>
                    <a:pt x="1816" y="21622"/>
                  </a:lnTo>
                  <a:cubicBezTo>
                    <a:pt x="9903" y="17331"/>
                    <a:pt x="17743" y="12462"/>
                    <a:pt x="25253" y="7180"/>
                  </a:cubicBezTo>
                  <a:cubicBezTo>
                    <a:pt x="28472" y="4869"/>
                    <a:pt x="31608" y="2476"/>
                    <a:pt x="34744" y="0"/>
                  </a:cubicBezTo>
                  <a:lnTo>
                    <a:pt x="42584" y="2228"/>
                  </a:lnTo>
                  <a:cubicBezTo>
                    <a:pt x="42997" y="3054"/>
                    <a:pt x="43492" y="3879"/>
                    <a:pt x="43904" y="478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5" name="フリーフォーム: 図形 154">
              <a:extLst>
                <a:ext uri="{FF2B5EF4-FFF2-40B4-BE49-F238E27FC236}">
                  <a16:creationId xmlns:a16="http://schemas.microsoft.com/office/drawing/2014/main" id="{832B3B6B-352F-4E5D-CE37-56AF02C90706}"/>
                </a:ext>
              </a:extLst>
            </p:cNvPr>
            <p:cNvSpPr/>
            <p:nvPr/>
          </p:nvSpPr>
          <p:spPr>
            <a:xfrm>
              <a:off x="3120403" y="1533105"/>
              <a:ext cx="97712" cy="150736"/>
            </a:xfrm>
            <a:custGeom>
              <a:avLst/>
              <a:gdLst>
                <a:gd name="connsiteX0" fmla="*/ 86653 w 97712"/>
                <a:gd name="connsiteY0" fmla="*/ 0 h 150736"/>
                <a:gd name="connsiteX1" fmla="*/ 97712 w 97712"/>
                <a:gd name="connsiteY1" fmla="*/ 4539 h 150736"/>
                <a:gd name="connsiteX2" fmla="*/ 89047 w 97712"/>
                <a:gd name="connsiteY2" fmla="*/ 21209 h 150736"/>
                <a:gd name="connsiteX3" fmla="*/ 64536 w 97712"/>
                <a:gd name="connsiteY3" fmla="*/ 74935 h 150736"/>
                <a:gd name="connsiteX4" fmla="*/ 44895 w 97712"/>
                <a:gd name="connsiteY4" fmla="*/ 120242 h 150736"/>
                <a:gd name="connsiteX5" fmla="*/ 35157 w 97712"/>
                <a:gd name="connsiteY5" fmla="*/ 142277 h 150736"/>
                <a:gd name="connsiteX6" fmla="*/ 25088 w 97712"/>
                <a:gd name="connsiteY6" fmla="*/ 150282 h 150736"/>
                <a:gd name="connsiteX7" fmla="*/ 15763 w 97712"/>
                <a:gd name="connsiteY7" fmla="*/ 139883 h 150736"/>
                <a:gd name="connsiteX8" fmla="*/ 12297 w 97712"/>
                <a:gd name="connsiteY8" fmla="*/ 121645 h 150736"/>
                <a:gd name="connsiteX9" fmla="*/ 3219 w 97712"/>
                <a:gd name="connsiteY9" fmla="*/ 92100 h 150736"/>
                <a:gd name="connsiteX10" fmla="*/ 0 w 97712"/>
                <a:gd name="connsiteY10" fmla="*/ 82362 h 150736"/>
                <a:gd name="connsiteX11" fmla="*/ 10646 w 97712"/>
                <a:gd name="connsiteY11" fmla="*/ 80629 h 150736"/>
                <a:gd name="connsiteX12" fmla="*/ 11801 w 97712"/>
                <a:gd name="connsiteY12" fmla="*/ 82775 h 150736"/>
                <a:gd name="connsiteX13" fmla="*/ 19146 w 97712"/>
                <a:gd name="connsiteY13" fmla="*/ 100601 h 150736"/>
                <a:gd name="connsiteX14" fmla="*/ 26161 w 97712"/>
                <a:gd name="connsiteY14" fmla="*/ 117931 h 150736"/>
                <a:gd name="connsiteX15" fmla="*/ 28719 w 97712"/>
                <a:gd name="connsiteY15" fmla="*/ 119912 h 150736"/>
                <a:gd name="connsiteX16" fmla="*/ 30122 w 97712"/>
                <a:gd name="connsiteY16" fmla="*/ 118096 h 150736"/>
                <a:gd name="connsiteX17" fmla="*/ 43079 w 97712"/>
                <a:gd name="connsiteY17" fmla="*/ 86323 h 150736"/>
                <a:gd name="connsiteX18" fmla="*/ 63628 w 97712"/>
                <a:gd name="connsiteY18" fmla="*/ 47948 h 150736"/>
                <a:gd name="connsiteX19" fmla="*/ 74770 w 97712"/>
                <a:gd name="connsiteY19" fmla="*/ 20632 h 150736"/>
                <a:gd name="connsiteX20" fmla="*/ 86488 w 97712"/>
                <a:gd name="connsiteY20" fmla="*/ 82 h 15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7712" h="150736">
                  <a:moveTo>
                    <a:pt x="86653" y="0"/>
                  </a:moveTo>
                  <a:lnTo>
                    <a:pt x="97712" y="4539"/>
                  </a:lnTo>
                  <a:cubicBezTo>
                    <a:pt x="94576" y="9903"/>
                    <a:pt x="91605" y="15433"/>
                    <a:pt x="89047" y="21209"/>
                  </a:cubicBezTo>
                  <a:cubicBezTo>
                    <a:pt x="81124" y="39200"/>
                    <a:pt x="72541" y="56944"/>
                    <a:pt x="64536" y="74935"/>
                  </a:cubicBezTo>
                  <a:cubicBezTo>
                    <a:pt x="57852" y="89954"/>
                    <a:pt x="51497" y="105139"/>
                    <a:pt x="44895" y="120242"/>
                  </a:cubicBezTo>
                  <a:cubicBezTo>
                    <a:pt x="41676" y="127587"/>
                    <a:pt x="38293" y="134849"/>
                    <a:pt x="35157" y="142277"/>
                  </a:cubicBezTo>
                  <a:cubicBezTo>
                    <a:pt x="33093" y="146981"/>
                    <a:pt x="30370" y="152345"/>
                    <a:pt x="25088" y="150282"/>
                  </a:cubicBezTo>
                  <a:cubicBezTo>
                    <a:pt x="21209" y="148714"/>
                    <a:pt x="17496" y="144092"/>
                    <a:pt x="15763" y="139883"/>
                  </a:cubicBezTo>
                  <a:cubicBezTo>
                    <a:pt x="13534" y="134271"/>
                    <a:pt x="13865" y="127587"/>
                    <a:pt x="12297" y="121645"/>
                  </a:cubicBezTo>
                  <a:cubicBezTo>
                    <a:pt x="9656" y="111659"/>
                    <a:pt x="6355" y="101838"/>
                    <a:pt x="3219" y="92100"/>
                  </a:cubicBezTo>
                  <a:cubicBezTo>
                    <a:pt x="2146" y="88882"/>
                    <a:pt x="1073" y="85663"/>
                    <a:pt x="0" y="82362"/>
                  </a:cubicBezTo>
                  <a:lnTo>
                    <a:pt x="10646" y="80629"/>
                  </a:lnTo>
                  <a:cubicBezTo>
                    <a:pt x="10646" y="81372"/>
                    <a:pt x="11471" y="82032"/>
                    <a:pt x="11801" y="82775"/>
                  </a:cubicBezTo>
                  <a:cubicBezTo>
                    <a:pt x="14277" y="88717"/>
                    <a:pt x="16753" y="94659"/>
                    <a:pt x="19146" y="100601"/>
                  </a:cubicBezTo>
                  <a:cubicBezTo>
                    <a:pt x="21457" y="106377"/>
                    <a:pt x="23685" y="112237"/>
                    <a:pt x="26161" y="117931"/>
                  </a:cubicBezTo>
                  <a:cubicBezTo>
                    <a:pt x="26574" y="118839"/>
                    <a:pt x="27729" y="119499"/>
                    <a:pt x="28719" y="119912"/>
                  </a:cubicBezTo>
                  <a:cubicBezTo>
                    <a:pt x="28884" y="119994"/>
                    <a:pt x="29875" y="118756"/>
                    <a:pt x="30122" y="118096"/>
                  </a:cubicBezTo>
                  <a:cubicBezTo>
                    <a:pt x="34414" y="107450"/>
                    <a:pt x="38128" y="96557"/>
                    <a:pt x="43079" y="86323"/>
                  </a:cubicBezTo>
                  <a:cubicBezTo>
                    <a:pt x="49434" y="73284"/>
                    <a:pt x="57191" y="60988"/>
                    <a:pt x="63628" y="47948"/>
                  </a:cubicBezTo>
                  <a:cubicBezTo>
                    <a:pt x="67920" y="39200"/>
                    <a:pt x="70231" y="29215"/>
                    <a:pt x="74770" y="20632"/>
                  </a:cubicBezTo>
                  <a:cubicBezTo>
                    <a:pt x="78483" y="13699"/>
                    <a:pt x="82445" y="6850"/>
                    <a:pt x="86488" y="8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6" name="フリーフォーム: 図形 155">
              <a:extLst>
                <a:ext uri="{FF2B5EF4-FFF2-40B4-BE49-F238E27FC236}">
                  <a16:creationId xmlns:a16="http://schemas.microsoft.com/office/drawing/2014/main" id="{A896FD73-4349-5D91-B819-E24C461F6B3B}"/>
                </a:ext>
              </a:extLst>
            </p:cNvPr>
            <p:cNvSpPr/>
            <p:nvPr/>
          </p:nvSpPr>
          <p:spPr>
            <a:xfrm>
              <a:off x="3171590" y="109405"/>
              <a:ext cx="44874" cy="42526"/>
            </a:xfrm>
            <a:custGeom>
              <a:avLst/>
              <a:gdLst>
                <a:gd name="connsiteX0" fmla="*/ 44874 w 44874"/>
                <a:gd name="connsiteY0" fmla="*/ 1181 h 42526"/>
                <a:gd name="connsiteX1" fmla="*/ 41656 w 44874"/>
                <a:gd name="connsiteY1" fmla="*/ 4894 h 42526"/>
                <a:gd name="connsiteX2" fmla="*/ 22757 w 44874"/>
                <a:gd name="connsiteY2" fmla="*/ 21977 h 42526"/>
                <a:gd name="connsiteX3" fmla="*/ 3776 w 44874"/>
                <a:gd name="connsiteY3" fmla="*/ 40959 h 42526"/>
                <a:gd name="connsiteX4" fmla="*/ 1218 w 44874"/>
                <a:gd name="connsiteY4" fmla="*/ 42527 h 42526"/>
                <a:gd name="connsiteX5" fmla="*/ 62 w 44874"/>
                <a:gd name="connsiteY5" fmla="*/ 39226 h 42526"/>
                <a:gd name="connsiteX6" fmla="*/ 3941 w 44874"/>
                <a:gd name="connsiteY6" fmla="*/ 31798 h 42526"/>
                <a:gd name="connsiteX7" fmla="*/ 22014 w 44874"/>
                <a:gd name="connsiteY7" fmla="*/ 10919 h 42526"/>
                <a:gd name="connsiteX8" fmla="*/ 39593 w 44874"/>
                <a:gd name="connsiteY8" fmla="*/ 190 h 42526"/>
                <a:gd name="connsiteX9" fmla="*/ 44874 w 44874"/>
                <a:gd name="connsiteY9" fmla="*/ 1181 h 425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4874" h="42526">
                  <a:moveTo>
                    <a:pt x="44874" y="1181"/>
                  </a:moveTo>
                  <a:cubicBezTo>
                    <a:pt x="43801" y="2418"/>
                    <a:pt x="42894" y="3821"/>
                    <a:pt x="41656" y="4894"/>
                  </a:cubicBezTo>
                  <a:cubicBezTo>
                    <a:pt x="35384" y="10671"/>
                    <a:pt x="28864" y="16118"/>
                    <a:pt x="22757" y="21977"/>
                  </a:cubicBezTo>
                  <a:cubicBezTo>
                    <a:pt x="16320" y="28167"/>
                    <a:pt x="10130" y="34687"/>
                    <a:pt x="3776" y="40959"/>
                  </a:cubicBezTo>
                  <a:cubicBezTo>
                    <a:pt x="3033" y="41619"/>
                    <a:pt x="2043" y="41949"/>
                    <a:pt x="1218" y="42527"/>
                  </a:cubicBezTo>
                  <a:cubicBezTo>
                    <a:pt x="805" y="41371"/>
                    <a:pt x="-268" y="39968"/>
                    <a:pt x="62" y="39226"/>
                  </a:cubicBezTo>
                  <a:cubicBezTo>
                    <a:pt x="1052" y="36585"/>
                    <a:pt x="2208" y="33861"/>
                    <a:pt x="3941" y="31798"/>
                  </a:cubicBezTo>
                  <a:cubicBezTo>
                    <a:pt x="9800" y="24701"/>
                    <a:pt x="15990" y="17851"/>
                    <a:pt x="22014" y="10919"/>
                  </a:cubicBezTo>
                  <a:cubicBezTo>
                    <a:pt x="28204" y="6875"/>
                    <a:pt x="33733" y="3244"/>
                    <a:pt x="39593" y="190"/>
                  </a:cubicBezTo>
                  <a:cubicBezTo>
                    <a:pt x="40913" y="-470"/>
                    <a:pt x="43141" y="768"/>
                    <a:pt x="44874" y="1181"/>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7" name="フリーフォーム: 図形 156">
              <a:extLst>
                <a:ext uri="{FF2B5EF4-FFF2-40B4-BE49-F238E27FC236}">
                  <a16:creationId xmlns:a16="http://schemas.microsoft.com/office/drawing/2014/main" id="{7E69F149-8079-CC4A-483B-FA34AD65C760}"/>
                </a:ext>
              </a:extLst>
            </p:cNvPr>
            <p:cNvSpPr/>
            <p:nvPr/>
          </p:nvSpPr>
          <p:spPr>
            <a:xfrm>
              <a:off x="3193817" y="176772"/>
              <a:ext cx="13507" cy="79721"/>
            </a:xfrm>
            <a:custGeom>
              <a:avLst/>
              <a:gdLst>
                <a:gd name="connsiteX0" fmla="*/ 10845 w 13507"/>
                <a:gd name="connsiteY0" fmla="*/ 17331 h 79721"/>
                <a:gd name="connsiteX1" fmla="*/ 10845 w 13507"/>
                <a:gd name="connsiteY1" fmla="*/ 77080 h 79721"/>
                <a:gd name="connsiteX2" fmla="*/ 9360 w 13507"/>
                <a:gd name="connsiteY2" fmla="*/ 79721 h 79721"/>
                <a:gd name="connsiteX3" fmla="*/ 7379 w 13507"/>
                <a:gd name="connsiteY3" fmla="*/ 77245 h 79721"/>
                <a:gd name="connsiteX4" fmla="*/ 6141 w 13507"/>
                <a:gd name="connsiteY4" fmla="*/ 58017 h 79721"/>
                <a:gd name="connsiteX5" fmla="*/ 3170 w 13507"/>
                <a:gd name="connsiteY5" fmla="*/ 18238 h 79721"/>
                <a:gd name="connsiteX6" fmla="*/ 34 w 13507"/>
                <a:gd name="connsiteY6" fmla="*/ 5199 h 79721"/>
                <a:gd name="connsiteX7" fmla="*/ 1437 w 13507"/>
                <a:gd name="connsiteY7" fmla="*/ 0 h 79721"/>
                <a:gd name="connsiteX8" fmla="*/ 4738 w 13507"/>
                <a:gd name="connsiteY8" fmla="*/ 3714 h 79721"/>
                <a:gd name="connsiteX9" fmla="*/ 10928 w 13507"/>
                <a:gd name="connsiteY9" fmla="*/ 17413 h 79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507" h="79721">
                  <a:moveTo>
                    <a:pt x="10845" y="17331"/>
                  </a:moveTo>
                  <a:cubicBezTo>
                    <a:pt x="15797" y="38128"/>
                    <a:pt x="12661" y="57604"/>
                    <a:pt x="10845" y="77080"/>
                  </a:cubicBezTo>
                  <a:cubicBezTo>
                    <a:pt x="10763" y="77988"/>
                    <a:pt x="9855" y="78813"/>
                    <a:pt x="9360" y="79721"/>
                  </a:cubicBezTo>
                  <a:cubicBezTo>
                    <a:pt x="8617" y="78896"/>
                    <a:pt x="7379" y="78153"/>
                    <a:pt x="7379" y="77245"/>
                  </a:cubicBezTo>
                  <a:cubicBezTo>
                    <a:pt x="6802" y="70891"/>
                    <a:pt x="6059" y="64454"/>
                    <a:pt x="6141" y="58017"/>
                  </a:cubicBezTo>
                  <a:cubicBezTo>
                    <a:pt x="6224" y="44647"/>
                    <a:pt x="6554" y="31278"/>
                    <a:pt x="3170" y="18238"/>
                  </a:cubicBezTo>
                  <a:cubicBezTo>
                    <a:pt x="2015" y="13865"/>
                    <a:pt x="777" y="9573"/>
                    <a:pt x="34" y="5199"/>
                  </a:cubicBezTo>
                  <a:cubicBezTo>
                    <a:pt x="-213" y="3631"/>
                    <a:pt x="942" y="1733"/>
                    <a:pt x="1437" y="0"/>
                  </a:cubicBezTo>
                  <a:cubicBezTo>
                    <a:pt x="2593" y="1238"/>
                    <a:pt x="4078" y="2228"/>
                    <a:pt x="4738" y="3714"/>
                  </a:cubicBezTo>
                  <a:cubicBezTo>
                    <a:pt x="6967" y="8170"/>
                    <a:pt x="8865" y="12874"/>
                    <a:pt x="10928" y="17413"/>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8" name="フリーフォーム: 図形 157">
              <a:extLst>
                <a:ext uri="{FF2B5EF4-FFF2-40B4-BE49-F238E27FC236}">
                  <a16:creationId xmlns:a16="http://schemas.microsoft.com/office/drawing/2014/main" id="{BC8DC671-ECE4-AE2F-CBA5-530F4B51D615}"/>
                </a:ext>
              </a:extLst>
            </p:cNvPr>
            <p:cNvSpPr/>
            <p:nvPr/>
          </p:nvSpPr>
          <p:spPr>
            <a:xfrm>
              <a:off x="3078405" y="918935"/>
              <a:ext cx="126777" cy="29708"/>
            </a:xfrm>
            <a:custGeom>
              <a:avLst/>
              <a:gdLst>
                <a:gd name="connsiteX0" fmla="*/ 122049 w 126777"/>
                <a:gd name="connsiteY0" fmla="*/ 4 h 29708"/>
                <a:gd name="connsiteX1" fmla="*/ 126175 w 126777"/>
                <a:gd name="connsiteY1" fmla="*/ 8669 h 29708"/>
                <a:gd name="connsiteX2" fmla="*/ 119656 w 126777"/>
                <a:gd name="connsiteY2" fmla="*/ 17004 h 29708"/>
                <a:gd name="connsiteX3" fmla="*/ 115034 w 126777"/>
                <a:gd name="connsiteY3" fmla="*/ 20718 h 29708"/>
                <a:gd name="connsiteX4" fmla="*/ 86315 w 126777"/>
                <a:gd name="connsiteY4" fmla="*/ 27072 h 29708"/>
                <a:gd name="connsiteX5" fmla="*/ 49838 w 126777"/>
                <a:gd name="connsiteY5" fmla="*/ 27238 h 29708"/>
                <a:gd name="connsiteX6" fmla="*/ 35891 w 126777"/>
                <a:gd name="connsiteY6" fmla="*/ 27568 h 29708"/>
                <a:gd name="connsiteX7" fmla="*/ 14104 w 126777"/>
                <a:gd name="connsiteY7" fmla="*/ 23854 h 29708"/>
                <a:gd name="connsiteX8" fmla="*/ 569 w 126777"/>
                <a:gd name="connsiteY8" fmla="*/ 10402 h 29708"/>
                <a:gd name="connsiteX9" fmla="*/ 6676 w 126777"/>
                <a:gd name="connsiteY9" fmla="*/ 1489 h 29708"/>
                <a:gd name="connsiteX10" fmla="*/ 24337 w 126777"/>
                <a:gd name="connsiteY10" fmla="*/ 6771 h 29708"/>
                <a:gd name="connsiteX11" fmla="*/ 31847 w 126777"/>
                <a:gd name="connsiteY11" fmla="*/ 9164 h 29708"/>
                <a:gd name="connsiteX12" fmla="*/ 72450 w 126777"/>
                <a:gd name="connsiteY12" fmla="*/ 8091 h 29708"/>
                <a:gd name="connsiteX13" fmla="*/ 91019 w 126777"/>
                <a:gd name="connsiteY13" fmla="*/ 10567 h 29708"/>
                <a:gd name="connsiteX14" fmla="*/ 93495 w 126777"/>
                <a:gd name="connsiteY14" fmla="*/ 9577 h 29708"/>
                <a:gd name="connsiteX15" fmla="*/ 122132 w 126777"/>
                <a:gd name="connsiteY15" fmla="*/ 169 h 297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6777" h="29708">
                  <a:moveTo>
                    <a:pt x="122049" y="4"/>
                  </a:moveTo>
                  <a:cubicBezTo>
                    <a:pt x="125433" y="-161"/>
                    <a:pt x="127991" y="5450"/>
                    <a:pt x="126175" y="8669"/>
                  </a:cubicBezTo>
                  <a:cubicBezTo>
                    <a:pt x="124442" y="11722"/>
                    <a:pt x="121967" y="14363"/>
                    <a:pt x="119656" y="17004"/>
                  </a:cubicBezTo>
                  <a:cubicBezTo>
                    <a:pt x="118335" y="18490"/>
                    <a:pt x="116025" y="19067"/>
                    <a:pt x="115034" y="20718"/>
                  </a:cubicBezTo>
                  <a:cubicBezTo>
                    <a:pt x="107359" y="32849"/>
                    <a:pt x="96136" y="30209"/>
                    <a:pt x="86315" y="27072"/>
                  </a:cubicBezTo>
                  <a:cubicBezTo>
                    <a:pt x="73771" y="23111"/>
                    <a:pt x="62052" y="25009"/>
                    <a:pt x="49838" y="27238"/>
                  </a:cubicBezTo>
                  <a:cubicBezTo>
                    <a:pt x="45299" y="28063"/>
                    <a:pt x="40430" y="28063"/>
                    <a:pt x="35891" y="27568"/>
                  </a:cubicBezTo>
                  <a:cubicBezTo>
                    <a:pt x="28628" y="26742"/>
                    <a:pt x="21366" y="24844"/>
                    <a:pt x="14104" y="23854"/>
                  </a:cubicBezTo>
                  <a:cubicBezTo>
                    <a:pt x="6511" y="22781"/>
                    <a:pt x="3705" y="16261"/>
                    <a:pt x="569" y="10402"/>
                  </a:cubicBezTo>
                  <a:cubicBezTo>
                    <a:pt x="-1411" y="6771"/>
                    <a:pt x="2055" y="1572"/>
                    <a:pt x="6676" y="1489"/>
                  </a:cubicBezTo>
                  <a:cubicBezTo>
                    <a:pt x="12948" y="1324"/>
                    <a:pt x="19633" y="-409"/>
                    <a:pt x="24337" y="6771"/>
                  </a:cubicBezTo>
                  <a:cubicBezTo>
                    <a:pt x="25575" y="8586"/>
                    <a:pt x="29289" y="9247"/>
                    <a:pt x="31847" y="9164"/>
                  </a:cubicBezTo>
                  <a:cubicBezTo>
                    <a:pt x="45381" y="8999"/>
                    <a:pt x="58916" y="8091"/>
                    <a:pt x="72450" y="8091"/>
                  </a:cubicBezTo>
                  <a:cubicBezTo>
                    <a:pt x="78640" y="8091"/>
                    <a:pt x="84829" y="9742"/>
                    <a:pt x="91019" y="10567"/>
                  </a:cubicBezTo>
                  <a:cubicBezTo>
                    <a:pt x="91762" y="10650"/>
                    <a:pt x="92504" y="10154"/>
                    <a:pt x="93495" y="9577"/>
                  </a:cubicBezTo>
                  <a:cubicBezTo>
                    <a:pt x="101747" y="829"/>
                    <a:pt x="112063" y="664"/>
                    <a:pt x="122132" y="16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59" name="フリーフォーム: 図形 158">
              <a:extLst>
                <a:ext uri="{FF2B5EF4-FFF2-40B4-BE49-F238E27FC236}">
                  <a16:creationId xmlns:a16="http://schemas.microsoft.com/office/drawing/2014/main" id="{211559FD-DD94-137F-C1C6-0DC368A5A09F}"/>
                </a:ext>
              </a:extLst>
            </p:cNvPr>
            <p:cNvSpPr/>
            <p:nvPr/>
          </p:nvSpPr>
          <p:spPr>
            <a:xfrm>
              <a:off x="3113800" y="1309787"/>
              <a:ext cx="86983" cy="221255"/>
            </a:xfrm>
            <a:custGeom>
              <a:avLst/>
              <a:gdLst>
                <a:gd name="connsiteX0" fmla="*/ 86984 w 86983"/>
                <a:gd name="connsiteY0" fmla="*/ 2723 h 221255"/>
                <a:gd name="connsiteX1" fmla="*/ 85993 w 86983"/>
                <a:gd name="connsiteY1" fmla="*/ 6932 h 221255"/>
                <a:gd name="connsiteX2" fmla="*/ 73779 w 86983"/>
                <a:gd name="connsiteY2" fmla="*/ 63463 h 221255"/>
                <a:gd name="connsiteX3" fmla="*/ 68745 w 86983"/>
                <a:gd name="connsiteY3" fmla="*/ 92925 h 221255"/>
                <a:gd name="connsiteX4" fmla="*/ 53973 w 86983"/>
                <a:gd name="connsiteY4" fmla="*/ 155563 h 221255"/>
                <a:gd name="connsiteX5" fmla="*/ 43904 w 86983"/>
                <a:gd name="connsiteY5" fmla="*/ 202026 h 221255"/>
                <a:gd name="connsiteX6" fmla="*/ 36560 w 86983"/>
                <a:gd name="connsiteY6" fmla="*/ 220265 h 221255"/>
                <a:gd name="connsiteX7" fmla="*/ 28637 w 86983"/>
                <a:gd name="connsiteY7" fmla="*/ 220265 h 221255"/>
                <a:gd name="connsiteX8" fmla="*/ 25171 w 86983"/>
                <a:gd name="connsiteY8" fmla="*/ 207886 h 221255"/>
                <a:gd name="connsiteX9" fmla="*/ 26986 w 86983"/>
                <a:gd name="connsiteY9" fmla="*/ 194269 h 221255"/>
                <a:gd name="connsiteX10" fmla="*/ 22117 w 86983"/>
                <a:gd name="connsiteY10" fmla="*/ 152262 h 221255"/>
                <a:gd name="connsiteX11" fmla="*/ 7510 w 86983"/>
                <a:gd name="connsiteY11" fmla="*/ 78401 h 221255"/>
                <a:gd name="connsiteX12" fmla="*/ 0 w 86983"/>
                <a:gd name="connsiteY12" fmla="*/ 44812 h 221255"/>
                <a:gd name="connsiteX13" fmla="*/ 11636 w 86983"/>
                <a:gd name="connsiteY13" fmla="*/ 40768 h 221255"/>
                <a:gd name="connsiteX14" fmla="*/ 19641 w 86983"/>
                <a:gd name="connsiteY14" fmla="*/ 68415 h 221255"/>
                <a:gd name="connsiteX15" fmla="*/ 27151 w 86983"/>
                <a:gd name="connsiteY15" fmla="*/ 106625 h 221255"/>
                <a:gd name="connsiteX16" fmla="*/ 30865 w 86983"/>
                <a:gd name="connsiteY16" fmla="*/ 130640 h 221255"/>
                <a:gd name="connsiteX17" fmla="*/ 35817 w 86983"/>
                <a:gd name="connsiteY17" fmla="*/ 159442 h 221255"/>
                <a:gd name="connsiteX18" fmla="*/ 37715 w 86983"/>
                <a:gd name="connsiteY18" fmla="*/ 162991 h 221255"/>
                <a:gd name="connsiteX19" fmla="*/ 40521 w 86983"/>
                <a:gd name="connsiteY19" fmla="*/ 159690 h 221255"/>
                <a:gd name="connsiteX20" fmla="*/ 50589 w 86983"/>
                <a:gd name="connsiteY20" fmla="*/ 112072 h 221255"/>
                <a:gd name="connsiteX21" fmla="*/ 66352 w 86983"/>
                <a:gd name="connsiteY21" fmla="*/ 43327 h 221255"/>
                <a:gd name="connsiteX22" fmla="*/ 76668 w 86983"/>
                <a:gd name="connsiteY22" fmla="*/ 0 h 221255"/>
                <a:gd name="connsiteX23" fmla="*/ 86984 w 86983"/>
                <a:gd name="connsiteY23" fmla="*/ 2723 h 2212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86983" h="221255">
                  <a:moveTo>
                    <a:pt x="86984" y="2723"/>
                  </a:moveTo>
                  <a:cubicBezTo>
                    <a:pt x="86653" y="4126"/>
                    <a:pt x="86323" y="5529"/>
                    <a:pt x="85993" y="6932"/>
                  </a:cubicBezTo>
                  <a:cubicBezTo>
                    <a:pt x="81702" y="25748"/>
                    <a:pt x="77658" y="44565"/>
                    <a:pt x="73779" y="63463"/>
                  </a:cubicBezTo>
                  <a:cubicBezTo>
                    <a:pt x="71799" y="73201"/>
                    <a:pt x="70891" y="83187"/>
                    <a:pt x="68745" y="92925"/>
                  </a:cubicBezTo>
                  <a:cubicBezTo>
                    <a:pt x="64124" y="113887"/>
                    <a:pt x="59502" y="134849"/>
                    <a:pt x="53973" y="155563"/>
                  </a:cubicBezTo>
                  <a:cubicBezTo>
                    <a:pt x="49846" y="170831"/>
                    <a:pt x="43244" y="185273"/>
                    <a:pt x="43904" y="202026"/>
                  </a:cubicBezTo>
                  <a:cubicBezTo>
                    <a:pt x="44152" y="208051"/>
                    <a:pt x="39778" y="214570"/>
                    <a:pt x="36560" y="220265"/>
                  </a:cubicBezTo>
                  <a:cubicBezTo>
                    <a:pt x="35817" y="221585"/>
                    <a:pt x="30618" y="221585"/>
                    <a:pt x="28637" y="220265"/>
                  </a:cubicBezTo>
                  <a:cubicBezTo>
                    <a:pt x="24593" y="217624"/>
                    <a:pt x="24015" y="212920"/>
                    <a:pt x="25171" y="207886"/>
                  </a:cubicBezTo>
                  <a:cubicBezTo>
                    <a:pt x="26161" y="203429"/>
                    <a:pt x="27399" y="198725"/>
                    <a:pt x="26986" y="194269"/>
                  </a:cubicBezTo>
                  <a:cubicBezTo>
                    <a:pt x="25748" y="180239"/>
                    <a:pt x="24511" y="166127"/>
                    <a:pt x="22117" y="152262"/>
                  </a:cubicBezTo>
                  <a:cubicBezTo>
                    <a:pt x="17743" y="127504"/>
                    <a:pt x="12544" y="102994"/>
                    <a:pt x="7510" y="78401"/>
                  </a:cubicBezTo>
                  <a:cubicBezTo>
                    <a:pt x="5199" y="67177"/>
                    <a:pt x="3219" y="55788"/>
                    <a:pt x="0" y="44812"/>
                  </a:cubicBezTo>
                  <a:lnTo>
                    <a:pt x="11636" y="40768"/>
                  </a:lnTo>
                  <a:cubicBezTo>
                    <a:pt x="14442" y="49929"/>
                    <a:pt x="17166" y="59172"/>
                    <a:pt x="19641" y="68415"/>
                  </a:cubicBezTo>
                  <a:cubicBezTo>
                    <a:pt x="22943" y="80876"/>
                    <a:pt x="24758" y="93833"/>
                    <a:pt x="27151" y="106625"/>
                  </a:cubicBezTo>
                  <a:cubicBezTo>
                    <a:pt x="28554" y="114135"/>
                    <a:pt x="29627" y="121810"/>
                    <a:pt x="30865" y="130640"/>
                  </a:cubicBezTo>
                  <a:cubicBezTo>
                    <a:pt x="32516" y="140213"/>
                    <a:pt x="34084" y="149869"/>
                    <a:pt x="35817" y="159442"/>
                  </a:cubicBezTo>
                  <a:cubicBezTo>
                    <a:pt x="36064" y="160680"/>
                    <a:pt x="37055" y="161836"/>
                    <a:pt x="37715" y="162991"/>
                  </a:cubicBezTo>
                  <a:cubicBezTo>
                    <a:pt x="38705" y="161918"/>
                    <a:pt x="40273" y="160928"/>
                    <a:pt x="40521" y="159690"/>
                  </a:cubicBezTo>
                  <a:cubicBezTo>
                    <a:pt x="43987" y="143845"/>
                    <a:pt x="47123" y="127917"/>
                    <a:pt x="50589" y="112072"/>
                  </a:cubicBezTo>
                  <a:cubicBezTo>
                    <a:pt x="55706" y="89129"/>
                    <a:pt x="60988" y="66187"/>
                    <a:pt x="66352" y="43327"/>
                  </a:cubicBezTo>
                  <a:cubicBezTo>
                    <a:pt x="69735" y="28884"/>
                    <a:pt x="73367" y="14525"/>
                    <a:pt x="76668" y="0"/>
                  </a:cubicBezTo>
                  <a:lnTo>
                    <a:pt x="86984" y="2723"/>
                  </a:ln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0" name="フリーフォーム: 図形 159">
              <a:extLst>
                <a:ext uri="{FF2B5EF4-FFF2-40B4-BE49-F238E27FC236}">
                  <a16:creationId xmlns:a16="http://schemas.microsoft.com/office/drawing/2014/main" id="{EDAE029A-ED0A-7712-9B05-20F9EAA02D1B}"/>
                </a:ext>
              </a:extLst>
            </p:cNvPr>
            <p:cNvSpPr/>
            <p:nvPr/>
          </p:nvSpPr>
          <p:spPr>
            <a:xfrm>
              <a:off x="3105548" y="1277753"/>
              <a:ext cx="94163" cy="18174"/>
            </a:xfrm>
            <a:custGeom>
              <a:avLst/>
              <a:gdLst>
                <a:gd name="connsiteX0" fmla="*/ 94163 w 94163"/>
                <a:gd name="connsiteY0" fmla="*/ 1829 h 18174"/>
                <a:gd name="connsiteX1" fmla="*/ 91027 w 94163"/>
                <a:gd name="connsiteY1" fmla="*/ 6203 h 18174"/>
                <a:gd name="connsiteX2" fmla="*/ 79143 w 94163"/>
                <a:gd name="connsiteY2" fmla="*/ 10247 h 18174"/>
                <a:gd name="connsiteX3" fmla="*/ 44400 w 94163"/>
                <a:gd name="connsiteY3" fmla="*/ 15529 h 18174"/>
                <a:gd name="connsiteX4" fmla="*/ 8665 w 94163"/>
                <a:gd name="connsiteY4" fmla="*/ 18169 h 18174"/>
                <a:gd name="connsiteX5" fmla="*/ 3466 w 94163"/>
                <a:gd name="connsiteY5" fmla="*/ 16106 h 18174"/>
                <a:gd name="connsiteX6" fmla="*/ 0 w 94163"/>
                <a:gd name="connsiteY6" fmla="*/ 9421 h 18174"/>
                <a:gd name="connsiteX7" fmla="*/ 6107 w 94163"/>
                <a:gd name="connsiteY7" fmla="*/ 7853 h 18174"/>
                <a:gd name="connsiteX8" fmla="*/ 65196 w 94163"/>
                <a:gd name="connsiteY8" fmla="*/ 3810 h 18174"/>
                <a:gd name="connsiteX9" fmla="*/ 77575 w 94163"/>
                <a:gd name="connsiteY9" fmla="*/ 2489 h 18174"/>
                <a:gd name="connsiteX10" fmla="*/ 90037 w 94163"/>
                <a:gd name="connsiteY10" fmla="*/ 13 h 18174"/>
                <a:gd name="connsiteX11" fmla="*/ 94081 w 94163"/>
                <a:gd name="connsiteY11" fmla="*/ 1911 h 181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94163" h="18174">
                  <a:moveTo>
                    <a:pt x="94163" y="1829"/>
                  </a:moveTo>
                  <a:cubicBezTo>
                    <a:pt x="93173" y="3314"/>
                    <a:pt x="92430" y="5625"/>
                    <a:pt x="91027" y="6203"/>
                  </a:cubicBezTo>
                  <a:cubicBezTo>
                    <a:pt x="87231" y="7936"/>
                    <a:pt x="83187" y="9504"/>
                    <a:pt x="79143" y="10247"/>
                  </a:cubicBezTo>
                  <a:cubicBezTo>
                    <a:pt x="67590" y="12227"/>
                    <a:pt x="56036" y="14208"/>
                    <a:pt x="44400" y="15529"/>
                  </a:cubicBezTo>
                  <a:cubicBezTo>
                    <a:pt x="32516" y="16849"/>
                    <a:pt x="20632" y="17509"/>
                    <a:pt x="8665" y="18169"/>
                  </a:cubicBezTo>
                  <a:cubicBezTo>
                    <a:pt x="6932" y="18252"/>
                    <a:pt x="4622" y="17427"/>
                    <a:pt x="3466" y="16106"/>
                  </a:cubicBezTo>
                  <a:cubicBezTo>
                    <a:pt x="1898" y="14291"/>
                    <a:pt x="1155" y="11650"/>
                    <a:pt x="0" y="9421"/>
                  </a:cubicBezTo>
                  <a:cubicBezTo>
                    <a:pt x="2063" y="8844"/>
                    <a:pt x="4044" y="7936"/>
                    <a:pt x="6107" y="7853"/>
                  </a:cubicBezTo>
                  <a:cubicBezTo>
                    <a:pt x="25831" y="6450"/>
                    <a:pt x="45555" y="5213"/>
                    <a:pt x="65196" y="3810"/>
                  </a:cubicBezTo>
                  <a:cubicBezTo>
                    <a:pt x="69323" y="3480"/>
                    <a:pt x="73449" y="2984"/>
                    <a:pt x="77575" y="2489"/>
                  </a:cubicBezTo>
                  <a:cubicBezTo>
                    <a:pt x="82527" y="1581"/>
                    <a:pt x="86241" y="509"/>
                    <a:pt x="90037" y="13"/>
                  </a:cubicBezTo>
                  <a:cubicBezTo>
                    <a:pt x="91275" y="-152"/>
                    <a:pt x="92760" y="1251"/>
                    <a:pt x="94081" y="1911"/>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1" name="フリーフォーム: 図形 160">
              <a:extLst>
                <a:ext uri="{FF2B5EF4-FFF2-40B4-BE49-F238E27FC236}">
                  <a16:creationId xmlns:a16="http://schemas.microsoft.com/office/drawing/2014/main" id="{253322EF-DF5C-E12E-DD31-81AB5DDC8A34}"/>
                </a:ext>
              </a:extLst>
            </p:cNvPr>
            <p:cNvSpPr/>
            <p:nvPr/>
          </p:nvSpPr>
          <p:spPr>
            <a:xfrm>
              <a:off x="3115631" y="1302854"/>
              <a:ext cx="75351" cy="169923"/>
            </a:xfrm>
            <a:custGeom>
              <a:avLst/>
              <a:gdLst>
                <a:gd name="connsiteX0" fmla="*/ 72609 w 75351"/>
                <a:gd name="connsiteY0" fmla="*/ 0 h 169923"/>
                <a:gd name="connsiteX1" fmla="*/ 75332 w 75351"/>
                <a:gd name="connsiteY1" fmla="*/ 4374 h 169923"/>
                <a:gd name="connsiteX2" fmla="*/ 74754 w 75351"/>
                <a:gd name="connsiteY2" fmla="*/ 6932 h 169923"/>
                <a:gd name="connsiteX3" fmla="*/ 64439 w 75351"/>
                <a:gd name="connsiteY3" fmla="*/ 50259 h 169923"/>
                <a:gd name="connsiteX4" fmla="*/ 48676 w 75351"/>
                <a:gd name="connsiteY4" fmla="*/ 119004 h 169923"/>
                <a:gd name="connsiteX5" fmla="*/ 38608 w 75351"/>
                <a:gd name="connsiteY5" fmla="*/ 166622 h 169923"/>
                <a:gd name="connsiteX6" fmla="*/ 35802 w 75351"/>
                <a:gd name="connsiteY6" fmla="*/ 169923 h 169923"/>
                <a:gd name="connsiteX7" fmla="*/ 33904 w 75351"/>
                <a:gd name="connsiteY7" fmla="*/ 166375 h 169923"/>
                <a:gd name="connsiteX8" fmla="*/ 28952 w 75351"/>
                <a:gd name="connsiteY8" fmla="*/ 137573 h 169923"/>
                <a:gd name="connsiteX9" fmla="*/ 25238 w 75351"/>
                <a:gd name="connsiteY9" fmla="*/ 113557 h 169923"/>
                <a:gd name="connsiteX10" fmla="*/ 17728 w 75351"/>
                <a:gd name="connsiteY10" fmla="*/ 75347 h 169923"/>
                <a:gd name="connsiteX11" fmla="*/ 9723 w 75351"/>
                <a:gd name="connsiteY11" fmla="*/ 47701 h 169923"/>
                <a:gd name="connsiteX12" fmla="*/ 645 w 75351"/>
                <a:gd name="connsiteY12" fmla="*/ 18404 h 169923"/>
                <a:gd name="connsiteX13" fmla="*/ 4936 w 75351"/>
                <a:gd name="connsiteY13" fmla="*/ 10316 h 169923"/>
                <a:gd name="connsiteX14" fmla="*/ 53380 w 75351"/>
                <a:gd name="connsiteY14" fmla="*/ 2476 h 169923"/>
                <a:gd name="connsiteX15" fmla="*/ 72609 w 75351"/>
                <a:gd name="connsiteY15" fmla="*/ 0 h 1699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75351" h="169923">
                  <a:moveTo>
                    <a:pt x="72609" y="0"/>
                  </a:moveTo>
                  <a:cubicBezTo>
                    <a:pt x="73434" y="0"/>
                    <a:pt x="75580" y="3136"/>
                    <a:pt x="75332" y="4374"/>
                  </a:cubicBezTo>
                  <a:cubicBezTo>
                    <a:pt x="75167" y="5199"/>
                    <a:pt x="74919" y="6107"/>
                    <a:pt x="74754" y="6932"/>
                  </a:cubicBezTo>
                  <a:cubicBezTo>
                    <a:pt x="71453" y="21457"/>
                    <a:pt x="67822" y="35817"/>
                    <a:pt x="64439" y="50259"/>
                  </a:cubicBezTo>
                  <a:cubicBezTo>
                    <a:pt x="59074" y="73119"/>
                    <a:pt x="53793" y="96062"/>
                    <a:pt x="48676" y="119004"/>
                  </a:cubicBezTo>
                  <a:cubicBezTo>
                    <a:pt x="45127" y="134849"/>
                    <a:pt x="42074" y="150777"/>
                    <a:pt x="38608" y="166622"/>
                  </a:cubicBezTo>
                  <a:cubicBezTo>
                    <a:pt x="38360" y="167860"/>
                    <a:pt x="36792" y="168850"/>
                    <a:pt x="35802" y="169923"/>
                  </a:cubicBezTo>
                  <a:cubicBezTo>
                    <a:pt x="35141" y="168768"/>
                    <a:pt x="34069" y="167695"/>
                    <a:pt x="33904" y="166375"/>
                  </a:cubicBezTo>
                  <a:cubicBezTo>
                    <a:pt x="32170" y="156801"/>
                    <a:pt x="30602" y="147228"/>
                    <a:pt x="28952" y="137573"/>
                  </a:cubicBezTo>
                  <a:cubicBezTo>
                    <a:pt x="27714" y="128660"/>
                    <a:pt x="26641" y="121067"/>
                    <a:pt x="25238" y="113557"/>
                  </a:cubicBezTo>
                  <a:cubicBezTo>
                    <a:pt x="22845" y="100766"/>
                    <a:pt x="21029" y="87809"/>
                    <a:pt x="17728" y="75347"/>
                  </a:cubicBezTo>
                  <a:cubicBezTo>
                    <a:pt x="15252" y="66104"/>
                    <a:pt x="12529" y="56861"/>
                    <a:pt x="9723" y="47701"/>
                  </a:cubicBezTo>
                  <a:cubicBezTo>
                    <a:pt x="6752" y="37880"/>
                    <a:pt x="3616" y="28142"/>
                    <a:pt x="645" y="18404"/>
                  </a:cubicBezTo>
                  <a:cubicBezTo>
                    <a:pt x="-923" y="13452"/>
                    <a:pt x="315" y="11059"/>
                    <a:pt x="4936" y="10316"/>
                  </a:cubicBezTo>
                  <a:cubicBezTo>
                    <a:pt x="21112" y="7840"/>
                    <a:pt x="37205" y="5117"/>
                    <a:pt x="53380" y="2476"/>
                  </a:cubicBezTo>
                  <a:cubicBezTo>
                    <a:pt x="59734" y="1486"/>
                    <a:pt x="66172" y="495"/>
                    <a:pt x="72609" y="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2" name="フリーフォーム: 図形 161">
              <a:extLst>
                <a:ext uri="{FF2B5EF4-FFF2-40B4-BE49-F238E27FC236}">
                  <a16:creationId xmlns:a16="http://schemas.microsoft.com/office/drawing/2014/main" id="{6333CB3C-A14E-FFCD-AB39-47AA6B6C50B7}"/>
                </a:ext>
              </a:extLst>
            </p:cNvPr>
            <p:cNvSpPr/>
            <p:nvPr/>
          </p:nvSpPr>
          <p:spPr>
            <a:xfrm>
              <a:off x="2792605" y="227793"/>
              <a:ext cx="386721" cy="899278"/>
            </a:xfrm>
            <a:custGeom>
              <a:avLst/>
              <a:gdLst>
                <a:gd name="connsiteX0" fmla="*/ 384163 w 386721"/>
                <a:gd name="connsiteY0" fmla="*/ 810645 h 899278"/>
                <a:gd name="connsiteX1" fmla="*/ 386722 w 386721"/>
                <a:gd name="connsiteY1" fmla="*/ 819723 h 899278"/>
                <a:gd name="connsiteX2" fmla="*/ 382430 w 386721"/>
                <a:gd name="connsiteY2" fmla="*/ 821125 h 899278"/>
                <a:gd name="connsiteX3" fmla="*/ 380202 w 386721"/>
                <a:gd name="connsiteY3" fmla="*/ 822281 h 899278"/>
                <a:gd name="connsiteX4" fmla="*/ 382430 w 386721"/>
                <a:gd name="connsiteY4" fmla="*/ 823931 h 899278"/>
                <a:gd name="connsiteX5" fmla="*/ 385401 w 386721"/>
                <a:gd name="connsiteY5" fmla="*/ 830121 h 899278"/>
                <a:gd name="connsiteX6" fmla="*/ 355526 w 386721"/>
                <a:gd name="connsiteY6" fmla="*/ 840107 h 899278"/>
                <a:gd name="connsiteX7" fmla="*/ 307413 w 386721"/>
                <a:gd name="connsiteY7" fmla="*/ 830781 h 899278"/>
                <a:gd name="connsiteX8" fmla="*/ 294869 w 386721"/>
                <a:gd name="connsiteY8" fmla="*/ 820300 h 899278"/>
                <a:gd name="connsiteX9" fmla="*/ 287276 w 386721"/>
                <a:gd name="connsiteY9" fmla="*/ 820548 h 899278"/>
                <a:gd name="connsiteX10" fmla="*/ 282242 w 386721"/>
                <a:gd name="connsiteY10" fmla="*/ 856530 h 899278"/>
                <a:gd name="connsiteX11" fmla="*/ 279519 w 386721"/>
                <a:gd name="connsiteY11" fmla="*/ 896968 h 899278"/>
                <a:gd name="connsiteX12" fmla="*/ 279354 w 386721"/>
                <a:gd name="connsiteY12" fmla="*/ 899279 h 899278"/>
                <a:gd name="connsiteX13" fmla="*/ 268378 w 386721"/>
                <a:gd name="connsiteY13" fmla="*/ 898783 h 899278"/>
                <a:gd name="connsiteX14" fmla="*/ 268543 w 386721"/>
                <a:gd name="connsiteY14" fmla="*/ 892264 h 899278"/>
                <a:gd name="connsiteX15" fmla="*/ 269781 w 386721"/>
                <a:gd name="connsiteY15" fmla="*/ 862472 h 899278"/>
                <a:gd name="connsiteX16" fmla="*/ 269946 w 386721"/>
                <a:gd name="connsiteY16" fmla="*/ 847122 h 899278"/>
                <a:gd name="connsiteX17" fmla="*/ 269698 w 386721"/>
                <a:gd name="connsiteY17" fmla="*/ 807921 h 899278"/>
                <a:gd name="connsiteX18" fmla="*/ 268130 w 386721"/>
                <a:gd name="connsiteY18" fmla="*/ 804703 h 899278"/>
                <a:gd name="connsiteX19" fmla="*/ 247168 w 386721"/>
                <a:gd name="connsiteY19" fmla="*/ 789022 h 899278"/>
                <a:gd name="connsiteX20" fmla="*/ 199138 w 386721"/>
                <a:gd name="connsiteY20" fmla="*/ 757827 h 899278"/>
                <a:gd name="connsiteX21" fmla="*/ 161670 w 386721"/>
                <a:gd name="connsiteY21" fmla="*/ 730841 h 899278"/>
                <a:gd name="connsiteX22" fmla="*/ 151024 w 386721"/>
                <a:gd name="connsiteY22" fmla="*/ 722093 h 899278"/>
                <a:gd name="connsiteX23" fmla="*/ 140626 w 386721"/>
                <a:gd name="connsiteY23" fmla="*/ 696427 h 899278"/>
                <a:gd name="connsiteX24" fmla="*/ 127752 w 386721"/>
                <a:gd name="connsiteY24" fmla="*/ 661271 h 899278"/>
                <a:gd name="connsiteX25" fmla="*/ 108605 w 386721"/>
                <a:gd name="connsiteY25" fmla="*/ 622318 h 899278"/>
                <a:gd name="connsiteX26" fmla="*/ 101178 w 386721"/>
                <a:gd name="connsiteY26" fmla="*/ 614808 h 899278"/>
                <a:gd name="connsiteX27" fmla="*/ 78153 w 386721"/>
                <a:gd name="connsiteY27" fmla="*/ 602841 h 899278"/>
                <a:gd name="connsiteX28" fmla="*/ 33423 w 386721"/>
                <a:gd name="connsiteY28" fmla="*/ 555306 h 899278"/>
                <a:gd name="connsiteX29" fmla="*/ 8583 w 386721"/>
                <a:gd name="connsiteY29" fmla="*/ 497949 h 899278"/>
                <a:gd name="connsiteX30" fmla="*/ 82 w 386721"/>
                <a:gd name="connsiteY30" fmla="*/ 465516 h 899278"/>
                <a:gd name="connsiteX31" fmla="*/ 10481 w 386721"/>
                <a:gd name="connsiteY31" fmla="*/ 425986 h 899278"/>
                <a:gd name="connsiteX32" fmla="*/ 23107 w 386721"/>
                <a:gd name="connsiteY32" fmla="*/ 408655 h 899278"/>
                <a:gd name="connsiteX33" fmla="*/ 42996 w 386721"/>
                <a:gd name="connsiteY33" fmla="*/ 396771 h 899278"/>
                <a:gd name="connsiteX34" fmla="*/ 57686 w 386721"/>
                <a:gd name="connsiteY34" fmla="*/ 396276 h 899278"/>
                <a:gd name="connsiteX35" fmla="*/ 61317 w 386721"/>
                <a:gd name="connsiteY35" fmla="*/ 394213 h 899278"/>
                <a:gd name="connsiteX36" fmla="*/ 56118 w 386721"/>
                <a:gd name="connsiteY36" fmla="*/ 376139 h 899278"/>
                <a:gd name="connsiteX37" fmla="*/ 48030 w 386721"/>
                <a:gd name="connsiteY37" fmla="*/ 339580 h 899278"/>
                <a:gd name="connsiteX38" fmla="*/ 50259 w 386721"/>
                <a:gd name="connsiteY38" fmla="*/ 325468 h 899278"/>
                <a:gd name="connsiteX39" fmla="*/ 48443 w 386721"/>
                <a:gd name="connsiteY39" fmla="*/ 320434 h 899278"/>
                <a:gd name="connsiteX40" fmla="*/ 45555 w 386721"/>
                <a:gd name="connsiteY40" fmla="*/ 324312 h 899278"/>
                <a:gd name="connsiteX41" fmla="*/ 42831 w 386721"/>
                <a:gd name="connsiteY41" fmla="*/ 337599 h 899278"/>
                <a:gd name="connsiteX42" fmla="*/ 36559 w 386721"/>
                <a:gd name="connsiteY42" fmla="*/ 346182 h 899278"/>
                <a:gd name="connsiteX43" fmla="*/ 30782 w 386721"/>
                <a:gd name="connsiteY43" fmla="*/ 337104 h 899278"/>
                <a:gd name="connsiteX44" fmla="*/ 30782 w 386721"/>
                <a:gd name="connsiteY44" fmla="*/ 335784 h 899278"/>
                <a:gd name="connsiteX45" fmla="*/ 35569 w 386721"/>
                <a:gd name="connsiteY45" fmla="*/ 294438 h 899278"/>
                <a:gd name="connsiteX46" fmla="*/ 45555 w 386721"/>
                <a:gd name="connsiteY46" fmla="*/ 245417 h 899278"/>
                <a:gd name="connsiteX47" fmla="*/ 62803 w 386721"/>
                <a:gd name="connsiteY47" fmla="*/ 197056 h 899278"/>
                <a:gd name="connsiteX48" fmla="*/ 83187 w 386721"/>
                <a:gd name="connsiteY48" fmla="*/ 152739 h 899278"/>
                <a:gd name="connsiteX49" fmla="*/ 118261 w 386721"/>
                <a:gd name="connsiteY49" fmla="*/ 87295 h 899278"/>
                <a:gd name="connsiteX50" fmla="*/ 152345 w 386721"/>
                <a:gd name="connsiteY50" fmla="*/ 30599 h 899278"/>
                <a:gd name="connsiteX51" fmla="*/ 173802 w 386721"/>
                <a:gd name="connsiteY51" fmla="*/ 5428 h 899278"/>
                <a:gd name="connsiteX52" fmla="*/ 188657 w 386721"/>
                <a:gd name="connsiteY52" fmla="*/ 64 h 899278"/>
                <a:gd name="connsiteX53" fmla="*/ 192205 w 386721"/>
                <a:gd name="connsiteY53" fmla="*/ 7408 h 899278"/>
                <a:gd name="connsiteX54" fmla="*/ 186511 w 386721"/>
                <a:gd name="connsiteY54" fmla="*/ 13020 h 899278"/>
                <a:gd name="connsiteX55" fmla="*/ 172481 w 386721"/>
                <a:gd name="connsiteY55" fmla="*/ 22511 h 899278"/>
                <a:gd name="connsiteX56" fmla="*/ 153418 w 386721"/>
                <a:gd name="connsiteY56" fmla="*/ 47599 h 899278"/>
                <a:gd name="connsiteX57" fmla="*/ 121645 w 386721"/>
                <a:gd name="connsiteY57" fmla="*/ 101985 h 899278"/>
                <a:gd name="connsiteX58" fmla="*/ 93503 w 386721"/>
                <a:gd name="connsiteY58" fmla="*/ 153399 h 899278"/>
                <a:gd name="connsiteX59" fmla="*/ 74687 w 386721"/>
                <a:gd name="connsiteY59" fmla="*/ 193755 h 899278"/>
                <a:gd name="connsiteX60" fmla="*/ 53147 w 386721"/>
                <a:gd name="connsiteY60" fmla="*/ 250781 h 899278"/>
                <a:gd name="connsiteX61" fmla="*/ 54468 w 386721"/>
                <a:gd name="connsiteY61" fmla="*/ 257053 h 899278"/>
                <a:gd name="connsiteX62" fmla="*/ 58181 w 386721"/>
                <a:gd name="connsiteY62" fmla="*/ 252927 h 899278"/>
                <a:gd name="connsiteX63" fmla="*/ 69983 w 386721"/>
                <a:gd name="connsiteY63" fmla="*/ 219338 h 899278"/>
                <a:gd name="connsiteX64" fmla="*/ 93090 w 386721"/>
                <a:gd name="connsiteY64" fmla="*/ 173536 h 899278"/>
                <a:gd name="connsiteX65" fmla="*/ 110338 w 386721"/>
                <a:gd name="connsiteY65" fmla="*/ 146302 h 899278"/>
                <a:gd name="connsiteX66" fmla="*/ 121645 w 386721"/>
                <a:gd name="connsiteY66" fmla="*/ 130869 h 899278"/>
                <a:gd name="connsiteX67" fmla="*/ 129897 w 386721"/>
                <a:gd name="connsiteY67" fmla="*/ 121461 h 899278"/>
                <a:gd name="connsiteX68" fmla="*/ 144257 w 386721"/>
                <a:gd name="connsiteY68" fmla="*/ 110732 h 899278"/>
                <a:gd name="connsiteX69" fmla="*/ 148301 w 386721"/>
                <a:gd name="connsiteY69" fmla="*/ 119150 h 899278"/>
                <a:gd name="connsiteX70" fmla="*/ 141946 w 386721"/>
                <a:gd name="connsiteY70" fmla="*/ 126082 h 899278"/>
                <a:gd name="connsiteX71" fmla="*/ 97712 w 386721"/>
                <a:gd name="connsiteY71" fmla="*/ 186162 h 899278"/>
                <a:gd name="connsiteX72" fmla="*/ 66434 w 386721"/>
                <a:gd name="connsiteY72" fmla="*/ 252101 h 899278"/>
                <a:gd name="connsiteX73" fmla="*/ 51084 w 386721"/>
                <a:gd name="connsiteY73" fmla="*/ 300050 h 899278"/>
                <a:gd name="connsiteX74" fmla="*/ 53147 w 386721"/>
                <a:gd name="connsiteY74" fmla="*/ 304341 h 899278"/>
                <a:gd name="connsiteX75" fmla="*/ 76172 w 386721"/>
                <a:gd name="connsiteY75" fmla="*/ 302113 h 899278"/>
                <a:gd name="connsiteX76" fmla="*/ 100023 w 386721"/>
                <a:gd name="connsiteY76" fmla="*/ 301700 h 899278"/>
                <a:gd name="connsiteX77" fmla="*/ 121397 w 386721"/>
                <a:gd name="connsiteY77" fmla="*/ 301783 h 899278"/>
                <a:gd name="connsiteX78" fmla="*/ 134024 w 386721"/>
                <a:gd name="connsiteY78" fmla="*/ 292787 h 899278"/>
                <a:gd name="connsiteX79" fmla="*/ 144422 w 386721"/>
                <a:gd name="connsiteY79" fmla="*/ 251936 h 899278"/>
                <a:gd name="connsiteX80" fmla="*/ 159194 w 386721"/>
                <a:gd name="connsiteY80" fmla="*/ 193259 h 899278"/>
                <a:gd name="connsiteX81" fmla="*/ 171656 w 386721"/>
                <a:gd name="connsiteY81" fmla="*/ 134088 h 899278"/>
                <a:gd name="connsiteX82" fmla="*/ 178918 w 386721"/>
                <a:gd name="connsiteY82" fmla="*/ 125752 h 899278"/>
                <a:gd name="connsiteX83" fmla="*/ 185686 w 386721"/>
                <a:gd name="connsiteY83" fmla="*/ 130704 h 899278"/>
                <a:gd name="connsiteX84" fmla="*/ 182715 w 386721"/>
                <a:gd name="connsiteY84" fmla="*/ 154307 h 899278"/>
                <a:gd name="connsiteX85" fmla="*/ 170336 w 386721"/>
                <a:gd name="connsiteY85" fmla="*/ 188968 h 899278"/>
                <a:gd name="connsiteX86" fmla="*/ 156141 w 386721"/>
                <a:gd name="connsiteY86" fmla="*/ 247397 h 899278"/>
                <a:gd name="connsiteX87" fmla="*/ 145660 w 386721"/>
                <a:gd name="connsiteY87" fmla="*/ 291384 h 899278"/>
                <a:gd name="connsiteX88" fmla="*/ 146238 w 386721"/>
                <a:gd name="connsiteY88" fmla="*/ 296996 h 899278"/>
                <a:gd name="connsiteX89" fmla="*/ 138233 w 386721"/>
                <a:gd name="connsiteY89" fmla="*/ 303433 h 899278"/>
                <a:gd name="connsiteX90" fmla="*/ 133611 w 386721"/>
                <a:gd name="connsiteY90" fmla="*/ 304919 h 899278"/>
                <a:gd name="connsiteX91" fmla="*/ 138068 w 386721"/>
                <a:gd name="connsiteY91" fmla="*/ 307229 h 899278"/>
                <a:gd name="connsiteX92" fmla="*/ 142689 w 386721"/>
                <a:gd name="connsiteY92" fmla="*/ 308385 h 899278"/>
                <a:gd name="connsiteX93" fmla="*/ 141946 w 386721"/>
                <a:gd name="connsiteY93" fmla="*/ 317380 h 899278"/>
                <a:gd name="connsiteX94" fmla="*/ 123378 w 386721"/>
                <a:gd name="connsiteY94" fmla="*/ 316885 h 899278"/>
                <a:gd name="connsiteX95" fmla="*/ 115538 w 386721"/>
                <a:gd name="connsiteY95" fmla="*/ 324478 h 899278"/>
                <a:gd name="connsiteX96" fmla="*/ 115703 w 386721"/>
                <a:gd name="connsiteY96" fmla="*/ 327036 h 899278"/>
                <a:gd name="connsiteX97" fmla="*/ 118344 w 386721"/>
                <a:gd name="connsiteY97" fmla="*/ 327036 h 899278"/>
                <a:gd name="connsiteX98" fmla="*/ 125193 w 386721"/>
                <a:gd name="connsiteY98" fmla="*/ 325798 h 899278"/>
                <a:gd name="connsiteX99" fmla="*/ 166209 w 386721"/>
                <a:gd name="connsiteY99" fmla="*/ 329512 h 899278"/>
                <a:gd name="connsiteX100" fmla="*/ 165384 w 386721"/>
                <a:gd name="connsiteY100" fmla="*/ 340240 h 899278"/>
                <a:gd name="connsiteX101" fmla="*/ 160928 w 386721"/>
                <a:gd name="connsiteY101" fmla="*/ 345439 h 899278"/>
                <a:gd name="connsiteX102" fmla="*/ 151024 w 386721"/>
                <a:gd name="connsiteY102" fmla="*/ 352207 h 899278"/>
                <a:gd name="connsiteX103" fmla="*/ 128990 w 386721"/>
                <a:gd name="connsiteY103" fmla="*/ 352042 h 899278"/>
                <a:gd name="connsiteX104" fmla="*/ 114052 w 386721"/>
                <a:gd name="connsiteY104" fmla="*/ 356085 h 899278"/>
                <a:gd name="connsiteX105" fmla="*/ 111246 w 386721"/>
                <a:gd name="connsiteY105" fmla="*/ 358726 h 899278"/>
                <a:gd name="connsiteX106" fmla="*/ 100023 w 386721"/>
                <a:gd name="connsiteY106" fmla="*/ 358149 h 899278"/>
                <a:gd name="connsiteX107" fmla="*/ 100105 w 386721"/>
                <a:gd name="connsiteY107" fmla="*/ 357158 h 899278"/>
                <a:gd name="connsiteX108" fmla="*/ 102498 w 386721"/>
                <a:gd name="connsiteY108" fmla="*/ 323982 h 899278"/>
                <a:gd name="connsiteX109" fmla="*/ 99857 w 386721"/>
                <a:gd name="connsiteY109" fmla="*/ 319361 h 899278"/>
                <a:gd name="connsiteX110" fmla="*/ 90037 w 386721"/>
                <a:gd name="connsiteY110" fmla="*/ 317958 h 899278"/>
                <a:gd name="connsiteX111" fmla="*/ 70230 w 386721"/>
                <a:gd name="connsiteY111" fmla="*/ 320434 h 899278"/>
                <a:gd name="connsiteX112" fmla="*/ 62060 w 386721"/>
                <a:gd name="connsiteY112" fmla="*/ 329842 h 899278"/>
                <a:gd name="connsiteX113" fmla="*/ 70890 w 386721"/>
                <a:gd name="connsiteY113" fmla="*/ 379358 h 899278"/>
                <a:gd name="connsiteX114" fmla="*/ 77080 w 386721"/>
                <a:gd name="connsiteY114" fmla="*/ 403621 h 899278"/>
                <a:gd name="connsiteX115" fmla="*/ 82362 w 386721"/>
                <a:gd name="connsiteY115" fmla="*/ 410471 h 899278"/>
                <a:gd name="connsiteX116" fmla="*/ 80299 w 386721"/>
                <a:gd name="connsiteY116" fmla="*/ 417238 h 899278"/>
                <a:gd name="connsiteX117" fmla="*/ 78978 w 386721"/>
                <a:gd name="connsiteY117" fmla="*/ 416743 h 899278"/>
                <a:gd name="connsiteX118" fmla="*/ 77988 w 386721"/>
                <a:gd name="connsiteY118" fmla="*/ 416083 h 899278"/>
                <a:gd name="connsiteX119" fmla="*/ 74604 w 386721"/>
                <a:gd name="connsiteY119" fmla="*/ 417073 h 899278"/>
                <a:gd name="connsiteX120" fmla="*/ 65691 w 386721"/>
                <a:gd name="connsiteY120" fmla="*/ 417733 h 899278"/>
                <a:gd name="connsiteX121" fmla="*/ 43409 w 386721"/>
                <a:gd name="connsiteY121" fmla="*/ 411709 h 899278"/>
                <a:gd name="connsiteX122" fmla="*/ 17991 w 386721"/>
                <a:gd name="connsiteY122" fmla="*/ 437787 h 899278"/>
                <a:gd name="connsiteX123" fmla="*/ 17248 w 386721"/>
                <a:gd name="connsiteY123" fmla="*/ 483837 h 899278"/>
                <a:gd name="connsiteX124" fmla="*/ 27811 w 386721"/>
                <a:gd name="connsiteY124" fmla="*/ 511071 h 899278"/>
                <a:gd name="connsiteX125" fmla="*/ 45060 w 386721"/>
                <a:gd name="connsiteY125" fmla="*/ 547383 h 899278"/>
                <a:gd name="connsiteX126" fmla="*/ 76007 w 386721"/>
                <a:gd name="connsiteY126" fmla="*/ 582210 h 899278"/>
                <a:gd name="connsiteX127" fmla="*/ 103324 w 386721"/>
                <a:gd name="connsiteY127" fmla="*/ 600035 h 899278"/>
                <a:gd name="connsiteX128" fmla="*/ 107863 w 386721"/>
                <a:gd name="connsiteY128" fmla="*/ 600366 h 899278"/>
                <a:gd name="connsiteX129" fmla="*/ 107285 w 386721"/>
                <a:gd name="connsiteY129" fmla="*/ 595414 h 899278"/>
                <a:gd name="connsiteX130" fmla="*/ 100105 w 386721"/>
                <a:gd name="connsiteY130" fmla="*/ 564384 h 899278"/>
                <a:gd name="connsiteX131" fmla="*/ 92678 w 386721"/>
                <a:gd name="connsiteY131" fmla="*/ 526834 h 899278"/>
                <a:gd name="connsiteX132" fmla="*/ 104066 w 386721"/>
                <a:gd name="connsiteY132" fmla="*/ 523945 h 899278"/>
                <a:gd name="connsiteX133" fmla="*/ 107533 w 386721"/>
                <a:gd name="connsiteY133" fmla="*/ 539213 h 899278"/>
                <a:gd name="connsiteX134" fmla="*/ 123543 w 386721"/>
                <a:gd name="connsiteY134" fmla="*/ 604574 h 899278"/>
                <a:gd name="connsiteX135" fmla="*/ 138563 w 386721"/>
                <a:gd name="connsiteY135" fmla="*/ 653926 h 899278"/>
                <a:gd name="connsiteX136" fmla="*/ 151767 w 386721"/>
                <a:gd name="connsiteY136" fmla="*/ 691558 h 899278"/>
                <a:gd name="connsiteX137" fmla="*/ 167365 w 386721"/>
                <a:gd name="connsiteY137" fmla="*/ 714253 h 899278"/>
                <a:gd name="connsiteX138" fmla="*/ 183457 w 386721"/>
                <a:gd name="connsiteY138" fmla="*/ 726384 h 899278"/>
                <a:gd name="connsiteX139" fmla="*/ 221667 w 386721"/>
                <a:gd name="connsiteY139" fmla="*/ 754856 h 899278"/>
                <a:gd name="connsiteX140" fmla="*/ 263839 w 386721"/>
                <a:gd name="connsiteY140" fmla="*/ 783576 h 899278"/>
                <a:gd name="connsiteX141" fmla="*/ 275723 w 386721"/>
                <a:gd name="connsiteY141" fmla="*/ 790673 h 899278"/>
                <a:gd name="connsiteX142" fmla="*/ 295859 w 386721"/>
                <a:gd name="connsiteY142" fmla="*/ 802309 h 899278"/>
                <a:gd name="connsiteX143" fmla="*/ 325899 w 386721"/>
                <a:gd name="connsiteY143" fmla="*/ 821291 h 899278"/>
                <a:gd name="connsiteX144" fmla="*/ 368813 w 386721"/>
                <a:gd name="connsiteY144" fmla="*/ 817659 h 899278"/>
                <a:gd name="connsiteX145" fmla="*/ 383668 w 386721"/>
                <a:gd name="connsiteY145" fmla="*/ 810810 h 899278"/>
                <a:gd name="connsiteX146" fmla="*/ 147146 w 386721"/>
                <a:gd name="connsiteY146" fmla="*/ 343541 h 899278"/>
                <a:gd name="connsiteX147" fmla="*/ 141781 w 386721"/>
                <a:gd name="connsiteY147" fmla="*/ 340240 h 899278"/>
                <a:gd name="connsiteX148" fmla="*/ 140956 w 386721"/>
                <a:gd name="connsiteY148" fmla="*/ 341726 h 899278"/>
                <a:gd name="connsiteX149" fmla="*/ 145908 w 386721"/>
                <a:gd name="connsiteY149" fmla="*/ 344201 h 899278"/>
                <a:gd name="connsiteX150" fmla="*/ 147146 w 386721"/>
                <a:gd name="connsiteY150" fmla="*/ 343541 h 8992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Lst>
              <a:rect l="l" t="t" r="r" b="b"/>
              <a:pathLst>
                <a:path w="386721" h="899278">
                  <a:moveTo>
                    <a:pt x="384163" y="810645"/>
                  </a:moveTo>
                  <a:lnTo>
                    <a:pt x="386722" y="819723"/>
                  </a:lnTo>
                  <a:cubicBezTo>
                    <a:pt x="385236" y="820218"/>
                    <a:pt x="383833" y="820713"/>
                    <a:pt x="382430" y="821125"/>
                  </a:cubicBezTo>
                  <a:cubicBezTo>
                    <a:pt x="381853" y="821291"/>
                    <a:pt x="381357" y="821456"/>
                    <a:pt x="380202" y="822281"/>
                  </a:cubicBezTo>
                  <a:cubicBezTo>
                    <a:pt x="381027" y="823519"/>
                    <a:pt x="381770" y="823931"/>
                    <a:pt x="382430" y="823931"/>
                  </a:cubicBezTo>
                  <a:lnTo>
                    <a:pt x="385401" y="830121"/>
                  </a:lnTo>
                  <a:cubicBezTo>
                    <a:pt x="375911" y="834742"/>
                    <a:pt x="365925" y="838043"/>
                    <a:pt x="355526" y="840107"/>
                  </a:cubicBezTo>
                  <a:cubicBezTo>
                    <a:pt x="338278" y="843573"/>
                    <a:pt x="322103" y="841840"/>
                    <a:pt x="307413" y="830781"/>
                  </a:cubicBezTo>
                  <a:cubicBezTo>
                    <a:pt x="303122" y="827480"/>
                    <a:pt x="299243" y="823519"/>
                    <a:pt x="294869" y="820300"/>
                  </a:cubicBezTo>
                  <a:cubicBezTo>
                    <a:pt x="292476" y="818485"/>
                    <a:pt x="288514" y="814441"/>
                    <a:pt x="287276" y="820548"/>
                  </a:cubicBezTo>
                  <a:cubicBezTo>
                    <a:pt x="284883" y="832432"/>
                    <a:pt x="283398" y="844481"/>
                    <a:pt x="282242" y="856530"/>
                  </a:cubicBezTo>
                  <a:cubicBezTo>
                    <a:pt x="281004" y="869982"/>
                    <a:pt x="280839" y="883516"/>
                    <a:pt x="279519" y="896968"/>
                  </a:cubicBezTo>
                  <a:cubicBezTo>
                    <a:pt x="279436" y="897876"/>
                    <a:pt x="279354" y="898618"/>
                    <a:pt x="279354" y="899279"/>
                  </a:cubicBezTo>
                  <a:lnTo>
                    <a:pt x="268378" y="898783"/>
                  </a:lnTo>
                  <a:cubicBezTo>
                    <a:pt x="268378" y="896638"/>
                    <a:pt x="268460" y="894409"/>
                    <a:pt x="268543" y="892264"/>
                  </a:cubicBezTo>
                  <a:cubicBezTo>
                    <a:pt x="269038" y="882361"/>
                    <a:pt x="269451" y="872457"/>
                    <a:pt x="269781" y="862472"/>
                  </a:cubicBezTo>
                  <a:cubicBezTo>
                    <a:pt x="269946" y="857355"/>
                    <a:pt x="269946" y="852238"/>
                    <a:pt x="269946" y="847122"/>
                  </a:cubicBezTo>
                  <a:cubicBezTo>
                    <a:pt x="269946" y="834082"/>
                    <a:pt x="269946" y="820960"/>
                    <a:pt x="269698" y="807921"/>
                  </a:cubicBezTo>
                  <a:cubicBezTo>
                    <a:pt x="269698" y="806848"/>
                    <a:pt x="268955" y="805363"/>
                    <a:pt x="268130" y="804703"/>
                  </a:cubicBezTo>
                  <a:cubicBezTo>
                    <a:pt x="261280" y="799338"/>
                    <a:pt x="254761" y="792901"/>
                    <a:pt x="247168" y="789022"/>
                  </a:cubicBezTo>
                  <a:cubicBezTo>
                    <a:pt x="230168" y="780275"/>
                    <a:pt x="214818" y="768803"/>
                    <a:pt x="199138" y="757827"/>
                  </a:cubicBezTo>
                  <a:cubicBezTo>
                    <a:pt x="186511" y="748997"/>
                    <a:pt x="175287" y="738103"/>
                    <a:pt x="161670" y="730841"/>
                  </a:cubicBezTo>
                  <a:cubicBezTo>
                    <a:pt x="157709" y="728695"/>
                    <a:pt x="153087" y="725972"/>
                    <a:pt x="151024" y="722093"/>
                  </a:cubicBezTo>
                  <a:cubicBezTo>
                    <a:pt x="146733" y="714088"/>
                    <a:pt x="143927" y="705092"/>
                    <a:pt x="140626" y="696427"/>
                  </a:cubicBezTo>
                  <a:cubicBezTo>
                    <a:pt x="136169" y="684791"/>
                    <a:pt x="131300" y="673237"/>
                    <a:pt x="127752" y="661271"/>
                  </a:cubicBezTo>
                  <a:cubicBezTo>
                    <a:pt x="123460" y="646993"/>
                    <a:pt x="120819" y="632056"/>
                    <a:pt x="108605" y="622318"/>
                  </a:cubicBezTo>
                  <a:cubicBezTo>
                    <a:pt x="105882" y="620172"/>
                    <a:pt x="104066" y="615798"/>
                    <a:pt x="101178" y="614808"/>
                  </a:cubicBezTo>
                  <a:cubicBezTo>
                    <a:pt x="92925" y="611919"/>
                    <a:pt x="85580" y="607710"/>
                    <a:pt x="78153" y="602841"/>
                  </a:cubicBezTo>
                  <a:cubicBezTo>
                    <a:pt x="59667" y="590710"/>
                    <a:pt x="44564" y="574452"/>
                    <a:pt x="33423" y="555306"/>
                  </a:cubicBezTo>
                  <a:cubicBezTo>
                    <a:pt x="23107" y="537562"/>
                    <a:pt x="16835" y="517096"/>
                    <a:pt x="8583" y="497949"/>
                  </a:cubicBezTo>
                  <a:cubicBezTo>
                    <a:pt x="4126" y="487634"/>
                    <a:pt x="660" y="476905"/>
                    <a:pt x="82" y="465516"/>
                  </a:cubicBezTo>
                  <a:cubicBezTo>
                    <a:pt x="-578" y="451157"/>
                    <a:pt x="2723" y="437870"/>
                    <a:pt x="10481" y="425986"/>
                  </a:cubicBezTo>
                  <a:cubicBezTo>
                    <a:pt x="14359" y="419961"/>
                    <a:pt x="18321" y="413854"/>
                    <a:pt x="23107" y="408655"/>
                  </a:cubicBezTo>
                  <a:cubicBezTo>
                    <a:pt x="28472" y="402796"/>
                    <a:pt x="37219" y="403043"/>
                    <a:pt x="42996" y="396771"/>
                  </a:cubicBezTo>
                  <a:cubicBezTo>
                    <a:pt x="46628" y="392810"/>
                    <a:pt x="52652" y="394130"/>
                    <a:pt x="57686" y="396276"/>
                  </a:cubicBezTo>
                  <a:cubicBezTo>
                    <a:pt x="59749" y="397184"/>
                    <a:pt x="62143" y="397927"/>
                    <a:pt x="61317" y="394213"/>
                  </a:cubicBezTo>
                  <a:cubicBezTo>
                    <a:pt x="59914" y="388106"/>
                    <a:pt x="58181" y="381999"/>
                    <a:pt x="56118" y="376139"/>
                  </a:cubicBezTo>
                  <a:cubicBezTo>
                    <a:pt x="51992" y="364256"/>
                    <a:pt x="47205" y="352619"/>
                    <a:pt x="48030" y="339580"/>
                  </a:cubicBezTo>
                  <a:cubicBezTo>
                    <a:pt x="48361" y="334876"/>
                    <a:pt x="49846" y="330172"/>
                    <a:pt x="50259" y="325468"/>
                  </a:cubicBezTo>
                  <a:cubicBezTo>
                    <a:pt x="50424" y="323900"/>
                    <a:pt x="49103" y="322167"/>
                    <a:pt x="48443" y="320434"/>
                  </a:cubicBezTo>
                  <a:cubicBezTo>
                    <a:pt x="47453" y="321754"/>
                    <a:pt x="45967" y="322910"/>
                    <a:pt x="45555" y="324312"/>
                  </a:cubicBezTo>
                  <a:cubicBezTo>
                    <a:pt x="44482" y="328686"/>
                    <a:pt x="44399" y="333473"/>
                    <a:pt x="42831" y="337599"/>
                  </a:cubicBezTo>
                  <a:cubicBezTo>
                    <a:pt x="41511" y="340983"/>
                    <a:pt x="38787" y="346100"/>
                    <a:pt x="36559" y="346182"/>
                  </a:cubicBezTo>
                  <a:cubicBezTo>
                    <a:pt x="32515" y="346430"/>
                    <a:pt x="30370" y="341891"/>
                    <a:pt x="30782" y="337104"/>
                  </a:cubicBezTo>
                  <a:cubicBezTo>
                    <a:pt x="30782" y="336692"/>
                    <a:pt x="30782" y="336196"/>
                    <a:pt x="30782" y="335784"/>
                  </a:cubicBezTo>
                  <a:cubicBezTo>
                    <a:pt x="32433" y="322002"/>
                    <a:pt x="34414" y="308220"/>
                    <a:pt x="35569" y="294438"/>
                  </a:cubicBezTo>
                  <a:cubicBezTo>
                    <a:pt x="36972" y="277602"/>
                    <a:pt x="40355" y="261262"/>
                    <a:pt x="45555" y="245417"/>
                  </a:cubicBezTo>
                  <a:cubicBezTo>
                    <a:pt x="50919" y="229159"/>
                    <a:pt x="56448" y="212901"/>
                    <a:pt x="62803" y="197056"/>
                  </a:cubicBezTo>
                  <a:cubicBezTo>
                    <a:pt x="68910" y="181953"/>
                    <a:pt x="75760" y="167181"/>
                    <a:pt x="83187" y="152739"/>
                  </a:cubicBezTo>
                  <a:cubicBezTo>
                    <a:pt x="94493" y="130704"/>
                    <a:pt x="106130" y="108834"/>
                    <a:pt x="118261" y="87295"/>
                  </a:cubicBezTo>
                  <a:cubicBezTo>
                    <a:pt x="129072" y="68066"/>
                    <a:pt x="140378" y="49085"/>
                    <a:pt x="152345" y="30599"/>
                  </a:cubicBezTo>
                  <a:cubicBezTo>
                    <a:pt x="158369" y="21356"/>
                    <a:pt x="165879" y="12938"/>
                    <a:pt x="173802" y="5428"/>
                  </a:cubicBezTo>
                  <a:cubicBezTo>
                    <a:pt x="177433" y="1962"/>
                    <a:pt x="183540" y="971"/>
                    <a:pt x="188657" y="64"/>
                  </a:cubicBezTo>
                  <a:cubicBezTo>
                    <a:pt x="192618" y="-597"/>
                    <a:pt x="194681" y="4025"/>
                    <a:pt x="192205" y="7408"/>
                  </a:cubicBezTo>
                  <a:cubicBezTo>
                    <a:pt x="190637" y="9554"/>
                    <a:pt x="188657" y="11535"/>
                    <a:pt x="186511" y="13020"/>
                  </a:cubicBezTo>
                  <a:cubicBezTo>
                    <a:pt x="181889" y="16321"/>
                    <a:pt x="176195" y="18385"/>
                    <a:pt x="172481" y="22511"/>
                  </a:cubicBezTo>
                  <a:cubicBezTo>
                    <a:pt x="165549" y="30268"/>
                    <a:pt x="158947" y="38604"/>
                    <a:pt x="153418" y="47599"/>
                  </a:cubicBezTo>
                  <a:cubicBezTo>
                    <a:pt x="142359" y="65425"/>
                    <a:pt x="131961" y="83664"/>
                    <a:pt x="121645" y="101985"/>
                  </a:cubicBezTo>
                  <a:cubicBezTo>
                    <a:pt x="111989" y="118985"/>
                    <a:pt x="102498" y="135986"/>
                    <a:pt x="93503" y="153399"/>
                  </a:cubicBezTo>
                  <a:cubicBezTo>
                    <a:pt x="86736" y="166603"/>
                    <a:pt x="81454" y="180633"/>
                    <a:pt x="74687" y="193755"/>
                  </a:cubicBezTo>
                  <a:cubicBezTo>
                    <a:pt x="65444" y="211911"/>
                    <a:pt x="58676" y="231057"/>
                    <a:pt x="53147" y="250781"/>
                  </a:cubicBezTo>
                  <a:cubicBezTo>
                    <a:pt x="52652" y="252596"/>
                    <a:pt x="53972" y="254907"/>
                    <a:pt x="54468" y="257053"/>
                  </a:cubicBezTo>
                  <a:cubicBezTo>
                    <a:pt x="55788" y="255650"/>
                    <a:pt x="57604" y="254577"/>
                    <a:pt x="58181" y="252927"/>
                  </a:cubicBezTo>
                  <a:cubicBezTo>
                    <a:pt x="62225" y="241785"/>
                    <a:pt x="65196" y="230067"/>
                    <a:pt x="69983" y="219338"/>
                  </a:cubicBezTo>
                  <a:cubicBezTo>
                    <a:pt x="76915" y="203740"/>
                    <a:pt x="84920" y="188555"/>
                    <a:pt x="93090" y="173536"/>
                  </a:cubicBezTo>
                  <a:cubicBezTo>
                    <a:pt x="98289" y="164127"/>
                    <a:pt x="104396" y="155214"/>
                    <a:pt x="110338" y="146302"/>
                  </a:cubicBezTo>
                  <a:cubicBezTo>
                    <a:pt x="113887" y="141020"/>
                    <a:pt x="117683" y="135903"/>
                    <a:pt x="121645" y="130869"/>
                  </a:cubicBezTo>
                  <a:cubicBezTo>
                    <a:pt x="124203" y="127568"/>
                    <a:pt x="127339" y="124762"/>
                    <a:pt x="129897" y="121461"/>
                  </a:cubicBezTo>
                  <a:cubicBezTo>
                    <a:pt x="133859" y="116509"/>
                    <a:pt x="136912" y="110320"/>
                    <a:pt x="144257" y="110732"/>
                  </a:cubicBezTo>
                  <a:cubicBezTo>
                    <a:pt x="149126" y="111063"/>
                    <a:pt x="151107" y="115106"/>
                    <a:pt x="148301" y="119150"/>
                  </a:cubicBezTo>
                  <a:cubicBezTo>
                    <a:pt x="146485" y="121708"/>
                    <a:pt x="144009" y="123689"/>
                    <a:pt x="141946" y="126082"/>
                  </a:cubicBezTo>
                  <a:cubicBezTo>
                    <a:pt x="125854" y="144899"/>
                    <a:pt x="110173" y="163880"/>
                    <a:pt x="97712" y="186162"/>
                  </a:cubicBezTo>
                  <a:cubicBezTo>
                    <a:pt x="85910" y="207454"/>
                    <a:pt x="73779" y="228416"/>
                    <a:pt x="66434" y="252101"/>
                  </a:cubicBezTo>
                  <a:cubicBezTo>
                    <a:pt x="61482" y="268112"/>
                    <a:pt x="56613" y="284204"/>
                    <a:pt x="51084" y="300050"/>
                  </a:cubicBezTo>
                  <a:cubicBezTo>
                    <a:pt x="49764" y="303763"/>
                    <a:pt x="51744" y="305249"/>
                    <a:pt x="53147" y="304341"/>
                  </a:cubicBezTo>
                  <a:cubicBezTo>
                    <a:pt x="60657" y="299719"/>
                    <a:pt x="68580" y="302690"/>
                    <a:pt x="76172" y="302113"/>
                  </a:cubicBezTo>
                  <a:cubicBezTo>
                    <a:pt x="84095" y="301618"/>
                    <a:pt x="92265" y="303103"/>
                    <a:pt x="100023" y="301700"/>
                  </a:cubicBezTo>
                  <a:cubicBezTo>
                    <a:pt x="107367" y="300380"/>
                    <a:pt x="114052" y="298729"/>
                    <a:pt x="121397" y="301783"/>
                  </a:cubicBezTo>
                  <a:cubicBezTo>
                    <a:pt x="125358" y="303433"/>
                    <a:pt x="132786" y="297574"/>
                    <a:pt x="134024" y="292787"/>
                  </a:cubicBezTo>
                  <a:cubicBezTo>
                    <a:pt x="137655" y="279170"/>
                    <a:pt x="141038" y="265553"/>
                    <a:pt x="144422" y="251936"/>
                  </a:cubicBezTo>
                  <a:cubicBezTo>
                    <a:pt x="149374" y="232377"/>
                    <a:pt x="153995" y="212736"/>
                    <a:pt x="159194" y="193259"/>
                  </a:cubicBezTo>
                  <a:cubicBezTo>
                    <a:pt x="164394" y="173783"/>
                    <a:pt x="169263" y="154307"/>
                    <a:pt x="171656" y="134088"/>
                  </a:cubicBezTo>
                  <a:cubicBezTo>
                    <a:pt x="172069" y="130869"/>
                    <a:pt x="175865" y="127320"/>
                    <a:pt x="178918" y="125752"/>
                  </a:cubicBezTo>
                  <a:cubicBezTo>
                    <a:pt x="180239" y="125092"/>
                    <a:pt x="185768" y="128971"/>
                    <a:pt x="185686" y="130704"/>
                  </a:cubicBezTo>
                  <a:cubicBezTo>
                    <a:pt x="185521" y="138627"/>
                    <a:pt x="184943" y="146797"/>
                    <a:pt x="182715" y="154307"/>
                  </a:cubicBezTo>
                  <a:cubicBezTo>
                    <a:pt x="179249" y="166108"/>
                    <a:pt x="173389" y="177084"/>
                    <a:pt x="170336" y="188968"/>
                  </a:cubicBezTo>
                  <a:cubicBezTo>
                    <a:pt x="165301" y="208362"/>
                    <a:pt x="158782" y="227178"/>
                    <a:pt x="156141" y="247397"/>
                  </a:cubicBezTo>
                  <a:cubicBezTo>
                    <a:pt x="154243" y="262335"/>
                    <a:pt x="149044" y="276694"/>
                    <a:pt x="145660" y="291384"/>
                  </a:cubicBezTo>
                  <a:cubicBezTo>
                    <a:pt x="145165" y="293612"/>
                    <a:pt x="145165" y="295758"/>
                    <a:pt x="146238" y="296996"/>
                  </a:cubicBezTo>
                  <a:lnTo>
                    <a:pt x="138233" y="303433"/>
                  </a:lnTo>
                  <a:cubicBezTo>
                    <a:pt x="136912" y="303433"/>
                    <a:pt x="135097" y="304506"/>
                    <a:pt x="133611" y="304919"/>
                  </a:cubicBezTo>
                  <a:cubicBezTo>
                    <a:pt x="135097" y="305661"/>
                    <a:pt x="136582" y="306569"/>
                    <a:pt x="138068" y="307229"/>
                  </a:cubicBezTo>
                  <a:cubicBezTo>
                    <a:pt x="139305" y="307725"/>
                    <a:pt x="140626" y="308055"/>
                    <a:pt x="142689" y="308385"/>
                  </a:cubicBezTo>
                  <a:lnTo>
                    <a:pt x="141946" y="317380"/>
                  </a:lnTo>
                  <a:cubicBezTo>
                    <a:pt x="135757" y="316720"/>
                    <a:pt x="129485" y="316060"/>
                    <a:pt x="123378" y="316885"/>
                  </a:cubicBezTo>
                  <a:cubicBezTo>
                    <a:pt x="120489" y="317298"/>
                    <a:pt x="118013" y="321754"/>
                    <a:pt x="115538" y="324478"/>
                  </a:cubicBezTo>
                  <a:cubicBezTo>
                    <a:pt x="115125" y="324890"/>
                    <a:pt x="115290" y="326788"/>
                    <a:pt x="115703" y="327036"/>
                  </a:cubicBezTo>
                  <a:cubicBezTo>
                    <a:pt x="116363" y="327448"/>
                    <a:pt x="117436" y="327201"/>
                    <a:pt x="118344" y="327036"/>
                  </a:cubicBezTo>
                  <a:cubicBezTo>
                    <a:pt x="120654" y="326623"/>
                    <a:pt x="122965" y="325633"/>
                    <a:pt x="125193" y="325798"/>
                  </a:cubicBezTo>
                  <a:cubicBezTo>
                    <a:pt x="138893" y="326953"/>
                    <a:pt x="152510" y="328439"/>
                    <a:pt x="166209" y="329512"/>
                  </a:cubicBezTo>
                  <a:lnTo>
                    <a:pt x="165384" y="340240"/>
                  </a:lnTo>
                  <a:cubicBezTo>
                    <a:pt x="161258" y="340158"/>
                    <a:pt x="159442" y="341973"/>
                    <a:pt x="160928" y="345439"/>
                  </a:cubicBezTo>
                  <a:lnTo>
                    <a:pt x="151024" y="352207"/>
                  </a:lnTo>
                  <a:cubicBezTo>
                    <a:pt x="144092" y="351877"/>
                    <a:pt x="137160" y="352042"/>
                    <a:pt x="128990" y="352042"/>
                  </a:cubicBezTo>
                  <a:cubicBezTo>
                    <a:pt x="124038" y="353362"/>
                    <a:pt x="119004" y="354600"/>
                    <a:pt x="114052" y="356085"/>
                  </a:cubicBezTo>
                  <a:cubicBezTo>
                    <a:pt x="112979" y="356416"/>
                    <a:pt x="112154" y="357818"/>
                    <a:pt x="111246" y="358726"/>
                  </a:cubicBezTo>
                  <a:lnTo>
                    <a:pt x="100023" y="358149"/>
                  </a:lnTo>
                  <a:cubicBezTo>
                    <a:pt x="100023" y="358149"/>
                    <a:pt x="100105" y="357488"/>
                    <a:pt x="100105" y="357158"/>
                  </a:cubicBezTo>
                  <a:cubicBezTo>
                    <a:pt x="101013" y="346100"/>
                    <a:pt x="101921" y="335041"/>
                    <a:pt x="102498" y="323982"/>
                  </a:cubicBezTo>
                  <a:cubicBezTo>
                    <a:pt x="102498" y="322414"/>
                    <a:pt x="101095" y="319773"/>
                    <a:pt x="99857" y="319361"/>
                  </a:cubicBezTo>
                  <a:cubicBezTo>
                    <a:pt x="96721" y="318288"/>
                    <a:pt x="93255" y="317710"/>
                    <a:pt x="90037" y="317958"/>
                  </a:cubicBezTo>
                  <a:cubicBezTo>
                    <a:pt x="83435" y="318453"/>
                    <a:pt x="76832" y="319939"/>
                    <a:pt x="70230" y="320434"/>
                  </a:cubicBezTo>
                  <a:cubicBezTo>
                    <a:pt x="63050" y="320846"/>
                    <a:pt x="62225" y="322167"/>
                    <a:pt x="62060" y="329842"/>
                  </a:cubicBezTo>
                  <a:cubicBezTo>
                    <a:pt x="61730" y="347090"/>
                    <a:pt x="68415" y="362770"/>
                    <a:pt x="70890" y="379358"/>
                  </a:cubicBezTo>
                  <a:cubicBezTo>
                    <a:pt x="72128" y="387611"/>
                    <a:pt x="74439" y="395781"/>
                    <a:pt x="77080" y="403621"/>
                  </a:cubicBezTo>
                  <a:cubicBezTo>
                    <a:pt x="77905" y="406097"/>
                    <a:pt x="80134" y="409068"/>
                    <a:pt x="82362" y="410471"/>
                  </a:cubicBezTo>
                  <a:lnTo>
                    <a:pt x="80299" y="417238"/>
                  </a:lnTo>
                  <a:cubicBezTo>
                    <a:pt x="79886" y="417073"/>
                    <a:pt x="79391" y="416908"/>
                    <a:pt x="78978" y="416743"/>
                  </a:cubicBezTo>
                  <a:cubicBezTo>
                    <a:pt x="78648" y="416660"/>
                    <a:pt x="78318" y="416083"/>
                    <a:pt x="77988" y="416083"/>
                  </a:cubicBezTo>
                  <a:cubicBezTo>
                    <a:pt x="76832" y="416330"/>
                    <a:pt x="75760" y="416743"/>
                    <a:pt x="74604" y="417073"/>
                  </a:cubicBezTo>
                  <a:lnTo>
                    <a:pt x="65691" y="417733"/>
                  </a:lnTo>
                  <a:cubicBezTo>
                    <a:pt x="59914" y="410966"/>
                    <a:pt x="51414" y="407500"/>
                    <a:pt x="43409" y="411709"/>
                  </a:cubicBezTo>
                  <a:cubicBezTo>
                    <a:pt x="32680" y="417403"/>
                    <a:pt x="23602" y="425903"/>
                    <a:pt x="17991" y="437787"/>
                  </a:cubicBezTo>
                  <a:cubicBezTo>
                    <a:pt x="10811" y="452972"/>
                    <a:pt x="11471" y="468405"/>
                    <a:pt x="17248" y="483837"/>
                  </a:cubicBezTo>
                  <a:cubicBezTo>
                    <a:pt x="20549" y="492668"/>
                    <a:pt x="23850" y="501498"/>
                    <a:pt x="27811" y="511071"/>
                  </a:cubicBezTo>
                  <a:cubicBezTo>
                    <a:pt x="33423" y="523285"/>
                    <a:pt x="37632" y="536572"/>
                    <a:pt x="45060" y="547383"/>
                  </a:cubicBezTo>
                  <a:cubicBezTo>
                    <a:pt x="53890" y="560175"/>
                    <a:pt x="64783" y="571729"/>
                    <a:pt x="76007" y="582210"/>
                  </a:cubicBezTo>
                  <a:cubicBezTo>
                    <a:pt x="84012" y="589555"/>
                    <a:pt x="94081" y="594341"/>
                    <a:pt x="103324" y="600035"/>
                  </a:cubicBezTo>
                  <a:cubicBezTo>
                    <a:pt x="104479" y="600778"/>
                    <a:pt x="106295" y="600283"/>
                    <a:pt x="107863" y="600366"/>
                  </a:cubicBezTo>
                  <a:cubicBezTo>
                    <a:pt x="107698" y="598715"/>
                    <a:pt x="107698" y="596982"/>
                    <a:pt x="107285" y="595414"/>
                  </a:cubicBezTo>
                  <a:cubicBezTo>
                    <a:pt x="104892" y="585098"/>
                    <a:pt x="102333" y="574782"/>
                    <a:pt x="100105" y="564384"/>
                  </a:cubicBezTo>
                  <a:cubicBezTo>
                    <a:pt x="97464" y="551922"/>
                    <a:pt x="95319" y="539296"/>
                    <a:pt x="92678" y="526834"/>
                  </a:cubicBezTo>
                  <a:lnTo>
                    <a:pt x="104066" y="523945"/>
                  </a:lnTo>
                  <a:cubicBezTo>
                    <a:pt x="105139" y="529062"/>
                    <a:pt x="106295" y="534179"/>
                    <a:pt x="107533" y="539213"/>
                  </a:cubicBezTo>
                  <a:cubicBezTo>
                    <a:pt x="112732" y="561083"/>
                    <a:pt x="117766" y="582952"/>
                    <a:pt x="123543" y="604574"/>
                  </a:cubicBezTo>
                  <a:cubicBezTo>
                    <a:pt x="127999" y="621162"/>
                    <a:pt x="133281" y="637585"/>
                    <a:pt x="138563" y="653926"/>
                  </a:cubicBezTo>
                  <a:cubicBezTo>
                    <a:pt x="142607" y="666552"/>
                    <a:pt x="146733" y="679261"/>
                    <a:pt x="151767" y="691558"/>
                  </a:cubicBezTo>
                  <a:cubicBezTo>
                    <a:pt x="155316" y="700141"/>
                    <a:pt x="158947" y="709054"/>
                    <a:pt x="167365" y="714253"/>
                  </a:cubicBezTo>
                  <a:cubicBezTo>
                    <a:pt x="173059" y="717719"/>
                    <a:pt x="178918" y="721433"/>
                    <a:pt x="183457" y="726384"/>
                  </a:cubicBezTo>
                  <a:cubicBezTo>
                    <a:pt x="194516" y="738598"/>
                    <a:pt x="209206" y="744953"/>
                    <a:pt x="221667" y="754856"/>
                  </a:cubicBezTo>
                  <a:cubicBezTo>
                    <a:pt x="234954" y="765502"/>
                    <a:pt x="249727" y="774085"/>
                    <a:pt x="263839" y="783576"/>
                  </a:cubicBezTo>
                  <a:cubicBezTo>
                    <a:pt x="267718" y="786217"/>
                    <a:pt x="271596" y="790343"/>
                    <a:pt x="275723" y="790673"/>
                  </a:cubicBezTo>
                  <a:cubicBezTo>
                    <a:pt x="284388" y="791416"/>
                    <a:pt x="289257" y="798348"/>
                    <a:pt x="295859" y="802309"/>
                  </a:cubicBezTo>
                  <a:cubicBezTo>
                    <a:pt x="306010" y="808499"/>
                    <a:pt x="315253" y="816917"/>
                    <a:pt x="325899" y="821291"/>
                  </a:cubicBezTo>
                  <a:cubicBezTo>
                    <a:pt x="340094" y="827150"/>
                    <a:pt x="355196" y="823189"/>
                    <a:pt x="368813" y="817659"/>
                  </a:cubicBezTo>
                  <a:cubicBezTo>
                    <a:pt x="373847" y="815679"/>
                    <a:pt x="378799" y="813285"/>
                    <a:pt x="383668" y="810810"/>
                  </a:cubicBezTo>
                  <a:close/>
                  <a:moveTo>
                    <a:pt x="147146" y="343541"/>
                  </a:moveTo>
                  <a:cubicBezTo>
                    <a:pt x="145330" y="342386"/>
                    <a:pt x="143597" y="341313"/>
                    <a:pt x="141781" y="340240"/>
                  </a:cubicBezTo>
                  <a:cubicBezTo>
                    <a:pt x="141534" y="340735"/>
                    <a:pt x="141286" y="341231"/>
                    <a:pt x="140956" y="341726"/>
                  </a:cubicBezTo>
                  <a:cubicBezTo>
                    <a:pt x="142607" y="342551"/>
                    <a:pt x="144175" y="343376"/>
                    <a:pt x="145908" y="344201"/>
                  </a:cubicBezTo>
                  <a:cubicBezTo>
                    <a:pt x="146073" y="344284"/>
                    <a:pt x="146320" y="344201"/>
                    <a:pt x="147146" y="343541"/>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3" name="フリーフォーム: 図形 162">
              <a:extLst>
                <a:ext uri="{FF2B5EF4-FFF2-40B4-BE49-F238E27FC236}">
                  <a16:creationId xmlns:a16="http://schemas.microsoft.com/office/drawing/2014/main" id="{58CC04FC-1FD7-6E36-9A69-DD1E8A11B47F}"/>
                </a:ext>
              </a:extLst>
            </p:cNvPr>
            <p:cNvSpPr/>
            <p:nvPr/>
          </p:nvSpPr>
          <p:spPr>
            <a:xfrm>
              <a:off x="3099913" y="961084"/>
              <a:ext cx="72948" cy="19133"/>
            </a:xfrm>
            <a:custGeom>
              <a:avLst/>
              <a:gdLst>
                <a:gd name="connsiteX0" fmla="*/ 72812 w 72948"/>
                <a:gd name="connsiteY0" fmla="*/ 5308 h 19133"/>
                <a:gd name="connsiteX1" fmla="*/ 67117 w 72948"/>
                <a:gd name="connsiteY1" fmla="*/ 18182 h 19133"/>
                <a:gd name="connsiteX2" fmla="*/ 55646 w 72948"/>
                <a:gd name="connsiteY2" fmla="*/ 17769 h 19133"/>
                <a:gd name="connsiteX3" fmla="*/ 32208 w 72948"/>
                <a:gd name="connsiteY3" fmla="*/ 19090 h 19133"/>
                <a:gd name="connsiteX4" fmla="*/ 4809 w 72948"/>
                <a:gd name="connsiteY4" fmla="*/ 18182 h 19133"/>
                <a:gd name="connsiteX5" fmla="*/ 766 w 72948"/>
                <a:gd name="connsiteY5" fmla="*/ 6711 h 19133"/>
                <a:gd name="connsiteX6" fmla="*/ 8606 w 72948"/>
                <a:gd name="connsiteY6" fmla="*/ 2172 h 19133"/>
                <a:gd name="connsiteX7" fmla="*/ 26184 w 72948"/>
                <a:gd name="connsiteY7" fmla="*/ 2584 h 19133"/>
                <a:gd name="connsiteX8" fmla="*/ 65549 w 72948"/>
                <a:gd name="connsiteY8" fmla="*/ 26 h 19133"/>
                <a:gd name="connsiteX9" fmla="*/ 72812 w 72948"/>
                <a:gd name="connsiteY9" fmla="*/ 5308 h 19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2948" h="19133">
                  <a:moveTo>
                    <a:pt x="72812" y="5308"/>
                  </a:moveTo>
                  <a:cubicBezTo>
                    <a:pt x="73224" y="10837"/>
                    <a:pt x="73059" y="16531"/>
                    <a:pt x="67117" y="18182"/>
                  </a:cubicBezTo>
                  <a:cubicBezTo>
                    <a:pt x="63569" y="19172"/>
                    <a:pt x="59442" y="17687"/>
                    <a:pt x="55646" y="17769"/>
                  </a:cubicBezTo>
                  <a:cubicBezTo>
                    <a:pt x="47806" y="18017"/>
                    <a:pt x="40048" y="19007"/>
                    <a:pt x="32208" y="19090"/>
                  </a:cubicBezTo>
                  <a:cubicBezTo>
                    <a:pt x="23048" y="19172"/>
                    <a:pt x="13887" y="19255"/>
                    <a:pt x="4809" y="18182"/>
                  </a:cubicBezTo>
                  <a:cubicBezTo>
                    <a:pt x="-1793" y="17439"/>
                    <a:pt x="105" y="10672"/>
                    <a:pt x="766" y="6711"/>
                  </a:cubicBezTo>
                  <a:cubicBezTo>
                    <a:pt x="1261" y="3905"/>
                    <a:pt x="3076" y="108"/>
                    <a:pt x="8606" y="2172"/>
                  </a:cubicBezTo>
                  <a:cubicBezTo>
                    <a:pt x="13722" y="4070"/>
                    <a:pt x="19912" y="2584"/>
                    <a:pt x="26184" y="2584"/>
                  </a:cubicBezTo>
                  <a:cubicBezTo>
                    <a:pt x="39718" y="1677"/>
                    <a:pt x="52593" y="686"/>
                    <a:pt x="65549" y="26"/>
                  </a:cubicBezTo>
                  <a:cubicBezTo>
                    <a:pt x="68850" y="-139"/>
                    <a:pt x="72399" y="356"/>
                    <a:pt x="72812" y="530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4" name="フリーフォーム: 図形 163">
              <a:extLst>
                <a:ext uri="{FF2B5EF4-FFF2-40B4-BE49-F238E27FC236}">
                  <a16:creationId xmlns:a16="http://schemas.microsoft.com/office/drawing/2014/main" id="{E372A855-8144-611D-AAB8-62312806947D}"/>
                </a:ext>
              </a:extLst>
            </p:cNvPr>
            <p:cNvSpPr/>
            <p:nvPr/>
          </p:nvSpPr>
          <p:spPr>
            <a:xfrm>
              <a:off x="3122301" y="352819"/>
              <a:ext cx="34248" cy="118905"/>
            </a:xfrm>
            <a:custGeom>
              <a:avLst/>
              <a:gdLst>
                <a:gd name="connsiteX0" fmla="*/ 33341 w 34248"/>
                <a:gd name="connsiteY0" fmla="*/ 111725 h 118905"/>
                <a:gd name="connsiteX1" fmla="*/ 34249 w 34248"/>
                <a:gd name="connsiteY1" fmla="*/ 116429 h 118905"/>
                <a:gd name="connsiteX2" fmla="*/ 22695 w 34248"/>
                <a:gd name="connsiteY2" fmla="*/ 118905 h 118905"/>
                <a:gd name="connsiteX3" fmla="*/ 17413 w 34248"/>
                <a:gd name="connsiteY3" fmla="*/ 92992 h 118905"/>
                <a:gd name="connsiteX4" fmla="*/ 13617 w 34248"/>
                <a:gd name="connsiteY4" fmla="*/ 64933 h 118905"/>
                <a:gd name="connsiteX5" fmla="*/ 11554 w 34248"/>
                <a:gd name="connsiteY5" fmla="*/ 62209 h 118905"/>
                <a:gd name="connsiteX6" fmla="*/ 10068 w 34248"/>
                <a:gd name="connsiteY6" fmla="*/ 65510 h 118905"/>
                <a:gd name="connsiteX7" fmla="*/ 0 w 34248"/>
                <a:gd name="connsiteY7" fmla="*/ 63365 h 118905"/>
                <a:gd name="connsiteX8" fmla="*/ 165 w 34248"/>
                <a:gd name="connsiteY8" fmla="*/ 62622 h 118905"/>
                <a:gd name="connsiteX9" fmla="*/ 9078 w 34248"/>
                <a:gd name="connsiteY9" fmla="*/ 5843 h 118905"/>
                <a:gd name="connsiteX10" fmla="*/ 14112 w 34248"/>
                <a:gd name="connsiteY10" fmla="*/ 396 h 118905"/>
                <a:gd name="connsiteX11" fmla="*/ 21127 w 34248"/>
                <a:gd name="connsiteY11" fmla="*/ 5018 h 118905"/>
                <a:gd name="connsiteX12" fmla="*/ 22365 w 34248"/>
                <a:gd name="connsiteY12" fmla="*/ 13023 h 118905"/>
                <a:gd name="connsiteX13" fmla="*/ 25006 w 34248"/>
                <a:gd name="connsiteY13" fmla="*/ 58743 h 118905"/>
                <a:gd name="connsiteX14" fmla="*/ 28554 w 34248"/>
                <a:gd name="connsiteY14" fmla="*/ 82181 h 118905"/>
                <a:gd name="connsiteX15" fmla="*/ 33506 w 34248"/>
                <a:gd name="connsiteY15" fmla="*/ 111643 h 118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4248" h="118905">
                  <a:moveTo>
                    <a:pt x="33341" y="111725"/>
                  </a:moveTo>
                  <a:cubicBezTo>
                    <a:pt x="33671" y="113293"/>
                    <a:pt x="33919" y="114861"/>
                    <a:pt x="34249" y="116429"/>
                  </a:cubicBezTo>
                  <a:lnTo>
                    <a:pt x="22695" y="118905"/>
                  </a:lnTo>
                  <a:cubicBezTo>
                    <a:pt x="20962" y="110240"/>
                    <a:pt x="18899" y="101657"/>
                    <a:pt x="17413" y="92992"/>
                  </a:cubicBezTo>
                  <a:cubicBezTo>
                    <a:pt x="15845" y="83749"/>
                    <a:pt x="14937" y="74258"/>
                    <a:pt x="13617" y="64933"/>
                  </a:cubicBezTo>
                  <a:cubicBezTo>
                    <a:pt x="13452" y="63942"/>
                    <a:pt x="12297" y="63117"/>
                    <a:pt x="11554" y="62209"/>
                  </a:cubicBezTo>
                  <a:cubicBezTo>
                    <a:pt x="11059" y="63282"/>
                    <a:pt x="10233" y="64355"/>
                    <a:pt x="10068" y="65510"/>
                  </a:cubicBezTo>
                  <a:lnTo>
                    <a:pt x="0" y="63365"/>
                  </a:lnTo>
                  <a:lnTo>
                    <a:pt x="165" y="62622"/>
                  </a:lnTo>
                  <a:cubicBezTo>
                    <a:pt x="3466" y="43723"/>
                    <a:pt x="5859" y="24742"/>
                    <a:pt x="9078" y="5843"/>
                  </a:cubicBezTo>
                  <a:cubicBezTo>
                    <a:pt x="9408" y="3697"/>
                    <a:pt x="12049" y="1057"/>
                    <a:pt x="14112" y="396"/>
                  </a:cubicBezTo>
                  <a:cubicBezTo>
                    <a:pt x="17331" y="-759"/>
                    <a:pt x="20467" y="561"/>
                    <a:pt x="21127" y="5018"/>
                  </a:cubicBezTo>
                  <a:cubicBezTo>
                    <a:pt x="21540" y="7659"/>
                    <a:pt x="22200" y="10382"/>
                    <a:pt x="22365" y="13023"/>
                  </a:cubicBezTo>
                  <a:cubicBezTo>
                    <a:pt x="23273" y="28291"/>
                    <a:pt x="23768" y="43558"/>
                    <a:pt x="25006" y="58743"/>
                  </a:cubicBezTo>
                  <a:cubicBezTo>
                    <a:pt x="25583" y="66583"/>
                    <a:pt x="27316" y="74341"/>
                    <a:pt x="28554" y="82181"/>
                  </a:cubicBezTo>
                  <a:cubicBezTo>
                    <a:pt x="30122" y="92001"/>
                    <a:pt x="31690" y="101822"/>
                    <a:pt x="33506" y="11164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5" name="フリーフォーム: 図形 164">
              <a:extLst>
                <a:ext uri="{FF2B5EF4-FFF2-40B4-BE49-F238E27FC236}">
                  <a16:creationId xmlns:a16="http://schemas.microsoft.com/office/drawing/2014/main" id="{0A1B4CAF-38C8-E02D-5FD0-D818E9A82E33}"/>
                </a:ext>
              </a:extLst>
            </p:cNvPr>
            <p:cNvSpPr/>
            <p:nvPr/>
          </p:nvSpPr>
          <p:spPr>
            <a:xfrm>
              <a:off x="3115864" y="185553"/>
              <a:ext cx="28570" cy="25220"/>
            </a:xfrm>
            <a:custGeom>
              <a:avLst/>
              <a:gdLst>
                <a:gd name="connsiteX0" fmla="*/ 27564 w 28570"/>
                <a:gd name="connsiteY0" fmla="*/ 132 h 25220"/>
                <a:gd name="connsiteX1" fmla="*/ 28554 w 28570"/>
                <a:gd name="connsiteY1" fmla="*/ 1783 h 25220"/>
                <a:gd name="connsiteX2" fmla="*/ 26656 w 28570"/>
                <a:gd name="connsiteY2" fmla="*/ 4094 h 25220"/>
                <a:gd name="connsiteX3" fmla="*/ 5364 w 28570"/>
                <a:gd name="connsiteY3" fmla="*/ 21754 h 25220"/>
                <a:gd name="connsiteX4" fmla="*/ 0 w 28570"/>
                <a:gd name="connsiteY4" fmla="*/ 25221 h 25220"/>
                <a:gd name="connsiteX5" fmla="*/ 1238 w 28570"/>
                <a:gd name="connsiteY5" fmla="*/ 18618 h 25220"/>
                <a:gd name="connsiteX6" fmla="*/ 20054 w 28570"/>
                <a:gd name="connsiteY6" fmla="*/ 958 h 25220"/>
                <a:gd name="connsiteX7" fmla="*/ 27564 w 28570"/>
                <a:gd name="connsiteY7" fmla="*/ 50 h 25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570" h="25220">
                  <a:moveTo>
                    <a:pt x="27564" y="132"/>
                  </a:moveTo>
                  <a:cubicBezTo>
                    <a:pt x="27564" y="132"/>
                    <a:pt x="28719" y="1535"/>
                    <a:pt x="28554" y="1783"/>
                  </a:cubicBezTo>
                  <a:cubicBezTo>
                    <a:pt x="28142" y="2691"/>
                    <a:pt x="27399" y="3433"/>
                    <a:pt x="26656" y="4094"/>
                  </a:cubicBezTo>
                  <a:cubicBezTo>
                    <a:pt x="19559" y="10036"/>
                    <a:pt x="12462" y="15895"/>
                    <a:pt x="5364" y="21754"/>
                  </a:cubicBezTo>
                  <a:cubicBezTo>
                    <a:pt x="3136" y="23322"/>
                    <a:pt x="1568" y="24313"/>
                    <a:pt x="0" y="25221"/>
                  </a:cubicBezTo>
                  <a:cubicBezTo>
                    <a:pt x="330" y="22992"/>
                    <a:pt x="0" y="19856"/>
                    <a:pt x="1238" y="18618"/>
                  </a:cubicBezTo>
                  <a:cubicBezTo>
                    <a:pt x="7262" y="12429"/>
                    <a:pt x="13534" y="6404"/>
                    <a:pt x="20054" y="958"/>
                  </a:cubicBezTo>
                  <a:cubicBezTo>
                    <a:pt x="21787" y="-445"/>
                    <a:pt x="25006" y="132"/>
                    <a:pt x="27564" y="5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6" name="フリーフォーム: 図形 165">
              <a:extLst>
                <a:ext uri="{FF2B5EF4-FFF2-40B4-BE49-F238E27FC236}">
                  <a16:creationId xmlns:a16="http://schemas.microsoft.com/office/drawing/2014/main" id="{EB469DD1-4A1B-6D12-A750-37093C25962F}"/>
                </a:ext>
              </a:extLst>
            </p:cNvPr>
            <p:cNvSpPr/>
            <p:nvPr/>
          </p:nvSpPr>
          <p:spPr>
            <a:xfrm>
              <a:off x="3105578" y="702136"/>
              <a:ext cx="37716" cy="190455"/>
            </a:xfrm>
            <a:custGeom>
              <a:avLst/>
              <a:gdLst>
                <a:gd name="connsiteX0" fmla="*/ 35787 w 37716"/>
                <a:gd name="connsiteY0" fmla="*/ 175621 h 190455"/>
                <a:gd name="connsiteX1" fmla="*/ 34384 w 37716"/>
                <a:gd name="connsiteY1" fmla="*/ 187753 h 190455"/>
                <a:gd name="connsiteX2" fmla="*/ 26956 w 37716"/>
                <a:gd name="connsiteY2" fmla="*/ 188578 h 190455"/>
                <a:gd name="connsiteX3" fmla="*/ 17053 w 37716"/>
                <a:gd name="connsiteY3" fmla="*/ 179252 h 190455"/>
                <a:gd name="connsiteX4" fmla="*/ 5004 w 37716"/>
                <a:gd name="connsiteY4" fmla="*/ 166296 h 190455"/>
                <a:gd name="connsiteX5" fmla="*/ 713 w 37716"/>
                <a:gd name="connsiteY5" fmla="*/ 149955 h 190455"/>
                <a:gd name="connsiteX6" fmla="*/ 4591 w 37716"/>
                <a:gd name="connsiteY6" fmla="*/ 122639 h 190455"/>
                <a:gd name="connsiteX7" fmla="*/ 8635 w 37716"/>
                <a:gd name="connsiteY7" fmla="*/ 83769 h 190455"/>
                <a:gd name="connsiteX8" fmla="*/ 10781 w 37716"/>
                <a:gd name="connsiteY8" fmla="*/ 59836 h 190455"/>
                <a:gd name="connsiteX9" fmla="*/ 14577 w 37716"/>
                <a:gd name="connsiteY9" fmla="*/ 9164 h 190455"/>
                <a:gd name="connsiteX10" fmla="*/ 26048 w 37716"/>
                <a:gd name="connsiteY10" fmla="*/ 334 h 190455"/>
                <a:gd name="connsiteX11" fmla="*/ 31330 w 37716"/>
                <a:gd name="connsiteY11" fmla="*/ 13373 h 190455"/>
                <a:gd name="connsiteX12" fmla="*/ 25553 w 37716"/>
                <a:gd name="connsiteY12" fmla="*/ 49685 h 190455"/>
                <a:gd name="connsiteX13" fmla="*/ 20684 w 37716"/>
                <a:gd name="connsiteY13" fmla="*/ 84429 h 190455"/>
                <a:gd name="connsiteX14" fmla="*/ 18126 w 37716"/>
                <a:gd name="connsiteY14" fmla="*/ 112983 h 190455"/>
                <a:gd name="connsiteX15" fmla="*/ 15650 w 37716"/>
                <a:gd name="connsiteY15" fmla="*/ 138897 h 190455"/>
                <a:gd name="connsiteX16" fmla="*/ 21014 w 37716"/>
                <a:gd name="connsiteY16" fmla="*/ 158538 h 190455"/>
                <a:gd name="connsiteX17" fmla="*/ 35787 w 37716"/>
                <a:gd name="connsiteY17" fmla="*/ 175539 h 190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716" h="190455">
                  <a:moveTo>
                    <a:pt x="35787" y="175621"/>
                  </a:moveTo>
                  <a:cubicBezTo>
                    <a:pt x="40161" y="180408"/>
                    <a:pt x="35952" y="184039"/>
                    <a:pt x="34384" y="187753"/>
                  </a:cubicBezTo>
                  <a:cubicBezTo>
                    <a:pt x="32733" y="191714"/>
                    <a:pt x="29515" y="190724"/>
                    <a:pt x="26956" y="188578"/>
                  </a:cubicBezTo>
                  <a:cubicBezTo>
                    <a:pt x="23490" y="185690"/>
                    <a:pt x="20272" y="182553"/>
                    <a:pt x="17053" y="179252"/>
                  </a:cubicBezTo>
                  <a:cubicBezTo>
                    <a:pt x="12927" y="175044"/>
                    <a:pt x="9048" y="170587"/>
                    <a:pt x="5004" y="166296"/>
                  </a:cubicBezTo>
                  <a:cubicBezTo>
                    <a:pt x="630" y="161757"/>
                    <a:pt x="-1103" y="157053"/>
                    <a:pt x="713" y="149955"/>
                  </a:cubicBezTo>
                  <a:cubicBezTo>
                    <a:pt x="3023" y="141125"/>
                    <a:pt x="3601" y="131799"/>
                    <a:pt x="4591" y="122639"/>
                  </a:cubicBezTo>
                  <a:cubicBezTo>
                    <a:pt x="5994" y="109847"/>
                    <a:pt x="7067" y="96890"/>
                    <a:pt x="8635" y="83769"/>
                  </a:cubicBezTo>
                  <a:cubicBezTo>
                    <a:pt x="9543" y="75598"/>
                    <a:pt x="10203" y="67758"/>
                    <a:pt x="10781" y="59836"/>
                  </a:cubicBezTo>
                  <a:cubicBezTo>
                    <a:pt x="12019" y="43000"/>
                    <a:pt x="13009" y="26000"/>
                    <a:pt x="14577" y="9164"/>
                  </a:cubicBezTo>
                  <a:cubicBezTo>
                    <a:pt x="15155" y="2892"/>
                    <a:pt x="21097" y="-1234"/>
                    <a:pt x="26048" y="334"/>
                  </a:cubicBezTo>
                  <a:cubicBezTo>
                    <a:pt x="30753" y="1737"/>
                    <a:pt x="32486" y="7018"/>
                    <a:pt x="31330" y="13373"/>
                  </a:cubicBezTo>
                  <a:cubicBezTo>
                    <a:pt x="29102" y="25422"/>
                    <a:pt x="27369" y="37553"/>
                    <a:pt x="25553" y="49685"/>
                  </a:cubicBezTo>
                  <a:cubicBezTo>
                    <a:pt x="23820" y="61239"/>
                    <a:pt x="22087" y="72793"/>
                    <a:pt x="20684" y="84429"/>
                  </a:cubicBezTo>
                  <a:cubicBezTo>
                    <a:pt x="19529" y="93919"/>
                    <a:pt x="19034" y="103493"/>
                    <a:pt x="18126" y="112983"/>
                  </a:cubicBezTo>
                  <a:cubicBezTo>
                    <a:pt x="17383" y="121649"/>
                    <a:pt x="16558" y="130231"/>
                    <a:pt x="15650" y="138897"/>
                  </a:cubicBezTo>
                  <a:cubicBezTo>
                    <a:pt x="14907" y="146242"/>
                    <a:pt x="15485" y="152926"/>
                    <a:pt x="21014" y="158538"/>
                  </a:cubicBezTo>
                  <a:cubicBezTo>
                    <a:pt x="26214" y="163820"/>
                    <a:pt x="30753" y="169927"/>
                    <a:pt x="35787" y="17553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7" name="フリーフォーム: 図形 166">
              <a:extLst>
                <a:ext uri="{FF2B5EF4-FFF2-40B4-BE49-F238E27FC236}">
                  <a16:creationId xmlns:a16="http://schemas.microsoft.com/office/drawing/2014/main" id="{764F85AD-56E2-DE1C-6B9B-19DD445CC3F1}"/>
                </a:ext>
              </a:extLst>
            </p:cNvPr>
            <p:cNvSpPr/>
            <p:nvPr/>
          </p:nvSpPr>
          <p:spPr>
            <a:xfrm>
              <a:off x="3003709" y="416266"/>
              <a:ext cx="128577" cy="128151"/>
            </a:xfrm>
            <a:custGeom>
              <a:avLst/>
              <a:gdLst>
                <a:gd name="connsiteX0" fmla="*/ 118509 w 128577"/>
                <a:gd name="connsiteY0" fmla="*/ 0 h 128151"/>
                <a:gd name="connsiteX1" fmla="*/ 128577 w 128577"/>
                <a:gd name="connsiteY1" fmla="*/ 2146 h 128151"/>
                <a:gd name="connsiteX2" fmla="*/ 126019 w 128577"/>
                <a:gd name="connsiteY2" fmla="*/ 20797 h 128151"/>
                <a:gd name="connsiteX3" fmla="*/ 117519 w 128577"/>
                <a:gd name="connsiteY3" fmla="*/ 59832 h 128151"/>
                <a:gd name="connsiteX4" fmla="*/ 114300 w 128577"/>
                <a:gd name="connsiteY4" fmla="*/ 75512 h 128151"/>
                <a:gd name="connsiteX5" fmla="*/ 116116 w 128577"/>
                <a:gd name="connsiteY5" fmla="*/ 111494 h 128151"/>
                <a:gd name="connsiteX6" fmla="*/ 110751 w 128577"/>
                <a:gd name="connsiteY6" fmla="*/ 122800 h 128151"/>
                <a:gd name="connsiteX7" fmla="*/ 104892 w 128577"/>
                <a:gd name="connsiteY7" fmla="*/ 125029 h 128151"/>
                <a:gd name="connsiteX8" fmla="*/ 87974 w 128577"/>
                <a:gd name="connsiteY8" fmla="*/ 127339 h 128151"/>
                <a:gd name="connsiteX9" fmla="*/ 69570 w 128577"/>
                <a:gd name="connsiteY9" fmla="*/ 121727 h 128151"/>
                <a:gd name="connsiteX10" fmla="*/ 58677 w 128577"/>
                <a:gd name="connsiteY10" fmla="*/ 120159 h 128151"/>
                <a:gd name="connsiteX11" fmla="*/ 11389 w 128577"/>
                <a:gd name="connsiteY11" fmla="*/ 119004 h 128151"/>
                <a:gd name="connsiteX12" fmla="*/ 11389 w 128577"/>
                <a:gd name="connsiteY12" fmla="*/ 112237 h 128151"/>
                <a:gd name="connsiteX13" fmla="*/ 9573 w 128577"/>
                <a:gd name="connsiteY13" fmla="*/ 109761 h 128151"/>
                <a:gd name="connsiteX14" fmla="*/ 7180 w 128577"/>
                <a:gd name="connsiteY14" fmla="*/ 111246 h 128151"/>
                <a:gd name="connsiteX15" fmla="*/ 0 w 128577"/>
                <a:gd name="connsiteY15" fmla="*/ 104149 h 128151"/>
                <a:gd name="connsiteX16" fmla="*/ 5777 w 128577"/>
                <a:gd name="connsiteY16" fmla="*/ 100766 h 128151"/>
                <a:gd name="connsiteX17" fmla="*/ 9573 w 128577"/>
                <a:gd name="connsiteY17" fmla="*/ 89955 h 128151"/>
                <a:gd name="connsiteX18" fmla="*/ 18321 w 128577"/>
                <a:gd name="connsiteY18" fmla="*/ 48939 h 128151"/>
                <a:gd name="connsiteX19" fmla="*/ 25501 w 128577"/>
                <a:gd name="connsiteY19" fmla="*/ 23190 h 128151"/>
                <a:gd name="connsiteX20" fmla="*/ 32103 w 128577"/>
                <a:gd name="connsiteY20" fmla="*/ 25171 h 128151"/>
                <a:gd name="connsiteX21" fmla="*/ 32103 w 128577"/>
                <a:gd name="connsiteY21" fmla="*/ 25171 h 128151"/>
                <a:gd name="connsiteX22" fmla="*/ 17248 w 128577"/>
                <a:gd name="connsiteY22" fmla="*/ 101013 h 128151"/>
                <a:gd name="connsiteX23" fmla="*/ 20632 w 128577"/>
                <a:gd name="connsiteY23" fmla="*/ 105387 h 128151"/>
                <a:gd name="connsiteX24" fmla="*/ 41594 w 128577"/>
                <a:gd name="connsiteY24" fmla="*/ 106790 h 128151"/>
                <a:gd name="connsiteX25" fmla="*/ 90120 w 128577"/>
                <a:gd name="connsiteY25" fmla="*/ 105387 h 128151"/>
                <a:gd name="connsiteX26" fmla="*/ 95401 w 128577"/>
                <a:gd name="connsiteY26" fmla="*/ 100931 h 128151"/>
                <a:gd name="connsiteX27" fmla="*/ 102911 w 128577"/>
                <a:gd name="connsiteY27" fmla="*/ 72624 h 128151"/>
                <a:gd name="connsiteX28" fmla="*/ 109844 w 128577"/>
                <a:gd name="connsiteY28" fmla="*/ 42089 h 128151"/>
                <a:gd name="connsiteX29" fmla="*/ 118591 w 128577"/>
                <a:gd name="connsiteY29" fmla="*/ 0 h 128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28577" h="128151">
                  <a:moveTo>
                    <a:pt x="118509" y="0"/>
                  </a:moveTo>
                  <a:lnTo>
                    <a:pt x="128577" y="2146"/>
                  </a:lnTo>
                  <a:cubicBezTo>
                    <a:pt x="127669" y="8335"/>
                    <a:pt x="127257" y="14690"/>
                    <a:pt x="126019" y="20797"/>
                  </a:cubicBezTo>
                  <a:cubicBezTo>
                    <a:pt x="123378" y="33836"/>
                    <a:pt x="120325" y="46875"/>
                    <a:pt x="117519" y="59832"/>
                  </a:cubicBezTo>
                  <a:cubicBezTo>
                    <a:pt x="116363" y="65031"/>
                    <a:pt x="114878" y="70231"/>
                    <a:pt x="114300" y="75512"/>
                  </a:cubicBezTo>
                  <a:cubicBezTo>
                    <a:pt x="113062" y="87561"/>
                    <a:pt x="110421" y="99610"/>
                    <a:pt x="116116" y="111494"/>
                  </a:cubicBezTo>
                  <a:cubicBezTo>
                    <a:pt x="118922" y="117436"/>
                    <a:pt x="117106" y="120490"/>
                    <a:pt x="110751" y="122800"/>
                  </a:cubicBezTo>
                  <a:cubicBezTo>
                    <a:pt x="108771" y="123543"/>
                    <a:pt x="106873" y="124616"/>
                    <a:pt x="104892" y="125029"/>
                  </a:cubicBezTo>
                  <a:cubicBezTo>
                    <a:pt x="99198" y="126184"/>
                    <a:pt x="92100" y="129733"/>
                    <a:pt x="87974" y="127339"/>
                  </a:cubicBezTo>
                  <a:cubicBezTo>
                    <a:pt x="81867" y="123873"/>
                    <a:pt x="76503" y="121315"/>
                    <a:pt x="69570" y="121727"/>
                  </a:cubicBezTo>
                  <a:cubicBezTo>
                    <a:pt x="65939" y="121975"/>
                    <a:pt x="62308" y="120242"/>
                    <a:pt x="58677" y="120159"/>
                  </a:cubicBezTo>
                  <a:cubicBezTo>
                    <a:pt x="42914" y="119664"/>
                    <a:pt x="27151" y="119252"/>
                    <a:pt x="11389" y="119004"/>
                  </a:cubicBezTo>
                  <a:lnTo>
                    <a:pt x="11389" y="112237"/>
                  </a:lnTo>
                  <a:cubicBezTo>
                    <a:pt x="10894" y="111329"/>
                    <a:pt x="10398" y="110009"/>
                    <a:pt x="9573" y="109761"/>
                  </a:cubicBezTo>
                  <a:cubicBezTo>
                    <a:pt x="8995" y="109513"/>
                    <a:pt x="8005" y="110751"/>
                    <a:pt x="7180" y="111246"/>
                  </a:cubicBezTo>
                  <a:lnTo>
                    <a:pt x="0" y="104149"/>
                  </a:lnTo>
                  <a:cubicBezTo>
                    <a:pt x="2063" y="103984"/>
                    <a:pt x="4787" y="102581"/>
                    <a:pt x="5777" y="100766"/>
                  </a:cubicBezTo>
                  <a:cubicBezTo>
                    <a:pt x="7593" y="97547"/>
                    <a:pt x="8748" y="93751"/>
                    <a:pt x="9573" y="89955"/>
                  </a:cubicBezTo>
                  <a:cubicBezTo>
                    <a:pt x="12544" y="76338"/>
                    <a:pt x="15102" y="62556"/>
                    <a:pt x="18321" y="48939"/>
                  </a:cubicBezTo>
                  <a:cubicBezTo>
                    <a:pt x="20384" y="40273"/>
                    <a:pt x="23438" y="31855"/>
                    <a:pt x="25501" y="23190"/>
                  </a:cubicBezTo>
                  <a:lnTo>
                    <a:pt x="32103" y="25171"/>
                  </a:lnTo>
                  <a:lnTo>
                    <a:pt x="32103" y="25171"/>
                  </a:lnTo>
                  <a:cubicBezTo>
                    <a:pt x="25913" y="50176"/>
                    <a:pt x="21952" y="75677"/>
                    <a:pt x="17248" y="101013"/>
                  </a:cubicBezTo>
                  <a:cubicBezTo>
                    <a:pt x="17001" y="102251"/>
                    <a:pt x="19311" y="105222"/>
                    <a:pt x="20632" y="105387"/>
                  </a:cubicBezTo>
                  <a:cubicBezTo>
                    <a:pt x="27564" y="106295"/>
                    <a:pt x="34579" y="106873"/>
                    <a:pt x="41594" y="106790"/>
                  </a:cubicBezTo>
                  <a:cubicBezTo>
                    <a:pt x="57769" y="106625"/>
                    <a:pt x="73944" y="106130"/>
                    <a:pt x="90120" y="105387"/>
                  </a:cubicBezTo>
                  <a:cubicBezTo>
                    <a:pt x="92018" y="105387"/>
                    <a:pt x="94824" y="102911"/>
                    <a:pt x="95401" y="100931"/>
                  </a:cubicBezTo>
                  <a:cubicBezTo>
                    <a:pt x="98207" y="91605"/>
                    <a:pt x="100601" y="82114"/>
                    <a:pt x="102911" y="72624"/>
                  </a:cubicBezTo>
                  <a:cubicBezTo>
                    <a:pt x="105387" y="62473"/>
                    <a:pt x="107698" y="52322"/>
                    <a:pt x="109844" y="42089"/>
                  </a:cubicBezTo>
                  <a:cubicBezTo>
                    <a:pt x="112897" y="28059"/>
                    <a:pt x="116116" y="14112"/>
                    <a:pt x="118591" y="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8" name="フリーフォーム: 図形 167">
              <a:extLst>
                <a:ext uri="{FF2B5EF4-FFF2-40B4-BE49-F238E27FC236}">
                  <a16:creationId xmlns:a16="http://schemas.microsoft.com/office/drawing/2014/main" id="{1EFA3629-61CC-E731-54D4-B1593072D622}"/>
                </a:ext>
              </a:extLst>
            </p:cNvPr>
            <p:cNvSpPr/>
            <p:nvPr/>
          </p:nvSpPr>
          <p:spPr>
            <a:xfrm>
              <a:off x="2978943" y="1259115"/>
              <a:ext cx="152270" cy="356351"/>
            </a:xfrm>
            <a:custGeom>
              <a:avLst/>
              <a:gdLst>
                <a:gd name="connsiteX0" fmla="*/ 152188 w 152270"/>
                <a:gd name="connsiteY0" fmla="*/ 354619 h 356351"/>
                <a:gd name="connsiteX1" fmla="*/ 141542 w 152270"/>
                <a:gd name="connsiteY1" fmla="*/ 356352 h 356351"/>
                <a:gd name="connsiteX2" fmla="*/ 115216 w 152270"/>
                <a:gd name="connsiteY2" fmla="*/ 290165 h 356351"/>
                <a:gd name="connsiteX3" fmla="*/ 99288 w 152270"/>
                <a:gd name="connsiteY3" fmla="*/ 261611 h 356351"/>
                <a:gd name="connsiteX4" fmla="*/ 76345 w 152270"/>
                <a:gd name="connsiteY4" fmla="*/ 219770 h 356351"/>
                <a:gd name="connsiteX5" fmla="*/ 49442 w 152270"/>
                <a:gd name="connsiteY5" fmla="*/ 177681 h 356351"/>
                <a:gd name="connsiteX6" fmla="*/ 48534 w 152270"/>
                <a:gd name="connsiteY6" fmla="*/ 163404 h 356351"/>
                <a:gd name="connsiteX7" fmla="*/ 66607 w 152270"/>
                <a:gd name="connsiteY7" fmla="*/ 135840 h 356351"/>
                <a:gd name="connsiteX8" fmla="*/ 81215 w 152270"/>
                <a:gd name="connsiteY8" fmla="*/ 104809 h 356351"/>
                <a:gd name="connsiteX9" fmla="*/ 79316 w 152270"/>
                <a:gd name="connsiteY9" fmla="*/ 95401 h 356351"/>
                <a:gd name="connsiteX10" fmla="*/ 33927 w 152270"/>
                <a:gd name="connsiteY10" fmla="*/ 52652 h 356351"/>
                <a:gd name="connsiteX11" fmla="*/ 3969 w 152270"/>
                <a:gd name="connsiteY11" fmla="*/ 28554 h 356351"/>
                <a:gd name="connsiteX12" fmla="*/ 1163 w 152270"/>
                <a:gd name="connsiteY12" fmla="*/ 13039 h 356351"/>
                <a:gd name="connsiteX13" fmla="*/ 4629 w 152270"/>
                <a:gd name="connsiteY13" fmla="*/ 0 h 356351"/>
                <a:gd name="connsiteX14" fmla="*/ 16596 w 152270"/>
                <a:gd name="connsiteY14" fmla="*/ 3549 h 356351"/>
                <a:gd name="connsiteX15" fmla="*/ 15771 w 152270"/>
                <a:gd name="connsiteY15" fmla="*/ 6850 h 356351"/>
                <a:gd name="connsiteX16" fmla="*/ 18411 w 152270"/>
                <a:gd name="connsiteY16" fmla="*/ 17908 h 356351"/>
                <a:gd name="connsiteX17" fmla="*/ 68010 w 152270"/>
                <a:gd name="connsiteY17" fmla="*/ 65857 h 356351"/>
                <a:gd name="connsiteX18" fmla="*/ 98793 w 152270"/>
                <a:gd name="connsiteY18" fmla="*/ 91027 h 356351"/>
                <a:gd name="connsiteX19" fmla="*/ 100196 w 152270"/>
                <a:gd name="connsiteY19" fmla="*/ 114713 h 356351"/>
                <a:gd name="connsiteX20" fmla="*/ 95162 w 152270"/>
                <a:gd name="connsiteY20" fmla="*/ 118921 h 356351"/>
                <a:gd name="connsiteX21" fmla="*/ 67515 w 152270"/>
                <a:gd name="connsiteY21" fmla="*/ 160598 h 356351"/>
                <a:gd name="connsiteX22" fmla="*/ 66607 w 152270"/>
                <a:gd name="connsiteY22" fmla="*/ 171409 h 356351"/>
                <a:gd name="connsiteX23" fmla="*/ 90788 w 152270"/>
                <a:gd name="connsiteY23" fmla="*/ 214735 h 356351"/>
                <a:gd name="connsiteX24" fmla="*/ 115298 w 152270"/>
                <a:gd name="connsiteY24" fmla="*/ 261858 h 356351"/>
                <a:gd name="connsiteX25" fmla="*/ 134940 w 152270"/>
                <a:gd name="connsiteY25" fmla="*/ 303865 h 356351"/>
                <a:gd name="connsiteX26" fmla="*/ 152270 w 152270"/>
                <a:gd name="connsiteY26" fmla="*/ 354866 h 356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2270" h="356351">
                  <a:moveTo>
                    <a:pt x="152188" y="354619"/>
                  </a:moveTo>
                  <a:lnTo>
                    <a:pt x="141542" y="356352"/>
                  </a:lnTo>
                  <a:cubicBezTo>
                    <a:pt x="134032" y="333739"/>
                    <a:pt x="125779" y="311457"/>
                    <a:pt x="115216" y="290165"/>
                  </a:cubicBezTo>
                  <a:cubicBezTo>
                    <a:pt x="110347" y="280427"/>
                    <a:pt x="104570" y="271184"/>
                    <a:pt x="99288" y="261611"/>
                  </a:cubicBezTo>
                  <a:cubicBezTo>
                    <a:pt x="91530" y="247746"/>
                    <a:pt x="83773" y="233799"/>
                    <a:pt x="76345" y="219770"/>
                  </a:cubicBezTo>
                  <a:cubicBezTo>
                    <a:pt x="68505" y="204915"/>
                    <a:pt x="61078" y="189730"/>
                    <a:pt x="49442" y="177681"/>
                  </a:cubicBezTo>
                  <a:cubicBezTo>
                    <a:pt x="45728" y="173802"/>
                    <a:pt x="45645" y="167695"/>
                    <a:pt x="48534" y="163404"/>
                  </a:cubicBezTo>
                  <a:cubicBezTo>
                    <a:pt x="54641" y="154243"/>
                    <a:pt x="61243" y="145495"/>
                    <a:pt x="66607" y="135840"/>
                  </a:cubicBezTo>
                  <a:cubicBezTo>
                    <a:pt x="72137" y="125854"/>
                    <a:pt x="76098" y="114960"/>
                    <a:pt x="81215" y="104809"/>
                  </a:cubicBezTo>
                  <a:cubicBezTo>
                    <a:pt x="83360" y="100518"/>
                    <a:pt x="81792" y="97629"/>
                    <a:pt x="79316" y="95401"/>
                  </a:cubicBezTo>
                  <a:cubicBezTo>
                    <a:pt x="64131" y="81289"/>
                    <a:pt x="51092" y="64454"/>
                    <a:pt x="33927" y="52652"/>
                  </a:cubicBezTo>
                  <a:cubicBezTo>
                    <a:pt x="23446" y="45472"/>
                    <a:pt x="13790" y="36807"/>
                    <a:pt x="3969" y="28554"/>
                  </a:cubicBezTo>
                  <a:cubicBezTo>
                    <a:pt x="-900" y="24510"/>
                    <a:pt x="-570" y="19064"/>
                    <a:pt x="1163" y="13039"/>
                  </a:cubicBezTo>
                  <a:cubicBezTo>
                    <a:pt x="2401" y="8665"/>
                    <a:pt x="3557" y="4374"/>
                    <a:pt x="4629" y="0"/>
                  </a:cubicBezTo>
                  <a:lnTo>
                    <a:pt x="16596" y="3549"/>
                  </a:lnTo>
                  <a:cubicBezTo>
                    <a:pt x="16348" y="4621"/>
                    <a:pt x="16018" y="5777"/>
                    <a:pt x="15771" y="6850"/>
                  </a:cubicBezTo>
                  <a:cubicBezTo>
                    <a:pt x="14450" y="11884"/>
                    <a:pt x="15358" y="14937"/>
                    <a:pt x="18411" y="17908"/>
                  </a:cubicBezTo>
                  <a:cubicBezTo>
                    <a:pt x="34917" y="33919"/>
                    <a:pt x="51175" y="50259"/>
                    <a:pt x="68010" y="65857"/>
                  </a:cubicBezTo>
                  <a:cubicBezTo>
                    <a:pt x="77748" y="74852"/>
                    <a:pt x="88147" y="83105"/>
                    <a:pt x="98793" y="91027"/>
                  </a:cubicBezTo>
                  <a:cubicBezTo>
                    <a:pt x="105643" y="96144"/>
                    <a:pt x="106880" y="109431"/>
                    <a:pt x="100196" y="114713"/>
                  </a:cubicBezTo>
                  <a:cubicBezTo>
                    <a:pt x="98463" y="116116"/>
                    <a:pt x="96317" y="117188"/>
                    <a:pt x="95162" y="118921"/>
                  </a:cubicBezTo>
                  <a:cubicBezTo>
                    <a:pt x="85836" y="132786"/>
                    <a:pt x="76758" y="146733"/>
                    <a:pt x="67515" y="160598"/>
                  </a:cubicBezTo>
                  <a:cubicBezTo>
                    <a:pt x="65204" y="164064"/>
                    <a:pt x="64297" y="167282"/>
                    <a:pt x="66607" y="171409"/>
                  </a:cubicBezTo>
                  <a:cubicBezTo>
                    <a:pt x="74777" y="185768"/>
                    <a:pt x="82948" y="200128"/>
                    <a:pt x="90788" y="214735"/>
                  </a:cubicBezTo>
                  <a:cubicBezTo>
                    <a:pt x="99123" y="230333"/>
                    <a:pt x="107458" y="246013"/>
                    <a:pt x="115298" y="261858"/>
                  </a:cubicBezTo>
                  <a:cubicBezTo>
                    <a:pt x="122148" y="275723"/>
                    <a:pt x="128750" y="289752"/>
                    <a:pt x="134940" y="303865"/>
                  </a:cubicBezTo>
                  <a:cubicBezTo>
                    <a:pt x="142120" y="320288"/>
                    <a:pt x="150867" y="336133"/>
                    <a:pt x="152270" y="354866"/>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69" name="フリーフォーム: 図形 168">
              <a:extLst>
                <a:ext uri="{FF2B5EF4-FFF2-40B4-BE49-F238E27FC236}">
                  <a16:creationId xmlns:a16="http://schemas.microsoft.com/office/drawing/2014/main" id="{E87AE2AF-8ED3-8885-2137-2AB587A01D8E}"/>
                </a:ext>
              </a:extLst>
            </p:cNvPr>
            <p:cNvSpPr/>
            <p:nvPr/>
          </p:nvSpPr>
          <p:spPr>
            <a:xfrm>
              <a:off x="2858709" y="603505"/>
              <a:ext cx="240349" cy="150792"/>
            </a:xfrm>
            <a:custGeom>
              <a:avLst/>
              <a:gdLst>
                <a:gd name="connsiteX0" fmla="*/ 237513 w 240349"/>
                <a:gd name="connsiteY0" fmla="*/ 10579 h 150792"/>
                <a:gd name="connsiteX1" fmla="*/ 238998 w 240349"/>
                <a:gd name="connsiteY1" fmla="*/ 17181 h 150792"/>
                <a:gd name="connsiteX2" fmla="*/ 231736 w 240349"/>
                <a:gd name="connsiteY2" fmla="*/ 35089 h 150792"/>
                <a:gd name="connsiteX3" fmla="*/ 232479 w 240349"/>
                <a:gd name="connsiteY3" fmla="*/ 42104 h 150792"/>
                <a:gd name="connsiteX4" fmla="*/ 223236 w 240349"/>
                <a:gd name="connsiteY4" fmla="*/ 42847 h 150792"/>
                <a:gd name="connsiteX5" fmla="*/ 221008 w 240349"/>
                <a:gd name="connsiteY5" fmla="*/ 39628 h 150792"/>
                <a:gd name="connsiteX6" fmla="*/ 218532 w 240349"/>
                <a:gd name="connsiteY6" fmla="*/ 43259 h 150792"/>
                <a:gd name="connsiteX7" fmla="*/ 217046 w 240349"/>
                <a:gd name="connsiteY7" fmla="*/ 66945 h 150792"/>
                <a:gd name="connsiteX8" fmla="*/ 207226 w 240349"/>
                <a:gd name="connsiteY8" fmla="*/ 66284 h 150792"/>
                <a:gd name="connsiteX9" fmla="*/ 207143 w 240349"/>
                <a:gd name="connsiteY9" fmla="*/ 52832 h 150792"/>
                <a:gd name="connsiteX10" fmla="*/ 208959 w 240349"/>
                <a:gd name="connsiteY10" fmla="*/ 30880 h 150792"/>
                <a:gd name="connsiteX11" fmla="*/ 206565 w 240349"/>
                <a:gd name="connsiteY11" fmla="*/ 26506 h 150792"/>
                <a:gd name="connsiteX12" fmla="*/ 201696 w 240349"/>
                <a:gd name="connsiteY12" fmla="*/ 26506 h 150792"/>
                <a:gd name="connsiteX13" fmla="*/ 151685 w 240349"/>
                <a:gd name="connsiteY13" fmla="*/ 31788 h 150792"/>
                <a:gd name="connsiteX14" fmla="*/ 149209 w 240349"/>
                <a:gd name="connsiteY14" fmla="*/ 31788 h 150792"/>
                <a:gd name="connsiteX15" fmla="*/ 111907 w 240349"/>
                <a:gd name="connsiteY15" fmla="*/ 25433 h 150792"/>
                <a:gd name="connsiteX16" fmla="*/ 80464 w 240349"/>
                <a:gd name="connsiteY16" fmla="*/ 25103 h 150792"/>
                <a:gd name="connsiteX17" fmla="*/ 73697 w 240349"/>
                <a:gd name="connsiteY17" fmla="*/ 32448 h 150792"/>
                <a:gd name="connsiteX18" fmla="*/ 74935 w 240349"/>
                <a:gd name="connsiteY18" fmla="*/ 64799 h 150792"/>
                <a:gd name="connsiteX19" fmla="*/ 75842 w 240349"/>
                <a:gd name="connsiteY19" fmla="*/ 92198 h 150792"/>
                <a:gd name="connsiteX20" fmla="*/ 64536 w 240349"/>
                <a:gd name="connsiteY20" fmla="*/ 92858 h 150792"/>
                <a:gd name="connsiteX21" fmla="*/ 62556 w 240349"/>
                <a:gd name="connsiteY21" fmla="*/ 67605 h 150792"/>
                <a:gd name="connsiteX22" fmla="*/ 60657 w 240349"/>
                <a:gd name="connsiteY22" fmla="*/ 62241 h 150792"/>
                <a:gd name="connsiteX23" fmla="*/ 60245 w 240349"/>
                <a:gd name="connsiteY23" fmla="*/ 62983 h 150792"/>
                <a:gd name="connsiteX24" fmla="*/ 51662 w 240349"/>
                <a:gd name="connsiteY24" fmla="*/ 57289 h 150792"/>
                <a:gd name="connsiteX25" fmla="*/ 52735 w 240349"/>
                <a:gd name="connsiteY25" fmla="*/ 54731 h 150792"/>
                <a:gd name="connsiteX26" fmla="*/ 47948 w 240349"/>
                <a:gd name="connsiteY26" fmla="*/ 55473 h 150792"/>
                <a:gd name="connsiteX27" fmla="*/ 45472 w 240349"/>
                <a:gd name="connsiteY27" fmla="*/ 56134 h 150792"/>
                <a:gd name="connsiteX28" fmla="*/ 40521 w 240349"/>
                <a:gd name="connsiteY28" fmla="*/ 67275 h 150792"/>
                <a:gd name="connsiteX29" fmla="*/ 25831 w 240349"/>
                <a:gd name="connsiteY29" fmla="*/ 67275 h 150792"/>
                <a:gd name="connsiteX30" fmla="*/ 22860 w 240349"/>
                <a:gd name="connsiteY30" fmla="*/ 72722 h 150792"/>
                <a:gd name="connsiteX31" fmla="*/ 29462 w 240349"/>
                <a:gd name="connsiteY31" fmla="*/ 98140 h 150792"/>
                <a:gd name="connsiteX32" fmla="*/ 35157 w 240349"/>
                <a:gd name="connsiteY32" fmla="*/ 131893 h 150792"/>
                <a:gd name="connsiteX33" fmla="*/ 36147 w 240349"/>
                <a:gd name="connsiteY33" fmla="*/ 136845 h 150792"/>
                <a:gd name="connsiteX34" fmla="*/ 38375 w 240349"/>
                <a:gd name="connsiteY34" fmla="*/ 147904 h 150792"/>
                <a:gd name="connsiteX35" fmla="*/ 26986 w 240349"/>
                <a:gd name="connsiteY35" fmla="*/ 150792 h 150792"/>
                <a:gd name="connsiteX36" fmla="*/ 17248 w 240349"/>
                <a:gd name="connsiteY36" fmla="*/ 108373 h 150792"/>
                <a:gd name="connsiteX37" fmla="*/ 5942 w 240349"/>
                <a:gd name="connsiteY37" fmla="*/ 53410 h 150792"/>
                <a:gd name="connsiteX38" fmla="*/ 0 w 240349"/>
                <a:gd name="connsiteY38" fmla="*/ 41856 h 150792"/>
                <a:gd name="connsiteX39" fmla="*/ 8913 w 240349"/>
                <a:gd name="connsiteY39" fmla="*/ 41196 h 150792"/>
                <a:gd name="connsiteX40" fmla="*/ 12297 w 240349"/>
                <a:gd name="connsiteY40" fmla="*/ 44167 h 150792"/>
                <a:gd name="connsiteX41" fmla="*/ 20879 w 240349"/>
                <a:gd name="connsiteY41" fmla="*/ 43507 h 150792"/>
                <a:gd name="connsiteX42" fmla="*/ 14525 w 240349"/>
                <a:gd name="connsiteY42" fmla="*/ 41279 h 150792"/>
                <a:gd name="connsiteX43" fmla="*/ 16588 w 240349"/>
                <a:gd name="connsiteY43" fmla="*/ 34511 h 150792"/>
                <a:gd name="connsiteX44" fmla="*/ 18156 w 240349"/>
                <a:gd name="connsiteY44" fmla="*/ 35254 h 150792"/>
                <a:gd name="connsiteX45" fmla="*/ 36560 w 240349"/>
                <a:gd name="connsiteY45" fmla="*/ 36822 h 150792"/>
                <a:gd name="connsiteX46" fmla="*/ 39943 w 240349"/>
                <a:gd name="connsiteY46" fmla="*/ 31540 h 150792"/>
                <a:gd name="connsiteX47" fmla="*/ 42171 w 240349"/>
                <a:gd name="connsiteY47" fmla="*/ 14787 h 150792"/>
                <a:gd name="connsiteX48" fmla="*/ 56201 w 240349"/>
                <a:gd name="connsiteY48" fmla="*/ 6782 h 150792"/>
                <a:gd name="connsiteX49" fmla="*/ 75265 w 240349"/>
                <a:gd name="connsiteY49" fmla="*/ 5214 h 150792"/>
                <a:gd name="connsiteX50" fmla="*/ 93833 w 240349"/>
                <a:gd name="connsiteY50" fmla="*/ 5132 h 150792"/>
                <a:gd name="connsiteX51" fmla="*/ 129072 w 240349"/>
                <a:gd name="connsiteY51" fmla="*/ 3069 h 150792"/>
                <a:gd name="connsiteX52" fmla="*/ 138068 w 240349"/>
                <a:gd name="connsiteY52" fmla="*/ 2078 h 150792"/>
                <a:gd name="connsiteX53" fmla="*/ 140544 w 240349"/>
                <a:gd name="connsiteY53" fmla="*/ 1913 h 150792"/>
                <a:gd name="connsiteX54" fmla="*/ 192948 w 240349"/>
                <a:gd name="connsiteY54" fmla="*/ 15 h 150792"/>
                <a:gd name="connsiteX55" fmla="*/ 205905 w 240349"/>
                <a:gd name="connsiteY55" fmla="*/ 1171 h 150792"/>
                <a:gd name="connsiteX56" fmla="*/ 237348 w 240349"/>
                <a:gd name="connsiteY56" fmla="*/ 10331 h 150792"/>
                <a:gd name="connsiteX57" fmla="*/ 225712 w 240349"/>
                <a:gd name="connsiteY57" fmla="*/ 28487 h 150792"/>
                <a:gd name="connsiteX58" fmla="*/ 225134 w 240349"/>
                <a:gd name="connsiteY58" fmla="*/ 25268 h 150792"/>
                <a:gd name="connsiteX59" fmla="*/ 223236 w 240349"/>
                <a:gd name="connsiteY59" fmla="*/ 26176 h 150792"/>
                <a:gd name="connsiteX60" fmla="*/ 225712 w 240349"/>
                <a:gd name="connsiteY60" fmla="*/ 28487 h 150792"/>
                <a:gd name="connsiteX61" fmla="*/ 134932 w 240349"/>
                <a:gd name="connsiteY61" fmla="*/ 21060 h 150792"/>
                <a:gd name="connsiteX62" fmla="*/ 135592 w 240349"/>
                <a:gd name="connsiteY62" fmla="*/ 18584 h 150792"/>
                <a:gd name="connsiteX63" fmla="*/ 132539 w 240349"/>
                <a:gd name="connsiteY63" fmla="*/ 19574 h 150792"/>
                <a:gd name="connsiteX64" fmla="*/ 134932 w 240349"/>
                <a:gd name="connsiteY64" fmla="*/ 21060 h 1507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40349" h="150792">
                  <a:moveTo>
                    <a:pt x="237513" y="10579"/>
                  </a:moveTo>
                  <a:cubicBezTo>
                    <a:pt x="241227" y="12477"/>
                    <a:pt x="240814" y="13715"/>
                    <a:pt x="238998" y="17181"/>
                  </a:cubicBezTo>
                  <a:cubicBezTo>
                    <a:pt x="236027" y="22793"/>
                    <a:pt x="230416" y="27084"/>
                    <a:pt x="231736" y="35089"/>
                  </a:cubicBezTo>
                  <a:cubicBezTo>
                    <a:pt x="232149" y="37400"/>
                    <a:pt x="232314" y="39793"/>
                    <a:pt x="232479" y="42104"/>
                  </a:cubicBezTo>
                  <a:lnTo>
                    <a:pt x="223236" y="42847"/>
                  </a:lnTo>
                  <a:cubicBezTo>
                    <a:pt x="223236" y="41774"/>
                    <a:pt x="221750" y="40701"/>
                    <a:pt x="221008" y="39628"/>
                  </a:cubicBezTo>
                  <a:cubicBezTo>
                    <a:pt x="220182" y="40784"/>
                    <a:pt x="218614" y="42021"/>
                    <a:pt x="218532" y="43259"/>
                  </a:cubicBezTo>
                  <a:cubicBezTo>
                    <a:pt x="217954" y="51182"/>
                    <a:pt x="217459" y="59022"/>
                    <a:pt x="217046" y="66945"/>
                  </a:cubicBezTo>
                  <a:lnTo>
                    <a:pt x="207226" y="66284"/>
                  </a:lnTo>
                  <a:cubicBezTo>
                    <a:pt x="207556" y="61745"/>
                    <a:pt x="207721" y="57289"/>
                    <a:pt x="207143" y="52832"/>
                  </a:cubicBezTo>
                  <a:cubicBezTo>
                    <a:pt x="206153" y="45075"/>
                    <a:pt x="205658" y="37813"/>
                    <a:pt x="208959" y="30880"/>
                  </a:cubicBezTo>
                  <a:cubicBezTo>
                    <a:pt x="210857" y="27084"/>
                    <a:pt x="208794" y="26836"/>
                    <a:pt x="206565" y="26506"/>
                  </a:cubicBezTo>
                  <a:cubicBezTo>
                    <a:pt x="204997" y="26259"/>
                    <a:pt x="203264" y="26341"/>
                    <a:pt x="201696" y="26506"/>
                  </a:cubicBezTo>
                  <a:cubicBezTo>
                    <a:pt x="185438" y="28239"/>
                    <a:pt x="169181" y="29972"/>
                    <a:pt x="151685" y="31788"/>
                  </a:cubicBezTo>
                  <a:cubicBezTo>
                    <a:pt x="150859" y="31788"/>
                    <a:pt x="150034" y="31871"/>
                    <a:pt x="149209" y="31788"/>
                  </a:cubicBezTo>
                  <a:cubicBezTo>
                    <a:pt x="136747" y="29642"/>
                    <a:pt x="124451" y="26671"/>
                    <a:pt x="111907" y="25433"/>
                  </a:cubicBezTo>
                  <a:cubicBezTo>
                    <a:pt x="101508" y="24361"/>
                    <a:pt x="90945" y="25433"/>
                    <a:pt x="80464" y="25103"/>
                  </a:cubicBezTo>
                  <a:cubicBezTo>
                    <a:pt x="75512" y="25021"/>
                    <a:pt x="73449" y="27084"/>
                    <a:pt x="73697" y="32448"/>
                  </a:cubicBezTo>
                  <a:cubicBezTo>
                    <a:pt x="74192" y="43259"/>
                    <a:pt x="74604" y="53988"/>
                    <a:pt x="74935" y="64799"/>
                  </a:cubicBezTo>
                  <a:cubicBezTo>
                    <a:pt x="75265" y="73959"/>
                    <a:pt x="75512" y="83120"/>
                    <a:pt x="75842" y="92198"/>
                  </a:cubicBezTo>
                  <a:lnTo>
                    <a:pt x="64536" y="92858"/>
                  </a:lnTo>
                  <a:cubicBezTo>
                    <a:pt x="64041" y="84440"/>
                    <a:pt x="63298" y="76023"/>
                    <a:pt x="62556" y="67605"/>
                  </a:cubicBezTo>
                  <a:cubicBezTo>
                    <a:pt x="62390" y="65789"/>
                    <a:pt x="61318" y="63974"/>
                    <a:pt x="60657" y="62241"/>
                  </a:cubicBezTo>
                  <a:cubicBezTo>
                    <a:pt x="60575" y="62488"/>
                    <a:pt x="60410" y="62736"/>
                    <a:pt x="60245" y="62983"/>
                  </a:cubicBezTo>
                  <a:lnTo>
                    <a:pt x="51662" y="57289"/>
                  </a:lnTo>
                  <a:cubicBezTo>
                    <a:pt x="51662" y="57289"/>
                    <a:pt x="52322" y="55638"/>
                    <a:pt x="52735" y="54731"/>
                  </a:cubicBezTo>
                  <a:cubicBezTo>
                    <a:pt x="51167" y="54978"/>
                    <a:pt x="49516" y="55308"/>
                    <a:pt x="47948" y="55473"/>
                  </a:cubicBezTo>
                  <a:cubicBezTo>
                    <a:pt x="47371" y="55556"/>
                    <a:pt x="46710" y="55473"/>
                    <a:pt x="45472" y="56134"/>
                  </a:cubicBezTo>
                  <a:lnTo>
                    <a:pt x="40521" y="67275"/>
                  </a:lnTo>
                  <a:cubicBezTo>
                    <a:pt x="35652" y="67522"/>
                    <a:pt x="30700" y="67275"/>
                    <a:pt x="25831" y="67275"/>
                  </a:cubicBezTo>
                  <a:cubicBezTo>
                    <a:pt x="22282" y="67357"/>
                    <a:pt x="21787" y="69090"/>
                    <a:pt x="22860" y="72722"/>
                  </a:cubicBezTo>
                  <a:cubicBezTo>
                    <a:pt x="25418" y="81057"/>
                    <a:pt x="27729" y="89557"/>
                    <a:pt x="29462" y="98140"/>
                  </a:cubicBezTo>
                  <a:cubicBezTo>
                    <a:pt x="31690" y="109281"/>
                    <a:pt x="33093" y="120670"/>
                    <a:pt x="35157" y="131893"/>
                  </a:cubicBezTo>
                  <a:cubicBezTo>
                    <a:pt x="35487" y="133544"/>
                    <a:pt x="35817" y="135195"/>
                    <a:pt x="36147" y="136845"/>
                  </a:cubicBezTo>
                  <a:cubicBezTo>
                    <a:pt x="36890" y="140559"/>
                    <a:pt x="37632" y="144190"/>
                    <a:pt x="38375" y="147904"/>
                  </a:cubicBezTo>
                  <a:lnTo>
                    <a:pt x="26986" y="150792"/>
                  </a:lnTo>
                  <a:cubicBezTo>
                    <a:pt x="23933" y="136597"/>
                    <a:pt x="20302" y="122568"/>
                    <a:pt x="17248" y="108373"/>
                  </a:cubicBezTo>
                  <a:cubicBezTo>
                    <a:pt x="13369" y="90052"/>
                    <a:pt x="10563" y="71484"/>
                    <a:pt x="5942" y="53410"/>
                  </a:cubicBezTo>
                  <a:cubicBezTo>
                    <a:pt x="4869" y="49119"/>
                    <a:pt x="2723" y="45075"/>
                    <a:pt x="0" y="41856"/>
                  </a:cubicBezTo>
                  <a:lnTo>
                    <a:pt x="8913" y="41196"/>
                  </a:lnTo>
                  <a:cubicBezTo>
                    <a:pt x="9821" y="41939"/>
                    <a:pt x="10729" y="42764"/>
                    <a:pt x="12297" y="44167"/>
                  </a:cubicBezTo>
                  <a:cubicBezTo>
                    <a:pt x="15185" y="44002"/>
                    <a:pt x="17991" y="43755"/>
                    <a:pt x="20879" y="43507"/>
                  </a:cubicBezTo>
                  <a:cubicBezTo>
                    <a:pt x="18734" y="42764"/>
                    <a:pt x="16588" y="42021"/>
                    <a:pt x="14525" y="41279"/>
                  </a:cubicBezTo>
                  <a:lnTo>
                    <a:pt x="16588" y="34511"/>
                  </a:lnTo>
                  <a:cubicBezTo>
                    <a:pt x="17166" y="34842"/>
                    <a:pt x="17661" y="35089"/>
                    <a:pt x="18156" y="35254"/>
                  </a:cubicBezTo>
                  <a:cubicBezTo>
                    <a:pt x="24098" y="36740"/>
                    <a:pt x="30452" y="36492"/>
                    <a:pt x="36560" y="36822"/>
                  </a:cubicBezTo>
                  <a:cubicBezTo>
                    <a:pt x="40191" y="37070"/>
                    <a:pt x="40603" y="35254"/>
                    <a:pt x="39943" y="31540"/>
                  </a:cubicBezTo>
                  <a:cubicBezTo>
                    <a:pt x="39035" y="25846"/>
                    <a:pt x="36642" y="19244"/>
                    <a:pt x="42171" y="14787"/>
                  </a:cubicBezTo>
                  <a:cubicBezTo>
                    <a:pt x="46380" y="11404"/>
                    <a:pt x="51167" y="8103"/>
                    <a:pt x="56201" y="6782"/>
                  </a:cubicBezTo>
                  <a:cubicBezTo>
                    <a:pt x="62308" y="5132"/>
                    <a:pt x="68910" y="5462"/>
                    <a:pt x="75265" y="5214"/>
                  </a:cubicBezTo>
                  <a:cubicBezTo>
                    <a:pt x="81454" y="4967"/>
                    <a:pt x="87644" y="5379"/>
                    <a:pt x="93833" y="5132"/>
                  </a:cubicBezTo>
                  <a:cubicBezTo>
                    <a:pt x="105552" y="4637"/>
                    <a:pt x="117271" y="4637"/>
                    <a:pt x="129072" y="3069"/>
                  </a:cubicBezTo>
                  <a:cubicBezTo>
                    <a:pt x="132043" y="2656"/>
                    <a:pt x="135097" y="2326"/>
                    <a:pt x="138068" y="2078"/>
                  </a:cubicBezTo>
                  <a:cubicBezTo>
                    <a:pt x="138893" y="2078"/>
                    <a:pt x="139718" y="1913"/>
                    <a:pt x="140544" y="1913"/>
                  </a:cubicBezTo>
                  <a:cubicBezTo>
                    <a:pt x="157874" y="428"/>
                    <a:pt x="175535" y="593"/>
                    <a:pt x="192948" y="15"/>
                  </a:cubicBezTo>
                  <a:cubicBezTo>
                    <a:pt x="197240" y="-150"/>
                    <a:pt x="201614" y="1088"/>
                    <a:pt x="205905" y="1171"/>
                  </a:cubicBezTo>
                  <a:cubicBezTo>
                    <a:pt x="217129" y="1501"/>
                    <a:pt x="227362" y="5132"/>
                    <a:pt x="237348" y="10331"/>
                  </a:cubicBezTo>
                  <a:close/>
                  <a:moveTo>
                    <a:pt x="225712" y="28487"/>
                  </a:moveTo>
                  <a:cubicBezTo>
                    <a:pt x="225547" y="27414"/>
                    <a:pt x="225381" y="26341"/>
                    <a:pt x="225134" y="25268"/>
                  </a:cubicBezTo>
                  <a:cubicBezTo>
                    <a:pt x="224556" y="25599"/>
                    <a:pt x="223896" y="25846"/>
                    <a:pt x="223236" y="26176"/>
                  </a:cubicBezTo>
                  <a:cubicBezTo>
                    <a:pt x="223813" y="27167"/>
                    <a:pt x="224474" y="28157"/>
                    <a:pt x="225712" y="28487"/>
                  </a:cubicBezTo>
                  <a:close/>
                  <a:moveTo>
                    <a:pt x="134932" y="21060"/>
                  </a:moveTo>
                  <a:cubicBezTo>
                    <a:pt x="135757" y="20729"/>
                    <a:pt x="136252" y="19492"/>
                    <a:pt x="135592" y="18584"/>
                  </a:cubicBezTo>
                  <a:cubicBezTo>
                    <a:pt x="134602" y="18914"/>
                    <a:pt x="133529" y="19244"/>
                    <a:pt x="132539" y="19574"/>
                  </a:cubicBezTo>
                  <a:cubicBezTo>
                    <a:pt x="133364" y="20152"/>
                    <a:pt x="134354" y="21307"/>
                    <a:pt x="134932" y="2106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0" name="フリーフォーム: 図形 169">
              <a:extLst>
                <a:ext uri="{FF2B5EF4-FFF2-40B4-BE49-F238E27FC236}">
                  <a16:creationId xmlns:a16="http://schemas.microsoft.com/office/drawing/2014/main" id="{DFF89424-D324-3711-2832-C299B22C5407}"/>
                </a:ext>
              </a:extLst>
            </p:cNvPr>
            <p:cNvSpPr/>
            <p:nvPr/>
          </p:nvSpPr>
          <p:spPr>
            <a:xfrm>
              <a:off x="2979859" y="669872"/>
              <a:ext cx="111075" cy="72871"/>
            </a:xfrm>
            <a:custGeom>
              <a:avLst/>
              <a:gdLst>
                <a:gd name="connsiteX0" fmla="*/ 110999 w 111075"/>
                <a:gd name="connsiteY0" fmla="*/ 57109 h 72871"/>
                <a:gd name="connsiteX1" fmla="*/ 100931 w 111075"/>
                <a:gd name="connsiteY1" fmla="*/ 71881 h 72871"/>
                <a:gd name="connsiteX2" fmla="*/ 78896 w 111075"/>
                <a:gd name="connsiteY2" fmla="*/ 72294 h 72871"/>
                <a:gd name="connsiteX3" fmla="*/ 75182 w 111075"/>
                <a:gd name="connsiteY3" fmla="*/ 72871 h 72871"/>
                <a:gd name="connsiteX4" fmla="*/ 73284 w 111075"/>
                <a:gd name="connsiteY4" fmla="*/ 60245 h 72871"/>
                <a:gd name="connsiteX5" fmla="*/ 77906 w 111075"/>
                <a:gd name="connsiteY5" fmla="*/ 58842 h 72871"/>
                <a:gd name="connsiteX6" fmla="*/ 81289 w 111075"/>
                <a:gd name="connsiteY6" fmla="*/ 54715 h 72871"/>
                <a:gd name="connsiteX7" fmla="*/ 77493 w 111075"/>
                <a:gd name="connsiteY7" fmla="*/ 52487 h 72871"/>
                <a:gd name="connsiteX8" fmla="*/ 71303 w 111075"/>
                <a:gd name="connsiteY8" fmla="*/ 51167 h 72871"/>
                <a:gd name="connsiteX9" fmla="*/ 23190 w 111075"/>
                <a:gd name="connsiteY9" fmla="*/ 54963 h 72871"/>
                <a:gd name="connsiteX10" fmla="*/ 0 w 111075"/>
                <a:gd name="connsiteY10" fmla="*/ 55046 h 72871"/>
                <a:gd name="connsiteX11" fmla="*/ 0 w 111075"/>
                <a:gd name="connsiteY11" fmla="*/ 41841 h 72871"/>
                <a:gd name="connsiteX12" fmla="*/ 41346 w 111075"/>
                <a:gd name="connsiteY12" fmla="*/ 38293 h 72871"/>
                <a:gd name="connsiteX13" fmla="*/ 76915 w 111075"/>
                <a:gd name="connsiteY13" fmla="*/ 36725 h 72871"/>
                <a:gd name="connsiteX14" fmla="*/ 82692 w 111075"/>
                <a:gd name="connsiteY14" fmla="*/ 30948 h 72871"/>
                <a:gd name="connsiteX15" fmla="*/ 84920 w 111075"/>
                <a:gd name="connsiteY15" fmla="*/ 11636 h 72871"/>
                <a:gd name="connsiteX16" fmla="*/ 85993 w 111075"/>
                <a:gd name="connsiteY16" fmla="*/ 0 h 72871"/>
                <a:gd name="connsiteX17" fmla="*/ 95814 w 111075"/>
                <a:gd name="connsiteY17" fmla="*/ 660 h 72871"/>
                <a:gd name="connsiteX18" fmla="*/ 94741 w 111075"/>
                <a:gd name="connsiteY18" fmla="*/ 18486 h 72871"/>
                <a:gd name="connsiteX19" fmla="*/ 93668 w 111075"/>
                <a:gd name="connsiteY19" fmla="*/ 27812 h 72871"/>
                <a:gd name="connsiteX20" fmla="*/ 96227 w 111075"/>
                <a:gd name="connsiteY20" fmla="*/ 34001 h 72871"/>
                <a:gd name="connsiteX21" fmla="*/ 99528 w 111075"/>
                <a:gd name="connsiteY21" fmla="*/ 28637 h 72871"/>
                <a:gd name="connsiteX22" fmla="*/ 99693 w 111075"/>
                <a:gd name="connsiteY22" fmla="*/ 18816 h 72871"/>
                <a:gd name="connsiteX23" fmla="*/ 100518 w 111075"/>
                <a:gd name="connsiteY23" fmla="*/ 17908 h 72871"/>
                <a:gd name="connsiteX24" fmla="*/ 100848 w 111075"/>
                <a:gd name="connsiteY24" fmla="*/ 11059 h 72871"/>
                <a:gd name="connsiteX25" fmla="*/ 110751 w 111075"/>
                <a:gd name="connsiteY25" fmla="*/ 11554 h 72871"/>
                <a:gd name="connsiteX26" fmla="*/ 110751 w 111075"/>
                <a:gd name="connsiteY26" fmla="*/ 19972 h 72871"/>
                <a:gd name="connsiteX27" fmla="*/ 110999 w 111075"/>
                <a:gd name="connsiteY27" fmla="*/ 57109 h 72871"/>
                <a:gd name="connsiteX28" fmla="*/ 96062 w 111075"/>
                <a:gd name="connsiteY28" fmla="*/ 51745 h 72871"/>
                <a:gd name="connsiteX29" fmla="*/ 91853 w 111075"/>
                <a:gd name="connsiteY29" fmla="*/ 51084 h 72871"/>
                <a:gd name="connsiteX30" fmla="*/ 91853 w 111075"/>
                <a:gd name="connsiteY30" fmla="*/ 53725 h 72871"/>
                <a:gd name="connsiteX31" fmla="*/ 96144 w 111075"/>
                <a:gd name="connsiteY31" fmla="*/ 51745 h 72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11075" h="72871">
                  <a:moveTo>
                    <a:pt x="110999" y="57109"/>
                  </a:moveTo>
                  <a:cubicBezTo>
                    <a:pt x="111742" y="66187"/>
                    <a:pt x="106955" y="75265"/>
                    <a:pt x="100931" y="71881"/>
                  </a:cubicBezTo>
                  <a:cubicBezTo>
                    <a:pt x="93008" y="67507"/>
                    <a:pt x="86158" y="71386"/>
                    <a:pt x="78896" y="72294"/>
                  </a:cubicBezTo>
                  <a:cubicBezTo>
                    <a:pt x="77658" y="72459"/>
                    <a:pt x="76420" y="72624"/>
                    <a:pt x="75182" y="72871"/>
                  </a:cubicBezTo>
                  <a:lnTo>
                    <a:pt x="73284" y="60245"/>
                  </a:lnTo>
                  <a:cubicBezTo>
                    <a:pt x="74852" y="59832"/>
                    <a:pt x="76338" y="59337"/>
                    <a:pt x="77906" y="58842"/>
                  </a:cubicBezTo>
                  <a:cubicBezTo>
                    <a:pt x="79309" y="58429"/>
                    <a:pt x="80134" y="56118"/>
                    <a:pt x="81289" y="54715"/>
                  </a:cubicBezTo>
                  <a:cubicBezTo>
                    <a:pt x="80051" y="53973"/>
                    <a:pt x="78813" y="52900"/>
                    <a:pt x="77493" y="52487"/>
                  </a:cubicBezTo>
                  <a:cubicBezTo>
                    <a:pt x="75512" y="51827"/>
                    <a:pt x="73367" y="51084"/>
                    <a:pt x="71303" y="51167"/>
                  </a:cubicBezTo>
                  <a:cubicBezTo>
                    <a:pt x="55293" y="52322"/>
                    <a:pt x="39283" y="53973"/>
                    <a:pt x="23190" y="54963"/>
                  </a:cubicBezTo>
                  <a:cubicBezTo>
                    <a:pt x="15433" y="55458"/>
                    <a:pt x="7758" y="55128"/>
                    <a:pt x="0" y="55046"/>
                  </a:cubicBezTo>
                  <a:lnTo>
                    <a:pt x="0" y="41841"/>
                  </a:lnTo>
                  <a:cubicBezTo>
                    <a:pt x="13865" y="42089"/>
                    <a:pt x="27564" y="41099"/>
                    <a:pt x="41346" y="38293"/>
                  </a:cubicBezTo>
                  <a:cubicBezTo>
                    <a:pt x="52900" y="35899"/>
                    <a:pt x="65031" y="36807"/>
                    <a:pt x="76915" y="36725"/>
                  </a:cubicBezTo>
                  <a:cubicBezTo>
                    <a:pt x="80959" y="36725"/>
                    <a:pt x="82527" y="35734"/>
                    <a:pt x="82692" y="30948"/>
                  </a:cubicBezTo>
                  <a:cubicBezTo>
                    <a:pt x="82857" y="24511"/>
                    <a:pt x="84425" y="18073"/>
                    <a:pt x="84920" y="11636"/>
                  </a:cubicBezTo>
                  <a:cubicBezTo>
                    <a:pt x="85250" y="7758"/>
                    <a:pt x="85663" y="3879"/>
                    <a:pt x="85993" y="0"/>
                  </a:cubicBezTo>
                  <a:lnTo>
                    <a:pt x="95814" y="660"/>
                  </a:lnTo>
                  <a:cubicBezTo>
                    <a:pt x="95484" y="6602"/>
                    <a:pt x="95154" y="12544"/>
                    <a:pt x="94741" y="18486"/>
                  </a:cubicBezTo>
                  <a:cubicBezTo>
                    <a:pt x="94576" y="21622"/>
                    <a:pt x="93503" y="24758"/>
                    <a:pt x="93668" y="27812"/>
                  </a:cubicBezTo>
                  <a:cubicBezTo>
                    <a:pt x="93833" y="29875"/>
                    <a:pt x="95319" y="31938"/>
                    <a:pt x="96227" y="34001"/>
                  </a:cubicBezTo>
                  <a:cubicBezTo>
                    <a:pt x="97382" y="32268"/>
                    <a:pt x="99115" y="30618"/>
                    <a:pt x="99528" y="28637"/>
                  </a:cubicBezTo>
                  <a:cubicBezTo>
                    <a:pt x="100105" y="25913"/>
                    <a:pt x="99693" y="22943"/>
                    <a:pt x="99693" y="18816"/>
                  </a:cubicBezTo>
                  <a:cubicBezTo>
                    <a:pt x="99940" y="18486"/>
                    <a:pt x="100518" y="18238"/>
                    <a:pt x="100518" y="17908"/>
                  </a:cubicBezTo>
                  <a:cubicBezTo>
                    <a:pt x="100601" y="15680"/>
                    <a:pt x="100683" y="13369"/>
                    <a:pt x="100848" y="11059"/>
                  </a:cubicBezTo>
                  <a:lnTo>
                    <a:pt x="110751" y="11554"/>
                  </a:lnTo>
                  <a:cubicBezTo>
                    <a:pt x="110669" y="14360"/>
                    <a:pt x="110751" y="17166"/>
                    <a:pt x="110751" y="19972"/>
                  </a:cubicBezTo>
                  <a:cubicBezTo>
                    <a:pt x="110751" y="32351"/>
                    <a:pt x="110009" y="44812"/>
                    <a:pt x="110999" y="57109"/>
                  </a:cubicBezTo>
                  <a:close/>
                  <a:moveTo>
                    <a:pt x="96062" y="51745"/>
                  </a:moveTo>
                  <a:cubicBezTo>
                    <a:pt x="94659" y="51497"/>
                    <a:pt x="93256" y="51249"/>
                    <a:pt x="91853" y="51084"/>
                  </a:cubicBezTo>
                  <a:cubicBezTo>
                    <a:pt x="91853" y="51992"/>
                    <a:pt x="91853" y="52900"/>
                    <a:pt x="91853" y="53725"/>
                  </a:cubicBezTo>
                  <a:cubicBezTo>
                    <a:pt x="93256" y="53478"/>
                    <a:pt x="94741" y="53230"/>
                    <a:pt x="96144" y="51745"/>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1" name="フリーフォーム: 図形 170">
              <a:extLst>
                <a:ext uri="{FF2B5EF4-FFF2-40B4-BE49-F238E27FC236}">
                  <a16:creationId xmlns:a16="http://schemas.microsoft.com/office/drawing/2014/main" id="{E428D420-2300-869A-2F33-FB1B64EA1C6C}"/>
                </a:ext>
              </a:extLst>
            </p:cNvPr>
            <p:cNvSpPr/>
            <p:nvPr/>
          </p:nvSpPr>
          <p:spPr>
            <a:xfrm>
              <a:off x="2892005" y="539786"/>
              <a:ext cx="194893" cy="66349"/>
            </a:xfrm>
            <a:custGeom>
              <a:avLst/>
              <a:gdLst>
                <a:gd name="connsiteX0" fmla="*/ 184494 w 194893"/>
                <a:gd name="connsiteY0" fmla="*/ 17601 h 66349"/>
                <a:gd name="connsiteX1" fmla="*/ 194892 w 194893"/>
                <a:gd name="connsiteY1" fmla="*/ 25771 h 66349"/>
                <a:gd name="connsiteX2" fmla="*/ 183833 w 194893"/>
                <a:gd name="connsiteY2" fmla="*/ 43927 h 66349"/>
                <a:gd name="connsiteX3" fmla="*/ 174508 w 194893"/>
                <a:gd name="connsiteY3" fmla="*/ 42690 h 66349"/>
                <a:gd name="connsiteX4" fmla="*/ 171454 w 194893"/>
                <a:gd name="connsiteY4" fmla="*/ 42690 h 66349"/>
                <a:gd name="connsiteX5" fmla="*/ 143973 w 194893"/>
                <a:gd name="connsiteY5" fmla="*/ 49374 h 66349"/>
                <a:gd name="connsiteX6" fmla="*/ 106918 w 194893"/>
                <a:gd name="connsiteY6" fmla="*/ 58370 h 66349"/>
                <a:gd name="connsiteX7" fmla="*/ 104360 w 194893"/>
                <a:gd name="connsiteY7" fmla="*/ 58617 h 66349"/>
                <a:gd name="connsiteX8" fmla="*/ 93549 w 194893"/>
                <a:gd name="connsiteY8" fmla="*/ 58617 h 66349"/>
                <a:gd name="connsiteX9" fmla="*/ 68956 w 194893"/>
                <a:gd name="connsiteY9" fmla="*/ 59773 h 66349"/>
                <a:gd name="connsiteX10" fmla="*/ 55834 w 194893"/>
                <a:gd name="connsiteY10" fmla="*/ 59773 h 66349"/>
                <a:gd name="connsiteX11" fmla="*/ 38586 w 194893"/>
                <a:gd name="connsiteY11" fmla="*/ 60763 h 66349"/>
                <a:gd name="connsiteX12" fmla="*/ 13085 w 194893"/>
                <a:gd name="connsiteY12" fmla="*/ 65550 h 66349"/>
                <a:gd name="connsiteX13" fmla="*/ 3182 w 194893"/>
                <a:gd name="connsiteY13" fmla="*/ 64477 h 66349"/>
                <a:gd name="connsiteX14" fmla="*/ 46 w 194893"/>
                <a:gd name="connsiteY14" fmla="*/ 54243 h 66349"/>
                <a:gd name="connsiteX15" fmla="*/ 953 w 194893"/>
                <a:gd name="connsiteY15" fmla="*/ 45908 h 66349"/>
                <a:gd name="connsiteX16" fmla="*/ 12177 w 194893"/>
                <a:gd name="connsiteY16" fmla="*/ 46486 h 66349"/>
                <a:gd name="connsiteX17" fmla="*/ 15231 w 194893"/>
                <a:gd name="connsiteY17" fmla="*/ 48962 h 66349"/>
                <a:gd name="connsiteX18" fmla="*/ 19439 w 194893"/>
                <a:gd name="connsiteY18" fmla="*/ 48962 h 66349"/>
                <a:gd name="connsiteX19" fmla="*/ 52368 w 194893"/>
                <a:gd name="connsiteY19" fmla="*/ 45000 h 66349"/>
                <a:gd name="connsiteX20" fmla="*/ 57484 w 194893"/>
                <a:gd name="connsiteY20" fmla="*/ 43020 h 66349"/>
                <a:gd name="connsiteX21" fmla="*/ 51955 w 194893"/>
                <a:gd name="connsiteY21" fmla="*/ 39966 h 66349"/>
                <a:gd name="connsiteX22" fmla="*/ 61858 w 194893"/>
                <a:gd name="connsiteY22" fmla="*/ 33199 h 66349"/>
                <a:gd name="connsiteX23" fmla="*/ 76053 w 194893"/>
                <a:gd name="connsiteY23" fmla="*/ 34354 h 66349"/>
                <a:gd name="connsiteX24" fmla="*/ 79684 w 194893"/>
                <a:gd name="connsiteY24" fmla="*/ 31961 h 66349"/>
                <a:gd name="connsiteX25" fmla="*/ 76796 w 194893"/>
                <a:gd name="connsiteY25" fmla="*/ 29485 h 66349"/>
                <a:gd name="connsiteX26" fmla="*/ 66397 w 194893"/>
                <a:gd name="connsiteY26" fmla="*/ 27917 h 66349"/>
                <a:gd name="connsiteX27" fmla="*/ 67223 w 194893"/>
                <a:gd name="connsiteY27" fmla="*/ 17189 h 66349"/>
                <a:gd name="connsiteX28" fmla="*/ 68213 w 194893"/>
                <a:gd name="connsiteY28" fmla="*/ 17189 h 66349"/>
                <a:gd name="connsiteX29" fmla="*/ 84718 w 194893"/>
                <a:gd name="connsiteY29" fmla="*/ 17519 h 66349"/>
                <a:gd name="connsiteX30" fmla="*/ 151483 w 194893"/>
                <a:gd name="connsiteY30" fmla="*/ 25194 h 66349"/>
                <a:gd name="connsiteX31" fmla="*/ 178717 w 194893"/>
                <a:gd name="connsiteY31" fmla="*/ 30641 h 66349"/>
                <a:gd name="connsiteX32" fmla="*/ 182761 w 194893"/>
                <a:gd name="connsiteY32" fmla="*/ 29403 h 66349"/>
                <a:gd name="connsiteX33" fmla="*/ 179542 w 194893"/>
                <a:gd name="connsiteY33" fmla="*/ 26514 h 66349"/>
                <a:gd name="connsiteX34" fmla="*/ 166833 w 194893"/>
                <a:gd name="connsiteY34" fmla="*/ 24369 h 66349"/>
                <a:gd name="connsiteX35" fmla="*/ 129778 w 194893"/>
                <a:gd name="connsiteY35" fmla="*/ 17271 h 66349"/>
                <a:gd name="connsiteX36" fmla="*/ 97593 w 194893"/>
                <a:gd name="connsiteY36" fmla="*/ 13145 h 66349"/>
                <a:gd name="connsiteX37" fmla="*/ 79602 w 194893"/>
                <a:gd name="connsiteY37" fmla="*/ 10256 h 66349"/>
                <a:gd name="connsiteX38" fmla="*/ 81005 w 194893"/>
                <a:gd name="connsiteY38" fmla="*/ 518 h 66349"/>
                <a:gd name="connsiteX39" fmla="*/ 86534 w 194893"/>
                <a:gd name="connsiteY39" fmla="*/ 1096 h 66349"/>
                <a:gd name="connsiteX40" fmla="*/ 101554 w 194893"/>
                <a:gd name="connsiteY40" fmla="*/ 106 h 66349"/>
                <a:gd name="connsiteX41" fmla="*/ 133905 w 194893"/>
                <a:gd name="connsiteY41" fmla="*/ 5222 h 66349"/>
                <a:gd name="connsiteX42" fmla="*/ 178882 w 194893"/>
                <a:gd name="connsiteY42" fmla="*/ 15703 h 66349"/>
                <a:gd name="connsiteX43" fmla="*/ 184494 w 194893"/>
                <a:gd name="connsiteY43" fmla="*/ 17024 h 66349"/>
                <a:gd name="connsiteX44" fmla="*/ 146779 w 194893"/>
                <a:gd name="connsiteY44" fmla="*/ 38316 h 66349"/>
                <a:gd name="connsiteX45" fmla="*/ 150493 w 194893"/>
                <a:gd name="connsiteY45" fmla="*/ 35180 h 66349"/>
                <a:gd name="connsiteX46" fmla="*/ 146284 w 194893"/>
                <a:gd name="connsiteY46" fmla="*/ 33612 h 66349"/>
                <a:gd name="connsiteX47" fmla="*/ 119545 w 194893"/>
                <a:gd name="connsiteY47" fmla="*/ 41452 h 66349"/>
                <a:gd name="connsiteX48" fmla="*/ 117729 w 194893"/>
                <a:gd name="connsiteY48" fmla="*/ 44505 h 66349"/>
                <a:gd name="connsiteX49" fmla="*/ 122103 w 194893"/>
                <a:gd name="connsiteY49" fmla="*/ 45248 h 66349"/>
                <a:gd name="connsiteX50" fmla="*/ 146861 w 194893"/>
                <a:gd name="connsiteY50" fmla="*/ 38316 h 66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94893" h="66349">
                  <a:moveTo>
                    <a:pt x="184494" y="17601"/>
                  </a:moveTo>
                  <a:cubicBezTo>
                    <a:pt x="190436" y="18096"/>
                    <a:pt x="194975" y="21645"/>
                    <a:pt x="194892" y="25771"/>
                  </a:cubicBezTo>
                  <a:cubicBezTo>
                    <a:pt x="194810" y="29898"/>
                    <a:pt x="186392" y="44093"/>
                    <a:pt x="183833" y="43927"/>
                  </a:cubicBezTo>
                  <a:cubicBezTo>
                    <a:pt x="180697" y="43845"/>
                    <a:pt x="177644" y="43102"/>
                    <a:pt x="174508" y="42690"/>
                  </a:cubicBezTo>
                  <a:cubicBezTo>
                    <a:pt x="173518" y="42607"/>
                    <a:pt x="172445" y="42442"/>
                    <a:pt x="171454" y="42690"/>
                  </a:cubicBezTo>
                  <a:cubicBezTo>
                    <a:pt x="162294" y="44835"/>
                    <a:pt x="152968" y="46651"/>
                    <a:pt x="143973" y="49374"/>
                  </a:cubicBezTo>
                  <a:cubicBezTo>
                    <a:pt x="131676" y="53088"/>
                    <a:pt x="119545" y="57049"/>
                    <a:pt x="106918" y="58370"/>
                  </a:cubicBezTo>
                  <a:cubicBezTo>
                    <a:pt x="106093" y="58370"/>
                    <a:pt x="105268" y="58535"/>
                    <a:pt x="104360" y="58617"/>
                  </a:cubicBezTo>
                  <a:cubicBezTo>
                    <a:pt x="100811" y="58865"/>
                    <a:pt x="97180" y="58947"/>
                    <a:pt x="93549" y="58617"/>
                  </a:cubicBezTo>
                  <a:cubicBezTo>
                    <a:pt x="85379" y="58040"/>
                    <a:pt x="77126" y="59360"/>
                    <a:pt x="68956" y="59773"/>
                  </a:cubicBezTo>
                  <a:cubicBezTo>
                    <a:pt x="64582" y="59938"/>
                    <a:pt x="60208" y="59608"/>
                    <a:pt x="55834" y="59773"/>
                  </a:cubicBezTo>
                  <a:cubicBezTo>
                    <a:pt x="50057" y="60020"/>
                    <a:pt x="44115" y="61836"/>
                    <a:pt x="38586" y="60763"/>
                  </a:cubicBezTo>
                  <a:cubicBezTo>
                    <a:pt x="29260" y="59030"/>
                    <a:pt x="21338" y="61423"/>
                    <a:pt x="13085" y="65550"/>
                  </a:cubicBezTo>
                  <a:cubicBezTo>
                    <a:pt x="10362" y="66952"/>
                    <a:pt x="5410" y="66457"/>
                    <a:pt x="3182" y="64477"/>
                  </a:cubicBezTo>
                  <a:cubicBezTo>
                    <a:pt x="953" y="62579"/>
                    <a:pt x="458" y="57875"/>
                    <a:pt x="46" y="54243"/>
                  </a:cubicBezTo>
                  <a:cubicBezTo>
                    <a:pt x="-202" y="51602"/>
                    <a:pt x="623" y="48714"/>
                    <a:pt x="953" y="45908"/>
                  </a:cubicBezTo>
                  <a:lnTo>
                    <a:pt x="12177" y="46486"/>
                  </a:lnTo>
                  <a:cubicBezTo>
                    <a:pt x="13167" y="47311"/>
                    <a:pt x="14075" y="48549"/>
                    <a:pt x="15231" y="48962"/>
                  </a:cubicBezTo>
                  <a:cubicBezTo>
                    <a:pt x="16551" y="49374"/>
                    <a:pt x="18284" y="49539"/>
                    <a:pt x="19439" y="48962"/>
                  </a:cubicBezTo>
                  <a:cubicBezTo>
                    <a:pt x="30003" y="43762"/>
                    <a:pt x="41227" y="44835"/>
                    <a:pt x="52368" y="45000"/>
                  </a:cubicBezTo>
                  <a:cubicBezTo>
                    <a:pt x="54101" y="45000"/>
                    <a:pt x="55751" y="43680"/>
                    <a:pt x="57484" y="43020"/>
                  </a:cubicBezTo>
                  <a:cubicBezTo>
                    <a:pt x="55669" y="41947"/>
                    <a:pt x="53853" y="40049"/>
                    <a:pt x="51955" y="39966"/>
                  </a:cubicBezTo>
                  <a:lnTo>
                    <a:pt x="61858" y="33199"/>
                  </a:lnTo>
                  <a:cubicBezTo>
                    <a:pt x="66562" y="33612"/>
                    <a:pt x="71266" y="34272"/>
                    <a:pt x="76053" y="34354"/>
                  </a:cubicBezTo>
                  <a:cubicBezTo>
                    <a:pt x="77208" y="34354"/>
                    <a:pt x="78446" y="32786"/>
                    <a:pt x="79684" y="31961"/>
                  </a:cubicBezTo>
                  <a:cubicBezTo>
                    <a:pt x="78694" y="31136"/>
                    <a:pt x="77869" y="29733"/>
                    <a:pt x="76796" y="29485"/>
                  </a:cubicBezTo>
                  <a:cubicBezTo>
                    <a:pt x="73412" y="28742"/>
                    <a:pt x="69864" y="28082"/>
                    <a:pt x="66397" y="27917"/>
                  </a:cubicBezTo>
                  <a:lnTo>
                    <a:pt x="67223" y="17189"/>
                  </a:lnTo>
                  <a:lnTo>
                    <a:pt x="68213" y="17189"/>
                  </a:lnTo>
                  <a:cubicBezTo>
                    <a:pt x="73660" y="17684"/>
                    <a:pt x="79519" y="16116"/>
                    <a:pt x="84718" y="17519"/>
                  </a:cubicBezTo>
                  <a:cubicBezTo>
                    <a:pt x="106258" y="23461"/>
                    <a:pt x="128540" y="21893"/>
                    <a:pt x="151483" y="25194"/>
                  </a:cubicBezTo>
                  <a:cubicBezTo>
                    <a:pt x="160561" y="27009"/>
                    <a:pt x="169639" y="28990"/>
                    <a:pt x="178717" y="30641"/>
                  </a:cubicBezTo>
                  <a:cubicBezTo>
                    <a:pt x="179955" y="30888"/>
                    <a:pt x="181358" y="29898"/>
                    <a:pt x="182761" y="29403"/>
                  </a:cubicBezTo>
                  <a:cubicBezTo>
                    <a:pt x="181688" y="28412"/>
                    <a:pt x="180697" y="26844"/>
                    <a:pt x="179542" y="26514"/>
                  </a:cubicBezTo>
                  <a:cubicBezTo>
                    <a:pt x="175333" y="25606"/>
                    <a:pt x="171042" y="25194"/>
                    <a:pt x="166833" y="24369"/>
                  </a:cubicBezTo>
                  <a:cubicBezTo>
                    <a:pt x="154454" y="22058"/>
                    <a:pt x="142157" y="19252"/>
                    <a:pt x="129778" y="17271"/>
                  </a:cubicBezTo>
                  <a:cubicBezTo>
                    <a:pt x="119132" y="15538"/>
                    <a:pt x="108321" y="14713"/>
                    <a:pt x="97593" y="13145"/>
                  </a:cubicBezTo>
                  <a:cubicBezTo>
                    <a:pt x="91568" y="12320"/>
                    <a:pt x="85626" y="11329"/>
                    <a:pt x="79602" y="10256"/>
                  </a:cubicBezTo>
                  <a:lnTo>
                    <a:pt x="81005" y="518"/>
                  </a:lnTo>
                  <a:cubicBezTo>
                    <a:pt x="82820" y="848"/>
                    <a:pt x="84718" y="1096"/>
                    <a:pt x="86534" y="1096"/>
                  </a:cubicBezTo>
                  <a:cubicBezTo>
                    <a:pt x="91568" y="1013"/>
                    <a:pt x="96685" y="-390"/>
                    <a:pt x="101554" y="106"/>
                  </a:cubicBezTo>
                  <a:cubicBezTo>
                    <a:pt x="112365" y="1343"/>
                    <a:pt x="123094" y="3489"/>
                    <a:pt x="133905" y="5222"/>
                  </a:cubicBezTo>
                  <a:cubicBezTo>
                    <a:pt x="149090" y="7698"/>
                    <a:pt x="164687" y="8276"/>
                    <a:pt x="178882" y="15703"/>
                  </a:cubicBezTo>
                  <a:cubicBezTo>
                    <a:pt x="180532" y="16611"/>
                    <a:pt x="182596" y="16859"/>
                    <a:pt x="184494" y="17024"/>
                  </a:cubicBezTo>
                  <a:close/>
                  <a:moveTo>
                    <a:pt x="146779" y="38316"/>
                  </a:moveTo>
                  <a:cubicBezTo>
                    <a:pt x="148182" y="37903"/>
                    <a:pt x="149255" y="36252"/>
                    <a:pt x="150493" y="35180"/>
                  </a:cubicBezTo>
                  <a:cubicBezTo>
                    <a:pt x="149090" y="34602"/>
                    <a:pt x="147687" y="33612"/>
                    <a:pt x="146284" y="33612"/>
                  </a:cubicBezTo>
                  <a:cubicBezTo>
                    <a:pt x="136958" y="33034"/>
                    <a:pt x="128870" y="37408"/>
                    <a:pt x="119545" y="41452"/>
                  </a:cubicBezTo>
                  <a:cubicBezTo>
                    <a:pt x="118885" y="42442"/>
                    <a:pt x="118307" y="43515"/>
                    <a:pt x="117729" y="44505"/>
                  </a:cubicBezTo>
                  <a:cubicBezTo>
                    <a:pt x="119215" y="44835"/>
                    <a:pt x="120783" y="45661"/>
                    <a:pt x="122103" y="45248"/>
                  </a:cubicBezTo>
                  <a:cubicBezTo>
                    <a:pt x="130356" y="43102"/>
                    <a:pt x="138609" y="40791"/>
                    <a:pt x="146861" y="38316"/>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2" name="フリーフォーム: 図形 171">
              <a:extLst>
                <a:ext uri="{FF2B5EF4-FFF2-40B4-BE49-F238E27FC236}">
                  <a16:creationId xmlns:a16="http://schemas.microsoft.com/office/drawing/2014/main" id="{0F5D9E4C-E027-75EC-9FA2-E0C76787C28C}"/>
                </a:ext>
              </a:extLst>
            </p:cNvPr>
            <p:cNvSpPr/>
            <p:nvPr/>
          </p:nvSpPr>
          <p:spPr>
            <a:xfrm>
              <a:off x="2735109" y="394479"/>
              <a:ext cx="347914" cy="868184"/>
            </a:xfrm>
            <a:custGeom>
              <a:avLst/>
              <a:gdLst>
                <a:gd name="connsiteX0" fmla="*/ 347827 w 347914"/>
                <a:gd name="connsiteY0" fmla="*/ 740598 h 868184"/>
                <a:gd name="connsiteX1" fmla="*/ 340399 w 347914"/>
                <a:gd name="connsiteY1" fmla="*/ 755205 h 868184"/>
                <a:gd name="connsiteX2" fmla="*/ 334787 w 347914"/>
                <a:gd name="connsiteY2" fmla="*/ 762963 h 868184"/>
                <a:gd name="connsiteX3" fmla="*/ 331899 w 347914"/>
                <a:gd name="connsiteY3" fmla="*/ 783512 h 868184"/>
                <a:gd name="connsiteX4" fmla="*/ 331239 w 347914"/>
                <a:gd name="connsiteY4" fmla="*/ 786483 h 868184"/>
                <a:gd name="connsiteX5" fmla="*/ 321336 w 347914"/>
                <a:gd name="connsiteY5" fmla="*/ 785410 h 868184"/>
                <a:gd name="connsiteX6" fmla="*/ 322491 w 347914"/>
                <a:gd name="connsiteY6" fmla="*/ 772949 h 868184"/>
                <a:gd name="connsiteX7" fmla="*/ 322491 w 347914"/>
                <a:gd name="connsiteY7" fmla="*/ 767997 h 868184"/>
                <a:gd name="connsiteX8" fmla="*/ 317952 w 347914"/>
                <a:gd name="connsiteY8" fmla="*/ 768740 h 868184"/>
                <a:gd name="connsiteX9" fmla="*/ 299548 w 347914"/>
                <a:gd name="connsiteY9" fmla="*/ 783099 h 868184"/>
                <a:gd name="connsiteX10" fmla="*/ 284363 w 347914"/>
                <a:gd name="connsiteY10" fmla="*/ 794571 h 868184"/>
                <a:gd name="connsiteX11" fmla="*/ 275781 w 347914"/>
                <a:gd name="connsiteY11" fmla="*/ 803484 h 868184"/>
                <a:gd name="connsiteX12" fmla="*/ 260513 w 347914"/>
                <a:gd name="connsiteY12" fmla="*/ 868185 h 868184"/>
                <a:gd name="connsiteX13" fmla="*/ 248547 w 347914"/>
                <a:gd name="connsiteY13" fmla="*/ 864636 h 868184"/>
                <a:gd name="connsiteX14" fmla="*/ 253746 w 347914"/>
                <a:gd name="connsiteY14" fmla="*/ 842684 h 868184"/>
                <a:gd name="connsiteX15" fmla="*/ 264639 w 347914"/>
                <a:gd name="connsiteY15" fmla="*/ 791517 h 868184"/>
                <a:gd name="connsiteX16" fmla="*/ 261916 w 347914"/>
                <a:gd name="connsiteY16" fmla="*/ 784172 h 868184"/>
                <a:gd name="connsiteX17" fmla="*/ 241532 w 347914"/>
                <a:gd name="connsiteY17" fmla="*/ 775094 h 868184"/>
                <a:gd name="connsiteX18" fmla="*/ 231051 w 347914"/>
                <a:gd name="connsiteY18" fmla="*/ 770720 h 868184"/>
                <a:gd name="connsiteX19" fmla="*/ 207366 w 347914"/>
                <a:gd name="connsiteY19" fmla="*/ 761890 h 868184"/>
                <a:gd name="connsiteX20" fmla="*/ 188962 w 347914"/>
                <a:gd name="connsiteY20" fmla="*/ 752317 h 868184"/>
                <a:gd name="connsiteX21" fmla="*/ 190943 w 347914"/>
                <a:gd name="connsiteY21" fmla="*/ 740433 h 868184"/>
                <a:gd name="connsiteX22" fmla="*/ 221808 w 347914"/>
                <a:gd name="connsiteY22" fmla="*/ 721864 h 868184"/>
                <a:gd name="connsiteX23" fmla="*/ 229565 w 347914"/>
                <a:gd name="connsiteY23" fmla="*/ 718316 h 868184"/>
                <a:gd name="connsiteX24" fmla="*/ 230968 w 347914"/>
                <a:gd name="connsiteY24" fmla="*/ 710311 h 868184"/>
                <a:gd name="connsiteX25" fmla="*/ 207283 w 347914"/>
                <a:gd name="connsiteY25" fmla="*/ 687698 h 868184"/>
                <a:gd name="connsiteX26" fmla="*/ 163131 w 347914"/>
                <a:gd name="connsiteY26" fmla="*/ 651139 h 868184"/>
                <a:gd name="connsiteX27" fmla="*/ 145800 w 347914"/>
                <a:gd name="connsiteY27" fmla="*/ 635789 h 868184"/>
                <a:gd name="connsiteX28" fmla="*/ 96862 w 347914"/>
                <a:gd name="connsiteY28" fmla="*/ 592379 h 868184"/>
                <a:gd name="connsiteX29" fmla="*/ 69875 w 347914"/>
                <a:gd name="connsiteY29" fmla="*/ 568612 h 868184"/>
                <a:gd name="connsiteX30" fmla="*/ 47263 w 347914"/>
                <a:gd name="connsiteY30" fmla="*/ 543358 h 868184"/>
                <a:gd name="connsiteX31" fmla="*/ 33564 w 347914"/>
                <a:gd name="connsiteY31" fmla="*/ 531227 h 868184"/>
                <a:gd name="connsiteX32" fmla="*/ 15738 w 347914"/>
                <a:gd name="connsiteY32" fmla="*/ 503580 h 868184"/>
                <a:gd name="connsiteX33" fmla="*/ 10869 w 347914"/>
                <a:gd name="connsiteY33" fmla="*/ 470817 h 868184"/>
                <a:gd name="connsiteX34" fmla="*/ 7320 w 347914"/>
                <a:gd name="connsiteY34" fmla="*/ 434835 h 868184"/>
                <a:gd name="connsiteX35" fmla="*/ 7237 w 347914"/>
                <a:gd name="connsiteY35" fmla="*/ 420145 h 868184"/>
                <a:gd name="connsiteX36" fmla="*/ 5917 w 347914"/>
                <a:gd name="connsiteY36" fmla="*/ 362046 h 868184"/>
                <a:gd name="connsiteX37" fmla="*/ 2533 w 347914"/>
                <a:gd name="connsiteY37" fmla="*/ 320783 h 868184"/>
                <a:gd name="connsiteX38" fmla="*/ 3606 w 347914"/>
                <a:gd name="connsiteY38" fmla="*/ 294044 h 868184"/>
                <a:gd name="connsiteX39" fmla="*/ 4844 w 347914"/>
                <a:gd name="connsiteY39" fmla="*/ 264664 h 868184"/>
                <a:gd name="connsiteX40" fmla="*/ 4844 w 347914"/>
                <a:gd name="connsiteY40" fmla="*/ 246013 h 868184"/>
                <a:gd name="connsiteX41" fmla="*/ 6082 w 347914"/>
                <a:gd name="connsiteY41" fmla="*/ 210279 h 868184"/>
                <a:gd name="connsiteX42" fmla="*/ 7155 w 347914"/>
                <a:gd name="connsiteY42" fmla="*/ 185108 h 868184"/>
                <a:gd name="connsiteX43" fmla="*/ 388 w 347914"/>
                <a:gd name="connsiteY43" fmla="*/ 128247 h 868184"/>
                <a:gd name="connsiteX44" fmla="*/ 3441 w 347914"/>
                <a:gd name="connsiteY44" fmla="*/ 112815 h 868184"/>
                <a:gd name="connsiteX45" fmla="*/ 26136 w 347914"/>
                <a:gd name="connsiteY45" fmla="*/ 65527 h 868184"/>
                <a:gd name="connsiteX46" fmla="*/ 40578 w 347914"/>
                <a:gd name="connsiteY46" fmla="*/ 29792 h 868184"/>
                <a:gd name="connsiteX47" fmla="*/ 56176 w 347914"/>
                <a:gd name="connsiteY47" fmla="*/ 4374 h 868184"/>
                <a:gd name="connsiteX48" fmla="*/ 58899 w 347914"/>
                <a:gd name="connsiteY48" fmla="*/ 0 h 868184"/>
                <a:gd name="connsiteX49" fmla="*/ 66492 w 347914"/>
                <a:gd name="connsiteY49" fmla="*/ 5777 h 868184"/>
                <a:gd name="connsiteX50" fmla="*/ 65089 w 347914"/>
                <a:gd name="connsiteY50" fmla="*/ 7923 h 868184"/>
                <a:gd name="connsiteX51" fmla="*/ 46850 w 347914"/>
                <a:gd name="connsiteY51" fmla="*/ 43327 h 868184"/>
                <a:gd name="connsiteX52" fmla="*/ 37855 w 347914"/>
                <a:gd name="connsiteY52" fmla="*/ 63711 h 868184"/>
                <a:gd name="connsiteX53" fmla="*/ 14912 w 347914"/>
                <a:gd name="connsiteY53" fmla="*/ 111577 h 868184"/>
                <a:gd name="connsiteX54" fmla="*/ 14747 w 347914"/>
                <a:gd name="connsiteY54" fmla="*/ 124863 h 868184"/>
                <a:gd name="connsiteX55" fmla="*/ 18214 w 347914"/>
                <a:gd name="connsiteY55" fmla="*/ 142359 h 868184"/>
                <a:gd name="connsiteX56" fmla="*/ 18379 w 347914"/>
                <a:gd name="connsiteY56" fmla="*/ 160350 h 868184"/>
                <a:gd name="connsiteX57" fmla="*/ 18296 w 347914"/>
                <a:gd name="connsiteY57" fmla="*/ 206730 h 868184"/>
                <a:gd name="connsiteX58" fmla="*/ 14747 w 347914"/>
                <a:gd name="connsiteY58" fmla="*/ 283150 h 868184"/>
                <a:gd name="connsiteX59" fmla="*/ 14665 w 347914"/>
                <a:gd name="connsiteY59" fmla="*/ 304938 h 868184"/>
                <a:gd name="connsiteX60" fmla="*/ 13675 w 347914"/>
                <a:gd name="connsiteY60" fmla="*/ 330769 h 868184"/>
                <a:gd name="connsiteX61" fmla="*/ 18379 w 347914"/>
                <a:gd name="connsiteY61" fmla="*/ 379377 h 868184"/>
                <a:gd name="connsiteX62" fmla="*/ 18461 w 347914"/>
                <a:gd name="connsiteY62" fmla="*/ 396790 h 868184"/>
                <a:gd name="connsiteX63" fmla="*/ 22175 w 347914"/>
                <a:gd name="connsiteY63" fmla="*/ 470322 h 868184"/>
                <a:gd name="connsiteX64" fmla="*/ 24733 w 347914"/>
                <a:gd name="connsiteY64" fmla="*/ 486332 h 868184"/>
                <a:gd name="connsiteX65" fmla="*/ 35049 w 347914"/>
                <a:gd name="connsiteY65" fmla="*/ 508779 h 868184"/>
                <a:gd name="connsiteX66" fmla="*/ 42394 w 347914"/>
                <a:gd name="connsiteY66" fmla="*/ 519343 h 868184"/>
                <a:gd name="connsiteX67" fmla="*/ 72104 w 347914"/>
                <a:gd name="connsiteY67" fmla="*/ 550126 h 868184"/>
                <a:gd name="connsiteX68" fmla="*/ 93643 w 347914"/>
                <a:gd name="connsiteY68" fmla="*/ 572078 h 868184"/>
                <a:gd name="connsiteX69" fmla="*/ 133999 w 347914"/>
                <a:gd name="connsiteY69" fmla="*/ 603851 h 868184"/>
                <a:gd name="connsiteX70" fmla="*/ 159170 w 347914"/>
                <a:gd name="connsiteY70" fmla="*/ 629186 h 868184"/>
                <a:gd name="connsiteX71" fmla="*/ 170559 w 347914"/>
                <a:gd name="connsiteY71" fmla="*/ 639420 h 868184"/>
                <a:gd name="connsiteX72" fmla="*/ 203487 w 347914"/>
                <a:gd name="connsiteY72" fmla="*/ 665168 h 868184"/>
                <a:gd name="connsiteX73" fmla="*/ 242440 w 347914"/>
                <a:gd name="connsiteY73" fmla="*/ 699252 h 868184"/>
                <a:gd name="connsiteX74" fmla="*/ 252260 w 347914"/>
                <a:gd name="connsiteY74" fmla="*/ 711879 h 868184"/>
                <a:gd name="connsiteX75" fmla="*/ 241367 w 347914"/>
                <a:gd name="connsiteY75" fmla="*/ 727476 h 868184"/>
                <a:gd name="connsiteX76" fmla="*/ 236663 w 347914"/>
                <a:gd name="connsiteY76" fmla="*/ 731025 h 868184"/>
                <a:gd name="connsiteX77" fmla="*/ 242605 w 347914"/>
                <a:gd name="connsiteY77" fmla="*/ 732923 h 868184"/>
                <a:gd name="connsiteX78" fmla="*/ 242192 w 347914"/>
                <a:gd name="connsiteY78" fmla="*/ 744229 h 868184"/>
                <a:gd name="connsiteX79" fmla="*/ 226182 w 347914"/>
                <a:gd name="connsiteY79" fmla="*/ 743734 h 868184"/>
                <a:gd name="connsiteX80" fmla="*/ 219580 w 347914"/>
                <a:gd name="connsiteY80" fmla="*/ 745550 h 868184"/>
                <a:gd name="connsiteX81" fmla="*/ 217021 w 347914"/>
                <a:gd name="connsiteY81" fmla="*/ 748273 h 868184"/>
                <a:gd name="connsiteX82" fmla="*/ 219992 w 347914"/>
                <a:gd name="connsiteY82" fmla="*/ 750089 h 868184"/>
                <a:gd name="connsiteX83" fmla="*/ 241037 w 347914"/>
                <a:gd name="connsiteY83" fmla="*/ 752729 h 868184"/>
                <a:gd name="connsiteX84" fmla="*/ 251600 w 347914"/>
                <a:gd name="connsiteY84" fmla="*/ 758836 h 868184"/>
                <a:gd name="connsiteX85" fmla="*/ 268766 w 347914"/>
                <a:gd name="connsiteY85" fmla="*/ 762385 h 868184"/>
                <a:gd name="connsiteX86" fmla="*/ 278752 w 347914"/>
                <a:gd name="connsiteY86" fmla="*/ 763293 h 868184"/>
                <a:gd name="connsiteX87" fmla="*/ 282218 w 347914"/>
                <a:gd name="connsiteY87" fmla="*/ 768327 h 868184"/>
                <a:gd name="connsiteX88" fmla="*/ 288902 w 347914"/>
                <a:gd name="connsiteY88" fmla="*/ 770225 h 868184"/>
                <a:gd name="connsiteX89" fmla="*/ 317787 w 347914"/>
                <a:gd name="connsiteY89" fmla="*/ 751657 h 868184"/>
                <a:gd name="connsiteX90" fmla="*/ 324637 w 347914"/>
                <a:gd name="connsiteY90" fmla="*/ 743074 h 868184"/>
                <a:gd name="connsiteX91" fmla="*/ 325875 w 347914"/>
                <a:gd name="connsiteY91" fmla="*/ 732428 h 868184"/>
                <a:gd name="connsiteX92" fmla="*/ 336851 w 347914"/>
                <a:gd name="connsiteY92" fmla="*/ 732923 h 868184"/>
                <a:gd name="connsiteX93" fmla="*/ 342215 w 347914"/>
                <a:gd name="connsiteY93" fmla="*/ 737297 h 868184"/>
                <a:gd name="connsiteX94" fmla="*/ 347909 w 347914"/>
                <a:gd name="connsiteY94" fmla="*/ 740928 h 868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347914" h="868184">
                  <a:moveTo>
                    <a:pt x="347827" y="740598"/>
                  </a:moveTo>
                  <a:cubicBezTo>
                    <a:pt x="345516" y="745467"/>
                    <a:pt x="346259" y="751987"/>
                    <a:pt x="340399" y="755205"/>
                  </a:cubicBezTo>
                  <a:cubicBezTo>
                    <a:pt x="337923" y="756608"/>
                    <a:pt x="335448" y="759992"/>
                    <a:pt x="334787" y="762963"/>
                  </a:cubicBezTo>
                  <a:cubicBezTo>
                    <a:pt x="333302" y="769648"/>
                    <a:pt x="333880" y="777075"/>
                    <a:pt x="331899" y="783512"/>
                  </a:cubicBezTo>
                  <a:cubicBezTo>
                    <a:pt x="331569" y="784668"/>
                    <a:pt x="331321" y="785658"/>
                    <a:pt x="331239" y="786483"/>
                  </a:cubicBezTo>
                  <a:lnTo>
                    <a:pt x="321336" y="785410"/>
                  </a:lnTo>
                  <a:cubicBezTo>
                    <a:pt x="321666" y="781284"/>
                    <a:pt x="322078" y="777075"/>
                    <a:pt x="322491" y="772949"/>
                  </a:cubicBezTo>
                  <a:cubicBezTo>
                    <a:pt x="322656" y="771298"/>
                    <a:pt x="322491" y="769648"/>
                    <a:pt x="322491" y="767997"/>
                  </a:cubicBezTo>
                  <a:cubicBezTo>
                    <a:pt x="320923" y="768245"/>
                    <a:pt x="319025" y="767997"/>
                    <a:pt x="317952" y="768740"/>
                  </a:cubicBezTo>
                  <a:cubicBezTo>
                    <a:pt x="311762" y="773361"/>
                    <a:pt x="305655" y="778313"/>
                    <a:pt x="299548" y="783099"/>
                  </a:cubicBezTo>
                  <a:cubicBezTo>
                    <a:pt x="294514" y="787061"/>
                    <a:pt x="289893" y="791847"/>
                    <a:pt x="284363" y="794571"/>
                  </a:cubicBezTo>
                  <a:cubicBezTo>
                    <a:pt x="280155" y="796634"/>
                    <a:pt x="276936" y="798532"/>
                    <a:pt x="275781" y="803484"/>
                  </a:cubicBezTo>
                  <a:cubicBezTo>
                    <a:pt x="270746" y="825023"/>
                    <a:pt x="265960" y="846728"/>
                    <a:pt x="260513" y="868185"/>
                  </a:cubicBezTo>
                  <a:lnTo>
                    <a:pt x="248547" y="864636"/>
                  </a:lnTo>
                  <a:cubicBezTo>
                    <a:pt x="250362" y="857374"/>
                    <a:pt x="252095" y="850029"/>
                    <a:pt x="253746" y="842684"/>
                  </a:cubicBezTo>
                  <a:cubicBezTo>
                    <a:pt x="257542" y="825683"/>
                    <a:pt x="261256" y="808600"/>
                    <a:pt x="264639" y="791517"/>
                  </a:cubicBezTo>
                  <a:cubicBezTo>
                    <a:pt x="265135" y="789041"/>
                    <a:pt x="266042" y="785740"/>
                    <a:pt x="261916" y="784172"/>
                  </a:cubicBezTo>
                  <a:cubicBezTo>
                    <a:pt x="254984" y="781531"/>
                    <a:pt x="248299" y="778065"/>
                    <a:pt x="241532" y="775094"/>
                  </a:cubicBezTo>
                  <a:cubicBezTo>
                    <a:pt x="238066" y="773526"/>
                    <a:pt x="233527" y="773279"/>
                    <a:pt x="231051" y="770720"/>
                  </a:cubicBezTo>
                  <a:cubicBezTo>
                    <a:pt x="224284" y="763458"/>
                    <a:pt x="215618" y="763541"/>
                    <a:pt x="207366" y="761890"/>
                  </a:cubicBezTo>
                  <a:cubicBezTo>
                    <a:pt x="200433" y="760487"/>
                    <a:pt x="193749" y="758836"/>
                    <a:pt x="188962" y="752317"/>
                  </a:cubicBezTo>
                  <a:cubicBezTo>
                    <a:pt x="184918" y="746787"/>
                    <a:pt x="185248" y="743817"/>
                    <a:pt x="190943" y="740433"/>
                  </a:cubicBezTo>
                  <a:cubicBezTo>
                    <a:pt x="201259" y="734243"/>
                    <a:pt x="211492" y="727971"/>
                    <a:pt x="221808" y="721864"/>
                  </a:cubicBezTo>
                  <a:cubicBezTo>
                    <a:pt x="224284" y="720379"/>
                    <a:pt x="227255" y="719884"/>
                    <a:pt x="229565" y="718316"/>
                  </a:cubicBezTo>
                  <a:cubicBezTo>
                    <a:pt x="232454" y="716418"/>
                    <a:pt x="234930" y="714024"/>
                    <a:pt x="230968" y="710311"/>
                  </a:cubicBezTo>
                  <a:cubicBezTo>
                    <a:pt x="223046" y="702801"/>
                    <a:pt x="215536" y="694713"/>
                    <a:pt x="207283" y="687698"/>
                  </a:cubicBezTo>
                  <a:cubicBezTo>
                    <a:pt x="192758" y="675237"/>
                    <a:pt x="177821" y="663353"/>
                    <a:pt x="163131" y="651139"/>
                  </a:cubicBezTo>
                  <a:cubicBezTo>
                    <a:pt x="157189" y="646187"/>
                    <a:pt x="150917" y="641483"/>
                    <a:pt x="145800" y="635789"/>
                  </a:cubicBezTo>
                  <a:cubicBezTo>
                    <a:pt x="131028" y="619283"/>
                    <a:pt x="114358" y="605419"/>
                    <a:pt x="96862" y="592379"/>
                  </a:cubicBezTo>
                  <a:cubicBezTo>
                    <a:pt x="87371" y="585282"/>
                    <a:pt x="78376" y="577112"/>
                    <a:pt x="69875" y="568612"/>
                  </a:cubicBezTo>
                  <a:cubicBezTo>
                    <a:pt x="61870" y="560689"/>
                    <a:pt x="54938" y="551528"/>
                    <a:pt x="47263" y="543358"/>
                  </a:cubicBezTo>
                  <a:cubicBezTo>
                    <a:pt x="43054" y="538902"/>
                    <a:pt x="38350" y="534858"/>
                    <a:pt x="33564" y="531227"/>
                  </a:cubicBezTo>
                  <a:cubicBezTo>
                    <a:pt x="24321" y="524377"/>
                    <a:pt x="20112" y="514144"/>
                    <a:pt x="15738" y="503580"/>
                  </a:cubicBezTo>
                  <a:cubicBezTo>
                    <a:pt x="11364" y="493017"/>
                    <a:pt x="11694" y="481876"/>
                    <a:pt x="10869" y="470817"/>
                  </a:cubicBezTo>
                  <a:cubicBezTo>
                    <a:pt x="10043" y="458851"/>
                    <a:pt x="8393" y="446884"/>
                    <a:pt x="7320" y="434835"/>
                  </a:cubicBezTo>
                  <a:cubicBezTo>
                    <a:pt x="6907" y="429966"/>
                    <a:pt x="7320" y="425014"/>
                    <a:pt x="7237" y="420145"/>
                  </a:cubicBezTo>
                  <a:cubicBezTo>
                    <a:pt x="6907" y="400752"/>
                    <a:pt x="6825" y="381358"/>
                    <a:pt x="5917" y="362046"/>
                  </a:cubicBezTo>
                  <a:cubicBezTo>
                    <a:pt x="5257" y="348264"/>
                    <a:pt x="3194" y="334565"/>
                    <a:pt x="2533" y="320783"/>
                  </a:cubicBezTo>
                  <a:cubicBezTo>
                    <a:pt x="2121" y="311952"/>
                    <a:pt x="3194" y="302957"/>
                    <a:pt x="3606" y="294044"/>
                  </a:cubicBezTo>
                  <a:cubicBezTo>
                    <a:pt x="4019" y="284306"/>
                    <a:pt x="4514" y="274485"/>
                    <a:pt x="4844" y="264664"/>
                  </a:cubicBezTo>
                  <a:cubicBezTo>
                    <a:pt x="5009" y="258392"/>
                    <a:pt x="4762" y="252203"/>
                    <a:pt x="4844" y="246013"/>
                  </a:cubicBezTo>
                  <a:cubicBezTo>
                    <a:pt x="5174" y="234047"/>
                    <a:pt x="5587" y="222163"/>
                    <a:pt x="6082" y="210279"/>
                  </a:cubicBezTo>
                  <a:cubicBezTo>
                    <a:pt x="6412" y="201861"/>
                    <a:pt x="7485" y="193443"/>
                    <a:pt x="7155" y="185108"/>
                  </a:cubicBezTo>
                  <a:cubicBezTo>
                    <a:pt x="6412" y="165962"/>
                    <a:pt x="5752" y="146898"/>
                    <a:pt x="388" y="128247"/>
                  </a:cubicBezTo>
                  <a:cubicBezTo>
                    <a:pt x="-933" y="123873"/>
                    <a:pt x="1378" y="117519"/>
                    <a:pt x="3441" y="112815"/>
                  </a:cubicBezTo>
                  <a:cubicBezTo>
                    <a:pt x="10704" y="96887"/>
                    <a:pt x="18956" y="81537"/>
                    <a:pt x="26136" y="65527"/>
                  </a:cubicBezTo>
                  <a:cubicBezTo>
                    <a:pt x="31418" y="53890"/>
                    <a:pt x="35049" y="41264"/>
                    <a:pt x="40578" y="29792"/>
                  </a:cubicBezTo>
                  <a:cubicBezTo>
                    <a:pt x="44870" y="20797"/>
                    <a:pt x="50977" y="12874"/>
                    <a:pt x="56176" y="4374"/>
                  </a:cubicBezTo>
                  <a:lnTo>
                    <a:pt x="58899" y="0"/>
                  </a:lnTo>
                  <a:lnTo>
                    <a:pt x="66492" y="5777"/>
                  </a:lnTo>
                  <a:cubicBezTo>
                    <a:pt x="65997" y="6520"/>
                    <a:pt x="65584" y="7180"/>
                    <a:pt x="65089" y="7923"/>
                  </a:cubicBezTo>
                  <a:cubicBezTo>
                    <a:pt x="57661" y="18981"/>
                    <a:pt x="51224" y="30453"/>
                    <a:pt x="46850" y="43327"/>
                  </a:cubicBezTo>
                  <a:cubicBezTo>
                    <a:pt x="44457" y="50342"/>
                    <a:pt x="41074" y="57026"/>
                    <a:pt x="37855" y="63711"/>
                  </a:cubicBezTo>
                  <a:cubicBezTo>
                    <a:pt x="30180" y="79639"/>
                    <a:pt x="22092" y="95401"/>
                    <a:pt x="14912" y="111577"/>
                  </a:cubicBezTo>
                  <a:cubicBezTo>
                    <a:pt x="13262" y="115208"/>
                    <a:pt x="14170" y="120490"/>
                    <a:pt x="14747" y="124863"/>
                  </a:cubicBezTo>
                  <a:cubicBezTo>
                    <a:pt x="15490" y="130723"/>
                    <a:pt x="17553" y="136500"/>
                    <a:pt x="18214" y="142359"/>
                  </a:cubicBezTo>
                  <a:cubicBezTo>
                    <a:pt x="18791" y="148301"/>
                    <a:pt x="18379" y="154326"/>
                    <a:pt x="18379" y="160350"/>
                  </a:cubicBezTo>
                  <a:cubicBezTo>
                    <a:pt x="18379" y="175783"/>
                    <a:pt x="18791" y="191298"/>
                    <a:pt x="18296" y="206730"/>
                  </a:cubicBezTo>
                  <a:cubicBezTo>
                    <a:pt x="17471" y="232231"/>
                    <a:pt x="15903" y="257650"/>
                    <a:pt x="14747" y="283150"/>
                  </a:cubicBezTo>
                  <a:cubicBezTo>
                    <a:pt x="14417" y="290413"/>
                    <a:pt x="14830" y="297675"/>
                    <a:pt x="14665" y="304938"/>
                  </a:cubicBezTo>
                  <a:cubicBezTo>
                    <a:pt x="14417" y="313520"/>
                    <a:pt x="13097" y="322186"/>
                    <a:pt x="13675" y="330769"/>
                  </a:cubicBezTo>
                  <a:cubicBezTo>
                    <a:pt x="14747" y="347026"/>
                    <a:pt x="16893" y="363119"/>
                    <a:pt x="18379" y="379377"/>
                  </a:cubicBezTo>
                  <a:cubicBezTo>
                    <a:pt x="18874" y="385154"/>
                    <a:pt x="18214" y="390931"/>
                    <a:pt x="18461" y="396790"/>
                  </a:cubicBezTo>
                  <a:cubicBezTo>
                    <a:pt x="19616" y="421301"/>
                    <a:pt x="20772" y="445811"/>
                    <a:pt x="22175" y="470322"/>
                  </a:cubicBezTo>
                  <a:cubicBezTo>
                    <a:pt x="22505" y="475686"/>
                    <a:pt x="23000" y="481380"/>
                    <a:pt x="24733" y="486332"/>
                  </a:cubicBezTo>
                  <a:cubicBezTo>
                    <a:pt x="27539" y="494090"/>
                    <a:pt x="31253" y="501517"/>
                    <a:pt x="35049" y="508779"/>
                  </a:cubicBezTo>
                  <a:cubicBezTo>
                    <a:pt x="37030" y="512576"/>
                    <a:pt x="39506" y="516289"/>
                    <a:pt x="42394" y="519343"/>
                  </a:cubicBezTo>
                  <a:cubicBezTo>
                    <a:pt x="52132" y="529741"/>
                    <a:pt x="62200" y="539892"/>
                    <a:pt x="72104" y="550126"/>
                  </a:cubicBezTo>
                  <a:cubicBezTo>
                    <a:pt x="79201" y="557470"/>
                    <a:pt x="85886" y="565476"/>
                    <a:pt x="93643" y="572078"/>
                  </a:cubicBezTo>
                  <a:cubicBezTo>
                    <a:pt x="106765" y="583136"/>
                    <a:pt x="120960" y="592710"/>
                    <a:pt x="133999" y="603851"/>
                  </a:cubicBezTo>
                  <a:cubicBezTo>
                    <a:pt x="142994" y="611526"/>
                    <a:pt x="150752" y="620769"/>
                    <a:pt x="159170" y="629186"/>
                  </a:cubicBezTo>
                  <a:cubicBezTo>
                    <a:pt x="162801" y="632818"/>
                    <a:pt x="166597" y="636284"/>
                    <a:pt x="170559" y="639420"/>
                  </a:cubicBezTo>
                  <a:cubicBezTo>
                    <a:pt x="181452" y="648085"/>
                    <a:pt x="192758" y="656255"/>
                    <a:pt x="203487" y="665168"/>
                  </a:cubicBezTo>
                  <a:cubicBezTo>
                    <a:pt x="216691" y="676227"/>
                    <a:pt x="229648" y="687616"/>
                    <a:pt x="242440" y="699252"/>
                  </a:cubicBezTo>
                  <a:cubicBezTo>
                    <a:pt x="246318" y="702801"/>
                    <a:pt x="250940" y="707092"/>
                    <a:pt x="252260" y="711879"/>
                  </a:cubicBezTo>
                  <a:cubicBezTo>
                    <a:pt x="254654" y="720626"/>
                    <a:pt x="251683" y="723597"/>
                    <a:pt x="241367" y="727476"/>
                  </a:cubicBezTo>
                  <a:cubicBezTo>
                    <a:pt x="239634" y="728136"/>
                    <a:pt x="238231" y="729787"/>
                    <a:pt x="236663" y="731025"/>
                  </a:cubicBezTo>
                  <a:cubicBezTo>
                    <a:pt x="238643" y="731685"/>
                    <a:pt x="240624" y="733005"/>
                    <a:pt x="242605" y="732923"/>
                  </a:cubicBezTo>
                  <a:lnTo>
                    <a:pt x="242192" y="744229"/>
                  </a:lnTo>
                  <a:cubicBezTo>
                    <a:pt x="236910" y="744064"/>
                    <a:pt x="231546" y="743982"/>
                    <a:pt x="226182" y="743734"/>
                  </a:cubicBezTo>
                  <a:cubicBezTo>
                    <a:pt x="224036" y="743652"/>
                    <a:pt x="221725" y="744724"/>
                    <a:pt x="219580" y="745550"/>
                  </a:cubicBezTo>
                  <a:cubicBezTo>
                    <a:pt x="218589" y="745962"/>
                    <a:pt x="217847" y="747365"/>
                    <a:pt x="217021" y="748273"/>
                  </a:cubicBezTo>
                  <a:cubicBezTo>
                    <a:pt x="218012" y="748933"/>
                    <a:pt x="218919" y="750006"/>
                    <a:pt x="219992" y="750089"/>
                  </a:cubicBezTo>
                  <a:cubicBezTo>
                    <a:pt x="227007" y="751079"/>
                    <a:pt x="234022" y="752234"/>
                    <a:pt x="241037" y="752729"/>
                  </a:cubicBezTo>
                  <a:cubicBezTo>
                    <a:pt x="245576" y="753060"/>
                    <a:pt x="249042" y="753885"/>
                    <a:pt x="251600" y="758836"/>
                  </a:cubicBezTo>
                  <a:cubicBezTo>
                    <a:pt x="255396" y="765934"/>
                    <a:pt x="262164" y="766924"/>
                    <a:pt x="268766" y="762385"/>
                  </a:cubicBezTo>
                  <a:cubicBezTo>
                    <a:pt x="272314" y="759992"/>
                    <a:pt x="275698" y="759992"/>
                    <a:pt x="278752" y="763293"/>
                  </a:cubicBezTo>
                  <a:cubicBezTo>
                    <a:pt x="280072" y="764778"/>
                    <a:pt x="281227" y="766511"/>
                    <a:pt x="282218" y="768327"/>
                  </a:cubicBezTo>
                  <a:cubicBezTo>
                    <a:pt x="283868" y="771463"/>
                    <a:pt x="284363" y="773691"/>
                    <a:pt x="288902" y="770225"/>
                  </a:cubicBezTo>
                  <a:cubicBezTo>
                    <a:pt x="297980" y="763210"/>
                    <a:pt x="308296" y="758011"/>
                    <a:pt x="317787" y="751657"/>
                  </a:cubicBezTo>
                  <a:cubicBezTo>
                    <a:pt x="320675" y="749676"/>
                    <a:pt x="323729" y="746375"/>
                    <a:pt x="324637" y="743074"/>
                  </a:cubicBezTo>
                  <a:cubicBezTo>
                    <a:pt x="325544" y="739690"/>
                    <a:pt x="325792" y="736059"/>
                    <a:pt x="325875" y="732428"/>
                  </a:cubicBezTo>
                  <a:lnTo>
                    <a:pt x="336851" y="732923"/>
                  </a:lnTo>
                  <a:cubicBezTo>
                    <a:pt x="336851" y="736307"/>
                    <a:pt x="337923" y="737544"/>
                    <a:pt x="342215" y="737297"/>
                  </a:cubicBezTo>
                  <a:cubicBezTo>
                    <a:pt x="344113" y="737214"/>
                    <a:pt x="348074" y="740763"/>
                    <a:pt x="347909" y="74092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3" name="フリーフォーム: 図形 172">
              <a:extLst>
                <a:ext uri="{FF2B5EF4-FFF2-40B4-BE49-F238E27FC236}">
                  <a16:creationId xmlns:a16="http://schemas.microsoft.com/office/drawing/2014/main" id="{047E814A-A2C1-B069-BF3B-C645CCC77019}"/>
                </a:ext>
              </a:extLst>
            </p:cNvPr>
            <p:cNvSpPr/>
            <p:nvPr/>
          </p:nvSpPr>
          <p:spPr>
            <a:xfrm>
              <a:off x="2908187" y="544393"/>
              <a:ext cx="166413" cy="26546"/>
            </a:xfrm>
            <a:custGeom>
              <a:avLst/>
              <a:gdLst>
                <a:gd name="connsiteX0" fmla="*/ 163195 w 166413"/>
                <a:gd name="connsiteY0" fmla="*/ 22402 h 26546"/>
                <a:gd name="connsiteX1" fmla="*/ 166413 w 166413"/>
                <a:gd name="connsiteY1" fmla="*/ 25291 h 26546"/>
                <a:gd name="connsiteX2" fmla="*/ 162369 w 166413"/>
                <a:gd name="connsiteY2" fmla="*/ 26528 h 26546"/>
                <a:gd name="connsiteX3" fmla="*/ 135135 w 166413"/>
                <a:gd name="connsiteY3" fmla="*/ 21082 h 26546"/>
                <a:gd name="connsiteX4" fmla="*/ 68371 w 166413"/>
                <a:gd name="connsiteY4" fmla="*/ 13407 h 26546"/>
                <a:gd name="connsiteX5" fmla="*/ 51866 w 166413"/>
                <a:gd name="connsiteY5" fmla="*/ 13077 h 26546"/>
                <a:gd name="connsiteX6" fmla="*/ 50875 w 166413"/>
                <a:gd name="connsiteY6" fmla="*/ 13077 h 26546"/>
                <a:gd name="connsiteX7" fmla="*/ 9859 w 166413"/>
                <a:gd name="connsiteY7" fmla="*/ 9280 h 26546"/>
                <a:gd name="connsiteX8" fmla="*/ 3010 w 166413"/>
                <a:gd name="connsiteY8" fmla="*/ 10518 h 26546"/>
                <a:gd name="connsiteX9" fmla="*/ 369 w 166413"/>
                <a:gd name="connsiteY9" fmla="*/ 10518 h 26546"/>
                <a:gd name="connsiteX10" fmla="*/ 204 w 166413"/>
                <a:gd name="connsiteY10" fmla="*/ 7960 h 26546"/>
                <a:gd name="connsiteX11" fmla="*/ 8044 w 166413"/>
                <a:gd name="connsiteY11" fmla="*/ 367 h 26546"/>
                <a:gd name="connsiteX12" fmla="*/ 26612 w 166413"/>
                <a:gd name="connsiteY12" fmla="*/ 862 h 26546"/>
                <a:gd name="connsiteX13" fmla="*/ 28015 w 166413"/>
                <a:gd name="connsiteY13" fmla="*/ 1028 h 26546"/>
                <a:gd name="connsiteX14" fmla="*/ 48895 w 166413"/>
                <a:gd name="connsiteY14" fmla="*/ 3916 h 26546"/>
                <a:gd name="connsiteX15" fmla="*/ 63172 w 166413"/>
                <a:gd name="connsiteY15" fmla="*/ 6309 h 26546"/>
                <a:gd name="connsiteX16" fmla="*/ 81163 w 166413"/>
                <a:gd name="connsiteY16" fmla="*/ 9198 h 26546"/>
                <a:gd name="connsiteX17" fmla="*/ 113348 w 166413"/>
                <a:gd name="connsiteY17" fmla="*/ 13324 h 26546"/>
                <a:gd name="connsiteX18" fmla="*/ 150403 w 166413"/>
                <a:gd name="connsiteY18" fmla="*/ 20421 h 26546"/>
                <a:gd name="connsiteX19" fmla="*/ 163112 w 166413"/>
                <a:gd name="connsiteY19" fmla="*/ 22567 h 265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6413" h="26546">
                  <a:moveTo>
                    <a:pt x="163195" y="22402"/>
                  </a:moveTo>
                  <a:cubicBezTo>
                    <a:pt x="164433" y="22732"/>
                    <a:pt x="165340" y="24218"/>
                    <a:pt x="166413" y="25291"/>
                  </a:cubicBezTo>
                  <a:cubicBezTo>
                    <a:pt x="165093" y="25703"/>
                    <a:pt x="163690" y="26693"/>
                    <a:pt x="162369" y="26528"/>
                  </a:cubicBezTo>
                  <a:cubicBezTo>
                    <a:pt x="153291" y="24878"/>
                    <a:pt x="144213" y="22897"/>
                    <a:pt x="135135" y="21082"/>
                  </a:cubicBezTo>
                  <a:cubicBezTo>
                    <a:pt x="112110" y="17781"/>
                    <a:pt x="89911" y="19266"/>
                    <a:pt x="68371" y="13407"/>
                  </a:cubicBezTo>
                  <a:cubicBezTo>
                    <a:pt x="63172" y="12004"/>
                    <a:pt x="57395" y="13572"/>
                    <a:pt x="51866" y="13077"/>
                  </a:cubicBezTo>
                  <a:lnTo>
                    <a:pt x="50875" y="13077"/>
                  </a:lnTo>
                  <a:cubicBezTo>
                    <a:pt x="37176" y="11921"/>
                    <a:pt x="23559" y="10436"/>
                    <a:pt x="9859" y="9280"/>
                  </a:cubicBezTo>
                  <a:cubicBezTo>
                    <a:pt x="7631" y="9115"/>
                    <a:pt x="5320" y="10106"/>
                    <a:pt x="3010" y="10518"/>
                  </a:cubicBezTo>
                  <a:cubicBezTo>
                    <a:pt x="2102" y="10683"/>
                    <a:pt x="1029" y="10931"/>
                    <a:pt x="369" y="10518"/>
                  </a:cubicBezTo>
                  <a:cubicBezTo>
                    <a:pt x="-44" y="10271"/>
                    <a:pt x="-126" y="8455"/>
                    <a:pt x="204" y="7960"/>
                  </a:cubicBezTo>
                  <a:cubicBezTo>
                    <a:pt x="2680" y="5154"/>
                    <a:pt x="5155" y="697"/>
                    <a:pt x="8044" y="367"/>
                  </a:cubicBezTo>
                  <a:cubicBezTo>
                    <a:pt x="14151" y="-458"/>
                    <a:pt x="20423" y="285"/>
                    <a:pt x="26612" y="862"/>
                  </a:cubicBezTo>
                  <a:lnTo>
                    <a:pt x="28015" y="1028"/>
                  </a:lnTo>
                  <a:cubicBezTo>
                    <a:pt x="35030" y="1688"/>
                    <a:pt x="41962" y="2843"/>
                    <a:pt x="48895" y="3916"/>
                  </a:cubicBezTo>
                  <a:cubicBezTo>
                    <a:pt x="53681" y="4659"/>
                    <a:pt x="58385" y="5484"/>
                    <a:pt x="63172" y="6309"/>
                  </a:cubicBezTo>
                  <a:cubicBezTo>
                    <a:pt x="69196" y="7300"/>
                    <a:pt x="75138" y="8290"/>
                    <a:pt x="81163" y="9198"/>
                  </a:cubicBezTo>
                  <a:cubicBezTo>
                    <a:pt x="91891" y="10766"/>
                    <a:pt x="102620" y="11591"/>
                    <a:pt x="113348" y="13324"/>
                  </a:cubicBezTo>
                  <a:cubicBezTo>
                    <a:pt x="125727" y="15305"/>
                    <a:pt x="138024" y="18111"/>
                    <a:pt x="150403" y="20421"/>
                  </a:cubicBezTo>
                  <a:cubicBezTo>
                    <a:pt x="154612" y="21247"/>
                    <a:pt x="158903" y="21577"/>
                    <a:pt x="163112" y="22567"/>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4" name="フリーフォーム: 図形 173">
              <a:extLst>
                <a:ext uri="{FF2B5EF4-FFF2-40B4-BE49-F238E27FC236}">
                  <a16:creationId xmlns:a16="http://schemas.microsoft.com/office/drawing/2014/main" id="{472E0462-6C34-10DF-775B-C47CDD81B751}"/>
                </a:ext>
              </a:extLst>
            </p:cNvPr>
            <p:cNvSpPr/>
            <p:nvPr/>
          </p:nvSpPr>
          <p:spPr>
            <a:xfrm>
              <a:off x="2932469" y="628428"/>
              <a:ext cx="135862" cy="83321"/>
            </a:xfrm>
            <a:custGeom>
              <a:avLst/>
              <a:gdLst>
                <a:gd name="connsiteX0" fmla="*/ 132723 w 135862"/>
                <a:gd name="connsiteY0" fmla="*/ 1666 h 83321"/>
                <a:gd name="connsiteX1" fmla="*/ 135117 w 135862"/>
                <a:gd name="connsiteY1" fmla="*/ 6040 h 83321"/>
                <a:gd name="connsiteX2" fmla="*/ 133301 w 135862"/>
                <a:gd name="connsiteY2" fmla="*/ 27992 h 83321"/>
                <a:gd name="connsiteX3" fmla="*/ 133384 w 135862"/>
                <a:gd name="connsiteY3" fmla="*/ 41444 h 83321"/>
                <a:gd name="connsiteX4" fmla="*/ 132311 w 135862"/>
                <a:gd name="connsiteY4" fmla="*/ 53080 h 83321"/>
                <a:gd name="connsiteX5" fmla="*/ 130082 w 135862"/>
                <a:gd name="connsiteY5" fmla="*/ 72392 h 83321"/>
                <a:gd name="connsiteX6" fmla="*/ 124306 w 135862"/>
                <a:gd name="connsiteY6" fmla="*/ 78169 h 83321"/>
                <a:gd name="connsiteX7" fmla="*/ 88736 w 135862"/>
                <a:gd name="connsiteY7" fmla="*/ 79737 h 83321"/>
                <a:gd name="connsiteX8" fmla="*/ 47473 w 135862"/>
                <a:gd name="connsiteY8" fmla="*/ 83285 h 83321"/>
                <a:gd name="connsiteX9" fmla="*/ 43677 w 135862"/>
                <a:gd name="connsiteY9" fmla="*/ 83203 h 83321"/>
                <a:gd name="connsiteX10" fmla="*/ 6127 w 135862"/>
                <a:gd name="connsiteY10" fmla="*/ 80479 h 83321"/>
                <a:gd name="connsiteX11" fmla="*/ 2578 w 135862"/>
                <a:gd name="connsiteY11" fmla="*/ 76188 h 83321"/>
                <a:gd name="connsiteX12" fmla="*/ 2166 w 135862"/>
                <a:gd name="connsiteY12" fmla="*/ 67275 h 83321"/>
                <a:gd name="connsiteX13" fmla="*/ 1258 w 135862"/>
                <a:gd name="connsiteY13" fmla="*/ 39876 h 83321"/>
                <a:gd name="connsiteX14" fmla="*/ 20 w 135862"/>
                <a:gd name="connsiteY14" fmla="*/ 7526 h 83321"/>
                <a:gd name="connsiteX15" fmla="*/ 6787 w 135862"/>
                <a:gd name="connsiteY15" fmla="*/ 181 h 83321"/>
                <a:gd name="connsiteX16" fmla="*/ 38230 w 135862"/>
                <a:gd name="connsiteY16" fmla="*/ 511 h 83321"/>
                <a:gd name="connsiteX17" fmla="*/ 75532 w 135862"/>
                <a:gd name="connsiteY17" fmla="*/ 6865 h 83321"/>
                <a:gd name="connsiteX18" fmla="*/ 78008 w 135862"/>
                <a:gd name="connsiteY18" fmla="*/ 6865 h 83321"/>
                <a:gd name="connsiteX19" fmla="*/ 128019 w 135862"/>
                <a:gd name="connsiteY19" fmla="*/ 1584 h 83321"/>
                <a:gd name="connsiteX20" fmla="*/ 132888 w 135862"/>
                <a:gd name="connsiteY20" fmla="*/ 1584 h 83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5862" h="83321">
                  <a:moveTo>
                    <a:pt x="132723" y="1666"/>
                  </a:moveTo>
                  <a:cubicBezTo>
                    <a:pt x="134952" y="2079"/>
                    <a:pt x="137015" y="2244"/>
                    <a:pt x="135117" y="6040"/>
                  </a:cubicBezTo>
                  <a:cubicBezTo>
                    <a:pt x="131733" y="12972"/>
                    <a:pt x="132228" y="20235"/>
                    <a:pt x="133301" y="27992"/>
                  </a:cubicBezTo>
                  <a:cubicBezTo>
                    <a:pt x="133879" y="32366"/>
                    <a:pt x="133714" y="36905"/>
                    <a:pt x="133384" y="41444"/>
                  </a:cubicBezTo>
                  <a:cubicBezTo>
                    <a:pt x="133053" y="45323"/>
                    <a:pt x="132641" y="49202"/>
                    <a:pt x="132311" y="53080"/>
                  </a:cubicBezTo>
                  <a:cubicBezTo>
                    <a:pt x="131816" y="59518"/>
                    <a:pt x="130248" y="65955"/>
                    <a:pt x="130082" y="72392"/>
                  </a:cubicBezTo>
                  <a:cubicBezTo>
                    <a:pt x="129917" y="77096"/>
                    <a:pt x="128349" y="78086"/>
                    <a:pt x="124306" y="78169"/>
                  </a:cubicBezTo>
                  <a:cubicBezTo>
                    <a:pt x="112422" y="78334"/>
                    <a:pt x="100290" y="77426"/>
                    <a:pt x="88736" y="79737"/>
                  </a:cubicBezTo>
                  <a:cubicBezTo>
                    <a:pt x="74954" y="82543"/>
                    <a:pt x="61255" y="83533"/>
                    <a:pt x="47473" y="83285"/>
                  </a:cubicBezTo>
                  <a:cubicBezTo>
                    <a:pt x="46152" y="83285"/>
                    <a:pt x="44915" y="83285"/>
                    <a:pt x="43677" y="83203"/>
                  </a:cubicBezTo>
                  <a:cubicBezTo>
                    <a:pt x="31133" y="82790"/>
                    <a:pt x="18588" y="81635"/>
                    <a:pt x="6127" y="80479"/>
                  </a:cubicBezTo>
                  <a:cubicBezTo>
                    <a:pt x="4806" y="80397"/>
                    <a:pt x="2661" y="77756"/>
                    <a:pt x="2578" y="76188"/>
                  </a:cubicBezTo>
                  <a:cubicBezTo>
                    <a:pt x="2413" y="73217"/>
                    <a:pt x="2248" y="70246"/>
                    <a:pt x="2166" y="67275"/>
                  </a:cubicBezTo>
                  <a:cubicBezTo>
                    <a:pt x="1835" y="58115"/>
                    <a:pt x="1588" y="49037"/>
                    <a:pt x="1258" y="39876"/>
                  </a:cubicBezTo>
                  <a:cubicBezTo>
                    <a:pt x="845" y="29065"/>
                    <a:pt x="515" y="18254"/>
                    <a:pt x="20" y="7526"/>
                  </a:cubicBezTo>
                  <a:cubicBezTo>
                    <a:pt x="-228" y="2244"/>
                    <a:pt x="1835" y="98"/>
                    <a:pt x="6787" y="181"/>
                  </a:cubicBezTo>
                  <a:cubicBezTo>
                    <a:pt x="17268" y="428"/>
                    <a:pt x="27831" y="-562"/>
                    <a:pt x="38230" y="511"/>
                  </a:cubicBezTo>
                  <a:cubicBezTo>
                    <a:pt x="50691" y="1749"/>
                    <a:pt x="63070" y="4720"/>
                    <a:pt x="75532" y="6865"/>
                  </a:cubicBezTo>
                  <a:cubicBezTo>
                    <a:pt x="76357" y="7030"/>
                    <a:pt x="77183" y="6865"/>
                    <a:pt x="78008" y="6865"/>
                  </a:cubicBezTo>
                  <a:cubicBezTo>
                    <a:pt x="95504" y="5050"/>
                    <a:pt x="111761" y="3317"/>
                    <a:pt x="128019" y="1584"/>
                  </a:cubicBezTo>
                  <a:cubicBezTo>
                    <a:pt x="129587" y="1419"/>
                    <a:pt x="131320" y="1336"/>
                    <a:pt x="132888" y="158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5" name="フリーフォーム: 図形 174">
              <a:extLst>
                <a:ext uri="{FF2B5EF4-FFF2-40B4-BE49-F238E27FC236}">
                  <a16:creationId xmlns:a16="http://schemas.microsoft.com/office/drawing/2014/main" id="{EF47F7AB-0362-0DED-BA90-89DBB3C91C52}"/>
                </a:ext>
              </a:extLst>
            </p:cNvPr>
            <p:cNvSpPr/>
            <p:nvPr/>
          </p:nvSpPr>
          <p:spPr>
            <a:xfrm>
              <a:off x="3029128" y="357605"/>
              <a:ext cx="31988" cy="83749"/>
            </a:xfrm>
            <a:custGeom>
              <a:avLst/>
              <a:gdLst>
                <a:gd name="connsiteX0" fmla="*/ 28554 w 31988"/>
                <a:gd name="connsiteY0" fmla="*/ 809 h 83749"/>
                <a:gd name="connsiteX1" fmla="*/ 30865 w 31988"/>
                <a:gd name="connsiteY1" fmla="*/ 10300 h 83749"/>
                <a:gd name="connsiteX2" fmla="*/ 25418 w 31988"/>
                <a:gd name="connsiteY2" fmla="*/ 25650 h 83749"/>
                <a:gd name="connsiteX3" fmla="*/ 6602 w 31988"/>
                <a:gd name="connsiteY3" fmla="*/ 83749 h 83749"/>
                <a:gd name="connsiteX4" fmla="*/ 0 w 31988"/>
                <a:gd name="connsiteY4" fmla="*/ 81768 h 83749"/>
                <a:gd name="connsiteX5" fmla="*/ 5117 w 31988"/>
                <a:gd name="connsiteY5" fmla="*/ 54947 h 83749"/>
                <a:gd name="connsiteX6" fmla="*/ 11389 w 31988"/>
                <a:gd name="connsiteY6" fmla="*/ 28786 h 83749"/>
                <a:gd name="connsiteX7" fmla="*/ 17331 w 31988"/>
                <a:gd name="connsiteY7" fmla="*/ 7081 h 83749"/>
                <a:gd name="connsiteX8" fmla="*/ 28554 w 31988"/>
                <a:gd name="connsiteY8" fmla="*/ 809 h 837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988" h="83749">
                  <a:moveTo>
                    <a:pt x="28554" y="809"/>
                  </a:moveTo>
                  <a:cubicBezTo>
                    <a:pt x="32681" y="2707"/>
                    <a:pt x="32598" y="6174"/>
                    <a:pt x="30865" y="10300"/>
                  </a:cubicBezTo>
                  <a:cubicBezTo>
                    <a:pt x="28719" y="15252"/>
                    <a:pt x="27069" y="20533"/>
                    <a:pt x="25418" y="25650"/>
                  </a:cubicBezTo>
                  <a:cubicBezTo>
                    <a:pt x="18981" y="44961"/>
                    <a:pt x="11554" y="64025"/>
                    <a:pt x="6602" y="83749"/>
                  </a:cubicBezTo>
                  <a:lnTo>
                    <a:pt x="0" y="81768"/>
                  </a:lnTo>
                  <a:cubicBezTo>
                    <a:pt x="2063" y="72938"/>
                    <a:pt x="3219" y="63860"/>
                    <a:pt x="5117" y="54947"/>
                  </a:cubicBezTo>
                  <a:cubicBezTo>
                    <a:pt x="6932" y="46117"/>
                    <a:pt x="9161" y="37451"/>
                    <a:pt x="11389" y="28786"/>
                  </a:cubicBezTo>
                  <a:cubicBezTo>
                    <a:pt x="13204" y="21524"/>
                    <a:pt x="15267" y="14261"/>
                    <a:pt x="17331" y="7081"/>
                  </a:cubicBezTo>
                  <a:cubicBezTo>
                    <a:pt x="18981" y="1304"/>
                    <a:pt x="23685" y="-1501"/>
                    <a:pt x="28554" y="80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6" name="フリーフォーム: 図形 175">
              <a:extLst>
                <a:ext uri="{FF2B5EF4-FFF2-40B4-BE49-F238E27FC236}">
                  <a16:creationId xmlns:a16="http://schemas.microsoft.com/office/drawing/2014/main" id="{70BF8494-3787-37E6-36DA-A3477165B083}"/>
                </a:ext>
              </a:extLst>
            </p:cNvPr>
            <p:cNvSpPr/>
            <p:nvPr/>
          </p:nvSpPr>
          <p:spPr>
            <a:xfrm>
              <a:off x="2933726" y="721098"/>
              <a:ext cx="127421" cy="10593"/>
            </a:xfrm>
            <a:custGeom>
              <a:avLst/>
              <a:gdLst>
                <a:gd name="connsiteX0" fmla="*/ 127422 w 127421"/>
                <a:gd name="connsiteY0" fmla="*/ 3572 h 10593"/>
                <a:gd name="connsiteX1" fmla="*/ 124038 w 127421"/>
                <a:gd name="connsiteY1" fmla="*/ 7698 h 10593"/>
                <a:gd name="connsiteX2" fmla="*/ 119417 w 127421"/>
                <a:gd name="connsiteY2" fmla="*/ 9101 h 10593"/>
                <a:gd name="connsiteX3" fmla="*/ 111577 w 127421"/>
                <a:gd name="connsiteY3" fmla="*/ 10422 h 10593"/>
                <a:gd name="connsiteX4" fmla="*/ 75265 w 127421"/>
                <a:gd name="connsiteY4" fmla="*/ 10504 h 10593"/>
                <a:gd name="connsiteX5" fmla="*/ 38540 w 127421"/>
                <a:gd name="connsiteY5" fmla="*/ 10504 h 10593"/>
                <a:gd name="connsiteX6" fmla="*/ 4126 w 127421"/>
                <a:gd name="connsiteY6" fmla="*/ 9184 h 10593"/>
                <a:gd name="connsiteX7" fmla="*/ 0 w 127421"/>
                <a:gd name="connsiteY7" fmla="*/ 7368 h 10593"/>
                <a:gd name="connsiteX8" fmla="*/ 3961 w 127421"/>
                <a:gd name="connsiteY8" fmla="*/ 4067 h 10593"/>
                <a:gd name="connsiteX9" fmla="*/ 23768 w 127421"/>
                <a:gd name="connsiteY9" fmla="*/ 3902 h 10593"/>
                <a:gd name="connsiteX10" fmla="*/ 43574 w 127421"/>
                <a:gd name="connsiteY10" fmla="*/ 3902 h 10593"/>
                <a:gd name="connsiteX11" fmla="*/ 46133 w 127421"/>
                <a:gd name="connsiteY11" fmla="*/ 3902 h 10593"/>
                <a:gd name="connsiteX12" fmla="*/ 69323 w 127421"/>
                <a:gd name="connsiteY12" fmla="*/ 3819 h 10593"/>
                <a:gd name="connsiteX13" fmla="*/ 117436 w 127421"/>
                <a:gd name="connsiteY13" fmla="*/ 23 h 10593"/>
                <a:gd name="connsiteX14" fmla="*/ 123626 w 127421"/>
                <a:gd name="connsiteY14" fmla="*/ 1344 h 10593"/>
                <a:gd name="connsiteX15" fmla="*/ 127422 w 127421"/>
                <a:gd name="connsiteY15" fmla="*/ 3572 h 10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27421" h="10593">
                  <a:moveTo>
                    <a:pt x="127422" y="3572"/>
                  </a:moveTo>
                  <a:cubicBezTo>
                    <a:pt x="126349" y="4975"/>
                    <a:pt x="125441" y="7286"/>
                    <a:pt x="124038" y="7698"/>
                  </a:cubicBezTo>
                  <a:cubicBezTo>
                    <a:pt x="122553" y="8193"/>
                    <a:pt x="120985" y="8689"/>
                    <a:pt x="119417" y="9101"/>
                  </a:cubicBezTo>
                  <a:cubicBezTo>
                    <a:pt x="116858" y="9844"/>
                    <a:pt x="114217" y="10339"/>
                    <a:pt x="111577" y="10422"/>
                  </a:cubicBezTo>
                  <a:cubicBezTo>
                    <a:pt x="99445" y="10752"/>
                    <a:pt x="87314" y="10504"/>
                    <a:pt x="75265" y="10504"/>
                  </a:cubicBezTo>
                  <a:cubicBezTo>
                    <a:pt x="62225" y="10504"/>
                    <a:pt x="50342" y="10669"/>
                    <a:pt x="38540" y="10504"/>
                  </a:cubicBezTo>
                  <a:cubicBezTo>
                    <a:pt x="27069" y="10257"/>
                    <a:pt x="15598" y="9761"/>
                    <a:pt x="4126" y="9184"/>
                  </a:cubicBezTo>
                  <a:cubicBezTo>
                    <a:pt x="2723" y="9184"/>
                    <a:pt x="1320" y="8028"/>
                    <a:pt x="0" y="7368"/>
                  </a:cubicBezTo>
                  <a:cubicBezTo>
                    <a:pt x="1320" y="6213"/>
                    <a:pt x="2641" y="4150"/>
                    <a:pt x="3961" y="4067"/>
                  </a:cubicBezTo>
                  <a:cubicBezTo>
                    <a:pt x="10563" y="3737"/>
                    <a:pt x="17166" y="3902"/>
                    <a:pt x="23768" y="3902"/>
                  </a:cubicBezTo>
                  <a:lnTo>
                    <a:pt x="43574" y="3902"/>
                  </a:lnTo>
                  <a:cubicBezTo>
                    <a:pt x="44400" y="3902"/>
                    <a:pt x="45307" y="3902"/>
                    <a:pt x="46133" y="3902"/>
                  </a:cubicBezTo>
                  <a:cubicBezTo>
                    <a:pt x="53890" y="3902"/>
                    <a:pt x="61565" y="4232"/>
                    <a:pt x="69323" y="3819"/>
                  </a:cubicBezTo>
                  <a:cubicBezTo>
                    <a:pt x="85333" y="2829"/>
                    <a:pt x="101343" y="1179"/>
                    <a:pt x="117436" y="23"/>
                  </a:cubicBezTo>
                  <a:cubicBezTo>
                    <a:pt x="119499" y="-142"/>
                    <a:pt x="121645" y="601"/>
                    <a:pt x="123626" y="1344"/>
                  </a:cubicBezTo>
                  <a:cubicBezTo>
                    <a:pt x="124946" y="1839"/>
                    <a:pt x="126184" y="2829"/>
                    <a:pt x="127422" y="357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7" name="フリーフォーム: 図形 176">
              <a:extLst>
                <a:ext uri="{FF2B5EF4-FFF2-40B4-BE49-F238E27FC236}">
                  <a16:creationId xmlns:a16="http://schemas.microsoft.com/office/drawing/2014/main" id="{40DACCBB-6B83-5856-9195-39554321607E}"/>
                </a:ext>
              </a:extLst>
            </p:cNvPr>
            <p:cNvSpPr/>
            <p:nvPr/>
          </p:nvSpPr>
          <p:spPr>
            <a:xfrm>
              <a:off x="2899230" y="659803"/>
              <a:ext cx="155893" cy="86366"/>
            </a:xfrm>
            <a:custGeom>
              <a:avLst/>
              <a:gdLst>
                <a:gd name="connsiteX0" fmla="*/ 153996 w 155893"/>
                <a:gd name="connsiteY0" fmla="*/ 70313 h 86366"/>
                <a:gd name="connsiteX1" fmla="*/ 155894 w 155893"/>
                <a:gd name="connsiteY1" fmla="*/ 82940 h 86366"/>
                <a:gd name="connsiteX2" fmla="*/ 137160 w 155893"/>
                <a:gd name="connsiteY2" fmla="*/ 86076 h 86366"/>
                <a:gd name="connsiteX3" fmla="*/ 112567 w 155893"/>
                <a:gd name="connsiteY3" fmla="*/ 85003 h 86366"/>
                <a:gd name="connsiteX4" fmla="*/ 34496 w 155893"/>
                <a:gd name="connsiteY4" fmla="*/ 85003 h 86366"/>
                <a:gd name="connsiteX5" fmla="*/ 17826 w 155893"/>
                <a:gd name="connsiteY5" fmla="*/ 86323 h 86366"/>
                <a:gd name="connsiteX6" fmla="*/ 7510 w 155893"/>
                <a:gd name="connsiteY6" fmla="*/ 78071 h 86366"/>
                <a:gd name="connsiteX7" fmla="*/ 7592 w 155893"/>
                <a:gd name="connsiteY7" fmla="*/ 73614 h 86366"/>
                <a:gd name="connsiteX8" fmla="*/ 8583 w 155893"/>
                <a:gd name="connsiteY8" fmla="*/ 69488 h 86366"/>
                <a:gd name="connsiteX9" fmla="*/ 4952 w 155893"/>
                <a:gd name="connsiteY9" fmla="*/ 22365 h 86366"/>
                <a:gd name="connsiteX10" fmla="*/ 4291 w 155893"/>
                <a:gd name="connsiteY10" fmla="*/ 17908 h 86366"/>
                <a:gd name="connsiteX11" fmla="*/ 0 w 155893"/>
                <a:gd name="connsiteY11" fmla="*/ 11141 h 86366"/>
                <a:gd name="connsiteX12" fmla="*/ 4952 w 155893"/>
                <a:gd name="connsiteY12" fmla="*/ 0 h 86366"/>
                <a:gd name="connsiteX13" fmla="*/ 11141 w 155893"/>
                <a:gd name="connsiteY13" fmla="*/ 1155 h 86366"/>
                <a:gd name="connsiteX14" fmla="*/ 19724 w 155893"/>
                <a:gd name="connsiteY14" fmla="*/ 6850 h 86366"/>
                <a:gd name="connsiteX15" fmla="*/ 17331 w 155893"/>
                <a:gd name="connsiteY15" fmla="*/ 12049 h 86366"/>
                <a:gd name="connsiteX16" fmla="*/ 17166 w 155893"/>
                <a:gd name="connsiteY16" fmla="*/ 31690 h 86366"/>
                <a:gd name="connsiteX17" fmla="*/ 18321 w 155893"/>
                <a:gd name="connsiteY17" fmla="*/ 45555 h 86366"/>
                <a:gd name="connsiteX18" fmla="*/ 22035 w 155893"/>
                <a:gd name="connsiteY18" fmla="*/ 53395 h 86366"/>
                <a:gd name="connsiteX19" fmla="*/ 24428 w 155893"/>
                <a:gd name="connsiteY19" fmla="*/ 45142 h 86366"/>
                <a:gd name="connsiteX20" fmla="*/ 24015 w 155893"/>
                <a:gd name="connsiteY20" fmla="*/ 36725 h 86366"/>
                <a:gd name="connsiteX21" fmla="*/ 35322 w 155893"/>
                <a:gd name="connsiteY21" fmla="*/ 36064 h 86366"/>
                <a:gd name="connsiteX22" fmla="*/ 35734 w 155893"/>
                <a:gd name="connsiteY22" fmla="*/ 44977 h 86366"/>
                <a:gd name="connsiteX23" fmla="*/ 39283 w 155893"/>
                <a:gd name="connsiteY23" fmla="*/ 49269 h 86366"/>
                <a:gd name="connsiteX24" fmla="*/ 76833 w 155893"/>
                <a:gd name="connsiteY24" fmla="*/ 51992 h 86366"/>
                <a:gd name="connsiteX25" fmla="*/ 80629 w 155893"/>
                <a:gd name="connsiteY25" fmla="*/ 52075 h 86366"/>
                <a:gd name="connsiteX26" fmla="*/ 80629 w 155893"/>
                <a:gd name="connsiteY26" fmla="*/ 65279 h 86366"/>
                <a:gd name="connsiteX27" fmla="*/ 77988 w 155893"/>
                <a:gd name="connsiteY27" fmla="*/ 65279 h 86366"/>
                <a:gd name="connsiteX28" fmla="*/ 58182 w 155893"/>
                <a:gd name="connsiteY28" fmla="*/ 65279 h 86366"/>
                <a:gd name="connsiteX29" fmla="*/ 38375 w 155893"/>
                <a:gd name="connsiteY29" fmla="*/ 65444 h 86366"/>
                <a:gd name="connsiteX30" fmla="*/ 34414 w 155893"/>
                <a:gd name="connsiteY30" fmla="*/ 68745 h 86366"/>
                <a:gd name="connsiteX31" fmla="*/ 38540 w 155893"/>
                <a:gd name="connsiteY31" fmla="*/ 70561 h 86366"/>
                <a:gd name="connsiteX32" fmla="*/ 72954 w 155893"/>
                <a:gd name="connsiteY32" fmla="*/ 71881 h 86366"/>
                <a:gd name="connsiteX33" fmla="*/ 109679 w 155893"/>
                <a:gd name="connsiteY33" fmla="*/ 71881 h 86366"/>
                <a:gd name="connsiteX34" fmla="*/ 145990 w 155893"/>
                <a:gd name="connsiteY34" fmla="*/ 71799 h 86366"/>
                <a:gd name="connsiteX35" fmla="*/ 153830 w 155893"/>
                <a:gd name="connsiteY35" fmla="*/ 70478 h 863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55893" h="86366">
                  <a:moveTo>
                    <a:pt x="153996" y="70313"/>
                  </a:moveTo>
                  <a:lnTo>
                    <a:pt x="155894" y="82940"/>
                  </a:lnTo>
                  <a:cubicBezTo>
                    <a:pt x="149622" y="84013"/>
                    <a:pt x="143432" y="85746"/>
                    <a:pt x="137160" y="86076"/>
                  </a:cubicBezTo>
                  <a:cubicBezTo>
                    <a:pt x="128990" y="86488"/>
                    <a:pt x="120737" y="85085"/>
                    <a:pt x="112567" y="85003"/>
                  </a:cubicBezTo>
                  <a:cubicBezTo>
                    <a:pt x="86571" y="84838"/>
                    <a:pt x="60492" y="84838"/>
                    <a:pt x="34496" y="85003"/>
                  </a:cubicBezTo>
                  <a:cubicBezTo>
                    <a:pt x="28967" y="85003"/>
                    <a:pt x="23355" y="85663"/>
                    <a:pt x="17826" y="86323"/>
                  </a:cubicBezTo>
                  <a:cubicBezTo>
                    <a:pt x="12874" y="86819"/>
                    <a:pt x="8500" y="82940"/>
                    <a:pt x="7510" y="78071"/>
                  </a:cubicBezTo>
                  <a:cubicBezTo>
                    <a:pt x="7180" y="76668"/>
                    <a:pt x="7262" y="75100"/>
                    <a:pt x="7592" y="73614"/>
                  </a:cubicBezTo>
                  <a:cubicBezTo>
                    <a:pt x="7923" y="72211"/>
                    <a:pt x="8665" y="70808"/>
                    <a:pt x="8583" y="69488"/>
                  </a:cubicBezTo>
                  <a:cubicBezTo>
                    <a:pt x="7427" y="54220"/>
                    <a:pt x="6190" y="38953"/>
                    <a:pt x="4952" y="22365"/>
                  </a:cubicBezTo>
                  <a:cubicBezTo>
                    <a:pt x="4704" y="20879"/>
                    <a:pt x="3879" y="19146"/>
                    <a:pt x="4291" y="17908"/>
                  </a:cubicBezTo>
                  <a:cubicBezTo>
                    <a:pt x="5777" y="13287"/>
                    <a:pt x="5034" y="10894"/>
                    <a:pt x="0" y="11141"/>
                  </a:cubicBezTo>
                  <a:lnTo>
                    <a:pt x="4952" y="0"/>
                  </a:lnTo>
                  <a:cubicBezTo>
                    <a:pt x="7015" y="413"/>
                    <a:pt x="9078" y="990"/>
                    <a:pt x="11141" y="1155"/>
                  </a:cubicBezTo>
                  <a:lnTo>
                    <a:pt x="19724" y="6850"/>
                  </a:lnTo>
                  <a:cubicBezTo>
                    <a:pt x="18734" y="8583"/>
                    <a:pt x="17413" y="10233"/>
                    <a:pt x="17331" y="12049"/>
                  </a:cubicBezTo>
                  <a:cubicBezTo>
                    <a:pt x="16918" y="18156"/>
                    <a:pt x="17166" y="24263"/>
                    <a:pt x="17166" y="31690"/>
                  </a:cubicBezTo>
                  <a:cubicBezTo>
                    <a:pt x="17578" y="36312"/>
                    <a:pt x="18238" y="40933"/>
                    <a:pt x="18321" y="45555"/>
                  </a:cubicBezTo>
                  <a:cubicBezTo>
                    <a:pt x="18321" y="49021"/>
                    <a:pt x="18651" y="51910"/>
                    <a:pt x="22035" y="53395"/>
                  </a:cubicBezTo>
                  <a:cubicBezTo>
                    <a:pt x="22860" y="50672"/>
                    <a:pt x="24511" y="47866"/>
                    <a:pt x="24428" y="45142"/>
                  </a:cubicBezTo>
                  <a:cubicBezTo>
                    <a:pt x="24345" y="42336"/>
                    <a:pt x="24180" y="39530"/>
                    <a:pt x="24015" y="36725"/>
                  </a:cubicBezTo>
                  <a:lnTo>
                    <a:pt x="35322" y="36064"/>
                  </a:lnTo>
                  <a:cubicBezTo>
                    <a:pt x="35487" y="39035"/>
                    <a:pt x="35652" y="42006"/>
                    <a:pt x="35734" y="44977"/>
                  </a:cubicBezTo>
                  <a:cubicBezTo>
                    <a:pt x="35817" y="46545"/>
                    <a:pt x="37962" y="49104"/>
                    <a:pt x="39283" y="49269"/>
                  </a:cubicBezTo>
                  <a:cubicBezTo>
                    <a:pt x="51744" y="50424"/>
                    <a:pt x="64289" y="51579"/>
                    <a:pt x="76833" y="51992"/>
                  </a:cubicBezTo>
                  <a:cubicBezTo>
                    <a:pt x="78071" y="51992"/>
                    <a:pt x="79391" y="51992"/>
                    <a:pt x="80629" y="52075"/>
                  </a:cubicBezTo>
                  <a:lnTo>
                    <a:pt x="80629" y="65279"/>
                  </a:lnTo>
                  <a:cubicBezTo>
                    <a:pt x="79721" y="65279"/>
                    <a:pt x="78896" y="65279"/>
                    <a:pt x="77988" y="65279"/>
                  </a:cubicBezTo>
                  <a:lnTo>
                    <a:pt x="58182" y="65279"/>
                  </a:lnTo>
                  <a:cubicBezTo>
                    <a:pt x="51579" y="65279"/>
                    <a:pt x="44977" y="65114"/>
                    <a:pt x="38375" y="65444"/>
                  </a:cubicBezTo>
                  <a:cubicBezTo>
                    <a:pt x="36972" y="65444"/>
                    <a:pt x="35734" y="67590"/>
                    <a:pt x="34414" y="68745"/>
                  </a:cubicBezTo>
                  <a:cubicBezTo>
                    <a:pt x="35817" y="69405"/>
                    <a:pt x="37137" y="70478"/>
                    <a:pt x="38540" y="70561"/>
                  </a:cubicBezTo>
                  <a:cubicBezTo>
                    <a:pt x="50011" y="71138"/>
                    <a:pt x="61483" y="71716"/>
                    <a:pt x="72954" y="71881"/>
                  </a:cubicBezTo>
                  <a:cubicBezTo>
                    <a:pt x="84755" y="72129"/>
                    <a:pt x="96639" y="71881"/>
                    <a:pt x="109679" y="71881"/>
                  </a:cubicBezTo>
                  <a:cubicBezTo>
                    <a:pt x="121810" y="71881"/>
                    <a:pt x="133941" y="72129"/>
                    <a:pt x="145990" y="71799"/>
                  </a:cubicBezTo>
                  <a:cubicBezTo>
                    <a:pt x="148631" y="71799"/>
                    <a:pt x="151190" y="71221"/>
                    <a:pt x="153830" y="7047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8" name="フリーフォーム: 図形 177">
              <a:extLst>
                <a:ext uri="{FF2B5EF4-FFF2-40B4-BE49-F238E27FC236}">
                  <a16:creationId xmlns:a16="http://schemas.microsoft.com/office/drawing/2014/main" id="{C35CF540-FEF4-C7C9-4C8F-6396E1E5651C}"/>
                </a:ext>
              </a:extLst>
            </p:cNvPr>
            <p:cNvSpPr/>
            <p:nvPr/>
          </p:nvSpPr>
          <p:spPr>
            <a:xfrm>
              <a:off x="2961786" y="1031918"/>
              <a:ext cx="77245" cy="109767"/>
            </a:xfrm>
            <a:custGeom>
              <a:avLst/>
              <a:gdLst>
                <a:gd name="connsiteX0" fmla="*/ 69983 w 77245"/>
                <a:gd name="connsiteY0" fmla="*/ 90285 h 109767"/>
                <a:gd name="connsiteX1" fmla="*/ 77245 w 77245"/>
                <a:gd name="connsiteY1" fmla="*/ 95401 h 109767"/>
                <a:gd name="connsiteX2" fmla="*/ 72871 w 77245"/>
                <a:gd name="connsiteY2" fmla="*/ 101921 h 109767"/>
                <a:gd name="connsiteX3" fmla="*/ 58017 w 77245"/>
                <a:gd name="connsiteY3" fmla="*/ 106295 h 109767"/>
                <a:gd name="connsiteX4" fmla="*/ 38045 w 77245"/>
                <a:gd name="connsiteY4" fmla="*/ 109018 h 109767"/>
                <a:gd name="connsiteX5" fmla="*/ 15350 w 77245"/>
                <a:gd name="connsiteY5" fmla="*/ 106377 h 109767"/>
                <a:gd name="connsiteX6" fmla="*/ 15763 w 77245"/>
                <a:gd name="connsiteY6" fmla="*/ 95071 h 109767"/>
                <a:gd name="connsiteX7" fmla="*/ 31195 w 77245"/>
                <a:gd name="connsiteY7" fmla="*/ 93916 h 109767"/>
                <a:gd name="connsiteX8" fmla="*/ 41759 w 77245"/>
                <a:gd name="connsiteY8" fmla="*/ 82692 h 109767"/>
                <a:gd name="connsiteX9" fmla="*/ 28224 w 77245"/>
                <a:gd name="connsiteY9" fmla="*/ 45885 h 109767"/>
                <a:gd name="connsiteX10" fmla="*/ 0 w 77245"/>
                <a:gd name="connsiteY10" fmla="*/ 2806 h 109767"/>
                <a:gd name="connsiteX11" fmla="*/ 10563 w 77245"/>
                <a:gd name="connsiteY11" fmla="*/ 0 h 109767"/>
                <a:gd name="connsiteX12" fmla="*/ 10729 w 77245"/>
                <a:gd name="connsiteY12" fmla="*/ 413 h 109767"/>
                <a:gd name="connsiteX13" fmla="*/ 20302 w 77245"/>
                <a:gd name="connsiteY13" fmla="*/ 13452 h 109767"/>
                <a:gd name="connsiteX14" fmla="*/ 23190 w 77245"/>
                <a:gd name="connsiteY14" fmla="*/ 10976 h 109767"/>
                <a:gd name="connsiteX15" fmla="*/ 34496 w 77245"/>
                <a:gd name="connsiteY15" fmla="*/ 7180 h 109767"/>
                <a:gd name="connsiteX16" fmla="*/ 35734 w 77245"/>
                <a:gd name="connsiteY16" fmla="*/ 9656 h 109767"/>
                <a:gd name="connsiteX17" fmla="*/ 49104 w 77245"/>
                <a:gd name="connsiteY17" fmla="*/ 27317 h 109767"/>
                <a:gd name="connsiteX18" fmla="*/ 56366 w 77245"/>
                <a:gd name="connsiteY18" fmla="*/ 36642 h 109767"/>
                <a:gd name="connsiteX19" fmla="*/ 64041 w 77245"/>
                <a:gd name="connsiteY19" fmla="*/ 54963 h 109767"/>
                <a:gd name="connsiteX20" fmla="*/ 65939 w 77245"/>
                <a:gd name="connsiteY20" fmla="*/ 82775 h 109767"/>
                <a:gd name="connsiteX21" fmla="*/ 69983 w 77245"/>
                <a:gd name="connsiteY21" fmla="*/ 90202 h 109767"/>
                <a:gd name="connsiteX22" fmla="*/ 54550 w 77245"/>
                <a:gd name="connsiteY22" fmla="*/ 71551 h 109767"/>
                <a:gd name="connsiteX23" fmla="*/ 54550 w 77245"/>
                <a:gd name="connsiteY23" fmla="*/ 66269 h 109767"/>
                <a:gd name="connsiteX24" fmla="*/ 53478 w 77245"/>
                <a:gd name="connsiteY24" fmla="*/ 66269 h 109767"/>
                <a:gd name="connsiteX25" fmla="*/ 54633 w 77245"/>
                <a:gd name="connsiteY25" fmla="*/ 71551 h 109767"/>
                <a:gd name="connsiteX26" fmla="*/ 49434 w 77245"/>
                <a:gd name="connsiteY26" fmla="*/ 59667 h 109767"/>
                <a:gd name="connsiteX27" fmla="*/ 50176 w 77245"/>
                <a:gd name="connsiteY27" fmla="*/ 57604 h 109767"/>
                <a:gd name="connsiteX28" fmla="*/ 44069 w 77245"/>
                <a:gd name="connsiteY28" fmla="*/ 39448 h 109767"/>
                <a:gd name="connsiteX29" fmla="*/ 40521 w 77245"/>
                <a:gd name="connsiteY29" fmla="*/ 39118 h 109767"/>
                <a:gd name="connsiteX30" fmla="*/ 40521 w 77245"/>
                <a:gd name="connsiteY30" fmla="*/ 42501 h 109767"/>
                <a:gd name="connsiteX31" fmla="*/ 46628 w 77245"/>
                <a:gd name="connsiteY31" fmla="*/ 56366 h 109767"/>
                <a:gd name="connsiteX32" fmla="*/ 49516 w 77245"/>
                <a:gd name="connsiteY32" fmla="*/ 59667 h 1097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77245" h="109767">
                  <a:moveTo>
                    <a:pt x="69983" y="90285"/>
                  </a:moveTo>
                  <a:cubicBezTo>
                    <a:pt x="72459" y="90285"/>
                    <a:pt x="74852" y="93586"/>
                    <a:pt x="77245" y="95401"/>
                  </a:cubicBezTo>
                  <a:cubicBezTo>
                    <a:pt x="75760" y="97547"/>
                    <a:pt x="74522" y="99858"/>
                    <a:pt x="72871" y="101921"/>
                  </a:cubicBezTo>
                  <a:cubicBezTo>
                    <a:pt x="68828" y="106955"/>
                    <a:pt x="62803" y="104562"/>
                    <a:pt x="58017" y="106295"/>
                  </a:cubicBezTo>
                  <a:cubicBezTo>
                    <a:pt x="51414" y="108688"/>
                    <a:pt x="45968" y="110999"/>
                    <a:pt x="38045" y="109018"/>
                  </a:cubicBezTo>
                  <a:cubicBezTo>
                    <a:pt x="30700" y="107203"/>
                    <a:pt x="23025" y="106625"/>
                    <a:pt x="15350" y="106377"/>
                  </a:cubicBezTo>
                  <a:lnTo>
                    <a:pt x="15763" y="95071"/>
                  </a:lnTo>
                  <a:cubicBezTo>
                    <a:pt x="20962" y="94989"/>
                    <a:pt x="26079" y="94081"/>
                    <a:pt x="31195" y="93916"/>
                  </a:cubicBezTo>
                  <a:cubicBezTo>
                    <a:pt x="39530" y="93668"/>
                    <a:pt x="41594" y="91688"/>
                    <a:pt x="41759" y="82692"/>
                  </a:cubicBezTo>
                  <a:cubicBezTo>
                    <a:pt x="41924" y="68415"/>
                    <a:pt x="35157" y="56944"/>
                    <a:pt x="28224" y="45885"/>
                  </a:cubicBezTo>
                  <a:cubicBezTo>
                    <a:pt x="19064" y="31360"/>
                    <a:pt x="8253" y="17826"/>
                    <a:pt x="0" y="2806"/>
                  </a:cubicBezTo>
                  <a:lnTo>
                    <a:pt x="10563" y="0"/>
                  </a:lnTo>
                  <a:cubicBezTo>
                    <a:pt x="10563" y="0"/>
                    <a:pt x="10646" y="330"/>
                    <a:pt x="10729" y="413"/>
                  </a:cubicBezTo>
                  <a:cubicBezTo>
                    <a:pt x="13534" y="4621"/>
                    <a:pt x="16670" y="8665"/>
                    <a:pt x="20302" y="13452"/>
                  </a:cubicBezTo>
                  <a:cubicBezTo>
                    <a:pt x="21292" y="12627"/>
                    <a:pt x="23190" y="11059"/>
                    <a:pt x="23190" y="10976"/>
                  </a:cubicBezTo>
                  <a:lnTo>
                    <a:pt x="34496" y="7180"/>
                  </a:lnTo>
                  <a:cubicBezTo>
                    <a:pt x="34909" y="8005"/>
                    <a:pt x="35322" y="8830"/>
                    <a:pt x="35734" y="9656"/>
                  </a:cubicBezTo>
                  <a:cubicBezTo>
                    <a:pt x="39035" y="16258"/>
                    <a:pt x="44565" y="21457"/>
                    <a:pt x="49104" y="27317"/>
                  </a:cubicBezTo>
                  <a:cubicBezTo>
                    <a:pt x="51497" y="30452"/>
                    <a:pt x="54550" y="33176"/>
                    <a:pt x="56366" y="36642"/>
                  </a:cubicBezTo>
                  <a:cubicBezTo>
                    <a:pt x="59337" y="42501"/>
                    <a:pt x="60740" y="49351"/>
                    <a:pt x="64041" y="54963"/>
                  </a:cubicBezTo>
                  <a:cubicBezTo>
                    <a:pt x="69405" y="64124"/>
                    <a:pt x="68828" y="73367"/>
                    <a:pt x="65939" y="82775"/>
                  </a:cubicBezTo>
                  <a:cubicBezTo>
                    <a:pt x="64454" y="87479"/>
                    <a:pt x="63628" y="90120"/>
                    <a:pt x="69983" y="90202"/>
                  </a:cubicBezTo>
                  <a:close/>
                  <a:moveTo>
                    <a:pt x="54550" y="71551"/>
                  </a:moveTo>
                  <a:cubicBezTo>
                    <a:pt x="54550" y="69735"/>
                    <a:pt x="54550" y="68002"/>
                    <a:pt x="54550" y="66269"/>
                  </a:cubicBezTo>
                  <a:lnTo>
                    <a:pt x="53478" y="66269"/>
                  </a:lnTo>
                  <a:cubicBezTo>
                    <a:pt x="53478" y="68002"/>
                    <a:pt x="53478" y="69735"/>
                    <a:pt x="54633" y="71551"/>
                  </a:cubicBezTo>
                  <a:close/>
                  <a:moveTo>
                    <a:pt x="49434" y="59667"/>
                  </a:moveTo>
                  <a:cubicBezTo>
                    <a:pt x="49681" y="58924"/>
                    <a:pt x="50424" y="58099"/>
                    <a:pt x="50176" y="57604"/>
                  </a:cubicBezTo>
                  <a:cubicBezTo>
                    <a:pt x="48278" y="51497"/>
                    <a:pt x="46298" y="45390"/>
                    <a:pt x="44069" y="39448"/>
                  </a:cubicBezTo>
                  <a:cubicBezTo>
                    <a:pt x="43904" y="38953"/>
                    <a:pt x="41759" y="39200"/>
                    <a:pt x="40521" y="39118"/>
                  </a:cubicBezTo>
                  <a:cubicBezTo>
                    <a:pt x="40521" y="40273"/>
                    <a:pt x="40108" y="41594"/>
                    <a:pt x="40521" y="42501"/>
                  </a:cubicBezTo>
                  <a:cubicBezTo>
                    <a:pt x="42254" y="46958"/>
                    <a:pt x="44152" y="51332"/>
                    <a:pt x="46628" y="56366"/>
                  </a:cubicBezTo>
                  <a:lnTo>
                    <a:pt x="49516" y="59667"/>
                  </a:ln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9" name="フリーフォーム: 図形 178">
              <a:extLst>
                <a:ext uri="{FF2B5EF4-FFF2-40B4-BE49-F238E27FC236}">
                  <a16:creationId xmlns:a16="http://schemas.microsoft.com/office/drawing/2014/main" id="{E5375A68-F473-A33E-7D2F-B48100F2892F}"/>
                </a:ext>
              </a:extLst>
            </p:cNvPr>
            <p:cNvSpPr/>
            <p:nvPr/>
          </p:nvSpPr>
          <p:spPr>
            <a:xfrm>
              <a:off x="2931251" y="520333"/>
              <a:ext cx="83930" cy="30204"/>
            </a:xfrm>
            <a:custGeom>
              <a:avLst/>
              <a:gdLst>
                <a:gd name="connsiteX0" fmla="*/ 83930 w 83930"/>
                <a:gd name="connsiteY0" fmla="*/ 8088 h 30204"/>
                <a:gd name="connsiteX1" fmla="*/ 83930 w 83930"/>
                <a:gd name="connsiteY1" fmla="*/ 14855 h 30204"/>
                <a:gd name="connsiteX2" fmla="*/ 75595 w 83930"/>
                <a:gd name="connsiteY2" fmla="*/ 14690 h 30204"/>
                <a:gd name="connsiteX3" fmla="*/ 46215 w 83930"/>
                <a:gd name="connsiteY3" fmla="*/ 14772 h 30204"/>
                <a:gd name="connsiteX4" fmla="*/ 38210 w 83930"/>
                <a:gd name="connsiteY4" fmla="*/ 17826 h 30204"/>
                <a:gd name="connsiteX5" fmla="*/ 38623 w 83930"/>
                <a:gd name="connsiteY5" fmla="*/ 19889 h 30204"/>
                <a:gd name="connsiteX6" fmla="*/ 41676 w 83930"/>
                <a:gd name="connsiteY6" fmla="*/ 20467 h 30204"/>
                <a:gd name="connsiteX7" fmla="*/ 40273 w 83930"/>
                <a:gd name="connsiteY7" fmla="*/ 30205 h 30204"/>
                <a:gd name="connsiteX8" fmla="*/ 25996 w 83930"/>
                <a:gd name="connsiteY8" fmla="*/ 27812 h 30204"/>
                <a:gd name="connsiteX9" fmla="*/ 5117 w 83930"/>
                <a:gd name="connsiteY9" fmla="*/ 24923 h 30204"/>
                <a:gd name="connsiteX10" fmla="*/ 3714 w 83930"/>
                <a:gd name="connsiteY10" fmla="*/ 24758 h 30204"/>
                <a:gd name="connsiteX11" fmla="*/ 4456 w 83930"/>
                <a:gd name="connsiteY11" fmla="*/ 15763 h 30204"/>
                <a:gd name="connsiteX12" fmla="*/ 5447 w 83930"/>
                <a:gd name="connsiteY12" fmla="*/ 15928 h 30204"/>
                <a:gd name="connsiteX13" fmla="*/ 825 w 83930"/>
                <a:gd name="connsiteY13" fmla="*/ 10894 h 30204"/>
                <a:gd name="connsiteX14" fmla="*/ 0 w 83930"/>
                <a:gd name="connsiteY14" fmla="*/ 10729 h 30204"/>
                <a:gd name="connsiteX15" fmla="*/ 8005 w 83930"/>
                <a:gd name="connsiteY15" fmla="*/ 4291 h 30204"/>
                <a:gd name="connsiteX16" fmla="*/ 12544 w 83930"/>
                <a:gd name="connsiteY16" fmla="*/ 5447 h 30204"/>
                <a:gd name="connsiteX17" fmla="*/ 20632 w 83930"/>
                <a:gd name="connsiteY17" fmla="*/ 4126 h 30204"/>
                <a:gd name="connsiteX18" fmla="*/ 72459 w 83930"/>
                <a:gd name="connsiteY18" fmla="*/ 0 h 30204"/>
                <a:gd name="connsiteX19" fmla="*/ 79639 w 83930"/>
                <a:gd name="connsiteY19" fmla="*/ 7097 h 30204"/>
                <a:gd name="connsiteX20" fmla="*/ 83930 w 83930"/>
                <a:gd name="connsiteY20" fmla="*/ 8088 h 302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930" h="30204">
                  <a:moveTo>
                    <a:pt x="83930" y="8088"/>
                  </a:moveTo>
                  <a:lnTo>
                    <a:pt x="83930" y="14855"/>
                  </a:lnTo>
                  <a:cubicBezTo>
                    <a:pt x="81042" y="14855"/>
                    <a:pt x="78318" y="14772"/>
                    <a:pt x="75595" y="14690"/>
                  </a:cubicBezTo>
                  <a:cubicBezTo>
                    <a:pt x="65774" y="14525"/>
                    <a:pt x="55953" y="14442"/>
                    <a:pt x="46215" y="14772"/>
                  </a:cubicBezTo>
                  <a:cubicBezTo>
                    <a:pt x="43492" y="14855"/>
                    <a:pt x="40851" y="16670"/>
                    <a:pt x="38210" y="17826"/>
                  </a:cubicBezTo>
                  <a:cubicBezTo>
                    <a:pt x="38128" y="17826"/>
                    <a:pt x="38375" y="19806"/>
                    <a:pt x="38623" y="19889"/>
                  </a:cubicBezTo>
                  <a:cubicBezTo>
                    <a:pt x="39613" y="20054"/>
                    <a:pt x="40686" y="20302"/>
                    <a:pt x="41676" y="20467"/>
                  </a:cubicBezTo>
                  <a:lnTo>
                    <a:pt x="40273" y="30205"/>
                  </a:lnTo>
                  <a:cubicBezTo>
                    <a:pt x="35487" y="29380"/>
                    <a:pt x="30783" y="28637"/>
                    <a:pt x="25996" y="27812"/>
                  </a:cubicBezTo>
                  <a:cubicBezTo>
                    <a:pt x="19064" y="26739"/>
                    <a:pt x="12131" y="25583"/>
                    <a:pt x="5117" y="24923"/>
                  </a:cubicBezTo>
                  <a:lnTo>
                    <a:pt x="3714" y="24758"/>
                  </a:lnTo>
                  <a:lnTo>
                    <a:pt x="4456" y="15763"/>
                  </a:lnTo>
                  <a:cubicBezTo>
                    <a:pt x="4456" y="15763"/>
                    <a:pt x="5034" y="15845"/>
                    <a:pt x="5447" y="15928"/>
                  </a:cubicBezTo>
                  <a:cubicBezTo>
                    <a:pt x="3961" y="14195"/>
                    <a:pt x="2723" y="11719"/>
                    <a:pt x="825" y="10894"/>
                  </a:cubicBezTo>
                  <a:cubicBezTo>
                    <a:pt x="578" y="10811"/>
                    <a:pt x="330" y="10729"/>
                    <a:pt x="0" y="10729"/>
                  </a:cubicBezTo>
                  <a:lnTo>
                    <a:pt x="8005" y="4291"/>
                  </a:lnTo>
                  <a:cubicBezTo>
                    <a:pt x="8830" y="5282"/>
                    <a:pt x="10316" y="5777"/>
                    <a:pt x="12544" y="5447"/>
                  </a:cubicBezTo>
                  <a:cubicBezTo>
                    <a:pt x="15185" y="5034"/>
                    <a:pt x="17908" y="4374"/>
                    <a:pt x="20632" y="4126"/>
                  </a:cubicBezTo>
                  <a:cubicBezTo>
                    <a:pt x="37880" y="2723"/>
                    <a:pt x="55211" y="1568"/>
                    <a:pt x="72459" y="0"/>
                  </a:cubicBezTo>
                  <a:lnTo>
                    <a:pt x="79639" y="7097"/>
                  </a:lnTo>
                  <a:cubicBezTo>
                    <a:pt x="80711" y="7427"/>
                    <a:pt x="81702" y="7758"/>
                    <a:pt x="83930" y="808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0" name="フリーフォーム: 図形 179">
              <a:extLst>
                <a:ext uri="{FF2B5EF4-FFF2-40B4-BE49-F238E27FC236}">
                  <a16:creationId xmlns:a16="http://schemas.microsoft.com/office/drawing/2014/main" id="{CD75DE80-4708-1065-4B33-9ABC843C142B}"/>
                </a:ext>
              </a:extLst>
            </p:cNvPr>
            <p:cNvSpPr/>
            <p:nvPr/>
          </p:nvSpPr>
          <p:spPr>
            <a:xfrm>
              <a:off x="2855149" y="545612"/>
              <a:ext cx="144269" cy="94902"/>
            </a:xfrm>
            <a:custGeom>
              <a:avLst/>
              <a:gdLst>
                <a:gd name="connsiteX0" fmla="*/ 143774 w 144269"/>
                <a:gd name="connsiteY0" fmla="*/ 52627 h 94902"/>
                <a:gd name="connsiteX1" fmla="*/ 144269 w 144269"/>
                <a:gd name="connsiteY1" fmla="*/ 59972 h 94902"/>
                <a:gd name="connsiteX2" fmla="*/ 141793 w 144269"/>
                <a:gd name="connsiteY2" fmla="*/ 60137 h 94902"/>
                <a:gd name="connsiteX3" fmla="*/ 132798 w 144269"/>
                <a:gd name="connsiteY3" fmla="*/ 61127 h 94902"/>
                <a:gd name="connsiteX4" fmla="*/ 97559 w 144269"/>
                <a:gd name="connsiteY4" fmla="*/ 63190 h 94902"/>
                <a:gd name="connsiteX5" fmla="*/ 78990 w 144269"/>
                <a:gd name="connsiteY5" fmla="*/ 63273 h 94902"/>
                <a:gd name="connsiteX6" fmla="*/ 59926 w 144269"/>
                <a:gd name="connsiteY6" fmla="*/ 64841 h 94902"/>
                <a:gd name="connsiteX7" fmla="*/ 45897 w 144269"/>
                <a:gd name="connsiteY7" fmla="*/ 72846 h 94902"/>
                <a:gd name="connsiteX8" fmla="*/ 43669 w 144269"/>
                <a:gd name="connsiteY8" fmla="*/ 89599 h 94902"/>
                <a:gd name="connsiteX9" fmla="*/ 40285 w 144269"/>
                <a:gd name="connsiteY9" fmla="*/ 94880 h 94902"/>
                <a:gd name="connsiteX10" fmla="*/ 21881 w 144269"/>
                <a:gd name="connsiteY10" fmla="*/ 93312 h 94902"/>
                <a:gd name="connsiteX11" fmla="*/ 20313 w 144269"/>
                <a:gd name="connsiteY11" fmla="*/ 92570 h 94902"/>
                <a:gd name="connsiteX12" fmla="*/ 15032 w 144269"/>
                <a:gd name="connsiteY12" fmla="*/ 85720 h 94902"/>
                <a:gd name="connsiteX13" fmla="*/ 8842 w 144269"/>
                <a:gd name="connsiteY13" fmla="*/ 61457 h 94902"/>
                <a:gd name="connsiteX14" fmla="*/ 12 w 144269"/>
                <a:gd name="connsiteY14" fmla="*/ 11941 h 94902"/>
                <a:gd name="connsiteX15" fmla="*/ 8182 w 144269"/>
                <a:gd name="connsiteY15" fmla="*/ 2533 h 94902"/>
                <a:gd name="connsiteX16" fmla="*/ 27988 w 144269"/>
                <a:gd name="connsiteY16" fmla="*/ 57 h 94902"/>
                <a:gd name="connsiteX17" fmla="*/ 37809 w 144269"/>
                <a:gd name="connsiteY17" fmla="*/ 1460 h 94902"/>
                <a:gd name="connsiteX18" fmla="*/ 40450 w 144269"/>
                <a:gd name="connsiteY18" fmla="*/ 6081 h 94902"/>
                <a:gd name="connsiteX19" fmla="*/ 38057 w 144269"/>
                <a:gd name="connsiteY19" fmla="*/ 39257 h 94902"/>
                <a:gd name="connsiteX20" fmla="*/ 37974 w 144269"/>
                <a:gd name="connsiteY20" fmla="*/ 40248 h 94902"/>
                <a:gd name="connsiteX21" fmla="*/ 37066 w 144269"/>
                <a:gd name="connsiteY21" fmla="*/ 48583 h 94902"/>
                <a:gd name="connsiteX22" fmla="*/ 40202 w 144269"/>
                <a:gd name="connsiteY22" fmla="*/ 58816 h 94902"/>
                <a:gd name="connsiteX23" fmla="*/ 50106 w 144269"/>
                <a:gd name="connsiteY23" fmla="*/ 59889 h 94902"/>
                <a:gd name="connsiteX24" fmla="*/ 75607 w 144269"/>
                <a:gd name="connsiteY24" fmla="*/ 55102 h 94902"/>
                <a:gd name="connsiteX25" fmla="*/ 92855 w 144269"/>
                <a:gd name="connsiteY25" fmla="*/ 54112 h 94902"/>
                <a:gd name="connsiteX26" fmla="*/ 105977 w 144269"/>
                <a:gd name="connsiteY26" fmla="*/ 54112 h 94902"/>
                <a:gd name="connsiteX27" fmla="*/ 130570 w 144269"/>
                <a:gd name="connsiteY27" fmla="*/ 52957 h 94902"/>
                <a:gd name="connsiteX28" fmla="*/ 141381 w 144269"/>
                <a:gd name="connsiteY28" fmla="*/ 52957 h 94902"/>
                <a:gd name="connsiteX29" fmla="*/ 143939 w 144269"/>
                <a:gd name="connsiteY29" fmla="*/ 52709 h 9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44269" h="94902">
                  <a:moveTo>
                    <a:pt x="143774" y="52627"/>
                  </a:moveTo>
                  <a:lnTo>
                    <a:pt x="144269" y="59972"/>
                  </a:lnTo>
                  <a:cubicBezTo>
                    <a:pt x="143444" y="59972"/>
                    <a:pt x="142619" y="60054"/>
                    <a:pt x="141793" y="60137"/>
                  </a:cubicBezTo>
                  <a:cubicBezTo>
                    <a:pt x="138822" y="60467"/>
                    <a:pt x="135769" y="60797"/>
                    <a:pt x="132798" y="61127"/>
                  </a:cubicBezTo>
                  <a:cubicBezTo>
                    <a:pt x="120996" y="62695"/>
                    <a:pt x="109360" y="62695"/>
                    <a:pt x="97559" y="63190"/>
                  </a:cubicBezTo>
                  <a:cubicBezTo>
                    <a:pt x="91369" y="63520"/>
                    <a:pt x="85180" y="63108"/>
                    <a:pt x="78990" y="63273"/>
                  </a:cubicBezTo>
                  <a:cubicBezTo>
                    <a:pt x="72636" y="63520"/>
                    <a:pt x="66033" y="63273"/>
                    <a:pt x="59926" y="64841"/>
                  </a:cubicBezTo>
                  <a:cubicBezTo>
                    <a:pt x="54975" y="66161"/>
                    <a:pt x="50188" y="69462"/>
                    <a:pt x="45897" y="72846"/>
                  </a:cubicBezTo>
                  <a:cubicBezTo>
                    <a:pt x="40368" y="77302"/>
                    <a:pt x="42761" y="83904"/>
                    <a:pt x="43669" y="89599"/>
                  </a:cubicBezTo>
                  <a:cubicBezTo>
                    <a:pt x="44246" y="93312"/>
                    <a:pt x="43916" y="95128"/>
                    <a:pt x="40285" y="94880"/>
                  </a:cubicBezTo>
                  <a:cubicBezTo>
                    <a:pt x="34095" y="94550"/>
                    <a:pt x="27823" y="94798"/>
                    <a:pt x="21881" y="93312"/>
                  </a:cubicBezTo>
                  <a:cubicBezTo>
                    <a:pt x="21386" y="93147"/>
                    <a:pt x="20809" y="92982"/>
                    <a:pt x="20313" y="92570"/>
                  </a:cubicBezTo>
                  <a:cubicBezTo>
                    <a:pt x="18085" y="91167"/>
                    <a:pt x="15857" y="88278"/>
                    <a:pt x="15032" y="85720"/>
                  </a:cubicBezTo>
                  <a:cubicBezTo>
                    <a:pt x="12308" y="77880"/>
                    <a:pt x="10080" y="69710"/>
                    <a:pt x="8842" y="61457"/>
                  </a:cubicBezTo>
                  <a:cubicBezTo>
                    <a:pt x="6366" y="44869"/>
                    <a:pt x="-318" y="29106"/>
                    <a:pt x="12" y="11941"/>
                  </a:cubicBezTo>
                  <a:cubicBezTo>
                    <a:pt x="177" y="4266"/>
                    <a:pt x="1002" y="2945"/>
                    <a:pt x="8182" y="2533"/>
                  </a:cubicBezTo>
                  <a:cubicBezTo>
                    <a:pt x="14784" y="2120"/>
                    <a:pt x="21386" y="552"/>
                    <a:pt x="27988" y="57"/>
                  </a:cubicBezTo>
                  <a:cubicBezTo>
                    <a:pt x="31207" y="-191"/>
                    <a:pt x="34673" y="387"/>
                    <a:pt x="37809" y="1460"/>
                  </a:cubicBezTo>
                  <a:cubicBezTo>
                    <a:pt x="39047" y="1872"/>
                    <a:pt x="40533" y="4513"/>
                    <a:pt x="40450" y="6081"/>
                  </a:cubicBezTo>
                  <a:cubicBezTo>
                    <a:pt x="39872" y="17140"/>
                    <a:pt x="38965" y="28199"/>
                    <a:pt x="38057" y="39257"/>
                  </a:cubicBezTo>
                  <a:cubicBezTo>
                    <a:pt x="38057" y="39587"/>
                    <a:pt x="38057" y="39917"/>
                    <a:pt x="37974" y="40248"/>
                  </a:cubicBezTo>
                  <a:cubicBezTo>
                    <a:pt x="37644" y="43053"/>
                    <a:pt x="36736" y="45859"/>
                    <a:pt x="37066" y="48583"/>
                  </a:cubicBezTo>
                  <a:cubicBezTo>
                    <a:pt x="37397" y="52214"/>
                    <a:pt x="37974" y="56918"/>
                    <a:pt x="40202" y="58816"/>
                  </a:cubicBezTo>
                  <a:cubicBezTo>
                    <a:pt x="42431" y="60714"/>
                    <a:pt x="47465" y="61292"/>
                    <a:pt x="50106" y="59889"/>
                  </a:cubicBezTo>
                  <a:cubicBezTo>
                    <a:pt x="58358" y="55763"/>
                    <a:pt x="66281" y="53287"/>
                    <a:pt x="75607" y="55102"/>
                  </a:cubicBezTo>
                  <a:cubicBezTo>
                    <a:pt x="81136" y="56175"/>
                    <a:pt x="87078" y="54360"/>
                    <a:pt x="92855" y="54112"/>
                  </a:cubicBezTo>
                  <a:cubicBezTo>
                    <a:pt x="97229" y="53865"/>
                    <a:pt x="101603" y="54195"/>
                    <a:pt x="105977" y="54112"/>
                  </a:cubicBezTo>
                  <a:cubicBezTo>
                    <a:pt x="114147" y="53782"/>
                    <a:pt x="122399" y="52462"/>
                    <a:pt x="130570" y="52957"/>
                  </a:cubicBezTo>
                  <a:cubicBezTo>
                    <a:pt x="134201" y="53204"/>
                    <a:pt x="137832" y="53204"/>
                    <a:pt x="141381" y="52957"/>
                  </a:cubicBezTo>
                  <a:cubicBezTo>
                    <a:pt x="142206" y="52957"/>
                    <a:pt x="143114" y="52792"/>
                    <a:pt x="143939" y="5270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1" name="フリーフォーム: 図形 180">
              <a:extLst>
                <a:ext uri="{FF2B5EF4-FFF2-40B4-BE49-F238E27FC236}">
                  <a16:creationId xmlns:a16="http://schemas.microsoft.com/office/drawing/2014/main" id="{E5191550-75D8-8A76-B1EC-7F54F3A2BC4E}"/>
                </a:ext>
              </a:extLst>
            </p:cNvPr>
            <p:cNvSpPr/>
            <p:nvPr/>
          </p:nvSpPr>
          <p:spPr>
            <a:xfrm>
              <a:off x="2829408" y="834302"/>
              <a:ext cx="166956" cy="208757"/>
            </a:xfrm>
            <a:custGeom>
              <a:avLst/>
              <a:gdLst>
                <a:gd name="connsiteX0" fmla="*/ 166957 w 166956"/>
                <a:gd name="connsiteY0" fmla="*/ 204961 h 208757"/>
                <a:gd name="connsiteX1" fmla="*/ 155651 w 166956"/>
                <a:gd name="connsiteY1" fmla="*/ 208757 h 208757"/>
                <a:gd name="connsiteX2" fmla="*/ 145995 w 166956"/>
                <a:gd name="connsiteY2" fmla="*/ 194893 h 208757"/>
                <a:gd name="connsiteX3" fmla="*/ 142776 w 166956"/>
                <a:gd name="connsiteY3" fmla="*/ 194233 h 208757"/>
                <a:gd name="connsiteX4" fmla="*/ 142941 w 166956"/>
                <a:gd name="connsiteY4" fmla="*/ 197781 h 208757"/>
                <a:gd name="connsiteX5" fmla="*/ 132378 w 166956"/>
                <a:gd name="connsiteY5" fmla="*/ 200587 h 208757"/>
                <a:gd name="connsiteX6" fmla="*/ 130727 w 166956"/>
                <a:gd name="connsiteY6" fmla="*/ 197534 h 208757"/>
                <a:gd name="connsiteX7" fmla="*/ 99037 w 166956"/>
                <a:gd name="connsiteY7" fmla="*/ 168402 h 208757"/>
                <a:gd name="connsiteX8" fmla="*/ 56453 w 166956"/>
                <a:gd name="connsiteY8" fmla="*/ 143891 h 208757"/>
                <a:gd name="connsiteX9" fmla="*/ 33758 w 166956"/>
                <a:gd name="connsiteY9" fmla="*/ 127963 h 208757"/>
                <a:gd name="connsiteX10" fmla="*/ 18243 w 166956"/>
                <a:gd name="connsiteY10" fmla="*/ 102628 h 208757"/>
                <a:gd name="connsiteX11" fmla="*/ 6689 w 166956"/>
                <a:gd name="connsiteY11" fmla="*/ 82243 h 208757"/>
                <a:gd name="connsiteX12" fmla="*/ 4461 w 166956"/>
                <a:gd name="connsiteY12" fmla="*/ 41640 h 208757"/>
                <a:gd name="connsiteX13" fmla="*/ 1820 w 166956"/>
                <a:gd name="connsiteY13" fmla="*/ 23979 h 208757"/>
                <a:gd name="connsiteX14" fmla="*/ 4 w 166956"/>
                <a:gd name="connsiteY14" fmla="*/ 9042 h 208757"/>
                <a:gd name="connsiteX15" fmla="*/ 2068 w 166956"/>
                <a:gd name="connsiteY15" fmla="*/ 5576 h 208757"/>
                <a:gd name="connsiteX16" fmla="*/ 12879 w 166956"/>
                <a:gd name="connsiteY16" fmla="*/ 294 h 208757"/>
                <a:gd name="connsiteX17" fmla="*/ 21379 w 166956"/>
                <a:gd name="connsiteY17" fmla="*/ 6649 h 208757"/>
                <a:gd name="connsiteX18" fmla="*/ 29879 w 166956"/>
                <a:gd name="connsiteY18" fmla="*/ 56577 h 208757"/>
                <a:gd name="connsiteX19" fmla="*/ 57361 w 166956"/>
                <a:gd name="connsiteY19" fmla="*/ 95860 h 208757"/>
                <a:gd name="connsiteX20" fmla="*/ 71473 w 166956"/>
                <a:gd name="connsiteY20" fmla="*/ 115832 h 208757"/>
                <a:gd name="connsiteX21" fmla="*/ 87401 w 166956"/>
                <a:gd name="connsiteY21" fmla="*/ 133163 h 208757"/>
                <a:gd name="connsiteX22" fmla="*/ 124785 w 166956"/>
                <a:gd name="connsiteY22" fmla="*/ 165183 h 208757"/>
                <a:gd name="connsiteX23" fmla="*/ 139640 w 166956"/>
                <a:gd name="connsiteY23" fmla="*/ 177067 h 208757"/>
                <a:gd name="connsiteX24" fmla="*/ 166957 w 166956"/>
                <a:gd name="connsiteY24" fmla="*/ 205044 h 208757"/>
                <a:gd name="connsiteX25" fmla="*/ 91857 w 166956"/>
                <a:gd name="connsiteY25" fmla="*/ 149998 h 208757"/>
                <a:gd name="connsiteX26" fmla="*/ 89051 w 166956"/>
                <a:gd name="connsiteY26" fmla="*/ 146862 h 208757"/>
                <a:gd name="connsiteX27" fmla="*/ 82119 w 166956"/>
                <a:gd name="connsiteY27" fmla="*/ 141993 h 208757"/>
                <a:gd name="connsiteX28" fmla="*/ 58764 w 166956"/>
                <a:gd name="connsiteY28" fmla="*/ 119133 h 208757"/>
                <a:gd name="connsiteX29" fmla="*/ 44074 w 166956"/>
                <a:gd name="connsiteY29" fmla="*/ 100152 h 208757"/>
                <a:gd name="connsiteX30" fmla="*/ 23195 w 166956"/>
                <a:gd name="connsiteY30" fmla="*/ 69204 h 208757"/>
                <a:gd name="connsiteX31" fmla="*/ 19481 w 166956"/>
                <a:gd name="connsiteY31" fmla="*/ 64830 h 208757"/>
                <a:gd name="connsiteX32" fmla="*/ 17665 w 166956"/>
                <a:gd name="connsiteY32" fmla="*/ 71102 h 208757"/>
                <a:gd name="connsiteX33" fmla="*/ 33180 w 166956"/>
                <a:gd name="connsiteY33" fmla="*/ 105021 h 208757"/>
                <a:gd name="connsiteX34" fmla="*/ 43414 w 166956"/>
                <a:gd name="connsiteY34" fmla="*/ 118803 h 208757"/>
                <a:gd name="connsiteX35" fmla="*/ 67347 w 166956"/>
                <a:gd name="connsiteY35" fmla="*/ 139187 h 208757"/>
                <a:gd name="connsiteX36" fmla="*/ 86740 w 166956"/>
                <a:gd name="connsiteY36" fmla="*/ 150823 h 208757"/>
                <a:gd name="connsiteX37" fmla="*/ 91775 w 166956"/>
                <a:gd name="connsiteY37" fmla="*/ 149998 h 208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956" h="208757">
                  <a:moveTo>
                    <a:pt x="166957" y="204961"/>
                  </a:moveTo>
                  <a:lnTo>
                    <a:pt x="155651" y="208757"/>
                  </a:lnTo>
                  <a:cubicBezTo>
                    <a:pt x="152515" y="204053"/>
                    <a:pt x="149379" y="199349"/>
                    <a:pt x="145995" y="194893"/>
                  </a:cubicBezTo>
                  <a:cubicBezTo>
                    <a:pt x="145500" y="194150"/>
                    <a:pt x="143849" y="194398"/>
                    <a:pt x="142776" y="194233"/>
                  </a:cubicBezTo>
                  <a:cubicBezTo>
                    <a:pt x="142859" y="195388"/>
                    <a:pt x="142611" y="196791"/>
                    <a:pt x="142941" y="197781"/>
                  </a:cubicBezTo>
                  <a:lnTo>
                    <a:pt x="132378" y="200587"/>
                  </a:lnTo>
                  <a:cubicBezTo>
                    <a:pt x="131800" y="199597"/>
                    <a:pt x="131305" y="198607"/>
                    <a:pt x="130727" y="197534"/>
                  </a:cubicBezTo>
                  <a:cubicBezTo>
                    <a:pt x="123217" y="183092"/>
                    <a:pt x="110838" y="176159"/>
                    <a:pt x="99037" y="168402"/>
                  </a:cubicBezTo>
                  <a:cubicBezTo>
                    <a:pt x="85337" y="159406"/>
                    <a:pt x="70483" y="152309"/>
                    <a:pt x="56453" y="143891"/>
                  </a:cubicBezTo>
                  <a:cubicBezTo>
                    <a:pt x="48613" y="139187"/>
                    <a:pt x="40855" y="133905"/>
                    <a:pt x="33758" y="127963"/>
                  </a:cubicBezTo>
                  <a:cubicBezTo>
                    <a:pt x="26083" y="121526"/>
                    <a:pt x="22699" y="111706"/>
                    <a:pt x="18243" y="102628"/>
                  </a:cubicBezTo>
                  <a:cubicBezTo>
                    <a:pt x="14777" y="95530"/>
                    <a:pt x="7432" y="89423"/>
                    <a:pt x="6689" y="82243"/>
                  </a:cubicBezTo>
                  <a:cubicBezTo>
                    <a:pt x="5286" y="68957"/>
                    <a:pt x="1407" y="55670"/>
                    <a:pt x="4461" y="41640"/>
                  </a:cubicBezTo>
                  <a:cubicBezTo>
                    <a:pt x="5699" y="36276"/>
                    <a:pt x="2728" y="29839"/>
                    <a:pt x="1820" y="23979"/>
                  </a:cubicBezTo>
                  <a:cubicBezTo>
                    <a:pt x="1077" y="19028"/>
                    <a:pt x="417" y="13994"/>
                    <a:pt x="4" y="9042"/>
                  </a:cubicBezTo>
                  <a:cubicBezTo>
                    <a:pt x="-78" y="7887"/>
                    <a:pt x="995" y="6153"/>
                    <a:pt x="2068" y="5576"/>
                  </a:cubicBezTo>
                  <a:cubicBezTo>
                    <a:pt x="5534" y="3595"/>
                    <a:pt x="9165" y="1697"/>
                    <a:pt x="12879" y="294"/>
                  </a:cubicBezTo>
                  <a:cubicBezTo>
                    <a:pt x="16675" y="-1191"/>
                    <a:pt x="22617" y="3265"/>
                    <a:pt x="21379" y="6649"/>
                  </a:cubicBezTo>
                  <a:cubicBezTo>
                    <a:pt x="14942" y="25217"/>
                    <a:pt x="23112" y="40897"/>
                    <a:pt x="29879" y="56577"/>
                  </a:cubicBezTo>
                  <a:cubicBezTo>
                    <a:pt x="36399" y="71597"/>
                    <a:pt x="46797" y="83811"/>
                    <a:pt x="57361" y="95860"/>
                  </a:cubicBezTo>
                  <a:cubicBezTo>
                    <a:pt x="62643" y="101885"/>
                    <a:pt x="66439" y="109477"/>
                    <a:pt x="71473" y="115832"/>
                  </a:cubicBezTo>
                  <a:cubicBezTo>
                    <a:pt x="76342" y="122021"/>
                    <a:pt x="81211" y="128706"/>
                    <a:pt x="87401" y="133163"/>
                  </a:cubicBezTo>
                  <a:cubicBezTo>
                    <a:pt x="100770" y="142736"/>
                    <a:pt x="113644" y="152557"/>
                    <a:pt x="124785" y="165183"/>
                  </a:cubicBezTo>
                  <a:cubicBezTo>
                    <a:pt x="128994" y="169970"/>
                    <a:pt x="134028" y="174756"/>
                    <a:pt x="139640" y="177067"/>
                  </a:cubicBezTo>
                  <a:cubicBezTo>
                    <a:pt x="152680" y="182514"/>
                    <a:pt x="160437" y="192665"/>
                    <a:pt x="166957" y="205044"/>
                  </a:cubicBezTo>
                  <a:close/>
                  <a:moveTo>
                    <a:pt x="91857" y="149998"/>
                  </a:moveTo>
                  <a:cubicBezTo>
                    <a:pt x="90949" y="148925"/>
                    <a:pt x="90124" y="147687"/>
                    <a:pt x="89051" y="146862"/>
                  </a:cubicBezTo>
                  <a:cubicBezTo>
                    <a:pt x="87071" y="145294"/>
                    <a:pt x="84842" y="143974"/>
                    <a:pt x="82119" y="141993"/>
                  </a:cubicBezTo>
                  <a:cubicBezTo>
                    <a:pt x="72381" y="136629"/>
                    <a:pt x="65118" y="128541"/>
                    <a:pt x="58764" y="119133"/>
                  </a:cubicBezTo>
                  <a:cubicBezTo>
                    <a:pt x="54225" y="112448"/>
                    <a:pt x="49933" y="105186"/>
                    <a:pt x="44074" y="100152"/>
                  </a:cubicBezTo>
                  <a:cubicBezTo>
                    <a:pt x="34253" y="91734"/>
                    <a:pt x="28064" y="81171"/>
                    <a:pt x="23195" y="69204"/>
                  </a:cubicBezTo>
                  <a:cubicBezTo>
                    <a:pt x="22452" y="67471"/>
                    <a:pt x="20719" y="66316"/>
                    <a:pt x="19481" y="64830"/>
                  </a:cubicBezTo>
                  <a:cubicBezTo>
                    <a:pt x="18821" y="66976"/>
                    <a:pt x="17005" y="69617"/>
                    <a:pt x="17665" y="71102"/>
                  </a:cubicBezTo>
                  <a:cubicBezTo>
                    <a:pt x="22534" y="82574"/>
                    <a:pt x="27569" y="93962"/>
                    <a:pt x="33180" y="105021"/>
                  </a:cubicBezTo>
                  <a:cubicBezTo>
                    <a:pt x="35821" y="110138"/>
                    <a:pt x="39370" y="114924"/>
                    <a:pt x="43414" y="118803"/>
                  </a:cubicBezTo>
                  <a:cubicBezTo>
                    <a:pt x="51006" y="126065"/>
                    <a:pt x="59094" y="132915"/>
                    <a:pt x="67347" y="139187"/>
                  </a:cubicBezTo>
                  <a:cubicBezTo>
                    <a:pt x="73371" y="143726"/>
                    <a:pt x="80138" y="147275"/>
                    <a:pt x="86740" y="150823"/>
                  </a:cubicBezTo>
                  <a:cubicBezTo>
                    <a:pt x="87978" y="151484"/>
                    <a:pt x="90042" y="150328"/>
                    <a:pt x="91775" y="14999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2" name="フリーフォーム: 図形 181">
              <a:extLst>
                <a:ext uri="{FF2B5EF4-FFF2-40B4-BE49-F238E27FC236}">
                  <a16:creationId xmlns:a16="http://schemas.microsoft.com/office/drawing/2014/main" id="{ABF455AE-1313-3838-FA70-891E1183B468}"/>
                </a:ext>
              </a:extLst>
            </p:cNvPr>
            <p:cNvSpPr/>
            <p:nvPr/>
          </p:nvSpPr>
          <p:spPr>
            <a:xfrm>
              <a:off x="2904182" y="579761"/>
              <a:ext cx="45307" cy="9608"/>
            </a:xfrm>
            <a:custGeom>
              <a:avLst/>
              <a:gdLst>
                <a:gd name="connsiteX0" fmla="*/ 45307 w 45307"/>
                <a:gd name="connsiteY0" fmla="*/ 3292 h 9608"/>
                <a:gd name="connsiteX1" fmla="*/ 40191 w 45307"/>
                <a:gd name="connsiteY1" fmla="*/ 5273 h 9608"/>
                <a:gd name="connsiteX2" fmla="*/ 7262 w 45307"/>
                <a:gd name="connsiteY2" fmla="*/ 9234 h 9608"/>
                <a:gd name="connsiteX3" fmla="*/ 3054 w 45307"/>
                <a:gd name="connsiteY3" fmla="*/ 9234 h 9608"/>
                <a:gd name="connsiteX4" fmla="*/ 0 w 45307"/>
                <a:gd name="connsiteY4" fmla="*/ 6758 h 9608"/>
                <a:gd name="connsiteX5" fmla="*/ 2806 w 45307"/>
                <a:gd name="connsiteY5" fmla="*/ 4117 h 9608"/>
                <a:gd name="connsiteX6" fmla="*/ 17743 w 45307"/>
                <a:gd name="connsiteY6" fmla="*/ 74 h 9608"/>
                <a:gd name="connsiteX7" fmla="*/ 39778 w 45307"/>
                <a:gd name="connsiteY7" fmla="*/ 239 h 9608"/>
                <a:gd name="connsiteX8" fmla="*/ 45307 w 45307"/>
                <a:gd name="connsiteY8" fmla="*/ 3292 h 9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307" h="9608">
                  <a:moveTo>
                    <a:pt x="45307" y="3292"/>
                  </a:moveTo>
                  <a:cubicBezTo>
                    <a:pt x="43574" y="3952"/>
                    <a:pt x="41924" y="5273"/>
                    <a:pt x="40191" y="5273"/>
                  </a:cubicBezTo>
                  <a:cubicBezTo>
                    <a:pt x="29050" y="5108"/>
                    <a:pt x="17908" y="4035"/>
                    <a:pt x="7262" y="9234"/>
                  </a:cubicBezTo>
                  <a:cubicBezTo>
                    <a:pt x="6107" y="9812"/>
                    <a:pt x="4374" y="9647"/>
                    <a:pt x="3054" y="9234"/>
                  </a:cubicBezTo>
                  <a:cubicBezTo>
                    <a:pt x="1898" y="8904"/>
                    <a:pt x="990" y="7666"/>
                    <a:pt x="0" y="6758"/>
                  </a:cubicBezTo>
                  <a:cubicBezTo>
                    <a:pt x="908" y="5851"/>
                    <a:pt x="1733" y="4448"/>
                    <a:pt x="2806" y="4117"/>
                  </a:cubicBezTo>
                  <a:cubicBezTo>
                    <a:pt x="7758" y="2632"/>
                    <a:pt x="12792" y="1394"/>
                    <a:pt x="17743" y="74"/>
                  </a:cubicBezTo>
                  <a:cubicBezTo>
                    <a:pt x="25913" y="74"/>
                    <a:pt x="32846" y="-174"/>
                    <a:pt x="39778" y="239"/>
                  </a:cubicBezTo>
                  <a:cubicBezTo>
                    <a:pt x="41676" y="321"/>
                    <a:pt x="43409" y="2219"/>
                    <a:pt x="45307" y="329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3" name="フリーフォーム: 図形 182">
              <a:extLst>
                <a:ext uri="{FF2B5EF4-FFF2-40B4-BE49-F238E27FC236}">
                  <a16:creationId xmlns:a16="http://schemas.microsoft.com/office/drawing/2014/main" id="{8CF4AF8D-F9AD-A996-076E-EE22EF426793}"/>
                </a:ext>
              </a:extLst>
            </p:cNvPr>
            <p:cNvSpPr/>
            <p:nvPr/>
          </p:nvSpPr>
          <p:spPr>
            <a:xfrm>
              <a:off x="2881051" y="670845"/>
              <a:ext cx="26767" cy="69587"/>
            </a:xfrm>
            <a:custGeom>
              <a:avLst/>
              <a:gdLst>
                <a:gd name="connsiteX0" fmla="*/ 26762 w 26767"/>
                <a:gd name="connsiteY0" fmla="*/ 58364 h 69587"/>
                <a:gd name="connsiteX1" fmla="*/ 25771 w 26767"/>
                <a:gd name="connsiteY1" fmla="*/ 62490 h 69587"/>
                <a:gd name="connsiteX2" fmla="*/ 25689 w 26767"/>
                <a:gd name="connsiteY2" fmla="*/ 66947 h 69587"/>
                <a:gd name="connsiteX3" fmla="*/ 13805 w 26767"/>
                <a:gd name="connsiteY3" fmla="*/ 69588 h 69587"/>
                <a:gd name="connsiteX4" fmla="*/ 12814 w 26767"/>
                <a:gd name="connsiteY4" fmla="*/ 64636 h 69587"/>
                <a:gd name="connsiteX5" fmla="*/ 7120 w 26767"/>
                <a:gd name="connsiteY5" fmla="*/ 30882 h 69587"/>
                <a:gd name="connsiteX6" fmla="*/ 518 w 26767"/>
                <a:gd name="connsiteY6" fmla="*/ 5464 h 69587"/>
                <a:gd name="connsiteX7" fmla="*/ 3489 w 26767"/>
                <a:gd name="connsiteY7" fmla="*/ 17 h 69587"/>
                <a:gd name="connsiteX8" fmla="*/ 18179 w 26767"/>
                <a:gd name="connsiteY8" fmla="*/ 17 h 69587"/>
                <a:gd name="connsiteX9" fmla="*/ 22470 w 26767"/>
                <a:gd name="connsiteY9" fmla="*/ 6785 h 69587"/>
                <a:gd name="connsiteX10" fmla="*/ 23130 w 26767"/>
                <a:gd name="connsiteY10" fmla="*/ 11241 h 69587"/>
                <a:gd name="connsiteX11" fmla="*/ 26762 w 26767"/>
                <a:gd name="connsiteY11" fmla="*/ 58364 h 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767" h="69587">
                  <a:moveTo>
                    <a:pt x="26762" y="58364"/>
                  </a:moveTo>
                  <a:cubicBezTo>
                    <a:pt x="26844" y="59684"/>
                    <a:pt x="26101" y="61087"/>
                    <a:pt x="25771" y="62490"/>
                  </a:cubicBezTo>
                  <a:cubicBezTo>
                    <a:pt x="25441" y="63976"/>
                    <a:pt x="25359" y="65544"/>
                    <a:pt x="25689" y="66947"/>
                  </a:cubicBezTo>
                  <a:lnTo>
                    <a:pt x="13805" y="69588"/>
                  </a:lnTo>
                  <a:cubicBezTo>
                    <a:pt x="13475" y="67937"/>
                    <a:pt x="13145" y="66287"/>
                    <a:pt x="12814" y="64636"/>
                  </a:cubicBezTo>
                  <a:cubicBezTo>
                    <a:pt x="10669" y="53412"/>
                    <a:pt x="9348" y="42106"/>
                    <a:pt x="7120" y="30882"/>
                  </a:cubicBezTo>
                  <a:cubicBezTo>
                    <a:pt x="5387" y="22300"/>
                    <a:pt x="3076" y="13799"/>
                    <a:pt x="518" y="5464"/>
                  </a:cubicBezTo>
                  <a:cubicBezTo>
                    <a:pt x="-555" y="1833"/>
                    <a:pt x="-142" y="100"/>
                    <a:pt x="3489" y="17"/>
                  </a:cubicBezTo>
                  <a:cubicBezTo>
                    <a:pt x="8441" y="-65"/>
                    <a:pt x="13310" y="182"/>
                    <a:pt x="18179" y="17"/>
                  </a:cubicBezTo>
                  <a:cubicBezTo>
                    <a:pt x="23213" y="-148"/>
                    <a:pt x="24038" y="2163"/>
                    <a:pt x="22470" y="6785"/>
                  </a:cubicBezTo>
                  <a:cubicBezTo>
                    <a:pt x="22058" y="8023"/>
                    <a:pt x="22883" y="9756"/>
                    <a:pt x="23130" y="11241"/>
                  </a:cubicBezTo>
                  <a:cubicBezTo>
                    <a:pt x="24368" y="27829"/>
                    <a:pt x="25606" y="43097"/>
                    <a:pt x="26762" y="58364"/>
                  </a:cubicBezTo>
                  <a:close/>
                </a:path>
              </a:pathLst>
            </a:custGeom>
            <a:solidFill>
              <a:srgbClr val="F7F8F8"/>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4" name="フリーフォーム: 図形 183">
              <a:extLst>
                <a:ext uri="{FF2B5EF4-FFF2-40B4-BE49-F238E27FC236}">
                  <a16:creationId xmlns:a16="http://schemas.microsoft.com/office/drawing/2014/main" id="{5319F646-241F-7BE9-9988-645BF41B6F92}"/>
                </a:ext>
              </a:extLst>
            </p:cNvPr>
            <p:cNvSpPr/>
            <p:nvPr/>
          </p:nvSpPr>
          <p:spPr>
            <a:xfrm>
              <a:off x="2805892" y="637585"/>
              <a:ext cx="95071" cy="190605"/>
            </a:xfrm>
            <a:custGeom>
              <a:avLst/>
              <a:gdLst>
                <a:gd name="connsiteX0" fmla="*/ 95071 w 95071"/>
                <a:gd name="connsiteY0" fmla="*/ 190491 h 190605"/>
                <a:gd name="connsiteX1" fmla="*/ 90532 w 95071"/>
                <a:gd name="connsiteY1" fmla="*/ 190161 h 190605"/>
                <a:gd name="connsiteX2" fmla="*/ 63216 w 95071"/>
                <a:gd name="connsiteY2" fmla="*/ 172335 h 190605"/>
                <a:gd name="connsiteX3" fmla="*/ 32268 w 95071"/>
                <a:gd name="connsiteY3" fmla="*/ 137508 h 190605"/>
                <a:gd name="connsiteX4" fmla="*/ 15020 w 95071"/>
                <a:gd name="connsiteY4" fmla="*/ 101196 h 190605"/>
                <a:gd name="connsiteX5" fmla="*/ 4457 w 95071"/>
                <a:gd name="connsiteY5" fmla="*/ 73963 h 190605"/>
                <a:gd name="connsiteX6" fmla="*/ 5199 w 95071"/>
                <a:gd name="connsiteY6" fmla="*/ 27912 h 190605"/>
                <a:gd name="connsiteX7" fmla="*/ 30618 w 95071"/>
                <a:gd name="connsiteY7" fmla="*/ 1834 h 190605"/>
                <a:gd name="connsiteX8" fmla="*/ 52900 w 95071"/>
                <a:gd name="connsiteY8" fmla="*/ 7858 h 190605"/>
                <a:gd name="connsiteX9" fmla="*/ 58842 w 95071"/>
                <a:gd name="connsiteY9" fmla="*/ 19412 h 190605"/>
                <a:gd name="connsiteX10" fmla="*/ 70148 w 95071"/>
                <a:gd name="connsiteY10" fmla="*/ 74375 h 190605"/>
                <a:gd name="connsiteX11" fmla="*/ 79886 w 95071"/>
                <a:gd name="connsiteY11" fmla="*/ 116794 h 190605"/>
                <a:gd name="connsiteX12" fmla="*/ 87314 w 95071"/>
                <a:gd name="connsiteY12" fmla="*/ 154344 h 190605"/>
                <a:gd name="connsiteX13" fmla="*/ 94494 w 95071"/>
                <a:gd name="connsiteY13" fmla="*/ 185374 h 190605"/>
                <a:gd name="connsiteX14" fmla="*/ 95071 w 95071"/>
                <a:gd name="connsiteY14" fmla="*/ 190326 h 190605"/>
                <a:gd name="connsiteX15" fmla="*/ 74852 w 95071"/>
                <a:gd name="connsiteY15" fmla="*/ 140149 h 190605"/>
                <a:gd name="connsiteX16" fmla="*/ 75265 w 95071"/>
                <a:gd name="connsiteY16" fmla="*/ 125789 h 190605"/>
                <a:gd name="connsiteX17" fmla="*/ 70231 w 95071"/>
                <a:gd name="connsiteY17" fmla="*/ 110274 h 190605"/>
                <a:gd name="connsiteX18" fmla="*/ 60410 w 95071"/>
                <a:gd name="connsiteY18" fmla="*/ 70496 h 190605"/>
                <a:gd name="connsiteX19" fmla="*/ 52818 w 95071"/>
                <a:gd name="connsiteY19" fmla="*/ 35670 h 190605"/>
                <a:gd name="connsiteX20" fmla="*/ 46793 w 95071"/>
                <a:gd name="connsiteY20" fmla="*/ 28490 h 190605"/>
                <a:gd name="connsiteX21" fmla="*/ 40191 w 95071"/>
                <a:gd name="connsiteY21" fmla="*/ 32451 h 190605"/>
                <a:gd name="connsiteX22" fmla="*/ 38953 w 95071"/>
                <a:gd name="connsiteY22" fmla="*/ 42520 h 190605"/>
                <a:gd name="connsiteX23" fmla="*/ 51662 w 95071"/>
                <a:gd name="connsiteY23" fmla="*/ 85599 h 190605"/>
                <a:gd name="connsiteX24" fmla="*/ 51580 w 95071"/>
                <a:gd name="connsiteY24" fmla="*/ 90963 h 190605"/>
                <a:gd name="connsiteX25" fmla="*/ 48113 w 95071"/>
                <a:gd name="connsiteY25" fmla="*/ 88240 h 190605"/>
                <a:gd name="connsiteX26" fmla="*/ 36807 w 95071"/>
                <a:gd name="connsiteY26" fmla="*/ 77759 h 190605"/>
                <a:gd name="connsiteX27" fmla="*/ 26244 w 95071"/>
                <a:gd name="connsiteY27" fmla="*/ 76356 h 190605"/>
                <a:gd name="connsiteX28" fmla="*/ 23768 w 95071"/>
                <a:gd name="connsiteY28" fmla="*/ 81968 h 190605"/>
                <a:gd name="connsiteX29" fmla="*/ 29875 w 95071"/>
                <a:gd name="connsiteY29" fmla="*/ 91293 h 190605"/>
                <a:gd name="connsiteX30" fmla="*/ 55541 w 95071"/>
                <a:gd name="connsiteY30" fmla="*/ 116216 h 190605"/>
                <a:gd name="connsiteX31" fmla="*/ 62473 w 95071"/>
                <a:gd name="connsiteY31" fmla="*/ 135280 h 190605"/>
                <a:gd name="connsiteX32" fmla="*/ 67672 w 95071"/>
                <a:gd name="connsiteY32" fmla="*/ 141965 h 190605"/>
                <a:gd name="connsiteX33" fmla="*/ 74935 w 95071"/>
                <a:gd name="connsiteY33" fmla="*/ 140232 h 1906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95071" h="190605">
                  <a:moveTo>
                    <a:pt x="95071" y="190491"/>
                  </a:moveTo>
                  <a:cubicBezTo>
                    <a:pt x="93503" y="190491"/>
                    <a:pt x="91688" y="190903"/>
                    <a:pt x="90532" y="190161"/>
                  </a:cubicBezTo>
                  <a:cubicBezTo>
                    <a:pt x="81289" y="184466"/>
                    <a:pt x="71139" y="179762"/>
                    <a:pt x="63216" y="172335"/>
                  </a:cubicBezTo>
                  <a:cubicBezTo>
                    <a:pt x="51910" y="161854"/>
                    <a:pt x="41016" y="150383"/>
                    <a:pt x="32268" y="137508"/>
                  </a:cubicBezTo>
                  <a:cubicBezTo>
                    <a:pt x="24841" y="126697"/>
                    <a:pt x="20632" y="113410"/>
                    <a:pt x="15020" y="101196"/>
                  </a:cubicBezTo>
                  <a:cubicBezTo>
                    <a:pt x="11059" y="91706"/>
                    <a:pt x="7758" y="82875"/>
                    <a:pt x="4457" y="73963"/>
                  </a:cubicBezTo>
                  <a:cubicBezTo>
                    <a:pt x="-1320" y="58530"/>
                    <a:pt x="-1898" y="43097"/>
                    <a:pt x="5199" y="27912"/>
                  </a:cubicBezTo>
                  <a:cubicBezTo>
                    <a:pt x="10811" y="16028"/>
                    <a:pt x="19889" y="7446"/>
                    <a:pt x="30618" y="1834"/>
                  </a:cubicBezTo>
                  <a:cubicBezTo>
                    <a:pt x="38623" y="-2375"/>
                    <a:pt x="47206" y="1091"/>
                    <a:pt x="52900" y="7858"/>
                  </a:cubicBezTo>
                  <a:cubicBezTo>
                    <a:pt x="55623" y="11159"/>
                    <a:pt x="57769" y="15121"/>
                    <a:pt x="58842" y="19412"/>
                  </a:cubicBezTo>
                  <a:cubicBezTo>
                    <a:pt x="63381" y="37486"/>
                    <a:pt x="66269" y="56054"/>
                    <a:pt x="70148" y="74375"/>
                  </a:cubicBezTo>
                  <a:cubicBezTo>
                    <a:pt x="73202" y="88570"/>
                    <a:pt x="76833" y="102682"/>
                    <a:pt x="79886" y="116794"/>
                  </a:cubicBezTo>
                  <a:cubicBezTo>
                    <a:pt x="82610" y="129256"/>
                    <a:pt x="84673" y="141882"/>
                    <a:pt x="87314" y="154344"/>
                  </a:cubicBezTo>
                  <a:cubicBezTo>
                    <a:pt x="89542" y="164742"/>
                    <a:pt x="92100" y="175058"/>
                    <a:pt x="94494" y="185374"/>
                  </a:cubicBezTo>
                  <a:cubicBezTo>
                    <a:pt x="94824" y="186942"/>
                    <a:pt x="94906" y="188675"/>
                    <a:pt x="95071" y="190326"/>
                  </a:cubicBezTo>
                  <a:close/>
                  <a:moveTo>
                    <a:pt x="74852" y="140149"/>
                  </a:moveTo>
                  <a:cubicBezTo>
                    <a:pt x="75925" y="135610"/>
                    <a:pt x="78401" y="131154"/>
                    <a:pt x="75265" y="125789"/>
                  </a:cubicBezTo>
                  <a:cubicBezTo>
                    <a:pt x="72624" y="121250"/>
                    <a:pt x="71551" y="115556"/>
                    <a:pt x="70231" y="110274"/>
                  </a:cubicBezTo>
                  <a:cubicBezTo>
                    <a:pt x="66847" y="97070"/>
                    <a:pt x="63546" y="83783"/>
                    <a:pt x="60410" y="70496"/>
                  </a:cubicBezTo>
                  <a:cubicBezTo>
                    <a:pt x="57769" y="58943"/>
                    <a:pt x="55706" y="47141"/>
                    <a:pt x="52818" y="35670"/>
                  </a:cubicBezTo>
                  <a:cubicBezTo>
                    <a:pt x="52075" y="32782"/>
                    <a:pt x="49351" y="29563"/>
                    <a:pt x="46793" y="28490"/>
                  </a:cubicBezTo>
                  <a:cubicBezTo>
                    <a:pt x="45225" y="27830"/>
                    <a:pt x="41264" y="30306"/>
                    <a:pt x="40191" y="32451"/>
                  </a:cubicBezTo>
                  <a:cubicBezTo>
                    <a:pt x="38788" y="35257"/>
                    <a:pt x="38128" y="39466"/>
                    <a:pt x="38953" y="42520"/>
                  </a:cubicBezTo>
                  <a:cubicBezTo>
                    <a:pt x="42914" y="56962"/>
                    <a:pt x="47453" y="71239"/>
                    <a:pt x="51662" y="85599"/>
                  </a:cubicBezTo>
                  <a:cubicBezTo>
                    <a:pt x="52157" y="87249"/>
                    <a:pt x="51662" y="89147"/>
                    <a:pt x="51580" y="90963"/>
                  </a:cubicBezTo>
                  <a:cubicBezTo>
                    <a:pt x="50424" y="90055"/>
                    <a:pt x="49186" y="89230"/>
                    <a:pt x="48113" y="88240"/>
                  </a:cubicBezTo>
                  <a:cubicBezTo>
                    <a:pt x="44317" y="84691"/>
                    <a:pt x="41016" y="80400"/>
                    <a:pt x="36807" y="77759"/>
                  </a:cubicBezTo>
                  <a:cubicBezTo>
                    <a:pt x="33919" y="75943"/>
                    <a:pt x="29710" y="76108"/>
                    <a:pt x="26244" y="76356"/>
                  </a:cubicBezTo>
                  <a:cubicBezTo>
                    <a:pt x="25253" y="76356"/>
                    <a:pt x="23273" y="80647"/>
                    <a:pt x="23768" y="81968"/>
                  </a:cubicBezTo>
                  <a:cubicBezTo>
                    <a:pt x="25088" y="85434"/>
                    <a:pt x="27152" y="89065"/>
                    <a:pt x="29875" y="91293"/>
                  </a:cubicBezTo>
                  <a:cubicBezTo>
                    <a:pt x="39118" y="98803"/>
                    <a:pt x="49516" y="105075"/>
                    <a:pt x="55541" y="116216"/>
                  </a:cubicBezTo>
                  <a:cubicBezTo>
                    <a:pt x="58677" y="121911"/>
                    <a:pt x="60080" y="128678"/>
                    <a:pt x="62473" y="135280"/>
                  </a:cubicBezTo>
                  <a:cubicBezTo>
                    <a:pt x="64371" y="137756"/>
                    <a:pt x="65609" y="140479"/>
                    <a:pt x="67672" y="141965"/>
                  </a:cubicBezTo>
                  <a:cubicBezTo>
                    <a:pt x="70148" y="143780"/>
                    <a:pt x="73944" y="144523"/>
                    <a:pt x="74935" y="14023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85" name="フリーフォーム: 図形 184">
              <a:extLst>
                <a:ext uri="{FF2B5EF4-FFF2-40B4-BE49-F238E27FC236}">
                  <a16:creationId xmlns:a16="http://schemas.microsoft.com/office/drawing/2014/main" id="{BDFB2761-442C-63E3-E640-8742E0B206F5}"/>
                </a:ext>
              </a:extLst>
            </p:cNvPr>
            <p:cNvSpPr/>
            <p:nvPr/>
          </p:nvSpPr>
          <p:spPr>
            <a:xfrm>
              <a:off x="2829474" y="665823"/>
              <a:ext cx="53251" cy="115001"/>
            </a:xfrm>
            <a:custGeom>
              <a:avLst/>
              <a:gdLst>
                <a:gd name="connsiteX0" fmla="*/ 51683 w 53251"/>
                <a:gd name="connsiteY0" fmla="*/ 97469 h 115001"/>
                <a:gd name="connsiteX1" fmla="*/ 51270 w 53251"/>
                <a:gd name="connsiteY1" fmla="*/ 111829 h 115001"/>
                <a:gd name="connsiteX2" fmla="*/ 44008 w 53251"/>
                <a:gd name="connsiteY2" fmla="*/ 113562 h 115001"/>
                <a:gd name="connsiteX3" fmla="*/ 38809 w 53251"/>
                <a:gd name="connsiteY3" fmla="*/ 106877 h 115001"/>
                <a:gd name="connsiteX4" fmla="*/ 31876 w 53251"/>
                <a:gd name="connsiteY4" fmla="*/ 87814 h 115001"/>
                <a:gd name="connsiteX5" fmla="*/ 6211 w 53251"/>
                <a:gd name="connsiteY5" fmla="*/ 62891 h 115001"/>
                <a:gd name="connsiteX6" fmla="*/ 104 w 53251"/>
                <a:gd name="connsiteY6" fmla="*/ 53565 h 115001"/>
                <a:gd name="connsiteX7" fmla="*/ 2579 w 53251"/>
                <a:gd name="connsiteY7" fmla="*/ 47953 h 115001"/>
                <a:gd name="connsiteX8" fmla="*/ 13143 w 53251"/>
                <a:gd name="connsiteY8" fmla="*/ 49356 h 115001"/>
                <a:gd name="connsiteX9" fmla="*/ 24449 w 53251"/>
                <a:gd name="connsiteY9" fmla="*/ 59837 h 115001"/>
                <a:gd name="connsiteX10" fmla="*/ 27915 w 53251"/>
                <a:gd name="connsiteY10" fmla="*/ 62560 h 115001"/>
                <a:gd name="connsiteX11" fmla="*/ 27998 w 53251"/>
                <a:gd name="connsiteY11" fmla="*/ 57196 h 115001"/>
                <a:gd name="connsiteX12" fmla="*/ 15288 w 53251"/>
                <a:gd name="connsiteY12" fmla="*/ 14117 h 115001"/>
                <a:gd name="connsiteX13" fmla="*/ 16526 w 53251"/>
                <a:gd name="connsiteY13" fmla="*/ 4049 h 115001"/>
                <a:gd name="connsiteX14" fmla="*/ 23129 w 53251"/>
                <a:gd name="connsiteY14" fmla="*/ 87 h 115001"/>
                <a:gd name="connsiteX15" fmla="*/ 29153 w 53251"/>
                <a:gd name="connsiteY15" fmla="*/ 7267 h 115001"/>
                <a:gd name="connsiteX16" fmla="*/ 36746 w 53251"/>
                <a:gd name="connsiteY16" fmla="*/ 42094 h 115001"/>
                <a:gd name="connsiteX17" fmla="*/ 46566 w 53251"/>
                <a:gd name="connsiteY17" fmla="*/ 81872 h 115001"/>
                <a:gd name="connsiteX18" fmla="*/ 51600 w 53251"/>
                <a:gd name="connsiteY18" fmla="*/ 97387 h 115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251" h="115001">
                  <a:moveTo>
                    <a:pt x="51683" y="97469"/>
                  </a:moveTo>
                  <a:cubicBezTo>
                    <a:pt x="54901" y="102834"/>
                    <a:pt x="52343" y="107290"/>
                    <a:pt x="51270" y="111829"/>
                  </a:cubicBezTo>
                  <a:cubicBezTo>
                    <a:pt x="50280" y="116121"/>
                    <a:pt x="46566" y="115378"/>
                    <a:pt x="44008" y="113562"/>
                  </a:cubicBezTo>
                  <a:cubicBezTo>
                    <a:pt x="41945" y="112077"/>
                    <a:pt x="40707" y="109436"/>
                    <a:pt x="38809" y="106877"/>
                  </a:cubicBezTo>
                  <a:cubicBezTo>
                    <a:pt x="36333" y="100275"/>
                    <a:pt x="34930" y="93508"/>
                    <a:pt x="31876" y="87814"/>
                  </a:cubicBezTo>
                  <a:cubicBezTo>
                    <a:pt x="25852" y="76673"/>
                    <a:pt x="15454" y="70401"/>
                    <a:pt x="6211" y="62891"/>
                  </a:cubicBezTo>
                  <a:cubicBezTo>
                    <a:pt x="3487" y="60662"/>
                    <a:pt x="1506" y="57031"/>
                    <a:pt x="104" y="53565"/>
                  </a:cubicBezTo>
                  <a:cubicBezTo>
                    <a:pt x="-474" y="52162"/>
                    <a:pt x="1506" y="47953"/>
                    <a:pt x="2579" y="47953"/>
                  </a:cubicBezTo>
                  <a:cubicBezTo>
                    <a:pt x="6128" y="47623"/>
                    <a:pt x="10254" y="47541"/>
                    <a:pt x="13143" y="49356"/>
                  </a:cubicBezTo>
                  <a:cubicBezTo>
                    <a:pt x="17352" y="51997"/>
                    <a:pt x="20735" y="56288"/>
                    <a:pt x="24449" y="59837"/>
                  </a:cubicBezTo>
                  <a:cubicBezTo>
                    <a:pt x="25522" y="60827"/>
                    <a:pt x="26760" y="61653"/>
                    <a:pt x="27915" y="62560"/>
                  </a:cubicBezTo>
                  <a:cubicBezTo>
                    <a:pt x="27915" y="60745"/>
                    <a:pt x="28493" y="58764"/>
                    <a:pt x="27998" y="57196"/>
                  </a:cubicBezTo>
                  <a:cubicBezTo>
                    <a:pt x="23789" y="42836"/>
                    <a:pt x="19167" y="28559"/>
                    <a:pt x="15288" y="14117"/>
                  </a:cubicBezTo>
                  <a:cubicBezTo>
                    <a:pt x="14463" y="11064"/>
                    <a:pt x="15123" y="6937"/>
                    <a:pt x="16526" y="4049"/>
                  </a:cubicBezTo>
                  <a:cubicBezTo>
                    <a:pt x="17599" y="1903"/>
                    <a:pt x="21561" y="-490"/>
                    <a:pt x="23129" y="87"/>
                  </a:cubicBezTo>
                  <a:cubicBezTo>
                    <a:pt x="25687" y="1160"/>
                    <a:pt x="28410" y="4379"/>
                    <a:pt x="29153" y="7267"/>
                  </a:cubicBezTo>
                  <a:cubicBezTo>
                    <a:pt x="32041" y="18821"/>
                    <a:pt x="34105" y="30540"/>
                    <a:pt x="36746" y="42094"/>
                  </a:cubicBezTo>
                  <a:cubicBezTo>
                    <a:pt x="39799" y="55381"/>
                    <a:pt x="43183" y="68667"/>
                    <a:pt x="46566" y="81872"/>
                  </a:cubicBezTo>
                  <a:cubicBezTo>
                    <a:pt x="47887" y="87153"/>
                    <a:pt x="48960" y="92848"/>
                    <a:pt x="51600" y="9738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pic>
        <p:nvPicPr>
          <p:cNvPr id="189" name="グラフィックス 188">
            <a:extLst>
              <a:ext uri="{FF2B5EF4-FFF2-40B4-BE49-F238E27FC236}">
                <a16:creationId xmlns:a16="http://schemas.microsoft.com/office/drawing/2014/main" id="{FD9ABF9C-25DB-BAB4-0249-9F4B74E7E2EE}"/>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rot="16200000">
            <a:off x="9934877" y="4986458"/>
            <a:ext cx="1391332" cy="1632140"/>
          </a:xfrm>
          <a:prstGeom prst="rect">
            <a:avLst/>
          </a:prstGeom>
        </p:spPr>
      </p:pic>
      <p:grpSp>
        <p:nvGrpSpPr>
          <p:cNvPr id="190" name="グループ化 189">
            <a:extLst>
              <a:ext uri="{FF2B5EF4-FFF2-40B4-BE49-F238E27FC236}">
                <a16:creationId xmlns:a16="http://schemas.microsoft.com/office/drawing/2014/main" id="{2BEA21EE-FEE6-55F1-0FA8-2E78137E1480}"/>
              </a:ext>
            </a:extLst>
          </p:cNvPr>
          <p:cNvGrpSpPr/>
          <p:nvPr/>
        </p:nvGrpSpPr>
        <p:grpSpPr>
          <a:xfrm rot="6268078">
            <a:off x="11223934" y="5911160"/>
            <a:ext cx="365220" cy="298225"/>
            <a:chOff x="5768394" y="6248902"/>
            <a:chExt cx="586913" cy="506804"/>
          </a:xfrm>
        </p:grpSpPr>
        <p:sp>
          <p:nvSpPr>
            <p:cNvPr id="191" name="フリーフォーム: 図形 190">
              <a:extLst>
                <a:ext uri="{FF2B5EF4-FFF2-40B4-BE49-F238E27FC236}">
                  <a16:creationId xmlns:a16="http://schemas.microsoft.com/office/drawing/2014/main" id="{3B9D0C90-4E6D-3BC8-D4E9-CF1F27CAACD2}"/>
                </a:ext>
              </a:extLst>
            </p:cNvPr>
            <p:cNvSpPr/>
            <p:nvPr/>
          </p:nvSpPr>
          <p:spPr>
            <a:xfrm>
              <a:off x="5768394" y="6248902"/>
              <a:ext cx="586913" cy="506804"/>
            </a:xfrm>
            <a:custGeom>
              <a:avLst/>
              <a:gdLst>
                <a:gd name="connsiteX0" fmla="*/ 586416 w 586913"/>
                <a:gd name="connsiteY0" fmla="*/ 303487 h 506804"/>
                <a:gd name="connsiteX1" fmla="*/ 585464 w 586913"/>
                <a:gd name="connsiteY1" fmla="*/ 305106 h 506804"/>
                <a:gd name="connsiteX2" fmla="*/ 585178 w 586913"/>
                <a:gd name="connsiteY2" fmla="*/ 314631 h 506804"/>
                <a:gd name="connsiteX3" fmla="*/ 580796 w 586913"/>
                <a:gd name="connsiteY3" fmla="*/ 357589 h 506804"/>
                <a:gd name="connsiteX4" fmla="*/ 575558 w 586913"/>
                <a:gd name="connsiteY4" fmla="*/ 371019 h 506804"/>
                <a:gd name="connsiteX5" fmla="*/ 568128 w 586913"/>
                <a:gd name="connsiteY5" fmla="*/ 378639 h 506804"/>
                <a:gd name="connsiteX6" fmla="*/ 545268 w 586913"/>
                <a:gd name="connsiteY6" fmla="*/ 392641 h 506804"/>
                <a:gd name="connsiteX7" fmla="*/ 525837 w 586913"/>
                <a:gd name="connsiteY7" fmla="*/ 398261 h 506804"/>
                <a:gd name="connsiteX8" fmla="*/ 522217 w 586913"/>
                <a:gd name="connsiteY8" fmla="*/ 400547 h 506804"/>
                <a:gd name="connsiteX9" fmla="*/ 508692 w 586913"/>
                <a:gd name="connsiteY9" fmla="*/ 416073 h 506804"/>
                <a:gd name="connsiteX10" fmla="*/ 496976 w 586913"/>
                <a:gd name="connsiteY10" fmla="*/ 433599 h 506804"/>
                <a:gd name="connsiteX11" fmla="*/ 485927 w 586913"/>
                <a:gd name="connsiteY11" fmla="*/ 447410 h 506804"/>
                <a:gd name="connsiteX12" fmla="*/ 471926 w 586913"/>
                <a:gd name="connsiteY12" fmla="*/ 461697 h 506804"/>
                <a:gd name="connsiteX13" fmla="*/ 462115 w 586913"/>
                <a:gd name="connsiteY13" fmla="*/ 464174 h 506804"/>
                <a:gd name="connsiteX14" fmla="*/ 440779 w 586913"/>
                <a:gd name="connsiteY14" fmla="*/ 468651 h 506804"/>
                <a:gd name="connsiteX15" fmla="*/ 406489 w 586913"/>
                <a:gd name="connsiteY15" fmla="*/ 459888 h 506804"/>
                <a:gd name="connsiteX16" fmla="*/ 388677 w 586913"/>
                <a:gd name="connsiteY16" fmla="*/ 461031 h 506804"/>
                <a:gd name="connsiteX17" fmla="*/ 378866 w 586913"/>
                <a:gd name="connsiteY17" fmla="*/ 466841 h 506804"/>
                <a:gd name="connsiteX18" fmla="*/ 365341 w 586913"/>
                <a:gd name="connsiteY18" fmla="*/ 481986 h 506804"/>
                <a:gd name="connsiteX19" fmla="*/ 347529 w 586913"/>
                <a:gd name="connsiteY19" fmla="*/ 498559 h 506804"/>
                <a:gd name="connsiteX20" fmla="*/ 319430 w 586913"/>
                <a:gd name="connsiteY20" fmla="*/ 506370 h 506804"/>
                <a:gd name="connsiteX21" fmla="*/ 299809 w 586913"/>
                <a:gd name="connsiteY21" fmla="*/ 504369 h 506804"/>
                <a:gd name="connsiteX22" fmla="*/ 289426 w 586913"/>
                <a:gd name="connsiteY22" fmla="*/ 505322 h 506804"/>
                <a:gd name="connsiteX23" fmla="*/ 276759 w 586913"/>
                <a:gd name="connsiteY23" fmla="*/ 496559 h 506804"/>
                <a:gd name="connsiteX24" fmla="*/ 275901 w 586913"/>
                <a:gd name="connsiteY24" fmla="*/ 493225 h 506804"/>
                <a:gd name="connsiteX25" fmla="*/ 257613 w 586913"/>
                <a:gd name="connsiteY25" fmla="*/ 472746 h 506804"/>
                <a:gd name="connsiteX26" fmla="*/ 230372 w 586913"/>
                <a:gd name="connsiteY26" fmla="*/ 447124 h 506804"/>
                <a:gd name="connsiteX27" fmla="*/ 224371 w 586913"/>
                <a:gd name="connsiteY27" fmla="*/ 447219 h 506804"/>
                <a:gd name="connsiteX28" fmla="*/ 221608 w 586913"/>
                <a:gd name="connsiteY28" fmla="*/ 451125 h 506804"/>
                <a:gd name="connsiteX29" fmla="*/ 225228 w 586913"/>
                <a:gd name="connsiteY29" fmla="*/ 452744 h 506804"/>
                <a:gd name="connsiteX30" fmla="*/ 229228 w 586913"/>
                <a:gd name="connsiteY30" fmla="*/ 453220 h 506804"/>
                <a:gd name="connsiteX31" fmla="*/ 225514 w 586913"/>
                <a:gd name="connsiteY31" fmla="*/ 455982 h 506804"/>
                <a:gd name="connsiteX32" fmla="*/ 217322 w 586913"/>
                <a:gd name="connsiteY32" fmla="*/ 458935 h 506804"/>
                <a:gd name="connsiteX33" fmla="*/ 214941 w 586913"/>
                <a:gd name="connsiteY33" fmla="*/ 459221 h 506804"/>
                <a:gd name="connsiteX34" fmla="*/ 206178 w 586913"/>
                <a:gd name="connsiteY34" fmla="*/ 460459 h 506804"/>
                <a:gd name="connsiteX35" fmla="*/ 190557 w 586913"/>
                <a:gd name="connsiteY35" fmla="*/ 470365 h 506804"/>
                <a:gd name="connsiteX36" fmla="*/ 183985 w 586913"/>
                <a:gd name="connsiteY36" fmla="*/ 470079 h 506804"/>
                <a:gd name="connsiteX37" fmla="*/ 168364 w 586913"/>
                <a:gd name="connsiteY37" fmla="*/ 467698 h 506804"/>
                <a:gd name="connsiteX38" fmla="*/ 164840 w 586913"/>
                <a:gd name="connsiteY38" fmla="*/ 471889 h 506804"/>
                <a:gd name="connsiteX39" fmla="*/ 159124 w 586913"/>
                <a:gd name="connsiteY39" fmla="*/ 471794 h 506804"/>
                <a:gd name="connsiteX40" fmla="*/ 162363 w 586913"/>
                <a:gd name="connsiteY40" fmla="*/ 468365 h 506804"/>
                <a:gd name="connsiteX41" fmla="*/ 159220 w 586913"/>
                <a:gd name="connsiteY41" fmla="*/ 464174 h 506804"/>
                <a:gd name="connsiteX42" fmla="*/ 131597 w 586913"/>
                <a:gd name="connsiteY42" fmla="*/ 451506 h 506804"/>
                <a:gd name="connsiteX43" fmla="*/ 120072 w 586913"/>
                <a:gd name="connsiteY43" fmla="*/ 443505 h 506804"/>
                <a:gd name="connsiteX44" fmla="*/ 114833 w 586913"/>
                <a:gd name="connsiteY44" fmla="*/ 442743 h 506804"/>
                <a:gd name="connsiteX45" fmla="*/ 107308 w 586913"/>
                <a:gd name="connsiteY45" fmla="*/ 438456 h 506804"/>
                <a:gd name="connsiteX46" fmla="*/ 89116 w 586913"/>
                <a:gd name="connsiteY46" fmla="*/ 411596 h 506804"/>
                <a:gd name="connsiteX47" fmla="*/ 87878 w 586913"/>
                <a:gd name="connsiteY47" fmla="*/ 408262 h 506804"/>
                <a:gd name="connsiteX48" fmla="*/ 81972 w 586913"/>
                <a:gd name="connsiteY48" fmla="*/ 376734 h 506804"/>
                <a:gd name="connsiteX49" fmla="*/ 75971 w 586913"/>
                <a:gd name="connsiteY49" fmla="*/ 350160 h 506804"/>
                <a:gd name="connsiteX50" fmla="*/ 69685 w 586913"/>
                <a:gd name="connsiteY50" fmla="*/ 338063 h 506804"/>
                <a:gd name="connsiteX51" fmla="*/ 66922 w 586913"/>
                <a:gd name="connsiteY51" fmla="*/ 333872 h 506804"/>
                <a:gd name="connsiteX52" fmla="*/ 50635 w 586913"/>
                <a:gd name="connsiteY52" fmla="*/ 322061 h 506804"/>
                <a:gd name="connsiteX53" fmla="*/ 12344 w 586913"/>
                <a:gd name="connsiteY53" fmla="*/ 307488 h 506804"/>
                <a:gd name="connsiteX54" fmla="*/ 7772 w 586913"/>
                <a:gd name="connsiteY54" fmla="*/ 297867 h 506804"/>
                <a:gd name="connsiteX55" fmla="*/ 7582 w 586913"/>
                <a:gd name="connsiteY55" fmla="*/ 295581 h 506804"/>
                <a:gd name="connsiteX56" fmla="*/ 1200 w 586913"/>
                <a:gd name="connsiteY56" fmla="*/ 270340 h 506804"/>
                <a:gd name="connsiteX57" fmla="*/ 2533 w 586913"/>
                <a:gd name="connsiteY57" fmla="*/ 246051 h 506804"/>
                <a:gd name="connsiteX58" fmla="*/ 5296 w 586913"/>
                <a:gd name="connsiteY58" fmla="*/ 232907 h 506804"/>
                <a:gd name="connsiteX59" fmla="*/ 10725 w 586913"/>
                <a:gd name="connsiteY59" fmla="*/ 221286 h 506804"/>
                <a:gd name="connsiteX60" fmla="*/ 48825 w 586913"/>
                <a:gd name="connsiteY60" fmla="*/ 171090 h 506804"/>
                <a:gd name="connsiteX61" fmla="*/ 63874 w 586913"/>
                <a:gd name="connsiteY61" fmla="*/ 156040 h 506804"/>
                <a:gd name="connsiteX62" fmla="*/ 66827 w 586913"/>
                <a:gd name="connsiteY62" fmla="*/ 153183 h 506804"/>
                <a:gd name="connsiteX63" fmla="*/ 86639 w 586913"/>
                <a:gd name="connsiteY63" fmla="*/ 146325 h 506804"/>
                <a:gd name="connsiteX64" fmla="*/ 99403 w 586913"/>
                <a:gd name="connsiteY64" fmla="*/ 138514 h 506804"/>
                <a:gd name="connsiteX65" fmla="*/ 113024 w 586913"/>
                <a:gd name="connsiteY65" fmla="*/ 132513 h 506804"/>
                <a:gd name="connsiteX66" fmla="*/ 144742 w 586913"/>
                <a:gd name="connsiteY66" fmla="*/ 119274 h 506804"/>
                <a:gd name="connsiteX67" fmla="*/ 159315 w 586913"/>
                <a:gd name="connsiteY67" fmla="*/ 104891 h 506804"/>
                <a:gd name="connsiteX68" fmla="*/ 162744 w 586913"/>
                <a:gd name="connsiteY68" fmla="*/ 97747 h 506804"/>
                <a:gd name="connsiteX69" fmla="*/ 169221 w 586913"/>
                <a:gd name="connsiteY69" fmla="*/ 88698 h 506804"/>
                <a:gd name="connsiteX70" fmla="*/ 170269 w 586913"/>
                <a:gd name="connsiteY70" fmla="*/ 88127 h 506804"/>
                <a:gd name="connsiteX71" fmla="*/ 188366 w 586913"/>
                <a:gd name="connsiteY71" fmla="*/ 71363 h 506804"/>
                <a:gd name="connsiteX72" fmla="*/ 199416 w 586913"/>
                <a:gd name="connsiteY72" fmla="*/ 58980 h 506804"/>
                <a:gd name="connsiteX73" fmla="*/ 202463 w 586913"/>
                <a:gd name="connsiteY73" fmla="*/ 56504 h 506804"/>
                <a:gd name="connsiteX74" fmla="*/ 230086 w 586913"/>
                <a:gd name="connsiteY74" fmla="*/ 35549 h 506804"/>
                <a:gd name="connsiteX75" fmla="*/ 254089 w 586913"/>
                <a:gd name="connsiteY75" fmla="*/ 19261 h 506804"/>
                <a:gd name="connsiteX76" fmla="*/ 268757 w 586913"/>
                <a:gd name="connsiteY76" fmla="*/ 10974 h 506804"/>
                <a:gd name="connsiteX77" fmla="*/ 284283 w 586913"/>
                <a:gd name="connsiteY77" fmla="*/ 3926 h 506804"/>
                <a:gd name="connsiteX78" fmla="*/ 300000 w 586913"/>
                <a:gd name="connsiteY78" fmla="*/ 5164 h 506804"/>
                <a:gd name="connsiteX79" fmla="*/ 315525 w 586913"/>
                <a:gd name="connsiteY79" fmla="*/ 1545 h 506804"/>
                <a:gd name="connsiteX80" fmla="*/ 319526 w 586913"/>
                <a:gd name="connsiteY80" fmla="*/ 116 h 506804"/>
                <a:gd name="connsiteX81" fmla="*/ 344576 w 586913"/>
                <a:gd name="connsiteY81" fmla="*/ 2878 h 506804"/>
                <a:gd name="connsiteX82" fmla="*/ 370294 w 586913"/>
                <a:gd name="connsiteY82" fmla="*/ 3831 h 506804"/>
                <a:gd name="connsiteX83" fmla="*/ 378581 w 586913"/>
                <a:gd name="connsiteY83" fmla="*/ 9450 h 506804"/>
                <a:gd name="connsiteX84" fmla="*/ 381819 w 586913"/>
                <a:gd name="connsiteY84" fmla="*/ 8879 h 506804"/>
                <a:gd name="connsiteX85" fmla="*/ 384676 w 586913"/>
                <a:gd name="connsiteY85" fmla="*/ 5355 h 506804"/>
                <a:gd name="connsiteX86" fmla="*/ 396678 w 586913"/>
                <a:gd name="connsiteY86" fmla="*/ 10212 h 506804"/>
                <a:gd name="connsiteX87" fmla="*/ 404584 w 586913"/>
                <a:gd name="connsiteY87" fmla="*/ 13356 h 506804"/>
                <a:gd name="connsiteX88" fmla="*/ 406394 w 586913"/>
                <a:gd name="connsiteY88" fmla="*/ 14784 h 506804"/>
                <a:gd name="connsiteX89" fmla="*/ 417062 w 586913"/>
                <a:gd name="connsiteY89" fmla="*/ 20976 h 506804"/>
                <a:gd name="connsiteX90" fmla="*/ 436588 w 586913"/>
                <a:gd name="connsiteY90" fmla="*/ 29262 h 506804"/>
                <a:gd name="connsiteX91" fmla="*/ 439350 w 586913"/>
                <a:gd name="connsiteY91" fmla="*/ 30596 h 506804"/>
                <a:gd name="connsiteX92" fmla="*/ 458019 w 586913"/>
                <a:gd name="connsiteY92" fmla="*/ 42978 h 506804"/>
                <a:gd name="connsiteX93" fmla="*/ 458210 w 586913"/>
                <a:gd name="connsiteY93" fmla="*/ 44502 h 506804"/>
                <a:gd name="connsiteX94" fmla="*/ 475164 w 586913"/>
                <a:gd name="connsiteY94" fmla="*/ 57456 h 506804"/>
                <a:gd name="connsiteX95" fmla="*/ 478688 w 586913"/>
                <a:gd name="connsiteY95" fmla="*/ 60219 h 506804"/>
                <a:gd name="connsiteX96" fmla="*/ 485546 w 586913"/>
                <a:gd name="connsiteY96" fmla="*/ 62981 h 506804"/>
                <a:gd name="connsiteX97" fmla="*/ 488404 w 586913"/>
                <a:gd name="connsiteY97" fmla="*/ 65553 h 506804"/>
                <a:gd name="connsiteX98" fmla="*/ 504977 w 586913"/>
                <a:gd name="connsiteY98" fmla="*/ 84412 h 506804"/>
                <a:gd name="connsiteX99" fmla="*/ 507930 w 586913"/>
                <a:gd name="connsiteY99" fmla="*/ 90127 h 506804"/>
                <a:gd name="connsiteX100" fmla="*/ 512312 w 586913"/>
                <a:gd name="connsiteY100" fmla="*/ 94794 h 506804"/>
                <a:gd name="connsiteX101" fmla="*/ 520979 w 586913"/>
                <a:gd name="connsiteY101" fmla="*/ 101843 h 506804"/>
                <a:gd name="connsiteX102" fmla="*/ 535172 w 586913"/>
                <a:gd name="connsiteY102" fmla="*/ 127370 h 506804"/>
                <a:gd name="connsiteX103" fmla="*/ 540315 w 586913"/>
                <a:gd name="connsiteY103" fmla="*/ 129561 h 506804"/>
                <a:gd name="connsiteX104" fmla="*/ 545840 w 586913"/>
                <a:gd name="connsiteY104" fmla="*/ 144420 h 506804"/>
                <a:gd name="connsiteX105" fmla="*/ 547364 w 586913"/>
                <a:gd name="connsiteY105" fmla="*/ 160041 h 506804"/>
                <a:gd name="connsiteX106" fmla="*/ 549078 w 586913"/>
                <a:gd name="connsiteY106" fmla="*/ 165565 h 506804"/>
                <a:gd name="connsiteX107" fmla="*/ 562032 w 586913"/>
                <a:gd name="connsiteY107" fmla="*/ 192807 h 506804"/>
                <a:gd name="connsiteX108" fmla="*/ 567461 w 586913"/>
                <a:gd name="connsiteY108" fmla="*/ 202903 h 506804"/>
                <a:gd name="connsiteX109" fmla="*/ 569366 w 586913"/>
                <a:gd name="connsiteY109" fmla="*/ 208142 h 506804"/>
                <a:gd name="connsiteX110" fmla="*/ 574415 w 586913"/>
                <a:gd name="connsiteY110" fmla="*/ 229287 h 506804"/>
                <a:gd name="connsiteX111" fmla="*/ 578701 w 586913"/>
                <a:gd name="connsiteY111" fmla="*/ 253671 h 506804"/>
                <a:gd name="connsiteX112" fmla="*/ 583273 w 586913"/>
                <a:gd name="connsiteY112" fmla="*/ 272245 h 506804"/>
                <a:gd name="connsiteX113" fmla="*/ 583844 w 586913"/>
                <a:gd name="connsiteY113" fmla="*/ 274341 h 506804"/>
                <a:gd name="connsiteX114" fmla="*/ 586511 w 586913"/>
                <a:gd name="connsiteY114" fmla="*/ 303106 h 506804"/>
                <a:gd name="connsiteX115" fmla="*/ 550031 w 586913"/>
                <a:gd name="connsiteY115" fmla="*/ 287009 h 506804"/>
                <a:gd name="connsiteX116" fmla="*/ 550983 w 586913"/>
                <a:gd name="connsiteY116" fmla="*/ 283866 h 506804"/>
                <a:gd name="connsiteX117" fmla="*/ 548316 w 586913"/>
                <a:gd name="connsiteY117" fmla="*/ 284628 h 506804"/>
                <a:gd name="connsiteX118" fmla="*/ 549935 w 586913"/>
                <a:gd name="connsiteY118" fmla="*/ 287009 h 506804"/>
                <a:gd name="connsiteX119" fmla="*/ 547364 w 586913"/>
                <a:gd name="connsiteY119" fmla="*/ 311774 h 506804"/>
                <a:gd name="connsiteX120" fmla="*/ 545935 w 586913"/>
                <a:gd name="connsiteY120" fmla="*/ 293962 h 506804"/>
                <a:gd name="connsiteX121" fmla="*/ 541744 w 586913"/>
                <a:gd name="connsiteY121" fmla="*/ 273769 h 506804"/>
                <a:gd name="connsiteX122" fmla="*/ 541553 w 586913"/>
                <a:gd name="connsiteY122" fmla="*/ 271483 h 506804"/>
                <a:gd name="connsiteX123" fmla="*/ 533647 w 586913"/>
                <a:gd name="connsiteY123" fmla="*/ 253100 h 506804"/>
                <a:gd name="connsiteX124" fmla="*/ 531171 w 586913"/>
                <a:gd name="connsiteY124" fmla="*/ 230335 h 506804"/>
                <a:gd name="connsiteX125" fmla="*/ 530123 w 586913"/>
                <a:gd name="connsiteY125" fmla="*/ 223953 h 506804"/>
                <a:gd name="connsiteX126" fmla="*/ 528123 w 586913"/>
                <a:gd name="connsiteY126" fmla="*/ 212809 h 506804"/>
                <a:gd name="connsiteX127" fmla="*/ 528218 w 586913"/>
                <a:gd name="connsiteY127" fmla="*/ 206904 h 506804"/>
                <a:gd name="connsiteX128" fmla="*/ 522503 w 586913"/>
                <a:gd name="connsiteY128" fmla="*/ 189759 h 506804"/>
                <a:gd name="connsiteX129" fmla="*/ 513264 w 586913"/>
                <a:gd name="connsiteY129" fmla="*/ 170518 h 506804"/>
                <a:gd name="connsiteX130" fmla="*/ 508407 w 586913"/>
                <a:gd name="connsiteY130" fmla="*/ 155373 h 506804"/>
                <a:gd name="connsiteX131" fmla="*/ 495834 w 586913"/>
                <a:gd name="connsiteY131" fmla="*/ 133847 h 506804"/>
                <a:gd name="connsiteX132" fmla="*/ 486880 w 586913"/>
                <a:gd name="connsiteY132" fmla="*/ 119083 h 506804"/>
                <a:gd name="connsiteX133" fmla="*/ 478593 w 586913"/>
                <a:gd name="connsiteY133" fmla="*/ 103367 h 506804"/>
                <a:gd name="connsiteX134" fmla="*/ 475735 w 586913"/>
                <a:gd name="connsiteY134" fmla="*/ 101557 h 506804"/>
                <a:gd name="connsiteX135" fmla="*/ 473354 w 586913"/>
                <a:gd name="connsiteY135" fmla="*/ 101938 h 506804"/>
                <a:gd name="connsiteX136" fmla="*/ 461829 w 586913"/>
                <a:gd name="connsiteY136" fmla="*/ 90699 h 506804"/>
                <a:gd name="connsiteX137" fmla="*/ 456591 w 586913"/>
                <a:gd name="connsiteY137" fmla="*/ 82317 h 506804"/>
                <a:gd name="connsiteX138" fmla="*/ 428492 w 586913"/>
                <a:gd name="connsiteY138" fmla="*/ 62219 h 506804"/>
                <a:gd name="connsiteX139" fmla="*/ 419634 w 586913"/>
                <a:gd name="connsiteY139" fmla="*/ 54123 h 506804"/>
                <a:gd name="connsiteX140" fmla="*/ 407156 w 586913"/>
                <a:gd name="connsiteY140" fmla="*/ 51837 h 506804"/>
                <a:gd name="connsiteX141" fmla="*/ 391630 w 586913"/>
                <a:gd name="connsiteY141" fmla="*/ 44407 h 506804"/>
                <a:gd name="connsiteX142" fmla="*/ 375533 w 586913"/>
                <a:gd name="connsiteY142" fmla="*/ 40788 h 506804"/>
                <a:gd name="connsiteX143" fmla="*/ 370770 w 586913"/>
                <a:gd name="connsiteY143" fmla="*/ 39549 h 506804"/>
                <a:gd name="connsiteX144" fmla="*/ 351339 w 586913"/>
                <a:gd name="connsiteY144" fmla="*/ 36120 h 506804"/>
                <a:gd name="connsiteX145" fmla="*/ 339433 w 586913"/>
                <a:gd name="connsiteY145" fmla="*/ 32025 h 506804"/>
                <a:gd name="connsiteX146" fmla="*/ 335242 w 586913"/>
                <a:gd name="connsiteY146" fmla="*/ 31453 h 506804"/>
                <a:gd name="connsiteX147" fmla="*/ 325431 w 586913"/>
                <a:gd name="connsiteY147" fmla="*/ 35263 h 506804"/>
                <a:gd name="connsiteX148" fmla="*/ 321621 w 586913"/>
                <a:gd name="connsiteY148" fmla="*/ 35358 h 506804"/>
                <a:gd name="connsiteX149" fmla="*/ 313716 w 586913"/>
                <a:gd name="connsiteY149" fmla="*/ 31644 h 506804"/>
                <a:gd name="connsiteX150" fmla="*/ 305619 w 586913"/>
                <a:gd name="connsiteY150" fmla="*/ 36120 h 506804"/>
                <a:gd name="connsiteX151" fmla="*/ 277806 w 586913"/>
                <a:gd name="connsiteY151" fmla="*/ 40788 h 506804"/>
                <a:gd name="connsiteX152" fmla="*/ 266852 w 586913"/>
                <a:gd name="connsiteY152" fmla="*/ 43359 h 506804"/>
                <a:gd name="connsiteX153" fmla="*/ 243897 w 586913"/>
                <a:gd name="connsiteY153" fmla="*/ 58123 h 506804"/>
                <a:gd name="connsiteX154" fmla="*/ 230848 w 586913"/>
                <a:gd name="connsiteY154" fmla="*/ 67743 h 506804"/>
                <a:gd name="connsiteX155" fmla="*/ 222657 w 586913"/>
                <a:gd name="connsiteY155" fmla="*/ 75935 h 506804"/>
                <a:gd name="connsiteX156" fmla="*/ 218560 w 586913"/>
                <a:gd name="connsiteY156" fmla="*/ 80983 h 506804"/>
                <a:gd name="connsiteX157" fmla="*/ 210369 w 586913"/>
                <a:gd name="connsiteY157" fmla="*/ 89365 h 506804"/>
                <a:gd name="connsiteX158" fmla="*/ 198939 w 586913"/>
                <a:gd name="connsiteY158" fmla="*/ 101652 h 506804"/>
                <a:gd name="connsiteX159" fmla="*/ 195510 w 586913"/>
                <a:gd name="connsiteY159" fmla="*/ 104510 h 506804"/>
                <a:gd name="connsiteX160" fmla="*/ 184461 w 586913"/>
                <a:gd name="connsiteY160" fmla="*/ 114606 h 506804"/>
                <a:gd name="connsiteX161" fmla="*/ 169792 w 586913"/>
                <a:gd name="connsiteY161" fmla="*/ 137752 h 506804"/>
                <a:gd name="connsiteX162" fmla="*/ 169221 w 586913"/>
                <a:gd name="connsiteY162" fmla="*/ 139752 h 506804"/>
                <a:gd name="connsiteX163" fmla="*/ 166268 w 586913"/>
                <a:gd name="connsiteY163" fmla="*/ 149754 h 506804"/>
                <a:gd name="connsiteX164" fmla="*/ 153981 w 586913"/>
                <a:gd name="connsiteY164" fmla="*/ 174804 h 506804"/>
                <a:gd name="connsiteX165" fmla="*/ 146837 w 586913"/>
                <a:gd name="connsiteY165" fmla="*/ 196902 h 506804"/>
                <a:gd name="connsiteX166" fmla="*/ 144170 w 586913"/>
                <a:gd name="connsiteY166" fmla="*/ 205951 h 506804"/>
                <a:gd name="connsiteX167" fmla="*/ 138836 w 586913"/>
                <a:gd name="connsiteY167" fmla="*/ 227763 h 506804"/>
                <a:gd name="connsiteX168" fmla="*/ 136550 w 586913"/>
                <a:gd name="connsiteY168" fmla="*/ 241003 h 506804"/>
                <a:gd name="connsiteX169" fmla="*/ 131121 w 586913"/>
                <a:gd name="connsiteY169" fmla="*/ 259196 h 506804"/>
                <a:gd name="connsiteX170" fmla="*/ 125025 w 586913"/>
                <a:gd name="connsiteY170" fmla="*/ 290724 h 506804"/>
                <a:gd name="connsiteX171" fmla="*/ 122167 w 586913"/>
                <a:gd name="connsiteY171" fmla="*/ 305392 h 506804"/>
                <a:gd name="connsiteX172" fmla="*/ 116833 w 586913"/>
                <a:gd name="connsiteY172" fmla="*/ 323490 h 506804"/>
                <a:gd name="connsiteX173" fmla="*/ 113976 w 586913"/>
                <a:gd name="connsiteY173" fmla="*/ 359970 h 506804"/>
                <a:gd name="connsiteX174" fmla="*/ 112738 w 586913"/>
                <a:gd name="connsiteY174" fmla="*/ 364447 h 506804"/>
                <a:gd name="connsiteX175" fmla="*/ 109976 w 586913"/>
                <a:gd name="connsiteY175" fmla="*/ 371781 h 506804"/>
                <a:gd name="connsiteX176" fmla="*/ 110928 w 586913"/>
                <a:gd name="connsiteY176" fmla="*/ 373972 h 506804"/>
                <a:gd name="connsiteX177" fmla="*/ 111404 w 586913"/>
                <a:gd name="connsiteY177" fmla="*/ 371781 h 506804"/>
                <a:gd name="connsiteX178" fmla="*/ 114071 w 586913"/>
                <a:gd name="connsiteY178" fmla="*/ 367400 h 506804"/>
                <a:gd name="connsiteX179" fmla="*/ 115690 w 586913"/>
                <a:gd name="connsiteY179" fmla="*/ 381116 h 506804"/>
                <a:gd name="connsiteX180" fmla="*/ 114167 w 586913"/>
                <a:gd name="connsiteY180" fmla="*/ 386545 h 506804"/>
                <a:gd name="connsiteX181" fmla="*/ 116929 w 586913"/>
                <a:gd name="connsiteY181" fmla="*/ 384450 h 506804"/>
                <a:gd name="connsiteX182" fmla="*/ 120072 w 586913"/>
                <a:gd name="connsiteY182" fmla="*/ 385878 h 506804"/>
                <a:gd name="connsiteX183" fmla="*/ 124168 w 586913"/>
                <a:gd name="connsiteY183" fmla="*/ 390831 h 506804"/>
                <a:gd name="connsiteX184" fmla="*/ 125787 w 586913"/>
                <a:gd name="connsiteY184" fmla="*/ 393975 h 506804"/>
                <a:gd name="connsiteX185" fmla="*/ 122834 w 586913"/>
                <a:gd name="connsiteY185" fmla="*/ 393879 h 506804"/>
                <a:gd name="connsiteX186" fmla="*/ 120548 w 586913"/>
                <a:gd name="connsiteY186" fmla="*/ 394260 h 506804"/>
                <a:gd name="connsiteX187" fmla="*/ 121406 w 586913"/>
                <a:gd name="connsiteY187" fmla="*/ 397023 h 506804"/>
                <a:gd name="connsiteX188" fmla="*/ 128644 w 586913"/>
                <a:gd name="connsiteY188" fmla="*/ 401118 h 506804"/>
                <a:gd name="connsiteX189" fmla="*/ 139694 w 586913"/>
                <a:gd name="connsiteY189" fmla="*/ 412834 h 506804"/>
                <a:gd name="connsiteX190" fmla="*/ 148838 w 586913"/>
                <a:gd name="connsiteY190" fmla="*/ 420645 h 506804"/>
                <a:gd name="connsiteX191" fmla="*/ 155315 w 586913"/>
                <a:gd name="connsiteY191" fmla="*/ 422931 h 506804"/>
                <a:gd name="connsiteX192" fmla="*/ 164363 w 586913"/>
                <a:gd name="connsiteY192" fmla="*/ 427312 h 506804"/>
                <a:gd name="connsiteX193" fmla="*/ 174936 w 586913"/>
                <a:gd name="connsiteY193" fmla="*/ 428836 h 506804"/>
                <a:gd name="connsiteX194" fmla="*/ 176746 w 586913"/>
                <a:gd name="connsiteY194" fmla="*/ 427503 h 506804"/>
                <a:gd name="connsiteX195" fmla="*/ 184937 w 586913"/>
                <a:gd name="connsiteY195" fmla="*/ 422454 h 506804"/>
                <a:gd name="connsiteX196" fmla="*/ 198939 w 586913"/>
                <a:gd name="connsiteY196" fmla="*/ 415311 h 506804"/>
                <a:gd name="connsiteX197" fmla="*/ 207321 w 586913"/>
                <a:gd name="connsiteY197" fmla="*/ 402071 h 506804"/>
                <a:gd name="connsiteX198" fmla="*/ 221608 w 586913"/>
                <a:gd name="connsiteY198" fmla="*/ 362637 h 506804"/>
                <a:gd name="connsiteX199" fmla="*/ 229610 w 586913"/>
                <a:gd name="connsiteY199" fmla="*/ 351398 h 506804"/>
                <a:gd name="connsiteX200" fmla="*/ 230943 w 586913"/>
                <a:gd name="connsiteY200" fmla="*/ 346445 h 506804"/>
                <a:gd name="connsiteX201" fmla="*/ 230086 w 586913"/>
                <a:gd name="connsiteY201" fmla="*/ 343683 h 506804"/>
                <a:gd name="connsiteX202" fmla="*/ 241707 w 586913"/>
                <a:gd name="connsiteY202" fmla="*/ 334634 h 506804"/>
                <a:gd name="connsiteX203" fmla="*/ 256946 w 586913"/>
                <a:gd name="connsiteY203" fmla="*/ 347588 h 506804"/>
                <a:gd name="connsiteX204" fmla="*/ 260851 w 586913"/>
                <a:gd name="connsiteY204" fmla="*/ 369781 h 506804"/>
                <a:gd name="connsiteX205" fmla="*/ 261328 w 586913"/>
                <a:gd name="connsiteY205" fmla="*/ 379878 h 506804"/>
                <a:gd name="connsiteX206" fmla="*/ 264757 w 586913"/>
                <a:gd name="connsiteY206" fmla="*/ 390641 h 506804"/>
                <a:gd name="connsiteX207" fmla="*/ 265233 w 586913"/>
                <a:gd name="connsiteY207" fmla="*/ 399213 h 506804"/>
                <a:gd name="connsiteX208" fmla="*/ 274663 w 586913"/>
                <a:gd name="connsiteY208" fmla="*/ 435313 h 506804"/>
                <a:gd name="connsiteX209" fmla="*/ 274949 w 586913"/>
                <a:gd name="connsiteY209" fmla="*/ 440076 h 506804"/>
                <a:gd name="connsiteX210" fmla="*/ 290093 w 586913"/>
                <a:gd name="connsiteY210" fmla="*/ 453220 h 506804"/>
                <a:gd name="connsiteX211" fmla="*/ 291141 w 586913"/>
                <a:gd name="connsiteY211" fmla="*/ 454744 h 506804"/>
                <a:gd name="connsiteX212" fmla="*/ 298380 w 586913"/>
                <a:gd name="connsiteY212" fmla="*/ 458173 h 506804"/>
                <a:gd name="connsiteX213" fmla="*/ 301428 w 586913"/>
                <a:gd name="connsiteY213" fmla="*/ 458459 h 506804"/>
                <a:gd name="connsiteX214" fmla="*/ 300952 w 586913"/>
                <a:gd name="connsiteY214" fmla="*/ 461126 h 506804"/>
                <a:gd name="connsiteX215" fmla="*/ 303238 w 586913"/>
                <a:gd name="connsiteY215" fmla="*/ 465984 h 506804"/>
                <a:gd name="connsiteX216" fmla="*/ 321145 w 586913"/>
                <a:gd name="connsiteY216" fmla="*/ 465984 h 506804"/>
                <a:gd name="connsiteX217" fmla="*/ 333051 w 586913"/>
                <a:gd name="connsiteY217" fmla="*/ 460650 h 506804"/>
                <a:gd name="connsiteX218" fmla="*/ 335147 w 586913"/>
                <a:gd name="connsiteY218" fmla="*/ 459792 h 506804"/>
                <a:gd name="connsiteX219" fmla="*/ 339242 w 586913"/>
                <a:gd name="connsiteY219" fmla="*/ 462459 h 506804"/>
                <a:gd name="connsiteX220" fmla="*/ 337242 w 586913"/>
                <a:gd name="connsiteY220" fmla="*/ 458554 h 506804"/>
                <a:gd name="connsiteX221" fmla="*/ 339719 w 586913"/>
                <a:gd name="connsiteY221" fmla="*/ 454935 h 506804"/>
                <a:gd name="connsiteX222" fmla="*/ 353911 w 586913"/>
                <a:gd name="connsiteY222" fmla="*/ 444838 h 506804"/>
                <a:gd name="connsiteX223" fmla="*/ 354482 w 586913"/>
                <a:gd name="connsiteY223" fmla="*/ 438075 h 506804"/>
                <a:gd name="connsiteX224" fmla="*/ 354863 w 586913"/>
                <a:gd name="connsiteY224" fmla="*/ 435408 h 506804"/>
                <a:gd name="connsiteX225" fmla="*/ 363912 w 586913"/>
                <a:gd name="connsiteY225" fmla="*/ 427217 h 506804"/>
                <a:gd name="connsiteX226" fmla="*/ 365817 w 586913"/>
                <a:gd name="connsiteY226" fmla="*/ 423788 h 506804"/>
                <a:gd name="connsiteX227" fmla="*/ 367722 w 586913"/>
                <a:gd name="connsiteY227" fmla="*/ 400261 h 506804"/>
                <a:gd name="connsiteX228" fmla="*/ 373247 w 586913"/>
                <a:gd name="connsiteY228" fmla="*/ 355875 h 506804"/>
                <a:gd name="connsiteX229" fmla="*/ 378676 w 586913"/>
                <a:gd name="connsiteY229" fmla="*/ 326633 h 506804"/>
                <a:gd name="connsiteX230" fmla="*/ 391820 w 586913"/>
                <a:gd name="connsiteY230" fmla="*/ 320346 h 506804"/>
                <a:gd name="connsiteX231" fmla="*/ 400012 w 586913"/>
                <a:gd name="connsiteY231" fmla="*/ 328538 h 506804"/>
                <a:gd name="connsiteX232" fmla="*/ 408775 w 586913"/>
                <a:gd name="connsiteY232" fmla="*/ 340730 h 506804"/>
                <a:gd name="connsiteX233" fmla="*/ 408108 w 586913"/>
                <a:gd name="connsiteY233" fmla="*/ 359685 h 506804"/>
                <a:gd name="connsiteX234" fmla="*/ 411347 w 586913"/>
                <a:gd name="connsiteY234" fmla="*/ 366638 h 506804"/>
                <a:gd name="connsiteX235" fmla="*/ 412966 w 586913"/>
                <a:gd name="connsiteY235" fmla="*/ 370353 h 506804"/>
                <a:gd name="connsiteX236" fmla="*/ 409442 w 586913"/>
                <a:gd name="connsiteY236" fmla="*/ 370448 h 506804"/>
                <a:gd name="connsiteX237" fmla="*/ 408013 w 586913"/>
                <a:gd name="connsiteY237" fmla="*/ 368352 h 506804"/>
                <a:gd name="connsiteX238" fmla="*/ 406584 w 586913"/>
                <a:gd name="connsiteY238" fmla="*/ 374829 h 506804"/>
                <a:gd name="connsiteX239" fmla="*/ 408584 w 586913"/>
                <a:gd name="connsiteY239" fmla="*/ 375591 h 506804"/>
                <a:gd name="connsiteX240" fmla="*/ 412394 w 586913"/>
                <a:gd name="connsiteY240" fmla="*/ 382259 h 506804"/>
                <a:gd name="connsiteX241" fmla="*/ 419347 w 586913"/>
                <a:gd name="connsiteY241" fmla="*/ 398451 h 506804"/>
                <a:gd name="connsiteX242" fmla="*/ 422110 w 586913"/>
                <a:gd name="connsiteY242" fmla="*/ 402738 h 506804"/>
                <a:gd name="connsiteX243" fmla="*/ 441350 w 586913"/>
                <a:gd name="connsiteY243" fmla="*/ 423978 h 506804"/>
                <a:gd name="connsiteX244" fmla="*/ 444494 w 586913"/>
                <a:gd name="connsiteY244" fmla="*/ 422550 h 506804"/>
                <a:gd name="connsiteX245" fmla="*/ 441636 w 586913"/>
                <a:gd name="connsiteY245" fmla="*/ 420835 h 506804"/>
                <a:gd name="connsiteX246" fmla="*/ 437921 w 586913"/>
                <a:gd name="connsiteY246" fmla="*/ 419216 h 506804"/>
                <a:gd name="connsiteX247" fmla="*/ 442208 w 586913"/>
                <a:gd name="connsiteY247" fmla="*/ 417597 h 506804"/>
                <a:gd name="connsiteX248" fmla="*/ 459733 w 586913"/>
                <a:gd name="connsiteY248" fmla="*/ 411120 h 506804"/>
                <a:gd name="connsiteX249" fmla="*/ 462781 w 586913"/>
                <a:gd name="connsiteY249" fmla="*/ 412167 h 506804"/>
                <a:gd name="connsiteX250" fmla="*/ 462496 w 586913"/>
                <a:gd name="connsiteY250" fmla="*/ 415406 h 506804"/>
                <a:gd name="connsiteX251" fmla="*/ 460876 w 586913"/>
                <a:gd name="connsiteY251" fmla="*/ 416073 h 506804"/>
                <a:gd name="connsiteX252" fmla="*/ 458019 w 586913"/>
                <a:gd name="connsiteY252" fmla="*/ 420549 h 506804"/>
                <a:gd name="connsiteX253" fmla="*/ 463924 w 586913"/>
                <a:gd name="connsiteY253" fmla="*/ 419692 h 506804"/>
                <a:gd name="connsiteX254" fmla="*/ 468020 w 586913"/>
                <a:gd name="connsiteY254" fmla="*/ 405024 h 506804"/>
                <a:gd name="connsiteX255" fmla="*/ 472306 w 586913"/>
                <a:gd name="connsiteY255" fmla="*/ 399404 h 506804"/>
                <a:gd name="connsiteX256" fmla="*/ 474592 w 586913"/>
                <a:gd name="connsiteY256" fmla="*/ 399975 h 506804"/>
                <a:gd name="connsiteX257" fmla="*/ 472973 w 586913"/>
                <a:gd name="connsiteY257" fmla="*/ 395213 h 506804"/>
                <a:gd name="connsiteX258" fmla="*/ 472592 w 586913"/>
                <a:gd name="connsiteY258" fmla="*/ 391879 h 506804"/>
                <a:gd name="connsiteX259" fmla="*/ 476117 w 586913"/>
                <a:gd name="connsiteY259" fmla="*/ 374353 h 506804"/>
                <a:gd name="connsiteX260" fmla="*/ 477450 w 586913"/>
                <a:gd name="connsiteY260" fmla="*/ 368067 h 506804"/>
                <a:gd name="connsiteX261" fmla="*/ 476021 w 586913"/>
                <a:gd name="connsiteY261" fmla="*/ 355017 h 506804"/>
                <a:gd name="connsiteX262" fmla="*/ 476021 w 586913"/>
                <a:gd name="connsiteY262" fmla="*/ 347397 h 506804"/>
                <a:gd name="connsiteX263" fmla="*/ 476784 w 586913"/>
                <a:gd name="connsiteY263" fmla="*/ 352922 h 506804"/>
                <a:gd name="connsiteX264" fmla="*/ 478403 w 586913"/>
                <a:gd name="connsiteY264" fmla="*/ 349207 h 506804"/>
                <a:gd name="connsiteX265" fmla="*/ 476021 w 586913"/>
                <a:gd name="connsiteY265" fmla="*/ 345778 h 506804"/>
                <a:gd name="connsiteX266" fmla="*/ 479736 w 586913"/>
                <a:gd name="connsiteY266" fmla="*/ 334824 h 506804"/>
                <a:gd name="connsiteX267" fmla="*/ 482308 w 586913"/>
                <a:gd name="connsiteY267" fmla="*/ 325966 h 506804"/>
                <a:gd name="connsiteX268" fmla="*/ 485832 w 586913"/>
                <a:gd name="connsiteY268" fmla="*/ 317584 h 506804"/>
                <a:gd name="connsiteX269" fmla="*/ 492309 w 586913"/>
                <a:gd name="connsiteY269" fmla="*/ 309869 h 506804"/>
                <a:gd name="connsiteX270" fmla="*/ 511454 w 586913"/>
                <a:gd name="connsiteY270" fmla="*/ 323109 h 506804"/>
                <a:gd name="connsiteX271" fmla="*/ 512026 w 586913"/>
                <a:gd name="connsiteY271" fmla="*/ 330729 h 506804"/>
                <a:gd name="connsiteX272" fmla="*/ 516312 w 586913"/>
                <a:gd name="connsiteY272" fmla="*/ 341301 h 506804"/>
                <a:gd name="connsiteX273" fmla="*/ 537553 w 586913"/>
                <a:gd name="connsiteY273" fmla="*/ 340158 h 506804"/>
                <a:gd name="connsiteX274" fmla="*/ 547268 w 586913"/>
                <a:gd name="connsiteY274" fmla="*/ 315489 h 506804"/>
                <a:gd name="connsiteX275" fmla="*/ 547268 w 586913"/>
                <a:gd name="connsiteY275" fmla="*/ 311774 h 506804"/>
                <a:gd name="connsiteX276" fmla="*/ 101498 w 586913"/>
                <a:gd name="connsiteY276" fmla="*/ 232621 h 506804"/>
                <a:gd name="connsiteX277" fmla="*/ 98832 w 586913"/>
                <a:gd name="connsiteY277" fmla="*/ 209475 h 506804"/>
                <a:gd name="connsiteX278" fmla="*/ 91878 w 586913"/>
                <a:gd name="connsiteY278" fmla="*/ 196140 h 506804"/>
                <a:gd name="connsiteX279" fmla="*/ 73495 w 586913"/>
                <a:gd name="connsiteY279" fmla="*/ 191187 h 506804"/>
                <a:gd name="connsiteX280" fmla="*/ 63970 w 586913"/>
                <a:gd name="connsiteY280" fmla="*/ 201189 h 506804"/>
                <a:gd name="connsiteX281" fmla="*/ 51778 w 586913"/>
                <a:gd name="connsiteY281" fmla="*/ 213000 h 506804"/>
                <a:gd name="connsiteX282" fmla="*/ 51016 w 586913"/>
                <a:gd name="connsiteY282" fmla="*/ 215000 h 506804"/>
                <a:gd name="connsiteX283" fmla="*/ 46444 w 586913"/>
                <a:gd name="connsiteY283" fmla="*/ 224239 h 506804"/>
                <a:gd name="connsiteX284" fmla="*/ 33871 w 586913"/>
                <a:gd name="connsiteY284" fmla="*/ 246432 h 506804"/>
                <a:gd name="connsiteX285" fmla="*/ 31204 w 586913"/>
                <a:gd name="connsiteY285" fmla="*/ 249766 h 506804"/>
                <a:gd name="connsiteX286" fmla="*/ 28822 w 586913"/>
                <a:gd name="connsiteY286" fmla="*/ 247480 h 506804"/>
                <a:gd name="connsiteX287" fmla="*/ 30061 w 586913"/>
                <a:gd name="connsiteY287" fmla="*/ 252433 h 506804"/>
                <a:gd name="connsiteX288" fmla="*/ 30251 w 586913"/>
                <a:gd name="connsiteY288" fmla="*/ 258434 h 506804"/>
                <a:gd name="connsiteX289" fmla="*/ 35776 w 586913"/>
                <a:gd name="connsiteY289" fmla="*/ 271578 h 506804"/>
                <a:gd name="connsiteX290" fmla="*/ 50158 w 586913"/>
                <a:gd name="connsiteY290" fmla="*/ 281770 h 506804"/>
                <a:gd name="connsiteX291" fmla="*/ 53969 w 586913"/>
                <a:gd name="connsiteY291" fmla="*/ 283580 h 506804"/>
                <a:gd name="connsiteX292" fmla="*/ 62636 w 586913"/>
                <a:gd name="connsiteY292" fmla="*/ 283199 h 506804"/>
                <a:gd name="connsiteX293" fmla="*/ 72638 w 586913"/>
                <a:gd name="connsiteY293" fmla="*/ 280341 h 506804"/>
                <a:gd name="connsiteX294" fmla="*/ 77686 w 586913"/>
                <a:gd name="connsiteY294" fmla="*/ 275960 h 506804"/>
                <a:gd name="connsiteX295" fmla="*/ 95212 w 586913"/>
                <a:gd name="connsiteY295" fmla="*/ 260434 h 506804"/>
                <a:gd name="connsiteX296" fmla="*/ 96355 w 586913"/>
                <a:gd name="connsiteY296" fmla="*/ 251385 h 506804"/>
                <a:gd name="connsiteX297" fmla="*/ 96545 w 586913"/>
                <a:gd name="connsiteY297" fmla="*/ 248242 h 506804"/>
                <a:gd name="connsiteX298" fmla="*/ 99688 w 586913"/>
                <a:gd name="connsiteY298" fmla="*/ 242813 h 506804"/>
                <a:gd name="connsiteX299" fmla="*/ 101498 w 586913"/>
                <a:gd name="connsiteY299" fmla="*/ 232526 h 506804"/>
                <a:gd name="connsiteX300" fmla="*/ 90640 w 586913"/>
                <a:gd name="connsiteY300" fmla="*/ 185568 h 506804"/>
                <a:gd name="connsiteX301" fmla="*/ 91497 w 586913"/>
                <a:gd name="connsiteY301" fmla="*/ 181281 h 506804"/>
                <a:gd name="connsiteX302" fmla="*/ 89116 w 586913"/>
                <a:gd name="connsiteY302" fmla="*/ 183186 h 506804"/>
                <a:gd name="connsiteX303" fmla="*/ 90640 w 586913"/>
                <a:gd name="connsiteY303" fmla="*/ 185568 h 5068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Lst>
              <a:rect l="l" t="t" r="r" b="b"/>
              <a:pathLst>
                <a:path w="586913" h="506804">
                  <a:moveTo>
                    <a:pt x="586416" y="303487"/>
                  </a:moveTo>
                  <a:cubicBezTo>
                    <a:pt x="586416" y="303487"/>
                    <a:pt x="586035" y="304344"/>
                    <a:pt x="585464" y="305106"/>
                  </a:cubicBezTo>
                  <a:cubicBezTo>
                    <a:pt x="585178" y="308535"/>
                    <a:pt x="584701" y="311679"/>
                    <a:pt x="585178" y="314631"/>
                  </a:cubicBezTo>
                  <a:cubicBezTo>
                    <a:pt x="587749" y="329681"/>
                    <a:pt x="588321" y="344921"/>
                    <a:pt x="580796" y="357589"/>
                  </a:cubicBezTo>
                  <a:cubicBezTo>
                    <a:pt x="578034" y="362161"/>
                    <a:pt x="576415" y="365685"/>
                    <a:pt x="575558" y="371019"/>
                  </a:cubicBezTo>
                  <a:cubicBezTo>
                    <a:pt x="575082" y="374067"/>
                    <a:pt x="570985" y="376734"/>
                    <a:pt x="568128" y="378639"/>
                  </a:cubicBezTo>
                  <a:cubicBezTo>
                    <a:pt x="560699" y="383688"/>
                    <a:pt x="553174" y="388926"/>
                    <a:pt x="545268" y="392641"/>
                  </a:cubicBezTo>
                  <a:cubicBezTo>
                    <a:pt x="539172" y="395499"/>
                    <a:pt x="532981" y="399499"/>
                    <a:pt x="525837" y="398261"/>
                  </a:cubicBezTo>
                  <a:cubicBezTo>
                    <a:pt x="524694" y="398070"/>
                    <a:pt x="522408" y="399404"/>
                    <a:pt x="522217" y="400547"/>
                  </a:cubicBezTo>
                  <a:cubicBezTo>
                    <a:pt x="520503" y="409596"/>
                    <a:pt x="514788" y="412644"/>
                    <a:pt x="508692" y="416073"/>
                  </a:cubicBezTo>
                  <a:cubicBezTo>
                    <a:pt x="502691" y="419406"/>
                    <a:pt x="499739" y="426360"/>
                    <a:pt x="496976" y="433599"/>
                  </a:cubicBezTo>
                  <a:cubicBezTo>
                    <a:pt x="494785" y="439314"/>
                    <a:pt x="492595" y="445029"/>
                    <a:pt x="485927" y="447410"/>
                  </a:cubicBezTo>
                  <a:cubicBezTo>
                    <a:pt x="480593" y="449315"/>
                    <a:pt x="476974" y="457506"/>
                    <a:pt x="471926" y="461697"/>
                  </a:cubicBezTo>
                  <a:cubicBezTo>
                    <a:pt x="469354" y="463793"/>
                    <a:pt x="465449" y="463412"/>
                    <a:pt x="462115" y="464174"/>
                  </a:cubicBezTo>
                  <a:cubicBezTo>
                    <a:pt x="454971" y="465793"/>
                    <a:pt x="447922" y="468746"/>
                    <a:pt x="440779" y="468651"/>
                  </a:cubicBezTo>
                  <a:cubicBezTo>
                    <a:pt x="428968" y="468555"/>
                    <a:pt x="416966" y="467889"/>
                    <a:pt x="406489" y="459888"/>
                  </a:cubicBezTo>
                  <a:cubicBezTo>
                    <a:pt x="401822" y="456363"/>
                    <a:pt x="393344" y="457125"/>
                    <a:pt x="388677" y="461031"/>
                  </a:cubicBezTo>
                  <a:cubicBezTo>
                    <a:pt x="385725" y="463507"/>
                    <a:pt x="382105" y="464745"/>
                    <a:pt x="378866" y="466841"/>
                  </a:cubicBezTo>
                  <a:cubicBezTo>
                    <a:pt x="373437" y="470460"/>
                    <a:pt x="368103" y="472651"/>
                    <a:pt x="365341" y="481986"/>
                  </a:cubicBezTo>
                  <a:cubicBezTo>
                    <a:pt x="362960" y="489891"/>
                    <a:pt x="357626" y="497607"/>
                    <a:pt x="347529" y="498559"/>
                  </a:cubicBezTo>
                  <a:cubicBezTo>
                    <a:pt x="338194" y="499416"/>
                    <a:pt x="329336" y="505608"/>
                    <a:pt x="319430" y="506370"/>
                  </a:cubicBezTo>
                  <a:cubicBezTo>
                    <a:pt x="312572" y="506846"/>
                    <a:pt x="306190" y="507608"/>
                    <a:pt x="299809" y="504369"/>
                  </a:cubicBezTo>
                  <a:cubicBezTo>
                    <a:pt x="296285" y="502560"/>
                    <a:pt x="293046" y="500274"/>
                    <a:pt x="289426" y="505322"/>
                  </a:cubicBezTo>
                  <a:cubicBezTo>
                    <a:pt x="287140" y="508560"/>
                    <a:pt x="279235" y="502845"/>
                    <a:pt x="276759" y="496559"/>
                  </a:cubicBezTo>
                  <a:cubicBezTo>
                    <a:pt x="276282" y="495511"/>
                    <a:pt x="276187" y="493225"/>
                    <a:pt x="275901" y="493225"/>
                  </a:cubicBezTo>
                  <a:cubicBezTo>
                    <a:pt x="264566" y="493225"/>
                    <a:pt x="263519" y="479795"/>
                    <a:pt x="257613" y="472746"/>
                  </a:cubicBezTo>
                  <a:cubicBezTo>
                    <a:pt x="249517" y="463031"/>
                    <a:pt x="239706" y="455316"/>
                    <a:pt x="230372" y="447124"/>
                  </a:cubicBezTo>
                  <a:cubicBezTo>
                    <a:pt x="229038" y="445981"/>
                    <a:pt x="226276" y="446553"/>
                    <a:pt x="224371" y="447219"/>
                  </a:cubicBezTo>
                  <a:cubicBezTo>
                    <a:pt x="223228" y="447600"/>
                    <a:pt x="222466" y="449791"/>
                    <a:pt x="221608" y="451125"/>
                  </a:cubicBezTo>
                  <a:cubicBezTo>
                    <a:pt x="222847" y="451696"/>
                    <a:pt x="223990" y="452458"/>
                    <a:pt x="225228" y="452744"/>
                  </a:cubicBezTo>
                  <a:cubicBezTo>
                    <a:pt x="226562" y="453125"/>
                    <a:pt x="227895" y="453125"/>
                    <a:pt x="229228" y="453220"/>
                  </a:cubicBezTo>
                  <a:cubicBezTo>
                    <a:pt x="227991" y="454173"/>
                    <a:pt x="226847" y="455316"/>
                    <a:pt x="225514" y="455982"/>
                  </a:cubicBezTo>
                  <a:cubicBezTo>
                    <a:pt x="222847" y="457125"/>
                    <a:pt x="220085" y="457983"/>
                    <a:pt x="217322" y="458935"/>
                  </a:cubicBezTo>
                  <a:cubicBezTo>
                    <a:pt x="216560" y="459221"/>
                    <a:pt x="215036" y="459507"/>
                    <a:pt x="214941" y="459221"/>
                  </a:cubicBezTo>
                  <a:cubicBezTo>
                    <a:pt x="211417" y="449601"/>
                    <a:pt x="208559" y="459602"/>
                    <a:pt x="206178" y="460459"/>
                  </a:cubicBezTo>
                  <a:cubicBezTo>
                    <a:pt x="200653" y="462459"/>
                    <a:pt x="195891" y="467317"/>
                    <a:pt x="190557" y="470365"/>
                  </a:cubicBezTo>
                  <a:cubicBezTo>
                    <a:pt x="188747" y="471413"/>
                    <a:pt x="186176" y="470460"/>
                    <a:pt x="183985" y="470079"/>
                  </a:cubicBezTo>
                  <a:cubicBezTo>
                    <a:pt x="178746" y="469317"/>
                    <a:pt x="173603" y="468079"/>
                    <a:pt x="168364" y="467698"/>
                  </a:cubicBezTo>
                  <a:cubicBezTo>
                    <a:pt x="167316" y="467698"/>
                    <a:pt x="166268" y="471318"/>
                    <a:pt x="164840" y="471889"/>
                  </a:cubicBezTo>
                  <a:cubicBezTo>
                    <a:pt x="163125" y="472651"/>
                    <a:pt x="161030" y="471889"/>
                    <a:pt x="159124" y="471794"/>
                  </a:cubicBezTo>
                  <a:cubicBezTo>
                    <a:pt x="160172" y="470651"/>
                    <a:pt x="161316" y="469508"/>
                    <a:pt x="162363" y="468365"/>
                  </a:cubicBezTo>
                  <a:cubicBezTo>
                    <a:pt x="161316" y="466936"/>
                    <a:pt x="160363" y="464364"/>
                    <a:pt x="159220" y="464174"/>
                  </a:cubicBezTo>
                  <a:cubicBezTo>
                    <a:pt x="149314" y="462364"/>
                    <a:pt x="139884" y="459888"/>
                    <a:pt x="131597" y="451506"/>
                  </a:cubicBezTo>
                  <a:cubicBezTo>
                    <a:pt x="128454" y="448362"/>
                    <a:pt x="123310" y="447981"/>
                    <a:pt x="120072" y="443505"/>
                  </a:cubicBezTo>
                  <a:cubicBezTo>
                    <a:pt x="119215" y="442266"/>
                    <a:pt x="116548" y="443505"/>
                    <a:pt x="114833" y="442743"/>
                  </a:cubicBezTo>
                  <a:cubicBezTo>
                    <a:pt x="112166" y="441695"/>
                    <a:pt x="109023" y="440742"/>
                    <a:pt x="107308" y="438456"/>
                  </a:cubicBezTo>
                  <a:cubicBezTo>
                    <a:pt x="100927" y="429789"/>
                    <a:pt x="95117" y="420645"/>
                    <a:pt x="89116" y="411596"/>
                  </a:cubicBezTo>
                  <a:cubicBezTo>
                    <a:pt x="88544" y="410643"/>
                    <a:pt x="88068" y="409405"/>
                    <a:pt x="87878" y="408262"/>
                  </a:cubicBezTo>
                  <a:cubicBezTo>
                    <a:pt x="85782" y="397785"/>
                    <a:pt x="82829" y="387402"/>
                    <a:pt x="81972" y="376734"/>
                  </a:cubicBezTo>
                  <a:cubicBezTo>
                    <a:pt x="81305" y="367209"/>
                    <a:pt x="80162" y="358256"/>
                    <a:pt x="75971" y="350160"/>
                  </a:cubicBezTo>
                  <a:cubicBezTo>
                    <a:pt x="73876" y="346064"/>
                    <a:pt x="71876" y="342063"/>
                    <a:pt x="69685" y="338063"/>
                  </a:cubicBezTo>
                  <a:cubicBezTo>
                    <a:pt x="68828" y="336539"/>
                    <a:pt x="67018" y="335396"/>
                    <a:pt x="66922" y="333872"/>
                  </a:cubicBezTo>
                  <a:cubicBezTo>
                    <a:pt x="65589" y="321108"/>
                    <a:pt x="58160" y="322632"/>
                    <a:pt x="50635" y="322061"/>
                  </a:cubicBezTo>
                  <a:cubicBezTo>
                    <a:pt x="37109" y="321013"/>
                    <a:pt x="23775" y="317489"/>
                    <a:pt x="12344" y="307488"/>
                  </a:cubicBezTo>
                  <a:cubicBezTo>
                    <a:pt x="10058" y="305487"/>
                    <a:pt x="9201" y="301201"/>
                    <a:pt x="7772" y="297867"/>
                  </a:cubicBezTo>
                  <a:cubicBezTo>
                    <a:pt x="7487" y="297201"/>
                    <a:pt x="7867" y="295962"/>
                    <a:pt x="7582" y="295581"/>
                  </a:cubicBezTo>
                  <a:cubicBezTo>
                    <a:pt x="1295" y="288723"/>
                    <a:pt x="3772" y="278627"/>
                    <a:pt x="1200" y="270340"/>
                  </a:cubicBezTo>
                  <a:cubicBezTo>
                    <a:pt x="-1467" y="261863"/>
                    <a:pt x="914" y="254052"/>
                    <a:pt x="2533" y="246051"/>
                  </a:cubicBezTo>
                  <a:cubicBezTo>
                    <a:pt x="3486" y="241670"/>
                    <a:pt x="3962" y="237098"/>
                    <a:pt x="5296" y="232907"/>
                  </a:cubicBezTo>
                  <a:cubicBezTo>
                    <a:pt x="6629" y="228811"/>
                    <a:pt x="8916" y="225192"/>
                    <a:pt x="10725" y="221286"/>
                  </a:cubicBezTo>
                  <a:cubicBezTo>
                    <a:pt x="20250" y="200998"/>
                    <a:pt x="32251" y="183567"/>
                    <a:pt x="48825" y="171090"/>
                  </a:cubicBezTo>
                  <a:cubicBezTo>
                    <a:pt x="54254" y="166994"/>
                    <a:pt x="58922" y="161088"/>
                    <a:pt x="63874" y="156040"/>
                  </a:cubicBezTo>
                  <a:cubicBezTo>
                    <a:pt x="64827" y="155088"/>
                    <a:pt x="65684" y="153659"/>
                    <a:pt x="66827" y="153183"/>
                  </a:cubicBezTo>
                  <a:cubicBezTo>
                    <a:pt x="73399" y="150611"/>
                    <a:pt x="80067" y="146134"/>
                    <a:pt x="86639" y="146325"/>
                  </a:cubicBezTo>
                  <a:cubicBezTo>
                    <a:pt x="92926" y="146515"/>
                    <a:pt x="94831" y="140229"/>
                    <a:pt x="99403" y="138514"/>
                  </a:cubicBezTo>
                  <a:cubicBezTo>
                    <a:pt x="104070" y="136800"/>
                    <a:pt x="108451" y="132513"/>
                    <a:pt x="113024" y="132513"/>
                  </a:cubicBezTo>
                  <a:cubicBezTo>
                    <a:pt x="125025" y="132513"/>
                    <a:pt x="133217" y="120131"/>
                    <a:pt x="144742" y="119274"/>
                  </a:cubicBezTo>
                  <a:cubicBezTo>
                    <a:pt x="146837" y="110225"/>
                    <a:pt x="155791" y="111749"/>
                    <a:pt x="159315" y="104891"/>
                  </a:cubicBezTo>
                  <a:cubicBezTo>
                    <a:pt x="160458" y="102605"/>
                    <a:pt x="161316" y="99938"/>
                    <a:pt x="162744" y="97747"/>
                  </a:cubicBezTo>
                  <a:cubicBezTo>
                    <a:pt x="164744" y="94604"/>
                    <a:pt x="167030" y="91651"/>
                    <a:pt x="169221" y="88698"/>
                  </a:cubicBezTo>
                  <a:cubicBezTo>
                    <a:pt x="169412" y="88413"/>
                    <a:pt x="170269" y="88413"/>
                    <a:pt x="170269" y="88127"/>
                  </a:cubicBezTo>
                  <a:cubicBezTo>
                    <a:pt x="171984" y="75840"/>
                    <a:pt x="184271" y="80888"/>
                    <a:pt x="188366" y="71363"/>
                  </a:cubicBezTo>
                  <a:cubicBezTo>
                    <a:pt x="190557" y="66219"/>
                    <a:pt x="195605" y="62981"/>
                    <a:pt x="199416" y="58980"/>
                  </a:cubicBezTo>
                  <a:cubicBezTo>
                    <a:pt x="200368" y="58028"/>
                    <a:pt x="201415" y="56885"/>
                    <a:pt x="202463" y="56504"/>
                  </a:cubicBezTo>
                  <a:cubicBezTo>
                    <a:pt x="213608" y="53265"/>
                    <a:pt x="220275" y="41454"/>
                    <a:pt x="230086" y="35549"/>
                  </a:cubicBezTo>
                  <a:cubicBezTo>
                    <a:pt x="238277" y="30596"/>
                    <a:pt x="245992" y="24405"/>
                    <a:pt x="254089" y="19261"/>
                  </a:cubicBezTo>
                  <a:cubicBezTo>
                    <a:pt x="258947" y="16213"/>
                    <a:pt x="265328" y="15451"/>
                    <a:pt x="268757" y="10974"/>
                  </a:cubicBezTo>
                  <a:cubicBezTo>
                    <a:pt x="273520" y="4783"/>
                    <a:pt x="277711" y="4307"/>
                    <a:pt x="284283" y="3926"/>
                  </a:cubicBezTo>
                  <a:cubicBezTo>
                    <a:pt x="289712" y="3640"/>
                    <a:pt x="294666" y="7069"/>
                    <a:pt x="300000" y="5164"/>
                  </a:cubicBezTo>
                  <a:cubicBezTo>
                    <a:pt x="305047" y="3450"/>
                    <a:pt x="310381" y="2783"/>
                    <a:pt x="315525" y="1545"/>
                  </a:cubicBezTo>
                  <a:cubicBezTo>
                    <a:pt x="316858" y="1259"/>
                    <a:pt x="318668" y="-456"/>
                    <a:pt x="319526" y="116"/>
                  </a:cubicBezTo>
                  <a:cubicBezTo>
                    <a:pt x="327526" y="5450"/>
                    <a:pt x="336194" y="1354"/>
                    <a:pt x="344576" y="2878"/>
                  </a:cubicBezTo>
                  <a:cubicBezTo>
                    <a:pt x="352959" y="4402"/>
                    <a:pt x="361721" y="2973"/>
                    <a:pt x="370294" y="3831"/>
                  </a:cubicBezTo>
                  <a:cubicBezTo>
                    <a:pt x="373151" y="4116"/>
                    <a:pt x="375723" y="7736"/>
                    <a:pt x="378581" y="9450"/>
                  </a:cubicBezTo>
                  <a:cubicBezTo>
                    <a:pt x="379342" y="9927"/>
                    <a:pt x="380676" y="9069"/>
                    <a:pt x="381819" y="8879"/>
                  </a:cubicBezTo>
                  <a:cubicBezTo>
                    <a:pt x="377342" y="973"/>
                    <a:pt x="384676" y="7736"/>
                    <a:pt x="384676" y="5355"/>
                  </a:cubicBezTo>
                  <a:cubicBezTo>
                    <a:pt x="388867" y="6879"/>
                    <a:pt x="395250" y="6879"/>
                    <a:pt x="396678" y="10212"/>
                  </a:cubicBezTo>
                  <a:cubicBezTo>
                    <a:pt x="399155" y="15832"/>
                    <a:pt x="400678" y="16594"/>
                    <a:pt x="404584" y="13356"/>
                  </a:cubicBezTo>
                  <a:cubicBezTo>
                    <a:pt x="404775" y="13165"/>
                    <a:pt x="405917" y="14118"/>
                    <a:pt x="406394" y="14784"/>
                  </a:cubicBezTo>
                  <a:cubicBezTo>
                    <a:pt x="409156" y="18975"/>
                    <a:pt x="412299" y="21738"/>
                    <a:pt x="417062" y="20976"/>
                  </a:cubicBezTo>
                  <a:cubicBezTo>
                    <a:pt x="424681" y="19642"/>
                    <a:pt x="430206" y="25833"/>
                    <a:pt x="436588" y="29262"/>
                  </a:cubicBezTo>
                  <a:cubicBezTo>
                    <a:pt x="437541" y="29739"/>
                    <a:pt x="438493" y="30691"/>
                    <a:pt x="439350" y="30596"/>
                  </a:cubicBezTo>
                  <a:cubicBezTo>
                    <a:pt x="447732" y="29834"/>
                    <a:pt x="453256" y="35549"/>
                    <a:pt x="458019" y="42978"/>
                  </a:cubicBezTo>
                  <a:cubicBezTo>
                    <a:pt x="458210" y="43359"/>
                    <a:pt x="458114" y="43931"/>
                    <a:pt x="458210" y="44502"/>
                  </a:cubicBezTo>
                  <a:cubicBezTo>
                    <a:pt x="466877" y="42788"/>
                    <a:pt x="467639" y="56599"/>
                    <a:pt x="475164" y="57456"/>
                  </a:cubicBezTo>
                  <a:cubicBezTo>
                    <a:pt x="476402" y="57552"/>
                    <a:pt x="478022" y="58885"/>
                    <a:pt x="478688" y="60219"/>
                  </a:cubicBezTo>
                  <a:cubicBezTo>
                    <a:pt x="480498" y="63457"/>
                    <a:pt x="480975" y="70125"/>
                    <a:pt x="485546" y="62981"/>
                  </a:cubicBezTo>
                  <a:cubicBezTo>
                    <a:pt x="485546" y="62981"/>
                    <a:pt x="487547" y="64600"/>
                    <a:pt x="488404" y="65553"/>
                  </a:cubicBezTo>
                  <a:cubicBezTo>
                    <a:pt x="493928" y="71744"/>
                    <a:pt x="499548" y="77935"/>
                    <a:pt x="504977" y="84412"/>
                  </a:cubicBezTo>
                  <a:cubicBezTo>
                    <a:pt x="506215" y="85936"/>
                    <a:pt x="506692" y="88413"/>
                    <a:pt x="507930" y="90127"/>
                  </a:cubicBezTo>
                  <a:cubicBezTo>
                    <a:pt x="509168" y="91937"/>
                    <a:pt x="511359" y="95175"/>
                    <a:pt x="512312" y="94794"/>
                  </a:cubicBezTo>
                  <a:cubicBezTo>
                    <a:pt x="518026" y="92413"/>
                    <a:pt x="518979" y="98509"/>
                    <a:pt x="520979" y="101843"/>
                  </a:cubicBezTo>
                  <a:cubicBezTo>
                    <a:pt x="525932" y="110130"/>
                    <a:pt x="530219" y="119083"/>
                    <a:pt x="535172" y="127370"/>
                  </a:cubicBezTo>
                  <a:cubicBezTo>
                    <a:pt x="536029" y="128894"/>
                    <a:pt x="539648" y="128037"/>
                    <a:pt x="540315" y="129561"/>
                  </a:cubicBezTo>
                  <a:cubicBezTo>
                    <a:pt x="542601" y="134228"/>
                    <a:pt x="544697" y="139181"/>
                    <a:pt x="545840" y="144420"/>
                  </a:cubicBezTo>
                  <a:cubicBezTo>
                    <a:pt x="546983" y="149468"/>
                    <a:pt x="546792" y="154897"/>
                    <a:pt x="547364" y="160041"/>
                  </a:cubicBezTo>
                  <a:cubicBezTo>
                    <a:pt x="547554" y="161946"/>
                    <a:pt x="548030" y="164327"/>
                    <a:pt x="549078" y="165565"/>
                  </a:cubicBezTo>
                  <a:cubicBezTo>
                    <a:pt x="555746" y="173090"/>
                    <a:pt x="558508" y="183186"/>
                    <a:pt x="562032" y="192807"/>
                  </a:cubicBezTo>
                  <a:cubicBezTo>
                    <a:pt x="563365" y="196426"/>
                    <a:pt x="565747" y="199474"/>
                    <a:pt x="567461" y="202903"/>
                  </a:cubicBezTo>
                  <a:cubicBezTo>
                    <a:pt x="568319" y="204522"/>
                    <a:pt x="569842" y="206999"/>
                    <a:pt x="569366" y="208142"/>
                  </a:cubicBezTo>
                  <a:cubicBezTo>
                    <a:pt x="566033" y="217191"/>
                    <a:pt x="572795" y="222334"/>
                    <a:pt x="574415" y="229287"/>
                  </a:cubicBezTo>
                  <a:cubicBezTo>
                    <a:pt x="576319" y="237193"/>
                    <a:pt x="577081" y="245575"/>
                    <a:pt x="578701" y="253671"/>
                  </a:cubicBezTo>
                  <a:cubicBezTo>
                    <a:pt x="579939" y="259958"/>
                    <a:pt x="581749" y="266054"/>
                    <a:pt x="583273" y="272245"/>
                  </a:cubicBezTo>
                  <a:cubicBezTo>
                    <a:pt x="583463" y="272912"/>
                    <a:pt x="583940" y="273864"/>
                    <a:pt x="583844" y="274341"/>
                  </a:cubicBezTo>
                  <a:cubicBezTo>
                    <a:pt x="580225" y="284628"/>
                    <a:pt x="585178" y="293581"/>
                    <a:pt x="586511" y="303106"/>
                  </a:cubicBezTo>
                  <a:close/>
                  <a:moveTo>
                    <a:pt x="550031" y="287009"/>
                  </a:moveTo>
                  <a:cubicBezTo>
                    <a:pt x="550316" y="285961"/>
                    <a:pt x="550697" y="284913"/>
                    <a:pt x="550983" y="283866"/>
                  </a:cubicBezTo>
                  <a:cubicBezTo>
                    <a:pt x="550126" y="283580"/>
                    <a:pt x="549269" y="283294"/>
                    <a:pt x="548316" y="284628"/>
                  </a:cubicBezTo>
                  <a:cubicBezTo>
                    <a:pt x="548888" y="285390"/>
                    <a:pt x="549364" y="286247"/>
                    <a:pt x="549935" y="287009"/>
                  </a:cubicBezTo>
                  <a:close/>
                  <a:moveTo>
                    <a:pt x="547364" y="311774"/>
                  </a:moveTo>
                  <a:cubicBezTo>
                    <a:pt x="552126" y="305106"/>
                    <a:pt x="547935" y="299963"/>
                    <a:pt x="545935" y="293962"/>
                  </a:cubicBezTo>
                  <a:cubicBezTo>
                    <a:pt x="543744" y="287580"/>
                    <a:pt x="537934" y="282056"/>
                    <a:pt x="541744" y="273769"/>
                  </a:cubicBezTo>
                  <a:cubicBezTo>
                    <a:pt x="542030" y="273198"/>
                    <a:pt x="541744" y="272150"/>
                    <a:pt x="541553" y="271483"/>
                  </a:cubicBezTo>
                  <a:cubicBezTo>
                    <a:pt x="538791" y="265387"/>
                    <a:pt x="534600" y="259577"/>
                    <a:pt x="533647" y="253100"/>
                  </a:cubicBezTo>
                  <a:cubicBezTo>
                    <a:pt x="532505" y="245766"/>
                    <a:pt x="526790" y="238812"/>
                    <a:pt x="531171" y="230335"/>
                  </a:cubicBezTo>
                  <a:cubicBezTo>
                    <a:pt x="531933" y="228906"/>
                    <a:pt x="531171" y="224715"/>
                    <a:pt x="530123" y="223953"/>
                  </a:cubicBezTo>
                  <a:cubicBezTo>
                    <a:pt x="525647" y="220905"/>
                    <a:pt x="527457" y="216905"/>
                    <a:pt x="528123" y="212809"/>
                  </a:cubicBezTo>
                  <a:cubicBezTo>
                    <a:pt x="528409" y="210904"/>
                    <a:pt x="528790" y="208618"/>
                    <a:pt x="528218" y="206904"/>
                  </a:cubicBezTo>
                  <a:cubicBezTo>
                    <a:pt x="526408" y="201093"/>
                    <a:pt x="523551" y="195664"/>
                    <a:pt x="522503" y="189759"/>
                  </a:cubicBezTo>
                  <a:cubicBezTo>
                    <a:pt x="521170" y="181853"/>
                    <a:pt x="516217" y="176995"/>
                    <a:pt x="513264" y="170518"/>
                  </a:cubicBezTo>
                  <a:cubicBezTo>
                    <a:pt x="511169" y="165756"/>
                    <a:pt x="510692" y="159945"/>
                    <a:pt x="508407" y="155373"/>
                  </a:cubicBezTo>
                  <a:cubicBezTo>
                    <a:pt x="504692" y="147849"/>
                    <a:pt x="500119" y="140991"/>
                    <a:pt x="495834" y="133847"/>
                  </a:cubicBezTo>
                  <a:cubicBezTo>
                    <a:pt x="492881" y="128894"/>
                    <a:pt x="489737" y="124131"/>
                    <a:pt x="486880" y="119083"/>
                  </a:cubicBezTo>
                  <a:cubicBezTo>
                    <a:pt x="484022" y="113940"/>
                    <a:pt x="481546" y="108415"/>
                    <a:pt x="478593" y="103367"/>
                  </a:cubicBezTo>
                  <a:cubicBezTo>
                    <a:pt x="478212" y="102700"/>
                    <a:pt x="478783" y="97080"/>
                    <a:pt x="475735" y="101557"/>
                  </a:cubicBezTo>
                  <a:cubicBezTo>
                    <a:pt x="475355" y="102129"/>
                    <a:pt x="473831" y="102414"/>
                    <a:pt x="473354" y="101938"/>
                  </a:cubicBezTo>
                  <a:cubicBezTo>
                    <a:pt x="469449" y="98319"/>
                    <a:pt x="465353" y="94794"/>
                    <a:pt x="461829" y="90699"/>
                  </a:cubicBezTo>
                  <a:cubicBezTo>
                    <a:pt x="459733" y="88317"/>
                    <a:pt x="458876" y="83936"/>
                    <a:pt x="456591" y="82317"/>
                  </a:cubicBezTo>
                  <a:cubicBezTo>
                    <a:pt x="447256" y="75554"/>
                    <a:pt x="439540" y="65172"/>
                    <a:pt x="428492" y="62219"/>
                  </a:cubicBezTo>
                  <a:cubicBezTo>
                    <a:pt x="424205" y="61076"/>
                    <a:pt x="422776" y="55742"/>
                    <a:pt x="419634" y="54123"/>
                  </a:cubicBezTo>
                  <a:cubicBezTo>
                    <a:pt x="415823" y="52218"/>
                    <a:pt x="410489" y="54313"/>
                    <a:pt x="407156" y="51837"/>
                  </a:cubicBezTo>
                  <a:cubicBezTo>
                    <a:pt x="402107" y="48122"/>
                    <a:pt x="396773" y="46693"/>
                    <a:pt x="391630" y="44407"/>
                  </a:cubicBezTo>
                  <a:cubicBezTo>
                    <a:pt x="386010" y="41931"/>
                    <a:pt x="381628" y="38406"/>
                    <a:pt x="375533" y="40788"/>
                  </a:cubicBezTo>
                  <a:cubicBezTo>
                    <a:pt x="374199" y="41264"/>
                    <a:pt x="372389" y="40121"/>
                    <a:pt x="370770" y="39549"/>
                  </a:cubicBezTo>
                  <a:cubicBezTo>
                    <a:pt x="364483" y="37073"/>
                    <a:pt x="358292" y="33739"/>
                    <a:pt x="351339" y="36120"/>
                  </a:cubicBezTo>
                  <a:cubicBezTo>
                    <a:pt x="346672" y="37740"/>
                    <a:pt x="342005" y="39835"/>
                    <a:pt x="339433" y="32025"/>
                  </a:cubicBezTo>
                  <a:cubicBezTo>
                    <a:pt x="339147" y="31263"/>
                    <a:pt x="336575" y="31072"/>
                    <a:pt x="335242" y="31453"/>
                  </a:cubicBezTo>
                  <a:cubicBezTo>
                    <a:pt x="331908" y="32501"/>
                    <a:pt x="328669" y="34120"/>
                    <a:pt x="325431" y="35263"/>
                  </a:cubicBezTo>
                  <a:cubicBezTo>
                    <a:pt x="324193" y="35644"/>
                    <a:pt x="321621" y="35644"/>
                    <a:pt x="321621" y="35358"/>
                  </a:cubicBezTo>
                  <a:cubicBezTo>
                    <a:pt x="320573" y="29072"/>
                    <a:pt x="316382" y="31167"/>
                    <a:pt x="313716" y="31644"/>
                  </a:cubicBezTo>
                  <a:cubicBezTo>
                    <a:pt x="310858" y="32120"/>
                    <a:pt x="308382" y="34977"/>
                    <a:pt x="305619" y="36120"/>
                  </a:cubicBezTo>
                  <a:cubicBezTo>
                    <a:pt x="296665" y="40026"/>
                    <a:pt x="286760" y="34025"/>
                    <a:pt x="277806" y="40788"/>
                  </a:cubicBezTo>
                  <a:cubicBezTo>
                    <a:pt x="274853" y="43074"/>
                    <a:pt x="268757" y="40788"/>
                    <a:pt x="266852" y="43359"/>
                  </a:cubicBezTo>
                  <a:cubicBezTo>
                    <a:pt x="260757" y="52313"/>
                    <a:pt x="250850" y="51075"/>
                    <a:pt x="243897" y="58123"/>
                  </a:cubicBezTo>
                  <a:cubicBezTo>
                    <a:pt x="240278" y="61743"/>
                    <a:pt x="235134" y="63838"/>
                    <a:pt x="230848" y="67743"/>
                  </a:cubicBezTo>
                  <a:cubicBezTo>
                    <a:pt x="228085" y="70220"/>
                    <a:pt x="224942" y="72315"/>
                    <a:pt x="222657" y="75935"/>
                  </a:cubicBezTo>
                  <a:cubicBezTo>
                    <a:pt x="221513" y="77745"/>
                    <a:pt x="219989" y="79459"/>
                    <a:pt x="218560" y="80983"/>
                  </a:cubicBezTo>
                  <a:cubicBezTo>
                    <a:pt x="215894" y="83841"/>
                    <a:pt x="213132" y="86603"/>
                    <a:pt x="210369" y="89365"/>
                  </a:cubicBezTo>
                  <a:cubicBezTo>
                    <a:pt x="206464" y="93270"/>
                    <a:pt x="198844" y="91937"/>
                    <a:pt x="198939" y="101652"/>
                  </a:cubicBezTo>
                  <a:cubicBezTo>
                    <a:pt x="198939" y="102605"/>
                    <a:pt x="196653" y="103462"/>
                    <a:pt x="195510" y="104510"/>
                  </a:cubicBezTo>
                  <a:cubicBezTo>
                    <a:pt x="191795" y="107844"/>
                    <a:pt x="188462" y="111939"/>
                    <a:pt x="184461" y="114606"/>
                  </a:cubicBezTo>
                  <a:cubicBezTo>
                    <a:pt x="176841" y="119845"/>
                    <a:pt x="178460" y="133752"/>
                    <a:pt x="169792" y="137752"/>
                  </a:cubicBezTo>
                  <a:cubicBezTo>
                    <a:pt x="169412" y="137943"/>
                    <a:pt x="169031" y="139276"/>
                    <a:pt x="169221" y="139752"/>
                  </a:cubicBezTo>
                  <a:cubicBezTo>
                    <a:pt x="170841" y="144229"/>
                    <a:pt x="168459" y="147563"/>
                    <a:pt x="166268" y="149754"/>
                  </a:cubicBezTo>
                  <a:cubicBezTo>
                    <a:pt x="159791" y="156421"/>
                    <a:pt x="157029" y="165660"/>
                    <a:pt x="153981" y="174804"/>
                  </a:cubicBezTo>
                  <a:cubicBezTo>
                    <a:pt x="151505" y="182139"/>
                    <a:pt x="149219" y="189568"/>
                    <a:pt x="146837" y="196902"/>
                  </a:cubicBezTo>
                  <a:cubicBezTo>
                    <a:pt x="145885" y="199950"/>
                    <a:pt x="145408" y="203284"/>
                    <a:pt x="144170" y="205951"/>
                  </a:cubicBezTo>
                  <a:cubicBezTo>
                    <a:pt x="140932" y="212714"/>
                    <a:pt x="138836" y="219667"/>
                    <a:pt x="138836" y="227763"/>
                  </a:cubicBezTo>
                  <a:cubicBezTo>
                    <a:pt x="138836" y="232145"/>
                    <a:pt x="137693" y="236717"/>
                    <a:pt x="136550" y="241003"/>
                  </a:cubicBezTo>
                  <a:cubicBezTo>
                    <a:pt x="134931" y="247099"/>
                    <a:pt x="132550" y="253005"/>
                    <a:pt x="131121" y="259196"/>
                  </a:cubicBezTo>
                  <a:cubicBezTo>
                    <a:pt x="128835" y="269578"/>
                    <a:pt x="127025" y="280151"/>
                    <a:pt x="125025" y="290724"/>
                  </a:cubicBezTo>
                  <a:cubicBezTo>
                    <a:pt x="124072" y="295581"/>
                    <a:pt x="123406" y="300630"/>
                    <a:pt x="122167" y="305392"/>
                  </a:cubicBezTo>
                  <a:cubicBezTo>
                    <a:pt x="120548" y="311488"/>
                    <a:pt x="117596" y="317298"/>
                    <a:pt x="116833" y="323490"/>
                  </a:cubicBezTo>
                  <a:cubicBezTo>
                    <a:pt x="115310" y="335491"/>
                    <a:pt x="114928" y="347778"/>
                    <a:pt x="113976" y="359970"/>
                  </a:cubicBezTo>
                  <a:cubicBezTo>
                    <a:pt x="113881" y="361590"/>
                    <a:pt x="113595" y="364066"/>
                    <a:pt x="112738" y="364447"/>
                  </a:cubicBezTo>
                  <a:cubicBezTo>
                    <a:pt x="108071" y="366924"/>
                    <a:pt x="107975" y="366828"/>
                    <a:pt x="109976" y="371781"/>
                  </a:cubicBezTo>
                  <a:cubicBezTo>
                    <a:pt x="110261" y="372543"/>
                    <a:pt x="110547" y="373210"/>
                    <a:pt x="110928" y="373972"/>
                  </a:cubicBezTo>
                  <a:cubicBezTo>
                    <a:pt x="111119" y="373210"/>
                    <a:pt x="111119" y="372353"/>
                    <a:pt x="111404" y="371781"/>
                  </a:cubicBezTo>
                  <a:cubicBezTo>
                    <a:pt x="112262" y="370162"/>
                    <a:pt x="113881" y="367305"/>
                    <a:pt x="114071" y="367400"/>
                  </a:cubicBezTo>
                  <a:cubicBezTo>
                    <a:pt x="116643" y="369114"/>
                    <a:pt x="117405" y="377973"/>
                    <a:pt x="115690" y="381116"/>
                  </a:cubicBezTo>
                  <a:cubicBezTo>
                    <a:pt x="114833" y="382640"/>
                    <a:pt x="114643" y="384735"/>
                    <a:pt x="114167" y="386545"/>
                  </a:cubicBezTo>
                  <a:cubicBezTo>
                    <a:pt x="115119" y="385783"/>
                    <a:pt x="115976" y="384545"/>
                    <a:pt x="116929" y="384450"/>
                  </a:cubicBezTo>
                  <a:cubicBezTo>
                    <a:pt x="117882" y="384354"/>
                    <a:pt x="119215" y="385021"/>
                    <a:pt x="120072" y="385878"/>
                  </a:cubicBezTo>
                  <a:cubicBezTo>
                    <a:pt x="121596" y="387307"/>
                    <a:pt x="122930" y="389117"/>
                    <a:pt x="124168" y="390831"/>
                  </a:cubicBezTo>
                  <a:cubicBezTo>
                    <a:pt x="124835" y="391784"/>
                    <a:pt x="125215" y="392927"/>
                    <a:pt x="125787" y="393975"/>
                  </a:cubicBezTo>
                  <a:cubicBezTo>
                    <a:pt x="124835" y="393975"/>
                    <a:pt x="123787" y="393879"/>
                    <a:pt x="122834" y="393879"/>
                  </a:cubicBezTo>
                  <a:cubicBezTo>
                    <a:pt x="122072" y="393879"/>
                    <a:pt x="121310" y="394165"/>
                    <a:pt x="120548" y="394260"/>
                  </a:cubicBezTo>
                  <a:cubicBezTo>
                    <a:pt x="120834" y="395213"/>
                    <a:pt x="121215" y="396070"/>
                    <a:pt x="121406" y="397023"/>
                  </a:cubicBezTo>
                  <a:cubicBezTo>
                    <a:pt x="122263" y="402642"/>
                    <a:pt x="126549" y="399118"/>
                    <a:pt x="128644" y="401118"/>
                  </a:cubicBezTo>
                  <a:cubicBezTo>
                    <a:pt x="132455" y="404833"/>
                    <a:pt x="135883" y="409119"/>
                    <a:pt x="139694" y="412834"/>
                  </a:cubicBezTo>
                  <a:cubicBezTo>
                    <a:pt x="142551" y="415692"/>
                    <a:pt x="145599" y="418454"/>
                    <a:pt x="148838" y="420645"/>
                  </a:cubicBezTo>
                  <a:cubicBezTo>
                    <a:pt x="150838" y="421978"/>
                    <a:pt x="154648" y="421216"/>
                    <a:pt x="155315" y="422931"/>
                  </a:cubicBezTo>
                  <a:cubicBezTo>
                    <a:pt x="157505" y="428169"/>
                    <a:pt x="160934" y="427026"/>
                    <a:pt x="164363" y="427312"/>
                  </a:cubicBezTo>
                  <a:cubicBezTo>
                    <a:pt x="167888" y="427598"/>
                    <a:pt x="171412" y="428360"/>
                    <a:pt x="174936" y="428836"/>
                  </a:cubicBezTo>
                  <a:cubicBezTo>
                    <a:pt x="175508" y="428836"/>
                    <a:pt x="176651" y="428074"/>
                    <a:pt x="176746" y="427503"/>
                  </a:cubicBezTo>
                  <a:cubicBezTo>
                    <a:pt x="177603" y="421216"/>
                    <a:pt x="181699" y="422264"/>
                    <a:pt x="184937" y="422454"/>
                  </a:cubicBezTo>
                  <a:cubicBezTo>
                    <a:pt x="190652" y="422835"/>
                    <a:pt x="195319" y="420359"/>
                    <a:pt x="198939" y="415311"/>
                  </a:cubicBezTo>
                  <a:cubicBezTo>
                    <a:pt x="201987" y="411120"/>
                    <a:pt x="204273" y="406262"/>
                    <a:pt x="207321" y="402071"/>
                  </a:cubicBezTo>
                  <a:cubicBezTo>
                    <a:pt x="215513" y="390736"/>
                    <a:pt x="219037" y="377020"/>
                    <a:pt x="221608" y="362637"/>
                  </a:cubicBezTo>
                  <a:cubicBezTo>
                    <a:pt x="222466" y="357589"/>
                    <a:pt x="221704" y="349683"/>
                    <a:pt x="229610" y="351398"/>
                  </a:cubicBezTo>
                  <a:cubicBezTo>
                    <a:pt x="229895" y="351398"/>
                    <a:pt x="230753" y="348159"/>
                    <a:pt x="230943" y="346445"/>
                  </a:cubicBezTo>
                  <a:cubicBezTo>
                    <a:pt x="231038" y="345588"/>
                    <a:pt x="229895" y="343873"/>
                    <a:pt x="230086" y="343683"/>
                  </a:cubicBezTo>
                  <a:cubicBezTo>
                    <a:pt x="233896" y="340349"/>
                    <a:pt x="238468" y="333777"/>
                    <a:pt x="241707" y="334634"/>
                  </a:cubicBezTo>
                  <a:cubicBezTo>
                    <a:pt x="247326" y="336158"/>
                    <a:pt x="254946" y="337206"/>
                    <a:pt x="256946" y="347588"/>
                  </a:cubicBezTo>
                  <a:cubicBezTo>
                    <a:pt x="258280" y="355017"/>
                    <a:pt x="259708" y="362352"/>
                    <a:pt x="260851" y="369781"/>
                  </a:cubicBezTo>
                  <a:cubicBezTo>
                    <a:pt x="261328" y="373210"/>
                    <a:pt x="261042" y="379782"/>
                    <a:pt x="261328" y="379878"/>
                  </a:cubicBezTo>
                  <a:cubicBezTo>
                    <a:pt x="268853" y="380544"/>
                    <a:pt x="263899" y="387117"/>
                    <a:pt x="264757" y="390641"/>
                  </a:cubicBezTo>
                  <a:cubicBezTo>
                    <a:pt x="265424" y="393308"/>
                    <a:pt x="263995" y="397594"/>
                    <a:pt x="265233" y="399213"/>
                  </a:cubicBezTo>
                  <a:cubicBezTo>
                    <a:pt x="273139" y="409500"/>
                    <a:pt x="272567" y="422931"/>
                    <a:pt x="274663" y="435313"/>
                  </a:cubicBezTo>
                  <a:cubicBezTo>
                    <a:pt x="274949" y="436932"/>
                    <a:pt x="274567" y="439885"/>
                    <a:pt x="274949" y="440076"/>
                  </a:cubicBezTo>
                  <a:cubicBezTo>
                    <a:pt x="281330" y="442171"/>
                    <a:pt x="281235" y="455601"/>
                    <a:pt x="290093" y="453220"/>
                  </a:cubicBezTo>
                  <a:cubicBezTo>
                    <a:pt x="290379" y="453220"/>
                    <a:pt x="291046" y="454077"/>
                    <a:pt x="291141" y="454744"/>
                  </a:cubicBezTo>
                  <a:cubicBezTo>
                    <a:pt x="291903" y="461221"/>
                    <a:pt x="294760" y="460459"/>
                    <a:pt x="298380" y="458173"/>
                  </a:cubicBezTo>
                  <a:cubicBezTo>
                    <a:pt x="299142" y="457697"/>
                    <a:pt x="300380" y="458364"/>
                    <a:pt x="301428" y="458459"/>
                  </a:cubicBezTo>
                  <a:cubicBezTo>
                    <a:pt x="301333" y="459411"/>
                    <a:pt x="301428" y="460554"/>
                    <a:pt x="300952" y="461126"/>
                  </a:cubicBezTo>
                  <a:cubicBezTo>
                    <a:pt x="297047" y="466079"/>
                    <a:pt x="300761" y="465888"/>
                    <a:pt x="303238" y="465984"/>
                  </a:cubicBezTo>
                  <a:cubicBezTo>
                    <a:pt x="309239" y="466174"/>
                    <a:pt x="315144" y="466269"/>
                    <a:pt x="321145" y="465984"/>
                  </a:cubicBezTo>
                  <a:cubicBezTo>
                    <a:pt x="325526" y="465793"/>
                    <a:pt x="330860" y="468555"/>
                    <a:pt x="333051" y="460650"/>
                  </a:cubicBezTo>
                  <a:cubicBezTo>
                    <a:pt x="333242" y="460078"/>
                    <a:pt x="334575" y="459507"/>
                    <a:pt x="335147" y="459792"/>
                  </a:cubicBezTo>
                  <a:cubicBezTo>
                    <a:pt x="336575" y="460459"/>
                    <a:pt x="337909" y="461602"/>
                    <a:pt x="339242" y="462459"/>
                  </a:cubicBezTo>
                  <a:cubicBezTo>
                    <a:pt x="338480" y="461126"/>
                    <a:pt x="337147" y="459697"/>
                    <a:pt x="337242" y="458554"/>
                  </a:cubicBezTo>
                  <a:cubicBezTo>
                    <a:pt x="337337" y="457221"/>
                    <a:pt x="338861" y="454935"/>
                    <a:pt x="339719" y="454935"/>
                  </a:cubicBezTo>
                  <a:cubicBezTo>
                    <a:pt x="346005" y="454744"/>
                    <a:pt x="351339" y="453601"/>
                    <a:pt x="353911" y="444838"/>
                  </a:cubicBezTo>
                  <a:cubicBezTo>
                    <a:pt x="354768" y="441790"/>
                    <a:pt x="355911" y="441123"/>
                    <a:pt x="354482" y="438075"/>
                  </a:cubicBezTo>
                  <a:cubicBezTo>
                    <a:pt x="354197" y="437504"/>
                    <a:pt x="354482" y="436170"/>
                    <a:pt x="354863" y="435408"/>
                  </a:cubicBezTo>
                  <a:cubicBezTo>
                    <a:pt x="356864" y="431122"/>
                    <a:pt x="358769" y="426550"/>
                    <a:pt x="363912" y="427217"/>
                  </a:cubicBezTo>
                  <a:cubicBezTo>
                    <a:pt x="364483" y="427217"/>
                    <a:pt x="365722" y="425026"/>
                    <a:pt x="365817" y="423788"/>
                  </a:cubicBezTo>
                  <a:cubicBezTo>
                    <a:pt x="366579" y="415977"/>
                    <a:pt x="366769" y="408072"/>
                    <a:pt x="367722" y="400261"/>
                  </a:cubicBezTo>
                  <a:cubicBezTo>
                    <a:pt x="369532" y="385402"/>
                    <a:pt x="373342" y="370638"/>
                    <a:pt x="373247" y="355875"/>
                  </a:cubicBezTo>
                  <a:cubicBezTo>
                    <a:pt x="373151" y="344921"/>
                    <a:pt x="372961" y="335872"/>
                    <a:pt x="378676" y="326633"/>
                  </a:cubicBezTo>
                  <a:cubicBezTo>
                    <a:pt x="382581" y="320346"/>
                    <a:pt x="386581" y="318060"/>
                    <a:pt x="391820" y="320346"/>
                  </a:cubicBezTo>
                  <a:cubicBezTo>
                    <a:pt x="394964" y="321680"/>
                    <a:pt x="397535" y="325490"/>
                    <a:pt x="400012" y="328538"/>
                  </a:cubicBezTo>
                  <a:cubicBezTo>
                    <a:pt x="403155" y="332348"/>
                    <a:pt x="407632" y="336063"/>
                    <a:pt x="408775" y="340730"/>
                  </a:cubicBezTo>
                  <a:cubicBezTo>
                    <a:pt x="410203" y="346540"/>
                    <a:pt x="409727" y="353779"/>
                    <a:pt x="408108" y="359685"/>
                  </a:cubicBezTo>
                  <a:cubicBezTo>
                    <a:pt x="406774" y="364923"/>
                    <a:pt x="406298" y="366733"/>
                    <a:pt x="411347" y="366638"/>
                  </a:cubicBezTo>
                  <a:cubicBezTo>
                    <a:pt x="411918" y="366638"/>
                    <a:pt x="412394" y="369019"/>
                    <a:pt x="412966" y="370353"/>
                  </a:cubicBezTo>
                  <a:cubicBezTo>
                    <a:pt x="411728" y="370353"/>
                    <a:pt x="410585" y="370734"/>
                    <a:pt x="409442" y="370448"/>
                  </a:cubicBezTo>
                  <a:cubicBezTo>
                    <a:pt x="408870" y="370257"/>
                    <a:pt x="408489" y="369114"/>
                    <a:pt x="408013" y="368352"/>
                  </a:cubicBezTo>
                  <a:cubicBezTo>
                    <a:pt x="407537" y="370543"/>
                    <a:pt x="406965" y="372639"/>
                    <a:pt x="406584" y="374829"/>
                  </a:cubicBezTo>
                  <a:cubicBezTo>
                    <a:pt x="406584" y="374829"/>
                    <a:pt x="407917" y="375496"/>
                    <a:pt x="408584" y="375591"/>
                  </a:cubicBezTo>
                  <a:cubicBezTo>
                    <a:pt x="412585" y="375972"/>
                    <a:pt x="413347" y="377306"/>
                    <a:pt x="412394" y="382259"/>
                  </a:cubicBezTo>
                  <a:cubicBezTo>
                    <a:pt x="410870" y="389688"/>
                    <a:pt x="413728" y="395975"/>
                    <a:pt x="419347" y="398451"/>
                  </a:cubicBezTo>
                  <a:cubicBezTo>
                    <a:pt x="420586" y="399023"/>
                    <a:pt x="421824" y="401118"/>
                    <a:pt x="422110" y="402738"/>
                  </a:cubicBezTo>
                  <a:cubicBezTo>
                    <a:pt x="424015" y="414644"/>
                    <a:pt x="431444" y="423121"/>
                    <a:pt x="441350" y="423978"/>
                  </a:cubicBezTo>
                  <a:cubicBezTo>
                    <a:pt x="442398" y="423978"/>
                    <a:pt x="443446" y="423121"/>
                    <a:pt x="444494" y="422550"/>
                  </a:cubicBezTo>
                  <a:cubicBezTo>
                    <a:pt x="443541" y="421978"/>
                    <a:pt x="442589" y="421311"/>
                    <a:pt x="441636" y="420835"/>
                  </a:cubicBezTo>
                  <a:cubicBezTo>
                    <a:pt x="440398" y="420264"/>
                    <a:pt x="439160" y="419787"/>
                    <a:pt x="437921" y="419216"/>
                  </a:cubicBezTo>
                  <a:cubicBezTo>
                    <a:pt x="439350" y="418644"/>
                    <a:pt x="440779" y="418073"/>
                    <a:pt x="442208" y="417597"/>
                  </a:cubicBezTo>
                  <a:cubicBezTo>
                    <a:pt x="448018" y="415501"/>
                    <a:pt x="455162" y="418549"/>
                    <a:pt x="459733" y="411120"/>
                  </a:cubicBezTo>
                  <a:cubicBezTo>
                    <a:pt x="460019" y="410643"/>
                    <a:pt x="462019" y="411405"/>
                    <a:pt x="462781" y="412167"/>
                  </a:cubicBezTo>
                  <a:cubicBezTo>
                    <a:pt x="463163" y="412548"/>
                    <a:pt x="462781" y="414358"/>
                    <a:pt x="462496" y="415406"/>
                  </a:cubicBezTo>
                  <a:cubicBezTo>
                    <a:pt x="462401" y="415787"/>
                    <a:pt x="461162" y="415596"/>
                    <a:pt x="460876" y="416073"/>
                  </a:cubicBezTo>
                  <a:cubicBezTo>
                    <a:pt x="459829" y="417501"/>
                    <a:pt x="458972" y="419025"/>
                    <a:pt x="458019" y="420549"/>
                  </a:cubicBezTo>
                  <a:cubicBezTo>
                    <a:pt x="460019" y="420264"/>
                    <a:pt x="463067" y="421026"/>
                    <a:pt x="463924" y="419692"/>
                  </a:cubicBezTo>
                  <a:cubicBezTo>
                    <a:pt x="466592" y="415596"/>
                    <a:pt x="469449" y="411405"/>
                    <a:pt x="468020" y="405024"/>
                  </a:cubicBezTo>
                  <a:cubicBezTo>
                    <a:pt x="467735" y="403690"/>
                    <a:pt x="470687" y="401118"/>
                    <a:pt x="472306" y="399404"/>
                  </a:cubicBezTo>
                  <a:cubicBezTo>
                    <a:pt x="472688" y="399023"/>
                    <a:pt x="473831" y="399690"/>
                    <a:pt x="474592" y="399975"/>
                  </a:cubicBezTo>
                  <a:cubicBezTo>
                    <a:pt x="474021" y="398356"/>
                    <a:pt x="473640" y="395308"/>
                    <a:pt x="472973" y="395213"/>
                  </a:cubicBezTo>
                  <a:cubicBezTo>
                    <a:pt x="468211" y="394832"/>
                    <a:pt x="472116" y="393022"/>
                    <a:pt x="472592" y="391879"/>
                  </a:cubicBezTo>
                  <a:cubicBezTo>
                    <a:pt x="474878" y="386450"/>
                    <a:pt x="481736" y="382449"/>
                    <a:pt x="476117" y="374353"/>
                  </a:cubicBezTo>
                  <a:cubicBezTo>
                    <a:pt x="475450" y="373401"/>
                    <a:pt x="477450" y="370257"/>
                    <a:pt x="477450" y="368067"/>
                  </a:cubicBezTo>
                  <a:cubicBezTo>
                    <a:pt x="477450" y="363590"/>
                    <a:pt x="478022" y="357684"/>
                    <a:pt x="476021" y="355017"/>
                  </a:cubicBezTo>
                  <a:cubicBezTo>
                    <a:pt x="472688" y="350731"/>
                    <a:pt x="471926" y="351588"/>
                    <a:pt x="476021" y="347397"/>
                  </a:cubicBezTo>
                  <a:cubicBezTo>
                    <a:pt x="476307" y="349207"/>
                    <a:pt x="476497" y="351112"/>
                    <a:pt x="476784" y="352922"/>
                  </a:cubicBezTo>
                  <a:cubicBezTo>
                    <a:pt x="477355" y="351684"/>
                    <a:pt x="478403" y="350350"/>
                    <a:pt x="478403" y="349207"/>
                  </a:cubicBezTo>
                  <a:cubicBezTo>
                    <a:pt x="478403" y="348255"/>
                    <a:pt x="476878" y="347493"/>
                    <a:pt x="476021" y="345778"/>
                  </a:cubicBezTo>
                  <a:cubicBezTo>
                    <a:pt x="477260" y="342159"/>
                    <a:pt x="478498" y="338444"/>
                    <a:pt x="479736" y="334824"/>
                  </a:cubicBezTo>
                  <a:cubicBezTo>
                    <a:pt x="480689" y="331872"/>
                    <a:pt x="482974" y="328157"/>
                    <a:pt x="482308" y="325966"/>
                  </a:cubicBezTo>
                  <a:cubicBezTo>
                    <a:pt x="480593" y="320632"/>
                    <a:pt x="483641" y="319870"/>
                    <a:pt x="485832" y="317584"/>
                  </a:cubicBezTo>
                  <a:cubicBezTo>
                    <a:pt x="488118" y="315203"/>
                    <a:pt x="489737" y="310917"/>
                    <a:pt x="492309" y="309869"/>
                  </a:cubicBezTo>
                  <a:cubicBezTo>
                    <a:pt x="497738" y="307488"/>
                    <a:pt x="509550" y="316155"/>
                    <a:pt x="511454" y="323109"/>
                  </a:cubicBezTo>
                  <a:cubicBezTo>
                    <a:pt x="512121" y="325490"/>
                    <a:pt x="511454" y="328443"/>
                    <a:pt x="512026" y="330729"/>
                  </a:cubicBezTo>
                  <a:cubicBezTo>
                    <a:pt x="513074" y="334539"/>
                    <a:pt x="514121" y="340444"/>
                    <a:pt x="516312" y="341301"/>
                  </a:cubicBezTo>
                  <a:cubicBezTo>
                    <a:pt x="523170" y="343968"/>
                    <a:pt x="530599" y="344159"/>
                    <a:pt x="537553" y="340158"/>
                  </a:cubicBezTo>
                  <a:cubicBezTo>
                    <a:pt x="545078" y="335872"/>
                    <a:pt x="549078" y="325490"/>
                    <a:pt x="547268" y="315489"/>
                  </a:cubicBezTo>
                  <a:cubicBezTo>
                    <a:pt x="547078" y="314250"/>
                    <a:pt x="546697" y="312536"/>
                    <a:pt x="547268" y="311774"/>
                  </a:cubicBezTo>
                  <a:close/>
                  <a:moveTo>
                    <a:pt x="101498" y="232621"/>
                  </a:moveTo>
                  <a:cubicBezTo>
                    <a:pt x="105308" y="223858"/>
                    <a:pt x="103117" y="216714"/>
                    <a:pt x="98832" y="209475"/>
                  </a:cubicBezTo>
                  <a:cubicBezTo>
                    <a:pt x="96260" y="205284"/>
                    <a:pt x="93878" y="200808"/>
                    <a:pt x="91878" y="196140"/>
                  </a:cubicBezTo>
                  <a:cubicBezTo>
                    <a:pt x="87973" y="187092"/>
                    <a:pt x="79876" y="184710"/>
                    <a:pt x="73495" y="191187"/>
                  </a:cubicBezTo>
                  <a:cubicBezTo>
                    <a:pt x="70257" y="194426"/>
                    <a:pt x="67208" y="197950"/>
                    <a:pt x="63970" y="201189"/>
                  </a:cubicBezTo>
                  <a:cubicBezTo>
                    <a:pt x="59969" y="205189"/>
                    <a:pt x="55874" y="208999"/>
                    <a:pt x="51778" y="213000"/>
                  </a:cubicBezTo>
                  <a:cubicBezTo>
                    <a:pt x="51397" y="213381"/>
                    <a:pt x="51301" y="214428"/>
                    <a:pt x="51016" y="215000"/>
                  </a:cubicBezTo>
                  <a:cubicBezTo>
                    <a:pt x="49778" y="217857"/>
                    <a:pt x="48444" y="220620"/>
                    <a:pt x="46444" y="224239"/>
                  </a:cubicBezTo>
                  <a:cubicBezTo>
                    <a:pt x="38919" y="228716"/>
                    <a:pt x="33013" y="234717"/>
                    <a:pt x="33871" y="246432"/>
                  </a:cubicBezTo>
                  <a:cubicBezTo>
                    <a:pt x="33871" y="247480"/>
                    <a:pt x="32347" y="249099"/>
                    <a:pt x="31204" y="249766"/>
                  </a:cubicBezTo>
                  <a:cubicBezTo>
                    <a:pt x="30823" y="250052"/>
                    <a:pt x="29585" y="248242"/>
                    <a:pt x="28822" y="247480"/>
                  </a:cubicBezTo>
                  <a:cubicBezTo>
                    <a:pt x="29299" y="249099"/>
                    <a:pt x="29870" y="250719"/>
                    <a:pt x="30061" y="252433"/>
                  </a:cubicBezTo>
                  <a:cubicBezTo>
                    <a:pt x="30347" y="254433"/>
                    <a:pt x="30537" y="256529"/>
                    <a:pt x="30251" y="258434"/>
                  </a:cubicBezTo>
                  <a:cubicBezTo>
                    <a:pt x="29299" y="264720"/>
                    <a:pt x="32442" y="271197"/>
                    <a:pt x="35776" y="271578"/>
                  </a:cubicBezTo>
                  <a:cubicBezTo>
                    <a:pt x="42443" y="272340"/>
                    <a:pt x="45396" y="278532"/>
                    <a:pt x="50158" y="281770"/>
                  </a:cubicBezTo>
                  <a:cubicBezTo>
                    <a:pt x="51397" y="282627"/>
                    <a:pt x="53873" y="283675"/>
                    <a:pt x="53969" y="283580"/>
                  </a:cubicBezTo>
                  <a:cubicBezTo>
                    <a:pt x="56921" y="275198"/>
                    <a:pt x="59493" y="282246"/>
                    <a:pt x="62636" y="283199"/>
                  </a:cubicBezTo>
                  <a:cubicBezTo>
                    <a:pt x="65589" y="284151"/>
                    <a:pt x="69399" y="281865"/>
                    <a:pt x="72638" y="280341"/>
                  </a:cubicBezTo>
                  <a:cubicBezTo>
                    <a:pt x="74542" y="279484"/>
                    <a:pt x="75971" y="277389"/>
                    <a:pt x="77686" y="275960"/>
                  </a:cubicBezTo>
                  <a:cubicBezTo>
                    <a:pt x="83591" y="270816"/>
                    <a:pt x="89687" y="266149"/>
                    <a:pt x="95212" y="260434"/>
                  </a:cubicBezTo>
                  <a:cubicBezTo>
                    <a:pt x="96640" y="258910"/>
                    <a:pt x="96069" y="254529"/>
                    <a:pt x="96355" y="251385"/>
                  </a:cubicBezTo>
                  <a:cubicBezTo>
                    <a:pt x="96355" y="250338"/>
                    <a:pt x="96450" y="249290"/>
                    <a:pt x="96545" y="248242"/>
                  </a:cubicBezTo>
                  <a:cubicBezTo>
                    <a:pt x="100831" y="249195"/>
                    <a:pt x="99403" y="245289"/>
                    <a:pt x="99688" y="242813"/>
                  </a:cubicBezTo>
                  <a:cubicBezTo>
                    <a:pt x="100165" y="239289"/>
                    <a:pt x="100260" y="235479"/>
                    <a:pt x="101498" y="232526"/>
                  </a:cubicBezTo>
                  <a:close/>
                  <a:moveTo>
                    <a:pt x="90640" y="185568"/>
                  </a:moveTo>
                  <a:cubicBezTo>
                    <a:pt x="90926" y="184139"/>
                    <a:pt x="91211" y="182710"/>
                    <a:pt x="91497" y="181281"/>
                  </a:cubicBezTo>
                  <a:cubicBezTo>
                    <a:pt x="90926" y="181662"/>
                    <a:pt x="90354" y="182043"/>
                    <a:pt x="89116" y="183186"/>
                  </a:cubicBezTo>
                  <a:cubicBezTo>
                    <a:pt x="89592" y="183948"/>
                    <a:pt x="90163" y="184806"/>
                    <a:pt x="90640" y="185568"/>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2" name="フリーフォーム: 図形 191">
              <a:extLst>
                <a:ext uri="{FF2B5EF4-FFF2-40B4-BE49-F238E27FC236}">
                  <a16:creationId xmlns:a16="http://schemas.microsoft.com/office/drawing/2014/main" id="{6C123124-FDD3-F459-2D42-6BB91DAF5FA8}"/>
                </a:ext>
              </a:extLst>
            </p:cNvPr>
            <p:cNvSpPr/>
            <p:nvPr/>
          </p:nvSpPr>
          <p:spPr>
            <a:xfrm>
              <a:off x="5877228" y="6279828"/>
              <a:ext cx="440720" cy="435347"/>
            </a:xfrm>
            <a:custGeom>
              <a:avLst/>
              <a:gdLst>
                <a:gd name="connsiteX0" fmla="*/ 437101 w 440720"/>
                <a:gd name="connsiteY0" fmla="*/ 263036 h 435347"/>
                <a:gd name="connsiteX1" fmla="*/ 438530 w 440720"/>
                <a:gd name="connsiteY1" fmla="*/ 280848 h 435347"/>
                <a:gd name="connsiteX2" fmla="*/ 438530 w 440720"/>
                <a:gd name="connsiteY2" fmla="*/ 284563 h 435347"/>
                <a:gd name="connsiteX3" fmla="*/ 428814 w 440720"/>
                <a:gd name="connsiteY3" fmla="*/ 309232 h 435347"/>
                <a:gd name="connsiteX4" fmla="*/ 407574 w 440720"/>
                <a:gd name="connsiteY4" fmla="*/ 310375 h 435347"/>
                <a:gd name="connsiteX5" fmla="*/ 403287 w 440720"/>
                <a:gd name="connsiteY5" fmla="*/ 299802 h 435347"/>
                <a:gd name="connsiteX6" fmla="*/ 402716 w 440720"/>
                <a:gd name="connsiteY6" fmla="*/ 292183 h 435347"/>
                <a:gd name="connsiteX7" fmla="*/ 383570 w 440720"/>
                <a:gd name="connsiteY7" fmla="*/ 278943 h 435347"/>
                <a:gd name="connsiteX8" fmla="*/ 377094 w 440720"/>
                <a:gd name="connsiteY8" fmla="*/ 286658 h 435347"/>
                <a:gd name="connsiteX9" fmla="*/ 373569 w 440720"/>
                <a:gd name="connsiteY9" fmla="*/ 295040 h 435347"/>
                <a:gd name="connsiteX10" fmla="*/ 370998 w 440720"/>
                <a:gd name="connsiteY10" fmla="*/ 303898 h 435347"/>
                <a:gd name="connsiteX11" fmla="*/ 367283 w 440720"/>
                <a:gd name="connsiteY11" fmla="*/ 314852 h 435347"/>
                <a:gd name="connsiteX12" fmla="*/ 369664 w 440720"/>
                <a:gd name="connsiteY12" fmla="*/ 318281 h 435347"/>
                <a:gd name="connsiteX13" fmla="*/ 368045 w 440720"/>
                <a:gd name="connsiteY13" fmla="*/ 321996 h 435347"/>
                <a:gd name="connsiteX14" fmla="*/ 367283 w 440720"/>
                <a:gd name="connsiteY14" fmla="*/ 316471 h 435347"/>
                <a:gd name="connsiteX15" fmla="*/ 367283 w 440720"/>
                <a:gd name="connsiteY15" fmla="*/ 324091 h 435347"/>
                <a:gd name="connsiteX16" fmla="*/ 368711 w 440720"/>
                <a:gd name="connsiteY16" fmla="*/ 337141 h 435347"/>
                <a:gd name="connsiteX17" fmla="*/ 367378 w 440720"/>
                <a:gd name="connsiteY17" fmla="*/ 343427 h 435347"/>
                <a:gd name="connsiteX18" fmla="*/ 363854 w 440720"/>
                <a:gd name="connsiteY18" fmla="*/ 360953 h 435347"/>
                <a:gd name="connsiteX19" fmla="*/ 364235 w 440720"/>
                <a:gd name="connsiteY19" fmla="*/ 364287 h 435347"/>
                <a:gd name="connsiteX20" fmla="*/ 365854 w 440720"/>
                <a:gd name="connsiteY20" fmla="*/ 369049 h 435347"/>
                <a:gd name="connsiteX21" fmla="*/ 363568 w 440720"/>
                <a:gd name="connsiteY21" fmla="*/ 368478 h 435347"/>
                <a:gd name="connsiteX22" fmla="*/ 359282 w 440720"/>
                <a:gd name="connsiteY22" fmla="*/ 374098 h 435347"/>
                <a:gd name="connsiteX23" fmla="*/ 355186 w 440720"/>
                <a:gd name="connsiteY23" fmla="*/ 388766 h 435347"/>
                <a:gd name="connsiteX24" fmla="*/ 349281 w 440720"/>
                <a:gd name="connsiteY24" fmla="*/ 389623 h 435347"/>
                <a:gd name="connsiteX25" fmla="*/ 352138 w 440720"/>
                <a:gd name="connsiteY25" fmla="*/ 385147 h 435347"/>
                <a:gd name="connsiteX26" fmla="*/ 353757 w 440720"/>
                <a:gd name="connsiteY26" fmla="*/ 384480 h 435347"/>
                <a:gd name="connsiteX27" fmla="*/ 354043 w 440720"/>
                <a:gd name="connsiteY27" fmla="*/ 381241 h 435347"/>
                <a:gd name="connsiteX28" fmla="*/ 350995 w 440720"/>
                <a:gd name="connsiteY28" fmla="*/ 380194 h 435347"/>
                <a:gd name="connsiteX29" fmla="*/ 333469 w 440720"/>
                <a:gd name="connsiteY29" fmla="*/ 386671 h 435347"/>
                <a:gd name="connsiteX30" fmla="*/ 329183 w 440720"/>
                <a:gd name="connsiteY30" fmla="*/ 388290 h 435347"/>
                <a:gd name="connsiteX31" fmla="*/ 332898 w 440720"/>
                <a:gd name="connsiteY31" fmla="*/ 389909 h 435347"/>
                <a:gd name="connsiteX32" fmla="*/ 335755 w 440720"/>
                <a:gd name="connsiteY32" fmla="*/ 391624 h 435347"/>
                <a:gd name="connsiteX33" fmla="*/ 332612 w 440720"/>
                <a:gd name="connsiteY33" fmla="*/ 393052 h 435347"/>
                <a:gd name="connsiteX34" fmla="*/ 313371 w 440720"/>
                <a:gd name="connsiteY34" fmla="*/ 371812 h 435347"/>
                <a:gd name="connsiteX35" fmla="*/ 310609 w 440720"/>
                <a:gd name="connsiteY35" fmla="*/ 367525 h 435347"/>
                <a:gd name="connsiteX36" fmla="*/ 303656 w 440720"/>
                <a:gd name="connsiteY36" fmla="*/ 351333 h 435347"/>
                <a:gd name="connsiteX37" fmla="*/ 299846 w 440720"/>
                <a:gd name="connsiteY37" fmla="*/ 344665 h 435347"/>
                <a:gd name="connsiteX38" fmla="*/ 297845 w 440720"/>
                <a:gd name="connsiteY38" fmla="*/ 343903 h 435347"/>
                <a:gd name="connsiteX39" fmla="*/ 299274 w 440720"/>
                <a:gd name="connsiteY39" fmla="*/ 337426 h 435347"/>
                <a:gd name="connsiteX40" fmla="*/ 300703 w 440720"/>
                <a:gd name="connsiteY40" fmla="*/ 339522 h 435347"/>
                <a:gd name="connsiteX41" fmla="*/ 304228 w 440720"/>
                <a:gd name="connsiteY41" fmla="*/ 339426 h 435347"/>
                <a:gd name="connsiteX42" fmla="*/ 302608 w 440720"/>
                <a:gd name="connsiteY42" fmla="*/ 335712 h 435347"/>
                <a:gd name="connsiteX43" fmla="*/ 299370 w 440720"/>
                <a:gd name="connsiteY43" fmla="*/ 328759 h 435347"/>
                <a:gd name="connsiteX44" fmla="*/ 300037 w 440720"/>
                <a:gd name="connsiteY44" fmla="*/ 309804 h 435347"/>
                <a:gd name="connsiteX45" fmla="*/ 291273 w 440720"/>
                <a:gd name="connsiteY45" fmla="*/ 297612 h 435347"/>
                <a:gd name="connsiteX46" fmla="*/ 283082 w 440720"/>
                <a:gd name="connsiteY46" fmla="*/ 289420 h 435347"/>
                <a:gd name="connsiteX47" fmla="*/ 269937 w 440720"/>
                <a:gd name="connsiteY47" fmla="*/ 295707 h 435347"/>
                <a:gd name="connsiteX48" fmla="*/ 264508 w 440720"/>
                <a:gd name="connsiteY48" fmla="*/ 324949 h 435347"/>
                <a:gd name="connsiteX49" fmla="*/ 258984 w 440720"/>
                <a:gd name="connsiteY49" fmla="*/ 369335 h 435347"/>
                <a:gd name="connsiteX50" fmla="*/ 257079 w 440720"/>
                <a:gd name="connsiteY50" fmla="*/ 392862 h 435347"/>
                <a:gd name="connsiteX51" fmla="*/ 255174 w 440720"/>
                <a:gd name="connsiteY51" fmla="*/ 396291 h 435347"/>
                <a:gd name="connsiteX52" fmla="*/ 246125 w 440720"/>
                <a:gd name="connsiteY52" fmla="*/ 404482 h 435347"/>
                <a:gd name="connsiteX53" fmla="*/ 245744 w 440720"/>
                <a:gd name="connsiteY53" fmla="*/ 407149 h 435347"/>
                <a:gd name="connsiteX54" fmla="*/ 245172 w 440720"/>
                <a:gd name="connsiteY54" fmla="*/ 413912 h 435347"/>
                <a:gd name="connsiteX55" fmla="*/ 230980 w 440720"/>
                <a:gd name="connsiteY55" fmla="*/ 424009 h 435347"/>
                <a:gd name="connsiteX56" fmla="*/ 228504 w 440720"/>
                <a:gd name="connsiteY56" fmla="*/ 427628 h 435347"/>
                <a:gd name="connsiteX57" fmla="*/ 230504 w 440720"/>
                <a:gd name="connsiteY57" fmla="*/ 431533 h 435347"/>
                <a:gd name="connsiteX58" fmla="*/ 226408 w 440720"/>
                <a:gd name="connsiteY58" fmla="*/ 428866 h 435347"/>
                <a:gd name="connsiteX59" fmla="*/ 224313 w 440720"/>
                <a:gd name="connsiteY59" fmla="*/ 429724 h 435347"/>
                <a:gd name="connsiteX60" fmla="*/ 212406 w 440720"/>
                <a:gd name="connsiteY60" fmla="*/ 435058 h 435347"/>
                <a:gd name="connsiteX61" fmla="*/ 194499 w 440720"/>
                <a:gd name="connsiteY61" fmla="*/ 435058 h 435347"/>
                <a:gd name="connsiteX62" fmla="*/ 192214 w 440720"/>
                <a:gd name="connsiteY62" fmla="*/ 430200 h 435347"/>
                <a:gd name="connsiteX63" fmla="*/ 192690 w 440720"/>
                <a:gd name="connsiteY63" fmla="*/ 427533 h 435347"/>
                <a:gd name="connsiteX64" fmla="*/ 189642 w 440720"/>
                <a:gd name="connsiteY64" fmla="*/ 427247 h 435347"/>
                <a:gd name="connsiteX65" fmla="*/ 182402 w 440720"/>
                <a:gd name="connsiteY65" fmla="*/ 423818 h 435347"/>
                <a:gd name="connsiteX66" fmla="*/ 181355 w 440720"/>
                <a:gd name="connsiteY66" fmla="*/ 422294 h 435347"/>
                <a:gd name="connsiteX67" fmla="*/ 166210 w 440720"/>
                <a:gd name="connsiteY67" fmla="*/ 409150 h 435347"/>
                <a:gd name="connsiteX68" fmla="*/ 165924 w 440720"/>
                <a:gd name="connsiteY68" fmla="*/ 404387 h 435347"/>
                <a:gd name="connsiteX69" fmla="*/ 156495 w 440720"/>
                <a:gd name="connsiteY69" fmla="*/ 368287 h 435347"/>
                <a:gd name="connsiteX70" fmla="*/ 156019 w 440720"/>
                <a:gd name="connsiteY70" fmla="*/ 359715 h 435347"/>
                <a:gd name="connsiteX71" fmla="*/ 152589 w 440720"/>
                <a:gd name="connsiteY71" fmla="*/ 348951 h 435347"/>
                <a:gd name="connsiteX72" fmla="*/ 152113 w 440720"/>
                <a:gd name="connsiteY72" fmla="*/ 338855 h 435347"/>
                <a:gd name="connsiteX73" fmla="*/ 148208 w 440720"/>
                <a:gd name="connsiteY73" fmla="*/ 316662 h 435347"/>
                <a:gd name="connsiteX74" fmla="*/ 132968 w 440720"/>
                <a:gd name="connsiteY74" fmla="*/ 303708 h 435347"/>
                <a:gd name="connsiteX75" fmla="*/ 121347 w 440720"/>
                <a:gd name="connsiteY75" fmla="*/ 312757 h 435347"/>
                <a:gd name="connsiteX76" fmla="*/ 122204 w 440720"/>
                <a:gd name="connsiteY76" fmla="*/ 315519 h 435347"/>
                <a:gd name="connsiteX77" fmla="*/ 120871 w 440720"/>
                <a:gd name="connsiteY77" fmla="*/ 320472 h 435347"/>
                <a:gd name="connsiteX78" fmla="*/ 112870 w 440720"/>
                <a:gd name="connsiteY78" fmla="*/ 331711 h 435347"/>
                <a:gd name="connsiteX79" fmla="*/ 98583 w 440720"/>
                <a:gd name="connsiteY79" fmla="*/ 371145 h 435347"/>
                <a:gd name="connsiteX80" fmla="*/ 90201 w 440720"/>
                <a:gd name="connsiteY80" fmla="*/ 384385 h 435347"/>
                <a:gd name="connsiteX81" fmla="*/ 76199 w 440720"/>
                <a:gd name="connsiteY81" fmla="*/ 391528 h 435347"/>
                <a:gd name="connsiteX82" fmla="*/ 68007 w 440720"/>
                <a:gd name="connsiteY82" fmla="*/ 396576 h 435347"/>
                <a:gd name="connsiteX83" fmla="*/ 66198 w 440720"/>
                <a:gd name="connsiteY83" fmla="*/ 397910 h 435347"/>
                <a:gd name="connsiteX84" fmla="*/ 55625 w 440720"/>
                <a:gd name="connsiteY84" fmla="*/ 396386 h 435347"/>
                <a:gd name="connsiteX85" fmla="*/ 46576 w 440720"/>
                <a:gd name="connsiteY85" fmla="*/ 392004 h 435347"/>
                <a:gd name="connsiteX86" fmla="*/ 40099 w 440720"/>
                <a:gd name="connsiteY86" fmla="*/ 389719 h 435347"/>
                <a:gd name="connsiteX87" fmla="*/ 30955 w 440720"/>
                <a:gd name="connsiteY87" fmla="*/ 381908 h 435347"/>
                <a:gd name="connsiteX88" fmla="*/ 19906 w 440720"/>
                <a:gd name="connsiteY88" fmla="*/ 370192 h 435347"/>
                <a:gd name="connsiteX89" fmla="*/ 12667 w 440720"/>
                <a:gd name="connsiteY89" fmla="*/ 366097 h 435347"/>
                <a:gd name="connsiteX90" fmla="*/ 11810 w 440720"/>
                <a:gd name="connsiteY90" fmla="*/ 363334 h 435347"/>
                <a:gd name="connsiteX91" fmla="*/ 14096 w 440720"/>
                <a:gd name="connsiteY91" fmla="*/ 362953 h 435347"/>
                <a:gd name="connsiteX92" fmla="*/ 17049 w 440720"/>
                <a:gd name="connsiteY92" fmla="*/ 363049 h 435347"/>
                <a:gd name="connsiteX93" fmla="*/ 15430 w 440720"/>
                <a:gd name="connsiteY93" fmla="*/ 359905 h 435347"/>
                <a:gd name="connsiteX94" fmla="*/ 11334 w 440720"/>
                <a:gd name="connsiteY94" fmla="*/ 354952 h 435347"/>
                <a:gd name="connsiteX95" fmla="*/ 8190 w 440720"/>
                <a:gd name="connsiteY95" fmla="*/ 353524 h 435347"/>
                <a:gd name="connsiteX96" fmla="*/ 5428 w 440720"/>
                <a:gd name="connsiteY96" fmla="*/ 355619 h 435347"/>
                <a:gd name="connsiteX97" fmla="*/ 6952 w 440720"/>
                <a:gd name="connsiteY97" fmla="*/ 350190 h 435347"/>
                <a:gd name="connsiteX98" fmla="*/ 5333 w 440720"/>
                <a:gd name="connsiteY98" fmla="*/ 336474 h 435347"/>
                <a:gd name="connsiteX99" fmla="*/ 2666 w 440720"/>
                <a:gd name="connsiteY99" fmla="*/ 340855 h 435347"/>
                <a:gd name="connsiteX100" fmla="*/ 2190 w 440720"/>
                <a:gd name="connsiteY100" fmla="*/ 343046 h 435347"/>
                <a:gd name="connsiteX101" fmla="*/ 1237 w 440720"/>
                <a:gd name="connsiteY101" fmla="*/ 340855 h 435347"/>
                <a:gd name="connsiteX102" fmla="*/ 3999 w 440720"/>
                <a:gd name="connsiteY102" fmla="*/ 333521 h 435347"/>
                <a:gd name="connsiteX103" fmla="*/ 5238 w 440720"/>
                <a:gd name="connsiteY103" fmla="*/ 329044 h 435347"/>
                <a:gd name="connsiteX104" fmla="*/ 8095 w 440720"/>
                <a:gd name="connsiteY104" fmla="*/ 292564 h 435347"/>
                <a:gd name="connsiteX105" fmla="*/ 13429 w 440720"/>
                <a:gd name="connsiteY105" fmla="*/ 274466 h 435347"/>
                <a:gd name="connsiteX106" fmla="*/ 16286 w 440720"/>
                <a:gd name="connsiteY106" fmla="*/ 259798 h 435347"/>
                <a:gd name="connsiteX107" fmla="*/ 22383 w 440720"/>
                <a:gd name="connsiteY107" fmla="*/ 228270 h 435347"/>
                <a:gd name="connsiteX108" fmla="*/ 27812 w 440720"/>
                <a:gd name="connsiteY108" fmla="*/ 210077 h 435347"/>
                <a:gd name="connsiteX109" fmla="*/ 30098 w 440720"/>
                <a:gd name="connsiteY109" fmla="*/ 196837 h 435347"/>
                <a:gd name="connsiteX110" fmla="*/ 35432 w 440720"/>
                <a:gd name="connsiteY110" fmla="*/ 175025 h 435347"/>
                <a:gd name="connsiteX111" fmla="*/ 38099 w 440720"/>
                <a:gd name="connsiteY111" fmla="*/ 165976 h 435347"/>
                <a:gd name="connsiteX112" fmla="*/ 45243 w 440720"/>
                <a:gd name="connsiteY112" fmla="*/ 143878 h 435347"/>
                <a:gd name="connsiteX113" fmla="*/ 57530 w 440720"/>
                <a:gd name="connsiteY113" fmla="*/ 118828 h 435347"/>
                <a:gd name="connsiteX114" fmla="*/ 60483 w 440720"/>
                <a:gd name="connsiteY114" fmla="*/ 108826 h 435347"/>
                <a:gd name="connsiteX115" fmla="*/ 61054 w 440720"/>
                <a:gd name="connsiteY115" fmla="*/ 106826 h 435347"/>
                <a:gd name="connsiteX116" fmla="*/ 75723 w 440720"/>
                <a:gd name="connsiteY116" fmla="*/ 83680 h 435347"/>
                <a:gd name="connsiteX117" fmla="*/ 86772 w 440720"/>
                <a:gd name="connsiteY117" fmla="*/ 73584 h 435347"/>
                <a:gd name="connsiteX118" fmla="*/ 90201 w 440720"/>
                <a:gd name="connsiteY118" fmla="*/ 70726 h 435347"/>
                <a:gd name="connsiteX119" fmla="*/ 101631 w 440720"/>
                <a:gd name="connsiteY119" fmla="*/ 58439 h 435347"/>
                <a:gd name="connsiteX120" fmla="*/ 109822 w 440720"/>
                <a:gd name="connsiteY120" fmla="*/ 50057 h 435347"/>
                <a:gd name="connsiteX121" fmla="*/ 113918 w 440720"/>
                <a:gd name="connsiteY121" fmla="*/ 45009 h 435347"/>
                <a:gd name="connsiteX122" fmla="*/ 122110 w 440720"/>
                <a:gd name="connsiteY122" fmla="*/ 36817 h 435347"/>
                <a:gd name="connsiteX123" fmla="*/ 135159 w 440720"/>
                <a:gd name="connsiteY123" fmla="*/ 27197 h 435347"/>
                <a:gd name="connsiteX124" fmla="*/ 158114 w 440720"/>
                <a:gd name="connsiteY124" fmla="*/ 12433 h 435347"/>
                <a:gd name="connsiteX125" fmla="*/ 169068 w 440720"/>
                <a:gd name="connsiteY125" fmla="*/ 9861 h 435347"/>
                <a:gd name="connsiteX126" fmla="*/ 196881 w 440720"/>
                <a:gd name="connsiteY126" fmla="*/ 5194 h 435347"/>
                <a:gd name="connsiteX127" fmla="*/ 204977 w 440720"/>
                <a:gd name="connsiteY127" fmla="*/ 717 h 435347"/>
                <a:gd name="connsiteX128" fmla="*/ 212883 w 440720"/>
                <a:gd name="connsiteY128" fmla="*/ 4432 h 435347"/>
                <a:gd name="connsiteX129" fmla="*/ 216693 w 440720"/>
                <a:gd name="connsiteY129" fmla="*/ 4337 h 435347"/>
                <a:gd name="connsiteX130" fmla="*/ 226503 w 440720"/>
                <a:gd name="connsiteY130" fmla="*/ 527 h 435347"/>
                <a:gd name="connsiteX131" fmla="*/ 230694 w 440720"/>
                <a:gd name="connsiteY131" fmla="*/ 1098 h 435347"/>
                <a:gd name="connsiteX132" fmla="*/ 242601 w 440720"/>
                <a:gd name="connsiteY132" fmla="*/ 5194 h 435347"/>
                <a:gd name="connsiteX133" fmla="*/ 262032 w 440720"/>
                <a:gd name="connsiteY133" fmla="*/ 8623 h 435347"/>
                <a:gd name="connsiteX134" fmla="*/ 266794 w 440720"/>
                <a:gd name="connsiteY134" fmla="*/ 9861 h 435347"/>
                <a:gd name="connsiteX135" fmla="*/ 282892 w 440720"/>
                <a:gd name="connsiteY135" fmla="*/ 13481 h 435347"/>
                <a:gd name="connsiteX136" fmla="*/ 298417 w 440720"/>
                <a:gd name="connsiteY136" fmla="*/ 20910 h 435347"/>
                <a:gd name="connsiteX137" fmla="*/ 310895 w 440720"/>
                <a:gd name="connsiteY137" fmla="*/ 23197 h 435347"/>
                <a:gd name="connsiteX138" fmla="*/ 319753 w 440720"/>
                <a:gd name="connsiteY138" fmla="*/ 31293 h 435347"/>
                <a:gd name="connsiteX139" fmla="*/ 347852 w 440720"/>
                <a:gd name="connsiteY139" fmla="*/ 51391 h 435347"/>
                <a:gd name="connsiteX140" fmla="*/ 353091 w 440720"/>
                <a:gd name="connsiteY140" fmla="*/ 59773 h 435347"/>
                <a:gd name="connsiteX141" fmla="*/ 364616 w 440720"/>
                <a:gd name="connsiteY141" fmla="*/ 71012 h 435347"/>
                <a:gd name="connsiteX142" fmla="*/ 366997 w 440720"/>
                <a:gd name="connsiteY142" fmla="*/ 70631 h 435347"/>
                <a:gd name="connsiteX143" fmla="*/ 369854 w 440720"/>
                <a:gd name="connsiteY143" fmla="*/ 72441 h 435347"/>
                <a:gd name="connsiteX144" fmla="*/ 378142 w 440720"/>
                <a:gd name="connsiteY144" fmla="*/ 88157 h 435347"/>
                <a:gd name="connsiteX145" fmla="*/ 387095 w 440720"/>
                <a:gd name="connsiteY145" fmla="*/ 102921 h 435347"/>
                <a:gd name="connsiteX146" fmla="*/ 399668 w 440720"/>
                <a:gd name="connsiteY146" fmla="*/ 124447 h 435347"/>
                <a:gd name="connsiteX147" fmla="*/ 404526 w 440720"/>
                <a:gd name="connsiteY147" fmla="*/ 139592 h 435347"/>
                <a:gd name="connsiteX148" fmla="*/ 413765 w 440720"/>
                <a:gd name="connsiteY148" fmla="*/ 158832 h 435347"/>
                <a:gd name="connsiteX149" fmla="*/ 419480 w 440720"/>
                <a:gd name="connsiteY149" fmla="*/ 175978 h 435347"/>
                <a:gd name="connsiteX150" fmla="*/ 419385 w 440720"/>
                <a:gd name="connsiteY150" fmla="*/ 181883 h 435347"/>
                <a:gd name="connsiteX151" fmla="*/ 421385 w 440720"/>
                <a:gd name="connsiteY151" fmla="*/ 193027 h 435347"/>
                <a:gd name="connsiteX152" fmla="*/ 422433 w 440720"/>
                <a:gd name="connsiteY152" fmla="*/ 199409 h 435347"/>
                <a:gd name="connsiteX153" fmla="*/ 424909 w 440720"/>
                <a:gd name="connsiteY153" fmla="*/ 222174 h 435347"/>
                <a:gd name="connsiteX154" fmla="*/ 432815 w 440720"/>
                <a:gd name="connsiteY154" fmla="*/ 240557 h 435347"/>
                <a:gd name="connsiteX155" fmla="*/ 433005 w 440720"/>
                <a:gd name="connsiteY155" fmla="*/ 242843 h 435347"/>
                <a:gd name="connsiteX156" fmla="*/ 437196 w 440720"/>
                <a:gd name="connsiteY156" fmla="*/ 263036 h 435347"/>
                <a:gd name="connsiteX157" fmla="*/ 367950 w 440720"/>
                <a:gd name="connsiteY157" fmla="*/ 299517 h 435347"/>
                <a:gd name="connsiteX158" fmla="*/ 369950 w 440720"/>
                <a:gd name="connsiteY158" fmla="*/ 298469 h 435347"/>
                <a:gd name="connsiteX159" fmla="*/ 367664 w 440720"/>
                <a:gd name="connsiteY159" fmla="*/ 295231 h 435347"/>
                <a:gd name="connsiteX160" fmla="*/ 367950 w 440720"/>
                <a:gd name="connsiteY160" fmla="*/ 299612 h 435347"/>
                <a:gd name="connsiteX161" fmla="*/ 153256 w 440720"/>
                <a:gd name="connsiteY161" fmla="*/ 316757 h 435347"/>
                <a:gd name="connsiteX162" fmla="*/ 150875 w 440720"/>
                <a:gd name="connsiteY162" fmla="*/ 311804 h 435347"/>
                <a:gd name="connsiteX163" fmla="*/ 148494 w 440720"/>
                <a:gd name="connsiteY163" fmla="*/ 315709 h 435347"/>
                <a:gd name="connsiteX164" fmla="*/ 153256 w 440720"/>
                <a:gd name="connsiteY164" fmla="*/ 316757 h 4353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Lst>
              <a:rect l="l" t="t" r="r" b="b"/>
              <a:pathLst>
                <a:path w="440720" h="435347">
                  <a:moveTo>
                    <a:pt x="437101" y="263036"/>
                  </a:moveTo>
                  <a:cubicBezTo>
                    <a:pt x="439101" y="269037"/>
                    <a:pt x="443292" y="274180"/>
                    <a:pt x="438530" y="280848"/>
                  </a:cubicBezTo>
                  <a:cubicBezTo>
                    <a:pt x="438054" y="281515"/>
                    <a:pt x="438339" y="283324"/>
                    <a:pt x="438530" y="284563"/>
                  </a:cubicBezTo>
                  <a:cubicBezTo>
                    <a:pt x="440435" y="294564"/>
                    <a:pt x="436339" y="304851"/>
                    <a:pt x="428814" y="309232"/>
                  </a:cubicBezTo>
                  <a:cubicBezTo>
                    <a:pt x="421861" y="313233"/>
                    <a:pt x="414527" y="313042"/>
                    <a:pt x="407574" y="310375"/>
                  </a:cubicBezTo>
                  <a:cubicBezTo>
                    <a:pt x="405383" y="309518"/>
                    <a:pt x="404335" y="303613"/>
                    <a:pt x="403287" y="299802"/>
                  </a:cubicBezTo>
                  <a:cubicBezTo>
                    <a:pt x="402620" y="297421"/>
                    <a:pt x="403287" y="294564"/>
                    <a:pt x="402716" y="292183"/>
                  </a:cubicBezTo>
                  <a:cubicBezTo>
                    <a:pt x="400811" y="285229"/>
                    <a:pt x="389000" y="276657"/>
                    <a:pt x="383570" y="278943"/>
                  </a:cubicBezTo>
                  <a:cubicBezTo>
                    <a:pt x="380999" y="280086"/>
                    <a:pt x="379379" y="284277"/>
                    <a:pt x="377094" y="286658"/>
                  </a:cubicBezTo>
                  <a:cubicBezTo>
                    <a:pt x="374903" y="288849"/>
                    <a:pt x="371855" y="289706"/>
                    <a:pt x="373569" y="295040"/>
                  </a:cubicBezTo>
                  <a:cubicBezTo>
                    <a:pt x="374236" y="297231"/>
                    <a:pt x="371950" y="300946"/>
                    <a:pt x="370998" y="303898"/>
                  </a:cubicBezTo>
                  <a:cubicBezTo>
                    <a:pt x="369760" y="307613"/>
                    <a:pt x="368521" y="311233"/>
                    <a:pt x="367283" y="314852"/>
                  </a:cubicBezTo>
                  <a:cubicBezTo>
                    <a:pt x="368140" y="316567"/>
                    <a:pt x="369569" y="317328"/>
                    <a:pt x="369664" y="318281"/>
                  </a:cubicBezTo>
                  <a:cubicBezTo>
                    <a:pt x="369664" y="319519"/>
                    <a:pt x="368711" y="320758"/>
                    <a:pt x="368045" y="321996"/>
                  </a:cubicBezTo>
                  <a:cubicBezTo>
                    <a:pt x="367759" y="320186"/>
                    <a:pt x="367569" y="318281"/>
                    <a:pt x="367283" y="316471"/>
                  </a:cubicBezTo>
                  <a:cubicBezTo>
                    <a:pt x="363282" y="320662"/>
                    <a:pt x="364044" y="319710"/>
                    <a:pt x="367283" y="324091"/>
                  </a:cubicBezTo>
                  <a:cubicBezTo>
                    <a:pt x="369283" y="326758"/>
                    <a:pt x="368617" y="332664"/>
                    <a:pt x="368711" y="337141"/>
                  </a:cubicBezTo>
                  <a:cubicBezTo>
                    <a:pt x="368711" y="339236"/>
                    <a:pt x="366712" y="342475"/>
                    <a:pt x="367378" y="343427"/>
                  </a:cubicBezTo>
                  <a:cubicBezTo>
                    <a:pt x="372998" y="351523"/>
                    <a:pt x="366140" y="355524"/>
                    <a:pt x="363854" y="360953"/>
                  </a:cubicBezTo>
                  <a:cubicBezTo>
                    <a:pt x="363377" y="362001"/>
                    <a:pt x="359568" y="363811"/>
                    <a:pt x="364235" y="364287"/>
                  </a:cubicBezTo>
                  <a:cubicBezTo>
                    <a:pt x="364902" y="364287"/>
                    <a:pt x="365283" y="367335"/>
                    <a:pt x="365854" y="369049"/>
                  </a:cubicBezTo>
                  <a:cubicBezTo>
                    <a:pt x="365092" y="368859"/>
                    <a:pt x="363949" y="368097"/>
                    <a:pt x="363568" y="368478"/>
                  </a:cubicBezTo>
                  <a:cubicBezTo>
                    <a:pt x="361949" y="370192"/>
                    <a:pt x="358996" y="372764"/>
                    <a:pt x="359282" y="374098"/>
                  </a:cubicBezTo>
                  <a:cubicBezTo>
                    <a:pt x="360806" y="380384"/>
                    <a:pt x="357948" y="384670"/>
                    <a:pt x="355186" y="388766"/>
                  </a:cubicBezTo>
                  <a:cubicBezTo>
                    <a:pt x="354234" y="390100"/>
                    <a:pt x="351281" y="389433"/>
                    <a:pt x="349281" y="389623"/>
                  </a:cubicBezTo>
                  <a:cubicBezTo>
                    <a:pt x="350233" y="388099"/>
                    <a:pt x="351090" y="386480"/>
                    <a:pt x="352138" y="385147"/>
                  </a:cubicBezTo>
                  <a:cubicBezTo>
                    <a:pt x="352519" y="384670"/>
                    <a:pt x="353662" y="384861"/>
                    <a:pt x="353757" y="384480"/>
                  </a:cubicBezTo>
                  <a:cubicBezTo>
                    <a:pt x="354043" y="383432"/>
                    <a:pt x="354424" y="381622"/>
                    <a:pt x="354043" y="381241"/>
                  </a:cubicBezTo>
                  <a:cubicBezTo>
                    <a:pt x="353281" y="380479"/>
                    <a:pt x="351281" y="379717"/>
                    <a:pt x="350995" y="380194"/>
                  </a:cubicBezTo>
                  <a:cubicBezTo>
                    <a:pt x="346423" y="387623"/>
                    <a:pt x="339280" y="384575"/>
                    <a:pt x="333469" y="386671"/>
                  </a:cubicBezTo>
                  <a:cubicBezTo>
                    <a:pt x="332040" y="387147"/>
                    <a:pt x="330611" y="387718"/>
                    <a:pt x="329183" y="388290"/>
                  </a:cubicBezTo>
                  <a:cubicBezTo>
                    <a:pt x="330421" y="388861"/>
                    <a:pt x="331660" y="389242"/>
                    <a:pt x="332898" y="389909"/>
                  </a:cubicBezTo>
                  <a:cubicBezTo>
                    <a:pt x="333850" y="390385"/>
                    <a:pt x="334802" y="391052"/>
                    <a:pt x="335755" y="391624"/>
                  </a:cubicBezTo>
                  <a:cubicBezTo>
                    <a:pt x="334707" y="392100"/>
                    <a:pt x="333660" y="393052"/>
                    <a:pt x="332612" y="393052"/>
                  </a:cubicBezTo>
                  <a:cubicBezTo>
                    <a:pt x="322706" y="392195"/>
                    <a:pt x="315181" y="383718"/>
                    <a:pt x="313371" y="371812"/>
                  </a:cubicBezTo>
                  <a:cubicBezTo>
                    <a:pt x="313086" y="370192"/>
                    <a:pt x="311848" y="368097"/>
                    <a:pt x="310609" y="367525"/>
                  </a:cubicBezTo>
                  <a:cubicBezTo>
                    <a:pt x="304989" y="364953"/>
                    <a:pt x="302132" y="358667"/>
                    <a:pt x="303656" y="351333"/>
                  </a:cubicBezTo>
                  <a:cubicBezTo>
                    <a:pt x="304704" y="346380"/>
                    <a:pt x="303846" y="345046"/>
                    <a:pt x="299846" y="344665"/>
                  </a:cubicBezTo>
                  <a:cubicBezTo>
                    <a:pt x="299084" y="344665"/>
                    <a:pt x="297845" y="343999"/>
                    <a:pt x="297845" y="343903"/>
                  </a:cubicBezTo>
                  <a:cubicBezTo>
                    <a:pt x="298227" y="341713"/>
                    <a:pt x="298798" y="339522"/>
                    <a:pt x="299274" y="337426"/>
                  </a:cubicBezTo>
                  <a:cubicBezTo>
                    <a:pt x="299751" y="338188"/>
                    <a:pt x="300132" y="339331"/>
                    <a:pt x="300703" y="339522"/>
                  </a:cubicBezTo>
                  <a:cubicBezTo>
                    <a:pt x="301846" y="339808"/>
                    <a:pt x="303085" y="339522"/>
                    <a:pt x="304228" y="339426"/>
                  </a:cubicBezTo>
                  <a:cubicBezTo>
                    <a:pt x="303656" y="338093"/>
                    <a:pt x="303085" y="335712"/>
                    <a:pt x="302608" y="335712"/>
                  </a:cubicBezTo>
                  <a:cubicBezTo>
                    <a:pt x="297655" y="335902"/>
                    <a:pt x="298036" y="333997"/>
                    <a:pt x="299370" y="328759"/>
                  </a:cubicBezTo>
                  <a:cubicBezTo>
                    <a:pt x="300894" y="322853"/>
                    <a:pt x="301370" y="315614"/>
                    <a:pt x="300037" y="309804"/>
                  </a:cubicBezTo>
                  <a:cubicBezTo>
                    <a:pt x="298894" y="305041"/>
                    <a:pt x="294512" y="301422"/>
                    <a:pt x="291273" y="297612"/>
                  </a:cubicBezTo>
                  <a:cubicBezTo>
                    <a:pt x="288702" y="294564"/>
                    <a:pt x="286225" y="290754"/>
                    <a:pt x="283082" y="289420"/>
                  </a:cubicBezTo>
                  <a:cubicBezTo>
                    <a:pt x="277748" y="287134"/>
                    <a:pt x="273843" y="289420"/>
                    <a:pt x="269937" y="295707"/>
                  </a:cubicBezTo>
                  <a:cubicBezTo>
                    <a:pt x="264223" y="305041"/>
                    <a:pt x="264413" y="314090"/>
                    <a:pt x="264508" y="324949"/>
                  </a:cubicBezTo>
                  <a:cubicBezTo>
                    <a:pt x="264699" y="339712"/>
                    <a:pt x="260794" y="354476"/>
                    <a:pt x="258984" y="369335"/>
                  </a:cubicBezTo>
                  <a:cubicBezTo>
                    <a:pt x="258031" y="377146"/>
                    <a:pt x="257841" y="385051"/>
                    <a:pt x="257079" y="392862"/>
                  </a:cubicBezTo>
                  <a:cubicBezTo>
                    <a:pt x="256983" y="394195"/>
                    <a:pt x="255745" y="396386"/>
                    <a:pt x="255174" y="396291"/>
                  </a:cubicBezTo>
                  <a:cubicBezTo>
                    <a:pt x="250030" y="395624"/>
                    <a:pt x="248125" y="400196"/>
                    <a:pt x="246125" y="404482"/>
                  </a:cubicBezTo>
                  <a:cubicBezTo>
                    <a:pt x="245744" y="405244"/>
                    <a:pt x="245458" y="406578"/>
                    <a:pt x="245744" y="407149"/>
                  </a:cubicBezTo>
                  <a:cubicBezTo>
                    <a:pt x="247173" y="410197"/>
                    <a:pt x="246125" y="410864"/>
                    <a:pt x="245172" y="413912"/>
                  </a:cubicBezTo>
                  <a:cubicBezTo>
                    <a:pt x="242601" y="422580"/>
                    <a:pt x="237267" y="423723"/>
                    <a:pt x="230980" y="424009"/>
                  </a:cubicBezTo>
                  <a:cubicBezTo>
                    <a:pt x="230027" y="424009"/>
                    <a:pt x="228599" y="426295"/>
                    <a:pt x="228504" y="427628"/>
                  </a:cubicBezTo>
                  <a:cubicBezTo>
                    <a:pt x="228504" y="428866"/>
                    <a:pt x="229837" y="430295"/>
                    <a:pt x="230504" y="431533"/>
                  </a:cubicBezTo>
                  <a:cubicBezTo>
                    <a:pt x="229171" y="430581"/>
                    <a:pt x="227837" y="429438"/>
                    <a:pt x="226408" y="428866"/>
                  </a:cubicBezTo>
                  <a:cubicBezTo>
                    <a:pt x="225836" y="428581"/>
                    <a:pt x="224408" y="429152"/>
                    <a:pt x="224313" y="429724"/>
                  </a:cubicBezTo>
                  <a:cubicBezTo>
                    <a:pt x="222122" y="437534"/>
                    <a:pt x="216788" y="434867"/>
                    <a:pt x="212406" y="435058"/>
                  </a:cubicBezTo>
                  <a:cubicBezTo>
                    <a:pt x="206406" y="435343"/>
                    <a:pt x="200500" y="435248"/>
                    <a:pt x="194499" y="435058"/>
                  </a:cubicBezTo>
                  <a:cubicBezTo>
                    <a:pt x="192118" y="435058"/>
                    <a:pt x="188308" y="435248"/>
                    <a:pt x="192214" y="430200"/>
                  </a:cubicBezTo>
                  <a:cubicBezTo>
                    <a:pt x="192690" y="429628"/>
                    <a:pt x="192499" y="428390"/>
                    <a:pt x="192690" y="427533"/>
                  </a:cubicBezTo>
                  <a:cubicBezTo>
                    <a:pt x="191642" y="427438"/>
                    <a:pt x="190404" y="426771"/>
                    <a:pt x="189642" y="427247"/>
                  </a:cubicBezTo>
                  <a:cubicBezTo>
                    <a:pt x="186022" y="429533"/>
                    <a:pt x="183165" y="430295"/>
                    <a:pt x="182402" y="423818"/>
                  </a:cubicBezTo>
                  <a:cubicBezTo>
                    <a:pt x="182402" y="423247"/>
                    <a:pt x="181641" y="422294"/>
                    <a:pt x="181355" y="422294"/>
                  </a:cubicBezTo>
                  <a:cubicBezTo>
                    <a:pt x="172497" y="424675"/>
                    <a:pt x="172592" y="411245"/>
                    <a:pt x="166210" y="409150"/>
                  </a:cubicBezTo>
                  <a:cubicBezTo>
                    <a:pt x="165829" y="409054"/>
                    <a:pt x="166210" y="406006"/>
                    <a:pt x="165924" y="404387"/>
                  </a:cubicBezTo>
                  <a:cubicBezTo>
                    <a:pt x="163829" y="392004"/>
                    <a:pt x="164401" y="378574"/>
                    <a:pt x="156495" y="368287"/>
                  </a:cubicBezTo>
                  <a:cubicBezTo>
                    <a:pt x="155256" y="366668"/>
                    <a:pt x="156685" y="362477"/>
                    <a:pt x="156019" y="359715"/>
                  </a:cubicBezTo>
                  <a:cubicBezTo>
                    <a:pt x="155161" y="356191"/>
                    <a:pt x="160210" y="349618"/>
                    <a:pt x="152589" y="348951"/>
                  </a:cubicBezTo>
                  <a:cubicBezTo>
                    <a:pt x="152208" y="348951"/>
                    <a:pt x="152589" y="342284"/>
                    <a:pt x="152113" y="338855"/>
                  </a:cubicBezTo>
                  <a:cubicBezTo>
                    <a:pt x="150970" y="331426"/>
                    <a:pt x="149542" y="324091"/>
                    <a:pt x="148208" y="316662"/>
                  </a:cubicBezTo>
                  <a:cubicBezTo>
                    <a:pt x="146208" y="306279"/>
                    <a:pt x="138588" y="305232"/>
                    <a:pt x="132968" y="303708"/>
                  </a:cubicBezTo>
                  <a:cubicBezTo>
                    <a:pt x="129730" y="302851"/>
                    <a:pt x="125252" y="309423"/>
                    <a:pt x="121347" y="312757"/>
                  </a:cubicBezTo>
                  <a:cubicBezTo>
                    <a:pt x="121157" y="312852"/>
                    <a:pt x="122300" y="314662"/>
                    <a:pt x="122204" y="315519"/>
                  </a:cubicBezTo>
                  <a:cubicBezTo>
                    <a:pt x="122014" y="317328"/>
                    <a:pt x="121061" y="320472"/>
                    <a:pt x="120871" y="320472"/>
                  </a:cubicBezTo>
                  <a:cubicBezTo>
                    <a:pt x="112965" y="318757"/>
                    <a:pt x="113728" y="326663"/>
                    <a:pt x="112870" y="331711"/>
                  </a:cubicBezTo>
                  <a:cubicBezTo>
                    <a:pt x="110298" y="346094"/>
                    <a:pt x="106774" y="359810"/>
                    <a:pt x="98583" y="371145"/>
                  </a:cubicBezTo>
                  <a:cubicBezTo>
                    <a:pt x="95535" y="375336"/>
                    <a:pt x="93249" y="380194"/>
                    <a:pt x="90201" y="384385"/>
                  </a:cubicBezTo>
                  <a:cubicBezTo>
                    <a:pt x="86581" y="389433"/>
                    <a:pt x="81914" y="392004"/>
                    <a:pt x="76199" y="391528"/>
                  </a:cubicBezTo>
                  <a:cubicBezTo>
                    <a:pt x="72865" y="391338"/>
                    <a:pt x="68865" y="390195"/>
                    <a:pt x="68007" y="396576"/>
                  </a:cubicBezTo>
                  <a:cubicBezTo>
                    <a:pt x="68007" y="397148"/>
                    <a:pt x="66769" y="397910"/>
                    <a:pt x="66198" y="397910"/>
                  </a:cubicBezTo>
                  <a:cubicBezTo>
                    <a:pt x="62673" y="397529"/>
                    <a:pt x="59149" y="396672"/>
                    <a:pt x="55625" y="396386"/>
                  </a:cubicBezTo>
                  <a:cubicBezTo>
                    <a:pt x="52196" y="396100"/>
                    <a:pt x="48767" y="397243"/>
                    <a:pt x="46576" y="392004"/>
                  </a:cubicBezTo>
                  <a:cubicBezTo>
                    <a:pt x="45910" y="390385"/>
                    <a:pt x="42004" y="391052"/>
                    <a:pt x="40099" y="389719"/>
                  </a:cubicBezTo>
                  <a:cubicBezTo>
                    <a:pt x="36861" y="387528"/>
                    <a:pt x="33813" y="384766"/>
                    <a:pt x="30955" y="381908"/>
                  </a:cubicBezTo>
                  <a:cubicBezTo>
                    <a:pt x="27145" y="378193"/>
                    <a:pt x="23716" y="373907"/>
                    <a:pt x="19906" y="370192"/>
                  </a:cubicBezTo>
                  <a:cubicBezTo>
                    <a:pt x="17811" y="368097"/>
                    <a:pt x="13524" y="371621"/>
                    <a:pt x="12667" y="366097"/>
                  </a:cubicBezTo>
                  <a:cubicBezTo>
                    <a:pt x="12477" y="365144"/>
                    <a:pt x="12095" y="364287"/>
                    <a:pt x="11810" y="363334"/>
                  </a:cubicBezTo>
                  <a:cubicBezTo>
                    <a:pt x="12572" y="363239"/>
                    <a:pt x="13334" y="362953"/>
                    <a:pt x="14096" y="362953"/>
                  </a:cubicBezTo>
                  <a:cubicBezTo>
                    <a:pt x="15048" y="362953"/>
                    <a:pt x="16096" y="362953"/>
                    <a:pt x="17049" y="363049"/>
                  </a:cubicBezTo>
                  <a:cubicBezTo>
                    <a:pt x="16477" y="362001"/>
                    <a:pt x="16096" y="360763"/>
                    <a:pt x="15430" y="359905"/>
                  </a:cubicBezTo>
                  <a:cubicBezTo>
                    <a:pt x="14191" y="358096"/>
                    <a:pt x="12858" y="356381"/>
                    <a:pt x="11334" y="354952"/>
                  </a:cubicBezTo>
                  <a:cubicBezTo>
                    <a:pt x="10476" y="354095"/>
                    <a:pt x="9238" y="353428"/>
                    <a:pt x="8190" y="353524"/>
                  </a:cubicBezTo>
                  <a:cubicBezTo>
                    <a:pt x="7238" y="353619"/>
                    <a:pt x="6285" y="354952"/>
                    <a:pt x="5428" y="355619"/>
                  </a:cubicBezTo>
                  <a:cubicBezTo>
                    <a:pt x="5905" y="353809"/>
                    <a:pt x="6095" y="351714"/>
                    <a:pt x="6952" y="350190"/>
                  </a:cubicBezTo>
                  <a:cubicBezTo>
                    <a:pt x="8667" y="347047"/>
                    <a:pt x="7904" y="338284"/>
                    <a:pt x="5333" y="336474"/>
                  </a:cubicBezTo>
                  <a:cubicBezTo>
                    <a:pt x="5142" y="336378"/>
                    <a:pt x="3523" y="339236"/>
                    <a:pt x="2666" y="340855"/>
                  </a:cubicBezTo>
                  <a:cubicBezTo>
                    <a:pt x="2380" y="341427"/>
                    <a:pt x="2380" y="342284"/>
                    <a:pt x="2190" y="343046"/>
                  </a:cubicBezTo>
                  <a:cubicBezTo>
                    <a:pt x="1904" y="342284"/>
                    <a:pt x="1523" y="341617"/>
                    <a:pt x="1237" y="340855"/>
                  </a:cubicBezTo>
                  <a:cubicBezTo>
                    <a:pt x="-763" y="335807"/>
                    <a:pt x="-668" y="335998"/>
                    <a:pt x="3999" y="333521"/>
                  </a:cubicBezTo>
                  <a:cubicBezTo>
                    <a:pt x="4762" y="333140"/>
                    <a:pt x="5047" y="330568"/>
                    <a:pt x="5238" y="329044"/>
                  </a:cubicBezTo>
                  <a:cubicBezTo>
                    <a:pt x="6190" y="316852"/>
                    <a:pt x="6571" y="304660"/>
                    <a:pt x="8095" y="292564"/>
                  </a:cubicBezTo>
                  <a:cubicBezTo>
                    <a:pt x="8857" y="286372"/>
                    <a:pt x="11810" y="280562"/>
                    <a:pt x="13429" y="274466"/>
                  </a:cubicBezTo>
                  <a:cubicBezTo>
                    <a:pt x="14667" y="269703"/>
                    <a:pt x="15334" y="264751"/>
                    <a:pt x="16286" y="259798"/>
                  </a:cubicBezTo>
                  <a:cubicBezTo>
                    <a:pt x="18287" y="249320"/>
                    <a:pt x="20097" y="238747"/>
                    <a:pt x="22383" y="228270"/>
                  </a:cubicBezTo>
                  <a:cubicBezTo>
                    <a:pt x="23812" y="222079"/>
                    <a:pt x="26193" y="216268"/>
                    <a:pt x="27812" y="210077"/>
                  </a:cubicBezTo>
                  <a:cubicBezTo>
                    <a:pt x="28955" y="205791"/>
                    <a:pt x="30098" y="201219"/>
                    <a:pt x="30098" y="196837"/>
                  </a:cubicBezTo>
                  <a:cubicBezTo>
                    <a:pt x="30098" y="188741"/>
                    <a:pt x="32194" y="181788"/>
                    <a:pt x="35432" y="175025"/>
                  </a:cubicBezTo>
                  <a:cubicBezTo>
                    <a:pt x="36765" y="172263"/>
                    <a:pt x="37146" y="168929"/>
                    <a:pt x="38099" y="165976"/>
                  </a:cubicBezTo>
                  <a:cubicBezTo>
                    <a:pt x="40385" y="158547"/>
                    <a:pt x="42766" y="151117"/>
                    <a:pt x="45243" y="143878"/>
                  </a:cubicBezTo>
                  <a:cubicBezTo>
                    <a:pt x="48291" y="134734"/>
                    <a:pt x="51053" y="125495"/>
                    <a:pt x="57530" y="118828"/>
                  </a:cubicBezTo>
                  <a:cubicBezTo>
                    <a:pt x="59720" y="116637"/>
                    <a:pt x="62007" y="113303"/>
                    <a:pt x="60483" y="108826"/>
                  </a:cubicBezTo>
                  <a:cubicBezTo>
                    <a:pt x="60292" y="108350"/>
                    <a:pt x="60673" y="107017"/>
                    <a:pt x="61054" y="106826"/>
                  </a:cubicBezTo>
                  <a:cubicBezTo>
                    <a:pt x="69817" y="102826"/>
                    <a:pt x="68102" y="88919"/>
                    <a:pt x="75723" y="83680"/>
                  </a:cubicBezTo>
                  <a:cubicBezTo>
                    <a:pt x="79723" y="80918"/>
                    <a:pt x="83057" y="76917"/>
                    <a:pt x="86772" y="73584"/>
                  </a:cubicBezTo>
                  <a:cubicBezTo>
                    <a:pt x="87915" y="72536"/>
                    <a:pt x="90201" y="71679"/>
                    <a:pt x="90201" y="70726"/>
                  </a:cubicBezTo>
                  <a:cubicBezTo>
                    <a:pt x="90105" y="61011"/>
                    <a:pt x="97726" y="62249"/>
                    <a:pt x="101631" y="58439"/>
                  </a:cubicBezTo>
                  <a:cubicBezTo>
                    <a:pt x="104393" y="55677"/>
                    <a:pt x="107155" y="52915"/>
                    <a:pt x="109822" y="50057"/>
                  </a:cubicBezTo>
                  <a:cubicBezTo>
                    <a:pt x="111251" y="48533"/>
                    <a:pt x="112775" y="46914"/>
                    <a:pt x="113918" y="45009"/>
                  </a:cubicBezTo>
                  <a:cubicBezTo>
                    <a:pt x="116204" y="41389"/>
                    <a:pt x="119347" y="39294"/>
                    <a:pt x="122110" y="36817"/>
                  </a:cubicBezTo>
                  <a:cubicBezTo>
                    <a:pt x="126395" y="32912"/>
                    <a:pt x="131539" y="30817"/>
                    <a:pt x="135159" y="27197"/>
                  </a:cubicBezTo>
                  <a:cubicBezTo>
                    <a:pt x="142112" y="20148"/>
                    <a:pt x="152018" y="21292"/>
                    <a:pt x="158114" y="12433"/>
                  </a:cubicBezTo>
                  <a:cubicBezTo>
                    <a:pt x="159924" y="9766"/>
                    <a:pt x="166020" y="12052"/>
                    <a:pt x="169068" y="9861"/>
                  </a:cubicBezTo>
                  <a:cubicBezTo>
                    <a:pt x="177926" y="3099"/>
                    <a:pt x="187927" y="9099"/>
                    <a:pt x="196881" y="5194"/>
                  </a:cubicBezTo>
                  <a:cubicBezTo>
                    <a:pt x="199643" y="3956"/>
                    <a:pt x="202215" y="1194"/>
                    <a:pt x="204977" y="717"/>
                  </a:cubicBezTo>
                  <a:cubicBezTo>
                    <a:pt x="207644" y="241"/>
                    <a:pt x="211740" y="-1854"/>
                    <a:pt x="212883" y="4432"/>
                  </a:cubicBezTo>
                  <a:cubicBezTo>
                    <a:pt x="212883" y="4718"/>
                    <a:pt x="215455" y="4718"/>
                    <a:pt x="216693" y="4337"/>
                  </a:cubicBezTo>
                  <a:cubicBezTo>
                    <a:pt x="220026" y="3194"/>
                    <a:pt x="223170" y="1575"/>
                    <a:pt x="226503" y="527"/>
                  </a:cubicBezTo>
                  <a:cubicBezTo>
                    <a:pt x="227837" y="146"/>
                    <a:pt x="230409" y="336"/>
                    <a:pt x="230694" y="1098"/>
                  </a:cubicBezTo>
                  <a:cubicBezTo>
                    <a:pt x="233362" y="9004"/>
                    <a:pt x="238029" y="6813"/>
                    <a:pt x="242601" y="5194"/>
                  </a:cubicBezTo>
                  <a:cubicBezTo>
                    <a:pt x="249459" y="2813"/>
                    <a:pt x="255650" y="6147"/>
                    <a:pt x="262032" y="8623"/>
                  </a:cubicBezTo>
                  <a:cubicBezTo>
                    <a:pt x="263556" y="9290"/>
                    <a:pt x="265461" y="10433"/>
                    <a:pt x="266794" y="9861"/>
                  </a:cubicBezTo>
                  <a:cubicBezTo>
                    <a:pt x="272890" y="7480"/>
                    <a:pt x="277367" y="10909"/>
                    <a:pt x="282892" y="13481"/>
                  </a:cubicBezTo>
                  <a:cubicBezTo>
                    <a:pt x="288035" y="15767"/>
                    <a:pt x="293369" y="17291"/>
                    <a:pt x="298417" y="20910"/>
                  </a:cubicBezTo>
                  <a:cubicBezTo>
                    <a:pt x="301751" y="23387"/>
                    <a:pt x="307085" y="21292"/>
                    <a:pt x="310895" y="23197"/>
                  </a:cubicBezTo>
                  <a:cubicBezTo>
                    <a:pt x="314038" y="24816"/>
                    <a:pt x="315467" y="30150"/>
                    <a:pt x="319753" y="31293"/>
                  </a:cubicBezTo>
                  <a:cubicBezTo>
                    <a:pt x="330802" y="34246"/>
                    <a:pt x="338517" y="44723"/>
                    <a:pt x="347852" y="51391"/>
                  </a:cubicBezTo>
                  <a:cubicBezTo>
                    <a:pt x="350138" y="53010"/>
                    <a:pt x="350995" y="57486"/>
                    <a:pt x="353091" y="59773"/>
                  </a:cubicBezTo>
                  <a:cubicBezTo>
                    <a:pt x="356710" y="63868"/>
                    <a:pt x="360711" y="67392"/>
                    <a:pt x="364616" y="71012"/>
                  </a:cubicBezTo>
                  <a:cubicBezTo>
                    <a:pt x="365092" y="71488"/>
                    <a:pt x="366616" y="71203"/>
                    <a:pt x="366997" y="70631"/>
                  </a:cubicBezTo>
                  <a:cubicBezTo>
                    <a:pt x="370045" y="66154"/>
                    <a:pt x="369569" y="71869"/>
                    <a:pt x="369854" y="72441"/>
                  </a:cubicBezTo>
                  <a:cubicBezTo>
                    <a:pt x="372807" y="77584"/>
                    <a:pt x="375188" y="83014"/>
                    <a:pt x="378142" y="88157"/>
                  </a:cubicBezTo>
                  <a:cubicBezTo>
                    <a:pt x="380999" y="93205"/>
                    <a:pt x="384142" y="97968"/>
                    <a:pt x="387095" y="102921"/>
                  </a:cubicBezTo>
                  <a:cubicBezTo>
                    <a:pt x="391381" y="110065"/>
                    <a:pt x="395858" y="116922"/>
                    <a:pt x="399668" y="124447"/>
                  </a:cubicBezTo>
                  <a:cubicBezTo>
                    <a:pt x="401954" y="129019"/>
                    <a:pt x="402430" y="134925"/>
                    <a:pt x="404526" y="139592"/>
                  </a:cubicBezTo>
                  <a:cubicBezTo>
                    <a:pt x="407383" y="146069"/>
                    <a:pt x="412336" y="150927"/>
                    <a:pt x="413765" y="158832"/>
                  </a:cubicBezTo>
                  <a:cubicBezTo>
                    <a:pt x="414813" y="164738"/>
                    <a:pt x="417765" y="170167"/>
                    <a:pt x="419480" y="175978"/>
                  </a:cubicBezTo>
                  <a:cubicBezTo>
                    <a:pt x="420051" y="177692"/>
                    <a:pt x="419671" y="179978"/>
                    <a:pt x="419385" y="181883"/>
                  </a:cubicBezTo>
                  <a:cubicBezTo>
                    <a:pt x="418813" y="185979"/>
                    <a:pt x="417003" y="189979"/>
                    <a:pt x="421385" y="193027"/>
                  </a:cubicBezTo>
                  <a:cubicBezTo>
                    <a:pt x="422433" y="193694"/>
                    <a:pt x="423099" y="197980"/>
                    <a:pt x="422433" y="199409"/>
                  </a:cubicBezTo>
                  <a:cubicBezTo>
                    <a:pt x="418051" y="207886"/>
                    <a:pt x="423766" y="214840"/>
                    <a:pt x="424909" y="222174"/>
                  </a:cubicBezTo>
                  <a:cubicBezTo>
                    <a:pt x="425861" y="228651"/>
                    <a:pt x="430148" y="234461"/>
                    <a:pt x="432815" y="240557"/>
                  </a:cubicBezTo>
                  <a:cubicBezTo>
                    <a:pt x="433101" y="241224"/>
                    <a:pt x="433291" y="242272"/>
                    <a:pt x="433005" y="242843"/>
                  </a:cubicBezTo>
                  <a:cubicBezTo>
                    <a:pt x="429196" y="251225"/>
                    <a:pt x="435006" y="256750"/>
                    <a:pt x="437196" y="263036"/>
                  </a:cubicBezTo>
                  <a:close/>
                  <a:moveTo>
                    <a:pt x="367950" y="299517"/>
                  </a:moveTo>
                  <a:cubicBezTo>
                    <a:pt x="368617" y="299136"/>
                    <a:pt x="369283" y="298755"/>
                    <a:pt x="369950" y="298469"/>
                  </a:cubicBezTo>
                  <a:cubicBezTo>
                    <a:pt x="369283" y="297231"/>
                    <a:pt x="368617" y="295993"/>
                    <a:pt x="367664" y="295231"/>
                  </a:cubicBezTo>
                  <a:cubicBezTo>
                    <a:pt x="367569" y="296945"/>
                    <a:pt x="367664" y="298278"/>
                    <a:pt x="367950" y="299612"/>
                  </a:cubicBezTo>
                  <a:close/>
                  <a:moveTo>
                    <a:pt x="153256" y="316757"/>
                  </a:moveTo>
                  <a:cubicBezTo>
                    <a:pt x="152494" y="315138"/>
                    <a:pt x="151637" y="313423"/>
                    <a:pt x="150875" y="311804"/>
                  </a:cubicBezTo>
                  <a:cubicBezTo>
                    <a:pt x="150018" y="313138"/>
                    <a:pt x="149065" y="314376"/>
                    <a:pt x="148494" y="315709"/>
                  </a:cubicBezTo>
                  <a:cubicBezTo>
                    <a:pt x="150303" y="316090"/>
                    <a:pt x="151732" y="316376"/>
                    <a:pt x="153256" y="316757"/>
                  </a:cubicBezTo>
                  <a:close/>
                </a:path>
              </a:pathLst>
            </a:custGeom>
            <a:solidFill>
              <a:srgbClr val="FFFFFF"/>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3" name="フリーフォーム: 図形 192">
              <a:extLst>
                <a:ext uri="{FF2B5EF4-FFF2-40B4-BE49-F238E27FC236}">
                  <a16:creationId xmlns:a16="http://schemas.microsoft.com/office/drawing/2014/main" id="{7BAD0AF7-5955-B4A5-AABB-A25D6870085C}"/>
                </a:ext>
              </a:extLst>
            </p:cNvPr>
            <p:cNvSpPr/>
            <p:nvPr/>
          </p:nvSpPr>
          <p:spPr>
            <a:xfrm>
              <a:off x="6244866" y="6574868"/>
              <a:ext cx="2311" cy="4381"/>
            </a:xfrm>
            <a:custGeom>
              <a:avLst/>
              <a:gdLst>
                <a:gd name="connsiteX0" fmla="*/ 2311 w 2311"/>
                <a:gd name="connsiteY0" fmla="*/ 3334 h 4381"/>
                <a:gd name="connsiteX1" fmla="*/ 311 w 2311"/>
                <a:gd name="connsiteY1" fmla="*/ 4382 h 4381"/>
                <a:gd name="connsiteX2" fmla="*/ 25 w 2311"/>
                <a:gd name="connsiteY2" fmla="*/ 0 h 4381"/>
                <a:gd name="connsiteX3" fmla="*/ 2311 w 2311"/>
                <a:gd name="connsiteY3" fmla="*/ 3239 h 4381"/>
              </a:gdLst>
              <a:ahLst/>
              <a:cxnLst>
                <a:cxn ang="0">
                  <a:pos x="connsiteX0" y="connsiteY0"/>
                </a:cxn>
                <a:cxn ang="0">
                  <a:pos x="connsiteX1" y="connsiteY1"/>
                </a:cxn>
                <a:cxn ang="0">
                  <a:pos x="connsiteX2" y="connsiteY2"/>
                </a:cxn>
                <a:cxn ang="0">
                  <a:pos x="connsiteX3" y="connsiteY3"/>
                </a:cxn>
              </a:cxnLst>
              <a:rect l="l" t="t" r="r" b="b"/>
              <a:pathLst>
                <a:path w="2311" h="4381">
                  <a:moveTo>
                    <a:pt x="2311" y="3334"/>
                  </a:moveTo>
                  <a:cubicBezTo>
                    <a:pt x="1644" y="3715"/>
                    <a:pt x="978" y="4096"/>
                    <a:pt x="311" y="4382"/>
                  </a:cubicBezTo>
                  <a:cubicBezTo>
                    <a:pt x="121" y="3048"/>
                    <a:pt x="-70" y="1715"/>
                    <a:pt x="25" y="0"/>
                  </a:cubicBezTo>
                  <a:cubicBezTo>
                    <a:pt x="978" y="857"/>
                    <a:pt x="1644" y="2000"/>
                    <a:pt x="2311" y="3239"/>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4" name="フリーフォーム: 図形 193">
              <a:extLst>
                <a:ext uri="{FF2B5EF4-FFF2-40B4-BE49-F238E27FC236}">
                  <a16:creationId xmlns:a16="http://schemas.microsoft.com/office/drawing/2014/main" id="{83092E55-3176-191D-6C52-0C1C794900C6}"/>
                </a:ext>
              </a:extLst>
            </p:cNvPr>
            <p:cNvSpPr/>
            <p:nvPr/>
          </p:nvSpPr>
          <p:spPr>
            <a:xfrm>
              <a:off x="6178026" y="6260791"/>
              <a:ext cx="7334" cy="4704"/>
            </a:xfrm>
            <a:custGeom>
              <a:avLst/>
              <a:gdLst>
                <a:gd name="connsiteX0" fmla="*/ 7334 w 7334"/>
                <a:gd name="connsiteY0" fmla="*/ 4133 h 4704"/>
                <a:gd name="connsiteX1" fmla="*/ 4953 w 7334"/>
                <a:gd name="connsiteY1" fmla="*/ 4705 h 4704"/>
                <a:gd name="connsiteX2" fmla="*/ 0 w 7334"/>
                <a:gd name="connsiteY2" fmla="*/ 1847 h 4704"/>
                <a:gd name="connsiteX3" fmla="*/ 2572 w 7334"/>
                <a:gd name="connsiteY3" fmla="*/ 37 h 4704"/>
                <a:gd name="connsiteX4" fmla="*/ 7334 w 7334"/>
                <a:gd name="connsiteY4" fmla="*/ 4133 h 4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4" h="4704">
                  <a:moveTo>
                    <a:pt x="7334" y="4133"/>
                  </a:moveTo>
                  <a:cubicBezTo>
                    <a:pt x="6763" y="4324"/>
                    <a:pt x="6191" y="4514"/>
                    <a:pt x="4953" y="4705"/>
                  </a:cubicBezTo>
                  <a:cubicBezTo>
                    <a:pt x="2858" y="3752"/>
                    <a:pt x="1429" y="2800"/>
                    <a:pt x="0" y="1847"/>
                  </a:cubicBezTo>
                  <a:cubicBezTo>
                    <a:pt x="858" y="1180"/>
                    <a:pt x="2096" y="-248"/>
                    <a:pt x="2572" y="37"/>
                  </a:cubicBezTo>
                  <a:cubicBezTo>
                    <a:pt x="4286" y="1085"/>
                    <a:pt x="5811" y="2704"/>
                    <a:pt x="7334" y="4133"/>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5" name="フリーフォーム: 図形 194">
              <a:extLst>
                <a:ext uri="{FF2B5EF4-FFF2-40B4-BE49-F238E27FC236}">
                  <a16:creationId xmlns:a16="http://schemas.microsoft.com/office/drawing/2014/main" id="{3F3A5C9C-C300-785B-313C-6F1447FE6DA2}"/>
                </a:ext>
              </a:extLst>
            </p:cNvPr>
            <p:cNvSpPr/>
            <p:nvPr/>
          </p:nvSpPr>
          <p:spPr>
            <a:xfrm>
              <a:off x="6025817" y="6591632"/>
              <a:ext cx="4762" cy="4953"/>
            </a:xfrm>
            <a:custGeom>
              <a:avLst/>
              <a:gdLst>
                <a:gd name="connsiteX0" fmla="*/ 2381 w 4762"/>
                <a:gd name="connsiteY0" fmla="*/ 0 h 4953"/>
                <a:gd name="connsiteX1" fmla="*/ 4763 w 4762"/>
                <a:gd name="connsiteY1" fmla="*/ 4953 h 4953"/>
                <a:gd name="connsiteX2" fmla="*/ 0 w 4762"/>
                <a:gd name="connsiteY2" fmla="*/ 3905 h 4953"/>
                <a:gd name="connsiteX3" fmla="*/ 2381 w 4762"/>
                <a:gd name="connsiteY3" fmla="*/ 0 h 4953"/>
              </a:gdLst>
              <a:ahLst/>
              <a:cxnLst>
                <a:cxn ang="0">
                  <a:pos x="connsiteX0" y="connsiteY0"/>
                </a:cxn>
                <a:cxn ang="0">
                  <a:pos x="connsiteX1" y="connsiteY1"/>
                </a:cxn>
                <a:cxn ang="0">
                  <a:pos x="connsiteX2" y="connsiteY2"/>
                </a:cxn>
                <a:cxn ang="0">
                  <a:pos x="connsiteX3" y="connsiteY3"/>
                </a:cxn>
              </a:cxnLst>
              <a:rect l="l" t="t" r="r" b="b"/>
              <a:pathLst>
                <a:path w="4762" h="4953">
                  <a:moveTo>
                    <a:pt x="2381" y="0"/>
                  </a:moveTo>
                  <a:cubicBezTo>
                    <a:pt x="3143" y="1619"/>
                    <a:pt x="4000" y="3239"/>
                    <a:pt x="4763" y="4953"/>
                  </a:cubicBezTo>
                  <a:cubicBezTo>
                    <a:pt x="3334" y="4572"/>
                    <a:pt x="1810" y="4286"/>
                    <a:pt x="0" y="3905"/>
                  </a:cubicBezTo>
                  <a:cubicBezTo>
                    <a:pt x="571" y="2572"/>
                    <a:pt x="1524" y="1333"/>
                    <a:pt x="2381" y="0"/>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6" name="フリーフォーム: 図形 195">
              <a:extLst>
                <a:ext uri="{FF2B5EF4-FFF2-40B4-BE49-F238E27FC236}">
                  <a16:creationId xmlns:a16="http://schemas.microsoft.com/office/drawing/2014/main" id="{3EB643E8-0F17-FBFD-86A7-8B7D04022F0B}"/>
                </a:ext>
              </a:extLst>
            </p:cNvPr>
            <p:cNvSpPr/>
            <p:nvPr/>
          </p:nvSpPr>
          <p:spPr>
            <a:xfrm>
              <a:off x="5797217" y="6436585"/>
              <a:ext cx="74639" cy="95991"/>
            </a:xfrm>
            <a:custGeom>
              <a:avLst/>
              <a:gdLst>
                <a:gd name="connsiteX0" fmla="*/ 70009 w 74639"/>
                <a:gd name="connsiteY0" fmla="*/ 21792 h 95991"/>
                <a:gd name="connsiteX1" fmla="*/ 72676 w 74639"/>
                <a:gd name="connsiteY1" fmla="*/ 44938 h 95991"/>
                <a:gd name="connsiteX2" fmla="*/ 70866 w 74639"/>
                <a:gd name="connsiteY2" fmla="*/ 55225 h 95991"/>
                <a:gd name="connsiteX3" fmla="*/ 67723 w 74639"/>
                <a:gd name="connsiteY3" fmla="*/ 60654 h 95991"/>
                <a:gd name="connsiteX4" fmla="*/ 67533 w 74639"/>
                <a:gd name="connsiteY4" fmla="*/ 63797 h 95991"/>
                <a:gd name="connsiteX5" fmla="*/ 66390 w 74639"/>
                <a:gd name="connsiteY5" fmla="*/ 72846 h 95991"/>
                <a:gd name="connsiteX6" fmla="*/ 48863 w 74639"/>
                <a:gd name="connsiteY6" fmla="*/ 88372 h 95991"/>
                <a:gd name="connsiteX7" fmla="*/ 43815 w 74639"/>
                <a:gd name="connsiteY7" fmla="*/ 92753 h 95991"/>
                <a:gd name="connsiteX8" fmla="*/ 33814 w 74639"/>
                <a:gd name="connsiteY8" fmla="*/ 95611 h 95991"/>
                <a:gd name="connsiteX9" fmla="*/ 25146 w 74639"/>
                <a:gd name="connsiteY9" fmla="*/ 95992 h 95991"/>
                <a:gd name="connsiteX10" fmla="*/ 21336 w 74639"/>
                <a:gd name="connsiteY10" fmla="*/ 94182 h 95991"/>
                <a:gd name="connsiteX11" fmla="*/ 6953 w 74639"/>
                <a:gd name="connsiteY11" fmla="*/ 83990 h 95991"/>
                <a:gd name="connsiteX12" fmla="*/ 1429 w 74639"/>
                <a:gd name="connsiteY12" fmla="*/ 70846 h 95991"/>
                <a:gd name="connsiteX13" fmla="*/ 1238 w 74639"/>
                <a:gd name="connsiteY13" fmla="*/ 64845 h 95991"/>
                <a:gd name="connsiteX14" fmla="*/ 0 w 74639"/>
                <a:gd name="connsiteY14" fmla="*/ 59892 h 95991"/>
                <a:gd name="connsiteX15" fmla="*/ 2381 w 74639"/>
                <a:gd name="connsiteY15" fmla="*/ 62178 h 95991"/>
                <a:gd name="connsiteX16" fmla="*/ 5049 w 74639"/>
                <a:gd name="connsiteY16" fmla="*/ 58844 h 95991"/>
                <a:gd name="connsiteX17" fmla="*/ 17622 w 74639"/>
                <a:gd name="connsiteY17" fmla="*/ 36651 h 95991"/>
                <a:gd name="connsiteX18" fmla="*/ 22193 w 74639"/>
                <a:gd name="connsiteY18" fmla="*/ 27412 h 95991"/>
                <a:gd name="connsiteX19" fmla="*/ 22956 w 74639"/>
                <a:gd name="connsiteY19" fmla="*/ 25412 h 95991"/>
                <a:gd name="connsiteX20" fmla="*/ 35147 w 74639"/>
                <a:gd name="connsiteY20" fmla="*/ 13601 h 95991"/>
                <a:gd name="connsiteX21" fmla="*/ 44672 w 74639"/>
                <a:gd name="connsiteY21" fmla="*/ 3599 h 95991"/>
                <a:gd name="connsiteX22" fmla="*/ 63055 w 74639"/>
                <a:gd name="connsiteY22" fmla="*/ 8552 h 95991"/>
                <a:gd name="connsiteX23" fmla="*/ 70009 w 74639"/>
                <a:gd name="connsiteY23" fmla="*/ 21887 h 95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74639" h="95991">
                  <a:moveTo>
                    <a:pt x="70009" y="21792"/>
                  </a:moveTo>
                  <a:cubicBezTo>
                    <a:pt x="74295" y="29031"/>
                    <a:pt x="76486" y="36175"/>
                    <a:pt x="72676" y="44938"/>
                  </a:cubicBezTo>
                  <a:cubicBezTo>
                    <a:pt x="71342" y="47891"/>
                    <a:pt x="71247" y="51701"/>
                    <a:pt x="70866" y="55225"/>
                  </a:cubicBezTo>
                  <a:cubicBezTo>
                    <a:pt x="70485" y="57797"/>
                    <a:pt x="71914" y="61607"/>
                    <a:pt x="67723" y="60654"/>
                  </a:cubicBezTo>
                  <a:cubicBezTo>
                    <a:pt x="67723" y="61702"/>
                    <a:pt x="67723" y="62750"/>
                    <a:pt x="67533" y="63797"/>
                  </a:cubicBezTo>
                  <a:cubicBezTo>
                    <a:pt x="67246" y="66941"/>
                    <a:pt x="67818" y="71322"/>
                    <a:pt x="66390" y="72846"/>
                  </a:cubicBezTo>
                  <a:cubicBezTo>
                    <a:pt x="60865" y="78561"/>
                    <a:pt x="54769" y="83228"/>
                    <a:pt x="48863" y="88372"/>
                  </a:cubicBezTo>
                  <a:cubicBezTo>
                    <a:pt x="47149" y="89801"/>
                    <a:pt x="45720" y="91896"/>
                    <a:pt x="43815" y="92753"/>
                  </a:cubicBezTo>
                  <a:cubicBezTo>
                    <a:pt x="40577" y="94277"/>
                    <a:pt x="36766" y="96563"/>
                    <a:pt x="33814" y="95611"/>
                  </a:cubicBezTo>
                  <a:cubicBezTo>
                    <a:pt x="30671" y="94658"/>
                    <a:pt x="28099" y="87515"/>
                    <a:pt x="25146" y="95992"/>
                  </a:cubicBezTo>
                  <a:cubicBezTo>
                    <a:pt x="25146" y="95992"/>
                    <a:pt x="22574" y="95039"/>
                    <a:pt x="21336" y="94182"/>
                  </a:cubicBezTo>
                  <a:cubicBezTo>
                    <a:pt x="16573" y="90944"/>
                    <a:pt x="13525" y="84752"/>
                    <a:pt x="6953" y="83990"/>
                  </a:cubicBezTo>
                  <a:cubicBezTo>
                    <a:pt x="3620" y="83609"/>
                    <a:pt x="571" y="77132"/>
                    <a:pt x="1429" y="70846"/>
                  </a:cubicBezTo>
                  <a:cubicBezTo>
                    <a:pt x="1714" y="68941"/>
                    <a:pt x="1429" y="66750"/>
                    <a:pt x="1238" y="64845"/>
                  </a:cubicBezTo>
                  <a:cubicBezTo>
                    <a:pt x="1048" y="63131"/>
                    <a:pt x="381" y="61511"/>
                    <a:pt x="0" y="59892"/>
                  </a:cubicBezTo>
                  <a:cubicBezTo>
                    <a:pt x="858" y="60749"/>
                    <a:pt x="2000" y="62464"/>
                    <a:pt x="2381" y="62178"/>
                  </a:cubicBezTo>
                  <a:cubicBezTo>
                    <a:pt x="3524" y="61416"/>
                    <a:pt x="5143" y="59892"/>
                    <a:pt x="5049" y="58844"/>
                  </a:cubicBezTo>
                  <a:cubicBezTo>
                    <a:pt x="4191" y="47033"/>
                    <a:pt x="10096" y="41128"/>
                    <a:pt x="17622" y="36651"/>
                  </a:cubicBezTo>
                  <a:cubicBezTo>
                    <a:pt x="19621" y="33032"/>
                    <a:pt x="20955" y="30269"/>
                    <a:pt x="22193" y="27412"/>
                  </a:cubicBezTo>
                  <a:cubicBezTo>
                    <a:pt x="22479" y="26745"/>
                    <a:pt x="22479" y="25793"/>
                    <a:pt x="22956" y="25412"/>
                  </a:cubicBezTo>
                  <a:cubicBezTo>
                    <a:pt x="26956" y="21411"/>
                    <a:pt x="31147" y="17601"/>
                    <a:pt x="35147" y="13601"/>
                  </a:cubicBezTo>
                  <a:cubicBezTo>
                    <a:pt x="38386" y="10362"/>
                    <a:pt x="41434" y="6838"/>
                    <a:pt x="44672" y="3599"/>
                  </a:cubicBezTo>
                  <a:cubicBezTo>
                    <a:pt x="51054" y="-2782"/>
                    <a:pt x="59246" y="-401"/>
                    <a:pt x="63055" y="8552"/>
                  </a:cubicBezTo>
                  <a:cubicBezTo>
                    <a:pt x="65056" y="13220"/>
                    <a:pt x="67437" y="17696"/>
                    <a:pt x="70009" y="21887"/>
                  </a:cubicBezTo>
                  <a:close/>
                </a:path>
              </a:pathLst>
            </a:custGeom>
            <a:solidFill>
              <a:srgbClr val="F7F8F8"/>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grpSp>
        <p:nvGrpSpPr>
          <p:cNvPr id="197" name="グループ化 196">
            <a:extLst>
              <a:ext uri="{FF2B5EF4-FFF2-40B4-BE49-F238E27FC236}">
                <a16:creationId xmlns:a16="http://schemas.microsoft.com/office/drawing/2014/main" id="{90F858A3-370A-7465-DAED-340631B5A655}"/>
              </a:ext>
            </a:extLst>
          </p:cNvPr>
          <p:cNvGrpSpPr/>
          <p:nvPr/>
        </p:nvGrpSpPr>
        <p:grpSpPr>
          <a:xfrm rot="15341966">
            <a:off x="9623312" y="5959640"/>
            <a:ext cx="365683" cy="274742"/>
            <a:chOff x="4793717" y="6212628"/>
            <a:chExt cx="623278" cy="490672"/>
          </a:xfrm>
        </p:grpSpPr>
        <p:sp>
          <p:nvSpPr>
            <p:cNvPr id="198" name="フリーフォーム: 図形 197">
              <a:extLst>
                <a:ext uri="{FF2B5EF4-FFF2-40B4-BE49-F238E27FC236}">
                  <a16:creationId xmlns:a16="http://schemas.microsoft.com/office/drawing/2014/main" id="{44EE6A60-D1D0-12E5-E9E6-C95BD1D973F8}"/>
                </a:ext>
              </a:extLst>
            </p:cNvPr>
            <p:cNvSpPr/>
            <p:nvPr/>
          </p:nvSpPr>
          <p:spPr>
            <a:xfrm>
              <a:off x="4793717" y="6212628"/>
              <a:ext cx="623278" cy="490672"/>
            </a:xfrm>
            <a:custGeom>
              <a:avLst/>
              <a:gdLst>
                <a:gd name="connsiteX0" fmla="*/ 621547 w 623278"/>
                <a:gd name="connsiteY0" fmla="*/ 302137 h 490672"/>
                <a:gd name="connsiteX1" fmla="*/ 619927 w 623278"/>
                <a:gd name="connsiteY1" fmla="*/ 306709 h 490672"/>
                <a:gd name="connsiteX2" fmla="*/ 617451 w 623278"/>
                <a:gd name="connsiteY2" fmla="*/ 317663 h 490672"/>
                <a:gd name="connsiteX3" fmla="*/ 615927 w 623278"/>
                <a:gd name="connsiteY3" fmla="*/ 322902 h 490672"/>
                <a:gd name="connsiteX4" fmla="*/ 608212 w 623278"/>
                <a:gd name="connsiteY4" fmla="*/ 334141 h 490672"/>
                <a:gd name="connsiteX5" fmla="*/ 605926 w 623278"/>
                <a:gd name="connsiteY5" fmla="*/ 336999 h 490672"/>
                <a:gd name="connsiteX6" fmla="*/ 582209 w 623278"/>
                <a:gd name="connsiteY6" fmla="*/ 357287 h 490672"/>
                <a:gd name="connsiteX7" fmla="*/ 577827 w 623278"/>
                <a:gd name="connsiteY7" fmla="*/ 363288 h 490672"/>
                <a:gd name="connsiteX8" fmla="*/ 568493 w 623278"/>
                <a:gd name="connsiteY8" fmla="*/ 367193 h 490672"/>
                <a:gd name="connsiteX9" fmla="*/ 551443 w 623278"/>
                <a:gd name="connsiteY9" fmla="*/ 383195 h 490672"/>
                <a:gd name="connsiteX10" fmla="*/ 538965 w 623278"/>
                <a:gd name="connsiteY10" fmla="*/ 400149 h 490672"/>
                <a:gd name="connsiteX11" fmla="*/ 522868 w 623278"/>
                <a:gd name="connsiteY11" fmla="*/ 432058 h 490672"/>
                <a:gd name="connsiteX12" fmla="*/ 500484 w 623278"/>
                <a:gd name="connsiteY12" fmla="*/ 450537 h 490672"/>
                <a:gd name="connsiteX13" fmla="*/ 491054 w 623278"/>
                <a:gd name="connsiteY13" fmla="*/ 453680 h 490672"/>
                <a:gd name="connsiteX14" fmla="*/ 456955 w 623278"/>
                <a:gd name="connsiteY14" fmla="*/ 443393 h 490672"/>
                <a:gd name="connsiteX15" fmla="*/ 436571 w 623278"/>
                <a:gd name="connsiteY15" fmla="*/ 426724 h 490672"/>
                <a:gd name="connsiteX16" fmla="*/ 434381 w 623278"/>
                <a:gd name="connsiteY16" fmla="*/ 429296 h 490672"/>
                <a:gd name="connsiteX17" fmla="*/ 430094 w 623278"/>
                <a:gd name="connsiteY17" fmla="*/ 438821 h 490672"/>
                <a:gd name="connsiteX18" fmla="*/ 418950 w 623278"/>
                <a:gd name="connsiteY18" fmla="*/ 446441 h 490672"/>
                <a:gd name="connsiteX19" fmla="*/ 415045 w 623278"/>
                <a:gd name="connsiteY19" fmla="*/ 456252 h 490672"/>
                <a:gd name="connsiteX20" fmla="*/ 404186 w 623278"/>
                <a:gd name="connsiteY20" fmla="*/ 473016 h 490672"/>
                <a:gd name="connsiteX21" fmla="*/ 396185 w 623278"/>
                <a:gd name="connsiteY21" fmla="*/ 481969 h 490672"/>
                <a:gd name="connsiteX22" fmla="*/ 390947 w 623278"/>
                <a:gd name="connsiteY22" fmla="*/ 485779 h 490672"/>
                <a:gd name="connsiteX23" fmla="*/ 368468 w 623278"/>
                <a:gd name="connsiteY23" fmla="*/ 489113 h 490672"/>
                <a:gd name="connsiteX24" fmla="*/ 356561 w 623278"/>
                <a:gd name="connsiteY24" fmla="*/ 490637 h 490672"/>
                <a:gd name="connsiteX25" fmla="*/ 330368 w 623278"/>
                <a:gd name="connsiteY25" fmla="*/ 483207 h 490672"/>
                <a:gd name="connsiteX26" fmla="*/ 324272 w 623278"/>
                <a:gd name="connsiteY26" fmla="*/ 481874 h 490672"/>
                <a:gd name="connsiteX27" fmla="*/ 311222 w 623278"/>
                <a:gd name="connsiteY27" fmla="*/ 474349 h 490672"/>
                <a:gd name="connsiteX28" fmla="*/ 292077 w 623278"/>
                <a:gd name="connsiteY28" fmla="*/ 469587 h 490672"/>
                <a:gd name="connsiteX29" fmla="*/ 266265 w 623278"/>
                <a:gd name="connsiteY29" fmla="*/ 478635 h 490672"/>
                <a:gd name="connsiteX30" fmla="*/ 241690 w 623278"/>
                <a:gd name="connsiteY30" fmla="*/ 486922 h 490672"/>
                <a:gd name="connsiteX31" fmla="*/ 215306 w 623278"/>
                <a:gd name="connsiteY31" fmla="*/ 483398 h 490672"/>
                <a:gd name="connsiteX32" fmla="*/ 173205 w 623278"/>
                <a:gd name="connsiteY32" fmla="*/ 440250 h 490672"/>
                <a:gd name="connsiteX33" fmla="*/ 162633 w 623278"/>
                <a:gd name="connsiteY33" fmla="*/ 425867 h 490672"/>
                <a:gd name="connsiteX34" fmla="*/ 133962 w 623278"/>
                <a:gd name="connsiteY34" fmla="*/ 418152 h 490672"/>
                <a:gd name="connsiteX35" fmla="*/ 132915 w 623278"/>
                <a:gd name="connsiteY35" fmla="*/ 418723 h 490672"/>
                <a:gd name="connsiteX36" fmla="*/ 108911 w 623278"/>
                <a:gd name="connsiteY36" fmla="*/ 435106 h 490672"/>
                <a:gd name="connsiteX37" fmla="*/ 102720 w 623278"/>
                <a:gd name="connsiteY37" fmla="*/ 436916 h 490672"/>
                <a:gd name="connsiteX38" fmla="*/ 100434 w 623278"/>
                <a:gd name="connsiteY38" fmla="*/ 437773 h 490672"/>
                <a:gd name="connsiteX39" fmla="*/ 89480 w 623278"/>
                <a:gd name="connsiteY39" fmla="*/ 444060 h 490672"/>
                <a:gd name="connsiteX40" fmla="*/ 64715 w 623278"/>
                <a:gd name="connsiteY40" fmla="*/ 446822 h 490672"/>
                <a:gd name="connsiteX41" fmla="*/ 51571 w 623278"/>
                <a:gd name="connsiteY41" fmla="*/ 441488 h 490672"/>
                <a:gd name="connsiteX42" fmla="*/ 36521 w 623278"/>
                <a:gd name="connsiteY42" fmla="*/ 428153 h 490672"/>
                <a:gd name="connsiteX43" fmla="*/ 9470 w 623278"/>
                <a:gd name="connsiteY43" fmla="*/ 387291 h 490672"/>
                <a:gd name="connsiteX44" fmla="*/ 3660 w 623278"/>
                <a:gd name="connsiteY44" fmla="*/ 371765 h 490672"/>
                <a:gd name="connsiteX45" fmla="*/ 136 w 623278"/>
                <a:gd name="connsiteY45" fmla="*/ 352239 h 490672"/>
                <a:gd name="connsiteX46" fmla="*/ 1851 w 623278"/>
                <a:gd name="connsiteY46" fmla="*/ 316234 h 490672"/>
                <a:gd name="connsiteX47" fmla="*/ 8804 w 623278"/>
                <a:gd name="connsiteY47" fmla="*/ 290898 h 490672"/>
                <a:gd name="connsiteX48" fmla="*/ 13471 w 623278"/>
                <a:gd name="connsiteY48" fmla="*/ 273943 h 490672"/>
                <a:gd name="connsiteX49" fmla="*/ 20996 w 623278"/>
                <a:gd name="connsiteY49" fmla="*/ 256893 h 490672"/>
                <a:gd name="connsiteX50" fmla="*/ 39284 w 623278"/>
                <a:gd name="connsiteY50" fmla="*/ 232414 h 490672"/>
                <a:gd name="connsiteX51" fmla="*/ 42046 w 623278"/>
                <a:gd name="connsiteY51" fmla="*/ 226699 h 490672"/>
                <a:gd name="connsiteX52" fmla="*/ 48333 w 623278"/>
                <a:gd name="connsiteY52" fmla="*/ 211935 h 490672"/>
                <a:gd name="connsiteX53" fmla="*/ 56619 w 623278"/>
                <a:gd name="connsiteY53" fmla="*/ 193552 h 490672"/>
                <a:gd name="connsiteX54" fmla="*/ 64906 w 623278"/>
                <a:gd name="connsiteY54" fmla="*/ 170406 h 490672"/>
                <a:gd name="connsiteX55" fmla="*/ 86813 w 623278"/>
                <a:gd name="connsiteY55" fmla="*/ 132592 h 490672"/>
                <a:gd name="connsiteX56" fmla="*/ 108816 w 623278"/>
                <a:gd name="connsiteY56" fmla="*/ 97350 h 490672"/>
                <a:gd name="connsiteX57" fmla="*/ 116817 w 623278"/>
                <a:gd name="connsiteY57" fmla="*/ 88777 h 490672"/>
                <a:gd name="connsiteX58" fmla="*/ 148440 w 623278"/>
                <a:gd name="connsiteY58" fmla="*/ 56964 h 490672"/>
                <a:gd name="connsiteX59" fmla="*/ 164633 w 623278"/>
                <a:gd name="connsiteY59" fmla="*/ 44581 h 490672"/>
                <a:gd name="connsiteX60" fmla="*/ 187874 w 623278"/>
                <a:gd name="connsiteY60" fmla="*/ 30008 h 490672"/>
                <a:gd name="connsiteX61" fmla="*/ 198541 w 623278"/>
                <a:gd name="connsiteY61" fmla="*/ 22769 h 490672"/>
                <a:gd name="connsiteX62" fmla="*/ 219687 w 623278"/>
                <a:gd name="connsiteY62" fmla="*/ 15625 h 490672"/>
                <a:gd name="connsiteX63" fmla="*/ 249596 w 623278"/>
                <a:gd name="connsiteY63" fmla="*/ 9053 h 490672"/>
                <a:gd name="connsiteX64" fmla="*/ 282361 w 623278"/>
                <a:gd name="connsiteY64" fmla="*/ 7338 h 490672"/>
                <a:gd name="connsiteX65" fmla="*/ 288934 w 623278"/>
                <a:gd name="connsiteY65" fmla="*/ 2195 h 490672"/>
                <a:gd name="connsiteX66" fmla="*/ 290553 w 623278"/>
                <a:gd name="connsiteY66" fmla="*/ 4 h 490672"/>
                <a:gd name="connsiteX67" fmla="*/ 292744 w 623278"/>
                <a:gd name="connsiteY67" fmla="*/ 2004 h 490672"/>
                <a:gd name="connsiteX68" fmla="*/ 296649 w 623278"/>
                <a:gd name="connsiteY68" fmla="*/ 6005 h 490672"/>
                <a:gd name="connsiteX69" fmla="*/ 328367 w 623278"/>
                <a:gd name="connsiteY69" fmla="*/ 8958 h 490672"/>
                <a:gd name="connsiteX70" fmla="*/ 341036 w 623278"/>
                <a:gd name="connsiteY70" fmla="*/ 5814 h 490672"/>
                <a:gd name="connsiteX71" fmla="*/ 346084 w 623278"/>
                <a:gd name="connsiteY71" fmla="*/ 7434 h 490672"/>
                <a:gd name="connsiteX72" fmla="*/ 366753 w 623278"/>
                <a:gd name="connsiteY72" fmla="*/ 8005 h 490672"/>
                <a:gd name="connsiteX73" fmla="*/ 369325 w 623278"/>
                <a:gd name="connsiteY73" fmla="*/ 8862 h 490672"/>
                <a:gd name="connsiteX74" fmla="*/ 381422 w 623278"/>
                <a:gd name="connsiteY74" fmla="*/ 12387 h 490672"/>
                <a:gd name="connsiteX75" fmla="*/ 386660 w 623278"/>
                <a:gd name="connsiteY75" fmla="*/ 14292 h 490672"/>
                <a:gd name="connsiteX76" fmla="*/ 393042 w 623278"/>
                <a:gd name="connsiteY76" fmla="*/ 18768 h 490672"/>
                <a:gd name="connsiteX77" fmla="*/ 414759 w 623278"/>
                <a:gd name="connsiteY77" fmla="*/ 26484 h 490672"/>
                <a:gd name="connsiteX78" fmla="*/ 438858 w 623278"/>
                <a:gd name="connsiteY78" fmla="*/ 42200 h 490672"/>
                <a:gd name="connsiteX79" fmla="*/ 444763 w 623278"/>
                <a:gd name="connsiteY79" fmla="*/ 39628 h 490672"/>
                <a:gd name="connsiteX80" fmla="*/ 449526 w 623278"/>
                <a:gd name="connsiteY80" fmla="*/ 39628 h 490672"/>
                <a:gd name="connsiteX81" fmla="*/ 455431 w 623278"/>
                <a:gd name="connsiteY81" fmla="*/ 46772 h 490672"/>
                <a:gd name="connsiteX82" fmla="*/ 459336 w 623278"/>
                <a:gd name="connsiteY82" fmla="*/ 52011 h 490672"/>
                <a:gd name="connsiteX83" fmla="*/ 466670 w 623278"/>
                <a:gd name="connsiteY83" fmla="*/ 56392 h 490672"/>
                <a:gd name="connsiteX84" fmla="*/ 473624 w 623278"/>
                <a:gd name="connsiteY84" fmla="*/ 61155 h 490672"/>
                <a:gd name="connsiteX85" fmla="*/ 490483 w 623278"/>
                <a:gd name="connsiteY85" fmla="*/ 84491 h 490672"/>
                <a:gd name="connsiteX86" fmla="*/ 506961 w 623278"/>
                <a:gd name="connsiteY86" fmla="*/ 99064 h 490672"/>
                <a:gd name="connsiteX87" fmla="*/ 522296 w 623278"/>
                <a:gd name="connsiteY87" fmla="*/ 109542 h 490672"/>
                <a:gd name="connsiteX88" fmla="*/ 546204 w 623278"/>
                <a:gd name="connsiteY88" fmla="*/ 131925 h 490672"/>
                <a:gd name="connsiteX89" fmla="*/ 551633 w 623278"/>
                <a:gd name="connsiteY89" fmla="*/ 134307 h 490672"/>
                <a:gd name="connsiteX90" fmla="*/ 559444 w 623278"/>
                <a:gd name="connsiteY90" fmla="*/ 138117 h 490672"/>
                <a:gd name="connsiteX91" fmla="*/ 573636 w 623278"/>
                <a:gd name="connsiteY91" fmla="*/ 154690 h 490672"/>
                <a:gd name="connsiteX92" fmla="*/ 578780 w 623278"/>
                <a:gd name="connsiteY92" fmla="*/ 162501 h 490672"/>
                <a:gd name="connsiteX93" fmla="*/ 587257 w 623278"/>
                <a:gd name="connsiteY93" fmla="*/ 169930 h 490672"/>
                <a:gd name="connsiteX94" fmla="*/ 595639 w 623278"/>
                <a:gd name="connsiteY94" fmla="*/ 184122 h 490672"/>
                <a:gd name="connsiteX95" fmla="*/ 601354 w 623278"/>
                <a:gd name="connsiteY95" fmla="*/ 192695 h 490672"/>
                <a:gd name="connsiteX96" fmla="*/ 602878 w 623278"/>
                <a:gd name="connsiteY96" fmla="*/ 197934 h 490672"/>
                <a:gd name="connsiteX97" fmla="*/ 604116 w 623278"/>
                <a:gd name="connsiteY97" fmla="*/ 201648 h 490672"/>
                <a:gd name="connsiteX98" fmla="*/ 613355 w 623278"/>
                <a:gd name="connsiteY98" fmla="*/ 233652 h 490672"/>
                <a:gd name="connsiteX99" fmla="*/ 618690 w 623278"/>
                <a:gd name="connsiteY99" fmla="*/ 243558 h 490672"/>
                <a:gd name="connsiteX100" fmla="*/ 621071 w 623278"/>
                <a:gd name="connsiteY100" fmla="*/ 268895 h 490672"/>
                <a:gd name="connsiteX101" fmla="*/ 620118 w 623278"/>
                <a:gd name="connsiteY101" fmla="*/ 277563 h 490672"/>
                <a:gd name="connsiteX102" fmla="*/ 622119 w 623278"/>
                <a:gd name="connsiteY102" fmla="*/ 301756 h 490672"/>
                <a:gd name="connsiteX103" fmla="*/ 591448 w 623278"/>
                <a:gd name="connsiteY103" fmla="*/ 278991 h 490672"/>
                <a:gd name="connsiteX104" fmla="*/ 592305 w 623278"/>
                <a:gd name="connsiteY104" fmla="*/ 269847 h 490672"/>
                <a:gd name="connsiteX105" fmla="*/ 589829 w 623278"/>
                <a:gd name="connsiteY105" fmla="*/ 236986 h 490672"/>
                <a:gd name="connsiteX106" fmla="*/ 583542 w 623278"/>
                <a:gd name="connsiteY106" fmla="*/ 235367 h 490672"/>
                <a:gd name="connsiteX107" fmla="*/ 576875 w 623278"/>
                <a:gd name="connsiteY107" fmla="*/ 238605 h 490672"/>
                <a:gd name="connsiteX108" fmla="*/ 573255 w 623278"/>
                <a:gd name="connsiteY108" fmla="*/ 242034 h 490672"/>
                <a:gd name="connsiteX109" fmla="*/ 574112 w 623278"/>
                <a:gd name="connsiteY109" fmla="*/ 244416 h 490672"/>
                <a:gd name="connsiteX110" fmla="*/ 577827 w 623278"/>
                <a:gd name="connsiteY110" fmla="*/ 249178 h 490672"/>
                <a:gd name="connsiteX111" fmla="*/ 569636 w 623278"/>
                <a:gd name="connsiteY111" fmla="*/ 258227 h 490672"/>
                <a:gd name="connsiteX112" fmla="*/ 563540 w 623278"/>
                <a:gd name="connsiteY112" fmla="*/ 267657 h 490672"/>
                <a:gd name="connsiteX113" fmla="*/ 561444 w 623278"/>
                <a:gd name="connsiteY113" fmla="*/ 279372 h 490672"/>
                <a:gd name="connsiteX114" fmla="*/ 560015 w 623278"/>
                <a:gd name="connsiteY114" fmla="*/ 286802 h 490672"/>
                <a:gd name="connsiteX115" fmla="*/ 563921 w 623278"/>
                <a:gd name="connsiteY115" fmla="*/ 290993 h 490672"/>
                <a:gd name="connsiteX116" fmla="*/ 572112 w 623278"/>
                <a:gd name="connsiteY116" fmla="*/ 295565 h 490672"/>
                <a:gd name="connsiteX117" fmla="*/ 574017 w 623278"/>
                <a:gd name="connsiteY117" fmla="*/ 298994 h 490672"/>
                <a:gd name="connsiteX118" fmla="*/ 570017 w 623278"/>
                <a:gd name="connsiteY118" fmla="*/ 297756 h 490672"/>
                <a:gd name="connsiteX119" fmla="*/ 568111 w 623278"/>
                <a:gd name="connsiteY119" fmla="*/ 296517 h 490672"/>
                <a:gd name="connsiteX120" fmla="*/ 568588 w 623278"/>
                <a:gd name="connsiteY120" fmla="*/ 299184 h 490672"/>
                <a:gd name="connsiteX121" fmla="*/ 578685 w 623278"/>
                <a:gd name="connsiteY121" fmla="*/ 305661 h 490672"/>
                <a:gd name="connsiteX122" fmla="*/ 583066 w 623278"/>
                <a:gd name="connsiteY122" fmla="*/ 306900 h 490672"/>
                <a:gd name="connsiteX123" fmla="*/ 589829 w 623278"/>
                <a:gd name="connsiteY123" fmla="*/ 304137 h 490672"/>
                <a:gd name="connsiteX124" fmla="*/ 591448 w 623278"/>
                <a:gd name="connsiteY124" fmla="*/ 300899 h 490672"/>
                <a:gd name="connsiteX125" fmla="*/ 591448 w 623278"/>
                <a:gd name="connsiteY125" fmla="*/ 279182 h 490672"/>
                <a:gd name="connsiteX126" fmla="*/ 586209 w 623278"/>
                <a:gd name="connsiteY126" fmla="*/ 225842 h 490672"/>
                <a:gd name="connsiteX127" fmla="*/ 579351 w 623278"/>
                <a:gd name="connsiteY127" fmla="*/ 231557 h 490672"/>
                <a:gd name="connsiteX128" fmla="*/ 578399 w 623278"/>
                <a:gd name="connsiteY128" fmla="*/ 233843 h 490672"/>
                <a:gd name="connsiteX129" fmla="*/ 579351 w 623278"/>
                <a:gd name="connsiteY129" fmla="*/ 234605 h 490672"/>
                <a:gd name="connsiteX130" fmla="*/ 586209 w 623278"/>
                <a:gd name="connsiteY130" fmla="*/ 225842 h 490672"/>
                <a:gd name="connsiteX131" fmla="*/ 538870 w 623278"/>
                <a:gd name="connsiteY131" fmla="*/ 277753 h 490672"/>
                <a:gd name="connsiteX132" fmla="*/ 538870 w 623278"/>
                <a:gd name="connsiteY132" fmla="*/ 269847 h 490672"/>
                <a:gd name="connsiteX133" fmla="*/ 532679 w 623278"/>
                <a:gd name="connsiteY133" fmla="*/ 226318 h 490672"/>
                <a:gd name="connsiteX134" fmla="*/ 525821 w 623278"/>
                <a:gd name="connsiteY134" fmla="*/ 186313 h 490672"/>
                <a:gd name="connsiteX135" fmla="*/ 519725 w 623278"/>
                <a:gd name="connsiteY135" fmla="*/ 167263 h 490672"/>
                <a:gd name="connsiteX136" fmla="*/ 511152 w 623278"/>
                <a:gd name="connsiteY136" fmla="*/ 147451 h 490672"/>
                <a:gd name="connsiteX137" fmla="*/ 494103 w 623278"/>
                <a:gd name="connsiteY137" fmla="*/ 121067 h 490672"/>
                <a:gd name="connsiteX138" fmla="*/ 484387 w 623278"/>
                <a:gd name="connsiteY138" fmla="*/ 107637 h 490672"/>
                <a:gd name="connsiteX139" fmla="*/ 466194 w 623278"/>
                <a:gd name="connsiteY139" fmla="*/ 88301 h 490672"/>
                <a:gd name="connsiteX140" fmla="*/ 436000 w 623278"/>
                <a:gd name="connsiteY140" fmla="*/ 68870 h 490672"/>
                <a:gd name="connsiteX141" fmla="*/ 426761 w 623278"/>
                <a:gd name="connsiteY141" fmla="*/ 65346 h 490672"/>
                <a:gd name="connsiteX142" fmla="*/ 404758 w 623278"/>
                <a:gd name="connsiteY142" fmla="*/ 52582 h 490672"/>
                <a:gd name="connsiteX143" fmla="*/ 399709 w 623278"/>
                <a:gd name="connsiteY143" fmla="*/ 50106 h 490672"/>
                <a:gd name="connsiteX144" fmla="*/ 388470 w 623278"/>
                <a:gd name="connsiteY144" fmla="*/ 43819 h 490672"/>
                <a:gd name="connsiteX145" fmla="*/ 366182 w 623278"/>
                <a:gd name="connsiteY145" fmla="*/ 37628 h 490672"/>
                <a:gd name="connsiteX146" fmla="*/ 353133 w 623278"/>
                <a:gd name="connsiteY146" fmla="*/ 32008 h 490672"/>
                <a:gd name="connsiteX147" fmla="*/ 307031 w 623278"/>
                <a:gd name="connsiteY147" fmla="*/ 31818 h 490672"/>
                <a:gd name="connsiteX148" fmla="*/ 271979 w 623278"/>
                <a:gd name="connsiteY148" fmla="*/ 33342 h 490672"/>
                <a:gd name="connsiteX149" fmla="*/ 261978 w 623278"/>
                <a:gd name="connsiteY149" fmla="*/ 33532 h 490672"/>
                <a:gd name="connsiteX150" fmla="*/ 220068 w 623278"/>
                <a:gd name="connsiteY150" fmla="*/ 45629 h 490672"/>
                <a:gd name="connsiteX151" fmla="*/ 197970 w 623278"/>
                <a:gd name="connsiteY151" fmla="*/ 55059 h 490672"/>
                <a:gd name="connsiteX152" fmla="*/ 172634 w 623278"/>
                <a:gd name="connsiteY152" fmla="*/ 74490 h 490672"/>
                <a:gd name="connsiteX153" fmla="*/ 170348 w 623278"/>
                <a:gd name="connsiteY153" fmla="*/ 75156 h 490672"/>
                <a:gd name="connsiteX154" fmla="*/ 166252 w 623278"/>
                <a:gd name="connsiteY154" fmla="*/ 79062 h 490672"/>
                <a:gd name="connsiteX155" fmla="*/ 166538 w 623278"/>
                <a:gd name="connsiteY155" fmla="*/ 81633 h 490672"/>
                <a:gd name="connsiteX156" fmla="*/ 164919 w 623278"/>
                <a:gd name="connsiteY156" fmla="*/ 79919 h 490672"/>
                <a:gd name="connsiteX157" fmla="*/ 163204 w 623278"/>
                <a:gd name="connsiteY157" fmla="*/ 78490 h 490672"/>
                <a:gd name="connsiteX158" fmla="*/ 151583 w 623278"/>
                <a:gd name="connsiteY158" fmla="*/ 89730 h 490672"/>
                <a:gd name="connsiteX159" fmla="*/ 141773 w 623278"/>
                <a:gd name="connsiteY159" fmla="*/ 98016 h 490672"/>
                <a:gd name="connsiteX160" fmla="*/ 140058 w 623278"/>
                <a:gd name="connsiteY160" fmla="*/ 100207 h 490672"/>
                <a:gd name="connsiteX161" fmla="*/ 135296 w 623278"/>
                <a:gd name="connsiteY161" fmla="*/ 108970 h 490672"/>
                <a:gd name="connsiteX162" fmla="*/ 116531 w 623278"/>
                <a:gd name="connsiteY162" fmla="*/ 130782 h 490672"/>
                <a:gd name="connsiteX163" fmla="*/ 115102 w 623278"/>
                <a:gd name="connsiteY163" fmla="*/ 136878 h 490672"/>
                <a:gd name="connsiteX164" fmla="*/ 108530 w 623278"/>
                <a:gd name="connsiteY164" fmla="*/ 145260 h 490672"/>
                <a:gd name="connsiteX165" fmla="*/ 104911 w 623278"/>
                <a:gd name="connsiteY165" fmla="*/ 148880 h 490672"/>
                <a:gd name="connsiteX166" fmla="*/ 108530 w 623278"/>
                <a:gd name="connsiteY166" fmla="*/ 154881 h 490672"/>
                <a:gd name="connsiteX167" fmla="*/ 102339 w 623278"/>
                <a:gd name="connsiteY167" fmla="*/ 154881 h 490672"/>
                <a:gd name="connsiteX168" fmla="*/ 101958 w 623278"/>
                <a:gd name="connsiteY168" fmla="*/ 160881 h 490672"/>
                <a:gd name="connsiteX169" fmla="*/ 100815 w 623278"/>
                <a:gd name="connsiteY169" fmla="*/ 169168 h 490672"/>
                <a:gd name="connsiteX170" fmla="*/ 98148 w 623278"/>
                <a:gd name="connsiteY170" fmla="*/ 177264 h 490672"/>
                <a:gd name="connsiteX171" fmla="*/ 97767 w 623278"/>
                <a:gd name="connsiteY171" fmla="*/ 191742 h 490672"/>
                <a:gd name="connsiteX172" fmla="*/ 84146 w 623278"/>
                <a:gd name="connsiteY172" fmla="*/ 212031 h 490672"/>
                <a:gd name="connsiteX173" fmla="*/ 72431 w 623278"/>
                <a:gd name="connsiteY173" fmla="*/ 226794 h 490672"/>
                <a:gd name="connsiteX174" fmla="*/ 69478 w 623278"/>
                <a:gd name="connsiteY174" fmla="*/ 234795 h 490672"/>
                <a:gd name="connsiteX175" fmla="*/ 54619 w 623278"/>
                <a:gd name="connsiteY175" fmla="*/ 254607 h 490672"/>
                <a:gd name="connsiteX176" fmla="*/ 47475 w 623278"/>
                <a:gd name="connsiteY176" fmla="*/ 264323 h 490672"/>
                <a:gd name="connsiteX177" fmla="*/ 41284 w 623278"/>
                <a:gd name="connsiteY177" fmla="*/ 274991 h 490672"/>
                <a:gd name="connsiteX178" fmla="*/ 37855 w 623278"/>
                <a:gd name="connsiteY178" fmla="*/ 282706 h 490672"/>
                <a:gd name="connsiteX179" fmla="*/ 36903 w 623278"/>
                <a:gd name="connsiteY179" fmla="*/ 286230 h 490672"/>
                <a:gd name="connsiteX180" fmla="*/ 29949 w 623278"/>
                <a:gd name="connsiteY180" fmla="*/ 307376 h 490672"/>
                <a:gd name="connsiteX181" fmla="*/ 31187 w 623278"/>
                <a:gd name="connsiteY181" fmla="*/ 311853 h 490672"/>
                <a:gd name="connsiteX182" fmla="*/ 30997 w 623278"/>
                <a:gd name="connsiteY182" fmla="*/ 313377 h 490672"/>
                <a:gd name="connsiteX183" fmla="*/ 24901 w 623278"/>
                <a:gd name="connsiteY183" fmla="*/ 319854 h 490672"/>
                <a:gd name="connsiteX184" fmla="*/ 27187 w 623278"/>
                <a:gd name="connsiteY184" fmla="*/ 341380 h 490672"/>
                <a:gd name="connsiteX185" fmla="*/ 30806 w 623278"/>
                <a:gd name="connsiteY185" fmla="*/ 352905 h 490672"/>
                <a:gd name="connsiteX186" fmla="*/ 36998 w 623278"/>
                <a:gd name="connsiteY186" fmla="*/ 379290 h 490672"/>
                <a:gd name="connsiteX187" fmla="*/ 50714 w 623278"/>
                <a:gd name="connsiteY187" fmla="*/ 394625 h 490672"/>
                <a:gd name="connsiteX188" fmla="*/ 53476 w 623278"/>
                <a:gd name="connsiteY188" fmla="*/ 396339 h 490672"/>
                <a:gd name="connsiteX189" fmla="*/ 52904 w 623278"/>
                <a:gd name="connsiteY189" fmla="*/ 392625 h 490672"/>
                <a:gd name="connsiteX190" fmla="*/ 41094 w 623278"/>
                <a:gd name="connsiteY190" fmla="*/ 377766 h 490672"/>
                <a:gd name="connsiteX191" fmla="*/ 39855 w 623278"/>
                <a:gd name="connsiteY191" fmla="*/ 372813 h 490672"/>
                <a:gd name="connsiteX192" fmla="*/ 43379 w 623278"/>
                <a:gd name="connsiteY192" fmla="*/ 372908 h 490672"/>
                <a:gd name="connsiteX193" fmla="*/ 57572 w 623278"/>
                <a:gd name="connsiteY193" fmla="*/ 398721 h 490672"/>
                <a:gd name="connsiteX194" fmla="*/ 61191 w 623278"/>
                <a:gd name="connsiteY194" fmla="*/ 404055 h 490672"/>
                <a:gd name="connsiteX195" fmla="*/ 62620 w 623278"/>
                <a:gd name="connsiteY195" fmla="*/ 403007 h 490672"/>
                <a:gd name="connsiteX196" fmla="*/ 64144 w 623278"/>
                <a:gd name="connsiteY196" fmla="*/ 398721 h 490672"/>
                <a:gd name="connsiteX197" fmla="*/ 66620 w 623278"/>
                <a:gd name="connsiteY197" fmla="*/ 402721 h 490672"/>
                <a:gd name="connsiteX198" fmla="*/ 78051 w 623278"/>
                <a:gd name="connsiteY198" fmla="*/ 408627 h 490672"/>
                <a:gd name="connsiteX199" fmla="*/ 97291 w 623278"/>
                <a:gd name="connsiteY199" fmla="*/ 403578 h 490672"/>
                <a:gd name="connsiteX200" fmla="*/ 115293 w 623278"/>
                <a:gd name="connsiteY200" fmla="*/ 387005 h 490672"/>
                <a:gd name="connsiteX201" fmla="*/ 118627 w 623278"/>
                <a:gd name="connsiteY201" fmla="*/ 384243 h 490672"/>
                <a:gd name="connsiteX202" fmla="*/ 123866 w 623278"/>
                <a:gd name="connsiteY202" fmla="*/ 380528 h 490672"/>
                <a:gd name="connsiteX203" fmla="*/ 136724 w 623278"/>
                <a:gd name="connsiteY203" fmla="*/ 358144 h 490672"/>
                <a:gd name="connsiteX204" fmla="*/ 151679 w 623278"/>
                <a:gd name="connsiteY204" fmla="*/ 311091 h 490672"/>
                <a:gd name="connsiteX205" fmla="*/ 165299 w 623278"/>
                <a:gd name="connsiteY205" fmla="*/ 290136 h 490672"/>
                <a:gd name="connsiteX206" fmla="*/ 172824 w 623278"/>
                <a:gd name="connsiteY206" fmla="*/ 290612 h 490672"/>
                <a:gd name="connsiteX207" fmla="*/ 179682 w 623278"/>
                <a:gd name="connsiteY207" fmla="*/ 310900 h 490672"/>
                <a:gd name="connsiteX208" fmla="*/ 181111 w 623278"/>
                <a:gd name="connsiteY208" fmla="*/ 324426 h 490672"/>
                <a:gd name="connsiteX209" fmla="*/ 180730 w 623278"/>
                <a:gd name="connsiteY209" fmla="*/ 327378 h 490672"/>
                <a:gd name="connsiteX210" fmla="*/ 179682 w 623278"/>
                <a:gd name="connsiteY210" fmla="*/ 352715 h 490672"/>
                <a:gd name="connsiteX211" fmla="*/ 184730 w 623278"/>
                <a:gd name="connsiteY211" fmla="*/ 379861 h 490672"/>
                <a:gd name="connsiteX212" fmla="*/ 195303 w 623278"/>
                <a:gd name="connsiteY212" fmla="*/ 406722 h 490672"/>
                <a:gd name="connsiteX213" fmla="*/ 199780 w 623278"/>
                <a:gd name="connsiteY213" fmla="*/ 416532 h 490672"/>
                <a:gd name="connsiteX214" fmla="*/ 203971 w 623278"/>
                <a:gd name="connsiteY214" fmla="*/ 424533 h 490672"/>
                <a:gd name="connsiteX215" fmla="*/ 208448 w 623278"/>
                <a:gd name="connsiteY215" fmla="*/ 433296 h 490672"/>
                <a:gd name="connsiteX216" fmla="*/ 221973 w 623278"/>
                <a:gd name="connsiteY216" fmla="*/ 447489 h 490672"/>
                <a:gd name="connsiteX217" fmla="*/ 231784 w 623278"/>
                <a:gd name="connsiteY217" fmla="*/ 450537 h 490672"/>
                <a:gd name="connsiteX218" fmla="*/ 233499 w 623278"/>
                <a:gd name="connsiteY218" fmla="*/ 452061 h 490672"/>
                <a:gd name="connsiteX219" fmla="*/ 255787 w 623278"/>
                <a:gd name="connsiteY219" fmla="*/ 443869 h 490672"/>
                <a:gd name="connsiteX220" fmla="*/ 270550 w 623278"/>
                <a:gd name="connsiteY220" fmla="*/ 424248 h 490672"/>
                <a:gd name="connsiteX221" fmla="*/ 274646 w 623278"/>
                <a:gd name="connsiteY221" fmla="*/ 411484 h 490672"/>
                <a:gd name="connsiteX222" fmla="*/ 278266 w 623278"/>
                <a:gd name="connsiteY222" fmla="*/ 385386 h 490672"/>
                <a:gd name="connsiteX223" fmla="*/ 279219 w 623278"/>
                <a:gd name="connsiteY223" fmla="*/ 358144 h 490672"/>
                <a:gd name="connsiteX224" fmla="*/ 279028 w 623278"/>
                <a:gd name="connsiteY224" fmla="*/ 357477 h 490672"/>
                <a:gd name="connsiteX225" fmla="*/ 280457 w 623278"/>
                <a:gd name="connsiteY225" fmla="*/ 343857 h 490672"/>
                <a:gd name="connsiteX226" fmla="*/ 287124 w 623278"/>
                <a:gd name="connsiteY226" fmla="*/ 328617 h 490672"/>
                <a:gd name="connsiteX227" fmla="*/ 292172 w 623278"/>
                <a:gd name="connsiteY227" fmla="*/ 323568 h 490672"/>
                <a:gd name="connsiteX228" fmla="*/ 311889 w 623278"/>
                <a:gd name="connsiteY228" fmla="*/ 338713 h 490672"/>
                <a:gd name="connsiteX229" fmla="*/ 312080 w 623278"/>
                <a:gd name="connsiteY229" fmla="*/ 341475 h 490672"/>
                <a:gd name="connsiteX230" fmla="*/ 312270 w 623278"/>
                <a:gd name="connsiteY230" fmla="*/ 357001 h 490672"/>
                <a:gd name="connsiteX231" fmla="*/ 311794 w 623278"/>
                <a:gd name="connsiteY231" fmla="*/ 378718 h 490672"/>
                <a:gd name="connsiteX232" fmla="*/ 310936 w 623278"/>
                <a:gd name="connsiteY232" fmla="*/ 390529 h 490672"/>
                <a:gd name="connsiteX233" fmla="*/ 311413 w 623278"/>
                <a:gd name="connsiteY233" fmla="*/ 391101 h 490672"/>
                <a:gd name="connsiteX234" fmla="*/ 313984 w 623278"/>
                <a:gd name="connsiteY234" fmla="*/ 414532 h 490672"/>
                <a:gd name="connsiteX235" fmla="*/ 325319 w 623278"/>
                <a:gd name="connsiteY235" fmla="*/ 443964 h 490672"/>
                <a:gd name="connsiteX236" fmla="*/ 347132 w 623278"/>
                <a:gd name="connsiteY236" fmla="*/ 452156 h 490672"/>
                <a:gd name="connsiteX237" fmla="*/ 349227 w 623278"/>
                <a:gd name="connsiteY237" fmla="*/ 453489 h 490672"/>
                <a:gd name="connsiteX238" fmla="*/ 359133 w 623278"/>
                <a:gd name="connsiteY238" fmla="*/ 455204 h 490672"/>
                <a:gd name="connsiteX239" fmla="*/ 361800 w 623278"/>
                <a:gd name="connsiteY239" fmla="*/ 454061 h 490672"/>
                <a:gd name="connsiteX240" fmla="*/ 359800 w 623278"/>
                <a:gd name="connsiteY240" fmla="*/ 451965 h 490672"/>
                <a:gd name="connsiteX241" fmla="*/ 358657 w 623278"/>
                <a:gd name="connsiteY241" fmla="*/ 448632 h 490672"/>
                <a:gd name="connsiteX242" fmla="*/ 361419 w 623278"/>
                <a:gd name="connsiteY242" fmla="*/ 449394 h 490672"/>
                <a:gd name="connsiteX243" fmla="*/ 367610 w 623278"/>
                <a:gd name="connsiteY243" fmla="*/ 453299 h 490672"/>
                <a:gd name="connsiteX244" fmla="*/ 382469 w 623278"/>
                <a:gd name="connsiteY244" fmla="*/ 433868 h 490672"/>
                <a:gd name="connsiteX245" fmla="*/ 390375 w 623278"/>
                <a:gd name="connsiteY245" fmla="*/ 406626 h 490672"/>
                <a:gd name="connsiteX246" fmla="*/ 393137 w 623278"/>
                <a:gd name="connsiteY246" fmla="*/ 370717 h 490672"/>
                <a:gd name="connsiteX247" fmla="*/ 394090 w 623278"/>
                <a:gd name="connsiteY247" fmla="*/ 326235 h 490672"/>
                <a:gd name="connsiteX248" fmla="*/ 407520 w 623278"/>
                <a:gd name="connsiteY248" fmla="*/ 307471 h 490672"/>
                <a:gd name="connsiteX249" fmla="*/ 412092 w 623278"/>
                <a:gd name="connsiteY249" fmla="*/ 308805 h 490672"/>
                <a:gd name="connsiteX250" fmla="*/ 416283 w 623278"/>
                <a:gd name="connsiteY250" fmla="*/ 312043 h 490672"/>
                <a:gd name="connsiteX251" fmla="*/ 429999 w 623278"/>
                <a:gd name="connsiteY251" fmla="*/ 340142 h 490672"/>
                <a:gd name="connsiteX252" fmla="*/ 429047 w 623278"/>
                <a:gd name="connsiteY252" fmla="*/ 342618 h 490672"/>
                <a:gd name="connsiteX253" fmla="*/ 429047 w 623278"/>
                <a:gd name="connsiteY253" fmla="*/ 353477 h 490672"/>
                <a:gd name="connsiteX254" fmla="*/ 432666 w 623278"/>
                <a:gd name="connsiteY254" fmla="*/ 361287 h 490672"/>
                <a:gd name="connsiteX255" fmla="*/ 438191 w 623278"/>
                <a:gd name="connsiteY255" fmla="*/ 377670 h 490672"/>
                <a:gd name="connsiteX256" fmla="*/ 438667 w 623278"/>
                <a:gd name="connsiteY256" fmla="*/ 378051 h 490672"/>
                <a:gd name="connsiteX257" fmla="*/ 444477 w 623278"/>
                <a:gd name="connsiteY257" fmla="*/ 385386 h 490672"/>
                <a:gd name="connsiteX258" fmla="*/ 450383 w 623278"/>
                <a:gd name="connsiteY258" fmla="*/ 394149 h 490672"/>
                <a:gd name="connsiteX259" fmla="*/ 464385 w 623278"/>
                <a:gd name="connsiteY259" fmla="*/ 406626 h 490672"/>
                <a:gd name="connsiteX260" fmla="*/ 469433 w 623278"/>
                <a:gd name="connsiteY260" fmla="*/ 410817 h 490672"/>
                <a:gd name="connsiteX261" fmla="*/ 485816 w 623278"/>
                <a:gd name="connsiteY261" fmla="*/ 416342 h 490672"/>
                <a:gd name="connsiteX262" fmla="*/ 494769 w 623278"/>
                <a:gd name="connsiteY262" fmla="*/ 412056 h 490672"/>
                <a:gd name="connsiteX263" fmla="*/ 516581 w 623278"/>
                <a:gd name="connsiteY263" fmla="*/ 387862 h 490672"/>
                <a:gd name="connsiteX264" fmla="*/ 516581 w 623278"/>
                <a:gd name="connsiteY264" fmla="*/ 386338 h 490672"/>
                <a:gd name="connsiteX265" fmla="*/ 520010 w 623278"/>
                <a:gd name="connsiteY265" fmla="*/ 369003 h 490672"/>
                <a:gd name="connsiteX266" fmla="*/ 530678 w 623278"/>
                <a:gd name="connsiteY266" fmla="*/ 337475 h 490672"/>
                <a:gd name="connsiteX267" fmla="*/ 531917 w 623278"/>
                <a:gd name="connsiteY267" fmla="*/ 323759 h 490672"/>
                <a:gd name="connsiteX268" fmla="*/ 536298 w 623278"/>
                <a:gd name="connsiteY268" fmla="*/ 310233 h 490672"/>
                <a:gd name="connsiteX269" fmla="*/ 538679 w 623278"/>
                <a:gd name="connsiteY269" fmla="*/ 277944 h 490672"/>
                <a:gd name="connsiteX270" fmla="*/ 530297 w 623278"/>
                <a:gd name="connsiteY270" fmla="*/ 128401 h 490672"/>
                <a:gd name="connsiteX271" fmla="*/ 531060 w 623278"/>
                <a:gd name="connsiteY271" fmla="*/ 127544 h 490672"/>
                <a:gd name="connsiteX272" fmla="*/ 524583 w 623278"/>
                <a:gd name="connsiteY272" fmla="*/ 124401 h 490672"/>
                <a:gd name="connsiteX273" fmla="*/ 530297 w 623278"/>
                <a:gd name="connsiteY273" fmla="*/ 128401 h 490672"/>
                <a:gd name="connsiteX274" fmla="*/ 168633 w 623278"/>
                <a:gd name="connsiteY274" fmla="*/ 422724 h 490672"/>
                <a:gd name="connsiteX275" fmla="*/ 165109 w 623278"/>
                <a:gd name="connsiteY275" fmla="*/ 414151 h 490672"/>
                <a:gd name="connsiteX276" fmla="*/ 161394 w 623278"/>
                <a:gd name="connsiteY276" fmla="*/ 410627 h 490672"/>
                <a:gd name="connsiteX277" fmla="*/ 162823 w 623278"/>
                <a:gd name="connsiteY277" fmla="*/ 417580 h 490672"/>
                <a:gd name="connsiteX278" fmla="*/ 168633 w 623278"/>
                <a:gd name="connsiteY278" fmla="*/ 422724 h 4906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623278" h="490672">
                  <a:moveTo>
                    <a:pt x="621547" y="302137"/>
                  </a:moveTo>
                  <a:cubicBezTo>
                    <a:pt x="621547" y="303661"/>
                    <a:pt x="620880" y="306138"/>
                    <a:pt x="619927" y="306709"/>
                  </a:cubicBezTo>
                  <a:cubicBezTo>
                    <a:pt x="615736" y="309376"/>
                    <a:pt x="612689" y="311853"/>
                    <a:pt x="617451" y="317663"/>
                  </a:cubicBezTo>
                  <a:cubicBezTo>
                    <a:pt x="617928" y="318234"/>
                    <a:pt x="616880" y="321473"/>
                    <a:pt x="615927" y="322902"/>
                  </a:cubicBezTo>
                  <a:cubicBezTo>
                    <a:pt x="613546" y="326807"/>
                    <a:pt x="610784" y="330426"/>
                    <a:pt x="608212" y="334141"/>
                  </a:cubicBezTo>
                  <a:cubicBezTo>
                    <a:pt x="607450" y="335189"/>
                    <a:pt x="606783" y="336237"/>
                    <a:pt x="605926" y="336999"/>
                  </a:cubicBezTo>
                  <a:cubicBezTo>
                    <a:pt x="597830" y="343476"/>
                    <a:pt x="592305" y="354239"/>
                    <a:pt x="582209" y="357287"/>
                  </a:cubicBezTo>
                  <a:cubicBezTo>
                    <a:pt x="580494" y="357858"/>
                    <a:pt x="579637" y="362049"/>
                    <a:pt x="577827" y="363288"/>
                  </a:cubicBezTo>
                  <a:cubicBezTo>
                    <a:pt x="574970" y="365097"/>
                    <a:pt x="571159" y="365097"/>
                    <a:pt x="568493" y="367193"/>
                  </a:cubicBezTo>
                  <a:cubicBezTo>
                    <a:pt x="562397" y="371955"/>
                    <a:pt x="554681" y="376146"/>
                    <a:pt x="551443" y="383195"/>
                  </a:cubicBezTo>
                  <a:cubicBezTo>
                    <a:pt x="548109" y="390624"/>
                    <a:pt x="540108" y="391958"/>
                    <a:pt x="538965" y="400149"/>
                  </a:cubicBezTo>
                  <a:cubicBezTo>
                    <a:pt x="537060" y="413484"/>
                    <a:pt x="528392" y="421866"/>
                    <a:pt x="522868" y="432058"/>
                  </a:cubicBezTo>
                  <a:cubicBezTo>
                    <a:pt x="518200" y="440726"/>
                    <a:pt x="510581" y="449108"/>
                    <a:pt x="500484" y="450537"/>
                  </a:cubicBezTo>
                  <a:cubicBezTo>
                    <a:pt x="497341" y="451013"/>
                    <a:pt x="494198" y="452632"/>
                    <a:pt x="491054" y="453680"/>
                  </a:cubicBezTo>
                  <a:cubicBezTo>
                    <a:pt x="478196" y="457680"/>
                    <a:pt x="467527" y="450251"/>
                    <a:pt x="456955" y="443393"/>
                  </a:cubicBezTo>
                  <a:cubicBezTo>
                    <a:pt x="449906" y="438821"/>
                    <a:pt x="443525" y="432630"/>
                    <a:pt x="436571" y="426724"/>
                  </a:cubicBezTo>
                  <a:cubicBezTo>
                    <a:pt x="435619" y="427296"/>
                    <a:pt x="434190" y="429010"/>
                    <a:pt x="434381" y="429296"/>
                  </a:cubicBezTo>
                  <a:cubicBezTo>
                    <a:pt x="439143" y="436821"/>
                    <a:pt x="433047" y="436725"/>
                    <a:pt x="430094" y="438821"/>
                  </a:cubicBezTo>
                  <a:cubicBezTo>
                    <a:pt x="426380" y="441297"/>
                    <a:pt x="422284" y="443202"/>
                    <a:pt x="418950" y="446441"/>
                  </a:cubicBezTo>
                  <a:cubicBezTo>
                    <a:pt x="416760" y="448536"/>
                    <a:pt x="415235" y="451013"/>
                    <a:pt x="415045" y="456252"/>
                  </a:cubicBezTo>
                  <a:cubicBezTo>
                    <a:pt x="414854" y="462062"/>
                    <a:pt x="408187" y="467682"/>
                    <a:pt x="404186" y="473016"/>
                  </a:cubicBezTo>
                  <a:cubicBezTo>
                    <a:pt x="401710" y="476254"/>
                    <a:pt x="398948" y="479207"/>
                    <a:pt x="396185" y="481969"/>
                  </a:cubicBezTo>
                  <a:cubicBezTo>
                    <a:pt x="394661" y="483588"/>
                    <a:pt x="392852" y="485398"/>
                    <a:pt x="390947" y="485779"/>
                  </a:cubicBezTo>
                  <a:cubicBezTo>
                    <a:pt x="383517" y="487208"/>
                    <a:pt x="375992" y="488065"/>
                    <a:pt x="368468" y="489113"/>
                  </a:cubicBezTo>
                  <a:cubicBezTo>
                    <a:pt x="364467" y="489684"/>
                    <a:pt x="360562" y="490542"/>
                    <a:pt x="356561" y="490637"/>
                  </a:cubicBezTo>
                  <a:cubicBezTo>
                    <a:pt x="347322" y="491018"/>
                    <a:pt x="338654" y="488351"/>
                    <a:pt x="330368" y="483207"/>
                  </a:cubicBezTo>
                  <a:cubicBezTo>
                    <a:pt x="328653" y="482064"/>
                    <a:pt x="326177" y="482826"/>
                    <a:pt x="324272" y="481874"/>
                  </a:cubicBezTo>
                  <a:cubicBezTo>
                    <a:pt x="319795" y="479683"/>
                    <a:pt x="314270" y="478350"/>
                    <a:pt x="311222" y="474349"/>
                  </a:cubicBezTo>
                  <a:cubicBezTo>
                    <a:pt x="305317" y="466729"/>
                    <a:pt x="298364" y="471492"/>
                    <a:pt x="292077" y="469587"/>
                  </a:cubicBezTo>
                  <a:cubicBezTo>
                    <a:pt x="281790" y="466539"/>
                    <a:pt x="274837" y="475206"/>
                    <a:pt x="266265" y="478635"/>
                  </a:cubicBezTo>
                  <a:cubicBezTo>
                    <a:pt x="258168" y="481874"/>
                    <a:pt x="249977" y="486255"/>
                    <a:pt x="241690" y="486922"/>
                  </a:cubicBezTo>
                  <a:cubicBezTo>
                    <a:pt x="233022" y="487684"/>
                    <a:pt x="224068" y="484731"/>
                    <a:pt x="215306" y="483398"/>
                  </a:cubicBezTo>
                  <a:cubicBezTo>
                    <a:pt x="193684" y="480159"/>
                    <a:pt x="182921" y="461109"/>
                    <a:pt x="173205" y="440250"/>
                  </a:cubicBezTo>
                  <a:cubicBezTo>
                    <a:pt x="170633" y="434725"/>
                    <a:pt x="167014" y="427962"/>
                    <a:pt x="162633" y="425867"/>
                  </a:cubicBezTo>
                  <a:cubicBezTo>
                    <a:pt x="153584" y="421676"/>
                    <a:pt x="144821" y="413008"/>
                    <a:pt x="133962" y="418152"/>
                  </a:cubicBezTo>
                  <a:cubicBezTo>
                    <a:pt x="133581" y="418342"/>
                    <a:pt x="133105" y="418437"/>
                    <a:pt x="132915" y="418723"/>
                  </a:cubicBezTo>
                  <a:cubicBezTo>
                    <a:pt x="126819" y="428343"/>
                    <a:pt x="116531" y="428820"/>
                    <a:pt x="108911" y="435106"/>
                  </a:cubicBezTo>
                  <a:cubicBezTo>
                    <a:pt x="107292" y="436440"/>
                    <a:pt x="104816" y="436344"/>
                    <a:pt x="102720" y="436916"/>
                  </a:cubicBezTo>
                  <a:cubicBezTo>
                    <a:pt x="101958" y="437106"/>
                    <a:pt x="100625" y="437202"/>
                    <a:pt x="100434" y="437773"/>
                  </a:cubicBezTo>
                  <a:cubicBezTo>
                    <a:pt x="98434" y="444345"/>
                    <a:pt x="93862" y="443583"/>
                    <a:pt x="89480" y="444060"/>
                  </a:cubicBezTo>
                  <a:cubicBezTo>
                    <a:pt x="81193" y="444822"/>
                    <a:pt x="73002" y="446917"/>
                    <a:pt x="64715" y="446822"/>
                  </a:cubicBezTo>
                  <a:cubicBezTo>
                    <a:pt x="60334" y="446822"/>
                    <a:pt x="55476" y="444250"/>
                    <a:pt x="51571" y="441488"/>
                  </a:cubicBezTo>
                  <a:cubicBezTo>
                    <a:pt x="46237" y="437773"/>
                    <a:pt x="41570" y="432534"/>
                    <a:pt x="36521" y="428153"/>
                  </a:cubicBezTo>
                  <a:cubicBezTo>
                    <a:pt x="24329" y="417675"/>
                    <a:pt x="16233" y="403102"/>
                    <a:pt x="9470" y="387291"/>
                  </a:cubicBezTo>
                  <a:cubicBezTo>
                    <a:pt x="7280" y="382242"/>
                    <a:pt x="5946" y="376718"/>
                    <a:pt x="3660" y="371765"/>
                  </a:cubicBezTo>
                  <a:cubicBezTo>
                    <a:pt x="802" y="365574"/>
                    <a:pt x="-435" y="359478"/>
                    <a:pt x="136" y="352239"/>
                  </a:cubicBezTo>
                  <a:cubicBezTo>
                    <a:pt x="1088" y="340237"/>
                    <a:pt x="326" y="328045"/>
                    <a:pt x="1851" y="316234"/>
                  </a:cubicBezTo>
                  <a:cubicBezTo>
                    <a:pt x="2898" y="307566"/>
                    <a:pt x="6422" y="299375"/>
                    <a:pt x="8804" y="290898"/>
                  </a:cubicBezTo>
                  <a:cubicBezTo>
                    <a:pt x="10423" y="285278"/>
                    <a:pt x="11566" y="279372"/>
                    <a:pt x="13471" y="273943"/>
                  </a:cubicBezTo>
                  <a:cubicBezTo>
                    <a:pt x="15567" y="268038"/>
                    <a:pt x="17757" y="261846"/>
                    <a:pt x="20996" y="256893"/>
                  </a:cubicBezTo>
                  <a:cubicBezTo>
                    <a:pt x="26615" y="248321"/>
                    <a:pt x="33188" y="240606"/>
                    <a:pt x="39284" y="232414"/>
                  </a:cubicBezTo>
                  <a:cubicBezTo>
                    <a:pt x="40522" y="230795"/>
                    <a:pt x="42332" y="228318"/>
                    <a:pt x="42046" y="226699"/>
                  </a:cubicBezTo>
                  <a:cubicBezTo>
                    <a:pt x="40712" y="219270"/>
                    <a:pt x="45856" y="216603"/>
                    <a:pt x="48333" y="211935"/>
                  </a:cubicBezTo>
                  <a:cubicBezTo>
                    <a:pt x="51475" y="206125"/>
                    <a:pt x="54143" y="199934"/>
                    <a:pt x="56619" y="193552"/>
                  </a:cubicBezTo>
                  <a:cubicBezTo>
                    <a:pt x="59572" y="185932"/>
                    <a:pt x="62429" y="178312"/>
                    <a:pt x="64906" y="170406"/>
                  </a:cubicBezTo>
                  <a:cubicBezTo>
                    <a:pt x="69478" y="155357"/>
                    <a:pt x="79765" y="145451"/>
                    <a:pt x="86813" y="132592"/>
                  </a:cubicBezTo>
                  <a:cubicBezTo>
                    <a:pt x="93481" y="120305"/>
                    <a:pt x="101292" y="108875"/>
                    <a:pt x="108816" y="97350"/>
                  </a:cubicBezTo>
                  <a:cubicBezTo>
                    <a:pt x="111007" y="94016"/>
                    <a:pt x="114626" y="92111"/>
                    <a:pt x="116817" y="88777"/>
                  </a:cubicBezTo>
                  <a:cubicBezTo>
                    <a:pt x="125485" y="75347"/>
                    <a:pt x="135010" y="63726"/>
                    <a:pt x="148440" y="56964"/>
                  </a:cubicBezTo>
                  <a:cubicBezTo>
                    <a:pt x="154060" y="54106"/>
                    <a:pt x="158346" y="47534"/>
                    <a:pt x="164633" y="44581"/>
                  </a:cubicBezTo>
                  <a:cubicBezTo>
                    <a:pt x="172729" y="40676"/>
                    <a:pt x="180254" y="35056"/>
                    <a:pt x="187874" y="30008"/>
                  </a:cubicBezTo>
                  <a:cubicBezTo>
                    <a:pt x="191493" y="27627"/>
                    <a:pt x="194732" y="24388"/>
                    <a:pt x="198541" y="22769"/>
                  </a:cubicBezTo>
                  <a:cubicBezTo>
                    <a:pt x="205495" y="19816"/>
                    <a:pt x="212544" y="17435"/>
                    <a:pt x="219687" y="15625"/>
                  </a:cubicBezTo>
                  <a:cubicBezTo>
                    <a:pt x="229688" y="13149"/>
                    <a:pt x="240356" y="13434"/>
                    <a:pt x="249596" y="9053"/>
                  </a:cubicBezTo>
                  <a:cubicBezTo>
                    <a:pt x="260835" y="3814"/>
                    <a:pt x="271217" y="4195"/>
                    <a:pt x="282361" y="7338"/>
                  </a:cubicBezTo>
                  <a:cubicBezTo>
                    <a:pt x="285029" y="8100"/>
                    <a:pt x="289886" y="10005"/>
                    <a:pt x="288934" y="2195"/>
                  </a:cubicBezTo>
                  <a:cubicBezTo>
                    <a:pt x="288934" y="1528"/>
                    <a:pt x="290077" y="-91"/>
                    <a:pt x="290553" y="4"/>
                  </a:cubicBezTo>
                  <a:cubicBezTo>
                    <a:pt x="291410" y="195"/>
                    <a:pt x="292744" y="1433"/>
                    <a:pt x="292744" y="2004"/>
                  </a:cubicBezTo>
                  <a:cubicBezTo>
                    <a:pt x="292268" y="6195"/>
                    <a:pt x="294268" y="5814"/>
                    <a:pt x="296649" y="6005"/>
                  </a:cubicBezTo>
                  <a:cubicBezTo>
                    <a:pt x="307222" y="6862"/>
                    <a:pt x="317795" y="8481"/>
                    <a:pt x="328367" y="8958"/>
                  </a:cubicBezTo>
                  <a:cubicBezTo>
                    <a:pt x="332558" y="9148"/>
                    <a:pt x="336749" y="6576"/>
                    <a:pt x="341036" y="5814"/>
                  </a:cubicBezTo>
                  <a:cubicBezTo>
                    <a:pt x="342655" y="5529"/>
                    <a:pt x="344369" y="7338"/>
                    <a:pt x="346084" y="7434"/>
                  </a:cubicBezTo>
                  <a:cubicBezTo>
                    <a:pt x="352942" y="7815"/>
                    <a:pt x="359895" y="7815"/>
                    <a:pt x="366753" y="8005"/>
                  </a:cubicBezTo>
                  <a:cubicBezTo>
                    <a:pt x="367706" y="8005"/>
                    <a:pt x="369135" y="8291"/>
                    <a:pt x="369325" y="8862"/>
                  </a:cubicBezTo>
                  <a:cubicBezTo>
                    <a:pt x="372087" y="16959"/>
                    <a:pt x="377421" y="11339"/>
                    <a:pt x="381422" y="12387"/>
                  </a:cubicBezTo>
                  <a:cubicBezTo>
                    <a:pt x="383231" y="12863"/>
                    <a:pt x="386660" y="13530"/>
                    <a:pt x="386660" y="14292"/>
                  </a:cubicBezTo>
                  <a:cubicBezTo>
                    <a:pt x="386946" y="20197"/>
                    <a:pt x="390280" y="18768"/>
                    <a:pt x="393042" y="18768"/>
                  </a:cubicBezTo>
                  <a:cubicBezTo>
                    <a:pt x="400948" y="18768"/>
                    <a:pt x="407996" y="20102"/>
                    <a:pt x="414759" y="26484"/>
                  </a:cubicBezTo>
                  <a:cubicBezTo>
                    <a:pt x="421903" y="33151"/>
                    <a:pt x="430666" y="37533"/>
                    <a:pt x="438858" y="42200"/>
                  </a:cubicBezTo>
                  <a:cubicBezTo>
                    <a:pt x="440286" y="43057"/>
                    <a:pt x="444382" y="41247"/>
                    <a:pt x="444763" y="39628"/>
                  </a:cubicBezTo>
                  <a:cubicBezTo>
                    <a:pt x="446668" y="32580"/>
                    <a:pt x="448287" y="38485"/>
                    <a:pt x="449526" y="39628"/>
                  </a:cubicBezTo>
                  <a:cubicBezTo>
                    <a:pt x="451716" y="41724"/>
                    <a:pt x="453526" y="44295"/>
                    <a:pt x="455431" y="46772"/>
                  </a:cubicBezTo>
                  <a:cubicBezTo>
                    <a:pt x="456765" y="48486"/>
                    <a:pt x="458860" y="49915"/>
                    <a:pt x="459336" y="52011"/>
                  </a:cubicBezTo>
                  <a:cubicBezTo>
                    <a:pt x="460574" y="57059"/>
                    <a:pt x="460574" y="62869"/>
                    <a:pt x="466670" y="56392"/>
                  </a:cubicBezTo>
                  <a:cubicBezTo>
                    <a:pt x="467337" y="55630"/>
                    <a:pt x="471814" y="58773"/>
                    <a:pt x="473624" y="61155"/>
                  </a:cubicBezTo>
                  <a:cubicBezTo>
                    <a:pt x="479434" y="68679"/>
                    <a:pt x="484387" y="77347"/>
                    <a:pt x="490483" y="84491"/>
                  </a:cubicBezTo>
                  <a:cubicBezTo>
                    <a:pt x="495341" y="90206"/>
                    <a:pt x="501246" y="94587"/>
                    <a:pt x="506961" y="99064"/>
                  </a:cubicBezTo>
                  <a:cubicBezTo>
                    <a:pt x="511914" y="102874"/>
                    <a:pt x="517534" y="105351"/>
                    <a:pt x="522296" y="109542"/>
                  </a:cubicBezTo>
                  <a:cubicBezTo>
                    <a:pt x="530488" y="116590"/>
                    <a:pt x="538203" y="124591"/>
                    <a:pt x="546204" y="131925"/>
                  </a:cubicBezTo>
                  <a:cubicBezTo>
                    <a:pt x="547728" y="133354"/>
                    <a:pt x="550586" y="135164"/>
                    <a:pt x="551633" y="134307"/>
                  </a:cubicBezTo>
                  <a:cubicBezTo>
                    <a:pt x="556110" y="131068"/>
                    <a:pt x="557063" y="134783"/>
                    <a:pt x="559444" y="138117"/>
                  </a:cubicBezTo>
                  <a:cubicBezTo>
                    <a:pt x="563730" y="144117"/>
                    <a:pt x="568969" y="149070"/>
                    <a:pt x="573636" y="154690"/>
                  </a:cubicBezTo>
                  <a:cubicBezTo>
                    <a:pt x="575541" y="156976"/>
                    <a:pt x="576970" y="160024"/>
                    <a:pt x="578780" y="162501"/>
                  </a:cubicBezTo>
                  <a:cubicBezTo>
                    <a:pt x="581161" y="165739"/>
                    <a:pt x="580018" y="175169"/>
                    <a:pt x="587257" y="169930"/>
                  </a:cubicBezTo>
                  <a:cubicBezTo>
                    <a:pt x="590115" y="174597"/>
                    <a:pt x="594020" y="178788"/>
                    <a:pt x="595639" y="184122"/>
                  </a:cubicBezTo>
                  <a:cubicBezTo>
                    <a:pt x="596877" y="188313"/>
                    <a:pt x="597068" y="191838"/>
                    <a:pt x="601354" y="192695"/>
                  </a:cubicBezTo>
                  <a:cubicBezTo>
                    <a:pt x="602306" y="192885"/>
                    <a:pt x="606593" y="194314"/>
                    <a:pt x="602878" y="197934"/>
                  </a:cubicBezTo>
                  <a:cubicBezTo>
                    <a:pt x="602592" y="198219"/>
                    <a:pt x="603545" y="200505"/>
                    <a:pt x="604116" y="201648"/>
                  </a:cubicBezTo>
                  <a:cubicBezTo>
                    <a:pt x="609165" y="211459"/>
                    <a:pt x="614499" y="220889"/>
                    <a:pt x="613355" y="233652"/>
                  </a:cubicBezTo>
                  <a:cubicBezTo>
                    <a:pt x="613070" y="236700"/>
                    <a:pt x="616594" y="240510"/>
                    <a:pt x="618690" y="243558"/>
                  </a:cubicBezTo>
                  <a:cubicBezTo>
                    <a:pt x="623833" y="251083"/>
                    <a:pt x="624690" y="260513"/>
                    <a:pt x="621071" y="268895"/>
                  </a:cubicBezTo>
                  <a:cubicBezTo>
                    <a:pt x="620023" y="271371"/>
                    <a:pt x="619927" y="274705"/>
                    <a:pt x="620118" y="277563"/>
                  </a:cubicBezTo>
                  <a:cubicBezTo>
                    <a:pt x="620594" y="285659"/>
                    <a:pt x="621547" y="293660"/>
                    <a:pt x="622119" y="301756"/>
                  </a:cubicBezTo>
                  <a:close/>
                  <a:moveTo>
                    <a:pt x="591448" y="278991"/>
                  </a:moveTo>
                  <a:cubicBezTo>
                    <a:pt x="591734" y="275943"/>
                    <a:pt x="592496" y="272800"/>
                    <a:pt x="592305" y="269847"/>
                  </a:cubicBezTo>
                  <a:cubicBezTo>
                    <a:pt x="591734" y="258894"/>
                    <a:pt x="591067" y="247845"/>
                    <a:pt x="589829" y="236986"/>
                  </a:cubicBezTo>
                  <a:cubicBezTo>
                    <a:pt x="589257" y="232700"/>
                    <a:pt x="586781" y="231652"/>
                    <a:pt x="583542" y="235367"/>
                  </a:cubicBezTo>
                  <a:cubicBezTo>
                    <a:pt x="581923" y="237272"/>
                    <a:pt x="579065" y="237367"/>
                    <a:pt x="576875" y="238605"/>
                  </a:cubicBezTo>
                  <a:cubicBezTo>
                    <a:pt x="575541" y="239367"/>
                    <a:pt x="574303" y="240701"/>
                    <a:pt x="573255" y="242034"/>
                  </a:cubicBezTo>
                  <a:cubicBezTo>
                    <a:pt x="573065" y="242225"/>
                    <a:pt x="573636" y="243749"/>
                    <a:pt x="574112" y="244416"/>
                  </a:cubicBezTo>
                  <a:cubicBezTo>
                    <a:pt x="575255" y="246035"/>
                    <a:pt x="576589" y="247559"/>
                    <a:pt x="577827" y="249178"/>
                  </a:cubicBezTo>
                  <a:cubicBezTo>
                    <a:pt x="575065" y="252321"/>
                    <a:pt x="572493" y="257941"/>
                    <a:pt x="569636" y="258227"/>
                  </a:cubicBezTo>
                  <a:cubicBezTo>
                    <a:pt x="563254" y="258894"/>
                    <a:pt x="562587" y="259465"/>
                    <a:pt x="563540" y="267657"/>
                  </a:cubicBezTo>
                  <a:cubicBezTo>
                    <a:pt x="563921" y="270990"/>
                    <a:pt x="569255" y="277277"/>
                    <a:pt x="561444" y="279372"/>
                  </a:cubicBezTo>
                  <a:cubicBezTo>
                    <a:pt x="560492" y="279658"/>
                    <a:pt x="559635" y="284421"/>
                    <a:pt x="560015" y="286802"/>
                  </a:cubicBezTo>
                  <a:cubicBezTo>
                    <a:pt x="560301" y="288516"/>
                    <a:pt x="563635" y="291279"/>
                    <a:pt x="563921" y="290993"/>
                  </a:cubicBezTo>
                  <a:cubicBezTo>
                    <a:pt x="569445" y="285564"/>
                    <a:pt x="570207" y="291850"/>
                    <a:pt x="572112" y="295565"/>
                  </a:cubicBezTo>
                  <a:cubicBezTo>
                    <a:pt x="572684" y="296708"/>
                    <a:pt x="573351" y="297851"/>
                    <a:pt x="574017" y="298994"/>
                  </a:cubicBezTo>
                  <a:cubicBezTo>
                    <a:pt x="572684" y="298613"/>
                    <a:pt x="571350" y="298327"/>
                    <a:pt x="570017" y="297756"/>
                  </a:cubicBezTo>
                  <a:cubicBezTo>
                    <a:pt x="569350" y="297470"/>
                    <a:pt x="568778" y="296898"/>
                    <a:pt x="568111" y="296517"/>
                  </a:cubicBezTo>
                  <a:cubicBezTo>
                    <a:pt x="568207" y="297470"/>
                    <a:pt x="568111" y="298899"/>
                    <a:pt x="568588" y="299184"/>
                  </a:cubicBezTo>
                  <a:cubicBezTo>
                    <a:pt x="571922" y="301470"/>
                    <a:pt x="575255" y="303661"/>
                    <a:pt x="578685" y="305661"/>
                  </a:cubicBezTo>
                  <a:cubicBezTo>
                    <a:pt x="580113" y="306423"/>
                    <a:pt x="582780" y="307376"/>
                    <a:pt x="583066" y="306900"/>
                  </a:cubicBezTo>
                  <a:cubicBezTo>
                    <a:pt x="584780" y="303280"/>
                    <a:pt x="585828" y="298899"/>
                    <a:pt x="589829" y="304137"/>
                  </a:cubicBezTo>
                  <a:cubicBezTo>
                    <a:pt x="590400" y="303090"/>
                    <a:pt x="591352" y="301947"/>
                    <a:pt x="591448" y="300899"/>
                  </a:cubicBezTo>
                  <a:cubicBezTo>
                    <a:pt x="591638" y="294231"/>
                    <a:pt x="591448" y="287469"/>
                    <a:pt x="591448" y="279182"/>
                  </a:cubicBezTo>
                  <a:close/>
                  <a:moveTo>
                    <a:pt x="586209" y="225842"/>
                  </a:moveTo>
                  <a:cubicBezTo>
                    <a:pt x="578780" y="218317"/>
                    <a:pt x="583542" y="232986"/>
                    <a:pt x="579351" y="231557"/>
                  </a:cubicBezTo>
                  <a:cubicBezTo>
                    <a:pt x="579161" y="231557"/>
                    <a:pt x="578589" y="232986"/>
                    <a:pt x="578399" y="233843"/>
                  </a:cubicBezTo>
                  <a:cubicBezTo>
                    <a:pt x="578399" y="233938"/>
                    <a:pt x="579256" y="234700"/>
                    <a:pt x="579351" y="234605"/>
                  </a:cubicBezTo>
                  <a:cubicBezTo>
                    <a:pt x="581923" y="231938"/>
                    <a:pt x="584399" y="229271"/>
                    <a:pt x="586209" y="225842"/>
                  </a:cubicBezTo>
                  <a:close/>
                  <a:moveTo>
                    <a:pt x="538870" y="277753"/>
                  </a:moveTo>
                  <a:cubicBezTo>
                    <a:pt x="539918" y="275943"/>
                    <a:pt x="539346" y="272419"/>
                    <a:pt x="538870" y="269847"/>
                  </a:cubicBezTo>
                  <a:cubicBezTo>
                    <a:pt x="536679" y="255369"/>
                    <a:pt x="536489" y="240701"/>
                    <a:pt x="532679" y="226318"/>
                  </a:cubicBezTo>
                  <a:cubicBezTo>
                    <a:pt x="529250" y="213459"/>
                    <a:pt x="530583" y="199077"/>
                    <a:pt x="525821" y="186313"/>
                  </a:cubicBezTo>
                  <a:cubicBezTo>
                    <a:pt x="523440" y="180027"/>
                    <a:pt x="518963" y="173073"/>
                    <a:pt x="519725" y="167263"/>
                  </a:cubicBezTo>
                  <a:cubicBezTo>
                    <a:pt x="521153" y="156786"/>
                    <a:pt x="514009" y="153738"/>
                    <a:pt x="511152" y="147451"/>
                  </a:cubicBezTo>
                  <a:cubicBezTo>
                    <a:pt x="506771" y="137736"/>
                    <a:pt x="500008" y="129735"/>
                    <a:pt x="494103" y="121067"/>
                  </a:cubicBezTo>
                  <a:cubicBezTo>
                    <a:pt x="490959" y="116495"/>
                    <a:pt x="487911" y="111732"/>
                    <a:pt x="484387" y="107637"/>
                  </a:cubicBezTo>
                  <a:cubicBezTo>
                    <a:pt x="478481" y="100969"/>
                    <a:pt x="472195" y="94778"/>
                    <a:pt x="466194" y="88301"/>
                  </a:cubicBezTo>
                  <a:cubicBezTo>
                    <a:pt x="457336" y="78966"/>
                    <a:pt x="446668" y="73823"/>
                    <a:pt x="436000" y="68870"/>
                  </a:cubicBezTo>
                  <a:cubicBezTo>
                    <a:pt x="432952" y="67441"/>
                    <a:pt x="429333" y="67441"/>
                    <a:pt x="426761" y="65346"/>
                  </a:cubicBezTo>
                  <a:cubicBezTo>
                    <a:pt x="419808" y="59916"/>
                    <a:pt x="413521" y="53439"/>
                    <a:pt x="404758" y="52582"/>
                  </a:cubicBezTo>
                  <a:cubicBezTo>
                    <a:pt x="403044" y="52392"/>
                    <a:pt x="401329" y="51058"/>
                    <a:pt x="399709" y="50106"/>
                  </a:cubicBezTo>
                  <a:cubicBezTo>
                    <a:pt x="395900" y="47915"/>
                    <a:pt x="391709" y="42962"/>
                    <a:pt x="388470" y="43819"/>
                  </a:cubicBezTo>
                  <a:cubicBezTo>
                    <a:pt x="379898" y="46105"/>
                    <a:pt x="373802" y="38676"/>
                    <a:pt x="366182" y="37628"/>
                  </a:cubicBezTo>
                  <a:cubicBezTo>
                    <a:pt x="361705" y="37056"/>
                    <a:pt x="357514" y="32199"/>
                    <a:pt x="353133" y="32008"/>
                  </a:cubicBezTo>
                  <a:cubicBezTo>
                    <a:pt x="337797" y="31246"/>
                    <a:pt x="322366" y="31532"/>
                    <a:pt x="307031" y="31818"/>
                  </a:cubicBezTo>
                  <a:cubicBezTo>
                    <a:pt x="295316" y="32008"/>
                    <a:pt x="283600" y="32865"/>
                    <a:pt x="271979" y="33342"/>
                  </a:cubicBezTo>
                  <a:cubicBezTo>
                    <a:pt x="268646" y="33532"/>
                    <a:pt x="264931" y="32199"/>
                    <a:pt x="261978" y="33532"/>
                  </a:cubicBezTo>
                  <a:cubicBezTo>
                    <a:pt x="248452" y="39819"/>
                    <a:pt x="233403" y="36390"/>
                    <a:pt x="220068" y="45629"/>
                  </a:cubicBezTo>
                  <a:cubicBezTo>
                    <a:pt x="213686" y="50010"/>
                    <a:pt x="205400" y="48867"/>
                    <a:pt x="197970" y="55059"/>
                  </a:cubicBezTo>
                  <a:cubicBezTo>
                    <a:pt x="189874" y="61821"/>
                    <a:pt x="179206" y="64012"/>
                    <a:pt x="172634" y="74490"/>
                  </a:cubicBezTo>
                  <a:cubicBezTo>
                    <a:pt x="172252" y="75061"/>
                    <a:pt x="170824" y="75442"/>
                    <a:pt x="170348" y="75156"/>
                  </a:cubicBezTo>
                  <a:cubicBezTo>
                    <a:pt x="166442" y="72585"/>
                    <a:pt x="166252" y="75633"/>
                    <a:pt x="166252" y="79062"/>
                  </a:cubicBezTo>
                  <a:cubicBezTo>
                    <a:pt x="166252" y="79919"/>
                    <a:pt x="166442" y="80776"/>
                    <a:pt x="166538" y="81633"/>
                  </a:cubicBezTo>
                  <a:cubicBezTo>
                    <a:pt x="165966" y="81062"/>
                    <a:pt x="165490" y="80490"/>
                    <a:pt x="164919" y="79919"/>
                  </a:cubicBezTo>
                  <a:cubicBezTo>
                    <a:pt x="164347" y="79347"/>
                    <a:pt x="163394" y="78300"/>
                    <a:pt x="163204" y="78490"/>
                  </a:cubicBezTo>
                  <a:cubicBezTo>
                    <a:pt x="159203" y="82110"/>
                    <a:pt x="154060" y="84872"/>
                    <a:pt x="151583" y="89730"/>
                  </a:cubicBezTo>
                  <a:cubicBezTo>
                    <a:pt x="148917" y="94778"/>
                    <a:pt x="148821" y="101636"/>
                    <a:pt x="141773" y="98016"/>
                  </a:cubicBezTo>
                  <a:cubicBezTo>
                    <a:pt x="141487" y="97826"/>
                    <a:pt x="140535" y="99350"/>
                    <a:pt x="140058" y="100207"/>
                  </a:cubicBezTo>
                  <a:cubicBezTo>
                    <a:pt x="138439" y="103160"/>
                    <a:pt x="137296" y="106589"/>
                    <a:pt x="135296" y="108970"/>
                  </a:cubicBezTo>
                  <a:cubicBezTo>
                    <a:pt x="129200" y="116400"/>
                    <a:pt x="122628" y="123353"/>
                    <a:pt x="116531" y="130782"/>
                  </a:cubicBezTo>
                  <a:cubicBezTo>
                    <a:pt x="115484" y="132116"/>
                    <a:pt x="115008" y="134783"/>
                    <a:pt x="115102" y="136878"/>
                  </a:cubicBezTo>
                  <a:cubicBezTo>
                    <a:pt x="115102" y="141355"/>
                    <a:pt x="111674" y="145546"/>
                    <a:pt x="108530" y="145260"/>
                  </a:cubicBezTo>
                  <a:cubicBezTo>
                    <a:pt x="107292" y="145260"/>
                    <a:pt x="104720" y="148308"/>
                    <a:pt x="104911" y="148880"/>
                  </a:cubicBezTo>
                  <a:cubicBezTo>
                    <a:pt x="105673" y="151071"/>
                    <a:pt x="107292" y="152880"/>
                    <a:pt x="108530" y="154881"/>
                  </a:cubicBezTo>
                  <a:cubicBezTo>
                    <a:pt x="106435" y="154785"/>
                    <a:pt x="104244" y="154214"/>
                    <a:pt x="102339" y="154881"/>
                  </a:cubicBezTo>
                  <a:cubicBezTo>
                    <a:pt x="101863" y="154976"/>
                    <a:pt x="102244" y="158786"/>
                    <a:pt x="101958" y="160881"/>
                  </a:cubicBezTo>
                  <a:cubicBezTo>
                    <a:pt x="101672" y="163644"/>
                    <a:pt x="101386" y="166501"/>
                    <a:pt x="100815" y="169168"/>
                  </a:cubicBezTo>
                  <a:cubicBezTo>
                    <a:pt x="100149" y="171930"/>
                    <a:pt x="98434" y="174502"/>
                    <a:pt x="98148" y="177264"/>
                  </a:cubicBezTo>
                  <a:cubicBezTo>
                    <a:pt x="97672" y="182122"/>
                    <a:pt x="99482" y="188123"/>
                    <a:pt x="97767" y="191742"/>
                  </a:cubicBezTo>
                  <a:cubicBezTo>
                    <a:pt x="94148" y="199172"/>
                    <a:pt x="88909" y="205554"/>
                    <a:pt x="84146" y="212031"/>
                  </a:cubicBezTo>
                  <a:cubicBezTo>
                    <a:pt x="80432" y="217174"/>
                    <a:pt x="76050" y="221651"/>
                    <a:pt x="72431" y="226794"/>
                  </a:cubicBezTo>
                  <a:cubicBezTo>
                    <a:pt x="70907" y="228890"/>
                    <a:pt x="71097" y="233176"/>
                    <a:pt x="69478" y="234795"/>
                  </a:cubicBezTo>
                  <a:cubicBezTo>
                    <a:pt x="63668" y="240415"/>
                    <a:pt x="57762" y="245559"/>
                    <a:pt x="54619" y="254607"/>
                  </a:cubicBezTo>
                  <a:cubicBezTo>
                    <a:pt x="53285" y="258513"/>
                    <a:pt x="47761" y="260894"/>
                    <a:pt x="47475" y="264323"/>
                  </a:cubicBezTo>
                  <a:cubicBezTo>
                    <a:pt x="46999" y="270228"/>
                    <a:pt x="45285" y="272610"/>
                    <a:pt x="41284" y="274991"/>
                  </a:cubicBezTo>
                  <a:cubicBezTo>
                    <a:pt x="39569" y="276039"/>
                    <a:pt x="38902" y="280039"/>
                    <a:pt x="37855" y="282706"/>
                  </a:cubicBezTo>
                  <a:cubicBezTo>
                    <a:pt x="37379" y="283849"/>
                    <a:pt x="37569" y="285659"/>
                    <a:pt x="36903" y="286230"/>
                  </a:cubicBezTo>
                  <a:cubicBezTo>
                    <a:pt x="30521" y="291374"/>
                    <a:pt x="30235" y="299375"/>
                    <a:pt x="29949" y="307376"/>
                  </a:cubicBezTo>
                  <a:cubicBezTo>
                    <a:pt x="29949" y="308805"/>
                    <a:pt x="30806" y="310329"/>
                    <a:pt x="31187" y="311853"/>
                  </a:cubicBezTo>
                  <a:cubicBezTo>
                    <a:pt x="31282" y="312329"/>
                    <a:pt x="31187" y="313186"/>
                    <a:pt x="30997" y="313377"/>
                  </a:cubicBezTo>
                  <a:cubicBezTo>
                    <a:pt x="28901" y="315567"/>
                    <a:pt x="24901" y="317663"/>
                    <a:pt x="24901" y="319854"/>
                  </a:cubicBezTo>
                  <a:cubicBezTo>
                    <a:pt x="24901" y="326997"/>
                    <a:pt x="25949" y="334332"/>
                    <a:pt x="27187" y="341380"/>
                  </a:cubicBezTo>
                  <a:cubicBezTo>
                    <a:pt x="27854" y="345381"/>
                    <a:pt x="31378" y="349476"/>
                    <a:pt x="30806" y="352905"/>
                  </a:cubicBezTo>
                  <a:cubicBezTo>
                    <a:pt x="29092" y="363383"/>
                    <a:pt x="31282" y="371955"/>
                    <a:pt x="36998" y="379290"/>
                  </a:cubicBezTo>
                  <a:cubicBezTo>
                    <a:pt x="41284" y="384719"/>
                    <a:pt x="46046" y="389577"/>
                    <a:pt x="50714" y="394625"/>
                  </a:cubicBezTo>
                  <a:cubicBezTo>
                    <a:pt x="51475" y="395482"/>
                    <a:pt x="52524" y="395768"/>
                    <a:pt x="53476" y="396339"/>
                  </a:cubicBezTo>
                  <a:cubicBezTo>
                    <a:pt x="53285" y="395101"/>
                    <a:pt x="53476" y="393387"/>
                    <a:pt x="52904" y="392625"/>
                  </a:cubicBezTo>
                  <a:cubicBezTo>
                    <a:pt x="48999" y="387576"/>
                    <a:pt x="44903" y="382814"/>
                    <a:pt x="41094" y="377766"/>
                  </a:cubicBezTo>
                  <a:cubicBezTo>
                    <a:pt x="40236" y="376623"/>
                    <a:pt x="40236" y="374527"/>
                    <a:pt x="39855" y="372813"/>
                  </a:cubicBezTo>
                  <a:cubicBezTo>
                    <a:pt x="41094" y="372813"/>
                    <a:pt x="42999" y="372241"/>
                    <a:pt x="43379" y="372908"/>
                  </a:cubicBezTo>
                  <a:cubicBezTo>
                    <a:pt x="48142" y="381480"/>
                    <a:pt x="57667" y="386052"/>
                    <a:pt x="57572" y="398721"/>
                  </a:cubicBezTo>
                  <a:cubicBezTo>
                    <a:pt x="57572" y="400530"/>
                    <a:pt x="59857" y="402340"/>
                    <a:pt x="61191" y="404055"/>
                  </a:cubicBezTo>
                  <a:cubicBezTo>
                    <a:pt x="61191" y="404150"/>
                    <a:pt x="62334" y="403578"/>
                    <a:pt x="62620" y="403007"/>
                  </a:cubicBezTo>
                  <a:cubicBezTo>
                    <a:pt x="63192" y="401673"/>
                    <a:pt x="63668" y="400149"/>
                    <a:pt x="64144" y="398721"/>
                  </a:cubicBezTo>
                  <a:cubicBezTo>
                    <a:pt x="65001" y="400054"/>
                    <a:pt x="65668" y="401483"/>
                    <a:pt x="66620" y="402721"/>
                  </a:cubicBezTo>
                  <a:cubicBezTo>
                    <a:pt x="69669" y="406722"/>
                    <a:pt x="72050" y="411294"/>
                    <a:pt x="78051" y="408627"/>
                  </a:cubicBezTo>
                  <a:cubicBezTo>
                    <a:pt x="84146" y="405864"/>
                    <a:pt x="90909" y="405102"/>
                    <a:pt x="97291" y="403578"/>
                  </a:cubicBezTo>
                  <a:cubicBezTo>
                    <a:pt x="105483" y="401673"/>
                    <a:pt x="113007" y="398816"/>
                    <a:pt x="115293" y="387005"/>
                  </a:cubicBezTo>
                  <a:cubicBezTo>
                    <a:pt x="115484" y="385767"/>
                    <a:pt x="117484" y="385100"/>
                    <a:pt x="118627" y="384243"/>
                  </a:cubicBezTo>
                  <a:cubicBezTo>
                    <a:pt x="120342" y="383004"/>
                    <a:pt x="122723" y="382338"/>
                    <a:pt x="123866" y="380528"/>
                  </a:cubicBezTo>
                  <a:cubicBezTo>
                    <a:pt x="128438" y="373289"/>
                    <a:pt x="133676" y="366336"/>
                    <a:pt x="136724" y="358144"/>
                  </a:cubicBezTo>
                  <a:cubicBezTo>
                    <a:pt x="142440" y="342904"/>
                    <a:pt x="147392" y="326997"/>
                    <a:pt x="151679" y="311091"/>
                  </a:cubicBezTo>
                  <a:cubicBezTo>
                    <a:pt x="154251" y="301661"/>
                    <a:pt x="158918" y="295089"/>
                    <a:pt x="165299" y="290136"/>
                  </a:cubicBezTo>
                  <a:cubicBezTo>
                    <a:pt x="167109" y="288707"/>
                    <a:pt x="172062" y="289088"/>
                    <a:pt x="172824" y="290612"/>
                  </a:cubicBezTo>
                  <a:cubicBezTo>
                    <a:pt x="175872" y="296803"/>
                    <a:pt x="180254" y="302518"/>
                    <a:pt x="179682" y="310900"/>
                  </a:cubicBezTo>
                  <a:cubicBezTo>
                    <a:pt x="179396" y="315282"/>
                    <a:pt x="180634" y="319854"/>
                    <a:pt x="181111" y="324426"/>
                  </a:cubicBezTo>
                  <a:cubicBezTo>
                    <a:pt x="181206" y="325378"/>
                    <a:pt x="180825" y="326331"/>
                    <a:pt x="180730" y="327378"/>
                  </a:cubicBezTo>
                  <a:cubicBezTo>
                    <a:pt x="180254" y="335856"/>
                    <a:pt x="179015" y="344333"/>
                    <a:pt x="179682" y="352715"/>
                  </a:cubicBezTo>
                  <a:cubicBezTo>
                    <a:pt x="180444" y="361859"/>
                    <a:pt x="182635" y="370908"/>
                    <a:pt x="184730" y="379861"/>
                  </a:cubicBezTo>
                  <a:cubicBezTo>
                    <a:pt x="187017" y="389481"/>
                    <a:pt x="186826" y="400435"/>
                    <a:pt x="195303" y="406722"/>
                  </a:cubicBezTo>
                  <a:cubicBezTo>
                    <a:pt x="197589" y="408436"/>
                    <a:pt x="198256" y="413199"/>
                    <a:pt x="199780" y="416532"/>
                  </a:cubicBezTo>
                  <a:cubicBezTo>
                    <a:pt x="201113" y="419295"/>
                    <a:pt x="202161" y="422438"/>
                    <a:pt x="203971" y="424533"/>
                  </a:cubicBezTo>
                  <a:cubicBezTo>
                    <a:pt x="206257" y="427010"/>
                    <a:pt x="209209" y="427581"/>
                    <a:pt x="208448" y="433296"/>
                  </a:cubicBezTo>
                  <a:cubicBezTo>
                    <a:pt x="207210" y="442440"/>
                    <a:pt x="214258" y="448727"/>
                    <a:pt x="221973" y="447489"/>
                  </a:cubicBezTo>
                  <a:cubicBezTo>
                    <a:pt x="225117" y="447012"/>
                    <a:pt x="228545" y="449394"/>
                    <a:pt x="231784" y="450537"/>
                  </a:cubicBezTo>
                  <a:cubicBezTo>
                    <a:pt x="232450" y="450727"/>
                    <a:pt x="232927" y="451680"/>
                    <a:pt x="233499" y="452061"/>
                  </a:cubicBezTo>
                  <a:cubicBezTo>
                    <a:pt x="242738" y="456918"/>
                    <a:pt x="249501" y="449775"/>
                    <a:pt x="255787" y="443869"/>
                  </a:cubicBezTo>
                  <a:cubicBezTo>
                    <a:pt x="261502" y="438535"/>
                    <a:pt x="266169" y="431296"/>
                    <a:pt x="270550" y="424248"/>
                  </a:cubicBezTo>
                  <a:cubicBezTo>
                    <a:pt x="272836" y="420628"/>
                    <a:pt x="275599" y="414723"/>
                    <a:pt x="274646" y="411484"/>
                  </a:cubicBezTo>
                  <a:cubicBezTo>
                    <a:pt x="271599" y="401483"/>
                    <a:pt x="275313" y="392720"/>
                    <a:pt x="278266" y="385386"/>
                  </a:cubicBezTo>
                  <a:cubicBezTo>
                    <a:pt x="282171" y="375670"/>
                    <a:pt x="276933" y="367002"/>
                    <a:pt x="279219" y="358144"/>
                  </a:cubicBezTo>
                  <a:cubicBezTo>
                    <a:pt x="279219" y="357954"/>
                    <a:pt x="279028" y="357668"/>
                    <a:pt x="279028" y="357477"/>
                  </a:cubicBezTo>
                  <a:cubicBezTo>
                    <a:pt x="279409" y="352810"/>
                    <a:pt x="278456" y="346905"/>
                    <a:pt x="280457" y="343857"/>
                  </a:cubicBezTo>
                  <a:cubicBezTo>
                    <a:pt x="283600" y="339094"/>
                    <a:pt x="286743" y="335284"/>
                    <a:pt x="287124" y="328617"/>
                  </a:cubicBezTo>
                  <a:cubicBezTo>
                    <a:pt x="287219" y="326712"/>
                    <a:pt x="291410" y="322997"/>
                    <a:pt x="292172" y="323568"/>
                  </a:cubicBezTo>
                  <a:cubicBezTo>
                    <a:pt x="298935" y="328140"/>
                    <a:pt x="305412" y="333474"/>
                    <a:pt x="311889" y="338713"/>
                  </a:cubicBezTo>
                  <a:cubicBezTo>
                    <a:pt x="312270" y="338999"/>
                    <a:pt x="311699" y="340713"/>
                    <a:pt x="312080" y="341475"/>
                  </a:cubicBezTo>
                  <a:cubicBezTo>
                    <a:pt x="314461" y="346619"/>
                    <a:pt x="312080" y="351762"/>
                    <a:pt x="312270" y="357001"/>
                  </a:cubicBezTo>
                  <a:cubicBezTo>
                    <a:pt x="312556" y="364240"/>
                    <a:pt x="312270" y="371479"/>
                    <a:pt x="311794" y="378718"/>
                  </a:cubicBezTo>
                  <a:cubicBezTo>
                    <a:pt x="311603" y="382623"/>
                    <a:pt x="315033" y="387005"/>
                    <a:pt x="310936" y="390529"/>
                  </a:cubicBezTo>
                  <a:cubicBezTo>
                    <a:pt x="311127" y="390720"/>
                    <a:pt x="311318" y="390910"/>
                    <a:pt x="311413" y="391101"/>
                  </a:cubicBezTo>
                  <a:cubicBezTo>
                    <a:pt x="312365" y="398911"/>
                    <a:pt x="314747" y="407007"/>
                    <a:pt x="313984" y="414532"/>
                  </a:cubicBezTo>
                  <a:cubicBezTo>
                    <a:pt x="312556" y="428058"/>
                    <a:pt x="314175" y="437773"/>
                    <a:pt x="325319" y="443964"/>
                  </a:cubicBezTo>
                  <a:cubicBezTo>
                    <a:pt x="332463" y="447870"/>
                    <a:pt x="338274" y="455585"/>
                    <a:pt x="347132" y="452156"/>
                  </a:cubicBezTo>
                  <a:cubicBezTo>
                    <a:pt x="347703" y="451965"/>
                    <a:pt x="348465" y="453299"/>
                    <a:pt x="349227" y="453489"/>
                  </a:cubicBezTo>
                  <a:cubicBezTo>
                    <a:pt x="352561" y="454156"/>
                    <a:pt x="355799" y="454823"/>
                    <a:pt x="359133" y="455204"/>
                  </a:cubicBezTo>
                  <a:cubicBezTo>
                    <a:pt x="359990" y="455299"/>
                    <a:pt x="360943" y="454442"/>
                    <a:pt x="361800" y="454061"/>
                  </a:cubicBezTo>
                  <a:cubicBezTo>
                    <a:pt x="361133" y="453394"/>
                    <a:pt x="360276" y="452823"/>
                    <a:pt x="359800" y="451965"/>
                  </a:cubicBezTo>
                  <a:cubicBezTo>
                    <a:pt x="359228" y="451013"/>
                    <a:pt x="359038" y="449679"/>
                    <a:pt x="358657" y="448632"/>
                  </a:cubicBezTo>
                  <a:cubicBezTo>
                    <a:pt x="359610" y="448822"/>
                    <a:pt x="360562" y="448917"/>
                    <a:pt x="361419" y="449394"/>
                  </a:cubicBezTo>
                  <a:cubicBezTo>
                    <a:pt x="363610" y="450632"/>
                    <a:pt x="367039" y="453966"/>
                    <a:pt x="367610" y="453299"/>
                  </a:cubicBezTo>
                  <a:cubicBezTo>
                    <a:pt x="372944" y="447298"/>
                    <a:pt x="378850" y="441393"/>
                    <a:pt x="382469" y="433868"/>
                  </a:cubicBezTo>
                  <a:cubicBezTo>
                    <a:pt x="386375" y="425676"/>
                    <a:pt x="388946" y="416056"/>
                    <a:pt x="390375" y="406626"/>
                  </a:cubicBezTo>
                  <a:cubicBezTo>
                    <a:pt x="392185" y="394911"/>
                    <a:pt x="392756" y="382719"/>
                    <a:pt x="393137" y="370717"/>
                  </a:cubicBezTo>
                  <a:cubicBezTo>
                    <a:pt x="393614" y="355858"/>
                    <a:pt x="391994" y="340618"/>
                    <a:pt x="394090" y="326235"/>
                  </a:cubicBezTo>
                  <a:cubicBezTo>
                    <a:pt x="395138" y="319187"/>
                    <a:pt x="402662" y="313377"/>
                    <a:pt x="407520" y="307471"/>
                  </a:cubicBezTo>
                  <a:cubicBezTo>
                    <a:pt x="408091" y="306709"/>
                    <a:pt x="410663" y="308043"/>
                    <a:pt x="412092" y="308805"/>
                  </a:cubicBezTo>
                  <a:cubicBezTo>
                    <a:pt x="413616" y="309662"/>
                    <a:pt x="414759" y="311376"/>
                    <a:pt x="416283" y="312043"/>
                  </a:cubicBezTo>
                  <a:cubicBezTo>
                    <a:pt x="424379" y="315377"/>
                    <a:pt x="431523" y="329855"/>
                    <a:pt x="429999" y="340142"/>
                  </a:cubicBezTo>
                  <a:cubicBezTo>
                    <a:pt x="429904" y="340999"/>
                    <a:pt x="429523" y="342333"/>
                    <a:pt x="429047" y="342618"/>
                  </a:cubicBezTo>
                  <a:cubicBezTo>
                    <a:pt x="422474" y="346238"/>
                    <a:pt x="427618" y="349953"/>
                    <a:pt x="429047" y="353477"/>
                  </a:cubicBezTo>
                  <a:cubicBezTo>
                    <a:pt x="430094" y="356144"/>
                    <a:pt x="431619" y="358620"/>
                    <a:pt x="432666" y="361287"/>
                  </a:cubicBezTo>
                  <a:cubicBezTo>
                    <a:pt x="434667" y="366717"/>
                    <a:pt x="436381" y="372146"/>
                    <a:pt x="438191" y="377670"/>
                  </a:cubicBezTo>
                  <a:cubicBezTo>
                    <a:pt x="438191" y="377861"/>
                    <a:pt x="438572" y="378147"/>
                    <a:pt x="438667" y="378051"/>
                  </a:cubicBezTo>
                  <a:cubicBezTo>
                    <a:pt x="444668" y="374432"/>
                    <a:pt x="442763" y="382719"/>
                    <a:pt x="444477" y="385386"/>
                  </a:cubicBezTo>
                  <a:cubicBezTo>
                    <a:pt x="442477" y="392244"/>
                    <a:pt x="449049" y="390624"/>
                    <a:pt x="450383" y="394149"/>
                  </a:cubicBezTo>
                  <a:cubicBezTo>
                    <a:pt x="453050" y="401673"/>
                    <a:pt x="458860" y="403864"/>
                    <a:pt x="464385" y="406626"/>
                  </a:cubicBezTo>
                  <a:cubicBezTo>
                    <a:pt x="466194" y="407579"/>
                    <a:pt x="467623" y="410055"/>
                    <a:pt x="469433" y="410817"/>
                  </a:cubicBezTo>
                  <a:cubicBezTo>
                    <a:pt x="474766" y="413008"/>
                    <a:pt x="480291" y="415580"/>
                    <a:pt x="485816" y="416342"/>
                  </a:cubicBezTo>
                  <a:cubicBezTo>
                    <a:pt x="488673" y="416723"/>
                    <a:pt x="491721" y="412341"/>
                    <a:pt x="494769" y="412056"/>
                  </a:cubicBezTo>
                  <a:cubicBezTo>
                    <a:pt x="507437" y="411103"/>
                    <a:pt x="507628" y="393482"/>
                    <a:pt x="516581" y="387862"/>
                  </a:cubicBezTo>
                  <a:cubicBezTo>
                    <a:pt x="516772" y="387767"/>
                    <a:pt x="516772" y="386719"/>
                    <a:pt x="516581" y="386338"/>
                  </a:cubicBezTo>
                  <a:cubicBezTo>
                    <a:pt x="513248" y="379385"/>
                    <a:pt x="518486" y="374241"/>
                    <a:pt x="520010" y="369003"/>
                  </a:cubicBezTo>
                  <a:cubicBezTo>
                    <a:pt x="523154" y="358335"/>
                    <a:pt x="529917" y="349476"/>
                    <a:pt x="530678" y="337475"/>
                  </a:cubicBezTo>
                  <a:cubicBezTo>
                    <a:pt x="530964" y="332808"/>
                    <a:pt x="530011" y="326997"/>
                    <a:pt x="531917" y="323759"/>
                  </a:cubicBezTo>
                  <a:cubicBezTo>
                    <a:pt x="534488" y="319377"/>
                    <a:pt x="535251" y="315186"/>
                    <a:pt x="536298" y="310233"/>
                  </a:cubicBezTo>
                  <a:cubicBezTo>
                    <a:pt x="538679" y="299470"/>
                    <a:pt x="532679" y="288135"/>
                    <a:pt x="538679" y="277944"/>
                  </a:cubicBezTo>
                  <a:close/>
                  <a:moveTo>
                    <a:pt x="530297" y="128401"/>
                  </a:moveTo>
                  <a:cubicBezTo>
                    <a:pt x="530297" y="128401"/>
                    <a:pt x="530869" y="127830"/>
                    <a:pt x="531060" y="127544"/>
                  </a:cubicBezTo>
                  <a:cubicBezTo>
                    <a:pt x="529154" y="126210"/>
                    <a:pt x="527154" y="124877"/>
                    <a:pt x="524583" y="124401"/>
                  </a:cubicBezTo>
                  <a:cubicBezTo>
                    <a:pt x="526487" y="125734"/>
                    <a:pt x="528392" y="127068"/>
                    <a:pt x="530297" y="128401"/>
                  </a:cubicBezTo>
                  <a:close/>
                  <a:moveTo>
                    <a:pt x="168633" y="422724"/>
                  </a:moveTo>
                  <a:cubicBezTo>
                    <a:pt x="167681" y="420152"/>
                    <a:pt x="166728" y="417580"/>
                    <a:pt x="165109" y="414151"/>
                  </a:cubicBezTo>
                  <a:cubicBezTo>
                    <a:pt x="163871" y="413008"/>
                    <a:pt x="162633" y="411770"/>
                    <a:pt x="161394" y="410627"/>
                  </a:cubicBezTo>
                  <a:cubicBezTo>
                    <a:pt x="161870" y="413008"/>
                    <a:pt x="161775" y="415866"/>
                    <a:pt x="162823" y="417580"/>
                  </a:cubicBezTo>
                  <a:cubicBezTo>
                    <a:pt x="164252" y="419771"/>
                    <a:pt x="166633" y="421009"/>
                    <a:pt x="168633" y="422724"/>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9" name="フリーフォーム: 図形 198">
              <a:extLst>
                <a:ext uri="{FF2B5EF4-FFF2-40B4-BE49-F238E27FC236}">
                  <a16:creationId xmlns:a16="http://schemas.microsoft.com/office/drawing/2014/main" id="{4855BD63-B29D-397A-B244-E3FD2BD034D3}"/>
                </a:ext>
              </a:extLst>
            </p:cNvPr>
            <p:cNvSpPr/>
            <p:nvPr/>
          </p:nvSpPr>
          <p:spPr>
            <a:xfrm>
              <a:off x="5353640" y="6445531"/>
              <a:ext cx="32412" cy="73942"/>
            </a:xfrm>
            <a:custGeom>
              <a:avLst/>
              <a:gdLst>
                <a:gd name="connsiteX0" fmla="*/ 32382 w 32412"/>
                <a:gd name="connsiteY0" fmla="*/ 36944 h 73942"/>
                <a:gd name="connsiteX1" fmla="*/ 31525 w 32412"/>
                <a:gd name="connsiteY1" fmla="*/ 46088 h 73942"/>
                <a:gd name="connsiteX2" fmla="*/ 31525 w 32412"/>
                <a:gd name="connsiteY2" fmla="*/ 67805 h 73942"/>
                <a:gd name="connsiteX3" fmla="*/ 29906 w 32412"/>
                <a:gd name="connsiteY3" fmla="*/ 71044 h 73942"/>
                <a:gd name="connsiteX4" fmla="*/ 23143 w 32412"/>
                <a:gd name="connsiteY4" fmla="*/ 73806 h 73942"/>
                <a:gd name="connsiteX5" fmla="*/ 18762 w 32412"/>
                <a:gd name="connsiteY5" fmla="*/ 72568 h 73942"/>
                <a:gd name="connsiteX6" fmla="*/ 8665 w 32412"/>
                <a:gd name="connsiteY6" fmla="*/ 66091 h 73942"/>
                <a:gd name="connsiteX7" fmla="*/ 8189 w 32412"/>
                <a:gd name="connsiteY7" fmla="*/ 63424 h 73942"/>
                <a:gd name="connsiteX8" fmla="*/ 10094 w 32412"/>
                <a:gd name="connsiteY8" fmla="*/ 64662 h 73942"/>
                <a:gd name="connsiteX9" fmla="*/ 14095 w 32412"/>
                <a:gd name="connsiteY9" fmla="*/ 65900 h 73942"/>
                <a:gd name="connsiteX10" fmla="*/ 12189 w 32412"/>
                <a:gd name="connsiteY10" fmla="*/ 62471 h 73942"/>
                <a:gd name="connsiteX11" fmla="*/ 3998 w 32412"/>
                <a:gd name="connsiteY11" fmla="*/ 57899 h 73942"/>
                <a:gd name="connsiteX12" fmla="*/ 93 w 32412"/>
                <a:gd name="connsiteY12" fmla="*/ 53708 h 73942"/>
                <a:gd name="connsiteX13" fmla="*/ 1522 w 32412"/>
                <a:gd name="connsiteY13" fmla="*/ 46279 h 73942"/>
                <a:gd name="connsiteX14" fmla="*/ 3617 w 32412"/>
                <a:gd name="connsiteY14" fmla="*/ 34563 h 73942"/>
                <a:gd name="connsiteX15" fmla="*/ 9713 w 32412"/>
                <a:gd name="connsiteY15" fmla="*/ 25133 h 73942"/>
                <a:gd name="connsiteX16" fmla="*/ 17904 w 32412"/>
                <a:gd name="connsiteY16" fmla="*/ 16084 h 73942"/>
                <a:gd name="connsiteX17" fmla="*/ 14189 w 32412"/>
                <a:gd name="connsiteY17" fmla="*/ 11322 h 73942"/>
                <a:gd name="connsiteX18" fmla="*/ 13332 w 32412"/>
                <a:gd name="connsiteY18" fmla="*/ 8941 h 73942"/>
                <a:gd name="connsiteX19" fmla="*/ 16952 w 32412"/>
                <a:gd name="connsiteY19" fmla="*/ 5512 h 73942"/>
                <a:gd name="connsiteX20" fmla="*/ 23620 w 32412"/>
                <a:gd name="connsiteY20" fmla="*/ 2273 h 73942"/>
                <a:gd name="connsiteX21" fmla="*/ 29906 w 32412"/>
                <a:gd name="connsiteY21" fmla="*/ 3892 h 73942"/>
                <a:gd name="connsiteX22" fmla="*/ 32382 w 32412"/>
                <a:gd name="connsiteY22" fmla="*/ 36754 h 73942"/>
                <a:gd name="connsiteX23" fmla="*/ 11903 w 32412"/>
                <a:gd name="connsiteY23" fmla="*/ 40468 h 73942"/>
                <a:gd name="connsiteX24" fmla="*/ 10189 w 32412"/>
                <a:gd name="connsiteY24" fmla="*/ 33991 h 73942"/>
                <a:gd name="connsiteX25" fmla="*/ 6951 w 32412"/>
                <a:gd name="connsiteY25" fmla="*/ 44183 h 73942"/>
                <a:gd name="connsiteX26" fmla="*/ 8761 w 32412"/>
                <a:gd name="connsiteY26" fmla="*/ 46850 h 73942"/>
                <a:gd name="connsiteX27" fmla="*/ 11903 w 32412"/>
                <a:gd name="connsiteY27" fmla="*/ 40373 h 73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2412" h="73942">
                  <a:moveTo>
                    <a:pt x="32382" y="36944"/>
                  </a:moveTo>
                  <a:cubicBezTo>
                    <a:pt x="32573" y="39992"/>
                    <a:pt x="31811" y="43040"/>
                    <a:pt x="31525" y="46088"/>
                  </a:cubicBezTo>
                  <a:cubicBezTo>
                    <a:pt x="31525" y="54375"/>
                    <a:pt x="31525" y="61138"/>
                    <a:pt x="31525" y="67805"/>
                  </a:cubicBezTo>
                  <a:cubicBezTo>
                    <a:pt x="31525" y="68853"/>
                    <a:pt x="30477" y="69996"/>
                    <a:pt x="29906" y="71044"/>
                  </a:cubicBezTo>
                  <a:cubicBezTo>
                    <a:pt x="25905" y="65805"/>
                    <a:pt x="24857" y="70186"/>
                    <a:pt x="23143" y="73806"/>
                  </a:cubicBezTo>
                  <a:cubicBezTo>
                    <a:pt x="22953" y="74282"/>
                    <a:pt x="20190" y="73425"/>
                    <a:pt x="18762" y="72568"/>
                  </a:cubicBezTo>
                  <a:cubicBezTo>
                    <a:pt x="15332" y="70663"/>
                    <a:pt x="11903" y="68377"/>
                    <a:pt x="8665" y="66091"/>
                  </a:cubicBezTo>
                  <a:cubicBezTo>
                    <a:pt x="8284" y="65805"/>
                    <a:pt x="8379" y="64376"/>
                    <a:pt x="8189" y="63424"/>
                  </a:cubicBezTo>
                  <a:cubicBezTo>
                    <a:pt x="8761" y="63900"/>
                    <a:pt x="9427" y="64471"/>
                    <a:pt x="10094" y="64662"/>
                  </a:cubicBezTo>
                  <a:cubicBezTo>
                    <a:pt x="11427" y="65138"/>
                    <a:pt x="12761" y="65424"/>
                    <a:pt x="14095" y="65900"/>
                  </a:cubicBezTo>
                  <a:cubicBezTo>
                    <a:pt x="13428" y="64757"/>
                    <a:pt x="12761" y="63614"/>
                    <a:pt x="12189" y="62471"/>
                  </a:cubicBezTo>
                  <a:cubicBezTo>
                    <a:pt x="10284" y="58756"/>
                    <a:pt x="9522" y="52470"/>
                    <a:pt x="3998" y="57899"/>
                  </a:cubicBezTo>
                  <a:cubicBezTo>
                    <a:pt x="3712" y="58185"/>
                    <a:pt x="379" y="55423"/>
                    <a:pt x="93" y="53708"/>
                  </a:cubicBezTo>
                  <a:cubicBezTo>
                    <a:pt x="-288" y="51327"/>
                    <a:pt x="569" y="46564"/>
                    <a:pt x="1522" y="46279"/>
                  </a:cubicBezTo>
                  <a:cubicBezTo>
                    <a:pt x="9427" y="44183"/>
                    <a:pt x="3998" y="37897"/>
                    <a:pt x="3617" y="34563"/>
                  </a:cubicBezTo>
                  <a:cubicBezTo>
                    <a:pt x="2664" y="26371"/>
                    <a:pt x="3331" y="25705"/>
                    <a:pt x="9713" y="25133"/>
                  </a:cubicBezTo>
                  <a:cubicBezTo>
                    <a:pt x="12666" y="24847"/>
                    <a:pt x="15238" y="19228"/>
                    <a:pt x="17904" y="16084"/>
                  </a:cubicBezTo>
                  <a:cubicBezTo>
                    <a:pt x="16666" y="14465"/>
                    <a:pt x="15332" y="13036"/>
                    <a:pt x="14189" y="11322"/>
                  </a:cubicBezTo>
                  <a:cubicBezTo>
                    <a:pt x="13713" y="10655"/>
                    <a:pt x="13142" y="9131"/>
                    <a:pt x="13332" y="8941"/>
                  </a:cubicBezTo>
                  <a:cubicBezTo>
                    <a:pt x="14475" y="7607"/>
                    <a:pt x="15618" y="6274"/>
                    <a:pt x="16952" y="5512"/>
                  </a:cubicBezTo>
                  <a:cubicBezTo>
                    <a:pt x="19143" y="4273"/>
                    <a:pt x="22000" y="4083"/>
                    <a:pt x="23620" y="2273"/>
                  </a:cubicBezTo>
                  <a:cubicBezTo>
                    <a:pt x="26858" y="-1442"/>
                    <a:pt x="29334" y="-394"/>
                    <a:pt x="29906" y="3892"/>
                  </a:cubicBezTo>
                  <a:cubicBezTo>
                    <a:pt x="31239" y="14751"/>
                    <a:pt x="31811" y="25800"/>
                    <a:pt x="32382" y="36754"/>
                  </a:cubicBezTo>
                  <a:close/>
                  <a:moveTo>
                    <a:pt x="11903" y="40468"/>
                  </a:moveTo>
                  <a:cubicBezTo>
                    <a:pt x="11332" y="37801"/>
                    <a:pt x="10760" y="35896"/>
                    <a:pt x="10189" y="33991"/>
                  </a:cubicBezTo>
                  <a:cubicBezTo>
                    <a:pt x="9046" y="37420"/>
                    <a:pt x="7808" y="40754"/>
                    <a:pt x="6951" y="44183"/>
                  </a:cubicBezTo>
                  <a:cubicBezTo>
                    <a:pt x="6760" y="44755"/>
                    <a:pt x="8094" y="45898"/>
                    <a:pt x="8761" y="46850"/>
                  </a:cubicBezTo>
                  <a:cubicBezTo>
                    <a:pt x="9808" y="44945"/>
                    <a:pt x="10856" y="43135"/>
                    <a:pt x="11903" y="40373"/>
                  </a:cubicBezTo>
                  <a:close/>
                </a:path>
              </a:pathLst>
            </a:custGeom>
            <a:solidFill>
              <a:srgbClr val="F7F8F8"/>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0" name="フリーフォーム: 図形 199">
              <a:extLst>
                <a:ext uri="{FF2B5EF4-FFF2-40B4-BE49-F238E27FC236}">
                  <a16:creationId xmlns:a16="http://schemas.microsoft.com/office/drawing/2014/main" id="{B334D823-0EF7-E20E-846B-1269A96B6976}"/>
                </a:ext>
              </a:extLst>
            </p:cNvPr>
            <p:cNvSpPr/>
            <p:nvPr/>
          </p:nvSpPr>
          <p:spPr>
            <a:xfrm>
              <a:off x="5360586" y="6479618"/>
              <a:ext cx="4957" cy="12954"/>
            </a:xfrm>
            <a:custGeom>
              <a:avLst/>
              <a:gdLst>
                <a:gd name="connsiteX0" fmla="*/ 3243 w 4957"/>
                <a:gd name="connsiteY0" fmla="*/ 0 h 12954"/>
                <a:gd name="connsiteX1" fmla="*/ 4958 w 4957"/>
                <a:gd name="connsiteY1" fmla="*/ 6477 h 12954"/>
                <a:gd name="connsiteX2" fmla="*/ 1815 w 4957"/>
                <a:gd name="connsiteY2" fmla="*/ 12954 h 12954"/>
                <a:gd name="connsiteX3" fmla="*/ 5 w 4957"/>
                <a:gd name="connsiteY3" fmla="*/ 10287 h 12954"/>
                <a:gd name="connsiteX4" fmla="*/ 3243 w 4957"/>
                <a:gd name="connsiteY4" fmla="*/ 95 h 1295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57" h="12954">
                  <a:moveTo>
                    <a:pt x="3243" y="0"/>
                  </a:moveTo>
                  <a:cubicBezTo>
                    <a:pt x="3815" y="1905"/>
                    <a:pt x="4386" y="3810"/>
                    <a:pt x="4958" y="6477"/>
                  </a:cubicBezTo>
                  <a:cubicBezTo>
                    <a:pt x="3910" y="9144"/>
                    <a:pt x="2863" y="11049"/>
                    <a:pt x="1815" y="12954"/>
                  </a:cubicBezTo>
                  <a:cubicBezTo>
                    <a:pt x="1148" y="12097"/>
                    <a:pt x="-90" y="10858"/>
                    <a:pt x="5" y="10287"/>
                  </a:cubicBezTo>
                  <a:cubicBezTo>
                    <a:pt x="862" y="6763"/>
                    <a:pt x="2100" y="3429"/>
                    <a:pt x="3243" y="95"/>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1" name="フリーフォーム: 図形 200">
              <a:extLst>
                <a:ext uri="{FF2B5EF4-FFF2-40B4-BE49-F238E27FC236}">
                  <a16:creationId xmlns:a16="http://schemas.microsoft.com/office/drawing/2014/main" id="{987C4939-1146-0E69-116D-E6A7C84CE2B4}"/>
                </a:ext>
              </a:extLst>
            </p:cNvPr>
            <p:cNvSpPr/>
            <p:nvPr/>
          </p:nvSpPr>
          <p:spPr>
            <a:xfrm>
              <a:off x="4818809" y="6244089"/>
              <a:ext cx="514299" cy="423655"/>
            </a:xfrm>
            <a:custGeom>
              <a:avLst/>
              <a:gdLst>
                <a:gd name="connsiteX0" fmla="*/ 513779 w 514299"/>
                <a:gd name="connsiteY0" fmla="*/ 238482 h 423655"/>
                <a:gd name="connsiteX1" fmla="*/ 513779 w 514299"/>
                <a:gd name="connsiteY1" fmla="*/ 246388 h 423655"/>
                <a:gd name="connsiteX2" fmla="*/ 511397 w 514299"/>
                <a:gd name="connsiteY2" fmla="*/ 278678 h 423655"/>
                <a:gd name="connsiteX3" fmla="*/ 507016 w 514299"/>
                <a:gd name="connsiteY3" fmla="*/ 292203 h 423655"/>
                <a:gd name="connsiteX4" fmla="*/ 505777 w 514299"/>
                <a:gd name="connsiteY4" fmla="*/ 305919 h 423655"/>
                <a:gd name="connsiteX5" fmla="*/ 495109 w 514299"/>
                <a:gd name="connsiteY5" fmla="*/ 337447 h 423655"/>
                <a:gd name="connsiteX6" fmla="*/ 491680 w 514299"/>
                <a:gd name="connsiteY6" fmla="*/ 354782 h 423655"/>
                <a:gd name="connsiteX7" fmla="*/ 491680 w 514299"/>
                <a:gd name="connsiteY7" fmla="*/ 356306 h 423655"/>
                <a:gd name="connsiteX8" fmla="*/ 469868 w 514299"/>
                <a:gd name="connsiteY8" fmla="*/ 380500 h 423655"/>
                <a:gd name="connsiteX9" fmla="*/ 460914 w 514299"/>
                <a:gd name="connsiteY9" fmla="*/ 384786 h 423655"/>
                <a:gd name="connsiteX10" fmla="*/ 444532 w 514299"/>
                <a:gd name="connsiteY10" fmla="*/ 379262 h 423655"/>
                <a:gd name="connsiteX11" fmla="*/ 439483 w 514299"/>
                <a:gd name="connsiteY11" fmla="*/ 375071 h 423655"/>
                <a:gd name="connsiteX12" fmla="*/ 425482 w 514299"/>
                <a:gd name="connsiteY12" fmla="*/ 362593 h 423655"/>
                <a:gd name="connsiteX13" fmla="*/ 419576 w 514299"/>
                <a:gd name="connsiteY13" fmla="*/ 353830 h 423655"/>
                <a:gd name="connsiteX14" fmla="*/ 413766 w 514299"/>
                <a:gd name="connsiteY14" fmla="*/ 346496 h 423655"/>
                <a:gd name="connsiteX15" fmla="*/ 413289 w 514299"/>
                <a:gd name="connsiteY15" fmla="*/ 346115 h 423655"/>
                <a:gd name="connsiteX16" fmla="*/ 407765 w 514299"/>
                <a:gd name="connsiteY16" fmla="*/ 329732 h 423655"/>
                <a:gd name="connsiteX17" fmla="*/ 404146 w 514299"/>
                <a:gd name="connsiteY17" fmla="*/ 321921 h 423655"/>
                <a:gd name="connsiteX18" fmla="*/ 404146 w 514299"/>
                <a:gd name="connsiteY18" fmla="*/ 311063 h 423655"/>
                <a:gd name="connsiteX19" fmla="*/ 405098 w 514299"/>
                <a:gd name="connsiteY19" fmla="*/ 308586 h 423655"/>
                <a:gd name="connsiteX20" fmla="*/ 391382 w 514299"/>
                <a:gd name="connsiteY20" fmla="*/ 280487 h 423655"/>
                <a:gd name="connsiteX21" fmla="*/ 387191 w 514299"/>
                <a:gd name="connsiteY21" fmla="*/ 277249 h 423655"/>
                <a:gd name="connsiteX22" fmla="*/ 382619 w 514299"/>
                <a:gd name="connsiteY22" fmla="*/ 275915 h 423655"/>
                <a:gd name="connsiteX23" fmla="*/ 369189 w 514299"/>
                <a:gd name="connsiteY23" fmla="*/ 294680 h 423655"/>
                <a:gd name="connsiteX24" fmla="*/ 368236 w 514299"/>
                <a:gd name="connsiteY24" fmla="*/ 339161 h 423655"/>
                <a:gd name="connsiteX25" fmla="*/ 365474 w 514299"/>
                <a:gd name="connsiteY25" fmla="*/ 375071 h 423655"/>
                <a:gd name="connsiteX26" fmla="*/ 357568 w 514299"/>
                <a:gd name="connsiteY26" fmla="*/ 402312 h 423655"/>
                <a:gd name="connsiteX27" fmla="*/ 342709 w 514299"/>
                <a:gd name="connsiteY27" fmla="*/ 421743 h 423655"/>
                <a:gd name="connsiteX28" fmla="*/ 336518 w 514299"/>
                <a:gd name="connsiteY28" fmla="*/ 417838 h 423655"/>
                <a:gd name="connsiteX29" fmla="*/ 333756 w 514299"/>
                <a:gd name="connsiteY29" fmla="*/ 417076 h 423655"/>
                <a:gd name="connsiteX30" fmla="*/ 334899 w 514299"/>
                <a:gd name="connsiteY30" fmla="*/ 420410 h 423655"/>
                <a:gd name="connsiteX31" fmla="*/ 336899 w 514299"/>
                <a:gd name="connsiteY31" fmla="*/ 422505 h 423655"/>
                <a:gd name="connsiteX32" fmla="*/ 334232 w 514299"/>
                <a:gd name="connsiteY32" fmla="*/ 423648 h 423655"/>
                <a:gd name="connsiteX33" fmla="*/ 324326 w 514299"/>
                <a:gd name="connsiteY33" fmla="*/ 421934 h 423655"/>
                <a:gd name="connsiteX34" fmla="*/ 322230 w 514299"/>
                <a:gd name="connsiteY34" fmla="*/ 420600 h 423655"/>
                <a:gd name="connsiteX35" fmla="*/ 300418 w 514299"/>
                <a:gd name="connsiteY35" fmla="*/ 412409 h 423655"/>
                <a:gd name="connsiteX36" fmla="*/ 289084 w 514299"/>
                <a:gd name="connsiteY36" fmla="*/ 382976 h 423655"/>
                <a:gd name="connsiteX37" fmla="*/ 286512 w 514299"/>
                <a:gd name="connsiteY37" fmla="*/ 359545 h 423655"/>
                <a:gd name="connsiteX38" fmla="*/ 286035 w 514299"/>
                <a:gd name="connsiteY38" fmla="*/ 358973 h 423655"/>
                <a:gd name="connsiteX39" fmla="*/ 286893 w 514299"/>
                <a:gd name="connsiteY39" fmla="*/ 347162 h 423655"/>
                <a:gd name="connsiteX40" fmla="*/ 287369 w 514299"/>
                <a:gd name="connsiteY40" fmla="*/ 325445 h 423655"/>
                <a:gd name="connsiteX41" fmla="*/ 287178 w 514299"/>
                <a:gd name="connsiteY41" fmla="*/ 309920 h 423655"/>
                <a:gd name="connsiteX42" fmla="*/ 286988 w 514299"/>
                <a:gd name="connsiteY42" fmla="*/ 307157 h 423655"/>
                <a:gd name="connsiteX43" fmla="*/ 267271 w 514299"/>
                <a:gd name="connsiteY43" fmla="*/ 292013 h 423655"/>
                <a:gd name="connsiteX44" fmla="*/ 262223 w 514299"/>
                <a:gd name="connsiteY44" fmla="*/ 297061 h 423655"/>
                <a:gd name="connsiteX45" fmla="*/ 255555 w 514299"/>
                <a:gd name="connsiteY45" fmla="*/ 312301 h 423655"/>
                <a:gd name="connsiteX46" fmla="*/ 254127 w 514299"/>
                <a:gd name="connsiteY46" fmla="*/ 325922 h 423655"/>
                <a:gd name="connsiteX47" fmla="*/ 254317 w 514299"/>
                <a:gd name="connsiteY47" fmla="*/ 326588 h 423655"/>
                <a:gd name="connsiteX48" fmla="*/ 253365 w 514299"/>
                <a:gd name="connsiteY48" fmla="*/ 353830 h 423655"/>
                <a:gd name="connsiteX49" fmla="*/ 249745 w 514299"/>
                <a:gd name="connsiteY49" fmla="*/ 379928 h 423655"/>
                <a:gd name="connsiteX50" fmla="*/ 245650 w 514299"/>
                <a:gd name="connsiteY50" fmla="*/ 392692 h 423655"/>
                <a:gd name="connsiteX51" fmla="*/ 230886 w 514299"/>
                <a:gd name="connsiteY51" fmla="*/ 412313 h 423655"/>
                <a:gd name="connsiteX52" fmla="*/ 208597 w 514299"/>
                <a:gd name="connsiteY52" fmla="*/ 420505 h 423655"/>
                <a:gd name="connsiteX53" fmla="*/ 206883 w 514299"/>
                <a:gd name="connsiteY53" fmla="*/ 418981 h 423655"/>
                <a:gd name="connsiteX54" fmla="*/ 197072 w 514299"/>
                <a:gd name="connsiteY54" fmla="*/ 415933 h 423655"/>
                <a:gd name="connsiteX55" fmla="*/ 183546 w 514299"/>
                <a:gd name="connsiteY55" fmla="*/ 401741 h 423655"/>
                <a:gd name="connsiteX56" fmla="*/ 179070 w 514299"/>
                <a:gd name="connsiteY56" fmla="*/ 392978 h 423655"/>
                <a:gd name="connsiteX57" fmla="*/ 174879 w 514299"/>
                <a:gd name="connsiteY57" fmla="*/ 384977 h 423655"/>
                <a:gd name="connsiteX58" fmla="*/ 170402 w 514299"/>
                <a:gd name="connsiteY58" fmla="*/ 375166 h 423655"/>
                <a:gd name="connsiteX59" fmla="*/ 159829 w 514299"/>
                <a:gd name="connsiteY59" fmla="*/ 348305 h 423655"/>
                <a:gd name="connsiteX60" fmla="*/ 154781 w 514299"/>
                <a:gd name="connsiteY60" fmla="*/ 321159 h 423655"/>
                <a:gd name="connsiteX61" fmla="*/ 155829 w 514299"/>
                <a:gd name="connsiteY61" fmla="*/ 295823 h 423655"/>
                <a:gd name="connsiteX62" fmla="*/ 156210 w 514299"/>
                <a:gd name="connsiteY62" fmla="*/ 292870 h 423655"/>
                <a:gd name="connsiteX63" fmla="*/ 154781 w 514299"/>
                <a:gd name="connsiteY63" fmla="*/ 279344 h 423655"/>
                <a:gd name="connsiteX64" fmla="*/ 147923 w 514299"/>
                <a:gd name="connsiteY64" fmla="*/ 259056 h 423655"/>
                <a:gd name="connsiteX65" fmla="*/ 140398 w 514299"/>
                <a:gd name="connsiteY65" fmla="*/ 258580 h 423655"/>
                <a:gd name="connsiteX66" fmla="*/ 126778 w 514299"/>
                <a:gd name="connsiteY66" fmla="*/ 279535 h 423655"/>
                <a:gd name="connsiteX67" fmla="*/ 111823 w 514299"/>
                <a:gd name="connsiteY67" fmla="*/ 326588 h 423655"/>
                <a:gd name="connsiteX68" fmla="*/ 98964 w 514299"/>
                <a:gd name="connsiteY68" fmla="*/ 348972 h 423655"/>
                <a:gd name="connsiteX69" fmla="*/ 93726 w 514299"/>
                <a:gd name="connsiteY69" fmla="*/ 352687 h 423655"/>
                <a:gd name="connsiteX70" fmla="*/ 90392 w 514299"/>
                <a:gd name="connsiteY70" fmla="*/ 355449 h 423655"/>
                <a:gd name="connsiteX71" fmla="*/ 72390 w 514299"/>
                <a:gd name="connsiteY71" fmla="*/ 372023 h 423655"/>
                <a:gd name="connsiteX72" fmla="*/ 53149 w 514299"/>
                <a:gd name="connsiteY72" fmla="*/ 377071 h 423655"/>
                <a:gd name="connsiteX73" fmla="*/ 41720 w 514299"/>
                <a:gd name="connsiteY73" fmla="*/ 371165 h 423655"/>
                <a:gd name="connsiteX74" fmla="*/ 39243 w 514299"/>
                <a:gd name="connsiteY74" fmla="*/ 367165 h 423655"/>
                <a:gd name="connsiteX75" fmla="*/ 37719 w 514299"/>
                <a:gd name="connsiteY75" fmla="*/ 371451 h 423655"/>
                <a:gd name="connsiteX76" fmla="*/ 36290 w 514299"/>
                <a:gd name="connsiteY76" fmla="*/ 372499 h 423655"/>
                <a:gd name="connsiteX77" fmla="*/ 32671 w 514299"/>
                <a:gd name="connsiteY77" fmla="*/ 367165 h 423655"/>
                <a:gd name="connsiteX78" fmla="*/ 18479 w 514299"/>
                <a:gd name="connsiteY78" fmla="*/ 341352 h 423655"/>
                <a:gd name="connsiteX79" fmla="*/ 14954 w 514299"/>
                <a:gd name="connsiteY79" fmla="*/ 341257 h 423655"/>
                <a:gd name="connsiteX80" fmla="*/ 16192 w 514299"/>
                <a:gd name="connsiteY80" fmla="*/ 346210 h 423655"/>
                <a:gd name="connsiteX81" fmla="*/ 28004 w 514299"/>
                <a:gd name="connsiteY81" fmla="*/ 361069 h 423655"/>
                <a:gd name="connsiteX82" fmla="*/ 28575 w 514299"/>
                <a:gd name="connsiteY82" fmla="*/ 364784 h 423655"/>
                <a:gd name="connsiteX83" fmla="*/ 25812 w 514299"/>
                <a:gd name="connsiteY83" fmla="*/ 363069 h 423655"/>
                <a:gd name="connsiteX84" fmla="*/ 12096 w 514299"/>
                <a:gd name="connsiteY84" fmla="*/ 347734 h 423655"/>
                <a:gd name="connsiteX85" fmla="*/ 5905 w 514299"/>
                <a:gd name="connsiteY85" fmla="*/ 321350 h 423655"/>
                <a:gd name="connsiteX86" fmla="*/ 2286 w 514299"/>
                <a:gd name="connsiteY86" fmla="*/ 309824 h 423655"/>
                <a:gd name="connsiteX87" fmla="*/ 0 w 514299"/>
                <a:gd name="connsiteY87" fmla="*/ 288298 h 423655"/>
                <a:gd name="connsiteX88" fmla="*/ 6096 w 514299"/>
                <a:gd name="connsiteY88" fmla="*/ 281821 h 423655"/>
                <a:gd name="connsiteX89" fmla="*/ 6286 w 514299"/>
                <a:gd name="connsiteY89" fmla="*/ 280297 h 423655"/>
                <a:gd name="connsiteX90" fmla="*/ 5048 w 514299"/>
                <a:gd name="connsiteY90" fmla="*/ 275820 h 423655"/>
                <a:gd name="connsiteX91" fmla="*/ 12001 w 514299"/>
                <a:gd name="connsiteY91" fmla="*/ 254675 h 423655"/>
                <a:gd name="connsiteX92" fmla="*/ 12954 w 514299"/>
                <a:gd name="connsiteY92" fmla="*/ 251150 h 423655"/>
                <a:gd name="connsiteX93" fmla="*/ 16383 w 514299"/>
                <a:gd name="connsiteY93" fmla="*/ 243435 h 423655"/>
                <a:gd name="connsiteX94" fmla="*/ 22574 w 514299"/>
                <a:gd name="connsiteY94" fmla="*/ 232767 h 423655"/>
                <a:gd name="connsiteX95" fmla="*/ 29718 w 514299"/>
                <a:gd name="connsiteY95" fmla="*/ 223052 h 423655"/>
                <a:gd name="connsiteX96" fmla="*/ 44577 w 514299"/>
                <a:gd name="connsiteY96" fmla="*/ 203240 h 423655"/>
                <a:gd name="connsiteX97" fmla="*/ 47530 w 514299"/>
                <a:gd name="connsiteY97" fmla="*/ 195239 h 423655"/>
                <a:gd name="connsiteX98" fmla="*/ 59245 w 514299"/>
                <a:gd name="connsiteY98" fmla="*/ 180475 h 423655"/>
                <a:gd name="connsiteX99" fmla="*/ 72866 w 514299"/>
                <a:gd name="connsiteY99" fmla="*/ 160187 h 423655"/>
                <a:gd name="connsiteX100" fmla="*/ 73247 w 514299"/>
                <a:gd name="connsiteY100" fmla="*/ 145709 h 423655"/>
                <a:gd name="connsiteX101" fmla="*/ 75914 w 514299"/>
                <a:gd name="connsiteY101" fmla="*/ 137612 h 423655"/>
                <a:gd name="connsiteX102" fmla="*/ 77057 w 514299"/>
                <a:gd name="connsiteY102" fmla="*/ 129326 h 423655"/>
                <a:gd name="connsiteX103" fmla="*/ 77438 w 514299"/>
                <a:gd name="connsiteY103" fmla="*/ 123325 h 423655"/>
                <a:gd name="connsiteX104" fmla="*/ 83629 w 514299"/>
                <a:gd name="connsiteY104" fmla="*/ 123325 h 423655"/>
                <a:gd name="connsiteX105" fmla="*/ 80010 w 514299"/>
                <a:gd name="connsiteY105" fmla="*/ 117324 h 423655"/>
                <a:gd name="connsiteX106" fmla="*/ 83629 w 514299"/>
                <a:gd name="connsiteY106" fmla="*/ 113705 h 423655"/>
                <a:gd name="connsiteX107" fmla="*/ 90201 w 514299"/>
                <a:gd name="connsiteY107" fmla="*/ 105323 h 423655"/>
                <a:gd name="connsiteX108" fmla="*/ 91630 w 514299"/>
                <a:gd name="connsiteY108" fmla="*/ 99227 h 423655"/>
                <a:gd name="connsiteX109" fmla="*/ 110394 w 514299"/>
                <a:gd name="connsiteY109" fmla="*/ 77414 h 423655"/>
                <a:gd name="connsiteX110" fmla="*/ 115157 w 514299"/>
                <a:gd name="connsiteY110" fmla="*/ 68651 h 423655"/>
                <a:gd name="connsiteX111" fmla="*/ 116871 w 514299"/>
                <a:gd name="connsiteY111" fmla="*/ 66461 h 423655"/>
                <a:gd name="connsiteX112" fmla="*/ 126682 w 514299"/>
                <a:gd name="connsiteY112" fmla="*/ 58174 h 423655"/>
                <a:gd name="connsiteX113" fmla="*/ 138303 w 514299"/>
                <a:gd name="connsiteY113" fmla="*/ 46934 h 423655"/>
                <a:gd name="connsiteX114" fmla="*/ 140017 w 514299"/>
                <a:gd name="connsiteY114" fmla="*/ 48363 h 423655"/>
                <a:gd name="connsiteX115" fmla="*/ 141637 w 514299"/>
                <a:gd name="connsiteY115" fmla="*/ 50078 h 423655"/>
                <a:gd name="connsiteX116" fmla="*/ 141351 w 514299"/>
                <a:gd name="connsiteY116" fmla="*/ 47506 h 423655"/>
                <a:gd name="connsiteX117" fmla="*/ 145446 w 514299"/>
                <a:gd name="connsiteY117" fmla="*/ 43601 h 423655"/>
                <a:gd name="connsiteX118" fmla="*/ 147732 w 514299"/>
                <a:gd name="connsiteY118" fmla="*/ 42934 h 423655"/>
                <a:gd name="connsiteX119" fmla="*/ 173069 w 514299"/>
                <a:gd name="connsiteY119" fmla="*/ 23503 h 423655"/>
                <a:gd name="connsiteX120" fmla="*/ 195167 w 514299"/>
                <a:gd name="connsiteY120" fmla="*/ 14073 h 423655"/>
                <a:gd name="connsiteX121" fmla="*/ 237077 w 514299"/>
                <a:gd name="connsiteY121" fmla="*/ 1976 h 423655"/>
                <a:gd name="connsiteX122" fmla="*/ 247079 w 514299"/>
                <a:gd name="connsiteY122" fmla="*/ 1786 h 423655"/>
                <a:gd name="connsiteX123" fmla="*/ 282130 w 514299"/>
                <a:gd name="connsiteY123" fmla="*/ 262 h 423655"/>
                <a:gd name="connsiteX124" fmla="*/ 328231 w 514299"/>
                <a:gd name="connsiteY124" fmla="*/ 452 h 423655"/>
                <a:gd name="connsiteX125" fmla="*/ 341280 w 514299"/>
                <a:gd name="connsiteY125" fmla="*/ 6072 h 423655"/>
                <a:gd name="connsiteX126" fmla="*/ 363569 w 514299"/>
                <a:gd name="connsiteY126" fmla="*/ 12263 h 423655"/>
                <a:gd name="connsiteX127" fmla="*/ 374809 w 514299"/>
                <a:gd name="connsiteY127" fmla="*/ 18550 h 423655"/>
                <a:gd name="connsiteX128" fmla="*/ 379857 w 514299"/>
                <a:gd name="connsiteY128" fmla="*/ 21026 h 423655"/>
                <a:gd name="connsiteX129" fmla="*/ 401860 w 514299"/>
                <a:gd name="connsiteY129" fmla="*/ 33790 h 423655"/>
                <a:gd name="connsiteX130" fmla="*/ 411099 w 514299"/>
                <a:gd name="connsiteY130" fmla="*/ 37314 h 423655"/>
                <a:gd name="connsiteX131" fmla="*/ 441293 w 514299"/>
                <a:gd name="connsiteY131" fmla="*/ 56745 h 423655"/>
                <a:gd name="connsiteX132" fmla="*/ 459486 w 514299"/>
                <a:gd name="connsiteY132" fmla="*/ 76081 h 423655"/>
                <a:gd name="connsiteX133" fmla="*/ 469201 w 514299"/>
                <a:gd name="connsiteY133" fmla="*/ 89511 h 423655"/>
                <a:gd name="connsiteX134" fmla="*/ 486251 w 514299"/>
                <a:gd name="connsiteY134" fmla="*/ 115895 h 423655"/>
                <a:gd name="connsiteX135" fmla="*/ 494823 w 514299"/>
                <a:gd name="connsiteY135" fmla="*/ 135707 h 423655"/>
                <a:gd name="connsiteX136" fmla="*/ 500919 w 514299"/>
                <a:gd name="connsiteY136" fmla="*/ 154757 h 423655"/>
                <a:gd name="connsiteX137" fmla="*/ 507778 w 514299"/>
                <a:gd name="connsiteY137" fmla="*/ 194762 h 423655"/>
                <a:gd name="connsiteX138" fmla="*/ 513969 w 514299"/>
                <a:gd name="connsiteY138" fmla="*/ 238292 h 423655"/>
                <a:gd name="connsiteX139" fmla="*/ 313372 w 514299"/>
                <a:gd name="connsiteY139" fmla="*/ 414123 h 423655"/>
                <a:gd name="connsiteX140" fmla="*/ 314325 w 514299"/>
                <a:gd name="connsiteY140" fmla="*/ 412694 h 423655"/>
                <a:gd name="connsiteX141" fmla="*/ 308134 w 514299"/>
                <a:gd name="connsiteY141" fmla="*/ 405741 h 423655"/>
                <a:gd name="connsiteX142" fmla="*/ 298132 w 514299"/>
                <a:gd name="connsiteY142" fmla="*/ 392025 h 423655"/>
                <a:gd name="connsiteX143" fmla="*/ 295942 w 514299"/>
                <a:gd name="connsiteY143" fmla="*/ 391168 h 423655"/>
                <a:gd name="connsiteX144" fmla="*/ 293561 w 514299"/>
                <a:gd name="connsiteY144" fmla="*/ 393835 h 423655"/>
                <a:gd name="connsiteX145" fmla="*/ 296037 w 514299"/>
                <a:gd name="connsiteY145" fmla="*/ 394978 h 423655"/>
                <a:gd name="connsiteX146" fmla="*/ 298609 w 514299"/>
                <a:gd name="connsiteY146" fmla="*/ 397073 h 423655"/>
                <a:gd name="connsiteX147" fmla="*/ 306419 w 514299"/>
                <a:gd name="connsiteY147" fmla="*/ 409837 h 423655"/>
                <a:gd name="connsiteX148" fmla="*/ 313372 w 514299"/>
                <a:gd name="connsiteY148" fmla="*/ 414123 h 423655"/>
                <a:gd name="connsiteX149" fmla="*/ 284226 w 514299"/>
                <a:gd name="connsiteY149" fmla="*/ 298299 h 423655"/>
                <a:gd name="connsiteX150" fmla="*/ 282511 w 514299"/>
                <a:gd name="connsiteY150" fmla="*/ 292203 h 423655"/>
                <a:gd name="connsiteX151" fmla="*/ 280701 w 514299"/>
                <a:gd name="connsiteY151" fmla="*/ 293822 h 423655"/>
                <a:gd name="connsiteX152" fmla="*/ 284226 w 514299"/>
                <a:gd name="connsiteY152" fmla="*/ 298299 h 423655"/>
                <a:gd name="connsiteX153" fmla="*/ 189929 w 514299"/>
                <a:gd name="connsiteY153" fmla="*/ 406884 h 423655"/>
                <a:gd name="connsiteX154" fmla="*/ 194500 w 514299"/>
                <a:gd name="connsiteY154" fmla="*/ 407551 h 423655"/>
                <a:gd name="connsiteX155" fmla="*/ 191357 w 514299"/>
                <a:gd name="connsiteY155" fmla="*/ 402503 h 423655"/>
                <a:gd name="connsiteX156" fmla="*/ 188404 w 514299"/>
                <a:gd name="connsiteY156" fmla="*/ 399740 h 423655"/>
                <a:gd name="connsiteX157" fmla="*/ 189929 w 514299"/>
                <a:gd name="connsiteY157" fmla="*/ 406884 h 423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Lst>
              <a:rect l="l" t="t" r="r" b="b"/>
              <a:pathLst>
                <a:path w="514299" h="423655">
                  <a:moveTo>
                    <a:pt x="513779" y="238482"/>
                  </a:moveTo>
                  <a:cubicBezTo>
                    <a:pt x="514159" y="241054"/>
                    <a:pt x="514731" y="244578"/>
                    <a:pt x="513779" y="246388"/>
                  </a:cubicBezTo>
                  <a:cubicBezTo>
                    <a:pt x="507778" y="256580"/>
                    <a:pt x="513779" y="267914"/>
                    <a:pt x="511397" y="278678"/>
                  </a:cubicBezTo>
                  <a:cubicBezTo>
                    <a:pt x="510254" y="283631"/>
                    <a:pt x="509588" y="287822"/>
                    <a:pt x="507016" y="292203"/>
                  </a:cubicBezTo>
                  <a:cubicBezTo>
                    <a:pt x="505110" y="295442"/>
                    <a:pt x="506063" y="301252"/>
                    <a:pt x="505777" y="305919"/>
                  </a:cubicBezTo>
                  <a:cubicBezTo>
                    <a:pt x="505015" y="317921"/>
                    <a:pt x="498253" y="326874"/>
                    <a:pt x="495109" y="337447"/>
                  </a:cubicBezTo>
                  <a:cubicBezTo>
                    <a:pt x="493586" y="342686"/>
                    <a:pt x="488346" y="347829"/>
                    <a:pt x="491680" y="354782"/>
                  </a:cubicBezTo>
                  <a:cubicBezTo>
                    <a:pt x="491871" y="355163"/>
                    <a:pt x="491871" y="356211"/>
                    <a:pt x="491680" y="356306"/>
                  </a:cubicBezTo>
                  <a:cubicBezTo>
                    <a:pt x="482632" y="361926"/>
                    <a:pt x="482536" y="379547"/>
                    <a:pt x="469868" y="380500"/>
                  </a:cubicBezTo>
                  <a:cubicBezTo>
                    <a:pt x="466820" y="380786"/>
                    <a:pt x="463772" y="385167"/>
                    <a:pt x="460914" y="384786"/>
                  </a:cubicBezTo>
                  <a:cubicBezTo>
                    <a:pt x="455390" y="384024"/>
                    <a:pt x="449961" y="381548"/>
                    <a:pt x="444532" y="379262"/>
                  </a:cubicBezTo>
                  <a:cubicBezTo>
                    <a:pt x="442626" y="378500"/>
                    <a:pt x="441293" y="375928"/>
                    <a:pt x="439483" y="375071"/>
                  </a:cubicBezTo>
                  <a:cubicBezTo>
                    <a:pt x="433959" y="372308"/>
                    <a:pt x="428148" y="370118"/>
                    <a:pt x="425482" y="362593"/>
                  </a:cubicBezTo>
                  <a:cubicBezTo>
                    <a:pt x="424243" y="358973"/>
                    <a:pt x="417671" y="360688"/>
                    <a:pt x="419576" y="353830"/>
                  </a:cubicBezTo>
                  <a:cubicBezTo>
                    <a:pt x="417862" y="351163"/>
                    <a:pt x="419767" y="342876"/>
                    <a:pt x="413766" y="346496"/>
                  </a:cubicBezTo>
                  <a:cubicBezTo>
                    <a:pt x="413766" y="346496"/>
                    <a:pt x="413385" y="346305"/>
                    <a:pt x="413289" y="346115"/>
                  </a:cubicBezTo>
                  <a:cubicBezTo>
                    <a:pt x="411480" y="340685"/>
                    <a:pt x="409670" y="335161"/>
                    <a:pt x="407765" y="329732"/>
                  </a:cubicBezTo>
                  <a:cubicBezTo>
                    <a:pt x="406812" y="326969"/>
                    <a:pt x="405193" y="324588"/>
                    <a:pt x="404146" y="321921"/>
                  </a:cubicBezTo>
                  <a:cubicBezTo>
                    <a:pt x="402717" y="318397"/>
                    <a:pt x="397669" y="314682"/>
                    <a:pt x="404146" y="311063"/>
                  </a:cubicBezTo>
                  <a:cubicBezTo>
                    <a:pt x="404622" y="310777"/>
                    <a:pt x="405003" y="309443"/>
                    <a:pt x="405098" y="308586"/>
                  </a:cubicBezTo>
                  <a:cubicBezTo>
                    <a:pt x="406717" y="298204"/>
                    <a:pt x="399573" y="283821"/>
                    <a:pt x="391382" y="280487"/>
                  </a:cubicBezTo>
                  <a:cubicBezTo>
                    <a:pt x="389858" y="279821"/>
                    <a:pt x="388715" y="278106"/>
                    <a:pt x="387191" y="277249"/>
                  </a:cubicBezTo>
                  <a:cubicBezTo>
                    <a:pt x="385763" y="276487"/>
                    <a:pt x="383191" y="275153"/>
                    <a:pt x="382619" y="275915"/>
                  </a:cubicBezTo>
                  <a:cubicBezTo>
                    <a:pt x="377761" y="281916"/>
                    <a:pt x="370237" y="287631"/>
                    <a:pt x="369189" y="294680"/>
                  </a:cubicBezTo>
                  <a:cubicBezTo>
                    <a:pt x="366998" y="309062"/>
                    <a:pt x="368712" y="324302"/>
                    <a:pt x="368236" y="339161"/>
                  </a:cubicBezTo>
                  <a:cubicBezTo>
                    <a:pt x="367855" y="351163"/>
                    <a:pt x="367284" y="363355"/>
                    <a:pt x="365474" y="375071"/>
                  </a:cubicBezTo>
                  <a:cubicBezTo>
                    <a:pt x="364045" y="384500"/>
                    <a:pt x="361473" y="394121"/>
                    <a:pt x="357568" y="402312"/>
                  </a:cubicBezTo>
                  <a:cubicBezTo>
                    <a:pt x="353949" y="409837"/>
                    <a:pt x="348043" y="415742"/>
                    <a:pt x="342709" y="421743"/>
                  </a:cubicBezTo>
                  <a:cubicBezTo>
                    <a:pt x="342138" y="422410"/>
                    <a:pt x="338709" y="419076"/>
                    <a:pt x="336518" y="417838"/>
                  </a:cubicBezTo>
                  <a:cubicBezTo>
                    <a:pt x="335661" y="417362"/>
                    <a:pt x="334708" y="417362"/>
                    <a:pt x="333756" y="417076"/>
                  </a:cubicBezTo>
                  <a:cubicBezTo>
                    <a:pt x="334137" y="418219"/>
                    <a:pt x="334327" y="419457"/>
                    <a:pt x="334899" y="420410"/>
                  </a:cubicBezTo>
                  <a:cubicBezTo>
                    <a:pt x="335375" y="421267"/>
                    <a:pt x="336232" y="421838"/>
                    <a:pt x="336899" y="422505"/>
                  </a:cubicBezTo>
                  <a:cubicBezTo>
                    <a:pt x="336042" y="422886"/>
                    <a:pt x="335089" y="423743"/>
                    <a:pt x="334232" y="423648"/>
                  </a:cubicBezTo>
                  <a:cubicBezTo>
                    <a:pt x="330898" y="423267"/>
                    <a:pt x="327660" y="422600"/>
                    <a:pt x="324326" y="421934"/>
                  </a:cubicBezTo>
                  <a:cubicBezTo>
                    <a:pt x="323564" y="421743"/>
                    <a:pt x="322707" y="420410"/>
                    <a:pt x="322230" y="420600"/>
                  </a:cubicBezTo>
                  <a:cubicBezTo>
                    <a:pt x="313372" y="423934"/>
                    <a:pt x="307562" y="416314"/>
                    <a:pt x="300418" y="412409"/>
                  </a:cubicBezTo>
                  <a:cubicBezTo>
                    <a:pt x="289179" y="406217"/>
                    <a:pt x="287560" y="396502"/>
                    <a:pt x="289084" y="382976"/>
                  </a:cubicBezTo>
                  <a:cubicBezTo>
                    <a:pt x="289846" y="375452"/>
                    <a:pt x="287560" y="367355"/>
                    <a:pt x="286512" y="359545"/>
                  </a:cubicBezTo>
                  <a:cubicBezTo>
                    <a:pt x="286512" y="359354"/>
                    <a:pt x="286226" y="359164"/>
                    <a:pt x="286035" y="358973"/>
                  </a:cubicBezTo>
                  <a:cubicBezTo>
                    <a:pt x="290226" y="355544"/>
                    <a:pt x="286702" y="351163"/>
                    <a:pt x="286893" y="347162"/>
                  </a:cubicBezTo>
                  <a:cubicBezTo>
                    <a:pt x="287369" y="339923"/>
                    <a:pt x="287750" y="332589"/>
                    <a:pt x="287369" y="325445"/>
                  </a:cubicBezTo>
                  <a:cubicBezTo>
                    <a:pt x="287178" y="320302"/>
                    <a:pt x="289560" y="315063"/>
                    <a:pt x="287178" y="309920"/>
                  </a:cubicBezTo>
                  <a:cubicBezTo>
                    <a:pt x="286798" y="309158"/>
                    <a:pt x="287369" y="307443"/>
                    <a:pt x="286988" y="307157"/>
                  </a:cubicBezTo>
                  <a:cubicBezTo>
                    <a:pt x="280511" y="301919"/>
                    <a:pt x="274034" y="296585"/>
                    <a:pt x="267271" y="292013"/>
                  </a:cubicBezTo>
                  <a:cubicBezTo>
                    <a:pt x="266509" y="291441"/>
                    <a:pt x="262414" y="295156"/>
                    <a:pt x="262223" y="297061"/>
                  </a:cubicBezTo>
                  <a:cubicBezTo>
                    <a:pt x="261842" y="303633"/>
                    <a:pt x="258699" y="307538"/>
                    <a:pt x="255555" y="312301"/>
                  </a:cubicBezTo>
                  <a:cubicBezTo>
                    <a:pt x="253555" y="315349"/>
                    <a:pt x="254508" y="321254"/>
                    <a:pt x="254127" y="325922"/>
                  </a:cubicBezTo>
                  <a:cubicBezTo>
                    <a:pt x="254127" y="326112"/>
                    <a:pt x="254412" y="326398"/>
                    <a:pt x="254317" y="326588"/>
                  </a:cubicBezTo>
                  <a:cubicBezTo>
                    <a:pt x="252126" y="335447"/>
                    <a:pt x="257365" y="344019"/>
                    <a:pt x="253365" y="353830"/>
                  </a:cubicBezTo>
                  <a:cubicBezTo>
                    <a:pt x="250412" y="361164"/>
                    <a:pt x="246697" y="369927"/>
                    <a:pt x="249745" y="379928"/>
                  </a:cubicBezTo>
                  <a:cubicBezTo>
                    <a:pt x="250698" y="383167"/>
                    <a:pt x="247935" y="389168"/>
                    <a:pt x="245650" y="392692"/>
                  </a:cubicBezTo>
                  <a:cubicBezTo>
                    <a:pt x="241173" y="399740"/>
                    <a:pt x="236505" y="406979"/>
                    <a:pt x="230886" y="412313"/>
                  </a:cubicBezTo>
                  <a:cubicBezTo>
                    <a:pt x="224599" y="418219"/>
                    <a:pt x="217837" y="425363"/>
                    <a:pt x="208597" y="420505"/>
                  </a:cubicBezTo>
                  <a:cubicBezTo>
                    <a:pt x="207930" y="420124"/>
                    <a:pt x="207454" y="419171"/>
                    <a:pt x="206883" y="418981"/>
                  </a:cubicBezTo>
                  <a:cubicBezTo>
                    <a:pt x="203645" y="417838"/>
                    <a:pt x="200120" y="415457"/>
                    <a:pt x="197072" y="415933"/>
                  </a:cubicBezTo>
                  <a:cubicBezTo>
                    <a:pt x="189357" y="417171"/>
                    <a:pt x="182213" y="410980"/>
                    <a:pt x="183546" y="401741"/>
                  </a:cubicBezTo>
                  <a:cubicBezTo>
                    <a:pt x="184309" y="396026"/>
                    <a:pt x="181356" y="395454"/>
                    <a:pt x="179070" y="392978"/>
                  </a:cubicBezTo>
                  <a:cubicBezTo>
                    <a:pt x="177260" y="390882"/>
                    <a:pt x="176117" y="387739"/>
                    <a:pt x="174879" y="384977"/>
                  </a:cubicBezTo>
                  <a:cubicBezTo>
                    <a:pt x="173355" y="381643"/>
                    <a:pt x="172688" y="376880"/>
                    <a:pt x="170402" y="375166"/>
                  </a:cubicBezTo>
                  <a:cubicBezTo>
                    <a:pt x="161925" y="368879"/>
                    <a:pt x="162115" y="357926"/>
                    <a:pt x="159829" y="348305"/>
                  </a:cubicBezTo>
                  <a:cubicBezTo>
                    <a:pt x="157734" y="339447"/>
                    <a:pt x="155448" y="330398"/>
                    <a:pt x="154781" y="321159"/>
                  </a:cubicBezTo>
                  <a:cubicBezTo>
                    <a:pt x="154114" y="312872"/>
                    <a:pt x="155448" y="304300"/>
                    <a:pt x="155829" y="295823"/>
                  </a:cubicBezTo>
                  <a:cubicBezTo>
                    <a:pt x="155829" y="294870"/>
                    <a:pt x="156305" y="293822"/>
                    <a:pt x="156210" y="292870"/>
                  </a:cubicBezTo>
                  <a:cubicBezTo>
                    <a:pt x="155734" y="288393"/>
                    <a:pt x="154495" y="283821"/>
                    <a:pt x="154781" y="279344"/>
                  </a:cubicBezTo>
                  <a:cubicBezTo>
                    <a:pt x="155353" y="270962"/>
                    <a:pt x="150971" y="265247"/>
                    <a:pt x="147923" y="259056"/>
                  </a:cubicBezTo>
                  <a:cubicBezTo>
                    <a:pt x="147161" y="257532"/>
                    <a:pt x="142208" y="257151"/>
                    <a:pt x="140398" y="258580"/>
                  </a:cubicBezTo>
                  <a:cubicBezTo>
                    <a:pt x="134017" y="263533"/>
                    <a:pt x="129349" y="270105"/>
                    <a:pt x="126778" y="279535"/>
                  </a:cubicBezTo>
                  <a:cubicBezTo>
                    <a:pt x="122491" y="295537"/>
                    <a:pt x="117538" y="311348"/>
                    <a:pt x="111823" y="326588"/>
                  </a:cubicBezTo>
                  <a:cubicBezTo>
                    <a:pt x="108775" y="334780"/>
                    <a:pt x="103537" y="341733"/>
                    <a:pt x="98964" y="348972"/>
                  </a:cubicBezTo>
                  <a:cubicBezTo>
                    <a:pt x="97821" y="350782"/>
                    <a:pt x="95440" y="351449"/>
                    <a:pt x="93726" y="352687"/>
                  </a:cubicBezTo>
                  <a:cubicBezTo>
                    <a:pt x="92487" y="353544"/>
                    <a:pt x="90582" y="354306"/>
                    <a:pt x="90392" y="355449"/>
                  </a:cubicBezTo>
                  <a:cubicBezTo>
                    <a:pt x="88106" y="367260"/>
                    <a:pt x="80676" y="370118"/>
                    <a:pt x="72390" y="372023"/>
                  </a:cubicBezTo>
                  <a:cubicBezTo>
                    <a:pt x="65913" y="373547"/>
                    <a:pt x="59245" y="374309"/>
                    <a:pt x="53149" y="377071"/>
                  </a:cubicBezTo>
                  <a:cubicBezTo>
                    <a:pt x="47148" y="379738"/>
                    <a:pt x="44862" y="375166"/>
                    <a:pt x="41720" y="371165"/>
                  </a:cubicBezTo>
                  <a:cubicBezTo>
                    <a:pt x="40767" y="369927"/>
                    <a:pt x="40100" y="368498"/>
                    <a:pt x="39243" y="367165"/>
                  </a:cubicBezTo>
                  <a:cubicBezTo>
                    <a:pt x="38767" y="368594"/>
                    <a:pt x="38290" y="370118"/>
                    <a:pt x="37719" y="371451"/>
                  </a:cubicBezTo>
                  <a:cubicBezTo>
                    <a:pt x="37433" y="372023"/>
                    <a:pt x="36386" y="372594"/>
                    <a:pt x="36290" y="372499"/>
                  </a:cubicBezTo>
                  <a:cubicBezTo>
                    <a:pt x="34957" y="370784"/>
                    <a:pt x="32671" y="368975"/>
                    <a:pt x="32671" y="367165"/>
                  </a:cubicBezTo>
                  <a:cubicBezTo>
                    <a:pt x="32671" y="354497"/>
                    <a:pt x="23241" y="349829"/>
                    <a:pt x="18479" y="341352"/>
                  </a:cubicBezTo>
                  <a:cubicBezTo>
                    <a:pt x="18097" y="340685"/>
                    <a:pt x="16192" y="341257"/>
                    <a:pt x="14954" y="341257"/>
                  </a:cubicBezTo>
                  <a:cubicBezTo>
                    <a:pt x="15335" y="342971"/>
                    <a:pt x="15335" y="345067"/>
                    <a:pt x="16192" y="346210"/>
                  </a:cubicBezTo>
                  <a:cubicBezTo>
                    <a:pt x="20002" y="351258"/>
                    <a:pt x="24193" y="356021"/>
                    <a:pt x="28004" y="361069"/>
                  </a:cubicBezTo>
                  <a:cubicBezTo>
                    <a:pt x="28575" y="361831"/>
                    <a:pt x="28384" y="363545"/>
                    <a:pt x="28575" y="364784"/>
                  </a:cubicBezTo>
                  <a:cubicBezTo>
                    <a:pt x="27622" y="364212"/>
                    <a:pt x="26575" y="363831"/>
                    <a:pt x="25812" y="363069"/>
                  </a:cubicBezTo>
                  <a:cubicBezTo>
                    <a:pt x="21145" y="358021"/>
                    <a:pt x="16383" y="353258"/>
                    <a:pt x="12096" y="347734"/>
                  </a:cubicBezTo>
                  <a:cubicBezTo>
                    <a:pt x="6382" y="340400"/>
                    <a:pt x="4191" y="331827"/>
                    <a:pt x="5905" y="321350"/>
                  </a:cubicBezTo>
                  <a:cubicBezTo>
                    <a:pt x="6477" y="317921"/>
                    <a:pt x="2953" y="313825"/>
                    <a:pt x="2286" y="309824"/>
                  </a:cubicBezTo>
                  <a:cubicBezTo>
                    <a:pt x="1048" y="302776"/>
                    <a:pt x="0" y="295442"/>
                    <a:pt x="0" y="288298"/>
                  </a:cubicBezTo>
                  <a:cubicBezTo>
                    <a:pt x="0" y="286107"/>
                    <a:pt x="4000" y="284012"/>
                    <a:pt x="6096" y="281821"/>
                  </a:cubicBezTo>
                  <a:cubicBezTo>
                    <a:pt x="6382" y="281535"/>
                    <a:pt x="6382" y="280773"/>
                    <a:pt x="6286" y="280297"/>
                  </a:cubicBezTo>
                  <a:cubicBezTo>
                    <a:pt x="5905" y="278773"/>
                    <a:pt x="5048" y="277344"/>
                    <a:pt x="5048" y="275820"/>
                  </a:cubicBezTo>
                  <a:cubicBezTo>
                    <a:pt x="5334" y="267819"/>
                    <a:pt x="5619" y="259723"/>
                    <a:pt x="12001" y="254675"/>
                  </a:cubicBezTo>
                  <a:cubicBezTo>
                    <a:pt x="12668" y="254103"/>
                    <a:pt x="12478" y="252293"/>
                    <a:pt x="12954" y="251150"/>
                  </a:cubicBezTo>
                  <a:cubicBezTo>
                    <a:pt x="14001" y="248483"/>
                    <a:pt x="14668" y="244483"/>
                    <a:pt x="16383" y="243435"/>
                  </a:cubicBezTo>
                  <a:cubicBezTo>
                    <a:pt x="20383" y="241054"/>
                    <a:pt x="22098" y="238673"/>
                    <a:pt x="22574" y="232767"/>
                  </a:cubicBezTo>
                  <a:cubicBezTo>
                    <a:pt x="22860" y="229338"/>
                    <a:pt x="28384" y="226862"/>
                    <a:pt x="29718" y="223052"/>
                  </a:cubicBezTo>
                  <a:cubicBezTo>
                    <a:pt x="32861" y="214098"/>
                    <a:pt x="38767" y="208955"/>
                    <a:pt x="44577" y="203240"/>
                  </a:cubicBezTo>
                  <a:cubicBezTo>
                    <a:pt x="46196" y="201620"/>
                    <a:pt x="46101" y="197429"/>
                    <a:pt x="47530" y="195239"/>
                  </a:cubicBezTo>
                  <a:cubicBezTo>
                    <a:pt x="51149" y="190095"/>
                    <a:pt x="55530" y="185618"/>
                    <a:pt x="59245" y="180475"/>
                  </a:cubicBezTo>
                  <a:cubicBezTo>
                    <a:pt x="64008" y="173998"/>
                    <a:pt x="69246" y="167616"/>
                    <a:pt x="72866" y="160187"/>
                  </a:cubicBezTo>
                  <a:cubicBezTo>
                    <a:pt x="74580" y="156567"/>
                    <a:pt x="72866" y="150566"/>
                    <a:pt x="73247" y="145709"/>
                  </a:cubicBezTo>
                  <a:cubicBezTo>
                    <a:pt x="73533" y="142946"/>
                    <a:pt x="75152" y="140375"/>
                    <a:pt x="75914" y="137612"/>
                  </a:cubicBezTo>
                  <a:cubicBezTo>
                    <a:pt x="76581" y="134945"/>
                    <a:pt x="76771" y="132088"/>
                    <a:pt x="77057" y="129326"/>
                  </a:cubicBezTo>
                  <a:cubicBezTo>
                    <a:pt x="77248" y="127230"/>
                    <a:pt x="76962" y="123420"/>
                    <a:pt x="77438" y="123325"/>
                  </a:cubicBezTo>
                  <a:cubicBezTo>
                    <a:pt x="79343" y="122753"/>
                    <a:pt x="81534" y="123325"/>
                    <a:pt x="83629" y="123325"/>
                  </a:cubicBezTo>
                  <a:cubicBezTo>
                    <a:pt x="82296" y="121325"/>
                    <a:pt x="80676" y="119610"/>
                    <a:pt x="80010" y="117324"/>
                  </a:cubicBezTo>
                  <a:cubicBezTo>
                    <a:pt x="79820" y="116753"/>
                    <a:pt x="82391" y="113609"/>
                    <a:pt x="83629" y="113705"/>
                  </a:cubicBezTo>
                  <a:cubicBezTo>
                    <a:pt x="86868" y="113990"/>
                    <a:pt x="90297" y="109799"/>
                    <a:pt x="90201" y="105323"/>
                  </a:cubicBezTo>
                  <a:cubicBezTo>
                    <a:pt x="90201" y="103322"/>
                    <a:pt x="90582" y="100560"/>
                    <a:pt x="91630" y="99227"/>
                  </a:cubicBezTo>
                  <a:cubicBezTo>
                    <a:pt x="97726" y="91797"/>
                    <a:pt x="104298" y="84844"/>
                    <a:pt x="110394" y="77414"/>
                  </a:cubicBezTo>
                  <a:cubicBezTo>
                    <a:pt x="112395" y="74938"/>
                    <a:pt x="113538" y="71509"/>
                    <a:pt x="115157" y="68651"/>
                  </a:cubicBezTo>
                  <a:cubicBezTo>
                    <a:pt x="115633" y="67794"/>
                    <a:pt x="116586" y="66270"/>
                    <a:pt x="116871" y="66461"/>
                  </a:cubicBezTo>
                  <a:cubicBezTo>
                    <a:pt x="124015" y="70080"/>
                    <a:pt x="124110" y="63222"/>
                    <a:pt x="126682" y="58174"/>
                  </a:cubicBezTo>
                  <a:cubicBezTo>
                    <a:pt x="129159" y="53316"/>
                    <a:pt x="134302" y="50459"/>
                    <a:pt x="138303" y="46934"/>
                  </a:cubicBezTo>
                  <a:cubicBezTo>
                    <a:pt x="138493" y="46744"/>
                    <a:pt x="139446" y="47792"/>
                    <a:pt x="140017" y="48363"/>
                  </a:cubicBezTo>
                  <a:cubicBezTo>
                    <a:pt x="140589" y="48935"/>
                    <a:pt x="141065" y="49506"/>
                    <a:pt x="141637" y="50078"/>
                  </a:cubicBezTo>
                  <a:cubicBezTo>
                    <a:pt x="141541" y="49220"/>
                    <a:pt x="141351" y="48363"/>
                    <a:pt x="141351" y="47506"/>
                  </a:cubicBezTo>
                  <a:cubicBezTo>
                    <a:pt x="141351" y="44077"/>
                    <a:pt x="141446" y="41029"/>
                    <a:pt x="145446" y="43601"/>
                  </a:cubicBezTo>
                  <a:cubicBezTo>
                    <a:pt x="146018" y="43982"/>
                    <a:pt x="147351" y="43601"/>
                    <a:pt x="147732" y="42934"/>
                  </a:cubicBezTo>
                  <a:cubicBezTo>
                    <a:pt x="154305" y="32456"/>
                    <a:pt x="164973" y="30170"/>
                    <a:pt x="173069" y="23503"/>
                  </a:cubicBezTo>
                  <a:cubicBezTo>
                    <a:pt x="180498" y="17312"/>
                    <a:pt x="188786" y="18455"/>
                    <a:pt x="195167" y="14073"/>
                  </a:cubicBezTo>
                  <a:cubicBezTo>
                    <a:pt x="208502" y="4834"/>
                    <a:pt x="223551" y="8263"/>
                    <a:pt x="237077" y="1976"/>
                  </a:cubicBezTo>
                  <a:cubicBezTo>
                    <a:pt x="240030" y="643"/>
                    <a:pt x="243744" y="1976"/>
                    <a:pt x="247079" y="1786"/>
                  </a:cubicBezTo>
                  <a:cubicBezTo>
                    <a:pt x="258794" y="1310"/>
                    <a:pt x="270510" y="452"/>
                    <a:pt x="282130" y="262"/>
                  </a:cubicBezTo>
                  <a:cubicBezTo>
                    <a:pt x="297466" y="-24"/>
                    <a:pt x="312896" y="-214"/>
                    <a:pt x="328231" y="452"/>
                  </a:cubicBezTo>
                  <a:cubicBezTo>
                    <a:pt x="332613" y="643"/>
                    <a:pt x="336804" y="5501"/>
                    <a:pt x="341280" y="6072"/>
                  </a:cubicBezTo>
                  <a:cubicBezTo>
                    <a:pt x="348901" y="7025"/>
                    <a:pt x="354996" y="14454"/>
                    <a:pt x="363569" y="12263"/>
                  </a:cubicBezTo>
                  <a:cubicBezTo>
                    <a:pt x="366807" y="11406"/>
                    <a:pt x="370998" y="16264"/>
                    <a:pt x="374809" y="18550"/>
                  </a:cubicBezTo>
                  <a:cubicBezTo>
                    <a:pt x="376428" y="19502"/>
                    <a:pt x="378142" y="20931"/>
                    <a:pt x="379857" y="21026"/>
                  </a:cubicBezTo>
                  <a:cubicBezTo>
                    <a:pt x="388620" y="21788"/>
                    <a:pt x="394906" y="28361"/>
                    <a:pt x="401860" y="33790"/>
                  </a:cubicBezTo>
                  <a:cubicBezTo>
                    <a:pt x="404526" y="35885"/>
                    <a:pt x="408146" y="35885"/>
                    <a:pt x="411099" y="37314"/>
                  </a:cubicBezTo>
                  <a:cubicBezTo>
                    <a:pt x="421767" y="42267"/>
                    <a:pt x="432435" y="47315"/>
                    <a:pt x="441293" y="56745"/>
                  </a:cubicBezTo>
                  <a:cubicBezTo>
                    <a:pt x="447389" y="63222"/>
                    <a:pt x="453676" y="69413"/>
                    <a:pt x="459486" y="76081"/>
                  </a:cubicBezTo>
                  <a:cubicBezTo>
                    <a:pt x="463010" y="80177"/>
                    <a:pt x="466058" y="84844"/>
                    <a:pt x="469201" y="89511"/>
                  </a:cubicBezTo>
                  <a:cubicBezTo>
                    <a:pt x="475012" y="98179"/>
                    <a:pt x="481869" y="106180"/>
                    <a:pt x="486251" y="115895"/>
                  </a:cubicBezTo>
                  <a:cubicBezTo>
                    <a:pt x="489109" y="122182"/>
                    <a:pt x="496252" y="125325"/>
                    <a:pt x="494823" y="135707"/>
                  </a:cubicBezTo>
                  <a:cubicBezTo>
                    <a:pt x="494062" y="141518"/>
                    <a:pt x="498538" y="148471"/>
                    <a:pt x="500919" y="154757"/>
                  </a:cubicBezTo>
                  <a:cubicBezTo>
                    <a:pt x="505682" y="167521"/>
                    <a:pt x="504348" y="181904"/>
                    <a:pt x="507778" y="194762"/>
                  </a:cubicBezTo>
                  <a:cubicBezTo>
                    <a:pt x="511587" y="209050"/>
                    <a:pt x="511778" y="223814"/>
                    <a:pt x="513969" y="238292"/>
                  </a:cubicBezTo>
                  <a:close/>
                  <a:moveTo>
                    <a:pt x="313372" y="414123"/>
                  </a:moveTo>
                  <a:cubicBezTo>
                    <a:pt x="313372" y="414123"/>
                    <a:pt x="314420" y="412694"/>
                    <a:pt x="314325" y="412694"/>
                  </a:cubicBezTo>
                  <a:cubicBezTo>
                    <a:pt x="312420" y="410504"/>
                    <a:pt x="310419" y="408313"/>
                    <a:pt x="308134" y="405741"/>
                  </a:cubicBezTo>
                  <a:cubicBezTo>
                    <a:pt x="304609" y="400883"/>
                    <a:pt x="301466" y="396407"/>
                    <a:pt x="298132" y="392025"/>
                  </a:cubicBezTo>
                  <a:cubicBezTo>
                    <a:pt x="297656" y="391358"/>
                    <a:pt x="296418" y="390787"/>
                    <a:pt x="295942" y="391168"/>
                  </a:cubicBezTo>
                  <a:cubicBezTo>
                    <a:pt x="294989" y="391739"/>
                    <a:pt x="294322" y="392978"/>
                    <a:pt x="293561" y="393835"/>
                  </a:cubicBezTo>
                  <a:cubicBezTo>
                    <a:pt x="294418" y="394216"/>
                    <a:pt x="295275" y="394406"/>
                    <a:pt x="296037" y="394978"/>
                  </a:cubicBezTo>
                  <a:cubicBezTo>
                    <a:pt x="296989" y="395549"/>
                    <a:pt x="298037" y="396121"/>
                    <a:pt x="298609" y="397073"/>
                  </a:cubicBezTo>
                  <a:cubicBezTo>
                    <a:pt x="301276" y="401264"/>
                    <a:pt x="303466" y="406027"/>
                    <a:pt x="306419" y="409837"/>
                  </a:cubicBezTo>
                  <a:cubicBezTo>
                    <a:pt x="308134" y="412028"/>
                    <a:pt x="310991" y="412885"/>
                    <a:pt x="313372" y="414123"/>
                  </a:cubicBezTo>
                  <a:close/>
                  <a:moveTo>
                    <a:pt x="284226" y="298299"/>
                  </a:moveTo>
                  <a:cubicBezTo>
                    <a:pt x="284130" y="296299"/>
                    <a:pt x="283273" y="294203"/>
                    <a:pt x="282511" y="292203"/>
                  </a:cubicBezTo>
                  <a:cubicBezTo>
                    <a:pt x="281940" y="292775"/>
                    <a:pt x="281273" y="293251"/>
                    <a:pt x="280701" y="293822"/>
                  </a:cubicBezTo>
                  <a:cubicBezTo>
                    <a:pt x="281654" y="295346"/>
                    <a:pt x="282607" y="296870"/>
                    <a:pt x="284226" y="298299"/>
                  </a:cubicBezTo>
                  <a:close/>
                  <a:moveTo>
                    <a:pt x="189929" y="406884"/>
                  </a:moveTo>
                  <a:cubicBezTo>
                    <a:pt x="190405" y="407837"/>
                    <a:pt x="192976" y="407360"/>
                    <a:pt x="194500" y="407551"/>
                  </a:cubicBezTo>
                  <a:cubicBezTo>
                    <a:pt x="193453" y="405836"/>
                    <a:pt x="192405" y="404217"/>
                    <a:pt x="191357" y="402503"/>
                  </a:cubicBezTo>
                  <a:cubicBezTo>
                    <a:pt x="190690" y="401550"/>
                    <a:pt x="189833" y="400598"/>
                    <a:pt x="188404" y="399740"/>
                  </a:cubicBezTo>
                  <a:cubicBezTo>
                    <a:pt x="183546" y="404122"/>
                    <a:pt x="188976" y="404789"/>
                    <a:pt x="189929" y="406884"/>
                  </a:cubicBezTo>
                  <a:close/>
                </a:path>
              </a:pathLst>
            </a:custGeom>
            <a:solidFill>
              <a:srgbClr val="FFFFFF"/>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2" name="フリーフォーム: 図形 201">
              <a:extLst>
                <a:ext uri="{FF2B5EF4-FFF2-40B4-BE49-F238E27FC236}">
                  <a16:creationId xmlns:a16="http://schemas.microsoft.com/office/drawing/2014/main" id="{F36C3B57-C42B-6F24-29BB-17ED14BB0559}"/>
                </a:ext>
              </a:extLst>
            </p:cNvPr>
            <p:cNvSpPr/>
            <p:nvPr/>
          </p:nvSpPr>
          <p:spPr>
            <a:xfrm>
              <a:off x="5112464" y="6635180"/>
              <a:ext cx="20764" cy="23035"/>
            </a:xfrm>
            <a:custGeom>
              <a:avLst/>
              <a:gdLst>
                <a:gd name="connsiteX0" fmla="*/ 20764 w 20764"/>
                <a:gd name="connsiteY0" fmla="*/ 21603 h 23035"/>
                <a:gd name="connsiteX1" fmla="*/ 19812 w 20764"/>
                <a:gd name="connsiteY1" fmla="*/ 23031 h 23035"/>
                <a:gd name="connsiteX2" fmla="*/ 12859 w 20764"/>
                <a:gd name="connsiteY2" fmla="*/ 18745 h 23035"/>
                <a:gd name="connsiteX3" fmla="*/ 5049 w 20764"/>
                <a:gd name="connsiteY3" fmla="*/ 5982 h 23035"/>
                <a:gd name="connsiteX4" fmla="*/ 2477 w 20764"/>
                <a:gd name="connsiteY4" fmla="*/ 3886 h 23035"/>
                <a:gd name="connsiteX5" fmla="*/ 0 w 20764"/>
                <a:gd name="connsiteY5" fmla="*/ 2743 h 23035"/>
                <a:gd name="connsiteX6" fmla="*/ 2381 w 20764"/>
                <a:gd name="connsiteY6" fmla="*/ 76 h 23035"/>
                <a:gd name="connsiteX7" fmla="*/ 4572 w 20764"/>
                <a:gd name="connsiteY7" fmla="*/ 933 h 23035"/>
                <a:gd name="connsiteX8" fmla="*/ 14574 w 20764"/>
                <a:gd name="connsiteY8" fmla="*/ 14649 h 23035"/>
                <a:gd name="connsiteX9" fmla="*/ 20764 w 20764"/>
                <a:gd name="connsiteY9" fmla="*/ 21603 h 23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764" h="23035">
                  <a:moveTo>
                    <a:pt x="20764" y="21603"/>
                  </a:moveTo>
                  <a:cubicBezTo>
                    <a:pt x="20764" y="21603"/>
                    <a:pt x="19908" y="23127"/>
                    <a:pt x="19812" y="23031"/>
                  </a:cubicBezTo>
                  <a:cubicBezTo>
                    <a:pt x="17431" y="21698"/>
                    <a:pt x="14574" y="20841"/>
                    <a:pt x="12859" y="18745"/>
                  </a:cubicBezTo>
                  <a:cubicBezTo>
                    <a:pt x="9906" y="14935"/>
                    <a:pt x="7715" y="10268"/>
                    <a:pt x="5049" y="5982"/>
                  </a:cubicBezTo>
                  <a:cubicBezTo>
                    <a:pt x="4477" y="5029"/>
                    <a:pt x="3429" y="4458"/>
                    <a:pt x="2477" y="3886"/>
                  </a:cubicBezTo>
                  <a:cubicBezTo>
                    <a:pt x="1714" y="3410"/>
                    <a:pt x="858" y="3124"/>
                    <a:pt x="0" y="2743"/>
                  </a:cubicBezTo>
                  <a:cubicBezTo>
                    <a:pt x="762" y="1791"/>
                    <a:pt x="1429" y="552"/>
                    <a:pt x="2381" y="76"/>
                  </a:cubicBezTo>
                  <a:cubicBezTo>
                    <a:pt x="2953" y="-210"/>
                    <a:pt x="4096" y="362"/>
                    <a:pt x="4572" y="933"/>
                  </a:cubicBezTo>
                  <a:cubicBezTo>
                    <a:pt x="7811" y="5315"/>
                    <a:pt x="11049" y="9792"/>
                    <a:pt x="14574" y="14649"/>
                  </a:cubicBezTo>
                  <a:cubicBezTo>
                    <a:pt x="16859" y="17221"/>
                    <a:pt x="18860" y="19317"/>
                    <a:pt x="20764" y="21603"/>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3" name="フリーフォーム: 図形 202">
              <a:extLst>
                <a:ext uri="{FF2B5EF4-FFF2-40B4-BE49-F238E27FC236}">
                  <a16:creationId xmlns:a16="http://schemas.microsoft.com/office/drawing/2014/main" id="{2572FEBA-4B49-AF1C-9847-631F1488EDB4}"/>
                </a:ext>
              </a:extLst>
            </p:cNvPr>
            <p:cNvSpPr/>
            <p:nvPr/>
          </p:nvSpPr>
          <p:spPr>
            <a:xfrm>
              <a:off x="5099510" y="6536292"/>
              <a:ext cx="3524" cy="6095"/>
            </a:xfrm>
            <a:custGeom>
              <a:avLst/>
              <a:gdLst>
                <a:gd name="connsiteX0" fmla="*/ 1810 w 3524"/>
                <a:gd name="connsiteY0" fmla="*/ 0 h 6095"/>
                <a:gd name="connsiteX1" fmla="*/ 3524 w 3524"/>
                <a:gd name="connsiteY1" fmla="*/ 6096 h 6095"/>
                <a:gd name="connsiteX2" fmla="*/ 0 w 3524"/>
                <a:gd name="connsiteY2" fmla="*/ 1619 h 6095"/>
                <a:gd name="connsiteX3" fmla="*/ 1810 w 3524"/>
                <a:gd name="connsiteY3" fmla="*/ 0 h 6095"/>
              </a:gdLst>
              <a:ahLst/>
              <a:cxnLst>
                <a:cxn ang="0">
                  <a:pos x="connsiteX0" y="connsiteY0"/>
                </a:cxn>
                <a:cxn ang="0">
                  <a:pos x="connsiteX1" y="connsiteY1"/>
                </a:cxn>
                <a:cxn ang="0">
                  <a:pos x="connsiteX2" y="connsiteY2"/>
                </a:cxn>
                <a:cxn ang="0">
                  <a:pos x="connsiteX3" y="connsiteY3"/>
                </a:cxn>
              </a:cxnLst>
              <a:rect l="l" t="t" r="r" b="b"/>
              <a:pathLst>
                <a:path w="3524" h="6095">
                  <a:moveTo>
                    <a:pt x="1810" y="0"/>
                  </a:moveTo>
                  <a:cubicBezTo>
                    <a:pt x="2572" y="2000"/>
                    <a:pt x="3429" y="4096"/>
                    <a:pt x="3524" y="6096"/>
                  </a:cubicBezTo>
                  <a:cubicBezTo>
                    <a:pt x="1905" y="4572"/>
                    <a:pt x="953" y="3048"/>
                    <a:pt x="0" y="1619"/>
                  </a:cubicBezTo>
                  <a:cubicBezTo>
                    <a:pt x="571" y="1048"/>
                    <a:pt x="1238" y="572"/>
                    <a:pt x="1810" y="0"/>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4" name="フリーフォーム: 図形 203">
              <a:extLst>
                <a:ext uri="{FF2B5EF4-FFF2-40B4-BE49-F238E27FC236}">
                  <a16:creationId xmlns:a16="http://schemas.microsoft.com/office/drawing/2014/main" id="{4EDAB7F0-74B2-BDCA-1680-6F481A7BC86B}"/>
                </a:ext>
              </a:extLst>
            </p:cNvPr>
            <p:cNvSpPr/>
            <p:nvPr/>
          </p:nvSpPr>
          <p:spPr>
            <a:xfrm>
              <a:off x="5005357" y="6643829"/>
              <a:ext cx="8047" cy="7810"/>
            </a:xfrm>
            <a:custGeom>
              <a:avLst/>
              <a:gdLst>
                <a:gd name="connsiteX0" fmla="*/ 8047 w 8047"/>
                <a:gd name="connsiteY0" fmla="*/ 7810 h 7810"/>
                <a:gd name="connsiteX1" fmla="*/ 3475 w 8047"/>
                <a:gd name="connsiteY1" fmla="*/ 7144 h 7810"/>
                <a:gd name="connsiteX2" fmla="*/ 1951 w 8047"/>
                <a:gd name="connsiteY2" fmla="*/ 0 h 7810"/>
                <a:gd name="connsiteX3" fmla="*/ 4904 w 8047"/>
                <a:gd name="connsiteY3" fmla="*/ 2762 h 7810"/>
                <a:gd name="connsiteX4" fmla="*/ 8047 w 8047"/>
                <a:gd name="connsiteY4" fmla="*/ 7810 h 78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047" h="7810">
                  <a:moveTo>
                    <a:pt x="8047" y="7810"/>
                  </a:moveTo>
                  <a:cubicBezTo>
                    <a:pt x="6428" y="7620"/>
                    <a:pt x="3952" y="8096"/>
                    <a:pt x="3475" y="7144"/>
                  </a:cubicBezTo>
                  <a:cubicBezTo>
                    <a:pt x="2523" y="5048"/>
                    <a:pt x="-2811" y="4381"/>
                    <a:pt x="1951" y="0"/>
                  </a:cubicBezTo>
                  <a:cubicBezTo>
                    <a:pt x="3380" y="952"/>
                    <a:pt x="4142" y="1810"/>
                    <a:pt x="4904" y="2762"/>
                  </a:cubicBezTo>
                  <a:cubicBezTo>
                    <a:pt x="6047" y="4381"/>
                    <a:pt x="7000" y="6096"/>
                    <a:pt x="8047" y="7810"/>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205" name="フリーフォーム: 図形 204">
              <a:extLst>
                <a:ext uri="{FF2B5EF4-FFF2-40B4-BE49-F238E27FC236}">
                  <a16:creationId xmlns:a16="http://schemas.microsoft.com/office/drawing/2014/main" id="{B962FF64-7133-1EF7-BB04-084B4BBB28FB}"/>
                </a:ext>
              </a:extLst>
            </p:cNvPr>
            <p:cNvSpPr/>
            <p:nvPr/>
          </p:nvSpPr>
          <p:spPr>
            <a:xfrm>
              <a:off x="4826524" y="6439994"/>
              <a:ext cx="3619" cy="3838"/>
            </a:xfrm>
            <a:custGeom>
              <a:avLst/>
              <a:gdLst>
                <a:gd name="connsiteX0" fmla="*/ 3524 w 3619"/>
                <a:gd name="connsiteY0" fmla="*/ 0 h 3838"/>
                <a:gd name="connsiteX1" fmla="*/ 3334 w 3619"/>
                <a:gd name="connsiteY1" fmla="*/ 3715 h 3838"/>
                <a:gd name="connsiteX2" fmla="*/ 0 w 3619"/>
                <a:gd name="connsiteY2" fmla="*/ 3619 h 3838"/>
                <a:gd name="connsiteX3" fmla="*/ 3620 w 3619"/>
                <a:gd name="connsiteY3" fmla="*/ 0 h 3838"/>
              </a:gdLst>
              <a:ahLst/>
              <a:cxnLst>
                <a:cxn ang="0">
                  <a:pos x="connsiteX0" y="connsiteY0"/>
                </a:cxn>
                <a:cxn ang="0">
                  <a:pos x="connsiteX1" y="connsiteY1"/>
                </a:cxn>
                <a:cxn ang="0">
                  <a:pos x="connsiteX2" y="connsiteY2"/>
                </a:cxn>
                <a:cxn ang="0">
                  <a:pos x="connsiteX3" y="connsiteY3"/>
                </a:cxn>
              </a:cxnLst>
              <a:rect l="l" t="t" r="r" b="b"/>
              <a:pathLst>
                <a:path w="3619" h="3838">
                  <a:moveTo>
                    <a:pt x="3524" y="0"/>
                  </a:moveTo>
                  <a:cubicBezTo>
                    <a:pt x="3524" y="1143"/>
                    <a:pt x="3524" y="2191"/>
                    <a:pt x="3334" y="3715"/>
                  </a:cubicBezTo>
                  <a:cubicBezTo>
                    <a:pt x="2000" y="4001"/>
                    <a:pt x="952" y="3715"/>
                    <a:pt x="0" y="3619"/>
                  </a:cubicBezTo>
                  <a:cubicBezTo>
                    <a:pt x="1238" y="2381"/>
                    <a:pt x="2381" y="1143"/>
                    <a:pt x="3620" y="0"/>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sp>
        <p:nvSpPr>
          <p:cNvPr id="206" name="テキスト ボックス 205">
            <a:extLst>
              <a:ext uri="{FF2B5EF4-FFF2-40B4-BE49-F238E27FC236}">
                <a16:creationId xmlns:a16="http://schemas.microsoft.com/office/drawing/2014/main" id="{A0B290E4-DA43-E728-98CD-857464D78538}"/>
              </a:ext>
            </a:extLst>
          </p:cNvPr>
          <p:cNvSpPr txBox="1"/>
          <p:nvPr/>
        </p:nvSpPr>
        <p:spPr>
          <a:xfrm rot="291316">
            <a:off x="9867946" y="5455571"/>
            <a:ext cx="747679" cy="523220"/>
          </a:xfrm>
          <a:prstGeom prst="rect">
            <a:avLst/>
          </a:prstGeom>
          <a:noFill/>
        </p:spPr>
        <p:txBody>
          <a:bodyPr wrap="square" rtlCol="0">
            <a:spAutoFit/>
          </a:bodyPr>
          <a:lstStyle/>
          <a:p>
            <a:pPr algn="ctr"/>
            <a:r>
              <a:rPr lang="ja-JP" altLang="en-US" sz="1400" dirty="0">
                <a:latin typeface="HG丸ｺﾞｼｯｸM-PRO" panose="020F0600000000000000" pitchFamily="50" charset="-128"/>
                <a:ea typeface="HG丸ｺﾞｼｯｸM-PRO" panose="020F0600000000000000" pitchFamily="50" charset="-128"/>
              </a:rPr>
              <a:t>やす子</a:t>
            </a:r>
            <a:endParaRPr lang="en-US" altLang="ja-JP" sz="1400" dirty="0">
              <a:latin typeface="HG丸ｺﾞｼｯｸM-PRO" panose="020F0600000000000000" pitchFamily="50" charset="-128"/>
              <a:ea typeface="HG丸ｺﾞｼｯｸM-PRO" panose="020F0600000000000000" pitchFamily="50" charset="-128"/>
            </a:endParaRPr>
          </a:p>
          <a:p>
            <a:pPr algn="ctr"/>
            <a:r>
              <a:rPr lang="ja-JP" altLang="en-US" sz="1400" dirty="0">
                <a:latin typeface="HG丸ｺﾞｼｯｸM-PRO" panose="020F0600000000000000" pitchFamily="50" charset="-128"/>
                <a:ea typeface="HG丸ｺﾞｼｯｸM-PRO" panose="020F0600000000000000" pitchFamily="50" charset="-128"/>
              </a:rPr>
              <a:t>ルール</a:t>
            </a:r>
            <a:endParaRPr kumimoji="1" lang="ja-JP" altLang="en-US" sz="1400" dirty="0">
              <a:latin typeface="HG丸ｺﾞｼｯｸM-PRO" panose="020F0600000000000000" pitchFamily="50" charset="-128"/>
              <a:ea typeface="HG丸ｺﾞｼｯｸM-PRO" panose="020F0600000000000000" pitchFamily="50" charset="-128"/>
            </a:endParaRPr>
          </a:p>
        </p:txBody>
      </p:sp>
      <p:sp>
        <p:nvSpPr>
          <p:cNvPr id="207" name="テキスト ボックス 206">
            <a:extLst>
              <a:ext uri="{FF2B5EF4-FFF2-40B4-BE49-F238E27FC236}">
                <a16:creationId xmlns:a16="http://schemas.microsoft.com/office/drawing/2014/main" id="{299F2B78-F880-081C-D36C-29F139A33F95}"/>
              </a:ext>
            </a:extLst>
          </p:cNvPr>
          <p:cNvSpPr txBox="1"/>
          <p:nvPr/>
        </p:nvSpPr>
        <p:spPr>
          <a:xfrm rot="21166021">
            <a:off x="10644972" y="5584351"/>
            <a:ext cx="747679" cy="307777"/>
          </a:xfrm>
          <a:prstGeom prst="rect">
            <a:avLst/>
          </a:prstGeom>
          <a:noFill/>
        </p:spPr>
        <p:txBody>
          <a:bodyPr wrap="square" rtlCol="0">
            <a:spAutoFit/>
          </a:bodyPr>
          <a:lstStyle/>
          <a:p>
            <a:pPr algn="ctr"/>
            <a:r>
              <a:rPr kumimoji="1" lang="ja-JP" altLang="en-US" sz="1400" dirty="0">
                <a:latin typeface="HG丸ｺﾞｼｯｸM-PRO" panose="020F0600000000000000" pitchFamily="50" charset="-128"/>
                <a:ea typeface="HG丸ｺﾞｼｯｸM-PRO" panose="020F0600000000000000" pitchFamily="50" charset="-128"/>
              </a:rPr>
              <a:t>公開</a:t>
            </a:r>
          </a:p>
        </p:txBody>
      </p:sp>
      <p:sp>
        <p:nvSpPr>
          <p:cNvPr id="186" name="矢印: 右 185">
            <a:extLst>
              <a:ext uri="{FF2B5EF4-FFF2-40B4-BE49-F238E27FC236}">
                <a16:creationId xmlns:a16="http://schemas.microsoft.com/office/drawing/2014/main" id="{0CEC7716-4E8F-4340-9DCB-177AB77193EA}"/>
              </a:ext>
            </a:extLst>
          </p:cNvPr>
          <p:cNvSpPr/>
          <p:nvPr/>
        </p:nvSpPr>
        <p:spPr>
          <a:xfrm>
            <a:off x="3143672" y="1551457"/>
            <a:ext cx="289502" cy="293367"/>
          </a:xfrm>
          <a:prstGeom prst="right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b="1"/>
          </a:p>
        </p:txBody>
      </p:sp>
      <p:sp>
        <p:nvSpPr>
          <p:cNvPr id="187" name="正方形/長方形 186">
            <a:extLst>
              <a:ext uri="{FF2B5EF4-FFF2-40B4-BE49-F238E27FC236}">
                <a16:creationId xmlns:a16="http://schemas.microsoft.com/office/drawing/2014/main" id="{86908E62-9111-4541-AB1E-CA6EA08F8022}"/>
              </a:ext>
            </a:extLst>
          </p:cNvPr>
          <p:cNvSpPr/>
          <p:nvPr/>
        </p:nvSpPr>
        <p:spPr>
          <a:xfrm>
            <a:off x="1605965" y="1525425"/>
            <a:ext cx="1681723" cy="369332"/>
          </a:xfrm>
          <a:prstGeom prst="rect">
            <a:avLst/>
          </a:prstGeom>
        </p:spPr>
        <p:txBody>
          <a:bodyPr wrap="square">
            <a:spAutoFit/>
          </a:bodyPr>
          <a:lstStyle/>
          <a:p>
            <a:pPr>
              <a:spcBef>
                <a:spcPts val="1200"/>
              </a:spcBef>
            </a:pPr>
            <a:r>
              <a:rPr lang="ja-JP" altLang="en-US"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本手引き参照</a:t>
            </a:r>
            <a:endParaRPr lang="ja-JP" altLang="en-US" dirty="0">
              <a:latin typeface="游ゴシック" panose="020B0400000000000000" pitchFamily="50" charset="-128"/>
              <a:ea typeface="游ゴシック" panose="020B0400000000000000" pitchFamily="50" charset="-128"/>
            </a:endParaRPr>
          </a:p>
        </p:txBody>
      </p:sp>
      <p:sp>
        <p:nvSpPr>
          <p:cNvPr id="3" name="正方形/長方形 2">
            <a:extLst>
              <a:ext uri="{FF2B5EF4-FFF2-40B4-BE49-F238E27FC236}">
                <a16:creationId xmlns:a16="http://schemas.microsoft.com/office/drawing/2014/main" id="{3C7DD124-0443-4195-BE1F-A8A64813BE1A}"/>
              </a:ext>
            </a:extLst>
          </p:cNvPr>
          <p:cNvSpPr/>
          <p:nvPr/>
        </p:nvSpPr>
        <p:spPr>
          <a:xfrm>
            <a:off x="3385970" y="1510406"/>
            <a:ext cx="4801314" cy="369332"/>
          </a:xfrm>
          <a:prstGeom prst="rect">
            <a:avLst/>
          </a:prstGeom>
        </p:spPr>
        <p:txBody>
          <a:bodyPr wrap="none">
            <a:spAutoFit/>
          </a:bodyPr>
          <a:lstStyle/>
          <a:p>
            <a:r>
              <a:rPr lang="ja-JP" altLang="en-US" dirty="0">
                <a:solidFill>
                  <a:prstClr val="black"/>
                </a:solidFill>
                <a:latin typeface="游ゴシック" panose="020B0400000000000000" pitchFamily="50" charset="-128"/>
                <a:ea typeface="游ゴシック" panose="020B0400000000000000" pitchFamily="50" charset="-128"/>
              </a:rPr>
              <a:t>手引き③何から始めるか？　チェックリスト</a:t>
            </a:r>
            <a:endParaRPr lang="ja-JP" altLang="en-US" dirty="0">
              <a:latin typeface="游ゴシック" panose="020B0400000000000000" pitchFamily="50" charset="-128"/>
              <a:ea typeface="游ゴシック" panose="020B0400000000000000" pitchFamily="50" charset="-128"/>
            </a:endParaRPr>
          </a:p>
        </p:txBody>
      </p:sp>
    </p:spTree>
    <p:extLst>
      <p:ext uri="{BB962C8B-B14F-4D97-AF65-F5344CB8AC3E}">
        <p14:creationId xmlns:p14="http://schemas.microsoft.com/office/powerpoint/2010/main" val="1850098531"/>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正方形/長方形 21"/>
          <p:cNvSpPr/>
          <p:nvPr/>
        </p:nvSpPr>
        <p:spPr>
          <a:xfrm>
            <a:off x="160565" y="1219077"/>
            <a:ext cx="5738477" cy="660500"/>
          </a:xfrm>
          <a:prstGeom prst="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　</a:t>
            </a:r>
            <a:r>
              <a:rPr lang="en-US" altLang="ja-JP"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CQMS</a:t>
            </a:r>
            <a:r>
              <a:rPr lang="ja-JP" altLang="en-US"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は維持と改善を繰り返し行う活動です</a:t>
            </a:r>
            <a:endParaRPr lang="ja-JP" altLang="en-US" dirty="0">
              <a:latin typeface="游ゴシック" panose="020B0400000000000000" pitchFamily="50" charset="-128"/>
              <a:ea typeface="游ゴシック" panose="020B0400000000000000" pitchFamily="50" charset="-128"/>
            </a:endParaRPr>
          </a:p>
        </p:txBody>
      </p:sp>
      <p:sp>
        <p:nvSpPr>
          <p:cNvPr id="5" name="正方形/長方形 4"/>
          <p:cNvSpPr/>
          <p:nvPr/>
        </p:nvSpPr>
        <p:spPr>
          <a:xfrm>
            <a:off x="335360" y="5755349"/>
            <a:ext cx="2736304" cy="19393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正方形/長方形 25"/>
          <p:cNvSpPr/>
          <p:nvPr/>
        </p:nvSpPr>
        <p:spPr>
          <a:xfrm rot="19611224">
            <a:off x="3142063" y="5293957"/>
            <a:ext cx="1578916" cy="14028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楕円 26">
            <a:extLst>
              <a:ext uri="{FF2B5EF4-FFF2-40B4-BE49-F238E27FC236}">
                <a16:creationId xmlns:a16="http://schemas.microsoft.com/office/drawing/2014/main" id="{5DE7B962-5FEE-4817-B6A4-7F20CD1D0070}"/>
              </a:ext>
            </a:extLst>
          </p:cNvPr>
          <p:cNvSpPr/>
          <p:nvPr/>
        </p:nvSpPr>
        <p:spPr>
          <a:xfrm>
            <a:off x="167826" y="5517232"/>
            <a:ext cx="1080120" cy="7920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t>維持</a:t>
            </a:r>
          </a:p>
        </p:txBody>
      </p:sp>
      <p:sp>
        <p:nvSpPr>
          <p:cNvPr id="32" name="右矢印 31"/>
          <p:cNvSpPr/>
          <p:nvPr/>
        </p:nvSpPr>
        <p:spPr>
          <a:xfrm rot="19522924">
            <a:off x="10215741" y="2779739"/>
            <a:ext cx="1891842" cy="389874"/>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9" name="正方形/長方形 38"/>
          <p:cNvSpPr/>
          <p:nvPr/>
        </p:nvSpPr>
        <p:spPr>
          <a:xfrm>
            <a:off x="4693674" y="4776168"/>
            <a:ext cx="2137446" cy="165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0" name="楕円 39">
            <a:extLst>
              <a:ext uri="{FF2B5EF4-FFF2-40B4-BE49-F238E27FC236}">
                <a16:creationId xmlns:a16="http://schemas.microsoft.com/office/drawing/2014/main" id="{5DE7B962-5FEE-4817-B6A4-7F20CD1D0070}"/>
              </a:ext>
            </a:extLst>
          </p:cNvPr>
          <p:cNvSpPr/>
          <p:nvPr/>
        </p:nvSpPr>
        <p:spPr>
          <a:xfrm>
            <a:off x="4340264" y="4365104"/>
            <a:ext cx="1080120" cy="7920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t>維持</a:t>
            </a:r>
          </a:p>
        </p:txBody>
      </p:sp>
      <p:sp>
        <p:nvSpPr>
          <p:cNvPr id="41" name="正方形/長方形 40"/>
          <p:cNvSpPr/>
          <p:nvPr/>
        </p:nvSpPr>
        <p:spPr>
          <a:xfrm rot="19611224">
            <a:off x="6903818" y="3999232"/>
            <a:ext cx="2265762" cy="17145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49" name="正方形/長方形 48"/>
          <p:cNvSpPr/>
          <p:nvPr/>
        </p:nvSpPr>
        <p:spPr>
          <a:xfrm>
            <a:off x="8904312" y="3420024"/>
            <a:ext cx="1584176" cy="165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1" name="楕円 50">
            <a:extLst>
              <a:ext uri="{FF2B5EF4-FFF2-40B4-BE49-F238E27FC236}">
                <a16:creationId xmlns:a16="http://schemas.microsoft.com/office/drawing/2014/main" id="{5DE7B962-5FEE-4817-B6A4-7F20CD1D0070}"/>
              </a:ext>
            </a:extLst>
          </p:cNvPr>
          <p:cNvSpPr/>
          <p:nvPr/>
        </p:nvSpPr>
        <p:spPr>
          <a:xfrm>
            <a:off x="8617889" y="3106480"/>
            <a:ext cx="1080120" cy="7920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t>維持</a:t>
            </a:r>
          </a:p>
        </p:txBody>
      </p:sp>
      <p:pic>
        <p:nvPicPr>
          <p:cNvPr id="20" name="グラフィックス 19">
            <a:extLst>
              <a:ext uri="{FF2B5EF4-FFF2-40B4-BE49-F238E27FC236}">
                <a16:creationId xmlns:a16="http://schemas.microsoft.com/office/drawing/2014/main" id="{44FDC437-B188-5598-3793-2A6EC8342491}"/>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1370468">
            <a:off x="7685185" y="4664866"/>
            <a:ext cx="1340139" cy="1084874"/>
          </a:xfrm>
          <a:prstGeom prst="rect">
            <a:avLst/>
          </a:prstGeom>
        </p:spPr>
      </p:pic>
      <p:pic>
        <p:nvPicPr>
          <p:cNvPr id="25" name="グラフィックス 24">
            <a:extLst>
              <a:ext uri="{FF2B5EF4-FFF2-40B4-BE49-F238E27FC236}">
                <a16:creationId xmlns:a16="http://schemas.microsoft.com/office/drawing/2014/main" id="{1F1DCE66-F319-7F14-F9DD-46E79ED51E23}"/>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3954391" y="5718223"/>
            <a:ext cx="1326832" cy="1074102"/>
          </a:xfrm>
          <a:prstGeom prst="rect">
            <a:avLst/>
          </a:prstGeom>
        </p:spPr>
      </p:pic>
      <p:pic>
        <p:nvPicPr>
          <p:cNvPr id="59" name="グラフィックス 58">
            <a:extLst>
              <a:ext uri="{FF2B5EF4-FFF2-40B4-BE49-F238E27FC236}">
                <a16:creationId xmlns:a16="http://schemas.microsoft.com/office/drawing/2014/main" id="{663A8D85-B08C-BD8C-F0B7-14E40DEEAA8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1278926">
            <a:off x="11150303" y="3659714"/>
            <a:ext cx="941796" cy="762406"/>
          </a:xfrm>
          <a:prstGeom prst="rect">
            <a:avLst/>
          </a:prstGeom>
        </p:spPr>
      </p:pic>
      <p:sp>
        <p:nvSpPr>
          <p:cNvPr id="233" name="フリーフォーム: 図形 232">
            <a:extLst>
              <a:ext uri="{FF2B5EF4-FFF2-40B4-BE49-F238E27FC236}">
                <a16:creationId xmlns:a16="http://schemas.microsoft.com/office/drawing/2014/main" id="{0687CC54-CE13-2D7C-744F-35DA9B3FBEC3}"/>
              </a:ext>
            </a:extLst>
          </p:cNvPr>
          <p:cNvSpPr/>
          <p:nvPr/>
        </p:nvSpPr>
        <p:spPr>
          <a:xfrm>
            <a:off x="10105460" y="1977565"/>
            <a:ext cx="53621" cy="49759"/>
          </a:xfrm>
          <a:custGeom>
            <a:avLst/>
            <a:gdLst>
              <a:gd name="connsiteX0" fmla="*/ 30051 w 53621"/>
              <a:gd name="connsiteY0" fmla="*/ 1802 h 49759"/>
              <a:gd name="connsiteX1" fmla="*/ 31287 w 53621"/>
              <a:gd name="connsiteY1" fmla="*/ 565 h 49759"/>
              <a:gd name="connsiteX2" fmla="*/ 29556 w 53621"/>
              <a:gd name="connsiteY2" fmla="*/ 565 h 49759"/>
              <a:gd name="connsiteX3" fmla="*/ 29556 w 53621"/>
              <a:gd name="connsiteY3" fmla="*/ -424 h 49759"/>
              <a:gd name="connsiteX4" fmla="*/ 31411 w 53621"/>
              <a:gd name="connsiteY4" fmla="*/ -424 h 49759"/>
              <a:gd name="connsiteX5" fmla="*/ 33884 w 53621"/>
              <a:gd name="connsiteY5" fmla="*/ -424 h 49759"/>
              <a:gd name="connsiteX6" fmla="*/ 35121 w 53621"/>
              <a:gd name="connsiteY6" fmla="*/ 318 h 49759"/>
              <a:gd name="connsiteX7" fmla="*/ 36976 w 53621"/>
              <a:gd name="connsiteY7" fmla="*/ 2791 h 49759"/>
              <a:gd name="connsiteX8" fmla="*/ 47363 w 53621"/>
              <a:gd name="connsiteY8" fmla="*/ 10953 h 49759"/>
              <a:gd name="connsiteX9" fmla="*/ 47363 w 53621"/>
              <a:gd name="connsiteY9" fmla="*/ 11695 h 49759"/>
              <a:gd name="connsiteX10" fmla="*/ 51815 w 53621"/>
              <a:gd name="connsiteY10" fmla="*/ 20846 h 49759"/>
              <a:gd name="connsiteX11" fmla="*/ 52928 w 53621"/>
              <a:gd name="connsiteY11" fmla="*/ 30243 h 49759"/>
              <a:gd name="connsiteX12" fmla="*/ 52928 w 53621"/>
              <a:gd name="connsiteY12" fmla="*/ 33830 h 49759"/>
              <a:gd name="connsiteX13" fmla="*/ 46126 w 53621"/>
              <a:gd name="connsiteY13" fmla="*/ 47927 h 49759"/>
              <a:gd name="connsiteX14" fmla="*/ 40920 w 53621"/>
              <a:gd name="connsiteY14" fmla="*/ 48533 h 49759"/>
              <a:gd name="connsiteX15" fmla="*/ 40315 w 53621"/>
              <a:gd name="connsiteY15" fmla="*/ 47927 h 49759"/>
              <a:gd name="connsiteX16" fmla="*/ 39325 w 53621"/>
              <a:gd name="connsiteY16" fmla="*/ 47061 h 49759"/>
              <a:gd name="connsiteX17" fmla="*/ 38583 w 53621"/>
              <a:gd name="connsiteY17" fmla="*/ 41002 h 49759"/>
              <a:gd name="connsiteX18" fmla="*/ 42911 w 53621"/>
              <a:gd name="connsiteY18" fmla="*/ 32717 h 49759"/>
              <a:gd name="connsiteX19" fmla="*/ 37347 w 53621"/>
              <a:gd name="connsiteY19" fmla="*/ 22577 h 49759"/>
              <a:gd name="connsiteX20" fmla="*/ 26712 w 53621"/>
              <a:gd name="connsiteY20" fmla="*/ 22577 h 49759"/>
              <a:gd name="connsiteX21" fmla="*/ 15335 w 53621"/>
              <a:gd name="connsiteY21" fmla="*/ 32222 h 49759"/>
              <a:gd name="connsiteX22" fmla="*/ 12862 w 53621"/>
              <a:gd name="connsiteY22" fmla="*/ 38776 h 49759"/>
              <a:gd name="connsiteX23" fmla="*/ 10513 w 53621"/>
              <a:gd name="connsiteY23" fmla="*/ 40754 h 49759"/>
              <a:gd name="connsiteX24" fmla="*/ 6679 w 53621"/>
              <a:gd name="connsiteY24" fmla="*/ 41496 h 49759"/>
              <a:gd name="connsiteX25" fmla="*/ 991 w 53621"/>
              <a:gd name="connsiteY25" fmla="*/ 42362 h 49759"/>
              <a:gd name="connsiteX26" fmla="*/ -246 w 53621"/>
              <a:gd name="connsiteY26" fmla="*/ 41249 h 49759"/>
              <a:gd name="connsiteX27" fmla="*/ 2598 w 53621"/>
              <a:gd name="connsiteY27" fmla="*/ 30491 h 49759"/>
              <a:gd name="connsiteX28" fmla="*/ 8410 w 53621"/>
              <a:gd name="connsiteY28" fmla="*/ 19362 h 49759"/>
              <a:gd name="connsiteX29" fmla="*/ 11873 w 53621"/>
              <a:gd name="connsiteY29" fmla="*/ 13550 h 49759"/>
              <a:gd name="connsiteX30" fmla="*/ 11007 w 53621"/>
              <a:gd name="connsiteY30" fmla="*/ 12560 h 49759"/>
              <a:gd name="connsiteX31" fmla="*/ 9276 w 53621"/>
              <a:gd name="connsiteY31" fmla="*/ 12560 h 49759"/>
              <a:gd name="connsiteX32" fmla="*/ 10884 w 53621"/>
              <a:gd name="connsiteY32" fmla="*/ 11695 h 49759"/>
              <a:gd name="connsiteX33" fmla="*/ 13480 w 53621"/>
              <a:gd name="connsiteY33" fmla="*/ 11695 h 49759"/>
              <a:gd name="connsiteX34" fmla="*/ 15335 w 53621"/>
              <a:gd name="connsiteY34" fmla="*/ 10705 h 49759"/>
              <a:gd name="connsiteX35" fmla="*/ 13728 w 53621"/>
              <a:gd name="connsiteY35" fmla="*/ 9593 h 49759"/>
              <a:gd name="connsiteX36" fmla="*/ 12986 w 53621"/>
              <a:gd name="connsiteY36" fmla="*/ 8727 h 49759"/>
              <a:gd name="connsiteX37" fmla="*/ 14717 w 53621"/>
              <a:gd name="connsiteY37" fmla="*/ 8727 h 49759"/>
              <a:gd name="connsiteX38" fmla="*/ 18427 w 53621"/>
              <a:gd name="connsiteY38" fmla="*/ 8727 h 49759"/>
              <a:gd name="connsiteX39" fmla="*/ 30051 w 53621"/>
              <a:gd name="connsiteY39" fmla="*/ 1802 h 49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3621" h="49759">
                <a:moveTo>
                  <a:pt x="30051" y="1802"/>
                </a:moveTo>
                <a:cubicBezTo>
                  <a:pt x="30051" y="1802"/>
                  <a:pt x="30793" y="1060"/>
                  <a:pt x="31287" y="565"/>
                </a:cubicBezTo>
                <a:cubicBezTo>
                  <a:pt x="30719" y="380"/>
                  <a:pt x="30125" y="380"/>
                  <a:pt x="29556" y="565"/>
                </a:cubicBezTo>
                <a:cubicBezTo>
                  <a:pt x="29605" y="244"/>
                  <a:pt x="29605" y="-102"/>
                  <a:pt x="29556" y="-424"/>
                </a:cubicBezTo>
                <a:lnTo>
                  <a:pt x="31411" y="-424"/>
                </a:lnTo>
                <a:cubicBezTo>
                  <a:pt x="32215" y="-189"/>
                  <a:pt x="33080" y="-189"/>
                  <a:pt x="33884" y="-424"/>
                </a:cubicBezTo>
                <a:cubicBezTo>
                  <a:pt x="33884" y="-424"/>
                  <a:pt x="34750" y="-424"/>
                  <a:pt x="35121" y="318"/>
                </a:cubicBezTo>
                <a:cubicBezTo>
                  <a:pt x="33389" y="2420"/>
                  <a:pt x="35986" y="2544"/>
                  <a:pt x="36976" y="2791"/>
                </a:cubicBezTo>
                <a:cubicBezTo>
                  <a:pt x="41539" y="3694"/>
                  <a:pt x="45397" y="6736"/>
                  <a:pt x="47363" y="10953"/>
                </a:cubicBezTo>
                <a:cubicBezTo>
                  <a:pt x="47363" y="10953"/>
                  <a:pt x="47363" y="11571"/>
                  <a:pt x="47363" y="11695"/>
                </a:cubicBezTo>
                <a:cubicBezTo>
                  <a:pt x="49898" y="14106"/>
                  <a:pt x="51481" y="17358"/>
                  <a:pt x="51815" y="20846"/>
                </a:cubicBezTo>
                <a:cubicBezTo>
                  <a:pt x="52853" y="23863"/>
                  <a:pt x="53237" y="27065"/>
                  <a:pt x="52928" y="30243"/>
                </a:cubicBezTo>
                <a:cubicBezTo>
                  <a:pt x="52928" y="31357"/>
                  <a:pt x="53917" y="32222"/>
                  <a:pt x="52928" y="33830"/>
                </a:cubicBezTo>
                <a:cubicBezTo>
                  <a:pt x="51530" y="38900"/>
                  <a:pt x="49218" y="43673"/>
                  <a:pt x="46126" y="47927"/>
                </a:cubicBezTo>
                <a:cubicBezTo>
                  <a:pt x="44853" y="49535"/>
                  <a:pt x="42515" y="49806"/>
                  <a:pt x="40920" y="48533"/>
                </a:cubicBezTo>
                <a:cubicBezTo>
                  <a:pt x="40698" y="48347"/>
                  <a:pt x="40487" y="48150"/>
                  <a:pt x="40315" y="47927"/>
                </a:cubicBezTo>
                <a:lnTo>
                  <a:pt x="39325" y="47061"/>
                </a:lnTo>
                <a:cubicBezTo>
                  <a:pt x="36110" y="44341"/>
                  <a:pt x="36357" y="44464"/>
                  <a:pt x="38583" y="41002"/>
                </a:cubicBezTo>
                <a:cubicBezTo>
                  <a:pt x="40315" y="38405"/>
                  <a:pt x="41761" y="35623"/>
                  <a:pt x="42911" y="32717"/>
                </a:cubicBezTo>
                <a:cubicBezTo>
                  <a:pt x="43863" y="28426"/>
                  <a:pt x="41477" y="24085"/>
                  <a:pt x="37347" y="22577"/>
                </a:cubicBezTo>
                <a:cubicBezTo>
                  <a:pt x="34094" y="20536"/>
                  <a:pt x="29964" y="20536"/>
                  <a:pt x="26712" y="22577"/>
                </a:cubicBezTo>
                <a:cubicBezTo>
                  <a:pt x="22186" y="24803"/>
                  <a:pt x="18278" y="28116"/>
                  <a:pt x="15335" y="32222"/>
                </a:cubicBezTo>
                <a:cubicBezTo>
                  <a:pt x="13765" y="34052"/>
                  <a:pt x="12887" y="36365"/>
                  <a:pt x="12862" y="38776"/>
                </a:cubicBezTo>
                <a:cubicBezTo>
                  <a:pt x="12862" y="40507"/>
                  <a:pt x="12862" y="40754"/>
                  <a:pt x="10513" y="40754"/>
                </a:cubicBezTo>
                <a:cubicBezTo>
                  <a:pt x="8163" y="40754"/>
                  <a:pt x="8039" y="41373"/>
                  <a:pt x="6679" y="41496"/>
                </a:cubicBezTo>
                <a:cubicBezTo>
                  <a:pt x="5319" y="41620"/>
                  <a:pt x="2722" y="40754"/>
                  <a:pt x="991" y="42362"/>
                </a:cubicBezTo>
                <a:cubicBezTo>
                  <a:pt x="991" y="42362"/>
                  <a:pt x="-369" y="41496"/>
                  <a:pt x="-246" y="41249"/>
                </a:cubicBezTo>
                <a:cubicBezTo>
                  <a:pt x="459" y="37601"/>
                  <a:pt x="1399" y="34003"/>
                  <a:pt x="2598" y="30491"/>
                </a:cubicBezTo>
                <a:cubicBezTo>
                  <a:pt x="4206" y="26658"/>
                  <a:pt x="6432" y="23071"/>
                  <a:pt x="8410" y="19362"/>
                </a:cubicBezTo>
                <a:lnTo>
                  <a:pt x="11873" y="13550"/>
                </a:lnTo>
                <a:cubicBezTo>
                  <a:pt x="11873" y="13550"/>
                  <a:pt x="11873" y="12684"/>
                  <a:pt x="11007" y="12560"/>
                </a:cubicBezTo>
                <a:cubicBezTo>
                  <a:pt x="10426" y="12486"/>
                  <a:pt x="9845" y="12486"/>
                  <a:pt x="9276" y="12560"/>
                </a:cubicBezTo>
                <a:lnTo>
                  <a:pt x="10884" y="11695"/>
                </a:lnTo>
                <a:lnTo>
                  <a:pt x="13480" y="11695"/>
                </a:lnTo>
                <a:lnTo>
                  <a:pt x="15335" y="10705"/>
                </a:lnTo>
                <a:lnTo>
                  <a:pt x="13728" y="9593"/>
                </a:lnTo>
                <a:lnTo>
                  <a:pt x="12986" y="8727"/>
                </a:lnTo>
                <a:cubicBezTo>
                  <a:pt x="12986" y="8727"/>
                  <a:pt x="14346" y="8727"/>
                  <a:pt x="14717" y="8727"/>
                </a:cubicBezTo>
                <a:cubicBezTo>
                  <a:pt x="15088" y="8727"/>
                  <a:pt x="17314" y="9716"/>
                  <a:pt x="18427" y="8727"/>
                </a:cubicBezTo>
                <a:cubicBezTo>
                  <a:pt x="21630" y="5450"/>
                  <a:pt x="25636" y="3063"/>
                  <a:pt x="30051" y="1802"/>
                </a:cubicBezTo>
                <a:close/>
              </a:path>
            </a:pathLst>
          </a:custGeom>
          <a:solidFill>
            <a:srgbClr val="FFFFFF"/>
          </a:solidFill>
          <a:ln w="12287" cap="flat">
            <a:noFill/>
            <a:prstDash val="solid"/>
            <a:miter/>
          </a:ln>
        </p:spPr>
        <p:txBody>
          <a:bodyPr rtlCol="0" anchor="ctr"/>
          <a:lstStyle/>
          <a:p>
            <a:endParaRPr lang="ja-JP" altLang="en-US"/>
          </a:p>
        </p:txBody>
      </p:sp>
      <p:sp>
        <p:nvSpPr>
          <p:cNvPr id="234" name="フリーフォーム: 図形 233">
            <a:extLst>
              <a:ext uri="{FF2B5EF4-FFF2-40B4-BE49-F238E27FC236}">
                <a16:creationId xmlns:a16="http://schemas.microsoft.com/office/drawing/2014/main" id="{13759F46-F59F-72F3-D6A2-0B0DCB8D35B4}"/>
              </a:ext>
            </a:extLst>
          </p:cNvPr>
          <p:cNvSpPr/>
          <p:nvPr/>
        </p:nvSpPr>
        <p:spPr>
          <a:xfrm>
            <a:off x="10096794" y="1949247"/>
            <a:ext cx="104551" cy="85711"/>
          </a:xfrm>
          <a:custGeom>
            <a:avLst/>
            <a:gdLst>
              <a:gd name="connsiteX0" fmla="*/ 36737 w 104551"/>
              <a:gd name="connsiteY0" fmla="*/ -424 h 85711"/>
              <a:gd name="connsiteX1" fmla="*/ 40447 w 104551"/>
              <a:gd name="connsiteY1" fmla="*/ 1060 h 85711"/>
              <a:gd name="connsiteX2" fmla="*/ 45641 w 104551"/>
              <a:gd name="connsiteY2" fmla="*/ 1926 h 85711"/>
              <a:gd name="connsiteX3" fmla="*/ 58007 w 104551"/>
              <a:gd name="connsiteY3" fmla="*/ 5141 h 85711"/>
              <a:gd name="connsiteX4" fmla="*/ 69631 w 104551"/>
              <a:gd name="connsiteY4" fmla="*/ 9469 h 85711"/>
              <a:gd name="connsiteX5" fmla="*/ 77545 w 104551"/>
              <a:gd name="connsiteY5" fmla="*/ 13673 h 85711"/>
              <a:gd name="connsiteX6" fmla="*/ 78163 w 104551"/>
              <a:gd name="connsiteY6" fmla="*/ 13673 h 85711"/>
              <a:gd name="connsiteX7" fmla="*/ 88303 w 104551"/>
              <a:gd name="connsiteY7" fmla="*/ 21093 h 85711"/>
              <a:gd name="connsiteX8" fmla="*/ 95475 w 104551"/>
              <a:gd name="connsiteY8" fmla="*/ 29625 h 85711"/>
              <a:gd name="connsiteX9" fmla="*/ 101040 w 104551"/>
              <a:gd name="connsiteY9" fmla="*/ 34943 h 85711"/>
              <a:gd name="connsiteX10" fmla="*/ 103266 w 104551"/>
              <a:gd name="connsiteY10" fmla="*/ 39147 h 85711"/>
              <a:gd name="connsiteX11" fmla="*/ 104132 w 104551"/>
              <a:gd name="connsiteY11" fmla="*/ 40878 h 85711"/>
              <a:gd name="connsiteX12" fmla="*/ 103513 w 104551"/>
              <a:gd name="connsiteY12" fmla="*/ 40878 h 85711"/>
              <a:gd name="connsiteX13" fmla="*/ 103513 w 104551"/>
              <a:gd name="connsiteY13" fmla="*/ 39765 h 85711"/>
              <a:gd name="connsiteX14" fmla="*/ 101411 w 104551"/>
              <a:gd name="connsiteY14" fmla="*/ 36303 h 85711"/>
              <a:gd name="connsiteX15" fmla="*/ 100051 w 104551"/>
              <a:gd name="connsiteY15" fmla="*/ 35314 h 85711"/>
              <a:gd name="connsiteX16" fmla="*/ 100051 w 104551"/>
              <a:gd name="connsiteY16" fmla="*/ 36921 h 85711"/>
              <a:gd name="connsiteX17" fmla="*/ 102895 w 104551"/>
              <a:gd name="connsiteY17" fmla="*/ 46566 h 85711"/>
              <a:gd name="connsiteX18" fmla="*/ 103761 w 104551"/>
              <a:gd name="connsiteY18" fmla="*/ 58932 h 85711"/>
              <a:gd name="connsiteX19" fmla="*/ 102895 w 104551"/>
              <a:gd name="connsiteY19" fmla="*/ 63137 h 85711"/>
              <a:gd name="connsiteX20" fmla="*/ 94857 w 104551"/>
              <a:gd name="connsiteY20" fmla="*/ 75503 h 85711"/>
              <a:gd name="connsiteX21" fmla="*/ 86696 w 104551"/>
              <a:gd name="connsiteY21" fmla="*/ 81067 h 85711"/>
              <a:gd name="connsiteX22" fmla="*/ 86696 w 104551"/>
              <a:gd name="connsiteY22" fmla="*/ 81067 h 85711"/>
              <a:gd name="connsiteX23" fmla="*/ 71238 w 104551"/>
              <a:gd name="connsiteY23" fmla="*/ 85148 h 85711"/>
              <a:gd name="connsiteX24" fmla="*/ 62335 w 104551"/>
              <a:gd name="connsiteY24" fmla="*/ 85148 h 85711"/>
              <a:gd name="connsiteX25" fmla="*/ 59367 w 104551"/>
              <a:gd name="connsiteY25" fmla="*/ 84406 h 85711"/>
              <a:gd name="connsiteX26" fmla="*/ 59367 w 104551"/>
              <a:gd name="connsiteY26" fmla="*/ 81315 h 85711"/>
              <a:gd name="connsiteX27" fmla="*/ 68394 w 104551"/>
              <a:gd name="connsiteY27" fmla="*/ 67589 h 85711"/>
              <a:gd name="connsiteX28" fmla="*/ 69384 w 104551"/>
              <a:gd name="connsiteY28" fmla="*/ 60788 h 85711"/>
              <a:gd name="connsiteX29" fmla="*/ 69384 w 104551"/>
              <a:gd name="connsiteY29" fmla="*/ 53986 h 85711"/>
              <a:gd name="connsiteX30" fmla="*/ 68394 w 104551"/>
              <a:gd name="connsiteY30" fmla="*/ 46319 h 85711"/>
              <a:gd name="connsiteX31" fmla="*/ 65674 w 104551"/>
              <a:gd name="connsiteY31" fmla="*/ 38652 h 85711"/>
              <a:gd name="connsiteX32" fmla="*/ 52442 w 104551"/>
              <a:gd name="connsiteY32" fmla="*/ 25050 h 85711"/>
              <a:gd name="connsiteX33" fmla="*/ 50711 w 104551"/>
              <a:gd name="connsiteY33" fmla="*/ 25050 h 85711"/>
              <a:gd name="connsiteX34" fmla="*/ 39087 w 104551"/>
              <a:gd name="connsiteY34" fmla="*/ 23690 h 85711"/>
              <a:gd name="connsiteX35" fmla="*/ 31049 w 104551"/>
              <a:gd name="connsiteY35" fmla="*/ 26039 h 85711"/>
              <a:gd name="connsiteX36" fmla="*/ 15839 w 104551"/>
              <a:gd name="connsiteY36" fmla="*/ 38405 h 85711"/>
              <a:gd name="connsiteX37" fmla="*/ 14850 w 104551"/>
              <a:gd name="connsiteY37" fmla="*/ 40136 h 85711"/>
              <a:gd name="connsiteX38" fmla="*/ 7801 w 104551"/>
              <a:gd name="connsiteY38" fmla="*/ 52502 h 85711"/>
              <a:gd name="connsiteX39" fmla="*/ 7801 w 104551"/>
              <a:gd name="connsiteY39" fmla="*/ 53986 h 85711"/>
              <a:gd name="connsiteX40" fmla="*/ 6194 w 104551"/>
              <a:gd name="connsiteY40" fmla="*/ 57943 h 85711"/>
              <a:gd name="connsiteX41" fmla="*/ 3968 w 104551"/>
              <a:gd name="connsiteY41" fmla="*/ 64992 h 85711"/>
              <a:gd name="connsiteX42" fmla="*/ 3968 w 104551"/>
              <a:gd name="connsiteY42" fmla="*/ 67465 h 85711"/>
              <a:gd name="connsiteX43" fmla="*/ 2236 w 104551"/>
              <a:gd name="connsiteY43" fmla="*/ 70927 h 85711"/>
              <a:gd name="connsiteX44" fmla="*/ 1124 w 104551"/>
              <a:gd name="connsiteY44" fmla="*/ 70927 h 85711"/>
              <a:gd name="connsiteX45" fmla="*/ 134 w 104551"/>
              <a:gd name="connsiteY45" fmla="*/ 66600 h 85711"/>
              <a:gd name="connsiteX46" fmla="*/ 2113 w 104551"/>
              <a:gd name="connsiteY46" fmla="*/ 58438 h 85711"/>
              <a:gd name="connsiteX47" fmla="*/ 3473 w 104551"/>
              <a:gd name="connsiteY47" fmla="*/ 57325 h 85711"/>
              <a:gd name="connsiteX48" fmla="*/ 4586 w 104551"/>
              <a:gd name="connsiteY48" fmla="*/ 55965 h 85711"/>
              <a:gd name="connsiteX49" fmla="*/ 2608 w 104551"/>
              <a:gd name="connsiteY49" fmla="*/ 55965 h 85711"/>
              <a:gd name="connsiteX50" fmla="*/ 1247 w 104551"/>
              <a:gd name="connsiteY50" fmla="*/ 55965 h 85711"/>
              <a:gd name="connsiteX51" fmla="*/ 258 w 104551"/>
              <a:gd name="connsiteY51" fmla="*/ 55965 h 85711"/>
              <a:gd name="connsiteX52" fmla="*/ 1000 w 104551"/>
              <a:gd name="connsiteY52" fmla="*/ 55965 h 85711"/>
              <a:gd name="connsiteX53" fmla="*/ 6070 w 104551"/>
              <a:gd name="connsiteY53" fmla="*/ 47432 h 85711"/>
              <a:gd name="connsiteX54" fmla="*/ 7554 w 104551"/>
              <a:gd name="connsiteY54" fmla="*/ 36550 h 85711"/>
              <a:gd name="connsiteX55" fmla="*/ 7554 w 104551"/>
              <a:gd name="connsiteY55" fmla="*/ 29502 h 85711"/>
              <a:gd name="connsiteX56" fmla="*/ 7554 w 104551"/>
              <a:gd name="connsiteY56" fmla="*/ 21835 h 85711"/>
              <a:gd name="connsiteX57" fmla="*/ 8419 w 104551"/>
              <a:gd name="connsiteY57" fmla="*/ 20104 h 85711"/>
              <a:gd name="connsiteX58" fmla="*/ 6935 w 104551"/>
              <a:gd name="connsiteY58" fmla="*/ 16394 h 85711"/>
              <a:gd name="connsiteX59" fmla="*/ 11511 w 104551"/>
              <a:gd name="connsiteY59" fmla="*/ 14910 h 85711"/>
              <a:gd name="connsiteX60" fmla="*/ 20785 w 104551"/>
              <a:gd name="connsiteY60" fmla="*/ 6006 h 85711"/>
              <a:gd name="connsiteX61" fmla="*/ 23259 w 104551"/>
              <a:gd name="connsiteY61" fmla="*/ 5264 h 85711"/>
              <a:gd name="connsiteX62" fmla="*/ 23259 w 104551"/>
              <a:gd name="connsiteY62" fmla="*/ 3039 h 85711"/>
              <a:gd name="connsiteX63" fmla="*/ 22269 w 104551"/>
              <a:gd name="connsiteY63" fmla="*/ 3781 h 85711"/>
              <a:gd name="connsiteX64" fmla="*/ 22269 w 104551"/>
              <a:gd name="connsiteY64" fmla="*/ 3039 h 85711"/>
              <a:gd name="connsiteX65" fmla="*/ 25361 w 104551"/>
              <a:gd name="connsiteY65" fmla="*/ 3039 h 85711"/>
              <a:gd name="connsiteX66" fmla="*/ 28576 w 104551"/>
              <a:gd name="connsiteY66" fmla="*/ 4151 h 85711"/>
              <a:gd name="connsiteX67" fmla="*/ 37108 w 104551"/>
              <a:gd name="connsiteY67" fmla="*/ 194 h 8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Lst>
            <a:rect l="l" t="t" r="r" b="b"/>
            <a:pathLst>
              <a:path w="104551" h="85711">
                <a:moveTo>
                  <a:pt x="36737" y="-424"/>
                </a:moveTo>
                <a:cubicBezTo>
                  <a:pt x="36737" y="1555"/>
                  <a:pt x="39211" y="566"/>
                  <a:pt x="40447" y="1060"/>
                </a:cubicBezTo>
                <a:cubicBezTo>
                  <a:pt x="42141" y="1542"/>
                  <a:pt x="43885" y="1827"/>
                  <a:pt x="45641" y="1926"/>
                </a:cubicBezTo>
                <a:cubicBezTo>
                  <a:pt x="49944" y="2148"/>
                  <a:pt x="54149" y="3236"/>
                  <a:pt x="58007" y="5141"/>
                </a:cubicBezTo>
                <a:cubicBezTo>
                  <a:pt x="61717" y="6996"/>
                  <a:pt x="65797" y="7985"/>
                  <a:pt x="69631" y="9469"/>
                </a:cubicBezTo>
                <a:cubicBezTo>
                  <a:pt x="73464" y="10953"/>
                  <a:pt x="75814" y="10953"/>
                  <a:pt x="77545" y="13673"/>
                </a:cubicBezTo>
                <a:cubicBezTo>
                  <a:pt x="77743" y="13747"/>
                  <a:pt x="77965" y="13747"/>
                  <a:pt x="78163" y="13673"/>
                </a:cubicBezTo>
                <a:cubicBezTo>
                  <a:pt x="82170" y="15157"/>
                  <a:pt x="85682" y="17717"/>
                  <a:pt x="88303" y="21093"/>
                </a:cubicBezTo>
                <a:cubicBezTo>
                  <a:pt x="91024" y="23566"/>
                  <a:pt x="94733" y="25297"/>
                  <a:pt x="95475" y="29625"/>
                </a:cubicBezTo>
                <a:cubicBezTo>
                  <a:pt x="95475" y="31604"/>
                  <a:pt x="99433" y="32964"/>
                  <a:pt x="101040" y="34943"/>
                </a:cubicBezTo>
                <a:cubicBezTo>
                  <a:pt x="102648" y="36921"/>
                  <a:pt x="105986" y="36427"/>
                  <a:pt x="103266" y="39147"/>
                </a:cubicBezTo>
                <a:lnTo>
                  <a:pt x="104132" y="40878"/>
                </a:lnTo>
                <a:lnTo>
                  <a:pt x="103513" y="40878"/>
                </a:lnTo>
                <a:cubicBezTo>
                  <a:pt x="103575" y="40507"/>
                  <a:pt x="103575" y="40136"/>
                  <a:pt x="103513" y="39765"/>
                </a:cubicBezTo>
                <a:cubicBezTo>
                  <a:pt x="102920" y="38541"/>
                  <a:pt x="102215" y="37391"/>
                  <a:pt x="101411" y="36303"/>
                </a:cubicBezTo>
                <a:lnTo>
                  <a:pt x="100051" y="35314"/>
                </a:lnTo>
                <a:cubicBezTo>
                  <a:pt x="99939" y="35846"/>
                  <a:pt x="99939" y="36389"/>
                  <a:pt x="100051" y="36921"/>
                </a:cubicBezTo>
                <a:cubicBezTo>
                  <a:pt x="101225" y="40062"/>
                  <a:pt x="102178" y="43290"/>
                  <a:pt x="102895" y="46566"/>
                </a:cubicBezTo>
                <a:cubicBezTo>
                  <a:pt x="103501" y="50660"/>
                  <a:pt x="103785" y="54790"/>
                  <a:pt x="103761" y="58932"/>
                </a:cubicBezTo>
                <a:cubicBezTo>
                  <a:pt x="103761" y="60293"/>
                  <a:pt x="102895" y="61653"/>
                  <a:pt x="102895" y="63137"/>
                </a:cubicBezTo>
                <a:cubicBezTo>
                  <a:pt x="102895" y="68825"/>
                  <a:pt x="99062" y="72535"/>
                  <a:pt x="94857" y="75503"/>
                </a:cubicBezTo>
                <a:cubicBezTo>
                  <a:pt x="90653" y="78471"/>
                  <a:pt x="88427" y="77976"/>
                  <a:pt x="86696" y="81067"/>
                </a:cubicBezTo>
                <a:lnTo>
                  <a:pt x="86696" y="81067"/>
                </a:lnTo>
                <a:cubicBezTo>
                  <a:pt x="81688" y="82922"/>
                  <a:pt x="76506" y="84283"/>
                  <a:pt x="71238" y="85148"/>
                </a:cubicBezTo>
                <a:cubicBezTo>
                  <a:pt x="68271" y="85334"/>
                  <a:pt x="65303" y="85334"/>
                  <a:pt x="62335" y="85148"/>
                </a:cubicBezTo>
                <a:cubicBezTo>
                  <a:pt x="61296" y="85148"/>
                  <a:pt x="60282" y="84901"/>
                  <a:pt x="59367" y="84406"/>
                </a:cubicBezTo>
                <a:cubicBezTo>
                  <a:pt x="58007" y="83541"/>
                  <a:pt x="57018" y="82551"/>
                  <a:pt x="59367" y="81315"/>
                </a:cubicBezTo>
                <a:cubicBezTo>
                  <a:pt x="64684" y="77976"/>
                  <a:pt x="65921" y="72412"/>
                  <a:pt x="68394" y="67589"/>
                </a:cubicBezTo>
                <a:cubicBezTo>
                  <a:pt x="69161" y="65412"/>
                  <a:pt x="69495" y="63100"/>
                  <a:pt x="69384" y="60788"/>
                </a:cubicBezTo>
                <a:cubicBezTo>
                  <a:pt x="69384" y="58561"/>
                  <a:pt x="71980" y="56336"/>
                  <a:pt x="69384" y="53986"/>
                </a:cubicBezTo>
                <a:cubicBezTo>
                  <a:pt x="71362" y="51266"/>
                  <a:pt x="68271" y="49040"/>
                  <a:pt x="68394" y="46319"/>
                </a:cubicBezTo>
                <a:cubicBezTo>
                  <a:pt x="68221" y="43562"/>
                  <a:pt x="67281" y="40903"/>
                  <a:pt x="65674" y="38652"/>
                </a:cubicBezTo>
                <a:cubicBezTo>
                  <a:pt x="63114" y="32630"/>
                  <a:pt x="58403" y="27770"/>
                  <a:pt x="52442" y="25050"/>
                </a:cubicBezTo>
                <a:lnTo>
                  <a:pt x="50711" y="25050"/>
                </a:lnTo>
                <a:cubicBezTo>
                  <a:pt x="46877" y="25050"/>
                  <a:pt x="42920" y="23813"/>
                  <a:pt x="39087" y="23690"/>
                </a:cubicBezTo>
                <a:cubicBezTo>
                  <a:pt x="36231" y="23591"/>
                  <a:pt x="33411" y="24419"/>
                  <a:pt x="31049" y="26039"/>
                </a:cubicBezTo>
                <a:lnTo>
                  <a:pt x="15839" y="38405"/>
                </a:lnTo>
                <a:cubicBezTo>
                  <a:pt x="15357" y="38875"/>
                  <a:pt x="15011" y="39481"/>
                  <a:pt x="14850" y="40136"/>
                </a:cubicBezTo>
                <a:cubicBezTo>
                  <a:pt x="13131" y="44588"/>
                  <a:pt x="10757" y="48755"/>
                  <a:pt x="7801" y="52502"/>
                </a:cubicBezTo>
                <a:cubicBezTo>
                  <a:pt x="7690" y="52997"/>
                  <a:pt x="7690" y="53504"/>
                  <a:pt x="7801" y="53986"/>
                </a:cubicBezTo>
                <a:cubicBezTo>
                  <a:pt x="7801" y="55594"/>
                  <a:pt x="6935" y="56583"/>
                  <a:pt x="6194" y="57943"/>
                </a:cubicBezTo>
                <a:cubicBezTo>
                  <a:pt x="5081" y="60157"/>
                  <a:pt x="4339" y="62543"/>
                  <a:pt x="3968" y="64992"/>
                </a:cubicBezTo>
                <a:cubicBezTo>
                  <a:pt x="3968" y="65858"/>
                  <a:pt x="3968" y="66723"/>
                  <a:pt x="3968" y="67465"/>
                </a:cubicBezTo>
                <a:cubicBezTo>
                  <a:pt x="3486" y="68665"/>
                  <a:pt x="2917" y="69827"/>
                  <a:pt x="2236" y="70927"/>
                </a:cubicBezTo>
                <a:cubicBezTo>
                  <a:pt x="2236" y="70927"/>
                  <a:pt x="1247" y="70927"/>
                  <a:pt x="1124" y="70927"/>
                </a:cubicBezTo>
                <a:cubicBezTo>
                  <a:pt x="1000" y="70927"/>
                  <a:pt x="-1102" y="68454"/>
                  <a:pt x="134" y="66600"/>
                </a:cubicBezTo>
                <a:cubicBezTo>
                  <a:pt x="1371" y="64744"/>
                  <a:pt x="2113" y="63137"/>
                  <a:pt x="2113" y="58438"/>
                </a:cubicBezTo>
                <a:cubicBezTo>
                  <a:pt x="2113" y="58438"/>
                  <a:pt x="3102" y="58438"/>
                  <a:pt x="3473" y="57325"/>
                </a:cubicBezTo>
                <a:cubicBezTo>
                  <a:pt x="3844" y="56212"/>
                  <a:pt x="4710" y="56212"/>
                  <a:pt x="4586" y="55965"/>
                </a:cubicBezTo>
                <a:cubicBezTo>
                  <a:pt x="4463" y="55717"/>
                  <a:pt x="3597" y="54357"/>
                  <a:pt x="2608" y="55965"/>
                </a:cubicBezTo>
                <a:cubicBezTo>
                  <a:pt x="1618" y="57572"/>
                  <a:pt x="1742" y="55965"/>
                  <a:pt x="1247" y="55965"/>
                </a:cubicBezTo>
                <a:lnTo>
                  <a:pt x="258" y="55965"/>
                </a:lnTo>
                <a:cubicBezTo>
                  <a:pt x="258" y="55965"/>
                  <a:pt x="258" y="55965"/>
                  <a:pt x="1000" y="55965"/>
                </a:cubicBezTo>
                <a:cubicBezTo>
                  <a:pt x="6441" y="54728"/>
                  <a:pt x="5328" y="50895"/>
                  <a:pt x="6070" y="47432"/>
                </a:cubicBezTo>
                <a:cubicBezTo>
                  <a:pt x="6255" y="43772"/>
                  <a:pt x="6763" y="40124"/>
                  <a:pt x="7554" y="36550"/>
                </a:cubicBezTo>
                <a:cubicBezTo>
                  <a:pt x="8481" y="34287"/>
                  <a:pt x="8481" y="31765"/>
                  <a:pt x="7554" y="29502"/>
                </a:cubicBezTo>
                <a:cubicBezTo>
                  <a:pt x="6626" y="27028"/>
                  <a:pt x="6626" y="24308"/>
                  <a:pt x="7554" y="21835"/>
                </a:cubicBezTo>
                <a:cubicBezTo>
                  <a:pt x="7554" y="21835"/>
                  <a:pt x="8419" y="20598"/>
                  <a:pt x="8419" y="20104"/>
                </a:cubicBezTo>
                <a:cubicBezTo>
                  <a:pt x="8419" y="19609"/>
                  <a:pt x="7430" y="17630"/>
                  <a:pt x="6935" y="16394"/>
                </a:cubicBezTo>
                <a:cubicBezTo>
                  <a:pt x="8543" y="16394"/>
                  <a:pt x="10151" y="16394"/>
                  <a:pt x="11511" y="14910"/>
                </a:cubicBezTo>
                <a:cubicBezTo>
                  <a:pt x="14454" y="11781"/>
                  <a:pt x="17545" y="8814"/>
                  <a:pt x="20785" y="6006"/>
                </a:cubicBezTo>
                <a:cubicBezTo>
                  <a:pt x="20785" y="6006"/>
                  <a:pt x="22393" y="6006"/>
                  <a:pt x="23259" y="5264"/>
                </a:cubicBezTo>
                <a:cubicBezTo>
                  <a:pt x="24124" y="4522"/>
                  <a:pt x="24000" y="3781"/>
                  <a:pt x="23259" y="3039"/>
                </a:cubicBezTo>
                <a:cubicBezTo>
                  <a:pt x="22851" y="3150"/>
                  <a:pt x="22492" y="3422"/>
                  <a:pt x="22269" y="3781"/>
                </a:cubicBezTo>
                <a:cubicBezTo>
                  <a:pt x="22208" y="3533"/>
                  <a:pt x="22208" y="3286"/>
                  <a:pt x="22269" y="3039"/>
                </a:cubicBezTo>
                <a:cubicBezTo>
                  <a:pt x="23382" y="1555"/>
                  <a:pt x="25237" y="2050"/>
                  <a:pt x="25361" y="3039"/>
                </a:cubicBezTo>
                <a:cubicBezTo>
                  <a:pt x="25484" y="4028"/>
                  <a:pt x="28452" y="4151"/>
                  <a:pt x="28576" y="4151"/>
                </a:cubicBezTo>
                <a:cubicBezTo>
                  <a:pt x="30925" y="1802"/>
                  <a:pt x="35377" y="3286"/>
                  <a:pt x="37108" y="194"/>
                </a:cubicBezTo>
                <a:close/>
              </a:path>
            </a:pathLst>
          </a:custGeom>
          <a:solidFill>
            <a:srgbClr val="FFFFFF"/>
          </a:solidFill>
          <a:ln w="12287" cap="flat">
            <a:noFill/>
            <a:prstDash val="solid"/>
            <a:miter/>
          </a:ln>
        </p:spPr>
        <p:txBody>
          <a:bodyPr rtlCol="0" anchor="ctr"/>
          <a:lstStyle/>
          <a:p>
            <a:endParaRPr lang="ja-JP" altLang="en-US"/>
          </a:p>
        </p:txBody>
      </p:sp>
      <p:sp>
        <p:nvSpPr>
          <p:cNvPr id="236" name="フリーフォーム: 図形 235">
            <a:extLst>
              <a:ext uri="{FF2B5EF4-FFF2-40B4-BE49-F238E27FC236}">
                <a16:creationId xmlns:a16="http://schemas.microsoft.com/office/drawing/2014/main" id="{E3536389-0C90-6057-AF4B-6F91EA3E4A24}"/>
              </a:ext>
            </a:extLst>
          </p:cNvPr>
          <p:cNvSpPr/>
          <p:nvPr/>
        </p:nvSpPr>
        <p:spPr>
          <a:xfrm>
            <a:off x="10053240" y="1983980"/>
            <a:ext cx="18716" cy="30003"/>
          </a:xfrm>
          <a:custGeom>
            <a:avLst/>
            <a:gdLst>
              <a:gd name="connsiteX0" fmla="*/ 10796 w 18716"/>
              <a:gd name="connsiteY0" fmla="*/ -285 h 30003"/>
              <a:gd name="connsiteX1" fmla="*/ 18413 w 18716"/>
              <a:gd name="connsiteY1" fmla="*/ 4674 h 30003"/>
              <a:gd name="connsiteX2" fmla="*/ 18462 w 18716"/>
              <a:gd name="connsiteY2" fmla="*/ 4909 h 30003"/>
              <a:gd name="connsiteX3" fmla="*/ 17473 w 18716"/>
              <a:gd name="connsiteY3" fmla="*/ 18635 h 30003"/>
              <a:gd name="connsiteX4" fmla="*/ 14258 w 18716"/>
              <a:gd name="connsiteY4" fmla="*/ 26920 h 30003"/>
              <a:gd name="connsiteX5" fmla="*/ 10549 w 18716"/>
              <a:gd name="connsiteY5" fmla="*/ 28651 h 30003"/>
              <a:gd name="connsiteX6" fmla="*/ 3376 w 18716"/>
              <a:gd name="connsiteY6" fmla="*/ 26673 h 30003"/>
              <a:gd name="connsiteX7" fmla="*/ -210 w 18716"/>
              <a:gd name="connsiteY7" fmla="*/ 22592 h 30003"/>
              <a:gd name="connsiteX8" fmla="*/ 1397 w 18716"/>
              <a:gd name="connsiteY8" fmla="*/ 18016 h 30003"/>
              <a:gd name="connsiteX9" fmla="*/ 4242 w 18716"/>
              <a:gd name="connsiteY9" fmla="*/ 5651 h 30003"/>
              <a:gd name="connsiteX10" fmla="*/ 10796 w 18716"/>
              <a:gd name="connsiteY10" fmla="*/ -285 h 30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716" h="30003">
                <a:moveTo>
                  <a:pt x="10796" y="-285"/>
                </a:moveTo>
                <a:cubicBezTo>
                  <a:pt x="14271" y="-1014"/>
                  <a:pt x="17684" y="1199"/>
                  <a:pt x="18413" y="4674"/>
                </a:cubicBezTo>
                <a:cubicBezTo>
                  <a:pt x="18438" y="4748"/>
                  <a:pt x="18450" y="4835"/>
                  <a:pt x="18462" y="4909"/>
                </a:cubicBezTo>
                <a:cubicBezTo>
                  <a:pt x="18438" y="9496"/>
                  <a:pt x="18104" y="14084"/>
                  <a:pt x="17473" y="18635"/>
                </a:cubicBezTo>
                <a:cubicBezTo>
                  <a:pt x="16694" y="21504"/>
                  <a:pt x="15619" y="24274"/>
                  <a:pt x="14258" y="26920"/>
                </a:cubicBezTo>
                <a:lnTo>
                  <a:pt x="10549" y="28651"/>
                </a:lnTo>
                <a:cubicBezTo>
                  <a:pt x="6591" y="30259"/>
                  <a:pt x="5602" y="29888"/>
                  <a:pt x="3376" y="26673"/>
                </a:cubicBezTo>
                <a:cubicBezTo>
                  <a:pt x="1150" y="23457"/>
                  <a:pt x="161" y="24076"/>
                  <a:pt x="-210" y="22592"/>
                </a:cubicBezTo>
                <a:cubicBezTo>
                  <a:pt x="-581" y="21108"/>
                  <a:pt x="1521" y="19501"/>
                  <a:pt x="1397" y="18016"/>
                </a:cubicBezTo>
                <a:cubicBezTo>
                  <a:pt x="1633" y="13763"/>
                  <a:pt x="2585" y="9583"/>
                  <a:pt x="4242" y="5651"/>
                </a:cubicBezTo>
                <a:cubicBezTo>
                  <a:pt x="5281" y="2695"/>
                  <a:pt x="7754" y="457"/>
                  <a:pt x="10796" y="-285"/>
                </a:cubicBezTo>
                <a:close/>
              </a:path>
            </a:pathLst>
          </a:custGeom>
          <a:solidFill>
            <a:srgbClr val="FFFFFF"/>
          </a:solidFill>
          <a:ln w="12287" cap="flat">
            <a:noFill/>
            <a:prstDash val="solid"/>
            <a:miter/>
          </a:ln>
        </p:spPr>
        <p:txBody>
          <a:bodyPr rtlCol="0" anchor="ctr"/>
          <a:lstStyle/>
          <a:p>
            <a:endParaRPr lang="ja-JP" altLang="en-US"/>
          </a:p>
        </p:txBody>
      </p:sp>
      <p:sp>
        <p:nvSpPr>
          <p:cNvPr id="239" name="フリーフォーム: 図形 238">
            <a:extLst>
              <a:ext uri="{FF2B5EF4-FFF2-40B4-BE49-F238E27FC236}">
                <a16:creationId xmlns:a16="http://schemas.microsoft.com/office/drawing/2014/main" id="{04138D3E-82B8-BBC8-FEBF-CA173ACE23A8}"/>
              </a:ext>
            </a:extLst>
          </p:cNvPr>
          <p:cNvSpPr/>
          <p:nvPr/>
        </p:nvSpPr>
        <p:spPr>
          <a:xfrm>
            <a:off x="10032528" y="1957559"/>
            <a:ext cx="44992" cy="53649"/>
          </a:xfrm>
          <a:custGeom>
            <a:avLst/>
            <a:gdLst>
              <a:gd name="connsiteX0" fmla="*/ 44739 w 44992"/>
              <a:gd name="connsiteY0" fmla="*/ 17233 h 53649"/>
              <a:gd name="connsiteX1" fmla="*/ 43749 w 44992"/>
              <a:gd name="connsiteY1" fmla="*/ 18470 h 53649"/>
              <a:gd name="connsiteX2" fmla="*/ 42513 w 44992"/>
              <a:gd name="connsiteY2" fmla="*/ 20943 h 53649"/>
              <a:gd name="connsiteX3" fmla="*/ 40287 w 44992"/>
              <a:gd name="connsiteY3" fmla="*/ 22427 h 53649"/>
              <a:gd name="connsiteX4" fmla="*/ 34228 w 44992"/>
              <a:gd name="connsiteY4" fmla="*/ 20201 h 53649"/>
              <a:gd name="connsiteX5" fmla="*/ 22480 w 44992"/>
              <a:gd name="connsiteY5" fmla="*/ 25642 h 53649"/>
              <a:gd name="connsiteX6" fmla="*/ 16421 w 44992"/>
              <a:gd name="connsiteY6" fmla="*/ 39615 h 53649"/>
              <a:gd name="connsiteX7" fmla="*/ 16421 w 44992"/>
              <a:gd name="connsiteY7" fmla="*/ 50745 h 53649"/>
              <a:gd name="connsiteX8" fmla="*/ 12835 w 44992"/>
              <a:gd name="connsiteY8" fmla="*/ 52970 h 53649"/>
              <a:gd name="connsiteX9" fmla="*/ 2942 w 44992"/>
              <a:gd name="connsiteY9" fmla="*/ 49137 h 53649"/>
              <a:gd name="connsiteX10" fmla="*/ -26 w 44992"/>
              <a:gd name="connsiteY10" fmla="*/ 40976 h 53649"/>
              <a:gd name="connsiteX11" fmla="*/ 6281 w 44992"/>
              <a:gd name="connsiteY11" fmla="*/ 26260 h 53649"/>
              <a:gd name="connsiteX12" fmla="*/ 7146 w 44992"/>
              <a:gd name="connsiteY12" fmla="*/ 23663 h 53649"/>
              <a:gd name="connsiteX13" fmla="*/ 7146 w 44992"/>
              <a:gd name="connsiteY13" fmla="*/ 22179 h 53649"/>
              <a:gd name="connsiteX14" fmla="*/ 11722 w 44992"/>
              <a:gd name="connsiteY14" fmla="*/ 13895 h 53649"/>
              <a:gd name="connsiteX15" fmla="*/ 11722 w 44992"/>
              <a:gd name="connsiteY15" fmla="*/ 11545 h 53649"/>
              <a:gd name="connsiteX16" fmla="*/ 11722 w 44992"/>
              <a:gd name="connsiteY16" fmla="*/ 10432 h 53649"/>
              <a:gd name="connsiteX17" fmla="*/ 13082 w 44992"/>
              <a:gd name="connsiteY17" fmla="*/ 11174 h 53649"/>
              <a:gd name="connsiteX18" fmla="*/ 14071 w 44992"/>
              <a:gd name="connsiteY18" fmla="*/ 11174 h 53649"/>
              <a:gd name="connsiteX19" fmla="*/ 15184 w 44992"/>
              <a:gd name="connsiteY19" fmla="*/ 8330 h 53649"/>
              <a:gd name="connsiteX20" fmla="*/ 14442 w 44992"/>
              <a:gd name="connsiteY20" fmla="*/ 7217 h 53649"/>
              <a:gd name="connsiteX21" fmla="*/ 14442 w 44992"/>
              <a:gd name="connsiteY21" fmla="*/ 5485 h 53649"/>
              <a:gd name="connsiteX22" fmla="*/ 18276 w 44992"/>
              <a:gd name="connsiteY22" fmla="*/ 2889 h 53649"/>
              <a:gd name="connsiteX23" fmla="*/ 18276 w 44992"/>
              <a:gd name="connsiteY23" fmla="*/ 2889 h 53649"/>
              <a:gd name="connsiteX24" fmla="*/ 19759 w 44992"/>
              <a:gd name="connsiteY24" fmla="*/ 1652 h 53649"/>
              <a:gd name="connsiteX25" fmla="*/ 20625 w 44992"/>
              <a:gd name="connsiteY25" fmla="*/ 1652 h 53649"/>
              <a:gd name="connsiteX26" fmla="*/ 31754 w 44992"/>
              <a:gd name="connsiteY26" fmla="*/ 168 h 53649"/>
              <a:gd name="connsiteX27" fmla="*/ 34722 w 44992"/>
              <a:gd name="connsiteY27" fmla="*/ 2642 h 53649"/>
              <a:gd name="connsiteX28" fmla="*/ 34722 w 44992"/>
              <a:gd name="connsiteY28" fmla="*/ 4125 h 53649"/>
              <a:gd name="connsiteX29" fmla="*/ 33362 w 44992"/>
              <a:gd name="connsiteY29" fmla="*/ 3012 h 53649"/>
              <a:gd name="connsiteX30" fmla="*/ 31878 w 44992"/>
              <a:gd name="connsiteY30" fmla="*/ 3012 h 53649"/>
              <a:gd name="connsiteX31" fmla="*/ 31878 w 44992"/>
              <a:gd name="connsiteY31" fmla="*/ 4002 h 53649"/>
              <a:gd name="connsiteX32" fmla="*/ 38061 w 44992"/>
              <a:gd name="connsiteY32" fmla="*/ 17109 h 53649"/>
              <a:gd name="connsiteX33" fmla="*/ 38061 w 44992"/>
              <a:gd name="connsiteY33" fmla="*/ 18222 h 53649"/>
              <a:gd name="connsiteX34" fmla="*/ 38061 w 44992"/>
              <a:gd name="connsiteY34" fmla="*/ 21067 h 53649"/>
              <a:gd name="connsiteX35" fmla="*/ 39545 w 44992"/>
              <a:gd name="connsiteY35" fmla="*/ 19706 h 53649"/>
              <a:gd name="connsiteX36" fmla="*/ 39545 w 44992"/>
              <a:gd name="connsiteY36" fmla="*/ 17604 h 53649"/>
              <a:gd name="connsiteX37" fmla="*/ 39545 w 44992"/>
              <a:gd name="connsiteY37" fmla="*/ 16120 h 536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44992" h="53649">
                <a:moveTo>
                  <a:pt x="44739" y="17233"/>
                </a:moveTo>
                <a:lnTo>
                  <a:pt x="43749" y="18470"/>
                </a:lnTo>
                <a:cubicBezTo>
                  <a:pt x="43749" y="19335"/>
                  <a:pt x="42513" y="20077"/>
                  <a:pt x="42513" y="20943"/>
                </a:cubicBezTo>
                <a:cubicBezTo>
                  <a:pt x="42513" y="21809"/>
                  <a:pt x="42513" y="23045"/>
                  <a:pt x="40287" y="22427"/>
                </a:cubicBezTo>
                <a:cubicBezTo>
                  <a:pt x="38321" y="21561"/>
                  <a:pt x="36293" y="20807"/>
                  <a:pt x="34228" y="20201"/>
                </a:cubicBezTo>
                <a:cubicBezTo>
                  <a:pt x="29553" y="19360"/>
                  <a:pt x="24854" y="21536"/>
                  <a:pt x="22480" y="25642"/>
                </a:cubicBezTo>
                <a:cubicBezTo>
                  <a:pt x="19277" y="29686"/>
                  <a:pt x="17188" y="34508"/>
                  <a:pt x="16421" y="39615"/>
                </a:cubicBezTo>
                <a:cubicBezTo>
                  <a:pt x="15308" y="43239"/>
                  <a:pt x="15308" y="47121"/>
                  <a:pt x="16421" y="50745"/>
                </a:cubicBezTo>
                <a:cubicBezTo>
                  <a:pt x="17286" y="52352"/>
                  <a:pt x="14813" y="53836"/>
                  <a:pt x="12835" y="52970"/>
                </a:cubicBezTo>
                <a:cubicBezTo>
                  <a:pt x="9694" y="51313"/>
                  <a:pt x="6379" y="50028"/>
                  <a:pt x="2942" y="49137"/>
                </a:cubicBezTo>
                <a:cubicBezTo>
                  <a:pt x="840" y="49137"/>
                  <a:pt x="-891" y="43202"/>
                  <a:pt x="-26" y="40976"/>
                </a:cubicBezTo>
                <a:lnTo>
                  <a:pt x="6281" y="26260"/>
                </a:lnTo>
                <a:cubicBezTo>
                  <a:pt x="6639" y="25419"/>
                  <a:pt x="6936" y="24554"/>
                  <a:pt x="7146" y="23663"/>
                </a:cubicBezTo>
                <a:cubicBezTo>
                  <a:pt x="7146" y="23663"/>
                  <a:pt x="7146" y="22427"/>
                  <a:pt x="7146" y="22179"/>
                </a:cubicBezTo>
                <a:cubicBezTo>
                  <a:pt x="10238" y="20077"/>
                  <a:pt x="9991" y="16615"/>
                  <a:pt x="11722" y="13895"/>
                </a:cubicBezTo>
                <a:cubicBezTo>
                  <a:pt x="13453" y="11174"/>
                  <a:pt x="12835" y="12410"/>
                  <a:pt x="11722" y="11545"/>
                </a:cubicBezTo>
                <a:cubicBezTo>
                  <a:pt x="10609" y="10679"/>
                  <a:pt x="11722" y="10803"/>
                  <a:pt x="11722" y="10432"/>
                </a:cubicBezTo>
                <a:lnTo>
                  <a:pt x="13082" y="11174"/>
                </a:lnTo>
                <a:lnTo>
                  <a:pt x="14071" y="11174"/>
                </a:lnTo>
                <a:cubicBezTo>
                  <a:pt x="14516" y="10259"/>
                  <a:pt x="14887" y="9307"/>
                  <a:pt x="15184" y="8330"/>
                </a:cubicBezTo>
                <a:cubicBezTo>
                  <a:pt x="15184" y="8330"/>
                  <a:pt x="15184" y="7588"/>
                  <a:pt x="14442" y="7217"/>
                </a:cubicBezTo>
                <a:cubicBezTo>
                  <a:pt x="13700" y="6846"/>
                  <a:pt x="13205" y="6227"/>
                  <a:pt x="14442" y="5485"/>
                </a:cubicBezTo>
                <a:cubicBezTo>
                  <a:pt x="15815" y="4781"/>
                  <a:pt x="17113" y="3903"/>
                  <a:pt x="18276" y="2889"/>
                </a:cubicBezTo>
                <a:cubicBezTo>
                  <a:pt x="18276" y="2889"/>
                  <a:pt x="18276" y="2889"/>
                  <a:pt x="18276" y="2889"/>
                </a:cubicBezTo>
                <a:cubicBezTo>
                  <a:pt x="18276" y="2889"/>
                  <a:pt x="18276" y="1281"/>
                  <a:pt x="19759" y="1652"/>
                </a:cubicBezTo>
                <a:lnTo>
                  <a:pt x="20625" y="1652"/>
                </a:lnTo>
                <a:cubicBezTo>
                  <a:pt x="23840" y="-1810"/>
                  <a:pt x="28168" y="1652"/>
                  <a:pt x="31754" y="168"/>
                </a:cubicBezTo>
                <a:cubicBezTo>
                  <a:pt x="35341" y="-1316"/>
                  <a:pt x="35093" y="168"/>
                  <a:pt x="34722" y="2642"/>
                </a:cubicBezTo>
                <a:cubicBezTo>
                  <a:pt x="34351" y="5114"/>
                  <a:pt x="34722" y="3631"/>
                  <a:pt x="34722" y="4125"/>
                </a:cubicBezTo>
                <a:lnTo>
                  <a:pt x="33362" y="3012"/>
                </a:lnTo>
                <a:lnTo>
                  <a:pt x="31878" y="3012"/>
                </a:lnTo>
                <a:cubicBezTo>
                  <a:pt x="31878" y="3012"/>
                  <a:pt x="31878" y="3878"/>
                  <a:pt x="31878" y="4002"/>
                </a:cubicBezTo>
                <a:cubicBezTo>
                  <a:pt x="35081" y="7736"/>
                  <a:pt x="37220" y="12262"/>
                  <a:pt x="38061" y="17109"/>
                </a:cubicBezTo>
                <a:lnTo>
                  <a:pt x="38061" y="18222"/>
                </a:lnTo>
                <a:cubicBezTo>
                  <a:pt x="38012" y="19174"/>
                  <a:pt x="38012" y="20114"/>
                  <a:pt x="38061" y="21067"/>
                </a:cubicBezTo>
                <a:cubicBezTo>
                  <a:pt x="38061" y="21067"/>
                  <a:pt x="39298" y="20325"/>
                  <a:pt x="39545" y="19706"/>
                </a:cubicBezTo>
                <a:cubicBezTo>
                  <a:pt x="39731" y="19014"/>
                  <a:pt x="39731" y="18297"/>
                  <a:pt x="39545" y="17604"/>
                </a:cubicBezTo>
                <a:cubicBezTo>
                  <a:pt x="39582" y="17109"/>
                  <a:pt x="39582" y="16615"/>
                  <a:pt x="39545" y="16120"/>
                </a:cubicBezTo>
                <a:close/>
              </a:path>
            </a:pathLst>
          </a:custGeom>
          <a:solidFill>
            <a:srgbClr val="FFFFFF"/>
          </a:solidFill>
          <a:ln w="12287" cap="flat">
            <a:noFill/>
            <a:prstDash val="solid"/>
            <a:miter/>
          </a:ln>
        </p:spPr>
        <p:txBody>
          <a:bodyPr rtlCol="0" anchor="ctr"/>
          <a:lstStyle/>
          <a:p>
            <a:endParaRPr lang="ja-JP" altLang="en-US"/>
          </a:p>
        </p:txBody>
      </p:sp>
      <p:sp>
        <p:nvSpPr>
          <p:cNvPr id="246" name="フリーフォーム: 図形 245">
            <a:extLst>
              <a:ext uri="{FF2B5EF4-FFF2-40B4-BE49-F238E27FC236}">
                <a16:creationId xmlns:a16="http://schemas.microsoft.com/office/drawing/2014/main" id="{0DD202D7-96C5-CEF0-E9BC-36FE1C823DD3}"/>
              </a:ext>
            </a:extLst>
          </p:cNvPr>
          <p:cNvSpPr/>
          <p:nvPr/>
        </p:nvSpPr>
        <p:spPr>
          <a:xfrm>
            <a:off x="10010386" y="1934758"/>
            <a:ext cx="85136" cy="70060"/>
          </a:xfrm>
          <a:custGeom>
            <a:avLst/>
            <a:gdLst>
              <a:gd name="connsiteX0" fmla="*/ 72199 w 85136"/>
              <a:gd name="connsiteY0" fmla="*/ 68723 h 70060"/>
              <a:gd name="connsiteX1" fmla="*/ 67623 w 85136"/>
              <a:gd name="connsiteY1" fmla="*/ 61921 h 70060"/>
              <a:gd name="connsiteX2" fmla="*/ 68860 w 85136"/>
              <a:gd name="connsiteY2" fmla="*/ 56233 h 70060"/>
              <a:gd name="connsiteX3" fmla="*/ 67747 w 85136"/>
              <a:gd name="connsiteY3" fmla="*/ 52276 h 70060"/>
              <a:gd name="connsiteX4" fmla="*/ 67747 w 85136"/>
              <a:gd name="connsiteY4" fmla="*/ 50668 h 70060"/>
              <a:gd name="connsiteX5" fmla="*/ 68365 w 85136"/>
              <a:gd name="connsiteY5" fmla="*/ 43991 h 70060"/>
              <a:gd name="connsiteX6" fmla="*/ 67376 w 85136"/>
              <a:gd name="connsiteY6" fmla="*/ 36572 h 70060"/>
              <a:gd name="connsiteX7" fmla="*/ 63048 w 85136"/>
              <a:gd name="connsiteY7" fmla="*/ 26555 h 70060"/>
              <a:gd name="connsiteX8" fmla="*/ 58473 w 85136"/>
              <a:gd name="connsiteY8" fmla="*/ 21114 h 70060"/>
              <a:gd name="connsiteX9" fmla="*/ 44128 w 85136"/>
              <a:gd name="connsiteY9" fmla="*/ 18765 h 70060"/>
              <a:gd name="connsiteX10" fmla="*/ 40666 w 85136"/>
              <a:gd name="connsiteY10" fmla="*/ 20496 h 70060"/>
              <a:gd name="connsiteX11" fmla="*/ 30897 w 85136"/>
              <a:gd name="connsiteY11" fmla="*/ 31378 h 70060"/>
              <a:gd name="connsiteX12" fmla="*/ 30897 w 85136"/>
              <a:gd name="connsiteY12" fmla="*/ 34717 h 70060"/>
              <a:gd name="connsiteX13" fmla="*/ 28052 w 85136"/>
              <a:gd name="connsiteY13" fmla="*/ 36943 h 70060"/>
              <a:gd name="connsiteX14" fmla="*/ 22364 w 85136"/>
              <a:gd name="connsiteY14" fmla="*/ 47825 h 70060"/>
              <a:gd name="connsiteX15" fmla="*/ 18407 w 85136"/>
              <a:gd name="connsiteY15" fmla="*/ 59201 h 70060"/>
              <a:gd name="connsiteX16" fmla="*/ 16799 w 85136"/>
              <a:gd name="connsiteY16" fmla="*/ 62416 h 70060"/>
              <a:gd name="connsiteX17" fmla="*/ 15810 w 85136"/>
              <a:gd name="connsiteY17" fmla="*/ 68104 h 70060"/>
              <a:gd name="connsiteX18" fmla="*/ 14944 w 85136"/>
              <a:gd name="connsiteY18" fmla="*/ 69588 h 70060"/>
              <a:gd name="connsiteX19" fmla="*/ 5670 w 85136"/>
              <a:gd name="connsiteY19" fmla="*/ 63653 h 70060"/>
              <a:gd name="connsiteX20" fmla="*/ 5670 w 85136"/>
              <a:gd name="connsiteY20" fmla="*/ 62540 h 70060"/>
              <a:gd name="connsiteX21" fmla="*/ 2331 w 85136"/>
              <a:gd name="connsiteY21" fmla="*/ 58954 h 70060"/>
              <a:gd name="connsiteX22" fmla="*/ 3444 w 85136"/>
              <a:gd name="connsiteY22" fmla="*/ 48690 h 70060"/>
              <a:gd name="connsiteX23" fmla="*/ 3444 w 85136"/>
              <a:gd name="connsiteY23" fmla="*/ 46341 h 70060"/>
              <a:gd name="connsiteX24" fmla="*/ 1713 w 85136"/>
              <a:gd name="connsiteY24" fmla="*/ 44609 h 70060"/>
              <a:gd name="connsiteX25" fmla="*/ -142 w 85136"/>
              <a:gd name="connsiteY25" fmla="*/ 44609 h 70060"/>
              <a:gd name="connsiteX26" fmla="*/ 2331 w 85136"/>
              <a:gd name="connsiteY26" fmla="*/ 42878 h 70060"/>
              <a:gd name="connsiteX27" fmla="*/ 3815 w 85136"/>
              <a:gd name="connsiteY27" fmla="*/ 43496 h 70060"/>
              <a:gd name="connsiteX28" fmla="*/ 5299 w 85136"/>
              <a:gd name="connsiteY28" fmla="*/ 42384 h 70060"/>
              <a:gd name="connsiteX29" fmla="*/ 4557 w 85136"/>
              <a:gd name="connsiteY29" fmla="*/ 41271 h 70060"/>
              <a:gd name="connsiteX30" fmla="*/ 2578 w 85136"/>
              <a:gd name="connsiteY30" fmla="*/ 40158 h 70060"/>
              <a:gd name="connsiteX31" fmla="*/ 4928 w 85136"/>
              <a:gd name="connsiteY31" fmla="*/ 39539 h 70060"/>
              <a:gd name="connsiteX32" fmla="*/ 8143 w 85136"/>
              <a:gd name="connsiteY32" fmla="*/ 37066 h 70060"/>
              <a:gd name="connsiteX33" fmla="*/ 17789 w 85136"/>
              <a:gd name="connsiteY33" fmla="*/ 20248 h 70060"/>
              <a:gd name="connsiteX34" fmla="*/ 25455 w 85136"/>
              <a:gd name="connsiteY34" fmla="*/ 11469 h 70060"/>
              <a:gd name="connsiteX35" fmla="*/ 28176 w 85136"/>
              <a:gd name="connsiteY35" fmla="*/ 8377 h 70060"/>
              <a:gd name="connsiteX36" fmla="*/ 32504 w 85136"/>
              <a:gd name="connsiteY36" fmla="*/ 5409 h 70060"/>
              <a:gd name="connsiteX37" fmla="*/ 44870 w 85136"/>
              <a:gd name="connsiteY37" fmla="*/ 2071 h 70060"/>
              <a:gd name="connsiteX38" fmla="*/ 54268 w 85136"/>
              <a:gd name="connsiteY38" fmla="*/ 1329 h 70060"/>
              <a:gd name="connsiteX39" fmla="*/ 59091 w 85136"/>
              <a:gd name="connsiteY39" fmla="*/ -279 h 70060"/>
              <a:gd name="connsiteX40" fmla="*/ 60327 w 85136"/>
              <a:gd name="connsiteY40" fmla="*/ -279 h 70060"/>
              <a:gd name="connsiteX41" fmla="*/ 61193 w 85136"/>
              <a:gd name="connsiteY41" fmla="*/ 587 h 70060"/>
              <a:gd name="connsiteX42" fmla="*/ 60327 w 85136"/>
              <a:gd name="connsiteY42" fmla="*/ 587 h 70060"/>
              <a:gd name="connsiteX43" fmla="*/ 57483 w 85136"/>
              <a:gd name="connsiteY43" fmla="*/ 587 h 70060"/>
              <a:gd name="connsiteX44" fmla="*/ 56741 w 85136"/>
              <a:gd name="connsiteY44" fmla="*/ 587 h 70060"/>
              <a:gd name="connsiteX45" fmla="*/ 57483 w 85136"/>
              <a:gd name="connsiteY45" fmla="*/ 587 h 70060"/>
              <a:gd name="connsiteX46" fmla="*/ 65645 w 85136"/>
              <a:gd name="connsiteY46" fmla="*/ 4915 h 70060"/>
              <a:gd name="connsiteX47" fmla="*/ 71209 w 85136"/>
              <a:gd name="connsiteY47" fmla="*/ 6399 h 70060"/>
              <a:gd name="connsiteX48" fmla="*/ 71209 w 85136"/>
              <a:gd name="connsiteY48" fmla="*/ 9737 h 70060"/>
              <a:gd name="connsiteX49" fmla="*/ 77640 w 85136"/>
              <a:gd name="connsiteY49" fmla="*/ 16291 h 70060"/>
              <a:gd name="connsiteX50" fmla="*/ 79989 w 85136"/>
              <a:gd name="connsiteY50" fmla="*/ 17157 h 70060"/>
              <a:gd name="connsiteX51" fmla="*/ 82710 w 85136"/>
              <a:gd name="connsiteY51" fmla="*/ 17157 h 70060"/>
              <a:gd name="connsiteX52" fmla="*/ 80607 w 85136"/>
              <a:gd name="connsiteY52" fmla="*/ 17775 h 70060"/>
              <a:gd name="connsiteX53" fmla="*/ 80607 w 85136"/>
              <a:gd name="connsiteY53" fmla="*/ 19012 h 70060"/>
              <a:gd name="connsiteX54" fmla="*/ 83204 w 85136"/>
              <a:gd name="connsiteY54" fmla="*/ 23835 h 70060"/>
              <a:gd name="connsiteX55" fmla="*/ 83204 w 85136"/>
              <a:gd name="connsiteY55" fmla="*/ 35582 h 70060"/>
              <a:gd name="connsiteX56" fmla="*/ 79247 w 85136"/>
              <a:gd name="connsiteY56" fmla="*/ 43249 h 70060"/>
              <a:gd name="connsiteX57" fmla="*/ 73435 w 85136"/>
              <a:gd name="connsiteY57" fmla="*/ 54873 h 70060"/>
              <a:gd name="connsiteX58" fmla="*/ 69725 w 85136"/>
              <a:gd name="connsiteY58" fmla="*/ 63034 h 70060"/>
              <a:gd name="connsiteX59" fmla="*/ 70839 w 85136"/>
              <a:gd name="connsiteY59" fmla="*/ 66250 h 70060"/>
              <a:gd name="connsiteX60" fmla="*/ 72817 w 85136"/>
              <a:gd name="connsiteY60" fmla="*/ 66250 h 70060"/>
              <a:gd name="connsiteX61" fmla="*/ 72817 w 85136"/>
              <a:gd name="connsiteY61" fmla="*/ 67115 h 70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85136" h="70060">
                <a:moveTo>
                  <a:pt x="72199" y="68723"/>
                </a:moveTo>
                <a:cubicBezTo>
                  <a:pt x="66881" y="68723"/>
                  <a:pt x="65892" y="66497"/>
                  <a:pt x="67623" y="61921"/>
                </a:cubicBezTo>
                <a:cubicBezTo>
                  <a:pt x="67623" y="60067"/>
                  <a:pt x="68365" y="58088"/>
                  <a:pt x="68860" y="56233"/>
                </a:cubicBezTo>
                <a:cubicBezTo>
                  <a:pt x="69354" y="54378"/>
                  <a:pt x="69478" y="53389"/>
                  <a:pt x="67747" y="52276"/>
                </a:cubicBezTo>
                <a:cubicBezTo>
                  <a:pt x="66016" y="51163"/>
                  <a:pt x="67005" y="50916"/>
                  <a:pt x="67747" y="50668"/>
                </a:cubicBezTo>
                <a:cubicBezTo>
                  <a:pt x="69317" y="48789"/>
                  <a:pt x="69552" y="46131"/>
                  <a:pt x="68365" y="43991"/>
                </a:cubicBezTo>
                <a:cubicBezTo>
                  <a:pt x="67722" y="41567"/>
                  <a:pt x="67388" y="39082"/>
                  <a:pt x="67376" y="36572"/>
                </a:cubicBezTo>
                <a:cubicBezTo>
                  <a:pt x="66819" y="32911"/>
                  <a:pt x="65336" y="29461"/>
                  <a:pt x="63048" y="26555"/>
                </a:cubicBezTo>
                <a:cubicBezTo>
                  <a:pt x="61923" y="24440"/>
                  <a:pt x="60364" y="22586"/>
                  <a:pt x="58473" y="21114"/>
                </a:cubicBezTo>
                <a:cubicBezTo>
                  <a:pt x="54392" y="17973"/>
                  <a:pt x="49000" y="17083"/>
                  <a:pt x="44128" y="18765"/>
                </a:cubicBezTo>
                <a:cubicBezTo>
                  <a:pt x="42842" y="19037"/>
                  <a:pt x="41655" y="19630"/>
                  <a:pt x="40666" y="20496"/>
                </a:cubicBezTo>
                <a:cubicBezTo>
                  <a:pt x="37055" y="23785"/>
                  <a:pt x="33778" y="27433"/>
                  <a:pt x="30897" y="31378"/>
                </a:cubicBezTo>
                <a:cubicBezTo>
                  <a:pt x="29784" y="32738"/>
                  <a:pt x="32009" y="33727"/>
                  <a:pt x="30897" y="34717"/>
                </a:cubicBezTo>
                <a:cubicBezTo>
                  <a:pt x="29784" y="35706"/>
                  <a:pt x="28300" y="36077"/>
                  <a:pt x="28052" y="36943"/>
                </a:cubicBezTo>
                <a:cubicBezTo>
                  <a:pt x="26358" y="40665"/>
                  <a:pt x="24454" y="44300"/>
                  <a:pt x="22364" y="47825"/>
                </a:cubicBezTo>
                <a:cubicBezTo>
                  <a:pt x="20633" y="51534"/>
                  <a:pt x="19767" y="55491"/>
                  <a:pt x="18407" y="59201"/>
                </a:cubicBezTo>
                <a:cubicBezTo>
                  <a:pt x="18407" y="60314"/>
                  <a:pt x="17047" y="61303"/>
                  <a:pt x="16799" y="62416"/>
                </a:cubicBezTo>
                <a:cubicBezTo>
                  <a:pt x="16169" y="64247"/>
                  <a:pt x="15835" y="66163"/>
                  <a:pt x="15810" y="68104"/>
                </a:cubicBezTo>
                <a:cubicBezTo>
                  <a:pt x="15810" y="69094"/>
                  <a:pt x="16799" y="69836"/>
                  <a:pt x="14944" y="69588"/>
                </a:cubicBezTo>
                <a:cubicBezTo>
                  <a:pt x="11049" y="69317"/>
                  <a:pt x="7550" y="67078"/>
                  <a:pt x="5670" y="63653"/>
                </a:cubicBezTo>
                <a:cubicBezTo>
                  <a:pt x="5670" y="63653"/>
                  <a:pt x="5670" y="62787"/>
                  <a:pt x="5670" y="62540"/>
                </a:cubicBezTo>
                <a:cubicBezTo>
                  <a:pt x="5670" y="62292"/>
                  <a:pt x="2331" y="60190"/>
                  <a:pt x="2331" y="58954"/>
                </a:cubicBezTo>
                <a:cubicBezTo>
                  <a:pt x="2455" y="55516"/>
                  <a:pt x="2826" y="52078"/>
                  <a:pt x="3444" y="48690"/>
                </a:cubicBezTo>
                <a:cubicBezTo>
                  <a:pt x="3444" y="47825"/>
                  <a:pt x="3444" y="46959"/>
                  <a:pt x="3444" y="46341"/>
                </a:cubicBezTo>
                <a:cubicBezTo>
                  <a:pt x="3444" y="45722"/>
                  <a:pt x="2331" y="45227"/>
                  <a:pt x="1713" y="44609"/>
                </a:cubicBezTo>
                <a:cubicBezTo>
                  <a:pt x="1095" y="43991"/>
                  <a:pt x="476" y="46341"/>
                  <a:pt x="-142" y="44609"/>
                </a:cubicBezTo>
                <a:cubicBezTo>
                  <a:pt x="-760" y="42878"/>
                  <a:pt x="1342" y="43373"/>
                  <a:pt x="2331" y="42878"/>
                </a:cubicBezTo>
                <a:cubicBezTo>
                  <a:pt x="3320" y="42384"/>
                  <a:pt x="3320" y="43620"/>
                  <a:pt x="3815" y="43496"/>
                </a:cubicBezTo>
                <a:cubicBezTo>
                  <a:pt x="4421" y="43299"/>
                  <a:pt x="4940" y="42915"/>
                  <a:pt x="5299" y="42384"/>
                </a:cubicBezTo>
                <a:cubicBezTo>
                  <a:pt x="5299" y="42384"/>
                  <a:pt x="5299" y="41518"/>
                  <a:pt x="4557" y="41271"/>
                </a:cubicBezTo>
                <a:cubicBezTo>
                  <a:pt x="3939" y="40825"/>
                  <a:pt x="3271" y="40454"/>
                  <a:pt x="2578" y="40158"/>
                </a:cubicBezTo>
                <a:cubicBezTo>
                  <a:pt x="3382" y="40071"/>
                  <a:pt x="4174" y="39861"/>
                  <a:pt x="4928" y="39539"/>
                </a:cubicBezTo>
                <a:cubicBezTo>
                  <a:pt x="6041" y="38797"/>
                  <a:pt x="7772" y="38055"/>
                  <a:pt x="8143" y="37066"/>
                </a:cubicBezTo>
                <a:cubicBezTo>
                  <a:pt x="10530" y="31019"/>
                  <a:pt x="13782" y="25356"/>
                  <a:pt x="17789" y="20248"/>
                </a:cubicBezTo>
                <a:cubicBezTo>
                  <a:pt x="20175" y="17169"/>
                  <a:pt x="22735" y="14239"/>
                  <a:pt x="25455" y="11469"/>
                </a:cubicBezTo>
                <a:cubicBezTo>
                  <a:pt x="26445" y="10479"/>
                  <a:pt x="27187" y="9243"/>
                  <a:pt x="28176" y="8377"/>
                </a:cubicBezTo>
                <a:cubicBezTo>
                  <a:pt x="29462" y="7178"/>
                  <a:pt x="30921" y="6176"/>
                  <a:pt x="32504" y="5409"/>
                </a:cubicBezTo>
                <a:cubicBezTo>
                  <a:pt x="36263" y="3233"/>
                  <a:pt x="40529" y="2083"/>
                  <a:pt x="44870" y="2071"/>
                </a:cubicBezTo>
                <a:cubicBezTo>
                  <a:pt x="48023" y="2132"/>
                  <a:pt x="51164" y="1885"/>
                  <a:pt x="54268" y="1329"/>
                </a:cubicBezTo>
                <a:cubicBezTo>
                  <a:pt x="55875" y="1329"/>
                  <a:pt x="56988" y="-1021"/>
                  <a:pt x="59091" y="-279"/>
                </a:cubicBezTo>
                <a:lnTo>
                  <a:pt x="60327" y="-279"/>
                </a:lnTo>
                <a:cubicBezTo>
                  <a:pt x="60476" y="117"/>
                  <a:pt x="60797" y="438"/>
                  <a:pt x="61193" y="587"/>
                </a:cubicBezTo>
                <a:lnTo>
                  <a:pt x="60327" y="587"/>
                </a:lnTo>
                <a:cubicBezTo>
                  <a:pt x="59400" y="352"/>
                  <a:pt x="58411" y="352"/>
                  <a:pt x="57483" y="587"/>
                </a:cubicBezTo>
                <a:lnTo>
                  <a:pt x="56741" y="587"/>
                </a:lnTo>
                <a:lnTo>
                  <a:pt x="57483" y="587"/>
                </a:lnTo>
                <a:cubicBezTo>
                  <a:pt x="60439" y="1526"/>
                  <a:pt x="63209" y="2986"/>
                  <a:pt x="65645" y="4915"/>
                </a:cubicBezTo>
                <a:cubicBezTo>
                  <a:pt x="67252" y="6028"/>
                  <a:pt x="69478" y="4915"/>
                  <a:pt x="71209" y="6399"/>
                </a:cubicBezTo>
                <a:cubicBezTo>
                  <a:pt x="72940" y="7883"/>
                  <a:pt x="73188" y="8254"/>
                  <a:pt x="71209" y="9737"/>
                </a:cubicBezTo>
                <a:cubicBezTo>
                  <a:pt x="73163" y="12099"/>
                  <a:pt x="75315" y="14301"/>
                  <a:pt x="77640" y="16291"/>
                </a:cubicBezTo>
                <a:cubicBezTo>
                  <a:pt x="78345" y="16761"/>
                  <a:pt x="79148" y="17058"/>
                  <a:pt x="79989" y="17157"/>
                </a:cubicBezTo>
                <a:cubicBezTo>
                  <a:pt x="80892" y="17281"/>
                  <a:pt x="81807" y="17281"/>
                  <a:pt x="82710" y="17157"/>
                </a:cubicBezTo>
                <a:lnTo>
                  <a:pt x="80607" y="17775"/>
                </a:lnTo>
                <a:cubicBezTo>
                  <a:pt x="80607" y="17775"/>
                  <a:pt x="80607" y="18641"/>
                  <a:pt x="80607" y="19012"/>
                </a:cubicBezTo>
                <a:lnTo>
                  <a:pt x="83204" y="23835"/>
                </a:lnTo>
                <a:cubicBezTo>
                  <a:pt x="85443" y="27433"/>
                  <a:pt x="85443" y="31984"/>
                  <a:pt x="83204" y="35582"/>
                </a:cubicBezTo>
                <a:cubicBezTo>
                  <a:pt x="82079" y="38241"/>
                  <a:pt x="80756" y="40800"/>
                  <a:pt x="79247" y="43249"/>
                </a:cubicBezTo>
                <a:cubicBezTo>
                  <a:pt x="76774" y="46835"/>
                  <a:pt x="74820" y="50743"/>
                  <a:pt x="73435" y="54873"/>
                </a:cubicBezTo>
                <a:cubicBezTo>
                  <a:pt x="72285" y="57593"/>
                  <a:pt x="71049" y="60314"/>
                  <a:pt x="69725" y="63034"/>
                </a:cubicBezTo>
                <a:cubicBezTo>
                  <a:pt x="68983" y="64890"/>
                  <a:pt x="68736" y="65508"/>
                  <a:pt x="70839" y="66250"/>
                </a:cubicBezTo>
                <a:lnTo>
                  <a:pt x="72817" y="66250"/>
                </a:lnTo>
                <a:lnTo>
                  <a:pt x="72817" y="67115"/>
                </a:lnTo>
                <a:close/>
              </a:path>
            </a:pathLst>
          </a:custGeom>
          <a:solidFill>
            <a:srgbClr val="FFFFFF"/>
          </a:solidFill>
          <a:ln w="12287" cap="flat">
            <a:noFill/>
            <a:prstDash val="solid"/>
            <a:miter/>
          </a:ln>
        </p:spPr>
        <p:txBody>
          <a:bodyPr rtlCol="0" anchor="ctr"/>
          <a:lstStyle/>
          <a:p>
            <a:endParaRPr lang="ja-JP" altLang="en-US"/>
          </a:p>
        </p:txBody>
      </p:sp>
      <p:sp>
        <p:nvSpPr>
          <p:cNvPr id="256" name="フリーフォーム: 図形 255">
            <a:extLst>
              <a:ext uri="{FF2B5EF4-FFF2-40B4-BE49-F238E27FC236}">
                <a16:creationId xmlns:a16="http://schemas.microsoft.com/office/drawing/2014/main" id="{E2ACAAD0-E2C9-B654-D563-E18C2C909D0F}"/>
              </a:ext>
            </a:extLst>
          </p:cNvPr>
          <p:cNvSpPr/>
          <p:nvPr/>
        </p:nvSpPr>
        <p:spPr>
          <a:xfrm>
            <a:off x="9899081" y="1998093"/>
            <a:ext cx="2720" cy="1360"/>
          </a:xfrm>
          <a:custGeom>
            <a:avLst/>
            <a:gdLst>
              <a:gd name="connsiteX0" fmla="*/ 2467 w 2720"/>
              <a:gd name="connsiteY0" fmla="*/ -424 h 1360"/>
              <a:gd name="connsiteX1" fmla="*/ 2467 w 2720"/>
              <a:gd name="connsiteY1" fmla="*/ -424 h 1360"/>
              <a:gd name="connsiteX2" fmla="*/ 2467 w 2720"/>
              <a:gd name="connsiteY2" fmla="*/ 318 h 1360"/>
              <a:gd name="connsiteX3" fmla="*/ 982 w 2720"/>
              <a:gd name="connsiteY3" fmla="*/ 936 h 1360"/>
              <a:gd name="connsiteX4" fmla="*/ -254 w 2720"/>
              <a:gd name="connsiteY4" fmla="*/ 936 h 1360"/>
              <a:gd name="connsiteX5" fmla="*/ 735 w 2720"/>
              <a:gd name="connsiteY5" fmla="*/ 318 h 13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20" h="1360">
                <a:moveTo>
                  <a:pt x="2467" y="-424"/>
                </a:moveTo>
                <a:lnTo>
                  <a:pt x="2467" y="-424"/>
                </a:lnTo>
                <a:cubicBezTo>
                  <a:pt x="2467" y="-424"/>
                  <a:pt x="2467" y="-424"/>
                  <a:pt x="2467" y="318"/>
                </a:cubicBezTo>
                <a:cubicBezTo>
                  <a:pt x="2034" y="652"/>
                  <a:pt x="1527" y="874"/>
                  <a:pt x="982" y="936"/>
                </a:cubicBezTo>
                <a:lnTo>
                  <a:pt x="-254" y="936"/>
                </a:lnTo>
                <a:lnTo>
                  <a:pt x="735" y="318"/>
                </a:lnTo>
                <a:close/>
              </a:path>
            </a:pathLst>
          </a:custGeom>
          <a:solidFill>
            <a:srgbClr val="040000"/>
          </a:solidFill>
          <a:ln w="12287" cap="flat">
            <a:noFill/>
            <a:prstDash val="solid"/>
            <a:miter/>
          </a:ln>
        </p:spPr>
        <p:txBody>
          <a:bodyPr rtlCol="0" anchor="ctr"/>
          <a:lstStyle/>
          <a:p>
            <a:endParaRPr lang="ja-JP" altLang="en-US"/>
          </a:p>
        </p:txBody>
      </p:sp>
      <p:sp>
        <p:nvSpPr>
          <p:cNvPr id="50" name="テキスト プレースホルダー 3">
            <a:extLst>
              <a:ext uri="{FF2B5EF4-FFF2-40B4-BE49-F238E27FC236}">
                <a16:creationId xmlns:a16="http://schemas.microsoft.com/office/drawing/2014/main" id="{470FB469-4FC5-4619-BB42-D4E4619A3BE1}"/>
              </a:ext>
            </a:extLst>
          </p:cNvPr>
          <p:cNvSpPr txBox="1">
            <a:spLocks/>
          </p:cNvSpPr>
          <p:nvPr/>
        </p:nvSpPr>
        <p:spPr>
          <a:xfrm>
            <a:off x="174450" y="175612"/>
            <a:ext cx="9521976" cy="616964"/>
          </a:xfrm>
          <a:prstGeom prst="rect">
            <a:avLst/>
          </a:prstGeom>
        </p:spPr>
        <p:txBody>
          <a:bodyPr vert="horz" wrap="square" lIns="0" tIns="45720" rIns="0" bIns="45720" rtlCol="0">
            <a:spAutoFit/>
          </a:bodyPr>
          <a:lstStyle>
            <a:lvl1pPr marL="0" indent="0" algn="l" defTabSz="914400" rtl="0" eaLnBrk="1" latinLnBrk="0" hangingPunct="1">
              <a:lnSpc>
                <a:spcPct val="120000"/>
              </a:lnSpc>
              <a:spcBef>
                <a:spcPts val="0"/>
              </a:spcBef>
              <a:buFontTx/>
              <a:buNone/>
              <a:defRPr kumimoji="1" sz="3200" b="1" i="0" kern="1200" baseline="0">
                <a:solidFill>
                  <a:schemeClr val="accent3">
                    <a:lumMod val="50000"/>
                  </a:schemeClr>
                </a:solidFill>
                <a:latin typeface="Meiryo UI" panose="020B0604030504040204" pitchFamily="50" charset="-128"/>
                <a:ea typeface="Meiryo UI" panose="020B0604030504040204" pitchFamily="50" charset="-128"/>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r>
              <a:rPr lang="ja-JP" altLang="en-US" dirty="0"/>
              <a:t>⑤こんなことに気を付けよう</a:t>
            </a:r>
            <a:r>
              <a:rPr lang="ja-JP" altLang="en-US" sz="2800" dirty="0"/>
              <a:t>　</a:t>
            </a:r>
            <a:r>
              <a:rPr lang="en-US" altLang="ja-JP" sz="2400" dirty="0"/>
              <a:t>-1</a:t>
            </a:r>
            <a:r>
              <a:rPr lang="ja-JP" altLang="en-US" sz="2400" dirty="0"/>
              <a:t>回限りの取り組みにしないために</a:t>
            </a:r>
            <a:r>
              <a:rPr lang="en-US" altLang="ja-JP" sz="2400" dirty="0"/>
              <a:t>-</a:t>
            </a:r>
            <a:endParaRPr lang="ja-JP" altLang="en-US" sz="2800" dirty="0"/>
          </a:p>
        </p:txBody>
      </p:sp>
      <p:pic>
        <p:nvPicPr>
          <p:cNvPr id="3" name="図 2" descr="ボール, 部屋, 挿絵 が含まれている画像">
            <a:extLst>
              <a:ext uri="{FF2B5EF4-FFF2-40B4-BE49-F238E27FC236}">
                <a16:creationId xmlns:a16="http://schemas.microsoft.com/office/drawing/2014/main" id="{E3C2FFDA-598C-BCD3-CCB2-000C7BE93BD5}"/>
              </a:ext>
            </a:extLst>
          </p:cNvPr>
          <p:cNvPicPr>
            <a:picLocks noChangeAspect="1"/>
          </p:cNvPicPr>
          <p:nvPr/>
        </p:nvPicPr>
        <p:blipFill>
          <a:blip r:embed="rId4"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1768362" y="5018296"/>
            <a:ext cx="2467083" cy="1680700"/>
          </a:xfrm>
          <a:prstGeom prst="rect">
            <a:avLst/>
          </a:prstGeom>
        </p:spPr>
      </p:pic>
      <p:pic>
        <p:nvPicPr>
          <p:cNvPr id="4" name="図 3" descr="ボール, 部屋, 挿絵 が含まれている画像">
            <a:extLst>
              <a:ext uri="{FF2B5EF4-FFF2-40B4-BE49-F238E27FC236}">
                <a16:creationId xmlns:a16="http://schemas.microsoft.com/office/drawing/2014/main" id="{C87F46C0-86B1-5A0C-4865-46DFF153ED40}"/>
              </a:ext>
            </a:extLst>
          </p:cNvPr>
          <p:cNvPicPr>
            <a:picLocks noChangeAspect="1"/>
          </p:cNvPicPr>
          <p:nvPr/>
        </p:nvPicPr>
        <p:blipFill>
          <a:blip r:embed="rId6"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5818236" y="4040917"/>
            <a:ext cx="2189646" cy="1491696"/>
          </a:xfrm>
          <a:prstGeom prst="rect">
            <a:avLst/>
          </a:prstGeom>
        </p:spPr>
      </p:pic>
      <p:pic>
        <p:nvPicPr>
          <p:cNvPr id="7" name="図 6" descr="ボール, 部屋, 挿絵 が含まれている画像">
            <a:extLst>
              <a:ext uri="{FF2B5EF4-FFF2-40B4-BE49-F238E27FC236}">
                <a16:creationId xmlns:a16="http://schemas.microsoft.com/office/drawing/2014/main" id="{920B312F-EEC6-E6E4-EB41-9D317CEAC1E3}"/>
              </a:ext>
            </a:extLst>
          </p:cNvPr>
          <p:cNvPicPr>
            <a:picLocks noChangeAspect="1"/>
          </p:cNvPicPr>
          <p:nvPr/>
        </p:nvPicPr>
        <p:blipFill>
          <a:blip r:embed="rId7"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9793099" y="2962832"/>
            <a:ext cx="1545100" cy="1052599"/>
          </a:xfrm>
          <a:prstGeom prst="rect">
            <a:avLst/>
          </a:prstGeom>
        </p:spPr>
      </p:pic>
      <p:pic>
        <p:nvPicPr>
          <p:cNvPr id="9" name="グラフィックス 8">
            <a:extLst>
              <a:ext uri="{FF2B5EF4-FFF2-40B4-BE49-F238E27FC236}">
                <a16:creationId xmlns:a16="http://schemas.microsoft.com/office/drawing/2014/main" id="{746DBD76-0793-AD8E-77FC-037F7E461D56}"/>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2766767" y="3251417"/>
            <a:ext cx="996151" cy="1622295"/>
          </a:xfrm>
          <a:prstGeom prst="rect">
            <a:avLst/>
          </a:prstGeom>
        </p:spPr>
      </p:pic>
      <p:pic>
        <p:nvPicPr>
          <p:cNvPr id="150" name="グラフィックス 149">
            <a:extLst>
              <a:ext uri="{FF2B5EF4-FFF2-40B4-BE49-F238E27FC236}">
                <a16:creationId xmlns:a16="http://schemas.microsoft.com/office/drawing/2014/main" id="{92682957-15D8-3DC0-8CE8-066C458152B4}"/>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1409507" y="3112735"/>
            <a:ext cx="589544" cy="1760977"/>
          </a:xfrm>
          <a:prstGeom prst="rect">
            <a:avLst/>
          </a:prstGeom>
        </p:spPr>
      </p:pic>
      <p:grpSp>
        <p:nvGrpSpPr>
          <p:cNvPr id="152" name="グループ化 151">
            <a:extLst>
              <a:ext uri="{FF2B5EF4-FFF2-40B4-BE49-F238E27FC236}">
                <a16:creationId xmlns:a16="http://schemas.microsoft.com/office/drawing/2014/main" id="{D073127E-8ED8-1B53-AD84-2E82F459A0B4}"/>
              </a:ext>
            </a:extLst>
          </p:cNvPr>
          <p:cNvGrpSpPr/>
          <p:nvPr/>
        </p:nvGrpSpPr>
        <p:grpSpPr>
          <a:xfrm>
            <a:off x="4420024" y="5250607"/>
            <a:ext cx="1080120" cy="509770"/>
            <a:chOff x="4471871" y="2474378"/>
            <a:chExt cx="1080120" cy="509770"/>
          </a:xfrm>
        </p:grpSpPr>
        <p:sp>
          <p:nvSpPr>
            <p:cNvPr id="153" name="フリーフォーム: 図形 152">
              <a:extLst>
                <a:ext uri="{FF2B5EF4-FFF2-40B4-BE49-F238E27FC236}">
                  <a16:creationId xmlns:a16="http://schemas.microsoft.com/office/drawing/2014/main" id="{9F10AB81-D797-BB47-E1DE-B1D3E870180E}"/>
                </a:ext>
              </a:extLst>
            </p:cNvPr>
            <p:cNvSpPr/>
            <p:nvPr/>
          </p:nvSpPr>
          <p:spPr>
            <a:xfrm>
              <a:off x="4471871" y="2474378"/>
              <a:ext cx="1080120" cy="509770"/>
            </a:xfrm>
            <a:custGeom>
              <a:avLst/>
              <a:gdLst>
                <a:gd name="connsiteX0" fmla="*/ 2612544 w 2612849"/>
                <a:gd name="connsiteY0" fmla="*/ 322662 h 727193"/>
                <a:gd name="connsiteX1" fmla="*/ 1306208 w 2612849"/>
                <a:gd name="connsiteY1" fmla="*/ -526 h 727193"/>
                <a:gd name="connsiteX2" fmla="*/ -306 w 2612849"/>
                <a:gd name="connsiteY2" fmla="*/ 322662 h 727193"/>
                <a:gd name="connsiteX3" fmla="*/ 1306208 w 2612849"/>
                <a:gd name="connsiteY3" fmla="*/ 645849 h 727193"/>
                <a:gd name="connsiteX4" fmla="*/ 1736112 w 2612849"/>
                <a:gd name="connsiteY4" fmla="*/ 627974 h 727193"/>
                <a:gd name="connsiteX5" fmla="*/ 1619564 w 2612849"/>
                <a:gd name="connsiteY5" fmla="*/ 681600 h 727193"/>
                <a:gd name="connsiteX6" fmla="*/ 2079142 w 2612849"/>
                <a:gd name="connsiteY6" fmla="*/ 585967 h 727193"/>
                <a:gd name="connsiteX7" fmla="*/ 2075209 w 2612849"/>
                <a:gd name="connsiteY7" fmla="*/ 584715 h 727193"/>
                <a:gd name="connsiteX8" fmla="*/ 2612544 w 2612849"/>
                <a:gd name="connsiteY8" fmla="*/ 322662 h 7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2849" h="727193">
                  <a:moveTo>
                    <a:pt x="2612544" y="322662"/>
                  </a:moveTo>
                  <a:cubicBezTo>
                    <a:pt x="2612544" y="143908"/>
                    <a:pt x="2027660" y="-526"/>
                    <a:pt x="1306208" y="-526"/>
                  </a:cubicBezTo>
                  <a:cubicBezTo>
                    <a:pt x="584757" y="-526"/>
                    <a:pt x="-306" y="144086"/>
                    <a:pt x="-306" y="322662"/>
                  </a:cubicBezTo>
                  <a:cubicBezTo>
                    <a:pt x="-306" y="501238"/>
                    <a:pt x="584578" y="645849"/>
                    <a:pt x="1306208" y="645849"/>
                  </a:cubicBezTo>
                  <a:cubicBezTo>
                    <a:pt x="1456898" y="645849"/>
                    <a:pt x="1601510" y="639414"/>
                    <a:pt x="1736112" y="627974"/>
                  </a:cubicBezTo>
                  <a:cubicBezTo>
                    <a:pt x="1698574" y="648584"/>
                    <a:pt x="1659641" y="666513"/>
                    <a:pt x="1619564" y="681600"/>
                  </a:cubicBezTo>
                  <a:cubicBezTo>
                    <a:pt x="1253297" y="823174"/>
                    <a:pt x="2079142" y="585967"/>
                    <a:pt x="2079142" y="585967"/>
                  </a:cubicBezTo>
                  <a:lnTo>
                    <a:pt x="2075209" y="584715"/>
                  </a:lnTo>
                  <a:cubicBezTo>
                    <a:pt x="2400899" y="525011"/>
                    <a:pt x="2612544" y="430093"/>
                    <a:pt x="2612544" y="322662"/>
                  </a:cubicBezTo>
                  <a:close/>
                </a:path>
              </a:pathLst>
            </a:custGeom>
            <a:solidFill>
              <a:srgbClr val="FFFFFF"/>
            </a:solidFill>
            <a:ln w="17819" cap="flat">
              <a:solidFill>
                <a:srgbClr val="231815"/>
              </a:solidFill>
              <a:prstDash val="solid"/>
              <a:miter/>
            </a:ln>
          </p:spPr>
          <p:txBody>
            <a:bodyPr rtlCol="0" anchor="ctr"/>
            <a:lstStyle/>
            <a:p>
              <a:endParaRPr lang="ja-JP" altLang="en-US" dirty="0">
                <a:latin typeface="游ゴシック" panose="020B0400000000000000" pitchFamily="50" charset="-128"/>
                <a:ea typeface="游ゴシック" panose="020B0400000000000000" pitchFamily="50" charset="-128"/>
              </a:endParaRPr>
            </a:p>
          </p:txBody>
        </p:sp>
        <p:sp>
          <p:nvSpPr>
            <p:cNvPr id="154" name="テキスト ボックス 153">
              <a:extLst>
                <a:ext uri="{FF2B5EF4-FFF2-40B4-BE49-F238E27FC236}">
                  <a16:creationId xmlns:a16="http://schemas.microsoft.com/office/drawing/2014/main" id="{6FEA6955-7939-EA26-6075-43A3E1A66F83}"/>
                </a:ext>
              </a:extLst>
            </p:cNvPr>
            <p:cNvSpPr txBox="1"/>
            <p:nvPr/>
          </p:nvSpPr>
          <p:spPr>
            <a:xfrm>
              <a:off x="4716282" y="2541013"/>
              <a:ext cx="723275" cy="307777"/>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rPr>
                <a:t>改善！</a:t>
              </a:r>
            </a:p>
          </p:txBody>
        </p:sp>
      </p:grpSp>
      <p:grpSp>
        <p:nvGrpSpPr>
          <p:cNvPr id="158" name="グループ化 157">
            <a:extLst>
              <a:ext uri="{FF2B5EF4-FFF2-40B4-BE49-F238E27FC236}">
                <a16:creationId xmlns:a16="http://schemas.microsoft.com/office/drawing/2014/main" id="{E3C4ADA1-559C-979E-1EB5-C204C908DA49}"/>
              </a:ext>
            </a:extLst>
          </p:cNvPr>
          <p:cNvGrpSpPr/>
          <p:nvPr/>
        </p:nvGrpSpPr>
        <p:grpSpPr>
          <a:xfrm>
            <a:off x="8184232" y="4221088"/>
            <a:ext cx="1080120" cy="509770"/>
            <a:chOff x="4471871" y="2474378"/>
            <a:chExt cx="1080120" cy="509770"/>
          </a:xfrm>
        </p:grpSpPr>
        <p:sp>
          <p:nvSpPr>
            <p:cNvPr id="159" name="フリーフォーム: 図形 158">
              <a:extLst>
                <a:ext uri="{FF2B5EF4-FFF2-40B4-BE49-F238E27FC236}">
                  <a16:creationId xmlns:a16="http://schemas.microsoft.com/office/drawing/2014/main" id="{4C9E1385-B021-1A7B-D56E-A20D9FF52902}"/>
                </a:ext>
              </a:extLst>
            </p:cNvPr>
            <p:cNvSpPr/>
            <p:nvPr/>
          </p:nvSpPr>
          <p:spPr>
            <a:xfrm>
              <a:off x="4471871" y="2474378"/>
              <a:ext cx="1080120" cy="509770"/>
            </a:xfrm>
            <a:custGeom>
              <a:avLst/>
              <a:gdLst>
                <a:gd name="connsiteX0" fmla="*/ 2612544 w 2612849"/>
                <a:gd name="connsiteY0" fmla="*/ 322662 h 727193"/>
                <a:gd name="connsiteX1" fmla="*/ 1306208 w 2612849"/>
                <a:gd name="connsiteY1" fmla="*/ -526 h 727193"/>
                <a:gd name="connsiteX2" fmla="*/ -306 w 2612849"/>
                <a:gd name="connsiteY2" fmla="*/ 322662 h 727193"/>
                <a:gd name="connsiteX3" fmla="*/ 1306208 w 2612849"/>
                <a:gd name="connsiteY3" fmla="*/ 645849 h 727193"/>
                <a:gd name="connsiteX4" fmla="*/ 1736112 w 2612849"/>
                <a:gd name="connsiteY4" fmla="*/ 627974 h 727193"/>
                <a:gd name="connsiteX5" fmla="*/ 1619564 w 2612849"/>
                <a:gd name="connsiteY5" fmla="*/ 681600 h 727193"/>
                <a:gd name="connsiteX6" fmla="*/ 2079142 w 2612849"/>
                <a:gd name="connsiteY6" fmla="*/ 585967 h 727193"/>
                <a:gd name="connsiteX7" fmla="*/ 2075209 w 2612849"/>
                <a:gd name="connsiteY7" fmla="*/ 584715 h 727193"/>
                <a:gd name="connsiteX8" fmla="*/ 2612544 w 2612849"/>
                <a:gd name="connsiteY8" fmla="*/ 322662 h 7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2849" h="727193">
                  <a:moveTo>
                    <a:pt x="2612544" y="322662"/>
                  </a:moveTo>
                  <a:cubicBezTo>
                    <a:pt x="2612544" y="143908"/>
                    <a:pt x="2027660" y="-526"/>
                    <a:pt x="1306208" y="-526"/>
                  </a:cubicBezTo>
                  <a:cubicBezTo>
                    <a:pt x="584757" y="-526"/>
                    <a:pt x="-306" y="144086"/>
                    <a:pt x="-306" y="322662"/>
                  </a:cubicBezTo>
                  <a:cubicBezTo>
                    <a:pt x="-306" y="501238"/>
                    <a:pt x="584578" y="645849"/>
                    <a:pt x="1306208" y="645849"/>
                  </a:cubicBezTo>
                  <a:cubicBezTo>
                    <a:pt x="1456898" y="645849"/>
                    <a:pt x="1601510" y="639414"/>
                    <a:pt x="1736112" y="627974"/>
                  </a:cubicBezTo>
                  <a:cubicBezTo>
                    <a:pt x="1698574" y="648584"/>
                    <a:pt x="1659641" y="666513"/>
                    <a:pt x="1619564" y="681600"/>
                  </a:cubicBezTo>
                  <a:cubicBezTo>
                    <a:pt x="1253297" y="823174"/>
                    <a:pt x="2079142" y="585967"/>
                    <a:pt x="2079142" y="585967"/>
                  </a:cubicBezTo>
                  <a:lnTo>
                    <a:pt x="2075209" y="584715"/>
                  </a:lnTo>
                  <a:cubicBezTo>
                    <a:pt x="2400899" y="525011"/>
                    <a:pt x="2612544" y="430093"/>
                    <a:pt x="2612544" y="322662"/>
                  </a:cubicBezTo>
                  <a:close/>
                </a:path>
              </a:pathLst>
            </a:custGeom>
            <a:solidFill>
              <a:srgbClr val="FFFFFF"/>
            </a:solidFill>
            <a:ln w="17819" cap="flat">
              <a:solidFill>
                <a:srgbClr val="231815"/>
              </a:solidFill>
              <a:prstDash val="solid"/>
              <a:miter/>
            </a:ln>
          </p:spPr>
          <p:txBody>
            <a:bodyPr rtlCol="0" anchor="ctr"/>
            <a:lstStyle/>
            <a:p>
              <a:endParaRPr lang="ja-JP" altLang="en-US" dirty="0">
                <a:latin typeface="游ゴシック" panose="020B0400000000000000" pitchFamily="50" charset="-128"/>
                <a:ea typeface="游ゴシック" panose="020B0400000000000000" pitchFamily="50" charset="-128"/>
              </a:endParaRPr>
            </a:p>
          </p:txBody>
        </p:sp>
        <p:sp>
          <p:nvSpPr>
            <p:cNvPr id="160" name="テキスト ボックス 159">
              <a:extLst>
                <a:ext uri="{FF2B5EF4-FFF2-40B4-BE49-F238E27FC236}">
                  <a16:creationId xmlns:a16="http://schemas.microsoft.com/office/drawing/2014/main" id="{7422154E-7CCB-05FD-11A8-F9DC45D8152F}"/>
                </a:ext>
              </a:extLst>
            </p:cNvPr>
            <p:cNvSpPr txBox="1"/>
            <p:nvPr/>
          </p:nvSpPr>
          <p:spPr>
            <a:xfrm>
              <a:off x="4716282" y="2541013"/>
              <a:ext cx="723275" cy="307777"/>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rPr>
                <a:t>改善！</a:t>
              </a:r>
            </a:p>
          </p:txBody>
        </p:sp>
      </p:grpSp>
      <p:grpSp>
        <p:nvGrpSpPr>
          <p:cNvPr id="161" name="グループ化 160">
            <a:extLst>
              <a:ext uri="{FF2B5EF4-FFF2-40B4-BE49-F238E27FC236}">
                <a16:creationId xmlns:a16="http://schemas.microsoft.com/office/drawing/2014/main" id="{A233138F-C578-33DE-2607-3CF848920C5B}"/>
              </a:ext>
            </a:extLst>
          </p:cNvPr>
          <p:cNvGrpSpPr/>
          <p:nvPr/>
        </p:nvGrpSpPr>
        <p:grpSpPr>
          <a:xfrm>
            <a:off x="11064552" y="3135254"/>
            <a:ext cx="1080120" cy="509770"/>
            <a:chOff x="4471871" y="2474378"/>
            <a:chExt cx="1080120" cy="509770"/>
          </a:xfrm>
        </p:grpSpPr>
        <p:sp>
          <p:nvSpPr>
            <p:cNvPr id="162" name="フリーフォーム: 図形 161">
              <a:extLst>
                <a:ext uri="{FF2B5EF4-FFF2-40B4-BE49-F238E27FC236}">
                  <a16:creationId xmlns:a16="http://schemas.microsoft.com/office/drawing/2014/main" id="{70E75EAC-75AB-7E8E-9694-4AD539262AF0}"/>
                </a:ext>
              </a:extLst>
            </p:cNvPr>
            <p:cNvSpPr/>
            <p:nvPr/>
          </p:nvSpPr>
          <p:spPr>
            <a:xfrm>
              <a:off x="4471871" y="2474378"/>
              <a:ext cx="1080120" cy="509770"/>
            </a:xfrm>
            <a:custGeom>
              <a:avLst/>
              <a:gdLst>
                <a:gd name="connsiteX0" fmla="*/ 2612544 w 2612849"/>
                <a:gd name="connsiteY0" fmla="*/ 322662 h 727193"/>
                <a:gd name="connsiteX1" fmla="*/ 1306208 w 2612849"/>
                <a:gd name="connsiteY1" fmla="*/ -526 h 727193"/>
                <a:gd name="connsiteX2" fmla="*/ -306 w 2612849"/>
                <a:gd name="connsiteY2" fmla="*/ 322662 h 727193"/>
                <a:gd name="connsiteX3" fmla="*/ 1306208 w 2612849"/>
                <a:gd name="connsiteY3" fmla="*/ 645849 h 727193"/>
                <a:gd name="connsiteX4" fmla="*/ 1736112 w 2612849"/>
                <a:gd name="connsiteY4" fmla="*/ 627974 h 727193"/>
                <a:gd name="connsiteX5" fmla="*/ 1619564 w 2612849"/>
                <a:gd name="connsiteY5" fmla="*/ 681600 h 727193"/>
                <a:gd name="connsiteX6" fmla="*/ 2079142 w 2612849"/>
                <a:gd name="connsiteY6" fmla="*/ 585967 h 727193"/>
                <a:gd name="connsiteX7" fmla="*/ 2075209 w 2612849"/>
                <a:gd name="connsiteY7" fmla="*/ 584715 h 727193"/>
                <a:gd name="connsiteX8" fmla="*/ 2612544 w 2612849"/>
                <a:gd name="connsiteY8" fmla="*/ 322662 h 7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612849" h="727193">
                  <a:moveTo>
                    <a:pt x="2612544" y="322662"/>
                  </a:moveTo>
                  <a:cubicBezTo>
                    <a:pt x="2612544" y="143908"/>
                    <a:pt x="2027660" y="-526"/>
                    <a:pt x="1306208" y="-526"/>
                  </a:cubicBezTo>
                  <a:cubicBezTo>
                    <a:pt x="584757" y="-526"/>
                    <a:pt x="-306" y="144086"/>
                    <a:pt x="-306" y="322662"/>
                  </a:cubicBezTo>
                  <a:cubicBezTo>
                    <a:pt x="-306" y="501238"/>
                    <a:pt x="584578" y="645849"/>
                    <a:pt x="1306208" y="645849"/>
                  </a:cubicBezTo>
                  <a:cubicBezTo>
                    <a:pt x="1456898" y="645849"/>
                    <a:pt x="1601510" y="639414"/>
                    <a:pt x="1736112" y="627974"/>
                  </a:cubicBezTo>
                  <a:cubicBezTo>
                    <a:pt x="1698574" y="648584"/>
                    <a:pt x="1659641" y="666513"/>
                    <a:pt x="1619564" y="681600"/>
                  </a:cubicBezTo>
                  <a:cubicBezTo>
                    <a:pt x="1253297" y="823174"/>
                    <a:pt x="2079142" y="585967"/>
                    <a:pt x="2079142" y="585967"/>
                  </a:cubicBezTo>
                  <a:lnTo>
                    <a:pt x="2075209" y="584715"/>
                  </a:lnTo>
                  <a:cubicBezTo>
                    <a:pt x="2400899" y="525011"/>
                    <a:pt x="2612544" y="430093"/>
                    <a:pt x="2612544" y="322662"/>
                  </a:cubicBezTo>
                  <a:close/>
                </a:path>
              </a:pathLst>
            </a:custGeom>
            <a:solidFill>
              <a:srgbClr val="FFFFFF"/>
            </a:solidFill>
            <a:ln w="17819" cap="flat">
              <a:solidFill>
                <a:srgbClr val="231815"/>
              </a:solidFill>
              <a:prstDash val="solid"/>
              <a:miter/>
            </a:ln>
          </p:spPr>
          <p:txBody>
            <a:bodyPr rtlCol="0" anchor="ctr"/>
            <a:lstStyle/>
            <a:p>
              <a:endParaRPr lang="ja-JP" altLang="en-US" dirty="0">
                <a:latin typeface="游ゴシック" panose="020B0400000000000000" pitchFamily="50" charset="-128"/>
                <a:ea typeface="游ゴシック" panose="020B0400000000000000" pitchFamily="50" charset="-128"/>
              </a:endParaRPr>
            </a:p>
          </p:txBody>
        </p:sp>
        <p:sp>
          <p:nvSpPr>
            <p:cNvPr id="163" name="テキスト ボックス 162">
              <a:extLst>
                <a:ext uri="{FF2B5EF4-FFF2-40B4-BE49-F238E27FC236}">
                  <a16:creationId xmlns:a16="http://schemas.microsoft.com/office/drawing/2014/main" id="{0EDBE565-2023-D8A1-9785-E2F54CB115AF}"/>
                </a:ext>
              </a:extLst>
            </p:cNvPr>
            <p:cNvSpPr txBox="1"/>
            <p:nvPr/>
          </p:nvSpPr>
          <p:spPr>
            <a:xfrm>
              <a:off x="4716282" y="2541013"/>
              <a:ext cx="723275" cy="307777"/>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rPr>
                <a:t>改善！</a:t>
              </a:r>
            </a:p>
          </p:txBody>
        </p:sp>
      </p:grpSp>
      <p:pic>
        <p:nvPicPr>
          <p:cNvPr id="335" name="グラフィックス 334">
            <a:extLst>
              <a:ext uri="{FF2B5EF4-FFF2-40B4-BE49-F238E27FC236}">
                <a16:creationId xmlns:a16="http://schemas.microsoft.com/office/drawing/2014/main" id="{9F8CB333-35A2-487F-FEDF-9C0D51BCF516}"/>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8808514" y="1865474"/>
            <a:ext cx="670403" cy="1264781"/>
          </a:xfrm>
          <a:prstGeom prst="rect">
            <a:avLst/>
          </a:prstGeom>
        </p:spPr>
      </p:pic>
      <p:pic>
        <p:nvPicPr>
          <p:cNvPr id="336" name="グラフィックス 335">
            <a:extLst>
              <a:ext uri="{FF2B5EF4-FFF2-40B4-BE49-F238E27FC236}">
                <a16:creationId xmlns:a16="http://schemas.microsoft.com/office/drawing/2014/main" id="{37E0D535-6712-A64A-1B39-61133F628265}"/>
              </a:ext>
            </a:extLst>
          </p:cNvPr>
          <p:cNvPicPr>
            <a:picLocks noChangeAspect="1"/>
          </p:cNvPicPr>
          <p:nvPr/>
        </p:nvPicPr>
        <p:blipFill rotWithShape="1">
          <a:blip r:embed="rId14">
            <a:extLst>
              <a:ext uri="{96DAC541-7B7A-43D3-8B79-37D633B846F1}">
                <asvg:svgBlip xmlns:asvg="http://schemas.microsoft.com/office/drawing/2016/SVG/main" r:embed="rId15"/>
              </a:ext>
            </a:extLst>
          </a:blip>
          <a:srcRect b="33290"/>
          <a:stretch/>
        </p:blipFill>
        <p:spPr>
          <a:xfrm>
            <a:off x="9154361" y="2101676"/>
            <a:ext cx="983613" cy="1077300"/>
          </a:xfrm>
          <a:prstGeom prst="rect">
            <a:avLst/>
          </a:prstGeom>
        </p:spPr>
      </p:pic>
      <p:pic>
        <p:nvPicPr>
          <p:cNvPr id="393" name="グラフィックス 392">
            <a:extLst>
              <a:ext uri="{FF2B5EF4-FFF2-40B4-BE49-F238E27FC236}">
                <a16:creationId xmlns:a16="http://schemas.microsoft.com/office/drawing/2014/main" id="{61CE6606-271C-BD85-7DE6-5075611CC106}"/>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6936609" y="1495578"/>
            <a:ext cx="1847850" cy="616964"/>
          </a:xfrm>
          <a:prstGeom prst="rect">
            <a:avLst/>
          </a:prstGeom>
        </p:spPr>
      </p:pic>
      <p:sp>
        <p:nvSpPr>
          <p:cNvPr id="394" name="テキスト ボックス 393">
            <a:extLst>
              <a:ext uri="{FF2B5EF4-FFF2-40B4-BE49-F238E27FC236}">
                <a16:creationId xmlns:a16="http://schemas.microsoft.com/office/drawing/2014/main" id="{BBCC3D0A-2FFD-6D14-5D0C-BE4211CF321B}"/>
              </a:ext>
            </a:extLst>
          </p:cNvPr>
          <p:cNvSpPr txBox="1"/>
          <p:nvPr/>
        </p:nvSpPr>
        <p:spPr>
          <a:xfrm>
            <a:off x="7021831" y="1657759"/>
            <a:ext cx="1654620" cy="276999"/>
          </a:xfrm>
          <a:prstGeom prst="rect">
            <a:avLst/>
          </a:prstGeom>
          <a:noFill/>
        </p:spPr>
        <p:txBody>
          <a:bodyPr wrap="none" rtlCol="0">
            <a:spAutoFit/>
          </a:bodyPr>
          <a:lstStyle/>
          <a:p>
            <a:r>
              <a:rPr kumimoji="1" lang="ja-JP" altLang="en-US" sz="1200" dirty="0">
                <a:latin typeface="游ゴシック" panose="020B0400000000000000" pitchFamily="50" charset="-128"/>
                <a:ea typeface="游ゴシック" panose="020B0400000000000000" pitchFamily="50" charset="-128"/>
              </a:rPr>
              <a:t>ミスって</a:t>
            </a:r>
            <a:r>
              <a:rPr kumimoji="1" lang="en-US" altLang="ja-JP" sz="1200" dirty="0">
                <a:latin typeface="游ゴシック" panose="020B0400000000000000" pitchFamily="50" charset="-128"/>
                <a:ea typeface="游ゴシック" panose="020B0400000000000000" pitchFamily="50" charset="-128"/>
              </a:rPr>
              <a:t>0</a:t>
            </a:r>
            <a:r>
              <a:rPr kumimoji="1" lang="ja-JP" altLang="en-US" sz="1200" dirty="0">
                <a:latin typeface="游ゴシック" panose="020B0400000000000000" pitchFamily="50" charset="-128"/>
                <a:ea typeface="游ゴシック" panose="020B0400000000000000" pitchFamily="50" charset="-128"/>
              </a:rPr>
              <a:t>にならんな</a:t>
            </a:r>
          </a:p>
        </p:txBody>
      </p:sp>
      <p:grpSp>
        <p:nvGrpSpPr>
          <p:cNvPr id="6" name="グループ化 5">
            <a:extLst>
              <a:ext uri="{FF2B5EF4-FFF2-40B4-BE49-F238E27FC236}">
                <a16:creationId xmlns:a16="http://schemas.microsoft.com/office/drawing/2014/main" id="{0185859E-6765-E560-914B-F553F3C613B2}"/>
              </a:ext>
            </a:extLst>
          </p:cNvPr>
          <p:cNvGrpSpPr/>
          <p:nvPr/>
        </p:nvGrpSpPr>
        <p:grpSpPr>
          <a:xfrm>
            <a:off x="10122892" y="1720067"/>
            <a:ext cx="921055" cy="557412"/>
            <a:chOff x="10122892" y="1720067"/>
            <a:chExt cx="921055" cy="557412"/>
          </a:xfrm>
        </p:grpSpPr>
        <p:pic>
          <p:nvPicPr>
            <p:cNvPr id="396" name="グラフィックス 395">
              <a:extLst>
                <a:ext uri="{FF2B5EF4-FFF2-40B4-BE49-F238E27FC236}">
                  <a16:creationId xmlns:a16="http://schemas.microsoft.com/office/drawing/2014/main" id="{682ADBA5-3035-3278-1C18-B743B0DCC340}"/>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10122892" y="1720067"/>
              <a:ext cx="921055" cy="557412"/>
            </a:xfrm>
            <a:prstGeom prst="rect">
              <a:avLst/>
            </a:prstGeom>
          </p:spPr>
        </p:pic>
        <p:sp>
          <p:nvSpPr>
            <p:cNvPr id="397" name="テキスト ボックス 396">
              <a:extLst>
                <a:ext uri="{FF2B5EF4-FFF2-40B4-BE49-F238E27FC236}">
                  <a16:creationId xmlns:a16="http://schemas.microsoft.com/office/drawing/2014/main" id="{FCFD57BA-C29D-FEAE-8247-C692397E85C1}"/>
                </a:ext>
              </a:extLst>
            </p:cNvPr>
            <p:cNvSpPr txBox="1"/>
            <p:nvPr/>
          </p:nvSpPr>
          <p:spPr>
            <a:xfrm>
              <a:off x="10295450" y="1868183"/>
              <a:ext cx="646331" cy="276999"/>
            </a:xfrm>
            <a:prstGeom prst="rect">
              <a:avLst/>
            </a:prstGeom>
            <a:noFill/>
          </p:spPr>
          <p:txBody>
            <a:bodyPr wrap="none" rtlCol="0">
              <a:spAutoFit/>
            </a:bodyPr>
            <a:lstStyle/>
            <a:p>
              <a:r>
                <a:rPr kumimoji="1" lang="ja-JP" altLang="en-US" sz="1200" dirty="0">
                  <a:latin typeface="游ゴシック" panose="020B0400000000000000" pitchFamily="50" charset="-128"/>
                  <a:ea typeface="游ゴシック" panose="020B0400000000000000" pitchFamily="50" charset="-128"/>
                </a:rPr>
                <a:t>せやな</a:t>
              </a:r>
            </a:p>
          </p:txBody>
        </p:sp>
      </p:grpSp>
      <p:pic>
        <p:nvPicPr>
          <p:cNvPr id="2" name="グラフィックス 1">
            <a:extLst>
              <a:ext uri="{FF2B5EF4-FFF2-40B4-BE49-F238E27FC236}">
                <a16:creationId xmlns:a16="http://schemas.microsoft.com/office/drawing/2014/main" id="{81236FA9-3FE3-15BF-696F-214F75F4CD07}"/>
              </a:ext>
            </a:extLst>
          </p:cNvPr>
          <p:cNvPicPr>
            <a:picLocks noChangeAspect="1"/>
          </p:cNvPicPr>
          <p:nvPr/>
        </p:nvPicPr>
        <p:blipFill>
          <a:blip r:embed="rId20">
            <a:extLst>
              <a:ext uri="{96DAC541-7B7A-43D3-8B79-37D633B846F1}">
                <asvg:svgBlip xmlns:asvg="http://schemas.microsoft.com/office/drawing/2016/SVG/main" r:embed="rId21"/>
              </a:ext>
            </a:extLst>
          </a:blip>
          <a:stretch>
            <a:fillRect/>
          </a:stretch>
        </p:blipFill>
        <p:spPr>
          <a:xfrm>
            <a:off x="6237544" y="2596037"/>
            <a:ext cx="1077351" cy="1482216"/>
          </a:xfrm>
          <a:prstGeom prst="rect">
            <a:avLst/>
          </a:prstGeom>
        </p:spPr>
      </p:pic>
      <p:grpSp>
        <p:nvGrpSpPr>
          <p:cNvPr id="8" name="グループ化 7">
            <a:extLst>
              <a:ext uri="{FF2B5EF4-FFF2-40B4-BE49-F238E27FC236}">
                <a16:creationId xmlns:a16="http://schemas.microsoft.com/office/drawing/2014/main" id="{60B56188-C096-92AF-40DE-918950BACBCF}"/>
              </a:ext>
            </a:extLst>
          </p:cNvPr>
          <p:cNvGrpSpPr/>
          <p:nvPr/>
        </p:nvGrpSpPr>
        <p:grpSpPr>
          <a:xfrm>
            <a:off x="4133664" y="2327543"/>
            <a:ext cx="2137446" cy="651852"/>
            <a:chOff x="2695839" y="2090820"/>
            <a:chExt cx="2137446" cy="651852"/>
          </a:xfrm>
        </p:grpSpPr>
        <p:pic>
          <p:nvPicPr>
            <p:cNvPr id="10" name="グラフィックス 9">
              <a:extLst>
                <a:ext uri="{FF2B5EF4-FFF2-40B4-BE49-F238E27FC236}">
                  <a16:creationId xmlns:a16="http://schemas.microsoft.com/office/drawing/2014/main" id="{1FCEA8A5-4645-D76F-6FD8-FF131402F7B2}"/>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2695839" y="2090820"/>
              <a:ext cx="2137446" cy="651852"/>
            </a:xfrm>
            <a:prstGeom prst="rect">
              <a:avLst/>
            </a:prstGeom>
          </p:spPr>
        </p:pic>
        <p:sp>
          <p:nvSpPr>
            <p:cNvPr id="11" name="テキスト ボックス 10">
              <a:extLst>
                <a:ext uri="{FF2B5EF4-FFF2-40B4-BE49-F238E27FC236}">
                  <a16:creationId xmlns:a16="http://schemas.microsoft.com/office/drawing/2014/main" id="{78AC5E88-0BB2-2208-77BB-49757F134473}"/>
                </a:ext>
              </a:extLst>
            </p:cNvPr>
            <p:cNvSpPr txBox="1"/>
            <p:nvPr/>
          </p:nvSpPr>
          <p:spPr>
            <a:xfrm>
              <a:off x="2716053" y="2289898"/>
              <a:ext cx="2031325" cy="276999"/>
            </a:xfrm>
            <a:prstGeom prst="rect">
              <a:avLst/>
            </a:prstGeom>
            <a:noFill/>
          </p:spPr>
          <p:txBody>
            <a:bodyPr wrap="squar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rPr>
                <a:t>これで終わりちゃうねんな</a:t>
              </a:r>
            </a:p>
          </p:txBody>
        </p:sp>
      </p:grpSp>
      <p:pic>
        <p:nvPicPr>
          <p:cNvPr id="14" name="グラフィックス 13">
            <a:extLst>
              <a:ext uri="{FF2B5EF4-FFF2-40B4-BE49-F238E27FC236}">
                <a16:creationId xmlns:a16="http://schemas.microsoft.com/office/drawing/2014/main" id="{35E7798B-F8DA-2D6F-B15F-F85771445728}"/>
              </a:ext>
            </a:extLst>
          </p:cNvPr>
          <p:cNvPicPr>
            <a:picLocks noChangeAspect="1"/>
          </p:cNvPicPr>
          <p:nvPr/>
        </p:nvPicPr>
        <p:blipFill>
          <a:blip r:embed="rId22">
            <a:extLst>
              <a:ext uri="{96DAC541-7B7A-43D3-8B79-37D633B846F1}">
                <asvg:svgBlip xmlns:asvg="http://schemas.microsoft.com/office/drawing/2016/SVG/main" r:embed="rId23"/>
              </a:ext>
            </a:extLst>
          </a:blip>
          <a:stretch>
            <a:fillRect/>
          </a:stretch>
        </p:blipFill>
        <p:spPr>
          <a:xfrm>
            <a:off x="1538754" y="2327543"/>
            <a:ext cx="1876425" cy="675156"/>
          </a:xfrm>
          <a:prstGeom prst="rect">
            <a:avLst/>
          </a:prstGeom>
        </p:spPr>
      </p:pic>
      <p:sp>
        <p:nvSpPr>
          <p:cNvPr id="15" name="テキスト ボックス 14">
            <a:extLst>
              <a:ext uri="{FF2B5EF4-FFF2-40B4-BE49-F238E27FC236}">
                <a16:creationId xmlns:a16="http://schemas.microsoft.com/office/drawing/2014/main" id="{1F53FD93-0343-67AC-8142-4F12D501E5F2}"/>
              </a:ext>
            </a:extLst>
          </p:cNvPr>
          <p:cNvSpPr txBox="1"/>
          <p:nvPr/>
        </p:nvSpPr>
        <p:spPr>
          <a:xfrm>
            <a:off x="1777113" y="2461343"/>
            <a:ext cx="1415772" cy="276999"/>
          </a:xfrm>
          <a:prstGeom prst="rect">
            <a:avLst/>
          </a:prstGeom>
          <a:noFill/>
        </p:spPr>
        <p:txBody>
          <a:bodyPr wrap="none" rtlCol="0">
            <a:spAutoFit/>
          </a:bodyPr>
          <a:lstStyle/>
          <a:p>
            <a:r>
              <a:rPr kumimoji="1" lang="ja-JP" altLang="en-US" sz="1200" dirty="0">
                <a:latin typeface="游ゴシック" panose="020B0400000000000000" pitchFamily="50" charset="-128"/>
                <a:ea typeface="游ゴシック" panose="020B0400000000000000" pitchFamily="50" charset="-128"/>
              </a:rPr>
              <a:t>何があかんのかな</a:t>
            </a:r>
          </a:p>
        </p:txBody>
      </p:sp>
      <p:pic>
        <p:nvPicPr>
          <p:cNvPr id="16" name="グラフィックス 15">
            <a:extLst>
              <a:ext uri="{FF2B5EF4-FFF2-40B4-BE49-F238E27FC236}">
                <a16:creationId xmlns:a16="http://schemas.microsoft.com/office/drawing/2014/main" id="{3CAC3EAE-DFA7-6CB7-1674-0A70A00A7E93}"/>
              </a:ext>
            </a:extLst>
          </p:cNvPr>
          <p:cNvPicPr>
            <a:picLocks noChangeAspect="1"/>
          </p:cNvPicPr>
          <p:nvPr/>
        </p:nvPicPr>
        <p:blipFill>
          <a:blip r:embed="rId24">
            <a:extLst>
              <a:ext uri="{96DAC541-7B7A-43D3-8B79-37D633B846F1}">
                <asvg:svgBlip xmlns:asvg="http://schemas.microsoft.com/office/drawing/2016/SVG/main" r:embed="rId25"/>
              </a:ext>
            </a:extLst>
          </a:blip>
          <a:stretch>
            <a:fillRect/>
          </a:stretch>
        </p:blipFill>
        <p:spPr>
          <a:xfrm>
            <a:off x="2085801" y="2979395"/>
            <a:ext cx="568532" cy="1894318"/>
          </a:xfrm>
          <a:prstGeom prst="rect">
            <a:avLst/>
          </a:prstGeom>
        </p:spPr>
      </p:pic>
    </p:spTree>
    <p:extLst>
      <p:ext uri="{BB962C8B-B14F-4D97-AF65-F5344CB8AC3E}">
        <p14:creationId xmlns:p14="http://schemas.microsoft.com/office/powerpoint/2010/main" val="243499832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 name="四角形: 角を丸くする 151">
            <a:extLst>
              <a:ext uri="{FF2B5EF4-FFF2-40B4-BE49-F238E27FC236}">
                <a16:creationId xmlns:a16="http://schemas.microsoft.com/office/drawing/2014/main" id="{26611BA1-B154-404D-935B-BD28633268E1}"/>
              </a:ext>
            </a:extLst>
          </p:cNvPr>
          <p:cNvSpPr/>
          <p:nvPr/>
        </p:nvSpPr>
        <p:spPr>
          <a:xfrm>
            <a:off x="5227250" y="4842793"/>
            <a:ext cx="5549269" cy="715313"/>
          </a:xfrm>
          <a:prstGeom prst="round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8" name="四角形: 角を丸くする 7">
            <a:extLst>
              <a:ext uri="{FF2B5EF4-FFF2-40B4-BE49-F238E27FC236}">
                <a16:creationId xmlns:a16="http://schemas.microsoft.com/office/drawing/2014/main" id="{7C60EF1A-BFD4-4D9D-BD93-AF2805DA095B}"/>
              </a:ext>
            </a:extLst>
          </p:cNvPr>
          <p:cNvSpPr/>
          <p:nvPr/>
        </p:nvSpPr>
        <p:spPr>
          <a:xfrm>
            <a:off x="3359696" y="5624076"/>
            <a:ext cx="2160240" cy="523518"/>
          </a:xfrm>
          <a:prstGeom prst="round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6" name="テキスト ボックス 35">
            <a:extLst>
              <a:ext uri="{FF2B5EF4-FFF2-40B4-BE49-F238E27FC236}">
                <a16:creationId xmlns:a16="http://schemas.microsoft.com/office/drawing/2014/main" id="{0D5777AC-A249-4F62-97E1-2BC7A257A30A}"/>
              </a:ext>
            </a:extLst>
          </p:cNvPr>
          <p:cNvSpPr txBox="1"/>
          <p:nvPr/>
        </p:nvSpPr>
        <p:spPr>
          <a:xfrm>
            <a:off x="3307157" y="5301208"/>
            <a:ext cx="2355330" cy="846386"/>
          </a:xfrm>
          <a:prstGeom prst="rect">
            <a:avLst/>
          </a:prstGeom>
          <a:noFill/>
        </p:spPr>
        <p:txBody>
          <a:bodyPr wrap="square" rtlCol="0">
            <a:spAutoFit/>
          </a:bodyPr>
          <a:lstStyle/>
          <a:p>
            <a:r>
              <a:rPr lang="ja-JP" altLang="en-US" sz="1600" b="1" kern="100" dirty="0">
                <a:latin typeface="游明朝" panose="02020400000000000000" pitchFamily="18" charset="-128"/>
                <a:ea typeface="游明朝" panose="02020400000000000000" pitchFamily="18" charset="-128"/>
                <a:cs typeface="Times New Roman" panose="02020603050405020304" pitchFamily="18" charset="0"/>
              </a:rPr>
              <a:t>改善・対処を行う</a:t>
            </a:r>
            <a:endParaRPr lang="en-US" altLang="ja-JP" sz="1600" b="1" kern="100" dirty="0">
              <a:latin typeface="游明朝" panose="02020400000000000000" pitchFamily="18" charset="-128"/>
              <a:ea typeface="游明朝" panose="02020400000000000000" pitchFamily="18" charset="-128"/>
              <a:cs typeface="Times New Roman" panose="02020603050405020304" pitchFamily="18" charset="0"/>
            </a:endParaRPr>
          </a:p>
          <a:p>
            <a:pPr>
              <a:spcBef>
                <a:spcPts val="600"/>
              </a:spcBef>
            </a:pPr>
            <a:r>
              <a:rPr lang="ja-JP" altLang="en-US" sz="1400" kern="100" dirty="0">
                <a:latin typeface="游明朝" panose="02020400000000000000" pitchFamily="18" charset="-128"/>
                <a:ea typeface="游明朝" panose="02020400000000000000" pitchFamily="18" charset="-128"/>
                <a:cs typeface="Times New Roman" panose="02020603050405020304" pitchFamily="18" charset="0"/>
              </a:rPr>
              <a:t>・マニュアル</a:t>
            </a:r>
            <a:r>
              <a:rPr lang="en-US" altLang="ja-JP" sz="1400" kern="100" dirty="0">
                <a:latin typeface="游明朝" panose="02020400000000000000" pitchFamily="18" charset="-128"/>
                <a:ea typeface="游明朝" panose="02020400000000000000" pitchFamily="18" charset="-128"/>
                <a:cs typeface="Times New Roman" panose="02020603050405020304" pitchFamily="18" charset="0"/>
              </a:rPr>
              <a:t>/SOP</a:t>
            </a:r>
            <a:r>
              <a:rPr lang="ja-JP" altLang="en-US" sz="1400" kern="100" dirty="0">
                <a:latin typeface="游明朝" panose="02020400000000000000" pitchFamily="18" charset="-128"/>
                <a:ea typeface="游明朝" panose="02020400000000000000" pitchFamily="18" charset="-128"/>
                <a:cs typeface="Times New Roman" panose="02020603050405020304" pitchFamily="18" charset="0"/>
              </a:rPr>
              <a:t>の改訂</a:t>
            </a:r>
            <a:endParaRPr lang="en-US" altLang="ja-JP" sz="1400" kern="100" dirty="0">
              <a:latin typeface="游明朝" panose="02020400000000000000" pitchFamily="18" charset="-128"/>
              <a:ea typeface="游明朝" panose="02020400000000000000" pitchFamily="18" charset="-128"/>
              <a:cs typeface="Times New Roman" panose="02020603050405020304" pitchFamily="18" charset="0"/>
            </a:endParaRPr>
          </a:p>
          <a:p>
            <a:r>
              <a:rPr lang="ja-JP" altLang="en-US" sz="1400" kern="100" dirty="0">
                <a:latin typeface="游明朝" panose="02020400000000000000" pitchFamily="18" charset="-128"/>
                <a:ea typeface="游明朝" panose="02020400000000000000" pitchFamily="18" charset="-128"/>
                <a:cs typeface="Times New Roman" panose="02020603050405020304" pitchFamily="18" charset="0"/>
              </a:rPr>
              <a:t>・担当者間の情報共有</a:t>
            </a:r>
            <a:endParaRPr lang="ja-JP" altLang="ja-JP" sz="1400" kern="100" dirty="0">
              <a:latin typeface="游明朝" panose="02020400000000000000" pitchFamily="18" charset="-128"/>
              <a:ea typeface="游明朝" panose="02020400000000000000" pitchFamily="18" charset="-128"/>
              <a:cs typeface="Times New Roman" panose="02020603050405020304" pitchFamily="18" charset="0"/>
            </a:endParaRPr>
          </a:p>
        </p:txBody>
      </p:sp>
      <p:sp>
        <p:nvSpPr>
          <p:cNvPr id="33" name="正方形/長方形 32"/>
          <p:cNvSpPr/>
          <p:nvPr/>
        </p:nvSpPr>
        <p:spPr>
          <a:xfrm>
            <a:off x="5159896" y="4532347"/>
            <a:ext cx="5752422" cy="1061829"/>
          </a:xfrm>
          <a:prstGeom prst="rect">
            <a:avLst/>
          </a:prstGeom>
        </p:spPr>
        <p:txBody>
          <a:bodyPr wrap="square">
            <a:spAutoFit/>
          </a:bodyPr>
          <a:lstStyle/>
          <a:p>
            <a:r>
              <a:rPr lang="ja-JP" altLang="en-US" sz="1600" b="1" kern="100" dirty="0">
                <a:latin typeface="游明朝" panose="02020400000000000000" pitchFamily="18" charset="-128"/>
                <a:ea typeface="游明朝" panose="02020400000000000000" pitchFamily="18" charset="-128"/>
                <a:cs typeface="Arial" panose="020B0604020202020204" pitchFamily="34" charset="0"/>
              </a:rPr>
              <a:t>計画する</a:t>
            </a:r>
            <a:endParaRPr lang="en-US" altLang="ja-JP" sz="1600" b="1" kern="100" dirty="0">
              <a:latin typeface="游明朝" panose="02020400000000000000" pitchFamily="18" charset="-128"/>
              <a:ea typeface="游明朝" panose="02020400000000000000" pitchFamily="18" charset="-128"/>
              <a:cs typeface="Arial" panose="020B0604020202020204" pitchFamily="34" charset="0"/>
            </a:endParaRPr>
          </a:p>
          <a:p>
            <a:pPr>
              <a:spcBef>
                <a:spcPts val="600"/>
              </a:spcBef>
            </a:pPr>
            <a:r>
              <a:rPr lang="ja-JP" altLang="en-US" sz="1400" kern="100" dirty="0">
                <a:latin typeface="游明朝" panose="02020400000000000000" pitchFamily="18" charset="-128"/>
                <a:ea typeface="游明朝" panose="02020400000000000000" pitchFamily="18" charset="-128"/>
                <a:cs typeface="Times New Roman" panose="02020603050405020304" pitchFamily="18" charset="0"/>
              </a:rPr>
              <a:t>・通常業務の流れ確認</a:t>
            </a:r>
            <a:endParaRPr lang="en-US" altLang="ja-JP" sz="1400" kern="100" dirty="0">
              <a:latin typeface="游明朝" panose="02020400000000000000" pitchFamily="18" charset="-128"/>
              <a:ea typeface="游明朝" panose="02020400000000000000" pitchFamily="18" charset="-128"/>
              <a:cs typeface="Times New Roman" panose="02020603050405020304" pitchFamily="18" charset="0"/>
            </a:endParaRPr>
          </a:p>
          <a:p>
            <a:r>
              <a:rPr lang="ja-JP" altLang="en-US" sz="1400" kern="100" dirty="0">
                <a:latin typeface="游明朝" panose="02020400000000000000" pitchFamily="18" charset="-128"/>
                <a:ea typeface="游明朝" panose="02020400000000000000" pitchFamily="18" charset="-128"/>
                <a:cs typeface="Times New Roman" panose="02020603050405020304" pitchFamily="18" charset="0"/>
              </a:rPr>
              <a:t>・原因分析（担当者は送付状と受領した資料を照合していなかった）</a:t>
            </a:r>
            <a:endParaRPr lang="en-US" altLang="ja-JP" sz="1400" kern="100" dirty="0">
              <a:solidFill>
                <a:srgbClr val="222222"/>
              </a:solidFill>
              <a:latin typeface="游明朝" panose="02020400000000000000" pitchFamily="18" charset="-128"/>
              <a:ea typeface="游明朝" panose="02020400000000000000" pitchFamily="18" charset="-128"/>
              <a:cs typeface="Arial" panose="020B0604020202020204" pitchFamily="34" charset="0"/>
            </a:endParaRPr>
          </a:p>
          <a:p>
            <a:r>
              <a:rPr lang="ja-JP" altLang="en-US" sz="1400" kern="100" dirty="0">
                <a:solidFill>
                  <a:srgbClr val="222222"/>
                </a:solidFill>
                <a:latin typeface="游明朝" panose="02020400000000000000" pitchFamily="18" charset="-128"/>
                <a:ea typeface="游明朝" panose="02020400000000000000" pitchFamily="18" charset="-128"/>
                <a:cs typeface="Arial" panose="020B0604020202020204" pitchFamily="34" charset="0"/>
              </a:rPr>
              <a:t>・原因に基づいた改善計画</a:t>
            </a:r>
            <a:endParaRPr lang="en-US" altLang="ja-JP" sz="1400" kern="100" dirty="0">
              <a:solidFill>
                <a:srgbClr val="222222"/>
              </a:solidFill>
              <a:latin typeface="游明朝" panose="02020400000000000000" pitchFamily="18" charset="-128"/>
              <a:ea typeface="游明朝" panose="02020400000000000000" pitchFamily="18" charset="-128"/>
              <a:cs typeface="Arial" panose="020B0604020202020204" pitchFamily="34" charset="0"/>
            </a:endParaRPr>
          </a:p>
        </p:txBody>
      </p:sp>
      <p:sp>
        <p:nvSpPr>
          <p:cNvPr id="155" name="四角形: 角を丸くする 154">
            <a:extLst>
              <a:ext uri="{FF2B5EF4-FFF2-40B4-BE49-F238E27FC236}">
                <a16:creationId xmlns:a16="http://schemas.microsoft.com/office/drawing/2014/main" id="{14888AC9-7230-4560-9347-C272FCDC7D96}"/>
              </a:ext>
            </a:extLst>
          </p:cNvPr>
          <p:cNvSpPr/>
          <p:nvPr/>
        </p:nvSpPr>
        <p:spPr>
          <a:xfrm>
            <a:off x="6267589" y="4257782"/>
            <a:ext cx="4899533" cy="523518"/>
          </a:xfrm>
          <a:prstGeom prst="round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54" name="四角形: 角を丸くする 153">
            <a:extLst>
              <a:ext uri="{FF2B5EF4-FFF2-40B4-BE49-F238E27FC236}">
                <a16:creationId xmlns:a16="http://schemas.microsoft.com/office/drawing/2014/main" id="{D09572AC-AAF9-4C6C-A3C0-3C4E18CAB37B}"/>
              </a:ext>
            </a:extLst>
          </p:cNvPr>
          <p:cNvSpPr/>
          <p:nvPr/>
        </p:nvSpPr>
        <p:spPr>
          <a:xfrm>
            <a:off x="7536185" y="3669782"/>
            <a:ext cx="4452033" cy="523518"/>
          </a:xfrm>
          <a:prstGeom prst="round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テキスト ボックス 34">
            <a:extLst>
              <a:ext uri="{FF2B5EF4-FFF2-40B4-BE49-F238E27FC236}">
                <a16:creationId xmlns:a16="http://schemas.microsoft.com/office/drawing/2014/main" id="{D4372C4E-C6ED-4498-A46D-86EF5C9F6BFC}"/>
              </a:ext>
            </a:extLst>
          </p:cNvPr>
          <p:cNvSpPr txBox="1"/>
          <p:nvPr/>
        </p:nvSpPr>
        <p:spPr>
          <a:xfrm>
            <a:off x="7464152" y="3374702"/>
            <a:ext cx="4693746" cy="846386"/>
          </a:xfrm>
          <a:prstGeom prst="rect">
            <a:avLst/>
          </a:prstGeom>
          <a:noFill/>
        </p:spPr>
        <p:txBody>
          <a:bodyPr wrap="square" rtlCol="0">
            <a:spAutoFit/>
          </a:bodyPr>
          <a:lstStyle/>
          <a:p>
            <a:r>
              <a:rPr lang="ja-JP" altLang="en-US" sz="1600" b="1" kern="100" dirty="0">
                <a:latin typeface="游明朝" panose="02020400000000000000" pitchFamily="18" charset="-128"/>
                <a:ea typeface="游明朝" panose="02020400000000000000" pitchFamily="18" charset="-128"/>
                <a:cs typeface="Times New Roman" panose="02020603050405020304" pitchFamily="18" charset="0"/>
              </a:rPr>
              <a:t>点検と評価を行う</a:t>
            </a:r>
            <a:endParaRPr lang="en-US" altLang="ja-JP" sz="1600" b="1" kern="100" dirty="0">
              <a:latin typeface="游明朝" panose="02020400000000000000" pitchFamily="18" charset="-128"/>
              <a:ea typeface="游明朝" panose="02020400000000000000" pitchFamily="18" charset="-128"/>
              <a:cs typeface="Times New Roman" panose="02020603050405020304" pitchFamily="18" charset="0"/>
            </a:endParaRPr>
          </a:p>
          <a:p>
            <a:pPr>
              <a:spcBef>
                <a:spcPts val="600"/>
              </a:spcBef>
            </a:pPr>
            <a:r>
              <a:rPr lang="ja-JP" altLang="en-US" sz="1400" kern="100" dirty="0">
                <a:latin typeface="游明朝" panose="02020400000000000000" pitchFamily="18" charset="-128"/>
                <a:ea typeface="游明朝" panose="02020400000000000000" pitchFamily="18" charset="-128"/>
                <a:cs typeface="Times New Roman" panose="02020603050405020304" pitchFamily="18" charset="0"/>
              </a:rPr>
              <a:t>・部門長は受領時の確認が行われていることを確認する</a:t>
            </a:r>
            <a:endParaRPr lang="en-US" altLang="ja-JP" sz="1400" kern="100" dirty="0">
              <a:latin typeface="游明朝" panose="02020400000000000000" pitchFamily="18" charset="-128"/>
              <a:ea typeface="游明朝" panose="02020400000000000000" pitchFamily="18" charset="-128"/>
              <a:cs typeface="Times New Roman" panose="02020603050405020304" pitchFamily="18" charset="0"/>
            </a:endParaRPr>
          </a:p>
          <a:p>
            <a:r>
              <a:rPr lang="ja-JP" altLang="en-US" sz="1400" kern="100" dirty="0">
                <a:latin typeface="游明朝" panose="02020400000000000000" pitchFamily="18" charset="-128"/>
                <a:ea typeface="游明朝" panose="02020400000000000000" pitchFamily="18" charset="-128"/>
                <a:cs typeface="Times New Roman" panose="02020603050405020304" pitchFamily="18" charset="0"/>
              </a:rPr>
              <a:t>・一定期間、保管されたファイルのチェック実施</a:t>
            </a:r>
            <a:endParaRPr lang="ja-JP" altLang="ja-JP" sz="1400" kern="100" dirty="0">
              <a:latin typeface="游明朝" panose="02020400000000000000" pitchFamily="18" charset="-128"/>
              <a:ea typeface="游明朝" panose="02020400000000000000" pitchFamily="18" charset="-128"/>
              <a:cs typeface="Times New Roman" panose="02020603050405020304" pitchFamily="18" charset="0"/>
            </a:endParaRPr>
          </a:p>
        </p:txBody>
      </p:sp>
      <p:sp>
        <p:nvSpPr>
          <p:cNvPr id="156" name="四角形: 角を丸くする 155">
            <a:extLst>
              <a:ext uri="{FF2B5EF4-FFF2-40B4-BE49-F238E27FC236}">
                <a16:creationId xmlns:a16="http://schemas.microsoft.com/office/drawing/2014/main" id="{D6DB3118-7851-48E7-9980-4B5FE88E638F}"/>
              </a:ext>
            </a:extLst>
          </p:cNvPr>
          <p:cNvSpPr/>
          <p:nvPr/>
        </p:nvSpPr>
        <p:spPr>
          <a:xfrm>
            <a:off x="9006881" y="2899311"/>
            <a:ext cx="2242731" cy="465750"/>
          </a:xfrm>
          <a:prstGeom prst="round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6" name="テキスト ボックス 5">
            <a:extLst>
              <a:ext uri="{FF2B5EF4-FFF2-40B4-BE49-F238E27FC236}">
                <a16:creationId xmlns:a16="http://schemas.microsoft.com/office/drawing/2014/main" id="{0A50260F-A3D6-3415-5461-73614E844531}"/>
              </a:ext>
            </a:extLst>
          </p:cNvPr>
          <p:cNvSpPr txBox="1"/>
          <p:nvPr/>
        </p:nvSpPr>
        <p:spPr>
          <a:xfrm>
            <a:off x="8940098" y="2574432"/>
            <a:ext cx="2405204" cy="846386"/>
          </a:xfrm>
          <a:prstGeom prst="rect">
            <a:avLst/>
          </a:prstGeom>
          <a:noFill/>
        </p:spPr>
        <p:txBody>
          <a:bodyPr wrap="square" rtlCol="0">
            <a:spAutoFit/>
          </a:bodyPr>
          <a:lstStyle/>
          <a:p>
            <a:r>
              <a:rPr lang="ja-JP" altLang="en-US" sz="1600" b="1" kern="100" dirty="0">
                <a:latin typeface="游明朝" panose="02020400000000000000" pitchFamily="18" charset="-128"/>
                <a:ea typeface="游明朝" panose="02020400000000000000" pitchFamily="18" charset="-128"/>
                <a:cs typeface="Times New Roman" panose="02020603050405020304" pitchFamily="18" charset="0"/>
              </a:rPr>
              <a:t>改善・対処を行う</a:t>
            </a:r>
            <a:endParaRPr lang="en-US" altLang="ja-JP" sz="1600" b="1" kern="100" dirty="0">
              <a:latin typeface="游明朝" panose="02020400000000000000" pitchFamily="18" charset="-128"/>
              <a:ea typeface="游明朝" panose="02020400000000000000" pitchFamily="18" charset="-128"/>
              <a:cs typeface="Times New Roman" panose="02020603050405020304" pitchFamily="18" charset="0"/>
            </a:endParaRPr>
          </a:p>
          <a:p>
            <a:pPr>
              <a:spcBef>
                <a:spcPts val="600"/>
              </a:spcBef>
            </a:pPr>
            <a:r>
              <a:rPr lang="ja-JP" altLang="en-US" sz="1400" kern="100" dirty="0">
                <a:latin typeface="游明朝" panose="02020400000000000000" pitchFamily="18" charset="-128"/>
                <a:ea typeface="游明朝" panose="02020400000000000000" pitchFamily="18" charset="-128"/>
                <a:cs typeface="Times New Roman" panose="02020603050405020304" pitchFamily="18" charset="0"/>
              </a:rPr>
              <a:t>・マニュアル</a:t>
            </a:r>
            <a:r>
              <a:rPr lang="en-US" altLang="ja-JP" sz="1400" kern="100" dirty="0">
                <a:latin typeface="游明朝" panose="02020400000000000000" pitchFamily="18" charset="-128"/>
                <a:ea typeface="游明朝" panose="02020400000000000000" pitchFamily="18" charset="-128"/>
                <a:cs typeface="Times New Roman" panose="02020603050405020304" pitchFamily="18" charset="0"/>
              </a:rPr>
              <a:t>/SOP</a:t>
            </a:r>
            <a:r>
              <a:rPr lang="ja-JP" altLang="en-US" sz="1400" kern="100" dirty="0">
                <a:latin typeface="游明朝" panose="02020400000000000000" pitchFamily="18" charset="-128"/>
                <a:ea typeface="游明朝" panose="02020400000000000000" pitchFamily="18" charset="-128"/>
                <a:cs typeface="Times New Roman" panose="02020603050405020304" pitchFamily="18" charset="0"/>
              </a:rPr>
              <a:t>の改訂</a:t>
            </a:r>
            <a:endParaRPr lang="en-US" altLang="ja-JP" sz="1400" kern="100" dirty="0">
              <a:latin typeface="游明朝" panose="02020400000000000000" pitchFamily="18" charset="-128"/>
              <a:ea typeface="游明朝" panose="02020400000000000000" pitchFamily="18" charset="-128"/>
              <a:cs typeface="Times New Roman" panose="02020603050405020304" pitchFamily="18" charset="0"/>
            </a:endParaRPr>
          </a:p>
          <a:p>
            <a:r>
              <a:rPr lang="ja-JP" altLang="en-US" sz="1400" kern="100" dirty="0">
                <a:latin typeface="游明朝" panose="02020400000000000000" pitchFamily="18" charset="-128"/>
                <a:ea typeface="游明朝" panose="02020400000000000000" pitchFamily="18" charset="-128"/>
                <a:cs typeface="Times New Roman" panose="02020603050405020304" pitchFamily="18" charset="0"/>
              </a:rPr>
              <a:t>・担当者間の情報共有</a:t>
            </a:r>
            <a:endParaRPr lang="ja-JP" altLang="ja-JP" sz="1400" kern="100" dirty="0">
              <a:latin typeface="游明朝" panose="02020400000000000000" pitchFamily="18" charset="-128"/>
              <a:ea typeface="游明朝" panose="02020400000000000000" pitchFamily="18" charset="-128"/>
              <a:cs typeface="Times New Roman" panose="02020603050405020304" pitchFamily="18" charset="0"/>
            </a:endParaRPr>
          </a:p>
        </p:txBody>
      </p:sp>
      <p:sp>
        <p:nvSpPr>
          <p:cNvPr id="22" name="正方形/長方形 21"/>
          <p:cNvSpPr/>
          <p:nvPr/>
        </p:nvSpPr>
        <p:spPr>
          <a:xfrm>
            <a:off x="213507" y="1535018"/>
            <a:ext cx="5256584" cy="660500"/>
          </a:xfrm>
          <a:prstGeom prst="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　継続するための対策</a:t>
            </a:r>
            <a:endParaRPr lang="en-US" altLang="ja-JP"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endParaRPr>
          </a:p>
          <a:p>
            <a:r>
              <a:rPr lang="ja-JP" altLang="en-US"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　例）治験に係る文書等の保管　の場合</a:t>
            </a:r>
            <a:endParaRPr lang="ja-JP" altLang="en-US" dirty="0">
              <a:latin typeface="游ゴシック" panose="020B0400000000000000" pitchFamily="50" charset="-128"/>
              <a:ea typeface="游ゴシック" panose="020B0400000000000000" pitchFamily="50" charset="-128"/>
            </a:endParaRPr>
          </a:p>
        </p:txBody>
      </p:sp>
      <p:sp>
        <p:nvSpPr>
          <p:cNvPr id="3" name="正方形/長方形 2"/>
          <p:cNvSpPr/>
          <p:nvPr/>
        </p:nvSpPr>
        <p:spPr>
          <a:xfrm>
            <a:off x="1343472" y="4931834"/>
            <a:ext cx="1620957" cy="892552"/>
          </a:xfrm>
          <a:prstGeom prst="rect">
            <a:avLst/>
          </a:prstGeom>
        </p:spPr>
        <p:txBody>
          <a:bodyPr wrap="none">
            <a:spAutoFit/>
          </a:bodyPr>
          <a:lstStyle/>
          <a:p>
            <a:pPr algn="ctr"/>
            <a:r>
              <a:rPr lang="ja-JP" altLang="en-US" sz="1400" b="1" u="sng" kern="100" dirty="0">
                <a:solidFill>
                  <a:srgbClr val="222222"/>
                </a:solidFill>
                <a:latin typeface="游明朝" panose="02020400000000000000" pitchFamily="18" charset="-128"/>
                <a:ea typeface="游明朝" panose="02020400000000000000" pitchFamily="18" charset="-128"/>
                <a:cs typeface="Arial" panose="020B0604020202020204" pitchFamily="34" charset="0"/>
              </a:rPr>
              <a:t>指摘事項</a:t>
            </a:r>
            <a:endParaRPr lang="en-US" altLang="ja-JP" sz="1400" b="1" u="sng" kern="100" dirty="0">
              <a:solidFill>
                <a:srgbClr val="222222"/>
              </a:solidFill>
              <a:latin typeface="游明朝" panose="02020400000000000000" pitchFamily="18" charset="-128"/>
              <a:ea typeface="游明朝" panose="02020400000000000000" pitchFamily="18" charset="-128"/>
              <a:cs typeface="Arial" panose="020B0604020202020204" pitchFamily="34" charset="0"/>
            </a:endParaRPr>
          </a:p>
          <a:p>
            <a:pPr algn="ctr">
              <a:spcBef>
                <a:spcPts val="1200"/>
              </a:spcBef>
            </a:pPr>
            <a:r>
              <a:rPr lang="ja-JP" altLang="en-US" sz="1400" kern="100" dirty="0">
                <a:solidFill>
                  <a:srgbClr val="222222"/>
                </a:solidFill>
                <a:latin typeface="游明朝" panose="02020400000000000000" pitchFamily="18" charset="-128"/>
                <a:ea typeface="游明朝" panose="02020400000000000000" pitchFamily="18" charset="-128"/>
                <a:cs typeface="Arial" panose="020B0604020202020204" pitchFamily="34" charset="0"/>
              </a:rPr>
              <a:t>一部文書の保管が</a:t>
            </a:r>
            <a:endParaRPr lang="en-US" altLang="ja-JP" sz="1400" kern="100" dirty="0">
              <a:solidFill>
                <a:srgbClr val="222222"/>
              </a:solidFill>
              <a:latin typeface="游明朝" panose="02020400000000000000" pitchFamily="18" charset="-128"/>
              <a:ea typeface="游明朝" panose="02020400000000000000" pitchFamily="18" charset="-128"/>
              <a:cs typeface="Arial" panose="020B0604020202020204" pitchFamily="34" charset="0"/>
            </a:endParaRPr>
          </a:p>
          <a:p>
            <a:pPr algn="ctr"/>
            <a:r>
              <a:rPr lang="ja-JP" altLang="en-US" sz="1400" kern="100" dirty="0">
                <a:solidFill>
                  <a:srgbClr val="222222"/>
                </a:solidFill>
                <a:latin typeface="游明朝" panose="02020400000000000000" pitchFamily="18" charset="-128"/>
                <a:ea typeface="游明朝" panose="02020400000000000000" pitchFamily="18" charset="-128"/>
                <a:cs typeface="Arial" panose="020B0604020202020204" pitchFamily="34" charset="0"/>
              </a:rPr>
              <a:t>されていない</a:t>
            </a:r>
            <a:endParaRPr lang="en-US" altLang="ja-JP" sz="1400" kern="100" dirty="0">
              <a:solidFill>
                <a:srgbClr val="222222"/>
              </a:solidFill>
              <a:latin typeface="游明朝" panose="02020400000000000000" pitchFamily="18" charset="-128"/>
              <a:ea typeface="游明朝" panose="02020400000000000000" pitchFamily="18" charset="-128"/>
              <a:cs typeface="Arial" panose="020B0604020202020204" pitchFamily="34" charset="0"/>
            </a:endParaRPr>
          </a:p>
        </p:txBody>
      </p:sp>
      <p:sp>
        <p:nvSpPr>
          <p:cNvPr id="23" name="正方形/長方形 22"/>
          <p:cNvSpPr/>
          <p:nvPr/>
        </p:nvSpPr>
        <p:spPr>
          <a:xfrm>
            <a:off x="0" y="4078832"/>
            <a:ext cx="1415772" cy="338554"/>
          </a:xfrm>
          <a:prstGeom prst="rect">
            <a:avLst/>
          </a:prstGeom>
        </p:spPr>
        <p:txBody>
          <a:bodyPr wrap="none">
            <a:spAutoFit/>
          </a:bodyPr>
          <a:lstStyle/>
          <a:p>
            <a:r>
              <a:rPr lang="ja-JP" altLang="en-US" sz="1600" b="1" kern="100" dirty="0">
                <a:solidFill>
                  <a:srgbClr val="222222"/>
                </a:solidFill>
                <a:latin typeface="游明朝" panose="02020400000000000000" pitchFamily="18" charset="-128"/>
                <a:ea typeface="游明朝" panose="02020400000000000000" pitchFamily="18" charset="-128"/>
                <a:cs typeface="Arial" panose="020B0604020202020204" pitchFamily="34" charset="0"/>
              </a:rPr>
              <a:t>文書保管業務</a:t>
            </a:r>
            <a:endParaRPr lang="en-US" altLang="ja-JP" sz="1600" b="1" kern="100" dirty="0">
              <a:solidFill>
                <a:srgbClr val="222222"/>
              </a:solidFill>
              <a:latin typeface="游明朝" panose="02020400000000000000" pitchFamily="18" charset="-128"/>
              <a:ea typeface="游明朝" panose="02020400000000000000" pitchFamily="18" charset="-128"/>
              <a:cs typeface="Arial" panose="020B0604020202020204" pitchFamily="34" charset="0"/>
            </a:endParaRPr>
          </a:p>
        </p:txBody>
      </p:sp>
      <p:sp>
        <p:nvSpPr>
          <p:cNvPr id="25" name="正方形/長方形 24"/>
          <p:cNvSpPr/>
          <p:nvPr/>
        </p:nvSpPr>
        <p:spPr>
          <a:xfrm>
            <a:off x="1697075" y="3542798"/>
            <a:ext cx="1107996" cy="369332"/>
          </a:xfrm>
          <a:prstGeom prst="rect">
            <a:avLst/>
          </a:prstGeom>
        </p:spPr>
        <p:txBody>
          <a:bodyPr wrap="none">
            <a:spAutoFit/>
          </a:bodyPr>
          <a:lstStyle/>
          <a:p>
            <a:r>
              <a:rPr lang="ja-JP" altLang="en-US" b="1" kern="100" dirty="0">
                <a:solidFill>
                  <a:srgbClr val="222222"/>
                </a:solidFill>
                <a:latin typeface="游明朝" panose="02020400000000000000" pitchFamily="18" charset="-128"/>
                <a:ea typeface="游明朝" panose="02020400000000000000" pitchFamily="18" charset="-128"/>
                <a:cs typeface="Arial" panose="020B0604020202020204" pitchFamily="34" charset="0"/>
              </a:rPr>
              <a:t>監査実施</a:t>
            </a:r>
            <a:endParaRPr lang="en-US" altLang="ja-JP" b="1" kern="100" dirty="0">
              <a:solidFill>
                <a:srgbClr val="222222"/>
              </a:solidFill>
              <a:latin typeface="游明朝" panose="02020400000000000000" pitchFamily="18" charset="-128"/>
              <a:ea typeface="游明朝" panose="02020400000000000000" pitchFamily="18" charset="-128"/>
              <a:cs typeface="Arial" panose="020B0604020202020204" pitchFamily="34" charset="0"/>
            </a:endParaRPr>
          </a:p>
        </p:txBody>
      </p:sp>
      <p:sp>
        <p:nvSpPr>
          <p:cNvPr id="4" name="下矢印 3"/>
          <p:cNvSpPr/>
          <p:nvPr/>
        </p:nvSpPr>
        <p:spPr>
          <a:xfrm>
            <a:off x="1909482" y="3942075"/>
            <a:ext cx="605363" cy="612068"/>
          </a:xfrm>
          <a:prstGeom prst="downArrow">
            <a:avLst/>
          </a:prstGeom>
          <a:solidFill>
            <a:srgbClr val="FFC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5" name="正方形/長方形 4"/>
          <p:cNvSpPr/>
          <p:nvPr/>
        </p:nvSpPr>
        <p:spPr>
          <a:xfrm>
            <a:off x="335360" y="4659153"/>
            <a:ext cx="3810947" cy="24364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6" name="正方形/長方形 25"/>
          <p:cNvSpPr/>
          <p:nvPr/>
        </p:nvSpPr>
        <p:spPr>
          <a:xfrm rot="20107325">
            <a:off x="3995585" y="3326719"/>
            <a:ext cx="5868977" cy="22492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7" name="楕円 26">
            <a:extLst>
              <a:ext uri="{FF2B5EF4-FFF2-40B4-BE49-F238E27FC236}">
                <a16:creationId xmlns:a16="http://schemas.microsoft.com/office/drawing/2014/main" id="{5DE7B962-5FEE-4817-B6A4-7F20CD1D0070}"/>
              </a:ext>
            </a:extLst>
          </p:cNvPr>
          <p:cNvSpPr/>
          <p:nvPr/>
        </p:nvSpPr>
        <p:spPr>
          <a:xfrm>
            <a:off x="167826" y="4421036"/>
            <a:ext cx="1080120" cy="7920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t>標準化</a:t>
            </a:r>
          </a:p>
        </p:txBody>
      </p:sp>
      <p:sp>
        <p:nvSpPr>
          <p:cNvPr id="28" name="楕円 27">
            <a:extLst>
              <a:ext uri="{FF2B5EF4-FFF2-40B4-BE49-F238E27FC236}">
                <a16:creationId xmlns:a16="http://schemas.microsoft.com/office/drawing/2014/main" id="{5DE7B962-5FEE-4817-B6A4-7F20CD1D0070}"/>
              </a:ext>
            </a:extLst>
          </p:cNvPr>
          <p:cNvSpPr/>
          <p:nvPr/>
        </p:nvSpPr>
        <p:spPr>
          <a:xfrm>
            <a:off x="5909719" y="3169321"/>
            <a:ext cx="864096" cy="7920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000" dirty="0"/>
              <a:t>Do</a:t>
            </a:r>
            <a:endParaRPr kumimoji="1" lang="ja-JP" altLang="en-US" sz="2000" dirty="0"/>
          </a:p>
        </p:txBody>
      </p:sp>
      <p:sp>
        <p:nvSpPr>
          <p:cNvPr id="29" name="楕円 28">
            <a:extLst>
              <a:ext uri="{FF2B5EF4-FFF2-40B4-BE49-F238E27FC236}">
                <a16:creationId xmlns:a16="http://schemas.microsoft.com/office/drawing/2014/main" id="{EC92C9F3-8B4F-4397-9A3D-510E995234F2}"/>
              </a:ext>
            </a:extLst>
          </p:cNvPr>
          <p:cNvSpPr/>
          <p:nvPr/>
        </p:nvSpPr>
        <p:spPr>
          <a:xfrm>
            <a:off x="4798391" y="3723899"/>
            <a:ext cx="864096" cy="7920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dirty="0"/>
              <a:t>Plan</a:t>
            </a:r>
            <a:endParaRPr kumimoji="1" lang="ja-JP" altLang="en-US" sz="2000" dirty="0"/>
          </a:p>
        </p:txBody>
      </p:sp>
      <p:sp>
        <p:nvSpPr>
          <p:cNvPr id="30" name="楕円 29">
            <a:extLst>
              <a:ext uri="{FF2B5EF4-FFF2-40B4-BE49-F238E27FC236}">
                <a16:creationId xmlns:a16="http://schemas.microsoft.com/office/drawing/2014/main" id="{6840C3C1-C6FD-428C-9D87-5C00C28845A6}"/>
              </a:ext>
            </a:extLst>
          </p:cNvPr>
          <p:cNvSpPr/>
          <p:nvPr/>
        </p:nvSpPr>
        <p:spPr>
          <a:xfrm>
            <a:off x="8072919" y="2189620"/>
            <a:ext cx="864096" cy="7920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000" dirty="0"/>
              <a:t>Act</a:t>
            </a:r>
            <a:endParaRPr kumimoji="1" lang="ja-JP" altLang="en-US" sz="2000" dirty="0"/>
          </a:p>
        </p:txBody>
      </p:sp>
      <p:sp>
        <p:nvSpPr>
          <p:cNvPr id="31" name="楕円 30">
            <a:extLst>
              <a:ext uri="{FF2B5EF4-FFF2-40B4-BE49-F238E27FC236}">
                <a16:creationId xmlns:a16="http://schemas.microsoft.com/office/drawing/2014/main" id="{31097313-B6EE-4C17-8806-ED66EA150775}"/>
              </a:ext>
            </a:extLst>
          </p:cNvPr>
          <p:cNvSpPr/>
          <p:nvPr/>
        </p:nvSpPr>
        <p:spPr>
          <a:xfrm>
            <a:off x="6940807" y="2709020"/>
            <a:ext cx="864096" cy="7920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200" dirty="0"/>
              <a:t>Check</a:t>
            </a:r>
            <a:endParaRPr kumimoji="1" lang="ja-JP" altLang="en-US" sz="1200" dirty="0"/>
          </a:p>
        </p:txBody>
      </p:sp>
      <p:sp>
        <p:nvSpPr>
          <p:cNvPr id="32" name="右矢印 31"/>
          <p:cNvSpPr/>
          <p:nvPr/>
        </p:nvSpPr>
        <p:spPr>
          <a:xfrm>
            <a:off x="9751035" y="1916832"/>
            <a:ext cx="2119315" cy="389874"/>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4" name="正方形/長方形 33"/>
          <p:cNvSpPr/>
          <p:nvPr/>
        </p:nvSpPr>
        <p:spPr>
          <a:xfrm>
            <a:off x="6180126" y="3980426"/>
            <a:ext cx="5069487" cy="846386"/>
          </a:xfrm>
          <a:prstGeom prst="rect">
            <a:avLst/>
          </a:prstGeom>
        </p:spPr>
        <p:txBody>
          <a:bodyPr wrap="square">
            <a:spAutoFit/>
          </a:bodyPr>
          <a:lstStyle/>
          <a:p>
            <a:r>
              <a:rPr lang="ja-JP" altLang="en-US" sz="1600" b="1" kern="100" dirty="0">
                <a:solidFill>
                  <a:srgbClr val="222222"/>
                </a:solidFill>
                <a:latin typeface="游明朝" panose="02020400000000000000" pitchFamily="18" charset="-128"/>
                <a:ea typeface="游明朝" panose="02020400000000000000" pitchFamily="18" charset="-128"/>
                <a:cs typeface="Arial" panose="020B0604020202020204" pitchFamily="34" charset="0"/>
              </a:rPr>
              <a:t>実行する</a:t>
            </a:r>
            <a:endParaRPr lang="en-US" altLang="ja-JP" sz="1600" b="1" kern="100" dirty="0">
              <a:solidFill>
                <a:srgbClr val="222222"/>
              </a:solidFill>
              <a:latin typeface="游明朝" panose="02020400000000000000" pitchFamily="18" charset="-128"/>
              <a:ea typeface="游明朝" panose="02020400000000000000" pitchFamily="18" charset="-128"/>
              <a:cs typeface="Arial" panose="020B0604020202020204" pitchFamily="34" charset="0"/>
            </a:endParaRPr>
          </a:p>
          <a:p>
            <a:pPr>
              <a:spcBef>
                <a:spcPts val="600"/>
              </a:spcBef>
            </a:pPr>
            <a:r>
              <a:rPr lang="ja-JP" altLang="en-US" sz="1400" kern="100" dirty="0">
                <a:latin typeface="游明朝" panose="02020400000000000000" pitchFamily="18" charset="-128"/>
                <a:ea typeface="游明朝" panose="02020400000000000000" pitchFamily="18" charset="-128"/>
                <a:cs typeface="Times New Roman" panose="02020603050405020304" pitchFamily="18" charset="0"/>
              </a:rPr>
              <a:t>・担当者は送付状と受領した資料の確認を行う</a:t>
            </a:r>
            <a:endParaRPr lang="en-US" altLang="ja-JP" sz="1400" kern="100" dirty="0">
              <a:latin typeface="游明朝" panose="02020400000000000000" pitchFamily="18" charset="-128"/>
              <a:ea typeface="游明朝" panose="02020400000000000000" pitchFamily="18" charset="-128"/>
              <a:cs typeface="Times New Roman" panose="02020603050405020304" pitchFamily="18" charset="0"/>
            </a:endParaRPr>
          </a:p>
          <a:p>
            <a:r>
              <a:rPr lang="ja-JP" altLang="en-US" sz="1400" kern="100" dirty="0">
                <a:latin typeface="游明朝" panose="02020400000000000000" pitchFamily="18" charset="-128"/>
                <a:ea typeface="游明朝" panose="02020400000000000000" pitchFamily="18" charset="-128"/>
                <a:cs typeface="Times New Roman" panose="02020603050405020304" pitchFamily="18" charset="0"/>
              </a:rPr>
              <a:t>・資料があれば送付状にチェックし、完了後、部門長へ提出</a:t>
            </a:r>
            <a:endParaRPr lang="en-US" altLang="ja-JP" sz="1400" kern="100" dirty="0">
              <a:latin typeface="游明朝" panose="02020400000000000000" pitchFamily="18" charset="-128"/>
              <a:ea typeface="游明朝" panose="02020400000000000000" pitchFamily="18" charset="-128"/>
              <a:cs typeface="Times New Roman" panose="02020603050405020304" pitchFamily="18" charset="0"/>
            </a:endParaRPr>
          </a:p>
        </p:txBody>
      </p:sp>
      <p:sp>
        <p:nvSpPr>
          <p:cNvPr id="37" name="楕円 36">
            <a:extLst>
              <a:ext uri="{FF2B5EF4-FFF2-40B4-BE49-F238E27FC236}">
                <a16:creationId xmlns:a16="http://schemas.microsoft.com/office/drawing/2014/main" id="{5DE7B962-5FEE-4817-B6A4-7F20CD1D0070}"/>
              </a:ext>
            </a:extLst>
          </p:cNvPr>
          <p:cNvSpPr/>
          <p:nvPr/>
        </p:nvSpPr>
        <p:spPr>
          <a:xfrm>
            <a:off x="9379759" y="1672335"/>
            <a:ext cx="1080120" cy="7920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t>標準化</a:t>
            </a:r>
          </a:p>
        </p:txBody>
      </p:sp>
      <p:sp>
        <p:nvSpPr>
          <p:cNvPr id="24" name="テキスト プレースホルダー 3">
            <a:extLst>
              <a:ext uri="{FF2B5EF4-FFF2-40B4-BE49-F238E27FC236}">
                <a16:creationId xmlns:a16="http://schemas.microsoft.com/office/drawing/2014/main" id="{64496CE1-1785-4644-B1EE-EBBFB3412F1C}"/>
              </a:ext>
            </a:extLst>
          </p:cNvPr>
          <p:cNvSpPr>
            <a:spLocks noGrp="1"/>
          </p:cNvSpPr>
          <p:nvPr>
            <p:ph type="body" sz="quarter" idx="13"/>
          </p:nvPr>
        </p:nvSpPr>
        <p:spPr>
          <a:xfrm>
            <a:off x="174450" y="175612"/>
            <a:ext cx="9521976" cy="616964"/>
          </a:xfrm>
        </p:spPr>
        <p:txBody>
          <a:bodyPr/>
          <a:lstStyle/>
          <a:p>
            <a:r>
              <a:rPr lang="ja-JP" altLang="en-US" dirty="0"/>
              <a:t>⑤こんなことに気を付けよう</a:t>
            </a:r>
            <a:r>
              <a:rPr lang="ja-JP" altLang="en-US" sz="2800" dirty="0"/>
              <a:t>　</a:t>
            </a:r>
            <a:r>
              <a:rPr lang="en-US" altLang="ja-JP" sz="2400" dirty="0"/>
              <a:t>-</a:t>
            </a:r>
            <a:r>
              <a:rPr kumimoji="1" lang="en-US" altLang="ja-JP" sz="2400" dirty="0"/>
              <a:t>1</a:t>
            </a:r>
            <a:r>
              <a:rPr kumimoji="1" lang="ja-JP" altLang="en-US" sz="2400" dirty="0"/>
              <a:t>回限りの取り組みにしないために</a:t>
            </a:r>
            <a:r>
              <a:rPr kumimoji="1" lang="en-US" altLang="ja-JP" sz="2400" dirty="0"/>
              <a:t>-</a:t>
            </a:r>
            <a:endParaRPr kumimoji="1" lang="ja-JP" altLang="en-US" sz="2800" dirty="0"/>
          </a:p>
        </p:txBody>
      </p:sp>
      <p:pic>
        <p:nvPicPr>
          <p:cNvPr id="7" name="グラフィックス 6">
            <a:extLst>
              <a:ext uri="{FF2B5EF4-FFF2-40B4-BE49-F238E27FC236}">
                <a16:creationId xmlns:a16="http://schemas.microsoft.com/office/drawing/2014/main" id="{9F1CF7E7-7D54-16EF-716B-2DE1041FD69B}"/>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rot="20738428">
            <a:off x="11438160" y="4330677"/>
            <a:ext cx="696123" cy="932097"/>
          </a:xfrm>
          <a:prstGeom prst="rect">
            <a:avLst/>
          </a:prstGeom>
        </p:spPr>
      </p:pic>
      <p:pic>
        <p:nvPicPr>
          <p:cNvPr id="13" name="グラフィックス 12">
            <a:extLst>
              <a:ext uri="{FF2B5EF4-FFF2-40B4-BE49-F238E27FC236}">
                <a16:creationId xmlns:a16="http://schemas.microsoft.com/office/drawing/2014/main" id="{2CBDA7BF-5CF8-82F0-A2B9-C424A7406F99}"/>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1292096" y="4973849"/>
            <a:ext cx="696123" cy="759407"/>
          </a:xfrm>
          <a:prstGeom prst="rect">
            <a:avLst/>
          </a:prstGeom>
        </p:spPr>
      </p:pic>
      <p:grpSp>
        <p:nvGrpSpPr>
          <p:cNvPr id="19" name="グループ化 18">
            <a:extLst>
              <a:ext uri="{FF2B5EF4-FFF2-40B4-BE49-F238E27FC236}">
                <a16:creationId xmlns:a16="http://schemas.microsoft.com/office/drawing/2014/main" id="{0887E609-3B38-BD3C-C3F7-0F471B443536}"/>
              </a:ext>
            </a:extLst>
          </p:cNvPr>
          <p:cNvGrpSpPr/>
          <p:nvPr/>
        </p:nvGrpSpPr>
        <p:grpSpPr>
          <a:xfrm>
            <a:off x="5084398" y="2486815"/>
            <a:ext cx="935105" cy="1231854"/>
            <a:chOff x="4278298" y="2879476"/>
            <a:chExt cx="1096272" cy="1479798"/>
          </a:xfrm>
        </p:grpSpPr>
        <p:pic>
          <p:nvPicPr>
            <p:cNvPr id="15" name="グラフィックス 14">
              <a:extLst>
                <a:ext uri="{FF2B5EF4-FFF2-40B4-BE49-F238E27FC236}">
                  <a16:creationId xmlns:a16="http://schemas.microsoft.com/office/drawing/2014/main" id="{0AE9F01B-68BC-22CE-0A11-C126F3E5EBC8}"/>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4278298" y="2879476"/>
              <a:ext cx="1096272" cy="879724"/>
            </a:xfrm>
            <a:prstGeom prst="rect">
              <a:avLst/>
            </a:prstGeom>
          </p:spPr>
        </p:pic>
        <p:pic>
          <p:nvPicPr>
            <p:cNvPr id="16" name="グラフィックス 15">
              <a:extLst>
                <a:ext uri="{FF2B5EF4-FFF2-40B4-BE49-F238E27FC236}">
                  <a16:creationId xmlns:a16="http://schemas.microsoft.com/office/drawing/2014/main" id="{53AC8880-C041-25EF-7E25-E7D349C5228C}"/>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rot="295900">
              <a:off x="4364094" y="3552809"/>
              <a:ext cx="886893" cy="806465"/>
            </a:xfrm>
            <a:prstGeom prst="rect">
              <a:avLst/>
            </a:prstGeom>
          </p:spPr>
        </p:pic>
      </p:grpSp>
      <p:pic>
        <p:nvPicPr>
          <p:cNvPr id="38" name="グラフィックス 37">
            <a:extLst>
              <a:ext uri="{FF2B5EF4-FFF2-40B4-BE49-F238E27FC236}">
                <a16:creationId xmlns:a16="http://schemas.microsoft.com/office/drawing/2014/main" id="{A974483A-23E6-8DB4-2DE1-B39592F38B5E}"/>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9487771" y="1266878"/>
            <a:ext cx="864096" cy="484805"/>
          </a:xfrm>
          <a:prstGeom prst="rect">
            <a:avLst/>
          </a:prstGeom>
        </p:spPr>
      </p:pic>
      <p:grpSp>
        <p:nvGrpSpPr>
          <p:cNvPr id="43" name="グラフィックス 5">
            <a:extLst>
              <a:ext uri="{FF2B5EF4-FFF2-40B4-BE49-F238E27FC236}">
                <a16:creationId xmlns:a16="http://schemas.microsoft.com/office/drawing/2014/main" id="{EA923A18-692E-9E03-63B5-2E4D7C0F126D}"/>
              </a:ext>
            </a:extLst>
          </p:cNvPr>
          <p:cNvGrpSpPr/>
          <p:nvPr/>
        </p:nvGrpSpPr>
        <p:grpSpPr>
          <a:xfrm rot="18802909">
            <a:off x="7299123" y="1591656"/>
            <a:ext cx="529460" cy="1168441"/>
            <a:chOff x="7783255" y="50685"/>
            <a:chExt cx="705946" cy="1557921"/>
          </a:xfrm>
        </p:grpSpPr>
        <p:sp>
          <p:nvSpPr>
            <p:cNvPr id="44" name="フリーフォーム: 図形 43">
              <a:extLst>
                <a:ext uri="{FF2B5EF4-FFF2-40B4-BE49-F238E27FC236}">
                  <a16:creationId xmlns:a16="http://schemas.microsoft.com/office/drawing/2014/main" id="{58F3E539-6283-D00D-7130-1108489C7074}"/>
                </a:ext>
              </a:extLst>
            </p:cNvPr>
            <p:cNvSpPr/>
            <p:nvPr/>
          </p:nvSpPr>
          <p:spPr>
            <a:xfrm>
              <a:off x="7783255" y="50685"/>
              <a:ext cx="705946" cy="1557921"/>
            </a:xfrm>
            <a:custGeom>
              <a:avLst/>
              <a:gdLst>
                <a:gd name="connsiteX0" fmla="*/ 705699 w 705946"/>
                <a:gd name="connsiteY0" fmla="*/ 523538 h 1557921"/>
                <a:gd name="connsiteX1" fmla="*/ 705946 w 705946"/>
                <a:gd name="connsiteY1" fmla="*/ 729526 h 1557921"/>
                <a:gd name="connsiteX2" fmla="*/ 702646 w 705946"/>
                <a:gd name="connsiteY2" fmla="*/ 732827 h 1557921"/>
                <a:gd name="connsiteX3" fmla="*/ 678547 w 705946"/>
                <a:gd name="connsiteY3" fmla="*/ 764270 h 1557921"/>
                <a:gd name="connsiteX4" fmla="*/ 669387 w 705946"/>
                <a:gd name="connsiteY4" fmla="*/ 783664 h 1557921"/>
                <a:gd name="connsiteX5" fmla="*/ 651974 w 705946"/>
                <a:gd name="connsiteY5" fmla="*/ 818077 h 1557921"/>
                <a:gd name="connsiteX6" fmla="*/ 618880 w 705946"/>
                <a:gd name="connsiteY6" fmla="*/ 878322 h 1557921"/>
                <a:gd name="connsiteX7" fmla="*/ 609637 w 705946"/>
                <a:gd name="connsiteY7" fmla="*/ 888473 h 1557921"/>
                <a:gd name="connsiteX8" fmla="*/ 606089 w 705946"/>
                <a:gd name="connsiteY8" fmla="*/ 905226 h 1557921"/>
                <a:gd name="connsiteX9" fmla="*/ 634808 w 705946"/>
                <a:gd name="connsiteY9" fmla="*/ 931139 h 1557921"/>
                <a:gd name="connsiteX10" fmla="*/ 651891 w 705946"/>
                <a:gd name="connsiteY10" fmla="*/ 937246 h 1557921"/>
                <a:gd name="connsiteX11" fmla="*/ 663527 w 705946"/>
                <a:gd name="connsiteY11" fmla="*/ 937246 h 1557921"/>
                <a:gd name="connsiteX12" fmla="*/ 670212 w 705946"/>
                <a:gd name="connsiteY12" fmla="*/ 948140 h 1557921"/>
                <a:gd name="connsiteX13" fmla="*/ 660144 w 705946"/>
                <a:gd name="connsiteY13" fmla="*/ 955815 h 1557921"/>
                <a:gd name="connsiteX14" fmla="*/ 657668 w 705946"/>
                <a:gd name="connsiteY14" fmla="*/ 961262 h 1557921"/>
                <a:gd name="connsiteX15" fmla="*/ 654450 w 705946"/>
                <a:gd name="connsiteY15" fmla="*/ 976282 h 1557921"/>
                <a:gd name="connsiteX16" fmla="*/ 647765 w 705946"/>
                <a:gd name="connsiteY16" fmla="*/ 975704 h 1557921"/>
                <a:gd name="connsiteX17" fmla="*/ 629526 w 705946"/>
                <a:gd name="connsiteY17" fmla="*/ 981151 h 1557921"/>
                <a:gd name="connsiteX18" fmla="*/ 595195 w 705946"/>
                <a:gd name="connsiteY18" fmla="*/ 1001948 h 1557921"/>
                <a:gd name="connsiteX19" fmla="*/ 592802 w 705946"/>
                <a:gd name="connsiteY19" fmla="*/ 1003433 h 1557921"/>
                <a:gd name="connsiteX20" fmla="*/ 594617 w 705946"/>
                <a:gd name="connsiteY20" fmla="*/ 1005579 h 1557921"/>
                <a:gd name="connsiteX21" fmla="*/ 601550 w 705946"/>
                <a:gd name="connsiteY21" fmla="*/ 1006817 h 1557921"/>
                <a:gd name="connsiteX22" fmla="*/ 612856 w 705946"/>
                <a:gd name="connsiteY22" fmla="*/ 1014492 h 1557921"/>
                <a:gd name="connsiteX23" fmla="*/ 637614 w 705946"/>
                <a:gd name="connsiteY23" fmla="*/ 1061120 h 1557921"/>
                <a:gd name="connsiteX24" fmla="*/ 654284 w 705946"/>
                <a:gd name="connsiteY24" fmla="*/ 1074076 h 1557921"/>
                <a:gd name="connsiteX25" fmla="*/ 659896 w 705946"/>
                <a:gd name="connsiteY25" fmla="*/ 1086455 h 1557921"/>
                <a:gd name="connsiteX26" fmla="*/ 642648 w 705946"/>
                <a:gd name="connsiteY26" fmla="*/ 1123510 h 1557921"/>
                <a:gd name="connsiteX27" fmla="*/ 638439 w 705946"/>
                <a:gd name="connsiteY27" fmla="*/ 1133413 h 1557921"/>
                <a:gd name="connsiteX28" fmla="*/ 640750 w 705946"/>
                <a:gd name="connsiteY28" fmla="*/ 1143234 h 1557921"/>
                <a:gd name="connsiteX29" fmla="*/ 655688 w 705946"/>
                <a:gd name="connsiteY29" fmla="*/ 1181857 h 1557921"/>
                <a:gd name="connsiteX30" fmla="*/ 653294 w 705946"/>
                <a:gd name="connsiteY30" fmla="*/ 1215198 h 1557921"/>
                <a:gd name="connsiteX31" fmla="*/ 645949 w 705946"/>
                <a:gd name="connsiteY31" fmla="*/ 1230465 h 1557921"/>
                <a:gd name="connsiteX32" fmla="*/ 643391 w 705946"/>
                <a:gd name="connsiteY32" fmla="*/ 1242927 h 1557921"/>
                <a:gd name="connsiteX33" fmla="*/ 644216 w 705946"/>
                <a:gd name="connsiteY33" fmla="*/ 1248126 h 1557921"/>
                <a:gd name="connsiteX34" fmla="*/ 644051 w 705946"/>
                <a:gd name="connsiteY34" fmla="*/ 1278166 h 1557921"/>
                <a:gd name="connsiteX35" fmla="*/ 639430 w 705946"/>
                <a:gd name="connsiteY35" fmla="*/ 1309609 h 1557921"/>
                <a:gd name="connsiteX36" fmla="*/ 630187 w 705946"/>
                <a:gd name="connsiteY36" fmla="*/ 1337668 h 1557921"/>
                <a:gd name="connsiteX37" fmla="*/ 583724 w 705946"/>
                <a:gd name="connsiteY37" fmla="*/ 1377363 h 1557921"/>
                <a:gd name="connsiteX38" fmla="*/ 576214 w 705946"/>
                <a:gd name="connsiteY38" fmla="*/ 1378519 h 1557921"/>
                <a:gd name="connsiteX39" fmla="*/ 570932 w 705946"/>
                <a:gd name="connsiteY39" fmla="*/ 1384708 h 1557921"/>
                <a:gd name="connsiteX40" fmla="*/ 566063 w 705946"/>
                <a:gd name="connsiteY40" fmla="*/ 1391228 h 1557921"/>
                <a:gd name="connsiteX41" fmla="*/ 552198 w 705946"/>
                <a:gd name="connsiteY41" fmla="*/ 1407568 h 1557921"/>
                <a:gd name="connsiteX42" fmla="*/ 538004 w 705946"/>
                <a:gd name="connsiteY42" fmla="*/ 1436535 h 1557921"/>
                <a:gd name="connsiteX43" fmla="*/ 521911 w 705946"/>
                <a:gd name="connsiteY43" fmla="*/ 1478954 h 1557921"/>
                <a:gd name="connsiteX44" fmla="*/ 512998 w 705946"/>
                <a:gd name="connsiteY44" fmla="*/ 1500989 h 1557921"/>
                <a:gd name="connsiteX45" fmla="*/ 507139 w 705946"/>
                <a:gd name="connsiteY45" fmla="*/ 1526325 h 1557921"/>
                <a:gd name="connsiteX46" fmla="*/ 505983 w 705946"/>
                <a:gd name="connsiteY46" fmla="*/ 1530699 h 1557921"/>
                <a:gd name="connsiteX47" fmla="*/ 489725 w 705946"/>
                <a:gd name="connsiteY47" fmla="*/ 1554301 h 1557921"/>
                <a:gd name="connsiteX48" fmla="*/ 475283 w 705946"/>
                <a:gd name="connsiteY48" fmla="*/ 1550175 h 1557921"/>
                <a:gd name="connsiteX49" fmla="*/ 462657 w 705946"/>
                <a:gd name="connsiteY49" fmla="*/ 1536806 h 1557921"/>
                <a:gd name="connsiteX50" fmla="*/ 421393 w 705946"/>
                <a:gd name="connsiteY50" fmla="*/ 1520795 h 1557921"/>
                <a:gd name="connsiteX51" fmla="*/ 409509 w 705946"/>
                <a:gd name="connsiteY51" fmla="*/ 1518980 h 1557921"/>
                <a:gd name="connsiteX52" fmla="*/ 363789 w 705946"/>
                <a:gd name="connsiteY52" fmla="*/ 1518732 h 1557921"/>
                <a:gd name="connsiteX53" fmla="*/ 345798 w 705946"/>
                <a:gd name="connsiteY53" fmla="*/ 1525747 h 1557921"/>
                <a:gd name="connsiteX54" fmla="*/ 335895 w 705946"/>
                <a:gd name="connsiteY54" fmla="*/ 1531111 h 1557921"/>
                <a:gd name="connsiteX55" fmla="*/ 321123 w 705946"/>
                <a:gd name="connsiteY55" fmla="*/ 1523684 h 1557921"/>
                <a:gd name="connsiteX56" fmla="*/ 313860 w 705946"/>
                <a:gd name="connsiteY56" fmla="*/ 1517824 h 1557921"/>
                <a:gd name="connsiteX57" fmla="*/ 286214 w 705946"/>
                <a:gd name="connsiteY57" fmla="*/ 1514111 h 1557921"/>
                <a:gd name="connsiteX58" fmla="*/ 257412 w 705946"/>
                <a:gd name="connsiteY58" fmla="*/ 1517659 h 1557921"/>
                <a:gd name="connsiteX59" fmla="*/ 252130 w 705946"/>
                <a:gd name="connsiteY59" fmla="*/ 1518732 h 1557921"/>
                <a:gd name="connsiteX60" fmla="*/ 219532 w 705946"/>
                <a:gd name="connsiteY60" fmla="*/ 1517907 h 1557921"/>
                <a:gd name="connsiteX61" fmla="*/ 181487 w 705946"/>
                <a:gd name="connsiteY61" fmla="*/ 1522859 h 1557921"/>
                <a:gd name="connsiteX62" fmla="*/ 173564 w 705946"/>
                <a:gd name="connsiteY62" fmla="*/ 1536641 h 1557921"/>
                <a:gd name="connsiteX63" fmla="*/ 167952 w 705946"/>
                <a:gd name="connsiteY63" fmla="*/ 1544563 h 1557921"/>
                <a:gd name="connsiteX64" fmla="*/ 161185 w 705946"/>
                <a:gd name="connsiteY64" fmla="*/ 1538044 h 1557921"/>
                <a:gd name="connsiteX65" fmla="*/ 153015 w 705946"/>
                <a:gd name="connsiteY65" fmla="*/ 1502557 h 1557921"/>
                <a:gd name="connsiteX66" fmla="*/ 144762 w 705946"/>
                <a:gd name="connsiteY66" fmla="*/ 1457167 h 1557921"/>
                <a:gd name="connsiteX67" fmla="*/ 130980 w 705946"/>
                <a:gd name="connsiteY67" fmla="*/ 1411199 h 1557921"/>
                <a:gd name="connsiteX68" fmla="*/ 127019 w 705946"/>
                <a:gd name="connsiteY68" fmla="*/ 1404267 h 1557921"/>
                <a:gd name="connsiteX69" fmla="*/ 119839 w 705946"/>
                <a:gd name="connsiteY69" fmla="*/ 1390073 h 1557921"/>
                <a:gd name="connsiteX70" fmla="*/ 111091 w 705946"/>
                <a:gd name="connsiteY70" fmla="*/ 1383388 h 1557921"/>
                <a:gd name="connsiteX71" fmla="*/ 65124 w 705946"/>
                <a:gd name="connsiteY71" fmla="*/ 1354916 h 1557921"/>
                <a:gd name="connsiteX72" fmla="*/ 51342 w 705946"/>
                <a:gd name="connsiteY72" fmla="*/ 1331973 h 1557921"/>
                <a:gd name="connsiteX73" fmla="*/ 40861 w 705946"/>
                <a:gd name="connsiteY73" fmla="*/ 1296899 h 1557921"/>
                <a:gd name="connsiteX74" fmla="*/ 35662 w 705946"/>
                <a:gd name="connsiteY74" fmla="*/ 1264054 h 1557921"/>
                <a:gd name="connsiteX75" fmla="*/ 40035 w 705946"/>
                <a:gd name="connsiteY75" fmla="*/ 1233849 h 1557921"/>
                <a:gd name="connsiteX76" fmla="*/ 47710 w 705946"/>
                <a:gd name="connsiteY76" fmla="*/ 1211236 h 1557921"/>
                <a:gd name="connsiteX77" fmla="*/ 46060 w 705946"/>
                <a:gd name="connsiteY77" fmla="*/ 1204552 h 1557921"/>
                <a:gd name="connsiteX78" fmla="*/ 33433 w 705946"/>
                <a:gd name="connsiteY78" fmla="*/ 1165681 h 1557921"/>
                <a:gd name="connsiteX79" fmla="*/ 72139 w 705946"/>
                <a:gd name="connsiteY79" fmla="*/ 1130690 h 1557921"/>
                <a:gd name="connsiteX80" fmla="*/ 74036 w 705946"/>
                <a:gd name="connsiteY80" fmla="*/ 1128297 h 1557921"/>
                <a:gd name="connsiteX81" fmla="*/ 68177 w 705946"/>
                <a:gd name="connsiteY81" fmla="*/ 1099907 h 1557921"/>
                <a:gd name="connsiteX82" fmla="*/ 60998 w 705946"/>
                <a:gd name="connsiteY82" fmla="*/ 1092727 h 1557921"/>
                <a:gd name="connsiteX83" fmla="*/ 58852 w 705946"/>
                <a:gd name="connsiteY83" fmla="*/ 1082494 h 1557921"/>
                <a:gd name="connsiteX84" fmla="*/ 73954 w 705946"/>
                <a:gd name="connsiteY84" fmla="*/ 1057571 h 1557921"/>
                <a:gd name="connsiteX85" fmla="*/ 94586 w 705946"/>
                <a:gd name="connsiteY85" fmla="*/ 1026541 h 1557921"/>
                <a:gd name="connsiteX86" fmla="*/ 112824 w 705946"/>
                <a:gd name="connsiteY86" fmla="*/ 1012016 h 1557921"/>
                <a:gd name="connsiteX87" fmla="*/ 125121 w 705946"/>
                <a:gd name="connsiteY87" fmla="*/ 1015647 h 1557921"/>
                <a:gd name="connsiteX88" fmla="*/ 126276 w 705946"/>
                <a:gd name="connsiteY88" fmla="*/ 1015647 h 1557921"/>
                <a:gd name="connsiteX89" fmla="*/ 133209 w 705946"/>
                <a:gd name="connsiteY89" fmla="*/ 1012924 h 1557921"/>
                <a:gd name="connsiteX90" fmla="*/ 130237 w 705946"/>
                <a:gd name="connsiteY90" fmla="*/ 1006487 h 1557921"/>
                <a:gd name="connsiteX91" fmla="*/ 104819 w 705946"/>
                <a:gd name="connsiteY91" fmla="*/ 955155 h 1557921"/>
                <a:gd name="connsiteX92" fmla="*/ 103004 w 705946"/>
                <a:gd name="connsiteY92" fmla="*/ 946902 h 1557921"/>
                <a:gd name="connsiteX93" fmla="*/ 110266 w 705946"/>
                <a:gd name="connsiteY93" fmla="*/ 938979 h 1557921"/>
                <a:gd name="connsiteX94" fmla="*/ 124708 w 705946"/>
                <a:gd name="connsiteY94" fmla="*/ 940960 h 1557921"/>
                <a:gd name="connsiteX95" fmla="*/ 150291 w 705946"/>
                <a:gd name="connsiteY95" fmla="*/ 947232 h 1557921"/>
                <a:gd name="connsiteX96" fmla="*/ 153015 w 705946"/>
                <a:gd name="connsiteY96" fmla="*/ 946159 h 1557921"/>
                <a:gd name="connsiteX97" fmla="*/ 150952 w 705946"/>
                <a:gd name="connsiteY97" fmla="*/ 943684 h 1557921"/>
                <a:gd name="connsiteX98" fmla="*/ 116373 w 705946"/>
                <a:gd name="connsiteY98" fmla="*/ 923629 h 1557921"/>
                <a:gd name="connsiteX99" fmla="*/ 93348 w 705946"/>
                <a:gd name="connsiteY99" fmla="*/ 904318 h 1557921"/>
                <a:gd name="connsiteX100" fmla="*/ 70075 w 705946"/>
                <a:gd name="connsiteY100" fmla="*/ 888968 h 1557921"/>
                <a:gd name="connsiteX101" fmla="*/ 53735 w 705946"/>
                <a:gd name="connsiteY101" fmla="*/ 864210 h 1557921"/>
                <a:gd name="connsiteX102" fmla="*/ 47793 w 705946"/>
                <a:gd name="connsiteY102" fmla="*/ 819645 h 1557921"/>
                <a:gd name="connsiteX103" fmla="*/ 42264 w 705946"/>
                <a:gd name="connsiteY103" fmla="*/ 795465 h 1557921"/>
                <a:gd name="connsiteX104" fmla="*/ 36569 w 705946"/>
                <a:gd name="connsiteY104" fmla="*/ 765673 h 1557921"/>
                <a:gd name="connsiteX105" fmla="*/ 25015 w 705946"/>
                <a:gd name="connsiteY105" fmla="*/ 735468 h 1557921"/>
                <a:gd name="connsiteX106" fmla="*/ 5787 w 705946"/>
                <a:gd name="connsiteY106" fmla="*/ 675223 h 1557921"/>
                <a:gd name="connsiteX107" fmla="*/ 4549 w 705946"/>
                <a:gd name="connsiteY107" fmla="*/ 662101 h 1557921"/>
                <a:gd name="connsiteX108" fmla="*/ 175 w 705946"/>
                <a:gd name="connsiteY108" fmla="*/ 619435 h 1557921"/>
                <a:gd name="connsiteX109" fmla="*/ 1165 w 705946"/>
                <a:gd name="connsiteY109" fmla="*/ 592613 h 1557921"/>
                <a:gd name="connsiteX110" fmla="*/ 3393 w 705946"/>
                <a:gd name="connsiteY110" fmla="*/ 566122 h 1557921"/>
                <a:gd name="connsiteX111" fmla="*/ 5622 w 705946"/>
                <a:gd name="connsiteY111" fmla="*/ 534844 h 1557921"/>
                <a:gd name="connsiteX112" fmla="*/ 5622 w 705946"/>
                <a:gd name="connsiteY112" fmla="*/ 508766 h 1557921"/>
                <a:gd name="connsiteX113" fmla="*/ 13462 w 705946"/>
                <a:gd name="connsiteY113" fmla="*/ 469978 h 1557921"/>
                <a:gd name="connsiteX114" fmla="*/ 20724 w 705946"/>
                <a:gd name="connsiteY114" fmla="*/ 448439 h 1557921"/>
                <a:gd name="connsiteX115" fmla="*/ 31948 w 705946"/>
                <a:gd name="connsiteY115" fmla="*/ 421865 h 1557921"/>
                <a:gd name="connsiteX116" fmla="*/ 45647 w 705946"/>
                <a:gd name="connsiteY116" fmla="*/ 386461 h 1557921"/>
                <a:gd name="connsiteX117" fmla="*/ 61410 w 705946"/>
                <a:gd name="connsiteY117" fmla="*/ 343877 h 1557921"/>
                <a:gd name="connsiteX118" fmla="*/ 77668 w 705946"/>
                <a:gd name="connsiteY118" fmla="*/ 295268 h 1557921"/>
                <a:gd name="connsiteX119" fmla="*/ 101766 w 705946"/>
                <a:gd name="connsiteY119" fmla="*/ 253262 h 1557921"/>
                <a:gd name="connsiteX120" fmla="*/ 106222 w 705946"/>
                <a:gd name="connsiteY120" fmla="*/ 244679 h 1557921"/>
                <a:gd name="connsiteX121" fmla="*/ 130815 w 705946"/>
                <a:gd name="connsiteY121" fmla="*/ 200445 h 1557921"/>
                <a:gd name="connsiteX122" fmla="*/ 159700 w 705946"/>
                <a:gd name="connsiteY122" fmla="*/ 146389 h 1557921"/>
                <a:gd name="connsiteX123" fmla="*/ 178268 w 705946"/>
                <a:gd name="connsiteY123" fmla="*/ 103805 h 1557921"/>
                <a:gd name="connsiteX124" fmla="*/ 190152 w 705946"/>
                <a:gd name="connsiteY124" fmla="*/ 84907 h 1557921"/>
                <a:gd name="connsiteX125" fmla="*/ 194856 w 705946"/>
                <a:gd name="connsiteY125" fmla="*/ 77149 h 1557921"/>
                <a:gd name="connsiteX126" fmla="*/ 208308 w 705946"/>
                <a:gd name="connsiteY126" fmla="*/ 53546 h 1557921"/>
                <a:gd name="connsiteX127" fmla="*/ 223741 w 705946"/>
                <a:gd name="connsiteY127" fmla="*/ 46779 h 1557921"/>
                <a:gd name="connsiteX128" fmla="*/ 259888 w 705946"/>
                <a:gd name="connsiteY128" fmla="*/ 46697 h 1557921"/>
                <a:gd name="connsiteX129" fmla="*/ 284646 w 705946"/>
                <a:gd name="connsiteY129" fmla="*/ 51813 h 1557921"/>
                <a:gd name="connsiteX130" fmla="*/ 307258 w 705946"/>
                <a:gd name="connsiteY130" fmla="*/ 48017 h 1557921"/>
                <a:gd name="connsiteX131" fmla="*/ 337133 w 705946"/>
                <a:gd name="connsiteY131" fmla="*/ 27798 h 1557921"/>
                <a:gd name="connsiteX132" fmla="*/ 355619 w 705946"/>
                <a:gd name="connsiteY132" fmla="*/ 14676 h 1557921"/>
                <a:gd name="connsiteX133" fmla="*/ 387970 w 705946"/>
                <a:gd name="connsiteY133" fmla="*/ 812 h 1557921"/>
                <a:gd name="connsiteX134" fmla="*/ 419247 w 705946"/>
                <a:gd name="connsiteY134" fmla="*/ 12448 h 1557921"/>
                <a:gd name="connsiteX135" fmla="*/ 473715 w 705946"/>
                <a:gd name="connsiteY135" fmla="*/ 58746 h 1557921"/>
                <a:gd name="connsiteX136" fmla="*/ 511513 w 705946"/>
                <a:gd name="connsiteY136" fmla="*/ 83916 h 1557921"/>
                <a:gd name="connsiteX137" fmla="*/ 548155 w 705946"/>
                <a:gd name="connsiteY137" fmla="*/ 106116 h 1557921"/>
                <a:gd name="connsiteX138" fmla="*/ 600890 w 705946"/>
                <a:gd name="connsiteY138" fmla="*/ 163803 h 1557921"/>
                <a:gd name="connsiteX139" fmla="*/ 618963 w 705946"/>
                <a:gd name="connsiteY139" fmla="*/ 201022 h 1557921"/>
                <a:gd name="connsiteX140" fmla="*/ 631507 w 705946"/>
                <a:gd name="connsiteY140" fmla="*/ 240058 h 1557921"/>
                <a:gd name="connsiteX141" fmla="*/ 647435 w 705946"/>
                <a:gd name="connsiteY141" fmla="*/ 283880 h 1557921"/>
                <a:gd name="connsiteX142" fmla="*/ 658988 w 705946"/>
                <a:gd name="connsiteY142" fmla="*/ 322750 h 1557921"/>
                <a:gd name="connsiteX143" fmla="*/ 672440 w 705946"/>
                <a:gd name="connsiteY143" fmla="*/ 362115 h 1557921"/>
                <a:gd name="connsiteX144" fmla="*/ 679456 w 705946"/>
                <a:gd name="connsiteY144" fmla="*/ 389349 h 1557921"/>
                <a:gd name="connsiteX145" fmla="*/ 683417 w 705946"/>
                <a:gd name="connsiteY145" fmla="*/ 422443 h 1557921"/>
                <a:gd name="connsiteX146" fmla="*/ 694310 w 705946"/>
                <a:gd name="connsiteY146" fmla="*/ 458424 h 1557921"/>
                <a:gd name="connsiteX147" fmla="*/ 698849 w 705946"/>
                <a:gd name="connsiteY147" fmla="*/ 485493 h 1557921"/>
                <a:gd name="connsiteX148" fmla="*/ 703801 w 705946"/>
                <a:gd name="connsiteY148" fmla="*/ 523126 h 1557921"/>
                <a:gd name="connsiteX149" fmla="*/ 705616 w 705946"/>
                <a:gd name="connsiteY149" fmla="*/ 523621 h 1557921"/>
                <a:gd name="connsiteX150" fmla="*/ 700252 w 705946"/>
                <a:gd name="connsiteY150" fmla="*/ 688262 h 1557921"/>
                <a:gd name="connsiteX151" fmla="*/ 701242 w 705946"/>
                <a:gd name="connsiteY151" fmla="*/ 668868 h 1557921"/>
                <a:gd name="connsiteX152" fmla="*/ 699262 w 705946"/>
                <a:gd name="connsiteY152" fmla="*/ 643780 h 1557921"/>
                <a:gd name="connsiteX153" fmla="*/ 701242 w 705946"/>
                <a:gd name="connsiteY153" fmla="*/ 605653 h 1557921"/>
                <a:gd name="connsiteX154" fmla="*/ 700417 w 705946"/>
                <a:gd name="connsiteY154" fmla="*/ 563894 h 1557921"/>
                <a:gd name="connsiteX155" fmla="*/ 695961 w 705946"/>
                <a:gd name="connsiteY155" fmla="*/ 536660 h 1557921"/>
                <a:gd name="connsiteX156" fmla="*/ 686800 w 705946"/>
                <a:gd name="connsiteY156" fmla="*/ 488052 h 1557921"/>
                <a:gd name="connsiteX157" fmla="*/ 680115 w 705946"/>
                <a:gd name="connsiteY157" fmla="*/ 452482 h 1557921"/>
                <a:gd name="connsiteX158" fmla="*/ 668562 w 705946"/>
                <a:gd name="connsiteY158" fmla="*/ 400655 h 1557921"/>
                <a:gd name="connsiteX159" fmla="*/ 657256 w 705946"/>
                <a:gd name="connsiteY159" fmla="*/ 359062 h 1557921"/>
                <a:gd name="connsiteX160" fmla="*/ 648838 w 705946"/>
                <a:gd name="connsiteY160" fmla="*/ 333066 h 1557921"/>
                <a:gd name="connsiteX161" fmla="*/ 632993 w 705946"/>
                <a:gd name="connsiteY161" fmla="*/ 282972 h 1557921"/>
                <a:gd name="connsiteX162" fmla="*/ 623750 w 705946"/>
                <a:gd name="connsiteY162" fmla="*/ 259864 h 1557921"/>
                <a:gd name="connsiteX163" fmla="*/ 606336 w 705946"/>
                <a:gd name="connsiteY163" fmla="*/ 204984 h 1557921"/>
                <a:gd name="connsiteX164" fmla="*/ 590739 w 705946"/>
                <a:gd name="connsiteY164" fmla="*/ 172881 h 1557921"/>
                <a:gd name="connsiteX165" fmla="*/ 571097 w 705946"/>
                <a:gd name="connsiteY165" fmla="*/ 141273 h 1557921"/>
                <a:gd name="connsiteX166" fmla="*/ 521994 w 705946"/>
                <a:gd name="connsiteY166" fmla="*/ 103640 h 1557921"/>
                <a:gd name="connsiteX167" fmla="*/ 497153 w 705946"/>
                <a:gd name="connsiteY167" fmla="*/ 89363 h 1557921"/>
                <a:gd name="connsiteX168" fmla="*/ 459521 w 705946"/>
                <a:gd name="connsiteY168" fmla="*/ 62212 h 1557921"/>
                <a:gd name="connsiteX169" fmla="*/ 435340 w 705946"/>
                <a:gd name="connsiteY169" fmla="*/ 43231 h 1557921"/>
                <a:gd name="connsiteX170" fmla="*/ 399441 w 705946"/>
                <a:gd name="connsiteY170" fmla="*/ 15832 h 1557921"/>
                <a:gd name="connsiteX171" fmla="*/ 388052 w 705946"/>
                <a:gd name="connsiteY171" fmla="*/ 15254 h 1557921"/>
                <a:gd name="connsiteX172" fmla="*/ 358838 w 705946"/>
                <a:gd name="connsiteY172" fmla="*/ 28376 h 1557921"/>
                <a:gd name="connsiteX173" fmla="*/ 327972 w 705946"/>
                <a:gd name="connsiteY173" fmla="*/ 49338 h 1557921"/>
                <a:gd name="connsiteX174" fmla="*/ 316996 w 705946"/>
                <a:gd name="connsiteY174" fmla="*/ 66751 h 1557921"/>
                <a:gd name="connsiteX175" fmla="*/ 307506 w 705946"/>
                <a:gd name="connsiteY175" fmla="*/ 77397 h 1557921"/>
                <a:gd name="connsiteX176" fmla="*/ 295127 w 705946"/>
                <a:gd name="connsiteY176" fmla="*/ 74838 h 1557921"/>
                <a:gd name="connsiteX177" fmla="*/ 289845 w 705946"/>
                <a:gd name="connsiteY177" fmla="*/ 69309 h 1557921"/>
                <a:gd name="connsiteX178" fmla="*/ 259063 w 705946"/>
                <a:gd name="connsiteY178" fmla="*/ 60396 h 1557921"/>
                <a:gd name="connsiteX179" fmla="*/ 224153 w 705946"/>
                <a:gd name="connsiteY179" fmla="*/ 61387 h 1557921"/>
                <a:gd name="connsiteX180" fmla="*/ 217634 w 705946"/>
                <a:gd name="connsiteY180" fmla="*/ 65018 h 1557921"/>
                <a:gd name="connsiteX181" fmla="*/ 202284 w 705946"/>
                <a:gd name="connsiteY181" fmla="*/ 85402 h 1557921"/>
                <a:gd name="connsiteX182" fmla="*/ 185036 w 705946"/>
                <a:gd name="connsiteY182" fmla="*/ 114864 h 1557921"/>
                <a:gd name="connsiteX183" fmla="*/ 156316 w 705946"/>
                <a:gd name="connsiteY183" fmla="*/ 174531 h 1557921"/>
                <a:gd name="connsiteX184" fmla="*/ 135767 w 705946"/>
                <a:gd name="connsiteY184" fmla="*/ 212494 h 1557921"/>
                <a:gd name="connsiteX185" fmla="*/ 125864 w 705946"/>
                <a:gd name="connsiteY185" fmla="*/ 229164 h 1557921"/>
                <a:gd name="connsiteX186" fmla="*/ 99125 w 705946"/>
                <a:gd name="connsiteY186" fmla="*/ 278598 h 1557921"/>
                <a:gd name="connsiteX187" fmla="*/ 73707 w 705946"/>
                <a:gd name="connsiteY187" fmla="*/ 336779 h 1557921"/>
                <a:gd name="connsiteX188" fmla="*/ 67187 w 705946"/>
                <a:gd name="connsiteY188" fmla="*/ 359309 h 1557921"/>
                <a:gd name="connsiteX189" fmla="*/ 60420 w 705946"/>
                <a:gd name="connsiteY189" fmla="*/ 374907 h 1557921"/>
                <a:gd name="connsiteX190" fmla="*/ 41191 w 705946"/>
                <a:gd name="connsiteY190" fmla="*/ 424011 h 1557921"/>
                <a:gd name="connsiteX191" fmla="*/ 26583 w 705946"/>
                <a:gd name="connsiteY191" fmla="*/ 461560 h 1557921"/>
                <a:gd name="connsiteX192" fmla="*/ 16268 w 705946"/>
                <a:gd name="connsiteY192" fmla="*/ 502164 h 1557921"/>
                <a:gd name="connsiteX193" fmla="*/ 13544 w 705946"/>
                <a:gd name="connsiteY193" fmla="*/ 558200 h 1557921"/>
                <a:gd name="connsiteX194" fmla="*/ 11316 w 705946"/>
                <a:gd name="connsiteY194" fmla="*/ 595089 h 1557921"/>
                <a:gd name="connsiteX195" fmla="*/ 10326 w 705946"/>
                <a:gd name="connsiteY195" fmla="*/ 610687 h 1557921"/>
                <a:gd name="connsiteX196" fmla="*/ 14535 w 705946"/>
                <a:gd name="connsiteY196" fmla="*/ 649062 h 1557921"/>
                <a:gd name="connsiteX197" fmla="*/ 21467 w 705946"/>
                <a:gd name="connsiteY197" fmla="*/ 690160 h 1557921"/>
                <a:gd name="connsiteX198" fmla="*/ 43171 w 705946"/>
                <a:gd name="connsiteY198" fmla="*/ 749332 h 1557921"/>
                <a:gd name="connsiteX199" fmla="*/ 50104 w 705946"/>
                <a:gd name="connsiteY199" fmla="*/ 776071 h 1557921"/>
                <a:gd name="connsiteX200" fmla="*/ 54808 w 705946"/>
                <a:gd name="connsiteY200" fmla="*/ 801902 h 1557921"/>
                <a:gd name="connsiteX201" fmla="*/ 60750 w 705946"/>
                <a:gd name="connsiteY201" fmla="*/ 826495 h 1557921"/>
                <a:gd name="connsiteX202" fmla="*/ 62730 w 705946"/>
                <a:gd name="connsiteY202" fmla="*/ 846137 h 1557921"/>
                <a:gd name="connsiteX203" fmla="*/ 82454 w 705946"/>
                <a:gd name="connsiteY203" fmla="*/ 880138 h 1557921"/>
                <a:gd name="connsiteX204" fmla="*/ 108698 w 705946"/>
                <a:gd name="connsiteY204" fmla="*/ 899697 h 1557921"/>
                <a:gd name="connsiteX205" fmla="*/ 135437 w 705946"/>
                <a:gd name="connsiteY205" fmla="*/ 920989 h 1557921"/>
                <a:gd name="connsiteX206" fmla="*/ 171006 w 705946"/>
                <a:gd name="connsiteY206" fmla="*/ 946159 h 1557921"/>
                <a:gd name="connsiteX207" fmla="*/ 176370 w 705946"/>
                <a:gd name="connsiteY207" fmla="*/ 948305 h 1557921"/>
                <a:gd name="connsiteX208" fmla="*/ 197332 w 705946"/>
                <a:gd name="connsiteY208" fmla="*/ 943601 h 1557921"/>
                <a:gd name="connsiteX209" fmla="*/ 205750 w 705946"/>
                <a:gd name="connsiteY209" fmla="*/ 944344 h 1557921"/>
                <a:gd name="connsiteX210" fmla="*/ 204182 w 705946"/>
                <a:gd name="connsiteY210" fmla="*/ 955898 h 1557921"/>
                <a:gd name="connsiteX211" fmla="*/ 198653 w 705946"/>
                <a:gd name="connsiteY211" fmla="*/ 959446 h 1557921"/>
                <a:gd name="connsiteX212" fmla="*/ 184375 w 705946"/>
                <a:gd name="connsiteY212" fmla="*/ 959611 h 1557921"/>
                <a:gd name="connsiteX213" fmla="*/ 177938 w 705946"/>
                <a:gd name="connsiteY213" fmla="*/ 965223 h 1557921"/>
                <a:gd name="connsiteX214" fmla="*/ 171666 w 705946"/>
                <a:gd name="connsiteY214" fmla="*/ 968524 h 1557921"/>
                <a:gd name="connsiteX215" fmla="*/ 154583 w 705946"/>
                <a:gd name="connsiteY215" fmla="*/ 960437 h 1557921"/>
                <a:gd name="connsiteX216" fmla="*/ 135024 w 705946"/>
                <a:gd name="connsiteY216" fmla="*/ 958456 h 1557921"/>
                <a:gd name="connsiteX217" fmla="*/ 131310 w 705946"/>
                <a:gd name="connsiteY217" fmla="*/ 960354 h 1557921"/>
                <a:gd name="connsiteX218" fmla="*/ 134281 w 705946"/>
                <a:gd name="connsiteY218" fmla="*/ 964480 h 1557921"/>
                <a:gd name="connsiteX219" fmla="*/ 150539 w 705946"/>
                <a:gd name="connsiteY219" fmla="*/ 971248 h 1557921"/>
                <a:gd name="connsiteX220" fmla="*/ 213673 w 705946"/>
                <a:gd name="connsiteY220" fmla="*/ 987175 h 1557921"/>
                <a:gd name="connsiteX221" fmla="*/ 219780 w 705946"/>
                <a:gd name="connsiteY221" fmla="*/ 992375 h 1557921"/>
                <a:gd name="connsiteX222" fmla="*/ 217634 w 705946"/>
                <a:gd name="connsiteY222" fmla="*/ 1001370 h 1557921"/>
                <a:gd name="connsiteX223" fmla="*/ 214415 w 705946"/>
                <a:gd name="connsiteY223" fmla="*/ 1002278 h 1557921"/>
                <a:gd name="connsiteX224" fmla="*/ 210867 w 705946"/>
                <a:gd name="connsiteY224" fmla="*/ 1001948 h 1557921"/>
                <a:gd name="connsiteX225" fmla="*/ 202696 w 705946"/>
                <a:gd name="connsiteY225" fmla="*/ 999472 h 1557921"/>
                <a:gd name="connsiteX226" fmla="*/ 176205 w 705946"/>
                <a:gd name="connsiteY226" fmla="*/ 994025 h 1557921"/>
                <a:gd name="connsiteX227" fmla="*/ 136675 w 705946"/>
                <a:gd name="connsiteY227" fmla="*/ 980821 h 1557921"/>
                <a:gd name="connsiteX228" fmla="*/ 131888 w 705946"/>
                <a:gd name="connsiteY228" fmla="*/ 980656 h 1557921"/>
                <a:gd name="connsiteX229" fmla="*/ 133126 w 705946"/>
                <a:gd name="connsiteY229" fmla="*/ 985690 h 1557921"/>
                <a:gd name="connsiteX230" fmla="*/ 146743 w 705946"/>
                <a:gd name="connsiteY230" fmla="*/ 1004423 h 1557921"/>
                <a:gd name="connsiteX231" fmla="*/ 171418 w 705946"/>
                <a:gd name="connsiteY231" fmla="*/ 1013667 h 1557921"/>
                <a:gd name="connsiteX232" fmla="*/ 197662 w 705946"/>
                <a:gd name="connsiteY232" fmla="*/ 1010613 h 1557921"/>
                <a:gd name="connsiteX233" fmla="*/ 205750 w 705946"/>
                <a:gd name="connsiteY233" fmla="*/ 1011686 h 1557921"/>
                <a:gd name="connsiteX234" fmla="*/ 214580 w 705946"/>
                <a:gd name="connsiteY234" fmla="*/ 1011438 h 1557921"/>
                <a:gd name="connsiteX235" fmla="*/ 238678 w 705946"/>
                <a:gd name="connsiteY235" fmla="*/ 1010613 h 1557921"/>
                <a:gd name="connsiteX236" fmla="*/ 249077 w 705946"/>
                <a:gd name="connsiteY236" fmla="*/ 1011768 h 1557921"/>
                <a:gd name="connsiteX237" fmla="*/ 275073 w 705946"/>
                <a:gd name="connsiteY237" fmla="*/ 1012924 h 1557921"/>
                <a:gd name="connsiteX238" fmla="*/ 283243 w 705946"/>
                <a:gd name="connsiteY238" fmla="*/ 1009705 h 1557921"/>
                <a:gd name="connsiteX239" fmla="*/ 287782 w 705946"/>
                <a:gd name="connsiteY239" fmla="*/ 976364 h 1557921"/>
                <a:gd name="connsiteX240" fmla="*/ 291330 w 705946"/>
                <a:gd name="connsiteY240" fmla="*/ 946242 h 1557921"/>
                <a:gd name="connsiteX241" fmla="*/ 284976 w 705946"/>
                <a:gd name="connsiteY241" fmla="*/ 936008 h 1557921"/>
                <a:gd name="connsiteX242" fmla="*/ 280767 w 705946"/>
                <a:gd name="connsiteY242" fmla="*/ 935101 h 1557921"/>
                <a:gd name="connsiteX243" fmla="*/ 251140 w 705946"/>
                <a:gd name="connsiteY243" fmla="*/ 919833 h 1557921"/>
                <a:gd name="connsiteX244" fmla="*/ 214663 w 705946"/>
                <a:gd name="connsiteY244" fmla="*/ 898624 h 1557921"/>
                <a:gd name="connsiteX245" fmla="*/ 182065 w 705946"/>
                <a:gd name="connsiteY245" fmla="*/ 882118 h 1557921"/>
                <a:gd name="connsiteX246" fmla="*/ 173812 w 705946"/>
                <a:gd name="connsiteY246" fmla="*/ 873866 h 1557921"/>
                <a:gd name="connsiteX247" fmla="*/ 167622 w 705946"/>
                <a:gd name="connsiteY247" fmla="*/ 850593 h 1557921"/>
                <a:gd name="connsiteX248" fmla="*/ 157554 w 705946"/>
                <a:gd name="connsiteY248" fmla="*/ 806689 h 1557921"/>
                <a:gd name="connsiteX249" fmla="*/ 154996 w 705946"/>
                <a:gd name="connsiteY249" fmla="*/ 801077 h 1557921"/>
                <a:gd name="connsiteX250" fmla="*/ 133704 w 705946"/>
                <a:gd name="connsiteY250" fmla="*/ 783498 h 1557921"/>
                <a:gd name="connsiteX251" fmla="*/ 96731 w 705946"/>
                <a:gd name="connsiteY251" fmla="*/ 756182 h 1557921"/>
                <a:gd name="connsiteX252" fmla="*/ 73129 w 705946"/>
                <a:gd name="connsiteY252" fmla="*/ 727545 h 1557921"/>
                <a:gd name="connsiteX253" fmla="*/ 57696 w 705946"/>
                <a:gd name="connsiteY253" fmla="*/ 701632 h 1557921"/>
                <a:gd name="connsiteX254" fmla="*/ 51177 w 705946"/>
                <a:gd name="connsiteY254" fmla="*/ 649970 h 1557921"/>
                <a:gd name="connsiteX255" fmla="*/ 61740 w 705946"/>
                <a:gd name="connsiteY255" fmla="*/ 617454 h 1557921"/>
                <a:gd name="connsiteX256" fmla="*/ 93431 w 705946"/>
                <a:gd name="connsiteY256" fmla="*/ 599133 h 1557921"/>
                <a:gd name="connsiteX257" fmla="*/ 124461 w 705946"/>
                <a:gd name="connsiteY257" fmla="*/ 612255 h 1557921"/>
                <a:gd name="connsiteX258" fmla="*/ 127596 w 705946"/>
                <a:gd name="connsiteY258" fmla="*/ 613823 h 1557921"/>
                <a:gd name="connsiteX259" fmla="*/ 127844 w 705946"/>
                <a:gd name="connsiteY259" fmla="*/ 610027 h 1557921"/>
                <a:gd name="connsiteX260" fmla="*/ 124543 w 705946"/>
                <a:gd name="connsiteY260" fmla="*/ 592283 h 1557921"/>
                <a:gd name="connsiteX261" fmla="*/ 118849 w 705946"/>
                <a:gd name="connsiteY261" fmla="*/ 550772 h 1557921"/>
                <a:gd name="connsiteX262" fmla="*/ 114475 w 705946"/>
                <a:gd name="connsiteY262" fmla="*/ 513717 h 1557921"/>
                <a:gd name="connsiteX263" fmla="*/ 107625 w 705946"/>
                <a:gd name="connsiteY263" fmla="*/ 503402 h 1557921"/>
                <a:gd name="connsiteX264" fmla="*/ 101023 w 705946"/>
                <a:gd name="connsiteY264" fmla="*/ 496057 h 1557921"/>
                <a:gd name="connsiteX265" fmla="*/ 107130 w 705946"/>
                <a:gd name="connsiteY265" fmla="*/ 488877 h 1557921"/>
                <a:gd name="connsiteX266" fmla="*/ 116456 w 705946"/>
                <a:gd name="connsiteY266" fmla="*/ 483430 h 1557921"/>
                <a:gd name="connsiteX267" fmla="*/ 121490 w 705946"/>
                <a:gd name="connsiteY267" fmla="*/ 482605 h 1557921"/>
                <a:gd name="connsiteX268" fmla="*/ 124461 w 705946"/>
                <a:gd name="connsiteY268" fmla="*/ 487144 h 1557921"/>
                <a:gd name="connsiteX269" fmla="*/ 130485 w 705946"/>
                <a:gd name="connsiteY269" fmla="*/ 492508 h 1557921"/>
                <a:gd name="connsiteX270" fmla="*/ 147073 w 705946"/>
                <a:gd name="connsiteY270" fmla="*/ 491518 h 1557921"/>
                <a:gd name="connsiteX271" fmla="*/ 169355 w 705946"/>
                <a:gd name="connsiteY271" fmla="*/ 492425 h 1557921"/>
                <a:gd name="connsiteX272" fmla="*/ 171914 w 705946"/>
                <a:gd name="connsiteY272" fmla="*/ 488464 h 1557921"/>
                <a:gd name="connsiteX273" fmla="*/ 171501 w 705946"/>
                <a:gd name="connsiteY273" fmla="*/ 483678 h 1557921"/>
                <a:gd name="connsiteX274" fmla="*/ 173812 w 705946"/>
                <a:gd name="connsiteY274" fmla="*/ 462303 h 1557921"/>
                <a:gd name="connsiteX275" fmla="*/ 178433 w 705946"/>
                <a:gd name="connsiteY275" fmla="*/ 432098 h 1557921"/>
                <a:gd name="connsiteX276" fmla="*/ 183963 w 705946"/>
                <a:gd name="connsiteY276" fmla="*/ 397354 h 1557921"/>
                <a:gd name="connsiteX277" fmla="*/ 185283 w 705946"/>
                <a:gd name="connsiteY277" fmla="*/ 373009 h 1557921"/>
                <a:gd name="connsiteX278" fmla="*/ 191555 w 705946"/>
                <a:gd name="connsiteY278" fmla="*/ 366242 h 1557921"/>
                <a:gd name="connsiteX279" fmla="*/ 198570 w 705946"/>
                <a:gd name="connsiteY279" fmla="*/ 373504 h 1557921"/>
                <a:gd name="connsiteX280" fmla="*/ 191060 w 705946"/>
                <a:gd name="connsiteY280" fmla="*/ 412209 h 1557921"/>
                <a:gd name="connsiteX281" fmla="*/ 187594 w 705946"/>
                <a:gd name="connsiteY281" fmla="*/ 431768 h 1557921"/>
                <a:gd name="connsiteX282" fmla="*/ 183880 w 705946"/>
                <a:gd name="connsiteY282" fmla="*/ 464944 h 1557921"/>
                <a:gd name="connsiteX283" fmla="*/ 184210 w 705946"/>
                <a:gd name="connsiteY283" fmla="*/ 489620 h 1557921"/>
                <a:gd name="connsiteX284" fmla="*/ 188832 w 705946"/>
                <a:gd name="connsiteY284" fmla="*/ 493498 h 1557921"/>
                <a:gd name="connsiteX285" fmla="*/ 214745 w 705946"/>
                <a:gd name="connsiteY285" fmla="*/ 491270 h 1557921"/>
                <a:gd name="connsiteX286" fmla="*/ 229023 w 705946"/>
                <a:gd name="connsiteY286" fmla="*/ 491023 h 1557921"/>
                <a:gd name="connsiteX287" fmla="*/ 232984 w 705946"/>
                <a:gd name="connsiteY287" fmla="*/ 487144 h 1557921"/>
                <a:gd name="connsiteX288" fmla="*/ 234304 w 705946"/>
                <a:gd name="connsiteY288" fmla="*/ 461560 h 1557921"/>
                <a:gd name="connsiteX289" fmla="*/ 235377 w 705946"/>
                <a:gd name="connsiteY289" fmla="*/ 447118 h 1557921"/>
                <a:gd name="connsiteX290" fmla="*/ 238843 w 705946"/>
                <a:gd name="connsiteY290" fmla="*/ 383407 h 1557921"/>
                <a:gd name="connsiteX291" fmla="*/ 239999 w 705946"/>
                <a:gd name="connsiteY291" fmla="*/ 365251 h 1557921"/>
                <a:gd name="connsiteX292" fmla="*/ 248416 w 705946"/>
                <a:gd name="connsiteY292" fmla="*/ 356999 h 1557921"/>
                <a:gd name="connsiteX293" fmla="*/ 253698 w 705946"/>
                <a:gd name="connsiteY293" fmla="*/ 366159 h 1557921"/>
                <a:gd name="connsiteX294" fmla="*/ 250232 w 705946"/>
                <a:gd name="connsiteY294" fmla="*/ 391330 h 1557921"/>
                <a:gd name="connsiteX295" fmla="*/ 244702 w 705946"/>
                <a:gd name="connsiteY295" fmla="*/ 444725 h 1557921"/>
                <a:gd name="connsiteX296" fmla="*/ 244455 w 705946"/>
                <a:gd name="connsiteY296" fmla="*/ 486318 h 1557921"/>
                <a:gd name="connsiteX297" fmla="*/ 249159 w 705946"/>
                <a:gd name="connsiteY297" fmla="*/ 491105 h 1557921"/>
                <a:gd name="connsiteX298" fmla="*/ 278456 w 705946"/>
                <a:gd name="connsiteY298" fmla="*/ 486896 h 1557921"/>
                <a:gd name="connsiteX299" fmla="*/ 284316 w 705946"/>
                <a:gd name="connsiteY299" fmla="*/ 480707 h 1557921"/>
                <a:gd name="connsiteX300" fmla="*/ 287947 w 705946"/>
                <a:gd name="connsiteY300" fmla="*/ 439443 h 1557921"/>
                <a:gd name="connsiteX301" fmla="*/ 288112 w 705946"/>
                <a:gd name="connsiteY301" fmla="*/ 421205 h 1557921"/>
                <a:gd name="connsiteX302" fmla="*/ 290175 w 705946"/>
                <a:gd name="connsiteY302" fmla="*/ 394878 h 1557921"/>
                <a:gd name="connsiteX303" fmla="*/ 293641 w 705946"/>
                <a:gd name="connsiteY303" fmla="*/ 336119 h 1557921"/>
                <a:gd name="connsiteX304" fmla="*/ 305773 w 705946"/>
                <a:gd name="connsiteY304" fmla="*/ 322007 h 1557921"/>
                <a:gd name="connsiteX305" fmla="*/ 315181 w 705946"/>
                <a:gd name="connsiteY305" fmla="*/ 331085 h 1557921"/>
                <a:gd name="connsiteX306" fmla="*/ 315511 w 705946"/>
                <a:gd name="connsiteY306" fmla="*/ 335294 h 1557921"/>
                <a:gd name="connsiteX307" fmla="*/ 314438 w 705946"/>
                <a:gd name="connsiteY307" fmla="*/ 355926 h 1557921"/>
                <a:gd name="connsiteX308" fmla="*/ 314438 w 705946"/>
                <a:gd name="connsiteY308" fmla="*/ 407092 h 1557921"/>
                <a:gd name="connsiteX309" fmla="*/ 315923 w 705946"/>
                <a:gd name="connsiteY309" fmla="*/ 429045 h 1557921"/>
                <a:gd name="connsiteX310" fmla="*/ 308579 w 705946"/>
                <a:gd name="connsiteY310" fmla="*/ 431108 h 1557921"/>
                <a:gd name="connsiteX311" fmla="*/ 307423 w 705946"/>
                <a:gd name="connsiteY311" fmla="*/ 423433 h 1557921"/>
                <a:gd name="connsiteX312" fmla="*/ 305278 w 705946"/>
                <a:gd name="connsiteY312" fmla="*/ 393476 h 1557921"/>
                <a:gd name="connsiteX313" fmla="*/ 305030 w 705946"/>
                <a:gd name="connsiteY313" fmla="*/ 380601 h 1557921"/>
                <a:gd name="connsiteX314" fmla="*/ 303462 w 705946"/>
                <a:gd name="connsiteY314" fmla="*/ 376970 h 1557921"/>
                <a:gd name="connsiteX315" fmla="*/ 301729 w 705946"/>
                <a:gd name="connsiteY315" fmla="*/ 380271 h 1557921"/>
                <a:gd name="connsiteX316" fmla="*/ 297190 w 705946"/>
                <a:gd name="connsiteY316" fmla="*/ 427889 h 1557921"/>
                <a:gd name="connsiteX317" fmla="*/ 295952 w 705946"/>
                <a:gd name="connsiteY317" fmla="*/ 462138 h 1557921"/>
                <a:gd name="connsiteX318" fmla="*/ 295457 w 705946"/>
                <a:gd name="connsiteY318" fmla="*/ 465026 h 1557921"/>
                <a:gd name="connsiteX319" fmla="*/ 295539 w 705946"/>
                <a:gd name="connsiteY319" fmla="*/ 484090 h 1557921"/>
                <a:gd name="connsiteX320" fmla="*/ 294549 w 705946"/>
                <a:gd name="connsiteY320" fmla="*/ 501916 h 1557921"/>
                <a:gd name="connsiteX321" fmla="*/ 292898 w 705946"/>
                <a:gd name="connsiteY321" fmla="*/ 513222 h 1557921"/>
                <a:gd name="connsiteX322" fmla="*/ 291660 w 705946"/>
                <a:gd name="connsiteY322" fmla="*/ 523703 h 1557921"/>
                <a:gd name="connsiteX323" fmla="*/ 285884 w 705946"/>
                <a:gd name="connsiteY323" fmla="*/ 526592 h 1557921"/>
                <a:gd name="connsiteX324" fmla="*/ 281922 w 705946"/>
                <a:gd name="connsiteY324" fmla="*/ 519329 h 1557921"/>
                <a:gd name="connsiteX325" fmla="*/ 283490 w 705946"/>
                <a:gd name="connsiteY325" fmla="*/ 505712 h 1557921"/>
                <a:gd name="connsiteX326" fmla="*/ 279364 w 705946"/>
                <a:gd name="connsiteY326" fmla="*/ 501091 h 1557921"/>
                <a:gd name="connsiteX327" fmla="*/ 266738 w 705946"/>
                <a:gd name="connsiteY327" fmla="*/ 502329 h 1557921"/>
                <a:gd name="connsiteX328" fmla="*/ 243134 w 705946"/>
                <a:gd name="connsiteY328" fmla="*/ 504805 h 1557921"/>
                <a:gd name="connsiteX329" fmla="*/ 238100 w 705946"/>
                <a:gd name="connsiteY329" fmla="*/ 505547 h 1557921"/>
                <a:gd name="connsiteX330" fmla="*/ 209216 w 705946"/>
                <a:gd name="connsiteY330" fmla="*/ 503732 h 1557921"/>
                <a:gd name="connsiteX331" fmla="*/ 182147 w 705946"/>
                <a:gd name="connsiteY331" fmla="*/ 505877 h 1557921"/>
                <a:gd name="connsiteX332" fmla="*/ 156234 w 705946"/>
                <a:gd name="connsiteY332" fmla="*/ 504887 h 1557921"/>
                <a:gd name="connsiteX333" fmla="*/ 154005 w 705946"/>
                <a:gd name="connsiteY333" fmla="*/ 504887 h 1557921"/>
                <a:gd name="connsiteX334" fmla="*/ 132796 w 705946"/>
                <a:gd name="connsiteY334" fmla="*/ 505877 h 1557921"/>
                <a:gd name="connsiteX335" fmla="*/ 127019 w 705946"/>
                <a:gd name="connsiteY335" fmla="*/ 511984 h 1557921"/>
                <a:gd name="connsiteX336" fmla="*/ 130568 w 705946"/>
                <a:gd name="connsiteY336" fmla="*/ 558860 h 1557921"/>
                <a:gd name="connsiteX337" fmla="*/ 133869 w 705946"/>
                <a:gd name="connsiteY337" fmla="*/ 577841 h 1557921"/>
                <a:gd name="connsiteX338" fmla="*/ 137253 w 705946"/>
                <a:gd name="connsiteY338" fmla="*/ 601774 h 1557921"/>
                <a:gd name="connsiteX339" fmla="*/ 146825 w 705946"/>
                <a:gd name="connsiteY339" fmla="*/ 616381 h 1557921"/>
                <a:gd name="connsiteX340" fmla="*/ 154996 w 705946"/>
                <a:gd name="connsiteY340" fmla="*/ 618939 h 1557921"/>
                <a:gd name="connsiteX341" fmla="*/ 164156 w 705946"/>
                <a:gd name="connsiteY341" fmla="*/ 614400 h 1557921"/>
                <a:gd name="connsiteX342" fmla="*/ 162918 w 705946"/>
                <a:gd name="connsiteY342" fmla="*/ 600371 h 1557921"/>
                <a:gd name="connsiteX343" fmla="*/ 170511 w 705946"/>
                <a:gd name="connsiteY343" fmla="*/ 585516 h 1557921"/>
                <a:gd name="connsiteX344" fmla="*/ 172822 w 705946"/>
                <a:gd name="connsiteY344" fmla="*/ 585516 h 1557921"/>
                <a:gd name="connsiteX345" fmla="*/ 192463 w 705946"/>
                <a:gd name="connsiteY345" fmla="*/ 587909 h 1557921"/>
                <a:gd name="connsiteX346" fmla="*/ 225969 w 705946"/>
                <a:gd name="connsiteY346" fmla="*/ 592861 h 1557921"/>
                <a:gd name="connsiteX347" fmla="*/ 245528 w 705946"/>
                <a:gd name="connsiteY347" fmla="*/ 595337 h 1557921"/>
                <a:gd name="connsiteX348" fmla="*/ 259310 w 705946"/>
                <a:gd name="connsiteY348" fmla="*/ 594429 h 1557921"/>
                <a:gd name="connsiteX349" fmla="*/ 280519 w 705946"/>
                <a:gd name="connsiteY349" fmla="*/ 592283 h 1557921"/>
                <a:gd name="connsiteX350" fmla="*/ 287617 w 705946"/>
                <a:gd name="connsiteY350" fmla="*/ 600453 h 1557921"/>
                <a:gd name="connsiteX351" fmla="*/ 287452 w 705946"/>
                <a:gd name="connsiteY351" fmla="*/ 608541 h 1557921"/>
                <a:gd name="connsiteX352" fmla="*/ 290423 w 705946"/>
                <a:gd name="connsiteY352" fmla="*/ 628265 h 1557921"/>
                <a:gd name="connsiteX353" fmla="*/ 290423 w 705946"/>
                <a:gd name="connsiteY353" fmla="*/ 630163 h 1557921"/>
                <a:gd name="connsiteX354" fmla="*/ 293724 w 705946"/>
                <a:gd name="connsiteY354" fmla="*/ 650382 h 1557921"/>
                <a:gd name="connsiteX355" fmla="*/ 300821 w 705946"/>
                <a:gd name="connsiteY355" fmla="*/ 656489 h 1557921"/>
                <a:gd name="connsiteX356" fmla="*/ 353308 w 705946"/>
                <a:gd name="connsiteY356" fmla="*/ 656407 h 1557921"/>
                <a:gd name="connsiteX357" fmla="*/ 353638 w 705946"/>
                <a:gd name="connsiteY357" fmla="*/ 667465 h 1557921"/>
                <a:gd name="connsiteX358" fmla="*/ 305360 w 705946"/>
                <a:gd name="connsiteY358" fmla="*/ 668786 h 1557921"/>
                <a:gd name="connsiteX359" fmla="*/ 296695 w 705946"/>
                <a:gd name="connsiteY359" fmla="*/ 681495 h 1557921"/>
                <a:gd name="connsiteX360" fmla="*/ 301564 w 705946"/>
                <a:gd name="connsiteY360" fmla="*/ 704107 h 1557921"/>
                <a:gd name="connsiteX361" fmla="*/ 297768 w 705946"/>
                <a:gd name="connsiteY361" fmla="*/ 719540 h 1557921"/>
                <a:gd name="connsiteX362" fmla="*/ 287534 w 705946"/>
                <a:gd name="connsiteY362" fmla="*/ 721191 h 1557921"/>
                <a:gd name="connsiteX363" fmla="*/ 253945 w 705946"/>
                <a:gd name="connsiteY363" fmla="*/ 725730 h 1557921"/>
                <a:gd name="connsiteX364" fmla="*/ 205667 w 705946"/>
                <a:gd name="connsiteY364" fmla="*/ 722346 h 1557921"/>
                <a:gd name="connsiteX365" fmla="*/ 191225 w 705946"/>
                <a:gd name="connsiteY365" fmla="*/ 722181 h 1557921"/>
                <a:gd name="connsiteX366" fmla="*/ 176865 w 705946"/>
                <a:gd name="connsiteY366" fmla="*/ 715826 h 1557921"/>
                <a:gd name="connsiteX367" fmla="*/ 174885 w 705946"/>
                <a:gd name="connsiteY367" fmla="*/ 695360 h 1557921"/>
                <a:gd name="connsiteX368" fmla="*/ 174885 w 705946"/>
                <a:gd name="connsiteY368" fmla="*/ 688922 h 1557921"/>
                <a:gd name="connsiteX369" fmla="*/ 171749 w 705946"/>
                <a:gd name="connsiteY369" fmla="*/ 654426 h 1557921"/>
                <a:gd name="connsiteX370" fmla="*/ 165477 w 705946"/>
                <a:gd name="connsiteY370" fmla="*/ 648402 h 1557921"/>
                <a:gd name="connsiteX371" fmla="*/ 159204 w 705946"/>
                <a:gd name="connsiteY371" fmla="*/ 652280 h 1557921"/>
                <a:gd name="connsiteX372" fmla="*/ 150787 w 705946"/>
                <a:gd name="connsiteY372" fmla="*/ 658883 h 1557921"/>
                <a:gd name="connsiteX373" fmla="*/ 146330 w 705946"/>
                <a:gd name="connsiteY373" fmla="*/ 664494 h 1557921"/>
                <a:gd name="connsiteX374" fmla="*/ 149714 w 705946"/>
                <a:gd name="connsiteY374" fmla="*/ 689665 h 1557921"/>
                <a:gd name="connsiteX375" fmla="*/ 152107 w 705946"/>
                <a:gd name="connsiteY375" fmla="*/ 715331 h 1557921"/>
                <a:gd name="connsiteX376" fmla="*/ 157802 w 705946"/>
                <a:gd name="connsiteY376" fmla="*/ 752551 h 1557921"/>
                <a:gd name="connsiteX377" fmla="*/ 166550 w 705946"/>
                <a:gd name="connsiteY377" fmla="*/ 798271 h 1557921"/>
                <a:gd name="connsiteX378" fmla="*/ 178599 w 705946"/>
                <a:gd name="connsiteY378" fmla="*/ 848777 h 1557921"/>
                <a:gd name="connsiteX379" fmla="*/ 188832 w 705946"/>
                <a:gd name="connsiteY379" fmla="*/ 864293 h 1557921"/>
                <a:gd name="connsiteX380" fmla="*/ 223246 w 705946"/>
                <a:gd name="connsiteY380" fmla="*/ 886245 h 1557921"/>
                <a:gd name="connsiteX381" fmla="*/ 244455 w 705946"/>
                <a:gd name="connsiteY381" fmla="*/ 898046 h 1557921"/>
                <a:gd name="connsiteX382" fmla="*/ 279364 w 705946"/>
                <a:gd name="connsiteY382" fmla="*/ 918760 h 1557921"/>
                <a:gd name="connsiteX383" fmla="*/ 316171 w 705946"/>
                <a:gd name="connsiteY383" fmla="*/ 934771 h 1557921"/>
                <a:gd name="connsiteX384" fmla="*/ 317244 w 705946"/>
                <a:gd name="connsiteY384" fmla="*/ 934771 h 1557921"/>
                <a:gd name="connsiteX385" fmla="*/ 343075 w 705946"/>
                <a:gd name="connsiteY385" fmla="*/ 941785 h 1557921"/>
                <a:gd name="connsiteX386" fmla="*/ 364037 w 705946"/>
                <a:gd name="connsiteY386" fmla="*/ 942446 h 1557921"/>
                <a:gd name="connsiteX387" fmla="*/ 384421 w 705946"/>
                <a:gd name="connsiteY387" fmla="*/ 934523 h 1557921"/>
                <a:gd name="connsiteX388" fmla="*/ 420238 w 705946"/>
                <a:gd name="connsiteY388" fmla="*/ 913066 h 1557921"/>
                <a:gd name="connsiteX389" fmla="*/ 445491 w 705946"/>
                <a:gd name="connsiteY389" fmla="*/ 893837 h 1557921"/>
                <a:gd name="connsiteX390" fmla="*/ 482216 w 705946"/>
                <a:gd name="connsiteY390" fmla="*/ 868914 h 1557921"/>
                <a:gd name="connsiteX391" fmla="*/ 503838 w 705946"/>
                <a:gd name="connsiteY391" fmla="*/ 853647 h 1557921"/>
                <a:gd name="connsiteX392" fmla="*/ 527606 w 705946"/>
                <a:gd name="connsiteY392" fmla="*/ 823524 h 1557921"/>
                <a:gd name="connsiteX393" fmla="*/ 529091 w 705946"/>
                <a:gd name="connsiteY393" fmla="*/ 794887 h 1557921"/>
                <a:gd name="connsiteX394" fmla="*/ 529503 w 705946"/>
                <a:gd name="connsiteY394" fmla="*/ 793237 h 1557921"/>
                <a:gd name="connsiteX395" fmla="*/ 535941 w 705946"/>
                <a:gd name="connsiteY395" fmla="*/ 779950 h 1557921"/>
                <a:gd name="connsiteX396" fmla="*/ 540397 w 705946"/>
                <a:gd name="connsiteY396" fmla="*/ 768974 h 1557921"/>
                <a:gd name="connsiteX397" fmla="*/ 541800 w 705946"/>
                <a:gd name="connsiteY397" fmla="*/ 755852 h 1557921"/>
                <a:gd name="connsiteX398" fmla="*/ 548567 w 705946"/>
                <a:gd name="connsiteY398" fmla="*/ 747104 h 1557921"/>
                <a:gd name="connsiteX399" fmla="*/ 555417 w 705946"/>
                <a:gd name="connsiteY399" fmla="*/ 756512 h 1557921"/>
                <a:gd name="connsiteX400" fmla="*/ 554344 w 705946"/>
                <a:gd name="connsiteY400" fmla="*/ 770954 h 1557921"/>
                <a:gd name="connsiteX401" fmla="*/ 555417 w 705946"/>
                <a:gd name="connsiteY401" fmla="*/ 774338 h 1557921"/>
                <a:gd name="connsiteX402" fmla="*/ 556325 w 705946"/>
                <a:gd name="connsiteY402" fmla="*/ 774503 h 1557921"/>
                <a:gd name="connsiteX403" fmla="*/ 558471 w 705946"/>
                <a:gd name="connsiteY403" fmla="*/ 784984 h 1557921"/>
                <a:gd name="connsiteX404" fmla="*/ 547164 w 705946"/>
                <a:gd name="connsiteY404" fmla="*/ 799839 h 1557921"/>
                <a:gd name="connsiteX405" fmla="*/ 539324 w 705946"/>
                <a:gd name="connsiteY405" fmla="*/ 837306 h 1557921"/>
                <a:gd name="connsiteX406" fmla="*/ 524717 w 705946"/>
                <a:gd name="connsiteY406" fmla="*/ 857030 h 1557921"/>
                <a:gd name="connsiteX407" fmla="*/ 522324 w 705946"/>
                <a:gd name="connsiteY407" fmla="*/ 858351 h 1557921"/>
                <a:gd name="connsiteX408" fmla="*/ 487580 w 705946"/>
                <a:gd name="connsiteY408" fmla="*/ 882696 h 1557921"/>
                <a:gd name="connsiteX409" fmla="*/ 442850 w 705946"/>
                <a:gd name="connsiteY409" fmla="*/ 915129 h 1557921"/>
                <a:gd name="connsiteX410" fmla="*/ 434597 w 705946"/>
                <a:gd name="connsiteY410" fmla="*/ 926683 h 1557921"/>
                <a:gd name="connsiteX411" fmla="*/ 438889 w 705946"/>
                <a:gd name="connsiteY411" fmla="*/ 979170 h 1557921"/>
                <a:gd name="connsiteX412" fmla="*/ 443510 w 705946"/>
                <a:gd name="connsiteY412" fmla="*/ 1003763 h 1557921"/>
                <a:gd name="connsiteX413" fmla="*/ 445986 w 705946"/>
                <a:gd name="connsiteY413" fmla="*/ 1005496 h 1557921"/>
                <a:gd name="connsiteX414" fmla="*/ 461914 w 705946"/>
                <a:gd name="connsiteY414" fmla="*/ 1002278 h 1557921"/>
                <a:gd name="connsiteX415" fmla="*/ 491789 w 705946"/>
                <a:gd name="connsiteY415" fmla="*/ 998316 h 1557921"/>
                <a:gd name="connsiteX416" fmla="*/ 515969 w 705946"/>
                <a:gd name="connsiteY416" fmla="*/ 1000627 h 1557921"/>
                <a:gd name="connsiteX417" fmla="*/ 526285 w 705946"/>
                <a:gd name="connsiteY417" fmla="*/ 1002030 h 1557921"/>
                <a:gd name="connsiteX418" fmla="*/ 568869 w 705946"/>
                <a:gd name="connsiteY418" fmla="*/ 999307 h 1557921"/>
                <a:gd name="connsiteX419" fmla="*/ 616487 w 705946"/>
                <a:gd name="connsiteY419" fmla="*/ 975787 h 1557921"/>
                <a:gd name="connsiteX420" fmla="*/ 620283 w 705946"/>
                <a:gd name="connsiteY420" fmla="*/ 972320 h 1557921"/>
                <a:gd name="connsiteX421" fmla="*/ 615084 w 705946"/>
                <a:gd name="connsiteY421" fmla="*/ 969597 h 1557921"/>
                <a:gd name="connsiteX422" fmla="*/ 598909 w 705946"/>
                <a:gd name="connsiteY422" fmla="*/ 969349 h 1557921"/>
                <a:gd name="connsiteX423" fmla="*/ 584879 w 705946"/>
                <a:gd name="connsiteY423" fmla="*/ 967204 h 1557921"/>
                <a:gd name="connsiteX424" fmla="*/ 560616 w 705946"/>
                <a:gd name="connsiteY424" fmla="*/ 961922 h 1557921"/>
                <a:gd name="connsiteX425" fmla="*/ 542378 w 705946"/>
                <a:gd name="connsiteY425" fmla="*/ 955815 h 1557921"/>
                <a:gd name="connsiteX426" fmla="*/ 537426 w 705946"/>
                <a:gd name="connsiteY426" fmla="*/ 946572 h 1557921"/>
                <a:gd name="connsiteX427" fmla="*/ 547330 w 705946"/>
                <a:gd name="connsiteY427" fmla="*/ 942611 h 1557921"/>
                <a:gd name="connsiteX428" fmla="*/ 556242 w 705946"/>
                <a:gd name="connsiteY428" fmla="*/ 946159 h 1557921"/>
                <a:gd name="connsiteX429" fmla="*/ 608730 w 705946"/>
                <a:gd name="connsiteY429" fmla="*/ 958208 h 1557921"/>
                <a:gd name="connsiteX430" fmla="*/ 612526 w 705946"/>
                <a:gd name="connsiteY430" fmla="*/ 956393 h 1557921"/>
                <a:gd name="connsiteX431" fmla="*/ 609720 w 705946"/>
                <a:gd name="connsiteY431" fmla="*/ 953339 h 1557921"/>
                <a:gd name="connsiteX432" fmla="*/ 594865 w 705946"/>
                <a:gd name="connsiteY432" fmla="*/ 944426 h 1557921"/>
                <a:gd name="connsiteX433" fmla="*/ 582816 w 705946"/>
                <a:gd name="connsiteY433" fmla="*/ 935843 h 1557921"/>
                <a:gd name="connsiteX434" fmla="*/ 586530 w 705946"/>
                <a:gd name="connsiteY434" fmla="*/ 924125 h 1557921"/>
                <a:gd name="connsiteX435" fmla="*/ 599239 w 705946"/>
                <a:gd name="connsiteY435" fmla="*/ 932295 h 1557921"/>
                <a:gd name="connsiteX436" fmla="*/ 627958 w 705946"/>
                <a:gd name="connsiteY436" fmla="*/ 953009 h 1557921"/>
                <a:gd name="connsiteX437" fmla="*/ 636624 w 705946"/>
                <a:gd name="connsiteY437" fmla="*/ 951854 h 1557921"/>
                <a:gd name="connsiteX438" fmla="*/ 639842 w 705946"/>
                <a:gd name="connsiteY438" fmla="*/ 948057 h 1557921"/>
                <a:gd name="connsiteX439" fmla="*/ 633735 w 705946"/>
                <a:gd name="connsiteY439" fmla="*/ 943601 h 1557921"/>
                <a:gd name="connsiteX440" fmla="*/ 615167 w 705946"/>
                <a:gd name="connsiteY440" fmla="*/ 935513 h 1557921"/>
                <a:gd name="connsiteX441" fmla="*/ 583972 w 705946"/>
                <a:gd name="connsiteY441" fmla="*/ 895983 h 1557921"/>
                <a:gd name="connsiteX442" fmla="*/ 587520 w 705946"/>
                <a:gd name="connsiteY442" fmla="*/ 887400 h 1557921"/>
                <a:gd name="connsiteX443" fmla="*/ 593379 w 705946"/>
                <a:gd name="connsiteY443" fmla="*/ 885007 h 1557921"/>
                <a:gd name="connsiteX444" fmla="*/ 618055 w 705946"/>
                <a:gd name="connsiteY444" fmla="*/ 857278 h 1557921"/>
                <a:gd name="connsiteX445" fmla="*/ 636871 w 705946"/>
                <a:gd name="connsiteY445" fmla="*/ 822864 h 1557921"/>
                <a:gd name="connsiteX446" fmla="*/ 644216 w 705946"/>
                <a:gd name="connsiteY446" fmla="*/ 806358 h 1557921"/>
                <a:gd name="connsiteX447" fmla="*/ 663527 w 705946"/>
                <a:gd name="connsiteY447" fmla="*/ 767901 h 1557921"/>
                <a:gd name="connsiteX448" fmla="*/ 668067 w 705946"/>
                <a:gd name="connsiteY448" fmla="*/ 759401 h 1557921"/>
                <a:gd name="connsiteX449" fmla="*/ 693072 w 705946"/>
                <a:gd name="connsiteY449" fmla="*/ 727132 h 1557921"/>
                <a:gd name="connsiteX450" fmla="*/ 699427 w 705946"/>
                <a:gd name="connsiteY450" fmla="*/ 706336 h 1557921"/>
                <a:gd name="connsiteX451" fmla="*/ 700417 w 705946"/>
                <a:gd name="connsiteY451" fmla="*/ 688262 h 1557921"/>
                <a:gd name="connsiteX452" fmla="*/ 641741 w 705946"/>
                <a:gd name="connsiteY452" fmla="*/ 1194483 h 1557921"/>
                <a:gd name="connsiteX453" fmla="*/ 639430 w 705946"/>
                <a:gd name="connsiteY453" fmla="*/ 1169230 h 1557921"/>
                <a:gd name="connsiteX454" fmla="*/ 632250 w 705946"/>
                <a:gd name="connsiteY454" fmla="*/ 1158419 h 1557921"/>
                <a:gd name="connsiteX455" fmla="*/ 628453 w 705946"/>
                <a:gd name="connsiteY455" fmla="*/ 1160235 h 1557921"/>
                <a:gd name="connsiteX456" fmla="*/ 620283 w 705946"/>
                <a:gd name="connsiteY456" fmla="*/ 1185736 h 1557921"/>
                <a:gd name="connsiteX457" fmla="*/ 621356 w 705946"/>
                <a:gd name="connsiteY457" fmla="*/ 1187716 h 1557921"/>
                <a:gd name="connsiteX458" fmla="*/ 632745 w 705946"/>
                <a:gd name="connsiteY458" fmla="*/ 1209338 h 1557921"/>
                <a:gd name="connsiteX459" fmla="*/ 637779 w 705946"/>
                <a:gd name="connsiteY459" fmla="*/ 1209338 h 1557921"/>
                <a:gd name="connsiteX460" fmla="*/ 641741 w 705946"/>
                <a:gd name="connsiteY460" fmla="*/ 1194401 h 1557921"/>
                <a:gd name="connsiteX461" fmla="*/ 637284 w 705946"/>
                <a:gd name="connsiteY461" fmla="*/ 1092645 h 1557921"/>
                <a:gd name="connsiteX462" fmla="*/ 636376 w 705946"/>
                <a:gd name="connsiteY462" fmla="*/ 1084887 h 1557921"/>
                <a:gd name="connsiteX463" fmla="*/ 608399 w 705946"/>
                <a:gd name="connsiteY463" fmla="*/ 1064338 h 1557921"/>
                <a:gd name="connsiteX464" fmla="*/ 585292 w 705946"/>
                <a:gd name="connsiteY464" fmla="*/ 1057653 h 1557921"/>
                <a:gd name="connsiteX465" fmla="*/ 539572 w 705946"/>
                <a:gd name="connsiteY465" fmla="*/ 1044449 h 1557921"/>
                <a:gd name="connsiteX466" fmla="*/ 520260 w 705946"/>
                <a:gd name="connsiteY466" fmla="*/ 1044284 h 1557921"/>
                <a:gd name="connsiteX467" fmla="*/ 506809 w 705946"/>
                <a:gd name="connsiteY467" fmla="*/ 1044284 h 1557921"/>
                <a:gd name="connsiteX468" fmla="*/ 484609 w 705946"/>
                <a:gd name="connsiteY468" fmla="*/ 1045687 h 1557921"/>
                <a:gd name="connsiteX469" fmla="*/ 446564 w 705946"/>
                <a:gd name="connsiteY469" fmla="*/ 1055260 h 1557921"/>
                <a:gd name="connsiteX470" fmla="*/ 406456 w 705946"/>
                <a:gd name="connsiteY470" fmla="*/ 1064091 h 1557921"/>
                <a:gd name="connsiteX471" fmla="*/ 374023 w 705946"/>
                <a:gd name="connsiteY471" fmla="*/ 1076305 h 1557921"/>
                <a:gd name="connsiteX472" fmla="*/ 370061 w 705946"/>
                <a:gd name="connsiteY472" fmla="*/ 1087198 h 1557921"/>
                <a:gd name="connsiteX473" fmla="*/ 370556 w 705946"/>
                <a:gd name="connsiteY473" fmla="*/ 1099990 h 1557921"/>
                <a:gd name="connsiteX474" fmla="*/ 366760 w 705946"/>
                <a:gd name="connsiteY474" fmla="*/ 1123097 h 1557921"/>
                <a:gd name="connsiteX475" fmla="*/ 363294 w 705946"/>
                <a:gd name="connsiteY475" fmla="*/ 1159409 h 1557921"/>
                <a:gd name="connsiteX476" fmla="*/ 360983 w 705946"/>
                <a:gd name="connsiteY476" fmla="*/ 1193823 h 1557921"/>
                <a:gd name="connsiteX477" fmla="*/ 359745 w 705946"/>
                <a:gd name="connsiteY477" fmla="*/ 1226421 h 1557921"/>
                <a:gd name="connsiteX478" fmla="*/ 354216 w 705946"/>
                <a:gd name="connsiteY478" fmla="*/ 1289720 h 1557921"/>
                <a:gd name="connsiteX479" fmla="*/ 351823 w 705946"/>
                <a:gd name="connsiteY479" fmla="*/ 1351450 h 1557921"/>
                <a:gd name="connsiteX480" fmla="*/ 350667 w 705946"/>
                <a:gd name="connsiteY480" fmla="*/ 1389412 h 1557921"/>
                <a:gd name="connsiteX481" fmla="*/ 349677 w 705946"/>
                <a:gd name="connsiteY481" fmla="*/ 1401296 h 1557921"/>
                <a:gd name="connsiteX482" fmla="*/ 350585 w 705946"/>
                <a:gd name="connsiteY482" fmla="*/ 1410787 h 1557921"/>
                <a:gd name="connsiteX483" fmla="*/ 348439 w 705946"/>
                <a:gd name="connsiteY483" fmla="*/ 1445778 h 1557921"/>
                <a:gd name="connsiteX484" fmla="*/ 348356 w 705946"/>
                <a:gd name="connsiteY484" fmla="*/ 1461293 h 1557921"/>
                <a:gd name="connsiteX485" fmla="*/ 346211 w 705946"/>
                <a:gd name="connsiteY485" fmla="*/ 1496945 h 1557921"/>
                <a:gd name="connsiteX486" fmla="*/ 354051 w 705946"/>
                <a:gd name="connsiteY486" fmla="*/ 1505115 h 1557921"/>
                <a:gd name="connsiteX487" fmla="*/ 363294 w 705946"/>
                <a:gd name="connsiteY487" fmla="*/ 1503877 h 1557921"/>
                <a:gd name="connsiteX488" fmla="*/ 413636 w 705946"/>
                <a:gd name="connsiteY488" fmla="*/ 1505115 h 1557921"/>
                <a:gd name="connsiteX489" fmla="*/ 424859 w 705946"/>
                <a:gd name="connsiteY489" fmla="*/ 1507013 h 1557921"/>
                <a:gd name="connsiteX490" fmla="*/ 453249 w 705946"/>
                <a:gd name="connsiteY490" fmla="*/ 1517824 h 1557921"/>
                <a:gd name="connsiteX491" fmla="*/ 476026 w 705946"/>
                <a:gd name="connsiteY491" fmla="*/ 1525417 h 1557921"/>
                <a:gd name="connsiteX492" fmla="*/ 491129 w 705946"/>
                <a:gd name="connsiteY492" fmla="*/ 1519392 h 1557921"/>
                <a:gd name="connsiteX493" fmla="*/ 492284 w 705946"/>
                <a:gd name="connsiteY493" fmla="*/ 1517412 h 1557921"/>
                <a:gd name="connsiteX494" fmla="*/ 512256 w 705946"/>
                <a:gd name="connsiteY494" fmla="*/ 1466575 h 1557921"/>
                <a:gd name="connsiteX495" fmla="*/ 528761 w 705946"/>
                <a:gd name="connsiteY495" fmla="*/ 1426797 h 1557921"/>
                <a:gd name="connsiteX496" fmla="*/ 538087 w 705946"/>
                <a:gd name="connsiteY496" fmla="*/ 1402452 h 1557921"/>
                <a:gd name="connsiteX497" fmla="*/ 547164 w 705946"/>
                <a:gd name="connsiteY497" fmla="*/ 1381820 h 1557921"/>
                <a:gd name="connsiteX498" fmla="*/ 546504 w 705946"/>
                <a:gd name="connsiteY498" fmla="*/ 1373402 h 1557921"/>
                <a:gd name="connsiteX499" fmla="*/ 535776 w 705946"/>
                <a:gd name="connsiteY499" fmla="*/ 1360858 h 1557921"/>
                <a:gd name="connsiteX500" fmla="*/ 526450 w 705946"/>
                <a:gd name="connsiteY500" fmla="*/ 1306638 h 1557921"/>
                <a:gd name="connsiteX501" fmla="*/ 526450 w 705946"/>
                <a:gd name="connsiteY501" fmla="*/ 1295827 h 1557921"/>
                <a:gd name="connsiteX502" fmla="*/ 533217 w 705946"/>
                <a:gd name="connsiteY502" fmla="*/ 1268510 h 1557921"/>
                <a:gd name="connsiteX503" fmla="*/ 534373 w 705946"/>
                <a:gd name="connsiteY503" fmla="*/ 1261990 h 1557921"/>
                <a:gd name="connsiteX504" fmla="*/ 531402 w 705946"/>
                <a:gd name="connsiteY504" fmla="*/ 1255223 h 1557921"/>
                <a:gd name="connsiteX505" fmla="*/ 534620 w 705946"/>
                <a:gd name="connsiteY505" fmla="*/ 1203396 h 1557921"/>
                <a:gd name="connsiteX506" fmla="*/ 537674 w 705946"/>
                <a:gd name="connsiteY506" fmla="*/ 1192420 h 1557921"/>
                <a:gd name="connsiteX507" fmla="*/ 542378 w 705946"/>
                <a:gd name="connsiteY507" fmla="*/ 1159079 h 1557921"/>
                <a:gd name="connsiteX508" fmla="*/ 554509 w 705946"/>
                <a:gd name="connsiteY508" fmla="*/ 1143894 h 1557921"/>
                <a:gd name="connsiteX509" fmla="*/ 578607 w 705946"/>
                <a:gd name="connsiteY509" fmla="*/ 1141006 h 1557921"/>
                <a:gd name="connsiteX510" fmla="*/ 595608 w 705946"/>
                <a:gd name="connsiteY510" fmla="*/ 1148763 h 1557921"/>
                <a:gd name="connsiteX511" fmla="*/ 607492 w 705946"/>
                <a:gd name="connsiteY511" fmla="*/ 1165104 h 1557921"/>
                <a:gd name="connsiteX512" fmla="*/ 610628 w 705946"/>
                <a:gd name="connsiteY512" fmla="*/ 1167084 h 1557921"/>
                <a:gd name="connsiteX513" fmla="*/ 611948 w 705946"/>
                <a:gd name="connsiteY513" fmla="*/ 1165269 h 1557921"/>
                <a:gd name="connsiteX514" fmla="*/ 619953 w 705946"/>
                <a:gd name="connsiteY514" fmla="*/ 1142821 h 1557921"/>
                <a:gd name="connsiteX515" fmla="*/ 636954 w 705946"/>
                <a:gd name="connsiteY515" fmla="*/ 1092727 h 1557921"/>
                <a:gd name="connsiteX516" fmla="*/ 631425 w 705946"/>
                <a:gd name="connsiteY516" fmla="*/ 1283778 h 1557921"/>
                <a:gd name="connsiteX517" fmla="*/ 630187 w 705946"/>
                <a:gd name="connsiteY517" fmla="*/ 1247548 h 1557921"/>
                <a:gd name="connsiteX518" fmla="*/ 620366 w 705946"/>
                <a:gd name="connsiteY518" fmla="*/ 1217261 h 1557921"/>
                <a:gd name="connsiteX519" fmla="*/ 606171 w 705946"/>
                <a:gd name="connsiteY519" fmla="*/ 1190192 h 1557921"/>
                <a:gd name="connsiteX520" fmla="*/ 586282 w 705946"/>
                <a:gd name="connsiteY520" fmla="*/ 1163123 h 1557921"/>
                <a:gd name="connsiteX521" fmla="*/ 557563 w 705946"/>
                <a:gd name="connsiteY521" fmla="*/ 1164113 h 1557921"/>
                <a:gd name="connsiteX522" fmla="*/ 550796 w 705946"/>
                <a:gd name="connsiteY522" fmla="*/ 1182022 h 1557921"/>
                <a:gd name="connsiteX523" fmla="*/ 553849 w 705946"/>
                <a:gd name="connsiteY523" fmla="*/ 1200920 h 1557921"/>
                <a:gd name="connsiteX524" fmla="*/ 567961 w 705946"/>
                <a:gd name="connsiteY524" fmla="*/ 1214455 h 1557921"/>
                <a:gd name="connsiteX525" fmla="*/ 582816 w 705946"/>
                <a:gd name="connsiteY525" fmla="*/ 1238058 h 1557921"/>
                <a:gd name="connsiteX526" fmla="*/ 579927 w 705946"/>
                <a:gd name="connsiteY526" fmla="*/ 1246888 h 1557921"/>
                <a:gd name="connsiteX527" fmla="*/ 572088 w 705946"/>
                <a:gd name="connsiteY527" fmla="*/ 1245650 h 1557921"/>
                <a:gd name="connsiteX528" fmla="*/ 569612 w 705946"/>
                <a:gd name="connsiteY528" fmla="*/ 1243092 h 1557921"/>
                <a:gd name="connsiteX529" fmla="*/ 551786 w 705946"/>
                <a:gd name="connsiteY529" fmla="*/ 1221387 h 1557921"/>
                <a:gd name="connsiteX530" fmla="*/ 543203 w 705946"/>
                <a:gd name="connsiteY530" fmla="*/ 1222790 h 1557921"/>
                <a:gd name="connsiteX531" fmla="*/ 542048 w 705946"/>
                <a:gd name="connsiteY531" fmla="*/ 1246723 h 1557921"/>
                <a:gd name="connsiteX532" fmla="*/ 563587 w 705946"/>
                <a:gd name="connsiteY532" fmla="*/ 1272719 h 1557921"/>
                <a:gd name="connsiteX533" fmla="*/ 568869 w 705946"/>
                <a:gd name="connsiteY533" fmla="*/ 1275277 h 1557921"/>
                <a:gd name="connsiteX534" fmla="*/ 571757 w 705946"/>
                <a:gd name="connsiteY534" fmla="*/ 1292113 h 1557921"/>
                <a:gd name="connsiteX535" fmla="*/ 561029 w 705946"/>
                <a:gd name="connsiteY535" fmla="*/ 1291040 h 1557921"/>
                <a:gd name="connsiteX536" fmla="*/ 552694 w 705946"/>
                <a:gd name="connsiteY536" fmla="*/ 1284438 h 1557921"/>
                <a:gd name="connsiteX537" fmla="*/ 544111 w 705946"/>
                <a:gd name="connsiteY537" fmla="*/ 1285263 h 1557921"/>
                <a:gd name="connsiteX538" fmla="*/ 547577 w 705946"/>
                <a:gd name="connsiteY538" fmla="*/ 1302429 h 1557921"/>
                <a:gd name="connsiteX539" fmla="*/ 547907 w 705946"/>
                <a:gd name="connsiteY539" fmla="*/ 1322318 h 1557921"/>
                <a:gd name="connsiteX540" fmla="*/ 545514 w 705946"/>
                <a:gd name="connsiteY540" fmla="*/ 1333211 h 1557921"/>
                <a:gd name="connsiteX541" fmla="*/ 550548 w 705946"/>
                <a:gd name="connsiteY541" fmla="*/ 1350377 h 1557921"/>
                <a:gd name="connsiteX542" fmla="*/ 558636 w 705946"/>
                <a:gd name="connsiteY542" fmla="*/ 1362261 h 1557921"/>
                <a:gd name="connsiteX543" fmla="*/ 594535 w 705946"/>
                <a:gd name="connsiteY543" fmla="*/ 1356732 h 1557921"/>
                <a:gd name="connsiteX544" fmla="*/ 618715 w 705946"/>
                <a:gd name="connsiteY544" fmla="*/ 1329250 h 1557921"/>
                <a:gd name="connsiteX545" fmla="*/ 631260 w 705946"/>
                <a:gd name="connsiteY545" fmla="*/ 1283530 h 1557921"/>
                <a:gd name="connsiteX546" fmla="*/ 618715 w 705946"/>
                <a:gd name="connsiteY546" fmla="*/ 1052619 h 1557921"/>
                <a:gd name="connsiteX547" fmla="*/ 617725 w 705946"/>
                <a:gd name="connsiteY547" fmla="*/ 1048410 h 1557921"/>
                <a:gd name="connsiteX548" fmla="*/ 615744 w 705946"/>
                <a:gd name="connsiteY548" fmla="*/ 1046182 h 1557921"/>
                <a:gd name="connsiteX549" fmla="*/ 596020 w 705946"/>
                <a:gd name="connsiteY549" fmla="*/ 1022414 h 1557921"/>
                <a:gd name="connsiteX550" fmla="*/ 588923 w 705946"/>
                <a:gd name="connsiteY550" fmla="*/ 1017298 h 1557921"/>
                <a:gd name="connsiteX551" fmla="*/ 567961 w 705946"/>
                <a:gd name="connsiteY551" fmla="*/ 1016968 h 1557921"/>
                <a:gd name="connsiteX552" fmla="*/ 530742 w 705946"/>
                <a:gd name="connsiteY552" fmla="*/ 1017793 h 1557921"/>
                <a:gd name="connsiteX553" fmla="*/ 493770 w 705946"/>
                <a:gd name="connsiteY553" fmla="*/ 1013254 h 1557921"/>
                <a:gd name="connsiteX554" fmla="*/ 470744 w 705946"/>
                <a:gd name="connsiteY554" fmla="*/ 1015482 h 1557921"/>
                <a:gd name="connsiteX555" fmla="*/ 421393 w 705946"/>
                <a:gd name="connsiteY555" fmla="*/ 1026706 h 1557921"/>
                <a:gd name="connsiteX556" fmla="*/ 416772 w 705946"/>
                <a:gd name="connsiteY556" fmla="*/ 1028026 h 1557921"/>
                <a:gd name="connsiteX557" fmla="*/ 404888 w 705946"/>
                <a:gd name="connsiteY557" fmla="*/ 1034216 h 1557921"/>
                <a:gd name="connsiteX558" fmla="*/ 383843 w 705946"/>
                <a:gd name="connsiteY558" fmla="*/ 1050886 h 1557921"/>
                <a:gd name="connsiteX559" fmla="*/ 382523 w 705946"/>
                <a:gd name="connsiteY559" fmla="*/ 1054600 h 1557921"/>
                <a:gd name="connsiteX560" fmla="*/ 386154 w 705946"/>
                <a:gd name="connsiteY560" fmla="*/ 1055260 h 1557921"/>
                <a:gd name="connsiteX561" fmla="*/ 404970 w 705946"/>
                <a:gd name="connsiteY561" fmla="*/ 1049236 h 1557921"/>
                <a:gd name="connsiteX562" fmla="*/ 432287 w 705946"/>
                <a:gd name="connsiteY562" fmla="*/ 1042964 h 1557921"/>
                <a:gd name="connsiteX563" fmla="*/ 439219 w 705946"/>
                <a:gd name="connsiteY563" fmla="*/ 1041726 h 1557921"/>
                <a:gd name="connsiteX564" fmla="*/ 476604 w 705946"/>
                <a:gd name="connsiteY564" fmla="*/ 1033390 h 1557921"/>
                <a:gd name="connsiteX565" fmla="*/ 496823 w 705946"/>
                <a:gd name="connsiteY565" fmla="*/ 1030667 h 1557921"/>
                <a:gd name="connsiteX566" fmla="*/ 514071 w 705946"/>
                <a:gd name="connsiteY566" fmla="*/ 1031657 h 1557921"/>
                <a:gd name="connsiteX567" fmla="*/ 530246 w 705946"/>
                <a:gd name="connsiteY567" fmla="*/ 1029512 h 1557921"/>
                <a:gd name="connsiteX568" fmla="*/ 556737 w 705946"/>
                <a:gd name="connsiteY568" fmla="*/ 1033308 h 1557921"/>
                <a:gd name="connsiteX569" fmla="*/ 593957 w 705946"/>
                <a:gd name="connsiteY569" fmla="*/ 1045109 h 1557921"/>
                <a:gd name="connsiteX570" fmla="*/ 615001 w 705946"/>
                <a:gd name="connsiteY570" fmla="*/ 1052702 h 1557921"/>
                <a:gd name="connsiteX571" fmla="*/ 618798 w 705946"/>
                <a:gd name="connsiteY571" fmla="*/ 1052702 h 1557921"/>
                <a:gd name="connsiteX572" fmla="*/ 595856 w 705946"/>
                <a:gd name="connsiteY572" fmla="*/ 901100 h 1557921"/>
                <a:gd name="connsiteX573" fmla="*/ 595856 w 705946"/>
                <a:gd name="connsiteY573" fmla="*/ 896643 h 1557921"/>
                <a:gd name="connsiteX574" fmla="*/ 592802 w 705946"/>
                <a:gd name="connsiteY574" fmla="*/ 898211 h 1557921"/>
                <a:gd name="connsiteX575" fmla="*/ 595856 w 705946"/>
                <a:gd name="connsiteY575" fmla="*/ 901100 h 1557921"/>
                <a:gd name="connsiteX576" fmla="*/ 415781 w 705946"/>
                <a:gd name="connsiteY576" fmla="*/ 1014327 h 1557921"/>
                <a:gd name="connsiteX577" fmla="*/ 427748 w 705946"/>
                <a:gd name="connsiteY577" fmla="*/ 988661 h 1557921"/>
                <a:gd name="connsiteX578" fmla="*/ 419165 w 705946"/>
                <a:gd name="connsiteY578" fmla="*/ 939805 h 1557921"/>
                <a:gd name="connsiteX579" fmla="*/ 417432 w 705946"/>
                <a:gd name="connsiteY579" fmla="*/ 934028 h 1557921"/>
                <a:gd name="connsiteX580" fmla="*/ 411407 w 705946"/>
                <a:gd name="connsiteY580" fmla="*/ 935431 h 1557921"/>
                <a:gd name="connsiteX581" fmla="*/ 364532 w 705946"/>
                <a:gd name="connsiteY581" fmla="*/ 960767 h 1557921"/>
                <a:gd name="connsiteX582" fmla="*/ 350750 w 705946"/>
                <a:gd name="connsiteY582" fmla="*/ 960767 h 1557921"/>
                <a:gd name="connsiteX583" fmla="*/ 315593 w 705946"/>
                <a:gd name="connsiteY583" fmla="*/ 949873 h 1557921"/>
                <a:gd name="connsiteX584" fmla="*/ 305195 w 705946"/>
                <a:gd name="connsiteY584" fmla="*/ 956393 h 1557921"/>
                <a:gd name="connsiteX585" fmla="*/ 302637 w 705946"/>
                <a:gd name="connsiteY585" fmla="*/ 966378 h 1557921"/>
                <a:gd name="connsiteX586" fmla="*/ 296695 w 705946"/>
                <a:gd name="connsiteY586" fmla="*/ 1000380 h 1557921"/>
                <a:gd name="connsiteX587" fmla="*/ 294796 w 705946"/>
                <a:gd name="connsiteY587" fmla="*/ 1012429 h 1557921"/>
                <a:gd name="connsiteX588" fmla="*/ 304205 w 705946"/>
                <a:gd name="connsiteY588" fmla="*/ 1018206 h 1557921"/>
                <a:gd name="connsiteX589" fmla="*/ 305855 w 705946"/>
                <a:gd name="connsiteY589" fmla="*/ 1019856 h 1557921"/>
                <a:gd name="connsiteX590" fmla="*/ 337381 w 705946"/>
                <a:gd name="connsiteY590" fmla="*/ 1045522 h 1557921"/>
                <a:gd name="connsiteX591" fmla="*/ 344395 w 705946"/>
                <a:gd name="connsiteY591" fmla="*/ 1048163 h 1557921"/>
                <a:gd name="connsiteX592" fmla="*/ 357765 w 705946"/>
                <a:gd name="connsiteY592" fmla="*/ 1052454 h 1557921"/>
                <a:gd name="connsiteX593" fmla="*/ 380212 w 705946"/>
                <a:gd name="connsiteY593" fmla="*/ 1036857 h 1557921"/>
                <a:gd name="connsiteX594" fmla="*/ 415616 w 705946"/>
                <a:gd name="connsiteY594" fmla="*/ 1014327 h 1557921"/>
                <a:gd name="connsiteX595" fmla="*/ 353969 w 705946"/>
                <a:gd name="connsiteY595" fmla="*/ 1114597 h 1557921"/>
                <a:gd name="connsiteX596" fmla="*/ 353143 w 705946"/>
                <a:gd name="connsiteY596" fmla="*/ 1104611 h 1557921"/>
                <a:gd name="connsiteX597" fmla="*/ 344643 w 705946"/>
                <a:gd name="connsiteY597" fmla="*/ 1079523 h 1557921"/>
                <a:gd name="connsiteX598" fmla="*/ 328302 w 705946"/>
                <a:gd name="connsiteY598" fmla="*/ 1061615 h 1557921"/>
                <a:gd name="connsiteX599" fmla="*/ 322443 w 705946"/>
                <a:gd name="connsiteY599" fmla="*/ 1057736 h 1557921"/>
                <a:gd name="connsiteX600" fmla="*/ 302389 w 705946"/>
                <a:gd name="connsiteY600" fmla="*/ 1052124 h 1557921"/>
                <a:gd name="connsiteX601" fmla="*/ 274990 w 705946"/>
                <a:gd name="connsiteY601" fmla="*/ 1050639 h 1557921"/>
                <a:gd name="connsiteX602" fmla="*/ 237440 w 705946"/>
                <a:gd name="connsiteY602" fmla="*/ 1055260 h 1557921"/>
                <a:gd name="connsiteX603" fmla="*/ 219697 w 705946"/>
                <a:gd name="connsiteY603" fmla="*/ 1054352 h 1557921"/>
                <a:gd name="connsiteX604" fmla="*/ 196507 w 705946"/>
                <a:gd name="connsiteY604" fmla="*/ 1057819 h 1557921"/>
                <a:gd name="connsiteX605" fmla="*/ 161020 w 705946"/>
                <a:gd name="connsiteY605" fmla="*/ 1059139 h 1557921"/>
                <a:gd name="connsiteX606" fmla="*/ 144267 w 705946"/>
                <a:gd name="connsiteY606" fmla="*/ 1059304 h 1557921"/>
                <a:gd name="connsiteX607" fmla="*/ 133786 w 705946"/>
                <a:gd name="connsiteY607" fmla="*/ 1061697 h 1557921"/>
                <a:gd name="connsiteX608" fmla="*/ 90377 w 705946"/>
                <a:gd name="connsiteY608" fmla="*/ 1078038 h 1557921"/>
                <a:gd name="connsiteX609" fmla="*/ 83279 w 705946"/>
                <a:gd name="connsiteY609" fmla="*/ 1092645 h 1557921"/>
                <a:gd name="connsiteX610" fmla="*/ 83445 w 705946"/>
                <a:gd name="connsiteY610" fmla="*/ 1103951 h 1557921"/>
                <a:gd name="connsiteX611" fmla="*/ 84270 w 705946"/>
                <a:gd name="connsiteY611" fmla="*/ 1112864 h 1557921"/>
                <a:gd name="connsiteX612" fmla="*/ 90459 w 705946"/>
                <a:gd name="connsiteY612" fmla="*/ 1148681 h 1557921"/>
                <a:gd name="connsiteX613" fmla="*/ 93595 w 705946"/>
                <a:gd name="connsiteY613" fmla="*/ 1161473 h 1557921"/>
                <a:gd name="connsiteX614" fmla="*/ 96072 w 705946"/>
                <a:gd name="connsiteY614" fmla="*/ 1163536 h 1557921"/>
                <a:gd name="connsiteX615" fmla="*/ 97062 w 705946"/>
                <a:gd name="connsiteY615" fmla="*/ 1160565 h 1557921"/>
                <a:gd name="connsiteX616" fmla="*/ 101848 w 705946"/>
                <a:gd name="connsiteY616" fmla="*/ 1149011 h 1557921"/>
                <a:gd name="connsiteX617" fmla="*/ 110349 w 705946"/>
                <a:gd name="connsiteY617" fmla="*/ 1139850 h 1557921"/>
                <a:gd name="connsiteX618" fmla="*/ 157554 w 705946"/>
                <a:gd name="connsiteY618" fmla="*/ 1127554 h 1557921"/>
                <a:gd name="connsiteX619" fmla="*/ 170181 w 705946"/>
                <a:gd name="connsiteY619" fmla="*/ 1143647 h 1557921"/>
                <a:gd name="connsiteX620" fmla="*/ 170016 w 705946"/>
                <a:gd name="connsiteY620" fmla="*/ 1159409 h 1557921"/>
                <a:gd name="connsiteX621" fmla="*/ 167045 w 705946"/>
                <a:gd name="connsiteY621" fmla="*/ 1172284 h 1557921"/>
                <a:gd name="connsiteX622" fmla="*/ 154336 w 705946"/>
                <a:gd name="connsiteY622" fmla="*/ 1192668 h 1557921"/>
                <a:gd name="connsiteX623" fmla="*/ 157307 w 705946"/>
                <a:gd name="connsiteY623" fmla="*/ 1199765 h 1557921"/>
                <a:gd name="connsiteX624" fmla="*/ 169108 w 705946"/>
                <a:gd name="connsiteY624" fmla="*/ 1204634 h 1557921"/>
                <a:gd name="connsiteX625" fmla="*/ 181157 w 705946"/>
                <a:gd name="connsiteY625" fmla="*/ 1237232 h 1557921"/>
                <a:gd name="connsiteX626" fmla="*/ 167457 w 705946"/>
                <a:gd name="connsiteY626" fmla="*/ 1258854 h 1557921"/>
                <a:gd name="connsiteX627" fmla="*/ 167292 w 705946"/>
                <a:gd name="connsiteY627" fmla="*/ 1272884 h 1557921"/>
                <a:gd name="connsiteX628" fmla="*/ 164321 w 705946"/>
                <a:gd name="connsiteY628" fmla="*/ 1308701 h 1557921"/>
                <a:gd name="connsiteX629" fmla="*/ 155904 w 705946"/>
                <a:gd name="connsiteY629" fmla="*/ 1318026 h 1557921"/>
                <a:gd name="connsiteX630" fmla="*/ 162175 w 705946"/>
                <a:gd name="connsiteY630" fmla="*/ 1330405 h 1557921"/>
                <a:gd name="connsiteX631" fmla="*/ 150209 w 705946"/>
                <a:gd name="connsiteY631" fmla="*/ 1373567 h 1557921"/>
                <a:gd name="connsiteX632" fmla="*/ 139068 w 705946"/>
                <a:gd name="connsiteY632" fmla="*/ 1378684 h 1557921"/>
                <a:gd name="connsiteX633" fmla="*/ 135354 w 705946"/>
                <a:gd name="connsiteY633" fmla="*/ 1385534 h 1557921"/>
                <a:gd name="connsiteX634" fmla="*/ 145093 w 705946"/>
                <a:gd name="connsiteY634" fmla="*/ 1411529 h 1557921"/>
                <a:gd name="connsiteX635" fmla="*/ 158627 w 705946"/>
                <a:gd name="connsiteY635" fmla="*/ 1458240 h 1557921"/>
                <a:gd name="connsiteX636" fmla="*/ 164569 w 705946"/>
                <a:gd name="connsiteY636" fmla="*/ 1494717 h 1557921"/>
                <a:gd name="connsiteX637" fmla="*/ 175050 w 705946"/>
                <a:gd name="connsiteY637" fmla="*/ 1506353 h 1557921"/>
                <a:gd name="connsiteX638" fmla="*/ 196342 w 705946"/>
                <a:gd name="connsiteY638" fmla="*/ 1502309 h 1557921"/>
                <a:gd name="connsiteX639" fmla="*/ 203521 w 705946"/>
                <a:gd name="connsiteY639" fmla="*/ 1502557 h 1557921"/>
                <a:gd name="connsiteX640" fmla="*/ 235872 w 705946"/>
                <a:gd name="connsiteY640" fmla="*/ 1503547 h 1557921"/>
                <a:gd name="connsiteX641" fmla="*/ 256091 w 705946"/>
                <a:gd name="connsiteY641" fmla="*/ 1502970 h 1557921"/>
                <a:gd name="connsiteX642" fmla="*/ 283078 w 705946"/>
                <a:gd name="connsiteY642" fmla="*/ 1499173 h 1557921"/>
                <a:gd name="connsiteX643" fmla="*/ 315923 w 705946"/>
                <a:gd name="connsiteY643" fmla="*/ 1502639 h 1557921"/>
                <a:gd name="connsiteX644" fmla="*/ 329623 w 705946"/>
                <a:gd name="connsiteY644" fmla="*/ 1508581 h 1557921"/>
                <a:gd name="connsiteX645" fmla="*/ 333419 w 705946"/>
                <a:gd name="connsiteY645" fmla="*/ 1505363 h 1557921"/>
                <a:gd name="connsiteX646" fmla="*/ 335813 w 705946"/>
                <a:gd name="connsiteY646" fmla="*/ 1465997 h 1557921"/>
                <a:gd name="connsiteX647" fmla="*/ 337050 w 705946"/>
                <a:gd name="connsiteY647" fmla="*/ 1428448 h 1557921"/>
                <a:gd name="connsiteX648" fmla="*/ 339113 w 705946"/>
                <a:gd name="connsiteY648" fmla="*/ 1403359 h 1557921"/>
                <a:gd name="connsiteX649" fmla="*/ 342580 w 705946"/>
                <a:gd name="connsiteY649" fmla="*/ 1329745 h 1557921"/>
                <a:gd name="connsiteX650" fmla="*/ 342745 w 705946"/>
                <a:gd name="connsiteY650" fmla="*/ 1295331 h 1557921"/>
                <a:gd name="connsiteX651" fmla="*/ 344973 w 705946"/>
                <a:gd name="connsiteY651" fmla="*/ 1249116 h 1557921"/>
                <a:gd name="connsiteX652" fmla="*/ 344973 w 705946"/>
                <a:gd name="connsiteY652" fmla="*/ 1247878 h 1557921"/>
                <a:gd name="connsiteX653" fmla="*/ 349677 w 705946"/>
                <a:gd name="connsiteY653" fmla="*/ 1200260 h 1557921"/>
                <a:gd name="connsiteX654" fmla="*/ 350667 w 705946"/>
                <a:gd name="connsiteY654" fmla="*/ 1180289 h 1557921"/>
                <a:gd name="connsiteX655" fmla="*/ 350750 w 705946"/>
                <a:gd name="connsiteY655" fmla="*/ 1158336 h 1557921"/>
                <a:gd name="connsiteX656" fmla="*/ 354051 w 705946"/>
                <a:gd name="connsiteY656" fmla="*/ 1114515 h 1557921"/>
                <a:gd name="connsiteX657" fmla="*/ 311384 w 705946"/>
                <a:gd name="connsiteY657" fmla="*/ 1040323 h 1557921"/>
                <a:gd name="connsiteX658" fmla="*/ 309816 w 705946"/>
                <a:gd name="connsiteY658" fmla="*/ 1037764 h 1557921"/>
                <a:gd name="connsiteX659" fmla="*/ 298923 w 705946"/>
                <a:gd name="connsiteY659" fmla="*/ 1031905 h 1557921"/>
                <a:gd name="connsiteX660" fmla="*/ 293559 w 705946"/>
                <a:gd name="connsiteY660" fmla="*/ 1033638 h 1557921"/>
                <a:gd name="connsiteX661" fmla="*/ 294137 w 705946"/>
                <a:gd name="connsiteY661" fmla="*/ 1038920 h 1557921"/>
                <a:gd name="connsiteX662" fmla="*/ 308496 w 705946"/>
                <a:gd name="connsiteY662" fmla="*/ 1041561 h 1557921"/>
                <a:gd name="connsiteX663" fmla="*/ 311384 w 705946"/>
                <a:gd name="connsiteY663" fmla="*/ 1040240 h 1557921"/>
                <a:gd name="connsiteX664" fmla="*/ 285884 w 705946"/>
                <a:gd name="connsiteY664" fmla="*/ 708894 h 1557921"/>
                <a:gd name="connsiteX665" fmla="*/ 289019 w 705946"/>
                <a:gd name="connsiteY665" fmla="*/ 706088 h 1557921"/>
                <a:gd name="connsiteX666" fmla="*/ 285058 w 705946"/>
                <a:gd name="connsiteY666" fmla="*/ 703860 h 1557921"/>
                <a:gd name="connsiteX667" fmla="*/ 273010 w 705946"/>
                <a:gd name="connsiteY667" fmla="*/ 704933 h 1557921"/>
                <a:gd name="connsiteX668" fmla="*/ 227950 w 705946"/>
                <a:gd name="connsiteY668" fmla="*/ 703777 h 1557921"/>
                <a:gd name="connsiteX669" fmla="*/ 204594 w 705946"/>
                <a:gd name="connsiteY669" fmla="*/ 703777 h 1557921"/>
                <a:gd name="connsiteX670" fmla="*/ 200138 w 705946"/>
                <a:gd name="connsiteY670" fmla="*/ 705428 h 1557921"/>
                <a:gd name="connsiteX671" fmla="*/ 204264 w 705946"/>
                <a:gd name="connsiteY671" fmla="*/ 708564 h 1557921"/>
                <a:gd name="connsiteX672" fmla="*/ 235872 w 705946"/>
                <a:gd name="connsiteY672" fmla="*/ 712278 h 1557921"/>
                <a:gd name="connsiteX673" fmla="*/ 259970 w 705946"/>
                <a:gd name="connsiteY673" fmla="*/ 712278 h 1557921"/>
                <a:gd name="connsiteX674" fmla="*/ 277136 w 705946"/>
                <a:gd name="connsiteY674" fmla="*/ 711040 h 1557921"/>
                <a:gd name="connsiteX675" fmla="*/ 285966 w 705946"/>
                <a:gd name="connsiteY675" fmla="*/ 708811 h 1557921"/>
                <a:gd name="connsiteX676" fmla="*/ 279859 w 705946"/>
                <a:gd name="connsiteY676" fmla="*/ 690738 h 1557921"/>
                <a:gd name="connsiteX677" fmla="*/ 283243 w 705946"/>
                <a:gd name="connsiteY677" fmla="*/ 673490 h 1557921"/>
                <a:gd name="connsiteX678" fmla="*/ 278456 w 705946"/>
                <a:gd name="connsiteY678" fmla="*/ 670189 h 1557921"/>
                <a:gd name="connsiteX679" fmla="*/ 276640 w 705946"/>
                <a:gd name="connsiteY679" fmla="*/ 675883 h 1557921"/>
                <a:gd name="connsiteX680" fmla="*/ 276640 w 705946"/>
                <a:gd name="connsiteY680" fmla="*/ 684301 h 1557921"/>
                <a:gd name="connsiteX681" fmla="*/ 276640 w 705946"/>
                <a:gd name="connsiteY681" fmla="*/ 691646 h 1557921"/>
                <a:gd name="connsiteX682" fmla="*/ 279942 w 705946"/>
                <a:gd name="connsiteY682" fmla="*/ 690738 h 1557921"/>
                <a:gd name="connsiteX683" fmla="*/ 282005 w 705946"/>
                <a:gd name="connsiteY683" fmla="*/ 652280 h 1557921"/>
                <a:gd name="connsiteX684" fmla="*/ 281015 w 705946"/>
                <a:gd name="connsiteY684" fmla="*/ 639819 h 1557921"/>
                <a:gd name="connsiteX685" fmla="*/ 281015 w 705946"/>
                <a:gd name="connsiteY685" fmla="*/ 638003 h 1557921"/>
                <a:gd name="connsiteX686" fmla="*/ 279447 w 705946"/>
                <a:gd name="connsiteY686" fmla="*/ 633134 h 1557921"/>
                <a:gd name="connsiteX687" fmla="*/ 277549 w 705946"/>
                <a:gd name="connsiteY687" fmla="*/ 637591 h 1557921"/>
                <a:gd name="connsiteX688" fmla="*/ 276640 w 705946"/>
                <a:gd name="connsiteY688" fmla="*/ 652611 h 1557921"/>
                <a:gd name="connsiteX689" fmla="*/ 279447 w 705946"/>
                <a:gd name="connsiteY689" fmla="*/ 656654 h 1557921"/>
                <a:gd name="connsiteX690" fmla="*/ 282087 w 705946"/>
                <a:gd name="connsiteY690" fmla="*/ 652363 h 1557921"/>
                <a:gd name="connsiteX691" fmla="*/ 279612 w 705946"/>
                <a:gd name="connsiteY691" fmla="*/ 1031080 h 1557921"/>
                <a:gd name="connsiteX692" fmla="*/ 275898 w 705946"/>
                <a:gd name="connsiteY692" fmla="*/ 1027036 h 1557921"/>
                <a:gd name="connsiteX693" fmla="*/ 248416 w 705946"/>
                <a:gd name="connsiteY693" fmla="*/ 1025633 h 1557921"/>
                <a:gd name="connsiteX694" fmla="*/ 208308 w 705946"/>
                <a:gd name="connsiteY694" fmla="*/ 1023240 h 1557921"/>
                <a:gd name="connsiteX695" fmla="*/ 183715 w 705946"/>
                <a:gd name="connsiteY695" fmla="*/ 1024560 h 1557921"/>
                <a:gd name="connsiteX696" fmla="*/ 178351 w 705946"/>
                <a:gd name="connsiteY696" fmla="*/ 1029512 h 1557921"/>
                <a:gd name="connsiteX697" fmla="*/ 169933 w 705946"/>
                <a:gd name="connsiteY697" fmla="*/ 1038260 h 1557921"/>
                <a:gd name="connsiteX698" fmla="*/ 167045 w 705946"/>
                <a:gd name="connsiteY698" fmla="*/ 1037847 h 1557921"/>
                <a:gd name="connsiteX699" fmla="*/ 160443 w 705946"/>
                <a:gd name="connsiteY699" fmla="*/ 1034216 h 1557921"/>
                <a:gd name="connsiteX700" fmla="*/ 152025 w 705946"/>
                <a:gd name="connsiteY700" fmla="*/ 1029512 h 1557921"/>
                <a:gd name="connsiteX701" fmla="*/ 125616 w 705946"/>
                <a:gd name="connsiteY701" fmla="*/ 1029347 h 1557921"/>
                <a:gd name="connsiteX702" fmla="*/ 90459 w 705946"/>
                <a:gd name="connsiteY702" fmla="*/ 1057076 h 1557921"/>
                <a:gd name="connsiteX703" fmla="*/ 90459 w 705946"/>
                <a:gd name="connsiteY703" fmla="*/ 1061202 h 1557921"/>
                <a:gd name="connsiteX704" fmla="*/ 93926 w 705946"/>
                <a:gd name="connsiteY704" fmla="*/ 1060624 h 1557921"/>
                <a:gd name="connsiteX705" fmla="*/ 106305 w 705946"/>
                <a:gd name="connsiteY705" fmla="*/ 1054270 h 1557921"/>
                <a:gd name="connsiteX706" fmla="*/ 136427 w 705946"/>
                <a:gd name="connsiteY706" fmla="*/ 1047833 h 1557921"/>
                <a:gd name="connsiteX707" fmla="*/ 163579 w 705946"/>
                <a:gd name="connsiteY707" fmla="*/ 1046265 h 1557921"/>
                <a:gd name="connsiteX708" fmla="*/ 169851 w 705946"/>
                <a:gd name="connsiteY708" fmla="*/ 1046677 h 1557921"/>
                <a:gd name="connsiteX709" fmla="*/ 193288 w 705946"/>
                <a:gd name="connsiteY709" fmla="*/ 1045274 h 1557921"/>
                <a:gd name="connsiteX710" fmla="*/ 221512 w 705946"/>
                <a:gd name="connsiteY710" fmla="*/ 1041726 h 1557921"/>
                <a:gd name="connsiteX711" fmla="*/ 263271 w 705946"/>
                <a:gd name="connsiteY711" fmla="*/ 1040240 h 1557921"/>
                <a:gd name="connsiteX712" fmla="*/ 276476 w 705946"/>
                <a:gd name="connsiteY712" fmla="*/ 1037599 h 1557921"/>
                <a:gd name="connsiteX713" fmla="*/ 279612 w 705946"/>
                <a:gd name="connsiteY713" fmla="*/ 1030915 h 1557921"/>
                <a:gd name="connsiteX714" fmla="*/ 262941 w 705946"/>
                <a:gd name="connsiteY714" fmla="*/ 692719 h 1557921"/>
                <a:gd name="connsiteX715" fmla="*/ 268470 w 705946"/>
                <a:gd name="connsiteY715" fmla="*/ 685786 h 1557921"/>
                <a:gd name="connsiteX716" fmla="*/ 266242 w 705946"/>
                <a:gd name="connsiteY716" fmla="*/ 656984 h 1557921"/>
                <a:gd name="connsiteX717" fmla="*/ 264922 w 705946"/>
                <a:gd name="connsiteY717" fmla="*/ 628348 h 1557921"/>
                <a:gd name="connsiteX718" fmla="*/ 261456 w 705946"/>
                <a:gd name="connsiteY718" fmla="*/ 624469 h 1557921"/>
                <a:gd name="connsiteX719" fmla="*/ 254606 w 705946"/>
                <a:gd name="connsiteY719" fmla="*/ 624304 h 1557921"/>
                <a:gd name="connsiteX720" fmla="*/ 230178 w 705946"/>
                <a:gd name="connsiteY720" fmla="*/ 624304 h 1557921"/>
                <a:gd name="connsiteX721" fmla="*/ 219202 w 705946"/>
                <a:gd name="connsiteY721" fmla="*/ 623148 h 1557921"/>
                <a:gd name="connsiteX722" fmla="*/ 203852 w 705946"/>
                <a:gd name="connsiteY722" fmla="*/ 623561 h 1557921"/>
                <a:gd name="connsiteX723" fmla="*/ 200881 w 705946"/>
                <a:gd name="connsiteY723" fmla="*/ 632391 h 1557921"/>
                <a:gd name="connsiteX724" fmla="*/ 198570 w 705946"/>
                <a:gd name="connsiteY724" fmla="*/ 635115 h 1557921"/>
                <a:gd name="connsiteX725" fmla="*/ 194361 w 705946"/>
                <a:gd name="connsiteY725" fmla="*/ 644275 h 1557921"/>
                <a:gd name="connsiteX726" fmla="*/ 195517 w 705946"/>
                <a:gd name="connsiteY726" fmla="*/ 677864 h 1557921"/>
                <a:gd name="connsiteX727" fmla="*/ 202119 w 705946"/>
                <a:gd name="connsiteY727" fmla="*/ 690738 h 1557921"/>
                <a:gd name="connsiteX728" fmla="*/ 225391 w 705946"/>
                <a:gd name="connsiteY728" fmla="*/ 692554 h 1557921"/>
                <a:gd name="connsiteX729" fmla="*/ 245115 w 705946"/>
                <a:gd name="connsiteY729" fmla="*/ 691481 h 1557921"/>
                <a:gd name="connsiteX730" fmla="*/ 262941 w 705946"/>
                <a:gd name="connsiteY730" fmla="*/ 692719 h 1557921"/>
                <a:gd name="connsiteX731" fmla="*/ 267315 w 705946"/>
                <a:gd name="connsiteY731" fmla="*/ 609944 h 1557921"/>
                <a:gd name="connsiteX732" fmla="*/ 259310 w 705946"/>
                <a:gd name="connsiteY732" fmla="*/ 607056 h 1557921"/>
                <a:gd name="connsiteX733" fmla="*/ 234800 w 705946"/>
                <a:gd name="connsiteY733" fmla="*/ 606726 h 1557921"/>
                <a:gd name="connsiteX734" fmla="*/ 181652 w 705946"/>
                <a:gd name="connsiteY734" fmla="*/ 602599 h 1557921"/>
                <a:gd name="connsiteX735" fmla="*/ 179919 w 705946"/>
                <a:gd name="connsiteY735" fmla="*/ 608128 h 1557921"/>
                <a:gd name="connsiteX736" fmla="*/ 184623 w 705946"/>
                <a:gd name="connsiteY736" fmla="*/ 608128 h 1557921"/>
                <a:gd name="connsiteX737" fmla="*/ 192628 w 705946"/>
                <a:gd name="connsiteY737" fmla="*/ 607138 h 1557921"/>
                <a:gd name="connsiteX738" fmla="*/ 222833 w 705946"/>
                <a:gd name="connsiteY738" fmla="*/ 611595 h 1557921"/>
                <a:gd name="connsiteX739" fmla="*/ 259392 w 705946"/>
                <a:gd name="connsiteY739" fmla="*/ 612998 h 1557921"/>
                <a:gd name="connsiteX740" fmla="*/ 267233 w 705946"/>
                <a:gd name="connsiteY740" fmla="*/ 609944 h 1557921"/>
                <a:gd name="connsiteX741" fmla="*/ 186851 w 705946"/>
                <a:gd name="connsiteY741" fmla="*/ 690160 h 1557921"/>
                <a:gd name="connsiteX742" fmla="*/ 188337 w 705946"/>
                <a:gd name="connsiteY742" fmla="*/ 686777 h 1557921"/>
                <a:gd name="connsiteX743" fmla="*/ 184210 w 705946"/>
                <a:gd name="connsiteY743" fmla="*/ 686777 h 1557921"/>
                <a:gd name="connsiteX744" fmla="*/ 186933 w 705946"/>
                <a:gd name="connsiteY744" fmla="*/ 690078 h 1557921"/>
                <a:gd name="connsiteX745" fmla="*/ 186274 w 705946"/>
                <a:gd name="connsiteY745" fmla="*/ 654756 h 1557921"/>
                <a:gd name="connsiteX746" fmla="*/ 182312 w 705946"/>
                <a:gd name="connsiteY746" fmla="*/ 647907 h 1557921"/>
                <a:gd name="connsiteX747" fmla="*/ 182807 w 705946"/>
                <a:gd name="connsiteY747" fmla="*/ 655086 h 1557921"/>
                <a:gd name="connsiteX748" fmla="*/ 182807 w 705946"/>
                <a:gd name="connsiteY748" fmla="*/ 656902 h 1557921"/>
                <a:gd name="connsiteX749" fmla="*/ 184540 w 705946"/>
                <a:gd name="connsiteY749" fmla="*/ 658965 h 1557921"/>
                <a:gd name="connsiteX750" fmla="*/ 186108 w 705946"/>
                <a:gd name="connsiteY750" fmla="*/ 654756 h 1557921"/>
                <a:gd name="connsiteX751" fmla="*/ 167788 w 705946"/>
                <a:gd name="connsiteY751" fmla="*/ 1232693 h 1557921"/>
                <a:gd name="connsiteX752" fmla="*/ 162753 w 705946"/>
                <a:gd name="connsiteY752" fmla="*/ 1217096 h 1557921"/>
                <a:gd name="connsiteX753" fmla="*/ 136014 w 705946"/>
                <a:gd name="connsiteY753" fmla="*/ 1216271 h 1557921"/>
                <a:gd name="connsiteX754" fmla="*/ 128917 w 705946"/>
                <a:gd name="connsiteY754" fmla="*/ 1220149 h 1557921"/>
                <a:gd name="connsiteX755" fmla="*/ 121325 w 705946"/>
                <a:gd name="connsiteY755" fmla="*/ 1221222 h 1557921"/>
                <a:gd name="connsiteX756" fmla="*/ 116703 w 705946"/>
                <a:gd name="connsiteY756" fmla="*/ 1215033 h 1557921"/>
                <a:gd name="connsiteX757" fmla="*/ 122480 w 705946"/>
                <a:gd name="connsiteY757" fmla="*/ 1205872 h 1557921"/>
                <a:gd name="connsiteX758" fmla="*/ 155904 w 705946"/>
                <a:gd name="connsiteY758" fmla="*/ 1160730 h 1557921"/>
                <a:gd name="connsiteX759" fmla="*/ 154748 w 705946"/>
                <a:gd name="connsiteY759" fmla="*/ 1144307 h 1557921"/>
                <a:gd name="connsiteX760" fmla="*/ 146083 w 705946"/>
                <a:gd name="connsiteY760" fmla="*/ 1139603 h 1557921"/>
                <a:gd name="connsiteX761" fmla="*/ 134199 w 705946"/>
                <a:gd name="connsiteY761" fmla="*/ 1141418 h 1557921"/>
                <a:gd name="connsiteX762" fmla="*/ 109441 w 705946"/>
                <a:gd name="connsiteY762" fmla="*/ 1171953 h 1557921"/>
                <a:gd name="connsiteX763" fmla="*/ 101848 w 705946"/>
                <a:gd name="connsiteY763" fmla="*/ 1179876 h 1557921"/>
                <a:gd name="connsiteX764" fmla="*/ 73129 w 705946"/>
                <a:gd name="connsiteY764" fmla="*/ 1196794 h 1557921"/>
                <a:gd name="connsiteX765" fmla="*/ 59594 w 705946"/>
                <a:gd name="connsiteY765" fmla="*/ 1217921 h 1557921"/>
                <a:gd name="connsiteX766" fmla="*/ 50351 w 705946"/>
                <a:gd name="connsiteY766" fmla="*/ 1242184 h 1557921"/>
                <a:gd name="connsiteX767" fmla="*/ 48948 w 705946"/>
                <a:gd name="connsiteY767" fmla="*/ 1267932 h 1557921"/>
                <a:gd name="connsiteX768" fmla="*/ 52580 w 705946"/>
                <a:gd name="connsiteY768" fmla="*/ 1292443 h 1557921"/>
                <a:gd name="connsiteX769" fmla="*/ 63968 w 705946"/>
                <a:gd name="connsiteY769" fmla="*/ 1328342 h 1557921"/>
                <a:gd name="connsiteX770" fmla="*/ 86746 w 705946"/>
                <a:gd name="connsiteY770" fmla="*/ 1358465 h 1557921"/>
                <a:gd name="connsiteX771" fmla="*/ 114392 w 705946"/>
                <a:gd name="connsiteY771" fmla="*/ 1369936 h 1557921"/>
                <a:gd name="connsiteX772" fmla="*/ 145505 w 705946"/>
                <a:gd name="connsiteY772" fmla="*/ 1357227 h 1557921"/>
                <a:gd name="connsiteX773" fmla="*/ 149384 w 705946"/>
                <a:gd name="connsiteY773" fmla="*/ 1340474 h 1557921"/>
                <a:gd name="connsiteX774" fmla="*/ 140306 w 705946"/>
                <a:gd name="connsiteY774" fmla="*/ 1327352 h 1557921"/>
                <a:gd name="connsiteX775" fmla="*/ 132631 w 705946"/>
                <a:gd name="connsiteY775" fmla="*/ 1311507 h 1557921"/>
                <a:gd name="connsiteX776" fmla="*/ 145175 w 705946"/>
                <a:gd name="connsiteY776" fmla="*/ 1299045 h 1557921"/>
                <a:gd name="connsiteX777" fmla="*/ 156151 w 705946"/>
                <a:gd name="connsiteY777" fmla="*/ 1292195 h 1557921"/>
                <a:gd name="connsiteX778" fmla="*/ 153345 w 705946"/>
                <a:gd name="connsiteY778" fmla="*/ 1281962 h 1557921"/>
                <a:gd name="connsiteX779" fmla="*/ 145093 w 705946"/>
                <a:gd name="connsiteY779" fmla="*/ 1279899 h 1557921"/>
                <a:gd name="connsiteX780" fmla="*/ 133126 w 705946"/>
                <a:gd name="connsiteY780" fmla="*/ 1282870 h 1557921"/>
                <a:gd name="connsiteX781" fmla="*/ 122315 w 705946"/>
                <a:gd name="connsiteY781" fmla="*/ 1276020 h 1557921"/>
                <a:gd name="connsiteX782" fmla="*/ 128010 w 705946"/>
                <a:gd name="connsiteY782" fmla="*/ 1266942 h 1557921"/>
                <a:gd name="connsiteX783" fmla="*/ 141626 w 705946"/>
                <a:gd name="connsiteY783" fmla="*/ 1262238 h 1557921"/>
                <a:gd name="connsiteX784" fmla="*/ 167540 w 705946"/>
                <a:gd name="connsiteY784" fmla="*/ 1232776 h 1557921"/>
                <a:gd name="connsiteX785" fmla="*/ 162588 w 705946"/>
                <a:gd name="connsiteY785" fmla="*/ 635445 h 1557921"/>
                <a:gd name="connsiteX786" fmla="*/ 164569 w 705946"/>
                <a:gd name="connsiteY786" fmla="*/ 634207 h 1557921"/>
                <a:gd name="connsiteX787" fmla="*/ 162588 w 705946"/>
                <a:gd name="connsiteY787" fmla="*/ 632804 h 1557921"/>
                <a:gd name="connsiteX788" fmla="*/ 145753 w 705946"/>
                <a:gd name="connsiteY788" fmla="*/ 629338 h 1557921"/>
                <a:gd name="connsiteX789" fmla="*/ 141874 w 705946"/>
                <a:gd name="connsiteY789" fmla="*/ 631071 h 1557921"/>
                <a:gd name="connsiteX790" fmla="*/ 144927 w 705946"/>
                <a:gd name="connsiteY790" fmla="*/ 634124 h 1557921"/>
                <a:gd name="connsiteX791" fmla="*/ 162588 w 705946"/>
                <a:gd name="connsiteY791" fmla="*/ 635445 h 1557921"/>
                <a:gd name="connsiteX792" fmla="*/ 142204 w 705946"/>
                <a:gd name="connsiteY792" fmla="*/ 773348 h 1557921"/>
                <a:gd name="connsiteX793" fmla="*/ 148393 w 705946"/>
                <a:gd name="connsiteY793" fmla="*/ 768066 h 1557921"/>
                <a:gd name="connsiteX794" fmla="*/ 143772 w 705946"/>
                <a:gd name="connsiteY794" fmla="*/ 727958 h 1557921"/>
                <a:gd name="connsiteX795" fmla="*/ 142452 w 705946"/>
                <a:gd name="connsiteY795" fmla="*/ 718632 h 1557921"/>
                <a:gd name="connsiteX796" fmla="*/ 138243 w 705946"/>
                <a:gd name="connsiteY796" fmla="*/ 689500 h 1557921"/>
                <a:gd name="connsiteX797" fmla="*/ 133456 w 705946"/>
                <a:gd name="connsiteY797" fmla="*/ 652445 h 1557921"/>
                <a:gd name="connsiteX798" fmla="*/ 128174 w 705946"/>
                <a:gd name="connsiteY798" fmla="*/ 643863 h 1557921"/>
                <a:gd name="connsiteX799" fmla="*/ 123553 w 705946"/>
                <a:gd name="connsiteY799" fmla="*/ 636023 h 1557921"/>
                <a:gd name="connsiteX800" fmla="*/ 91367 w 705946"/>
                <a:gd name="connsiteY800" fmla="*/ 613493 h 1557921"/>
                <a:gd name="connsiteX801" fmla="*/ 65289 w 705946"/>
                <a:gd name="connsiteY801" fmla="*/ 637013 h 1557921"/>
                <a:gd name="connsiteX802" fmla="*/ 61410 w 705946"/>
                <a:gd name="connsiteY802" fmla="*/ 667961 h 1557921"/>
                <a:gd name="connsiteX803" fmla="*/ 62400 w 705946"/>
                <a:gd name="connsiteY803" fmla="*/ 673903 h 1557921"/>
                <a:gd name="connsiteX804" fmla="*/ 76925 w 705946"/>
                <a:gd name="connsiteY804" fmla="*/ 711865 h 1557921"/>
                <a:gd name="connsiteX805" fmla="*/ 109110 w 705946"/>
                <a:gd name="connsiteY805" fmla="*/ 750983 h 1557921"/>
                <a:gd name="connsiteX806" fmla="*/ 110349 w 705946"/>
                <a:gd name="connsiteY806" fmla="*/ 753459 h 1557921"/>
                <a:gd name="connsiteX807" fmla="*/ 142204 w 705946"/>
                <a:gd name="connsiteY807" fmla="*/ 773265 h 1557921"/>
                <a:gd name="connsiteX808" fmla="*/ 78741 w 705946"/>
                <a:gd name="connsiteY808" fmla="*/ 1169313 h 1557921"/>
                <a:gd name="connsiteX809" fmla="*/ 76843 w 705946"/>
                <a:gd name="connsiteY809" fmla="*/ 1148681 h 1557921"/>
                <a:gd name="connsiteX810" fmla="*/ 55138 w 705946"/>
                <a:gd name="connsiteY810" fmla="*/ 1150249 h 1557921"/>
                <a:gd name="connsiteX811" fmla="*/ 50269 w 705946"/>
                <a:gd name="connsiteY811" fmla="*/ 1179133 h 1557921"/>
                <a:gd name="connsiteX812" fmla="*/ 53735 w 705946"/>
                <a:gd name="connsiteY812" fmla="*/ 1186891 h 1557921"/>
                <a:gd name="connsiteX813" fmla="*/ 62566 w 705946"/>
                <a:gd name="connsiteY813" fmla="*/ 1188129 h 1557921"/>
                <a:gd name="connsiteX814" fmla="*/ 78741 w 705946"/>
                <a:gd name="connsiteY814" fmla="*/ 1169313 h 15579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Lst>
              <a:rect l="l" t="t" r="r" b="b"/>
              <a:pathLst>
                <a:path w="705946" h="1557921">
                  <a:moveTo>
                    <a:pt x="705699" y="523538"/>
                  </a:moveTo>
                  <a:cubicBezTo>
                    <a:pt x="705946" y="592118"/>
                    <a:pt x="705946" y="660616"/>
                    <a:pt x="705946" y="729526"/>
                  </a:cubicBezTo>
                  <a:cubicBezTo>
                    <a:pt x="704874" y="730846"/>
                    <a:pt x="703553" y="731672"/>
                    <a:pt x="702646" y="732827"/>
                  </a:cubicBezTo>
                  <a:cubicBezTo>
                    <a:pt x="694558" y="743225"/>
                    <a:pt x="686058" y="753376"/>
                    <a:pt x="678547" y="764270"/>
                  </a:cubicBezTo>
                  <a:cubicBezTo>
                    <a:pt x="674586" y="770047"/>
                    <a:pt x="672523" y="777309"/>
                    <a:pt x="669387" y="783664"/>
                  </a:cubicBezTo>
                  <a:cubicBezTo>
                    <a:pt x="663610" y="795135"/>
                    <a:pt x="656595" y="806111"/>
                    <a:pt x="651974" y="818077"/>
                  </a:cubicBezTo>
                  <a:cubicBezTo>
                    <a:pt x="643556" y="839947"/>
                    <a:pt x="629526" y="858020"/>
                    <a:pt x="618880" y="878322"/>
                  </a:cubicBezTo>
                  <a:cubicBezTo>
                    <a:pt x="616817" y="882283"/>
                    <a:pt x="613103" y="885502"/>
                    <a:pt x="609637" y="888473"/>
                  </a:cubicBezTo>
                  <a:cubicBezTo>
                    <a:pt x="603035" y="894167"/>
                    <a:pt x="602292" y="897716"/>
                    <a:pt x="606089" y="905226"/>
                  </a:cubicBezTo>
                  <a:cubicBezTo>
                    <a:pt x="612526" y="918100"/>
                    <a:pt x="621851" y="926931"/>
                    <a:pt x="634808" y="931139"/>
                  </a:cubicBezTo>
                  <a:cubicBezTo>
                    <a:pt x="640503" y="933038"/>
                    <a:pt x="646032" y="935843"/>
                    <a:pt x="651891" y="937246"/>
                  </a:cubicBezTo>
                  <a:cubicBezTo>
                    <a:pt x="655605" y="938154"/>
                    <a:pt x="659649" y="937246"/>
                    <a:pt x="663527" y="937246"/>
                  </a:cubicBezTo>
                  <a:cubicBezTo>
                    <a:pt x="671368" y="937246"/>
                    <a:pt x="673183" y="940052"/>
                    <a:pt x="670212" y="948140"/>
                  </a:cubicBezTo>
                  <a:cubicBezTo>
                    <a:pt x="668479" y="953009"/>
                    <a:pt x="664931" y="955567"/>
                    <a:pt x="660144" y="955815"/>
                  </a:cubicBezTo>
                  <a:cubicBezTo>
                    <a:pt x="656265" y="956063"/>
                    <a:pt x="653707" y="956393"/>
                    <a:pt x="657668" y="961262"/>
                  </a:cubicBezTo>
                  <a:cubicBezTo>
                    <a:pt x="660061" y="964233"/>
                    <a:pt x="657751" y="974961"/>
                    <a:pt x="654450" y="976282"/>
                  </a:cubicBezTo>
                  <a:cubicBezTo>
                    <a:pt x="652552" y="977024"/>
                    <a:pt x="649828" y="976529"/>
                    <a:pt x="647765" y="975704"/>
                  </a:cubicBezTo>
                  <a:cubicBezTo>
                    <a:pt x="640337" y="972651"/>
                    <a:pt x="634643" y="974714"/>
                    <a:pt x="629526" y="981151"/>
                  </a:cubicBezTo>
                  <a:cubicBezTo>
                    <a:pt x="620448" y="992540"/>
                    <a:pt x="608069" y="997821"/>
                    <a:pt x="595195" y="1001948"/>
                  </a:cubicBezTo>
                  <a:cubicBezTo>
                    <a:pt x="594370" y="1002195"/>
                    <a:pt x="593627" y="1002938"/>
                    <a:pt x="592802" y="1003433"/>
                  </a:cubicBezTo>
                  <a:cubicBezTo>
                    <a:pt x="593379" y="1004176"/>
                    <a:pt x="593957" y="1005331"/>
                    <a:pt x="594617" y="1005579"/>
                  </a:cubicBezTo>
                  <a:cubicBezTo>
                    <a:pt x="596846" y="1006239"/>
                    <a:pt x="599239" y="1006982"/>
                    <a:pt x="601550" y="1006817"/>
                  </a:cubicBezTo>
                  <a:cubicBezTo>
                    <a:pt x="607162" y="1006404"/>
                    <a:pt x="610380" y="1009540"/>
                    <a:pt x="612856" y="1014492"/>
                  </a:cubicBezTo>
                  <a:cubicBezTo>
                    <a:pt x="620944" y="1030089"/>
                    <a:pt x="628949" y="1045852"/>
                    <a:pt x="637614" y="1061120"/>
                  </a:cubicBezTo>
                  <a:cubicBezTo>
                    <a:pt x="641328" y="1067557"/>
                    <a:pt x="647600" y="1071518"/>
                    <a:pt x="654284" y="1074076"/>
                  </a:cubicBezTo>
                  <a:cubicBezTo>
                    <a:pt x="660144" y="1076305"/>
                    <a:pt x="660804" y="1080266"/>
                    <a:pt x="659896" y="1086455"/>
                  </a:cubicBezTo>
                  <a:cubicBezTo>
                    <a:pt x="657751" y="1100980"/>
                    <a:pt x="646280" y="1109976"/>
                    <a:pt x="642648" y="1123510"/>
                  </a:cubicBezTo>
                  <a:cubicBezTo>
                    <a:pt x="641741" y="1126976"/>
                    <a:pt x="639925" y="1130112"/>
                    <a:pt x="638439" y="1133413"/>
                  </a:cubicBezTo>
                  <a:cubicBezTo>
                    <a:pt x="636624" y="1137457"/>
                    <a:pt x="637532" y="1140346"/>
                    <a:pt x="640750" y="1143234"/>
                  </a:cubicBezTo>
                  <a:cubicBezTo>
                    <a:pt x="651726" y="1153302"/>
                    <a:pt x="653872" y="1167497"/>
                    <a:pt x="655688" y="1181857"/>
                  </a:cubicBezTo>
                  <a:cubicBezTo>
                    <a:pt x="657173" y="1193245"/>
                    <a:pt x="657420" y="1204387"/>
                    <a:pt x="653294" y="1215198"/>
                  </a:cubicBezTo>
                  <a:cubicBezTo>
                    <a:pt x="651231" y="1220479"/>
                    <a:pt x="649003" y="1225844"/>
                    <a:pt x="645949" y="1230465"/>
                  </a:cubicBezTo>
                  <a:cubicBezTo>
                    <a:pt x="643309" y="1234509"/>
                    <a:pt x="641741" y="1238140"/>
                    <a:pt x="643391" y="1242927"/>
                  </a:cubicBezTo>
                  <a:cubicBezTo>
                    <a:pt x="643969" y="1244577"/>
                    <a:pt x="644216" y="1246393"/>
                    <a:pt x="644216" y="1248126"/>
                  </a:cubicBezTo>
                  <a:cubicBezTo>
                    <a:pt x="644216" y="1258112"/>
                    <a:pt x="644877" y="1268180"/>
                    <a:pt x="644051" y="1278166"/>
                  </a:cubicBezTo>
                  <a:cubicBezTo>
                    <a:pt x="643226" y="1288729"/>
                    <a:pt x="641823" y="1299375"/>
                    <a:pt x="639430" y="1309609"/>
                  </a:cubicBezTo>
                  <a:cubicBezTo>
                    <a:pt x="637201" y="1319264"/>
                    <a:pt x="634973" y="1329415"/>
                    <a:pt x="630187" y="1337668"/>
                  </a:cubicBezTo>
                  <a:cubicBezTo>
                    <a:pt x="619210" y="1356567"/>
                    <a:pt x="605511" y="1372824"/>
                    <a:pt x="583724" y="1377363"/>
                  </a:cubicBezTo>
                  <a:cubicBezTo>
                    <a:pt x="581248" y="1377859"/>
                    <a:pt x="578690" y="1378519"/>
                    <a:pt x="576214" y="1378519"/>
                  </a:cubicBezTo>
                  <a:cubicBezTo>
                    <a:pt x="572335" y="1378684"/>
                    <a:pt x="571180" y="1380830"/>
                    <a:pt x="570932" y="1384708"/>
                  </a:cubicBezTo>
                  <a:cubicBezTo>
                    <a:pt x="570767" y="1387762"/>
                    <a:pt x="569859" y="1390155"/>
                    <a:pt x="566063" y="1391228"/>
                  </a:cubicBezTo>
                  <a:cubicBezTo>
                    <a:pt x="558636" y="1393291"/>
                    <a:pt x="555912" y="1401461"/>
                    <a:pt x="552198" y="1407568"/>
                  </a:cubicBezTo>
                  <a:cubicBezTo>
                    <a:pt x="546669" y="1416646"/>
                    <a:pt x="542130" y="1426549"/>
                    <a:pt x="538004" y="1436535"/>
                  </a:cubicBezTo>
                  <a:cubicBezTo>
                    <a:pt x="532227" y="1450482"/>
                    <a:pt x="527276" y="1464842"/>
                    <a:pt x="521911" y="1478954"/>
                  </a:cubicBezTo>
                  <a:cubicBezTo>
                    <a:pt x="519023" y="1486382"/>
                    <a:pt x="515309" y="1493396"/>
                    <a:pt x="512998" y="1500989"/>
                  </a:cubicBezTo>
                  <a:cubicBezTo>
                    <a:pt x="510440" y="1509242"/>
                    <a:pt x="509037" y="1517824"/>
                    <a:pt x="507139" y="1526325"/>
                  </a:cubicBezTo>
                  <a:cubicBezTo>
                    <a:pt x="506809" y="1527810"/>
                    <a:pt x="506726" y="1529543"/>
                    <a:pt x="505983" y="1530699"/>
                  </a:cubicBezTo>
                  <a:cubicBezTo>
                    <a:pt x="500702" y="1538704"/>
                    <a:pt x="495833" y="1547204"/>
                    <a:pt x="489725" y="1554301"/>
                  </a:cubicBezTo>
                  <a:cubicBezTo>
                    <a:pt x="484114" y="1560904"/>
                    <a:pt x="477759" y="1557850"/>
                    <a:pt x="475283" y="1550175"/>
                  </a:cubicBezTo>
                  <a:cubicBezTo>
                    <a:pt x="473055" y="1543325"/>
                    <a:pt x="469094" y="1539199"/>
                    <a:pt x="462657" y="1536806"/>
                  </a:cubicBezTo>
                  <a:cubicBezTo>
                    <a:pt x="448792" y="1531689"/>
                    <a:pt x="435175" y="1525912"/>
                    <a:pt x="421393" y="1520795"/>
                  </a:cubicBezTo>
                  <a:cubicBezTo>
                    <a:pt x="417679" y="1519392"/>
                    <a:pt x="413553" y="1518980"/>
                    <a:pt x="409509" y="1518980"/>
                  </a:cubicBezTo>
                  <a:cubicBezTo>
                    <a:pt x="394324" y="1518815"/>
                    <a:pt x="379057" y="1519227"/>
                    <a:pt x="363789" y="1518732"/>
                  </a:cubicBezTo>
                  <a:cubicBezTo>
                    <a:pt x="356609" y="1518485"/>
                    <a:pt x="351163" y="1521208"/>
                    <a:pt x="345798" y="1525747"/>
                  </a:cubicBezTo>
                  <a:cubicBezTo>
                    <a:pt x="342910" y="1528140"/>
                    <a:pt x="339444" y="1530203"/>
                    <a:pt x="335895" y="1531111"/>
                  </a:cubicBezTo>
                  <a:cubicBezTo>
                    <a:pt x="329375" y="1532927"/>
                    <a:pt x="324836" y="1529461"/>
                    <a:pt x="321123" y="1523684"/>
                  </a:cubicBezTo>
                  <a:cubicBezTo>
                    <a:pt x="319472" y="1521126"/>
                    <a:pt x="316584" y="1518320"/>
                    <a:pt x="313860" y="1517824"/>
                  </a:cubicBezTo>
                  <a:cubicBezTo>
                    <a:pt x="304700" y="1516009"/>
                    <a:pt x="295457" y="1514111"/>
                    <a:pt x="286214" y="1514111"/>
                  </a:cubicBezTo>
                  <a:cubicBezTo>
                    <a:pt x="276558" y="1514111"/>
                    <a:pt x="266985" y="1516339"/>
                    <a:pt x="257412" y="1517659"/>
                  </a:cubicBezTo>
                  <a:cubicBezTo>
                    <a:pt x="255679" y="1517907"/>
                    <a:pt x="253863" y="1518815"/>
                    <a:pt x="252130" y="1518732"/>
                  </a:cubicBezTo>
                  <a:cubicBezTo>
                    <a:pt x="241236" y="1518485"/>
                    <a:pt x="230178" y="1516587"/>
                    <a:pt x="219532" y="1517907"/>
                  </a:cubicBezTo>
                  <a:cubicBezTo>
                    <a:pt x="206905" y="1519475"/>
                    <a:pt x="193866" y="1516834"/>
                    <a:pt x="181487" y="1522859"/>
                  </a:cubicBezTo>
                  <a:cubicBezTo>
                    <a:pt x="175380" y="1525830"/>
                    <a:pt x="173977" y="1530699"/>
                    <a:pt x="173564" y="1536641"/>
                  </a:cubicBezTo>
                  <a:cubicBezTo>
                    <a:pt x="173317" y="1541014"/>
                    <a:pt x="171418" y="1544728"/>
                    <a:pt x="167952" y="1544563"/>
                  </a:cubicBezTo>
                  <a:cubicBezTo>
                    <a:pt x="165477" y="1544398"/>
                    <a:pt x="161928" y="1540850"/>
                    <a:pt x="161185" y="1538044"/>
                  </a:cubicBezTo>
                  <a:cubicBezTo>
                    <a:pt x="157967" y="1526407"/>
                    <a:pt x="155326" y="1514523"/>
                    <a:pt x="153015" y="1502557"/>
                  </a:cubicBezTo>
                  <a:cubicBezTo>
                    <a:pt x="150044" y="1487455"/>
                    <a:pt x="148311" y="1472022"/>
                    <a:pt x="144762" y="1457167"/>
                  </a:cubicBezTo>
                  <a:cubicBezTo>
                    <a:pt x="141048" y="1441569"/>
                    <a:pt x="135767" y="1426467"/>
                    <a:pt x="130980" y="1411199"/>
                  </a:cubicBezTo>
                  <a:cubicBezTo>
                    <a:pt x="130155" y="1408724"/>
                    <a:pt x="128257" y="1406660"/>
                    <a:pt x="127019" y="1404267"/>
                  </a:cubicBezTo>
                  <a:cubicBezTo>
                    <a:pt x="124543" y="1399563"/>
                    <a:pt x="121737" y="1395024"/>
                    <a:pt x="119839" y="1390073"/>
                  </a:cubicBezTo>
                  <a:cubicBezTo>
                    <a:pt x="118106" y="1385451"/>
                    <a:pt x="115383" y="1383553"/>
                    <a:pt x="111091" y="1383388"/>
                  </a:cubicBezTo>
                  <a:cubicBezTo>
                    <a:pt x="91202" y="1382645"/>
                    <a:pt x="77173" y="1370349"/>
                    <a:pt x="65124" y="1354916"/>
                  </a:cubicBezTo>
                  <a:cubicBezTo>
                    <a:pt x="59677" y="1347984"/>
                    <a:pt x="55385" y="1339979"/>
                    <a:pt x="51342" y="1331973"/>
                  </a:cubicBezTo>
                  <a:cubicBezTo>
                    <a:pt x="45895" y="1321080"/>
                    <a:pt x="42429" y="1309361"/>
                    <a:pt x="40861" y="1296899"/>
                  </a:cubicBezTo>
                  <a:cubicBezTo>
                    <a:pt x="39458" y="1285923"/>
                    <a:pt x="35909" y="1275030"/>
                    <a:pt x="35662" y="1264054"/>
                  </a:cubicBezTo>
                  <a:cubicBezTo>
                    <a:pt x="35414" y="1254068"/>
                    <a:pt x="37807" y="1243752"/>
                    <a:pt x="40035" y="1233849"/>
                  </a:cubicBezTo>
                  <a:cubicBezTo>
                    <a:pt x="41769" y="1226091"/>
                    <a:pt x="45400" y="1218911"/>
                    <a:pt x="47710" y="1211236"/>
                  </a:cubicBezTo>
                  <a:cubicBezTo>
                    <a:pt x="48288" y="1209338"/>
                    <a:pt x="47380" y="1206037"/>
                    <a:pt x="46060" y="1204552"/>
                  </a:cubicBezTo>
                  <a:cubicBezTo>
                    <a:pt x="36487" y="1193576"/>
                    <a:pt x="31453" y="1180041"/>
                    <a:pt x="33433" y="1165681"/>
                  </a:cubicBezTo>
                  <a:cubicBezTo>
                    <a:pt x="36404" y="1143894"/>
                    <a:pt x="47628" y="1126646"/>
                    <a:pt x="72139" y="1130690"/>
                  </a:cubicBezTo>
                  <a:cubicBezTo>
                    <a:pt x="72716" y="1130772"/>
                    <a:pt x="74202" y="1128957"/>
                    <a:pt x="74036" y="1128297"/>
                  </a:cubicBezTo>
                  <a:cubicBezTo>
                    <a:pt x="72304" y="1118723"/>
                    <a:pt x="70818" y="1109150"/>
                    <a:pt x="68177" y="1099907"/>
                  </a:cubicBezTo>
                  <a:cubicBezTo>
                    <a:pt x="67352" y="1096936"/>
                    <a:pt x="63556" y="1094956"/>
                    <a:pt x="60998" y="1092727"/>
                  </a:cubicBezTo>
                  <a:cubicBezTo>
                    <a:pt x="57696" y="1089839"/>
                    <a:pt x="57861" y="1086620"/>
                    <a:pt x="58852" y="1082494"/>
                  </a:cubicBezTo>
                  <a:cubicBezTo>
                    <a:pt x="61327" y="1072261"/>
                    <a:pt x="68259" y="1065411"/>
                    <a:pt x="73954" y="1057571"/>
                  </a:cubicBezTo>
                  <a:cubicBezTo>
                    <a:pt x="81216" y="1047503"/>
                    <a:pt x="89717" y="1038507"/>
                    <a:pt x="94586" y="1026541"/>
                  </a:cubicBezTo>
                  <a:cubicBezTo>
                    <a:pt x="98217" y="1017628"/>
                    <a:pt x="107708" y="1010696"/>
                    <a:pt x="112824" y="1012016"/>
                  </a:cubicBezTo>
                  <a:cubicBezTo>
                    <a:pt x="116951" y="1013006"/>
                    <a:pt x="120994" y="1014492"/>
                    <a:pt x="125121" y="1015647"/>
                  </a:cubicBezTo>
                  <a:cubicBezTo>
                    <a:pt x="125451" y="1015730"/>
                    <a:pt x="125946" y="1015812"/>
                    <a:pt x="126276" y="1015647"/>
                  </a:cubicBezTo>
                  <a:cubicBezTo>
                    <a:pt x="128587" y="1014739"/>
                    <a:pt x="130898" y="1013832"/>
                    <a:pt x="133209" y="1012924"/>
                  </a:cubicBezTo>
                  <a:cubicBezTo>
                    <a:pt x="132218" y="1010778"/>
                    <a:pt x="131393" y="1008467"/>
                    <a:pt x="130237" y="1006487"/>
                  </a:cubicBezTo>
                  <a:cubicBezTo>
                    <a:pt x="120252" y="990229"/>
                    <a:pt x="109606" y="974466"/>
                    <a:pt x="104819" y="955155"/>
                  </a:cubicBezTo>
                  <a:cubicBezTo>
                    <a:pt x="104159" y="952349"/>
                    <a:pt x="102179" y="948883"/>
                    <a:pt x="103004" y="946902"/>
                  </a:cubicBezTo>
                  <a:cubicBezTo>
                    <a:pt x="104406" y="943601"/>
                    <a:pt x="107460" y="939475"/>
                    <a:pt x="110266" y="938979"/>
                  </a:cubicBezTo>
                  <a:cubicBezTo>
                    <a:pt x="114887" y="938237"/>
                    <a:pt x="120252" y="939145"/>
                    <a:pt x="124708" y="940960"/>
                  </a:cubicBezTo>
                  <a:cubicBezTo>
                    <a:pt x="133044" y="944344"/>
                    <a:pt x="141131" y="948057"/>
                    <a:pt x="150291" y="947232"/>
                  </a:cubicBezTo>
                  <a:cubicBezTo>
                    <a:pt x="151200" y="947150"/>
                    <a:pt x="152107" y="946489"/>
                    <a:pt x="153015" y="946159"/>
                  </a:cubicBezTo>
                  <a:cubicBezTo>
                    <a:pt x="152355" y="945252"/>
                    <a:pt x="151777" y="943849"/>
                    <a:pt x="150952" y="943684"/>
                  </a:cubicBezTo>
                  <a:cubicBezTo>
                    <a:pt x="137912" y="940052"/>
                    <a:pt x="127101" y="931717"/>
                    <a:pt x="116373" y="923629"/>
                  </a:cubicBezTo>
                  <a:cubicBezTo>
                    <a:pt x="108451" y="917605"/>
                    <a:pt x="101353" y="910343"/>
                    <a:pt x="93348" y="904318"/>
                  </a:cubicBezTo>
                  <a:cubicBezTo>
                    <a:pt x="85920" y="898706"/>
                    <a:pt x="77998" y="893672"/>
                    <a:pt x="70075" y="888968"/>
                  </a:cubicBezTo>
                  <a:cubicBezTo>
                    <a:pt x="60832" y="883521"/>
                    <a:pt x="55385" y="875104"/>
                    <a:pt x="53735" y="864210"/>
                  </a:cubicBezTo>
                  <a:cubicBezTo>
                    <a:pt x="51507" y="849355"/>
                    <a:pt x="50104" y="834418"/>
                    <a:pt x="47793" y="819645"/>
                  </a:cubicBezTo>
                  <a:cubicBezTo>
                    <a:pt x="46555" y="811475"/>
                    <a:pt x="43914" y="803553"/>
                    <a:pt x="42264" y="795465"/>
                  </a:cubicBezTo>
                  <a:cubicBezTo>
                    <a:pt x="40283" y="785562"/>
                    <a:pt x="39375" y="775328"/>
                    <a:pt x="36569" y="765673"/>
                  </a:cubicBezTo>
                  <a:cubicBezTo>
                    <a:pt x="33599" y="755357"/>
                    <a:pt x="29142" y="745454"/>
                    <a:pt x="25015" y="735468"/>
                  </a:cubicBezTo>
                  <a:cubicBezTo>
                    <a:pt x="16928" y="715991"/>
                    <a:pt x="10738" y="695855"/>
                    <a:pt x="5787" y="675223"/>
                  </a:cubicBezTo>
                  <a:cubicBezTo>
                    <a:pt x="4797" y="671014"/>
                    <a:pt x="4961" y="666475"/>
                    <a:pt x="4549" y="662101"/>
                  </a:cubicBezTo>
                  <a:cubicBezTo>
                    <a:pt x="3063" y="647907"/>
                    <a:pt x="1000" y="633712"/>
                    <a:pt x="175" y="619435"/>
                  </a:cubicBezTo>
                  <a:cubicBezTo>
                    <a:pt x="-403" y="610522"/>
                    <a:pt x="588" y="601526"/>
                    <a:pt x="1165" y="592613"/>
                  </a:cubicBezTo>
                  <a:cubicBezTo>
                    <a:pt x="1743" y="583783"/>
                    <a:pt x="2733" y="574953"/>
                    <a:pt x="3393" y="566122"/>
                  </a:cubicBezTo>
                  <a:cubicBezTo>
                    <a:pt x="4219" y="555724"/>
                    <a:pt x="5127" y="545325"/>
                    <a:pt x="5622" y="534844"/>
                  </a:cubicBezTo>
                  <a:cubicBezTo>
                    <a:pt x="5952" y="526179"/>
                    <a:pt x="6117" y="517431"/>
                    <a:pt x="5622" y="508766"/>
                  </a:cubicBezTo>
                  <a:cubicBezTo>
                    <a:pt x="4714" y="494901"/>
                    <a:pt x="9583" y="482605"/>
                    <a:pt x="13462" y="469978"/>
                  </a:cubicBezTo>
                  <a:cubicBezTo>
                    <a:pt x="15690" y="462716"/>
                    <a:pt x="18001" y="455453"/>
                    <a:pt x="20724" y="448439"/>
                  </a:cubicBezTo>
                  <a:cubicBezTo>
                    <a:pt x="24273" y="439443"/>
                    <a:pt x="28399" y="430778"/>
                    <a:pt x="31948" y="421865"/>
                  </a:cubicBezTo>
                  <a:cubicBezTo>
                    <a:pt x="36652" y="410146"/>
                    <a:pt x="41191" y="398262"/>
                    <a:pt x="45647" y="386461"/>
                  </a:cubicBezTo>
                  <a:cubicBezTo>
                    <a:pt x="51012" y="372349"/>
                    <a:pt x="57201" y="358484"/>
                    <a:pt x="61410" y="343877"/>
                  </a:cubicBezTo>
                  <a:cubicBezTo>
                    <a:pt x="66196" y="327371"/>
                    <a:pt x="69415" y="310288"/>
                    <a:pt x="77668" y="295268"/>
                  </a:cubicBezTo>
                  <a:cubicBezTo>
                    <a:pt x="85508" y="281156"/>
                    <a:pt x="93761" y="267292"/>
                    <a:pt x="101766" y="253262"/>
                  </a:cubicBezTo>
                  <a:cubicBezTo>
                    <a:pt x="103333" y="250456"/>
                    <a:pt x="104654" y="247485"/>
                    <a:pt x="106222" y="244679"/>
                  </a:cubicBezTo>
                  <a:cubicBezTo>
                    <a:pt x="114392" y="229907"/>
                    <a:pt x="122728" y="215300"/>
                    <a:pt x="130815" y="200445"/>
                  </a:cubicBezTo>
                  <a:cubicBezTo>
                    <a:pt x="140636" y="182536"/>
                    <a:pt x="150704" y="164710"/>
                    <a:pt x="159700" y="146389"/>
                  </a:cubicBezTo>
                  <a:cubicBezTo>
                    <a:pt x="166550" y="132607"/>
                    <a:pt x="171666" y="117835"/>
                    <a:pt x="178268" y="103805"/>
                  </a:cubicBezTo>
                  <a:cubicBezTo>
                    <a:pt x="181404" y="97038"/>
                    <a:pt x="186191" y="91179"/>
                    <a:pt x="190152" y="84907"/>
                  </a:cubicBezTo>
                  <a:cubicBezTo>
                    <a:pt x="191803" y="82348"/>
                    <a:pt x="194361" y="79955"/>
                    <a:pt x="194856" y="77149"/>
                  </a:cubicBezTo>
                  <a:cubicBezTo>
                    <a:pt x="196590" y="67328"/>
                    <a:pt x="202531" y="60149"/>
                    <a:pt x="208308" y="53546"/>
                  </a:cubicBezTo>
                  <a:cubicBezTo>
                    <a:pt x="211774" y="49503"/>
                    <a:pt x="218376" y="47274"/>
                    <a:pt x="223741" y="46779"/>
                  </a:cubicBezTo>
                  <a:cubicBezTo>
                    <a:pt x="235707" y="45789"/>
                    <a:pt x="247838" y="45871"/>
                    <a:pt x="259888" y="46697"/>
                  </a:cubicBezTo>
                  <a:cubicBezTo>
                    <a:pt x="268306" y="47274"/>
                    <a:pt x="277383" y="47935"/>
                    <a:pt x="284646" y="51813"/>
                  </a:cubicBezTo>
                  <a:cubicBezTo>
                    <a:pt x="293971" y="56765"/>
                    <a:pt x="299666" y="54702"/>
                    <a:pt x="307258" y="48017"/>
                  </a:cubicBezTo>
                  <a:cubicBezTo>
                    <a:pt x="316336" y="40095"/>
                    <a:pt x="327147" y="34565"/>
                    <a:pt x="337133" y="27798"/>
                  </a:cubicBezTo>
                  <a:cubicBezTo>
                    <a:pt x="343405" y="23589"/>
                    <a:pt x="349017" y="18060"/>
                    <a:pt x="355619" y="14676"/>
                  </a:cubicBezTo>
                  <a:cubicBezTo>
                    <a:pt x="366100" y="9312"/>
                    <a:pt x="376828" y="3948"/>
                    <a:pt x="387970" y="812"/>
                  </a:cubicBezTo>
                  <a:cubicBezTo>
                    <a:pt x="399936" y="-2489"/>
                    <a:pt x="410170" y="4855"/>
                    <a:pt x="419247" y="12448"/>
                  </a:cubicBezTo>
                  <a:cubicBezTo>
                    <a:pt x="437568" y="27633"/>
                    <a:pt x="455064" y="43973"/>
                    <a:pt x="473715" y="58746"/>
                  </a:cubicBezTo>
                  <a:cubicBezTo>
                    <a:pt x="485599" y="68154"/>
                    <a:pt x="498721" y="75829"/>
                    <a:pt x="511513" y="83916"/>
                  </a:cubicBezTo>
                  <a:cubicBezTo>
                    <a:pt x="523562" y="91591"/>
                    <a:pt x="536023" y="98524"/>
                    <a:pt x="548155" y="106116"/>
                  </a:cubicBezTo>
                  <a:cubicBezTo>
                    <a:pt x="570520" y="120146"/>
                    <a:pt x="588593" y="138797"/>
                    <a:pt x="600890" y="163803"/>
                  </a:cubicBezTo>
                  <a:cubicBezTo>
                    <a:pt x="606997" y="176182"/>
                    <a:pt x="613764" y="188231"/>
                    <a:pt x="618963" y="201022"/>
                  </a:cubicBezTo>
                  <a:cubicBezTo>
                    <a:pt x="624080" y="213566"/>
                    <a:pt x="628206" y="226771"/>
                    <a:pt x="631507" y="240058"/>
                  </a:cubicBezTo>
                  <a:cubicBezTo>
                    <a:pt x="635386" y="255408"/>
                    <a:pt x="641658" y="269437"/>
                    <a:pt x="647435" y="283880"/>
                  </a:cubicBezTo>
                  <a:cubicBezTo>
                    <a:pt x="652386" y="296341"/>
                    <a:pt x="655605" y="309628"/>
                    <a:pt x="658988" y="322750"/>
                  </a:cubicBezTo>
                  <a:cubicBezTo>
                    <a:pt x="662537" y="336284"/>
                    <a:pt x="666251" y="349489"/>
                    <a:pt x="672440" y="362115"/>
                  </a:cubicBezTo>
                  <a:cubicBezTo>
                    <a:pt x="676484" y="370203"/>
                    <a:pt x="677888" y="380024"/>
                    <a:pt x="679456" y="389349"/>
                  </a:cubicBezTo>
                  <a:cubicBezTo>
                    <a:pt x="681271" y="400325"/>
                    <a:pt x="681023" y="411714"/>
                    <a:pt x="683417" y="422443"/>
                  </a:cubicBezTo>
                  <a:cubicBezTo>
                    <a:pt x="686140" y="434657"/>
                    <a:pt x="691174" y="446293"/>
                    <a:pt x="694310" y="458424"/>
                  </a:cubicBezTo>
                  <a:cubicBezTo>
                    <a:pt x="696621" y="467255"/>
                    <a:pt x="698437" y="476415"/>
                    <a:pt x="698849" y="485493"/>
                  </a:cubicBezTo>
                  <a:cubicBezTo>
                    <a:pt x="699427" y="498285"/>
                    <a:pt x="700582" y="510829"/>
                    <a:pt x="703801" y="523126"/>
                  </a:cubicBezTo>
                  <a:cubicBezTo>
                    <a:pt x="703801" y="523456"/>
                    <a:pt x="704791" y="523456"/>
                    <a:pt x="705616" y="523621"/>
                  </a:cubicBezTo>
                  <a:close/>
                  <a:moveTo>
                    <a:pt x="700252" y="688262"/>
                  </a:moveTo>
                  <a:cubicBezTo>
                    <a:pt x="700665" y="681825"/>
                    <a:pt x="701490" y="675305"/>
                    <a:pt x="701242" y="668868"/>
                  </a:cubicBezTo>
                  <a:cubicBezTo>
                    <a:pt x="700995" y="660533"/>
                    <a:pt x="699097" y="652115"/>
                    <a:pt x="699262" y="643780"/>
                  </a:cubicBezTo>
                  <a:cubicBezTo>
                    <a:pt x="699427" y="631071"/>
                    <a:pt x="701078" y="618362"/>
                    <a:pt x="701242" y="605653"/>
                  </a:cubicBezTo>
                  <a:cubicBezTo>
                    <a:pt x="701408" y="591788"/>
                    <a:pt x="700169" y="577841"/>
                    <a:pt x="700417" y="563894"/>
                  </a:cubicBezTo>
                  <a:cubicBezTo>
                    <a:pt x="700582" y="554321"/>
                    <a:pt x="697942" y="545655"/>
                    <a:pt x="695961" y="536660"/>
                  </a:cubicBezTo>
                  <a:cubicBezTo>
                    <a:pt x="692494" y="520567"/>
                    <a:pt x="688781" y="504392"/>
                    <a:pt x="686800" y="488052"/>
                  </a:cubicBezTo>
                  <a:cubicBezTo>
                    <a:pt x="685315" y="475920"/>
                    <a:pt x="684820" y="463789"/>
                    <a:pt x="680115" y="452482"/>
                  </a:cubicBezTo>
                  <a:cubicBezTo>
                    <a:pt x="673266" y="435977"/>
                    <a:pt x="670542" y="418316"/>
                    <a:pt x="668562" y="400655"/>
                  </a:cubicBezTo>
                  <a:cubicBezTo>
                    <a:pt x="666911" y="385883"/>
                    <a:pt x="663280" y="372349"/>
                    <a:pt x="657256" y="359062"/>
                  </a:cubicBezTo>
                  <a:cubicBezTo>
                    <a:pt x="653542" y="350892"/>
                    <a:pt x="651643" y="341731"/>
                    <a:pt x="648838" y="333066"/>
                  </a:cubicBezTo>
                  <a:cubicBezTo>
                    <a:pt x="643391" y="316478"/>
                    <a:pt x="641493" y="298569"/>
                    <a:pt x="632993" y="282972"/>
                  </a:cubicBezTo>
                  <a:cubicBezTo>
                    <a:pt x="629031" y="275792"/>
                    <a:pt x="626390" y="267787"/>
                    <a:pt x="623750" y="259864"/>
                  </a:cubicBezTo>
                  <a:cubicBezTo>
                    <a:pt x="617808" y="241626"/>
                    <a:pt x="612856" y="222975"/>
                    <a:pt x="606336" y="204984"/>
                  </a:cubicBezTo>
                  <a:cubicBezTo>
                    <a:pt x="602292" y="193760"/>
                    <a:pt x="596351" y="183362"/>
                    <a:pt x="590739" y="172881"/>
                  </a:cubicBezTo>
                  <a:cubicBezTo>
                    <a:pt x="584879" y="161905"/>
                    <a:pt x="579515" y="150598"/>
                    <a:pt x="571097" y="141273"/>
                  </a:cubicBezTo>
                  <a:cubicBezTo>
                    <a:pt x="556737" y="125428"/>
                    <a:pt x="539242" y="114782"/>
                    <a:pt x="521994" y="103640"/>
                  </a:cubicBezTo>
                  <a:cubicBezTo>
                    <a:pt x="513988" y="98441"/>
                    <a:pt x="505076" y="94727"/>
                    <a:pt x="497153" y="89363"/>
                  </a:cubicBezTo>
                  <a:cubicBezTo>
                    <a:pt x="484361" y="80780"/>
                    <a:pt x="471982" y="71455"/>
                    <a:pt x="459521" y="62212"/>
                  </a:cubicBezTo>
                  <a:cubicBezTo>
                    <a:pt x="451268" y="56105"/>
                    <a:pt x="443015" y="50080"/>
                    <a:pt x="435340" y="43231"/>
                  </a:cubicBezTo>
                  <a:cubicBezTo>
                    <a:pt x="423952" y="33162"/>
                    <a:pt x="413140" y="22104"/>
                    <a:pt x="399441" y="15832"/>
                  </a:cubicBezTo>
                  <a:cubicBezTo>
                    <a:pt x="396140" y="14264"/>
                    <a:pt x="391436" y="14016"/>
                    <a:pt x="388052" y="15254"/>
                  </a:cubicBezTo>
                  <a:cubicBezTo>
                    <a:pt x="378066" y="18968"/>
                    <a:pt x="368081" y="23011"/>
                    <a:pt x="358838" y="28376"/>
                  </a:cubicBezTo>
                  <a:cubicBezTo>
                    <a:pt x="348109" y="34565"/>
                    <a:pt x="338123" y="42075"/>
                    <a:pt x="327972" y="49338"/>
                  </a:cubicBezTo>
                  <a:cubicBezTo>
                    <a:pt x="322195" y="53381"/>
                    <a:pt x="316336" y="56848"/>
                    <a:pt x="316996" y="66751"/>
                  </a:cubicBezTo>
                  <a:cubicBezTo>
                    <a:pt x="317161" y="70134"/>
                    <a:pt x="311384" y="74673"/>
                    <a:pt x="307506" y="77397"/>
                  </a:cubicBezTo>
                  <a:cubicBezTo>
                    <a:pt x="303214" y="80450"/>
                    <a:pt x="298758" y="78965"/>
                    <a:pt x="295127" y="74838"/>
                  </a:cubicBezTo>
                  <a:cubicBezTo>
                    <a:pt x="293394" y="72858"/>
                    <a:pt x="291908" y="69969"/>
                    <a:pt x="289845" y="69309"/>
                  </a:cubicBezTo>
                  <a:cubicBezTo>
                    <a:pt x="279694" y="65926"/>
                    <a:pt x="269461" y="61634"/>
                    <a:pt x="259063" y="60396"/>
                  </a:cubicBezTo>
                  <a:cubicBezTo>
                    <a:pt x="247591" y="59076"/>
                    <a:pt x="235790" y="60644"/>
                    <a:pt x="224153" y="61387"/>
                  </a:cubicBezTo>
                  <a:cubicBezTo>
                    <a:pt x="221925" y="61552"/>
                    <a:pt x="219202" y="63120"/>
                    <a:pt x="217634" y="65018"/>
                  </a:cubicBezTo>
                  <a:cubicBezTo>
                    <a:pt x="212269" y="71537"/>
                    <a:pt x="206905" y="78222"/>
                    <a:pt x="202284" y="85402"/>
                  </a:cubicBezTo>
                  <a:cubicBezTo>
                    <a:pt x="196176" y="94975"/>
                    <a:pt x="190152" y="104713"/>
                    <a:pt x="185036" y="114864"/>
                  </a:cubicBezTo>
                  <a:cubicBezTo>
                    <a:pt x="175132" y="134588"/>
                    <a:pt x="166137" y="154807"/>
                    <a:pt x="156316" y="174531"/>
                  </a:cubicBezTo>
                  <a:cubicBezTo>
                    <a:pt x="149879" y="187405"/>
                    <a:pt x="142782" y="199950"/>
                    <a:pt x="135767" y="212494"/>
                  </a:cubicBezTo>
                  <a:cubicBezTo>
                    <a:pt x="132631" y="218188"/>
                    <a:pt x="129000" y="223470"/>
                    <a:pt x="125864" y="229164"/>
                  </a:cubicBezTo>
                  <a:cubicBezTo>
                    <a:pt x="116868" y="245587"/>
                    <a:pt x="108533" y="262422"/>
                    <a:pt x="99125" y="278598"/>
                  </a:cubicBezTo>
                  <a:cubicBezTo>
                    <a:pt x="88396" y="296919"/>
                    <a:pt x="79153" y="315818"/>
                    <a:pt x="73707" y="336779"/>
                  </a:cubicBezTo>
                  <a:cubicBezTo>
                    <a:pt x="71726" y="344372"/>
                    <a:pt x="69663" y="351964"/>
                    <a:pt x="67187" y="359309"/>
                  </a:cubicBezTo>
                  <a:cubicBezTo>
                    <a:pt x="65371" y="364674"/>
                    <a:pt x="62483" y="369625"/>
                    <a:pt x="60420" y="374907"/>
                  </a:cubicBezTo>
                  <a:cubicBezTo>
                    <a:pt x="53982" y="391247"/>
                    <a:pt x="48536" y="408165"/>
                    <a:pt x="41191" y="424011"/>
                  </a:cubicBezTo>
                  <a:cubicBezTo>
                    <a:pt x="35496" y="436225"/>
                    <a:pt x="30215" y="448521"/>
                    <a:pt x="26583" y="461560"/>
                  </a:cubicBezTo>
                  <a:cubicBezTo>
                    <a:pt x="22787" y="475012"/>
                    <a:pt x="17918" y="488382"/>
                    <a:pt x="16268" y="502164"/>
                  </a:cubicBezTo>
                  <a:cubicBezTo>
                    <a:pt x="14040" y="520650"/>
                    <a:pt x="14452" y="539548"/>
                    <a:pt x="13544" y="558200"/>
                  </a:cubicBezTo>
                  <a:cubicBezTo>
                    <a:pt x="12967" y="570496"/>
                    <a:pt x="12059" y="582793"/>
                    <a:pt x="11316" y="595089"/>
                  </a:cubicBezTo>
                  <a:cubicBezTo>
                    <a:pt x="10986" y="600288"/>
                    <a:pt x="9913" y="605570"/>
                    <a:pt x="10326" y="610687"/>
                  </a:cubicBezTo>
                  <a:cubicBezTo>
                    <a:pt x="11399" y="623478"/>
                    <a:pt x="14040" y="636188"/>
                    <a:pt x="14535" y="649062"/>
                  </a:cubicBezTo>
                  <a:cubicBezTo>
                    <a:pt x="15113" y="663257"/>
                    <a:pt x="17176" y="677039"/>
                    <a:pt x="21467" y="690160"/>
                  </a:cubicBezTo>
                  <a:cubicBezTo>
                    <a:pt x="28069" y="710132"/>
                    <a:pt x="36239" y="729526"/>
                    <a:pt x="43171" y="749332"/>
                  </a:cubicBezTo>
                  <a:cubicBezTo>
                    <a:pt x="46142" y="757915"/>
                    <a:pt x="48123" y="766993"/>
                    <a:pt x="50104" y="776071"/>
                  </a:cubicBezTo>
                  <a:cubicBezTo>
                    <a:pt x="52002" y="784654"/>
                    <a:pt x="52992" y="793402"/>
                    <a:pt x="54808" y="801902"/>
                  </a:cubicBezTo>
                  <a:cubicBezTo>
                    <a:pt x="56541" y="810155"/>
                    <a:pt x="59182" y="818242"/>
                    <a:pt x="60750" y="826495"/>
                  </a:cubicBezTo>
                  <a:cubicBezTo>
                    <a:pt x="61988" y="832932"/>
                    <a:pt x="61988" y="839617"/>
                    <a:pt x="62730" y="846137"/>
                  </a:cubicBezTo>
                  <a:cubicBezTo>
                    <a:pt x="64464" y="860744"/>
                    <a:pt x="71148" y="871968"/>
                    <a:pt x="82454" y="880138"/>
                  </a:cubicBezTo>
                  <a:cubicBezTo>
                    <a:pt x="91285" y="886492"/>
                    <a:pt x="100033" y="893012"/>
                    <a:pt x="108698" y="899697"/>
                  </a:cubicBezTo>
                  <a:cubicBezTo>
                    <a:pt x="117694" y="906711"/>
                    <a:pt x="126359" y="914221"/>
                    <a:pt x="135437" y="920989"/>
                  </a:cubicBezTo>
                  <a:cubicBezTo>
                    <a:pt x="147073" y="929654"/>
                    <a:pt x="159039" y="937824"/>
                    <a:pt x="171006" y="946159"/>
                  </a:cubicBezTo>
                  <a:cubicBezTo>
                    <a:pt x="172574" y="947315"/>
                    <a:pt x="174720" y="948553"/>
                    <a:pt x="176370" y="948305"/>
                  </a:cubicBezTo>
                  <a:cubicBezTo>
                    <a:pt x="183385" y="946985"/>
                    <a:pt x="190317" y="944921"/>
                    <a:pt x="197332" y="943601"/>
                  </a:cubicBezTo>
                  <a:cubicBezTo>
                    <a:pt x="200056" y="943106"/>
                    <a:pt x="202944" y="944096"/>
                    <a:pt x="205750" y="944344"/>
                  </a:cubicBezTo>
                  <a:cubicBezTo>
                    <a:pt x="205337" y="948223"/>
                    <a:pt x="205337" y="952266"/>
                    <a:pt x="204182" y="955898"/>
                  </a:cubicBezTo>
                  <a:cubicBezTo>
                    <a:pt x="203604" y="957631"/>
                    <a:pt x="200633" y="959281"/>
                    <a:pt x="198653" y="959446"/>
                  </a:cubicBezTo>
                  <a:cubicBezTo>
                    <a:pt x="193949" y="959941"/>
                    <a:pt x="189162" y="959694"/>
                    <a:pt x="184375" y="959611"/>
                  </a:cubicBezTo>
                  <a:cubicBezTo>
                    <a:pt x="180662" y="959529"/>
                    <a:pt x="178516" y="960519"/>
                    <a:pt x="177938" y="965223"/>
                  </a:cubicBezTo>
                  <a:cubicBezTo>
                    <a:pt x="177526" y="968524"/>
                    <a:pt x="175958" y="970835"/>
                    <a:pt x="171666" y="968524"/>
                  </a:cubicBezTo>
                  <a:cubicBezTo>
                    <a:pt x="166137" y="965636"/>
                    <a:pt x="162423" y="959199"/>
                    <a:pt x="154583" y="960437"/>
                  </a:cubicBezTo>
                  <a:cubicBezTo>
                    <a:pt x="148311" y="961427"/>
                    <a:pt x="141544" y="959034"/>
                    <a:pt x="135024" y="958456"/>
                  </a:cubicBezTo>
                  <a:cubicBezTo>
                    <a:pt x="133869" y="958373"/>
                    <a:pt x="132548" y="959694"/>
                    <a:pt x="131310" y="960354"/>
                  </a:cubicBezTo>
                  <a:cubicBezTo>
                    <a:pt x="132301" y="961757"/>
                    <a:pt x="132961" y="963820"/>
                    <a:pt x="134281" y="964480"/>
                  </a:cubicBezTo>
                  <a:cubicBezTo>
                    <a:pt x="139563" y="966956"/>
                    <a:pt x="145093" y="969102"/>
                    <a:pt x="150539" y="971248"/>
                  </a:cubicBezTo>
                  <a:cubicBezTo>
                    <a:pt x="171006" y="979253"/>
                    <a:pt x="191803" y="985360"/>
                    <a:pt x="213673" y="987175"/>
                  </a:cubicBezTo>
                  <a:cubicBezTo>
                    <a:pt x="215901" y="987340"/>
                    <a:pt x="219284" y="990146"/>
                    <a:pt x="219780" y="992375"/>
                  </a:cubicBezTo>
                  <a:cubicBezTo>
                    <a:pt x="220439" y="995098"/>
                    <a:pt x="219284" y="999059"/>
                    <a:pt x="217634" y="1001370"/>
                  </a:cubicBezTo>
                  <a:cubicBezTo>
                    <a:pt x="217139" y="1002113"/>
                    <a:pt x="215901" y="1002278"/>
                    <a:pt x="214415" y="1002278"/>
                  </a:cubicBezTo>
                  <a:cubicBezTo>
                    <a:pt x="213260" y="1002278"/>
                    <a:pt x="211939" y="1002113"/>
                    <a:pt x="210867" y="1001948"/>
                  </a:cubicBezTo>
                  <a:cubicBezTo>
                    <a:pt x="208143" y="1001535"/>
                    <a:pt x="205502" y="1000050"/>
                    <a:pt x="202696" y="999472"/>
                  </a:cubicBezTo>
                  <a:cubicBezTo>
                    <a:pt x="193866" y="997574"/>
                    <a:pt x="184870" y="996583"/>
                    <a:pt x="176205" y="994025"/>
                  </a:cubicBezTo>
                  <a:cubicBezTo>
                    <a:pt x="162918" y="990146"/>
                    <a:pt x="149879" y="985195"/>
                    <a:pt x="136675" y="980821"/>
                  </a:cubicBezTo>
                  <a:cubicBezTo>
                    <a:pt x="135189" y="980326"/>
                    <a:pt x="133539" y="980738"/>
                    <a:pt x="131888" y="980656"/>
                  </a:cubicBezTo>
                  <a:cubicBezTo>
                    <a:pt x="132301" y="982389"/>
                    <a:pt x="132218" y="984452"/>
                    <a:pt x="133126" y="985690"/>
                  </a:cubicBezTo>
                  <a:cubicBezTo>
                    <a:pt x="137500" y="992044"/>
                    <a:pt x="142287" y="998069"/>
                    <a:pt x="146743" y="1004423"/>
                  </a:cubicBezTo>
                  <a:cubicBezTo>
                    <a:pt x="155243" y="1016555"/>
                    <a:pt x="157802" y="1017050"/>
                    <a:pt x="171418" y="1013667"/>
                  </a:cubicBezTo>
                  <a:cubicBezTo>
                    <a:pt x="179919" y="1011521"/>
                    <a:pt x="188915" y="1011356"/>
                    <a:pt x="197662" y="1010613"/>
                  </a:cubicBezTo>
                  <a:cubicBezTo>
                    <a:pt x="200303" y="1010365"/>
                    <a:pt x="203026" y="1011768"/>
                    <a:pt x="205750" y="1011686"/>
                  </a:cubicBezTo>
                  <a:cubicBezTo>
                    <a:pt x="208721" y="1011686"/>
                    <a:pt x="211609" y="1011521"/>
                    <a:pt x="214580" y="1011438"/>
                  </a:cubicBezTo>
                  <a:cubicBezTo>
                    <a:pt x="222585" y="1011108"/>
                    <a:pt x="230591" y="1010778"/>
                    <a:pt x="238678" y="1010613"/>
                  </a:cubicBezTo>
                  <a:cubicBezTo>
                    <a:pt x="242144" y="1010613"/>
                    <a:pt x="245611" y="1011521"/>
                    <a:pt x="249077" y="1011768"/>
                  </a:cubicBezTo>
                  <a:cubicBezTo>
                    <a:pt x="257742" y="1012264"/>
                    <a:pt x="266407" y="1012924"/>
                    <a:pt x="275073" y="1012924"/>
                  </a:cubicBezTo>
                  <a:cubicBezTo>
                    <a:pt x="277878" y="1012924"/>
                    <a:pt x="282335" y="1015730"/>
                    <a:pt x="283243" y="1009705"/>
                  </a:cubicBezTo>
                  <a:cubicBezTo>
                    <a:pt x="284811" y="998564"/>
                    <a:pt x="286379" y="987505"/>
                    <a:pt x="287782" y="976364"/>
                  </a:cubicBezTo>
                  <a:cubicBezTo>
                    <a:pt x="289019" y="966378"/>
                    <a:pt x="289928" y="956228"/>
                    <a:pt x="291330" y="946242"/>
                  </a:cubicBezTo>
                  <a:cubicBezTo>
                    <a:pt x="292073" y="940878"/>
                    <a:pt x="289845" y="936916"/>
                    <a:pt x="284976" y="936008"/>
                  </a:cubicBezTo>
                  <a:cubicBezTo>
                    <a:pt x="283573" y="935761"/>
                    <a:pt x="282005" y="935678"/>
                    <a:pt x="280767" y="935101"/>
                  </a:cubicBezTo>
                  <a:cubicBezTo>
                    <a:pt x="270864" y="930149"/>
                    <a:pt x="260878" y="925197"/>
                    <a:pt x="251140" y="919833"/>
                  </a:cubicBezTo>
                  <a:cubicBezTo>
                    <a:pt x="238843" y="913066"/>
                    <a:pt x="226464" y="906381"/>
                    <a:pt x="214663" y="898624"/>
                  </a:cubicBezTo>
                  <a:cubicBezTo>
                    <a:pt x="204264" y="891691"/>
                    <a:pt x="194031" y="885254"/>
                    <a:pt x="182065" y="882118"/>
                  </a:cubicBezTo>
                  <a:cubicBezTo>
                    <a:pt x="178846" y="881293"/>
                    <a:pt x="175215" y="877332"/>
                    <a:pt x="173812" y="873866"/>
                  </a:cubicBezTo>
                  <a:cubicBezTo>
                    <a:pt x="171006" y="866438"/>
                    <a:pt x="169438" y="858433"/>
                    <a:pt x="167622" y="850593"/>
                  </a:cubicBezTo>
                  <a:cubicBezTo>
                    <a:pt x="164156" y="835986"/>
                    <a:pt x="160938" y="821296"/>
                    <a:pt x="157554" y="806689"/>
                  </a:cubicBezTo>
                  <a:cubicBezTo>
                    <a:pt x="157059" y="804708"/>
                    <a:pt x="156399" y="802315"/>
                    <a:pt x="154996" y="801077"/>
                  </a:cubicBezTo>
                  <a:cubicBezTo>
                    <a:pt x="148064" y="794970"/>
                    <a:pt x="141544" y="787790"/>
                    <a:pt x="133704" y="783498"/>
                  </a:cubicBezTo>
                  <a:cubicBezTo>
                    <a:pt x="120169" y="776071"/>
                    <a:pt x="106800" y="768974"/>
                    <a:pt x="96731" y="756182"/>
                  </a:cubicBezTo>
                  <a:cubicBezTo>
                    <a:pt x="89056" y="746444"/>
                    <a:pt x="80226" y="737696"/>
                    <a:pt x="73129" y="727545"/>
                  </a:cubicBezTo>
                  <a:cubicBezTo>
                    <a:pt x="67434" y="719457"/>
                    <a:pt x="61080" y="711865"/>
                    <a:pt x="57696" y="701632"/>
                  </a:cubicBezTo>
                  <a:cubicBezTo>
                    <a:pt x="52085" y="684714"/>
                    <a:pt x="47958" y="668208"/>
                    <a:pt x="51177" y="649970"/>
                  </a:cubicBezTo>
                  <a:cubicBezTo>
                    <a:pt x="53240" y="638416"/>
                    <a:pt x="55880" y="627192"/>
                    <a:pt x="61740" y="617454"/>
                  </a:cubicBezTo>
                  <a:cubicBezTo>
                    <a:pt x="69085" y="605323"/>
                    <a:pt x="79236" y="598308"/>
                    <a:pt x="93431" y="599133"/>
                  </a:cubicBezTo>
                  <a:cubicBezTo>
                    <a:pt x="105315" y="599793"/>
                    <a:pt x="115135" y="604992"/>
                    <a:pt x="124461" y="612255"/>
                  </a:cubicBezTo>
                  <a:cubicBezTo>
                    <a:pt x="125369" y="612998"/>
                    <a:pt x="126524" y="613328"/>
                    <a:pt x="127596" y="613823"/>
                  </a:cubicBezTo>
                  <a:cubicBezTo>
                    <a:pt x="127679" y="612585"/>
                    <a:pt x="128010" y="611264"/>
                    <a:pt x="127844" y="610027"/>
                  </a:cubicBezTo>
                  <a:cubicBezTo>
                    <a:pt x="126771" y="604085"/>
                    <a:pt x="125369" y="598225"/>
                    <a:pt x="124543" y="592283"/>
                  </a:cubicBezTo>
                  <a:cubicBezTo>
                    <a:pt x="122480" y="578501"/>
                    <a:pt x="120582" y="564637"/>
                    <a:pt x="118849" y="550772"/>
                  </a:cubicBezTo>
                  <a:cubicBezTo>
                    <a:pt x="117198" y="538393"/>
                    <a:pt x="115300" y="526097"/>
                    <a:pt x="114475" y="513717"/>
                  </a:cubicBezTo>
                  <a:cubicBezTo>
                    <a:pt x="114062" y="508106"/>
                    <a:pt x="112082" y="505547"/>
                    <a:pt x="107625" y="503402"/>
                  </a:cubicBezTo>
                  <a:cubicBezTo>
                    <a:pt x="104819" y="502081"/>
                    <a:pt x="101436" y="498863"/>
                    <a:pt x="101023" y="496057"/>
                  </a:cubicBezTo>
                  <a:cubicBezTo>
                    <a:pt x="100693" y="493993"/>
                    <a:pt x="104572" y="490857"/>
                    <a:pt x="107130" y="488877"/>
                  </a:cubicBezTo>
                  <a:cubicBezTo>
                    <a:pt x="109936" y="486649"/>
                    <a:pt x="113237" y="484998"/>
                    <a:pt x="116456" y="483430"/>
                  </a:cubicBezTo>
                  <a:cubicBezTo>
                    <a:pt x="118024" y="482687"/>
                    <a:pt x="120169" y="481945"/>
                    <a:pt x="121490" y="482605"/>
                  </a:cubicBezTo>
                  <a:cubicBezTo>
                    <a:pt x="122893" y="483265"/>
                    <a:pt x="124296" y="485493"/>
                    <a:pt x="124461" y="487144"/>
                  </a:cubicBezTo>
                  <a:cubicBezTo>
                    <a:pt x="124956" y="491270"/>
                    <a:pt x="126854" y="492756"/>
                    <a:pt x="130485" y="492508"/>
                  </a:cubicBezTo>
                  <a:cubicBezTo>
                    <a:pt x="136014" y="492095"/>
                    <a:pt x="141544" y="491518"/>
                    <a:pt x="147073" y="491518"/>
                  </a:cubicBezTo>
                  <a:cubicBezTo>
                    <a:pt x="154500" y="491518"/>
                    <a:pt x="161928" y="492260"/>
                    <a:pt x="169355" y="492425"/>
                  </a:cubicBezTo>
                  <a:cubicBezTo>
                    <a:pt x="171336" y="492425"/>
                    <a:pt x="173812" y="492178"/>
                    <a:pt x="171914" y="488464"/>
                  </a:cubicBezTo>
                  <a:cubicBezTo>
                    <a:pt x="171254" y="487226"/>
                    <a:pt x="171418" y="485246"/>
                    <a:pt x="171501" y="483678"/>
                  </a:cubicBezTo>
                  <a:cubicBezTo>
                    <a:pt x="172161" y="476580"/>
                    <a:pt x="172822" y="469400"/>
                    <a:pt x="173812" y="462303"/>
                  </a:cubicBezTo>
                  <a:cubicBezTo>
                    <a:pt x="175215" y="452235"/>
                    <a:pt x="176865" y="442166"/>
                    <a:pt x="178433" y="432098"/>
                  </a:cubicBezTo>
                  <a:cubicBezTo>
                    <a:pt x="180249" y="420544"/>
                    <a:pt x="182477" y="408991"/>
                    <a:pt x="183963" y="397354"/>
                  </a:cubicBezTo>
                  <a:cubicBezTo>
                    <a:pt x="184953" y="389349"/>
                    <a:pt x="184706" y="381096"/>
                    <a:pt x="185283" y="373009"/>
                  </a:cubicBezTo>
                  <a:cubicBezTo>
                    <a:pt x="185613" y="368965"/>
                    <a:pt x="187759" y="365086"/>
                    <a:pt x="191555" y="366242"/>
                  </a:cubicBezTo>
                  <a:cubicBezTo>
                    <a:pt x="194444" y="367067"/>
                    <a:pt x="198817" y="371441"/>
                    <a:pt x="198570" y="373504"/>
                  </a:cubicBezTo>
                  <a:cubicBezTo>
                    <a:pt x="196672" y="386543"/>
                    <a:pt x="193618" y="399335"/>
                    <a:pt x="191060" y="412209"/>
                  </a:cubicBezTo>
                  <a:cubicBezTo>
                    <a:pt x="189740" y="418729"/>
                    <a:pt x="188419" y="425166"/>
                    <a:pt x="187594" y="431768"/>
                  </a:cubicBezTo>
                  <a:cubicBezTo>
                    <a:pt x="186191" y="442827"/>
                    <a:pt x="185861" y="454050"/>
                    <a:pt x="183880" y="464944"/>
                  </a:cubicBezTo>
                  <a:cubicBezTo>
                    <a:pt x="182395" y="473362"/>
                    <a:pt x="182065" y="481449"/>
                    <a:pt x="184210" y="489620"/>
                  </a:cubicBezTo>
                  <a:cubicBezTo>
                    <a:pt x="184706" y="491353"/>
                    <a:pt x="187347" y="493581"/>
                    <a:pt x="188832" y="493498"/>
                  </a:cubicBezTo>
                  <a:cubicBezTo>
                    <a:pt x="197497" y="493086"/>
                    <a:pt x="206080" y="491930"/>
                    <a:pt x="214745" y="491270"/>
                  </a:cubicBezTo>
                  <a:cubicBezTo>
                    <a:pt x="219449" y="490940"/>
                    <a:pt x="224318" y="491518"/>
                    <a:pt x="229023" y="491023"/>
                  </a:cubicBezTo>
                  <a:cubicBezTo>
                    <a:pt x="230508" y="490857"/>
                    <a:pt x="232819" y="488629"/>
                    <a:pt x="232984" y="487144"/>
                  </a:cubicBezTo>
                  <a:cubicBezTo>
                    <a:pt x="233727" y="478643"/>
                    <a:pt x="233891" y="470061"/>
                    <a:pt x="234304" y="461560"/>
                  </a:cubicBezTo>
                  <a:cubicBezTo>
                    <a:pt x="234552" y="456774"/>
                    <a:pt x="235130" y="451987"/>
                    <a:pt x="235377" y="447118"/>
                  </a:cubicBezTo>
                  <a:cubicBezTo>
                    <a:pt x="236532" y="425909"/>
                    <a:pt x="237688" y="404699"/>
                    <a:pt x="238843" y="383407"/>
                  </a:cubicBezTo>
                  <a:cubicBezTo>
                    <a:pt x="239173" y="377383"/>
                    <a:pt x="239503" y="371276"/>
                    <a:pt x="239999" y="365251"/>
                  </a:cubicBezTo>
                  <a:cubicBezTo>
                    <a:pt x="240411" y="360630"/>
                    <a:pt x="245115" y="355926"/>
                    <a:pt x="248416" y="356999"/>
                  </a:cubicBezTo>
                  <a:cubicBezTo>
                    <a:pt x="252213" y="358319"/>
                    <a:pt x="254441" y="361207"/>
                    <a:pt x="253698" y="366159"/>
                  </a:cubicBezTo>
                  <a:cubicBezTo>
                    <a:pt x="252378" y="374494"/>
                    <a:pt x="251222" y="382912"/>
                    <a:pt x="250232" y="391330"/>
                  </a:cubicBezTo>
                  <a:cubicBezTo>
                    <a:pt x="248252" y="409073"/>
                    <a:pt x="245858" y="426816"/>
                    <a:pt x="244702" y="444725"/>
                  </a:cubicBezTo>
                  <a:cubicBezTo>
                    <a:pt x="243795" y="458507"/>
                    <a:pt x="244620" y="472454"/>
                    <a:pt x="244455" y="486318"/>
                  </a:cubicBezTo>
                  <a:cubicBezTo>
                    <a:pt x="244455" y="490115"/>
                    <a:pt x="245775" y="491518"/>
                    <a:pt x="249159" y="491105"/>
                  </a:cubicBezTo>
                  <a:cubicBezTo>
                    <a:pt x="258897" y="489785"/>
                    <a:pt x="268801" y="488794"/>
                    <a:pt x="278456" y="486896"/>
                  </a:cubicBezTo>
                  <a:cubicBezTo>
                    <a:pt x="280767" y="486401"/>
                    <a:pt x="283985" y="483100"/>
                    <a:pt x="284316" y="480707"/>
                  </a:cubicBezTo>
                  <a:cubicBezTo>
                    <a:pt x="285966" y="467007"/>
                    <a:pt x="286956" y="453225"/>
                    <a:pt x="287947" y="439443"/>
                  </a:cubicBezTo>
                  <a:cubicBezTo>
                    <a:pt x="288360" y="433419"/>
                    <a:pt x="287699" y="427312"/>
                    <a:pt x="288112" y="421205"/>
                  </a:cubicBezTo>
                  <a:cubicBezTo>
                    <a:pt x="288607" y="412457"/>
                    <a:pt x="290175" y="403709"/>
                    <a:pt x="290175" y="394878"/>
                  </a:cubicBezTo>
                  <a:cubicBezTo>
                    <a:pt x="290258" y="375237"/>
                    <a:pt x="290753" y="355678"/>
                    <a:pt x="293641" y="336119"/>
                  </a:cubicBezTo>
                  <a:cubicBezTo>
                    <a:pt x="294796" y="328197"/>
                    <a:pt x="298593" y="323327"/>
                    <a:pt x="305773" y="322007"/>
                  </a:cubicBezTo>
                  <a:cubicBezTo>
                    <a:pt x="312540" y="320769"/>
                    <a:pt x="313530" y="326381"/>
                    <a:pt x="315181" y="331085"/>
                  </a:cubicBezTo>
                  <a:cubicBezTo>
                    <a:pt x="315593" y="332323"/>
                    <a:pt x="315593" y="333891"/>
                    <a:pt x="315511" y="335294"/>
                  </a:cubicBezTo>
                  <a:cubicBezTo>
                    <a:pt x="315181" y="342144"/>
                    <a:pt x="314521" y="348993"/>
                    <a:pt x="314438" y="355926"/>
                  </a:cubicBezTo>
                  <a:cubicBezTo>
                    <a:pt x="314273" y="373009"/>
                    <a:pt x="314108" y="390009"/>
                    <a:pt x="314438" y="407092"/>
                  </a:cubicBezTo>
                  <a:cubicBezTo>
                    <a:pt x="314603" y="414355"/>
                    <a:pt x="314850" y="421782"/>
                    <a:pt x="315923" y="429045"/>
                  </a:cubicBezTo>
                  <a:lnTo>
                    <a:pt x="308579" y="431108"/>
                  </a:lnTo>
                  <a:cubicBezTo>
                    <a:pt x="308166" y="428550"/>
                    <a:pt x="307836" y="425991"/>
                    <a:pt x="307423" y="423433"/>
                  </a:cubicBezTo>
                  <a:cubicBezTo>
                    <a:pt x="306680" y="413447"/>
                    <a:pt x="305938" y="403461"/>
                    <a:pt x="305278" y="393476"/>
                  </a:cubicBezTo>
                  <a:cubicBezTo>
                    <a:pt x="305030" y="389184"/>
                    <a:pt x="305278" y="384893"/>
                    <a:pt x="305030" y="380601"/>
                  </a:cubicBezTo>
                  <a:cubicBezTo>
                    <a:pt x="305030" y="379363"/>
                    <a:pt x="304039" y="378208"/>
                    <a:pt x="303462" y="376970"/>
                  </a:cubicBezTo>
                  <a:cubicBezTo>
                    <a:pt x="302884" y="378043"/>
                    <a:pt x="301812" y="379116"/>
                    <a:pt x="301729" y="380271"/>
                  </a:cubicBezTo>
                  <a:cubicBezTo>
                    <a:pt x="300078" y="396116"/>
                    <a:pt x="298345" y="411962"/>
                    <a:pt x="297190" y="427889"/>
                  </a:cubicBezTo>
                  <a:cubicBezTo>
                    <a:pt x="296364" y="439278"/>
                    <a:pt x="296364" y="450749"/>
                    <a:pt x="295952" y="462138"/>
                  </a:cubicBezTo>
                  <a:cubicBezTo>
                    <a:pt x="295952" y="463128"/>
                    <a:pt x="295457" y="464036"/>
                    <a:pt x="295457" y="465026"/>
                  </a:cubicBezTo>
                  <a:cubicBezTo>
                    <a:pt x="295292" y="471546"/>
                    <a:pt x="292733" y="480129"/>
                    <a:pt x="295539" y="484090"/>
                  </a:cubicBezTo>
                  <a:cubicBezTo>
                    <a:pt x="300903" y="491600"/>
                    <a:pt x="294796" y="496139"/>
                    <a:pt x="294549" y="501916"/>
                  </a:cubicBezTo>
                  <a:cubicBezTo>
                    <a:pt x="294384" y="505712"/>
                    <a:pt x="293394" y="509426"/>
                    <a:pt x="292898" y="513222"/>
                  </a:cubicBezTo>
                  <a:cubicBezTo>
                    <a:pt x="292403" y="516688"/>
                    <a:pt x="292238" y="520237"/>
                    <a:pt x="291660" y="523703"/>
                  </a:cubicBezTo>
                  <a:cubicBezTo>
                    <a:pt x="291001" y="527499"/>
                    <a:pt x="288607" y="527995"/>
                    <a:pt x="285884" y="526592"/>
                  </a:cubicBezTo>
                  <a:cubicBezTo>
                    <a:pt x="283160" y="525189"/>
                    <a:pt x="280767" y="523786"/>
                    <a:pt x="281922" y="519329"/>
                  </a:cubicBezTo>
                  <a:cubicBezTo>
                    <a:pt x="283078" y="514955"/>
                    <a:pt x="282995" y="510251"/>
                    <a:pt x="283490" y="505712"/>
                  </a:cubicBezTo>
                  <a:cubicBezTo>
                    <a:pt x="283821" y="502329"/>
                    <a:pt x="282583" y="500761"/>
                    <a:pt x="279364" y="501091"/>
                  </a:cubicBezTo>
                  <a:cubicBezTo>
                    <a:pt x="275155" y="501586"/>
                    <a:pt x="270946" y="501916"/>
                    <a:pt x="266738" y="502329"/>
                  </a:cubicBezTo>
                  <a:cubicBezTo>
                    <a:pt x="258897" y="503154"/>
                    <a:pt x="250975" y="503979"/>
                    <a:pt x="243134" y="504805"/>
                  </a:cubicBezTo>
                  <a:cubicBezTo>
                    <a:pt x="241402" y="504970"/>
                    <a:pt x="239751" y="505630"/>
                    <a:pt x="238100" y="505547"/>
                  </a:cubicBezTo>
                  <a:cubicBezTo>
                    <a:pt x="228445" y="504970"/>
                    <a:pt x="218789" y="503649"/>
                    <a:pt x="209216" y="503732"/>
                  </a:cubicBezTo>
                  <a:cubicBezTo>
                    <a:pt x="200221" y="503732"/>
                    <a:pt x="191225" y="505712"/>
                    <a:pt x="182147" y="505877"/>
                  </a:cubicBezTo>
                  <a:cubicBezTo>
                    <a:pt x="173564" y="506042"/>
                    <a:pt x="164899" y="505135"/>
                    <a:pt x="156234" y="504887"/>
                  </a:cubicBezTo>
                  <a:cubicBezTo>
                    <a:pt x="155491" y="504887"/>
                    <a:pt x="154748" y="504887"/>
                    <a:pt x="154005" y="504887"/>
                  </a:cubicBezTo>
                  <a:cubicBezTo>
                    <a:pt x="146908" y="504887"/>
                    <a:pt x="139811" y="505960"/>
                    <a:pt x="132796" y="505877"/>
                  </a:cubicBezTo>
                  <a:cubicBezTo>
                    <a:pt x="128422" y="505877"/>
                    <a:pt x="126606" y="506950"/>
                    <a:pt x="127019" y="511984"/>
                  </a:cubicBezTo>
                  <a:cubicBezTo>
                    <a:pt x="128339" y="527582"/>
                    <a:pt x="129165" y="543262"/>
                    <a:pt x="130568" y="558860"/>
                  </a:cubicBezTo>
                  <a:cubicBezTo>
                    <a:pt x="131146" y="565214"/>
                    <a:pt x="132878" y="571486"/>
                    <a:pt x="133869" y="577841"/>
                  </a:cubicBezTo>
                  <a:cubicBezTo>
                    <a:pt x="135107" y="585764"/>
                    <a:pt x="136344" y="593769"/>
                    <a:pt x="137253" y="601774"/>
                  </a:cubicBezTo>
                  <a:cubicBezTo>
                    <a:pt x="138325" y="611347"/>
                    <a:pt x="139976" y="614153"/>
                    <a:pt x="146825" y="616381"/>
                  </a:cubicBezTo>
                  <a:cubicBezTo>
                    <a:pt x="149549" y="617289"/>
                    <a:pt x="152190" y="618527"/>
                    <a:pt x="154996" y="618939"/>
                  </a:cubicBezTo>
                  <a:cubicBezTo>
                    <a:pt x="158709" y="619517"/>
                    <a:pt x="161845" y="619187"/>
                    <a:pt x="164156" y="614400"/>
                  </a:cubicBezTo>
                  <a:cubicBezTo>
                    <a:pt x="166715" y="608954"/>
                    <a:pt x="164156" y="604827"/>
                    <a:pt x="162918" y="600371"/>
                  </a:cubicBezTo>
                  <a:cubicBezTo>
                    <a:pt x="161185" y="594016"/>
                    <a:pt x="165311" y="586671"/>
                    <a:pt x="170511" y="585516"/>
                  </a:cubicBezTo>
                  <a:cubicBezTo>
                    <a:pt x="171254" y="585351"/>
                    <a:pt x="172079" y="585351"/>
                    <a:pt x="172822" y="585516"/>
                  </a:cubicBezTo>
                  <a:cubicBezTo>
                    <a:pt x="179341" y="586506"/>
                    <a:pt x="185861" y="587992"/>
                    <a:pt x="192463" y="587909"/>
                  </a:cubicBezTo>
                  <a:cubicBezTo>
                    <a:pt x="203934" y="587744"/>
                    <a:pt x="214910" y="589972"/>
                    <a:pt x="225969" y="592861"/>
                  </a:cubicBezTo>
                  <a:cubicBezTo>
                    <a:pt x="232323" y="594511"/>
                    <a:pt x="239008" y="595007"/>
                    <a:pt x="245528" y="595337"/>
                  </a:cubicBezTo>
                  <a:cubicBezTo>
                    <a:pt x="250067" y="595584"/>
                    <a:pt x="254854" y="593769"/>
                    <a:pt x="259310" y="594429"/>
                  </a:cubicBezTo>
                  <a:cubicBezTo>
                    <a:pt x="266655" y="595502"/>
                    <a:pt x="273505" y="595914"/>
                    <a:pt x="280519" y="592283"/>
                  </a:cubicBezTo>
                  <a:cubicBezTo>
                    <a:pt x="284563" y="590220"/>
                    <a:pt x="288607" y="595584"/>
                    <a:pt x="287617" y="600453"/>
                  </a:cubicBezTo>
                  <a:cubicBezTo>
                    <a:pt x="287121" y="603177"/>
                    <a:pt x="286214" y="607386"/>
                    <a:pt x="287452" y="608541"/>
                  </a:cubicBezTo>
                  <a:cubicBezTo>
                    <a:pt x="293559" y="614483"/>
                    <a:pt x="292156" y="621250"/>
                    <a:pt x="290423" y="628265"/>
                  </a:cubicBezTo>
                  <a:cubicBezTo>
                    <a:pt x="290258" y="628843"/>
                    <a:pt x="290340" y="629503"/>
                    <a:pt x="290423" y="630163"/>
                  </a:cubicBezTo>
                  <a:cubicBezTo>
                    <a:pt x="291578" y="636930"/>
                    <a:pt x="293146" y="643615"/>
                    <a:pt x="293724" y="650382"/>
                  </a:cubicBezTo>
                  <a:cubicBezTo>
                    <a:pt x="294137" y="655829"/>
                    <a:pt x="296777" y="656489"/>
                    <a:pt x="300821" y="656489"/>
                  </a:cubicBezTo>
                  <a:cubicBezTo>
                    <a:pt x="318317" y="656407"/>
                    <a:pt x="335813" y="656489"/>
                    <a:pt x="353308" y="656407"/>
                  </a:cubicBezTo>
                  <a:lnTo>
                    <a:pt x="353638" y="667465"/>
                  </a:lnTo>
                  <a:cubicBezTo>
                    <a:pt x="337628" y="668538"/>
                    <a:pt x="321453" y="668621"/>
                    <a:pt x="305360" y="668786"/>
                  </a:cubicBezTo>
                  <a:cubicBezTo>
                    <a:pt x="297272" y="668786"/>
                    <a:pt x="294467" y="673655"/>
                    <a:pt x="296695" y="681495"/>
                  </a:cubicBezTo>
                  <a:cubicBezTo>
                    <a:pt x="298758" y="688922"/>
                    <a:pt x="300656" y="696432"/>
                    <a:pt x="301564" y="704107"/>
                  </a:cubicBezTo>
                  <a:cubicBezTo>
                    <a:pt x="302224" y="709472"/>
                    <a:pt x="303792" y="716239"/>
                    <a:pt x="297768" y="719540"/>
                  </a:cubicBezTo>
                  <a:cubicBezTo>
                    <a:pt x="294879" y="721108"/>
                    <a:pt x="290670" y="719953"/>
                    <a:pt x="287534" y="721191"/>
                  </a:cubicBezTo>
                  <a:cubicBezTo>
                    <a:pt x="276640" y="725730"/>
                    <a:pt x="265169" y="725812"/>
                    <a:pt x="253945" y="725730"/>
                  </a:cubicBezTo>
                  <a:cubicBezTo>
                    <a:pt x="237853" y="725647"/>
                    <a:pt x="221760" y="723419"/>
                    <a:pt x="205667" y="722346"/>
                  </a:cubicBezTo>
                  <a:cubicBezTo>
                    <a:pt x="200881" y="722016"/>
                    <a:pt x="195929" y="722759"/>
                    <a:pt x="191225" y="722181"/>
                  </a:cubicBezTo>
                  <a:cubicBezTo>
                    <a:pt x="185943" y="721521"/>
                    <a:pt x="178929" y="721438"/>
                    <a:pt x="176865" y="715826"/>
                  </a:cubicBezTo>
                  <a:cubicBezTo>
                    <a:pt x="174637" y="709719"/>
                    <a:pt x="175380" y="702209"/>
                    <a:pt x="174885" y="695360"/>
                  </a:cubicBezTo>
                  <a:cubicBezTo>
                    <a:pt x="174720" y="693214"/>
                    <a:pt x="175050" y="691068"/>
                    <a:pt x="174885" y="688922"/>
                  </a:cubicBezTo>
                  <a:cubicBezTo>
                    <a:pt x="173812" y="677451"/>
                    <a:pt x="171996" y="665897"/>
                    <a:pt x="171749" y="654426"/>
                  </a:cubicBezTo>
                  <a:cubicBezTo>
                    <a:pt x="171666" y="648567"/>
                    <a:pt x="168118" y="648567"/>
                    <a:pt x="165477" y="648402"/>
                  </a:cubicBezTo>
                  <a:cubicBezTo>
                    <a:pt x="163331" y="648237"/>
                    <a:pt x="159287" y="650795"/>
                    <a:pt x="159204" y="652280"/>
                  </a:cubicBezTo>
                  <a:cubicBezTo>
                    <a:pt x="158957" y="659048"/>
                    <a:pt x="155161" y="659295"/>
                    <a:pt x="150787" y="658883"/>
                  </a:cubicBezTo>
                  <a:cubicBezTo>
                    <a:pt x="146578" y="658470"/>
                    <a:pt x="145918" y="660946"/>
                    <a:pt x="146330" y="664494"/>
                  </a:cubicBezTo>
                  <a:cubicBezTo>
                    <a:pt x="147403" y="672912"/>
                    <a:pt x="148723" y="681247"/>
                    <a:pt x="149714" y="689665"/>
                  </a:cubicBezTo>
                  <a:cubicBezTo>
                    <a:pt x="150704" y="698248"/>
                    <a:pt x="150952" y="706831"/>
                    <a:pt x="152107" y="715331"/>
                  </a:cubicBezTo>
                  <a:cubicBezTo>
                    <a:pt x="153758" y="727793"/>
                    <a:pt x="155656" y="740172"/>
                    <a:pt x="157802" y="752551"/>
                  </a:cubicBezTo>
                  <a:cubicBezTo>
                    <a:pt x="160525" y="767818"/>
                    <a:pt x="163331" y="783168"/>
                    <a:pt x="166550" y="798271"/>
                  </a:cubicBezTo>
                  <a:cubicBezTo>
                    <a:pt x="170181" y="815189"/>
                    <a:pt x="173812" y="832189"/>
                    <a:pt x="178599" y="848777"/>
                  </a:cubicBezTo>
                  <a:cubicBezTo>
                    <a:pt x="180249" y="854637"/>
                    <a:pt x="184293" y="860909"/>
                    <a:pt x="188832" y="864293"/>
                  </a:cubicBezTo>
                  <a:cubicBezTo>
                    <a:pt x="199808" y="872463"/>
                    <a:pt x="211609" y="879230"/>
                    <a:pt x="223246" y="886245"/>
                  </a:cubicBezTo>
                  <a:cubicBezTo>
                    <a:pt x="230178" y="890454"/>
                    <a:pt x="237440" y="894002"/>
                    <a:pt x="244455" y="898046"/>
                  </a:cubicBezTo>
                  <a:cubicBezTo>
                    <a:pt x="256174" y="904813"/>
                    <a:pt x="267975" y="911415"/>
                    <a:pt x="279364" y="918760"/>
                  </a:cubicBezTo>
                  <a:cubicBezTo>
                    <a:pt x="290918" y="926188"/>
                    <a:pt x="305938" y="923960"/>
                    <a:pt x="316171" y="934771"/>
                  </a:cubicBezTo>
                  <a:cubicBezTo>
                    <a:pt x="316336" y="935018"/>
                    <a:pt x="316914" y="934771"/>
                    <a:pt x="317244" y="934771"/>
                  </a:cubicBezTo>
                  <a:cubicBezTo>
                    <a:pt x="325909" y="937164"/>
                    <a:pt x="334409" y="940052"/>
                    <a:pt x="343075" y="941785"/>
                  </a:cubicBezTo>
                  <a:cubicBezTo>
                    <a:pt x="349924" y="943106"/>
                    <a:pt x="356444" y="946985"/>
                    <a:pt x="364037" y="942446"/>
                  </a:cubicBezTo>
                  <a:cubicBezTo>
                    <a:pt x="370309" y="938732"/>
                    <a:pt x="377984" y="937989"/>
                    <a:pt x="384421" y="934523"/>
                  </a:cubicBezTo>
                  <a:cubicBezTo>
                    <a:pt x="396635" y="927921"/>
                    <a:pt x="408602" y="920741"/>
                    <a:pt x="420238" y="913066"/>
                  </a:cubicBezTo>
                  <a:cubicBezTo>
                    <a:pt x="428986" y="907289"/>
                    <a:pt x="436908" y="899944"/>
                    <a:pt x="445491" y="893837"/>
                  </a:cubicBezTo>
                  <a:cubicBezTo>
                    <a:pt x="457623" y="885254"/>
                    <a:pt x="470002" y="877249"/>
                    <a:pt x="482216" y="868914"/>
                  </a:cubicBezTo>
                  <a:cubicBezTo>
                    <a:pt x="489478" y="863962"/>
                    <a:pt x="496245" y="858020"/>
                    <a:pt x="503838" y="853647"/>
                  </a:cubicBezTo>
                  <a:cubicBezTo>
                    <a:pt x="515556" y="846962"/>
                    <a:pt x="523231" y="836563"/>
                    <a:pt x="527606" y="823524"/>
                  </a:cubicBezTo>
                  <a:cubicBezTo>
                    <a:pt x="530576" y="814446"/>
                    <a:pt x="536683" y="804873"/>
                    <a:pt x="529091" y="794887"/>
                  </a:cubicBezTo>
                  <a:cubicBezTo>
                    <a:pt x="528926" y="794640"/>
                    <a:pt x="529256" y="793732"/>
                    <a:pt x="529503" y="793237"/>
                  </a:cubicBezTo>
                  <a:cubicBezTo>
                    <a:pt x="531649" y="788780"/>
                    <a:pt x="533878" y="784406"/>
                    <a:pt x="535941" y="779950"/>
                  </a:cubicBezTo>
                  <a:cubicBezTo>
                    <a:pt x="537591" y="776401"/>
                    <a:pt x="539489" y="772770"/>
                    <a:pt x="540397" y="768974"/>
                  </a:cubicBezTo>
                  <a:cubicBezTo>
                    <a:pt x="541387" y="764765"/>
                    <a:pt x="540975" y="760143"/>
                    <a:pt x="541800" y="755852"/>
                  </a:cubicBezTo>
                  <a:cubicBezTo>
                    <a:pt x="542543" y="751891"/>
                    <a:pt x="542626" y="746526"/>
                    <a:pt x="548567" y="747104"/>
                  </a:cubicBezTo>
                  <a:cubicBezTo>
                    <a:pt x="553766" y="747599"/>
                    <a:pt x="555747" y="751148"/>
                    <a:pt x="555417" y="756512"/>
                  </a:cubicBezTo>
                  <a:cubicBezTo>
                    <a:pt x="555087" y="761299"/>
                    <a:pt x="554592" y="766085"/>
                    <a:pt x="554344" y="770954"/>
                  </a:cubicBezTo>
                  <a:cubicBezTo>
                    <a:pt x="554344" y="772110"/>
                    <a:pt x="554757" y="774090"/>
                    <a:pt x="555417" y="774338"/>
                  </a:cubicBezTo>
                  <a:cubicBezTo>
                    <a:pt x="555665" y="774421"/>
                    <a:pt x="555995" y="774503"/>
                    <a:pt x="556325" y="774503"/>
                  </a:cubicBezTo>
                  <a:lnTo>
                    <a:pt x="558471" y="784984"/>
                  </a:lnTo>
                  <a:cubicBezTo>
                    <a:pt x="552941" y="787625"/>
                    <a:pt x="548403" y="791504"/>
                    <a:pt x="547164" y="799839"/>
                  </a:cubicBezTo>
                  <a:cubicBezTo>
                    <a:pt x="545349" y="812465"/>
                    <a:pt x="542130" y="824845"/>
                    <a:pt x="539324" y="837306"/>
                  </a:cubicBezTo>
                  <a:cubicBezTo>
                    <a:pt x="537261" y="846219"/>
                    <a:pt x="534951" y="855214"/>
                    <a:pt x="524717" y="857030"/>
                  </a:cubicBezTo>
                  <a:cubicBezTo>
                    <a:pt x="523892" y="857195"/>
                    <a:pt x="523067" y="857773"/>
                    <a:pt x="522324" y="858351"/>
                  </a:cubicBezTo>
                  <a:cubicBezTo>
                    <a:pt x="510770" y="866438"/>
                    <a:pt x="499134" y="874526"/>
                    <a:pt x="487580" y="882696"/>
                  </a:cubicBezTo>
                  <a:cubicBezTo>
                    <a:pt x="472560" y="893425"/>
                    <a:pt x="457540" y="903988"/>
                    <a:pt x="442850" y="915129"/>
                  </a:cubicBezTo>
                  <a:cubicBezTo>
                    <a:pt x="439219" y="917853"/>
                    <a:pt x="434845" y="922557"/>
                    <a:pt x="434597" y="926683"/>
                  </a:cubicBezTo>
                  <a:cubicBezTo>
                    <a:pt x="433360" y="944344"/>
                    <a:pt x="434020" y="962005"/>
                    <a:pt x="438889" y="979170"/>
                  </a:cubicBezTo>
                  <a:cubicBezTo>
                    <a:pt x="441117" y="987093"/>
                    <a:pt x="448957" y="994025"/>
                    <a:pt x="443510" y="1003763"/>
                  </a:cubicBezTo>
                  <a:cubicBezTo>
                    <a:pt x="443510" y="1003763"/>
                    <a:pt x="445244" y="1005661"/>
                    <a:pt x="445986" y="1005496"/>
                  </a:cubicBezTo>
                  <a:cubicBezTo>
                    <a:pt x="451268" y="1004589"/>
                    <a:pt x="456550" y="1003103"/>
                    <a:pt x="461914" y="1002278"/>
                  </a:cubicBezTo>
                  <a:cubicBezTo>
                    <a:pt x="471817" y="1000710"/>
                    <a:pt x="481803" y="998729"/>
                    <a:pt x="491789" y="998316"/>
                  </a:cubicBezTo>
                  <a:cubicBezTo>
                    <a:pt x="499794" y="997986"/>
                    <a:pt x="507881" y="999719"/>
                    <a:pt x="515969" y="1000627"/>
                  </a:cubicBezTo>
                  <a:cubicBezTo>
                    <a:pt x="519435" y="1000957"/>
                    <a:pt x="523149" y="1000710"/>
                    <a:pt x="526285" y="1002030"/>
                  </a:cubicBezTo>
                  <a:cubicBezTo>
                    <a:pt x="540892" y="1008220"/>
                    <a:pt x="555830" y="1004754"/>
                    <a:pt x="568869" y="999307"/>
                  </a:cubicBezTo>
                  <a:cubicBezTo>
                    <a:pt x="585045" y="992622"/>
                    <a:pt x="602127" y="987175"/>
                    <a:pt x="616487" y="975787"/>
                  </a:cubicBezTo>
                  <a:cubicBezTo>
                    <a:pt x="617808" y="974714"/>
                    <a:pt x="619046" y="973476"/>
                    <a:pt x="620283" y="972320"/>
                  </a:cubicBezTo>
                  <a:cubicBezTo>
                    <a:pt x="618551" y="971413"/>
                    <a:pt x="616817" y="969762"/>
                    <a:pt x="615084" y="969597"/>
                  </a:cubicBezTo>
                  <a:cubicBezTo>
                    <a:pt x="609720" y="969267"/>
                    <a:pt x="604273" y="969762"/>
                    <a:pt x="598909" y="969349"/>
                  </a:cubicBezTo>
                  <a:cubicBezTo>
                    <a:pt x="594205" y="969019"/>
                    <a:pt x="589501" y="968112"/>
                    <a:pt x="584879" y="967204"/>
                  </a:cubicBezTo>
                  <a:cubicBezTo>
                    <a:pt x="576792" y="965553"/>
                    <a:pt x="568621" y="963985"/>
                    <a:pt x="560616" y="961922"/>
                  </a:cubicBezTo>
                  <a:cubicBezTo>
                    <a:pt x="554427" y="960271"/>
                    <a:pt x="548403" y="957961"/>
                    <a:pt x="542378" y="955815"/>
                  </a:cubicBezTo>
                  <a:cubicBezTo>
                    <a:pt x="538169" y="954330"/>
                    <a:pt x="535858" y="950698"/>
                    <a:pt x="537426" y="946572"/>
                  </a:cubicBezTo>
                  <a:cubicBezTo>
                    <a:pt x="538994" y="942363"/>
                    <a:pt x="542955" y="940878"/>
                    <a:pt x="547330" y="942611"/>
                  </a:cubicBezTo>
                  <a:cubicBezTo>
                    <a:pt x="550300" y="943766"/>
                    <a:pt x="553271" y="944921"/>
                    <a:pt x="556242" y="946159"/>
                  </a:cubicBezTo>
                  <a:cubicBezTo>
                    <a:pt x="573161" y="953339"/>
                    <a:pt x="591151" y="954825"/>
                    <a:pt x="608730" y="958208"/>
                  </a:cubicBezTo>
                  <a:cubicBezTo>
                    <a:pt x="609885" y="958456"/>
                    <a:pt x="611288" y="957053"/>
                    <a:pt x="612526" y="956393"/>
                  </a:cubicBezTo>
                  <a:cubicBezTo>
                    <a:pt x="611618" y="955402"/>
                    <a:pt x="610875" y="954082"/>
                    <a:pt x="609720" y="953339"/>
                  </a:cubicBezTo>
                  <a:cubicBezTo>
                    <a:pt x="604768" y="950286"/>
                    <a:pt x="599322" y="948140"/>
                    <a:pt x="594865" y="944426"/>
                  </a:cubicBezTo>
                  <a:cubicBezTo>
                    <a:pt x="590986" y="941290"/>
                    <a:pt x="586943" y="938402"/>
                    <a:pt x="582816" y="935843"/>
                  </a:cubicBezTo>
                  <a:lnTo>
                    <a:pt x="586530" y="924125"/>
                  </a:lnTo>
                  <a:cubicBezTo>
                    <a:pt x="590821" y="926766"/>
                    <a:pt x="595030" y="929489"/>
                    <a:pt x="599239" y="932295"/>
                  </a:cubicBezTo>
                  <a:cubicBezTo>
                    <a:pt x="609060" y="938814"/>
                    <a:pt x="618137" y="946572"/>
                    <a:pt x="627958" y="953009"/>
                  </a:cubicBezTo>
                  <a:cubicBezTo>
                    <a:pt x="629939" y="954330"/>
                    <a:pt x="633818" y="952761"/>
                    <a:pt x="636624" y="951854"/>
                  </a:cubicBezTo>
                  <a:cubicBezTo>
                    <a:pt x="637944" y="951441"/>
                    <a:pt x="638769" y="949378"/>
                    <a:pt x="639842" y="948057"/>
                  </a:cubicBezTo>
                  <a:cubicBezTo>
                    <a:pt x="637779" y="946572"/>
                    <a:pt x="635964" y="944674"/>
                    <a:pt x="633735" y="943601"/>
                  </a:cubicBezTo>
                  <a:cubicBezTo>
                    <a:pt x="627628" y="940795"/>
                    <a:pt x="620944" y="938979"/>
                    <a:pt x="615167" y="935513"/>
                  </a:cubicBezTo>
                  <a:cubicBezTo>
                    <a:pt x="600394" y="926600"/>
                    <a:pt x="591729" y="911580"/>
                    <a:pt x="583972" y="895983"/>
                  </a:cubicBezTo>
                  <a:cubicBezTo>
                    <a:pt x="581578" y="891196"/>
                    <a:pt x="582816" y="888803"/>
                    <a:pt x="587520" y="887400"/>
                  </a:cubicBezTo>
                  <a:cubicBezTo>
                    <a:pt x="589583" y="886822"/>
                    <a:pt x="591977" y="886410"/>
                    <a:pt x="593379" y="885007"/>
                  </a:cubicBezTo>
                  <a:cubicBezTo>
                    <a:pt x="602292" y="876506"/>
                    <a:pt x="612113" y="869162"/>
                    <a:pt x="618055" y="857278"/>
                  </a:cubicBezTo>
                  <a:cubicBezTo>
                    <a:pt x="623914" y="845559"/>
                    <a:pt x="630764" y="834418"/>
                    <a:pt x="636871" y="822864"/>
                  </a:cubicBezTo>
                  <a:cubicBezTo>
                    <a:pt x="639677" y="817582"/>
                    <a:pt x="641575" y="811723"/>
                    <a:pt x="644216" y="806358"/>
                  </a:cubicBezTo>
                  <a:cubicBezTo>
                    <a:pt x="650571" y="793484"/>
                    <a:pt x="657091" y="780693"/>
                    <a:pt x="663527" y="767901"/>
                  </a:cubicBezTo>
                  <a:cubicBezTo>
                    <a:pt x="665013" y="765012"/>
                    <a:pt x="666168" y="761876"/>
                    <a:pt x="668067" y="759401"/>
                  </a:cubicBezTo>
                  <a:cubicBezTo>
                    <a:pt x="676319" y="748507"/>
                    <a:pt x="684737" y="737861"/>
                    <a:pt x="693072" y="727132"/>
                  </a:cubicBezTo>
                  <a:cubicBezTo>
                    <a:pt x="697776" y="721108"/>
                    <a:pt x="700005" y="714423"/>
                    <a:pt x="699427" y="706336"/>
                  </a:cubicBezTo>
                  <a:cubicBezTo>
                    <a:pt x="699014" y="700394"/>
                    <a:pt x="700005" y="694287"/>
                    <a:pt x="700417" y="688262"/>
                  </a:cubicBezTo>
                  <a:close/>
                  <a:moveTo>
                    <a:pt x="641741" y="1194483"/>
                  </a:moveTo>
                  <a:cubicBezTo>
                    <a:pt x="641823" y="1186066"/>
                    <a:pt x="640998" y="1177483"/>
                    <a:pt x="639430" y="1169230"/>
                  </a:cubicBezTo>
                  <a:cubicBezTo>
                    <a:pt x="638687" y="1165351"/>
                    <a:pt x="635468" y="1162050"/>
                    <a:pt x="632250" y="1158419"/>
                  </a:cubicBezTo>
                  <a:cubicBezTo>
                    <a:pt x="630930" y="1158997"/>
                    <a:pt x="628784" y="1159244"/>
                    <a:pt x="628453" y="1160235"/>
                  </a:cubicBezTo>
                  <a:cubicBezTo>
                    <a:pt x="625483" y="1168652"/>
                    <a:pt x="622924" y="1177235"/>
                    <a:pt x="620283" y="1185736"/>
                  </a:cubicBezTo>
                  <a:cubicBezTo>
                    <a:pt x="620119" y="1186231"/>
                    <a:pt x="621026" y="1186973"/>
                    <a:pt x="621356" y="1187716"/>
                  </a:cubicBezTo>
                  <a:cubicBezTo>
                    <a:pt x="625153" y="1194896"/>
                    <a:pt x="629196" y="1201993"/>
                    <a:pt x="632745" y="1209338"/>
                  </a:cubicBezTo>
                  <a:cubicBezTo>
                    <a:pt x="634808" y="1213630"/>
                    <a:pt x="636871" y="1211732"/>
                    <a:pt x="637779" y="1209338"/>
                  </a:cubicBezTo>
                  <a:cubicBezTo>
                    <a:pt x="639595" y="1204552"/>
                    <a:pt x="641658" y="1199435"/>
                    <a:pt x="641741" y="1194401"/>
                  </a:cubicBezTo>
                  <a:close/>
                  <a:moveTo>
                    <a:pt x="637284" y="1092645"/>
                  </a:moveTo>
                  <a:cubicBezTo>
                    <a:pt x="638027" y="1090417"/>
                    <a:pt x="637532" y="1086951"/>
                    <a:pt x="636376" y="1084887"/>
                  </a:cubicBezTo>
                  <a:cubicBezTo>
                    <a:pt x="630104" y="1073416"/>
                    <a:pt x="618468" y="1069702"/>
                    <a:pt x="608399" y="1064338"/>
                  </a:cubicBezTo>
                  <a:cubicBezTo>
                    <a:pt x="601385" y="1060624"/>
                    <a:pt x="592967" y="1059882"/>
                    <a:pt x="585292" y="1057653"/>
                  </a:cubicBezTo>
                  <a:cubicBezTo>
                    <a:pt x="570025" y="1053197"/>
                    <a:pt x="554922" y="1048163"/>
                    <a:pt x="539572" y="1044449"/>
                  </a:cubicBezTo>
                  <a:cubicBezTo>
                    <a:pt x="533465" y="1042964"/>
                    <a:pt x="526698" y="1044284"/>
                    <a:pt x="520260" y="1044284"/>
                  </a:cubicBezTo>
                  <a:cubicBezTo>
                    <a:pt x="515804" y="1044284"/>
                    <a:pt x="511265" y="1044201"/>
                    <a:pt x="506809" y="1044284"/>
                  </a:cubicBezTo>
                  <a:cubicBezTo>
                    <a:pt x="499381" y="1044532"/>
                    <a:pt x="491376" y="1043294"/>
                    <a:pt x="484609" y="1045687"/>
                  </a:cubicBezTo>
                  <a:cubicBezTo>
                    <a:pt x="472147" y="1050226"/>
                    <a:pt x="459273" y="1052372"/>
                    <a:pt x="446564" y="1055260"/>
                  </a:cubicBezTo>
                  <a:cubicBezTo>
                    <a:pt x="433195" y="1058231"/>
                    <a:pt x="419743" y="1060707"/>
                    <a:pt x="406456" y="1064091"/>
                  </a:cubicBezTo>
                  <a:cubicBezTo>
                    <a:pt x="395314" y="1066896"/>
                    <a:pt x="384173" y="1070033"/>
                    <a:pt x="374023" y="1076305"/>
                  </a:cubicBezTo>
                  <a:cubicBezTo>
                    <a:pt x="369649" y="1079028"/>
                    <a:pt x="368163" y="1081586"/>
                    <a:pt x="370061" y="1087198"/>
                  </a:cubicBezTo>
                  <a:cubicBezTo>
                    <a:pt x="371382" y="1090994"/>
                    <a:pt x="371051" y="1095781"/>
                    <a:pt x="370556" y="1099990"/>
                  </a:cubicBezTo>
                  <a:cubicBezTo>
                    <a:pt x="369649" y="1107747"/>
                    <a:pt x="367668" y="1115340"/>
                    <a:pt x="366760" y="1123097"/>
                  </a:cubicBezTo>
                  <a:cubicBezTo>
                    <a:pt x="365357" y="1135146"/>
                    <a:pt x="364285" y="1147278"/>
                    <a:pt x="363294" y="1159409"/>
                  </a:cubicBezTo>
                  <a:cubicBezTo>
                    <a:pt x="362386" y="1170881"/>
                    <a:pt x="361644" y="1182352"/>
                    <a:pt x="360983" y="1193823"/>
                  </a:cubicBezTo>
                  <a:cubicBezTo>
                    <a:pt x="360406" y="1204717"/>
                    <a:pt x="360571" y="1215610"/>
                    <a:pt x="359745" y="1226421"/>
                  </a:cubicBezTo>
                  <a:cubicBezTo>
                    <a:pt x="358095" y="1247548"/>
                    <a:pt x="355619" y="1268593"/>
                    <a:pt x="354216" y="1289720"/>
                  </a:cubicBezTo>
                  <a:cubicBezTo>
                    <a:pt x="352896" y="1310269"/>
                    <a:pt x="352565" y="1330818"/>
                    <a:pt x="351823" y="1351450"/>
                  </a:cubicBezTo>
                  <a:cubicBezTo>
                    <a:pt x="351410" y="1364076"/>
                    <a:pt x="351080" y="1376786"/>
                    <a:pt x="350667" y="1389412"/>
                  </a:cubicBezTo>
                  <a:cubicBezTo>
                    <a:pt x="350502" y="1393374"/>
                    <a:pt x="349677" y="1397335"/>
                    <a:pt x="349677" y="1401296"/>
                  </a:cubicBezTo>
                  <a:cubicBezTo>
                    <a:pt x="349677" y="1404432"/>
                    <a:pt x="350750" y="1407651"/>
                    <a:pt x="350585" y="1410787"/>
                  </a:cubicBezTo>
                  <a:cubicBezTo>
                    <a:pt x="350007" y="1422423"/>
                    <a:pt x="349017" y="1434142"/>
                    <a:pt x="348439" y="1445778"/>
                  </a:cubicBezTo>
                  <a:cubicBezTo>
                    <a:pt x="348192" y="1450978"/>
                    <a:pt x="348604" y="1456177"/>
                    <a:pt x="348356" y="1461293"/>
                  </a:cubicBezTo>
                  <a:cubicBezTo>
                    <a:pt x="347779" y="1473177"/>
                    <a:pt x="346624" y="1485061"/>
                    <a:pt x="346211" y="1496945"/>
                  </a:cubicBezTo>
                  <a:cubicBezTo>
                    <a:pt x="345963" y="1503712"/>
                    <a:pt x="348769" y="1506023"/>
                    <a:pt x="354051" y="1505115"/>
                  </a:cubicBezTo>
                  <a:cubicBezTo>
                    <a:pt x="357104" y="1504538"/>
                    <a:pt x="360240" y="1503877"/>
                    <a:pt x="363294" y="1503877"/>
                  </a:cubicBezTo>
                  <a:cubicBezTo>
                    <a:pt x="380047" y="1504125"/>
                    <a:pt x="396882" y="1504538"/>
                    <a:pt x="413636" y="1505115"/>
                  </a:cubicBezTo>
                  <a:cubicBezTo>
                    <a:pt x="417432" y="1505280"/>
                    <a:pt x="421311" y="1505776"/>
                    <a:pt x="424859" y="1507013"/>
                  </a:cubicBezTo>
                  <a:cubicBezTo>
                    <a:pt x="434433" y="1510397"/>
                    <a:pt x="443758" y="1514441"/>
                    <a:pt x="453249" y="1517824"/>
                  </a:cubicBezTo>
                  <a:cubicBezTo>
                    <a:pt x="460759" y="1520548"/>
                    <a:pt x="468598" y="1522446"/>
                    <a:pt x="476026" y="1525417"/>
                  </a:cubicBezTo>
                  <a:cubicBezTo>
                    <a:pt x="486012" y="1529461"/>
                    <a:pt x="485847" y="1529791"/>
                    <a:pt x="491129" y="1519392"/>
                  </a:cubicBezTo>
                  <a:cubicBezTo>
                    <a:pt x="491459" y="1518732"/>
                    <a:pt x="491954" y="1518155"/>
                    <a:pt x="492284" y="1517412"/>
                  </a:cubicBezTo>
                  <a:cubicBezTo>
                    <a:pt x="498804" y="1500659"/>
                    <a:pt x="505240" y="1483906"/>
                    <a:pt x="512256" y="1466575"/>
                  </a:cubicBezTo>
                  <a:cubicBezTo>
                    <a:pt x="517785" y="1453288"/>
                    <a:pt x="523397" y="1440084"/>
                    <a:pt x="528761" y="1426797"/>
                  </a:cubicBezTo>
                  <a:cubicBezTo>
                    <a:pt x="532062" y="1418709"/>
                    <a:pt x="534868" y="1410539"/>
                    <a:pt x="538087" y="1402452"/>
                  </a:cubicBezTo>
                  <a:cubicBezTo>
                    <a:pt x="540892" y="1395437"/>
                    <a:pt x="543203" y="1388009"/>
                    <a:pt x="547164" y="1381820"/>
                  </a:cubicBezTo>
                  <a:cubicBezTo>
                    <a:pt x="549723" y="1377776"/>
                    <a:pt x="549145" y="1376208"/>
                    <a:pt x="546504" y="1373402"/>
                  </a:cubicBezTo>
                  <a:cubicBezTo>
                    <a:pt x="542708" y="1369441"/>
                    <a:pt x="538417" y="1365644"/>
                    <a:pt x="535776" y="1360858"/>
                  </a:cubicBezTo>
                  <a:cubicBezTo>
                    <a:pt x="526285" y="1344187"/>
                    <a:pt x="526037" y="1325454"/>
                    <a:pt x="526450" y="1306638"/>
                  </a:cubicBezTo>
                  <a:cubicBezTo>
                    <a:pt x="526533" y="1303006"/>
                    <a:pt x="526450" y="1299458"/>
                    <a:pt x="526450" y="1295827"/>
                  </a:cubicBezTo>
                  <a:cubicBezTo>
                    <a:pt x="526533" y="1286088"/>
                    <a:pt x="524469" y="1275608"/>
                    <a:pt x="533217" y="1268510"/>
                  </a:cubicBezTo>
                  <a:cubicBezTo>
                    <a:pt x="535693" y="1266529"/>
                    <a:pt x="535363" y="1264384"/>
                    <a:pt x="534373" y="1261990"/>
                  </a:cubicBezTo>
                  <a:cubicBezTo>
                    <a:pt x="533465" y="1259680"/>
                    <a:pt x="532392" y="1257451"/>
                    <a:pt x="531402" y="1255223"/>
                  </a:cubicBezTo>
                  <a:cubicBezTo>
                    <a:pt x="523314" y="1237232"/>
                    <a:pt x="525212" y="1220149"/>
                    <a:pt x="534620" y="1203396"/>
                  </a:cubicBezTo>
                  <a:cubicBezTo>
                    <a:pt x="536353" y="1200178"/>
                    <a:pt x="537591" y="1196134"/>
                    <a:pt x="537674" y="1192420"/>
                  </a:cubicBezTo>
                  <a:cubicBezTo>
                    <a:pt x="538004" y="1181031"/>
                    <a:pt x="538417" y="1169808"/>
                    <a:pt x="542378" y="1159079"/>
                  </a:cubicBezTo>
                  <a:cubicBezTo>
                    <a:pt x="544853" y="1152477"/>
                    <a:pt x="548237" y="1145710"/>
                    <a:pt x="554509" y="1143894"/>
                  </a:cubicBezTo>
                  <a:cubicBezTo>
                    <a:pt x="562184" y="1141666"/>
                    <a:pt x="570602" y="1142079"/>
                    <a:pt x="578607" y="1141006"/>
                  </a:cubicBezTo>
                  <a:cubicBezTo>
                    <a:pt x="585787" y="1140015"/>
                    <a:pt x="591234" y="1143152"/>
                    <a:pt x="595608" y="1148763"/>
                  </a:cubicBezTo>
                  <a:cubicBezTo>
                    <a:pt x="599734" y="1154045"/>
                    <a:pt x="603448" y="1159739"/>
                    <a:pt x="607492" y="1165104"/>
                  </a:cubicBezTo>
                  <a:cubicBezTo>
                    <a:pt x="608235" y="1166094"/>
                    <a:pt x="609472" y="1166589"/>
                    <a:pt x="610628" y="1167084"/>
                  </a:cubicBezTo>
                  <a:cubicBezTo>
                    <a:pt x="610875" y="1167167"/>
                    <a:pt x="611701" y="1166011"/>
                    <a:pt x="611948" y="1165269"/>
                  </a:cubicBezTo>
                  <a:cubicBezTo>
                    <a:pt x="614671" y="1157759"/>
                    <a:pt x="617395" y="1150331"/>
                    <a:pt x="619953" y="1142821"/>
                  </a:cubicBezTo>
                  <a:cubicBezTo>
                    <a:pt x="625730" y="1126151"/>
                    <a:pt x="631507" y="1109480"/>
                    <a:pt x="636954" y="1092727"/>
                  </a:cubicBezTo>
                  <a:close/>
                  <a:moveTo>
                    <a:pt x="631425" y="1283778"/>
                  </a:moveTo>
                  <a:cubicBezTo>
                    <a:pt x="632332" y="1271811"/>
                    <a:pt x="632085" y="1259350"/>
                    <a:pt x="630187" y="1247548"/>
                  </a:cubicBezTo>
                  <a:cubicBezTo>
                    <a:pt x="628536" y="1237150"/>
                    <a:pt x="625895" y="1226586"/>
                    <a:pt x="620366" y="1217261"/>
                  </a:cubicBezTo>
                  <a:cubicBezTo>
                    <a:pt x="615167" y="1208513"/>
                    <a:pt x="611866" y="1198445"/>
                    <a:pt x="606171" y="1190192"/>
                  </a:cubicBezTo>
                  <a:cubicBezTo>
                    <a:pt x="599899" y="1180949"/>
                    <a:pt x="595938" y="1169643"/>
                    <a:pt x="586282" y="1163123"/>
                  </a:cubicBezTo>
                  <a:cubicBezTo>
                    <a:pt x="574893" y="1155448"/>
                    <a:pt x="563587" y="1154458"/>
                    <a:pt x="557563" y="1164113"/>
                  </a:cubicBezTo>
                  <a:cubicBezTo>
                    <a:pt x="554262" y="1169395"/>
                    <a:pt x="551869" y="1175832"/>
                    <a:pt x="550796" y="1182022"/>
                  </a:cubicBezTo>
                  <a:cubicBezTo>
                    <a:pt x="549723" y="1188294"/>
                    <a:pt x="549062" y="1195639"/>
                    <a:pt x="553849" y="1200920"/>
                  </a:cubicBezTo>
                  <a:cubicBezTo>
                    <a:pt x="558223" y="1205790"/>
                    <a:pt x="564000" y="1209256"/>
                    <a:pt x="567961" y="1214455"/>
                  </a:cubicBezTo>
                  <a:cubicBezTo>
                    <a:pt x="573573" y="1221717"/>
                    <a:pt x="578525" y="1229805"/>
                    <a:pt x="582816" y="1238058"/>
                  </a:cubicBezTo>
                  <a:cubicBezTo>
                    <a:pt x="583806" y="1239956"/>
                    <a:pt x="581908" y="1245072"/>
                    <a:pt x="579927" y="1246888"/>
                  </a:cubicBezTo>
                  <a:cubicBezTo>
                    <a:pt x="578607" y="1248126"/>
                    <a:pt x="574729" y="1246475"/>
                    <a:pt x="572088" y="1245650"/>
                  </a:cubicBezTo>
                  <a:cubicBezTo>
                    <a:pt x="571097" y="1245403"/>
                    <a:pt x="570437" y="1244000"/>
                    <a:pt x="569612" y="1243092"/>
                  </a:cubicBezTo>
                  <a:cubicBezTo>
                    <a:pt x="563670" y="1235829"/>
                    <a:pt x="557893" y="1228485"/>
                    <a:pt x="551786" y="1221387"/>
                  </a:cubicBezTo>
                  <a:cubicBezTo>
                    <a:pt x="548567" y="1217673"/>
                    <a:pt x="545514" y="1218416"/>
                    <a:pt x="543203" y="1222790"/>
                  </a:cubicBezTo>
                  <a:cubicBezTo>
                    <a:pt x="539160" y="1230548"/>
                    <a:pt x="539902" y="1238718"/>
                    <a:pt x="542048" y="1246723"/>
                  </a:cubicBezTo>
                  <a:cubicBezTo>
                    <a:pt x="545184" y="1258607"/>
                    <a:pt x="552859" y="1266612"/>
                    <a:pt x="563587" y="1272719"/>
                  </a:cubicBezTo>
                  <a:cubicBezTo>
                    <a:pt x="565403" y="1273544"/>
                    <a:pt x="567218" y="1274204"/>
                    <a:pt x="568869" y="1275277"/>
                  </a:cubicBezTo>
                  <a:cubicBezTo>
                    <a:pt x="573325" y="1277918"/>
                    <a:pt x="575389" y="1287739"/>
                    <a:pt x="571757" y="1292113"/>
                  </a:cubicBezTo>
                  <a:cubicBezTo>
                    <a:pt x="568457" y="1296074"/>
                    <a:pt x="564413" y="1293928"/>
                    <a:pt x="561029" y="1291040"/>
                  </a:cubicBezTo>
                  <a:cubicBezTo>
                    <a:pt x="558305" y="1288729"/>
                    <a:pt x="555500" y="1286584"/>
                    <a:pt x="552694" y="1284438"/>
                  </a:cubicBezTo>
                  <a:cubicBezTo>
                    <a:pt x="549640" y="1282045"/>
                    <a:pt x="546587" y="1282127"/>
                    <a:pt x="544111" y="1285263"/>
                  </a:cubicBezTo>
                  <a:cubicBezTo>
                    <a:pt x="541800" y="1288317"/>
                    <a:pt x="544276" y="1300035"/>
                    <a:pt x="547577" y="1302429"/>
                  </a:cubicBezTo>
                  <a:cubicBezTo>
                    <a:pt x="555995" y="1308783"/>
                    <a:pt x="556077" y="1315963"/>
                    <a:pt x="547907" y="1322318"/>
                  </a:cubicBezTo>
                  <a:cubicBezTo>
                    <a:pt x="544194" y="1325206"/>
                    <a:pt x="543038" y="1330405"/>
                    <a:pt x="545514" y="1333211"/>
                  </a:cubicBezTo>
                  <a:cubicBezTo>
                    <a:pt x="550053" y="1338411"/>
                    <a:pt x="550218" y="1344105"/>
                    <a:pt x="550548" y="1350377"/>
                  </a:cubicBezTo>
                  <a:cubicBezTo>
                    <a:pt x="550796" y="1355906"/>
                    <a:pt x="552034" y="1360610"/>
                    <a:pt x="558636" y="1362261"/>
                  </a:cubicBezTo>
                  <a:cubicBezTo>
                    <a:pt x="571427" y="1365397"/>
                    <a:pt x="583229" y="1362591"/>
                    <a:pt x="594535" y="1356732"/>
                  </a:cubicBezTo>
                  <a:cubicBezTo>
                    <a:pt x="605758" y="1351037"/>
                    <a:pt x="611783" y="1339318"/>
                    <a:pt x="618715" y="1329250"/>
                  </a:cubicBezTo>
                  <a:cubicBezTo>
                    <a:pt x="627794" y="1316046"/>
                    <a:pt x="630104" y="1299540"/>
                    <a:pt x="631260" y="1283530"/>
                  </a:cubicBezTo>
                  <a:close/>
                  <a:moveTo>
                    <a:pt x="618715" y="1052619"/>
                  </a:moveTo>
                  <a:cubicBezTo>
                    <a:pt x="618385" y="1051216"/>
                    <a:pt x="618303" y="1049731"/>
                    <a:pt x="617725" y="1048410"/>
                  </a:cubicBezTo>
                  <a:cubicBezTo>
                    <a:pt x="617395" y="1047503"/>
                    <a:pt x="616405" y="1046925"/>
                    <a:pt x="615744" y="1046182"/>
                  </a:cubicBezTo>
                  <a:cubicBezTo>
                    <a:pt x="609225" y="1038260"/>
                    <a:pt x="602788" y="1030172"/>
                    <a:pt x="596020" y="1022414"/>
                  </a:cubicBezTo>
                  <a:cubicBezTo>
                    <a:pt x="594122" y="1020186"/>
                    <a:pt x="591481" y="1017545"/>
                    <a:pt x="588923" y="1017298"/>
                  </a:cubicBezTo>
                  <a:cubicBezTo>
                    <a:pt x="581991" y="1016555"/>
                    <a:pt x="574976" y="1016803"/>
                    <a:pt x="567961" y="1016968"/>
                  </a:cubicBezTo>
                  <a:cubicBezTo>
                    <a:pt x="555582" y="1017215"/>
                    <a:pt x="543121" y="1018453"/>
                    <a:pt x="530742" y="1017793"/>
                  </a:cubicBezTo>
                  <a:cubicBezTo>
                    <a:pt x="518363" y="1017133"/>
                    <a:pt x="506149" y="1014079"/>
                    <a:pt x="493770" y="1013254"/>
                  </a:cubicBezTo>
                  <a:cubicBezTo>
                    <a:pt x="486177" y="1012759"/>
                    <a:pt x="478419" y="1014904"/>
                    <a:pt x="470744" y="1015482"/>
                  </a:cubicBezTo>
                  <a:cubicBezTo>
                    <a:pt x="453826" y="1016720"/>
                    <a:pt x="437156" y="1019443"/>
                    <a:pt x="421393" y="1026706"/>
                  </a:cubicBezTo>
                  <a:cubicBezTo>
                    <a:pt x="419908" y="1027366"/>
                    <a:pt x="418175" y="1027366"/>
                    <a:pt x="416772" y="1028026"/>
                  </a:cubicBezTo>
                  <a:cubicBezTo>
                    <a:pt x="412728" y="1029924"/>
                    <a:pt x="408519" y="1031575"/>
                    <a:pt x="404888" y="1034216"/>
                  </a:cubicBezTo>
                  <a:cubicBezTo>
                    <a:pt x="397625" y="1039415"/>
                    <a:pt x="390775" y="1045192"/>
                    <a:pt x="383843" y="1050886"/>
                  </a:cubicBezTo>
                  <a:cubicBezTo>
                    <a:pt x="383018" y="1051546"/>
                    <a:pt x="382935" y="1053280"/>
                    <a:pt x="382523" y="1054600"/>
                  </a:cubicBezTo>
                  <a:cubicBezTo>
                    <a:pt x="383761" y="1054848"/>
                    <a:pt x="385081" y="1055590"/>
                    <a:pt x="386154" y="1055260"/>
                  </a:cubicBezTo>
                  <a:cubicBezTo>
                    <a:pt x="392426" y="1053362"/>
                    <a:pt x="398616" y="1050886"/>
                    <a:pt x="404970" y="1049236"/>
                  </a:cubicBezTo>
                  <a:cubicBezTo>
                    <a:pt x="413636" y="1046925"/>
                    <a:pt x="422383" y="1045027"/>
                    <a:pt x="432287" y="1042964"/>
                  </a:cubicBezTo>
                  <a:cubicBezTo>
                    <a:pt x="434597" y="1042551"/>
                    <a:pt x="436908" y="1042221"/>
                    <a:pt x="439219" y="1041726"/>
                  </a:cubicBezTo>
                  <a:cubicBezTo>
                    <a:pt x="451680" y="1039002"/>
                    <a:pt x="464060" y="1035949"/>
                    <a:pt x="476604" y="1033390"/>
                  </a:cubicBezTo>
                  <a:cubicBezTo>
                    <a:pt x="483289" y="1032070"/>
                    <a:pt x="490056" y="1030997"/>
                    <a:pt x="496823" y="1030667"/>
                  </a:cubicBezTo>
                  <a:cubicBezTo>
                    <a:pt x="502517" y="1030419"/>
                    <a:pt x="508294" y="1031822"/>
                    <a:pt x="514071" y="1031657"/>
                  </a:cubicBezTo>
                  <a:cubicBezTo>
                    <a:pt x="519518" y="1031492"/>
                    <a:pt x="524882" y="1029264"/>
                    <a:pt x="530246" y="1029512"/>
                  </a:cubicBezTo>
                  <a:cubicBezTo>
                    <a:pt x="539160" y="1030007"/>
                    <a:pt x="548237" y="1030750"/>
                    <a:pt x="556737" y="1033308"/>
                  </a:cubicBezTo>
                  <a:cubicBezTo>
                    <a:pt x="569199" y="1037022"/>
                    <a:pt x="580918" y="1043046"/>
                    <a:pt x="593957" y="1045109"/>
                  </a:cubicBezTo>
                  <a:cubicBezTo>
                    <a:pt x="601137" y="1046265"/>
                    <a:pt x="607904" y="1050143"/>
                    <a:pt x="615001" y="1052702"/>
                  </a:cubicBezTo>
                  <a:cubicBezTo>
                    <a:pt x="616157" y="1053114"/>
                    <a:pt x="617560" y="1052702"/>
                    <a:pt x="618798" y="1052702"/>
                  </a:cubicBezTo>
                  <a:close/>
                  <a:moveTo>
                    <a:pt x="595856" y="901100"/>
                  </a:moveTo>
                  <a:lnTo>
                    <a:pt x="595856" y="896643"/>
                  </a:lnTo>
                  <a:cubicBezTo>
                    <a:pt x="594865" y="896726"/>
                    <a:pt x="593875" y="896891"/>
                    <a:pt x="592802" y="898211"/>
                  </a:cubicBezTo>
                  <a:cubicBezTo>
                    <a:pt x="593792" y="899201"/>
                    <a:pt x="594865" y="900192"/>
                    <a:pt x="595856" y="901100"/>
                  </a:cubicBezTo>
                  <a:close/>
                  <a:moveTo>
                    <a:pt x="415781" y="1014327"/>
                  </a:moveTo>
                  <a:cubicBezTo>
                    <a:pt x="430306" y="1011108"/>
                    <a:pt x="431792" y="1002938"/>
                    <a:pt x="427748" y="988661"/>
                  </a:cubicBezTo>
                  <a:cubicBezTo>
                    <a:pt x="423209" y="972651"/>
                    <a:pt x="422136" y="956063"/>
                    <a:pt x="419165" y="939805"/>
                  </a:cubicBezTo>
                  <a:cubicBezTo>
                    <a:pt x="418752" y="937742"/>
                    <a:pt x="418504" y="934358"/>
                    <a:pt x="417432" y="934028"/>
                  </a:cubicBezTo>
                  <a:cubicBezTo>
                    <a:pt x="415699" y="933450"/>
                    <a:pt x="412975" y="934193"/>
                    <a:pt x="411407" y="935431"/>
                  </a:cubicBezTo>
                  <a:cubicBezTo>
                    <a:pt x="397048" y="946654"/>
                    <a:pt x="380790" y="953752"/>
                    <a:pt x="364532" y="960767"/>
                  </a:cubicBezTo>
                  <a:cubicBezTo>
                    <a:pt x="360571" y="962500"/>
                    <a:pt x="355124" y="962005"/>
                    <a:pt x="350750" y="960767"/>
                  </a:cubicBezTo>
                  <a:cubicBezTo>
                    <a:pt x="338949" y="957548"/>
                    <a:pt x="327312" y="953339"/>
                    <a:pt x="315593" y="949873"/>
                  </a:cubicBezTo>
                  <a:cubicBezTo>
                    <a:pt x="310394" y="948305"/>
                    <a:pt x="306763" y="950616"/>
                    <a:pt x="305195" y="956393"/>
                  </a:cubicBezTo>
                  <a:cubicBezTo>
                    <a:pt x="304287" y="959694"/>
                    <a:pt x="303297" y="962995"/>
                    <a:pt x="302637" y="966378"/>
                  </a:cubicBezTo>
                  <a:cubicBezTo>
                    <a:pt x="300573" y="977685"/>
                    <a:pt x="298675" y="988991"/>
                    <a:pt x="296695" y="1000380"/>
                  </a:cubicBezTo>
                  <a:cubicBezTo>
                    <a:pt x="296035" y="1004423"/>
                    <a:pt x="294384" y="1008550"/>
                    <a:pt x="294796" y="1012429"/>
                  </a:cubicBezTo>
                  <a:cubicBezTo>
                    <a:pt x="295457" y="1017793"/>
                    <a:pt x="300656" y="1016885"/>
                    <a:pt x="304205" y="1018206"/>
                  </a:cubicBezTo>
                  <a:cubicBezTo>
                    <a:pt x="304865" y="1018453"/>
                    <a:pt x="305278" y="1019361"/>
                    <a:pt x="305855" y="1019856"/>
                  </a:cubicBezTo>
                  <a:cubicBezTo>
                    <a:pt x="316666" y="1027531"/>
                    <a:pt x="327725" y="1034793"/>
                    <a:pt x="337381" y="1045522"/>
                  </a:cubicBezTo>
                  <a:cubicBezTo>
                    <a:pt x="339691" y="1046430"/>
                    <a:pt x="342002" y="1047338"/>
                    <a:pt x="344395" y="1048163"/>
                  </a:cubicBezTo>
                  <a:cubicBezTo>
                    <a:pt x="348934" y="1049813"/>
                    <a:pt x="354464" y="1054022"/>
                    <a:pt x="357765" y="1052454"/>
                  </a:cubicBezTo>
                  <a:cubicBezTo>
                    <a:pt x="365853" y="1048741"/>
                    <a:pt x="374105" y="1043624"/>
                    <a:pt x="380212" y="1036857"/>
                  </a:cubicBezTo>
                  <a:cubicBezTo>
                    <a:pt x="390363" y="1025715"/>
                    <a:pt x="401422" y="1017545"/>
                    <a:pt x="415616" y="1014327"/>
                  </a:cubicBezTo>
                  <a:close/>
                  <a:moveTo>
                    <a:pt x="353969" y="1114597"/>
                  </a:moveTo>
                  <a:cubicBezTo>
                    <a:pt x="354133" y="1111296"/>
                    <a:pt x="352153" y="1107417"/>
                    <a:pt x="353143" y="1104611"/>
                  </a:cubicBezTo>
                  <a:cubicBezTo>
                    <a:pt x="357269" y="1093223"/>
                    <a:pt x="349677" y="1086703"/>
                    <a:pt x="344643" y="1079523"/>
                  </a:cubicBezTo>
                  <a:cubicBezTo>
                    <a:pt x="339939" y="1072921"/>
                    <a:pt x="333914" y="1067392"/>
                    <a:pt x="328302" y="1061615"/>
                  </a:cubicBezTo>
                  <a:cubicBezTo>
                    <a:pt x="326652" y="1059964"/>
                    <a:pt x="324589" y="1058396"/>
                    <a:pt x="322443" y="1057736"/>
                  </a:cubicBezTo>
                  <a:cubicBezTo>
                    <a:pt x="315841" y="1055590"/>
                    <a:pt x="309156" y="1053032"/>
                    <a:pt x="302389" y="1052124"/>
                  </a:cubicBezTo>
                  <a:cubicBezTo>
                    <a:pt x="293311" y="1050886"/>
                    <a:pt x="284068" y="1050061"/>
                    <a:pt x="274990" y="1050639"/>
                  </a:cubicBezTo>
                  <a:cubicBezTo>
                    <a:pt x="262446" y="1051464"/>
                    <a:pt x="249984" y="1054105"/>
                    <a:pt x="237440" y="1055260"/>
                  </a:cubicBezTo>
                  <a:cubicBezTo>
                    <a:pt x="231581" y="1055755"/>
                    <a:pt x="225557" y="1053940"/>
                    <a:pt x="219697" y="1054352"/>
                  </a:cubicBezTo>
                  <a:cubicBezTo>
                    <a:pt x="211939" y="1054930"/>
                    <a:pt x="204264" y="1057241"/>
                    <a:pt x="196507" y="1057819"/>
                  </a:cubicBezTo>
                  <a:cubicBezTo>
                    <a:pt x="184706" y="1058726"/>
                    <a:pt x="172822" y="1058809"/>
                    <a:pt x="161020" y="1059139"/>
                  </a:cubicBezTo>
                  <a:cubicBezTo>
                    <a:pt x="155409" y="1059304"/>
                    <a:pt x="149796" y="1058891"/>
                    <a:pt x="144267" y="1059304"/>
                  </a:cubicBezTo>
                  <a:cubicBezTo>
                    <a:pt x="140719" y="1059552"/>
                    <a:pt x="137335" y="1060955"/>
                    <a:pt x="133786" y="1061697"/>
                  </a:cubicBezTo>
                  <a:cubicBezTo>
                    <a:pt x="118519" y="1064668"/>
                    <a:pt x="103911" y="1070033"/>
                    <a:pt x="90377" y="1078038"/>
                  </a:cubicBezTo>
                  <a:cubicBezTo>
                    <a:pt x="85673" y="1080844"/>
                    <a:pt x="80804" y="1084640"/>
                    <a:pt x="83279" y="1092645"/>
                  </a:cubicBezTo>
                  <a:cubicBezTo>
                    <a:pt x="84352" y="1096111"/>
                    <a:pt x="83279" y="1100155"/>
                    <a:pt x="83445" y="1103951"/>
                  </a:cubicBezTo>
                  <a:cubicBezTo>
                    <a:pt x="83527" y="1106922"/>
                    <a:pt x="84022" y="1109893"/>
                    <a:pt x="84270" y="1112864"/>
                  </a:cubicBezTo>
                  <a:cubicBezTo>
                    <a:pt x="85261" y="1124996"/>
                    <a:pt x="91120" y="1136054"/>
                    <a:pt x="90459" y="1148681"/>
                  </a:cubicBezTo>
                  <a:cubicBezTo>
                    <a:pt x="90212" y="1152890"/>
                    <a:pt x="92358" y="1157264"/>
                    <a:pt x="93595" y="1161473"/>
                  </a:cubicBezTo>
                  <a:cubicBezTo>
                    <a:pt x="93843" y="1162380"/>
                    <a:pt x="95246" y="1162876"/>
                    <a:pt x="96072" y="1163536"/>
                  </a:cubicBezTo>
                  <a:cubicBezTo>
                    <a:pt x="96402" y="1162545"/>
                    <a:pt x="97144" y="1161473"/>
                    <a:pt x="97062" y="1160565"/>
                  </a:cubicBezTo>
                  <a:cubicBezTo>
                    <a:pt x="96402" y="1155531"/>
                    <a:pt x="98712" y="1152147"/>
                    <a:pt x="101848" y="1149011"/>
                  </a:cubicBezTo>
                  <a:cubicBezTo>
                    <a:pt x="104819" y="1146040"/>
                    <a:pt x="107378" y="1142656"/>
                    <a:pt x="110349" y="1139850"/>
                  </a:cubicBezTo>
                  <a:cubicBezTo>
                    <a:pt x="124213" y="1127224"/>
                    <a:pt x="138903" y="1117981"/>
                    <a:pt x="157554" y="1127554"/>
                  </a:cubicBezTo>
                  <a:cubicBezTo>
                    <a:pt x="163826" y="1130772"/>
                    <a:pt x="170263" y="1134239"/>
                    <a:pt x="170181" y="1143647"/>
                  </a:cubicBezTo>
                  <a:cubicBezTo>
                    <a:pt x="170181" y="1148928"/>
                    <a:pt x="170511" y="1154210"/>
                    <a:pt x="170016" y="1159409"/>
                  </a:cubicBezTo>
                  <a:cubicBezTo>
                    <a:pt x="169603" y="1163783"/>
                    <a:pt x="168943" y="1168570"/>
                    <a:pt x="167045" y="1172284"/>
                  </a:cubicBezTo>
                  <a:cubicBezTo>
                    <a:pt x="163331" y="1179381"/>
                    <a:pt x="158544" y="1185901"/>
                    <a:pt x="154336" y="1192668"/>
                  </a:cubicBezTo>
                  <a:cubicBezTo>
                    <a:pt x="151612" y="1197042"/>
                    <a:pt x="152685" y="1198692"/>
                    <a:pt x="157307" y="1199765"/>
                  </a:cubicBezTo>
                  <a:cubicBezTo>
                    <a:pt x="161433" y="1200673"/>
                    <a:pt x="165477" y="1202489"/>
                    <a:pt x="169108" y="1204634"/>
                  </a:cubicBezTo>
                  <a:cubicBezTo>
                    <a:pt x="186604" y="1215198"/>
                    <a:pt x="185201" y="1220644"/>
                    <a:pt x="181157" y="1237232"/>
                  </a:cubicBezTo>
                  <a:cubicBezTo>
                    <a:pt x="179176" y="1245237"/>
                    <a:pt x="172739" y="1252170"/>
                    <a:pt x="167457" y="1258854"/>
                  </a:cubicBezTo>
                  <a:cubicBezTo>
                    <a:pt x="161680" y="1266117"/>
                    <a:pt x="161350" y="1265787"/>
                    <a:pt x="167292" y="1272884"/>
                  </a:cubicBezTo>
                  <a:cubicBezTo>
                    <a:pt x="175958" y="1283117"/>
                    <a:pt x="175132" y="1300778"/>
                    <a:pt x="164321" y="1308701"/>
                  </a:cubicBezTo>
                  <a:cubicBezTo>
                    <a:pt x="160938" y="1311177"/>
                    <a:pt x="156068" y="1314808"/>
                    <a:pt x="155904" y="1318026"/>
                  </a:cubicBezTo>
                  <a:cubicBezTo>
                    <a:pt x="155738" y="1322070"/>
                    <a:pt x="159122" y="1327104"/>
                    <a:pt x="162175" y="1330405"/>
                  </a:cubicBezTo>
                  <a:cubicBezTo>
                    <a:pt x="173069" y="1342289"/>
                    <a:pt x="163909" y="1368203"/>
                    <a:pt x="150209" y="1373567"/>
                  </a:cubicBezTo>
                  <a:cubicBezTo>
                    <a:pt x="146413" y="1375053"/>
                    <a:pt x="142452" y="1376373"/>
                    <a:pt x="139068" y="1378684"/>
                  </a:cubicBezTo>
                  <a:cubicBezTo>
                    <a:pt x="137170" y="1380004"/>
                    <a:pt x="134777" y="1383883"/>
                    <a:pt x="135354" y="1385534"/>
                  </a:cubicBezTo>
                  <a:cubicBezTo>
                    <a:pt x="138160" y="1394364"/>
                    <a:pt x="142287" y="1402699"/>
                    <a:pt x="145093" y="1411529"/>
                  </a:cubicBezTo>
                  <a:cubicBezTo>
                    <a:pt x="149962" y="1426962"/>
                    <a:pt x="154831" y="1442477"/>
                    <a:pt x="158627" y="1458240"/>
                  </a:cubicBezTo>
                  <a:cubicBezTo>
                    <a:pt x="161515" y="1470124"/>
                    <a:pt x="162506" y="1482585"/>
                    <a:pt x="164569" y="1494717"/>
                  </a:cubicBezTo>
                  <a:cubicBezTo>
                    <a:pt x="166384" y="1505033"/>
                    <a:pt x="168530" y="1507426"/>
                    <a:pt x="175050" y="1506353"/>
                  </a:cubicBezTo>
                  <a:cubicBezTo>
                    <a:pt x="182147" y="1505198"/>
                    <a:pt x="189244" y="1503465"/>
                    <a:pt x="196342" y="1502309"/>
                  </a:cubicBezTo>
                  <a:cubicBezTo>
                    <a:pt x="198653" y="1501897"/>
                    <a:pt x="201211" y="1503052"/>
                    <a:pt x="203521" y="1502557"/>
                  </a:cubicBezTo>
                  <a:cubicBezTo>
                    <a:pt x="214415" y="1500246"/>
                    <a:pt x="225061" y="1501732"/>
                    <a:pt x="235872" y="1503547"/>
                  </a:cubicBezTo>
                  <a:cubicBezTo>
                    <a:pt x="242392" y="1504703"/>
                    <a:pt x="249324" y="1503712"/>
                    <a:pt x="256091" y="1502970"/>
                  </a:cubicBezTo>
                  <a:cubicBezTo>
                    <a:pt x="265087" y="1501979"/>
                    <a:pt x="274082" y="1499173"/>
                    <a:pt x="283078" y="1499173"/>
                  </a:cubicBezTo>
                  <a:cubicBezTo>
                    <a:pt x="293641" y="1499173"/>
                    <a:pt x="304205" y="1501319"/>
                    <a:pt x="315923" y="1502639"/>
                  </a:cubicBezTo>
                  <a:cubicBezTo>
                    <a:pt x="320463" y="1504703"/>
                    <a:pt x="325002" y="1507013"/>
                    <a:pt x="329623" y="1508581"/>
                  </a:cubicBezTo>
                  <a:cubicBezTo>
                    <a:pt x="330531" y="1508911"/>
                    <a:pt x="333337" y="1506601"/>
                    <a:pt x="333419" y="1505363"/>
                  </a:cubicBezTo>
                  <a:cubicBezTo>
                    <a:pt x="334409" y="1492241"/>
                    <a:pt x="335235" y="1479119"/>
                    <a:pt x="335813" y="1465997"/>
                  </a:cubicBezTo>
                  <a:cubicBezTo>
                    <a:pt x="336390" y="1453453"/>
                    <a:pt x="336390" y="1440909"/>
                    <a:pt x="337050" y="1428448"/>
                  </a:cubicBezTo>
                  <a:cubicBezTo>
                    <a:pt x="337463" y="1420030"/>
                    <a:pt x="339279" y="1411695"/>
                    <a:pt x="339113" y="1403359"/>
                  </a:cubicBezTo>
                  <a:cubicBezTo>
                    <a:pt x="338536" y="1378684"/>
                    <a:pt x="340764" y="1354256"/>
                    <a:pt x="342580" y="1329745"/>
                  </a:cubicBezTo>
                  <a:cubicBezTo>
                    <a:pt x="343405" y="1318356"/>
                    <a:pt x="342415" y="1306803"/>
                    <a:pt x="342745" y="1295331"/>
                  </a:cubicBezTo>
                  <a:cubicBezTo>
                    <a:pt x="343240" y="1279899"/>
                    <a:pt x="344230" y="1264549"/>
                    <a:pt x="344973" y="1249116"/>
                  </a:cubicBezTo>
                  <a:cubicBezTo>
                    <a:pt x="344973" y="1248704"/>
                    <a:pt x="344973" y="1248291"/>
                    <a:pt x="344973" y="1247878"/>
                  </a:cubicBezTo>
                  <a:cubicBezTo>
                    <a:pt x="346871" y="1232033"/>
                    <a:pt x="350255" y="1216435"/>
                    <a:pt x="349677" y="1200260"/>
                  </a:cubicBezTo>
                  <a:cubicBezTo>
                    <a:pt x="349429" y="1193658"/>
                    <a:pt x="350502" y="1186973"/>
                    <a:pt x="350667" y="1180289"/>
                  </a:cubicBezTo>
                  <a:cubicBezTo>
                    <a:pt x="350833" y="1173026"/>
                    <a:pt x="350338" y="1165599"/>
                    <a:pt x="350750" y="1158336"/>
                  </a:cubicBezTo>
                  <a:cubicBezTo>
                    <a:pt x="351658" y="1143729"/>
                    <a:pt x="353061" y="1129122"/>
                    <a:pt x="354051" y="1114515"/>
                  </a:cubicBezTo>
                  <a:close/>
                  <a:moveTo>
                    <a:pt x="311384" y="1040323"/>
                  </a:moveTo>
                  <a:cubicBezTo>
                    <a:pt x="310889" y="1039415"/>
                    <a:pt x="310559" y="1038177"/>
                    <a:pt x="309816" y="1037764"/>
                  </a:cubicBezTo>
                  <a:cubicBezTo>
                    <a:pt x="306268" y="1035619"/>
                    <a:pt x="302719" y="1033473"/>
                    <a:pt x="298923" y="1031905"/>
                  </a:cubicBezTo>
                  <a:cubicBezTo>
                    <a:pt x="297603" y="1031410"/>
                    <a:pt x="295787" y="1032565"/>
                    <a:pt x="293559" y="1033638"/>
                  </a:cubicBezTo>
                  <a:cubicBezTo>
                    <a:pt x="293724" y="1035454"/>
                    <a:pt x="293559" y="1038837"/>
                    <a:pt x="294137" y="1038920"/>
                  </a:cubicBezTo>
                  <a:cubicBezTo>
                    <a:pt x="298840" y="1040158"/>
                    <a:pt x="303710" y="1040900"/>
                    <a:pt x="308496" y="1041561"/>
                  </a:cubicBezTo>
                  <a:cubicBezTo>
                    <a:pt x="309404" y="1041726"/>
                    <a:pt x="310394" y="1040735"/>
                    <a:pt x="311384" y="1040240"/>
                  </a:cubicBezTo>
                  <a:close/>
                  <a:moveTo>
                    <a:pt x="285884" y="708894"/>
                  </a:moveTo>
                  <a:cubicBezTo>
                    <a:pt x="287039" y="708481"/>
                    <a:pt x="287947" y="707078"/>
                    <a:pt x="289019" y="706088"/>
                  </a:cubicBezTo>
                  <a:cubicBezTo>
                    <a:pt x="287699" y="705345"/>
                    <a:pt x="286379" y="703860"/>
                    <a:pt x="285058" y="703860"/>
                  </a:cubicBezTo>
                  <a:cubicBezTo>
                    <a:pt x="281015" y="703860"/>
                    <a:pt x="276971" y="704933"/>
                    <a:pt x="273010" y="704933"/>
                  </a:cubicBezTo>
                  <a:cubicBezTo>
                    <a:pt x="258320" y="704685"/>
                    <a:pt x="243712" y="704190"/>
                    <a:pt x="227950" y="703777"/>
                  </a:cubicBezTo>
                  <a:cubicBezTo>
                    <a:pt x="220192" y="703777"/>
                    <a:pt x="212352" y="703695"/>
                    <a:pt x="204594" y="703777"/>
                  </a:cubicBezTo>
                  <a:cubicBezTo>
                    <a:pt x="203109" y="703777"/>
                    <a:pt x="201624" y="704850"/>
                    <a:pt x="200138" y="705428"/>
                  </a:cubicBezTo>
                  <a:cubicBezTo>
                    <a:pt x="201541" y="706501"/>
                    <a:pt x="202779" y="708399"/>
                    <a:pt x="204264" y="708564"/>
                  </a:cubicBezTo>
                  <a:cubicBezTo>
                    <a:pt x="214745" y="710049"/>
                    <a:pt x="225309" y="711535"/>
                    <a:pt x="235872" y="712278"/>
                  </a:cubicBezTo>
                  <a:cubicBezTo>
                    <a:pt x="243877" y="712855"/>
                    <a:pt x="251965" y="712525"/>
                    <a:pt x="259970" y="712278"/>
                  </a:cubicBezTo>
                  <a:cubicBezTo>
                    <a:pt x="265665" y="712113"/>
                    <a:pt x="271442" y="711700"/>
                    <a:pt x="277136" y="711040"/>
                  </a:cubicBezTo>
                  <a:cubicBezTo>
                    <a:pt x="280107" y="710710"/>
                    <a:pt x="283078" y="709802"/>
                    <a:pt x="285966" y="708811"/>
                  </a:cubicBezTo>
                  <a:close/>
                  <a:moveTo>
                    <a:pt x="279859" y="690738"/>
                  </a:moveTo>
                  <a:cubicBezTo>
                    <a:pt x="284151" y="685704"/>
                    <a:pt x="286214" y="680010"/>
                    <a:pt x="283243" y="673490"/>
                  </a:cubicBezTo>
                  <a:cubicBezTo>
                    <a:pt x="282500" y="671922"/>
                    <a:pt x="280107" y="671262"/>
                    <a:pt x="278456" y="670189"/>
                  </a:cubicBezTo>
                  <a:cubicBezTo>
                    <a:pt x="277796" y="672087"/>
                    <a:pt x="276806" y="673903"/>
                    <a:pt x="276640" y="675883"/>
                  </a:cubicBezTo>
                  <a:cubicBezTo>
                    <a:pt x="276310" y="678607"/>
                    <a:pt x="276640" y="681495"/>
                    <a:pt x="276640" y="684301"/>
                  </a:cubicBezTo>
                  <a:cubicBezTo>
                    <a:pt x="276640" y="686777"/>
                    <a:pt x="276145" y="689253"/>
                    <a:pt x="276640" y="691646"/>
                  </a:cubicBezTo>
                  <a:cubicBezTo>
                    <a:pt x="277136" y="694122"/>
                    <a:pt x="278621" y="693957"/>
                    <a:pt x="279942" y="690738"/>
                  </a:cubicBezTo>
                  <a:close/>
                  <a:moveTo>
                    <a:pt x="282005" y="652280"/>
                  </a:moveTo>
                  <a:cubicBezTo>
                    <a:pt x="282005" y="648567"/>
                    <a:pt x="281427" y="644770"/>
                    <a:pt x="281015" y="639819"/>
                  </a:cubicBezTo>
                  <a:cubicBezTo>
                    <a:pt x="281015" y="639241"/>
                    <a:pt x="281180" y="638581"/>
                    <a:pt x="281015" y="638003"/>
                  </a:cubicBezTo>
                  <a:cubicBezTo>
                    <a:pt x="280519" y="636353"/>
                    <a:pt x="279942" y="634785"/>
                    <a:pt x="279447" y="633134"/>
                  </a:cubicBezTo>
                  <a:cubicBezTo>
                    <a:pt x="278786" y="634620"/>
                    <a:pt x="277713" y="636023"/>
                    <a:pt x="277549" y="637591"/>
                  </a:cubicBezTo>
                  <a:cubicBezTo>
                    <a:pt x="277053" y="642542"/>
                    <a:pt x="276558" y="647576"/>
                    <a:pt x="276640" y="652611"/>
                  </a:cubicBezTo>
                  <a:cubicBezTo>
                    <a:pt x="276640" y="653931"/>
                    <a:pt x="278456" y="655334"/>
                    <a:pt x="279447" y="656654"/>
                  </a:cubicBezTo>
                  <a:cubicBezTo>
                    <a:pt x="280354" y="655251"/>
                    <a:pt x="282005" y="653766"/>
                    <a:pt x="282087" y="652363"/>
                  </a:cubicBezTo>
                  <a:close/>
                  <a:moveTo>
                    <a:pt x="279612" y="1031080"/>
                  </a:moveTo>
                  <a:cubicBezTo>
                    <a:pt x="279776" y="1029842"/>
                    <a:pt x="277301" y="1027118"/>
                    <a:pt x="275898" y="1027036"/>
                  </a:cubicBezTo>
                  <a:cubicBezTo>
                    <a:pt x="267150" y="1026293"/>
                    <a:pt x="258320" y="1026046"/>
                    <a:pt x="248416" y="1025633"/>
                  </a:cubicBezTo>
                  <a:cubicBezTo>
                    <a:pt x="235047" y="1024808"/>
                    <a:pt x="221678" y="1023652"/>
                    <a:pt x="208308" y="1023240"/>
                  </a:cubicBezTo>
                  <a:cubicBezTo>
                    <a:pt x="200138" y="1022992"/>
                    <a:pt x="191885" y="1023652"/>
                    <a:pt x="183715" y="1024560"/>
                  </a:cubicBezTo>
                  <a:cubicBezTo>
                    <a:pt x="181734" y="1024808"/>
                    <a:pt x="179176" y="1027366"/>
                    <a:pt x="178351" y="1029512"/>
                  </a:cubicBezTo>
                  <a:cubicBezTo>
                    <a:pt x="175958" y="1035536"/>
                    <a:pt x="173812" y="1038260"/>
                    <a:pt x="169933" y="1038260"/>
                  </a:cubicBezTo>
                  <a:cubicBezTo>
                    <a:pt x="169108" y="1038260"/>
                    <a:pt x="168118" y="1038094"/>
                    <a:pt x="167045" y="1037847"/>
                  </a:cubicBezTo>
                  <a:cubicBezTo>
                    <a:pt x="164734" y="1037269"/>
                    <a:pt x="162670" y="1035536"/>
                    <a:pt x="160443" y="1034216"/>
                  </a:cubicBezTo>
                  <a:cubicBezTo>
                    <a:pt x="157636" y="1032565"/>
                    <a:pt x="154913" y="1029677"/>
                    <a:pt x="152025" y="1029512"/>
                  </a:cubicBezTo>
                  <a:cubicBezTo>
                    <a:pt x="143277" y="1028851"/>
                    <a:pt x="134446" y="1029099"/>
                    <a:pt x="125616" y="1029347"/>
                  </a:cubicBezTo>
                  <a:cubicBezTo>
                    <a:pt x="108120" y="1029842"/>
                    <a:pt x="98465" y="1042386"/>
                    <a:pt x="90459" y="1057076"/>
                  </a:cubicBezTo>
                  <a:cubicBezTo>
                    <a:pt x="89882" y="1058066"/>
                    <a:pt x="90459" y="1059799"/>
                    <a:pt x="90459" y="1061202"/>
                  </a:cubicBezTo>
                  <a:cubicBezTo>
                    <a:pt x="91615" y="1061037"/>
                    <a:pt x="92936" y="1061202"/>
                    <a:pt x="93926" y="1060624"/>
                  </a:cubicBezTo>
                  <a:cubicBezTo>
                    <a:pt x="98052" y="1058561"/>
                    <a:pt x="102013" y="1055425"/>
                    <a:pt x="106305" y="1054270"/>
                  </a:cubicBezTo>
                  <a:cubicBezTo>
                    <a:pt x="116208" y="1051629"/>
                    <a:pt x="126359" y="1050143"/>
                    <a:pt x="136427" y="1047833"/>
                  </a:cubicBezTo>
                  <a:cubicBezTo>
                    <a:pt x="145423" y="1045770"/>
                    <a:pt x="154253" y="1045109"/>
                    <a:pt x="163579" y="1046265"/>
                  </a:cubicBezTo>
                  <a:cubicBezTo>
                    <a:pt x="165642" y="1046512"/>
                    <a:pt x="167788" y="1046677"/>
                    <a:pt x="169851" y="1046677"/>
                  </a:cubicBezTo>
                  <a:cubicBezTo>
                    <a:pt x="177608" y="1046842"/>
                    <a:pt x="185531" y="1045935"/>
                    <a:pt x="193288" y="1045274"/>
                  </a:cubicBezTo>
                  <a:cubicBezTo>
                    <a:pt x="202696" y="1044449"/>
                    <a:pt x="212105" y="1042386"/>
                    <a:pt x="221512" y="1041726"/>
                  </a:cubicBezTo>
                  <a:cubicBezTo>
                    <a:pt x="235377" y="1040818"/>
                    <a:pt x="249324" y="1040983"/>
                    <a:pt x="263271" y="1040240"/>
                  </a:cubicBezTo>
                  <a:cubicBezTo>
                    <a:pt x="267728" y="1039993"/>
                    <a:pt x="272349" y="1039250"/>
                    <a:pt x="276476" y="1037599"/>
                  </a:cubicBezTo>
                  <a:cubicBezTo>
                    <a:pt x="278126" y="1036939"/>
                    <a:pt x="279364" y="1033308"/>
                    <a:pt x="279612" y="1030915"/>
                  </a:cubicBezTo>
                  <a:close/>
                  <a:moveTo>
                    <a:pt x="262941" y="692719"/>
                  </a:moveTo>
                  <a:cubicBezTo>
                    <a:pt x="268388" y="693461"/>
                    <a:pt x="268883" y="690243"/>
                    <a:pt x="268470" y="685786"/>
                  </a:cubicBezTo>
                  <a:cubicBezTo>
                    <a:pt x="267645" y="676213"/>
                    <a:pt x="266820" y="666640"/>
                    <a:pt x="266242" y="656984"/>
                  </a:cubicBezTo>
                  <a:cubicBezTo>
                    <a:pt x="265665" y="647411"/>
                    <a:pt x="265582" y="637838"/>
                    <a:pt x="264922" y="628348"/>
                  </a:cubicBezTo>
                  <a:cubicBezTo>
                    <a:pt x="264839" y="626945"/>
                    <a:pt x="262858" y="624881"/>
                    <a:pt x="261456" y="624469"/>
                  </a:cubicBezTo>
                  <a:cubicBezTo>
                    <a:pt x="259310" y="623809"/>
                    <a:pt x="256917" y="624221"/>
                    <a:pt x="254606" y="624304"/>
                  </a:cubicBezTo>
                  <a:cubicBezTo>
                    <a:pt x="246684" y="624469"/>
                    <a:pt x="238678" y="624716"/>
                    <a:pt x="230178" y="624304"/>
                  </a:cubicBezTo>
                  <a:cubicBezTo>
                    <a:pt x="226547" y="623891"/>
                    <a:pt x="222916" y="623231"/>
                    <a:pt x="219202" y="623148"/>
                  </a:cubicBezTo>
                  <a:cubicBezTo>
                    <a:pt x="214085" y="622983"/>
                    <a:pt x="208803" y="622406"/>
                    <a:pt x="203852" y="623561"/>
                  </a:cubicBezTo>
                  <a:cubicBezTo>
                    <a:pt x="202366" y="623891"/>
                    <a:pt x="202036" y="629338"/>
                    <a:pt x="200881" y="632391"/>
                  </a:cubicBezTo>
                  <a:cubicBezTo>
                    <a:pt x="200468" y="633464"/>
                    <a:pt x="199148" y="634042"/>
                    <a:pt x="198570" y="635115"/>
                  </a:cubicBezTo>
                  <a:cubicBezTo>
                    <a:pt x="197002" y="638086"/>
                    <a:pt x="194361" y="641222"/>
                    <a:pt x="194361" y="644275"/>
                  </a:cubicBezTo>
                  <a:cubicBezTo>
                    <a:pt x="194196" y="655499"/>
                    <a:pt x="194361" y="666805"/>
                    <a:pt x="195517" y="677864"/>
                  </a:cubicBezTo>
                  <a:cubicBezTo>
                    <a:pt x="196012" y="682485"/>
                    <a:pt x="194774" y="689830"/>
                    <a:pt x="202119" y="690738"/>
                  </a:cubicBezTo>
                  <a:cubicBezTo>
                    <a:pt x="209794" y="691646"/>
                    <a:pt x="217634" y="692389"/>
                    <a:pt x="225391" y="692554"/>
                  </a:cubicBezTo>
                  <a:cubicBezTo>
                    <a:pt x="231911" y="692719"/>
                    <a:pt x="238513" y="691563"/>
                    <a:pt x="245115" y="691481"/>
                  </a:cubicBezTo>
                  <a:cubicBezTo>
                    <a:pt x="251057" y="691481"/>
                    <a:pt x="256999" y="691976"/>
                    <a:pt x="262941" y="692719"/>
                  </a:cubicBezTo>
                  <a:close/>
                  <a:moveTo>
                    <a:pt x="267315" y="609944"/>
                  </a:moveTo>
                  <a:cubicBezTo>
                    <a:pt x="264674" y="608954"/>
                    <a:pt x="262033" y="607138"/>
                    <a:pt x="259310" y="607056"/>
                  </a:cubicBezTo>
                  <a:cubicBezTo>
                    <a:pt x="251140" y="606643"/>
                    <a:pt x="242804" y="607798"/>
                    <a:pt x="234800" y="606726"/>
                  </a:cubicBezTo>
                  <a:cubicBezTo>
                    <a:pt x="217304" y="604332"/>
                    <a:pt x="199973" y="600784"/>
                    <a:pt x="181652" y="602599"/>
                  </a:cubicBezTo>
                  <a:cubicBezTo>
                    <a:pt x="181074" y="604415"/>
                    <a:pt x="180497" y="606313"/>
                    <a:pt x="179919" y="608128"/>
                  </a:cubicBezTo>
                  <a:cubicBezTo>
                    <a:pt x="181487" y="608128"/>
                    <a:pt x="183055" y="608293"/>
                    <a:pt x="184623" y="608128"/>
                  </a:cubicBezTo>
                  <a:cubicBezTo>
                    <a:pt x="187347" y="607798"/>
                    <a:pt x="190647" y="605983"/>
                    <a:pt x="192628" y="607138"/>
                  </a:cubicBezTo>
                  <a:cubicBezTo>
                    <a:pt x="202284" y="612667"/>
                    <a:pt x="212847" y="610109"/>
                    <a:pt x="222833" y="611595"/>
                  </a:cubicBezTo>
                  <a:cubicBezTo>
                    <a:pt x="234882" y="613328"/>
                    <a:pt x="247179" y="612915"/>
                    <a:pt x="259392" y="612998"/>
                  </a:cubicBezTo>
                  <a:cubicBezTo>
                    <a:pt x="261951" y="612998"/>
                    <a:pt x="264592" y="611017"/>
                    <a:pt x="267233" y="609944"/>
                  </a:cubicBezTo>
                  <a:close/>
                  <a:moveTo>
                    <a:pt x="186851" y="690160"/>
                  </a:moveTo>
                  <a:cubicBezTo>
                    <a:pt x="187347" y="689005"/>
                    <a:pt x="187842" y="687932"/>
                    <a:pt x="188337" y="686777"/>
                  </a:cubicBezTo>
                  <a:cubicBezTo>
                    <a:pt x="186933" y="686777"/>
                    <a:pt x="185531" y="686777"/>
                    <a:pt x="184210" y="686777"/>
                  </a:cubicBezTo>
                  <a:cubicBezTo>
                    <a:pt x="184706" y="687850"/>
                    <a:pt x="185201" y="689005"/>
                    <a:pt x="186933" y="690078"/>
                  </a:cubicBezTo>
                  <a:close/>
                  <a:moveTo>
                    <a:pt x="186274" y="654756"/>
                  </a:moveTo>
                  <a:cubicBezTo>
                    <a:pt x="184953" y="652445"/>
                    <a:pt x="183633" y="650217"/>
                    <a:pt x="182312" y="647907"/>
                  </a:cubicBezTo>
                  <a:cubicBezTo>
                    <a:pt x="182477" y="650300"/>
                    <a:pt x="182642" y="652693"/>
                    <a:pt x="182807" y="655086"/>
                  </a:cubicBezTo>
                  <a:cubicBezTo>
                    <a:pt x="182807" y="655747"/>
                    <a:pt x="182642" y="656489"/>
                    <a:pt x="182807" y="656902"/>
                  </a:cubicBezTo>
                  <a:cubicBezTo>
                    <a:pt x="183220" y="657645"/>
                    <a:pt x="183963" y="658305"/>
                    <a:pt x="184540" y="658965"/>
                  </a:cubicBezTo>
                  <a:cubicBezTo>
                    <a:pt x="185118" y="657975"/>
                    <a:pt x="185613" y="656984"/>
                    <a:pt x="186108" y="654756"/>
                  </a:cubicBezTo>
                  <a:close/>
                  <a:moveTo>
                    <a:pt x="167788" y="1232693"/>
                  </a:moveTo>
                  <a:cubicBezTo>
                    <a:pt x="171254" y="1223945"/>
                    <a:pt x="169603" y="1221800"/>
                    <a:pt x="162753" y="1217096"/>
                  </a:cubicBezTo>
                  <a:cubicBezTo>
                    <a:pt x="154170" y="1211236"/>
                    <a:pt x="145175" y="1209421"/>
                    <a:pt x="136014" y="1216271"/>
                  </a:cubicBezTo>
                  <a:cubicBezTo>
                    <a:pt x="133869" y="1217839"/>
                    <a:pt x="131476" y="1219324"/>
                    <a:pt x="128917" y="1220149"/>
                  </a:cubicBezTo>
                  <a:cubicBezTo>
                    <a:pt x="126441" y="1221057"/>
                    <a:pt x="123470" y="1222130"/>
                    <a:pt x="121325" y="1221222"/>
                  </a:cubicBezTo>
                  <a:cubicBezTo>
                    <a:pt x="119262" y="1220397"/>
                    <a:pt x="117198" y="1217426"/>
                    <a:pt x="116703" y="1215033"/>
                  </a:cubicBezTo>
                  <a:cubicBezTo>
                    <a:pt x="115630" y="1210246"/>
                    <a:pt x="119179" y="1207770"/>
                    <a:pt x="122480" y="1205872"/>
                  </a:cubicBezTo>
                  <a:cubicBezTo>
                    <a:pt x="139811" y="1196216"/>
                    <a:pt x="150209" y="1180206"/>
                    <a:pt x="155904" y="1160730"/>
                  </a:cubicBezTo>
                  <a:cubicBezTo>
                    <a:pt x="157389" y="1155778"/>
                    <a:pt x="156399" y="1149341"/>
                    <a:pt x="154748" y="1144307"/>
                  </a:cubicBezTo>
                  <a:cubicBezTo>
                    <a:pt x="154005" y="1141831"/>
                    <a:pt x="149219" y="1139933"/>
                    <a:pt x="146083" y="1139603"/>
                  </a:cubicBezTo>
                  <a:cubicBezTo>
                    <a:pt x="142204" y="1139190"/>
                    <a:pt x="137912" y="1139850"/>
                    <a:pt x="134199" y="1141418"/>
                  </a:cubicBezTo>
                  <a:cubicBezTo>
                    <a:pt x="121077" y="1146700"/>
                    <a:pt x="111504" y="1155613"/>
                    <a:pt x="109441" y="1171953"/>
                  </a:cubicBezTo>
                  <a:cubicBezTo>
                    <a:pt x="108946" y="1175915"/>
                    <a:pt x="106800" y="1179711"/>
                    <a:pt x="101848" y="1179876"/>
                  </a:cubicBezTo>
                  <a:cubicBezTo>
                    <a:pt x="89717" y="1180289"/>
                    <a:pt x="79236" y="1184828"/>
                    <a:pt x="73129" y="1196794"/>
                  </a:cubicBezTo>
                  <a:cubicBezTo>
                    <a:pt x="69168" y="1204387"/>
                    <a:pt x="66527" y="1212227"/>
                    <a:pt x="59594" y="1217921"/>
                  </a:cubicBezTo>
                  <a:cubicBezTo>
                    <a:pt x="52745" y="1223533"/>
                    <a:pt x="52910" y="1233766"/>
                    <a:pt x="50351" y="1242184"/>
                  </a:cubicBezTo>
                  <a:cubicBezTo>
                    <a:pt x="47876" y="1250519"/>
                    <a:pt x="47050" y="1259102"/>
                    <a:pt x="48948" y="1267932"/>
                  </a:cubicBezTo>
                  <a:cubicBezTo>
                    <a:pt x="50682" y="1275938"/>
                    <a:pt x="51177" y="1284273"/>
                    <a:pt x="52580" y="1292443"/>
                  </a:cubicBezTo>
                  <a:cubicBezTo>
                    <a:pt x="54643" y="1304574"/>
                    <a:pt x="56706" y="1316871"/>
                    <a:pt x="63968" y="1328342"/>
                  </a:cubicBezTo>
                  <a:cubicBezTo>
                    <a:pt x="70736" y="1339153"/>
                    <a:pt x="76677" y="1350377"/>
                    <a:pt x="86746" y="1358465"/>
                  </a:cubicBezTo>
                  <a:cubicBezTo>
                    <a:pt x="95163" y="1365232"/>
                    <a:pt x="103829" y="1369936"/>
                    <a:pt x="114392" y="1369936"/>
                  </a:cubicBezTo>
                  <a:cubicBezTo>
                    <a:pt x="126276" y="1369936"/>
                    <a:pt x="136014" y="1363581"/>
                    <a:pt x="145505" y="1357227"/>
                  </a:cubicBezTo>
                  <a:cubicBezTo>
                    <a:pt x="151364" y="1353348"/>
                    <a:pt x="152520" y="1347819"/>
                    <a:pt x="149384" y="1340474"/>
                  </a:cubicBezTo>
                  <a:cubicBezTo>
                    <a:pt x="147321" y="1335522"/>
                    <a:pt x="144185" y="1330488"/>
                    <a:pt x="140306" y="1327352"/>
                  </a:cubicBezTo>
                  <a:cubicBezTo>
                    <a:pt x="135024" y="1323143"/>
                    <a:pt x="133621" y="1317366"/>
                    <a:pt x="132631" y="1311507"/>
                  </a:cubicBezTo>
                  <a:cubicBezTo>
                    <a:pt x="131310" y="1303997"/>
                    <a:pt x="138325" y="1297477"/>
                    <a:pt x="145175" y="1299045"/>
                  </a:cubicBezTo>
                  <a:cubicBezTo>
                    <a:pt x="149962" y="1300118"/>
                    <a:pt x="155738" y="1297147"/>
                    <a:pt x="156151" y="1292195"/>
                  </a:cubicBezTo>
                  <a:cubicBezTo>
                    <a:pt x="156481" y="1288812"/>
                    <a:pt x="155326" y="1284438"/>
                    <a:pt x="153345" y="1281962"/>
                  </a:cubicBezTo>
                  <a:cubicBezTo>
                    <a:pt x="151777" y="1280064"/>
                    <a:pt x="147816" y="1279651"/>
                    <a:pt x="145093" y="1279899"/>
                  </a:cubicBezTo>
                  <a:cubicBezTo>
                    <a:pt x="141048" y="1280229"/>
                    <a:pt x="137170" y="1281962"/>
                    <a:pt x="133126" y="1282870"/>
                  </a:cubicBezTo>
                  <a:cubicBezTo>
                    <a:pt x="127679" y="1284190"/>
                    <a:pt x="124048" y="1280642"/>
                    <a:pt x="122315" y="1276020"/>
                  </a:cubicBezTo>
                  <a:cubicBezTo>
                    <a:pt x="120664" y="1271399"/>
                    <a:pt x="124708" y="1268510"/>
                    <a:pt x="128010" y="1266942"/>
                  </a:cubicBezTo>
                  <a:cubicBezTo>
                    <a:pt x="132301" y="1264879"/>
                    <a:pt x="137170" y="1263971"/>
                    <a:pt x="141626" y="1262238"/>
                  </a:cubicBezTo>
                  <a:cubicBezTo>
                    <a:pt x="154748" y="1257204"/>
                    <a:pt x="162423" y="1245815"/>
                    <a:pt x="167540" y="1232776"/>
                  </a:cubicBezTo>
                  <a:close/>
                  <a:moveTo>
                    <a:pt x="162588" y="635445"/>
                  </a:moveTo>
                  <a:cubicBezTo>
                    <a:pt x="163248" y="635445"/>
                    <a:pt x="163909" y="634620"/>
                    <a:pt x="164569" y="634207"/>
                  </a:cubicBezTo>
                  <a:cubicBezTo>
                    <a:pt x="163909" y="633712"/>
                    <a:pt x="163331" y="632969"/>
                    <a:pt x="162588" y="632804"/>
                  </a:cubicBezTo>
                  <a:cubicBezTo>
                    <a:pt x="157389" y="631566"/>
                    <a:pt x="152107" y="630493"/>
                    <a:pt x="145753" y="629338"/>
                  </a:cubicBezTo>
                  <a:cubicBezTo>
                    <a:pt x="144432" y="629916"/>
                    <a:pt x="143194" y="630493"/>
                    <a:pt x="141874" y="631071"/>
                  </a:cubicBezTo>
                  <a:cubicBezTo>
                    <a:pt x="142864" y="632144"/>
                    <a:pt x="143855" y="634042"/>
                    <a:pt x="144927" y="634124"/>
                  </a:cubicBezTo>
                  <a:cubicBezTo>
                    <a:pt x="150787" y="634867"/>
                    <a:pt x="156729" y="635115"/>
                    <a:pt x="162588" y="635445"/>
                  </a:cubicBezTo>
                  <a:close/>
                  <a:moveTo>
                    <a:pt x="142204" y="773348"/>
                  </a:moveTo>
                  <a:cubicBezTo>
                    <a:pt x="146413" y="774998"/>
                    <a:pt x="148889" y="773100"/>
                    <a:pt x="148393" y="768066"/>
                  </a:cubicBezTo>
                  <a:cubicBezTo>
                    <a:pt x="147073" y="754614"/>
                    <a:pt x="145505" y="741245"/>
                    <a:pt x="143772" y="727958"/>
                  </a:cubicBezTo>
                  <a:cubicBezTo>
                    <a:pt x="143359" y="724822"/>
                    <a:pt x="142947" y="721686"/>
                    <a:pt x="142452" y="718632"/>
                  </a:cubicBezTo>
                  <a:cubicBezTo>
                    <a:pt x="141048" y="708894"/>
                    <a:pt x="139563" y="699238"/>
                    <a:pt x="138243" y="689500"/>
                  </a:cubicBezTo>
                  <a:cubicBezTo>
                    <a:pt x="136592" y="677204"/>
                    <a:pt x="135437" y="664742"/>
                    <a:pt x="133456" y="652445"/>
                  </a:cubicBezTo>
                  <a:cubicBezTo>
                    <a:pt x="132961" y="649309"/>
                    <a:pt x="129990" y="646669"/>
                    <a:pt x="128174" y="643863"/>
                  </a:cubicBezTo>
                  <a:cubicBezTo>
                    <a:pt x="126524" y="641304"/>
                    <a:pt x="124296" y="638911"/>
                    <a:pt x="123553" y="636023"/>
                  </a:cubicBezTo>
                  <a:cubicBezTo>
                    <a:pt x="118931" y="619930"/>
                    <a:pt x="102426" y="612585"/>
                    <a:pt x="91367" y="613493"/>
                  </a:cubicBezTo>
                  <a:cubicBezTo>
                    <a:pt x="78328" y="614566"/>
                    <a:pt x="70488" y="624964"/>
                    <a:pt x="65289" y="637013"/>
                  </a:cubicBezTo>
                  <a:cubicBezTo>
                    <a:pt x="61080" y="646751"/>
                    <a:pt x="59759" y="656819"/>
                    <a:pt x="61410" y="667961"/>
                  </a:cubicBezTo>
                  <a:cubicBezTo>
                    <a:pt x="61740" y="669941"/>
                    <a:pt x="62070" y="671922"/>
                    <a:pt x="62400" y="673903"/>
                  </a:cubicBezTo>
                  <a:cubicBezTo>
                    <a:pt x="64876" y="687767"/>
                    <a:pt x="68920" y="700806"/>
                    <a:pt x="76925" y="711865"/>
                  </a:cubicBezTo>
                  <a:cubicBezTo>
                    <a:pt x="86663" y="725399"/>
                    <a:pt x="97970" y="737613"/>
                    <a:pt x="109110" y="750983"/>
                  </a:cubicBezTo>
                  <a:cubicBezTo>
                    <a:pt x="109523" y="751808"/>
                    <a:pt x="109688" y="752963"/>
                    <a:pt x="110349" y="753459"/>
                  </a:cubicBezTo>
                  <a:cubicBezTo>
                    <a:pt x="120252" y="761464"/>
                    <a:pt x="130568" y="768644"/>
                    <a:pt x="142204" y="773265"/>
                  </a:cubicBezTo>
                  <a:close/>
                  <a:moveTo>
                    <a:pt x="78741" y="1169313"/>
                  </a:moveTo>
                  <a:cubicBezTo>
                    <a:pt x="82784" y="1164691"/>
                    <a:pt x="81711" y="1152477"/>
                    <a:pt x="76843" y="1148681"/>
                  </a:cubicBezTo>
                  <a:cubicBezTo>
                    <a:pt x="69663" y="1143152"/>
                    <a:pt x="61823" y="1143564"/>
                    <a:pt x="55138" y="1150249"/>
                  </a:cubicBezTo>
                  <a:cubicBezTo>
                    <a:pt x="47215" y="1158171"/>
                    <a:pt x="46473" y="1167910"/>
                    <a:pt x="50269" y="1179133"/>
                  </a:cubicBezTo>
                  <a:cubicBezTo>
                    <a:pt x="51424" y="1181692"/>
                    <a:pt x="52497" y="1184332"/>
                    <a:pt x="53735" y="1186891"/>
                  </a:cubicBezTo>
                  <a:cubicBezTo>
                    <a:pt x="56458" y="1192338"/>
                    <a:pt x="58769" y="1192585"/>
                    <a:pt x="62566" y="1188129"/>
                  </a:cubicBezTo>
                  <a:cubicBezTo>
                    <a:pt x="67930" y="1181774"/>
                    <a:pt x="73294" y="1175502"/>
                    <a:pt x="78741" y="1169313"/>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5" name="フリーフォーム: 図形 44">
              <a:extLst>
                <a:ext uri="{FF2B5EF4-FFF2-40B4-BE49-F238E27FC236}">
                  <a16:creationId xmlns:a16="http://schemas.microsoft.com/office/drawing/2014/main" id="{753241C7-3A3C-B0B3-05EB-28BBCF279EE0}"/>
                </a:ext>
              </a:extLst>
            </p:cNvPr>
            <p:cNvSpPr/>
            <p:nvPr/>
          </p:nvSpPr>
          <p:spPr>
            <a:xfrm>
              <a:off x="7793240" y="65096"/>
              <a:ext cx="691361" cy="999165"/>
            </a:xfrm>
            <a:custGeom>
              <a:avLst/>
              <a:gdLst>
                <a:gd name="connsiteX0" fmla="*/ 691340 w 691361"/>
                <a:gd name="connsiteY0" fmla="*/ 654458 h 999165"/>
                <a:gd name="connsiteX1" fmla="*/ 690350 w 691361"/>
                <a:gd name="connsiteY1" fmla="*/ 673851 h 999165"/>
                <a:gd name="connsiteX2" fmla="*/ 689359 w 691361"/>
                <a:gd name="connsiteY2" fmla="*/ 691925 h 999165"/>
                <a:gd name="connsiteX3" fmla="*/ 683005 w 691361"/>
                <a:gd name="connsiteY3" fmla="*/ 712722 h 999165"/>
                <a:gd name="connsiteX4" fmla="*/ 657999 w 691361"/>
                <a:gd name="connsiteY4" fmla="*/ 744990 h 999165"/>
                <a:gd name="connsiteX5" fmla="*/ 653460 w 691361"/>
                <a:gd name="connsiteY5" fmla="*/ 753490 h 999165"/>
                <a:gd name="connsiteX6" fmla="*/ 634149 w 691361"/>
                <a:gd name="connsiteY6" fmla="*/ 791948 h 999165"/>
                <a:gd name="connsiteX7" fmla="*/ 626804 w 691361"/>
                <a:gd name="connsiteY7" fmla="*/ 808453 h 999165"/>
                <a:gd name="connsiteX8" fmla="*/ 607988 w 691361"/>
                <a:gd name="connsiteY8" fmla="*/ 842867 h 999165"/>
                <a:gd name="connsiteX9" fmla="*/ 583312 w 691361"/>
                <a:gd name="connsiteY9" fmla="*/ 870596 h 999165"/>
                <a:gd name="connsiteX10" fmla="*/ 577453 w 691361"/>
                <a:gd name="connsiteY10" fmla="*/ 872989 h 999165"/>
                <a:gd name="connsiteX11" fmla="*/ 573904 w 691361"/>
                <a:gd name="connsiteY11" fmla="*/ 881572 h 999165"/>
                <a:gd name="connsiteX12" fmla="*/ 605099 w 691361"/>
                <a:gd name="connsiteY12" fmla="*/ 921103 h 999165"/>
                <a:gd name="connsiteX13" fmla="*/ 623668 w 691361"/>
                <a:gd name="connsiteY13" fmla="*/ 929190 h 999165"/>
                <a:gd name="connsiteX14" fmla="*/ 629775 w 691361"/>
                <a:gd name="connsiteY14" fmla="*/ 933647 h 999165"/>
                <a:gd name="connsiteX15" fmla="*/ 626556 w 691361"/>
                <a:gd name="connsiteY15" fmla="*/ 937443 h 999165"/>
                <a:gd name="connsiteX16" fmla="*/ 617891 w 691361"/>
                <a:gd name="connsiteY16" fmla="*/ 938598 h 999165"/>
                <a:gd name="connsiteX17" fmla="*/ 589171 w 691361"/>
                <a:gd name="connsiteY17" fmla="*/ 917884 h 999165"/>
                <a:gd name="connsiteX18" fmla="*/ 576462 w 691361"/>
                <a:gd name="connsiteY18" fmla="*/ 909714 h 999165"/>
                <a:gd name="connsiteX19" fmla="*/ 555748 w 691361"/>
                <a:gd name="connsiteY19" fmla="*/ 897747 h 999165"/>
                <a:gd name="connsiteX20" fmla="*/ 542461 w 691361"/>
                <a:gd name="connsiteY20" fmla="*/ 899315 h 999165"/>
                <a:gd name="connsiteX21" fmla="*/ 542461 w 691361"/>
                <a:gd name="connsiteY21" fmla="*/ 906248 h 999165"/>
                <a:gd name="connsiteX22" fmla="*/ 550631 w 691361"/>
                <a:gd name="connsiteY22" fmla="*/ 911447 h 999165"/>
                <a:gd name="connsiteX23" fmla="*/ 572666 w 691361"/>
                <a:gd name="connsiteY23" fmla="*/ 921515 h 999165"/>
                <a:gd name="connsiteX24" fmla="*/ 584715 w 691361"/>
                <a:gd name="connsiteY24" fmla="*/ 930098 h 999165"/>
                <a:gd name="connsiteX25" fmla="*/ 599570 w 691361"/>
                <a:gd name="connsiteY25" fmla="*/ 939011 h 999165"/>
                <a:gd name="connsiteX26" fmla="*/ 602376 w 691361"/>
                <a:gd name="connsiteY26" fmla="*/ 942064 h 999165"/>
                <a:gd name="connsiteX27" fmla="*/ 598580 w 691361"/>
                <a:gd name="connsiteY27" fmla="*/ 943880 h 999165"/>
                <a:gd name="connsiteX28" fmla="*/ 546093 w 691361"/>
                <a:gd name="connsiteY28" fmla="*/ 931831 h 999165"/>
                <a:gd name="connsiteX29" fmla="*/ 537179 w 691361"/>
                <a:gd name="connsiteY29" fmla="*/ 928282 h 999165"/>
                <a:gd name="connsiteX30" fmla="*/ 527276 w 691361"/>
                <a:gd name="connsiteY30" fmla="*/ 932244 h 999165"/>
                <a:gd name="connsiteX31" fmla="*/ 532228 w 691361"/>
                <a:gd name="connsiteY31" fmla="*/ 941487 h 999165"/>
                <a:gd name="connsiteX32" fmla="*/ 550466 w 691361"/>
                <a:gd name="connsiteY32" fmla="*/ 947594 h 999165"/>
                <a:gd name="connsiteX33" fmla="*/ 574729 w 691361"/>
                <a:gd name="connsiteY33" fmla="*/ 952875 h 999165"/>
                <a:gd name="connsiteX34" fmla="*/ 588759 w 691361"/>
                <a:gd name="connsiteY34" fmla="*/ 955021 h 999165"/>
                <a:gd name="connsiteX35" fmla="*/ 604934 w 691361"/>
                <a:gd name="connsiteY35" fmla="*/ 955269 h 999165"/>
                <a:gd name="connsiteX36" fmla="*/ 610134 w 691361"/>
                <a:gd name="connsiteY36" fmla="*/ 957992 h 999165"/>
                <a:gd name="connsiteX37" fmla="*/ 606337 w 691361"/>
                <a:gd name="connsiteY37" fmla="*/ 961458 h 999165"/>
                <a:gd name="connsiteX38" fmla="*/ 558719 w 691361"/>
                <a:gd name="connsiteY38" fmla="*/ 984978 h 999165"/>
                <a:gd name="connsiteX39" fmla="*/ 516135 w 691361"/>
                <a:gd name="connsiteY39" fmla="*/ 987702 h 999165"/>
                <a:gd name="connsiteX40" fmla="*/ 505819 w 691361"/>
                <a:gd name="connsiteY40" fmla="*/ 986299 h 999165"/>
                <a:gd name="connsiteX41" fmla="*/ 481639 w 691361"/>
                <a:gd name="connsiteY41" fmla="*/ 983988 h 999165"/>
                <a:gd name="connsiteX42" fmla="*/ 451764 w 691361"/>
                <a:gd name="connsiteY42" fmla="*/ 987949 h 999165"/>
                <a:gd name="connsiteX43" fmla="*/ 435836 w 691361"/>
                <a:gd name="connsiteY43" fmla="*/ 991168 h 999165"/>
                <a:gd name="connsiteX44" fmla="*/ 433360 w 691361"/>
                <a:gd name="connsiteY44" fmla="*/ 989435 h 999165"/>
                <a:gd name="connsiteX45" fmla="*/ 428739 w 691361"/>
                <a:gd name="connsiteY45" fmla="*/ 964842 h 999165"/>
                <a:gd name="connsiteX46" fmla="*/ 424448 w 691361"/>
                <a:gd name="connsiteY46" fmla="*/ 912355 h 999165"/>
                <a:gd name="connsiteX47" fmla="*/ 432700 w 691361"/>
                <a:gd name="connsiteY47" fmla="*/ 900801 h 999165"/>
                <a:gd name="connsiteX48" fmla="*/ 477430 w 691361"/>
                <a:gd name="connsiteY48" fmla="*/ 868368 h 999165"/>
                <a:gd name="connsiteX49" fmla="*/ 512174 w 691361"/>
                <a:gd name="connsiteY49" fmla="*/ 844022 h 999165"/>
                <a:gd name="connsiteX50" fmla="*/ 514567 w 691361"/>
                <a:gd name="connsiteY50" fmla="*/ 842702 h 999165"/>
                <a:gd name="connsiteX51" fmla="*/ 529175 w 691361"/>
                <a:gd name="connsiteY51" fmla="*/ 822978 h 999165"/>
                <a:gd name="connsiteX52" fmla="*/ 537014 w 691361"/>
                <a:gd name="connsiteY52" fmla="*/ 785511 h 999165"/>
                <a:gd name="connsiteX53" fmla="*/ 548320 w 691361"/>
                <a:gd name="connsiteY53" fmla="*/ 770656 h 999165"/>
                <a:gd name="connsiteX54" fmla="*/ 552199 w 691361"/>
                <a:gd name="connsiteY54" fmla="*/ 769005 h 999165"/>
                <a:gd name="connsiteX55" fmla="*/ 589254 w 691361"/>
                <a:gd name="connsiteY55" fmla="*/ 740368 h 999165"/>
                <a:gd name="connsiteX56" fmla="*/ 601138 w 691361"/>
                <a:gd name="connsiteY56" fmla="*/ 727081 h 999165"/>
                <a:gd name="connsiteX57" fmla="*/ 608648 w 691361"/>
                <a:gd name="connsiteY57" fmla="*/ 714125 h 999165"/>
                <a:gd name="connsiteX58" fmla="*/ 627382 w 691361"/>
                <a:gd name="connsiteY58" fmla="*/ 667002 h 999165"/>
                <a:gd name="connsiteX59" fmla="*/ 627382 w 691361"/>
                <a:gd name="connsiteY59" fmla="*/ 649011 h 999165"/>
                <a:gd name="connsiteX60" fmla="*/ 623833 w 691361"/>
                <a:gd name="connsiteY60" fmla="*/ 624500 h 999165"/>
                <a:gd name="connsiteX61" fmla="*/ 600478 w 691361"/>
                <a:gd name="connsiteY61" fmla="*/ 599825 h 999165"/>
                <a:gd name="connsiteX62" fmla="*/ 590079 w 691361"/>
                <a:gd name="connsiteY62" fmla="*/ 598669 h 999165"/>
                <a:gd name="connsiteX63" fmla="*/ 585128 w 691361"/>
                <a:gd name="connsiteY63" fmla="*/ 592892 h 999165"/>
                <a:gd name="connsiteX64" fmla="*/ 577040 w 691361"/>
                <a:gd name="connsiteY64" fmla="*/ 586125 h 999165"/>
                <a:gd name="connsiteX65" fmla="*/ 566642 w 691361"/>
                <a:gd name="connsiteY65" fmla="*/ 580348 h 999165"/>
                <a:gd name="connsiteX66" fmla="*/ 560122 w 691361"/>
                <a:gd name="connsiteY66" fmla="*/ 562770 h 999165"/>
                <a:gd name="connsiteX67" fmla="*/ 549559 w 691361"/>
                <a:gd name="connsiteY67" fmla="*/ 534051 h 999165"/>
                <a:gd name="connsiteX68" fmla="*/ 538170 w 691361"/>
                <a:gd name="connsiteY68" fmla="*/ 505579 h 999165"/>
                <a:gd name="connsiteX69" fmla="*/ 537345 w 691361"/>
                <a:gd name="connsiteY69" fmla="*/ 499719 h 999165"/>
                <a:gd name="connsiteX70" fmla="*/ 526451 w 691361"/>
                <a:gd name="connsiteY70" fmla="*/ 490476 h 999165"/>
                <a:gd name="connsiteX71" fmla="*/ 511101 w 691361"/>
                <a:gd name="connsiteY71" fmla="*/ 487918 h 999165"/>
                <a:gd name="connsiteX72" fmla="*/ 497401 w 691361"/>
                <a:gd name="connsiteY72" fmla="*/ 485937 h 999165"/>
                <a:gd name="connsiteX73" fmla="*/ 472726 w 691361"/>
                <a:gd name="connsiteY73" fmla="*/ 491467 h 999165"/>
                <a:gd name="connsiteX74" fmla="*/ 465216 w 691361"/>
                <a:gd name="connsiteY74" fmla="*/ 490394 h 999165"/>
                <a:gd name="connsiteX75" fmla="*/ 450278 w 691361"/>
                <a:gd name="connsiteY75" fmla="*/ 489238 h 999165"/>
                <a:gd name="connsiteX76" fmla="*/ 445739 w 691361"/>
                <a:gd name="connsiteY76" fmla="*/ 484782 h 999165"/>
                <a:gd name="connsiteX77" fmla="*/ 440210 w 691361"/>
                <a:gd name="connsiteY77" fmla="*/ 453752 h 999165"/>
                <a:gd name="connsiteX78" fmla="*/ 436166 w 691361"/>
                <a:gd name="connsiteY78" fmla="*/ 433863 h 999165"/>
                <a:gd name="connsiteX79" fmla="*/ 435506 w 691361"/>
                <a:gd name="connsiteY79" fmla="*/ 421566 h 999165"/>
                <a:gd name="connsiteX80" fmla="*/ 435671 w 691361"/>
                <a:gd name="connsiteY80" fmla="*/ 394002 h 999165"/>
                <a:gd name="connsiteX81" fmla="*/ 428904 w 691361"/>
                <a:gd name="connsiteY81" fmla="*/ 388473 h 999165"/>
                <a:gd name="connsiteX82" fmla="*/ 423127 w 691361"/>
                <a:gd name="connsiteY82" fmla="*/ 395818 h 999165"/>
                <a:gd name="connsiteX83" fmla="*/ 425355 w 691361"/>
                <a:gd name="connsiteY83" fmla="*/ 415294 h 999165"/>
                <a:gd name="connsiteX84" fmla="*/ 427748 w 691361"/>
                <a:gd name="connsiteY84" fmla="*/ 435761 h 999165"/>
                <a:gd name="connsiteX85" fmla="*/ 432700 w 691361"/>
                <a:gd name="connsiteY85" fmla="*/ 461757 h 999165"/>
                <a:gd name="connsiteX86" fmla="*/ 435754 w 691361"/>
                <a:gd name="connsiteY86" fmla="*/ 482141 h 999165"/>
                <a:gd name="connsiteX87" fmla="*/ 428987 w 691361"/>
                <a:gd name="connsiteY87" fmla="*/ 490229 h 999165"/>
                <a:gd name="connsiteX88" fmla="*/ 396966 w 691361"/>
                <a:gd name="connsiteY88" fmla="*/ 490229 h 999165"/>
                <a:gd name="connsiteX89" fmla="*/ 392509 w 691361"/>
                <a:gd name="connsiteY89" fmla="*/ 487340 h 999165"/>
                <a:gd name="connsiteX90" fmla="*/ 382111 w 691361"/>
                <a:gd name="connsiteY90" fmla="*/ 455980 h 999165"/>
                <a:gd name="connsiteX91" fmla="*/ 377407 w 691361"/>
                <a:gd name="connsiteY91" fmla="*/ 427013 h 999165"/>
                <a:gd name="connsiteX92" fmla="*/ 372868 w 691361"/>
                <a:gd name="connsiteY92" fmla="*/ 380633 h 999165"/>
                <a:gd name="connsiteX93" fmla="*/ 369319 w 691361"/>
                <a:gd name="connsiteY93" fmla="*/ 359836 h 999165"/>
                <a:gd name="connsiteX94" fmla="*/ 355620 w 691361"/>
                <a:gd name="connsiteY94" fmla="*/ 355792 h 999165"/>
                <a:gd name="connsiteX95" fmla="*/ 353969 w 691361"/>
                <a:gd name="connsiteY95" fmla="*/ 362477 h 999165"/>
                <a:gd name="connsiteX96" fmla="*/ 354382 w 691361"/>
                <a:gd name="connsiteY96" fmla="*/ 367181 h 999165"/>
                <a:gd name="connsiteX97" fmla="*/ 358426 w 691361"/>
                <a:gd name="connsiteY97" fmla="*/ 377992 h 999165"/>
                <a:gd name="connsiteX98" fmla="*/ 363460 w 691361"/>
                <a:gd name="connsiteY98" fmla="*/ 390371 h 999165"/>
                <a:gd name="connsiteX99" fmla="*/ 370640 w 691361"/>
                <a:gd name="connsiteY99" fmla="*/ 443766 h 999165"/>
                <a:gd name="connsiteX100" fmla="*/ 379635 w 691361"/>
                <a:gd name="connsiteY100" fmla="*/ 482554 h 999165"/>
                <a:gd name="connsiteX101" fmla="*/ 379718 w 691361"/>
                <a:gd name="connsiteY101" fmla="*/ 489734 h 999165"/>
                <a:gd name="connsiteX102" fmla="*/ 373528 w 691361"/>
                <a:gd name="connsiteY102" fmla="*/ 489486 h 999165"/>
                <a:gd name="connsiteX103" fmla="*/ 359829 w 691361"/>
                <a:gd name="connsiteY103" fmla="*/ 488000 h 999165"/>
                <a:gd name="connsiteX104" fmla="*/ 322526 w 691361"/>
                <a:gd name="connsiteY104" fmla="*/ 485360 h 999165"/>
                <a:gd name="connsiteX105" fmla="*/ 314686 w 691361"/>
                <a:gd name="connsiteY105" fmla="*/ 473393 h 999165"/>
                <a:gd name="connsiteX106" fmla="*/ 306599 w 691361"/>
                <a:gd name="connsiteY106" fmla="*/ 419585 h 999165"/>
                <a:gd name="connsiteX107" fmla="*/ 305691 w 691361"/>
                <a:gd name="connsiteY107" fmla="*/ 414634 h 999165"/>
                <a:gd name="connsiteX108" fmla="*/ 304206 w 691361"/>
                <a:gd name="connsiteY108" fmla="*/ 392682 h 999165"/>
                <a:gd name="connsiteX109" fmla="*/ 304206 w 691361"/>
                <a:gd name="connsiteY109" fmla="*/ 341515 h 999165"/>
                <a:gd name="connsiteX110" fmla="*/ 305279 w 691361"/>
                <a:gd name="connsiteY110" fmla="*/ 320883 h 999165"/>
                <a:gd name="connsiteX111" fmla="*/ 304948 w 691361"/>
                <a:gd name="connsiteY111" fmla="*/ 316674 h 999165"/>
                <a:gd name="connsiteX112" fmla="*/ 295540 w 691361"/>
                <a:gd name="connsiteY112" fmla="*/ 307596 h 999165"/>
                <a:gd name="connsiteX113" fmla="*/ 283409 w 691361"/>
                <a:gd name="connsiteY113" fmla="*/ 321708 h 999165"/>
                <a:gd name="connsiteX114" fmla="*/ 279943 w 691361"/>
                <a:gd name="connsiteY114" fmla="*/ 380468 h 999165"/>
                <a:gd name="connsiteX115" fmla="*/ 277880 w 691361"/>
                <a:gd name="connsiteY115" fmla="*/ 406794 h 999165"/>
                <a:gd name="connsiteX116" fmla="*/ 277714 w 691361"/>
                <a:gd name="connsiteY116" fmla="*/ 425032 h 999165"/>
                <a:gd name="connsiteX117" fmla="*/ 274083 w 691361"/>
                <a:gd name="connsiteY117" fmla="*/ 466296 h 999165"/>
                <a:gd name="connsiteX118" fmla="*/ 268224 w 691361"/>
                <a:gd name="connsiteY118" fmla="*/ 472485 h 999165"/>
                <a:gd name="connsiteX119" fmla="*/ 238926 w 691361"/>
                <a:gd name="connsiteY119" fmla="*/ 476694 h 999165"/>
                <a:gd name="connsiteX120" fmla="*/ 234222 w 691361"/>
                <a:gd name="connsiteY120" fmla="*/ 471908 h 999165"/>
                <a:gd name="connsiteX121" fmla="*/ 234470 w 691361"/>
                <a:gd name="connsiteY121" fmla="*/ 430314 h 999165"/>
                <a:gd name="connsiteX122" fmla="*/ 239999 w 691361"/>
                <a:gd name="connsiteY122" fmla="*/ 376919 h 999165"/>
                <a:gd name="connsiteX123" fmla="*/ 243465 w 691361"/>
                <a:gd name="connsiteY123" fmla="*/ 351748 h 999165"/>
                <a:gd name="connsiteX124" fmla="*/ 238184 w 691361"/>
                <a:gd name="connsiteY124" fmla="*/ 342588 h 999165"/>
                <a:gd name="connsiteX125" fmla="*/ 229766 w 691361"/>
                <a:gd name="connsiteY125" fmla="*/ 350840 h 999165"/>
                <a:gd name="connsiteX126" fmla="*/ 228611 w 691361"/>
                <a:gd name="connsiteY126" fmla="*/ 368996 h 999165"/>
                <a:gd name="connsiteX127" fmla="*/ 225145 w 691361"/>
                <a:gd name="connsiteY127" fmla="*/ 432707 h 999165"/>
                <a:gd name="connsiteX128" fmla="*/ 224072 w 691361"/>
                <a:gd name="connsiteY128" fmla="*/ 447150 h 999165"/>
                <a:gd name="connsiteX129" fmla="*/ 222751 w 691361"/>
                <a:gd name="connsiteY129" fmla="*/ 472733 h 999165"/>
                <a:gd name="connsiteX130" fmla="*/ 218790 w 691361"/>
                <a:gd name="connsiteY130" fmla="*/ 476612 h 999165"/>
                <a:gd name="connsiteX131" fmla="*/ 204513 w 691361"/>
                <a:gd name="connsiteY131" fmla="*/ 476859 h 999165"/>
                <a:gd name="connsiteX132" fmla="*/ 178599 w 691361"/>
                <a:gd name="connsiteY132" fmla="*/ 479088 h 999165"/>
                <a:gd name="connsiteX133" fmla="*/ 173978 w 691361"/>
                <a:gd name="connsiteY133" fmla="*/ 475209 h 999165"/>
                <a:gd name="connsiteX134" fmla="*/ 173648 w 691361"/>
                <a:gd name="connsiteY134" fmla="*/ 450533 h 999165"/>
                <a:gd name="connsiteX135" fmla="*/ 177362 w 691361"/>
                <a:gd name="connsiteY135" fmla="*/ 417357 h 999165"/>
                <a:gd name="connsiteX136" fmla="*/ 180828 w 691361"/>
                <a:gd name="connsiteY136" fmla="*/ 397798 h 999165"/>
                <a:gd name="connsiteX137" fmla="*/ 188337 w 691361"/>
                <a:gd name="connsiteY137" fmla="*/ 359093 h 999165"/>
                <a:gd name="connsiteX138" fmla="*/ 181323 w 691361"/>
                <a:gd name="connsiteY138" fmla="*/ 351831 h 999165"/>
                <a:gd name="connsiteX139" fmla="*/ 175051 w 691361"/>
                <a:gd name="connsiteY139" fmla="*/ 358598 h 999165"/>
                <a:gd name="connsiteX140" fmla="*/ 173730 w 691361"/>
                <a:gd name="connsiteY140" fmla="*/ 382943 h 999165"/>
                <a:gd name="connsiteX141" fmla="*/ 168201 w 691361"/>
                <a:gd name="connsiteY141" fmla="*/ 417687 h 999165"/>
                <a:gd name="connsiteX142" fmla="*/ 163579 w 691361"/>
                <a:gd name="connsiteY142" fmla="*/ 447892 h 999165"/>
                <a:gd name="connsiteX143" fmla="*/ 161269 w 691361"/>
                <a:gd name="connsiteY143" fmla="*/ 469267 h 999165"/>
                <a:gd name="connsiteX144" fmla="*/ 161681 w 691361"/>
                <a:gd name="connsiteY144" fmla="*/ 474053 h 999165"/>
                <a:gd name="connsiteX145" fmla="*/ 159123 w 691361"/>
                <a:gd name="connsiteY145" fmla="*/ 478015 h 999165"/>
                <a:gd name="connsiteX146" fmla="*/ 136841 w 691361"/>
                <a:gd name="connsiteY146" fmla="*/ 477107 h 999165"/>
                <a:gd name="connsiteX147" fmla="*/ 120252 w 691361"/>
                <a:gd name="connsiteY147" fmla="*/ 478097 h 999165"/>
                <a:gd name="connsiteX148" fmla="*/ 114228 w 691361"/>
                <a:gd name="connsiteY148" fmla="*/ 472733 h 999165"/>
                <a:gd name="connsiteX149" fmla="*/ 111257 w 691361"/>
                <a:gd name="connsiteY149" fmla="*/ 468194 h 999165"/>
                <a:gd name="connsiteX150" fmla="*/ 106223 w 691361"/>
                <a:gd name="connsiteY150" fmla="*/ 469019 h 999165"/>
                <a:gd name="connsiteX151" fmla="*/ 96898 w 691361"/>
                <a:gd name="connsiteY151" fmla="*/ 474466 h 999165"/>
                <a:gd name="connsiteX152" fmla="*/ 90790 w 691361"/>
                <a:gd name="connsiteY152" fmla="*/ 481646 h 999165"/>
                <a:gd name="connsiteX153" fmla="*/ 97393 w 691361"/>
                <a:gd name="connsiteY153" fmla="*/ 488991 h 999165"/>
                <a:gd name="connsiteX154" fmla="*/ 104242 w 691361"/>
                <a:gd name="connsiteY154" fmla="*/ 499307 h 999165"/>
                <a:gd name="connsiteX155" fmla="*/ 108616 w 691361"/>
                <a:gd name="connsiteY155" fmla="*/ 536361 h 999165"/>
                <a:gd name="connsiteX156" fmla="*/ 114311 w 691361"/>
                <a:gd name="connsiteY156" fmla="*/ 577872 h 999165"/>
                <a:gd name="connsiteX157" fmla="*/ 117612 w 691361"/>
                <a:gd name="connsiteY157" fmla="*/ 595616 h 999165"/>
                <a:gd name="connsiteX158" fmla="*/ 117364 w 691361"/>
                <a:gd name="connsiteY158" fmla="*/ 599412 h 999165"/>
                <a:gd name="connsiteX159" fmla="*/ 114228 w 691361"/>
                <a:gd name="connsiteY159" fmla="*/ 597844 h 999165"/>
                <a:gd name="connsiteX160" fmla="*/ 83198 w 691361"/>
                <a:gd name="connsiteY160" fmla="*/ 584722 h 999165"/>
                <a:gd name="connsiteX161" fmla="*/ 51508 w 691361"/>
                <a:gd name="connsiteY161" fmla="*/ 603043 h 999165"/>
                <a:gd name="connsiteX162" fmla="*/ 40944 w 691361"/>
                <a:gd name="connsiteY162" fmla="*/ 635559 h 999165"/>
                <a:gd name="connsiteX163" fmla="*/ 47464 w 691361"/>
                <a:gd name="connsiteY163" fmla="*/ 687221 h 999165"/>
                <a:gd name="connsiteX164" fmla="*/ 62897 w 691361"/>
                <a:gd name="connsiteY164" fmla="*/ 713134 h 999165"/>
                <a:gd name="connsiteX165" fmla="*/ 86499 w 691361"/>
                <a:gd name="connsiteY165" fmla="*/ 741771 h 999165"/>
                <a:gd name="connsiteX166" fmla="*/ 123471 w 691361"/>
                <a:gd name="connsiteY166" fmla="*/ 769088 h 999165"/>
                <a:gd name="connsiteX167" fmla="*/ 144763 w 691361"/>
                <a:gd name="connsiteY167" fmla="*/ 786666 h 999165"/>
                <a:gd name="connsiteX168" fmla="*/ 147322 w 691361"/>
                <a:gd name="connsiteY168" fmla="*/ 792278 h 999165"/>
                <a:gd name="connsiteX169" fmla="*/ 157390 w 691361"/>
                <a:gd name="connsiteY169" fmla="*/ 836182 h 999165"/>
                <a:gd name="connsiteX170" fmla="*/ 163579 w 691361"/>
                <a:gd name="connsiteY170" fmla="*/ 859455 h 999165"/>
                <a:gd name="connsiteX171" fmla="*/ 171832 w 691361"/>
                <a:gd name="connsiteY171" fmla="*/ 867708 h 999165"/>
                <a:gd name="connsiteX172" fmla="*/ 204430 w 691361"/>
                <a:gd name="connsiteY172" fmla="*/ 884213 h 999165"/>
                <a:gd name="connsiteX173" fmla="*/ 240907 w 691361"/>
                <a:gd name="connsiteY173" fmla="*/ 905422 h 999165"/>
                <a:gd name="connsiteX174" fmla="*/ 270535 w 691361"/>
                <a:gd name="connsiteY174" fmla="*/ 920690 h 999165"/>
                <a:gd name="connsiteX175" fmla="*/ 274743 w 691361"/>
                <a:gd name="connsiteY175" fmla="*/ 921598 h 999165"/>
                <a:gd name="connsiteX176" fmla="*/ 281098 w 691361"/>
                <a:gd name="connsiteY176" fmla="*/ 931831 h 999165"/>
                <a:gd name="connsiteX177" fmla="*/ 277549 w 691361"/>
                <a:gd name="connsiteY177" fmla="*/ 961953 h 999165"/>
                <a:gd name="connsiteX178" fmla="*/ 273010 w 691361"/>
                <a:gd name="connsiteY178" fmla="*/ 995294 h 999165"/>
                <a:gd name="connsiteX179" fmla="*/ 264840 w 691361"/>
                <a:gd name="connsiteY179" fmla="*/ 998513 h 999165"/>
                <a:gd name="connsiteX180" fmla="*/ 238844 w 691361"/>
                <a:gd name="connsiteY180" fmla="*/ 997358 h 999165"/>
                <a:gd name="connsiteX181" fmla="*/ 228446 w 691361"/>
                <a:gd name="connsiteY181" fmla="*/ 996202 h 999165"/>
                <a:gd name="connsiteX182" fmla="*/ 204348 w 691361"/>
                <a:gd name="connsiteY182" fmla="*/ 997027 h 999165"/>
                <a:gd name="connsiteX183" fmla="*/ 204183 w 691361"/>
                <a:gd name="connsiteY183" fmla="*/ 987784 h 999165"/>
                <a:gd name="connsiteX184" fmla="*/ 207401 w 691361"/>
                <a:gd name="connsiteY184" fmla="*/ 986877 h 999165"/>
                <a:gd name="connsiteX185" fmla="*/ 209547 w 691361"/>
                <a:gd name="connsiteY185" fmla="*/ 977881 h 999165"/>
                <a:gd name="connsiteX186" fmla="*/ 203440 w 691361"/>
                <a:gd name="connsiteY186" fmla="*/ 972682 h 999165"/>
                <a:gd name="connsiteX187" fmla="*/ 140307 w 691361"/>
                <a:gd name="connsiteY187" fmla="*/ 956754 h 999165"/>
                <a:gd name="connsiteX188" fmla="*/ 124049 w 691361"/>
                <a:gd name="connsiteY188" fmla="*/ 949987 h 999165"/>
                <a:gd name="connsiteX189" fmla="*/ 121078 w 691361"/>
                <a:gd name="connsiteY189" fmla="*/ 945861 h 999165"/>
                <a:gd name="connsiteX190" fmla="*/ 124792 w 691361"/>
                <a:gd name="connsiteY190" fmla="*/ 943963 h 999165"/>
                <a:gd name="connsiteX191" fmla="*/ 144351 w 691361"/>
                <a:gd name="connsiteY191" fmla="*/ 945943 h 999165"/>
                <a:gd name="connsiteX192" fmla="*/ 161433 w 691361"/>
                <a:gd name="connsiteY192" fmla="*/ 954031 h 999165"/>
                <a:gd name="connsiteX193" fmla="*/ 167706 w 691361"/>
                <a:gd name="connsiteY193" fmla="*/ 950730 h 999165"/>
                <a:gd name="connsiteX194" fmla="*/ 174143 w 691361"/>
                <a:gd name="connsiteY194" fmla="*/ 945118 h 999165"/>
                <a:gd name="connsiteX195" fmla="*/ 188420 w 691361"/>
                <a:gd name="connsiteY195" fmla="*/ 944953 h 999165"/>
                <a:gd name="connsiteX196" fmla="*/ 193949 w 691361"/>
                <a:gd name="connsiteY196" fmla="*/ 941404 h 999165"/>
                <a:gd name="connsiteX197" fmla="*/ 195517 w 691361"/>
                <a:gd name="connsiteY197" fmla="*/ 929850 h 999165"/>
                <a:gd name="connsiteX198" fmla="*/ 187100 w 691361"/>
                <a:gd name="connsiteY198" fmla="*/ 929108 h 999165"/>
                <a:gd name="connsiteX199" fmla="*/ 166138 w 691361"/>
                <a:gd name="connsiteY199" fmla="*/ 933812 h 999165"/>
                <a:gd name="connsiteX200" fmla="*/ 160774 w 691361"/>
                <a:gd name="connsiteY200" fmla="*/ 931666 h 999165"/>
                <a:gd name="connsiteX201" fmla="*/ 125204 w 691361"/>
                <a:gd name="connsiteY201" fmla="*/ 906495 h 999165"/>
                <a:gd name="connsiteX202" fmla="*/ 98466 w 691361"/>
                <a:gd name="connsiteY202" fmla="*/ 885203 h 999165"/>
                <a:gd name="connsiteX203" fmla="*/ 72222 w 691361"/>
                <a:gd name="connsiteY203" fmla="*/ 865644 h 999165"/>
                <a:gd name="connsiteX204" fmla="*/ 52498 w 691361"/>
                <a:gd name="connsiteY204" fmla="*/ 831643 h 999165"/>
                <a:gd name="connsiteX205" fmla="*/ 50518 w 691361"/>
                <a:gd name="connsiteY205" fmla="*/ 812002 h 999165"/>
                <a:gd name="connsiteX206" fmla="*/ 44575 w 691361"/>
                <a:gd name="connsiteY206" fmla="*/ 787409 h 999165"/>
                <a:gd name="connsiteX207" fmla="*/ 39871 w 691361"/>
                <a:gd name="connsiteY207" fmla="*/ 761578 h 999165"/>
                <a:gd name="connsiteX208" fmla="*/ 32939 w 691361"/>
                <a:gd name="connsiteY208" fmla="*/ 734839 h 999165"/>
                <a:gd name="connsiteX209" fmla="*/ 11235 w 691361"/>
                <a:gd name="connsiteY209" fmla="*/ 675667 h 999165"/>
                <a:gd name="connsiteX210" fmla="*/ 4302 w 691361"/>
                <a:gd name="connsiteY210" fmla="*/ 634569 h 999165"/>
                <a:gd name="connsiteX211" fmla="*/ 93 w 691361"/>
                <a:gd name="connsiteY211" fmla="*/ 596193 h 999165"/>
                <a:gd name="connsiteX212" fmla="*/ 1083 w 691361"/>
                <a:gd name="connsiteY212" fmla="*/ 580596 h 999165"/>
                <a:gd name="connsiteX213" fmla="*/ 3312 w 691361"/>
                <a:gd name="connsiteY213" fmla="*/ 543706 h 999165"/>
                <a:gd name="connsiteX214" fmla="*/ 6035 w 691361"/>
                <a:gd name="connsiteY214" fmla="*/ 487670 h 999165"/>
                <a:gd name="connsiteX215" fmla="*/ 16351 w 691361"/>
                <a:gd name="connsiteY215" fmla="*/ 447067 h 999165"/>
                <a:gd name="connsiteX216" fmla="*/ 30958 w 691361"/>
                <a:gd name="connsiteY216" fmla="*/ 409517 h 999165"/>
                <a:gd name="connsiteX217" fmla="*/ 50187 w 691361"/>
                <a:gd name="connsiteY217" fmla="*/ 360414 h 999165"/>
                <a:gd name="connsiteX218" fmla="*/ 56954 w 691361"/>
                <a:gd name="connsiteY218" fmla="*/ 344816 h 999165"/>
                <a:gd name="connsiteX219" fmla="*/ 63474 w 691361"/>
                <a:gd name="connsiteY219" fmla="*/ 322286 h 999165"/>
                <a:gd name="connsiteX220" fmla="*/ 88892 w 691361"/>
                <a:gd name="connsiteY220" fmla="*/ 264104 h 999165"/>
                <a:gd name="connsiteX221" fmla="*/ 115631 w 691361"/>
                <a:gd name="connsiteY221" fmla="*/ 214671 h 999165"/>
                <a:gd name="connsiteX222" fmla="*/ 125534 w 691361"/>
                <a:gd name="connsiteY222" fmla="*/ 198000 h 999165"/>
                <a:gd name="connsiteX223" fmla="*/ 146084 w 691361"/>
                <a:gd name="connsiteY223" fmla="*/ 160038 h 999165"/>
                <a:gd name="connsiteX224" fmla="*/ 174803 w 691361"/>
                <a:gd name="connsiteY224" fmla="*/ 100371 h 999165"/>
                <a:gd name="connsiteX225" fmla="*/ 192051 w 691361"/>
                <a:gd name="connsiteY225" fmla="*/ 70909 h 999165"/>
                <a:gd name="connsiteX226" fmla="*/ 207401 w 691361"/>
                <a:gd name="connsiteY226" fmla="*/ 50524 h 999165"/>
                <a:gd name="connsiteX227" fmla="*/ 213921 w 691361"/>
                <a:gd name="connsiteY227" fmla="*/ 46893 h 999165"/>
                <a:gd name="connsiteX228" fmla="*/ 248830 w 691361"/>
                <a:gd name="connsiteY228" fmla="*/ 45903 h 999165"/>
                <a:gd name="connsiteX229" fmla="*/ 279612 w 691361"/>
                <a:gd name="connsiteY229" fmla="*/ 54816 h 999165"/>
                <a:gd name="connsiteX230" fmla="*/ 284894 w 691361"/>
                <a:gd name="connsiteY230" fmla="*/ 60345 h 999165"/>
                <a:gd name="connsiteX231" fmla="*/ 297273 w 691361"/>
                <a:gd name="connsiteY231" fmla="*/ 62903 h 999165"/>
                <a:gd name="connsiteX232" fmla="*/ 306764 w 691361"/>
                <a:gd name="connsiteY232" fmla="*/ 52257 h 999165"/>
                <a:gd name="connsiteX233" fmla="*/ 317740 w 691361"/>
                <a:gd name="connsiteY233" fmla="*/ 34844 h 999165"/>
                <a:gd name="connsiteX234" fmla="*/ 348605 w 691361"/>
                <a:gd name="connsiteY234" fmla="*/ 13882 h 999165"/>
                <a:gd name="connsiteX235" fmla="*/ 377820 w 691361"/>
                <a:gd name="connsiteY235" fmla="*/ 761 h 999165"/>
                <a:gd name="connsiteX236" fmla="*/ 389208 w 691361"/>
                <a:gd name="connsiteY236" fmla="*/ 1338 h 999165"/>
                <a:gd name="connsiteX237" fmla="*/ 425108 w 691361"/>
                <a:gd name="connsiteY237" fmla="*/ 28737 h 999165"/>
                <a:gd name="connsiteX238" fmla="*/ 449288 w 691361"/>
                <a:gd name="connsiteY238" fmla="*/ 47718 h 999165"/>
                <a:gd name="connsiteX239" fmla="*/ 486920 w 691361"/>
                <a:gd name="connsiteY239" fmla="*/ 74870 h 999165"/>
                <a:gd name="connsiteX240" fmla="*/ 511761 w 691361"/>
                <a:gd name="connsiteY240" fmla="*/ 89147 h 999165"/>
                <a:gd name="connsiteX241" fmla="*/ 560865 w 691361"/>
                <a:gd name="connsiteY241" fmla="*/ 126779 h 999165"/>
                <a:gd name="connsiteX242" fmla="*/ 580506 w 691361"/>
                <a:gd name="connsiteY242" fmla="*/ 158387 h 999165"/>
                <a:gd name="connsiteX243" fmla="*/ 596104 w 691361"/>
                <a:gd name="connsiteY243" fmla="*/ 190490 h 999165"/>
                <a:gd name="connsiteX244" fmla="*/ 613517 w 691361"/>
                <a:gd name="connsiteY244" fmla="*/ 245371 h 999165"/>
                <a:gd name="connsiteX245" fmla="*/ 622760 w 691361"/>
                <a:gd name="connsiteY245" fmla="*/ 268478 h 999165"/>
                <a:gd name="connsiteX246" fmla="*/ 638605 w 691361"/>
                <a:gd name="connsiteY246" fmla="*/ 318572 h 999165"/>
                <a:gd name="connsiteX247" fmla="*/ 647023 w 691361"/>
                <a:gd name="connsiteY247" fmla="*/ 344568 h 999165"/>
                <a:gd name="connsiteX248" fmla="*/ 658329 w 691361"/>
                <a:gd name="connsiteY248" fmla="*/ 386162 h 999165"/>
                <a:gd name="connsiteX249" fmla="*/ 669883 w 691361"/>
                <a:gd name="connsiteY249" fmla="*/ 437989 h 999165"/>
                <a:gd name="connsiteX250" fmla="*/ 676568 w 691361"/>
                <a:gd name="connsiteY250" fmla="*/ 473558 h 999165"/>
                <a:gd name="connsiteX251" fmla="*/ 685728 w 691361"/>
                <a:gd name="connsiteY251" fmla="*/ 522167 h 999165"/>
                <a:gd name="connsiteX252" fmla="*/ 690185 w 691361"/>
                <a:gd name="connsiteY252" fmla="*/ 549401 h 999165"/>
                <a:gd name="connsiteX253" fmla="*/ 691010 w 691361"/>
                <a:gd name="connsiteY253" fmla="*/ 591159 h 999165"/>
                <a:gd name="connsiteX254" fmla="*/ 689030 w 691361"/>
                <a:gd name="connsiteY254" fmla="*/ 629287 h 999165"/>
                <a:gd name="connsiteX255" fmla="*/ 691010 w 691361"/>
                <a:gd name="connsiteY255" fmla="*/ 654375 h 999165"/>
                <a:gd name="connsiteX256" fmla="*/ 622925 w 691361"/>
                <a:gd name="connsiteY256" fmla="*/ 577955 h 999165"/>
                <a:gd name="connsiteX257" fmla="*/ 625318 w 691361"/>
                <a:gd name="connsiteY257" fmla="*/ 565658 h 999165"/>
                <a:gd name="connsiteX258" fmla="*/ 623916 w 691361"/>
                <a:gd name="connsiteY258" fmla="*/ 506321 h 999165"/>
                <a:gd name="connsiteX259" fmla="*/ 615002 w 691361"/>
                <a:gd name="connsiteY259" fmla="*/ 468772 h 999165"/>
                <a:gd name="connsiteX260" fmla="*/ 603449 w 691361"/>
                <a:gd name="connsiteY260" fmla="*/ 436751 h 999165"/>
                <a:gd name="connsiteX261" fmla="*/ 591482 w 691361"/>
                <a:gd name="connsiteY261" fmla="*/ 408609 h 999165"/>
                <a:gd name="connsiteX262" fmla="*/ 570933 w 691361"/>
                <a:gd name="connsiteY262" fmla="*/ 369987 h 999165"/>
                <a:gd name="connsiteX263" fmla="*/ 555996 w 691361"/>
                <a:gd name="connsiteY263" fmla="*/ 343826 h 999165"/>
                <a:gd name="connsiteX264" fmla="*/ 534621 w 691361"/>
                <a:gd name="connsiteY264" fmla="*/ 311805 h 999165"/>
                <a:gd name="connsiteX265" fmla="*/ 515310 w 691361"/>
                <a:gd name="connsiteY265" fmla="*/ 285727 h 999165"/>
                <a:gd name="connsiteX266" fmla="*/ 484445 w 691361"/>
                <a:gd name="connsiteY266" fmla="*/ 244628 h 999165"/>
                <a:gd name="connsiteX267" fmla="*/ 480566 w 691361"/>
                <a:gd name="connsiteY267" fmla="*/ 240337 h 999165"/>
                <a:gd name="connsiteX268" fmla="*/ 460264 w 691361"/>
                <a:gd name="connsiteY268" fmla="*/ 237118 h 999165"/>
                <a:gd name="connsiteX269" fmla="*/ 453992 w 691361"/>
                <a:gd name="connsiteY269" fmla="*/ 248342 h 999165"/>
                <a:gd name="connsiteX270" fmla="*/ 461750 w 691361"/>
                <a:gd name="connsiteY270" fmla="*/ 253046 h 999165"/>
                <a:gd name="connsiteX271" fmla="*/ 468599 w 691361"/>
                <a:gd name="connsiteY271" fmla="*/ 258658 h 999165"/>
                <a:gd name="connsiteX272" fmla="*/ 477925 w 691361"/>
                <a:gd name="connsiteY272" fmla="*/ 279867 h 999165"/>
                <a:gd name="connsiteX273" fmla="*/ 489396 w 691361"/>
                <a:gd name="connsiteY273" fmla="*/ 327485 h 999165"/>
                <a:gd name="connsiteX274" fmla="*/ 493935 w 691361"/>
                <a:gd name="connsiteY274" fmla="*/ 350263 h 999165"/>
                <a:gd name="connsiteX275" fmla="*/ 502188 w 691361"/>
                <a:gd name="connsiteY275" fmla="*/ 393837 h 999165"/>
                <a:gd name="connsiteX276" fmla="*/ 514319 w 691361"/>
                <a:gd name="connsiteY276" fmla="*/ 417522 h 999165"/>
                <a:gd name="connsiteX277" fmla="*/ 523480 w 691361"/>
                <a:gd name="connsiteY277" fmla="*/ 416532 h 999165"/>
                <a:gd name="connsiteX278" fmla="*/ 525625 w 691361"/>
                <a:gd name="connsiteY278" fmla="*/ 401099 h 999165"/>
                <a:gd name="connsiteX279" fmla="*/ 521499 w 691361"/>
                <a:gd name="connsiteY279" fmla="*/ 374443 h 999165"/>
                <a:gd name="connsiteX280" fmla="*/ 517868 w 691361"/>
                <a:gd name="connsiteY280" fmla="*/ 339947 h 999165"/>
                <a:gd name="connsiteX281" fmla="*/ 511183 w 691361"/>
                <a:gd name="connsiteY281" fmla="*/ 303883 h 999165"/>
                <a:gd name="connsiteX282" fmla="*/ 512339 w 691361"/>
                <a:gd name="connsiteY282" fmla="*/ 299509 h 999165"/>
                <a:gd name="connsiteX283" fmla="*/ 515145 w 691361"/>
                <a:gd name="connsiteY283" fmla="*/ 301654 h 999165"/>
                <a:gd name="connsiteX284" fmla="*/ 523315 w 691361"/>
                <a:gd name="connsiteY284" fmla="*/ 315354 h 999165"/>
                <a:gd name="connsiteX285" fmla="*/ 548651 w 691361"/>
                <a:gd name="connsiteY285" fmla="*/ 351831 h 999165"/>
                <a:gd name="connsiteX286" fmla="*/ 564001 w 691361"/>
                <a:gd name="connsiteY286" fmla="*/ 379642 h 999165"/>
                <a:gd name="connsiteX287" fmla="*/ 591730 w 691361"/>
                <a:gd name="connsiteY287" fmla="*/ 434853 h 999165"/>
                <a:gd name="connsiteX288" fmla="*/ 604604 w 691361"/>
                <a:gd name="connsiteY288" fmla="*/ 470670 h 999165"/>
                <a:gd name="connsiteX289" fmla="*/ 613682 w 691361"/>
                <a:gd name="connsiteY289" fmla="*/ 510613 h 999165"/>
                <a:gd name="connsiteX290" fmla="*/ 612692 w 691361"/>
                <a:gd name="connsiteY290" fmla="*/ 559799 h 999165"/>
                <a:gd name="connsiteX291" fmla="*/ 611702 w 691361"/>
                <a:gd name="connsiteY291" fmla="*/ 563100 h 999165"/>
                <a:gd name="connsiteX292" fmla="*/ 614425 w 691361"/>
                <a:gd name="connsiteY292" fmla="*/ 578780 h 999165"/>
                <a:gd name="connsiteX293" fmla="*/ 623090 w 691361"/>
                <a:gd name="connsiteY293" fmla="*/ 578037 h 999165"/>
                <a:gd name="connsiteX294" fmla="*/ 433691 w 691361"/>
                <a:gd name="connsiteY294" fmla="*/ 157645 h 999165"/>
                <a:gd name="connsiteX295" fmla="*/ 432535 w 691361"/>
                <a:gd name="connsiteY295" fmla="*/ 144853 h 999165"/>
                <a:gd name="connsiteX296" fmla="*/ 424035 w 691361"/>
                <a:gd name="connsiteY296" fmla="*/ 135775 h 999165"/>
                <a:gd name="connsiteX297" fmla="*/ 396883 w 691361"/>
                <a:gd name="connsiteY297" fmla="*/ 117206 h 999165"/>
                <a:gd name="connsiteX298" fmla="*/ 376169 w 691361"/>
                <a:gd name="connsiteY298" fmla="*/ 113658 h 999165"/>
                <a:gd name="connsiteX299" fmla="*/ 363130 w 691361"/>
                <a:gd name="connsiteY299" fmla="*/ 116216 h 999165"/>
                <a:gd name="connsiteX300" fmla="*/ 360241 w 691361"/>
                <a:gd name="connsiteY300" fmla="*/ 113162 h 999165"/>
                <a:gd name="connsiteX301" fmla="*/ 362222 w 691361"/>
                <a:gd name="connsiteY301" fmla="*/ 108541 h 999165"/>
                <a:gd name="connsiteX302" fmla="*/ 373693 w 691361"/>
                <a:gd name="connsiteY302" fmla="*/ 87001 h 999165"/>
                <a:gd name="connsiteX303" fmla="*/ 373693 w 691361"/>
                <a:gd name="connsiteY303" fmla="*/ 75200 h 999165"/>
                <a:gd name="connsiteX304" fmla="*/ 346377 w 691361"/>
                <a:gd name="connsiteY304" fmla="*/ 76933 h 999165"/>
                <a:gd name="connsiteX305" fmla="*/ 316832 w 691361"/>
                <a:gd name="connsiteY305" fmla="*/ 125789 h 999165"/>
                <a:gd name="connsiteX306" fmla="*/ 309240 w 691361"/>
                <a:gd name="connsiteY306" fmla="*/ 129090 h 999165"/>
                <a:gd name="connsiteX307" fmla="*/ 292486 w 691361"/>
                <a:gd name="connsiteY307" fmla="*/ 125459 h 999165"/>
                <a:gd name="connsiteX308" fmla="*/ 267646 w 691361"/>
                <a:gd name="connsiteY308" fmla="*/ 118279 h 999165"/>
                <a:gd name="connsiteX309" fmla="*/ 254194 w 691361"/>
                <a:gd name="connsiteY309" fmla="*/ 112420 h 999165"/>
                <a:gd name="connsiteX310" fmla="*/ 233645 w 691361"/>
                <a:gd name="connsiteY310" fmla="*/ 102764 h 999165"/>
                <a:gd name="connsiteX311" fmla="*/ 222504 w 691361"/>
                <a:gd name="connsiteY311" fmla="*/ 105487 h 999165"/>
                <a:gd name="connsiteX312" fmla="*/ 226383 w 691361"/>
                <a:gd name="connsiteY312" fmla="*/ 118114 h 999165"/>
                <a:gd name="connsiteX313" fmla="*/ 231252 w 691361"/>
                <a:gd name="connsiteY313" fmla="*/ 120177 h 999165"/>
                <a:gd name="connsiteX314" fmla="*/ 251058 w 691361"/>
                <a:gd name="connsiteY314" fmla="*/ 125707 h 999165"/>
                <a:gd name="connsiteX315" fmla="*/ 259394 w 691361"/>
                <a:gd name="connsiteY315" fmla="*/ 130493 h 999165"/>
                <a:gd name="connsiteX316" fmla="*/ 278457 w 691361"/>
                <a:gd name="connsiteY316" fmla="*/ 145018 h 999165"/>
                <a:gd name="connsiteX317" fmla="*/ 281263 w 691361"/>
                <a:gd name="connsiteY317" fmla="*/ 157149 h 999165"/>
                <a:gd name="connsiteX318" fmla="*/ 265500 w 691361"/>
                <a:gd name="connsiteY318" fmla="*/ 182980 h 999165"/>
                <a:gd name="connsiteX319" fmla="*/ 252544 w 691361"/>
                <a:gd name="connsiteY319" fmla="*/ 205758 h 999165"/>
                <a:gd name="connsiteX320" fmla="*/ 255349 w 691361"/>
                <a:gd name="connsiteY320" fmla="*/ 215496 h 999165"/>
                <a:gd name="connsiteX321" fmla="*/ 264015 w 691361"/>
                <a:gd name="connsiteY321" fmla="*/ 214588 h 999165"/>
                <a:gd name="connsiteX322" fmla="*/ 288691 w 691361"/>
                <a:gd name="connsiteY322" fmla="*/ 186777 h 999165"/>
                <a:gd name="connsiteX323" fmla="*/ 325663 w 691361"/>
                <a:gd name="connsiteY323" fmla="*/ 160946 h 999165"/>
                <a:gd name="connsiteX324" fmla="*/ 330614 w 691361"/>
                <a:gd name="connsiteY324" fmla="*/ 164164 h 999165"/>
                <a:gd name="connsiteX325" fmla="*/ 335813 w 691361"/>
                <a:gd name="connsiteY325" fmla="*/ 194782 h 999165"/>
                <a:gd name="connsiteX326" fmla="*/ 355785 w 691361"/>
                <a:gd name="connsiteY326" fmla="*/ 244793 h 999165"/>
                <a:gd name="connsiteX327" fmla="*/ 370640 w 691361"/>
                <a:gd name="connsiteY327" fmla="*/ 247434 h 999165"/>
                <a:gd name="connsiteX328" fmla="*/ 372703 w 691361"/>
                <a:gd name="connsiteY328" fmla="*/ 236705 h 999165"/>
                <a:gd name="connsiteX329" fmla="*/ 364038 w 691361"/>
                <a:gd name="connsiteY329" fmla="*/ 202787 h 999165"/>
                <a:gd name="connsiteX330" fmla="*/ 354877 w 691361"/>
                <a:gd name="connsiteY330" fmla="*/ 177203 h 999165"/>
                <a:gd name="connsiteX331" fmla="*/ 347697 w 691361"/>
                <a:gd name="connsiteY331" fmla="*/ 159460 h 999165"/>
                <a:gd name="connsiteX332" fmla="*/ 345552 w 691361"/>
                <a:gd name="connsiteY332" fmla="*/ 154343 h 999165"/>
                <a:gd name="connsiteX333" fmla="*/ 350586 w 691361"/>
                <a:gd name="connsiteY333" fmla="*/ 152775 h 999165"/>
                <a:gd name="connsiteX334" fmla="*/ 370805 w 691361"/>
                <a:gd name="connsiteY334" fmla="*/ 155086 h 999165"/>
                <a:gd name="connsiteX335" fmla="*/ 401258 w 691361"/>
                <a:gd name="connsiteY335" fmla="*/ 157645 h 999165"/>
                <a:gd name="connsiteX336" fmla="*/ 425025 w 691361"/>
                <a:gd name="connsiteY336" fmla="*/ 161111 h 999165"/>
                <a:gd name="connsiteX337" fmla="*/ 433855 w 691361"/>
                <a:gd name="connsiteY337" fmla="*/ 157645 h 999165"/>
                <a:gd name="connsiteX338" fmla="*/ 236533 w 691361"/>
                <a:gd name="connsiteY338" fmla="*/ 245783 h 999165"/>
                <a:gd name="connsiteX339" fmla="*/ 233563 w 691361"/>
                <a:gd name="connsiteY339" fmla="*/ 240749 h 999165"/>
                <a:gd name="connsiteX340" fmla="*/ 225970 w 691361"/>
                <a:gd name="connsiteY340" fmla="*/ 240914 h 999165"/>
                <a:gd name="connsiteX341" fmla="*/ 201707 w 691361"/>
                <a:gd name="connsiteY341" fmla="*/ 250653 h 999165"/>
                <a:gd name="connsiteX342" fmla="*/ 173317 w 691361"/>
                <a:gd name="connsiteY342" fmla="*/ 255769 h 999165"/>
                <a:gd name="connsiteX343" fmla="*/ 160691 w 691361"/>
                <a:gd name="connsiteY343" fmla="*/ 257832 h 999165"/>
                <a:gd name="connsiteX344" fmla="*/ 143030 w 691361"/>
                <a:gd name="connsiteY344" fmla="*/ 266415 h 999165"/>
                <a:gd name="connsiteX345" fmla="*/ 122811 w 691361"/>
                <a:gd name="connsiteY345" fmla="*/ 306936 h 999165"/>
                <a:gd name="connsiteX346" fmla="*/ 108039 w 691361"/>
                <a:gd name="connsiteY346" fmla="*/ 334500 h 999165"/>
                <a:gd name="connsiteX347" fmla="*/ 92606 w 691361"/>
                <a:gd name="connsiteY347" fmla="*/ 372297 h 999165"/>
                <a:gd name="connsiteX348" fmla="*/ 72469 w 691361"/>
                <a:gd name="connsiteY348" fmla="*/ 427591 h 999165"/>
                <a:gd name="connsiteX349" fmla="*/ 69333 w 691361"/>
                <a:gd name="connsiteY349" fmla="*/ 440877 h 999165"/>
                <a:gd name="connsiteX350" fmla="*/ 44988 w 691361"/>
                <a:gd name="connsiteY350" fmla="*/ 521176 h 999165"/>
                <a:gd name="connsiteX351" fmla="*/ 40532 w 691361"/>
                <a:gd name="connsiteY351" fmla="*/ 550804 h 999165"/>
                <a:gd name="connsiteX352" fmla="*/ 45153 w 691361"/>
                <a:gd name="connsiteY352" fmla="*/ 558231 h 999165"/>
                <a:gd name="connsiteX353" fmla="*/ 50682 w 691361"/>
                <a:gd name="connsiteY353" fmla="*/ 555425 h 999165"/>
                <a:gd name="connsiteX354" fmla="*/ 56047 w 691361"/>
                <a:gd name="connsiteY354" fmla="*/ 537434 h 999165"/>
                <a:gd name="connsiteX355" fmla="*/ 65124 w 691361"/>
                <a:gd name="connsiteY355" fmla="*/ 491714 h 999165"/>
                <a:gd name="connsiteX356" fmla="*/ 77256 w 691361"/>
                <a:gd name="connsiteY356" fmla="*/ 458703 h 999165"/>
                <a:gd name="connsiteX357" fmla="*/ 88892 w 691361"/>
                <a:gd name="connsiteY357" fmla="*/ 431552 h 999165"/>
                <a:gd name="connsiteX358" fmla="*/ 117942 w 691361"/>
                <a:gd name="connsiteY358" fmla="*/ 376341 h 999165"/>
                <a:gd name="connsiteX359" fmla="*/ 133622 w 691361"/>
                <a:gd name="connsiteY359" fmla="*/ 344898 h 999165"/>
                <a:gd name="connsiteX360" fmla="*/ 145506 w 691361"/>
                <a:gd name="connsiteY360" fmla="*/ 321708 h 999165"/>
                <a:gd name="connsiteX361" fmla="*/ 156152 w 691361"/>
                <a:gd name="connsiteY361" fmla="*/ 307844 h 999165"/>
                <a:gd name="connsiteX362" fmla="*/ 157885 w 691361"/>
                <a:gd name="connsiteY362" fmla="*/ 298518 h 999165"/>
                <a:gd name="connsiteX363" fmla="*/ 145671 w 691361"/>
                <a:gd name="connsiteY363" fmla="*/ 300747 h 999165"/>
                <a:gd name="connsiteX364" fmla="*/ 137336 w 691361"/>
                <a:gd name="connsiteY364" fmla="*/ 321213 h 999165"/>
                <a:gd name="connsiteX365" fmla="*/ 127020 w 691361"/>
                <a:gd name="connsiteY365" fmla="*/ 344486 h 999165"/>
                <a:gd name="connsiteX366" fmla="*/ 102014 w 691361"/>
                <a:gd name="connsiteY366" fmla="*/ 391031 h 999165"/>
                <a:gd name="connsiteX367" fmla="*/ 80310 w 691361"/>
                <a:gd name="connsiteY367" fmla="*/ 432790 h 999165"/>
                <a:gd name="connsiteX368" fmla="*/ 78329 w 691361"/>
                <a:gd name="connsiteY368" fmla="*/ 435596 h 999165"/>
                <a:gd name="connsiteX369" fmla="*/ 78329 w 691361"/>
                <a:gd name="connsiteY369" fmla="*/ 431469 h 999165"/>
                <a:gd name="connsiteX370" fmla="*/ 87572 w 691361"/>
                <a:gd name="connsiteY370" fmla="*/ 405226 h 999165"/>
                <a:gd name="connsiteX371" fmla="*/ 102179 w 691361"/>
                <a:gd name="connsiteY371" fmla="*/ 368336 h 999165"/>
                <a:gd name="connsiteX372" fmla="*/ 114641 w 691361"/>
                <a:gd name="connsiteY372" fmla="*/ 342258 h 999165"/>
                <a:gd name="connsiteX373" fmla="*/ 122646 w 691361"/>
                <a:gd name="connsiteY373" fmla="*/ 327238 h 999165"/>
                <a:gd name="connsiteX374" fmla="*/ 131229 w 691361"/>
                <a:gd name="connsiteY374" fmla="*/ 310567 h 999165"/>
                <a:gd name="connsiteX375" fmla="*/ 142122 w 691361"/>
                <a:gd name="connsiteY375" fmla="*/ 293071 h 999165"/>
                <a:gd name="connsiteX376" fmla="*/ 161516 w 691361"/>
                <a:gd name="connsiteY376" fmla="*/ 271945 h 999165"/>
                <a:gd name="connsiteX377" fmla="*/ 191143 w 691361"/>
                <a:gd name="connsiteY377" fmla="*/ 264022 h 999165"/>
                <a:gd name="connsiteX378" fmla="*/ 229023 w 691361"/>
                <a:gd name="connsiteY378" fmla="*/ 254119 h 999165"/>
                <a:gd name="connsiteX379" fmla="*/ 236781 w 691361"/>
                <a:gd name="connsiteY379" fmla="*/ 245783 h 99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Lst>
              <a:rect l="l" t="t" r="r" b="b"/>
              <a:pathLst>
                <a:path w="691361" h="999165">
                  <a:moveTo>
                    <a:pt x="691340" y="654458"/>
                  </a:moveTo>
                  <a:cubicBezTo>
                    <a:pt x="691505" y="660895"/>
                    <a:pt x="690680" y="667332"/>
                    <a:pt x="690350" y="673851"/>
                  </a:cubicBezTo>
                  <a:cubicBezTo>
                    <a:pt x="689937" y="679876"/>
                    <a:pt x="688947" y="685983"/>
                    <a:pt x="689359" y="691925"/>
                  </a:cubicBezTo>
                  <a:cubicBezTo>
                    <a:pt x="689937" y="700095"/>
                    <a:pt x="687626" y="706780"/>
                    <a:pt x="683005" y="712722"/>
                  </a:cubicBezTo>
                  <a:cubicBezTo>
                    <a:pt x="674669" y="723450"/>
                    <a:pt x="666252" y="734096"/>
                    <a:pt x="657999" y="744990"/>
                  </a:cubicBezTo>
                  <a:cubicBezTo>
                    <a:pt x="656101" y="747466"/>
                    <a:pt x="654946" y="750602"/>
                    <a:pt x="653460" y="753490"/>
                  </a:cubicBezTo>
                  <a:cubicBezTo>
                    <a:pt x="647023" y="766282"/>
                    <a:pt x="640421" y="779073"/>
                    <a:pt x="634149" y="791948"/>
                  </a:cubicBezTo>
                  <a:cubicBezTo>
                    <a:pt x="631508" y="797312"/>
                    <a:pt x="629610" y="803171"/>
                    <a:pt x="626804" y="808453"/>
                  </a:cubicBezTo>
                  <a:cubicBezTo>
                    <a:pt x="620697" y="820007"/>
                    <a:pt x="613847" y="831148"/>
                    <a:pt x="607988" y="842867"/>
                  </a:cubicBezTo>
                  <a:cubicBezTo>
                    <a:pt x="602046" y="854751"/>
                    <a:pt x="592225" y="862096"/>
                    <a:pt x="583312" y="870596"/>
                  </a:cubicBezTo>
                  <a:cubicBezTo>
                    <a:pt x="581826" y="871999"/>
                    <a:pt x="579433" y="872412"/>
                    <a:pt x="577453" y="872989"/>
                  </a:cubicBezTo>
                  <a:cubicBezTo>
                    <a:pt x="572749" y="874392"/>
                    <a:pt x="571511" y="876703"/>
                    <a:pt x="573904" y="881572"/>
                  </a:cubicBezTo>
                  <a:cubicBezTo>
                    <a:pt x="581744" y="897170"/>
                    <a:pt x="590327" y="912190"/>
                    <a:pt x="605099" y="921103"/>
                  </a:cubicBezTo>
                  <a:cubicBezTo>
                    <a:pt x="610876" y="924569"/>
                    <a:pt x="617561" y="926384"/>
                    <a:pt x="623668" y="929190"/>
                  </a:cubicBezTo>
                  <a:cubicBezTo>
                    <a:pt x="625896" y="930181"/>
                    <a:pt x="627711" y="932161"/>
                    <a:pt x="629775" y="933647"/>
                  </a:cubicBezTo>
                  <a:cubicBezTo>
                    <a:pt x="628702" y="934967"/>
                    <a:pt x="627877" y="937030"/>
                    <a:pt x="626556" y="937443"/>
                  </a:cubicBezTo>
                  <a:cubicBezTo>
                    <a:pt x="623750" y="938351"/>
                    <a:pt x="619872" y="939919"/>
                    <a:pt x="617891" y="938598"/>
                  </a:cubicBezTo>
                  <a:cubicBezTo>
                    <a:pt x="608070" y="932079"/>
                    <a:pt x="598992" y="924404"/>
                    <a:pt x="589171" y="917884"/>
                  </a:cubicBezTo>
                  <a:cubicBezTo>
                    <a:pt x="584962" y="915078"/>
                    <a:pt x="580754" y="912355"/>
                    <a:pt x="576462" y="909714"/>
                  </a:cubicBezTo>
                  <a:cubicBezTo>
                    <a:pt x="569613" y="905505"/>
                    <a:pt x="562763" y="901544"/>
                    <a:pt x="555748" y="897747"/>
                  </a:cubicBezTo>
                  <a:cubicBezTo>
                    <a:pt x="551704" y="895519"/>
                    <a:pt x="546175" y="894364"/>
                    <a:pt x="542461" y="899315"/>
                  </a:cubicBezTo>
                  <a:cubicBezTo>
                    <a:pt x="541388" y="900801"/>
                    <a:pt x="541388" y="904927"/>
                    <a:pt x="542461" y="906248"/>
                  </a:cubicBezTo>
                  <a:cubicBezTo>
                    <a:pt x="544607" y="908641"/>
                    <a:pt x="547661" y="910539"/>
                    <a:pt x="550631" y="911447"/>
                  </a:cubicBezTo>
                  <a:cubicBezTo>
                    <a:pt x="558472" y="913840"/>
                    <a:pt x="565734" y="917224"/>
                    <a:pt x="572666" y="921515"/>
                  </a:cubicBezTo>
                  <a:cubicBezTo>
                    <a:pt x="576792" y="924074"/>
                    <a:pt x="580836" y="926962"/>
                    <a:pt x="584715" y="930098"/>
                  </a:cubicBezTo>
                  <a:cubicBezTo>
                    <a:pt x="589171" y="933729"/>
                    <a:pt x="594619" y="935957"/>
                    <a:pt x="599570" y="939011"/>
                  </a:cubicBezTo>
                  <a:cubicBezTo>
                    <a:pt x="600643" y="939671"/>
                    <a:pt x="601468" y="940992"/>
                    <a:pt x="602376" y="942064"/>
                  </a:cubicBezTo>
                  <a:cubicBezTo>
                    <a:pt x="601138" y="942725"/>
                    <a:pt x="599735" y="944045"/>
                    <a:pt x="598580" y="943880"/>
                  </a:cubicBezTo>
                  <a:cubicBezTo>
                    <a:pt x="581001" y="940496"/>
                    <a:pt x="562928" y="939011"/>
                    <a:pt x="546093" y="931831"/>
                  </a:cubicBezTo>
                  <a:cubicBezTo>
                    <a:pt x="543121" y="930593"/>
                    <a:pt x="540150" y="929520"/>
                    <a:pt x="537179" y="928282"/>
                  </a:cubicBezTo>
                  <a:cubicBezTo>
                    <a:pt x="532805" y="926549"/>
                    <a:pt x="528844" y="928035"/>
                    <a:pt x="527276" y="932244"/>
                  </a:cubicBezTo>
                  <a:cubicBezTo>
                    <a:pt x="525708" y="936370"/>
                    <a:pt x="528019" y="940001"/>
                    <a:pt x="532228" y="941487"/>
                  </a:cubicBezTo>
                  <a:cubicBezTo>
                    <a:pt x="538335" y="943550"/>
                    <a:pt x="544277" y="945943"/>
                    <a:pt x="550466" y="947594"/>
                  </a:cubicBezTo>
                  <a:cubicBezTo>
                    <a:pt x="558472" y="949657"/>
                    <a:pt x="566559" y="951307"/>
                    <a:pt x="574729" y="952875"/>
                  </a:cubicBezTo>
                  <a:cubicBezTo>
                    <a:pt x="579351" y="953783"/>
                    <a:pt x="584055" y="954691"/>
                    <a:pt x="588759" y="955021"/>
                  </a:cubicBezTo>
                  <a:cubicBezTo>
                    <a:pt x="594123" y="955434"/>
                    <a:pt x="599570" y="954856"/>
                    <a:pt x="604934" y="955269"/>
                  </a:cubicBezTo>
                  <a:cubicBezTo>
                    <a:pt x="606750" y="955434"/>
                    <a:pt x="608400" y="957002"/>
                    <a:pt x="610134" y="957992"/>
                  </a:cubicBezTo>
                  <a:cubicBezTo>
                    <a:pt x="608896" y="959148"/>
                    <a:pt x="607657" y="960385"/>
                    <a:pt x="606337" y="961458"/>
                  </a:cubicBezTo>
                  <a:cubicBezTo>
                    <a:pt x="591978" y="972847"/>
                    <a:pt x="574894" y="978211"/>
                    <a:pt x="558719" y="984978"/>
                  </a:cubicBezTo>
                  <a:cubicBezTo>
                    <a:pt x="545680" y="990343"/>
                    <a:pt x="530825" y="993891"/>
                    <a:pt x="516135" y="987702"/>
                  </a:cubicBezTo>
                  <a:cubicBezTo>
                    <a:pt x="512999" y="986381"/>
                    <a:pt x="509285" y="986629"/>
                    <a:pt x="505819" y="986299"/>
                  </a:cubicBezTo>
                  <a:cubicBezTo>
                    <a:pt x="497731" y="985391"/>
                    <a:pt x="489644" y="983741"/>
                    <a:pt x="481639" y="983988"/>
                  </a:cubicBezTo>
                  <a:cubicBezTo>
                    <a:pt x="471653" y="984401"/>
                    <a:pt x="461750" y="986381"/>
                    <a:pt x="451764" y="987949"/>
                  </a:cubicBezTo>
                  <a:cubicBezTo>
                    <a:pt x="446482" y="988775"/>
                    <a:pt x="441200" y="990260"/>
                    <a:pt x="435836" y="991168"/>
                  </a:cubicBezTo>
                  <a:cubicBezTo>
                    <a:pt x="435094" y="991333"/>
                    <a:pt x="433360" y="989435"/>
                    <a:pt x="433360" y="989435"/>
                  </a:cubicBezTo>
                  <a:cubicBezTo>
                    <a:pt x="438807" y="979697"/>
                    <a:pt x="430967" y="972765"/>
                    <a:pt x="428739" y="964842"/>
                  </a:cubicBezTo>
                  <a:cubicBezTo>
                    <a:pt x="423870" y="947594"/>
                    <a:pt x="423210" y="929933"/>
                    <a:pt x="424448" y="912355"/>
                  </a:cubicBezTo>
                  <a:cubicBezTo>
                    <a:pt x="424778" y="908228"/>
                    <a:pt x="429151" y="903524"/>
                    <a:pt x="432700" y="900801"/>
                  </a:cubicBezTo>
                  <a:cubicBezTo>
                    <a:pt x="447390" y="889577"/>
                    <a:pt x="462410" y="879014"/>
                    <a:pt x="477430" y="868368"/>
                  </a:cubicBezTo>
                  <a:cubicBezTo>
                    <a:pt x="488983" y="860198"/>
                    <a:pt x="500537" y="852110"/>
                    <a:pt x="512174" y="844022"/>
                  </a:cubicBezTo>
                  <a:cubicBezTo>
                    <a:pt x="512916" y="843527"/>
                    <a:pt x="513659" y="842867"/>
                    <a:pt x="514567" y="842702"/>
                  </a:cubicBezTo>
                  <a:cubicBezTo>
                    <a:pt x="524800" y="840886"/>
                    <a:pt x="527111" y="831891"/>
                    <a:pt x="529175" y="822978"/>
                  </a:cubicBezTo>
                  <a:cubicBezTo>
                    <a:pt x="531980" y="810516"/>
                    <a:pt x="535199" y="798137"/>
                    <a:pt x="537014" y="785511"/>
                  </a:cubicBezTo>
                  <a:cubicBezTo>
                    <a:pt x="538170" y="777258"/>
                    <a:pt x="542791" y="773297"/>
                    <a:pt x="548320" y="770656"/>
                  </a:cubicBezTo>
                  <a:cubicBezTo>
                    <a:pt x="549559" y="770078"/>
                    <a:pt x="550879" y="769500"/>
                    <a:pt x="552199" y="769005"/>
                  </a:cubicBezTo>
                  <a:cubicBezTo>
                    <a:pt x="567302" y="763393"/>
                    <a:pt x="579516" y="753985"/>
                    <a:pt x="589254" y="740368"/>
                  </a:cubicBezTo>
                  <a:cubicBezTo>
                    <a:pt x="592720" y="735499"/>
                    <a:pt x="597507" y="731868"/>
                    <a:pt x="601138" y="727081"/>
                  </a:cubicBezTo>
                  <a:cubicBezTo>
                    <a:pt x="604109" y="723203"/>
                    <a:pt x="606172" y="718499"/>
                    <a:pt x="608648" y="714125"/>
                  </a:cubicBezTo>
                  <a:cubicBezTo>
                    <a:pt x="618304" y="699435"/>
                    <a:pt x="624576" y="684002"/>
                    <a:pt x="627382" y="667002"/>
                  </a:cubicBezTo>
                  <a:cubicBezTo>
                    <a:pt x="628289" y="661142"/>
                    <a:pt x="627959" y="654953"/>
                    <a:pt x="627382" y="649011"/>
                  </a:cubicBezTo>
                  <a:cubicBezTo>
                    <a:pt x="626639" y="640758"/>
                    <a:pt x="625979" y="632340"/>
                    <a:pt x="623833" y="624500"/>
                  </a:cubicBezTo>
                  <a:cubicBezTo>
                    <a:pt x="620367" y="611874"/>
                    <a:pt x="613187" y="602383"/>
                    <a:pt x="600478" y="599825"/>
                  </a:cubicBezTo>
                  <a:cubicBezTo>
                    <a:pt x="597094" y="599082"/>
                    <a:pt x="593546" y="598504"/>
                    <a:pt x="590079" y="598669"/>
                  </a:cubicBezTo>
                  <a:cubicBezTo>
                    <a:pt x="585953" y="598834"/>
                    <a:pt x="584962" y="597019"/>
                    <a:pt x="585128" y="592892"/>
                  </a:cubicBezTo>
                  <a:cubicBezTo>
                    <a:pt x="585293" y="585713"/>
                    <a:pt x="583147" y="584062"/>
                    <a:pt x="577040" y="586125"/>
                  </a:cubicBezTo>
                  <a:cubicBezTo>
                    <a:pt x="568952" y="588931"/>
                    <a:pt x="569200" y="588849"/>
                    <a:pt x="566642" y="580348"/>
                  </a:cubicBezTo>
                  <a:cubicBezTo>
                    <a:pt x="564826" y="574324"/>
                    <a:pt x="562268" y="568712"/>
                    <a:pt x="560122" y="562770"/>
                  </a:cubicBezTo>
                  <a:cubicBezTo>
                    <a:pt x="556656" y="553197"/>
                    <a:pt x="554263" y="542881"/>
                    <a:pt x="549559" y="534051"/>
                  </a:cubicBezTo>
                  <a:cubicBezTo>
                    <a:pt x="544689" y="524890"/>
                    <a:pt x="541058" y="515482"/>
                    <a:pt x="538170" y="505579"/>
                  </a:cubicBezTo>
                  <a:cubicBezTo>
                    <a:pt x="537592" y="503763"/>
                    <a:pt x="537345" y="501700"/>
                    <a:pt x="537345" y="499719"/>
                  </a:cubicBezTo>
                  <a:cubicBezTo>
                    <a:pt x="537262" y="492127"/>
                    <a:pt x="533136" y="488413"/>
                    <a:pt x="526451" y="490476"/>
                  </a:cubicBezTo>
                  <a:cubicBezTo>
                    <a:pt x="520922" y="492209"/>
                    <a:pt x="515805" y="492870"/>
                    <a:pt x="511101" y="487918"/>
                  </a:cubicBezTo>
                  <a:cubicBezTo>
                    <a:pt x="507139" y="483792"/>
                    <a:pt x="502105" y="485029"/>
                    <a:pt x="497401" y="485937"/>
                  </a:cubicBezTo>
                  <a:cubicBezTo>
                    <a:pt x="489149" y="487588"/>
                    <a:pt x="480979" y="489899"/>
                    <a:pt x="472726" y="491467"/>
                  </a:cubicBezTo>
                  <a:cubicBezTo>
                    <a:pt x="470333" y="491879"/>
                    <a:pt x="467774" y="490641"/>
                    <a:pt x="465216" y="490394"/>
                  </a:cubicBezTo>
                  <a:cubicBezTo>
                    <a:pt x="460264" y="489899"/>
                    <a:pt x="455230" y="489321"/>
                    <a:pt x="450278" y="489238"/>
                  </a:cubicBezTo>
                  <a:cubicBezTo>
                    <a:pt x="447307" y="489156"/>
                    <a:pt x="446234" y="488331"/>
                    <a:pt x="445739" y="484782"/>
                  </a:cubicBezTo>
                  <a:cubicBezTo>
                    <a:pt x="444254" y="474383"/>
                    <a:pt x="441943" y="464150"/>
                    <a:pt x="440210" y="453752"/>
                  </a:cubicBezTo>
                  <a:cubicBezTo>
                    <a:pt x="439055" y="447067"/>
                    <a:pt x="437239" y="440547"/>
                    <a:pt x="436166" y="433863"/>
                  </a:cubicBezTo>
                  <a:cubicBezTo>
                    <a:pt x="435506" y="429901"/>
                    <a:pt x="435176" y="425775"/>
                    <a:pt x="435506" y="421566"/>
                  </a:cubicBezTo>
                  <a:cubicBezTo>
                    <a:pt x="436084" y="412406"/>
                    <a:pt x="435506" y="403245"/>
                    <a:pt x="435671" y="394002"/>
                  </a:cubicBezTo>
                  <a:cubicBezTo>
                    <a:pt x="435671" y="388720"/>
                    <a:pt x="432535" y="387978"/>
                    <a:pt x="428904" y="388473"/>
                  </a:cubicBezTo>
                  <a:cubicBezTo>
                    <a:pt x="425108" y="388968"/>
                    <a:pt x="422797" y="391526"/>
                    <a:pt x="423127" y="395818"/>
                  </a:cubicBezTo>
                  <a:cubicBezTo>
                    <a:pt x="423705" y="402337"/>
                    <a:pt x="424695" y="408774"/>
                    <a:pt x="425355" y="415294"/>
                  </a:cubicBezTo>
                  <a:cubicBezTo>
                    <a:pt x="426016" y="422144"/>
                    <a:pt x="426758" y="428911"/>
                    <a:pt x="427748" y="435761"/>
                  </a:cubicBezTo>
                  <a:cubicBezTo>
                    <a:pt x="428987" y="444509"/>
                    <a:pt x="430555" y="453174"/>
                    <a:pt x="432700" y="461757"/>
                  </a:cubicBezTo>
                  <a:cubicBezTo>
                    <a:pt x="434351" y="468359"/>
                    <a:pt x="434598" y="475374"/>
                    <a:pt x="435754" y="482141"/>
                  </a:cubicBezTo>
                  <a:cubicBezTo>
                    <a:pt x="436827" y="488331"/>
                    <a:pt x="433196" y="490064"/>
                    <a:pt x="428987" y="490229"/>
                  </a:cubicBezTo>
                  <a:cubicBezTo>
                    <a:pt x="418340" y="490559"/>
                    <a:pt x="407694" y="490476"/>
                    <a:pt x="396966" y="490229"/>
                  </a:cubicBezTo>
                  <a:cubicBezTo>
                    <a:pt x="395398" y="490229"/>
                    <a:pt x="393005" y="488743"/>
                    <a:pt x="392509" y="487340"/>
                  </a:cubicBezTo>
                  <a:cubicBezTo>
                    <a:pt x="388796" y="477024"/>
                    <a:pt x="384834" y="466708"/>
                    <a:pt x="382111" y="455980"/>
                  </a:cubicBezTo>
                  <a:cubicBezTo>
                    <a:pt x="379718" y="446572"/>
                    <a:pt x="378563" y="436751"/>
                    <a:pt x="377407" y="427013"/>
                  </a:cubicBezTo>
                  <a:cubicBezTo>
                    <a:pt x="375591" y="411580"/>
                    <a:pt x="374023" y="396148"/>
                    <a:pt x="372868" y="380633"/>
                  </a:cubicBezTo>
                  <a:cubicBezTo>
                    <a:pt x="372373" y="373453"/>
                    <a:pt x="372786" y="366356"/>
                    <a:pt x="369319" y="359836"/>
                  </a:cubicBezTo>
                  <a:cubicBezTo>
                    <a:pt x="366101" y="353729"/>
                    <a:pt x="359086" y="351501"/>
                    <a:pt x="355620" y="355792"/>
                  </a:cubicBezTo>
                  <a:cubicBezTo>
                    <a:pt x="354382" y="357360"/>
                    <a:pt x="354217" y="360166"/>
                    <a:pt x="353969" y="362477"/>
                  </a:cubicBezTo>
                  <a:cubicBezTo>
                    <a:pt x="353805" y="364045"/>
                    <a:pt x="354464" y="365613"/>
                    <a:pt x="354382" y="367181"/>
                  </a:cubicBezTo>
                  <a:cubicBezTo>
                    <a:pt x="354382" y="371390"/>
                    <a:pt x="354382" y="374691"/>
                    <a:pt x="358426" y="377992"/>
                  </a:cubicBezTo>
                  <a:cubicBezTo>
                    <a:pt x="361314" y="380385"/>
                    <a:pt x="362800" y="385914"/>
                    <a:pt x="363460" y="390371"/>
                  </a:cubicBezTo>
                  <a:cubicBezTo>
                    <a:pt x="366101" y="408114"/>
                    <a:pt x="367669" y="426105"/>
                    <a:pt x="370640" y="443766"/>
                  </a:cubicBezTo>
                  <a:cubicBezTo>
                    <a:pt x="372868" y="456805"/>
                    <a:pt x="376747" y="469597"/>
                    <a:pt x="379635" y="482554"/>
                  </a:cubicBezTo>
                  <a:cubicBezTo>
                    <a:pt x="380130" y="484782"/>
                    <a:pt x="379718" y="487258"/>
                    <a:pt x="379718" y="489734"/>
                  </a:cubicBezTo>
                  <a:cubicBezTo>
                    <a:pt x="377654" y="489734"/>
                    <a:pt x="375591" y="489734"/>
                    <a:pt x="373528" y="489486"/>
                  </a:cubicBezTo>
                  <a:cubicBezTo>
                    <a:pt x="368989" y="489073"/>
                    <a:pt x="364368" y="488331"/>
                    <a:pt x="359829" y="488000"/>
                  </a:cubicBezTo>
                  <a:cubicBezTo>
                    <a:pt x="347367" y="487093"/>
                    <a:pt x="334906" y="486597"/>
                    <a:pt x="322526" y="485360"/>
                  </a:cubicBezTo>
                  <a:cubicBezTo>
                    <a:pt x="316254" y="484782"/>
                    <a:pt x="315181" y="478097"/>
                    <a:pt x="314686" y="473393"/>
                  </a:cubicBezTo>
                  <a:cubicBezTo>
                    <a:pt x="312871" y="455237"/>
                    <a:pt x="310313" y="437411"/>
                    <a:pt x="306599" y="419585"/>
                  </a:cubicBezTo>
                  <a:cubicBezTo>
                    <a:pt x="306269" y="417935"/>
                    <a:pt x="305938" y="416284"/>
                    <a:pt x="305691" y="414634"/>
                  </a:cubicBezTo>
                  <a:cubicBezTo>
                    <a:pt x="304618" y="407454"/>
                    <a:pt x="304370" y="400027"/>
                    <a:pt x="304206" y="392682"/>
                  </a:cubicBezTo>
                  <a:cubicBezTo>
                    <a:pt x="303875" y="375599"/>
                    <a:pt x="304040" y="358598"/>
                    <a:pt x="304206" y="341515"/>
                  </a:cubicBezTo>
                  <a:cubicBezTo>
                    <a:pt x="304206" y="334665"/>
                    <a:pt x="304948" y="327815"/>
                    <a:pt x="305279" y="320883"/>
                  </a:cubicBezTo>
                  <a:cubicBezTo>
                    <a:pt x="305279" y="319480"/>
                    <a:pt x="305361" y="317912"/>
                    <a:pt x="304948" y="316674"/>
                  </a:cubicBezTo>
                  <a:cubicBezTo>
                    <a:pt x="303298" y="311970"/>
                    <a:pt x="302390" y="306358"/>
                    <a:pt x="295540" y="307596"/>
                  </a:cubicBezTo>
                  <a:cubicBezTo>
                    <a:pt x="288360" y="308917"/>
                    <a:pt x="284564" y="313786"/>
                    <a:pt x="283409" y="321708"/>
                  </a:cubicBezTo>
                  <a:cubicBezTo>
                    <a:pt x="280603" y="341185"/>
                    <a:pt x="280025" y="360744"/>
                    <a:pt x="279943" y="380468"/>
                  </a:cubicBezTo>
                  <a:cubicBezTo>
                    <a:pt x="279943" y="389216"/>
                    <a:pt x="278375" y="397963"/>
                    <a:pt x="277880" y="406794"/>
                  </a:cubicBezTo>
                  <a:cubicBezTo>
                    <a:pt x="277549" y="412818"/>
                    <a:pt x="278127" y="419008"/>
                    <a:pt x="277714" y="425032"/>
                  </a:cubicBezTo>
                  <a:cubicBezTo>
                    <a:pt x="276807" y="438814"/>
                    <a:pt x="275734" y="452596"/>
                    <a:pt x="274083" y="466296"/>
                  </a:cubicBezTo>
                  <a:cubicBezTo>
                    <a:pt x="273753" y="468689"/>
                    <a:pt x="270535" y="471990"/>
                    <a:pt x="268224" y="472485"/>
                  </a:cubicBezTo>
                  <a:cubicBezTo>
                    <a:pt x="258568" y="474383"/>
                    <a:pt x="248747" y="475374"/>
                    <a:pt x="238926" y="476694"/>
                  </a:cubicBezTo>
                  <a:cubicBezTo>
                    <a:pt x="235543" y="477189"/>
                    <a:pt x="234222" y="475704"/>
                    <a:pt x="234222" y="471908"/>
                  </a:cubicBezTo>
                  <a:cubicBezTo>
                    <a:pt x="234388" y="458043"/>
                    <a:pt x="233563" y="444096"/>
                    <a:pt x="234470" y="430314"/>
                  </a:cubicBezTo>
                  <a:cubicBezTo>
                    <a:pt x="235626" y="412488"/>
                    <a:pt x="238019" y="394745"/>
                    <a:pt x="239999" y="376919"/>
                  </a:cubicBezTo>
                  <a:cubicBezTo>
                    <a:pt x="240990" y="368501"/>
                    <a:pt x="242145" y="360083"/>
                    <a:pt x="243465" y="351748"/>
                  </a:cubicBezTo>
                  <a:cubicBezTo>
                    <a:pt x="244208" y="346797"/>
                    <a:pt x="241897" y="343908"/>
                    <a:pt x="238184" y="342588"/>
                  </a:cubicBezTo>
                  <a:cubicBezTo>
                    <a:pt x="234883" y="341432"/>
                    <a:pt x="230179" y="346219"/>
                    <a:pt x="229766" y="350840"/>
                  </a:cubicBezTo>
                  <a:cubicBezTo>
                    <a:pt x="229188" y="356865"/>
                    <a:pt x="228941" y="362889"/>
                    <a:pt x="228611" y="368996"/>
                  </a:cubicBezTo>
                  <a:cubicBezTo>
                    <a:pt x="227455" y="390206"/>
                    <a:pt x="226383" y="411415"/>
                    <a:pt x="225145" y="432707"/>
                  </a:cubicBezTo>
                  <a:cubicBezTo>
                    <a:pt x="224897" y="437494"/>
                    <a:pt x="224320" y="442280"/>
                    <a:pt x="224072" y="447150"/>
                  </a:cubicBezTo>
                  <a:cubicBezTo>
                    <a:pt x="223577" y="455650"/>
                    <a:pt x="223494" y="464233"/>
                    <a:pt x="222751" y="472733"/>
                  </a:cubicBezTo>
                  <a:cubicBezTo>
                    <a:pt x="222586" y="474218"/>
                    <a:pt x="220275" y="476447"/>
                    <a:pt x="218790" y="476612"/>
                  </a:cubicBezTo>
                  <a:cubicBezTo>
                    <a:pt x="214086" y="477107"/>
                    <a:pt x="209300" y="476529"/>
                    <a:pt x="204513" y="476859"/>
                  </a:cubicBezTo>
                  <a:cubicBezTo>
                    <a:pt x="195848" y="477519"/>
                    <a:pt x="187264" y="478675"/>
                    <a:pt x="178599" y="479088"/>
                  </a:cubicBezTo>
                  <a:cubicBezTo>
                    <a:pt x="177031" y="479088"/>
                    <a:pt x="174390" y="476942"/>
                    <a:pt x="173978" y="475209"/>
                  </a:cubicBezTo>
                  <a:cubicBezTo>
                    <a:pt x="171832" y="467121"/>
                    <a:pt x="172162" y="458951"/>
                    <a:pt x="173648" y="450533"/>
                  </a:cubicBezTo>
                  <a:cubicBezTo>
                    <a:pt x="175628" y="439640"/>
                    <a:pt x="175958" y="428416"/>
                    <a:pt x="177362" y="417357"/>
                  </a:cubicBezTo>
                  <a:cubicBezTo>
                    <a:pt x="178187" y="410838"/>
                    <a:pt x="179507" y="404318"/>
                    <a:pt x="180828" y="397798"/>
                  </a:cubicBezTo>
                  <a:cubicBezTo>
                    <a:pt x="183386" y="384924"/>
                    <a:pt x="186439" y="372050"/>
                    <a:pt x="188337" y="359093"/>
                  </a:cubicBezTo>
                  <a:cubicBezTo>
                    <a:pt x="188668" y="357030"/>
                    <a:pt x="184211" y="352656"/>
                    <a:pt x="181323" y="351831"/>
                  </a:cubicBezTo>
                  <a:cubicBezTo>
                    <a:pt x="177526" y="350675"/>
                    <a:pt x="175298" y="354637"/>
                    <a:pt x="175051" y="358598"/>
                  </a:cubicBezTo>
                  <a:cubicBezTo>
                    <a:pt x="174473" y="366686"/>
                    <a:pt x="174721" y="374856"/>
                    <a:pt x="173730" y="382943"/>
                  </a:cubicBezTo>
                  <a:cubicBezTo>
                    <a:pt x="172327" y="394580"/>
                    <a:pt x="170099" y="406134"/>
                    <a:pt x="168201" y="417687"/>
                  </a:cubicBezTo>
                  <a:cubicBezTo>
                    <a:pt x="166633" y="427756"/>
                    <a:pt x="164983" y="437824"/>
                    <a:pt x="163579" y="447892"/>
                  </a:cubicBezTo>
                  <a:cubicBezTo>
                    <a:pt x="162589" y="454990"/>
                    <a:pt x="162011" y="462087"/>
                    <a:pt x="161269" y="469267"/>
                  </a:cubicBezTo>
                  <a:cubicBezTo>
                    <a:pt x="161104" y="470835"/>
                    <a:pt x="161021" y="472733"/>
                    <a:pt x="161681" y="474053"/>
                  </a:cubicBezTo>
                  <a:cubicBezTo>
                    <a:pt x="163662" y="477767"/>
                    <a:pt x="161104" y="478015"/>
                    <a:pt x="159123" y="478015"/>
                  </a:cubicBezTo>
                  <a:cubicBezTo>
                    <a:pt x="151695" y="477850"/>
                    <a:pt x="144268" y="477189"/>
                    <a:pt x="136841" y="477107"/>
                  </a:cubicBezTo>
                  <a:cubicBezTo>
                    <a:pt x="131311" y="477107"/>
                    <a:pt x="125782" y="477767"/>
                    <a:pt x="120252" y="478097"/>
                  </a:cubicBezTo>
                  <a:cubicBezTo>
                    <a:pt x="116704" y="478345"/>
                    <a:pt x="114723" y="476859"/>
                    <a:pt x="114228" y="472733"/>
                  </a:cubicBezTo>
                  <a:cubicBezTo>
                    <a:pt x="114063" y="471082"/>
                    <a:pt x="112660" y="468854"/>
                    <a:pt x="111257" y="468194"/>
                  </a:cubicBezTo>
                  <a:cubicBezTo>
                    <a:pt x="109937" y="467534"/>
                    <a:pt x="107791" y="468276"/>
                    <a:pt x="106223" y="469019"/>
                  </a:cubicBezTo>
                  <a:cubicBezTo>
                    <a:pt x="103005" y="470587"/>
                    <a:pt x="99703" y="472238"/>
                    <a:pt x="96898" y="474466"/>
                  </a:cubicBezTo>
                  <a:cubicBezTo>
                    <a:pt x="94421" y="476447"/>
                    <a:pt x="90543" y="479665"/>
                    <a:pt x="90790" y="481646"/>
                  </a:cubicBezTo>
                  <a:cubicBezTo>
                    <a:pt x="91203" y="484452"/>
                    <a:pt x="94587" y="487670"/>
                    <a:pt x="97393" y="488991"/>
                  </a:cubicBezTo>
                  <a:cubicBezTo>
                    <a:pt x="101849" y="491136"/>
                    <a:pt x="103830" y="493695"/>
                    <a:pt x="104242" y="499307"/>
                  </a:cubicBezTo>
                  <a:cubicBezTo>
                    <a:pt x="105150" y="511686"/>
                    <a:pt x="106966" y="524065"/>
                    <a:pt x="108616" y="536361"/>
                  </a:cubicBezTo>
                  <a:cubicBezTo>
                    <a:pt x="110432" y="550226"/>
                    <a:pt x="112330" y="564090"/>
                    <a:pt x="114311" y="577872"/>
                  </a:cubicBezTo>
                  <a:cubicBezTo>
                    <a:pt x="115218" y="583814"/>
                    <a:pt x="116621" y="589674"/>
                    <a:pt x="117612" y="595616"/>
                  </a:cubicBezTo>
                  <a:cubicBezTo>
                    <a:pt x="117859" y="596854"/>
                    <a:pt x="117447" y="598174"/>
                    <a:pt x="117364" y="599412"/>
                  </a:cubicBezTo>
                  <a:cubicBezTo>
                    <a:pt x="116291" y="598917"/>
                    <a:pt x="115136" y="598587"/>
                    <a:pt x="114228" y="597844"/>
                  </a:cubicBezTo>
                  <a:cubicBezTo>
                    <a:pt x="104903" y="590582"/>
                    <a:pt x="95082" y="585382"/>
                    <a:pt x="83198" y="584722"/>
                  </a:cubicBezTo>
                  <a:cubicBezTo>
                    <a:pt x="69004" y="583897"/>
                    <a:pt x="58852" y="590912"/>
                    <a:pt x="51508" y="603043"/>
                  </a:cubicBezTo>
                  <a:cubicBezTo>
                    <a:pt x="45566" y="612781"/>
                    <a:pt x="43007" y="624005"/>
                    <a:pt x="40944" y="635559"/>
                  </a:cubicBezTo>
                  <a:cubicBezTo>
                    <a:pt x="37725" y="653797"/>
                    <a:pt x="41852" y="670303"/>
                    <a:pt x="47464" y="687221"/>
                  </a:cubicBezTo>
                  <a:cubicBezTo>
                    <a:pt x="50847" y="697454"/>
                    <a:pt x="57202" y="705047"/>
                    <a:pt x="62897" y="713134"/>
                  </a:cubicBezTo>
                  <a:cubicBezTo>
                    <a:pt x="69994" y="723285"/>
                    <a:pt x="78742" y="732033"/>
                    <a:pt x="86499" y="741771"/>
                  </a:cubicBezTo>
                  <a:cubicBezTo>
                    <a:pt x="96650" y="754563"/>
                    <a:pt x="110019" y="761660"/>
                    <a:pt x="123471" y="769088"/>
                  </a:cubicBezTo>
                  <a:cubicBezTo>
                    <a:pt x="131311" y="773379"/>
                    <a:pt x="137831" y="780476"/>
                    <a:pt x="144763" y="786666"/>
                  </a:cubicBezTo>
                  <a:cubicBezTo>
                    <a:pt x="146084" y="787904"/>
                    <a:pt x="146826" y="790297"/>
                    <a:pt x="147322" y="792278"/>
                  </a:cubicBezTo>
                  <a:cubicBezTo>
                    <a:pt x="150788" y="806885"/>
                    <a:pt x="154006" y="821575"/>
                    <a:pt x="157390" y="836182"/>
                  </a:cubicBezTo>
                  <a:cubicBezTo>
                    <a:pt x="159206" y="844022"/>
                    <a:pt x="160774" y="852027"/>
                    <a:pt x="163579" y="859455"/>
                  </a:cubicBezTo>
                  <a:cubicBezTo>
                    <a:pt x="164900" y="862921"/>
                    <a:pt x="168531" y="866882"/>
                    <a:pt x="171832" y="867708"/>
                  </a:cubicBezTo>
                  <a:cubicBezTo>
                    <a:pt x="183881" y="870761"/>
                    <a:pt x="194114" y="877281"/>
                    <a:pt x="204430" y="884213"/>
                  </a:cubicBezTo>
                  <a:cubicBezTo>
                    <a:pt x="216232" y="891970"/>
                    <a:pt x="228611" y="898655"/>
                    <a:pt x="240907" y="905422"/>
                  </a:cubicBezTo>
                  <a:cubicBezTo>
                    <a:pt x="250646" y="910787"/>
                    <a:pt x="260631" y="915656"/>
                    <a:pt x="270535" y="920690"/>
                  </a:cubicBezTo>
                  <a:cubicBezTo>
                    <a:pt x="271773" y="921350"/>
                    <a:pt x="273341" y="921350"/>
                    <a:pt x="274743" y="921598"/>
                  </a:cubicBezTo>
                  <a:cubicBezTo>
                    <a:pt x="279695" y="922505"/>
                    <a:pt x="281841" y="926467"/>
                    <a:pt x="281098" y="931831"/>
                  </a:cubicBezTo>
                  <a:cubicBezTo>
                    <a:pt x="279695" y="941817"/>
                    <a:pt x="278870" y="951885"/>
                    <a:pt x="277549" y="961953"/>
                  </a:cubicBezTo>
                  <a:cubicBezTo>
                    <a:pt x="276146" y="973095"/>
                    <a:pt x="274578" y="984236"/>
                    <a:pt x="273010" y="995294"/>
                  </a:cubicBezTo>
                  <a:cubicBezTo>
                    <a:pt x="272103" y="1001319"/>
                    <a:pt x="267646" y="998513"/>
                    <a:pt x="264840" y="998513"/>
                  </a:cubicBezTo>
                  <a:cubicBezTo>
                    <a:pt x="256175" y="998513"/>
                    <a:pt x="247510" y="997935"/>
                    <a:pt x="238844" y="997358"/>
                  </a:cubicBezTo>
                  <a:cubicBezTo>
                    <a:pt x="235378" y="997110"/>
                    <a:pt x="231912" y="996120"/>
                    <a:pt x="228446" y="996202"/>
                  </a:cubicBezTo>
                  <a:cubicBezTo>
                    <a:pt x="220440" y="996367"/>
                    <a:pt x="212436" y="996697"/>
                    <a:pt x="204348" y="997027"/>
                  </a:cubicBezTo>
                  <a:lnTo>
                    <a:pt x="204183" y="987784"/>
                  </a:lnTo>
                  <a:cubicBezTo>
                    <a:pt x="205586" y="987784"/>
                    <a:pt x="206823" y="987537"/>
                    <a:pt x="207401" y="986877"/>
                  </a:cubicBezTo>
                  <a:cubicBezTo>
                    <a:pt x="209052" y="984566"/>
                    <a:pt x="210207" y="980605"/>
                    <a:pt x="209547" y="977881"/>
                  </a:cubicBezTo>
                  <a:cubicBezTo>
                    <a:pt x="209052" y="975653"/>
                    <a:pt x="205668" y="972930"/>
                    <a:pt x="203440" y="972682"/>
                  </a:cubicBezTo>
                  <a:cubicBezTo>
                    <a:pt x="181653" y="970866"/>
                    <a:pt x="160774" y="964759"/>
                    <a:pt x="140307" y="956754"/>
                  </a:cubicBezTo>
                  <a:cubicBezTo>
                    <a:pt x="134860" y="954609"/>
                    <a:pt x="129331" y="952463"/>
                    <a:pt x="124049" y="949987"/>
                  </a:cubicBezTo>
                  <a:cubicBezTo>
                    <a:pt x="122729" y="949409"/>
                    <a:pt x="122068" y="947264"/>
                    <a:pt x="121078" y="945861"/>
                  </a:cubicBezTo>
                  <a:cubicBezTo>
                    <a:pt x="122316" y="945200"/>
                    <a:pt x="123636" y="943880"/>
                    <a:pt x="124792" y="943963"/>
                  </a:cubicBezTo>
                  <a:cubicBezTo>
                    <a:pt x="131311" y="944540"/>
                    <a:pt x="138079" y="946933"/>
                    <a:pt x="144351" y="945943"/>
                  </a:cubicBezTo>
                  <a:cubicBezTo>
                    <a:pt x="152190" y="944705"/>
                    <a:pt x="155987" y="951060"/>
                    <a:pt x="161433" y="954031"/>
                  </a:cubicBezTo>
                  <a:cubicBezTo>
                    <a:pt x="165725" y="956259"/>
                    <a:pt x="167293" y="954031"/>
                    <a:pt x="167706" y="950730"/>
                  </a:cubicBezTo>
                  <a:cubicBezTo>
                    <a:pt x="168201" y="946026"/>
                    <a:pt x="170429" y="945035"/>
                    <a:pt x="174143" y="945118"/>
                  </a:cubicBezTo>
                  <a:cubicBezTo>
                    <a:pt x="178930" y="945283"/>
                    <a:pt x="183716" y="945531"/>
                    <a:pt x="188420" y="944953"/>
                  </a:cubicBezTo>
                  <a:cubicBezTo>
                    <a:pt x="190401" y="944705"/>
                    <a:pt x="193372" y="943137"/>
                    <a:pt x="193949" y="941404"/>
                  </a:cubicBezTo>
                  <a:cubicBezTo>
                    <a:pt x="195187" y="937856"/>
                    <a:pt x="195105" y="933729"/>
                    <a:pt x="195517" y="929850"/>
                  </a:cubicBezTo>
                  <a:cubicBezTo>
                    <a:pt x="192712" y="929603"/>
                    <a:pt x="189823" y="928613"/>
                    <a:pt x="187100" y="929108"/>
                  </a:cubicBezTo>
                  <a:cubicBezTo>
                    <a:pt x="180085" y="930346"/>
                    <a:pt x="173153" y="932491"/>
                    <a:pt x="166138" y="933812"/>
                  </a:cubicBezTo>
                  <a:cubicBezTo>
                    <a:pt x="164487" y="934142"/>
                    <a:pt x="162342" y="932821"/>
                    <a:pt x="160774" y="931666"/>
                  </a:cubicBezTo>
                  <a:cubicBezTo>
                    <a:pt x="148890" y="923413"/>
                    <a:pt x="136923" y="915161"/>
                    <a:pt x="125204" y="906495"/>
                  </a:cubicBezTo>
                  <a:cubicBezTo>
                    <a:pt x="116126" y="899728"/>
                    <a:pt x="107461" y="892136"/>
                    <a:pt x="98466" y="885203"/>
                  </a:cubicBezTo>
                  <a:cubicBezTo>
                    <a:pt x="89800" y="878519"/>
                    <a:pt x="81052" y="871999"/>
                    <a:pt x="72222" y="865644"/>
                  </a:cubicBezTo>
                  <a:cubicBezTo>
                    <a:pt x="60998" y="857474"/>
                    <a:pt x="54231" y="846333"/>
                    <a:pt x="52498" y="831643"/>
                  </a:cubicBezTo>
                  <a:cubicBezTo>
                    <a:pt x="51755" y="825124"/>
                    <a:pt x="51673" y="818439"/>
                    <a:pt x="50518" y="812002"/>
                  </a:cubicBezTo>
                  <a:cubicBezTo>
                    <a:pt x="48949" y="803666"/>
                    <a:pt x="46309" y="795661"/>
                    <a:pt x="44575" y="787409"/>
                  </a:cubicBezTo>
                  <a:cubicBezTo>
                    <a:pt x="42760" y="778826"/>
                    <a:pt x="41769" y="770078"/>
                    <a:pt x="39871" y="761578"/>
                  </a:cubicBezTo>
                  <a:cubicBezTo>
                    <a:pt x="37891" y="752582"/>
                    <a:pt x="35993" y="743504"/>
                    <a:pt x="32939" y="734839"/>
                  </a:cubicBezTo>
                  <a:cubicBezTo>
                    <a:pt x="26007" y="715032"/>
                    <a:pt x="17837" y="695639"/>
                    <a:pt x="11235" y="675667"/>
                  </a:cubicBezTo>
                  <a:cubicBezTo>
                    <a:pt x="6943" y="662545"/>
                    <a:pt x="4797" y="648763"/>
                    <a:pt x="4302" y="634569"/>
                  </a:cubicBezTo>
                  <a:cubicBezTo>
                    <a:pt x="3807" y="621777"/>
                    <a:pt x="1166" y="609068"/>
                    <a:pt x="93" y="596193"/>
                  </a:cubicBezTo>
                  <a:cubicBezTo>
                    <a:pt x="-319" y="591077"/>
                    <a:pt x="753" y="585795"/>
                    <a:pt x="1083" y="580596"/>
                  </a:cubicBezTo>
                  <a:cubicBezTo>
                    <a:pt x="1909" y="568299"/>
                    <a:pt x="2734" y="556003"/>
                    <a:pt x="3312" y="543706"/>
                  </a:cubicBezTo>
                  <a:cubicBezTo>
                    <a:pt x="4219" y="524973"/>
                    <a:pt x="3724" y="506156"/>
                    <a:pt x="6035" y="487670"/>
                  </a:cubicBezTo>
                  <a:cubicBezTo>
                    <a:pt x="7686" y="473888"/>
                    <a:pt x="12555" y="460519"/>
                    <a:pt x="16351" y="447067"/>
                  </a:cubicBezTo>
                  <a:cubicBezTo>
                    <a:pt x="19982" y="434028"/>
                    <a:pt x="25264" y="421731"/>
                    <a:pt x="30958" y="409517"/>
                  </a:cubicBezTo>
                  <a:cubicBezTo>
                    <a:pt x="38303" y="393672"/>
                    <a:pt x="43832" y="376836"/>
                    <a:pt x="50187" y="360414"/>
                  </a:cubicBezTo>
                  <a:cubicBezTo>
                    <a:pt x="52250" y="355132"/>
                    <a:pt x="55056" y="350180"/>
                    <a:pt x="56954" y="344816"/>
                  </a:cubicBezTo>
                  <a:cubicBezTo>
                    <a:pt x="59430" y="337471"/>
                    <a:pt x="61493" y="329879"/>
                    <a:pt x="63474" y="322286"/>
                  </a:cubicBezTo>
                  <a:cubicBezTo>
                    <a:pt x="69004" y="301324"/>
                    <a:pt x="78246" y="282425"/>
                    <a:pt x="88892" y="264104"/>
                  </a:cubicBezTo>
                  <a:cubicBezTo>
                    <a:pt x="98301" y="248012"/>
                    <a:pt x="106636" y="231176"/>
                    <a:pt x="115631" y="214671"/>
                  </a:cubicBezTo>
                  <a:cubicBezTo>
                    <a:pt x="118767" y="208976"/>
                    <a:pt x="122398" y="203695"/>
                    <a:pt x="125534" y="198000"/>
                  </a:cubicBezTo>
                  <a:cubicBezTo>
                    <a:pt x="132467" y="185456"/>
                    <a:pt x="139647" y="172912"/>
                    <a:pt x="146084" y="160038"/>
                  </a:cubicBezTo>
                  <a:cubicBezTo>
                    <a:pt x="155904" y="140314"/>
                    <a:pt x="164983" y="120012"/>
                    <a:pt x="174803" y="100371"/>
                  </a:cubicBezTo>
                  <a:cubicBezTo>
                    <a:pt x="179920" y="90137"/>
                    <a:pt x="185862" y="80399"/>
                    <a:pt x="192051" y="70909"/>
                  </a:cubicBezTo>
                  <a:cubicBezTo>
                    <a:pt x="196673" y="63729"/>
                    <a:pt x="202037" y="57044"/>
                    <a:pt x="207401" y="50524"/>
                  </a:cubicBezTo>
                  <a:cubicBezTo>
                    <a:pt x="208969" y="48626"/>
                    <a:pt x="211610" y="47058"/>
                    <a:pt x="213921" y="46893"/>
                  </a:cubicBezTo>
                  <a:cubicBezTo>
                    <a:pt x="225557" y="46150"/>
                    <a:pt x="237358" y="44582"/>
                    <a:pt x="248830" y="45903"/>
                  </a:cubicBezTo>
                  <a:cubicBezTo>
                    <a:pt x="259228" y="47058"/>
                    <a:pt x="269462" y="51432"/>
                    <a:pt x="279612" y="54816"/>
                  </a:cubicBezTo>
                  <a:cubicBezTo>
                    <a:pt x="281675" y="55559"/>
                    <a:pt x="283161" y="58364"/>
                    <a:pt x="284894" y="60345"/>
                  </a:cubicBezTo>
                  <a:cubicBezTo>
                    <a:pt x="288443" y="64471"/>
                    <a:pt x="292982" y="65957"/>
                    <a:pt x="297273" y="62903"/>
                  </a:cubicBezTo>
                  <a:cubicBezTo>
                    <a:pt x="301070" y="60180"/>
                    <a:pt x="306929" y="55641"/>
                    <a:pt x="306764" y="52257"/>
                  </a:cubicBezTo>
                  <a:cubicBezTo>
                    <a:pt x="306186" y="42354"/>
                    <a:pt x="312045" y="38888"/>
                    <a:pt x="317740" y="34844"/>
                  </a:cubicBezTo>
                  <a:cubicBezTo>
                    <a:pt x="327891" y="27664"/>
                    <a:pt x="337959" y="20072"/>
                    <a:pt x="348605" y="13882"/>
                  </a:cubicBezTo>
                  <a:cubicBezTo>
                    <a:pt x="357848" y="8518"/>
                    <a:pt x="367834" y="4474"/>
                    <a:pt x="377820" y="761"/>
                  </a:cubicBezTo>
                  <a:cubicBezTo>
                    <a:pt x="381203" y="-477"/>
                    <a:pt x="385907" y="-147"/>
                    <a:pt x="389208" y="1338"/>
                  </a:cubicBezTo>
                  <a:cubicBezTo>
                    <a:pt x="402908" y="7610"/>
                    <a:pt x="413719" y="18669"/>
                    <a:pt x="425108" y="28737"/>
                  </a:cubicBezTo>
                  <a:cubicBezTo>
                    <a:pt x="432783" y="35587"/>
                    <a:pt x="441035" y="41611"/>
                    <a:pt x="449288" y="47718"/>
                  </a:cubicBezTo>
                  <a:cubicBezTo>
                    <a:pt x="461750" y="56962"/>
                    <a:pt x="474129" y="66287"/>
                    <a:pt x="486920" y="74870"/>
                  </a:cubicBezTo>
                  <a:cubicBezTo>
                    <a:pt x="494843" y="80234"/>
                    <a:pt x="503674" y="83948"/>
                    <a:pt x="511761" y="89147"/>
                  </a:cubicBezTo>
                  <a:cubicBezTo>
                    <a:pt x="529009" y="100288"/>
                    <a:pt x="546588" y="110934"/>
                    <a:pt x="560865" y="126779"/>
                  </a:cubicBezTo>
                  <a:cubicBezTo>
                    <a:pt x="569283" y="136105"/>
                    <a:pt x="574647" y="147411"/>
                    <a:pt x="580506" y="158387"/>
                  </a:cubicBezTo>
                  <a:cubicBezTo>
                    <a:pt x="586118" y="168868"/>
                    <a:pt x="592060" y="179267"/>
                    <a:pt x="596104" y="190490"/>
                  </a:cubicBezTo>
                  <a:cubicBezTo>
                    <a:pt x="602623" y="208481"/>
                    <a:pt x="607575" y="227132"/>
                    <a:pt x="613517" y="245371"/>
                  </a:cubicBezTo>
                  <a:cubicBezTo>
                    <a:pt x="616075" y="253293"/>
                    <a:pt x="618799" y="261381"/>
                    <a:pt x="622760" y="268478"/>
                  </a:cubicBezTo>
                  <a:cubicBezTo>
                    <a:pt x="631261" y="284076"/>
                    <a:pt x="633159" y="301902"/>
                    <a:pt x="638605" y="318572"/>
                  </a:cubicBezTo>
                  <a:cubicBezTo>
                    <a:pt x="641411" y="327238"/>
                    <a:pt x="643309" y="336398"/>
                    <a:pt x="647023" y="344568"/>
                  </a:cubicBezTo>
                  <a:cubicBezTo>
                    <a:pt x="653047" y="357855"/>
                    <a:pt x="656596" y="371390"/>
                    <a:pt x="658329" y="386162"/>
                  </a:cubicBezTo>
                  <a:cubicBezTo>
                    <a:pt x="660310" y="403823"/>
                    <a:pt x="663033" y="421566"/>
                    <a:pt x="669883" y="437989"/>
                  </a:cubicBezTo>
                  <a:cubicBezTo>
                    <a:pt x="674587" y="449295"/>
                    <a:pt x="675082" y="461427"/>
                    <a:pt x="676568" y="473558"/>
                  </a:cubicBezTo>
                  <a:cubicBezTo>
                    <a:pt x="678548" y="489899"/>
                    <a:pt x="682262" y="506074"/>
                    <a:pt x="685728" y="522167"/>
                  </a:cubicBezTo>
                  <a:cubicBezTo>
                    <a:pt x="687709" y="531162"/>
                    <a:pt x="690350" y="539910"/>
                    <a:pt x="690185" y="549401"/>
                  </a:cubicBezTo>
                  <a:cubicBezTo>
                    <a:pt x="689937" y="563348"/>
                    <a:pt x="691257" y="577212"/>
                    <a:pt x="691010" y="591159"/>
                  </a:cubicBezTo>
                  <a:cubicBezTo>
                    <a:pt x="690845" y="603868"/>
                    <a:pt x="689194" y="616578"/>
                    <a:pt x="689030" y="629287"/>
                  </a:cubicBezTo>
                  <a:cubicBezTo>
                    <a:pt x="688947" y="637622"/>
                    <a:pt x="690762" y="645957"/>
                    <a:pt x="691010" y="654375"/>
                  </a:cubicBezTo>
                  <a:close/>
                  <a:moveTo>
                    <a:pt x="622925" y="577955"/>
                  </a:moveTo>
                  <a:cubicBezTo>
                    <a:pt x="625401" y="574159"/>
                    <a:pt x="625484" y="570280"/>
                    <a:pt x="625318" y="565658"/>
                  </a:cubicBezTo>
                  <a:cubicBezTo>
                    <a:pt x="624576" y="545852"/>
                    <a:pt x="624658" y="526128"/>
                    <a:pt x="623916" y="506321"/>
                  </a:cubicBezTo>
                  <a:cubicBezTo>
                    <a:pt x="623420" y="493200"/>
                    <a:pt x="619377" y="480903"/>
                    <a:pt x="615002" y="468772"/>
                  </a:cubicBezTo>
                  <a:cubicBezTo>
                    <a:pt x="611124" y="458126"/>
                    <a:pt x="607493" y="447315"/>
                    <a:pt x="603449" y="436751"/>
                  </a:cubicBezTo>
                  <a:cubicBezTo>
                    <a:pt x="599735" y="427261"/>
                    <a:pt x="596021" y="417687"/>
                    <a:pt x="591482" y="408609"/>
                  </a:cubicBezTo>
                  <a:cubicBezTo>
                    <a:pt x="585045" y="395570"/>
                    <a:pt x="577948" y="382778"/>
                    <a:pt x="570933" y="369987"/>
                  </a:cubicBezTo>
                  <a:cubicBezTo>
                    <a:pt x="566064" y="361156"/>
                    <a:pt x="561277" y="352326"/>
                    <a:pt x="555996" y="343826"/>
                  </a:cubicBezTo>
                  <a:cubicBezTo>
                    <a:pt x="549146" y="332932"/>
                    <a:pt x="541966" y="322369"/>
                    <a:pt x="534621" y="311805"/>
                  </a:cubicBezTo>
                  <a:cubicBezTo>
                    <a:pt x="528432" y="302975"/>
                    <a:pt x="521747" y="294392"/>
                    <a:pt x="515310" y="285727"/>
                  </a:cubicBezTo>
                  <a:cubicBezTo>
                    <a:pt x="505076" y="272110"/>
                    <a:pt x="494926" y="258575"/>
                    <a:pt x="484445" y="244628"/>
                  </a:cubicBezTo>
                  <a:cubicBezTo>
                    <a:pt x="482959" y="242978"/>
                    <a:pt x="481639" y="241740"/>
                    <a:pt x="480566" y="240337"/>
                  </a:cubicBezTo>
                  <a:cubicBezTo>
                    <a:pt x="472478" y="230433"/>
                    <a:pt x="470250" y="229856"/>
                    <a:pt x="460264" y="237118"/>
                  </a:cubicBezTo>
                  <a:cubicBezTo>
                    <a:pt x="457211" y="239346"/>
                    <a:pt x="455973" y="244546"/>
                    <a:pt x="453992" y="248342"/>
                  </a:cubicBezTo>
                  <a:cubicBezTo>
                    <a:pt x="456550" y="249910"/>
                    <a:pt x="459274" y="251313"/>
                    <a:pt x="461750" y="253046"/>
                  </a:cubicBezTo>
                  <a:cubicBezTo>
                    <a:pt x="464225" y="254696"/>
                    <a:pt x="467361" y="256182"/>
                    <a:pt x="468599" y="258658"/>
                  </a:cubicBezTo>
                  <a:cubicBezTo>
                    <a:pt x="472148" y="265425"/>
                    <a:pt x="475202" y="272687"/>
                    <a:pt x="477925" y="279867"/>
                  </a:cubicBezTo>
                  <a:cubicBezTo>
                    <a:pt x="483785" y="295135"/>
                    <a:pt x="486343" y="311392"/>
                    <a:pt x="489396" y="327485"/>
                  </a:cubicBezTo>
                  <a:cubicBezTo>
                    <a:pt x="490799" y="335078"/>
                    <a:pt x="492533" y="342670"/>
                    <a:pt x="493935" y="350263"/>
                  </a:cubicBezTo>
                  <a:cubicBezTo>
                    <a:pt x="496659" y="364788"/>
                    <a:pt x="498722" y="379477"/>
                    <a:pt x="502188" y="393837"/>
                  </a:cubicBezTo>
                  <a:cubicBezTo>
                    <a:pt x="504334" y="402585"/>
                    <a:pt x="507387" y="411333"/>
                    <a:pt x="514319" y="417522"/>
                  </a:cubicBezTo>
                  <a:cubicBezTo>
                    <a:pt x="518528" y="421319"/>
                    <a:pt x="520757" y="421401"/>
                    <a:pt x="523480" y="416532"/>
                  </a:cubicBezTo>
                  <a:cubicBezTo>
                    <a:pt x="526203" y="411745"/>
                    <a:pt x="526534" y="406546"/>
                    <a:pt x="525625" y="401099"/>
                  </a:cubicBezTo>
                  <a:cubicBezTo>
                    <a:pt x="524140" y="392186"/>
                    <a:pt x="522572" y="383356"/>
                    <a:pt x="521499" y="374443"/>
                  </a:cubicBezTo>
                  <a:cubicBezTo>
                    <a:pt x="520096" y="362972"/>
                    <a:pt x="519601" y="351418"/>
                    <a:pt x="517868" y="339947"/>
                  </a:cubicBezTo>
                  <a:cubicBezTo>
                    <a:pt x="516135" y="327815"/>
                    <a:pt x="513329" y="315931"/>
                    <a:pt x="511183" y="303883"/>
                  </a:cubicBezTo>
                  <a:cubicBezTo>
                    <a:pt x="510936" y="302562"/>
                    <a:pt x="511926" y="300994"/>
                    <a:pt x="512339" y="299509"/>
                  </a:cubicBezTo>
                  <a:cubicBezTo>
                    <a:pt x="513246" y="300169"/>
                    <a:pt x="514485" y="300664"/>
                    <a:pt x="515145" y="301654"/>
                  </a:cubicBezTo>
                  <a:cubicBezTo>
                    <a:pt x="517951" y="306111"/>
                    <a:pt x="520344" y="310980"/>
                    <a:pt x="523315" y="315354"/>
                  </a:cubicBezTo>
                  <a:cubicBezTo>
                    <a:pt x="531733" y="327568"/>
                    <a:pt x="540645" y="339369"/>
                    <a:pt x="548651" y="351831"/>
                  </a:cubicBezTo>
                  <a:cubicBezTo>
                    <a:pt x="554345" y="360661"/>
                    <a:pt x="559131" y="370234"/>
                    <a:pt x="564001" y="379642"/>
                  </a:cubicBezTo>
                  <a:cubicBezTo>
                    <a:pt x="573409" y="397963"/>
                    <a:pt x="583147" y="416119"/>
                    <a:pt x="591730" y="434853"/>
                  </a:cubicBezTo>
                  <a:cubicBezTo>
                    <a:pt x="596929" y="446242"/>
                    <a:pt x="599653" y="459033"/>
                    <a:pt x="604604" y="470670"/>
                  </a:cubicBezTo>
                  <a:cubicBezTo>
                    <a:pt x="610134" y="483461"/>
                    <a:pt x="613187" y="496831"/>
                    <a:pt x="613682" y="510613"/>
                  </a:cubicBezTo>
                  <a:cubicBezTo>
                    <a:pt x="614260" y="526953"/>
                    <a:pt x="613187" y="543376"/>
                    <a:pt x="612692" y="559799"/>
                  </a:cubicBezTo>
                  <a:cubicBezTo>
                    <a:pt x="612692" y="560872"/>
                    <a:pt x="611949" y="561945"/>
                    <a:pt x="611702" y="563100"/>
                  </a:cubicBezTo>
                  <a:cubicBezTo>
                    <a:pt x="610381" y="568794"/>
                    <a:pt x="609556" y="574241"/>
                    <a:pt x="614425" y="578780"/>
                  </a:cubicBezTo>
                  <a:cubicBezTo>
                    <a:pt x="617726" y="581834"/>
                    <a:pt x="620284" y="582246"/>
                    <a:pt x="623090" y="578037"/>
                  </a:cubicBezTo>
                  <a:close/>
                  <a:moveTo>
                    <a:pt x="433691" y="157645"/>
                  </a:moveTo>
                  <a:cubicBezTo>
                    <a:pt x="434928" y="153188"/>
                    <a:pt x="436744" y="148814"/>
                    <a:pt x="432535" y="144853"/>
                  </a:cubicBezTo>
                  <a:cubicBezTo>
                    <a:pt x="429564" y="142047"/>
                    <a:pt x="427088" y="138581"/>
                    <a:pt x="424035" y="135775"/>
                  </a:cubicBezTo>
                  <a:cubicBezTo>
                    <a:pt x="415782" y="128265"/>
                    <a:pt x="407282" y="121085"/>
                    <a:pt x="396883" y="117206"/>
                  </a:cubicBezTo>
                  <a:cubicBezTo>
                    <a:pt x="390116" y="114648"/>
                    <a:pt x="383431" y="113575"/>
                    <a:pt x="376169" y="113658"/>
                  </a:cubicBezTo>
                  <a:cubicBezTo>
                    <a:pt x="371465" y="113740"/>
                    <a:pt x="366926" y="111429"/>
                    <a:pt x="363130" y="116216"/>
                  </a:cubicBezTo>
                  <a:cubicBezTo>
                    <a:pt x="362139" y="115226"/>
                    <a:pt x="360324" y="114153"/>
                    <a:pt x="360241" y="113162"/>
                  </a:cubicBezTo>
                  <a:cubicBezTo>
                    <a:pt x="360241" y="111594"/>
                    <a:pt x="361397" y="110026"/>
                    <a:pt x="362222" y="108541"/>
                  </a:cubicBezTo>
                  <a:cubicBezTo>
                    <a:pt x="366101" y="101361"/>
                    <a:pt x="370557" y="94511"/>
                    <a:pt x="373693" y="87001"/>
                  </a:cubicBezTo>
                  <a:cubicBezTo>
                    <a:pt x="375096" y="83618"/>
                    <a:pt x="375427" y="77923"/>
                    <a:pt x="373693" y="75200"/>
                  </a:cubicBezTo>
                  <a:cubicBezTo>
                    <a:pt x="368082" y="66122"/>
                    <a:pt x="352071" y="67607"/>
                    <a:pt x="346377" y="76933"/>
                  </a:cubicBezTo>
                  <a:cubicBezTo>
                    <a:pt x="336556" y="93191"/>
                    <a:pt x="326488" y="109366"/>
                    <a:pt x="316832" y="125789"/>
                  </a:cubicBezTo>
                  <a:cubicBezTo>
                    <a:pt x="314769" y="129255"/>
                    <a:pt x="313366" y="130658"/>
                    <a:pt x="309240" y="129090"/>
                  </a:cubicBezTo>
                  <a:cubicBezTo>
                    <a:pt x="303875" y="127027"/>
                    <a:pt x="298016" y="125129"/>
                    <a:pt x="292486" y="125459"/>
                  </a:cubicBezTo>
                  <a:cubicBezTo>
                    <a:pt x="283243" y="126037"/>
                    <a:pt x="275651" y="121580"/>
                    <a:pt x="267646" y="118279"/>
                  </a:cubicBezTo>
                  <a:cubicBezTo>
                    <a:pt x="263107" y="116381"/>
                    <a:pt x="258651" y="114400"/>
                    <a:pt x="254194" y="112420"/>
                  </a:cubicBezTo>
                  <a:cubicBezTo>
                    <a:pt x="247344" y="109284"/>
                    <a:pt x="240495" y="106065"/>
                    <a:pt x="233645" y="102764"/>
                  </a:cubicBezTo>
                  <a:cubicBezTo>
                    <a:pt x="229106" y="100618"/>
                    <a:pt x="225392" y="101691"/>
                    <a:pt x="222504" y="105487"/>
                  </a:cubicBezTo>
                  <a:cubicBezTo>
                    <a:pt x="220358" y="108376"/>
                    <a:pt x="222504" y="115061"/>
                    <a:pt x="226383" y="118114"/>
                  </a:cubicBezTo>
                  <a:cubicBezTo>
                    <a:pt x="227786" y="119187"/>
                    <a:pt x="229601" y="119765"/>
                    <a:pt x="231252" y="120177"/>
                  </a:cubicBezTo>
                  <a:cubicBezTo>
                    <a:pt x="237936" y="121745"/>
                    <a:pt x="244703" y="122983"/>
                    <a:pt x="251058" y="125707"/>
                  </a:cubicBezTo>
                  <a:cubicBezTo>
                    <a:pt x="253946" y="126944"/>
                    <a:pt x="256753" y="128512"/>
                    <a:pt x="259394" y="130493"/>
                  </a:cubicBezTo>
                  <a:cubicBezTo>
                    <a:pt x="265748" y="135280"/>
                    <a:pt x="272103" y="140149"/>
                    <a:pt x="278457" y="145018"/>
                  </a:cubicBezTo>
                  <a:cubicBezTo>
                    <a:pt x="283079" y="148539"/>
                    <a:pt x="284011" y="152583"/>
                    <a:pt x="281263" y="157149"/>
                  </a:cubicBezTo>
                  <a:cubicBezTo>
                    <a:pt x="275981" y="165732"/>
                    <a:pt x="270700" y="174315"/>
                    <a:pt x="265500" y="182980"/>
                  </a:cubicBezTo>
                  <a:cubicBezTo>
                    <a:pt x="261044" y="190490"/>
                    <a:pt x="256835" y="198083"/>
                    <a:pt x="252544" y="205758"/>
                  </a:cubicBezTo>
                  <a:cubicBezTo>
                    <a:pt x="250068" y="210132"/>
                    <a:pt x="252378" y="213185"/>
                    <a:pt x="255349" y="215496"/>
                  </a:cubicBezTo>
                  <a:cubicBezTo>
                    <a:pt x="258238" y="217807"/>
                    <a:pt x="261044" y="218137"/>
                    <a:pt x="264015" y="214588"/>
                  </a:cubicBezTo>
                  <a:cubicBezTo>
                    <a:pt x="271937" y="205015"/>
                    <a:pt x="279695" y="195112"/>
                    <a:pt x="288691" y="186777"/>
                  </a:cubicBezTo>
                  <a:cubicBezTo>
                    <a:pt x="299832" y="176461"/>
                    <a:pt x="311715" y="166970"/>
                    <a:pt x="325663" y="160946"/>
                  </a:cubicBezTo>
                  <a:cubicBezTo>
                    <a:pt x="329376" y="159295"/>
                    <a:pt x="330119" y="160616"/>
                    <a:pt x="330614" y="164164"/>
                  </a:cubicBezTo>
                  <a:cubicBezTo>
                    <a:pt x="332182" y="174398"/>
                    <a:pt x="333337" y="184796"/>
                    <a:pt x="335813" y="194782"/>
                  </a:cubicBezTo>
                  <a:cubicBezTo>
                    <a:pt x="340187" y="212443"/>
                    <a:pt x="347532" y="228865"/>
                    <a:pt x="355785" y="244793"/>
                  </a:cubicBezTo>
                  <a:cubicBezTo>
                    <a:pt x="359086" y="251148"/>
                    <a:pt x="367669" y="252798"/>
                    <a:pt x="370640" y="247434"/>
                  </a:cubicBezTo>
                  <a:cubicBezTo>
                    <a:pt x="372291" y="244463"/>
                    <a:pt x="373363" y="240007"/>
                    <a:pt x="372703" y="236705"/>
                  </a:cubicBezTo>
                  <a:cubicBezTo>
                    <a:pt x="370475" y="225234"/>
                    <a:pt x="368659" y="213185"/>
                    <a:pt x="364038" y="202787"/>
                  </a:cubicBezTo>
                  <a:cubicBezTo>
                    <a:pt x="360324" y="194534"/>
                    <a:pt x="357353" y="186281"/>
                    <a:pt x="354877" y="177203"/>
                  </a:cubicBezTo>
                  <a:cubicBezTo>
                    <a:pt x="352319" y="171096"/>
                    <a:pt x="350008" y="165320"/>
                    <a:pt x="347697" y="159460"/>
                  </a:cubicBezTo>
                  <a:cubicBezTo>
                    <a:pt x="347037" y="157727"/>
                    <a:pt x="346294" y="156077"/>
                    <a:pt x="345552" y="154343"/>
                  </a:cubicBezTo>
                  <a:cubicBezTo>
                    <a:pt x="347202" y="153766"/>
                    <a:pt x="348935" y="152610"/>
                    <a:pt x="350586" y="152775"/>
                  </a:cubicBezTo>
                  <a:cubicBezTo>
                    <a:pt x="357353" y="153353"/>
                    <a:pt x="364038" y="154426"/>
                    <a:pt x="370805" y="155086"/>
                  </a:cubicBezTo>
                  <a:cubicBezTo>
                    <a:pt x="380956" y="156077"/>
                    <a:pt x="391106" y="156572"/>
                    <a:pt x="401258" y="157645"/>
                  </a:cubicBezTo>
                  <a:cubicBezTo>
                    <a:pt x="409180" y="158552"/>
                    <a:pt x="417020" y="160368"/>
                    <a:pt x="425025" y="161111"/>
                  </a:cubicBezTo>
                  <a:cubicBezTo>
                    <a:pt x="428079" y="161441"/>
                    <a:pt x="432287" y="163339"/>
                    <a:pt x="433855" y="157645"/>
                  </a:cubicBezTo>
                  <a:close/>
                  <a:moveTo>
                    <a:pt x="236533" y="245783"/>
                  </a:moveTo>
                  <a:cubicBezTo>
                    <a:pt x="236946" y="245123"/>
                    <a:pt x="235048" y="241244"/>
                    <a:pt x="233563" y="240749"/>
                  </a:cubicBezTo>
                  <a:cubicBezTo>
                    <a:pt x="231252" y="239924"/>
                    <a:pt x="228281" y="240007"/>
                    <a:pt x="225970" y="240914"/>
                  </a:cubicBezTo>
                  <a:cubicBezTo>
                    <a:pt x="217800" y="243968"/>
                    <a:pt x="210042" y="248342"/>
                    <a:pt x="201707" y="250653"/>
                  </a:cubicBezTo>
                  <a:cubicBezTo>
                    <a:pt x="192464" y="253211"/>
                    <a:pt x="182808" y="254119"/>
                    <a:pt x="173317" y="255769"/>
                  </a:cubicBezTo>
                  <a:cubicBezTo>
                    <a:pt x="169109" y="256512"/>
                    <a:pt x="164405" y="258988"/>
                    <a:pt x="160691" y="257832"/>
                  </a:cubicBezTo>
                  <a:cubicBezTo>
                    <a:pt x="152026" y="255192"/>
                    <a:pt x="146909" y="258823"/>
                    <a:pt x="143030" y="266415"/>
                  </a:cubicBezTo>
                  <a:cubicBezTo>
                    <a:pt x="136180" y="279867"/>
                    <a:pt x="129661" y="293484"/>
                    <a:pt x="122811" y="306936"/>
                  </a:cubicBezTo>
                  <a:cubicBezTo>
                    <a:pt x="118025" y="316262"/>
                    <a:pt x="112413" y="325009"/>
                    <a:pt x="108039" y="334500"/>
                  </a:cubicBezTo>
                  <a:cubicBezTo>
                    <a:pt x="102427" y="346797"/>
                    <a:pt x="97393" y="359506"/>
                    <a:pt x="92606" y="372297"/>
                  </a:cubicBezTo>
                  <a:cubicBezTo>
                    <a:pt x="85756" y="390536"/>
                    <a:pt x="79319" y="408939"/>
                    <a:pt x="72469" y="427591"/>
                  </a:cubicBezTo>
                  <a:cubicBezTo>
                    <a:pt x="71231" y="432212"/>
                    <a:pt x="70572" y="436669"/>
                    <a:pt x="69333" y="440877"/>
                  </a:cubicBezTo>
                  <a:cubicBezTo>
                    <a:pt x="61246" y="467616"/>
                    <a:pt x="52663" y="494272"/>
                    <a:pt x="44988" y="521176"/>
                  </a:cubicBezTo>
                  <a:cubicBezTo>
                    <a:pt x="42265" y="530667"/>
                    <a:pt x="41439" y="540818"/>
                    <a:pt x="40532" y="550804"/>
                  </a:cubicBezTo>
                  <a:cubicBezTo>
                    <a:pt x="40284" y="553197"/>
                    <a:pt x="43007" y="556415"/>
                    <a:pt x="45153" y="558231"/>
                  </a:cubicBezTo>
                  <a:cubicBezTo>
                    <a:pt x="45978" y="558891"/>
                    <a:pt x="50022" y="557076"/>
                    <a:pt x="50682" y="555425"/>
                  </a:cubicBezTo>
                  <a:cubicBezTo>
                    <a:pt x="52993" y="549648"/>
                    <a:pt x="55552" y="543541"/>
                    <a:pt x="56047" y="537434"/>
                  </a:cubicBezTo>
                  <a:cubicBezTo>
                    <a:pt x="57367" y="521754"/>
                    <a:pt x="60668" y="506569"/>
                    <a:pt x="65124" y="491714"/>
                  </a:cubicBezTo>
                  <a:cubicBezTo>
                    <a:pt x="68508" y="480490"/>
                    <a:pt x="72635" y="469432"/>
                    <a:pt x="77256" y="458703"/>
                  </a:cubicBezTo>
                  <a:cubicBezTo>
                    <a:pt x="81135" y="449708"/>
                    <a:pt x="83776" y="440217"/>
                    <a:pt x="88892" y="431552"/>
                  </a:cubicBezTo>
                  <a:cubicBezTo>
                    <a:pt x="99456" y="413809"/>
                    <a:pt x="108451" y="394910"/>
                    <a:pt x="117942" y="376341"/>
                  </a:cubicBezTo>
                  <a:cubicBezTo>
                    <a:pt x="123306" y="365943"/>
                    <a:pt x="128423" y="355379"/>
                    <a:pt x="133622" y="344898"/>
                  </a:cubicBezTo>
                  <a:cubicBezTo>
                    <a:pt x="137501" y="337141"/>
                    <a:pt x="141132" y="329136"/>
                    <a:pt x="145506" y="321708"/>
                  </a:cubicBezTo>
                  <a:cubicBezTo>
                    <a:pt x="148477" y="316674"/>
                    <a:pt x="152851" y="312630"/>
                    <a:pt x="156152" y="307844"/>
                  </a:cubicBezTo>
                  <a:cubicBezTo>
                    <a:pt x="157967" y="305285"/>
                    <a:pt x="160856" y="302397"/>
                    <a:pt x="157885" y="298518"/>
                  </a:cubicBezTo>
                  <a:cubicBezTo>
                    <a:pt x="154501" y="294062"/>
                    <a:pt x="148229" y="295052"/>
                    <a:pt x="145671" y="300747"/>
                  </a:cubicBezTo>
                  <a:cubicBezTo>
                    <a:pt x="142700" y="307514"/>
                    <a:pt x="140224" y="314446"/>
                    <a:pt x="137336" y="321213"/>
                  </a:cubicBezTo>
                  <a:cubicBezTo>
                    <a:pt x="134035" y="329053"/>
                    <a:pt x="130899" y="336976"/>
                    <a:pt x="127020" y="344486"/>
                  </a:cubicBezTo>
                  <a:cubicBezTo>
                    <a:pt x="118932" y="360083"/>
                    <a:pt x="110267" y="375434"/>
                    <a:pt x="102014" y="391031"/>
                  </a:cubicBezTo>
                  <a:cubicBezTo>
                    <a:pt x="94669" y="404896"/>
                    <a:pt x="87489" y="418843"/>
                    <a:pt x="80310" y="432790"/>
                  </a:cubicBezTo>
                  <a:cubicBezTo>
                    <a:pt x="79732" y="433780"/>
                    <a:pt x="78989" y="434688"/>
                    <a:pt x="78329" y="435596"/>
                  </a:cubicBezTo>
                  <a:cubicBezTo>
                    <a:pt x="78329" y="434193"/>
                    <a:pt x="77834" y="432625"/>
                    <a:pt x="78329" y="431469"/>
                  </a:cubicBezTo>
                  <a:cubicBezTo>
                    <a:pt x="81300" y="422639"/>
                    <a:pt x="84271" y="413891"/>
                    <a:pt x="87572" y="405226"/>
                  </a:cubicBezTo>
                  <a:cubicBezTo>
                    <a:pt x="92276" y="392847"/>
                    <a:pt x="96980" y="380468"/>
                    <a:pt x="102179" y="368336"/>
                  </a:cubicBezTo>
                  <a:cubicBezTo>
                    <a:pt x="105975" y="359423"/>
                    <a:pt x="110350" y="350840"/>
                    <a:pt x="114641" y="342258"/>
                  </a:cubicBezTo>
                  <a:cubicBezTo>
                    <a:pt x="117199" y="337141"/>
                    <a:pt x="120005" y="332272"/>
                    <a:pt x="122646" y="327238"/>
                  </a:cubicBezTo>
                  <a:cubicBezTo>
                    <a:pt x="125534" y="321708"/>
                    <a:pt x="128093" y="316014"/>
                    <a:pt x="131229" y="310567"/>
                  </a:cubicBezTo>
                  <a:cubicBezTo>
                    <a:pt x="134612" y="304625"/>
                    <a:pt x="138491" y="298931"/>
                    <a:pt x="142122" y="293071"/>
                  </a:cubicBezTo>
                  <a:cubicBezTo>
                    <a:pt x="147322" y="284654"/>
                    <a:pt x="152521" y="276071"/>
                    <a:pt x="161516" y="271945"/>
                  </a:cubicBezTo>
                  <a:cubicBezTo>
                    <a:pt x="170924" y="267653"/>
                    <a:pt x="180910" y="265590"/>
                    <a:pt x="191143" y="264022"/>
                  </a:cubicBezTo>
                  <a:cubicBezTo>
                    <a:pt x="203935" y="262124"/>
                    <a:pt x="216562" y="258163"/>
                    <a:pt x="229023" y="254119"/>
                  </a:cubicBezTo>
                  <a:cubicBezTo>
                    <a:pt x="232159" y="253128"/>
                    <a:pt x="234635" y="248919"/>
                    <a:pt x="236781" y="245783"/>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6" name="フリーフォーム: 図形 45">
              <a:extLst>
                <a:ext uri="{FF2B5EF4-FFF2-40B4-BE49-F238E27FC236}">
                  <a16:creationId xmlns:a16="http://schemas.microsoft.com/office/drawing/2014/main" id="{9CB3048A-AD2B-0C6F-0159-82FF4328C66B}"/>
                </a:ext>
              </a:extLst>
            </p:cNvPr>
            <p:cNvSpPr/>
            <p:nvPr/>
          </p:nvSpPr>
          <p:spPr>
            <a:xfrm>
              <a:off x="8403601" y="1209186"/>
              <a:ext cx="21482" cy="53474"/>
            </a:xfrm>
            <a:custGeom>
              <a:avLst/>
              <a:gdLst>
                <a:gd name="connsiteX0" fmla="*/ 19166 w 21482"/>
                <a:gd name="connsiteY0" fmla="*/ 10729 h 53474"/>
                <a:gd name="connsiteX1" fmla="*/ 21477 w 21482"/>
                <a:gd name="connsiteY1" fmla="*/ 35982 h 53474"/>
                <a:gd name="connsiteX2" fmla="*/ 17516 w 21482"/>
                <a:gd name="connsiteY2" fmla="*/ 50919 h 53474"/>
                <a:gd name="connsiteX3" fmla="*/ 12482 w 21482"/>
                <a:gd name="connsiteY3" fmla="*/ 50919 h 53474"/>
                <a:gd name="connsiteX4" fmla="*/ 1093 w 21482"/>
                <a:gd name="connsiteY4" fmla="*/ 29297 h 53474"/>
                <a:gd name="connsiteX5" fmla="*/ 20 w 21482"/>
                <a:gd name="connsiteY5" fmla="*/ 27316 h 53474"/>
                <a:gd name="connsiteX6" fmla="*/ 8190 w 21482"/>
                <a:gd name="connsiteY6" fmla="*/ 1816 h 53474"/>
                <a:gd name="connsiteX7" fmla="*/ 11986 w 21482"/>
                <a:gd name="connsiteY7" fmla="*/ 0 h 53474"/>
                <a:gd name="connsiteX8" fmla="*/ 19166 w 21482"/>
                <a:gd name="connsiteY8" fmla="*/ 10811 h 53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482" h="53474">
                  <a:moveTo>
                    <a:pt x="19166" y="10729"/>
                  </a:moveTo>
                  <a:cubicBezTo>
                    <a:pt x="20734" y="18981"/>
                    <a:pt x="21559" y="27564"/>
                    <a:pt x="21477" y="35982"/>
                  </a:cubicBezTo>
                  <a:cubicBezTo>
                    <a:pt x="21477" y="41016"/>
                    <a:pt x="19414" y="46133"/>
                    <a:pt x="17516" y="50919"/>
                  </a:cubicBezTo>
                  <a:cubicBezTo>
                    <a:pt x="16608" y="53312"/>
                    <a:pt x="14545" y="55211"/>
                    <a:pt x="12482" y="50919"/>
                  </a:cubicBezTo>
                  <a:cubicBezTo>
                    <a:pt x="8933" y="43574"/>
                    <a:pt x="4971" y="36477"/>
                    <a:pt x="1093" y="29297"/>
                  </a:cubicBezTo>
                  <a:cubicBezTo>
                    <a:pt x="763" y="28637"/>
                    <a:pt x="-145" y="27812"/>
                    <a:pt x="20" y="27316"/>
                  </a:cubicBezTo>
                  <a:cubicBezTo>
                    <a:pt x="2661" y="18734"/>
                    <a:pt x="5219" y="10233"/>
                    <a:pt x="8190" y="1816"/>
                  </a:cubicBezTo>
                  <a:cubicBezTo>
                    <a:pt x="8520" y="825"/>
                    <a:pt x="10666" y="578"/>
                    <a:pt x="11986" y="0"/>
                  </a:cubicBezTo>
                  <a:cubicBezTo>
                    <a:pt x="15205" y="3549"/>
                    <a:pt x="18506" y="6932"/>
                    <a:pt x="19166" y="10811"/>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7" name="フリーフォーム: 図形 46">
              <a:extLst>
                <a:ext uri="{FF2B5EF4-FFF2-40B4-BE49-F238E27FC236}">
                  <a16:creationId xmlns:a16="http://schemas.microsoft.com/office/drawing/2014/main" id="{F0DB36DE-DE91-8254-9EE9-4FAF8D43CD7C}"/>
                </a:ext>
              </a:extLst>
            </p:cNvPr>
            <p:cNvSpPr/>
            <p:nvPr/>
          </p:nvSpPr>
          <p:spPr>
            <a:xfrm>
              <a:off x="8079365" y="419014"/>
              <a:ext cx="341794" cy="416819"/>
            </a:xfrm>
            <a:custGeom>
              <a:avLst/>
              <a:gdLst>
                <a:gd name="connsiteX0" fmla="*/ 341257 w 341794"/>
                <a:gd name="connsiteY0" fmla="*/ 295175 h 416819"/>
                <a:gd name="connsiteX1" fmla="*/ 341257 w 341794"/>
                <a:gd name="connsiteY1" fmla="*/ 313166 h 416819"/>
                <a:gd name="connsiteX2" fmla="*/ 322523 w 341794"/>
                <a:gd name="connsiteY2" fmla="*/ 360289 h 416819"/>
                <a:gd name="connsiteX3" fmla="*/ 315014 w 341794"/>
                <a:gd name="connsiteY3" fmla="*/ 373245 h 416819"/>
                <a:gd name="connsiteX4" fmla="*/ 303130 w 341794"/>
                <a:gd name="connsiteY4" fmla="*/ 386532 h 416819"/>
                <a:gd name="connsiteX5" fmla="*/ 266075 w 341794"/>
                <a:gd name="connsiteY5" fmla="*/ 415169 h 416819"/>
                <a:gd name="connsiteX6" fmla="*/ 262196 w 341794"/>
                <a:gd name="connsiteY6" fmla="*/ 416820 h 416819"/>
                <a:gd name="connsiteX7" fmla="*/ 260051 w 341794"/>
                <a:gd name="connsiteY7" fmla="*/ 406339 h 416819"/>
                <a:gd name="connsiteX8" fmla="*/ 262691 w 341794"/>
                <a:gd name="connsiteY8" fmla="*/ 405431 h 416819"/>
                <a:gd name="connsiteX9" fmla="*/ 281342 w 341794"/>
                <a:gd name="connsiteY9" fmla="*/ 391401 h 416819"/>
                <a:gd name="connsiteX10" fmla="*/ 317242 w 341794"/>
                <a:gd name="connsiteY10" fmla="*/ 345681 h 416819"/>
                <a:gd name="connsiteX11" fmla="*/ 328795 w 341794"/>
                <a:gd name="connsiteY11" fmla="*/ 301777 h 416819"/>
                <a:gd name="connsiteX12" fmla="*/ 326402 w 341794"/>
                <a:gd name="connsiteY12" fmla="*/ 280485 h 416819"/>
                <a:gd name="connsiteX13" fmla="*/ 323018 w 341794"/>
                <a:gd name="connsiteY13" fmla="*/ 271489 h 416819"/>
                <a:gd name="connsiteX14" fmla="*/ 296775 w 341794"/>
                <a:gd name="connsiteY14" fmla="*/ 259853 h 416819"/>
                <a:gd name="connsiteX15" fmla="*/ 282993 w 341794"/>
                <a:gd name="connsiteY15" fmla="*/ 273140 h 416819"/>
                <a:gd name="connsiteX16" fmla="*/ 280765 w 341794"/>
                <a:gd name="connsiteY16" fmla="*/ 278174 h 416819"/>
                <a:gd name="connsiteX17" fmla="*/ 271357 w 341794"/>
                <a:gd name="connsiteY17" fmla="*/ 282796 h 416819"/>
                <a:gd name="connsiteX18" fmla="*/ 260546 w 341794"/>
                <a:gd name="connsiteY18" fmla="*/ 279495 h 416819"/>
                <a:gd name="connsiteX19" fmla="*/ 256089 w 341794"/>
                <a:gd name="connsiteY19" fmla="*/ 270087 h 416819"/>
                <a:gd name="connsiteX20" fmla="*/ 262939 w 341794"/>
                <a:gd name="connsiteY20" fmla="*/ 261339 h 416819"/>
                <a:gd name="connsiteX21" fmla="*/ 265992 w 341794"/>
                <a:gd name="connsiteY21" fmla="*/ 259110 h 416819"/>
                <a:gd name="connsiteX22" fmla="*/ 262361 w 341794"/>
                <a:gd name="connsiteY22" fmla="*/ 256552 h 416819"/>
                <a:gd name="connsiteX23" fmla="*/ 257410 w 341794"/>
                <a:gd name="connsiteY23" fmla="*/ 256057 h 416819"/>
                <a:gd name="connsiteX24" fmla="*/ 237108 w 341794"/>
                <a:gd name="connsiteY24" fmla="*/ 259853 h 416819"/>
                <a:gd name="connsiteX25" fmla="*/ 224977 w 341794"/>
                <a:gd name="connsiteY25" fmla="*/ 274213 h 416819"/>
                <a:gd name="connsiteX26" fmla="*/ 225141 w 341794"/>
                <a:gd name="connsiteY26" fmla="*/ 317870 h 416819"/>
                <a:gd name="connsiteX27" fmla="*/ 221675 w 341794"/>
                <a:gd name="connsiteY27" fmla="*/ 329754 h 416819"/>
                <a:gd name="connsiteX28" fmla="*/ 219282 w 341794"/>
                <a:gd name="connsiteY28" fmla="*/ 332394 h 416819"/>
                <a:gd name="connsiteX29" fmla="*/ 205417 w 341794"/>
                <a:gd name="connsiteY29" fmla="*/ 339162 h 416819"/>
                <a:gd name="connsiteX30" fmla="*/ 189242 w 341794"/>
                <a:gd name="connsiteY30" fmla="*/ 339492 h 416819"/>
                <a:gd name="connsiteX31" fmla="*/ 149299 w 341794"/>
                <a:gd name="connsiteY31" fmla="*/ 345434 h 416819"/>
                <a:gd name="connsiteX32" fmla="*/ 111749 w 341794"/>
                <a:gd name="connsiteY32" fmla="*/ 350385 h 416819"/>
                <a:gd name="connsiteX33" fmla="*/ 97967 w 341794"/>
                <a:gd name="connsiteY33" fmla="*/ 339327 h 416819"/>
                <a:gd name="connsiteX34" fmla="*/ 96812 w 341794"/>
                <a:gd name="connsiteY34" fmla="*/ 333632 h 416819"/>
                <a:gd name="connsiteX35" fmla="*/ 94583 w 341794"/>
                <a:gd name="connsiteY35" fmla="*/ 304583 h 416819"/>
                <a:gd name="connsiteX36" fmla="*/ 93263 w 341794"/>
                <a:gd name="connsiteY36" fmla="*/ 299136 h 416819"/>
                <a:gd name="connsiteX37" fmla="*/ 88394 w 341794"/>
                <a:gd name="connsiteY37" fmla="*/ 299549 h 416819"/>
                <a:gd name="connsiteX38" fmla="*/ 83772 w 341794"/>
                <a:gd name="connsiteY38" fmla="*/ 300704 h 416819"/>
                <a:gd name="connsiteX39" fmla="*/ 58272 w 341794"/>
                <a:gd name="connsiteY39" fmla="*/ 299384 h 416819"/>
                <a:gd name="connsiteX40" fmla="*/ 57282 w 341794"/>
                <a:gd name="connsiteY40" fmla="*/ 299384 h 416819"/>
                <a:gd name="connsiteX41" fmla="*/ 56951 w 341794"/>
                <a:gd name="connsiteY41" fmla="*/ 288325 h 416819"/>
                <a:gd name="connsiteX42" fmla="*/ 61738 w 341794"/>
                <a:gd name="connsiteY42" fmla="*/ 287335 h 416819"/>
                <a:gd name="connsiteX43" fmla="*/ 65617 w 341794"/>
                <a:gd name="connsiteY43" fmla="*/ 284776 h 416819"/>
                <a:gd name="connsiteX44" fmla="*/ 60335 w 341794"/>
                <a:gd name="connsiteY44" fmla="*/ 282301 h 416819"/>
                <a:gd name="connsiteX45" fmla="*/ 49937 w 341794"/>
                <a:gd name="connsiteY45" fmla="*/ 283291 h 416819"/>
                <a:gd name="connsiteX46" fmla="*/ 31533 w 341794"/>
                <a:gd name="connsiteY46" fmla="*/ 282218 h 416819"/>
                <a:gd name="connsiteX47" fmla="*/ 6857 w 341794"/>
                <a:gd name="connsiteY47" fmla="*/ 283208 h 416819"/>
                <a:gd name="connsiteX48" fmla="*/ 8 w 341794"/>
                <a:gd name="connsiteY48" fmla="*/ 274791 h 416819"/>
                <a:gd name="connsiteX49" fmla="*/ 4877 w 341794"/>
                <a:gd name="connsiteY49" fmla="*/ 267528 h 416819"/>
                <a:gd name="connsiteX50" fmla="*/ 16761 w 341794"/>
                <a:gd name="connsiteY50" fmla="*/ 267281 h 416819"/>
                <a:gd name="connsiteX51" fmla="*/ 63966 w 341794"/>
                <a:gd name="connsiteY51" fmla="*/ 272067 h 416819"/>
                <a:gd name="connsiteX52" fmla="*/ 74942 w 341794"/>
                <a:gd name="connsiteY52" fmla="*/ 270994 h 416819"/>
                <a:gd name="connsiteX53" fmla="*/ 88724 w 341794"/>
                <a:gd name="connsiteY53" fmla="*/ 271985 h 416819"/>
                <a:gd name="connsiteX54" fmla="*/ 92768 w 341794"/>
                <a:gd name="connsiteY54" fmla="*/ 265713 h 416819"/>
                <a:gd name="connsiteX55" fmla="*/ 91117 w 341794"/>
                <a:gd name="connsiteY55" fmla="*/ 254076 h 416819"/>
                <a:gd name="connsiteX56" fmla="*/ 88807 w 341794"/>
                <a:gd name="connsiteY56" fmla="*/ 232124 h 416819"/>
                <a:gd name="connsiteX57" fmla="*/ 100031 w 341794"/>
                <a:gd name="connsiteY57" fmla="*/ 217434 h 416819"/>
                <a:gd name="connsiteX58" fmla="*/ 122395 w 341794"/>
                <a:gd name="connsiteY58" fmla="*/ 218672 h 416819"/>
                <a:gd name="connsiteX59" fmla="*/ 153920 w 341794"/>
                <a:gd name="connsiteY59" fmla="*/ 217517 h 416819"/>
                <a:gd name="connsiteX60" fmla="*/ 185528 w 341794"/>
                <a:gd name="connsiteY60" fmla="*/ 217517 h 416819"/>
                <a:gd name="connsiteX61" fmla="*/ 205583 w 341794"/>
                <a:gd name="connsiteY61" fmla="*/ 218672 h 416819"/>
                <a:gd name="connsiteX62" fmla="*/ 220768 w 341794"/>
                <a:gd name="connsiteY62" fmla="*/ 218837 h 416819"/>
                <a:gd name="connsiteX63" fmla="*/ 222336 w 341794"/>
                <a:gd name="connsiteY63" fmla="*/ 219002 h 416819"/>
                <a:gd name="connsiteX64" fmla="*/ 227865 w 341794"/>
                <a:gd name="connsiteY64" fmla="*/ 223129 h 416819"/>
                <a:gd name="connsiteX65" fmla="*/ 227948 w 341794"/>
                <a:gd name="connsiteY65" fmla="*/ 232537 h 416819"/>
                <a:gd name="connsiteX66" fmla="*/ 229845 w 341794"/>
                <a:gd name="connsiteY66" fmla="*/ 236250 h 416819"/>
                <a:gd name="connsiteX67" fmla="*/ 263599 w 341794"/>
                <a:gd name="connsiteY67" fmla="*/ 237323 h 416819"/>
                <a:gd name="connsiteX68" fmla="*/ 267065 w 341794"/>
                <a:gd name="connsiteY68" fmla="*/ 231629 h 416819"/>
                <a:gd name="connsiteX69" fmla="*/ 257079 w 341794"/>
                <a:gd name="connsiteY69" fmla="*/ 200104 h 416819"/>
                <a:gd name="connsiteX70" fmla="*/ 254191 w 341794"/>
                <a:gd name="connsiteY70" fmla="*/ 192098 h 416819"/>
                <a:gd name="connsiteX71" fmla="*/ 241317 w 341794"/>
                <a:gd name="connsiteY71" fmla="*/ 168083 h 416819"/>
                <a:gd name="connsiteX72" fmla="*/ 232734 w 341794"/>
                <a:gd name="connsiteY72" fmla="*/ 153971 h 416819"/>
                <a:gd name="connsiteX73" fmla="*/ 222418 w 341794"/>
                <a:gd name="connsiteY73" fmla="*/ 154879 h 416819"/>
                <a:gd name="connsiteX74" fmla="*/ 221345 w 341794"/>
                <a:gd name="connsiteY74" fmla="*/ 165525 h 416819"/>
                <a:gd name="connsiteX75" fmla="*/ 226297 w 341794"/>
                <a:gd name="connsiteY75" fmla="*/ 189292 h 416819"/>
                <a:gd name="connsiteX76" fmla="*/ 224151 w 341794"/>
                <a:gd name="connsiteY76" fmla="*/ 199443 h 416819"/>
                <a:gd name="connsiteX77" fmla="*/ 221345 w 341794"/>
                <a:gd name="connsiteY77" fmla="*/ 200599 h 416819"/>
                <a:gd name="connsiteX78" fmla="*/ 215403 w 341794"/>
                <a:gd name="connsiteY78" fmla="*/ 197298 h 416819"/>
                <a:gd name="connsiteX79" fmla="*/ 207480 w 341794"/>
                <a:gd name="connsiteY79" fmla="*/ 192924 h 416819"/>
                <a:gd name="connsiteX80" fmla="*/ 187757 w 341794"/>
                <a:gd name="connsiteY80" fmla="*/ 189127 h 416819"/>
                <a:gd name="connsiteX81" fmla="*/ 135105 w 341794"/>
                <a:gd name="connsiteY81" fmla="*/ 180545 h 416819"/>
                <a:gd name="connsiteX82" fmla="*/ 97224 w 341794"/>
                <a:gd name="connsiteY82" fmla="*/ 177904 h 416819"/>
                <a:gd name="connsiteX83" fmla="*/ 88972 w 341794"/>
                <a:gd name="connsiteY83" fmla="*/ 167588 h 416819"/>
                <a:gd name="connsiteX84" fmla="*/ 94749 w 341794"/>
                <a:gd name="connsiteY84" fmla="*/ 159170 h 416819"/>
                <a:gd name="connsiteX85" fmla="*/ 125531 w 341794"/>
                <a:gd name="connsiteY85" fmla="*/ 152981 h 416819"/>
                <a:gd name="connsiteX86" fmla="*/ 128667 w 341794"/>
                <a:gd name="connsiteY86" fmla="*/ 151082 h 416819"/>
                <a:gd name="connsiteX87" fmla="*/ 125779 w 341794"/>
                <a:gd name="connsiteY87" fmla="*/ 148194 h 416819"/>
                <a:gd name="connsiteX88" fmla="*/ 121240 w 341794"/>
                <a:gd name="connsiteY88" fmla="*/ 148111 h 416819"/>
                <a:gd name="connsiteX89" fmla="*/ 84928 w 341794"/>
                <a:gd name="connsiteY89" fmla="*/ 149597 h 416819"/>
                <a:gd name="connsiteX90" fmla="*/ 47130 w 341794"/>
                <a:gd name="connsiteY90" fmla="*/ 148111 h 416819"/>
                <a:gd name="connsiteX91" fmla="*/ 36072 w 341794"/>
                <a:gd name="connsiteY91" fmla="*/ 158592 h 416819"/>
                <a:gd name="connsiteX92" fmla="*/ 30460 w 341794"/>
                <a:gd name="connsiteY92" fmla="*/ 164204 h 416819"/>
                <a:gd name="connsiteX93" fmla="*/ 25756 w 341794"/>
                <a:gd name="connsiteY93" fmla="*/ 158097 h 416819"/>
                <a:gd name="connsiteX94" fmla="*/ 25096 w 341794"/>
                <a:gd name="connsiteY94" fmla="*/ 152816 h 416819"/>
                <a:gd name="connsiteX95" fmla="*/ 20144 w 341794"/>
                <a:gd name="connsiteY95" fmla="*/ 118402 h 416819"/>
                <a:gd name="connsiteX96" fmla="*/ 17008 w 341794"/>
                <a:gd name="connsiteY96" fmla="*/ 95542 h 416819"/>
                <a:gd name="connsiteX97" fmla="*/ 12056 w 341794"/>
                <a:gd name="connsiteY97" fmla="*/ 63109 h 416819"/>
                <a:gd name="connsiteX98" fmla="*/ 19401 w 341794"/>
                <a:gd name="connsiteY98" fmla="*/ 61045 h 416819"/>
                <a:gd name="connsiteX99" fmla="*/ 20309 w 341794"/>
                <a:gd name="connsiteY99" fmla="*/ 65997 h 416819"/>
                <a:gd name="connsiteX100" fmla="*/ 28397 w 341794"/>
                <a:gd name="connsiteY100" fmla="*/ 119805 h 416819"/>
                <a:gd name="connsiteX101" fmla="*/ 36237 w 341794"/>
                <a:gd name="connsiteY101" fmla="*/ 131771 h 416819"/>
                <a:gd name="connsiteX102" fmla="*/ 73539 w 341794"/>
                <a:gd name="connsiteY102" fmla="*/ 134412 h 416819"/>
                <a:gd name="connsiteX103" fmla="*/ 87239 w 341794"/>
                <a:gd name="connsiteY103" fmla="*/ 135897 h 416819"/>
                <a:gd name="connsiteX104" fmla="*/ 93428 w 341794"/>
                <a:gd name="connsiteY104" fmla="*/ 136145 h 416819"/>
                <a:gd name="connsiteX105" fmla="*/ 93346 w 341794"/>
                <a:gd name="connsiteY105" fmla="*/ 128965 h 416819"/>
                <a:gd name="connsiteX106" fmla="*/ 84350 w 341794"/>
                <a:gd name="connsiteY106" fmla="*/ 90177 h 416819"/>
                <a:gd name="connsiteX107" fmla="*/ 77170 w 341794"/>
                <a:gd name="connsiteY107" fmla="*/ 36782 h 416819"/>
                <a:gd name="connsiteX108" fmla="*/ 72136 w 341794"/>
                <a:gd name="connsiteY108" fmla="*/ 24403 h 416819"/>
                <a:gd name="connsiteX109" fmla="*/ 68093 w 341794"/>
                <a:gd name="connsiteY109" fmla="*/ 13592 h 416819"/>
                <a:gd name="connsiteX110" fmla="*/ 67680 w 341794"/>
                <a:gd name="connsiteY110" fmla="*/ 8888 h 416819"/>
                <a:gd name="connsiteX111" fmla="*/ 69330 w 341794"/>
                <a:gd name="connsiteY111" fmla="*/ 2204 h 416819"/>
                <a:gd name="connsiteX112" fmla="*/ 83030 w 341794"/>
                <a:gd name="connsiteY112" fmla="*/ 6247 h 416819"/>
                <a:gd name="connsiteX113" fmla="*/ 86579 w 341794"/>
                <a:gd name="connsiteY113" fmla="*/ 27044 h 416819"/>
                <a:gd name="connsiteX114" fmla="*/ 91117 w 341794"/>
                <a:gd name="connsiteY114" fmla="*/ 73424 h 416819"/>
                <a:gd name="connsiteX115" fmla="*/ 95822 w 341794"/>
                <a:gd name="connsiteY115" fmla="*/ 102391 h 416819"/>
                <a:gd name="connsiteX116" fmla="*/ 106220 w 341794"/>
                <a:gd name="connsiteY116" fmla="*/ 133752 h 416819"/>
                <a:gd name="connsiteX117" fmla="*/ 110676 w 341794"/>
                <a:gd name="connsiteY117" fmla="*/ 136640 h 416819"/>
                <a:gd name="connsiteX118" fmla="*/ 142697 w 341794"/>
                <a:gd name="connsiteY118" fmla="*/ 136640 h 416819"/>
                <a:gd name="connsiteX119" fmla="*/ 149464 w 341794"/>
                <a:gd name="connsiteY119" fmla="*/ 128553 h 416819"/>
                <a:gd name="connsiteX120" fmla="*/ 146411 w 341794"/>
                <a:gd name="connsiteY120" fmla="*/ 108168 h 416819"/>
                <a:gd name="connsiteX121" fmla="*/ 141459 w 341794"/>
                <a:gd name="connsiteY121" fmla="*/ 82172 h 416819"/>
                <a:gd name="connsiteX122" fmla="*/ 149959 w 341794"/>
                <a:gd name="connsiteY122" fmla="*/ 80274 h 416819"/>
                <a:gd name="connsiteX123" fmla="*/ 154003 w 341794"/>
                <a:gd name="connsiteY123" fmla="*/ 100163 h 416819"/>
                <a:gd name="connsiteX124" fmla="*/ 159532 w 341794"/>
                <a:gd name="connsiteY124" fmla="*/ 131193 h 416819"/>
                <a:gd name="connsiteX125" fmla="*/ 164072 w 341794"/>
                <a:gd name="connsiteY125" fmla="*/ 135650 h 416819"/>
                <a:gd name="connsiteX126" fmla="*/ 179009 w 341794"/>
                <a:gd name="connsiteY126" fmla="*/ 136805 h 416819"/>
                <a:gd name="connsiteX127" fmla="*/ 186519 w 341794"/>
                <a:gd name="connsiteY127" fmla="*/ 137878 h 416819"/>
                <a:gd name="connsiteX128" fmla="*/ 211194 w 341794"/>
                <a:gd name="connsiteY128" fmla="*/ 132349 h 416819"/>
                <a:gd name="connsiteX129" fmla="*/ 224894 w 341794"/>
                <a:gd name="connsiteY129" fmla="*/ 134329 h 416819"/>
                <a:gd name="connsiteX130" fmla="*/ 240244 w 341794"/>
                <a:gd name="connsiteY130" fmla="*/ 136888 h 416819"/>
                <a:gd name="connsiteX131" fmla="*/ 251138 w 341794"/>
                <a:gd name="connsiteY131" fmla="*/ 146131 h 416819"/>
                <a:gd name="connsiteX132" fmla="*/ 251963 w 341794"/>
                <a:gd name="connsiteY132" fmla="*/ 151990 h 416819"/>
                <a:gd name="connsiteX133" fmla="*/ 263351 w 341794"/>
                <a:gd name="connsiteY133" fmla="*/ 180462 h 416819"/>
                <a:gd name="connsiteX134" fmla="*/ 273915 w 341794"/>
                <a:gd name="connsiteY134" fmla="*/ 209182 h 416819"/>
                <a:gd name="connsiteX135" fmla="*/ 280435 w 341794"/>
                <a:gd name="connsiteY135" fmla="*/ 226760 h 416819"/>
                <a:gd name="connsiteX136" fmla="*/ 290833 w 341794"/>
                <a:gd name="connsiteY136" fmla="*/ 232537 h 416819"/>
                <a:gd name="connsiteX137" fmla="*/ 298921 w 341794"/>
                <a:gd name="connsiteY137" fmla="*/ 239304 h 416819"/>
                <a:gd name="connsiteX138" fmla="*/ 303873 w 341794"/>
                <a:gd name="connsiteY138" fmla="*/ 245081 h 416819"/>
                <a:gd name="connsiteX139" fmla="*/ 314271 w 341794"/>
                <a:gd name="connsiteY139" fmla="*/ 246236 h 416819"/>
                <a:gd name="connsiteX140" fmla="*/ 337626 w 341794"/>
                <a:gd name="connsiteY140" fmla="*/ 270912 h 416819"/>
                <a:gd name="connsiteX141" fmla="*/ 341174 w 341794"/>
                <a:gd name="connsiteY141" fmla="*/ 295422 h 416819"/>
                <a:gd name="connsiteX142" fmla="*/ 214496 w 341794"/>
                <a:gd name="connsiteY142" fmla="*/ 285354 h 416819"/>
                <a:gd name="connsiteX143" fmla="*/ 214496 w 341794"/>
                <a:gd name="connsiteY143" fmla="*/ 271077 h 416819"/>
                <a:gd name="connsiteX144" fmla="*/ 212680 w 341794"/>
                <a:gd name="connsiteY144" fmla="*/ 268353 h 416819"/>
                <a:gd name="connsiteX145" fmla="*/ 211194 w 341794"/>
                <a:gd name="connsiteY145" fmla="*/ 269426 h 416819"/>
                <a:gd name="connsiteX146" fmla="*/ 208966 w 341794"/>
                <a:gd name="connsiteY146" fmla="*/ 283869 h 416819"/>
                <a:gd name="connsiteX147" fmla="*/ 208884 w 341794"/>
                <a:gd name="connsiteY147" fmla="*/ 314899 h 416819"/>
                <a:gd name="connsiteX148" fmla="*/ 211030 w 341794"/>
                <a:gd name="connsiteY148" fmla="*/ 321748 h 416819"/>
                <a:gd name="connsiteX149" fmla="*/ 213340 w 341794"/>
                <a:gd name="connsiteY149" fmla="*/ 315229 h 416819"/>
                <a:gd name="connsiteX150" fmla="*/ 214578 w 341794"/>
                <a:gd name="connsiteY150" fmla="*/ 285354 h 416819"/>
                <a:gd name="connsiteX151" fmla="*/ 214248 w 341794"/>
                <a:gd name="connsiteY151" fmla="*/ 177326 h 416819"/>
                <a:gd name="connsiteX152" fmla="*/ 211112 w 341794"/>
                <a:gd name="connsiteY152" fmla="*/ 175758 h 416819"/>
                <a:gd name="connsiteX153" fmla="*/ 205583 w 341794"/>
                <a:gd name="connsiteY153" fmla="*/ 179719 h 416819"/>
                <a:gd name="connsiteX154" fmla="*/ 208306 w 341794"/>
                <a:gd name="connsiteY154" fmla="*/ 181287 h 416819"/>
                <a:gd name="connsiteX155" fmla="*/ 214248 w 341794"/>
                <a:gd name="connsiteY155" fmla="*/ 177409 h 416819"/>
                <a:gd name="connsiteX156" fmla="*/ 209957 w 341794"/>
                <a:gd name="connsiteY156" fmla="*/ 161976 h 416819"/>
                <a:gd name="connsiteX157" fmla="*/ 205995 w 341794"/>
                <a:gd name="connsiteY157" fmla="*/ 156447 h 416819"/>
                <a:gd name="connsiteX158" fmla="*/ 181815 w 341794"/>
                <a:gd name="connsiteY158" fmla="*/ 152898 h 416819"/>
                <a:gd name="connsiteX159" fmla="*/ 170343 w 341794"/>
                <a:gd name="connsiteY159" fmla="*/ 155374 h 416819"/>
                <a:gd name="connsiteX160" fmla="*/ 166630 w 341794"/>
                <a:gd name="connsiteY160" fmla="*/ 160408 h 416819"/>
                <a:gd name="connsiteX161" fmla="*/ 171994 w 341794"/>
                <a:gd name="connsiteY161" fmla="*/ 161316 h 416819"/>
                <a:gd name="connsiteX162" fmla="*/ 174222 w 341794"/>
                <a:gd name="connsiteY162" fmla="*/ 161316 h 416819"/>
                <a:gd name="connsiteX163" fmla="*/ 204592 w 341794"/>
                <a:gd name="connsiteY163" fmla="*/ 163709 h 416819"/>
                <a:gd name="connsiteX164" fmla="*/ 210039 w 341794"/>
                <a:gd name="connsiteY164" fmla="*/ 161893 h 416819"/>
                <a:gd name="connsiteX165" fmla="*/ 202942 w 341794"/>
                <a:gd name="connsiteY165" fmla="*/ 282631 h 416819"/>
                <a:gd name="connsiteX166" fmla="*/ 201951 w 341794"/>
                <a:gd name="connsiteY166" fmla="*/ 251848 h 416819"/>
                <a:gd name="connsiteX167" fmla="*/ 197247 w 341794"/>
                <a:gd name="connsiteY167" fmla="*/ 245741 h 416819"/>
                <a:gd name="connsiteX168" fmla="*/ 131226 w 341794"/>
                <a:gd name="connsiteY168" fmla="*/ 250858 h 416819"/>
                <a:gd name="connsiteX169" fmla="*/ 120827 w 341794"/>
                <a:gd name="connsiteY169" fmla="*/ 265135 h 416819"/>
                <a:gd name="connsiteX170" fmla="*/ 124541 w 341794"/>
                <a:gd name="connsiteY170" fmla="*/ 271489 h 416819"/>
                <a:gd name="connsiteX171" fmla="*/ 126191 w 341794"/>
                <a:gd name="connsiteY171" fmla="*/ 283126 h 416819"/>
                <a:gd name="connsiteX172" fmla="*/ 123303 w 341794"/>
                <a:gd name="connsiteY172" fmla="*/ 294762 h 416819"/>
                <a:gd name="connsiteX173" fmla="*/ 124376 w 341794"/>
                <a:gd name="connsiteY173" fmla="*/ 311598 h 416819"/>
                <a:gd name="connsiteX174" fmla="*/ 132216 w 341794"/>
                <a:gd name="connsiteY174" fmla="*/ 324637 h 416819"/>
                <a:gd name="connsiteX175" fmla="*/ 151115 w 341794"/>
                <a:gd name="connsiteY175" fmla="*/ 328846 h 416819"/>
                <a:gd name="connsiteX176" fmla="*/ 190233 w 341794"/>
                <a:gd name="connsiteY176" fmla="*/ 325215 h 416819"/>
                <a:gd name="connsiteX177" fmla="*/ 200796 w 341794"/>
                <a:gd name="connsiteY177" fmla="*/ 318777 h 416819"/>
                <a:gd name="connsiteX178" fmla="*/ 203107 w 341794"/>
                <a:gd name="connsiteY178" fmla="*/ 282631 h 416819"/>
                <a:gd name="connsiteX179" fmla="*/ 199641 w 341794"/>
                <a:gd name="connsiteY179" fmla="*/ 232289 h 416819"/>
                <a:gd name="connsiteX180" fmla="*/ 195844 w 341794"/>
                <a:gd name="connsiteY180" fmla="*/ 229896 h 416819"/>
                <a:gd name="connsiteX181" fmla="*/ 180824 w 341794"/>
                <a:gd name="connsiteY181" fmla="*/ 229813 h 416819"/>
                <a:gd name="connsiteX182" fmla="*/ 128832 w 341794"/>
                <a:gd name="connsiteY182" fmla="*/ 231216 h 416819"/>
                <a:gd name="connsiteX183" fmla="*/ 121323 w 341794"/>
                <a:gd name="connsiteY183" fmla="*/ 235178 h 416819"/>
                <a:gd name="connsiteX184" fmla="*/ 122808 w 341794"/>
                <a:gd name="connsiteY184" fmla="*/ 239304 h 416819"/>
                <a:gd name="connsiteX185" fmla="*/ 146493 w 341794"/>
                <a:gd name="connsiteY185" fmla="*/ 237323 h 416819"/>
                <a:gd name="connsiteX186" fmla="*/ 195101 w 341794"/>
                <a:gd name="connsiteY186" fmla="*/ 234765 h 416819"/>
                <a:gd name="connsiteX187" fmla="*/ 199558 w 341794"/>
                <a:gd name="connsiteY187" fmla="*/ 232454 h 416819"/>
                <a:gd name="connsiteX188" fmla="*/ 152435 w 341794"/>
                <a:gd name="connsiteY188" fmla="*/ 161398 h 416819"/>
                <a:gd name="connsiteX189" fmla="*/ 158377 w 341794"/>
                <a:gd name="connsiteY189" fmla="*/ 158180 h 416819"/>
                <a:gd name="connsiteX190" fmla="*/ 152765 w 341794"/>
                <a:gd name="connsiteY190" fmla="*/ 156447 h 416819"/>
                <a:gd name="connsiteX191" fmla="*/ 151032 w 341794"/>
                <a:gd name="connsiteY191" fmla="*/ 156447 h 416819"/>
                <a:gd name="connsiteX192" fmla="*/ 143605 w 341794"/>
                <a:gd name="connsiteY192" fmla="*/ 159418 h 416819"/>
                <a:gd name="connsiteX193" fmla="*/ 151857 w 341794"/>
                <a:gd name="connsiteY193" fmla="*/ 161481 h 416819"/>
                <a:gd name="connsiteX194" fmla="*/ 152435 w 341794"/>
                <a:gd name="connsiteY194" fmla="*/ 161481 h 416819"/>
                <a:gd name="connsiteX195" fmla="*/ 113895 w 341794"/>
                <a:gd name="connsiteY195" fmla="*/ 319850 h 416819"/>
                <a:gd name="connsiteX196" fmla="*/ 112657 w 341794"/>
                <a:gd name="connsiteY196" fmla="*/ 304335 h 416819"/>
                <a:gd name="connsiteX197" fmla="*/ 109521 w 341794"/>
                <a:gd name="connsiteY197" fmla="*/ 300621 h 416819"/>
                <a:gd name="connsiteX198" fmla="*/ 107210 w 341794"/>
                <a:gd name="connsiteY198" fmla="*/ 305243 h 416819"/>
                <a:gd name="connsiteX199" fmla="*/ 108366 w 341794"/>
                <a:gd name="connsiteY199" fmla="*/ 318860 h 416819"/>
                <a:gd name="connsiteX200" fmla="*/ 113895 w 341794"/>
                <a:gd name="connsiteY200" fmla="*/ 319850 h 416819"/>
                <a:gd name="connsiteX201" fmla="*/ 110264 w 341794"/>
                <a:gd name="connsiteY201" fmla="*/ 271572 h 416819"/>
                <a:gd name="connsiteX202" fmla="*/ 109274 w 341794"/>
                <a:gd name="connsiteY202" fmla="*/ 258945 h 416819"/>
                <a:gd name="connsiteX203" fmla="*/ 104899 w 341794"/>
                <a:gd name="connsiteY203" fmla="*/ 261009 h 416819"/>
                <a:gd name="connsiteX204" fmla="*/ 104817 w 341794"/>
                <a:gd name="connsiteY204" fmla="*/ 271572 h 416819"/>
                <a:gd name="connsiteX205" fmla="*/ 106963 w 341794"/>
                <a:gd name="connsiteY205" fmla="*/ 275781 h 416819"/>
                <a:gd name="connsiteX206" fmla="*/ 110264 w 341794"/>
                <a:gd name="connsiteY206" fmla="*/ 271572 h 416819"/>
                <a:gd name="connsiteX207" fmla="*/ 108696 w 341794"/>
                <a:gd name="connsiteY207" fmla="*/ 289398 h 416819"/>
                <a:gd name="connsiteX208" fmla="*/ 109356 w 341794"/>
                <a:gd name="connsiteY208" fmla="*/ 283786 h 416819"/>
                <a:gd name="connsiteX209" fmla="*/ 106055 w 341794"/>
                <a:gd name="connsiteY209" fmla="*/ 287582 h 416819"/>
                <a:gd name="connsiteX210" fmla="*/ 108778 w 341794"/>
                <a:gd name="connsiteY210" fmla="*/ 289315 h 416819"/>
                <a:gd name="connsiteX211" fmla="*/ 105642 w 341794"/>
                <a:gd name="connsiteY211" fmla="*/ 243100 h 416819"/>
                <a:gd name="connsiteX212" fmla="*/ 108035 w 341794"/>
                <a:gd name="connsiteY212" fmla="*/ 238726 h 416819"/>
                <a:gd name="connsiteX213" fmla="*/ 105230 w 341794"/>
                <a:gd name="connsiteY213" fmla="*/ 234847 h 416819"/>
                <a:gd name="connsiteX214" fmla="*/ 103662 w 341794"/>
                <a:gd name="connsiteY214" fmla="*/ 240294 h 416819"/>
                <a:gd name="connsiteX215" fmla="*/ 105642 w 341794"/>
                <a:gd name="connsiteY215" fmla="*/ 243100 h 416819"/>
                <a:gd name="connsiteX216" fmla="*/ 99618 w 341794"/>
                <a:gd name="connsiteY216" fmla="*/ 275698 h 416819"/>
                <a:gd name="connsiteX217" fmla="*/ 96729 w 341794"/>
                <a:gd name="connsiteY217" fmla="*/ 278422 h 416819"/>
                <a:gd name="connsiteX218" fmla="*/ 98297 w 341794"/>
                <a:gd name="connsiteY218" fmla="*/ 279330 h 416819"/>
                <a:gd name="connsiteX219" fmla="*/ 99618 w 341794"/>
                <a:gd name="connsiteY219" fmla="*/ 275616 h 41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Lst>
              <a:rect l="l" t="t" r="r" b="b"/>
              <a:pathLst>
                <a:path w="341794" h="416819">
                  <a:moveTo>
                    <a:pt x="341257" y="295175"/>
                  </a:moveTo>
                  <a:cubicBezTo>
                    <a:pt x="341752" y="301117"/>
                    <a:pt x="342165" y="307306"/>
                    <a:pt x="341257" y="313166"/>
                  </a:cubicBezTo>
                  <a:cubicBezTo>
                    <a:pt x="338534" y="330084"/>
                    <a:pt x="332179" y="345516"/>
                    <a:pt x="322523" y="360289"/>
                  </a:cubicBezTo>
                  <a:cubicBezTo>
                    <a:pt x="320048" y="364663"/>
                    <a:pt x="317984" y="369284"/>
                    <a:pt x="315014" y="373245"/>
                  </a:cubicBezTo>
                  <a:cubicBezTo>
                    <a:pt x="311382" y="377949"/>
                    <a:pt x="306596" y="381663"/>
                    <a:pt x="303130" y="386532"/>
                  </a:cubicBezTo>
                  <a:cubicBezTo>
                    <a:pt x="293391" y="400149"/>
                    <a:pt x="281178" y="409557"/>
                    <a:pt x="266075" y="415169"/>
                  </a:cubicBezTo>
                  <a:cubicBezTo>
                    <a:pt x="264754" y="415664"/>
                    <a:pt x="263434" y="416159"/>
                    <a:pt x="262196" y="416820"/>
                  </a:cubicBezTo>
                  <a:lnTo>
                    <a:pt x="260051" y="406339"/>
                  </a:lnTo>
                  <a:cubicBezTo>
                    <a:pt x="260958" y="406339"/>
                    <a:pt x="262031" y="405926"/>
                    <a:pt x="262691" y="405431"/>
                  </a:cubicBezTo>
                  <a:cubicBezTo>
                    <a:pt x="268963" y="400892"/>
                    <a:pt x="275318" y="396435"/>
                    <a:pt x="281342" y="391401"/>
                  </a:cubicBezTo>
                  <a:cubicBezTo>
                    <a:pt x="296197" y="378940"/>
                    <a:pt x="308907" y="364167"/>
                    <a:pt x="317242" y="345681"/>
                  </a:cubicBezTo>
                  <a:cubicBezTo>
                    <a:pt x="323431" y="331899"/>
                    <a:pt x="330859" y="318282"/>
                    <a:pt x="328795" y="301777"/>
                  </a:cubicBezTo>
                  <a:cubicBezTo>
                    <a:pt x="327888" y="294680"/>
                    <a:pt x="327475" y="287500"/>
                    <a:pt x="326402" y="280485"/>
                  </a:cubicBezTo>
                  <a:cubicBezTo>
                    <a:pt x="325907" y="277349"/>
                    <a:pt x="324422" y="274295"/>
                    <a:pt x="323018" y="271489"/>
                  </a:cubicBezTo>
                  <a:cubicBezTo>
                    <a:pt x="317242" y="260018"/>
                    <a:pt x="307256" y="258533"/>
                    <a:pt x="296775" y="259853"/>
                  </a:cubicBezTo>
                  <a:cubicBezTo>
                    <a:pt x="289925" y="260761"/>
                    <a:pt x="283323" y="263319"/>
                    <a:pt x="282993" y="273140"/>
                  </a:cubicBezTo>
                  <a:cubicBezTo>
                    <a:pt x="282993" y="274873"/>
                    <a:pt x="282003" y="277266"/>
                    <a:pt x="280765" y="278174"/>
                  </a:cubicBezTo>
                  <a:cubicBezTo>
                    <a:pt x="277794" y="280237"/>
                    <a:pt x="273172" y="283869"/>
                    <a:pt x="271357" y="282796"/>
                  </a:cubicBezTo>
                  <a:cubicBezTo>
                    <a:pt x="267726" y="280567"/>
                    <a:pt x="264424" y="279742"/>
                    <a:pt x="260546" y="279495"/>
                  </a:cubicBezTo>
                  <a:cubicBezTo>
                    <a:pt x="257245" y="279247"/>
                    <a:pt x="254356" y="272975"/>
                    <a:pt x="256089" y="270087"/>
                  </a:cubicBezTo>
                  <a:cubicBezTo>
                    <a:pt x="257988" y="266868"/>
                    <a:pt x="260546" y="264145"/>
                    <a:pt x="262939" y="261339"/>
                  </a:cubicBezTo>
                  <a:cubicBezTo>
                    <a:pt x="263764" y="260348"/>
                    <a:pt x="265002" y="259853"/>
                    <a:pt x="265992" y="259110"/>
                  </a:cubicBezTo>
                  <a:cubicBezTo>
                    <a:pt x="264837" y="258203"/>
                    <a:pt x="263682" y="257130"/>
                    <a:pt x="262361" y="256552"/>
                  </a:cubicBezTo>
                  <a:cubicBezTo>
                    <a:pt x="261206" y="256057"/>
                    <a:pt x="259803" y="256139"/>
                    <a:pt x="257410" y="256057"/>
                  </a:cubicBezTo>
                  <a:cubicBezTo>
                    <a:pt x="250642" y="257295"/>
                    <a:pt x="243875" y="258368"/>
                    <a:pt x="237108" y="259853"/>
                  </a:cubicBezTo>
                  <a:cubicBezTo>
                    <a:pt x="229598" y="261504"/>
                    <a:pt x="225224" y="266125"/>
                    <a:pt x="224977" y="274213"/>
                  </a:cubicBezTo>
                  <a:cubicBezTo>
                    <a:pt x="224564" y="288738"/>
                    <a:pt x="224234" y="303345"/>
                    <a:pt x="225141" y="317870"/>
                  </a:cubicBezTo>
                  <a:cubicBezTo>
                    <a:pt x="225472" y="322986"/>
                    <a:pt x="224811" y="326453"/>
                    <a:pt x="221675" y="329754"/>
                  </a:cubicBezTo>
                  <a:cubicBezTo>
                    <a:pt x="220850" y="330661"/>
                    <a:pt x="219695" y="331322"/>
                    <a:pt x="219282" y="332394"/>
                  </a:cubicBezTo>
                  <a:cubicBezTo>
                    <a:pt x="216641" y="339574"/>
                    <a:pt x="210369" y="338336"/>
                    <a:pt x="205417" y="339162"/>
                  </a:cubicBezTo>
                  <a:cubicBezTo>
                    <a:pt x="200136" y="339987"/>
                    <a:pt x="194606" y="338749"/>
                    <a:pt x="189242" y="339492"/>
                  </a:cubicBezTo>
                  <a:cubicBezTo>
                    <a:pt x="175873" y="341225"/>
                    <a:pt x="162668" y="344031"/>
                    <a:pt x="149299" y="345434"/>
                  </a:cubicBezTo>
                  <a:cubicBezTo>
                    <a:pt x="136755" y="346754"/>
                    <a:pt x="124046" y="345929"/>
                    <a:pt x="111749" y="350385"/>
                  </a:cubicBezTo>
                  <a:cubicBezTo>
                    <a:pt x="103662" y="353274"/>
                    <a:pt x="98875" y="348735"/>
                    <a:pt x="97967" y="339327"/>
                  </a:cubicBezTo>
                  <a:cubicBezTo>
                    <a:pt x="97802" y="337429"/>
                    <a:pt x="96977" y="335613"/>
                    <a:pt x="96812" y="333632"/>
                  </a:cubicBezTo>
                  <a:cubicBezTo>
                    <a:pt x="95987" y="323977"/>
                    <a:pt x="95326" y="314238"/>
                    <a:pt x="94583" y="304583"/>
                  </a:cubicBezTo>
                  <a:cubicBezTo>
                    <a:pt x="94419" y="302685"/>
                    <a:pt x="94336" y="300126"/>
                    <a:pt x="93263" y="299136"/>
                  </a:cubicBezTo>
                  <a:cubicBezTo>
                    <a:pt x="92438" y="298311"/>
                    <a:pt x="90045" y="299219"/>
                    <a:pt x="88394" y="299549"/>
                  </a:cubicBezTo>
                  <a:cubicBezTo>
                    <a:pt x="86826" y="299879"/>
                    <a:pt x="85011" y="301199"/>
                    <a:pt x="83772" y="300704"/>
                  </a:cubicBezTo>
                  <a:cubicBezTo>
                    <a:pt x="75355" y="297155"/>
                    <a:pt x="66937" y="298806"/>
                    <a:pt x="58272" y="299384"/>
                  </a:cubicBezTo>
                  <a:lnTo>
                    <a:pt x="57282" y="299384"/>
                  </a:lnTo>
                  <a:lnTo>
                    <a:pt x="56951" y="288325"/>
                  </a:lnTo>
                  <a:cubicBezTo>
                    <a:pt x="58519" y="288325"/>
                    <a:pt x="60252" y="287995"/>
                    <a:pt x="61738" y="287335"/>
                  </a:cubicBezTo>
                  <a:cubicBezTo>
                    <a:pt x="63141" y="286757"/>
                    <a:pt x="64296" y="285684"/>
                    <a:pt x="65617" y="284776"/>
                  </a:cubicBezTo>
                  <a:cubicBezTo>
                    <a:pt x="63884" y="283869"/>
                    <a:pt x="62068" y="282383"/>
                    <a:pt x="60335" y="282301"/>
                  </a:cubicBezTo>
                  <a:cubicBezTo>
                    <a:pt x="56869" y="282218"/>
                    <a:pt x="53403" y="283373"/>
                    <a:pt x="49937" y="283291"/>
                  </a:cubicBezTo>
                  <a:cubicBezTo>
                    <a:pt x="43830" y="283208"/>
                    <a:pt x="37723" y="282218"/>
                    <a:pt x="31533" y="282218"/>
                  </a:cubicBezTo>
                  <a:cubicBezTo>
                    <a:pt x="23280" y="282218"/>
                    <a:pt x="15110" y="283291"/>
                    <a:pt x="6857" y="283208"/>
                  </a:cubicBezTo>
                  <a:cubicBezTo>
                    <a:pt x="2318" y="283208"/>
                    <a:pt x="-157" y="278999"/>
                    <a:pt x="8" y="274791"/>
                  </a:cubicBezTo>
                  <a:cubicBezTo>
                    <a:pt x="90" y="272232"/>
                    <a:pt x="2731" y="268271"/>
                    <a:pt x="4877" y="267528"/>
                  </a:cubicBezTo>
                  <a:cubicBezTo>
                    <a:pt x="8508" y="266290"/>
                    <a:pt x="12965" y="266373"/>
                    <a:pt x="16761" y="267281"/>
                  </a:cubicBezTo>
                  <a:cubicBezTo>
                    <a:pt x="32358" y="270994"/>
                    <a:pt x="48203" y="271655"/>
                    <a:pt x="63966" y="272067"/>
                  </a:cubicBezTo>
                  <a:cubicBezTo>
                    <a:pt x="67597" y="272150"/>
                    <a:pt x="71229" y="270994"/>
                    <a:pt x="74942" y="270994"/>
                  </a:cubicBezTo>
                  <a:cubicBezTo>
                    <a:pt x="79563" y="270994"/>
                    <a:pt x="84185" y="272150"/>
                    <a:pt x="88724" y="271985"/>
                  </a:cubicBezTo>
                  <a:cubicBezTo>
                    <a:pt x="91860" y="271902"/>
                    <a:pt x="94336" y="270499"/>
                    <a:pt x="92768" y="265713"/>
                  </a:cubicBezTo>
                  <a:cubicBezTo>
                    <a:pt x="91613" y="262081"/>
                    <a:pt x="91530" y="257955"/>
                    <a:pt x="91117" y="254076"/>
                  </a:cubicBezTo>
                  <a:cubicBezTo>
                    <a:pt x="90292" y="246814"/>
                    <a:pt x="89632" y="239469"/>
                    <a:pt x="88807" y="232124"/>
                  </a:cubicBezTo>
                  <a:cubicBezTo>
                    <a:pt x="87816" y="222964"/>
                    <a:pt x="91200" y="216691"/>
                    <a:pt x="100031" y="217434"/>
                  </a:cubicBezTo>
                  <a:cubicBezTo>
                    <a:pt x="107458" y="218094"/>
                    <a:pt x="114968" y="218672"/>
                    <a:pt x="122395" y="218672"/>
                  </a:cubicBezTo>
                  <a:cubicBezTo>
                    <a:pt x="132876" y="218672"/>
                    <a:pt x="143357" y="217764"/>
                    <a:pt x="153920" y="217517"/>
                  </a:cubicBezTo>
                  <a:cubicBezTo>
                    <a:pt x="164484" y="217352"/>
                    <a:pt x="174965" y="217352"/>
                    <a:pt x="185528" y="217517"/>
                  </a:cubicBezTo>
                  <a:cubicBezTo>
                    <a:pt x="192213" y="217682"/>
                    <a:pt x="198898" y="218425"/>
                    <a:pt x="205583" y="218672"/>
                  </a:cubicBezTo>
                  <a:cubicBezTo>
                    <a:pt x="210617" y="218837"/>
                    <a:pt x="215733" y="218425"/>
                    <a:pt x="220768" y="218837"/>
                  </a:cubicBezTo>
                  <a:cubicBezTo>
                    <a:pt x="221263" y="218837"/>
                    <a:pt x="221841" y="218837"/>
                    <a:pt x="222336" y="219002"/>
                  </a:cubicBezTo>
                  <a:cubicBezTo>
                    <a:pt x="224399" y="219167"/>
                    <a:pt x="227287" y="221148"/>
                    <a:pt x="227865" y="223129"/>
                  </a:cubicBezTo>
                  <a:cubicBezTo>
                    <a:pt x="228855" y="225935"/>
                    <a:pt x="228608" y="229483"/>
                    <a:pt x="227948" y="232537"/>
                  </a:cubicBezTo>
                  <a:cubicBezTo>
                    <a:pt x="227452" y="234930"/>
                    <a:pt x="227287" y="236085"/>
                    <a:pt x="229845" y="236250"/>
                  </a:cubicBezTo>
                  <a:cubicBezTo>
                    <a:pt x="241069" y="236663"/>
                    <a:pt x="252375" y="237241"/>
                    <a:pt x="263599" y="237323"/>
                  </a:cubicBezTo>
                  <a:cubicBezTo>
                    <a:pt x="265910" y="237323"/>
                    <a:pt x="268881" y="236581"/>
                    <a:pt x="267065" y="231629"/>
                  </a:cubicBezTo>
                  <a:cubicBezTo>
                    <a:pt x="263269" y="221313"/>
                    <a:pt x="260381" y="210667"/>
                    <a:pt x="257079" y="200104"/>
                  </a:cubicBezTo>
                  <a:cubicBezTo>
                    <a:pt x="256254" y="197380"/>
                    <a:pt x="255511" y="194574"/>
                    <a:pt x="254191" y="192098"/>
                  </a:cubicBezTo>
                  <a:cubicBezTo>
                    <a:pt x="250065" y="184011"/>
                    <a:pt x="245691" y="176006"/>
                    <a:pt x="241317" y="168083"/>
                  </a:cubicBezTo>
                  <a:cubicBezTo>
                    <a:pt x="238676" y="163214"/>
                    <a:pt x="236118" y="158180"/>
                    <a:pt x="232734" y="153971"/>
                  </a:cubicBezTo>
                  <a:cubicBezTo>
                    <a:pt x="229598" y="150092"/>
                    <a:pt x="223409" y="151000"/>
                    <a:pt x="222418" y="154879"/>
                  </a:cubicBezTo>
                  <a:cubicBezTo>
                    <a:pt x="221593" y="158262"/>
                    <a:pt x="220768" y="162141"/>
                    <a:pt x="221345" y="165525"/>
                  </a:cubicBezTo>
                  <a:cubicBezTo>
                    <a:pt x="222666" y="173530"/>
                    <a:pt x="225141" y="181287"/>
                    <a:pt x="226297" y="189292"/>
                  </a:cubicBezTo>
                  <a:cubicBezTo>
                    <a:pt x="226792" y="192594"/>
                    <a:pt x="226132" y="197463"/>
                    <a:pt x="224151" y="199443"/>
                  </a:cubicBezTo>
                  <a:cubicBezTo>
                    <a:pt x="223326" y="200269"/>
                    <a:pt x="222336" y="200599"/>
                    <a:pt x="221345" y="200599"/>
                  </a:cubicBezTo>
                  <a:cubicBezTo>
                    <a:pt x="219364" y="200599"/>
                    <a:pt x="217219" y="199278"/>
                    <a:pt x="215403" y="197298"/>
                  </a:cubicBezTo>
                  <a:cubicBezTo>
                    <a:pt x="213423" y="195069"/>
                    <a:pt x="210287" y="193584"/>
                    <a:pt x="207480" y="192924"/>
                  </a:cubicBezTo>
                  <a:cubicBezTo>
                    <a:pt x="200961" y="191273"/>
                    <a:pt x="194359" y="190200"/>
                    <a:pt x="187757" y="189127"/>
                  </a:cubicBezTo>
                  <a:cubicBezTo>
                    <a:pt x="170261" y="186156"/>
                    <a:pt x="152683" y="182855"/>
                    <a:pt x="135105" y="180545"/>
                  </a:cubicBezTo>
                  <a:cubicBezTo>
                    <a:pt x="122560" y="178894"/>
                    <a:pt x="109851" y="178729"/>
                    <a:pt x="97224" y="177904"/>
                  </a:cubicBezTo>
                  <a:cubicBezTo>
                    <a:pt x="91365" y="177491"/>
                    <a:pt x="89962" y="172044"/>
                    <a:pt x="88972" y="167588"/>
                  </a:cubicBezTo>
                  <a:cubicBezTo>
                    <a:pt x="88147" y="163792"/>
                    <a:pt x="90045" y="160078"/>
                    <a:pt x="94749" y="159170"/>
                  </a:cubicBezTo>
                  <a:cubicBezTo>
                    <a:pt x="105065" y="157272"/>
                    <a:pt x="115298" y="155126"/>
                    <a:pt x="125531" y="152981"/>
                  </a:cubicBezTo>
                  <a:cubicBezTo>
                    <a:pt x="126687" y="152733"/>
                    <a:pt x="127677" y="151743"/>
                    <a:pt x="128667" y="151082"/>
                  </a:cubicBezTo>
                  <a:cubicBezTo>
                    <a:pt x="127760" y="150092"/>
                    <a:pt x="126934" y="148607"/>
                    <a:pt x="125779" y="148194"/>
                  </a:cubicBezTo>
                  <a:cubicBezTo>
                    <a:pt x="124458" y="147699"/>
                    <a:pt x="122726" y="147781"/>
                    <a:pt x="121240" y="148111"/>
                  </a:cubicBezTo>
                  <a:cubicBezTo>
                    <a:pt x="109191" y="150422"/>
                    <a:pt x="97224" y="151082"/>
                    <a:pt x="84928" y="149597"/>
                  </a:cubicBezTo>
                  <a:cubicBezTo>
                    <a:pt x="72466" y="148029"/>
                    <a:pt x="59757" y="148442"/>
                    <a:pt x="47130" y="148111"/>
                  </a:cubicBezTo>
                  <a:cubicBezTo>
                    <a:pt x="39455" y="147946"/>
                    <a:pt x="37310" y="150257"/>
                    <a:pt x="36072" y="158592"/>
                  </a:cubicBezTo>
                  <a:cubicBezTo>
                    <a:pt x="35577" y="161811"/>
                    <a:pt x="34504" y="164782"/>
                    <a:pt x="30460" y="164204"/>
                  </a:cubicBezTo>
                  <a:cubicBezTo>
                    <a:pt x="26912" y="163792"/>
                    <a:pt x="25756" y="161646"/>
                    <a:pt x="25756" y="158097"/>
                  </a:cubicBezTo>
                  <a:cubicBezTo>
                    <a:pt x="25756" y="156364"/>
                    <a:pt x="25344" y="154631"/>
                    <a:pt x="25096" y="152816"/>
                  </a:cubicBezTo>
                  <a:cubicBezTo>
                    <a:pt x="23445" y="141344"/>
                    <a:pt x="21795" y="129873"/>
                    <a:pt x="20144" y="118402"/>
                  </a:cubicBezTo>
                  <a:cubicBezTo>
                    <a:pt x="19072" y="110809"/>
                    <a:pt x="18164" y="103134"/>
                    <a:pt x="17008" y="95542"/>
                  </a:cubicBezTo>
                  <a:cubicBezTo>
                    <a:pt x="15440" y="84896"/>
                    <a:pt x="13790" y="74332"/>
                    <a:pt x="12056" y="63109"/>
                  </a:cubicBezTo>
                  <a:lnTo>
                    <a:pt x="19401" y="61045"/>
                  </a:lnTo>
                  <a:cubicBezTo>
                    <a:pt x="19649" y="62696"/>
                    <a:pt x="19979" y="64346"/>
                    <a:pt x="20309" y="65997"/>
                  </a:cubicBezTo>
                  <a:cubicBezTo>
                    <a:pt x="24023" y="83740"/>
                    <a:pt x="26581" y="101649"/>
                    <a:pt x="28397" y="119805"/>
                  </a:cubicBezTo>
                  <a:cubicBezTo>
                    <a:pt x="28892" y="124426"/>
                    <a:pt x="29965" y="131111"/>
                    <a:pt x="36237" y="131771"/>
                  </a:cubicBezTo>
                  <a:cubicBezTo>
                    <a:pt x="48616" y="132926"/>
                    <a:pt x="61078" y="133504"/>
                    <a:pt x="73539" y="134412"/>
                  </a:cubicBezTo>
                  <a:cubicBezTo>
                    <a:pt x="78078" y="134742"/>
                    <a:pt x="82700" y="135402"/>
                    <a:pt x="87239" y="135897"/>
                  </a:cubicBezTo>
                  <a:cubicBezTo>
                    <a:pt x="89302" y="136063"/>
                    <a:pt x="91365" y="136063"/>
                    <a:pt x="93428" y="136145"/>
                  </a:cubicBezTo>
                  <a:cubicBezTo>
                    <a:pt x="93428" y="133752"/>
                    <a:pt x="93841" y="131276"/>
                    <a:pt x="93346" y="128965"/>
                  </a:cubicBezTo>
                  <a:cubicBezTo>
                    <a:pt x="90375" y="116008"/>
                    <a:pt x="86579" y="103299"/>
                    <a:pt x="84350" y="90177"/>
                  </a:cubicBezTo>
                  <a:cubicBezTo>
                    <a:pt x="81379" y="72517"/>
                    <a:pt x="79811" y="54526"/>
                    <a:pt x="77170" y="36782"/>
                  </a:cubicBezTo>
                  <a:cubicBezTo>
                    <a:pt x="76510" y="32409"/>
                    <a:pt x="75107" y="26797"/>
                    <a:pt x="72136" y="24403"/>
                  </a:cubicBezTo>
                  <a:cubicBezTo>
                    <a:pt x="68175" y="21185"/>
                    <a:pt x="68093" y="17884"/>
                    <a:pt x="68093" y="13592"/>
                  </a:cubicBezTo>
                  <a:cubicBezTo>
                    <a:pt x="68093" y="12024"/>
                    <a:pt x="67515" y="10374"/>
                    <a:pt x="67680" y="8888"/>
                  </a:cubicBezTo>
                  <a:cubicBezTo>
                    <a:pt x="67927" y="6578"/>
                    <a:pt x="68093" y="3772"/>
                    <a:pt x="69330" y="2204"/>
                  </a:cubicBezTo>
                  <a:cubicBezTo>
                    <a:pt x="72797" y="-2088"/>
                    <a:pt x="79729" y="223"/>
                    <a:pt x="83030" y="6247"/>
                  </a:cubicBezTo>
                  <a:cubicBezTo>
                    <a:pt x="86496" y="12767"/>
                    <a:pt x="86083" y="19947"/>
                    <a:pt x="86579" y="27044"/>
                  </a:cubicBezTo>
                  <a:cubicBezTo>
                    <a:pt x="87651" y="42559"/>
                    <a:pt x="89302" y="57992"/>
                    <a:pt x="91117" y="73424"/>
                  </a:cubicBezTo>
                  <a:cubicBezTo>
                    <a:pt x="92273" y="83163"/>
                    <a:pt x="93428" y="92983"/>
                    <a:pt x="95822" y="102391"/>
                  </a:cubicBezTo>
                  <a:cubicBezTo>
                    <a:pt x="98545" y="113120"/>
                    <a:pt x="102424" y="123436"/>
                    <a:pt x="106220" y="133752"/>
                  </a:cubicBezTo>
                  <a:cubicBezTo>
                    <a:pt x="106715" y="135155"/>
                    <a:pt x="109108" y="136640"/>
                    <a:pt x="110676" y="136640"/>
                  </a:cubicBezTo>
                  <a:cubicBezTo>
                    <a:pt x="121323" y="136888"/>
                    <a:pt x="131968" y="136970"/>
                    <a:pt x="142697" y="136640"/>
                  </a:cubicBezTo>
                  <a:cubicBezTo>
                    <a:pt x="146988" y="136475"/>
                    <a:pt x="150537" y="134825"/>
                    <a:pt x="149464" y="128553"/>
                  </a:cubicBezTo>
                  <a:cubicBezTo>
                    <a:pt x="148309" y="121785"/>
                    <a:pt x="148061" y="114771"/>
                    <a:pt x="146411" y="108168"/>
                  </a:cubicBezTo>
                  <a:cubicBezTo>
                    <a:pt x="144265" y="99586"/>
                    <a:pt x="142697" y="90920"/>
                    <a:pt x="141459" y="82172"/>
                  </a:cubicBezTo>
                  <a:lnTo>
                    <a:pt x="149959" y="80274"/>
                  </a:lnTo>
                  <a:cubicBezTo>
                    <a:pt x="151032" y="86959"/>
                    <a:pt x="152848" y="93479"/>
                    <a:pt x="154003" y="100163"/>
                  </a:cubicBezTo>
                  <a:cubicBezTo>
                    <a:pt x="155736" y="110479"/>
                    <a:pt x="158047" y="120795"/>
                    <a:pt x="159532" y="131193"/>
                  </a:cubicBezTo>
                  <a:cubicBezTo>
                    <a:pt x="160027" y="134742"/>
                    <a:pt x="161100" y="135567"/>
                    <a:pt x="164072" y="135650"/>
                  </a:cubicBezTo>
                  <a:cubicBezTo>
                    <a:pt x="169023" y="135815"/>
                    <a:pt x="174057" y="136310"/>
                    <a:pt x="179009" y="136805"/>
                  </a:cubicBezTo>
                  <a:cubicBezTo>
                    <a:pt x="181567" y="137053"/>
                    <a:pt x="184126" y="138373"/>
                    <a:pt x="186519" y="137878"/>
                  </a:cubicBezTo>
                  <a:cubicBezTo>
                    <a:pt x="194771" y="136310"/>
                    <a:pt x="202942" y="133999"/>
                    <a:pt x="211194" y="132349"/>
                  </a:cubicBezTo>
                  <a:cubicBezTo>
                    <a:pt x="215816" y="131441"/>
                    <a:pt x="220932" y="130203"/>
                    <a:pt x="224894" y="134329"/>
                  </a:cubicBezTo>
                  <a:cubicBezTo>
                    <a:pt x="229598" y="139281"/>
                    <a:pt x="234632" y="138621"/>
                    <a:pt x="240244" y="136888"/>
                  </a:cubicBezTo>
                  <a:cubicBezTo>
                    <a:pt x="246929" y="134742"/>
                    <a:pt x="251055" y="138456"/>
                    <a:pt x="251138" y="146131"/>
                  </a:cubicBezTo>
                  <a:cubicBezTo>
                    <a:pt x="251138" y="148111"/>
                    <a:pt x="251385" y="150092"/>
                    <a:pt x="251963" y="151990"/>
                  </a:cubicBezTo>
                  <a:cubicBezTo>
                    <a:pt x="254851" y="161893"/>
                    <a:pt x="258483" y="171302"/>
                    <a:pt x="263351" y="180462"/>
                  </a:cubicBezTo>
                  <a:cubicBezTo>
                    <a:pt x="268056" y="189292"/>
                    <a:pt x="270449" y="199608"/>
                    <a:pt x="273915" y="209182"/>
                  </a:cubicBezTo>
                  <a:cubicBezTo>
                    <a:pt x="276061" y="215041"/>
                    <a:pt x="278619" y="220735"/>
                    <a:pt x="280435" y="226760"/>
                  </a:cubicBezTo>
                  <a:cubicBezTo>
                    <a:pt x="282993" y="235260"/>
                    <a:pt x="282828" y="235343"/>
                    <a:pt x="290833" y="232537"/>
                  </a:cubicBezTo>
                  <a:cubicBezTo>
                    <a:pt x="296857" y="230391"/>
                    <a:pt x="299086" y="232042"/>
                    <a:pt x="298921" y="239304"/>
                  </a:cubicBezTo>
                  <a:cubicBezTo>
                    <a:pt x="298838" y="243430"/>
                    <a:pt x="299746" y="245246"/>
                    <a:pt x="303873" y="245081"/>
                  </a:cubicBezTo>
                  <a:cubicBezTo>
                    <a:pt x="307339" y="244916"/>
                    <a:pt x="310805" y="245576"/>
                    <a:pt x="314271" y="246236"/>
                  </a:cubicBezTo>
                  <a:cubicBezTo>
                    <a:pt x="326980" y="248877"/>
                    <a:pt x="334160" y="258285"/>
                    <a:pt x="337626" y="270912"/>
                  </a:cubicBezTo>
                  <a:cubicBezTo>
                    <a:pt x="339772" y="278752"/>
                    <a:pt x="340432" y="287170"/>
                    <a:pt x="341174" y="295422"/>
                  </a:cubicBezTo>
                  <a:close/>
                  <a:moveTo>
                    <a:pt x="214496" y="285354"/>
                  </a:moveTo>
                  <a:cubicBezTo>
                    <a:pt x="214661" y="280650"/>
                    <a:pt x="214578" y="275863"/>
                    <a:pt x="214496" y="271077"/>
                  </a:cubicBezTo>
                  <a:cubicBezTo>
                    <a:pt x="214496" y="270087"/>
                    <a:pt x="213423" y="269179"/>
                    <a:pt x="212680" y="268353"/>
                  </a:cubicBezTo>
                  <a:cubicBezTo>
                    <a:pt x="212680" y="268271"/>
                    <a:pt x="211277" y="268931"/>
                    <a:pt x="211194" y="269426"/>
                  </a:cubicBezTo>
                  <a:cubicBezTo>
                    <a:pt x="210369" y="274213"/>
                    <a:pt x="209131" y="279082"/>
                    <a:pt x="208966" y="283869"/>
                  </a:cubicBezTo>
                  <a:cubicBezTo>
                    <a:pt x="208636" y="293772"/>
                    <a:pt x="208884" y="303675"/>
                    <a:pt x="208884" y="314899"/>
                  </a:cubicBezTo>
                  <a:cubicBezTo>
                    <a:pt x="209626" y="317209"/>
                    <a:pt x="210287" y="319438"/>
                    <a:pt x="211030" y="321748"/>
                  </a:cubicBezTo>
                  <a:cubicBezTo>
                    <a:pt x="211855" y="319603"/>
                    <a:pt x="213257" y="317457"/>
                    <a:pt x="213340" y="315229"/>
                  </a:cubicBezTo>
                  <a:cubicBezTo>
                    <a:pt x="213918" y="305326"/>
                    <a:pt x="214248" y="295340"/>
                    <a:pt x="214578" y="285354"/>
                  </a:cubicBezTo>
                  <a:close/>
                  <a:moveTo>
                    <a:pt x="214248" y="177326"/>
                  </a:moveTo>
                  <a:cubicBezTo>
                    <a:pt x="213423" y="176583"/>
                    <a:pt x="212515" y="175841"/>
                    <a:pt x="211112" y="175758"/>
                  </a:cubicBezTo>
                  <a:cubicBezTo>
                    <a:pt x="209296" y="177079"/>
                    <a:pt x="207398" y="178399"/>
                    <a:pt x="205583" y="179719"/>
                  </a:cubicBezTo>
                  <a:cubicBezTo>
                    <a:pt x="206490" y="180297"/>
                    <a:pt x="207728" y="181535"/>
                    <a:pt x="208306" y="181287"/>
                  </a:cubicBezTo>
                  <a:cubicBezTo>
                    <a:pt x="210369" y="180297"/>
                    <a:pt x="212267" y="178729"/>
                    <a:pt x="214248" y="177409"/>
                  </a:cubicBezTo>
                  <a:close/>
                  <a:moveTo>
                    <a:pt x="209957" y="161976"/>
                  </a:moveTo>
                  <a:cubicBezTo>
                    <a:pt x="208966" y="160160"/>
                    <a:pt x="208058" y="158262"/>
                    <a:pt x="205995" y="156447"/>
                  </a:cubicBezTo>
                  <a:cubicBezTo>
                    <a:pt x="197908" y="155209"/>
                    <a:pt x="189903" y="153558"/>
                    <a:pt x="181815" y="152898"/>
                  </a:cubicBezTo>
                  <a:cubicBezTo>
                    <a:pt x="178019" y="152650"/>
                    <a:pt x="173974" y="153971"/>
                    <a:pt x="170343" y="155374"/>
                  </a:cubicBezTo>
                  <a:cubicBezTo>
                    <a:pt x="168776" y="156034"/>
                    <a:pt x="167785" y="158675"/>
                    <a:pt x="166630" y="160408"/>
                  </a:cubicBezTo>
                  <a:cubicBezTo>
                    <a:pt x="168363" y="160738"/>
                    <a:pt x="170179" y="161068"/>
                    <a:pt x="171994" y="161316"/>
                  </a:cubicBezTo>
                  <a:cubicBezTo>
                    <a:pt x="172737" y="161398"/>
                    <a:pt x="173479" y="161316"/>
                    <a:pt x="174222" y="161316"/>
                  </a:cubicBezTo>
                  <a:cubicBezTo>
                    <a:pt x="184373" y="162141"/>
                    <a:pt x="194442" y="163049"/>
                    <a:pt x="204592" y="163709"/>
                  </a:cubicBezTo>
                  <a:cubicBezTo>
                    <a:pt x="206408" y="163792"/>
                    <a:pt x="208223" y="162554"/>
                    <a:pt x="210039" y="161893"/>
                  </a:cubicBezTo>
                  <a:close/>
                  <a:moveTo>
                    <a:pt x="202942" y="282631"/>
                  </a:moveTo>
                  <a:cubicBezTo>
                    <a:pt x="203189" y="272397"/>
                    <a:pt x="202199" y="262164"/>
                    <a:pt x="201951" y="251848"/>
                  </a:cubicBezTo>
                  <a:cubicBezTo>
                    <a:pt x="201951" y="248134"/>
                    <a:pt x="201787" y="245906"/>
                    <a:pt x="197247" y="245741"/>
                  </a:cubicBezTo>
                  <a:cubicBezTo>
                    <a:pt x="175047" y="244833"/>
                    <a:pt x="153095" y="246979"/>
                    <a:pt x="131226" y="250858"/>
                  </a:cubicBezTo>
                  <a:cubicBezTo>
                    <a:pt x="122148" y="252508"/>
                    <a:pt x="120827" y="254324"/>
                    <a:pt x="120827" y="265135"/>
                  </a:cubicBezTo>
                  <a:cubicBezTo>
                    <a:pt x="122065" y="267281"/>
                    <a:pt x="122890" y="269921"/>
                    <a:pt x="124541" y="271489"/>
                  </a:cubicBezTo>
                  <a:cubicBezTo>
                    <a:pt x="128502" y="275038"/>
                    <a:pt x="128172" y="278587"/>
                    <a:pt x="126191" y="283126"/>
                  </a:cubicBezTo>
                  <a:cubicBezTo>
                    <a:pt x="124623" y="286757"/>
                    <a:pt x="123468" y="290801"/>
                    <a:pt x="123303" y="294762"/>
                  </a:cubicBezTo>
                  <a:cubicBezTo>
                    <a:pt x="123055" y="300374"/>
                    <a:pt x="123716" y="305986"/>
                    <a:pt x="124376" y="311598"/>
                  </a:cubicBezTo>
                  <a:cubicBezTo>
                    <a:pt x="125036" y="317209"/>
                    <a:pt x="125531" y="323151"/>
                    <a:pt x="132216" y="324637"/>
                  </a:cubicBezTo>
                  <a:cubicBezTo>
                    <a:pt x="138488" y="326040"/>
                    <a:pt x="144843" y="328928"/>
                    <a:pt x="151115" y="328846"/>
                  </a:cubicBezTo>
                  <a:cubicBezTo>
                    <a:pt x="164154" y="328516"/>
                    <a:pt x="177193" y="326948"/>
                    <a:pt x="190233" y="325215"/>
                  </a:cubicBezTo>
                  <a:cubicBezTo>
                    <a:pt x="194111" y="324719"/>
                    <a:pt x="198815" y="324224"/>
                    <a:pt x="200796" y="318777"/>
                  </a:cubicBezTo>
                  <a:cubicBezTo>
                    <a:pt x="205170" y="306976"/>
                    <a:pt x="202859" y="294680"/>
                    <a:pt x="203107" y="282631"/>
                  </a:cubicBezTo>
                  <a:close/>
                  <a:moveTo>
                    <a:pt x="199641" y="232289"/>
                  </a:moveTo>
                  <a:cubicBezTo>
                    <a:pt x="198403" y="231464"/>
                    <a:pt x="197165" y="229978"/>
                    <a:pt x="195844" y="229896"/>
                  </a:cubicBezTo>
                  <a:cubicBezTo>
                    <a:pt x="190893" y="229648"/>
                    <a:pt x="185858" y="229648"/>
                    <a:pt x="180824" y="229813"/>
                  </a:cubicBezTo>
                  <a:cubicBezTo>
                    <a:pt x="163494" y="230226"/>
                    <a:pt x="146163" y="230473"/>
                    <a:pt x="128832" y="231216"/>
                  </a:cubicBezTo>
                  <a:cubicBezTo>
                    <a:pt x="126274" y="231381"/>
                    <a:pt x="123716" y="233527"/>
                    <a:pt x="121323" y="235178"/>
                  </a:cubicBezTo>
                  <a:cubicBezTo>
                    <a:pt x="121075" y="235343"/>
                    <a:pt x="122313" y="239304"/>
                    <a:pt x="122808" y="239304"/>
                  </a:cubicBezTo>
                  <a:cubicBezTo>
                    <a:pt x="130318" y="238891"/>
                    <a:pt x="137828" y="238066"/>
                    <a:pt x="146493" y="237323"/>
                  </a:cubicBezTo>
                  <a:cubicBezTo>
                    <a:pt x="162751" y="236498"/>
                    <a:pt x="178926" y="235755"/>
                    <a:pt x="195101" y="234765"/>
                  </a:cubicBezTo>
                  <a:cubicBezTo>
                    <a:pt x="196669" y="234682"/>
                    <a:pt x="198073" y="233197"/>
                    <a:pt x="199558" y="232454"/>
                  </a:cubicBezTo>
                  <a:close/>
                  <a:moveTo>
                    <a:pt x="152435" y="161398"/>
                  </a:moveTo>
                  <a:cubicBezTo>
                    <a:pt x="154416" y="160325"/>
                    <a:pt x="156397" y="159253"/>
                    <a:pt x="158377" y="158180"/>
                  </a:cubicBezTo>
                  <a:cubicBezTo>
                    <a:pt x="156479" y="157602"/>
                    <a:pt x="154663" y="157024"/>
                    <a:pt x="152765" y="156447"/>
                  </a:cubicBezTo>
                  <a:cubicBezTo>
                    <a:pt x="152600" y="156447"/>
                    <a:pt x="152352" y="156447"/>
                    <a:pt x="151032" y="156447"/>
                  </a:cubicBezTo>
                  <a:cubicBezTo>
                    <a:pt x="148557" y="157437"/>
                    <a:pt x="146081" y="158427"/>
                    <a:pt x="143605" y="159418"/>
                  </a:cubicBezTo>
                  <a:cubicBezTo>
                    <a:pt x="146328" y="160078"/>
                    <a:pt x="149052" y="160821"/>
                    <a:pt x="151857" y="161481"/>
                  </a:cubicBezTo>
                  <a:cubicBezTo>
                    <a:pt x="152023" y="161481"/>
                    <a:pt x="152270" y="161481"/>
                    <a:pt x="152435" y="161481"/>
                  </a:cubicBezTo>
                  <a:close/>
                  <a:moveTo>
                    <a:pt x="113895" y="319850"/>
                  </a:moveTo>
                  <a:cubicBezTo>
                    <a:pt x="113483" y="314651"/>
                    <a:pt x="113317" y="309452"/>
                    <a:pt x="112657" y="304335"/>
                  </a:cubicBezTo>
                  <a:cubicBezTo>
                    <a:pt x="112492" y="302932"/>
                    <a:pt x="110594" y="301859"/>
                    <a:pt x="109521" y="300621"/>
                  </a:cubicBezTo>
                  <a:cubicBezTo>
                    <a:pt x="108696" y="302190"/>
                    <a:pt x="107210" y="303675"/>
                    <a:pt x="107210" y="305243"/>
                  </a:cubicBezTo>
                  <a:cubicBezTo>
                    <a:pt x="107210" y="309782"/>
                    <a:pt x="107458" y="314404"/>
                    <a:pt x="108366" y="318860"/>
                  </a:cubicBezTo>
                  <a:cubicBezTo>
                    <a:pt x="108944" y="321583"/>
                    <a:pt x="110346" y="325380"/>
                    <a:pt x="113895" y="319850"/>
                  </a:cubicBezTo>
                  <a:close/>
                  <a:moveTo>
                    <a:pt x="110264" y="271572"/>
                  </a:moveTo>
                  <a:cubicBezTo>
                    <a:pt x="110594" y="267611"/>
                    <a:pt x="110099" y="263567"/>
                    <a:pt x="109274" y="258945"/>
                  </a:cubicBezTo>
                  <a:cubicBezTo>
                    <a:pt x="107706" y="259606"/>
                    <a:pt x="105065" y="260018"/>
                    <a:pt x="104899" y="261009"/>
                  </a:cubicBezTo>
                  <a:cubicBezTo>
                    <a:pt x="104404" y="264475"/>
                    <a:pt x="104487" y="268023"/>
                    <a:pt x="104817" y="271572"/>
                  </a:cubicBezTo>
                  <a:cubicBezTo>
                    <a:pt x="104982" y="273057"/>
                    <a:pt x="106220" y="274378"/>
                    <a:pt x="106963" y="275781"/>
                  </a:cubicBezTo>
                  <a:cubicBezTo>
                    <a:pt x="108118" y="274378"/>
                    <a:pt x="110181" y="273057"/>
                    <a:pt x="110264" y="271572"/>
                  </a:cubicBezTo>
                  <a:close/>
                  <a:moveTo>
                    <a:pt x="108696" y="289398"/>
                  </a:moveTo>
                  <a:cubicBezTo>
                    <a:pt x="109108" y="287747"/>
                    <a:pt x="109521" y="286097"/>
                    <a:pt x="109356" y="283786"/>
                  </a:cubicBezTo>
                  <a:cubicBezTo>
                    <a:pt x="108283" y="285024"/>
                    <a:pt x="107128" y="286344"/>
                    <a:pt x="106055" y="287582"/>
                  </a:cubicBezTo>
                  <a:cubicBezTo>
                    <a:pt x="106963" y="288160"/>
                    <a:pt x="107871" y="288738"/>
                    <a:pt x="108778" y="289315"/>
                  </a:cubicBezTo>
                  <a:close/>
                  <a:moveTo>
                    <a:pt x="105642" y="243100"/>
                  </a:moveTo>
                  <a:cubicBezTo>
                    <a:pt x="106467" y="241615"/>
                    <a:pt x="108035" y="240129"/>
                    <a:pt x="108035" y="238726"/>
                  </a:cubicBezTo>
                  <a:cubicBezTo>
                    <a:pt x="108035" y="237406"/>
                    <a:pt x="106220" y="236085"/>
                    <a:pt x="105230" y="234847"/>
                  </a:cubicBezTo>
                  <a:cubicBezTo>
                    <a:pt x="104735" y="236250"/>
                    <a:pt x="104157" y="237653"/>
                    <a:pt x="103662" y="240294"/>
                  </a:cubicBezTo>
                  <a:cubicBezTo>
                    <a:pt x="104322" y="241202"/>
                    <a:pt x="104982" y="242192"/>
                    <a:pt x="105642" y="243100"/>
                  </a:cubicBezTo>
                  <a:close/>
                  <a:moveTo>
                    <a:pt x="99618" y="275698"/>
                  </a:moveTo>
                  <a:cubicBezTo>
                    <a:pt x="98628" y="276606"/>
                    <a:pt x="97720" y="277514"/>
                    <a:pt x="96729" y="278422"/>
                  </a:cubicBezTo>
                  <a:cubicBezTo>
                    <a:pt x="97224" y="278752"/>
                    <a:pt x="98215" y="279412"/>
                    <a:pt x="98297" y="279330"/>
                  </a:cubicBezTo>
                  <a:cubicBezTo>
                    <a:pt x="99040" y="278339"/>
                    <a:pt x="99618" y="277266"/>
                    <a:pt x="99618" y="275616"/>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8" name="フリーフォーム: 図形 47">
              <a:extLst>
                <a:ext uri="{FF2B5EF4-FFF2-40B4-BE49-F238E27FC236}">
                  <a16:creationId xmlns:a16="http://schemas.microsoft.com/office/drawing/2014/main" id="{5B2D2385-B4C7-FDED-50C3-054A7761331A}"/>
                </a:ext>
              </a:extLst>
            </p:cNvPr>
            <p:cNvSpPr/>
            <p:nvPr/>
          </p:nvSpPr>
          <p:spPr>
            <a:xfrm>
              <a:off x="8129864" y="1094309"/>
              <a:ext cx="291073" cy="484331"/>
            </a:xfrm>
            <a:custGeom>
              <a:avLst/>
              <a:gdLst>
                <a:gd name="connsiteX0" fmla="*/ 289850 w 291073"/>
                <a:gd name="connsiteY0" fmla="*/ 41263 h 484331"/>
                <a:gd name="connsiteX1" fmla="*/ 290758 w 291073"/>
                <a:gd name="connsiteY1" fmla="*/ 49021 h 484331"/>
                <a:gd name="connsiteX2" fmla="*/ 273757 w 291073"/>
                <a:gd name="connsiteY2" fmla="*/ 99115 h 484331"/>
                <a:gd name="connsiteX3" fmla="*/ 265752 w 291073"/>
                <a:gd name="connsiteY3" fmla="*/ 121562 h 484331"/>
                <a:gd name="connsiteX4" fmla="*/ 264432 w 291073"/>
                <a:gd name="connsiteY4" fmla="*/ 123378 h 484331"/>
                <a:gd name="connsiteX5" fmla="*/ 261296 w 291073"/>
                <a:gd name="connsiteY5" fmla="*/ 121397 h 484331"/>
                <a:gd name="connsiteX6" fmla="*/ 249412 w 291073"/>
                <a:gd name="connsiteY6" fmla="*/ 105057 h 484331"/>
                <a:gd name="connsiteX7" fmla="*/ 232411 w 291073"/>
                <a:gd name="connsiteY7" fmla="*/ 97299 h 484331"/>
                <a:gd name="connsiteX8" fmla="*/ 208313 w 291073"/>
                <a:gd name="connsiteY8" fmla="*/ 100188 h 484331"/>
                <a:gd name="connsiteX9" fmla="*/ 196182 w 291073"/>
                <a:gd name="connsiteY9" fmla="*/ 115373 h 484331"/>
                <a:gd name="connsiteX10" fmla="*/ 191478 w 291073"/>
                <a:gd name="connsiteY10" fmla="*/ 148713 h 484331"/>
                <a:gd name="connsiteX11" fmla="*/ 188425 w 291073"/>
                <a:gd name="connsiteY11" fmla="*/ 159690 h 484331"/>
                <a:gd name="connsiteX12" fmla="*/ 185206 w 291073"/>
                <a:gd name="connsiteY12" fmla="*/ 211517 h 484331"/>
                <a:gd name="connsiteX13" fmla="*/ 188177 w 291073"/>
                <a:gd name="connsiteY13" fmla="*/ 218284 h 484331"/>
                <a:gd name="connsiteX14" fmla="*/ 187021 w 291073"/>
                <a:gd name="connsiteY14" fmla="*/ 224803 h 484331"/>
                <a:gd name="connsiteX15" fmla="*/ 180254 w 291073"/>
                <a:gd name="connsiteY15" fmla="*/ 252120 h 484331"/>
                <a:gd name="connsiteX16" fmla="*/ 180254 w 291073"/>
                <a:gd name="connsiteY16" fmla="*/ 262931 h 484331"/>
                <a:gd name="connsiteX17" fmla="*/ 189580 w 291073"/>
                <a:gd name="connsiteY17" fmla="*/ 317151 h 484331"/>
                <a:gd name="connsiteX18" fmla="*/ 200308 w 291073"/>
                <a:gd name="connsiteY18" fmla="*/ 329695 h 484331"/>
                <a:gd name="connsiteX19" fmla="*/ 200968 w 291073"/>
                <a:gd name="connsiteY19" fmla="*/ 338113 h 484331"/>
                <a:gd name="connsiteX20" fmla="*/ 191891 w 291073"/>
                <a:gd name="connsiteY20" fmla="*/ 358745 h 484331"/>
                <a:gd name="connsiteX21" fmla="*/ 182565 w 291073"/>
                <a:gd name="connsiteY21" fmla="*/ 383090 h 484331"/>
                <a:gd name="connsiteX22" fmla="*/ 166060 w 291073"/>
                <a:gd name="connsiteY22" fmla="*/ 422868 h 484331"/>
                <a:gd name="connsiteX23" fmla="*/ 146088 w 291073"/>
                <a:gd name="connsiteY23" fmla="*/ 473705 h 484331"/>
                <a:gd name="connsiteX24" fmla="*/ 144933 w 291073"/>
                <a:gd name="connsiteY24" fmla="*/ 475686 h 484331"/>
                <a:gd name="connsiteX25" fmla="*/ 129830 w 291073"/>
                <a:gd name="connsiteY25" fmla="*/ 481710 h 484331"/>
                <a:gd name="connsiteX26" fmla="*/ 107053 w 291073"/>
                <a:gd name="connsiteY26" fmla="*/ 474118 h 484331"/>
                <a:gd name="connsiteX27" fmla="*/ 78663 w 291073"/>
                <a:gd name="connsiteY27" fmla="*/ 463307 h 484331"/>
                <a:gd name="connsiteX28" fmla="*/ 67440 w 291073"/>
                <a:gd name="connsiteY28" fmla="*/ 461409 h 484331"/>
                <a:gd name="connsiteX29" fmla="*/ 17098 w 291073"/>
                <a:gd name="connsiteY29" fmla="*/ 460171 h 484331"/>
                <a:gd name="connsiteX30" fmla="*/ 7855 w 291073"/>
                <a:gd name="connsiteY30" fmla="*/ 461409 h 484331"/>
                <a:gd name="connsiteX31" fmla="*/ 15 w 291073"/>
                <a:gd name="connsiteY31" fmla="*/ 453238 h 484331"/>
                <a:gd name="connsiteX32" fmla="*/ 2161 w 291073"/>
                <a:gd name="connsiteY32" fmla="*/ 417587 h 484331"/>
                <a:gd name="connsiteX33" fmla="*/ 2243 w 291073"/>
                <a:gd name="connsiteY33" fmla="*/ 402072 h 484331"/>
                <a:gd name="connsiteX34" fmla="*/ 4389 w 291073"/>
                <a:gd name="connsiteY34" fmla="*/ 367080 h 484331"/>
                <a:gd name="connsiteX35" fmla="*/ 3481 w 291073"/>
                <a:gd name="connsiteY35" fmla="*/ 357589 h 484331"/>
                <a:gd name="connsiteX36" fmla="*/ 4471 w 291073"/>
                <a:gd name="connsiteY36" fmla="*/ 345706 h 484331"/>
                <a:gd name="connsiteX37" fmla="*/ 5627 w 291073"/>
                <a:gd name="connsiteY37" fmla="*/ 307743 h 484331"/>
                <a:gd name="connsiteX38" fmla="*/ 8020 w 291073"/>
                <a:gd name="connsiteY38" fmla="*/ 246013 h 484331"/>
                <a:gd name="connsiteX39" fmla="*/ 13550 w 291073"/>
                <a:gd name="connsiteY39" fmla="*/ 182715 h 484331"/>
                <a:gd name="connsiteX40" fmla="*/ 14787 w 291073"/>
                <a:gd name="connsiteY40" fmla="*/ 150116 h 484331"/>
                <a:gd name="connsiteX41" fmla="*/ 17098 w 291073"/>
                <a:gd name="connsiteY41" fmla="*/ 115703 h 484331"/>
                <a:gd name="connsiteX42" fmla="*/ 20564 w 291073"/>
                <a:gd name="connsiteY42" fmla="*/ 79391 h 484331"/>
                <a:gd name="connsiteX43" fmla="*/ 24361 w 291073"/>
                <a:gd name="connsiteY43" fmla="*/ 56283 h 484331"/>
                <a:gd name="connsiteX44" fmla="*/ 23866 w 291073"/>
                <a:gd name="connsiteY44" fmla="*/ 43491 h 484331"/>
                <a:gd name="connsiteX45" fmla="*/ 27827 w 291073"/>
                <a:gd name="connsiteY45" fmla="*/ 32598 h 484331"/>
                <a:gd name="connsiteX46" fmla="*/ 60260 w 291073"/>
                <a:gd name="connsiteY46" fmla="*/ 20384 h 484331"/>
                <a:gd name="connsiteX47" fmla="*/ 100368 w 291073"/>
                <a:gd name="connsiteY47" fmla="*/ 11553 h 484331"/>
                <a:gd name="connsiteX48" fmla="*/ 138413 w 291073"/>
                <a:gd name="connsiteY48" fmla="*/ 1980 h 484331"/>
                <a:gd name="connsiteX49" fmla="*/ 160613 w 291073"/>
                <a:gd name="connsiteY49" fmla="*/ 577 h 484331"/>
                <a:gd name="connsiteX50" fmla="*/ 174064 w 291073"/>
                <a:gd name="connsiteY50" fmla="*/ 577 h 484331"/>
                <a:gd name="connsiteX51" fmla="*/ 193376 w 291073"/>
                <a:gd name="connsiteY51" fmla="*/ 742 h 484331"/>
                <a:gd name="connsiteX52" fmla="*/ 239096 w 291073"/>
                <a:gd name="connsiteY52" fmla="*/ 13947 h 484331"/>
                <a:gd name="connsiteX53" fmla="*/ 262203 w 291073"/>
                <a:gd name="connsiteY53" fmla="*/ 20631 h 484331"/>
                <a:gd name="connsiteX54" fmla="*/ 290180 w 291073"/>
                <a:gd name="connsiteY54" fmla="*/ 41181 h 4843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91073" h="484331">
                  <a:moveTo>
                    <a:pt x="289850" y="41263"/>
                  </a:moveTo>
                  <a:cubicBezTo>
                    <a:pt x="291006" y="43326"/>
                    <a:pt x="291418" y="46793"/>
                    <a:pt x="290758" y="49021"/>
                  </a:cubicBezTo>
                  <a:cubicBezTo>
                    <a:pt x="285311" y="65774"/>
                    <a:pt x="279534" y="82444"/>
                    <a:pt x="273757" y="99115"/>
                  </a:cubicBezTo>
                  <a:cubicBezTo>
                    <a:pt x="271199" y="106625"/>
                    <a:pt x="268475" y="114135"/>
                    <a:pt x="265752" y="121562"/>
                  </a:cubicBezTo>
                  <a:cubicBezTo>
                    <a:pt x="265505" y="122305"/>
                    <a:pt x="264597" y="123460"/>
                    <a:pt x="264432" y="123378"/>
                  </a:cubicBezTo>
                  <a:cubicBezTo>
                    <a:pt x="263276" y="122965"/>
                    <a:pt x="262039" y="122387"/>
                    <a:pt x="261296" y="121397"/>
                  </a:cubicBezTo>
                  <a:cubicBezTo>
                    <a:pt x="257252" y="116033"/>
                    <a:pt x="253538" y="110338"/>
                    <a:pt x="249412" y="105057"/>
                  </a:cubicBezTo>
                  <a:cubicBezTo>
                    <a:pt x="245038" y="99445"/>
                    <a:pt x="239591" y="96309"/>
                    <a:pt x="232411" y="97299"/>
                  </a:cubicBezTo>
                  <a:cubicBezTo>
                    <a:pt x="224406" y="98372"/>
                    <a:pt x="216071" y="97959"/>
                    <a:pt x="208313" y="100188"/>
                  </a:cubicBezTo>
                  <a:cubicBezTo>
                    <a:pt x="202041" y="102003"/>
                    <a:pt x="198658" y="108770"/>
                    <a:pt x="196182" y="115373"/>
                  </a:cubicBezTo>
                  <a:cubicBezTo>
                    <a:pt x="192221" y="126101"/>
                    <a:pt x="191808" y="137325"/>
                    <a:pt x="191478" y="148713"/>
                  </a:cubicBezTo>
                  <a:cubicBezTo>
                    <a:pt x="191395" y="152427"/>
                    <a:pt x="190157" y="156471"/>
                    <a:pt x="188425" y="159690"/>
                  </a:cubicBezTo>
                  <a:cubicBezTo>
                    <a:pt x="179099" y="176443"/>
                    <a:pt x="177118" y="193608"/>
                    <a:pt x="185206" y="211517"/>
                  </a:cubicBezTo>
                  <a:cubicBezTo>
                    <a:pt x="186196" y="213745"/>
                    <a:pt x="187269" y="215973"/>
                    <a:pt x="188177" y="218284"/>
                  </a:cubicBezTo>
                  <a:cubicBezTo>
                    <a:pt x="189167" y="220677"/>
                    <a:pt x="189497" y="222823"/>
                    <a:pt x="187021" y="224803"/>
                  </a:cubicBezTo>
                  <a:cubicBezTo>
                    <a:pt x="178273" y="231901"/>
                    <a:pt x="180337" y="242382"/>
                    <a:pt x="180254" y="252120"/>
                  </a:cubicBezTo>
                  <a:cubicBezTo>
                    <a:pt x="180254" y="255751"/>
                    <a:pt x="180254" y="259300"/>
                    <a:pt x="180254" y="262931"/>
                  </a:cubicBezTo>
                  <a:cubicBezTo>
                    <a:pt x="179759" y="281747"/>
                    <a:pt x="180089" y="300481"/>
                    <a:pt x="189580" y="317151"/>
                  </a:cubicBezTo>
                  <a:cubicBezTo>
                    <a:pt x="192303" y="321938"/>
                    <a:pt x="196512" y="325734"/>
                    <a:pt x="200308" y="329695"/>
                  </a:cubicBezTo>
                  <a:cubicBezTo>
                    <a:pt x="203032" y="332501"/>
                    <a:pt x="203527" y="334069"/>
                    <a:pt x="200968" y="338113"/>
                  </a:cubicBezTo>
                  <a:cubicBezTo>
                    <a:pt x="197007" y="344303"/>
                    <a:pt x="194696" y="351730"/>
                    <a:pt x="191891" y="358745"/>
                  </a:cubicBezTo>
                  <a:cubicBezTo>
                    <a:pt x="188672" y="366833"/>
                    <a:pt x="185784" y="375085"/>
                    <a:pt x="182565" y="383090"/>
                  </a:cubicBezTo>
                  <a:cubicBezTo>
                    <a:pt x="177201" y="396377"/>
                    <a:pt x="171589" y="409582"/>
                    <a:pt x="166060" y="422868"/>
                  </a:cubicBezTo>
                  <a:cubicBezTo>
                    <a:pt x="159044" y="440282"/>
                    <a:pt x="152525" y="457035"/>
                    <a:pt x="146088" y="473705"/>
                  </a:cubicBezTo>
                  <a:cubicBezTo>
                    <a:pt x="145840" y="474448"/>
                    <a:pt x="145263" y="475026"/>
                    <a:pt x="144933" y="475686"/>
                  </a:cubicBezTo>
                  <a:cubicBezTo>
                    <a:pt x="139733" y="486084"/>
                    <a:pt x="139816" y="485754"/>
                    <a:pt x="129830" y="481710"/>
                  </a:cubicBezTo>
                  <a:cubicBezTo>
                    <a:pt x="122403" y="478657"/>
                    <a:pt x="114563" y="476841"/>
                    <a:pt x="107053" y="474118"/>
                  </a:cubicBezTo>
                  <a:cubicBezTo>
                    <a:pt x="97562" y="470652"/>
                    <a:pt x="88154" y="466608"/>
                    <a:pt x="78663" y="463307"/>
                  </a:cubicBezTo>
                  <a:cubicBezTo>
                    <a:pt x="75115" y="462069"/>
                    <a:pt x="71153" y="461574"/>
                    <a:pt x="67440" y="461409"/>
                  </a:cubicBezTo>
                  <a:cubicBezTo>
                    <a:pt x="50687" y="460831"/>
                    <a:pt x="33851" y="460418"/>
                    <a:pt x="17098" y="460171"/>
                  </a:cubicBezTo>
                  <a:cubicBezTo>
                    <a:pt x="14045" y="460171"/>
                    <a:pt x="10909" y="460831"/>
                    <a:pt x="7855" y="461409"/>
                  </a:cubicBezTo>
                  <a:cubicBezTo>
                    <a:pt x="2573" y="462399"/>
                    <a:pt x="-233" y="460088"/>
                    <a:pt x="15" y="453238"/>
                  </a:cubicBezTo>
                  <a:cubicBezTo>
                    <a:pt x="428" y="441355"/>
                    <a:pt x="1583" y="429471"/>
                    <a:pt x="2161" y="417587"/>
                  </a:cubicBezTo>
                  <a:cubicBezTo>
                    <a:pt x="2408" y="412470"/>
                    <a:pt x="1996" y="407271"/>
                    <a:pt x="2243" y="402072"/>
                  </a:cubicBezTo>
                  <a:cubicBezTo>
                    <a:pt x="2821" y="390435"/>
                    <a:pt x="3811" y="378716"/>
                    <a:pt x="4389" y="367080"/>
                  </a:cubicBezTo>
                  <a:cubicBezTo>
                    <a:pt x="4554" y="363944"/>
                    <a:pt x="3399" y="360808"/>
                    <a:pt x="3481" y="357589"/>
                  </a:cubicBezTo>
                  <a:cubicBezTo>
                    <a:pt x="3481" y="353628"/>
                    <a:pt x="4306" y="349667"/>
                    <a:pt x="4471" y="345706"/>
                  </a:cubicBezTo>
                  <a:cubicBezTo>
                    <a:pt x="4967" y="333079"/>
                    <a:pt x="5214" y="320370"/>
                    <a:pt x="5627" y="307743"/>
                  </a:cubicBezTo>
                  <a:cubicBezTo>
                    <a:pt x="6369" y="287194"/>
                    <a:pt x="6700" y="266562"/>
                    <a:pt x="8020" y="246013"/>
                  </a:cubicBezTo>
                  <a:cubicBezTo>
                    <a:pt x="9423" y="224886"/>
                    <a:pt x="11899" y="203842"/>
                    <a:pt x="13550" y="182715"/>
                  </a:cubicBezTo>
                  <a:cubicBezTo>
                    <a:pt x="14375" y="171904"/>
                    <a:pt x="14210" y="160928"/>
                    <a:pt x="14787" y="150116"/>
                  </a:cubicBezTo>
                  <a:cubicBezTo>
                    <a:pt x="15365" y="138645"/>
                    <a:pt x="16108" y="127174"/>
                    <a:pt x="17098" y="115703"/>
                  </a:cubicBezTo>
                  <a:cubicBezTo>
                    <a:pt x="18089" y="103571"/>
                    <a:pt x="19161" y="91440"/>
                    <a:pt x="20564" y="79391"/>
                  </a:cubicBezTo>
                  <a:cubicBezTo>
                    <a:pt x="21472" y="71633"/>
                    <a:pt x="23370" y="64041"/>
                    <a:pt x="24361" y="56283"/>
                  </a:cubicBezTo>
                  <a:cubicBezTo>
                    <a:pt x="24856" y="52074"/>
                    <a:pt x="25186" y="47288"/>
                    <a:pt x="23866" y="43491"/>
                  </a:cubicBezTo>
                  <a:cubicBezTo>
                    <a:pt x="21967" y="37880"/>
                    <a:pt x="23453" y="35321"/>
                    <a:pt x="27827" y="32598"/>
                  </a:cubicBezTo>
                  <a:cubicBezTo>
                    <a:pt x="37977" y="26326"/>
                    <a:pt x="49119" y="23190"/>
                    <a:pt x="60260" y="20384"/>
                  </a:cubicBezTo>
                  <a:cubicBezTo>
                    <a:pt x="73547" y="17000"/>
                    <a:pt x="86998" y="14524"/>
                    <a:pt x="100368" y="11553"/>
                  </a:cubicBezTo>
                  <a:cubicBezTo>
                    <a:pt x="113077" y="8748"/>
                    <a:pt x="125952" y="6519"/>
                    <a:pt x="138413" y="1980"/>
                  </a:cubicBezTo>
                  <a:cubicBezTo>
                    <a:pt x="145180" y="-496"/>
                    <a:pt x="153185" y="825"/>
                    <a:pt x="160613" y="577"/>
                  </a:cubicBezTo>
                  <a:cubicBezTo>
                    <a:pt x="165069" y="412"/>
                    <a:pt x="169608" y="577"/>
                    <a:pt x="174064" y="577"/>
                  </a:cubicBezTo>
                  <a:cubicBezTo>
                    <a:pt x="180502" y="577"/>
                    <a:pt x="187269" y="-826"/>
                    <a:pt x="193376" y="742"/>
                  </a:cubicBezTo>
                  <a:cubicBezTo>
                    <a:pt x="208726" y="4456"/>
                    <a:pt x="223911" y="9573"/>
                    <a:pt x="239096" y="13947"/>
                  </a:cubicBezTo>
                  <a:cubicBezTo>
                    <a:pt x="246853" y="16175"/>
                    <a:pt x="255189" y="16918"/>
                    <a:pt x="262203" y="20631"/>
                  </a:cubicBezTo>
                  <a:cubicBezTo>
                    <a:pt x="272272" y="25996"/>
                    <a:pt x="283908" y="29709"/>
                    <a:pt x="290180" y="41181"/>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49" name="フリーフォーム: 図形 48">
              <a:extLst>
                <a:ext uri="{FF2B5EF4-FFF2-40B4-BE49-F238E27FC236}">
                  <a16:creationId xmlns:a16="http://schemas.microsoft.com/office/drawing/2014/main" id="{3DE7DD93-1D53-A6B8-F66B-434E4B731CB3}"/>
                </a:ext>
              </a:extLst>
            </p:cNvPr>
            <p:cNvSpPr/>
            <p:nvPr/>
          </p:nvSpPr>
          <p:spPr>
            <a:xfrm>
              <a:off x="8247150" y="297224"/>
              <a:ext cx="171544" cy="348922"/>
            </a:xfrm>
            <a:custGeom>
              <a:avLst/>
              <a:gdLst>
                <a:gd name="connsiteX0" fmla="*/ 171492 w 171544"/>
                <a:gd name="connsiteY0" fmla="*/ 333530 h 348922"/>
                <a:gd name="connsiteX1" fmla="*/ 169098 w 171544"/>
                <a:gd name="connsiteY1" fmla="*/ 345826 h 348922"/>
                <a:gd name="connsiteX2" fmla="*/ 160433 w 171544"/>
                <a:gd name="connsiteY2" fmla="*/ 346569 h 348922"/>
                <a:gd name="connsiteX3" fmla="*/ 157710 w 171544"/>
                <a:gd name="connsiteY3" fmla="*/ 330889 h 348922"/>
                <a:gd name="connsiteX4" fmla="*/ 158700 w 171544"/>
                <a:gd name="connsiteY4" fmla="*/ 327588 h 348922"/>
                <a:gd name="connsiteX5" fmla="*/ 159690 w 171544"/>
                <a:gd name="connsiteY5" fmla="*/ 278402 h 348922"/>
                <a:gd name="connsiteX6" fmla="*/ 150612 w 171544"/>
                <a:gd name="connsiteY6" fmla="*/ 238458 h 348922"/>
                <a:gd name="connsiteX7" fmla="*/ 137738 w 171544"/>
                <a:gd name="connsiteY7" fmla="*/ 202642 h 348922"/>
                <a:gd name="connsiteX8" fmla="*/ 110009 w 171544"/>
                <a:gd name="connsiteY8" fmla="*/ 147431 h 348922"/>
                <a:gd name="connsiteX9" fmla="*/ 94659 w 171544"/>
                <a:gd name="connsiteY9" fmla="*/ 119619 h 348922"/>
                <a:gd name="connsiteX10" fmla="*/ 69323 w 171544"/>
                <a:gd name="connsiteY10" fmla="*/ 83142 h 348922"/>
                <a:gd name="connsiteX11" fmla="*/ 61153 w 171544"/>
                <a:gd name="connsiteY11" fmla="*/ 69443 h 348922"/>
                <a:gd name="connsiteX12" fmla="*/ 58347 w 171544"/>
                <a:gd name="connsiteY12" fmla="*/ 67297 h 348922"/>
                <a:gd name="connsiteX13" fmla="*/ 57192 w 171544"/>
                <a:gd name="connsiteY13" fmla="*/ 71671 h 348922"/>
                <a:gd name="connsiteX14" fmla="*/ 63876 w 171544"/>
                <a:gd name="connsiteY14" fmla="*/ 107736 h 348922"/>
                <a:gd name="connsiteX15" fmla="*/ 67508 w 171544"/>
                <a:gd name="connsiteY15" fmla="*/ 142232 h 348922"/>
                <a:gd name="connsiteX16" fmla="*/ 71634 w 171544"/>
                <a:gd name="connsiteY16" fmla="*/ 168888 h 348922"/>
                <a:gd name="connsiteX17" fmla="*/ 69488 w 171544"/>
                <a:gd name="connsiteY17" fmla="*/ 184321 h 348922"/>
                <a:gd name="connsiteX18" fmla="*/ 60327 w 171544"/>
                <a:gd name="connsiteY18" fmla="*/ 185311 h 348922"/>
                <a:gd name="connsiteX19" fmla="*/ 48196 w 171544"/>
                <a:gd name="connsiteY19" fmla="*/ 161626 h 348922"/>
                <a:gd name="connsiteX20" fmla="*/ 39943 w 171544"/>
                <a:gd name="connsiteY20" fmla="*/ 118051 h 348922"/>
                <a:gd name="connsiteX21" fmla="*/ 35404 w 171544"/>
                <a:gd name="connsiteY21" fmla="*/ 95274 h 348922"/>
                <a:gd name="connsiteX22" fmla="*/ 23933 w 171544"/>
                <a:gd name="connsiteY22" fmla="*/ 47656 h 348922"/>
                <a:gd name="connsiteX23" fmla="*/ 14607 w 171544"/>
                <a:gd name="connsiteY23" fmla="*/ 26446 h 348922"/>
                <a:gd name="connsiteX24" fmla="*/ 7758 w 171544"/>
                <a:gd name="connsiteY24" fmla="*/ 20835 h 348922"/>
                <a:gd name="connsiteX25" fmla="*/ 0 w 171544"/>
                <a:gd name="connsiteY25" fmla="*/ 16130 h 348922"/>
                <a:gd name="connsiteX26" fmla="*/ 6272 w 171544"/>
                <a:gd name="connsiteY26" fmla="*/ 4907 h 348922"/>
                <a:gd name="connsiteX27" fmla="*/ 26574 w 171544"/>
                <a:gd name="connsiteY27" fmla="*/ 8125 h 348922"/>
                <a:gd name="connsiteX28" fmla="*/ 30453 w 171544"/>
                <a:gd name="connsiteY28" fmla="*/ 12417 h 348922"/>
                <a:gd name="connsiteX29" fmla="*/ 61318 w 171544"/>
                <a:gd name="connsiteY29" fmla="*/ 53515 h 348922"/>
                <a:gd name="connsiteX30" fmla="*/ 80629 w 171544"/>
                <a:gd name="connsiteY30" fmla="*/ 79594 h 348922"/>
                <a:gd name="connsiteX31" fmla="*/ 102004 w 171544"/>
                <a:gd name="connsiteY31" fmla="*/ 111614 h 348922"/>
                <a:gd name="connsiteX32" fmla="*/ 116941 w 171544"/>
                <a:gd name="connsiteY32" fmla="*/ 137775 h 348922"/>
                <a:gd name="connsiteX33" fmla="*/ 137490 w 171544"/>
                <a:gd name="connsiteY33" fmla="*/ 176398 h 348922"/>
                <a:gd name="connsiteX34" fmla="*/ 149457 w 171544"/>
                <a:gd name="connsiteY34" fmla="*/ 204540 h 348922"/>
                <a:gd name="connsiteX35" fmla="*/ 161010 w 171544"/>
                <a:gd name="connsiteY35" fmla="*/ 236560 h 348922"/>
                <a:gd name="connsiteX36" fmla="*/ 169923 w 171544"/>
                <a:gd name="connsiteY36" fmla="*/ 274110 h 348922"/>
                <a:gd name="connsiteX37" fmla="*/ 171326 w 171544"/>
                <a:gd name="connsiteY37" fmla="*/ 333447 h 348922"/>
                <a:gd name="connsiteX38" fmla="*/ 56284 w 171544"/>
                <a:gd name="connsiteY38" fmla="*/ 155189 h 348922"/>
                <a:gd name="connsiteX39" fmla="*/ 58099 w 171544"/>
                <a:gd name="connsiteY39" fmla="*/ 152465 h 348922"/>
                <a:gd name="connsiteX40" fmla="*/ 57026 w 171544"/>
                <a:gd name="connsiteY40" fmla="*/ 135052 h 348922"/>
                <a:gd name="connsiteX41" fmla="*/ 51910 w 171544"/>
                <a:gd name="connsiteY41" fmla="*/ 95604 h 348922"/>
                <a:gd name="connsiteX42" fmla="*/ 45555 w 171544"/>
                <a:gd name="connsiteY42" fmla="*/ 59375 h 348922"/>
                <a:gd name="connsiteX43" fmla="*/ 32516 w 171544"/>
                <a:gd name="connsiteY43" fmla="*/ 34864 h 348922"/>
                <a:gd name="connsiteX44" fmla="*/ 29793 w 171544"/>
                <a:gd name="connsiteY44" fmla="*/ 33791 h 348922"/>
                <a:gd name="connsiteX45" fmla="*/ 29627 w 171544"/>
                <a:gd name="connsiteY45" fmla="*/ 37010 h 348922"/>
                <a:gd name="connsiteX46" fmla="*/ 34084 w 171544"/>
                <a:gd name="connsiteY46" fmla="*/ 49884 h 348922"/>
                <a:gd name="connsiteX47" fmla="*/ 41841 w 171544"/>
                <a:gd name="connsiteY47" fmla="*/ 82317 h 348922"/>
                <a:gd name="connsiteX48" fmla="*/ 50177 w 171544"/>
                <a:gd name="connsiteY48" fmla="*/ 132494 h 348922"/>
                <a:gd name="connsiteX49" fmla="*/ 54386 w 171544"/>
                <a:gd name="connsiteY49" fmla="*/ 152960 h 348922"/>
                <a:gd name="connsiteX50" fmla="*/ 56201 w 171544"/>
                <a:gd name="connsiteY50" fmla="*/ 155271 h 348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Lst>
              <a:rect l="l" t="t" r="r" b="b"/>
              <a:pathLst>
                <a:path w="171544" h="348922">
                  <a:moveTo>
                    <a:pt x="171492" y="333530"/>
                  </a:moveTo>
                  <a:cubicBezTo>
                    <a:pt x="171657" y="338069"/>
                    <a:pt x="171574" y="341947"/>
                    <a:pt x="169098" y="345826"/>
                  </a:cubicBezTo>
                  <a:cubicBezTo>
                    <a:pt x="166292" y="350035"/>
                    <a:pt x="163734" y="349622"/>
                    <a:pt x="160433" y="346569"/>
                  </a:cubicBezTo>
                  <a:cubicBezTo>
                    <a:pt x="155564" y="342112"/>
                    <a:pt x="156389" y="336583"/>
                    <a:pt x="157710" y="330889"/>
                  </a:cubicBezTo>
                  <a:cubicBezTo>
                    <a:pt x="157957" y="329733"/>
                    <a:pt x="158700" y="328743"/>
                    <a:pt x="158700" y="327588"/>
                  </a:cubicBezTo>
                  <a:cubicBezTo>
                    <a:pt x="159112" y="311247"/>
                    <a:pt x="160268" y="294742"/>
                    <a:pt x="159690" y="278402"/>
                  </a:cubicBezTo>
                  <a:cubicBezTo>
                    <a:pt x="159195" y="264620"/>
                    <a:pt x="156059" y="251250"/>
                    <a:pt x="150612" y="238458"/>
                  </a:cubicBezTo>
                  <a:cubicBezTo>
                    <a:pt x="145661" y="226905"/>
                    <a:pt x="142937" y="214113"/>
                    <a:pt x="137738" y="202642"/>
                  </a:cubicBezTo>
                  <a:cubicBezTo>
                    <a:pt x="129155" y="183908"/>
                    <a:pt x="119417" y="165752"/>
                    <a:pt x="110009" y="147431"/>
                  </a:cubicBezTo>
                  <a:cubicBezTo>
                    <a:pt x="105140" y="138023"/>
                    <a:pt x="100353" y="128450"/>
                    <a:pt x="94659" y="119619"/>
                  </a:cubicBezTo>
                  <a:cubicBezTo>
                    <a:pt x="86571" y="107158"/>
                    <a:pt x="77658" y="95356"/>
                    <a:pt x="69323" y="83142"/>
                  </a:cubicBezTo>
                  <a:cubicBezTo>
                    <a:pt x="66352" y="78769"/>
                    <a:pt x="63958" y="73982"/>
                    <a:pt x="61153" y="69443"/>
                  </a:cubicBezTo>
                  <a:cubicBezTo>
                    <a:pt x="60575" y="68453"/>
                    <a:pt x="59337" y="68040"/>
                    <a:pt x="58347" y="67297"/>
                  </a:cubicBezTo>
                  <a:cubicBezTo>
                    <a:pt x="57934" y="68783"/>
                    <a:pt x="56944" y="70351"/>
                    <a:pt x="57192" y="71671"/>
                  </a:cubicBezTo>
                  <a:cubicBezTo>
                    <a:pt x="59337" y="83720"/>
                    <a:pt x="62061" y="95687"/>
                    <a:pt x="63876" y="107736"/>
                  </a:cubicBezTo>
                  <a:cubicBezTo>
                    <a:pt x="65527" y="119124"/>
                    <a:pt x="66104" y="130761"/>
                    <a:pt x="67508" y="142232"/>
                  </a:cubicBezTo>
                  <a:cubicBezTo>
                    <a:pt x="68580" y="151145"/>
                    <a:pt x="70148" y="160058"/>
                    <a:pt x="71634" y="168888"/>
                  </a:cubicBezTo>
                  <a:cubicBezTo>
                    <a:pt x="72542" y="174335"/>
                    <a:pt x="72211" y="179617"/>
                    <a:pt x="69488" y="184321"/>
                  </a:cubicBezTo>
                  <a:cubicBezTo>
                    <a:pt x="66765" y="189190"/>
                    <a:pt x="64536" y="189025"/>
                    <a:pt x="60327" y="185311"/>
                  </a:cubicBezTo>
                  <a:cubicBezTo>
                    <a:pt x="53395" y="179121"/>
                    <a:pt x="50259" y="170374"/>
                    <a:pt x="48196" y="161626"/>
                  </a:cubicBezTo>
                  <a:cubicBezTo>
                    <a:pt x="44730" y="147349"/>
                    <a:pt x="42667" y="132576"/>
                    <a:pt x="39943" y="118051"/>
                  </a:cubicBezTo>
                  <a:cubicBezTo>
                    <a:pt x="38541" y="110459"/>
                    <a:pt x="36807" y="102866"/>
                    <a:pt x="35404" y="95274"/>
                  </a:cubicBezTo>
                  <a:cubicBezTo>
                    <a:pt x="32351" y="79181"/>
                    <a:pt x="29710" y="62923"/>
                    <a:pt x="23933" y="47656"/>
                  </a:cubicBezTo>
                  <a:cubicBezTo>
                    <a:pt x="21210" y="40393"/>
                    <a:pt x="18156" y="33214"/>
                    <a:pt x="14607" y="26446"/>
                  </a:cubicBezTo>
                  <a:cubicBezTo>
                    <a:pt x="13287" y="23971"/>
                    <a:pt x="10151" y="22568"/>
                    <a:pt x="7758" y="20835"/>
                  </a:cubicBezTo>
                  <a:cubicBezTo>
                    <a:pt x="5282" y="19101"/>
                    <a:pt x="2641" y="17698"/>
                    <a:pt x="0" y="16130"/>
                  </a:cubicBezTo>
                  <a:cubicBezTo>
                    <a:pt x="2063" y="12334"/>
                    <a:pt x="3301" y="7052"/>
                    <a:pt x="6272" y="4907"/>
                  </a:cubicBezTo>
                  <a:cubicBezTo>
                    <a:pt x="16258" y="-2356"/>
                    <a:pt x="18486" y="-1778"/>
                    <a:pt x="26574" y="8125"/>
                  </a:cubicBezTo>
                  <a:cubicBezTo>
                    <a:pt x="27729" y="9528"/>
                    <a:pt x="28967" y="10766"/>
                    <a:pt x="30453" y="12417"/>
                  </a:cubicBezTo>
                  <a:cubicBezTo>
                    <a:pt x="40934" y="26281"/>
                    <a:pt x="51167" y="39898"/>
                    <a:pt x="61318" y="53515"/>
                  </a:cubicBezTo>
                  <a:cubicBezTo>
                    <a:pt x="67838" y="62181"/>
                    <a:pt x="74440" y="70763"/>
                    <a:pt x="80629" y="79594"/>
                  </a:cubicBezTo>
                  <a:cubicBezTo>
                    <a:pt x="87974" y="90075"/>
                    <a:pt x="95154" y="100721"/>
                    <a:pt x="102004" y="111614"/>
                  </a:cubicBezTo>
                  <a:cubicBezTo>
                    <a:pt x="107285" y="120115"/>
                    <a:pt x="112155" y="128945"/>
                    <a:pt x="116941" y="137775"/>
                  </a:cubicBezTo>
                  <a:cubicBezTo>
                    <a:pt x="123956" y="150567"/>
                    <a:pt x="130971" y="163276"/>
                    <a:pt x="137490" y="176398"/>
                  </a:cubicBezTo>
                  <a:cubicBezTo>
                    <a:pt x="141947" y="185476"/>
                    <a:pt x="145743" y="195049"/>
                    <a:pt x="149457" y="204540"/>
                  </a:cubicBezTo>
                  <a:cubicBezTo>
                    <a:pt x="153583" y="215103"/>
                    <a:pt x="157132" y="225914"/>
                    <a:pt x="161010" y="236560"/>
                  </a:cubicBezTo>
                  <a:cubicBezTo>
                    <a:pt x="165385" y="248692"/>
                    <a:pt x="169428" y="260988"/>
                    <a:pt x="169923" y="274110"/>
                  </a:cubicBezTo>
                  <a:cubicBezTo>
                    <a:pt x="170666" y="293834"/>
                    <a:pt x="170584" y="313641"/>
                    <a:pt x="171326" y="333447"/>
                  </a:cubicBezTo>
                  <a:close/>
                  <a:moveTo>
                    <a:pt x="56284" y="155189"/>
                  </a:moveTo>
                  <a:cubicBezTo>
                    <a:pt x="56944" y="154281"/>
                    <a:pt x="58182" y="153373"/>
                    <a:pt x="58099" y="152465"/>
                  </a:cubicBezTo>
                  <a:cubicBezTo>
                    <a:pt x="57934" y="146606"/>
                    <a:pt x="57604" y="140829"/>
                    <a:pt x="57026" y="135052"/>
                  </a:cubicBezTo>
                  <a:cubicBezTo>
                    <a:pt x="55624" y="122095"/>
                    <a:pt x="54056" y="109139"/>
                    <a:pt x="51910" y="95604"/>
                  </a:cubicBezTo>
                  <a:cubicBezTo>
                    <a:pt x="49847" y="83555"/>
                    <a:pt x="47866" y="71424"/>
                    <a:pt x="45555" y="59375"/>
                  </a:cubicBezTo>
                  <a:cubicBezTo>
                    <a:pt x="43740" y="49719"/>
                    <a:pt x="37963" y="42374"/>
                    <a:pt x="32516" y="34864"/>
                  </a:cubicBezTo>
                  <a:cubicBezTo>
                    <a:pt x="32021" y="34204"/>
                    <a:pt x="30783" y="34121"/>
                    <a:pt x="29793" y="33791"/>
                  </a:cubicBezTo>
                  <a:cubicBezTo>
                    <a:pt x="29793" y="34864"/>
                    <a:pt x="29298" y="36020"/>
                    <a:pt x="29627" y="37010"/>
                  </a:cubicBezTo>
                  <a:cubicBezTo>
                    <a:pt x="31030" y="41301"/>
                    <a:pt x="32929" y="45510"/>
                    <a:pt x="34084" y="49884"/>
                  </a:cubicBezTo>
                  <a:cubicBezTo>
                    <a:pt x="36890" y="60613"/>
                    <a:pt x="39778" y="71424"/>
                    <a:pt x="41841" y="82317"/>
                  </a:cubicBezTo>
                  <a:cubicBezTo>
                    <a:pt x="44977" y="98988"/>
                    <a:pt x="47371" y="115823"/>
                    <a:pt x="50177" y="132494"/>
                  </a:cubicBezTo>
                  <a:cubicBezTo>
                    <a:pt x="51332" y="139343"/>
                    <a:pt x="52900" y="146111"/>
                    <a:pt x="54386" y="152960"/>
                  </a:cubicBezTo>
                  <a:cubicBezTo>
                    <a:pt x="54551" y="153868"/>
                    <a:pt x="55541" y="154528"/>
                    <a:pt x="56201" y="155271"/>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0" name="フリーフォーム: 図形 49">
              <a:extLst>
                <a:ext uri="{FF2B5EF4-FFF2-40B4-BE49-F238E27FC236}">
                  <a16:creationId xmlns:a16="http://schemas.microsoft.com/office/drawing/2014/main" id="{09192D75-2F94-88E6-5993-39F178768628}"/>
                </a:ext>
              </a:extLst>
            </p:cNvPr>
            <p:cNvSpPr/>
            <p:nvPr/>
          </p:nvSpPr>
          <p:spPr>
            <a:xfrm>
              <a:off x="8323805" y="1207990"/>
              <a:ext cx="91465" cy="206453"/>
            </a:xfrm>
            <a:custGeom>
              <a:avLst/>
              <a:gdLst>
                <a:gd name="connsiteX0" fmla="*/ 89720 w 91465"/>
                <a:gd name="connsiteY0" fmla="*/ 90243 h 206453"/>
                <a:gd name="connsiteX1" fmla="*/ 90957 w 91465"/>
                <a:gd name="connsiteY1" fmla="*/ 126473 h 206453"/>
                <a:gd name="connsiteX2" fmla="*/ 78414 w 91465"/>
                <a:gd name="connsiteY2" fmla="*/ 172193 h 206453"/>
                <a:gd name="connsiteX3" fmla="*/ 54233 w 91465"/>
                <a:gd name="connsiteY3" fmla="*/ 199674 h 206453"/>
                <a:gd name="connsiteX4" fmla="*/ 18334 w 91465"/>
                <a:gd name="connsiteY4" fmla="*/ 205204 h 206453"/>
                <a:gd name="connsiteX5" fmla="*/ 10246 w 91465"/>
                <a:gd name="connsiteY5" fmla="*/ 193320 h 206453"/>
                <a:gd name="connsiteX6" fmla="*/ 5212 w 91465"/>
                <a:gd name="connsiteY6" fmla="*/ 176154 h 206453"/>
                <a:gd name="connsiteX7" fmla="*/ 7605 w 91465"/>
                <a:gd name="connsiteY7" fmla="*/ 165260 h 206453"/>
                <a:gd name="connsiteX8" fmla="*/ 7275 w 91465"/>
                <a:gd name="connsiteY8" fmla="*/ 145371 h 206453"/>
                <a:gd name="connsiteX9" fmla="*/ 3809 w 91465"/>
                <a:gd name="connsiteY9" fmla="*/ 128206 h 206453"/>
                <a:gd name="connsiteX10" fmla="*/ 12392 w 91465"/>
                <a:gd name="connsiteY10" fmla="*/ 127381 h 206453"/>
                <a:gd name="connsiteX11" fmla="*/ 20727 w 91465"/>
                <a:gd name="connsiteY11" fmla="*/ 133983 h 206453"/>
                <a:gd name="connsiteX12" fmla="*/ 31456 w 91465"/>
                <a:gd name="connsiteY12" fmla="*/ 135056 h 206453"/>
                <a:gd name="connsiteX13" fmla="*/ 28567 w 91465"/>
                <a:gd name="connsiteY13" fmla="*/ 118220 h 206453"/>
                <a:gd name="connsiteX14" fmla="*/ 23286 w 91465"/>
                <a:gd name="connsiteY14" fmla="*/ 115662 h 206453"/>
                <a:gd name="connsiteX15" fmla="*/ 1746 w 91465"/>
                <a:gd name="connsiteY15" fmla="*/ 89666 h 206453"/>
                <a:gd name="connsiteX16" fmla="*/ 2901 w 91465"/>
                <a:gd name="connsiteY16" fmla="*/ 65733 h 206453"/>
                <a:gd name="connsiteX17" fmla="*/ 11484 w 91465"/>
                <a:gd name="connsiteY17" fmla="*/ 64330 h 206453"/>
                <a:gd name="connsiteX18" fmla="*/ 29310 w 91465"/>
                <a:gd name="connsiteY18" fmla="*/ 86035 h 206453"/>
                <a:gd name="connsiteX19" fmla="*/ 31786 w 91465"/>
                <a:gd name="connsiteY19" fmla="*/ 88593 h 206453"/>
                <a:gd name="connsiteX20" fmla="*/ 39626 w 91465"/>
                <a:gd name="connsiteY20" fmla="*/ 89831 h 206453"/>
                <a:gd name="connsiteX21" fmla="*/ 42514 w 91465"/>
                <a:gd name="connsiteY21" fmla="*/ 81000 h 206453"/>
                <a:gd name="connsiteX22" fmla="*/ 27659 w 91465"/>
                <a:gd name="connsiteY22" fmla="*/ 57398 h 206453"/>
                <a:gd name="connsiteX23" fmla="*/ 13548 w 91465"/>
                <a:gd name="connsiteY23" fmla="*/ 43863 h 206453"/>
                <a:gd name="connsiteX24" fmla="*/ 10494 w 91465"/>
                <a:gd name="connsiteY24" fmla="*/ 24964 h 206453"/>
                <a:gd name="connsiteX25" fmla="*/ 17261 w 91465"/>
                <a:gd name="connsiteY25" fmla="*/ 7056 h 206453"/>
                <a:gd name="connsiteX26" fmla="*/ 45981 w 91465"/>
                <a:gd name="connsiteY26" fmla="*/ 6066 h 206453"/>
                <a:gd name="connsiteX27" fmla="*/ 65869 w 91465"/>
                <a:gd name="connsiteY27" fmla="*/ 33135 h 206453"/>
                <a:gd name="connsiteX28" fmla="*/ 80064 w 91465"/>
                <a:gd name="connsiteY28" fmla="*/ 60203 h 206453"/>
                <a:gd name="connsiteX29" fmla="*/ 89885 w 91465"/>
                <a:gd name="connsiteY29" fmla="*/ 90491 h 206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91465" h="206453">
                  <a:moveTo>
                    <a:pt x="89720" y="90243"/>
                  </a:moveTo>
                  <a:cubicBezTo>
                    <a:pt x="91618" y="102127"/>
                    <a:pt x="91866" y="114506"/>
                    <a:pt x="90957" y="126473"/>
                  </a:cubicBezTo>
                  <a:cubicBezTo>
                    <a:pt x="89802" y="142483"/>
                    <a:pt x="87409" y="158988"/>
                    <a:pt x="78414" y="172193"/>
                  </a:cubicBezTo>
                  <a:cubicBezTo>
                    <a:pt x="71481" y="182261"/>
                    <a:pt x="65457" y="193980"/>
                    <a:pt x="54233" y="199674"/>
                  </a:cubicBezTo>
                  <a:cubicBezTo>
                    <a:pt x="42845" y="205451"/>
                    <a:pt x="31125" y="208257"/>
                    <a:pt x="18334" y="205204"/>
                  </a:cubicBezTo>
                  <a:cubicBezTo>
                    <a:pt x="11649" y="203636"/>
                    <a:pt x="10494" y="198849"/>
                    <a:pt x="10246" y="193320"/>
                  </a:cubicBezTo>
                  <a:cubicBezTo>
                    <a:pt x="9916" y="187048"/>
                    <a:pt x="9834" y="181353"/>
                    <a:pt x="5212" y="176154"/>
                  </a:cubicBezTo>
                  <a:cubicBezTo>
                    <a:pt x="2737" y="173348"/>
                    <a:pt x="3809" y="168149"/>
                    <a:pt x="7605" y="165260"/>
                  </a:cubicBezTo>
                  <a:cubicBezTo>
                    <a:pt x="15775" y="158906"/>
                    <a:pt x="15693" y="151726"/>
                    <a:pt x="7275" y="145371"/>
                  </a:cubicBezTo>
                  <a:cubicBezTo>
                    <a:pt x="4057" y="142896"/>
                    <a:pt x="1498" y="131259"/>
                    <a:pt x="3809" y="128206"/>
                  </a:cubicBezTo>
                  <a:cubicBezTo>
                    <a:pt x="6203" y="124987"/>
                    <a:pt x="9339" y="124987"/>
                    <a:pt x="12392" y="127381"/>
                  </a:cubicBezTo>
                  <a:cubicBezTo>
                    <a:pt x="15198" y="129526"/>
                    <a:pt x="18004" y="131754"/>
                    <a:pt x="20727" y="133983"/>
                  </a:cubicBezTo>
                  <a:cubicBezTo>
                    <a:pt x="24193" y="136789"/>
                    <a:pt x="28154" y="139017"/>
                    <a:pt x="31456" y="135056"/>
                  </a:cubicBezTo>
                  <a:cubicBezTo>
                    <a:pt x="35087" y="130682"/>
                    <a:pt x="33024" y="120861"/>
                    <a:pt x="28567" y="118220"/>
                  </a:cubicBezTo>
                  <a:cubicBezTo>
                    <a:pt x="26917" y="117230"/>
                    <a:pt x="25018" y="116569"/>
                    <a:pt x="23286" y="115662"/>
                  </a:cubicBezTo>
                  <a:cubicBezTo>
                    <a:pt x="12557" y="109555"/>
                    <a:pt x="4964" y="101550"/>
                    <a:pt x="1746" y="89666"/>
                  </a:cubicBezTo>
                  <a:cubicBezTo>
                    <a:pt x="-400" y="81661"/>
                    <a:pt x="-1143" y="73573"/>
                    <a:pt x="2901" y="65733"/>
                  </a:cubicBezTo>
                  <a:cubicBezTo>
                    <a:pt x="5212" y="61359"/>
                    <a:pt x="8266" y="60616"/>
                    <a:pt x="11484" y="64330"/>
                  </a:cubicBezTo>
                  <a:cubicBezTo>
                    <a:pt x="17591" y="71427"/>
                    <a:pt x="23368" y="78855"/>
                    <a:pt x="29310" y="86035"/>
                  </a:cubicBezTo>
                  <a:cubicBezTo>
                    <a:pt x="30053" y="86942"/>
                    <a:pt x="30795" y="88345"/>
                    <a:pt x="31786" y="88593"/>
                  </a:cubicBezTo>
                  <a:cubicBezTo>
                    <a:pt x="34427" y="89336"/>
                    <a:pt x="38306" y="91069"/>
                    <a:pt x="39626" y="89831"/>
                  </a:cubicBezTo>
                  <a:cubicBezTo>
                    <a:pt x="41606" y="88015"/>
                    <a:pt x="43504" y="82898"/>
                    <a:pt x="42514" y="81000"/>
                  </a:cubicBezTo>
                  <a:cubicBezTo>
                    <a:pt x="38223" y="72748"/>
                    <a:pt x="33271" y="64660"/>
                    <a:pt x="27659" y="57398"/>
                  </a:cubicBezTo>
                  <a:cubicBezTo>
                    <a:pt x="23698" y="52198"/>
                    <a:pt x="17921" y="48732"/>
                    <a:pt x="13548" y="43863"/>
                  </a:cubicBezTo>
                  <a:cubicBezTo>
                    <a:pt x="8761" y="38581"/>
                    <a:pt x="9421" y="31237"/>
                    <a:pt x="10494" y="24964"/>
                  </a:cubicBezTo>
                  <a:cubicBezTo>
                    <a:pt x="11566" y="18692"/>
                    <a:pt x="14043" y="12338"/>
                    <a:pt x="17261" y="7056"/>
                  </a:cubicBezTo>
                  <a:cubicBezTo>
                    <a:pt x="23286" y="-2682"/>
                    <a:pt x="34592" y="-1692"/>
                    <a:pt x="45981" y="6066"/>
                  </a:cubicBezTo>
                  <a:cubicBezTo>
                    <a:pt x="55554" y="12585"/>
                    <a:pt x="59515" y="23892"/>
                    <a:pt x="65869" y="33135"/>
                  </a:cubicBezTo>
                  <a:cubicBezTo>
                    <a:pt x="71481" y="41387"/>
                    <a:pt x="74865" y="51456"/>
                    <a:pt x="80064" y="60203"/>
                  </a:cubicBezTo>
                  <a:cubicBezTo>
                    <a:pt x="85594" y="69529"/>
                    <a:pt x="88234" y="80093"/>
                    <a:pt x="89885" y="90491"/>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1" name="フリーフォーム: 図形 50">
              <a:extLst>
                <a:ext uri="{FF2B5EF4-FFF2-40B4-BE49-F238E27FC236}">
                  <a16:creationId xmlns:a16="http://schemas.microsoft.com/office/drawing/2014/main" id="{39321A7C-6139-F583-25C3-83187A6D03F1}"/>
                </a:ext>
              </a:extLst>
            </p:cNvPr>
            <p:cNvSpPr/>
            <p:nvPr/>
          </p:nvSpPr>
          <p:spPr>
            <a:xfrm>
              <a:off x="7929286" y="674823"/>
              <a:ext cx="479225" cy="320495"/>
            </a:xfrm>
            <a:custGeom>
              <a:avLst/>
              <a:gdLst>
                <a:gd name="connsiteX0" fmla="*/ 478874 w 479225"/>
                <a:gd name="connsiteY0" fmla="*/ 45885 h 320495"/>
                <a:gd name="connsiteX1" fmla="*/ 467320 w 479225"/>
                <a:gd name="connsiteY1" fmla="*/ 89790 h 320495"/>
                <a:gd name="connsiteX2" fmla="*/ 431421 w 479225"/>
                <a:gd name="connsiteY2" fmla="*/ 135510 h 320495"/>
                <a:gd name="connsiteX3" fmla="*/ 412770 w 479225"/>
                <a:gd name="connsiteY3" fmla="*/ 149539 h 320495"/>
                <a:gd name="connsiteX4" fmla="*/ 410129 w 479225"/>
                <a:gd name="connsiteY4" fmla="*/ 150447 h 320495"/>
                <a:gd name="connsiteX5" fmla="*/ 409221 w 479225"/>
                <a:gd name="connsiteY5" fmla="*/ 150282 h 320495"/>
                <a:gd name="connsiteX6" fmla="*/ 408148 w 479225"/>
                <a:gd name="connsiteY6" fmla="*/ 146898 h 320495"/>
                <a:gd name="connsiteX7" fmla="*/ 409221 w 479225"/>
                <a:gd name="connsiteY7" fmla="*/ 132456 h 320495"/>
                <a:gd name="connsiteX8" fmla="*/ 402372 w 479225"/>
                <a:gd name="connsiteY8" fmla="*/ 123048 h 320495"/>
                <a:gd name="connsiteX9" fmla="*/ 395604 w 479225"/>
                <a:gd name="connsiteY9" fmla="*/ 131796 h 320495"/>
                <a:gd name="connsiteX10" fmla="*/ 394201 w 479225"/>
                <a:gd name="connsiteY10" fmla="*/ 144918 h 320495"/>
                <a:gd name="connsiteX11" fmla="*/ 389745 w 479225"/>
                <a:gd name="connsiteY11" fmla="*/ 155894 h 320495"/>
                <a:gd name="connsiteX12" fmla="*/ 383308 w 479225"/>
                <a:gd name="connsiteY12" fmla="*/ 169181 h 320495"/>
                <a:gd name="connsiteX13" fmla="*/ 382895 w 479225"/>
                <a:gd name="connsiteY13" fmla="*/ 170831 h 320495"/>
                <a:gd name="connsiteX14" fmla="*/ 381410 w 479225"/>
                <a:gd name="connsiteY14" fmla="*/ 199468 h 320495"/>
                <a:gd name="connsiteX15" fmla="*/ 357642 w 479225"/>
                <a:gd name="connsiteY15" fmla="*/ 229590 h 320495"/>
                <a:gd name="connsiteX16" fmla="*/ 336020 w 479225"/>
                <a:gd name="connsiteY16" fmla="*/ 244858 h 320495"/>
                <a:gd name="connsiteX17" fmla="*/ 299295 w 479225"/>
                <a:gd name="connsiteY17" fmla="*/ 269781 h 320495"/>
                <a:gd name="connsiteX18" fmla="*/ 274042 w 479225"/>
                <a:gd name="connsiteY18" fmla="*/ 289010 h 320495"/>
                <a:gd name="connsiteX19" fmla="*/ 238225 w 479225"/>
                <a:gd name="connsiteY19" fmla="*/ 310467 h 320495"/>
                <a:gd name="connsiteX20" fmla="*/ 217841 w 479225"/>
                <a:gd name="connsiteY20" fmla="*/ 318389 h 320495"/>
                <a:gd name="connsiteX21" fmla="*/ 196879 w 479225"/>
                <a:gd name="connsiteY21" fmla="*/ 317729 h 320495"/>
                <a:gd name="connsiteX22" fmla="*/ 171048 w 479225"/>
                <a:gd name="connsiteY22" fmla="*/ 310714 h 320495"/>
                <a:gd name="connsiteX23" fmla="*/ 169975 w 479225"/>
                <a:gd name="connsiteY23" fmla="*/ 310714 h 320495"/>
                <a:gd name="connsiteX24" fmla="*/ 133168 w 479225"/>
                <a:gd name="connsiteY24" fmla="*/ 294704 h 320495"/>
                <a:gd name="connsiteX25" fmla="*/ 98259 w 479225"/>
                <a:gd name="connsiteY25" fmla="*/ 273990 h 320495"/>
                <a:gd name="connsiteX26" fmla="*/ 77050 w 479225"/>
                <a:gd name="connsiteY26" fmla="*/ 262189 h 320495"/>
                <a:gd name="connsiteX27" fmla="*/ 42636 w 479225"/>
                <a:gd name="connsiteY27" fmla="*/ 240236 h 320495"/>
                <a:gd name="connsiteX28" fmla="*/ 32403 w 479225"/>
                <a:gd name="connsiteY28" fmla="*/ 224721 h 320495"/>
                <a:gd name="connsiteX29" fmla="*/ 20354 w 479225"/>
                <a:gd name="connsiteY29" fmla="*/ 174215 h 320495"/>
                <a:gd name="connsiteX30" fmla="*/ 11606 w 479225"/>
                <a:gd name="connsiteY30" fmla="*/ 128495 h 320495"/>
                <a:gd name="connsiteX31" fmla="*/ 5911 w 479225"/>
                <a:gd name="connsiteY31" fmla="*/ 91275 h 320495"/>
                <a:gd name="connsiteX32" fmla="*/ 3518 w 479225"/>
                <a:gd name="connsiteY32" fmla="*/ 65609 h 320495"/>
                <a:gd name="connsiteX33" fmla="*/ 134 w 479225"/>
                <a:gd name="connsiteY33" fmla="*/ 40438 h 320495"/>
                <a:gd name="connsiteX34" fmla="*/ 4591 w 479225"/>
                <a:gd name="connsiteY34" fmla="*/ 34826 h 320495"/>
                <a:gd name="connsiteX35" fmla="*/ 13008 w 479225"/>
                <a:gd name="connsiteY35" fmla="*/ 28224 h 320495"/>
                <a:gd name="connsiteX36" fmla="*/ 19281 w 479225"/>
                <a:gd name="connsiteY36" fmla="*/ 24346 h 320495"/>
                <a:gd name="connsiteX37" fmla="*/ 25553 w 479225"/>
                <a:gd name="connsiteY37" fmla="*/ 30370 h 320495"/>
                <a:gd name="connsiteX38" fmla="*/ 28689 w 479225"/>
                <a:gd name="connsiteY38" fmla="*/ 64866 h 320495"/>
                <a:gd name="connsiteX39" fmla="*/ 28689 w 479225"/>
                <a:gd name="connsiteY39" fmla="*/ 71303 h 320495"/>
                <a:gd name="connsiteX40" fmla="*/ 30669 w 479225"/>
                <a:gd name="connsiteY40" fmla="*/ 91770 h 320495"/>
                <a:gd name="connsiteX41" fmla="*/ 45029 w 479225"/>
                <a:gd name="connsiteY41" fmla="*/ 98125 h 320495"/>
                <a:gd name="connsiteX42" fmla="*/ 59471 w 479225"/>
                <a:gd name="connsiteY42" fmla="*/ 98290 h 320495"/>
                <a:gd name="connsiteX43" fmla="*/ 107750 w 479225"/>
                <a:gd name="connsiteY43" fmla="*/ 101673 h 320495"/>
                <a:gd name="connsiteX44" fmla="*/ 141339 w 479225"/>
                <a:gd name="connsiteY44" fmla="*/ 97134 h 320495"/>
                <a:gd name="connsiteX45" fmla="*/ 151572 w 479225"/>
                <a:gd name="connsiteY45" fmla="*/ 95484 h 320495"/>
                <a:gd name="connsiteX46" fmla="*/ 155368 w 479225"/>
                <a:gd name="connsiteY46" fmla="*/ 80051 h 320495"/>
                <a:gd name="connsiteX47" fmla="*/ 150499 w 479225"/>
                <a:gd name="connsiteY47" fmla="*/ 57439 h 320495"/>
                <a:gd name="connsiteX48" fmla="*/ 159164 w 479225"/>
                <a:gd name="connsiteY48" fmla="*/ 44730 h 320495"/>
                <a:gd name="connsiteX49" fmla="*/ 207443 w 479225"/>
                <a:gd name="connsiteY49" fmla="*/ 43409 h 320495"/>
                <a:gd name="connsiteX50" fmla="*/ 208433 w 479225"/>
                <a:gd name="connsiteY50" fmla="*/ 43409 h 320495"/>
                <a:gd name="connsiteX51" fmla="*/ 233934 w 479225"/>
                <a:gd name="connsiteY51" fmla="*/ 44647 h 320495"/>
                <a:gd name="connsiteX52" fmla="*/ 238555 w 479225"/>
                <a:gd name="connsiteY52" fmla="*/ 43492 h 320495"/>
                <a:gd name="connsiteX53" fmla="*/ 243424 w 479225"/>
                <a:gd name="connsiteY53" fmla="*/ 43079 h 320495"/>
                <a:gd name="connsiteX54" fmla="*/ 244745 w 479225"/>
                <a:gd name="connsiteY54" fmla="*/ 48526 h 320495"/>
                <a:gd name="connsiteX55" fmla="*/ 246973 w 479225"/>
                <a:gd name="connsiteY55" fmla="*/ 77575 h 320495"/>
                <a:gd name="connsiteX56" fmla="*/ 248129 w 479225"/>
                <a:gd name="connsiteY56" fmla="*/ 83270 h 320495"/>
                <a:gd name="connsiteX57" fmla="*/ 261910 w 479225"/>
                <a:gd name="connsiteY57" fmla="*/ 94328 h 320495"/>
                <a:gd name="connsiteX58" fmla="*/ 299460 w 479225"/>
                <a:gd name="connsiteY58" fmla="*/ 89377 h 320495"/>
                <a:gd name="connsiteX59" fmla="*/ 339404 w 479225"/>
                <a:gd name="connsiteY59" fmla="*/ 83435 h 320495"/>
                <a:gd name="connsiteX60" fmla="*/ 355578 w 479225"/>
                <a:gd name="connsiteY60" fmla="*/ 83105 h 320495"/>
                <a:gd name="connsiteX61" fmla="*/ 369443 w 479225"/>
                <a:gd name="connsiteY61" fmla="*/ 76338 h 320495"/>
                <a:gd name="connsiteX62" fmla="*/ 371837 w 479225"/>
                <a:gd name="connsiteY62" fmla="*/ 73697 h 320495"/>
                <a:gd name="connsiteX63" fmla="*/ 375303 w 479225"/>
                <a:gd name="connsiteY63" fmla="*/ 61813 h 320495"/>
                <a:gd name="connsiteX64" fmla="*/ 375137 w 479225"/>
                <a:gd name="connsiteY64" fmla="*/ 18156 h 320495"/>
                <a:gd name="connsiteX65" fmla="*/ 387269 w 479225"/>
                <a:gd name="connsiteY65" fmla="*/ 3796 h 320495"/>
                <a:gd name="connsiteX66" fmla="*/ 407571 w 479225"/>
                <a:gd name="connsiteY66" fmla="*/ 0 h 320495"/>
                <a:gd name="connsiteX67" fmla="*/ 412522 w 479225"/>
                <a:gd name="connsiteY67" fmla="*/ 495 h 320495"/>
                <a:gd name="connsiteX68" fmla="*/ 416154 w 479225"/>
                <a:gd name="connsiteY68" fmla="*/ 3054 h 320495"/>
                <a:gd name="connsiteX69" fmla="*/ 413100 w 479225"/>
                <a:gd name="connsiteY69" fmla="*/ 5282 h 320495"/>
                <a:gd name="connsiteX70" fmla="*/ 406250 w 479225"/>
                <a:gd name="connsiteY70" fmla="*/ 14030 h 320495"/>
                <a:gd name="connsiteX71" fmla="*/ 410707 w 479225"/>
                <a:gd name="connsiteY71" fmla="*/ 23438 h 320495"/>
                <a:gd name="connsiteX72" fmla="*/ 421518 w 479225"/>
                <a:gd name="connsiteY72" fmla="*/ 26739 h 320495"/>
                <a:gd name="connsiteX73" fmla="*/ 430926 w 479225"/>
                <a:gd name="connsiteY73" fmla="*/ 22117 h 320495"/>
                <a:gd name="connsiteX74" fmla="*/ 433154 w 479225"/>
                <a:gd name="connsiteY74" fmla="*/ 17083 h 320495"/>
                <a:gd name="connsiteX75" fmla="*/ 446936 w 479225"/>
                <a:gd name="connsiteY75" fmla="*/ 3796 h 320495"/>
                <a:gd name="connsiteX76" fmla="*/ 473180 w 479225"/>
                <a:gd name="connsiteY76" fmla="*/ 15433 h 320495"/>
                <a:gd name="connsiteX77" fmla="*/ 476563 w 479225"/>
                <a:gd name="connsiteY77" fmla="*/ 24428 h 320495"/>
                <a:gd name="connsiteX78" fmla="*/ 478957 w 479225"/>
                <a:gd name="connsiteY78" fmla="*/ 45720 h 320495"/>
                <a:gd name="connsiteX79" fmla="*/ 459232 w 479225"/>
                <a:gd name="connsiteY79" fmla="*/ 58182 h 320495"/>
                <a:gd name="connsiteX80" fmla="*/ 461709 w 479225"/>
                <a:gd name="connsiteY80" fmla="*/ 45390 h 320495"/>
                <a:gd name="connsiteX81" fmla="*/ 452465 w 479225"/>
                <a:gd name="connsiteY81" fmla="*/ 44565 h 320495"/>
                <a:gd name="connsiteX82" fmla="*/ 441242 w 479225"/>
                <a:gd name="connsiteY82" fmla="*/ 57934 h 320495"/>
                <a:gd name="connsiteX83" fmla="*/ 432576 w 479225"/>
                <a:gd name="connsiteY83" fmla="*/ 70726 h 320495"/>
                <a:gd name="connsiteX84" fmla="*/ 429193 w 479225"/>
                <a:gd name="connsiteY84" fmla="*/ 72046 h 320495"/>
                <a:gd name="connsiteX85" fmla="*/ 429358 w 479225"/>
                <a:gd name="connsiteY85" fmla="*/ 68250 h 320495"/>
                <a:gd name="connsiteX86" fmla="*/ 440004 w 479225"/>
                <a:gd name="connsiteY86" fmla="*/ 38293 h 320495"/>
                <a:gd name="connsiteX87" fmla="*/ 439674 w 479225"/>
                <a:gd name="connsiteY87" fmla="*/ 31608 h 320495"/>
                <a:gd name="connsiteX88" fmla="*/ 432576 w 479225"/>
                <a:gd name="connsiteY88" fmla="*/ 29050 h 320495"/>
                <a:gd name="connsiteX89" fmla="*/ 425479 w 479225"/>
                <a:gd name="connsiteY89" fmla="*/ 36477 h 320495"/>
                <a:gd name="connsiteX90" fmla="*/ 418464 w 479225"/>
                <a:gd name="connsiteY90" fmla="*/ 69900 h 320495"/>
                <a:gd name="connsiteX91" fmla="*/ 414008 w 479225"/>
                <a:gd name="connsiteY91" fmla="*/ 105717 h 320495"/>
                <a:gd name="connsiteX92" fmla="*/ 416896 w 479225"/>
                <a:gd name="connsiteY92" fmla="*/ 112649 h 320495"/>
                <a:gd name="connsiteX93" fmla="*/ 425231 w 479225"/>
                <a:gd name="connsiteY93" fmla="*/ 109761 h 320495"/>
                <a:gd name="connsiteX94" fmla="*/ 428698 w 479225"/>
                <a:gd name="connsiteY94" fmla="*/ 100766 h 320495"/>
                <a:gd name="connsiteX95" fmla="*/ 448999 w 479225"/>
                <a:gd name="connsiteY95" fmla="*/ 69158 h 320495"/>
                <a:gd name="connsiteX96" fmla="*/ 459315 w 479225"/>
                <a:gd name="connsiteY96" fmla="*/ 58017 h 320495"/>
                <a:gd name="connsiteX97" fmla="*/ 243177 w 479225"/>
                <a:gd name="connsiteY97" fmla="*/ 221503 h 320495"/>
                <a:gd name="connsiteX98" fmla="*/ 237565 w 479225"/>
                <a:gd name="connsiteY98" fmla="*/ 214488 h 320495"/>
                <a:gd name="connsiteX99" fmla="*/ 232366 w 479225"/>
                <a:gd name="connsiteY99" fmla="*/ 214323 h 320495"/>
                <a:gd name="connsiteX100" fmla="*/ 223783 w 479225"/>
                <a:gd name="connsiteY100" fmla="*/ 218697 h 320495"/>
                <a:gd name="connsiteX101" fmla="*/ 187553 w 479225"/>
                <a:gd name="connsiteY101" fmla="*/ 229920 h 320495"/>
                <a:gd name="connsiteX102" fmla="*/ 173524 w 479225"/>
                <a:gd name="connsiteY102" fmla="*/ 234955 h 320495"/>
                <a:gd name="connsiteX103" fmla="*/ 166179 w 479225"/>
                <a:gd name="connsiteY103" fmla="*/ 243042 h 320495"/>
                <a:gd name="connsiteX104" fmla="*/ 169150 w 479225"/>
                <a:gd name="connsiteY104" fmla="*/ 253606 h 320495"/>
                <a:gd name="connsiteX105" fmla="*/ 180786 w 479225"/>
                <a:gd name="connsiteY105" fmla="*/ 253276 h 320495"/>
                <a:gd name="connsiteX106" fmla="*/ 200262 w 479225"/>
                <a:gd name="connsiteY106" fmla="*/ 243042 h 320495"/>
                <a:gd name="connsiteX107" fmla="*/ 235089 w 479225"/>
                <a:gd name="connsiteY107" fmla="*/ 231076 h 320495"/>
                <a:gd name="connsiteX108" fmla="*/ 243259 w 479225"/>
                <a:gd name="connsiteY108" fmla="*/ 221420 h 320495"/>
                <a:gd name="connsiteX109" fmla="*/ 229477 w 479225"/>
                <a:gd name="connsiteY109" fmla="*/ 262271 h 320495"/>
                <a:gd name="connsiteX110" fmla="*/ 236492 w 479225"/>
                <a:gd name="connsiteY110" fmla="*/ 250140 h 320495"/>
                <a:gd name="connsiteX111" fmla="*/ 226011 w 479225"/>
                <a:gd name="connsiteY111" fmla="*/ 246013 h 320495"/>
                <a:gd name="connsiteX112" fmla="*/ 205049 w 479225"/>
                <a:gd name="connsiteY112" fmla="*/ 253936 h 320495"/>
                <a:gd name="connsiteX113" fmla="*/ 182767 w 479225"/>
                <a:gd name="connsiteY113" fmla="*/ 267140 h 320495"/>
                <a:gd name="connsiteX114" fmla="*/ 180044 w 479225"/>
                <a:gd name="connsiteY114" fmla="*/ 275310 h 320495"/>
                <a:gd name="connsiteX115" fmla="*/ 187306 w 479225"/>
                <a:gd name="connsiteY115" fmla="*/ 280675 h 320495"/>
                <a:gd name="connsiteX116" fmla="*/ 198694 w 479225"/>
                <a:gd name="connsiteY116" fmla="*/ 276713 h 320495"/>
                <a:gd name="connsiteX117" fmla="*/ 210248 w 479225"/>
                <a:gd name="connsiteY117" fmla="*/ 268461 h 320495"/>
                <a:gd name="connsiteX118" fmla="*/ 229477 w 479225"/>
                <a:gd name="connsiteY118" fmla="*/ 262106 h 320495"/>
                <a:gd name="connsiteX119" fmla="*/ 202408 w 479225"/>
                <a:gd name="connsiteY119" fmla="*/ 195177 h 320495"/>
                <a:gd name="connsiteX120" fmla="*/ 197044 w 479225"/>
                <a:gd name="connsiteY120" fmla="*/ 185108 h 320495"/>
                <a:gd name="connsiteX121" fmla="*/ 186398 w 479225"/>
                <a:gd name="connsiteY121" fmla="*/ 165302 h 320495"/>
                <a:gd name="connsiteX122" fmla="*/ 186398 w 479225"/>
                <a:gd name="connsiteY122" fmla="*/ 161588 h 320495"/>
                <a:gd name="connsiteX123" fmla="*/ 186481 w 479225"/>
                <a:gd name="connsiteY123" fmla="*/ 118509 h 320495"/>
                <a:gd name="connsiteX124" fmla="*/ 189864 w 479225"/>
                <a:gd name="connsiteY124" fmla="*/ 68498 h 320495"/>
                <a:gd name="connsiteX125" fmla="*/ 183510 w 479225"/>
                <a:gd name="connsiteY125" fmla="*/ 61235 h 320495"/>
                <a:gd name="connsiteX126" fmla="*/ 177403 w 479225"/>
                <a:gd name="connsiteY126" fmla="*/ 65196 h 320495"/>
                <a:gd name="connsiteX127" fmla="*/ 175092 w 479225"/>
                <a:gd name="connsiteY127" fmla="*/ 73367 h 320495"/>
                <a:gd name="connsiteX128" fmla="*/ 176082 w 479225"/>
                <a:gd name="connsiteY128" fmla="*/ 113392 h 320495"/>
                <a:gd name="connsiteX129" fmla="*/ 175009 w 479225"/>
                <a:gd name="connsiteY129" fmla="*/ 142029 h 320495"/>
                <a:gd name="connsiteX130" fmla="*/ 173936 w 479225"/>
                <a:gd name="connsiteY130" fmla="*/ 160103 h 320495"/>
                <a:gd name="connsiteX131" fmla="*/ 173276 w 479225"/>
                <a:gd name="connsiteY131" fmla="*/ 178671 h 320495"/>
                <a:gd name="connsiteX132" fmla="*/ 178806 w 479225"/>
                <a:gd name="connsiteY132" fmla="*/ 192453 h 320495"/>
                <a:gd name="connsiteX133" fmla="*/ 187719 w 479225"/>
                <a:gd name="connsiteY133" fmla="*/ 197487 h 320495"/>
                <a:gd name="connsiteX134" fmla="*/ 202408 w 479225"/>
                <a:gd name="connsiteY134" fmla="*/ 195012 h 320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479225" h="320495">
                  <a:moveTo>
                    <a:pt x="478874" y="45885"/>
                  </a:moveTo>
                  <a:cubicBezTo>
                    <a:pt x="480937" y="62391"/>
                    <a:pt x="473510" y="76007"/>
                    <a:pt x="467320" y="89790"/>
                  </a:cubicBezTo>
                  <a:cubicBezTo>
                    <a:pt x="458985" y="108276"/>
                    <a:pt x="446276" y="123048"/>
                    <a:pt x="431421" y="135510"/>
                  </a:cubicBezTo>
                  <a:cubicBezTo>
                    <a:pt x="425479" y="140544"/>
                    <a:pt x="419042" y="145000"/>
                    <a:pt x="412770" y="149539"/>
                  </a:cubicBezTo>
                  <a:cubicBezTo>
                    <a:pt x="412027" y="150034"/>
                    <a:pt x="411037" y="150447"/>
                    <a:pt x="410129" y="150447"/>
                  </a:cubicBezTo>
                  <a:cubicBezTo>
                    <a:pt x="409799" y="150447"/>
                    <a:pt x="409469" y="150447"/>
                    <a:pt x="409221" y="150282"/>
                  </a:cubicBezTo>
                  <a:cubicBezTo>
                    <a:pt x="408561" y="150034"/>
                    <a:pt x="408066" y="148054"/>
                    <a:pt x="408148" y="146898"/>
                  </a:cubicBezTo>
                  <a:cubicBezTo>
                    <a:pt x="408396" y="142112"/>
                    <a:pt x="408891" y="137325"/>
                    <a:pt x="409221" y="132456"/>
                  </a:cubicBezTo>
                  <a:cubicBezTo>
                    <a:pt x="409552" y="127174"/>
                    <a:pt x="407571" y="123626"/>
                    <a:pt x="402372" y="123048"/>
                  </a:cubicBezTo>
                  <a:cubicBezTo>
                    <a:pt x="396429" y="122388"/>
                    <a:pt x="396347" y="127752"/>
                    <a:pt x="395604" y="131796"/>
                  </a:cubicBezTo>
                  <a:cubicBezTo>
                    <a:pt x="394779" y="136087"/>
                    <a:pt x="395192" y="140709"/>
                    <a:pt x="394201" y="144918"/>
                  </a:cubicBezTo>
                  <a:cubicBezTo>
                    <a:pt x="393293" y="148714"/>
                    <a:pt x="391395" y="152345"/>
                    <a:pt x="389745" y="155894"/>
                  </a:cubicBezTo>
                  <a:cubicBezTo>
                    <a:pt x="387682" y="160350"/>
                    <a:pt x="385453" y="164724"/>
                    <a:pt x="383308" y="169181"/>
                  </a:cubicBezTo>
                  <a:cubicBezTo>
                    <a:pt x="383060" y="169676"/>
                    <a:pt x="382730" y="170584"/>
                    <a:pt x="382895" y="170831"/>
                  </a:cubicBezTo>
                  <a:cubicBezTo>
                    <a:pt x="390488" y="180817"/>
                    <a:pt x="384463" y="190390"/>
                    <a:pt x="381410" y="199468"/>
                  </a:cubicBezTo>
                  <a:cubicBezTo>
                    <a:pt x="377118" y="212425"/>
                    <a:pt x="369443" y="222823"/>
                    <a:pt x="357642" y="229590"/>
                  </a:cubicBezTo>
                  <a:cubicBezTo>
                    <a:pt x="350049" y="233964"/>
                    <a:pt x="343282" y="239824"/>
                    <a:pt x="336020" y="244858"/>
                  </a:cubicBezTo>
                  <a:cubicBezTo>
                    <a:pt x="323806" y="253276"/>
                    <a:pt x="311344" y="261198"/>
                    <a:pt x="299295" y="269781"/>
                  </a:cubicBezTo>
                  <a:cubicBezTo>
                    <a:pt x="290712" y="275888"/>
                    <a:pt x="282790" y="283233"/>
                    <a:pt x="274042" y="289010"/>
                  </a:cubicBezTo>
                  <a:cubicBezTo>
                    <a:pt x="262406" y="296685"/>
                    <a:pt x="250439" y="303947"/>
                    <a:pt x="238225" y="310467"/>
                  </a:cubicBezTo>
                  <a:cubicBezTo>
                    <a:pt x="231788" y="313933"/>
                    <a:pt x="224113" y="314676"/>
                    <a:pt x="217841" y="318389"/>
                  </a:cubicBezTo>
                  <a:cubicBezTo>
                    <a:pt x="210331" y="322846"/>
                    <a:pt x="203729" y="319050"/>
                    <a:pt x="196879" y="317729"/>
                  </a:cubicBezTo>
                  <a:cubicBezTo>
                    <a:pt x="188131" y="315996"/>
                    <a:pt x="179631" y="313108"/>
                    <a:pt x="171048" y="310714"/>
                  </a:cubicBezTo>
                  <a:cubicBezTo>
                    <a:pt x="170718" y="310632"/>
                    <a:pt x="170140" y="310880"/>
                    <a:pt x="169975" y="310714"/>
                  </a:cubicBezTo>
                  <a:cubicBezTo>
                    <a:pt x="159742" y="299903"/>
                    <a:pt x="144722" y="302214"/>
                    <a:pt x="133168" y="294704"/>
                  </a:cubicBezTo>
                  <a:cubicBezTo>
                    <a:pt x="121780" y="287359"/>
                    <a:pt x="109978" y="280757"/>
                    <a:pt x="98259" y="273990"/>
                  </a:cubicBezTo>
                  <a:cubicBezTo>
                    <a:pt x="91244" y="269946"/>
                    <a:pt x="83982" y="266397"/>
                    <a:pt x="77050" y="262189"/>
                  </a:cubicBezTo>
                  <a:cubicBezTo>
                    <a:pt x="65413" y="255174"/>
                    <a:pt x="53612" y="248407"/>
                    <a:pt x="42636" y="240236"/>
                  </a:cubicBezTo>
                  <a:cubicBezTo>
                    <a:pt x="38014" y="236770"/>
                    <a:pt x="34053" y="230581"/>
                    <a:pt x="32403" y="224721"/>
                  </a:cubicBezTo>
                  <a:cubicBezTo>
                    <a:pt x="27699" y="208133"/>
                    <a:pt x="23985" y="191133"/>
                    <a:pt x="20354" y="174215"/>
                  </a:cubicBezTo>
                  <a:cubicBezTo>
                    <a:pt x="17135" y="159030"/>
                    <a:pt x="14247" y="143762"/>
                    <a:pt x="11606" y="128495"/>
                  </a:cubicBezTo>
                  <a:cubicBezTo>
                    <a:pt x="9460" y="116198"/>
                    <a:pt x="7562" y="103737"/>
                    <a:pt x="5911" y="91275"/>
                  </a:cubicBezTo>
                  <a:cubicBezTo>
                    <a:pt x="4756" y="82775"/>
                    <a:pt x="4508" y="74192"/>
                    <a:pt x="3518" y="65609"/>
                  </a:cubicBezTo>
                  <a:cubicBezTo>
                    <a:pt x="2528" y="57191"/>
                    <a:pt x="1207" y="48856"/>
                    <a:pt x="134" y="40438"/>
                  </a:cubicBezTo>
                  <a:cubicBezTo>
                    <a:pt x="-361" y="36890"/>
                    <a:pt x="382" y="34331"/>
                    <a:pt x="4591" y="34826"/>
                  </a:cubicBezTo>
                  <a:cubicBezTo>
                    <a:pt x="8965" y="35239"/>
                    <a:pt x="12761" y="35074"/>
                    <a:pt x="13008" y="28224"/>
                  </a:cubicBezTo>
                  <a:cubicBezTo>
                    <a:pt x="13008" y="26739"/>
                    <a:pt x="17135" y="24180"/>
                    <a:pt x="19281" y="24346"/>
                  </a:cubicBezTo>
                  <a:cubicBezTo>
                    <a:pt x="21922" y="24511"/>
                    <a:pt x="25388" y="24511"/>
                    <a:pt x="25553" y="30370"/>
                  </a:cubicBezTo>
                  <a:cubicBezTo>
                    <a:pt x="25801" y="41841"/>
                    <a:pt x="27616" y="53395"/>
                    <a:pt x="28689" y="64866"/>
                  </a:cubicBezTo>
                  <a:cubicBezTo>
                    <a:pt x="28854" y="67012"/>
                    <a:pt x="28606" y="69158"/>
                    <a:pt x="28689" y="71303"/>
                  </a:cubicBezTo>
                  <a:cubicBezTo>
                    <a:pt x="29184" y="78153"/>
                    <a:pt x="28359" y="85663"/>
                    <a:pt x="30669" y="91770"/>
                  </a:cubicBezTo>
                  <a:cubicBezTo>
                    <a:pt x="32733" y="97382"/>
                    <a:pt x="39748" y="97465"/>
                    <a:pt x="45029" y="98125"/>
                  </a:cubicBezTo>
                  <a:cubicBezTo>
                    <a:pt x="49816" y="98785"/>
                    <a:pt x="54685" y="97960"/>
                    <a:pt x="59471" y="98290"/>
                  </a:cubicBezTo>
                  <a:cubicBezTo>
                    <a:pt x="75564" y="99363"/>
                    <a:pt x="91657" y="101591"/>
                    <a:pt x="107750" y="101673"/>
                  </a:cubicBezTo>
                  <a:cubicBezTo>
                    <a:pt x="118973" y="101673"/>
                    <a:pt x="130445" y="101673"/>
                    <a:pt x="141339" y="97134"/>
                  </a:cubicBezTo>
                  <a:cubicBezTo>
                    <a:pt x="144475" y="95814"/>
                    <a:pt x="148601" y="97134"/>
                    <a:pt x="151572" y="95484"/>
                  </a:cubicBezTo>
                  <a:cubicBezTo>
                    <a:pt x="157596" y="92265"/>
                    <a:pt x="156028" y="85416"/>
                    <a:pt x="155368" y="80051"/>
                  </a:cubicBezTo>
                  <a:cubicBezTo>
                    <a:pt x="154460" y="72376"/>
                    <a:pt x="152562" y="64866"/>
                    <a:pt x="150499" y="57439"/>
                  </a:cubicBezTo>
                  <a:cubicBezTo>
                    <a:pt x="148270" y="49516"/>
                    <a:pt x="151077" y="44812"/>
                    <a:pt x="159164" y="44730"/>
                  </a:cubicBezTo>
                  <a:cubicBezTo>
                    <a:pt x="175257" y="44647"/>
                    <a:pt x="191350" y="44482"/>
                    <a:pt x="207443" y="43409"/>
                  </a:cubicBezTo>
                  <a:lnTo>
                    <a:pt x="208433" y="43409"/>
                  </a:lnTo>
                  <a:cubicBezTo>
                    <a:pt x="217098" y="42749"/>
                    <a:pt x="225516" y="41099"/>
                    <a:pt x="233934" y="44647"/>
                  </a:cubicBezTo>
                  <a:cubicBezTo>
                    <a:pt x="235172" y="45142"/>
                    <a:pt x="236987" y="43822"/>
                    <a:pt x="238555" y="43492"/>
                  </a:cubicBezTo>
                  <a:cubicBezTo>
                    <a:pt x="240206" y="43162"/>
                    <a:pt x="242599" y="42254"/>
                    <a:pt x="243424" y="43079"/>
                  </a:cubicBezTo>
                  <a:cubicBezTo>
                    <a:pt x="244497" y="44152"/>
                    <a:pt x="244580" y="46628"/>
                    <a:pt x="244745" y="48526"/>
                  </a:cubicBezTo>
                  <a:cubicBezTo>
                    <a:pt x="245570" y="58182"/>
                    <a:pt x="246147" y="67920"/>
                    <a:pt x="246973" y="77575"/>
                  </a:cubicBezTo>
                  <a:cubicBezTo>
                    <a:pt x="247138" y="79474"/>
                    <a:pt x="247963" y="81289"/>
                    <a:pt x="248129" y="83270"/>
                  </a:cubicBezTo>
                  <a:cubicBezTo>
                    <a:pt x="249036" y="92678"/>
                    <a:pt x="253823" y="97217"/>
                    <a:pt x="261910" y="94328"/>
                  </a:cubicBezTo>
                  <a:cubicBezTo>
                    <a:pt x="274290" y="89955"/>
                    <a:pt x="286916" y="90780"/>
                    <a:pt x="299460" y="89377"/>
                  </a:cubicBezTo>
                  <a:cubicBezTo>
                    <a:pt x="312830" y="87974"/>
                    <a:pt x="326034" y="85168"/>
                    <a:pt x="339404" y="83435"/>
                  </a:cubicBezTo>
                  <a:cubicBezTo>
                    <a:pt x="344685" y="82775"/>
                    <a:pt x="350297" y="83930"/>
                    <a:pt x="355578" y="83105"/>
                  </a:cubicBezTo>
                  <a:cubicBezTo>
                    <a:pt x="360613" y="82280"/>
                    <a:pt x="366885" y="83517"/>
                    <a:pt x="369443" y="76338"/>
                  </a:cubicBezTo>
                  <a:cubicBezTo>
                    <a:pt x="369856" y="75265"/>
                    <a:pt x="371011" y="74522"/>
                    <a:pt x="371837" y="73697"/>
                  </a:cubicBezTo>
                  <a:cubicBezTo>
                    <a:pt x="374973" y="70396"/>
                    <a:pt x="375633" y="67012"/>
                    <a:pt x="375303" y="61813"/>
                  </a:cubicBezTo>
                  <a:cubicBezTo>
                    <a:pt x="374395" y="47288"/>
                    <a:pt x="374642" y="32681"/>
                    <a:pt x="375137" y="18156"/>
                  </a:cubicBezTo>
                  <a:cubicBezTo>
                    <a:pt x="375385" y="10068"/>
                    <a:pt x="379841" y="5447"/>
                    <a:pt x="387269" y="3796"/>
                  </a:cubicBezTo>
                  <a:cubicBezTo>
                    <a:pt x="393954" y="2393"/>
                    <a:pt x="400804" y="1238"/>
                    <a:pt x="407571" y="0"/>
                  </a:cubicBezTo>
                  <a:cubicBezTo>
                    <a:pt x="409964" y="165"/>
                    <a:pt x="411367" y="0"/>
                    <a:pt x="412522" y="495"/>
                  </a:cubicBezTo>
                  <a:cubicBezTo>
                    <a:pt x="413843" y="1073"/>
                    <a:pt x="414915" y="2146"/>
                    <a:pt x="416154" y="3054"/>
                  </a:cubicBezTo>
                  <a:cubicBezTo>
                    <a:pt x="415081" y="3796"/>
                    <a:pt x="413925" y="4291"/>
                    <a:pt x="413100" y="5282"/>
                  </a:cubicBezTo>
                  <a:cubicBezTo>
                    <a:pt x="410707" y="8088"/>
                    <a:pt x="408231" y="10811"/>
                    <a:pt x="406250" y="14030"/>
                  </a:cubicBezTo>
                  <a:cubicBezTo>
                    <a:pt x="404517" y="17001"/>
                    <a:pt x="407323" y="23190"/>
                    <a:pt x="410707" y="23438"/>
                  </a:cubicBezTo>
                  <a:cubicBezTo>
                    <a:pt x="414668" y="23768"/>
                    <a:pt x="417969" y="24511"/>
                    <a:pt x="421518" y="26739"/>
                  </a:cubicBezTo>
                  <a:cubicBezTo>
                    <a:pt x="423333" y="27894"/>
                    <a:pt x="427955" y="24180"/>
                    <a:pt x="430926" y="22117"/>
                  </a:cubicBezTo>
                  <a:cubicBezTo>
                    <a:pt x="432164" y="21209"/>
                    <a:pt x="433154" y="18816"/>
                    <a:pt x="433154" y="17083"/>
                  </a:cubicBezTo>
                  <a:cubicBezTo>
                    <a:pt x="433567" y="7345"/>
                    <a:pt x="440169" y="4704"/>
                    <a:pt x="446936" y="3796"/>
                  </a:cubicBezTo>
                  <a:cubicBezTo>
                    <a:pt x="457335" y="2476"/>
                    <a:pt x="467320" y="3879"/>
                    <a:pt x="473180" y="15433"/>
                  </a:cubicBezTo>
                  <a:cubicBezTo>
                    <a:pt x="474583" y="18239"/>
                    <a:pt x="476068" y="21292"/>
                    <a:pt x="476563" y="24428"/>
                  </a:cubicBezTo>
                  <a:cubicBezTo>
                    <a:pt x="477719" y="31443"/>
                    <a:pt x="478132" y="38623"/>
                    <a:pt x="478957" y="45720"/>
                  </a:cubicBezTo>
                  <a:close/>
                  <a:moveTo>
                    <a:pt x="459232" y="58182"/>
                  </a:moveTo>
                  <a:cubicBezTo>
                    <a:pt x="462534" y="55128"/>
                    <a:pt x="463854" y="49269"/>
                    <a:pt x="461709" y="45390"/>
                  </a:cubicBezTo>
                  <a:cubicBezTo>
                    <a:pt x="458985" y="40438"/>
                    <a:pt x="455024" y="42171"/>
                    <a:pt x="452465" y="44565"/>
                  </a:cubicBezTo>
                  <a:cubicBezTo>
                    <a:pt x="448257" y="48443"/>
                    <a:pt x="444708" y="53230"/>
                    <a:pt x="441242" y="57934"/>
                  </a:cubicBezTo>
                  <a:cubicBezTo>
                    <a:pt x="438188" y="62060"/>
                    <a:pt x="435630" y="66599"/>
                    <a:pt x="432576" y="70726"/>
                  </a:cubicBezTo>
                  <a:cubicBezTo>
                    <a:pt x="431916" y="71634"/>
                    <a:pt x="430348" y="71634"/>
                    <a:pt x="429193" y="72046"/>
                  </a:cubicBezTo>
                  <a:cubicBezTo>
                    <a:pt x="429193" y="70808"/>
                    <a:pt x="428945" y="69405"/>
                    <a:pt x="429358" y="68250"/>
                  </a:cubicBezTo>
                  <a:cubicBezTo>
                    <a:pt x="432906" y="58264"/>
                    <a:pt x="436620" y="48361"/>
                    <a:pt x="440004" y="38293"/>
                  </a:cubicBezTo>
                  <a:cubicBezTo>
                    <a:pt x="440664" y="36229"/>
                    <a:pt x="440746" y="32681"/>
                    <a:pt x="439674" y="31608"/>
                  </a:cubicBezTo>
                  <a:cubicBezTo>
                    <a:pt x="437941" y="29875"/>
                    <a:pt x="434392" y="28224"/>
                    <a:pt x="432576" y="29050"/>
                  </a:cubicBezTo>
                  <a:cubicBezTo>
                    <a:pt x="429688" y="30453"/>
                    <a:pt x="426304" y="33423"/>
                    <a:pt x="425479" y="36477"/>
                  </a:cubicBezTo>
                  <a:cubicBezTo>
                    <a:pt x="422590" y="47453"/>
                    <a:pt x="420363" y="58677"/>
                    <a:pt x="418464" y="69900"/>
                  </a:cubicBezTo>
                  <a:cubicBezTo>
                    <a:pt x="416484" y="81784"/>
                    <a:pt x="415163" y="93751"/>
                    <a:pt x="414008" y="105717"/>
                  </a:cubicBezTo>
                  <a:cubicBezTo>
                    <a:pt x="413760" y="108028"/>
                    <a:pt x="415246" y="111907"/>
                    <a:pt x="416896" y="112649"/>
                  </a:cubicBezTo>
                  <a:cubicBezTo>
                    <a:pt x="419702" y="113887"/>
                    <a:pt x="423416" y="113640"/>
                    <a:pt x="425231" y="109761"/>
                  </a:cubicBezTo>
                  <a:cubicBezTo>
                    <a:pt x="426635" y="106873"/>
                    <a:pt x="427542" y="103737"/>
                    <a:pt x="428698" y="100766"/>
                  </a:cubicBezTo>
                  <a:cubicBezTo>
                    <a:pt x="433401" y="88882"/>
                    <a:pt x="439509" y="77988"/>
                    <a:pt x="448999" y="69158"/>
                  </a:cubicBezTo>
                  <a:cubicBezTo>
                    <a:pt x="452630" y="65196"/>
                    <a:pt x="455766" y="61400"/>
                    <a:pt x="459315" y="58017"/>
                  </a:cubicBezTo>
                  <a:close/>
                  <a:moveTo>
                    <a:pt x="243177" y="221503"/>
                  </a:moveTo>
                  <a:cubicBezTo>
                    <a:pt x="243177" y="219192"/>
                    <a:pt x="239876" y="216304"/>
                    <a:pt x="237565" y="214488"/>
                  </a:cubicBezTo>
                  <a:cubicBezTo>
                    <a:pt x="236409" y="213580"/>
                    <a:pt x="233934" y="213745"/>
                    <a:pt x="232366" y="214323"/>
                  </a:cubicBezTo>
                  <a:cubicBezTo>
                    <a:pt x="229395" y="215478"/>
                    <a:pt x="226754" y="217706"/>
                    <a:pt x="223783" y="218697"/>
                  </a:cubicBezTo>
                  <a:cubicBezTo>
                    <a:pt x="211982" y="222658"/>
                    <a:pt x="200015" y="226207"/>
                    <a:pt x="187553" y="229920"/>
                  </a:cubicBezTo>
                  <a:cubicBezTo>
                    <a:pt x="182437" y="231571"/>
                    <a:pt x="177650" y="232561"/>
                    <a:pt x="173524" y="234955"/>
                  </a:cubicBezTo>
                  <a:cubicBezTo>
                    <a:pt x="170553" y="236688"/>
                    <a:pt x="167334" y="239741"/>
                    <a:pt x="166179" y="243042"/>
                  </a:cubicBezTo>
                  <a:cubicBezTo>
                    <a:pt x="164941" y="246508"/>
                    <a:pt x="164776" y="252120"/>
                    <a:pt x="169150" y="253606"/>
                  </a:cubicBezTo>
                  <a:cubicBezTo>
                    <a:pt x="172699" y="254844"/>
                    <a:pt x="177238" y="254679"/>
                    <a:pt x="180786" y="253276"/>
                  </a:cubicBezTo>
                  <a:cubicBezTo>
                    <a:pt x="187471" y="250552"/>
                    <a:pt x="193578" y="245766"/>
                    <a:pt x="200262" y="243042"/>
                  </a:cubicBezTo>
                  <a:cubicBezTo>
                    <a:pt x="211734" y="238503"/>
                    <a:pt x="223535" y="235120"/>
                    <a:pt x="235089" y="231076"/>
                  </a:cubicBezTo>
                  <a:cubicBezTo>
                    <a:pt x="239381" y="229590"/>
                    <a:pt x="243094" y="226289"/>
                    <a:pt x="243259" y="221420"/>
                  </a:cubicBezTo>
                  <a:close/>
                  <a:moveTo>
                    <a:pt x="229477" y="262271"/>
                  </a:moveTo>
                  <a:cubicBezTo>
                    <a:pt x="233934" y="260951"/>
                    <a:pt x="237730" y="254596"/>
                    <a:pt x="236492" y="250140"/>
                  </a:cubicBezTo>
                  <a:cubicBezTo>
                    <a:pt x="235172" y="245683"/>
                    <a:pt x="231293" y="244115"/>
                    <a:pt x="226011" y="246013"/>
                  </a:cubicBezTo>
                  <a:cubicBezTo>
                    <a:pt x="218996" y="248572"/>
                    <a:pt x="211816" y="250635"/>
                    <a:pt x="205049" y="253936"/>
                  </a:cubicBezTo>
                  <a:cubicBezTo>
                    <a:pt x="197374" y="257732"/>
                    <a:pt x="189864" y="262189"/>
                    <a:pt x="182767" y="267140"/>
                  </a:cubicBezTo>
                  <a:cubicBezTo>
                    <a:pt x="180951" y="268378"/>
                    <a:pt x="179631" y="272752"/>
                    <a:pt x="180044" y="275310"/>
                  </a:cubicBezTo>
                  <a:cubicBezTo>
                    <a:pt x="180621" y="278777"/>
                    <a:pt x="183180" y="281830"/>
                    <a:pt x="187306" y="280675"/>
                  </a:cubicBezTo>
                  <a:cubicBezTo>
                    <a:pt x="191019" y="279602"/>
                    <a:pt x="194733" y="278199"/>
                    <a:pt x="198694" y="276713"/>
                  </a:cubicBezTo>
                  <a:cubicBezTo>
                    <a:pt x="202739" y="273742"/>
                    <a:pt x="206205" y="270276"/>
                    <a:pt x="210248" y="268461"/>
                  </a:cubicBezTo>
                  <a:cubicBezTo>
                    <a:pt x="216438" y="265737"/>
                    <a:pt x="223040" y="264004"/>
                    <a:pt x="229477" y="262106"/>
                  </a:cubicBezTo>
                  <a:close/>
                  <a:moveTo>
                    <a:pt x="202408" y="195177"/>
                  </a:moveTo>
                  <a:cubicBezTo>
                    <a:pt x="204224" y="189070"/>
                    <a:pt x="200593" y="186759"/>
                    <a:pt x="197044" y="185108"/>
                  </a:cubicBezTo>
                  <a:cubicBezTo>
                    <a:pt x="188874" y="181312"/>
                    <a:pt x="184417" y="175453"/>
                    <a:pt x="186398" y="165302"/>
                  </a:cubicBezTo>
                  <a:cubicBezTo>
                    <a:pt x="186646" y="164146"/>
                    <a:pt x="186398" y="162826"/>
                    <a:pt x="186398" y="161588"/>
                  </a:cubicBezTo>
                  <a:cubicBezTo>
                    <a:pt x="186398" y="147228"/>
                    <a:pt x="185985" y="132869"/>
                    <a:pt x="186481" y="118509"/>
                  </a:cubicBezTo>
                  <a:cubicBezTo>
                    <a:pt x="187141" y="101838"/>
                    <a:pt x="188544" y="85168"/>
                    <a:pt x="189864" y="68498"/>
                  </a:cubicBezTo>
                  <a:cubicBezTo>
                    <a:pt x="190277" y="63051"/>
                    <a:pt x="186646" y="61813"/>
                    <a:pt x="183510" y="61235"/>
                  </a:cubicBezTo>
                  <a:cubicBezTo>
                    <a:pt x="181612" y="60905"/>
                    <a:pt x="178723" y="63216"/>
                    <a:pt x="177403" y="65196"/>
                  </a:cubicBezTo>
                  <a:cubicBezTo>
                    <a:pt x="175917" y="67342"/>
                    <a:pt x="175009" y="70561"/>
                    <a:pt x="175092" y="73367"/>
                  </a:cubicBezTo>
                  <a:cubicBezTo>
                    <a:pt x="175257" y="86736"/>
                    <a:pt x="175999" y="100105"/>
                    <a:pt x="176082" y="113392"/>
                  </a:cubicBezTo>
                  <a:cubicBezTo>
                    <a:pt x="176082" y="122965"/>
                    <a:pt x="175422" y="132539"/>
                    <a:pt x="175009" y="142029"/>
                  </a:cubicBezTo>
                  <a:cubicBezTo>
                    <a:pt x="174762" y="148054"/>
                    <a:pt x="174184" y="154078"/>
                    <a:pt x="173936" y="160103"/>
                  </a:cubicBezTo>
                  <a:cubicBezTo>
                    <a:pt x="173689" y="166292"/>
                    <a:pt x="174184" y="172647"/>
                    <a:pt x="173276" y="178671"/>
                  </a:cubicBezTo>
                  <a:cubicBezTo>
                    <a:pt x="172286" y="185356"/>
                    <a:pt x="173276" y="189152"/>
                    <a:pt x="178806" y="192453"/>
                  </a:cubicBezTo>
                  <a:cubicBezTo>
                    <a:pt x="181776" y="194186"/>
                    <a:pt x="184830" y="195672"/>
                    <a:pt x="187719" y="197487"/>
                  </a:cubicBezTo>
                  <a:cubicBezTo>
                    <a:pt x="195971" y="202604"/>
                    <a:pt x="195971" y="202604"/>
                    <a:pt x="202408" y="19501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2" name="フリーフォーム: 図形 51">
              <a:extLst>
                <a:ext uri="{FF2B5EF4-FFF2-40B4-BE49-F238E27FC236}">
                  <a16:creationId xmlns:a16="http://schemas.microsoft.com/office/drawing/2014/main" id="{2B5EB237-1047-DAE9-AA67-33829D024141}"/>
                </a:ext>
              </a:extLst>
            </p:cNvPr>
            <p:cNvSpPr/>
            <p:nvPr/>
          </p:nvSpPr>
          <p:spPr>
            <a:xfrm>
              <a:off x="8165861" y="1063783"/>
              <a:ext cx="236275" cy="42162"/>
            </a:xfrm>
            <a:custGeom>
              <a:avLst/>
              <a:gdLst>
                <a:gd name="connsiteX0" fmla="*/ 235285 w 236275"/>
                <a:gd name="connsiteY0" fmla="*/ 35313 h 42162"/>
                <a:gd name="connsiteX1" fmla="*/ 236275 w 236275"/>
                <a:gd name="connsiteY1" fmla="*/ 39521 h 42162"/>
                <a:gd name="connsiteX2" fmla="*/ 232479 w 236275"/>
                <a:gd name="connsiteY2" fmla="*/ 39521 h 42162"/>
                <a:gd name="connsiteX3" fmla="*/ 211434 w 236275"/>
                <a:gd name="connsiteY3" fmla="*/ 31929 h 42162"/>
                <a:gd name="connsiteX4" fmla="*/ 174215 w 236275"/>
                <a:gd name="connsiteY4" fmla="*/ 20128 h 42162"/>
                <a:gd name="connsiteX5" fmla="*/ 147724 w 236275"/>
                <a:gd name="connsiteY5" fmla="*/ 16331 h 42162"/>
                <a:gd name="connsiteX6" fmla="*/ 131548 w 236275"/>
                <a:gd name="connsiteY6" fmla="*/ 18477 h 42162"/>
                <a:gd name="connsiteX7" fmla="*/ 114300 w 236275"/>
                <a:gd name="connsiteY7" fmla="*/ 17487 h 42162"/>
                <a:gd name="connsiteX8" fmla="*/ 94081 w 236275"/>
                <a:gd name="connsiteY8" fmla="*/ 20210 h 42162"/>
                <a:gd name="connsiteX9" fmla="*/ 56696 w 236275"/>
                <a:gd name="connsiteY9" fmla="*/ 28545 h 42162"/>
                <a:gd name="connsiteX10" fmla="*/ 49764 w 236275"/>
                <a:gd name="connsiteY10" fmla="*/ 29783 h 42162"/>
                <a:gd name="connsiteX11" fmla="*/ 22448 w 236275"/>
                <a:gd name="connsiteY11" fmla="*/ 36055 h 42162"/>
                <a:gd name="connsiteX12" fmla="*/ 3631 w 236275"/>
                <a:gd name="connsiteY12" fmla="*/ 42080 h 42162"/>
                <a:gd name="connsiteX13" fmla="*/ 0 w 236275"/>
                <a:gd name="connsiteY13" fmla="*/ 41420 h 42162"/>
                <a:gd name="connsiteX14" fmla="*/ 1320 w 236275"/>
                <a:gd name="connsiteY14" fmla="*/ 37706 h 42162"/>
                <a:gd name="connsiteX15" fmla="*/ 22365 w 236275"/>
                <a:gd name="connsiteY15" fmla="*/ 21035 h 42162"/>
                <a:gd name="connsiteX16" fmla="*/ 34249 w 236275"/>
                <a:gd name="connsiteY16" fmla="*/ 14846 h 42162"/>
                <a:gd name="connsiteX17" fmla="*/ 38870 w 236275"/>
                <a:gd name="connsiteY17" fmla="*/ 13525 h 42162"/>
                <a:gd name="connsiteX18" fmla="*/ 88221 w 236275"/>
                <a:gd name="connsiteY18" fmla="*/ 2302 h 42162"/>
                <a:gd name="connsiteX19" fmla="*/ 111246 w 236275"/>
                <a:gd name="connsiteY19" fmla="*/ 74 h 42162"/>
                <a:gd name="connsiteX20" fmla="*/ 148219 w 236275"/>
                <a:gd name="connsiteY20" fmla="*/ 4613 h 42162"/>
                <a:gd name="connsiteX21" fmla="*/ 185439 w 236275"/>
                <a:gd name="connsiteY21" fmla="*/ 3787 h 42162"/>
                <a:gd name="connsiteX22" fmla="*/ 206400 w 236275"/>
                <a:gd name="connsiteY22" fmla="*/ 4117 h 42162"/>
                <a:gd name="connsiteX23" fmla="*/ 213498 w 236275"/>
                <a:gd name="connsiteY23" fmla="*/ 9234 h 42162"/>
                <a:gd name="connsiteX24" fmla="*/ 233222 w 236275"/>
                <a:gd name="connsiteY24" fmla="*/ 33002 h 42162"/>
                <a:gd name="connsiteX25" fmla="*/ 235202 w 236275"/>
                <a:gd name="connsiteY25" fmla="*/ 35230 h 42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236275" h="42162">
                  <a:moveTo>
                    <a:pt x="235285" y="35313"/>
                  </a:moveTo>
                  <a:cubicBezTo>
                    <a:pt x="235863" y="36633"/>
                    <a:pt x="235945" y="38119"/>
                    <a:pt x="236275" y="39521"/>
                  </a:cubicBezTo>
                  <a:cubicBezTo>
                    <a:pt x="235037" y="39521"/>
                    <a:pt x="233634" y="39934"/>
                    <a:pt x="232479" y="39521"/>
                  </a:cubicBezTo>
                  <a:cubicBezTo>
                    <a:pt x="225464" y="36963"/>
                    <a:pt x="218697" y="33084"/>
                    <a:pt x="211434" y="31929"/>
                  </a:cubicBezTo>
                  <a:cubicBezTo>
                    <a:pt x="198395" y="29866"/>
                    <a:pt x="186676" y="23841"/>
                    <a:pt x="174215" y="20128"/>
                  </a:cubicBezTo>
                  <a:cubicBezTo>
                    <a:pt x="165715" y="17569"/>
                    <a:pt x="156636" y="16827"/>
                    <a:pt x="147724" y="16331"/>
                  </a:cubicBezTo>
                  <a:cubicBezTo>
                    <a:pt x="142359" y="16084"/>
                    <a:pt x="136995" y="18312"/>
                    <a:pt x="131548" y="18477"/>
                  </a:cubicBezTo>
                  <a:cubicBezTo>
                    <a:pt x="125854" y="18642"/>
                    <a:pt x="120077" y="17239"/>
                    <a:pt x="114300" y="17487"/>
                  </a:cubicBezTo>
                  <a:cubicBezTo>
                    <a:pt x="107533" y="17817"/>
                    <a:pt x="100766" y="18890"/>
                    <a:pt x="94081" y="20210"/>
                  </a:cubicBezTo>
                  <a:cubicBezTo>
                    <a:pt x="81619" y="22769"/>
                    <a:pt x="69158" y="25739"/>
                    <a:pt x="56696" y="28545"/>
                  </a:cubicBezTo>
                  <a:cubicBezTo>
                    <a:pt x="54386" y="29041"/>
                    <a:pt x="52075" y="29371"/>
                    <a:pt x="49764" y="29783"/>
                  </a:cubicBezTo>
                  <a:cubicBezTo>
                    <a:pt x="39943" y="31846"/>
                    <a:pt x="31113" y="33745"/>
                    <a:pt x="22448" y="36055"/>
                  </a:cubicBezTo>
                  <a:cubicBezTo>
                    <a:pt x="16093" y="37788"/>
                    <a:pt x="9986" y="40182"/>
                    <a:pt x="3631" y="42080"/>
                  </a:cubicBezTo>
                  <a:cubicBezTo>
                    <a:pt x="2558" y="42410"/>
                    <a:pt x="1238" y="41667"/>
                    <a:pt x="0" y="41420"/>
                  </a:cubicBezTo>
                  <a:cubicBezTo>
                    <a:pt x="413" y="40182"/>
                    <a:pt x="495" y="38449"/>
                    <a:pt x="1320" y="37706"/>
                  </a:cubicBezTo>
                  <a:cubicBezTo>
                    <a:pt x="8253" y="32011"/>
                    <a:pt x="15185" y="26235"/>
                    <a:pt x="22365" y="21035"/>
                  </a:cubicBezTo>
                  <a:cubicBezTo>
                    <a:pt x="25996" y="18395"/>
                    <a:pt x="30205" y="16744"/>
                    <a:pt x="34249" y="14846"/>
                  </a:cubicBezTo>
                  <a:cubicBezTo>
                    <a:pt x="35734" y="14186"/>
                    <a:pt x="37385" y="14186"/>
                    <a:pt x="38870" y="13525"/>
                  </a:cubicBezTo>
                  <a:cubicBezTo>
                    <a:pt x="54633" y="6346"/>
                    <a:pt x="71304" y="3540"/>
                    <a:pt x="88221" y="2302"/>
                  </a:cubicBezTo>
                  <a:cubicBezTo>
                    <a:pt x="95896" y="1724"/>
                    <a:pt x="103654" y="-422"/>
                    <a:pt x="111246" y="74"/>
                  </a:cubicBezTo>
                  <a:cubicBezTo>
                    <a:pt x="123625" y="816"/>
                    <a:pt x="135840" y="3952"/>
                    <a:pt x="148219" y="4613"/>
                  </a:cubicBezTo>
                  <a:cubicBezTo>
                    <a:pt x="160598" y="5273"/>
                    <a:pt x="173060" y="4035"/>
                    <a:pt x="185439" y="3787"/>
                  </a:cubicBezTo>
                  <a:cubicBezTo>
                    <a:pt x="192453" y="3622"/>
                    <a:pt x="199468" y="3375"/>
                    <a:pt x="206400" y="4117"/>
                  </a:cubicBezTo>
                  <a:cubicBezTo>
                    <a:pt x="208876" y="4365"/>
                    <a:pt x="211517" y="7006"/>
                    <a:pt x="213498" y="9234"/>
                  </a:cubicBezTo>
                  <a:cubicBezTo>
                    <a:pt x="220182" y="16992"/>
                    <a:pt x="226620" y="25079"/>
                    <a:pt x="233222" y="33002"/>
                  </a:cubicBezTo>
                  <a:cubicBezTo>
                    <a:pt x="233882" y="33745"/>
                    <a:pt x="234790" y="34322"/>
                    <a:pt x="235202" y="3523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3" name="フリーフォーム: 図形 52">
              <a:extLst>
                <a:ext uri="{FF2B5EF4-FFF2-40B4-BE49-F238E27FC236}">
                  <a16:creationId xmlns:a16="http://schemas.microsoft.com/office/drawing/2014/main" id="{F2F4A0A8-266F-9CDD-7F2F-E4DD914ECFCF}"/>
                </a:ext>
              </a:extLst>
            </p:cNvPr>
            <p:cNvSpPr/>
            <p:nvPr/>
          </p:nvSpPr>
          <p:spPr>
            <a:xfrm>
              <a:off x="8343184" y="703819"/>
              <a:ext cx="48837" cy="84463"/>
            </a:xfrm>
            <a:custGeom>
              <a:avLst/>
              <a:gdLst>
                <a:gd name="connsiteX0" fmla="*/ 47811 w 48837"/>
                <a:gd name="connsiteY0" fmla="*/ 16394 h 84463"/>
                <a:gd name="connsiteX1" fmla="*/ 45334 w 48837"/>
                <a:gd name="connsiteY1" fmla="*/ 29186 h 84463"/>
                <a:gd name="connsiteX2" fmla="*/ 35018 w 48837"/>
                <a:gd name="connsiteY2" fmla="*/ 40327 h 84463"/>
                <a:gd name="connsiteX3" fmla="*/ 14717 w 48837"/>
                <a:gd name="connsiteY3" fmla="*/ 71935 h 84463"/>
                <a:gd name="connsiteX4" fmla="*/ 11251 w 48837"/>
                <a:gd name="connsiteY4" fmla="*/ 80930 h 84463"/>
                <a:gd name="connsiteX5" fmla="*/ 2916 w 48837"/>
                <a:gd name="connsiteY5" fmla="*/ 83819 h 84463"/>
                <a:gd name="connsiteX6" fmla="*/ 27 w 48837"/>
                <a:gd name="connsiteY6" fmla="*/ 76887 h 84463"/>
                <a:gd name="connsiteX7" fmla="*/ 4484 w 48837"/>
                <a:gd name="connsiteY7" fmla="*/ 41070 h 84463"/>
                <a:gd name="connsiteX8" fmla="*/ 11498 w 48837"/>
                <a:gd name="connsiteY8" fmla="*/ 7646 h 84463"/>
                <a:gd name="connsiteX9" fmla="*/ 18596 w 48837"/>
                <a:gd name="connsiteY9" fmla="*/ 219 h 84463"/>
                <a:gd name="connsiteX10" fmla="*/ 25693 w 48837"/>
                <a:gd name="connsiteY10" fmla="*/ 2777 h 84463"/>
                <a:gd name="connsiteX11" fmla="*/ 26023 w 48837"/>
                <a:gd name="connsiteY11" fmla="*/ 9462 h 84463"/>
                <a:gd name="connsiteX12" fmla="*/ 15377 w 48837"/>
                <a:gd name="connsiteY12" fmla="*/ 39419 h 84463"/>
                <a:gd name="connsiteX13" fmla="*/ 15212 w 48837"/>
                <a:gd name="connsiteY13" fmla="*/ 43216 h 84463"/>
                <a:gd name="connsiteX14" fmla="*/ 18596 w 48837"/>
                <a:gd name="connsiteY14" fmla="*/ 41895 h 84463"/>
                <a:gd name="connsiteX15" fmla="*/ 27261 w 48837"/>
                <a:gd name="connsiteY15" fmla="*/ 29103 h 84463"/>
                <a:gd name="connsiteX16" fmla="*/ 38485 w 48837"/>
                <a:gd name="connsiteY16" fmla="*/ 15734 h 84463"/>
                <a:gd name="connsiteX17" fmla="*/ 47728 w 48837"/>
                <a:gd name="connsiteY17" fmla="*/ 16559 h 8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8837" h="84463">
                  <a:moveTo>
                    <a:pt x="47811" y="16394"/>
                  </a:moveTo>
                  <a:cubicBezTo>
                    <a:pt x="49956" y="20191"/>
                    <a:pt x="48553" y="26050"/>
                    <a:pt x="45334" y="29186"/>
                  </a:cubicBezTo>
                  <a:cubicBezTo>
                    <a:pt x="41786" y="32570"/>
                    <a:pt x="38650" y="36366"/>
                    <a:pt x="35018" y="40327"/>
                  </a:cubicBezTo>
                  <a:cubicBezTo>
                    <a:pt x="25528" y="49158"/>
                    <a:pt x="19421" y="60051"/>
                    <a:pt x="14717" y="71935"/>
                  </a:cubicBezTo>
                  <a:cubicBezTo>
                    <a:pt x="13562" y="74906"/>
                    <a:pt x="12654" y="78042"/>
                    <a:pt x="11251" y="80930"/>
                  </a:cubicBezTo>
                  <a:cubicBezTo>
                    <a:pt x="9435" y="84727"/>
                    <a:pt x="5721" y="85057"/>
                    <a:pt x="2916" y="83819"/>
                  </a:cubicBezTo>
                  <a:cubicBezTo>
                    <a:pt x="1265" y="83076"/>
                    <a:pt x="-220" y="79115"/>
                    <a:pt x="27" y="76887"/>
                  </a:cubicBezTo>
                  <a:cubicBezTo>
                    <a:pt x="1183" y="64920"/>
                    <a:pt x="2585" y="52954"/>
                    <a:pt x="4484" y="41070"/>
                  </a:cubicBezTo>
                  <a:cubicBezTo>
                    <a:pt x="6299" y="29846"/>
                    <a:pt x="8610" y="18623"/>
                    <a:pt x="11498" y="7646"/>
                  </a:cubicBezTo>
                  <a:cubicBezTo>
                    <a:pt x="12324" y="4593"/>
                    <a:pt x="15707" y="1539"/>
                    <a:pt x="18596" y="219"/>
                  </a:cubicBezTo>
                  <a:cubicBezTo>
                    <a:pt x="20329" y="-606"/>
                    <a:pt x="23878" y="1044"/>
                    <a:pt x="25693" y="2777"/>
                  </a:cubicBezTo>
                  <a:cubicBezTo>
                    <a:pt x="26766" y="3850"/>
                    <a:pt x="26684" y="7399"/>
                    <a:pt x="26023" y="9462"/>
                  </a:cubicBezTo>
                  <a:cubicBezTo>
                    <a:pt x="22639" y="19530"/>
                    <a:pt x="18926" y="29434"/>
                    <a:pt x="15377" y="39419"/>
                  </a:cubicBezTo>
                  <a:cubicBezTo>
                    <a:pt x="14964" y="40575"/>
                    <a:pt x="15295" y="41895"/>
                    <a:pt x="15212" y="43216"/>
                  </a:cubicBezTo>
                  <a:cubicBezTo>
                    <a:pt x="16368" y="42803"/>
                    <a:pt x="18018" y="42720"/>
                    <a:pt x="18596" y="41895"/>
                  </a:cubicBezTo>
                  <a:cubicBezTo>
                    <a:pt x="21567" y="37769"/>
                    <a:pt x="24207" y="33230"/>
                    <a:pt x="27261" y="29103"/>
                  </a:cubicBezTo>
                  <a:cubicBezTo>
                    <a:pt x="30810" y="24399"/>
                    <a:pt x="34276" y="19613"/>
                    <a:pt x="38485" y="15734"/>
                  </a:cubicBezTo>
                  <a:cubicBezTo>
                    <a:pt x="41126" y="13341"/>
                    <a:pt x="45004" y="11525"/>
                    <a:pt x="47728" y="1655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4" name="フリーフォーム: 図形 53">
              <a:extLst>
                <a:ext uri="{FF2B5EF4-FFF2-40B4-BE49-F238E27FC236}">
                  <a16:creationId xmlns:a16="http://schemas.microsoft.com/office/drawing/2014/main" id="{EFDF2E2D-3798-642D-3082-239568265D74}"/>
                </a:ext>
              </a:extLst>
            </p:cNvPr>
            <p:cNvSpPr/>
            <p:nvPr/>
          </p:nvSpPr>
          <p:spPr>
            <a:xfrm>
              <a:off x="8334979" y="961015"/>
              <a:ext cx="34805" cy="25678"/>
            </a:xfrm>
            <a:custGeom>
              <a:avLst/>
              <a:gdLst>
                <a:gd name="connsiteX0" fmla="*/ 34723 w 34805"/>
                <a:gd name="connsiteY0" fmla="*/ 13960 h 25678"/>
                <a:gd name="connsiteX1" fmla="*/ 31009 w 34805"/>
                <a:gd name="connsiteY1" fmla="*/ 25678 h 25678"/>
                <a:gd name="connsiteX2" fmla="*/ 8975 w 34805"/>
                <a:gd name="connsiteY2" fmla="*/ 15610 h 25678"/>
                <a:gd name="connsiteX3" fmla="*/ 805 w 34805"/>
                <a:gd name="connsiteY3" fmla="*/ 10411 h 25678"/>
                <a:gd name="connsiteX4" fmla="*/ 805 w 34805"/>
                <a:gd name="connsiteY4" fmla="*/ 3479 h 25678"/>
                <a:gd name="connsiteX5" fmla="*/ 14091 w 34805"/>
                <a:gd name="connsiteY5" fmla="*/ 1911 h 25678"/>
                <a:gd name="connsiteX6" fmla="*/ 34806 w 34805"/>
                <a:gd name="connsiteY6" fmla="*/ 13877 h 25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05" h="25678">
                  <a:moveTo>
                    <a:pt x="34723" y="13960"/>
                  </a:moveTo>
                  <a:lnTo>
                    <a:pt x="31009" y="25678"/>
                  </a:lnTo>
                  <a:cubicBezTo>
                    <a:pt x="24077" y="21387"/>
                    <a:pt x="16815" y="18003"/>
                    <a:pt x="8975" y="15610"/>
                  </a:cubicBezTo>
                  <a:cubicBezTo>
                    <a:pt x="6004" y="14702"/>
                    <a:pt x="2868" y="12804"/>
                    <a:pt x="805" y="10411"/>
                  </a:cubicBezTo>
                  <a:cubicBezTo>
                    <a:pt x="-268" y="9173"/>
                    <a:pt x="-268" y="5047"/>
                    <a:pt x="805" y="3479"/>
                  </a:cubicBezTo>
                  <a:cubicBezTo>
                    <a:pt x="4436" y="-1473"/>
                    <a:pt x="9965" y="-318"/>
                    <a:pt x="14091" y="1911"/>
                  </a:cubicBezTo>
                  <a:cubicBezTo>
                    <a:pt x="21106" y="5707"/>
                    <a:pt x="28039" y="9668"/>
                    <a:pt x="34806" y="1387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5" name="フリーフォーム: 図形 54">
              <a:extLst>
                <a:ext uri="{FF2B5EF4-FFF2-40B4-BE49-F238E27FC236}">
                  <a16:creationId xmlns:a16="http://schemas.microsoft.com/office/drawing/2014/main" id="{5419A702-C9EF-691B-430A-48CFF429F590}"/>
                </a:ext>
              </a:extLst>
            </p:cNvPr>
            <p:cNvSpPr/>
            <p:nvPr/>
          </p:nvSpPr>
          <p:spPr>
            <a:xfrm>
              <a:off x="8300297" y="570160"/>
              <a:ext cx="46859" cy="85929"/>
            </a:xfrm>
            <a:custGeom>
              <a:avLst/>
              <a:gdLst>
                <a:gd name="connsiteX0" fmla="*/ 46298 w 46859"/>
                <a:gd name="connsiteY0" fmla="*/ 80235 h 85929"/>
                <a:gd name="connsiteX1" fmla="*/ 42832 w 46859"/>
                <a:gd name="connsiteY1" fmla="*/ 85930 h 85929"/>
                <a:gd name="connsiteX2" fmla="*/ 9078 w 46859"/>
                <a:gd name="connsiteY2" fmla="*/ 84857 h 85929"/>
                <a:gd name="connsiteX3" fmla="*/ 7180 w 46859"/>
                <a:gd name="connsiteY3" fmla="*/ 81143 h 85929"/>
                <a:gd name="connsiteX4" fmla="*/ 7098 w 46859"/>
                <a:gd name="connsiteY4" fmla="*/ 71735 h 85929"/>
                <a:gd name="connsiteX5" fmla="*/ 1568 w 46859"/>
                <a:gd name="connsiteY5" fmla="*/ 67609 h 85929"/>
                <a:gd name="connsiteX6" fmla="*/ 0 w 46859"/>
                <a:gd name="connsiteY6" fmla="*/ 67444 h 85929"/>
                <a:gd name="connsiteX7" fmla="*/ 660 w 46859"/>
                <a:gd name="connsiteY7" fmla="*/ 49122 h 85929"/>
                <a:gd name="connsiteX8" fmla="*/ 3467 w 46859"/>
                <a:gd name="connsiteY8" fmla="*/ 47967 h 85929"/>
                <a:gd name="connsiteX9" fmla="*/ 5612 w 46859"/>
                <a:gd name="connsiteY9" fmla="*/ 37816 h 85929"/>
                <a:gd name="connsiteX10" fmla="*/ 660 w 46859"/>
                <a:gd name="connsiteY10" fmla="*/ 14048 h 85929"/>
                <a:gd name="connsiteX11" fmla="*/ 1733 w 46859"/>
                <a:gd name="connsiteY11" fmla="*/ 3402 h 85929"/>
                <a:gd name="connsiteX12" fmla="*/ 12049 w 46859"/>
                <a:gd name="connsiteY12" fmla="*/ 2495 h 85929"/>
                <a:gd name="connsiteX13" fmla="*/ 20632 w 46859"/>
                <a:gd name="connsiteY13" fmla="*/ 16607 h 85929"/>
                <a:gd name="connsiteX14" fmla="*/ 33506 w 46859"/>
                <a:gd name="connsiteY14" fmla="*/ 40622 h 85929"/>
                <a:gd name="connsiteX15" fmla="*/ 36395 w 46859"/>
                <a:gd name="connsiteY15" fmla="*/ 48627 h 85929"/>
                <a:gd name="connsiteX16" fmla="*/ 46380 w 46859"/>
                <a:gd name="connsiteY16" fmla="*/ 80153 h 859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6859" h="85929">
                  <a:moveTo>
                    <a:pt x="46298" y="80235"/>
                  </a:moveTo>
                  <a:cubicBezTo>
                    <a:pt x="48113" y="85187"/>
                    <a:pt x="45143" y="85930"/>
                    <a:pt x="42832" y="85930"/>
                  </a:cubicBezTo>
                  <a:cubicBezTo>
                    <a:pt x="31608" y="85930"/>
                    <a:pt x="20302" y="85269"/>
                    <a:pt x="9078" y="84857"/>
                  </a:cubicBezTo>
                  <a:cubicBezTo>
                    <a:pt x="6520" y="84774"/>
                    <a:pt x="6685" y="83619"/>
                    <a:pt x="7180" y="81143"/>
                  </a:cubicBezTo>
                  <a:cubicBezTo>
                    <a:pt x="7758" y="78090"/>
                    <a:pt x="8005" y="74541"/>
                    <a:pt x="7098" y="71735"/>
                  </a:cubicBezTo>
                  <a:cubicBezTo>
                    <a:pt x="6437" y="69837"/>
                    <a:pt x="3549" y="67856"/>
                    <a:pt x="1568" y="67609"/>
                  </a:cubicBezTo>
                  <a:cubicBezTo>
                    <a:pt x="1073" y="67609"/>
                    <a:pt x="495" y="67526"/>
                    <a:pt x="0" y="67444"/>
                  </a:cubicBezTo>
                  <a:lnTo>
                    <a:pt x="660" y="49122"/>
                  </a:lnTo>
                  <a:cubicBezTo>
                    <a:pt x="1733" y="49122"/>
                    <a:pt x="2724" y="48792"/>
                    <a:pt x="3467" y="47967"/>
                  </a:cubicBezTo>
                  <a:cubicBezTo>
                    <a:pt x="5447" y="45986"/>
                    <a:pt x="6107" y="41117"/>
                    <a:pt x="5612" y="37816"/>
                  </a:cubicBezTo>
                  <a:cubicBezTo>
                    <a:pt x="4457" y="29811"/>
                    <a:pt x="1898" y="22054"/>
                    <a:pt x="660" y="14048"/>
                  </a:cubicBezTo>
                  <a:cubicBezTo>
                    <a:pt x="83" y="10665"/>
                    <a:pt x="908" y="6869"/>
                    <a:pt x="1733" y="3402"/>
                  </a:cubicBezTo>
                  <a:cubicBezTo>
                    <a:pt x="2724" y="-476"/>
                    <a:pt x="8830" y="-1384"/>
                    <a:pt x="12049" y="2495"/>
                  </a:cubicBezTo>
                  <a:cubicBezTo>
                    <a:pt x="15433" y="6621"/>
                    <a:pt x="17909" y="11738"/>
                    <a:pt x="20632" y="16607"/>
                  </a:cubicBezTo>
                  <a:cubicBezTo>
                    <a:pt x="25006" y="24529"/>
                    <a:pt x="29380" y="32535"/>
                    <a:pt x="33506" y="40622"/>
                  </a:cubicBezTo>
                  <a:cubicBezTo>
                    <a:pt x="34827" y="43098"/>
                    <a:pt x="35487" y="45904"/>
                    <a:pt x="36395" y="48627"/>
                  </a:cubicBezTo>
                  <a:cubicBezTo>
                    <a:pt x="39696" y="59191"/>
                    <a:pt x="42584" y="69837"/>
                    <a:pt x="46380" y="80153"/>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6" name="フリーフォーム: 図形 55">
              <a:extLst>
                <a:ext uri="{FF2B5EF4-FFF2-40B4-BE49-F238E27FC236}">
                  <a16:creationId xmlns:a16="http://schemas.microsoft.com/office/drawing/2014/main" id="{A99BED1E-8137-29AE-DAC5-35DD3E6EE87B}"/>
                </a:ext>
              </a:extLst>
            </p:cNvPr>
            <p:cNvSpPr/>
            <p:nvPr/>
          </p:nvSpPr>
          <p:spPr>
            <a:xfrm>
              <a:off x="8276733" y="331016"/>
              <a:ext cx="28598" cy="121479"/>
            </a:xfrm>
            <a:custGeom>
              <a:avLst/>
              <a:gdLst>
                <a:gd name="connsiteX0" fmla="*/ 28516 w 28598"/>
                <a:gd name="connsiteY0" fmla="*/ 118756 h 121479"/>
                <a:gd name="connsiteX1" fmla="*/ 26700 w 28598"/>
                <a:gd name="connsiteY1" fmla="*/ 121480 h 121479"/>
                <a:gd name="connsiteX2" fmla="*/ 24884 w 28598"/>
                <a:gd name="connsiteY2" fmla="*/ 119169 h 121479"/>
                <a:gd name="connsiteX3" fmla="*/ 20675 w 28598"/>
                <a:gd name="connsiteY3" fmla="*/ 98702 h 121479"/>
                <a:gd name="connsiteX4" fmla="*/ 12340 w 28598"/>
                <a:gd name="connsiteY4" fmla="*/ 48526 h 121479"/>
                <a:gd name="connsiteX5" fmla="*/ 4583 w 28598"/>
                <a:gd name="connsiteY5" fmla="*/ 16093 h 121479"/>
                <a:gd name="connsiteX6" fmla="*/ 126 w 28598"/>
                <a:gd name="connsiteY6" fmla="*/ 3219 h 121479"/>
                <a:gd name="connsiteX7" fmla="*/ 291 w 28598"/>
                <a:gd name="connsiteY7" fmla="*/ 0 h 121479"/>
                <a:gd name="connsiteX8" fmla="*/ 3015 w 28598"/>
                <a:gd name="connsiteY8" fmla="*/ 1073 h 121479"/>
                <a:gd name="connsiteX9" fmla="*/ 16054 w 28598"/>
                <a:gd name="connsiteY9" fmla="*/ 25583 h 121479"/>
                <a:gd name="connsiteX10" fmla="*/ 22409 w 28598"/>
                <a:gd name="connsiteY10" fmla="*/ 61813 h 121479"/>
                <a:gd name="connsiteX11" fmla="*/ 27525 w 28598"/>
                <a:gd name="connsiteY11" fmla="*/ 101261 h 121479"/>
                <a:gd name="connsiteX12" fmla="*/ 28598 w 28598"/>
                <a:gd name="connsiteY12" fmla="*/ 118674 h 121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598" h="121479">
                  <a:moveTo>
                    <a:pt x="28516" y="118756"/>
                  </a:moveTo>
                  <a:cubicBezTo>
                    <a:pt x="28516" y="119664"/>
                    <a:pt x="27360" y="120572"/>
                    <a:pt x="26700" y="121480"/>
                  </a:cubicBezTo>
                  <a:cubicBezTo>
                    <a:pt x="26040" y="120737"/>
                    <a:pt x="25050" y="120077"/>
                    <a:pt x="24884" y="119169"/>
                  </a:cubicBezTo>
                  <a:cubicBezTo>
                    <a:pt x="23399" y="112402"/>
                    <a:pt x="21831" y="105635"/>
                    <a:pt x="20675" y="98702"/>
                  </a:cubicBezTo>
                  <a:cubicBezTo>
                    <a:pt x="17787" y="81949"/>
                    <a:pt x="15476" y="65196"/>
                    <a:pt x="12340" y="48526"/>
                  </a:cubicBezTo>
                  <a:cubicBezTo>
                    <a:pt x="10277" y="37550"/>
                    <a:pt x="7389" y="26821"/>
                    <a:pt x="4583" y="16093"/>
                  </a:cubicBezTo>
                  <a:cubicBezTo>
                    <a:pt x="3427" y="11719"/>
                    <a:pt x="1529" y="7510"/>
                    <a:pt x="126" y="3219"/>
                  </a:cubicBezTo>
                  <a:cubicBezTo>
                    <a:pt x="-204" y="2311"/>
                    <a:pt x="209" y="1073"/>
                    <a:pt x="291" y="0"/>
                  </a:cubicBezTo>
                  <a:cubicBezTo>
                    <a:pt x="1199" y="330"/>
                    <a:pt x="2519" y="413"/>
                    <a:pt x="3015" y="1073"/>
                  </a:cubicBezTo>
                  <a:cubicBezTo>
                    <a:pt x="8462" y="8583"/>
                    <a:pt x="14238" y="15928"/>
                    <a:pt x="16054" y="25583"/>
                  </a:cubicBezTo>
                  <a:cubicBezTo>
                    <a:pt x="18364" y="37632"/>
                    <a:pt x="20263" y="49764"/>
                    <a:pt x="22409" y="61813"/>
                  </a:cubicBezTo>
                  <a:cubicBezTo>
                    <a:pt x="24472" y="75347"/>
                    <a:pt x="26122" y="88304"/>
                    <a:pt x="27525" y="101261"/>
                  </a:cubicBezTo>
                  <a:cubicBezTo>
                    <a:pt x="28185" y="107038"/>
                    <a:pt x="28433" y="112897"/>
                    <a:pt x="28598" y="11867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7" name="フリーフォーム: 図形 56">
              <a:extLst>
                <a:ext uri="{FF2B5EF4-FFF2-40B4-BE49-F238E27FC236}">
                  <a16:creationId xmlns:a16="http://schemas.microsoft.com/office/drawing/2014/main" id="{F81A60DB-1CD7-2D9F-8B0E-F34C42A7C4A3}"/>
                </a:ext>
              </a:extLst>
            </p:cNvPr>
            <p:cNvSpPr/>
            <p:nvPr/>
          </p:nvSpPr>
          <p:spPr>
            <a:xfrm>
              <a:off x="7939241" y="427655"/>
              <a:ext cx="361716" cy="279601"/>
            </a:xfrm>
            <a:custGeom>
              <a:avLst/>
              <a:gdLst>
                <a:gd name="connsiteX0" fmla="*/ 361716 w 361716"/>
                <a:gd name="connsiteY0" fmla="*/ 191710 h 279601"/>
                <a:gd name="connsiteX1" fmla="*/ 361056 w 361716"/>
                <a:gd name="connsiteY1" fmla="*/ 210031 h 279601"/>
                <a:gd name="connsiteX2" fmla="*/ 345871 w 361716"/>
                <a:gd name="connsiteY2" fmla="*/ 209866 h 279601"/>
                <a:gd name="connsiteX3" fmla="*/ 325817 w 361716"/>
                <a:gd name="connsiteY3" fmla="*/ 208711 h 279601"/>
                <a:gd name="connsiteX4" fmla="*/ 294209 w 361716"/>
                <a:gd name="connsiteY4" fmla="*/ 208711 h 279601"/>
                <a:gd name="connsiteX5" fmla="*/ 262684 w 361716"/>
                <a:gd name="connsiteY5" fmla="*/ 209866 h 279601"/>
                <a:gd name="connsiteX6" fmla="*/ 240319 w 361716"/>
                <a:gd name="connsiteY6" fmla="*/ 208628 h 279601"/>
                <a:gd name="connsiteX7" fmla="*/ 229095 w 361716"/>
                <a:gd name="connsiteY7" fmla="*/ 223318 h 279601"/>
                <a:gd name="connsiteX8" fmla="*/ 231406 w 361716"/>
                <a:gd name="connsiteY8" fmla="*/ 245270 h 279601"/>
                <a:gd name="connsiteX9" fmla="*/ 233057 w 361716"/>
                <a:gd name="connsiteY9" fmla="*/ 256907 h 279601"/>
                <a:gd name="connsiteX10" fmla="*/ 229013 w 361716"/>
                <a:gd name="connsiteY10" fmla="*/ 263179 h 279601"/>
                <a:gd name="connsiteX11" fmla="*/ 215231 w 361716"/>
                <a:gd name="connsiteY11" fmla="*/ 262189 h 279601"/>
                <a:gd name="connsiteX12" fmla="*/ 204255 w 361716"/>
                <a:gd name="connsiteY12" fmla="*/ 263261 h 279601"/>
                <a:gd name="connsiteX13" fmla="*/ 157049 w 361716"/>
                <a:gd name="connsiteY13" fmla="*/ 258475 h 279601"/>
                <a:gd name="connsiteX14" fmla="*/ 145165 w 361716"/>
                <a:gd name="connsiteY14" fmla="*/ 258722 h 279601"/>
                <a:gd name="connsiteX15" fmla="*/ 140296 w 361716"/>
                <a:gd name="connsiteY15" fmla="*/ 265985 h 279601"/>
                <a:gd name="connsiteX16" fmla="*/ 147146 w 361716"/>
                <a:gd name="connsiteY16" fmla="*/ 274403 h 279601"/>
                <a:gd name="connsiteX17" fmla="*/ 171821 w 361716"/>
                <a:gd name="connsiteY17" fmla="*/ 273412 h 279601"/>
                <a:gd name="connsiteX18" fmla="*/ 190225 w 361716"/>
                <a:gd name="connsiteY18" fmla="*/ 274485 h 279601"/>
                <a:gd name="connsiteX19" fmla="*/ 200623 w 361716"/>
                <a:gd name="connsiteY19" fmla="*/ 273495 h 279601"/>
                <a:gd name="connsiteX20" fmla="*/ 205905 w 361716"/>
                <a:gd name="connsiteY20" fmla="*/ 275971 h 279601"/>
                <a:gd name="connsiteX21" fmla="*/ 202027 w 361716"/>
                <a:gd name="connsiteY21" fmla="*/ 278529 h 279601"/>
                <a:gd name="connsiteX22" fmla="*/ 197240 w 361716"/>
                <a:gd name="connsiteY22" fmla="*/ 279519 h 279601"/>
                <a:gd name="connsiteX23" fmla="*/ 144753 w 361716"/>
                <a:gd name="connsiteY23" fmla="*/ 279602 h 279601"/>
                <a:gd name="connsiteX24" fmla="*/ 137656 w 361716"/>
                <a:gd name="connsiteY24" fmla="*/ 273495 h 279601"/>
                <a:gd name="connsiteX25" fmla="*/ 134354 w 361716"/>
                <a:gd name="connsiteY25" fmla="*/ 253276 h 279601"/>
                <a:gd name="connsiteX26" fmla="*/ 134354 w 361716"/>
                <a:gd name="connsiteY26" fmla="*/ 251377 h 279601"/>
                <a:gd name="connsiteX27" fmla="*/ 131383 w 361716"/>
                <a:gd name="connsiteY27" fmla="*/ 231654 h 279601"/>
                <a:gd name="connsiteX28" fmla="*/ 131548 w 361716"/>
                <a:gd name="connsiteY28" fmla="*/ 223566 h 279601"/>
                <a:gd name="connsiteX29" fmla="*/ 124451 w 361716"/>
                <a:gd name="connsiteY29" fmla="*/ 215396 h 279601"/>
                <a:gd name="connsiteX30" fmla="*/ 103241 w 361716"/>
                <a:gd name="connsiteY30" fmla="*/ 217541 h 279601"/>
                <a:gd name="connsiteX31" fmla="*/ 89460 w 361716"/>
                <a:gd name="connsiteY31" fmla="*/ 218449 h 279601"/>
                <a:gd name="connsiteX32" fmla="*/ 69901 w 361716"/>
                <a:gd name="connsiteY32" fmla="*/ 215973 h 279601"/>
                <a:gd name="connsiteX33" fmla="*/ 36395 w 361716"/>
                <a:gd name="connsiteY33" fmla="*/ 211022 h 279601"/>
                <a:gd name="connsiteX34" fmla="*/ 16753 w 361716"/>
                <a:gd name="connsiteY34" fmla="*/ 208628 h 279601"/>
                <a:gd name="connsiteX35" fmla="*/ 14442 w 361716"/>
                <a:gd name="connsiteY35" fmla="*/ 208628 h 279601"/>
                <a:gd name="connsiteX36" fmla="*/ 13782 w 361716"/>
                <a:gd name="connsiteY36" fmla="*/ 202521 h 279601"/>
                <a:gd name="connsiteX37" fmla="*/ 42172 w 361716"/>
                <a:gd name="connsiteY37" fmla="*/ 197487 h 279601"/>
                <a:gd name="connsiteX38" fmla="*/ 69488 w 361716"/>
                <a:gd name="connsiteY38" fmla="*/ 192866 h 279601"/>
                <a:gd name="connsiteX39" fmla="*/ 100683 w 361716"/>
                <a:gd name="connsiteY39" fmla="*/ 192371 h 279601"/>
                <a:gd name="connsiteX40" fmla="*/ 106295 w 361716"/>
                <a:gd name="connsiteY40" fmla="*/ 191050 h 279601"/>
                <a:gd name="connsiteX41" fmla="*/ 114795 w 361716"/>
                <a:gd name="connsiteY41" fmla="*/ 181972 h 279601"/>
                <a:gd name="connsiteX42" fmla="*/ 114630 w 361716"/>
                <a:gd name="connsiteY42" fmla="*/ 173059 h 279601"/>
                <a:gd name="connsiteX43" fmla="*/ 96392 w 361716"/>
                <a:gd name="connsiteY43" fmla="*/ 164064 h 279601"/>
                <a:gd name="connsiteX44" fmla="*/ 68498 w 361716"/>
                <a:gd name="connsiteY44" fmla="*/ 156389 h 279601"/>
                <a:gd name="connsiteX45" fmla="*/ 42749 w 361716"/>
                <a:gd name="connsiteY45" fmla="*/ 148961 h 279601"/>
                <a:gd name="connsiteX46" fmla="*/ 4374 w 361716"/>
                <a:gd name="connsiteY46" fmla="*/ 138893 h 279601"/>
                <a:gd name="connsiteX47" fmla="*/ 0 w 361716"/>
                <a:gd name="connsiteY47" fmla="*/ 138398 h 279601"/>
                <a:gd name="connsiteX48" fmla="*/ 0 w 361716"/>
                <a:gd name="connsiteY48" fmla="*/ 127917 h 279601"/>
                <a:gd name="connsiteX49" fmla="*/ 25996 w 361716"/>
                <a:gd name="connsiteY49" fmla="*/ 128907 h 279601"/>
                <a:gd name="connsiteX50" fmla="*/ 53065 w 361716"/>
                <a:gd name="connsiteY50" fmla="*/ 126762 h 279601"/>
                <a:gd name="connsiteX51" fmla="*/ 81950 w 361716"/>
                <a:gd name="connsiteY51" fmla="*/ 128577 h 279601"/>
                <a:gd name="connsiteX52" fmla="*/ 86984 w 361716"/>
                <a:gd name="connsiteY52" fmla="*/ 127834 h 279601"/>
                <a:gd name="connsiteX53" fmla="*/ 110586 w 361716"/>
                <a:gd name="connsiteY53" fmla="*/ 125359 h 279601"/>
                <a:gd name="connsiteX54" fmla="*/ 123213 w 361716"/>
                <a:gd name="connsiteY54" fmla="*/ 124121 h 279601"/>
                <a:gd name="connsiteX55" fmla="*/ 127340 w 361716"/>
                <a:gd name="connsiteY55" fmla="*/ 128742 h 279601"/>
                <a:gd name="connsiteX56" fmla="*/ 125772 w 361716"/>
                <a:gd name="connsiteY56" fmla="*/ 142359 h 279601"/>
                <a:gd name="connsiteX57" fmla="*/ 129733 w 361716"/>
                <a:gd name="connsiteY57" fmla="*/ 149622 h 279601"/>
                <a:gd name="connsiteX58" fmla="*/ 135510 w 361716"/>
                <a:gd name="connsiteY58" fmla="*/ 146733 h 279601"/>
                <a:gd name="connsiteX59" fmla="*/ 136747 w 361716"/>
                <a:gd name="connsiteY59" fmla="*/ 136252 h 279601"/>
                <a:gd name="connsiteX60" fmla="*/ 138398 w 361716"/>
                <a:gd name="connsiteY60" fmla="*/ 124946 h 279601"/>
                <a:gd name="connsiteX61" fmla="*/ 139388 w 361716"/>
                <a:gd name="connsiteY61" fmla="*/ 107120 h 279601"/>
                <a:gd name="connsiteX62" fmla="*/ 139306 w 361716"/>
                <a:gd name="connsiteY62" fmla="*/ 88056 h 279601"/>
                <a:gd name="connsiteX63" fmla="*/ 139801 w 361716"/>
                <a:gd name="connsiteY63" fmla="*/ 85168 h 279601"/>
                <a:gd name="connsiteX64" fmla="*/ 141039 w 361716"/>
                <a:gd name="connsiteY64" fmla="*/ 50919 h 279601"/>
                <a:gd name="connsiteX65" fmla="*/ 145578 w 361716"/>
                <a:gd name="connsiteY65" fmla="*/ 3301 h 279601"/>
                <a:gd name="connsiteX66" fmla="*/ 147311 w 361716"/>
                <a:gd name="connsiteY66" fmla="*/ 0 h 279601"/>
                <a:gd name="connsiteX67" fmla="*/ 148879 w 361716"/>
                <a:gd name="connsiteY67" fmla="*/ 3631 h 279601"/>
                <a:gd name="connsiteX68" fmla="*/ 149127 w 361716"/>
                <a:gd name="connsiteY68" fmla="*/ 16505 h 279601"/>
                <a:gd name="connsiteX69" fmla="*/ 151272 w 361716"/>
                <a:gd name="connsiteY69" fmla="*/ 46463 h 279601"/>
                <a:gd name="connsiteX70" fmla="*/ 152428 w 361716"/>
                <a:gd name="connsiteY70" fmla="*/ 54138 h 279601"/>
                <a:gd name="connsiteX71" fmla="*/ 157379 w 361716"/>
                <a:gd name="connsiteY71" fmla="*/ 86571 h 279601"/>
                <a:gd name="connsiteX72" fmla="*/ 160515 w 361716"/>
                <a:gd name="connsiteY72" fmla="*/ 109431 h 279601"/>
                <a:gd name="connsiteX73" fmla="*/ 165467 w 361716"/>
                <a:gd name="connsiteY73" fmla="*/ 143845 h 279601"/>
                <a:gd name="connsiteX74" fmla="*/ 166127 w 361716"/>
                <a:gd name="connsiteY74" fmla="*/ 149126 h 279601"/>
                <a:gd name="connsiteX75" fmla="*/ 170831 w 361716"/>
                <a:gd name="connsiteY75" fmla="*/ 155233 h 279601"/>
                <a:gd name="connsiteX76" fmla="*/ 176443 w 361716"/>
                <a:gd name="connsiteY76" fmla="*/ 149622 h 279601"/>
                <a:gd name="connsiteX77" fmla="*/ 187502 w 361716"/>
                <a:gd name="connsiteY77" fmla="*/ 139141 h 279601"/>
                <a:gd name="connsiteX78" fmla="*/ 225299 w 361716"/>
                <a:gd name="connsiteY78" fmla="*/ 140626 h 279601"/>
                <a:gd name="connsiteX79" fmla="*/ 261611 w 361716"/>
                <a:gd name="connsiteY79" fmla="*/ 139141 h 279601"/>
                <a:gd name="connsiteX80" fmla="*/ 266150 w 361716"/>
                <a:gd name="connsiteY80" fmla="*/ 139223 h 279601"/>
                <a:gd name="connsiteX81" fmla="*/ 269039 w 361716"/>
                <a:gd name="connsiteY81" fmla="*/ 142112 h 279601"/>
                <a:gd name="connsiteX82" fmla="*/ 265903 w 361716"/>
                <a:gd name="connsiteY82" fmla="*/ 144010 h 279601"/>
                <a:gd name="connsiteX83" fmla="*/ 235120 w 361716"/>
                <a:gd name="connsiteY83" fmla="*/ 150199 h 279601"/>
                <a:gd name="connsiteX84" fmla="*/ 229343 w 361716"/>
                <a:gd name="connsiteY84" fmla="*/ 158617 h 279601"/>
                <a:gd name="connsiteX85" fmla="*/ 237596 w 361716"/>
                <a:gd name="connsiteY85" fmla="*/ 168933 h 279601"/>
                <a:gd name="connsiteX86" fmla="*/ 275475 w 361716"/>
                <a:gd name="connsiteY86" fmla="*/ 171574 h 279601"/>
                <a:gd name="connsiteX87" fmla="*/ 328128 w 361716"/>
                <a:gd name="connsiteY87" fmla="*/ 180157 h 279601"/>
                <a:gd name="connsiteX88" fmla="*/ 347852 w 361716"/>
                <a:gd name="connsiteY88" fmla="*/ 183953 h 279601"/>
                <a:gd name="connsiteX89" fmla="*/ 355775 w 361716"/>
                <a:gd name="connsiteY89" fmla="*/ 188327 h 279601"/>
                <a:gd name="connsiteX90" fmla="*/ 361716 w 361716"/>
                <a:gd name="connsiteY90" fmla="*/ 191628 h 279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361716" h="279601">
                  <a:moveTo>
                    <a:pt x="361716" y="191710"/>
                  </a:moveTo>
                  <a:lnTo>
                    <a:pt x="361056" y="210031"/>
                  </a:lnTo>
                  <a:cubicBezTo>
                    <a:pt x="356022" y="209701"/>
                    <a:pt x="350905" y="210031"/>
                    <a:pt x="345871" y="209866"/>
                  </a:cubicBezTo>
                  <a:cubicBezTo>
                    <a:pt x="339187" y="209619"/>
                    <a:pt x="332502" y="208876"/>
                    <a:pt x="325817" y="208711"/>
                  </a:cubicBezTo>
                  <a:cubicBezTo>
                    <a:pt x="315254" y="208463"/>
                    <a:pt x="304773" y="208463"/>
                    <a:pt x="294209" y="208711"/>
                  </a:cubicBezTo>
                  <a:cubicBezTo>
                    <a:pt x="283728" y="208959"/>
                    <a:pt x="273165" y="209784"/>
                    <a:pt x="262684" y="209866"/>
                  </a:cubicBezTo>
                  <a:cubicBezTo>
                    <a:pt x="255257" y="209866"/>
                    <a:pt x="247746" y="209289"/>
                    <a:pt x="240319" y="208628"/>
                  </a:cubicBezTo>
                  <a:cubicBezTo>
                    <a:pt x="231406" y="207803"/>
                    <a:pt x="228105" y="214158"/>
                    <a:pt x="229095" y="223318"/>
                  </a:cubicBezTo>
                  <a:cubicBezTo>
                    <a:pt x="229921" y="230663"/>
                    <a:pt x="230581" y="238008"/>
                    <a:pt x="231406" y="245270"/>
                  </a:cubicBezTo>
                  <a:cubicBezTo>
                    <a:pt x="231819" y="249149"/>
                    <a:pt x="231901" y="253276"/>
                    <a:pt x="233057" y="256907"/>
                  </a:cubicBezTo>
                  <a:cubicBezTo>
                    <a:pt x="234625" y="261693"/>
                    <a:pt x="232149" y="263096"/>
                    <a:pt x="229013" y="263179"/>
                  </a:cubicBezTo>
                  <a:cubicBezTo>
                    <a:pt x="224391" y="263261"/>
                    <a:pt x="219852" y="262189"/>
                    <a:pt x="215231" y="262189"/>
                  </a:cubicBezTo>
                  <a:cubicBezTo>
                    <a:pt x="211600" y="262189"/>
                    <a:pt x="207886" y="263344"/>
                    <a:pt x="204255" y="263261"/>
                  </a:cubicBezTo>
                  <a:cubicBezTo>
                    <a:pt x="188409" y="262849"/>
                    <a:pt x="172564" y="262271"/>
                    <a:pt x="157049" y="258475"/>
                  </a:cubicBezTo>
                  <a:cubicBezTo>
                    <a:pt x="153253" y="257567"/>
                    <a:pt x="148879" y="257484"/>
                    <a:pt x="145165" y="258722"/>
                  </a:cubicBezTo>
                  <a:cubicBezTo>
                    <a:pt x="142937" y="259465"/>
                    <a:pt x="140379" y="263344"/>
                    <a:pt x="140296" y="265985"/>
                  </a:cubicBezTo>
                  <a:cubicBezTo>
                    <a:pt x="140131" y="270194"/>
                    <a:pt x="142607" y="274403"/>
                    <a:pt x="147146" y="274403"/>
                  </a:cubicBezTo>
                  <a:cubicBezTo>
                    <a:pt x="155399" y="274403"/>
                    <a:pt x="163569" y="273412"/>
                    <a:pt x="171821" y="273412"/>
                  </a:cubicBezTo>
                  <a:cubicBezTo>
                    <a:pt x="177928" y="273412"/>
                    <a:pt x="184036" y="274403"/>
                    <a:pt x="190225" y="274485"/>
                  </a:cubicBezTo>
                  <a:cubicBezTo>
                    <a:pt x="193691" y="274485"/>
                    <a:pt x="197157" y="273412"/>
                    <a:pt x="200623" y="273495"/>
                  </a:cubicBezTo>
                  <a:cubicBezTo>
                    <a:pt x="202357" y="273495"/>
                    <a:pt x="204172" y="275063"/>
                    <a:pt x="205905" y="275971"/>
                  </a:cubicBezTo>
                  <a:cubicBezTo>
                    <a:pt x="204668" y="276878"/>
                    <a:pt x="203429" y="277951"/>
                    <a:pt x="202027" y="278529"/>
                  </a:cubicBezTo>
                  <a:cubicBezTo>
                    <a:pt x="200541" y="279189"/>
                    <a:pt x="198891" y="279519"/>
                    <a:pt x="197240" y="279519"/>
                  </a:cubicBezTo>
                  <a:cubicBezTo>
                    <a:pt x="179744" y="279519"/>
                    <a:pt x="162249" y="279519"/>
                    <a:pt x="144753" y="279602"/>
                  </a:cubicBezTo>
                  <a:cubicBezTo>
                    <a:pt x="140709" y="279602"/>
                    <a:pt x="138068" y="278942"/>
                    <a:pt x="137656" y="273495"/>
                  </a:cubicBezTo>
                  <a:cubicBezTo>
                    <a:pt x="137078" y="266728"/>
                    <a:pt x="135510" y="260043"/>
                    <a:pt x="134354" y="253276"/>
                  </a:cubicBezTo>
                  <a:cubicBezTo>
                    <a:pt x="134272" y="252698"/>
                    <a:pt x="134189" y="252038"/>
                    <a:pt x="134354" y="251377"/>
                  </a:cubicBezTo>
                  <a:cubicBezTo>
                    <a:pt x="136088" y="244363"/>
                    <a:pt x="137490" y="237595"/>
                    <a:pt x="131383" y="231654"/>
                  </a:cubicBezTo>
                  <a:cubicBezTo>
                    <a:pt x="130145" y="230498"/>
                    <a:pt x="131053" y="226289"/>
                    <a:pt x="131548" y="223566"/>
                  </a:cubicBezTo>
                  <a:cubicBezTo>
                    <a:pt x="132538" y="218614"/>
                    <a:pt x="128495" y="213250"/>
                    <a:pt x="124451" y="215396"/>
                  </a:cubicBezTo>
                  <a:cubicBezTo>
                    <a:pt x="117436" y="219027"/>
                    <a:pt x="110586" y="218697"/>
                    <a:pt x="103241" y="217541"/>
                  </a:cubicBezTo>
                  <a:cubicBezTo>
                    <a:pt x="98785" y="216881"/>
                    <a:pt x="93998" y="218697"/>
                    <a:pt x="89460" y="218449"/>
                  </a:cubicBezTo>
                  <a:cubicBezTo>
                    <a:pt x="82858" y="218119"/>
                    <a:pt x="76255" y="217624"/>
                    <a:pt x="69901" y="215973"/>
                  </a:cubicBezTo>
                  <a:cubicBezTo>
                    <a:pt x="58842" y="213002"/>
                    <a:pt x="47866" y="210774"/>
                    <a:pt x="36395" y="211022"/>
                  </a:cubicBezTo>
                  <a:cubicBezTo>
                    <a:pt x="29875" y="211104"/>
                    <a:pt x="23273" y="209701"/>
                    <a:pt x="16753" y="208628"/>
                  </a:cubicBezTo>
                  <a:cubicBezTo>
                    <a:pt x="15928" y="208463"/>
                    <a:pt x="15185" y="208546"/>
                    <a:pt x="14442" y="208628"/>
                  </a:cubicBezTo>
                  <a:lnTo>
                    <a:pt x="13782" y="202521"/>
                  </a:lnTo>
                  <a:cubicBezTo>
                    <a:pt x="23190" y="200623"/>
                    <a:pt x="32764" y="199138"/>
                    <a:pt x="42172" y="197487"/>
                  </a:cubicBezTo>
                  <a:cubicBezTo>
                    <a:pt x="51249" y="195837"/>
                    <a:pt x="60327" y="194021"/>
                    <a:pt x="69488" y="192866"/>
                  </a:cubicBezTo>
                  <a:cubicBezTo>
                    <a:pt x="79804" y="191463"/>
                    <a:pt x="90120" y="187254"/>
                    <a:pt x="100683" y="192371"/>
                  </a:cubicBezTo>
                  <a:cubicBezTo>
                    <a:pt x="102169" y="193113"/>
                    <a:pt x="104892" y="192288"/>
                    <a:pt x="106295" y="191050"/>
                  </a:cubicBezTo>
                  <a:cubicBezTo>
                    <a:pt x="109431" y="188409"/>
                    <a:pt x="112072" y="185191"/>
                    <a:pt x="114795" y="181972"/>
                  </a:cubicBezTo>
                  <a:cubicBezTo>
                    <a:pt x="117189" y="179084"/>
                    <a:pt x="118922" y="175535"/>
                    <a:pt x="114630" y="173059"/>
                  </a:cubicBezTo>
                  <a:cubicBezTo>
                    <a:pt x="108771" y="169676"/>
                    <a:pt x="102746" y="166210"/>
                    <a:pt x="96392" y="164064"/>
                  </a:cubicBezTo>
                  <a:cubicBezTo>
                    <a:pt x="87231" y="160928"/>
                    <a:pt x="77741" y="159030"/>
                    <a:pt x="68498" y="156389"/>
                  </a:cubicBezTo>
                  <a:cubicBezTo>
                    <a:pt x="59915" y="153996"/>
                    <a:pt x="51415" y="151355"/>
                    <a:pt x="42749" y="148961"/>
                  </a:cubicBezTo>
                  <a:cubicBezTo>
                    <a:pt x="29957" y="145495"/>
                    <a:pt x="17248" y="141947"/>
                    <a:pt x="4374" y="138893"/>
                  </a:cubicBezTo>
                  <a:cubicBezTo>
                    <a:pt x="3053" y="138563"/>
                    <a:pt x="1486" y="138398"/>
                    <a:pt x="0" y="138398"/>
                  </a:cubicBezTo>
                  <a:lnTo>
                    <a:pt x="0" y="127917"/>
                  </a:lnTo>
                  <a:cubicBezTo>
                    <a:pt x="8748" y="128082"/>
                    <a:pt x="17331" y="129072"/>
                    <a:pt x="25996" y="128907"/>
                  </a:cubicBezTo>
                  <a:cubicBezTo>
                    <a:pt x="34992" y="128742"/>
                    <a:pt x="43987" y="126762"/>
                    <a:pt x="53065" y="126762"/>
                  </a:cubicBezTo>
                  <a:cubicBezTo>
                    <a:pt x="62721" y="126762"/>
                    <a:pt x="72294" y="128000"/>
                    <a:pt x="81950" y="128577"/>
                  </a:cubicBezTo>
                  <a:cubicBezTo>
                    <a:pt x="83600" y="128660"/>
                    <a:pt x="85333" y="128000"/>
                    <a:pt x="86984" y="127834"/>
                  </a:cubicBezTo>
                  <a:cubicBezTo>
                    <a:pt x="94824" y="127009"/>
                    <a:pt x="102746" y="126184"/>
                    <a:pt x="110586" y="125359"/>
                  </a:cubicBezTo>
                  <a:cubicBezTo>
                    <a:pt x="114795" y="124946"/>
                    <a:pt x="119004" y="124533"/>
                    <a:pt x="123213" y="124121"/>
                  </a:cubicBezTo>
                  <a:cubicBezTo>
                    <a:pt x="126432" y="123791"/>
                    <a:pt x="127752" y="125359"/>
                    <a:pt x="127340" y="128742"/>
                  </a:cubicBezTo>
                  <a:cubicBezTo>
                    <a:pt x="126844" y="133281"/>
                    <a:pt x="126927" y="137985"/>
                    <a:pt x="125772" y="142359"/>
                  </a:cubicBezTo>
                  <a:cubicBezTo>
                    <a:pt x="124616" y="146898"/>
                    <a:pt x="127009" y="148301"/>
                    <a:pt x="129733" y="149622"/>
                  </a:cubicBezTo>
                  <a:cubicBezTo>
                    <a:pt x="132456" y="151025"/>
                    <a:pt x="134849" y="150529"/>
                    <a:pt x="135510" y="146733"/>
                  </a:cubicBezTo>
                  <a:cubicBezTo>
                    <a:pt x="136088" y="143267"/>
                    <a:pt x="136335" y="139718"/>
                    <a:pt x="136747" y="136252"/>
                  </a:cubicBezTo>
                  <a:cubicBezTo>
                    <a:pt x="137243" y="132456"/>
                    <a:pt x="138233" y="128742"/>
                    <a:pt x="138398" y="124946"/>
                  </a:cubicBezTo>
                  <a:cubicBezTo>
                    <a:pt x="138728" y="119169"/>
                    <a:pt x="144753" y="114630"/>
                    <a:pt x="139388" y="107120"/>
                  </a:cubicBezTo>
                  <a:cubicBezTo>
                    <a:pt x="136583" y="103159"/>
                    <a:pt x="139141" y="94576"/>
                    <a:pt x="139306" y="88056"/>
                  </a:cubicBezTo>
                  <a:cubicBezTo>
                    <a:pt x="139306" y="87066"/>
                    <a:pt x="139801" y="86158"/>
                    <a:pt x="139801" y="85168"/>
                  </a:cubicBezTo>
                  <a:cubicBezTo>
                    <a:pt x="140214" y="73779"/>
                    <a:pt x="140214" y="62308"/>
                    <a:pt x="141039" y="50919"/>
                  </a:cubicBezTo>
                  <a:cubicBezTo>
                    <a:pt x="142195" y="34991"/>
                    <a:pt x="144010" y="19146"/>
                    <a:pt x="145578" y="3301"/>
                  </a:cubicBezTo>
                  <a:cubicBezTo>
                    <a:pt x="145661" y="2146"/>
                    <a:pt x="146733" y="1073"/>
                    <a:pt x="147311" y="0"/>
                  </a:cubicBezTo>
                  <a:cubicBezTo>
                    <a:pt x="147889" y="1238"/>
                    <a:pt x="148797" y="2393"/>
                    <a:pt x="148879" y="3631"/>
                  </a:cubicBezTo>
                  <a:cubicBezTo>
                    <a:pt x="149127" y="7923"/>
                    <a:pt x="148879" y="12214"/>
                    <a:pt x="149127" y="16505"/>
                  </a:cubicBezTo>
                  <a:cubicBezTo>
                    <a:pt x="149704" y="26491"/>
                    <a:pt x="150530" y="36477"/>
                    <a:pt x="151272" y="46463"/>
                  </a:cubicBezTo>
                  <a:cubicBezTo>
                    <a:pt x="151685" y="49104"/>
                    <a:pt x="152015" y="51662"/>
                    <a:pt x="152428" y="54138"/>
                  </a:cubicBezTo>
                  <a:cubicBezTo>
                    <a:pt x="154078" y="65361"/>
                    <a:pt x="155729" y="75925"/>
                    <a:pt x="157379" y="86571"/>
                  </a:cubicBezTo>
                  <a:cubicBezTo>
                    <a:pt x="158535" y="94163"/>
                    <a:pt x="159442" y="101756"/>
                    <a:pt x="160515" y="109431"/>
                  </a:cubicBezTo>
                  <a:cubicBezTo>
                    <a:pt x="162166" y="120902"/>
                    <a:pt x="163817" y="132373"/>
                    <a:pt x="165467" y="143845"/>
                  </a:cubicBezTo>
                  <a:cubicBezTo>
                    <a:pt x="165715" y="145578"/>
                    <a:pt x="166210" y="147393"/>
                    <a:pt x="166127" y="149126"/>
                  </a:cubicBezTo>
                  <a:cubicBezTo>
                    <a:pt x="166127" y="152675"/>
                    <a:pt x="167283" y="154821"/>
                    <a:pt x="170831" y="155233"/>
                  </a:cubicBezTo>
                  <a:cubicBezTo>
                    <a:pt x="174875" y="155729"/>
                    <a:pt x="175948" y="152758"/>
                    <a:pt x="176443" y="149622"/>
                  </a:cubicBezTo>
                  <a:cubicBezTo>
                    <a:pt x="177681" y="141286"/>
                    <a:pt x="179827" y="138976"/>
                    <a:pt x="187502" y="139141"/>
                  </a:cubicBezTo>
                  <a:cubicBezTo>
                    <a:pt x="200128" y="139388"/>
                    <a:pt x="212755" y="139058"/>
                    <a:pt x="225299" y="140626"/>
                  </a:cubicBezTo>
                  <a:cubicBezTo>
                    <a:pt x="237596" y="142194"/>
                    <a:pt x="249562" y="141451"/>
                    <a:pt x="261611" y="139141"/>
                  </a:cubicBezTo>
                  <a:cubicBezTo>
                    <a:pt x="263096" y="138893"/>
                    <a:pt x="264747" y="138728"/>
                    <a:pt x="266150" y="139223"/>
                  </a:cubicBezTo>
                  <a:cubicBezTo>
                    <a:pt x="267305" y="139636"/>
                    <a:pt x="268131" y="141121"/>
                    <a:pt x="269039" y="142112"/>
                  </a:cubicBezTo>
                  <a:cubicBezTo>
                    <a:pt x="267966" y="142772"/>
                    <a:pt x="266975" y="143762"/>
                    <a:pt x="265903" y="144010"/>
                  </a:cubicBezTo>
                  <a:cubicBezTo>
                    <a:pt x="255669" y="146155"/>
                    <a:pt x="245436" y="148384"/>
                    <a:pt x="235120" y="150199"/>
                  </a:cubicBezTo>
                  <a:cubicBezTo>
                    <a:pt x="230416" y="151025"/>
                    <a:pt x="228518" y="154821"/>
                    <a:pt x="229343" y="158617"/>
                  </a:cubicBezTo>
                  <a:cubicBezTo>
                    <a:pt x="230333" y="163074"/>
                    <a:pt x="231819" y="168520"/>
                    <a:pt x="237596" y="168933"/>
                  </a:cubicBezTo>
                  <a:cubicBezTo>
                    <a:pt x="250222" y="169758"/>
                    <a:pt x="262932" y="169923"/>
                    <a:pt x="275475" y="171574"/>
                  </a:cubicBezTo>
                  <a:cubicBezTo>
                    <a:pt x="293054" y="173885"/>
                    <a:pt x="310632" y="177186"/>
                    <a:pt x="328128" y="180157"/>
                  </a:cubicBezTo>
                  <a:cubicBezTo>
                    <a:pt x="334730" y="181312"/>
                    <a:pt x="341332" y="182385"/>
                    <a:pt x="347852" y="183953"/>
                  </a:cubicBezTo>
                  <a:cubicBezTo>
                    <a:pt x="350658" y="184696"/>
                    <a:pt x="353794" y="186181"/>
                    <a:pt x="355775" y="188327"/>
                  </a:cubicBezTo>
                  <a:cubicBezTo>
                    <a:pt x="357590" y="190390"/>
                    <a:pt x="359818" y="191628"/>
                    <a:pt x="361716" y="191628"/>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8" name="フリーフォーム: 図形 57">
              <a:extLst>
                <a:ext uri="{FF2B5EF4-FFF2-40B4-BE49-F238E27FC236}">
                  <a16:creationId xmlns:a16="http://schemas.microsoft.com/office/drawing/2014/main" id="{3ECCC81F-15DE-AFE2-2C39-735933434739}"/>
                </a:ext>
              </a:extLst>
            </p:cNvPr>
            <p:cNvSpPr/>
            <p:nvPr/>
          </p:nvSpPr>
          <p:spPr>
            <a:xfrm>
              <a:off x="8288077" y="687360"/>
              <a:ext cx="5907" cy="53402"/>
            </a:xfrm>
            <a:custGeom>
              <a:avLst/>
              <a:gdLst>
                <a:gd name="connsiteX0" fmla="*/ 5784 w 5907"/>
                <a:gd name="connsiteY0" fmla="*/ 2730 h 53402"/>
                <a:gd name="connsiteX1" fmla="*/ 5784 w 5907"/>
                <a:gd name="connsiteY1" fmla="*/ 17008 h 53402"/>
                <a:gd name="connsiteX2" fmla="*/ 4545 w 5907"/>
                <a:gd name="connsiteY2" fmla="*/ 46882 h 53402"/>
                <a:gd name="connsiteX3" fmla="*/ 2235 w 5907"/>
                <a:gd name="connsiteY3" fmla="*/ 53402 h 53402"/>
                <a:gd name="connsiteX4" fmla="*/ 89 w 5907"/>
                <a:gd name="connsiteY4" fmla="*/ 46552 h 53402"/>
                <a:gd name="connsiteX5" fmla="*/ 172 w 5907"/>
                <a:gd name="connsiteY5" fmla="*/ 15522 h 53402"/>
                <a:gd name="connsiteX6" fmla="*/ 2400 w 5907"/>
                <a:gd name="connsiteY6" fmla="*/ 1080 h 53402"/>
                <a:gd name="connsiteX7" fmla="*/ 3886 w 5907"/>
                <a:gd name="connsiteY7" fmla="*/ 7 h 53402"/>
                <a:gd name="connsiteX8" fmla="*/ 5701 w 5907"/>
                <a:gd name="connsiteY8" fmla="*/ 2730 h 53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07" h="53402">
                  <a:moveTo>
                    <a:pt x="5784" y="2730"/>
                  </a:moveTo>
                  <a:cubicBezTo>
                    <a:pt x="5949" y="7434"/>
                    <a:pt x="5949" y="12221"/>
                    <a:pt x="5784" y="17008"/>
                  </a:cubicBezTo>
                  <a:cubicBezTo>
                    <a:pt x="5454" y="26993"/>
                    <a:pt x="5206" y="36979"/>
                    <a:pt x="4545" y="46882"/>
                  </a:cubicBezTo>
                  <a:cubicBezTo>
                    <a:pt x="4381" y="49111"/>
                    <a:pt x="2977" y="51256"/>
                    <a:pt x="2235" y="53402"/>
                  </a:cubicBezTo>
                  <a:cubicBezTo>
                    <a:pt x="1492" y="51091"/>
                    <a:pt x="832" y="48863"/>
                    <a:pt x="89" y="46552"/>
                  </a:cubicBezTo>
                  <a:cubicBezTo>
                    <a:pt x="89" y="35411"/>
                    <a:pt x="-159" y="25425"/>
                    <a:pt x="172" y="15522"/>
                  </a:cubicBezTo>
                  <a:cubicBezTo>
                    <a:pt x="337" y="10653"/>
                    <a:pt x="1575" y="5866"/>
                    <a:pt x="2400" y="1080"/>
                  </a:cubicBezTo>
                  <a:cubicBezTo>
                    <a:pt x="2400" y="585"/>
                    <a:pt x="3803" y="-76"/>
                    <a:pt x="3886" y="7"/>
                  </a:cubicBezTo>
                  <a:cubicBezTo>
                    <a:pt x="4628" y="832"/>
                    <a:pt x="5701" y="1823"/>
                    <a:pt x="5701" y="2730"/>
                  </a:cubicBezTo>
                  <a:close/>
                </a:path>
              </a:pathLst>
            </a:custGeom>
            <a:solidFill>
              <a:srgbClr val="F7F8F8"/>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59" name="フリーフォーム: 図形 58">
              <a:extLst>
                <a:ext uri="{FF2B5EF4-FFF2-40B4-BE49-F238E27FC236}">
                  <a16:creationId xmlns:a16="http://schemas.microsoft.com/office/drawing/2014/main" id="{4367D062-37D0-3256-7938-F3B53D19DB7C}"/>
                </a:ext>
              </a:extLst>
            </p:cNvPr>
            <p:cNvSpPr/>
            <p:nvPr/>
          </p:nvSpPr>
          <p:spPr>
            <a:xfrm>
              <a:off x="8200110" y="664631"/>
              <a:ext cx="82671" cy="83318"/>
            </a:xfrm>
            <a:custGeom>
              <a:avLst/>
              <a:gdLst>
                <a:gd name="connsiteX0" fmla="*/ 81289 w 82671"/>
                <a:gd name="connsiteY0" fmla="*/ 6314 h 83318"/>
                <a:gd name="connsiteX1" fmla="*/ 82279 w 82671"/>
                <a:gd name="connsiteY1" fmla="*/ 37097 h 83318"/>
                <a:gd name="connsiteX2" fmla="*/ 79969 w 82671"/>
                <a:gd name="connsiteY2" fmla="*/ 73243 h 83318"/>
                <a:gd name="connsiteX3" fmla="*/ 69405 w 82671"/>
                <a:gd name="connsiteY3" fmla="*/ 79681 h 83318"/>
                <a:gd name="connsiteX4" fmla="*/ 30287 w 82671"/>
                <a:gd name="connsiteY4" fmla="*/ 83312 h 83318"/>
                <a:gd name="connsiteX5" fmla="*/ 11389 w 82671"/>
                <a:gd name="connsiteY5" fmla="*/ 79103 h 83318"/>
                <a:gd name="connsiteX6" fmla="*/ 3549 w 82671"/>
                <a:gd name="connsiteY6" fmla="*/ 66064 h 83318"/>
                <a:gd name="connsiteX7" fmla="*/ 2476 w 82671"/>
                <a:gd name="connsiteY7" fmla="*/ 49228 h 83318"/>
                <a:gd name="connsiteX8" fmla="*/ 5364 w 82671"/>
                <a:gd name="connsiteY8" fmla="*/ 37592 h 83318"/>
                <a:gd name="connsiteX9" fmla="*/ 3713 w 82671"/>
                <a:gd name="connsiteY9" fmla="*/ 25955 h 83318"/>
                <a:gd name="connsiteX10" fmla="*/ 0 w 82671"/>
                <a:gd name="connsiteY10" fmla="*/ 19601 h 83318"/>
                <a:gd name="connsiteX11" fmla="*/ 10398 w 82671"/>
                <a:gd name="connsiteY11" fmla="*/ 5324 h 83318"/>
                <a:gd name="connsiteX12" fmla="*/ 76420 w 82671"/>
                <a:gd name="connsiteY12" fmla="*/ 207 h 83318"/>
                <a:gd name="connsiteX13" fmla="*/ 81124 w 82671"/>
                <a:gd name="connsiteY13" fmla="*/ 6314 h 83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82671" h="83318">
                  <a:moveTo>
                    <a:pt x="81289" y="6314"/>
                  </a:moveTo>
                  <a:cubicBezTo>
                    <a:pt x="81454" y="16547"/>
                    <a:pt x="82444" y="26863"/>
                    <a:pt x="82279" y="37097"/>
                  </a:cubicBezTo>
                  <a:cubicBezTo>
                    <a:pt x="82032" y="49146"/>
                    <a:pt x="84342" y="61442"/>
                    <a:pt x="79969" y="73243"/>
                  </a:cubicBezTo>
                  <a:cubicBezTo>
                    <a:pt x="77988" y="78690"/>
                    <a:pt x="73284" y="79103"/>
                    <a:pt x="69405" y="79681"/>
                  </a:cubicBezTo>
                  <a:cubicBezTo>
                    <a:pt x="56448" y="81414"/>
                    <a:pt x="43327" y="82982"/>
                    <a:pt x="30287" y="83312"/>
                  </a:cubicBezTo>
                  <a:cubicBezTo>
                    <a:pt x="24015" y="83477"/>
                    <a:pt x="17743" y="80588"/>
                    <a:pt x="11389" y="79103"/>
                  </a:cubicBezTo>
                  <a:cubicBezTo>
                    <a:pt x="4704" y="77617"/>
                    <a:pt x="4208" y="71675"/>
                    <a:pt x="3549" y="66064"/>
                  </a:cubicBezTo>
                  <a:cubicBezTo>
                    <a:pt x="2971" y="60452"/>
                    <a:pt x="2310" y="54840"/>
                    <a:pt x="2476" y="49228"/>
                  </a:cubicBezTo>
                  <a:cubicBezTo>
                    <a:pt x="2641" y="45267"/>
                    <a:pt x="3796" y="41140"/>
                    <a:pt x="5364" y="37592"/>
                  </a:cubicBezTo>
                  <a:cubicBezTo>
                    <a:pt x="7345" y="33053"/>
                    <a:pt x="7675" y="29504"/>
                    <a:pt x="3713" y="25955"/>
                  </a:cubicBezTo>
                  <a:cubicBezTo>
                    <a:pt x="2063" y="24470"/>
                    <a:pt x="1238" y="21747"/>
                    <a:pt x="0" y="19601"/>
                  </a:cubicBezTo>
                  <a:cubicBezTo>
                    <a:pt x="0" y="8790"/>
                    <a:pt x="1320" y="6974"/>
                    <a:pt x="10398" y="5324"/>
                  </a:cubicBezTo>
                  <a:cubicBezTo>
                    <a:pt x="32268" y="1445"/>
                    <a:pt x="54220" y="-701"/>
                    <a:pt x="76420" y="207"/>
                  </a:cubicBezTo>
                  <a:cubicBezTo>
                    <a:pt x="80959" y="372"/>
                    <a:pt x="81042" y="2600"/>
                    <a:pt x="81124" y="631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0" name="フリーフォーム: 図形 59">
              <a:extLst>
                <a:ext uri="{FF2B5EF4-FFF2-40B4-BE49-F238E27FC236}">
                  <a16:creationId xmlns:a16="http://schemas.microsoft.com/office/drawing/2014/main" id="{46F084AC-4E8F-477D-DBBE-4DA3AC270727}"/>
                </a:ext>
              </a:extLst>
            </p:cNvPr>
            <p:cNvSpPr/>
            <p:nvPr/>
          </p:nvSpPr>
          <p:spPr>
            <a:xfrm>
              <a:off x="8200820" y="648580"/>
              <a:ext cx="78268" cy="9573"/>
            </a:xfrm>
            <a:custGeom>
              <a:avLst/>
              <a:gdLst>
                <a:gd name="connsiteX0" fmla="*/ 74472 w 78268"/>
                <a:gd name="connsiteY0" fmla="*/ 330 h 9573"/>
                <a:gd name="connsiteX1" fmla="*/ 78268 w 78268"/>
                <a:gd name="connsiteY1" fmla="*/ 2723 h 9573"/>
                <a:gd name="connsiteX2" fmla="*/ 73812 w 78268"/>
                <a:gd name="connsiteY2" fmla="*/ 5034 h 9573"/>
                <a:gd name="connsiteX3" fmla="*/ 25203 w 78268"/>
                <a:gd name="connsiteY3" fmla="*/ 7593 h 9573"/>
                <a:gd name="connsiteX4" fmla="*/ 1518 w 78268"/>
                <a:gd name="connsiteY4" fmla="*/ 9573 h 9573"/>
                <a:gd name="connsiteX5" fmla="*/ 32 w 78268"/>
                <a:gd name="connsiteY5" fmla="*/ 5447 h 9573"/>
                <a:gd name="connsiteX6" fmla="*/ 7543 w 78268"/>
                <a:gd name="connsiteY6" fmla="*/ 1485 h 9573"/>
                <a:gd name="connsiteX7" fmla="*/ 59535 w 78268"/>
                <a:gd name="connsiteY7" fmla="*/ 83 h 9573"/>
                <a:gd name="connsiteX8" fmla="*/ 74555 w 78268"/>
                <a:gd name="connsiteY8" fmla="*/ 165 h 9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268" h="9573">
                  <a:moveTo>
                    <a:pt x="74472" y="330"/>
                  </a:moveTo>
                  <a:cubicBezTo>
                    <a:pt x="75792" y="330"/>
                    <a:pt x="77030" y="1898"/>
                    <a:pt x="78268" y="2723"/>
                  </a:cubicBezTo>
                  <a:cubicBezTo>
                    <a:pt x="76782" y="3549"/>
                    <a:pt x="75297" y="4952"/>
                    <a:pt x="73812" y="5034"/>
                  </a:cubicBezTo>
                  <a:cubicBezTo>
                    <a:pt x="57637" y="6024"/>
                    <a:pt x="41378" y="6767"/>
                    <a:pt x="25203" y="7593"/>
                  </a:cubicBezTo>
                  <a:cubicBezTo>
                    <a:pt x="16538" y="8335"/>
                    <a:pt x="9028" y="9160"/>
                    <a:pt x="1518" y="9573"/>
                  </a:cubicBezTo>
                  <a:cubicBezTo>
                    <a:pt x="1023" y="9573"/>
                    <a:pt x="-215" y="5612"/>
                    <a:pt x="32" y="5447"/>
                  </a:cubicBezTo>
                  <a:cubicBezTo>
                    <a:pt x="2426" y="3879"/>
                    <a:pt x="4984" y="1651"/>
                    <a:pt x="7543" y="1485"/>
                  </a:cubicBezTo>
                  <a:cubicBezTo>
                    <a:pt x="24873" y="743"/>
                    <a:pt x="42204" y="495"/>
                    <a:pt x="59535" y="83"/>
                  </a:cubicBezTo>
                  <a:cubicBezTo>
                    <a:pt x="64569" y="0"/>
                    <a:pt x="69520" y="-83"/>
                    <a:pt x="74555" y="165"/>
                  </a:cubicBezTo>
                  <a:close/>
                </a:path>
              </a:pathLst>
            </a:custGeom>
            <a:solidFill>
              <a:srgbClr val="F7F8F8"/>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1" name="フリーフォーム: 図形 60">
              <a:extLst>
                <a:ext uri="{FF2B5EF4-FFF2-40B4-BE49-F238E27FC236}">
                  <a16:creationId xmlns:a16="http://schemas.microsoft.com/office/drawing/2014/main" id="{5572B8F3-4B8D-46E9-791E-BCD8CACBD607}"/>
                </a:ext>
              </a:extLst>
            </p:cNvPr>
            <p:cNvSpPr/>
            <p:nvPr/>
          </p:nvSpPr>
          <p:spPr>
            <a:xfrm>
              <a:off x="8216237" y="453604"/>
              <a:ext cx="13169" cy="47417"/>
            </a:xfrm>
            <a:custGeom>
              <a:avLst/>
              <a:gdLst>
                <a:gd name="connsiteX0" fmla="*/ 13169 w 13169"/>
                <a:gd name="connsiteY0" fmla="*/ 45519 h 47417"/>
                <a:gd name="connsiteX1" fmla="*/ 4669 w 13169"/>
                <a:gd name="connsiteY1" fmla="*/ 47417 h 47417"/>
                <a:gd name="connsiteX2" fmla="*/ 2276 w 13169"/>
                <a:gd name="connsiteY2" fmla="*/ 26950 h 47417"/>
                <a:gd name="connsiteX3" fmla="*/ 47 w 13169"/>
                <a:gd name="connsiteY3" fmla="*/ 7474 h 47417"/>
                <a:gd name="connsiteX4" fmla="*/ 5824 w 13169"/>
                <a:gd name="connsiteY4" fmla="*/ 129 h 47417"/>
                <a:gd name="connsiteX5" fmla="*/ 12592 w 13169"/>
                <a:gd name="connsiteY5" fmla="*/ 5659 h 47417"/>
                <a:gd name="connsiteX6" fmla="*/ 12426 w 13169"/>
                <a:gd name="connsiteY6" fmla="*/ 33223 h 47417"/>
                <a:gd name="connsiteX7" fmla="*/ 13087 w 13169"/>
                <a:gd name="connsiteY7" fmla="*/ 45519 h 474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69" h="47417">
                  <a:moveTo>
                    <a:pt x="13169" y="45519"/>
                  </a:moveTo>
                  <a:lnTo>
                    <a:pt x="4669" y="47417"/>
                  </a:lnTo>
                  <a:cubicBezTo>
                    <a:pt x="3679" y="40650"/>
                    <a:pt x="2936" y="33800"/>
                    <a:pt x="2276" y="26950"/>
                  </a:cubicBezTo>
                  <a:cubicBezTo>
                    <a:pt x="1615" y="20431"/>
                    <a:pt x="625" y="13994"/>
                    <a:pt x="47" y="7474"/>
                  </a:cubicBezTo>
                  <a:cubicBezTo>
                    <a:pt x="-365" y="3100"/>
                    <a:pt x="1946" y="624"/>
                    <a:pt x="5824" y="129"/>
                  </a:cubicBezTo>
                  <a:cubicBezTo>
                    <a:pt x="9538" y="-366"/>
                    <a:pt x="12674" y="377"/>
                    <a:pt x="12592" y="5659"/>
                  </a:cubicBezTo>
                  <a:cubicBezTo>
                    <a:pt x="12592" y="14819"/>
                    <a:pt x="13004" y="24062"/>
                    <a:pt x="12426" y="33223"/>
                  </a:cubicBezTo>
                  <a:cubicBezTo>
                    <a:pt x="12179" y="37431"/>
                    <a:pt x="12426" y="41475"/>
                    <a:pt x="13087" y="45519"/>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2" name="フリーフォーム: 図形 61">
              <a:extLst>
                <a:ext uri="{FF2B5EF4-FFF2-40B4-BE49-F238E27FC236}">
                  <a16:creationId xmlns:a16="http://schemas.microsoft.com/office/drawing/2014/main" id="{41919C20-DCC6-285A-C34B-DB339A79CEBE}"/>
                </a:ext>
              </a:extLst>
            </p:cNvPr>
            <p:cNvSpPr/>
            <p:nvPr/>
          </p:nvSpPr>
          <p:spPr>
            <a:xfrm>
              <a:off x="8044216" y="134180"/>
              <a:ext cx="184269" cy="181569"/>
            </a:xfrm>
            <a:custGeom>
              <a:avLst/>
              <a:gdLst>
                <a:gd name="connsiteX0" fmla="*/ 181642 w 184269"/>
                <a:gd name="connsiteY0" fmla="*/ 75768 h 181569"/>
                <a:gd name="connsiteX1" fmla="*/ 182797 w 184269"/>
                <a:gd name="connsiteY1" fmla="*/ 88560 h 181569"/>
                <a:gd name="connsiteX2" fmla="*/ 173967 w 184269"/>
                <a:gd name="connsiteY2" fmla="*/ 92026 h 181569"/>
                <a:gd name="connsiteX3" fmla="*/ 150199 w 184269"/>
                <a:gd name="connsiteY3" fmla="*/ 88560 h 181569"/>
                <a:gd name="connsiteX4" fmla="*/ 119747 w 184269"/>
                <a:gd name="connsiteY4" fmla="*/ 86002 h 181569"/>
                <a:gd name="connsiteX5" fmla="*/ 99528 w 184269"/>
                <a:gd name="connsiteY5" fmla="*/ 83691 h 181569"/>
                <a:gd name="connsiteX6" fmla="*/ 94494 w 184269"/>
                <a:gd name="connsiteY6" fmla="*/ 85259 h 181569"/>
                <a:gd name="connsiteX7" fmla="*/ 96639 w 184269"/>
                <a:gd name="connsiteY7" fmla="*/ 90376 h 181569"/>
                <a:gd name="connsiteX8" fmla="*/ 103819 w 184269"/>
                <a:gd name="connsiteY8" fmla="*/ 108119 h 181569"/>
                <a:gd name="connsiteX9" fmla="*/ 112980 w 184269"/>
                <a:gd name="connsiteY9" fmla="*/ 133702 h 181569"/>
                <a:gd name="connsiteX10" fmla="*/ 121645 w 184269"/>
                <a:gd name="connsiteY10" fmla="*/ 167621 h 181569"/>
                <a:gd name="connsiteX11" fmla="*/ 119582 w 184269"/>
                <a:gd name="connsiteY11" fmla="*/ 178349 h 181569"/>
                <a:gd name="connsiteX12" fmla="*/ 104727 w 184269"/>
                <a:gd name="connsiteY12" fmla="*/ 175709 h 181569"/>
                <a:gd name="connsiteX13" fmla="*/ 84755 w 184269"/>
                <a:gd name="connsiteY13" fmla="*/ 125697 h 181569"/>
                <a:gd name="connsiteX14" fmla="*/ 79556 w 184269"/>
                <a:gd name="connsiteY14" fmla="*/ 95080 h 181569"/>
                <a:gd name="connsiteX15" fmla="*/ 74604 w 184269"/>
                <a:gd name="connsiteY15" fmla="*/ 91861 h 181569"/>
                <a:gd name="connsiteX16" fmla="*/ 37632 w 184269"/>
                <a:gd name="connsiteY16" fmla="*/ 117692 h 181569"/>
                <a:gd name="connsiteX17" fmla="*/ 12957 w 184269"/>
                <a:gd name="connsiteY17" fmla="*/ 145504 h 181569"/>
                <a:gd name="connsiteX18" fmla="*/ 4292 w 184269"/>
                <a:gd name="connsiteY18" fmla="*/ 146411 h 181569"/>
                <a:gd name="connsiteX19" fmla="*/ 1485 w 184269"/>
                <a:gd name="connsiteY19" fmla="*/ 136673 h 181569"/>
                <a:gd name="connsiteX20" fmla="*/ 14442 w 184269"/>
                <a:gd name="connsiteY20" fmla="*/ 113896 h 181569"/>
                <a:gd name="connsiteX21" fmla="*/ 30205 w 184269"/>
                <a:gd name="connsiteY21" fmla="*/ 88065 h 181569"/>
                <a:gd name="connsiteX22" fmla="*/ 27399 w 184269"/>
                <a:gd name="connsiteY22" fmla="*/ 75933 h 181569"/>
                <a:gd name="connsiteX23" fmla="*/ 8335 w 184269"/>
                <a:gd name="connsiteY23" fmla="*/ 61409 h 181569"/>
                <a:gd name="connsiteX24" fmla="*/ 0 w 184269"/>
                <a:gd name="connsiteY24" fmla="*/ 56622 h 181569"/>
                <a:gd name="connsiteX25" fmla="*/ 3219 w 184269"/>
                <a:gd name="connsiteY25" fmla="*/ 43335 h 181569"/>
                <a:gd name="connsiteX26" fmla="*/ 16671 w 184269"/>
                <a:gd name="connsiteY26" fmla="*/ 49195 h 181569"/>
                <a:gd name="connsiteX27" fmla="*/ 41511 w 184269"/>
                <a:gd name="connsiteY27" fmla="*/ 56374 h 181569"/>
                <a:gd name="connsiteX28" fmla="*/ 58264 w 184269"/>
                <a:gd name="connsiteY28" fmla="*/ 60006 h 181569"/>
                <a:gd name="connsiteX29" fmla="*/ 65856 w 184269"/>
                <a:gd name="connsiteY29" fmla="*/ 56705 h 181569"/>
                <a:gd name="connsiteX30" fmla="*/ 95401 w 184269"/>
                <a:gd name="connsiteY30" fmla="*/ 7848 h 181569"/>
                <a:gd name="connsiteX31" fmla="*/ 122718 w 184269"/>
                <a:gd name="connsiteY31" fmla="*/ 6115 h 181569"/>
                <a:gd name="connsiteX32" fmla="*/ 122718 w 184269"/>
                <a:gd name="connsiteY32" fmla="*/ 17917 h 181569"/>
                <a:gd name="connsiteX33" fmla="*/ 111246 w 184269"/>
                <a:gd name="connsiteY33" fmla="*/ 39456 h 181569"/>
                <a:gd name="connsiteX34" fmla="*/ 109266 w 184269"/>
                <a:gd name="connsiteY34" fmla="*/ 44078 h 181569"/>
                <a:gd name="connsiteX35" fmla="*/ 112154 w 184269"/>
                <a:gd name="connsiteY35" fmla="*/ 47131 h 181569"/>
                <a:gd name="connsiteX36" fmla="*/ 125193 w 184269"/>
                <a:gd name="connsiteY36" fmla="*/ 44573 h 181569"/>
                <a:gd name="connsiteX37" fmla="*/ 145908 w 184269"/>
                <a:gd name="connsiteY37" fmla="*/ 48122 h 181569"/>
                <a:gd name="connsiteX38" fmla="*/ 173059 w 184269"/>
                <a:gd name="connsiteY38" fmla="*/ 66690 h 181569"/>
                <a:gd name="connsiteX39" fmla="*/ 181560 w 184269"/>
                <a:gd name="connsiteY39" fmla="*/ 75768 h 181569"/>
                <a:gd name="connsiteX40" fmla="*/ 167283 w 184269"/>
                <a:gd name="connsiteY40" fmla="*/ 78079 h 181569"/>
                <a:gd name="connsiteX41" fmla="*/ 164394 w 184269"/>
                <a:gd name="connsiteY41" fmla="*/ 73375 h 181569"/>
                <a:gd name="connsiteX42" fmla="*/ 148631 w 184269"/>
                <a:gd name="connsiteY42" fmla="*/ 62316 h 181569"/>
                <a:gd name="connsiteX43" fmla="*/ 146816 w 184269"/>
                <a:gd name="connsiteY43" fmla="*/ 61078 h 181569"/>
                <a:gd name="connsiteX44" fmla="*/ 112897 w 184269"/>
                <a:gd name="connsiteY44" fmla="*/ 59098 h 181569"/>
                <a:gd name="connsiteX45" fmla="*/ 94989 w 184269"/>
                <a:gd name="connsiteY45" fmla="*/ 66113 h 181569"/>
                <a:gd name="connsiteX46" fmla="*/ 92348 w 184269"/>
                <a:gd name="connsiteY46" fmla="*/ 69496 h 181569"/>
                <a:gd name="connsiteX47" fmla="*/ 96309 w 184269"/>
                <a:gd name="connsiteY47" fmla="*/ 70982 h 181569"/>
                <a:gd name="connsiteX48" fmla="*/ 115290 w 184269"/>
                <a:gd name="connsiteY48" fmla="*/ 72220 h 181569"/>
                <a:gd name="connsiteX49" fmla="*/ 162661 w 184269"/>
                <a:gd name="connsiteY49" fmla="*/ 78409 h 181569"/>
                <a:gd name="connsiteX50" fmla="*/ 167283 w 184269"/>
                <a:gd name="connsiteY50" fmla="*/ 78079 h 181569"/>
                <a:gd name="connsiteX51" fmla="*/ 110173 w 184269"/>
                <a:gd name="connsiteY51" fmla="*/ 20805 h 181569"/>
                <a:gd name="connsiteX52" fmla="*/ 111824 w 184269"/>
                <a:gd name="connsiteY52" fmla="*/ 16101 h 181569"/>
                <a:gd name="connsiteX53" fmla="*/ 106047 w 184269"/>
                <a:gd name="connsiteY53" fmla="*/ 16926 h 181569"/>
                <a:gd name="connsiteX54" fmla="*/ 102333 w 184269"/>
                <a:gd name="connsiteY54" fmla="*/ 21383 h 181569"/>
                <a:gd name="connsiteX55" fmla="*/ 87891 w 184269"/>
                <a:gd name="connsiteY55" fmla="*/ 45233 h 181569"/>
                <a:gd name="connsiteX56" fmla="*/ 86736 w 184269"/>
                <a:gd name="connsiteY56" fmla="*/ 51093 h 181569"/>
                <a:gd name="connsiteX57" fmla="*/ 91440 w 184269"/>
                <a:gd name="connsiteY57" fmla="*/ 48617 h 181569"/>
                <a:gd name="connsiteX58" fmla="*/ 94824 w 184269"/>
                <a:gd name="connsiteY58" fmla="*/ 44986 h 181569"/>
                <a:gd name="connsiteX59" fmla="*/ 110091 w 184269"/>
                <a:gd name="connsiteY59" fmla="*/ 20888 h 181569"/>
                <a:gd name="connsiteX60" fmla="*/ 103241 w 184269"/>
                <a:gd name="connsiteY60" fmla="*/ 142780 h 181569"/>
                <a:gd name="connsiteX61" fmla="*/ 103571 w 184269"/>
                <a:gd name="connsiteY61" fmla="*/ 136508 h 181569"/>
                <a:gd name="connsiteX62" fmla="*/ 98290 w 184269"/>
                <a:gd name="connsiteY62" fmla="*/ 119755 h 181569"/>
                <a:gd name="connsiteX63" fmla="*/ 93256 w 184269"/>
                <a:gd name="connsiteY63" fmla="*/ 113896 h 181569"/>
                <a:gd name="connsiteX64" fmla="*/ 100188 w 184269"/>
                <a:gd name="connsiteY64" fmla="*/ 138654 h 181569"/>
                <a:gd name="connsiteX65" fmla="*/ 103241 w 184269"/>
                <a:gd name="connsiteY65" fmla="*/ 142780 h 181569"/>
                <a:gd name="connsiteX66" fmla="*/ 65361 w 184269"/>
                <a:gd name="connsiteY66" fmla="*/ 85672 h 181569"/>
                <a:gd name="connsiteX67" fmla="*/ 66764 w 184269"/>
                <a:gd name="connsiteY67" fmla="*/ 82866 h 181569"/>
                <a:gd name="connsiteX68" fmla="*/ 64206 w 184269"/>
                <a:gd name="connsiteY68" fmla="*/ 81050 h 181569"/>
                <a:gd name="connsiteX69" fmla="*/ 55045 w 184269"/>
                <a:gd name="connsiteY69" fmla="*/ 83608 h 181569"/>
                <a:gd name="connsiteX70" fmla="*/ 34991 w 184269"/>
                <a:gd name="connsiteY70" fmla="*/ 102672 h 181569"/>
                <a:gd name="connsiteX71" fmla="*/ 34744 w 184269"/>
                <a:gd name="connsiteY71" fmla="*/ 104818 h 181569"/>
                <a:gd name="connsiteX72" fmla="*/ 37880 w 184269"/>
                <a:gd name="connsiteY72" fmla="*/ 104405 h 181569"/>
                <a:gd name="connsiteX73" fmla="*/ 65444 w 184269"/>
                <a:gd name="connsiteY73" fmla="*/ 85589 h 181569"/>
                <a:gd name="connsiteX74" fmla="*/ 46380 w 184269"/>
                <a:gd name="connsiteY74" fmla="*/ 70899 h 181569"/>
                <a:gd name="connsiteX75" fmla="*/ 49846 w 184269"/>
                <a:gd name="connsiteY75" fmla="*/ 69496 h 181569"/>
                <a:gd name="connsiteX76" fmla="*/ 45802 w 184269"/>
                <a:gd name="connsiteY76" fmla="*/ 67351 h 181569"/>
                <a:gd name="connsiteX77" fmla="*/ 36642 w 184269"/>
                <a:gd name="connsiteY77" fmla="*/ 68423 h 181569"/>
                <a:gd name="connsiteX78" fmla="*/ 37798 w 184269"/>
                <a:gd name="connsiteY78" fmla="*/ 70817 h 181569"/>
                <a:gd name="connsiteX79" fmla="*/ 46215 w 184269"/>
                <a:gd name="connsiteY79" fmla="*/ 70817 h 1815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84269" h="181569">
                  <a:moveTo>
                    <a:pt x="181642" y="75768"/>
                  </a:moveTo>
                  <a:cubicBezTo>
                    <a:pt x="185851" y="79730"/>
                    <a:pt x="184035" y="84104"/>
                    <a:pt x="182797" y="88560"/>
                  </a:cubicBezTo>
                  <a:cubicBezTo>
                    <a:pt x="181230" y="94172"/>
                    <a:pt x="177021" y="92274"/>
                    <a:pt x="173967" y="92026"/>
                  </a:cubicBezTo>
                  <a:cubicBezTo>
                    <a:pt x="166044" y="91201"/>
                    <a:pt x="158204" y="89385"/>
                    <a:pt x="150199" y="88560"/>
                  </a:cubicBezTo>
                  <a:cubicBezTo>
                    <a:pt x="140048" y="87405"/>
                    <a:pt x="129898" y="86909"/>
                    <a:pt x="119747" y="86002"/>
                  </a:cubicBezTo>
                  <a:cubicBezTo>
                    <a:pt x="112980" y="85341"/>
                    <a:pt x="106295" y="84186"/>
                    <a:pt x="99528" y="83691"/>
                  </a:cubicBezTo>
                  <a:cubicBezTo>
                    <a:pt x="97877" y="83526"/>
                    <a:pt x="96144" y="84681"/>
                    <a:pt x="94494" y="85259"/>
                  </a:cubicBezTo>
                  <a:cubicBezTo>
                    <a:pt x="95153" y="86992"/>
                    <a:pt x="95896" y="88643"/>
                    <a:pt x="96639" y="90376"/>
                  </a:cubicBezTo>
                  <a:cubicBezTo>
                    <a:pt x="98950" y="96152"/>
                    <a:pt x="101178" y="102012"/>
                    <a:pt x="103819" y="108119"/>
                  </a:cubicBezTo>
                  <a:cubicBezTo>
                    <a:pt x="106295" y="117197"/>
                    <a:pt x="109266" y="125367"/>
                    <a:pt x="112980" y="133702"/>
                  </a:cubicBezTo>
                  <a:cubicBezTo>
                    <a:pt x="117601" y="144101"/>
                    <a:pt x="119334" y="156150"/>
                    <a:pt x="121645" y="167621"/>
                  </a:cubicBezTo>
                  <a:cubicBezTo>
                    <a:pt x="122305" y="170922"/>
                    <a:pt x="121232" y="175296"/>
                    <a:pt x="119582" y="178349"/>
                  </a:cubicBezTo>
                  <a:cubicBezTo>
                    <a:pt x="116611" y="183714"/>
                    <a:pt x="108028" y="182063"/>
                    <a:pt x="104727" y="175709"/>
                  </a:cubicBezTo>
                  <a:cubicBezTo>
                    <a:pt x="96474" y="159781"/>
                    <a:pt x="89129" y="143358"/>
                    <a:pt x="84755" y="125697"/>
                  </a:cubicBezTo>
                  <a:cubicBezTo>
                    <a:pt x="82279" y="115711"/>
                    <a:pt x="81124" y="105313"/>
                    <a:pt x="79556" y="95080"/>
                  </a:cubicBezTo>
                  <a:cubicBezTo>
                    <a:pt x="78978" y="91531"/>
                    <a:pt x="78318" y="90293"/>
                    <a:pt x="74604" y="91861"/>
                  </a:cubicBezTo>
                  <a:cubicBezTo>
                    <a:pt x="60740" y="97886"/>
                    <a:pt x="48773" y="107294"/>
                    <a:pt x="37632" y="117692"/>
                  </a:cubicBezTo>
                  <a:cubicBezTo>
                    <a:pt x="28637" y="126027"/>
                    <a:pt x="20962" y="136013"/>
                    <a:pt x="12957" y="145504"/>
                  </a:cubicBezTo>
                  <a:cubicBezTo>
                    <a:pt x="9986" y="149052"/>
                    <a:pt x="7180" y="148722"/>
                    <a:pt x="4292" y="146411"/>
                  </a:cubicBezTo>
                  <a:cubicBezTo>
                    <a:pt x="1320" y="144101"/>
                    <a:pt x="-1073" y="141130"/>
                    <a:pt x="1485" y="136673"/>
                  </a:cubicBezTo>
                  <a:cubicBezTo>
                    <a:pt x="5777" y="129081"/>
                    <a:pt x="9986" y="121406"/>
                    <a:pt x="14442" y="113896"/>
                  </a:cubicBezTo>
                  <a:cubicBezTo>
                    <a:pt x="19559" y="105230"/>
                    <a:pt x="24923" y="96648"/>
                    <a:pt x="30205" y="88065"/>
                  </a:cubicBezTo>
                  <a:cubicBezTo>
                    <a:pt x="32953" y="83499"/>
                    <a:pt x="32021" y="79455"/>
                    <a:pt x="27399" y="75933"/>
                  </a:cubicBezTo>
                  <a:cubicBezTo>
                    <a:pt x="21044" y="71064"/>
                    <a:pt x="14690" y="66278"/>
                    <a:pt x="8335" y="61409"/>
                  </a:cubicBezTo>
                  <a:cubicBezTo>
                    <a:pt x="5694" y="59428"/>
                    <a:pt x="2888" y="57860"/>
                    <a:pt x="0" y="56622"/>
                  </a:cubicBezTo>
                  <a:lnTo>
                    <a:pt x="3219" y="43335"/>
                  </a:lnTo>
                  <a:cubicBezTo>
                    <a:pt x="7675" y="45398"/>
                    <a:pt x="12214" y="47296"/>
                    <a:pt x="16671" y="49195"/>
                  </a:cubicBezTo>
                  <a:cubicBezTo>
                    <a:pt x="24676" y="52496"/>
                    <a:pt x="32268" y="56952"/>
                    <a:pt x="41511" y="56374"/>
                  </a:cubicBezTo>
                  <a:cubicBezTo>
                    <a:pt x="47041" y="56044"/>
                    <a:pt x="52900" y="58025"/>
                    <a:pt x="58264" y="60006"/>
                  </a:cubicBezTo>
                  <a:cubicBezTo>
                    <a:pt x="62390" y="61574"/>
                    <a:pt x="63793" y="60088"/>
                    <a:pt x="65856" y="56705"/>
                  </a:cubicBezTo>
                  <a:cubicBezTo>
                    <a:pt x="75595" y="40364"/>
                    <a:pt x="85581" y="24189"/>
                    <a:pt x="95401" y="7848"/>
                  </a:cubicBezTo>
                  <a:cubicBezTo>
                    <a:pt x="101096" y="-1560"/>
                    <a:pt x="117023" y="-2963"/>
                    <a:pt x="122718" y="6115"/>
                  </a:cubicBezTo>
                  <a:cubicBezTo>
                    <a:pt x="124451" y="8921"/>
                    <a:pt x="124121" y="14616"/>
                    <a:pt x="122718" y="17917"/>
                  </a:cubicBezTo>
                  <a:cubicBezTo>
                    <a:pt x="119582" y="25427"/>
                    <a:pt x="115125" y="32277"/>
                    <a:pt x="111246" y="39456"/>
                  </a:cubicBezTo>
                  <a:cubicBezTo>
                    <a:pt x="110421" y="40942"/>
                    <a:pt x="109266" y="42510"/>
                    <a:pt x="109266" y="44078"/>
                  </a:cubicBezTo>
                  <a:cubicBezTo>
                    <a:pt x="109266" y="45068"/>
                    <a:pt x="111082" y="46141"/>
                    <a:pt x="112154" y="47131"/>
                  </a:cubicBezTo>
                  <a:cubicBezTo>
                    <a:pt x="115868" y="42345"/>
                    <a:pt x="120489" y="44656"/>
                    <a:pt x="125193" y="44573"/>
                  </a:cubicBezTo>
                  <a:cubicBezTo>
                    <a:pt x="132456" y="44408"/>
                    <a:pt x="139058" y="45563"/>
                    <a:pt x="145908" y="48122"/>
                  </a:cubicBezTo>
                  <a:cubicBezTo>
                    <a:pt x="156389" y="52000"/>
                    <a:pt x="164806" y="59180"/>
                    <a:pt x="173059" y="66690"/>
                  </a:cubicBezTo>
                  <a:cubicBezTo>
                    <a:pt x="176113" y="69496"/>
                    <a:pt x="178589" y="72962"/>
                    <a:pt x="181560" y="75768"/>
                  </a:cubicBezTo>
                  <a:close/>
                  <a:moveTo>
                    <a:pt x="167283" y="78079"/>
                  </a:moveTo>
                  <a:cubicBezTo>
                    <a:pt x="166292" y="76511"/>
                    <a:pt x="165715" y="74448"/>
                    <a:pt x="164394" y="73375"/>
                  </a:cubicBezTo>
                  <a:cubicBezTo>
                    <a:pt x="159690" y="69496"/>
                    <a:pt x="154656" y="65948"/>
                    <a:pt x="148631" y="62316"/>
                  </a:cubicBezTo>
                  <a:cubicBezTo>
                    <a:pt x="148054" y="61904"/>
                    <a:pt x="147476" y="61409"/>
                    <a:pt x="146816" y="61078"/>
                  </a:cubicBezTo>
                  <a:cubicBezTo>
                    <a:pt x="135757" y="56209"/>
                    <a:pt x="124286" y="56127"/>
                    <a:pt x="112897" y="59098"/>
                  </a:cubicBezTo>
                  <a:cubicBezTo>
                    <a:pt x="106790" y="60666"/>
                    <a:pt x="100930" y="63554"/>
                    <a:pt x="94989" y="66113"/>
                  </a:cubicBezTo>
                  <a:cubicBezTo>
                    <a:pt x="93916" y="66608"/>
                    <a:pt x="93256" y="68341"/>
                    <a:pt x="92348" y="69496"/>
                  </a:cubicBezTo>
                  <a:cubicBezTo>
                    <a:pt x="93668" y="69991"/>
                    <a:pt x="94989" y="70817"/>
                    <a:pt x="96309" y="70982"/>
                  </a:cubicBezTo>
                  <a:cubicBezTo>
                    <a:pt x="102581" y="71559"/>
                    <a:pt x="108936" y="72055"/>
                    <a:pt x="115290" y="72220"/>
                  </a:cubicBezTo>
                  <a:cubicBezTo>
                    <a:pt x="131218" y="72715"/>
                    <a:pt x="147063" y="74200"/>
                    <a:pt x="162661" y="78409"/>
                  </a:cubicBezTo>
                  <a:cubicBezTo>
                    <a:pt x="164064" y="78822"/>
                    <a:pt x="165715" y="78162"/>
                    <a:pt x="167283" y="78079"/>
                  </a:cubicBezTo>
                  <a:close/>
                  <a:moveTo>
                    <a:pt x="110173" y="20805"/>
                  </a:moveTo>
                  <a:cubicBezTo>
                    <a:pt x="110999" y="19402"/>
                    <a:pt x="111329" y="17669"/>
                    <a:pt x="111824" y="16101"/>
                  </a:cubicBezTo>
                  <a:cubicBezTo>
                    <a:pt x="109844" y="16349"/>
                    <a:pt x="107698" y="16019"/>
                    <a:pt x="106047" y="16926"/>
                  </a:cubicBezTo>
                  <a:cubicBezTo>
                    <a:pt x="104479" y="17752"/>
                    <a:pt x="103406" y="19732"/>
                    <a:pt x="102333" y="21383"/>
                  </a:cubicBezTo>
                  <a:cubicBezTo>
                    <a:pt x="97464" y="29306"/>
                    <a:pt x="92595" y="37228"/>
                    <a:pt x="87891" y="45233"/>
                  </a:cubicBezTo>
                  <a:cubicBezTo>
                    <a:pt x="86983" y="46801"/>
                    <a:pt x="87149" y="49112"/>
                    <a:pt x="86736" y="51093"/>
                  </a:cubicBezTo>
                  <a:cubicBezTo>
                    <a:pt x="88304" y="50267"/>
                    <a:pt x="89954" y="49607"/>
                    <a:pt x="91440" y="48617"/>
                  </a:cubicBezTo>
                  <a:cubicBezTo>
                    <a:pt x="92513" y="47874"/>
                    <a:pt x="93338" y="46636"/>
                    <a:pt x="94824" y="44986"/>
                  </a:cubicBezTo>
                  <a:cubicBezTo>
                    <a:pt x="99940" y="36981"/>
                    <a:pt x="105057" y="28975"/>
                    <a:pt x="110091" y="20888"/>
                  </a:cubicBezTo>
                  <a:close/>
                  <a:moveTo>
                    <a:pt x="103241" y="142780"/>
                  </a:moveTo>
                  <a:cubicBezTo>
                    <a:pt x="103406" y="140635"/>
                    <a:pt x="104067" y="138406"/>
                    <a:pt x="103571" y="136508"/>
                  </a:cubicBezTo>
                  <a:cubicBezTo>
                    <a:pt x="102169" y="130814"/>
                    <a:pt x="100601" y="125037"/>
                    <a:pt x="98290" y="119755"/>
                  </a:cubicBezTo>
                  <a:cubicBezTo>
                    <a:pt x="97299" y="117610"/>
                    <a:pt x="98372" y="112823"/>
                    <a:pt x="93256" y="113896"/>
                  </a:cubicBezTo>
                  <a:cubicBezTo>
                    <a:pt x="95567" y="122148"/>
                    <a:pt x="97712" y="130401"/>
                    <a:pt x="100188" y="138654"/>
                  </a:cubicBezTo>
                  <a:cubicBezTo>
                    <a:pt x="100683" y="140222"/>
                    <a:pt x="102169" y="141460"/>
                    <a:pt x="103241" y="142780"/>
                  </a:cubicBezTo>
                  <a:close/>
                  <a:moveTo>
                    <a:pt x="65361" y="85672"/>
                  </a:moveTo>
                  <a:cubicBezTo>
                    <a:pt x="66104" y="85424"/>
                    <a:pt x="67012" y="83608"/>
                    <a:pt x="66764" y="82866"/>
                  </a:cubicBezTo>
                  <a:cubicBezTo>
                    <a:pt x="66599" y="82040"/>
                    <a:pt x="65031" y="80967"/>
                    <a:pt x="64206" y="81050"/>
                  </a:cubicBezTo>
                  <a:cubicBezTo>
                    <a:pt x="61070" y="81628"/>
                    <a:pt x="57521" y="81793"/>
                    <a:pt x="55045" y="83608"/>
                  </a:cubicBezTo>
                  <a:cubicBezTo>
                    <a:pt x="47866" y="88808"/>
                    <a:pt x="39118" y="92356"/>
                    <a:pt x="34991" y="102672"/>
                  </a:cubicBezTo>
                  <a:lnTo>
                    <a:pt x="34744" y="104818"/>
                  </a:lnTo>
                  <a:cubicBezTo>
                    <a:pt x="35816" y="104735"/>
                    <a:pt x="37137" y="104983"/>
                    <a:pt x="37880" y="104405"/>
                  </a:cubicBezTo>
                  <a:cubicBezTo>
                    <a:pt x="46545" y="97225"/>
                    <a:pt x="54633" y="89055"/>
                    <a:pt x="65444" y="85589"/>
                  </a:cubicBezTo>
                  <a:close/>
                  <a:moveTo>
                    <a:pt x="46380" y="70899"/>
                  </a:moveTo>
                  <a:cubicBezTo>
                    <a:pt x="47536" y="70817"/>
                    <a:pt x="48691" y="69991"/>
                    <a:pt x="49846" y="69496"/>
                  </a:cubicBezTo>
                  <a:cubicBezTo>
                    <a:pt x="48526" y="68753"/>
                    <a:pt x="47205" y="67351"/>
                    <a:pt x="45802" y="67351"/>
                  </a:cubicBezTo>
                  <a:cubicBezTo>
                    <a:pt x="43162" y="67351"/>
                    <a:pt x="40521" y="68011"/>
                    <a:pt x="36642" y="68423"/>
                  </a:cubicBezTo>
                  <a:cubicBezTo>
                    <a:pt x="37055" y="69249"/>
                    <a:pt x="37385" y="70734"/>
                    <a:pt x="37798" y="70817"/>
                  </a:cubicBezTo>
                  <a:cubicBezTo>
                    <a:pt x="40603" y="71064"/>
                    <a:pt x="43409" y="71064"/>
                    <a:pt x="46215" y="70817"/>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3" name="フリーフォーム: 図形 62">
              <a:extLst>
                <a:ext uri="{FF2B5EF4-FFF2-40B4-BE49-F238E27FC236}">
                  <a16:creationId xmlns:a16="http://schemas.microsoft.com/office/drawing/2014/main" id="{4523C4BE-7584-01D2-B962-5507E9F8D1C9}"/>
                </a:ext>
              </a:extLst>
            </p:cNvPr>
            <p:cNvSpPr/>
            <p:nvPr/>
          </p:nvSpPr>
          <p:spPr>
            <a:xfrm>
              <a:off x="8078208" y="984431"/>
              <a:ext cx="134784" cy="118938"/>
            </a:xfrm>
            <a:custGeom>
              <a:avLst/>
              <a:gdLst>
                <a:gd name="connsiteX0" fmla="*/ 132877 w 134784"/>
                <a:gd name="connsiteY0" fmla="*/ 54832 h 118938"/>
                <a:gd name="connsiteX1" fmla="*/ 120911 w 134784"/>
                <a:gd name="connsiteY1" fmla="*/ 80498 h 118938"/>
                <a:gd name="connsiteX2" fmla="*/ 85506 w 134784"/>
                <a:gd name="connsiteY2" fmla="*/ 103028 h 118938"/>
                <a:gd name="connsiteX3" fmla="*/ 63059 w 134784"/>
                <a:gd name="connsiteY3" fmla="*/ 118626 h 118938"/>
                <a:gd name="connsiteX4" fmla="*/ 49690 w 134784"/>
                <a:gd name="connsiteY4" fmla="*/ 114334 h 118938"/>
                <a:gd name="connsiteX5" fmla="*/ 42675 w 134784"/>
                <a:gd name="connsiteY5" fmla="*/ 111693 h 118938"/>
                <a:gd name="connsiteX6" fmla="*/ 11149 w 134784"/>
                <a:gd name="connsiteY6" fmla="*/ 86027 h 118938"/>
                <a:gd name="connsiteX7" fmla="*/ 9499 w 134784"/>
                <a:gd name="connsiteY7" fmla="*/ 84377 h 118938"/>
                <a:gd name="connsiteX8" fmla="*/ 91 w 134784"/>
                <a:gd name="connsiteY8" fmla="*/ 78600 h 118938"/>
                <a:gd name="connsiteX9" fmla="*/ 1989 w 134784"/>
                <a:gd name="connsiteY9" fmla="*/ 66551 h 118938"/>
                <a:gd name="connsiteX10" fmla="*/ 7931 w 134784"/>
                <a:gd name="connsiteY10" fmla="*/ 32550 h 118938"/>
                <a:gd name="connsiteX11" fmla="*/ 10490 w 134784"/>
                <a:gd name="connsiteY11" fmla="*/ 22564 h 118938"/>
                <a:gd name="connsiteX12" fmla="*/ 20888 w 134784"/>
                <a:gd name="connsiteY12" fmla="*/ 16044 h 118938"/>
                <a:gd name="connsiteX13" fmla="*/ 56044 w 134784"/>
                <a:gd name="connsiteY13" fmla="*/ 26938 h 118938"/>
                <a:gd name="connsiteX14" fmla="*/ 69827 w 134784"/>
                <a:gd name="connsiteY14" fmla="*/ 26938 h 118938"/>
                <a:gd name="connsiteX15" fmla="*/ 116702 w 134784"/>
                <a:gd name="connsiteY15" fmla="*/ 1602 h 118938"/>
                <a:gd name="connsiteX16" fmla="*/ 122726 w 134784"/>
                <a:gd name="connsiteY16" fmla="*/ 199 h 118938"/>
                <a:gd name="connsiteX17" fmla="*/ 124459 w 134784"/>
                <a:gd name="connsiteY17" fmla="*/ 5976 h 118938"/>
                <a:gd name="connsiteX18" fmla="*/ 133042 w 134784"/>
                <a:gd name="connsiteY18" fmla="*/ 54832 h 1189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34784" h="118938">
                  <a:moveTo>
                    <a:pt x="132877" y="54832"/>
                  </a:moveTo>
                  <a:cubicBezTo>
                    <a:pt x="136839" y="69027"/>
                    <a:pt x="135435" y="77279"/>
                    <a:pt x="120911" y="80498"/>
                  </a:cubicBezTo>
                  <a:cubicBezTo>
                    <a:pt x="106633" y="83717"/>
                    <a:pt x="95658" y="91887"/>
                    <a:pt x="85506" y="103028"/>
                  </a:cubicBezTo>
                  <a:cubicBezTo>
                    <a:pt x="79399" y="109795"/>
                    <a:pt x="71147" y="114912"/>
                    <a:pt x="63059" y="118626"/>
                  </a:cubicBezTo>
                  <a:cubicBezTo>
                    <a:pt x="59758" y="120111"/>
                    <a:pt x="54229" y="115902"/>
                    <a:pt x="49690" y="114334"/>
                  </a:cubicBezTo>
                  <a:cubicBezTo>
                    <a:pt x="47379" y="113509"/>
                    <a:pt x="44986" y="112601"/>
                    <a:pt x="42675" y="111693"/>
                  </a:cubicBezTo>
                  <a:cubicBezTo>
                    <a:pt x="32937" y="100965"/>
                    <a:pt x="21878" y="93702"/>
                    <a:pt x="11149" y="86027"/>
                  </a:cubicBezTo>
                  <a:cubicBezTo>
                    <a:pt x="10572" y="85615"/>
                    <a:pt x="10159" y="84624"/>
                    <a:pt x="9499" y="84377"/>
                  </a:cubicBezTo>
                  <a:cubicBezTo>
                    <a:pt x="5950" y="83056"/>
                    <a:pt x="751" y="83882"/>
                    <a:pt x="91" y="78600"/>
                  </a:cubicBezTo>
                  <a:cubicBezTo>
                    <a:pt x="-404" y="74721"/>
                    <a:pt x="1247" y="70595"/>
                    <a:pt x="1989" y="66551"/>
                  </a:cubicBezTo>
                  <a:cubicBezTo>
                    <a:pt x="3970" y="55245"/>
                    <a:pt x="5868" y="43856"/>
                    <a:pt x="7931" y="32550"/>
                  </a:cubicBezTo>
                  <a:cubicBezTo>
                    <a:pt x="8508" y="29166"/>
                    <a:pt x="9499" y="25865"/>
                    <a:pt x="10490" y="22564"/>
                  </a:cubicBezTo>
                  <a:cubicBezTo>
                    <a:pt x="12058" y="16870"/>
                    <a:pt x="15689" y="14476"/>
                    <a:pt x="20888" y="16044"/>
                  </a:cubicBezTo>
                  <a:cubicBezTo>
                    <a:pt x="32689" y="19593"/>
                    <a:pt x="44243" y="23802"/>
                    <a:pt x="56044" y="26938"/>
                  </a:cubicBezTo>
                  <a:cubicBezTo>
                    <a:pt x="60418" y="28093"/>
                    <a:pt x="65782" y="28589"/>
                    <a:pt x="69827" y="26938"/>
                  </a:cubicBezTo>
                  <a:cubicBezTo>
                    <a:pt x="86084" y="19923"/>
                    <a:pt x="102342" y="12826"/>
                    <a:pt x="116702" y="1602"/>
                  </a:cubicBezTo>
                  <a:cubicBezTo>
                    <a:pt x="118270" y="364"/>
                    <a:pt x="120993" y="-378"/>
                    <a:pt x="122726" y="199"/>
                  </a:cubicBezTo>
                  <a:cubicBezTo>
                    <a:pt x="123716" y="529"/>
                    <a:pt x="124046" y="3913"/>
                    <a:pt x="124459" y="5976"/>
                  </a:cubicBezTo>
                  <a:cubicBezTo>
                    <a:pt x="127513" y="22234"/>
                    <a:pt x="128586" y="38822"/>
                    <a:pt x="133042" y="54832"/>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4" name="フリーフォーム: 図形 63">
              <a:extLst>
                <a:ext uri="{FF2B5EF4-FFF2-40B4-BE49-F238E27FC236}">
                  <a16:creationId xmlns:a16="http://schemas.microsoft.com/office/drawing/2014/main" id="{AEC69610-9BE6-838B-471E-0A3844B725F0}"/>
                </a:ext>
              </a:extLst>
            </p:cNvPr>
            <p:cNvSpPr/>
            <p:nvPr/>
          </p:nvSpPr>
          <p:spPr>
            <a:xfrm>
              <a:off x="8136481" y="191303"/>
              <a:ext cx="74934" cy="21431"/>
            </a:xfrm>
            <a:custGeom>
              <a:avLst/>
              <a:gdLst>
                <a:gd name="connsiteX0" fmla="*/ 72046 w 74934"/>
                <a:gd name="connsiteY0" fmla="*/ 16252 h 21431"/>
                <a:gd name="connsiteX1" fmla="*/ 74935 w 74934"/>
                <a:gd name="connsiteY1" fmla="*/ 20956 h 21431"/>
                <a:gd name="connsiteX2" fmla="*/ 70313 w 74934"/>
                <a:gd name="connsiteY2" fmla="*/ 21286 h 21431"/>
                <a:gd name="connsiteX3" fmla="*/ 22943 w 74934"/>
                <a:gd name="connsiteY3" fmla="*/ 15097 h 21431"/>
                <a:gd name="connsiteX4" fmla="*/ 3961 w 74934"/>
                <a:gd name="connsiteY4" fmla="*/ 13859 h 21431"/>
                <a:gd name="connsiteX5" fmla="*/ 0 w 74934"/>
                <a:gd name="connsiteY5" fmla="*/ 12373 h 21431"/>
                <a:gd name="connsiteX6" fmla="*/ 2641 w 74934"/>
                <a:gd name="connsiteY6" fmla="*/ 8990 h 21431"/>
                <a:gd name="connsiteX7" fmla="*/ 20549 w 74934"/>
                <a:gd name="connsiteY7" fmla="*/ 1975 h 21431"/>
                <a:gd name="connsiteX8" fmla="*/ 54468 w 74934"/>
                <a:gd name="connsiteY8" fmla="*/ 3956 h 21431"/>
                <a:gd name="connsiteX9" fmla="*/ 56284 w 74934"/>
                <a:gd name="connsiteY9" fmla="*/ 5193 h 21431"/>
                <a:gd name="connsiteX10" fmla="*/ 72046 w 74934"/>
                <a:gd name="connsiteY10" fmla="*/ 16252 h 214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4934" h="21431">
                  <a:moveTo>
                    <a:pt x="72046" y="16252"/>
                  </a:moveTo>
                  <a:cubicBezTo>
                    <a:pt x="73367" y="17325"/>
                    <a:pt x="74027" y="19306"/>
                    <a:pt x="74935" y="20956"/>
                  </a:cubicBezTo>
                  <a:cubicBezTo>
                    <a:pt x="73367" y="21121"/>
                    <a:pt x="71799" y="21699"/>
                    <a:pt x="70313" y="21286"/>
                  </a:cubicBezTo>
                  <a:cubicBezTo>
                    <a:pt x="54798" y="17077"/>
                    <a:pt x="38953" y="15674"/>
                    <a:pt x="22943" y="15097"/>
                  </a:cubicBezTo>
                  <a:cubicBezTo>
                    <a:pt x="16588" y="14932"/>
                    <a:pt x="10316" y="14354"/>
                    <a:pt x="3961" y="13859"/>
                  </a:cubicBezTo>
                  <a:cubicBezTo>
                    <a:pt x="2641" y="13694"/>
                    <a:pt x="1320" y="12951"/>
                    <a:pt x="0" y="12373"/>
                  </a:cubicBezTo>
                  <a:cubicBezTo>
                    <a:pt x="825" y="11218"/>
                    <a:pt x="1485" y="9402"/>
                    <a:pt x="2641" y="8990"/>
                  </a:cubicBezTo>
                  <a:cubicBezTo>
                    <a:pt x="8501" y="6431"/>
                    <a:pt x="14442" y="3625"/>
                    <a:pt x="20549" y="1975"/>
                  </a:cubicBezTo>
                  <a:cubicBezTo>
                    <a:pt x="31938" y="-996"/>
                    <a:pt x="43327" y="-831"/>
                    <a:pt x="54468" y="3956"/>
                  </a:cubicBezTo>
                  <a:cubicBezTo>
                    <a:pt x="55128" y="4203"/>
                    <a:pt x="55706" y="4781"/>
                    <a:pt x="56284" y="5193"/>
                  </a:cubicBezTo>
                  <a:cubicBezTo>
                    <a:pt x="62308" y="8825"/>
                    <a:pt x="67260" y="12373"/>
                    <a:pt x="72046" y="16252"/>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5" name="フリーフォーム: 図形 64">
              <a:extLst>
                <a:ext uri="{FF2B5EF4-FFF2-40B4-BE49-F238E27FC236}">
                  <a16:creationId xmlns:a16="http://schemas.microsoft.com/office/drawing/2014/main" id="{64ADAD02-0510-22FD-7473-470768AF01A1}"/>
                </a:ext>
              </a:extLst>
            </p:cNvPr>
            <p:cNvSpPr/>
            <p:nvPr/>
          </p:nvSpPr>
          <p:spPr>
            <a:xfrm>
              <a:off x="8094670" y="888672"/>
              <a:ext cx="77876" cy="40591"/>
            </a:xfrm>
            <a:custGeom>
              <a:avLst/>
              <a:gdLst>
                <a:gd name="connsiteX0" fmla="*/ 72263 w 77876"/>
                <a:gd name="connsiteY0" fmla="*/ 557 h 40591"/>
                <a:gd name="connsiteX1" fmla="*/ 77875 w 77876"/>
                <a:gd name="connsiteY1" fmla="*/ 7572 h 40591"/>
                <a:gd name="connsiteX2" fmla="*/ 69705 w 77876"/>
                <a:gd name="connsiteY2" fmla="*/ 17228 h 40591"/>
                <a:gd name="connsiteX3" fmla="*/ 34878 w 77876"/>
                <a:gd name="connsiteY3" fmla="*/ 29194 h 40591"/>
                <a:gd name="connsiteX4" fmla="*/ 15402 w 77876"/>
                <a:gd name="connsiteY4" fmla="*/ 39427 h 40591"/>
                <a:gd name="connsiteX5" fmla="*/ 3766 w 77876"/>
                <a:gd name="connsiteY5" fmla="*/ 39757 h 40591"/>
                <a:gd name="connsiteX6" fmla="*/ 795 w 77876"/>
                <a:gd name="connsiteY6" fmla="*/ 29194 h 40591"/>
                <a:gd name="connsiteX7" fmla="*/ 8139 w 77876"/>
                <a:gd name="connsiteY7" fmla="*/ 21106 h 40591"/>
                <a:gd name="connsiteX8" fmla="*/ 22169 w 77876"/>
                <a:gd name="connsiteY8" fmla="*/ 16072 h 40591"/>
                <a:gd name="connsiteX9" fmla="*/ 58399 w 77876"/>
                <a:gd name="connsiteY9" fmla="*/ 4848 h 40591"/>
                <a:gd name="connsiteX10" fmla="*/ 66981 w 77876"/>
                <a:gd name="connsiteY10" fmla="*/ 475 h 40591"/>
                <a:gd name="connsiteX11" fmla="*/ 72180 w 77876"/>
                <a:gd name="connsiteY11" fmla="*/ 640 h 40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7876" h="40591">
                  <a:moveTo>
                    <a:pt x="72263" y="557"/>
                  </a:moveTo>
                  <a:cubicBezTo>
                    <a:pt x="74574" y="2455"/>
                    <a:pt x="77957" y="5261"/>
                    <a:pt x="77875" y="7572"/>
                  </a:cubicBezTo>
                  <a:cubicBezTo>
                    <a:pt x="77710" y="12441"/>
                    <a:pt x="74078" y="15742"/>
                    <a:pt x="69705" y="17228"/>
                  </a:cubicBezTo>
                  <a:cubicBezTo>
                    <a:pt x="58068" y="21271"/>
                    <a:pt x="46349" y="24655"/>
                    <a:pt x="34878" y="29194"/>
                  </a:cubicBezTo>
                  <a:cubicBezTo>
                    <a:pt x="28111" y="31835"/>
                    <a:pt x="22086" y="36621"/>
                    <a:pt x="15402" y="39427"/>
                  </a:cubicBezTo>
                  <a:cubicBezTo>
                    <a:pt x="11936" y="40830"/>
                    <a:pt x="7314" y="40995"/>
                    <a:pt x="3766" y="39757"/>
                  </a:cubicBezTo>
                  <a:cubicBezTo>
                    <a:pt x="-608" y="38272"/>
                    <a:pt x="-526" y="32660"/>
                    <a:pt x="795" y="29194"/>
                  </a:cubicBezTo>
                  <a:cubicBezTo>
                    <a:pt x="1950" y="25893"/>
                    <a:pt x="5169" y="22839"/>
                    <a:pt x="8139" y="21106"/>
                  </a:cubicBezTo>
                  <a:cubicBezTo>
                    <a:pt x="12266" y="18713"/>
                    <a:pt x="17135" y="17723"/>
                    <a:pt x="22169" y="16072"/>
                  </a:cubicBezTo>
                  <a:cubicBezTo>
                    <a:pt x="34631" y="12358"/>
                    <a:pt x="46597" y="8727"/>
                    <a:pt x="58399" y="4848"/>
                  </a:cubicBezTo>
                  <a:cubicBezTo>
                    <a:pt x="61369" y="3858"/>
                    <a:pt x="64010" y="1547"/>
                    <a:pt x="66981" y="475"/>
                  </a:cubicBezTo>
                  <a:cubicBezTo>
                    <a:pt x="68549" y="-103"/>
                    <a:pt x="71025" y="-268"/>
                    <a:pt x="72180" y="640"/>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6" name="フリーフォーム: 図形 65">
              <a:extLst>
                <a:ext uri="{FF2B5EF4-FFF2-40B4-BE49-F238E27FC236}">
                  <a16:creationId xmlns:a16="http://schemas.microsoft.com/office/drawing/2014/main" id="{0C89B4D3-A689-CDDB-0195-B2BA16DEADBC}"/>
                </a:ext>
              </a:extLst>
            </p:cNvPr>
            <p:cNvSpPr/>
            <p:nvPr/>
          </p:nvSpPr>
          <p:spPr>
            <a:xfrm>
              <a:off x="8109168" y="920210"/>
              <a:ext cx="56793" cy="35701"/>
            </a:xfrm>
            <a:custGeom>
              <a:avLst/>
              <a:gdLst>
                <a:gd name="connsiteX0" fmla="*/ 56528 w 56793"/>
                <a:gd name="connsiteY0" fmla="*/ 4753 h 35701"/>
                <a:gd name="connsiteX1" fmla="*/ 49513 w 56793"/>
                <a:gd name="connsiteY1" fmla="*/ 16885 h 35701"/>
                <a:gd name="connsiteX2" fmla="*/ 30284 w 56793"/>
                <a:gd name="connsiteY2" fmla="*/ 23239 h 35701"/>
                <a:gd name="connsiteX3" fmla="*/ 18731 w 56793"/>
                <a:gd name="connsiteY3" fmla="*/ 31492 h 35701"/>
                <a:gd name="connsiteX4" fmla="*/ 7342 w 56793"/>
                <a:gd name="connsiteY4" fmla="*/ 35453 h 35701"/>
                <a:gd name="connsiteX5" fmla="*/ 79 w 56793"/>
                <a:gd name="connsiteY5" fmla="*/ 30089 h 35701"/>
                <a:gd name="connsiteX6" fmla="*/ 2803 w 56793"/>
                <a:gd name="connsiteY6" fmla="*/ 21919 h 35701"/>
                <a:gd name="connsiteX7" fmla="*/ 25085 w 56793"/>
                <a:gd name="connsiteY7" fmla="*/ 8714 h 35701"/>
                <a:gd name="connsiteX8" fmla="*/ 46047 w 56793"/>
                <a:gd name="connsiteY8" fmla="*/ 792 h 35701"/>
                <a:gd name="connsiteX9" fmla="*/ 56528 w 56793"/>
                <a:gd name="connsiteY9" fmla="*/ 4918 h 357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93" h="35701">
                  <a:moveTo>
                    <a:pt x="56528" y="4753"/>
                  </a:moveTo>
                  <a:cubicBezTo>
                    <a:pt x="57848" y="9210"/>
                    <a:pt x="54052" y="15482"/>
                    <a:pt x="49513" y="16885"/>
                  </a:cubicBezTo>
                  <a:cubicBezTo>
                    <a:pt x="43076" y="18783"/>
                    <a:pt x="36474" y="20516"/>
                    <a:pt x="30284" y="23239"/>
                  </a:cubicBezTo>
                  <a:cubicBezTo>
                    <a:pt x="26240" y="25055"/>
                    <a:pt x="22774" y="28438"/>
                    <a:pt x="18731" y="31492"/>
                  </a:cubicBezTo>
                  <a:cubicBezTo>
                    <a:pt x="14769" y="33060"/>
                    <a:pt x="11056" y="34463"/>
                    <a:pt x="7342" y="35453"/>
                  </a:cubicBezTo>
                  <a:cubicBezTo>
                    <a:pt x="3215" y="36609"/>
                    <a:pt x="657" y="33555"/>
                    <a:pt x="79" y="30089"/>
                  </a:cubicBezTo>
                  <a:cubicBezTo>
                    <a:pt x="-333" y="27531"/>
                    <a:pt x="904" y="23157"/>
                    <a:pt x="2803" y="21919"/>
                  </a:cubicBezTo>
                  <a:cubicBezTo>
                    <a:pt x="9900" y="16967"/>
                    <a:pt x="17410" y="12428"/>
                    <a:pt x="25085" y="8714"/>
                  </a:cubicBezTo>
                  <a:cubicBezTo>
                    <a:pt x="31770" y="5413"/>
                    <a:pt x="39032" y="3350"/>
                    <a:pt x="46047" y="792"/>
                  </a:cubicBezTo>
                  <a:cubicBezTo>
                    <a:pt x="51411" y="-1106"/>
                    <a:pt x="55290" y="462"/>
                    <a:pt x="56528" y="491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7" name="フリーフォーム: 図形 66">
              <a:extLst>
                <a:ext uri="{FF2B5EF4-FFF2-40B4-BE49-F238E27FC236}">
                  <a16:creationId xmlns:a16="http://schemas.microsoft.com/office/drawing/2014/main" id="{93EA585F-E796-D2EE-6167-5BD9D80828A5}"/>
                </a:ext>
              </a:extLst>
            </p:cNvPr>
            <p:cNvSpPr/>
            <p:nvPr/>
          </p:nvSpPr>
          <p:spPr>
            <a:xfrm>
              <a:off x="8131034" y="150199"/>
              <a:ext cx="25088" cy="34991"/>
            </a:xfrm>
            <a:custGeom>
              <a:avLst/>
              <a:gdLst>
                <a:gd name="connsiteX0" fmla="*/ 25005 w 25088"/>
                <a:gd name="connsiteY0" fmla="*/ 83 h 34991"/>
                <a:gd name="connsiteX1" fmla="*/ 23355 w 25088"/>
                <a:gd name="connsiteY1" fmla="*/ 4787 h 34991"/>
                <a:gd name="connsiteX2" fmla="*/ 8087 w 25088"/>
                <a:gd name="connsiteY2" fmla="*/ 28884 h 34991"/>
                <a:gd name="connsiteX3" fmla="*/ 4704 w 25088"/>
                <a:gd name="connsiteY3" fmla="*/ 32516 h 34991"/>
                <a:gd name="connsiteX4" fmla="*/ 0 w 25088"/>
                <a:gd name="connsiteY4" fmla="*/ 34991 h 34991"/>
                <a:gd name="connsiteX5" fmla="*/ 1155 w 25088"/>
                <a:gd name="connsiteY5" fmla="*/ 29132 h 34991"/>
                <a:gd name="connsiteX6" fmla="*/ 15597 w 25088"/>
                <a:gd name="connsiteY6" fmla="*/ 5282 h 34991"/>
                <a:gd name="connsiteX7" fmla="*/ 19311 w 25088"/>
                <a:gd name="connsiteY7" fmla="*/ 825 h 34991"/>
                <a:gd name="connsiteX8" fmla="*/ 25088 w 25088"/>
                <a:gd name="connsiteY8" fmla="*/ 0 h 349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088" h="34991">
                  <a:moveTo>
                    <a:pt x="25005" y="83"/>
                  </a:moveTo>
                  <a:cubicBezTo>
                    <a:pt x="24428" y="1651"/>
                    <a:pt x="24180" y="3466"/>
                    <a:pt x="23355" y="4787"/>
                  </a:cubicBezTo>
                  <a:cubicBezTo>
                    <a:pt x="18321" y="12874"/>
                    <a:pt x="13204" y="20879"/>
                    <a:pt x="8087" y="28884"/>
                  </a:cubicBezTo>
                  <a:cubicBezTo>
                    <a:pt x="6602" y="30535"/>
                    <a:pt x="5776" y="31773"/>
                    <a:pt x="4704" y="32516"/>
                  </a:cubicBezTo>
                  <a:cubicBezTo>
                    <a:pt x="3301" y="33506"/>
                    <a:pt x="1568" y="34166"/>
                    <a:pt x="0" y="34991"/>
                  </a:cubicBezTo>
                  <a:cubicBezTo>
                    <a:pt x="330" y="33011"/>
                    <a:pt x="165" y="30700"/>
                    <a:pt x="1155" y="29132"/>
                  </a:cubicBezTo>
                  <a:cubicBezTo>
                    <a:pt x="5776" y="21044"/>
                    <a:pt x="10728" y="13122"/>
                    <a:pt x="15597" y="5282"/>
                  </a:cubicBezTo>
                  <a:cubicBezTo>
                    <a:pt x="16588" y="3631"/>
                    <a:pt x="17743" y="1651"/>
                    <a:pt x="19311" y="825"/>
                  </a:cubicBezTo>
                  <a:cubicBezTo>
                    <a:pt x="20962" y="-83"/>
                    <a:pt x="23107" y="248"/>
                    <a:pt x="25088" y="0"/>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8" name="フリーフォーム: 図形 67">
              <a:extLst>
                <a:ext uri="{FF2B5EF4-FFF2-40B4-BE49-F238E27FC236}">
                  <a16:creationId xmlns:a16="http://schemas.microsoft.com/office/drawing/2014/main" id="{90EA61B5-B248-6B1C-384E-D4F3B2E26319}"/>
                </a:ext>
              </a:extLst>
            </p:cNvPr>
            <p:cNvSpPr/>
            <p:nvPr/>
          </p:nvSpPr>
          <p:spPr>
            <a:xfrm>
              <a:off x="7865874" y="1101218"/>
              <a:ext cx="271707" cy="458162"/>
            </a:xfrm>
            <a:custGeom>
              <a:avLst/>
              <a:gdLst>
                <a:gd name="connsiteX0" fmla="*/ 270607 w 271707"/>
                <a:gd name="connsiteY0" fmla="*/ 54078 h 458162"/>
                <a:gd name="connsiteX1" fmla="*/ 271432 w 271707"/>
                <a:gd name="connsiteY1" fmla="*/ 64064 h 458162"/>
                <a:gd name="connsiteX2" fmla="*/ 268131 w 271707"/>
                <a:gd name="connsiteY2" fmla="*/ 107886 h 458162"/>
                <a:gd name="connsiteX3" fmla="*/ 268048 w 271707"/>
                <a:gd name="connsiteY3" fmla="*/ 129838 h 458162"/>
                <a:gd name="connsiteX4" fmla="*/ 267058 w 271707"/>
                <a:gd name="connsiteY4" fmla="*/ 149810 h 458162"/>
                <a:gd name="connsiteX5" fmla="*/ 262354 w 271707"/>
                <a:gd name="connsiteY5" fmla="*/ 197428 h 458162"/>
                <a:gd name="connsiteX6" fmla="*/ 262354 w 271707"/>
                <a:gd name="connsiteY6" fmla="*/ 198666 h 458162"/>
                <a:gd name="connsiteX7" fmla="*/ 260126 w 271707"/>
                <a:gd name="connsiteY7" fmla="*/ 244881 h 458162"/>
                <a:gd name="connsiteX8" fmla="*/ 259961 w 271707"/>
                <a:gd name="connsiteY8" fmla="*/ 279295 h 458162"/>
                <a:gd name="connsiteX9" fmla="*/ 256494 w 271707"/>
                <a:gd name="connsiteY9" fmla="*/ 352909 h 458162"/>
                <a:gd name="connsiteX10" fmla="*/ 254431 w 271707"/>
                <a:gd name="connsiteY10" fmla="*/ 377997 h 458162"/>
                <a:gd name="connsiteX11" fmla="*/ 253194 w 271707"/>
                <a:gd name="connsiteY11" fmla="*/ 415547 h 458162"/>
                <a:gd name="connsiteX12" fmla="*/ 250800 w 271707"/>
                <a:gd name="connsiteY12" fmla="*/ 454912 h 458162"/>
                <a:gd name="connsiteX13" fmla="*/ 247004 w 271707"/>
                <a:gd name="connsiteY13" fmla="*/ 458131 h 458162"/>
                <a:gd name="connsiteX14" fmla="*/ 233304 w 271707"/>
                <a:gd name="connsiteY14" fmla="*/ 452189 h 458162"/>
                <a:gd name="connsiteX15" fmla="*/ 200459 w 271707"/>
                <a:gd name="connsiteY15" fmla="*/ 448723 h 458162"/>
                <a:gd name="connsiteX16" fmla="*/ 173472 w 271707"/>
                <a:gd name="connsiteY16" fmla="*/ 452519 h 458162"/>
                <a:gd name="connsiteX17" fmla="*/ 153254 w 271707"/>
                <a:gd name="connsiteY17" fmla="*/ 453097 h 458162"/>
                <a:gd name="connsiteX18" fmla="*/ 120903 w 271707"/>
                <a:gd name="connsiteY18" fmla="*/ 452106 h 458162"/>
                <a:gd name="connsiteX19" fmla="*/ 113723 w 271707"/>
                <a:gd name="connsiteY19" fmla="*/ 451859 h 458162"/>
                <a:gd name="connsiteX20" fmla="*/ 92431 w 271707"/>
                <a:gd name="connsiteY20" fmla="*/ 455903 h 458162"/>
                <a:gd name="connsiteX21" fmla="*/ 81950 w 271707"/>
                <a:gd name="connsiteY21" fmla="*/ 444266 h 458162"/>
                <a:gd name="connsiteX22" fmla="*/ 76008 w 271707"/>
                <a:gd name="connsiteY22" fmla="*/ 407789 h 458162"/>
                <a:gd name="connsiteX23" fmla="*/ 62474 w 271707"/>
                <a:gd name="connsiteY23" fmla="*/ 361079 h 458162"/>
                <a:gd name="connsiteX24" fmla="*/ 52735 w 271707"/>
                <a:gd name="connsiteY24" fmla="*/ 335083 h 458162"/>
                <a:gd name="connsiteX25" fmla="*/ 56449 w 271707"/>
                <a:gd name="connsiteY25" fmla="*/ 328233 h 458162"/>
                <a:gd name="connsiteX26" fmla="*/ 67590 w 271707"/>
                <a:gd name="connsiteY26" fmla="*/ 323117 h 458162"/>
                <a:gd name="connsiteX27" fmla="*/ 79556 w 271707"/>
                <a:gd name="connsiteY27" fmla="*/ 279955 h 458162"/>
                <a:gd name="connsiteX28" fmla="*/ 73285 w 271707"/>
                <a:gd name="connsiteY28" fmla="*/ 267576 h 458162"/>
                <a:gd name="connsiteX29" fmla="*/ 81702 w 271707"/>
                <a:gd name="connsiteY29" fmla="*/ 258250 h 458162"/>
                <a:gd name="connsiteX30" fmla="*/ 84673 w 271707"/>
                <a:gd name="connsiteY30" fmla="*/ 222434 h 458162"/>
                <a:gd name="connsiteX31" fmla="*/ 84838 w 271707"/>
                <a:gd name="connsiteY31" fmla="*/ 208404 h 458162"/>
                <a:gd name="connsiteX32" fmla="*/ 98538 w 271707"/>
                <a:gd name="connsiteY32" fmla="*/ 186782 h 458162"/>
                <a:gd name="connsiteX33" fmla="*/ 86489 w 271707"/>
                <a:gd name="connsiteY33" fmla="*/ 154184 h 458162"/>
                <a:gd name="connsiteX34" fmla="*/ 74688 w 271707"/>
                <a:gd name="connsiteY34" fmla="*/ 149315 h 458162"/>
                <a:gd name="connsiteX35" fmla="*/ 71717 w 271707"/>
                <a:gd name="connsiteY35" fmla="*/ 142217 h 458162"/>
                <a:gd name="connsiteX36" fmla="*/ 84426 w 271707"/>
                <a:gd name="connsiteY36" fmla="*/ 121833 h 458162"/>
                <a:gd name="connsiteX37" fmla="*/ 87397 w 271707"/>
                <a:gd name="connsiteY37" fmla="*/ 108959 h 458162"/>
                <a:gd name="connsiteX38" fmla="*/ 87562 w 271707"/>
                <a:gd name="connsiteY38" fmla="*/ 93196 h 458162"/>
                <a:gd name="connsiteX39" fmla="*/ 74935 w 271707"/>
                <a:gd name="connsiteY39" fmla="*/ 77103 h 458162"/>
                <a:gd name="connsiteX40" fmla="*/ 27730 w 271707"/>
                <a:gd name="connsiteY40" fmla="*/ 89400 h 458162"/>
                <a:gd name="connsiteX41" fmla="*/ 19229 w 271707"/>
                <a:gd name="connsiteY41" fmla="*/ 98560 h 458162"/>
                <a:gd name="connsiteX42" fmla="*/ 14443 w 271707"/>
                <a:gd name="connsiteY42" fmla="*/ 110114 h 458162"/>
                <a:gd name="connsiteX43" fmla="*/ 13453 w 271707"/>
                <a:gd name="connsiteY43" fmla="*/ 113085 h 458162"/>
                <a:gd name="connsiteX44" fmla="*/ 10976 w 271707"/>
                <a:gd name="connsiteY44" fmla="*/ 111022 h 458162"/>
                <a:gd name="connsiteX45" fmla="*/ 7840 w 271707"/>
                <a:gd name="connsiteY45" fmla="*/ 98230 h 458162"/>
                <a:gd name="connsiteX46" fmla="*/ 1651 w 271707"/>
                <a:gd name="connsiteY46" fmla="*/ 62414 h 458162"/>
                <a:gd name="connsiteX47" fmla="*/ 826 w 271707"/>
                <a:gd name="connsiteY47" fmla="*/ 53501 h 458162"/>
                <a:gd name="connsiteX48" fmla="*/ 661 w 271707"/>
                <a:gd name="connsiteY48" fmla="*/ 42194 h 458162"/>
                <a:gd name="connsiteX49" fmla="*/ 7758 w 271707"/>
                <a:gd name="connsiteY49" fmla="*/ 27587 h 458162"/>
                <a:gd name="connsiteX50" fmla="*/ 51167 w 271707"/>
                <a:gd name="connsiteY50" fmla="*/ 11247 h 458162"/>
                <a:gd name="connsiteX51" fmla="*/ 61648 w 271707"/>
                <a:gd name="connsiteY51" fmla="*/ 8853 h 458162"/>
                <a:gd name="connsiteX52" fmla="*/ 78401 w 271707"/>
                <a:gd name="connsiteY52" fmla="*/ 8688 h 458162"/>
                <a:gd name="connsiteX53" fmla="*/ 113888 w 271707"/>
                <a:gd name="connsiteY53" fmla="*/ 7368 h 458162"/>
                <a:gd name="connsiteX54" fmla="*/ 137078 w 271707"/>
                <a:gd name="connsiteY54" fmla="*/ 3902 h 458162"/>
                <a:gd name="connsiteX55" fmla="*/ 154821 w 271707"/>
                <a:gd name="connsiteY55" fmla="*/ 4810 h 458162"/>
                <a:gd name="connsiteX56" fmla="*/ 192371 w 271707"/>
                <a:gd name="connsiteY56" fmla="*/ 188 h 458162"/>
                <a:gd name="connsiteX57" fmla="*/ 219770 w 271707"/>
                <a:gd name="connsiteY57" fmla="*/ 1674 h 458162"/>
                <a:gd name="connsiteX58" fmla="*/ 239824 w 271707"/>
                <a:gd name="connsiteY58" fmla="*/ 7286 h 458162"/>
                <a:gd name="connsiteX59" fmla="*/ 245683 w 271707"/>
                <a:gd name="connsiteY59" fmla="*/ 11164 h 458162"/>
                <a:gd name="connsiteX60" fmla="*/ 262024 w 271707"/>
                <a:gd name="connsiteY60" fmla="*/ 29073 h 458162"/>
                <a:gd name="connsiteX61" fmla="*/ 270524 w 271707"/>
                <a:gd name="connsiteY61" fmla="*/ 54161 h 458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71707" h="458162">
                  <a:moveTo>
                    <a:pt x="270607" y="54078"/>
                  </a:moveTo>
                  <a:cubicBezTo>
                    <a:pt x="269617" y="56802"/>
                    <a:pt x="271680" y="60763"/>
                    <a:pt x="271432" y="64064"/>
                  </a:cubicBezTo>
                  <a:cubicBezTo>
                    <a:pt x="270524" y="78671"/>
                    <a:pt x="269039" y="93279"/>
                    <a:pt x="268131" y="107886"/>
                  </a:cubicBezTo>
                  <a:cubicBezTo>
                    <a:pt x="267719" y="115148"/>
                    <a:pt x="268131" y="122493"/>
                    <a:pt x="268048" y="129838"/>
                  </a:cubicBezTo>
                  <a:cubicBezTo>
                    <a:pt x="267883" y="136523"/>
                    <a:pt x="266810" y="143207"/>
                    <a:pt x="267058" y="149810"/>
                  </a:cubicBezTo>
                  <a:cubicBezTo>
                    <a:pt x="267719" y="165985"/>
                    <a:pt x="264252" y="181665"/>
                    <a:pt x="262354" y="197428"/>
                  </a:cubicBezTo>
                  <a:cubicBezTo>
                    <a:pt x="262354" y="197841"/>
                    <a:pt x="262354" y="198253"/>
                    <a:pt x="262354" y="198666"/>
                  </a:cubicBezTo>
                  <a:cubicBezTo>
                    <a:pt x="261611" y="214098"/>
                    <a:pt x="260621" y="229448"/>
                    <a:pt x="260126" y="244881"/>
                  </a:cubicBezTo>
                  <a:cubicBezTo>
                    <a:pt x="259796" y="256352"/>
                    <a:pt x="260703" y="267823"/>
                    <a:pt x="259961" y="279295"/>
                  </a:cubicBezTo>
                  <a:cubicBezTo>
                    <a:pt x="258228" y="303805"/>
                    <a:pt x="255917" y="328233"/>
                    <a:pt x="256494" y="352909"/>
                  </a:cubicBezTo>
                  <a:cubicBezTo>
                    <a:pt x="256660" y="361244"/>
                    <a:pt x="254844" y="369579"/>
                    <a:pt x="254431" y="377997"/>
                  </a:cubicBezTo>
                  <a:cubicBezTo>
                    <a:pt x="253771" y="390541"/>
                    <a:pt x="253771" y="403085"/>
                    <a:pt x="253194" y="415547"/>
                  </a:cubicBezTo>
                  <a:cubicBezTo>
                    <a:pt x="252616" y="428669"/>
                    <a:pt x="251790" y="441791"/>
                    <a:pt x="250800" y="454912"/>
                  </a:cubicBezTo>
                  <a:cubicBezTo>
                    <a:pt x="250718" y="456150"/>
                    <a:pt x="247912" y="458461"/>
                    <a:pt x="247004" y="458131"/>
                  </a:cubicBezTo>
                  <a:cubicBezTo>
                    <a:pt x="242300" y="456563"/>
                    <a:pt x="237844" y="454252"/>
                    <a:pt x="233304" y="452189"/>
                  </a:cubicBezTo>
                  <a:cubicBezTo>
                    <a:pt x="221586" y="450951"/>
                    <a:pt x="211022" y="448723"/>
                    <a:pt x="200459" y="448723"/>
                  </a:cubicBezTo>
                  <a:cubicBezTo>
                    <a:pt x="191463" y="448723"/>
                    <a:pt x="182551" y="451529"/>
                    <a:pt x="173472" y="452519"/>
                  </a:cubicBezTo>
                  <a:cubicBezTo>
                    <a:pt x="166788" y="453262"/>
                    <a:pt x="159856" y="454170"/>
                    <a:pt x="153254" y="453097"/>
                  </a:cubicBezTo>
                  <a:cubicBezTo>
                    <a:pt x="142442" y="451199"/>
                    <a:pt x="131796" y="449713"/>
                    <a:pt x="120903" y="452106"/>
                  </a:cubicBezTo>
                  <a:cubicBezTo>
                    <a:pt x="118592" y="452602"/>
                    <a:pt x="116034" y="451446"/>
                    <a:pt x="113723" y="451859"/>
                  </a:cubicBezTo>
                  <a:cubicBezTo>
                    <a:pt x="106626" y="453014"/>
                    <a:pt x="99528" y="454747"/>
                    <a:pt x="92431" y="455903"/>
                  </a:cubicBezTo>
                  <a:cubicBezTo>
                    <a:pt x="85911" y="456975"/>
                    <a:pt x="83765" y="454582"/>
                    <a:pt x="81950" y="444266"/>
                  </a:cubicBezTo>
                  <a:cubicBezTo>
                    <a:pt x="79804" y="432135"/>
                    <a:pt x="78814" y="419673"/>
                    <a:pt x="76008" y="407789"/>
                  </a:cubicBezTo>
                  <a:cubicBezTo>
                    <a:pt x="72212" y="392027"/>
                    <a:pt x="67425" y="376512"/>
                    <a:pt x="62474" y="361079"/>
                  </a:cubicBezTo>
                  <a:cubicBezTo>
                    <a:pt x="59668" y="352249"/>
                    <a:pt x="55541" y="343913"/>
                    <a:pt x="52735" y="335083"/>
                  </a:cubicBezTo>
                  <a:cubicBezTo>
                    <a:pt x="52158" y="333432"/>
                    <a:pt x="54551" y="329554"/>
                    <a:pt x="56449" y="328233"/>
                  </a:cubicBezTo>
                  <a:cubicBezTo>
                    <a:pt x="59750" y="325922"/>
                    <a:pt x="63794" y="324602"/>
                    <a:pt x="67590" y="323117"/>
                  </a:cubicBezTo>
                  <a:cubicBezTo>
                    <a:pt x="81290" y="317752"/>
                    <a:pt x="90450" y="291839"/>
                    <a:pt x="79556" y="279955"/>
                  </a:cubicBezTo>
                  <a:cubicBezTo>
                    <a:pt x="76503" y="276654"/>
                    <a:pt x="73120" y="271620"/>
                    <a:pt x="73285" y="267576"/>
                  </a:cubicBezTo>
                  <a:cubicBezTo>
                    <a:pt x="73449" y="264275"/>
                    <a:pt x="78319" y="260644"/>
                    <a:pt x="81702" y="258250"/>
                  </a:cubicBezTo>
                  <a:cubicBezTo>
                    <a:pt x="92513" y="250410"/>
                    <a:pt x="93421" y="232667"/>
                    <a:pt x="84673" y="222434"/>
                  </a:cubicBezTo>
                  <a:cubicBezTo>
                    <a:pt x="78649" y="215336"/>
                    <a:pt x="79061" y="215749"/>
                    <a:pt x="84838" y="208404"/>
                  </a:cubicBezTo>
                  <a:cubicBezTo>
                    <a:pt x="90120" y="201719"/>
                    <a:pt x="96557" y="194704"/>
                    <a:pt x="98538" y="186782"/>
                  </a:cubicBezTo>
                  <a:cubicBezTo>
                    <a:pt x="102582" y="170194"/>
                    <a:pt x="103985" y="164747"/>
                    <a:pt x="86489" y="154184"/>
                  </a:cubicBezTo>
                  <a:cubicBezTo>
                    <a:pt x="82858" y="151955"/>
                    <a:pt x="78731" y="150222"/>
                    <a:pt x="74688" y="149315"/>
                  </a:cubicBezTo>
                  <a:cubicBezTo>
                    <a:pt x="70066" y="148242"/>
                    <a:pt x="68993" y="146591"/>
                    <a:pt x="71717" y="142217"/>
                  </a:cubicBezTo>
                  <a:cubicBezTo>
                    <a:pt x="76008" y="135450"/>
                    <a:pt x="80712" y="128930"/>
                    <a:pt x="84426" y="121833"/>
                  </a:cubicBezTo>
                  <a:cubicBezTo>
                    <a:pt x="86406" y="118119"/>
                    <a:pt x="86984" y="113333"/>
                    <a:pt x="87397" y="108959"/>
                  </a:cubicBezTo>
                  <a:cubicBezTo>
                    <a:pt x="87892" y="103760"/>
                    <a:pt x="87397" y="98478"/>
                    <a:pt x="87562" y="93196"/>
                  </a:cubicBezTo>
                  <a:cubicBezTo>
                    <a:pt x="87644" y="83788"/>
                    <a:pt x="81290" y="80322"/>
                    <a:pt x="74935" y="77103"/>
                  </a:cubicBezTo>
                  <a:cubicBezTo>
                    <a:pt x="56284" y="67530"/>
                    <a:pt x="41512" y="76691"/>
                    <a:pt x="27730" y="89400"/>
                  </a:cubicBezTo>
                  <a:cubicBezTo>
                    <a:pt x="24676" y="92206"/>
                    <a:pt x="22118" y="95589"/>
                    <a:pt x="19229" y="98560"/>
                  </a:cubicBezTo>
                  <a:cubicBezTo>
                    <a:pt x="16093" y="101696"/>
                    <a:pt x="13783" y="105080"/>
                    <a:pt x="14443" y="110114"/>
                  </a:cubicBezTo>
                  <a:cubicBezTo>
                    <a:pt x="14525" y="111022"/>
                    <a:pt x="13865" y="112095"/>
                    <a:pt x="13453" y="113085"/>
                  </a:cubicBezTo>
                  <a:cubicBezTo>
                    <a:pt x="12627" y="112425"/>
                    <a:pt x="11224" y="111930"/>
                    <a:pt x="10976" y="111022"/>
                  </a:cubicBezTo>
                  <a:cubicBezTo>
                    <a:pt x="9739" y="106813"/>
                    <a:pt x="7593" y="102439"/>
                    <a:pt x="7840" y="98230"/>
                  </a:cubicBezTo>
                  <a:cubicBezTo>
                    <a:pt x="8501" y="85604"/>
                    <a:pt x="2642" y="74545"/>
                    <a:pt x="1651" y="62414"/>
                  </a:cubicBezTo>
                  <a:cubicBezTo>
                    <a:pt x="1403" y="59443"/>
                    <a:pt x="991" y="56472"/>
                    <a:pt x="826" y="53501"/>
                  </a:cubicBezTo>
                  <a:cubicBezTo>
                    <a:pt x="661" y="49704"/>
                    <a:pt x="1651" y="45578"/>
                    <a:pt x="661" y="42194"/>
                  </a:cubicBezTo>
                  <a:cubicBezTo>
                    <a:pt x="-1815" y="34189"/>
                    <a:pt x="3137" y="30311"/>
                    <a:pt x="7758" y="27587"/>
                  </a:cubicBezTo>
                  <a:cubicBezTo>
                    <a:pt x="21375" y="19582"/>
                    <a:pt x="35900" y="14135"/>
                    <a:pt x="51167" y="11247"/>
                  </a:cubicBezTo>
                  <a:cubicBezTo>
                    <a:pt x="54716" y="10587"/>
                    <a:pt x="58100" y="9184"/>
                    <a:pt x="61648" y="8853"/>
                  </a:cubicBezTo>
                  <a:cubicBezTo>
                    <a:pt x="67177" y="8441"/>
                    <a:pt x="72790" y="8853"/>
                    <a:pt x="78401" y="8688"/>
                  </a:cubicBezTo>
                  <a:cubicBezTo>
                    <a:pt x="90203" y="8358"/>
                    <a:pt x="102087" y="8276"/>
                    <a:pt x="113888" y="7368"/>
                  </a:cubicBezTo>
                  <a:cubicBezTo>
                    <a:pt x="121645" y="6790"/>
                    <a:pt x="129320" y="4479"/>
                    <a:pt x="137078" y="3902"/>
                  </a:cubicBezTo>
                  <a:cubicBezTo>
                    <a:pt x="142938" y="3489"/>
                    <a:pt x="148962" y="5305"/>
                    <a:pt x="154821" y="4810"/>
                  </a:cubicBezTo>
                  <a:cubicBezTo>
                    <a:pt x="167365" y="3654"/>
                    <a:pt x="179827" y="1013"/>
                    <a:pt x="192371" y="188"/>
                  </a:cubicBezTo>
                  <a:cubicBezTo>
                    <a:pt x="201449" y="-390"/>
                    <a:pt x="210692" y="436"/>
                    <a:pt x="219770" y="1674"/>
                  </a:cubicBezTo>
                  <a:cubicBezTo>
                    <a:pt x="226620" y="2581"/>
                    <a:pt x="233222" y="5140"/>
                    <a:pt x="239824" y="7286"/>
                  </a:cubicBezTo>
                  <a:cubicBezTo>
                    <a:pt x="241970" y="7946"/>
                    <a:pt x="244115" y="9514"/>
                    <a:pt x="245683" y="11164"/>
                  </a:cubicBezTo>
                  <a:cubicBezTo>
                    <a:pt x="251295" y="16941"/>
                    <a:pt x="257320" y="22470"/>
                    <a:pt x="262024" y="29073"/>
                  </a:cubicBezTo>
                  <a:cubicBezTo>
                    <a:pt x="267058" y="36252"/>
                    <a:pt x="274651" y="42772"/>
                    <a:pt x="270524" y="54161"/>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69" name="フリーフォーム: 図形 68">
              <a:extLst>
                <a:ext uri="{FF2B5EF4-FFF2-40B4-BE49-F238E27FC236}">
                  <a16:creationId xmlns:a16="http://schemas.microsoft.com/office/drawing/2014/main" id="{A2DAB823-D25D-FD4C-BEA3-87A8380AF41A}"/>
                </a:ext>
              </a:extLst>
            </p:cNvPr>
            <p:cNvSpPr/>
            <p:nvPr/>
          </p:nvSpPr>
          <p:spPr>
            <a:xfrm>
              <a:off x="8102214" y="736192"/>
              <a:ext cx="29963" cy="139857"/>
            </a:xfrm>
            <a:custGeom>
              <a:avLst/>
              <a:gdLst>
                <a:gd name="connsiteX0" fmla="*/ 24116 w 29963"/>
                <a:gd name="connsiteY0" fmla="*/ 123740 h 139857"/>
                <a:gd name="connsiteX1" fmla="*/ 29480 w 29963"/>
                <a:gd name="connsiteY1" fmla="*/ 133808 h 139857"/>
                <a:gd name="connsiteX2" fmla="*/ 14790 w 29963"/>
                <a:gd name="connsiteY2" fmla="*/ 136284 h 139857"/>
                <a:gd name="connsiteX3" fmla="*/ 5877 w 29963"/>
                <a:gd name="connsiteY3" fmla="*/ 131250 h 139857"/>
                <a:gd name="connsiteX4" fmla="*/ 348 w 29963"/>
                <a:gd name="connsiteY4" fmla="*/ 117468 h 139857"/>
                <a:gd name="connsiteX5" fmla="*/ 1008 w 29963"/>
                <a:gd name="connsiteY5" fmla="*/ 98899 h 139857"/>
                <a:gd name="connsiteX6" fmla="*/ 2081 w 29963"/>
                <a:gd name="connsiteY6" fmla="*/ 80826 h 139857"/>
                <a:gd name="connsiteX7" fmla="*/ 3154 w 29963"/>
                <a:gd name="connsiteY7" fmla="*/ 52189 h 139857"/>
                <a:gd name="connsiteX8" fmla="*/ 2164 w 29963"/>
                <a:gd name="connsiteY8" fmla="*/ 12163 h 139857"/>
                <a:gd name="connsiteX9" fmla="*/ 4475 w 29963"/>
                <a:gd name="connsiteY9" fmla="*/ 3993 h 139857"/>
                <a:gd name="connsiteX10" fmla="*/ 10582 w 29963"/>
                <a:gd name="connsiteY10" fmla="*/ 32 h 139857"/>
                <a:gd name="connsiteX11" fmla="*/ 16936 w 29963"/>
                <a:gd name="connsiteY11" fmla="*/ 7294 h 139857"/>
                <a:gd name="connsiteX12" fmla="*/ 13552 w 29963"/>
                <a:gd name="connsiteY12" fmla="*/ 57306 h 139857"/>
                <a:gd name="connsiteX13" fmla="*/ 13470 w 29963"/>
                <a:gd name="connsiteY13" fmla="*/ 100385 h 139857"/>
                <a:gd name="connsiteX14" fmla="*/ 13470 w 29963"/>
                <a:gd name="connsiteY14" fmla="*/ 104098 h 139857"/>
                <a:gd name="connsiteX15" fmla="*/ 24116 w 29963"/>
                <a:gd name="connsiteY15" fmla="*/ 123905 h 13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963" h="139857">
                  <a:moveTo>
                    <a:pt x="24116" y="123740"/>
                  </a:moveTo>
                  <a:cubicBezTo>
                    <a:pt x="27665" y="125390"/>
                    <a:pt x="31296" y="127619"/>
                    <a:pt x="29480" y="133808"/>
                  </a:cubicBezTo>
                  <a:cubicBezTo>
                    <a:pt x="23043" y="141401"/>
                    <a:pt x="23043" y="141401"/>
                    <a:pt x="14790" y="136284"/>
                  </a:cubicBezTo>
                  <a:cubicBezTo>
                    <a:pt x="11902" y="134468"/>
                    <a:pt x="8766" y="132983"/>
                    <a:pt x="5877" y="131250"/>
                  </a:cubicBezTo>
                  <a:cubicBezTo>
                    <a:pt x="266" y="127949"/>
                    <a:pt x="-642" y="124070"/>
                    <a:pt x="348" y="117468"/>
                  </a:cubicBezTo>
                  <a:cubicBezTo>
                    <a:pt x="1256" y="111361"/>
                    <a:pt x="761" y="105089"/>
                    <a:pt x="1008" y="98899"/>
                  </a:cubicBezTo>
                  <a:cubicBezTo>
                    <a:pt x="1256" y="92875"/>
                    <a:pt x="1834" y="86850"/>
                    <a:pt x="2081" y="80826"/>
                  </a:cubicBezTo>
                  <a:cubicBezTo>
                    <a:pt x="2494" y="71253"/>
                    <a:pt x="3236" y="61679"/>
                    <a:pt x="3154" y="52189"/>
                  </a:cubicBezTo>
                  <a:cubicBezTo>
                    <a:pt x="3154" y="38819"/>
                    <a:pt x="2329" y="25450"/>
                    <a:pt x="2164" y="12163"/>
                  </a:cubicBezTo>
                  <a:cubicBezTo>
                    <a:pt x="2164" y="9440"/>
                    <a:pt x="2989" y="6221"/>
                    <a:pt x="4475" y="3993"/>
                  </a:cubicBezTo>
                  <a:cubicBezTo>
                    <a:pt x="5795" y="2012"/>
                    <a:pt x="8766" y="-298"/>
                    <a:pt x="10582" y="32"/>
                  </a:cubicBezTo>
                  <a:cubicBezTo>
                    <a:pt x="13718" y="527"/>
                    <a:pt x="17349" y="1847"/>
                    <a:pt x="16936" y="7294"/>
                  </a:cubicBezTo>
                  <a:cubicBezTo>
                    <a:pt x="15616" y="23965"/>
                    <a:pt x="14213" y="40635"/>
                    <a:pt x="13552" y="57306"/>
                  </a:cubicBezTo>
                  <a:cubicBezTo>
                    <a:pt x="12975" y="71583"/>
                    <a:pt x="13470" y="86025"/>
                    <a:pt x="13470" y="100385"/>
                  </a:cubicBezTo>
                  <a:cubicBezTo>
                    <a:pt x="13470" y="101623"/>
                    <a:pt x="13635" y="102943"/>
                    <a:pt x="13470" y="104098"/>
                  </a:cubicBezTo>
                  <a:cubicBezTo>
                    <a:pt x="11489" y="114249"/>
                    <a:pt x="15946" y="120109"/>
                    <a:pt x="24116" y="123905"/>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70" name="フリーフォーム: 図形 69">
              <a:extLst>
                <a:ext uri="{FF2B5EF4-FFF2-40B4-BE49-F238E27FC236}">
                  <a16:creationId xmlns:a16="http://schemas.microsoft.com/office/drawing/2014/main" id="{997BEFB2-79CD-FDC5-52BA-5C20DC3DFFFA}"/>
                </a:ext>
              </a:extLst>
            </p:cNvPr>
            <p:cNvSpPr/>
            <p:nvPr/>
          </p:nvSpPr>
          <p:spPr>
            <a:xfrm>
              <a:off x="8078877" y="215297"/>
              <a:ext cx="32122" cy="23783"/>
            </a:xfrm>
            <a:custGeom>
              <a:avLst/>
              <a:gdLst>
                <a:gd name="connsiteX0" fmla="*/ 32103 w 32122"/>
                <a:gd name="connsiteY0" fmla="*/ 1749 h 23783"/>
                <a:gd name="connsiteX1" fmla="*/ 30700 w 32122"/>
                <a:gd name="connsiteY1" fmla="*/ 4555 h 23783"/>
                <a:gd name="connsiteX2" fmla="*/ 3136 w 32122"/>
                <a:gd name="connsiteY2" fmla="*/ 23371 h 23783"/>
                <a:gd name="connsiteX3" fmla="*/ 0 w 32122"/>
                <a:gd name="connsiteY3" fmla="*/ 23784 h 23783"/>
                <a:gd name="connsiteX4" fmla="*/ 247 w 32122"/>
                <a:gd name="connsiteY4" fmla="*/ 21638 h 23783"/>
                <a:gd name="connsiteX5" fmla="*/ 20301 w 32122"/>
                <a:gd name="connsiteY5" fmla="*/ 2574 h 23783"/>
                <a:gd name="connsiteX6" fmla="*/ 29462 w 32122"/>
                <a:gd name="connsiteY6" fmla="*/ 16 h 23783"/>
                <a:gd name="connsiteX7" fmla="*/ 32021 w 32122"/>
                <a:gd name="connsiteY7" fmla="*/ 1831 h 23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2122" h="23783">
                  <a:moveTo>
                    <a:pt x="32103" y="1749"/>
                  </a:moveTo>
                  <a:cubicBezTo>
                    <a:pt x="32268" y="2492"/>
                    <a:pt x="31360" y="4390"/>
                    <a:pt x="30700" y="4555"/>
                  </a:cubicBezTo>
                  <a:cubicBezTo>
                    <a:pt x="19889" y="8021"/>
                    <a:pt x="11801" y="16191"/>
                    <a:pt x="3136" y="23371"/>
                  </a:cubicBezTo>
                  <a:cubicBezTo>
                    <a:pt x="2393" y="23949"/>
                    <a:pt x="1073" y="23701"/>
                    <a:pt x="0" y="23784"/>
                  </a:cubicBezTo>
                  <a:lnTo>
                    <a:pt x="247" y="21638"/>
                  </a:lnTo>
                  <a:cubicBezTo>
                    <a:pt x="4456" y="11322"/>
                    <a:pt x="13204" y="7773"/>
                    <a:pt x="20301" y="2574"/>
                  </a:cubicBezTo>
                  <a:cubicBezTo>
                    <a:pt x="22778" y="759"/>
                    <a:pt x="26326" y="594"/>
                    <a:pt x="29462" y="16"/>
                  </a:cubicBezTo>
                  <a:cubicBezTo>
                    <a:pt x="30287" y="-149"/>
                    <a:pt x="31773" y="1006"/>
                    <a:pt x="32021" y="1831"/>
                  </a:cubicBezTo>
                  <a:close/>
                </a:path>
              </a:pathLst>
            </a:custGeom>
            <a:solidFill>
              <a:srgbClr val="727171"/>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71" name="フリーフォーム: 図形 70">
              <a:extLst>
                <a:ext uri="{FF2B5EF4-FFF2-40B4-BE49-F238E27FC236}">
                  <a16:creationId xmlns:a16="http://schemas.microsoft.com/office/drawing/2014/main" id="{2A4CF002-AB57-C0D1-58D9-DD55F3B68A3A}"/>
                </a:ext>
              </a:extLst>
            </p:cNvPr>
            <p:cNvSpPr/>
            <p:nvPr/>
          </p:nvSpPr>
          <p:spPr>
            <a:xfrm>
              <a:off x="8076814" y="1082472"/>
              <a:ext cx="17825" cy="9779"/>
            </a:xfrm>
            <a:custGeom>
              <a:avLst/>
              <a:gdLst>
                <a:gd name="connsiteX0" fmla="*/ 16258 w 17825"/>
                <a:gd name="connsiteY0" fmla="*/ 5895 h 9779"/>
                <a:gd name="connsiteX1" fmla="*/ 17826 w 17825"/>
                <a:gd name="connsiteY1" fmla="*/ 8453 h 9779"/>
                <a:gd name="connsiteX2" fmla="*/ 14937 w 17825"/>
                <a:gd name="connsiteY2" fmla="*/ 9774 h 9779"/>
                <a:gd name="connsiteX3" fmla="*/ 578 w 17825"/>
                <a:gd name="connsiteY3" fmla="*/ 7133 h 9779"/>
                <a:gd name="connsiteX4" fmla="*/ 0 w 17825"/>
                <a:gd name="connsiteY4" fmla="*/ 1851 h 9779"/>
                <a:gd name="connsiteX5" fmla="*/ 5364 w 17825"/>
                <a:gd name="connsiteY5" fmla="*/ 118 h 9779"/>
                <a:gd name="connsiteX6" fmla="*/ 16258 w 17825"/>
                <a:gd name="connsiteY6" fmla="*/ 5978 h 97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25" h="9779">
                  <a:moveTo>
                    <a:pt x="16258" y="5895"/>
                  </a:moveTo>
                  <a:cubicBezTo>
                    <a:pt x="17001" y="6308"/>
                    <a:pt x="17330" y="7546"/>
                    <a:pt x="17826" y="8453"/>
                  </a:cubicBezTo>
                  <a:cubicBezTo>
                    <a:pt x="16835" y="8949"/>
                    <a:pt x="15845" y="9856"/>
                    <a:pt x="14937" y="9774"/>
                  </a:cubicBezTo>
                  <a:cubicBezTo>
                    <a:pt x="10151" y="9114"/>
                    <a:pt x="5281" y="8371"/>
                    <a:pt x="578" y="7133"/>
                  </a:cubicBezTo>
                  <a:cubicBezTo>
                    <a:pt x="0" y="6968"/>
                    <a:pt x="165" y="3667"/>
                    <a:pt x="0" y="1851"/>
                  </a:cubicBezTo>
                  <a:cubicBezTo>
                    <a:pt x="2146" y="778"/>
                    <a:pt x="4044" y="-377"/>
                    <a:pt x="5364" y="118"/>
                  </a:cubicBezTo>
                  <a:cubicBezTo>
                    <a:pt x="9160" y="1686"/>
                    <a:pt x="12709" y="3832"/>
                    <a:pt x="16258" y="5978"/>
                  </a:cubicBezTo>
                  <a:close/>
                </a:path>
              </a:pathLst>
            </a:custGeom>
            <a:solidFill>
              <a:srgbClr val="F7F8F8"/>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72" name="フリーフォーム: 図形 71">
              <a:extLst>
                <a:ext uri="{FF2B5EF4-FFF2-40B4-BE49-F238E27FC236}">
                  <a16:creationId xmlns:a16="http://schemas.microsoft.com/office/drawing/2014/main" id="{006EC361-129C-BFFD-7A1B-EA2E55B40064}"/>
                </a:ext>
              </a:extLst>
            </p:cNvPr>
            <p:cNvSpPr/>
            <p:nvPr/>
          </p:nvSpPr>
          <p:spPr>
            <a:xfrm>
              <a:off x="7983311" y="754471"/>
              <a:ext cx="88963" cy="8859"/>
            </a:xfrm>
            <a:custGeom>
              <a:avLst/>
              <a:gdLst>
                <a:gd name="connsiteX0" fmla="*/ 88964 w 88963"/>
                <a:gd name="connsiteY0" fmla="*/ 2302 h 8859"/>
                <a:gd name="connsiteX1" fmla="*/ 85828 w 88963"/>
                <a:gd name="connsiteY1" fmla="*/ 5108 h 8859"/>
                <a:gd name="connsiteX2" fmla="*/ 76998 w 88963"/>
                <a:gd name="connsiteY2" fmla="*/ 7336 h 8859"/>
                <a:gd name="connsiteX3" fmla="*/ 59832 w 88963"/>
                <a:gd name="connsiteY3" fmla="*/ 8574 h 8859"/>
                <a:gd name="connsiteX4" fmla="*/ 35734 w 88963"/>
                <a:gd name="connsiteY4" fmla="*/ 8574 h 8859"/>
                <a:gd name="connsiteX5" fmla="*/ 4126 w 88963"/>
                <a:gd name="connsiteY5" fmla="*/ 4860 h 8859"/>
                <a:gd name="connsiteX6" fmla="*/ 0 w 88963"/>
                <a:gd name="connsiteY6" fmla="*/ 1724 h 8859"/>
                <a:gd name="connsiteX7" fmla="*/ 4456 w 88963"/>
                <a:gd name="connsiteY7" fmla="*/ 73 h 8859"/>
                <a:gd name="connsiteX8" fmla="*/ 27812 w 88963"/>
                <a:gd name="connsiteY8" fmla="*/ 73 h 8859"/>
                <a:gd name="connsiteX9" fmla="*/ 72872 w 88963"/>
                <a:gd name="connsiteY9" fmla="*/ 1229 h 8859"/>
                <a:gd name="connsiteX10" fmla="*/ 84920 w 88963"/>
                <a:gd name="connsiteY10" fmla="*/ 156 h 8859"/>
                <a:gd name="connsiteX11" fmla="*/ 88882 w 88963"/>
                <a:gd name="connsiteY11" fmla="*/ 2384 h 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63" h="8859">
                  <a:moveTo>
                    <a:pt x="88964" y="2302"/>
                  </a:moveTo>
                  <a:cubicBezTo>
                    <a:pt x="87974" y="3292"/>
                    <a:pt x="87066" y="4612"/>
                    <a:pt x="85828" y="5108"/>
                  </a:cubicBezTo>
                  <a:cubicBezTo>
                    <a:pt x="82940" y="6098"/>
                    <a:pt x="79969" y="7006"/>
                    <a:pt x="76998" y="7336"/>
                  </a:cubicBezTo>
                  <a:cubicBezTo>
                    <a:pt x="71304" y="7996"/>
                    <a:pt x="65527" y="8491"/>
                    <a:pt x="59832" y="8574"/>
                  </a:cubicBezTo>
                  <a:cubicBezTo>
                    <a:pt x="51827" y="8821"/>
                    <a:pt x="43739" y="9069"/>
                    <a:pt x="35734" y="8574"/>
                  </a:cubicBezTo>
                  <a:cubicBezTo>
                    <a:pt x="25171" y="7831"/>
                    <a:pt x="14607" y="6263"/>
                    <a:pt x="4126" y="4860"/>
                  </a:cubicBezTo>
                  <a:cubicBezTo>
                    <a:pt x="2641" y="4612"/>
                    <a:pt x="1403" y="2797"/>
                    <a:pt x="0" y="1724"/>
                  </a:cubicBezTo>
                  <a:cubicBezTo>
                    <a:pt x="1485" y="1146"/>
                    <a:pt x="2971" y="156"/>
                    <a:pt x="4456" y="73"/>
                  </a:cubicBezTo>
                  <a:cubicBezTo>
                    <a:pt x="12214" y="-92"/>
                    <a:pt x="20054" y="73"/>
                    <a:pt x="27812" y="73"/>
                  </a:cubicBezTo>
                  <a:cubicBezTo>
                    <a:pt x="43574" y="486"/>
                    <a:pt x="58264" y="981"/>
                    <a:pt x="72872" y="1229"/>
                  </a:cubicBezTo>
                  <a:cubicBezTo>
                    <a:pt x="76915" y="1229"/>
                    <a:pt x="80876" y="238"/>
                    <a:pt x="84920" y="156"/>
                  </a:cubicBezTo>
                  <a:cubicBezTo>
                    <a:pt x="86241" y="156"/>
                    <a:pt x="87561" y="1559"/>
                    <a:pt x="88882" y="2384"/>
                  </a:cubicBezTo>
                  <a:close/>
                </a:path>
              </a:pathLst>
            </a:custGeom>
            <a:solidFill>
              <a:srgbClr val="F7F8F8"/>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73" name="フリーフォーム: 図形 72">
              <a:extLst>
                <a:ext uri="{FF2B5EF4-FFF2-40B4-BE49-F238E27FC236}">
                  <a16:creationId xmlns:a16="http://schemas.microsoft.com/office/drawing/2014/main" id="{F82C3A4C-0E8D-D9DB-C0E3-F6A228B35EB0}"/>
                </a:ext>
              </a:extLst>
            </p:cNvPr>
            <p:cNvSpPr/>
            <p:nvPr/>
          </p:nvSpPr>
          <p:spPr>
            <a:xfrm>
              <a:off x="7953188" y="1073872"/>
              <a:ext cx="109763" cy="23611"/>
            </a:xfrm>
            <a:custGeom>
              <a:avLst/>
              <a:gdLst>
                <a:gd name="connsiteX0" fmla="*/ 106048 w 109763"/>
                <a:gd name="connsiteY0" fmla="*/ 3766 h 23611"/>
                <a:gd name="connsiteX1" fmla="*/ 109761 w 109763"/>
                <a:gd name="connsiteY1" fmla="*/ 7810 h 23611"/>
                <a:gd name="connsiteX2" fmla="*/ 106625 w 109763"/>
                <a:gd name="connsiteY2" fmla="*/ 14495 h 23611"/>
                <a:gd name="connsiteX3" fmla="*/ 93421 w 109763"/>
                <a:gd name="connsiteY3" fmla="*/ 17135 h 23611"/>
                <a:gd name="connsiteX4" fmla="*/ 51662 w 109763"/>
                <a:gd name="connsiteY4" fmla="*/ 18621 h 23611"/>
                <a:gd name="connsiteX5" fmla="*/ 23438 w 109763"/>
                <a:gd name="connsiteY5" fmla="*/ 22170 h 23611"/>
                <a:gd name="connsiteX6" fmla="*/ 0 w 109763"/>
                <a:gd name="connsiteY6" fmla="*/ 23573 h 23611"/>
                <a:gd name="connsiteX7" fmla="*/ 0 w 109763"/>
                <a:gd name="connsiteY7" fmla="*/ 15072 h 23611"/>
                <a:gd name="connsiteX8" fmla="*/ 8501 w 109763"/>
                <a:gd name="connsiteY8" fmla="*/ 6324 h 23611"/>
                <a:gd name="connsiteX9" fmla="*/ 13864 w 109763"/>
                <a:gd name="connsiteY9" fmla="*/ 1373 h 23611"/>
                <a:gd name="connsiteX10" fmla="*/ 38458 w 109763"/>
                <a:gd name="connsiteY10" fmla="*/ 52 h 23611"/>
                <a:gd name="connsiteX11" fmla="*/ 78566 w 109763"/>
                <a:gd name="connsiteY11" fmla="*/ 2446 h 23611"/>
                <a:gd name="connsiteX12" fmla="*/ 106048 w 109763"/>
                <a:gd name="connsiteY12" fmla="*/ 3849 h 23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763" h="23611">
                  <a:moveTo>
                    <a:pt x="106048" y="3766"/>
                  </a:moveTo>
                  <a:cubicBezTo>
                    <a:pt x="107450" y="3931"/>
                    <a:pt x="109844" y="6572"/>
                    <a:pt x="109761" y="7810"/>
                  </a:cubicBezTo>
                  <a:cubicBezTo>
                    <a:pt x="109514" y="10203"/>
                    <a:pt x="108275" y="13834"/>
                    <a:pt x="106625" y="14495"/>
                  </a:cubicBezTo>
                  <a:cubicBezTo>
                    <a:pt x="102499" y="16145"/>
                    <a:pt x="97878" y="16970"/>
                    <a:pt x="93421" y="17135"/>
                  </a:cubicBezTo>
                  <a:cubicBezTo>
                    <a:pt x="79474" y="17796"/>
                    <a:pt x="65609" y="17713"/>
                    <a:pt x="51662" y="18621"/>
                  </a:cubicBezTo>
                  <a:cubicBezTo>
                    <a:pt x="42254" y="19199"/>
                    <a:pt x="32846" y="21344"/>
                    <a:pt x="23438" y="22170"/>
                  </a:cubicBezTo>
                  <a:cubicBezTo>
                    <a:pt x="15680" y="22830"/>
                    <a:pt x="7758" y="23820"/>
                    <a:pt x="0" y="23573"/>
                  </a:cubicBezTo>
                  <a:lnTo>
                    <a:pt x="0" y="15072"/>
                  </a:lnTo>
                  <a:cubicBezTo>
                    <a:pt x="3962" y="15072"/>
                    <a:pt x="6107" y="12349"/>
                    <a:pt x="8501" y="6324"/>
                  </a:cubicBezTo>
                  <a:cubicBezTo>
                    <a:pt x="9408" y="4179"/>
                    <a:pt x="11884" y="1538"/>
                    <a:pt x="13864" y="1373"/>
                  </a:cubicBezTo>
                  <a:cubicBezTo>
                    <a:pt x="22035" y="465"/>
                    <a:pt x="30288" y="-195"/>
                    <a:pt x="38458" y="52"/>
                  </a:cubicBezTo>
                  <a:cubicBezTo>
                    <a:pt x="51827" y="465"/>
                    <a:pt x="65197" y="1620"/>
                    <a:pt x="78566" y="2446"/>
                  </a:cubicBezTo>
                  <a:cubicBezTo>
                    <a:pt x="88469" y="2858"/>
                    <a:pt x="97300" y="3106"/>
                    <a:pt x="106048" y="384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74" name="フリーフォーム: 図形 73">
              <a:extLst>
                <a:ext uri="{FF2B5EF4-FFF2-40B4-BE49-F238E27FC236}">
                  <a16:creationId xmlns:a16="http://schemas.microsoft.com/office/drawing/2014/main" id="{0B461893-2426-C574-8067-FB140CD96999}"/>
                </a:ext>
              </a:extLst>
            </p:cNvPr>
            <p:cNvSpPr/>
            <p:nvPr/>
          </p:nvSpPr>
          <p:spPr>
            <a:xfrm>
              <a:off x="7930800" y="566135"/>
              <a:ext cx="125611" cy="65619"/>
            </a:xfrm>
            <a:custGeom>
              <a:avLst/>
              <a:gdLst>
                <a:gd name="connsiteX0" fmla="*/ 122989 w 125611"/>
                <a:gd name="connsiteY0" fmla="*/ 34661 h 65619"/>
                <a:gd name="connsiteX1" fmla="*/ 123154 w 125611"/>
                <a:gd name="connsiteY1" fmla="*/ 43574 h 65619"/>
                <a:gd name="connsiteX2" fmla="*/ 114653 w 125611"/>
                <a:gd name="connsiteY2" fmla="*/ 52652 h 65619"/>
                <a:gd name="connsiteX3" fmla="*/ 109042 w 125611"/>
                <a:gd name="connsiteY3" fmla="*/ 53973 h 65619"/>
                <a:gd name="connsiteX4" fmla="*/ 77847 w 125611"/>
                <a:gd name="connsiteY4" fmla="*/ 54468 h 65619"/>
                <a:gd name="connsiteX5" fmla="*/ 50530 w 125611"/>
                <a:gd name="connsiteY5" fmla="*/ 59089 h 65619"/>
                <a:gd name="connsiteX6" fmla="*/ 22141 w 125611"/>
                <a:gd name="connsiteY6" fmla="*/ 64124 h 65619"/>
                <a:gd name="connsiteX7" fmla="*/ 15869 w 125611"/>
                <a:gd name="connsiteY7" fmla="*/ 65361 h 65619"/>
                <a:gd name="connsiteX8" fmla="*/ 3407 w 125611"/>
                <a:gd name="connsiteY8" fmla="*/ 57356 h 65619"/>
                <a:gd name="connsiteX9" fmla="*/ 1014 w 125611"/>
                <a:gd name="connsiteY9" fmla="*/ 23025 h 65619"/>
                <a:gd name="connsiteX10" fmla="*/ 24 w 125611"/>
                <a:gd name="connsiteY10" fmla="*/ 10481 h 65619"/>
                <a:gd name="connsiteX11" fmla="*/ 2582 w 125611"/>
                <a:gd name="connsiteY11" fmla="*/ 1403 h 65619"/>
                <a:gd name="connsiteX12" fmla="*/ 8441 w 125611"/>
                <a:gd name="connsiteY12" fmla="*/ 0 h 65619"/>
                <a:gd name="connsiteX13" fmla="*/ 12815 w 125611"/>
                <a:gd name="connsiteY13" fmla="*/ 495 h 65619"/>
                <a:gd name="connsiteX14" fmla="*/ 51190 w 125611"/>
                <a:gd name="connsiteY14" fmla="*/ 10563 h 65619"/>
                <a:gd name="connsiteX15" fmla="*/ 76939 w 125611"/>
                <a:gd name="connsiteY15" fmla="*/ 17991 h 65619"/>
                <a:gd name="connsiteX16" fmla="*/ 104833 w 125611"/>
                <a:gd name="connsiteY16" fmla="*/ 25666 h 65619"/>
                <a:gd name="connsiteX17" fmla="*/ 123071 w 125611"/>
                <a:gd name="connsiteY17" fmla="*/ 34661 h 65619"/>
                <a:gd name="connsiteX18" fmla="*/ 90721 w 125611"/>
                <a:gd name="connsiteY18" fmla="*/ 40273 h 65619"/>
                <a:gd name="connsiteX19" fmla="*/ 84449 w 125611"/>
                <a:gd name="connsiteY19" fmla="*/ 35487 h 65619"/>
                <a:gd name="connsiteX20" fmla="*/ 46651 w 125611"/>
                <a:gd name="connsiteY20" fmla="*/ 22365 h 65619"/>
                <a:gd name="connsiteX21" fmla="*/ 21315 w 125611"/>
                <a:gd name="connsiteY21" fmla="*/ 15680 h 65619"/>
                <a:gd name="connsiteX22" fmla="*/ 14796 w 125611"/>
                <a:gd name="connsiteY22" fmla="*/ 18073 h 65619"/>
                <a:gd name="connsiteX23" fmla="*/ 20573 w 125611"/>
                <a:gd name="connsiteY23" fmla="*/ 22777 h 65619"/>
                <a:gd name="connsiteX24" fmla="*/ 64477 w 125611"/>
                <a:gd name="connsiteY24" fmla="*/ 34084 h 65619"/>
                <a:gd name="connsiteX25" fmla="*/ 82385 w 125611"/>
                <a:gd name="connsiteY25" fmla="*/ 40933 h 65619"/>
                <a:gd name="connsiteX26" fmla="*/ 90803 w 125611"/>
                <a:gd name="connsiteY26" fmla="*/ 40273 h 65619"/>
                <a:gd name="connsiteX27" fmla="*/ 53501 w 125611"/>
                <a:gd name="connsiteY27" fmla="*/ 45307 h 65619"/>
                <a:gd name="connsiteX28" fmla="*/ 47972 w 125611"/>
                <a:gd name="connsiteY28" fmla="*/ 42832 h 65619"/>
                <a:gd name="connsiteX29" fmla="*/ 46568 w 125611"/>
                <a:gd name="connsiteY29" fmla="*/ 42089 h 65619"/>
                <a:gd name="connsiteX30" fmla="*/ 21563 w 125611"/>
                <a:gd name="connsiteY30" fmla="*/ 40686 h 65619"/>
                <a:gd name="connsiteX31" fmla="*/ 15126 w 125611"/>
                <a:gd name="connsiteY31" fmla="*/ 46545 h 65619"/>
                <a:gd name="connsiteX32" fmla="*/ 23296 w 125611"/>
                <a:gd name="connsiteY32" fmla="*/ 47783 h 65619"/>
                <a:gd name="connsiteX33" fmla="*/ 46899 w 125611"/>
                <a:gd name="connsiteY33" fmla="*/ 47618 h 65619"/>
                <a:gd name="connsiteX34" fmla="*/ 53584 w 125611"/>
                <a:gd name="connsiteY34" fmla="*/ 45225 h 656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25611" h="65619">
                  <a:moveTo>
                    <a:pt x="122989" y="34661"/>
                  </a:moveTo>
                  <a:cubicBezTo>
                    <a:pt x="127280" y="37137"/>
                    <a:pt x="125547" y="40686"/>
                    <a:pt x="123154" y="43574"/>
                  </a:cubicBezTo>
                  <a:cubicBezTo>
                    <a:pt x="120513" y="46793"/>
                    <a:pt x="117789" y="49929"/>
                    <a:pt x="114653" y="52652"/>
                  </a:cubicBezTo>
                  <a:cubicBezTo>
                    <a:pt x="113250" y="53808"/>
                    <a:pt x="110527" y="54633"/>
                    <a:pt x="109042" y="53973"/>
                  </a:cubicBezTo>
                  <a:cubicBezTo>
                    <a:pt x="98478" y="48856"/>
                    <a:pt x="88162" y="53147"/>
                    <a:pt x="77847" y="54468"/>
                  </a:cubicBezTo>
                  <a:cubicBezTo>
                    <a:pt x="68686" y="55706"/>
                    <a:pt x="59608" y="57521"/>
                    <a:pt x="50530" y="59089"/>
                  </a:cubicBezTo>
                  <a:cubicBezTo>
                    <a:pt x="41039" y="60740"/>
                    <a:pt x="31549" y="62308"/>
                    <a:pt x="22141" y="64124"/>
                  </a:cubicBezTo>
                  <a:cubicBezTo>
                    <a:pt x="19995" y="64536"/>
                    <a:pt x="17932" y="64949"/>
                    <a:pt x="15869" y="65361"/>
                  </a:cubicBezTo>
                  <a:cubicBezTo>
                    <a:pt x="10174" y="66599"/>
                    <a:pt x="3902" y="63298"/>
                    <a:pt x="3407" y="57356"/>
                  </a:cubicBezTo>
                  <a:cubicBezTo>
                    <a:pt x="2417" y="46133"/>
                    <a:pt x="1839" y="34826"/>
                    <a:pt x="1014" y="23025"/>
                  </a:cubicBezTo>
                  <a:cubicBezTo>
                    <a:pt x="601" y="18404"/>
                    <a:pt x="-142" y="14442"/>
                    <a:pt x="24" y="10481"/>
                  </a:cubicBezTo>
                  <a:cubicBezTo>
                    <a:pt x="188" y="7262"/>
                    <a:pt x="683" y="2641"/>
                    <a:pt x="2582" y="1403"/>
                  </a:cubicBezTo>
                  <a:cubicBezTo>
                    <a:pt x="4150" y="413"/>
                    <a:pt x="6296" y="0"/>
                    <a:pt x="8441" y="0"/>
                  </a:cubicBezTo>
                  <a:cubicBezTo>
                    <a:pt x="9927" y="0"/>
                    <a:pt x="11412" y="165"/>
                    <a:pt x="12815" y="495"/>
                  </a:cubicBezTo>
                  <a:cubicBezTo>
                    <a:pt x="25689" y="3549"/>
                    <a:pt x="38481" y="7097"/>
                    <a:pt x="51190" y="10563"/>
                  </a:cubicBezTo>
                  <a:cubicBezTo>
                    <a:pt x="59773" y="12874"/>
                    <a:pt x="68273" y="15598"/>
                    <a:pt x="76939" y="17991"/>
                  </a:cubicBezTo>
                  <a:cubicBezTo>
                    <a:pt x="86264" y="20549"/>
                    <a:pt x="95755" y="22530"/>
                    <a:pt x="104833" y="25666"/>
                  </a:cubicBezTo>
                  <a:cubicBezTo>
                    <a:pt x="111187" y="27812"/>
                    <a:pt x="117212" y="31278"/>
                    <a:pt x="123071" y="34661"/>
                  </a:cubicBezTo>
                  <a:close/>
                  <a:moveTo>
                    <a:pt x="90721" y="40273"/>
                  </a:moveTo>
                  <a:cubicBezTo>
                    <a:pt x="88658" y="38623"/>
                    <a:pt x="86760" y="36312"/>
                    <a:pt x="84449" y="35487"/>
                  </a:cubicBezTo>
                  <a:cubicBezTo>
                    <a:pt x="71904" y="30865"/>
                    <a:pt x="59278" y="26409"/>
                    <a:pt x="46651" y="22365"/>
                  </a:cubicBezTo>
                  <a:cubicBezTo>
                    <a:pt x="38316" y="19641"/>
                    <a:pt x="29816" y="17496"/>
                    <a:pt x="21315" y="15680"/>
                  </a:cubicBezTo>
                  <a:cubicBezTo>
                    <a:pt x="19335" y="15267"/>
                    <a:pt x="16942" y="17248"/>
                    <a:pt x="14796" y="18073"/>
                  </a:cubicBezTo>
                  <a:cubicBezTo>
                    <a:pt x="16694" y="19724"/>
                    <a:pt x="18427" y="22200"/>
                    <a:pt x="20573" y="22777"/>
                  </a:cubicBezTo>
                  <a:cubicBezTo>
                    <a:pt x="34932" y="26574"/>
                    <a:pt x="49457" y="29957"/>
                    <a:pt x="64477" y="34084"/>
                  </a:cubicBezTo>
                  <a:cubicBezTo>
                    <a:pt x="70419" y="36394"/>
                    <a:pt x="76279" y="39118"/>
                    <a:pt x="82385" y="40933"/>
                  </a:cubicBezTo>
                  <a:cubicBezTo>
                    <a:pt x="84944" y="41676"/>
                    <a:pt x="87997" y="40521"/>
                    <a:pt x="90803" y="40273"/>
                  </a:cubicBezTo>
                  <a:close/>
                  <a:moveTo>
                    <a:pt x="53501" y="45307"/>
                  </a:moveTo>
                  <a:cubicBezTo>
                    <a:pt x="51686" y="44482"/>
                    <a:pt x="49787" y="43657"/>
                    <a:pt x="47972" y="42832"/>
                  </a:cubicBezTo>
                  <a:cubicBezTo>
                    <a:pt x="47477" y="42584"/>
                    <a:pt x="47064" y="42089"/>
                    <a:pt x="46568" y="42089"/>
                  </a:cubicBezTo>
                  <a:cubicBezTo>
                    <a:pt x="38234" y="41511"/>
                    <a:pt x="29898" y="40438"/>
                    <a:pt x="21563" y="40686"/>
                  </a:cubicBezTo>
                  <a:cubicBezTo>
                    <a:pt x="19252" y="40686"/>
                    <a:pt x="14878" y="44895"/>
                    <a:pt x="15126" y="46545"/>
                  </a:cubicBezTo>
                  <a:cubicBezTo>
                    <a:pt x="15869" y="51992"/>
                    <a:pt x="19747" y="46958"/>
                    <a:pt x="23296" y="47783"/>
                  </a:cubicBezTo>
                  <a:cubicBezTo>
                    <a:pt x="31136" y="47783"/>
                    <a:pt x="39059" y="47948"/>
                    <a:pt x="46899" y="47618"/>
                  </a:cubicBezTo>
                  <a:cubicBezTo>
                    <a:pt x="49127" y="47536"/>
                    <a:pt x="51355" y="46050"/>
                    <a:pt x="53584" y="45225"/>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75" name="フリーフォーム: 図形 74">
              <a:extLst>
                <a:ext uri="{FF2B5EF4-FFF2-40B4-BE49-F238E27FC236}">
                  <a16:creationId xmlns:a16="http://schemas.microsoft.com/office/drawing/2014/main" id="{F382D8E4-B9F3-F9EB-E8F0-1818E1B5430A}"/>
                </a:ext>
              </a:extLst>
            </p:cNvPr>
            <p:cNvSpPr/>
            <p:nvPr/>
          </p:nvSpPr>
          <p:spPr>
            <a:xfrm>
              <a:off x="7977562" y="673348"/>
              <a:ext cx="74275" cy="69997"/>
            </a:xfrm>
            <a:custGeom>
              <a:avLst/>
              <a:gdLst>
                <a:gd name="connsiteX0" fmla="*/ 74163 w 74275"/>
                <a:gd name="connsiteY0" fmla="*/ 62958 h 69997"/>
                <a:gd name="connsiteX1" fmla="*/ 68634 w 74275"/>
                <a:gd name="connsiteY1" fmla="*/ 69891 h 69997"/>
                <a:gd name="connsiteX2" fmla="*/ 50809 w 74275"/>
                <a:gd name="connsiteY2" fmla="*/ 68653 h 69997"/>
                <a:gd name="connsiteX3" fmla="*/ 31085 w 74275"/>
                <a:gd name="connsiteY3" fmla="*/ 69726 h 69997"/>
                <a:gd name="connsiteX4" fmla="*/ 7812 w 74275"/>
                <a:gd name="connsiteY4" fmla="*/ 67910 h 69997"/>
                <a:gd name="connsiteX5" fmla="*/ 1210 w 74275"/>
                <a:gd name="connsiteY5" fmla="*/ 55036 h 69997"/>
                <a:gd name="connsiteX6" fmla="*/ 54 w 74275"/>
                <a:gd name="connsiteY6" fmla="*/ 21447 h 69997"/>
                <a:gd name="connsiteX7" fmla="*/ 4263 w 74275"/>
                <a:gd name="connsiteY7" fmla="*/ 12287 h 69997"/>
                <a:gd name="connsiteX8" fmla="*/ 6574 w 74275"/>
                <a:gd name="connsiteY8" fmla="*/ 9563 h 69997"/>
                <a:gd name="connsiteX9" fmla="*/ 9545 w 74275"/>
                <a:gd name="connsiteY9" fmla="*/ 733 h 69997"/>
                <a:gd name="connsiteX10" fmla="*/ 24895 w 74275"/>
                <a:gd name="connsiteY10" fmla="*/ 320 h 69997"/>
                <a:gd name="connsiteX11" fmla="*/ 35871 w 74275"/>
                <a:gd name="connsiteY11" fmla="*/ 1476 h 69997"/>
                <a:gd name="connsiteX12" fmla="*/ 60299 w 74275"/>
                <a:gd name="connsiteY12" fmla="*/ 1476 h 69997"/>
                <a:gd name="connsiteX13" fmla="*/ 67149 w 74275"/>
                <a:gd name="connsiteY13" fmla="*/ 1641 h 69997"/>
                <a:gd name="connsiteX14" fmla="*/ 70615 w 74275"/>
                <a:gd name="connsiteY14" fmla="*/ 5519 h 69997"/>
                <a:gd name="connsiteX15" fmla="*/ 71936 w 74275"/>
                <a:gd name="connsiteY15" fmla="*/ 34156 h 69997"/>
                <a:gd name="connsiteX16" fmla="*/ 74163 w 74275"/>
                <a:gd name="connsiteY16" fmla="*/ 62958 h 69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4275" h="69997">
                  <a:moveTo>
                    <a:pt x="74163" y="62958"/>
                  </a:moveTo>
                  <a:cubicBezTo>
                    <a:pt x="74576" y="67415"/>
                    <a:pt x="74081" y="70633"/>
                    <a:pt x="68634" y="69891"/>
                  </a:cubicBezTo>
                  <a:cubicBezTo>
                    <a:pt x="62775" y="69148"/>
                    <a:pt x="56750" y="68653"/>
                    <a:pt x="50809" y="68653"/>
                  </a:cubicBezTo>
                  <a:cubicBezTo>
                    <a:pt x="44206" y="68653"/>
                    <a:pt x="37687" y="69808"/>
                    <a:pt x="31085" y="69726"/>
                  </a:cubicBezTo>
                  <a:cubicBezTo>
                    <a:pt x="23327" y="69560"/>
                    <a:pt x="15569" y="68735"/>
                    <a:pt x="7812" y="67910"/>
                  </a:cubicBezTo>
                  <a:cubicBezTo>
                    <a:pt x="467" y="67085"/>
                    <a:pt x="1705" y="59657"/>
                    <a:pt x="1210" y="55036"/>
                  </a:cubicBezTo>
                  <a:cubicBezTo>
                    <a:pt x="54" y="43895"/>
                    <a:pt x="-111" y="32671"/>
                    <a:pt x="54" y="21447"/>
                  </a:cubicBezTo>
                  <a:cubicBezTo>
                    <a:pt x="54" y="18394"/>
                    <a:pt x="2695" y="15258"/>
                    <a:pt x="4263" y="12287"/>
                  </a:cubicBezTo>
                  <a:cubicBezTo>
                    <a:pt x="4841" y="11296"/>
                    <a:pt x="6161" y="10636"/>
                    <a:pt x="6574" y="9563"/>
                  </a:cubicBezTo>
                  <a:cubicBezTo>
                    <a:pt x="7729" y="6510"/>
                    <a:pt x="8059" y="1063"/>
                    <a:pt x="9545" y="733"/>
                  </a:cubicBezTo>
                  <a:cubicBezTo>
                    <a:pt x="14497" y="-422"/>
                    <a:pt x="19696" y="73"/>
                    <a:pt x="24895" y="320"/>
                  </a:cubicBezTo>
                  <a:cubicBezTo>
                    <a:pt x="28526" y="485"/>
                    <a:pt x="32157" y="1063"/>
                    <a:pt x="35871" y="1476"/>
                  </a:cubicBezTo>
                  <a:cubicBezTo>
                    <a:pt x="44371" y="1888"/>
                    <a:pt x="52377" y="1641"/>
                    <a:pt x="60299" y="1476"/>
                  </a:cubicBezTo>
                  <a:cubicBezTo>
                    <a:pt x="62610" y="1476"/>
                    <a:pt x="65003" y="980"/>
                    <a:pt x="67149" y="1641"/>
                  </a:cubicBezTo>
                  <a:cubicBezTo>
                    <a:pt x="68552" y="2053"/>
                    <a:pt x="70532" y="4034"/>
                    <a:pt x="70615" y="5519"/>
                  </a:cubicBezTo>
                  <a:cubicBezTo>
                    <a:pt x="71275" y="15010"/>
                    <a:pt x="71358" y="24583"/>
                    <a:pt x="71936" y="34156"/>
                  </a:cubicBezTo>
                  <a:cubicBezTo>
                    <a:pt x="72513" y="43729"/>
                    <a:pt x="73421" y="53303"/>
                    <a:pt x="74163" y="62958"/>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76" name="フリーフォーム: 図形 75">
              <a:extLst>
                <a:ext uri="{FF2B5EF4-FFF2-40B4-BE49-F238E27FC236}">
                  <a16:creationId xmlns:a16="http://schemas.microsoft.com/office/drawing/2014/main" id="{086A4BFD-CA97-0FD0-8EDB-7626E93D42FD}"/>
                </a:ext>
              </a:extLst>
            </p:cNvPr>
            <p:cNvSpPr/>
            <p:nvPr/>
          </p:nvSpPr>
          <p:spPr>
            <a:xfrm>
              <a:off x="8014811" y="166768"/>
              <a:ext cx="32623" cy="24034"/>
            </a:xfrm>
            <a:custGeom>
              <a:avLst/>
              <a:gdLst>
                <a:gd name="connsiteX0" fmla="*/ 32623 w 32623"/>
                <a:gd name="connsiteY0" fmla="*/ 10748 h 24034"/>
                <a:gd name="connsiteX1" fmla="*/ 29404 w 32623"/>
                <a:gd name="connsiteY1" fmla="*/ 24034 h 24034"/>
                <a:gd name="connsiteX2" fmla="*/ 9598 w 32623"/>
                <a:gd name="connsiteY2" fmla="*/ 18505 h 24034"/>
                <a:gd name="connsiteX3" fmla="*/ 4729 w 32623"/>
                <a:gd name="connsiteY3" fmla="*/ 16442 h 24034"/>
                <a:gd name="connsiteX4" fmla="*/ 850 w 32623"/>
                <a:gd name="connsiteY4" fmla="*/ 3815 h 24034"/>
                <a:gd name="connsiteX5" fmla="*/ 11991 w 32623"/>
                <a:gd name="connsiteY5" fmla="*/ 1092 h 24034"/>
                <a:gd name="connsiteX6" fmla="*/ 32541 w 32623"/>
                <a:gd name="connsiteY6" fmla="*/ 10748 h 24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23" h="24034">
                  <a:moveTo>
                    <a:pt x="32623" y="10748"/>
                  </a:moveTo>
                  <a:lnTo>
                    <a:pt x="29404" y="24034"/>
                  </a:lnTo>
                  <a:cubicBezTo>
                    <a:pt x="23050" y="21311"/>
                    <a:pt x="16282" y="20073"/>
                    <a:pt x="9598" y="18505"/>
                  </a:cubicBezTo>
                  <a:cubicBezTo>
                    <a:pt x="7865" y="18093"/>
                    <a:pt x="6132" y="17515"/>
                    <a:pt x="4729" y="16442"/>
                  </a:cubicBezTo>
                  <a:cubicBezTo>
                    <a:pt x="850" y="13388"/>
                    <a:pt x="-1296" y="6704"/>
                    <a:pt x="850" y="3815"/>
                  </a:cubicBezTo>
                  <a:cubicBezTo>
                    <a:pt x="3739" y="19"/>
                    <a:pt x="7452" y="-1054"/>
                    <a:pt x="11991" y="1092"/>
                  </a:cubicBezTo>
                  <a:cubicBezTo>
                    <a:pt x="18841" y="4310"/>
                    <a:pt x="25691" y="7612"/>
                    <a:pt x="32541" y="1074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77" name="フリーフォーム: 図形 76">
              <a:extLst>
                <a:ext uri="{FF2B5EF4-FFF2-40B4-BE49-F238E27FC236}">
                  <a16:creationId xmlns:a16="http://schemas.microsoft.com/office/drawing/2014/main" id="{C11AB3D1-DF20-F7B1-210F-6D12C4EEC930}"/>
                </a:ext>
              </a:extLst>
            </p:cNvPr>
            <p:cNvSpPr/>
            <p:nvPr/>
          </p:nvSpPr>
          <p:spPr>
            <a:xfrm>
              <a:off x="7833599" y="305307"/>
              <a:ext cx="196312" cy="318154"/>
            </a:xfrm>
            <a:custGeom>
              <a:avLst/>
              <a:gdLst>
                <a:gd name="connsiteX0" fmla="*/ 193286 w 196312"/>
                <a:gd name="connsiteY0" fmla="*/ 538 h 318154"/>
                <a:gd name="connsiteX1" fmla="*/ 196257 w 196312"/>
                <a:gd name="connsiteY1" fmla="*/ 5572 h 318154"/>
                <a:gd name="connsiteX2" fmla="*/ 188499 w 196312"/>
                <a:gd name="connsiteY2" fmla="*/ 13907 h 318154"/>
                <a:gd name="connsiteX3" fmla="*/ 150619 w 196312"/>
                <a:gd name="connsiteY3" fmla="*/ 23811 h 318154"/>
                <a:gd name="connsiteX4" fmla="*/ 120992 w 196312"/>
                <a:gd name="connsiteY4" fmla="*/ 31733 h 318154"/>
                <a:gd name="connsiteX5" fmla="*/ 101598 w 196312"/>
                <a:gd name="connsiteY5" fmla="*/ 52860 h 318154"/>
                <a:gd name="connsiteX6" fmla="*/ 90705 w 196312"/>
                <a:gd name="connsiteY6" fmla="*/ 70356 h 318154"/>
                <a:gd name="connsiteX7" fmla="*/ 82122 w 196312"/>
                <a:gd name="connsiteY7" fmla="*/ 87026 h 318154"/>
                <a:gd name="connsiteX8" fmla="*/ 74117 w 196312"/>
                <a:gd name="connsiteY8" fmla="*/ 102046 h 318154"/>
                <a:gd name="connsiteX9" fmla="*/ 61655 w 196312"/>
                <a:gd name="connsiteY9" fmla="*/ 128125 h 318154"/>
                <a:gd name="connsiteX10" fmla="*/ 47048 w 196312"/>
                <a:gd name="connsiteY10" fmla="*/ 165014 h 318154"/>
                <a:gd name="connsiteX11" fmla="*/ 37805 w 196312"/>
                <a:gd name="connsiteY11" fmla="*/ 191258 h 318154"/>
                <a:gd name="connsiteX12" fmla="*/ 37805 w 196312"/>
                <a:gd name="connsiteY12" fmla="*/ 195384 h 318154"/>
                <a:gd name="connsiteX13" fmla="*/ 39785 w 196312"/>
                <a:gd name="connsiteY13" fmla="*/ 192578 h 318154"/>
                <a:gd name="connsiteX14" fmla="*/ 61490 w 196312"/>
                <a:gd name="connsiteY14" fmla="*/ 150820 h 318154"/>
                <a:gd name="connsiteX15" fmla="*/ 86496 w 196312"/>
                <a:gd name="connsiteY15" fmla="*/ 104275 h 318154"/>
                <a:gd name="connsiteX16" fmla="*/ 96812 w 196312"/>
                <a:gd name="connsiteY16" fmla="*/ 81002 h 318154"/>
                <a:gd name="connsiteX17" fmla="*/ 105147 w 196312"/>
                <a:gd name="connsiteY17" fmla="*/ 60535 h 318154"/>
                <a:gd name="connsiteX18" fmla="*/ 117361 w 196312"/>
                <a:gd name="connsiteY18" fmla="*/ 58307 h 318154"/>
                <a:gd name="connsiteX19" fmla="*/ 115628 w 196312"/>
                <a:gd name="connsiteY19" fmla="*/ 67632 h 318154"/>
                <a:gd name="connsiteX20" fmla="*/ 104982 w 196312"/>
                <a:gd name="connsiteY20" fmla="*/ 81497 h 318154"/>
                <a:gd name="connsiteX21" fmla="*/ 93098 w 196312"/>
                <a:gd name="connsiteY21" fmla="*/ 104687 h 318154"/>
                <a:gd name="connsiteX22" fmla="*/ 77418 w 196312"/>
                <a:gd name="connsiteY22" fmla="*/ 136130 h 318154"/>
                <a:gd name="connsiteX23" fmla="*/ 48368 w 196312"/>
                <a:gd name="connsiteY23" fmla="*/ 191341 h 318154"/>
                <a:gd name="connsiteX24" fmla="*/ 36732 w 196312"/>
                <a:gd name="connsiteY24" fmla="*/ 218492 h 318154"/>
                <a:gd name="connsiteX25" fmla="*/ 24601 w 196312"/>
                <a:gd name="connsiteY25" fmla="*/ 251503 h 318154"/>
                <a:gd name="connsiteX26" fmla="*/ 15522 w 196312"/>
                <a:gd name="connsiteY26" fmla="*/ 297223 h 318154"/>
                <a:gd name="connsiteX27" fmla="*/ 10159 w 196312"/>
                <a:gd name="connsiteY27" fmla="*/ 315214 h 318154"/>
                <a:gd name="connsiteX28" fmla="*/ 4629 w 196312"/>
                <a:gd name="connsiteY28" fmla="*/ 318020 h 318154"/>
                <a:gd name="connsiteX29" fmla="*/ 7 w 196312"/>
                <a:gd name="connsiteY29" fmla="*/ 310592 h 318154"/>
                <a:gd name="connsiteX30" fmla="*/ 4464 w 196312"/>
                <a:gd name="connsiteY30" fmla="*/ 280965 h 318154"/>
                <a:gd name="connsiteX31" fmla="*/ 28809 w 196312"/>
                <a:gd name="connsiteY31" fmla="*/ 200666 h 318154"/>
                <a:gd name="connsiteX32" fmla="*/ 31945 w 196312"/>
                <a:gd name="connsiteY32" fmla="*/ 187379 h 318154"/>
                <a:gd name="connsiteX33" fmla="*/ 52082 w 196312"/>
                <a:gd name="connsiteY33" fmla="*/ 132086 h 318154"/>
                <a:gd name="connsiteX34" fmla="*/ 67514 w 196312"/>
                <a:gd name="connsiteY34" fmla="*/ 94289 h 318154"/>
                <a:gd name="connsiteX35" fmla="*/ 82287 w 196312"/>
                <a:gd name="connsiteY35" fmla="*/ 66725 h 318154"/>
                <a:gd name="connsiteX36" fmla="*/ 102506 w 196312"/>
                <a:gd name="connsiteY36" fmla="*/ 26204 h 318154"/>
                <a:gd name="connsiteX37" fmla="*/ 120167 w 196312"/>
                <a:gd name="connsiteY37" fmla="*/ 17621 h 318154"/>
                <a:gd name="connsiteX38" fmla="*/ 132794 w 196312"/>
                <a:gd name="connsiteY38" fmla="*/ 15558 h 318154"/>
                <a:gd name="connsiteX39" fmla="*/ 161183 w 196312"/>
                <a:gd name="connsiteY39" fmla="*/ 10441 h 318154"/>
                <a:gd name="connsiteX40" fmla="*/ 185446 w 196312"/>
                <a:gd name="connsiteY40" fmla="*/ 703 h 318154"/>
                <a:gd name="connsiteX41" fmla="*/ 193038 w 196312"/>
                <a:gd name="connsiteY41" fmla="*/ 538 h 318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96312" h="318154">
                  <a:moveTo>
                    <a:pt x="193286" y="538"/>
                  </a:moveTo>
                  <a:cubicBezTo>
                    <a:pt x="194689" y="1033"/>
                    <a:pt x="196670" y="4912"/>
                    <a:pt x="196257" y="5572"/>
                  </a:cubicBezTo>
                  <a:cubicBezTo>
                    <a:pt x="194111" y="8791"/>
                    <a:pt x="191635" y="12917"/>
                    <a:pt x="188499" y="13907"/>
                  </a:cubicBezTo>
                  <a:cubicBezTo>
                    <a:pt x="176038" y="17869"/>
                    <a:pt x="163411" y="21830"/>
                    <a:pt x="150619" y="23811"/>
                  </a:cubicBezTo>
                  <a:cubicBezTo>
                    <a:pt x="140386" y="25379"/>
                    <a:pt x="130400" y="27359"/>
                    <a:pt x="120992" y="31733"/>
                  </a:cubicBezTo>
                  <a:cubicBezTo>
                    <a:pt x="111997" y="35860"/>
                    <a:pt x="106797" y="44360"/>
                    <a:pt x="101598" y="52860"/>
                  </a:cubicBezTo>
                  <a:cubicBezTo>
                    <a:pt x="97967" y="58720"/>
                    <a:pt x="94088" y="64331"/>
                    <a:pt x="90705" y="70356"/>
                  </a:cubicBezTo>
                  <a:cubicBezTo>
                    <a:pt x="87651" y="75720"/>
                    <a:pt x="85010" y="81497"/>
                    <a:pt x="82122" y="87026"/>
                  </a:cubicBezTo>
                  <a:cubicBezTo>
                    <a:pt x="79481" y="92061"/>
                    <a:pt x="76593" y="96930"/>
                    <a:pt x="74117" y="102046"/>
                  </a:cubicBezTo>
                  <a:cubicBezTo>
                    <a:pt x="69825" y="110629"/>
                    <a:pt x="65451" y="119212"/>
                    <a:pt x="61655" y="128125"/>
                  </a:cubicBezTo>
                  <a:cubicBezTo>
                    <a:pt x="56539" y="140256"/>
                    <a:pt x="51752" y="152635"/>
                    <a:pt x="47048" y="165014"/>
                  </a:cubicBezTo>
                  <a:cubicBezTo>
                    <a:pt x="43747" y="173680"/>
                    <a:pt x="40776" y="182510"/>
                    <a:pt x="37805" y="191258"/>
                  </a:cubicBezTo>
                  <a:cubicBezTo>
                    <a:pt x="37392" y="192496"/>
                    <a:pt x="37805" y="193981"/>
                    <a:pt x="37805" y="195384"/>
                  </a:cubicBezTo>
                  <a:cubicBezTo>
                    <a:pt x="38465" y="194477"/>
                    <a:pt x="39290" y="193569"/>
                    <a:pt x="39785" y="192578"/>
                  </a:cubicBezTo>
                  <a:cubicBezTo>
                    <a:pt x="47048" y="178631"/>
                    <a:pt x="54145" y="164684"/>
                    <a:pt x="61490" y="150820"/>
                  </a:cubicBezTo>
                  <a:cubicBezTo>
                    <a:pt x="69743" y="135305"/>
                    <a:pt x="78408" y="119955"/>
                    <a:pt x="86496" y="104275"/>
                  </a:cubicBezTo>
                  <a:cubicBezTo>
                    <a:pt x="90375" y="96765"/>
                    <a:pt x="93511" y="88842"/>
                    <a:pt x="96812" y="81002"/>
                  </a:cubicBezTo>
                  <a:cubicBezTo>
                    <a:pt x="99700" y="74235"/>
                    <a:pt x="102176" y="67302"/>
                    <a:pt x="105147" y="60535"/>
                  </a:cubicBezTo>
                  <a:cubicBezTo>
                    <a:pt x="107623" y="54841"/>
                    <a:pt x="113977" y="53850"/>
                    <a:pt x="117361" y="58307"/>
                  </a:cubicBezTo>
                  <a:cubicBezTo>
                    <a:pt x="120332" y="62186"/>
                    <a:pt x="117361" y="64992"/>
                    <a:pt x="115628" y="67632"/>
                  </a:cubicBezTo>
                  <a:cubicBezTo>
                    <a:pt x="112327" y="72419"/>
                    <a:pt x="107953" y="76463"/>
                    <a:pt x="104982" y="81497"/>
                  </a:cubicBezTo>
                  <a:cubicBezTo>
                    <a:pt x="100608" y="88924"/>
                    <a:pt x="96977" y="96930"/>
                    <a:pt x="93098" y="104687"/>
                  </a:cubicBezTo>
                  <a:cubicBezTo>
                    <a:pt x="87899" y="115168"/>
                    <a:pt x="82782" y="125732"/>
                    <a:pt x="77418" y="136130"/>
                  </a:cubicBezTo>
                  <a:cubicBezTo>
                    <a:pt x="67927" y="154616"/>
                    <a:pt x="59014" y="173597"/>
                    <a:pt x="48368" y="191341"/>
                  </a:cubicBezTo>
                  <a:cubicBezTo>
                    <a:pt x="43169" y="200006"/>
                    <a:pt x="40528" y="209414"/>
                    <a:pt x="36732" y="218492"/>
                  </a:cubicBezTo>
                  <a:cubicBezTo>
                    <a:pt x="32110" y="229220"/>
                    <a:pt x="27984" y="240279"/>
                    <a:pt x="24601" y="251503"/>
                  </a:cubicBezTo>
                  <a:cubicBezTo>
                    <a:pt x="20144" y="266358"/>
                    <a:pt x="16843" y="281543"/>
                    <a:pt x="15522" y="297223"/>
                  </a:cubicBezTo>
                  <a:cubicBezTo>
                    <a:pt x="15027" y="303330"/>
                    <a:pt x="12469" y="309437"/>
                    <a:pt x="10159" y="315214"/>
                  </a:cubicBezTo>
                  <a:cubicBezTo>
                    <a:pt x="9498" y="316782"/>
                    <a:pt x="5454" y="318680"/>
                    <a:pt x="4629" y="318020"/>
                  </a:cubicBezTo>
                  <a:cubicBezTo>
                    <a:pt x="2483" y="316204"/>
                    <a:pt x="-157" y="312985"/>
                    <a:pt x="7" y="310592"/>
                  </a:cubicBezTo>
                  <a:cubicBezTo>
                    <a:pt x="915" y="300606"/>
                    <a:pt x="1823" y="290456"/>
                    <a:pt x="4464" y="280965"/>
                  </a:cubicBezTo>
                  <a:cubicBezTo>
                    <a:pt x="12139" y="254061"/>
                    <a:pt x="20722" y="227405"/>
                    <a:pt x="28809" y="200666"/>
                  </a:cubicBezTo>
                  <a:cubicBezTo>
                    <a:pt x="30047" y="196457"/>
                    <a:pt x="30708" y="192001"/>
                    <a:pt x="31945" y="187379"/>
                  </a:cubicBezTo>
                  <a:cubicBezTo>
                    <a:pt x="38795" y="168728"/>
                    <a:pt x="45233" y="150325"/>
                    <a:pt x="52082" y="132086"/>
                  </a:cubicBezTo>
                  <a:cubicBezTo>
                    <a:pt x="56869" y="119294"/>
                    <a:pt x="61820" y="106668"/>
                    <a:pt x="67514" y="94289"/>
                  </a:cubicBezTo>
                  <a:cubicBezTo>
                    <a:pt x="71889" y="84798"/>
                    <a:pt x="77500" y="76050"/>
                    <a:pt x="82287" y="66725"/>
                  </a:cubicBezTo>
                  <a:cubicBezTo>
                    <a:pt x="89136" y="53273"/>
                    <a:pt x="95739" y="39656"/>
                    <a:pt x="102506" y="26204"/>
                  </a:cubicBezTo>
                  <a:cubicBezTo>
                    <a:pt x="106385" y="18611"/>
                    <a:pt x="111502" y="14980"/>
                    <a:pt x="120167" y="17621"/>
                  </a:cubicBezTo>
                  <a:cubicBezTo>
                    <a:pt x="123881" y="18776"/>
                    <a:pt x="128585" y="16301"/>
                    <a:pt x="132794" y="15558"/>
                  </a:cubicBezTo>
                  <a:cubicBezTo>
                    <a:pt x="142284" y="13907"/>
                    <a:pt x="151940" y="13000"/>
                    <a:pt x="161183" y="10441"/>
                  </a:cubicBezTo>
                  <a:cubicBezTo>
                    <a:pt x="169518" y="8130"/>
                    <a:pt x="177276" y="3757"/>
                    <a:pt x="185446" y="703"/>
                  </a:cubicBezTo>
                  <a:cubicBezTo>
                    <a:pt x="187756" y="-205"/>
                    <a:pt x="190727" y="-205"/>
                    <a:pt x="193038" y="538"/>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78" name="フリーフォーム: 図形 77">
              <a:extLst>
                <a:ext uri="{FF2B5EF4-FFF2-40B4-BE49-F238E27FC236}">
                  <a16:creationId xmlns:a16="http://schemas.microsoft.com/office/drawing/2014/main" id="{1F234091-A510-EC70-3832-5F12D45377CF}"/>
                </a:ext>
              </a:extLst>
            </p:cNvPr>
            <p:cNvSpPr/>
            <p:nvPr/>
          </p:nvSpPr>
          <p:spPr>
            <a:xfrm>
              <a:off x="7915226" y="1031315"/>
              <a:ext cx="82692" cy="34922"/>
            </a:xfrm>
            <a:custGeom>
              <a:avLst/>
              <a:gdLst>
                <a:gd name="connsiteX0" fmla="*/ 82527 w 82692"/>
                <a:gd name="connsiteY0" fmla="*/ 21647 h 34922"/>
                <a:gd name="connsiteX1" fmla="*/ 82692 w 82692"/>
                <a:gd name="connsiteY1" fmla="*/ 30890 h 34922"/>
                <a:gd name="connsiteX2" fmla="*/ 73862 w 82692"/>
                <a:gd name="connsiteY2" fmla="*/ 31138 h 34922"/>
                <a:gd name="connsiteX3" fmla="*/ 65774 w 82692"/>
                <a:gd name="connsiteY3" fmla="*/ 30065 h 34922"/>
                <a:gd name="connsiteX4" fmla="*/ 39530 w 82692"/>
                <a:gd name="connsiteY4" fmla="*/ 33119 h 34922"/>
                <a:gd name="connsiteX5" fmla="*/ 14855 w 82692"/>
                <a:gd name="connsiteY5" fmla="*/ 23876 h 34922"/>
                <a:gd name="connsiteX6" fmla="*/ 1238 w 82692"/>
                <a:gd name="connsiteY6" fmla="*/ 5142 h 34922"/>
                <a:gd name="connsiteX7" fmla="*/ 0 w 82692"/>
                <a:gd name="connsiteY7" fmla="*/ 108 h 34922"/>
                <a:gd name="connsiteX8" fmla="*/ 4787 w 82692"/>
                <a:gd name="connsiteY8" fmla="*/ 273 h 34922"/>
                <a:gd name="connsiteX9" fmla="*/ 44317 w 82692"/>
                <a:gd name="connsiteY9" fmla="*/ 13477 h 34922"/>
                <a:gd name="connsiteX10" fmla="*/ 70808 w 82692"/>
                <a:gd name="connsiteY10" fmla="*/ 18924 h 34922"/>
                <a:gd name="connsiteX11" fmla="*/ 78978 w 82692"/>
                <a:gd name="connsiteY11" fmla="*/ 21400 h 34922"/>
                <a:gd name="connsiteX12" fmla="*/ 82527 w 82692"/>
                <a:gd name="connsiteY12" fmla="*/ 21730 h 349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692" h="34922">
                  <a:moveTo>
                    <a:pt x="82527" y="21647"/>
                  </a:moveTo>
                  <a:lnTo>
                    <a:pt x="82692" y="30890"/>
                  </a:lnTo>
                  <a:cubicBezTo>
                    <a:pt x="79721" y="30973"/>
                    <a:pt x="76833" y="31055"/>
                    <a:pt x="73862" y="31138"/>
                  </a:cubicBezTo>
                  <a:cubicBezTo>
                    <a:pt x="71138" y="31138"/>
                    <a:pt x="68415" y="29900"/>
                    <a:pt x="65774" y="30065"/>
                  </a:cubicBezTo>
                  <a:cubicBezTo>
                    <a:pt x="57026" y="30808"/>
                    <a:pt x="48031" y="30973"/>
                    <a:pt x="39530" y="33119"/>
                  </a:cubicBezTo>
                  <a:cubicBezTo>
                    <a:pt x="25914" y="36502"/>
                    <a:pt x="23355" y="36007"/>
                    <a:pt x="14855" y="23876"/>
                  </a:cubicBezTo>
                  <a:cubicBezTo>
                    <a:pt x="10398" y="17521"/>
                    <a:pt x="5612" y="11497"/>
                    <a:pt x="1238" y="5142"/>
                  </a:cubicBezTo>
                  <a:cubicBezTo>
                    <a:pt x="330" y="3904"/>
                    <a:pt x="413" y="1841"/>
                    <a:pt x="0" y="108"/>
                  </a:cubicBezTo>
                  <a:cubicBezTo>
                    <a:pt x="1568" y="108"/>
                    <a:pt x="3301" y="-222"/>
                    <a:pt x="4787" y="273"/>
                  </a:cubicBezTo>
                  <a:cubicBezTo>
                    <a:pt x="17991" y="4647"/>
                    <a:pt x="31030" y="9598"/>
                    <a:pt x="44317" y="13477"/>
                  </a:cubicBezTo>
                  <a:cubicBezTo>
                    <a:pt x="52982" y="16036"/>
                    <a:pt x="61978" y="17026"/>
                    <a:pt x="70808" y="18924"/>
                  </a:cubicBezTo>
                  <a:cubicBezTo>
                    <a:pt x="73531" y="19502"/>
                    <a:pt x="76172" y="20987"/>
                    <a:pt x="78978" y="21400"/>
                  </a:cubicBezTo>
                  <a:cubicBezTo>
                    <a:pt x="80051" y="21565"/>
                    <a:pt x="81289" y="21730"/>
                    <a:pt x="82527" y="2173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79" name="フリーフォーム: 図形 78">
              <a:extLst>
                <a:ext uri="{FF2B5EF4-FFF2-40B4-BE49-F238E27FC236}">
                  <a16:creationId xmlns:a16="http://schemas.microsoft.com/office/drawing/2014/main" id="{4E576E41-C06D-11EE-04FD-CA651C83EB3D}"/>
                </a:ext>
              </a:extLst>
            </p:cNvPr>
            <p:cNvSpPr/>
            <p:nvPr/>
          </p:nvSpPr>
          <p:spPr>
            <a:xfrm>
              <a:off x="7909970" y="555732"/>
              <a:ext cx="43548" cy="114268"/>
            </a:xfrm>
            <a:custGeom>
              <a:avLst/>
              <a:gdLst>
                <a:gd name="connsiteX0" fmla="*/ 42889 w 43548"/>
                <a:gd name="connsiteY0" fmla="*/ 74527 h 114268"/>
                <a:gd name="connsiteX1" fmla="*/ 43549 w 43548"/>
                <a:gd name="connsiteY1" fmla="*/ 80634 h 114268"/>
                <a:gd name="connsiteX2" fmla="*/ 35956 w 43548"/>
                <a:gd name="connsiteY2" fmla="*/ 95488 h 114268"/>
                <a:gd name="connsiteX3" fmla="*/ 37194 w 43548"/>
                <a:gd name="connsiteY3" fmla="*/ 109518 h 114268"/>
                <a:gd name="connsiteX4" fmla="*/ 28034 w 43548"/>
                <a:gd name="connsiteY4" fmla="*/ 114057 h 114268"/>
                <a:gd name="connsiteX5" fmla="*/ 19864 w 43548"/>
                <a:gd name="connsiteY5" fmla="*/ 111499 h 114268"/>
                <a:gd name="connsiteX6" fmla="*/ 10290 w 43548"/>
                <a:gd name="connsiteY6" fmla="*/ 96891 h 114268"/>
                <a:gd name="connsiteX7" fmla="*/ 6907 w 43548"/>
                <a:gd name="connsiteY7" fmla="*/ 72958 h 114268"/>
                <a:gd name="connsiteX8" fmla="*/ 3606 w 43548"/>
                <a:gd name="connsiteY8" fmla="*/ 53977 h 114268"/>
                <a:gd name="connsiteX9" fmla="*/ 57 w 43548"/>
                <a:gd name="connsiteY9" fmla="*/ 7102 h 114268"/>
                <a:gd name="connsiteX10" fmla="*/ 5834 w 43548"/>
                <a:gd name="connsiteY10" fmla="*/ 995 h 114268"/>
                <a:gd name="connsiteX11" fmla="*/ 27044 w 43548"/>
                <a:gd name="connsiteY11" fmla="*/ 5 h 114268"/>
                <a:gd name="connsiteX12" fmla="*/ 29271 w 43548"/>
                <a:gd name="connsiteY12" fmla="*/ 5 h 114268"/>
                <a:gd name="connsiteX13" fmla="*/ 29271 w 43548"/>
                <a:gd name="connsiteY13" fmla="*/ 10485 h 114268"/>
                <a:gd name="connsiteX14" fmla="*/ 23330 w 43548"/>
                <a:gd name="connsiteY14" fmla="*/ 11888 h 114268"/>
                <a:gd name="connsiteX15" fmla="*/ 20771 w 43548"/>
                <a:gd name="connsiteY15" fmla="*/ 20966 h 114268"/>
                <a:gd name="connsiteX16" fmla="*/ 21762 w 43548"/>
                <a:gd name="connsiteY16" fmla="*/ 33511 h 114268"/>
                <a:gd name="connsiteX17" fmla="*/ 24155 w 43548"/>
                <a:gd name="connsiteY17" fmla="*/ 67842 h 114268"/>
                <a:gd name="connsiteX18" fmla="*/ 36616 w 43548"/>
                <a:gd name="connsiteY18" fmla="*/ 75847 h 114268"/>
                <a:gd name="connsiteX19" fmla="*/ 42889 w 43548"/>
                <a:gd name="connsiteY19" fmla="*/ 74609 h 114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3548" h="114268">
                  <a:moveTo>
                    <a:pt x="42889" y="74527"/>
                  </a:moveTo>
                  <a:lnTo>
                    <a:pt x="43549" y="80634"/>
                  </a:lnTo>
                  <a:cubicBezTo>
                    <a:pt x="38432" y="81789"/>
                    <a:pt x="34306" y="89134"/>
                    <a:pt x="35956" y="95488"/>
                  </a:cubicBezTo>
                  <a:cubicBezTo>
                    <a:pt x="37194" y="100027"/>
                    <a:pt x="39670" y="104154"/>
                    <a:pt x="37194" y="109518"/>
                  </a:cubicBezTo>
                  <a:cubicBezTo>
                    <a:pt x="34966" y="114305"/>
                    <a:pt x="31830" y="114635"/>
                    <a:pt x="28034" y="114057"/>
                  </a:cubicBezTo>
                  <a:cubicBezTo>
                    <a:pt x="25310" y="113644"/>
                    <a:pt x="22587" y="112406"/>
                    <a:pt x="19864" y="111499"/>
                  </a:cubicBezTo>
                  <a:cubicBezTo>
                    <a:pt x="13014" y="109270"/>
                    <a:pt x="11363" y="106464"/>
                    <a:pt x="10290" y="96891"/>
                  </a:cubicBezTo>
                  <a:cubicBezTo>
                    <a:pt x="9383" y="88886"/>
                    <a:pt x="8145" y="80881"/>
                    <a:pt x="6907" y="72958"/>
                  </a:cubicBezTo>
                  <a:cubicBezTo>
                    <a:pt x="5917" y="66604"/>
                    <a:pt x="4183" y="60332"/>
                    <a:pt x="3606" y="53977"/>
                  </a:cubicBezTo>
                  <a:cubicBezTo>
                    <a:pt x="2203" y="38380"/>
                    <a:pt x="1295" y="22699"/>
                    <a:pt x="57" y="7102"/>
                  </a:cubicBezTo>
                  <a:cubicBezTo>
                    <a:pt x="-356" y="1985"/>
                    <a:pt x="1460" y="912"/>
                    <a:pt x="5834" y="995"/>
                  </a:cubicBezTo>
                  <a:cubicBezTo>
                    <a:pt x="12931" y="995"/>
                    <a:pt x="20028" y="-78"/>
                    <a:pt x="27044" y="5"/>
                  </a:cubicBezTo>
                  <a:cubicBezTo>
                    <a:pt x="27786" y="5"/>
                    <a:pt x="28529" y="5"/>
                    <a:pt x="29271" y="5"/>
                  </a:cubicBezTo>
                  <a:lnTo>
                    <a:pt x="29271" y="10485"/>
                  </a:lnTo>
                  <a:cubicBezTo>
                    <a:pt x="27044" y="10485"/>
                    <a:pt x="24898" y="10898"/>
                    <a:pt x="23330" y="11888"/>
                  </a:cubicBezTo>
                  <a:cubicBezTo>
                    <a:pt x="21432" y="13044"/>
                    <a:pt x="20937" y="17748"/>
                    <a:pt x="20771" y="20966"/>
                  </a:cubicBezTo>
                  <a:cubicBezTo>
                    <a:pt x="20606" y="24928"/>
                    <a:pt x="21432" y="28889"/>
                    <a:pt x="21762" y="33511"/>
                  </a:cubicBezTo>
                  <a:cubicBezTo>
                    <a:pt x="22505" y="45394"/>
                    <a:pt x="23082" y="56618"/>
                    <a:pt x="24155" y="67842"/>
                  </a:cubicBezTo>
                  <a:cubicBezTo>
                    <a:pt x="24733" y="73866"/>
                    <a:pt x="31005" y="77085"/>
                    <a:pt x="36616" y="75847"/>
                  </a:cubicBezTo>
                  <a:cubicBezTo>
                    <a:pt x="38680" y="75434"/>
                    <a:pt x="40825" y="74939"/>
                    <a:pt x="42889" y="74609"/>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80" name="フリーフォーム: 図形 79">
              <a:extLst>
                <a:ext uri="{FF2B5EF4-FFF2-40B4-BE49-F238E27FC236}">
                  <a16:creationId xmlns:a16="http://schemas.microsoft.com/office/drawing/2014/main" id="{03FCADF9-7F97-BAB2-E172-EEF788929FD5}"/>
                </a:ext>
              </a:extLst>
            </p:cNvPr>
            <p:cNvSpPr/>
            <p:nvPr/>
          </p:nvSpPr>
          <p:spPr>
            <a:xfrm>
              <a:off x="7873495" y="1079887"/>
              <a:ext cx="79693" cy="32082"/>
            </a:xfrm>
            <a:custGeom>
              <a:avLst/>
              <a:gdLst>
                <a:gd name="connsiteX0" fmla="*/ 79694 w 79693"/>
                <a:gd name="connsiteY0" fmla="*/ 9057 h 32082"/>
                <a:gd name="connsiteX1" fmla="*/ 79694 w 79693"/>
                <a:gd name="connsiteY1" fmla="*/ 17558 h 32082"/>
                <a:gd name="connsiteX2" fmla="*/ 73339 w 79693"/>
                <a:gd name="connsiteY2" fmla="*/ 17145 h 32082"/>
                <a:gd name="connsiteX3" fmla="*/ 46188 w 79693"/>
                <a:gd name="connsiteY3" fmla="*/ 18713 h 32082"/>
                <a:gd name="connsiteX4" fmla="*/ 16066 w 79693"/>
                <a:gd name="connsiteY4" fmla="*/ 25150 h 32082"/>
                <a:gd name="connsiteX5" fmla="*/ 3687 w 79693"/>
                <a:gd name="connsiteY5" fmla="*/ 31505 h 32082"/>
                <a:gd name="connsiteX6" fmla="*/ 220 w 79693"/>
                <a:gd name="connsiteY6" fmla="*/ 32082 h 32082"/>
                <a:gd name="connsiteX7" fmla="*/ 220 w 79693"/>
                <a:gd name="connsiteY7" fmla="*/ 27956 h 32082"/>
                <a:gd name="connsiteX8" fmla="*/ 35377 w 79693"/>
                <a:gd name="connsiteY8" fmla="*/ 227 h 32082"/>
                <a:gd name="connsiteX9" fmla="*/ 61785 w 79693"/>
                <a:gd name="connsiteY9" fmla="*/ 392 h 32082"/>
                <a:gd name="connsiteX10" fmla="*/ 70203 w 79693"/>
                <a:gd name="connsiteY10" fmla="*/ 5096 h 32082"/>
                <a:gd name="connsiteX11" fmla="*/ 76805 w 79693"/>
                <a:gd name="connsiteY11" fmla="*/ 8727 h 32082"/>
                <a:gd name="connsiteX12" fmla="*/ 79694 w 79693"/>
                <a:gd name="connsiteY12" fmla="*/ 9140 h 320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9693" h="32082">
                  <a:moveTo>
                    <a:pt x="79694" y="9057"/>
                  </a:moveTo>
                  <a:lnTo>
                    <a:pt x="79694" y="17558"/>
                  </a:lnTo>
                  <a:cubicBezTo>
                    <a:pt x="77548" y="17558"/>
                    <a:pt x="75403" y="17393"/>
                    <a:pt x="73339" y="17145"/>
                  </a:cubicBezTo>
                  <a:cubicBezTo>
                    <a:pt x="64014" y="15990"/>
                    <a:pt x="55183" y="16650"/>
                    <a:pt x="46188" y="18713"/>
                  </a:cubicBezTo>
                  <a:cubicBezTo>
                    <a:pt x="36202" y="21024"/>
                    <a:pt x="25969" y="22509"/>
                    <a:pt x="16066" y="25150"/>
                  </a:cubicBezTo>
                  <a:cubicBezTo>
                    <a:pt x="11691" y="26305"/>
                    <a:pt x="7813" y="29441"/>
                    <a:pt x="3687" y="31505"/>
                  </a:cubicBezTo>
                  <a:cubicBezTo>
                    <a:pt x="2696" y="32000"/>
                    <a:pt x="1376" y="31917"/>
                    <a:pt x="220" y="32082"/>
                  </a:cubicBezTo>
                  <a:cubicBezTo>
                    <a:pt x="220" y="30679"/>
                    <a:pt x="-275" y="29029"/>
                    <a:pt x="220" y="27956"/>
                  </a:cubicBezTo>
                  <a:cubicBezTo>
                    <a:pt x="8308" y="13266"/>
                    <a:pt x="17881" y="722"/>
                    <a:pt x="35377" y="227"/>
                  </a:cubicBezTo>
                  <a:cubicBezTo>
                    <a:pt x="44207" y="-21"/>
                    <a:pt x="53038" y="-186"/>
                    <a:pt x="61785" y="392"/>
                  </a:cubicBezTo>
                  <a:cubicBezTo>
                    <a:pt x="64674" y="557"/>
                    <a:pt x="67397" y="3446"/>
                    <a:pt x="70203" y="5096"/>
                  </a:cubicBezTo>
                  <a:cubicBezTo>
                    <a:pt x="72349" y="6334"/>
                    <a:pt x="74494" y="8149"/>
                    <a:pt x="76805" y="8727"/>
                  </a:cubicBezTo>
                  <a:cubicBezTo>
                    <a:pt x="77878" y="8975"/>
                    <a:pt x="78786" y="9140"/>
                    <a:pt x="79694" y="9140"/>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81" name="フリーフォーム: 図形 80">
              <a:extLst>
                <a:ext uri="{FF2B5EF4-FFF2-40B4-BE49-F238E27FC236}">
                  <a16:creationId xmlns:a16="http://schemas.microsoft.com/office/drawing/2014/main" id="{09DBDC6F-8BA1-5402-D1B1-E5B4C7CE0287}"/>
                </a:ext>
              </a:extLst>
            </p:cNvPr>
            <p:cNvSpPr/>
            <p:nvPr/>
          </p:nvSpPr>
          <p:spPr>
            <a:xfrm>
              <a:off x="7831350" y="1189927"/>
              <a:ext cx="121450" cy="230446"/>
            </a:xfrm>
            <a:custGeom>
              <a:avLst/>
              <a:gdLst>
                <a:gd name="connsiteX0" fmla="*/ 114658 w 121450"/>
                <a:gd name="connsiteY0" fmla="*/ 77689 h 230446"/>
                <a:gd name="connsiteX1" fmla="*/ 119693 w 121450"/>
                <a:gd name="connsiteY1" fmla="*/ 93286 h 230446"/>
                <a:gd name="connsiteX2" fmla="*/ 93779 w 121450"/>
                <a:gd name="connsiteY2" fmla="*/ 122748 h 230446"/>
                <a:gd name="connsiteX3" fmla="*/ 80162 w 121450"/>
                <a:gd name="connsiteY3" fmla="*/ 127452 h 230446"/>
                <a:gd name="connsiteX4" fmla="*/ 74468 w 121450"/>
                <a:gd name="connsiteY4" fmla="*/ 136530 h 230446"/>
                <a:gd name="connsiteX5" fmla="*/ 85279 w 121450"/>
                <a:gd name="connsiteY5" fmla="*/ 143380 h 230446"/>
                <a:gd name="connsiteX6" fmla="*/ 97245 w 121450"/>
                <a:gd name="connsiteY6" fmla="*/ 140409 h 230446"/>
                <a:gd name="connsiteX7" fmla="*/ 105498 w 121450"/>
                <a:gd name="connsiteY7" fmla="*/ 142472 h 230446"/>
                <a:gd name="connsiteX8" fmla="*/ 108304 w 121450"/>
                <a:gd name="connsiteY8" fmla="*/ 152706 h 230446"/>
                <a:gd name="connsiteX9" fmla="*/ 97328 w 121450"/>
                <a:gd name="connsiteY9" fmla="*/ 159555 h 230446"/>
                <a:gd name="connsiteX10" fmla="*/ 84784 w 121450"/>
                <a:gd name="connsiteY10" fmla="*/ 172017 h 230446"/>
                <a:gd name="connsiteX11" fmla="*/ 92459 w 121450"/>
                <a:gd name="connsiteY11" fmla="*/ 187862 h 230446"/>
                <a:gd name="connsiteX12" fmla="*/ 101537 w 121450"/>
                <a:gd name="connsiteY12" fmla="*/ 200984 h 230446"/>
                <a:gd name="connsiteX13" fmla="*/ 97658 w 121450"/>
                <a:gd name="connsiteY13" fmla="*/ 217737 h 230446"/>
                <a:gd name="connsiteX14" fmla="*/ 66546 w 121450"/>
                <a:gd name="connsiteY14" fmla="*/ 230446 h 230446"/>
                <a:gd name="connsiteX15" fmla="*/ 38899 w 121450"/>
                <a:gd name="connsiteY15" fmla="*/ 218975 h 230446"/>
                <a:gd name="connsiteX16" fmla="*/ 16121 w 121450"/>
                <a:gd name="connsiteY16" fmla="*/ 188853 h 230446"/>
                <a:gd name="connsiteX17" fmla="*/ 4732 w 121450"/>
                <a:gd name="connsiteY17" fmla="*/ 152953 h 230446"/>
                <a:gd name="connsiteX18" fmla="*/ 1101 w 121450"/>
                <a:gd name="connsiteY18" fmla="*/ 128443 h 230446"/>
                <a:gd name="connsiteX19" fmla="*/ 2504 w 121450"/>
                <a:gd name="connsiteY19" fmla="*/ 102694 h 230446"/>
                <a:gd name="connsiteX20" fmla="*/ 11747 w 121450"/>
                <a:gd name="connsiteY20" fmla="*/ 78431 h 230446"/>
                <a:gd name="connsiteX21" fmla="*/ 25282 w 121450"/>
                <a:gd name="connsiteY21" fmla="*/ 57304 h 230446"/>
                <a:gd name="connsiteX22" fmla="*/ 54001 w 121450"/>
                <a:gd name="connsiteY22" fmla="*/ 40386 h 230446"/>
                <a:gd name="connsiteX23" fmla="*/ 61594 w 121450"/>
                <a:gd name="connsiteY23" fmla="*/ 32464 h 230446"/>
                <a:gd name="connsiteX24" fmla="*/ 86352 w 121450"/>
                <a:gd name="connsiteY24" fmla="*/ 1929 h 230446"/>
                <a:gd name="connsiteX25" fmla="*/ 98236 w 121450"/>
                <a:gd name="connsiteY25" fmla="*/ 113 h 230446"/>
                <a:gd name="connsiteX26" fmla="*/ 106901 w 121450"/>
                <a:gd name="connsiteY26" fmla="*/ 4817 h 230446"/>
                <a:gd name="connsiteX27" fmla="*/ 108056 w 121450"/>
                <a:gd name="connsiteY27" fmla="*/ 21240 h 230446"/>
                <a:gd name="connsiteX28" fmla="*/ 74633 w 121450"/>
                <a:gd name="connsiteY28" fmla="*/ 66382 h 230446"/>
                <a:gd name="connsiteX29" fmla="*/ 68856 w 121450"/>
                <a:gd name="connsiteY29" fmla="*/ 75543 h 230446"/>
                <a:gd name="connsiteX30" fmla="*/ 73478 w 121450"/>
                <a:gd name="connsiteY30" fmla="*/ 81732 h 230446"/>
                <a:gd name="connsiteX31" fmla="*/ 81070 w 121450"/>
                <a:gd name="connsiteY31" fmla="*/ 80660 h 230446"/>
                <a:gd name="connsiteX32" fmla="*/ 88168 w 121450"/>
                <a:gd name="connsiteY32" fmla="*/ 76781 h 230446"/>
                <a:gd name="connsiteX33" fmla="*/ 114906 w 121450"/>
                <a:gd name="connsiteY33" fmla="*/ 77606 h 2304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21450" h="230446">
                  <a:moveTo>
                    <a:pt x="114658" y="77689"/>
                  </a:moveTo>
                  <a:cubicBezTo>
                    <a:pt x="121508" y="82393"/>
                    <a:pt x="123159" y="84538"/>
                    <a:pt x="119693" y="93286"/>
                  </a:cubicBezTo>
                  <a:cubicBezTo>
                    <a:pt x="114494" y="106325"/>
                    <a:pt x="106901" y="117714"/>
                    <a:pt x="93779" y="122748"/>
                  </a:cubicBezTo>
                  <a:cubicBezTo>
                    <a:pt x="89323" y="124481"/>
                    <a:pt x="84454" y="125307"/>
                    <a:pt x="80162" y="127452"/>
                  </a:cubicBezTo>
                  <a:cubicBezTo>
                    <a:pt x="76861" y="129020"/>
                    <a:pt x="72817" y="131909"/>
                    <a:pt x="74468" y="136530"/>
                  </a:cubicBezTo>
                  <a:cubicBezTo>
                    <a:pt x="76118" y="141152"/>
                    <a:pt x="79750" y="144700"/>
                    <a:pt x="85279" y="143380"/>
                  </a:cubicBezTo>
                  <a:cubicBezTo>
                    <a:pt x="89240" y="142472"/>
                    <a:pt x="93202" y="140739"/>
                    <a:pt x="97245" y="140409"/>
                  </a:cubicBezTo>
                  <a:cubicBezTo>
                    <a:pt x="99969" y="140161"/>
                    <a:pt x="103930" y="140574"/>
                    <a:pt x="105498" y="142472"/>
                  </a:cubicBezTo>
                  <a:cubicBezTo>
                    <a:pt x="107479" y="144948"/>
                    <a:pt x="108634" y="149322"/>
                    <a:pt x="108304" y="152706"/>
                  </a:cubicBezTo>
                  <a:cubicBezTo>
                    <a:pt x="107891" y="157657"/>
                    <a:pt x="102115" y="160628"/>
                    <a:pt x="97328" y="159555"/>
                  </a:cubicBezTo>
                  <a:cubicBezTo>
                    <a:pt x="90478" y="157987"/>
                    <a:pt x="83464" y="164507"/>
                    <a:pt x="84784" y="172017"/>
                  </a:cubicBezTo>
                  <a:cubicBezTo>
                    <a:pt x="85774" y="177876"/>
                    <a:pt x="87259" y="183653"/>
                    <a:pt x="92459" y="187862"/>
                  </a:cubicBezTo>
                  <a:cubicBezTo>
                    <a:pt x="96338" y="190998"/>
                    <a:pt x="99474" y="196032"/>
                    <a:pt x="101537" y="200984"/>
                  </a:cubicBezTo>
                  <a:cubicBezTo>
                    <a:pt x="104590" y="208329"/>
                    <a:pt x="103518" y="213858"/>
                    <a:pt x="97658" y="217737"/>
                  </a:cubicBezTo>
                  <a:cubicBezTo>
                    <a:pt x="88085" y="224009"/>
                    <a:pt x="78429" y="230446"/>
                    <a:pt x="66546" y="230446"/>
                  </a:cubicBezTo>
                  <a:cubicBezTo>
                    <a:pt x="55982" y="230446"/>
                    <a:pt x="47317" y="225742"/>
                    <a:pt x="38899" y="218975"/>
                  </a:cubicBezTo>
                  <a:cubicBezTo>
                    <a:pt x="28831" y="210887"/>
                    <a:pt x="22806" y="199664"/>
                    <a:pt x="16121" y="188853"/>
                  </a:cubicBezTo>
                  <a:cubicBezTo>
                    <a:pt x="8859" y="177464"/>
                    <a:pt x="6878" y="165167"/>
                    <a:pt x="4732" y="152953"/>
                  </a:cubicBezTo>
                  <a:cubicBezTo>
                    <a:pt x="3330" y="144866"/>
                    <a:pt x="2917" y="136448"/>
                    <a:pt x="1101" y="128443"/>
                  </a:cubicBezTo>
                  <a:cubicBezTo>
                    <a:pt x="-879" y="119530"/>
                    <a:pt x="-54" y="111029"/>
                    <a:pt x="2504" y="102694"/>
                  </a:cubicBezTo>
                  <a:cubicBezTo>
                    <a:pt x="4980" y="94359"/>
                    <a:pt x="4815" y="84043"/>
                    <a:pt x="11747" y="78431"/>
                  </a:cubicBezTo>
                  <a:cubicBezTo>
                    <a:pt x="18679" y="72737"/>
                    <a:pt x="21403" y="64897"/>
                    <a:pt x="25282" y="57304"/>
                  </a:cubicBezTo>
                  <a:cubicBezTo>
                    <a:pt x="31472" y="45338"/>
                    <a:pt x="41870" y="40799"/>
                    <a:pt x="54001" y="40386"/>
                  </a:cubicBezTo>
                  <a:cubicBezTo>
                    <a:pt x="58953" y="40221"/>
                    <a:pt x="61098" y="36342"/>
                    <a:pt x="61594" y="32464"/>
                  </a:cubicBezTo>
                  <a:cubicBezTo>
                    <a:pt x="63657" y="16206"/>
                    <a:pt x="73230" y="7293"/>
                    <a:pt x="86352" y="1929"/>
                  </a:cubicBezTo>
                  <a:cubicBezTo>
                    <a:pt x="90066" y="443"/>
                    <a:pt x="94357" y="-300"/>
                    <a:pt x="98236" y="113"/>
                  </a:cubicBezTo>
                  <a:cubicBezTo>
                    <a:pt x="101372" y="443"/>
                    <a:pt x="106076" y="2424"/>
                    <a:pt x="106901" y="4817"/>
                  </a:cubicBezTo>
                  <a:cubicBezTo>
                    <a:pt x="108552" y="9851"/>
                    <a:pt x="109459" y="16288"/>
                    <a:pt x="108056" y="21240"/>
                  </a:cubicBezTo>
                  <a:cubicBezTo>
                    <a:pt x="102279" y="40799"/>
                    <a:pt x="91964" y="56727"/>
                    <a:pt x="74633" y="66382"/>
                  </a:cubicBezTo>
                  <a:cubicBezTo>
                    <a:pt x="71332" y="68198"/>
                    <a:pt x="67783" y="70756"/>
                    <a:pt x="68856" y="75543"/>
                  </a:cubicBezTo>
                  <a:cubicBezTo>
                    <a:pt x="69434" y="77936"/>
                    <a:pt x="71497" y="80990"/>
                    <a:pt x="73478" y="81732"/>
                  </a:cubicBezTo>
                  <a:cubicBezTo>
                    <a:pt x="75623" y="82640"/>
                    <a:pt x="78594" y="81485"/>
                    <a:pt x="81070" y="80660"/>
                  </a:cubicBezTo>
                  <a:cubicBezTo>
                    <a:pt x="83546" y="79752"/>
                    <a:pt x="85939" y="78349"/>
                    <a:pt x="88168" y="76781"/>
                  </a:cubicBezTo>
                  <a:cubicBezTo>
                    <a:pt x="97328" y="70013"/>
                    <a:pt x="106323" y="71747"/>
                    <a:pt x="114906" y="77606"/>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82" name="フリーフォーム: 図形 81">
              <a:extLst>
                <a:ext uri="{FF2B5EF4-FFF2-40B4-BE49-F238E27FC236}">
                  <a16:creationId xmlns:a16="http://schemas.microsoft.com/office/drawing/2014/main" id="{F026F5B6-96F4-AF3A-4029-D229379C444B}"/>
                </a:ext>
              </a:extLst>
            </p:cNvPr>
            <p:cNvSpPr/>
            <p:nvPr/>
          </p:nvSpPr>
          <p:spPr>
            <a:xfrm>
              <a:off x="7845656" y="722111"/>
              <a:ext cx="86158" cy="102336"/>
            </a:xfrm>
            <a:custGeom>
              <a:avLst/>
              <a:gdLst>
                <a:gd name="connsiteX0" fmla="*/ 85993 w 86158"/>
                <a:gd name="connsiteY0" fmla="*/ 96474 h 102336"/>
                <a:gd name="connsiteX1" fmla="*/ 79804 w 86158"/>
                <a:gd name="connsiteY1" fmla="*/ 101756 h 102336"/>
                <a:gd name="connsiteX2" fmla="*/ 47948 w 86158"/>
                <a:gd name="connsiteY2" fmla="*/ 81949 h 102336"/>
                <a:gd name="connsiteX3" fmla="*/ 46710 w 86158"/>
                <a:gd name="connsiteY3" fmla="*/ 79474 h 102336"/>
                <a:gd name="connsiteX4" fmla="*/ 14525 w 86158"/>
                <a:gd name="connsiteY4" fmla="*/ 40356 h 102336"/>
                <a:gd name="connsiteX5" fmla="*/ 0 w 86158"/>
                <a:gd name="connsiteY5" fmla="*/ 2393 h 102336"/>
                <a:gd name="connsiteX6" fmla="*/ 8995 w 86158"/>
                <a:gd name="connsiteY6" fmla="*/ 0 h 102336"/>
                <a:gd name="connsiteX7" fmla="*/ 12379 w 86158"/>
                <a:gd name="connsiteY7" fmla="*/ 7180 h 102336"/>
                <a:gd name="connsiteX8" fmla="*/ 18734 w 86158"/>
                <a:gd name="connsiteY8" fmla="*/ 14195 h 102336"/>
                <a:gd name="connsiteX9" fmla="*/ 57026 w 86158"/>
                <a:gd name="connsiteY9" fmla="*/ 60740 h 102336"/>
                <a:gd name="connsiteX10" fmla="*/ 62803 w 86158"/>
                <a:gd name="connsiteY10" fmla="*/ 63051 h 102336"/>
                <a:gd name="connsiteX11" fmla="*/ 68002 w 86158"/>
                <a:gd name="connsiteY11" fmla="*/ 50342 h 102336"/>
                <a:gd name="connsiteX12" fmla="*/ 80216 w 86158"/>
                <a:gd name="connsiteY12" fmla="*/ 47040 h 102336"/>
                <a:gd name="connsiteX13" fmla="*/ 81537 w 86158"/>
                <a:gd name="connsiteY13" fmla="*/ 56366 h 102336"/>
                <a:gd name="connsiteX14" fmla="*/ 86158 w 86158"/>
                <a:gd name="connsiteY14" fmla="*/ 96474 h 102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86158" h="102336">
                  <a:moveTo>
                    <a:pt x="85993" y="96474"/>
                  </a:moveTo>
                  <a:cubicBezTo>
                    <a:pt x="86488" y="101508"/>
                    <a:pt x="83930" y="103406"/>
                    <a:pt x="79804" y="101756"/>
                  </a:cubicBezTo>
                  <a:cubicBezTo>
                    <a:pt x="68167" y="97134"/>
                    <a:pt x="57852" y="89955"/>
                    <a:pt x="47948" y="81949"/>
                  </a:cubicBezTo>
                  <a:cubicBezTo>
                    <a:pt x="47288" y="81454"/>
                    <a:pt x="47123" y="80299"/>
                    <a:pt x="46710" y="79474"/>
                  </a:cubicBezTo>
                  <a:cubicBezTo>
                    <a:pt x="35487" y="66022"/>
                    <a:pt x="24263" y="53890"/>
                    <a:pt x="14525" y="40356"/>
                  </a:cubicBezTo>
                  <a:cubicBezTo>
                    <a:pt x="6602" y="29297"/>
                    <a:pt x="2558" y="16175"/>
                    <a:pt x="0" y="2393"/>
                  </a:cubicBezTo>
                  <a:lnTo>
                    <a:pt x="8995" y="0"/>
                  </a:lnTo>
                  <a:cubicBezTo>
                    <a:pt x="9408" y="2146"/>
                    <a:pt x="11141" y="5117"/>
                    <a:pt x="12379" y="7180"/>
                  </a:cubicBezTo>
                  <a:cubicBezTo>
                    <a:pt x="14030" y="9903"/>
                    <a:pt x="16918" y="11636"/>
                    <a:pt x="18734" y="14195"/>
                  </a:cubicBezTo>
                  <a:cubicBezTo>
                    <a:pt x="30122" y="31030"/>
                    <a:pt x="42336" y="47123"/>
                    <a:pt x="57026" y="60740"/>
                  </a:cubicBezTo>
                  <a:cubicBezTo>
                    <a:pt x="58511" y="62143"/>
                    <a:pt x="61070" y="63546"/>
                    <a:pt x="62803" y="63051"/>
                  </a:cubicBezTo>
                  <a:cubicBezTo>
                    <a:pt x="65856" y="62308"/>
                    <a:pt x="68167" y="55211"/>
                    <a:pt x="68002" y="50342"/>
                  </a:cubicBezTo>
                  <a:lnTo>
                    <a:pt x="80216" y="47040"/>
                  </a:lnTo>
                  <a:cubicBezTo>
                    <a:pt x="80629" y="50176"/>
                    <a:pt x="81124" y="53230"/>
                    <a:pt x="81537" y="56366"/>
                  </a:cubicBezTo>
                  <a:cubicBezTo>
                    <a:pt x="83270" y="69735"/>
                    <a:pt x="84920" y="83105"/>
                    <a:pt x="86158" y="9647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83" name="フリーフォーム: 図形 82">
              <a:extLst>
                <a:ext uri="{FF2B5EF4-FFF2-40B4-BE49-F238E27FC236}">
                  <a16:creationId xmlns:a16="http://schemas.microsoft.com/office/drawing/2014/main" id="{374DCA95-B9E9-9A87-06F5-004E1C14505A}"/>
                </a:ext>
              </a:extLst>
            </p:cNvPr>
            <p:cNvSpPr/>
            <p:nvPr/>
          </p:nvSpPr>
          <p:spPr>
            <a:xfrm>
              <a:off x="7843857" y="664103"/>
              <a:ext cx="81849" cy="108350"/>
            </a:xfrm>
            <a:custGeom>
              <a:avLst/>
              <a:gdLst>
                <a:gd name="connsiteX0" fmla="*/ 81850 w 81849"/>
                <a:gd name="connsiteY0" fmla="*/ 105049 h 108350"/>
                <a:gd name="connsiteX1" fmla="*/ 69635 w 81849"/>
                <a:gd name="connsiteY1" fmla="*/ 108350 h 108350"/>
                <a:gd name="connsiteX2" fmla="*/ 68893 w 81849"/>
                <a:gd name="connsiteY2" fmla="*/ 105049 h 108350"/>
                <a:gd name="connsiteX3" fmla="*/ 60558 w 81849"/>
                <a:gd name="connsiteY3" fmla="*/ 89534 h 108350"/>
                <a:gd name="connsiteX4" fmla="*/ 53873 w 81849"/>
                <a:gd name="connsiteY4" fmla="*/ 67747 h 108350"/>
                <a:gd name="connsiteX5" fmla="*/ 44465 w 81849"/>
                <a:gd name="connsiteY5" fmla="*/ 42164 h 108350"/>
                <a:gd name="connsiteX6" fmla="*/ 37863 w 81849"/>
                <a:gd name="connsiteY6" fmla="*/ 25411 h 108350"/>
                <a:gd name="connsiteX7" fmla="*/ 25979 w 81849"/>
                <a:gd name="connsiteY7" fmla="*/ 25411 h 108350"/>
                <a:gd name="connsiteX8" fmla="*/ 25484 w 81849"/>
                <a:gd name="connsiteY8" fmla="*/ 35479 h 108350"/>
                <a:gd name="connsiteX9" fmla="*/ 48013 w 81849"/>
                <a:gd name="connsiteY9" fmla="*/ 81281 h 108350"/>
                <a:gd name="connsiteX10" fmla="*/ 49004 w 81849"/>
                <a:gd name="connsiteY10" fmla="*/ 85985 h 108350"/>
                <a:gd name="connsiteX11" fmla="*/ 44052 w 81849"/>
                <a:gd name="connsiteY11" fmla="*/ 84087 h 108350"/>
                <a:gd name="connsiteX12" fmla="*/ 27217 w 81849"/>
                <a:gd name="connsiteY12" fmla="*/ 57018 h 108350"/>
                <a:gd name="connsiteX13" fmla="*/ 19211 w 81849"/>
                <a:gd name="connsiteY13" fmla="*/ 51077 h 108350"/>
                <a:gd name="connsiteX14" fmla="*/ 10794 w 81849"/>
                <a:gd name="connsiteY14" fmla="*/ 56193 h 108350"/>
                <a:gd name="connsiteX15" fmla="*/ 10711 w 81849"/>
                <a:gd name="connsiteY15" fmla="*/ 58091 h 108350"/>
                <a:gd name="connsiteX16" fmla="*/ 1716 w 81849"/>
                <a:gd name="connsiteY16" fmla="*/ 60485 h 108350"/>
                <a:gd name="connsiteX17" fmla="*/ 725 w 81849"/>
                <a:gd name="connsiteY17" fmla="*/ 54543 h 108350"/>
                <a:gd name="connsiteX18" fmla="*/ 4604 w 81849"/>
                <a:gd name="connsiteY18" fmla="*/ 23595 h 108350"/>
                <a:gd name="connsiteX19" fmla="*/ 30683 w 81849"/>
                <a:gd name="connsiteY19" fmla="*/ 75 h 108350"/>
                <a:gd name="connsiteX20" fmla="*/ 62868 w 81849"/>
                <a:gd name="connsiteY20" fmla="*/ 22605 h 108350"/>
                <a:gd name="connsiteX21" fmla="*/ 67490 w 81849"/>
                <a:gd name="connsiteY21" fmla="*/ 30445 h 108350"/>
                <a:gd name="connsiteX22" fmla="*/ 72771 w 81849"/>
                <a:gd name="connsiteY22" fmla="*/ 39028 h 108350"/>
                <a:gd name="connsiteX23" fmla="*/ 77558 w 81849"/>
                <a:gd name="connsiteY23" fmla="*/ 76082 h 108350"/>
                <a:gd name="connsiteX24" fmla="*/ 81767 w 81849"/>
                <a:gd name="connsiteY24" fmla="*/ 105214 h 108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81849" h="108350">
                  <a:moveTo>
                    <a:pt x="81850" y="105049"/>
                  </a:moveTo>
                  <a:lnTo>
                    <a:pt x="69635" y="108350"/>
                  </a:lnTo>
                  <a:cubicBezTo>
                    <a:pt x="69635" y="107030"/>
                    <a:pt x="69388" y="105875"/>
                    <a:pt x="68893" y="105049"/>
                  </a:cubicBezTo>
                  <a:cubicBezTo>
                    <a:pt x="66004" y="99933"/>
                    <a:pt x="62703" y="94981"/>
                    <a:pt x="60558" y="89534"/>
                  </a:cubicBezTo>
                  <a:cubicBezTo>
                    <a:pt x="57834" y="82519"/>
                    <a:pt x="56266" y="74927"/>
                    <a:pt x="53873" y="67747"/>
                  </a:cubicBezTo>
                  <a:cubicBezTo>
                    <a:pt x="50984" y="59164"/>
                    <a:pt x="47601" y="50664"/>
                    <a:pt x="44465" y="42164"/>
                  </a:cubicBezTo>
                  <a:cubicBezTo>
                    <a:pt x="42402" y="36634"/>
                    <a:pt x="40256" y="31187"/>
                    <a:pt x="37863" y="25411"/>
                  </a:cubicBezTo>
                  <a:cubicBezTo>
                    <a:pt x="33654" y="21532"/>
                    <a:pt x="29527" y="22605"/>
                    <a:pt x="25979" y="25411"/>
                  </a:cubicBezTo>
                  <a:cubicBezTo>
                    <a:pt x="22513" y="28217"/>
                    <a:pt x="23916" y="32178"/>
                    <a:pt x="25484" y="35479"/>
                  </a:cubicBezTo>
                  <a:cubicBezTo>
                    <a:pt x="32911" y="50829"/>
                    <a:pt x="40504" y="65931"/>
                    <a:pt x="48013" y="81281"/>
                  </a:cubicBezTo>
                  <a:cubicBezTo>
                    <a:pt x="48674" y="82684"/>
                    <a:pt x="48674" y="84417"/>
                    <a:pt x="49004" y="85985"/>
                  </a:cubicBezTo>
                  <a:cubicBezTo>
                    <a:pt x="47271" y="85408"/>
                    <a:pt x="44877" y="85325"/>
                    <a:pt x="44052" y="84087"/>
                  </a:cubicBezTo>
                  <a:cubicBezTo>
                    <a:pt x="38275" y="75174"/>
                    <a:pt x="33076" y="65849"/>
                    <a:pt x="27217" y="57018"/>
                  </a:cubicBezTo>
                  <a:cubicBezTo>
                    <a:pt x="25401" y="54295"/>
                    <a:pt x="22018" y="51159"/>
                    <a:pt x="19211" y="51077"/>
                  </a:cubicBezTo>
                  <a:cubicBezTo>
                    <a:pt x="16323" y="50911"/>
                    <a:pt x="12197" y="53470"/>
                    <a:pt x="10794" y="56193"/>
                  </a:cubicBezTo>
                  <a:cubicBezTo>
                    <a:pt x="10546" y="56688"/>
                    <a:pt x="10546" y="57349"/>
                    <a:pt x="10711" y="58091"/>
                  </a:cubicBezTo>
                  <a:lnTo>
                    <a:pt x="1716" y="60485"/>
                  </a:lnTo>
                  <a:cubicBezTo>
                    <a:pt x="1386" y="58504"/>
                    <a:pt x="1055" y="56523"/>
                    <a:pt x="725" y="54543"/>
                  </a:cubicBezTo>
                  <a:cubicBezTo>
                    <a:pt x="-1008" y="43402"/>
                    <a:pt x="396" y="33333"/>
                    <a:pt x="4604" y="23595"/>
                  </a:cubicBezTo>
                  <a:cubicBezTo>
                    <a:pt x="9803" y="11464"/>
                    <a:pt x="17643" y="1148"/>
                    <a:pt x="30683" y="75"/>
                  </a:cubicBezTo>
                  <a:cubicBezTo>
                    <a:pt x="41741" y="-833"/>
                    <a:pt x="58247" y="6512"/>
                    <a:pt x="62868" y="22605"/>
                  </a:cubicBezTo>
                  <a:cubicBezTo>
                    <a:pt x="63694" y="25493"/>
                    <a:pt x="65922" y="27886"/>
                    <a:pt x="67490" y="30445"/>
                  </a:cubicBezTo>
                  <a:cubicBezTo>
                    <a:pt x="69305" y="33333"/>
                    <a:pt x="72276" y="35974"/>
                    <a:pt x="72771" y="39028"/>
                  </a:cubicBezTo>
                  <a:cubicBezTo>
                    <a:pt x="74752" y="51324"/>
                    <a:pt x="75908" y="63703"/>
                    <a:pt x="77558" y="76082"/>
                  </a:cubicBezTo>
                  <a:cubicBezTo>
                    <a:pt x="78878" y="85820"/>
                    <a:pt x="80364" y="95476"/>
                    <a:pt x="81767" y="105214"/>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84" name="フリーフォーム: 図形 83">
              <a:extLst>
                <a:ext uri="{FF2B5EF4-FFF2-40B4-BE49-F238E27FC236}">
                  <a16:creationId xmlns:a16="http://schemas.microsoft.com/office/drawing/2014/main" id="{7FDE5147-9AE5-ACD8-9A10-E220F09EB792}"/>
                </a:ext>
              </a:extLst>
            </p:cNvPr>
            <p:cNvSpPr/>
            <p:nvPr/>
          </p:nvSpPr>
          <p:spPr>
            <a:xfrm>
              <a:off x="7854454" y="686908"/>
              <a:ext cx="59130" cy="98330"/>
            </a:xfrm>
            <a:custGeom>
              <a:avLst/>
              <a:gdLst>
                <a:gd name="connsiteX0" fmla="*/ 59122 w 59130"/>
                <a:gd name="connsiteY0" fmla="*/ 85545 h 98330"/>
                <a:gd name="connsiteX1" fmla="*/ 53923 w 59130"/>
                <a:gd name="connsiteY1" fmla="*/ 98254 h 98330"/>
                <a:gd name="connsiteX2" fmla="*/ 48146 w 59130"/>
                <a:gd name="connsiteY2" fmla="*/ 95943 h 98330"/>
                <a:gd name="connsiteX3" fmla="*/ 9853 w 59130"/>
                <a:gd name="connsiteY3" fmla="*/ 49398 h 98330"/>
                <a:gd name="connsiteX4" fmla="*/ 3499 w 59130"/>
                <a:gd name="connsiteY4" fmla="*/ 42383 h 98330"/>
                <a:gd name="connsiteX5" fmla="*/ 115 w 59130"/>
                <a:gd name="connsiteY5" fmla="*/ 35203 h 98330"/>
                <a:gd name="connsiteX6" fmla="*/ 197 w 59130"/>
                <a:gd name="connsiteY6" fmla="*/ 33305 h 98330"/>
                <a:gd name="connsiteX7" fmla="*/ 8615 w 59130"/>
                <a:gd name="connsiteY7" fmla="*/ 28189 h 98330"/>
                <a:gd name="connsiteX8" fmla="*/ 16621 w 59130"/>
                <a:gd name="connsiteY8" fmla="*/ 34131 h 98330"/>
                <a:gd name="connsiteX9" fmla="*/ 33456 w 59130"/>
                <a:gd name="connsiteY9" fmla="*/ 61199 h 98330"/>
                <a:gd name="connsiteX10" fmla="*/ 38407 w 59130"/>
                <a:gd name="connsiteY10" fmla="*/ 63098 h 98330"/>
                <a:gd name="connsiteX11" fmla="*/ 37417 w 59130"/>
                <a:gd name="connsiteY11" fmla="*/ 58394 h 98330"/>
                <a:gd name="connsiteX12" fmla="*/ 14887 w 59130"/>
                <a:gd name="connsiteY12" fmla="*/ 12591 h 98330"/>
                <a:gd name="connsiteX13" fmla="*/ 15382 w 59130"/>
                <a:gd name="connsiteY13" fmla="*/ 2523 h 98330"/>
                <a:gd name="connsiteX14" fmla="*/ 27266 w 59130"/>
                <a:gd name="connsiteY14" fmla="*/ 2523 h 98330"/>
                <a:gd name="connsiteX15" fmla="*/ 33868 w 59130"/>
                <a:gd name="connsiteY15" fmla="*/ 19276 h 98330"/>
                <a:gd name="connsiteX16" fmla="*/ 43277 w 59130"/>
                <a:gd name="connsiteY16" fmla="*/ 44859 h 98330"/>
                <a:gd name="connsiteX17" fmla="*/ 49961 w 59130"/>
                <a:gd name="connsiteY17" fmla="*/ 66646 h 98330"/>
                <a:gd name="connsiteX18" fmla="*/ 58297 w 59130"/>
                <a:gd name="connsiteY18" fmla="*/ 82161 h 98330"/>
                <a:gd name="connsiteX19" fmla="*/ 59039 w 59130"/>
                <a:gd name="connsiteY19" fmla="*/ 85462 h 98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9130" h="98330">
                  <a:moveTo>
                    <a:pt x="59122" y="85545"/>
                  </a:moveTo>
                  <a:cubicBezTo>
                    <a:pt x="59287" y="90414"/>
                    <a:pt x="56976" y="97511"/>
                    <a:pt x="53923" y="98254"/>
                  </a:cubicBezTo>
                  <a:cubicBezTo>
                    <a:pt x="52272" y="98667"/>
                    <a:pt x="49714" y="97346"/>
                    <a:pt x="48146" y="95943"/>
                  </a:cubicBezTo>
                  <a:cubicBezTo>
                    <a:pt x="33373" y="82409"/>
                    <a:pt x="21242" y="66234"/>
                    <a:pt x="9853" y="49398"/>
                  </a:cubicBezTo>
                  <a:cubicBezTo>
                    <a:pt x="8120" y="46757"/>
                    <a:pt x="5149" y="45024"/>
                    <a:pt x="3499" y="42383"/>
                  </a:cubicBezTo>
                  <a:cubicBezTo>
                    <a:pt x="2260" y="40320"/>
                    <a:pt x="528" y="37349"/>
                    <a:pt x="115" y="35203"/>
                  </a:cubicBezTo>
                  <a:cubicBezTo>
                    <a:pt x="-50" y="34461"/>
                    <a:pt x="-50" y="33800"/>
                    <a:pt x="197" y="33305"/>
                  </a:cubicBezTo>
                  <a:cubicBezTo>
                    <a:pt x="1518" y="30582"/>
                    <a:pt x="5727" y="28024"/>
                    <a:pt x="8615" y="28189"/>
                  </a:cubicBezTo>
                  <a:cubicBezTo>
                    <a:pt x="11421" y="28354"/>
                    <a:pt x="14722" y="31407"/>
                    <a:pt x="16621" y="34131"/>
                  </a:cubicBezTo>
                  <a:cubicBezTo>
                    <a:pt x="22480" y="42961"/>
                    <a:pt x="27679" y="52287"/>
                    <a:pt x="33456" y="61199"/>
                  </a:cubicBezTo>
                  <a:cubicBezTo>
                    <a:pt x="34281" y="62437"/>
                    <a:pt x="36757" y="62520"/>
                    <a:pt x="38407" y="63098"/>
                  </a:cubicBezTo>
                  <a:cubicBezTo>
                    <a:pt x="38077" y="61530"/>
                    <a:pt x="38077" y="59797"/>
                    <a:pt x="37417" y="58394"/>
                  </a:cubicBezTo>
                  <a:cubicBezTo>
                    <a:pt x="29990" y="43126"/>
                    <a:pt x="22315" y="27941"/>
                    <a:pt x="14887" y="12591"/>
                  </a:cubicBezTo>
                  <a:cubicBezTo>
                    <a:pt x="13319" y="9372"/>
                    <a:pt x="11917" y="5329"/>
                    <a:pt x="15382" y="2523"/>
                  </a:cubicBezTo>
                  <a:cubicBezTo>
                    <a:pt x="18931" y="-283"/>
                    <a:pt x="23057" y="-1356"/>
                    <a:pt x="27266" y="2523"/>
                  </a:cubicBezTo>
                  <a:cubicBezTo>
                    <a:pt x="29660" y="8300"/>
                    <a:pt x="31805" y="13746"/>
                    <a:pt x="33868" y="19276"/>
                  </a:cubicBezTo>
                  <a:cubicBezTo>
                    <a:pt x="37005" y="27776"/>
                    <a:pt x="40388" y="36276"/>
                    <a:pt x="43277" y="44859"/>
                  </a:cubicBezTo>
                  <a:cubicBezTo>
                    <a:pt x="45752" y="52039"/>
                    <a:pt x="47238" y="59631"/>
                    <a:pt x="49961" y="66646"/>
                  </a:cubicBezTo>
                  <a:cubicBezTo>
                    <a:pt x="52107" y="72093"/>
                    <a:pt x="55326" y="77045"/>
                    <a:pt x="58297" y="82161"/>
                  </a:cubicBezTo>
                  <a:cubicBezTo>
                    <a:pt x="58792" y="82987"/>
                    <a:pt x="59039" y="84142"/>
                    <a:pt x="59039" y="85462"/>
                  </a:cubicBezTo>
                  <a:close/>
                </a:path>
              </a:pathLst>
            </a:custGeom>
            <a:solidFill>
              <a:srgbClr val="040000"/>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85" name="フリーフォーム: 図形 84">
              <a:extLst>
                <a:ext uri="{FF2B5EF4-FFF2-40B4-BE49-F238E27FC236}">
                  <a16:creationId xmlns:a16="http://schemas.microsoft.com/office/drawing/2014/main" id="{64DE77BA-479F-909F-1278-B9EBD35EAEB8}"/>
                </a:ext>
              </a:extLst>
            </p:cNvPr>
            <p:cNvSpPr/>
            <p:nvPr/>
          </p:nvSpPr>
          <p:spPr>
            <a:xfrm>
              <a:off x="7831307" y="1195402"/>
              <a:ext cx="33173" cy="46361"/>
            </a:xfrm>
            <a:custGeom>
              <a:avLst/>
              <a:gdLst>
                <a:gd name="connsiteX0" fmla="*/ 28791 w 33173"/>
                <a:gd name="connsiteY0" fmla="*/ 3798 h 46361"/>
                <a:gd name="connsiteX1" fmla="*/ 30688 w 33173"/>
                <a:gd name="connsiteY1" fmla="*/ 24430 h 46361"/>
                <a:gd name="connsiteX2" fmla="*/ 14513 w 33173"/>
                <a:gd name="connsiteY2" fmla="*/ 43246 h 46361"/>
                <a:gd name="connsiteX3" fmla="*/ 5683 w 33173"/>
                <a:gd name="connsiteY3" fmla="*/ 42008 h 46361"/>
                <a:gd name="connsiteX4" fmla="*/ 2217 w 33173"/>
                <a:gd name="connsiteY4" fmla="*/ 34251 h 46361"/>
                <a:gd name="connsiteX5" fmla="*/ 7086 w 33173"/>
                <a:gd name="connsiteY5" fmla="*/ 5366 h 46361"/>
                <a:gd name="connsiteX6" fmla="*/ 28791 w 33173"/>
                <a:gd name="connsiteY6" fmla="*/ 3798 h 463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173" h="46361">
                  <a:moveTo>
                    <a:pt x="28791" y="3798"/>
                  </a:moveTo>
                  <a:cubicBezTo>
                    <a:pt x="33659" y="7512"/>
                    <a:pt x="34732" y="19808"/>
                    <a:pt x="30688" y="24430"/>
                  </a:cubicBezTo>
                  <a:cubicBezTo>
                    <a:pt x="25242" y="30619"/>
                    <a:pt x="19877" y="36892"/>
                    <a:pt x="14513" y="43246"/>
                  </a:cubicBezTo>
                  <a:cubicBezTo>
                    <a:pt x="10717" y="47703"/>
                    <a:pt x="8406" y="47455"/>
                    <a:pt x="5683" y="42008"/>
                  </a:cubicBezTo>
                  <a:cubicBezTo>
                    <a:pt x="4445" y="39450"/>
                    <a:pt x="3372" y="36809"/>
                    <a:pt x="2217" y="34251"/>
                  </a:cubicBezTo>
                  <a:cubicBezTo>
                    <a:pt x="-1579" y="23027"/>
                    <a:pt x="-837" y="13289"/>
                    <a:pt x="7086" y="5366"/>
                  </a:cubicBezTo>
                  <a:cubicBezTo>
                    <a:pt x="13771" y="-1236"/>
                    <a:pt x="21611" y="-1731"/>
                    <a:pt x="28791" y="3798"/>
                  </a:cubicBezTo>
                  <a:close/>
                </a:path>
              </a:pathLst>
            </a:custGeom>
            <a:solidFill>
              <a:srgbClr val="FFFFFF"/>
            </a:solidFill>
            <a:ln w="8251"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grpSp>
        <p:nvGrpSpPr>
          <p:cNvPr id="86" name="グラフィックス 3">
            <a:extLst>
              <a:ext uri="{FF2B5EF4-FFF2-40B4-BE49-F238E27FC236}">
                <a16:creationId xmlns:a16="http://schemas.microsoft.com/office/drawing/2014/main" id="{F01D9002-A69E-8116-B825-8B39AA1C95DC}"/>
              </a:ext>
            </a:extLst>
          </p:cNvPr>
          <p:cNvGrpSpPr/>
          <p:nvPr/>
        </p:nvGrpSpPr>
        <p:grpSpPr>
          <a:xfrm rot="1164761">
            <a:off x="8555617" y="1233639"/>
            <a:ext cx="585102" cy="1027145"/>
            <a:chOff x="3280228" y="2022424"/>
            <a:chExt cx="683215" cy="1281047"/>
          </a:xfrm>
        </p:grpSpPr>
        <p:sp>
          <p:nvSpPr>
            <p:cNvPr id="87" name="フリーフォーム: 図形 86">
              <a:extLst>
                <a:ext uri="{FF2B5EF4-FFF2-40B4-BE49-F238E27FC236}">
                  <a16:creationId xmlns:a16="http://schemas.microsoft.com/office/drawing/2014/main" id="{AA95131F-826F-CBEF-2564-A6932787B55F}"/>
                </a:ext>
              </a:extLst>
            </p:cNvPr>
            <p:cNvSpPr/>
            <p:nvPr/>
          </p:nvSpPr>
          <p:spPr>
            <a:xfrm>
              <a:off x="3285607" y="2022424"/>
              <a:ext cx="677835" cy="1240178"/>
            </a:xfrm>
            <a:custGeom>
              <a:avLst/>
              <a:gdLst>
                <a:gd name="connsiteX0" fmla="*/ 677249 w 677835"/>
                <a:gd name="connsiteY0" fmla="*/ 1106348 h 1240178"/>
                <a:gd name="connsiteX1" fmla="*/ 676411 w 677835"/>
                <a:gd name="connsiteY1" fmla="*/ 1117168 h 1240178"/>
                <a:gd name="connsiteX2" fmla="*/ 676411 w 677835"/>
                <a:gd name="connsiteY2" fmla="*/ 1118769 h 1240178"/>
                <a:gd name="connsiteX3" fmla="*/ 674811 w 677835"/>
                <a:gd name="connsiteY3" fmla="*/ 1132256 h 1240178"/>
                <a:gd name="connsiteX4" fmla="*/ 673211 w 677835"/>
                <a:gd name="connsiteY4" fmla="*/ 1141247 h 1240178"/>
                <a:gd name="connsiteX5" fmla="*/ 664448 w 677835"/>
                <a:gd name="connsiteY5" fmla="*/ 1159764 h 1240178"/>
                <a:gd name="connsiteX6" fmla="*/ 662314 w 677835"/>
                <a:gd name="connsiteY6" fmla="*/ 1163726 h 1240178"/>
                <a:gd name="connsiteX7" fmla="*/ 660942 w 677835"/>
                <a:gd name="connsiteY7" fmla="*/ 1166394 h 1240178"/>
                <a:gd name="connsiteX8" fmla="*/ 644483 w 677835"/>
                <a:gd name="connsiteY8" fmla="*/ 1186053 h 1240178"/>
                <a:gd name="connsiteX9" fmla="*/ 635339 w 677835"/>
                <a:gd name="connsiteY9" fmla="*/ 1193978 h 1240178"/>
                <a:gd name="connsiteX10" fmla="*/ 620176 w 677835"/>
                <a:gd name="connsiteY10" fmla="*/ 1205560 h 1240178"/>
                <a:gd name="connsiteX11" fmla="*/ 605012 w 677835"/>
                <a:gd name="connsiteY11" fmla="*/ 1214628 h 1240178"/>
                <a:gd name="connsiteX12" fmla="*/ 595258 w 677835"/>
                <a:gd name="connsiteY12" fmla="*/ 1221029 h 1240178"/>
                <a:gd name="connsiteX13" fmla="*/ 579637 w 677835"/>
                <a:gd name="connsiteY13" fmla="*/ 1227887 h 1240178"/>
                <a:gd name="connsiteX14" fmla="*/ 575141 w 677835"/>
                <a:gd name="connsiteY14" fmla="*/ 1230020 h 1240178"/>
                <a:gd name="connsiteX15" fmla="*/ 549691 w 677835"/>
                <a:gd name="connsiteY15" fmla="*/ 1237793 h 1240178"/>
                <a:gd name="connsiteX16" fmla="*/ 544356 w 677835"/>
                <a:gd name="connsiteY16" fmla="*/ 1239241 h 1240178"/>
                <a:gd name="connsiteX17" fmla="*/ 538413 w 677835"/>
                <a:gd name="connsiteY17" fmla="*/ 1238021 h 1240178"/>
                <a:gd name="connsiteX18" fmla="*/ 537879 w 677835"/>
                <a:gd name="connsiteY18" fmla="*/ 1237945 h 1240178"/>
                <a:gd name="connsiteX19" fmla="*/ 536965 w 677835"/>
                <a:gd name="connsiteY19" fmla="*/ 1233526 h 1240178"/>
                <a:gd name="connsiteX20" fmla="*/ 550148 w 677835"/>
                <a:gd name="connsiteY20" fmla="*/ 1229944 h 1240178"/>
                <a:gd name="connsiteX21" fmla="*/ 570341 w 677835"/>
                <a:gd name="connsiteY21" fmla="*/ 1222858 h 1240178"/>
                <a:gd name="connsiteX22" fmla="*/ 582456 w 677835"/>
                <a:gd name="connsiteY22" fmla="*/ 1218057 h 1240178"/>
                <a:gd name="connsiteX23" fmla="*/ 596172 w 677835"/>
                <a:gd name="connsiteY23" fmla="*/ 1210589 h 1240178"/>
                <a:gd name="connsiteX24" fmla="*/ 605393 w 677835"/>
                <a:gd name="connsiteY24" fmla="*/ 1207618 h 1240178"/>
                <a:gd name="connsiteX25" fmla="*/ 607069 w 677835"/>
                <a:gd name="connsiteY25" fmla="*/ 1206322 h 1240178"/>
                <a:gd name="connsiteX26" fmla="*/ 608364 w 677835"/>
                <a:gd name="connsiteY26" fmla="*/ 1203274 h 1240178"/>
                <a:gd name="connsiteX27" fmla="*/ 613698 w 677835"/>
                <a:gd name="connsiteY27" fmla="*/ 1200531 h 1240178"/>
                <a:gd name="connsiteX28" fmla="*/ 627643 w 677835"/>
                <a:gd name="connsiteY28" fmla="*/ 1189863 h 1240178"/>
                <a:gd name="connsiteX29" fmla="*/ 634196 w 677835"/>
                <a:gd name="connsiteY29" fmla="*/ 1183615 h 1240178"/>
                <a:gd name="connsiteX30" fmla="*/ 644407 w 677835"/>
                <a:gd name="connsiteY30" fmla="*/ 1173404 h 1240178"/>
                <a:gd name="connsiteX31" fmla="*/ 650351 w 677835"/>
                <a:gd name="connsiteY31" fmla="*/ 1166241 h 1240178"/>
                <a:gd name="connsiteX32" fmla="*/ 652332 w 677835"/>
                <a:gd name="connsiteY32" fmla="*/ 1162279 h 1240178"/>
                <a:gd name="connsiteX33" fmla="*/ 662009 w 677835"/>
                <a:gd name="connsiteY33" fmla="*/ 1149629 h 1240178"/>
                <a:gd name="connsiteX34" fmla="*/ 665514 w 677835"/>
                <a:gd name="connsiteY34" fmla="*/ 1139724 h 1240178"/>
                <a:gd name="connsiteX35" fmla="*/ 666810 w 677835"/>
                <a:gd name="connsiteY35" fmla="*/ 1130579 h 1240178"/>
                <a:gd name="connsiteX36" fmla="*/ 669096 w 677835"/>
                <a:gd name="connsiteY36" fmla="*/ 1112901 h 1240178"/>
                <a:gd name="connsiteX37" fmla="*/ 667801 w 677835"/>
                <a:gd name="connsiteY37" fmla="*/ 1095451 h 1240178"/>
                <a:gd name="connsiteX38" fmla="*/ 667801 w 677835"/>
                <a:gd name="connsiteY38" fmla="*/ 1081811 h 1240178"/>
                <a:gd name="connsiteX39" fmla="*/ 667801 w 677835"/>
                <a:gd name="connsiteY39" fmla="*/ 1080287 h 1240178"/>
                <a:gd name="connsiteX40" fmla="*/ 668715 w 677835"/>
                <a:gd name="connsiteY40" fmla="*/ 1069772 h 1240178"/>
                <a:gd name="connsiteX41" fmla="*/ 667801 w 677835"/>
                <a:gd name="connsiteY41" fmla="*/ 1064819 h 1240178"/>
                <a:gd name="connsiteX42" fmla="*/ 663914 w 677835"/>
                <a:gd name="connsiteY42" fmla="*/ 1041044 h 1240178"/>
                <a:gd name="connsiteX43" fmla="*/ 661400 w 677835"/>
                <a:gd name="connsiteY43" fmla="*/ 1031443 h 1240178"/>
                <a:gd name="connsiteX44" fmla="*/ 659037 w 677835"/>
                <a:gd name="connsiteY44" fmla="*/ 1023214 h 1240178"/>
                <a:gd name="connsiteX45" fmla="*/ 656828 w 677835"/>
                <a:gd name="connsiteY45" fmla="*/ 1018184 h 1240178"/>
                <a:gd name="connsiteX46" fmla="*/ 654389 w 677835"/>
                <a:gd name="connsiteY46" fmla="*/ 1008964 h 1240178"/>
                <a:gd name="connsiteX47" fmla="*/ 647836 w 677835"/>
                <a:gd name="connsiteY47" fmla="*/ 993877 h 1240178"/>
                <a:gd name="connsiteX48" fmla="*/ 644636 w 677835"/>
                <a:gd name="connsiteY48" fmla="*/ 986714 h 1240178"/>
                <a:gd name="connsiteX49" fmla="*/ 641435 w 677835"/>
                <a:gd name="connsiteY49" fmla="*/ 980999 h 1240178"/>
                <a:gd name="connsiteX50" fmla="*/ 637244 w 677835"/>
                <a:gd name="connsiteY50" fmla="*/ 974674 h 1240178"/>
                <a:gd name="connsiteX51" fmla="*/ 625509 w 677835"/>
                <a:gd name="connsiteY51" fmla="*/ 953186 h 1240178"/>
                <a:gd name="connsiteX52" fmla="*/ 624443 w 677835"/>
                <a:gd name="connsiteY52" fmla="*/ 950976 h 1240178"/>
                <a:gd name="connsiteX53" fmla="*/ 621242 w 677835"/>
                <a:gd name="connsiteY53" fmla="*/ 943585 h 1240178"/>
                <a:gd name="connsiteX54" fmla="*/ 616746 w 677835"/>
                <a:gd name="connsiteY54" fmla="*/ 934745 h 1240178"/>
                <a:gd name="connsiteX55" fmla="*/ 613013 w 677835"/>
                <a:gd name="connsiteY55" fmla="*/ 927125 h 1240178"/>
                <a:gd name="connsiteX56" fmla="*/ 610269 w 677835"/>
                <a:gd name="connsiteY56" fmla="*/ 921791 h 1240178"/>
                <a:gd name="connsiteX57" fmla="*/ 599373 w 677835"/>
                <a:gd name="connsiteY57" fmla="*/ 904799 h 1240178"/>
                <a:gd name="connsiteX58" fmla="*/ 598382 w 677835"/>
                <a:gd name="connsiteY58" fmla="*/ 902589 h 1240178"/>
                <a:gd name="connsiteX59" fmla="*/ 592058 w 677835"/>
                <a:gd name="connsiteY59" fmla="*/ 889330 h 1240178"/>
                <a:gd name="connsiteX60" fmla="*/ 586266 w 677835"/>
                <a:gd name="connsiteY60" fmla="*/ 883082 h 1240178"/>
                <a:gd name="connsiteX61" fmla="*/ 582228 w 677835"/>
                <a:gd name="connsiteY61" fmla="*/ 876148 h 1240178"/>
                <a:gd name="connsiteX62" fmla="*/ 570112 w 677835"/>
                <a:gd name="connsiteY62" fmla="*/ 856488 h 1240178"/>
                <a:gd name="connsiteX63" fmla="*/ 567902 w 677835"/>
                <a:gd name="connsiteY63" fmla="*/ 853135 h 1240178"/>
                <a:gd name="connsiteX64" fmla="*/ 564168 w 677835"/>
                <a:gd name="connsiteY64" fmla="*/ 847115 h 1240178"/>
                <a:gd name="connsiteX65" fmla="*/ 561501 w 677835"/>
                <a:gd name="connsiteY65" fmla="*/ 842315 h 1240178"/>
                <a:gd name="connsiteX66" fmla="*/ 552357 w 677835"/>
                <a:gd name="connsiteY66" fmla="*/ 828904 h 1240178"/>
                <a:gd name="connsiteX67" fmla="*/ 543290 w 677835"/>
                <a:gd name="connsiteY67" fmla="*/ 817093 h 1240178"/>
                <a:gd name="connsiteX68" fmla="*/ 535898 w 677835"/>
                <a:gd name="connsiteY68" fmla="*/ 808330 h 1240178"/>
                <a:gd name="connsiteX69" fmla="*/ 528583 w 677835"/>
                <a:gd name="connsiteY69" fmla="*/ 797890 h 1240178"/>
                <a:gd name="connsiteX70" fmla="*/ 523935 w 677835"/>
                <a:gd name="connsiteY70" fmla="*/ 790727 h 1240178"/>
                <a:gd name="connsiteX71" fmla="*/ 521420 w 677835"/>
                <a:gd name="connsiteY71" fmla="*/ 784708 h 1240178"/>
                <a:gd name="connsiteX72" fmla="*/ 521115 w 677835"/>
                <a:gd name="connsiteY72" fmla="*/ 780288 h 1240178"/>
                <a:gd name="connsiteX73" fmla="*/ 520582 w 677835"/>
                <a:gd name="connsiteY73" fmla="*/ 777164 h 1240178"/>
                <a:gd name="connsiteX74" fmla="*/ 518144 w 677835"/>
                <a:gd name="connsiteY74" fmla="*/ 777545 h 1240178"/>
                <a:gd name="connsiteX75" fmla="*/ 514715 w 677835"/>
                <a:gd name="connsiteY75" fmla="*/ 780593 h 1240178"/>
                <a:gd name="connsiteX76" fmla="*/ 498941 w 677835"/>
                <a:gd name="connsiteY76" fmla="*/ 796138 h 1240178"/>
                <a:gd name="connsiteX77" fmla="*/ 492693 w 677835"/>
                <a:gd name="connsiteY77" fmla="*/ 803148 h 1240178"/>
                <a:gd name="connsiteX78" fmla="*/ 476310 w 677835"/>
                <a:gd name="connsiteY78" fmla="*/ 815492 h 1240178"/>
                <a:gd name="connsiteX79" fmla="*/ 470214 w 677835"/>
                <a:gd name="connsiteY79" fmla="*/ 820293 h 1240178"/>
                <a:gd name="connsiteX80" fmla="*/ 460917 w 677835"/>
                <a:gd name="connsiteY80" fmla="*/ 829894 h 1240178"/>
                <a:gd name="connsiteX81" fmla="*/ 455279 w 677835"/>
                <a:gd name="connsiteY81" fmla="*/ 839419 h 1240178"/>
                <a:gd name="connsiteX82" fmla="*/ 453831 w 677835"/>
                <a:gd name="connsiteY82" fmla="*/ 840943 h 1240178"/>
                <a:gd name="connsiteX83" fmla="*/ 446668 w 677835"/>
                <a:gd name="connsiteY83" fmla="*/ 849249 h 1240178"/>
                <a:gd name="connsiteX84" fmla="*/ 445677 w 677835"/>
                <a:gd name="connsiteY84" fmla="*/ 851459 h 1240178"/>
                <a:gd name="connsiteX85" fmla="*/ 444306 w 677835"/>
                <a:gd name="connsiteY85" fmla="*/ 853592 h 1240178"/>
                <a:gd name="connsiteX86" fmla="*/ 438286 w 677835"/>
                <a:gd name="connsiteY86" fmla="*/ 858622 h 1240178"/>
                <a:gd name="connsiteX87" fmla="*/ 428761 w 677835"/>
                <a:gd name="connsiteY87" fmla="*/ 870204 h 1240178"/>
                <a:gd name="connsiteX88" fmla="*/ 420379 w 677835"/>
                <a:gd name="connsiteY88" fmla="*/ 882929 h 1240178"/>
                <a:gd name="connsiteX89" fmla="*/ 421903 w 677835"/>
                <a:gd name="connsiteY89" fmla="*/ 887273 h 1240178"/>
                <a:gd name="connsiteX90" fmla="*/ 432800 w 677835"/>
                <a:gd name="connsiteY90" fmla="*/ 892378 h 1240178"/>
                <a:gd name="connsiteX91" fmla="*/ 452078 w 677835"/>
                <a:gd name="connsiteY91" fmla="*/ 898093 h 1240178"/>
                <a:gd name="connsiteX92" fmla="*/ 458555 w 677835"/>
                <a:gd name="connsiteY92" fmla="*/ 906018 h 1240178"/>
                <a:gd name="connsiteX93" fmla="*/ 451926 w 677835"/>
                <a:gd name="connsiteY93" fmla="*/ 911885 h 1240178"/>
                <a:gd name="connsiteX94" fmla="*/ 446287 w 677835"/>
                <a:gd name="connsiteY94" fmla="*/ 916457 h 1240178"/>
                <a:gd name="connsiteX95" fmla="*/ 447811 w 677835"/>
                <a:gd name="connsiteY95" fmla="*/ 920801 h 1240178"/>
                <a:gd name="connsiteX96" fmla="*/ 451926 w 677835"/>
                <a:gd name="connsiteY96" fmla="*/ 919429 h 1240178"/>
                <a:gd name="connsiteX97" fmla="*/ 460613 w 677835"/>
                <a:gd name="connsiteY97" fmla="*/ 918362 h 1240178"/>
                <a:gd name="connsiteX98" fmla="*/ 467699 w 677835"/>
                <a:gd name="connsiteY98" fmla="*/ 916534 h 1240178"/>
                <a:gd name="connsiteX99" fmla="*/ 474100 w 677835"/>
                <a:gd name="connsiteY99" fmla="*/ 915314 h 1240178"/>
                <a:gd name="connsiteX100" fmla="*/ 480501 w 677835"/>
                <a:gd name="connsiteY100" fmla="*/ 914552 h 1240178"/>
                <a:gd name="connsiteX101" fmla="*/ 486825 w 677835"/>
                <a:gd name="connsiteY101" fmla="*/ 911581 h 1240178"/>
                <a:gd name="connsiteX102" fmla="*/ 489111 w 677835"/>
                <a:gd name="connsiteY102" fmla="*/ 908304 h 1240178"/>
                <a:gd name="connsiteX103" fmla="*/ 492693 w 677835"/>
                <a:gd name="connsiteY103" fmla="*/ 908914 h 1240178"/>
                <a:gd name="connsiteX104" fmla="*/ 497493 w 677835"/>
                <a:gd name="connsiteY104" fmla="*/ 913028 h 1240178"/>
                <a:gd name="connsiteX105" fmla="*/ 501837 w 677835"/>
                <a:gd name="connsiteY105" fmla="*/ 922172 h 1240178"/>
                <a:gd name="connsiteX106" fmla="*/ 513648 w 677835"/>
                <a:gd name="connsiteY106" fmla="*/ 935965 h 1240178"/>
                <a:gd name="connsiteX107" fmla="*/ 514029 w 677835"/>
                <a:gd name="connsiteY107" fmla="*/ 936346 h 1240178"/>
                <a:gd name="connsiteX108" fmla="*/ 516010 w 677835"/>
                <a:gd name="connsiteY108" fmla="*/ 949376 h 1240178"/>
                <a:gd name="connsiteX109" fmla="*/ 513800 w 677835"/>
                <a:gd name="connsiteY109" fmla="*/ 964387 h 1240178"/>
                <a:gd name="connsiteX110" fmla="*/ 512886 w 677835"/>
                <a:gd name="connsiteY110" fmla="*/ 974141 h 1240178"/>
                <a:gd name="connsiteX111" fmla="*/ 511057 w 677835"/>
                <a:gd name="connsiteY111" fmla="*/ 985418 h 1240178"/>
                <a:gd name="connsiteX112" fmla="*/ 509838 w 677835"/>
                <a:gd name="connsiteY112" fmla="*/ 996086 h 1240178"/>
                <a:gd name="connsiteX113" fmla="*/ 509533 w 677835"/>
                <a:gd name="connsiteY113" fmla="*/ 1002716 h 1240178"/>
                <a:gd name="connsiteX114" fmla="*/ 509990 w 677835"/>
                <a:gd name="connsiteY114" fmla="*/ 1005535 h 1240178"/>
                <a:gd name="connsiteX115" fmla="*/ 517305 w 677835"/>
                <a:gd name="connsiteY115" fmla="*/ 1012012 h 1240178"/>
                <a:gd name="connsiteX116" fmla="*/ 523935 w 677835"/>
                <a:gd name="connsiteY116" fmla="*/ 1020547 h 1240178"/>
                <a:gd name="connsiteX117" fmla="*/ 531936 w 677835"/>
                <a:gd name="connsiteY117" fmla="*/ 1032815 h 1240178"/>
                <a:gd name="connsiteX118" fmla="*/ 539327 w 677835"/>
                <a:gd name="connsiteY118" fmla="*/ 1043254 h 1240178"/>
                <a:gd name="connsiteX119" fmla="*/ 541004 w 677835"/>
                <a:gd name="connsiteY119" fmla="*/ 1045235 h 1240178"/>
                <a:gd name="connsiteX120" fmla="*/ 543290 w 677835"/>
                <a:gd name="connsiteY120" fmla="*/ 1052932 h 1240178"/>
                <a:gd name="connsiteX121" fmla="*/ 549386 w 677835"/>
                <a:gd name="connsiteY121" fmla="*/ 1062761 h 1240178"/>
                <a:gd name="connsiteX122" fmla="*/ 561806 w 677835"/>
                <a:gd name="connsiteY122" fmla="*/ 1073125 h 1240178"/>
                <a:gd name="connsiteX123" fmla="*/ 566226 w 677835"/>
                <a:gd name="connsiteY123" fmla="*/ 1076630 h 1240178"/>
                <a:gd name="connsiteX124" fmla="*/ 576894 w 677835"/>
                <a:gd name="connsiteY124" fmla="*/ 1084783 h 1240178"/>
                <a:gd name="connsiteX125" fmla="*/ 589238 w 677835"/>
                <a:gd name="connsiteY125" fmla="*/ 1094004 h 1240178"/>
                <a:gd name="connsiteX126" fmla="*/ 587867 w 677835"/>
                <a:gd name="connsiteY126" fmla="*/ 1102843 h 1240178"/>
                <a:gd name="connsiteX127" fmla="*/ 581313 w 677835"/>
                <a:gd name="connsiteY127" fmla="*/ 1100938 h 1240178"/>
                <a:gd name="connsiteX128" fmla="*/ 577580 w 677835"/>
                <a:gd name="connsiteY128" fmla="*/ 1098118 h 1240178"/>
                <a:gd name="connsiteX129" fmla="*/ 574532 w 677835"/>
                <a:gd name="connsiteY129" fmla="*/ 1096442 h 1240178"/>
                <a:gd name="connsiteX130" fmla="*/ 557082 w 677835"/>
                <a:gd name="connsiteY130" fmla="*/ 1082421 h 1240178"/>
                <a:gd name="connsiteX131" fmla="*/ 545423 w 677835"/>
                <a:gd name="connsiteY131" fmla="*/ 1074039 h 1240178"/>
                <a:gd name="connsiteX132" fmla="*/ 542147 w 677835"/>
                <a:gd name="connsiteY132" fmla="*/ 1075639 h 1240178"/>
                <a:gd name="connsiteX133" fmla="*/ 541004 w 677835"/>
                <a:gd name="connsiteY133" fmla="*/ 1087755 h 1240178"/>
                <a:gd name="connsiteX134" fmla="*/ 539251 w 677835"/>
                <a:gd name="connsiteY134" fmla="*/ 1094004 h 1240178"/>
                <a:gd name="connsiteX135" fmla="*/ 531326 w 677835"/>
                <a:gd name="connsiteY135" fmla="*/ 1111225 h 1240178"/>
                <a:gd name="connsiteX136" fmla="*/ 522944 w 677835"/>
                <a:gd name="connsiteY136" fmla="*/ 1124407 h 1240178"/>
                <a:gd name="connsiteX137" fmla="*/ 518296 w 677835"/>
                <a:gd name="connsiteY137" fmla="*/ 1129970 h 1240178"/>
                <a:gd name="connsiteX138" fmla="*/ 493607 w 677835"/>
                <a:gd name="connsiteY138" fmla="*/ 1143381 h 1240178"/>
                <a:gd name="connsiteX139" fmla="*/ 491169 w 677835"/>
                <a:gd name="connsiteY139" fmla="*/ 1142771 h 1240178"/>
                <a:gd name="connsiteX140" fmla="*/ 488578 w 677835"/>
                <a:gd name="connsiteY140" fmla="*/ 1142390 h 1240178"/>
                <a:gd name="connsiteX141" fmla="*/ 488578 w 677835"/>
                <a:gd name="connsiteY141" fmla="*/ 1142543 h 1240178"/>
                <a:gd name="connsiteX142" fmla="*/ 486216 w 677835"/>
                <a:gd name="connsiteY142" fmla="*/ 1142238 h 1240178"/>
                <a:gd name="connsiteX143" fmla="*/ 484844 w 677835"/>
                <a:gd name="connsiteY143" fmla="*/ 1136904 h 1240178"/>
                <a:gd name="connsiteX144" fmla="*/ 475776 w 677835"/>
                <a:gd name="connsiteY144" fmla="*/ 1131722 h 1240178"/>
                <a:gd name="connsiteX145" fmla="*/ 464956 w 677835"/>
                <a:gd name="connsiteY145" fmla="*/ 1127684 h 1240178"/>
                <a:gd name="connsiteX146" fmla="*/ 446516 w 677835"/>
                <a:gd name="connsiteY146" fmla="*/ 1105891 h 1240178"/>
                <a:gd name="connsiteX147" fmla="*/ 446516 w 677835"/>
                <a:gd name="connsiteY147" fmla="*/ 1100099 h 1240178"/>
                <a:gd name="connsiteX148" fmla="*/ 447659 w 677835"/>
                <a:gd name="connsiteY148" fmla="*/ 1095375 h 1240178"/>
                <a:gd name="connsiteX149" fmla="*/ 450478 w 677835"/>
                <a:gd name="connsiteY149" fmla="*/ 1077925 h 1240178"/>
                <a:gd name="connsiteX150" fmla="*/ 449792 w 677835"/>
                <a:gd name="connsiteY150" fmla="*/ 1069391 h 1240178"/>
                <a:gd name="connsiteX151" fmla="*/ 441334 w 677835"/>
                <a:gd name="connsiteY151" fmla="*/ 1052398 h 1240178"/>
                <a:gd name="connsiteX152" fmla="*/ 443010 w 677835"/>
                <a:gd name="connsiteY152" fmla="*/ 1044473 h 1240178"/>
                <a:gd name="connsiteX153" fmla="*/ 446973 w 677835"/>
                <a:gd name="connsiteY153" fmla="*/ 1040130 h 1240178"/>
                <a:gd name="connsiteX154" fmla="*/ 454212 w 677835"/>
                <a:gd name="connsiteY154" fmla="*/ 1036853 h 1240178"/>
                <a:gd name="connsiteX155" fmla="*/ 456117 w 677835"/>
                <a:gd name="connsiteY155" fmla="*/ 1030605 h 1240178"/>
                <a:gd name="connsiteX156" fmla="*/ 449716 w 677835"/>
                <a:gd name="connsiteY156" fmla="*/ 1022985 h 1240178"/>
                <a:gd name="connsiteX157" fmla="*/ 446363 w 677835"/>
                <a:gd name="connsiteY157" fmla="*/ 1006450 h 1240178"/>
                <a:gd name="connsiteX158" fmla="*/ 446820 w 677835"/>
                <a:gd name="connsiteY158" fmla="*/ 1003935 h 1240178"/>
                <a:gd name="connsiteX159" fmla="*/ 448421 w 677835"/>
                <a:gd name="connsiteY159" fmla="*/ 1000277 h 1240178"/>
                <a:gd name="connsiteX160" fmla="*/ 452535 w 677835"/>
                <a:gd name="connsiteY160" fmla="*/ 996010 h 1240178"/>
                <a:gd name="connsiteX161" fmla="*/ 467699 w 677835"/>
                <a:gd name="connsiteY161" fmla="*/ 990752 h 1240178"/>
                <a:gd name="connsiteX162" fmla="*/ 470976 w 677835"/>
                <a:gd name="connsiteY162" fmla="*/ 991286 h 1240178"/>
                <a:gd name="connsiteX163" fmla="*/ 485225 w 677835"/>
                <a:gd name="connsiteY163" fmla="*/ 993572 h 1240178"/>
                <a:gd name="connsiteX164" fmla="*/ 498103 w 677835"/>
                <a:gd name="connsiteY164" fmla="*/ 997915 h 1240178"/>
                <a:gd name="connsiteX165" fmla="*/ 501837 w 677835"/>
                <a:gd name="connsiteY165" fmla="*/ 996467 h 1240178"/>
                <a:gd name="connsiteX166" fmla="*/ 502065 w 677835"/>
                <a:gd name="connsiteY166" fmla="*/ 991743 h 1240178"/>
                <a:gd name="connsiteX167" fmla="*/ 504199 w 677835"/>
                <a:gd name="connsiteY167" fmla="*/ 976503 h 1240178"/>
                <a:gd name="connsiteX168" fmla="*/ 505266 w 677835"/>
                <a:gd name="connsiteY168" fmla="*/ 971093 h 1240178"/>
                <a:gd name="connsiteX169" fmla="*/ 504275 w 677835"/>
                <a:gd name="connsiteY169" fmla="*/ 948385 h 1240178"/>
                <a:gd name="connsiteX170" fmla="*/ 500999 w 677835"/>
                <a:gd name="connsiteY170" fmla="*/ 945261 h 1240178"/>
                <a:gd name="connsiteX171" fmla="*/ 490559 w 677835"/>
                <a:gd name="connsiteY171" fmla="*/ 944423 h 1240178"/>
                <a:gd name="connsiteX172" fmla="*/ 471966 w 677835"/>
                <a:gd name="connsiteY172" fmla="*/ 942061 h 1240178"/>
                <a:gd name="connsiteX173" fmla="*/ 465489 w 677835"/>
                <a:gd name="connsiteY173" fmla="*/ 941299 h 1240178"/>
                <a:gd name="connsiteX174" fmla="*/ 449183 w 677835"/>
                <a:gd name="connsiteY174" fmla="*/ 939927 h 1240178"/>
                <a:gd name="connsiteX175" fmla="*/ 448116 w 677835"/>
                <a:gd name="connsiteY175" fmla="*/ 939927 h 1240178"/>
                <a:gd name="connsiteX176" fmla="*/ 419846 w 677835"/>
                <a:gd name="connsiteY176" fmla="*/ 940994 h 1240178"/>
                <a:gd name="connsiteX177" fmla="*/ 417407 w 677835"/>
                <a:gd name="connsiteY177" fmla="*/ 940460 h 1240178"/>
                <a:gd name="connsiteX178" fmla="*/ 404529 w 677835"/>
                <a:gd name="connsiteY178" fmla="*/ 939165 h 1240178"/>
                <a:gd name="connsiteX179" fmla="*/ 396300 w 677835"/>
                <a:gd name="connsiteY179" fmla="*/ 939927 h 1240178"/>
                <a:gd name="connsiteX180" fmla="*/ 377783 w 677835"/>
                <a:gd name="connsiteY180" fmla="*/ 939013 h 1240178"/>
                <a:gd name="connsiteX181" fmla="*/ 360867 w 677835"/>
                <a:gd name="connsiteY181" fmla="*/ 940003 h 1240178"/>
                <a:gd name="connsiteX182" fmla="*/ 352713 w 677835"/>
                <a:gd name="connsiteY182" fmla="*/ 940003 h 1240178"/>
                <a:gd name="connsiteX183" fmla="*/ 344027 w 677835"/>
                <a:gd name="connsiteY183" fmla="*/ 941299 h 1240178"/>
                <a:gd name="connsiteX184" fmla="*/ 332368 w 677835"/>
                <a:gd name="connsiteY184" fmla="*/ 943127 h 1240178"/>
                <a:gd name="connsiteX185" fmla="*/ 321014 w 677835"/>
                <a:gd name="connsiteY185" fmla="*/ 943737 h 1240178"/>
                <a:gd name="connsiteX186" fmla="*/ 308060 w 677835"/>
                <a:gd name="connsiteY186" fmla="*/ 946328 h 1240178"/>
                <a:gd name="connsiteX187" fmla="*/ 282381 w 677835"/>
                <a:gd name="connsiteY187" fmla="*/ 948538 h 1240178"/>
                <a:gd name="connsiteX188" fmla="*/ 260511 w 677835"/>
                <a:gd name="connsiteY188" fmla="*/ 950824 h 1240178"/>
                <a:gd name="connsiteX189" fmla="*/ 250148 w 677835"/>
                <a:gd name="connsiteY189" fmla="*/ 951967 h 1240178"/>
                <a:gd name="connsiteX190" fmla="*/ 235746 w 677835"/>
                <a:gd name="connsiteY190" fmla="*/ 953033 h 1240178"/>
                <a:gd name="connsiteX191" fmla="*/ 232013 w 677835"/>
                <a:gd name="connsiteY191" fmla="*/ 953033 h 1240178"/>
                <a:gd name="connsiteX192" fmla="*/ 224240 w 677835"/>
                <a:gd name="connsiteY192" fmla="*/ 954024 h 1240178"/>
                <a:gd name="connsiteX193" fmla="*/ 211667 w 677835"/>
                <a:gd name="connsiteY193" fmla="*/ 955167 h 1240178"/>
                <a:gd name="connsiteX194" fmla="*/ 208543 w 677835"/>
                <a:gd name="connsiteY194" fmla="*/ 956462 h 1240178"/>
                <a:gd name="connsiteX195" fmla="*/ 204200 w 677835"/>
                <a:gd name="connsiteY195" fmla="*/ 957377 h 1240178"/>
                <a:gd name="connsiteX196" fmla="*/ 199323 w 677835"/>
                <a:gd name="connsiteY196" fmla="*/ 956234 h 1240178"/>
                <a:gd name="connsiteX197" fmla="*/ 181873 w 677835"/>
                <a:gd name="connsiteY197" fmla="*/ 957377 h 1240178"/>
                <a:gd name="connsiteX198" fmla="*/ 178139 w 677835"/>
                <a:gd name="connsiteY198" fmla="*/ 959739 h 1240178"/>
                <a:gd name="connsiteX199" fmla="*/ 174710 w 677835"/>
                <a:gd name="connsiteY199" fmla="*/ 959587 h 1240178"/>
                <a:gd name="connsiteX200" fmla="*/ 175167 w 677835"/>
                <a:gd name="connsiteY200" fmla="*/ 958444 h 1240178"/>
                <a:gd name="connsiteX201" fmla="*/ 170291 w 677835"/>
                <a:gd name="connsiteY201" fmla="*/ 958367 h 1240178"/>
                <a:gd name="connsiteX202" fmla="*/ 169148 w 677835"/>
                <a:gd name="connsiteY202" fmla="*/ 959053 h 1240178"/>
                <a:gd name="connsiteX203" fmla="*/ 170138 w 677835"/>
                <a:gd name="connsiteY203" fmla="*/ 960501 h 1240178"/>
                <a:gd name="connsiteX204" fmla="*/ 170443 w 677835"/>
                <a:gd name="connsiteY204" fmla="*/ 960806 h 1240178"/>
                <a:gd name="connsiteX205" fmla="*/ 167852 w 677835"/>
                <a:gd name="connsiteY205" fmla="*/ 961111 h 1240178"/>
                <a:gd name="connsiteX206" fmla="*/ 164271 w 677835"/>
                <a:gd name="connsiteY206" fmla="*/ 957148 h 1240178"/>
                <a:gd name="connsiteX207" fmla="*/ 165566 w 677835"/>
                <a:gd name="connsiteY207" fmla="*/ 954024 h 1240178"/>
                <a:gd name="connsiteX208" fmla="*/ 170519 w 677835"/>
                <a:gd name="connsiteY208" fmla="*/ 952881 h 1240178"/>
                <a:gd name="connsiteX209" fmla="*/ 172196 w 677835"/>
                <a:gd name="connsiteY209" fmla="*/ 950290 h 1240178"/>
                <a:gd name="connsiteX210" fmla="*/ 172653 w 677835"/>
                <a:gd name="connsiteY210" fmla="*/ 947928 h 1240178"/>
                <a:gd name="connsiteX211" fmla="*/ 179511 w 677835"/>
                <a:gd name="connsiteY211" fmla="*/ 940003 h 1240178"/>
                <a:gd name="connsiteX212" fmla="*/ 184845 w 677835"/>
                <a:gd name="connsiteY212" fmla="*/ 933907 h 1240178"/>
                <a:gd name="connsiteX213" fmla="*/ 192312 w 677835"/>
                <a:gd name="connsiteY213" fmla="*/ 927278 h 1240178"/>
                <a:gd name="connsiteX214" fmla="*/ 205495 w 677835"/>
                <a:gd name="connsiteY214" fmla="*/ 922020 h 1240178"/>
                <a:gd name="connsiteX215" fmla="*/ 214182 w 677835"/>
                <a:gd name="connsiteY215" fmla="*/ 923696 h 1240178"/>
                <a:gd name="connsiteX216" fmla="*/ 229117 w 677835"/>
                <a:gd name="connsiteY216" fmla="*/ 926897 h 1240178"/>
                <a:gd name="connsiteX217" fmla="*/ 239099 w 677835"/>
                <a:gd name="connsiteY217" fmla="*/ 928192 h 1240178"/>
                <a:gd name="connsiteX218" fmla="*/ 241614 w 677835"/>
                <a:gd name="connsiteY218" fmla="*/ 928573 h 1240178"/>
                <a:gd name="connsiteX219" fmla="*/ 253806 w 677835"/>
                <a:gd name="connsiteY219" fmla="*/ 926973 h 1240178"/>
                <a:gd name="connsiteX220" fmla="*/ 254339 w 677835"/>
                <a:gd name="connsiteY220" fmla="*/ 925144 h 1240178"/>
                <a:gd name="connsiteX221" fmla="*/ 243366 w 677835"/>
                <a:gd name="connsiteY221" fmla="*/ 916381 h 1240178"/>
                <a:gd name="connsiteX222" fmla="*/ 233613 w 677835"/>
                <a:gd name="connsiteY222" fmla="*/ 911962 h 1240178"/>
                <a:gd name="connsiteX223" fmla="*/ 232851 w 677835"/>
                <a:gd name="connsiteY223" fmla="*/ 911200 h 1240178"/>
                <a:gd name="connsiteX224" fmla="*/ 233994 w 677835"/>
                <a:gd name="connsiteY224" fmla="*/ 904418 h 1240178"/>
                <a:gd name="connsiteX225" fmla="*/ 240471 w 677835"/>
                <a:gd name="connsiteY225" fmla="*/ 901751 h 1240178"/>
                <a:gd name="connsiteX226" fmla="*/ 250148 w 677835"/>
                <a:gd name="connsiteY226" fmla="*/ 897636 h 1240178"/>
                <a:gd name="connsiteX227" fmla="*/ 259521 w 677835"/>
                <a:gd name="connsiteY227" fmla="*/ 892835 h 1240178"/>
                <a:gd name="connsiteX228" fmla="*/ 267903 w 677835"/>
                <a:gd name="connsiteY228" fmla="*/ 891464 h 1240178"/>
                <a:gd name="connsiteX229" fmla="*/ 270875 w 677835"/>
                <a:gd name="connsiteY229" fmla="*/ 891083 h 1240178"/>
                <a:gd name="connsiteX230" fmla="*/ 269808 w 677835"/>
                <a:gd name="connsiteY230" fmla="*/ 887806 h 1240178"/>
                <a:gd name="connsiteX231" fmla="*/ 257997 w 677835"/>
                <a:gd name="connsiteY231" fmla="*/ 875995 h 1240178"/>
                <a:gd name="connsiteX232" fmla="*/ 250453 w 677835"/>
                <a:gd name="connsiteY232" fmla="*/ 868451 h 1240178"/>
                <a:gd name="connsiteX233" fmla="*/ 235746 w 677835"/>
                <a:gd name="connsiteY233" fmla="*/ 850849 h 1240178"/>
                <a:gd name="connsiteX234" fmla="*/ 220202 w 677835"/>
                <a:gd name="connsiteY234" fmla="*/ 836371 h 1240178"/>
                <a:gd name="connsiteX235" fmla="*/ 217154 w 677835"/>
                <a:gd name="connsiteY235" fmla="*/ 834542 h 1240178"/>
                <a:gd name="connsiteX236" fmla="*/ 192389 w 677835"/>
                <a:gd name="connsiteY236" fmla="*/ 823798 h 1240178"/>
                <a:gd name="connsiteX237" fmla="*/ 187359 w 677835"/>
                <a:gd name="connsiteY237" fmla="*/ 821588 h 1240178"/>
                <a:gd name="connsiteX238" fmla="*/ 168690 w 677835"/>
                <a:gd name="connsiteY238" fmla="*/ 814349 h 1240178"/>
                <a:gd name="connsiteX239" fmla="*/ 150402 w 677835"/>
                <a:gd name="connsiteY239" fmla="*/ 802386 h 1240178"/>
                <a:gd name="connsiteX240" fmla="*/ 143392 w 677835"/>
                <a:gd name="connsiteY240" fmla="*/ 801472 h 1240178"/>
                <a:gd name="connsiteX241" fmla="*/ 142401 w 677835"/>
                <a:gd name="connsiteY241" fmla="*/ 802691 h 1240178"/>
                <a:gd name="connsiteX242" fmla="*/ 139049 w 677835"/>
                <a:gd name="connsiteY242" fmla="*/ 801853 h 1240178"/>
                <a:gd name="connsiteX243" fmla="*/ 140954 w 677835"/>
                <a:gd name="connsiteY243" fmla="*/ 798652 h 1240178"/>
                <a:gd name="connsiteX244" fmla="*/ 140420 w 677835"/>
                <a:gd name="connsiteY244" fmla="*/ 793699 h 1240178"/>
                <a:gd name="connsiteX245" fmla="*/ 131048 w 677835"/>
                <a:gd name="connsiteY245" fmla="*/ 780898 h 1240178"/>
                <a:gd name="connsiteX246" fmla="*/ 125485 w 677835"/>
                <a:gd name="connsiteY246" fmla="*/ 773506 h 1240178"/>
                <a:gd name="connsiteX247" fmla="*/ 121218 w 677835"/>
                <a:gd name="connsiteY247" fmla="*/ 767182 h 1240178"/>
                <a:gd name="connsiteX248" fmla="*/ 119389 w 677835"/>
                <a:gd name="connsiteY248" fmla="*/ 765277 h 1240178"/>
                <a:gd name="connsiteX249" fmla="*/ 107349 w 677835"/>
                <a:gd name="connsiteY249" fmla="*/ 747751 h 1240178"/>
                <a:gd name="connsiteX250" fmla="*/ 97520 w 677835"/>
                <a:gd name="connsiteY250" fmla="*/ 727024 h 1240178"/>
                <a:gd name="connsiteX251" fmla="*/ 96072 w 677835"/>
                <a:gd name="connsiteY251" fmla="*/ 724967 h 1240178"/>
                <a:gd name="connsiteX252" fmla="*/ 75269 w 677835"/>
                <a:gd name="connsiteY252" fmla="*/ 714985 h 1240178"/>
                <a:gd name="connsiteX253" fmla="*/ 69173 w 677835"/>
                <a:gd name="connsiteY253" fmla="*/ 712851 h 1240178"/>
                <a:gd name="connsiteX254" fmla="*/ 60334 w 677835"/>
                <a:gd name="connsiteY254" fmla="*/ 710641 h 1240178"/>
                <a:gd name="connsiteX255" fmla="*/ 54695 w 677835"/>
                <a:gd name="connsiteY255" fmla="*/ 708584 h 1240178"/>
                <a:gd name="connsiteX256" fmla="*/ 39989 w 677835"/>
                <a:gd name="connsiteY256" fmla="*/ 704317 h 1240178"/>
                <a:gd name="connsiteX257" fmla="*/ 31911 w 677835"/>
                <a:gd name="connsiteY257" fmla="*/ 697840 h 1240178"/>
                <a:gd name="connsiteX258" fmla="*/ 28254 w 677835"/>
                <a:gd name="connsiteY258" fmla="*/ 694563 h 1240178"/>
                <a:gd name="connsiteX259" fmla="*/ 22691 w 677835"/>
                <a:gd name="connsiteY259" fmla="*/ 683895 h 1240178"/>
                <a:gd name="connsiteX260" fmla="*/ 20100 w 677835"/>
                <a:gd name="connsiteY260" fmla="*/ 678561 h 1240178"/>
                <a:gd name="connsiteX261" fmla="*/ 16290 w 677835"/>
                <a:gd name="connsiteY261" fmla="*/ 666674 h 1240178"/>
                <a:gd name="connsiteX262" fmla="*/ 15300 w 677835"/>
                <a:gd name="connsiteY262" fmla="*/ 657377 h 1240178"/>
                <a:gd name="connsiteX263" fmla="*/ 14462 w 677835"/>
                <a:gd name="connsiteY263" fmla="*/ 644195 h 1240178"/>
                <a:gd name="connsiteX264" fmla="*/ 14081 w 677835"/>
                <a:gd name="connsiteY264" fmla="*/ 636346 h 1240178"/>
                <a:gd name="connsiteX265" fmla="*/ 13319 w 677835"/>
                <a:gd name="connsiteY265" fmla="*/ 628650 h 1240178"/>
                <a:gd name="connsiteX266" fmla="*/ 14081 w 677835"/>
                <a:gd name="connsiteY266" fmla="*/ 622173 h 1240178"/>
                <a:gd name="connsiteX267" fmla="*/ 14157 w 677835"/>
                <a:gd name="connsiteY267" fmla="*/ 615163 h 1240178"/>
                <a:gd name="connsiteX268" fmla="*/ 14004 w 677835"/>
                <a:gd name="connsiteY268" fmla="*/ 609067 h 1240178"/>
                <a:gd name="connsiteX269" fmla="*/ 19796 w 677835"/>
                <a:gd name="connsiteY269" fmla="*/ 592226 h 1240178"/>
                <a:gd name="connsiteX270" fmla="*/ 22234 w 677835"/>
                <a:gd name="connsiteY270" fmla="*/ 588645 h 1240178"/>
                <a:gd name="connsiteX271" fmla="*/ 29321 w 677835"/>
                <a:gd name="connsiteY271" fmla="*/ 580949 h 1240178"/>
                <a:gd name="connsiteX272" fmla="*/ 40370 w 677835"/>
                <a:gd name="connsiteY272" fmla="*/ 579120 h 1240178"/>
                <a:gd name="connsiteX273" fmla="*/ 44332 w 677835"/>
                <a:gd name="connsiteY273" fmla="*/ 576072 h 1240178"/>
                <a:gd name="connsiteX274" fmla="*/ 50580 w 677835"/>
                <a:gd name="connsiteY274" fmla="*/ 566242 h 1240178"/>
                <a:gd name="connsiteX275" fmla="*/ 54924 w 677835"/>
                <a:gd name="connsiteY275" fmla="*/ 561137 h 1240178"/>
                <a:gd name="connsiteX276" fmla="*/ 67497 w 677835"/>
                <a:gd name="connsiteY276" fmla="*/ 552450 h 1240178"/>
                <a:gd name="connsiteX277" fmla="*/ 73669 w 677835"/>
                <a:gd name="connsiteY277" fmla="*/ 547726 h 1240178"/>
                <a:gd name="connsiteX278" fmla="*/ 94624 w 677835"/>
                <a:gd name="connsiteY278" fmla="*/ 529057 h 1240178"/>
                <a:gd name="connsiteX279" fmla="*/ 100110 w 677835"/>
                <a:gd name="connsiteY279" fmla="*/ 522808 h 1240178"/>
                <a:gd name="connsiteX280" fmla="*/ 108340 w 677835"/>
                <a:gd name="connsiteY280" fmla="*/ 519303 h 1240178"/>
                <a:gd name="connsiteX281" fmla="*/ 109407 w 677835"/>
                <a:gd name="connsiteY281" fmla="*/ 520522 h 1240178"/>
                <a:gd name="connsiteX282" fmla="*/ 105597 w 677835"/>
                <a:gd name="connsiteY282" fmla="*/ 536677 h 1240178"/>
                <a:gd name="connsiteX283" fmla="*/ 98739 w 677835"/>
                <a:gd name="connsiteY283" fmla="*/ 551078 h 1240178"/>
                <a:gd name="connsiteX284" fmla="*/ 93710 w 677835"/>
                <a:gd name="connsiteY284" fmla="*/ 560375 h 1240178"/>
                <a:gd name="connsiteX285" fmla="*/ 91119 w 677835"/>
                <a:gd name="connsiteY285" fmla="*/ 566242 h 1240178"/>
                <a:gd name="connsiteX286" fmla="*/ 90509 w 677835"/>
                <a:gd name="connsiteY286" fmla="*/ 569747 h 1240178"/>
                <a:gd name="connsiteX287" fmla="*/ 91424 w 677835"/>
                <a:gd name="connsiteY287" fmla="*/ 572643 h 1240178"/>
                <a:gd name="connsiteX288" fmla="*/ 94319 w 677835"/>
                <a:gd name="connsiteY288" fmla="*/ 571424 h 1240178"/>
                <a:gd name="connsiteX289" fmla="*/ 99348 w 677835"/>
                <a:gd name="connsiteY289" fmla="*/ 566776 h 1240178"/>
                <a:gd name="connsiteX290" fmla="*/ 110626 w 677835"/>
                <a:gd name="connsiteY290" fmla="*/ 557022 h 1240178"/>
                <a:gd name="connsiteX291" fmla="*/ 111007 w 677835"/>
                <a:gd name="connsiteY291" fmla="*/ 556108 h 1240178"/>
                <a:gd name="connsiteX292" fmla="*/ 124571 w 677835"/>
                <a:gd name="connsiteY292" fmla="*/ 543535 h 1240178"/>
                <a:gd name="connsiteX293" fmla="*/ 138515 w 677835"/>
                <a:gd name="connsiteY293" fmla="*/ 529971 h 1240178"/>
                <a:gd name="connsiteX294" fmla="*/ 147354 w 677835"/>
                <a:gd name="connsiteY294" fmla="*/ 520370 h 1240178"/>
                <a:gd name="connsiteX295" fmla="*/ 157032 w 677835"/>
                <a:gd name="connsiteY295" fmla="*/ 508178 h 1240178"/>
                <a:gd name="connsiteX296" fmla="*/ 166252 w 677835"/>
                <a:gd name="connsiteY296" fmla="*/ 495910 h 1240178"/>
                <a:gd name="connsiteX297" fmla="*/ 169300 w 677835"/>
                <a:gd name="connsiteY297" fmla="*/ 492862 h 1240178"/>
                <a:gd name="connsiteX298" fmla="*/ 195513 w 677835"/>
                <a:gd name="connsiteY298" fmla="*/ 461696 h 1240178"/>
                <a:gd name="connsiteX299" fmla="*/ 208010 w 677835"/>
                <a:gd name="connsiteY299" fmla="*/ 450190 h 1240178"/>
                <a:gd name="connsiteX300" fmla="*/ 224926 w 677835"/>
                <a:gd name="connsiteY300" fmla="*/ 437617 h 1240178"/>
                <a:gd name="connsiteX301" fmla="*/ 243138 w 677835"/>
                <a:gd name="connsiteY301" fmla="*/ 425348 h 1240178"/>
                <a:gd name="connsiteX302" fmla="*/ 252663 w 677835"/>
                <a:gd name="connsiteY302" fmla="*/ 413080 h 1240178"/>
                <a:gd name="connsiteX303" fmla="*/ 254796 w 677835"/>
                <a:gd name="connsiteY303" fmla="*/ 402641 h 1240178"/>
                <a:gd name="connsiteX304" fmla="*/ 255863 w 677835"/>
                <a:gd name="connsiteY304" fmla="*/ 399364 h 1240178"/>
                <a:gd name="connsiteX305" fmla="*/ 258911 w 677835"/>
                <a:gd name="connsiteY305" fmla="*/ 391516 h 1240178"/>
                <a:gd name="connsiteX306" fmla="*/ 262188 w 677835"/>
                <a:gd name="connsiteY306" fmla="*/ 384200 h 1240178"/>
                <a:gd name="connsiteX307" fmla="*/ 268131 w 677835"/>
                <a:gd name="connsiteY307" fmla="*/ 371018 h 1240178"/>
                <a:gd name="connsiteX308" fmla="*/ 270798 w 677835"/>
                <a:gd name="connsiteY308" fmla="*/ 363550 h 1240178"/>
                <a:gd name="connsiteX309" fmla="*/ 280857 w 677835"/>
                <a:gd name="connsiteY309" fmla="*/ 349987 h 1240178"/>
                <a:gd name="connsiteX310" fmla="*/ 288477 w 677835"/>
                <a:gd name="connsiteY310" fmla="*/ 348767 h 1240178"/>
                <a:gd name="connsiteX311" fmla="*/ 297926 w 677835"/>
                <a:gd name="connsiteY311" fmla="*/ 344881 h 1240178"/>
                <a:gd name="connsiteX312" fmla="*/ 303260 w 677835"/>
                <a:gd name="connsiteY312" fmla="*/ 330937 h 1240178"/>
                <a:gd name="connsiteX313" fmla="*/ 305774 w 677835"/>
                <a:gd name="connsiteY313" fmla="*/ 327203 h 1240178"/>
                <a:gd name="connsiteX314" fmla="*/ 308898 w 677835"/>
                <a:gd name="connsiteY314" fmla="*/ 321488 h 1240178"/>
                <a:gd name="connsiteX315" fmla="*/ 313394 w 677835"/>
                <a:gd name="connsiteY315" fmla="*/ 309905 h 1240178"/>
                <a:gd name="connsiteX316" fmla="*/ 317661 w 677835"/>
                <a:gd name="connsiteY316" fmla="*/ 310820 h 1240178"/>
                <a:gd name="connsiteX317" fmla="*/ 318652 w 677835"/>
                <a:gd name="connsiteY317" fmla="*/ 318516 h 1240178"/>
                <a:gd name="connsiteX318" fmla="*/ 320176 w 677835"/>
                <a:gd name="connsiteY318" fmla="*/ 322097 h 1240178"/>
                <a:gd name="connsiteX319" fmla="*/ 324138 w 677835"/>
                <a:gd name="connsiteY319" fmla="*/ 320573 h 1240178"/>
                <a:gd name="connsiteX320" fmla="*/ 329396 w 677835"/>
                <a:gd name="connsiteY320" fmla="*/ 314173 h 1240178"/>
                <a:gd name="connsiteX321" fmla="*/ 331835 w 677835"/>
                <a:gd name="connsiteY321" fmla="*/ 310896 h 1240178"/>
                <a:gd name="connsiteX322" fmla="*/ 343417 w 677835"/>
                <a:gd name="connsiteY322" fmla="*/ 313792 h 1240178"/>
                <a:gd name="connsiteX323" fmla="*/ 346617 w 677835"/>
                <a:gd name="connsiteY323" fmla="*/ 323774 h 1240178"/>
                <a:gd name="connsiteX324" fmla="*/ 346465 w 677835"/>
                <a:gd name="connsiteY324" fmla="*/ 328346 h 1240178"/>
                <a:gd name="connsiteX325" fmla="*/ 346694 w 677835"/>
                <a:gd name="connsiteY325" fmla="*/ 334137 h 1240178"/>
                <a:gd name="connsiteX326" fmla="*/ 346541 w 677835"/>
                <a:gd name="connsiteY326" fmla="*/ 339395 h 1240178"/>
                <a:gd name="connsiteX327" fmla="*/ 344484 w 677835"/>
                <a:gd name="connsiteY327" fmla="*/ 346634 h 1240178"/>
                <a:gd name="connsiteX328" fmla="*/ 344484 w 677835"/>
                <a:gd name="connsiteY328" fmla="*/ 348234 h 1240178"/>
                <a:gd name="connsiteX329" fmla="*/ 347989 w 677835"/>
                <a:gd name="connsiteY329" fmla="*/ 349682 h 1240178"/>
                <a:gd name="connsiteX330" fmla="*/ 354085 w 677835"/>
                <a:gd name="connsiteY330" fmla="*/ 341452 h 1240178"/>
                <a:gd name="connsiteX331" fmla="*/ 360562 w 677835"/>
                <a:gd name="connsiteY331" fmla="*/ 327355 h 1240178"/>
                <a:gd name="connsiteX332" fmla="*/ 364067 w 677835"/>
                <a:gd name="connsiteY332" fmla="*/ 320192 h 1240178"/>
                <a:gd name="connsiteX333" fmla="*/ 368258 w 677835"/>
                <a:gd name="connsiteY333" fmla="*/ 314401 h 1240178"/>
                <a:gd name="connsiteX334" fmla="*/ 372297 w 677835"/>
                <a:gd name="connsiteY334" fmla="*/ 312725 h 1240178"/>
                <a:gd name="connsiteX335" fmla="*/ 372754 w 677835"/>
                <a:gd name="connsiteY335" fmla="*/ 316306 h 1240178"/>
                <a:gd name="connsiteX336" fmla="*/ 373440 w 677835"/>
                <a:gd name="connsiteY336" fmla="*/ 319202 h 1240178"/>
                <a:gd name="connsiteX337" fmla="*/ 373897 w 677835"/>
                <a:gd name="connsiteY337" fmla="*/ 322174 h 1240178"/>
                <a:gd name="connsiteX338" fmla="*/ 371916 w 677835"/>
                <a:gd name="connsiteY338" fmla="*/ 323698 h 1240178"/>
                <a:gd name="connsiteX339" fmla="*/ 370544 w 677835"/>
                <a:gd name="connsiteY339" fmla="*/ 325222 h 1240178"/>
                <a:gd name="connsiteX340" fmla="*/ 361400 w 677835"/>
                <a:gd name="connsiteY340" fmla="*/ 340843 h 1240178"/>
                <a:gd name="connsiteX341" fmla="*/ 354085 w 677835"/>
                <a:gd name="connsiteY341" fmla="*/ 361569 h 1240178"/>
                <a:gd name="connsiteX342" fmla="*/ 349970 w 677835"/>
                <a:gd name="connsiteY342" fmla="*/ 371094 h 1240178"/>
                <a:gd name="connsiteX343" fmla="*/ 344865 w 677835"/>
                <a:gd name="connsiteY343" fmla="*/ 371551 h 1240178"/>
                <a:gd name="connsiteX344" fmla="*/ 341207 w 677835"/>
                <a:gd name="connsiteY344" fmla="*/ 363855 h 1240178"/>
                <a:gd name="connsiteX345" fmla="*/ 338845 w 677835"/>
                <a:gd name="connsiteY345" fmla="*/ 352501 h 1240178"/>
                <a:gd name="connsiteX346" fmla="*/ 338312 w 677835"/>
                <a:gd name="connsiteY346" fmla="*/ 342595 h 1240178"/>
                <a:gd name="connsiteX347" fmla="*/ 339150 w 677835"/>
                <a:gd name="connsiteY347" fmla="*/ 334899 h 1240178"/>
                <a:gd name="connsiteX348" fmla="*/ 340293 w 677835"/>
                <a:gd name="connsiteY348" fmla="*/ 323469 h 1240178"/>
                <a:gd name="connsiteX349" fmla="*/ 338007 w 677835"/>
                <a:gd name="connsiteY349" fmla="*/ 321107 h 1240178"/>
                <a:gd name="connsiteX350" fmla="*/ 336407 w 677835"/>
                <a:gd name="connsiteY350" fmla="*/ 321031 h 1240178"/>
                <a:gd name="connsiteX351" fmla="*/ 329472 w 677835"/>
                <a:gd name="connsiteY351" fmla="*/ 322936 h 1240178"/>
                <a:gd name="connsiteX352" fmla="*/ 325967 w 677835"/>
                <a:gd name="connsiteY352" fmla="*/ 332918 h 1240178"/>
                <a:gd name="connsiteX353" fmla="*/ 323529 w 677835"/>
                <a:gd name="connsiteY353" fmla="*/ 337185 h 1240178"/>
                <a:gd name="connsiteX354" fmla="*/ 319566 w 677835"/>
                <a:gd name="connsiteY354" fmla="*/ 345262 h 1240178"/>
                <a:gd name="connsiteX355" fmla="*/ 317509 w 677835"/>
                <a:gd name="connsiteY355" fmla="*/ 349758 h 1240178"/>
                <a:gd name="connsiteX356" fmla="*/ 315299 w 677835"/>
                <a:gd name="connsiteY356" fmla="*/ 360731 h 1240178"/>
                <a:gd name="connsiteX357" fmla="*/ 312480 w 677835"/>
                <a:gd name="connsiteY357" fmla="*/ 364312 h 1240178"/>
                <a:gd name="connsiteX358" fmla="*/ 308898 w 677835"/>
                <a:gd name="connsiteY358" fmla="*/ 360959 h 1240178"/>
                <a:gd name="connsiteX359" fmla="*/ 308898 w 677835"/>
                <a:gd name="connsiteY359" fmla="*/ 356845 h 1240178"/>
                <a:gd name="connsiteX360" fmla="*/ 310651 w 677835"/>
                <a:gd name="connsiteY360" fmla="*/ 349606 h 1240178"/>
                <a:gd name="connsiteX361" fmla="*/ 312480 w 677835"/>
                <a:gd name="connsiteY361" fmla="*/ 341909 h 1240178"/>
                <a:gd name="connsiteX362" fmla="*/ 310575 w 677835"/>
                <a:gd name="connsiteY362" fmla="*/ 338328 h 1240178"/>
                <a:gd name="connsiteX363" fmla="*/ 307832 w 677835"/>
                <a:gd name="connsiteY363" fmla="*/ 336652 h 1240178"/>
                <a:gd name="connsiteX364" fmla="*/ 305546 w 677835"/>
                <a:gd name="connsiteY364" fmla="*/ 341071 h 1240178"/>
                <a:gd name="connsiteX365" fmla="*/ 302193 w 677835"/>
                <a:gd name="connsiteY365" fmla="*/ 354787 h 1240178"/>
                <a:gd name="connsiteX366" fmla="*/ 294192 w 677835"/>
                <a:gd name="connsiteY366" fmla="*/ 357911 h 1240178"/>
                <a:gd name="connsiteX367" fmla="*/ 292744 w 677835"/>
                <a:gd name="connsiteY367" fmla="*/ 357530 h 1240178"/>
                <a:gd name="connsiteX368" fmla="*/ 287791 w 677835"/>
                <a:gd name="connsiteY368" fmla="*/ 355854 h 1240178"/>
                <a:gd name="connsiteX369" fmla="*/ 281619 w 677835"/>
                <a:gd name="connsiteY369" fmla="*/ 361721 h 1240178"/>
                <a:gd name="connsiteX370" fmla="*/ 281085 w 677835"/>
                <a:gd name="connsiteY370" fmla="*/ 363093 h 1240178"/>
                <a:gd name="connsiteX371" fmla="*/ 276285 w 677835"/>
                <a:gd name="connsiteY371" fmla="*/ 369037 h 1240178"/>
                <a:gd name="connsiteX372" fmla="*/ 274837 w 677835"/>
                <a:gd name="connsiteY372" fmla="*/ 375742 h 1240178"/>
                <a:gd name="connsiteX373" fmla="*/ 273770 w 677835"/>
                <a:gd name="connsiteY373" fmla="*/ 377876 h 1240178"/>
                <a:gd name="connsiteX374" fmla="*/ 268589 w 677835"/>
                <a:gd name="connsiteY374" fmla="*/ 388696 h 1240178"/>
                <a:gd name="connsiteX375" fmla="*/ 266074 w 677835"/>
                <a:gd name="connsiteY375" fmla="*/ 394106 h 1240178"/>
                <a:gd name="connsiteX376" fmla="*/ 259902 w 677835"/>
                <a:gd name="connsiteY376" fmla="*/ 413614 h 1240178"/>
                <a:gd name="connsiteX377" fmla="*/ 249767 w 677835"/>
                <a:gd name="connsiteY377" fmla="*/ 428777 h 1240178"/>
                <a:gd name="connsiteX378" fmla="*/ 231936 w 677835"/>
                <a:gd name="connsiteY378" fmla="*/ 441960 h 1240178"/>
                <a:gd name="connsiteX379" fmla="*/ 228355 w 677835"/>
                <a:gd name="connsiteY379" fmla="*/ 443789 h 1240178"/>
                <a:gd name="connsiteX380" fmla="*/ 223554 w 677835"/>
                <a:gd name="connsiteY380" fmla="*/ 446227 h 1240178"/>
                <a:gd name="connsiteX381" fmla="*/ 214029 w 677835"/>
                <a:gd name="connsiteY381" fmla="*/ 454533 h 1240178"/>
                <a:gd name="connsiteX382" fmla="*/ 200999 w 677835"/>
                <a:gd name="connsiteY382" fmla="*/ 467335 h 1240178"/>
                <a:gd name="connsiteX383" fmla="*/ 200618 w 677835"/>
                <a:gd name="connsiteY383" fmla="*/ 467716 h 1240178"/>
                <a:gd name="connsiteX384" fmla="*/ 185759 w 677835"/>
                <a:gd name="connsiteY384" fmla="*/ 484784 h 1240178"/>
                <a:gd name="connsiteX385" fmla="*/ 168005 w 677835"/>
                <a:gd name="connsiteY385" fmla="*/ 505435 h 1240178"/>
                <a:gd name="connsiteX386" fmla="*/ 144306 w 677835"/>
                <a:gd name="connsiteY386" fmla="*/ 534391 h 1240178"/>
                <a:gd name="connsiteX387" fmla="*/ 130590 w 677835"/>
                <a:gd name="connsiteY387" fmla="*/ 548030 h 1240178"/>
                <a:gd name="connsiteX388" fmla="*/ 121751 w 677835"/>
                <a:gd name="connsiteY388" fmla="*/ 557708 h 1240178"/>
                <a:gd name="connsiteX389" fmla="*/ 109788 w 677835"/>
                <a:gd name="connsiteY389" fmla="*/ 567766 h 1240178"/>
                <a:gd name="connsiteX390" fmla="*/ 99044 w 677835"/>
                <a:gd name="connsiteY390" fmla="*/ 577063 h 1240178"/>
                <a:gd name="connsiteX391" fmla="*/ 85404 w 677835"/>
                <a:gd name="connsiteY391" fmla="*/ 589559 h 1240178"/>
                <a:gd name="connsiteX392" fmla="*/ 85785 w 677835"/>
                <a:gd name="connsiteY392" fmla="*/ 599465 h 1240178"/>
                <a:gd name="connsiteX393" fmla="*/ 87309 w 677835"/>
                <a:gd name="connsiteY393" fmla="*/ 603961 h 1240178"/>
                <a:gd name="connsiteX394" fmla="*/ 80375 w 677835"/>
                <a:gd name="connsiteY394" fmla="*/ 606171 h 1240178"/>
                <a:gd name="connsiteX395" fmla="*/ 71764 w 677835"/>
                <a:gd name="connsiteY395" fmla="*/ 603885 h 1240178"/>
                <a:gd name="connsiteX396" fmla="*/ 62849 w 677835"/>
                <a:gd name="connsiteY396" fmla="*/ 598551 h 1240178"/>
                <a:gd name="connsiteX397" fmla="*/ 58658 w 677835"/>
                <a:gd name="connsiteY397" fmla="*/ 593446 h 1240178"/>
                <a:gd name="connsiteX398" fmla="*/ 47075 w 677835"/>
                <a:gd name="connsiteY398" fmla="*/ 590169 h 1240178"/>
                <a:gd name="connsiteX399" fmla="*/ 40065 w 677835"/>
                <a:gd name="connsiteY399" fmla="*/ 588645 h 1240178"/>
                <a:gd name="connsiteX400" fmla="*/ 37931 w 677835"/>
                <a:gd name="connsiteY400" fmla="*/ 588416 h 1240178"/>
                <a:gd name="connsiteX401" fmla="*/ 31149 w 677835"/>
                <a:gd name="connsiteY401" fmla="*/ 592836 h 1240178"/>
                <a:gd name="connsiteX402" fmla="*/ 29625 w 677835"/>
                <a:gd name="connsiteY402" fmla="*/ 594284 h 1240178"/>
                <a:gd name="connsiteX403" fmla="*/ 22844 w 677835"/>
                <a:gd name="connsiteY403" fmla="*/ 606933 h 1240178"/>
                <a:gd name="connsiteX404" fmla="*/ 22615 w 677835"/>
                <a:gd name="connsiteY404" fmla="*/ 610972 h 1240178"/>
                <a:gd name="connsiteX405" fmla="*/ 22615 w 677835"/>
                <a:gd name="connsiteY405" fmla="*/ 616382 h 1240178"/>
                <a:gd name="connsiteX406" fmla="*/ 22615 w 677835"/>
                <a:gd name="connsiteY406" fmla="*/ 620344 h 1240178"/>
                <a:gd name="connsiteX407" fmla="*/ 21777 w 677835"/>
                <a:gd name="connsiteY407" fmla="*/ 621563 h 1240178"/>
                <a:gd name="connsiteX408" fmla="*/ 21548 w 677835"/>
                <a:gd name="connsiteY408" fmla="*/ 625450 h 1240178"/>
                <a:gd name="connsiteX409" fmla="*/ 21929 w 677835"/>
                <a:gd name="connsiteY409" fmla="*/ 632231 h 1240178"/>
                <a:gd name="connsiteX410" fmla="*/ 22005 w 677835"/>
                <a:gd name="connsiteY410" fmla="*/ 635051 h 1240178"/>
                <a:gd name="connsiteX411" fmla="*/ 22767 w 677835"/>
                <a:gd name="connsiteY411" fmla="*/ 648995 h 1240178"/>
                <a:gd name="connsiteX412" fmla="*/ 23682 w 677835"/>
                <a:gd name="connsiteY412" fmla="*/ 656539 h 1240178"/>
                <a:gd name="connsiteX413" fmla="*/ 23682 w 677835"/>
                <a:gd name="connsiteY413" fmla="*/ 661035 h 1240178"/>
                <a:gd name="connsiteX414" fmla="*/ 25663 w 677835"/>
                <a:gd name="connsiteY414" fmla="*/ 665455 h 1240178"/>
                <a:gd name="connsiteX415" fmla="*/ 28178 w 677835"/>
                <a:gd name="connsiteY415" fmla="*/ 673760 h 1240178"/>
                <a:gd name="connsiteX416" fmla="*/ 30387 w 677835"/>
                <a:gd name="connsiteY416" fmla="*/ 681838 h 1240178"/>
                <a:gd name="connsiteX417" fmla="*/ 41208 w 677835"/>
                <a:gd name="connsiteY417" fmla="*/ 692963 h 1240178"/>
                <a:gd name="connsiteX418" fmla="*/ 61248 w 677835"/>
                <a:gd name="connsiteY418" fmla="*/ 701954 h 1240178"/>
                <a:gd name="connsiteX419" fmla="*/ 65744 w 677835"/>
                <a:gd name="connsiteY419" fmla="*/ 702869 h 1240178"/>
                <a:gd name="connsiteX420" fmla="*/ 71764 w 677835"/>
                <a:gd name="connsiteY420" fmla="*/ 703936 h 1240178"/>
                <a:gd name="connsiteX421" fmla="*/ 84794 w 677835"/>
                <a:gd name="connsiteY421" fmla="*/ 706984 h 1240178"/>
                <a:gd name="connsiteX422" fmla="*/ 86394 w 677835"/>
                <a:gd name="connsiteY422" fmla="*/ 705231 h 1240178"/>
                <a:gd name="connsiteX423" fmla="*/ 85480 w 677835"/>
                <a:gd name="connsiteY423" fmla="*/ 703478 h 1240178"/>
                <a:gd name="connsiteX424" fmla="*/ 77784 w 677835"/>
                <a:gd name="connsiteY424" fmla="*/ 684581 h 1240178"/>
                <a:gd name="connsiteX425" fmla="*/ 75269 w 677835"/>
                <a:gd name="connsiteY425" fmla="*/ 679171 h 1240178"/>
                <a:gd name="connsiteX426" fmla="*/ 75269 w 677835"/>
                <a:gd name="connsiteY426" fmla="*/ 673837 h 1240178"/>
                <a:gd name="connsiteX427" fmla="*/ 81594 w 677835"/>
                <a:gd name="connsiteY427" fmla="*/ 668426 h 1240178"/>
                <a:gd name="connsiteX428" fmla="*/ 82965 w 677835"/>
                <a:gd name="connsiteY428" fmla="*/ 670255 h 1240178"/>
                <a:gd name="connsiteX429" fmla="*/ 82280 w 677835"/>
                <a:gd name="connsiteY429" fmla="*/ 673075 h 1240178"/>
                <a:gd name="connsiteX430" fmla="*/ 88680 w 677835"/>
                <a:gd name="connsiteY430" fmla="*/ 691972 h 1240178"/>
                <a:gd name="connsiteX431" fmla="*/ 88985 w 677835"/>
                <a:gd name="connsiteY431" fmla="*/ 692887 h 1240178"/>
                <a:gd name="connsiteX432" fmla="*/ 95234 w 677835"/>
                <a:gd name="connsiteY432" fmla="*/ 704317 h 1240178"/>
                <a:gd name="connsiteX433" fmla="*/ 98510 w 677835"/>
                <a:gd name="connsiteY433" fmla="*/ 708889 h 1240178"/>
                <a:gd name="connsiteX434" fmla="*/ 106664 w 677835"/>
                <a:gd name="connsiteY434" fmla="*/ 722224 h 1240178"/>
                <a:gd name="connsiteX435" fmla="*/ 109331 w 677835"/>
                <a:gd name="connsiteY435" fmla="*/ 728624 h 1240178"/>
                <a:gd name="connsiteX436" fmla="*/ 112531 w 677835"/>
                <a:gd name="connsiteY436" fmla="*/ 739750 h 1240178"/>
                <a:gd name="connsiteX437" fmla="*/ 116570 w 677835"/>
                <a:gd name="connsiteY437" fmla="*/ 747217 h 1240178"/>
                <a:gd name="connsiteX438" fmla="*/ 119999 w 677835"/>
                <a:gd name="connsiteY438" fmla="*/ 754380 h 1240178"/>
                <a:gd name="connsiteX439" fmla="*/ 122970 w 677835"/>
                <a:gd name="connsiteY439" fmla="*/ 758038 h 1240178"/>
                <a:gd name="connsiteX440" fmla="*/ 129905 w 677835"/>
                <a:gd name="connsiteY440" fmla="*/ 764743 h 1240178"/>
                <a:gd name="connsiteX441" fmla="*/ 135924 w 677835"/>
                <a:gd name="connsiteY441" fmla="*/ 771982 h 1240178"/>
                <a:gd name="connsiteX442" fmla="*/ 138591 w 677835"/>
                <a:gd name="connsiteY442" fmla="*/ 776783 h 1240178"/>
                <a:gd name="connsiteX443" fmla="*/ 154670 w 677835"/>
                <a:gd name="connsiteY443" fmla="*/ 791108 h 1240178"/>
                <a:gd name="connsiteX444" fmla="*/ 158022 w 677835"/>
                <a:gd name="connsiteY444" fmla="*/ 794156 h 1240178"/>
                <a:gd name="connsiteX445" fmla="*/ 162290 w 677835"/>
                <a:gd name="connsiteY445" fmla="*/ 798576 h 1240178"/>
                <a:gd name="connsiteX446" fmla="*/ 178368 w 677835"/>
                <a:gd name="connsiteY446" fmla="*/ 808177 h 1240178"/>
                <a:gd name="connsiteX447" fmla="*/ 193913 w 677835"/>
                <a:gd name="connsiteY447" fmla="*/ 813664 h 1240178"/>
                <a:gd name="connsiteX448" fmla="*/ 201380 w 677835"/>
                <a:gd name="connsiteY448" fmla="*/ 816407 h 1240178"/>
                <a:gd name="connsiteX449" fmla="*/ 210067 w 677835"/>
                <a:gd name="connsiteY449" fmla="*/ 821588 h 1240178"/>
                <a:gd name="connsiteX450" fmla="*/ 213648 w 677835"/>
                <a:gd name="connsiteY450" fmla="*/ 822122 h 1240178"/>
                <a:gd name="connsiteX451" fmla="*/ 222030 w 677835"/>
                <a:gd name="connsiteY451" fmla="*/ 825627 h 1240178"/>
                <a:gd name="connsiteX452" fmla="*/ 223707 w 677835"/>
                <a:gd name="connsiteY452" fmla="*/ 826389 h 1240178"/>
                <a:gd name="connsiteX453" fmla="*/ 243062 w 677835"/>
                <a:gd name="connsiteY453" fmla="*/ 830732 h 1240178"/>
                <a:gd name="connsiteX454" fmla="*/ 254263 w 677835"/>
                <a:gd name="connsiteY454" fmla="*/ 834161 h 1240178"/>
                <a:gd name="connsiteX455" fmla="*/ 264855 w 677835"/>
                <a:gd name="connsiteY455" fmla="*/ 837362 h 1240178"/>
                <a:gd name="connsiteX456" fmla="*/ 273161 w 677835"/>
                <a:gd name="connsiteY456" fmla="*/ 839572 h 1240178"/>
                <a:gd name="connsiteX457" fmla="*/ 292896 w 677835"/>
                <a:gd name="connsiteY457" fmla="*/ 844372 h 1240178"/>
                <a:gd name="connsiteX458" fmla="*/ 298154 w 677835"/>
                <a:gd name="connsiteY458" fmla="*/ 844677 h 1240178"/>
                <a:gd name="connsiteX459" fmla="*/ 303488 w 677835"/>
                <a:gd name="connsiteY459" fmla="*/ 846353 h 1240178"/>
                <a:gd name="connsiteX460" fmla="*/ 305165 w 677835"/>
                <a:gd name="connsiteY460" fmla="*/ 846582 h 1240178"/>
                <a:gd name="connsiteX461" fmla="*/ 311337 w 677835"/>
                <a:gd name="connsiteY461" fmla="*/ 844906 h 1240178"/>
                <a:gd name="connsiteX462" fmla="*/ 329396 w 677835"/>
                <a:gd name="connsiteY462" fmla="*/ 845744 h 1240178"/>
                <a:gd name="connsiteX463" fmla="*/ 342655 w 677835"/>
                <a:gd name="connsiteY463" fmla="*/ 847725 h 1240178"/>
                <a:gd name="connsiteX464" fmla="*/ 344027 w 677835"/>
                <a:gd name="connsiteY464" fmla="*/ 847725 h 1240178"/>
                <a:gd name="connsiteX465" fmla="*/ 350504 w 677835"/>
                <a:gd name="connsiteY465" fmla="*/ 844982 h 1240178"/>
                <a:gd name="connsiteX466" fmla="*/ 357895 w 677835"/>
                <a:gd name="connsiteY466" fmla="*/ 843839 h 1240178"/>
                <a:gd name="connsiteX467" fmla="*/ 369096 w 677835"/>
                <a:gd name="connsiteY467" fmla="*/ 842391 h 1240178"/>
                <a:gd name="connsiteX468" fmla="*/ 379688 w 677835"/>
                <a:gd name="connsiteY468" fmla="*/ 839267 h 1240178"/>
                <a:gd name="connsiteX469" fmla="*/ 388680 w 677835"/>
                <a:gd name="connsiteY469" fmla="*/ 838048 h 1240178"/>
                <a:gd name="connsiteX470" fmla="*/ 394471 w 677835"/>
                <a:gd name="connsiteY470" fmla="*/ 835457 h 1240178"/>
                <a:gd name="connsiteX471" fmla="*/ 402396 w 677835"/>
                <a:gd name="connsiteY471" fmla="*/ 831037 h 1240178"/>
                <a:gd name="connsiteX472" fmla="*/ 407806 w 677835"/>
                <a:gd name="connsiteY472" fmla="*/ 831647 h 1240178"/>
                <a:gd name="connsiteX473" fmla="*/ 411387 w 677835"/>
                <a:gd name="connsiteY473" fmla="*/ 832485 h 1240178"/>
                <a:gd name="connsiteX474" fmla="*/ 420684 w 677835"/>
                <a:gd name="connsiteY474" fmla="*/ 828599 h 1240178"/>
                <a:gd name="connsiteX475" fmla="*/ 422970 w 677835"/>
                <a:gd name="connsiteY475" fmla="*/ 827608 h 1240178"/>
                <a:gd name="connsiteX476" fmla="*/ 433485 w 677835"/>
                <a:gd name="connsiteY476" fmla="*/ 824179 h 1240178"/>
                <a:gd name="connsiteX477" fmla="*/ 436914 w 677835"/>
                <a:gd name="connsiteY477" fmla="*/ 822350 h 1240178"/>
                <a:gd name="connsiteX478" fmla="*/ 446897 w 677835"/>
                <a:gd name="connsiteY478" fmla="*/ 819912 h 1240178"/>
                <a:gd name="connsiteX479" fmla="*/ 461375 w 677835"/>
                <a:gd name="connsiteY479" fmla="*/ 813130 h 1240178"/>
                <a:gd name="connsiteX480" fmla="*/ 463356 w 677835"/>
                <a:gd name="connsiteY480" fmla="*/ 811378 h 1240178"/>
                <a:gd name="connsiteX481" fmla="*/ 475091 w 677835"/>
                <a:gd name="connsiteY481" fmla="*/ 805967 h 1240178"/>
                <a:gd name="connsiteX482" fmla="*/ 477834 w 677835"/>
                <a:gd name="connsiteY482" fmla="*/ 803986 h 1240178"/>
                <a:gd name="connsiteX483" fmla="*/ 483396 w 677835"/>
                <a:gd name="connsiteY483" fmla="*/ 799033 h 1240178"/>
                <a:gd name="connsiteX484" fmla="*/ 490178 w 677835"/>
                <a:gd name="connsiteY484" fmla="*/ 793318 h 1240178"/>
                <a:gd name="connsiteX485" fmla="*/ 496122 w 677835"/>
                <a:gd name="connsiteY485" fmla="*/ 787222 h 1240178"/>
                <a:gd name="connsiteX486" fmla="*/ 505723 w 677835"/>
                <a:gd name="connsiteY486" fmla="*/ 776707 h 1240178"/>
                <a:gd name="connsiteX487" fmla="*/ 512048 w 677835"/>
                <a:gd name="connsiteY487" fmla="*/ 772287 h 1240178"/>
                <a:gd name="connsiteX488" fmla="*/ 516924 w 677835"/>
                <a:gd name="connsiteY488" fmla="*/ 768629 h 1240178"/>
                <a:gd name="connsiteX489" fmla="*/ 528583 w 677835"/>
                <a:gd name="connsiteY489" fmla="*/ 753008 h 1240178"/>
                <a:gd name="connsiteX490" fmla="*/ 535289 w 677835"/>
                <a:gd name="connsiteY490" fmla="*/ 742874 h 1240178"/>
                <a:gd name="connsiteX491" fmla="*/ 537346 w 677835"/>
                <a:gd name="connsiteY491" fmla="*/ 739445 h 1240178"/>
                <a:gd name="connsiteX492" fmla="*/ 540775 w 677835"/>
                <a:gd name="connsiteY492" fmla="*/ 735787 h 1240178"/>
                <a:gd name="connsiteX493" fmla="*/ 544890 w 677835"/>
                <a:gd name="connsiteY493" fmla="*/ 729844 h 1240178"/>
                <a:gd name="connsiteX494" fmla="*/ 546566 w 677835"/>
                <a:gd name="connsiteY494" fmla="*/ 728701 h 1240178"/>
                <a:gd name="connsiteX495" fmla="*/ 548090 w 677835"/>
                <a:gd name="connsiteY495" fmla="*/ 728015 h 1240178"/>
                <a:gd name="connsiteX496" fmla="*/ 552434 w 677835"/>
                <a:gd name="connsiteY496" fmla="*/ 718490 h 1240178"/>
                <a:gd name="connsiteX497" fmla="*/ 557463 w 677835"/>
                <a:gd name="connsiteY497" fmla="*/ 709346 h 1240178"/>
                <a:gd name="connsiteX498" fmla="*/ 561197 w 677835"/>
                <a:gd name="connsiteY498" fmla="*/ 700126 h 1240178"/>
                <a:gd name="connsiteX499" fmla="*/ 565464 w 677835"/>
                <a:gd name="connsiteY499" fmla="*/ 691744 h 1240178"/>
                <a:gd name="connsiteX500" fmla="*/ 570569 w 677835"/>
                <a:gd name="connsiteY500" fmla="*/ 681304 h 1240178"/>
                <a:gd name="connsiteX501" fmla="*/ 574074 w 677835"/>
                <a:gd name="connsiteY501" fmla="*/ 670484 h 1240178"/>
                <a:gd name="connsiteX502" fmla="*/ 574074 w 677835"/>
                <a:gd name="connsiteY502" fmla="*/ 668884 h 1240178"/>
                <a:gd name="connsiteX503" fmla="*/ 577351 w 677835"/>
                <a:gd name="connsiteY503" fmla="*/ 654406 h 1240178"/>
                <a:gd name="connsiteX504" fmla="*/ 578570 w 677835"/>
                <a:gd name="connsiteY504" fmla="*/ 651053 h 1240178"/>
                <a:gd name="connsiteX505" fmla="*/ 583752 w 677835"/>
                <a:gd name="connsiteY505" fmla="*/ 653263 h 1240178"/>
                <a:gd name="connsiteX506" fmla="*/ 584742 w 677835"/>
                <a:gd name="connsiteY506" fmla="*/ 657606 h 1240178"/>
                <a:gd name="connsiteX507" fmla="*/ 581009 w 677835"/>
                <a:gd name="connsiteY507" fmla="*/ 670560 h 1240178"/>
                <a:gd name="connsiteX508" fmla="*/ 578342 w 677835"/>
                <a:gd name="connsiteY508" fmla="*/ 678637 h 1240178"/>
                <a:gd name="connsiteX509" fmla="*/ 577808 w 677835"/>
                <a:gd name="connsiteY509" fmla="*/ 681076 h 1240178"/>
                <a:gd name="connsiteX510" fmla="*/ 578723 w 677835"/>
                <a:gd name="connsiteY510" fmla="*/ 686410 h 1240178"/>
                <a:gd name="connsiteX511" fmla="*/ 580856 w 677835"/>
                <a:gd name="connsiteY511" fmla="*/ 685876 h 1240178"/>
                <a:gd name="connsiteX512" fmla="*/ 584590 w 677835"/>
                <a:gd name="connsiteY512" fmla="*/ 684962 h 1240178"/>
                <a:gd name="connsiteX513" fmla="*/ 596325 w 677835"/>
                <a:gd name="connsiteY513" fmla="*/ 676885 h 1240178"/>
                <a:gd name="connsiteX514" fmla="*/ 599678 w 677835"/>
                <a:gd name="connsiteY514" fmla="*/ 674751 h 1240178"/>
                <a:gd name="connsiteX515" fmla="*/ 609279 w 677835"/>
                <a:gd name="connsiteY515" fmla="*/ 668198 h 1240178"/>
                <a:gd name="connsiteX516" fmla="*/ 615680 w 677835"/>
                <a:gd name="connsiteY516" fmla="*/ 660730 h 1240178"/>
                <a:gd name="connsiteX517" fmla="*/ 619871 w 677835"/>
                <a:gd name="connsiteY517" fmla="*/ 654406 h 1240178"/>
                <a:gd name="connsiteX518" fmla="*/ 626424 w 677835"/>
                <a:gd name="connsiteY518" fmla="*/ 642595 h 1240178"/>
                <a:gd name="connsiteX519" fmla="*/ 630691 w 677835"/>
                <a:gd name="connsiteY519" fmla="*/ 635127 h 1240178"/>
                <a:gd name="connsiteX520" fmla="*/ 631301 w 677835"/>
                <a:gd name="connsiteY520" fmla="*/ 633755 h 1240178"/>
                <a:gd name="connsiteX521" fmla="*/ 637473 w 677835"/>
                <a:gd name="connsiteY521" fmla="*/ 616382 h 1240178"/>
                <a:gd name="connsiteX522" fmla="*/ 638844 w 677835"/>
                <a:gd name="connsiteY522" fmla="*/ 610514 h 1240178"/>
                <a:gd name="connsiteX523" fmla="*/ 640902 w 677835"/>
                <a:gd name="connsiteY523" fmla="*/ 605485 h 1240178"/>
                <a:gd name="connsiteX524" fmla="*/ 640597 w 677835"/>
                <a:gd name="connsiteY524" fmla="*/ 596722 h 1240178"/>
                <a:gd name="connsiteX525" fmla="*/ 638082 w 677835"/>
                <a:gd name="connsiteY525" fmla="*/ 586511 h 1240178"/>
                <a:gd name="connsiteX526" fmla="*/ 631148 w 677835"/>
                <a:gd name="connsiteY526" fmla="*/ 567766 h 1240178"/>
                <a:gd name="connsiteX527" fmla="*/ 626957 w 677835"/>
                <a:gd name="connsiteY527" fmla="*/ 564871 h 1240178"/>
                <a:gd name="connsiteX528" fmla="*/ 617432 w 677835"/>
                <a:gd name="connsiteY528" fmla="*/ 560603 h 1240178"/>
                <a:gd name="connsiteX529" fmla="*/ 598763 w 677835"/>
                <a:gd name="connsiteY529" fmla="*/ 565709 h 1240178"/>
                <a:gd name="connsiteX530" fmla="*/ 597925 w 677835"/>
                <a:gd name="connsiteY530" fmla="*/ 568985 h 1240178"/>
                <a:gd name="connsiteX531" fmla="*/ 598763 w 677835"/>
                <a:gd name="connsiteY531" fmla="*/ 575081 h 1240178"/>
                <a:gd name="connsiteX532" fmla="*/ 589696 w 677835"/>
                <a:gd name="connsiteY532" fmla="*/ 584454 h 1240178"/>
                <a:gd name="connsiteX533" fmla="*/ 582837 w 677835"/>
                <a:gd name="connsiteY533" fmla="*/ 586435 h 1240178"/>
                <a:gd name="connsiteX534" fmla="*/ 581390 w 677835"/>
                <a:gd name="connsiteY534" fmla="*/ 588569 h 1240178"/>
                <a:gd name="connsiteX535" fmla="*/ 579637 w 677835"/>
                <a:gd name="connsiteY535" fmla="*/ 590702 h 1240178"/>
                <a:gd name="connsiteX536" fmla="*/ 579637 w 677835"/>
                <a:gd name="connsiteY536" fmla="*/ 587807 h 1240178"/>
                <a:gd name="connsiteX537" fmla="*/ 580171 w 677835"/>
                <a:gd name="connsiteY537" fmla="*/ 585445 h 1240178"/>
                <a:gd name="connsiteX538" fmla="*/ 581161 w 677835"/>
                <a:gd name="connsiteY538" fmla="*/ 578587 h 1240178"/>
                <a:gd name="connsiteX539" fmla="*/ 577046 w 677835"/>
                <a:gd name="connsiteY539" fmla="*/ 562737 h 1240178"/>
                <a:gd name="connsiteX540" fmla="*/ 548624 w 677835"/>
                <a:gd name="connsiteY540" fmla="*/ 540868 h 1240178"/>
                <a:gd name="connsiteX541" fmla="*/ 535517 w 677835"/>
                <a:gd name="connsiteY541" fmla="*/ 529666 h 1240178"/>
                <a:gd name="connsiteX542" fmla="*/ 527135 w 677835"/>
                <a:gd name="connsiteY542" fmla="*/ 520217 h 1240178"/>
                <a:gd name="connsiteX543" fmla="*/ 524011 w 677835"/>
                <a:gd name="connsiteY543" fmla="*/ 516788 h 1240178"/>
                <a:gd name="connsiteX544" fmla="*/ 520430 w 677835"/>
                <a:gd name="connsiteY544" fmla="*/ 514426 h 1240178"/>
                <a:gd name="connsiteX545" fmla="*/ 519591 w 677835"/>
                <a:gd name="connsiteY545" fmla="*/ 513359 h 1240178"/>
                <a:gd name="connsiteX546" fmla="*/ 510752 w 677835"/>
                <a:gd name="connsiteY546" fmla="*/ 506730 h 1240178"/>
                <a:gd name="connsiteX547" fmla="*/ 504199 w 677835"/>
                <a:gd name="connsiteY547" fmla="*/ 501777 h 1240178"/>
                <a:gd name="connsiteX548" fmla="*/ 491093 w 677835"/>
                <a:gd name="connsiteY548" fmla="*/ 490423 h 1240178"/>
                <a:gd name="connsiteX549" fmla="*/ 478443 w 677835"/>
                <a:gd name="connsiteY549" fmla="*/ 477012 h 1240178"/>
                <a:gd name="connsiteX550" fmla="*/ 462746 w 677835"/>
                <a:gd name="connsiteY550" fmla="*/ 450113 h 1240178"/>
                <a:gd name="connsiteX551" fmla="*/ 454059 w 677835"/>
                <a:gd name="connsiteY551" fmla="*/ 434873 h 1240178"/>
                <a:gd name="connsiteX552" fmla="*/ 452383 w 677835"/>
                <a:gd name="connsiteY552" fmla="*/ 430682 h 1240178"/>
                <a:gd name="connsiteX553" fmla="*/ 451088 w 677835"/>
                <a:gd name="connsiteY553" fmla="*/ 427482 h 1240178"/>
                <a:gd name="connsiteX554" fmla="*/ 447125 w 677835"/>
                <a:gd name="connsiteY554" fmla="*/ 419938 h 1240178"/>
                <a:gd name="connsiteX555" fmla="*/ 442629 w 677835"/>
                <a:gd name="connsiteY555" fmla="*/ 408356 h 1240178"/>
                <a:gd name="connsiteX556" fmla="*/ 440420 w 677835"/>
                <a:gd name="connsiteY556" fmla="*/ 406070 h 1240178"/>
                <a:gd name="connsiteX557" fmla="*/ 431657 w 677835"/>
                <a:gd name="connsiteY557" fmla="*/ 397307 h 1240178"/>
                <a:gd name="connsiteX558" fmla="*/ 423884 w 677835"/>
                <a:gd name="connsiteY558" fmla="*/ 387096 h 1240178"/>
                <a:gd name="connsiteX559" fmla="*/ 417788 w 677835"/>
                <a:gd name="connsiteY559" fmla="*/ 378333 h 1240178"/>
                <a:gd name="connsiteX560" fmla="*/ 411159 w 677835"/>
                <a:gd name="connsiteY560" fmla="*/ 370256 h 1240178"/>
                <a:gd name="connsiteX561" fmla="*/ 405596 w 677835"/>
                <a:gd name="connsiteY561" fmla="*/ 363017 h 1240178"/>
                <a:gd name="connsiteX562" fmla="*/ 385251 w 677835"/>
                <a:gd name="connsiteY562" fmla="*/ 339166 h 1240178"/>
                <a:gd name="connsiteX563" fmla="*/ 375726 w 677835"/>
                <a:gd name="connsiteY563" fmla="*/ 323240 h 1240178"/>
                <a:gd name="connsiteX564" fmla="*/ 375573 w 677835"/>
                <a:gd name="connsiteY564" fmla="*/ 321793 h 1240178"/>
                <a:gd name="connsiteX565" fmla="*/ 377174 w 677835"/>
                <a:gd name="connsiteY565" fmla="*/ 320573 h 1240178"/>
                <a:gd name="connsiteX566" fmla="*/ 379155 w 677835"/>
                <a:gd name="connsiteY566" fmla="*/ 309067 h 1240178"/>
                <a:gd name="connsiteX567" fmla="*/ 378698 w 677835"/>
                <a:gd name="connsiteY567" fmla="*/ 305486 h 1240178"/>
                <a:gd name="connsiteX568" fmla="*/ 382431 w 677835"/>
                <a:gd name="connsiteY568" fmla="*/ 304038 h 1240178"/>
                <a:gd name="connsiteX569" fmla="*/ 386318 w 677835"/>
                <a:gd name="connsiteY569" fmla="*/ 313106 h 1240178"/>
                <a:gd name="connsiteX570" fmla="*/ 387384 w 677835"/>
                <a:gd name="connsiteY570" fmla="*/ 319964 h 1240178"/>
                <a:gd name="connsiteX571" fmla="*/ 392490 w 677835"/>
                <a:gd name="connsiteY571" fmla="*/ 330784 h 1240178"/>
                <a:gd name="connsiteX572" fmla="*/ 403539 w 677835"/>
                <a:gd name="connsiteY572" fmla="*/ 349910 h 1240178"/>
                <a:gd name="connsiteX573" fmla="*/ 408644 w 677835"/>
                <a:gd name="connsiteY573" fmla="*/ 354101 h 1240178"/>
                <a:gd name="connsiteX574" fmla="*/ 421065 w 677835"/>
                <a:gd name="connsiteY574" fmla="*/ 368351 h 1240178"/>
                <a:gd name="connsiteX575" fmla="*/ 424570 w 677835"/>
                <a:gd name="connsiteY575" fmla="*/ 372237 h 1240178"/>
                <a:gd name="connsiteX576" fmla="*/ 430590 w 677835"/>
                <a:gd name="connsiteY576" fmla="*/ 380467 h 1240178"/>
                <a:gd name="connsiteX577" fmla="*/ 437676 w 677835"/>
                <a:gd name="connsiteY577" fmla="*/ 389382 h 1240178"/>
                <a:gd name="connsiteX578" fmla="*/ 439581 w 677835"/>
                <a:gd name="connsiteY578" fmla="*/ 391287 h 1240178"/>
                <a:gd name="connsiteX579" fmla="*/ 454212 w 677835"/>
                <a:gd name="connsiteY579" fmla="*/ 414376 h 1240178"/>
                <a:gd name="connsiteX580" fmla="*/ 458708 w 677835"/>
                <a:gd name="connsiteY580" fmla="*/ 423291 h 1240178"/>
                <a:gd name="connsiteX581" fmla="*/ 461451 w 677835"/>
                <a:gd name="connsiteY581" fmla="*/ 430225 h 1240178"/>
                <a:gd name="connsiteX582" fmla="*/ 475395 w 677835"/>
                <a:gd name="connsiteY582" fmla="*/ 456743 h 1240178"/>
                <a:gd name="connsiteX583" fmla="*/ 490178 w 677835"/>
                <a:gd name="connsiteY583" fmla="*/ 477012 h 1240178"/>
                <a:gd name="connsiteX584" fmla="*/ 498865 w 677835"/>
                <a:gd name="connsiteY584" fmla="*/ 484632 h 1240178"/>
                <a:gd name="connsiteX585" fmla="*/ 508771 w 677835"/>
                <a:gd name="connsiteY585" fmla="*/ 493319 h 1240178"/>
                <a:gd name="connsiteX586" fmla="*/ 515400 w 677835"/>
                <a:gd name="connsiteY586" fmla="*/ 498272 h 1240178"/>
                <a:gd name="connsiteX587" fmla="*/ 525383 w 677835"/>
                <a:gd name="connsiteY587" fmla="*/ 505587 h 1240178"/>
                <a:gd name="connsiteX588" fmla="*/ 534146 w 677835"/>
                <a:gd name="connsiteY588" fmla="*/ 513207 h 1240178"/>
                <a:gd name="connsiteX589" fmla="*/ 535289 w 677835"/>
                <a:gd name="connsiteY589" fmla="*/ 514350 h 1240178"/>
                <a:gd name="connsiteX590" fmla="*/ 544890 w 677835"/>
                <a:gd name="connsiteY590" fmla="*/ 525932 h 1240178"/>
                <a:gd name="connsiteX591" fmla="*/ 548090 w 677835"/>
                <a:gd name="connsiteY591" fmla="*/ 528447 h 1240178"/>
                <a:gd name="connsiteX592" fmla="*/ 561349 w 677835"/>
                <a:gd name="connsiteY592" fmla="*/ 539191 h 1240178"/>
                <a:gd name="connsiteX593" fmla="*/ 567140 w 677835"/>
                <a:gd name="connsiteY593" fmla="*/ 544754 h 1240178"/>
                <a:gd name="connsiteX594" fmla="*/ 580399 w 677835"/>
                <a:gd name="connsiteY594" fmla="*/ 553136 h 1240178"/>
                <a:gd name="connsiteX595" fmla="*/ 587333 w 677835"/>
                <a:gd name="connsiteY595" fmla="*/ 557403 h 1240178"/>
                <a:gd name="connsiteX596" fmla="*/ 591448 w 677835"/>
                <a:gd name="connsiteY596" fmla="*/ 558698 h 1240178"/>
                <a:gd name="connsiteX597" fmla="*/ 594953 w 677835"/>
                <a:gd name="connsiteY597" fmla="*/ 556717 h 1240178"/>
                <a:gd name="connsiteX598" fmla="*/ 597544 w 677835"/>
                <a:gd name="connsiteY598" fmla="*/ 555422 h 1240178"/>
                <a:gd name="connsiteX599" fmla="*/ 600973 w 677835"/>
                <a:gd name="connsiteY599" fmla="*/ 554736 h 1240178"/>
                <a:gd name="connsiteX600" fmla="*/ 614308 w 677835"/>
                <a:gd name="connsiteY600" fmla="*/ 550393 h 1240178"/>
                <a:gd name="connsiteX601" fmla="*/ 620937 w 677835"/>
                <a:gd name="connsiteY601" fmla="*/ 552069 h 1240178"/>
                <a:gd name="connsiteX602" fmla="*/ 635873 w 677835"/>
                <a:gd name="connsiteY602" fmla="*/ 560451 h 1240178"/>
                <a:gd name="connsiteX603" fmla="*/ 638463 w 677835"/>
                <a:gd name="connsiteY603" fmla="*/ 561975 h 1240178"/>
                <a:gd name="connsiteX604" fmla="*/ 644331 w 677835"/>
                <a:gd name="connsiteY604" fmla="*/ 560451 h 1240178"/>
                <a:gd name="connsiteX605" fmla="*/ 648522 w 677835"/>
                <a:gd name="connsiteY605" fmla="*/ 553517 h 1240178"/>
                <a:gd name="connsiteX606" fmla="*/ 648827 w 677835"/>
                <a:gd name="connsiteY606" fmla="*/ 549554 h 1240178"/>
                <a:gd name="connsiteX607" fmla="*/ 649512 w 677835"/>
                <a:gd name="connsiteY607" fmla="*/ 539039 h 1240178"/>
                <a:gd name="connsiteX608" fmla="*/ 654999 w 677835"/>
                <a:gd name="connsiteY608" fmla="*/ 521894 h 1240178"/>
                <a:gd name="connsiteX609" fmla="*/ 655151 w 677835"/>
                <a:gd name="connsiteY609" fmla="*/ 512445 h 1240178"/>
                <a:gd name="connsiteX610" fmla="*/ 655151 w 677835"/>
                <a:gd name="connsiteY610" fmla="*/ 507416 h 1240178"/>
                <a:gd name="connsiteX611" fmla="*/ 646693 w 677835"/>
                <a:gd name="connsiteY611" fmla="*/ 494995 h 1240178"/>
                <a:gd name="connsiteX612" fmla="*/ 640902 w 677835"/>
                <a:gd name="connsiteY612" fmla="*/ 493243 h 1240178"/>
                <a:gd name="connsiteX613" fmla="*/ 631529 w 677835"/>
                <a:gd name="connsiteY613" fmla="*/ 484327 h 1240178"/>
                <a:gd name="connsiteX614" fmla="*/ 627872 w 677835"/>
                <a:gd name="connsiteY614" fmla="*/ 478155 h 1240178"/>
                <a:gd name="connsiteX615" fmla="*/ 623833 w 677835"/>
                <a:gd name="connsiteY615" fmla="*/ 476174 h 1240178"/>
                <a:gd name="connsiteX616" fmla="*/ 605316 w 677835"/>
                <a:gd name="connsiteY616" fmla="*/ 451637 h 1240178"/>
                <a:gd name="connsiteX617" fmla="*/ 602116 w 677835"/>
                <a:gd name="connsiteY617" fmla="*/ 444932 h 1240178"/>
                <a:gd name="connsiteX618" fmla="*/ 605393 w 677835"/>
                <a:gd name="connsiteY618" fmla="*/ 443713 h 1240178"/>
                <a:gd name="connsiteX619" fmla="*/ 605545 w 677835"/>
                <a:gd name="connsiteY619" fmla="*/ 444017 h 1240178"/>
                <a:gd name="connsiteX620" fmla="*/ 621547 w 677835"/>
                <a:gd name="connsiteY620" fmla="*/ 467563 h 1240178"/>
                <a:gd name="connsiteX621" fmla="*/ 624671 w 677835"/>
                <a:gd name="connsiteY621" fmla="*/ 471602 h 1240178"/>
                <a:gd name="connsiteX622" fmla="*/ 630996 w 677835"/>
                <a:gd name="connsiteY622" fmla="*/ 474497 h 1240178"/>
                <a:gd name="connsiteX623" fmla="*/ 634349 w 677835"/>
                <a:gd name="connsiteY623" fmla="*/ 476555 h 1240178"/>
                <a:gd name="connsiteX624" fmla="*/ 650351 w 677835"/>
                <a:gd name="connsiteY624" fmla="*/ 485394 h 1240178"/>
                <a:gd name="connsiteX625" fmla="*/ 653170 w 677835"/>
                <a:gd name="connsiteY625" fmla="*/ 484937 h 1240178"/>
                <a:gd name="connsiteX626" fmla="*/ 657894 w 677835"/>
                <a:gd name="connsiteY626" fmla="*/ 473278 h 1240178"/>
                <a:gd name="connsiteX627" fmla="*/ 657285 w 677835"/>
                <a:gd name="connsiteY627" fmla="*/ 471754 h 1240178"/>
                <a:gd name="connsiteX628" fmla="*/ 655227 w 677835"/>
                <a:gd name="connsiteY628" fmla="*/ 465658 h 1240178"/>
                <a:gd name="connsiteX629" fmla="*/ 652865 w 677835"/>
                <a:gd name="connsiteY629" fmla="*/ 457810 h 1240178"/>
                <a:gd name="connsiteX630" fmla="*/ 650732 w 677835"/>
                <a:gd name="connsiteY630" fmla="*/ 450037 h 1240178"/>
                <a:gd name="connsiteX631" fmla="*/ 650198 w 677835"/>
                <a:gd name="connsiteY631" fmla="*/ 448666 h 1240178"/>
                <a:gd name="connsiteX632" fmla="*/ 647455 w 677835"/>
                <a:gd name="connsiteY632" fmla="*/ 441579 h 1240178"/>
                <a:gd name="connsiteX633" fmla="*/ 646693 w 677835"/>
                <a:gd name="connsiteY633" fmla="*/ 439826 h 1240178"/>
                <a:gd name="connsiteX634" fmla="*/ 641740 w 677835"/>
                <a:gd name="connsiteY634" fmla="*/ 430530 h 1240178"/>
                <a:gd name="connsiteX635" fmla="*/ 636939 w 677835"/>
                <a:gd name="connsiteY635" fmla="*/ 419710 h 1240178"/>
                <a:gd name="connsiteX636" fmla="*/ 633815 w 677835"/>
                <a:gd name="connsiteY636" fmla="*/ 410718 h 1240178"/>
                <a:gd name="connsiteX637" fmla="*/ 629396 w 677835"/>
                <a:gd name="connsiteY637" fmla="*/ 404927 h 1240178"/>
                <a:gd name="connsiteX638" fmla="*/ 626195 w 677835"/>
                <a:gd name="connsiteY638" fmla="*/ 398907 h 1240178"/>
                <a:gd name="connsiteX639" fmla="*/ 619185 w 677835"/>
                <a:gd name="connsiteY639" fmla="*/ 386715 h 1240178"/>
                <a:gd name="connsiteX640" fmla="*/ 615451 w 677835"/>
                <a:gd name="connsiteY640" fmla="*/ 380771 h 1240178"/>
                <a:gd name="connsiteX641" fmla="*/ 603716 w 677835"/>
                <a:gd name="connsiteY641" fmla="*/ 366751 h 1240178"/>
                <a:gd name="connsiteX642" fmla="*/ 583447 w 677835"/>
                <a:gd name="connsiteY642" fmla="*/ 346786 h 1240178"/>
                <a:gd name="connsiteX643" fmla="*/ 581237 w 677835"/>
                <a:gd name="connsiteY643" fmla="*/ 344576 h 1240178"/>
                <a:gd name="connsiteX644" fmla="*/ 568512 w 677835"/>
                <a:gd name="connsiteY644" fmla="*/ 331394 h 1240178"/>
                <a:gd name="connsiteX645" fmla="*/ 563178 w 677835"/>
                <a:gd name="connsiteY645" fmla="*/ 326365 h 1240178"/>
                <a:gd name="connsiteX646" fmla="*/ 555634 w 677835"/>
                <a:gd name="connsiteY646" fmla="*/ 317068 h 1240178"/>
                <a:gd name="connsiteX647" fmla="*/ 541232 w 677835"/>
                <a:gd name="connsiteY647" fmla="*/ 303886 h 1240178"/>
                <a:gd name="connsiteX648" fmla="*/ 533917 w 677835"/>
                <a:gd name="connsiteY648" fmla="*/ 294513 h 1240178"/>
                <a:gd name="connsiteX649" fmla="*/ 523325 w 677835"/>
                <a:gd name="connsiteY649" fmla="*/ 285064 h 1240178"/>
                <a:gd name="connsiteX650" fmla="*/ 517077 w 677835"/>
                <a:gd name="connsiteY650" fmla="*/ 280797 h 1240178"/>
                <a:gd name="connsiteX651" fmla="*/ 511209 w 677835"/>
                <a:gd name="connsiteY651" fmla="*/ 275234 h 1240178"/>
                <a:gd name="connsiteX652" fmla="*/ 502523 w 677835"/>
                <a:gd name="connsiteY652" fmla="*/ 270129 h 1240178"/>
                <a:gd name="connsiteX653" fmla="*/ 496960 w 677835"/>
                <a:gd name="connsiteY653" fmla="*/ 267614 h 1240178"/>
                <a:gd name="connsiteX654" fmla="*/ 491702 w 677835"/>
                <a:gd name="connsiteY654" fmla="*/ 263576 h 1240178"/>
                <a:gd name="connsiteX655" fmla="*/ 475243 w 677835"/>
                <a:gd name="connsiteY655" fmla="*/ 251155 h 1240178"/>
                <a:gd name="connsiteX656" fmla="*/ 471738 w 677835"/>
                <a:gd name="connsiteY656" fmla="*/ 246736 h 1240178"/>
                <a:gd name="connsiteX657" fmla="*/ 464042 w 677835"/>
                <a:gd name="connsiteY657" fmla="*/ 241859 h 1240178"/>
                <a:gd name="connsiteX658" fmla="*/ 458022 w 677835"/>
                <a:gd name="connsiteY658" fmla="*/ 238430 h 1240178"/>
                <a:gd name="connsiteX659" fmla="*/ 458936 w 677835"/>
                <a:gd name="connsiteY659" fmla="*/ 237287 h 1240178"/>
                <a:gd name="connsiteX660" fmla="*/ 458250 w 677835"/>
                <a:gd name="connsiteY660" fmla="*/ 235915 h 1240178"/>
                <a:gd name="connsiteX661" fmla="*/ 445906 w 677835"/>
                <a:gd name="connsiteY661" fmla="*/ 236601 h 1240178"/>
                <a:gd name="connsiteX662" fmla="*/ 443925 w 677835"/>
                <a:gd name="connsiteY662" fmla="*/ 240259 h 1240178"/>
                <a:gd name="connsiteX663" fmla="*/ 456041 w 677835"/>
                <a:gd name="connsiteY663" fmla="*/ 258928 h 1240178"/>
                <a:gd name="connsiteX664" fmla="*/ 483092 w 677835"/>
                <a:gd name="connsiteY664" fmla="*/ 289179 h 1240178"/>
                <a:gd name="connsiteX665" fmla="*/ 487283 w 677835"/>
                <a:gd name="connsiteY665" fmla="*/ 296037 h 1240178"/>
                <a:gd name="connsiteX666" fmla="*/ 493531 w 677835"/>
                <a:gd name="connsiteY666" fmla="*/ 305410 h 1240178"/>
                <a:gd name="connsiteX667" fmla="*/ 496960 w 677835"/>
                <a:gd name="connsiteY667" fmla="*/ 317754 h 1240178"/>
                <a:gd name="connsiteX668" fmla="*/ 499170 w 677835"/>
                <a:gd name="connsiteY668" fmla="*/ 330860 h 1240178"/>
                <a:gd name="connsiteX669" fmla="*/ 499170 w 677835"/>
                <a:gd name="connsiteY669" fmla="*/ 334061 h 1240178"/>
                <a:gd name="connsiteX670" fmla="*/ 498789 w 677835"/>
                <a:gd name="connsiteY670" fmla="*/ 337642 h 1240178"/>
                <a:gd name="connsiteX671" fmla="*/ 498103 w 677835"/>
                <a:gd name="connsiteY671" fmla="*/ 334442 h 1240178"/>
                <a:gd name="connsiteX672" fmla="*/ 497036 w 677835"/>
                <a:gd name="connsiteY672" fmla="*/ 328270 h 1240178"/>
                <a:gd name="connsiteX673" fmla="*/ 495207 w 677835"/>
                <a:gd name="connsiteY673" fmla="*/ 327127 h 1240178"/>
                <a:gd name="connsiteX674" fmla="*/ 493836 w 677835"/>
                <a:gd name="connsiteY674" fmla="*/ 328574 h 1240178"/>
                <a:gd name="connsiteX675" fmla="*/ 494826 w 677835"/>
                <a:gd name="connsiteY675" fmla="*/ 341071 h 1240178"/>
                <a:gd name="connsiteX676" fmla="*/ 495207 w 677835"/>
                <a:gd name="connsiteY676" fmla="*/ 342824 h 1240178"/>
                <a:gd name="connsiteX677" fmla="*/ 492921 w 677835"/>
                <a:gd name="connsiteY677" fmla="*/ 343281 h 1240178"/>
                <a:gd name="connsiteX678" fmla="*/ 491474 w 677835"/>
                <a:gd name="connsiteY678" fmla="*/ 335356 h 1240178"/>
                <a:gd name="connsiteX679" fmla="*/ 490026 w 677835"/>
                <a:gd name="connsiteY679" fmla="*/ 323088 h 1240178"/>
                <a:gd name="connsiteX680" fmla="*/ 490559 w 677835"/>
                <a:gd name="connsiteY680" fmla="*/ 318897 h 1240178"/>
                <a:gd name="connsiteX681" fmla="*/ 485454 w 677835"/>
                <a:gd name="connsiteY681" fmla="*/ 306476 h 1240178"/>
                <a:gd name="connsiteX682" fmla="*/ 474329 w 677835"/>
                <a:gd name="connsiteY682" fmla="*/ 291160 h 1240178"/>
                <a:gd name="connsiteX683" fmla="*/ 465032 w 677835"/>
                <a:gd name="connsiteY683" fmla="*/ 280035 h 1240178"/>
                <a:gd name="connsiteX684" fmla="*/ 454593 w 677835"/>
                <a:gd name="connsiteY684" fmla="*/ 269215 h 1240178"/>
                <a:gd name="connsiteX685" fmla="*/ 439124 w 677835"/>
                <a:gd name="connsiteY685" fmla="*/ 247650 h 1240178"/>
                <a:gd name="connsiteX686" fmla="*/ 433485 w 677835"/>
                <a:gd name="connsiteY686" fmla="*/ 238658 h 1240178"/>
                <a:gd name="connsiteX687" fmla="*/ 430895 w 677835"/>
                <a:gd name="connsiteY687" fmla="*/ 233782 h 1240178"/>
                <a:gd name="connsiteX688" fmla="*/ 429980 w 677835"/>
                <a:gd name="connsiteY688" fmla="*/ 232029 h 1240178"/>
                <a:gd name="connsiteX689" fmla="*/ 422132 w 677835"/>
                <a:gd name="connsiteY689" fmla="*/ 218618 h 1240178"/>
                <a:gd name="connsiteX690" fmla="*/ 423732 w 677835"/>
                <a:gd name="connsiteY690" fmla="*/ 214122 h 1240178"/>
                <a:gd name="connsiteX691" fmla="*/ 428532 w 677835"/>
                <a:gd name="connsiteY691" fmla="*/ 213284 h 1240178"/>
                <a:gd name="connsiteX692" fmla="*/ 440115 w 677835"/>
                <a:gd name="connsiteY692" fmla="*/ 219304 h 1240178"/>
                <a:gd name="connsiteX693" fmla="*/ 448344 w 677835"/>
                <a:gd name="connsiteY693" fmla="*/ 225933 h 1240178"/>
                <a:gd name="connsiteX694" fmla="*/ 450630 w 677835"/>
                <a:gd name="connsiteY694" fmla="*/ 227609 h 1240178"/>
                <a:gd name="connsiteX695" fmla="*/ 467775 w 677835"/>
                <a:gd name="connsiteY695" fmla="*/ 235763 h 1240178"/>
                <a:gd name="connsiteX696" fmla="*/ 483244 w 677835"/>
                <a:gd name="connsiteY696" fmla="*/ 245745 h 1240178"/>
                <a:gd name="connsiteX697" fmla="*/ 500999 w 677835"/>
                <a:gd name="connsiteY697" fmla="*/ 257404 h 1240178"/>
                <a:gd name="connsiteX698" fmla="*/ 508161 w 677835"/>
                <a:gd name="connsiteY698" fmla="*/ 262433 h 1240178"/>
                <a:gd name="connsiteX699" fmla="*/ 535593 w 677835"/>
                <a:gd name="connsiteY699" fmla="*/ 283845 h 1240178"/>
                <a:gd name="connsiteX700" fmla="*/ 552053 w 677835"/>
                <a:gd name="connsiteY700" fmla="*/ 301219 h 1240178"/>
                <a:gd name="connsiteX701" fmla="*/ 559901 w 677835"/>
                <a:gd name="connsiteY701" fmla="*/ 308153 h 1240178"/>
                <a:gd name="connsiteX702" fmla="*/ 571407 w 677835"/>
                <a:gd name="connsiteY702" fmla="*/ 319583 h 1240178"/>
                <a:gd name="connsiteX703" fmla="*/ 572169 w 677835"/>
                <a:gd name="connsiteY703" fmla="*/ 320345 h 1240178"/>
                <a:gd name="connsiteX704" fmla="*/ 592743 w 677835"/>
                <a:gd name="connsiteY704" fmla="*/ 340690 h 1240178"/>
                <a:gd name="connsiteX705" fmla="*/ 596858 w 677835"/>
                <a:gd name="connsiteY705" fmla="*/ 343814 h 1240178"/>
                <a:gd name="connsiteX706" fmla="*/ 601430 w 677835"/>
                <a:gd name="connsiteY706" fmla="*/ 348310 h 1240178"/>
                <a:gd name="connsiteX707" fmla="*/ 604021 w 677835"/>
                <a:gd name="connsiteY707" fmla="*/ 350901 h 1240178"/>
                <a:gd name="connsiteX708" fmla="*/ 615527 w 677835"/>
                <a:gd name="connsiteY708" fmla="*/ 363931 h 1240178"/>
                <a:gd name="connsiteX709" fmla="*/ 622842 w 677835"/>
                <a:gd name="connsiteY709" fmla="*/ 375971 h 1240178"/>
                <a:gd name="connsiteX710" fmla="*/ 628176 w 677835"/>
                <a:gd name="connsiteY710" fmla="*/ 388239 h 1240178"/>
                <a:gd name="connsiteX711" fmla="*/ 630310 w 677835"/>
                <a:gd name="connsiteY711" fmla="*/ 391135 h 1240178"/>
                <a:gd name="connsiteX712" fmla="*/ 633129 w 677835"/>
                <a:gd name="connsiteY712" fmla="*/ 394640 h 1240178"/>
                <a:gd name="connsiteX713" fmla="*/ 633587 w 677835"/>
                <a:gd name="connsiteY713" fmla="*/ 390525 h 1240178"/>
                <a:gd name="connsiteX714" fmla="*/ 631072 w 677835"/>
                <a:gd name="connsiteY714" fmla="*/ 385115 h 1240178"/>
                <a:gd name="connsiteX715" fmla="*/ 630462 w 677835"/>
                <a:gd name="connsiteY715" fmla="*/ 383362 h 1240178"/>
                <a:gd name="connsiteX716" fmla="*/ 629548 w 677835"/>
                <a:gd name="connsiteY716" fmla="*/ 370027 h 1240178"/>
                <a:gd name="connsiteX717" fmla="*/ 629243 w 677835"/>
                <a:gd name="connsiteY717" fmla="*/ 360807 h 1240178"/>
                <a:gd name="connsiteX718" fmla="*/ 627110 w 677835"/>
                <a:gd name="connsiteY718" fmla="*/ 351511 h 1240178"/>
                <a:gd name="connsiteX719" fmla="*/ 627110 w 677835"/>
                <a:gd name="connsiteY719" fmla="*/ 342367 h 1240178"/>
                <a:gd name="connsiteX720" fmla="*/ 626119 w 677835"/>
                <a:gd name="connsiteY720" fmla="*/ 335280 h 1240178"/>
                <a:gd name="connsiteX721" fmla="*/ 627110 w 677835"/>
                <a:gd name="connsiteY721" fmla="*/ 328727 h 1240178"/>
                <a:gd name="connsiteX722" fmla="*/ 622385 w 677835"/>
                <a:gd name="connsiteY722" fmla="*/ 318364 h 1240178"/>
                <a:gd name="connsiteX723" fmla="*/ 618347 w 677835"/>
                <a:gd name="connsiteY723" fmla="*/ 310363 h 1240178"/>
                <a:gd name="connsiteX724" fmla="*/ 613089 w 677835"/>
                <a:gd name="connsiteY724" fmla="*/ 302971 h 1240178"/>
                <a:gd name="connsiteX725" fmla="*/ 606307 w 677835"/>
                <a:gd name="connsiteY725" fmla="*/ 293980 h 1240178"/>
                <a:gd name="connsiteX726" fmla="*/ 605164 w 677835"/>
                <a:gd name="connsiteY726" fmla="*/ 291846 h 1240178"/>
                <a:gd name="connsiteX727" fmla="*/ 598306 w 677835"/>
                <a:gd name="connsiteY727" fmla="*/ 281788 h 1240178"/>
                <a:gd name="connsiteX728" fmla="*/ 591829 w 677835"/>
                <a:gd name="connsiteY728" fmla="*/ 273101 h 1240178"/>
                <a:gd name="connsiteX729" fmla="*/ 581618 w 677835"/>
                <a:gd name="connsiteY729" fmla="*/ 259004 h 1240178"/>
                <a:gd name="connsiteX730" fmla="*/ 580323 w 677835"/>
                <a:gd name="connsiteY730" fmla="*/ 257404 h 1240178"/>
                <a:gd name="connsiteX731" fmla="*/ 570112 w 677835"/>
                <a:gd name="connsiteY731" fmla="*/ 245593 h 1240178"/>
                <a:gd name="connsiteX732" fmla="*/ 563178 w 677835"/>
                <a:gd name="connsiteY732" fmla="*/ 235458 h 1240178"/>
                <a:gd name="connsiteX733" fmla="*/ 561578 w 677835"/>
                <a:gd name="connsiteY733" fmla="*/ 233401 h 1240178"/>
                <a:gd name="connsiteX734" fmla="*/ 559673 w 677835"/>
                <a:gd name="connsiteY734" fmla="*/ 231496 h 1240178"/>
                <a:gd name="connsiteX735" fmla="*/ 557844 w 677835"/>
                <a:gd name="connsiteY735" fmla="*/ 227990 h 1240178"/>
                <a:gd name="connsiteX736" fmla="*/ 555558 w 677835"/>
                <a:gd name="connsiteY736" fmla="*/ 225171 h 1240178"/>
                <a:gd name="connsiteX737" fmla="*/ 554262 w 677835"/>
                <a:gd name="connsiteY737" fmla="*/ 222123 h 1240178"/>
                <a:gd name="connsiteX738" fmla="*/ 553424 w 677835"/>
                <a:gd name="connsiteY738" fmla="*/ 221056 h 1240178"/>
                <a:gd name="connsiteX739" fmla="*/ 542832 w 677835"/>
                <a:gd name="connsiteY739" fmla="*/ 209474 h 1240178"/>
                <a:gd name="connsiteX740" fmla="*/ 537117 w 677835"/>
                <a:gd name="connsiteY740" fmla="*/ 198349 h 1240178"/>
                <a:gd name="connsiteX741" fmla="*/ 535898 w 677835"/>
                <a:gd name="connsiteY741" fmla="*/ 196215 h 1240178"/>
                <a:gd name="connsiteX742" fmla="*/ 527973 w 677835"/>
                <a:gd name="connsiteY742" fmla="*/ 186080 h 1240178"/>
                <a:gd name="connsiteX743" fmla="*/ 524163 w 677835"/>
                <a:gd name="connsiteY743" fmla="*/ 179070 h 1240178"/>
                <a:gd name="connsiteX744" fmla="*/ 511362 w 677835"/>
                <a:gd name="connsiteY744" fmla="*/ 171145 h 1240178"/>
                <a:gd name="connsiteX745" fmla="*/ 500237 w 677835"/>
                <a:gd name="connsiteY745" fmla="*/ 167869 h 1240178"/>
                <a:gd name="connsiteX746" fmla="*/ 494141 w 677835"/>
                <a:gd name="connsiteY746" fmla="*/ 165659 h 1240178"/>
                <a:gd name="connsiteX747" fmla="*/ 487968 w 677835"/>
                <a:gd name="connsiteY747" fmla="*/ 162458 h 1240178"/>
                <a:gd name="connsiteX748" fmla="*/ 480653 w 677835"/>
                <a:gd name="connsiteY748" fmla="*/ 156896 h 1240178"/>
                <a:gd name="connsiteX749" fmla="*/ 475548 w 677835"/>
                <a:gd name="connsiteY749" fmla="*/ 148742 h 1240178"/>
                <a:gd name="connsiteX750" fmla="*/ 475929 w 677835"/>
                <a:gd name="connsiteY750" fmla="*/ 145237 h 1240178"/>
                <a:gd name="connsiteX751" fmla="*/ 475014 w 677835"/>
                <a:gd name="connsiteY751" fmla="*/ 142342 h 1240178"/>
                <a:gd name="connsiteX752" fmla="*/ 471204 w 677835"/>
                <a:gd name="connsiteY752" fmla="*/ 132131 h 1240178"/>
                <a:gd name="connsiteX753" fmla="*/ 468995 w 677835"/>
                <a:gd name="connsiteY753" fmla="*/ 129921 h 1240178"/>
                <a:gd name="connsiteX754" fmla="*/ 468080 w 677835"/>
                <a:gd name="connsiteY754" fmla="*/ 125654 h 1240178"/>
                <a:gd name="connsiteX755" fmla="*/ 464651 w 677835"/>
                <a:gd name="connsiteY755" fmla="*/ 122453 h 1240178"/>
                <a:gd name="connsiteX756" fmla="*/ 457184 w 677835"/>
                <a:gd name="connsiteY756" fmla="*/ 122301 h 1240178"/>
                <a:gd name="connsiteX757" fmla="*/ 447354 w 677835"/>
                <a:gd name="connsiteY757" fmla="*/ 124816 h 1240178"/>
                <a:gd name="connsiteX758" fmla="*/ 444763 w 677835"/>
                <a:gd name="connsiteY758" fmla="*/ 126416 h 1240178"/>
                <a:gd name="connsiteX759" fmla="*/ 437676 w 677835"/>
                <a:gd name="connsiteY759" fmla="*/ 133655 h 1240178"/>
                <a:gd name="connsiteX760" fmla="*/ 426932 w 677835"/>
                <a:gd name="connsiteY760" fmla="*/ 144170 h 1240178"/>
                <a:gd name="connsiteX761" fmla="*/ 421751 w 677835"/>
                <a:gd name="connsiteY761" fmla="*/ 147295 h 1240178"/>
                <a:gd name="connsiteX762" fmla="*/ 420303 w 677835"/>
                <a:gd name="connsiteY762" fmla="*/ 146990 h 1240178"/>
                <a:gd name="connsiteX763" fmla="*/ 420989 w 677835"/>
                <a:gd name="connsiteY763" fmla="*/ 145847 h 1240178"/>
                <a:gd name="connsiteX764" fmla="*/ 422513 w 677835"/>
                <a:gd name="connsiteY764" fmla="*/ 144323 h 1240178"/>
                <a:gd name="connsiteX765" fmla="*/ 424341 w 677835"/>
                <a:gd name="connsiteY765" fmla="*/ 143561 h 1240178"/>
                <a:gd name="connsiteX766" fmla="*/ 423275 w 677835"/>
                <a:gd name="connsiteY766" fmla="*/ 141351 h 1240178"/>
                <a:gd name="connsiteX767" fmla="*/ 422817 w 677835"/>
                <a:gd name="connsiteY767" fmla="*/ 139903 h 1240178"/>
                <a:gd name="connsiteX768" fmla="*/ 419160 w 677835"/>
                <a:gd name="connsiteY768" fmla="*/ 141656 h 1240178"/>
                <a:gd name="connsiteX769" fmla="*/ 419236 w 677835"/>
                <a:gd name="connsiteY769" fmla="*/ 139979 h 1240178"/>
                <a:gd name="connsiteX770" fmla="*/ 430361 w 677835"/>
                <a:gd name="connsiteY770" fmla="*/ 130988 h 1240178"/>
                <a:gd name="connsiteX771" fmla="*/ 431352 w 677835"/>
                <a:gd name="connsiteY771" fmla="*/ 129235 h 1240178"/>
                <a:gd name="connsiteX772" fmla="*/ 425332 w 677835"/>
                <a:gd name="connsiteY772" fmla="*/ 125578 h 1240178"/>
                <a:gd name="connsiteX773" fmla="*/ 422132 w 677835"/>
                <a:gd name="connsiteY773" fmla="*/ 125273 h 1240178"/>
                <a:gd name="connsiteX774" fmla="*/ 422284 w 677835"/>
                <a:gd name="connsiteY774" fmla="*/ 126644 h 1240178"/>
                <a:gd name="connsiteX775" fmla="*/ 424799 w 677835"/>
                <a:gd name="connsiteY775" fmla="*/ 125882 h 1240178"/>
                <a:gd name="connsiteX776" fmla="*/ 425332 w 677835"/>
                <a:gd name="connsiteY776" fmla="*/ 126111 h 1240178"/>
                <a:gd name="connsiteX777" fmla="*/ 419998 w 677835"/>
                <a:gd name="connsiteY777" fmla="*/ 128854 h 1240178"/>
                <a:gd name="connsiteX778" fmla="*/ 412683 w 677835"/>
                <a:gd name="connsiteY778" fmla="*/ 131369 h 1240178"/>
                <a:gd name="connsiteX779" fmla="*/ 409101 w 677835"/>
                <a:gd name="connsiteY779" fmla="*/ 134264 h 1240178"/>
                <a:gd name="connsiteX780" fmla="*/ 400719 w 677835"/>
                <a:gd name="connsiteY780" fmla="*/ 143332 h 1240178"/>
                <a:gd name="connsiteX781" fmla="*/ 400872 w 677835"/>
                <a:gd name="connsiteY781" fmla="*/ 147218 h 1240178"/>
                <a:gd name="connsiteX782" fmla="*/ 402548 w 677835"/>
                <a:gd name="connsiteY782" fmla="*/ 144170 h 1240178"/>
                <a:gd name="connsiteX783" fmla="*/ 402548 w 677835"/>
                <a:gd name="connsiteY783" fmla="*/ 143637 h 1240178"/>
                <a:gd name="connsiteX784" fmla="*/ 404301 w 677835"/>
                <a:gd name="connsiteY784" fmla="*/ 141961 h 1240178"/>
                <a:gd name="connsiteX785" fmla="*/ 404682 w 677835"/>
                <a:gd name="connsiteY785" fmla="*/ 143942 h 1240178"/>
                <a:gd name="connsiteX786" fmla="*/ 406663 w 677835"/>
                <a:gd name="connsiteY786" fmla="*/ 145237 h 1240178"/>
                <a:gd name="connsiteX787" fmla="*/ 418779 w 677835"/>
                <a:gd name="connsiteY787" fmla="*/ 141808 h 1240178"/>
                <a:gd name="connsiteX788" fmla="*/ 418779 w 677835"/>
                <a:gd name="connsiteY788" fmla="*/ 143408 h 1240178"/>
                <a:gd name="connsiteX789" fmla="*/ 412302 w 677835"/>
                <a:gd name="connsiteY789" fmla="*/ 148590 h 1240178"/>
                <a:gd name="connsiteX790" fmla="*/ 406282 w 677835"/>
                <a:gd name="connsiteY790" fmla="*/ 154457 h 1240178"/>
                <a:gd name="connsiteX791" fmla="*/ 391271 w 677835"/>
                <a:gd name="connsiteY791" fmla="*/ 161163 h 1240178"/>
                <a:gd name="connsiteX792" fmla="*/ 387537 w 677835"/>
                <a:gd name="connsiteY792" fmla="*/ 160706 h 1240178"/>
                <a:gd name="connsiteX793" fmla="*/ 384336 w 677835"/>
                <a:gd name="connsiteY793" fmla="*/ 163449 h 1240178"/>
                <a:gd name="connsiteX794" fmla="*/ 380755 w 677835"/>
                <a:gd name="connsiteY794" fmla="*/ 165125 h 1240178"/>
                <a:gd name="connsiteX795" fmla="*/ 379231 w 677835"/>
                <a:gd name="connsiteY795" fmla="*/ 166497 h 1240178"/>
                <a:gd name="connsiteX796" fmla="*/ 370011 w 677835"/>
                <a:gd name="connsiteY796" fmla="*/ 170459 h 1240178"/>
                <a:gd name="connsiteX797" fmla="*/ 360714 w 677835"/>
                <a:gd name="connsiteY797" fmla="*/ 171983 h 1240178"/>
                <a:gd name="connsiteX798" fmla="*/ 358657 w 677835"/>
                <a:gd name="connsiteY798" fmla="*/ 172136 h 1240178"/>
                <a:gd name="connsiteX799" fmla="*/ 346236 w 677835"/>
                <a:gd name="connsiteY799" fmla="*/ 171298 h 1240178"/>
                <a:gd name="connsiteX800" fmla="*/ 344179 w 677835"/>
                <a:gd name="connsiteY800" fmla="*/ 169621 h 1240178"/>
                <a:gd name="connsiteX801" fmla="*/ 338464 w 677835"/>
                <a:gd name="connsiteY801" fmla="*/ 165583 h 1240178"/>
                <a:gd name="connsiteX802" fmla="*/ 326882 w 677835"/>
                <a:gd name="connsiteY802" fmla="*/ 152248 h 1240178"/>
                <a:gd name="connsiteX803" fmla="*/ 326196 w 677835"/>
                <a:gd name="connsiteY803" fmla="*/ 150419 h 1240178"/>
                <a:gd name="connsiteX804" fmla="*/ 320252 w 677835"/>
                <a:gd name="connsiteY804" fmla="*/ 133426 h 1240178"/>
                <a:gd name="connsiteX805" fmla="*/ 317052 w 677835"/>
                <a:gd name="connsiteY805" fmla="*/ 118110 h 1240178"/>
                <a:gd name="connsiteX806" fmla="*/ 314385 w 677835"/>
                <a:gd name="connsiteY806" fmla="*/ 114986 h 1240178"/>
                <a:gd name="connsiteX807" fmla="*/ 298764 w 677835"/>
                <a:gd name="connsiteY807" fmla="*/ 107061 h 1240178"/>
                <a:gd name="connsiteX808" fmla="*/ 292973 w 677835"/>
                <a:gd name="connsiteY808" fmla="*/ 107442 h 1240178"/>
                <a:gd name="connsiteX809" fmla="*/ 286191 w 677835"/>
                <a:gd name="connsiteY809" fmla="*/ 105385 h 1240178"/>
                <a:gd name="connsiteX810" fmla="*/ 281771 w 677835"/>
                <a:gd name="connsiteY810" fmla="*/ 103099 h 1240178"/>
                <a:gd name="connsiteX811" fmla="*/ 277199 w 677835"/>
                <a:gd name="connsiteY811" fmla="*/ 99974 h 1240178"/>
                <a:gd name="connsiteX812" fmla="*/ 271560 w 677835"/>
                <a:gd name="connsiteY812" fmla="*/ 99212 h 1240178"/>
                <a:gd name="connsiteX813" fmla="*/ 248167 w 677835"/>
                <a:gd name="connsiteY813" fmla="*/ 95631 h 1240178"/>
                <a:gd name="connsiteX814" fmla="*/ 230641 w 677835"/>
                <a:gd name="connsiteY814" fmla="*/ 97765 h 1240178"/>
                <a:gd name="connsiteX815" fmla="*/ 229117 w 677835"/>
                <a:gd name="connsiteY815" fmla="*/ 100965 h 1240178"/>
                <a:gd name="connsiteX816" fmla="*/ 224621 w 677835"/>
                <a:gd name="connsiteY816" fmla="*/ 104242 h 1240178"/>
                <a:gd name="connsiteX817" fmla="*/ 219440 w 677835"/>
                <a:gd name="connsiteY817" fmla="*/ 110642 h 1240178"/>
                <a:gd name="connsiteX818" fmla="*/ 215934 w 677835"/>
                <a:gd name="connsiteY818" fmla="*/ 115062 h 1240178"/>
                <a:gd name="connsiteX819" fmla="*/ 213191 w 677835"/>
                <a:gd name="connsiteY819" fmla="*/ 117577 h 1240178"/>
                <a:gd name="connsiteX820" fmla="*/ 204962 w 677835"/>
                <a:gd name="connsiteY820" fmla="*/ 122758 h 1240178"/>
                <a:gd name="connsiteX821" fmla="*/ 199628 w 677835"/>
                <a:gd name="connsiteY821" fmla="*/ 126644 h 1240178"/>
                <a:gd name="connsiteX822" fmla="*/ 190636 w 677835"/>
                <a:gd name="connsiteY822" fmla="*/ 128930 h 1240178"/>
                <a:gd name="connsiteX823" fmla="*/ 188655 w 677835"/>
                <a:gd name="connsiteY823" fmla="*/ 129083 h 1240178"/>
                <a:gd name="connsiteX824" fmla="*/ 182635 w 677835"/>
                <a:gd name="connsiteY824" fmla="*/ 132817 h 1240178"/>
                <a:gd name="connsiteX825" fmla="*/ 180882 w 677835"/>
                <a:gd name="connsiteY825" fmla="*/ 133579 h 1240178"/>
                <a:gd name="connsiteX826" fmla="*/ 176539 w 677835"/>
                <a:gd name="connsiteY826" fmla="*/ 135560 h 1240178"/>
                <a:gd name="connsiteX827" fmla="*/ 170519 w 677835"/>
                <a:gd name="connsiteY827" fmla="*/ 137312 h 1240178"/>
                <a:gd name="connsiteX828" fmla="*/ 165033 w 677835"/>
                <a:gd name="connsiteY828" fmla="*/ 138836 h 1240178"/>
                <a:gd name="connsiteX829" fmla="*/ 161451 w 677835"/>
                <a:gd name="connsiteY829" fmla="*/ 144170 h 1240178"/>
                <a:gd name="connsiteX830" fmla="*/ 157946 w 677835"/>
                <a:gd name="connsiteY830" fmla="*/ 149733 h 1240178"/>
                <a:gd name="connsiteX831" fmla="*/ 155508 w 677835"/>
                <a:gd name="connsiteY831" fmla="*/ 154153 h 1240178"/>
                <a:gd name="connsiteX832" fmla="*/ 152536 w 677835"/>
                <a:gd name="connsiteY832" fmla="*/ 158191 h 1240178"/>
                <a:gd name="connsiteX833" fmla="*/ 149107 w 677835"/>
                <a:gd name="connsiteY833" fmla="*/ 163220 h 1240178"/>
                <a:gd name="connsiteX834" fmla="*/ 148345 w 677835"/>
                <a:gd name="connsiteY834" fmla="*/ 164363 h 1240178"/>
                <a:gd name="connsiteX835" fmla="*/ 141182 w 677835"/>
                <a:gd name="connsiteY835" fmla="*/ 172822 h 1240178"/>
                <a:gd name="connsiteX836" fmla="*/ 140801 w 677835"/>
                <a:gd name="connsiteY836" fmla="*/ 173203 h 1240178"/>
                <a:gd name="connsiteX837" fmla="*/ 133257 w 677835"/>
                <a:gd name="connsiteY837" fmla="*/ 180670 h 1240178"/>
                <a:gd name="connsiteX838" fmla="*/ 129066 w 677835"/>
                <a:gd name="connsiteY838" fmla="*/ 184785 h 1240178"/>
                <a:gd name="connsiteX839" fmla="*/ 127390 w 677835"/>
                <a:gd name="connsiteY839" fmla="*/ 186157 h 1240178"/>
                <a:gd name="connsiteX840" fmla="*/ 124494 w 677835"/>
                <a:gd name="connsiteY840" fmla="*/ 190348 h 1240178"/>
                <a:gd name="connsiteX841" fmla="*/ 113598 w 677835"/>
                <a:gd name="connsiteY841" fmla="*/ 201168 h 1240178"/>
                <a:gd name="connsiteX842" fmla="*/ 108797 w 677835"/>
                <a:gd name="connsiteY842" fmla="*/ 205207 h 1240178"/>
                <a:gd name="connsiteX843" fmla="*/ 102549 w 677835"/>
                <a:gd name="connsiteY843" fmla="*/ 214122 h 1240178"/>
                <a:gd name="connsiteX844" fmla="*/ 99272 w 677835"/>
                <a:gd name="connsiteY844" fmla="*/ 221971 h 1240178"/>
                <a:gd name="connsiteX845" fmla="*/ 90433 w 677835"/>
                <a:gd name="connsiteY845" fmla="*/ 237668 h 1240178"/>
                <a:gd name="connsiteX846" fmla="*/ 87766 w 677835"/>
                <a:gd name="connsiteY846" fmla="*/ 241935 h 1240178"/>
                <a:gd name="connsiteX847" fmla="*/ 87309 w 677835"/>
                <a:gd name="connsiteY847" fmla="*/ 244373 h 1240178"/>
                <a:gd name="connsiteX848" fmla="*/ 86852 w 677835"/>
                <a:gd name="connsiteY848" fmla="*/ 247117 h 1240178"/>
                <a:gd name="connsiteX849" fmla="*/ 80603 w 677835"/>
                <a:gd name="connsiteY849" fmla="*/ 254584 h 1240178"/>
                <a:gd name="connsiteX850" fmla="*/ 78546 w 677835"/>
                <a:gd name="connsiteY850" fmla="*/ 266090 h 1240178"/>
                <a:gd name="connsiteX851" fmla="*/ 77555 w 677835"/>
                <a:gd name="connsiteY851" fmla="*/ 268834 h 1240178"/>
                <a:gd name="connsiteX852" fmla="*/ 75269 w 677835"/>
                <a:gd name="connsiteY852" fmla="*/ 276758 h 1240178"/>
                <a:gd name="connsiteX853" fmla="*/ 74660 w 677835"/>
                <a:gd name="connsiteY853" fmla="*/ 277444 h 1240178"/>
                <a:gd name="connsiteX854" fmla="*/ 65820 w 677835"/>
                <a:gd name="connsiteY854" fmla="*/ 288341 h 1240178"/>
                <a:gd name="connsiteX855" fmla="*/ 65516 w 677835"/>
                <a:gd name="connsiteY855" fmla="*/ 291084 h 1240178"/>
                <a:gd name="connsiteX856" fmla="*/ 61934 w 677835"/>
                <a:gd name="connsiteY856" fmla="*/ 295427 h 1240178"/>
                <a:gd name="connsiteX857" fmla="*/ 55838 w 677835"/>
                <a:gd name="connsiteY857" fmla="*/ 304190 h 1240178"/>
                <a:gd name="connsiteX858" fmla="*/ 55076 w 677835"/>
                <a:gd name="connsiteY858" fmla="*/ 305486 h 1240178"/>
                <a:gd name="connsiteX859" fmla="*/ 47228 w 677835"/>
                <a:gd name="connsiteY859" fmla="*/ 312344 h 1240178"/>
                <a:gd name="connsiteX860" fmla="*/ 38846 w 677835"/>
                <a:gd name="connsiteY860" fmla="*/ 321793 h 1240178"/>
                <a:gd name="connsiteX861" fmla="*/ 36331 w 677835"/>
                <a:gd name="connsiteY861" fmla="*/ 323698 h 1240178"/>
                <a:gd name="connsiteX862" fmla="*/ 35493 w 677835"/>
                <a:gd name="connsiteY862" fmla="*/ 325374 h 1240178"/>
                <a:gd name="connsiteX863" fmla="*/ 34731 w 677835"/>
                <a:gd name="connsiteY863" fmla="*/ 328193 h 1240178"/>
                <a:gd name="connsiteX864" fmla="*/ 25053 w 677835"/>
                <a:gd name="connsiteY864" fmla="*/ 339623 h 1240178"/>
                <a:gd name="connsiteX865" fmla="*/ 22920 w 677835"/>
                <a:gd name="connsiteY865" fmla="*/ 344500 h 1240178"/>
                <a:gd name="connsiteX866" fmla="*/ 18424 w 677835"/>
                <a:gd name="connsiteY866" fmla="*/ 350520 h 1240178"/>
                <a:gd name="connsiteX867" fmla="*/ 18500 w 677835"/>
                <a:gd name="connsiteY867" fmla="*/ 352806 h 1240178"/>
                <a:gd name="connsiteX868" fmla="*/ 16976 w 677835"/>
                <a:gd name="connsiteY868" fmla="*/ 356083 h 1240178"/>
                <a:gd name="connsiteX869" fmla="*/ 14081 w 677835"/>
                <a:gd name="connsiteY869" fmla="*/ 361340 h 1240178"/>
                <a:gd name="connsiteX870" fmla="*/ 14385 w 677835"/>
                <a:gd name="connsiteY870" fmla="*/ 366979 h 1240178"/>
                <a:gd name="connsiteX871" fmla="*/ 11490 w 677835"/>
                <a:gd name="connsiteY871" fmla="*/ 371094 h 1240178"/>
                <a:gd name="connsiteX872" fmla="*/ 12023 w 677835"/>
                <a:gd name="connsiteY872" fmla="*/ 380695 h 1240178"/>
                <a:gd name="connsiteX873" fmla="*/ 11642 w 677835"/>
                <a:gd name="connsiteY873" fmla="*/ 398831 h 1240178"/>
                <a:gd name="connsiteX874" fmla="*/ 11337 w 677835"/>
                <a:gd name="connsiteY874" fmla="*/ 408051 h 1240178"/>
                <a:gd name="connsiteX875" fmla="*/ 10347 w 677835"/>
                <a:gd name="connsiteY875" fmla="*/ 414680 h 1240178"/>
                <a:gd name="connsiteX876" fmla="*/ 10728 w 677835"/>
                <a:gd name="connsiteY876" fmla="*/ 417119 h 1240178"/>
                <a:gd name="connsiteX877" fmla="*/ 11033 w 677835"/>
                <a:gd name="connsiteY877" fmla="*/ 437388 h 1240178"/>
                <a:gd name="connsiteX878" fmla="*/ 10347 w 677835"/>
                <a:gd name="connsiteY878" fmla="*/ 439674 h 1240178"/>
                <a:gd name="connsiteX879" fmla="*/ 10347 w 677835"/>
                <a:gd name="connsiteY879" fmla="*/ 449809 h 1240178"/>
                <a:gd name="connsiteX880" fmla="*/ 10652 w 677835"/>
                <a:gd name="connsiteY880" fmla="*/ 456057 h 1240178"/>
                <a:gd name="connsiteX881" fmla="*/ 10194 w 677835"/>
                <a:gd name="connsiteY881" fmla="*/ 462001 h 1240178"/>
                <a:gd name="connsiteX882" fmla="*/ 8899 w 677835"/>
                <a:gd name="connsiteY882" fmla="*/ 467868 h 1240178"/>
                <a:gd name="connsiteX883" fmla="*/ 9204 w 677835"/>
                <a:gd name="connsiteY883" fmla="*/ 474650 h 1240178"/>
                <a:gd name="connsiteX884" fmla="*/ 8213 w 677835"/>
                <a:gd name="connsiteY884" fmla="*/ 479755 h 1240178"/>
                <a:gd name="connsiteX885" fmla="*/ 7146 w 677835"/>
                <a:gd name="connsiteY885" fmla="*/ 485775 h 1240178"/>
                <a:gd name="connsiteX886" fmla="*/ 7680 w 677835"/>
                <a:gd name="connsiteY886" fmla="*/ 487070 h 1240178"/>
                <a:gd name="connsiteX887" fmla="*/ 9280 w 677835"/>
                <a:gd name="connsiteY887" fmla="*/ 490271 h 1240178"/>
                <a:gd name="connsiteX888" fmla="*/ 10347 w 677835"/>
                <a:gd name="connsiteY888" fmla="*/ 496824 h 1240178"/>
                <a:gd name="connsiteX889" fmla="*/ 11490 w 677835"/>
                <a:gd name="connsiteY889" fmla="*/ 507873 h 1240178"/>
                <a:gd name="connsiteX890" fmla="*/ 11490 w 677835"/>
                <a:gd name="connsiteY890" fmla="*/ 508940 h 1240178"/>
                <a:gd name="connsiteX891" fmla="*/ 12557 w 677835"/>
                <a:gd name="connsiteY891" fmla="*/ 514579 h 1240178"/>
                <a:gd name="connsiteX892" fmla="*/ 13395 w 677835"/>
                <a:gd name="connsiteY892" fmla="*/ 520141 h 1240178"/>
                <a:gd name="connsiteX893" fmla="*/ 12861 w 677835"/>
                <a:gd name="connsiteY893" fmla="*/ 528371 h 1240178"/>
                <a:gd name="connsiteX894" fmla="*/ 12709 w 677835"/>
                <a:gd name="connsiteY894" fmla="*/ 530809 h 1240178"/>
                <a:gd name="connsiteX895" fmla="*/ 13700 w 677835"/>
                <a:gd name="connsiteY895" fmla="*/ 540334 h 1240178"/>
                <a:gd name="connsiteX896" fmla="*/ 14081 w 677835"/>
                <a:gd name="connsiteY896" fmla="*/ 555955 h 1240178"/>
                <a:gd name="connsiteX897" fmla="*/ 14690 w 677835"/>
                <a:gd name="connsiteY897" fmla="*/ 562661 h 1240178"/>
                <a:gd name="connsiteX898" fmla="*/ 16519 w 677835"/>
                <a:gd name="connsiteY898" fmla="*/ 572338 h 1240178"/>
                <a:gd name="connsiteX899" fmla="*/ 12023 w 677835"/>
                <a:gd name="connsiteY899" fmla="*/ 585140 h 1240178"/>
                <a:gd name="connsiteX900" fmla="*/ 11490 w 677835"/>
                <a:gd name="connsiteY900" fmla="*/ 585216 h 1240178"/>
                <a:gd name="connsiteX901" fmla="*/ 7223 w 677835"/>
                <a:gd name="connsiteY901" fmla="*/ 581863 h 1240178"/>
                <a:gd name="connsiteX902" fmla="*/ 7223 w 677835"/>
                <a:gd name="connsiteY902" fmla="*/ 580263 h 1240178"/>
                <a:gd name="connsiteX903" fmla="*/ 5241 w 677835"/>
                <a:gd name="connsiteY903" fmla="*/ 557936 h 1240178"/>
                <a:gd name="connsiteX904" fmla="*/ 4937 w 677835"/>
                <a:gd name="connsiteY904" fmla="*/ 549250 h 1240178"/>
                <a:gd name="connsiteX905" fmla="*/ 4937 w 677835"/>
                <a:gd name="connsiteY905" fmla="*/ 539572 h 1240178"/>
                <a:gd name="connsiteX906" fmla="*/ 4937 w 677835"/>
                <a:gd name="connsiteY906" fmla="*/ 523951 h 1240178"/>
                <a:gd name="connsiteX907" fmla="*/ 2879 w 677835"/>
                <a:gd name="connsiteY907" fmla="*/ 510311 h 1240178"/>
                <a:gd name="connsiteX908" fmla="*/ 1660 w 677835"/>
                <a:gd name="connsiteY908" fmla="*/ 496824 h 1240178"/>
                <a:gd name="connsiteX909" fmla="*/ 593 w 677835"/>
                <a:gd name="connsiteY909" fmla="*/ 489204 h 1240178"/>
                <a:gd name="connsiteX910" fmla="*/ 441 w 677835"/>
                <a:gd name="connsiteY910" fmla="*/ 480365 h 1240178"/>
                <a:gd name="connsiteX911" fmla="*/ 441 w 677835"/>
                <a:gd name="connsiteY911" fmla="*/ 471830 h 1240178"/>
                <a:gd name="connsiteX912" fmla="*/ 822 w 677835"/>
                <a:gd name="connsiteY912" fmla="*/ 464744 h 1240178"/>
                <a:gd name="connsiteX913" fmla="*/ 2651 w 677835"/>
                <a:gd name="connsiteY913" fmla="*/ 448818 h 1240178"/>
                <a:gd name="connsiteX914" fmla="*/ 2651 w 677835"/>
                <a:gd name="connsiteY914" fmla="*/ 445618 h 1240178"/>
                <a:gd name="connsiteX915" fmla="*/ 3794 w 677835"/>
                <a:gd name="connsiteY915" fmla="*/ 371323 h 1240178"/>
                <a:gd name="connsiteX916" fmla="*/ 4784 w 677835"/>
                <a:gd name="connsiteY916" fmla="*/ 367436 h 1240178"/>
                <a:gd name="connsiteX917" fmla="*/ 10423 w 677835"/>
                <a:gd name="connsiteY917" fmla="*/ 351511 h 1240178"/>
                <a:gd name="connsiteX918" fmla="*/ 17281 w 677835"/>
                <a:gd name="connsiteY918" fmla="*/ 336042 h 1240178"/>
                <a:gd name="connsiteX919" fmla="*/ 27339 w 677835"/>
                <a:gd name="connsiteY919" fmla="*/ 323545 h 1240178"/>
                <a:gd name="connsiteX920" fmla="*/ 33893 w 677835"/>
                <a:gd name="connsiteY920" fmla="*/ 316001 h 1240178"/>
                <a:gd name="connsiteX921" fmla="*/ 37474 w 677835"/>
                <a:gd name="connsiteY921" fmla="*/ 313030 h 1240178"/>
                <a:gd name="connsiteX922" fmla="*/ 43341 w 677835"/>
                <a:gd name="connsiteY922" fmla="*/ 306476 h 1240178"/>
                <a:gd name="connsiteX923" fmla="*/ 46085 w 677835"/>
                <a:gd name="connsiteY923" fmla="*/ 302819 h 1240178"/>
                <a:gd name="connsiteX924" fmla="*/ 58962 w 677835"/>
                <a:gd name="connsiteY924" fmla="*/ 287731 h 1240178"/>
                <a:gd name="connsiteX925" fmla="*/ 65439 w 677835"/>
                <a:gd name="connsiteY925" fmla="*/ 278054 h 1240178"/>
                <a:gd name="connsiteX926" fmla="*/ 71993 w 677835"/>
                <a:gd name="connsiteY926" fmla="*/ 258166 h 1240178"/>
                <a:gd name="connsiteX927" fmla="*/ 79689 w 677835"/>
                <a:gd name="connsiteY927" fmla="*/ 243535 h 1240178"/>
                <a:gd name="connsiteX928" fmla="*/ 82889 w 677835"/>
                <a:gd name="connsiteY928" fmla="*/ 237896 h 1240178"/>
                <a:gd name="connsiteX929" fmla="*/ 86242 w 677835"/>
                <a:gd name="connsiteY929" fmla="*/ 231267 h 1240178"/>
                <a:gd name="connsiteX930" fmla="*/ 92567 w 677835"/>
                <a:gd name="connsiteY930" fmla="*/ 218770 h 1240178"/>
                <a:gd name="connsiteX931" fmla="*/ 101634 w 677835"/>
                <a:gd name="connsiteY931" fmla="*/ 203606 h 1240178"/>
                <a:gd name="connsiteX932" fmla="*/ 118398 w 677835"/>
                <a:gd name="connsiteY932" fmla="*/ 186919 h 1240178"/>
                <a:gd name="connsiteX933" fmla="*/ 127390 w 677835"/>
                <a:gd name="connsiteY933" fmla="*/ 178918 h 1240178"/>
                <a:gd name="connsiteX934" fmla="*/ 131657 w 677835"/>
                <a:gd name="connsiteY934" fmla="*/ 173812 h 1240178"/>
                <a:gd name="connsiteX935" fmla="*/ 145373 w 677835"/>
                <a:gd name="connsiteY935" fmla="*/ 157886 h 1240178"/>
                <a:gd name="connsiteX936" fmla="*/ 156803 w 677835"/>
                <a:gd name="connsiteY936" fmla="*/ 137312 h 1240178"/>
                <a:gd name="connsiteX937" fmla="*/ 162594 w 677835"/>
                <a:gd name="connsiteY937" fmla="*/ 132359 h 1240178"/>
                <a:gd name="connsiteX938" fmla="*/ 164804 w 677835"/>
                <a:gd name="connsiteY938" fmla="*/ 131293 h 1240178"/>
                <a:gd name="connsiteX939" fmla="*/ 171510 w 677835"/>
                <a:gd name="connsiteY939" fmla="*/ 129311 h 1240178"/>
                <a:gd name="connsiteX940" fmla="*/ 189950 w 677835"/>
                <a:gd name="connsiteY940" fmla="*/ 122682 h 1240178"/>
                <a:gd name="connsiteX941" fmla="*/ 199018 w 677835"/>
                <a:gd name="connsiteY941" fmla="*/ 118491 h 1240178"/>
                <a:gd name="connsiteX942" fmla="*/ 213953 w 677835"/>
                <a:gd name="connsiteY942" fmla="*/ 106147 h 1240178"/>
                <a:gd name="connsiteX943" fmla="*/ 230793 w 677835"/>
                <a:gd name="connsiteY943" fmla="*/ 89535 h 1240178"/>
                <a:gd name="connsiteX944" fmla="*/ 233537 w 677835"/>
                <a:gd name="connsiteY944" fmla="*/ 88316 h 1240178"/>
                <a:gd name="connsiteX945" fmla="*/ 254263 w 677835"/>
                <a:gd name="connsiteY945" fmla="*/ 86792 h 1240178"/>
                <a:gd name="connsiteX946" fmla="*/ 275751 w 677835"/>
                <a:gd name="connsiteY946" fmla="*/ 91440 h 1240178"/>
                <a:gd name="connsiteX947" fmla="*/ 286115 w 677835"/>
                <a:gd name="connsiteY947" fmla="*/ 92583 h 1240178"/>
                <a:gd name="connsiteX948" fmla="*/ 290839 w 677835"/>
                <a:gd name="connsiteY948" fmla="*/ 94183 h 1240178"/>
                <a:gd name="connsiteX949" fmla="*/ 301050 w 677835"/>
                <a:gd name="connsiteY949" fmla="*/ 99746 h 1240178"/>
                <a:gd name="connsiteX950" fmla="*/ 302421 w 677835"/>
                <a:gd name="connsiteY950" fmla="*/ 99974 h 1240178"/>
                <a:gd name="connsiteX951" fmla="*/ 306460 w 677835"/>
                <a:gd name="connsiteY951" fmla="*/ 100127 h 1240178"/>
                <a:gd name="connsiteX952" fmla="*/ 312099 w 677835"/>
                <a:gd name="connsiteY952" fmla="*/ 102108 h 1240178"/>
                <a:gd name="connsiteX953" fmla="*/ 313928 w 677835"/>
                <a:gd name="connsiteY953" fmla="*/ 101498 h 1240178"/>
                <a:gd name="connsiteX954" fmla="*/ 318271 w 677835"/>
                <a:gd name="connsiteY954" fmla="*/ 93040 h 1240178"/>
                <a:gd name="connsiteX955" fmla="*/ 319262 w 677835"/>
                <a:gd name="connsiteY955" fmla="*/ 70942 h 1240178"/>
                <a:gd name="connsiteX956" fmla="*/ 320100 w 677835"/>
                <a:gd name="connsiteY956" fmla="*/ 68580 h 1240178"/>
                <a:gd name="connsiteX957" fmla="*/ 324672 w 677835"/>
                <a:gd name="connsiteY957" fmla="*/ 54864 h 1240178"/>
                <a:gd name="connsiteX958" fmla="*/ 326958 w 677835"/>
                <a:gd name="connsiteY958" fmla="*/ 49911 h 1240178"/>
                <a:gd name="connsiteX959" fmla="*/ 328787 w 677835"/>
                <a:gd name="connsiteY959" fmla="*/ 46406 h 1240178"/>
                <a:gd name="connsiteX960" fmla="*/ 332444 w 677835"/>
                <a:gd name="connsiteY960" fmla="*/ 38252 h 1240178"/>
                <a:gd name="connsiteX961" fmla="*/ 342807 w 677835"/>
                <a:gd name="connsiteY961" fmla="*/ 22936 h 1240178"/>
                <a:gd name="connsiteX962" fmla="*/ 358276 w 677835"/>
                <a:gd name="connsiteY962" fmla="*/ 10668 h 1240178"/>
                <a:gd name="connsiteX963" fmla="*/ 365515 w 677835"/>
                <a:gd name="connsiteY963" fmla="*/ 7239 h 1240178"/>
                <a:gd name="connsiteX964" fmla="*/ 374811 w 677835"/>
                <a:gd name="connsiteY964" fmla="*/ 2667 h 1240178"/>
                <a:gd name="connsiteX965" fmla="*/ 384489 w 677835"/>
                <a:gd name="connsiteY965" fmla="*/ 305 h 1240178"/>
                <a:gd name="connsiteX966" fmla="*/ 388146 w 677835"/>
                <a:gd name="connsiteY966" fmla="*/ 0 h 1240178"/>
                <a:gd name="connsiteX967" fmla="*/ 409406 w 677835"/>
                <a:gd name="connsiteY967" fmla="*/ 1143 h 1240178"/>
                <a:gd name="connsiteX968" fmla="*/ 414969 w 677835"/>
                <a:gd name="connsiteY968" fmla="*/ 3200 h 1240178"/>
                <a:gd name="connsiteX969" fmla="*/ 432266 w 677835"/>
                <a:gd name="connsiteY969" fmla="*/ 15316 h 1240178"/>
                <a:gd name="connsiteX970" fmla="*/ 445525 w 677835"/>
                <a:gd name="connsiteY970" fmla="*/ 34671 h 1240178"/>
                <a:gd name="connsiteX971" fmla="*/ 450554 w 677835"/>
                <a:gd name="connsiteY971" fmla="*/ 47092 h 1240178"/>
                <a:gd name="connsiteX972" fmla="*/ 453755 w 677835"/>
                <a:gd name="connsiteY972" fmla="*/ 55397 h 1240178"/>
                <a:gd name="connsiteX973" fmla="*/ 455736 w 677835"/>
                <a:gd name="connsiteY973" fmla="*/ 63703 h 1240178"/>
                <a:gd name="connsiteX974" fmla="*/ 457946 w 677835"/>
                <a:gd name="connsiteY974" fmla="*/ 80543 h 1240178"/>
                <a:gd name="connsiteX975" fmla="*/ 459012 w 677835"/>
                <a:gd name="connsiteY975" fmla="*/ 81001 h 1240178"/>
                <a:gd name="connsiteX976" fmla="*/ 467242 w 677835"/>
                <a:gd name="connsiteY976" fmla="*/ 78638 h 1240178"/>
                <a:gd name="connsiteX977" fmla="*/ 472271 w 677835"/>
                <a:gd name="connsiteY977" fmla="*/ 74371 h 1240178"/>
                <a:gd name="connsiteX978" fmla="*/ 472652 w 677835"/>
                <a:gd name="connsiteY978" fmla="*/ 73076 h 1240178"/>
                <a:gd name="connsiteX979" fmla="*/ 472043 w 677835"/>
                <a:gd name="connsiteY979" fmla="*/ 74066 h 1240178"/>
                <a:gd name="connsiteX980" fmla="*/ 470366 w 677835"/>
                <a:gd name="connsiteY980" fmla="*/ 75209 h 1240178"/>
                <a:gd name="connsiteX981" fmla="*/ 469223 w 677835"/>
                <a:gd name="connsiteY981" fmla="*/ 76124 h 1240178"/>
                <a:gd name="connsiteX982" fmla="*/ 469223 w 677835"/>
                <a:gd name="connsiteY982" fmla="*/ 74295 h 1240178"/>
                <a:gd name="connsiteX983" fmla="*/ 471890 w 677835"/>
                <a:gd name="connsiteY983" fmla="*/ 70561 h 1240178"/>
                <a:gd name="connsiteX984" fmla="*/ 481644 w 677835"/>
                <a:gd name="connsiteY984" fmla="*/ 61722 h 1240178"/>
                <a:gd name="connsiteX985" fmla="*/ 484387 w 677835"/>
                <a:gd name="connsiteY985" fmla="*/ 58141 h 1240178"/>
                <a:gd name="connsiteX986" fmla="*/ 492007 w 677835"/>
                <a:gd name="connsiteY986" fmla="*/ 51816 h 1240178"/>
                <a:gd name="connsiteX987" fmla="*/ 499703 w 677835"/>
                <a:gd name="connsiteY987" fmla="*/ 46711 h 1240178"/>
                <a:gd name="connsiteX988" fmla="*/ 509914 w 677835"/>
                <a:gd name="connsiteY988" fmla="*/ 40157 h 1240178"/>
                <a:gd name="connsiteX989" fmla="*/ 523325 w 677835"/>
                <a:gd name="connsiteY989" fmla="*/ 33376 h 1240178"/>
                <a:gd name="connsiteX990" fmla="*/ 540318 w 677835"/>
                <a:gd name="connsiteY990" fmla="*/ 29794 h 1240178"/>
                <a:gd name="connsiteX991" fmla="*/ 553424 w 677835"/>
                <a:gd name="connsiteY991" fmla="*/ 32233 h 1240178"/>
                <a:gd name="connsiteX992" fmla="*/ 570417 w 677835"/>
                <a:gd name="connsiteY992" fmla="*/ 40767 h 1240178"/>
                <a:gd name="connsiteX993" fmla="*/ 575217 w 677835"/>
                <a:gd name="connsiteY993" fmla="*/ 45872 h 1240178"/>
                <a:gd name="connsiteX994" fmla="*/ 584438 w 677835"/>
                <a:gd name="connsiteY994" fmla="*/ 59284 h 1240178"/>
                <a:gd name="connsiteX995" fmla="*/ 585809 w 677835"/>
                <a:gd name="connsiteY995" fmla="*/ 61951 h 1240178"/>
                <a:gd name="connsiteX996" fmla="*/ 589924 w 677835"/>
                <a:gd name="connsiteY996" fmla="*/ 70485 h 1240178"/>
                <a:gd name="connsiteX997" fmla="*/ 594420 w 677835"/>
                <a:gd name="connsiteY997" fmla="*/ 85801 h 1240178"/>
                <a:gd name="connsiteX998" fmla="*/ 595487 w 677835"/>
                <a:gd name="connsiteY998" fmla="*/ 93421 h 1240178"/>
                <a:gd name="connsiteX999" fmla="*/ 596325 w 677835"/>
                <a:gd name="connsiteY999" fmla="*/ 100584 h 1240178"/>
                <a:gd name="connsiteX1000" fmla="*/ 595258 w 677835"/>
                <a:gd name="connsiteY1000" fmla="*/ 108052 h 1240178"/>
                <a:gd name="connsiteX1001" fmla="*/ 588781 w 677835"/>
                <a:gd name="connsiteY1001" fmla="*/ 127940 h 1240178"/>
                <a:gd name="connsiteX1002" fmla="*/ 582456 w 677835"/>
                <a:gd name="connsiteY1002" fmla="*/ 139370 h 1240178"/>
                <a:gd name="connsiteX1003" fmla="*/ 574684 w 677835"/>
                <a:gd name="connsiteY1003" fmla="*/ 149047 h 1240178"/>
                <a:gd name="connsiteX1004" fmla="*/ 567293 w 677835"/>
                <a:gd name="connsiteY1004" fmla="*/ 155829 h 1240178"/>
                <a:gd name="connsiteX1005" fmla="*/ 564245 w 677835"/>
                <a:gd name="connsiteY1005" fmla="*/ 156134 h 1240178"/>
                <a:gd name="connsiteX1006" fmla="*/ 561197 w 677835"/>
                <a:gd name="connsiteY1006" fmla="*/ 155753 h 1240178"/>
                <a:gd name="connsiteX1007" fmla="*/ 561197 w 677835"/>
                <a:gd name="connsiteY1007" fmla="*/ 153924 h 1240178"/>
                <a:gd name="connsiteX1008" fmla="*/ 568893 w 677835"/>
                <a:gd name="connsiteY1008" fmla="*/ 144170 h 1240178"/>
                <a:gd name="connsiteX1009" fmla="*/ 581466 w 677835"/>
                <a:gd name="connsiteY1009" fmla="*/ 122987 h 1240178"/>
                <a:gd name="connsiteX1010" fmla="*/ 586266 w 677835"/>
                <a:gd name="connsiteY1010" fmla="*/ 109423 h 1240178"/>
                <a:gd name="connsiteX1011" fmla="*/ 586876 w 677835"/>
                <a:gd name="connsiteY1011" fmla="*/ 92735 h 1240178"/>
                <a:gd name="connsiteX1012" fmla="*/ 586876 w 677835"/>
                <a:gd name="connsiteY1012" fmla="*/ 91135 h 1240178"/>
                <a:gd name="connsiteX1013" fmla="*/ 581390 w 677835"/>
                <a:gd name="connsiteY1013" fmla="*/ 74600 h 1240178"/>
                <a:gd name="connsiteX1014" fmla="*/ 580399 w 677835"/>
                <a:gd name="connsiteY1014" fmla="*/ 72923 h 1240178"/>
                <a:gd name="connsiteX1015" fmla="*/ 577732 w 677835"/>
                <a:gd name="connsiteY1015" fmla="*/ 65684 h 1240178"/>
                <a:gd name="connsiteX1016" fmla="*/ 576970 w 677835"/>
                <a:gd name="connsiteY1016" fmla="*/ 64922 h 1240178"/>
                <a:gd name="connsiteX1017" fmla="*/ 565921 w 677835"/>
                <a:gd name="connsiteY1017" fmla="*/ 50749 h 1240178"/>
                <a:gd name="connsiteX1018" fmla="*/ 565540 w 677835"/>
                <a:gd name="connsiteY1018" fmla="*/ 50368 h 1240178"/>
                <a:gd name="connsiteX1019" fmla="*/ 565311 w 677835"/>
                <a:gd name="connsiteY1019" fmla="*/ 46177 h 1240178"/>
                <a:gd name="connsiteX1020" fmla="*/ 561044 w 677835"/>
                <a:gd name="connsiteY1020" fmla="*/ 44044 h 1240178"/>
                <a:gd name="connsiteX1021" fmla="*/ 557311 w 677835"/>
                <a:gd name="connsiteY1021" fmla="*/ 42443 h 1240178"/>
                <a:gd name="connsiteX1022" fmla="*/ 554034 w 677835"/>
                <a:gd name="connsiteY1022" fmla="*/ 42139 h 1240178"/>
                <a:gd name="connsiteX1023" fmla="*/ 553881 w 677835"/>
                <a:gd name="connsiteY1023" fmla="*/ 40843 h 1240178"/>
                <a:gd name="connsiteX1024" fmla="*/ 555253 w 677835"/>
                <a:gd name="connsiteY1024" fmla="*/ 40310 h 1240178"/>
                <a:gd name="connsiteX1025" fmla="*/ 553958 w 677835"/>
                <a:gd name="connsiteY1025" fmla="*/ 39776 h 1240178"/>
                <a:gd name="connsiteX1026" fmla="*/ 552053 w 677835"/>
                <a:gd name="connsiteY1026" fmla="*/ 40310 h 1240178"/>
                <a:gd name="connsiteX1027" fmla="*/ 544585 w 677835"/>
                <a:gd name="connsiteY1027" fmla="*/ 39776 h 1240178"/>
                <a:gd name="connsiteX1028" fmla="*/ 540242 w 677835"/>
                <a:gd name="connsiteY1028" fmla="*/ 38786 h 1240178"/>
                <a:gd name="connsiteX1029" fmla="*/ 530031 w 677835"/>
                <a:gd name="connsiteY1029" fmla="*/ 41605 h 1240178"/>
                <a:gd name="connsiteX1030" fmla="*/ 527440 w 677835"/>
                <a:gd name="connsiteY1030" fmla="*/ 41834 h 1240178"/>
                <a:gd name="connsiteX1031" fmla="*/ 526068 w 677835"/>
                <a:gd name="connsiteY1031" fmla="*/ 41300 h 1240178"/>
                <a:gd name="connsiteX1032" fmla="*/ 527516 w 677835"/>
                <a:gd name="connsiteY1032" fmla="*/ 40767 h 1240178"/>
                <a:gd name="connsiteX1033" fmla="*/ 529269 w 677835"/>
                <a:gd name="connsiteY1033" fmla="*/ 40157 h 1240178"/>
                <a:gd name="connsiteX1034" fmla="*/ 527288 w 677835"/>
                <a:gd name="connsiteY1034" fmla="*/ 39700 h 1240178"/>
                <a:gd name="connsiteX1035" fmla="*/ 525687 w 677835"/>
                <a:gd name="connsiteY1035" fmla="*/ 39700 h 1240178"/>
                <a:gd name="connsiteX1036" fmla="*/ 513114 w 677835"/>
                <a:gd name="connsiteY1036" fmla="*/ 47168 h 1240178"/>
                <a:gd name="connsiteX1037" fmla="*/ 512124 w 677835"/>
                <a:gd name="connsiteY1037" fmla="*/ 47854 h 1240178"/>
                <a:gd name="connsiteX1038" fmla="*/ 513572 w 677835"/>
                <a:gd name="connsiteY1038" fmla="*/ 48234 h 1240178"/>
                <a:gd name="connsiteX1039" fmla="*/ 512886 w 677835"/>
                <a:gd name="connsiteY1039" fmla="*/ 49301 h 1240178"/>
                <a:gd name="connsiteX1040" fmla="*/ 510371 w 677835"/>
                <a:gd name="connsiteY1040" fmla="*/ 52426 h 1240178"/>
                <a:gd name="connsiteX1041" fmla="*/ 510371 w 677835"/>
                <a:gd name="connsiteY1041" fmla="*/ 54559 h 1240178"/>
                <a:gd name="connsiteX1042" fmla="*/ 514029 w 677835"/>
                <a:gd name="connsiteY1042" fmla="*/ 55321 h 1240178"/>
                <a:gd name="connsiteX1043" fmla="*/ 538794 w 677835"/>
                <a:gd name="connsiteY1043" fmla="*/ 55093 h 1240178"/>
                <a:gd name="connsiteX1044" fmla="*/ 556929 w 677835"/>
                <a:gd name="connsiteY1044" fmla="*/ 64618 h 1240178"/>
                <a:gd name="connsiteX1045" fmla="*/ 569883 w 677835"/>
                <a:gd name="connsiteY1045" fmla="*/ 80772 h 1240178"/>
                <a:gd name="connsiteX1046" fmla="*/ 572627 w 677835"/>
                <a:gd name="connsiteY1046" fmla="*/ 91364 h 1240178"/>
                <a:gd name="connsiteX1047" fmla="*/ 572779 w 677835"/>
                <a:gd name="connsiteY1047" fmla="*/ 105842 h 1240178"/>
                <a:gd name="connsiteX1048" fmla="*/ 570569 w 677835"/>
                <a:gd name="connsiteY1048" fmla="*/ 114605 h 1240178"/>
                <a:gd name="connsiteX1049" fmla="*/ 568359 w 677835"/>
                <a:gd name="connsiteY1049" fmla="*/ 122834 h 1240178"/>
                <a:gd name="connsiteX1050" fmla="*/ 567674 w 677835"/>
                <a:gd name="connsiteY1050" fmla="*/ 124511 h 1240178"/>
                <a:gd name="connsiteX1051" fmla="*/ 564245 w 677835"/>
                <a:gd name="connsiteY1051" fmla="*/ 130150 h 1240178"/>
                <a:gd name="connsiteX1052" fmla="*/ 556320 w 677835"/>
                <a:gd name="connsiteY1052" fmla="*/ 141427 h 1240178"/>
                <a:gd name="connsiteX1053" fmla="*/ 548014 w 677835"/>
                <a:gd name="connsiteY1053" fmla="*/ 148666 h 1240178"/>
                <a:gd name="connsiteX1054" fmla="*/ 547633 w 677835"/>
                <a:gd name="connsiteY1054" fmla="*/ 153619 h 1240178"/>
                <a:gd name="connsiteX1055" fmla="*/ 547481 w 677835"/>
                <a:gd name="connsiteY1055" fmla="*/ 158877 h 1240178"/>
                <a:gd name="connsiteX1056" fmla="*/ 545652 w 677835"/>
                <a:gd name="connsiteY1056" fmla="*/ 159715 h 1240178"/>
                <a:gd name="connsiteX1057" fmla="*/ 543594 w 677835"/>
                <a:gd name="connsiteY1057" fmla="*/ 162611 h 1240178"/>
                <a:gd name="connsiteX1058" fmla="*/ 546566 w 677835"/>
                <a:gd name="connsiteY1058" fmla="*/ 162230 h 1240178"/>
                <a:gd name="connsiteX1059" fmla="*/ 547938 w 677835"/>
                <a:gd name="connsiteY1059" fmla="*/ 162763 h 1240178"/>
                <a:gd name="connsiteX1060" fmla="*/ 546795 w 677835"/>
                <a:gd name="connsiteY1060" fmla="*/ 163906 h 1240178"/>
                <a:gd name="connsiteX1061" fmla="*/ 545881 w 677835"/>
                <a:gd name="connsiteY1061" fmla="*/ 164363 h 1240178"/>
                <a:gd name="connsiteX1062" fmla="*/ 540927 w 677835"/>
                <a:gd name="connsiteY1062" fmla="*/ 163449 h 1240178"/>
                <a:gd name="connsiteX1063" fmla="*/ 537956 w 677835"/>
                <a:gd name="connsiteY1063" fmla="*/ 166421 h 1240178"/>
                <a:gd name="connsiteX1064" fmla="*/ 534451 w 677835"/>
                <a:gd name="connsiteY1064" fmla="*/ 176251 h 1240178"/>
                <a:gd name="connsiteX1065" fmla="*/ 543594 w 677835"/>
                <a:gd name="connsiteY1065" fmla="*/ 193472 h 1240178"/>
                <a:gd name="connsiteX1066" fmla="*/ 546871 w 677835"/>
                <a:gd name="connsiteY1066" fmla="*/ 198044 h 1240178"/>
                <a:gd name="connsiteX1067" fmla="*/ 557006 w 677835"/>
                <a:gd name="connsiteY1067" fmla="*/ 210617 h 1240178"/>
                <a:gd name="connsiteX1068" fmla="*/ 564549 w 677835"/>
                <a:gd name="connsiteY1068" fmla="*/ 221971 h 1240178"/>
                <a:gd name="connsiteX1069" fmla="*/ 571712 w 677835"/>
                <a:gd name="connsiteY1069" fmla="*/ 231419 h 1240178"/>
                <a:gd name="connsiteX1070" fmla="*/ 582837 w 677835"/>
                <a:gd name="connsiteY1070" fmla="*/ 245669 h 1240178"/>
                <a:gd name="connsiteX1071" fmla="*/ 602192 w 677835"/>
                <a:gd name="connsiteY1071" fmla="*/ 273177 h 1240178"/>
                <a:gd name="connsiteX1072" fmla="*/ 616746 w 677835"/>
                <a:gd name="connsiteY1072" fmla="*/ 292608 h 1240178"/>
                <a:gd name="connsiteX1073" fmla="*/ 628176 w 677835"/>
                <a:gd name="connsiteY1073" fmla="*/ 308229 h 1240178"/>
                <a:gd name="connsiteX1074" fmla="*/ 630310 w 677835"/>
                <a:gd name="connsiteY1074" fmla="*/ 311048 h 1240178"/>
                <a:gd name="connsiteX1075" fmla="*/ 633663 w 677835"/>
                <a:gd name="connsiteY1075" fmla="*/ 319430 h 1240178"/>
                <a:gd name="connsiteX1076" fmla="*/ 634577 w 677835"/>
                <a:gd name="connsiteY1076" fmla="*/ 325450 h 1240178"/>
                <a:gd name="connsiteX1077" fmla="*/ 634806 w 677835"/>
                <a:gd name="connsiteY1077" fmla="*/ 337033 h 1240178"/>
                <a:gd name="connsiteX1078" fmla="*/ 635644 w 677835"/>
                <a:gd name="connsiteY1078" fmla="*/ 342443 h 1240178"/>
                <a:gd name="connsiteX1079" fmla="*/ 638844 w 677835"/>
                <a:gd name="connsiteY1079" fmla="*/ 364998 h 1240178"/>
                <a:gd name="connsiteX1080" fmla="*/ 643112 w 677835"/>
                <a:gd name="connsiteY1080" fmla="*/ 381000 h 1240178"/>
                <a:gd name="connsiteX1081" fmla="*/ 645702 w 677835"/>
                <a:gd name="connsiteY1081" fmla="*/ 390754 h 1240178"/>
                <a:gd name="connsiteX1082" fmla="*/ 647912 w 677835"/>
                <a:gd name="connsiteY1082" fmla="*/ 395097 h 1240178"/>
                <a:gd name="connsiteX1083" fmla="*/ 657285 w 677835"/>
                <a:gd name="connsiteY1083" fmla="*/ 413309 h 1240178"/>
                <a:gd name="connsiteX1084" fmla="*/ 663152 w 677835"/>
                <a:gd name="connsiteY1084" fmla="*/ 430759 h 1240178"/>
                <a:gd name="connsiteX1085" fmla="*/ 664981 w 677835"/>
                <a:gd name="connsiteY1085" fmla="*/ 440741 h 1240178"/>
                <a:gd name="connsiteX1086" fmla="*/ 667038 w 677835"/>
                <a:gd name="connsiteY1086" fmla="*/ 460324 h 1240178"/>
                <a:gd name="connsiteX1087" fmla="*/ 666734 w 677835"/>
                <a:gd name="connsiteY1087" fmla="*/ 473202 h 1240178"/>
                <a:gd name="connsiteX1088" fmla="*/ 666276 w 677835"/>
                <a:gd name="connsiteY1088" fmla="*/ 480136 h 1240178"/>
                <a:gd name="connsiteX1089" fmla="*/ 665057 w 677835"/>
                <a:gd name="connsiteY1089" fmla="*/ 497967 h 1240178"/>
                <a:gd name="connsiteX1090" fmla="*/ 663914 w 677835"/>
                <a:gd name="connsiteY1090" fmla="*/ 517398 h 1240178"/>
                <a:gd name="connsiteX1091" fmla="*/ 662847 w 677835"/>
                <a:gd name="connsiteY1091" fmla="*/ 522351 h 1240178"/>
                <a:gd name="connsiteX1092" fmla="*/ 658352 w 677835"/>
                <a:gd name="connsiteY1092" fmla="*/ 540410 h 1240178"/>
                <a:gd name="connsiteX1093" fmla="*/ 657437 w 677835"/>
                <a:gd name="connsiteY1093" fmla="*/ 545973 h 1240178"/>
                <a:gd name="connsiteX1094" fmla="*/ 657056 w 677835"/>
                <a:gd name="connsiteY1094" fmla="*/ 550621 h 1240178"/>
                <a:gd name="connsiteX1095" fmla="*/ 656675 w 677835"/>
                <a:gd name="connsiteY1095" fmla="*/ 551764 h 1240178"/>
                <a:gd name="connsiteX1096" fmla="*/ 653170 w 677835"/>
                <a:gd name="connsiteY1096" fmla="*/ 563728 h 1240178"/>
                <a:gd name="connsiteX1097" fmla="*/ 649360 w 677835"/>
                <a:gd name="connsiteY1097" fmla="*/ 569671 h 1240178"/>
                <a:gd name="connsiteX1098" fmla="*/ 647150 w 677835"/>
                <a:gd name="connsiteY1098" fmla="*/ 570890 h 1240178"/>
                <a:gd name="connsiteX1099" fmla="*/ 645321 w 677835"/>
                <a:gd name="connsiteY1099" fmla="*/ 576910 h 1240178"/>
                <a:gd name="connsiteX1100" fmla="*/ 647607 w 677835"/>
                <a:gd name="connsiteY1100" fmla="*/ 589940 h 1240178"/>
                <a:gd name="connsiteX1101" fmla="*/ 648598 w 677835"/>
                <a:gd name="connsiteY1101" fmla="*/ 596494 h 1240178"/>
                <a:gd name="connsiteX1102" fmla="*/ 647912 w 677835"/>
                <a:gd name="connsiteY1102" fmla="*/ 601828 h 1240178"/>
                <a:gd name="connsiteX1103" fmla="*/ 648598 w 677835"/>
                <a:gd name="connsiteY1103" fmla="*/ 607390 h 1240178"/>
                <a:gd name="connsiteX1104" fmla="*/ 648217 w 677835"/>
                <a:gd name="connsiteY1104" fmla="*/ 609371 h 1240178"/>
                <a:gd name="connsiteX1105" fmla="*/ 644788 w 677835"/>
                <a:gd name="connsiteY1105" fmla="*/ 617144 h 1240178"/>
                <a:gd name="connsiteX1106" fmla="*/ 633282 w 677835"/>
                <a:gd name="connsiteY1106" fmla="*/ 642518 h 1240178"/>
                <a:gd name="connsiteX1107" fmla="*/ 628176 w 677835"/>
                <a:gd name="connsiteY1107" fmla="*/ 653339 h 1240178"/>
                <a:gd name="connsiteX1108" fmla="*/ 624824 w 677835"/>
                <a:gd name="connsiteY1108" fmla="*/ 659511 h 1240178"/>
                <a:gd name="connsiteX1109" fmla="*/ 622233 w 677835"/>
                <a:gd name="connsiteY1109" fmla="*/ 663321 h 1240178"/>
                <a:gd name="connsiteX1110" fmla="*/ 598992 w 677835"/>
                <a:gd name="connsiteY1110" fmla="*/ 685190 h 1240178"/>
                <a:gd name="connsiteX1111" fmla="*/ 582533 w 677835"/>
                <a:gd name="connsiteY1111" fmla="*/ 695096 h 1240178"/>
                <a:gd name="connsiteX1112" fmla="*/ 571560 w 677835"/>
                <a:gd name="connsiteY1112" fmla="*/ 701192 h 1240178"/>
                <a:gd name="connsiteX1113" fmla="*/ 568436 w 677835"/>
                <a:gd name="connsiteY1113" fmla="*/ 705002 h 1240178"/>
                <a:gd name="connsiteX1114" fmla="*/ 562721 w 677835"/>
                <a:gd name="connsiteY1114" fmla="*/ 716585 h 1240178"/>
                <a:gd name="connsiteX1115" fmla="*/ 557082 w 677835"/>
                <a:gd name="connsiteY1115" fmla="*/ 726110 h 1240178"/>
                <a:gd name="connsiteX1116" fmla="*/ 553272 w 677835"/>
                <a:gd name="connsiteY1116" fmla="*/ 733196 h 1240178"/>
                <a:gd name="connsiteX1117" fmla="*/ 549691 w 677835"/>
                <a:gd name="connsiteY1117" fmla="*/ 736473 h 1240178"/>
                <a:gd name="connsiteX1118" fmla="*/ 536051 w 677835"/>
                <a:gd name="connsiteY1118" fmla="*/ 754532 h 1240178"/>
                <a:gd name="connsiteX1119" fmla="*/ 524011 w 677835"/>
                <a:gd name="connsiteY1119" fmla="*/ 770534 h 1240178"/>
                <a:gd name="connsiteX1120" fmla="*/ 523706 w 677835"/>
                <a:gd name="connsiteY1120" fmla="*/ 773582 h 1240178"/>
                <a:gd name="connsiteX1121" fmla="*/ 540242 w 677835"/>
                <a:gd name="connsiteY1121" fmla="*/ 796366 h 1240178"/>
                <a:gd name="connsiteX1122" fmla="*/ 552357 w 677835"/>
                <a:gd name="connsiteY1122" fmla="*/ 811759 h 1240178"/>
                <a:gd name="connsiteX1123" fmla="*/ 556396 w 677835"/>
                <a:gd name="connsiteY1123" fmla="*/ 817093 h 1240178"/>
                <a:gd name="connsiteX1124" fmla="*/ 569198 w 677835"/>
                <a:gd name="connsiteY1124" fmla="*/ 837133 h 1240178"/>
                <a:gd name="connsiteX1125" fmla="*/ 583371 w 677835"/>
                <a:gd name="connsiteY1125" fmla="*/ 859841 h 1240178"/>
                <a:gd name="connsiteX1126" fmla="*/ 593658 w 677835"/>
                <a:gd name="connsiteY1126" fmla="*/ 874471 h 1240178"/>
                <a:gd name="connsiteX1127" fmla="*/ 599830 w 677835"/>
                <a:gd name="connsiteY1127" fmla="*/ 884225 h 1240178"/>
                <a:gd name="connsiteX1128" fmla="*/ 608593 w 677835"/>
                <a:gd name="connsiteY1128" fmla="*/ 899998 h 1240178"/>
                <a:gd name="connsiteX1129" fmla="*/ 616213 w 677835"/>
                <a:gd name="connsiteY1129" fmla="*/ 911352 h 1240178"/>
                <a:gd name="connsiteX1130" fmla="*/ 621699 w 677835"/>
                <a:gd name="connsiteY1130" fmla="*/ 921487 h 1240178"/>
                <a:gd name="connsiteX1131" fmla="*/ 635492 w 677835"/>
                <a:gd name="connsiteY1131" fmla="*/ 950290 h 1240178"/>
                <a:gd name="connsiteX1132" fmla="*/ 644407 w 677835"/>
                <a:gd name="connsiteY1132" fmla="*/ 967054 h 1240178"/>
                <a:gd name="connsiteX1133" fmla="*/ 647531 w 677835"/>
                <a:gd name="connsiteY1133" fmla="*/ 971702 h 1240178"/>
                <a:gd name="connsiteX1134" fmla="*/ 649436 w 677835"/>
                <a:gd name="connsiteY1134" fmla="*/ 974674 h 1240178"/>
                <a:gd name="connsiteX1135" fmla="*/ 657361 w 677835"/>
                <a:gd name="connsiteY1135" fmla="*/ 992962 h 1240178"/>
                <a:gd name="connsiteX1136" fmla="*/ 659799 w 677835"/>
                <a:gd name="connsiteY1136" fmla="*/ 1000049 h 1240178"/>
                <a:gd name="connsiteX1137" fmla="*/ 668029 w 677835"/>
                <a:gd name="connsiteY1137" fmla="*/ 1020318 h 1240178"/>
                <a:gd name="connsiteX1138" fmla="*/ 671534 w 677835"/>
                <a:gd name="connsiteY1138" fmla="*/ 1038301 h 1240178"/>
                <a:gd name="connsiteX1139" fmla="*/ 673744 w 677835"/>
                <a:gd name="connsiteY1139" fmla="*/ 1050341 h 1240178"/>
                <a:gd name="connsiteX1140" fmla="*/ 675573 w 677835"/>
                <a:gd name="connsiteY1140" fmla="*/ 1058570 h 1240178"/>
                <a:gd name="connsiteX1141" fmla="*/ 675878 w 677835"/>
                <a:gd name="connsiteY1141" fmla="*/ 1080364 h 1240178"/>
                <a:gd name="connsiteX1142" fmla="*/ 675725 w 677835"/>
                <a:gd name="connsiteY1142" fmla="*/ 1089431 h 1240178"/>
                <a:gd name="connsiteX1143" fmla="*/ 676563 w 677835"/>
                <a:gd name="connsiteY1143" fmla="*/ 1105738 h 1240178"/>
                <a:gd name="connsiteX1144" fmla="*/ 644941 w 677835"/>
                <a:gd name="connsiteY1144" fmla="*/ 563651 h 1240178"/>
                <a:gd name="connsiteX1145" fmla="*/ 645550 w 677835"/>
                <a:gd name="connsiteY1145" fmla="*/ 564109 h 1240178"/>
                <a:gd name="connsiteX1146" fmla="*/ 644941 w 677835"/>
                <a:gd name="connsiteY1146" fmla="*/ 563651 h 1240178"/>
                <a:gd name="connsiteX1147" fmla="*/ 603716 w 677835"/>
                <a:gd name="connsiteY1147" fmla="*/ 358140 h 1240178"/>
                <a:gd name="connsiteX1148" fmla="*/ 604402 w 677835"/>
                <a:gd name="connsiteY1148" fmla="*/ 358597 h 1240178"/>
                <a:gd name="connsiteX1149" fmla="*/ 603716 w 677835"/>
                <a:gd name="connsiteY1149" fmla="*/ 358140 h 1240178"/>
                <a:gd name="connsiteX1150" fmla="*/ 582609 w 677835"/>
                <a:gd name="connsiteY1150" fmla="*/ 688924 h 1240178"/>
                <a:gd name="connsiteX1151" fmla="*/ 583066 w 677835"/>
                <a:gd name="connsiteY1151" fmla="*/ 688315 h 1240178"/>
                <a:gd name="connsiteX1152" fmla="*/ 582609 w 677835"/>
                <a:gd name="connsiteY1152" fmla="*/ 688924 h 1240178"/>
                <a:gd name="connsiteX1153" fmla="*/ 564626 w 677835"/>
                <a:gd name="connsiteY1153" fmla="*/ 101879 h 1240178"/>
                <a:gd name="connsiteX1154" fmla="*/ 565007 w 677835"/>
                <a:gd name="connsiteY1154" fmla="*/ 94640 h 1240178"/>
                <a:gd name="connsiteX1155" fmla="*/ 551443 w 677835"/>
                <a:gd name="connsiteY1155" fmla="*/ 71628 h 1240178"/>
                <a:gd name="connsiteX1156" fmla="*/ 549233 w 677835"/>
                <a:gd name="connsiteY1156" fmla="*/ 70485 h 1240178"/>
                <a:gd name="connsiteX1157" fmla="*/ 547481 w 677835"/>
                <a:gd name="connsiteY1157" fmla="*/ 69723 h 1240178"/>
                <a:gd name="connsiteX1158" fmla="*/ 549538 w 677835"/>
                <a:gd name="connsiteY1158" fmla="*/ 68580 h 1240178"/>
                <a:gd name="connsiteX1159" fmla="*/ 545728 w 677835"/>
                <a:gd name="connsiteY1159" fmla="*/ 66142 h 1240178"/>
                <a:gd name="connsiteX1160" fmla="*/ 537346 w 677835"/>
                <a:gd name="connsiteY1160" fmla="*/ 64237 h 1240178"/>
                <a:gd name="connsiteX1161" fmla="*/ 523706 w 677835"/>
                <a:gd name="connsiteY1161" fmla="*/ 61722 h 1240178"/>
                <a:gd name="connsiteX1162" fmla="*/ 520582 w 677835"/>
                <a:gd name="connsiteY1162" fmla="*/ 62332 h 1240178"/>
                <a:gd name="connsiteX1163" fmla="*/ 503666 w 677835"/>
                <a:gd name="connsiteY1163" fmla="*/ 67285 h 1240178"/>
                <a:gd name="connsiteX1164" fmla="*/ 491169 w 677835"/>
                <a:gd name="connsiteY1164" fmla="*/ 78334 h 1240178"/>
                <a:gd name="connsiteX1165" fmla="*/ 478215 w 677835"/>
                <a:gd name="connsiteY1165" fmla="*/ 99365 h 1240178"/>
                <a:gd name="connsiteX1166" fmla="*/ 478215 w 677835"/>
                <a:gd name="connsiteY1166" fmla="*/ 102032 h 1240178"/>
                <a:gd name="connsiteX1167" fmla="*/ 478977 w 677835"/>
                <a:gd name="connsiteY1167" fmla="*/ 102794 h 1240178"/>
                <a:gd name="connsiteX1168" fmla="*/ 482711 w 677835"/>
                <a:gd name="connsiteY1168" fmla="*/ 103937 h 1240178"/>
                <a:gd name="connsiteX1169" fmla="*/ 481491 w 677835"/>
                <a:gd name="connsiteY1169" fmla="*/ 100965 h 1240178"/>
                <a:gd name="connsiteX1170" fmla="*/ 481491 w 677835"/>
                <a:gd name="connsiteY1170" fmla="*/ 98831 h 1240178"/>
                <a:gd name="connsiteX1171" fmla="*/ 483473 w 677835"/>
                <a:gd name="connsiteY1171" fmla="*/ 99441 h 1240178"/>
                <a:gd name="connsiteX1172" fmla="*/ 489492 w 677835"/>
                <a:gd name="connsiteY1172" fmla="*/ 99289 h 1240178"/>
                <a:gd name="connsiteX1173" fmla="*/ 498027 w 677835"/>
                <a:gd name="connsiteY1173" fmla="*/ 92278 h 1240178"/>
                <a:gd name="connsiteX1174" fmla="*/ 501151 w 677835"/>
                <a:gd name="connsiteY1174" fmla="*/ 90830 h 1240178"/>
                <a:gd name="connsiteX1175" fmla="*/ 507323 w 677835"/>
                <a:gd name="connsiteY1175" fmla="*/ 88697 h 1240178"/>
                <a:gd name="connsiteX1176" fmla="*/ 513876 w 677835"/>
                <a:gd name="connsiteY1176" fmla="*/ 87706 h 1240178"/>
                <a:gd name="connsiteX1177" fmla="*/ 523173 w 677835"/>
                <a:gd name="connsiteY1177" fmla="*/ 89916 h 1240178"/>
                <a:gd name="connsiteX1178" fmla="*/ 529955 w 677835"/>
                <a:gd name="connsiteY1178" fmla="*/ 96012 h 1240178"/>
                <a:gd name="connsiteX1179" fmla="*/ 530259 w 677835"/>
                <a:gd name="connsiteY1179" fmla="*/ 117653 h 1240178"/>
                <a:gd name="connsiteX1180" fmla="*/ 528126 w 677835"/>
                <a:gd name="connsiteY1180" fmla="*/ 126416 h 1240178"/>
                <a:gd name="connsiteX1181" fmla="*/ 522944 w 677835"/>
                <a:gd name="connsiteY1181" fmla="*/ 132359 h 1240178"/>
                <a:gd name="connsiteX1182" fmla="*/ 518372 w 677835"/>
                <a:gd name="connsiteY1182" fmla="*/ 136627 h 1240178"/>
                <a:gd name="connsiteX1183" fmla="*/ 516010 w 677835"/>
                <a:gd name="connsiteY1183" fmla="*/ 140970 h 1240178"/>
                <a:gd name="connsiteX1184" fmla="*/ 515172 w 677835"/>
                <a:gd name="connsiteY1184" fmla="*/ 144323 h 1240178"/>
                <a:gd name="connsiteX1185" fmla="*/ 524392 w 677835"/>
                <a:gd name="connsiteY1185" fmla="*/ 156591 h 1240178"/>
                <a:gd name="connsiteX1186" fmla="*/ 528964 w 677835"/>
                <a:gd name="connsiteY1186" fmla="*/ 159868 h 1240178"/>
                <a:gd name="connsiteX1187" fmla="*/ 532241 w 677835"/>
                <a:gd name="connsiteY1187" fmla="*/ 161163 h 1240178"/>
                <a:gd name="connsiteX1188" fmla="*/ 539708 w 677835"/>
                <a:gd name="connsiteY1188" fmla="*/ 155981 h 1240178"/>
                <a:gd name="connsiteX1189" fmla="*/ 539937 w 677835"/>
                <a:gd name="connsiteY1189" fmla="*/ 154000 h 1240178"/>
                <a:gd name="connsiteX1190" fmla="*/ 543976 w 677835"/>
                <a:gd name="connsiteY1190" fmla="*/ 143713 h 1240178"/>
                <a:gd name="connsiteX1191" fmla="*/ 557387 w 677835"/>
                <a:gd name="connsiteY1191" fmla="*/ 129921 h 1240178"/>
                <a:gd name="connsiteX1192" fmla="*/ 560206 w 677835"/>
                <a:gd name="connsiteY1192" fmla="*/ 124130 h 1240178"/>
                <a:gd name="connsiteX1193" fmla="*/ 562873 w 677835"/>
                <a:gd name="connsiteY1193" fmla="*/ 117119 h 1240178"/>
                <a:gd name="connsiteX1194" fmla="*/ 564092 w 677835"/>
                <a:gd name="connsiteY1194" fmla="*/ 109576 h 1240178"/>
                <a:gd name="connsiteX1195" fmla="*/ 564854 w 677835"/>
                <a:gd name="connsiteY1195" fmla="*/ 101879 h 1240178"/>
                <a:gd name="connsiteX1196" fmla="*/ 533155 w 677835"/>
                <a:gd name="connsiteY1196" fmla="*/ 1074115 h 1240178"/>
                <a:gd name="connsiteX1197" fmla="*/ 533384 w 677835"/>
                <a:gd name="connsiteY1197" fmla="*/ 1064743 h 1240178"/>
                <a:gd name="connsiteX1198" fmla="*/ 528354 w 677835"/>
                <a:gd name="connsiteY1198" fmla="*/ 1053236 h 1240178"/>
                <a:gd name="connsiteX1199" fmla="*/ 526602 w 677835"/>
                <a:gd name="connsiteY1199" fmla="*/ 1045693 h 1240178"/>
                <a:gd name="connsiteX1200" fmla="*/ 524011 w 677835"/>
                <a:gd name="connsiteY1200" fmla="*/ 1037158 h 1240178"/>
                <a:gd name="connsiteX1201" fmla="*/ 514562 w 677835"/>
                <a:gd name="connsiteY1201" fmla="*/ 1025500 h 1240178"/>
                <a:gd name="connsiteX1202" fmla="*/ 506942 w 677835"/>
                <a:gd name="connsiteY1202" fmla="*/ 1016432 h 1240178"/>
                <a:gd name="connsiteX1203" fmla="*/ 486444 w 677835"/>
                <a:gd name="connsiteY1203" fmla="*/ 1004621 h 1240178"/>
                <a:gd name="connsiteX1204" fmla="*/ 467394 w 677835"/>
                <a:gd name="connsiteY1204" fmla="*/ 1000887 h 1240178"/>
                <a:gd name="connsiteX1205" fmla="*/ 463432 w 677835"/>
                <a:gd name="connsiteY1205" fmla="*/ 1000887 h 1240178"/>
                <a:gd name="connsiteX1206" fmla="*/ 458479 w 677835"/>
                <a:gd name="connsiteY1206" fmla="*/ 1002030 h 1240178"/>
                <a:gd name="connsiteX1207" fmla="*/ 454364 w 677835"/>
                <a:gd name="connsiteY1207" fmla="*/ 1013993 h 1240178"/>
                <a:gd name="connsiteX1208" fmla="*/ 458555 w 677835"/>
                <a:gd name="connsiteY1208" fmla="*/ 1019785 h 1240178"/>
                <a:gd name="connsiteX1209" fmla="*/ 468766 w 677835"/>
                <a:gd name="connsiteY1209" fmla="*/ 1029995 h 1240178"/>
                <a:gd name="connsiteX1210" fmla="*/ 476157 w 677835"/>
                <a:gd name="connsiteY1210" fmla="*/ 1033272 h 1240178"/>
                <a:gd name="connsiteX1211" fmla="*/ 479510 w 677835"/>
                <a:gd name="connsiteY1211" fmla="*/ 1034186 h 1240178"/>
                <a:gd name="connsiteX1212" fmla="*/ 487816 w 677835"/>
                <a:gd name="connsiteY1212" fmla="*/ 1037692 h 1240178"/>
                <a:gd name="connsiteX1213" fmla="*/ 490788 w 677835"/>
                <a:gd name="connsiteY1213" fmla="*/ 1041349 h 1240178"/>
                <a:gd name="connsiteX1214" fmla="*/ 487740 w 677835"/>
                <a:gd name="connsiteY1214" fmla="*/ 1045997 h 1240178"/>
                <a:gd name="connsiteX1215" fmla="*/ 477300 w 677835"/>
                <a:gd name="connsiteY1215" fmla="*/ 1045312 h 1240178"/>
                <a:gd name="connsiteX1216" fmla="*/ 454212 w 677835"/>
                <a:gd name="connsiteY1216" fmla="*/ 1044931 h 1240178"/>
                <a:gd name="connsiteX1217" fmla="*/ 450478 w 677835"/>
                <a:gd name="connsiteY1217" fmla="*/ 1053770 h 1240178"/>
                <a:gd name="connsiteX1218" fmla="*/ 460689 w 677835"/>
                <a:gd name="connsiteY1218" fmla="*/ 1066190 h 1240178"/>
                <a:gd name="connsiteX1219" fmla="*/ 466099 w 677835"/>
                <a:gd name="connsiteY1219" fmla="*/ 1067562 h 1240178"/>
                <a:gd name="connsiteX1220" fmla="*/ 472119 w 677835"/>
                <a:gd name="connsiteY1220" fmla="*/ 1066419 h 1240178"/>
                <a:gd name="connsiteX1221" fmla="*/ 479510 w 677835"/>
                <a:gd name="connsiteY1221" fmla="*/ 1068705 h 1240178"/>
                <a:gd name="connsiteX1222" fmla="*/ 477986 w 677835"/>
                <a:gd name="connsiteY1222" fmla="*/ 1072896 h 1240178"/>
                <a:gd name="connsiteX1223" fmla="*/ 477986 w 677835"/>
                <a:gd name="connsiteY1223" fmla="*/ 1074496 h 1240178"/>
                <a:gd name="connsiteX1224" fmla="*/ 474329 w 677835"/>
                <a:gd name="connsiteY1224" fmla="*/ 1077239 h 1240178"/>
                <a:gd name="connsiteX1225" fmla="*/ 465566 w 677835"/>
                <a:gd name="connsiteY1225" fmla="*/ 1078382 h 1240178"/>
                <a:gd name="connsiteX1226" fmla="*/ 457336 w 677835"/>
                <a:gd name="connsiteY1226" fmla="*/ 1086917 h 1240178"/>
                <a:gd name="connsiteX1227" fmla="*/ 463356 w 677835"/>
                <a:gd name="connsiteY1227" fmla="*/ 1091413 h 1240178"/>
                <a:gd name="connsiteX1228" fmla="*/ 469223 w 677835"/>
                <a:gd name="connsiteY1228" fmla="*/ 1092022 h 1240178"/>
                <a:gd name="connsiteX1229" fmla="*/ 472347 w 677835"/>
                <a:gd name="connsiteY1229" fmla="*/ 1094842 h 1240178"/>
                <a:gd name="connsiteX1230" fmla="*/ 470900 w 677835"/>
                <a:gd name="connsiteY1230" fmla="*/ 1100099 h 1240178"/>
                <a:gd name="connsiteX1231" fmla="*/ 457336 w 677835"/>
                <a:gd name="connsiteY1231" fmla="*/ 1101700 h 1240178"/>
                <a:gd name="connsiteX1232" fmla="*/ 454059 w 677835"/>
                <a:gd name="connsiteY1232" fmla="*/ 1101700 h 1240178"/>
                <a:gd name="connsiteX1233" fmla="*/ 455279 w 677835"/>
                <a:gd name="connsiteY1233" fmla="*/ 1104900 h 1240178"/>
                <a:gd name="connsiteX1234" fmla="*/ 459393 w 677835"/>
                <a:gd name="connsiteY1234" fmla="*/ 1108558 h 1240178"/>
                <a:gd name="connsiteX1235" fmla="*/ 461679 w 677835"/>
                <a:gd name="connsiteY1235" fmla="*/ 1112444 h 1240178"/>
                <a:gd name="connsiteX1236" fmla="*/ 476767 w 677835"/>
                <a:gd name="connsiteY1236" fmla="*/ 1121588 h 1240178"/>
                <a:gd name="connsiteX1237" fmla="*/ 486521 w 677835"/>
                <a:gd name="connsiteY1237" fmla="*/ 1125398 h 1240178"/>
                <a:gd name="connsiteX1238" fmla="*/ 495817 w 677835"/>
                <a:gd name="connsiteY1238" fmla="*/ 1131494 h 1240178"/>
                <a:gd name="connsiteX1239" fmla="*/ 501989 w 677835"/>
                <a:gd name="connsiteY1239" fmla="*/ 1131494 h 1240178"/>
                <a:gd name="connsiteX1240" fmla="*/ 515248 w 677835"/>
                <a:gd name="connsiteY1240" fmla="*/ 1119302 h 1240178"/>
                <a:gd name="connsiteX1241" fmla="*/ 521192 w 677835"/>
                <a:gd name="connsiteY1241" fmla="*/ 1113206 h 1240178"/>
                <a:gd name="connsiteX1242" fmla="*/ 529726 w 677835"/>
                <a:gd name="connsiteY1242" fmla="*/ 1094156 h 1240178"/>
                <a:gd name="connsiteX1243" fmla="*/ 532469 w 677835"/>
                <a:gd name="connsiteY1243" fmla="*/ 1083335 h 1240178"/>
                <a:gd name="connsiteX1244" fmla="*/ 533003 w 677835"/>
                <a:gd name="connsiteY1244" fmla="*/ 1074039 h 1240178"/>
                <a:gd name="connsiteX1245" fmla="*/ 528964 w 677835"/>
                <a:gd name="connsiteY1245" fmla="*/ 1047750 h 1240178"/>
                <a:gd name="connsiteX1246" fmla="*/ 529574 w 677835"/>
                <a:gd name="connsiteY1246" fmla="*/ 1048207 h 1240178"/>
                <a:gd name="connsiteX1247" fmla="*/ 528964 w 677835"/>
                <a:gd name="connsiteY1247" fmla="*/ 1047750 h 1240178"/>
                <a:gd name="connsiteX1248" fmla="*/ 522258 w 677835"/>
                <a:gd name="connsiteY1248" fmla="*/ 115748 h 1240178"/>
                <a:gd name="connsiteX1249" fmla="*/ 517153 w 677835"/>
                <a:gd name="connsiteY1249" fmla="*/ 96850 h 1240178"/>
                <a:gd name="connsiteX1250" fmla="*/ 516010 w 677835"/>
                <a:gd name="connsiteY1250" fmla="*/ 96622 h 1240178"/>
                <a:gd name="connsiteX1251" fmla="*/ 516010 w 677835"/>
                <a:gd name="connsiteY1251" fmla="*/ 97612 h 1240178"/>
                <a:gd name="connsiteX1252" fmla="*/ 515248 w 677835"/>
                <a:gd name="connsiteY1252" fmla="*/ 99136 h 1240178"/>
                <a:gd name="connsiteX1253" fmla="*/ 509304 w 677835"/>
                <a:gd name="connsiteY1253" fmla="*/ 102184 h 1240178"/>
                <a:gd name="connsiteX1254" fmla="*/ 504732 w 677835"/>
                <a:gd name="connsiteY1254" fmla="*/ 112090 h 1240178"/>
                <a:gd name="connsiteX1255" fmla="*/ 500846 w 677835"/>
                <a:gd name="connsiteY1255" fmla="*/ 111709 h 1240178"/>
                <a:gd name="connsiteX1256" fmla="*/ 501761 w 677835"/>
                <a:gd name="connsiteY1256" fmla="*/ 106147 h 1240178"/>
                <a:gd name="connsiteX1257" fmla="*/ 502599 w 677835"/>
                <a:gd name="connsiteY1257" fmla="*/ 104699 h 1240178"/>
                <a:gd name="connsiteX1258" fmla="*/ 504123 w 677835"/>
                <a:gd name="connsiteY1258" fmla="*/ 103784 h 1240178"/>
                <a:gd name="connsiteX1259" fmla="*/ 502827 w 677835"/>
                <a:gd name="connsiteY1259" fmla="*/ 102641 h 1240178"/>
                <a:gd name="connsiteX1260" fmla="*/ 495436 w 677835"/>
                <a:gd name="connsiteY1260" fmla="*/ 104470 h 1240178"/>
                <a:gd name="connsiteX1261" fmla="*/ 490712 w 677835"/>
                <a:gd name="connsiteY1261" fmla="*/ 108737 h 1240178"/>
                <a:gd name="connsiteX1262" fmla="*/ 486673 w 677835"/>
                <a:gd name="connsiteY1262" fmla="*/ 112395 h 1240178"/>
                <a:gd name="connsiteX1263" fmla="*/ 486521 w 677835"/>
                <a:gd name="connsiteY1263" fmla="*/ 117958 h 1240178"/>
                <a:gd name="connsiteX1264" fmla="*/ 489416 w 677835"/>
                <a:gd name="connsiteY1264" fmla="*/ 122834 h 1240178"/>
                <a:gd name="connsiteX1265" fmla="*/ 499779 w 677835"/>
                <a:gd name="connsiteY1265" fmla="*/ 131216 h 1240178"/>
                <a:gd name="connsiteX1266" fmla="*/ 505952 w 677835"/>
                <a:gd name="connsiteY1266" fmla="*/ 137008 h 1240178"/>
                <a:gd name="connsiteX1267" fmla="*/ 514410 w 677835"/>
                <a:gd name="connsiteY1267" fmla="*/ 132893 h 1240178"/>
                <a:gd name="connsiteX1268" fmla="*/ 516543 w 677835"/>
                <a:gd name="connsiteY1268" fmla="*/ 131674 h 1240178"/>
                <a:gd name="connsiteX1269" fmla="*/ 521725 w 677835"/>
                <a:gd name="connsiteY1269" fmla="*/ 127406 h 1240178"/>
                <a:gd name="connsiteX1270" fmla="*/ 521496 w 677835"/>
                <a:gd name="connsiteY1270" fmla="*/ 123901 h 1240178"/>
                <a:gd name="connsiteX1271" fmla="*/ 522335 w 677835"/>
                <a:gd name="connsiteY1271" fmla="*/ 115672 h 1240178"/>
                <a:gd name="connsiteX1272" fmla="*/ 503818 w 677835"/>
                <a:gd name="connsiteY1272" fmla="*/ 158191 h 1240178"/>
                <a:gd name="connsiteX1273" fmla="*/ 503818 w 677835"/>
                <a:gd name="connsiteY1273" fmla="*/ 154610 h 1240178"/>
                <a:gd name="connsiteX1274" fmla="*/ 502294 w 677835"/>
                <a:gd name="connsiteY1274" fmla="*/ 153162 h 1240178"/>
                <a:gd name="connsiteX1275" fmla="*/ 496274 w 677835"/>
                <a:gd name="connsiteY1275" fmla="*/ 143866 h 1240178"/>
                <a:gd name="connsiteX1276" fmla="*/ 494293 w 677835"/>
                <a:gd name="connsiteY1276" fmla="*/ 140741 h 1240178"/>
                <a:gd name="connsiteX1277" fmla="*/ 487968 w 677835"/>
                <a:gd name="connsiteY1277" fmla="*/ 137693 h 1240178"/>
                <a:gd name="connsiteX1278" fmla="*/ 486140 w 677835"/>
                <a:gd name="connsiteY1278" fmla="*/ 137008 h 1240178"/>
                <a:gd name="connsiteX1279" fmla="*/ 485682 w 677835"/>
                <a:gd name="connsiteY1279" fmla="*/ 139446 h 1240178"/>
                <a:gd name="connsiteX1280" fmla="*/ 488273 w 677835"/>
                <a:gd name="connsiteY1280" fmla="*/ 147523 h 1240178"/>
                <a:gd name="connsiteX1281" fmla="*/ 501227 w 677835"/>
                <a:gd name="connsiteY1281" fmla="*/ 157429 h 1240178"/>
                <a:gd name="connsiteX1282" fmla="*/ 503894 w 677835"/>
                <a:gd name="connsiteY1282" fmla="*/ 158115 h 1240178"/>
                <a:gd name="connsiteX1283" fmla="*/ 496960 w 677835"/>
                <a:gd name="connsiteY1283" fmla="*/ 931012 h 1240178"/>
                <a:gd name="connsiteX1284" fmla="*/ 497417 w 677835"/>
                <a:gd name="connsiteY1284" fmla="*/ 930402 h 1240178"/>
                <a:gd name="connsiteX1285" fmla="*/ 496960 w 677835"/>
                <a:gd name="connsiteY1285" fmla="*/ 931012 h 1240178"/>
                <a:gd name="connsiteX1286" fmla="*/ 494141 w 677835"/>
                <a:gd name="connsiteY1286" fmla="*/ 934136 h 1240178"/>
                <a:gd name="connsiteX1287" fmla="*/ 495284 w 677835"/>
                <a:gd name="connsiteY1287" fmla="*/ 932459 h 1240178"/>
                <a:gd name="connsiteX1288" fmla="*/ 490254 w 677835"/>
                <a:gd name="connsiteY1288" fmla="*/ 923849 h 1240178"/>
                <a:gd name="connsiteX1289" fmla="*/ 486521 w 677835"/>
                <a:gd name="connsiteY1289" fmla="*/ 921791 h 1240178"/>
                <a:gd name="connsiteX1290" fmla="*/ 482939 w 677835"/>
                <a:gd name="connsiteY1290" fmla="*/ 922401 h 1240178"/>
                <a:gd name="connsiteX1291" fmla="*/ 484920 w 677835"/>
                <a:gd name="connsiteY1291" fmla="*/ 933069 h 1240178"/>
                <a:gd name="connsiteX1292" fmla="*/ 494141 w 677835"/>
                <a:gd name="connsiteY1292" fmla="*/ 934212 h 1240178"/>
                <a:gd name="connsiteX1293" fmla="*/ 491016 w 677835"/>
                <a:gd name="connsiteY1293" fmla="*/ 106375 h 1240178"/>
                <a:gd name="connsiteX1294" fmla="*/ 488959 w 677835"/>
                <a:gd name="connsiteY1294" fmla="*/ 106299 h 1240178"/>
                <a:gd name="connsiteX1295" fmla="*/ 489416 w 677835"/>
                <a:gd name="connsiteY1295" fmla="*/ 107975 h 1240178"/>
                <a:gd name="connsiteX1296" fmla="*/ 491016 w 677835"/>
                <a:gd name="connsiteY1296" fmla="*/ 106375 h 1240178"/>
                <a:gd name="connsiteX1297" fmla="*/ 479663 w 677835"/>
                <a:gd name="connsiteY1297" fmla="*/ 80010 h 1240178"/>
                <a:gd name="connsiteX1298" fmla="*/ 479739 w 677835"/>
                <a:gd name="connsiteY1298" fmla="*/ 77953 h 1240178"/>
                <a:gd name="connsiteX1299" fmla="*/ 478062 w 677835"/>
                <a:gd name="connsiteY1299" fmla="*/ 78410 h 1240178"/>
                <a:gd name="connsiteX1300" fmla="*/ 479663 w 677835"/>
                <a:gd name="connsiteY1300" fmla="*/ 80010 h 1240178"/>
                <a:gd name="connsiteX1301" fmla="*/ 473186 w 677835"/>
                <a:gd name="connsiteY1301" fmla="*/ 91745 h 1240178"/>
                <a:gd name="connsiteX1302" fmla="*/ 473871 w 677835"/>
                <a:gd name="connsiteY1302" fmla="*/ 88697 h 1240178"/>
                <a:gd name="connsiteX1303" fmla="*/ 470061 w 677835"/>
                <a:gd name="connsiteY1303" fmla="*/ 87630 h 1240178"/>
                <a:gd name="connsiteX1304" fmla="*/ 468461 w 677835"/>
                <a:gd name="connsiteY1304" fmla="*/ 88392 h 1240178"/>
                <a:gd name="connsiteX1305" fmla="*/ 466099 w 677835"/>
                <a:gd name="connsiteY1305" fmla="*/ 88468 h 1240178"/>
                <a:gd name="connsiteX1306" fmla="*/ 464270 w 677835"/>
                <a:gd name="connsiteY1306" fmla="*/ 91897 h 1240178"/>
                <a:gd name="connsiteX1307" fmla="*/ 462289 w 677835"/>
                <a:gd name="connsiteY1307" fmla="*/ 97231 h 1240178"/>
                <a:gd name="connsiteX1308" fmla="*/ 458022 w 677835"/>
                <a:gd name="connsiteY1308" fmla="*/ 104623 h 1240178"/>
                <a:gd name="connsiteX1309" fmla="*/ 460079 w 677835"/>
                <a:gd name="connsiteY1309" fmla="*/ 110109 h 1240178"/>
                <a:gd name="connsiteX1310" fmla="*/ 464804 w 677835"/>
                <a:gd name="connsiteY1310" fmla="*/ 108585 h 1240178"/>
                <a:gd name="connsiteX1311" fmla="*/ 466023 w 677835"/>
                <a:gd name="connsiteY1311" fmla="*/ 105994 h 1240178"/>
                <a:gd name="connsiteX1312" fmla="*/ 468309 w 677835"/>
                <a:gd name="connsiteY1312" fmla="*/ 100051 h 1240178"/>
                <a:gd name="connsiteX1313" fmla="*/ 473109 w 677835"/>
                <a:gd name="connsiteY1313" fmla="*/ 91821 h 1240178"/>
                <a:gd name="connsiteX1314" fmla="*/ 468233 w 677835"/>
                <a:gd name="connsiteY1314" fmla="*/ 105308 h 1240178"/>
                <a:gd name="connsiteX1315" fmla="*/ 468918 w 677835"/>
                <a:gd name="connsiteY1315" fmla="*/ 105766 h 1240178"/>
                <a:gd name="connsiteX1316" fmla="*/ 468233 w 677835"/>
                <a:gd name="connsiteY1316" fmla="*/ 105308 h 1240178"/>
                <a:gd name="connsiteX1317" fmla="*/ 468233 w 677835"/>
                <a:gd name="connsiteY1317" fmla="*/ 1040740 h 1240178"/>
                <a:gd name="connsiteX1318" fmla="*/ 467699 w 677835"/>
                <a:gd name="connsiteY1318" fmla="*/ 1039673 h 1240178"/>
                <a:gd name="connsiteX1319" fmla="*/ 468233 w 677835"/>
                <a:gd name="connsiteY1319" fmla="*/ 1040740 h 1240178"/>
                <a:gd name="connsiteX1320" fmla="*/ 460613 w 677835"/>
                <a:gd name="connsiteY1320" fmla="*/ 111785 h 1240178"/>
                <a:gd name="connsiteX1321" fmla="*/ 461298 w 677835"/>
                <a:gd name="connsiteY1321" fmla="*/ 112243 h 1240178"/>
                <a:gd name="connsiteX1322" fmla="*/ 460613 w 677835"/>
                <a:gd name="connsiteY1322" fmla="*/ 111785 h 1240178"/>
                <a:gd name="connsiteX1323" fmla="*/ 452840 w 677835"/>
                <a:gd name="connsiteY1323" fmla="*/ 828446 h 1240178"/>
                <a:gd name="connsiteX1324" fmla="*/ 452688 w 677835"/>
                <a:gd name="connsiteY1324" fmla="*/ 827075 h 1240178"/>
                <a:gd name="connsiteX1325" fmla="*/ 451316 w 677835"/>
                <a:gd name="connsiteY1325" fmla="*/ 826846 h 1240178"/>
                <a:gd name="connsiteX1326" fmla="*/ 442782 w 677835"/>
                <a:gd name="connsiteY1326" fmla="*/ 829818 h 1240178"/>
                <a:gd name="connsiteX1327" fmla="*/ 434781 w 677835"/>
                <a:gd name="connsiteY1327" fmla="*/ 831418 h 1240178"/>
                <a:gd name="connsiteX1328" fmla="*/ 424951 w 677835"/>
                <a:gd name="connsiteY1328" fmla="*/ 836371 h 1240178"/>
                <a:gd name="connsiteX1329" fmla="*/ 416569 w 677835"/>
                <a:gd name="connsiteY1329" fmla="*/ 839419 h 1240178"/>
                <a:gd name="connsiteX1330" fmla="*/ 405063 w 677835"/>
                <a:gd name="connsiteY1330" fmla="*/ 841934 h 1240178"/>
                <a:gd name="connsiteX1331" fmla="*/ 391804 w 677835"/>
                <a:gd name="connsiteY1331" fmla="*/ 851383 h 1240178"/>
                <a:gd name="connsiteX1332" fmla="*/ 384717 w 677835"/>
                <a:gd name="connsiteY1332" fmla="*/ 864565 h 1240178"/>
                <a:gd name="connsiteX1333" fmla="*/ 382508 w 677835"/>
                <a:gd name="connsiteY1333" fmla="*/ 871195 h 1240178"/>
                <a:gd name="connsiteX1334" fmla="*/ 381822 w 677835"/>
                <a:gd name="connsiteY1334" fmla="*/ 873023 h 1240178"/>
                <a:gd name="connsiteX1335" fmla="*/ 376335 w 677835"/>
                <a:gd name="connsiteY1335" fmla="*/ 887425 h 1240178"/>
                <a:gd name="connsiteX1336" fmla="*/ 371840 w 677835"/>
                <a:gd name="connsiteY1336" fmla="*/ 902284 h 1240178"/>
                <a:gd name="connsiteX1337" fmla="*/ 367649 w 677835"/>
                <a:gd name="connsiteY1337" fmla="*/ 913409 h 1240178"/>
                <a:gd name="connsiteX1338" fmla="*/ 363610 w 677835"/>
                <a:gd name="connsiteY1338" fmla="*/ 921487 h 1240178"/>
                <a:gd name="connsiteX1339" fmla="*/ 362467 w 677835"/>
                <a:gd name="connsiteY1339" fmla="*/ 924382 h 1240178"/>
                <a:gd name="connsiteX1340" fmla="*/ 367344 w 677835"/>
                <a:gd name="connsiteY1340" fmla="*/ 928345 h 1240178"/>
                <a:gd name="connsiteX1341" fmla="*/ 378088 w 677835"/>
                <a:gd name="connsiteY1341" fmla="*/ 927659 h 1240178"/>
                <a:gd name="connsiteX1342" fmla="*/ 387613 w 677835"/>
                <a:gd name="connsiteY1342" fmla="*/ 928573 h 1240178"/>
                <a:gd name="connsiteX1343" fmla="*/ 396986 w 677835"/>
                <a:gd name="connsiteY1343" fmla="*/ 926744 h 1240178"/>
                <a:gd name="connsiteX1344" fmla="*/ 403310 w 677835"/>
                <a:gd name="connsiteY1344" fmla="*/ 926135 h 1240178"/>
                <a:gd name="connsiteX1345" fmla="*/ 413140 w 677835"/>
                <a:gd name="connsiteY1345" fmla="*/ 926059 h 1240178"/>
                <a:gd name="connsiteX1346" fmla="*/ 419160 w 677835"/>
                <a:gd name="connsiteY1346" fmla="*/ 926592 h 1240178"/>
                <a:gd name="connsiteX1347" fmla="*/ 422894 w 677835"/>
                <a:gd name="connsiteY1347" fmla="*/ 925220 h 1240178"/>
                <a:gd name="connsiteX1348" fmla="*/ 424646 w 677835"/>
                <a:gd name="connsiteY1348" fmla="*/ 924611 h 1240178"/>
                <a:gd name="connsiteX1349" fmla="*/ 434400 w 677835"/>
                <a:gd name="connsiteY1349" fmla="*/ 917448 h 1240178"/>
                <a:gd name="connsiteX1350" fmla="*/ 443010 w 677835"/>
                <a:gd name="connsiteY1350" fmla="*/ 909447 h 1240178"/>
                <a:gd name="connsiteX1351" fmla="*/ 446516 w 677835"/>
                <a:gd name="connsiteY1351" fmla="*/ 906704 h 1240178"/>
                <a:gd name="connsiteX1352" fmla="*/ 442782 w 677835"/>
                <a:gd name="connsiteY1352" fmla="*/ 906170 h 1240178"/>
                <a:gd name="connsiteX1353" fmla="*/ 442020 w 677835"/>
                <a:gd name="connsiteY1353" fmla="*/ 905408 h 1240178"/>
                <a:gd name="connsiteX1354" fmla="*/ 434857 w 677835"/>
                <a:gd name="connsiteY1354" fmla="*/ 903046 h 1240178"/>
                <a:gd name="connsiteX1355" fmla="*/ 429142 w 677835"/>
                <a:gd name="connsiteY1355" fmla="*/ 901217 h 1240178"/>
                <a:gd name="connsiteX1356" fmla="*/ 419922 w 677835"/>
                <a:gd name="connsiteY1356" fmla="*/ 897407 h 1240178"/>
                <a:gd name="connsiteX1357" fmla="*/ 409863 w 677835"/>
                <a:gd name="connsiteY1357" fmla="*/ 891692 h 1240178"/>
                <a:gd name="connsiteX1358" fmla="*/ 409482 w 677835"/>
                <a:gd name="connsiteY1358" fmla="*/ 882548 h 1240178"/>
                <a:gd name="connsiteX1359" fmla="*/ 417407 w 677835"/>
                <a:gd name="connsiteY1359" fmla="*/ 871271 h 1240178"/>
                <a:gd name="connsiteX1360" fmla="*/ 418550 w 677835"/>
                <a:gd name="connsiteY1360" fmla="*/ 870128 h 1240178"/>
                <a:gd name="connsiteX1361" fmla="*/ 427694 w 677835"/>
                <a:gd name="connsiteY1361" fmla="*/ 862051 h 1240178"/>
                <a:gd name="connsiteX1362" fmla="*/ 427694 w 677835"/>
                <a:gd name="connsiteY1362" fmla="*/ 861060 h 1240178"/>
                <a:gd name="connsiteX1363" fmla="*/ 426627 w 677835"/>
                <a:gd name="connsiteY1363" fmla="*/ 862051 h 1240178"/>
                <a:gd name="connsiteX1364" fmla="*/ 427923 w 677835"/>
                <a:gd name="connsiteY1364" fmla="*/ 859003 h 1240178"/>
                <a:gd name="connsiteX1365" fmla="*/ 429447 w 677835"/>
                <a:gd name="connsiteY1365" fmla="*/ 858774 h 1240178"/>
                <a:gd name="connsiteX1366" fmla="*/ 438743 w 677835"/>
                <a:gd name="connsiteY1366" fmla="*/ 847115 h 1240178"/>
                <a:gd name="connsiteX1367" fmla="*/ 445754 w 677835"/>
                <a:gd name="connsiteY1367" fmla="*/ 838124 h 1240178"/>
                <a:gd name="connsiteX1368" fmla="*/ 448497 w 677835"/>
                <a:gd name="connsiteY1368" fmla="*/ 834161 h 1240178"/>
                <a:gd name="connsiteX1369" fmla="*/ 451011 w 677835"/>
                <a:gd name="connsiteY1369" fmla="*/ 833323 h 1240178"/>
                <a:gd name="connsiteX1370" fmla="*/ 453069 w 677835"/>
                <a:gd name="connsiteY1370" fmla="*/ 828294 h 1240178"/>
                <a:gd name="connsiteX1371" fmla="*/ 450783 w 677835"/>
                <a:gd name="connsiteY1371" fmla="*/ 87401 h 1240178"/>
                <a:gd name="connsiteX1372" fmla="*/ 447735 w 677835"/>
                <a:gd name="connsiteY1372" fmla="*/ 67513 h 1240178"/>
                <a:gd name="connsiteX1373" fmla="*/ 446516 w 677835"/>
                <a:gd name="connsiteY1373" fmla="*/ 58903 h 1240178"/>
                <a:gd name="connsiteX1374" fmla="*/ 445601 w 677835"/>
                <a:gd name="connsiteY1374" fmla="*/ 54940 h 1240178"/>
                <a:gd name="connsiteX1375" fmla="*/ 435390 w 677835"/>
                <a:gd name="connsiteY1375" fmla="*/ 33833 h 1240178"/>
                <a:gd name="connsiteX1376" fmla="*/ 430056 w 677835"/>
                <a:gd name="connsiteY1376" fmla="*/ 25908 h 1240178"/>
                <a:gd name="connsiteX1377" fmla="*/ 412302 w 677835"/>
                <a:gd name="connsiteY1377" fmla="*/ 12116 h 1240178"/>
                <a:gd name="connsiteX1378" fmla="*/ 398357 w 677835"/>
                <a:gd name="connsiteY1378" fmla="*/ 9220 h 1240178"/>
                <a:gd name="connsiteX1379" fmla="*/ 378698 w 677835"/>
                <a:gd name="connsiteY1379" fmla="*/ 10134 h 1240178"/>
                <a:gd name="connsiteX1380" fmla="*/ 370925 w 677835"/>
                <a:gd name="connsiteY1380" fmla="*/ 13640 h 1240178"/>
                <a:gd name="connsiteX1381" fmla="*/ 368487 w 677835"/>
                <a:gd name="connsiteY1381" fmla="*/ 16002 h 1240178"/>
                <a:gd name="connsiteX1382" fmla="*/ 352485 w 677835"/>
                <a:gd name="connsiteY1382" fmla="*/ 25451 h 1240178"/>
                <a:gd name="connsiteX1383" fmla="*/ 350961 w 677835"/>
                <a:gd name="connsiteY1383" fmla="*/ 26975 h 1240178"/>
                <a:gd name="connsiteX1384" fmla="*/ 343646 w 677835"/>
                <a:gd name="connsiteY1384" fmla="*/ 36119 h 1240178"/>
                <a:gd name="connsiteX1385" fmla="*/ 337778 w 677835"/>
                <a:gd name="connsiteY1385" fmla="*/ 46634 h 1240178"/>
                <a:gd name="connsiteX1386" fmla="*/ 332978 w 677835"/>
                <a:gd name="connsiteY1386" fmla="*/ 54254 h 1240178"/>
                <a:gd name="connsiteX1387" fmla="*/ 330539 w 677835"/>
                <a:gd name="connsiteY1387" fmla="*/ 64618 h 1240178"/>
                <a:gd name="connsiteX1388" fmla="*/ 330006 w 677835"/>
                <a:gd name="connsiteY1388" fmla="*/ 65989 h 1240178"/>
                <a:gd name="connsiteX1389" fmla="*/ 327339 w 677835"/>
                <a:gd name="connsiteY1389" fmla="*/ 75667 h 1240178"/>
                <a:gd name="connsiteX1390" fmla="*/ 331149 w 677835"/>
                <a:gd name="connsiteY1390" fmla="*/ 77876 h 1240178"/>
                <a:gd name="connsiteX1391" fmla="*/ 331682 w 677835"/>
                <a:gd name="connsiteY1391" fmla="*/ 77876 h 1240178"/>
                <a:gd name="connsiteX1392" fmla="*/ 334959 w 677835"/>
                <a:gd name="connsiteY1392" fmla="*/ 74828 h 1240178"/>
                <a:gd name="connsiteX1393" fmla="*/ 335492 w 677835"/>
                <a:gd name="connsiteY1393" fmla="*/ 73457 h 1240178"/>
                <a:gd name="connsiteX1394" fmla="*/ 345093 w 677835"/>
                <a:gd name="connsiteY1394" fmla="*/ 56464 h 1240178"/>
                <a:gd name="connsiteX1395" fmla="*/ 349894 w 677835"/>
                <a:gd name="connsiteY1395" fmla="*/ 50902 h 1240178"/>
                <a:gd name="connsiteX1396" fmla="*/ 364220 w 677835"/>
                <a:gd name="connsiteY1396" fmla="*/ 32080 h 1240178"/>
                <a:gd name="connsiteX1397" fmla="*/ 384032 w 677835"/>
                <a:gd name="connsiteY1397" fmla="*/ 18517 h 1240178"/>
                <a:gd name="connsiteX1398" fmla="*/ 393099 w 677835"/>
                <a:gd name="connsiteY1398" fmla="*/ 17221 h 1240178"/>
                <a:gd name="connsiteX1399" fmla="*/ 410016 w 677835"/>
                <a:gd name="connsiteY1399" fmla="*/ 23622 h 1240178"/>
                <a:gd name="connsiteX1400" fmla="*/ 421370 w 677835"/>
                <a:gd name="connsiteY1400" fmla="*/ 35662 h 1240178"/>
                <a:gd name="connsiteX1401" fmla="*/ 428837 w 677835"/>
                <a:gd name="connsiteY1401" fmla="*/ 53035 h 1240178"/>
                <a:gd name="connsiteX1402" fmla="*/ 429294 w 677835"/>
                <a:gd name="connsiteY1402" fmla="*/ 66523 h 1240178"/>
                <a:gd name="connsiteX1403" fmla="*/ 430056 w 677835"/>
                <a:gd name="connsiteY1403" fmla="*/ 68047 h 1240178"/>
                <a:gd name="connsiteX1404" fmla="*/ 431047 w 677835"/>
                <a:gd name="connsiteY1404" fmla="*/ 70180 h 1240178"/>
                <a:gd name="connsiteX1405" fmla="*/ 430437 w 677835"/>
                <a:gd name="connsiteY1405" fmla="*/ 73609 h 1240178"/>
                <a:gd name="connsiteX1406" fmla="*/ 432419 w 677835"/>
                <a:gd name="connsiteY1406" fmla="*/ 88544 h 1240178"/>
                <a:gd name="connsiteX1407" fmla="*/ 430590 w 677835"/>
                <a:gd name="connsiteY1407" fmla="*/ 91440 h 1240178"/>
                <a:gd name="connsiteX1408" fmla="*/ 428380 w 677835"/>
                <a:gd name="connsiteY1408" fmla="*/ 90983 h 1240178"/>
                <a:gd name="connsiteX1409" fmla="*/ 429142 w 677835"/>
                <a:gd name="connsiteY1409" fmla="*/ 93116 h 1240178"/>
                <a:gd name="connsiteX1410" fmla="*/ 428075 w 677835"/>
                <a:gd name="connsiteY1410" fmla="*/ 96622 h 1240178"/>
                <a:gd name="connsiteX1411" fmla="*/ 421293 w 677835"/>
                <a:gd name="connsiteY1411" fmla="*/ 111100 h 1240178"/>
                <a:gd name="connsiteX1412" fmla="*/ 421446 w 677835"/>
                <a:gd name="connsiteY1412" fmla="*/ 115824 h 1240178"/>
                <a:gd name="connsiteX1413" fmla="*/ 424951 w 677835"/>
                <a:gd name="connsiteY1413" fmla="*/ 117881 h 1240178"/>
                <a:gd name="connsiteX1414" fmla="*/ 428609 w 677835"/>
                <a:gd name="connsiteY1414" fmla="*/ 116510 h 1240178"/>
                <a:gd name="connsiteX1415" fmla="*/ 437448 w 677835"/>
                <a:gd name="connsiteY1415" fmla="*/ 114452 h 1240178"/>
                <a:gd name="connsiteX1416" fmla="*/ 445906 w 677835"/>
                <a:gd name="connsiteY1416" fmla="*/ 107823 h 1240178"/>
                <a:gd name="connsiteX1417" fmla="*/ 450783 w 677835"/>
                <a:gd name="connsiteY1417" fmla="*/ 87249 h 1240178"/>
                <a:gd name="connsiteX1418" fmla="*/ 425942 w 677835"/>
                <a:gd name="connsiteY1418" fmla="*/ 141961 h 1240178"/>
                <a:gd name="connsiteX1419" fmla="*/ 425256 w 677835"/>
                <a:gd name="connsiteY1419" fmla="*/ 141503 h 1240178"/>
                <a:gd name="connsiteX1420" fmla="*/ 425942 w 677835"/>
                <a:gd name="connsiteY1420" fmla="*/ 141961 h 1240178"/>
                <a:gd name="connsiteX1421" fmla="*/ 418169 w 677835"/>
                <a:gd name="connsiteY1421" fmla="*/ 69342 h 1240178"/>
                <a:gd name="connsiteX1422" fmla="*/ 423122 w 677835"/>
                <a:gd name="connsiteY1422" fmla="*/ 61722 h 1240178"/>
                <a:gd name="connsiteX1423" fmla="*/ 419769 w 677835"/>
                <a:gd name="connsiteY1423" fmla="*/ 53949 h 1240178"/>
                <a:gd name="connsiteX1424" fmla="*/ 412835 w 677835"/>
                <a:gd name="connsiteY1424" fmla="*/ 39091 h 1240178"/>
                <a:gd name="connsiteX1425" fmla="*/ 405596 w 677835"/>
                <a:gd name="connsiteY1425" fmla="*/ 31318 h 1240178"/>
                <a:gd name="connsiteX1426" fmla="*/ 399881 w 677835"/>
                <a:gd name="connsiteY1426" fmla="*/ 28194 h 1240178"/>
                <a:gd name="connsiteX1427" fmla="*/ 386851 w 677835"/>
                <a:gd name="connsiteY1427" fmla="*/ 25222 h 1240178"/>
                <a:gd name="connsiteX1428" fmla="*/ 381746 w 677835"/>
                <a:gd name="connsiteY1428" fmla="*/ 28499 h 1240178"/>
                <a:gd name="connsiteX1429" fmla="*/ 373973 w 677835"/>
                <a:gd name="connsiteY1429" fmla="*/ 33299 h 1240178"/>
                <a:gd name="connsiteX1430" fmla="*/ 365058 w 677835"/>
                <a:gd name="connsiteY1430" fmla="*/ 43586 h 1240178"/>
                <a:gd name="connsiteX1431" fmla="*/ 354009 w 677835"/>
                <a:gd name="connsiteY1431" fmla="*/ 59436 h 1240178"/>
                <a:gd name="connsiteX1432" fmla="*/ 352561 w 677835"/>
                <a:gd name="connsiteY1432" fmla="*/ 60960 h 1240178"/>
                <a:gd name="connsiteX1433" fmla="*/ 345398 w 677835"/>
                <a:gd name="connsiteY1433" fmla="*/ 71476 h 1240178"/>
                <a:gd name="connsiteX1434" fmla="*/ 338007 w 677835"/>
                <a:gd name="connsiteY1434" fmla="*/ 85649 h 1240178"/>
                <a:gd name="connsiteX1435" fmla="*/ 332673 w 677835"/>
                <a:gd name="connsiteY1435" fmla="*/ 97917 h 1240178"/>
                <a:gd name="connsiteX1436" fmla="*/ 332368 w 677835"/>
                <a:gd name="connsiteY1436" fmla="*/ 113538 h 1240178"/>
                <a:gd name="connsiteX1437" fmla="*/ 333130 w 677835"/>
                <a:gd name="connsiteY1437" fmla="*/ 115367 h 1240178"/>
                <a:gd name="connsiteX1438" fmla="*/ 339455 w 677835"/>
                <a:gd name="connsiteY1438" fmla="*/ 121006 h 1240178"/>
                <a:gd name="connsiteX1439" fmla="*/ 352028 w 677835"/>
                <a:gd name="connsiteY1439" fmla="*/ 131064 h 1240178"/>
                <a:gd name="connsiteX1440" fmla="*/ 352409 w 677835"/>
                <a:gd name="connsiteY1440" fmla="*/ 134417 h 1240178"/>
                <a:gd name="connsiteX1441" fmla="*/ 347989 w 677835"/>
                <a:gd name="connsiteY1441" fmla="*/ 138608 h 1240178"/>
                <a:gd name="connsiteX1442" fmla="*/ 342807 w 677835"/>
                <a:gd name="connsiteY1442" fmla="*/ 136017 h 1240178"/>
                <a:gd name="connsiteX1443" fmla="*/ 341055 w 677835"/>
                <a:gd name="connsiteY1443" fmla="*/ 135026 h 1240178"/>
                <a:gd name="connsiteX1444" fmla="*/ 336102 w 677835"/>
                <a:gd name="connsiteY1444" fmla="*/ 133883 h 1240178"/>
                <a:gd name="connsiteX1445" fmla="*/ 333816 w 677835"/>
                <a:gd name="connsiteY1445" fmla="*/ 138074 h 1240178"/>
                <a:gd name="connsiteX1446" fmla="*/ 336711 w 677835"/>
                <a:gd name="connsiteY1446" fmla="*/ 145009 h 1240178"/>
                <a:gd name="connsiteX1447" fmla="*/ 338235 w 677835"/>
                <a:gd name="connsiteY1447" fmla="*/ 151333 h 1240178"/>
                <a:gd name="connsiteX1448" fmla="*/ 352637 w 677835"/>
                <a:gd name="connsiteY1448" fmla="*/ 161773 h 1240178"/>
                <a:gd name="connsiteX1449" fmla="*/ 357819 w 677835"/>
                <a:gd name="connsiteY1449" fmla="*/ 157048 h 1240178"/>
                <a:gd name="connsiteX1450" fmla="*/ 358428 w 677835"/>
                <a:gd name="connsiteY1450" fmla="*/ 156439 h 1240178"/>
                <a:gd name="connsiteX1451" fmla="*/ 359114 w 677835"/>
                <a:gd name="connsiteY1451" fmla="*/ 154076 h 1240178"/>
                <a:gd name="connsiteX1452" fmla="*/ 356142 w 677835"/>
                <a:gd name="connsiteY1452" fmla="*/ 149962 h 1240178"/>
                <a:gd name="connsiteX1453" fmla="*/ 352256 w 677835"/>
                <a:gd name="connsiteY1453" fmla="*/ 144018 h 1240178"/>
                <a:gd name="connsiteX1454" fmla="*/ 351723 w 677835"/>
                <a:gd name="connsiteY1454" fmla="*/ 142494 h 1240178"/>
                <a:gd name="connsiteX1455" fmla="*/ 353171 w 677835"/>
                <a:gd name="connsiteY1455" fmla="*/ 142799 h 1240178"/>
                <a:gd name="connsiteX1456" fmla="*/ 361324 w 677835"/>
                <a:gd name="connsiteY1456" fmla="*/ 141580 h 1240178"/>
                <a:gd name="connsiteX1457" fmla="*/ 362162 w 677835"/>
                <a:gd name="connsiteY1457" fmla="*/ 135712 h 1240178"/>
                <a:gd name="connsiteX1458" fmla="*/ 363153 w 677835"/>
                <a:gd name="connsiteY1458" fmla="*/ 133807 h 1240178"/>
                <a:gd name="connsiteX1459" fmla="*/ 364220 w 677835"/>
                <a:gd name="connsiteY1459" fmla="*/ 132436 h 1240178"/>
                <a:gd name="connsiteX1460" fmla="*/ 364982 w 677835"/>
                <a:gd name="connsiteY1460" fmla="*/ 130454 h 1240178"/>
                <a:gd name="connsiteX1461" fmla="*/ 369782 w 677835"/>
                <a:gd name="connsiteY1461" fmla="*/ 126721 h 1240178"/>
                <a:gd name="connsiteX1462" fmla="*/ 371687 w 677835"/>
                <a:gd name="connsiteY1462" fmla="*/ 125197 h 1240178"/>
                <a:gd name="connsiteX1463" fmla="*/ 376488 w 677835"/>
                <a:gd name="connsiteY1463" fmla="*/ 123444 h 1240178"/>
                <a:gd name="connsiteX1464" fmla="*/ 379917 w 677835"/>
                <a:gd name="connsiteY1464" fmla="*/ 122987 h 1240178"/>
                <a:gd name="connsiteX1465" fmla="*/ 381136 w 677835"/>
                <a:gd name="connsiteY1465" fmla="*/ 122987 h 1240178"/>
                <a:gd name="connsiteX1466" fmla="*/ 380603 w 677835"/>
                <a:gd name="connsiteY1466" fmla="*/ 126111 h 1240178"/>
                <a:gd name="connsiteX1467" fmla="*/ 381593 w 677835"/>
                <a:gd name="connsiteY1467" fmla="*/ 127864 h 1240178"/>
                <a:gd name="connsiteX1468" fmla="*/ 393709 w 677835"/>
                <a:gd name="connsiteY1468" fmla="*/ 130912 h 1240178"/>
                <a:gd name="connsiteX1469" fmla="*/ 400796 w 677835"/>
                <a:gd name="connsiteY1469" fmla="*/ 127102 h 1240178"/>
                <a:gd name="connsiteX1470" fmla="*/ 409940 w 677835"/>
                <a:gd name="connsiteY1470" fmla="*/ 118186 h 1240178"/>
                <a:gd name="connsiteX1471" fmla="*/ 415197 w 677835"/>
                <a:gd name="connsiteY1471" fmla="*/ 101041 h 1240178"/>
                <a:gd name="connsiteX1472" fmla="*/ 416188 w 677835"/>
                <a:gd name="connsiteY1472" fmla="*/ 97231 h 1240178"/>
                <a:gd name="connsiteX1473" fmla="*/ 418169 w 677835"/>
                <a:gd name="connsiteY1473" fmla="*/ 91516 h 1240178"/>
                <a:gd name="connsiteX1474" fmla="*/ 417788 w 677835"/>
                <a:gd name="connsiteY1474" fmla="*/ 81001 h 1240178"/>
                <a:gd name="connsiteX1475" fmla="*/ 411692 w 677835"/>
                <a:gd name="connsiteY1475" fmla="*/ 74981 h 1240178"/>
                <a:gd name="connsiteX1476" fmla="*/ 410244 w 677835"/>
                <a:gd name="connsiteY1476" fmla="*/ 74676 h 1240178"/>
                <a:gd name="connsiteX1477" fmla="*/ 409711 w 677835"/>
                <a:gd name="connsiteY1477" fmla="*/ 75971 h 1240178"/>
                <a:gd name="connsiteX1478" fmla="*/ 408111 w 677835"/>
                <a:gd name="connsiteY1478" fmla="*/ 80924 h 1240178"/>
                <a:gd name="connsiteX1479" fmla="*/ 405596 w 677835"/>
                <a:gd name="connsiteY1479" fmla="*/ 83515 h 1240178"/>
                <a:gd name="connsiteX1480" fmla="*/ 401177 w 677835"/>
                <a:gd name="connsiteY1480" fmla="*/ 88773 h 1240178"/>
                <a:gd name="connsiteX1481" fmla="*/ 396605 w 677835"/>
                <a:gd name="connsiteY1481" fmla="*/ 93269 h 1240178"/>
                <a:gd name="connsiteX1482" fmla="*/ 394928 w 677835"/>
                <a:gd name="connsiteY1482" fmla="*/ 95250 h 1240178"/>
                <a:gd name="connsiteX1483" fmla="*/ 390204 w 677835"/>
                <a:gd name="connsiteY1483" fmla="*/ 103480 h 1240178"/>
                <a:gd name="connsiteX1484" fmla="*/ 382584 w 677835"/>
                <a:gd name="connsiteY1484" fmla="*/ 116053 h 1240178"/>
                <a:gd name="connsiteX1485" fmla="*/ 379917 w 677835"/>
                <a:gd name="connsiteY1485" fmla="*/ 118720 h 1240178"/>
                <a:gd name="connsiteX1486" fmla="*/ 379383 w 677835"/>
                <a:gd name="connsiteY1486" fmla="*/ 114605 h 1240178"/>
                <a:gd name="connsiteX1487" fmla="*/ 378012 w 677835"/>
                <a:gd name="connsiteY1487" fmla="*/ 109271 h 1240178"/>
                <a:gd name="connsiteX1488" fmla="*/ 378317 w 677835"/>
                <a:gd name="connsiteY1488" fmla="*/ 107366 h 1240178"/>
                <a:gd name="connsiteX1489" fmla="*/ 380526 w 677835"/>
                <a:gd name="connsiteY1489" fmla="*/ 102946 h 1240178"/>
                <a:gd name="connsiteX1490" fmla="*/ 387689 w 677835"/>
                <a:gd name="connsiteY1490" fmla="*/ 94412 h 1240178"/>
                <a:gd name="connsiteX1491" fmla="*/ 392947 w 677835"/>
                <a:gd name="connsiteY1491" fmla="*/ 88621 h 1240178"/>
                <a:gd name="connsiteX1492" fmla="*/ 393404 w 677835"/>
                <a:gd name="connsiteY1492" fmla="*/ 86868 h 1240178"/>
                <a:gd name="connsiteX1493" fmla="*/ 392718 w 677835"/>
                <a:gd name="connsiteY1493" fmla="*/ 86716 h 1240178"/>
                <a:gd name="connsiteX1494" fmla="*/ 391880 w 677835"/>
                <a:gd name="connsiteY1494" fmla="*/ 88621 h 1240178"/>
                <a:gd name="connsiteX1495" fmla="*/ 389137 w 677835"/>
                <a:gd name="connsiteY1495" fmla="*/ 90221 h 1240178"/>
                <a:gd name="connsiteX1496" fmla="*/ 392490 w 677835"/>
                <a:gd name="connsiteY1496" fmla="*/ 83515 h 1240178"/>
                <a:gd name="connsiteX1497" fmla="*/ 400567 w 677835"/>
                <a:gd name="connsiteY1497" fmla="*/ 74447 h 1240178"/>
                <a:gd name="connsiteX1498" fmla="*/ 401177 w 677835"/>
                <a:gd name="connsiteY1498" fmla="*/ 70714 h 1240178"/>
                <a:gd name="connsiteX1499" fmla="*/ 393023 w 677835"/>
                <a:gd name="connsiteY1499" fmla="*/ 69266 h 1240178"/>
                <a:gd name="connsiteX1500" fmla="*/ 384489 w 677835"/>
                <a:gd name="connsiteY1500" fmla="*/ 73533 h 1240178"/>
                <a:gd name="connsiteX1501" fmla="*/ 384108 w 677835"/>
                <a:gd name="connsiteY1501" fmla="*/ 73762 h 1240178"/>
                <a:gd name="connsiteX1502" fmla="*/ 378698 w 677835"/>
                <a:gd name="connsiteY1502" fmla="*/ 80620 h 1240178"/>
                <a:gd name="connsiteX1503" fmla="*/ 375192 w 677835"/>
                <a:gd name="connsiteY1503" fmla="*/ 85039 h 1240178"/>
                <a:gd name="connsiteX1504" fmla="*/ 372678 w 677835"/>
                <a:gd name="connsiteY1504" fmla="*/ 90373 h 1240178"/>
                <a:gd name="connsiteX1505" fmla="*/ 367725 w 677835"/>
                <a:gd name="connsiteY1505" fmla="*/ 100127 h 1240178"/>
                <a:gd name="connsiteX1506" fmla="*/ 364296 w 677835"/>
                <a:gd name="connsiteY1506" fmla="*/ 111100 h 1240178"/>
                <a:gd name="connsiteX1507" fmla="*/ 363915 w 677835"/>
                <a:gd name="connsiteY1507" fmla="*/ 112014 h 1240178"/>
                <a:gd name="connsiteX1508" fmla="*/ 363229 w 677835"/>
                <a:gd name="connsiteY1508" fmla="*/ 111023 h 1240178"/>
                <a:gd name="connsiteX1509" fmla="*/ 362086 w 677835"/>
                <a:gd name="connsiteY1509" fmla="*/ 101041 h 1240178"/>
                <a:gd name="connsiteX1510" fmla="*/ 362315 w 677835"/>
                <a:gd name="connsiteY1510" fmla="*/ 100584 h 1240178"/>
                <a:gd name="connsiteX1511" fmla="*/ 366658 w 677835"/>
                <a:gd name="connsiteY1511" fmla="*/ 91669 h 1240178"/>
                <a:gd name="connsiteX1512" fmla="*/ 368639 w 677835"/>
                <a:gd name="connsiteY1512" fmla="*/ 82525 h 1240178"/>
                <a:gd name="connsiteX1513" fmla="*/ 369706 w 677835"/>
                <a:gd name="connsiteY1513" fmla="*/ 81382 h 1240178"/>
                <a:gd name="connsiteX1514" fmla="*/ 374964 w 677835"/>
                <a:gd name="connsiteY1514" fmla="*/ 76124 h 1240178"/>
                <a:gd name="connsiteX1515" fmla="*/ 380374 w 677835"/>
                <a:gd name="connsiteY1515" fmla="*/ 68656 h 1240178"/>
                <a:gd name="connsiteX1516" fmla="*/ 387537 w 677835"/>
                <a:gd name="connsiteY1516" fmla="*/ 63856 h 1240178"/>
                <a:gd name="connsiteX1517" fmla="*/ 391499 w 677835"/>
                <a:gd name="connsiteY1517" fmla="*/ 60655 h 1240178"/>
                <a:gd name="connsiteX1518" fmla="*/ 402396 w 677835"/>
                <a:gd name="connsiteY1518" fmla="*/ 59436 h 1240178"/>
                <a:gd name="connsiteX1519" fmla="*/ 406053 w 677835"/>
                <a:gd name="connsiteY1519" fmla="*/ 59588 h 1240178"/>
                <a:gd name="connsiteX1520" fmla="*/ 416112 w 677835"/>
                <a:gd name="connsiteY1520" fmla="*/ 67666 h 1240178"/>
                <a:gd name="connsiteX1521" fmla="*/ 418245 w 677835"/>
                <a:gd name="connsiteY1521" fmla="*/ 69113 h 1240178"/>
                <a:gd name="connsiteX1522" fmla="*/ 386013 w 677835"/>
                <a:gd name="connsiteY1522" fmla="*/ 849630 h 1240178"/>
                <a:gd name="connsiteX1523" fmla="*/ 386699 w 677835"/>
                <a:gd name="connsiteY1523" fmla="*/ 848487 h 1240178"/>
                <a:gd name="connsiteX1524" fmla="*/ 385708 w 677835"/>
                <a:gd name="connsiteY1524" fmla="*/ 848182 h 1240178"/>
                <a:gd name="connsiteX1525" fmla="*/ 375345 w 677835"/>
                <a:gd name="connsiteY1525" fmla="*/ 849249 h 1240178"/>
                <a:gd name="connsiteX1526" fmla="*/ 360181 w 677835"/>
                <a:gd name="connsiteY1526" fmla="*/ 851840 h 1240178"/>
                <a:gd name="connsiteX1527" fmla="*/ 334730 w 677835"/>
                <a:gd name="connsiteY1527" fmla="*/ 855574 h 1240178"/>
                <a:gd name="connsiteX1528" fmla="*/ 321090 w 677835"/>
                <a:gd name="connsiteY1528" fmla="*/ 854735 h 1240178"/>
                <a:gd name="connsiteX1529" fmla="*/ 317357 w 677835"/>
                <a:gd name="connsiteY1529" fmla="*/ 854735 h 1240178"/>
                <a:gd name="connsiteX1530" fmla="*/ 310727 w 677835"/>
                <a:gd name="connsiteY1530" fmla="*/ 855726 h 1240178"/>
                <a:gd name="connsiteX1531" fmla="*/ 300364 w 677835"/>
                <a:gd name="connsiteY1531" fmla="*/ 854659 h 1240178"/>
                <a:gd name="connsiteX1532" fmla="*/ 298078 w 677835"/>
                <a:gd name="connsiteY1532" fmla="*/ 857098 h 1240178"/>
                <a:gd name="connsiteX1533" fmla="*/ 299450 w 677835"/>
                <a:gd name="connsiteY1533" fmla="*/ 866242 h 1240178"/>
                <a:gd name="connsiteX1534" fmla="*/ 302574 w 677835"/>
                <a:gd name="connsiteY1534" fmla="*/ 873481 h 1240178"/>
                <a:gd name="connsiteX1535" fmla="*/ 315299 w 677835"/>
                <a:gd name="connsiteY1535" fmla="*/ 891997 h 1240178"/>
                <a:gd name="connsiteX1536" fmla="*/ 321167 w 677835"/>
                <a:gd name="connsiteY1536" fmla="*/ 904570 h 1240178"/>
                <a:gd name="connsiteX1537" fmla="*/ 329320 w 677835"/>
                <a:gd name="connsiteY1537" fmla="*/ 922782 h 1240178"/>
                <a:gd name="connsiteX1538" fmla="*/ 333511 w 677835"/>
                <a:gd name="connsiteY1538" fmla="*/ 926668 h 1240178"/>
                <a:gd name="connsiteX1539" fmla="*/ 351494 w 677835"/>
                <a:gd name="connsiteY1539" fmla="*/ 926744 h 1240178"/>
                <a:gd name="connsiteX1540" fmla="*/ 354314 w 677835"/>
                <a:gd name="connsiteY1540" fmla="*/ 924992 h 1240178"/>
                <a:gd name="connsiteX1541" fmla="*/ 359267 w 677835"/>
                <a:gd name="connsiteY1541" fmla="*/ 911733 h 1240178"/>
                <a:gd name="connsiteX1542" fmla="*/ 363915 w 677835"/>
                <a:gd name="connsiteY1542" fmla="*/ 902894 h 1240178"/>
                <a:gd name="connsiteX1543" fmla="*/ 367191 w 677835"/>
                <a:gd name="connsiteY1543" fmla="*/ 893369 h 1240178"/>
                <a:gd name="connsiteX1544" fmla="*/ 370316 w 677835"/>
                <a:gd name="connsiteY1544" fmla="*/ 882396 h 1240178"/>
                <a:gd name="connsiteX1545" fmla="*/ 376945 w 677835"/>
                <a:gd name="connsiteY1545" fmla="*/ 867385 h 1240178"/>
                <a:gd name="connsiteX1546" fmla="*/ 382203 w 677835"/>
                <a:gd name="connsiteY1546" fmla="*/ 856640 h 1240178"/>
                <a:gd name="connsiteX1547" fmla="*/ 383574 w 677835"/>
                <a:gd name="connsiteY1547" fmla="*/ 853516 h 1240178"/>
                <a:gd name="connsiteX1548" fmla="*/ 386013 w 677835"/>
                <a:gd name="connsiteY1548" fmla="*/ 849706 h 1240178"/>
                <a:gd name="connsiteX1549" fmla="*/ 386394 w 677835"/>
                <a:gd name="connsiteY1549" fmla="*/ 153238 h 1240178"/>
                <a:gd name="connsiteX1550" fmla="*/ 384260 w 677835"/>
                <a:gd name="connsiteY1550" fmla="*/ 153238 h 1240178"/>
                <a:gd name="connsiteX1551" fmla="*/ 381669 w 677835"/>
                <a:gd name="connsiteY1551" fmla="*/ 154534 h 1240178"/>
                <a:gd name="connsiteX1552" fmla="*/ 384946 w 677835"/>
                <a:gd name="connsiteY1552" fmla="*/ 156286 h 1240178"/>
                <a:gd name="connsiteX1553" fmla="*/ 386394 w 677835"/>
                <a:gd name="connsiteY1553" fmla="*/ 153238 h 1240178"/>
                <a:gd name="connsiteX1554" fmla="*/ 368487 w 677835"/>
                <a:gd name="connsiteY1554" fmla="*/ 13944 h 1240178"/>
                <a:gd name="connsiteX1555" fmla="*/ 369554 w 677835"/>
                <a:gd name="connsiteY1555" fmla="*/ 12878 h 1240178"/>
                <a:gd name="connsiteX1556" fmla="*/ 367877 w 677835"/>
                <a:gd name="connsiteY1556" fmla="*/ 12421 h 1240178"/>
                <a:gd name="connsiteX1557" fmla="*/ 368487 w 677835"/>
                <a:gd name="connsiteY1557" fmla="*/ 13944 h 1240178"/>
                <a:gd name="connsiteX1558" fmla="*/ 323529 w 677835"/>
                <a:gd name="connsiteY1558" fmla="*/ 324307 h 1240178"/>
                <a:gd name="connsiteX1559" fmla="*/ 323986 w 677835"/>
                <a:gd name="connsiteY1559" fmla="*/ 323698 h 1240178"/>
                <a:gd name="connsiteX1560" fmla="*/ 323529 w 677835"/>
                <a:gd name="connsiteY1560" fmla="*/ 324307 h 1240178"/>
                <a:gd name="connsiteX1561" fmla="*/ 317204 w 677835"/>
                <a:gd name="connsiteY1561" fmla="*/ 925754 h 1240178"/>
                <a:gd name="connsiteX1562" fmla="*/ 319033 w 677835"/>
                <a:gd name="connsiteY1562" fmla="*/ 921182 h 1240178"/>
                <a:gd name="connsiteX1563" fmla="*/ 313547 w 677835"/>
                <a:gd name="connsiteY1563" fmla="*/ 907923 h 1240178"/>
                <a:gd name="connsiteX1564" fmla="*/ 309432 w 677835"/>
                <a:gd name="connsiteY1564" fmla="*/ 900989 h 1240178"/>
                <a:gd name="connsiteX1565" fmla="*/ 299069 w 677835"/>
                <a:gd name="connsiteY1565" fmla="*/ 883234 h 1240178"/>
                <a:gd name="connsiteX1566" fmla="*/ 288401 w 677835"/>
                <a:gd name="connsiteY1566" fmla="*/ 863422 h 1240178"/>
                <a:gd name="connsiteX1567" fmla="*/ 285886 w 677835"/>
                <a:gd name="connsiteY1567" fmla="*/ 856336 h 1240178"/>
                <a:gd name="connsiteX1568" fmla="*/ 277885 w 677835"/>
                <a:gd name="connsiteY1568" fmla="*/ 851383 h 1240178"/>
                <a:gd name="connsiteX1569" fmla="*/ 266150 w 677835"/>
                <a:gd name="connsiteY1569" fmla="*/ 847115 h 1240178"/>
                <a:gd name="connsiteX1570" fmla="*/ 251139 w 677835"/>
                <a:gd name="connsiteY1570" fmla="*/ 842620 h 1240178"/>
                <a:gd name="connsiteX1571" fmla="*/ 243290 w 677835"/>
                <a:gd name="connsiteY1571" fmla="*/ 839648 h 1240178"/>
                <a:gd name="connsiteX1572" fmla="*/ 240852 w 677835"/>
                <a:gd name="connsiteY1572" fmla="*/ 840105 h 1240178"/>
                <a:gd name="connsiteX1573" fmla="*/ 240776 w 677835"/>
                <a:gd name="connsiteY1573" fmla="*/ 842086 h 1240178"/>
                <a:gd name="connsiteX1574" fmla="*/ 244890 w 677835"/>
                <a:gd name="connsiteY1574" fmla="*/ 847268 h 1240178"/>
                <a:gd name="connsiteX1575" fmla="*/ 252663 w 677835"/>
                <a:gd name="connsiteY1575" fmla="*/ 855955 h 1240178"/>
                <a:gd name="connsiteX1576" fmla="*/ 263483 w 677835"/>
                <a:gd name="connsiteY1576" fmla="*/ 868375 h 1240178"/>
                <a:gd name="connsiteX1577" fmla="*/ 286343 w 677835"/>
                <a:gd name="connsiteY1577" fmla="*/ 888492 h 1240178"/>
                <a:gd name="connsiteX1578" fmla="*/ 288324 w 677835"/>
                <a:gd name="connsiteY1578" fmla="*/ 893445 h 1240178"/>
                <a:gd name="connsiteX1579" fmla="*/ 282762 w 677835"/>
                <a:gd name="connsiteY1579" fmla="*/ 897636 h 1240178"/>
                <a:gd name="connsiteX1580" fmla="*/ 266684 w 677835"/>
                <a:gd name="connsiteY1580" fmla="*/ 900455 h 1240178"/>
                <a:gd name="connsiteX1581" fmla="*/ 251215 w 677835"/>
                <a:gd name="connsiteY1581" fmla="*/ 906094 h 1240178"/>
                <a:gd name="connsiteX1582" fmla="*/ 248396 w 677835"/>
                <a:gd name="connsiteY1582" fmla="*/ 906856 h 1240178"/>
                <a:gd name="connsiteX1583" fmla="*/ 249767 w 677835"/>
                <a:gd name="connsiteY1583" fmla="*/ 910057 h 1240178"/>
                <a:gd name="connsiteX1584" fmla="*/ 263255 w 677835"/>
                <a:gd name="connsiteY1584" fmla="*/ 921487 h 1240178"/>
                <a:gd name="connsiteX1585" fmla="*/ 264017 w 677835"/>
                <a:gd name="connsiteY1585" fmla="*/ 922249 h 1240178"/>
                <a:gd name="connsiteX1586" fmla="*/ 282990 w 677835"/>
                <a:gd name="connsiteY1586" fmla="*/ 925906 h 1240178"/>
                <a:gd name="connsiteX1587" fmla="*/ 295944 w 677835"/>
                <a:gd name="connsiteY1587" fmla="*/ 925220 h 1240178"/>
                <a:gd name="connsiteX1588" fmla="*/ 302879 w 677835"/>
                <a:gd name="connsiteY1588" fmla="*/ 925601 h 1240178"/>
                <a:gd name="connsiteX1589" fmla="*/ 304403 w 677835"/>
                <a:gd name="connsiteY1589" fmla="*/ 925830 h 1240178"/>
                <a:gd name="connsiteX1590" fmla="*/ 317357 w 677835"/>
                <a:gd name="connsiteY1590" fmla="*/ 925678 h 1240178"/>
                <a:gd name="connsiteX1591" fmla="*/ 291601 w 677835"/>
                <a:gd name="connsiteY1591" fmla="*/ 935888 h 1240178"/>
                <a:gd name="connsiteX1592" fmla="*/ 292211 w 677835"/>
                <a:gd name="connsiteY1592" fmla="*/ 936346 h 1240178"/>
                <a:gd name="connsiteX1593" fmla="*/ 291601 w 677835"/>
                <a:gd name="connsiteY1593" fmla="*/ 935888 h 1240178"/>
                <a:gd name="connsiteX1594" fmla="*/ 268665 w 677835"/>
                <a:gd name="connsiteY1594" fmla="*/ 939317 h 1240178"/>
                <a:gd name="connsiteX1595" fmla="*/ 268284 w 677835"/>
                <a:gd name="connsiteY1595" fmla="*/ 938555 h 1240178"/>
                <a:gd name="connsiteX1596" fmla="*/ 263940 w 677835"/>
                <a:gd name="connsiteY1596" fmla="*/ 938555 h 1240178"/>
                <a:gd name="connsiteX1597" fmla="*/ 267750 w 677835"/>
                <a:gd name="connsiteY1597" fmla="*/ 939622 h 1240178"/>
                <a:gd name="connsiteX1598" fmla="*/ 268665 w 677835"/>
                <a:gd name="connsiteY1598" fmla="*/ 939317 h 1240178"/>
                <a:gd name="connsiteX1599" fmla="*/ 257768 w 677835"/>
                <a:gd name="connsiteY1599" fmla="*/ 938860 h 1240178"/>
                <a:gd name="connsiteX1600" fmla="*/ 255711 w 677835"/>
                <a:gd name="connsiteY1600" fmla="*/ 938632 h 1240178"/>
                <a:gd name="connsiteX1601" fmla="*/ 229041 w 677835"/>
                <a:gd name="connsiteY1601" fmla="*/ 936498 h 1240178"/>
                <a:gd name="connsiteX1602" fmla="*/ 227974 w 677835"/>
                <a:gd name="connsiteY1602" fmla="*/ 936498 h 1240178"/>
                <a:gd name="connsiteX1603" fmla="*/ 212429 w 677835"/>
                <a:gd name="connsiteY1603" fmla="*/ 933602 h 1240178"/>
                <a:gd name="connsiteX1604" fmla="*/ 202599 w 677835"/>
                <a:gd name="connsiteY1604" fmla="*/ 931240 h 1240178"/>
                <a:gd name="connsiteX1605" fmla="*/ 199323 w 677835"/>
                <a:gd name="connsiteY1605" fmla="*/ 932002 h 1240178"/>
                <a:gd name="connsiteX1606" fmla="*/ 190712 w 677835"/>
                <a:gd name="connsiteY1606" fmla="*/ 943432 h 1240178"/>
                <a:gd name="connsiteX1607" fmla="*/ 192008 w 677835"/>
                <a:gd name="connsiteY1607" fmla="*/ 946099 h 1240178"/>
                <a:gd name="connsiteX1608" fmla="*/ 217916 w 677835"/>
                <a:gd name="connsiteY1608" fmla="*/ 945642 h 1240178"/>
                <a:gd name="connsiteX1609" fmla="*/ 223478 w 677835"/>
                <a:gd name="connsiteY1609" fmla="*/ 944194 h 1240178"/>
                <a:gd name="connsiteX1610" fmla="*/ 229955 w 677835"/>
                <a:gd name="connsiteY1610" fmla="*/ 944499 h 1240178"/>
                <a:gd name="connsiteX1611" fmla="*/ 240090 w 677835"/>
                <a:gd name="connsiteY1611" fmla="*/ 943737 h 1240178"/>
                <a:gd name="connsiteX1612" fmla="*/ 245043 w 677835"/>
                <a:gd name="connsiteY1612" fmla="*/ 943585 h 1240178"/>
                <a:gd name="connsiteX1613" fmla="*/ 256473 w 677835"/>
                <a:gd name="connsiteY1613" fmla="*/ 940765 h 1240178"/>
                <a:gd name="connsiteX1614" fmla="*/ 257844 w 677835"/>
                <a:gd name="connsiteY1614" fmla="*/ 938860 h 1240178"/>
                <a:gd name="connsiteX1615" fmla="*/ 95462 w 677835"/>
                <a:gd name="connsiteY1615" fmla="*/ 542544 h 1240178"/>
                <a:gd name="connsiteX1616" fmla="*/ 93100 w 677835"/>
                <a:gd name="connsiteY1616" fmla="*/ 537820 h 1240178"/>
                <a:gd name="connsiteX1617" fmla="*/ 88223 w 677835"/>
                <a:gd name="connsiteY1617" fmla="*/ 538810 h 1240178"/>
                <a:gd name="connsiteX1618" fmla="*/ 83346 w 677835"/>
                <a:gd name="connsiteY1618" fmla="*/ 546430 h 1240178"/>
                <a:gd name="connsiteX1619" fmla="*/ 73898 w 677835"/>
                <a:gd name="connsiteY1619" fmla="*/ 555574 h 1240178"/>
                <a:gd name="connsiteX1620" fmla="*/ 67573 w 677835"/>
                <a:gd name="connsiteY1620" fmla="*/ 559384 h 1240178"/>
                <a:gd name="connsiteX1621" fmla="*/ 60182 w 677835"/>
                <a:gd name="connsiteY1621" fmla="*/ 567461 h 1240178"/>
                <a:gd name="connsiteX1622" fmla="*/ 58810 w 677835"/>
                <a:gd name="connsiteY1622" fmla="*/ 568985 h 1240178"/>
                <a:gd name="connsiteX1623" fmla="*/ 54390 w 677835"/>
                <a:gd name="connsiteY1623" fmla="*/ 575081 h 1240178"/>
                <a:gd name="connsiteX1624" fmla="*/ 53400 w 677835"/>
                <a:gd name="connsiteY1624" fmla="*/ 579653 h 1240178"/>
                <a:gd name="connsiteX1625" fmla="*/ 56524 w 677835"/>
                <a:gd name="connsiteY1625" fmla="*/ 582854 h 1240178"/>
                <a:gd name="connsiteX1626" fmla="*/ 57667 w 677835"/>
                <a:gd name="connsiteY1626" fmla="*/ 583997 h 1240178"/>
                <a:gd name="connsiteX1627" fmla="*/ 67344 w 677835"/>
                <a:gd name="connsiteY1627" fmla="*/ 586588 h 1240178"/>
                <a:gd name="connsiteX1628" fmla="*/ 74964 w 677835"/>
                <a:gd name="connsiteY1628" fmla="*/ 581101 h 1240178"/>
                <a:gd name="connsiteX1629" fmla="*/ 76184 w 677835"/>
                <a:gd name="connsiteY1629" fmla="*/ 578434 h 1240178"/>
                <a:gd name="connsiteX1630" fmla="*/ 80375 w 677835"/>
                <a:gd name="connsiteY1630" fmla="*/ 571043 h 1240178"/>
                <a:gd name="connsiteX1631" fmla="*/ 88680 w 677835"/>
                <a:gd name="connsiteY1631" fmla="*/ 556184 h 1240178"/>
                <a:gd name="connsiteX1632" fmla="*/ 95538 w 677835"/>
                <a:gd name="connsiteY1632" fmla="*/ 542392 h 12401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Lst>
              <a:rect l="l" t="t" r="r" b="b"/>
              <a:pathLst>
                <a:path w="677835" h="1240178">
                  <a:moveTo>
                    <a:pt x="677249" y="1106348"/>
                  </a:moveTo>
                  <a:cubicBezTo>
                    <a:pt x="677935" y="1109701"/>
                    <a:pt x="678392" y="1113663"/>
                    <a:pt x="676411" y="1117168"/>
                  </a:cubicBezTo>
                  <a:cubicBezTo>
                    <a:pt x="676182" y="1117549"/>
                    <a:pt x="676259" y="1118311"/>
                    <a:pt x="676411" y="1118769"/>
                  </a:cubicBezTo>
                  <a:cubicBezTo>
                    <a:pt x="678316" y="1123569"/>
                    <a:pt x="675801" y="1127836"/>
                    <a:pt x="674811" y="1132256"/>
                  </a:cubicBezTo>
                  <a:cubicBezTo>
                    <a:pt x="674125" y="1135228"/>
                    <a:pt x="673516" y="1138199"/>
                    <a:pt x="673211" y="1141247"/>
                  </a:cubicBezTo>
                  <a:cubicBezTo>
                    <a:pt x="672449" y="1148486"/>
                    <a:pt x="668715" y="1154201"/>
                    <a:pt x="664448" y="1159764"/>
                  </a:cubicBezTo>
                  <a:cubicBezTo>
                    <a:pt x="663533" y="1160907"/>
                    <a:pt x="663000" y="1162355"/>
                    <a:pt x="662314" y="1163726"/>
                  </a:cubicBezTo>
                  <a:cubicBezTo>
                    <a:pt x="661857" y="1164641"/>
                    <a:pt x="661628" y="1165784"/>
                    <a:pt x="660942" y="1166394"/>
                  </a:cubicBezTo>
                  <a:cubicBezTo>
                    <a:pt x="654084" y="1171804"/>
                    <a:pt x="651036" y="1180338"/>
                    <a:pt x="644483" y="1186053"/>
                  </a:cubicBezTo>
                  <a:cubicBezTo>
                    <a:pt x="641435" y="1188720"/>
                    <a:pt x="638463" y="1191463"/>
                    <a:pt x="635339" y="1193978"/>
                  </a:cubicBezTo>
                  <a:cubicBezTo>
                    <a:pt x="630386" y="1197940"/>
                    <a:pt x="625662" y="1202436"/>
                    <a:pt x="620176" y="1205560"/>
                  </a:cubicBezTo>
                  <a:cubicBezTo>
                    <a:pt x="614994" y="1208456"/>
                    <a:pt x="610651" y="1212494"/>
                    <a:pt x="605012" y="1214628"/>
                  </a:cubicBezTo>
                  <a:cubicBezTo>
                    <a:pt x="601430" y="1216000"/>
                    <a:pt x="598154" y="1218514"/>
                    <a:pt x="595258" y="1221029"/>
                  </a:cubicBezTo>
                  <a:cubicBezTo>
                    <a:pt x="590686" y="1224915"/>
                    <a:pt x="584742" y="1225449"/>
                    <a:pt x="579637" y="1227887"/>
                  </a:cubicBezTo>
                  <a:cubicBezTo>
                    <a:pt x="578189" y="1228573"/>
                    <a:pt x="576589" y="1229106"/>
                    <a:pt x="575141" y="1230020"/>
                  </a:cubicBezTo>
                  <a:cubicBezTo>
                    <a:pt x="567369" y="1234821"/>
                    <a:pt x="558834" y="1237412"/>
                    <a:pt x="549691" y="1237793"/>
                  </a:cubicBezTo>
                  <a:cubicBezTo>
                    <a:pt x="547862" y="1237869"/>
                    <a:pt x="546109" y="1238707"/>
                    <a:pt x="544356" y="1239241"/>
                  </a:cubicBezTo>
                  <a:cubicBezTo>
                    <a:pt x="542147" y="1239850"/>
                    <a:pt x="539784" y="1241527"/>
                    <a:pt x="538413" y="1238021"/>
                  </a:cubicBezTo>
                  <a:cubicBezTo>
                    <a:pt x="538413" y="1237945"/>
                    <a:pt x="538184" y="1237945"/>
                    <a:pt x="537879" y="1237945"/>
                  </a:cubicBezTo>
                  <a:lnTo>
                    <a:pt x="536965" y="1233526"/>
                  </a:lnTo>
                  <a:cubicBezTo>
                    <a:pt x="541232" y="1232154"/>
                    <a:pt x="545347" y="1230020"/>
                    <a:pt x="550148" y="1229944"/>
                  </a:cubicBezTo>
                  <a:cubicBezTo>
                    <a:pt x="557234" y="1229792"/>
                    <a:pt x="563864" y="1225906"/>
                    <a:pt x="570341" y="1222858"/>
                  </a:cubicBezTo>
                  <a:cubicBezTo>
                    <a:pt x="574227" y="1221029"/>
                    <a:pt x="578342" y="1219505"/>
                    <a:pt x="582456" y="1218057"/>
                  </a:cubicBezTo>
                  <a:cubicBezTo>
                    <a:pt x="587105" y="1216381"/>
                    <a:pt x="592439" y="1214857"/>
                    <a:pt x="596172" y="1210589"/>
                  </a:cubicBezTo>
                  <a:cubicBezTo>
                    <a:pt x="598382" y="1208075"/>
                    <a:pt x="601659" y="1206779"/>
                    <a:pt x="605393" y="1207618"/>
                  </a:cubicBezTo>
                  <a:cubicBezTo>
                    <a:pt x="605850" y="1207694"/>
                    <a:pt x="606536" y="1206779"/>
                    <a:pt x="607069" y="1206322"/>
                  </a:cubicBezTo>
                  <a:cubicBezTo>
                    <a:pt x="605545" y="1204494"/>
                    <a:pt x="606536" y="1203960"/>
                    <a:pt x="608364" y="1203274"/>
                  </a:cubicBezTo>
                  <a:cubicBezTo>
                    <a:pt x="610269" y="1202665"/>
                    <a:pt x="612098" y="1201674"/>
                    <a:pt x="613698" y="1200531"/>
                  </a:cubicBezTo>
                  <a:cubicBezTo>
                    <a:pt x="618423" y="1197102"/>
                    <a:pt x="623147" y="1193521"/>
                    <a:pt x="627643" y="1189863"/>
                  </a:cubicBezTo>
                  <a:cubicBezTo>
                    <a:pt x="630005" y="1187958"/>
                    <a:pt x="631682" y="1185139"/>
                    <a:pt x="634196" y="1183615"/>
                  </a:cubicBezTo>
                  <a:cubicBezTo>
                    <a:pt x="638540" y="1180948"/>
                    <a:pt x="641816" y="1177671"/>
                    <a:pt x="644407" y="1173404"/>
                  </a:cubicBezTo>
                  <a:cubicBezTo>
                    <a:pt x="646007" y="1170813"/>
                    <a:pt x="648446" y="1168679"/>
                    <a:pt x="650351" y="1166241"/>
                  </a:cubicBezTo>
                  <a:cubicBezTo>
                    <a:pt x="651265" y="1165098"/>
                    <a:pt x="651341" y="1163193"/>
                    <a:pt x="652332" y="1162279"/>
                  </a:cubicBezTo>
                  <a:cubicBezTo>
                    <a:pt x="656447" y="1158697"/>
                    <a:pt x="658961" y="1153973"/>
                    <a:pt x="662009" y="1149629"/>
                  </a:cubicBezTo>
                  <a:cubicBezTo>
                    <a:pt x="664295" y="1146429"/>
                    <a:pt x="664981" y="1143229"/>
                    <a:pt x="665514" y="1139724"/>
                  </a:cubicBezTo>
                  <a:cubicBezTo>
                    <a:pt x="665972" y="1136675"/>
                    <a:pt x="666505" y="1133627"/>
                    <a:pt x="666810" y="1130579"/>
                  </a:cubicBezTo>
                  <a:cubicBezTo>
                    <a:pt x="667343" y="1124712"/>
                    <a:pt x="670391" y="1119302"/>
                    <a:pt x="669096" y="1112901"/>
                  </a:cubicBezTo>
                  <a:cubicBezTo>
                    <a:pt x="667953" y="1107262"/>
                    <a:pt x="668258" y="1101242"/>
                    <a:pt x="667801" y="1095451"/>
                  </a:cubicBezTo>
                  <a:cubicBezTo>
                    <a:pt x="667419" y="1090955"/>
                    <a:pt x="669553" y="1086384"/>
                    <a:pt x="667801" y="1081811"/>
                  </a:cubicBezTo>
                  <a:cubicBezTo>
                    <a:pt x="667648" y="1081354"/>
                    <a:pt x="667572" y="1080516"/>
                    <a:pt x="667801" y="1080287"/>
                  </a:cubicBezTo>
                  <a:cubicBezTo>
                    <a:pt x="671534" y="1077087"/>
                    <a:pt x="668410" y="1073201"/>
                    <a:pt x="668715" y="1069772"/>
                  </a:cubicBezTo>
                  <a:cubicBezTo>
                    <a:pt x="668867" y="1068172"/>
                    <a:pt x="667648" y="1066419"/>
                    <a:pt x="667801" y="1064819"/>
                  </a:cubicBezTo>
                  <a:cubicBezTo>
                    <a:pt x="668639" y="1056513"/>
                    <a:pt x="665057" y="1049045"/>
                    <a:pt x="663914" y="1041044"/>
                  </a:cubicBezTo>
                  <a:cubicBezTo>
                    <a:pt x="663457" y="1037768"/>
                    <a:pt x="661552" y="1034644"/>
                    <a:pt x="661400" y="1031443"/>
                  </a:cubicBezTo>
                  <a:cubicBezTo>
                    <a:pt x="661323" y="1028319"/>
                    <a:pt x="660257" y="1025804"/>
                    <a:pt x="659037" y="1023214"/>
                  </a:cubicBezTo>
                  <a:cubicBezTo>
                    <a:pt x="658199" y="1021613"/>
                    <a:pt x="657818" y="1019785"/>
                    <a:pt x="656828" y="1018184"/>
                  </a:cubicBezTo>
                  <a:cubicBezTo>
                    <a:pt x="655151" y="1015289"/>
                    <a:pt x="654770" y="1012165"/>
                    <a:pt x="654389" y="1008964"/>
                  </a:cubicBezTo>
                  <a:cubicBezTo>
                    <a:pt x="653703" y="1003325"/>
                    <a:pt x="649665" y="999058"/>
                    <a:pt x="647836" y="993877"/>
                  </a:cubicBezTo>
                  <a:cubicBezTo>
                    <a:pt x="646998" y="991362"/>
                    <a:pt x="646464" y="988162"/>
                    <a:pt x="644636" y="986714"/>
                  </a:cubicBezTo>
                  <a:cubicBezTo>
                    <a:pt x="642502" y="985037"/>
                    <a:pt x="642654" y="982751"/>
                    <a:pt x="641435" y="980999"/>
                  </a:cubicBezTo>
                  <a:cubicBezTo>
                    <a:pt x="639987" y="978941"/>
                    <a:pt x="638540" y="976808"/>
                    <a:pt x="637244" y="974674"/>
                  </a:cubicBezTo>
                  <a:cubicBezTo>
                    <a:pt x="632825" y="967740"/>
                    <a:pt x="630691" y="959663"/>
                    <a:pt x="625509" y="953186"/>
                  </a:cubicBezTo>
                  <a:cubicBezTo>
                    <a:pt x="624976" y="952576"/>
                    <a:pt x="624366" y="951662"/>
                    <a:pt x="624443" y="950976"/>
                  </a:cubicBezTo>
                  <a:cubicBezTo>
                    <a:pt x="624900" y="947776"/>
                    <a:pt x="623147" y="945871"/>
                    <a:pt x="621242" y="943585"/>
                  </a:cubicBezTo>
                  <a:cubicBezTo>
                    <a:pt x="619185" y="941070"/>
                    <a:pt x="618194" y="937717"/>
                    <a:pt x="616746" y="934745"/>
                  </a:cubicBezTo>
                  <a:cubicBezTo>
                    <a:pt x="615527" y="932231"/>
                    <a:pt x="614308" y="929640"/>
                    <a:pt x="613013" y="927125"/>
                  </a:cubicBezTo>
                  <a:cubicBezTo>
                    <a:pt x="612098" y="925373"/>
                    <a:pt x="610955" y="923620"/>
                    <a:pt x="610269" y="921791"/>
                  </a:cubicBezTo>
                  <a:cubicBezTo>
                    <a:pt x="608364" y="916686"/>
                    <a:pt x="603183" y="908609"/>
                    <a:pt x="599373" y="904799"/>
                  </a:cubicBezTo>
                  <a:cubicBezTo>
                    <a:pt x="598839" y="904265"/>
                    <a:pt x="598535" y="903351"/>
                    <a:pt x="598382" y="902589"/>
                  </a:cubicBezTo>
                  <a:cubicBezTo>
                    <a:pt x="597468" y="897636"/>
                    <a:pt x="593277" y="894359"/>
                    <a:pt x="592058" y="889330"/>
                  </a:cubicBezTo>
                  <a:cubicBezTo>
                    <a:pt x="591524" y="886968"/>
                    <a:pt x="587867" y="885444"/>
                    <a:pt x="586266" y="883082"/>
                  </a:cubicBezTo>
                  <a:cubicBezTo>
                    <a:pt x="584819" y="880872"/>
                    <a:pt x="584285" y="878357"/>
                    <a:pt x="582228" y="876148"/>
                  </a:cubicBezTo>
                  <a:cubicBezTo>
                    <a:pt x="576894" y="870433"/>
                    <a:pt x="572398" y="864108"/>
                    <a:pt x="570112" y="856488"/>
                  </a:cubicBezTo>
                  <a:cubicBezTo>
                    <a:pt x="569731" y="855269"/>
                    <a:pt x="568588" y="854278"/>
                    <a:pt x="567902" y="853135"/>
                  </a:cubicBezTo>
                  <a:cubicBezTo>
                    <a:pt x="566607" y="851154"/>
                    <a:pt x="565083" y="849325"/>
                    <a:pt x="564168" y="847115"/>
                  </a:cubicBezTo>
                  <a:cubicBezTo>
                    <a:pt x="563406" y="845363"/>
                    <a:pt x="562644" y="843839"/>
                    <a:pt x="561501" y="842315"/>
                  </a:cubicBezTo>
                  <a:cubicBezTo>
                    <a:pt x="558225" y="838048"/>
                    <a:pt x="554948" y="833628"/>
                    <a:pt x="552357" y="828904"/>
                  </a:cubicBezTo>
                  <a:cubicBezTo>
                    <a:pt x="549919" y="824484"/>
                    <a:pt x="547023" y="820369"/>
                    <a:pt x="543290" y="817093"/>
                  </a:cubicBezTo>
                  <a:cubicBezTo>
                    <a:pt x="540318" y="814502"/>
                    <a:pt x="538261" y="811301"/>
                    <a:pt x="535898" y="808330"/>
                  </a:cubicBezTo>
                  <a:cubicBezTo>
                    <a:pt x="533231" y="804977"/>
                    <a:pt x="531021" y="801395"/>
                    <a:pt x="528583" y="797890"/>
                  </a:cubicBezTo>
                  <a:cubicBezTo>
                    <a:pt x="526907" y="795528"/>
                    <a:pt x="524392" y="793318"/>
                    <a:pt x="523935" y="790727"/>
                  </a:cubicBezTo>
                  <a:cubicBezTo>
                    <a:pt x="523554" y="788365"/>
                    <a:pt x="522258" y="786689"/>
                    <a:pt x="521420" y="784708"/>
                  </a:cubicBezTo>
                  <a:cubicBezTo>
                    <a:pt x="520811" y="783260"/>
                    <a:pt x="518067" y="782193"/>
                    <a:pt x="521115" y="780288"/>
                  </a:cubicBezTo>
                  <a:cubicBezTo>
                    <a:pt x="521496" y="780059"/>
                    <a:pt x="521039" y="778078"/>
                    <a:pt x="520582" y="777164"/>
                  </a:cubicBezTo>
                  <a:cubicBezTo>
                    <a:pt x="519668" y="775335"/>
                    <a:pt x="519134" y="777773"/>
                    <a:pt x="518144" y="777545"/>
                  </a:cubicBezTo>
                  <a:cubicBezTo>
                    <a:pt x="515629" y="776859"/>
                    <a:pt x="515858" y="779526"/>
                    <a:pt x="514715" y="780593"/>
                  </a:cubicBezTo>
                  <a:cubicBezTo>
                    <a:pt x="509304" y="785622"/>
                    <a:pt x="504123" y="790880"/>
                    <a:pt x="498941" y="796138"/>
                  </a:cubicBezTo>
                  <a:cubicBezTo>
                    <a:pt x="496731" y="798347"/>
                    <a:pt x="495284" y="801700"/>
                    <a:pt x="492693" y="803148"/>
                  </a:cubicBezTo>
                  <a:cubicBezTo>
                    <a:pt x="486597" y="806577"/>
                    <a:pt x="482330" y="812140"/>
                    <a:pt x="476310" y="815492"/>
                  </a:cubicBezTo>
                  <a:cubicBezTo>
                    <a:pt x="474100" y="816712"/>
                    <a:pt x="472424" y="818998"/>
                    <a:pt x="470214" y="820293"/>
                  </a:cubicBezTo>
                  <a:cubicBezTo>
                    <a:pt x="466175" y="822655"/>
                    <a:pt x="463356" y="826084"/>
                    <a:pt x="460917" y="829894"/>
                  </a:cubicBezTo>
                  <a:cubicBezTo>
                    <a:pt x="458936" y="832942"/>
                    <a:pt x="455736" y="835381"/>
                    <a:pt x="455279" y="839419"/>
                  </a:cubicBezTo>
                  <a:cubicBezTo>
                    <a:pt x="455279" y="839953"/>
                    <a:pt x="454288" y="840410"/>
                    <a:pt x="453831" y="840943"/>
                  </a:cubicBezTo>
                  <a:cubicBezTo>
                    <a:pt x="451545" y="843839"/>
                    <a:pt x="450173" y="847420"/>
                    <a:pt x="446668" y="849249"/>
                  </a:cubicBezTo>
                  <a:cubicBezTo>
                    <a:pt x="446135" y="849554"/>
                    <a:pt x="446058" y="850773"/>
                    <a:pt x="445677" y="851459"/>
                  </a:cubicBezTo>
                  <a:cubicBezTo>
                    <a:pt x="445296" y="852221"/>
                    <a:pt x="444915" y="853059"/>
                    <a:pt x="444306" y="853592"/>
                  </a:cubicBezTo>
                  <a:cubicBezTo>
                    <a:pt x="442325" y="855345"/>
                    <a:pt x="440191" y="856793"/>
                    <a:pt x="438286" y="858622"/>
                  </a:cubicBezTo>
                  <a:cubicBezTo>
                    <a:pt x="434628" y="862051"/>
                    <a:pt x="431047" y="865556"/>
                    <a:pt x="428761" y="870204"/>
                  </a:cubicBezTo>
                  <a:cubicBezTo>
                    <a:pt x="426475" y="874776"/>
                    <a:pt x="424189" y="879272"/>
                    <a:pt x="420379" y="882929"/>
                  </a:cubicBezTo>
                  <a:cubicBezTo>
                    <a:pt x="418779" y="884453"/>
                    <a:pt x="419388" y="885901"/>
                    <a:pt x="421903" y="887273"/>
                  </a:cubicBezTo>
                  <a:cubicBezTo>
                    <a:pt x="425408" y="889178"/>
                    <a:pt x="428761" y="891311"/>
                    <a:pt x="432800" y="892378"/>
                  </a:cubicBezTo>
                  <a:cubicBezTo>
                    <a:pt x="439277" y="894131"/>
                    <a:pt x="445373" y="896950"/>
                    <a:pt x="452078" y="898093"/>
                  </a:cubicBezTo>
                  <a:cubicBezTo>
                    <a:pt x="456574" y="898855"/>
                    <a:pt x="460384" y="903275"/>
                    <a:pt x="458555" y="906018"/>
                  </a:cubicBezTo>
                  <a:cubicBezTo>
                    <a:pt x="456955" y="908380"/>
                    <a:pt x="454517" y="910895"/>
                    <a:pt x="451926" y="911885"/>
                  </a:cubicBezTo>
                  <a:cubicBezTo>
                    <a:pt x="449259" y="912876"/>
                    <a:pt x="447963" y="914857"/>
                    <a:pt x="446287" y="916457"/>
                  </a:cubicBezTo>
                  <a:cubicBezTo>
                    <a:pt x="444687" y="918058"/>
                    <a:pt x="446135" y="919429"/>
                    <a:pt x="447811" y="920801"/>
                  </a:cubicBezTo>
                  <a:cubicBezTo>
                    <a:pt x="450402" y="922858"/>
                    <a:pt x="450021" y="919124"/>
                    <a:pt x="451926" y="919429"/>
                  </a:cubicBezTo>
                  <a:cubicBezTo>
                    <a:pt x="454745" y="919810"/>
                    <a:pt x="458022" y="919429"/>
                    <a:pt x="460613" y="918362"/>
                  </a:cubicBezTo>
                  <a:cubicBezTo>
                    <a:pt x="462899" y="917372"/>
                    <a:pt x="465489" y="919048"/>
                    <a:pt x="467699" y="916534"/>
                  </a:cubicBezTo>
                  <a:cubicBezTo>
                    <a:pt x="468842" y="915238"/>
                    <a:pt x="471890" y="915619"/>
                    <a:pt x="474100" y="915314"/>
                  </a:cubicBezTo>
                  <a:cubicBezTo>
                    <a:pt x="476234" y="915010"/>
                    <a:pt x="478443" y="915162"/>
                    <a:pt x="480501" y="914552"/>
                  </a:cubicBezTo>
                  <a:cubicBezTo>
                    <a:pt x="482711" y="913867"/>
                    <a:pt x="484768" y="912724"/>
                    <a:pt x="486825" y="911581"/>
                  </a:cubicBezTo>
                  <a:cubicBezTo>
                    <a:pt x="487740" y="911047"/>
                    <a:pt x="488349" y="910133"/>
                    <a:pt x="489111" y="908304"/>
                  </a:cubicBezTo>
                  <a:cubicBezTo>
                    <a:pt x="490331" y="908456"/>
                    <a:pt x="491778" y="908304"/>
                    <a:pt x="492693" y="908914"/>
                  </a:cubicBezTo>
                  <a:cubicBezTo>
                    <a:pt x="494522" y="910057"/>
                    <a:pt x="497417" y="911581"/>
                    <a:pt x="497493" y="913028"/>
                  </a:cubicBezTo>
                  <a:cubicBezTo>
                    <a:pt x="497646" y="916915"/>
                    <a:pt x="499551" y="919353"/>
                    <a:pt x="501837" y="922172"/>
                  </a:cubicBezTo>
                  <a:cubicBezTo>
                    <a:pt x="505723" y="926821"/>
                    <a:pt x="506866" y="933755"/>
                    <a:pt x="513648" y="935965"/>
                  </a:cubicBezTo>
                  <a:cubicBezTo>
                    <a:pt x="513800" y="935965"/>
                    <a:pt x="513953" y="936193"/>
                    <a:pt x="514029" y="936346"/>
                  </a:cubicBezTo>
                  <a:cubicBezTo>
                    <a:pt x="514638" y="940689"/>
                    <a:pt x="517382" y="944728"/>
                    <a:pt x="516010" y="949376"/>
                  </a:cubicBezTo>
                  <a:cubicBezTo>
                    <a:pt x="514638" y="954253"/>
                    <a:pt x="512429" y="958901"/>
                    <a:pt x="513800" y="964387"/>
                  </a:cubicBezTo>
                  <a:cubicBezTo>
                    <a:pt x="514562" y="967359"/>
                    <a:pt x="513343" y="970864"/>
                    <a:pt x="512886" y="974141"/>
                  </a:cubicBezTo>
                  <a:cubicBezTo>
                    <a:pt x="512352" y="977875"/>
                    <a:pt x="511133" y="981532"/>
                    <a:pt x="511057" y="985418"/>
                  </a:cubicBezTo>
                  <a:cubicBezTo>
                    <a:pt x="510981" y="989000"/>
                    <a:pt x="509685" y="992581"/>
                    <a:pt x="509838" y="996086"/>
                  </a:cubicBezTo>
                  <a:cubicBezTo>
                    <a:pt x="509914" y="998372"/>
                    <a:pt x="509838" y="1000582"/>
                    <a:pt x="509533" y="1002716"/>
                  </a:cubicBezTo>
                  <a:cubicBezTo>
                    <a:pt x="509381" y="1003859"/>
                    <a:pt x="508847" y="1004545"/>
                    <a:pt x="509990" y="1005535"/>
                  </a:cubicBezTo>
                  <a:cubicBezTo>
                    <a:pt x="512505" y="1007669"/>
                    <a:pt x="514638" y="1010260"/>
                    <a:pt x="517305" y="1012012"/>
                  </a:cubicBezTo>
                  <a:cubicBezTo>
                    <a:pt x="520658" y="1014146"/>
                    <a:pt x="521725" y="1017803"/>
                    <a:pt x="523935" y="1020547"/>
                  </a:cubicBezTo>
                  <a:cubicBezTo>
                    <a:pt x="526983" y="1024357"/>
                    <a:pt x="529726" y="1028471"/>
                    <a:pt x="531936" y="1032815"/>
                  </a:cubicBezTo>
                  <a:cubicBezTo>
                    <a:pt x="533993" y="1036701"/>
                    <a:pt x="535898" y="1040435"/>
                    <a:pt x="539327" y="1043254"/>
                  </a:cubicBezTo>
                  <a:cubicBezTo>
                    <a:pt x="540013" y="1043788"/>
                    <a:pt x="540775" y="1044473"/>
                    <a:pt x="541004" y="1045235"/>
                  </a:cubicBezTo>
                  <a:cubicBezTo>
                    <a:pt x="541842" y="1047750"/>
                    <a:pt x="542147" y="1050569"/>
                    <a:pt x="543290" y="1052932"/>
                  </a:cubicBezTo>
                  <a:cubicBezTo>
                    <a:pt x="544966" y="1056361"/>
                    <a:pt x="546719" y="1060018"/>
                    <a:pt x="549386" y="1062761"/>
                  </a:cubicBezTo>
                  <a:cubicBezTo>
                    <a:pt x="553119" y="1066648"/>
                    <a:pt x="557615" y="1069772"/>
                    <a:pt x="561806" y="1073125"/>
                  </a:cubicBezTo>
                  <a:cubicBezTo>
                    <a:pt x="563254" y="1074344"/>
                    <a:pt x="565159" y="1075182"/>
                    <a:pt x="566226" y="1076630"/>
                  </a:cubicBezTo>
                  <a:cubicBezTo>
                    <a:pt x="569121" y="1080287"/>
                    <a:pt x="573008" y="1082574"/>
                    <a:pt x="576894" y="1084783"/>
                  </a:cubicBezTo>
                  <a:cubicBezTo>
                    <a:pt x="581466" y="1087374"/>
                    <a:pt x="585581" y="1090422"/>
                    <a:pt x="589238" y="1094004"/>
                  </a:cubicBezTo>
                  <a:cubicBezTo>
                    <a:pt x="591524" y="1096213"/>
                    <a:pt x="590762" y="1100633"/>
                    <a:pt x="587867" y="1102843"/>
                  </a:cubicBezTo>
                  <a:cubicBezTo>
                    <a:pt x="585809" y="1104443"/>
                    <a:pt x="582761" y="1103909"/>
                    <a:pt x="581313" y="1100938"/>
                  </a:cubicBezTo>
                  <a:cubicBezTo>
                    <a:pt x="580399" y="1099033"/>
                    <a:pt x="579561" y="1098271"/>
                    <a:pt x="577580" y="1098118"/>
                  </a:cubicBezTo>
                  <a:cubicBezTo>
                    <a:pt x="576513" y="1098118"/>
                    <a:pt x="575446" y="1097204"/>
                    <a:pt x="574532" y="1096442"/>
                  </a:cubicBezTo>
                  <a:cubicBezTo>
                    <a:pt x="568664" y="1091794"/>
                    <a:pt x="562949" y="1086993"/>
                    <a:pt x="557082" y="1082421"/>
                  </a:cubicBezTo>
                  <a:cubicBezTo>
                    <a:pt x="553272" y="1079449"/>
                    <a:pt x="549386" y="1076782"/>
                    <a:pt x="545423" y="1074039"/>
                  </a:cubicBezTo>
                  <a:cubicBezTo>
                    <a:pt x="543518" y="1072744"/>
                    <a:pt x="542375" y="1073353"/>
                    <a:pt x="542147" y="1075639"/>
                  </a:cubicBezTo>
                  <a:cubicBezTo>
                    <a:pt x="541766" y="1079678"/>
                    <a:pt x="541537" y="1083716"/>
                    <a:pt x="541004" y="1087755"/>
                  </a:cubicBezTo>
                  <a:cubicBezTo>
                    <a:pt x="540699" y="1089889"/>
                    <a:pt x="540089" y="1092022"/>
                    <a:pt x="539251" y="1094004"/>
                  </a:cubicBezTo>
                  <a:cubicBezTo>
                    <a:pt x="536736" y="1099795"/>
                    <a:pt x="533841" y="1105434"/>
                    <a:pt x="531326" y="1111225"/>
                  </a:cubicBezTo>
                  <a:cubicBezTo>
                    <a:pt x="529193" y="1116025"/>
                    <a:pt x="527897" y="1121207"/>
                    <a:pt x="522944" y="1124407"/>
                  </a:cubicBezTo>
                  <a:cubicBezTo>
                    <a:pt x="520963" y="1125626"/>
                    <a:pt x="519591" y="1127912"/>
                    <a:pt x="518296" y="1129970"/>
                  </a:cubicBezTo>
                  <a:cubicBezTo>
                    <a:pt x="512581" y="1139114"/>
                    <a:pt x="504123" y="1143076"/>
                    <a:pt x="493607" y="1143381"/>
                  </a:cubicBezTo>
                  <a:cubicBezTo>
                    <a:pt x="492769" y="1143381"/>
                    <a:pt x="491855" y="1143152"/>
                    <a:pt x="491169" y="1142771"/>
                  </a:cubicBezTo>
                  <a:cubicBezTo>
                    <a:pt x="490254" y="1142314"/>
                    <a:pt x="489569" y="1140409"/>
                    <a:pt x="488578" y="1142390"/>
                  </a:cubicBezTo>
                  <a:cubicBezTo>
                    <a:pt x="488578" y="1142390"/>
                    <a:pt x="488578" y="1142543"/>
                    <a:pt x="488578" y="1142543"/>
                  </a:cubicBezTo>
                  <a:lnTo>
                    <a:pt x="486216" y="1142238"/>
                  </a:lnTo>
                  <a:cubicBezTo>
                    <a:pt x="486521" y="1140257"/>
                    <a:pt x="486140" y="1138276"/>
                    <a:pt x="484844" y="1136904"/>
                  </a:cubicBezTo>
                  <a:cubicBezTo>
                    <a:pt x="482634" y="1134389"/>
                    <a:pt x="479053" y="1132256"/>
                    <a:pt x="475776" y="1131722"/>
                  </a:cubicBezTo>
                  <a:cubicBezTo>
                    <a:pt x="471662" y="1131113"/>
                    <a:pt x="468461" y="1129284"/>
                    <a:pt x="464956" y="1127684"/>
                  </a:cubicBezTo>
                  <a:cubicBezTo>
                    <a:pt x="455202" y="1123340"/>
                    <a:pt x="449487" y="1115720"/>
                    <a:pt x="446516" y="1105891"/>
                  </a:cubicBezTo>
                  <a:cubicBezTo>
                    <a:pt x="445982" y="1104138"/>
                    <a:pt x="446211" y="1102004"/>
                    <a:pt x="446516" y="1100099"/>
                  </a:cubicBezTo>
                  <a:cubicBezTo>
                    <a:pt x="446668" y="1098499"/>
                    <a:pt x="448116" y="1096670"/>
                    <a:pt x="447659" y="1095375"/>
                  </a:cubicBezTo>
                  <a:cubicBezTo>
                    <a:pt x="445296" y="1088898"/>
                    <a:pt x="447659" y="1083335"/>
                    <a:pt x="450478" y="1077925"/>
                  </a:cubicBezTo>
                  <a:cubicBezTo>
                    <a:pt x="452764" y="1073582"/>
                    <a:pt x="452993" y="1072667"/>
                    <a:pt x="449792" y="1069391"/>
                  </a:cubicBezTo>
                  <a:cubicBezTo>
                    <a:pt x="445373" y="1064895"/>
                    <a:pt x="441791" y="1060018"/>
                    <a:pt x="441334" y="1052398"/>
                  </a:cubicBezTo>
                  <a:cubicBezTo>
                    <a:pt x="441867" y="1049731"/>
                    <a:pt x="442020" y="1046912"/>
                    <a:pt x="443010" y="1044473"/>
                  </a:cubicBezTo>
                  <a:cubicBezTo>
                    <a:pt x="443696" y="1042721"/>
                    <a:pt x="445373" y="1041121"/>
                    <a:pt x="446973" y="1040130"/>
                  </a:cubicBezTo>
                  <a:cubicBezTo>
                    <a:pt x="449183" y="1038682"/>
                    <a:pt x="451773" y="1037844"/>
                    <a:pt x="454212" y="1036853"/>
                  </a:cubicBezTo>
                  <a:cubicBezTo>
                    <a:pt x="457488" y="1035482"/>
                    <a:pt x="458250" y="1033272"/>
                    <a:pt x="456117" y="1030605"/>
                  </a:cubicBezTo>
                  <a:cubicBezTo>
                    <a:pt x="454059" y="1028014"/>
                    <a:pt x="451469" y="1025728"/>
                    <a:pt x="449716" y="1022985"/>
                  </a:cubicBezTo>
                  <a:cubicBezTo>
                    <a:pt x="446439" y="1018032"/>
                    <a:pt x="442401" y="1013003"/>
                    <a:pt x="446363" y="1006450"/>
                  </a:cubicBezTo>
                  <a:cubicBezTo>
                    <a:pt x="446744" y="1005764"/>
                    <a:pt x="446516" y="1004773"/>
                    <a:pt x="446820" y="1003935"/>
                  </a:cubicBezTo>
                  <a:cubicBezTo>
                    <a:pt x="447201" y="1002640"/>
                    <a:pt x="447582" y="1001344"/>
                    <a:pt x="448421" y="1000277"/>
                  </a:cubicBezTo>
                  <a:cubicBezTo>
                    <a:pt x="449640" y="998753"/>
                    <a:pt x="451392" y="997610"/>
                    <a:pt x="452535" y="996010"/>
                  </a:cubicBezTo>
                  <a:cubicBezTo>
                    <a:pt x="456422" y="990752"/>
                    <a:pt x="462518" y="992124"/>
                    <a:pt x="467699" y="990752"/>
                  </a:cubicBezTo>
                  <a:cubicBezTo>
                    <a:pt x="468690" y="990524"/>
                    <a:pt x="469909" y="991362"/>
                    <a:pt x="470976" y="991286"/>
                  </a:cubicBezTo>
                  <a:cubicBezTo>
                    <a:pt x="475929" y="990981"/>
                    <a:pt x="480425" y="993267"/>
                    <a:pt x="485225" y="993572"/>
                  </a:cubicBezTo>
                  <a:cubicBezTo>
                    <a:pt x="490026" y="993877"/>
                    <a:pt x="493607" y="996848"/>
                    <a:pt x="498103" y="997915"/>
                  </a:cubicBezTo>
                  <a:cubicBezTo>
                    <a:pt x="500465" y="998525"/>
                    <a:pt x="501303" y="998906"/>
                    <a:pt x="501837" y="996467"/>
                  </a:cubicBezTo>
                  <a:cubicBezTo>
                    <a:pt x="502218" y="994943"/>
                    <a:pt x="502065" y="993267"/>
                    <a:pt x="502065" y="991743"/>
                  </a:cubicBezTo>
                  <a:cubicBezTo>
                    <a:pt x="502065" y="986561"/>
                    <a:pt x="501684" y="981380"/>
                    <a:pt x="504199" y="976503"/>
                  </a:cubicBezTo>
                  <a:cubicBezTo>
                    <a:pt x="504961" y="974903"/>
                    <a:pt x="505342" y="972845"/>
                    <a:pt x="505266" y="971093"/>
                  </a:cubicBezTo>
                  <a:cubicBezTo>
                    <a:pt x="505037" y="963549"/>
                    <a:pt x="504580" y="955929"/>
                    <a:pt x="504275" y="948385"/>
                  </a:cubicBezTo>
                  <a:cubicBezTo>
                    <a:pt x="504275" y="946175"/>
                    <a:pt x="503208" y="945261"/>
                    <a:pt x="500999" y="945261"/>
                  </a:cubicBezTo>
                  <a:cubicBezTo>
                    <a:pt x="497493" y="945261"/>
                    <a:pt x="494064" y="944804"/>
                    <a:pt x="490559" y="944423"/>
                  </a:cubicBezTo>
                  <a:cubicBezTo>
                    <a:pt x="484387" y="943661"/>
                    <a:pt x="478139" y="943280"/>
                    <a:pt x="471966" y="942061"/>
                  </a:cubicBezTo>
                  <a:cubicBezTo>
                    <a:pt x="469833" y="941680"/>
                    <a:pt x="467547" y="940994"/>
                    <a:pt x="465489" y="941299"/>
                  </a:cubicBezTo>
                  <a:cubicBezTo>
                    <a:pt x="459927" y="942061"/>
                    <a:pt x="454517" y="941756"/>
                    <a:pt x="449183" y="939927"/>
                  </a:cubicBezTo>
                  <a:cubicBezTo>
                    <a:pt x="448878" y="939851"/>
                    <a:pt x="448497" y="939927"/>
                    <a:pt x="448116" y="939927"/>
                  </a:cubicBezTo>
                  <a:cubicBezTo>
                    <a:pt x="438743" y="940613"/>
                    <a:pt x="429218" y="938555"/>
                    <a:pt x="419846" y="940994"/>
                  </a:cubicBezTo>
                  <a:cubicBezTo>
                    <a:pt x="419160" y="941146"/>
                    <a:pt x="418245" y="940537"/>
                    <a:pt x="417407" y="940460"/>
                  </a:cubicBezTo>
                  <a:cubicBezTo>
                    <a:pt x="413064" y="939927"/>
                    <a:pt x="408720" y="938632"/>
                    <a:pt x="404529" y="939165"/>
                  </a:cubicBezTo>
                  <a:cubicBezTo>
                    <a:pt x="401786" y="939546"/>
                    <a:pt x="399043" y="940003"/>
                    <a:pt x="396300" y="939927"/>
                  </a:cubicBezTo>
                  <a:cubicBezTo>
                    <a:pt x="390128" y="939775"/>
                    <a:pt x="383955" y="939013"/>
                    <a:pt x="377783" y="939013"/>
                  </a:cubicBezTo>
                  <a:cubicBezTo>
                    <a:pt x="372144" y="939013"/>
                    <a:pt x="366506" y="939698"/>
                    <a:pt x="360867" y="940003"/>
                  </a:cubicBezTo>
                  <a:cubicBezTo>
                    <a:pt x="358200" y="940156"/>
                    <a:pt x="355457" y="939851"/>
                    <a:pt x="352713" y="940003"/>
                  </a:cubicBezTo>
                  <a:cubicBezTo>
                    <a:pt x="349818" y="940232"/>
                    <a:pt x="346922" y="940841"/>
                    <a:pt x="344027" y="941299"/>
                  </a:cubicBezTo>
                  <a:cubicBezTo>
                    <a:pt x="340140" y="941908"/>
                    <a:pt x="336254" y="942823"/>
                    <a:pt x="332368" y="943127"/>
                  </a:cubicBezTo>
                  <a:cubicBezTo>
                    <a:pt x="330006" y="943280"/>
                    <a:pt x="322691" y="943356"/>
                    <a:pt x="321014" y="943737"/>
                  </a:cubicBezTo>
                  <a:cubicBezTo>
                    <a:pt x="316671" y="944651"/>
                    <a:pt x="312404" y="946175"/>
                    <a:pt x="308060" y="946328"/>
                  </a:cubicBezTo>
                  <a:cubicBezTo>
                    <a:pt x="299450" y="946556"/>
                    <a:pt x="290915" y="947014"/>
                    <a:pt x="282381" y="948538"/>
                  </a:cubicBezTo>
                  <a:cubicBezTo>
                    <a:pt x="275218" y="949833"/>
                    <a:pt x="267827" y="950062"/>
                    <a:pt x="260511" y="950824"/>
                  </a:cubicBezTo>
                  <a:cubicBezTo>
                    <a:pt x="257082" y="951128"/>
                    <a:pt x="253577" y="951281"/>
                    <a:pt x="250148" y="951967"/>
                  </a:cubicBezTo>
                  <a:cubicBezTo>
                    <a:pt x="245348" y="952805"/>
                    <a:pt x="240776" y="955396"/>
                    <a:pt x="235746" y="953033"/>
                  </a:cubicBezTo>
                  <a:cubicBezTo>
                    <a:pt x="234680" y="952576"/>
                    <a:pt x="232927" y="952500"/>
                    <a:pt x="232013" y="953033"/>
                  </a:cubicBezTo>
                  <a:cubicBezTo>
                    <a:pt x="229498" y="954557"/>
                    <a:pt x="226831" y="953795"/>
                    <a:pt x="224240" y="954024"/>
                  </a:cubicBezTo>
                  <a:cubicBezTo>
                    <a:pt x="220049" y="954405"/>
                    <a:pt x="215858" y="954634"/>
                    <a:pt x="211667" y="955167"/>
                  </a:cubicBezTo>
                  <a:cubicBezTo>
                    <a:pt x="210524" y="955319"/>
                    <a:pt x="208619" y="955929"/>
                    <a:pt x="208543" y="956462"/>
                  </a:cubicBezTo>
                  <a:cubicBezTo>
                    <a:pt x="207857" y="961568"/>
                    <a:pt x="206105" y="958520"/>
                    <a:pt x="204200" y="957377"/>
                  </a:cubicBezTo>
                  <a:cubicBezTo>
                    <a:pt x="202828" y="956539"/>
                    <a:pt x="200923" y="956234"/>
                    <a:pt x="199323" y="956234"/>
                  </a:cubicBezTo>
                  <a:cubicBezTo>
                    <a:pt x="193532" y="956462"/>
                    <a:pt x="187664" y="956691"/>
                    <a:pt x="181873" y="957377"/>
                  </a:cubicBezTo>
                  <a:cubicBezTo>
                    <a:pt x="180578" y="957529"/>
                    <a:pt x="178749" y="958672"/>
                    <a:pt x="178139" y="959739"/>
                  </a:cubicBezTo>
                  <a:lnTo>
                    <a:pt x="174710" y="959587"/>
                  </a:lnTo>
                  <a:cubicBezTo>
                    <a:pt x="174939" y="959206"/>
                    <a:pt x="175244" y="958748"/>
                    <a:pt x="175167" y="958444"/>
                  </a:cubicBezTo>
                  <a:cubicBezTo>
                    <a:pt x="173720" y="955548"/>
                    <a:pt x="171967" y="959053"/>
                    <a:pt x="170291" y="958367"/>
                  </a:cubicBezTo>
                  <a:cubicBezTo>
                    <a:pt x="170062" y="958291"/>
                    <a:pt x="169529" y="958825"/>
                    <a:pt x="169148" y="959053"/>
                  </a:cubicBezTo>
                  <a:cubicBezTo>
                    <a:pt x="169452" y="959510"/>
                    <a:pt x="169757" y="960044"/>
                    <a:pt x="170138" y="960501"/>
                  </a:cubicBezTo>
                  <a:cubicBezTo>
                    <a:pt x="170214" y="960653"/>
                    <a:pt x="170367" y="960730"/>
                    <a:pt x="170443" y="960806"/>
                  </a:cubicBezTo>
                  <a:lnTo>
                    <a:pt x="167852" y="961111"/>
                  </a:lnTo>
                  <a:cubicBezTo>
                    <a:pt x="166785" y="959587"/>
                    <a:pt x="165566" y="958367"/>
                    <a:pt x="164271" y="957148"/>
                  </a:cubicBezTo>
                  <a:cubicBezTo>
                    <a:pt x="162975" y="955929"/>
                    <a:pt x="163737" y="954481"/>
                    <a:pt x="165566" y="954024"/>
                  </a:cubicBezTo>
                  <a:cubicBezTo>
                    <a:pt x="167243" y="953719"/>
                    <a:pt x="168995" y="953567"/>
                    <a:pt x="170519" y="952881"/>
                  </a:cubicBezTo>
                  <a:cubicBezTo>
                    <a:pt x="171357" y="952500"/>
                    <a:pt x="172348" y="950366"/>
                    <a:pt x="172196" y="950290"/>
                  </a:cubicBezTo>
                  <a:cubicBezTo>
                    <a:pt x="170748" y="949071"/>
                    <a:pt x="171967" y="948233"/>
                    <a:pt x="172653" y="947928"/>
                  </a:cubicBezTo>
                  <a:cubicBezTo>
                    <a:pt x="176539" y="946556"/>
                    <a:pt x="177377" y="942746"/>
                    <a:pt x="179511" y="940003"/>
                  </a:cubicBezTo>
                  <a:cubicBezTo>
                    <a:pt x="181187" y="937793"/>
                    <a:pt x="182635" y="934669"/>
                    <a:pt x="184845" y="933907"/>
                  </a:cubicBezTo>
                  <a:cubicBezTo>
                    <a:pt x="188579" y="932612"/>
                    <a:pt x="190407" y="930173"/>
                    <a:pt x="192312" y="927278"/>
                  </a:cubicBezTo>
                  <a:cubicBezTo>
                    <a:pt x="194979" y="923392"/>
                    <a:pt x="202295" y="920267"/>
                    <a:pt x="205495" y="922020"/>
                  </a:cubicBezTo>
                  <a:cubicBezTo>
                    <a:pt x="208314" y="923544"/>
                    <a:pt x="211286" y="923544"/>
                    <a:pt x="214182" y="923696"/>
                  </a:cubicBezTo>
                  <a:cubicBezTo>
                    <a:pt x="219363" y="924077"/>
                    <a:pt x="224088" y="926059"/>
                    <a:pt x="229117" y="926897"/>
                  </a:cubicBezTo>
                  <a:cubicBezTo>
                    <a:pt x="232394" y="927430"/>
                    <a:pt x="235442" y="929945"/>
                    <a:pt x="239099" y="928192"/>
                  </a:cubicBezTo>
                  <a:cubicBezTo>
                    <a:pt x="239709" y="927887"/>
                    <a:pt x="240776" y="928497"/>
                    <a:pt x="241614" y="928573"/>
                  </a:cubicBezTo>
                  <a:cubicBezTo>
                    <a:pt x="245805" y="929030"/>
                    <a:pt x="249996" y="929107"/>
                    <a:pt x="253806" y="926973"/>
                  </a:cubicBezTo>
                  <a:cubicBezTo>
                    <a:pt x="254187" y="926744"/>
                    <a:pt x="254492" y="925297"/>
                    <a:pt x="254339" y="925144"/>
                  </a:cubicBezTo>
                  <a:cubicBezTo>
                    <a:pt x="250758" y="922096"/>
                    <a:pt x="247253" y="918972"/>
                    <a:pt x="243366" y="916381"/>
                  </a:cubicBezTo>
                  <a:cubicBezTo>
                    <a:pt x="240623" y="914629"/>
                    <a:pt x="237270" y="913790"/>
                    <a:pt x="233613" y="911962"/>
                  </a:cubicBezTo>
                  <a:cubicBezTo>
                    <a:pt x="233384" y="911733"/>
                    <a:pt x="233079" y="911504"/>
                    <a:pt x="232851" y="911200"/>
                  </a:cubicBezTo>
                  <a:cubicBezTo>
                    <a:pt x="230260" y="907237"/>
                    <a:pt x="230412" y="906932"/>
                    <a:pt x="233994" y="904418"/>
                  </a:cubicBezTo>
                  <a:cubicBezTo>
                    <a:pt x="235975" y="902970"/>
                    <a:pt x="238185" y="902513"/>
                    <a:pt x="240471" y="901751"/>
                  </a:cubicBezTo>
                  <a:cubicBezTo>
                    <a:pt x="243824" y="900684"/>
                    <a:pt x="246948" y="899160"/>
                    <a:pt x="250148" y="897636"/>
                  </a:cubicBezTo>
                  <a:cubicBezTo>
                    <a:pt x="253349" y="896112"/>
                    <a:pt x="256244" y="894055"/>
                    <a:pt x="259521" y="892835"/>
                  </a:cubicBezTo>
                  <a:cubicBezTo>
                    <a:pt x="262112" y="891845"/>
                    <a:pt x="264550" y="888797"/>
                    <a:pt x="267903" y="891464"/>
                  </a:cubicBezTo>
                  <a:cubicBezTo>
                    <a:pt x="268436" y="891921"/>
                    <a:pt x="269884" y="891235"/>
                    <a:pt x="270875" y="891083"/>
                  </a:cubicBezTo>
                  <a:cubicBezTo>
                    <a:pt x="270570" y="890016"/>
                    <a:pt x="270570" y="888568"/>
                    <a:pt x="269808" y="887806"/>
                  </a:cubicBezTo>
                  <a:cubicBezTo>
                    <a:pt x="265998" y="883768"/>
                    <a:pt x="261959" y="879881"/>
                    <a:pt x="257997" y="875995"/>
                  </a:cubicBezTo>
                  <a:cubicBezTo>
                    <a:pt x="255482" y="873481"/>
                    <a:pt x="252739" y="871118"/>
                    <a:pt x="250453" y="868451"/>
                  </a:cubicBezTo>
                  <a:cubicBezTo>
                    <a:pt x="245500" y="862660"/>
                    <a:pt x="241004" y="856488"/>
                    <a:pt x="235746" y="850849"/>
                  </a:cubicBezTo>
                  <a:cubicBezTo>
                    <a:pt x="230946" y="845668"/>
                    <a:pt x="225459" y="841096"/>
                    <a:pt x="220202" y="836371"/>
                  </a:cubicBezTo>
                  <a:cubicBezTo>
                    <a:pt x="219363" y="835609"/>
                    <a:pt x="218220" y="835000"/>
                    <a:pt x="217154" y="834542"/>
                  </a:cubicBezTo>
                  <a:cubicBezTo>
                    <a:pt x="208924" y="830961"/>
                    <a:pt x="200618" y="827380"/>
                    <a:pt x="192389" y="823798"/>
                  </a:cubicBezTo>
                  <a:cubicBezTo>
                    <a:pt x="190712" y="823036"/>
                    <a:pt x="188960" y="822427"/>
                    <a:pt x="187359" y="821588"/>
                  </a:cubicBezTo>
                  <a:cubicBezTo>
                    <a:pt x="181416" y="818540"/>
                    <a:pt x="174405" y="818312"/>
                    <a:pt x="168690" y="814349"/>
                  </a:cubicBezTo>
                  <a:cubicBezTo>
                    <a:pt x="162747" y="810158"/>
                    <a:pt x="156346" y="806653"/>
                    <a:pt x="150402" y="802386"/>
                  </a:cubicBezTo>
                  <a:cubicBezTo>
                    <a:pt x="147964" y="800633"/>
                    <a:pt x="145754" y="801167"/>
                    <a:pt x="143392" y="801472"/>
                  </a:cubicBezTo>
                  <a:cubicBezTo>
                    <a:pt x="143087" y="801472"/>
                    <a:pt x="142630" y="802081"/>
                    <a:pt x="142401" y="802691"/>
                  </a:cubicBezTo>
                  <a:lnTo>
                    <a:pt x="139049" y="801853"/>
                  </a:lnTo>
                  <a:cubicBezTo>
                    <a:pt x="139582" y="800710"/>
                    <a:pt x="140192" y="799643"/>
                    <a:pt x="140954" y="798652"/>
                  </a:cubicBezTo>
                  <a:cubicBezTo>
                    <a:pt x="142478" y="796595"/>
                    <a:pt x="142173" y="795299"/>
                    <a:pt x="140420" y="793699"/>
                  </a:cubicBezTo>
                  <a:cubicBezTo>
                    <a:pt x="136534" y="790042"/>
                    <a:pt x="133638" y="785622"/>
                    <a:pt x="131048" y="780898"/>
                  </a:cubicBezTo>
                  <a:cubicBezTo>
                    <a:pt x="129600" y="778231"/>
                    <a:pt x="127466" y="775792"/>
                    <a:pt x="125485" y="773506"/>
                  </a:cubicBezTo>
                  <a:cubicBezTo>
                    <a:pt x="123809" y="771525"/>
                    <a:pt x="121827" y="769849"/>
                    <a:pt x="121218" y="767182"/>
                  </a:cubicBezTo>
                  <a:cubicBezTo>
                    <a:pt x="121065" y="766420"/>
                    <a:pt x="120075" y="765734"/>
                    <a:pt x="119389" y="765277"/>
                  </a:cubicBezTo>
                  <a:cubicBezTo>
                    <a:pt x="112836" y="761162"/>
                    <a:pt x="110016" y="754456"/>
                    <a:pt x="107349" y="747751"/>
                  </a:cubicBezTo>
                  <a:cubicBezTo>
                    <a:pt x="104530" y="740664"/>
                    <a:pt x="101482" y="733654"/>
                    <a:pt x="97520" y="727024"/>
                  </a:cubicBezTo>
                  <a:cubicBezTo>
                    <a:pt x="97062" y="726338"/>
                    <a:pt x="96681" y="725348"/>
                    <a:pt x="96072" y="724967"/>
                  </a:cubicBezTo>
                  <a:cubicBezTo>
                    <a:pt x="89519" y="720928"/>
                    <a:pt x="83499" y="715823"/>
                    <a:pt x="75269" y="714985"/>
                  </a:cubicBezTo>
                  <a:cubicBezTo>
                    <a:pt x="73136" y="714756"/>
                    <a:pt x="71078" y="713765"/>
                    <a:pt x="69173" y="712851"/>
                  </a:cubicBezTo>
                  <a:cubicBezTo>
                    <a:pt x="66354" y="711479"/>
                    <a:pt x="63458" y="710794"/>
                    <a:pt x="60334" y="710641"/>
                  </a:cubicBezTo>
                  <a:cubicBezTo>
                    <a:pt x="58429" y="710565"/>
                    <a:pt x="56524" y="709346"/>
                    <a:pt x="54695" y="708584"/>
                  </a:cubicBezTo>
                  <a:cubicBezTo>
                    <a:pt x="49971" y="706526"/>
                    <a:pt x="44561" y="707136"/>
                    <a:pt x="39989" y="704317"/>
                  </a:cubicBezTo>
                  <a:cubicBezTo>
                    <a:pt x="37017" y="702488"/>
                    <a:pt x="33969" y="700811"/>
                    <a:pt x="31911" y="697840"/>
                  </a:cubicBezTo>
                  <a:cubicBezTo>
                    <a:pt x="30997" y="696544"/>
                    <a:pt x="29321" y="695782"/>
                    <a:pt x="28254" y="694563"/>
                  </a:cubicBezTo>
                  <a:cubicBezTo>
                    <a:pt x="25511" y="691515"/>
                    <a:pt x="23606" y="688010"/>
                    <a:pt x="22691" y="683895"/>
                  </a:cubicBezTo>
                  <a:cubicBezTo>
                    <a:pt x="22234" y="681990"/>
                    <a:pt x="21396" y="680009"/>
                    <a:pt x="20100" y="678561"/>
                  </a:cubicBezTo>
                  <a:cubicBezTo>
                    <a:pt x="16976" y="675056"/>
                    <a:pt x="16595" y="670941"/>
                    <a:pt x="16290" y="666674"/>
                  </a:cubicBezTo>
                  <a:cubicBezTo>
                    <a:pt x="16062" y="663550"/>
                    <a:pt x="16290" y="660502"/>
                    <a:pt x="15300" y="657377"/>
                  </a:cubicBezTo>
                  <a:cubicBezTo>
                    <a:pt x="13928" y="653110"/>
                    <a:pt x="15071" y="648614"/>
                    <a:pt x="14462" y="644195"/>
                  </a:cubicBezTo>
                  <a:cubicBezTo>
                    <a:pt x="14157" y="641604"/>
                    <a:pt x="14233" y="638937"/>
                    <a:pt x="14081" y="636346"/>
                  </a:cubicBezTo>
                  <a:cubicBezTo>
                    <a:pt x="13852" y="633755"/>
                    <a:pt x="13319" y="631165"/>
                    <a:pt x="13319" y="628650"/>
                  </a:cubicBezTo>
                  <a:cubicBezTo>
                    <a:pt x="13319" y="626516"/>
                    <a:pt x="13928" y="624383"/>
                    <a:pt x="14081" y="622173"/>
                  </a:cubicBezTo>
                  <a:cubicBezTo>
                    <a:pt x="14233" y="619887"/>
                    <a:pt x="13928" y="617525"/>
                    <a:pt x="14157" y="615163"/>
                  </a:cubicBezTo>
                  <a:cubicBezTo>
                    <a:pt x="14309" y="613105"/>
                    <a:pt x="13471" y="611200"/>
                    <a:pt x="14004" y="609067"/>
                  </a:cubicBezTo>
                  <a:cubicBezTo>
                    <a:pt x="15452" y="603199"/>
                    <a:pt x="16748" y="597484"/>
                    <a:pt x="19796" y="592226"/>
                  </a:cubicBezTo>
                  <a:cubicBezTo>
                    <a:pt x="20481" y="591007"/>
                    <a:pt x="21320" y="589864"/>
                    <a:pt x="22234" y="588645"/>
                  </a:cubicBezTo>
                  <a:cubicBezTo>
                    <a:pt x="24444" y="585902"/>
                    <a:pt x="26120" y="582854"/>
                    <a:pt x="29321" y="580949"/>
                  </a:cubicBezTo>
                  <a:cubicBezTo>
                    <a:pt x="31454" y="579653"/>
                    <a:pt x="37703" y="578587"/>
                    <a:pt x="40370" y="579120"/>
                  </a:cubicBezTo>
                  <a:cubicBezTo>
                    <a:pt x="42808" y="579577"/>
                    <a:pt x="43951" y="577825"/>
                    <a:pt x="44332" y="576072"/>
                  </a:cubicBezTo>
                  <a:cubicBezTo>
                    <a:pt x="45323" y="572033"/>
                    <a:pt x="47685" y="569062"/>
                    <a:pt x="50580" y="566242"/>
                  </a:cubicBezTo>
                  <a:cubicBezTo>
                    <a:pt x="52181" y="564642"/>
                    <a:pt x="53095" y="562280"/>
                    <a:pt x="54924" y="561137"/>
                  </a:cubicBezTo>
                  <a:cubicBezTo>
                    <a:pt x="59267" y="558394"/>
                    <a:pt x="62620" y="554431"/>
                    <a:pt x="67497" y="552450"/>
                  </a:cubicBezTo>
                  <a:cubicBezTo>
                    <a:pt x="69783" y="551536"/>
                    <a:pt x="71688" y="549402"/>
                    <a:pt x="73669" y="547726"/>
                  </a:cubicBezTo>
                  <a:cubicBezTo>
                    <a:pt x="80679" y="541553"/>
                    <a:pt x="87690" y="535381"/>
                    <a:pt x="94624" y="529057"/>
                  </a:cubicBezTo>
                  <a:cubicBezTo>
                    <a:pt x="96681" y="527152"/>
                    <a:pt x="97901" y="524408"/>
                    <a:pt x="100110" y="522808"/>
                  </a:cubicBezTo>
                  <a:cubicBezTo>
                    <a:pt x="102473" y="521132"/>
                    <a:pt x="105521" y="520370"/>
                    <a:pt x="108340" y="519303"/>
                  </a:cubicBezTo>
                  <a:cubicBezTo>
                    <a:pt x="108569" y="519227"/>
                    <a:pt x="109483" y="520141"/>
                    <a:pt x="109407" y="520522"/>
                  </a:cubicBezTo>
                  <a:cubicBezTo>
                    <a:pt x="108416" y="526009"/>
                    <a:pt x="108645" y="531647"/>
                    <a:pt x="105597" y="536677"/>
                  </a:cubicBezTo>
                  <a:cubicBezTo>
                    <a:pt x="102854" y="541249"/>
                    <a:pt x="100644" y="546125"/>
                    <a:pt x="98739" y="551078"/>
                  </a:cubicBezTo>
                  <a:cubicBezTo>
                    <a:pt x="97443" y="554431"/>
                    <a:pt x="96072" y="557555"/>
                    <a:pt x="93710" y="560375"/>
                  </a:cubicBezTo>
                  <a:cubicBezTo>
                    <a:pt x="92338" y="561975"/>
                    <a:pt x="91805" y="564261"/>
                    <a:pt x="91119" y="566242"/>
                  </a:cubicBezTo>
                  <a:cubicBezTo>
                    <a:pt x="90738" y="567385"/>
                    <a:pt x="91119" y="568833"/>
                    <a:pt x="90509" y="569747"/>
                  </a:cubicBezTo>
                  <a:cubicBezTo>
                    <a:pt x="89290" y="571424"/>
                    <a:pt x="90509" y="572414"/>
                    <a:pt x="91424" y="572643"/>
                  </a:cubicBezTo>
                  <a:cubicBezTo>
                    <a:pt x="92262" y="572872"/>
                    <a:pt x="93557" y="572110"/>
                    <a:pt x="94319" y="571424"/>
                  </a:cubicBezTo>
                  <a:cubicBezTo>
                    <a:pt x="96072" y="569976"/>
                    <a:pt x="97367" y="567766"/>
                    <a:pt x="99348" y="566776"/>
                  </a:cubicBezTo>
                  <a:cubicBezTo>
                    <a:pt x="103997" y="564413"/>
                    <a:pt x="108492" y="562204"/>
                    <a:pt x="110626" y="557022"/>
                  </a:cubicBezTo>
                  <a:cubicBezTo>
                    <a:pt x="110778" y="556717"/>
                    <a:pt x="110778" y="556184"/>
                    <a:pt x="111007" y="556108"/>
                  </a:cubicBezTo>
                  <a:cubicBezTo>
                    <a:pt x="117103" y="553593"/>
                    <a:pt x="119922" y="547573"/>
                    <a:pt x="124571" y="543535"/>
                  </a:cubicBezTo>
                  <a:cubicBezTo>
                    <a:pt x="129447" y="539267"/>
                    <a:pt x="133638" y="534314"/>
                    <a:pt x="138515" y="529971"/>
                  </a:cubicBezTo>
                  <a:cubicBezTo>
                    <a:pt x="141868" y="526999"/>
                    <a:pt x="144230" y="523265"/>
                    <a:pt x="147354" y="520370"/>
                  </a:cubicBezTo>
                  <a:cubicBezTo>
                    <a:pt x="151317" y="516712"/>
                    <a:pt x="153755" y="512216"/>
                    <a:pt x="157032" y="508178"/>
                  </a:cubicBezTo>
                  <a:cubicBezTo>
                    <a:pt x="160232" y="504215"/>
                    <a:pt x="163128" y="499948"/>
                    <a:pt x="166252" y="495910"/>
                  </a:cubicBezTo>
                  <a:cubicBezTo>
                    <a:pt x="167090" y="494767"/>
                    <a:pt x="168309" y="493852"/>
                    <a:pt x="169300" y="492862"/>
                  </a:cubicBezTo>
                  <a:cubicBezTo>
                    <a:pt x="179054" y="483260"/>
                    <a:pt x="187588" y="472821"/>
                    <a:pt x="195513" y="461696"/>
                  </a:cubicBezTo>
                  <a:cubicBezTo>
                    <a:pt x="198713" y="457200"/>
                    <a:pt x="203590" y="453771"/>
                    <a:pt x="208010" y="450190"/>
                  </a:cubicBezTo>
                  <a:cubicBezTo>
                    <a:pt x="213496" y="445770"/>
                    <a:pt x="219211" y="441731"/>
                    <a:pt x="224926" y="437617"/>
                  </a:cubicBezTo>
                  <a:cubicBezTo>
                    <a:pt x="230870" y="433349"/>
                    <a:pt x="236508" y="428320"/>
                    <a:pt x="243138" y="425348"/>
                  </a:cubicBezTo>
                  <a:cubicBezTo>
                    <a:pt x="249081" y="422681"/>
                    <a:pt x="250224" y="417805"/>
                    <a:pt x="252663" y="413080"/>
                  </a:cubicBezTo>
                  <a:cubicBezTo>
                    <a:pt x="254415" y="409651"/>
                    <a:pt x="254873" y="406298"/>
                    <a:pt x="254796" y="402641"/>
                  </a:cubicBezTo>
                  <a:cubicBezTo>
                    <a:pt x="254796" y="401574"/>
                    <a:pt x="255482" y="400431"/>
                    <a:pt x="255863" y="399364"/>
                  </a:cubicBezTo>
                  <a:cubicBezTo>
                    <a:pt x="256930" y="396773"/>
                    <a:pt x="258378" y="394183"/>
                    <a:pt x="258911" y="391516"/>
                  </a:cubicBezTo>
                  <a:cubicBezTo>
                    <a:pt x="259521" y="388772"/>
                    <a:pt x="260435" y="386410"/>
                    <a:pt x="262188" y="384200"/>
                  </a:cubicBezTo>
                  <a:cubicBezTo>
                    <a:pt x="265236" y="380390"/>
                    <a:pt x="267446" y="376047"/>
                    <a:pt x="268131" y="371018"/>
                  </a:cubicBezTo>
                  <a:cubicBezTo>
                    <a:pt x="268512" y="368427"/>
                    <a:pt x="270341" y="366141"/>
                    <a:pt x="270798" y="363550"/>
                  </a:cubicBezTo>
                  <a:cubicBezTo>
                    <a:pt x="271865" y="357302"/>
                    <a:pt x="276513" y="353644"/>
                    <a:pt x="280857" y="349987"/>
                  </a:cubicBezTo>
                  <a:cubicBezTo>
                    <a:pt x="282457" y="348615"/>
                    <a:pt x="285353" y="347396"/>
                    <a:pt x="288477" y="348767"/>
                  </a:cubicBezTo>
                  <a:cubicBezTo>
                    <a:pt x="292668" y="350596"/>
                    <a:pt x="295944" y="349148"/>
                    <a:pt x="297926" y="344881"/>
                  </a:cubicBezTo>
                  <a:cubicBezTo>
                    <a:pt x="300059" y="340385"/>
                    <a:pt x="301888" y="335737"/>
                    <a:pt x="303260" y="330937"/>
                  </a:cubicBezTo>
                  <a:cubicBezTo>
                    <a:pt x="303793" y="329184"/>
                    <a:pt x="304555" y="327584"/>
                    <a:pt x="305774" y="327203"/>
                  </a:cubicBezTo>
                  <a:cubicBezTo>
                    <a:pt x="308898" y="326136"/>
                    <a:pt x="309127" y="324079"/>
                    <a:pt x="308898" y="321488"/>
                  </a:cubicBezTo>
                  <a:cubicBezTo>
                    <a:pt x="308441" y="316916"/>
                    <a:pt x="310651" y="313258"/>
                    <a:pt x="313394" y="309905"/>
                  </a:cubicBezTo>
                  <a:cubicBezTo>
                    <a:pt x="315528" y="307315"/>
                    <a:pt x="315985" y="307848"/>
                    <a:pt x="317661" y="310820"/>
                  </a:cubicBezTo>
                  <a:cubicBezTo>
                    <a:pt x="319109" y="313487"/>
                    <a:pt x="318119" y="316001"/>
                    <a:pt x="318652" y="318516"/>
                  </a:cubicBezTo>
                  <a:cubicBezTo>
                    <a:pt x="318957" y="319811"/>
                    <a:pt x="319262" y="321488"/>
                    <a:pt x="320176" y="322097"/>
                  </a:cubicBezTo>
                  <a:cubicBezTo>
                    <a:pt x="321776" y="323164"/>
                    <a:pt x="323148" y="321869"/>
                    <a:pt x="324138" y="320573"/>
                  </a:cubicBezTo>
                  <a:cubicBezTo>
                    <a:pt x="325891" y="318440"/>
                    <a:pt x="327644" y="316306"/>
                    <a:pt x="329396" y="314173"/>
                  </a:cubicBezTo>
                  <a:cubicBezTo>
                    <a:pt x="330234" y="313106"/>
                    <a:pt x="330920" y="311887"/>
                    <a:pt x="331835" y="310896"/>
                  </a:cubicBezTo>
                  <a:cubicBezTo>
                    <a:pt x="337931" y="304343"/>
                    <a:pt x="340750" y="307848"/>
                    <a:pt x="343417" y="313792"/>
                  </a:cubicBezTo>
                  <a:cubicBezTo>
                    <a:pt x="344865" y="316916"/>
                    <a:pt x="345246" y="320573"/>
                    <a:pt x="346617" y="323774"/>
                  </a:cubicBezTo>
                  <a:cubicBezTo>
                    <a:pt x="347379" y="325450"/>
                    <a:pt x="345322" y="326517"/>
                    <a:pt x="346465" y="328346"/>
                  </a:cubicBezTo>
                  <a:cubicBezTo>
                    <a:pt x="347379" y="329794"/>
                    <a:pt x="346694" y="332156"/>
                    <a:pt x="346694" y="334137"/>
                  </a:cubicBezTo>
                  <a:cubicBezTo>
                    <a:pt x="346694" y="335890"/>
                    <a:pt x="347303" y="338099"/>
                    <a:pt x="346541" y="339395"/>
                  </a:cubicBezTo>
                  <a:cubicBezTo>
                    <a:pt x="345170" y="341757"/>
                    <a:pt x="344103" y="343891"/>
                    <a:pt x="344484" y="346634"/>
                  </a:cubicBezTo>
                  <a:cubicBezTo>
                    <a:pt x="344484" y="347167"/>
                    <a:pt x="344331" y="347853"/>
                    <a:pt x="344484" y="348234"/>
                  </a:cubicBezTo>
                  <a:cubicBezTo>
                    <a:pt x="345246" y="349529"/>
                    <a:pt x="345627" y="350977"/>
                    <a:pt x="347989" y="349682"/>
                  </a:cubicBezTo>
                  <a:cubicBezTo>
                    <a:pt x="351494" y="347777"/>
                    <a:pt x="353399" y="344653"/>
                    <a:pt x="354085" y="341452"/>
                  </a:cubicBezTo>
                  <a:cubicBezTo>
                    <a:pt x="355152" y="336118"/>
                    <a:pt x="358047" y="331927"/>
                    <a:pt x="360562" y="327355"/>
                  </a:cubicBezTo>
                  <a:cubicBezTo>
                    <a:pt x="361781" y="324993"/>
                    <a:pt x="362772" y="322555"/>
                    <a:pt x="364067" y="320192"/>
                  </a:cubicBezTo>
                  <a:cubicBezTo>
                    <a:pt x="365286" y="318135"/>
                    <a:pt x="366582" y="316078"/>
                    <a:pt x="368258" y="314401"/>
                  </a:cubicBezTo>
                  <a:cubicBezTo>
                    <a:pt x="369173" y="313487"/>
                    <a:pt x="370925" y="313258"/>
                    <a:pt x="372297" y="312725"/>
                  </a:cubicBezTo>
                  <a:cubicBezTo>
                    <a:pt x="372449" y="313944"/>
                    <a:pt x="372525" y="315163"/>
                    <a:pt x="372754" y="316306"/>
                  </a:cubicBezTo>
                  <a:cubicBezTo>
                    <a:pt x="372906" y="317297"/>
                    <a:pt x="373287" y="318211"/>
                    <a:pt x="373440" y="319202"/>
                  </a:cubicBezTo>
                  <a:cubicBezTo>
                    <a:pt x="373592" y="320192"/>
                    <a:pt x="374126" y="321259"/>
                    <a:pt x="373897" y="322174"/>
                  </a:cubicBezTo>
                  <a:cubicBezTo>
                    <a:pt x="373745" y="322859"/>
                    <a:pt x="373211" y="323393"/>
                    <a:pt x="371916" y="323698"/>
                  </a:cubicBezTo>
                  <a:cubicBezTo>
                    <a:pt x="371382" y="323850"/>
                    <a:pt x="370925" y="324612"/>
                    <a:pt x="370544" y="325222"/>
                  </a:cubicBezTo>
                  <a:cubicBezTo>
                    <a:pt x="367420" y="330403"/>
                    <a:pt x="363381" y="335204"/>
                    <a:pt x="361400" y="340843"/>
                  </a:cubicBezTo>
                  <a:cubicBezTo>
                    <a:pt x="358962" y="347701"/>
                    <a:pt x="354847" y="354025"/>
                    <a:pt x="354085" y="361569"/>
                  </a:cubicBezTo>
                  <a:cubicBezTo>
                    <a:pt x="353780" y="364846"/>
                    <a:pt x="351723" y="368122"/>
                    <a:pt x="349970" y="371094"/>
                  </a:cubicBezTo>
                  <a:cubicBezTo>
                    <a:pt x="348446" y="373609"/>
                    <a:pt x="346998" y="373456"/>
                    <a:pt x="344865" y="371551"/>
                  </a:cubicBezTo>
                  <a:cubicBezTo>
                    <a:pt x="342579" y="369494"/>
                    <a:pt x="341436" y="367132"/>
                    <a:pt x="341207" y="363855"/>
                  </a:cubicBezTo>
                  <a:cubicBezTo>
                    <a:pt x="340902" y="360045"/>
                    <a:pt x="339455" y="356311"/>
                    <a:pt x="338845" y="352501"/>
                  </a:cubicBezTo>
                  <a:cubicBezTo>
                    <a:pt x="338312" y="349225"/>
                    <a:pt x="337550" y="345719"/>
                    <a:pt x="338312" y="342595"/>
                  </a:cubicBezTo>
                  <a:cubicBezTo>
                    <a:pt x="338997" y="340004"/>
                    <a:pt x="338921" y="337490"/>
                    <a:pt x="339150" y="334899"/>
                  </a:cubicBezTo>
                  <a:cubicBezTo>
                    <a:pt x="339531" y="331089"/>
                    <a:pt x="339836" y="327279"/>
                    <a:pt x="340293" y="323469"/>
                  </a:cubicBezTo>
                  <a:cubicBezTo>
                    <a:pt x="340445" y="321716"/>
                    <a:pt x="340064" y="320726"/>
                    <a:pt x="338007" y="321107"/>
                  </a:cubicBezTo>
                  <a:cubicBezTo>
                    <a:pt x="337473" y="321183"/>
                    <a:pt x="336864" y="321259"/>
                    <a:pt x="336407" y="321031"/>
                  </a:cubicBezTo>
                  <a:cubicBezTo>
                    <a:pt x="331530" y="318668"/>
                    <a:pt x="331301" y="318592"/>
                    <a:pt x="329472" y="322936"/>
                  </a:cubicBezTo>
                  <a:cubicBezTo>
                    <a:pt x="328101" y="326136"/>
                    <a:pt x="325281" y="328803"/>
                    <a:pt x="325967" y="332918"/>
                  </a:cubicBezTo>
                  <a:cubicBezTo>
                    <a:pt x="326196" y="334137"/>
                    <a:pt x="324519" y="335890"/>
                    <a:pt x="323529" y="337185"/>
                  </a:cubicBezTo>
                  <a:cubicBezTo>
                    <a:pt x="321624" y="339623"/>
                    <a:pt x="320024" y="342138"/>
                    <a:pt x="319566" y="345262"/>
                  </a:cubicBezTo>
                  <a:cubicBezTo>
                    <a:pt x="319338" y="346862"/>
                    <a:pt x="318119" y="348234"/>
                    <a:pt x="317509" y="349758"/>
                  </a:cubicBezTo>
                  <a:cubicBezTo>
                    <a:pt x="316137" y="353263"/>
                    <a:pt x="314766" y="356768"/>
                    <a:pt x="315299" y="360731"/>
                  </a:cubicBezTo>
                  <a:cubicBezTo>
                    <a:pt x="315528" y="362788"/>
                    <a:pt x="314766" y="363931"/>
                    <a:pt x="312480" y="364312"/>
                  </a:cubicBezTo>
                  <a:cubicBezTo>
                    <a:pt x="309508" y="364769"/>
                    <a:pt x="309584" y="362407"/>
                    <a:pt x="308898" y="360959"/>
                  </a:cubicBezTo>
                  <a:cubicBezTo>
                    <a:pt x="308365" y="359740"/>
                    <a:pt x="308213" y="357607"/>
                    <a:pt x="308898" y="356845"/>
                  </a:cubicBezTo>
                  <a:cubicBezTo>
                    <a:pt x="310880" y="354711"/>
                    <a:pt x="307755" y="351892"/>
                    <a:pt x="310651" y="349606"/>
                  </a:cubicBezTo>
                  <a:cubicBezTo>
                    <a:pt x="312251" y="348310"/>
                    <a:pt x="311489" y="344348"/>
                    <a:pt x="312480" y="341909"/>
                  </a:cubicBezTo>
                  <a:cubicBezTo>
                    <a:pt x="313470" y="339471"/>
                    <a:pt x="313851" y="338328"/>
                    <a:pt x="310575" y="338328"/>
                  </a:cubicBezTo>
                  <a:cubicBezTo>
                    <a:pt x="309660" y="338328"/>
                    <a:pt x="308746" y="337185"/>
                    <a:pt x="307832" y="336652"/>
                  </a:cubicBezTo>
                  <a:cubicBezTo>
                    <a:pt x="307070" y="338099"/>
                    <a:pt x="306003" y="339471"/>
                    <a:pt x="305546" y="341071"/>
                  </a:cubicBezTo>
                  <a:cubicBezTo>
                    <a:pt x="304326" y="345567"/>
                    <a:pt x="303412" y="350215"/>
                    <a:pt x="302193" y="354787"/>
                  </a:cubicBezTo>
                  <a:cubicBezTo>
                    <a:pt x="301431" y="357530"/>
                    <a:pt x="296935" y="359131"/>
                    <a:pt x="294192" y="357911"/>
                  </a:cubicBezTo>
                  <a:cubicBezTo>
                    <a:pt x="293735" y="357683"/>
                    <a:pt x="293201" y="357683"/>
                    <a:pt x="292744" y="357530"/>
                  </a:cubicBezTo>
                  <a:cubicBezTo>
                    <a:pt x="290991" y="356921"/>
                    <a:pt x="288324" y="355321"/>
                    <a:pt x="287791" y="355854"/>
                  </a:cubicBezTo>
                  <a:cubicBezTo>
                    <a:pt x="285810" y="357835"/>
                    <a:pt x="282000" y="358064"/>
                    <a:pt x="281619" y="361721"/>
                  </a:cubicBezTo>
                  <a:cubicBezTo>
                    <a:pt x="281619" y="362179"/>
                    <a:pt x="281466" y="362788"/>
                    <a:pt x="281085" y="363093"/>
                  </a:cubicBezTo>
                  <a:cubicBezTo>
                    <a:pt x="279104" y="364846"/>
                    <a:pt x="275447" y="365379"/>
                    <a:pt x="276285" y="369037"/>
                  </a:cubicBezTo>
                  <a:cubicBezTo>
                    <a:pt x="276818" y="371627"/>
                    <a:pt x="273465" y="373075"/>
                    <a:pt x="274837" y="375742"/>
                  </a:cubicBezTo>
                  <a:cubicBezTo>
                    <a:pt x="275066" y="376199"/>
                    <a:pt x="274304" y="377342"/>
                    <a:pt x="273770" y="377876"/>
                  </a:cubicBezTo>
                  <a:cubicBezTo>
                    <a:pt x="270494" y="380771"/>
                    <a:pt x="269884" y="384886"/>
                    <a:pt x="268589" y="388696"/>
                  </a:cubicBezTo>
                  <a:cubicBezTo>
                    <a:pt x="267979" y="390525"/>
                    <a:pt x="266988" y="392354"/>
                    <a:pt x="266074" y="394106"/>
                  </a:cubicBezTo>
                  <a:cubicBezTo>
                    <a:pt x="263026" y="400279"/>
                    <a:pt x="261273" y="406908"/>
                    <a:pt x="259902" y="413614"/>
                  </a:cubicBezTo>
                  <a:cubicBezTo>
                    <a:pt x="258530" y="419938"/>
                    <a:pt x="255330" y="425044"/>
                    <a:pt x="249767" y="428777"/>
                  </a:cubicBezTo>
                  <a:cubicBezTo>
                    <a:pt x="243671" y="432892"/>
                    <a:pt x="237880" y="437540"/>
                    <a:pt x="231936" y="441960"/>
                  </a:cubicBezTo>
                  <a:cubicBezTo>
                    <a:pt x="230870" y="442722"/>
                    <a:pt x="229574" y="443179"/>
                    <a:pt x="228355" y="443789"/>
                  </a:cubicBezTo>
                  <a:cubicBezTo>
                    <a:pt x="226679" y="444627"/>
                    <a:pt x="224164" y="445008"/>
                    <a:pt x="223554" y="446227"/>
                  </a:cubicBezTo>
                  <a:cubicBezTo>
                    <a:pt x="221497" y="450494"/>
                    <a:pt x="217230" y="451866"/>
                    <a:pt x="214029" y="454533"/>
                  </a:cubicBezTo>
                  <a:cubicBezTo>
                    <a:pt x="209381" y="458419"/>
                    <a:pt x="205343" y="462991"/>
                    <a:pt x="200999" y="467335"/>
                  </a:cubicBezTo>
                  <a:cubicBezTo>
                    <a:pt x="200847" y="467487"/>
                    <a:pt x="200694" y="467563"/>
                    <a:pt x="200618" y="467716"/>
                  </a:cubicBezTo>
                  <a:cubicBezTo>
                    <a:pt x="195665" y="473354"/>
                    <a:pt x="190331" y="478765"/>
                    <a:pt x="185759" y="484784"/>
                  </a:cubicBezTo>
                  <a:cubicBezTo>
                    <a:pt x="180273" y="492023"/>
                    <a:pt x="172653" y="497434"/>
                    <a:pt x="168005" y="505435"/>
                  </a:cubicBezTo>
                  <a:cubicBezTo>
                    <a:pt x="161680" y="516331"/>
                    <a:pt x="153298" y="525628"/>
                    <a:pt x="144306" y="534391"/>
                  </a:cubicBezTo>
                  <a:cubicBezTo>
                    <a:pt x="139734" y="538886"/>
                    <a:pt x="135086" y="543382"/>
                    <a:pt x="130590" y="548030"/>
                  </a:cubicBezTo>
                  <a:cubicBezTo>
                    <a:pt x="127542" y="551155"/>
                    <a:pt x="124952" y="554736"/>
                    <a:pt x="121751" y="557708"/>
                  </a:cubicBezTo>
                  <a:cubicBezTo>
                    <a:pt x="117941" y="561289"/>
                    <a:pt x="113293" y="563956"/>
                    <a:pt x="109788" y="567766"/>
                  </a:cubicBezTo>
                  <a:cubicBezTo>
                    <a:pt x="106511" y="571348"/>
                    <a:pt x="102473" y="573786"/>
                    <a:pt x="99044" y="577063"/>
                  </a:cubicBezTo>
                  <a:cubicBezTo>
                    <a:pt x="94624" y="581330"/>
                    <a:pt x="89976" y="585445"/>
                    <a:pt x="85404" y="589559"/>
                  </a:cubicBezTo>
                  <a:cubicBezTo>
                    <a:pt x="82737" y="591922"/>
                    <a:pt x="82813" y="596036"/>
                    <a:pt x="85785" y="599465"/>
                  </a:cubicBezTo>
                  <a:cubicBezTo>
                    <a:pt x="86928" y="600837"/>
                    <a:pt x="88147" y="601675"/>
                    <a:pt x="87309" y="603961"/>
                  </a:cubicBezTo>
                  <a:cubicBezTo>
                    <a:pt x="85328" y="609219"/>
                    <a:pt x="85023" y="609219"/>
                    <a:pt x="80375" y="606171"/>
                  </a:cubicBezTo>
                  <a:cubicBezTo>
                    <a:pt x="78012" y="604647"/>
                    <a:pt x="75879" y="601523"/>
                    <a:pt x="71764" y="603885"/>
                  </a:cubicBezTo>
                  <a:cubicBezTo>
                    <a:pt x="69097" y="605409"/>
                    <a:pt x="63458" y="601828"/>
                    <a:pt x="62849" y="598551"/>
                  </a:cubicBezTo>
                  <a:cubicBezTo>
                    <a:pt x="62315" y="595808"/>
                    <a:pt x="60486" y="594284"/>
                    <a:pt x="58658" y="593446"/>
                  </a:cubicBezTo>
                  <a:cubicBezTo>
                    <a:pt x="55000" y="591845"/>
                    <a:pt x="50961" y="590931"/>
                    <a:pt x="47075" y="590169"/>
                  </a:cubicBezTo>
                  <a:cubicBezTo>
                    <a:pt x="44713" y="589712"/>
                    <a:pt x="42198" y="590321"/>
                    <a:pt x="40065" y="588645"/>
                  </a:cubicBezTo>
                  <a:cubicBezTo>
                    <a:pt x="39531" y="588264"/>
                    <a:pt x="38388" y="588112"/>
                    <a:pt x="37931" y="588416"/>
                  </a:cubicBezTo>
                  <a:cubicBezTo>
                    <a:pt x="35645" y="589864"/>
                    <a:pt x="32445" y="589940"/>
                    <a:pt x="31149" y="592836"/>
                  </a:cubicBezTo>
                  <a:cubicBezTo>
                    <a:pt x="30845" y="593446"/>
                    <a:pt x="30235" y="594131"/>
                    <a:pt x="29625" y="594284"/>
                  </a:cubicBezTo>
                  <a:cubicBezTo>
                    <a:pt x="22691" y="596113"/>
                    <a:pt x="23834" y="602056"/>
                    <a:pt x="22844" y="606933"/>
                  </a:cubicBezTo>
                  <a:cubicBezTo>
                    <a:pt x="22615" y="608228"/>
                    <a:pt x="22615" y="609600"/>
                    <a:pt x="22615" y="610972"/>
                  </a:cubicBezTo>
                  <a:cubicBezTo>
                    <a:pt x="22615" y="612800"/>
                    <a:pt x="22615" y="614553"/>
                    <a:pt x="22615" y="616382"/>
                  </a:cubicBezTo>
                  <a:cubicBezTo>
                    <a:pt x="22615" y="617677"/>
                    <a:pt x="21167" y="618973"/>
                    <a:pt x="22615" y="620344"/>
                  </a:cubicBezTo>
                  <a:cubicBezTo>
                    <a:pt x="22615" y="620344"/>
                    <a:pt x="22158" y="621259"/>
                    <a:pt x="21777" y="621563"/>
                  </a:cubicBezTo>
                  <a:cubicBezTo>
                    <a:pt x="19796" y="622783"/>
                    <a:pt x="20634" y="624002"/>
                    <a:pt x="21548" y="625450"/>
                  </a:cubicBezTo>
                  <a:cubicBezTo>
                    <a:pt x="22844" y="627583"/>
                    <a:pt x="23225" y="629793"/>
                    <a:pt x="21929" y="632231"/>
                  </a:cubicBezTo>
                  <a:cubicBezTo>
                    <a:pt x="21548" y="632993"/>
                    <a:pt x="21701" y="634213"/>
                    <a:pt x="22005" y="635051"/>
                  </a:cubicBezTo>
                  <a:cubicBezTo>
                    <a:pt x="23758" y="639623"/>
                    <a:pt x="24520" y="644119"/>
                    <a:pt x="22767" y="648995"/>
                  </a:cubicBezTo>
                  <a:cubicBezTo>
                    <a:pt x="22005" y="651205"/>
                    <a:pt x="21777" y="654329"/>
                    <a:pt x="23682" y="656539"/>
                  </a:cubicBezTo>
                  <a:cubicBezTo>
                    <a:pt x="25130" y="658216"/>
                    <a:pt x="23148" y="659587"/>
                    <a:pt x="23682" y="661035"/>
                  </a:cubicBezTo>
                  <a:cubicBezTo>
                    <a:pt x="24215" y="662559"/>
                    <a:pt x="25968" y="664312"/>
                    <a:pt x="25663" y="665455"/>
                  </a:cubicBezTo>
                  <a:cubicBezTo>
                    <a:pt x="24749" y="668884"/>
                    <a:pt x="28254" y="670560"/>
                    <a:pt x="28178" y="673760"/>
                  </a:cubicBezTo>
                  <a:cubicBezTo>
                    <a:pt x="28101" y="676427"/>
                    <a:pt x="28787" y="679780"/>
                    <a:pt x="30387" y="681838"/>
                  </a:cubicBezTo>
                  <a:cubicBezTo>
                    <a:pt x="33512" y="685952"/>
                    <a:pt x="36941" y="690296"/>
                    <a:pt x="41208" y="692963"/>
                  </a:cubicBezTo>
                  <a:cubicBezTo>
                    <a:pt x="47380" y="696849"/>
                    <a:pt x="54162" y="699821"/>
                    <a:pt x="61248" y="701954"/>
                  </a:cubicBezTo>
                  <a:cubicBezTo>
                    <a:pt x="62696" y="702412"/>
                    <a:pt x="64220" y="702564"/>
                    <a:pt x="65744" y="702869"/>
                  </a:cubicBezTo>
                  <a:cubicBezTo>
                    <a:pt x="67802" y="703250"/>
                    <a:pt x="69783" y="703478"/>
                    <a:pt x="71764" y="703936"/>
                  </a:cubicBezTo>
                  <a:cubicBezTo>
                    <a:pt x="76107" y="704926"/>
                    <a:pt x="80375" y="706069"/>
                    <a:pt x="84794" y="706984"/>
                  </a:cubicBezTo>
                  <a:cubicBezTo>
                    <a:pt x="85251" y="707060"/>
                    <a:pt x="86166" y="705917"/>
                    <a:pt x="86394" y="705231"/>
                  </a:cubicBezTo>
                  <a:cubicBezTo>
                    <a:pt x="86547" y="704850"/>
                    <a:pt x="85861" y="704012"/>
                    <a:pt x="85480" y="703478"/>
                  </a:cubicBezTo>
                  <a:cubicBezTo>
                    <a:pt x="81289" y="697840"/>
                    <a:pt x="80375" y="690905"/>
                    <a:pt x="77784" y="684581"/>
                  </a:cubicBezTo>
                  <a:cubicBezTo>
                    <a:pt x="77022" y="682752"/>
                    <a:pt x="75726" y="681076"/>
                    <a:pt x="75269" y="679171"/>
                  </a:cubicBezTo>
                  <a:cubicBezTo>
                    <a:pt x="74812" y="677494"/>
                    <a:pt x="74431" y="675056"/>
                    <a:pt x="75269" y="673837"/>
                  </a:cubicBezTo>
                  <a:cubicBezTo>
                    <a:pt x="76869" y="671703"/>
                    <a:pt x="79384" y="670179"/>
                    <a:pt x="81594" y="668426"/>
                  </a:cubicBezTo>
                  <a:cubicBezTo>
                    <a:pt x="82051" y="669036"/>
                    <a:pt x="82965" y="669646"/>
                    <a:pt x="82965" y="670255"/>
                  </a:cubicBezTo>
                  <a:cubicBezTo>
                    <a:pt x="82965" y="671170"/>
                    <a:pt x="81899" y="672541"/>
                    <a:pt x="82280" y="673075"/>
                  </a:cubicBezTo>
                  <a:cubicBezTo>
                    <a:pt x="86090" y="678866"/>
                    <a:pt x="86852" y="685571"/>
                    <a:pt x="88680" y="691972"/>
                  </a:cubicBezTo>
                  <a:cubicBezTo>
                    <a:pt x="88757" y="692277"/>
                    <a:pt x="88757" y="692734"/>
                    <a:pt x="88985" y="692887"/>
                  </a:cubicBezTo>
                  <a:cubicBezTo>
                    <a:pt x="93100" y="695630"/>
                    <a:pt x="93786" y="700126"/>
                    <a:pt x="95234" y="704317"/>
                  </a:cubicBezTo>
                  <a:cubicBezTo>
                    <a:pt x="95843" y="705993"/>
                    <a:pt x="97596" y="707212"/>
                    <a:pt x="98510" y="708889"/>
                  </a:cubicBezTo>
                  <a:cubicBezTo>
                    <a:pt x="100949" y="713461"/>
                    <a:pt x="105292" y="716890"/>
                    <a:pt x="106664" y="722224"/>
                  </a:cubicBezTo>
                  <a:cubicBezTo>
                    <a:pt x="107197" y="724433"/>
                    <a:pt x="108035" y="726796"/>
                    <a:pt x="109331" y="728624"/>
                  </a:cubicBezTo>
                  <a:cubicBezTo>
                    <a:pt x="111845" y="732053"/>
                    <a:pt x="110702" y="736244"/>
                    <a:pt x="112531" y="739750"/>
                  </a:cubicBezTo>
                  <a:cubicBezTo>
                    <a:pt x="113826" y="742264"/>
                    <a:pt x="115274" y="744703"/>
                    <a:pt x="116570" y="747217"/>
                  </a:cubicBezTo>
                  <a:cubicBezTo>
                    <a:pt x="117789" y="749579"/>
                    <a:pt x="119389" y="751865"/>
                    <a:pt x="119999" y="754380"/>
                  </a:cubicBezTo>
                  <a:cubicBezTo>
                    <a:pt x="120456" y="756437"/>
                    <a:pt x="121446" y="756971"/>
                    <a:pt x="122970" y="758038"/>
                  </a:cubicBezTo>
                  <a:cubicBezTo>
                    <a:pt x="125561" y="759866"/>
                    <a:pt x="127695" y="762381"/>
                    <a:pt x="129905" y="764743"/>
                  </a:cubicBezTo>
                  <a:cubicBezTo>
                    <a:pt x="132038" y="767029"/>
                    <a:pt x="134324" y="769315"/>
                    <a:pt x="135924" y="771982"/>
                  </a:cubicBezTo>
                  <a:cubicBezTo>
                    <a:pt x="136839" y="773506"/>
                    <a:pt x="137601" y="775183"/>
                    <a:pt x="138591" y="776783"/>
                  </a:cubicBezTo>
                  <a:cubicBezTo>
                    <a:pt x="142706" y="783031"/>
                    <a:pt x="148269" y="787451"/>
                    <a:pt x="154670" y="791108"/>
                  </a:cubicBezTo>
                  <a:cubicBezTo>
                    <a:pt x="155965" y="791870"/>
                    <a:pt x="156956" y="793090"/>
                    <a:pt x="158022" y="794156"/>
                  </a:cubicBezTo>
                  <a:cubicBezTo>
                    <a:pt x="159470" y="795604"/>
                    <a:pt x="160994" y="796976"/>
                    <a:pt x="162290" y="798576"/>
                  </a:cubicBezTo>
                  <a:cubicBezTo>
                    <a:pt x="166404" y="803834"/>
                    <a:pt x="173491" y="804139"/>
                    <a:pt x="178368" y="808177"/>
                  </a:cubicBezTo>
                  <a:cubicBezTo>
                    <a:pt x="182787" y="811835"/>
                    <a:pt x="188350" y="812749"/>
                    <a:pt x="193913" y="813664"/>
                  </a:cubicBezTo>
                  <a:cubicBezTo>
                    <a:pt x="196503" y="814045"/>
                    <a:pt x="199094" y="815188"/>
                    <a:pt x="201380" y="816407"/>
                  </a:cubicBezTo>
                  <a:cubicBezTo>
                    <a:pt x="204352" y="817931"/>
                    <a:pt x="207095" y="819988"/>
                    <a:pt x="210067" y="821588"/>
                  </a:cubicBezTo>
                  <a:cubicBezTo>
                    <a:pt x="211058" y="822122"/>
                    <a:pt x="212429" y="822122"/>
                    <a:pt x="213648" y="822122"/>
                  </a:cubicBezTo>
                  <a:cubicBezTo>
                    <a:pt x="217001" y="822122"/>
                    <a:pt x="219821" y="822960"/>
                    <a:pt x="222030" y="825627"/>
                  </a:cubicBezTo>
                  <a:cubicBezTo>
                    <a:pt x="222411" y="826084"/>
                    <a:pt x="223173" y="826389"/>
                    <a:pt x="223707" y="826389"/>
                  </a:cubicBezTo>
                  <a:cubicBezTo>
                    <a:pt x="230565" y="826008"/>
                    <a:pt x="236432" y="830123"/>
                    <a:pt x="243062" y="830732"/>
                  </a:cubicBezTo>
                  <a:cubicBezTo>
                    <a:pt x="246110" y="834390"/>
                    <a:pt x="250834" y="832561"/>
                    <a:pt x="254263" y="834161"/>
                  </a:cubicBezTo>
                  <a:cubicBezTo>
                    <a:pt x="257768" y="835838"/>
                    <a:pt x="261578" y="835762"/>
                    <a:pt x="264855" y="837362"/>
                  </a:cubicBezTo>
                  <a:cubicBezTo>
                    <a:pt x="267598" y="838657"/>
                    <a:pt x="270875" y="838352"/>
                    <a:pt x="273161" y="839572"/>
                  </a:cubicBezTo>
                  <a:cubicBezTo>
                    <a:pt x="279409" y="842924"/>
                    <a:pt x="287105" y="839495"/>
                    <a:pt x="292896" y="844372"/>
                  </a:cubicBezTo>
                  <a:cubicBezTo>
                    <a:pt x="293963" y="845287"/>
                    <a:pt x="296325" y="844677"/>
                    <a:pt x="298154" y="844677"/>
                  </a:cubicBezTo>
                  <a:cubicBezTo>
                    <a:pt x="300059" y="844677"/>
                    <a:pt x="302117" y="844220"/>
                    <a:pt x="303488" y="846353"/>
                  </a:cubicBezTo>
                  <a:cubicBezTo>
                    <a:pt x="303717" y="846658"/>
                    <a:pt x="305165" y="846658"/>
                    <a:pt x="305165" y="846582"/>
                  </a:cubicBezTo>
                  <a:cubicBezTo>
                    <a:pt x="306308" y="842848"/>
                    <a:pt x="309737" y="844448"/>
                    <a:pt x="311337" y="844906"/>
                  </a:cubicBezTo>
                  <a:cubicBezTo>
                    <a:pt x="317357" y="846582"/>
                    <a:pt x="323376" y="845515"/>
                    <a:pt x="329396" y="845744"/>
                  </a:cubicBezTo>
                  <a:cubicBezTo>
                    <a:pt x="333892" y="845896"/>
                    <a:pt x="338312" y="846582"/>
                    <a:pt x="342655" y="847725"/>
                  </a:cubicBezTo>
                  <a:cubicBezTo>
                    <a:pt x="343112" y="847877"/>
                    <a:pt x="344027" y="847877"/>
                    <a:pt x="344027" y="847725"/>
                  </a:cubicBezTo>
                  <a:cubicBezTo>
                    <a:pt x="344789" y="843839"/>
                    <a:pt x="348446" y="846582"/>
                    <a:pt x="350504" y="844982"/>
                  </a:cubicBezTo>
                  <a:cubicBezTo>
                    <a:pt x="352256" y="843610"/>
                    <a:pt x="355914" y="842924"/>
                    <a:pt x="357895" y="843839"/>
                  </a:cubicBezTo>
                  <a:cubicBezTo>
                    <a:pt x="362238" y="845820"/>
                    <a:pt x="365439" y="842848"/>
                    <a:pt x="369096" y="842391"/>
                  </a:cubicBezTo>
                  <a:cubicBezTo>
                    <a:pt x="372678" y="841934"/>
                    <a:pt x="376259" y="840562"/>
                    <a:pt x="379688" y="839267"/>
                  </a:cubicBezTo>
                  <a:cubicBezTo>
                    <a:pt x="382812" y="838124"/>
                    <a:pt x="385556" y="838048"/>
                    <a:pt x="388680" y="838048"/>
                  </a:cubicBezTo>
                  <a:cubicBezTo>
                    <a:pt x="390585" y="838048"/>
                    <a:pt x="392566" y="836447"/>
                    <a:pt x="394471" y="835457"/>
                  </a:cubicBezTo>
                  <a:cubicBezTo>
                    <a:pt x="397138" y="834009"/>
                    <a:pt x="399576" y="832028"/>
                    <a:pt x="402396" y="831037"/>
                  </a:cubicBezTo>
                  <a:cubicBezTo>
                    <a:pt x="403920" y="830504"/>
                    <a:pt x="405977" y="831342"/>
                    <a:pt x="407806" y="831647"/>
                  </a:cubicBezTo>
                  <a:cubicBezTo>
                    <a:pt x="409025" y="831875"/>
                    <a:pt x="411311" y="832485"/>
                    <a:pt x="411387" y="832485"/>
                  </a:cubicBezTo>
                  <a:cubicBezTo>
                    <a:pt x="412911" y="827456"/>
                    <a:pt x="418093" y="831113"/>
                    <a:pt x="420684" y="828599"/>
                  </a:cubicBezTo>
                  <a:cubicBezTo>
                    <a:pt x="421217" y="828065"/>
                    <a:pt x="422360" y="828142"/>
                    <a:pt x="422970" y="827608"/>
                  </a:cubicBezTo>
                  <a:cubicBezTo>
                    <a:pt x="425942" y="824636"/>
                    <a:pt x="429447" y="823874"/>
                    <a:pt x="433485" y="824179"/>
                  </a:cubicBezTo>
                  <a:cubicBezTo>
                    <a:pt x="434933" y="824332"/>
                    <a:pt x="436838" y="824865"/>
                    <a:pt x="436914" y="822350"/>
                  </a:cubicBezTo>
                  <a:cubicBezTo>
                    <a:pt x="440267" y="821665"/>
                    <a:pt x="442858" y="817931"/>
                    <a:pt x="446897" y="819912"/>
                  </a:cubicBezTo>
                  <a:cubicBezTo>
                    <a:pt x="451164" y="816559"/>
                    <a:pt x="457412" y="817321"/>
                    <a:pt x="461375" y="813130"/>
                  </a:cubicBezTo>
                  <a:cubicBezTo>
                    <a:pt x="461984" y="812521"/>
                    <a:pt x="462594" y="811759"/>
                    <a:pt x="463356" y="811378"/>
                  </a:cubicBezTo>
                  <a:cubicBezTo>
                    <a:pt x="467242" y="809549"/>
                    <a:pt x="471204" y="807796"/>
                    <a:pt x="475091" y="805967"/>
                  </a:cubicBezTo>
                  <a:cubicBezTo>
                    <a:pt x="476081" y="805510"/>
                    <a:pt x="476996" y="804748"/>
                    <a:pt x="477834" y="803986"/>
                  </a:cubicBezTo>
                  <a:cubicBezTo>
                    <a:pt x="479739" y="802310"/>
                    <a:pt x="481263" y="800100"/>
                    <a:pt x="483396" y="799033"/>
                  </a:cubicBezTo>
                  <a:cubicBezTo>
                    <a:pt x="486216" y="797662"/>
                    <a:pt x="488349" y="795833"/>
                    <a:pt x="490178" y="793318"/>
                  </a:cubicBezTo>
                  <a:cubicBezTo>
                    <a:pt x="491855" y="791108"/>
                    <a:pt x="494217" y="789356"/>
                    <a:pt x="496122" y="787222"/>
                  </a:cubicBezTo>
                  <a:cubicBezTo>
                    <a:pt x="499398" y="783717"/>
                    <a:pt x="502446" y="780059"/>
                    <a:pt x="505723" y="776707"/>
                  </a:cubicBezTo>
                  <a:cubicBezTo>
                    <a:pt x="507476" y="774878"/>
                    <a:pt x="509000" y="772820"/>
                    <a:pt x="512048" y="772287"/>
                  </a:cubicBezTo>
                  <a:cubicBezTo>
                    <a:pt x="513876" y="771982"/>
                    <a:pt x="515629" y="770153"/>
                    <a:pt x="516924" y="768629"/>
                  </a:cubicBezTo>
                  <a:cubicBezTo>
                    <a:pt x="521192" y="763753"/>
                    <a:pt x="526068" y="759333"/>
                    <a:pt x="528583" y="753008"/>
                  </a:cubicBezTo>
                  <a:cubicBezTo>
                    <a:pt x="530031" y="749275"/>
                    <a:pt x="532164" y="745617"/>
                    <a:pt x="535289" y="742874"/>
                  </a:cubicBezTo>
                  <a:cubicBezTo>
                    <a:pt x="536279" y="742036"/>
                    <a:pt x="536584" y="740512"/>
                    <a:pt x="537346" y="739445"/>
                  </a:cubicBezTo>
                  <a:cubicBezTo>
                    <a:pt x="538337" y="738149"/>
                    <a:pt x="538108" y="736321"/>
                    <a:pt x="540775" y="735787"/>
                  </a:cubicBezTo>
                  <a:cubicBezTo>
                    <a:pt x="542451" y="735406"/>
                    <a:pt x="543518" y="731901"/>
                    <a:pt x="544890" y="729844"/>
                  </a:cubicBezTo>
                  <a:cubicBezTo>
                    <a:pt x="545271" y="729310"/>
                    <a:pt x="546109" y="728624"/>
                    <a:pt x="546566" y="728701"/>
                  </a:cubicBezTo>
                  <a:cubicBezTo>
                    <a:pt x="548090" y="729082"/>
                    <a:pt x="548090" y="729158"/>
                    <a:pt x="548090" y="728015"/>
                  </a:cubicBezTo>
                  <a:cubicBezTo>
                    <a:pt x="548319" y="724281"/>
                    <a:pt x="550376" y="721309"/>
                    <a:pt x="552434" y="718490"/>
                  </a:cubicBezTo>
                  <a:cubicBezTo>
                    <a:pt x="554491" y="715594"/>
                    <a:pt x="555177" y="711708"/>
                    <a:pt x="557463" y="709346"/>
                  </a:cubicBezTo>
                  <a:cubicBezTo>
                    <a:pt x="560282" y="706526"/>
                    <a:pt x="560282" y="703326"/>
                    <a:pt x="561197" y="700126"/>
                  </a:cubicBezTo>
                  <a:cubicBezTo>
                    <a:pt x="562035" y="697154"/>
                    <a:pt x="563635" y="694258"/>
                    <a:pt x="565464" y="691744"/>
                  </a:cubicBezTo>
                  <a:cubicBezTo>
                    <a:pt x="567750" y="688543"/>
                    <a:pt x="567826" y="684581"/>
                    <a:pt x="570569" y="681304"/>
                  </a:cubicBezTo>
                  <a:cubicBezTo>
                    <a:pt x="572855" y="678637"/>
                    <a:pt x="573008" y="674141"/>
                    <a:pt x="574074" y="670484"/>
                  </a:cubicBezTo>
                  <a:cubicBezTo>
                    <a:pt x="574227" y="670027"/>
                    <a:pt x="573846" y="669188"/>
                    <a:pt x="574074" y="668884"/>
                  </a:cubicBezTo>
                  <a:cubicBezTo>
                    <a:pt x="578494" y="664769"/>
                    <a:pt x="576589" y="659282"/>
                    <a:pt x="577351" y="654406"/>
                  </a:cubicBezTo>
                  <a:cubicBezTo>
                    <a:pt x="577503" y="653263"/>
                    <a:pt x="576056" y="651281"/>
                    <a:pt x="578570" y="651053"/>
                  </a:cubicBezTo>
                  <a:cubicBezTo>
                    <a:pt x="580628" y="650900"/>
                    <a:pt x="582761" y="650977"/>
                    <a:pt x="583752" y="653263"/>
                  </a:cubicBezTo>
                  <a:cubicBezTo>
                    <a:pt x="584285" y="654634"/>
                    <a:pt x="585123" y="656311"/>
                    <a:pt x="584742" y="657606"/>
                  </a:cubicBezTo>
                  <a:cubicBezTo>
                    <a:pt x="583676" y="661949"/>
                    <a:pt x="583371" y="666521"/>
                    <a:pt x="581009" y="670560"/>
                  </a:cubicBezTo>
                  <a:cubicBezTo>
                    <a:pt x="579637" y="672922"/>
                    <a:pt x="579180" y="675894"/>
                    <a:pt x="578342" y="678637"/>
                  </a:cubicBezTo>
                  <a:cubicBezTo>
                    <a:pt x="578113" y="679475"/>
                    <a:pt x="578342" y="680542"/>
                    <a:pt x="577808" y="681076"/>
                  </a:cubicBezTo>
                  <a:cubicBezTo>
                    <a:pt x="575751" y="683362"/>
                    <a:pt x="576970" y="684809"/>
                    <a:pt x="578723" y="686410"/>
                  </a:cubicBezTo>
                  <a:cubicBezTo>
                    <a:pt x="579942" y="687553"/>
                    <a:pt x="580323" y="687857"/>
                    <a:pt x="580856" y="685876"/>
                  </a:cubicBezTo>
                  <a:cubicBezTo>
                    <a:pt x="581009" y="685267"/>
                    <a:pt x="583752" y="685800"/>
                    <a:pt x="584590" y="684962"/>
                  </a:cubicBezTo>
                  <a:cubicBezTo>
                    <a:pt x="588095" y="681685"/>
                    <a:pt x="593582" y="681304"/>
                    <a:pt x="596325" y="676885"/>
                  </a:cubicBezTo>
                  <a:cubicBezTo>
                    <a:pt x="596934" y="675818"/>
                    <a:pt x="598458" y="675132"/>
                    <a:pt x="599678" y="674751"/>
                  </a:cubicBezTo>
                  <a:cubicBezTo>
                    <a:pt x="603488" y="673379"/>
                    <a:pt x="606688" y="671170"/>
                    <a:pt x="609279" y="668198"/>
                  </a:cubicBezTo>
                  <a:cubicBezTo>
                    <a:pt x="611489" y="665759"/>
                    <a:pt x="613698" y="663321"/>
                    <a:pt x="615680" y="660730"/>
                  </a:cubicBezTo>
                  <a:cubicBezTo>
                    <a:pt x="617280" y="658749"/>
                    <a:pt x="618651" y="656615"/>
                    <a:pt x="619871" y="654406"/>
                  </a:cubicBezTo>
                  <a:cubicBezTo>
                    <a:pt x="622081" y="650519"/>
                    <a:pt x="623223" y="646024"/>
                    <a:pt x="626424" y="642595"/>
                  </a:cubicBezTo>
                  <a:cubicBezTo>
                    <a:pt x="625509" y="638785"/>
                    <a:pt x="629777" y="637870"/>
                    <a:pt x="630691" y="635127"/>
                  </a:cubicBezTo>
                  <a:cubicBezTo>
                    <a:pt x="630843" y="634670"/>
                    <a:pt x="631301" y="634213"/>
                    <a:pt x="631301" y="633755"/>
                  </a:cubicBezTo>
                  <a:cubicBezTo>
                    <a:pt x="631224" y="627202"/>
                    <a:pt x="635339" y="622173"/>
                    <a:pt x="637473" y="616382"/>
                  </a:cubicBezTo>
                  <a:cubicBezTo>
                    <a:pt x="638159" y="614477"/>
                    <a:pt x="638463" y="612496"/>
                    <a:pt x="638844" y="610514"/>
                  </a:cubicBezTo>
                  <a:cubicBezTo>
                    <a:pt x="639226" y="608686"/>
                    <a:pt x="637778" y="606247"/>
                    <a:pt x="640902" y="605485"/>
                  </a:cubicBezTo>
                  <a:cubicBezTo>
                    <a:pt x="640902" y="602513"/>
                    <a:pt x="642045" y="598703"/>
                    <a:pt x="640597" y="596722"/>
                  </a:cubicBezTo>
                  <a:cubicBezTo>
                    <a:pt x="638159" y="593369"/>
                    <a:pt x="638311" y="589712"/>
                    <a:pt x="638082" y="586511"/>
                  </a:cubicBezTo>
                  <a:cubicBezTo>
                    <a:pt x="637625" y="579349"/>
                    <a:pt x="634730" y="573481"/>
                    <a:pt x="631148" y="567766"/>
                  </a:cubicBezTo>
                  <a:cubicBezTo>
                    <a:pt x="630310" y="566471"/>
                    <a:pt x="629015" y="565404"/>
                    <a:pt x="626957" y="564871"/>
                  </a:cubicBezTo>
                  <a:cubicBezTo>
                    <a:pt x="623604" y="564032"/>
                    <a:pt x="620709" y="561518"/>
                    <a:pt x="617432" y="560603"/>
                  </a:cubicBezTo>
                  <a:cubicBezTo>
                    <a:pt x="609660" y="558317"/>
                    <a:pt x="602802" y="559613"/>
                    <a:pt x="598763" y="565709"/>
                  </a:cubicBezTo>
                  <a:cubicBezTo>
                    <a:pt x="598154" y="566623"/>
                    <a:pt x="597849" y="567919"/>
                    <a:pt x="597925" y="568985"/>
                  </a:cubicBezTo>
                  <a:cubicBezTo>
                    <a:pt x="598001" y="571043"/>
                    <a:pt x="598687" y="573024"/>
                    <a:pt x="598763" y="575081"/>
                  </a:cubicBezTo>
                  <a:cubicBezTo>
                    <a:pt x="598839" y="581025"/>
                    <a:pt x="595715" y="584225"/>
                    <a:pt x="589696" y="584454"/>
                  </a:cubicBezTo>
                  <a:cubicBezTo>
                    <a:pt x="587257" y="584530"/>
                    <a:pt x="584895" y="584225"/>
                    <a:pt x="582837" y="586435"/>
                  </a:cubicBezTo>
                  <a:cubicBezTo>
                    <a:pt x="582228" y="587121"/>
                    <a:pt x="581694" y="587578"/>
                    <a:pt x="581390" y="588569"/>
                  </a:cubicBezTo>
                  <a:cubicBezTo>
                    <a:pt x="581161" y="589407"/>
                    <a:pt x="580247" y="590017"/>
                    <a:pt x="579637" y="590702"/>
                  </a:cubicBezTo>
                  <a:cubicBezTo>
                    <a:pt x="579637" y="589712"/>
                    <a:pt x="579637" y="588721"/>
                    <a:pt x="579637" y="587807"/>
                  </a:cubicBezTo>
                  <a:cubicBezTo>
                    <a:pt x="579713" y="586969"/>
                    <a:pt x="580551" y="585826"/>
                    <a:pt x="580171" y="585445"/>
                  </a:cubicBezTo>
                  <a:cubicBezTo>
                    <a:pt x="577961" y="582701"/>
                    <a:pt x="580171" y="580873"/>
                    <a:pt x="581161" y="578587"/>
                  </a:cubicBezTo>
                  <a:cubicBezTo>
                    <a:pt x="583447" y="572795"/>
                    <a:pt x="583523" y="567233"/>
                    <a:pt x="577046" y="562737"/>
                  </a:cubicBezTo>
                  <a:cubicBezTo>
                    <a:pt x="567216" y="555955"/>
                    <a:pt x="556625" y="550088"/>
                    <a:pt x="548624" y="540868"/>
                  </a:cubicBezTo>
                  <a:cubicBezTo>
                    <a:pt x="544890" y="536600"/>
                    <a:pt x="539708" y="533552"/>
                    <a:pt x="535517" y="529666"/>
                  </a:cubicBezTo>
                  <a:cubicBezTo>
                    <a:pt x="532469" y="526847"/>
                    <a:pt x="529955" y="523418"/>
                    <a:pt x="527135" y="520217"/>
                  </a:cubicBezTo>
                  <a:cubicBezTo>
                    <a:pt x="526068" y="519074"/>
                    <a:pt x="524544" y="518084"/>
                    <a:pt x="524011" y="516788"/>
                  </a:cubicBezTo>
                  <a:cubicBezTo>
                    <a:pt x="523249" y="514960"/>
                    <a:pt x="522258" y="514426"/>
                    <a:pt x="520430" y="514426"/>
                  </a:cubicBezTo>
                  <a:cubicBezTo>
                    <a:pt x="520125" y="514426"/>
                    <a:pt x="519820" y="513817"/>
                    <a:pt x="519591" y="513359"/>
                  </a:cubicBezTo>
                  <a:cubicBezTo>
                    <a:pt x="517305" y="510235"/>
                    <a:pt x="514867" y="507797"/>
                    <a:pt x="510752" y="506730"/>
                  </a:cubicBezTo>
                  <a:cubicBezTo>
                    <a:pt x="508314" y="506120"/>
                    <a:pt x="506333" y="503530"/>
                    <a:pt x="504199" y="501777"/>
                  </a:cubicBezTo>
                  <a:cubicBezTo>
                    <a:pt x="499703" y="498196"/>
                    <a:pt x="496198" y="493624"/>
                    <a:pt x="491093" y="490423"/>
                  </a:cubicBezTo>
                  <a:cubicBezTo>
                    <a:pt x="485987" y="487223"/>
                    <a:pt x="481644" y="482117"/>
                    <a:pt x="478443" y="477012"/>
                  </a:cubicBezTo>
                  <a:cubicBezTo>
                    <a:pt x="472957" y="468249"/>
                    <a:pt x="466175" y="460248"/>
                    <a:pt x="462746" y="450113"/>
                  </a:cubicBezTo>
                  <a:cubicBezTo>
                    <a:pt x="460917" y="444703"/>
                    <a:pt x="457184" y="439826"/>
                    <a:pt x="454059" y="434873"/>
                  </a:cubicBezTo>
                  <a:cubicBezTo>
                    <a:pt x="453145" y="433502"/>
                    <a:pt x="452459" y="432359"/>
                    <a:pt x="452383" y="430682"/>
                  </a:cubicBezTo>
                  <a:cubicBezTo>
                    <a:pt x="452383" y="429616"/>
                    <a:pt x="451621" y="428549"/>
                    <a:pt x="451088" y="427482"/>
                  </a:cubicBezTo>
                  <a:cubicBezTo>
                    <a:pt x="449792" y="424967"/>
                    <a:pt x="448192" y="422529"/>
                    <a:pt x="447125" y="419938"/>
                  </a:cubicBezTo>
                  <a:cubicBezTo>
                    <a:pt x="445449" y="416128"/>
                    <a:pt x="444230" y="412166"/>
                    <a:pt x="442629" y="408356"/>
                  </a:cubicBezTo>
                  <a:cubicBezTo>
                    <a:pt x="442248" y="407441"/>
                    <a:pt x="441182" y="406832"/>
                    <a:pt x="440420" y="406070"/>
                  </a:cubicBezTo>
                  <a:cubicBezTo>
                    <a:pt x="437448" y="403174"/>
                    <a:pt x="434400" y="400355"/>
                    <a:pt x="431657" y="397307"/>
                  </a:cubicBezTo>
                  <a:cubicBezTo>
                    <a:pt x="428761" y="394106"/>
                    <a:pt x="425027" y="390906"/>
                    <a:pt x="423884" y="387096"/>
                  </a:cubicBezTo>
                  <a:cubicBezTo>
                    <a:pt x="422741" y="383134"/>
                    <a:pt x="420303" y="380771"/>
                    <a:pt x="417788" y="378333"/>
                  </a:cubicBezTo>
                  <a:cubicBezTo>
                    <a:pt x="415274" y="375895"/>
                    <a:pt x="414131" y="372466"/>
                    <a:pt x="411159" y="370256"/>
                  </a:cubicBezTo>
                  <a:cubicBezTo>
                    <a:pt x="408797" y="368579"/>
                    <a:pt x="407882" y="364922"/>
                    <a:pt x="405596" y="363017"/>
                  </a:cubicBezTo>
                  <a:cubicBezTo>
                    <a:pt x="397443" y="356159"/>
                    <a:pt x="392033" y="347091"/>
                    <a:pt x="385251" y="339166"/>
                  </a:cubicBezTo>
                  <a:cubicBezTo>
                    <a:pt x="381288" y="334518"/>
                    <a:pt x="378698" y="328651"/>
                    <a:pt x="375726" y="323240"/>
                  </a:cubicBezTo>
                  <a:cubicBezTo>
                    <a:pt x="375497" y="322859"/>
                    <a:pt x="375345" y="322326"/>
                    <a:pt x="375573" y="321793"/>
                  </a:cubicBezTo>
                  <a:cubicBezTo>
                    <a:pt x="375726" y="321335"/>
                    <a:pt x="376183" y="320878"/>
                    <a:pt x="377174" y="320573"/>
                  </a:cubicBezTo>
                  <a:cubicBezTo>
                    <a:pt x="381593" y="319126"/>
                    <a:pt x="382965" y="311963"/>
                    <a:pt x="379155" y="309067"/>
                  </a:cubicBezTo>
                  <a:cubicBezTo>
                    <a:pt x="377021" y="307467"/>
                    <a:pt x="377707" y="306553"/>
                    <a:pt x="378698" y="305486"/>
                  </a:cubicBezTo>
                  <a:cubicBezTo>
                    <a:pt x="379536" y="304571"/>
                    <a:pt x="379993" y="302590"/>
                    <a:pt x="382431" y="304038"/>
                  </a:cubicBezTo>
                  <a:cubicBezTo>
                    <a:pt x="386318" y="306324"/>
                    <a:pt x="387765" y="308000"/>
                    <a:pt x="386318" y="313106"/>
                  </a:cubicBezTo>
                  <a:cubicBezTo>
                    <a:pt x="385556" y="315849"/>
                    <a:pt x="386318" y="317830"/>
                    <a:pt x="387384" y="319964"/>
                  </a:cubicBezTo>
                  <a:cubicBezTo>
                    <a:pt x="389213" y="323469"/>
                    <a:pt x="391271" y="327127"/>
                    <a:pt x="392490" y="330784"/>
                  </a:cubicBezTo>
                  <a:cubicBezTo>
                    <a:pt x="394852" y="338099"/>
                    <a:pt x="399957" y="343510"/>
                    <a:pt x="403539" y="349910"/>
                  </a:cubicBezTo>
                  <a:cubicBezTo>
                    <a:pt x="404606" y="351739"/>
                    <a:pt x="405672" y="354254"/>
                    <a:pt x="408644" y="354101"/>
                  </a:cubicBezTo>
                  <a:cubicBezTo>
                    <a:pt x="412911" y="358750"/>
                    <a:pt x="418245" y="362483"/>
                    <a:pt x="421065" y="368351"/>
                  </a:cubicBezTo>
                  <a:cubicBezTo>
                    <a:pt x="421903" y="370027"/>
                    <a:pt x="423427" y="370942"/>
                    <a:pt x="424570" y="372237"/>
                  </a:cubicBezTo>
                  <a:cubicBezTo>
                    <a:pt x="426856" y="374752"/>
                    <a:pt x="429371" y="377419"/>
                    <a:pt x="430590" y="380467"/>
                  </a:cubicBezTo>
                  <a:cubicBezTo>
                    <a:pt x="432114" y="384277"/>
                    <a:pt x="435086" y="386563"/>
                    <a:pt x="437676" y="389382"/>
                  </a:cubicBezTo>
                  <a:cubicBezTo>
                    <a:pt x="438286" y="390068"/>
                    <a:pt x="438896" y="390754"/>
                    <a:pt x="439581" y="391287"/>
                  </a:cubicBezTo>
                  <a:cubicBezTo>
                    <a:pt x="447278" y="397231"/>
                    <a:pt x="450707" y="405765"/>
                    <a:pt x="454212" y="414376"/>
                  </a:cubicBezTo>
                  <a:cubicBezTo>
                    <a:pt x="455431" y="417424"/>
                    <a:pt x="457336" y="420243"/>
                    <a:pt x="458708" y="423291"/>
                  </a:cubicBezTo>
                  <a:cubicBezTo>
                    <a:pt x="459774" y="425577"/>
                    <a:pt x="460308" y="428015"/>
                    <a:pt x="461451" y="430225"/>
                  </a:cubicBezTo>
                  <a:cubicBezTo>
                    <a:pt x="465947" y="439141"/>
                    <a:pt x="470214" y="448208"/>
                    <a:pt x="475395" y="456743"/>
                  </a:cubicBezTo>
                  <a:cubicBezTo>
                    <a:pt x="479739" y="463829"/>
                    <a:pt x="484158" y="471068"/>
                    <a:pt x="490178" y="477012"/>
                  </a:cubicBezTo>
                  <a:cubicBezTo>
                    <a:pt x="492921" y="479679"/>
                    <a:pt x="495969" y="482117"/>
                    <a:pt x="498865" y="484632"/>
                  </a:cubicBezTo>
                  <a:cubicBezTo>
                    <a:pt x="502142" y="487528"/>
                    <a:pt x="505418" y="490499"/>
                    <a:pt x="508771" y="493319"/>
                  </a:cubicBezTo>
                  <a:cubicBezTo>
                    <a:pt x="510905" y="495071"/>
                    <a:pt x="513191" y="496595"/>
                    <a:pt x="515400" y="498272"/>
                  </a:cubicBezTo>
                  <a:cubicBezTo>
                    <a:pt x="518753" y="500710"/>
                    <a:pt x="522106" y="502996"/>
                    <a:pt x="525383" y="505587"/>
                  </a:cubicBezTo>
                  <a:cubicBezTo>
                    <a:pt x="528431" y="507949"/>
                    <a:pt x="531250" y="510616"/>
                    <a:pt x="534146" y="513207"/>
                  </a:cubicBezTo>
                  <a:cubicBezTo>
                    <a:pt x="534527" y="513588"/>
                    <a:pt x="535060" y="513893"/>
                    <a:pt x="535289" y="514350"/>
                  </a:cubicBezTo>
                  <a:cubicBezTo>
                    <a:pt x="537422" y="519074"/>
                    <a:pt x="542528" y="521360"/>
                    <a:pt x="544890" y="525932"/>
                  </a:cubicBezTo>
                  <a:cubicBezTo>
                    <a:pt x="545423" y="527075"/>
                    <a:pt x="547023" y="527609"/>
                    <a:pt x="548090" y="528447"/>
                  </a:cubicBezTo>
                  <a:cubicBezTo>
                    <a:pt x="552510" y="532028"/>
                    <a:pt x="557006" y="535534"/>
                    <a:pt x="561349" y="539191"/>
                  </a:cubicBezTo>
                  <a:cubicBezTo>
                    <a:pt x="563406" y="540944"/>
                    <a:pt x="564931" y="543230"/>
                    <a:pt x="567140" y="544754"/>
                  </a:cubicBezTo>
                  <a:cubicBezTo>
                    <a:pt x="571407" y="547802"/>
                    <a:pt x="575979" y="550393"/>
                    <a:pt x="580399" y="553136"/>
                  </a:cubicBezTo>
                  <a:cubicBezTo>
                    <a:pt x="582685" y="554584"/>
                    <a:pt x="585047" y="555879"/>
                    <a:pt x="587333" y="557403"/>
                  </a:cubicBezTo>
                  <a:cubicBezTo>
                    <a:pt x="588629" y="558241"/>
                    <a:pt x="589238" y="559994"/>
                    <a:pt x="591448" y="558698"/>
                  </a:cubicBezTo>
                  <a:cubicBezTo>
                    <a:pt x="592515" y="558013"/>
                    <a:pt x="594572" y="559156"/>
                    <a:pt x="594953" y="556717"/>
                  </a:cubicBezTo>
                  <a:cubicBezTo>
                    <a:pt x="594953" y="556184"/>
                    <a:pt x="596630" y="555727"/>
                    <a:pt x="597544" y="555422"/>
                  </a:cubicBezTo>
                  <a:cubicBezTo>
                    <a:pt x="598687" y="555117"/>
                    <a:pt x="600287" y="555422"/>
                    <a:pt x="600973" y="554736"/>
                  </a:cubicBezTo>
                  <a:cubicBezTo>
                    <a:pt x="604783" y="551231"/>
                    <a:pt x="609736" y="551002"/>
                    <a:pt x="614308" y="550393"/>
                  </a:cubicBezTo>
                  <a:cubicBezTo>
                    <a:pt x="616366" y="550088"/>
                    <a:pt x="618728" y="551459"/>
                    <a:pt x="620937" y="552069"/>
                  </a:cubicBezTo>
                  <a:cubicBezTo>
                    <a:pt x="626576" y="553669"/>
                    <a:pt x="631224" y="557098"/>
                    <a:pt x="635873" y="560451"/>
                  </a:cubicBezTo>
                  <a:cubicBezTo>
                    <a:pt x="636711" y="561061"/>
                    <a:pt x="637625" y="561442"/>
                    <a:pt x="638463" y="561975"/>
                  </a:cubicBezTo>
                  <a:cubicBezTo>
                    <a:pt x="642045" y="564261"/>
                    <a:pt x="642121" y="564261"/>
                    <a:pt x="644331" y="560451"/>
                  </a:cubicBezTo>
                  <a:cubicBezTo>
                    <a:pt x="645702" y="558089"/>
                    <a:pt x="647455" y="556031"/>
                    <a:pt x="648522" y="553517"/>
                  </a:cubicBezTo>
                  <a:cubicBezTo>
                    <a:pt x="648979" y="552450"/>
                    <a:pt x="651113" y="551002"/>
                    <a:pt x="648827" y="549554"/>
                  </a:cubicBezTo>
                  <a:cubicBezTo>
                    <a:pt x="650503" y="546202"/>
                    <a:pt x="648217" y="542773"/>
                    <a:pt x="649512" y="539039"/>
                  </a:cubicBezTo>
                  <a:cubicBezTo>
                    <a:pt x="651494" y="533400"/>
                    <a:pt x="653399" y="527685"/>
                    <a:pt x="654999" y="521894"/>
                  </a:cubicBezTo>
                  <a:cubicBezTo>
                    <a:pt x="655837" y="518998"/>
                    <a:pt x="657285" y="515645"/>
                    <a:pt x="655151" y="512445"/>
                  </a:cubicBezTo>
                  <a:cubicBezTo>
                    <a:pt x="654084" y="510845"/>
                    <a:pt x="656980" y="509092"/>
                    <a:pt x="655151" y="507416"/>
                  </a:cubicBezTo>
                  <a:cubicBezTo>
                    <a:pt x="656294" y="499948"/>
                    <a:pt x="653856" y="496443"/>
                    <a:pt x="646693" y="494995"/>
                  </a:cubicBezTo>
                  <a:cubicBezTo>
                    <a:pt x="644712" y="494614"/>
                    <a:pt x="642807" y="493928"/>
                    <a:pt x="640902" y="493243"/>
                  </a:cubicBezTo>
                  <a:cubicBezTo>
                    <a:pt x="636482" y="491642"/>
                    <a:pt x="633815" y="487832"/>
                    <a:pt x="631529" y="484327"/>
                  </a:cubicBezTo>
                  <a:cubicBezTo>
                    <a:pt x="630310" y="482422"/>
                    <a:pt x="626119" y="481813"/>
                    <a:pt x="627872" y="478155"/>
                  </a:cubicBezTo>
                  <a:cubicBezTo>
                    <a:pt x="626500" y="477545"/>
                    <a:pt x="624900" y="477164"/>
                    <a:pt x="623833" y="476174"/>
                  </a:cubicBezTo>
                  <a:cubicBezTo>
                    <a:pt x="616137" y="469163"/>
                    <a:pt x="610193" y="460781"/>
                    <a:pt x="605316" y="451637"/>
                  </a:cubicBezTo>
                  <a:cubicBezTo>
                    <a:pt x="604173" y="449428"/>
                    <a:pt x="602802" y="447218"/>
                    <a:pt x="602116" y="444932"/>
                  </a:cubicBezTo>
                  <a:lnTo>
                    <a:pt x="605393" y="443713"/>
                  </a:lnTo>
                  <a:cubicBezTo>
                    <a:pt x="605393" y="443713"/>
                    <a:pt x="605393" y="443941"/>
                    <a:pt x="605545" y="444017"/>
                  </a:cubicBezTo>
                  <a:cubicBezTo>
                    <a:pt x="610879" y="451866"/>
                    <a:pt x="614156" y="461086"/>
                    <a:pt x="621547" y="467563"/>
                  </a:cubicBezTo>
                  <a:cubicBezTo>
                    <a:pt x="622842" y="468706"/>
                    <a:pt x="623528" y="470306"/>
                    <a:pt x="624671" y="471602"/>
                  </a:cubicBezTo>
                  <a:cubicBezTo>
                    <a:pt x="626348" y="473507"/>
                    <a:pt x="628100" y="475412"/>
                    <a:pt x="630996" y="474497"/>
                  </a:cubicBezTo>
                  <a:cubicBezTo>
                    <a:pt x="633206" y="473812"/>
                    <a:pt x="633282" y="476555"/>
                    <a:pt x="634349" y="476555"/>
                  </a:cubicBezTo>
                  <a:cubicBezTo>
                    <a:pt x="641435" y="476555"/>
                    <a:pt x="645245" y="482117"/>
                    <a:pt x="650351" y="485394"/>
                  </a:cubicBezTo>
                  <a:cubicBezTo>
                    <a:pt x="651722" y="486308"/>
                    <a:pt x="651722" y="486232"/>
                    <a:pt x="653170" y="484937"/>
                  </a:cubicBezTo>
                  <a:cubicBezTo>
                    <a:pt x="656904" y="481584"/>
                    <a:pt x="656980" y="477393"/>
                    <a:pt x="657894" y="473278"/>
                  </a:cubicBezTo>
                  <a:cubicBezTo>
                    <a:pt x="657971" y="472821"/>
                    <a:pt x="657513" y="472288"/>
                    <a:pt x="657285" y="471754"/>
                  </a:cubicBezTo>
                  <a:cubicBezTo>
                    <a:pt x="656523" y="469697"/>
                    <a:pt x="655227" y="467639"/>
                    <a:pt x="655227" y="465658"/>
                  </a:cubicBezTo>
                  <a:cubicBezTo>
                    <a:pt x="655227" y="462610"/>
                    <a:pt x="653703" y="460324"/>
                    <a:pt x="652865" y="457810"/>
                  </a:cubicBezTo>
                  <a:cubicBezTo>
                    <a:pt x="652027" y="455295"/>
                    <a:pt x="649893" y="453085"/>
                    <a:pt x="650732" y="450037"/>
                  </a:cubicBezTo>
                  <a:cubicBezTo>
                    <a:pt x="650808" y="449656"/>
                    <a:pt x="650579" y="448894"/>
                    <a:pt x="650198" y="448666"/>
                  </a:cubicBezTo>
                  <a:cubicBezTo>
                    <a:pt x="647226" y="447065"/>
                    <a:pt x="645702" y="445008"/>
                    <a:pt x="647455" y="441579"/>
                  </a:cubicBezTo>
                  <a:cubicBezTo>
                    <a:pt x="647607" y="441198"/>
                    <a:pt x="647150" y="440207"/>
                    <a:pt x="646693" y="439826"/>
                  </a:cubicBezTo>
                  <a:cubicBezTo>
                    <a:pt x="643950" y="437312"/>
                    <a:pt x="642578" y="434035"/>
                    <a:pt x="641740" y="430530"/>
                  </a:cubicBezTo>
                  <a:cubicBezTo>
                    <a:pt x="640749" y="426644"/>
                    <a:pt x="637549" y="423520"/>
                    <a:pt x="636939" y="419710"/>
                  </a:cubicBezTo>
                  <a:cubicBezTo>
                    <a:pt x="636406" y="416357"/>
                    <a:pt x="635339" y="413614"/>
                    <a:pt x="633815" y="410718"/>
                  </a:cubicBezTo>
                  <a:cubicBezTo>
                    <a:pt x="632672" y="408584"/>
                    <a:pt x="631986" y="406375"/>
                    <a:pt x="629396" y="404927"/>
                  </a:cubicBezTo>
                  <a:cubicBezTo>
                    <a:pt x="627719" y="404012"/>
                    <a:pt x="627491" y="400812"/>
                    <a:pt x="626195" y="398907"/>
                  </a:cubicBezTo>
                  <a:cubicBezTo>
                    <a:pt x="623528" y="395021"/>
                    <a:pt x="620404" y="391516"/>
                    <a:pt x="619185" y="386715"/>
                  </a:cubicBezTo>
                  <a:cubicBezTo>
                    <a:pt x="618651" y="384581"/>
                    <a:pt x="616899" y="382600"/>
                    <a:pt x="615451" y="380771"/>
                  </a:cubicBezTo>
                  <a:cubicBezTo>
                    <a:pt x="611565" y="376047"/>
                    <a:pt x="607069" y="371780"/>
                    <a:pt x="603716" y="366751"/>
                  </a:cubicBezTo>
                  <a:cubicBezTo>
                    <a:pt x="598382" y="358597"/>
                    <a:pt x="591143" y="352501"/>
                    <a:pt x="583447" y="346786"/>
                  </a:cubicBezTo>
                  <a:cubicBezTo>
                    <a:pt x="582609" y="346177"/>
                    <a:pt x="581847" y="345415"/>
                    <a:pt x="581237" y="344576"/>
                  </a:cubicBezTo>
                  <a:cubicBezTo>
                    <a:pt x="577656" y="339547"/>
                    <a:pt x="573693" y="334899"/>
                    <a:pt x="568512" y="331394"/>
                  </a:cubicBezTo>
                  <a:cubicBezTo>
                    <a:pt x="566531" y="330022"/>
                    <a:pt x="564321" y="328422"/>
                    <a:pt x="563178" y="326365"/>
                  </a:cubicBezTo>
                  <a:cubicBezTo>
                    <a:pt x="561273" y="322707"/>
                    <a:pt x="558530" y="319888"/>
                    <a:pt x="555634" y="317068"/>
                  </a:cubicBezTo>
                  <a:cubicBezTo>
                    <a:pt x="550986" y="312496"/>
                    <a:pt x="547404" y="306857"/>
                    <a:pt x="541232" y="303886"/>
                  </a:cubicBezTo>
                  <a:cubicBezTo>
                    <a:pt x="540089" y="299771"/>
                    <a:pt x="536813" y="297256"/>
                    <a:pt x="533917" y="294513"/>
                  </a:cubicBezTo>
                  <a:cubicBezTo>
                    <a:pt x="530488" y="291236"/>
                    <a:pt x="526602" y="288417"/>
                    <a:pt x="523325" y="285064"/>
                  </a:cubicBezTo>
                  <a:cubicBezTo>
                    <a:pt x="521420" y="283159"/>
                    <a:pt x="519134" y="282245"/>
                    <a:pt x="517077" y="280797"/>
                  </a:cubicBezTo>
                  <a:cubicBezTo>
                    <a:pt x="514867" y="279273"/>
                    <a:pt x="513343" y="276835"/>
                    <a:pt x="511209" y="275234"/>
                  </a:cubicBezTo>
                  <a:cubicBezTo>
                    <a:pt x="508542" y="273253"/>
                    <a:pt x="505571" y="271577"/>
                    <a:pt x="502523" y="270129"/>
                  </a:cubicBezTo>
                  <a:cubicBezTo>
                    <a:pt x="500770" y="269291"/>
                    <a:pt x="499475" y="267691"/>
                    <a:pt x="496960" y="267614"/>
                  </a:cubicBezTo>
                  <a:cubicBezTo>
                    <a:pt x="495207" y="267614"/>
                    <a:pt x="493531" y="264871"/>
                    <a:pt x="491702" y="263576"/>
                  </a:cubicBezTo>
                  <a:cubicBezTo>
                    <a:pt x="486063" y="259613"/>
                    <a:pt x="480044" y="256108"/>
                    <a:pt x="475243" y="251155"/>
                  </a:cubicBezTo>
                  <a:cubicBezTo>
                    <a:pt x="473948" y="249784"/>
                    <a:pt x="473109" y="247955"/>
                    <a:pt x="471738" y="246736"/>
                  </a:cubicBezTo>
                  <a:cubicBezTo>
                    <a:pt x="469528" y="244678"/>
                    <a:pt x="468461" y="241173"/>
                    <a:pt x="464042" y="241859"/>
                  </a:cubicBezTo>
                  <a:cubicBezTo>
                    <a:pt x="462213" y="242087"/>
                    <a:pt x="460079" y="239649"/>
                    <a:pt x="458022" y="238430"/>
                  </a:cubicBezTo>
                  <a:cubicBezTo>
                    <a:pt x="458327" y="238049"/>
                    <a:pt x="458936" y="237668"/>
                    <a:pt x="458936" y="237287"/>
                  </a:cubicBezTo>
                  <a:cubicBezTo>
                    <a:pt x="458936" y="236830"/>
                    <a:pt x="458403" y="235915"/>
                    <a:pt x="458250" y="235915"/>
                  </a:cubicBezTo>
                  <a:cubicBezTo>
                    <a:pt x="454212" y="237134"/>
                    <a:pt x="449945" y="234315"/>
                    <a:pt x="445906" y="236601"/>
                  </a:cubicBezTo>
                  <a:cubicBezTo>
                    <a:pt x="444382" y="237439"/>
                    <a:pt x="442858" y="238811"/>
                    <a:pt x="443925" y="240259"/>
                  </a:cubicBezTo>
                  <a:cubicBezTo>
                    <a:pt x="448268" y="246278"/>
                    <a:pt x="450249" y="253975"/>
                    <a:pt x="456041" y="258928"/>
                  </a:cubicBezTo>
                  <a:cubicBezTo>
                    <a:pt x="466480" y="267843"/>
                    <a:pt x="473795" y="279349"/>
                    <a:pt x="483092" y="289179"/>
                  </a:cubicBezTo>
                  <a:cubicBezTo>
                    <a:pt x="484920" y="291084"/>
                    <a:pt x="485759" y="293827"/>
                    <a:pt x="487283" y="296037"/>
                  </a:cubicBezTo>
                  <a:cubicBezTo>
                    <a:pt x="489416" y="299085"/>
                    <a:pt x="490407" y="302590"/>
                    <a:pt x="493531" y="305410"/>
                  </a:cubicBezTo>
                  <a:cubicBezTo>
                    <a:pt x="496655" y="308153"/>
                    <a:pt x="496731" y="313411"/>
                    <a:pt x="496960" y="317754"/>
                  </a:cubicBezTo>
                  <a:cubicBezTo>
                    <a:pt x="497189" y="322250"/>
                    <a:pt x="497874" y="326593"/>
                    <a:pt x="499170" y="330860"/>
                  </a:cubicBezTo>
                  <a:cubicBezTo>
                    <a:pt x="499475" y="331851"/>
                    <a:pt x="499246" y="332994"/>
                    <a:pt x="499170" y="334061"/>
                  </a:cubicBezTo>
                  <a:cubicBezTo>
                    <a:pt x="499170" y="335280"/>
                    <a:pt x="498941" y="336423"/>
                    <a:pt x="498789" y="337642"/>
                  </a:cubicBezTo>
                  <a:cubicBezTo>
                    <a:pt x="498560" y="336575"/>
                    <a:pt x="498484" y="335432"/>
                    <a:pt x="498103" y="334442"/>
                  </a:cubicBezTo>
                  <a:cubicBezTo>
                    <a:pt x="497417" y="332461"/>
                    <a:pt x="494598" y="330784"/>
                    <a:pt x="497036" y="328270"/>
                  </a:cubicBezTo>
                  <a:cubicBezTo>
                    <a:pt x="496427" y="327889"/>
                    <a:pt x="495817" y="327127"/>
                    <a:pt x="495207" y="327127"/>
                  </a:cubicBezTo>
                  <a:cubicBezTo>
                    <a:pt x="494674" y="327127"/>
                    <a:pt x="493683" y="328270"/>
                    <a:pt x="493836" y="328574"/>
                  </a:cubicBezTo>
                  <a:cubicBezTo>
                    <a:pt x="495588" y="332613"/>
                    <a:pt x="494598" y="336880"/>
                    <a:pt x="494826" y="341071"/>
                  </a:cubicBezTo>
                  <a:cubicBezTo>
                    <a:pt x="494826" y="341757"/>
                    <a:pt x="494979" y="342367"/>
                    <a:pt x="495207" y="342824"/>
                  </a:cubicBezTo>
                  <a:lnTo>
                    <a:pt x="492921" y="343281"/>
                  </a:lnTo>
                  <a:cubicBezTo>
                    <a:pt x="492083" y="340766"/>
                    <a:pt x="491474" y="338176"/>
                    <a:pt x="491474" y="335356"/>
                  </a:cubicBezTo>
                  <a:cubicBezTo>
                    <a:pt x="491474" y="331241"/>
                    <a:pt x="491093" y="327050"/>
                    <a:pt x="490026" y="323088"/>
                  </a:cubicBezTo>
                  <a:cubicBezTo>
                    <a:pt x="489492" y="321335"/>
                    <a:pt x="491397" y="320650"/>
                    <a:pt x="490559" y="318897"/>
                  </a:cubicBezTo>
                  <a:cubicBezTo>
                    <a:pt x="488654" y="314858"/>
                    <a:pt x="487283" y="310591"/>
                    <a:pt x="485454" y="306476"/>
                  </a:cubicBezTo>
                  <a:cubicBezTo>
                    <a:pt x="482787" y="300609"/>
                    <a:pt x="478367" y="296037"/>
                    <a:pt x="474329" y="291160"/>
                  </a:cubicBezTo>
                  <a:cubicBezTo>
                    <a:pt x="471204" y="287426"/>
                    <a:pt x="467547" y="284455"/>
                    <a:pt x="465032" y="280035"/>
                  </a:cubicBezTo>
                  <a:cubicBezTo>
                    <a:pt x="462594" y="275844"/>
                    <a:pt x="457869" y="273025"/>
                    <a:pt x="454593" y="269215"/>
                  </a:cubicBezTo>
                  <a:cubicBezTo>
                    <a:pt x="448802" y="262509"/>
                    <a:pt x="443087" y="255651"/>
                    <a:pt x="439124" y="247650"/>
                  </a:cubicBezTo>
                  <a:cubicBezTo>
                    <a:pt x="437524" y="244526"/>
                    <a:pt x="435314" y="241706"/>
                    <a:pt x="433485" y="238658"/>
                  </a:cubicBezTo>
                  <a:cubicBezTo>
                    <a:pt x="432495" y="237134"/>
                    <a:pt x="431733" y="235458"/>
                    <a:pt x="430895" y="233782"/>
                  </a:cubicBezTo>
                  <a:cubicBezTo>
                    <a:pt x="430590" y="233172"/>
                    <a:pt x="430437" y="232334"/>
                    <a:pt x="429980" y="232029"/>
                  </a:cubicBezTo>
                  <a:cubicBezTo>
                    <a:pt x="424646" y="229057"/>
                    <a:pt x="424265" y="223418"/>
                    <a:pt x="422132" y="218618"/>
                  </a:cubicBezTo>
                  <a:cubicBezTo>
                    <a:pt x="421065" y="216256"/>
                    <a:pt x="422589" y="215494"/>
                    <a:pt x="423732" y="214122"/>
                  </a:cubicBezTo>
                  <a:cubicBezTo>
                    <a:pt x="425103" y="212446"/>
                    <a:pt x="426932" y="212522"/>
                    <a:pt x="428532" y="213284"/>
                  </a:cubicBezTo>
                  <a:cubicBezTo>
                    <a:pt x="432419" y="215189"/>
                    <a:pt x="436229" y="217322"/>
                    <a:pt x="440115" y="219304"/>
                  </a:cubicBezTo>
                  <a:cubicBezTo>
                    <a:pt x="443315" y="220980"/>
                    <a:pt x="446516" y="222580"/>
                    <a:pt x="448344" y="225933"/>
                  </a:cubicBezTo>
                  <a:cubicBezTo>
                    <a:pt x="448725" y="226695"/>
                    <a:pt x="449792" y="227152"/>
                    <a:pt x="450630" y="227609"/>
                  </a:cubicBezTo>
                  <a:cubicBezTo>
                    <a:pt x="456345" y="230276"/>
                    <a:pt x="462670" y="232105"/>
                    <a:pt x="467775" y="235763"/>
                  </a:cubicBezTo>
                  <a:cubicBezTo>
                    <a:pt x="472805" y="239344"/>
                    <a:pt x="478748" y="241173"/>
                    <a:pt x="483244" y="245745"/>
                  </a:cubicBezTo>
                  <a:cubicBezTo>
                    <a:pt x="488197" y="250774"/>
                    <a:pt x="494217" y="254813"/>
                    <a:pt x="500999" y="257404"/>
                  </a:cubicBezTo>
                  <a:cubicBezTo>
                    <a:pt x="503666" y="258470"/>
                    <a:pt x="505799" y="260680"/>
                    <a:pt x="508161" y="262433"/>
                  </a:cubicBezTo>
                  <a:cubicBezTo>
                    <a:pt x="517382" y="269443"/>
                    <a:pt x="527592" y="275158"/>
                    <a:pt x="535593" y="283845"/>
                  </a:cubicBezTo>
                  <a:cubicBezTo>
                    <a:pt x="540927" y="289712"/>
                    <a:pt x="547100" y="294894"/>
                    <a:pt x="552053" y="301219"/>
                  </a:cubicBezTo>
                  <a:cubicBezTo>
                    <a:pt x="554186" y="303886"/>
                    <a:pt x="557387" y="305714"/>
                    <a:pt x="559901" y="308153"/>
                  </a:cubicBezTo>
                  <a:cubicBezTo>
                    <a:pt x="563787" y="311887"/>
                    <a:pt x="567597" y="315773"/>
                    <a:pt x="571407" y="319583"/>
                  </a:cubicBezTo>
                  <a:cubicBezTo>
                    <a:pt x="571636" y="319811"/>
                    <a:pt x="571865" y="320116"/>
                    <a:pt x="572169" y="320345"/>
                  </a:cubicBezTo>
                  <a:cubicBezTo>
                    <a:pt x="580475" y="325679"/>
                    <a:pt x="585886" y="333908"/>
                    <a:pt x="592743" y="340690"/>
                  </a:cubicBezTo>
                  <a:cubicBezTo>
                    <a:pt x="593963" y="341909"/>
                    <a:pt x="595563" y="342671"/>
                    <a:pt x="596858" y="343814"/>
                  </a:cubicBezTo>
                  <a:cubicBezTo>
                    <a:pt x="598458" y="345186"/>
                    <a:pt x="599906" y="346786"/>
                    <a:pt x="601430" y="348310"/>
                  </a:cubicBezTo>
                  <a:cubicBezTo>
                    <a:pt x="602268" y="349148"/>
                    <a:pt x="603183" y="349987"/>
                    <a:pt x="604021" y="350901"/>
                  </a:cubicBezTo>
                  <a:cubicBezTo>
                    <a:pt x="607983" y="355168"/>
                    <a:pt x="613165" y="358902"/>
                    <a:pt x="615527" y="363931"/>
                  </a:cubicBezTo>
                  <a:cubicBezTo>
                    <a:pt x="617585" y="368275"/>
                    <a:pt x="621395" y="371323"/>
                    <a:pt x="622842" y="375971"/>
                  </a:cubicBezTo>
                  <a:cubicBezTo>
                    <a:pt x="624214" y="380238"/>
                    <a:pt x="626348" y="384200"/>
                    <a:pt x="628176" y="388239"/>
                  </a:cubicBezTo>
                  <a:cubicBezTo>
                    <a:pt x="628710" y="389306"/>
                    <a:pt x="629548" y="390144"/>
                    <a:pt x="630310" y="391135"/>
                  </a:cubicBezTo>
                  <a:cubicBezTo>
                    <a:pt x="631224" y="392354"/>
                    <a:pt x="632139" y="393497"/>
                    <a:pt x="633129" y="394640"/>
                  </a:cubicBezTo>
                  <a:cubicBezTo>
                    <a:pt x="633282" y="393268"/>
                    <a:pt x="633511" y="391897"/>
                    <a:pt x="633587" y="390525"/>
                  </a:cubicBezTo>
                  <a:cubicBezTo>
                    <a:pt x="633663" y="388391"/>
                    <a:pt x="634120" y="385953"/>
                    <a:pt x="631072" y="385115"/>
                  </a:cubicBezTo>
                  <a:cubicBezTo>
                    <a:pt x="630691" y="385039"/>
                    <a:pt x="630234" y="383743"/>
                    <a:pt x="630462" y="383362"/>
                  </a:cubicBezTo>
                  <a:cubicBezTo>
                    <a:pt x="632901" y="378714"/>
                    <a:pt x="631453" y="373990"/>
                    <a:pt x="629548" y="370027"/>
                  </a:cubicBezTo>
                  <a:cubicBezTo>
                    <a:pt x="627948" y="366598"/>
                    <a:pt x="632520" y="363703"/>
                    <a:pt x="629243" y="360807"/>
                  </a:cubicBezTo>
                  <a:cubicBezTo>
                    <a:pt x="626348" y="358216"/>
                    <a:pt x="627110" y="354711"/>
                    <a:pt x="627110" y="351511"/>
                  </a:cubicBezTo>
                  <a:cubicBezTo>
                    <a:pt x="627110" y="348463"/>
                    <a:pt x="627262" y="345415"/>
                    <a:pt x="627110" y="342367"/>
                  </a:cubicBezTo>
                  <a:cubicBezTo>
                    <a:pt x="626957" y="340004"/>
                    <a:pt x="626195" y="337642"/>
                    <a:pt x="626119" y="335280"/>
                  </a:cubicBezTo>
                  <a:cubicBezTo>
                    <a:pt x="626119" y="333070"/>
                    <a:pt x="626957" y="330937"/>
                    <a:pt x="627110" y="328727"/>
                  </a:cubicBezTo>
                  <a:cubicBezTo>
                    <a:pt x="627338" y="324536"/>
                    <a:pt x="626500" y="320650"/>
                    <a:pt x="622385" y="318364"/>
                  </a:cubicBezTo>
                  <a:cubicBezTo>
                    <a:pt x="622690" y="314935"/>
                    <a:pt x="618347" y="313944"/>
                    <a:pt x="618347" y="310363"/>
                  </a:cubicBezTo>
                  <a:cubicBezTo>
                    <a:pt x="618347" y="307010"/>
                    <a:pt x="615527" y="304800"/>
                    <a:pt x="613089" y="302971"/>
                  </a:cubicBezTo>
                  <a:cubicBezTo>
                    <a:pt x="609965" y="300533"/>
                    <a:pt x="608060" y="297332"/>
                    <a:pt x="606307" y="293980"/>
                  </a:cubicBezTo>
                  <a:cubicBezTo>
                    <a:pt x="605926" y="293218"/>
                    <a:pt x="605697" y="292075"/>
                    <a:pt x="605164" y="291846"/>
                  </a:cubicBezTo>
                  <a:cubicBezTo>
                    <a:pt x="600363" y="290093"/>
                    <a:pt x="600440" y="285293"/>
                    <a:pt x="598306" y="281788"/>
                  </a:cubicBezTo>
                  <a:cubicBezTo>
                    <a:pt x="596401" y="278740"/>
                    <a:pt x="593963" y="275996"/>
                    <a:pt x="591829" y="273101"/>
                  </a:cubicBezTo>
                  <a:cubicBezTo>
                    <a:pt x="588400" y="268453"/>
                    <a:pt x="585047" y="263728"/>
                    <a:pt x="581618" y="259004"/>
                  </a:cubicBezTo>
                  <a:cubicBezTo>
                    <a:pt x="581237" y="258470"/>
                    <a:pt x="580856" y="257785"/>
                    <a:pt x="580323" y="257404"/>
                  </a:cubicBezTo>
                  <a:cubicBezTo>
                    <a:pt x="576056" y="254127"/>
                    <a:pt x="574227" y="248336"/>
                    <a:pt x="570112" y="245593"/>
                  </a:cubicBezTo>
                  <a:cubicBezTo>
                    <a:pt x="565997" y="242849"/>
                    <a:pt x="565007" y="239192"/>
                    <a:pt x="563178" y="235458"/>
                  </a:cubicBezTo>
                  <a:cubicBezTo>
                    <a:pt x="562797" y="234696"/>
                    <a:pt x="562187" y="234086"/>
                    <a:pt x="561578" y="233401"/>
                  </a:cubicBezTo>
                  <a:cubicBezTo>
                    <a:pt x="560968" y="232715"/>
                    <a:pt x="560206" y="232181"/>
                    <a:pt x="559673" y="231496"/>
                  </a:cubicBezTo>
                  <a:cubicBezTo>
                    <a:pt x="558911" y="230429"/>
                    <a:pt x="557691" y="229057"/>
                    <a:pt x="557844" y="227990"/>
                  </a:cubicBezTo>
                  <a:cubicBezTo>
                    <a:pt x="558225" y="225781"/>
                    <a:pt x="556244" y="226085"/>
                    <a:pt x="555558" y="225171"/>
                  </a:cubicBezTo>
                  <a:cubicBezTo>
                    <a:pt x="554948" y="224333"/>
                    <a:pt x="552205" y="224180"/>
                    <a:pt x="554262" y="222123"/>
                  </a:cubicBezTo>
                  <a:cubicBezTo>
                    <a:pt x="554262" y="222047"/>
                    <a:pt x="553805" y="221285"/>
                    <a:pt x="553424" y="221056"/>
                  </a:cubicBezTo>
                  <a:cubicBezTo>
                    <a:pt x="548928" y="218008"/>
                    <a:pt x="545195" y="214427"/>
                    <a:pt x="542832" y="209474"/>
                  </a:cubicBezTo>
                  <a:cubicBezTo>
                    <a:pt x="541080" y="205740"/>
                    <a:pt x="539022" y="202082"/>
                    <a:pt x="537117" y="198349"/>
                  </a:cubicBezTo>
                  <a:cubicBezTo>
                    <a:pt x="536736" y="197587"/>
                    <a:pt x="536508" y="196596"/>
                    <a:pt x="535898" y="196215"/>
                  </a:cubicBezTo>
                  <a:cubicBezTo>
                    <a:pt x="532164" y="193624"/>
                    <a:pt x="530412" y="189586"/>
                    <a:pt x="527973" y="186080"/>
                  </a:cubicBezTo>
                  <a:cubicBezTo>
                    <a:pt x="526449" y="183871"/>
                    <a:pt x="525078" y="181508"/>
                    <a:pt x="524163" y="179070"/>
                  </a:cubicBezTo>
                  <a:cubicBezTo>
                    <a:pt x="521954" y="172974"/>
                    <a:pt x="516543" y="171983"/>
                    <a:pt x="511362" y="171145"/>
                  </a:cubicBezTo>
                  <a:cubicBezTo>
                    <a:pt x="507399" y="170536"/>
                    <a:pt x="503666" y="170078"/>
                    <a:pt x="500237" y="167869"/>
                  </a:cubicBezTo>
                  <a:cubicBezTo>
                    <a:pt x="498484" y="166726"/>
                    <a:pt x="496122" y="166497"/>
                    <a:pt x="494141" y="165659"/>
                  </a:cubicBezTo>
                  <a:cubicBezTo>
                    <a:pt x="492007" y="164744"/>
                    <a:pt x="489645" y="163982"/>
                    <a:pt x="487968" y="162458"/>
                  </a:cubicBezTo>
                  <a:cubicBezTo>
                    <a:pt x="485682" y="160401"/>
                    <a:pt x="482025" y="160553"/>
                    <a:pt x="480653" y="156896"/>
                  </a:cubicBezTo>
                  <a:cubicBezTo>
                    <a:pt x="479510" y="154000"/>
                    <a:pt x="476996" y="151562"/>
                    <a:pt x="475548" y="148742"/>
                  </a:cubicBezTo>
                  <a:cubicBezTo>
                    <a:pt x="475319" y="148361"/>
                    <a:pt x="471509" y="145771"/>
                    <a:pt x="475929" y="145237"/>
                  </a:cubicBezTo>
                  <a:cubicBezTo>
                    <a:pt x="475624" y="144247"/>
                    <a:pt x="475700" y="142875"/>
                    <a:pt x="475014" y="142342"/>
                  </a:cubicBezTo>
                  <a:cubicBezTo>
                    <a:pt x="471662" y="139598"/>
                    <a:pt x="471052" y="135788"/>
                    <a:pt x="471204" y="132131"/>
                  </a:cubicBezTo>
                  <a:cubicBezTo>
                    <a:pt x="471281" y="129769"/>
                    <a:pt x="467852" y="131216"/>
                    <a:pt x="468995" y="129921"/>
                  </a:cubicBezTo>
                  <a:cubicBezTo>
                    <a:pt x="470900" y="127711"/>
                    <a:pt x="469223" y="126873"/>
                    <a:pt x="468080" y="125654"/>
                  </a:cubicBezTo>
                  <a:cubicBezTo>
                    <a:pt x="466937" y="124511"/>
                    <a:pt x="465947" y="122758"/>
                    <a:pt x="464651" y="122453"/>
                  </a:cubicBezTo>
                  <a:cubicBezTo>
                    <a:pt x="462213" y="121920"/>
                    <a:pt x="459012" y="121234"/>
                    <a:pt x="457184" y="122301"/>
                  </a:cubicBezTo>
                  <a:cubicBezTo>
                    <a:pt x="453983" y="124130"/>
                    <a:pt x="450935" y="124968"/>
                    <a:pt x="447354" y="124816"/>
                  </a:cubicBezTo>
                  <a:cubicBezTo>
                    <a:pt x="446058" y="124816"/>
                    <a:pt x="445601" y="125197"/>
                    <a:pt x="444763" y="126416"/>
                  </a:cubicBezTo>
                  <a:cubicBezTo>
                    <a:pt x="442858" y="129159"/>
                    <a:pt x="440115" y="131293"/>
                    <a:pt x="437676" y="133655"/>
                  </a:cubicBezTo>
                  <a:cubicBezTo>
                    <a:pt x="434095" y="137160"/>
                    <a:pt x="430666" y="140818"/>
                    <a:pt x="426932" y="144170"/>
                  </a:cubicBezTo>
                  <a:cubicBezTo>
                    <a:pt x="425484" y="145542"/>
                    <a:pt x="423503" y="146304"/>
                    <a:pt x="421751" y="147295"/>
                  </a:cubicBezTo>
                  <a:cubicBezTo>
                    <a:pt x="421370" y="147447"/>
                    <a:pt x="420760" y="147142"/>
                    <a:pt x="420303" y="146990"/>
                  </a:cubicBezTo>
                  <a:cubicBezTo>
                    <a:pt x="420531" y="146609"/>
                    <a:pt x="420760" y="146228"/>
                    <a:pt x="420989" y="145847"/>
                  </a:cubicBezTo>
                  <a:cubicBezTo>
                    <a:pt x="421446" y="145313"/>
                    <a:pt x="421979" y="144704"/>
                    <a:pt x="422513" y="144323"/>
                  </a:cubicBezTo>
                  <a:cubicBezTo>
                    <a:pt x="423046" y="143942"/>
                    <a:pt x="423732" y="143789"/>
                    <a:pt x="424341" y="143561"/>
                  </a:cubicBezTo>
                  <a:cubicBezTo>
                    <a:pt x="423960" y="142799"/>
                    <a:pt x="423656" y="142113"/>
                    <a:pt x="423275" y="141351"/>
                  </a:cubicBezTo>
                  <a:cubicBezTo>
                    <a:pt x="423046" y="140894"/>
                    <a:pt x="422970" y="140360"/>
                    <a:pt x="422817" y="139903"/>
                  </a:cubicBezTo>
                  <a:cubicBezTo>
                    <a:pt x="421674" y="140589"/>
                    <a:pt x="420608" y="141275"/>
                    <a:pt x="419160" y="141656"/>
                  </a:cubicBezTo>
                  <a:cubicBezTo>
                    <a:pt x="419007" y="140894"/>
                    <a:pt x="418931" y="140208"/>
                    <a:pt x="419236" y="139979"/>
                  </a:cubicBezTo>
                  <a:cubicBezTo>
                    <a:pt x="422970" y="136931"/>
                    <a:pt x="426704" y="134036"/>
                    <a:pt x="430361" y="130988"/>
                  </a:cubicBezTo>
                  <a:cubicBezTo>
                    <a:pt x="430895" y="130607"/>
                    <a:pt x="431352" y="129311"/>
                    <a:pt x="431352" y="129235"/>
                  </a:cubicBezTo>
                  <a:cubicBezTo>
                    <a:pt x="429371" y="128016"/>
                    <a:pt x="427389" y="126949"/>
                    <a:pt x="425332" y="125578"/>
                  </a:cubicBezTo>
                  <a:cubicBezTo>
                    <a:pt x="424265" y="125273"/>
                    <a:pt x="423198" y="125273"/>
                    <a:pt x="422132" y="125273"/>
                  </a:cubicBezTo>
                  <a:cubicBezTo>
                    <a:pt x="422132" y="125730"/>
                    <a:pt x="422208" y="126187"/>
                    <a:pt x="422284" y="126644"/>
                  </a:cubicBezTo>
                  <a:cubicBezTo>
                    <a:pt x="423122" y="126416"/>
                    <a:pt x="423960" y="126111"/>
                    <a:pt x="424799" y="125882"/>
                  </a:cubicBezTo>
                  <a:cubicBezTo>
                    <a:pt x="424951" y="125882"/>
                    <a:pt x="425103" y="125882"/>
                    <a:pt x="425332" y="126111"/>
                  </a:cubicBezTo>
                  <a:cubicBezTo>
                    <a:pt x="423579" y="127254"/>
                    <a:pt x="421522" y="129235"/>
                    <a:pt x="419998" y="128854"/>
                  </a:cubicBezTo>
                  <a:cubicBezTo>
                    <a:pt x="416721" y="128168"/>
                    <a:pt x="414816" y="129845"/>
                    <a:pt x="412683" y="131369"/>
                  </a:cubicBezTo>
                  <a:cubicBezTo>
                    <a:pt x="411387" y="132283"/>
                    <a:pt x="410473" y="133960"/>
                    <a:pt x="409101" y="134264"/>
                  </a:cubicBezTo>
                  <a:cubicBezTo>
                    <a:pt x="404301" y="135560"/>
                    <a:pt x="403082" y="139979"/>
                    <a:pt x="400719" y="143332"/>
                  </a:cubicBezTo>
                  <a:cubicBezTo>
                    <a:pt x="400110" y="144170"/>
                    <a:pt x="400796" y="145923"/>
                    <a:pt x="400872" y="147218"/>
                  </a:cubicBezTo>
                  <a:cubicBezTo>
                    <a:pt x="401405" y="146228"/>
                    <a:pt x="402015" y="145237"/>
                    <a:pt x="402548" y="144170"/>
                  </a:cubicBezTo>
                  <a:cubicBezTo>
                    <a:pt x="402548" y="144018"/>
                    <a:pt x="402548" y="143713"/>
                    <a:pt x="402548" y="143637"/>
                  </a:cubicBezTo>
                  <a:cubicBezTo>
                    <a:pt x="403082" y="143027"/>
                    <a:pt x="403691" y="142494"/>
                    <a:pt x="404301" y="141961"/>
                  </a:cubicBezTo>
                  <a:cubicBezTo>
                    <a:pt x="404453" y="142646"/>
                    <a:pt x="404758" y="143332"/>
                    <a:pt x="404682" y="143942"/>
                  </a:cubicBezTo>
                  <a:cubicBezTo>
                    <a:pt x="404453" y="146075"/>
                    <a:pt x="404987" y="145313"/>
                    <a:pt x="406663" y="145237"/>
                  </a:cubicBezTo>
                  <a:cubicBezTo>
                    <a:pt x="411083" y="145009"/>
                    <a:pt x="414816" y="143256"/>
                    <a:pt x="418779" y="141808"/>
                  </a:cubicBezTo>
                  <a:cubicBezTo>
                    <a:pt x="418779" y="142342"/>
                    <a:pt x="418931" y="142951"/>
                    <a:pt x="418779" y="143408"/>
                  </a:cubicBezTo>
                  <a:cubicBezTo>
                    <a:pt x="417483" y="146152"/>
                    <a:pt x="413902" y="145847"/>
                    <a:pt x="412302" y="148590"/>
                  </a:cubicBezTo>
                  <a:cubicBezTo>
                    <a:pt x="410930" y="150952"/>
                    <a:pt x="408644" y="153924"/>
                    <a:pt x="406282" y="154457"/>
                  </a:cubicBezTo>
                  <a:cubicBezTo>
                    <a:pt x="400719" y="155753"/>
                    <a:pt x="397062" y="160782"/>
                    <a:pt x="391271" y="161163"/>
                  </a:cubicBezTo>
                  <a:cubicBezTo>
                    <a:pt x="389518" y="163830"/>
                    <a:pt x="388375" y="159106"/>
                    <a:pt x="387537" y="160706"/>
                  </a:cubicBezTo>
                  <a:cubicBezTo>
                    <a:pt x="386699" y="162230"/>
                    <a:pt x="386241" y="163220"/>
                    <a:pt x="384336" y="163449"/>
                  </a:cubicBezTo>
                  <a:cubicBezTo>
                    <a:pt x="383117" y="163601"/>
                    <a:pt x="381898" y="164516"/>
                    <a:pt x="380755" y="165125"/>
                  </a:cubicBezTo>
                  <a:cubicBezTo>
                    <a:pt x="380145" y="165506"/>
                    <a:pt x="379536" y="166573"/>
                    <a:pt x="379231" y="166497"/>
                  </a:cubicBezTo>
                  <a:cubicBezTo>
                    <a:pt x="374964" y="165202"/>
                    <a:pt x="373059" y="169088"/>
                    <a:pt x="370011" y="170459"/>
                  </a:cubicBezTo>
                  <a:cubicBezTo>
                    <a:pt x="367115" y="171755"/>
                    <a:pt x="363915" y="172364"/>
                    <a:pt x="360714" y="171983"/>
                  </a:cubicBezTo>
                  <a:cubicBezTo>
                    <a:pt x="360029" y="171907"/>
                    <a:pt x="359190" y="171831"/>
                    <a:pt x="358657" y="172136"/>
                  </a:cubicBezTo>
                  <a:cubicBezTo>
                    <a:pt x="354314" y="174574"/>
                    <a:pt x="350351" y="171907"/>
                    <a:pt x="346236" y="171298"/>
                  </a:cubicBezTo>
                  <a:cubicBezTo>
                    <a:pt x="345474" y="171145"/>
                    <a:pt x="344865" y="170155"/>
                    <a:pt x="344179" y="169621"/>
                  </a:cubicBezTo>
                  <a:cubicBezTo>
                    <a:pt x="342274" y="168250"/>
                    <a:pt x="340521" y="166649"/>
                    <a:pt x="338464" y="165583"/>
                  </a:cubicBezTo>
                  <a:cubicBezTo>
                    <a:pt x="336254" y="164440"/>
                    <a:pt x="327491" y="154762"/>
                    <a:pt x="326882" y="152248"/>
                  </a:cubicBezTo>
                  <a:cubicBezTo>
                    <a:pt x="326729" y="151638"/>
                    <a:pt x="326653" y="150800"/>
                    <a:pt x="326196" y="150419"/>
                  </a:cubicBezTo>
                  <a:cubicBezTo>
                    <a:pt x="321471" y="145694"/>
                    <a:pt x="320709" y="139751"/>
                    <a:pt x="320252" y="133426"/>
                  </a:cubicBezTo>
                  <a:cubicBezTo>
                    <a:pt x="319795" y="128245"/>
                    <a:pt x="318347" y="123139"/>
                    <a:pt x="317052" y="118110"/>
                  </a:cubicBezTo>
                  <a:cubicBezTo>
                    <a:pt x="316747" y="116891"/>
                    <a:pt x="315528" y="115672"/>
                    <a:pt x="314385" y="114986"/>
                  </a:cubicBezTo>
                  <a:cubicBezTo>
                    <a:pt x="309356" y="111938"/>
                    <a:pt x="304174" y="109118"/>
                    <a:pt x="298764" y="107061"/>
                  </a:cubicBezTo>
                  <a:cubicBezTo>
                    <a:pt x="297087" y="106451"/>
                    <a:pt x="294954" y="107290"/>
                    <a:pt x="292973" y="107442"/>
                  </a:cubicBezTo>
                  <a:cubicBezTo>
                    <a:pt x="290458" y="107671"/>
                    <a:pt x="288248" y="107137"/>
                    <a:pt x="286191" y="105385"/>
                  </a:cubicBezTo>
                  <a:cubicBezTo>
                    <a:pt x="284972" y="104318"/>
                    <a:pt x="283143" y="104013"/>
                    <a:pt x="281771" y="103099"/>
                  </a:cubicBezTo>
                  <a:cubicBezTo>
                    <a:pt x="280171" y="102184"/>
                    <a:pt x="278876" y="100660"/>
                    <a:pt x="277199" y="99974"/>
                  </a:cubicBezTo>
                  <a:cubicBezTo>
                    <a:pt x="275447" y="99365"/>
                    <a:pt x="273389" y="99593"/>
                    <a:pt x="271560" y="99212"/>
                  </a:cubicBezTo>
                  <a:cubicBezTo>
                    <a:pt x="263788" y="97765"/>
                    <a:pt x="256168" y="95098"/>
                    <a:pt x="248167" y="95631"/>
                  </a:cubicBezTo>
                  <a:cubicBezTo>
                    <a:pt x="242300" y="96012"/>
                    <a:pt x="236432" y="96926"/>
                    <a:pt x="230641" y="97765"/>
                  </a:cubicBezTo>
                  <a:cubicBezTo>
                    <a:pt x="229269" y="97993"/>
                    <a:pt x="227288" y="98679"/>
                    <a:pt x="229117" y="100965"/>
                  </a:cubicBezTo>
                  <a:cubicBezTo>
                    <a:pt x="227745" y="102032"/>
                    <a:pt x="225993" y="102946"/>
                    <a:pt x="224621" y="104242"/>
                  </a:cubicBezTo>
                  <a:cubicBezTo>
                    <a:pt x="222640" y="106070"/>
                    <a:pt x="219821" y="107061"/>
                    <a:pt x="219440" y="110642"/>
                  </a:cubicBezTo>
                  <a:cubicBezTo>
                    <a:pt x="219287" y="112014"/>
                    <a:pt x="218297" y="114300"/>
                    <a:pt x="215934" y="115062"/>
                  </a:cubicBezTo>
                  <a:cubicBezTo>
                    <a:pt x="214868" y="115367"/>
                    <a:pt x="214182" y="116815"/>
                    <a:pt x="213191" y="117577"/>
                  </a:cubicBezTo>
                  <a:cubicBezTo>
                    <a:pt x="210753" y="119634"/>
                    <a:pt x="209153" y="122758"/>
                    <a:pt x="204962" y="122758"/>
                  </a:cubicBezTo>
                  <a:cubicBezTo>
                    <a:pt x="203209" y="122758"/>
                    <a:pt x="201533" y="125501"/>
                    <a:pt x="199628" y="126644"/>
                  </a:cubicBezTo>
                  <a:cubicBezTo>
                    <a:pt x="196884" y="128321"/>
                    <a:pt x="194294" y="130607"/>
                    <a:pt x="190636" y="128930"/>
                  </a:cubicBezTo>
                  <a:cubicBezTo>
                    <a:pt x="190103" y="128702"/>
                    <a:pt x="188655" y="128930"/>
                    <a:pt x="188655" y="129083"/>
                  </a:cubicBezTo>
                  <a:cubicBezTo>
                    <a:pt x="188198" y="132893"/>
                    <a:pt x="184616" y="131521"/>
                    <a:pt x="182635" y="132817"/>
                  </a:cubicBezTo>
                  <a:cubicBezTo>
                    <a:pt x="182102" y="133198"/>
                    <a:pt x="180882" y="133274"/>
                    <a:pt x="180882" y="133579"/>
                  </a:cubicBezTo>
                  <a:cubicBezTo>
                    <a:pt x="180730" y="137312"/>
                    <a:pt x="179358" y="136703"/>
                    <a:pt x="176539" y="135560"/>
                  </a:cubicBezTo>
                  <a:cubicBezTo>
                    <a:pt x="175015" y="134950"/>
                    <a:pt x="171586" y="133655"/>
                    <a:pt x="170519" y="137312"/>
                  </a:cubicBezTo>
                  <a:cubicBezTo>
                    <a:pt x="167928" y="134645"/>
                    <a:pt x="166557" y="138151"/>
                    <a:pt x="165033" y="138836"/>
                  </a:cubicBezTo>
                  <a:cubicBezTo>
                    <a:pt x="163356" y="139598"/>
                    <a:pt x="162594" y="142342"/>
                    <a:pt x="161451" y="144170"/>
                  </a:cubicBezTo>
                  <a:cubicBezTo>
                    <a:pt x="160308" y="145999"/>
                    <a:pt x="159242" y="147980"/>
                    <a:pt x="157946" y="149733"/>
                  </a:cubicBezTo>
                  <a:cubicBezTo>
                    <a:pt x="156879" y="151105"/>
                    <a:pt x="155660" y="152095"/>
                    <a:pt x="155508" y="154153"/>
                  </a:cubicBezTo>
                  <a:cubicBezTo>
                    <a:pt x="155432" y="155600"/>
                    <a:pt x="153908" y="157353"/>
                    <a:pt x="152536" y="158191"/>
                  </a:cubicBezTo>
                  <a:cubicBezTo>
                    <a:pt x="150555" y="159487"/>
                    <a:pt x="148497" y="160325"/>
                    <a:pt x="149107" y="163220"/>
                  </a:cubicBezTo>
                  <a:cubicBezTo>
                    <a:pt x="149107" y="163525"/>
                    <a:pt x="148726" y="164059"/>
                    <a:pt x="148345" y="164363"/>
                  </a:cubicBezTo>
                  <a:cubicBezTo>
                    <a:pt x="145068" y="166421"/>
                    <a:pt x="142020" y="168631"/>
                    <a:pt x="141182" y="172822"/>
                  </a:cubicBezTo>
                  <a:cubicBezTo>
                    <a:pt x="141182" y="172974"/>
                    <a:pt x="140954" y="173050"/>
                    <a:pt x="140801" y="173203"/>
                  </a:cubicBezTo>
                  <a:cubicBezTo>
                    <a:pt x="138287" y="175717"/>
                    <a:pt x="135772" y="178232"/>
                    <a:pt x="133257" y="180670"/>
                  </a:cubicBezTo>
                  <a:cubicBezTo>
                    <a:pt x="131886" y="182042"/>
                    <a:pt x="130514" y="183413"/>
                    <a:pt x="129066" y="184785"/>
                  </a:cubicBezTo>
                  <a:cubicBezTo>
                    <a:pt x="128533" y="185242"/>
                    <a:pt x="127847" y="185623"/>
                    <a:pt x="127390" y="186157"/>
                  </a:cubicBezTo>
                  <a:cubicBezTo>
                    <a:pt x="126399" y="187528"/>
                    <a:pt x="125637" y="189128"/>
                    <a:pt x="124494" y="190348"/>
                  </a:cubicBezTo>
                  <a:cubicBezTo>
                    <a:pt x="120913" y="194081"/>
                    <a:pt x="117255" y="197663"/>
                    <a:pt x="113598" y="201168"/>
                  </a:cubicBezTo>
                  <a:cubicBezTo>
                    <a:pt x="112074" y="202616"/>
                    <a:pt x="110550" y="204064"/>
                    <a:pt x="108797" y="205207"/>
                  </a:cubicBezTo>
                  <a:cubicBezTo>
                    <a:pt x="103692" y="208636"/>
                    <a:pt x="103463" y="208483"/>
                    <a:pt x="102549" y="214122"/>
                  </a:cubicBezTo>
                  <a:cubicBezTo>
                    <a:pt x="102092" y="217170"/>
                    <a:pt x="100339" y="219380"/>
                    <a:pt x="99272" y="221971"/>
                  </a:cubicBezTo>
                  <a:cubicBezTo>
                    <a:pt x="96910" y="227533"/>
                    <a:pt x="91805" y="231496"/>
                    <a:pt x="90433" y="237668"/>
                  </a:cubicBezTo>
                  <a:cubicBezTo>
                    <a:pt x="90128" y="239192"/>
                    <a:pt x="88604" y="240487"/>
                    <a:pt x="87766" y="241935"/>
                  </a:cubicBezTo>
                  <a:cubicBezTo>
                    <a:pt x="87385" y="242621"/>
                    <a:pt x="87156" y="243611"/>
                    <a:pt x="87309" y="244373"/>
                  </a:cubicBezTo>
                  <a:cubicBezTo>
                    <a:pt x="87614" y="246050"/>
                    <a:pt x="87690" y="246355"/>
                    <a:pt x="86852" y="247117"/>
                  </a:cubicBezTo>
                  <a:cubicBezTo>
                    <a:pt x="84413" y="249326"/>
                    <a:pt x="80451" y="250850"/>
                    <a:pt x="80603" y="254584"/>
                  </a:cubicBezTo>
                  <a:cubicBezTo>
                    <a:pt x="80756" y="258623"/>
                    <a:pt x="76412" y="261747"/>
                    <a:pt x="78546" y="266090"/>
                  </a:cubicBezTo>
                  <a:cubicBezTo>
                    <a:pt x="78851" y="266700"/>
                    <a:pt x="77784" y="267843"/>
                    <a:pt x="77555" y="268834"/>
                  </a:cubicBezTo>
                  <a:cubicBezTo>
                    <a:pt x="77022" y="271501"/>
                    <a:pt x="73059" y="273253"/>
                    <a:pt x="75269" y="276758"/>
                  </a:cubicBezTo>
                  <a:cubicBezTo>
                    <a:pt x="75269" y="276835"/>
                    <a:pt x="74888" y="277292"/>
                    <a:pt x="74660" y="277444"/>
                  </a:cubicBezTo>
                  <a:cubicBezTo>
                    <a:pt x="70545" y="280111"/>
                    <a:pt x="69326" y="285217"/>
                    <a:pt x="65820" y="288341"/>
                  </a:cubicBezTo>
                  <a:cubicBezTo>
                    <a:pt x="64601" y="289484"/>
                    <a:pt x="65820" y="290551"/>
                    <a:pt x="65516" y="291084"/>
                  </a:cubicBezTo>
                  <a:cubicBezTo>
                    <a:pt x="64677" y="292684"/>
                    <a:pt x="63382" y="294208"/>
                    <a:pt x="61934" y="295427"/>
                  </a:cubicBezTo>
                  <a:cubicBezTo>
                    <a:pt x="58048" y="298933"/>
                    <a:pt x="57210" y="299999"/>
                    <a:pt x="55838" y="304190"/>
                  </a:cubicBezTo>
                  <a:cubicBezTo>
                    <a:pt x="55686" y="304648"/>
                    <a:pt x="55457" y="305181"/>
                    <a:pt x="55076" y="305486"/>
                  </a:cubicBezTo>
                  <a:cubicBezTo>
                    <a:pt x="52485" y="307772"/>
                    <a:pt x="49666" y="309905"/>
                    <a:pt x="47228" y="312344"/>
                  </a:cubicBezTo>
                  <a:cubicBezTo>
                    <a:pt x="44256" y="315316"/>
                    <a:pt x="41436" y="318516"/>
                    <a:pt x="38846" y="321793"/>
                  </a:cubicBezTo>
                  <a:cubicBezTo>
                    <a:pt x="38084" y="322707"/>
                    <a:pt x="37931" y="323850"/>
                    <a:pt x="36331" y="323698"/>
                  </a:cubicBezTo>
                  <a:cubicBezTo>
                    <a:pt x="36102" y="323698"/>
                    <a:pt x="35340" y="325222"/>
                    <a:pt x="35493" y="325374"/>
                  </a:cubicBezTo>
                  <a:cubicBezTo>
                    <a:pt x="36864" y="326898"/>
                    <a:pt x="36026" y="326974"/>
                    <a:pt x="34731" y="328193"/>
                  </a:cubicBezTo>
                  <a:cubicBezTo>
                    <a:pt x="31073" y="331622"/>
                    <a:pt x="28254" y="335813"/>
                    <a:pt x="25053" y="339623"/>
                  </a:cubicBezTo>
                  <a:cubicBezTo>
                    <a:pt x="23834" y="341071"/>
                    <a:pt x="22615" y="341909"/>
                    <a:pt x="22920" y="344500"/>
                  </a:cubicBezTo>
                  <a:cubicBezTo>
                    <a:pt x="23148" y="346329"/>
                    <a:pt x="19948" y="348463"/>
                    <a:pt x="18424" y="350520"/>
                  </a:cubicBezTo>
                  <a:cubicBezTo>
                    <a:pt x="17967" y="351130"/>
                    <a:pt x="14919" y="352196"/>
                    <a:pt x="18500" y="352806"/>
                  </a:cubicBezTo>
                  <a:cubicBezTo>
                    <a:pt x="17967" y="353949"/>
                    <a:pt x="17814" y="355321"/>
                    <a:pt x="16976" y="356083"/>
                  </a:cubicBezTo>
                  <a:cubicBezTo>
                    <a:pt x="15300" y="357530"/>
                    <a:pt x="14233" y="359359"/>
                    <a:pt x="14081" y="361340"/>
                  </a:cubicBezTo>
                  <a:cubicBezTo>
                    <a:pt x="13852" y="363245"/>
                    <a:pt x="15300" y="365989"/>
                    <a:pt x="14385" y="366979"/>
                  </a:cubicBezTo>
                  <a:cubicBezTo>
                    <a:pt x="13242" y="368275"/>
                    <a:pt x="11566" y="369494"/>
                    <a:pt x="11490" y="371094"/>
                  </a:cubicBezTo>
                  <a:cubicBezTo>
                    <a:pt x="11261" y="374294"/>
                    <a:pt x="9813" y="377647"/>
                    <a:pt x="12023" y="380695"/>
                  </a:cubicBezTo>
                  <a:cubicBezTo>
                    <a:pt x="11185" y="386715"/>
                    <a:pt x="13623" y="392659"/>
                    <a:pt x="11642" y="398831"/>
                  </a:cubicBezTo>
                  <a:cubicBezTo>
                    <a:pt x="10804" y="401498"/>
                    <a:pt x="11490" y="405003"/>
                    <a:pt x="11337" y="408051"/>
                  </a:cubicBezTo>
                  <a:cubicBezTo>
                    <a:pt x="11185" y="410261"/>
                    <a:pt x="12328" y="412623"/>
                    <a:pt x="10347" y="414680"/>
                  </a:cubicBezTo>
                  <a:cubicBezTo>
                    <a:pt x="9966" y="415061"/>
                    <a:pt x="10347" y="416357"/>
                    <a:pt x="10728" y="417119"/>
                  </a:cubicBezTo>
                  <a:cubicBezTo>
                    <a:pt x="13700" y="423824"/>
                    <a:pt x="12480" y="430606"/>
                    <a:pt x="11033" y="437388"/>
                  </a:cubicBezTo>
                  <a:cubicBezTo>
                    <a:pt x="10880" y="438150"/>
                    <a:pt x="10042" y="439217"/>
                    <a:pt x="10347" y="439674"/>
                  </a:cubicBezTo>
                  <a:cubicBezTo>
                    <a:pt x="12480" y="443103"/>
                    <a:pt x="10575" y="446380"/>
                    <a:pt x="10347" y="449809"/>
                  </a:cubicBezTo>
                  <a:cubicBezTo>
                    <a:pt x="10194" y="451866"/>
                    <a:pt x="10880" y="454000"/>
                    <a:pt x="10652" y="456057"/>
                  </a:cubicBezTo>
                  <a:cubicBezTo>
                    <a:pt x="10423" y="458038"/>
                    <a:pt x="9890" y="459867"/>
                    <a:pt x="10194" y="462001"/>
                  </a:cubicBezTo>
                  <a:cubicBezTo>
                    <a:pt x="10423" y="463906"/>
                    <a:pt x="9051" y="465887"/>
                    <a:pt x="8899" y="467868"/>
                  </a:cubicBezTo>
                  <a:cubicBezTo>
                    <a:pt x="8747" y="470078"/>
                    <a:pt x="9356" y="472364"/>
                    <a:pt x="9204" y="474650"/>
                  </a:cubicBezTo>
                  <a:cubicBezTo>
                    <a:pt x="9204" y="476402"/>
                    <a:pt x="8518" y="478079"/>
                    <a:pt x="8213" y="479755"/>
                  </a:cubicBezTo>
                  <a:cubicBezTo>
                    <a:pt x="7832" y="481736"/>
                    <a:pt x="7451" y="483718"/>
                    <a:pt x="7146" y="485775"/>
                  </a:cubicBezTo>
                  <a:cubicBezTo>
                    <a:pt x="7146" y="486232"/>
                    <a:pt x="7527" y="487070"/>
                    <a:pt x="7680" y="487070"/>
                  </a:cubicBezTo>
                  <a:cubicBezTo>
                    <a:pt x="11566" y="486461"/>
                    <a:pt x="9051" y="489128"/>
                    <a:pt x="9280" y="490271"/>
                  </a:cubicBezTo>
                  <a:cubicBezTo>
                    <a:pt x="9737" y="492481"/>
                    <a:pt x="10118" y="494614"/>
                    <a:pt x="10347" y="496824"/>
                  </a:cubicBezTo>
                  <a:cubicBezTo>
                    <a:pt x="10804" y="500482"/>
                    <a:pt x="13319" y="503987"/>
                    <a:pt x="11490" y="507873"/>
                  </a:cubicBezTo>
                  <a:cubicBezTo>
                    <a:pt x="11337" y="508178"/>
                    <a:pt x="11337" y="508864"/>
                    <a:pt x="11490" y="508940"/>
                  </a:cubicBezTo>
                  <a:cubicBezTo>
                    <a:pt x="15071" y="510235"/>
                    <a:pt x="12176" y="512674"/>
                    <a:pt x="12557" y="514579"/>
                  </a:cubicBezTo>
                  <a:cubicBezTo>
                    <a:pt x="12938" y="516407"/>
                    <a:pt x="12709" y="518160"/>
                    <a:pt x="13395" y="520141"/>
                  </a:cubicBezTo>
                  <a:cubicBezTo>
                    <a:pt x="14233" y="522503"/>
                    <a:pt x="13166" y="525551"/>
                    <a:pt x="12861" y="528371"/>
                  </a:cubicBezTo>
                  <a:cubicBezTo>
                    <a:pt x="12861" y="529209"/>
                    <a:pt x="12328" y="530428"/>
                    <a:pt x="12709" y="530809"/>
                  </a:cubicBezTo>
                  <a:cubicBezTo>
                    <a:pt x="15300" y="533857"/>
                    <a:pt x="11718" y="537362"/>
                    <a:pt x="13700" y="540334"/>
                  </a:cubicBezTo>
                  <a:cubicBezTo>
                    <a:pt x="10880" y="545592"/>
                    <a:pt x="13547" y="550774"/>
                    <a:pt x="14081" y="555955"/>
                  </a:cubicBezTo>
                  <a:cubicBezTo>
                    <a:pt x="14309" y="558165"/>
                    <a:pt x="14843" y="560451"/>
                    <a:pt x="14690" y="562661"/>
                  </a:cubicBezTo>
                  <a:cubicBezTo>
                    <a:pt x="14385" y="566014"/>
                    <a:pt x="14690" y="568909"/>
                    <a:pt x="16519" y="572338"/>
                  </a:cubicBezTo>
                  <a:cubicBezTo>
                    <a:pt x="18043" y="575310"/>
                    <a:pt x="14995" y="583997"/>
                    <a:pt x="12023" y="585140"/>
                  </a:cubicBezTo>
                  <a:cubicBezTo>
                    <a:pt x="11871" y="585140"/>
                    <a:pt x="11642" y="585216"/>
                    <a:pt x="11490" y="585216"/>
                  </a:cubicBezTo>
                  <a:cubicBezTo>
                    <a:pt x="9966" y="585216"/>
                    <a:pt x="7604" y="583463"/>
                    <a:pt x="7223" y="581863"/>
                  </a:cubicBezTo>
                  <a:cubicBezTo>
                    <a:pt x="7146" y="581330"/>
                    <a:pt x="7223" y="580796"/>
                    <a:pt x="7223" y="580263"/>
                  </a:cubicBezTo>
                  <a:cubicBezTo>
                    <a:pt x="7451" y="572719"/>
                    <a:pt x="6689" y="565328"/>
                    <a:pt x="5241" y="557936"/>
                  </a:cubicBezTo>
                  <a:cubicBezTo>
                    <a:pt x="7756" y="554965"/>
                    <a:pt x="4632" y="552221"/>
                    <a:pt x="4937" y="549250"/>
                  </a:cubicBezTo>
                  <a:cubicBezTo>
                    <a:pt x="5318" y="546049"/>
                    <a:pt x="4937" y="542773"/>
                    <a:pt x="4937" y="539572"/>
                  </a:cubicBezTo>
                  <a:cubicBezTo>
                    <a:pt x="4937" y="534391"/>
                    <a:pt x="4937" y="529209"/>
                    <a:pt x="4937" y="523951"/>
                  </a:cubicBezTo>
                  <a:cubicBezTo>
                    <a:pt x="4937" y="519303"/>
                    <a:pt x="3794" y="514807"/>
                    <a:pt x="2879" y="510311"/>
                  </a:cubicBezTo>
                  <a:cubicBezTo>
                    <a:pt x="1965" y="505892"/>
                    <a:pt x="2117" y="501320"/>
                    <a:pt x="1660" y="496824"/>
                  </a:cubicBezTo>
                  <a:cubicBezTo>
                    <a:pt x="1431" y="494309"/>
                    <a:pt x="974" y="491719"/>
                    <a:pt x="593" y="489204"/>
                  </a:cubicBezTo>
                  <a:cubicBezTo>
                    <a:pt x="136" y="486308"/>
                    <a:pt x="-397" y="483489"/>
                    <a:pt x="441" y="480365"/>
                  </a:cubicBezTo>
                  <a:cubicBezTo>
                    <a:pt x="1127" y="477698"/>
                    <a:pt x="898" y="474650"/>
                    <a:pt x="441" y="471830"/>
                  </a:cubicBezTo>
                  <a:cubicBezTo>
                    <a:pt x="136" y="469392"/>
                    <a:pt x="212" y="466573"/>
                    <a:pt x="822" y="464744"/>
                  </a:cubicBezTo>
                  <a:cubicBezTo>
                    <a:pt x="2574" y="459486"/>
                    <a:pt x="60" y="453923"/>
                    <a:pt x="2651" y="448818"/>
                  </a:cubicBezTo>
                  <a:cubicBezTo>
                    <a:pt x="3108" y="447980"/>
                    <a:pt x="2651" y="446684"/>
                    <a:pt x="2651" y="445618"/>
                  </a:cubicBezTo>
                  <a:cubicBezTo>
                    <a:pt x="3032" y="420853"/>
                    <a:pt x="3336" y="396088"/>
                    <a:pt x="3794" y="371323"/>
                  </a:cubicBezTo>
                  <a:cubicBezTo>
                    <a:pt x="3794" y="370027"/>
                    <a:pt x="4327" y="368732"/>
                    <a:pt x="4784" y="367436"/>
                  </a:cubicBezTo>
                  <a:cubicBezTo>
                    <a:pt x="6613" y="362102"/>
                    <a:pt x="7908" y="356464"/>
                    <a:pt x="10423" y="351511"/>
                  </a:cubicBezTo>
                  <a:cubicBezTo>
                    <a:pt x="13014" y="346405"/>
                    <a:pt x="14919" y="341147"/>
                    <a:pt x="17281" y="336042"/>
                  </a:cubicBezTo>
                  <a:cubicBezTo>
                    <a:pt x="19491" y="331318"/>
                    <a:pt x="23910" y="327660"/>
                    <a:pt x="27339" y="323545"/>
                  </a:cubicBezTo>
                  <a:cubicBezTo>
                    <a:pt x="29473" y="321031"/>
                    <a:pt x="31607" y="318440"/>
                    <a:pt x="33893" y="316001"/>
                  </a:cubicBezTo>
                  <a:cubicBezTo>
                    <a:pt x="34959" y="314858"/>
                    <a:pt x="36407" y="314173"/>
                    <a:pt x="37474" y="313030"/>
                  </a:cubicBezTo>
                  <a:cubicBezTo>
                    <a:pt x="39531" y="310896"/>
                    <a:pt x="41436" y="308762"/>
                    <a:pt x="43341" y="306476"/>
                  </a:cubicBezTo>
                  <a:cubicBezTo>
                    <a:pt x="44332" y="305333"/>
                    <a:pt x="44865" y="303657"/>
                    <a:pt x="46085" y="302819"/>
                  </a:cubicBezTo>
                  <a:cubicBezTo>
                    <a:pt x="51723" y="298933"/>
                    <a:pt x="54771" y="292837"/>
                    <a:pt x="58962" y="287731"/>
                  </a:cubicBezTo>
                  <a:cubicBezTo>
                    <a:pt x="61401" y="284683"/>
                    <a:pt x="63611" y="281407"/>
                    <a:pt x="65439" y="278054"/>
                  </a:cubicBezTo>
                  <a:cubicBezTo>
                    <a:pt x="68868" y="271882"/>
                    <a:pt x="70621" y="265024"/>
                    <a:pt x="71993" y="258166"/>
                  </a:cubicBezTo>
                  <a:cubicBezTo>
                    <a:pt x="73136" y="252451"/>
                    <a:pt x="75422" y="247650"/>
                    <a:pt x="79689" y="243535"/>
                  </a:cubicBezTo>
                  <a:cubicBezTo>
                    <a:pt x="81213" y="242087"/>
                    <a:pt x="81899" y="239801"/>
                    <a:pt x="82889" y="237896"/>
                  </a:cubicBezTo>
                  <a:cubicBezTo>
                    <a:pt x="84032" y="235687"/>
                    <a:pt x="84642" y="233020"/>
                    <a:pt x="86242" y="231267"/>
                  </a:cubicBezTo>
                  <a:cubicBezTo>
                    <a:pt x="89671" y="227609"/>
                    <a:pt x="91652" y="223342"/>
                    <a:pt x="92567" y="218770"/>
                  </a:cubicBezTo>
                  <a:cubicBezTo>
                    <a:pt x="93786" y="212522"/>
                    <a:pt x="97215" y="207874"/>
                    <a:pt x="101634" y="203606"/>
                  </a:cubicBezTo>
                  <a:cubicBezTo>
                    <a:pt x="107273" y="198120"/>
                    <a:pt x="112912" y="192557"/>
                    <a:pt x="118398" y="186919"/>
                  </a:cubicBezTo>
                  <a:cubicBezTo>
                    <a:pt x="121218" y="184023"/>
                    <a:pt x="123732" y="180975"/>
                    <a:pt x="127390" y="178918"/>
                  </a:cubicBezTo>
                  <a:cubicBezTo>
                    <a:pt x="129219" y="177851"/>
                    <a:pt x="130209" y="175489"/>
                    <a:pt x="131657" y="173812"/>
                  </a:cubicBezTo>
                  <a:cubicBezTo>
                    <a:pt x="136229" y="168478"/>
                    <a:pt x="141258" y="163525"/>
                    <a:pt x="145373" y="157886"/>
                  </a:cubicBezTo>
                  <a:cubicBezTo>
                    <a:pt x="150021" y="151562"/>
                    <a:pt x="155508" y="145694"/>
                    <a:pt x="156803" y="137312"/>
                  </a:cubicBezTo>
                  <a:cubicBezTo>
                    <a:pt x="157108" y="135103"/>
                    <a:pt x="158784" y="131902"/>
                    <a:pt x="162594" y="132359"/>
                  </a:cubicBezTo>
                  <a:cubicBezTo>
                    <a:pt x="163280" y="132436"/>
                    <a:pt x="164042" y="131521"/>
                    <a:pt x="164804" y="131293"/>
                  </a:cubicBezTo>
                  <a:cubicBezTo>
                    <a:pt x="167014" y="130531"/>
                    <a:pt x="169224" y="129388"/>
                    <a:pt x="171510" y="129311"/>
                  </a:cubicBezTo>
                  <a:cubicBezTo>
                    <a:pt x="178368" y="128930"/>
                    <a:pt x="184388" y="126873"/>
                    <a:pt x="189950" y="122682"/>
                  </a:cubicBezTo>
                  <a:cubicBezTo>
                    <a:pt x="192541" y="120701"/>
                    <a:pt x="195894" y="119786"/>
                    <a:pt x="199018" y="118491"/>
                  </a:cubicBezTo>
                  <a:cubicBezTo>
                    <a:pt x="205343" y="115976"/>
                    <a:pt x="209305" y="110642"/>
                    <a:pt x="213953" y="106147"/>
                  </a:cubicBezTo>
                  <a:cubicBezTo>
                    <a:pt x="219668" y="100660"/>
                    <a:pt x="225155" y="95021"/>
                    <a:pt x="230793" y="89535"/>
                  </a:cubicBezTo>
                  <a:cubicBezTo>
                    <a:pt x="231479" y="88925"/>
                    <a:pt x="232546" y="88697"/>
                    <a:pt x="233537" y="88316"/>
                  </a:cubicBezTo>
                  <a:cubicBezTo>
                    <a:pt x="238337" y="86716"/>
                    <a:pt x="249920" y="85877"/>
                    <a:pt x="254263" y="86792"/>
                  </a:cubicBezTo>
                  <a:cubicBezTo>
                    <a:pt x="261426" y="88392"/>
                    <a:pt x="268589" y="90145"/>
                    <a:pt x="275751" y="91440"/>
                  </a:cubicBezTo>
                  <a:cubicBezTo>
                    <a:pt x="279104" y="92050"/>
                    <a:pt x="282762" y="91059"/>
                    <a:pt x="286115" y="92583"/>
                  </a:cubicBezTo>
                  <a:cubicBezTo>
                    <a:pt x="287639" y="93269"/>
                    <a:pt x="289696" y="93193"/>
                    <a:pt x="290839" y="94183"/>
                  </a:cubicBezTo>
                  <a:cubicBezTo>
                    <a:pt x="293811" y="96850"/>
                    <a:pt x="298611" y="96241"/>
                    <a:pt x="301050" y="99746"/>
                  </a:cubicBezTo>
                  <a:cubicBezTo>
                    <a:pt x="301278" y="100051"/>
                    <a:pt x="302345" y="100127"/>
                    <a:pt x="302421" y="99974"/>
                  </a:cubicBezTo>
                  <a:cubicBezTo>
                    <a:pt x="303869" y="97688"/>
                    <a:pt x="305165" y="99822"/>
                    <a:pt x="306460" y="100127"/>
                  </a:cubicBezTo>
                  <a:cubicBezTo>
                    <a:pt x="308365" y="100584"/>
                    <a:pt x="310194" y="101575"/>
                    <a:pt x="312099" y="102108"/>
                  </a:cubicBezTo>
                  <a:cubicBezTo>
                    <a:pt x="312632" y="102260"/>
                    <a:pt x="313470" y="101879"/>
                    <a:pt x="313928" y="101498"/>
                  </a:cubicBezTo>
                  <a:cubicBezTo>
                    <a:pt x="316518" y="99289"/>
                    <a:pt x="318347" y="97003"/>
                    <a:pt x="318271" y="93040"/>
                  </a:cubicBezTo>
                  <a:cubicBezTo>
                    <a:pt x="318119" y="85649"/>
                    <a:pt x="318804" y="78257"/>
                    <a:pt x="319262" y="70942"/>
                  </a:cubicBezTo>
                  <a:cubicBezTo>
                    <a:pt x="319262" y="70180"/>
                    <a:pt x="319871" y="69418"/>
                    <a:pt x="320100" y="68580"/>
                  </a:cubicBezTo>
                  <a:cubicBezTo>
                    <a:pt x="321548" y="64008"/>
                    <a:pt x="323605" y="59588"/>
                    <a:pt x="324672" y="54864"/>
                  </a:cubicBezTo>
                  <a:cubicBezTo>
                    <a:pt x="325053" y="53111"/>
                    <a:pt x="326120" y="51511"/>
                    <a:pt x="326958" y="49911"/>
                  </a:cubicBezTo>
                  <a:cubicBezTo>
                    <a:pt x="327567" y="48692"/>
                    <a:pt x="328939" y="47473"/>
                    <a:pt x="328787" y="46406"/>
                  </a:cubicBezTo>
                  <a:cubicBezTo>
                    <a:pt x="328253" y="42824"/>
                    <a:pt x="330615" y="40081"/>
                    <a:pt x="332444" y="38252"/>
                  </a:cubicBezTo>
                  <a:cubicBezTo>
                    <a:pt x="337092" y="33833"/>
                    <a:pt x="339074" y="27889"/>
                    <a:pt x="342807" y="22936"/>
                  </a:cubicBezTo>
                  <a:cubicBezTo>
                    <a:pt x="346998" y="17297"/>
                    <a:pt x="351266" y="12649"/>
                    <a:pt x="358276" y="10668"/>
                  </a:cubicBezTo>
                  <a:cubicBezTo>
                    <a:pt x="360791" y="9982"/>
                    <a:pt x="363153" y="8458"/>
                    <a:pt x="365515" y="7239"/>
                  </a:cubicBezTo>
                  <a:cubicBezTo>
                    <a:pt x="368639" y="5639"/>
                    <a:pt x="371763" y="2591"/>
                    <a:pt x="374811" y="2667"/>
                  </a:cubicBezTo>
                  <a:cubicBezTo>
                    <a:pt x="378545" y="2743"/>
                    <a:pt x="381212" y="914"/>
                    <a:pt x="384489" y="305"/>
                  </a:cubicBezTo>
                  <a:cubicBezTo>
                    <a:pt x="385708" y="76"/>
                    <a:pt x="386927" y="0"/>
                    <a:pt x="388146" y="0"/>
                  </a:cubicBezTo>
                  <a:cubicBezTo>
                    <a:pt x="395233" y="305"/>
                    <a:pt x="402320" y="533"/>
                    <a:pt x="409406" y="1143"/>
                  </a:cubicBezTo>
                  <a:cubicBezTo>
                    <a:pt x="411311" y="1295"/>
                    <a:pt x="413216" y="2438"/>
                    <a:pt x="414969" y="3200"/>
                  </a:cubicBezTo>
                  <a:cubicBezTo>
                    <a:pt x="421522" y="6096"/>
                    <a:pt x="427389" y="9373"/>
                    <a:pt x="432266" y="15316"/>
                  </a:cubicBezTo>
                  <a:cubicBezTo>
                    <a:pt x="437295" y="21488"/>
                    <a:pt x="441715" y="27813"/>
                    <a:pt x="445525" y="34671"/>
                  </a:cubicBezTo>
                  <a:cubicBezTo>
                    <a:pt x="447659" y="38481"/>
                    <a:pt x="449564" y="42596"/>
                    <a:pt x="450554" y="47092"/>
                  </a:cubicBezTo>
                  <a:cubicBezTo>
                    <a:pt x="451164" y="49835"/>
                    <a:pt x="453297" y="52349"/>
                    <a:pt x="453755" y="55397"/>
                  </a:cubicBezTo>
                  <a:cubicBezTo>
                    <a:pt x="454212" y="58217"/>
                    <a:pt x="455279" y="60884"/>
                    <a:pt x="455736" y="63703"/>
                  </a:cubicBezTo>
                  <a:cubicBezTo>
                    <a:pt x="456574" y="69266"/>
                    <a:pt x="457184" y="74905"/>
                    <a:pt x="457946" y="80543"/>
                  </a:cubicBezTo>
                  <a:cubicBezTo>
                    <a:pt x="457946" y="80772"/>
                    <a:pt x="458936" y="81077"/>
                    <a:pt x="459012" y="81001"/>
                  </a:cubicBezTo>
                  <a:cubicBezTo>
                    <a:pt x="461146" y="78257"/>
                    <a:pt x="464499" y="79477"/>
                    <a:pt x="467242" y="78638"/>
                  </a:cubicBezTo>
                  <a:cubicBezTo>
                    <a:pt x="469757" y="77876"/>
                    <a:pt x="471357" y="77114"/>
                    <a:pt x="472271" y="74371"/>
                  </a:cubicBezTo>
                  <a:cubicBezTo>
                    <a:pt x="472576" y="73762"/>
                    <a:pt x="472576" y="73457"/>
                    <a:pt x="472652" y="73076"/>
                  </a:cubicBezTo>
                  <a:cubicBezTo>
                    <a:pt x="472424" y="73381"/>
                    <a:pt x="472195" y="73762"/>
                    <a:pt x="472043" y="74066"/>
                  </a:cubicBezTo>
                  <a:cubicBezTo>
                    <a:pt x="471509" y="74447"/>
                    <a:pt x="470900" y="74828"/>
                    <a:pt x="470366" y="75209"/>
                  </a:cubicBezTo>
                  <a:cubicBezTo>
                    <a:pt x="469985" y="75514"/>
                    <a:pt x="469604" y="75819"/>
                    <a:pt x="469223" y="76124"/>
                  </a:cubicBezTo>
                  <a:cubicBezTo>
                    <a:pt x="469223" y="75514"/>
                    <a:pt x="468918" y="74752"/>
                    <a:pt x="469223" y="74295"/>
                  </a:cubicBezTo>
                  <a:cubicBezTo>
                    <a:pt x="469985" y="73000"/>
                    <a:pt x="470747" y="71476"/>
                    <a:pt x="471890" y="70561"/>
                  </a:cubicBezTo>
                  <a:cubicBezTo>
                    <a:pt x="475319" y="67894"/>
                    <a:pt x="477072" y="63322"/>
                    <a:pt x="481644" y="61722"/>
                  </a:cubicBezTo>
                  <a:cubicBezTo>
                    <a:pt x="482863" y="61265"/>
                    <a:pt x="483320" y="59207"/>
                    <a:pt x="484387" y="58141"/>
                  </a:cubicBezTo>
                  <a:cubicBezTo>
                    <a:pt x="486825" y="55854"/>
                    <a:pt x="489111" y="53111"/>
                    <a:pt x="492007" y="51816"/>
                  </a:cubicBezTo>
                  <a:cubicBezTo>
                    <a:pt x="494903" y="50597"/>
                    <a:pt x="496198" y="47549"/>
                    <a:pt x="499703" y="46711"/>
                  </a:cubicBezTo>
                  <a:cubicBezTo>
                    <a:pt x="503437" y="45872"/>
                    <a:pt x="506714" y="42672"/>
                    <a:pt x="509914" y="40157"/>
                  </a:cubicBezTo>
                  <a:cubicBezTo>
                    <a:pt x="513953" y="36957"/>
                    <a:pt x="518525" y="34899"/>
                    <a:pt x="523325" y="33376"/>
                  </a:cubicBezTo>
                  <a:cubicBezTo>
                    <a:pt x="528888" y="31623"/>
                    <a:pt x="534298" y="29870"/>
                    <a:pt x="540318" y="29794"/>
                  </a:cubicBezTo>
                  <a:cubicBezTo>
                    <a:pt x="544966" y="29794"/>
                    <a:pt x="549386" y="30632"/>
                    <a:pt x="553424" y="32233"/>
                  </a:cubicBezTo>
                  <a:cubicBezTo>
                    <a:pt x="559292" y="34519"/>
                    <a:pt x="564931" y="37643"/>
                    <a:pt x="570417" y="40767"/>
                  </a:cubicBezTo>
                  <a:cubicBezTo>
                    <a:pt x="572398" y="41910"/>
                    <a:pt x="573846" y="43967"/>
                    <a:pt x="575217" y="45872"/>
                  </a:cubicBezTo>
                  <a:cubicBezTo>
                    <a:pt x="578418" y="50216"/>
                    <a:pt x="581390" y="54788"/>
                    <a:pt x="584438" y="59284"/>
                  </a:cubicBezTo>
                  <a:cubicBezTo>
                    <a:pt x="584971" y="60122"/>
                    <a:pt x="585276" y="61112"/>
                    <a:pt x="585809" y="61951"/>
                  </a:cubicBezTo>
                  <a:cubicBezTo>
                    <a:pt x="587486" y="64618"/>
                    <a:pt x="588324" y="67742"/>
                    <a:pt x="589924" y="70485"/>
                  </a:cubicBezTo>
                  <a:cubicBezTo>
                    <a:pt x="592591" y="75057"/>
                    <a:pt x="593734" y="80467"/>
                    <a:pt x="594420" y="85801"/>
                  </a:cubicBezTo>
                  <a:cubicBezTo>
                    <a:pt x="594725" y="88316"/>
                    <a:pt x="595106" y="90907"/>
                    <a:pt x="595487" y="93421"/>
                  </a:cubicBezTo>
                  <a:cubicBezTo>
                    <a:pt x="595868" y="95783"/>
                    <a:pt x="595334" y="98069"/>
                    <a:pt x="596325" y="100584"/>
                  </a:cubicBezTo>
                  <a:cubicBezTo>
                    <a:pt x="597087" y="102641"/>
                    <a:pt x="596325" y="105766"/>
                    <a:pt x="595258" y="108052"/>
                  </a:cubicBezTo>
                  <a:cubicBezTo>
                    <a:pt x="592439" y="114529"/>
                    <a:pt x="591372" y="121539"/>
                    <a:pt x="588781" y="127940"/>
                  </a:cubicBezTo>
                  <a:cubicBezTo>
                    <a:pt x="587181" y="131826"/>
                    <a:pt x="585581" y="136017"/>
                    <a:pt x="582456" y="139370"/>
                  </a:cubicBezTo>
                  <a:cubicBezTo>
                    <a:pt x="579637" y="142342"/>
                    <a:pt x="577427" y="145923"/>
                    <a:pt x="574684" y="149047"/>
                  </a:cubicBezTo>
                  <a:cubicBezTo>
                    <a:pt x="572474" y="151486"/>
                    <a:pt x="569960" y="153772"/>
                    <a:pt x="567293" y="155829"/>
                  </a:cubicBezTo>
                  <a:cubicBezTo>
                    <a:pt x="566302" y="156591"/>
                    <a:pt x="565311" y="156439"/>
                    <a:pt x="564245" y="156134"/>
                  </a:cubicBezTo>
                  <a:cubicBezTo>
                    <a:pt x="563254" y="155905"/>
                    <a:pt x="562187" y="155524"/>
                    <a:pt x="561197" y="155753"/>
                  </a:cubicBezTo>
                  <a:cubicBezTo>
                    <a:pt x="561197" y="155143"/>
                    <a:pt x="560892" y="154305"/>
                    <a:pt x="561197" y="153924"/>
                  </a:cubicBezTo>
                  <a:cubicBezTo>
                    <a:pt x="563711" y="150647"/>
                    <a:pt x="565997" y="147142"/>
                    <a:pt x="568893" y="144170"/>
                  </a:cubicBezTo>
                  <a:cubicBezTo>
                    <a:pt x="574836" y="138074"/>
                    <a:pt x="580551" y="131978"/>
                    <a:pt x="581466" y="122987"/>
                  </a:cubicBezTo>
                  <a:cubicBezTo>
                    <a:pt x="584819" y="119101"/>
                    <a:pt x="585504" y="114071"/>
                    <a:pt x="586266" y="109423"/>
                  </a:cubicBezTo>
                  <a:cubicBezTo>
                    <a:pt x="587105" y="104013"/>
                    <a:pt x="589848" y="98374"/>
                    <a:pt x="586876" y="92735"/>
                  </a:cubicBezTo>
                  <a:cubicBezTo>
                    <a:pt x="586647" y="92354"/>
                    <a:pt x="586800" y="91669"/>
                    <a:pt x="586876" y="91135"/>
                  </a:cubicBezTo>
                  <a:cubicBezTo>
                    <a:pt x="588019" y="84658"/>
                    <a:pt x="585581" y="79324"/>
                    <a:pt x="581390" y="74600"/>
                  </a:cubicBezTo>
                  <a:cubicBezTo>
                    <a:pt x="580932" y="74143"/>
                    <a:pt x="580247" y="73152"/>
                    <a:pt x="580399" y="72923"/>
                  </a:cubicBezTo>
                  <a:cubicBezTo>
                    <a:pt x="582761" y="69266"/>
                    <a:pt x="579561" y="67742"/>
                    <a:pt x="577732" y="65684"/>
                  </a:cubicBezTo>
                  <a:cubicBezTo>
                    <a:pt x="577503" y="65456"/>
                    <a:pt x="577046" y="65227"/>
                    <a:pt x="576970" y="64922"/>
                  </a:cubicBezTo>
                  <a:cubicBezTo>
                    <a:pt x="575598" y="58445"/>
                    <a:pt x="568664" y="56159"/>
                    <a:pt x="565921" y="50749"/>
                  </a:cubicBezTo>
                  <a:cubicBezTo>
                    <a:pt x="565921" y="50597"/>
                    <a:pt x="565616" y="50521"/>
                    <a:pt x="565540" y="50368"/>
                  </a:cubicBezTo>
                  <a:cubicBezTo>
                    <a:pt x="565159" y="48997"/>
                    <a:pt x="567750" y="47473"/>
                    <a:pt x="565311" y="46177"/>
                  </a:cubicBezTo>
                  <a:cubicBezTo>
                    <a:pt x="563940" y="45491"/>
                    <a:pt x="562644" y="44729"/>
                    <a:pt x="561044" y="44044"/>
                  </a:cubicBezTo>
                  <a:cubicBezTo>
                    <a:pt x="559977" y="42824"/>
                    <a:pt x="559596" y="40996"/>
                    <a:pt x="557311" y="42443"/>
                  </a:cubicBezTo>
                  <a:cubicBezTo>
                    <a:pt x="556548" y="42901"/>
                    <a:pt x="555101" y="42443"/>
                    <a:pt x="554034" y="42139"/>
                  </a:cubicBezTo>
                  <a:cubicBezTo>
                    <a:pt x="553881" y="42139"/>
                    <a:pt x="553653" y="41072"/>
                    <a:pt x="553881" y="40843"/>
                  </a:cubicBezTo>
                  <a:cubicBezTo>
                    <a:pt x="554110" y="40538"/>
                    <a:pt x="554796" y="40462"/>
                    <a:pt x="555253" y="40310"/>
                  </a:cubicBezTo>
                  <a:cubicBezTo>
                    <a:pt x="554796" y="40081"/>
                    <a:pt x="554415" y="39776"/>
                    <a:pt x="553958" y="39776"/>
                  </a:cubicBezTo>
                  <a:cubicBezTo>
                    <a:pt x="553272" y="39776"/>
                    <a:pt x="552662" y="40081"/>
                    <a:pt x="552053" y="40310"/>
                  </a:cubicBezTo>
                  <a:cubicBezTo>
                    <a:pt x="549462" y="41224"/>
                    <a:pt x="547023" y="41072"/>
                    <a:pt x="544585" y="39776"/>
                  </a:cubicBezTo>
                  <a:cubicBezTo>
                    <a:pt x="543290" y="39091"/>
                    <a:pt x="541308" y="38329"/>
                    <a:pt x="540242" y="38786"/>
                  </a:cubicBezTo>
                  <a:cubicBezTo>
                    <a:pt x="536965" y="40234"/>
                    <a:pt x="532774" y="38329"/>
                    <a:pt x="530031" y="41605"/>
                  </a:cubicBezTo>
                  <a:cubicBezTo>
                    <a:pt x="529650" y="42062"/>
                    <a:pt x="528354" y="41834"/>
                    <a:pt x="527440" y="41834"/>
                  </a:cubicBezTo>
                  <a:cubicBezTo>
                    <a:pt x="526983" y="41834"/>
                    <a:pt x="526526" y="41453"/>
                    <a:pt x="526068" y="41300"/>
                  </a:cubicBezTo>
                  <a:lnTo>
                    <a:pt x="527516" y="40767"/>
                  </a:lnTo>
                  <a:cubicBezTo>
                    <a:pt x="528050" y="40538"/>
                    <a:pt x="528659" y="40310"/>
                    <a:pt x="529269" y="40157"/>
                  </a:cubicBezTo>
                  <a:cubicBezTo>
                    <a:pt x="528583" y="40005"/>
                    <a:pt x="527973" y="39776"/>
                    <a:pt x="527288" y="39700"/>
                  </a:cubicBezTo>
                  <a:cubicBezTo>
                    <a:pt x="526754" y="39624"/>
                    <a:pt x="525764" y="39548"/>
                    <a:pt x="525687" y="39700"/>
                  </a:cubicBezTo>
                  <a:cubicBezTo>
                    <a:pt x="523554" y="45644"/>
                    <a:pt x="516467" y="43358"/>
                    <a:pt x="513114" y="47168"/>
                  </a:cubicBezTo>
                  <a:cubicBezTo>
                    <a:pt x="512886" y="47473"/>
                    <a:pt x="512429" y="47625"/>
                    <a:pt x="512124" y="47854"/>
                  </a:cubicBezTo>
                  <a:cubicBezTo>
                    <a:pt x="512581" y="48006"/>
                    <a:pt x="513114" y="48082"/>
                    <a:pt x="513572" y="48234"/>
                  </a:cubicBezTo>
                  <a:cubicBezTo>
                    <a:pt x="513343" y="48616"/>
                    <a:pt x="513191" y="48997"/>
                    <a:pt x="512886" y="49301"/>
                  </a:cubicBezTo>
                  <a:cubicBezTo>
                    <a:pt x="511819" y="50139"/>
                    <a:pt x="509381" y="49911"/>
                    <a:pt x="510371" y="52426"/>
                  </a:cubicBezTo>
                  <a:cubicBezTo>
                    <a:pt x="510600" y="53035"/>
                    <a:pt x="510066" y="54483"/>
                    <a:pt x="510371" y="54559"/>
                  </a:cubicBezTo>
                  <a:cubicBezTo>
                    <a:pt x="511514" y="55016"/>
                    <a:pt x="513038" y="55702"/>
                    <a:pt x="514029" y="55321"/>
                  </a:cubicBezTo>
                  <a:cubicBezTo>
                    <a:pt x="522258" y="51892"/>
                    <a:pt x="530641" y="53340"/>
                    <a:pt x="538794" y="55093"/>
                  </a:cubicBezTo>
                  <a:cubicBezTo>
                    <a:pt x="545576" y="56540"/>
                    <a:pt x="551976" y="59741"/>
                    <a:pt x="556929" y="64618"/>
                  </a:cubicBezTo>
                  <a:cubicBezTo>
                    <a:pt x="561882" y="69418"/>
                    <a:pt x="566150" y="74981"/>
                    <a:pt x="569883" y="80772"/>
                  </a:cubicBezTo>
                  <a:cubicBezTo>
                    <a:pt x="571788" y="83668"/>
                    <a:pt x="572246" y="87782"/>
                    <a:pt x="572627" y="91364"/>
                  </a:cubicBezTo>
                  <a:cubicBezTo>
                    <a:pt x="573084" y="96164"/>
                    <a:pt x="572627" y="101041"/>
                    <a:pt x="572779" y="105842"/>
                  </a:cubicBezTo>
                  <a:cubicBezTo>
                    <a:pt x="572855" y="109042"/>
                    <a:pt x="572017" y="111862"/>
                    <a:pt x="570569" y="114605"/>
                  </a:cubicBezTo>
                  <a:cubicBezTo>
                    <a:pt x="569198" y="117196"/>
                    <a:pt x="567902" y="119786"/>
                    <a:pt x="568359" y="122834"/>
                  </a:cubicBezTo>
                  <a:cubicBezTo>
                    <a:pt x="568436" y="123368"/>
                    <a:pt x="568055" y="124282"/>
                    <a:pt x="567674" y="124511"/>
                  </a:cubicBezTo>
                  <a:cubicBezTo>
                    <a:pt x="565235" y="125654"/>
                    <a:pt x="564778" y="128168"/>
                    <a:pt x="564245" y="130150"/>
                  </a:cubicBezTo>
                  <a:cubicBezTo>
                    <a:pt x="562949" y="135026"/>
                    <a:pt x="559749" y="138227"/>
                    <a:pt x="556320" y="141427"/>
                  </a:cubicBezTo>
                  <a:cubicBezTo>
                    <a:pt x="553653" y="143942"/>
                    <a:pt x="550757" y="146228"/>
                    <a:pt x="548014" y="148666"/>
                  </a:cubicBezTo>
                  <a:cubicBezTo>
                    <a:pt x="546338" y="150190"/>
                    <a:pt x="546185" y="151867"/>
                    <a:pt x="547633" y="153619"/>
                  </a:cubicBezTo>
                  <a:cubicBezTo>
                    <a:pt x="549538" y="155905"/>
                    <a:pt x="549538" y="157429"/>
                    <a:pt x="547481" y="158877"/>
                  </a:cubicBezTo>
                  <a:cubicBezTo>
                    <a:pt x="546947" y="159258"/>
                    <a:pt x="546109" y="159258"/>
                    <a:pt x="545652" y="159715"/>
                  </a:cubicBezTo>
                  <a:cubicBezTo>
                    <a:pt x="544890" y="160553"/>
                    <a:pt x="544280" y="161620"/>
                    <a:pt x="543594" y="162611"/>
                  </a:cubicBezTo>
                  <a:cubicBezTo>
                    <a:pt x="544585" y="162458"/>
                    <a:pt x="545576" y="162306"/>
                    <a:pt x="546566" y="162230"/>
                  </a:cubicBezTo>
                  <a:cubicBezTo>
                    <a:pt x="547023" y="162230"/>
                    <a:pt x="547481" y="162535"/>
                    <a:pt x="547938" y="162763"/>
                  </a:cubicBezTo>
                  <a:cubicBezTo>
                    <a:pt x="547557" y="163144"/>
                    <a:pt x="547176" y="163525"/>
                    <a:pt x="546795" y="163906"/>
                  </a:cubicBezTo>
                  <a:cubicBezTo>
                    <a:pt x="546566" y="164135"/>
                    <a:pt x="546185" y="164363"/>
                    <a:pt x="545881" y="164363"/>
                  </a:cubicBezTo>
                  <a:cubicBezTo>
                    <a:pt x="544204" y="164059"/>
                    <a:pt x="542451" y="163144"/>
                    <a:pt x="540927" y="163449"/>
                  </a:cubicBezTo>
                  <a:cubicBezTo>
                    <a:pt x="539784" y="163678"/>
                    <a:pt x="539175" y="165811"/>
                    <a:pt x="537956" y="166421"/>
                  </a:cubicBezTo>
                  <a:cubicBezTo>
                    <a:pt x="533079" y="168859"/>
                    <a:pt x="532012" y="171526"/>
                    <a:pt x="534451" y="176251"/>
                  </a:cubicBezTo>
                  <a:cubicBezTo>
                    <a:pt x="537422" y="181966"/>
                    <a:pt x="540470" y="187757"/>
                    <a:pt x="543594" y="193472"/>
                  </a:cubicBezTo>
                  <a:cubicBezTo>
                    <a:pt x="544509" y="195072"/>
                    <a:pt x="545652" y="196596"/>
                    <a:pt x="546871" y="198044"/>
                  </a:cubicBezTo>
                  <a:cubicBezTo>
                    <a:pt x="550224" y="202235"/>
                    <a:pt x="553958" y="206121"/>
                    <a:pt x="557006" y="210617"/>
                  </a:cubicBezTo>
                  <a:cubicBezTo>
                    <a:pt x="559520" y="214351"/>
                    <a:pt x="562644" y="217703"/>
                    <a:pt x="564549" y="221971"/>
                  </a:cubicBezTo>
                  <a:cubicBezTo>
                    <a:pt x="566150" y="225476"/>
                    <a:pt x="569198" y="228371"/>
                    <a:pt x="571712" y="231419"/>
                  </a:cubicBezTo>
                  <a:cubicBezTo>
                    <a:pt x="575522" y="236068"/>
                    <a:pt x="577884" y="241859"/>
                    <a:pt x="582837" y="245669"/>
                  </a:cubicBezTo>
                  <a:cubicBezTo>
                    <a:pt x="587943" y="255803"/>
                    <a:pt x="597925" y="262509"/>
                    <a:pt x="602192" y="273177"/>
                  </a:cubicBezTo>
                  <a:cubicBezTo>
                    <a:pt x="608288" y="278663"/>
                    <a:pt x="610651" y="286893"/>
                    <a:pt x="616746" y="292608"/>
                  </a:cubicBezTo>
                  <a:cubicBezTo>
                    <a:pt x="621395" y="296951"/>
                    <a:pt x="624443" y="302971"/>
                    <a:pt x="628176" y="308229"/>
                  </a:cubicBezTo>
                  <a:cubicBezTo>
                    <a:pt x="628862" y="309220"/>
                    <a:pt x="629472" y="310286"/>
                    <a:pt x="630310" y="311048"/>
                  </a:cubicBezTo>
                  <a:cubicBezTo>
                    <a:pt x="632825" y="313334"/>
                    <a:pt x="633815" y="316078"/>
                    <a:pt x="633663" y="319430"/>
                  </a:cubicBezTo>
                  <a:cubicBezTo>
                    <a:pt x="633663" y="321412"/>
                    <a:pt x="634653" y="323469"/>
                    <a:pt x="634577" y="325450"/>
                  </a:cubicBezTo>
                  <a:cubicBezTo>
                    <a:pt x="634425" y="329260"/>
                    <a:pt x="637016" y="332994"/>
                    <a:pt x="634806" y="337033"/>
                  </a:cubicBezTo>
                  <a:cubicBezTo>
                    <a:pt x="634120" y="338328"/>
                    <a:pt x="635873" y="340690"/>
                    <a:pt x="635644" y="342443"/>
                  </a:cubicBezTo>
                  <a:cubicBezTo>
                    <a:pt x="634653" y="350291"/>
                    <a:pt x="637016" y="357530"/>
                    <a:pt x="638844" y="364998"/>
                  </a:cubicBezTo>
                  <a:cubicBezTo>
                    <a:pt x="640140" y="370408"/>
                    <a:pt x="641131" y="375818"/>
                    <a:pt x="643112" y="381000"/>
                  </a:cubicBezTo>
                  <a:cubicBezTo>
                    <a:pt x="644255" y="384124"/>
                    <a:pt x="646464" y="386944"/>
                    <a:pt x="645702" y="390754"/>
                  </a:cubicBezTo>
                  <a:cubicBezTo>
                    <a:pt x="645474" y="392049"/>
                    <a:pt x="646769" y="394030"/>
                    <a:pt x="647912" y="395097"/>
                  </a:cubicBezTo>
                  <a:cubicBezTo>
                    <a:pt x="653094" y="400202"/>
                    <a:pt x="654161" y="407289"/>
                    <a:pt x="657285" y="413309"/>
                  </a:cubicBezTo>
                  <a:cubicBezTo>
                    <a:pt x="660028" y="418719"/>
                    <a:pt x="661400" y="424891"/>
                    <a:pt x="663152" y="430759"/>
                  </a:cubicBezTo>
                  <a:cubicBezTo>
                    <a:pt x="664067" y="433959"/>
                    <a:pt x="664905" y="437388"/>
                    <a:pt x="664981" y="440741"/>
                  </a:cubicBezTo>
                  <a:cubicBezTo>
                    <a:pt x="665133" y="447370"/>
                    <a:pt x="665972" y="453847"/>
                    <a:pt x="667038" y="460324"/>
                  </a:cubicBezTo>
                  <a:cubicBezTo>
                    <a:pt x="667724" y="464439"/>
                    <a:pt x="668562" y="468782"/>
                    <a:pt x="666734" y="473202"/>
                  </a:cubicBezTo>
                  <a:cubicBezTo>
                    <a:pt x="665972" y="475107"/>
                    <a:pt x="666734" y="477774"/>
                    <a:pt x="666276" y="480136"/>
                  </a:cubicBezTo>
                  <a:cubicBezTo>
                    <a:pt x="665438" y="486004"/>
                    <a:pt x="665362" y="492023"/>
                    <a:pt x="665057" y="497967"/>
                  </a:cubicBezTo>
                  <a:cubicBezTo>
                    <a:pt x="664676" y="504444"/>
                    <a:pt x="664371" y="510921"/>
                    <a:pt x="663914" y="517398"/>
                  </a:cubicBezTo>
                  <a:cubicBezTo>
                    <a:pt x="663838" y="519074"/>
                    <a:pt x="663381" y="520751"/>
                    <a:pt x="662847" y="522351"/>
                  </a:cubicBezTo>
                  <a:cubicBezTo>
                    <a:pt x="660866" y="528218"/>
                    <a:pt x="659418" y="534314"/>
                    <a:pt x="658352" y="540410"/>
                  </a:cubicBezTo>
                  <a:cubicBezTo>
                    <a:pt x="658047" y="542239"/>
                    <a:pt x="657666" y="544068"/>
                    <a:pt x="657437" y="545973"/>
                  </a:cubicBezTo>
                  <a:cubicBezTo>
                    <a:pt x="657209" y="547497"/>
                    <a:pt x="657209" y="549097"/>
                    <a:pt x="657056" y="550621"/>
                  </a:cubicBezTo>
                  <a:cubicBezTo>
                    <a:pt x="657056" y="551002"/>
                    <a:pt x="656828" y="551383"/>
                    <a:pt x="656675" y="551764"/>
                  </a:cubicBezTo>
                  <a:cubicBezTo>
                    <a:pt x="655456" y="555727"/>
                    <a:pt x="654008" y="559689"/>
                    <a:pt x="653170" y="563728"/>
                  </a:cubicBezTo>
                  <a:cubicBezTo>
                    <a:pt x="652637" y="566318"/>
                    <a:pt x="651113" y="568071"/>
                    <a:pt x="649360" y="569671"/>
                  </a:cubicBezTo>
                  <a:cubicBezTo>
                    <a:pt x="648751" y="570205"/>
                    <a:pt x="647836" y="570357"/>
                    <a:pt x="647150" y="570890"/>
                  </a:cubicBezTo>
                  <a:cubicBezTo>
                    <a:pt x="645017" y="572414"/>
                    <a:pt x="644407" y="574015"/>
                    <a:pt x="645321" y="576910"/>
                  </a:cubicBezTo>
                  <a:cubicBezTo>
                    <a:pt x="646617" y="581101"/>
                    <a:pt x="646922" y="585597"/>
                    <a:pt x="647607" y="589940"/>
                  </a:cubicBezTo>
                  <a:cubicBezTo>
                    <a:pt x="647988" y="592150"/>
                    <a:pt x="648522" y="594284"/>
                    <a:pt x="648598" y="596494"/>
                  </a:cubicBezTo>
                  <a:cubicBezTo>
                    <a:pt x="648598" y="598246"/>
                    <a:pt x="647912" y="600075"/>
                    <a:pt x="647912" y="601828"/>
                  </a:cubicBezTo>
                  <a:cubicBezTo>
                    <a:pt x="647912" y="603733"/>
                    <a:pt x="648446" y="605561"/>
                    <a:pt x="648598" y="607390"/>
                  </a:cubicBezTo>
                  <a:cubicBezTo>
                    <a:pt x="648598" y="608076"/>
                    <a:pt x="648598" y="609067"/>
                    <a:pt x="648217" y="609371"/>
                  </a:cubicBezTo>
                  <a:cubicBezTo>
                    <a:pt x="645702" y="611429"/>
                    <a:pt x="645702" y="614477"/>
                    <a:pt x="644788" y="617144"/>
                  </a:cubicBezTo>
                  <a:cubicBezTo>
                    <a:pt x="641969" y="626059"/>
                    <a:pt x="637168" y="634136"/>
                    <a:pt x="633282" y="642518"/>
                  </a:cubicBezTo>
                  <a:cubicBezTo>
                    <a:pt x="631606" y="646176"/>
                    <a:pt x="629167" y="649529"/>
                    <a:pt x="628176" y="653339"/>
                  </a:cubicBezTo>
                  <a:cubicBezTo>
                    <a:pt x="627491" y="655853"/>
                    <a:pt x="625662" y="657301"/>
                    <a:pt x="624824" y="659511"/>
                  </a:cubicBezTo>
                  <a:cubicBezTo>
                    <a:pt x="624290" y="660883"/>
                    <a:pt x="622995" y="661949"/>
                    <a:pt x="622233" y="663321"/>
                  </a:cubicBezTo>
                  <a:cubicBezTo>
                    <a:pt x="616670" y="672922"/>
                    <a:pt x="607679" y="678942"/>
                    <a:pt x="598992" y="685190"/>
                  </a:cubicBezTo>
                  <a:cubicBezTo>
                    <a:pt x="593810" y="688924"/>
                    <a:pt x="588171" y="691972"/>
                    <a:pt x="582533" y="695096"/>
                  </a:cubicBezTo>
                  <a:cubicBezTo>
                    <a:pt x="578875" y="697154"/>
                    <a:pt x="574608" y="698144"/>
                    <a:pt x="571560" y="701192"/>
                  </a:cubicBezTo>
                  <a:cubicBezTo>
                    <a:pt x="570417" y="702335"/>
                    <a:pt x="569121" y="703555"/>
                    <a:pt x="568436" y="705002"/>
                  </a:cubicBezTo>
                  <a:cubicBezTo>
                    <a:pt x="566531" y="708889"/>
                    <a:pt x="564626" y="712851"/>
                    <a:pt x="562721" y="716585"/>
                  </a:cubicBezTo>
                  <a:cubicBezTo>
                    <a:pt x="561044" y="719709"/>
                    <a:pt x="558149" y="722681"/>
                    <a:pt x="557082" y="726110"/>
                  </a:cubicBezTo>
                  <a:cubicBezTo>
                    <a:pt x="556244" y="728853"/>
                    <a:pt x="555253" y="731215"/>
                    <a:pt x="553272" y="733196"/>
                  </a:cubicBezTo>
                  <a:cubicBezTo>
                    <a:pt x="552129" y="734339"/>
                    <a:pt x="550681" y="735254"/>
                    <a:pt x="549691" y="736473"/>
                  </a:cubicBezTo>
                  <a:cubicBezTo>
                    <a:pt x="545042" y="742417"/>
                    <a:pt x="540089" y="748208"/>
                    <a:pt x="536051" y="754532"/>
                  </a:cubicBezTo>
                  <a:cubicBezTo>
                    <a:pt x="532393" y="760247"/>
                    <a:pt x="529193" y="766115"/>
                    <a:pt x="524011" y="770534"/>
                  </a:cubicBezTo>
                  <a:cubicBezTo>
                    <a:pt x="522868" y="771449"/>
                    <a:pt x="522716" y="772135"/>
                    <a:pt x="523706" y="773582"/>
                  </a:cubicBezTo>
                  <a:cubicBezTo>
                    <a:pt x="529345" y="781126"/>
                    <a:pt x="534679" y="788822"/>
                    <a:pt x="540242" y="796366"/>
                  </a:cubicBezTo>
                  <a:cubicBezTo>
                    <a:pt x="544128" y="801624"/>
                    <a:pt x="547481" y="807263"/>
                    <a:pt x="552357" y="811759"/>
                  </a:cubicBezTo>
                  <a:cubicBezTo>
                    <a:pt x="553958" y="813206"/>
                    <a:pt x="555482" y="815111"/>
                    <a:pt x="556396" y="817093"/>
                  </a:cubicBezTo>
                  <a:cubicBezTo>
                    <a:pt x="559901" y="824255"/>
                    <a:pt x="564778" y="830580"/>
                    <a:pt x="569198" y="837133"/>
                  </a:cubicBezTo>
                  <a:cubicBezTo>
                    <a:pt x="574151" y="844525"/>
                    <a:pt x="578799" y="852145"/>
                    <a:pt x="583371" y="859841"/>
                  </a:cubicBezTo>
                  <a:cubicBezTo>
                    <a:pt x="586495" y="864946"/>
                    <a:pt x="589162" y="870204"/>
                    <a:pt x="593658" y="874471"/>
                  </a:cubicBezTo>
                  <a:cubicBezTo>
                    <a:pt x="596325" y="877062"/>
                    <a:pt x="597925" y="880872"/>
                    <a:pt x="599830" y="884225"/>
                  </a:cubicBezTo>
                  <a:cubicBezTo>
                    <a:pt x="602802" y="889483"/>
                    <a:pt x="605545" y="894817"/>
                    <a:pt x="608593" y="899998"/>
                  </a:cubicBezTo>
                  <a:cubicBezTo>
                    <a:pt x="610879" y="903884"/>
                    <a:pt x="613165" y="907999"/>
                    <a:pt x="616213" y="911352"/>
                  </a:cubicBezTo>
                  <a:cubicBezTo>
                    <a:pt x="618956" y="914400"/>
                    <a:pt x="619871" y="918134"/>
                    <a:pt x="621699" y="921487"/>
                  </a:cubicBezTo>
                  <a:cubicBezTo>
                    <a:pt x="626805" y="930859"/>
                    <a:pt x="629091" y="941451"/>
                    <a:pt x="635492" y="950290"/>
                  </a:cubicBezTo>
                  <a:cubicBezTo>
                    <a:pt x="639226" y="955319"/>
                    <a:pt x="641435" y="961492"/>
                    <a:pt x="644407" y="967054"/>
                  </a:cubicBezTo>
                  <a:cubicBezTo>
                    <a:pt x="645245" y="968731"/>
                    <a:pt x="646464" y="970178"/>
                    <a:pt x="647531" y="971702"/>
                  </a:cubicBezTo>
                  <a:cubicBezTo>
                    <a:pt x="648217" y="972693"/>
                    <a:pt x="649131" y="973607"/>
                    <a:pt x="649436" y="974674"/>
                  </a:cubicBezTo>
                  <a:cubicBezTo>
                    <a:pt x="650960" y="981227"/>
                    <a:pt x="654999" y="986714"/>
                    <a:pt x="657361" y="992962"/>
                  </a:cubicBezTo>
                  <a:cubicBezTo>
                    <a:pt x="658276" y="995248"/>
                    <a:pt x="658885" y="997687"/>
                    <a:pt x="659799" y="1000049"/>
                  </a:cubicBezTo>
                  <a:cubicBezTo>
                    <a:pt x="662543" y="1006831"/>
                    <a:pt x="665896" y="1013384"/>
                    <a:pt x="668029" y="1020318"/>
                  </a:cubicBezTo>
                  <a:cubicBezTo>
                    <a:pt x="669858" y="1026109"/>
                    <a:pt x="669934" y="1032434"/>
                    <a:pt x="671534" y="1038301"/>
                  </a:cubicBezTo>
                  <a:cubicBezTo>
                    <a:pt x="672677" y="1042264"/>
                    <a:pt x="673668" y="1046150"/>
                    <a:pt x="673744" y="1050341"/>
                  </a:cubicBezTo>
                  <a:cubicBezTo>
                    <a:pt x="673744" y="1053084"/>
                    <a:pt x="675954" y="1055904"/>
                    <a:pt x="675573" y="1058570"/>
                  </a:cubicBezTo>
                  <a:cubicBezTo>
                    <a:pt x="674735" y="1065886"/>
                    <a:pt x="678545" y="1072972"/>
                    <a:pt x="675878" y="1080364"/>
                  </a:cubicBezTo>
                  <a:cubicBezTo>
                    <a:pt x="674887" y="1083031"/>
                    <a:pt x="675649" y="1086384"/>
                    <a:pt x="675725" y="1089431"/>
                  </a:cubicBezTo>
                  <a:cubicBezTo>
                    <a:pt x="675954" y="1094842"/>
                    <a:pt x="675421" y="1100252"/>
                    <a:pt x="676563" y="1105738"/>
                  </a:cubicBezTo>
                  <a:close/>
                  <a:moveTo>
                    <a:pt x="644941" y="563651"/>
                  </a:moveTo>
                  <a:cubicBezTo>
                    <a:pt x="644941" y="563651"/>
                    <a:pt x="645398" y="563956"/>
                    <a:pt x="645550" y="564109"/>
                  </a:cubicBezTo>
                  <a:cubicBezTo>
                    <a:pt x="645550" y="563804"/>
                    <a:pt x="645550" y="563499"/>
                    <a:pt x="644941" y="563651"/>
                  </a:cubicBezTo>
                  <a:close/>
                  <a:moveTo>
                    <a:pt x="603716" y="358140"/>
                  </a:moveTo>
                  <a:cubicBezTo>
                    <a:pt x="603716" y="358140"/>
                    <a:pt x="604173" y="358445"/>
                    <a:pt x="604402" y="358597"/>
                  </a:cubicBezTo>
                  <a:cubicBezTo>
                    <a:pt x="604402" y="358292"/>
                    <a:pt x="604402" y="357988"/>
                    <a:pt x="603716" y="358140"/>
                  </a:cubicBezTo>
                  <a:close/>
                  <a:moveTo>
                    <a:pt x="582609" y="688924"/>
                  </a:moveTo>
                  <a:cubicBezTo>
                    <a:pt x="582609" y="688924"/>
                    <a:pt x="582914" y="688467"/>
                    <a:pt x="583066" y="688315"/>
                  </a:cubicBezTo>
                  <a:cubicBezTo>
                    <a:pt x="582761" y="688315"/>
                    <a:pt x="582456" y="688391"/>
                    <a:pt x="582609" y="688924"/>
                  </a:cubicBezTo>
                  <a:close/>
                  <a:moveTo>
                    <a:pt x="564626" y="101879"/>
                  </a:moveTo>
                  <a:cubicBezTo>
                    <a:pt x="564626" y="99517"/>
                    <a:pt x="565235" y="97231"/>
                    <a:pt x="565007" y="94640"/>
                  </a:cubicBezTo>
                  <a:cubicBezTo>
                    <a:pt x="563940" y="84734"/>
                    <a:pt x="557006" y="78638"/>
                    <a:pt x="551443" y="71628"/>
                  </a:cubicBezTo>
                  <a:cubicBezTo>
                    <a:pt x="550986" y="71018"/>
                    <a:pt x="549995" y="70866"/>
                    <a:pt x="549233" y="70485"/>
                  </a:cubicBezTo>
                  <a:cubicBezTo>
                    <a:pt x="548624" y="70180"/>
                    <a:pt x="548014" y="69952"/>
                    <a:pt x="547481" y="69723"/>
                  </a:cubicBezTo>
                  <a:cubicBezTo>
                    <a:pt x="548166" y="69342"/>
                    <a:pt x="548852" y="68961"/>
                    <a:pt x="549538" y="68580"/>
                  </a:cubicBezTo>
                  <a:cubicBezTo>
                    <a:pt x="548243" y="67742"/>
                    <a:pt x="547023" y="66218"/>
                    <a:pt x="545728" y="66142"/>
                  </a:cubicBezTo>
                  <a:cubicBezTo>
                    <a:pt x="542756" y="65913"/>
                    <a:pt x="540089" y="64846"/>
                    <a:pt x="537346" y="64237"/>
                  </a:cubicBezTo>
                  <a:cubicBezTo>
                    <a:pt x="532850" y="63246"/>
                    <a:pt x="528659" y="60503"/>
                    <a:pt x="523706" y="61722"/>
                  </a:cubicBezTo>
                  <a:cubicBezTo>
                    <a:pt x="522639" y="61951"/>
                    <a:pt x="521496" y="62636"/>
                    <a:pt x="520582" y="62332"/>
                  </a:cubicBezTo>
                  <a:cubicBezTo>
                    <a:pt x="513876" y="60350"/>
                    <a:pt x="509000" y="65075"/>
                    <a:pt x="503666" y="67285"/>
                  </a:cubicBezTo>
                  <a:cubicBezTo>
                    <a:pt x="498484" y="69418"/>
                    <a:pt x="495055" y="74295"/>
                    <a:pt x="491169" y="78334"/>
                  </a:cubicBezTo>
                  <a:cubicBezTo>
                    <a:pt x="485301" y="84430"/>
                    <a:pt x="482634" y="92431"/>
                    <a:pt x="478215" y="99365"/>
                  </a:cubicBezTo>
                  <a:cubicBezTo>
                    <a:pt x="477986" y="99746"/>
                    <a:pt x="478215" y="100432"/>
                    <a:pt x="478215" y="102032"/>
                  </a:cubicBezTo>
                  <a:cubicBezTo>
                    <a:pt x="478443" y="102260"/>
                    <a:pt x="478672" y="102641"/>
                    <a:pt x="478977" y="102794"/>
                  </a:cubicBezTo>
                  <a:cubicBezTo>
                    <a:pt x="480196" y="103327"/>
                    <a:pt x="481187" y="105232"/>
                    <a:pt x="482711" y="103937"/>
                  </a:cubicBezTo>
                  <a:cubicBezTo>
                    <a:pt x="484768" y="102184"/>
                    <a:pt x="481644" y="102032"/>
                    <a:pt x="481491" y="100965"/>
                  </a:cubicBezTo>
                  <a:cubicBezTo>
                    <a:pt x="481415" y="100279"/>
                    <a:pt x="481491" y="99517"/>
                    <a:pt x="481491" y="98831"/>
                  </a:cubicBezTo>
                  <a:cubicBezTo>
                    <a:pt x="482177" y="98984"/>
                    <a:pt x="483015" y="98984"/>
                    <a:pt x="483473" y="99441"/>
                  </a:cubicBezTo>
                  <a:cubicBezTo>
                    <a:pt x="485606" y="101346"/>
                    <a:pt x="488121" y="100736"/>
                    <a:pt x="489492" y="99289"/>
                  </a:cubicBezTo>
                  <a:cubicBezTo>
                    <a:pt x="492007" y="96545"/>
                    <a:pt x="496503" y="96241"/>
                    <a:pt x="498027" y="92278"/>
                  </a:cubicBezTo>
                  <a:cubicBezTo>
                    <a:pt x="498332" y="91516"/>
                    <a:pt x="500008" y="91211"/>
                    <a:pt x="501151" y="90830"/>
                  </a:cubicBezTo>
                  <a:cubicBezTo>
                    <a:pt x="503208" y="90068"/>
                    <a:pt x="505190" y="89230"/>
                    <a:pt x="507323" y="88697"/>
                  </a:cubicBezTo>
                  <a:cubicBezTo>
                    <a:pt x="509457" y="88163"/>
                    <a:pt x="511743" y="87478"/>
                    <a:pt x="513876" y="87706"/>
                  </a:cubicBezTo>
                  <a:cubicBezTo>
                    <a:pt x="517077" y="88011"/>
                    <a:pt x="520430" y="88544"/>
                    <a:pt x="523173" y="89916"/>
                  </a:cubicBezTo>
                  <a:cubicBezTo>
                    <a:pt x="525840" y="91288"/>
                    <a:pt x="529269" y="93497"/>
                    <a:pt x="529955" y="96012"/>
                  </a:cubicBezTo>
                  <a:cubicBezTo>
                    <a:pt x="531860" y="103022"/>
                    <a:pt x="532317" y="110414"/>
                    <a:pt x="530259" y="117653"/>
                  </a:cubicBezTo>
                  <a:cubicBezTo>
                    <a:pt x="529421" y="120548"/>
                    <a:pt x="528659" y="123444"/>
                    <a:pt x="528126" y="126416"/>
                  </a:cubicBezTo>
                  <a:cubicBezTo>
                    <a:pt x="527592" y="129616"/>
                    <a:pt x="524849" y="132359"/>
                    <a:pt x="522944" y="132359"/>
                  </a:cubicBezTo>
                  <a:cubicBezTo>
                    <a:pt x="519363" y="132436"/>
                    <a:pt x="519515" y="134950"/>
                    <a:pt x="518372" y="136627"/>
                  </a:cubicBezTo>
                  <a:cubicBezTo>
                    <a:pt x="517458" y="137998"/>
                    <a:pt x="516620" y="139446"/>
                    <a:pt x="516010" y="140970"/>
                  </a:cubicBezTo>
                  <a:cubicBezTo>
                    <a:pt x="515553" y="142037"/>
                    <a:pt x="514867" y="143408"/>
                    <a:pt x="515172" y="144323"/>
                  </a:cubicBezTo>
                  <a:cubicBezTo>
                    <a:pt x="517153" y="149200"/>
                    <a:pt x="517915" y="154915"/>
                    <a:pt x="524392" y="156591"/>
                  </a:cubicBezTo>
                  <a:cubicBezTo>
                    <a:pt x="526068" y="157048"/>
                    <a:pt x="527364" y="158877"/>
                    <a:pt x="528964" y="159868"/>
                  </a:cubicBezTo>
                  <a:cubicBezTo>
                    <a:pt x="529955" y="160477"/>
                    <a:pt x="531555" y="161468"/>
                    <a:pt x="532241" y="161163"/>
                  </a:cubicBezTo>
                  <a:cubicBezTo>
                    <a:pt x="534908" y="159715"/>
                    <a:pt x="537346" y="157810"/>
                    <a:pt x="539708" y="155981"/>
                  </a:cubicBezTo>
                  <a:cubicBezTo>
                    <a:pt x="540089" y="155677"/>
                    <a:pt x="540166" y="154534"/>
                    <a:pt x="539937" y="154000"/>
                  </a:cubicBezTo>
                  <a:cubicBezTo>
                    <a:pt x="537879" y="149276"/>
                    <a:pt x="541613" y="145999"/>
                    <a:pt x="543976" y="143713"/>
                  </a:cubicBezTo>
                  <a:cubicBezTo>
                    <a:pt x="548624" y="139217"/>
                    <a:pt x="553881" y="135484"/>
                    <a:pt x="557387" y="129921"/>
                  </a:cubicBezTo>
                  <a:cubicBezTo>
                    <a:pt x="558530" y="128092"/>
                    <a:pt x="558911" y="125806"/>
                    <a:pt x="560206" y="124130"/>
                  </a:cubicBezTo>
                  <a:cubicBezTo>
                    <a:pt x="561882" y="121996"/>
                    <a:pt x="562873" y="119863"/>
                    <a:pt x="562873" y="117119"/>
                  </a:cubicBezTo>
                  <a:cubicBezTo>
                    <a:pt x="562873" y="114605"/>
                    <a:pt x="562949" y="111785"/>
                    <a:pt x="564092" y="109576"/>
                  </a:cubicBezTo>
                  <a:cubicBezTo>
                    <a:pt x="565464" y="106909"/>
                    <a:pt x="564854" y="104394"/>
                    <a:pt x="564854" y="101879"/>
                  </a:cubicBezTo>
                  <a:close/>
                  <a:moveTo>
                    <a:pt x="533155" y="1074115"/>
                  </a:moveTo>
                  <a:cubicBezTo>
                    <a:pt x="533079" y="1070991"/>
                    <a:pt x="534679" y="1068019"/>
                    <a:pt x="533384" y="1064743"/>
                  </a:cubicBezTo>
                  <a:cubicBezTo>
                    <a:pt x="531860" y="1060856"/>
                    <a:pt x="532164" y="1056437"/>
                    <a:pt x="528354" y="1053236"/>
                  </a:cubicBezTo>
                  <a:cubicBezTo>
                    <a:pt x="526754" y="1051941"/>
                    <a:pt x="525230" y="1049045"/>
                    <a:pt x="526602" y="1045693"/>
                  </a:cubicBezTo>
                  <a:cubicBezTo>
                    <a:pt x="527669" y="1042949"/>
                    <a:pt x="526907" y="1039825"/>
                    <a:pt x="524011" y="1037158"/>
                  </a:cubicBezTo>
                  <a:cubicBezTo>
                    <a:pt x="520277" y="1033805"/>
                    <a:pt x="516696" y="1029919"/>
                    <a:pt x="514562" y="1025500"/>
                  </a:cubicBezTo>
                  <a:cubicBezTo>
                    <a:pt x="512657" y="1021613"/>
                    <a:pt x="510066" y="1018565"/>
                    <a:pt x="506942" y="1016432"/>
                  </a:cubicBezTo>
                  <a:cubicBezTo>
                    <a:pt x="500465" y="1012012"/>
                    <a:pt x="493531" y="1008050"/>
                    <a:pt x="486444" y="1004621"/>
                  </a:cubicBezTo>
                  <a:cubicBezTo>
                    <a:pt x="480577" y="1001801"/>
                    <a:pt x="474024" y="1000811"/>
                    <a:pt x="467394" y="1000887"/>
                  </a:cubicBezTo>
                  <a:cubicBezTo>
                    <a:pt x="466404" y="1000887"/>
                    <a:pt x="465489" y="1002944"/>
                    <a:pt x="463432" y="1000887"/>
                  </a:cubicBezTo>
                  <a:cubicBezTo>
                    <a:pt x="461756" y="1001268"/>
                    <a:pt x="459927" y="1001268"/>
                    <a:pt x="458479" y="1002030"/>
                  </a:cubicBezTo>
                  <a:cubicBezTo>
                    <a:pt x="454059" y="1004316"/>
                    <a:pt x="451469" y="1011098"/>
                    <a:pt x="454364" y="1013993"/>
                  </a:cubicBezTo>
                  <a:cubicBezTo>
                    <a:pt x="456193" y="1015746"/>
                    <a:pt x="456879" y="1018108"/>
                    <a:pt x="458555" y="1019785"/>
                  </a:cubicBezTo>
                  <a:cubicBezTo>
                    <a:pt x="461984" y="1023214"/>
                    <a:pt x="465489" y="1026490"/>
                    <a:pt x="468766" y="1029995"/>
                  </a:cubicBezTo>
                  <a:cubicBezTo>
                    <a:pt x="470823" y="1032205"/>
                    <a:pt x="472957" y="1033653"/>
                    <a:pt x="476157" y="1033272"/>
                  </a:cubicBezTo>
                  <a:cubicBezTo>
                    <a:pt x="477224" y="1033120"/>
                    <a:pt x="478443" y="1033729"/>
                    <a:pt x="479510" y="1034186"/>
                  </a:cubicBezTo>
                  <a:cubicBezTo>
                    <a:pt x="482253" y="1035329"/>
                    <a:pt x="484692" y="1037082"/>
                    <a:pt x="487816" y="1037692"/>
                  </a:cubicBezTo>
                  <a:cubicBezTo>
                    <a:pt x="489035" y="1037920"/>
                    <a:pt x="490712" y="1040054"/>
                    <a:pt x="490788" y="1041349"/>
                  </a:cubicBezTo>
                  <a:cubicBezTo>
                    <a:pt x="490864" y="1043178"/>
                    <a:pt x="490026" y="1045921"/>
                    <a:pt x="487740" y="1045997"/>
                  </a:cubicBezTo>
                  <a:cubicBezTo>
                    <a:pt x="484311" y="1045997"/>
                    <a:pt x="480882" y="1046074"/>
                    <a:pt x="477300" y="1045312"/>
                  </a:cubicBezTo>
                  <a:cubicBezTo>
                    <a:pt x="469757" y="1043711"/>
                    <a:pt x="462060" y="1040816"/>
                    <a:pt x="454212" y="1044931"/>
                  </a:cubicBezTo>
                  <a:cubicBezTo>
                    <a:pt x="450021" y="1047140"/>
                    <a:pt x="448725" y="1049274"/>
                    <a:pt x="450478" y="1053770"/>
                  </a:cubicBezTo>
                  <a:cubicBezTo>
                    <a:pt x="452612" y="1059028"/>
                    <a:pt x="457107" y="1062152"/>
                    <a:pt x="460689" y="1066190"/>
                  </a:cubicBezTo>
                  <a:cubicBezTo>
                    <a:pt x="462365" y="1068019"/>
                    <a:pt x="464194" y="1067714"/>
                    <a:pt x="466099" y="1067562"/>
                  </a:cubicBezTo>
                  <a:cubicBezTo>
                    <a:pt x="468156" y="1067410"/>
                    <a:pt x="470138" y="1066952"/>
                    <a:pt x="472119" y="1066419"/>
                  </a:cubicBezTo>
                  <a:cubicBezTo>
                    <a:pt x="475167" y="1065581"/>
                    <a:pt x="477529" y="1067029"/>
                    <a:pt x="479510" y="1068705"/>
                  </a:cubicBezTo>
                  <a:cubicBezTo>
                    <a:pt x="481796" y="1070686"/>
                    <a:pt x="477910" y="1071220"/>
                    <a:pt x="477986" y="1072896"/>
                  </a:cubicBezTo>
                  <a:cubicBezTo>
                    <a:pt x="477986" y="1073429"/>
                    <a:pt x="478215" y="1074191"/>
                    <a:pt x="477986" y="1074496"/>
                  </a:cubicBezTo>
                  <a:cubicBezTo>
                    <a:pt x="476843" y="1075563"/>
                    <a:pt x="475700" y="1076935"/>
                    <a:pt x="474329" y="1077239"/>
                  </a:cubicBezTo>
                  <a:cubicBezTo>
                    <a:pt x="471509" y="1077925"/>
                    <a:pt x="468537" y="1078306"/>
                    <a:pt x="465566" y="1078382"/>
                  </a:cubicBezTo>
                  <a:cubicBezTo>
                    <a:pt x="458174" y="1078611"/>
                    <a:pt x="456879" y="1079830"/>
                    <a:pt x="457336" y="1086917"/>
                  </a:cubicBezTo>
                  <a:cubicBezTo>
                    <a:pt x="457565" y="1090194"/>
                    <a:pt x="459698" y="1091641"/>
                    <a:pt x="463356" y="1091413"/>
                  </a:cubicBezTo>
                  <a:cubicBezTo>
                    <a:pt x="465337" y="1091336"/>
                    <a:pt x="467394" y="1091413"/>
                    <a:pt x="469223" y="1092022"/>
                  </a:cubicBezTo>
                  <a:cubicBezTo>
                    <a:pt x="470519" y="1092403"/>
                    <a:pt x="472043" y="1093622"/>
                    <a:pt x="472347" y="1094842"/>
                  </a:cubicBezTo>
                  <a:cubicBezTo>
                    <a:pt x="472881" y="1096594"/>
                    <a:pt x="472881" y="1098575"/>
                    <a:pt x="470900" y="1100099"/>
                  </a:cubicBezTo>
                  <a:cubicBezTo>
                    <a:pt x="466632" y="1103300"/>
                    <a:pt x="461984" y="1102309"/>
                    <a:pt x="457336" y="1101700"/>
                  </a:cubicBezTo>
                  <a:cubicBezTo>
                    <a:pt x="456269" y="1101547"/>
                    <a:pt x="455126" y="1101700"/>
                    <a:pt x="454059" y="1101700"/>
                  </a:cubicBezTo>
                  <a:cubicBezTo>
                    <a:pt x="454440" y="1102766"/>
                    <a:pt x="454593" y="1104062"/>
                    <a:pt x="455279" y="1104900"/>
                  </a:cubicBezTo>
                  <a:cubicBezTo>
                    <a:pt x="456498" y="1106272"/>
                    <a:pt x="458174" y="1107186"/>
                    <a:pt x="459393" y="1108558"/>
                  </a:cubicBezTo>
                  <a:cubicBezTo>
                    <a:pt x="460384" y="1109701"/>
                    <a:pt x="460765" y="1111225"/>
                    <a:pt x="461679" y="1112444"/>
                  </a:cubicBezTo>
                  <a:cubicBezTo>
                    <a:pt x="465489" y="1117473"/>
                    <a:pt x="470823" y="1119911"/>
                    <a:pt x="476767" y="1121588"/>
                  </a:cubicBezTo>
                  <a:cubicBezTo>
                    <a:pt x="480120" y="1122502"/>
                    <a:pt x="483473" y="1123798"/>
                    <a:pt x="486521" y="1125398"/>
                  </a:cubicBezTo>
                  <a:cubicBezTo>
                    <a:pt x="489797" y="1127074"/>
                    <a:pt x="493226" y="1128979"/>
                    <a:pt x="495817" y="1131494"/>
                  </a:cubicBezTo>
                  <a:cubicBezTo>
                    <a:pt x="498332" y="1134009"/>
                    <a:pt x="499779" y="1132561"/>
                    <a:pt x="501989" y="1131494"/>
                  </a:cubicBezTo>
                  <a:cubicBezTo>
                    <a:pt x="507628" y="1128751"/>
                    <a:pt x="510676" y="1123264"/>
                    <a:pt x="515248" y="1119302"/>
                  </a:cubicBezTo>
                  <a:cubicBezTo>
                    <a:pt x="517382" y="1117397"/>
                    <a:pt x="519515" y="1115492"/>
                    <a:pt x="521192" y="1113206"/>
                  </a:cubicBezTo>
                  <a:cubicBezTo>
                    <a:pt x="525459" y="1107567"/>
                    <a:pt x="527211" y="1100633"/>
                    <a:pt x="529726" y="1094156"/>
                  </a:cubicBezTo>
                  <a:cubicBezTo>
                    <a:pt x="531021" y="1090803"/>
                    <a:pt x="532012" y="1087145"/>
                    <a:pt x="532469" y="1083335"/>
                  </a:cubicBezTo>
                  <a:cubicBezTo>
                    <a:pt x="532850" y="1080287"/>
                    <a:pt x="533079" y="1077087"/>
                    <a:pt x="533003" y="1074039"/>
                  </a:cubicBezTo>
                  <a:close/>
                  <a:moveTo>
                    <a:pt x="528964" y="1047750"/>
                  </a:moveTo>
                  <a:cubicBezTo>
                    <a:pt x="528964" y="1047750"/>
                    <a:pt x="529421" y="1048055"/>
                    <a:pt x="529574" y="1048207"/>
                  </a:cubicBezTo>
                  <a:cubicBezTo>
                    <a:pt x="529574" y="1047902"/>
                    <a:pt x="529574" y="1047598"/>
                    <a:pt x="528964" y="1047750"/>
                  </a:cubicBezTo>
                  <a:close/>
                  <a:moveTo>
                    <a:pt x="522258" y="115748"/>
                  </a:moveTo>
                  <a:cubicBezTo>
                    <a:pt x="524773" y="108585"/>
                    <a:pt x="524392" y="101651"/>
                    <a:pt x="517153" y="96850"/>
                  </a:cubicBezTo>
                  <a:cubicBezTo>
                    <a:pt x="516848" y="96622"/>
                    <a:pt x="516391" y="96698"/>
                    <a:pt x="516010" y="96622"/>
                  </a:cubicBezTo>
                  <a:cubicBezTo>
                    <a:pt x="516010" y="97003"/>
                    <a:pt x="515781" y="97460"/>
                    <a:pt x="516010" y="97612"/>
                  </a:cubicBezTo>
                  <a:cubicBezTo>
                    <a:pt x="517077" y="98831"/>
                    <a:pt x="517839" y="99898"/>
                    <a:pt x="515248" y="99136"/>
                  </a:cubicBezTo>
                  <a:cubicBezTo>
                    <a:pt x="510828" y="97917"/>
                    <a:pt x="510981" y="97917"/>
                    <a:pt x="509304" y="102184"/>
                  </a:cubicBezTo>
                  <a:cubicBezTo>
                    <a:pt x="507933" y="105537"/>
                    <a:pt x="506485" y="108966"/>
                    <a:pt x="504732" y="112090"/>
                  </a:cubicBezTo>
                  <a:cubicBezTo>
                    <a:pt x="503208" y="114757"/>
                    <a:pt x="502980" y="114681"/>
                    <a:pt x="500846" y="111709"/>
                  </a:cubicBezTo>
                  <a:cubicBezTo>
                    <a:pt x="502599" y="110109"/>
                    <a:pt x="504504" y="108509"/>
                    <a:pt x="501761" y="106147"/>
                  </a:cubicBezTo>
                  <a:cubicBezTo>
                    <a:pt x="499932" y="104546"/>
                    <a:pt x="501761" y="104927"/>
                    <a:pt x="502599" y="104699"/>
                  </a:cubicBezTo>
                  <a:cubicBezTo>
                    <a:pt x="503132" y="104546"/>
                    <a:pt x="503589" y="104089"/>
                    <a:pt x="504123" y="103784"/>
                  </a:cubicBezTo>
                  <a:cubicBezTo>
                    <a:pt x="503666" y="103403"/>
                    <a:pt x="503285" y="102946"/>
                    <a:pt x="502827" y="102641"/>
                  </a:cubicBezTo>
                  <a:cubicBezTo>
                    <a:pt x="499322" y="100736"/>
                    <a:pt x="497874" y="101270"/>
                    <a:pt x="495436" y="104470"/>
                  </a:cubicBezTo>
                  <a:cubicBezTo>
                    <a:pt x="494141" y="106147"/>
                    <a:pt x="492540" y="108280"/>
                    <a:pt x="490712" y="108737"/>
                  </a:cubicBezTo>
                  <a:cubicBezTo>
                    <a:pt x="488349" y="109347"/>
                    <a:pt x="487816" y="110871"/>
                    <a:pt x="486673" y="112395"/>
                  </a:cubicBezTo>
                  <a:cubicBezTo>
                    <a:pt x="485149" y="114529"/>
                    <a:pt x="487054" y="116662"/>
                    <a:pt x="486521" y="117958"/>
                  </a:cubicBezTo>
                  <a:cubicBezTo>
                    <a:pt x="485225" y="121387"/>
                    <a:pt x="487816" y="122225"/>
                    <a:pt x="489416" y="122834"/>
                  </a:cubicBezTo>
                  <a:cubicBezTo>
                    <a:pt x="496198" y="125501"/>
                    <a:pt x="497189" y="125959"/>
                    <a:pt x="499779" y="131216"/>
                  </a:cubicBezTo>
                  <a:cubicBezTo>
                    <a:pt x="501151" y="133960"/>
                    <a:pt x="502827" y="136474"/>
                    <a:pt x="505952" y="137008"/>
                  </a:cubicBezTo>
                  <a:cubicBezTo>
                    <a:pt x="509609" y="137617"/>
                    <a:pt x="513038" y="137312"/>
                    <a:pt x="514410" y="132893"/>
                  </a:cubicBezTo>
                  <a:cubicBezTo>
                    <a:pt x="514562" y="132359"/>
                    <a:pt x="515858" y="132207"/>
                    <a:pt x="516543" y="131674"/>
                  </a:cubicBezTo>
                  <a:cubicBezTo>
                    <a:pt x="518372" y="130302"/>
                    <a:pt x="520277" y="129083"/>
                    <a:pt x="521725" y="127406"/>
                  </a:cubicBezTo>
                  <a:cubicBezTo>
                    <a:pt x="522258" y="126797"/>
                    <a:pt x="521344" y="125120"/>
                    <a:pt x="521496" y="123901"/>
                  </a:cubicBezTo>
                  <a:cubicBezTo>
                    <a:pt x="521801" y="121158"/>
                    <a:pt x="521344" y="118567"/>
                    <a:pt x="522335" y="115672"/>
                  </a:cubicBezTo>
                  <a:close/>
                  <a:moveTo>
                    <a:pt x="503818" y="158191"/>
                  </a:moveTo>
                  <a:cubicBezTo>
                    <a:pt x="503818" y="156972"/>
                    <a:pt x="503970" y="155753"/>
                    <a:pt x="503818" y="154610"/>
                  </a:cubicBezTo>
                  <a:cubicBezTo>
                    <a:pt x="503742" y="154076"/>
                    <a:pt x="502827" y="153695"/>
                    <a:pt x="502294" y="153162"/>
                  </a:cubicBezTo>
                  <a:cubicBezTo>
                    <a:pt x="499551" y="150571"/>
                    <a:pt x="495360" y="148971"/>
                    <a:pt x="496274" y="143866"/>
                  </a:cubicBezTo>
                  <a:cubicBezTo>
                    <a:pt x="496427" y="143104"/>
                    <a:pt x="495360" y="142189"/>
                    <a:pt x="494293" y="140741"/>
                  </a:cubicBezTo>
                  <a:cubicBezTo>
                    <a:pt x="492159" y="139751"/>
                    <a:pt x="490102" y="138684"/>
                    <a:pt x="487968" y="137693"/>
                  </a:cubicBezTo>
                  <a:cubicBezTo>
                    <a:pt x="487359" y="137389"/>
                    <a:pt x="486749" y="137236"/>
                    <a:pt x="486140" y="137008"/>
                  </a:cubicBezTo>
                  <a:cubicBezTo>
                    <a:pt x="485987" y="137846"/>
                    <a:pt x="485454" y="138760"/>
                    <a:pt x="485682" y="139446"/>
                  </a:cubicBezTo>
                  <a:cubicBezTo>
                    <a:pt x="486368" y="142189"/>
                    <a:pt x="486825" y="145085"/>
                    <a:pt x="488273" y="147523"/>
                  </a:cubicBezTo>
                  <a:cubicBezTo>
                    <a:pt x="491169" y="152476"/>
                    <a:pt x="495588" y="155829"/>
                    <a:pt x="501227" y="157429"/>
                  </a:cubicBezTo>
                  <a:cubicBezTo>
                    <a:pt x="502142" y="157658"/>
                    <a:pt x="502980" y="157886"/>
                    <a:pt x="503894" y="158115"/>
                  </a:cubicBezTo>
                  <a:close/>
                  <a:moveTo>
                    <a:pt x="496960" y="931012"/>
                  </a:moveTo>
                  <a:cubicBezTo>
                    <a:pt x="496960" y="931012"/>
                    <a:pt x="497265" y="930554"/>
                    <a:pt x="497417" y="930402"/>
                  </a:cubicBezTo>
                  <a:cubicBezTo>
                    <a:pt x="497112" y="930402"/>
                    <a:pt x="496731" y="930402"/>
                    <a:pt x="496960" y="931012"/>
                  </a:cubicBezTo>
                  <a:close/>
                  <a:moveTo>
                    <a:pt x="494141" y="934136"/>
                  </a:moveTo>
                  <a:cubicBezTo>
                    <a:pt x="494522" y="934136"/>
                    <a:pt x="494903" y="933069"/>
                    <a:pt x="495284" y="932459"/>
                  </a:cubicBezTo>
                  <a:cubicBezTo>
                    <a:pt x="491931" y="930631"/>
                    <a:pt x="491474" y="926744"/>
                    <a:pt x="490254" y="923849"/>
                  </a:cubicBezTo>
                  <a:cubicBezTo>
                    <a:pt x="489264" y="921487"/>
                    <a:pt x="487206" y="923392"/>
                    <a:pt x="486521" y="921791"/>
                  </a:cubicBezTo>
                  <a:cubicBezTo>
                    <a:pt x="486521" y="921639"/>
                    <a:pt x="484844" y="922172"/>
                    <a:pt x="482939" y="922401"/>
                  </a:cubicBezTo>
                  <a:cubicBezTo>
                    <a:pt x="479891" y="926744"/>
                    <a:pt x="480729" y="930783"/>
                    <a:pt x="484920" y="933069"/>
                  </a:cubicBezTo>
                  <a:cubicBezTo>
                    <a:pt x="487892" y="934669"/>
                    <a:pt x="491016" y="934288"/>
                    <a:pt x="494141" y="934212"/>
                  </a:cubicBezTo>
                  <a:close/>
                  <a:moveTo>
                    <a:pt x="491016" y="106375"/>
                  </a:moveTo>
                  <a:cubicBezTo>
                    <a:pt x="490331" y="106375"/>
                    <a:pt x="489645" y="106375"/>
                    <a:pt x="488959" y="106299"/>
                  </a:cubicBezTo>
                  <a:cubicBezTo>
                    <a:pt x="489111" y="106832"/>
                    <a:pt x="489264" y="107442"/>
                    <a:pt x="489416" y="107975"/>
                  </a:cubicBezTo>
                  <a:cubicBezTo>
                    <a:pt x="489797" y="107594"/>
                    <a:pt x="490102" y="107290"/>
                    <a:pt x="491016" y="106375"/>
                  </a:cubicBezTo>
                  <a:close/>
                  <a:moveTo>
                    <a:pt x="479663" y="80010"/>
                  </a:moveTo>
                  <a:cubicBezTo>
                    <a:pt x="479663" y="79324"/>
                    <a:pt x="479663" y="78638"/>
                    <a:pt x="479739" y="77953"/>
                  </a:cubicBezTo>
                  <a:cubicBezTo>
                    <a:pt x="479205" y="78105"/>
                    <a:pt x="478596" y="78257"/>
                    <a:pt x="478062" y="78410"/>
                  </a:cubicBezTo>
                  <a:cubicBezTo>
                    <a:pt x="478443" y="78715"/>
                    <a:pt x="478748" y="79096"/>
                    <a:pt x="479663" y="80010"/>
                  </a:cubicBezTo>
                  <a:close/>
                  <a:moveTo>
                    <a:pt x="473186" y="91745"/>
                  </a:moveTo>
                  <a:cubicBezTo>
                    <a:pt x="473490" y="90678"/>
                    <a:pt x="475243" y="89764"/>
                    <a:pt x="473871" y="88697"/>
                  </a:cubicBezTo>
                  <a:cubicBezTo>
                    <a:pt x="472881" y="87935"/>
                    <a:pt x="471357" y="87782"/>
                    <a:pt x="470061" y="87630"/>
                  </a:cubicBezTo>
                  <a:cubicBezTo>
                    <a:pt x="469604" y="87554"/>
                    <a:pt x="468995" y="88087"/>
                    <a:pt x="468461" y="88392"/>
                  </a:cubicBezTo>
                  <a:cubicBezTo>
                    <a:pt x="467547" y="84582"/>
                    <a:pt x="466709" y="87478"/>
                    <a:pt x="466099" y="88468"/>
                  </a:cubicBezTo>
                  <a:cubicBezTo>
                    <a:pt x="465413" y="89611"/>
                    <a:pt x="465185" y="91135"/>
                    <a:pt x="464270" y="91897"/>
                  </a:cubicBezTo>
                  <a:cubicBezTo>
                    <a:pt x="462594" y="93269"/>
                    <a:pt x="462899" y="95021"/>
                    <a:pt x="462289" y="97231"/>
                  </a:cubicBezTo>
                  <a:cubicBezTo>
                    <a:pt x="459851" y="99136"/>
                    <a:pt x="458250" y="101346"/>
                    <a:pt x="458022" y="104623"/>
                  </a:cubicBezTo>
                  <a:cubicBezTo>
                    <a:pt x="457946" y="106451"/>
                    <a:pt x="458860" y="110185"/>
                    <a:pt x="460079" y="110109"/>
                  </a:cubicBezTo>
                  <a:cubicBezTo>
                    <a:pt x="461679" y="109957"/>
                    <a:pt x="463356" y="109423"/>
                    <a:pt x="464804" y="108585"/>
                  </a:cubicBezTo>
                  <a:cubicBezTo>
                    <a:pt x="465489" y="108204"/>
                    <a:pt x="465718" y="106909"/>
                    <a:pt x="466023" y="105994"/>
                  </a:cubicBezTo>
                  <a:cubicBezTo>
                    <a:pt x="466785" y="104013"/>
                    <a:pt x="466937" y="101498"/>
                    <a:pt x="468309" y="100051"/>
                  </a:cubicBezTo>
                  <a:cubicBezTo>
                    <a:pt x="470671" y="97612"/>
                    <a:pt x="472195" y="94945"/>
                    <a:pt x="473109" y="91821"/>
                  </a:cubicBezTo>
                  <a:close/>
                  <a:moveTo>
                    <a:pt x="468233" y="105308"/>
                  </a:moveTo>
                  <a:cubicBezTo>
                    <a:pt x="468233" y="105308"/>
                    <a:pt x="468690" y="105613"/>
                    <a:pt x="468918" y="105766"/>
                  </a:cubicBezTo>
                  <a:cubicBezTo>
                    <a:pt x="468918" y="105461"/>
                    <a:pt x="468918" y="105156"/>
                    <a:pt x="468233" y="105308"/>
                  </a:cubicBezTo>
                  <a:close/>
                  <a:moveTo>
                    <a:pt x="468233" y="1040740"/>
                  </a:moveTo>
                  <a:cubicBezTo>
                    <a:pt x="468233" y="1040740"/>
                    <a:pt x="468614" y="1040054"/>
                    <a:pt x="467699" y="1039673"/>
                  </a:cubicBezTo>
                  <a:cubicBezTo>
                    <a:pt x="467852" y="1040054"/>
                    <a:pt x="468080" y="1040359"/>
                    <a:pt x="468233" y="1040740"/>
                  </a:cubicBezTo>
                  <a:close/>
                  <a:moveTo>
                    <a:pt x="460613" y="111785"/>
                  </a:moveTo>
                  <a:cubicBezTo>
                    <a:pt x="460613" y="111785"/>
                    <a:pt x="461070" y="112090"/>
                    <a:pt x="461298" y="112243"/>
                  </a:cubicBezTo>
                  <a:cubicBezTo>
                    <a:pt x="461298" y="111938"/>
                    <a:pt x="461298" y="111633"/>
                    <a:pt x="460613" y="111785"/>
                  </a:cubicBezTo>
                  <a:close/>
                  <a:moveTo>
                    <a:pt x="452840" y="828446"/>
                  </a:moveTo>
                  <a:cubicBezTo>
                    <a:pt x="452993" y="828065"/>
                    <a:pt x="452993" y="827303"/>
                    <a:pt x="452688" y="827075"/>
                  </a:cubicBezTo>
                  <a:cubicBezTo>
                    <a:pt x="452383" y="826770"/>
                    <a:pt x="451392" y="826694"/>
                    <a:pt x="451316" y="826846"/>
                  </a:cubicBezTo>
                  <a:cubicBezTo>
                    <a:pt x="449335" y="830199"/>
                    <a:pt x="445525" y="828446"/>
                    <a:pt x="442782" y="829818"/>
                  </a:cubicBezTo>
                  <a:cubicBezTo>
                    <a:pt x="440420" y="830961"/>
                    <a:pt x="437295" y="830504"/>
                    <a:pt x="434781" y="831418"/>
                  </a:cubicBezTo>
                  <a:cubicBezTo>
                    <a:pt x="431352" y="832714"/>
                    <a:pt x="428228" y="834847"/>
                    <a:pt x="424951" y="836371"/>
                  </a:cubicBezTo>
                  <a:cubicBezTo>
                    <a:pt x="422208" y="837590"/>
                    <a:pt x="419388" y="839495"/>
                    <a:pt x="416569" y="839419"/>
                  </a:cubicBezTo>
                  <a:cubicBezTo>
                    <a:pt x="412378" y="839419"/>
                    <a:pt x="408644" y="840638"/>
                    <a:pt x="405063" y="841934"/>
                  </a:cubicBezTo>
                  <a:cubicBezTo>
                    <a:pt x="399881" y="843839"/>
                    <a:pt x="394547" y="845896"/>
                    <a:pt x="391804" y="851383"/>
                  </a:cubicBezTo>
                  <a:cubicBezTo>
                    <a:pt x="389594" y="855878"/>
                    <a:pt x="387156" y="860222"/>
                    <a:pt x="384717" y="864565"/>
                  </a:cubicBezTo>
                  <a:cubicBezTo>
                    <a:pt x="383574" y="866623"/>
                    <a:pt x="382203" y="868604"/>
                    <a:pt x="382508" y="871195"/>
                  </a:cubicBezTo>
                  <a:cubicBezTo>
                    <a:pt x="382584" y="871804"/>
                    <a:pt x="382279" y="872642"/>
                    <a:pt x="381822" y="873023"/>
                  </a:cubicBezTo>
                  <a:cubicBezTo>
                    <a:pt x="377783" y="876986"/>
                    <a:pt x="377783" y="882625"/>
                    <a:pt x="376335" y="887425"/>
                  </a:cubicBezTo>
                  <a:cubicBezTo>
                    <a:pt x="374811" y="892378"/>
                    <a:pt x="372906" y="897179"/>
                    <a:pt x="371840" y="902284"/>
                  </a:cubicBezTo>
                  <a:cubicBezTo>
                    <a:pt x="371001" y="906094"/>
                    <a:pt x="368258" y="909599"/>
                    <a:pt x="367649" y="913409"/>
                  </a:cubicBezTo>
                  <a:cubicBezTo>
                    <a:pt x="367115" y="916762"/>
                    <a:pt x="365896" y="919201"/>
                    <a:pt x="363610" y="921487"/>
                  </a:cubicBezTo>
                  <a:cubicBezTo>
                    <a:pt x="362848" y="922172"/>
                    <a:pt x="360943" y="922934"/>
                    <a:pt x="362467" y="924382"/>
                  </a:cubicBezTo>
                  <a:cubicBezTo>
                    <a:pt x="363991" y="925830"/>
                    <a:pt x="364601" y="929107"/>
                    <a:pt x="367344" y="928345"/>
                  </a:cubicBezTo>
                  <a:cubicBezTo>
                    <a:pt x="371001" y="927354"/>
                    <a:pt x="374430" y="927278"/>
                    <a:pt x="378088" y="927659"/>
                  </a:cubicBezTo>
                  <a:cubicBezTo>
                    <a:pt x="381288" y="928040"/>
                    <a:pt x="384336" y="927811"/>
                    <a:pt x="387613" y="928573"/>
                  </a:cubicBezTo>
                  <a:cubicBezTo>
                    <a:pt x="390432" y="929259"/>
                    <a:pt x="394166" y="928116"/>
                    <a:pt x="396986" y="926744"/>
                  </a:cubicBezTo>
                  <a:cubicBezTo>
                    <a:pt x="399272" y="925601"/>
                    <a:pt x="401024" y="925830"/>
                    <a:pt x="403310" y="926135"/>
                  </a:cubicBezTo>
                  <a:cubicBezTo>
                    <a:pt x="406511" y="926516"/>
                    <a:pt x="409863" y="926287"/>
                    <a:pt x="413140" y="926059"/>
                  </a:cubicBezTo>
                  <a:cubicBezTo>
                    <a:pt x="415197" y="925906"/>
                    <a:pt x="417102" y="925068"/>
                    <a:pt x="419160" y="926592"/>
                  </a:cubicBezTo>
                  <a:cubicBezTo>
                    <a:pt x="419769" y="927049"/>
                    <a:pt x="423351" y="930250"/>
                    <a:pt x="422894" y="925220"/>
                  </a:cubicBezTo>
                  <a:cubicBezTo>
                    <a:pt x="422894" y="925068"/>
                    <a:pt x="424037" y="924611"/>
                    <a:pt x="424646" y="924611"/>
                  </a:cubicBezTo>
                  <a:cubicBezTo>
                    <a:pt x="429599" y="924458"/>
                    <a:pt x="432800" y="920801"/>
                    <a:pt x="434400" y="917448"/>
                  </a:cubicBezTo>
                  <a:cubicBezTo>
                    <a:pt x="436457" y="913257"/>
                    <a:pt x="438972" y="910971"/>
                    <a:pt x="443010" y="909447"/>
                  </a:cubicBezTo>
                  <a:cubicBezTo>
                    <a:pt x="444306" y="908990"/>
                    <a:pt x="445373" y="907618"/>
                    <a:pt x="446516" y="906704"/>
                  </a:cubicBezTo>
                  <a:cubicBezTo>
                    <a:pt x="445449" y="905408"/>
                    <a:pt x="444306" y="904342"/>
                    <a:pt x="442782" y="906170"/>
                  </a:cubicBezTo>
                  <a:cubicBezTo>
                    <a:pt x="442553" y="905942"/>
                    <a:pt x="442325" y="905561"/>
                    <a:pt x="442020" y="905408"/>
                  </a:cubicBezTo>
                  <a:cubicBezTo>
                    <a:pt x="439658" y="904570"/>
                    <a:pt x="437295" y="903808"/>
                    <a:pt x="434857" y="903046"/>
                  </a:cubicBezTo>
                  <a:cubicBezTo>
                    <a:pt x="432952" y="902437"/>
                    <a:pt x="430971" y="901903"/>
                    <a:pt x="429142" y="901217"/>
                  </a:cubicBezTo>
                  <a:cubicBezTo>
                    <a:pt x="426018" y="899998"/>
                    <a:pt x="422894" y="898855"/>
                    <a:pt x="419922" y="897407"/>
                  </a:cubicBezTo>
                  <a:cubicBezTo>
                    <a:pt x="416493" y="895655"/>
                    <a:pt x="413064" y="893826"/>
                    <a:pt x="409863" y="891692"/>
                  </a:cubicBezTo>
                  <a:cubicBezTo>
                    <a:pt x="405444" y="888644"/>
                    <a:pt x="405139" y="885901"/>
                    <a:pt x="409482" y="882548"/>
                  </a:cubicBezTo>
                  <a:cubicBezTo>
                    <a:pt x="413369" y="879500"/>
                    <a:pt x="416950" y="876605"/>
                    <a:pt x="417407" y="871271"/>
                  </a:cubicBezTo>
                  <a:cubicBezTo>
                    <a:pt x="417407" y="870890"/>
                    <a:pt x="418093" y="870280"/>
                    <a:pt x="418550" y="870128"/>
                  </a:cubicBezTo>
                  <a:cubicBezTo>
                    <a:pt x="422894" y="868909"/>
                    <a:pt x="423808" y="864260"/>
                    <a:pt x="427694" y="862051"/>
                  </a:cubicBezTo>
                  <a:lnTo>
                    <a:pt x="427694" y="861060"/>
                  </a:lnTo>
                  <a:cubicBezTo>
                    <a:pt x="427694" y="861060"/>
                    <a:pt x="427389" y="861746"/>
                    <a:pt x="426627" y="862051"/>
                  </a:cubicBezTo>
                  <a:cubicBezTo>
                    <a:pt x="425180" y="860298"/>
                    <a:pt x="426780" y="859612"/>
                    <a:pt x="427923" y="859003"/>
                  </a:cubicBezTo>
                  <a:cubicBezTo>
                    <a:pt x="428151" y="858850"/>
                    <a:pt x="428761" y="860527"/>
                    <a:pt x="429447" y="858774"/>
                  </a:cubicBezTo>
                  <a:cubicBezTo>
                    <a:pt x="431352" y="854050"/>
                    <a:pt x="434628" y="850011"/>
                    <a:pt x="438743" y="847115"/>
                  </a:cubicBezTo>
                  <a:cubicBezTo>
                    <a:pt x="442096" y="844677"/>
                    <a:pt x="444915" y="842467"/>
                    <a:pt x="445754" y="838124"/>
                  </a:cubicBezTo>
                  <a:cubicBezTo>
                    <a:pt x="446058" y="836676"/>
                    <a:pt x="447506" y="835457"/>
                    <a:pt x="448497" y="834161"/>
                  </a:cubicBezTo>
                  <a:cubicBezTo>
                    <a:pt x="450097" y="836066"/>
                    <a:pt x="450630" y="834009"/>
                    <a:pt x="451011" y="833323"/>
                  </a:cubicBezTo>
                  <a:cubicBezTo>
                    <a:pt x="451926" y="831723"/>
                    <a:pt x="452459" y="829970"/>
                    <a:pt x="453069" y="828294"/>
                  </a:cubicBezTo>
                  <a:close/>
                  <a:moveTo>
                    <a:pt x="450783" y="87401"/>
                  </a:moveTo>
                  <a:cubicBezTo>
                    <a:pt x="451164" y="80620"/>
                    <a:pt x="450783" y="73914"/>
                    <a:pt x="447735" y="67513"/>
                  </a:cubicBezTo>
                  <a:cubicBezTo>
                    <a:pt x="446516" y="64999"/>
                    <a:pt x="446897" y="61798"/>
                    <a:pt x="446516" y="58903"/>
                  </a:cubicBezTo>
                  <a:cubicBezTo>
                    <a:pt x="446287" y="57531"/>
                    <a:pt x="445982" y="56236"/>
                    <a:pt x="445601" y="54940"/>
                  </a:cubicBezTo>
                  <a:cubicBezTo>
                    <a:pt x="443391" y="47320"/>
                    <a:pt x="439048" y="40767"/>
                    <a:pt x="435390" y="33833"/>
                  </a:cubicBezTo>
                  <a:cubicBezTo>
                    <a:pt x="433866" y="30937"/>
                    <a:pt x="431199" y="29184"/>
                    <a:pt x="430056" y="25908"/>
                  </a:cubicBezTo>
                  <a:cubicBezTo>
                    <a:pt x="428380" y="21107"/>
                    <a:pt x="417331" y="13640"/>
                    <a:pt x="412302" y="12116"/>
                  </a:cubicBezTo>
                  <a:cubicBezTo>
                    <a:pt x="407730" y="10820"/>
                    <a:pt x="403005" y="10744"/>
                    <a:pt x="398357" y="9220"/>
                  </a:cubicBezTo>
                  <a:cubicBezTo>
                    <a:pt x="391956" y="7010"/>
                    <a:pt x="385022" y="6629"/>
                    <a:pt x="378698" y="10134"/>
                  </a:cubicBezTo>
                  <a:cubicBezTo>
                    <a:pt x="376183" y="11506"/>
                    <a:pt x="374126" y="13640"/>
                    <a:pt x="370925" y="13640"/>
                  </a:cubicBezTo>
                  <a:cubicBezTo>
                    <a:pt x="370316" y="13640"/>
                    <a:pt x="369630" y="14783"/>
                    <a:pt x="368487" y="16002"/>
                  </a:cubicBezTo>
                  <a:cubicBezTo>
                    <a:pt x="362543" y="18136"/>
                    <a:pt x="356219" y="19583"/>
                    <a:pt x="352485" y="25451"/>
                  </a:cubicBezTo>
                  <a:cubicBezTo>
                    <a:pt x="352104" y="26060"/>
                    <a:pt x="351494" y="26518"/>
                    <a:pt x="350961" y="26975"/>
                  </a:cubicBezTo>
                  <a:cubicBezTo>
                    <a:pt x="347760" y="29489"/>
                    <a:pt x="345703" y="32842"/>
                    <a:pt x="343646" y="36119"/>
                  </a:cubicBezTo>
                  <a:cubicBezTo>
                    <a:pt x="341512" y="39548"/>
                    <a:pt x="340826" y="43586"/>
                    <a:pt x="337778" y="46634"/>
                  </a:cubicBezTo>
                  <a:cubicBezTo>
                    <a:pt x="335645" y="48768"/>
                    <a:pt x="333435" y="51511"/>
                    <a:pt x="332978" y="54254"/>
                  </a:cubicBezTo>
                  <a:cubicBezTo>
                    <a:pt x="332368" y="57759"/>
                    <a:pt x="329396" y="60731"/>
                    <a:pt x="330539" y="64618"/>
                  </a:cubicBezTo>
                  <a:cubicBezTo>
                    <a:pt x="330692" y="64999"/>
                    <a:pt x="330311" y="65608"/>
                    <a:pt x="330006" y="65989"/>
                  </a:cubicBezTo>
                  <a:cubicBezTo>
                    <a:pt x="327872" y="68885"/>
                    <a:pt x="327339" y="72161"/>
                    <a:pt x="327339" y="75667"/>
                  </a:cubicBezTo>
                  <a:cubicBezTo>
                    <a:pt x="327339" y="79324"/>
                    <a:pt x="327339" y="79324"/>
                    <a:pt x="331149" y="77876"/>
                  </a:cubicBezTo>
                  <a:cubicBezTo>
                    <a:pt x="331301" y="77876"/>
                    <a:pt x="331530" y="77876"/>
                    <a:pt x="331682" y="77876"/>
                  </a:cubicBezTo>
                  <a:cubicBezTo>
                    <a:pt x="334044" y="78257"/>
                    <a:pt x="335568" y="77800"/>
                    <a:pt x="334959" y="74828"/>
                  </a:cubicBezTo>
                  <a:cubicBezTo>
                    <a:pt x="334883" y="74447"/>
                    <a:pt x="335264" y="73914"/>
                    <a:pt x="335492" y="73457"/>
                  </a:cubicBezTo>
                  <a:cubicBezTo>
                    <a:pt x="338693" y="67742"/>
                    <a:pt x="341741" y="62027"/>
                    <a:pt x="345093" y="56464"/>
                  </a:cubicBezTo>
                  <a:cubicBezTo>
                    <a:pt x="346313" y="54407"/>
                    <a:pt x="348903" y="53035"/>
                    <a:pt x="349894" y="50902"/>
                  </a:cubicBezTo>
                  <a:cubicBezTo>
                    <a:pt x="353323" y="43510"/>
                    <a:pt x="359190" y="38100"/>
                    <a:pt x="364220" y="32080"/>
                  </a:cubicBezTo>
                  <a:cubicBezTo>
                    <a:pt x="369477" y="25756"/>
                    <a:pt x="376335" y="21641"/>
                    <a:pt x="384032" y="18517"/>
                  </a:cubicBezTo>
                  <a:cubicBezTo>
                    <a:pt x="387080" y="17297"/>
                    <a:pt x="389442" y="16688"/>
                    <a:pt x="393099" y="17221"/>
                  </a:cubicBezTo>
                  <a:cubicBezTo>
                    <a:pt x="399424" y="18212"/>
                    <a:pt x="404682" y="20345"/>
                    <a:pt x="410016" y="23622"/>
                  </a:cubicBezTo>
                  <a:cubicBezTo>
                    <a:pt x="415045" y="26670"/>
                    <a:pt x="418779" y="30937"/>
                    <a:pt x="421370" y="35662"/>
                  </a:cubicBezTo>
                  <a:cubicBezTo>
                    <a:pt x="424341" y="41148"/>
                    <a:pt x="427923" y="46482"/>
                    <a:pt x="428837" y="53035"/>
                  </a:cubicBezTo>
                  <a:cubicBezTo>
                    <a:pt x="429523" y="57607"/>
                    <a:pt x="431352" y="61874"/>
                    <a:pt x="429294" y="66523"/>
                  </a:cubicBezTo>
                  <a:cubicBezTo>
                    <a:pt x="429142" y="66904"/>
                    <a:pt x="429675" y="68047"/>
                    <a:pt x="430056" y="68047"/>
                  </a:cubicBezTo>
                  <a:cubicBezTo>
                    <a:pt x="431580" y="68351"/>
                    <a:pt x="431657" y="68885"/>
                    <a:pt x="431047" y="70180"/>
                  </a:cubicBezTo>
                  <a:cubicBezTo>
                    <a:pt x="430514" y="71247"/>
                    <a:pt x="430056" y="72695"/>
                    <a:pt x="430437" y="73609"/>
                  </a:cubicBezTo>
                  <a:cubicBezTo>
                    <a:pt x="432266" y="78410"/>
                    <a:pt x="430209" y="83744"/>
                    <a:pt x="432419" y="88544"/>
                  </a:cubicBezTo>
                  <a:cubicBezTo>
                    <a:pt x="433028" y="89840"/>
                    <a:pt x="432266" y="91288"/>
                    <a:pt x="430590" y="91440"/>
                  </a:cubicBezTo>
                  <a:cubicBezTo>
                    <a:pt x="429904" y="91516"/>
                    <a:pt x="429142" y="91135"/>
                    <a:pt x="428380" y="90983"/>
                  </a:cubicBezTo>
                  <a:cubicBezTo>
                    <a:pt x="428685" y="91669"/>
                    <a:pt x="429218" y="92431"/>
                    <a:pt x="429142" y="93116"/>
                  </a:cubicBezTo>
                  <a:cubicBezTo>
                    <a:pt x="428990" y="94336"/>
                    <a:pt x="428609" y="95479"/>
                    <a:pt x="428075" y="96622"/>
                  </a:cubicBezTo>
                  <a:cubicBezTo>
                    <a:pt x="425942" y="101498"/>
                    <a:pt x="425103" y="106909"/>
                    <a:pt x="421293" y="111100"/>
                  </a:cubicBezTo>
                  <a:cubicBezTo>
                    <a:pt x="420531" y="111938"/>
                    <a:pt x="421598" y="114224"/>
                    <a:pt x="421446" y="115824"/>
                  </a:cubicBezTo>
                  <a:cubicBezTo>
                    <a:pt x="421293" y="118720"/>
                    <a:pt x="423808" y="117119"/>
                    <a:pt x="424951" y="117881"/>
                  </a:cubicBezTo>
                  <a:cubicBezTo>
                    <a:pt x="425561" y="118262"/>
                    <a:pt x="427313" y="116815"/>
                    <a:pt x="428609" y="116510"/>
                  </a:cubicBezTo>
                  <a:cubicBezTo>
                    <a:pt x="431504" y="115672"/>
                    <a:pt x="434476" y="114452"/>
                    <a:pt x="437448" y="114452"/>
                  </a:cubicBezTo>
                  <a:cubicBezTo>
                    <a:pt x="442325" y="114452"/>
                    <a:pt x="444534" y="111252"/>
                    <a:pt x="445906" y="107823"/>
                  </a:cubicBezTo>
                  <a:cubicBezTo>
                    <a:pt x="448497" y="101270"/>
                    <a:pt x="450402" y="94336"/>
                    <a:pt x="450783" y="87249"/>
                  </a:cubicBezTo>
                  <a:close/>
                  <a:moveTo>
                    <a:pt x="425942" y="141961"/>
                  </a:moveTo>
                  <a:cubicBezTo>
                    <a:pt x="425942" y="141961"/>
                    <a:pt x="425484" y="141656"/>
                    <a:pt x="425256" y="141503"/>
                  </a:cubicBezTo>
                  <a:cubicBezTo>
                    <a:pt x="425256" y="141808"/>
                    <a:pt x="425256" y="142113"/>
                    <a:pt x="425942" y="141961"/>
                  </a:cubicBezTo>
                  <a:close/>
                  <a:moveTo>
                    <a:pt x="418169" y="69342"/>
                  </a:moveTo>
                  <a:cubicBezTo>
                    <a:pt x="422817" y="70028"/>
                    <a:pt x="425103" y="65684"/>
                    <a:pt x="423122" y="61722"/>
                  </a:cubicBezTo>
                  <a:cubicBezTo>
                    <a:pt x="421903" y="59207"/>
                    <a:pt x="420303" y="56693"/>
                    <a:pt x="419769" y="53949"/>
                  </a:cubicBezTo>
                  <a:cubicBezTo>
                    <a:pt x="418626" y="48387"/>
                    <a:pt x="416340" y="43358"/>
                    <a:pt x="412835" y="39091"/>
                  </a:cubicBezTo>
                  <a:cubicBezTo>
                    <a:pt x="410625" y="36424"/>
                    <a:pt x="409101" y="32918"/>
                    <a:pt x="405596" y="31318"/>
                  </a:cubicBezTo>
                  <a:cubicBezTo>
                    <a:pt x="403615" y="30404"/>
                    <a:pt x="401634" y="28727"/>
                    <a:pt x="399881" y="28194"/>
                  </a:cubicBezTo>
                  <a:cubicBezTo>
                    <a:pt x="395690" y="26899"/>
                    <a:pt x="391956" y="22555"/>
                    <a:pt x="386851" y="25222"/>
                  </a:cubicBezTo>
                  <a:cubicBezTo>
                    <a:pt x="385098" y="26137"/>
                    <a:pt x="383270" y="27203"/>
                    <a:pt x="381746" y="28499"/>
                  </a:cubicBezTo>
                  <a:cubicBezTo>
                    <a:pt x="379307" y="30404"/>
                    <a:pt x="375878" y="30556"/>
                    <a:pt x="373973" y="33299"/>
                  </a:cubicBezTo>
                  <a:cubicBezTo>
                    <a:pt x="371306" y="37033"/>
                    <a:pt x="367649" y="40005"/>
                    <a:pt x="365058" y="43586"/>
                  </a:cubicBezTo>
                  <a:cubicBezTo>
                    <a:pt x="361324" y="48768"/>
                    <a:pt x="354923" y="52273"/>
                    <a:pt x="354009" y="59436"/>
                  </a:cubicBezTo>
                  <a:cubicBezTo>
                    <a:pt x="354009" y="59969"/>
                    <a:pt x="353094" y="60503"/>
                    <a:pt x="352561" y="60960"/>
                  </a:cubicBezTo>
                  <a:cubicBezTo>
                    <a:pt x="349208" y="63779"/>
                    <a:pt x="347532" y="67894"/>
                    <a:pt x="345398" y="71476"/>
                  </a:cubicBezTo>
                  <a:cubicBezTo>
                    <a:pt x="342731" y="76048"/>
                    <a:pt x="339455" y="80315"/>
                    <a:pt x="338007" y="85649"/>
                  </a:cubicBezTo>
                  <a:cubicBezTo>
                    <a:pt x="336864" y="89916"/>
                    <a:pt x="334502" y="93878"/>
                    <a:pt x="332673" y="97917"/>
                  </a:cubicBezTo>
                  <a:cubicBezTo>
                    <a:pt x="332139" y="99136"/>
                    <a:pt x="331835" y="112471"/>
                    <a:pt x="332368" y="113538"/>
                  </a:cubicBezTo>
                  <a:cubicBezTo>
                    <a:pt x="332597" y="114148"/>
                    <a:pt x="332749" y="114910"/>
                    <a:pt x="333130" y="115367"/>
                  </a:cubicBezTo>
                  <a:cubicBezTo>
                    <a:pt x="335187" y="117272"/>
                    <a:pt x="337321" y="119101"/>
                    <a:pt x="339455" y="121006"/>
                  </a:cubicBezTo>
                  <a:cubicBezTo>
                    <a:pt x="343493" y="124587"/>
                    <a:pt x="347151" y="128549"/>
                    <a:pt x="352028" y="131064"/>
                  </a:cubicBezTo>
                  <a:cubicBezTo>
                    <a:pt x="353475" y="131826"/>
                    <a:pt x="353628" y="132817"/>
                    <a:pt x="352409" y="134417"/>
                  </a:cubicBezTo>
                  <a:cubicBezTo>
                    <a:pt x="350275" y="137312"/>
                    <a:pt x="349361" y="138608"/>
                    <a:pt x="347989" y="138608"/>
                  </a:cubicBezTo>
                  <a:cubicBezTo>
                    <a:pt x="346846" y="138608"/>
                    <a:pt x="345474" y="137693"/>
                    <a:pt x="342807" y="136017"/>
                  </a:cubicBezTo>
                  <a:cubicBezTo>
                    <a:pt x="342274" y="135636"/>
                    <a:pt x="341436" y="135560"/>
                    <a:pt x="341055" y="135026"/>
                  </a:cubicBezTo>
                  <a:cubicBezTo>
                    <a:pt x="339683" y="133198"/>
                    <a:pt x="337778" y="133731"/>
                    <a:pt x="336102" y="133883"/>
                  </a:cubicBezTo>
                  <a:cubicBezTo>
                    <a:pt x="334121" y="134036"/>
                    <a:pt x="333359" y="135865"/>
                    <a:pt x="333816" y="138074"/>
                  </a:cubicBezTo>
                  <a:cubicBezTo>
                    <a:pt x="334273" y="140589"/>
                    <a:pt x="335187" y="142799"/>
                    <a:pt x="336711" y="145009"/>
                  </a:cubicBezTo>
                  <a:cubicBezTo>
                    <a:pt x="337854" y="146685"/>
                    <a:pt x="337550" y="149276"/>
                    <a:pt x="338235" y="151333"/>
                  </a:cubicBezTo>
                  <a:cubicBezTo>
                    <a:pt x="339226" y="154686"/>
                    <a:pt x="348980" y="161620"/>
                    <a:pt x="352637" y="161773"/>
                  </a:cubicBezTo>
                  <a:cubicBezTo>
                    <a:pt x="355380" y="161925"/>
                    <a:pt x="357110" y="160348"/>
                    <a:pt x="357819" y="157048"/>
                  </a:cubicBezTo>
                  <a:cubicBezTo>
                    <a:pt x="357819" y="157048"/>
                    <a:pt x="358200" y="156515"/>
                    <a:pt x="358428" y="156439"/>
                  </a:cubicBezTo>
                  <a:cubicBezTo>
                    <a:pt x="360562" y="156134"/>
                    <a:pt x="360257" y="155296"/>
                    <a:pt x="359114" y="154076"/>
                  </a:cubicBezTo>
                  <a:cubicBezTo>
                    <a:pt x="357971" y="152781"/>
                    <a:pt x="356600" y="151486"/>
                    <a:pt x="356142" y="149962"/>
                  </a:cubicBezTo>
                  <a:cubicBezTo>
                    <a:pt x="355457" y="147447"/>
                    <a:pt x="354009" y="145694"/>
                    <a:pt x="352256" y="144018"/>
                  </a:cubicBezTo>
                  <a:cubicBezTo>
                    <a:pt x="351875" y="143713"/>
                    <a:pt x="351875" y="143027"/>
                    <a:pt x="351723" y="142494"/>
                  </a:cubicBezTo>
                  <a:cubicBezTo>
                    <a:pt x="352180" y="142570"/>
                    <a:pt x="352790" y="142570"/>
                    <a:pt x="353171" y="142799"/>
                  </a:cubicBezTo>
                  <a:cubicBezTo>
                    <a:pt x="356219" y="144475"/>
                    <a:pt x="358733" y="143332"/>
                    <a:pt x="361324" y="141580"/>
                  </a:cubicBezTo>
                  <a:cubicBezTo>
                    <a:pt x="363839" y="139903"/>
                    <a:pt x="363381" y="137998"/>
                    <a:pt x="362162" y="135712"/>
                  </a:cubicBezTo>
                  <a:cubicBezTo>
                    <a:pt x="361934" y="135331"/>
                    <a:pt x="362772" y="134417"/>
                    <a:pt x="363153" y="133807"/>
                  </a:cubicBezTo>
                  <a:cubicBezTo>
                    <a:pt x="363458" y="133350"/>
                    <a:pt x="364296" y="132740"/>
                    <a:pt x="364220" y="132436"/>
                  </a:cubicBezTo>
                  <a:cubicBezTo>
                    <a:pt x="363915" y="131521"/>
                    <a:pt x="362238" y="130531"/>
                    <a:pt x="364982" y="130454"/>
                  </a:cubicBezTo>
                  <a:cubicBezTo>
                    <a:pt x="367268" y="130454"/>
                    <a:pt x="369935" y="130302"/>
                    <a:pt x="369782" y="126721"/>
                  </a:cubicBezTo>
                  <a:cubicBezTo>
                    <a:pt x="369782" y="126187"/>
                    <a:pt x="371078" y="125197"/>
                    <a:pt x="371687" y="125197"/>
                  </a:cubicBezTo>
                  <a:cubicBezTo>
                    <a:pt x="373668" y="125273"/>
                    <a:pt x="374964" y="124511"/>
                    <a:pt x="376488" y="123444"/>
                  </a:cubicBezTo>
                  <a:cubicBezTo>
                    <a:pt x="377326" y="122834"/>
                    <a:pt x="378621" y="122987"/>
                    <a:pt x="379917" y="122987"/>
                  </a:cubicBezTo>
                  <a:cubicBezTo>
                    <a:pt x="380374" y="122987"/>
                    <a:pt x="380755" y="122987"/>
                    <a:pt x="381136" y="122987"/>
                  </a:cubicBezTo>
                  <a:cubicBezTo>
                    <a:pt x="380984" y="124054"/>
                    <a:pt x="380603" y="125044"/>
                    <a:pt x="380603" y="126111"/>
                  </a:cubicBezTo>
                  <a:cubicBezTo>
                    <a:pt x="380603" y="126721"/>
                    <a:pt x="381441" y="127178"/>
                    <a:pt x="381593" y="127864"/>
                  </a:cubicBezTo>
                  <a:cubicBezTo>
                    <a:pt x="383422" y="133883"/>
                    <a:pt x="387384" y="137693"/>
                    <a:pt x="393709" y="130912"/>
                  </a:cubicBezTo>
                  <a:cubicBezTo>
                    <a:pt x="395614" y="128854"/>
                    <a:pt x="397976" y="127864"/>
                    <a:pt x="400796" y="127102"/>
                  </a:cubicBezTo>
                  <a:cubicBezTo>
                    <a:pt x="405215" y="125959"/>
                    <a:pt x="409025" y="123825"/>
                    <a:pt x="409940" y="118186"/>
                  </a:cubicBezTo>
                  <a:cubicBezTo>
                    <a:pt x="410930" y="112319"/>
                    <a:pt x="413369" y="106756"/>
                    <a:pt x="415197" y="101041"/>
                  </a:cubicBezTo>
                  <a:cubicBezTo>
                    <a:pt x="415578" y="99746"/>
                    <a:pt x="416264" y="98450"/>
                    <a:pt x="416188" y="97231"/>
                  </a:cubicBezTo>
                  <a:cubicBezTo>
                    <a:pt x="416188" y="95021"/>
                    <a:pt x="417026" y="93269"/>
                    <a:pt x="418169" y="91516"/>
                  </a:cubicBezTo>
                  <a:cubicBezTo>
                    <a:pt x="420150" y="88468"/>
                    <a:pt x="420150" y="83668"/>
                    <a:pt x="417788" y="81001"/>
                  </a:cubicBezTo>
                  <a:cubicBezTo>
                    <a:pt x="415883" y="78867"/>
                    <a:pt x="413826" y="76962"/>
                    <a:pt x="411692" y="74981"/>
                  </a:cubicBezTo>
                  <a:cubicBezTo>
                    <a:pt x="411387" y="74676"/>
                    <a:pt x="410625" y="74524"/>
                    <a:pt x="410244" y="74676"/>
                  </a:cubicBezTo>
                  <a:cubicBezTo>
                    <a:pt x="409940" y="74828"/>
                    <a:pt x="409559" y="75743"/>
                    <a:pt x="409711" y="75971"/>
                  </a:cubicBezTo>
                  <a:cubicBezTo>
                    <a:pt x="411159" y="78257"/>
                    <a:pt x="409482" y="79553"/>
                    <a:pt x="408111" y="80924"/>
                  </a:cubicBezTo>
                  <a:cubicBezTo>
                    <a:pt x="407196" y="81839"/>
                    <a:pt x="405368" y="83134"/>
                    <a:pt x="405596" y="83515"/>
                  </a:cubicBezTo>
                  <a:cubicBezTo>
                    <a:pt x="407882" y="88468"/>
                    <a:pt x="402853" y="87401"/>
                    <a:pt x="401177" y="88773"/>
                  </a:cubicBezTo>
                  <a:cubicBezTo>
                    <a:pt x="399500" y="90145"/>
                    <a:pt x="396757" y="90221"/>
                    <a:pt x="396605" y="93269"/>
                  </a:cubicBezTo>
                  <a:cubicBezTo>
                    <a:pt x="396605" y="93955"/>
                    <a:pt x="395385" y="94488"/>
                    <a:pt x="394928" y="95250"/>
                  </a:cubicBezTo>
                  <a:cubicBezTo>
                    <a:pt x="393328" y="97993"/>
                    <a:pt x="391804" y="100813"/>
                    <a:pt x="390204" y="103480"/>
                  </a:cubicBezTo>
                  <a:cubicBezTo>
                    <a:pt x="387689" y="107671"/>
                    <a:pt x="385175" y="111862"/>
                    <a:pt x="382584" y="116053"/>
                  </a:cubicBezTo>
                  <a:cubicBezTo>
                    <a:pt x="381898" y="117119"/>
                    <a:pt x="380831" y="117805"/>
                    <a:pt x="379917" y="118720"/>
                  </a:cubicBezTo>
                  <a:cubicBezTo>
                    <a:pt x="379764" y="117348"/>
                    <a:pt x="379536" y="115976"/>
                    <a:pt x="379383" y="114605"/>
                  </a:cubicBezTo>
                  <a:cubicBezTo>
                    <a:pt x="379155" y="112776"/>
                    <a:pt x="380145" y="110566"/>
                    <a:pt x="378012" y="109271"/>
                  </a:cubicBezTo>
                  <a:cubicBezTo>
                    <a:pt x="376564" y="108356"/>
                    <a:pt x="378012" y="107975"/>
                    <a:pt x="378317" y="107366"/>
                  </a:cubicBezTo>
                  <a:cubicBezTo>
                    <a:pt x="379002" y="105842"/>
                    <a:pt x="379536" y="104242"/>
                    <a:pt x="380526" y="102946"/>
                  </a:cubicBezTo>
                  <a:cubicBezTo>
                    <a:pt x="382736" y="99898"/>
                    <a:pt x="384641" y="95631"/>
                    <a:pt x="387689" y="94412"/>
                  </a:cubicBezTo>
                  <a:cubicBezTo>
                    <a:pt x="391042" y="93116"/>
                    <a:pt x="391728" y="91288"/>
                    <a:pt x="392947" y="88621"/>
                  </a:cubicBezTo>
                  <a:cubicBezTo>
                    <a:pt x="393099" y="88087"/>
                    <a:pt x="393252" y="87478"/>
                    <a:pt x="393404" y="86868"/>
                  </a:cubicBezTo>
                  <a:cubicBezTo>
                    <a:pt x="393176" y="86868"/>
                    <a:pt x="392947" y="86792"/>
                    <a:pt x="392718" y="86716"/>
                  </a:cubicBezTo>
                  <a:cubicBezTo>
                    <a:pt x="392642" y="87325"/>
                    <a:pt x="392566" y="88011"/>
                    <a:pt x="391880" y="88621"/>
                  </a:cubicBezTo>
                  <a:cubicBezTo>
                    <a:pt x="390966" y="89306"/>
                    <a:pt x="390051" y="90068"/>
                    <a:pt x="389137" y="90221"/>
                  </a:cubicBezTo>
                  <a:cubicBezTo>
                    <a:pt x="388756" y="87249"/>
                    <a:pt x="391347" y="85725"/>
                    <a:pt x="392490" y="83515"/>
                  </a:cubicBezTo>
                  <a:cubicBezTo>
                    <a:pt x="394395" y="79858"/>
                    <a:pt x="396376" y="76276"/>
                    <a:pt x="400567" y="74447"/>
                  </a:cubicBezTo>
                  <a:cubicBezTo>
                    <a:pt x="402015" y="73838"/>
                    <a:pt x="402853" y="72619"/>
                    <a:pt x="401177" y="70714"/>
                  </a:cubicBezTo>
                  <a:cubicBezTo>
                    <a:pt x="398738" y="68047"/>
                    <a:pt x="395919" y="67056"/>
                    <a:pt x="393023" y="69266"/>
                  </a:cubicBezTo>
                  <a:cubicBezTo>
                    <a:pt x="390432" y="71247"/>
                    <a:pt x="388680" y="74676"/>
                    <a:pt x="384489" y="73533"/>
                  </a:cubicBezTo>
                  <a:cubicBezTo>
                    <a:pt x="384413" y="73533"/>
                    <a:pt x="384108" y="73685"/>
                    <a:pt x="384108" y="73762"/>
                  </a:cubicBezTo>
                  <a:cubicBezTo>
                    <a:pt x="383574" y="77114"/>
                    <a:pt x="379764" y="78181"/>
                    <a:pt x="378698" y="80620"/>
                  </a:cubicBezTo>
                  <a:cubicBezTo>
                    <a:pt x="377783" y="82677"/>
                    <a:pt x="376488" y="83591"/>
                    <a:pt x="375192" y="85039"/>
                  </a:cubicBezTo>
                  <a:cubicBezTo>
                    <a:pt x="373897" y="86411"/>
                    <a:pt x="373592" y="88621"/>
                    <a:pt x="372678" y="90373"/>
                  </a:cubicBezTo>
                  <a:cubicBezTo>
                    <a:pt x="371001" y="93650"/>
                    <a:pt x="368411" y="96698"/>
                    <a:pt x="367725" y="100127"/>
                  </a:cubicBezTo>
                  <a:cubicBezTo>
                    <a:pt x="366963" y="104013"/>
                    <a:pt x="365591" y="107518"/>
                    <a:pt x="364296" y="111100"/>
                  </a:cubicBezTo>
                  <a:lnTo>
                    <a:pt x="363915" y="112014"/>
                  </a:lnTo>
                  <a:cubicBezTo>
                    <a:pt x="363915" y="112014"/>
                    <a:pt x="363305" y="111404"/>
                    <a:pt x="363229" y="111023"/>
                  </a:cubicBezTo>
                  <a:cubicBezTo>
                    <a:pt x="362848" y="107671"/>
                    <a:pt x="362467" y="104394"/>
                    <a:pt x="362086" y="101041"/>
                  </a:cubicBezTo>
                  <a:cubicBezTo>
                    <a:pt x="362086" y="100889"/>
                    <a:pt x="362238" y="100736"/>
                    <a:pt x="362315" y="100584"/>
                  </a:cubicBezTo>
                  <a:cubicBezTo>
                    <a:pt x="364905" y="98146"/>
                    <a:pt x="365820" y="94640"/>
                    <a:pt x="366658" y="91669"/>
                  </a:cubicBezTo>
                  <a:cubicBezTo>
                    <a:pt x="367420" y="88773"/>
                    <a:pt x="371992" y="86335"/>
                    <a:pt x="368639" y="82525"/>
                  </a:cubicBezTo>
                  <a:cubicBezTo>
                    <a:pt x="368639" y="82525"/>
                    <a:pt x="369325" y="81839"/>
                    <a:pt x="369706" y="81382"/>
                  </a:cubicBezTo>
                  <a:cubicBezTo>
                    <a:pt x="371459" y="79629"/>
                    <a:pt x="373364" y="78029"/>
                    <a:pt x="374964" y="76124"/>
                  </a:cubicBezTo>
                  <a:cubicBezTo>
                    <a:pt x="376945" y="73762"/>
                    <a:pt x="379079" y="71399"/>
                    <a:pt x="380374" y="68656"/>
                  </a:cubicBezTo>
                  <a:cubicBezTo>
                    <a:pt x="381898" y="65379"/>
                    <a:pt x="385556" y="65989"/>
                    <a:pt x="387537" y="63856"/>
                  </a:cubicBezTo>
                  <a:cubicBezTo>
                    <a:pt x="388680" y="62560"/>
                    <a:pt x="389975" y="60960"/>
                    <a:pt x="391499" y="60655"/>
                  </a:cubicBezTo>
                  <a:cubicBezTo>
                    <a:pt x="395081" y="59893"/>
                    <a:pt x="398738" y="59741"/>
                    <a:pt x="402396" y="59436"/>
                  </a:cubicBezTo>
                  <a:cubicBezTo>
                    <a:pt x="403615" y="59360"/>
                    <a:pt x="405215" y="59055"/>
                    <a:pt x="406053" y="59588"/>
                  </a:cubicBezTo>
                  <a:cubicBezTo>
                    <a:pt x="409559" y="62027"/>
                    <a:pt x="413140" y="64618"/>
                    <a:pt x="416112" y="67666"/>
                  </a:cubicBezTo>
                  <a:cubicBezTo>
                    <a:pt x="416874" y="68351"/>
                    <a:pt x="417179" y="68961"/>
                    <a:pt x="418245" y="69113"/>
                  </a:cubicBezTo>
                  <a:close/>
                  <a:moveTo>
                    <a:pt x="386013" y="849630"/>
                  </a:moveTo>
                  <a:cubicBezTo>
                    <a:pt x="386013" y="849630"/>
                    <a:pt x="386470" y="848944"/>
                    <a:pt x="386699" y="848487"/>
                  </a:cubicBezTo>
                  <a:cubicBezTo>
                    <a:pt x="386394" y="848411"/>
                    <a:pt x="386013" y="848182"/>
                    <a:pt x="385708" y="848182"/>
                  </a:cubicBezTo>
                  <a:cubicBezTo>
                    <a:pt x="382279" y="848487"/>
                    <a:pt x="378774" y="848792"/>
                    <a:pt x="375345" y="849249"/>
                  </a:cubicBezTo>
                  <a:cubicBezTo>
                    <a:pt x="370239" y="849935"/>
                    <a:pt x="364829" y="849935"/>
                    <a:pt x="360181" y="851840"/>
                  </a:cubicBezTo>
                  <a:cubicBezTo>
                    <a:pt x="351875" y="855269"/>
                    <a:pt x="343188" y="854507"/>
                    <a:pt x="334730" y="855574"/>
                  </a:cubicBezTo>
                  <a:cubicBezTo>
                    <a:pt x="330234" y="856107"/>
                    <a:pt x="325586" y="856336"/>
                    <a:pt x="321090" y="854735"/>
                  </a:cubicBezTo>
                  <a:cubicBezTo>
                    <a:pt x="319947" y="854354"/>
                    <a:pt x="318576" y="854583"/>
                    <a:pt x="317357" y="854735"/>
                  </a:cubicBezTo>
                  <a:cubicBezTo>
                    <a:pt x="315147" y="855040"/>
                    <a:pt x="312937" y="855802"/>
                    <a:pt x="310727" y="855726"/>
                  </a:cubicBezTo>
                  <a:cubicBezTo>
                    <a:pt x="307222" y="855650"/>
                    <a:pt x="303793" y="855193"/>
                    <a:pt x="300364" y="854659"/>
                  </a:cubicBezTo>
                  <a:cubicBezTo>
                    <a:pt x="298307" y="854354"/>
                    <a:pt x="297849" y="855269"/>
                    <a:pt x="298078" y="857098"/>
                  </a:cubicBezTo>
                  <a:cubicBezTo>
                    <a:pt x="298535" y="860146"/>
                    <a:pt x="298688" y="863270"/>
                    <a:pt x="299450" y="866242"/>
                  </a:cubicBezTo>
                  <a:cubicBezTo>
                    <a:pt x="300135" y="868756"/>
                    <a:pt x="300821" y="871804"/>
                    <a:pt x="302574" y="873481"/>
                  </a:cubicBezTo>
                  <a:cubicBezTo>
                    <a:pt x="308060" y="878891"/>
                    <a:pt x="311413" y="885673"/>
                    <a:pt x="315299" y="891997"/>
                  </a:cubicBezTo>
                  <a:cubicBezTo>
                    <a:pt x="317738" y="895883"/>
                    <a:pt x="318728" y="900913"/>
                    <a:pt x="321167" y="904570"/>
                  </a:cubicBezTo>
                  <a:cubicBezTo>
                    <a:pt x="324977" y="910285"/>
                    <a:pt x="326805" y="916686"/>
                    <a:pt x="329320" y="922782"/>
                  </a:cubicBezTo>
                  <a:cubicBezTo>
                    <a:pt x="330311" y="925220"/>
                    <a:pt x="331987" y="926135"/>
                    <a:pt x="333511" y="926668"/>
                  </a:cubicBezTo>
                  <a:cubicBezTo>
                    <a:pt x="338616" y="928497"/>
                    <a:pt x="345855" y="928268"/>
                    <a:pt x="351494" y="926744"/>
                  </a:cubicBezTo>
                  <a:cubicBezTo>
                    <a:pt x="352561" y="926440"/>
                    <a:pt x="354085" y="925754"/>
                    <a:pt x="354314" y="924992"/>
                  </a:cubicBezTo>
                  <a:cubicBezTo>
                    <a:pt x="355609" y="920725"/>
                    <a:pt x="359419" y="917219"/>
                    <a:pt x="359267" y="911733"/>
                  </a:cubicBezTo>
                  <a:cubicBezTo>
                    <a:pt x="360791" y="908761"/>
                    <a:pt x="362162" y="905713"/>
                    <a:pt x="363915" y="902894"/>
                  </a:cubicBezTo>
                  <a:cubicBezTo>
                    <a:pt x="365744" y="899998"/>
                    <a:pt x="365058" y="896493"/>
                    <a:pt x="367191" y="893369"/>
                  </a:cubicBezTo>
                  <a:cubicBezTo>
                    <a:pt x="369249" y="890397"/>
                    <a:pt x="369706" y="886130"/>
                    <a:pt x="370316" y="882396"/>
                  </a:cubicBezTo>
                  <a:cubicBezTo>
                    <a:pt x="371306" y="876833"/>
                    <a:pt x="375421" y="872642"/>
                    <a:pt x="376945" y="867385"/>
                  </a:cubicBezTo>
                  <a:cubicBezTo>
                    <a:pt x="378088" y="863498"/>
                    <a:pt x="379002" y="859536"/>
                    <a:pt x="382203" y="856640"/>
                  </a:cubicBezTo>
                  <a:cubicBezTo>
                    <a:pt x="382965" y="855955"/>
                    <a:pt x="383651" y="854507"/>
                    <a:pt x="383574" y="853516"/>
                  </a:cubicBezTo>
                  <a:cubicBezTo>
                    <a:pt x="383422" y="851459"/>
                    <a:pt x="384336" y="850468"/>
                    <a:pt x="386013" y="849706"/>
                  </a:cubicBezTo>
                  <a:close/>
                  <a:moveTo>
                    <a:pt x="386394" y="153238"/>
                  </a:moveTo>
                  <a:cubicBezTo>
                    <a:pt x="385708" y="153238"/>
                    <a:pt x="384946" y="153086"/>
                    <a:pt x="384260" y="153238"/>
                  </a:cubicBezTo>
                  <a:cubicBezTo>
                    <a:pt x="383270" y="153467"/>
                    <a:pt x="381212" y="152324"/>
                    <a:pt x="381669" y="154534"/>
                  </a:cubicBezTo>
                  <a:cubicBezTo>
                    <a:pt x="381822" y="155372"/>
                    <a:pt x="383803" y="156210"/>
                    <a:pt x="384946" y="156286"/>
                  </a:cubicBezTo>
                  <a:cubicBezTo>
                    <a:pt x="385556" y="156286"/>
                    <a:pt x="386318" y="154686"/>
                    <a:pt x="386394" y="153238"/>
                  </a:cubicBezTo>
                  <a:close/>
                  <a:moveTo>
                    <a:pt x="368487" y="13944"/>
                  </a:moveTo>
                  <a:cubicBezTo>
                    <a:pt x="368487" y="13944"/>
                    <a:pt x="369173" y="13259"/>
                    <a:pt x="369554" y="12878"/>
                  </a:cubicBezTo>
                  <a:cubicBezTo>
                    <a:pt x="369020" y="12725"/>
                    <a:pt x="368411" y="12573"/>
                    <a:pt x="367877" y="12421"/>
                  </a:cubicBezTo>
                  <a:cubicBezTo>
                    <a:pt x="367877" y="13106"/>
                    <a:pt x="367877" y="13792"/>
                    <a:pt x="368487" y="13944"/>
                  </a:cubicBezTo>
                  <a:close/>
                  <a:moveTo>
                    <a:pt x="323529" y="324307"/>
                  </a:moveTo>
                  <a:cubicBezTo>
                    <a:pt x="323529" y="324307"/>
                    <a:pt x="323834" y="323850"/>
                    <a:pt x="323986" y="323698"/>
                  </a:cubicBezTo>
                  <a:cubicBezTo>
                    <a:pt x="323681" y="323698"/>
                    <a:pt x="323376" y="323698"/>
                    <a:pt x="323529" y="324307"/>
                  </a:cubicBezTo>
                  <a:close/>
                  <a:moveTo>
                    <a:pt x="317204" y="925754"/>
                  </a:moveTo>
                  <a:cubicBezTo>
                    <a:pt x="319947" y="924458"/>
                    <a:pt x="320252" y="924077"/>
                    <a:pt x="319033" y="921182"/>
                  </a:cubicBezTo>
                  <a:cubicBezTo>
                    <a:pt x="317128" y="916762"/>
                    <a:pt x="314537" y="912495"/>
                    <a:pt x="313547" y="907923"/>
                  </a:cubicBezTo>
                  <a:cubicBezTo>
                    <a:pt x="312937" y="904799"/>
                    <a:pt x="310194" y="903656"/>
                    <a:pt x="309432" y="900989"/>
                  </a:cubicBezTo>
                  <a:cubicBezTo>
                    <a:pt x="307527" y="894283"/>
                    <a:pt x="302802" y="888949"/>
                    <a:pt x="299069" y="883234"/>
                  </a:cubicBezTo>
                  <a:cubicBezTo>
                    <a:pt x="294878" y="876910"/>
                    <a:pt x="291372" y="870356"/>
                    <a:pt x="288401" y="863422"/>
                  </a:cubicBezTo>
                  <a:cubicBezTo>
                    <a:pt x="287410" y="861136"/>
                    <a:pt x="286724" y="858622"/>
                    <a:pt x="285886" y="856336"/>
                  </a:cubicBezTo>
                  <a:cubicBezTo>
                    <a:pt x="284743" y="853364"/>
                    <a:pt x="281390" y="851916"/>
                    <a:pt x="277885" y="851383"/>
                  </a:cubicBezTo>
                  <a:cubicBezTo>
                    <a:pt x="274075" y="850773"/>
                    <a:pt x="269960" y="850468"/>
                    <a:pt x="266150" y="847115"/>
                  </a:cubicBezTo>
                  <a:cubicBezTo>
                    <a:pt x="261197" y="845668"/>
                    <a:pt x="256854" y="842467"/>
                    <a:pt x="251139" y="842620"/>
                  </a:cubicBezTo>
                  <a:cubicBezTo>
                    <a:pt x="248548" y="842620"/>
                    <a:pt x="245957" y="840562"/>
                    <a:pt x="243290" y="839648"/>
                  </a:cubicBezTo>
                  <a:cubicBezTo>
                    <a:pt x="242604" y="839419"/>
                    <a:pt x="241461" y="839648"/>
                    <a:pt x="240852" y="840105"/>
                  </a:cubicBezTo>
                  <a:cubicBezTo>
                    <a:pt x="240471" y="840334"/>
                    <a:pt x="240395" y="841629"/>
                    <a:pt x="240776" y="842086"/>
                  </a:cubicBezTo>
                  <a:cubicBezTo>
                    <a:pt x="241995" y="843915"/>
                    <a:pt x="243062" y="846353"/>
                    <a:pt x="244890" y="847268"/>
                  </a:cubicBezTo>
                  <a:cubicBezTo>
                    <a:pt x="248777" y="849249"/>
                    <a:pt x="250224" y="852907"/>
                    <a:pt x="252663" y="855955"/>
                  </a:cubicBezTo>
                  <a:cubicBezTo>
                    <a:pt x="256092" y="860222"/>
                    <a:pt x="259826" y="864413"/>
                    <a:pt x="263483" y="868375"/>
                  </a:cubicBezTo>
                  <a:cubicBezTo>
                    <a:pt x="270265" y="875843"/>
                    <a:pt x="278571" y="881939"/>
                    <a:pt x="286343" y="888492"/>
                  </a:cubicBezTo>
                  <a:cubicBezTo>
                    <a:pt x="287943" y="889864"/>
                    <a:pt x="289315" y="891616"/>
                    <a:pt x="288324" y="893445"/>
                  </a:cubicBezTo>
                  <a:cubicBezTo>
                    <a:pt x="287258" y="895502"/>
                    <a:pt x="285810" y="897712"/>
                    <a:pt x="282762" y="897636"/>
                  </a:cubicBezTo>
                  <a:cubicBezTo>
                    <a:pt x="277199" y="897484"/>
                    <a:pt x="272094" y="898322"/>
                    <a:pt x="266684" y="900455"/>
                  </a:cubicBezTo>
                  <a:cubicBezTo>
                    <a:pt x="261654" y="902437"/>
                    <a:pt x="256625" y="905027"/>
                    <a:pt x="251215" y="906094"/>
                  </a:cubicBezTo>
                  <a:cubicBezTo>
                    <a:pt x="250301" y="906247"/>
                    <a:pt x="249386" y="906628"/>
                    <a:pt x="248396" y="906856"/>
                  </a:cubicBezTo>
                  <a:cubicBezTo>
                    <a:pt x="248853" y="907923"/>
                    <a:pt x="248929" y="909447"/>
                    <a:pt x="249767" y="910057"/>
                  </a:cubicBezTo>
                  <a:cubicBezTo>
                    <a:pt x="254415" y="913638"/>
                    <a:pt x="256397" y="920496"/>
                    <a:pt x="263255" y="921487"/>
                  </a:cubicBezTo>
                  <a:cubicBezTo>
                    <a:pt x="263559" y="921487"/>
                    <a:pt x="263788" y="921944"/>
                    <a:pt x="264017" y="922249"/>
                  </a:cubicBezTo>
                  <a:cubicBezTo>
                    <a:pt x="269503" y="927887"/>
                    <a:pt x="276437" y="927735"/>
                    <a:pt x="282990" y="925906"/>
                  </a:cubicBezTo>
                  <a:cubicBezTo>
                    <a:pt x="287410" y="924611"/>
                    <a:pt x="291677" y="925449"/>
                    <a:pt x="295944" y="925220"/>
                  </a:cubicBezTo>
                  <a:cubicBezTo>
                    <a:pt x="298002" y="925144"/>
                    <a:pt x="300364" y="927430"/>
                    <a:pt x="302879" y="925601"/>
                  </a:cubicBezTo>
                  <a:cubicBezTo>
                    <a:pt x="303183" y="925373"/>
                    <a:pt x="304022" y="925601"/>
                    <a:pt x="304403" y="925830"/>
                  </a:cubicBezTo>
                  <a:cubicBezTo>
                    <a:pt x="308822" y="929030"/>
                    <a:pt x="313013" y="927659"/>
                    <a:pt x="317357" y="925678"/>
                  </a:cubicBezTo>
                  <a:close/>
                  <a:moveTo>
                    <a:pt x="291601" y="935888"/>
                  </a:moveTo>
                  <a:cubicBezTo>
                    <a:pt x="291601" y="935888"/>
                    <a:pt x="292058" y="936193"/>
                    <a:pt x="292211" y="936346"/>
                  </a:cubicBezTo>
                  <a:cubicBezTo>
                    <a:pt x="292211" y="936041"/>
                    <a:pt x="292211" y="935736"/>
                    <a:pt x="291601" y="935888"/>
                  </a:cubicBezTo>
                  <a:close/>
                  <a:moveTo>
                    <a:pt x="268665" y="939317"/>
                  </a:moveTo>
                  <a:cubicBezTo>
                    <a:pt x="268665" y="939317"/>
                    <a:pt x="268436" y="938784"/>
                    <a:pt x="268284" y="938555"/>
                  </a:cubicBezTo>
                  <a:cubicBezTo>
                    <a:pt x="266988" y="937031"/>
                    <a:pt x="264702" y="937031"/>
                    <a:pt x="263940" y="938555"/>
                  </a:cubicBezTo>
                  <a:cubicBezTo>
                    <a:pt x="265160" y="938936"/>
                    <a:pt x="266455" y="939317"/>
                    <a:pt x="267750" y="939622"/>
                  </a:cubicBezTo>
                  <a:cubicBezTo>
                    <a:pt x="267979" y="939622"/>
                    <a:pt x="268360" y="939394"/>
                    <a:pt x="268665" y="939317"/>
                  </a:cubicBezTo>
                  <a:close/>
                  <a:moveTo>
                    <a:pt x="257768" y="938860"/>
                  </a:moveTo>
                  <a:cubicBezTo>
                    <a:pt x="257082" y="938784"/>
                    <a:pt x="256397" y="938632"/>
                    <a:pt x="255711" y="938632"/>
                  </a:cubicBezTo>
                  <a:cubicBezTo>
                    <a:pt x="246795" y="938098"/>
                    <a:pt x="237728" y="940156"/>
                    <a:pt x="229041" y="936498"/>
                  </a:cubicBezTo>
                  <a:cubicBezTo>
                    <a:pt x="228736" y="936346"/>
                    <a:pt x="228355" y="936498"/>
                    <a:pt x="227974" y="936498"/>
                  </a:cubicBezTo>
                  <a:cubicBezTo>
                    <a:pt x="222564" y="936879"/>
                    <a:pt x="217687" y="934136"/>
                    <a:pt x="212429" y="933602"/>
                  </a:cubicBezTo>
                  <a:cubicBezTo>
                    <a:pt x="209076" y="933298"/>
                    <a:pt x="205647" y="933221"/>
                    <a:pt x="202599" y="931240"/>
                  </a:cubicBezTo>
                  <a:cubicBezTo>
                    <a:pt x="201914" y="930783"/>
                    <a:pt x="200085" y="931316"/>
                    <a:pt x="199323" y="932002"/>
                  </a:cubicBezTo>
                  <a:cubicBezTo>
                    <a:pt x="195741" y="935279"/>
                    <a:pt x="192922" y="939089"/>
                    <a:pt x="190712" y="943432"/>
                  </a:cubicBezTo>
                  <a:cubicBezTo>
                    <a:pt x="189493" y="945794"/>
                    <a:pt x="190865" y="945794"/>
                    <a:pt x="192008" y="946099"/>
                  </a:cubicBezTo>
                  <a:cubicBezTo>
                    <a:pt x="200694" y="948690"/>
                    <a:pt x="209305" y="946099"/>
                    <a:pt x="217916" y="945642"/>
                  </a:cubicBezTo>
                  <a:cubicBezTo>
                    <a:pt x="219744" y="945566"/>
                    <a:pt x="221573" y="945185"/>
                    <a:pt x="223478" y="944194"/>
                  </a:cubicBezTo>
                  <a:cubicBezTo>
                    <a:pt x="224926" y="943432"/>
                    <a:pt x="227364" y="944651"/>
                    <a:pt x="229955" y="944499"/>
                  </a:cubicBezTo>
                  <a:cubicBezTo>
                    <a:pt x="233384" y="944347"/>
                    <a:pt x="237042" y="944804"/>
                    <a:pt x="240090" y="943737"/>
                  </a:cubicBezTo>
                  <a:cubicBezTo>
                    <a:pt x="241995" y="943051"/>
                    <a:pt x="243824" y="943204"/>
                    <a:pt x="245043" y="943585"/>
                  </a:cubicBezTo>
                  <a:cubicBezTo>
                    <a:pt x="249615" y="945032"/>
                    <a:pt x="253044" y="943051"/>
                    <a:pt x="256473" y="940765"/>
                  </a:cubicBezTo>
                  <a:cubicBezTo>
                    <a:pt x="257082" y="940384"/>
                    <a:pt x="257387" y="939546"/>
                    <a:pt x="257844" y="938860"/>
                  </a:cubicBezTo>
                  <a:close/>
                  <a:moveTo>
                    <a:pt x="95462" y="542544"/>
                  </a:moveTo>
                  <a:cubicBezTo>
                    <a:pt x="96453" y="540334"/>
                    <a:pt x="94776" y="538429"/>
                    <a:pt x="93100" y="537820"/>
                  </a:cubicBezTo>
                  <a:cubicBezTo>
                    <a:pt x="91728" y="537362"/>
                    <a:pt x="88223" y="538505"/>
                    <a:pt x="88223" y="538810"/>
                  </a:cubicBezTo>
                  <a:cubicBezTo>
                    <a:pt x="88376" y="542544"/>
                    <a:pt x="84642" y="543687"/>
                    <a:pt x="83346" y="546430"/>
                  </a:cubicBezTo>
                  <a:cubicBezTo>
                    <a:pt x="81441" y="550469"/>
                    <a:pt x="78241" y="553669"/>
                    <a:pt x="73898" y="555574"/>
                  </a:cubicBezTo>
                  <a:cubicBezTo>
                    <a:pt x="71612" y="556565"/>
                    <a:pt x="68487" y="557555"/>
                    <a:pt x="67573" y="559384"/>
                  </a:cubicBezTo>
                  <a:cubicBezTo>
                    <a:pt x="65820" y="563042"/>
                    <a:pt x="62849" y="565023"/>
                    <a:pt x="60182" y="567461"/>
                  </a:cubicBezTo>
                  <a:cubicBezTo>
                    <a:pt x="59648" y="567919"/>
                    <a:pt x="58734" y="568528"/>
                    <a:pt x="58810" y="568985"/>
                  </a:cubicBezTo>
                  <a:cubicBezTo>
                    <a:pt x="59039" y="572338"/>
                    <a:pt x="56372" y="574091"/>
                    <a:pt x="54390" y="575081"/>
                  </a:cubicBezTo>
                  <a:cubicBezTo>
                    <a:pt x="51266" y="576605"/>
                    <a:pt x="52638" y="578129"/>
                    <a:pt x="53400" y="579653"/>
                  </a:cubicBezTo>
                  <a:cubicBezTo>
                    <a:pt x="53933" y="580720"/>
                    <a:pt x="55076" y="581482"/>
                    <a:pt x="56524" y="582854"/>
                  </a:cubicBezTo>
                  <a:cubicBezTo>
                    <a:pt x="56905" y="583235"/>
                    <a:pt x="57210" y="583844"/>
                    <a:pt x="57667" y="583997"/>
                  </a:cubicBezTo>
                  <a:cubicBezTo>
                    <a:pt x="60867" y="584911"/>
                    <a:pt x="64068" y="585978"/>
                    <a:pt x="67344" y="586588"/>
                  </a:cubicBezTo>
                  <a:cubicBezTo>
                    <a:pt x="72450" y="587654"/>
                    <a:pt x="74202" y="586207"/>
                    <a:pt x="74964" y="581101"/>
                  </a:cubicBezTo>
                  <a:cubicBezTo>
                    <a:pt x="75117" y="580187"/>
                    <a:pt x="75650" y="579272"/>
                    <a:pt x="76184" y="578434"/>
                  </a:cubicBezTo>
                  <a:cubicBezTo>
                    <a:pt x="77555" y="575920"/>
                    <a:pt x="78927" y="573481"/>
                    <a:pt x="80375" y="571043"/>
                  </a:cubicBezTo>
                  <a:cubicBezTo>
                    <a:pt x="83194" y="566166"/>
                    <a:pt x="85404" y="560908"/>
                    <a:pt x="88680" y="556184"/>
                  </a:cubicBezTo>
                  <a:cubicBezTo>
                    <a:pt x="91576" y="551993"/>
                    <a:pt x="93405" y="547116"/>
                    <a:pt x="95538" y="542392"/>
                  </a:cubicBezTo>
                  <a:close/>
                </a:path>
              </a:pathLst>
            </a:custGeom>
            <a:solidFill>
              <a:srgbClr val="040000"/>
            </a:solidFill>
            <a:ln w="7620" cap="flat">
              <a:noFill/>
              <a:prstDash val="solid"/>
              <a:miter/>
            </a:ln>
          </p:spPr>
          <p:txBody>
            <a:bodyPr rtlCol="0" anchor="ctr"/>
            <a:lstStyle/>
            <a:p>
              <a:endParaRPr lang="ja-JP" altLang="en-US"/>
            </a:p>
          </p:txBody>
        </p:sp>
        <p:sp>
          <p:nvSpPr>
            <p:cNvPr id="88" name="フリーフォーム: 図形 87">
              <a:extLst>
                <a:ext uri="{FF2B5EF4-FFF2-40B4-BE49-F238E27FC236}">
                  <a16:creationId xmlns:a16="http://schemas.microsoft.com/office/drawing/2014/main" id="{A1438149-4E9D-CDFB-6D85-646DA427EEDF}"/>
                </a:ext>
              </a:extLst>
            </p:cNvPr>
            <p:cNvSpPr/>
            <p:nvPr/>
          </p:nvSpPr>
          <p:spPr>
            <a:xfrm>
              <a:off x="3704950" y="2798534"/>
              <a:ext cx="250155" cy="460691"/>
            </a:xfrm>
            <a:custGeom>
              <a:avLst/>
              <a:gdLst>
                <a:gd name="connsiteX0" fmla="*/ 249677 w 250155"/>
                <a:gd name="connsiteY0" fmla="*/ 336638 h 460691"/>
                <a:gd name="connsiteX1" fmla="*/ 247391 w 250155"/>
                <a:gd name="connsiteY1" fmla="*/ 354317 h 460691"/>
                <a:gd name="connsiteX2" fmla="*/ 246096 w 250155"/>
                <a:gd name="connsiteY2" fmla="*/ 363461 h 460691"/>
                <a:gd name="connsiteX3" fmla="*/ 242591 w 250155"/>
                <a:gd name="connsiteY3" fmla="*/ 373367 h 460691"/>
                <a:gd name="connsiteX4" fmla="*/ 232913 w 250155"/>
                <a:gd name="connsiteY4" fmla="*/ 386016 h 460691"/>
                <a:gd name="connsiteX5" fmla="*/ 230932 w 250155"/>
                <a:gd name="connsiteY5" fmla="*/ 389978 h 460691"/>
                <a:gd name="connsiteX6" fmla="*/ 224988 w 250155"/>
                <a:gd name="connsiteY6" fmla="*/ 397141 h 460691"/>
                <a:gd name="connsiteX7" fmla="*/ 214777 w 250155"/>
                <a:gd name="connsiteY7" fmla="*/ 407352 h 460691"/>
                <a:gd name="connsiteX8" fmla="*/ 208224 w 250155"/>
                <a:gd name="connsiteY8" fmla="*/ 413600 h 460691"/>
                <a:gd name="connsiteX9" fmla="*/ 194280 w 250155"/>
                <a:gd name="connsiteY9" fmla="*/ 424268 h 460691"/>
                <a:gd name="connsiteX10" fmla="*/ 188946 w 250155"/>
                <a:gd name="connsiteY10" fmla="*/ 427011 h 460691"/>
                <a:gd name="connsiteX11" fmla="*/ 187650 w 250155"/>
                <a:gd name="connsiteY11" fmla="*/ 430060 h 460691"/>
                <a:gd name="connsiteX12" fmla="*/ 185974 w 250155"/>
                <a:gd name="connsiteY12" fmla="*/ 431355 h 460691"/>
                <a:gd name="connsiteX13" fmla="*/ 176754 w 250155"/>
                <a:gd name="connsiteY13" fmla="*/ 434327 h 460691"/>
                <a:gd name="connsiteX14" fmla="*/ 163038 w 250155"/>
                <a:gd name="connsiteY14" fmla="*/ 441794 h 460691"/>
                <a:gd name="connsiteX15" fmla="*/ 150922 w 250155"/>
                <a:gd name="connsiteY15" fmla="*/ 446595 h 460691"/>
                <a:gd name="connsiteX16" fmla="*/ 130729 w 250155"/>
                <a:gd name="connsiteY16" fmla="*/ 453681 h 460691"/>
                <a:gd name="connsiteX17" fmla="*/ 117546 w 250155"/>
                <a:gd name="connsiteY17" fmla="*/ 457263 h 460691"/>
                <a:gd name="connsiteX18" fmla="*/ 110307 w 250155"/>
                <a:gd name="connsiteY18" fmla="*/ 458330 h 460691"/>
                <a:gd name="connsiteX19" fmla="*/ 109850 w 250155"/>
                <a:gd name="connsiteY19" fmla="*/ 458558 h 460691"/>
                <a:gd name="connsiteX20" fmla="*/ 98496 w 250155"/>
                <a:gd name="connsiteY20" fmla="*/ 460463 h 460691"/>
                <a:gd name="connsiteX21" fmla="*/ 86838 w 250155"/>
                <a:gd name="connsiteY21" fmla="*/ 457263 h 460691"/>
                <a:gd name="connsiteX22" fmla="*/ 83485 w 250155"/>
                <a:gd name="connsiteY22" fmla="*/ 456120 h 460691"/>
                <a:gd name="connsiteX23" fmla="*/ 77237 w 250155"/>
                <a:gd name="connsiteY23" fmla="*/ 449948 h 460691"/>
                <a:gd name="connsiteX24" fmla="*/ 75103 w 250155"/>
                <a:gd name="connsiteY24" fmla="*/ 445985 h 460691"/>
                <a:gd name="connsiteX25" fmla="*/ 63444 w 250155"/>
                <a:gd name="connsiteY25" fmla="*/ 435470 h 460691"/>
                <a:gd name="connsiteX26" fmla="*/ 58720 w 250155"/>
                <a:gd name="connsiteY26" fmla="*/ 426173 h 460691"/>
                <a:gd name="connsiteX27" fmla="*/ 63978 w 250155"/>
                <a:gd name="connsiteY27" fmla="*/ 402856 h 460691"/>
                <a:gd name="connsiteX28" fmla="*/ 67178 w 250155"/>
                <a:gd name="connsiteY28" fmla="*/ 392417 h 460691"/>
                <a:gd name="connsiteX29" fmla="*/ 70683 w 250155"/>
                <a:gd name="connsiteY29" fmla="*/ 378701 h 460691"/>
                <a:gd name="connsiteX30" fmla="*/ 74798 w 250155"/>
                <a:gd name="connsiteY30" fmla="*/ 369633 h 460691"/>
                <a:gd name="connsiteX31" fmla="*/ 73503 w 250155"/>
                <a:gd name="connsiteY31" fmla="*/ 368718 h 460691"/>
                <a:gd name="connsiteX32" fmla="*/ 70683 w 250155"/>
                <a:gd name="connsiteY32" fmla="*/ 368414 h 460691"/>
                <a:gd name="connsiteX33" fmla="*/ 69083 w 250155"/>
                <a:gd name="connsiteY33" fmla="*/ 366051 h 460691"/>
                <a:gd name="connsiteX34" fmla="*/ 69083 w 250155"/>
                <a:gd name="connsiteY34" fmla="*/ 365899 h 460691"/>
                <a:gd name="connsiteX35" fmla="*/ 71674 w 250155"/>
                <a:gd name="connsiteY35" fmla="*/ 366280 h 460691"/>
                <a:gd name="connsiteX36" fmla="*/ 74112 w 250155"/>
                <a:gd name="connsiteY36" fmla="*/ 366890 h 460691"/>
                <a:gd name="connsiteX37" fmla="*/ 98801 w 250155"/>
                <a:gd name="connsiteY37" fmla="*/ 353478 h 460691"/>
                <a:gd name="connsiteX38" fmla="*/ 103449 w 250155"/>
                <a:gd name="connsiteY38" fmla="*/ 347916 h 460691"/>
                <a:gd name="connsiteX39" fmla="*/ 111831 w 250155"/>
                <a:gd name="connsiteY39" fmla="*/ 334733 h 460691"/>
                <a:gd name="connsiteX40" fmla="*/ 119756 w 250155"/>
                <a:gd name="connsiteY40" fmla="*/ 317512 h 460691"/>
                <a:gd name="connsiteX41" fmla="*/ 121509 w 250155"/>
                <a:gd name="connsiteY41" fmla="*/ 311264 h 460691"/>
                <a:gd name="connsiteX42" fmla="*/ 122652 w 250155"/>
                <a:gd name="connsiteY42" fmla="*/ 299148 h 460691"/>
                <a:gd name="connsiteX43" fmla="*/ 125928 w 250155"/>
                <a:gd name="connsiteY43" fmla="*/ 297548 h 460691"/>
                <a:gd name="connsiteX44" fmla="*/ 137587 w 250155"/>
                <a:gd name="connsiteY44" fmla="*/ 305930 h 460691"/>
                <a:gd name="connsiteX45" fmla="*/ 155037 w 250155"/>
                <a:gd name="connsiteY45" fmla="*/ 319950 h 460691"/>
                <a:gd name="connsiteX46" fmla="*/ 158085 w 250155"/>
                <a:gd name="connsiteY46" fmla="*/ 321627 h 460691"/>
                <a:gd name="connsiteX47" fmla="*/ 161819 w 250155"/>
                <a:gd name="connsiteY47" fmla="*/ 324446 h 460691"/>
                <a:gd name="connsiteX48" fmla="*/ 168372 w 250155"/>
                <a:gd name="connsiteY48" fmla="*/ 326351 h 460691"/>
                <a:gd name="connsiteX49" fmla="*/ 169743 w 250155"/>
                <a:gd name="connsiteY49" fmla="*/ 317512 h 460691"/>
                <a:gd name="connsiteX50" fmla="*/ 157399 w 250155"/>
                <a:gd name="connsiteY50" fmla="*/ 308292 h 460691"/>
                <a:gd name="connsiteX51" fmla="*/ 146731 w 250155"/>
                <a:gd name="connsiteY51" fmla="*/ 300138 h 460691"/>
                <a:gd name="connsiteX52" fmla="*/ 142311 w 250155"/>
                <a:gd name="connsiteY52" fmla="*/ 296633 h 460691"/>
                <a:gd name="connsiteX53" fmla="*/ 129891 w 250155"/>
                <a:gd name="connsiteY53" fmla="*/ 286270 h 460691"/>
                <a:gd name="connsiteX54" fmla="*/ 123795 w 250155"/>
                <a:gd name="connsiteY54" fmla="*/ 276440 h 460691"/>
                <a:gd name="connsiteX55" fmla="*/ 121509 w 250155"/>
                <a:gd name="connsiteY55" fmla="*/ 268744 h 460691"/>
                <a:gd name="connsiteX56" fmla="*/ 119832 w 250155"/>
                <a:gd name="connsiteY56" fmla="*/ 266763 h 460691"/>
                <a:gd name="connsiteX57" fmla="*/ 112441 w 250155"/>
                <a:gd name="connsiteY57" fmla="*/ 256323 h 460691"/>
                <a:gd name="connsiteX58" fmla="*/ 104440 w 250155"/>
                <a:gd name="connsiteY58" fmla="*/ 244055 h 460691"/>
                <a:gd name="connsiteX59" fmla="*/ 97811 w 250155"/>
                <a:gd name="connsiteY59" fmla="*/ 235521 h 460691"/>
                <a:gd name="connsiteX60" fmla="*/ 90495 w 250155"/>
                <a:gd name="connsiteY60" fmla="*/ 229044 h 460691"/>
                <a:gd name="connsiteX61" fmla="*/ 90038 w 250155"/>
                <a:gd name="connsiteY61" fmla="*/ 226225 h 460691"/>
                <a:gd name="connsiteX62" fmla="*/ 90343 w 250155"/>
                <a:gd name="connsiteY62" fmla="*/ 219595 h 460691"/>
                <a:gd name="connsiteX63" fmla="*/ 91562 w 250155"/>
                <a:gd name="connsiteY63" fmla="*/ 208927 h 460691"/>
                <a:gd name="connsiteX64" fmla="*/ 93391 w 250155"/>
                <a:gd name="connsiteY64" fmla="*/ 197650 h 460691"/>
                <a:gd name="connsiteX65" fmla="*/ 94305 w 250155"/>
                <a:gd name="connsiteY65" fmla="*/ 187896 h 460691"/>
                <a:gd name="connsiteX66" fmla="*/ 96515 w 250155"/>
                <a:gd name="connsiteY66" fmla="*/ 172885 h 460691"/>
                <a:gd name="connsiteX67" fmla="*/ 94534 w 250155"/>
                <a:gd name="connsiteY67" fmla="*/ 159854 h 460691"/>
                <a:gd name="connsiteX68" fmla="*/ 94153 w 250155"/>
                <a:gd name="connsiteY68" fmla="*/ 159473 h 460691"/>
                <a:gd name="connsiteX69" fmla="*/ 82342 w 250155"/>
                <a:gd name="connsiteY69" fmla="*/ 145681 h 460691"/>
                <a:gd name="connsiteX70" fmla="*/ 77999 w 250155"/>
                <a:gd name="connsiteY70" fmla="*/ 136537 h 460691"/>
                <a:gd name="connsiteX71" fmla="*/ 73198 w 250155"/>
                <a:gd name="connsiteY71" fmla="*/ 132422 h 460691"/>
                <a:gd name="connsiteX72" fmla="*/ 69617 w 250155"/>
                <a:gd name="connsiteY72" fmla="*/ 131813 h 460691"/>
                <a:gd name="connsiteX73" fmla="*/ 67331 w 250155"/>
                <a:gd name="connsiteY73" fmla="*/ 135089 h 460691"/>
                <a:gd name="connsiteX74" fmla="*/ 61006 w 250155"/>
                <a:gd name="connsiteY74" fmla="*/ 138061 h 460691"/>
                <a:gd name="connsiteX75" fmla="*/ 54605 w 250155"/>
                <a:gd name="connsiteY75" fmla="*/ 138823 h 460691"/>
                <a:gd name="connsiteX76" fmla="*/ 48204 w 250155"/>
                <a:gd name="connsiteY76" fmla="*/ 140042 h 460691"/>
                <a:gd name="connsiteX77" fmla="*/ 41118 w 250155"/>
                <a:gd name="connsiteY77" fmla="*/ 141871 h 460691"/>
                <a:gd name="connsiteX78" fmla="*/ 32431 w 250155"/>
                <a:gd name="connsiteY78" fmla="*/ 142938 h 460691"/>
                <a:gd name="connsiteX79" fmla="*/ 28316 w 250155"/>
                <a:gd name="connsiteY79" fmla="*/ 144310 h 460691"/>
                <a:gd name="connsiteX80" fmla="*/ 26792 w 250155"/>
                <a:gd name="connsiteY80" fmla="*/ 139966 h 460691"/>
                <a:gd name="connsiteX81" fmla="*/ 32431 w 250155"/>
                <a:gd name="connsiteY81" fmla="*/ 135394 h 460691"/>
                <a:gd name="connsiteX82" fmla="*/ 39060 w 250155"/>
                <a:gd name="connsiteY82" fmla="*/ 129527 h 460691"/>
                <a:gd name="connsiteX83" fmla="*/ 32583 w 250155"/>
                <a:gd name="connsiteY83" fmla="*/ 121602 h 460691"/>
                <a:gd name="connsiteX84" fmla="*/ 13305 w 250155"/>
                <a:gd name="connsiteY84" fmla="*/ 115887 h 460691"/>
                <a:gd name="connsiteX85" fmla="*/ 2408 w 250155"/>
                <a:gd name="connsiteY85" fmla="*/ 110781 h 460691"/>
                <a:gd name="connsiteX86" fmla="*/ 884 w 250155"/>
                <a:gd name="connsiteY86" fmla="*/ 106438 h 460691"/>
                <a:gd name="connsiteX87" fmla="*/ 9266 w 250155"/>
                <a:gd name="connsiteY87" fmla="*/ 93713 h 460691"/>
                <a:gd name="connsiteX88" fmla="*/ 18791 w 250155"/>
                <a:gd name="connsiteY88" fmla="*/ 82130 h 460691"/>
                <a:gd name="connsiteX89" fmla="*/ 24811 w 250155"/>
                <a:gd name="connsiteY89" fmla="*/ 77101 h 460691"/>
                <a:gd name="connsiteX90" fmla="*/ 26182 w 250155"/>
                <a:gd name="connsiteY90" fmla="*/ 74967 h 460691"/>
                <a:gd name="connsiteX91" fmla="*/ 27173 w 250155"/>
                <a:gd name="connsiteY91" fmla="*/ 72758 h 460691"/>
                <a:gd name="connsiteX92" fmla="*/ 34336 w 250155"/>
                <a:gd name="connsiteY92" fmla="*/ 64452 h 460691"/>
                <a:gd name="connsiteX93" fmla="*/ 35784 w 250155"/>
                <a:gd name="connsiteY93" fmla="*/ 62928 h 460691"/>
                <a:gd name="connsiteX94" fmla="*/ 41422 w 250155"/>
                <a:gd name="connsiteY94" fmla="*/ 53403 h 460691"/>
                <a:gd name="connsiteX95" fmla="*/ 50719 w 250155"/>
                <a:gd name="connsiteY95" fmla="*/ 43802 h 460691"/>
                <a:gd name="connsiteX96" fmla="*/ 56815 w 250155"/>
                <a:gd name="connsiteY96" fmla="*/ 39001 h 460691"/>
                <a:gd name="connsiteX97" fmla="*/ 73198 w 250155"/>
                <a:gd name="connsiteY97" fmla="*/ 26657 h 460691"/>
                <a:gd name="connsiteX98" fmla="*/ 79446 w 250155"/>
                <a:gd name="connsiteY98" fmla="*/ 19646 h 460691"/>
                <a:gd name="connsiteX99" fmla="*/ 95220 w 250155"/>
                <a:gd name="connsiteY99" fmla="*/ 4101 h 460691"/>
                <a:gd name="connsiteX100" fmla="*/ 98649 w 250155"/>
                <a:gd name="connsiteY100" fmla="*/ 1053 h 460691"/>
                <a:gd name="connsiteX101" fmla="*/ 101087 w 250155"/>
                <a:gd name="connsiteY101" fmla="*/ 672 h 460691"/>
                <a:gd name="connsiteX102" fmla="*/ 101621 w 250155"/>
                <a:gd name="connsiteY102" fmla="*/ 3797 h 460691"/>
                <a:gd name="connsiteX103" fmla="*/ 101925 w 250155"/>
                <a:gd name="connsiteY103" fmla="*/ 8216 h 460691"/>
                <a:gd name="connsiteX104" fmla="*/ 104440 w 250155"/>
                <a:gd name="connsiteY104" fmla="*/ 14236 h 460691"/>
                <a:gd name="connsiteX105" fmla="*/ 109088 w 250155"/>
                <a:gd name="connsiteY105" fmla="*/ 21399 h 460691"/>
                <a:gd name="connsiteX106" fmla="*/ 116403 w 250155"/>
                <a:gd name="connsiteY106" fmla="*/ 31838 h 460691"/>
                <a:gd name="connsiteX107" fmla="*/ 123795 w 250155"/>
                <a:gd name="connsiteY107" fmla="*/ 40601 h 460691"/>
                <a:gd name="connsiteX108" fmla="*/ 132862 w 250155"/>
                <a:gd name="connsiteY108" fmla="*/ 52412 h 460691"/>
                <a:gd name="connsiteX109" fmla="*/ 142007 w 250155"/>
                <a:gd name="connsiteY109" fmla="*/ 65823 h 460691"/>
                <a:gd name="connsiteX110" fmla="*/ 144674 w 250155"/>
                <a:gd name="connsiteY110" fmla="*/ 70624 h 460691"/>
                <a:gd name="connsiteX111" fmla="*/ 148407 w 250155"/>
                <a:gd name="connsiteY111" fmla="*/ 76644 h 460691"/>
                <a:gd name="connsiteX112" fmla="*/ 150617 w 250155"/>
                <a:gd name="connsiteY112" fmla="*/ 79997 h 460691"/>
                <a:gd name="connsiteX113" fmla="*/ 162733 w 250155"/>
                <a:gd name="connsiteY113" fmla="*/ 99656 h 460691"/>
                <a:gd name="connsiteX114" fmla="*/ 166772 w 250155"/>
                <a:gd name="connsiteY114" fmla="*/ 106590 h 460691"/>
                <a:gd name="connsiteX115" fmla="*/ 172563 w 250155"/>
                <a:gd name="connsiteY115" fmla="*/ 112839 h 460691"/>
                <a:gd name="connsiteX116" fmla="*/ 178887 w 250155"/>
                <a:gd name="connsiteY116" fmla="*/ 126098 h 460691"/>
                <a:gd name="connsiteX117" fmla="*/ 179878 w 250155"/>
                <a:gd name="connsiteY117" fmla="*/ 128307 h 460691"/>
                <a:gd name="connsiteX118" fmla="*/ 190775 w 250155"/>
                <a:gd name="connsiteY118" fmla="*/ 145300 h 460691"/>
                <a:gd name="connsiteX119" fmla="*/ 193518 w 250155"/>
                <a:gd name="connsiteY119" fmla="*/ 150634 h 460691"/>
                <a:gd name="connsiteX120" fmla="*/ 197252 w 250155"/>
                <a:gd name="connsiteY120" fmla="*/ 158254 h 460691"/>
                <a:gd name="connsiteX121" fmla="*/ 201747 w 250155"/>
                <a:gd name="connsiteY121" fmla="*/ 167093 h 460691"/>
                <a:gd name="connsiteX122" fmla="*/ 204948 w 250155"/>
                <a:gd name="connsiteY122" fmla="*/ 174485 h 460691"/>
                <a:gd name="connsiteX123" fmla="*/ 206015 w 250155"/>
                <a:gd name="connsiteY123" fmla="*/ 176695 h 460691"/>
                <a:gd name="connsiteX124" fmla="*/ 217749 w 250155"/>
                <a:gd name="connsiteY124" fmla="*/ 198183 h 460691"/>
                <a:gd name="connsiteX125" fmla="*/ 221940 w 250155"/>
                <a:gd name="connsiteY125" fmla="*/ 204508 h 460691"/>
                <a:gd name="connsiteX126" fmla="*/ 225141 w 250155"/>
                <a:gd name="connsiteY126" fmla="*/ 210223 h 460691"/>
                <a:gd name="connsiteX127" fmla="*/ 228341 w 250155"/>
                <a:gd name="connsiteY127" fmla="*/ 217385 h 460691"/>
                <a:gd name="connsiteX128" fmla="*/ 234894 w 250155"/>
                <a:gd name="connsiteY128" fmla="*/ 232473 h 460691"/>
                <a:gd name="connsiteX129" fmla="*/ 237333 w 250155"/>
                <a:gd name="connsiteY129" fmla="*/ 241693 h 460691"/>
                <a:gd name="connsiteX130" fmla="*/ 239542 w 250155"/>
                <a:gd name="connsiteY130" fmla="*/ 246722 h 460691"/>
                <a:gd name="connsiteX131" fmla="*/ 241905 w 250155"/>
                <a:gd name="connsiteY131" fmla="*/ 254952 h 460691"/>
                <a:gd name="connsiteX132" fmla="*/ 244419 w 250155"/>
                <a:gd name="connsiteY132" fmla="*/ 264553 h 460691"/>
                <a:gd name="connsiteX133" fmla="*/ 248306 w 250155"/>
                <a:gd name="connsiteY133" fmla="*/ 288328 h 460691"/>
                <a:gd name="connsiteX134" fmla="*/ 249220 w 250155"/>
                <a:gd name="connsiteY134" fmla="*/ 293280 h 460691"/>
                <a:gd name="connsiteX135" fmla="*/ 248306 w 250155"/>
                <a:gd name="connsiteY135" fmla="*/ 303796 h 460691"/>
                <a:gd name="connsiteX136" fmla="*/ 248306 w 250155"/>
                <a:gd name="connsiteY136" fmla="*/ 305320 h 460691"/>
                <a:gd name="connsiteX137" fmla="*/ 248306 w 250155"/>
                <a:gd name="connsiteY137" fmla="*/ 318960 h 460691"/>
                <a:gd name="connsiteX138" fmla="*/ 249601 w 250155"/>
                <a:gd name="connsiteY138" fmla="*/ 336410 h 460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250155" h="460691">
                  <a:moveTo>
                    <a:pt x="249677" y="336638"/>
                  </a:moveTo>
                  <a:cubicBezTo>
                    <a:pt x="251049" y="343115"/>
                    <a:pt x="247925" y="348449"/>
                    <a:pt x="247391" y="354317"/>
                  </a:cubicBezTo>
                  <a:cubicBezTo>
                    <a:pt x="247086" y="357365"/>
                    <a:pt x="246629" y="360413"/>
                    <a:pt x="246096" y="363461"/>
                  </a:cubicBezTo>
                  <a:cubicBezTo>
                    <a:pt x="245562" y="366966"/>
                    <a:pt x="244877" y="370166"/>
                    <a:pt x="242591" y="373367"/>
                  </a:cubicBezTo>
                  <a:cubicBezTo>
                    <a:pt x="239466" y="377710"/>
                    <a:pt x="237028" y="382435"/>
                    <a:pt x="232913" y="386016"/>
                  </a:cubicBezTo>
                  <a:cubicBezTo>
                    <a:pt x="231846" y="386930"/>
                    <a:pt x="231770" y="388835"/>
                    <a:pt x="230932" y="389978"/>
                  </a:cubicBezTo>
                  <a:cubicBezTo>
                    <a:pt x="229027" y="392417"/>
                    <a:pt x="226589" y="394550"/>
                    <a:pt x="224988" y="397141"/>
                  </a:cubicBezTo>
                  <a:cubicBezTo>
                    <a:pt x="222321" y="401408"/>
                    <a:pt x="219045" y="404685"/>
                    <a:pt x="214777" y="407352"/>
                  </a:cubicBezTo>
                  <a:cubicBezTo>
                    <a:pt x="212263" y="408876"/>
                    <a:pt x="210587" y="411695"/>
                    <a:pt x="208224" y="413600"/>
                  </a:cubicBezTo>
                  <a:cubicBezTo>
                    <a:pt x="203652" y="417258"/>
                    <a:pt x="199004" y="420839"/>
                    <a:pt x="194280" y="424268"/>
                  </a:cubicBezTo>
                  <a:cubicBezTo>
                    <a:pt x="192680" y="425411"/>
                    <a:pt x="190851" y="426402"/>
                    <a:pt x="188946" y="427011"/>
                  </a:cubicBezTo>
                  <a:cubicBezTo>
                    <a:pt x="187117" y="427621"/>
                    <a:pt x="186126" y="428231"/>
                    <a:pt x="187650" y="430060"/>
                  </a:cubicBezTo>
                  <a:cubicBezTo>
                    <a:pt x="187117" y="430517"/>
                    <a:pt x="186431" y="431431"/>
                    <a:pt x="185974" y="431355"/>
                  </a:cubicBezTo>
                  <a:cubicBezTo>
                    <a:pt x="182240" y="430593"/>
                    <a:pt x="178964" y="431812"/>
                    <a:pt x="176754" y="434327"/>
                  </a:cubicBezTo>
                  <a:cubicBezTo>
                    <a:pt x="173020" y="438518"/>
                    <a:pt x="167686" y="440118"/>
                    <a:pt x="163038" y="441794"/>
                  </a:cubicBezTo>
                  <a:cubicBezTo>
                    <a:pt x="158923" y="443242"/>
                    <a:pt x="154808" y="444766"/>
                    <a:pt x="150922" y="446595"/>
                  </a:cubicBezTo>
                  <a:cubicBezTo>
                    <a:pt x="144369" y="449643"/>
                    <a:pt x="137739" y="453529"/>
                    <a:pt x="130729" y="453681"/>
                  </a:cubicBezTo>
                  <a:cubicBezTo>
                    <a:pt x="125928" y="453758"/>
                    <a:pt x="121890" y="455891"/>
                    <a:pt x="117546" y="457263"/>
                  </a:cubicBezTo>
                  <a:cubicBezTo>
                    <a:pt x="115184" y="458025"/>
                    <a:pt x="112822" y="458482"/>
                    <a:pt x="110307" y="458330"/>
                  </a:cubicBezTo>
                  <a:cubicBezTo>
                    <a:pt x="110155" y="458330"/>
                    <a:pt x="110002" y="458482"/>
                    <a:pt x="109850" y="458558"/>
                  </a:cubicBezTo>
                  <a:cubicBezTo>
                    <a:pt x="106497" y="461759"/>
                    <a:pt x="102382" y="460387"/>
                    <a:pt x="98496" y="460463"/>
                  </a:cubicBezTo>
                  <a:cubicBezTo>
                    <a:pt x="94305" y="460540"/>
                    <a:pt x="90495" y="459015"/>
                    <a:pt x="86838" y="457263"/>
                  </a:cubicBezTo>
                  <a:cubicBezTo>
                    <a:pt x="85771" y="456730"/>
                    <a:pt x="84628" y="456577"/>
                    <a:pt x="83485" y="456120"/>
                  </a:cubicBezTo>
                  <a:cubicBezTo>
                    <a:pt x="80437" y="455053"/>
                    <a:pt x="77770" y="453148"/>
                    <a:pt x="77237" y="449948"/>
                  </a:cubicBezTo>
                  <a:cubicBezTo>
                    <a:pt x="76932" y="448119"/>
                    <a:pt x="75712" y="447281"/>
                    <a:pt x="75103" y="445985"/>
                  </a:cubicBezTo>
                  <a:cubicBezTo>
                    <a:pt x="72588" y="440880"/>
                    <a:pt x="67483" y="438746"/>
                    <a:pt x="63444" y="435470"/>
                  </a:cubicBezTo>
                  <a:cubicBezTo>
                    <a:pt x="60549" y="433184"/>
                    <a:pt x="58644" y="429983"/>
                    <a:pt x="58720" y="426173"/>
                  </a:cubicBezTo>
                  <a:cubicBezTo>
                    <a:pt x="58872" y="418096"/>
                    <a:pt x="59863" y="410171"/>
                    <a:pt x="63978" y="402856"/>
                  </a:cubicBezTo>
                  <a:cubicBezTo>
                    <a:pt x="65730" y="399732"/>
                    <a:pt x="66873" y="395998"/>
                    <a:pt x="67178" y="392417"/>
                  </a:cubicBezTo>
                  <a:cubicBezTo>
                    <a:pt x="67559" y="387616"/>
                    <a:pt x="69159" y="383196"/>
                    <a:pt x="70683" y="378701"/>
                  </a:cubicBezTo>
                  <a:cubicBezTo>
                    <a:pt x="71750" y="375576"/>
                    <a:pt x="73503" y="372681"/>
                    <a:pt x="74798" y="369633"/>
                  </a:cubicBezTo>
                  <a:cubicBezTo>
                    <a:pt x="75179" y="368718"/>
                    <a:pt x="75408" y="367271"/>
                    <a:pt x="73503" y="368718"/>
                  </a:cubicBezTo>
                  <a:cubicBezTo>
                    <a:pt x="72969" y="369176"/>
                    <a:pt x="71369" y="368871"/>
                    <a:pt x="70683" y="368414"/>
                  </a:cubicBezTo>
                  <a:cubicBezTo>
                    <a:pt x="69997" y="367956"/>
                    <a:pt x="69083" y="366661"/>
                    <a:pt x="69083" y="366051"/>
                  </a:cubicBezTo>
                  <a:cubicBezTo>
                    <a:pt x="69083" y="366051"/>
                    <a:pt x="69083" y="365899"/>
                    <a:pt x="69083" y="365899"/>
                  </a:cubicBezTo>
                  <a:cubicBezTo>
                    <a:pt x="70074" y="363918"/>
                    <a:pt x="70760" y="365823"/>
                    <a:pt x="71674" y="366280"/>
                  </a:cubicBezTo>
                  <a:cubicBezTo>
                    <a:pt x="72360" y="366661"/>
                    <a:pt x="73274" y="366890"/>
                    <a:pt x="74112" y="366890"/>
                  </a:cubicBezTo>
                  <a:cubicBezTo>
                    <a:pt x="84628" y="366585"/>
                    <a:pt x="93086" y="362623"/>
                    <a:pt x="98801" y="353478"/>
                  </a:cubicBezTo>
                  <a:cubicBezTo>
                    <a:pt x="100097" y="351421"/>
                    <a:pt x="101468" y="349135"/>
                    <a:pt x="103449" y="347916"/>
                  </a:cubicBezTo>
                  <a:cubicBezTo>
                    <a:pt x="108402" y="344715"/>
                    <a:pt x="109698" y="339534"/>
                    <a:pt x="111831" y="334733"/>
                  </a:cubicBezTo>
                  <a:cubicBezTo>
                    <a:pt x="114346" y="328942"/>
                    <a:pt x="117242" y="323303"/>
                    <a:pt x="119756" y="317512"/>
                  </a:cubicBezTo>
                  <a:cubicBezTo>
                    <a:pt x="120594" y="315531"/>
                    <a:pt x="121204" y="313397"/>
                    <a:pt x="121509" y="311264"/>
                  </a:cubicBezTo>
                  <a:cubicBezTo>
                    <a:pt x="122042" y="307225"/>
                    <a:pt x="122271" y="303186"/>
                    <a:pt x="122652" y="299148"/>
                  </a:cubicBezTo>
                  <a:cubicBezTo>
                    <a:pt x="122880" y="296862"/>
                    <a:pt x="123947" y="296176"/>
                    <a:pt x="125928" y="297548"/>
                  </a:cubicBezTo>
                  <a:cubicBezTo>
                    <a:pt x="129891" y="300291"/>
                    <a:pt x="133853" y="302958"/>
                    <a:pt x="137587" y="305930"/>
                  </a:cubicBezTo>
                  <a:cubicBezTo>
                    <a:pt x="143454" y="310502"/>
                    <a:pt x="149246" y="315302"/>
                    <a:pt x="155037" y="319950"/>
                  </a:cubicBezTo>
                  <a:cubicBezTo>
                    <a:pt x="155951" y="320636"/>
                    <a:pt x="157018" y="321551"/>
                    <a:pt x="158085" y="321627"/>
                  </a:cubicBezTo>
                  <a:cubicBezTo>
                    <a:pt x="160142" y="321779"/>
                    <a:pt x="160904" y="322541"/>
                    <a:pt x="161819" y="324446"/>
                  </a:cubicBezTo>
                  <a:cubicBezTo>
                    <a:pt x="163266" y="327342"/>
                    <a:pt x="166314" y="327951"/>
                    <a:pt x="168372" y="326351"/>
                  </a:cubicBezTo>
                  <a:cubicBezTo>
                    <a:pt x="171267" y="324141"/>
                    <a:pt x="172029" y="319722"/>
                    <a:pt x="169743" y="317512"/>
                  </a:cubicBezTo>
                  <a:cubicBezTo>
                    <a:pt x="166010" y="313855"/>
                    <a:pt x="161895" y="310883"/>
                    <a:pt x="157399" y="308292"/>
                  </a:cubicBezTo>
                  <a:cubicBezTo>
                    <a:pt x="153513" y="306082"/>
                    <a:pt x="149627" y="303796"/>
                    <a:pt x="146731" y="300138"/>
                  </a:cubicBezTo>
                  <a:cubicBezTo>
                    <a:pt x="145588" y="298691"/>
                    <a:pt x="143759" y="297853"/>
                    <a:pt x="142311" y="296633"/>
                  </a:cubicBezTo>
                  <a:cubicBezTo>
                    <a:pt x="138120" y="293204"/>
                    <a:pt x="133625" y="290156"/>
                    <a:pt x="129891" y="286270"/>
                  </a:cubicBezTo>
                  <a:cubicBezTo>
                    <a:pt x="127300" y="283527"/>
                    <a:pt x="125471" y="279945"/>
                    <a:pt x="123795" y="276440"/>
                  </a:cubicBezTo>
                  <a:cubicBezTo>
                    <a:pt x="122652" y="274078"/>
                    <a:pt x="122347" y="271335"/>
                    <a:pt x="121509" y="268744"/>
                  </a:cubicBezTo>
                  <a:cubicBezTo>
                    <a:pt x="121280" y="267982"/>
                    <a:pt x="120442" y="267296"/>
                    <a:pt x="119832" y="266763"/>
                  </a:cubicBezTo>
                  <a:cubicBezTo>
                    <a:pt x="116403" y="263943"/>
                    <a:pt x="114498" y="260210"/>
                    <a:pt x="112441" y="256323"/>
                  </a:cubicBezTo>
                  <a:cubicBezTo>
                    <a:pt x="110231" y="251980"/>
                    <a:pt x="107412" y="247865"/>
                    <a:pt x="104440" y="244055"/>
                  </a:cubicBezTo>
                  <a:cubicBezTo>
                    <a:pt x="102230" y="241236"/>
                    <a:pt x="101163" y="237655"/>
                    <a:pt x="97811" y="235521"/>
                  </a:cubicBezTo>
                  <a:cubicBezTo>
                    <a:pt x="95067" y="233768"/>
                    <a:pt x="92934" y="231178"/>
                    <a:pt x="90495" y="229044"/>
                  </a:cubicBezTo>
                  <a:cubicBezTo>
                    <a:pt x="89352" y="228130"/>
                    <a:pt x="89886" y="227444"/>
                    <a:pt x="90038" y="226225"/>
                  </a:cubicBezTo>
                  <a:cubicBezTo>
                    <a:pt x="90343" y="224091"/>
                    <a:pt x="90495" y="221881"/>
                    <a:pt x="90343" y="219595"/>
                  </a:cubicBezTo>
                  <a:cubicBezTo>
                    <a:pt x="90191" y="216090"/>
                    <a:pt x="91486" y="212508"/>
                    <a:pt x="91562" y="208927"/>
                  </a:cubicBezTo>
                  <a:cubicBezTo>
                    <a:pt x="91638" y="205041"/>
                    <a:pt x="92857" y="201383"/>
                    <a:pt x="93391" y="197650"/>
                  </a:cubicBezTo>
                  <a:cubicBezTo>
                    <a:pt x="93848" y="194373"/>
                    <a:pt x="95067" y="190944"/>
                    <a:pt x="94305" y="187896"/>
                  </a:cubicBezTo>
                  <a:cubicBezTo>
                    <a:pt x="92934" y="182410"/>
                    <a:pt x="95144" y="177761"/>
                    <a:pt x="96515" y="172885"/>
                  </a:cubicBezTo>
                  <a:cubicBezTo>
                    <a:pt x="97811" y="168236"/>
                    <a:pt x="95144" y="164198"/>
                    <a:pt x="94534" y="159854"/>
                  </a:cubicBezTo>
                  <a:cubicBezTo>
                    <a:pt x="94534" y="159702"/>
                    <a:pt x="94305" y="159550"/>
                    <a:pt x="94153" y="159473"/>
                  </a:cubicBezTo>
                  <a:cubicBezTo>
                    <a:pt x="87371" y="157263"/>
                    <a:pt x="86152" y="150405"/>
                    <a:pt x="82342" y="145681"/>
                  </a:cubicBezTo>
                  <a:cubicBezTo>
                    <a:pt x="80056" y="142938"/>
                    <a:pt x="78151" y="140423"/>
                    <a:pt x="77999" y="136537"/>
                  </a:cubicBezTo>
                  <a:cubicBezTo>
                    <a:pt x="77999" y="135089"/>
                    <a:pt x="75027" y="133565"/>
                    <a:pt x="73198" y="132422"/>
                  </a:cubicBezTo>
                  <a:cubicBezTo>
                    <a:pt x="72207" y="131813"/>
                    <a:pt x="70836" y="131965"/>
                    <a:pt x="69617" y="131813"/>
                  </a:cubicBezTo>
                  <a:cubicBezTo>
                    <a:pt x="68855" y="133641"/>
                    <a:pt x="68245" y="134556"/>
                    <a:pt x="67331" y="135089"/>
                  </a:cubicBezTo>
                  <a:cubicBezTo>
                    <a:pt x="65273" y="136232"/>
                    <a:pt x="63216" y="137451"/>
                    <a:pt x="61006" y="138061"/>
                  </a:cubicBezTo>
                  <a:cubicBezTo>
                    <a:pt x="58949" y="138671"/>
                    <a:pt x="56739" y="138518"/>
                    <a:pt x="54605" y="138823"/>
                  </a:cubicBezTo>
                  <a:cubicBezTo>
                    <a:pt x="52395" y="139128"/>
                    <a:pt x="49271" y="138823"/>
                    <a:pt x="48204" y="140042"/>
                  </a:cubicBezTo>
                  <a:cubicBezTo>
                    <a:pt x="46071" y="142557"/>
                    <a:pt x="43404" y="140880"/>
                    <a:pt x="41118" y="141871"/>
                  </a:cubicBezTo>
                  <a:cubicBezTo>
                    <a:pt x="38527" y="143014"/>
                    <a:pt x="35250" y="143319"/>
                    <a:pt x="32431" y="142938"/>
                  </a:cubicBezTo>
                  <a:cubicBezTo>
                    <a:pt x="30526" y="142633"/>
                    <a:pt x="30831" y="146367"/>
                    <a:pt x="28316" y="144310"/>
                  </a:cubicBezTo>
                  <a:cubicBezTo>
                    <a:pt x="26564" y="142938"/>
                    <a:pt x="25116" y="141566"/>
                    <a:pt x="26792" y="139966"/>
                  </a:cubicBezTo>
                  <a:cubicBezTo>
                    <a:pt x="28469" y="138290"/>
                    <a:pt x="29764" y="136385"/>
                    <a:pt x="32431" y="135394"/>
                  </a:cubicBezTo>
                  <a:cubicBezTo>
                    <a:pt x="35022" y="134403"/>
                    <a:pt x="37460" y="131965"/>
                    <a:pt x="39060" y="129527"/>
                  </a:cubicBezTo>
                  <a:cubicBezTo>
                    <a:pt x="40889" y="126860"/>
                    <a:pt x="37079" y="122364"/>
                    <a:pt x="32583" y="121602"/>
                  </a:cubicBezTo>
                  <a:cubicBezTo>
                    <a:pt x="25878" y="120459"/>
                    <a:pt x="19782" y="117640"/>
                    <a:pt x="13305" y="115887"/>
                  </a:cubicBezTo>
                  <a:cubicBezTo>
                    <a:pt x="9266" y="114820"/>
                    <a:pt x="5913" y="112686"/>
                    <a:pt x="2408" y="110781"/>
                  </a:cubicBezTo>
                  <a:cubicBezTo>
                    <a:pt x="-106" y="109410"/>
                    <a:pt x="-716" y="107962"/>
                    <a:pt x="884" y="106438"/>
                  </a:cubicBezTo>
                  <a:cubicBezTo>
                    <a:pt x="4618" y="102780"/>
                    <a:pt x="6980" y="98285"/>
                    <a:pt x="9266" y="93713"/>
                  </a:cubicBezTo>
                  <a:cubicBezTo>
                    <a:pt x="11552" y="89141"/>
                    <a:pt x="15210" y="85635"/>
                    <a:pt x="18791" y="82130"/>
                  </a:cubicBezTo>
                  <a:cubicBezTo>
                    <a:pt x="20696" y="80301"/>
                    <a:pt x="22830" y="78854"/>
                    <a:pt x="24811" y="77101"/>
                  </a:cubicBezTo>
                  <a:cubicBezTo>
                    <a:pt x="25421" y="76568"/>
                    <a:pt x="25802" y="75730"/>
                    <a:pt x="26182" y="74967"/>
                  </a:cubicBezTo>
                  <a:cubicBezTo>
                    <a:pt x="26564" y="74205"/>
                    <a:pt x="26640" y="73062"/>
                    <a:pt x="27173" y="72758"/>
                  </a:cubicBezTo>
                  <a:cubicBezTo>
                    <a:pt x="30755" y="70929"/>
                    <a:pt x="32126" y="67347"/>
                    <a:pt x="34336" y="64452"/>
                  </a:cubicBezTo>
                  <a:cubicBezTo>
                    <a:pt x="34793" y="63918"/>
                    <a:pt x="35707" y="63461"/>
                    <a:pt x="35784" y="62928"/>
                  </a:cubicBezTo>
                  <a:cubicBezTo>
                    <a:pt x="36241" y="58889"/>
                    <a:pt x="39365" y="56451"/>
                    <a:pt x="41422" y="53403"/>
                  </a:cubicBezTo>
                  <a:cubicBezTo>
                    <a:pt x="43861" y="49669"/>
                    <a:pt x="46680" y="46164"/>
                    <a:pt x="50719" y="43802"/>
                  </a:cubicBezTo>
                  <a:cubicBezTo>
                    <a:pt x="52929" y="42506"/>
                    <a:pt x="54605" y="40220"/>
                    <a:pt x="56815" y="39001"/>
                  </a:cubicBezTo>
                  <a:cubicBezTo>
                    <a:pt x="62911" y="35648"/>
                    <a:pt x="67178" y="30086"/>
                    <a:pt x="73198" y="26657"/>
                  </a:cubicBezTo>
                  <a:cubicBezTo>
                    <a:pt x="75789" y="25209"/>
                    <a:pt x="77237" y="21932"/>
                    <a:pt x="79446" y="19646"/>
                  </a:cubicBezTo>
                  <a:cubicBezTo>
                    <a:pt x="84628" y="14388"/>
                    <a:pt x="89810" y="9131"/>
                    <a:pt x="95220" y="4101"/>
                  </a:cubicBezTo>
                  <a:cubicBezTo>
                    <a:pt x="96363" y="3035"/>
                    <a:pt x="96134" y="368"/>
                    <a:pt x="98649" y="1053"/>
                  </a:cubicBezTo>
                  <a:cubicBezTo>
                    <a:pt x="99639" y="1358"/>
                    <a:pt x="100173" y="-1156"/>
                    <a:pt x="101087" y="672"/>
                  </a:cubicBezTo>
                  <a:cubicBezTo>
                    <a:pt x="101544" y="1663"/>
                    <a:pt x="102002" y="3644"/>
                    <a:pt x="101621" y="3797"/>
                  </a:cubicBezTo>
                  <a:cubicBezTo>
                    <a:pt x="98572" y="5625"/>
                    <a:pt x="101316" y="6692"/>
                    <a:pt x="101925" y="8216"/>
                  </a:cubicBezTo>
                  <a:cubicBezTo>
                    <a:pt x="102764" y="10197"/>
                    <a:pt x="103983" y="11874"/>
                    <a:pt x="104440" y="14236"/>
                  </a:cubicBezTo>
                  <a:cubicBezTo>
                    <a:pt x="104897" y="16827"/>
                    <a:pt x="107412" y="19037"/>
                    <a:pt x="109088" y="21399"/>
                  </a:cubicBezTo>
                  <a:cubicBezTo>
                    <a:pt x="111527" y="24904"/>
                    <a:pt x="113736" y="28485"/>
                    <a:pt x="116403" y="31838"/>
                  </a:cubicBezTo>
                  <a:cubicBezTo>
                    <a:pt x="118766" y="34810"/>
                    <a:pt x="120823" y="38010"/>
                    <a:pt x="123795" y="40601"/>
                  </a:cubicBezTo>
                  <a:cubicBezTo>
                    <a:pt x="127529" y="43878"/>
                    <a:pt x="130424" y="47993"/>
                    <a:pt x="132862" y="52412"/>
                  </a:cubicBezTo>
                  <a:cubicBezTo>
                    <a:pt x="135453" y="57137"/>
                    <a:pt x="138730" y="61556"/>
                    <a:pt x="142007" y="65823"/>
                  </a:cubicBezTo>
                  <a:cubicBezTo>
                    <a:pt x="143226" y="67347"/>
                    <a:pt x="143988" y="68948"/>
                    <a:pt x="144674" y="70624"/>
                  </a:cubicBezTo>
                  <a:cubicBezTo>
                    <a:pt x="145588" y="72758"/>
                    <a:pt x="147112" y="74663"/>
                    <a:pt x="148407" y="76644"/>
                  </a:cubicBezTo>
                  <a:cubicBezTo>
                    <a:pt x="149169" y="77787"/>
                    <a:pt x="150236" y="78777"/>
                    <a:pt x="150617" y="79997"/>
                  </a:cubicBezTo>
                  <a:cubicBezTo>
                    <a:pt x="152979" y="87617"/>
                    <a:pt x="157475" y="94017"/>
                    <a:pt x="162733" y="99656"/>
                  </a:cubicBezTo>
                  <a:cubicBezTo>
                    <a:pt x="164790" y="101866"/>
                    <a:pt x="165324" y="104381"/>
                    <a:pt x="166772" y="106590"/>
                  </a:cubicBezTo>
                  <a:cubicBezTo>
                    <a:pt x="168372" y="108953"/>
                    <a:pt x="171953" y="110400"/>
                    <a:pt x="172563" y="112839"/>
                  </a:cubicBezTo>
                  <a:cubicBezTo>
                    <a:pt x="173706" y="117792"/>
                    <a:pt x="177973" y="121145"/>
                    <a:pt x="178887" y="126098"/>
                  </a:cubicBezTo>
                  <a:cubicBezTo>
                    <a:pt x="179040" y="126860"/>
                    <a:pt x="179345" y="127774"/>
                    <a:pt x="179878" y="128307"/>
                  </a:cubicBezTo>
                  <a:cubicBezTo>
                    <a:pt x="183688" y="132118"/>
                    <a:pt x="188870" y="140195"/>
                    <a:pt x="190775" y="145300"/>
                  </a:cubicBezTo>
                  <a:cubicBezTo>
                    <a:pt x="191460" y="147129"/>
                    <a:pt x="192680" y="148805"/>
                    <a:pt x="193518" y="150634"/>
                  </a:cubicBezTo>
                  <a:cubicBezTo>
                    <a:pt x="194737" y="153149"/>
                    <a:pt x="195956" y="155740"/>
                    <a:pt x="197252" y="158254"/>
                  </a:cubicBezTo>
                  <a:cubicBezTo>
                    <a:pt x="198699" y="161226"/>
                    <a:pt x="199690" y="164579"/>
                    <a:pt x="201747" y="167093"/>
                  </a:cubicBezTo>
                  <a:cubicBezTo>
                    <a:pt x="203576" y="169379"/>
                    <a:pt x="205405" y="171284"/>
                    <a:pt x="204948" y="174485"/>
                  </a:cubicBezTo>
                  <a:cubicBezTo>
                    <a:pt x="204872" y="175170"/>
                    <a:pt x="205481" y="176085"/>
                    <a:pt x="206015" y="176695"/>
                  </a:cubicBezTo>
                  <a:cubicBezTo>
                    <a:pt x="211196" y="183171"/>
                    <a:pt x="213406" y="191325"/>
                    <a:pt x="217749" y="198183"/>
                  </a:cubicBezTo>
                  <a:cubicBezTo>
                    <a:pt x="219121" y="200316"/>
                    <a:pt x="220492" y="202450"/>
                    <a:pt x="221940" y="204508"/>
                  </a:cubicBezTo>
                  <a:cubicBezTo>
                    <a:pt x="223160" y="206260"/>
                    <a:pt x="223007" y="208546"/>
                    <a:pt x="225141" y="210223"/>
                  </a:cubicBezTo>
                  <a:cubicBezTo>
                    <a:pt x="226970" y="211670"/>
                    <a:pt x="227503" y="214871"/>
                    <a:pt x="228341" y="217385"/>
                  </a:cubicBezTo>
                  <a:cubicBezTo>
                    <a:pt x="230170" y="222567"/>
                    <a:pt x="234209" y="226758"/>
                    <a:pt x="234894" y="232473"/>
                  </a:cubicBezTo>
                  <a:cubicBezTo>
                    <a:pt x="235275" y="235673"/>
                    <a:pt x="235656" y="238798"/>
                    <a:pt x="237333" y="241693"/>
                  </a:cubicBezTo>
                  <a:cubicBezTo>
                    <a:pt x="238247" y="243217"/>
                    <a:pt x="238704" y="245046"/>
                    <a:pt x="239542" y="246722"/>
                  </a:cubicBezTo>
                  <a:cubicBezTo>
                    <a:pt x="240838" y="249313"/>
                    <a:pt x="241829" y="251828"/>
                    <a:pt x="241905" y="254952"/>
                  </a:cubicBezTo>
                  <a:cubicBezTo>
                    <a:pt x="241981" y="258152"/>
                    <a:pt x="243962" y="261276"/>
                    <a:pt x="244419" y="264553"/>
                  </a:cubicBezTo>
                  <a:cubicBezTo>
                    <a:pt x="245562" y="272478"/>
                    <a:pt x="249220" y="280022"/>
                    <a:pt x="248306" y="288328"/>
                  </a:cubicBezTo>
                  <a:cubicBezTo>
                    <a:pt x="248153" y="289928"/>
                    <a:pt x="249372" y="291680"/>
                    <a:pt x="249220" y="293280"/>
                  </a:cubicBezTo>
                  <a:cubicBezTo>
                    <a:pt x="248915" y="296786"/>
                    <a:pt x="252039" y="300596"/>
                    <a:pt x="248306" y="303796"/>
                  </a:cubicBezTo>
                  <a:cubicBezTo>
                    <a:pt x="248001" y="304025"/>
                    <a:pt x="248077" y="304863"/>
                    <a:pt x="248306" y="305320"/>
                  </a:cubicBezTo>
                  <a:cubicBezTo>
                    <a:pt x="250058" y="309892"/>
                    <a:pt x="247925" y="314464"/>
                    <a:pt x="248306" y="318960"/>
                  </a:cubicBezTo>
                  <a:cubicBezTo>
                    <a:pt x="248763" y="324751"/>
                    <a:pt x="248458" y="330771"/>
                    <a:pt x="249601" y="336410"/>
                  </a:cubicBezTo>
                  <a:close/>
                </a:path>
              </a:pathLst>
            </a:custGeom>
            <a:solidFill>
              <a:srgbClr val="FFFFFF"/>
            </a:solidFill>
            <a:ln w="7620" cap="flat">
              <a:noFill/>
              <a:prstDash val="solid"/>
              <a:miter/>
            </a:ln>
          </p:spPr>
          <p:txBody>
            <a:bodyPr rtlCol="0" anchor="ctr"/>
            <a:lstStyle/>
            <a:p>
              <a:endParaRPr lang="ja-JP" altLang="en-US"/>
            </a:p>
          </p:txBody>
        </p:sp>
        <p:sp>
          <p:nvSpPr>
            <p:cNvPr id="89" name="フリーフォーム: 図形 88">
              <a:extLst>
                <a:ext uri="{FF2B5EF4-FFF2-40B4-BE49-F238E27FC236}">
                  <a16:creationId xmlns:a16="http://schemas.microsoft.com/office/drawing/2014/main" id="{665B47B0-F090-F994-F91F-847DCF860708}"/>
                </a:ext>
              </a:extLst>
            </p:cNvPr>
            <p:cNvSpPr/>
            <p:nvPr/>
          </p:nvSpPr>
          <p:spPr>
            <a:xfrm>
              <a:off x="3729871" y="2258659"/>
              <a:ext cx="214324" cy="266620"/>
            </a:xfrm>
            <a:custGeom>
              <a:avLst/>
              <a:gdLst>
                <a:gd name="connsiteX0" fmla="*/ 213707 w 214324"/>
                <a:gd name="connsiteY0" fmla="*/ 235976 h 266620"/>
                <a:gd name="connsiteX1" fmla="*/ 214317 w 214324"/>
                <a:gd name="connsiteY1" fmla="*/ 237500 h 266620"/>
                <a:gd name="connsiteX2" fmla="*/ 209592 w 214324"/>
                <a:gd name="connsiteY2" fmla="*/ 249159 h 266620"/>
                <a:gd name="connsiteX3" fmla="*/ 206773 w 214324"/>
                <a:gd name="connsiteY3" fmla="*/ 249616 h 266620"/>
                <a:gd name="connsiteX4" fmla="*/ 190771 w 214324"/>
                <a:gd name="connsiteY4" fmla="*/ 240777 h 266620"/>
                <a:gd name="connsiteX5" fmla="*/ 187418 w 214324"/>
                <a:gd name="connsiteY5" fmla="*/ 238720 h 266620"/>
                <a:gd name="connsiteX6" fmla="*/ 181094 w 214324"/>
                <a:gd name="connsiteY6" fmla="*/ 235824 h 266620"/>
                <a:gd name="connsiteX7" fmla="*/ 177969 w 214324"/>
                <a:gd name="connsiteY7" fmla="*/ 231785 h 266620"/>
                <a:gd name="connsiteX8" fmla="*/ 161967 w 214324"/>
                <a:gd name="connsiteY8" fmla="*/ 208240 h 266620"/>
                <a:gd name="connsiteX9" fmla="*/ 161815 w 214324"/>
                <a:gd name="connsiteY9" fmla="*/ 207935 h 266620"/>
                <a:gd name="connsiteX10" fmla="*/ 161967 w 214324"/>
                <a:gd name="connsiteY10" fmla="*/ 205725 h 266620"/>
                <a:gd name="connsiteX11" fmla="*/ 164177 w 214324"/>
                <a:gd name="connsiteY11" fmla="*/ 206335 h 266620"/>
                <a:gd name="connsiteX12" fmla="*/ 165701 w 214324"/>
                <a:gd name="connsiteY12" fmla="*/ 207401 h 266620"/>
                <a:gd name="connsiteX13" fmla="*/ 166006 w 214324"/>
                <a:gd name="connsiteY13" fmla="*/ 205420 h 266620"/>
                <a:gd name="connsiteX14" fmla="*/ 163415 w 214324"/>
                <a:gd name="connsiteY14" fmla="*/ 197800 h 266620"/>
                <a:gd name="connsiteX15" fmla="*/ 156329 w 214324"/>
                <a:gd name="connsiteY15" fmla="*/ 184618 h 266620"/>
                <a:gd name="connsiteX16" fmla="*/ 154424 w 214324"/>
                <a:gd name="connsiteY16" fmla="*/ 179512 h 266620"/>
                <a:gd name="connsiteX17" fmla="*/ 145661 w 214324"/>
                <a:gd name="connsiteY17" fmla="*/ 167473 h 266620"/>
                <a:gd name="connsiteX18" fmla="*/ 127982 w 214324"/>
                <a:gd name="connsiteY18" fmla="*/ 147280 h 266620"/>
                <a:gd name="connsiteX19" fmla="*/ 117238 w 214324"/>
                <a:gd name="connsiteY19" fmla="*/ 132497 h 266620"/>
                <a:gd name="connsiteX20" fmla="*/ 108399 w 214324"/>
                <a:gd name="connsiteY20" fmla="*/ 111923 h 266620"/>
                <a:gd name="connsiteX21" fmla="*/ 100245 w 214324"/>
                <a:gd name="connsiteY21" fmla="*/ 101941 h 266620"/>
                <a:gd name="connsiteX22" fmla="*/ 94607 w 214324"/>
                <a:gd name="connsiteY22" fmla="*/ 104608 h 266620"/>
                <a:gd name="connsiteX23" fmla="*/ 96131 w 214324"/>
                <a:gd name="connsiteY23" fmla="*/ 112761 h 266620"/>
                <a:gd name="connsiteX24" fmla="*/ 97807 w 214324"/>
                <a:gd name="connsiteY24" fmla="*/ 116876 h 266620"/>
                <a:gd name="connsiteX25" fmla="*/ 101236 w 214324"/>
                <a:gd name="connsiteY25" fmla="*/ 126325 h 266620"/>
                <a:gd name="connsiteX26" fmla="*/ 104208 w 214324"/>
                <a:gd name="connsiteY26" fmla="*/ 132649 h 266620"/>
                <a:gd name="connsiteX27" fmla="*/ 106113 w 214324"/>
                <a:gd name="connsiteY27" fmla="*/ 136688 h 266620"/>
                <a:gd name="connsiteX28" fmla="*/ 111294 w 214324"/>
                <a:gd name="connsiteY28" fmla="*/ 145832 h 266620"/>
                <a:gd name="connsiteX29" fmla="*/ 114038 w 214324"/>
                <a:gd name="connsiteY29" fmla="*/ 155204 h 266620"/>
                <a:gd name="connsiteX30" fmla="*/ 115104 w 214324"/>
                <a:gd name="connsiteY30" fmla="*/ 156881 h 266620"/>
                <a:gd name="connsiteX31" fmla="*/ 120438 w 214324"/>
                <a:gd name="connsiteY31" fmla="*/ 168158 h 266620"/>
                <a:gd name="connsiteX32" fmla="*/ 126230 w 214324"/>
                <a:gd name="connsiteY32" fmla="*/ 186751 h 266620"/>
                <a:gd name="connsiteX33" fmla="*/ 129278 w 214324"/>
                <a:gd name="connsiteY33" fmla="*/ 197343 h 266620"/>
                <a:gd name="connsiteX34" fmla="*/ 130725 w 214324"/>
                <a:gd name="connsiteY34" fmla="*/ 199934 h 266620"/>
                <a:gd name="connsiteX35" fmla="*/ 132402 w 214324"/>
                <a:gd name="connsiteY35" fmla="*/ 203591 h 266620"/>
                <a:gd name="connsiteX36" fmla="*/ 134612 w 214324"/>
                <a:gd name="connsiteY36" fmla="*/ 213955 h 266620"/>
                <a:gd name="connsiteX37" fmla="*/ 136745 w 214324"/>
                <a:gd name="connsiteY37" fmla="*/ 220584 h 266620"/>
                <a:gd name="connsiteX38" fmla="*/ 139184 w 214324"/>
                <a:gd name="connsiteY38" fmla="*/ 233005 h 266620"/>
                <a:gd name="connsiteX39" fmla="*/ 140098 w 214324"/>
                <a:gd name="connsiteY39" fmla="*/ 239101 h 266620"/>
                <a:gd name="connsiteX40" fmla="*/ 142232 w 214324"/>
                <a:gd name="connsiteY40" fmla="*/ 254036 h 266620"/>
                <a:gd name="connsiteX41" fmla="*/ 143146 w 214324"/>
                <a:gd name="connsiteY41" fmla="*/ 258455 h 266620"/>
                <a:gd name="connsiteX42" fmla="*/ 140327 w 214324"/>
                <a:gd name="connsiteY42" fmla="*/ 265847 h 266620"/>
                <a:gd name="connsiteX43" fmla="*/ 135831 w 214324"/>
                <a:gd name="connsiteY43" fmla="*/ 265161 h 266620"/>
                <a:gd name="connsiteX44" fmla="*/ 134535 w 214324"/>
                <a:gd name="connsiteY44" fmla="*/ 264551 h 266620"/>
                <a:gd name="connsiteX45" fmla="*/ 128592 w 214324"/>
                <a:gd name="connsiteY45" fmla="*/ 260970 h 266620"/>
                <a:gd name="connsiteX46" fmla="*/ 123258 w 214324"/>
                <a:gd name="connsiteY46" fmla="*/ 258074 h 266620"/>
                <a:gd name="connsiteX47" fmla="*/ 121124 w 214324"/>
                <a:gd name="connsiteY47" fmla="*/ 258074 h 266620"/>
                <a:gd name="connsiteX48" fmla="*/ 119753 w 214324"/>
                <a:gd name="connsiteY48" fmla="*/ 257160 h 266620"/>
                <a:gd name="connsiteX49" fmla="*/ 122267 w 214324"/>
                <a:gd name="connsiteY49" fmla="*/ 242987 h 266620"/>
                <a:gd name="connsiteX50" fmla="*/ 121886 w 214324"/>
                <a:gd name="connsiteY50" fmla="*/ 242301 h 266620"/>
                <a:gd name="connsiteX51" fmla="*/ 120057 w 214324"/>
                <a:gd name="connsiteY51" fmla="*/ 237653 h 266620"/>
                <a:gd name="connsiteX52" fmla="*/ 119448 w 214324"/>
                <a:gd name="connsiteY52" fmla="*/ 234529 h 266620"/>
                <a:gd name="connsiteX53" fmla="*/ 119448 w 214324"/>
                <a:gd name="connsiteY53" fmla="*/ 231328 h 266620"/>
                <a:gd name="connsiteX54" fmla="*/ 115257 w 214324"/>
                <a:gd name="connsiteY54" fmla="*/ 217993 h 266620"/>
                <a:gd name="connsiteX55" fmla="*/ 114114 w 214324"/>
                <a:gd name="connsiteY55" fmla="*/ 215250 h 266620"/>
                <a:gd name="connsiteX56" fmla="*/ 111752 w 214324"/>
                <a:gd name="connsiteY56" fmla="*/ 202753 h 266620"/>
                <a:gd name="connsiteX57" fmla="*/ 109085 w 214324"/>
                <a:gd name="connsiteY57" fmla="*/ 192009 h 266620"/>
                <a:gd name="connsiteX58" fmla="*/ 102150 w 214324"/>
                <a:gd name="connsiteY58" fmla="*/ 168997 h 266620"/>
                <a:gd name="connsiteX59" fmla="*/ 100779 w 214324"/>
                <a:gd name="connsiteY59" fmla="*/ 166863 h 266620"/>
                <a:gd name="connsiteX60" fmla="*/ 90416 w 214324"/>
                <a:gd name="connsiteY60" fmla="*/ 152309 h 266620"/>
                <a:gd name="connsiteX61" fmla="*/ 83481 w 214324"/>
                <a:gd name="connsiteY61" fmla="*/ 148423 h 266620"/>
                <a:gd name="connsiteX62" fmla="*/ 76852 w 214324"/>
                <a:gd name="connsiteY62" fmla="*/ 149337 h 266620"/>
                <a:gd name="connsiteX63" fmla="*/ 73956 w 214324"/>
                <a:gd name="connsiteY63" fmla="*/ 148804 h 266620"/>
                <a:gd name="connsiteX64" fmla="*/ 64050 w 214324"/>
                <a:gd name="connsiteY64" fmla="*/ 135164 h 266620"/>
                <a:gd name="connsiteX65" fmla="*/ 58183 w 214324"/>
                <a:gd name="connsiteY65" fmla="*/ 123581 h 266620"/>
                <a:gd name="connsiteX66" fmla="*/ 57802 w 214324"/>
                <a:gd name="connsiteY66" fmla="*/ 122210 h 266620"/>
                <a:gd name="connsiteX67" fmla="*/ 57802 w 214324"/>
                <a:gd name="connsiteY67" fmla="*/ 113371 h 266620"/>
                <a:gd name="connsiteX68" fmla="*/ 53916 w 214324"/>
                <a:gd name="connsiteY68" fmla="*/ 108646 h 266620"/>
                <a:gd name="connsiteX69" fmla="*/ 51630 w 214324"/>
                <a:gd name="connsiteY69" fmla="*/ 107198 h 266620"/>
                <a:gd name="connsiteX70" fmla="*/ 51249 w 214324"/>
                <a:gd name="connsiteY70" fmla="*/ 105446 h 266620"/>
                <a:gd name="connsiteX71" fmla="*/ 50258 w 214324"/>
                <a:gd name="connsiteY71" fmla="*/ 92949 h 266620"/>
                <a:gd name="connsiteX72" fmla="*/ 51630 w 214324"/>
                <a:gd name="connsiteY72" fmla="*/ 91501 h 266620"/>
                <a:gd name="connsiteX73" fmla="*/ 53459 w 214324"/>
                <a:gd name="connsiteY73" fmla="*/ 92644 h 266620"/>
                <a:gd name="connsiteX74" fmla="*/ 54525 w 214324"/>
                <a:gd name="connsiteY74" fmla="*/ 98816 h 266620"/>
                <a:gd name="connsiteX75" fmla="*/ 55211 w 214324"/>
                <a:gd name="connsiteY75" fmla="*/ 102017 h 266620"/>
                <a:gd name="connsiteX76" fmla="*/ 55592 w 214324"/>
                <a:gd name="connsiteY76" fmla="*/ 98435 h 266620"/>
                <a:gd name="connsiteX77" fmla="*/ 55592 w 214324"/>
                <a:gd name="connsiteY77" fmla="*/ 95235 h 266620"/>
                <a:gd name="connsiteX78" fmla="*/ 53382 w 214324"/>
                <a:gd name="connsiteY78" fmla="*/ 82129 h 266620"/>
                <a:gd name="connsiteX79" fmla="*/ 49953 w 214324"/>
                <a:gd name="connsiteY79" fmla="*/ 69784 h 266620"/>
                <a:gd name="connsiteX80" fmla="*/ 43705 w 214324"/>
                <a:gd name="connsiteY80" fmla="*/ 60412 h 266620"/>
                <a:gd name="connsiteX81" fmla="*/ 39514 w 214324"/>
                <a:gd name="connsiteY81" fmla="*/ 53554 h 266620"/>
                <a:gd name="connsiteX82" fmla="*/ 12463 w 214324"/>
                <a:gd name="connsiteY82" fmla="*/ 23302 h 266620"/>
                <a:gd name="connsiteX83" fmla="*/ 347 w 214324"/>
                <a:gd name="connsiteY83" fmla="*/ 4633 h 266620"/>
                <a:gd name="connsiteX84" fmla="*/ 2328 w 214324"/>
                <a:gd name="connsiteY84" fmla="*/ 976 h 266620"/>
                <a:gd name="connsiteX85" fmla="*/ 14673 w 214324"/>
                <a:gd name="connsiteY85" fmla="*/ 290 h 266620"/>
                <a:gd name="connsiteX86" fmla="*/ 15359 w 214324"/>
                <a:gd name="connsiteY86" fmla="*/ 1661 h 266620"/>
                <a:gd name="connsiteX87" fmla="*/ 14444 w 214324"/>
                <a:gd name="connsiteY87" fmla="*/ 2804 h 266620"/>
                <a:gd name="connsiteX88" fmla="*/ 20464 w 214324"/>
                <a:gd name="connsiteY88" fmla="*/ 6233 h 266620"/>
                <a:gd name="connsiteX89" fmla="*/ 28160 w 214324"/>
                <a:gd name="connsiteY89" fmla="*/ 11110 h 266620"/>
                <a:gd name="connsiteX90" fmla="*/ 31665 w 214324"/>
                <a:gd name="connsiteY90" fmla="*/ 15530 h 266620"/>
                <a:gd name="connsiteX91" fmla="*/ 48125 w 214324"/>
                <a:gd name="connsiteY91" fmla="*/ 27950 h 266620"/>
                <a:gd name="connsiteX92" fmla="*/ 53382 w 214324"/>
                <a:gd name="connsiteY92" fmla="*/ 31989 h 266620"/>
                <a:gd name="connsiteX93" fmla="*/ 58945 w 214324"/>
                <a:gd name="connsiteY93" fmla="*/ 34504 h 266620"/>
                <a:gd name="connsiteX94" fmla="*/ 67632 w 214324"/>
                <a:gd name="connsiteY94" fmla="*/ 39609 h 266620"/>
                <a:gd name="connsiteX95" fmla="*/ 73499 w 214324"/>
                <a:gd name="connsiteY95" fmla="*/ 45172 h 266620"/>
                <a:gd name="connsiteX96" fmla="*/ 79748 w 214324"/>
                <a:gd name="connsiteY96" fmla="*/ 49439 h 266620"/>
                <a:gd name="connsiteX97" fmla="*/ 90339 w 214324"/>
                <a:gd name="connsiteY97" fmla="*/ 58888 h 266620"/>
                <a:gd name="connsiteX98" fmla="*/ 97655 w 214324"/>
                <a:gd name="connsiteY98" fmla="*/ 68260 h 266620"/>
                <a:gd name="connsiteX99" fmla="*/ 112056 w 214324"/>
                <a:gd name="connsiteY99" fmla="*/ 81443 h 266620"/>
                <a:gd name="connsiteX100" fmla="*/ 119600 w 214324"/>
                <a:gd name="connsiteY100" fmla="*/ 90739 h 266620"/>
                <a:gd name="connsiteX101" fmla="*/ 124934 w 214324"/>
                <a:gd name="connsiteY101" fmla="*/ 95768 h 266620"/>
                <a:gd name="connsiteX102" fmla="*/ 137660 w 214324"/>
                <a:gd name="connsiteY102" fmla="*/ 108951 h 266620"/>
                <a:gd name="connsiteX103" fmla="*/ 139869 w 214324"/>
                <a:gd name="connsiteY103" fmla="*/ 111161 h 266620"/>
                <a:gd name="connsiteX104" fmla="*/ 160139 w 214324"/>
                <a:gd name="connsiteY104" fmla="*/ 131125 h 266620"/>
                <a:gd name="connsiteX105" fmla="*/ 171873 w 214324"/>
                <a:gd name="connsiteY105" fmla="*/ 145146 h 266620"/>
                <a:gd name="connsiteX106" fmla="*/ 175607 w 214324"/>
                <a:gd name="connsiteY106" fmla="*/ 151090 h 266620"/>
                <a:gd name="connsiteX107" fmla="*/ 182618 w 214324"/>
                <a:gd name="connsiteY107" fmla="*/ 163282 h 266620"/>
                <a:gd name="connsiteX108" fmla="*/ 185818 w 214324"/>
                <a:gd name="connsiteY108" fmla="*/ 169301 h 266620"/>
                <a:gd name="connsiteX109" fmla="*/ 190238 w 214324"/>
                <a:gd name="connsiteY109" fmla="*/ 175093 h 266620"/>
                <a:gd name="connsiteX110" fmla="*/ 193362 w 214324"/>
                <a:gd name="connsiteY110" fmla="*/ 184084 h 266620"/>
                <a:gd name="connsiteX111" fmla="*/ 198162 w 214324"/>
                <a:gd name="connsiteY111" fmla="*/ 194905 h 266620"/>
                <a:gd name="connsiteX112" fmla="*/ 203115 w 214324"/>
                <a:gd name="connsiteY112" fmla="*/ 204201 h 266620"/>
                <a:gd name="connsiteX113" fmla="*/ 203877 w 214324"/>
                <a:gd name="connsiteY113" fmla="*/ 205954 h 266620"/>
                <a:gd name="connsiteX114" fmla="*/ 206621 w 214324"/>
                <a:gd name="connsiteY114" fmla="*/ 213040 h 266620"/>
                <a:gd name="connsiteX115" fmla="*/ 207154 w 214324"/>
                <a:gd name="connsiteY115" fmla="*/ 214412 h 266620"/>
                <a:gd name="connsiteX116" fmla="*/ 209288 w 214324"/>
                <a:gd name="connsiteY116" fmla="*/ 222184 h 266620"/>
                <a:gd name="connsiteX117" fmla="*/ 211650 w 214324"/>
                <a:gd name="connsiteY117" fmla="*/ 230033 h 266620"/>
                <a:gd name="connsiteX118" fmla="*/ 213707 w 214324"/>
                <a:gd name="connsiteY118" fmla="*/ 236129 h 2666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4324" h="266620">
                  <a:moveTo>
                    <a:pt x="213707" y="235976"/>
                  </a:moveTo>
                  <a:cubicBezTo>
                    <a:pt x="213860" y="236510"/>
                    <a:pt x="214393" y="237043"/>
                    <a:pt x="214317" y="237500"/>
                  </a:cubicBezTo>
                  <a:cubicBezTo>
                    <a:pt x="213402" y="241615"/>
                    <a:pt x="213250" y="245806"/>
                    <a:pt x="209592" y="249159"/>
                  </a:cubicBezTo>
                  <a:cubicBezTo>
                    <a:pt x="208068" y="250531"/>
                    <a:pt x="208145" y="250531"/>
                    <a:pt x="206773" y="249616"/>
                  </a:cubicBezTo>
                  <a:cubicBezTo>
                    <a:pt x="201668" y="246340"/>
                    <a:pt x="197858" y="240701"/>
                    <a:pt x="190771" y="240777"/>
                  </a:cubicBezTo>
                  <a:cubicBezTo>
                    <a:pt x="189704" y="240777"/>
                    <a:pt x="189628" y="238034"/>
                    <a:pt x="187418" y="238720"/>
                  </a:cubicBezTo>
                  <a:cubicBezTo>
                    <a:pt x="184523" y="239634"/>
                    <a:pt x="182694" y="237729"/>
                    <a:pt x="181094" y="235824"/>
                  </a:cubicBezTo>
                  <a:cubicBezTo>
                    <a:pt x="179951" y="234529"/>
                    <a:pt x="179265" y="232852"/>
                    <a:pt x="177969" y="231785"/>
                  </a:cubicBezTo>
                  <a:cubicBezTo>
                    <a:pt x="170578" y="225308"/>
                    <a:pt x="167301" y="216088"/>
                    <a:pt x="161967" y="208240"/>
                  </a:cubicBezTo>
                  <a:cubicBezTo>
                    <a:pt x="161967" y="208163"/>
                    <a:pt x="161891" y="208011"/>
                    <a:pt x="161815" y="207935"/>
                  </a:cubicBezTo>
                  <a:cubicBezTo>
                    <a:pt x="161663" y="207325"/>
                    <a:pt x="161967" y="206411"/>
                    <a:pt x="161967" y="205725"/>
                  </a:cubicBezTo>
                  <a:cubicBezTo>
                    <a:pt x="162729" y="205877"/>
                    <a:pt x="163491" y="206030"/>
                    <a:pt x="164177" y="206335"/>
                  </a:cubicBezTo>
                  <a:cubicBezTo>
                    <a:pt x="164711" y="206563"/>
                    <a:pt x="165244" y="207020"/>
                    <a:pt x="165701" y="207401"/>
                  </a:cubicBezTo>
                  <a:cubicBezTo>
                    <a:pt x="165777" y="206716"/>
                    <a:pt x="166235" y="205954"/>
                    <a:pt x="166006" y="205420"/>
                  </a:cubicBezTo>
                  <a:cubicBezTo>
                    <a:pt x="164939" y="202982"/>
                    <a:pt x="165168" y="200239"/>
                    <a:pt x="163415" y="197800"/>
                  </a:cubicBezTo>
                  <a:cubicBezTo>
                    <a:pt x="160596" y="193762"/>
                    <a:pt x="158538" y="189113"/>
                    <a:pt x="156329" y="184618"/>
                  </a:cubicBezTo>
                  <a:cubicBezTo>
                    <a:pt x="155490" y="183017"/>
                    <a:pt x="155567" y="180731"/>
                    <a:pt x="154424" y="179512"/>
                  </a:cubicBezTo>
                  <a:cubicBezTo>
                    <a:pt x="150842" y="175931"/>
                    <a:pt x="150385" y="170140"/>
                    <a:pt x="145661" y="167473"/>
                  </a:cubicBezTo>
                  <a:cubicBezTo>
                    <a:pt x="141622" y="159091"/>
                    <a:pt x="133926" y="153985"/>
                    <a:pt x="127982" y="147280"/>
                  </a:cubicBezTo>
                  <a:cubicBezTo>
                    <a:pt x="123944" y="142784"/>
                    <a:pt x="119981" y="137907"/>
                    <a:pt x="117238" y="132497"/>
                  </a:cubicBezTo>
                  <a:cubicBezTo>
                    <a:pt x="113885" y="125867"/>
                    <a:pt x="109999" y="119467"/>
                    <a:pt x="108399" y="111923"/>
                  </a:cubicBezTo>
                  <a:cubicBezTo>
                    <a:pt x="107484" y="107656"/>
                    <a:pt x="104817" y="103846"/>
                    <a:pt x="100245" y="101941"/>
                  </a:cubicBezTo>
                  <a:cubicBezTo>
                    <a:pt x="97883" y="100950"/>
                    <a:pt x="93997" y="102626"/>
                    <a:pt x="94607" y="104608"/>
                  </a:cubicBezTo>
                  <a:cubicBezTo>
                    <a:pt x="95521" y="107351"/>
                    <a:pt x="95445" y="110170"/>
                    <a:pt x="96131" y="112761"/>
                  </a:cubicBezTo>
                  <a:cubicBezTo>
                    <a:pt x="96512" y="114056"/>
                    <a:pt x="97426" y="115352"/>
                    <a:pt x="97807" y="116876"/>
                  </a:cubicBezTo>
                  <a:cubicBezTo>
                    <a:pt x="98569" y="120152"/>
                    <a:pt x="99483" y="123581"/>
                    <a:pt x="101236" y="126325"/>
                  </a:cubicBezTo>
                  <a:cubicBezTo>
                    <a:pt x="102608" y="128382"/>
                    <a:pt x="103293" y="130516"/>
                    <a:pt x="104208" y="132649"/>
                  </a:cubicBezTo>
                  <a:cubicBezTo>
                    <a:pt x="104817" y="134021"/>
                    <a:pt x="105351" y="135469"/>
                    <a:pt x="106113" y="136688"/>
                  </a:cubicBezTo>
                  <a:cubicBezTo>
                    <a:pt x="107865" y="139736"/>
                    <a:pt x="109542" y="142860"/>
                    <a:pt x="111294" y="145832"/>
                  </a:cubicBezTo>
                  <a:cubicBezTo>
                    <a:pt x="113047" y="148880"/>
                    <a:pt x="114952" y="151471"/>
                    <a:pt x="114038" y="155204"/>
                  </a:cubicBezTo>
                  <a:cubicBezTo>
                    <a:pt x="113961" y="155662"/>
                    <a:pt x="114647" y="156347"/>
                    <a:pt x="115104" y="156881"/>
                  </a:cubicBezTo>
                  <a:cubicBezTo>
                    <a:pt x="117924" y="160157"/>
                    <a:pt x="119143" y="164120"/>
                    <a:pt x="120438" y="168158"/>
                  </a:cubicBezTo>
                  <a:cubicBezTo>
                    <a:pt x="122420" y="174331"/>
                    <a:pt x="124477" y="180503"/>
                    <a:pt x="126230" y="186751"/>
                  </a:cubicBezTo>
                  <a:cubicBezTo>
                    <a:pt x="127220" y="190256"/>
                    <a:pt x="129963" y="193228"/>
                    <a:pt x="129278" y="197343"/>
                  </a:cubicBezTo>
                  <a:cubicBezTo>
                    <a:pt x="129125" y="198105"/>
                    <a:pt x="130268" y="199019"/>
                    <a:pt x="130725" y="199934"/>
                  </a:cubicBezTo>
                  <a:cubicBezTo>
                    <a:pt x="131335" y="201153"/>
                    <a:pt x="132021" y="202296"/>
                    <a:pt x="132402" y="203591"/>
                  </a:cubicBezTo>
                  <a:cubicBezTo>
                    <a:pt x="133240" y="207020"/>
                    <a:pt x="133773" y="210526"/>
                    <a:pt x="134612" y="213955"/>
                  </a:cubicBezTo>
                  <a:cubicBezTo>
                    <a:pt x="135145" y="216241"/>
                    <a:pt x="136212" y="218374"/>
                    <a:pt x="136745" y="220584"/>
                  </a:cubicBezTo>
                  <a:cubicBezTo>
                    <a:pt x="137660" y="224699"/>
                    <a:pt x="138422" y="228890"/>
                    <a:pt x="139184" y="233005"/>
                  </a:cubicBezTo>
                  <a:cubicBezTo>
                    <a:pt x="139565" y="234986"/>
                    <a:pt x="139336" y="237272"/>
                    <a:pt x="140098" y="239101"/>
                  </a:cubicBezTo>
                  <a:cubicBezTo>
                    <a:pt x="142079" y="243901"/>
                    <a:pt x="142079" y="248930"/>
                    <a:pt x="142232" y="254036"/>
                  </a:cubicBezTo>
                  <a:cubicBezTo>
                    <a:pt x="142232" y="255560"/>
                    <a:pt x="142841" y="257008"/>
                    <a:pt x="143146" y="258455"/>
                  </a:cubicBezTo>
                  <a:cubicBezTo>
                    <a:pt x="143756" y="261503"/>
                    <a:pt x="142308" y="263713"/>
                    <a:pt x="140327" y="265847"/>
                  </a:cubicBezTo>
                  <a:cubicBezTo>
                    <a:pt x="138345" y="267980"/>
                    <a:pt x="137431" y="265009"/>
                    <a:pt x="135831" y="265161"/>
                  </a:cubicBezTo>
                  <a:cubicBezTo>
                    <a:pt x="135374" y="265161"/>
                    <a:pt x="134916" y="264475"/>
                    <a:pt x="134535" y="264551"/>
                  </a:cubicBezTo>
                  <a:cubicBezTo>
                    <a:pt x="131411" y="265161"/>
                    <a:pt x="129506" y="262875"/>
                    <a:pt x="128592" y="260970"/>
                  </a:cubicBezTo>
                  <a:cubicBezTo>
                    <a:pt x="127373" y="258227"/>
                    <a:pt x="125620" y="257922"/>
                    <a:pt x="123258" y="258074"/>
                  </a:cubicBezTo>
                  <a:cubicBezTo>
                    <a:pt x="122572" y="258074"/>
                    <a:pt x="121505" y="258379"/>
                    <a:pt x="121124" y="258074"/>
                  </a:cubicBezTo>
                  <a:cubicBezTo>
                    <a:pt x="120438" y="257389"/>
                    <a:pt x="119981" y="257160"/>
                    <a:pt x="119753" y="257160"/>
                  </a:cubicBezTo>
                  <a:lnTo>
                    <a:pt x="122267" y="242987"/>
                  </a:lnTo>
                  <a:cubicBezTo>
                    <a:pt x="122267" y="242987"/>
                    <a:pt x="122267" y="242377"/>
                    <a:pt x="121886" y="242301"/>
                  </a:cubicBezTo>
                  <a:lnTo>
                    <a:pt x="120057" y="237653"/>
                  </a:lnTo>
                  <a:cubicBezTo>
                    <a:pt x="119829" y="236586"/>
                    <a:pt x="119524" y="235595"/>
                    <a:pt x="119448" y="234529"/>
                  </a:cubicBezTo>
                  <a:cubicBezTo>
                    <a:pt x="119372" y="233462"/>
                    <a:pt x="119448" y="232395"/>
                    <a:pt x="119448" y="231328"/>
                  </a:cubicBezTo>
                  <a:cubicBezTo>
                    <a:pt x="119143" y="226528"/>
                    <a:pt x="117314" y="222184"/>
                    <a:pt x="115257" y="217993"/>
                  </a:cubicBezTo>
                  <a:cubicBezTo>
                    <a:pt x="114800" y="217079"/>
                    <a:pt x="114266" y="216241"/>
                    <a:pt x="114114" y="215250"/>
                  </a:cubicBezTo>
                  <a:cubicBezTo>
                    <a:pt x="113276" y="211059"/>
                    <a:pt x="113123" y="206716"/>
                    <a:pt x="111752" y="202753"/>
                  </a:cubicBezTo>
                  <a:cubicBezTo>
                    <a:pt x="110532" y="199248"/>
                    <a:pt x="110609" y="195590"/>
                    <a:pt x="109085" y="192009"/>
                  </a:cubicBezTo>
                  <a:cubicBezTo>
                    <a:pt x="105884" y="184694"/>
                    <a:pt x="102379" y="177302"/>
                    <a:pt x="102150" y="168997"/>
                  </a:cubicBezTo>
                  <a:cubicBezTo>
                    <a:pt x="102150" y="168311"/>
                    <a:pt x="101236" y="167549"/>
                    <a:pt x="100779" y="166863"/>
                  </a:cubicBezTo>
                  <a:cubicBezTo>
                    <a:pt x="97350" y="161986"/>
                    <a:pt x="93845" y="157186"/>
                    <a:pt x="90416" y="152309"/>
                  </a:cubicBezTo>
                  <a:cubicBezTo>
                    <a:pt x="88739" y="149794"/>
                    <a:pt x="86529" y="148194"/>
                    <a:pt x="83481" y="148423"/>
                  </a:cubicBezTo>
                  <a:cubicBezTo>
                    <a:pt x="81272" y="148575"/>
                    <a:pt x="79062" y="149108"/>
                    <a:pt x="76852" y="149337"/>
                  </a:cubicBezTo>
                  <a:cubicBezTo>
                    <a:pt x="75861" y="149413"/>
                    <a:pt x="74490" y="149337"/>
                    <a:pt x="73956" y="148804"/>
                  </a:cubicBezTo>
                  <a:cubicBezTo>
                    <a:pt x="70223" y="144536"/>
                    <a:pt x="65955" y="140955"/>
                    <a:pt x="64050" y="135164"/>
                  </a:cubicBezTo>
                  <a:cubicBezTo>
                    <a:pt x="62755" y="131201"/>
                    <a:pt x="62298" y="126325"/>
                    <a:pt x="58183" y="123581"/>
                  </a:cubicBezTo>
                  <a:cubicBezTo>
                    <a:pt x="57878" y="123353"/>
                    <a:pt x="57573" y="122362"/>
                    <a:pt x="57802" y="122210"/>
                  </a:cubicBezTo>
                  <a:cubicBezTo>
                    <a:pt x="60621" y="119238"/>
                    <a:pt x="57573" y="116342"/>
                    <a:pt x="57802" y="113371"/>
                  </a:cubicBezTo>
                  <a:cubicBezTo>
                    <a:pt x="57954" y="110627"/>
                    <a:pt x="56507" y="109180"/>
                    <a:pt x="53916" y="108646"/>
                  </a:cubicBezTo>
                  <a:cubicBezTo>
                    <a:pt x="52773" y="108418"/>
                    <a:pt x="52011" y="107960"/>
                    <a:pt x="51630" y="107198"/>
                  </a:cubicBezTo>
                  <a:cubicBezTo>
                    <a:pt x="51401" y="106741"/>
                    <a:pt x="51249" y="106132"/>
                    <a:pt x="51249" y="105446"/>
                  </a:cubicBezTo>
                  <a:cubicBezTo>
                    <a:pt x="51096" y="101255"/>
                    <a:pt x="52011" y="96988"/>
                    <a:pt x="50258" y="92949"/>
                  </a:cubicBezTo>
                  <a:cubicBezTo>
                    <a:pt x="50106" y="92720"/>
                    <a:pt x="51096" y="91577"/>
                    <a:pt x="51630" y="91501"/>
                  </a:cubicBezTo>
                  <a:cubicBezTo>
                    <a:pt x="52163" y="91501"/>
                    <a:pt x="52849" y="92187"/>
                    <a:pt x="53459" y="92644"/>
                  </a:cubicBezTo>
                  <a:cubicBezTo>
                    <a:pt x="51020" y="95159"/>
                    <a:pt x="53840" y="96835"/>
                    <a:pt x="54525" y="98816"/>
                  </a:cubicBezTo>
                  <a:cubicBezTo>
                    <a:pt x="54906" y="99883"/>
                    <a:pt x="54983" y="100950"/>
                    <a:pt x="55211" y="102017"/>
                  </a:cubicBezTo>
                  <a:cubicBezTo>
                    <a:pt x="55364" y="100798"/>
                    <a:pt x="55516" y="99655"/>
                    <a:pt x="55592" y="98435"/>
                  </a:cubicBezTo>
                  <a:cubicBezTo>
                    <a:pt x="55592" y="97369"/>
                    <a:pt x="55821" y="96226"/>
                    <a:pt x="55592" y="95235"/>
                  </a:cubicBezTo>
                  <a:cubicBezTo>
                    <a:pt x="54297" y="90968"/>
                    <a:pt x="53687" y="86624"/>
                    <a:pt x="53382" y="82129"/>
                  </a:cubicBezTo>
                  <a:cubicBezTo>
                    <a:pt x="53154" y="77785"/>
                    <a:pt x="53078" y="72527"/>
                    <a:pt x="49953" y="69784"/>
                  </a:cubicBezTo>
                  <a:cubicBezTo>
                    <a:pt x="46829" y="67041"/>
                    <a:pt x="45839" y="63460"/>
                    <a:pt x="43705" y="60412"/>
                  </a:cubicBezTo>
                  <a:cubicBezTo>
                    <a:pt x="42181" y="58202"/>
                    <a:pt x="41343" y="55459"/>
                    <a:pt x="39514" y="53554"/>
                  </a:cubicBezTo>
                  <a:cubicBezTo>
                    <a:pt x="30218" y="43724"/>
                    <a:pt x="22902" y="32141"/>
                    <a:pt x="12463" y="23302"/>
                  </a:cubicBezTo>
                  <a:cubicBezTo>
                    <a:pt x="6672" y="18349"/>
                    <a:pt x="4691" y="10653"/>
                    <a:pt x="347" y="4633"/>
                  </a:cubicBezTo>
                  <a:cubicBezTo>
                    <a:pt x="-720" y="3185"/>
                    <a:pt x="881" y="1890"/>
                    <a:pt x="2328" y="976"/>
                  </a:cubicBezTo>
                  <a:cubicBezTo>
                    <a:pt x="6443" y="-1387"/>
                    <a:pt x="10634" y="1433"/>
                    <a:pt x="14673" y="290"/>
                  </a:cubicBezTo>
                  <a:cubicBezTo>
                    <a:pt x="14749" y="290"/>
                    <a:pt x="15359" y="1204"/>
                    <a:pt x="15359" y="1661"/>
                  </a:cubicBezTo>
                  <a:cubicBezTo>
                    <a:pt x="15359" y="2042"/>
                    <a:pt x="14749" y="2423"/>
                    <a:pt x="14444" y="2804"/>
                  </a:cubicBezTo>
                  <a:cubicBezTo>
                    <a:pt x="16425" y="4024"/>
                    <a:pt x="18635" y="6538"/>
                    <a:pt x="20464" y="6233"/>
                  </a:cubicBezTo>
                  <a:cubicBezTo>
                    <a:pt x="24884" y="5624"/>
                    <a:pt x="25950" y="9129"/>
                    <a:pt x="28160" y="11110"/>
                  </a:cubicBezTo>
                  <a:cubicBezTo>
                    <a:pt x="29532" y="12329"/>
                    <a:pt x="30370" y="14158"/>
                    <a:pt x="31665" y="15530"/>
                  </a:cubicBezTo>
                  <a:cubicBezTo>
                    <a:pt x="36466" y="20559"/>
                    <a:pt x="42486" y="24064"/>
                    <a:pt x="48125" y="27950"/>
                  </a:cubicBezTo>
                  <a:cubicBezTo>
                    <a:pt x="49953" y="29246"/>
                    <a:pt x="51630" y="31913"/>
                    <a:pt x="53382" y="31989"/>
                  </a:cubicBezTo>
                  <a:cubicBezTo>
                    <a:pt x="55897" y="31989"/>
                    <a:pt x="57192" y="33665"/>
                    <a:pt x="58945" y="34504"/>
                  </a:cubicBezTo>
                  <a:cubicBezTo>
                    <a:pt x="61993" y="35951"/>
                    <a:pt x="64965" y="37628"/>
                    <a:pt x="67632" y="39609"/>
                  </a:cubicBezTo>
                  <a:cubicBezTo>
                    <a:pt x="69765" y="41209"/>
                    <a:pt x="71289" y="43648"/>
                    <a:pt x="73499" y="45172"/>
                  </a:cubicBezTo>
                  <a:cubicBezTo>
                    <a:pt x="75557" y="46619"/>
                    <a:pt x="77919" y="47534"/>
                    <a:pt x="79748" y="49439"/>
                  </a:cubicBezTo>
                  <a:cubicBezTo>
                    <a:pt x="83100" y="52792"/>
                    <a:pt x="86910" y="55687"/>
                    <a:pt x="90339" y="58888"/>
                  </a:cubicBezTo>
                  <a:cubicBezTo>
                    <a:pt x="93235" y="61631"/>
                    <a:pt x="96512" y="64145"/>
                    <a:pt x="97655" y="68260"/>
                  </a:cubicBezTo>
                  <a:cubicBezTo>
                    <a:pt x="103751" y="71232"/>
                    <a:pt x="107332" y="76871"/>
                    <a:pt x="112056" y="81443"/>
                  </a:cubicBezTo>
                  <a:cubicBezTo>
                    <a:pt x="114876" y="84262"/>
                    <a:pt x="117619" y="87082"/>
                    <a:pt x="119600" y="90739"/>
                  </a:cubicBezTo>
                  <a:cubicBezTo>
                    <a:pt x="120667" y="92797"/>
                    <a:pt x="122953" y="94397"/>
                    <a:pt x="124934" y="95768"/>
                  </a:cubicBezTo>
                  <a:cubicBezTo>
                    <a:pt x="130116" y="99350"/>
                    <a:pt x="134078" y="103922"/>
                    <a:pt x="137660" y="108951"/>
                  </a:cubicBezTo>
                  <a:cubicBezTo>
                    <a:pt x="138269" y="109789"/>
                    <a:pt x="139031" y="110551"/>
                    <a:pt x="139869" y="111161"/>
                  </a:cubicBezTo>
                  <a:cubicBezTo>
                    <a:pt x="147566" y="116876"/>
                    <a:pt x="154805" y="122972"/>
                    <a:pt x="160139" y="131125"/>
                  </a:cubicBezTo>
                  <a:cubicBezTo>
                    <a:pt x="163491" y="136231"/>
                    <a:pt x="167987" y="140422"/>
                    <a:pt x="171873" y="145146"/>
                  </a:cubicBezTo>
                  <a:cubicBezTo>
                    <a:pt x="173321" y="146975"/>
                    <a:pt x="175074" y="148956"/>
                    <a:pt x="175607" y="151090"/>
                  </a:cubicBezTo>
                  <a:cubicBezTo>
                    <a:pt x="176826" y="155890"/>
                    <a:pt x="179951" y="159395"/>
                    <a:pt x="182618" y="163282"/>
                  </a:cubicBezTo>
                  <a:cubicBezTo>
                    <a:pt x="183913" y="165187"/>
                    <a:pt x="184218" y="168387"/>
                    <a:pt x="185818" y="169301"/>
                  </a:cubicBezTo>
                  <a:cubicBezTo>
                    <a:pt x="188409" y="170749"/>
                    <a:pt x="189095" y="172883"/>
                    <a:pt x="190238" y="175093"/>
                  </a:cubicBezTo>
                  <a:cubicBezTo>
                    <a:pt x="191762" y="177912"/>
                    <a:pt x="192828" y="180731"/>
                    <a:pt x="193362" y="184084"/>
                  </a:cubicBezTo>
                  <a:cubicBezTo>
                    <a:pt x="193971" y="187818"/>
                    <a:pt x="197248" y="190942"/>
                    <a:pt x="198162" y="194905"/>
                  </a:cubicBezTo>
                  <a:cubicBezTo>
                    <a:pt x="199001" y="198410"/>
                    <a:pt x="200372" y="201686"/>
                    <a:pt x="203115" y="204201"/>
                  </a:cubicBezTo>
                  <a:cubicBezTo>
                    <a:pt x="203573" y="204582"/>
                    <a:pt x="204106" y="205573"/>
                    <a:pt x="203877" y="205954"/>
                  </a:cubicBezTo>
                  <a:cubicBezTo>
                    <a:pt x="202125" y="209383"/>
                    <a:pt x="203649" y="211440"/>
                    <a:pt x="206621" y="213040"/>
                  </a:cubicBezTo>
                  <a:cubicBezTo>
                    <a:pt x="206925" y="213193"/>
                    <a:pt x="207230" y="213955"/>
                    <a:pt x="207154" y="214412"/>
                  </a:cubicBezTo>
                  <a:cubicBezTo>
                    <a:pt x="206316" y="217460"/>
                    <a:pt x="208449" y="219593"/>
                    <a:pt x="209288" y="222184"/>
                  </a:cubicBezTo>
                  <a:cubicBezTo>
                    <a:pt x="210126" y="224775"/>
                    <a:pt x="211726" y="227061"/>
                    <a:pt x="211650" y="230033"/>
                  </a:cubicBezTo>
                  <a:cubicBezTo>
                    <a:pt x="211650" y="232014"/>
                    <a:pt x="212945" y="234071"/>
                    <a:pt x="213707" y="236129"/>
                  </a:cubicBezTo>
                  <a:close/>
                </a:path>
              </a:pathLst>
            </a:custGeom>
            <a:solidFill>
              <a:srgbClr val="898989"/>
            </a:solidFill>
            <a:ln w="7620" cap="flat">
              <a:noFill/>
              <a:prstDash val="solid"/>
              <a:miter/>
            </a:ln>
          </p:spPr>
          <p:txBody>
            <a:bodyPr rtlCol="0" anchor="ctr"/>
            <a:lstStyle/>
            <a:p>
              <a:endParaRPr lang="ja-JP" altLang="en-US"/>
            </a:p>
          </p:txBody>
        </p:sp>
        <p:sp>
          <p:nvSpPr>
            <p:cNvPr id="90" name="フリーフォーム: 図形 89">
              <a:extLst>
                <a:ext uri="{FF2B5EF4-FFF2-40B4-BE49-F238E27FC236}">
                  <a16:creationId xmlns:a16="http://schemas.microsoft.com/office/drawing/2014/main" id="{5568D7F9-0047-B585-BDE9-F81AD0080272}"/>
                </a:ext>
              </a:extLst>
            </p:cNvPr>
            <p:cNvSpPr/>
            <p:nvPr/>
          </p:nvSpPr>
          <p:spPr>
            <a:xfrm>
              <a:off x="3293431" y="2118595"/>
              <a:ext cx="649027" cy="495902"/>
            </a:xfrm>
            <a:custGeom>
              <a:avLst/>
              <a:gdLst>
                <a:gd name="connsiteX0" fmla="*/ 647937 w 649027"/>
                <a:gd name="connsiteY0" fmla="*/ 416579 h 495902"/>
                <a:gd name="connsiteX1" fmla="*/ 647785 w 649027"/>
                <a:gd name="connsiteY1" fmla="*/ 426027 h 495902"/>
                <a:gd name="connsiteX2" fmla="*/ 642298 w 649027"/>
                <a:gd name="connsiteY2" fmla="*/ 443172 h 495902"/>
                <a:gd name="connsiteX3" fmla="*/ 641613 w 649027"/>
                <a:gd name="connsiteY3" fmla="*/ 453688 h 495902"/>
                <a:gd name="connsiteX4" fmla="*/ 641308 w 649027"/>
                <a:gd name="connsiteY4" fmla="*/ 457650 h 495902"/>
                <a:gd name="connsiteX5" fmla="*/ 637117 w 649027"/>
                <a:gd name="connsiteY5" fmla="*/ 464585 h 495902"/>
                <a:gd name="connsiteX6" fmla="*/ 631249 w 649027"/>
                <a:gd name="connsiteY6" fmla="*/ 466109 h 495902"/>
                <a:gd name="connsiteX7" fmla="*/ 628659 w 649027"/>
                <a:gd name="connsiteY7" fmla="*/ 464585 h 495902"/>
                <a:gd name="connsiteX8" fmla="*/ 613723 w 649027"/>
                <a:gd name="connsiteY8" fmla="*/ 456203 h 495902"/>
                <a:gd name="connsiteX9" fmla="*/ 607094 w 649027"/>
                <a:gd name="connsiteY9" fmla="*/ 454526 h 495902"/>
                <a:gd name="connsiteX10" fmla="*/ 593759 w 649027"/>
                <a:gd name="connsiteY10" fmla="*/ 458870 h 495902"/>
                <a:gd name="connsiteX11" fmla="*/ 590330 w 649027"/>
                <a:gd name="connsiteY11" fmla="*/ 459555 h 495902"/>
                <a:gd name="connsiteX12" fmla="*/ 587739 w 649027"/>
                <a:gd name="connsiteY12" fmla="*/ 460851 h 495902"/>
                <a:gd name="connsiteX13" fmla="*/ 584234 w 649027"/>
                <a:gd name="connsiteY13" fmla="*/ 462832 h 495902"/>
                <a:gd name="connsiteX14" fmla="*/ 580119 w 649027"/>
                <a:gd name="connsiteY14" fmla="*/ 461537 h 495902"/>
                <a:gd name="connsiteX15" fmla="*/ 573185 w 649027"/>
                <a:gd name="connsiteY15" fmla="*/ 457270 h 495902"/>
                <a:gd name="connsiteX16" fmla="*/ 559926 w 649027"/>
                <a:gd name="connsiteY16" fmla="*/ 448887 h 495902"/>
                <a:gd name="connsiteX17" fmla="*/ 554135 w 649027"/>
                <a:gd name="connsiteY17" fmla="*/ 443325 h 495902"/>
                <a:gd name="connsiteX18" fmla="*/ 540876 w 649027"/>
                <a:gd name="connsiteY18" fmla="*/ 432581 h 495902"/>
                <a:gd name="connsiteX19" fmla="*/ 537676 w 649027"/>
                <a:gd name="connsiteY19" fmla="*/ 430066 h 495902"/>
                <a:gd name="connsiteX20" fmla="*/ 528074 w 649027"/>
                <a:gd name="connsiteY20" fmla="*/ 418484 h 495902"/>
                <a:gd name="connsiteX21" fmla="*/ 526931 w 649027"/>
                <a:gd name="connsiteY21" fmla="*/ 417341 h 495902"/>
                <a:gd name="connsiteX22" fmla="*/ 518169 w 649027"/>
                <a:gd name="connsiteY22" fmla="*/ 409721 h 495902"/>
                <a:gd name="connsiteX23" fmla="*/ 508186 w 649027"/>
                <a:gd name="connsiteY23" fmla="*/ 402405 h 495902"/>
                <a:gd name="connsiteX24" fmla="*/ 501557 w 649027"/>
                <a:gd name="connsiteY24" fmla="*/ 397452 h 495902"/>
                <a:gd name="connsiteX25" fmla="*/ 491651 w 649027"/>
                <a:gd name="connsiteY25" fmla="*/ 388766 h 495902"/>
                <a:gd name="connsiteX26" fmla="*/ 482964 w 649027"/>
                <a:gd name="connsiteY26" fmla="*/ 381146 h 495902"/>
                <a:gd name="connsiteX27" fmla="*/ 468181 w 649027"/>
                <a:gd name="connsiteY27" fmla="*/ 360877 h 495902"/>
                <a:gd name="connsiteX28" fmla="*/ 454237 w 649027"/>
                <a:gd name="connsiteY28" fmla="*/ 334359 h 495902"/>
                <a:gd name="connsiteX29" fmla="*/ 451494 w 649027"/>
                <a:gd name="connsiteY29" fmla="*/ 327425 h 495902"/>
                <a:gd name="connsiteX30" fmla="*/ 446998 w 649027"/>
                <a:gd name="connsiteY30" fmla="*/ 318509 h 495902"/>
                <a:gd name="connsiteX31" fmla="*/ 432367 w 649027"/>
                <a:gd name="connsiteY31" fmla="*/ 295421 h 495902"/>
                <a:gd name="connsiteX32" fmla="*/ 430462 w 649027"/>
                <a:gd name="connsiteY32" fmla="*/ 293516 h 495902"/>
                <a:gd name="connsiteX33" fmla="*/ 423376 w 649027"/>
                <a:gd name="connsiteY33" fmla="*/ 284600 h 495902"/>
                <a:gd name="connsiteX34" fmla="*/ 417356 w 649027"/>
                <a:gd name="connsiteY34" fmla="*/ 276371 h 495902"/>
                <a:gd name="connsiteX35" fmla="*/ 413851 w 649027"/>
                <a:gd name="connsiteY35" fmla="*/ 272485 h 495902"/>
                <a:gd name="connsiteX36" fmla="*/ 401430 w 649027"/>
                <a:gd name="connsiteY36" fmla="*/ 258235 h 495902"/>
                <a:gd name="connsiteX37" fmla="*/ 396325 w 649027"/>
                <a:gd name="connsiteY37" fmla="*/ 254044 h 495902"/>
                <a:gd name="connsiteX38" fmla="*/ 385276 w 649027"/>
                <a:gd name="connsiteY38" fmla="*/ 234918 h 495902"/>
                <a:gd name="connsiteX39" fmla="*/ 380170 w 649027"/>
                <a:gd name="connsiteY39" fmla="*/ 224097 h 495902"/>
                <a:gd name="connsiteX40" fmla="*/ 379104 w 649027"/>
                <a:gd name="connsiteY40" fmla="*/ 217240 h 495902"/>
                <a:gd name="connsiteX41" fmla="*/ 375217 w 649027"/>
                <a:gd name="connsiteY41" fmla="*/ 208172 h 495902"/>
                <a:gd name="connsiteX42" fmla="*/ 371484 w 649027"/>
                <a:gd name="connsiteY42" fmla="*/ 209620 h 495902"/>
                <a:gd name="connsiteX43" fmla="*/ 371941 w 649027"/>
                <a:gd name="connsiteY43" fmla="*/ 213201 h 495902"/>
                <a:gd name="connsiteX44" fmla="*/ 369959 w 649027"/>
                <a:gd name="connsiteY44" fmla="*/ 224707 h 495902"/>
                <a:gd name="connsiteX45" fmla="*/ 368359 w 649027"/>
                <a:gd name="connsiteY45" fmla="*/ 225926 h 495902"/>
                <a:gd name="connsiteX46" fmla="*/ 366378 w 649027"/>
                <a:gd name="connsiteY46" fmla="*/ 225926 h 495902"/>
                <a:gd name="connsiteX47" fmla="*/ 365921 w 649027"/>
                <a:gd name="connsiteY47" fmla="*/ 222878 h 495902"/>
                <a:gd name="connsiteX48" fmla="*/ 365235 w 649027"/>
                <a:gd name="connsiteY48" fmla="*/ 219983 h 495902"/>
                <a:gd name="connsiteX49" fmla="*/ 364778 w 649027"/>
                <a:gd name="connsiteY49" fmla="*/ 216401 h 495902"/>
                <a:gd name="connsiteX50" fmla="*/ 360739 w 649027"/>
                <a:gd name="connsiteY50" fmla="*/ 218078 h 495902"/>
                <a:gd name="connsiteX51" fmla="*/ 356548 w 649027"/>
                <a:gd name="connsiteY51" fmla="*/ 223869 h 495902"/>
                <a:gd name="connsiteX52" fmla="*/ 353043 w 649027"/>
                <a:gd name="connsiteY52" fmla="*/ 231032 h 495902"/>
                <a:gd name="connsiteX53" fmla="*/ 346566 w 649027"/>
                <a:gd name="connsiteY53" fmla="*/ 245129 h 495902"/>
                <a:gd name="connsiteX54" fmla="*/ 340470 w 649027"/>
                <a:gd name="connsiteY54" fmla="*/ 253358 h 495902"/>
                <a:gd name="connsiteX55" fmla="*/ 336965 w 649027"/>
                <a:gd name="connsiteY55" fmla="*/ 251910 h 495902"/>
                <a:gd name="connsiteX56" fmla="*/ 336965 w 649027"/>
                <a:gd name="connsiteY56" fmla="*/ 250310 h 495902"/>
                <a:gd name="connsiteX57" fmla="*/ 339022 w 649027"/>
                <a:gd name="connsiteY57" fmla="*/ 243071 h 495902"/>
                <a:gd name="connsiteX58" fmla="*/ 339175 w 649027"/>
                <a:gd name="connsiteY58" fmla="*/ 237813 h 495902"/>
                <a:gd name="connsiteX59" fmla="*/ 338946 w 649027"/>
                <a:gd name="connsiteY59" fmla="*/ 232022 h 495902"/>
                <a:gd name="connsiteX60" fmla="*/ 339099 w 649027"/>
                <a:gd name="connsiteY60" fmla="*/ 227450 h 495902"/>
                <a:gd name="connsiteX61" fmla="*/ 335898 w 649027"/>
                <a:gd name="connsiteY61" fmla="*/ 217468 h 495902"/>
                <a:gd name="connsiteX62" fmla="*/ 324316 w 649027"/>
                <a:gd name="connsiteY62" fmla="*/ 214572 h 495902"/>
                <a:gd name="connsiteX63" fmla="*/ 321877 w 649027"/>
                <a:gd name="connsiteY63" fmla="*/ 217849 h 495902"/>
                <a:gd name="connsiteX64" fmla="*/ 316619 w 649027"/>
                <a:gd name="connsiteY64" fmla="*/ 224250 h 495902"/>
                <a:gd name="connsiteX65" fmla="*/ 312657 w 649027"/>
                <a:gd name="connsiteY65" fmla="*/ 225774 h 495902"/>
                <a:gd name="connsiteX66" fmla="*/ 311133 w 649027"/>
                <a:gd name="connsiteY66" fmla="*/ 222192 h 495902"/>
                <a:gd name="connsiteX67" fmla="*/ 310143 w 649027"/>
                <a:gd name="connsiteY67" fmla="*/ 214496 h 495902"/>
                <a:gd name="connsiteX68" fmla="*/ 305875 w 649027"/>
                <a:gd name="connsiteY68" fmla="*/ 213582 h 495902"/>
                <a:gd name="connsiteX69" fmla="*/ 301379 w 649027"/>
                <a:gd name="connsiteY69" fmla="*/ 225164 h 495902"/>
                <a:gd name="connsiteX70" fmla="*/ 298255 w 649027"/>
                <a:gd name="connsiteY70" fmla="*/ 230879 h 495902"/>
                <a:gd name="connsiteX71" fmla="*/ 295741 w 649027"/>
                <a:gd name="connsiteY71" fmla="*/ 234613 h 495902"/>
                <a:gd name="connsiteX72" fmla="*/ 290407 w 649027"/>
                <a:gd name="connsiteY72" fmla="*/ 248558 h 495902"/>
                <a:gd name="connsiteX73" fmla="*/ 280958 w 649027"/>
                <a:gd name="connsiteY73" fmla="*/ 252444 h 495902"/>
                <a:gd name="connsiteX74" fmla="*/ 273338 w 649027"/>
                <a:gd name="connsiteY74" fmla="*/ 253663 h 495902"/>
                <a:gd name="connsiteX75" fmla="*/ 263279 w 649027"/>
                <a:gd name="connsiteY75" fmla="*/ 267227 h 495902"/>
                <a:gd name="connsiteX76" fmla="*/ 260612 w 649027"/>
                <a:gd name="connsiteY76" fmla="*/ 274694 h 495902"/>
                <a:gd name="connsiteX77" fmla="*/ 254669 w 649027"/>
                <a:gd name="connsiteY77" fmla="*/ 287877 h 495902"/>
                <a:gd name="connsiteX78" fmla="*/ 251392 w 649027"/>
                <a:gd name="connsiteY78" fmla="*/ 295192 h 495902"/>
                <a:gd name="connsiteX79" fmla="*/ 248344 w 649027"/>
                <a:gd name="connsiteY79" fmla="*/ 303041 h 495902"/>
                <a:gd name="connsiteX80" fmla="*/ 247277 w 649027"/>
                <a:gd name="connsiteY80" fmla="*/ 306317 h 495902"/>
                <a:gd name="connsiteX81" fmla="*/ 245144 w 649027"/>
                <a:gd name="connsiteY81" fmla="*/ 316757 h 495902"/>
                <a:gd name="connsiteX82" fmla="*/ 235619 w 649027"/>
                <a:gd name="connsiteY82" fmla="*/ 329025 h 495902"/>
                <a:gd name="connsiteX83" fmla="*/ 217407 w 649027"/>
                <a:gd name="connsiteY83" fmla="*/ 341293 h 495902"/>
                <a:gd name="connsiteX84" fmla="*/ 200491 w 649027"/>
                <a:gd name="connsiteY84" fmla="*/ 353866 h 495902"/>
                <a:gd name="connsiteX85" fmla="*/ 187994 w 649027"/>
                <a:gd name="connsiteY85" fmla="*/ 365372 h 495902"/>
                <a:gd name="connsiteX86" fmla="*/ 161781 w 649027"/>
                <a:gd name="connsiteY86" fmla="*/ 396538 h 495902"/>
                <a:gd name="connsiteX87" fmla="*/ 158733 w 649027"/>
                <a:gd name="connsiteY87" fmla="*/ 399586 h 495902"/>
                <a:gd name="connsiteX88" fmla="*/ 149513 w 649027"/>
                <a:gd name="connsiteY88" fmla="*/ 411854 h 495902"/>
                <a:gd name="connsiteX89" fmla="*/ 139835 w 649027"/>
                <a:gd name="connsiteY89" fmla="*/ 424046 h 495902"/>
                <a:gd name="connsiteX90" fmla="*/ 130996 w 649027"/>
                <a:gd name="connsiteY90" fmla="*/ 433647 h 495902"/>
                <a:gd name="connsiteX91" fmla="*/ 117052 w 649027"/>
                <a:gd name="connsiteY91" fmla="*/ 447211 h 495902"/>
                <a:gd name="connsiteX92" fmla="*/ 103488 w 649027"/>
                <a:gd name="connsiteY92" fmla="*/ 459784 h 495902"/>
                <a:gd name="connsiteX93" fmla="*/ 103107 w 649027"/>
                <a:gd name="connsiteY93" fmla="*/ 460698 h 495902"/>
                <a:gd name="connsiteX94" fmla="*/ 91829 w 649027"/>
                <a:gd name="connsiteY94" fmla="*/ 470452 h 495902"/>
                <a:gd name="connsiteX95" fmla="*/ 86800 w 649027"/>
                <a:gd name="connsiteY95" fmla="*/ 475100 h 495902"/>
                <a:gd name="connsiteX96" fmla="*/ 83905 w 649027"/>
                <a:gd name="connsiteY96" fmla="*/ 476320 h 495902"/>
                <a:gd name="connsiteX97" fmla="*/ 82990 w 649027"/>
                <a:gd name="connsiteY97" fmla="*/ 473424 h 495902"/>
                <a:gd name="connsiteX98" fmla="*/ 83600 w 649027"/>
                <a:gd name="connsiteY98" fmla="*/ 469919 h 495902"/>
                <a:gd name="connsiteX99" fmla="*/ 86191 w 649027"/>
                <a:gd name="connsiteY99" fmla="*/ 464051 h 495902"/>
                <a:gd name="connsiteX100" fmla="*/ 91220 w 649027"/>
                <a:gd name="connsiteY100" fmla="*/ 454755 h 495902"/>
                <a:gd name="connsiteX101" fmla="*/ 98078 w 649027"/>
                <a:gd name="connsiteY101" fmla="*/ 440353 h 495902"/>
                <a:gd name="connsiteX102" fmla="*/ 101888 w 649027"/>
                <a:gd name="connsiteY102" fmla="*/ 424199 h 495902"/>
                <a:gd name="connsiteX103" fmla="*/ 100821 w 649027"/>
                <a:gd name="connsiteY103" fmla="*/ 422980 h 495902"/>
                <a:gd name="connsiteX104" fmla="*/ 92591 w 649027"/>
                <a:gd name="connsiteY104" fmla="*/ 426485 h 495902"/>
                <a:gd name="connsiteX105" fmla="*/ 87105 w 649027"/>
                <a:gd name="connsiteY105" fmla="*/ 432733 h 495902"/>
                <a:gd name="connsiteX106" fmla="*/ 66150 w 649027"/>
                <a:gd name="connsiteY106" fmla="*/ 451402 h 495902"/>
                <a:gd name="connsiteX107" fmla="*/ 59978 w 649027"/>
                <a:gd name="connsiteY107" fmla="*/ 456127 h 495902"/>
                <a:gd name="connsiteX108" fmla="*/ 47405 w 649027"/>
                <a:gd name="connsiteY108" fmla="*/ 464813 h 495902"/>
                <a:gd name="connsiteX109" fmla="*/ 43061 w 649027"/>
                <a:gd name="connsiteY109" fmla="*/ 469919 h 495902"/>
                <a:gd name="connsiteX110" fmla="*/ 36813 w 649027"/>
                <a:gd name="connsiteY110" fmla="*/ 479748 h 495902"/>
                <a:gd name="connsiteX111" fmla="*/ 32851 w 649027"/>
                <a:gd name="connsiteY111" fmla="*/ 482797 h 495902"/>
                <a:gd name="connsiteX112" fmla="*/ 21802 w 649027"/>
                <a:gd name="connsiteY112" fmla="*/ 484625 h 495902"/>
                <a:gd name="connsiteX113" fmla="*/ 14715 w 649027"/>
                <a:gd name="connsiteY113" fmla="*/ 492322 h 495902"/>
                <a:gd name="connsiteX114" fmla="*/ 12277 w 649027"/>
                <a:gd name="connsiteY114" fmla="*/ 495903 h 495902"/>
                <a:gd name="connsiteX115" fmla="*/ 4352 w 649027"/>
                <a:gd name="connsiteY115" fmla="*/ 489655 h 495902"/>
                <a:gd name="connsiteX116" fmla="*/ 4885 w 649027"/>
                <a:gd name="connsiteY116" fmla="*/ 489578 h 495902"/>
                <a:gd name="connsiteX117" fmla="*/ 9381 w 649027"/>
                <a:gd name="connsiteY117" fmla="*/ 476777 h 495902"/>
                <a:gd name="connsiteX118" fmla="*/ 7552 w 649027"/>
                <a:gd name="connsiteY118" fmla="*/ 467099 h 495902"/>
                <a:gd name="connsiteX119" fmla="*/ 6943 w 649027"/>
                <a:gd name="connsiteY119" fmla="*/ 460394 h 495902"/>
                <a:gd name="connsiteX120" fmla="*/ 6562 w 649027"/>
                <a:gd name="connsiteY120" fmla="*/ 444773 h 495902"/>
                <a:gd name="connsiteX121" fmla="*/ 5571 w 649027"/>
                <a:gd name="connsiteY121" fmla="*/ 435248 h 495902"/>
                <a:gd name="connsiteX122" fmla="*/ 5724 w 649027"/>
                <a:gd name="connsiteY122" fmla="*/ 432809 h 495902"/>
                <a:gd name="connsiteX123" fmla="*/ 6257 w 649027"/>
                <a:gd name="connsiteY123" fmla="*/ 424580 h 495902"/>
                <a:gd name="connsiteX124" fmla="*/ 5419 w 649027"/>
                <a:gd name="connsiteY124" fmla="*/ 419017 h 495902"/>
                <a:gd name="connsiteX125" fmla="*/ 4352 w 649027"/>
                <a:gd name="connsiteY125" fmla="*/ 413378 h 495902"/>
                <a:gd name="connsiteX126" fmla="*/ 4352 w 649027"/>
                <a:gd name="connsiteY126" fmla="*/ 412312 h 495902"/>
                <a:gd name="connsiteX127" fmla="*/ 3209 w 649027"/>
                <a:gd name="connsiteY127" fmla="*/ 401262 h 495902"/>
                <a:gd name="connsiteX128" fmla="*/ 2142 w 649027"/>
                <a:gd name="connsiteY128" fmla="*/ 394709 h 495902"/>
                <a:gd name="connsiteX129" fmla="*/ 542 w 649027"/>
                <a:gd name="connsiteY129" fmla="*/ 391509 h 495902"/>
                <a:gd name="connsiteX130" fmla="*/ 9 w 649027"/>
                <a:gd name="connsiteY130" fmla="*/ 390213 h 495902"/>
                <a:gd name="connsiteX131" fmla="*/ 1075 w 649027"/>
                <a:gd name="connsiteY131" fmla="*/ 384194 h 495902"/>
                <a:gd name="connsiteX132" fmla="*/ 2066 w 649027"/>
                <a:gd name="connsiteY132" fmla="*/ 379088 h 495902"/>
                <a:gd name="connsiteX133" fmla="*/ 1761 w 649027"/>
                <a:gd name="connsiteY133" fmla="*/ 372307 h 495902"/>
                <a:gd name="connsiteX134" fmla="*/ 3056 w 649027"/>
                <a:gd name="connsiteY134" fmla="*/ 366439 h 495902"/>
                <a:gd name="connsiteX135" fmla="*/ 3514 w 649027"/>
                <a:gd name="connsiteY135" fmla="*/ 360495 h 495902"/>
                <a:gd name="connsiteX136" fmla="*/ 3209 w 649027"/>
                <a:gd name="connsiteY136" fmla="*/ 354247 h 495902"/>
                <a:gd name="connsiteX137" fmla="*/ 3209 w 649027"/>
                <a:gd name="connsiteY137" fmla="*/ 344112 h 495902"/>
                <a:gd name="connsiteX138" fmla="*/ 3895 w 649027"/>
                <a:gd name="connsiteY138" fmla="*/ 341827 h 495902"/>
                <a:gd name="connsiteX139" fmla="*/ 3590 w 649027"/>
                <a:gd name="connsiteY139" fmla="*/ 321557 h 495902"/>
                <a:gd name="connsiteX140" fmla="*/ 3209 w 649027"/>
                <a:gd name="connsiteY140" fmla="*/ 319119 h 495902"/>
                <a:gd name="connsiteX141" fmla="*/ 4199 w 649027"/>
                <a:gd name="connsiteY141" fmla="*/ 312490 h 495902"/>
                <a:gd name="connsiteX142" fmla="*/ 4504 w 649027"/>
                <a:gd name="connsiteY142" fmla="*/ 303269 h 495902"/>
                <a:gd name="connsiteX143" fmla="*/ 4885 w 649027"/>
                <a:gd name="connsiteY143" fmla="*/ 285134 h 495902"/>
                <a:gd name="connsiteX144" fmla="*/ 4352 w 649027"/>
                <a:gd name="connsiteY144" fmla="*/ 275532 h 495902"/>
                <a:gd name="connsiteX145" fmla="*/ 7247 w 649027"/>
                <a:gd name="connsiteY145" fmla="*/ 271418 h 495902"/>
                <a:gd name="connsiteX146" fmla="*/ 6943 w 649027"/>
                <a:gd name="connsiteY146" fmla="*/ 265779 h 495902"/>
                <a:gd name="connsiteX147" fmla="*/ 9838 w 649027"/>
                <a:gd name="connsiteY147" fmla="*/ 260521 h 495902"/>
                <a:gd name="connsiteX148" fmla="*/ 11362 w 649027"/>
                <a:gd name="connsiteY148" fmla="*/ 257245 h 495902"/>
                <a:gd name="connsiteX149" fmla="*/ 11286 w 649027"/>
                <a:gd name="connsiteY149" fmla="*/ 254958 h 495902"/>
                <a:gd name="connsiteX150" fmla="*/ 15782 w 649027"/>
                <a:gd name="connsiteY150" fmla="*/ 248939 h 495902"/>
                <a:gd name="connsiteX151" fmla="*/ 17915 w 649027"/>
                <a:gd name="connsiteY151" fmla="*/ 244062 h 495902"/>
                <a:gd name="connsiteX152" fmla="*/ 27593 w 649027"/>
                <a:gd name="connsiteY152" fmla="*/ 232632 h 495902"/>
                <a:gd name="connsiteX153" fmla="*/ 28355 w 649027"/>
                <a:gd name="connsiteY153" fmla="*/ 229812 h 495902"/>
                <a:gd name="connsiteX154" fmla="*/ 29193 w 649027"/>
                <a:gd name="connsiteY154" fmla="*/ 228136 h 495902"/>
                <a:gd name="connsiteX155" fmla="*/ 31708 w 649027"/>
                <a:gd name="connsiteY155" fmla="*/ 226231 h 495902"/>
                <a:gd name="connsiteX156" fmla="*/ 40090 w 649027"/>
                <a:gd name="connsiteY156" fmla="*/ 216782 h 495902"/>
                <a:gd name="connsiteX157" fmla="*/ 47938 w 649027"/>
                <a:gd name="connsiteY157" fmla="*/ 209924 h 495902"/>
                <a:gd name="connsiteX158" fmla="*/ 48700 w 649027"/>
                <a:gd name="connsiteY158" fmla="*/ 208629 h 495902"/>
                <a:gd name="connsiteX159" fmla="*/ 54796 w 649027"/>
                <a:gd name="connsiteY159" fmla="*/ 199866 h 495902"/>
                <a:gd name="connsiteX160" fmla="*/ 58378 w 649027"/>
                <a:gd name="connsiteY160" fmla="*/ 195522 h 495902"/>
                <a:gd name="connsiteX161" fmla="*/ 58682 w 649027"/>
                <a:gd name="connsiteY161" fmla="*/ 192779 h 495902"/>
                <a:gd name="connsiteX162" fmla="*/ 67522 w 649027"/>
                <a:gd name="connsiteY162" fmla="*/ 181883 h 495902"/>
                <a:gd name="connsiteX163" fmla="*/ 68131 w 649027"/>
                <a:gd name="connsiteY163" fmla="*/ 181197 h 495902"/>
                <a:gd name="connsiteX164" fmla="*/ 70417 w 649027"/>
                <a:gd name="connsiteY164" fmla="*/ 173272 h 495902"/>
                <a:gd name="connsiteX165" fmla="*/ 71408 w 649027"/>
                <a:gd name="connsiteY165" fmla="*/ 170529 h 495902"/>
                <a:gd name="connsiteX166" fmla="*/ 73465 w 649027"/>
                <a:gd name="connsiteY166" fmla="*/ 159023 h 495902"/>
                <a:gd name="connsiteX167" fmla="*/ 79714 w 649027"/>
                <a:gd name="connsiteY167" fmla="*/ 151555 h 495902"/>
                <a:gd name="connsiteX168" fmla="*/ 80171 w 649027"/>
                <a:gd name="connsiteY168" fmla="*/ 148812 h 495902"/>
                <a:gd name="connsiteX169" fmla="*/ 80628 w 649027"/>
                <a:gd name="connsiteY169" fmla="*/ 146373 h 495902"/>
                <a:gd name="connsiteX170" fmla="*/ 83295 w 649027"/>
                <a:gd name="connsiteY170" fmla="*/ 142106 h 495902"/>
                <a:gd name="connsiteX171" fmla="*/ 92134 w 649027"/>
                <a:gd name="connsiteY171" fmla="*/ 126409 h 495902"/>
                <a:gd name="connsiteX172" fmla="*/ 95411 w 649027"/>
                <a:gd name="connsiteY172" fmla="*/ 118560 h 495902"/>
                <a:gd name="connsiteX173" fmla="*/ 101659 w 649027"/>
                <a:gd name="connsiteY173" fmla="*/ 109645 h 495902"/>
                <a:gd name="connsiteX174" fmla="*/ 106460 w 649027"/>
                <a:gd name="connsiteY174" fmla="*/ 105607 h 495902"/>
                <a:gd name="connsiteX175" fmla="*/ 117356 w 649027"/>
                <a:gd name="connsiteY175" fmla="*/ 94786 h 495902"/>
                <a:gd name="connsiteX176" fmla="*/ 120252 w 649027"/>
                <a:gd name="connsiteY176" fmla="*/ 90595 h 495902"/>
                <a:gd name="connsiteX177" fmla="*/ 121929 w 649027"/>
                <a:gd name="connsiteY177" fmla="*/ 89223 h 495902"/>
                <a:gd name="connsiteX178" fmla="*/ 126119 w 649027"/>
                <a:gd name="connsiteY178" fmla="*/ 85109 h 495902"/>
                <a:gd name="connsiteX179" fmla="*/ 133663 w 649027"/>
                <a:gd name="connsiteY179" fmla="*/ 77641 h 495902"/>
                <a:gd name="connsiteX180" fmla="*/ 134044 w 649027"/>
                <a:gd name="connsiteY180" fmla="*/ 77260 h 495902"/>
                <a:gd name="connsiteX181" fmla="*/ 141207 w 649027"/>
                <a:gd name="connsiteY181" fmla="*/ 68802 h 495902"/>
                <a:gd name="connsiteX182" fmla="*/ 141969 w 649027"/>
                <a:gd name="connsiteY182" fmla="*/ 67659 h 495902"/>
                <a:gd name="connsiteX183" fmla="*/ 145398 w 649027"/>
                <a:gd name="connsiteY183" fmla="*/ 62630 h 495902"/>
                <a:gd name="connsiteX184" fmla="*/ 148370 w 649027"/>
                <a:gd name="connsiteY184" fmla="*/ 58591 h 495902"/>
                <a:gd name="connsiteX185" fmla="*/ 150808 w 649027"/>
                <a:gd name="connsiteY185" fmla="*/ 54172 h 495902"/>
                <a:gd name="connsiteX186" fmla="*/ 154314 w 649027"/>
                <a:gd name="connsiteY186" fmla="*/ 48609 h 495902"/>
                <a:gd name="connsiteX187" fmla="*/ 157895 w 649027"/>
                <a:gd name="connsiteY187" fmla="*/ 43275 h 495902"/>
                <a:gd name="connsiteX188" fmla="*/ 163381 w 649027"/>
                <a:gd name="connsiteY188" fmla="*/ 41751 h 495902"/>
                <a:gd name="connsiteX189" fmla="*/ 169401 w 649027"/>
                <a:gd name="connsiteY189" fmla="*/ 39998 h 495902"/>
                <a:gd name="connsiteX190" fmla="*/ 173744 w 649027"/>
                <a:gd name="connsiteY190" fmla="*/ 38017 h 495902"/>
                <a:gd name="connsiteX191" fmla="*/ 175497 w 649027"/>
                <a:gd name="connsiteY191" fmla="*/ 37255 h 495902"/>
                <a:gd name="connsiteX192" fmla="*/ 181517 w 649027"/>
                <a:gd name="connsiteY192" fmla="*/ 33521 h 495902"/>
                <a:gd name="connsiteX193" fmla="*/ 183498 w 649027"/>
                <a:gd name="connsiteY193" fmla="*/ 33369 h 495902"/>
                <a:gd name="connsiteX194" fmla="*/ 192490 w 649027"/>
                <a:gd name="connsiteY194" fmla="*/ 31083 h 495902"/>
                <a:gd name="connsiteX195" fmla="*/ 197824 w 649027"/>
                <a:gd name="connsiteY195" fmla="*/ 27197 h 495902"/>
                <a:gd name="connsiteX196" fmla="*/ 206053 w 649027"/>
                <a:gd name="connsiteY196" fmla="*/ 22015 h 495902"/>
                <a:gd name="connsiteX197" fmla="*/ 208796 w 649027"/>
                <a:gd name="connsiteY197" fmla="*/ 19500 h 495902"/>
                <a:gd name="connsiteX198" fmla="*/ 212302 w 649027"/>
                <a:gd name="connsiteY198" fmla="*/ 15081 h 495902"/>
                <a:gd name="connsiteX199" fmla="*/ 217483 w 649027"/>
                <a:gd name="connsiteY199" fmla="*/ 8680 h 495902"/>
                <a:gd name="connsiteX200" fmla="*/ 221979 w 649027"/>
                <a:gd name="connsiteY200" fmla="*/ 5403 h 495902"/>
                <a:gd name="connsiteX201" fmla="*/ 223503 w 649027"/>
                <a:gd name="connsiteY201" fmla="*/ 2203 h 495902"/>
                <a:gd name="connsiteX202" fmla="*/ 241029 w 649027"/>
                <a:gd name="connsiteY202" fmla="*/ 69 h 495902"/>
                <a:gd name="connsiteX203" fmla="*/ 264423 w 649027"/>
                <a:gd name="connsiteY203" fmla="*/ 3651 h 495902"/>
                <a:gd name="connsiteX204" fmla="*/ 270061 w 649027"/>
                <a:gd name="connsiteY204" fmla="*/ 4413 h 495902"/>
                <a:gd name="connsiteX205" fmla="*/ 274633 w 649027"/>
                <a:gd name="connsiteY205" fmla="*/ 7537 h 495902"/>
                <a:gd name="connsiteX206" fmla="*/ 279053 w 649027"/>
                <a:gd name="connsiteY206" fmla="*/ 9823 h 495902"/>
                <a:gd name="connsiteX207" fmla="*/ 285835 w 649027"/>
                <a:gd name="connsiteY207" fmla="*/ 11880 h 495902"/>
                <a:gd name="connsiteX208" fmla="*/ 291626 w 649027"/>
                <a:gd name="connsiteY208" fmla="*/ 11499 h 495902"/>
                <a:gd name="connsiteX209" fmla="*/ 307247 w 649027"/>
                <a:gd name="connsiteY209" fmla="*/ 19424 h 495902"/>
                <a:gd name="connsiteX210" fmla="*/ 309914 w 649027"/>
                <a:gd name="connsiteY210" fmla="*/ 22548 h 495902"/>
                <a:gd name="connsiteX211" fmla="*/ 313114 w 649027"/>
                <a:gd name="connsiteY211" fmla="*/ 37865 h 495902"/>
                <a:gd name="connsiteX212" fmla="*/ 319058 w 649027"/>
                <a:gd name="connsiteY212" fmla="*/ 54857 h 495902"/>
                <a:gd name="connsiteX213" fmla="*/ 319744 w 649027"/>
                <a:gd name="connsiteY213" fmla="*/ 56686 h 495902"/>
                <a:gd name="connsiteX214" fmla="*/ 331326 w 649027"/>
                <a:gd name="connsiteY214" fmla="*/ 70021 h 495902"/>
                <a:gd name="connsiteX215" fmla="*/ 337041 w 649027"/>
                <a:gd name="connsiteY215" fmla="*/ 74060 h 495902"/>
                <a:gd name="connsiteX216" fmla="*/ 339099 w 649027"/>
                <a:gd name="connsiteY216" fmla="*/ 75736 h 495902"/>
                <a:gd name="connsiteX217" fmla="*/ 351519 w 649027"/>
                <a:gd name="connsiteY217" fmla="*/ 76574 h 495902"/>
                <a:gd name="connsiteX218" fmla="*/ 353576 w 649027"/>
                <a:gd name="connsiteY218" fmla="*/ 76422 h 495902"/>
                <a:gd name="connsiteX219" fmla="*/ 362873 w 649027"/>
                <a:gd name="connsiteY219" fmla="*/ 74898 h 495902"/>
                <a:gd name="connsiteX220" fmla="*/ 372093 w 649027"/>
                <a:gd name="connsiteY220" fmla="*/ 70935 h 495902"/>
                <a:gd name="connsiteX221" fmla="*/ 373617 w 649027"/>
                <a:gd name="connsiteY221" fmla="*/ 69564 h 495902"/>
                <a:gd name="connsiteX222" fmla="*/ 377199 w 649027"/>
                <a:gd name="connsiteY222" fmla="*/ 67887 h 495902"/>
                <a:gd name="connsiteX223" fmla="*/ 380399 w 649027"/>
                <a:gd name="connsiteY223" fmla="*/ 65144 h 495902"/>
                <a:gd name="connsiteX224" fmla="*/ 384133 w 649027"/>
                <a:gd name="connsiteY224" fmla="*/ 65602 h 495902"/>
                <a:gd name="connsiteX225" fmla="*/ 399144 w 649027"/>
                <a:gd name="connsiteY225" fmla="*/ 58896 h 495902"/>
                <a:gd name="connsiteX226" fmla="*/ 405164 w 649027"/>
                <a:gd name="connsiteY226" fmla="*/ 53028 h 495902"/>
                <a:gd name="connsiteX227" fmla="*/ 411641 w 649027"/>
                <a:gd name="connsiteY227" fmla="*/ 47847 h 495902"/>
                <a:gd name="connsiteX228" fmla="*/ 411641 w 649027"/>
                <a:gd name="connsiteY228" fmla="*/ 46247 h 495902"/>
                <a:gd name="connsiteX229" fmla="*/ 411946 w 649027"/>
                <a:gd name="connsiteY229" fmla="*/ 45942 h 495902"/>
                <a:gd name="connsiteX230" fmla="*/ 415603 w 649027"/>
                <a:gd name="connsiteY230" fmla="*/ 44189 h 495902"/>
                <a:gd name="connsiteX231" fmla="*/ 416060 w 649027"/>
                <a:gd name="connsiteY231" fmla="*/ 45637 h 495902"/>
                <a:gd name="connsiteX232" fmla="*/ 417127 w 649027"/>
                <a:gd name="connsiteY232" fmla="*/ 47847 h 495902"/>
                <a:gd name="connsiteX233" fmla="*/ 415299 w 649027"/>
                <a:gd name="connsiteY233" fmla="*/ 48609 h 495902"/>
                <a:gd name="connsiteX234" fmla="*/ 413774 w 649027"/>
                <a:gd name="connsiteY234" fmla="*/ 50133 h 495902"/>
                <a:gd name="connsiteX235" fmla="*/ 413089 w 649027"/>
                <a:gd name="connsiteY235" fmla="*/ 51276 h 495902"/>
                <a:gd name="connsiteX236" fmla="*/ 414536 w 649027"/>
                <a:gd name="connsiteY236" fmla="*/ 51581 h 495902"/>
                <a:gd name="connsiteX237" fmla="*/ 419718 w 649027"/>
                <a:gd name="connsiteY237" fmla="*/ 48457 h 495902"/>
                <a:gd name="connsiteX238" fmla="*/ 430462 w 649027"/>
                <a:gd name="connsiteY238" fmla="*/ 37941 h 495902"/>
                <a:gd name="connsiteX239" fmla="*/ 437549 w 649027"/>
                <a:gd name="connsiteY239" fmla="*/ 30702 h 495902"/>
                <a:gd name="connsiteX240" fmla="*/ 440140 w 649027"/>
                <a:gd name="connsiteY240" fmla="*/ 29102 h 495902"/>
                <a:gd name="connsiteX241" fmla="*/ 449969 w 649027"/>
                <a:gd name="connsiteY241" fmla="*/ 26587 h 495902"/>
                <a:gd name="connsiteX242" fmla="*/ 457437 w 649027"/>
                <a:gd name="connsiteY242" fmla="*/ 26739 h 495902"/>
                <a:gd name="connsiteX243" fmla="*/ 460866 w 649027"/>
                <a:gd name="connsiteY243" fmla="*/ 29940 h 495902"/>
                <a:gd name="connsiteX244" fmla="*/ 461780 w 649027"/>
                <a:gd name="connsiteY244" fmla="*/ 34207 h 495902"/>
                <a:gd name="connsiteX245" fmla="*/ 463990 w 649027"/>
                <a:gd name="connsiteY245" fmla="*/ 36417 h 495902"/>
                <a:gd name="connsiteX246" fmla="*/ 467800 w 649027"/>
                <a:gd name="connsiteY246" fmla="*/ 46628 h 495902"/>
                <a:gd name="connsiteX247" fmla="*/ 468715 w 649027"/>
                <a:gd name="connsiteY247" fmla="*/ 49523 h 495902"/>
                <a:gd name="connsiteX248" fmla="*/ 468334 w 649027"/>
                <a:gd name="connsiteY248" fmla="*/ 53028 h 495902"/>
                <a:gd name="connsiteX249" fmla="*/ 473439 w 649027"/>
                <a:gd name="connsiteY249" fmla="*/ 61182 h 495902"/>
                <a:gd name="connsiteX250" fmla="*/ 480754 w 649027"/>
                <a:gd name="connsiteY250" fmla="*/ 66744 h 495902"/>
                <a:gd name="connsiteX251" fmla="*/ 486926 w 649027"/>
                <a:gd name="connsiteY251" fmla="*/ 69945 h 495902"/>
                <a:gd name="connsiteX252" fmla="*/ 493023 w 649027"/>
                <a:gd name="connsiteY252" fmla="*/ 72155 h 495902"/>
                <a:gd name="connsiteX253" fmla="*/ 504148 w 649027"/>
                <a:gd name="connsiteY253" fmla="*/ 75431 h 495902"/>
                <a:gd name="connsiteX254" fmla="*/ 516949 w 649027"/>
                <a:gd name="connsiteY254" fmla="*/ 83356 h 495902"/>
                <a:gd name="connsiteX255" fmla="*/ 520759 w 649027"/>
                <a:gd name="connsiteY255" fmla="*/ 90367 h 495902"/>
                <a:gd name="connsiteX256" fmla="*/ 528684 w 649027"/>
                <a:gd name="connsiteY256" fmla="*/ 100501 h 495902"/>
                <a:gd name="connsiteX257" fmla="*/ 529903 w 649027"/>
                <a:gd name="connsiteY257" fmla="*/ 102635 h 495902"/>
                <a:gd name="connsiteX258" fmla="*/ 535618 w 649027"/>
                <a:gd name="connsiteY258" fmla="*/ 113760 h 495902"/>
                <a:gd name="connsiteX259" fmla="*/ 546210 w 649027"/>
                <a:gd name="connsiteY259" fmla="*/ 125342 h 495902"/>
                <a:gd name="connsiteX260" fmla="*/ 547048 w 649027"/>
                <a:gd name="connsiteY260" fmla="*/ 126409 h 495902"/>
                <a:gd name="connsiteX261" fmla="*/ 548344 w 649027"/>
                <a:gd name="connsiteY261" fmla="*/ 129457 h 495902"/>
                <a:gd name="connsiteX262" fmla="*/ 550630 w 649027"/>
                <a:gd name="connsiteY262" fmla="*/ 132277 h 495902"/>
                <a:gd name="connsiteX263" fmla="*/ 552459 w 649027"/>
                <a:gd name="connsiteY263" fmla="*/ 135782 h 495902"/>
                <a:gd name="connsiteX264" fmla="*/ 554364 w 649027"/>
                <a:gd name="connsiteY264" fmla="*/ 137687 h 495902"/>
                <a:gd name="connsiteX265" fmla="*/ 555964 w 649027"/>
                <a:gd name="connsiteY265" fmla="*/ 139744 h 495902"/>
                <a:gd name="connsiteX266" fmla="*/ 562898 w 649027"/>
                <a:gd name="connsiteY266" fmla="*/ 149879 h 495902"/>
                <a:gd name="connsiteX267" fmla="*/ 573109 w 649027"/>
                <a:gd name="connsiteY267" fmla="*/ 161690 h 495902"/>
                <a:gd name="connsiteX268" fmla="*/ 574404 w 649027"/>
                <a:gd name="connsiteY268" fmla="*/ 163290 h 495902"/>
                <a:gd name="connsiteX269" fmla="*/ 584615 w 649027"/>
                <a:gd name="connsiteY269" fmla="*/ 177387 h 495902"/>
                <a:gd name="connsiteX270" fmla="*/ 591092 w 649027"/>
                <a:gd name="connsiteY270" fmla="*/ 186074 h 495902"/>
                <a:gd name="connsiteX271" fmla="*/ 597950 w 649027"/>
                <a:gd name="connsiteY271" fmla="*/ 196132 h 495902"/>
                <a:gd name="connsiteX272" fmla="*/ 599093 w 649027"/>
                <a:gd name="connsiteY272" fmla="*/ 198266 h 495902"/>
                <a:gd name="connsiteX273" fmla="*/ 605875 w 649027"/>
                <a:gd name="connsiteY273" fmla="*/ 207257 h 495902"/>
                <a:gd name="connsiteX274" fmla="*/ 611133 w 649027"/>
                <a:gd name="connsiteY274" fmla="*/ 214649 h 495902"/>
                <a:gd name="connsiteX275" fmla="*/ 615171 w 649027"/>
                <a:gd name="connsiteY275" fmla="*/ 222650 h 495902"/>
                <a:gd name="connsiteX276" fmla="*/ 619895 w 649027"/>
                <a:gd name="connsiteY276" fmla="*/ 233013 h 495902"/>
                <a:gd name="connsiteX277" fmla="*/ 618905 w 649027"/>
                <a:gd name="connsiteY277" fmla="*/ 239566 h 495902"/>
                <a:gd name="connsiteX278" fmla="*/ 619895 w 649027"/>
                <a:gd name="connsiteY278" fmla="*/ 246653 h 495902"/>
                <a:gd name="connsiteX279" fmla="*/ 619895 w 649027"/>
                <a:gd name="connsiteY279" fmla="*/ 255797 h 495902"/>
                <a:gd name="connsiteX280" fmla="*/ 622029 w 649027"/>
                <a:gd name="connsiteY280" fmla="*/ 265093 h 495902"/>
                <a:gd name="connsiteX281" fmla="*/ 622334 w 649027"/>
                <a:gd name="connsiteY281" fmla="*/ 274313 h 495902"/>
                <a:gd name="connsiteX282" fmla="*/ 623248 w 649027"/>
                <a:gd name="connsiteY282" fmla="*/ 287648 h 495902"/>
                <a:gd name="connsiteX283" fmla="*/ 623858 w 649027"/>
                <a:gd name="connsiteY283" fmla="*/ 289401 h 495902"/>
                <a:gd name="connsiteX284" fmla="*/ 626373 w 649027"/>
                <a:gd name="connsiteY284" fmla="*/ 294811 h 495902"/>
                <a:gd name="connsiteX285" fmla="*/ 625915 w 649027"/>
                <a:gd name="connsiteY285" fmla="*/ 298926 h 495902"/>
                <a:gd name="connsiteX286" fmla="*/ 623096 w 649027"/>
                <a:gd name="connsiteY286" fmla="*/ 295421 h 495902"/>
                <a:gd name="connsiteX287" fmla="*/ 620962 w 649027"/>
                <a:gd name="connsiteY287" fmla="*/ 292525 h 495902"/>
                <a:gd name="connsiteX288" fmla="*/ 615628 w 649027"/>
                <a:gd name="connsiteY288" fmla="*/ 280257 h 495902"/>
                <a:gd name="connsiteX289" fmla="*/ 608313 w 649027"/>
                <a:gd name="connsiteY289" fmla="*/ 268217 h 495902"/>
                <a:gd name="connsiteX290" fmla="*/ 596807 w 649027"/>
                <a:gd name="connsiteY290" fmla="*/ 255187 h 495902"/>
                <a:gd name="connsiteX291" fmla="*/ 594216 w 649027"/>
                <a:gd name="connsiteY291" fmla="*/ 252596 h 495902"/>
                <a:gd name="connsiteX292" fmla="*/ 589644 w 649027"/>
                <a:gd name="connsiteY292" fmla="*/ 248100 h 495902"/>
                <a:gd name="connsiteX293" fmla="*/ 585529 w 649027"/>
                <a:gd name="connsiteY293" fmla="*/ 244976 h 495902"/>
                <a:gd name="connsiteX294" fmla="*/ 564955 w 649027"/>
                <a:gd name="connsiteY294" fmla="*/ 224631 h 495902"/>
                <a:gd name="connsiteX295" fmla="*/ 564193 w 649027"/>
                <a:gd name="connsiteY295" fmla="*/ 223869 h 495902"/>
                <a:gd name="connsiteX296" fmla="*/ 552687 w 649027"/>
                <a:gd name="connsiteY296" fmla="*/ 212439 h 495902"/>
                <a:gd name="connsiteX297" fmla="*/ 544839 w 649027"/>
                <a:gd name="connsiteY297" fmla="*/ 205505 h 495902"/>
                <a:gd name="connsiteX298" fmla="*/ 528379 w 649027"/>
                <a:gd name="connsiteY298" fmla="*/ 188131 h 495902"/>
                <a:gd name="connsiteX299" fmla="*/ 500947 w 649027"/>
                <a:gd name="connsiteY299" fmla="*/ 166719 h 495902"/>
                <a:gd name="connsiteX300" fmla="*/ 493784 w 649027"/>
                <a:gd name="connsiteY300" fmla="*/ 161690 h 495902"/>
                <a:gd name="connsiteX301" fmla="*/ 476030 w 649027"/>
                <a:gd name="connsiteY301" fmla="*/ 150031 h 495902"/>
                <a:gd name="connsiteX302" fmla="*/ 460561 w 649027"/>
                <a:gd name="connsiteY302" fmla="*/ 140049 h 495902"/>
                <a:gd name="connsiteX303" fmla="*/ 443416 w 649027"/>
                <a:gd name="connsiteY303" fmla="*/ 131895 h 495902"/>
                <a:gd name="connsiteX304" fmla="*/ 441130 w 649027"/>
                <a:gd name="connsiteY304" fmla="*/ 130219 h 495902"/>
                <a:gd name="connsiteX305" fmla="*/ 432901 w 649027"/>
                <a:gd name="connsiteY305" fmla="*/ 123590 h 495902"/>
                <a:gd name="connsiteX306" fmla="*/ 421318 w 649027"/>
                <a:gd name="connsiteY306" fmla="*/ 117570 h 495902"/>
                <a:gd name="connsiteX307" fmla="*/ 416518 w 649027"/>
                <a:gd name="connsiteY307" fmla="*/ 118408 h 495902"/>
                <a:gd name="connsiteX308" fmla="*/ 414918 w 649027"/>
                <a:gd name="connsiteY308" fmla="*/ 122904 h 495902"/>
                <a:gd name="connsiteX309" fmla="*/ 422766 w 649027"/>
                <a:gd name="connsiteY309" fmla="*/ 136315 h 495902"/>
                <a:gd name="connsiteX310" fmla="*/ 423680 w 649027"/>
                <a:gd name="connsiteY310" fmla="*/ 138068 h 495902"/>
                <a:gd name="connsiteX311" fmla="*/ 426271 w 649027"/>
                <a:gd name="connsiteY311" fmla="*/ 142945 h 495902"/>
                <a:gd name="connsiteX312" fmla="*/ 431910 w 649027"/>
                <a:gd name="connsiteY312" fmla="*/ 151936 h 495902"/>
                <a:gd name="connsiteX313" fmla="*/ 447379 w 649027"/>
                <a:gd name="connsiteY313" fmla="*/ 173501 h 495902"/>
                <a:gd name="connsiteX314" fmla="*/ 457818 w 649027"/>
                <a:gd name="connsiteY314" fmla="*/ 184321 h 495902"/>
                <a:gd name="connsiteX315" fmla="*/ 467114 w 649027"/>
                <a:gd name="connsiteY315" fmla="*/ 195446 h 495902"/>
                <a:gd name="connsiteX316" fmla="*/ 478240 w 649027"/>
                <a:gd name="connsiteY316" fmla="*/ 210762 h 495902"/>
                <a:gd name="connsiteX317" fmla="*/ 483345 w 649027"/>
                <a:gd name="connsiteY317" fmla="*/ 223183 h 495902"/>
                <a:gd name="connsiteX318" fmla="*/ 482812 w 649027"/>
                <a:gd name="connsiteY318" fmla="*/ 227374 h 495902"/>
                <a:gd name="connsiteX319" fmla="*/ 484259 w 649027"/>
                <a:gd name="connsiteY319" fmla="*/ 239642 h 495902"/>
                <a:gd name="connsiteX320" fmla="*/ 485707 w 649027"/>
                <a:gd name="connsiteY320" fmla="*/ 247567 h 495902"/>
                <a:gd name="connsiteX321" fmla="*/ 486622 w 649027"/>
                <a:gd name="connsiteY321" fmla="*/ 250082 h 495902"/>
                <a:gd name="connsiteX322" fmla="*/ 486317 w 649027"/>
                <a:gd name="connsiteY322" fmla="*/ 252977 h 495902"/>
                <a:gd name="connsiteX323" fmla="*/ 481211 w 649027"/>
                <a:gd name="connsiteY323" fmla="*/ 252749 h 495902"/>
                <a:gd name="connsiteX324" fmla="*/ 475192 w 649027"/>
                <a:gd name="connsiteY324" fmla="*/ 240785 h 495902"/>
                <a:gd name="connsiteX325" fmla="*/ 468486 w 649027"/>
                <a:gd name="connsiteY325" fmla="*/ 228517 h 495902"/>
                <a:gd name="connsiteX326" fmla="*/ 460104 w 649027"/>
                <a:gd name="connsiteY326" fmla="*/ 216249 h 495902"/>
                <a:gd name="connsiteX327" fmla="*/ 454008 w 649027"/>
                <a:gd name="connsiteY327" fmla="*/ 209238 h 495902"/>
                <a:gd name="connsiteX328" fmla="*/ 451646 w 649027"/>
                <a:gd name="connsiteY328" fmla="*/ 206038 h 495902"/>
                <a:gd name="connsiteX329" fmla="*/ 441816 w 649027"/>
                <a:gd name="connsiteY329" fmla="*/ 197275 h 495902"/>
                <a:gd name="connsiteX330" fmla="*/ 427033 w 649027"/>
                <a:gd name="connsiteY330" fmla="*/ 183483 h 495902"/>
                <a:gd name="connsiteX331" fmla="*/ 423985 w 649027"/>
                <a:gd name="connsiteY331" fmla="*/ 180435 h 495902"/>
                <a:gd name="connsiteX332" fmla="*/ 403488 w 649027"/>
                <a:gd name="connsiteY332" fmla="*/ 162223 h 495902"/>
                <a:gd name="connsiteX333" fmla="*/ 401583 w 649027"/>
                <a:gd name="connsiteY333" fmla="*/ 160318 h 495902"/>
                <a:gd name="connsiteX334" fmla="*/ 379256 w 649027"/>
                <a:gd name="connsiteY334" fmla="*/ 143630 h 495902"/>
                <a:gd name="connsiteX335" fmla="*/ 371026 w 649027"/>
                <a:gd name="connsiteY335" fmla="*/ 139058 h 495902"/>
                <a:gd name="connsiteX336" fmla="*/ 357691 w 649027"/>
                <a:gd name="connsiteY336" fmla="*/ 140582 h 495902"/>
                <a:gd name="connsiteX337" fmla="*/ 349995 w 649027"/>
                <a:gd name="connsiteY337" fmla="*/ 142868 h 495902"/>
                <a:gd name="connsiteX338" fmla="*/ 337346 w 649027"/>
                <a:gd name="connsiteY338" fmla="*/ 150412 h 495902"/>
                <a:gd name="connsiteX339" fmla="*/ 315629 w 649027"/>
                <a:gd name="connsiteY339" fmla="*/ 163290 h 495902"/>
                <a:gd name="connsiteX340" fmla="*/ 291321 w 649027"/>
                <a:gd name="connsiteY340" fmla="*/ 177387 h 495902"/>
                <a:gd name="connsiteX341" fmla="*/ 278596 w 649027"/>
                <a:gd name="connsiteY341" fmla="*/ 167862 h 495902"/>
                <a:gd name="connsiteX342" fmla="*/ 283549 w 649027"/>
                <a:gd name="connsiteY342" fmla="*/ 165576 h 495902"/>
                <a:gd name="connsiteX343" fmla="*/ 284006 w 649027"/>
                <a:gd name="connsiteY343" fmla="*/ 161918 h 495902"/>
                <a:gd name="connsiteX344" fmla="*/ 275243 w 649027"/>
                <a:gd name="connsiteY344" fmla="*/ 158185 h 495902"/>
                <a:gd name="connsiteX345" fmla="*/ 267013 w 649027"/>
                <a:gd name="connsiteY345" fmla="*/ 157194 h 495902"/>
                <a:gd name="connsiteX346" fmla="*/ 264956 w 649027"/>
                <a:gd name="connsiteY346" fmla="*/ 157346 h 495902"/>
                <a:gd name="connsiteX347" fmla="*/ 254135 w 649027"/>
                <a:gd name="connsiteY347" fmla="*/ 159175 h 495902"/>
                <a:gd name="connsiteX348" fmla="*/ 237295 w 649027"/>
                <a:gd name="connsiteY348" fmla="*/ 163061 h 495902"/>
                <a:gd name="connsiteX349" fmla="*/ 215731 w 649027"/>
                <a:gd name="connsiteY349" fmla="*/ 173653 h 495902"/>
                <a:gd name="connsiteX350" fmla="*/ 209101 w 649027"/>
                <a:gd name="connsiteY350" fmla="*/ 177158 h 495902"/>
                <a:gd name="connsiteX351" fmla="*/ 185936 w 649027"/>
                <a:gd name="connsiteY351" fmla="*/ 194151 h 495902"/>
                <a:gd name="connsiteX352" fmla="*/ 160790 w 649027"/>
                <a:gd name="connsiteY352" fmla="*/ 214344 h 495902"/>
                <a:gd name="connsiteX353" fmla="*/ 158885 w 649027"/>
                <a:gd name="connsiteY353" fmla="*/ 216173 h 495902"/>
                <a:gd name="connsiteX354" fmla="*/ 141817 w 649027"/>
                <a:gd name="connsiteY354" fmla="*/ 228136 h 495902"/>
                <a:gd name="connsiteX355" fmla="*/ 114613 w 649027"/>
                <a:gd name="connsiteY355" fmla="*/ 252596 h 495902"/>
                <a:gd name="connsiteX356" fmla="*/ 106307 w 649027"/>
                <a:gd name="connsiteY356" fmla="*/ 262655 h 495902"/>
                <a:gd name="connsiteX357" fmla="*/ 105317 w 649027"/>
                <a:gd name="connsiteY357" fmla="*/ 263569 h 495902"/>
                <a:gd name="connsiteX358" fmla="*/ 98154 w 649027"/>
                <a:gd name="connsiteY358" fmla="*/ 268141 h 495902"/>
                <a:gd name="connsiteX359" fmla="*/ 89696 w 649027"/>
                <a:gd name="connsiteY359" fmla="*/ 276295 h 495902"/>
                <a:gd name="connsiteX360" fmla="*/ 87334 w 649027"/>
                <a:gd name="connsiteY360" fmla="*/ 279495 h 495902"/>
                <a:gd name="connsiteX361" fmla="*/ 76056 w 649027"/>
                <a:gd name="connsiteY361" fmla="*/ 288715 h 495902"/>
                <a:gd name="connsiteX362" fmla="*/ 74913 w 649027"/>
                <a:gd name="connsiteY362" fmla="*/ 290010 h 495902"/>
                <a:gd name="connsiteX363" fmla="*/ 73846 w 649027"/>
                <a:gd name="connsiteY363" fmla="*/ 287801 h 495902"/>
                <a:gd name="connsiteX364" fmla="*/ 74684 w 649027"/>
                <a:gd name="connsiteY364" fmla="*/ 284600 h 495902"/>
                <a:gd name="connsiteX365" fmla="*/ 73922 w 649027"/>
                <a:gd name="connsiteY365" fmla="*/ 276371 h 495902"/>
                <a:gd name="connsiteX366" fmla="*/ 76970 w 649027"/>
                <a:gd name="connsiteY366" fmla="*/ 269589 h 495902"/>
                <a:gd name="connsiteX367" fmla="*/ 78418 w 649027"/>
                <a:gd name="connsiteY367" fmla="*/ 271113 h 495902"/>
                <a:gd name="connsiteX368" fmla="*/ 83600 w 649027"/>
                <a:gd name="connsiteY368" fmla="*/ 258616 h 495902"/>
                <a:gd name="connsiteX369" fmla="*/ 84819 w 649027"/>
                <a:gd name="connsiteY369" fmla="*/ 255340 h 495902"/>
                <a:gd name="connsiteX370" fmla="*/ 92363 w 649027"/>
                <a:gd name="connsiteY370" fmla="*/ 240785 h 495902"/>
                <a:gd name="connsiteX371" fmla="*/ 94344 w 649027"/>
                <a:gd name="connsiteY371" fmla="*/ 238423 h 495902"/>
                <a:gd name="connsiteX372" fmla="*/ 97621 w 649027"/>
                <a:gd name="connsiteY372" fmla="*/ 234994 h 495902"/>
                <a:gd name="connsiteX373" fmla="*/ 106765 w 649027"/>
                <a:gd name="connsiteY373" fmla="*/ 221126 h 495902"/>
                <a:gd name="connsiteX374" fmla="*/ 110499 w 649027"/>
                <a:gd name="connsiteY374" fmla="*/ 215106 h 495902"/>
                <a:gd name="connsiteX375" fmla="*/ 113927 w 649027"/>
                <a:gd name="connsiteY375" fmla="*/ 210839 h 495902"/>
                <a:gd name="connsiteX376" fmla="*/ 118423 w 649027"/>
                <a:gd name="connsiteY376" fmla="*/ 203828 h 495902"/>
                <a:gd name="connsiteX377" fmla="*/ 119871 w 649027"/>
                <a:gd name="connsiteY377" fmla="*/ 201314 h 495902"/>
                <a:gd name="connsiteX378" fmla="*/ 127034 w 649027"/>
                <a:gd name="connsiteY378" fmla="*/ 194227 h 495902"/>
                <a:gd name="connsiteX379" fmla="*/ 130615 w 649027"/>
                <a:gd name="connsiteY379" fmla="*/ 190341 h 495902"/>
                <a:gd name="connsiteX380" fmla="*/ 141055 w 649027"/>
                <a:gd name="connsiteY380" fmla="*/ 178301 h 495902"/>
                <a:gd name="connsiteX381" fmla="*/ 141893 w 649027"/>
                <a:gd name="connsiteY381" fmla="*/ 177844 h 495902"/>
                <a:gd name="connsiteX382" fmla="*/ 144636 w 649027"/>
                <a:gd name="connsiteY382" fmla="*/ 176701 h 495902"/>
                <a:gd name="connsiteX383" fmla="*/ 149665 w 649027"/>
                <a:gd name="connsiteY383" fmla="*/ 171824 h 495902"/>
                <a:gd name="connsiteX384" fmla="*/ 154923 w 649027"/>
                <a:gd name="connsiteY384" fmla="*/ 168548 h 495902"/>
                <a:gd name="connsiteX385" fmla="*/ 162848 w 649027"/>
                <a:gd name="connsiteY385" fmla="*/ 161613 h 495902"/>
                <a:gd name="connsiteX386" fmla="*/ 170773 w 649027"/>
                <a:gd name="connsiteY386" fmla="*/ 155975 h 495902"/>
                <a:gd name="connsiteX387" fmla="*/ 172297 w 649027"/>
                <a:gd name="connsiteY387" fmla="*/ 155975 h 495902"/>
                <a:gd name="connsiteX388" fmla="*/ 177021 w 649027"/>
                <a:gd name="connsiteY388" fmla="*/ 154222 h 495902"/>
                <a:gd name="connsiteX389" fmla="*/ 183955 w 649027"/>
                <a:gd name="connsiteY389" fmla="*/ 151479 h 495902"/>
                <a:gd name="connsiteX390" fmla="*/ 189899 w 649027"/>
                <a:gd name="connsiteY390" fmla="*/ 147745 h 495902"/>
                <a:gd name="connsiteX391" fmla="*/ 191270 w 649027"/>
                <a:gd name="connsiteY391" fmla="*/ 147364 h 495902"/>
                <a:gd name="connsiteX392" fmla="*/ 196909 w 649027"/>
                <a:gd name="connsiteY392" fmla="*/ 145307 h 495902"/>
                <a:gd name="connsiteX393" fmla="*/ 204301 w 649027"/>
                <a:gd name="connsiteY393" fmla="*/ 141116 h 495902"/>
                <a:gd name="connsiteX394" fmla="*/ 217179 w 649027"/>
                <a:gd name="connsiteY394" fmla="*/ 135553 h 495902"/>
                <a:gd name="connsiteX395" fmla="*/ 237143 w 649027"/>
                <a:gd name="connsiteY395" fmla="*/ 130219 h 495902"/>
                <a:gd name="connsiteX396" fmla="*/ 242782 w 649027"/>
                <a:gd name="connsiteY396" fmla="*/ 129762 h 495902"/>
                <a:gd name="connsiteX397" fmla="*/ 247811 w 649027"/>
                <a:gd name="connsiteY397" fmla="*/ 128085 h 495902"/>
                <a:gd name="connsiteX398" fmla="*/ 249411 w 649027"/>
                <a:gd name="connsiteY398" fmla="*/ 128085 h 495902"/>
                <a:gd name="connsiteX399" fmla="*/ 270061 w 649027"/>
                <a:gd name="connsiteY399" fmla="*/ 124352 h 495902"/>
                <a:gd name="connsiteX400" fmla="*/ 274938 w 649027"/>
                <a:gd name="connsiteY400" fmla="*/ 123894 h 495902"/>
                <a:gd name="connsiteX401" fmla="*/ 277453 w 649027"/>
                <a:gd name="connsiteY401" fmla="*/ 122218 h 495902"/>
                <a:gd name="connsiteX402" fmla="*/ 274100 w 649027"/>
                <a:gd name="connsiteY402" fmla="*/ 122294 h 495902"/>
                <a:gd name="connsiteX403" fmla="*/ 271661 w 649027"/>
                <a:gd name="connsiteY403" fmla="*/ 122675 h 495902"/>
                <a:gd name="connsiteX404" fmla="*/ 265032 w 649027"/>
                <a:gd name="connsiteY404" fmla="*/ 121761 h 495902"/>
                <a:gd name="connsiteX405" fmla="*/ 247582 w 649027"/>
                <a:gd name="connsiteY405" fmla="*/ 122675 h 495902"/>
                <a:gd name="connsiteX406" fmla="*/ 226246 w 649027"/>
                <a:gd name="connsiteY406" fmla="*/ 124961 h 495902"/>
                <a:gd name="connsiteX407" fmla="*/ 225027 w 649027"/>
                <a:gd name="connsiteY407" fmla="*/ 125799 h 495902"/>
                <a:gd name="connsiteX408" fmla="*/ 205291 w 649027"/>
                <a:gd name="connsiteY408" fmla="*/ 134334 h 495902"/>
                <a:gd name="connsiteX409" fmla="*/ 184260 w 649027"/>
                <a:gd name="connsiteY409" fmla="*/ 143783 h 495902"/>
                <a:gd name="connsiteX410" fmla="*/ 171001 w 649027"/>
                <a:gd name="connsiteY410" fmla="*/ 149650 h 495902"/>
                <a:gd name="connsiteX411" fmla="*/ 164296 w 649027"/>
                <a:gd name="connsiteY411" fmla="*/ 152927 h 495902"/>
                <a:gd name="connsiteX412" fmla="*/ 150122 w 649027"/>
                <a:gd name="connsiteY412" fmla="*/ 163290 h 495902"/>
                <a:gd name="connsiteX413" fmla="*/ 140902 w 649027"/>
                <a:gd name="connsiteY413" fmla="*/ 170681 h 495902"/>
                <a:gd name="connsiteX414" fmla="*/ 121319 w 649027"/>
                <a:gd name="connsiteY414" fmla="*/ 191103 h 495902"/>
                <a:gd name="connsiteX415" fmla="*/ 115299 w 649027"/>
                <a:gd name="connsiteY415" fmla="*/ 198266 h 495902"/>
                <a:gd name="connsiteX416" fmla="*/ 98459 w 649027"/>
                <a:gd name="connsiteY416" fmla="*/ 219830 h 495902"/>
                <a:gd name="connsiteX417" fmla="*/ 89848 w 649027"/>
                <a:gd name="connsiteY417" fmla="*/ 235147 h 495902"/>
                <a:gd name="connsiteX418" fmla="*/ 87562 w 649027"/>
                <a:gd name="connsiteY418" fmla="*/ 238499 h 495902"/>
                <a:gd name="connsiteX419" fmla="*/ 80095 w 649027"/>
                <a:gd name="connsiteY419" fmla="*/ 252139 h 495902"/>
                <a:gd name="connsiteX420" fmla="*/ 77580 w 649027"/>
                <a:gd name="connsiteY420" fmla="*/ 258083 h 495902"/>
                <a:gd name="connsiteX421" fmla="*/ 63788 w 649027"/>
                <a:gd name="connsiteY421" fmla="*/ 291153 h 495902"/>
                <a:gd name="connsiteX422" fmla="*/ 65236 w 649027"/>
                <a:gd name="connsiteY422" fmla="*/ 297783 h 495902"/>
                <a:gd name="connsiteX423" fmla="*/ 71332 w 649027"/>
                <a:gd name="connsiteY423" fmla="*/ 297402 h 495902"/>
                <a:gd name="connsiteX424" fmla="*/ 85734 w 649027"/>
                <a:gd name="connsiteY424" fmla="*/ 286658 h 495902"/>
                <a:gd name="connsiteX425" fmla="*/ 86572 w 649027"/>
                <a:gd name="connsiteY425" fmla="*/ 286200 h 495902"/>
                <a:gd name="connsiteX426" fmla="*/ 95411 w 649027"/>
                <a:gd name="connsiteY426" fmla="*/ 280105 h 495902"/>
                <a:gd name="connsiteX427" fmla="*/ 104707 w 649027"/>
                <a:gd name="connsiteY427" fmla="*/ 268903 h 495902"/>
                <a:gd name="connsiteX428" fmla="*/ 118271 w 649027"/>
                <a:gd name="connsiteY428" fmla="*/ 256330 h 495902"/>
                <a:gd name="connsiteX429" fmla="*/ 121624 w 649027"/>
                <a:gd name="connsiteY429" fmla="*/ 252825 h 495902"/>
                <a:gd name="connsiteX430" fmla="*/ 126500 w 649027"/>
                <a:gd name="connsiteY430" fmla="*/ 249091 h 495902"/>
                <a:gd name="connsiteX431" fmla="*/ 130768 w 649027"/>
                <a:gd name="connsiteY431" fmla="*/ 246043 h 495902"/>
                <a:gd name="connsiteX432" fmla="*/ 141512 w 649027"/>
                <a:gd name="connsiteY432" fmla="*/ 235527 h 495902"/>
                <a:gd name="connsiteX433" fmla="*/ 143874 w 649027"/>
                <a:gd name="connsiteY433" fmla="*/ 233546 h 495902"/>
                <a:gd name="connsiteX434" fmla="*/ 149513 w 649027"/>
                <a:gd name="connsiteY434" fmla="*/ 229355 h 495902"/>
                <a:gd name="connsiteX435" fmla="*/ 150732 w 649027"/>
                <a:gd name="connsiteY435" fmla="*/ 228136 h 495902"/>
                <a:gd name="connsiteX436" fmla="*/ 168410 w 649027"/>
                <a:gd name="connsiteY436" fmla="*/ 214877 h 495902"/>
                <a:gd name="connsiteX437" fmla="*/ 182507 w 649027"/>
                <a:gd name="connsiteY437" fmla="*/ 203295 h 495902"/>
                <a:gd name="connsiteX438" fmla="*/ 193861 w 649027"/>
                <a:gd name="connsiteY438" fmla="*/ 195370 h 495902"/>
                <a:gd name="connsiteX439" fmla="*/ 198281 w 649027"/>
                <a:gd name="connsiteY439" fmla="*/ 191408 h 495902"/>
                <a:gd name="connsiteX440" fmla="*/ 202777 w 649027"/>
                <a:gd name="connsiteY440" fmla="*/ 187369 h 495902"/>
                <a:gd name="connsiteX441" fmla="*/ 215426 w 649027"/>
                <a:gd name="connsiteY441" fmla="*/ 180130 h 495902"/>
                <a:gd name="connsiteX442" fmla="*/ 235390 w 649027"/>
                <a:gd name="connsiteY442" fmla="*/ 169386 h 495902"/>
                <a:gd name="connsiteX443" fmla="*/ 248497 w 649027"/>
                <a:gd name="connsiteY443" fmla="*/ 165652 h 495902"/>
                <a:gd name="connsiteX444" fmla="*/ 254135 w 649027"/>
                <a:gd name="connsiteY444" fmla="*/ 165728 h 495902"/>
                <a:gd name="connsiteX445" fmla="*/ 259774 w 649027"/>
                <a:gd name="connsiteY445" fmla="*/ 163671 h 495902"/>
                <a:gd name="connsiteX446" fmla="*/ 264804 w 649027"/>
                <a:gd name="connsiteY446" fmla="*/ 164662 h 495902"/>
                <a:gd name="connsiteX447" fmla="*/ 271433 w 649027"/>
                <a:gd name="connsiteY447" fmla="*/ 169767 h 495902"/>
                <a:gd name="connsiteX448" fmla="*/ 271585 w 649027"/>
                <a:gd name="connsiteY448" fmla="*/ 169919 h 495902"/>
                <a:gd name="connsiteX449" fmla="*/ 271204 w 649027"/>
                <a:gd name="connsiteY449" fmla="*/ 171062 h 495902"/>
                <a:gd name="connsiteX450" fmla="*/ 257031 w 649027"/>
                <a:gd name="connsiteY450" fmla="*/ 171748 h 495902"/>
                <a:gd name="connsiteX451" fmla="*/ 243315 w 649027"/>
                <a:gd name="connsiteY451" fmla="*/ 177615 h 495902"/>
                <a:gd name="connsiteX452" fmla="*/ 242172 w 649027"/>
                <a:gd name="connsiteY452" fmla="*/ 178758 h 495902"/>
                <a:gd name="connsiteX453" fmla="*/ 241791 w 649027"/>
                <a:gd name="connsiteY453" fmla="*/ 180130 h 495902"/>
                <a:gd name="connsiteX454" fmla="*/ 231733 w 649027"/>
                <a:gd name="connsiteY454" fmla="*/ 185388 h 495902"/>
                <a:gd name="connsiteX455" fmla="*/ 229828 w 649027"/>
                <a:gd name="connsiteY455" fmla="*/ 186302 h 495902"/>
                <a:gd name="connsiteX456" fmla="*/ 229828 w 649027"/>
                <a:gd name="connsiteY456" fmla="*/ 186378 h 495902"/>
                <a:gd name="connsiteX457" fmla="*/ 226246 w 649027"/>
                <a:gd name="connsiteY457" fmla="*/ 188588 h 495902"/>
                <a:gd name="connsiteX458" fmla="*/ 223655 w 649027"/>
                <a:gd name="connsiteY458" fmla="*/ 189427 h 495902"/>
                <a:gd name="connsiteX459" fmla="*/ 220836 w 649027"/>
                <a:gd name="connsiteY459" fmla="*/ 191255 h 495902"/>
                <a:gd name="connsiteX460" fmla="*/ 220226 w 649027"/>
                <a:gd name="connsiteY460" fmla="*/ 191865 h 495902"/>
                <a:gd name="connsiteX461" fmla="*/ 220226 w 649027"/>
                <a:gd name="connsiteY461" fmla="*/ 192246 h 495902"/>
                <a:gd name="connsiteX462" fmla="*/ 219541 w 649027"/>
                <a:gd name="connsiteY462" fmla="*/ 194532 h 495902"/>
                <a:gd name="connsiteX463" fmla="*/ 218931 w 649027"/>
                <a:gd name="connsiteY463" fmla="*/ 194760 h 495902"/>
                <a:gd name="connsiteX464" fmla="*/ 219693 w 649027"/>
                <a:gd name="connsiteY464" fmla="*/ 194989 h 495902"/>
                <a:gd name="connsiteX465" fmla="*/ 220226 w 649027"/>
                <a:gd name="connsiteY465" fmla="*/ 196894 h 495902"/>
                <a:gd name="connsiteX466" fmla="*/ 212683 w 649027"/>
                <a:gd name="connsiteY466" fmla="*/ 202685 h 495902"/>
                <a:gd name="connsiteX467" fmla="*/ 203462 w 649027"/>
                <a:gd name="connsiteY467" fmla="*/ 210458 h 495902"/>
                <a:gd name="connsiteX468" fmla="*/ 185022 w 649027"/>
                <a:gd name="connsiteY468" fmla="*/ 229127 h 495902"/>
                <a:gd name="connsiteX469" fmla="*/ 177554 w 649027"/>
                <a:gd name="connsiteY469" fmla="*/ 240480 h 495902"/>
                <a:gd name="connsiteX470" fmla="*/ 162619 w 649027"/>
                <a:gd name="connsiteY470" fmla="*/ 260140 h 495902"/>
                <a:gd name="connsiteX471" fmla="*/ 153932 w 649027"/>
                <a:gd name="connsiteY471" fmla="*/ 273704 h 495902"/>
                <a:gd name="connsiteX472" fmla="*/ 142960 w 649027"/>
                <a:gd name="connsiteY472" fmla="*/ 291306 h 495902"/>
                <a:gd name="connsiteX473" fmla="*/ 136025 w 649027"/>
                <a:gd name="connsiteY473" fmla="*/ 302507 h 495902"/>
                <a:gd name="connsiteX474" fmla="*/ 134882 w 649027"/>
                <a:gd name="connsiteY474" fmla="*/ 304717 h 495902"/>
                <a:gd name="connsiteX475" fmla="*/ 129091 w 649027"/>
                <a:gd name="connsiteY475" fmla="*/ 321176 h 495902"/>
                <a:gd name="connsiteX476" fmla="*/ 125510 w 649027"/>
                <a:gd name="connsiteY476" fmla="*/ 329863 h 495902"/>
                <a:gd name="connsiteX477" fmla="*/ 121014 w 649027"/>
                <a:gd name="connsiteY477" fmla="*/ 335502 h 495902"/>
                <a:gd name="connsiteX478" fmla="*/ 112784 w 649027"/>
                <a:gd name="connsiteY478" fmla="*/ 349447 h 495902"/>
                <a:gd name="connsiteX479" fmla="*/ 112632 w 649027"/>
                <a:gd name="connsiteY479" fmla="*/ 355466 h 495902"/>
                <a:gd name="connsiteX480" fmla="*/ 117128 w 649027"/>
                <a:gd name="connsiteY480" fmla="*/ 357295 h 495902"/>
                <a:gd name="connsiteX481" fmla="*/ 121395 w 649027"/>
                <a:gd name="connsiteY481" fmla="*/ 353485 h 495902"/>
                <a:gd name="connsiteX482" fmla="*/ 122995 w 649027"/>
                <a:gd name="connsiteY482" fmla="*/ 349980 h 495902"/>
                <a:gd name="connsiteX483" fmla="*/ 127948 w 649027"/>
                <a:gd name="connsiteY483" fmla="*/ 343350 h 495902"/>
                <a:gd name="connsiteX484" fmla="*/ 129929 w 649027"/>
                <a:gd name="connsiteY484" fmla="*/ 341293 h 495902"/>
                <a:gd name="connsiteX485" fmla="*/ 134501 w 649027"/>
                <a:gd name="connsiteY485" fmla="*/ 337712 h 495902"/>
                <a:gd name="connsiteX486" fmla="*/ 144865 w 649027"/>
                <a:gd name="connsiteY486" fmla="*/ 324300 h 495902"/>
                <a:gd name="connsiteX487" fmla="*/ 154923 w 649027"/>
                <a:gd name="connsiteY487" fmla="*/ 311804 h 495902"/>
                <a:gd name="connsiteX488" fmla="*/ 167801 w 649027"/>
                <a:gd name="connsiteY488" fmla="*/ 299002 h 495902"/>
                <a:gd name="connsiteX489" fmla="*/ 180221 w 649027"/>
                <a:gd name="connsiteY489" fmla="*/ 287725 h 495902"/>
                <a:gd name="connsiteX490" fmla="*/ 190204 w 649027"/>
                <a:gd name="connsiteY490" fmla="*/ 278352 h 495902"/>
                <a:gd name="connsiteX491" fmla="*/ 200567 w 649027"/>
                <a:gd name="connsiteY491" fmla="*/ 267379 h 495902"/>
                <a:gd name="connsiteX492" fmla="*/ 209482 w 649027"/>
                <a:gd name="connsiteY492" fmla="*/ 256711 h 495902"/>
                <a:gd name="connsiteX493" fmla="*/ 214740 w 649027"/>
                <a:gd name="connsiteY493" fmla="*/ 254273 h 495902"/>
                <a:gd name="connsiteX494" fmla="*/ 218398 w 649027"/>
                <a:gd name="connsiteY494" fmla="*/ 248939 h 495902"/>
                <a:gd name="connsiteX495" fmla="*/ 227161 w 649027"/>
                <a:gd name="connsiteY495" fmla="*/ 241319 h 495902"/>
                <a:gd name="connsiteX496" fmla="*/ 240343 w 649027"/>
                <a:gd name="connsiteY496" fmla="*/ 229050 h 495902"/>
                <a:gd name="connsiteX497" fmla="*/ 259774 w 649027"/>
                <a:gd name="connsiteY497" fmla="*/ 210839 h 495902"/>
                <a:gd name="connsiteX498" fmla="*/ 262899 w 649027"/>
                <a:gd name="connsiteY498" fmla="*/ 207791 h 495902"/>
                <a:gd name="connsiteX499" fmla="*/ 282863 w 649027"/>
                <a:gd name="connsiteY499" fmla="*/ 191027 h 495902"/>
                <a:gd name="connsiteX500" fmla="*/ 296045 w 649027"/>
                <a:gd name="connsiteY500" fmla="*/ 181425 h 495902"/>
                <a:gd name="connsiteX501" fmla="*/ 303132 w 649027"/>
                <a:gd name="connsiteY501" fmla="*/ 177615 h 495902"/>
                <a:gd name="connsiteX502" fmla="*/ 310524 w 649027"/>
                <a:gd name="connsiteY502" fmla="*/ 173348 h 495902"/>
                <a:gd name="connsiteX503" fmla="*/ 316848 w 649027"/>
                <a:gd name="connsiteY503" fmla="*/ 169081 h 495902"/>
                <a:gd name="connsiteX504" fmla="*/ 335136 w 649027"/>
                <a:gd name="connsiteY504" fmla="*/ 157194 h 495902"/>
                <a:gd name="connsiteX505" fmla="*/ 349843 w 649027"/>
                <a:gd name="connsiteY505" fmla="*/ 149498 h 495902"/>
                <a:gd name="connsiteX506" fmla="*/ 352434 w 649027"/>
                <a:gd name="connsiteY506" fmla="*/ 149345 h 495902"/>
                <a:gd name="connsiteX507" fmla="*/ 365235 w 649027"/>
                <a:gd name="connsiteY507" fmla="*/ 148278 h 495902"/>
                <a:gd name="connsiteX508" fmla="*/ 370569 w 649027"/>
                <a:gd name="connsiteY508" fmla="*/ 148202 h 495902"/>
                <a:gd name="connsiteX509" fmla="*/ 378646 w 649027"/>
                <a:gd name="connsiteY509" fmla="*/ 155975 h 495902"/>
                <a:gd name="connsiteX510" fmla="*/ 380551 w 649027"/>
                <a:gd name="connsiteY510" fmla="*/ 157803 h 495902"/>
                <a:gd name="connsiteX511" fmla="*/ 389238 w 649027"/>
                <a:gd name="connsiteY511" fmla="*/ 164280 h 495902"/>
                <a:gd name="connsiteX512" fmla="*/ 391905 w 649027"/>
                <a:gd name="connsiteY512" fmla="*/ 165728 h 495902"/>
                <a:gd name="connsiteX513" fmla="*/ 398992 w 649027"/>
                <a:gd name="connsiteY513" fmla="*/ 171291 h 495902"/>
                <a:gd name="connsiteX514" fmla="*/ 403488 w 649027"/>
                <a:gd name="connsiteY514" fmla="*/ 175406 h 495902"/>
                <a:gd name="connsiteX515" fmla="*/ 419870 w 649027"/>
                <a:gd name="connsiteY515" fmla="*/ 189350 h 495902"/>
                <a:gd name="connsiteX516" fmla="*/ 434196 w 649027"/>
                <a:gd name="connsiteY516" fmla="*/ 202609 h 495902"/>
                <a:gd name="connsiteX517" fmla="*/ 440368 w 649027"/>
                <a:gd name="connsiteY517" fmla="*/ 208477 h 495902"/>
                <a:gd name="connsiteX518" fmla="*/ 448674 w 649027"/>
                <a:gd name="connsiteY518" fmla="*/ 217925 h 495902"/>
                <a:gd name="connsiteX519" fmla="*/ 450274 w 649027"/>
                <a:gd name="connsiteY519" fmla="*/ 220440 h 495902"/>
                <a:gd name="connsiteX520" fmla="*/ 459571 w 649027"/>
                <a:gd name="connsiteY520" fmla="*/ 231641 h 495902"/>
                <a:gd name="connsiteX521" fmla="*/ 467724 w 649027"/>
                <a:gd name="connsiteY521" fmla="*/ 245967 h 495902"/>
                <a:gd name="connsiteX522" fmla="*/ 479992 w 649027"/>
                <a:gd name="connsiteY522" fmla="*/ 266846 h 495902"/>
                <a:gd name="connsiteX523" fmla="*/ 495461 w 649027"/>
                <a:gd name="connsiteY523" fmla="*/ 289477 h 495902"/>
                <a:gd name="connsiteX524" fmla="*/ 507500 w 649027"/>
                <a:gd name="connsiteY524" fmla="*/ 293058 h 495902"/>
                <a:gd name="connsiteX525" fmla="*/ 510396 w 649027"/>
                <a:gd name="connsiteY525" fmla="*/ 293211 h 495902"/>
                <a:gd name="connsiteX526" fmla="*/ 520988 w 649027"/>
                <a:gd name="connsiteY526" fmla="*/ 300374 h 495902"/>
                <a:gd name="connsiteX527" fmla="*/ 528913 w 649027"/>
                <a:gd name="connsiteY527" fmla="*/ 311118 h 495902"/>
                <a:gd name="connsiteX528" fmla="*/ 534399 w 649027"/>
                <a:gd name="connsiteY528" fmla="*/ 322319 h 495902"/>
                <a:gd name="connsiteX529" fmla="*/ 534399 w 649027"/>
                <a:gd name="connsiteY529" fmla="*/ 323386 h 495902"/>
                <a:gd name="connsiteX530" fmla="*/ 539047 w 649027"/>
                <a:gd name="connsiteY530" fmla="*/ 340836 h 495902"/>
                <a:gd name="connsiteX531" fmla="*/ 541257 w 649027"/>
                <a:gd name="connsiteY531" fmla="*/ 352113 h 495902"/>
                <a:gd name="connsiteX532" fmla="*/ 545143 w 649027"/>
                <a:gd name="connsiteY532" fmla="*/ 359048 h 495902"/>
                <a:gd name="connsiteX533" fmla="*/ 551925 w 649027"/>
                <a:gd name="connsiteY533" fmla="*/ 370630 h 495902"/>
                <a:gd name="connsiteX534" fmla="*/ 554135 w 649027"/>
                <a:gd name="connsiteY534" fmla="*/ 375050 h 495902"/>
                <a:gd name="connsiteX535" fmla="*/ 556802 w 649027"/>
                <a:gd name="connsiteY535" fmla="*/ 377564 h 495902"/>
                <a:gd name="connsiteX536" fmla="*/ 558631 w 649027"/>
                <a:gd name="connsiteY536" fmla="*/ 382212 h 495902"/>
                <a:gd name="connsiteX537" fmla="*/ 559012 w 649027"/>
                <a:gd name="connsiteY537" fmla="*/ 382898 h 495902"/>
                <a:gd name="connsiteX538" fmla="*/ 556497 w 649027"/>
                <a:gd name="connsiteY538" fmla="*/ 397072 h 495902"/>
                <a:gd name="connsiteX539" fmla="*/ 556269 w 649027"/>
                <a:gd name="connsiteY539" fmla="*/ 398977 h 495902"/>
                <a:gd name="connsiteX540" fmla="*/ 561450 w 649027"/>
                <a:gd name="connsiteY540" fmla="*/ 407054 h 495902"/>
                <a:gd name="connsiteX541" fmla="*/ 575471 w 649027"/>
                <a:gd name="connsiteY541" fmla="*/ 418865 h 495902"/>
                <a:gd name="connsiteX542" fmla="*/ 586672 w 649027"/>
                <a:gd name="connsiteY542" fmla="*/ 416883 h 495902"/>
                <a:gd name="connsiteX543" fmla="*/ 588882 w 649027"/>
                <a:gd name="connsiteY543" fmla="*/ 406977 h 495902"/>
                <a:gd name="connsiteX544" fmla="*/ 588349 w 649027"/>
                <a:gd name="connsiteY544" fmla="*/ 393262 h 495902"/>
                <a:gd name="connsiteX545" fmla="*/ 586596 w 649027"/>
                <a:gd name="connsiteY545" fmla="*/ 380688 h 495902"/>
                <a:gd name="connsiteX546" fmla="*/ 584920 w 649027"/>
                <a:gd name="connsiteY546" fmla="*/ 373297 h 495902"/>
                <a:gd name="connsiteX547" fmla="*/ 584386 w 649027"/>
                <a:gd name="connsiteY547" fmla="*/ 370325 h 495902"/>
                <a:gd name="connsiteX548" fmla="*/ 582100 w 649027"/>
                <a:gd name="connsiteY548" fmla="*/ 355619 h 495902"/>
                <a:gd name="connsiteX549" fmla="*/ 581034 w 649027"/>
                <a:gd name="connsiteY549" fmla="*/ 353409 h 495902"/>
                <a:gd name="connsiteX550" fmla="*/ 580043 w 649027"/>
                <a:gd name="connsiteY550" fmla="*/ 350590 h 495902"/>
                <a:gd name="connsiteX551" fmla="*/ 575623 w 649027"/>
                <a:gd name="connsiteY551" fmla="*/ 333063 h 495902"/>
                <a:gd name="connsiteX552" fmla="*/ 570518 w 649027"/>
                <a:gd name="connsiteY552" fmla="*/ 320110 h 495902"/>
                <a:gd name="connsiteX553" fmla="*/ 565489 w 649027"/>
                <a:gd name="connsiteY553" fmla="*/ 307613 h 495902"/>
                <a:gd name="connsiteX554" fmla="*/ 565184 w 649027"/>
                <a:gd name="connsiteY554" fmla="*/ 302583 h 495902"/>
                <a:gd name="connsiteX555" fmla="*/ 566632 w 649027"/>
                <a:gd name="connsiteY555" fmla="*/ 301364 h 495902"/>
                <a:gd name="connsiteX556" fmla="*/ 567013 w 649027"/>
                <a:gd name="connsiteY556" fmla="*/ 302812 h 495902"/>
                <a:gd name="connsiteX557" fmla="*/ 568384 w 649027"/>
                <a:gd name="connsiteY557" fmla="*/ 306470 h 495902"/>
                <a:gd name="connsiteX558" fmla="*/ 575547 w 649027"/>
                <a:gd name="connsiteY558" fmla="*/ 311423 h 495902"/>
                <a:gd name="connsiteX559" fmla="*/ 585377 w 649027"/>
                <a:gd name="connsiteY559" fmla="*/ 326739 h 495902"/>
                <a:gd name="connsiteX560" fmla="*/ 587663 w 649027"/>
                <a:gd name="connsiteY560" fmla="*/ 332759 h 495902"/>
                <a:gd name="connsiteX561" fmla="*/ 589111 w 649027"/>
                <a:gd name="connsiteY561" fmla="*/ 336492 h 495902"/>
                <a:gd name="connsiteX562" fmla="*/ 595283 w 649027"/>
                <a:gd name="connsiteY562" fmla="*/ 348989 h 495902"/>
                <a:gd name="connsiteX563" fmla="*/ 598483 w 649027"/>
                <a:gd name="connsiteY563" fmla="*/ 355695 h 495902"/>
                <a:gd name="connsiteX564" fmla="*/ 617000 w 649027"/>
                <a:gd name="connsiteY564" fmla="*/ 380231 h 495902"/>
                <a:gd name="connsiteX565" fmla="*/ 621039 w 649027"/>
                <a:gd name="connsiteY565" fmla="*/ 382212 h 495902"/>
                <a:gd name="connsiteX566" fmla="*/ 624696 w 649027"/>
                <a:gd name="connsiteY566" fmla="*/ 388385 h 495902"/>
                <a:gd name="connsiteX567" fmla="*/ 634069 w 649027"/>
                <a:gd name="connsiteY567" fmla="*/ 397300 h 495902"/>
                <a:gd name="connsiteX568" fmla="*/ 639860 w 649027"/>
                <a:gd name="connsiteY568" fmla="*/ 399053 h 495902"/>
                <a:gd name="connsiteX569" fmla="*/ 648318 w 649027"/>
                <a:gd name="connsiteY569" fmla="*/ 411473 h 495902"/>
                <a:gd name="connsiteX570" fmla="*/ 648318 w 649027"/>
                <a:gd name="connsiteY570" fmla="*/ 416502 h 495902"/>
                <a:gd name="connsiteX571" fmla="*/ 543467 w 649027"/>
                <a:gd name="connsiteY571" fmla="*/ 362477 h 495902"/>
                <a:gd name="connsiteX572" fmla="*/ 543848 w 649027"/>
                <a:gd name="connsiteY572" fmla="*/ 361715 h 495902"/>
                <a:gd name="connsiteX573" fmla="*/ 541943 w 649027"/>
                <a:gd name="connsiteY573" fmla="*/ 360800 h 495902"/>
                <a:gd name="connsiteX574" fmla="*/ 543467 w 649027"/>
                <a:gd name="connsiteY574" fmla="*/ 362553 h 495902"/>
                <a:gd name="connsiteX575" fmla="*/ 408517 w 649027"/>
                <a:gd name="connsiteY575" fmla="*/ 55391 h 495902"/>
                <a:gd name="connsiteX576" fmla="*/ 409355 w 649027"/>
                <a:gd name="connsiteY576" fmla="*/ 53181 h 495902"/>
                <a:gd name="connsiteX577" fmla="*/ 406535 w 649027"/>
                <a:gd name="connsiteY577" fmla="*/ 54095 h 495902"/>
                <a:gd name="connsiteX578" fmla="*/ 408517 w 649027"/>
                <a:gd name="connsiteY578" fmla="*/ 55391 h 495902"/>
                <a:gd name="connsiteX579" fmla="*/ 336736 w 649027"/>
                <a:gd name="connsiteY579" fmla="*/ 118942 h 495902"/>
                <a:gd name="connsiteX580" fmla="*/ 335441 w 649027"/>
                <a:gd name="connsiteY580" fmla="*/ 115284 h 495902"/>
                <a:gd name="connsiteX581" fmla="*/ 330793 w 649027"/>
                <a:gd name="connsiteY581" fmla="*/ 110864 h 495902"/>
                <a:gd name="connsiteX582" fmla="*/ 322868 w 649027"/>
                <a:gd name="connsiteY582" fmla="*/ 102787 h 495902"/>
                <a:gd name="connsiteX583" fmla="*/ 313648 w 649027"/>
                <a:gd name="connsiteY583" fmla="*/ 92576 h 495902"/>
                <a:gd name="connsiteX584" fmla="*/ 308085 w 649027"/>
                <a:gd name="connsiteY584" fmla="*/ 89147 h 495902"/>
                <a:gd name="connsiteX585" fmla="*/ 288883 w 649027"/>
                <a:gd name="connsiteY585" fmla="*/ 66973 h 495902"/>
                <a:gd name="connsiteX586" fmla="*/ 285606 w 649027"/>
                <a:gd name="connsiteY586" fmla="*/ 64535 h 495902"/>
                <a:gd name="connsiteX587" fmla="*/ 272043 w 649027"/>
                <a:gd name="connsiteY587" fmla="*/ 58134 h 495902"/>
                <a:gd name="connsiteX588" fmla="*/ 257031 w 649027"/>
                <a:gd name="connsiteY588" fmla="*/ 54019 h 495902"/>
                <a:gd name="connsiteX589" fmla="*/ 237905 w 649027"/>
                <a:gd name="connsiteY589" fmla="*/ 55924 h 495902"/>
                <a:gd name="connsiteX590" fmla="*/ 233790 w 649027"/>
                <a:gd name="connsiteY590" fmla="*/ 57677 h 495902"/>
                <a:gd name="connsiteX591" fmla="*/ 229370 w 649027"/>
                <a:gd name="connsiteY591" fmla="*/ 57905 h 495902"/>
                <a:gd name="connsiteX592" fmla="*/ 210778 w 649027"/>
                <a:gd name="connsiteY592" fmla="*/ 66516 h 495902"/>
                <a:gd name="connsiteX593" fmla="*/ 202929 w 649027"/>
                <a:gd name="connsiteY593" fmla="*/ 69792 h 495902"/>
                <a:gd name="connsiteX594" fmla="*/ 192490 w 649027"/>
                <a:gd name="connsiteY594" fmla="*/ 72155 h 495902"/>
                <a:gd name="connsiteX595" fmla="*/ 190737 w 649027"/>
                <a:gd name="connsiteY595" fmla="*/ 74898 h 495902"/>
                <a:gd name="connsiteX596" fmla="*/ 192261 w 649027"/>
                <a:gd name="connsiteY596" fmla="*/ 77336 h 495902"/>
                <a:gd name="connsiteX597" fmla="*/ 202548 w 649027"/>
                <a:gd name="connsiteY597" fmla="*/ 75965 h 495902"/>
                <a:gd name="connsiteX598" fmla="*/ 204682 w 649027"/>
                <a:gd name="connsiteY598" fmla="*/ 75812 h 495902"/>
                <a:gd name="connsiteX599" fmla="*/ 209406 w 649027"/>
                <a:gd name="connsiteY599" fmla="*/ 76193 h 495902"/>
                <a:gd name="connsiteX600" fmla="*/ 224494 w 649027"/>
                <a:gd name="connsiteY600" fmla="*/ 72002 h 495902"/>
                <a:gd name="connsiteX601" fmla="*/ 225408 w 649027"/>
                <a:gd name="connsiteY601" fmla="*/ 70326 h 495902"/>
                <a:gd name="connsiteX602" fmla="*/ 225408 w 649027"/>
                <a:gd name="connsiteY602" fmla="*/ 69792 h 495902"/>
                <a:gd name="connsiteX603" fmla="*/ 230209 w 649027"/>
                <a:gd name="connsiteY603" fmla="*/ 66592 h 495902"/>
                <a:gd name="connsiteX604" fmla="*/ 233028 w 649027"/>
                <a:gd name="connsiteY604" fmla="*/ 67354 h 495902"/>
                <a:gd name="connsiteX605" fmla="*/ 234095 w 649027"/>
                <a:gd name="connsiteY605" fmla="*/ 63315 h 495902"/>
                <a:gd name="connsiteX606" fmla="*/ 234704 w 649027"/>
                <a:gd name="connsiteY606" fmla="*/ 62325 h 495902"/>
                <a:gd name="connsiteX607" fmla="*/ 234324 w 649027"/>
                <a:gd name="connsiteY607" fmla="*/ 63620 h 495902"/>
                <a:gd name="connsiteX608" fmla="*/ 235238 w 649027"/>
                <a:gd name="connsiteY608" fmla="*/ 66592 h 495902"/>
                <a:gd name="connsiteX609" fmla="*/ 238134 w 649027"/>
                <a:gd name="connsiteY609" fmla="*/ 67354 h 495902"/>
                <a:gd name="connsiteX610" fmla="*/ 242705 w 649027"/>
                <a:gd name="connsiteY610" fmla="*/ 65449 h 495902"/>
                <a:gd name="connsiteX611" fmla="*/ 244763 w 649027"/>
                <a:gd name="connsiteY611" fmla="*/ 64763 h 495902"/>
                <a:gd name="connsiteX612" fmla="*/ 243467 w 649027"/>
                <a:gd name="connsiteY612" fmla="*/ 67354 h 495902"/>
                <a:gd name="connsiteX613" fmla="*/ 242020 w 649027"/>
                <a:gd name="connsiteY613" fmla="*/ 67659 h 495902"/>
                <a:gd name="connsiteX614" fmla="*/ 238134 w 649027"/>
                <a:gd name="connsiteY614" fmla="*/ 69640 h 495902"/>
                <a:gd name="connsiteX615" fmla="*/ 234476 w 649027"/>
                <a:gd name="connsiteY615" fmla="*/ 71012 h 495902"/>
                <a:gd name="connsiteX616" fmla="*/ 230209 w 649027"/>
                <a:gd name="connsiteY616" fmla="*/ 70021 h 495902"/>
                <a:gd name="connsiteX617" fmla="*/ 229066 w 649027"/>
                <a:gd name="connsiteY617" fmla="*/ 71088 h 495902"/>
                <a:gd name="connsiteX618" fmla="*/ 229066 w 649027"/>
                <a:gd name="connsiteY618" fmla="*/ 71774 h 495902"/>
                <a:gd name="connsiteX619" fmla="*/ 236686 w 649027"/>
                <a:gd name="connsiteY619" fmla="*/ 73907 h 495902"/>
                <a:gd name="connsiteX620" fmla="*/ 252992 w 649027"/>
                <a:gd name="connsiteY620" fmla="*/ 74212 h 495902"/>
                <a:gd name="connsiteX621" fmla="*/ 257945 w 649027"/>
                <a:gd name="connsiteY621" fmla="*/ 75127 h 495902"/>
                <a:gd name="connsiteX622" fmla="*/ 268994 w 649027"/>
                <a:gd name="connsiteY622" fmla="*/ 75279 h 495902"/>
                <a:gd name="connsiteX623" fmla="*/ 273185 w 649027"/>
                <a:gd name="connsiteY623" fmla="*/ 77489 h 495902"/>
                <a:gd name="connsiteX624" fmla="*/ 274633 w 649027"/>
                <a:gd name="connsiteY624" fmla="*/ 78479 h 495902"/>
                <a:gd name="connsiteX625" fmla="*/ 283320 w 649027"/>
                <a:gd name="connsiteY625" fmla="*/ 79775 h 495902"/>
                <a:gd name="connsiteX626" fmla="*/ 292769 w 649027"/>
                <a:gd name="connsiteY626" fmla="*/ 86709 h 495902"/>
                <a:gd name="connsiteX627" fmla="*/ 296808 w 649027"/>
                <a:gd name="connsiteY627" fmla="*/ 97910 h 495902"/>
                <a:gd name="connsiteX628" fmla="*/ 300008 w 649027"/>
                <a:gd name="connsiteY628" fmla="*/ 107892 h 495902"/>
                <a:gd name="connsiteX629" fmla="*/ 303742 w 649027"/>
                <a:gd name="connsiteY629" fmla="*/ 108959 h 495902"/>
                <a:gd name="connsiteX630" fmla="*/ 305723 w 649027"/>
                <a:gd name="connsiteY630" fmla="*/ 103854 h 495902"/>
                <a:gd name="connsiteX631" fmla="*/ 307018 w 649027"/>
                <a:gd name="connsiteY631" fmla="*/ 102254 h 495902"/>
                <a:gd name="connsiteX632" fmla="*/ 313114 w 649027"/>
                <a:gd name="connsiteY632" fmla="*/ 102254 h 495902"/>
                <a:gd name="connsiteX633" fmla="*/ 318677 w 649027"/>
                <a:gd name="connsiteY633" fmla="*/ 107054 h 495902"/>
                <a:gd name="connsiteX634" fmla="*/ 319744 w 649027"/>
                <a:gd name="connsiteY634" fmla="*/ 116427 h 495902"/>
                <a:gd name="connsiteX635" fmla="*/ 312581 w 649027"/>
                <a:gd name="connsiteY635" fmla="*/ 117037 h 495902"/>
                <a:gd name="connsiteX636" fmla="*/ 311362 w 649027"/>
                <a:gd name="connsiteY636" fmla="*/ 116122 h 495902"/>
                <a:gd name="connsiteX637" fmla="*/ 304656 w 649027"/>
                <a:gd name="connsiteY637" fmla="*/ 117798 h 495902"/>
                <a:gd name="connsiteX638" fmla="*/ 298103 w 649027"/>
                <a:gd name="connsiteY638" fmla="*/ 120389 h 495902"/>
                <a:gd name="connsiteX639" fmla="*/ 294293 w 649027"/>
                <a:gd name="connsiteY639" fmla="*/ 120389 h 495902"/>
                <a:gd name="connsiteX640" fmla="*/ 292540 w 649027"/>
                <a:gd name="connsiteY640" fmla="*/ 121608 h 495902"/>
                <a:gd name="connsiteX641" fmla="*/ 295055 w 649027"/>
                <a:gd name="connsiteY641" fmla="*/ 122828 h 495902"/>
                <a:gd name="connsiteX642" fmla="*/ 300694 w 649027"/>
                <a:gd name="connsiteY642" fmla="*/ 123742 h 495902"/>
                <a:gd name="connsiteX643" fmla="*/ 304275 w 649027"/>
                <a:gd name="connsiteY643" fmla="*/ 125647 h 495902"/>
                <a:gd name="connsiteX644" fmla="*/ 314714 w 649027"/>
                <a:gd name="connsiteY644" fmla="*/ 125418 h 495902"/>
                <a:gd name="connsiteX645" fmla="*/ 326906 w 649027"/>
                <a:gd name="connsiteY645" fmla="*/ 122980 h 495902"/>
                <a:gd name="connsiteX646" fmla="*/ 333155 w 649027"/>
                <a:gd name="connsiteY646" fmla="*/ 121151 h 495902"/>
                <a:gd name="connsiteX647" fmla="*/ 336813 w 649027"/>
                <a:gd name="connsiteY647" fmla="*/ 118560 h 495902"/>
                <a:gd name="connsiteX648" fmla="*/ 290254 w 649027"/>
                <a:gd name="connsiteY648" fmla="*/ 123818 h 495902"/>
                <a:gd name="connsiteX649" fmla="*/ 290254 w 649027"/>
                <a:gd name="connsiteY649" fmla="*/ 122752 h 495902"/>
                <a:gd name="connsiteX650" fmla="*/ 290254 w 649027"/>
                <a:gd name="connsiteY650" fmla="*/ 123818 h 495902"/>
                <a:gd name="connsiteX651" fmla="*/ 233790 w 649027"/>
                <a:gd name="connsiteY651" fmla="*/ 68497 h 495902"/>
                <a:gd name="connsiteX652" fmla="*/ 232799 w 649027"/>
                <a:gd name="connsiteY652" fmla="*/ 68116 h 495902"/>
                <a:gd name="connsiteX653" fmla="*/ 233790 w 649027"/>
                <a:gd name="connsiteY653" fmla="*/ 68497 h 495902"/>
                <a:gd name="connsiteX654" fmla="*/ 222208 w 649027"/>
                <a:gd name="connsiteY654" fmla="*/ 5480 h 495902"/>
                <a:gd name="connsiteX655" fmla="*/ 222589 w 649027"/>
                <a:gd name="connsiteY655" fmla="*/ 4489 h 495902"/>
                <a:gd name="connsiteX656" fmla="*/ 222208 w 649027"/>
                <a:gd name="connsiteY656" fmla="*/ 5480 h 495902"/>
                <a:gd name="connsiteX657" fmla="*/ 149589 w 649027"/>
                <a:gd name="connsiteY657" fmla="*/ 174110 h 495902"/>
                <a:gd name="connsiteX658" fmla="*/ 150275 w 649027"/>
                <a:gd name="connsiteY658" fmla="*/ 173882 h 495902"/>
                <a:gd name="connsiteX659" fmla="*/ 149284 w 649027"/>
                <a:gd name="connsiteY659" fmla="*/ 172434 h 495902"/>
                <a:gd name="connsiteX660" fmla="*/ 149589 w 649027"/>
                <a:gd name="connsiteY660" fmla="*/ 174110 h 495902"/>
                <a:gd name="connsiteX661" fmla="*/ 87029 w 649027"/>
                <a:gd name="connsiteY661" fmla="*/ 138830 h 495902"/>
                <a:gd name="connsiteX662" fmla="*/ 88400 w 649027"/>
                <a:gd name="connsiteY662" fmla="*/ 137534 h 495902"/>
                <a:gd name="connsiteX663" fmla="*/ 86572 w 649027"/>
                <a:gd name="connsiteY663" fmla="*/ 137153 h 495902"/>
                <a:gd name="connsiteX664" fmla="*/ 87029 w 649027"/>
                <a:gd name="connsiteY664" fmla="*/ 138830 h 495902"/>
                <a:gd name="connsiteX665" fmla="*/ 76589 w 649027"/>
                <a:gd name="connsiteY665" fmla="*/ 273323 h 495902"/>
                <a:gd name="connsiteX666" fmla="*/ 77504 w 649027"/>
                <a:gd name="connsiteY666" fmla="*/ 271189 h 495902"/>
                <a:gd name="connsiteX667" fmla="*/ 75751 w 649027"/>
                <a:gd name="connsiteY667" fmla="*/ 272942 h 495902"/>
                <a:gd name="connsiteX668" fmla="*/ 76589 w 649027"/>
                <a:gd name="connsiteY668" fmla="*/ 273323 h 495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Lst>
              <a:rect l="l" t="t" r="r" b="b"/>
              <a:pathLst>
                <a:path w="649027" h="495902">
                  <a:moveTo>
                    <a:pt x="647937" y="416579"/>
                  </a:moveTo>
                  <a:cubicBezTo>
                    <a:pt x="650071" y="419779"/>
                    <a:pt x="648547" y="423132"/>
                    <a:pt x="647785" y="426027"/>
                  </a:cubicBezTo>
                  <a:cubicBezTo>
                    <a:pt x="646108" y="431742"/>
                    <a:pt x="644279" y="437457"/>
                    <a:pt x="642298" y="443172"/>
                  </a:cubicBezTo>
                  <a:cubicBezTo>
                    <a:pt x="641003" y="446906"/>
                    <a:pt x="643289" y="450335"/>
                    <a:pt x="641613" y="453688"/>
                  </a:cubicBezTo>
                  <a:cubicBezTo>
                    <a:pt x="643899" y="455136"/>
                    <a:pt x="641765" y="456584"/>
                    <a:pt x="641308" y="457650"/>
                  </a:cubicBezTo>
                  <a:cubicBezTo>
                    <a:pt x="640241" y="460089"/>
                    <a:pt x="638488" y="462222"/>
                    <a:pt x="637117" y="464585"/>
                  </a:cubicBezTo>
                  <a:cubicBezTo>
                    <a:pt x="634907" y="468318"/>
                    <a:pt x="634831" y="468395"/>
                    <a:pt x="631249" y="466109"/>
                  </a:cubicBezTo>
                  <a:cubicBezTo>
                    <a:pt x="630411" y="465575"/>
                    <a:pt x="629497" y="465194"/>
                    <a:pt x="628659" y="464585"/>
                  </a:cubicBezTo>
                  <a:cubicBezTo>
                    <a:pt x="623934" y="461308"/>
                    <a:pt x="619362" y="457803"/>
                    <a:pt x="613723" y="456203"/>
                  </a:cubicBezTo>
                  <a:cubicBezTo>
                    <a:pt x="611514" y="455593"/>
                    <a:pt x="609228" y="454222"/>
                    <a:pt x="607094" y="454526"/>
                  </a:cubicBezTo>
                  <a:cubicBezTo>
                    <a:pt x="602446" y="455136"/>
                    <a:pt x="597569" y="455365"/>
                    <a:pt x="593759" y="458870"/>
                  </a:cubicBezTo>
                  <a:cubicBezTo>
                    <a:pt x="592997" y="459555"/>
                    <a:pt x="591397" y="459251"/>
                    <a:pt x="590330" y="459555"/>
                  </a:cubicBezTo>
                  <a:cubicBezTo>
                    <a:pt x="589339" y="459860"/>
                    <a:pt x="587815" y="460317"/>
                    <a:pt x="587739" y="460851"/>
                  </a:cubicBezTo>
                  <a:cubicBezTo>
                    <a:pt x="587358" y="463365"/>
                    <a:pt x="585301" y="462222"/>
                    <a:pt x="584234" y="462832"/>
                  </a:cubicBezTo>
                  <a:cubicBezTo>
                    <a:pt x="582024" y="464204"/>
                    <a:pt x="581414" y="462451"/>
                    <a:pt x="580119" y="461537"/>
                  </a:cubicBezTo>
                  <a:cubicBezTo>
                    <a:pt x="577909" y="460013"/>
                    <a:pt x="575547" y="458717"/>
                    <a:pt x="573185" y="457270"/>
                  </a:cubicBezTo>
                  <a:cubicBezTo>
                    <a:pt x="568765" y="454526"/>
                    <a:pt x="564193" y="451859"/>
                    <a:pt x="559926" y="448887"/>
                  </a:cubicBezTo>
                  <a:cubicBezTo>
                    <a:pt x="557793" y="447363"/>
                    <a:pt x="556192" y="445077"/>
                    <a:pt x="554135" y="443325"/>
                  </a:cubicBezTo>
                  <a:cubicBezTo>
                    <a:pt x="549791" y="439667"/>
                    <a:pt x="545296" y="436162"/>
                    <a:pt x="540876" y="432581"/>
                  </a:cubicBezTo>
                  <a:cubicBezTo>
                    <a:pt x="539809" y="431742"/>
                    <a:pt x="538209" y="431133"/>
                    <a:pt x="537676" y="430066"/>
                  </a:cubicBezTo>
                  <a:cubicBezTo>
                    <a:pt x="535314" y="425494"/>
                    <a:pt x="530208" y="423284"/>
                    <a:pt x="528074" y="418484"/>
                  </a:cubicBezTo>
                  <a:cubicBezTo>
                    <a:pt x="527846" y="418027"/>
                    <a:pt x="527389" y="417722"/>
                    <a:pt x="526931" y="417341"/>
                  </a:cubicBezTo>
                  <a:cubicBezTo>
                    <a:pt x="524036" y="414826"/>
                    <a:pt x="521216" y="412159"/>
                    <a:pt x="518169" y="409721"/>
                  </a:cubicBezTo>
                  <a:cubicBezTo>
                    <a:pt x="514968" y="407206"/>
                    <a:pt x="511539" y="404844"/>
                    <a:pt x="508186" y="402405"/>
                  </a:cubicBezTo>
                  <a:cubicBezTo>
                    <a:pt x="505976" y="400805"/>
                    <a:pt x="503690" y="399205"/>
                    <a:pt x="501557" y="397452"/>
                  </a:cubicBezTo>
                  <a:cubicBezTo>
                    <a:pt x="498204" y="394633"/>
                    <a:pt x="494928" y="391661"/>
                    <a:pt x="491651" y="388766"/>
                  </a:cubicBezTo>
                  <a:cubicBezTo>
                    <a:pt x="488755" y="386251"/>
                    <a:pt x="485707" y="383813"/>
                    <a:pt x="482964" y="381146"/>
                  </a:cubicBezTo>
                  <a:cubicBezTo>
                    <a:pt x="476868" y="375202"/>
                    <a:pt x="472525" y="367963"/>
                    <a:pt x="468181" y="360877"/>
                  </a:cubicBezTo>
                  <a:cubicBezTo>
                    <a:pt x="463000" y="352418"/>
                    <a:pt x="458733" y="343274"/>
                    <a:pt x="454237" y="334359"/>
                  </a:cubicBezTo>
                  <a:cubicBezTo>
                    <a:pt x="453094" y="332149"/>
                    <a:pt x="452560" y="329711"/>
                    <a:pt x="451494" y="327425"/>
                  </a:cubicBezTo>
                  <a:cubicBezTo>
                    <a:pt x="450122" y="324377"/>
                    <a:pt x="448217" y="321633"/>
                    <a:pt x="446998" y="318509"/>
                  </a:cubicBezTo>
                  <a:cubicBezTo>
                    <a:pt x="443493" y="309975"/>
                    <a:pt x="440140" y="301364"/>
                    <a:pt x="432367" y="295421"/>
                  </a:cubicBezTo>
                  <a:cubicBezTo>
                    <a:pt x="431681" y="294887"/>
                    <a:pt x="431072" y="294202"/>
                    <a:pt x="430462" y="293516"/>
                  </a:cubicBezTo>
                  <a:cubicBezTo>
                    <a:pt x="427948" y="290696"/>
                    <a:pt x="424900" y="288410"/>
                    <a:pt x="423376" y="284600"/>
                  </a:cubicBezTo>
                  <a:cubicBezTo>
                    <a:pt x="422156" y="281552"/>
                    <a:pt x="419642" y="278885"/>
                    <a:pt x="417356" y="276371"/>
                  </a:cubicBezTo>
                  <a:cubicBezTo>
                    <a:pt x="416213" y="275075"/>
                    <a:pt x="414613" y="274161"/>
                    <a:pt x="413851" y="272485"/>
                  </a:cubicBezTo>
                  <a:cubicBezTo>
                    <a:pt x="411031" y="266617"/>
                    <a:pt x="405697" y="262883"/>
                    <a:pt x="401430" y="258235"/>
                  </a:cubicBezTo>
                  <a:cubicBezTo>
                    <a:pt x="398458" y="258387"/>
                    <a:pt x="397315" y="255873"/>
                    <a:pt x="396325" y="254044"/>
                  </a:cubicBezTo>
                  <a:cubicBezTo>
                    <a:pt x="392667" y="247643"/>
                    <a:pt x="387638" y="242233"/>
                    <a:pt x="385276" y="234918"/>
                  </a:cubicBezTo>
                  <a:cubicBezTo>
                    <a:pt x="384133" y="231337"/>
                    <a:pt x="381999" y="227679"/>
                    <a:pt x="380170" y="224097"/>
                  </a:cubicBezTo>
                  <a:cubicBezTo>
                    <a:pt x="379027" y="221964"/>
                    <a:pt x="378341" y="219983"/>
                    <a:pt x="379104" y="217240"/>
                  </a:cubicBezTo>
                  <a:cubicBezTo>
                    <a:pt x="380475" y="212134"/>
                    <a:pt x="379104" y="210534"/>
                    <a:pt x="375217" y="208172"/>
                  </a:cubicBezTo>
                  <a:cubicBezTo>
                    <a:pt x="372779" y="206724"/>
                    <a:pt x="372322" y="208705"/>
                    <a:pt x="371484" y="209620"/>
                  </a:cubicBezTo>
                  <a:cubicBezTo>
                    <a:pt x="370493" y="210686"/>
                    <a:pt x="369807" y="211525"/>
                    <a:pt x="371941" y="213201"/>
                  </a:cubicBezTo>
                  <a:cubicBezTo>
                    <a:pt x="375827" y="216097"/>
                    <a:pt x="374455" y="223259"/>
                    <a:pt x="369959" y="224707"/>
                  </a:cubicBezTo>
                  <a:cubicBezTo>
                    <a:pt x="368969" y="225012"/>
                    <a:pt x="368512" y="225469"/>
                    <a:pt x="368359" y="225926"/>
                  </a:cubicBezTo>
                  <a:lnTo>
                    <a:pt x="366378" y="225926"/>
                  </a:lnTo>
                  <a:cubicBezTo>
                    <a:pt x="366607" y="224936"/>
                    <a:pt x="366149" y="223869"/>
                    <a:pt x="365921" y="222878"/>
                  </a:cubicBezTo>
                  <a:cubicBezTo>
                    <a:pt x="365769" y="221888"/>
                    <a:pt x="365388" y="220973"/>
                    <a:pt x="365235" y="219983"/>
                  </a:cubicBezTo>
                  <a:cubicBezTo>
                    <a:pt x="365006" y="218763"/>
                    <a:pt x="364930" y="217620"/>
                    <a:pt x="364778" y="216401"/>
                  </a:cubicBezTo>
                  <a:cubicBezTo>
                    <a:pt x="363406" y="216935"/>
                    <a:pt x="361730" y="217163"/>
                    <a:pt x="360739" y="218078"/>
                  </a:cubicBezTo>
                  <a:cubicBezTo>
                    <a:pt x="359063" y="219754"/>
                    <a:pt x="357768" y="221812"/>
                    <a:pt x="356548" y="223869"/>
                  </a:cubicBezTo>
                  <a:cubicBezTo>
                    <a:pt x="355177" y="226155"/>
                    <a:pt x="354262" y="228670"/>
                    <a:pt x="353043" y="231032"/>
                  </a:cubicBezTo>
                  <a:cubicBezTo>
                    <a:pt x="350605" y="235604"/>
                    <a:pt x="347633" y="239795"/>
                    <a:pt x="346566" y="245129"/>
                  </a:cubicBezTo>
                  <a:cubicBezTo>
                    <a:pt x="345956" y="248329"/>
                    <a:pt x="343975" y="251453"/>
                    <a:pt x="340470" y="253358"/>
                  </a:cubicBezTo>
                  <a:cubicBezTo>
                    <a:pt x="338108" y="254654"/>
                    <a:pt x="337727" y="253206"/>
                    <a:pt x="336965" y="251910"/>
                  </a:cubicBezTo>
                  <a:cubicBezTo>
                    <a:pt x="336736" y="251530"/>
                    <a:pt x="336965" y="250844"/>
                    <a:pt x="336965" y="250310"/>
                  </a:cubicBezTo>
                  <a:cubicBezTo>
                    <a:pt x="336508" y="247567"/>
                    <a:pt x="337651" y="245357"/>
                    <a:pt x="339022" y="243071"/>
                  </a:cubicBezTo>
                  <a:cubicBezTo>
                    <a:pt x="339784" y="241700"/>
                    <a:pt x="339175" y="239566"/>
                    <a:pt x="339175" y="237813"/>
                  </a:cubicBezTo>
                  <a:cubicBezTo>
                    <a:pt x="339175" y="235832"/>
                    <a:pt x="339784" y="233470"/>
                    <a:pt x="338946" y="232022"/>
                  </a:cubicBezTo>
                  <a:cubicBezTo>
                    <a:pt x="337803" y="230193"/>
                    <a:pt x="339860" y="229127"/>
                    <a:pt x="339099" y="227450"/>
                  </a:cubicBezTo>
                  <a:cubicBezTo>
                    <a:pt x="337727" y="224250"/>
                    <a:pt x="337346" y="220668"/>
                    <a:pt x="335898" y="217468"/>
                  </a:cubicBezTo>
                  <a:cubicBezTo>
                    <a:pt x="333155" y="211525"/>
                    <a:pt x="330412" y="208019"/>
                    <a:pt x="324316" y="214572"/>
                  </a:cubicBezTo>
                  <a:cubicBezTo>
                    <a:pt x="323401" y="215563"/>
                    <a:pt x="322715" y="216782"/>
                    <a:pt x="321877" y="217849"/>
                  </a:cubicBezTo>
                  <a:cubicBezTo>
                    <a:pt x="320125" y="219983"/>
                    <a:pt x="318372" y="222116"/>
                    <a:pt x="316619" y="224250"/>
                  </a:cubicBezTo>
                  <a:cubicBezTo>
                    <a:pt x="315553" y="225545"/>
                    <a:pt x="314181" y="226841"/>
                    <a:pt x="312657" y="225774"/>
                  </a:cubicBezTo>
                  <a:cubicBezTo>
                    <a:pt x="311743" y="225164"/>
                    <a:pt x="311438" y="223488"/>
                    <a:pt x="311133" y="222192"/>
                  </a:cubicBezTo>
                  <a:cubicBezTo>
                    <a:pt x="310600" y="219678"/>
                    <a:pt x="311590" y="217163"/>
                    <a:pt x="310143" y="214496"/>
                  </a:cubicBezTo>
                  <a:cubicBezTo>
                    <a:pt x="308466" y="211525"/>
                    <a:pt x="308009" y="210991"/>
                    <a:pt x="305875" y="213582"/>
                  </a:cubicBezTo>
                  <a:cubicBezTo>
                    <a:pt x="303132" y="216935"/>
                    <a:pt x="300922" y="220592"/>
                    <a:pt x="301379" y="225164"/>
                  </a:cubicBezTo>
                  <a:cubicBezTo>
                    <a:pt x="301608" y="227755"/>
                    <a:pt x="301379" y="229889"/>
                    <a:pt x="298255" y="230879"/>
                  </a:cubicBezTo>
                  <a:cubicBezTo>
                    <a:pt x="297036" y="231260"/>
                    <a:pt x="296274" y="232860"/>
                    <a:pt x="295741" y="234613"/>
                  </a:cubicBezTo>
                  <a:cubicBezTo>
                    <a:pt x="294369" y="239337"/>
                    <a:pt x="292540" y="244062"/>
                    <a:pt x="290407" y="248558"/>
                  </a:cubicBezTo>
                  <a:cubicBezTo>
                    <a:pt x="288349" y="252825"/>
                    <a:pt x="285149" y="254273"/>
                    <a:pt x="280958" y="252444"/>
                  </a:cubicBezTo>
                  <a:cubicBezTo>
                    <a:pt x="277834" y="251072"/>
                    <a:pt x="274938" y="252292"/>
                    <a:pt x="273338" y="253663"/>
                  </a:cubicBezTo>
                  <a:cubicBezTo>
                    <a:pt x="268994" y="257245"/>
                    <a:pt x="264346" y="260902"/>
                    <a:pt x="263279" y="267227"/>
                  </a:cubicBezTo>
                  <a:cubicBezTo>
                    <a:pt x="262822" y="269817"/>
                    <a:pt x="260994" y="272103"/>
                    <a:pt x="260612" y="274694"/>
                  </a:cubicBezTo>
                  <a:cubicBezTo>
                    <a:pt x="259850" y="279723"/>
                    <a:pt x="257717" y="283991"/>
                    <a:pt x="254669" y="287877"/>
                  </a:cubicBezTo>
                  <a:cubicBezTo>
                    <a:pt x="252916" y="290087"/>
                    <a:pt x="251926" y="292449"/>
                    <a:pt x="251392" y="295192"/>
                  </a:cubicBezTo>
                  <a:cubicBezTo>
                    <a:pt x="250859" y="297859"/>
                    <a:pt x="249335" y="300450"/>
                    <a:pt x="248344" y="303041"/>
                  </a:cubicBezTo>
                  <a:cubicBezTo>
                    <a:pt x="247887" y="304107"/>
                    <a:pt x="247201" y="305250"/>
                    <a:pt x="247277" y="306317"/>
                  </a:cubicBezTo>
                  <a:cubicBezTo>
                    <a:pt x="247354" y="309975"/>
                    <a:pt x="246896" y="313404"/>
                    <a:pt x="245144" y="316757"/>
                  </a:cubicBezTo>
                  <a:cubicBezTo>
                    <a:pt x="242705" y="321481"/>
                    <a:pt x="241562" y="326282"/>
                    <a:pt x="235619" y="329025"/>
                  </a:cubicBezTo>
                  <a:cubicBezTo>
                    <a:pt x="229066" y="331997"/>
                    <a:pt x="223427" y="337026"/>
                    <a:pt x="217407" y="341293"/>
                  </a:cubicBezTo>
                  <a:cubicBezTo>
                    <a:pt x="211692" y="345408"/>
                    <a:pt x="205901" y="349447"/>
                    <a:pt x="200491" y="353866"/>
                  </a:cubicBezTo>
                  <a:cubicBezTo>
                    <a:pt x="196071" y="357447"/>
                    <a:pt x="191194" y="360877"/>
                    <a:pt x="187994" y="365372"/>
                  </a:cubicBezTo>
                  <a:cubicBezTo>
                    <a:pt x="180069" y="376497"/>
                    <a:pt x="171459" y="386937"/>
                    <a:pt x="161781" y="396538"/>
                  </a:cubicBezTo>
                  <a:cubicBezTo>
                    <a:pt x="160790" y="397529"/>
                    <a:pt x="159571" y="398443"/>
                    <a:pt x="158733" y="399586"/>
                  </a:cubicBezTo>
                  <a:cubicBezTo>
                    <a:pt x="155609" y="403625"/>
                    <a:pt x="152713" y="407892"/>
                    <a:pt x="149513" y="411854"/>
                  </a:cubicBezTo>
                  <a:cubicBezTo>
                    <a:pt x="146236" y="415893"/>
                    <a:pt x="143798" y="420389"/>
                    <a:pt x="139835" y="424046"/>
                  </a:cubicBezTo>
                  <a:cubicBezTo>
                    <a:pt x="136711" y="426942"/>
                    <a:pt x="134273" y="430752"/>
                    <a:pt x="130996" y="433647"/>
                  </a:cubicBezTo>
                  <a:cubicBezTo>
                    <a:pt x="126119" y="437991"/>
                    <a:pt x="121929" y="442944"/>
                    <a:pt x="117052" y="447211"/>
                  </a:cubicBezTo>
                  <a:cubicBezTo>
                    <a:pt x="112404" y="451250"/>
                    <a:pt x="109584" y="457270"/>
                    <a:pt x="103488" y="459784"/>
                  </a:cubicBezTo>
                  <a:cubicBezTo>
                    <a:pt x="103259" y="459860"/>
                    <a:pt x="103259" y="460394"/>
                    <a:pt x="103107" y="460698"/>
                  </a:cubicBezTo>
                  <a:cubicBezTo>
                    <a:pt x="101050" y="465880"/>
                    <a:pt x="96478" y="468090"/>
                    <a:pt x="91829" y="470452"/>
                  </a:cubicBezTo>
                  <a:cubicBezTo>
                    <a:pt x="89848" y="471443"/>
                    <a:pt x="88553" y="473652"/>
                    <a:pt x="86800" y="475100"/>
                  </a:cubicBezTo>
                  <a:cubicBezTo>
                    <a:pt x="86038" y="475786"/>
                    <a:pt x="84667" y="476548"/>
                    <a:pt x="83905" y="476320"/>
                  </a:cubicBezTo>
                  <a:cubicBezTo>
                    <a:pt x="82990" y="476091"/>
                    <a:pt x="81771" y="475024"/>
                    <a:pt x="82990" y="473424"/>
                  </a:cubicBezTo>
                  <a:cubicBezTo>
                    <a:pt x="83600" y="472586"/>
                    <a:pt x="83219" y="471062"/>
                    <a:pt x="83600" y="469919"/>
                  </a:cubicBezTo>
                  <a:cubicBezTo>
                    <a:pt x="84286" y="467861"/>
                    <a:pt x="84895" y="465575"/>
                    <a:pt x="86191" y="464051"/>
                  </a:cubicBezTo>
                  <a:cubicBezTo>
                    <a:pt x="88553" y="461232"/>
                    <a:pt x="89924" y="458108"/>
                    <a:pt x="91220" y="454755"/>
                  </a:cubicBezTo>
                  <a:cubicBezTo>
                    <a:pt x="93125" y="449802"/>
                    <a:pt x="95335" y="444925"/>
                    <a:pt x="98078" y="440353"/>
                  </a:cubicBezTo>
                  <a:cubicBezTo>
                    <a:pt x="101126" y="435248"/>
                    <a:pt x="100897" y="429609"/>
                    <a:pt x="101888" y="424199"/>
                  </a:cubicBezTo>
                  <a:cubicBezTo>
                    <a:pt x="101888" y="423818"/>
                    <a:pt x="100974" y="422903"/>
                    <a:pt x="100821" y="422980"/>
                  </a:cubicBezTo>
                  <a:cubicBezTo>
                    <a:pt x="98002" y="424046"/>
                    <a:pt x="94954" y="424808"/>
                    <a:pt x="92591" y="426485"/>
                  </a:cubicBezTo>
                  <a:cubicBezTo>
                    <a:pt x="90382" y="428085"/>
                    <a:pt x="89162" y="430828"/>
                    <a:pt x="87105" y="432733"/>
                  </a:cubicBezTo>
                  <a:cubicBezTo>
                    <a:pt x="80247" y="439058"/>
                    <a:pt x="73237" y="445230"/>
                    <a:pt x="66150" y="451402"/>
                  </a:cubicBezTo>
                  <a:cubicBezTo>
                    <a:pt x="64169" y="453078"/>
                    <a:pt x="62340" y="455212"/>
                    <a:pt x="59978" y="456127"/>
                  </a:cubicBezTo>
                  <a:cubicBezTo>
                    <a:pt x="55101" y="458108"/>
                    <a:pt x="51672" y="462070"/>
                    <a:pt x="47405" y="464813"/>
                  </a:cubicBezTo>
                  <a:cubicBezTo>
                    <a:pt x="45576" y="465956"/>
                    <a:pt x="44662" y="468395"/>
                    <a:pt x="43061" y="469919"/>
                  </a:cubicBezTo>
                  <a:cubicBezTo>
                    <a:pt x="40166" y="472738"/>
                    <a:pt x="37804" y="475710"/>
                    <a:pt x="36813" y="479748"/>
                  </a:cubicBezTo>
                  <a:cubicBezTo>
                    <a:pt x="36356" y="481501"/>
                    <a:pt x="35213" y="483254"/>
                    <a:pt x="32851" y="482797"/>
                  </a:cubicBezTo>
                  <a:cubicBezTo>
                    <a:pt x="30184" y="482263"/>
                    <a:pt x="23935" y="483330"/>
                    <a:pt x="21802" y="484625"/>
                  </a:cubicBezTo>
                  <a:cubicBezTo>
                    <a:pt x="18677" y="486530"/>
                    <a:pt x="16925" y="489578"/>
                    <a:pt x="14715" y="492322"/>
                  </a:cubicBezTo>
                  <a:cubicBezTo>
                    <a:pt x="13801" y="493465"/>
                    <a:pt x="12962" y="494684"/>
                    <a:pt x="12277" y="495903"/>
                  </a:cubicBezTo>
                  <a:lnTo>
                    <a:pt x="4352" y="489655"/>
                  </a:lnTo>
                  <a:cubicBezTo>
                    <a:pt x="4352" y="489655"/>
                    <a:pt x="4733" y="489655"/>
                    <a:pt x="4885" y="489578"/>
                  </a:cubicBezTo>
                  <a:cubicBezTo>
                    <a:pt x="7857" y="488435"/>
                    <a:pt x="10981" y="479748"/>
                    <a:pt x="9381" y="476777"/>
                  </a:cubicBezTo>
                  <a:cubicBezTo>
                    <a:pt x="7629" y="473272"/>
                    <a:pt x="7324" y="470376"/>
                    <a:pt x="7552" y="467099"/>
                  </a:cubicBezTo>
                  <a:cubicBezTo>
                    <a:pt x="7705" y="464890"/>
                    <a:pt x="7171" y="462680"/>
                    <a:pt x="6943" y="460394"/>
                  </a:cubicBezTo>
                  <a:cubicBezTo>
                    <a:pt x="6409" y="455212"/>
                    <a:pt x="3742" y="450030"/>
                    <a:pt x="6562" y="444773"/>
                  </a:cubicBezTo>
                  <a:cubicBezTo>
                    <a:pt x="4580" y="441801"/>
                    <a:pt x="8162" y="438296"/>
                    <a:pt x="5571" y="435248"/>
                  </a:cubicBezTo>
                  <a:cubicBezTo>
                    <a:pt x="5190" y="434790"/>
                    <a:pt x="5647" y="433647"/>
                    <a:pt x="5724" y="432809"/>
                  </a:cubicBezTo>
                  <a:cubicBezTo>
                    <a:pt x="5952" y="430066"/>
                    <a:pt x="7095" y="427018"/>
                    <a:pt x="6257" y="424580"/>
                  </a:cubicBezTo>
                  <a:cubicBezTo>
                    <a:pt x="5571" y="422598"/>
                    <a:pt x="5800" y="420846"/>
                    <a:pt x="5419" y="419017"/>
                  </a:cubicBezTo>
                  <a:cubicBezTo>
                    <a:pt x="5038" y="417188"/>
                    <a:pt x="7933" y="414674"/>
                    <a:pt x="4352" y="413378"/>
                  </a:cubicBezTo>
                  <a:cubicBezTo>
                    <a:pt x="4276" y="413378"/>
                    <a:pt x="4199" y="412692"/>
                    <a:pt x="4352" y="412312"/>
                  </a:cubicBezTo>
                  <a:cubicBezTo>
                    <a:pt x="6181" y="408425"/>
                    <a:pt x="3666" y="404920"/>
                    <a:pt x="3209" y="401262"/>
                  </a:cubicBezTo>
                  <a:cubicBezTo>
                    <a:pt x="2980" y="399053"/>
                    <a:pt x="2599" y="396919"/>
                    <a:pt x="2142" y="394709"/>
                  </a:cubicBezTo>
                  <a:cubicBezTo>
                    <a:pt x="1914" y="393566"/>
                    <a:pt x="4428" y="390899"/>
                    <a:pt x="542" y="391509"/>
                  </a:cubicBezTo>
                  <a:cubicBezTo>
                    <a:pt x="389" y="391509"/>
                    <a:pt x="-68" y="390671"/>
                    <a:pt x="9" y="390213"/>
                  </a:cubicBezTo>
                  <a:cubicBezTo>
                    <a:pt x="313" y="388232"/>
                    <a:pt x="694" y="386175"/>
                    <a:pt x="1075" y="384194"/>
                  </a:cubicBezTo>
                  <a:cubicBezTo>
                    <a:pt x="1380" y="382441"/>
                    <a:pt x="2066" y="380765"/>
                    <a:pt x="2066" y="379088"/>
                  </a:cubicBezTo>
                  <a:cubicBezTo>
                    <a:pt x="2142" y="376802"/>
                    <a:pt x="1532" y="374516"/>
                    <a:pt x="1761" y="372307"/>
                  </a:cubicBezTo>
                  <a:cubicBezTo>
                    <a:pt x="1914" y="370325"/>
                    <a:pt x="3285" y="368344"/>
                    <a:pt x="3056" y="366439"/>
                  </a:cubicBezTo>
                  <a:cubicBezTo>
                    <a:pt x="2828" y="364305"/>
                    <a:pt x="3361" y="362477"/>
                    <a:pt x="3514" y="360495"/>
                  </a:cubicBezTo>
                  <a:cubicBezTo>
                    <a:pt x="3742" y="358438"/>
                    <a:pt x="3056" y="356305"/>
                    <a:pt x="3209" y="354247"/>
                  </a:cubicBezTo>
                  <a:cubicBezTo>
                    <a:pt x="3437" y="350894"/>
                    <a:pt x="5419" y="347618"/>
                    <a:pt x="3209" y="344112"/>
                  </a:cubicBezTo>
                  <a:cubicBezTo>
                    <a:pt x="2904" y="343655"/>
                    <a:pt x="3742" y="342588"/>
                    <a:pt x="3895" y="341827"/>
                  </a:cubicBezTo>
                  <a:cubicBezTo>
                    <a:pt x="5342" y="335045"/>
                    <a:pt x="6562" y="328263"/>
                    <a:pt x="3590" y="321557"/>
                  </a:cubicBezTo>
                  <a:cubicBezTo>
                    <a:pt x="3285" y="320795"/>
                    <a:pt x="2828" y="319500"/>
                    <a:pt x="3209" y="319119"/>
                  </a:cubicBezTo>
                  <a:cubicBezTo>
                    <a:pt x="5114" y="317062"/>
                    <a:pt x="4047" y="314699"/>
                    <a:pt x="4199" y="312490"/>
                  </a:cubicBezTo>
                  <a:cubicBezTo>
                    <a:pt x="4352" y="309365"/>
                    <a:pt x="3666" y="305860"/>
                    <a:pt x="4504" y="303269"/>
                  </a:cubicBezTo>
                  <a:cubicBezTo>
                    <a:pt x="6485" y="297097"/>
                    <a:pt x="4047" y="291153"/>
                    <a:pt x="4885" y="285134"/>
                  </a:cubicBezTo>
                  <a:cubicBezTo>
                    <a:pt x="2675" y="282086"/>
                    <a:pt x="4123" y="278733"/>
                    <a:pt x="4352" y="275532"/>
                  </a:cubicBezTo>
                  <a:cubicBezTo>
                    <a:pt x="4504" y="273856"/>
                    <a:pt x="6104" y="272713"/>
                    <a:pt x="7247" y="271418"/>
                  </a:cubicBezTo>
                  <a:cubicBezTo>
                    <a:pt x="8162" y="270427"/>
                    <a:pt x="6714" y="267684"/>
                    <a:pt x="6943" y="265779"/>
                  </a:cubicBezTo>
                  <a:cubicBezTo>
                    <a:pt x="7171" y="263722"/>
                    <a:pt x="8238" y="261969"/>
                    <a:pt x="9838" y="260521"/>
                  </a:cubicBezTo>
                  <a:cubicBezTo>
                    <a:pt x="10676" y="259759"/>
                    <a:pt x="10905" y="258387"/>
                    <a:pt x="11362" y="257245"/>
                  </a:cubicBezTo>
                  <a:cubicBezTo>
                    <a:pt x="7781" y="256711"/>
                    <a:pt x="10829" y="255568"/>
                    <a:pt x="11286" y="254958"/>
                  </a:cubicBezTo>
                  <a:cubicBezTo>
                    <a:pt x="12810" y="252901"/>
                    <a:pt x="16010" y="250691"/>
                    <a:pt x="15782" y="248939"/>
                  </a:cubicBezTo>
                  <a:cubicBezTo>
                    <a:pt x="15477" y="246348"/>
                    <a:pt x="16696" y="245510"/>
                    <a:pt x="17915" y="244062"/>
                  </a:cubicBezTo>
                  <a:cubicBezTo>
                    <a:pt x="21116" y="240252"/>
                    <a:pt x="23935" y="236061"/>
                    <a:pt x="27593" y="232632"/>
                  </a:cubicBezTo>
                  <a:cubicBezTo>
                    <a:pt x="28888" y="231413"/>
                    <a:pt x="29726" y="231337"/>
                    <a:pt x="28355" y="229812"/>
                  </a:cubicBezTo>
                  <a:cubicBezTo>
                    <a:pt x="28202" y="229660"/>
                    <a:pt x="28964" y="228136"/>
                    <a:pt x="29193" y="228136"/>
                  </a:cubicBezTo>
                  <a:cubicBezTo>
                    <a:pt x="30793" y="228365"/>
                    <a:pt x="30946" y="227222"/>
                    <a:pt x="31708" y="226231"/>
                  </a:cubicBezTo>
                  <a:cubicBezTo>
                    <a:pt x="34299" y="222878"/>
                    <a:pt x="37118" y="219754"/>
                    <a:pt x="40090" y="216782"/>
                  </a:cubicBezTo>
                  <a:cubicBezTo>
                    <a:pt x="42528" y="214344"/>
                    <a:pt x="45347" y="212210"/>
                    <a:pt x="47938" y="209924"/>
                  </a:cubicBezTo>
                  <a:cubicBezTo>
                    <a:pt x="48319" y="209620"/>
                    <a:pt x="48548" y="209086"/>
                    <a:pt x="48700" y="208629"/>
                  </a:cubicBezTo>
                  <a:cubicBezTo>
                    <a:pt x="49996" y="204438"/>
                    <a:pt x="50834" y="203371"/>
                    <a:pt x="54796" y="199866"/>
                  </a:cubicBezTo>
                  <a:cubicBezTo>
                    <a:pt x="56168" y="198647"/>
                    <a:pt x="57539" y="197123"/>
                    <a:pt x="58378" y="195522"/>
                  </a:cubicBezTo>
                  <a:cubicBezTo>
                    <a:pt x="58682" y="194989"/>
                    <a:pt x="57463" y="193846"/>
                    <a:pt x="58682" y="192779"/>
                  </a:cubicBezTo>
                  <a:cubicBezTo>
                    <a:pt x="62188" y="189655"/>
                    <a:pt x="63407" y="184626"/>
                    <a:pt x="67522" y="181883"/>
                  </a:cubicBezTo>
                  <a:cubicBezTo>
                    <a:pt x="67826" y="181730"/>
                    <a:pt x="68207" y="181273"/>
                    <a:pt x="68131" y="181197"/>
                  </a:cubicBezTo>
                  <a:cubicBezTo>
                    <a:pt x="65921" y="177692"/>
                    <a:pt x="69884" y="175939"/>
                    <a:pt x="70417" y="173272"/>
                  </a:cubicBezTo>
                  <a:cubicBezTo>
                    <a:pt x="70570" y="172282"/>
                    <a:pt x="71636" y="171138"/>
                    <a:pt x="71408" y="170529"/>
                  </a:cubicBezTo>
                  <a:cubicBezTo>
                    <a:pt x="69274" y="166185"/>
                    <a:pt x="73618" y="163061"/>
                    <a:pt x="73465" y="159023"/>
                  </a:cubicBezTo>
                  <a:cubicBezTo>
                    <a:pt x="73313" y="155289"/>
                    <a:pt x="77275" y="153765"/>
                    <a:pt x="79714" y="151555"/>
                  </a:cubicBezTo>
                  <a:cubicBezTo>
                    <a:pt x="80552" y="150793"/>
                    <a:pt x="80476" y="150488"/>
                    <a:pt x="80171" y="148812"/>
                  </a:cubicBezTo>
                  <a:cubicBezTo>
                    <a:pt x="80019" y="148050"/>
                    <a:pt x="80171" y="147059"/>
                    <a:pt x="80628" y="146373"/>
                  </a:cubicBezTo>
                  <a:cubicBezTo>
                    <a:pt x="81390" y="144926"/>
                    <a:pt x="82914" y="143630"/>
                    <a:pt x="83295" y="142106"/>
                  </a:cubicBezTo>
                  <a:cubicBezTo>
                    <a:pt x="84590" y="135934"/>
                    <a:pt x="89696" y="131972"/>
                    <a:pt x="92134" y="126409"/>
                  </a:cubicBezTo>
                  <a:cubicBezTo>
                    <a:pt x="93277" y="123818"/>
                    <a:pt x="94954" y="121608"/>
                    <a:pt x="95411" y="118560"/>
                  </a:cubicBezTo>
                  <a:cubicBezTo>
                    <a:pt x="96249" y="112922"/>
                    <a:pt x="96554" y="112998"/>
                    <a:pt x="101659" y="109645"/>
                  </a:cubicBezTo>
                  <a:cubicBezTo>
                    <a:pt x="103412" y="108502"/>
                    <a:pt x="104936" y="107054"/>
                    <a:pt x="106460" y="105607"/>
                  </a:cubicBezTo>
                  <a:cubicBezTo>
                    <a:pt x="110117" y="102025"/>
                    <a:pt x="113775" y="98444"/>
                    <a:pt x="117356" y="94786"/>
                  </a:cubicBezTo>
                  <a:cubicBezTo>
                    <a:pt x="118499" y="93567"/>
                    <a:pt x="119261" y="91967"/>
                    <a:pt x="120252" y="90595"/>
                  </a:cubicBezTo>
                  <a:cubicBezTo>
                    <a:pt x="120709" y="90062"/>
                    <a:pt x="121395" y="89681"/>
                    <a:pt x="121929" y="89223"/>
                  </a:cubicBezTo>
                  <a:cubicBezTo>
                    <a:pt x="123300" y="87852"/>
                    <a:pt x="124672" y="86480"/>
                    <a:pt x="126119" y="85109"/>
                  </a:cubicBezTo>
                  <a:cubicBezTo>
                    <a:pt x="128634" y="82594"/>
                    <a:pt x="131149" y="80079"/>
                    <a:pt x="133663" y="77641"/>
                  </a:cubicBezTo>
                  <a:cubicBezTo>
                    <a:pt x="133816" y="77489"/>
                    <a:pt x="133968" y="77412"/>
                    <a:pt x="134044" y="77260"/>
                  </a:cubicBezTo>
                  <a:cubicBezTo>
                    <a:pt x="134806" y="73145"/>
                    <a:pt x="137930" y="70935"/>
                    <a:pt x="141207" y="68802"/>
                  </a:cubicBezTo>
                  <a:cubicBezTo>
                    <a:pt x="141588" y="68573"/>
                    <a:pt x="142045" y="68040"/>
                    <a:pt x="141969" y="67659"/>
                  </a:cubicBezTo>
                  <a:cubicBezTo>
                    <a:pt x="141359" y="64763"/>
                    <a:pt x="143417" y="63849"/>
                    <a:pt x="145398" y="62630"/>
                  </a:cubicBezTo>
                  <a:cubicBezTo>
                    <a:pt x="146770" y="61792"/>
                    <a:pt x="148217" y="60039"/>
                    <a:pt x="148370" y="58591"/>
                  </a:cubicBezTo>
                  <a:cubicBezTo>
                    <a:pt x="148522" y="56457"/>
                    <a:pt x="149741" y="55543"/>
                    <a:pt x="150808" y="54172"/>
                  </a:cubicBezTo>
                  <a:cubicBezTo>
                    <a:pt x="152104" y="52419"/>
                    <a:pt x="153170" y="50514"/>
                    <a:pt x="154314" y="48609"/>
                  </a:cubicBezTo>
                  <a:cubicBezTo>
                    <a:pt x="155456" y="46780"/>
                    <a:pt x="156219" y="44037"/>
                    <a:pt x="157895" y="43275"/>
                  </a:cubicBezTo>
                  <a:cubicBezTo>
                    <a:pt x="159419" y="42589"/>
                    <a:pt x="160790" y="39084"/>
                    <a:pt x="163381" y="41751"/>
                  </a:cubicBezTo>
                  <a:cubicBezTo>
                    <a:pt x="164448" y="38093"/>
                    <a:pt x="167877" y="39389"/>
                    <a:pt x="169401" y="39998"/>
                  </a:cubicBezTo>
                  <a:cubicBezTo>
                    <a:pt x="172144" y="41141"/>
                    <a:pt x="173592" y="41751"/>
                    <a:pt x="173744" y="38017"/>
                  </a:cubicBezTo>
                  <a:cubicBezTo>
                    <a:pt x="173744" y="37712"/>
                    <a:pt x="174964" y="37636"/>
                    <a:pt x="175497" y="37255"/>
                  </a:cubicBezTo>
                  <a:cubicBezTo>
                    <a:pt x="177478" y="35960"/>
                    <a:pt x="181060" y="37331"/>
                    <a:pt x="181517" y="33521"/>
                  </a:cubicBezTo>
                  <a:cubicBezTo>
                    <a:pt x="181517" y="33369"/>
                    <a:pt x="182965" y="33140"/>
                    <a:pt x="183498" y="33369"/>
                  </a:cubicBezTo>
                  <a:cubicBezTo>
                    <a:pt x="187156" y="34969"/>
                    <a:pt x="189823" y="32759"/>
                    <a:pt x="192490" y="31083"/>
                  </a:cubicBezTo>
                  <a:cubicBezTo>
                    <a:pt x="194395" y="29940"/>
                    <a:pt x="196071" y="27197"/>
                    <a:pt x="197824" y="27197"/>
                  </a:cubicBezTo>
                  <a:cubicBezTo>
                    <a:pt x="202015" y="27197"/>
                    <a:pt x="203539" y="24072"/>
                    <a:pt x="206053" y="22015"/>
                  </a:cubicBezTo>
                  <a:cubicBezTo>
                    <a:pt x="207044" y="21177"/>
                    <a:pt x="207730" y="19805"/>
                    <a:pt x="208796" y="19500"/>
                  </a:cubicBezTo>
                  <a:cubicBezTo>
                    <a:pt x="211159" y="18815"/>
                    <a:pt x="212149" y="16452"/>
                    <a:pt x="212302" y="15081"/>
                  </a:cubicBezTo>
                  <a:cubicBezTo>
                    <a:pt x="212683" y="11499"/>
                    <a:pt x="215502" y="10509"/>
                    <a:pt x="217483" y="8680"/>
                  </a:cubicBezTo>
                  <a:cubicBezTo>
                    <a:pt x="218855" y="7385"/>
                    <a:pt x="220684" y="6470"/>
                    <a:pt x="221979" y="5403"/>
                  </a:cubicBezTo>
                  <a:cubicBezTo>
                    <a:pt x="220226" y="3194"/>
                    <a:pt x="222131" y="2432"/>
                    <a:pt x="223503" y="2203"/>
                  </a:cubicBezTo>
                  <a:cubicBezTo>
                    <a:pt x="229294" y="1365"/>
                    <a:pt x="235162" y="450"/>
                    <a:pt x="241029" y="69"/>
                  </a:cubicBezTo>
                  <a:cubicBezTo>
                    <a:pt x="249030" y="-464"/>
                    <a:pt x="256650" y="2203"/>
                    <a:pt x="264423" y="3651"/>
                  </a:cubicBezTo>
                  <a:cubicBezTo>
                    <a:pt x="266328" y="3956"/>
                    <a:pt x="268309" y="3727"/>
                    <a:pt x="270061" y="4413"/>
                  </a:cubicBezTo>
                  <a:cubicBezTo>
                    <a:pt x="271738" y="5022"/>
                    <a:pt x="273033" y="6547"/>
                    <a:pt x="274633" y="7537"/>
                  </a:cubicBezTo>
                  <a:cubicBezTo>
                    <a:pt x="276081" y="8375"/>
                    <a:pt x="277910" y="8756"/>
                    <a:pt x="279053" y="9823"/>
                  </a:cubicBezTo>
                  <a:cubicBezTo>
                    <a:pt x="281110" y="11576"/>
                    <a:pt x="283320" y="12109"/>
                    <a:pt x="285835" y="11880"/>
                  </a:cubicBezTo>
                  <a:cubicBezTo>
                    <a:pt x="287740" y="11728"/>
                    <a:pt x="289949" y="10890"/>
                    <a:pt x="291626" y="11499"/>
                  </a:cubicBezTo>
                  <a:cubicBezTo>
                    <a:pt x="297112" y="13557"/>
                    <a:pt x="302218" y="16452"/>
                    <a:pt x="307247" y="19424"/>
                  </a:cubicBezTo>
                  <a:cubicBezTo>
                    <a:pt x="308390" y="20110"/>
                    <a:pt x="309609" y="21329"/>
                    <a:pt x="309914" y="22548"/>
                  </a:cubicBezTo>
                  <a:cubicBezTo>
                    <a:pt x="311209" y="27578"/>
                    <a:pt x="312657" y="32683"/>
                    <a:pt x="313114" y="37865"/>
                  </a:cubicBezTo>
                  <a:cubicBezTo>
                    <a:pt x="313648" y="44189"/>
                    <a:pt x="314334" y="50133"/>
                    <a:pt x="319058" y="54857"/>
                  </a:cubicBezTo>
                  <a:cubicBezTo>
                    <a:pt x="319515" y="55238"/>
                    <a:pt x="319591" y="56077"/>
                    <a:pt x="319744" y="56686"/>
                  </a:cubicBezTo>
                  <a:cubicBezTo>
                    <a:pt x="320353" y="59201"/>
                    <a:pt x="329116" y="68878"/>
                    <a:pt x="331326" y="70021"/>
                  </a:cubicBezTo>
                  <a:cubicBezTo>
                    <a:pt x="333384" y="71088"/>
                    <a:pt x="335212" y="72612"/>
                    <a:pt x="337041" y="74060"/>
                  </a:cubicBezTo>
                  <a:cubicBezTo>
                    <a:pt x="337727" y="74593"/>
                    <a:pt x="338336" y="75584"/>
                    <a:pt x="339099" y="75736"/>
                  </a:cubicBezTo>
                  <a:cubicBezTo>
                    <a:pt x="343213" y="76346"/>
                    <a:pt x="347176" y="79013"/>
                    <a:pt x="351519" y="76574"/>
                  </a:cubicBezTo>
                  <a:cubicBezTo>
                    <a:pt x="352053" y="76269"/>
                    <a:pt x="352891" y="76346"/>
                    <a:pt x="353576" y="76422"/>
                  </a:cubicBezTo>
                  <a:cubicBezTo>
                    <a:pt x="356777" y="76879"/>
                    <a:pt x="359977" y="76193"/>
                    <a:pt x="362873" y="74898"/>
                  </a:cubicBezTo>
                  <a:cubicBezTo>
                    <a:pt x="365921" y="73526"/>
                    <a:pt x="367826" y="69640"/>
                    <a:pt x="372093" y="70935"/>
                  </a:cubicBezTo>
                  <a:cubicBezTo>
                    <a:pt x="372474" y="71012"/>
                    <a:pt x="373084" y="69945"/>
                    <a:pt x="373617" y="69564"/>
                  </a:cubicBezTo>
                  <a:cubicBezTo>
                    <a:pt x="374760" y="68878"/>
                    <a:pt x="375979" y="67964"/>
                    <a:pt x="377199" y="67887"/>
                  </a:cubicBezTo>
                  <a:cubicBezTo>
                    <a:pt x="379104" y="67659"/>
                    <a:pt x="379637" y="66668"/>
                    <a:pt x="380399" y="65144"/>
                  </a:cubicBezTo>
                  <a:cubicBezTo>
                    <a:pt x="381237" y="63544"/>
                    <a:pt x="382380" y="68345"/>
                    <a:pt x="384133" y="65602"/>
                  </a:cubicBezTo>
                  <a:cubicBezTo>
                    <a:pt x="389924" y="65220"/>
                    <a:pt x="393581" y="60191"/>
                    <a:pt x="399144" y="58896"/>
                  </a:cubicBezTo>
                  <a:cubicBezTo>
                    <a:pt x="401506" y="58362"/>
                    <a:pt x="403792" y="55391"/>
                    <a:pt x="405164" y="53028"/>
                  </a:cubicBezTo>
                  <a:cubicBezTo>
                    <a:pt x="406764" y="50285"/>
                    <a:pt x="410345" y="50590"/>
                    <a:pt x="411641" y="47847"/>
                  </a:cubicBezTo>
                  <a:cubicBezTo>
                    <a:pt x="411869" y="47390"/>
                    <a:pt x="411641" y="46780"/>
                    <a:pt x="411641" y="46247"/>
                  </a:cubicBezTo>
                  <a:lnTo>
                    <a:pt x="411946" y="45942"/>
                  </a:lnTo>
                  <a:cubicBezTo>
                    <a:pt x="413317" y="45561"/>
                    <a:pt x="414460" y="44875"/>
                    <a:pt x="415603" y="44189"/>
                  </a:cubicBezTo>
                  <a:cubicBezTo>
                    <a:pt x="415756" y="44647"/>
                    <a:pt x="415832" y="45180"/>
                    <a:pt x="416060" y="45637"/>
                  </a:cubicBezTo>
                  <a:cubicBezTo>
                    <a:pt x="416365" y="46399"/>
                    <a:pt x="416746" y="47161"/>
                    <a:pt x="417127" y="47847"/>
                  </a:cubicBezTo>
                  <a:cubicBezTo>
                    <a:pt x="416518" y="48075"/>
                    <a:pt x="415832" y="48228"/>
                    <a:pt x="415299" y="48609"/>
                  </a:cubicBezTo>
                  <a:cubicBezTo>
                    <a:pt x="414689" y="48990"/>
                    <a:pt x="414232" y="49599"/>
                    <a:pt x="413774" y="50133"/>
                  </a:cubicBezTo>
                  <a:cubicBezTo>
                    <a:pt x="413470" y="50438"/>
                    <a:pt x="413317" y="50895"/>
                    <a:pt x="413089" y="51276"/>
                  </a:cubicBezTo>
                  <a:cubicBezTo>
                    <a:pt x="413622" y="51352"/>
                    <a:pt x="414232" y="51733"/>
                    <a:pt x="414536" y="51581"/>
                  </a:cubicBezTo>
                  <a:cubicBezTo>
                    <a:pt x="416289" y="50666"/>
                    <a:pt x="418270" y="49828"/>
                    <a:pt x="419718" y="48457"/>
                  </a:cubicBezTo>
                  <a:cubicBezTo>
                    <a:pt x="423452" y="45104"/>
                    <a:pt x="426881" y="41446"/>
                    <a:pt x="430462" y="37941"/>
                  </a:cubicBezTo>
                  <a:cubicBezTo>
                    <a:pt x="432824" y="35579"/>
                    <a:pt x="435644" y="33445"/>
                    <a:pt x="437549" y="30702"/>
                  </a:cubicBezTo>
                  <a:cubicBezTo>
                    <a:pt x="438387" y="29483"/>
                    <a:pt x="438844" y="29025"/>
                    <a:pt x="440140" y="29102"/>
                  </a:cubicBezTo>
                  <a:cubicBezTo>
                    <a:pt x="443645" y="29254"/>
                    <a:pt x="446769" y="28340"/>
                    <a:pt x="449969" y="26587"/>
                  </a:cubicBezTo>
                  <a:cubicBezTo>
                    <a:pt x="451874" y="25520"/>
                    <a:pt x="454999" y="26130"/>
                    <a:pt x="457437" y="26739"/>
                  </a:cubicBezTo>
                  <a:cubicBezTo>
                    <a:pt x="458733" y="27044"/>
                    <a:pt x="459723" y="28797"/>
                    <a:pt x="460866" y="29940"/>
                  </a:cubicBezTo>
                  <a:cubicBezTo>
                    <a:pt x="462085" y="31159"/>
                    <a:pt x="463685" y="31921"/>
                    <a:pt x="461780" y="34207"/>
                  </a:cubicBezTo>
                  <a:cubicBezTo>
                    <a:pt x="460638" y="35502"/>
                    <a:pt x="464066" y="34131"/>
                    <a:pt x="463990" y="36417"/>
                  </a:cubicBezTo>
                  <a:cubicBezTo>
                    <a:pt x="463838" y="40151"/>
                    <a:pt x="464524" y="43961"/>
                    <a:pt x="467800" y="46628"/>
                  </a:cubicBezTo>
                  <a:cubicBezTo>
                    <a:pt x="468410" y="47161"/>
                    <a:pt x="468410" y="48533"/>
                    <a:pt x="468715" y="49523"/>
                  </a:cubicBezTo>
                  <a:cubicBezTo>
                    <a:pt x="464295" y="50133"/>
                    <a:pt x="468105" y="52647"/>
                    <a:pt x="468334" y="53028"/>
                  </a:cubicBezTo>
                  <a:cubicBezTo>
                    <a:pt x="469781" y="55848"/>
                    <a:pt x="472296" y="58286"/>
                    <a:pt x="473439" y="61182"/>
                  </a:cubicBezTo>
                  <a:cubicBezTo>
                    <a:pt x="474811" y="64839"/>
                    <a:pt x="478468" y="64687"/>
                    <a:pt x="480754" y="66744"/>
                  </a:cubicBezTo>
                  <a:cubicBezTo>
                    <a:pt x="482431" y="68268"/>
                    <a:pt x="484793" y="69030"/>
                    <a:pt x="486926" y="69945"/>
                  </a:cubicBezTo>
                  <a:cubicBezTo>
                    <a:pt x="488908" y="70783"/>
                    <a:pt x="491270" y="71088"/>
                    <a:pt x="493023" y="72155"/>
                  </a:cubicBezTo>
                  <a:cubicBezTo>
                    <a:pt x="496451" y="74364"/>
                    <a:pt x="500261" y="74822"/>
                    <a:pt x="504148" y="75431"/>
                  </a:cubicBezTo>
                  <a:cubicBezTo>
                    <a:pt x="509329" y="76269"/>
                    <a:pt x="514739" y="77260"/>
                    <a:pt x="516949" y="83356"/>
                  </a:cubicBezTo>
                  <a:cubicBezTo>
                    <a:pt x="517864" y="85794"/>
                    <a:pt x="519235" y="88157"/>
                    <a:pt x="520759" y="90367"/>
                  </a:cubicBezTo>
                  <a:cubicBezTo>
                    <a:pt x="523198" y="93872"/>
                    <a:pt x="524950" y="97987"/>
                    <a:pt x="528684" y="100501"/>
                  </a:cubicBezTo>
                  <a:cubicBezTo>
                    <a:pt x="529294" y="100882"/>
                    <a:pt x="529522" y="101949"/>
                    <a:pt x="529903" y="102635"/>
                  </a:cubicBezTo>
                  <a:cubicBezTo>
                    <a:pt x="531808" y="106292"/>
                    <a:pt x="533789" y="109950"/>
                    <a:pt x="535618" y="113760"/>
                  </a:cubicBezTo>
                  <a:cubicBezTo>
                    <a:pt x="537980" y="118713"/>
                    <a:pt x="541714" y="122294"/>
                    <a:pt x="546210" y="125342"/>
                  </a:cubicBezTo>
                  <a:cubicBezTo>
                    <a:pt x="546591" y="125571"/>
                    <a:pt x="547048" y="126333"/>
                    <a:pt x="547048" y="126409"/>
                  </a:cubicBezTo>
                  <a:cubicBezTo>
                    <a:pt x="544915" y="128467"/>
                    <a:pt x="547734" y="128619"/>
                    <a:pt x="548344" y="129457"/>
                  </a:cubicBezTo>
                  <a:cubicBezTo>
                    <a:pt x="549029" y="130372"/>
                    <a:pt x="551011" y="130067"/>
                    <a:pt x="550630" y="132277"/>
                  </a:cubicBezTo>
                  <a:cubicBezTo>
                    <a:pt x="550477" y="133343"/>
                    <a:pt x="551696" y="134639"/>
                    <a:pt x="552459" y="135782"/>
                  </a:cubicBezTo>
                  <a:cubicBezTo>
                    <a:pt x="552992" y="136544"/>
                    <a:pt x="553754" y="137077"/>
                    <a:pt x="554364" y="137687"/>
                  </a:cubicBezTo>
                  <a:cubicBezTo>
                    <a:pt x="554897" y="138296"/>
                    <a:pt x="555583" y="138982"/>
                    <a:pt x="555964" y="139744"/>
                  </a:cubicBezTo>
                  <a:cubicBezTo>
                    <a:pt x="557716" y="143402"/>
                    <a:pt x="558707" y="147135"/>
                    <a:pt x="562898" y="149879"/>
                  </a:cubicBezTo>
                  <a:cubicBezTo>
                    <a:pt x="567013" y="152622"/>
                    <a:pt x="568841" y="158413"/>
                    <a:pt x="573109" y="161690"/>
                  </a:cubicBezTo>
                  <a:cubicBezTo>
                    <a:pt x="573642" y="162071"/>
                    <a:pt x="574023" y="162757"/>
                    <a:pt x="574404" y="163290"/>
                  </a:cubicBezTo>
                  <a:cubicBezTo>
                    <a:pt x="577833" y="168014"/>
                    <a:pt x="581186" y="172739"/>
                    <a:pt x="584615" y="177387"/>
                  </a:cubicBezTo>
                  <a:cubicBezTo>
                    <a:pt x="586749" y="180282"/>
                    <a:pt x="589187" y="183026"/>
                    <a:pt x="591092" y="186074"/>
                  </a:cubicBezTo>
                  <a:cubicBezTo>
                    <a:pt x="593225" y="189579"/>
                    <a:pt x="593149" y="194380"/>
                    <a:pt x="597950" y="196132"/>
                  </a:cubicBezTo>
                  <a:cubicBezTo>
                    <a:pt x="598559" y="196361"/>
                    <a:pt x="598712" y="197580"/>
                    <a:pt x="599093" y="198266"/>
                  </a:cubicBezTo>
                  <a:cubicBezTo>
                    <a:pt x="600845" y="201618"/>
                    <a:pt x="602750" y="204819"/>
                    <a:pt x="605875" y="207257"/>
                  </a:cubicBezTo>
                  <a:cubicBezTo>
                    <a:pt x="608313" y="209162"/>
                    <a:pt x="611133" y="211296"/>
                    <a:pt x="611133" y="214649"/>
                  </a:cubicBezTo>
                  <a:cubicBezTo>
                    <a:pt x="611133" y="218230"/>
                    <a:pt x="615476" y="219221"/>
                    <a:pt x="615171" y="222650"/>
                  </a:cubicBezTo>
                  <a:cubicBezTo>
                    <a:pt x="619286" y="224936"/>
                    <a:pt x="620124" y="228822"/>
                    <a:pt x="619895" y="233013"/>
                  </a:cubicBezTo>
                  <a:cubicBezTo>
                    <a:pt x="619819" y="235223"/>
                    <a:pt x="618905" y="237356"/>
                    <a:pt x="618905" y="239566"/>
                  </a:cubicBezTo>
                  <a:cubicBezTo>
                    <a:pt x="618905" y="241928"/>
                    <a:pt x="619743" y="244290"/>
                    <a:pt x="619895" y="246653"/>
                  </a:cubicBezTo>
                  <a:cubicBezTo>
                    <a:pt x="620048" y="249701"/>
                    <a:pt x="619895" y="252749"/>
                    <a:pt x="619895" y="255797"/>
                  </a:cubicBezTo>
                  <a:cubicBezTo>
                    <a:pt x="619895" y="259073"/>
                    <a:pt x="619210" y="262502"/>
                    <a:pt x="622029" y="265093"/>
                  </a:cubicBezTo>
                  <a:cubicBezTo>
                    <a:pt x="625306" y="267989"/>
                    <a:pt x="620658" y="270884"/>
                    <a:pt x="622334" y="274313"/>
                  </a:cubicBezTo>
                  <a:cubicBezTo>
                    <a:pt x="624239" y="278276"/>
                    <a:pt x="625687" y="283000"/>
                    <a:pt x="623248" y="287648"/>
                  </a:cubicBezTo>
                  <a:cubicBezTo>
                    <a:pt x="623020" y="288029"/>
                    <a:pt x="623477" y="289248"/>
                    <a:pt x="623858" y="289401"/>
                  </a:cubicBezTo>
                  <a:cubicBezTo>
                    <a:pt x="626906" y="290239"/>
                    <a:pt x="626449" y="292601"/>
                    <a:pt x="626373" y="294811"/>
                  </a:cubicBezTo>
                  <a:cubicBezTo>
                    <a:pt x="626373" y="296183"/>
                    <a:pt x="626068" y="297554"/>
                    <a:pt x="625915" y="298926"/>
                  </a:cubicBezTo>
                  <a:cubicBezTo>
                    <a:pt x="625001" y="297783"/>
                    <a:pt x="624010" y="296564"/>
                    <a:pt x="623096" y="295421"/>
                  </a:cubicBezTo>
                  <a:cubicBezTo>
                    <a:pt x="622334" y="294506"/>
                    <a:pt x="621419" y="293592"/>
                    <a:pt x="620962" y="292525"/>
                  </a:cubicBezTo>
                  <a:cubicBezTo>
                    <a:pt x="619057" y="288487"/>
                    <a:pt x="617000" y="284448"/>
                    <a:pt x="615628" y="280257"/>
                  </a:cubicBezTo>
                  <a:cubicBezTo>
                    <a:pt x="614180" y="275609"/>
                    <a:pt x="610370" y="272561"/>
                    <a:pt x="608313" y="268217"/>
                  </a:cubicBezTo>
                  <a:cubicBezTo>
                    <a:pt x="605951" y="263188"/>
                    <a:pt x="600769" y="259454"/>
                    <a:pt x="596807" y="255187"/>
                  </a:cubicBezTo>
                  <a:cubicBezTo>
                    <a:pt x="595969" y="254273"/>
                    <a:pt x="595054" y="253435"/>
                    <a:pt x="594216" y="252596"/>
                  </a:cubicBezTo>
                  <a:cubicBezTo>
                    <a:pt x="592692" y="251072"/>
                    <a:pt x="591244" y="249548"/>
                    <a:pt x="589644" y="248100"/>
                  </a:cubicBezTo>
                  <a:cubicBezTo>
                    <a:pt x="588349" y="246957"/>
                    <a:pt x="586749" y="246195"/>
                    <a:pt x="585529" y="244976"/>
                  </a:cubicBezTo>
                  <a:cubicBezTo>
                    <a:pt x="578671" y="238195"/>
                    <a:pt x="573261" y="229965"/>
                    <a:pt x="564955" y="224631"/>
                  </a:cubicBezTo>
                  <a:cubicBezTo>
                    <a:pt x="564650" y="224402"/>
                    <a:pt x="564422" y="224097"/>
                    <a:pt x="564193" y="223869"/>
                  </a:cubicBezTo>
                  <a:cubicBezTo>
                    <a:pt x="560383" y="220059"/>
                    <a:pt x="556573" y="216173"/>
                    <a:pt x="552687" y="212439"/>
                  </a:cubicBezTo>
                  <a:cubicBezTo>
                    <a:pt x="550173" y="210077"/>
                    <a:pt x="546972" y="208172"/>
                    <a:pt x="544839" y="205505"/>
                  </a:cubicBezTo>
                  <a:cubicBezTo>
                    <a:pt x="539885" y="199180"/>
                    <a:pt x="533789" y="193998"/>
                    <a:pt x="528379" y="188131"/>
                  </a:cubicBezTo>
                  <a:cubicBezTo>
                    <a:pt x="520454" y="179444"/>
                    <a:pt x="510244" y="173653"/>
                    <a:pt x="500947" y="166719"/>
                  </a:cubicBezTo>
                  <a:cubicBezTo>
                    <a:pt x="498585" y="164966"/>
                    <a:pt x="496451" y="162757"/>
                    <a:pt x="493784" y="161690"/>
                  </a:cubicBezTo>
                  <a:cubicBezTo>
                    <a:pt x="487003" y="159023"/>
                    <a:pt x="480983" y="154984"/>
                    <a:pt x="476030" y="150031"/>
                  </a:cubicBezTo>
                  <a:cubicBezTo>
                    <a:pt x="471458" y="145459"/>
                    <a:pt x="465514" y="143630"/>
                    <a:pt x="460561" y="140049"/>
                  </a:cubicBezTo>
                  <a:cubicBezTo>
                    <a:pt x="455456" y="136467"/>
                    <a:pt x="449208" y="134562"/>
                    <a:pt x="443416" y="131895"/>
                  </a:cubicBezTo>
                  <a:cubicBezTo>
                    <a:pt x="442578" y="131515"/>
                    <a:pt x="441511" y="130981"/>
                    <a:pt x="441130" y="130219"/>
                  </a:cubicBezTo>
                  <a:cubicBezTo>
                    <a:pt x="439301" y="126866"/>
                    <a:pt x="436101" y="125190"/>
                    <a:pt x="432901" y="123590"/>
                  </a:cubicBezTo>
                  <a:cubicBezTo>
                    <a:pt x="429014" y="121608"/>
                    <a:pt x="425204" y="119475"/>
                    <a:pt x="421318" y="117570"/>
                  </a:cubicBezTo>
                  <a:cubicBezTo>
                    <a:pt x="419718" y="116808"/>
                    <a:pt x="417965" y="116732"/>
                    <a:pt x="416518" y="118408"/>
                  </a:cubicBezTo>
                  <a:cubicBezTo>
                    <a:pt x="415451" y="119703"/>
                    <a:pt x="413851" y="120465"/>
                    <a:pt x="414918" y="122904"/>
                  </a:cubicBezTo>
                  <a:cubicBezTo>
                    <a:pt x="417051" y="127628"/>
                    <a:pt x="417432" y="133343"/>
                    <a:pt x="422766" y="136315"/>
                  </a:cubicBezTo>
                  <a:cubicBezTo>
                    <a:pt x="423223" y="136544"/>
                    <a:pt x="423376" y="137458"/>
                    <a:pt x="423680" y="138068"/>
                  </a:cubicBezTo>
                  <a:cubicBezTo>
                    <a:pt x="424519" y="139668"/>
                    <a:pt x="425281" y="141344"/>
                    <a:pt x="426271" y="142945"/>
                  </a:cubicBezTo>
                  <a:cubicBezTo>
                    <a:pt x="428100" y="145992"/>
                    <a:pt x="430386" y="148736"/>
                    <a:pt x="431910" y="151936"/>
                  </a:cubicBezTo>
                  <a:cubicBezTo>
                    <a:pt x="435873" y="160013"/>
                    <a:pt x="441588" y="166795"/>
                    <a:pt x="447379" y="173501"/>
                  </a:cubicBezTo>
                  <a:cubicBezTo>
                    <a:pt x="450655" y="177311"/>
                    <a:pt x="455380" y="180130"/>
                    <a:pt x="457818" y="184321"/>
                  </a:cubicBezTo>
                  <a:cubicBezTo>
                    <a:pt x="460333" y="188741"/>
                    <a:pt x="464066" y="191712"/>
                    <a:pt x="467114" y="195446"/>
                  </a:cubicBezTo>
                  <a:cubicBezTo>
                    <a:pt x="471153" y="200323"/>
                    <a:pt x="475649" y="204895"/>
                    <a:pt x="478240" y="210762"/>
                  </a:cubicBezTo>
                  <a:cubicBezTo>
                    <a:pt x="480069" y="214877"/>
                    <a:pt x="481440" y="219145"/>
                    <a:pt x="483345" y="223183"/>
                  </a:cubicBezTo>
                  <a:cubicBezTo>
                    <a:pt x="484183" y="224860"/>
                    <a:pt x="482278" y="225545"/>
                    <a:pt x="482812" y="227374"/>
                  </a:cubicBezTo>
                  <a:cubicBezTo>
                    <a:pt x="483879" y="231337"/>
                    <a:pt x="484259" y="235527"/>
                    <a:pt x="484259" y="239642"/>
                  </a:cubicBezTo>
                  <a:cubicBezTo>
                    <a:pt x="484259" y="242462"/>
                    <a:pt x="484869" y="245052"/>
                    <a:pt x="485707" y="247567"/>
                  </a:cubicBezTo>
                  <a:cubicBezTo>
                    <a:pt x="486012" y="248405"/>
                    <a:pt x="486241" y="249243"/>
                    <a:pt x="486622" y="250082"/>
                  </a:cubicBezTo>
                  <a:cubicBezTo>
                    <a:pt x="487003" y="251148"/>
                    <a:pt x="489213" y="251987"/>
                    <a:pt x="486317" y="252977"/>
                  </a:cubicBezTo>
                  <a:cubicBezTo>
                    <a:pt x="484412" y="253587"/>
                    <a:pt x="482659" y="255340"/>
                    <a:pt x="481211" y="252749"/>
                  </a:cubicBezTo>
                  <a:cubicBezTo>
                    <a:pt x="479002" y="248862"/>
                    <a:pt x="475954" y="244976"/>
                    <a:pt x="475192" y="240785"/>
                  </a:cubicBezTo>
                  <a:cubicBezTo>
                    <a:pt x="474277" y="235756"/>
                    <a:pt x="470620" y="232632"/>
                    <a:pt x="468486" y="228517"/>
                  </a:cubicBezTo>
                  <a:cubicBezTo>
                    <a:pt x="466353" y="224326"/>
                    <a:pt x="464448" y="219373"/>
                    <a:pt x="460104" y="216249"/>
                  </a:cubicBezTo>
                  <a:cubicBezTo>
                    <a:pt x="457666" y="214496"/>
                    <a:pt x="455913" y="211677"/>
                    <a:pt x="454008" y="209238"/>
                  </a:cubicBezTo>
                  <a:cubicBezTo>
                    <a:pt x="453170" y="208172"/>
                    <a:pt x="452713" y="206419"/>
                    <a:pt x="451646" y="206038"/>
                  </a:cubicBezTo>
                  <a:cubicBezTo>
                    <a:pt x="447150" y="204362"/>
                    <a:pt x="444864" y="200399"/>
                    <a:pt x="441816" y="197275"/>
                  </a:cubicBezTo>
                  <a:cubicBezTo>
                    <a:pt x="437092" y="192475"/>
                    <a:pt x="431986" y="188055"/>
                    <a:pt x="427033" y="183483"/>
                  </a:cubicBezTo>
                  <a:cubicBezTo>
                    <a:pt x="425966" y="182492"/>
                    <a:pt x="425052" y="181349"/>
                    <a:pt x="423985" y="180435"/>
                  </a:cubicBezTo>
                  <a:cubicBezTo>
                    <a:pt x="416899" y="174644"/>
                    <a:pt x="409050" y="169691"/>
                    <a:pt x="403488" y="162223"/>
                  </a:cubicBezTo>
                  <a:cubicBezTo>
                    <a:pt x="402954" y="161537"/>
                    <a:pt x="402344" y="160775"/>
                    <a:pt x="401583" y="160318"/>
                  </a:cubicBezTo>
                  <a:cubicBezTo>
                    <a:pt x="393277" y="155898"/>
                    <a:pt x="385885" y="150336"/>
                    <a:pt x="379256" y="143630"/>
                  </a:cubicBezTo>
                  <a:cubicBezTo>
                    <a:pt x="377046" y="141420"/>
                    <a:pt x="373922" y="139287"/>
                    <a:pt x="371026" y="139058"/>
                  </a:cubicBezTo>
                  <a:cubicBezTo>
                    <a:pt x="366607" y="138677"/>
                    <a:pt x="362111" y="139744"/>
                    <a:pt x="357691" y="140582"/>
                  </a:cubicBezTo>
                  <a:cubicBezTo>
                    <a:pt x="355100" y="141040"/>
                    <a:pt x="352357" y="141725"/>
                    <a:pt x="349995" y="142868"/>
                  </a:cubicBezTo>
                  <a:cubicBezTo>
                    <a:pt x="345575" y="145002"/>
                    <a:pt x="341461" y="147593"/>
                    <a:pt x="337346" y="150412"/>
                  </a:cubicBezTo>
                  <a:cubicBezTo>
                    <a:pt x="330412" y="155137"/>
                    <a:pt x="322411" y="157956"/>
                    <a:pt x="315629" y="163290"/>
                  </a:cubicBezTo>
                  <a:cubicBezTo>
                    <a:pt x="308390" y="169005"/>
                    <a:pt x="299398" y="172739"/>
                    <a:pt x="291321" y="177387"/>
                  </a:cubicBezTo>
                  <a:lnTo>
                    <a:pt x="278596" y="167862"/>
                  </a:lnTo>
                  <a:cubicBezTo>
                    <a:pt x="280272" y="167176"/>
                    <a:pt x="281949" y="166414"/>
                    <a:pt x="283549" y="165576"/>
                  </a:cubicBezTo>
                  <a:cubicBezTo>
                    <a:pt x="284996" y="164814"/>
                    <a:pt x="286139" y="163442"/>
                    <a:pt x="284006" y="161918"/>
                  </a:cubicBezTo>
                  <a:cubicBezTo>
                    <a:pt x="281415" y="159937"/>
                    <a:pt x="278748" y="158261"/>
                    <a:pt x="275243" y="158185"/>
                  </a:cubicBezTo>
                  <a:cubicBezTo>
                    <a:pt x="272500" y="158108"/>
                    <a:pt x="269604" y="159251"/>
                    <a:pt x="267013" y="157194"/>
                  </a:cubicBezTo>
                  <a:cubicBezTo>
                    <a:pt x="266632" y="156889"/>
                    <a:pt x="265489" y="156965"/>
                    <a:pt x="264956" y="157346"/>
                  </a:cubicBezTo>
                  <a:cubicBezTo>
                    <a:pt x="261679" y="159708"/>
                    <a:pt x="257717" y="158337"/>
                    <a:pt x="254135" y="159175"/>
                  </a:cubicBezTo>
                  <a:cubicBezTo>
                    <a:pt x="248573" y="160547"/>
                    <a:pt x="242782" y="161232"/>
                    <a:pt x="237295" y="163061"/>
                  </a:cubicBezTo>
                  <a:cubicBezTo>
                    <a:pt x="229599" y="165728"/>
                    <a:pt x="222360" y="168929"/>
                    <a:pt x="215731" y="173653"/>
                  </a:cubicBezTo>
                  <a:cubicBezTo>
                    <a:pt x="213749" y="175101"/>
                    <a:pt x="211082" y="175710"/>
                    <a:pt x="209101" y="177158"/>
                  </a:cubicBezTo>
                  <a:cubicBezTo>
                    <a:pt x="201329" y="182797"/>
                    <a:pt x="193937" y="188817"/>
                    <a:pt x="185936" y="194151"/>
                  </a:cubicBezTo>
                  <a:cubicBezTo>
                    <a:pt x="177021" y="200018"/>
                    <a:pt x="167191" y="205200"/>
                    <a:pt x="160790" y="214344"/>
                  </a:cubicBezTo>
                  <a:cubicBezTo>
                    <a:pt x="160257" y="215030"/>
                    <a:pt x="159647" y="215944"/>
                    <a:pt x="158885" y="216173"/>
                  </a:cubicBezTo>
                  <a:cubicBezTo>
                    <a:pt x="152180" y="218763"/>
                    <a:pt x="146922" y="223564"/>
                    <a:pt x="141817" y="228136"/>
                  </a:cubicBezTo>
                  <a:cubicBezTo>
                    <a:pt x="132673" y="236213"/>
                    <a:pt x="122386" y="242995"/>
                    <a:pt x="114613" y="252596"/>
                  </a:cubicBezTo>
                  <a:cubicBezTo>
                    <a:pt x="111870" y="255949"/>
                    <a:pt x="107831" y="258235"/>
                    <a:pt x="106307" y="262655"/>
                  </a:cubicBezTo>
                  <a:cubicBezTo>
                    <a:pt x="106155" y="263036"/>
                    <a:pt x="105774" y="263417"/>
                    <a:pt x="105317" y="263569"/>
                  </a:cubicBezTo>
                  <a:cubicBezTo>
                    <a:pt x="102574" y="264560"/>
                    <a:pt x="100516" y="266617"/>
                    <a:pt x="98154" y="268141"/>
                  </a:cubicBezTo>
                  <a:cubicBezTo>
                    <a:pt x="94954" y="270275"/>
                    <a:pt x="92439" y="273475"/>
                    <a:pt x="89696" y="276295"/>
                  </a:cubicBezTo>
                  <a:cubicBezTo>
                    <a:pt x="88781" y="277285"/>
                    <a:pt x="88248" y="279419"/>
                    <a:pt x="87334" y="279495"/>
                  </a:cubicBezTo>
                  <a:cubicBezTo>
                    <a:pt x="81542" y="280257"/>
                    <a:pt x="80019" y="285972"/>
                    <a:pt x="76056" y="288715"/>
                  </a:cubicBezTo>
                  <a:cubicBezTo>
                    <a:pt x="75599" y="289020"/>
                    <a:pt x="75294" y="289553"/>
                    <a:pt x="74913" y="290010"/>
                  </a:cubicBezTo>
                  <a:cubicBezTo>
                    <a:pt x="74532" y="289248"/>
                    <a:pt x="73770" y="288487"/>
                    <a:pt x="73846" y="287801"/>
                  </a:cubicBezTo>
                  <a:cubicBezTo>
                    <a:pt x="73846" y="286658"/>
                    <a:pt x="75065" y="285210"/>
                    <a:pt x="74684" y="284600"/>
                  </a:cubicBezTo>
                  <a:cubicBezTo>
                    <a:pt x="72932" y="281933"/>
                    <a:pt x="73770" y="279038"/>
                    <a:pt x="73922" y="276371"/>
                  </a:cubicBezTo>
                  <a:cubicBezTo>
                    <a:pt x="73999" y="273932"/>
                    <a:pt x="74761" y="271342"/>
                    <a:pt x="76970" y="269589"/>
                  </a:cubicBezTo>
                  <a:cubicBezTo>
                    <a:pt x="77732" y="269055"/>
                    <a:pt x="77732" y="268979"/>
                    <a:pt x="78418" y="271113"/>
                  </a:cubicBezTo>
                  <a:cubicBezTo>
                    <a:pt x="81619" y="267455"/>
                    <a:pt x="82228" y="262883"/>
                    <a:pt x="83600" y="258616"/>
                  </a:cubicBezTo>
                  <a:cubicBezTo>
                    <a:pt x="83981" y="257473"/>
                    <a:pt x="84438" y="256482"/>
                    <a:pt x="84819" y="255340"/>
                  </a:cubicBezTo>
                  <a:cubicBezTo>
                    <a:pt x="86648" y="250158"/>
                    <a:pt x="92210" y="246881"/>
                    <a:pt x="92363" y="240785"/>
                  </a:cubicBezTo>
                  <a:cubicBezTo>
                    <a:pt x="92363" y="239947"/>
                    <a:pt x="93658" y="239185"/>
                    <a:pt x="94344" y="238423"/>
                  </a:cubicBezTo>
                  <a:cubicBezTo>
                    <a:pt x="95411" y="237280"/>
                    <a:pt x="96782" y="236290"/>
                    <a:pt x="97621" y="234994"/>
                  </a:cubicBezTo>
                  <a:cubicBezTo>
                    <a:pt x="100669" y="230346"/>
                    <a:pt x="103031" y="225164"/>
                    <a:pt x="106765" y="221126"/>
                  </a:cubicBezTo>
                  <a:cubicBezTo>
                    <a:pt x="108517" y="219221"/>
                    <a:pt x="109889" y="217163"/>
                    <a:pt x="110499" y="215106"/>
                  </a:cubicBezTo>
                  <a:cubicBezTo>
                    <a:pt x="111184" y="212972"/>
                    <a:pt x="112251" y="211829"/>
                    <a:pt x="113927" y="210839"/>
                  </a:cubicBezTo>
                  <a:cubicBezTo>
                    <a:pt x="116594" y="209238"/>
                    <a:pt x="118804" y="207486"/>
                    <a:pt x="118423" y="203828"/>
                  </a:cubicBezTo>
                  <a:cubicBezTo>
                    <a:pt x="118347" y="203066"/>
                    <a:pt x="119261" y="201466"/>
                    <a:pt x="119871" y="201314"/>
                  </a:cubicBezTo>
                  <a:cubicBezTo>
                    <a:pt x="124138" y="200704"/>
                    <a:pt x="125281" y="197275"/>
                    <a:pt x="127034" y="194227"/>
                  </a:cubicBezTo>
                  <a:cubicBezTo>
                    <a:pt x="127872" y="192703"/>
                    <a:pt x="129472" y="191636"/>
                    <a:pt x="130615" y="190341"/>
                  </a:cubicBezTo>
                  <a:cubicBezTo>
                    <a:pt x="134197" y="186455"/>
                    <a:pt x="139454" y="183940"/>
                    <a:pt x="141055" y="178301"/>
                  </a:cubicBezTo>
                  <a:cubicBezTo>
                    <a:pt x="141055" y="178073"/>
                    <a:pt x="141817" y="177768"/>
                    <a:pt x="141893" y="177844"/>
                  </a:cubicBezTo>
                  <a:cubicBezTo>
                    <a:pt x="143874" y="179673"/>
                    <a:pt x="143798" y="177692"/>
                    <a:pt x="144636" y="176701"/>
                  </a:cubicBezTo>
                  <a:cubicBezTo>
                    <a:pt x="146084" y="174948"/>
                    <a:pt x="147989" y="173577"/>
                    <a:pt x="149665" y="171824"/>
                  </a:cubicBezTo>
                  <a:cubicBezTo>
                    <a:pt x="151799" y="171215"/>
                    <a:pt x="153399" y="170072"/>
                    <a:pt x="154923" y="168548"/>
                  </a:cubicBezTo>
                  <a:cubicBezTo>
                    <a:pt x="157438" y="166109"/>
                    <a:pt x="160257" y="163976"/>
                    <a:pt x="162848" y="161613"/>
                  </a:cubicBezTo>
                  <a:cubicBezTo>
                    <a:pt x="165286" y="159480"/>
                    <a:pt x="169934" y="160318"/>
                    <a:pt x="170773" y="155975"/>
                  </a:cubicBezTo>
                  <a:cubicBezTo>
                    <a:pt x="170773" y="155822"/>
                    <a:pt x="171763" y="155822"/>
                    <a:pt x="172297" y="155975"/>
                  </a:cubicBezTo>
                  <a:cubicBezTo>
                    <a:pt x="174278" y="156280"/>
                    <a:pt x="175497" y="155289"/>
                    <a:pt x="177021" y="154222"/>
                  </a:cubicBezTo>
                  <a:cubicBezTo>
                    <a:pt x="179079" y="152927"/>
                    <a:pt x="182050" y="152927"/>
                    <a:pt x="183955" y="151479"/>
                  </a:cubicBezTo>
                  <a:cubicBezTo>
                    <a:pt x="185860" y="149955"/>
                    <a:pt x="190280" y="152546"/>
                    <a:pt x="189899" y="147745"/>
                  </a:cubicBezTo>
                  <a:cubicBezTo>
                    <a:pt x="189899" y="147669"/>
                    <a:pt x="190813" y="147288"/>
                    <a:pt x="191270" y="147364"/>
                  </a:cubicBezTo>
                  <a:cubicBezTo>
                    <a:pt x="193556" y="147669"/>
                    <a:pt x="195157" y="146755"/>
                    <a:pt x="196909" y="145307"/>
                  </a:cubicBezTo>
                  <a:cubicBezTo>
                    <a:pt x="199119" y="143554"/>
                    <a:pt x="201634" y="141878"/>
                    <a:pt x="204301" y="141116"/>
                  </a:cubicBezTo>
                  <a:cubicBezTo>
                    <a:pt x="208873" y="139744"/>
                    <a:pt x="213216" y="138068"/>
                    <a:pt x="217179" y="135553"/>
                  </a:cubicBezTo>
                  <a:cubicBezTo>
                    <a:pt x="223274" y="131667"/>
                    <a:pt x="230437" y="131591"/>
                    <a:pt x="237143" y="130219"/>
                  </a:cubicBezTo>
                  <a:cubicBezTo>
                    <a:pt x="239048" y="129838"/>
                    <a:pt x="241181" y="129152"/>
                    <a:pt x="242782" y="129762"/>
                  </a:cubicBezTo>
                  <a:cubicBezTo>
                    <a:pt x="245296" y="130752"/>
                    <a:pt x="246287" y="129228"/>
                    <a:pt x="247811" y="128085"/>
                  </a:cubicBezTo>
                  <a:cubicBezTo>
                    <a:pt x="248192" y="127857"/>
                    <a:pt x="248954" y="128238"/>
                    <a:pt x="249411" y="128085"/>
                  </a:cubicBezTo>
                  <a:cubicBezTo>
                    <a:pt x="255964" y="125114"/>
                    <a:pt x="263432" y="127095"/>
                    <a:pt x="270061" y="124352"/>
                  </a:cubicBezTo>
                  <a:cubicBezTo>
                    <a:pt x="271357" y="123818"/>
                    <a:pt x="273338" y="125723"/>
                    <a:pt x="274938" y="123894"/>
                  </a:cubicBezTo>
                  <a:cubicBezTo>
                    <a:pt x="275548" y="123132"/>
                    <a:pt x="276614" y="122752"/>
                    <a:pt x="277453" y="122218"/>
                  </a:cubicBezTo>
                  <a:cubicBezTo>
                    <a:pt x="276310" y="122218"/>
                    <a:pt x="275243" y="122218"/>
                    <a:pt x="274100" y="122294"/>
                  </a:cubicBezTo>
                  <a:cubicBezTo>
                    <a:pt x="273262" y="122370"/>
                    <a:pt x="272043" y="122980"/>
                    <a:pt x="271661" y="122675"/>
                  </a:cubicBezTo>
                  <a:cubicBezTo>
                    <a:pt x="269604" y="120770"/>
                    <a:pt x="267166" y="121685"/>
                    <a:pt x="265032" y="121761"/>
                  </a:cubicBezTo>
                  <a:cubicBezTo>
                    <a:pt x="259241" y="121913"/>
                    <a:pt x="253374" y="122828"/>
                    <a:pt x="247582" y="122675"/>
                  </a:cubicBezTo>
                  <a:cubicBezTo>
                    <a:pt x="240343" y="122523"/>
                    <a:pt x="233561" y="126180"/>
                    <a:pt x="226246" y="124961"/>
                  </a:cubicBezTo>
                  <a:cubicBezTo>
                    <a:pt x="225865" y="124961"/>
                    <a:pt x="225484" y="125647"/>
                    <a:pt x="225027" y="125799"/>
                  </a:cubicBezTo>
                  <a:cubicBezTo>
                    <a:pt x="218169" y="128085"/>
                    <a:pt x="211844" y="131515"/>
                    <a:pt x="205291" y="134334"/>
                  </a:cubicBezTo>
                  <a:cubicBezTo>
                    <a:pt x="198205" y="137382"/>
                    <a:pt x="191728" y="141497"/>
                    <a:pt x="184260" y="143783"/>
                  </a:cubicBezTo>
                  <a:cubicBezTo>
                    <a:pt x="179688" y="145230"/>
                    <a:pt x="175421" y="147593"/>
                    <a:pt x="171001" y="149650"/>
                  </a:cubicBezTo>
                  <a:cubicBezTo>
                    <a:pt x="168715" y="150717"/>
                    <a:pt x="166124" y="151403"/>
                    <a:pt x="164296" y="152927"/>
                  </a:cubicBezTo>
                  <a:cubicBezTo>
                    <a:pt x="159800" y="156584"/>
                    <a:pt x="153856" y="158261"/>
                    <a:pt x="150122" y="163290"/>
                  </a:cubicBezTo>
                  <a:cubicBezTo>
                    <a:pt x="147913" y="166338"/>
                    <a:pt x="143722" y="167938"/>
                    <a:pt x="140902" y="170681"/>
                  </a:cubicBezTo>
                  <a:cubicBezTo>
                    <a:pt x="134197" y="177311"/>
                    <a:pt x="127796" y="184245"/>
                    <a:pt x="121319" y="191103"/>
                  </a:cubicBezTo>
                  <a:cubicBezTo>
                    <a:pt x="119185" y="193389"/>
                    <a:pt x="116671" y="195599"/>
                    <a:pt x="115299" y="198266"/>
                  </a:cubicBezTo>
                  <a:cubicBezTo>
                    <a:pt x="110956" y="206419"/>
                    <a:pt x="102802" y="211525"/>
                    <a:pt x="98459" y="219830"/>
                  </a:cubicBezTo>
                  <a:cubicBezTo>
                    <a:pt x="95792" y="225012"/>
                    <a:pt x="91220" y="229127"/>
                    <a:pt x="89848" y="235147"/>
                  </a:cubicBezTo>
                  <a:cubicBezTo>
                    <a:pt x="89544" y="236366"/>
                    <a:pt x="88553" y="237509"/>
                    <a:pt x="87562" y="238499"/>
                  </a:cubicBezTo>
                  <a:cubicBezTo>
                    <a:pt x="83829" y="242385"/>
                    <a:pt x="81390" y="246881"/>
                    <a:pt x="80095" y="252139"/>
                  </a:cubicBezTo>
                  <a:cubicBezTo>
                    <a:pt x="79637" y="254197"/>
                    <a:pt x="78647" y="256178"/>
                    <a:pt x="77580" y="258083"/>
                  </a:cubicBezTo>
                  <a:cubicBezTo>
                    <a:pt x="71789" y="268598"/>
                    <a:pt x="65007" y="278733"/>
                    <a:pt x="63788" y="291153"/>
                  </a:cubicBezTo>
                  <a:cubicBezTo>
                    <a:pt x="61045" y="294049"/>
                    <a:pt x="65464" y="295421"/>
                    <a:pt x="65236" y="297783"/>
                  </a:cubicBezTo>
                  <a:cubicBezTo>
                    <a:pt x="67293" y="297707"/>
                    <a:pt x="70036" y="298469"/>
                    <a:pt x="71332" y="297402"/>
                  </a:cubicBezTo>
                  <a:cubicBezTo>
                    <a:pt x="75980" y="293592"/>
                    <a:pt x="83524" y="293668"/>
                    <a:pt x="85734" y="286658"/>
                  </a:cubicBezTo>
                  <a:cubicBezTo>
                    <a:pt x="85734" y="286429"/>
                    <a:pt x="86267" y="286277"/>
                    <a:pt x="86572" y="286200"/>
                  </a:cubicBezTo>
                  <a:cubicBezTo>
                    <a:pt x="90458" y="285515"/>
                    <a:pt x="92972" y="282848"/>
                    <a:pt x="95411" y="280105"/>
                  </a:cubicBezTo>
                  <a:cubicBezTo>
                    <a:pt x="98611" y="276447"/>
                    <a:pt x="101354" y="272408"/>
                    <a:pt x="104707" y="268903"/>
                  </a:cubicBezTo>
                  <a:cubicBezTo>
                    <a:pt x="108974" y="264483"/>
                    <a:pt x="113775" y="260521"/>
                    <a:pt x="118271" y="256330"/>
                  </a:cubicBezTo>
                  <a:cubicBezTo>
                    <a:pt x="119414" y="255187"/>
                    <a:pt x="120404" y="253815"/>
                    <a:pt x="121624" y="252825"/>
                  </a:cubicBezTo>
                  <a:cubicBezTo>
                    <a:pt x="123224" y="251530"/>
                    <a:pt x="125281" y="250691"/>
                    <a:pt x="126500" y="249091"/>
                  </a:cubicBezTo>
                  <a:cubicBezTo>
                    <a:pt x="127720" y="247491"/>
                    <a:pt x="129472" y="247186"/>
                    <a:pt x="130768" y="246043"/>
                  </a:cubicBezTo>
                  <a:cubicBezTo>
                    <a:pt x="134501" y="242690"/>
                    <a:pt x="137930" y="239033"/>
                    <a:pt x="141512" y="235527"/>
                  </a:cubicBezTo>
                  <a:cubicBezTo>
                    <a:pt x="142274" y="234765"/>
                    <a:pt x="143112" y="233546"/>
                    <a:pt x="143874" y="233546"/>
                  </a:cubicBezTo>
                  <a:cubicBezTo>
                    <a:pt x="146922" y="233546"/>
                    <a:pt x="147913" y="231108"/>
                    <a:pt x="149513" y="229355"/>
                  </a:cubicBezTo>
                  <a:cubicBezTo>
                    <a:pt x="149894" y="228898"/>
                    <a:pt x="150199" y="228288"/>
                    <a:pt x="150732" y="228136"/>
                  </a:cubicBezTo>
                  <a:cubicBezTo>
                    <a:pt x="157666" y="225088"/>
                    <a:pt x="162010" y="218763"/>
                    <a:pt x="168410" y="214877"/>
                  </a:cubicBezTo>
                  <a:cubicBezTo>
                    <a:pt x="173516" y="211753"/>
                    <a:pt x="177174" y="206495"/>
                    <a:pt x="182507" y="203295"/>
                  </a:cubicBezTo>
                  <a:cubicBezTo>
                    <a:pt x="186470" y="200933"/>
                    <a:pt x="190127" y="198113"/>
                    <a:pt x="193861" y="195370"/>
                  </a:cubicBezTo>
                  <a:cubicBezTo>
                    <a:pt x="195461" y="194227"/>
                    <a:pt x="196833" y="192779"/>
                    <a:pt x="198281" y="191408"/>
                  </a:cubicBezTo>
                  <a:cubicBezTo>
                    <a:pt x="199805" y="190036"/>
                    <a:pt x="201024" y="188207"/>
                    <a:pt x="202777" y="187369"/>
                  </a:cubicBezTo>
                  <a:cubicBezTo>
                    <a:pt x="207120" y="185159"/>
                    <a:pt x="211464" y="182721"/>
                    <a:pt x="215426" y="180130"/>
                  </a:cubicBezTo>
                  <a:cubicBezTo>
                    <a:pt x="221827" y="175863"/>
                    <a:pt x="228151" y="171900"/>
                    <a:pt x="235390" y="169386"/>
                  </a:cubicBezTo>
                  <a:cubicBezTo>
                    <a:pt x="239657" y="167862"/>
                    <a:pt x="244229" y="167176"/>
                    <a:pt x="248497" y="165652"/>
                  </a:cubicBezTo>
                  <a:cubicBezTo>
                    <a:pt x="250554" y="164890"/>
                    <a:pt x="252230" y="166567"/>
                    <a:pt x="254135" y="165728"/>
                  </a:cubicBezTo>
                  <a:cubicBezTo>
                    <a:pt x="255964" y="164966"/>
                    <a:pt x="257793" y="163900"/>
                    <a:pt x="259774" y="163671"/>
                  </a:cubicBezTo>
                  <a:cubicBezTo>
                    <a:pt x="261451" y="163442"/>
                    <a:pt x="264041" y="163671"/>
                    <a:pt x="264804" y="164662"/>
                  </a:cubicBezTo>
                  <a:cubicBezTo>
                    <a:pt x="266556" y="167176"/>
                    <a:pt x="269985" y="167100"/>
                    <a:pt x="271433" y="169767"/>
                  </a:cubicBezTo>
                  <a:cubicBezTo>
                    <a:pt x="271433" y="169767"/>
                    <a:pt x="271433" y="169843"/>
                    <a:pt x="271585" y="169919"/>
                  </a:cubicBezTo>
                  <a:lnTo>
                    <a:pt x="271204" y="171062"/>
                  </a:lnTo>
                  <a:cubicBezTo>
                    <a:pt x="266251" y="168624"/>
                    <a:pt x="261527" y="170757"/>
                    <a:pt x="257031" y="171748"/>
                  </a:cubicBezTo>
                  <a:cubicBezTo>
                    <a:pt x="252230" y="172815"/>
                    <a:pt x="247887" y="175558"/>
                    <a:pt x="243315" y="177615"/>
                  </a:cubicBezTo>
                  <a:cubicBezTo>
                    <a:pt x="242858" y="177844"/>
                    <a:pt x="242477" y="178301"/>
                    <a:pt x="242172" y="178758"/>
                  </a:cubicBezTo>
                  <a:cubicBezTo>
                    <a:pt x="241944" y="179140"/>
                    <a:pt x="241639" y="179749"/>
                    <a:pt x="241791" y="180130"/>
                  </a:cubicBezTo>
                  <a:lnTo>
                    <a:pt x="231733" y="185388"/>
                  </a:lnTo>
                  <a:cubicBezTo>
                    <a:pt x="230894" y="185540"/>
                    <a:pt x="230361" y="185845"/>
                    <a:pt x="229828" y="186302"/>
                  </a:cubicBezTo>
                  <a:cubicBezTo>
                    <a:pt x="229828" y="186302"/>
                    <a:pt x="229828" y="186302"/>
                    <a:pt x="229828" y="186378"/>
                  </a:cubicBezTo>
                  <a:lnTo>
                    <a:pt x="226246" y="188588"/>
                  </a:lnTo>
                  <a:cubicBezTo>
                    <a:pt x="225332" y="188893"/>
                    <a:pt x="224417" y="189045"/>
                    <a:pt x="223655" y="189427"/>
                  </a:cubicBezTo>
                  <a:cubicBezTo>
                    <a:pt x="222741" y="189884"/>
                    <a:pt x="221979" y="190493"/>
                    <a:pt x="220836" y="191255"/>
                  </a:cubicBezTo>
                  <a:cubicBezTo>
                    <a:pt x="220455" y="191636"/>
                    <a:pt x="220303" y="191712"/>
                    <a:pt x="220226" y="191865"/>
                  </a:cubicBezTo>
                  <a:cubicBezTo>
                    <a:pt x="220226" y="191941"/>
                    <a:pt x="220226" y="192093"/>
                    <a:pt x="220226" y="192246"/>
                  </a:cubicBezTo>
                  <a:lnTo>
                    <a:pt x="219541" y="194532"/>
                  </a:lnTo>
                  <a:cubicBezTo>
                    <a:pt x="219541" y="194532"/>
                    <a:pt x="219084" y="194608"/>
                    <a:pt x="218931" y="194760"/>
                  </a:cubicBezTo>
                  <a:cubicBezTo>
                    <a:pt x="219160" y="194913"/>
                    <a:pt x="219464" y="194989"/>
                    <a:pt x="219693" y="194989"/>
                  </a:cubicBezTo>
                  <a:lnTo>
                    <a:pt x="220226" y="196894"/>
                  </a:lnTo>
                  <a:cubicBezTo>
                    <a:pt x="217179" y="198113"/>
                    <a:pt x="215045" y="200628"/>
                    <a:pt x="212683" y="202685"/>
                  </a:cubicBezTo>
                  <a:cubicBezTo>
                    <a:pt x="209635" y="205352"/>
                    <a:pt x="207044" y="208934"/>
                    <a:pt x="203462" y="210458"/>
                  </a:cubicBezTo>
                  <a:cubicBezTo>
                    <a:pt x="194623" y="214268"/>
                    <a:pt x="190280" y="222116"/>
                    <a:pt x="185022" y="229127"/>
                  </a:cubicBezTo>
                  <a:cubicBezTo>
                    <a:pt x="182279" y="232784"/>
                    <a:pt x="180755" y="237432"/>
                    <a:pt x="177554" y="240480"/>
                  </a:cubicBezTo>
                  <a:cubicBezTo>
                    <a:pt x="171459" y="246272"/>
                    <a:pt x="168106" y="253892"/>
                    <a:pt x="162619" y="260140"/>
                  </a:cubicBezTo>
                  <a:cubicBezTo>
                    <a:pt x="159114" y="264102"/>
                    <a:pt x="157361" y="269665"/>
                    <a:pt x="153932" y="273704"/>
                  </a:cubicBezTo>
                  <a:cubicBezTo>
                    <a:pt x="149284" y="279038"/>
                    <a:pt x="146084" y="285134"/>
                    <a:pt x="142960" y="291306"/>
                  </a:cubicBezTo>
                  <a:cubicBezTo>
                    <a:pt x="140979" y="295268"/>
                    <a:pt x="139759" y="299612"/>
                    <a:pt x="136025" y="302507"/>
                  </a:cubicBezTo>
                  <a:cubicBezTo>
                    <a:pt x="135416" y="302965"/>
                    <a:pt x="135035" y="303879"/>
                    <a:pt x="134882" y="304717"/>
                  </a:cubicBezTo>
                  <a:cubicBezTo>
                    <a:pt x="133892" y="310585"/>
                    <a:pt x="132063" y="315995"/>
                    <a:pt x="129091" y="321176"/>
                  </a:cubicBezTo>
                  <a:cubicBezTo>
                    <a:pt x="127491" y="323843"/>
                    <a:pt x="127262" y="327348"/>
                    <a:pt x="125510" y="329863"/>
                  </a:cubicBezTo>
                  <a:cubicBezTo>
                    <a:pt x="124214" y="331768"/>
                    <a:pt x="122157" y="333140"/>
                    <a:pt x="121014" y="335502"/>
                  </a:cubicBezTo>
                  <a:cubicBezTo>
                    <a:pt x="118804" y="340379"/>
                    <a:pt x="117661" y="345865"/>
                    <a:pt x="112784" y="349447"/>
                  </a:cubicBezTo>
                  <a:cubicBezTo>
                    <a:pt x="111108" y="350666"/>
                    <a:pt x="111184" y="353180"/>
                    <a:pt x="112632" y="355466"/>
                  </a:cubicBezTo>
                  <a:cubicBezTo>
                    <a:pt x="113851" y="357447"/>
                    <a:pt x="115375" y="357371"/>
                    <a:pt x="117128" y="357295"/>
                  </a:cubicBezTo>
                  <a:cubicBezTo>
                    <a:pt x="119642" y="357295"/>
                    <a:pt x="120709" y="355619"/>
                    <a:pt x="121395" y="353485"/>
                  </a:cubicBezTo>
                  <a:cubicBezTo>
                    <a:pt x="121776" y="352190"/>
                    <a:pt x="122157" y="350285"/>
                    <a:pt x="122995" y="349980"/>
                  </a:cubicBezTo>
                  <a:cubicBezTo>
                    <a:pt x="126196" y="348685"/>
                    <a:pt x="126958" y="346094"/>
                    <a:pt x="127948" y="343350"/>
                  </a:cubicBezTo>
                  <a:cubicBezTo>
                    <a:pt x="128253" y="342512"/>
                    <a:pt x="129244" y="341293"/>
                    <a:pt x="129929" y="341293"/>
                  </a:cubicBezTo>
                  <a:cubicBezTo>
                    <a:pt x="132444" y="341141"/>
                    <a:pt x="132977" y="338855"/>
                    <a:pt x="134501" y="337712"/>
                  </a:cubicBezTo>
                  <a:cubicBezTo>
                    <a:pt x="139302" y="334130"/>
                    <a:pt x="142731" y="330244"/>
                    <a:pt x="144865" y="324300"/>
                  </a:cubicBezTo>
                  <a:cubicBezTo>
                    <a:pt x="146541" y="319576"/>
                    <a:pt x="151265" y="315766"/>
                    <a:pt x="154923" y="311804"/>
                  </a:cubicBezTo>
                  <a:cubicBezTo>
                    <a:pt x="159038" y="307384"/>
                    <a:pt x="163381" y="303117"/>
                    <a:pt x="167801" y="299002"/>
                  </a:cubicBezTo>
                  <a:cubicBezTo>
                    <a:pt x="171916" y="295192"/>
                    <a:pt x="174659" y="289858"/>
                    <a:pt x="180221" y="287725"/>
                  </a:cubicBezTo>
                  <a:cubicBezTo>
                    <a:pt x="184794" y="285972"/>
                    <a:pt x="185708" y="280714"/>
                    <a:pt x="190204" y="278352"/>
                  </a:cubicBezTo>
                  <a:cubicBezTo>
                    <a:pt x="194471" y="276142"/>
                    <a:pt x="197443" y="271342"/>
                    <a:pt x="200567" y="267379"/>
                  </a:cubicBezTo>
                  <a:cubicBezTo>
                    <a:pt x="203462" y="263798"/>
                    <a:pt x="207425" y="261131"/>
                    <a:pt x="209482" y="256711"/>
                  </a:cubicBezTo>
                  <a:cubicBezTo>
                    <a:pt x="210092" y="255416"/>
                    <a:pt x="213369" y="255492"/>
                    <a:pt x="214740" y="254273"/>
                  </a:cubicBezTo>
                  <a:cubicBezTo>
                    <a:pt x="216340" y="252901"/>
                    <a:pt x="216721" y="249853"/>
                    <a:pt x="218398" y="248939"/>
                  </a:cubicBezTo>
                  <a:cubicBezTo>
                    <a:pt x="222055" y="247034"/>
                    <a:pt x="224494" y="244290"/>
                    <a:pt x="227161" y="241319"/>
                  </a:cubicBezTo>
                  <a:cubicBezTo>
                    <a:pt x="231123" y="236823"/>
                    <a:pt x="236000" y="233165"/>
                    <a:pt x="240343" y="229050"/>
                  </a:cubicBezTo>
                  <a:cubicBezTo>
                    <a:pt x="246820" y="223031"/>
                    <a:pt x="253297" y="216935"/>
                    <a:pt x="259774" y="210839"/>
                  </a:cubicBezTo>
                  <a:cubicBezTo>
                    <a:pt x="260841" y="209848"/>
                    <a:pt x="261679" y="208629"/>
                    <a:pt x="262899" y="207791"/>
                  </a:cubicBezTo>
                  <a:cubicBezTo>
                    <a:pt x="270290" y="203066"/>
                    <a:pt x="276691" y="197199"/>
                    <a:pt x="282863" y="191027"/>
                  </a:cubicBezTo>
                  <a:cubicBezTo>
                    <a:pt x="286749" y="187064"/>
                    <a:pt x="291474" y="184321"/>
                    <a:pt x="296045" y="181425"/>
                  </a:cubicBezTo>
                  <a:cubicBezTo>
                    <a:pt x="298255" y="179978"/>
                    <a:pt x="300999" y="179597"/>
                    <a:pt x="303132" y="177615"/>
                  </a:cubicBezTo>
                  <a:cubicBezTo>
                    <a:pt x="305189" y="175787"/>
                    <a:pt x="308085" y="174796"/>
                    <a:pt x="310524" y="173348"/>
                  </a:cubicBezTo>
                  <a:cubicBezTo>
                    <a:pt x="312733" y="171977"/>
                    <a:pt x="314714" y="170377"/>
                    <a:pt x="316848" y="169081"/>
                  </a:cubicBezTo>
                  <a:cubicBezTo>
                    <a:pt x="323020" y="165271"/>
                    <a:pt x="328659" y="160699"/>
                    <a:pt x="335136" y="157194"/>
                  </a:cubicBezTo>
                  <a:cubicBezTo>
                    <a:pt x="340013" y="154603"/>
                    <a:pt x="345042" y="152165"/>
                    <a:pt x="349843" y="149498"/>
                  </a:cubicBezTo>
                  <a:cubicBezTo>
                    <a:pt x="350529" y="149117"/>
                    <a:pt x="351595" y="149269"/>
                    <a:pt x="352434" y="149345"/>
                  </a:cubicBezTo>
                  <a:cubicBezTo>
                    <a:pt x="356777" y="149726"/>
                    <a:pt x="361044" y="150336"/>
                    <a:pt x="365235" y="148278"/>
                  </a:cubicBezTo>
                  <a:cubicBezTo>
                    <a:pt x="366759" y="147517"/>
                    <a:pt x="369426" y="147364"/>
                    <a:pt x="370569" y="148202"/>
                  </a:cubicBezTo>
                  <a:cubicBezTo>
                    <a:pt x="373541" y="150412"/>
                    <a:pt x="375979" y="153384"/>
                    <a:pt x="378646" y="155975"/>
                  </a:cubicBezTo>
                  <a:cubicBezTo>
                    <a:pt x="379256" y="156584"/>
                    <a:pt x="379865" y="157727"/>
                    <a:pt x="380551" y="157803"/>
                  </a:cubicBezTo>
                  <a:cubicBezTo>
                    <a:pt x="384742" y="158337"/>
                    <a:pt x="386343" y="162147"/>
                    <a:pt x="389238" y="164280"/>
                  </a:cubicBezTo>
                  <a:cubicBezTo>
                    <a:pt x="390000" y="164890"/>
                    <a:pt x="390914" y="165500"/>
                    <a:pt x="391905" y="165728"/>
                  </a:cubicBezTo>
                  <a:cubicBezTo>
                    <a:pt x="395029" y="166643"/>
                    <a:pt x="397239" y="168472"/>
                    <a:pt x="398992" y="171291"/>
                  </a:cubicBezTo>
                  <a:cubicBezTo>
                    <a:pt x="399982" y="172967"/>
                    <a:pt x="401887" y="174110"/>
                    <a:pt x="403488" y="175406"/>
                  </a:cubicBezTo>
                  <a:cubicBezTo>
                    <a:pt x="408974" y="180054"/>
                    <a:pt x="414613" y="184473"/>
                    <a:pt x="419870" y="189350"/>
                  </a:cubicBezTo>
                  <a:cubicBezTo>
                    <a:pt x="424595" y="193770"/>
                    <a:pt x="428329" y="199256"/>
                    <a:pt x="434196" y="202609"/>
                  </a:cubicBezTo>
                  <a:cubicBezTo>
                    <a:pt x="436558" y="203981"/>
                    <a:pt x="438082" y="206800"/>
                    <a:pt x="440368" y="208477"/>
                  </a:cubicBezTo>
                  <a:cubicBezTo>
                    <a:pt x="443874" y="211067"/>
                    <a:pt x="446159" y="214496"/>
                    <a:pt x="448674" y="217925"/>
                  </a:cubicBezTo>
                  <a:cubicBezTo>
                    <a:pt x="449284" y="218763"/>
                    <a:pt x="449512" y="220059"/>
                    <a:pt x="450274" y="220440"/>
                  </a:cubicBezTo>
                  <a:cubicBezTo>
                    <a:pt x="455151" y="222802"/>
                    <a:pt x="457361" y="227222"/>
                    <a:pt x="459571" y="231641"/>
                  </a:cubicBezTo>
                  <a:cubicBezTo>
                    <a:pt x="462009" y="236594"/>
                    <a:pt x="465057" y="241242"/>
                    <a:pt x="467724" y="245967"/>
                  </a:cubicBezTo>
                  <a:cubicBezTo>
                    <a:pt x="471686" y="252977"/>
                    <a:pt x="475268" y="260140"/>
                    <a:pt x="479992" y="266846"/>
                  </a:cubicBezTo>
                  <a:cubicBezTo>
                    <a:pt x="485250" y="274313"/>
                    <a:pt x="489060" y="282619"/>
                    <a:pt x="495461" y="289477"/>
                  </a:cubicBezTo>
                  <a:cubicBezTo>
                    <a:pt x="499271" y="293516"/>
                    <a:pt x="502624" y="294430"/>
                    <a:pt x="507500" y="293058"/>
                  </a:cubicBezTo>
                  <a:cubicBezTo>
                    <a:pt x="508415" y="292830"/>
                    <a:pt x="509634" y="292754"/>
                    <a:pt x="510396" y="293211"/>
                  </a:cubicBezTo>
                  <a:cubicBezTo>
                    <a:pt x="514054" y="295421"/>
                    <a:pt x="518321" y="296716"/>
                    <a:pt x="520988" y="300374"/>
                  </a:cubicBezTo>
                  <a:cubicBezTo>
                    <a:pt x="523655" y="303955"/>
                    <a:pt x="526550" y="307384"/>
                    <a:pt x="528913" y="311118"/>
                  </a:cubicBezTo>
                  <a:cubicBezTo>
                    <a:pt x="531046" y="314623"/>
                    <a:pt x="532646" y="318585"/>
                    <a:pt x="534399" y="322319"/>
                  </a:cubicBezTo>
                  <a:cubicBezTo>
                    <a:pt x="534551" y="322624"/>
                    <a:pt x="534399" y="323005"/>
                    <a:pt x="534399" y="323386"/>
                  </a:cubicBezTo>
                  <a:cubicBezTo>
                    <a:pt x="534399" y="329635"/>
                    <a:pt x="537828" y="334892"/>
                    <a:pt x="539047" y="340836"/>
                  </a:cubicBezTo>
                  <a:cubicBezTo>
                    <a:pt x="539276" y="342055"/>
                    <a:pt x="540724" y="350818"/>
                    <a:pt x="541257" y="352113"/>
                  </a:cubicBezTo>
                  <a:cubicBezTo>
                    <a:pt x="542171" y="354476"/>
                    <a:pt x="541867" y="357219"/>
                    <a:pt x="545143" y="359048"/>
                  </a:cubicBezTo>
                  <a:cubicBezTo>
                    <a:pt x="549182" y="361257"/>
                    <a:pt x="552001" y="365296"/>
                    <a:pt x="551925" y="370630"/>
                  </a:cubicBezTo>
                  <a:cubicBezTo>
                    <a:pt x="551925" y="372078"/>
                    <a:pt x="553220" y="373678"/>
                    <a:pt x="554135" y="375050"/>
                  </a:cubicBezTo>
                  <a:cubicBezTo>
                    <a:pt x="554821" y="376040"/>
                    <a:pt x="555888" y="376726"/>
                    <a:pt x="556802" y="377564"/>
                  </a:cubicBezTo>
                  <a:lnTo>
                    <a:pt x="558631" y="382212"/>
                  </a:lnTo>
                  <a:cubicBezTo>
                    <a:pt x="558631" y="382593"/>
                    <a:pt x="558783" y="382746"/>
                    <a:pt x="559012" y="382898"/>
                  </a:cubicBezTo>
                  <a:lnTo>
                    <a:pt x="556497" y="397072"/>
                  </a:lnTo>
                  <a:cubicBezTo>
                    <a:pt x="555888" y="397072"/>
                    <a:pt x="556040" y="398443"/>
                    <a:pt x="556269" y="398977"/>
                  </a:cubicBezTo>
                  <a:cubicBezTo>
                    <a:pt x="557411" y="402025"/>
                    <a:pt x="558859" y="404920"/>
                    <a:pt x="561450" y="407054"/>
                  </a:cubicBezTo>
                  <a:cubicBezTo>
                    <a:pt x="566174" y="410940"/>
                    <a:pt x="570899" y="414826"/>
                    <a:pt x="575471" y="418865"/>
                  </a:cubicBezTo>
                  <a:cubicBezTo>
                    <a:pt x="579205" y="422141"/>
                    <a:pt x="583777" y="421151"/>
                    <a:pt x="586672" y="416883"/>
                  </a:cubicBezTo>
                  <a:cubicBezTo>
                    <a:pt x="588882" y="413607"/>
                    <a:pt x="587739" y="410025"/>
                    <a:pt x="588882" y="406977"/>
                  </a:cubicBezTo>
                  <a:cubicBezTo>
                    <a:pt x="590711" y="402177"/>
                    <a:pt x="588425" y="397833"/>
                    <a:pt x="588349" y="393262"/>
                  </a:cubicBezTo>
                  <a:cubicBezTo>
                    <a:pt x="588349" y="389223"/>
                    <a:pt x="586749" y="384956"/>
                    <a:pt x="586596" y="380688"/>
                  </a:cubicBezTo>
                  <a:cubicBezTo>
                    <a:pt x="586444" y="378098"/>
                    <a:pt x="586368" y="375583"/>
                    <a:pt x="584920" y="373297"/>
                  </a:cubicBezTo>
                  <a:cubicBezTo>
                    <a:pt x="584386" y="372459"/>
                    <a:pt x="584310" y="371316"/>
                    <a:pt x="584386" y="370325"/>
                  </a:cubicBezTo>
                  <a:cubicBezTo>
                    <a:pt x="584691" y="365220"/>
                    <a:pt x="581110" y="360800"/>
                    <a:pt x="582100" y="355619"/>
                  </a:cubicBezTo>
                  <a:cubicBezTo>
                    <a:pt x="582253" y="355009"/>
                    <a:pt x="581414" y="354171"/>
                    <a:pt x="581034" y="353409"/>
                  </a:cubicBezTo>
                  <a:cubicBezTo>
                    <a:pt x="580653" y="352495"/>
                    <a:pt x="580043" y="351580"/>
                    <a:pt x="580043" y="350590"/>
                  </a:cubicBezTo>
                  <a:cubicBezTo>
                    <a:pt x="579890" y="344417"/>
                    <a:pt x="577376" y="338778"/>
                    <a:pt x="575623" y="333063"/>
                  </a:cubicBezTo>
                  <a:cubicBezTo>
                    <a:pt x="574252" y="328644"/>
                    <a:pt x="571661" y="324605"/>
                    <a:pt x="570518" y="320110"/>
                  </a:cubicBezTo>
                  <a:cubicBezTo>
                    <a:pt x="569375" y="315690"/>
                    <a:pt x="568003" y="311499"/>
                    <a:pt x="565489" y="307613"/>
                  </a:cubicBezTo>
                  <a:cubicBezTo>
                    <a:pt x="564727" y="306393"/>
                    <a:pt x="565108" y="304336"/>
                    <a:pt x="565184" y="302583"/>
                  </a:cubicBezTo>
                  <a:cubicBezTo>
                    <a:pt x="565184" y="302202"/>
                    <a:pt x="566174" y="301822"/>
                    <a:pt x="566632" y="301364"/>
                  </a:cubicBezTo>
                  <a:cubicBezTo>
                    <a:pt x="566784" y="301822"/>
                    <a:pt x="566784" y="302431"/>
                    <a:pt x="567013" y="302812"/>
                  </a:cubicBezTo>
                  <a:cubicBezTo>
                    <a:pt x="567775" y="303955"/>
                    <a:pt x="565413" y="306622"/>
                    <a:pt x="568384" y="306470"/>
                  </a:cubicBezTo>
                  <a:cubicBezTo>
                    <a:pt x="572270" y="306317"/>
                    <a:pt x="573642" y="309365"/>
                    <a:pt x="575547" y="311423"/>
                  </a:cubicBezTo>
                  <a:cubicBezTo>
                    <a:pt x="579662" y="315918"/>
                    <a:pt x="581186" y="322167"/>
                    <a:pt x="585377" y="326739"/>
                  </a:cubicBezTo>
                  <a:cubicBezTo>
                    <a:pt x="586749" y="328187"/>
                    <a:pt x="586901" y="330701"/>
                    <a:pt x="587663" y="332759"/>
                  </a:cubicBezTo>
                  <a:cubicBezTo>
                    <a:pt x="588120" y="333978"/>
                    <a:pt x="588425" y="335350"/>
                    <a:pt x="589111" y="336492"/>
                  </a:cubicBezTo>
                  <a:cubicBezTo>
                    <a:pt x="591625" y="340455"/>
                    <a:pt x="593911" y="344493"/>
                    <a:pt x="595283" y="348989"/>
                  </a:cubicBezTo>
                  <a:cubicBezTo>
                    <a:pt x="595969" y="351352"/>
                    <a:pt x="597340" y="353561"/>
                    <a:pt x="598483" y="355695"/>
                  </a:cubicBezTo>
                  <a:cubicBezTo>
                    <a:pt x="603360" y="364839"/>
                    <a:pt x="609304" y="373221"/>
                    <a:pt x="617000" y="380231"/>
                  </a:cubicBezTo>
                  <a:cubicBezTo>
                    <a:pt x="618067" y="381222"/>
                    <a:pt x="619667" y="381527"/>
                    <a:pt x="621039" y="382212"/>
                  </a:cubicBezTo>
                  <a:cubicBezTo>
                    <a:pt x="619286" y="385870"/>
                    <a:pt x="623477" y="386480"/>
                    <a:pt x="624696" y="388385"/>
                  </a:cubicBezTo>
                  <a:cubicBezTo>
                    <a:pt x="626982" y="391890"/>
                    <a:pt x="629649" y="395700"/>
                    <a:pt x="634069" y="397300"/>
                  </a:cubicBezTo>
                  <a:cubicBezTo>
                    <a:pt x="635974" y="397986"/>
                    <a:pt x="637879" y="398672"/>
                    <a:pt x="639860" y="399053"/>
                  </a:cubicBezTo>
                  <a:cubicBezTo>
                    <a:pt x="647023" y="400500"/>
                    <a:pt x="649461" y="403930"/>
                    <a:pt x="648318" y="411473"/>
                  </a:cubicBezTo>
                  <a:cubicBezTo>
                    <a:pt x="650147" y="413150"/>
                    <a:pt x="647251" y="414902"/>
                    <a:pt x="648318" y="416502"/>
                  </a:cubicBezTo>
                  <a:close/>
                  <a:moveTo>
                    <a:pt x="543467" y="362477"/>
                  </a:moveTo>
                  <a:cubicBezTo>
                    <a:pt x="543467" y="362477"/>
                    <a:pt x="543924" y="361715"/>
                    <a:pt x="543848" y="361715"/>
                  </a:cubicBezTo>
                  <a:cubicBezTo>
                    <a:pt x="543314" y="361257"/>
                    <a:pt x="542781" y="360877"/>
                    <a:pt x="541943" y="360800"/>
                  </a:cubicBezTo>
                  <a:cubicBezTo>
                    <a:pt x="542248" y="361562"/>
                    <a:pt x="542857" y="362020"/>
                    <a:pt x="543467" y="362553"/>
                  </a:cubicBezTo>
                  <a:close/>
                  <a:moveTo>
                    <a:pt x="408517" y="55391"/>
                  </a:moveTo>
                  <a:cubicBezTo>
                    <a:pt x="408821" y="54629"/>
                    <a:pt x="409050" y="53943"/>
                    <a:pt x="409355" y="53181"/>
                  </a:cubicBezTo>
                  <a:cubicBezTo>
                    <a:pt x="408517" y="53409"/>
                    <a:pt x="407602" y="53638"/>
                    <a:pt x="406535" y="54095"/>
                  </a:cubicBezTo>
                  <a:cubicBezTo>
                    <a:pt x="406993" y="54705"/>
                    <a:pt x="407755" y="55010"/>
                    <a:pt x="408517" y="55391"/>
                  </a:cubicBezTo>
                  <a:close/>
                  <a:moveTo>
                    <a:pt x="336736" y="118942"/>
                  </a:moveTo>
                  <a:cubicBezTo>
                    <a:pt x="337498" y="117722"/>
                    <a:pt x="336660" y="116351"/>
                    <a:pt x="335441" y="115284"/>
                  </a:cubicBezTo>
                  <a:cubicBezTo>
                    <a:pt x="333764" y="113912"/>
                    <a:pt x="332317" y="112388"/>
                    <a:pt x="330793" y="110864"/>
                  </a:cubicBezTo>
                  <a:cubicBezTo>
                    <a:pt x="328126" y="108197"/>
                    <a:pt x="325459" y="105530"/>
                    <a:pt x="322868" y="102787"/>
                  </a:cubicBezTo>
                  <a:cubicBezTo>
                    <a:pt x="319744" y="99434"/>
                    <a:pt x="316696" y="96005"/>
                    <a:pt x="313648" y="92576"/>
                  </a:cubicBezTo>
                  <a:cubicBezTo>
                    <a:pt x="310752" y="93033"/>
                    <a:pt x="309533" y="90747"/>
                    <a:pt x="308085" y="89147"/>
                  </a:cubicBezTo>
                  <a:cubicBezTo>
                    <a:pt x="301608" y="81832"/>
                    <a:pt x="295284" y="74364"/>
                    <a:pt x="288883" y="66973"/>
                  </a:cubicBezTo>
                  <a:cubicBezTo>
                    <a:pt x="287968" y="65982"/>
                    <a:pt x="286597" y="65449"/>
                    <a:pt x="285606" y="64535"/>
                  </a:cubicBezTo>
                  <a:cubicBezTo>
                    <a:pt x="281796" y="60953"/>
                    <a:pt x="276767" y="59658"/>
                    <a:pt x="272043" y="58134"/>
                  </a:cubicBezTo>
                  <a:cubicBezTo>
                    <a:pt x="267089" y="56534"/>
                    <a:pt x="262136" y="54400"/>
                    <a:pt x="257031" y="54019"/>
                  </a:cubicBezTo>
                  <a:cubicBezTo>
                    <a:pt x="250706" y="53562"/>
                    <a:pt x="244001" y="52419"/>
                    <a:pt x="237905" y="55924"/>
                  </a:cubicBezTo>
                  <a:cubicBezTo>
                    <a:pt x="236609" y="56686"/>
                    <a:pt x="235238" y="57372"/>
                    <a:pt x="233790" y="57677"/>
                  </a:cubicBezTo>
                  <a:cubicBezTo>
                    <a:pt x="232342" y="57982"/>
                    <a:pt x="230666" y="57372"/>
                    <a:pt x="229370" y="57905"/>
                  </a:cubicBezTo>
                  <a:cubicBezTo>
                    <a:pt x="223122" y="60648"/>
                    <a:pt x="216950" y="63697"/>
                    <a:pt x="210778" y="66516"/>
                  </a:cubicBezTo>
                  <a:cubicBezTo>
                    <a:pt x="208187" y="67735"/>
                    <a:pt x="205672" y="69030"/>
                    <a:pt x="202929" y="69792"/>
                  </a:cubicBezTo>
                  <a:cubicBezTo>
                    <a:pt x="199500" y="70783"/>
                    <a:pt x="195919" y="71164"/>
                    <a:pt x="192490" y="72155"/>
                  </a:cubicBezTo>
                  <a:cubicBezTo>
                    <a:pt x="191651" y="72383"/>
                    <a:pt x="190813" y="73907"/>
                    <a:pt x="190737" y="74898"/>
                  </a:cubicBezTo>
                  <a:cubicBezTo>
                    <a:pt x="190661" y="75660"/>
                    <a:pt x="191804" y="77336"/>
                    <a:pt x="192261" y="77336"/>
                  </a:cubicBezTo>
                  <a:cubicBezTo>
                    <a:pt x="195690" y="76803"/>
                    <a:pt x="199424" y="79013"/>
                    <a:pt x="202548" y="75965"/>
                  </a:cubicBezTo>
                  <a:cubicBezTo>
                    <a:pt x="202929" y="75584"/>
                    <a:pt x="204605" y="75660"/>
                    <a:pt x="204682" y="75812"/>
                  </a:cubicBezTo>
                  <a:cubicBezTo>
                    <a:pt x="205901" y="79927"/>
                    <a:pt x="208568" y="76803"/>
                    <a:pt x="209406" y="76193"/>
                  </a:cubicBezTo>
                  <a:cubicBezTo>
                    <a:pt x="214054" y="73069"/>
                    <a:pt x="219007" y="71850"/>
                    <a:pt x="224494" y="72002"/>
                  </a:cubicBezTo>
                  <a:cubicBezTo>
                    <a:pt x="225865" y="72002"/>
                    <a:pt x="225865" y="72002"/>
                    <a:pt x="225408" y="70326"/>
                  </a:cubicBezTo>
                  <a:cubicBezTo>
                    <a:pt x="225408" y="70173"/>
                    <a:pt x="225408" y="69945"/>
                    <a:pt x="225408" y="69792"/>
                  </a:cubicBezTo>
                  <a:cubicBezTo>
                    <a:pt x="225484" y="68802"/>
                    <a:pt x="229218" y="66363"/>
                    <a:pt x="230209" y="66592"/>
                  </a:cubicBezTo>
                  <a:cubicBezTo>
                    <a:pt x="231199" y="66897"/>
                    <a:pt x="232114" y="67278"/>
                    <a:pt x="233028" y="67354"/>
                  </a:cubicBezTo>
                  <a:cubicBezTo>
                    <a:pt x="230742" y="65068"/>
                    <a:pt x="232342" y="64154"/>
                    <a:pt x="234095" y="63315"/>
                  </a:cubicBezTo>
                  <a:cubicBezTo>
                    <a:pt x="234324" y="63011"/>
                    <a:pt x="234552" y="62630"/>
                    <a:pt x="234704" y="62325"/>
                  </a:cubicBezTo>
                  <a:cubicBezTo>
                    <a:pt x="234704" y="62630"/>
                    <a:pt x="234704" y="63011"/>
                    <a:pt x="234324" y="63620"/>
                  </a:cubicBezTo>
                  <a:cubicBezTo>
                    <a:pt x="234400" y="64839"/>
                    <a:pt x="234552" y="66059"/>
                    <a:pt x="235238" y="66592"/>
                  </a:cubicBezTo>
                  <a:cubicBezTo>
                    <a:pt x="235924" y="67202"/>
                    <a:pt x="237143" y="67125"/>
                    <a:pt x="238134" y="67354"/>
                  </a:cubicBezTo>
                  <a:cubicBezTo>
                    <a:pt x="238591" y="64154"/>
                    <a:pt x="241105" y="65982"/>
                    <a:pt x="242705" y="65449"/>
                  </a:cubicBezTo>
                  <a:cubicBezTo>
                    <a:pt x="243391" y="65220"/>
                    <a:pt x="244077" y="64992"/>
                    <a:pt x="244763" y="64763"/>
                  </a:cubicBezTo>
                  <a:cubicBezTo>
                    <a:pt x="244306" y="65602"/>
                    <a:pt x="244001" y="66592"/>
                    <a:pt x="243467" y="67354"/>
                  </a:cubicBezTo>
                  <a:cubicBezTo>
                    <a:pt x="243239" y="67659"/>
                    <a:pt x="242401" y="67354"/>
                    <a:pt x="242020" y="67659"/>
                  </a:cubicBezTo>
                  <a:cubicBezTo>
                    <a:pt x="240648" y="68345"/>
                    <a:pt x="238743" y="70021"/>
                    <a:pt x="238134" y="69640"/>
                  </a:cubicBezTo>
                  <a:cubicBezTo>
                    <a:pt x="236000" y="68345"/>
                    <a:pt x="236914" y="73450"/>
                    <a:pt x="234476" y="71012"/>
                  </a:cubicBezTo>
                  <a:cubicBezTo>
                    <a:pt x="233638" y="70097"/>
                    <a:pt x="231656" y="70173"/>
                    <a:pt x="230209" y="70021"/>
                  </a:cubicBezTo>
                  <a:cubicBezTo>
                    <a:pt x="229904" y="70021"/>
                    <a:pt x="229370" y="70707"/>
                    <a:pt x="229066" y="71088"/>
                  </a:cubicBezTo>
                  <a:cubicBezTo>
                    <a:pt x="228913" y="71240"/>
                    <a:pt x="228989" y="71774"/>
                    <a:pt x="229066" y="71774"/>
                  </a:cubicBezTo>
                  <a:cubicBezTo>
                    <a:pt x="231656" y="72612"/>
                    <a:pt x="234552" y="74517"/>
                    <a:pt x="236686" y="73907"/>
                  </a:cubicBezTo>
                  <a:cubicBezTo>
                    <a:pt x="242324" y="72155"/>
                    <a:pt x="247582" y="73983"/>
                    <a:pt x="252992" y="74212"/>
                  </a:cubicBezTo>
                  <a:cubicBezTo>
                    <a:pt x="254669" y="74212"/>
                    <a:pt x="256498" y="75584"/>
                    <a:pt x="257945" y="75127"/>
                  </a:cubicBezTo>
                  <a:cubicBezTo>
                    <a:pt x="261755" y="73983"/>
                    <a:pt x="265337" y="75355"/>
                    <a:pt x="268994" y="75279"/>
                  </a:cubicBezTo>
                  <a:cubicBezTo>
                    <a:pt x="270823" y="75279"/>
                    <a:pt x="272576" y="75203"/>
                    <a:pt x="273185" y="77489"/>
                  </a:cubicBezTo>
                  <a:cubicBezTo>
                    <a:pt x="273338" y="77946"/>
                    <a:pt x="274100" y="78403"/>
                    <a:pt x="274633" y="78479"/>
                  </a:cubicBezTo>
                  <a:cubicBezTo>
                    <a:pt x="277529" y="78937"/>
                    <a:pt x="280729" y="78632"/>
                    <a:pt x="283320" y="79775"/>
                  </a:cubicBezTo>
                  <a:cubicBezTo>
                    <a:pt x="286901" y="81375"/>
                    <a:pt x="291093" y="82594"/>
                    <a:pt x="292769" y="86709"/>
                  </a:cubicBezTo>
                  <a:cubicBezTo>
                    <a:pt x="294293" y="90367"/>
                    <a:pt x="296350" y="94100"/>
                    <a:pt x="296808" y="97910"/>
                  </a:cubicBezTo>
                  <a:cubicBezTo>
                    <a:pt x="297265" y="101644"/>
                    <a:pt x="299246" y="104540"/>
                    <a:pt x="300008" y="107892"/>
                  </a:cubicBezTo>
                  <a:cubicBezTo>
                    <a:pt x="300694" y="110788"/>
                    <a:pt x="302065" y="109950"/>
                    <a:pt x="303742" y="108959"/>
                  </a:cubicBezTo>
                  <a:cubicBezTo>
                    <a:pt x="305799" y="107740"/>
                    <a:pt x="305647" y="105759"/>
                    <a:pt x="305723" y="103854"/>
                  </a:cubicBezTo>
                  <a:cubicBezTo>
                    <a:pt x="305723" y="103320"/>
                    <a:pt x="306866" y="102254"/>
                    <a:pt x="307018" y="102254"/>
                  </a:cubicBezTo>
                  <a:cubicBezTo>
                    <a:pt x="309152" y="103473"/>
                    <a:pt x="311362" y="101111"/>
                    <a:pt x="313114" y="102254"/>
                  </a:cubicBezTo>
                  <a:cubicBezTo>
                    <a:pt x="315172" y="103549"/>
                    <a:pt x="316924" y="105378"/>
                    <a:pt x="318677" y="107054"/>
                  </a:cubicBezTo>
                  <a:cubicBezTo>
                    <a:pt x="321420" y="109874"/>
                    <a:pt x="319363" y="113303"/>
                    <a:pt x="319744" y="116427"/>
                  </a:cubicBezTo>
                  <a:cubicBezTo>
                    <a:pt x="317381" y="116655"/>
                    <a:pt x="315019" y="116884"/>
                    <a:pt x="312581" y="117037"/>
                  </a:cubicBezTo>
                  <a:cubicBezTo>
                    <a:pt x="312200" y="117037"/>
                    <a:pt x="311819" y="116198"/>
                    <a:pt x="311362" y="116122"/>
                  </a:cubicBezTo>
                  <a:cubicBezTo>
                    <a:pt x="308847" y="115741"/>
                    <a:pt x="305875" y="115817"/>
                    <a:pt x="304656" y="117798"/>
                  </a:cubicBezTo>
                  <a:cubicBezTo>
                    <a:pt x="302904" y="120694"/>
                    <a:pt x="300618" y="120389"/>
                    <a:pt x="298103" y="120389"/>
                  </a:cubicBezTo>
                  <a:cubicBezTo>
                    <a:pt x="296884" y="120389"/>
                    <a:pt x="295588" y="120237"/>
                    <a:pt x="294293" y="120389"/>
                  </a:cubicBezTo>
                  <a:cubicBezTo>
                    <a:pt x="293683" y="120465"/>
                    <a:pt x="293150" y="121227"/>
                    <a:pt x="292540" y="121608"/>
                  </a:cubicBezTo>
                  <a:cubicBezTo>
                    <a:pt x="293226" y="122218"/>
                    <a:pt x="293074" y="123894"/>
                    <a:pt x="295055" y="122828"/>
                  </a:cubicBezTo>
                  <a:cubicBezTo>
                    <a:pt x="296731" y="121913"/>
                    <a:pt x="299779" y="121380"/>
                    <a:pt x="300694" y="123742"/>
                  </a:cubicBezTo>
                  <a:cubicBezTo>
                    <a:pt x="301532" y="125952"/>
                    <a:pt x="302827" y="125571"/>
                    <a:pt x="304275" y="125647"/>
                  </a:cubicBezTo>
                  <a:cubicBezTo>
                    <a:pt x="307780" y="125876"/>
                    <a:pt x="311285" y="125571"/>
                    <a:pt x="314714" y="125418"/>
                  </a:cubicBezTo>
                  <a:cubicBezTo>
                    <a:pt x="318753" y="125266"/>
                    <a:pt x="322487" y="122828"/>
                    <a:pt x="326906" y="122980"/>
                  </a:cubicBezTo>
                  <a:cubicBezTo>
                    <a:pt x="328735" y="123056"/>
                    <a:pt x="330793" y="121304"/>
                    <a:pt x="333155" y="121151"/>
                  </a:cubicBezTo>
                  <a:cubicBezTo>
                    <a:pt x="334450" y="121151"/>
                    <a:pt x="336050" y="119780"/>
                    <a:pt x="336813" y="118560"/>
                  </a:cubicBezTo>
                  <a:close/>
                  <a:moveTo>
                    <a:pt x="290254" y="123818"/>
                  </a:moveTo>
                  <a:cubicBezTo>
                    <a:pt x="290254" y="123818"/>
                    <a:pt x="290635" y="123132"/>
                    <a:pt x="290254" y="122752"/>
                  </a:cubicBezTo>
                  <a:cubicBezTo>
                    <a:pt x="289873" y="123132"/>
                    <a:pt x="290102" y="123437"/>
                    <a:pt x="290254" y="123818"/>
                  </a:cubicBezTo>
                  <a:close/>
                  <a:moveTo>
                    <a:pt x="233790" y="68497"/>
                  </a:moveTo>
                  <a:cubicBezTo>
                    <a:pt x="233790" y="68497"/>
                    <a:pt x="233104" y="68116"/>
                    <a:pt x="232799" y="68116"/>
                  </a:cubicBezTo>
                  <a:cubicBezTo>
                    <a:pt x="233104" y="68421"/>
                    <a:pt x="233485" y="68421"/>
                    <a:pt x="233790" y="68497"/>
                  </a:cubicBezTo>
                  <a:close/>
                  <a:moveTo>
                    <a:pt x="222208" y="5480"/>
                  </a:moveTo>
                  <a:cubicBezTo>
                    <a:pt x="222208" y="5480"/>
                    <a:pt x="222512" y="4794"/>
                    <a:pt x="222589" y="4489"/>
                  </a:cubicBezTo>
                  <a:cubicBezTo>
                    <a:pt x="222360" y="4794"/>
                    <a:pt x="222208" y="5175"/>
                    <a:pt x="222208" y="5480"/>
                  </a:cubicBezTo>
                  <a:close/>
                  <a:moveTo>
                    <a:pt x="149589" y="174110"/>
                  </a:moveTo>
                  <a:cubicBezTo>
                    <a:pt x="149589" y="174110"/>
                    <a:pt x="150046" y="173958"/>
                    <a:pt x="150275" y="173882"/>
                  </a:cubicBezTo>
                  <a:cubicBezTo>
                    <a:pt x="149970" y="173348"/>
                    <a:pt x="149589" y="172739"/>
                    <a:pt x="149284" y="172434"/>
                  </a:cubicBezTo>
                  <a:cubicBezTo>
                    <a:pt x="149360" y="173120"/>
                    <a:pt x="149513" y="173653"/>
                    <a:pt x="149589" y="174110"/>
                  </a:cubicBezTo>
                  <a:close/>
                  <a:moveTo>
                    <a:pt x="87029" y="138830"/>
                  </a:moveTo>
                  <a:cubicBezTo>
                    <a:pt x="87029" y="138830"/>
                    <a:pt x="87715" y="138144"/>
                    <a:pt x="88400" y="137534"/>
                  </a:cubicBezTo>
                  <a:cubicBezTo>
                    <a:pt x="87943" y="137230"/>
                    <a:pt x="87257" y="137230"/>
                    <a:pt x="86572" y="137153"/>
                  </a:cubicBezTo>
                  <a:cubicBezTo>
                    <a:pt x="86724" y="137687"/>
                    <a:pt x="86876" y="138296"/>
                    <a:pt x="87029" y="138830"/>
                  </a:cubicBezTo>
                  <a:close/>
                  <a:moveTo>
                    <a:pt x="76589" y="273323"/>
                  </a:moveTo>
                  <a:cubicBezTo>
                    <a:pt x="77047" y="272637"/>
                    <a:pt x="77428" y="271875"/>
                    <a:pt x="77504" y="271189"/>
                  </a:cubicBezTo>
                  <a:cubicBezTo>
                    <a:pt x="76742" y="271799"/>
                    <a:pt x="76285" y="272408"/>
                    <a:pt x="75751" y="272942"/>
                  </a:cubicBezTo>
                  <a:cubicBezTo>
                    <a:pt x="76056" y="273094"/>
                    <a:pt x="76513" y="273323"/>
                    <a:pt x="76589" y="273323"/>
                  </a:cubicBezTo>
                  <a:close/>
                </a:path>
              </a:pathLst>
            </a:custGeom>
            <a:solidFill>
              <a:srgbClr val="898989"/>
            </a:solidFill>
            <a:ln w="7620" cap="flat">
              <a:noFill/>
              <a:prstDash val="solid"/>
              <a:miter/>
            </a:ln>
          </p:spPr>
          <p:txBody>
            <a:bodyPr rtlCol="0" anchor="ctr"/>
            <a:lstStyle/>
            <a:p>
              <a:endParaRPr lang="ja-JP" altLang="en-US"/>
            </a:p>
          </p:txBody>
        </p:sp>
        <p:sp>
          <p:nvSpPr>
            <p:cNvPr id="91" name="フリーフォーム: 図形 90">
              <a:extLst>
                <a:ext uri="{FF2B5EF4-FFF2-40B4-BE49-F238E27FC236}">
                  <a16:creationId xmlns:a16="http://schemas.microsoft.com/office/drawing/2014/main" id="{979C11A8-65A9-7698-064D-BD17B1009CC9}"/>
                </a:ext>
              </a:extLst>
            </p:cNvPr>
            <p:cNvSpPr/>
            <p:nvPr/>
          </p:nvSpPr>
          <p:spPr>
            <a:xfrm>
              <a:off x="3306782" y="2342181"/>
              <a:ext cx="620765" cy="528305"/>
            </a:xfrm>
            <a:custGeom>
              <a:avLst/>
              <a:gdLst>
                <a:gd name="connsiteX0" fmla="*/ 620032 w 620765"/>
                <a:gd name="connsiteY0" fmla="*/ 277269 h 528305"/>
                <a:gd name="connsiteX1" fmla="*/ 620337 w 620765"/>
                <a:gd name="connsiteY1" fmla="*/ 286032 h 528305"/>
                <a:gd name="connsiteX2" fmla="*/ 618279 w 620765"/>
                <a:gd name="connsiteY2" fmla="*/ 291062 h 528305"/>
                <a:gd name="connsiteX3" fmla="*/ 616908 w 620765"/>
                <a:gd name="connsiteY3" fmla="*/ 296929 h 528305"/>
                <a:gd name="connsiteX4" fmla="*/ 610736 w 620765"/>
                <a:gd name="connsiteY4" fmla="*/ 314302 h 528305"/>
                <a:gd name="connsiteX5" fmla="*/ 610126 w 620765"/>
                <a:gd name="connsiteY5" fmla="*/ 315674 h 528305"/>
                <a:gd name="connsiteX6" fmla="*/ 605859 w 620765"/>
                <a:gd name="connsiteY6" fmla="*/ 323142 h 528305"/>
                <a:gd name="connsiteX7" fmla="*/ 599306 w 620765"/>
                <a:gd name="connsiteY7" fmla="*/ 334953 h 528305"/>
                <a:gd name="connsiteX8" fmla="*/ 595115 w 620765"/>
                <a:gd name="connsiteY8" fmla="*/ 341277 h 528305"/>
                <a:gd name="connsiteX9" fmla="*/ 588714 w 620765"/>
                <a:gd name="connsiteY9" fmla="*/ 348745 h 528305"/>
                <a:gd name="connsiteX10" fmla="*/ 579113 w 620765"/>
                <a:gd name="connsiteY10" fmla="*/ 355298 h 528305"/>
                <a:gd name="connsiteX11" fmla="*/ 575760 w 620765"/>
                <a:gd name="connsiteY11" fmla="*/ 357432 h 528305"/>
                <a:gd name="connsiteX12" fmla="*/ 564025 w 620765"/>
                <a:gd name="connsiteY12" fmla="*/ 365509 h 528305"/>
                <a:gd name="connsiteX13" fmla="*/ 560291 w 620765"/>
                <a:gd name="connsiteY13" fmla="*/ 366423 h 528305"/>
                <a:gd name="connsiteX14" fmla="*/ 558158 w 620765"/>
                <a:gd name="connsiteY14" fmla="*/ 366957 h 528305"/>
                <a:gd name="connsiteX15" fmla="*/ 557243 w 620765"/>
                <a:gd name="connsiteY15" fmla="*/ 361623 h 528305"/>
                <a:gd name="connsiteX16" fmla="*/ 557777 w 620765"/>
                <a:gd name="connsiteY16" fmla="*/ 359184 h 528305"/>
                <a:gd name="connsiteX17" fmla="*/ 560444 w 620765"/>
                <a:gd name="connsiteY17" fmla="*/ 351107 h 528305"/>
                <a:gd name="connsiteX18" fmla="*/ 564177 w 620765"/>
                <a:gd name="connsiteY18" fmla="*/ 338153 h 528305"/>
                <a:gd name="connsiteX19" fmla="*/ 563187 w 620765"/>
                <a:gd name="connsiteY19" fmla="*/ 333810 h 528305"/>
                <a:gd name="connsiteX20" fmla="*/ 558005 w 620765"/>
                <a:gd name="connsiteY20" fmla="*/ 331600 h 528305"/>
                <a:gd name="connsiteX21" fmla="*/ 556786 w 620765"/>
                <a:gd name="connsiteY21" fmla="*/ 334953 h 528305"/>
                <a:gd name="connsiteX22" fmla="*/ 553509 w 620765"/>
                <a:gd name="connsiteY22" fmla="*/ 349431 h 528305"/>
                <a:gd name="connsiteX23" fmla="*/ 553509 w 620765"/>
                <a:gd name="connsiteY23" fmla="*/ 351031 h 528305"/>
                <a:gd name="connsiteX24" fmla="*/ 550004 w 620765"/>
                <a:gd name="connsiteY24" fmla="*/ 361851 h 528305"/>
                <a:gd name="connsiteX25" fmla="*/ 544899 w 620765"/>
                <a:gd name="connsiteY25" fmla="*/ 372291 h 528305"/>
                <a:gd name="connsiteX26" fmla="*/ 540632 w 620765"/>
                <a:gd name="connsiteY26" fmla="*/ 380673 h 528305"/>
                <a:gd name="connsiteX27" fmla="*/ 536898 w 620765"/>
                <a:gd name="connsiteY27" fmla="*/ 389893 h 528305"/>
                <a:gd name="connsiteX28" fmla="*/ 531869 w 620765"/>
                <a:gd name="connsiteY28" fmla="*/ 399037 h 528305"/>
                <a:gd name="connsiteX29" fmla="*/ 527525 w 620765"/>
                <a:gd name="connsiteY29" fmla="*/ 408562 h 528305"/>
                <a:gd name="connsiteX30" fmla="*/ 526001 w 620765"/>
                <a:gd name="connsiteY30" fmla="*/ 409248 h 528305"/>
                <a:gd name="connsiteX31" fmla="*/ 524325 w 620765"/>
                <a:gd name="connsiteY31" fmla="*/ 410391 h 528305"/>
                <a:gd name="connsiteX32" fmla="*/ 520210 w 620765"/>
                <a:gd name="connsiteY32" fmla="*/ 416334 h 528305"/>
                <a:gd name="connsiteX33" fmla="*/ 516781 w 620765"/>
                <a:gd name="connsiteY33" fmla="*/ 419992 h 528305"/>
                <a:gd name="connsiteX34" fmla="*/ 514724 w 620765"/>
                <a:gd name="connsiteY34" fmla="*/ 423421 h 528305"/>
                <a:gd name="connsiteX35" fmla="*/ 508018 w 620765"/>
                <a:gd name="connsiteY35" fmla="*/ 433555 h 528305"/>
                <a:gd name="connsiteX36" fmla="*/ 496359 w 620765"/>
                <a:gd name="connsiteY36" fmla="*/ 449177 h 528305"/>
                <a:gd name="connsiteX37" fmla="*/ 491483 w 620765"/>
                <a:gd name="connsiteY37" fmla="*/ 452834 h 528305"/>
                <a:gd name="connsiteX38" fmla="*/ 485158 w 620765"/>
                <a:gd name="connsiteY38" fmla="*/ 457254 h 528305"/>
                <a:gd name="connsiteX39" fmla="*/ 475557 w 620765"/>
                <a:gd name="connsiteY39" fmla="*/ 467769 h 528305"/>
                <a:gd name="connsiteX40" fmla="*/ 469613 w 620765"/>
                <a:gd name="connsiteY40" fmla="*/ 473865 h 528305"/>
                <a:gd name="connsiteX41" fmla="*/ 462831 w 620765"/>
                <a:gd name="connsiteY41" fmla="*/ 479580 h 528305"/>
                <a:gd name="connsiteX42" fmla="*/ 457269 w 620765"/>
                <a:gd name="connsiteY42" fmla="*/ 484533 h 528305"/>
                <a:gd name="connsiteX43" fmla="*/ 454526 w 620765"/>
                <a:gd name="connsiteY43" fmla="*/ 486515 h 528305"/>
                <a:gd name="connsiteX44" fmla="*/ 442791 w 620765"/>
                <a:gd name="connsiteY44" fmla="*/ 491925 h 528305"/>
                <a:gd name="connsiteX45" fmla="*/ 440810 w 620765"/>
                <a:gd name="connsiteY45" fmla="*/ 493677 h 528305"/>
                <a:gd name="connsiteX46" fmla="*/ 426332 w 620765"/>
                <a:gd name="connsiteY46" fmla="*/ 500459 h 528305"/>
                <a:gd name="connsiteX47" fmla="*/ 416349 w 620765"/>
                <a:gd name="connsiteY47" fmla="*/ 502897 h 528305"/>
                <a:gd name="connsiteX48" fmla="*/ 412920 w 620765"/>
                <a:gd name="connsiteY48" fmla="*/ 504726 h 528305"/>
                <a:gd name="connsiteX49" fmla="*/ 402405 w 620765"/>
                <a:gd name="connsiteY49" fmla="*/ 508155 h 528305"/>
                <a:gd name="connsiteX50" fmla="*/ 400119 w 620765"/>
                <a:gd name="connsiteY50" fmla="*/ 509146 h 528305"/>
                <a:gd name="connsiteX51" fmla="*/ 390822 w 620765"/>
                <a:gd name="connsiteY51" fmla="*/ 513032 h 528305"/>
                <a:gd name="connsiteX52" fmla="*/ 387241 w 620765"/>
                <a:gd name="connsiteY52" fmla="*/ 512194 h 528305"/>
                <a:gd name="connsiteX53" fmla="*/ 381831 w 620765"/>
                <a:gd name="connsiteY53" fmla="*/ 511584 h 528305"/>
                <a:gd name="connsiteX54" fmla="*/ 373906 w 620765"/>
                <a:gd name="connsiteY54" fmla="*/ 516004 h 528305"/>
                <a:gd name="connsiteX55" fmla="*/ 368115 w 620765"/>
                <a:gd name="connsiteY55" fmla="*/ 518595 h 528305"/>
                <a:gd name="connsiteX56" fmla="*/ 359123 w 620765"/>
                <a:gd name="connsiteY56" fmla="*/ 519814 h 528305"/>
                <a:gd name="connsiteX57" fmla="*/ 348531 w 620765"/>
                <a:gd name="connsiteY57" fmla="*/ 522938 h 528305"/>
                <a:gd name="connsiteX58" fmla="*/ 337330 w 620765"/>
                <a:gd name="connsiteY58" fmla="*/ 524386 h 528305"/>
                <a:gd name="connsiteX59" fmla="*/ 329939 w 620765"/>
                <a:gd name="connsiteY59" fmla="*/ 525529 h 528305"/>
                <a:gd name="connsiteX60" fmla="*/ 323462 w 620765"/>
                <a:gd name="connsiteY60" fmla="*/ 528272 h 528305"/>
                <a:gd name="connsiteX61" fmla="*/ 322090 w 620765"/>
                <a:gd name="connsiteY61" fmla="*/ 528272 h 528305"/>
                <a:gd name="connsiteX62" fmla="*/ 308831 w 620765"/>
                <a:gd name="connsiteY62" fmla="*/ 526291 h 528305"/>
                <a:gd name="connsiteX63" fmla="*/ 290772 w 620765"/>
                <a:gd name="connsiteY63" fmla="*/ 525453 h 528305"/>
                <a:gd name="connsiteX64" fmla="*/ 284600 w 620765"/>
                <a:gd name="connsiteY64" fmla="*/ 527129 h 528305"/>
                <a:gd name="connsiteX65" fmla="*/ 282923 w 620765"/>
                <a:gd name="connsiteY65" fmla="*/ 526900 h 528305"/>
                <a:gd name="connsiteX66" fmla="*/ 277589 w 620765"/>
                <a:gd name="connsiteY66" fmla="*/ 525224 h 528305"/>
                <a:gd name="connsiteX67" fmla="*/ 272331 w 620765"/>
                <a:gd name="connsiteY67" fmla="*/ 524919 h 528305"/>
                <a:gd name="connsiteX68" fmla="*/ 252596 w 620765"/>
                <a:gd name="connsiteY68" fmla="*/ 520119 h 528305"/>
                <a:gd name="connsiteX69" fmla="*/ 244290 w 620765"/>
                <a:gd name="connsiteY69" fmla="*/ 517909 h 528305"/>
                <a:gd name="connsiteX70" fmla="*/ 233698 w 620765"/>
                <a:gd name="connsiteY70" fmla="*/ 514709 h 528305"/>
                <a:gd name="connsiteX71" fmla="*/ 222497 w 620765"/>
                <a:gd name="connsiteY71" fmla="*/ 511280 h 528305"/>
                <a:gd name="connsiteX72" fmla="*/ 203142 w 620765"/>
                <a:gd name="connsiteY72" fmla="*/ 506936 h 528305"/>
                <a:gd name="connsiteX73" fmla="*/ 201465 w 620765"/>
                <a:gd name="connsiteY73" fmla="*/ 506174 h 528305"/>
                <a:gd name="connsiteX74" fmla="*/ 193083 w 620765"/>
                <a:gd name="connsiteY74" fmla="*/ 502669 h 528305"/>
                <a:gd name="connsiteX75" fmla="*/ 189502 w 620765"/>
                <a:gd name="connsiteY75" fmla="*/ 502135 h 528305"/>
                <a:gd name="connsiteX76" fmla="*/ 180815 w 620765"/>
                <a:gd name="connsiteY76" fmla="*/ 496954 h 528305"/>
                <a:gd name="connsiteX77" fmla="*/ 173348 w 620765"/>
                <a:gd name="connsiteY77" fmla="*/ 494211 h 528305"/>
                <a:gd name="connsiteX78" fmla="*/ 157803 w 620765"/>
                <a:gd name="connsiteY78" fmla="*/ 488724 h 528305"/>
                <a:gd name="connsiteX79" fmla="*/ 141725 w 620765"/>
                <a:gd name="connsiteY79" fmla="*/ 479123 h 528305"/>
                <a:gd name="connsiteX80" fmla="*/ 137457 w 620765"/>
                <a:gd name="connsiteY80" fmla="*/ 474704 h 528305"/>
                <a:gd name="connsiteX81" fmla="*/ 134105 w 620765"/>
                <a:gd name="connsiteY81" fmla="*/ 471655 h 528305"/>
                <a:gd name="connsiteX82" fmla="*/ 118026 w 620765"/>
                <a:gd name="connsiteY82" fmla="*/ 457330 h 528305"/>
                <a:gd name="connsiteX83" fmla="*/ 115359 w 620765"/>
                <a:gd name="connsiteY83" fmla="*/ 452529 h 528305"/>
                <a:gd name="connsiteX84" fmla="*/ 109340 w 620765"/>
                <a:gd name="connsiteY84" fmla="*/ 445290 h 528305"/>
                <a:gd name="connsiteX85" fmla="*/ 102405 w 620765"/>
                <a:gd name="connsiteY85" fmla="*/ 438585 h 528305"/>
                <a:gd name="connsiteX86" fmla="*/ 99434 w 620765"/>
                <a:gd name="connsiteY86" fmla="*/ 434927 h 528305"/>
                <a:gd name="connsiteX87" fmla="*/ 96005 w 620765"/>
                <a:gd name="connsiteY87" fmla="*/ 427764 h 528305"/>
                <a:gd name="connsiteX88" fmla="*/ 91966 w 620765"/>
                <a:gd name="connsiteY88" fmla="*/ 420297 h 528305"/>
                <a:gd name="connsiteX89" fmla="*/ 88766 w 620765"/>
                <a:gd name="connsiteY89" fmla="*/ 409172 h 528305"/>
                <a:gd name="connsiteX90" fmla="*/ 86099 w 620765"/>
                <a:gd name="connsiteY90" fmla="*/ 402771 h 528305"/>
                <a:gd name="connsiteX91" fmla="*/ 77945 w 620765"/>
                <a:gd name="connsiteY91" fmla="*/ 389436 h 528305"/>
                <a:gd name="connsiteX92" fmla="*/ 74669 w 620765"/>
                <a:gd name="connsiteY92" fmla="*/ 384864 h 528305"/>
                <a:gd name="connsiteX93" fmla="*/ 68420 w 620765"/>
                <a:gd name="connsiteY93" fmla="*/ 373434 h 528305"/>
                <a:gd name="connsiteX94" fmla="*/ 68115 w 620765"/>
                <a:gd name="connsiteY94" fmla="*/ 372519 h 528305"/>
                <a:gd name="connsiteX95" fmla="*/ 61715 w 620765"/>
                <a:gd name="connsiteY95" fmla="*/ 353622 h 528305"/>
                <a:gd name="connsiteX96" fmla="*/ 62400 w 620765"/>
                <a:gd name="connsiteY96" fmla="*/ 350802 h 528305"/>
                <a:gd name="connsiteX97" fmla="*/ 61029 w 620765"/>
                <a:gd name="connsiteY97" fmla="*/ 348974 h 528305"/>
                <a:gd name="connsiteX98" fmla="*/ 54704 w 620765"/>
                <a:gd name="connsiteY98" fmla="*/ 354384 h 528305"/>
                <a:gd name="connsiteX99" fmla="*/ 54704 w 620765"/>
                <a:gd name="connsiteY99" fmla="*/ 359718 h 528305"/>
                <a:gd name="connsiteX100" fmla="*/ 57219 w 620765"/>
                <a:gd name="connsiteY100" fmla="*/ 365128 h 528305"/>
                <a:gd name="connsiteX101" fmla="*/ 64915 w 620765"/>
                <a:gd name="connsiteY101" fmla="*/ 384025 h 528305"/>
                <a:gd name="connsiteX102" fmla="*/ 65829 w 620765"/>
                <a:gd name="connsiteY102" fmla="*/ 385778 h 528305"/>
                <a:gd name="connsiteX103" fmla="*/ 64229 w 620765"/>
                <a:gd name="connsiteY103" fmla="*/ 387531 h 528305"/>
                <a:gd name="connsiteX104" fmla="*/ 51199 w 620765"/>
                <a:gd name="connsiteY104" fmla="*/ 384483 h 528305"/>
                <a:gd name="connsiteX105" fmla="*/ 45179 w 620765"/>
                <a:gd name="connsiteY105" fmla="*/ 383416 h 528305"/>
                <a:gd name="connsiteX106" fmla="*/ 40683 w 620765"/>
                <a:gd name="connsiteY106" fmla="*/ 382502 h 528305"/>
                <a:gd name="connsiteX107" fmla="*/ 20643 w 620765"/>
                <a:gd name="connsiteY107" fmla="*/ 373510 h 528305"/>
                <a:gd name="connsiteX108" fmla="*/ 9822 w 620765"/>
                <a:gd name="connsiteY108" fmla="*/ 362385 h 528305"/>
                <a:gd name="connsiteX109" fmla="*/ 7613 w 620765"/>
                <a:gd name="connsiteY109" fmla="*/ 354307 h 528305"/>
                <a:gd name="connsiteX110" fmla="*/ 5098 w 620765"/>
                <a:gd name="connsiteY110" fmla="*/ 346002 h 528305"/>
                <a:gd name="connsiteX111" fmla="*/ 3117 w 620765"/>
                <a:gd name="connsiteY111" fmla="*/ 341582 h 528305"/>
                <a:gd name="connsiteX112" fmla="*/ 3117 w 620765"/>
                <a:gd name="connsiteY112" fmla="*/ 337086 h 528305"/>
                <a:gd name="connsiteX113" fmla="*/ 2202 w 620765"/>
                <a:gd name="connsiteY113" fmla="*/ 329542 h 528305"/>
                <a:gd name="connsiteX114" fmla="*/ 1440 w 620765"/>
                <a:gd name="connsiteY114" fmla="*/ 315598 h 528305"/>
                <a:gd name="connsiteX115" fmla="*/ 1364 w 620765"/>
                <a:gd name="connsiteY115" fmla="*/ 312779 h 528305"/>
                <a:gd name="connsiteX116" fmla="*/ 983 w 620765"/>
                <a:gd name="connsiteY116" fmla="*/ 305997 h 528305"/>
                <a:gd name="connsiteX117" fmla="*/ 1212 w 620765"/>
                <a:gd name="connsiteY117" fmla="*/ 302110 h 528305"/>
                <a:gd name="connsiteX118" fmla="*/ 2050 w 620765"/>
                <a:gd name="connsiteY118" fmla="*/ 300891 h 528305"/>
                <a:gd name="connsiteX119" fmla="*/ 2050 w 620765"/>
                <a:gd name="connsiteY119" fmla="*/ 296929 h 528305"/>
                <a:gd name="connsiteX120" fmla="*/ 2050 w 620765"/>
                <a:gd name="connsiteY120" fmla="*/ 291519 h 528305"/>
                <a:gd name="connsiteX121" fmla="*/ 2279 w 620765"/>
                <a:gd name="connsiteY121" fmla="*/ 287480 h 528305"/>
                <a:gd name="connsiteX122" fmla="*/ 9060 w 620765"/>
                <a:gd name="connsiteY122" fmla="*/ 274831 h 528305"/>
                <a:gd name="connsiteX123" fmla="*/ 10584 w 620765"/>
                <a:gd name="connsiteY123" fmla="*/ 273383 h 528305"/>
                <a:gd name="connsiteX124" fmla="*/ 17366 w 620765"/>
                <a:gd name="connsiteY124" fmla="*/ 268964 h 528305"/>
                <a:gd name="connsiteX125" fmla="*/ 19500 w 620765"/>
                <a:gd name="connsiteY125" fmla="*/ 269192 h 528305"/>
                <a:gd name="connsiteX126" fmla="*/ 26510 w 620765"/>
                <a:gd name="connsiteY126" fmla="*/ 270716 h 528305"/>
                <a:gd name="connsiteX127" fmla="*/ 38093 w 620765"/>
                <a:gd name="connsiteY127" fmla="*/ 273993 h 528305"/>
                <a:gd name="connsiteX128" fmla="*/ 42284 w 620765"/>
                <a:gd name="connsiteY128" fmla="*/ 279098 h 528305"/>
                <a:gd name="connsiteX129" fmla="*/ 51199 w 620765"/>
                <a:gd name="connsiteY129" fmla="*/ 284432 h 528305"/>
                <a:gd name="connsiteX130" fmla="*/ 59810 w 620765"/>
                <a:gd name="connsiteY130" fmla="*/ 286718 h 528305"/>
                <a:gd name="connsiteX131" fmla="*/ 66744 w 620765"/>
                <a:gd name="connsiteY131" fmla="*/ 284508 h 528305"/>
                <a:gd name="connsiteX132" fmla="*/ 65220 w 620765"/>
                <a:gd name="connsiteY132" fmla="*/ 280012 h 528305"/>
                <a:gd name="connsiteX133" fmla="*/ 64839 w 620765"/>
                <a:gd name="connsiteY133" fmla="*/ 270107 h 528305"/>
                <a:gd name="connsiteX134" fmla="*/ 78479 w 620765"/>
                <a:gd name="connsiteY134" fmla="*/ 257610 h 528305"/>
                <a:gd name="connsiteX135" fmla="*/ 89223 w 620765"/>
                <a:gd name="connsiteY135" fmla="*/ 248313 h 528305"/>
                <a:gd name="connsiteX136" fmla="*/ 101186 w 620765"/>
                <a:gd name="connsiteY136" fmla="*/ 238255 h 528305"/>
                <a:gd name="connsiteX137" fmla="*/ 110025 w 620765"/>
                <a:gd name="connsiteY137" fmla="*/ 228577 h 528305"/>
                <a:gd name="connsiteX138" fmla="*/ 123741 w 620765"/>
                <a:gd name="connsiteY138" fmla="*/ 214938 h 528305"/>
                <a:gd name="connsiteX139" fmla="*/ 147440 w 620765"/>
                <a:gd name="connsiteY139" fmla="*/ 185982 h 528305"/>
                <a:gd name="connsiteX140" fmla="*/ 165194 w 620765"/>
                <a:gd name="connsiteY140" fmla="*/ 165332 h 528305"/>
                <a:gd name="connsiteX141" fmla="*/ 180053 w 620765"/>
                <a:gd name="connsiteY141" fmla="*/ 148263 h 528305"/>
                <a:gd name="connsiteX142" fmla="*/ 180434 w 620765"/>
                <a:gd name="connsiteY142" fmla="*/ 147882 h 528305"/>
                <a:gd name="connsiteX143" fmla="*/ 193464 w 620765"/>
                <a:gd name="connsiteY143" fmla="*/ 135080 h 528305"/>
                <a:gd name="connsiteX144" fmla="*/ 202989 w 620765"/>
                <a:gd name="connsiteY144" fmla="*/ 126774 h 528305"/>
                <a:gd name="connsiteX145" fmla="*/ 207790 w 620765"/>
                <a:gd name="connsiteY145" fmla="*/ 124336 h 528305"/>
                <a:gd name="connsiteX146" fmla="*/ 211371 w 620765"/>
                <a:gd name="connsiteY146" fmla="*/ 122507 h 528305"/>
                <a:gd name="connsiteX147" fmla="*/ 229202 w 620765"/>
                <a:gd name="connsiteY147" fmla="*/ 109324 h 528305"/>
                <a:gd name="connsiteX148" fmla="*/ 239337 w 620765"/>
                <a:gd name="connsiteY148" fmla="*/ 94161 h 528305"/>
                <a:gd name="connsiteX149" fmla="*/ 245509 w 620765"/>
                <a:gd name="connsiteY149" fmla="*/ 74654 h 528305"/>
                <a:gd name="connsiteX150" fmla="*/ 248024 w 620765"/>
                <a:gd name="connsiteY150" fmla="*/ 69243 h 528305"/>
                <a:gd name="connsiteX151" fmla="*/ 253205 w 620765"/>
                <a:gd name="connsiteY151" fmla="*/ 58423 h 528305"/>
                <a:gd name="connsiteX152" fmla="*/ 254272 w 620765"/>
                <a:gd name="connsiteY152" fmla="*/ 56289 h 528305"/>
                <a:gd name="connsiteX153" fmla="*/ 255720 w 620765"/>
                <a:gd name="connsiteY153" fmla="*/ 49584 h 528305"/>
                <a:gd name="connsiteX154" fmla="*/ 260520 w 620765"/>
                <a:gd name="connsiteY154" fmla="*/ 43640 h 528305"/>
                <a:gd name="connsiteX155" fmla="*/ 261054 w 620765"/>
                <a:gd name="connsiteY155" fmla="*/ 42269 h 528305"/>
                <a:gd name="connsiteX156" fmla="*/ 267226 w 620765"/>
                <a:gd name="connsiteY156" fmla="*/ 36401 h 528305"/>
                <a:gd name="connsiteX157" fmla="*/ 272179 w 620765"/>
                <a:gd name="connsiteY157" fmla="*/ 38077 h 528305"/>
                <a:gd name="connsiteX158" fmla="*/ 273627 w 620765"/>
                <a:gd name="connsiteY158" fmla="*/ 38459 h 528305"/>
                <a:gd name="connsiteX159" fmla="*/ 281628 w 620765"/>
                <a:gd name="connsiteY159" fmla="*/ 35334 h 528305"/>
                <a:gd name="connsiteX160" fmla="*/ 284981 w 620765"/>
                <a:gd name="connsiteY160" fmla="*/ 21618 h 528305"/>
                <a:gd name="connsiteX161" fmla="*/ 287267 w 620765"/>
                <a:gd name="connsiteY161" fmla="*/ 17199 h 528305"/>
                <a:gd name="connsiteX162" fmla="*/ 290010 w 620765"/>
                <a:gd name="connsiteY162" fmla="*/ 18875 h 528305"/>
                <a:gd name="connsiteX163" fmla="*/ 291915 w 620765"/>
                <a:gd name="connsiteY163" fmla="*/ 22457 h 528305"/>
                <a:gd name="connsiteX164" fmla="*/ 290086 w 620765"/>
                <a:gd name="connsiteY164" fmla="*/ 30153 h 528305"/>
                <a:gd name="connsiteX165" fmla="*/ 288333 w 620765"/>
                <a:gd name="connsiteY165" fmla="*/ 37392 h 528305"/>
                <a:gd name="connsiteX166" fmla="*/ 288333 w 620765"/>
                <a:gd name="connsiteY166" fmla="*/ 41507 h 528305"/>
                <a:gd name="connsiteX167" fmla="*/ 291915 w 620765"/>
                <a:gd name="connsiteY167" fmla="*/ 44859 h 528305"/>
                <a:gd name="connsiteX168" fmla="*/ 294734 w 620765"/>
                <a:gd name="connsiteY168" fmla="*/ 41278 h 528305"/>
                <a:gd name="connsiteX169" fmla="*/ 296944 w 620765"/>
                <a:gd name="connsiteY169" fmla="*/ 30305 h 528305"/>
                <a:gd name="connsiteX170" fmla="*/ 299001 w 620765"/>
                <a:gd name="connsiteY170" fmla="*/ 25809 h 528305"/>
                <a:gd name="connsiteX171" fmla="*/ 302964 w 620765"/>
                <a:gd name="connsiteY171" fmla="*/ 17732 h 528305"/>
                <a:gd name="connsiteX172" fmla="*/ 305402 w 620765"/>
                <a:gd name="connsiteY172" fmla="*/ 13465 h 528305"/>
                <a:gd name="connsiteX173" fmla="*/ 308907 w 620765"/>
                <a:gd name="connsiteY173" fmla="*/ 3483 h 528305"/>
                <a:gd name="connsiteX174" fmla="*/ 315842 w 620765"/>
                <a:gd name="connsiteY174" fmla="*/ 1578 h 528305"/>
                <a:gd name="connsiteX175" fmla="*/ 317442 w 620765"/>
                <a:gd name="connsiteY175" fmla="*/ 1654 h 528305"/>
                <a:gd name="connsiteX176" fmla="*/ 319728 w 620765"/>
                <a:gd name="connsiteY176" fmla="*/ 4016 h 528305"/>
                <a:gd name="connsiteX177" fmla="*/ 318585 w 620765"/>
                <a:gd name="connsiteY177" fmla="*/ 15446 h 528305"/>
                <a:gd name="connsiteX178" fmla="*/ 317747 w 620765"/>
                <a:gd name="connsiteY178" fmla="*/ 23142 h 528305"/>
                <a:gd name="connsiteX179" fmla="*/ 318280 w 620765"/>
                <a:gd name="connsiteY179" fmla="*/ 33048 h 528305"/>
                <a:gd name="connsiteX180" fmla="*/ 320642 w 620765"/>
                <a:gd name="connsiteY180" fmla="*/ 44402 h 528305"/>
                <a:gd name="connsiteX181" fmla="*/ 324300 w 620765"/>
                <a:gd name="connsiteY181" fmla="*/ 52098 h 528305"/>
                <a:gd name="connsiteX182" fmla="*/ 329405 w 620765"/>
                <a:gd name="connsiteY182" fmla="*/ 51641 h 528305"/>
                <a:gd name="connsiteX183" fmla="*/ 333520 w 620765"/>
                <a:gd name="connsiteY183" fmla="*/ 42116 h 528305"/>
                <a:gd name="connsiteX184" fmla="*/ 340835 w 620765"/>
                <a:gd name="connsiteY184" fmla="*/ 21390 h 528305"/>
                <a:gd name="connsiteX185" fmla="*/ 349979 w 620765"/>
                <a:gd name="connsiteY185" fmla="*/ 5769 h 528305"/>
                <a:gd name="connsiteX186" fmla="*/ 351351 w 620765"/>
                <a:gd name="connsiteY186" fmla="*/ 4245 h 528305"/>
                <a:gd name="connsiteX187" fmla="*/ 353332 w 620765"/>
                <a:gd name="connsiteY187" fmla="*/ 2721 h 528305"/>
                <a:gd name="connsiteX188" fmla="*/ 355313 w 620765"/>
                <a:gd name="connsiteY188" fmla="*/ 2721 h 528305"/>
                <a:gd name="connsiteX189" fmla="*/ 355466 w 620765"/>
                <a:gd name="connsiteY189" fmla="*/ 4245 h 528305"/>
                <a:gd name="connsiteX190" fmla="*/ 364991 w 620765"/>
                <a:gd name="connsiteY190" fmla="*/ 20170 h 528305"/>
                <a:gd name="connsiteX191" fmla="*/ 385336 w 620765"/>
                <a:gd name="connsiteY191" fmla="*/ 44021 h 528305"/>
                <a:gd name="connsiteX192" fmla="*/ 390899 w 620765"/>
                <a:gd name="connsiteY192" fmla="*/ 51260 h 528305"/>
                <a:gd name="connsiteX193" fmla="*/ 397528 w 620765"/>
                <a:gd name="connsiteY193" fmla="*/ 59337 h 528305"/>
                <a:gd name="connsiteX194" fmla="*/ 403624 w 620765"/>
                <a:gd name="connsiteY194" fmla="*/ 68100 h 528305"/>
                <a:gd name="connsiteX195" fmla="*/ 411396 w 620765"/>
                <a:gd name="connsiteY195" fmla="*/ 78311 h 528305"/>
                <a:gd name="connsiteX196" fmla="*/ 420159 w 620765"/>
                <a:gd name="connsiteY196" fmla="*/ 87074 h 528305"/>
                <a:gd name="connsiteX197" fmla="*/ 422369 w 620765"/>
                <a:gd name="connsiteY197" fmla="*/ 89360 h 528305"/>
                <a:gd name="connsiteX198" fmla="*/ 426865 w 620765"/>
                <a:gd name="connsiteY198" fmla="*/ 100942 h 528305"/>
                <a:gd name="connsiteX199" fmla="*/ 430827 w 620765"/>
                <a:gd name="connsiteY199" fmla="*/ 108486 h 528305"/>
                <a:gd name="connsiteX200" fmla="*/ 432123 w 620765"/>
                <a:gd name="connsiteY200" fmla="*/ 111687 h 528305"/>
                <a:gd name="connsiteX201" fmla="*/ 433799 w 620765"/>
                <a:gd name="connsiteY201" fmla="*/ 115878 h 528305"/>
                <a:gd name="connsiteX202" fmla="*/ 442486 w 620765"/>
                <a:gd name="connsiteY202" fmla="*/ 131118 h 528305"/>
                <a:gd name="connsiteX203" fmla="*/ 458183 w 620765"/>
                <a:gd name="connsiteY203" fmla="*/ 158016 h 528305"/>
                <a:gd name="connsiteX204" fmla="*/ 470832 w 620765"/>
                <a:gd name="connsiteY204" fmla="*/ 171427 h 528305"/>
                <a:gd name="connsiteX205" fmla="*/ 483939 w 620765"/>
                <a:gd name="connsiteY205" fmla="*/ 182781 h 528305"/>
                <a:gd name="connsiteX206" fmla="*/ 490492 w 620765"/>
                <a:gd name="connsiteY206" fmla="*/ 187734 h 528305"/>
                <a:gd name="connsiteX207" fmla="*/ 499331 w 620765"/>
                <a:gd name="connsiteY207" fmla="*/ 194364 h 528305"/>
                <a:gd name="connsiteX208" fmla="*/ 500169 w 620765"/>
                <a:gd name="connsiteY208" fmla="*/ 195430 h 528305"/>
                <a:gd name="connsiteX209" fmla="*/ 503751 w 620765"/>
                <a:gd name="connsiteY209" fmla="*/ 197793 h 528305"/>
                <a:gd name="connsiteX210" fmla="*/ 506875 w 620765"/>
                <a:gd name="connsiteY210" fmla="*/ 201222 h 528305"/>
                <a:gd name="connsiteX211" fmla="*/ 515257 w 620765"/>
                <a:gd name="connsiteY211" fmla="*/ 210670 h 528305"/>
                <a:gd name="connsiteX212" fmla="*/ 528363 w 620765"/>
                <a:gd name="connsiteY212" fmla="*/ 221872 h 528305"/>
                <a:gd name="connsiteX213" fmla="*/ 556786 w 620765"/>
                <a:gd name="connsiteY213" fmla="*/ 243741 h 528305"/>
                <a:gd name="connsiteX214" fmla="*/ 560901 w 620765"/>
                <a:gd name="connsiteY214" fmla="*/ 259591 h 528305"/>
                <a:gd name="connsiteX215" fmla="*/ 559910 w 620765"/>
                <a:gd name="connsiteY215" fmla="*/ 266449 h 528305"/>
                <a:gd name="connsiteX216" fmla="*/ 559377 w 620765"/>
                <a:gd name="connsiteY216" fmla="*/ 268811 h 528305"/>
                <a:gd name="connsiteX217" fmla="*/ 559377 w 620765"/>
                <a:gd name="connsiteY217" fmla="*/ 271707 h 528305"/>
                <a:gd name="connsiteX218" fmla="*/ 561129 w 620765"/>
                <a:gd name="connsiteY218" fmla="*/ 269573 h 528305"/>
                <a:gd name="connsiteX219" fmla="*/ 562577 w 620765"/>
                <a:gd name="connsiteY219" fmla="*/ 267440 h 528305"/>
                <a:gd name="connsiteX220" fmla="*/ 569435 w 620765"/>
                <a:gd name="connsiteY220" fmla="*/ 265458 h 528305"/>
                <a:gd name="connsiteX221" fmla="*/ 578503 w 620765"/>
                <a:gd name="connsiteY221" fmla="*/ 256086 h 528305"/>
                <a:gd name="connsiteX222" fmla="*/ 577665 w 620765"/>
                <a:gd name="connsiteY222" fmla="*/ 249990 h 528305"/>
                <a:gd name="connsiteX223" fmla="*/ 578503 w 620765"/>
                <a:gd name="connsiteY223" fmla="*/ 246713 h 528305"/>
                <a:gd name="connsiteX224" fmla="*/ 597172 w 620765"/>
                <a:gd name="connsiteY224" fmla="*/ 241608 h 528305"/>
                <a:gd name="connsiteX225" fmla="*/ 606697 w 620765"/>
                <a:gd name="connsiteY225" fmla="*/ 245875 h 528305"/>
                <a:gd name="connsiteX226" fmla="*/ 610888 w 620765"/>
                <a:gd name="connsiteY226" fmla="*/ 248770 h 528305"/>
                <a:gd name="connsiteX227" fmla="*/ 617822 w 620765"/>
                <a:gd name="connsiteY227" fmla="*/ 267516 h 528305"/>
                <a:gd name="connsiteX228" fmla="*/ 620337 w 620765"/>
                <a:gd name="connsiteY228" fmla="*/ 277727 h 528305"/>
                <a:gd name="connsiteX229" fmla="*/ 501312 w 620765"/>
                <a:gd name="connsiteY229" fmla="*/ 286642 h 528305"/>
                <a:gd name="connsiteX230" fmla="*/ 501084 w 620765"/>
                <a:gd name="connsiteY230" fmla="*/ 284661 h 528305"/>
                <a:gd name="connsiteX231" fmla="*/ 496131 w 620765"/>
                <a:gd name="connsiteY231" fmla="*/ 277498 h 528305"/>
                <a:gd name="connsiteX232" fmla="*/ 475100 w 620765"/>
                <a:gd name="connsiteY232" fmla="*/ 272012 h 528305"/>
                <a:gd name="connsiteX233" fmla="*/ 464432 w 620765"/>
                <a:gd name="connsiteY233" fmla="*/ 273307 h 528305"/>
                <a:gd name="connsiteX234" fmla="*/ 445534 w 620765"/>
                <a:gd name="connsiteY234" fmla="*/ 271402 h 528305"/>
                <a:gd name="connsiteX235" fmla="*/ 444086 w 620765"/>
                <a:gd name="connsiteY235" fmla="*/ 271707 h 528305"/>
                <a:gd name="connsiteX236" fmla="*/ 440352 w 620765"/>
                <a:gd name="connsiteY236" fmla="*/ 271707 h 528305"/>
                <a:gd name="connsiteX237" fmla="*/ 424731 w 620765"/>
                <a:gd name="connsiteY237" fmla="*/ 272621 h 528305"/>
                <a:gd name="connsiteX238" fmla="*/ 413149 w 620765"/>
                <a:gd name="connsiteY238" fmla="*/ 277269 h 528305"/>
                <a:gd name="connsiteX239" fmla="*/ 396309 w 620765"/>
                <a:gd name="connsiteY239" fmla="*/ 284127 h 528305"/>
                <a:gd name="connsiteX240" fmla="*/ 394099 w 620765"/>
                <a:gd name="connsiteY240" fmla="*/ 283594 h 528305"/>
                <a:gd name="connsiteX241" fmla="*/ 385717 w 620765"/>
                <a:gd name="connsiteY241" fmla="*/ 287480 h 528305"/>
                <a:gd name="connsiteX242" fmla="*/ 377030 w 620765"/>
                <a:gd name="connsiteY242" fmla="*/ 292585 h 528305"/>
                <a:gd name="connsiteX243" fmla="*/ 373144 w 620765"/>
                <a:gd name="connsiteY243" fmla="*/ 298072 h 528305"/>
                <a:gd name="connsiteX244" fmla="*/ 375811 w 620765"/>
                <a:gd name="connsiteY244" fmla="*/ 302339 h 528305"/>
                <a:gd name="connsiteX245" fmla="*/ 377640 w 620765"/>
                <a:gd name="connsiteY245" fmla="*/ 302110 h 528305"/>
                <a:gd name="connsiteX246" fmla="*/ 379621 w 620765"/>
                <a:gd name="connsiteY246" fmla="*/ 303635 h 528305"/>
                <a:gd name="connsiteX247" fmla="*/ 388003 w 620765"/>
                <a:gd name="connsiteY247" fmla="*/ 308130 h 528305"/>
                <a:gd name="connsiteX248" fmla="*/ 402862 w 620765"/>
                <a:gd name="connsiteY248" fmla="*/ 315445 h 528305"/>
                <a:gd name="connsiteX249" fmla="*/ 407358 w 620765"/>
                <a:gd name="connsiteY249" fmla="*/ 317427 h 528305"/>
                <a:gd name="connsiteX250" fmla="*/ 425570 w 620765"/>
                <a:gd name="connsiteY250" fmla="*/ 321542 h 528305"/>
                <a:gd name="connsiteX251" fmla="*/ 439590 w 620765"/>
                <a:gd name="connsiteY251" fmla="*/ 322151 h 528305"/>
                <a:gd name="connsiteX252" fmla="*/ 459402 w 620765"/>
                <a:gd name="connsiteY252" fmla="*/ 317427 h 528305"/>
                <a:gd name="connsiteX253" fmla="*/ 479291 w 620765"/>
                <a:gd name="connsiteY253" fmla="*/ 310645 h 528305"/>
                <a:gd name="connsiteX254" fmla="*/ 489501 w 620765"/>
                <a:gd name="connsiteY254" fmla="*/ 303863 h 528305"/>
                <a:gd name="connsiteX255" fmla="*/ 495293 w 620765"/>
                <a:gd name="connsiteY255" fmla="*/ 297157 h 528305"/>
                <a:gd name="connsiteX256" fmla="*/ 501084 w 620765"/>
                <a:gd name="connsiteY256" fmla="*/ 286566 h 528305"/>
                <a:gd name="connsiteX257" fmla="*/ 415511 w 620765"/>
                <a:gd name="connsiteY257" fmla="*/ 170437 h 528305"/>
                <a:gd name="connsiteX258" fmla="*/ 404767 w 620765"/>
                <a:gd name="connsiteY258" fmla="*/ 161750 h 528305"/>
                <a:gd name="connsiteX259" fmla="*/ 394632 w 620765"/>
                <a:gd name="connsiteY259" fmla="*/ 164722 h 528305"/>
                <a:gd name="connsiteX260" fmla="*/ 368572 w 620765"/>
                <a:gd name="connsiteY260" fmla="*/ 178819 h 528305"/>
                <a:gd name="connsiteX261" fmla="*/ 363695 w 620765"/>
                <a:gd name="connsiteY261" fmla="*/ 182629 h 528305"/>
                <a:gd name="connsiteX262" fmla="*/ 362476 w 620765"/>
                <a:gd name="connsiteY262" fmla="*/ 186363 h 528305"/>
                <a:gd name="connsiteX263" fmla="*/ 364838 w 620765"/>
                <a:gd name="connsiteY263" fmla="*/ 192306 h 528305"/>
                <a:gd name="connsiteX264" fmla="*/ 371315 w 620765"/>
                <a:gd name="connsiteY264" fmla="*/ 195888 h 528305"/>
                <a:gd name="connsiteX265" fmla="*/ 383583 w 620765"/>
                <a:gd name="connsiteY265" fmla="*/ 194669 h 528305"/>
                <a:gd name="connsiteX266" fmla="*/ 399662 w 620765"/>
                <a:gd name="connsiteY266" fmla="*/ 187963 h 528305"/>
                <a:gd name="connsiteX267" fmla="*/ 411625 w 620765"/>
                <a:gd name="connsiteY267" fmla="*/ 176762 h 528305"/>
                <a:gd name="connsiteX268" fmla="*/ 415511 w 620765"/>
                <a:gd name="connsiteY268" fmla="*/ 170361 h 528305"/>
                <a:gd name="connsiteX269" fmla="*/ 370934 w 620765"/>
                <a:gd name="connsiteY269" fmla="*/ 411991 h 528305"/>
                <a:gd name="connsiteX270" fmla="*/ 368953 w 620765"/>
                <a:gd name="connsiteY270" fmla="*/ 410238 h 528305"/>
                <a:gd name="connsiteX271" fmla="*/ 339692 w 620765"/>
                <a:gd name="connsiteY271" fmla="*/ 392179 h 528305"/>
                <a:gd name="connsiteX272" fmla="*/ 327957 w 620765"/>
                <a:gd name="connsiteY272" fmla="*/ 383949 h 528305"/>
                <a:gd name="connsiteX273" fmla="*/ 312870 w 620765"/>
                <a:gd name="connsiteY273" fmla="*/ 381587 h 528305"/>
                <a:gd name="connsiteX274" fmla="*/ 297477 w 620765"/>
                <a:gd name="connsiteY274" fmla="*/ 394160 h 528305"/>
                <a:gd name="connsiteX275" fmla="*/ 291153 w 620765"/>
                <a:gd name="connsiteY275" fmla="*/ 400485 h 528305"/>
                <a:gd name="connsiteX276" fmla="*/ 281933 w 620765"/>
                <a:gd name="connsiteY276" fmla="*/ 410162 h 528305"/>
                <a:gd name="connsiteX277" fmla="*/ 276218 w 620765"/>
                <a:gd name="connsiteY277" fmla="*/ 414658 h 528305"/>
                <a:gd name="connsiteX278" fmla="*/ 271798 w 620765"/>
                <a:gd name="connsiteY278" fmla="*/ 416868 h 528305"/>
                <a:gd name="connsiteX279" fmla="*/ 271874 w 620765"/>
                <a:gd name="connsiteY279" fmla="*/ 423878 h 528305"/>
                <a:gd name="connsiteX280" fmla="*/ 274617 w 620765"/>
                <a:gd name="connsiteY280" fmla="*/ 425097 h 528305"/>
                <a:gd name="connsiteX281" fmla="*/ 285133 w 620765"/>
                <a:gd name="connsiteY281" fmla="*/ 426240 h 528305"/>
                <a:gd name="connsiteX282" fmla="*/ 291762 w 620765"/>
                <a:gd name="connsiteY282" fmla="*/ 423878 h 528305"/>
                <a:gd name="connsiteX283" fmla="*/ 294734 w 620765"/>
                <a:gd name="connsiteY283" fmla="*/ 421973 h 528305"/>
                <a:gd name="connsiteX284" fmla="*/ 308907 w 620765"/>
                <a:gd name="connsiteY284" fmla="*/ 420830 h 528305"/>
                <a:gd name="connsiteX285" fmla="*/ 323233 w 620765"/>
                <a:gd name="connsiteY285" fmla="*/ 421059 h 528305"/>
                <a:gd name="connsiteX286" fmla="*/ 340607 w 620765"/>
                <a:gd name="connsiteY286" fmla="*/ 419306 h 528305"/>
                <a:gd name="connsiteX287" fmla="*/ 345255 w 620765"/>
                <a:gd name="connsiteY287" fmla="*/ 417630 h 528305"/>
                <a:gd name="connsiteX288" fmla="*/ 366515 w 620765"/>
                <a:gd name="connsiteY288" fmla="*/ 415420 h 528305"/>
                <a:gd name="connsiteX289" fmla="*/ 368115 w 620765"/>
                <a:gd name="connsiteY289" fmla="*/ 415420 h 528305"/>
                <a:gd name="connsiteX290" fmla="*/ 370782 w 620765"/>
                <a:gd name="connsiteY290" fmla="*/ 411839 h 528305"/>
                <a:gd name="connsiteX291" fmla="*/ 358895 w 620765"/>
                <a:gd name="connsiteY291" fmla="*/ 442395 h 528305"/>
                <a:gd name="connsiteX292" fmla="*/ 362171 w 620765"/>
                <a:gd name="connsiteY292" fmla="*/ 436222 h 528305"/>
                <a:gd name="connsiteX293" fmla="*/ 356685 w 620765"/>
                <a:gd name="connsiteY293" fmla="*/ 434013 h 528305"/>
                <a:gd name="connsiteX294" fmla="*/ 354094 w 620765"/>
                <a:gd name="connsiteY294" fmla="*/ 436527 h 528305"/>
                <a:gd name="connsiteX295" fmla="*/ 349217 w 620765"/>
                <a:gd name="connsiteY295" fmla="*/ 438432 h 528305"/>
                <a:gd name="connsiteX296" fmla="*/ 340378 w 620765"/>
                <a:gd name="connsiteY296" fmla="*/ 439042 h 528305"/>
                <a:gd name="connsiteX297" fmla="*/ 332072 w 620765"/>
                <a:gd name="connsiteY297" fmla="*/ 439652 h 528305"/>
                <a:gd name="connsiteX298" fmla="*/ 322623 w 620765"/>
                <a:gd name="connsiteY298" fmla="*/ 439880 h 528305"/>
                <a:gd name="connsiteX299" fmla="*/ 315003 w 620765"/>
                <a:gd name="connsiteY299" fmla="*/ 440414 h 528305"/>
                <a:gd name="connsiteX300" fmla="*/ 306621 w 620765"/>
                <a:gd name="connsiteY300" fmla="*/ 440261 h 528305"/>
                <a:gd name="connsiteX301" fmla="*/ 301897 w 620765"/>
                <a:gd name="connsiteY301" fmla="*/ 440261 h 528305"/>
                <a:gd name="connsiteX302" fmla="*/ 296563 w 620765"/>
                <a:gd name="connsiteY302" fmla="*/ 439728 h 528305"/>
                <a:gd name="connsiteX303" fmla="*/ 291305 w 620765"/>
                <a:gd name="connsiteY303" fmla="*/ 439347 h 528305"/>
                <a:gd name="connsiteX304" fmla="*/ 285666 w 620765"/>
                <a:gd name="connsiteY304" fmla="*/ 441252 h 528305"/>
                <a:gd name="connsiteX305" fmla="*/ 280561 w 620765"/>
                <a:gd name="connsiteY305" fmla="*/ 441557 h 528305"/>
                <a:gd name="connsiteX306" fmla="*/ 274770 w 620765"/>
                <a:gd name="connsiteY306" fmla="*/ 440718 h 528305"/>
                <a:gd name="connsiteX307" fmla="*/ 274389 w 620765"/>
                <a:gd name="connsiteY307" fmla="*/ 440414 h 528305"/>
                <a:gd name="connsiteX308" fmla="*/ 271646 w 620765"/>
                <a:gd name="connsiteY308" fmla="*/ 447348 h 528305"/>
                <a:gd name="connsiteX309" fmla="*/ 275303 w 620765"/>
                <a:gd name="connsiteY309" fmla="*/ 450091 h 528305"/>
                <a:gd name="connsiteX310" fmla="*/ 291610 w 620765"/>
                <a:gd name="connsiteY310" fmla="*/ 449100 h 528305"/>
                <a:gd name="connsiteX311" fmla="*/ 307993 w 620765"/>
                <a:gd name="connsiteY311" fmla="*/ 450015 h 528305"/>
                <a:gd name="connsiteX312" fmla="*/ 322700 w 620765"/>
                <a:gd name="connsiteY312" fmla="*/ 449024 h 528305"/>
                <a:gd name="connsiteX313" fmla="*/ 342816 w 620765"/>
                <a:gd name="connsiteY313" fmla="*/ 447881 h 528305"/>
                <a:gd name="connsiteX314" fmla="*/ 353332 w 620765"/>
                <a:gd name="connsiteY314" fmla="*/ 444528 h 528305"/>
                <a:gd name="connsiteX315" fmla="*/ 359047 w 620765"/>
                <a:gd name="connsiteY315" fmla="*/ 442471 h 528305"/>
                <a:gd name="connsiteX316" fmla="*/ 351732 w 620765"/>
                <a:gd name="connsiteY316" fmla="*/ 437061 h 528305"/>
                <a:gd name="connsiteX317" fmla="*/ 351732 w 620765"/>
                <a:gd name="connsiteY317" fmla="*/ 435994 h 528305"/>
                <a:gd name="connsiteX318" fmla="*/ 351732 w 620765"/>
                <a:gd name="connsiteY318" fmla="*/ 437061 h 528305"/>
                <a:gd name="connsiteX319" fmla="*/ 309060 w 620765"/>
                <a:gd name="connsiteY319" fmla="*/ 356060 h 528305"/>
                <a:gd name="connsiteX320" fmla="*/ 311727 w 620765"/>
                <a:gd name="connsiteY320" fmla="*/ 351869 h 528305"/>
                <a:gd name="connsiteX321" fmla="*/ 307307 w 620765"/>
                <a:gd name="connsiteY321" fmla="*/ 344020 h 528305"/>
                <a:gd name="connsiteX322" fmla="*/ 297554 w 620765"/>
                <a:gd name="connsiteY322" fmla="*/ 336400 h 528305"/>
                <a:gd name="connsiteX323" fmla="*/ 296563 w 620765"/>
                <a:gd name="connsiteY323" fmla="*/ 334724 h 528305"/>
                <a:gd name="connsiteX324" fmla="*/ 296715 w 620765"/>
                <a:gd name="connsiteY324" fmla="*/ 324590 h 528305"/>
                <a:gd name="connsiteX325" fmla="*/ 298697 w 620765"/>
                <a:gd name="connsiteY325" fmla="*/ 311483 h 528305"/>
                <a:gd name="connsiteX326" fmla="*/ 295877 w 620765"/>
                <a:gd name="connsiteY326" fmla="*/ 306759 h 528305"/>
                <a:gd name="connsiteX327" fmla="*/ 294429 w 620765"/>
                <a:gd name="connsiteY327" fmla="*/ 304320 h 528305"/>
                <a:gd name="connsiteX328" fmla="*/ 296182 w 620765"/>
                <a:gd name="connsiteY328" fmla="*/ 299139 h 528305"/>
                <a:gd name="connsiteX329" fmla="*/ 296715 w 620765"/>
                <a:gd name="connsiteY329" fmla="*/ 287328 h 528305"/>
                <a:gd name="connsiteX330" fmla="*/ 290010 w 620765"/>
                <a:gd name="connsiteY330" fmla="*/ 292052 h 528305"/>
                <a:gd name="connsiteX331" fmla="*/ 291000 w 620765"/>
                <a:gd name="connsiteY331" fmla="*/ 299139 h 528305"/>
                <a:gd name="connsiteX332" fmla="*/ 291000 w 620765"/>
                <a:gd name="connsiteY332" fmla="*/ 301730 h 528305"/>
                <a:gd name="connsiteX333" fmla="*/ 290010 w 620765"/>
                <a:gd name="connsiteY333" fmla="*/ 309350 h 528305"/>
                <a:gd name="connsiteX334" fmla="*/ 289781 w 620765"/>
                <a:gd name="connsiteY334" fmla="*/ 313007 h 528305"/>
                <a:gd name="connsiteX335" fmla="*/ 289781 w 620765"/>
                <a:gd name="connsiteY335" fmla="*/ 322456 h 528305"/>
                <a:gd name="connsiteX336" fmla="*/ 289705 w 620765"/>
                <a:gd name="connsiteY336" fmla="*/ 330305 h 528305"/>
                <a:gd name="connsiteX337" fmla="*/ 287952 w 620765"/>
                <a:gd name="connsiteY337" fmla="*/ 340287 h 528305"/>
                <a:gd name="connsiteX338" fmla="*/ 288714 w 620765"/>
                <a:gd name="connsiteY338" fmla="*/ 342573 h 528305"/>
                <a:gd name="connsiteX339" fmla="*/ 293439 w 620765"/>
                <a:gd name="connsiteY339" fmla="*/ 346687 h 528305"/>
                <a:gd name="connsiteX340" fmla="*/ 299535 w 620765"/>
                <a:gd name="connsiteY340" fmla="*/ 351336 h 528305"/>
                <a:gd name="connsiteX341" fmla="*/ 304107 w 620765"/>
                <a:gd name="connsiteY341" fmla="*/ 355679 h 528305"/>
                <a:gd name="connsiteX342" fmla="*/ 309060 w 620765"/>
                <a:gd name="connsiteY342" fmla="*/ 355984 h 528305"/>
                <a:gd name="connsiteX343" fmla="*/ 258539 w 620765"/>
                <a:gd name="connsiteY343" fmla="*/ 47602 h 528305"/>
                <a:gd name="connsiteX344" fmla="*/ 257472 w 620765"/>
                <a:gd name="connsiteY344" fmla="*/ 47602 h 528305"/>
                <a:gd name="connsiteX345" fmla="*/ 258539 w 620765"/>
                <a:gd name="connsiteY345" fmla="*/ 47602 h 528305"/>
                <a:gd name="connsiteX346" fmla="*/ 235222 w 620765"/>
                <a:gd name="connsiteY346" fmla="*/ 302568 h 528305"/>
                <a:gd name="connsiteX347" fmla="*/ 230879 w 620765"/>
                <a:gd name="connsiteY347" fmla="*/ 291824 h 528305"/>
                <a:gd name="connsiteX348" fmla="*/ 222649 w 620765"/>
                <a:gd name="connsiteY348" fmla="*/ 290757 h 528305"/>
                <a:gd name="connsiteX349" fmla="*/ 216553 w 620765"/>
                <a:gd name="connsiteY349" fmla="*/ 283289 h 528305"/>
                <a:gd name="connsiteX350" fmla="*/ 216172 w 620765"/>
                <a:gd name="connsiteY350" fmla="*/ 282146 h 528305"/>
                <a:gd name="connsiteX351" fmla="*/ 205352 w 620765"/>
                <a:gd name="connsiteY351" fmla="*/ 282451 h 528305"/>
                <a:gd name="connsiteX352" fmla="*/ 197122 w 620765"/>
                <a:gd name="connsiteY352" fmla="*/ 282832 h 528305"/>
                <a:gd name="connsiteX353" fmla="*/ 186378 w 620765"/>
                <a:gd name="connsiteY353" fmla="*/ 282146 h 528305"/>
                <a:gd name="connsiteX354" fmla="*/ 179825 w 620765"/>
                <a:gd name="connsiteY354" fmla="*/ 283137 h 528305"/>
                <a:gd name="connsiteX355" fmla="*/ 168852 w 620765"/>
                <a:gd name="connsiteY355" fmla="*/ 285499 h 528305"/>
                <a:gd name="connsiteX356" fmla="*/ 167099 w 620765"/>
                <a:gd name="connsiteY356" fmla="*/ 286413 h 528305"/>
                <a:gd name="connsiteX357" fmla="*/ 149497 w 620765"/>
                <a:gd name="connsiteY357" fmla="*/ 289766 h 528305"/>
                <a:gd name="connsiteX358" fmla="*/ 136695 w 620765"/>
                <a:gd name="connsiteY358" fmla="*/ 294033 h 528305"/>
                <a:gd name="connsiteX359" fmla="*/ 127170 w 620765"/>
                <a:gd name="connsiteY359" fmla="*/ 297234 h 528305"/>
                <a:gd name="connsiteX360" fmla="*/ 125037 w 620765"/>
                <a:gd name="connsiteY360" fmla="*/ 298072 h 528305"/>
                <a:gd name="connsiteX361" fmla="*/ 113150 w 620765"/>
                <a:gd name="connsiteY361" fmla="*/ 308969 h 528305"/>
                <a:gd name="connsiteX362" fmla="*/ 111321 w 620765"/>
                <a:gd name="connsiteY362" fmla="*/ 318417 h 528305"/>
                <a:gd name="connsiteX363" fmla="*/ 121303 w 620765"/>
                <a:gd name="connsiteY363" fmla="*/ 324209 h 528305"/>
                <a:gd name="connsiteX364" fmla="*/ 137153 w 620765"/>
                <a:gd name="connsiteY364" fmla="*/ 326571 h 528305"/>
                <a:gd name="connsiteX365" fmla="*/ 153688 w 620765"/>
                <a:gd name="connsiteY365" fmla="*/ 329542 h 528305"/>
                <a:gd name="connsiteX366" fmla="*/ 155517 w 620765"/>
                <a:gd name="connsiteY366" fmla="*/ 330228 h 528305"/>
                <a:gd name="connsiteX367" fmla="*/ 161003 w 620765"/>
                <a:gd name="connsiteY367" fmla="*/ 330762 h 528305"/>
                <a:gd name="connsiteX368" fmla="*/ 169004 w 620765"/>
                <a:gd name="connsiteY368" fmla="*/ 330838 h 528305"/>
                <a:gd name="connsiteX369" fmla="*/ 187597 w 620765"/>
                <a:gd name="connsiteY369" fmla="*/ 331600 h 528305"/>
                <a:gd name="connsiteX370" fmla="*/ 188588 w 620765"/>
                <a:gd name="connsiteY370" fmla="*/ 331371 h 528305"/>
                <a:gd name="connsiteX371" fmla="*/ 195903 w 620765"/>
                <a:gd name="connsiteY371" fmla="*/ 329466 h 528305"/>
                <a:gd name="connsiteX372" fmla="*/ 199484 w 620765"/>
                <a:gd name="connsiteY372" fmla="*/ 329085 h 528305"/>
                <a:gd name="connsiteX373" fmla="*/ 216172 w 620765"/>
                <a:gd name="connsiteY373" fmla="*/ 322304 h 528305"/>
                <a:gd name="connsiteX374" fmla="*/ 217086 w 620765"/>
                <a:gd name="connsiteY374" fmla="*/ 321922 h 528305"/>
                <a:gd name="connsiteX375" fmla="*/ 221354 w 620765"/>
                <a:gd name="connsiteY375" fmla="*/ 317046 h 528305"/>
                <a:gd name="connsiteX376" fmla="*/ 216553 w 620765"/>
                <a:gd name="connsiteY376" fmla="*/ 317579 h 528305"/>
                <a:gd name="connsiteX377" fmla="*/ 214877 w 620765"/>
                <a:gd name="connsiteY377" fmla="*/ 316893 h 528305"/>
                <a:gd name="connsiteX378" fmla="*/ 216020 w 620765"/>
                <a:gd name="connsiteY378" fmla="*/ 315598 h 528305"/>
                <a:gd name="connsiteX379" fmla="*/ 230879 w 620765"/>
                <a:gd name="connsiteY379" fmla="*/ 308816 h 528305"/>
                <a:gd name="connsiteX380" fmla="*/ 234993 w 620765"/>
                <a:gd name="connsiteY380" fmla="*/ 302568 h 528305"/>
                <a:gd name="connsiteX381" fmla="*/ 225621 w 620765"/>
                <a:gd name="connsiteY381" fmla="*/ 201450 h 528305"/>
                <a:gd name="connsiteX382" fmla="*/ 222116 w 620765"/>
                <a:gd name="connsiteY382" fmla="*/ 194973 h 528305"/>
                <a:gd name="connsiteX383" fmla="*/ 215410 w 620765"/>
                <a:gd name="connsiteY383" fmla="*/ 192916 h 528305"/>
                <a:gd name="connsiteX384" fmla="*/ 201084 w 620765"/>
                <a:gd name="connsiteY384" fmla="*/ 189639 h 528305"/>
                <a:gd name="connsiteX385" fmla="*/ 198417 w 620765"/>
                <a:gd name="connsiteY385" fmla="*/ 189639 h 528305"/>
                <a:gd name="connsiteX386" fmla="*/ 185235 w 620765"/>
                <a:gd name="connsiteY386" fmla="*/ 187506 h 528305"/>
                <a:gd name="connsiteX387" fmla="*/ 180968 w 620765"/>
                <a:gd name="connsiteY387" fmla="*/ 187277 h 528305"/>
                <a:gd name="connsiteX388" fmla="*/ 171062 w 620765"/>
                <a:gd name="connsiteY388" fmla="*/ 189030 h 528305"/>
                <a:gd name="connsiteX389" fmla="*/ 169233 w 620765"/>
                <a:gd name="connsiteY389" fmla="*/ 196269 h 528305"/>
                <a:gd name="connsiteX390" fmla="*/ 177005 w 620765"/>
                <a:gd name="connsiteY390" fmla="*/ 205794 h 528305"/>
                <a:gd name="connsiteX391" fmla="*/ 182111 w 620765"/>
                <a:gd name="connsiteY391" fmla="*/ 208994 h 528305"/>
                <a:gd name="connsiteX392" fmla="*/ 192321 w 620765"/>
                <a:gd name="connsiteY392" fmla="*/ 211585 h 528305"/>
                <a:gd name="connsiteX393" fmla="*/ 207866 w 620765"/>
                <a:gd name="connsiteY393" fmla="*/ 210366 h 528305"/>
                <a:gd name="connsiteX394" fmla="*/ 212057 w 620765"/>
                <a:gd name="connsiteY394" fmla="*/ 209070 h 528305"/>
                <a:gd name="connsiteX395" fmla="*/ 217467 w 620765"/>
                <a:gd name="connsiteY395" fmla="*/ 207851 h 528305"/>
                <a:gd name="connsiteX396" fmla="*/ 225545 w 620765"/>
                <a:gd name="connsiteY396" fmla="*/ 201450 h 528305"/>
                <a:gd name="connsiteX397" fmla="*/ 225240 w 620765"/>
                <a:gd name="connsiteY397" fmla="*/ 115420 h 528305"/>
                <a:gd name="connsiteX398" fmla="*/ 225621 w 620765"/>
                <a:gd name="connsiteY398" fmla="*/ 114430 h 528305"/>
                <a:gd name="connsiteX399" fmla="*/ 225240 w 620765"/>
                <a:gd name="connsiteY399" fmla="*/ 115420 h 528305"/>
                <a:gd name="connsiteX400" fmla="*/ 224325 w 620765"/>
                <a:gd name="connsiteY400" fmla="*/ 116411 h 528305"/>
                <a:gd name="connsiteX401" fmla="*/ 224706 w 620765"/>
                <a:gd name="connsiteY401" fmla="*/ 115420 h 528305"/>
                <a:gd name="connsiteX402" fmla="*/ 224325 w 620765"/>
                <a:gd name="connsiteY402" fmla="*/ 116411 h 528305"/>
                <a:gd name="connsiteX403" fmla="*/ 220592 w 620765"/>
                <a:gd name="connsiteY403" fmla="*/ 510213 h 528305"/>
                <a:gd name="connsiteX404" fmla="*/ 220592 w 620765"/>
                <a:gd name="connsiteY404" fmla="*/ 509146 h 528305"/>
                <a:gd name="connsiteX405" fmla="*/ 220592 w 620765"/>
                <a:gd name="connsiteY405" fmla="*/ 510213 h 528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Lst>
              <a:rect l="l" t="t" r="r" b="b"/>
              <a:pathLst>
                <a:path w="620765" h="528305">
                  <a:moveTo>
                    <a:pt x="620032" y="277269"/>
                  </a:moveTo>
                  <a:cubicBezTo>
                    <a:pt x="621480" y="279250"/>
                    <a:pt x="620337" y="283060"/>
                    <a:pt x="620337" y="286032"/>
                  </a:cubicBezTo>
                  <a:cubicBezTo>
                    <a:pt x="617213" y="286718"/>
                    <a:pt x="618660" y="289233"/>
                    <a:pt x="618279" y="291062"/>
                  </a:cubicBezTo>
                  <a:cubicBezTo>
                    <a:pt x="617898" y="293043"/>
                    <a:pt x="617594" y="295024"/>
                    <a:pt x="616908" y="296929"/>
                  </a:cubicBezTo>
                  <a:cubicBezTo>
                    <a:pt x="614698" y="302720"/>
                    <a:pt x="610583" y="307749"/>
                    <a:pt x="610736" y="314302"/>
                  </a:cubicBezTo>
                  <a:cubicBezTo>
                    <a:pt x="610736" y="314760"/>
                    <a:pt x="610278" y="315141"/>
                    <a:pt x="610126" y="315674"/>
                  </a:cubicBezTo>
                  <a:cubicBezTo>
                    <a:pt x="609135" y="318417"/>
                    <a:pt x="604868" y="319332"/>
                    <a:pt x="605859" y="323142"/>
                  </a:cubicBezTo>
                  <a:cubicBezTo>
                    <a:pt x="602735" y="326571"/>
                    <a:pt x="601515" y="331067"/>
                    <a:pt x="599306" y="334953"/>
                  </a:cubicBezTo>
                  <a:cubicBezTo>
                    <a:pt x="598086" y="337162"/>
                    <a:pt x="596639" y="339296"/>
                    <a:pt x="595115" y="341277"/>
                  </a:cubicBezTo>
                  <a:cubicBezTo>
                    <a:pt x="593057" y="343868"/>
                    <a:pt x="590847" y="346307"/>
                    <a:pt x="588714" y="348745"/>
                  </a:cubicBezTo>
                  <a:cubicBezTo>
                    <a:pt x="586047" y="351717"/>
                    <a:pt x="582923" y="354003"/>
                    <a:pt x="579113" y="355298"/>
                  </a:cubicBezTo>
                  <a:cubicBezTo>
                    <a:pt x="577893" y="355755"/>
                    <a:pt x="576369" y="356441"/>
                    <a:pt x="575760" y="357432"/>
                  </a:cubicBezTo>
                  <a:cubicBezTo>
                    <a:pt x="573093" y="361927"/>
                    <a:pt x="567530" y="362232"/>
                    <a:pt x="564025" y="365509"/>
                  </a:cubicBezTo>
                  <a:cubicBezTo>
                    <a:pt x="563187" y="366271"/>
                    <a:pt x="560444" y="365814"/>
                    <a:pt x="560291" y="366423"/>
                  </a:cubicBezTo>
                  <a:cubicBezTo>
                    <a:pt x="559758" y="368405"/>
                    <a:pt x="559377" y="368100"/>
                    <a:pt x="558158" y="366957"/>
                  </a:cubicBezTo>
                  <a:cubicBezTo>
                    <a:pt x="556405" y="365357"/>
                    <a:pt x="555186" y="363909"/>
                    <a:pt x="557243" y="361623"/>
                  </a:cubicBezTo>
                  <a:cubicBezTo>
                    <a:pt x="557777" y="361089"/>
                    <a:pt x="557548" y="360022"/>
                    <a:pt x="557777" y="359184"/>
                  </a:cubicBezTo>
                  <a:cubicBezTo>
                    <a:pt x="558615" y="356517"/>
                    <a:pt x="558996" y="353545"/>
                    <a:pt x="560444" y="351107"/>
                  </a:cubicBezTo>
                  <a:cubicBezTo>
                    <a:pt x="562806" y="347069"/>
                    <a:pt x="563111" y="342497"/>
                    <a:pt x="564177" y="338153"/>
                  </a:cubicBezTo>
                  <a:cubicBezTo>
                    <a:pt x="564482" y="336858"/>
                    <a:pt x="563720" y="335181"/>
                    <a:pt x="563187" y="333810"/>
                  </a:cubicBezTo>
                  <a:cubicBezTo>
                    <a:pt x="562272" y="331524"/>
                    <a:pt x="560063" y="331447"/>
                    <a:pt x="558005" y="331600"/>
                  </a:cubicBezTo>
                  <a:cubicBezTo>
                    <a:pt x="555491" y="331829"/>
                    <a:pt x="556938" y="333810"/>
                    <a:pt x="556786" y="334953"/>
                  </a:cubicBezTo>
                  <a:cubicBezTo>
                    <a:pt x="556024" y="339830"/>
                    <a:pt x="557929" y="345316"/>
                    <a:pt x="553509" y="349431"/>
                  </a:cubicBezTo>
                  <a:cubicBezTo>
                    <a:pt x="553205" y="349659"/>
                    <a:pt x="553586" y="350497"/>
                    <a:pt x="553509" y="351031"/>
                  </a:cubicBezTo>
                  <a:cubicBezTo>
                    <a:pt x="552443" y="354689"/>
                    <a:pt x="552290" y="359184"/>
                    <a:pt x="550004" y="361851"/>
                  </a:cubicBezTo>
                  <a:cubicBezTo>
                    <a:pt x="547261" y="365052"/>
                    <a:pt x="547185" y="369090"/>
                    <a:pt x="544899" y="372291"/>
                  </a:cubicBezTo>
                  <a:cubicBezTo>
                    <a:pt x="543070" y="374805"/>
                    <a:pt x="541470" y="377701"/>
                    <a:pt x="540632" y="380673"/>
                  </a:cubicBezTo>
                  <a:cubicBezTo>
                    <a:pt x="539641" y="383873"/>
                    <a:pt x="539641" y="387074"/>
                    <a:pt x="536898" y="389893"/>
                  </a:cubicBezTo>
                  <a:cubicBezTo>
                    <a:pt x="534536" y="392255"/>
                    <a:pt x="533850" y="396065"/>
                    <a:pt x="531869" y="399037"/>
                  </a:cubicBezTo>
                  <a:cubicBezTo>
                    <a:pt x="529887" y="401856"/>
                    <a:pt x="527754" y="404828"/>
                    <a:pt x="527525" y="408562"/>
                  </a:cubicBezTo>
                  <a:cubicBezTo>
                    <a:pt x="527525" y="409781"/>
                    <a:pt x="527525" y="409629"/>
                    <a:pt x="526001" y="409248"/>
                  </a:cubicBezTo>
                  <a:cubicBezTo>
                    <a:pt x="525544" y="409172"/>
                    <a:pt x="524706" y="409857"/>
                    <a:pt x="524325" y="410391"/>
                  </a:cubicBezTo>
                  <a:cubicBezTo>
                    <a:pt x="522877" y="412448"/>
                    <a:pt x="521886" y="415953"/>
                    <a:pt x="520210" y="416334"/>
                  </a:cubicBezTo>
                  <a:cubicBezTo>
                    <a:pt x="517543" y="416868"/>
                    <a:pt x="517695" y="418697"/>
                    <a:pt x="516781" y="419992"/>
                  </a:cubicBezTo>
                  <a:cubicBezTo>
                    <a:pt x="515943" y="421059"/>
                    <a:pt x="515638" y="422583"/>
                    <a:pt x="514724" y="423421"/>
                  </a:cubicBezTo>
                  <a:cubicBezTo>
                    <a:pt x="511523" y="426240"/>
                    <a:pt x="509466" y="429822"/>
                    <a:pt x="508018" y="433555"/>
                  </a:cubicBezTo>
                  <a:cubicBezTo>
                    <a:pt x="505503" y="439880"/>
                    <a:pt x="500627" y="444300"/>
                    <a:pt x="496359" y="449177"/>
                  </a:cubicBezTo>
                  <a:cubicBezTo>
                    <a:pt x="494988" y="450700"/>
                    <a:pt x="493235" y="452605"/>
                    <a:pt x="491483" y="452834"/>
                  </a:cubicBezTo>
                  <a:cubicBezTo>
                    <a:pt x="488435" y="453291"/>
                    <a:pt x="486911" y="455425"/>
                    <a:pt x="485158" y="457254"/>
                  </a:cubicBezTo>
                  <a:cubicBezTo>
                    <a:pt x="481805" y="460683"/>
                    <a:pt x="478757" y="464340"/>
                    <a:pt x="475557" y="467769"/>
                  </a:cubicBezTo>
                  <a:cubicBezTo>
                    <a:pt x="473652" y="469827"/>
                    <a:pt x="471290" y="471579"/>
                    <a:pt x="469613" y="473865"/>
                  </a:cubicBezTo>
                  <a:cubicBezTo>
                    <a:pt x="467784" y="476380"/>
                    <a:pt x="465651" y="478209"/>
                    <a:pt x="462831" y="479580"/>
                  </a:cubicBezTo>
                  <a:cubicBezTo>
                    <a:pt x="460698" y="480647"/>
                    <a:pt x="459098" y="482857"/>
                    <a:pt x="457269" y="484533"/>
                  </a:cubicBezTo>
                  <a:cubicBezTo>
                    <a:pt x="456431" y="485295"/>
                    <a:pt x="455516" y="486057"/>
                    <a:pt x="454526" y="486515"/>
                  </a:cubicBezTo>
                  <a:cubicBezTo>
                    <a:pt x="450639" y="488343"/>
                    <a:pt x="446677" y="490096"/>
                    <a:pt x="442791" y="491925"/>
                  </a:cubicBezTo>
                  <a:cubicBezTo>
                    <a:pt x="442029" y="492306"/>
                    <a:pt x="441419" y="493068"/>
                    <a:pt x="440810" y="493677"/>
                  </a:cubicBezTo>
                  <a:cubicBezTo>
                    <a:pt x="436847" y="497868"/>
                    <a:pt x="430599" y="497106"/>
                    <a:pt x="426332" y="500459"/>
                  </a:cubicBezTo>
                  <a:cubicBezTo>
                    <a:pt x="422293" y="498478"/>
                    <a:pt x="419702" y="502212"/>
                    <a:pt x="416349" y="502897"/>
                  </a:cubicBezTo>
                  <a:cubicBezTo>
                    <a:pt x="416197" y="505412"/>
                    <a:pt x="414292" y="504879"/>
                    <a:pt x="412920" y="504726"/>
                  </a:cubicBezTo>
                  <a:cubicBezTo>
                    <a:pt x="408882" y="504345"/>
                    <a:pt x="405300" y="505184"/>
                    <a:pt x="402405" y="508155"/>
                  </a:cubicBezTo>
                  <a:cubicBezTo>
                    <a:pt x="401871" y="508689"/>
                    <a:pt x="400652" y="508612"/>
                    <a:pt x="400119" y="509146"/>
                  </a:cubicBezTo>
                  <a:cubicBezTo>
                    <a:pt x="397604" y="511737"/>
                    <a:pt x="392346" y="508003"/>
                    <a:pt x="390822" y="513032"/>
                  </a:cubicBezTo>
                  <a:cubicBezTo>
                    <a:pt x="390822" y="513032"/>
                    <a:pt x="388536" y="512422"/>
                    <a:pt x="387241" y="512194"/>
                  </a:cubicBezTo>
                  <a:cubicBezTo>
                    <a:pt x="385412" y="511889"/>
                    <a:pt x="383355" y="510975"/>
                    <a:pt x="381831" y="511584"/>
                  </a:cubicBezTo>
                  <a:cubicBezTo>
                    <a:pt x="379011" y="512575"/>
                    <a:pt x="376573" y="514556"/>
                    <a:pt x="373906" y="516004"/>
                  </a:cubicBezTo>
                  <a:cubicBezTo>
                    <a:pt x="372001" y="516995"/>
                    <a:pt x="370020" y="518595"/>
                    <a:pt x="368115" y="518595"/>
                  </a:cubicBezTo>
                  <a:cubicBezTo>
                    <a:pt x="364991" y="518595"/>
                    <a:pt x="362247" y="518595"/>
                    <a:pt x="359123" y="519814"/>
                  </a:cubicBezTo>
                  <a:cubicBezTo>
                    <a:pt x="355694" y="521109"/>
                    <a:pt x="352189" y="522481"/>
                    <a:pt x="348531" y="522938"/>
                  </a:cubicBezTo>
                  <a:cubicBezTo>
                    <a:pt x="344874" y="523395"/>
                    <a:pt x="341673" y="526367"/>
                    <a:pt x="337330" y="524386"/>
                  </a:cubicBezTo>
                  <a:cubicBezTo>
                    <a:pt x="335349" y="523472"/>
                    <a:pt x="331691" y="524157"/>
                    <a:pt x="329939" y="525529"/>
                  </a:cubicBezTo>
                  <a:cubicBezTo>
                    <a:pt x="327881" y="527129"/>
                    <a:pt x="324224" y="524386"/>
                    <a:pt x="323462" y="528272"/>
                  </a:cubicBezTo>
                  <a:cubicBezTo>
                    <a:pt x="323462" y="528348"/>
                    <a:pt x="322547" y="528272"/>
                    <a:pt x="322090" y="528272"/>
                  </a:cubicBezTo>
                  <a:cubicBezTo>
                    <a:pt x="317747" y="527129"/>
                    <a:pt x="313327" y="526443"/>
                    <a:pt x="308831" y="526291"/>
                  </a:cubicBezTo>
                  <a:cubicBezTo>
                    <a:pt x="302811" y="526062"/>
                    <a:pt x="296792" y="527129"/>
                    <a:pt x="290772" y="525453"/>
                  </a:cubicBezTo>
                  <a:cubicBezTo>
                    <a:pt x="289095" y="524995"/>
                    <a:pt x="285743" y="523319"/>
                    <a:pt x="284600" y="527129"/>
                  </a:cubicBezTo>
                  <a:cubicBezTo>
                    <a:pt x="284600" y="527205"/>
                    <a:pt x="283076" y="527205"/>
                    <a:pt x="282923" y="526900"/>
                  </a:cubicBezTo>
                  <a:cubicBezTo>
                    <a:pt x="281552" y="524843"/>
                    <a:pt x="279494" y="525300"/>
                    <a:pt x="277589" y="525224"/>
                  </a:cubicBezTo>
                  <a:cubicBezTo>
                    <a:pt x="275837" y="525224"/>
                    <a:pt x="273398" y="525757"/>
                    <a:pt x="272331" y="524919"/>
                  </a:cubicBezTo>
                  <a:cubicBezTo>
                    <a:pt x="266540" y="519966"/>
                    <a:pt x="258844" y="523472"/>
                    <a:pt x="252596" y="520119"/>
                  </a:cubicBezTo>
                  <a:cubicBezTo>
                    <a:pt x="250386" y="518900"/>
                    <a:pt x="247033" y="519204"/>
                    <a:pt x="244290" y="517909"/>
                  </a:cubicBezTo>
                  <a:cubicBezTo>
                    <a:pt x="241013" y="516385"/>
                    <a:pt x="237203" y="516461"/>
                    <a:pt x="233698" y="514709"/>
                  </a:cubicBezTo>
                  <a:cubicBezTo>
                    <a:pt x="230345" y="513108"/>
                    <a:pt x="225545" y="514861"/>
                    <a:pt x="222497" y="511280"/>
                  </a:cubicBezTo>
                  <a:cubicBezTo>
                    <a:pt x="215867" y="510670"/>
                    <a:pt x="210000" y="506555"/>
                    <a:pt x="203142" y="506936"/>
                  </a:cubicBezTo>
                  <a:cubicBezTo>
                    <a:pt x="202608" y="506936"/>
                    <a:pt x="201846" y="506631"/>
                    <a:pt x="201465" y="506174"/>
                  </a:cubicBezTo>
                  <a:cubicBezTo>
                    <a:pt x="199332" y="503507"/>
                    <a:pt x="196436" y="502593"/>
                    <a:pt x="193083" y="502669"/>
                  </a:cubicBezTo>
                  <a:cubicBezTo>
                    <a:pt x="191864" y="502669"/>
                    <a:pt x="190493" y="502669"/>
                    <a:pt x="189502" y="502135"/>
                  </a:cubicBezTo>
                  <a:cubicBezTo>
                    <a:pt x="186530" y="500535"/>
                    <a:pt x="183863" y="498478"/>
                    <a:pt x="180815" y="496954"/>
                  </a:cubicBezTo>
                  <a:cubicBezTo>
                    <a:pt x="178453" y="495735"/>
                    <a:pt x="175938" y="494668"/>
                    <a:pt x="173348" y="494211"/>
                  </a:cubicBezTo>
                  <a:cubicBezTo>
                    <a:pt x="167785" y="493296"/>
                    <a:pt x="162222" y="492306"/>
                    <a:pt x="157803" y="488724"/>
                  </a:cubicBezTo>
                  <a:cubicBezTo>
                    <a:pt x="152926" y="484686"/>
                    <a:pt x="145839" y="484381"/>
                    <a:pt x="141725" y="479123"/>
                  </a:cubicBezTo>
                  <a:cubicBezTo>
                    <a:pt x="140505" y="477523"/>
                    <a:pt x="138981" y="476075"/>
                    <a:pt x="137457" y="474704"/>
                  </a:cubicBezTo>
                  <a:cubicBezTo>
                    <a:pt x="136391" y="473637"/>
                    <a:pt x="135400" y="472417"/>
                    <a:pt x="134105" y="471655"/>
                  </a:cubicBezTo>
                  <a:cubicBezTo>
                    <a:pt x="127704" y="467998"/>
                    <a:pt x="122065" y="463578"/>
                    <a:pt x="118026" y="457330"/>
                  </a:cubicBezTo>
                  <a:cubicBezTo>
                    <a:pt x="116960" y="455730"/>
                    <a:pt x="116274" y="454053"/>
                    <a:pt x="115359" y="452529"/>
                  </a:cubicBezTo>
                  <a:cubicBezTo>
                    <a:pt x="113759" y="449939"/>
                    <a:pt x="111473" y="447576"/>
                    <a:pt x="109340" y="445290"/>
                  </a:cubicBezTo>
                  <a:cubicBezTo>
                    <a:pt x="107130" y="442928"/>
                    <a:pt x="104996" y="440414"/>
                    <a:pt x="102405" y="438585"/>
                  </a:cubicBezTo>
                  <a:cubicBezTo>
                    <a:pt x="100881" y="437518"/>
                    <a:pt x="99891" y="436985"/>
                    <a:pt x="99434" y="434927"/>
                  </a:cubicBezTo>
                  <a:cubicBezTo>
                    <a:pt x="98900" y="432412"/>
                    <a:pt x="97224" y="430127"/>
                    <a:pt x="96005" y="427764"/>
                  </a:cubicBezTo>
                  <a:cubicBezTo>
                    <a:pt x="94709" y="425250"/>
                    <a:pt x="93261" y="422811"/>
                    <a:pt x="91966" y="420297"/>
                  </a:cubicBezTo>
                  <a:cubicBezTo>
                    <a:pt x="90137" y="416792"/>
                    <a:pt x="91280" y="412600"/>
                    <a:pt x="88766" y="409172"/>
                  </a:cubicBezTo>
                  <a:cubicBezTo>
                    <a:pt x="87394" y="407343"/>
                    <a:pt x="86632" y="404980"/>
                    <a:pt x="86099" y="402771"/>
                  </a:cubicBezTo>
                  <a:cubicBezTo>
                    <a:pt x="84727" y="397437"/>
                    <a:pt x="80460" y="394008"/>
                    <a:pt x="77945" y="389436"/>
                  </a:cubicBezTo>
                  <a:cubicBezTo>
                    <a:pt x="77031" y="387759"/>
                    <a:pt x="75278" y="386540"/>
                    <a:pt x="74669" y="384864"/>
                  </a:cubicBezTo>
                  <a:cubicBezTo>
                    <a:pt x="73221" y="380673"/>
                    <a:pt x="72535" y="376177"/>
                    <a:pt x="68420" y="373434"/>
                  </a:cubicBezTo>
                  <a:cubicBezTo>
                    <a:pt x="68192" y="373281"/>
                    <a:pt x="68192" y="372824"/>
                    <a:pt x="68115" y="372519"/>
                  </a:cubicBezTo>
                  <a:cubicBezTo>
                    <a:pt x="66210" y="366119"/>
                    <a:pt x="65525" y="359413"/>
                    <a:pt x="61715" y="353622"/>
                  </a:cubicBezTo>
                  <a:cubicBezTo>
                    <a:pt x="61334" y="353088"/>
                    <a:pt x="62477" y="351717"/>
                    <a:pt x="62400" y="350802"/>
                  </a:cubicBezTo>
                  <a:cubicBezTo>
                    <a:pt x="62400" y="350193"/>
                    <a:pt x="61486" y="349583"/>
                    <a:pt x="61029" y="348974"/>
                  </a:cubicBezTo>
                  <a:cubicBezTo>
                    <a:pt x="58895" y="350726"/>
                    <a:pt x="56304" y="352250"/>
                    <a:pt x="54704" y="354384"/>
                  </a:cubicBezTo>
                  <a:cubicBezTo>
                    <a:pt x="53866" y="355603"/>
                    <a:pt x="54247" y="357965"/>
                    <a:pt x="54704" y="359718"/>
                  </a:cubicBezTo>
                  <a:cubicBezTo>
                    <a:pt x="55238" y="361623"/>
                    <a:pt x="56457" y="363299"/>
                    <a:pt x="57219" y="365128"/>
                  </a:cubicBezTo>
                  <a:cubicBezTo>
                    <a:pt x="59810" y="371376"/>
                    <a:pt x="60724" y="378387"/>
                    <a:pt x="64915" y="384025"/>
                  </a:cubicBezTo>
                  <a:cubicBezTo>
                    <a:pt x="65296" y="384559"/>
                    <a:pt x="65982" y="385321"/>
                    <a:pt x="65829" y="385778"/>
                  </a:cubicBezTo>
                  <a:cubicBezTo>
                    <a:pt x="65601" y="386464"/>
                    <a:pt x="64610" y="387607"/>
                    <a:pt x="64229" y="387531"/>
                  </a:cubicBezTo>
                  <a:cubicBezTo>
                    <a:pt x="59886" y="386616"/>
                    <a:pt x="55542" y="385473"/>
                    <a:pt x="51199" y="384483"/>
                  </a:cubicBezTo>
                  <a:cubicBezTo>
                    <a:pt x="49218" y="384025"/>
                    <a:pt x="47160" y="383797"/>
                    <a:pt x="45179" y="383416"/>
                  </a:cubicBezTo>
                  <a:cubicBezTo>
                    <a:pt x="43655" y="383111"/>
                    <a:pt x="42131" y="382959"/>
                    <a:pt x="40683" y="382502"/>
                  </a:cubicBezTo>
                  <a:cubicBezTo>
                    <a:pt x="33597" y="380368"/>
                    <a:pt x="26815" y="377396"/>
                    <a:pt x="20643" y="373510"/>
                  </a:cubicBezTo>
                  <a:cubicBezTo>
                    <a:pt x="16376" y="370843"/>
                    <a:pt x="12947" y="366500"/>
                    <a:pt x="9822" y="362385"/>
                  </a:cubicBezTo>
                  <a:cubicBezTo>
                    <a:pt x="8222" y="360251"/>
                    <a:pt x="7536" y="356975"/>
                    <a:pt x="7613" y="354307"/>
                  </a:cubicBezTo>
                  <a:cubicBezTo>
                    <a:pt x="7689" y="351107"/>
                    <a:pt x="4184" y="349431"/>
                    <a:pt x="5098" y="346002"/>
                  </a:cubicBezTo>
                  <a:cubicBezTo>
                    <a:pt x="5403" y="344782"/>
                    <a:pt x="3726" y="343106"/>
                    <a:pt x="3117" y="341582"/>
                  </a:cubicBezTo>
                  <a:cubicBezTo>
                    <a:pt x="2583" y="340134"/>
                    <a:pt x="4565" y="338763"/>
                    <a:pt x="3117" y="337086"/>
                  </a:cubicBezTo>
                  <a:cubicBezTo>
                    <a:pt x="1136" y="334877"/>
                    <a:pt x="1440" y="331752"/>
                    <a:pt x="2202" y="329542"/>
                  </a:cubicBezTo>
                  <a:cubicBezTo>
                    <a:pt x="3879" y="324590"/>
                    <a:pt x="3193" y="320170"/>
                    <a:pt x="1440" y="315598"/>
                  </a:cubicBezTo>
                  <a:cubicBezTo>
                    <a:pt x="1136" y="314760"/>
                    <a:pt x="907" y="313464"/>
                    <a:pt x="1364" y="312779"/>
                  </a:cubicBezTo>
                  <a:cubicBezTo>
                    <a:pt x="2660" y="310340"/>
                    <a:pt x="2279" y="308130"/>
                    <a:pt x="983" y="305997"/>
                  </a:cubicBezTo>
                  <a:cubicBezTo>
                    <a:pt x="69" y="304549"/>
                    <a:pt x="-769" y="303330"/>
                    <a:pt x="1212" y="302110"/>
                  </a:cubicBezTo>
                  <a:cubicBezTo>
                    <a:pt x="1593" y="301882"/>
                    <a:pt x="2126" y="300967"/>
                    <a:pt x="2050" y="300891"/>
                  </a:cubicBezTo>
                  <a:cubicBezTo>
                    <a:pt x="602" y="299520"/>
                    <a:pt x="2050" y="298224"/>
                    <a:pt x="2050" y="296929"/>
                  </a:cubicBezTo>
                  <a:cubicBezTo>
                    <a:pt x="2050" y="295100"/>
                    <a:pt x="2050" y="293347"/>
                    <a:pt x="2050" y="291519"/>
                  </a:cubicBezTo>
                  <a:cubicBezTo>
                    <a:pt x="2050" y="290147"/>
                    <a:pt x="2050" y="288775"/>
                    <a:pt x="2279" y="287480"/>
                  </a:cubicBezTo>
                  <a:cubicBezTo>
                    <a:pt x="3193" y="282603"/>
                    <a:pt x="2126" y="276584"/>
                    <a:pt x="9060" y="274831"/>
                  </a:cubicBezTo>
                  <a:cubicBezTo>
                    <a:pt x="9670" y="274679"/>
                    <a:pt x="10280" y="273993"/>
                    <a:pt x="10584" y="273383"/>
                  </a:cubicBezTo>
                  <a:cubicBezTo>
                    <a:pt x="11880" y="270411"/>
                    <a:pt x="15080" y="270411"/>
                    <a:pt x="17366" y="268964"/>
                  </a:cubicBezTo>
                  <a:cubicBezTo>
                    <a:pt x="17823" y="268659"/>
                    <a:pt x="19043" y="268811"/>
                    <a:pt x="19500" y="269192"/>
                  </a:cubicBezTo>
                  <a:cubicBezTo>
                    <a:pt x="21633" y="270792"/>
                    <a:pt x="24148" y="270259"/>
                    <a:pt x="26510" y="270716"/>
                  </a:cubicBezTo>
                  <a:cubicBezTo>
                    <a:pt x="30473" y="271478"/>
                    <a:pt x="34435" y="272392"/>
                    <a:pt x="38093" y="273993"/>
                  </a:cubicBezTo>
                  <a:cubicBezTo>
                    <a:pt x="39921" y="274755"/>
                    <a:pt x="41750" y="276355"/>
                    <a:pt x="42284" y="279098"/>
                  </a:cubicBezTo>
                  <a:cubicBezTo>
                    <a:pt x="42893" y="282451"/>
                    <a:pt x="48532" y="285956"/>
                    <a:pt x="51199" y="284432"/>
                  </a:cubicBezTo>
                  <a:cubicBezTo>
                    <a:pt x="55314" y="282070"/>
                    <a:pt x="57447" y="285194"/>
                    <a:pt x="59810" y="286718"/>
                  </a:cubicBezTo>
                  <a:cubicBezTo>
                    <a:pt x="64458" y="289766"/>
                    <a:pt x="64763" y="289766"/>
                    <a:pt x="66744" y="284508"/>
                  </a:cubicBezTo>
                  <a:cubicBezTo>
                    <a:pt x="67582" y="282222"/>
                    <a:pt x="66363" y="281384"/>
                    <a:pt x="65220" y="280012"/>
                  </a:cubicBezTo>
                  <a:cubicBezTo>
                    <a:pt x="62248" y="276584"/>
                    <a:pt x="62248" y="272392"/>
                    <a:pt x="64839" y="270107"/>
                  </a:cubicBezTo>
                  <a:cubicBezTo>
                    <a:pt x="69411" y="265992"/>
                    <a:pt x="74059" y="261877"/>
                    <a:pt x="78479" y="257610"/>
                  </a:cubicBezTo>
                  <a:cubicBezTo>
                    <a:pt x="81908" y="254333"/>
                    <a:pt x="86022" y="251895"/>
                    <a:pt x="89223" y="248313"/>
                  </a:cubicBezTo>
                  <a:cubicBezTo>
                    <a:pt x="92652" y="244503"/>
                    <a:pt x="97376" y="241760"/>
                    <a:pt x="101186" y="238255"/>
                  </a:cubicBezTo>
                  <a:cubicBezTo>
                    <a:pt x="104387" y="235283"/>
                    <a:pt x="106977" y="231702"/>
                    <a:pt x="110025" y="228577"/>
                  </a:cubicBezTo>
                  <a:cubicBezTo>
                    <a:pt x="114521" y="223929"/>
                    <a:pt x="119093" y="219434"/>
                    <a:pt x="123741" y="214938"/>
                  </a:cubicBezTo>
                  <a:cubicBezTo>
                    <a:pt x="132733" y="206175"/>
                    <a:pt x="141115" y="196878"/>
                    <a:pt x="147440" y="185982"/>
                  </a:cubicBezTo>
                  <a:cubicBezTo>
                    <a:pt x="152088" y="177981"/>
                    <a:pt x="159632" y="172570"/>
                    <a:pt x="165194" y="165332"/>
                  </a:cubicBezTo>
                  <a:cubicBezTo>
                    <a:pt x="169766" y="159312"/>
                    <a:pt x="175100" y="153902"/>
                    <a:pt x="180053" y="148263"/>
                  </a:cubicBezTo>
                  <a:cubicBezTo>
                    <a:pt x="180129" y="148110"/>
                    <a:pt x="180282" y="148034"/>
                    <a:pt x="180434" y="147882"/>
                  </a:cubicBezTo>
                  <a:cubicBezTo>
                    <a:pt x="184778" y="143614"/>
                    <a:pt x="188816" y="139042"/>
                    <a:pt x="193464" y="135080"/>
                  </a:cubicBezTo>
                  <a:cubicBezTo>
                    <a:pt x="196665" y="132337"/>
                    <a:pt x="200932" y="130965"/>
                    <a:pt x="202989" y="126774"/>
                  </a:cubicBezTo>
                  <a:cubicBezTo>
                    <a:pt x="203599" y="125479"/>
                    <a:pt x="206114" y="125098"/>
                    <a:pt x="207790" y="124336"/>
                  </a:cubicBezTo>
                  <a:cubicBezTo>
                    <a:pt x="209009" y="123726"/>
                    <a:pt x="210305" y="123269"/>
                    <a:pt x="211371" y="122507"/>
                  </a:cubicBezTo>
                  <a:cubicBezTo>
                    <a:pt x="217315" y="118164"/>
                    <a:pt x="223030" y="113439"/>
                    <a:pt x="229202" y="109324"/>
                  </a:cubicBezTo>
                  <a:cubicBezTo>
                    <a:pt x="234765" y="105591"/>
                    <a:pt x="238041" y="100485"/>
                    <a:pt x="239337" y="94161"/>
                  </a:cubicBezTo>
                  <a:cubicBezTo>
                    <a:pt x="240785" y="87455"/>
                    <a:pt x="242461" y="80826"/>
                    <a:pt x="245509" y="74654"/>
                  </a:cubicBezTo>
                  <a:cubicBezTo>
                    <a:pt x="246423" y="72901"/>
                    <a:pt x="247338" y="71072"/>
                    <a:pt x="248024" y="69243"/>
                  </a:cubicBezTo>
                  <a:cubicBezTo>
                    <a:pt x="249319" y="65433"/>
                    <a:pt x="249929" y="61319"/>
                    <a:pt x="253205" y="58423"/>
                  </a:cubicBezTo>
                  <a:cubicBezTo>
                    <a:pt x="253815" y="57889"/>
                    <a:pt x="254501" y="56670"/>
                    <a:pt x="254272" y="56289"/>
                  </a:cubicBezTo>
                  <a:cubicBezTo>
                    <a:pt x="252824" y="53622"/>
                    <a:pt x="256253" y="52174"/>
                    <a:pt x="255720" y="49584"/>
                  </a:cubicBezTo>
                  <a:cubicBezTo>
                    <a:pt x="254882" y="45850"/>
                    <a:pt x="258615" y="45393"/>
                    <a:pt x="260520" y="43640"/>
                  </a:cubicBezTo>
                  <a:cubicBezTo>
                    <a:pt x="260825" y="43335"/>
                    <a:pt x="260978" y="42726"/>
                    <a:pt x="261054" y="42269"/>
                  </a:cubicBezTo>
                  <a:cubicBezTo>
                    <a:pt x="261359" y="38611"/>
                    <a:pt x="265169" y="38382"/>
                    <a:pt x="267226" y="36401"/>
                  </a:cubicBezTo>
                  <a:cubicBezTo>
                    <a:pt x="267759" y="35868"/>
                    <a:pt x="270503" y="37468"/>
                    <a:pt x="272179" y="38077"/>
                  </a:cubicBezTo>
                  <a:cubicBezTo>
                    <a:pt x="272636" y="38230"/>
                    <a:pt x="273170" y="38306"/>
                    <a:pt x="273627" y="38459"/>
                  </a:cubicBezTo>
                  <a:cubicBezTo>
                    <a:pt x="276370" y="39678"/>
                    <a:pt x="280866" y="38077"/>
                    <a:pt x="281628" y="35334"/>
                  </a:cubicBezTo>
                  <a:cubicBezTo>
                    <a:pt x="282847" y="30839"/>
                    <a:pt x="283761" y="26190"/>
                    <a:pt x="284981" y="21618"/>
                  </a:cubicBezTo>
                  <a:cubicBezTo>
                    <a:pt x="285438" y="20018"/>
                    <a:pt x="286505" y="18647"/>
                    <a:pt x="287267" y="17199"/>
                  </a:cubicBezTo>
                  <a:cubicBezTo>
                    <a:pt x="288181" y="17808"/>
                    <a:pt x="289095" y="18875"/>
                    <a:pt x="290010" y="18875"/>
                  </a:cubicBezTo>
                  <a:cubicBezTo>
                    <a:pt x="293210" y="18875"/>
                    <a:pt x="292905" y="20018"/>
                    <a:pt x="291915" y="22457"/>
                  </a:cubicBezTo>
                  <a:cubicBezTo>
                    <a:pt x="290924" y="24895"/>
                    <a:pt x="291686" y="28857"/>
                    <a:pt x="290086" y="30153"/>
                  </a:cubicBezTo>
                  <a:cubicBezTo>
                    <a:pt x="287190" y="32439"/>
                    <a:pt x="290391" y="35258"/>
                    <a:pt x="288333" y="37392"/>
                  </a:cubicBezTo>
                  <a:cubicBezTo>
                    <a:pt x="287648" y="38154"/>
                    <a:pt x="287800" y="40364"/>
                    <a:pt x="288333" y="41507"/>
                  </a:cubicBezTo>
                  <a:cubicBezTo>
                    <a:pt x="288943" y="42954"/>
                    <a:pt x="288943" y="45317"/>
                    <a:pt x="291915" y="44859"/>
                  </a:cubicBezTo>
                  <a:cubicBezTo>
                    <a:pt x="294201" y="44478"/>
                    <a:pt x="294963" y="43335"/>
                    <a:pt x="294734" y="41278"/>
                  </a:cubicBezTo>
                  <a:cubicBezTo>
                    <a:pt x="294201" y="37392"/>
                    <a:pt x="295572" y="33887"/>
                    <a:pt x="296944" y="30305"/>
                  </a:cubicBezTo>
                  <a:cubicBezTo>
                    <a:pt x="297554" y="28781"/>
                    <a:pt x="298773" y="27409"/>
                    <a:pt x="299001" y="25809"/>
                  </a:cubicBezTo>
                  <a:cubicBezTo>
                    <a:pt x="299459" y="22609"/>
                    <a:pt x="300983" y="20094"/>
                    <a:pt x="302964" y="17732"/>
                  </a:cubicBezTo>
                  <a:cubicBezTo>
                    <a:pt x="304031" y="16437"/>
                    <a:pt x="305631" y="14684"/>
                    <a:pt x="305402" y="13465"/>
                  </a:cubicBezTo>
                  <a:cubicBezTo>
                    <a:pt x="304716" y="9350"/>
                    <a:pt x="307536" y="6683"/>
                    <a:pt x="308907" y="3483"/>
                  </a:cubicBezTo>
                  <a:cubicBezTo>
                    <a:pt x="310736" y="-861"/>
                    <a:pt x="310965" y="-708"/>
                    <a:pt x="315842" y="1578"/>
                  </a:cubicBezTo>
                  <a:cubicBezTo>
                    <a:pt x="316299" y="1806"/>
                    <a:pt x="316908" y="1730"/>
                    <a:pt x="317442" y="1654"/>
                  </a:cubicBezTo>
                  <a:cubicBezTo>
                    <a:pt x="319499" y="1273"/>
                    <a:pt x="319880" y="2264"/>
                    <a:pt x="319728" y="4016"/>
                  </a:cubicBezTo>
                  <a:cubicBezTo>
                    <a:pt x="319271" y="7826"/>
                    <a:pt x="318966" y="11636"/>
                    <a:pt x="318585" y="15446"/>
                  </a:cubicBezTo>
                  <a:cubicBezTo>
                    <a:pt x="318356" y="17961"/>
                    <a:pt x="318432" y="20475"/>
                    <a:pt x="317747" y="23142"/>
                  </a:cubicBezTo>
                  <a:cubicBezTo>
                    <a:pt x="316985" y="26190"/>
                    <a:pt x="317747" y="29772"/>
                    <a:pt x="318280" y="33048"/>
                  </a:cubicBezTo>
                  <a:cubicBezTo>
                    <a:pt x="318890" y="36858"/>
                    <a:pt x="320337" y="40592"/>
                    <a:pt x="320642" y="44402"/>
                  </a:cubicBezTo>
                  <a:cubicBezTo>
                    <a:pt x="320871" y="47679"/>
                    <a:pt x="322014" y="50041"/>
                    <a:pt x="324300" y="52098"/>
                  </a:cubicBezTo>
                  <a:cubicBezTo>
                    <a:pt x="326433" y="54003"/>
                    <a:pt x="327881" y="54156"/>
                    <a:pt x="329405" y="51641"/>
                  </a:cubicBezTo>
                  <a:cubicBezTo>
                    <a:pt x="331234" y="48669"/>
                    <a:pt x="333215" y="45393"/>
                    <a:pt x="333520" y="42116"/>
                  </a:cubicBezTo>
                  <a:cubicBezTo>
                    <a:pt x="334282" y="34572"/>
                    <a:pt x="338397" y="28248"/>
                    <a:pt x="340835" y="21390"/>
                  </a:cubicBezTo>
                  <a:cubicBezTo>
                    <a:pt x="342816" y="15827"/>
                    <a:pt x="346855" y="10950"/>
                    <a:pt x="349979" y="5769"/>
                  </a:cubicBezTo>
                  <a:cubicBezTo>
                    <a:pt x="350360" y="5159"/>
                    <a:pt x="350817" y="4321"/>
                    <a:pt x="351351" y="4245"/>
                  </a:cubicBezTo>
                  <a:cubicBezTo>
                    <a:pt x="352646" y="3940"/>
                    <a:pt x="353180" y="3407"/>
                    <a:pt x="353332" y="2721"/>
                  </a:cubicBezTo>
                  <a:lnTo>
                    <a:pt x="355313" y="2721"/>
                  </a:lnTo>
                  <a:cubicBezTo>
                    <a:pt x="355161" y="3330"/>
                    <a:pt x="355313" y="3864"/>
                    <a:pt x="355466" y="4245"/>
                  </a:cubicBezTo>
                  <a:cubicBezTo>
                    <a:pt x="358437" y="9655"/>
                    <a:pt x="361028" y="15522"/>
                    <a:pt x="364991" y="20170"/>
                  </a:cubicBezTo>
                  <a:cubicBezTo>
                    <a:pt x="371772" y="28095"/>
                    <a:pt x="377183" y="37163"/>
                    <a:pt x="385336" y="44021"/>
                  </a:cubicBezTo>
                  <a:cubicBezTo>
                    <a:pt x="387622" y="45926"/>
                    <a:pt x="388536" y="49584"/>
                    <a:pt x="390899" y="51260"/>
                  </a:cubicBezTo>
                  <a:cubicBezTo>
                    <a:pt x="393947" y="53470"/>
                    <a:pt x="395013" y="56899"/>
                    <a:pt x="397528" y="59337"/>
                  </a:cubicBezTo>
                  <a:cubicBezTo>
                    <a:pt x="400119" y="61776"/>
                    <a:pt x="402481" y="64138"/>
                    <a:pt x="403624" y="68100"/>
                  </a:cubicBezTo>
                  <a:cubicBezTo>
                    <a:pt x="404767" y="71910"/>
                    <a:pt x="408501" y="75111"/>
                    <a:pt x="411396" y="78311"/>
                  </a:cubicBezTo>
                  <a:cubicBezTo>
                    <a:pt x="414140" y="81435"/>
                    <a:pt x="417264" y="84179"/>
                    <a:pt x="420159" y="87074"/>
                  </a:cubicBezTo>
                  <a:cubicBezTo>
                    <a:pt x="420921" y="87836"/>
                    <a:pt x="421988" y="88446"/>
                    <a:pt x="422369" y="89360"/>
                  </a:cubicBezTo>
                  <a:cubicBezTo>
                    <a:pt x="423969" y="93170"/>
                    <a:pt x="425189" y="97132"/>
                    <a:pt x="426865" y="100942"/>
                  </a:cubicBezTo>
                  <a:cubicBezTo>
                    <a:pt x="428008" y="103533"/>
                    <a:pt x="429532" y="105972"/>
                    <a:pt x="430827" y="108486"/>
                  </a:cubicBezTo>
                  <a:cubicBezTo>
                    <a:pt x="431361" y="109553"/>
                    <a:pt x="432123" y="110620"/>
                    <a:pt x="432123" y="111687"/>
                  </a:cubicBezTo>
                  <a:cubicBezTo>
                    <a:pt x="432123" y="113363"/>
                    <a:pt x="432885" y="114506"/>
                    <a:pt x="433799" y="115878"/>
                  </a:cubicBezTo>
                  <a:cubicBezTo>
                    <a:pt x="437000" y="120831"/>
                    <a:pt x="440657" y="125631"/>
                    <a:pt x="442486" y="131118"/>
                  </a:cubicBezTo>
                  <a:cubicBezTo>
                    <a:pt x="445915" y="141252"/>
                    <a:pt x="452697" y="149177"/>
                    <a:pt x="458183" y="158016"/>
                  </a:cubicBezTo>
                  <a:cubicBezTo>
                    <a:pt x="461384" y="163198"/>
                    <a:pt x="465727" y="168303"/>
                    <a:pt x="470832" y="171427"/>
                  </a:cubicBezTo>
                  <a:cubicBezTo>
                    <a:pt x="475938" y="174628"/>
                    <a:pt x="479443" y="179124"/>
                    <a:pt x="483939" y="182781"/>
                  </a:cubicBezTo>
                  <a:cubicBezTo>
                    <a:pt x="486072" y="184534"/>
                    <a:pt x="488054" y="187049"/>
                    <a:pt x="490492" y="187734"/>
                  </a:cubicBezTo>
                  <a:cubicBezTo>
                    <a:pt x="494607" y="188801"/>
                    <a:pt x="497121" y="191239"/>
                    <a:pt x="499331" y="194364"/>
                  </a:cubicBezTo>
                  <a:cubicBezTo>
                    <a:pt x="499560" y="194745"/>
                    <a:pt x="499941" y="195430"/>
                    <a:pt x="500169" y="195430"/>
                  </a:cubicBezTo>
                  <a:cubicBezTo>
                    <a:pt x="501922" y="195430"/>
                    <a:pt x="502989" y="195888"/>
                    <a:pt x="503751" y="197793"/>
                  </a:cubicBezTo>
                  <a:cubicBezTo>
                    <a:pt x="504284" y="199164"/>
                    <a:pt x="505884" y="200079"/>
                    <a:pt x="506875" y="201222"/>
                  </a:cubicBezTo>
                  <a:cubicBezTo>
                    <a:pt x="509694" y="204346"/>
                    <a:pt x="512209" y="207775"/>
                    <a:pt x="515257" y="210670"/>
                  </a:cubicBezTo>
                  <a:cubicBezTo>
                    <a:pt x="519448" y="214557"/>
                    <a:pt x="524630" y="217605"/>
                    <a:pt x="528363" y="221872"/>
                  </a:cubicBezTo>
                  <a:cubicBezTo>
                    <a:pt x="536364" y="231092"/>
                    <a:pt x="546956" y="236959"/>
                    <a:pt x="556786" y="243741"/>
                  </a:cubicBezTo>
                  <a:cubicBezTo>
                    <a:pt x="563339" y="248237"/>
                    <a:pt x="563263" y="253724"/>
                    <a:pt x="560901" y="259591"/>
                  </a:cubicBezTo>
                  <a:cubicBezTo>
                    <a:pt x="559986" y="261877"/>
                    <a:pt x="557700" y="263706"/>
                    <a:pt x="559910" y="266449"/>
                  </a:cubicBezTo>
                  <a:cubicBezTo>
                    <a:pt x="560215" y="266830"/>
                    <a:pt x="559453" y="267973"/>
                    <a:pt x="559377" y="268811"/>
                  </a:cubicBezTo>
                  <a:cubicBezTo>
                    <a:pt x="559224" y="269725"/>
                    <a:pt x="559377" y="270716"/>
                    <a:pt x="559377" y="271707"/>
                  </a:cubicBezTo>
                  <a:cubicBezTo>
                    <a:pt x="559986" y="271021"/>
                    <a:pt x="560901" y="270411"/>
                    <a:pt x="561129" y="269573"/>
                  </a:cubicBezTo>
                  <a:cubicBezTo>
                    <a:pt x="561434" y="268582"/>
                    <a:pt x="561968" y="268125"/>
                    <a:pt x="562577" y="267440"/>
                  </a:cubicBezTo>
                  <a:cubicBezTo>
                    <a:pt x="564635" y="265154"/>
                    <a:pt x="566997" y="265535"/>
                    <a:pt x="569435" y="265458"/>
                  </a:cubicBezTo>
                  <a:cubicBezTo>
                    <a:pt x="575455" y="265230"/>
                    <a:pt x="578579" y="262029"/>
                    <a:pt x="578503" y="256086"/>
                  </a:cubicBezTo>
                  <a:cubicBezTo>
                    <a:pt x="578503" y="254028"/>
                    <a:pt x="577741" y="252047"/>
                    <a:pt x="577665" y="249990"/>
                  </a:cubicBezTo>
                  <a:cubicBezTo>
                    <a:pt x="577665" y="248923"/>
                    <a:pt x="577893" y="247627"/>
                    <a:pt x="578503" y="246713"/>
                  </a:cubicBezTo>
                  <a:cubicBezTo>
                    <a:pt x="582542" y="240617"/>
                    <a:pt x="589400" y="239322"/>
                    <a:pt x="597172" y="241608"/>
                  </a:cubicBezTo>
                  <a:cubicBezTo>
                    <a:pt x="600525" y="242598"/>
                    <a:pt x="603344" y="245037"/>
                    <a:pt x="606697" y="245875"/>
                  </a:cubicBezTo>
                  <a:cubicBezTo>
                    <a:pt x="608754" y="246408"/>
                    <a:pt x="610050" y="247399"/>
                    <a:pt x="610888" y="248770"/>
                  </a:cubicBezTo>
                  <a:cubicBezTo>
                    <a:pt x="614393" y="254562"/>
                    <a:pt x="617365" y="260429"/>
                    <a:pt x="617822" y="267516"/>
                  </a:cubicBezTo>
                  <a:cubicBezTo>
                    <a:pt x="618051" y="270716"/>
                    <a:pt x="617822" y="274450"/>
                    <a:pt x="620337" y="277727"/>
                  </a:cubicBezTo>
                  <a:close/>
                  <a:moveTo>
                    <a:pt x="501312" y="286642"/>
                  </a:moveTo>
                  <a:cubicBezTo>
                    <a:pt x="501617" y="286261"/>
                    <a:pt x="501465" y="285042"/>
                    <a:pt x="501084" y="284661"/>
                  </a:cubicBezTo>
                  <a:cubicBezTo>
                    <a:pt x="498950" y="282603"/>
                    <a:pt x="496740" y="280622"/>
                    <a:pt x="496131" y="277498"/>
                  </a:cubicBezTo>
                  <a:cubicBezTo>
                    <a:pt x="489730" y="273535"/>
                    <a:pt x="483329" y="269649"/>
                    <a:pt x="475100" y="272012"/>
                  </a:cubicBezTo>
                  <a:cubicBezTo>
                    <a:pt x="471671" y="273002"/>
                    <a:pt x="467632" y="274145"/>
                    <a:pt x="464432" y="273307"/>
                  </a:cubicBezTo>
                  <a:cubicBezTo>
                    <a:pt x="458183" y="271707"/>
                    <a:pt x="451630" y="273840"/>
                    <a:pt x="445534" y="271402"/>
                  </a:cubicBezTo>
                  <a:cubicBezTo>
                    <a:pt x="445153" y="271250"/>
                    <a:pt x="444543" y="271630"/>
                    <a:pt x="444086" y="271707"/>
                  </a:cubicBezTo>
                  <a:cubicBezTo>
                    <a:pt x="442867" y="271707"/>
                    <a:pt x="441648" y="271630"/>
                    <a:pt x="440352" y="271707"/>
                  </a:cubicBezTo>
                  <a:cubicBezTo>
                    <a:pt x="435171" y="272012"/>
                    <a:pt x="429913" y="272316"/>
                    <a:pt x="424731" y="272621"/>
                  </a:cubicBezTo>
                  <a:cubicBezTo>
                    <a:pt x="421836" y="276431"/>
                    <a:pt x="417035" y="276355"/>
                    <a:pt x="413149" y="277269"/>
                  </a:cubicBezTo>
                  <a:cubicBezTo>
                    <a:pt x="407053" y="278793"/>
                    <a:pt x="401490" y="280927"/>
                    <a:pt x="396309" y="284127"/>
                  </a:cubicBezTo>
                  <a:cubicBezTo>
                    <a:pt x="395699" y="283670"/>
                    <a:pt x="394709" y="283365"/>
                    <a:pt x="394099" y="283594"/>
                  </a:cubicBezTo>
                  <a:cubicBezTo>
                    <a:pt x="391432" y="284508"/>
                    <a:pt x="388917" y="285804"/>
                    <a:pt x="385717" y="287480"/>
                  </a:cubicBezTo>
                  <a:cubicBezTo>
                    <a:pt x="382821" y="289233"/>
                    <a:pt x="380154" y="291976"/>
                    <a:pt x="377030" y="292585"/>
                  </a:cubicBezTo>
                  <a:cubicBezTo>
                    <a:pt x="373068" y="293271"/>
                    <a:pt x="373296" y="295252"/>
                    <a:pt x="373144" y="298072"/>
                  </a:cubicBezTo>
                  <a:cubicBezTo>
                    <a:pt x="373068" y="300282"/>
                    <a:pt x="374439" y="301425"/>
                    <a:pt x="375811" y="302339"/>
                  </a:cubicBezTo>
                  <a:cubicBezTo>
                    <a:pt x="376954" y="303101"/>
                    <a:pt x="377411" y="302796"/>
                    <a:pt x="377640" y="302110"/>
                  </a:cubicBezTo>
                  <a:cubicBezTo>
                    <a:pt x="378097" y="302720"/>
                    <a:pt x="378783" y="303254"/>
                    <a:pt x="379621" y="303635"/>
                  </a:cubicBezTo>
                  <a:cubicBezTo>
                    <a:pt x="382517" y="305006"/>
                    <a:pt x="385565" y="306225"/>
                    <a:pt x="388003" y="308130"/>
                  </a:cubicBezTo>
                  <a:cubicBezTo>
                    <a:pt x="392499" y="311559"/>
                    <a:pt x="397528" y="313769"/>
                    <a:pt x="402862" y="315445"/>
                  </a:cubicBezTo>
                  <a:cubicBezTo>
                    <a:pt x="404462" y="315979"/>
                    <a:pt x="405910" y="317427"/>
                    <a:pt x="407358" y="317427"/>
                  </a:cubicBezTo>
                  <a:cubicBezTo>
                    <a:pt x="413606" y="317503"/>
                    <a:pt x="419474" y="319255"/>
                    <a:pt x="425570" y="321542"/>
                  </a:cubicBezTo>
                  <a:cubicBezTo>
                    <a:pt x="430446" y="321694"/>
                    <a:pt x="434790" y="322913"/>
                    <a:pt x="439590" y="322151"/>
                  </a:cubicBezTo>
                  <a:cubicBezTo>
                    <a:pt x="446372" y="321084"/>
                    <a:pt x="452925" y="319332"/>
                    <a:pt x="459402" y="317427"/>
                  </a:cubicBezTo>
                  <a:cubicBezTo>
                    <a:pt x="466108" y="315445"/>
                    <a:pt x="472737" y="313007"/>
                    <a:pt x="479291" y="310645"/>
                  </a:cubicBezTo>
                  <a:cubicBezTo>
                    <a:pt x="483253" y="309273"/>
                    <a:pt x="486834" y="307292"/>
                    <a:pt x="489501" y="303863"/>
                  </a:cubicBezTo>
                  <a:cubicBezTo>
                    <a:pt x="491330" y="301501"/>
                    <a:pt x="493083" y="299139"/>
                    <a:pt x="495293" y="297157"/>
                  </a:cubicBezTo>
                  <a:cubicBezTo>
                    <a:pt x="498493" y="294262"/>
                    <a:pt x="498645" y="289842"/>
                    <a:pt x="501084" y="286566"/>
                  </a:cubicBezTo>
                  <a:close/>
                  <a:moveTo>
                    <a:pt x="415511" y="170437"/>
                  </a:moveTo>
                  <a:cubicBezTo>
                    <a:pt x="416426" y="165865"/>
                    <a:pt x="409796" y="160607"/>
                    <a:pt x="404767" y="161750"/>
                  </a:cubicBezTo>
                  <a:cubicBezTo>
                    <a:pt x="401338" y="162512"/>
                    <a:pt x="398061" y="163960"/>
                    <a:pt x="394632" y="164722"/>
                  </a:cubicBezTo>
                  <a:cubicBezTo>
                    <a:pt x="384574" y="166932"/>
                    <a:pt x="377106" y="173866"/>
                    <a:pt x="368572" y="178819"/>
                  </a:cubicBezTo>
                  <a:cubicBezTo>
                    <a:pt x="366819" y="179886"/>
                    <a:pt x="365143" y="181181"/>
                    <a:pt x="363695" y="182629"/>
                  </a:cubicBezTo>
                  <a:cubicBezTo>
                    <a:pt x="362933" y="183391"/>
                    <a:pt x="362857" y="184762"/>
                    <a:pt x="362476" y="186363"/>
                  </a:cubicBezTo>
                  <a:cubicBezTo>
                    <a:pt x="363238" y="188725"/>
                    <a:pt x="363695" y="190859"/>
                    <a:pt x="364838" y="192306"/>
                  </a:cubicBezTo>
                  <a:cubicBezTo>
                    <a:pt x="366438" y="194287"/>
                    <a:pt x="368343" y="197335"/>
                    <a:pt x="371315" y="195888"/>
                  </a:cubicBezTo>
                  <a:cubicBezTo>
                    <a:pt x="375430" y="193830"/>
                    <a:pt x="379392" y="194669"/>
                    <a:pt x="383583" y="194669"/>
                  </a:cubicBezTo>
                  <a:cubicBezTo>
                    <a:pt x="389375" y="194669"/>
                    <a:pt x="395471" y="193830"/>
                    <a:pt x="399662" y="187963"/>
                  </a:cubicBezTo>
                  <a:cubicBezTo>
                    <a:pt x="402786" y="183619"/>
                    <a:pt x="407739" y="180648"/>
                    <a:pt x="411625" y="176762"/>
                  </a:cubicBezTo>
                  <a:cubicBezTo>
                    <a:pt x="413378" y="175009"/>
                    <a:pt x="415054" y="172647"/>
                    <a:pt x="415511" y="170361"/>
                  </a:cubicBezTo>
                  <a:close/>
                  <a:moveTo>
                    <a:pt x="370934" y="411991"/>
                  </a:moveTo>
                  <a:cubicBezTo>
                    <a:pt x="370934" y="411991"/>
                    <a:pt x="369791" y="410543"/>
                    <a:pt x="368953" y="410238"/>
                  </a:cubicBezTo>
                  <a:cubicBezTo>
                    <a:pt x="357980" y="406200"/>
                    <a:pt x="350132" y="397132"/>
                    <a:pt x="339692" y="392179"/>
                  </a:cubicBezTo>
                  <a:cubicBezTo>
                    <a:pt x="335425" y="390122"/>
                    <a:pt x="331920" y="386692"/>
                    <a:pt x="327957" y="383949"/>
                  </a:cubicBezTo>
                  <a:cubicBezTo>
                    <a:pt x="323309" y="380749"/>
                    <a:pt x="318280" y="378844"/>
                    <a:pt x="312870" y="381587"/>
                  </a:cubicBezTo>
                  <a:cubicBezTo>
                    <a:pt x="306850" y="384635"/>
                    <a:pt x="301668" y="388826"/>
                    <a:pt x="297477" y="394160"/>
                  </a:cubicBezTo>
                  <a:cubicBezTo>
                    <a:pt x="295649" y="396446"/>
                    <a:pt x="293286" y="398351"/>
                    <a:pt x="291153" y="400485"/>
                  </a:cubicBezTo>
                  <a:cubicBezTo>
                    <a:pt x="288029" y="403685"/>
                    <a:pt x="284676" y="406733"/>
                    <a:pt x="281933" y="410162"/>
                  </a:cubicBezTo>
                  <a:cubicBezTo>
                    <a:pt x="280332" y="412220"/>
                    <a:pt x="279418" y="414429"/>
                    <a:pt x="276218" y="414658"/>
                  </a:cubicBezTo>
                  <a:cubicBezTo>
                    <a:pt x="274694" y="414810"/>
                    <a:pt x="273170" y="415953"/>
                    <a:pt x="271798" y="416868"/>
                  </a:cubicBezTo>
                  <a:cubicBezTo>
                    <a:pt x="268445" y="419077"/>
                    <a:pt x="268521" y="421745"/>
                    <a:pt x="271874" y="423878"/>
                  </a:cubicBezTo>
                  <a:cubicBezTo>
                    <a:pt x="272712" y="424412"/>
                    <a:pt x="273627" y="424945"/>
                    <a:pt x="274617" y="425097"/>
                  </a:cubicBezTo>
                  <a:cubicBezTo>
                    <a:pt x="278123" y="425555"/>
                    <a:pt x="281628" y="425859"/>
                    <a:pt x="285133" y="426240"/>
                  </a:cubicBezTo>
                  <a:cubicBezTo>
                    <a:pt x="287724" y="426469"/>
                    <a:pt x="289857" y="425631"/>
                    <a:pt x="291762" y="423878"/>
                  </a:cubicBezTo>
                  <a:cubicBezTo>
                    <a:pt x="292601" y="423116"/>
                    <a:pt x="293667" y="422125"/>
                    <a:pt x="294734" y="421973"/>
                  </a:cubicBezTo>
                  <a:cubicBezTo>
                    <a:pt x="299459" y="421440"/>
                    <a:pt x="304183" y="421059"/>
                    <a:pt x="308907" y="420830"/>
                  </a:cubicBezTo>
                  <a:cubicBezTo>
                    <a:pt x="313632" y="420678"/>
                    <a:pt x="318280" y="420830"/>
                    <a:pt x="323233" y="421059"/>
                  </a:cubicBezTo>
                  <a:cubicBezTo>
                    <a:pt x="329405" y="422659"/>
                    <a:pt x="334968" y="420678"/>
                    <a:pt x="340607" y="419306"/>
                  </a:cubicBezTo>
                  <a:cubicBezTo>
                    <a:pt x="342207" y="418925"/>
                    <a:pt x="343731" y="417706"/>
                    <a:pt x="345255" y="417630"/>
                  </a:cubicBezTo>
                  <a:cubicBezTo>
                    <a:pt x="352418" y="417096"/>
                    <a:pt x="359276" y="414277"/>
                    <a:pt x="366515" y="415420"/>
                  </a:cubicBezTo>
                  <a:cubicBezTo>
                    <a:pt x="367048" y="415496"/>
                    <a:pt x="367810" y="415649"/>
                    <a:pt x="368115" y="415420"/>
                  </a:cubicBezTo>
                  <a:cubicBezTo>
                    <a:pt x="369105" y="414353"/>
                    <a:pt x="370096" y="413134"/>
                    <a:pt x="370782" y="411839"/>
                  </a:cubicBezTo>
                  <a:close/>
                  <a:moveTo>
                    <a:pt x="358895" y="442395"/>
                  </a:moveTo>
                  <a:cubicBezTo>
                    <a:pt x="361485" y="442319"/>
                    <a:pt x="363695" y="437899"/>
                    <a:pt x="362171" y="436222"/>
                  </a:cubicBezTo>
                  <a:cubicBezTo>
                    <a:pt x="360800" y="434699"/>
                    <a:pt x="358895" y="433403"/>
                    <a:pt x="356685" y="434013"/>
                  </a:cubicBezTo>
                  <a:cubicBezTo>
                    <a:pt x="355618" y="434317"/>
                    <a:pt x="354780" y="435537"/>
                    <a:pt x="354094" y="436527"/>
                  </a:cubicBezTo>
                  <a:cubicBezTo>
                    <a:pt x="352722" y="438509"/>
                    <a:pt x="351884" y="438585"/>
                    <a:pt x="349217" y="438432"/>
                  </a:cubicBezTo>
                  <a:cubicBezTo>
                    <a:pt x="346322" y="438280"/>
                    <a:pt x="343502" y="437899"/>
                    <a:pt x="340378" y="439042"/>
                  </a:cubicBezTo>
                  <a:cubicBezTo>
                    <a:pt x="337940" y="439956"/>
                    <a:pt x="334968" y="442090"/>
                    <a:pt x="332072" y="439652"/>
                  </a:cubicBezTo>
                  <a:cubicBezTo>
                    <a:pt x="328948" y="441099"/>
                    <a:pt x="326205" y="442471"/>
                    <a:pt x="322623" y="439880"/>
                  </a:cubicBezTo>
                  <a:cubicBezTo>
                    <a:pt x="321176" y="438813"/>
                    <a:pt x="317975" y="440185"/>
                    <a:pt x="315003" y="440414"/>
                  </a:cubicBezTo>
                  <a:cubicBezTo>
                    <a:pt x="311879" y="440566"/>
                    <a:pt x="309441" y="438356"/>
                    <a:pt x="306621" y="440261"/>
                  </a:cubicBezTo>
                  <a:cubicBezTo>
                    <a:pt x="305478" y="441023"/>
                    <a:pt x="303269" y="440795"/>
                    <a:pt x="301897" y="440261"/>
                  </a:cubicBezTo>
                  <a:cubicBezTo>
                    <a:pt x="300068" y="439575"/>
                    <a:pt x="298620" y="439118"/>
                    <a:pt x="296563" y="439728"/>
                  </a:cubicBezTo>
                  <a:cubicBezTo>
                    <a:pt x="295039" y="440185"/>
                    <a:pt x="293058" y="439194"/>
                    <a:pt x="291305" y="439347"/>
                  </a:cubicBezTo>
                  <a:cubicBezTo>
                    <a:pt x="289324" y="439575"/>
                    <a:pt x="287114" y="440032"/>
                    <a:pt x="285666" y="441252"/>
                  </a:cubicBezTo>
                  <a:cubicBezTo>
                    <a:pt x="283761" y="442852"/>
                    <a:pt x="282542" y="442471"/>
                    <a:pt x="280561" y="441557"/>
                  </a:cubicBezTo>
                  <a:cubicBezTo>
                    <a:pt x="278885" y="440795"/>
                    <a:pt x="276675" y="441023"/>
                    <a:pt x="274770" y="440718"/>
                  </a:cubicBezTo>
                  <a:cubicBezTo>
                    <a:pt x="274617" y="440718"/>
                    <a:pt x="274465" y="440337"/>
                    <a:pt x="274389" y="440414"/>
                  </a:cubicBezTo>
                  <a:cubicBezTo>
                    <a:pt x="272636" y="440947"/>
                    <a:pt x="271341" y="444376"/>
                    <a:pt x="271646" y="447348"/>
                  </a:cubicBezTo>
                  <a:cubicBezTo>
                    <a:pt x="271874" y="449634"/>
                    <a:pt x="273322" y="450167"/>
                    <a:pt x="275303" y="450091"/>
                  </a:cubicBezTo>
                  <a:cubicBezTo>
                    <a:pt x="280790" y="449710"/>
                    <a:pt x="286200" y="449100"/>
                    <a:pt x="291610" y="449100"/>
                  </a:cubicBezTo>
                  <a:cubicBezTo>
                    <a:pt x="297020" y="449100"/>
                    <a:pt x="302507" y="450015"/>
                    <a:pt x="307993" y="450015"/>
                  </a:cubicBezTo>
                  <a:cubicBezTo>
                    <a:pt x="312870" y="450015"/>
                    <a:pt x="317823" y="449329"/>
                    <a:pt x="322700" y="449024"/>
                  </a:cubicBezTo>
                  <a:cubicBezTo>
                    <a:pt x="329405" y="448719"/>
                    <a:pt x="336187" y="449786"/>
                    <a:pt x="342816" y="447881"/>
                  </a:cubicBezTo>
                  <a:cubicBezTo>
                    <a:pt x="346398" y="446890"/>
                    <a:pt x="350055" y="446205"/>
                    <a:pt x="353332" y="444528"/>
                  </a:cubicBezTo>
                  <a:cubicBezTo>
                    <a:pt x="355237" y="443538"/>
                    <a:pt x="356761" y="442547"/>
                    <a:pt x="359047" y="442471"/>
                  </a:cubicBezTo>
                  <a:close/>
                  <a:moveTo>
                    <a:pt x="351732" y="437061"/>
                  </a:moveTo>
                  <a:cubicBezTo>
                    <a:pt x="351732" y="437061"/>
                    <a:pt x="352113" y="436375"/>
                    <a:pt x="351732" y="435994"/>
                  </a:cubicBezTo>
                  <a:cubicBezTo>
                    <a:pt x="351351" y="436375"/>
                    <a:pt x="351579" y="436680"/>
                    <a:pt x="351732" y="437061"/>
                  </a:cubicBezTo>
                  <a:close/>
                  <a:moveTo>
                    <a:pt x="309060" y="356060"/>
                  </a:moveTo>
                  <a:cubicBezTo>
                    <a:pt x="310508" y="355450"/>
                    <a:pt x="311803" y="354079"/>
                    <a:pt x="311727" y="351869"/>
                  </a:cubicBezTo>
                  <a:cubicBezTo>
                    <a:pt x="311574" y="348364"/>
                    <a:pt x="309669" y="346078"/>
                    <a:pt x="307307" y="344020"/>
                  </a:cubicBezTo>
                  <a:cubicBezTo>
                    <a:pt x="304183" y="341354"/>
                    <a:pt x="300754" y="338915"/>
                    <a:pt x="297554" y="336400"/>
                  </a:cubicBezTo>
                  <a:cubicBezTo>
                    <a:pt x="297020" y="336020"/>
                    <a:pt x="296563" y="335257"/>
                    <a:pt x="296563" y="334724"/>
                  </a:cubicBezTo>
                  <a:cubicBezTo>
                    <a:pt x="296563" y="331371"/>
                    <a:pt x="296030" y="327866"/>
                    <a:pt x="296715" y="324590"/>
                  </a:cubicBezTo>
                  <a:cubicBezTo>
                    <a:pt x="297630" y="320246"/>
                    <a:pt x="298620" y="315979"/>
                    <a:pt x="298697" y="311483"/>
                  </a:cubicBezTo>
                  <a:cubicBezTo>
                    <a:pt x="298697" y="309350"/>
                    <a:pt x="298925" y="307292"/>
                    <a:pt x="295877" y="306759"/>
                  </a:cubicBezTo>
                  <a:cubicBezTo>
                    <a:pt x="295268" y="306682"/>
                    <a:pt x="294277" y="305082"/>
                    <a:pt x="294429" y="304320"/>
                  </a:cubicBezTo>
                  <a:cubicBezTo>
                    <a:pt x="294734" y="302568"/>
                    <a:pt x="295725" y="300891"/>
                    <a:pt x="296182" y="299139"/>
                  </a:cubicBezTo>
                  <a:cubicBezTo>
                    <a:pt x="297325" y="295329"/>
                    <a:pt x="298468" y="291519"/>
                    <a:pt x="296715" y="287328"/>
                  </a:cubicBezTo>
                  <a:cubicBezTo>
                    <a:pt x="289934" y="286032"/>
                    <a:pt x="289857" y="286032"/>
                    <a:pt x="290010" y="292052"/>
                  </a:cubicBezTo>
                  <a:cubicBezTo>
                    <a:pt x="290010" y="294414"/>
                    <a:pt x="289172" y="296929"/>
                    <a:pt x="291000" y="299139"/>
                  </a:cubicBezTo>
                  <a:cubicBezTo>
                    <a:pt x="291458" y="299672"/>
                    <a:pt x="291458" y="301120"/>
                    <a:pt x="291000" y="301730"/>
                  </a:cubicBezTo>
                  <a:cubicBezTo>
                    <a:pt x="289324" y="304168"/>
                    <a:pt x="290238" y="306835"/>
                    <a:pt x="290010" y="309350"/>
                  </a:cubicBezTo>
                  <a:cubicBezTo>
                    <a:pt x="289857" y="310569"/>
                    <a:pt x="290162" y="311940"/>
                    <a:pt x="289781" y="313007"/>
                  </a:cubicBezTo>
                  <a:cubicBezTo>
                    <a:pt x="288562" y="316207"/>
                    <a:pt x="288791" y="319179"/>
                    <a:pt x="289781" y="322456"/>
                  </a:cubicBezTo>
                  <a:cubicBezTo>
                    <a:pt x="290543" y="324818"/>
                    <a:pt x="290010" y="327714"/>
                    <a:pt x="289705" y="330305"/>
                  </a:cubicBezTo>
                  <a:cubicBezTo>
                    <a:pt x="289324" y="333657"/>
                    <a:pt x="288410" y="336934"/>
                    <a:pt x="287952" y="340287"/>
                  </a:cubicBezTo>
                  <a:cubicBezTo>
                    <a:pt x="287876" y="340972"/>
                    <a:pt x="288181" y="342039"/>
                    <a:pt x="288714" y="342573"/>
                  </a:cubicBezTo>
                  <a:cubicBezTo>
                    <a:pt x="290162" y="344020"/>
                    <a:pt x="291839" y="345392"/>
                    <a:pt x="293439" y="346687"/>
                  </a:cubicBezTo>
                  <a:cubicBezTo>
                    <a:pt x="295420" y="348288"/>
                    <a:pt x="297630" y="349735"/>
                    <a:pt x="299535" y="351336"/>
                  </a:cubicBezTo>
                  <a:cubicBezTo>
                    <a:pt x="301135" y="352707"/>
                    <a:pt x="302354" y="354689"/>
                    <a:pt x="304107" y="355679"/>
                  </a:cubicBezTo>
                  <a:cubicBezTo>
                    <a:pt x="305478" y="356441"/>
                    <a:pt x="307688" y="356594"/>
                    <a:pt x="309060" y="355984"/>
                  </a:cubicBezTo>
                  <a:close/>
                  <a:moveTo>
                    <a:pt x="258539" y="47602"/>
                  </a:moveTo>
                  <a:cubicBezTo>
                    <a:pt x="258539" y="47602"/>
                    <a:pt x="257777" y="47450"/>
                    <a:pt x="257472" y="47602"/>
                  </a:cubicBezTo>
                  <a:cubicBezTo>
                    <a:pt x="257853" y="47755"/>
                    <a:pt x="258234" y="47984"/>
                    <a:pt x="258539" y="47602"/>
                  </a:cubicBezTo>
                  <a:close/>
                  <a:moveTo>
                    <a:pt x="235222" y="302568"/>
                  </a:moveTo>
                  <a:cubicBezTo>
                    <a:pt x="238346" y="297386"/>
                    <a:pt x="236365" y="292585"/>
                    <a:pt x="230879" y="291824"/>
                  </a:cubicBezTo>
                  <a:cubicBezTo>
                    <a:pt x="228135" y="291442"/>
                    <a:pt x="225392" y="291062"/>
                    <a:pt x="222649" y="290757"/>
                  </a:cubicBezTo>
                  <a:cubicBezTo>
                    <a:pt x="218306" y="290223"/>
                    <a:pt x="216401" y="287937"/>
                    <a:pt x="216553" y="283289"/>
                  </a:cubicBezTo>
                  <a:cubicBezTo>
                    <a:pt x="216553" y="282908"/>
                    <a:pt x="216324" y="282146"/>
                    <a:pt x="216172" y="282146"/>
                  </a:cubicBezTo>
                  <a:cubicBezTo>
                    <a:pt x="212591" y="282299"/>
                    <a:pt x="209009" y="281384"/>
                    <a:pt x="205352" y="282451"/>
                  </a:cubicBezTo>
                  <a:cubicBezTo>
                    <a:pt x="202761" y="283213"/>
                    <a:pt x="199256" y="283899"/>
                    <a:pt x="197122" y="282832"/>
                  </a:cubicBezTo>
                  <a:cubicBezTo>
                    <a:pt x="193388" y="280851"/>
                    <a:pt x="189731" y="284661"/>
                    <a:pt x="186378" y="282146"/>
                  </a:cubicBezTo>
                  <a:cubicBezTo>
                    <a:pt x="184473" y="284204"/>
                    <a:pt x="181958" y="283213"/>
                    <a:pt x="179825" y="283137"/>
                  </a:cubicBezTo>
                  <a:cubicBezTo>
                    <a:pt x="175862" y="282908"/>
                    <a:pt x="172357" y="284204"/>
                    <a:pt x="168852" y="285499"/>
                  </a:cubicBezTo>
                  <a:cubicBezTo>
                    <a:pt x="168242" y="285727"/>
                    <a:pt x="167709" y="286261"/>
                    <a:pt x="167099" y="286413"/>
                  </a:cubicBezTo>
                  <a:cubicBezTo>
                    <a:pt x="161232" y="287556"/>
                    <a:pt x="155288" y="288318"/>
                    <a:pt x="149497" y="289766"/>
                  </a:cubicBezTo>
                  <a:cubicBezTo>
                    <a:pt x="145154" y="290909"/>
                    <a:pt x="140353" y="291062"/>
                    <a:pt x="136695" y="294033"/>
                  </a:cubicBezTo>
                  <a:cubicBezTo>
                    <a:pt x="133876" y="296319"/>
                    <a:pt x="130752" y="297310"/>
                    <a:pt x="127170" y="297234"/>
                  </a:cubicBezTo>
                  <a:cubicBezTo>
                    <a:pt x="126485" y="297234"/>
                    <a:pt x="125570" y="297615"/>
                    <a:pt x="125037" y="298072"/>
                  </a:cubicBezTo>
                  <a:cubicBezTo>
                    <a:pt x="121074" y="301653"/>
                    <a:pt x="117341" y="305616"/>
                    <a:pt x="113150" y="308969"/>
                  </a:cubicBezTo>
                  <a:cubicBezTo>
                    <a:pt x="109873" y="311559"/>
                    <a:pt x="108501" y="314607"/>
                    <a:pt x="111321" y="318417"/>
                  </a:cubicBezTo>
                  <a:cubicBezTo>
                    <a:pt x="113683" y="321618"/>
                    <a:pt x="117112" y="323523"/>
                    <a:pt x="121303" y="324209"/>
                  </a:cubicBezTo>
                  <a:cubicBezTo>
                    <a:pt x="126561" y="325047"/>
                    <a:pt x="131819" y="325961"/>
                    <a:pt x="137153" y="326571"/>
                  </a:cubicBezTo>
                  <a:cubicBezTo>
                    <a:pt x="142639" y="327180"/>
                    <a:pt x="147897" y="329924"/>
                    <a:pt x="153688" y="329542"/>
                  </a:cubicBezTo>
                  <a:cubicBezTo>
                    <a:pt x="154298" y="329542"/>
                    <a:pt x="154907" y="330152"/>
                    <a:pt x="155517" y="330228"/>
                  </a:cubicBezTo>
                  <a:cubicBezTo>
                    <a:pt x="157346" y="330457"/>
                    <a:pt x="158870" y="331295"/>
                    <a:pt x="161003" y="330762"/>
                  </a:cubicBezTo>
                  <a:cubicBezTo>
                    <a:pt x="163518" y="330152"/>
                    <a:pt x="166490" y="330228"/>
                    <a:pt x="169004" y="330838"/>
                  </a:cubicBezTo>
                  <a:cubicBezTo>
                    <a:pt x="175176" y="332514"/>
                    <a:pt x="181425" y="331143"/>
                    <a:pt x="187597" y="331600"/>
                  </a:cubicBezTo>
                  <a:cubicBezTo>
                    <a:pt x="187902" y="331600"/>
                    <a:pt x="188435" y="331600"/>
                    <a:pt x="188588" y="331371"/>
                  </a:cubicBezTo>
                  <a:cubicBezTo>
                    <a:pt x="190416" y="328476"/>
                    <a:pt x="193388" y="329695"/>
                    <a:pt x="195903" y="329466"/>
                  </a:cubicBezTo>
                  <a:cubicBezTo>
                    <a:pt x="197122" y="329314"/>
                    <a:pt x="198494" y="329542"/>
                    <a:pt x="199484" y="329085"/>
                  </a:cubicBezTo>
                  <a:cubicBezTo>
                    <a:pt x="204894" y="326495"/>
                    <a:pt x="210533" y="324513"/>
                    <a:pt x="216172" y="322304"/>
                  </a:cubicBezTo>
                  <a:cubicBezTo>
                    <a:pt x="216477" y="322151"/>
                    <a:pt x="216858" y="322151"/>
                    <a:pt x="217086" y="321922"/>
                  </a:cubicBezTo>
                  <a:cubicBezTo>
                    <a:pt x="218534" y="320322"/>
                    <a:pt x="219982" y="318646"/>
                    <a:pt x="221354" y="317046"/>
                  </a:cubicBezTo>
                  <a:cubicBezTo>
                    <a:pt x="219753" y="317274"/>
                    <a:pt x="218153" y="317503"/>
                    <a:pt x="216553" y="317579"/>
                  </a:cubicBezTo>
                  <a:cubicBezTo>
                    <a:pt x="216020" y="317579"/>
                    <a:pt x="215410" y="317122"/>
                    <a:pt x="214877" y="316893"/>
                  </a:cubicBezTo>
                  <a:cubicBezTo>
                    <a:pt x="215258" y="316436"/>
                    <a:pt x="215562" y="315598"/>
                    <a:pt x="216020" y="315598"/>
                  </a:cubicBezTo>
                  <a:cubicBezTo>
                    <a:pt x="221582" y="314988"/>
                    <a:pt x="226002" y="311712"/>
                    <a:pt x="230879" y="308816"/>
                  </a:cubicBezTo>
                  <a:cubicBezTo>
                    <a:pt x="232403" y="306606"/>
                    <a:pt x="233774" y="304625"/>
                    <a:pt x="234993" y="302568"/>
                  </a:cubicBezTo>
                  <a:close/>
                  <a:moveTo>
                    <a:pt x="225621" y="201450"/>
                  </a:moveTo>
                  <a:cubicBezTo>
                    <a:pt x="227069" y="197564"/>
                    <a:pt x="226230" y="195964"/>
                    <a:pt x="222116" y="194973"/>
                  </a:cubicBezTo>
                  <a:cubicBezTo>
                    <a:pt x="219830" y="194440"/>
                    <a:pt x="217696" y="193449"/>
                    <a:pt x="215410" y="192916"/>
                  </a:cubicBezTo>
                  <a:cubicBezTo>
                    <a:pt x="210686" y="191697"/>
                    <a:pt x="206342" y="188877"/>
                    <a:pt x="201084" y="189639"/>
                  </a:cubicBezTo>
                  <a:cubicBezTo>
                    <a:pt x="200170" y="189792"/>
                    <a:pt x="199256" y="189792"/>
                    <a:pt x="198417" y="189639"/>
                  </a:cubicBezTo>
                  <a:cubicBezTo>
                    <a:pt x="194074" y="188420"/>
                    <a:pt x="189731" y="187506"/>
                    <a:pt x="185235" y="187506"/>
                  </a:cubicBezTo>
                  <a:cubicBezTo>
                    <a:pt x="183787" y="187506"/>
                    <a:pt x="182187" y="187887"/>
                    <a:pt x="180968" y="187277"/>
                  </a:cubicBezTo>
                  <a:cubicBezTo>
                    <a:pt x="177158" y="185448"/>
                    <a:pt x="174110" y="187734"/>
                    <a:pt x="171062" y="189030"/>
                  </a:cubicBezTo>
                  <a:cubicBezTo>
                    <a:pt x="168318" y="190173"/>
                    <a:pt x="168090" y="193068"/>
                    <a:pt x="169233" y="196269"/>
                  </a:cubicBezTo>
                  <a:cubicBezTo>
                    <a:pt x="170757" y="200384"/>
                    <a:pt x="173729" y="203203"/>
                    <a:pt x="177005" y="205794"/>
                  </a:cubicBezTo>
                  <a:cubicBezTo>
                    <a:pt x="178605" y="207089"/>
                    <a:pt x="180282" y="208308"/>
                    <a:pt x="182111" y="208994"/>
                  </a:cubicBezTo>
                  <a:cubicBezTo>
                    <a:pt x="185463" y="210137"/>
                    <a:pt x="188892" y="210975"/>
                    <a:pt x="192321" y="211585"/>
                  </a:cubicBezTo>
                  <a:cubicBezTo>
                    <a:pt x="197427" y="212575"/>
                    <a:pt x="202685" y="213337"/>
                    <a:pt x="207866" y="210366"/>
                  </a:cubicBezTo>
                  <a:cubicBezTo>
                    <a:pt x="209466" y="209756"/>
                    <a:pt x="210686" y="209299"/>
                    <a:pt x="212057" y="209070"/>
                  </a:cubicBezTo>
                  <a:cubicBezTo>
                    <a:pt x="213886" y="208689"/>
                    <a:pt x="216020" y="208765"/>
                    <a:pt x="217467" y="207851"/>
                  </a:cubicBezTo>
                  <a:cubicBezTo>
                    <a:pt x="220363" y="206099"/>
                    <a:pt x="224173" y="205337"/>
                    <a:pt x="225545" y="201450"/>
                  </a:cubicBezTo>
                  <a:close/>
                  <a:moveTo>
                    <a:pt x="225240" y="115420"/>
                  </a:moveTo>
                  <a:cubicBezTo>
                    <a:pt x="225240" y="115420"/>
                    <a:pt x="225545" y="114735"/>
                    <a:pt x="225621" y="114430"/>
                  </a:cubicBezTo>
                  <a:cubicBezTo>
                    <a:pt x="225392" y="114735"/>
                    <a:pt x="225240" y="115116"/>
                    <a:pt x="225240" y="115420"/>
                  </a:cubicBezTo>
                  <a:close/>
                  <a:moveTo>
                    <a:pt x="224325" y="116411"/>
                  </a:moveTo>
                  <a:cubicBezTo>
                    <a:pt x="224325" y="116411"/>
                    <a:pt x="224783" y="115725"/>
                    <a:pt x="224706" y="115420"/>
                  </a:cubicBezTo>
                  <a:cubicBezTo>
                    <a:pt x="224402" y="115725"/>
                    <a:pt x="224402" y="116106"/>
                    <a:pt x="224325" y="116411"/>
                  </a:cubicBezTo>
                  <a:close/>
                  <a:moveTo>
                    <a:pt x="220592" y="510213"/>
                  </a:moveTo>
                  <a:cubicBezTo>
                    <a:pt x="220592" y="510213"/>
                    <a:pt x="220744" y="509527"/>
                    <a:pt x="220592" y="509146"/>
                  </a:cubicBezTo>
                  <a:cubicBezTo>
                    <a:pt x="220439" y="509527"/>
                    <a:pt x="220211" y="509832"/>
                    <a:pt x="220592" y="510213"/>
                  </a:cubicBezTo>
                  <a:close/>
                </a:path>
              </a:pathLst>
            </a:custGeom>
            <a:solidFill>
              <a:srgbClr val="FFFFFF"/>
            </a:solidFill>
            <a:ln w="7620" cap="flat">
              <a:noFill/>
              <a:prstDash val="solid"/>
              <a:miter/>
            </a:ln>
          </p:spPr>
          <p:txBody>
            <a:bodyPr rtlCol="0" anchor="ctr"/>
            <a:lstStyle/>
            <a:p>
              <a:endParaRPr lang="ja-JP" altLang="en-US"/>
            </a:p>
          </p:txBody>
        </p:sp>
        <p:sp>
          <p:nvSpPr>
            <p:cNvPr id="92" name="フリーフォーム: 図形 91">
              <a:extLst>
                <a:ext uri="{FF2B5EF4-FFF2-40B4-BE49-F238E27FC236}">
                  <a16:creationId xmlns:a16="http://schemas.microsoft.com/office/drawing/2014/main" id="{C7488FF4-CA9D-B026-F1C1-22B3AF15CF23}"/>
                </a:ext>
              </a:extLst>
            </p:cNvPr>
            <p:cNvSpPr/>
            <p:nvPr/>
          </p:nvSpPr>
          <p:spPr>
            <a:xfrm>
              <a:off x="3824337" y="2360230"/>
              <a:ext cx="71534" cy="179286"/>
            </a:xfrm>
            <a:custGeom>
              <a:avLst/>
              <a:gdLst>
                <a:gd name="connsiteX0" fmla="*/ 71463 w 71534"/>
                <a:gd name="connsiteY0" fmla="*/ 103697 h 179286"/>
                <a:gd name="connsiteX1" fmla="*/ 71159 w 71534"/>
                <a:gd name="connsiteY1" fmla="*/ 105678 h 179286"/>
                <a:gd name="connsiteX2" fmla="*/ 69635 w 71534"/>
                <a:gd name="connsiteY2" fmla="*/ 104611 h 179286"/>
                <a:gd name="connsiteX3" fmla="*/ 67425 w 71534"/>
                <a:gd name="connsiteY3" fmla="*/ 104002 h 179286"/>
                <a:gd name="connsiteX4" fmla="*/ 67272 w 71534"/>
                <a:gd name="connsiteY4" fmla="*/ 106211 h 179286"/>
                <a:gd name="connsiteX5" fmla="*/ 63996 w 71534"/>
                <a:gd name="connsiteY5" fmla="*/ 107431 h 179286"/>
                <a:gd name="connsiteX6" fmla="*/ 57824 w 71534"/>
                <a:gd name="connsiteY6" fmla="*/ 94934 h 179286"/>
                <a:gd name="connsiteX7" fmla="*/ 56376 w 71534"/>
                <a:gd name="connsiteY7" fmla="*/ 91200 h 179286"/>
                <a:gd name="connsiteX8" fmla="*/ 54090 w 71534"/>
                <a:gd name="connsiteY8" fmla="*/ 85180 h 179286"/>
                <a:gd name="connsiteX9" fmla="*/ 44260 w 71534"/>
                <a:gd name="connsiteY9" fmla="*/ 69864 h 179286"/>
                <a:gd name="connsiteX10" fmla="*/ 37097 w 71534"/>
                <a:gd name="connsiteY10" fmla="*/ 64911 h 179286"/>
                <a:gd name="connsiteX11" fmla="*/ 35726 w 71534"/>
                <a:gd name="connsiteY11" fmla="*/ 61253 h 179286"/>
                <a:gd name="connsiteX12" fmla="*/ 35345 w 71534"/>
                <a:gd name="connsiteY12" fmla="*/ 59806 h 179286"/>
                <a:gd name="connsiteX13" fmla="*/ 33897 w 71534"/>
                <a:gd name="connsiteY13" fmla="*/ 61025 h 179286"/>
                <a:gd name="connsiteX14" fmla="*/ 34202 w 71534"/>
                <a:gd name="connsiteY14" fmla="*/ 66054 h 179286"/>
                <a:gd name="connsiteX15" fmla="*/ 39231 w 71534"/>
                <a:gd name="connsiteY15" fmla="*/ 78551 h 179286"/>
                <a:gd name="connsiteX16" fmla="*/ 44336 w 71534"/>
                <a:gd name="connsiteY16" fmla="*/ 91505 h 179286"/>
                <a:gd name="connsiteX17" fmla="*/ 48756 w 71534"/>
                <a:gd name="connsiteY17" fmla="*/ 109031 h 179286"/>
                <a:gd name="connsiteX18" fmla="*/ 49746 w 71534"/>
                <a:gd name="connsiteY18" fmla="*/ 111850 h 179286"/>
                <a:gd name="connsiteX19" fmla="*/ 50813 w 71534"/>
                <a:gd name="connsiteY19" fmla="*/ 114060 h 179286"/>
                <a:gd name="connsiteX20" fmla="*/ 53099 w 71534"/>
                <a:gd name="connsiteY20" fmla="*/ 128767 h 179286"/>
                <a:gd name="connsiteX21" fmla="*/ 53633 w 71534"/>
                <a:gd name="connsiteY21" fmla="*/ 131738 h 179286"/>
                <a:gd name="connsiteX22" fmla="*/ 55309 w 71534"/>
                <a:gd name="connsiteY22" fmla="*/ 139130 h 179286"/>
                <a:gd name="connsiteX23" fmla="*/ 57062 w 71534"/>
                <a:gd name="connsiteY23" fmla="*/ 151703 h 179286"/>
                <a:gd name="connsiteX24" fmla="*/ 57595 w 71534"/>
                <a:gd name="connsiteY24" fmla="*/ 165419 h 179286"/>
                <a:gd name="connsiteX25" fmla="*/ 55385 w 71534"/>
                <a:gd name="connsiteY25" fmla="*/ 175325 h 179286"/>
                <a:gd name="connsiteX26" fmla="*/ 44184 w 71534"/>
                <a:gd name="connsiteY26" fmla="*/ 177306 h 179286"/>
                <a:gd name="connsiteX27" fmla="*/ 30163 w 71534"/>
                <a:gd name="connsiteY27" fmla="*/ 165495 h 179286"/>
                <a:gd name="connsiteX28" fmla="*/ 24981 w 71534"/>
                <a:gd name="connsiteY28" fmla="*/ 157418 h 179286"/>
                <a:gd name="connsiteX29" fmla="*/ 25210 w 71534"/>
                <a:gd name="connsiteY29" fmla="*/ 155513 h 179286"/>
                <a:gd name="connsiteX30" fmla="*/ 26582 w 71534"/>
                <a:gd name="connsiteY30" fmla="*/ 156427 h 179286"/>
                <a:gd name="connsiteX31" fmla="*/ 28715 w 71534"/>
                <a:gd name="connsiteY31" fmla="*/ 156427 h 179286"/>
                <a:gd name="connsiteX32" fmla="*/ 34049 w 71534"/>
                <a:gd name="connsiteY32" fmla="*/ 159323 h 179286"/>
                <a:gd name="connsiteX33" fmla="*/ 39993 w 71534"/>
                <a:gd name="connsiteY33" fmla="*/ 162904 h 179286"/>
                <a:gd name="connsiteX34" fmla="*/ 41288 w 71534"/>
                <a:gd name="connsiteY34" fmla="*/ 163514 h 179286"/>
                <a:gd name="connsiteX35" fmla="*/ 45784 w 71534"/>
                <a:gd name="connsiteY35" fmla="*/ 164200 h 179286"/>
                <a:gd name="connsiteX36" fmla="*/ 48603 w 71534"/>
                <a:gd name="connsiteY36" fmla="*/ 156808 h 179286"/>
                <a:gd name="connsiteX37" fmla="*/ 47689 w 71534"/>
                <a:gd name="connsiteY37" fmla="*/ 152388 h 179286"/>
                <a:gd name="connsiteX38" fmla="*/ 45555 w 71534"/>
                <a:gd name="connsiteY38" fmla="*/ 137453 h 179286"/>
                <a:gd name="connsiteX39" fmla="*/ 44641 w 71534"/>
                <a:gd name="connsiteY39" fmla="*/ 131357 h 179286"/>
                <a:gd name="connsiteX40" fmla="*/ 42203 w 71534"/>
                <a:gd name="connsiteY40" fmla="*/ 118937 h 179286"/>
                <a:gd name="connsiteX41" fmla="*/ 40069 w 71534"/>
                <a:gd name="connsiteY41" fmla="*/ 112307 h 179286"/>
                <a:gd name="connsiteX42" fmla="*/ 37859 w 71534"/>
                <a:gd name="connsiteY42" fmla="*/ 101944 h 179286"/>
                <a:gd name="connsiteX43" fmla="*/ 36183 w 71534"/>
                <a:gd name="connsiteY43" fmla="*/ 98287 h 179286"/>
                <a:gd name="connsiteX44" fmla="*/ 34735 w 71534"/>
                <a:gd name="connsiteY44" fmla="*/ 95696 h 179286"/>
                <a:gd name="connsiteX45" fmla="*/ 31687 w 71534"/>
                <a:gd name="connsiteY45" fmla="*/ 85104 h 179286"/>
                <a:gd name="connsiteX46" fmla="*/ 25896 w 71534"/>
                <a:gd name="connsiteY46" fmla="*/ 66511 h 179286"/>
                <a:gd name="connsiteX47" fmla="*/ 20562 w 71534"/>
                <a:gd name="connsiteY47" fmla="*/ 55233 h 179286"/>
                <a:gd name="connsiteX48" fmla="*/ 19495 w 71534"/>
                <a:gd name="connsiteY48" fmla="*/ 53557 h 179286"/>
                <a:gd name="connsiteX49" fmla="*/ 16752 w 71534"/>
                <a:gd name="connsiteY49" fmla="*/ 44185 h 179286"/>
                <a:gd name="connsiteX50" fmla="*/ 11570 w 71534"/>
                <a:gd name="connsiteY50" fmla="*/ 35041 h 179286"/>
                <a:gd name="connsiteX51" fmla="*/ 9665 w 71534"/>
                <a:gd name="connsiteY51" fmla="*/ 31002 h 179286"/>
                <a:gd name="connsiteX52" fmla="*/ 6693 w 71534"/>
                <a:gd name="connsiteY52" fmla="*/ 24677 h 179286"/>
                <a:gd name="connsiteX53" fmla="*/ 3264 w 71534"/>
                <a:gd name="connsiteY53" fmla="*/ 15228 h 179286"/>
                <a:gd name="connsiteX54" fmla="*/ 1588 w 71534"/>
                <a:gd name="connsiteY54" fmla="*/ 11114 h 179286"/>
                <a:gd name="connsiteX55" fmla="*/ 64 w 71534"/>
                <a:gd name="connsiteY55" fmla="*/ 2960 h 179286"/>
                <a:gd name="connsiteX56" fmla="*/ 5703 w 71534"/>
                <a:gd name="connsiteY56" fmla="*/ 293 h 179286"/>
                <a:gd name="connsiteX57" fmla="*/ 13856 w 71534"/>
                <a:gd name="connsiteY57" fmla="*/ 10276 h 179286"/>
                <a:gd name="connsiteX58" fmla="*/ 22695 w 71534"/>
                <a:gd name="connsiteY58" fmla="*/ 30850 h 179286"/>
                <a:gd name="connsiteX59" fmla="*/ 33440 w 71534"/>
                <a:gd name="connsiteY59" fmla="*/ 45632 h 179286"/>
                <a:gd name="connsiteX60" fmla="*/ 51118 w 71534"/>
                <a:gd name="connsiteY60" fmla="*/ 65825 h 179286"/>
                <a:gd name="connsiteX61" fmla="*/ 59881 w 71534"/>
                <a:gd name="connsiteY61" fmla="*/ 77865 h 179286"/>
                <a:gd name="connsiteX62" fmla="*/ 61786 w 71534"/>
                <a:gd name="connsiteY62" fmla="*/ 82970 h 179286"/>
                <a:gd name="connsiteX63" fmla="*/ 68873 w 71534"/>
                <a:gd name="connsiteY63" fmla="*/ 96153 h 179286"/>
                <a:gd name="connsiteX64" fmla="*/ 71463 w 71534"/>
                <a:gd name="connsiteY64" fmla="*/ 103773 h 179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71534" h="179286">
                  <a:moveTo>
                    <a:pt x="71463" y="103697"/>
                  </a:moveTo>
                  <a:cubicBezTo>
                    <a:pt x="71692" y="104230"/>
                    <a:pt x="71311" y="104992"/>
                    <a:pt x="71159" y="105678"/>
                  </a:cubicBezTo>
                  <a:cubicBezTo>
                    <a:pt x="70625" y="105297"/>
                    <a:pt x="70168" y="104840"/>
                    <a:pt x="69635" y="104611"/>
                  </a:cubicBezTo>
                  <a:cubicBezTo>
                    <a:pt x="68949" y="104306"/>
                    <a:pt x="68187" y="104230"/>
                    <a:pt x="67425" y="104002"/>
                  </a:cubicBezTo>
                  <a:cubicBezTo>
                    <a:pt x="67425" y="104687"/>
                    <a:pt x="67120" y="105602"/>
                    <a:pt x="67272" y="106211"/>
                  </a:cubicBezTo>
                  <a:lnTo>
                    <a:pt x="63996" y="107431"/>
                  </a:lnTo>
                  <a:cubicBezTo>
                    <a:pt x="62624" y="102858"/>
                    <a:pt x="60338" y="98820"/>
                    <a:pt x="57824" y="94934"/>
                  </a:cubicBezTo>
                  <a:cubicBezTo>
                    <a:pt x="57138" y="93791"/>
                    <a:pt x="56833" y="92495"/>
                    <a:pt x="56376" y="91200"/>
                  </a:cubicBezTo>
                  <a:cubicBezTo>
                    <a:pt x="55614" y="89143"/>
                    <a:pt x="55461" y="86704"/>
                    <a:pt x="54090" y="85180"/>
                  </a:cubicBezTo>
                  <a:cubicBezTo>
                    <a:pt x="49899" y="80608"/>
                    <a:pt x="48451" y="74360"/>
                    <a:pt x="44260" y="69864"/>
                  </a:cubicBezTo>
                  <a:cubicBezTo>
                    <a:pt x="42355" y="67807"/>
                    <a:pt x="40983" y="64758"/>
                    <a:pt x="37097" y="64911"/>
                  </a:cubicBezTo>
                  <a:cubicBezTo>
                    <a:pt x="34049" y="65063"/>
                    <a:pt x="36488" y="62396"/>
                    <a:pt x="35726" y="61253"/>
                  </a:cubicBezTo>
                  <a:cubicBezTo>
                    <a:pt x="35497" y="60872"/>
                    <a:pt x="35421" y="60339"/>
                    <a:pt x="35345" y="59806"/>
                  </a:cubicBezTo>
                  <a:cubicBezTo>
                    <a:pt x="34811" y="60187"/>
                    <a:pt x="33897" y="60568"/>
                    <a:pt x="33897" y="61025"/>
                  </a:cubicBezTo>
                  <a:cubicBezTo>
                    <a:pt x="33821" y="62701"/>
                    <a:pt x="33363" y="64758"/>
                    <a:pt x="34202" y="66054"/>
                  </a:cubicBezTo>
                  <a:cubicBezTo>
                    <a:pt x="36640" y="69940"/>
                    <a:pt x="38088" y="74131"/>
                    <a:pt x="39231" y="78551"/>
                  </a:cubicBezTo>
                  <a:cubicBezTo>
                    <a:pt x="40374" y="82970"/>
                    <a:pt x="42965" y="87085"/>
                    <a:pt x="44336" y="91505"/>
                  </a:cubicBezTo>
                  <a:cubicBezTo>
                    <a:pt x="46165" y="97220"/>
                    <a:pt x="48680" y="102858"/>
                    <a:pt x="48756" y="109031"/>
                  </a:cubicBezTo>
                  <a:cubicBezTo>
                    <a:pt x="48756" y="109945"/>
                    <a:pt x="49365" y="110936"/>
                    <a:pt x="49746" y="111850"/>
                  </a:cubicBezTo>
                  <a:cubicBezTo>
                    <a:pt x="50051" y="112612"/>
                    <a:pt x="50889" y="113450"/>
                    <a:pt x="50813" y="114060"/>
                  </a:cubicBezTo>
                  <a:cubicBezTo>
                    <a:pt x="49823" y="119242"/>
                    <a:pt x="53404" y="123737"/>
                    <a:pt x="53099" y="128767"/>
                  </a:cubicBezTo>
                  <a:cubicBezTo>
                    <a:pt x="53099" y="129757"/>
                    <a:pt x="53099" y="130900"/>
                    <a:pt x="53633" y="131738"/>
                  </a:cubicBezTo>
                  <a:cubicBezTo>
                    <a:pt x="55080" y="134024"/>
                    <a:pt x="55157" y="136539"/>
                    <a:pt x="55309" y="139130"/>
                  </a:cubicBezTo>
                  <a:cubicBezTo>
                    <a:pt x="55538" y="143397"/>
                    <a:pt x="57062" y="147588"/>
                    <a:pt x="57062" y="151703"/>
                  </a:cubicBezTo>
                  <a:cubicBezTo>
                    <a:pt x="57062" y="156198"/>
                    <a:pt x="59424" y="160618"/>
                    <a:pt x="57595" y="165419"/>
                  </a:cubicBezTo>
                  <a:cubicBezTo>
                    <a:pt x="56452" y="168467"/>
                    <a:pt x="57595" y="172048"/>
                    <a:pt x="55385" y="175325"/>
                  </a:cubicBezTo>
                  <a:cubicBezTo>
                    <a:pt x="52490" y="179592"/>
                    <a:pt x="47918" y="180659"/>
                    <a:pt x="44184" y="177306"/>
                  </a:cubicBezTo>
                  <a:cubicBezTo>
                    <a:pt x="39612" y="173267"/>
                    <a:pt x="34887" y="169381"/>
                    <a:pt x="30163" y="165495"/>
                  </a:cubicBezTo>
                  <a:cubicBezTo>
                    <a:pt x="27572" y="163361"/>
                    <a:pt x="26048" y="160466"/>
                    <a:pt x="24981" y="157418"/>
                  </a:cubicBezTo>
                  <a:cubicBezTo>
                    <a:pt x="24753" y="156884"/>
                    <a:pt x="24524" y="155513"/>
                    <a:pt x="25210" y="155513"/>
                  </a:cubicBezTo>
                  <a:cubicBezTo>
                    <a:pt x="25515" y="155513"/>
                    <a:pt x="25896" y="155741"/>
                    <a:pt x="26582" y="156427"/>
                  </a:cubicBezTo>
                  <a:cubicBezTo>
                    <a:pt x="26963" y="156808"/>
                    <a:pt x="27953" y="156503"/>
                    <a:pt x="28715" y="156427"/>
                  </a:cubicBezTo>
                  <a:cubicBezTo>
                    <a:pt x="31154" y="156275"/>
                    <a:pt x="32830" y="156580"/>
                    <a:pt x="34049" y="159323"/>
                  </a:cubicBezTo>
                  <a:cubicBezTo>
                    <a:pt x="34964" y="161304"/>
                    <a:pt x="36869" y="163514"/>
                    <a:pt x="39993" y="162904"/>
                  </a:cubicBezTo>
                  <a:cubicBezTo>
                    <a:pt x="40374" y="162904"/>
                    <a:pt x="40907" y="163590"/>
                    <a:pt x="41288" y="163514"/>
                  </a:cubicBezTo>
                  <a:cubicBezTo>
                    <a:pt x="42888" y="163361"/>
                    <a:pt x="43803" y="166333"/>
                    <a:pt x="45784" y="164200"/>
                  </a:cubicBezTo>
                  <a:cubicBezTo>
                    <a:pt x="47765" y="162066"/>
                    <a:pt x="49213" y="159856"/>
                    <a:pt x="48603" y="156808"/>
                  </a:cubicBezTo>
                  <a:cubicBezTo>
                    <a:pt x="48299" y="155284"/>
                    <a:pt x="47689" y="153836"/>
                    <a:pt x="47689" y="152388"/>
                  </a:cubicBezTo>
                  <a:cubicBezTo>
                    <a:pt x="47537" y="147359"/>
                    <a:pt x="47537" y="142330"/>
                    <a:pt x="45555" y="137453"/>
                  </a:cubicBezTo>
                  <a:cubicBezTo>
                    <a:pt x="44793" y="135625"/>
                    <a:pt x="45022" y="133415"/>
                    <a:pt x="44641" y="131357"/>
                  </a:cubicBezTo>
                  <a:cubicBezTo>
                    <a:pt x="43879" y="127166"/>
                    <a:pt x="43117" y="123052"/>
                    <a:pt x="42203" y="118937"/>
                  </a:cubicBezTo>
                  <a:cubicBezTo>
                    <a:pt x="41669" y="116651"/>
                    <a:pt x="40679" y="114517"/>
                    <a:pt x="40069" y="112307"/>
                  </a:cubicBezTo>
                  <a:cubicBezTo>
                    <a:pt x="39231" y="108878"/>
                    <a:pt x="38697" y="105373"/>
                    <a:pt x="37859" y="101944"/>
                  </a:cubicBezTo>
                  <a:cubicBezTo>
                    <a:pt x="37554" y="100649"/>
                    <a:pt x="36792" y="99506"/>
                    <a:pt x="36183" y="98287"/>
                  </a:cubicBezTo>
                  <a:cubicBezTo>
                    <a:pt x="35726" y="97372"/>
                    <a:pt x="34659" y="96458"/>
                    <a:pt x="34735" y="95696"/>
                  </a:cubicBezTo>
                  <a:cubicBezTo>
                    <a:pt x="35421" y="91581"/>
                    <a:pt x="32678" y="88609"/>
                    <a:pt x="31687" y="85104"/>
                  </a:cubicBezTo>
                  <a:cubicBezTo>
                    <a:pt x="29934" y="78856"/>
                    <a:pt x="27877" y="72683"/>
                    <a:pt x="25896" y="66511"/>
                  </a:cubicBezTo>
                  <a:cubicBezTo>
                    <a:pt x="24600" y="62473"/>
                    <a:pt x="23381" y="58510"/>
                    <a:pt x="20562" y="55233"/>
                  </a:cubicBezTo>
                  <a:cubicBezTo>
                    <a:pt x="20105" y="54700"/>
                    <a:pt x="19419" y="54014"/>
                    <a:pt x="19495" y="53557"/>
                  </a:cubicBezTo>
                  <a:cubicBezTo>
                    <a:pt x="20409" y="49823"/>
                    <a:pt x="18504" y="47309"/>
                    <a:pt x="16752" y="44185"/>
                  </a:cubicBezTo>
                  <a:cubicBezTo>
                    <a:pt x="14999" y="41137"/>
                    <a:pt x="13399" y="38088"/>
                    <a:pt x="11570" y="35041"/>
                  </a:cubicBezTo>
                  <a:cubicBezTo>
                    <a:pt x="10808" y="33745"/>
                    <a:pt x="10275" y="32373"/>
                    <a:pt x="9665" y="31002"/>
                  </a:cubicBezTo>
                  <a:cubicBezTo>
                    <a:pt x="8751" y="28868"/>
                    <a:pt x="8065" y="26735"/>
                    <a:pt x="6693" y="24677"/>
                  </a:cubicBezTo>
                  <a:cubicBezTo>
                    <a:pt x="4941" y="21934"/>
                    <a:pt x="4026" y="18505"/>
                    <a:pt x="3264" y="15228"/>
                  </a:cubicBezTo>
                  <a:cubicBezTo>
                    <a:pt x="2883" y="13628"/>
                    <a:pt x="1969" y="12409"/>
                    <a:pt x="1588" y="11114"/>
                  </a:cubicBezTo>
                  <a:cubicBezTo>
                    <a:pt x="826" y="8523"/>
                    <a:pt x="902" y="5703"/>
                    <a:pt x="64" y="2960"/>
                  </a:cubicBezTo>
                  <a:cubicBezTo>
                    <a:pt x="-546" y="979"/>
                    <a:pt x="3341" y="-697"/>
                    <a:pt x="5703" y="293"/>
                  </a:cubicBezTo>
                  <a:cubicBezTo>
                    <a:pt x="10275" y="2198"/>
                    <a:pt x="12942" y="6008"/>
                    <a:pt x="13856" y="10276"/>
                  </a:cubicBezTo>
                  <a:cubicBezTo>
                    <a:pt x="15380" y="17819"/>
                    <a:pt x="19343" y="24220"/>
                    <a:pt x="22695" y="30850"/>
                  </a:cubicBezTo>
                  <a:cubicBezTo>
                    <a:pt x="25439" y="36183"/>
                    <a:pt x="29401" y="41060"/>
                    <a:pt x="33440" y="45632"/>
                  </a:cubicBezTo>
                  <a:cubicBezTo>
                    <a:pt x="39383" y="52338"/>
                    <a:pt x="47079" y="57443"/>
                    <a:pt x="51118" y="65825"/>
                  </a:cubicBezTo>
                  <a:cubicBezTo>
                    <a:pt x="55842" y="68492"/>
                    <a:pt x="56300" y="74283"/>
                    <a:pt x="59881" y="77865"/>
                  </a:cubicBezTo>
                  <a:cubicBezTo>
                    <a:pt x="61024" y="79008"/>
                    <a:pt x="61024" y="81294"/>
                    <a:pt x="61786" y="82970"/>
                  </a:cubicBezTo>
                  <a:cubicBezTo>
                    <a:pt x="63996" y="87466"/>
                    <a:pt x="66053" y="92114"/>
                    <a:pt x="68873" y="96153"/>
                  </a:cubicBezTo>
                  <a:cubicBezTo>
                    <a:pt x="70549" y="98591"/>
                    <a:pt x="70397" y="101258"/>
                    <a:pt x="71463" y="103773"/>
                  </a:cubicBezTo>
                  <a:close/>
                </a:path>
              </a:pathLst>
            </a:custGeom>
            <a:solidFill>
              <a:srgbClr val="040000"/>
            </a:solidFill>
            <a:ln w="7620" cap="flat">
              <a:noFill/>
              <a:prstDash val="solid"/>
              <a:miter/>
            </a:ln>
          </p:spPr>
          <p:txBody>
            <a:bodyPr rtlCol="0" anchor="ctr"/>
            <a:lstStyle/>
            <a:p>
              <a:endParaRPr lang="ja-JP" altLang="en-US"/>
            </a:p>
          </p:txBody>
        </p:sp>
        <p:sp>
          <p:nvSpPr>
            <p:cNvPr id="93" name="フリーフォーム: 図形 92">
              <a:extLst>
                <a:ext uri="{FF2B5EF4-FFF2-40B4-BE49-F238E27FC236}">
                  <a16:creationId xmlns:a16="http://schemas.microsoft.com/office/drawing/2014/main" id="{EC6EDF3E-3372-BC64-87C1-A44BD1C33763}"/>
                </a:ext>
              </a:extLst>
            </p:cNvPr>
            <p:cNvSpPr/>
            <p:nvPr/>
          </p:nvSpPr>
          <p:spPr>
            <a:xfrm>
              <a:off x="3796230" y="2061833"/>
              <a:ext cx="78212" cy="124116"/>
            </a:xfrm>
            <a:custGeom>
              <a:avLst/>
              <a:gdLst>
                <a:gd name="connsiteX0" fmla="*/ 76863 w 78212"/>
                <a:gd name="connsiteY0" fmla="*/ 53936 h 124116"/>
                <a:gd name="connsiteX1" fmla="*/ 76254 w 78212"/>
                <a:gd name="connsiteY1" fmla="*/ 70624 h 124116"/>
                <a:gd name="connsiteX2" fmla="*/ 71453 w 78212"/>
                <a:gd name="connsiteY2" fmla="*/ 84187 h 124116"/>
                <a:gd name="connsiteX3" fmla="*/ 58880 w 78212"/>
                <a:gd name="connsiteY3" fmla="*/ 105371 h 124116"/>
                <a:gd name="connsiteX4" fmla="*/ 51184 w 78212"/>
                <a:gd name="connsiteY4" fmla="*/ 115124 h 124116"/>
                <a:gd name="connsiteX5" fmla="*/ 51184 w 78212"/>
                <a:gd name="connsiteY5" fmla="*/ 116953 h 124116"/>
                <a:gd name="connsiteX6" fmla="*/ 54232 w 78212"/>
                <a:gd name="connsiteY6" fmla="*/ 117334 h 124116"/>
                <a:gd name="connsiteX7" fmla="*/ 51489 w 78212"/>
                <a:gd name="connsiteY7" fmla="*/ 120535 h 124116"/>
                <a:gd name="connsiteX8" fmla="*/ 50955 w 78212"/>
                <a:gd name="connsiteY8" fmla="*/ 120916 h 124116"/>
                <a:gd name="connsiteX9" fmla="*/ 49279 w 78212"/>
                <a:gd name="connsiteY9" fmla="*/ 121449 h 124116"/>
                <a:gd name="connsiteX10" fmla="*/ 48898 w 78212"/>
                <a:gd name="connsiteY10" fmla="*/ 122440 h 124116"/>
                <a:gd name="connsiteX11" fmla="*/ 48441 w 78212"/>
                <a:gd name="connsiteY11" fmla="*/ 122668 h 124116"/>
                <a:gd name="connsiteX12" fmla="*/ 48441 w 78212"/>
                <a:gd name="connsiteY12" fmla="*/ 122440 h 124116"/>
                <a:gd name="connsiteX13" fmla="*/ 45545 w 78212"/>
                <a:gd name="connsiteY13" fmla="*/ 123964 h 124116"/>
                <a:gd name="connsiteX14" fmla="*/ 45545 w 78212"/>
                <a:gd name="connsiteY14" fmla="*/ 123964 h 124116"/>
                <a:gd name="connsiteX15" fmla="*/ 37773 w 78212"/>
                <a:gd name="connsiteY15" fmla="*/ 124116 h 124116"/>
                <a:gd name="connsiteX16" fmla="*/ 36401 w 78212"/>
                <a:gd name="connsiteY16" fmla="*/ 123583 h 124116"/>
                <a:gd name="connsiteX17" fmla="*/ 33429 w 78212"/>
                <a:gd name="connsiteY17" fmla="*/ 123964 h 124116"/>
                <a:gd name="connsiteX18" fmla="*/ 35487 w 78212"/>
                <a:gd name="connsiteY18" fmla="*/ 121068 h 124116"/>
                <a:gd name="connsiteX19" fmla="*/ 37315 w 78212"/>
                <a:gd name="connsiteY19" fmla="*/ 120230 h 124116"/>
                <a:gd name="connsiteX20" fmla="*/ 37468 w 78212"/>
                <a:gd name="connsiteY20" fmla="*/ 114972 h 124116"/>
                <a:gd name="connsiteX21" fmla="*/ 37849 w 78212"/>
                <a:gd name="connsiteY21" fmla="*/ 110019 h 124116"/>
                <a:gd name="connsiteX22" fmla="*/ 46155 w 78212"/>
                <a:gd name="connsiteY22" fmla="*/ 102780 h 124116"/>
                <a:gd name="connsiteX23" fmla="*/ 54079 w 78212"/>
                <a:gd name="connsiteY23" fmla="*/ 91502 h 124116"/>
                <a:gd name="connsiteX24" fmla="*/ 57509 w 78212"/>
                <a:gd name="connsiteY24" fmla="*/ 85864 h 124116"/>
                <a:gd name="connsiteX25" fmla="*/ 58194 w 78212"/>
                <a:gd name="connsiteY25" fmla="*/ 84187 h 124116"/>
                <a:gd name="connsiteX26" fmla="*/ 60404 w 78212"/>
                <a:gd name="connsiteY26" fmla="*/ 75958 h 124116"/>
                <a:gd name="connsiteX27" fmla="*/ 62614 w 78212"/>
                <a:gd name="connsiteY27" fmla="*/ 67195 h 124116"/>
                <a:gd name="connsiteX28" fmla="*/ 62461 w 78212"/>
                <a:gd name="connsiteY28" fmla="*/ 52717 h 124116"/>
                <a:gd name="connsiteX29" fmla="*/ 59718 w 78212"/>
                <a:gd name="connsiteY29" fmla="*/ 42125 h 124116"/>
                <a:gd name="connsiteX30" fmla="*/ 46764 w 78212"/>
                <a:gd name="connsiteY30" fmla="*/ 25970 h 124116"/>
                <a:gd name="connsiteX31" fmla="*/ 28629 w 78212"/>
                <a:gd name="connsiteY31" fmla="*/ 16445 h 124116"/>
                <a:gd name="connsiteX32" fmla="*/ 3864 w 78212"/>
                <a:gd name="connsiteY32" fmla="*/ 16674 h 124116"/>
                <a:gd name="connsiteX33" fmla="*/ 206 w 78212"/>
                <a:gd name="connsiteY33" fmla="*/ 15912 h 124116"/>
                <a:gd name="connsiteX34" fmla="*/ 206 w 78212"/>
                <a:gd name="connsiteY34" fmla="*/ 13779 h 124116"/>
                <a:gd name="connsiteX35" fmla="*/ 2721 w 78212"/>
                <a:gd name="connsiteY35" fmla="*/ 10654 h 124116"/>
                <a:gd name="connsiteX36" fmla="*/ 3406 w 78212"/>
                <a:gd name="connsiteY36" fmla="*/ 9587 h 124116"/>
                <a:gd name="connsiteX37" fmla="*/ 1959 w 78212"/>
                <a:gd name="connsiteY37" fmla="*/ 9207 h 124116"/>
                <a:gd name="connsiteX38" fmla="*/ 2949 w 78212"/>
                <a:gd name="connsiteY38" fmla="*/ 8521 h 124116"/>
                <a:gd name="connsiteX39" fmla="*/ 15522 w 78212"/>
                <a:gd name="connsiteY39" fmla="*/ 1053 h 124116"/>
                <a:gd name="connsiteX40" fmla="*/ 17122 w 78212"/>
                <a:gd name="connsiteY40" fmla="*/ 1053 h 124116"/>
                <a:gd name="connsiteX41" fmla="*/ 19104 w 78212"/>
                <a:gd name="connsiteY41" fmla="*/ 1510 h 124116"/>
                <a:gd name="connsiteX42" fmla="*/ 17351 w 78212"/>
                <a:gd name="connsiteY42" fmla="*/ 2120 h 124116"/>
                <a:gd name="connsiteX43" fmla="*/ 15903 w 78212"/>
                <a:gd name="connsiteY43" fmla="*/ 2653 h 124116"/>
                <a:gd name="connsiteX44" fmla="*/ 17275 w 78212"/>
                <a:gd name="connsiteY44" fmla="*/ 3187 h 124116"/>
                <a:gd name="connsiteX45" fmla="*/ 19866 w 78212"/>
                <a:gd name="connsiteY45" fmla="*/ 2958 h 124116"/>
                <a:gd name="connsiteX46" fmla="*/ 30076 w 78212"/>
                <a:gd name="connsiteY46" fmla="*/ 139 h 124116"/>
                <a:gd name="connsiteX47" fmla="*/ 34420 w 78212"/>
                <a:gd name="connsiteY47" fmla="*/ 1129 h 124116"/>
                <a:gd name="connsiteX48" fmla="*/ 41887 w 78212"/>
                <a:gd name="connsiteY48" fmla="*/ 1663 h 124116"/>
                <a:gd name="connsiteX49" fmla="*/ 43792 w 78212"/>
                <a:gd name="connsiteY49" fmla="*/ 1129 h 124116"/>
                <a:gd name="connsiteX50" fmla="*/ 45088 w 78212"/>
                <a:gd name="connsiteY50" fmla="*/ 1663 h 124116"/>
                <a:gd name="connsiteX51" fmla="*/ 43716 w 78212"/>
                <a:gd name="connsiteY51" fmla="*/ 2196 h 124116"/>
                <a:gd name="connsiteX52" fmla="*/ 43869 w 78212"/>
                <a:gd name="connsiteY52" fmla="*/ 3492 h 124116"/>
                <a:gd name="connsiteX53" fmla="*/ 47145 w 78212"/>
                <a:gd name="connsiteY53" fmla="*/ 3796 h 124116"/>
                <a:gd name="connsiteX54" fmla="*/ 50879 w 78212"/>
                <a:gd name="connsiteY54" fmla="*/ 5397 h 124116"/>
                <a:gd name="connsiteX55" fmla="*/ 55146 w 78212"/>
                <a:gd name="connsiteY55" fmla="*/ 7530 h 124116"/>
                <a:gd name="connsiteX56" fmla="*/ 55375 w 78212"/>
                <a:gd name="connsiteY56" fmla="*/ 11721 h 124116"/>
                <a:gd name="connsiteX57" fmla="*/ 55756 w 78212"/>
                <a:gd name="connsiteY57" fmla="*/ 12102 h 124116"/>
                <a:gd name="connsiteX58" fmla="*/ 66805 w 78212"/>
                <a:gd name="connsiteY58" fmla="*/ 26275 h 124116"/>
                <a:gd name="connsiteX59" fmla="*/ 67567 w 78212"/>
                <a:gd name="connsiteY59" fmla="*/ 27037 h 124116"/>
                <a:gd name="connsiteX60" fmla="*/ 70234 w 78212"/>
                <a:gd name="connsiteY60" fmla="*/ 34276 h 124116"/>
                <a:gd name="connsiteX61" fmla="*/ 71224 w 78212"/>
                <a:gd name="connsiteY61" fmla="*/ 35953 h 124116"/>
                <a:gd name="connsiteX62" fmla="*/ 76711 w 78212"/>
                <a:gd name="connsiteY62" fmla="*/ 52488 h 124116"/>
                <a:gd name="connsiteX63" fmla="*/ 76711 w 78212"/>
                <a:gd name="connsiteY63" fmla="*/ 54088 h 124116"/>
                <a:gd name="connsiteX64" fmla="*/ 50193 w 78212"/>
                <a:gd name="connsiteY64" fmla="*/ 6159 h 124116"/>
                <a:gd name="connsiteX65" fmla="*/ 50574 w 78212"/>
                <a:gd name="connsiteY65" fmla="*/ 5168 h 124116"/>
                <a:gd name="connsiteX66" fmla="*/ 50193 w 78212"/>
                <a:gd name="connsiteY66" fmla="*/ 6159 h 124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78212" h="124116">
                  <a:moveTo>
                    <a:pt x="76863" y="53936"/>
                  </a:moveTo>
                  <a:cubicBezTo>
                    <a:pt x="79835" y="59575"/>
                    <a:pt x="77092" y="65214"/>
                    <a:pt x="76254" y="70624"/>
                  </a:cubicBezTo>
                  <a:cubicBezTo>
                    <a:pt x="75568" y="75272"/>
                    <a:pt x="74806" y="80301"/>
                    <a:pt x="71453" y="84187"/>
                  </a:cubicBezTo>
                  <a:cubicBezTo>
                    <a:pt x="70539" y="93179"/>
                    <a:pt x="64747" y="99275"/>
                    <a:pt x="58880" y="105371"/>
                  </a:cubicBezTo>
                  <a:cubicBezTo>
                    <a:pt x="56061" y="108343"/>
                    <a:pt x="53699" y="111772"/>
                    <a:pt x="51184" y="115124"/>
                  </a:cubicBezTo>
                  <a:cubicBezTo>
                    <a:pt x="50879" y="115505"/>
                    <a:pt x="51184" y="116344"/>
                    <a:pt x="51184" y="116953"/>
                  </a:cubicBezTo>
                  <a:cubicBezTo>
                    <a:pt x="52174" y="116725"/>
                    <a:pt x="53241" y="117106"/>
                    <a:pt x="54232" y="117334"/>
                  </a:cubicBezTo>
                  <a:lnTo>
                    <a:pt x="51489" y="120535"/>
                  </a:lnTo>
                  <a:cubicBezTo>
                    <a:pt x="51489" y="120535"/>
                    <a:pt x="51031" y="120763"/>
                    <a:pt x="50955" y="120916"/>
                  </a:cubicBezTo>
                  <a:lnTo>
                    <a:pt x="49279" y="121449"/>
                  </a:lnTo>
                  <a:cubicBezTo>
                    <a:pt x="49279" y="121449"/>
                    <a:pt x="48898" y="122135"/>
                    <a:pt x="48898" y="122440"/>
                  </a:cubicBezTo>
                  <a:lnTo>
                    <a:pt x="48441" y="122668"/>
                  </a:lnTo>
                  <a:cubicBezTo>
                    <a:pt x="48441" y="122668"/>
                    <a:pt x="48441" y="122516"/>
                    <a:pt x="48441" y="122440"/>
                  </a:cubicBezTo>
                  <a:cubicBezTo>
                    <a:pt x="47298" y="122973"/>
                    <a:pt x="46459" y="123430"/>
                    <a:pt x="45545" y="123964"/>
                  </a:cubicBezTo>
                  <a:lnTo>
                    <a:pt x="45545" y="123964"/>
                  </a:lnTo>
                  <a:lnTo>
                    <a:pt x="37773" y="124116"/>
                  </a:lnTo>
                  <a:cubicBezTo>
                    <a:pt x="37315" y="123964"/>
                    <a:pt x="36858" y="123583"/>
                    <a:pt x="36401" y="123583"/>
                  </a:cubicBezTo>
                  <a:cubicBezTo>
                    <a:pt x="35410" y="123583"/>
                    <a:pt x="34420" y="123811"/>
                    <a:pt x="33429" y="123964"/>
                  </a:cubicBezTo>
                  <a:cubicBezTo>
                    <a:pt x="34115" y="122973"/>
                    <a:pt x="34725" y="121906"/>
                    <a:pt x="35487" y="121068"/>
                  </a:cubicBezTo>
                  <a:cubicBezTo>
                    <a:pt x="35868" y="120611"/>
                    <a:pt x="36782" y="120611"/>
                    <a:pt x="37315" y="120230"/>
                  </a:cubicBezTo>
                  <a:cubicBezTo>
                    <a:pt x="39373" y="118782"/>
                    <a:pt x="39373" y="117258"/>
                    <a:pt x="37468" y="114972"/>
                  </a:cubicBezTo>
                  <a:cubicBezTo>
                    <a:pt x="36020" y="113219"/>
                    <a:pt x="36172" y="111543"/>
                    <a:pt x="37849" y="110019"/>
                  </a:cubicBezTo>
                  <a:cubicBezTo>
                    <a:pt x="40592" y="107581"/>
                    <a:pt x="43488" y="105295"/>
                    <a:pt x="46155" y="102780"/>
                  </a:cubicBezTo>
                  <a:cubicBezTo>
                    <a:pt x="49584" y="99580"/>
                    <a:pt x="52784" y="96379"/>
                    <a:pt x="54079" y="91502"/>
                  </a:cubicBezTo>
                  <a:cubicBezTo>
                    <a:pt x="54613" y="89521"/>
                    <a:pt x="55070" y="87007"/>
                    <a:pt x="57509" y="85864"/>
                  </a:cubicBezTo>
                  <a:cubicBezTo>
                    <a:pt x="57966" y="85711"/>
                    <a:pt x="58347" y="84721"/>
                    <a:pt x="58194" y="84187"/>
                  </a:cubicBezTo>
                  <a:cubicBezTo>
                    <a:pt x="57737" y="81063"/>
                    <a:pt x="59109" y="78472"/>
                    <a:pt x="60404" y="75958"/>
                  </a:cubicBezTo>
                  <a:cubicBezTo>
                    <a:pt x="61852" y="73214"/>
                    <a:pt x="62690" y="70319"/>
                    <a:pt x="62614" y="67195"/>
                  </a:cubicBezTo>
                  <a:cubicBezTo>
                    <a:pt x="62461" y="62394"/>
                    <a:pt x="62919" y="57517"/>
                    <a:pt x="62461" y="52717"/>
                  </a:cubicBezTo>
                  <a:cubicBezTo>
                    <a:pt x="62157" y="49059"/>
                    <a:pt x="61623" y="45020"/>
                    <a:pt x="59718" y="42125"/>
                  </a:cubicBezTo>
                  <a:cubicBezTo>
                    <a:pt x="55984" y="36334"/>
                    <a:pt x="51641" y="30771"/>
                    <a:pt x="46764" y="25970"/>
                  </a:cubicBezTo>
                  <a:cubicBezTo>
                    <a:pt x="41811" y="21170"/>
                    <a:pt x="35410" y="17893"/>
                    <a:pt x="28629" y="16445"/>
                  </a:cubicBezTo>
                  <a:cubicBezTo>
                    <a:pt x="20475" y="14693"/>
                    <a:pt x="12093" y="13321"/>
                    <a:pt x="3864" y="16674"/>
                  </a:cubicBezTo>
                  <a:cubicBezTo>
                    <a:pt x="2873" y="17055"/>
                    <a:pt x="1425" y="16369"/>
                    <a:pt x="206" y="15912"/>
                  </a:cubicBezTo>
                  <a:cubicBezTo>
                    <a:pt x="-23" y="15836"/>
                    <a:pt x="511" y="14464"/>
                    <a:pt x="206" y="13779"/>
                  </a:cubicBezTo>
                  <a:cubicBezTo>
                    <a:pt x="-708" y="11188"/>
                    <a:pt x="1654" y="11492"/>
                    <a:pt x="2721" y="10654"/>
                  </a:cubicBezTo>
                  <a:cubicBezTo>
                    <a:pt x="3025" y="10426"/>
                    <a:pt x="3178" y="9969"/>
                    <a:pt x="3406" y="9587"/>
                  </a:cubicBezTo>
                  <a:cubicBezTo>
                    <a:pt x="2949" y="9435"/>
                    <a:pt x="2416" y="9359"/>
                    <a:pt x="1959" y="9207"/>
                  </a:cubicBezTo>
                  <a:cubicBezTo>
                    <a:pt x="2264" y="8978"/>
                    <a:pt x="2721" y="8825"/>
                    <a:pt x="2949" y="8521"/>
                  </a:cubicBezTo>
                  <a:cubicBezTo>
                    <a:pt x="6302" y="4711"/>
                    <a:pt x="13389" y="6997"/>
                    <a:pt x="15522" y="1053"/>
                  </a:cubicBezTo>
                  <a:cubicBezTo>
                    <a:pt x="15522" y="901"/>
                    <a:pt x="16589" y="977"/>
                    <a:pt x="17122" y="1053"/>
                  </a:cubicBezTo>
                  <a:cubicBezTo>
                    <a:pt x="17808" y="1129"/>
                    <a:pt x="18418" y="1358"/>
                    <a:pt x="19104" y="1510"/>
                  </a:cubicBezTo>
                  <a:cubicBezTo>
                    <a:pt x="18570" y="1739"/>
                    <a:pt x="17961" y="1891"/>
                    <a:pt x="17351" y="2120"/>
                  </a:cubicBezTo>
                  <a:lnTo>
                    <a:pt x="15903" y="2653"/>
                  </a:lnTo>
                  <a:cubicBezTo>
                    <a:pt x="16360" y="2806"/>
                    <a:pt x="16818" y="3187"/>
                    <a:pt x="17275" y="3187"/>
                  </a:cubicBezTo>
                  <a:cubicBezTo>
                    <a:pt x="18113" y="3187"/>
                    <a:pt x="19409" y="3415"/>
                    <a:pt x="19866" y="2958"/>
                  </a:cubicBezTo>
                  <a:cubicBezTo>
                    <a:pt x="22609" y="-318"/>
                    <a:pt x="26800" y="1587"/>
                    <a:pt x="30076" y="139"/>
                  </a:cubicBezTo>
                  <a:cubicBezTo>
                    <a:pt x="31143" y="-318"/>
                    <a:pt x="33124" y="444"/>
                    <a:pt x="34420" y="1129"/>
                  </a:cubicBezTo>
                  <a:cubicBezTo>
                    <a:pt x="36934" y="2425"/>
                    <a:pt x="39373" y="2577"/>
                    <a:pt x="41887" y="1663"/>
                  </a:cubicBezTo>
                  <a:cubicBezTo>
                    <a:pt x="42497" y="1434"/>
                    <a:pt x="43183" y="1205"/>
                    <a:pt x="43792" y="1129"/>
                  </a:cubicBezTo>
                  <a:cubicBezTo>
                    <a:pt x="44174" y="1129"/>
                    <a:pt x="44631" y="1510"/>
                    <a:pt x="45088" y="1663"/>
                  </a:cubicBezTo>
                  <a:cubicBezTo>
                    <a:pt x="44631" y="1815"/>
                    <a:pt x="43945" y="1891"/>
                    <a:pt x="43716" y="2196"/>
                  </a:cubicBezTo>
                  <a:cubicBezTo>
                    <a:pt x="43488" y="2501"/>
                    <a:pt x="43716" y="3492"/>
                    <a:pt x="43869" y="3492"/>
                  </a:cubicBezTo>
                  <a:cubicBezTo>
                    <a:pt x="44935" y="3720"/>
                    <a:pt x="46383" y="4254"/>
                    <a:pt x="47145" y="3796"/>
                  </a:cubicBezTo>
                  <a:cubicBezTo>
                    <a:pt x="49431" y="2349"/>
                    <a:pt x="49736" y="4177"/>
                    <a:pt x="50879" y="5397"/>
                  </a:cubicBezTo>
                  <a:cubicBezTo>
                    <a:pt x="52479" y="6082"/>
                    <a:pt x="53775" y="6844"/>
                    <a:pt x="55146" y="7530"/>
                  </a:cubicBezTo>
                  <a:cubicBezTo>
                    <a:pt x="57661" y="8825"/>
                    <a:pt x="55070" y="10349"/>
                    <a:pt x="55375" y="11721"/>
                  </a:cubicBezTo>
                  <a:cubicBezTo>
                    <a:pt x="55375" y="11874"/>
                    <a:pt x="55680" y="11950"/>
                    <a:pt x="55756" y="12102"/>
                  </a:cubicBezTo>
                  <a:cubicBezTo>
                    <a:pt x="58575" y="17512"/>
                    <a:pt x="65433" y="19798"/>
                    <a:pt x="66805" y="26275"/>
                  </a:cubicBezTo>
                  <a:cubicBezTo>
                    <a:pt x="66805" y="26580"/>
                    <a:pt x="67338" y="26809"/>
                    <a:pt x="67567" y="27037"/>
                  </a:cubicBezTo>
                  <a:cubicBezTo>
                    <a:pt x="69319" y="29095"/>
                    <a:pt x="72596" y="30619"/>
                    <a:pt x="70234" y="34276"/>
                  </a:cubicBezTo>
                  <a:cubicBezTo>
                    <a:pt x="70081" y="34505"/>
                    <a:pt x="70767" y="35495"/>
                    <a:pt x="71224" y="35953"/>
                  </a:cubicBezTo>
                  <a:cubicBezTo>
                    <a:pt x="75415" y="40677"/>
                    <a:pt x="77854" y="46011"/>
                    <a:pt x="76711" y="52488"/>
                  </a:cubicBezTo>
                  <a:cubicBezTo>
                    <a:pt x="76635" y="53022"/>
                    <a:pt x="76482" y="53707"/>
                    <a:pt x="76711" y="54088"/>
                  </a:cubicBezTo>
                  <a:close/>
                  <a:moveTo>
                    <a:pt x="50193" y="6159"/>
                  </a:moveTo>
                  <a:cubicBezTo>
                    <a:pt x="50193" y="6159"/>
                    <a:pt x="50574" y="5473"/>
                    <a:pt x="50574" y="5168"/>
                  </a:cubicBezTo>
                  <a:cubicBezTo>
                    <a:pt x="50269" y="5473"/>
                    <a:pt x="50269" y="5854"/>
                    <a:pt x="50193" y="6159"/>
                  </a:cubicBezTo>
                  <a:close/>
                </a:path>
              </a:pathLst>
            </a:custGeom>
            <a:solidFill>
              <a:srgbClr val="898989"/>
            </a:solidFill>
            <a:ln w="7620" cap="flat">
              <a:noFill/>
              <a:prstDash val="solid"/>
              <a:miter/>
            </a:ln>
          </p:spPr>
          <p:txBody>
            <a:bodyPr rtlCol="0" anchor="ctr"/>
            <a:lstStyle/>
            <a:p>
              <a:endParaRPr lang="ja-JP" altLang="en-US"/>
            </a:p>
          </p:txBody>
        </p:sp>
        <p:sp>
          <p:nvSpPr>
            <p:cNvPr id="94" name="フリーフォーム: 図形 93">
              <a:extLst>
                <a:ext uri="{FF2B5EF4-FFF2-40B4-BE49-F238E27FC236}">
                  <a16:creationId xmlns:a16="http://schemas.microsoft.com/office/drawing/2014/main" id="{418DA21B-282E-9C3D-2616-6285B38ECB3E}"/>
                </a:ext>
              </a:extLst>
            </p:cNvPr>
            <p:cNvSpPr/>
            <p:nvPr/>
          </p:nvSpPr>
          <p:spPr>
            <a:xfrm>
              <a:off x="3851666" y="2500884"/>
              <a:ext cx="395" cy="685"/>
            </a:xfrm>
            <a:custGeom>
              <a:avLst/>
              <a:gdLst>
                <a:gd name="connsiteX0" fmla="*/ 15 w 395"/>
                <a:gd name="connsiteY0" fmla="*/ 0 h 685"/>
                <a:gd name="connsiteX1" fmla="*/ 396 w 395"/>
                <a:gd name="connsiteY1" fmla="*/ 686 h 685"/>
                <a:gd name="connsiteX2" fmla="*/ 15 w 395"/>
                <a:gd name="connsiteY2" fmla="*/ 0 h 685"/>
              </a:gdLst>
              <a:ahLst/>
              <a:cxnLst>
                <a:cxn ang="0">
                  <a:pos x="connsiteX0" y="connsiteY0"/>
                </a:cxn>
                <a:cxn ang="0">
                  <a:pos x="connsiteX1" y="connsiteY1"/>
                </a:cxn>
                <a:cxn ang="0">
                  <a:pos x="connsiteX2" y="connsiteY2"/>
                </a:cxn>
              </a:cxnLst>
              <a:rect l="l" t="t" r="r" b="b"/>
              <a:pathLst>
                <a:path w="395" h="685">
                  <a:moveTo>
                    <a:pt x="15" y="0"/>
                  </a:moveTo>
                  <a:cubicBezTo>
                    <a:pt x="15" y="0"/>
                    <a:pt x="396" y="381"/>
                    <a:pt x="396" y="686"/>
                  </a:cubicBezTo>
                  <a:cubicBezTo>
                    <a:pt x="167" y="533"/>
                    <a:pt x="-61" y="381"/>
                    <a:pt x="15" y="0"/>
                  </a:cubicBezTo>
                  <a:close/>
                </a:path>
              </a:pathLst>
            </a:custGeom>
            <a:solidFill>
              <a:srgbClr val="040000"/>
            </a:solidFill>
            <a:ln w="7620" cap="flat">
              <a:noFill/>
              <a:prstDash val="solid"/>
              <a:miter/>
            </a:ln>
          </p:spPr>
          <p:txBody>
            <a:bodyPr rtlCol="0" anchor="ctr"/>
            <a:lstStyle/>
            <a:p>
              <a:endParaRPr lang="ja-JP" altLang="en-US"/>
            </a:p>
          </p:txBody>
        </p:sp>
        <p:sp>
          <p:nvSpPr>
            <p:cNvPr id="95" name="フリーフォーム: 図形 94">
              <a:extLst>
                <a:ext uri="{FF2B5EF4-FFF2-40B4-BE49-F238E27FC236}">
                  <a16:creationId xmlns:a16="http://schemas.microsoft.com/office/drawing/2014/main" id="{B6CF42F0-32C9-5287-C3DC-6758493721BB}"/>
                </a:ext>
              </a:extLst>
            </p:cNvPr>
            <p:cNvSpPr/>
            <p:nvPr/>
          </p:nvSpPr>
          <p:spPr>
            <a:xfrm>
              <a:off x="3763492" y="2083991"/>
              <a:ext cx="87194" cy="99832"/>
            </a:xfrm>
            <a:custGeom>
              <a:avLst/>
              <a:gdLst>
                <a:gd name="connsiteX0" fmla="*/ 87122 w 87194"/>
                <a:gd name="connsiteY0" fmla="*/ 33225 h 99832"/>
                <a:gd name="connsiteX1" fmla="*/ 86741 w 87194"/>
                <a:gd name="connsiteY1" fmla="*/ 40464 h 99832"/>
                <a:gd name="connsiteX2" fmla="*/ 85979 w 87194"/>
                <a:gd name="connsiteY2" fmla="*/ 48160 h 99832"/>
                <a:gd name="connsiteX3" fmla="*/ 84760 w 87194"/>
                <a:gd name="connsiteY3" fmla="*/ 55704 h 99832"/>
                <a:gd name="connsiteX4" fmla="*/ 82093 w 87194"/>
                <a:gd name="connsiteY4" fmla="*/ 62715 h 99832"/>
                <a:gd name="connsiteX5" fmla="*/ 79273 w 87194"/>
                <a:gd name="connsiteY5" fmla="*/ 68506 h 99832"/>
                <a:gd name="connsiteX6" fmla="*/ 65862 w 87194"/>
                <a:gd name="connsiteY6" fmla="*/ 82298 h 99832"/>
                <a:gd name="connsiteX7" fmla="*/ 61824 w 87194"/>
                <a:gd name="connsiteY7" fmla="*/ 92585 h 99832"/>
                <a:gd name="connsiteX8" fmla="*/ 61595 w 87194"/>
                <a:gd name="connsiteY8" fmla="*/ 94566 h 99832"/>
                <a:gd name="connsiteX9" fmla="*/ 54127 w 87194"/>
                <a:gd name="connsiteY9" fmla="*/ 99748 h 99832"/>
                <a:gd name="connsiteX10" fmla="*/ 50851 w 87194"/>
                <a:gd name="connsiteY10" fmla="*/ 98452 h 99832"/>
                <a:gd name="connsiteX11" fmla="*/ 46279 w 87194"/>
                <a:gd name="connsiteY11" fmla="*/ 95176 h 99832"/>
                <a:gd name="connsiteX12" fmla="*/ 37059 w 87194"/>
                <a:gd name="connsiteY12" fmla="*/ 82907 h 99832"/>
                <a:gd name="connsiteX13" fmla="*/ 37897 w 87194"/>
                <a:gd name="connsiteY13" fmla="*/ 79555 h 99832"/>
                <a:gd name="connsiteX14" fmla="*/ 40259 w 87194"/>
                <a:gd name="connsiteY14" fmla="*/ 75211 h 99832"/>
                <a:gd name="connsiteX15" fmla="*/ 44831 w 87194"/>
                <a:gd name="connsiteY15" fmla="*/ 70944 h 99832"/>
                <a:gd name="connsiteX16" fmla="*/ 50013 w 87194"/>
                <a:gd name="connsiteY16" fmla="*/ 65000 h 99832"/>
                <a:gd name="connsiteX17" fmla="*/ 52146 w 87194"/>
                <a:gd name="connsiteY17" fmla="*/ 56237 h 99832"/>
                <a:gd name="connsiteX18" fmla="*/ 51841 w 87194"/>
                <a:gd name="connsiteY18" fmla="*/ 34597 h 99832"/>
                <a:gd name="connsiteX19" fmla="*/ 45060 w 87194"/>
                <a:gd name="connsiteY19" fmla="*/ 28501 h 99832"/>
                <a:gd name="connsiteX20" fmla="*/ 35763 w 87194"/>
                <a:gd name="connsiteY20" fmla="*/ 26291 h 99832"/>
                <a:gd name="connsiteX21" fmla="*/ 29210 w 87194"/>
                <a:gd name="connsiteY21" fmla="*/ 27282 h 99832"/>
                <a:gd name="connsiteX22" fmla="*/ 23038 w 87194"/>
                <a:gd name="connsiteY22" fmla="*/ 29415 h 99832"/>
                <a:gd name="connsiteX23" fmla="*/ 19914 w 87194"/>
                <a:gd name="connsiteY23" fmla="*/ 30863 h 99832"/>
                <a:gd name="connsiteX24" fmla="*/ 11379 w 87194"/>
                <a:gd name="connsiteY24" fmla="*/ 37873 h 99832"/>
                <a:gd name="connsiteX25" fmla="*/ 5359 w 87194"/>
                <a:gd name="connsiteY25" fmla="*/ 38026 h 99832"/>
                <a:gd name="connsiteX26" fmla="*/ 3378 w 87194"/>
                <a:gd name="connsiteY26" fmla="*/ 37416 h 99832"/>
                <a:gd name="connsiteX27" fmla="*/ 3378 w 87194"/>
                <a:gd name="connsiteY27" fmla="*/ 39550 h 99832"/>
                <a:gd name="connsiteX28" fmla="*/ 4597 w 87194"/>
                <a:gd name="connsiteY28" fmla="*/ 42522 h 99832"/>
                <a:gd name="connsiteX29" fmla="*/ 864 w 87194"/>
                <a:gd name="connsiteY29" fmla="*/ 41379 h 99832"/>
                <a:gd name="connsiteX30" fmla="*/ 102 w 87194"/>
                <a:gd name="connsiteY30" fmla="*/ 40617 h 99832"/>
                <a:gd name="connsiteX31" fmla="*/ 102 w 87194"/>
                <a:gd name="connsiteY31" fmla="*/ 37950 h 99832"/>
                <a:gd name="connsiteX32" fmla="*/ 13056 w 87194"/>
                <a:gd name="connsiteY32" fmla="*/ 16918 h 99832"/>
                <a:gd name="connsiteX33" fmla="*/ 25552 w 87194"/>
                <a:gd name="connsiteY33" fmla="*/ 5869 h 99832"/>
                <a:gd name="connsiteX34" fmla="*/ 42469 w 87194"/>
                <a:gd name="connsiteY34" fmla="*/ 916 h 99832"/>
                <a:gd name="connsiteX35" fmla="*/ 45593 w 87194"/>
                <a:gd name="connsiteY35" fmla="*/ 307 h 99832"/>
                <a:gd name="connsiteX36" fmla="*/ 59233 w 87194"/>
                <a:gd name="connsiteY36" fmla="*/ 2821 h 99832"/>
                <a:gd name="connsiteX37" fmla="*/ 67615 w 87194"/>
                <a:gd name="connsiteY37" fmla="*/ 4726 h 99832"/>
                <a:gd name="connsiteX38" fmla="*/ 71425 w 87194"/>
                <a:gd name="connsiteY38" fmla="*/ 7165 h 99832"/>
                <a:gd name="connsiteX39" fmla="*/ 69367 w 87194"/>
                <a:gd name="connsiteY39" fmla="*/ 8308 h 99832"/>
                <a:gd name="connsiteX40" fmla="*/ 71120 w 87194"/>
                <a:gd name="connsiteY40" fmla="*/ 9070 h 99832"/>
                <a:gd name="connsiteX41" fmla="*/ 73330 w 87194"/>
                <a:gd name="connsiteY41" fmla="*/ 10213 h 99832"/>
                <a:gd name="connsiteX42" fmla="*/ 86893 w 87194"/>
                <a:gd name="connsiteY42" fmla="*/ 33225 h 99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87194" h="99832">
                  <a:moveTo>
                    <a:pt x="87122" y="33225"/>
                  </a:moveTo>
                  <a:cubicBezTo>
                    <a:pt x="87427" y="35816"/>
                    <a:pt x="86665" y="38026"/>
                    <a:pt x="86741" y="40464"/>
                  </a:cubicBezTo>
                  <a:cubicBezTo>
                    <a:pt x="86741" y="42979"/>
                    <a:pt x="87427" y="45570"/>
                    <a:pt x="85979" y="48160"/>
                  </a:cubicBezTo>
                  <a:cubicBezTo>
                    <a:pt x="84836" y="50294"/>
                    <a:pt x="84760" y="53190"/>
                    <a:pt x="84760" y="55704"/>
                  </a:cubicBezTo>
                  <a:cubicBezTo>
                    <a:pt x="84760" y="58524"/>
                    <a:pt x="83769" y="60581"/>
                    <a:pt x="82093" y="62715"/>
                  </a:cubicBezTo>
                  <a:cubicBezTo>
                    <a:pt x="80797" y="64391"/>
                    <a:pt x="80416" y="66677"/>
                    <a:pt x="79273" y="68506"/>
                  </a:cubicBezTo>
                  <a:cubicBezTo>
                    <a:pt x="75768" y="74068"/>
                    <a:pt x="70510" y="77878"/>
                    <a:pt x="65862" y="82298"/>
                  </a:cubicBezTo>
                  <a:cubicBezTo>
                    <a:pt x="63576" y="84508"/>
                    <a:pt x="59766" y="87860"/>
                    <a:pt x="61824" y="92585"/>
                  </a:cubicBezTo>
                  <a:cubicBezTo>
                    <a:pt x="62052" y="93118"/>
                    <a:pt x="61976" y="94261"/>
                    <a:pt x="61595" y="94566"/>
                  </a:cubicBezTo>
                  <a:cubicBezTo>
                    <a:pt x="59233" y="96395"/>
                    <a:pt x="56794" y="98300"/>
                    <a:pt x="54127" y="99748"/>
                  </a:cubicBezTo>
                  <a:cubicBezTo>
                    <a:pt x="53442" y="100129"/>
                    <a:pt x="51841" y="99138"/>
                    <a:pt x="50851" y="98452"/>
                  </a:cubicBezTo>
                  <a:cubicBezTo>
                    <a:pt x="49251" y="97462"/>
                    <a:pt x="47955" y="95633"/>
                    <a:pt x="46279" y="95176"/>
                  </a:cubicBezTo>
                  <a:cubicBezTo>
                    <a:pt x="39726" y="93499"/>
                    <a:pt x="38964" y="87784"/>
                    <a:pt x="37059" y="82907"/>
                  </a:cubicBezTo>
                  <a:cubicBezTo>
                    <a:pt x="36678" y="81993"/>
                    <a:pt x="37440" y="80622"/>
                    <a:pt x="37897" y="79555"/>
                  </a:cubicBezTo>
                  <a:cubicBezTo>
                    <a:pt x="38583" y="78031"/>
                    <a:pt x="39345" y="76507"/>
                    <a:pt x="40259" y="75211"/>
                  </a:cubicBezTo>
                  <a:cubicBezTo>
                    <a:pt x="41402" y="73535"/>
                    <a:pt x="41250" y="71020"/>
                    <a:pt x="44831" y="70944"/>
                  </a:cubicBezTo>
                  <a:cubicBezTo>
                    <a:pt x="46812" y="70944"/>
                    <a:pt x="49479" y="68125"/>
                    <a:pt x="50013" y="65000"/>
                  </a:cubicBezTo>
                  <a:cubicBezTo>
                    <a:pt x="50546" y="62029"/>
                    <a:pt x="51308" y="59133"/>
                    <a:pt x="52146" y="56237"/>
                  </a:cubicBezTo>
                  <a:cubicBezTo>
                    <a:pt x="54280" y="48999"/>
                    <a:pt x="53746" y="41607"/>
                    <a:pt x="51841" y="34597"/>
                  </a:cubicBezTo>
                  <a:cubicBezTo>
                    <a:pt x="51156" y="32082"/>
                    <a:pt x="47727" y="29872"/>
                    <a:pt x="45060" y="28501"/>
                  </a:cubicBezTo>
                  <a:cubicBezTo>
                    <a:pt x="42316" y="27053"/>
                    <a:pt x="38887" y="26596"/>
                    <a:pt x="35763" y="26291"/>
                  </a:cubicBezTo>
                  <a:cubicBezTo>
                    <a:pt x="33630" y="26062"/>
                    <a:pt x="31344" y="26748"/>
                    <a:pt x="29210" y="27282"/>
                  </a:cubicBezTo>
                  <a:cubicBezTo>
                    <a:pt x="27076" y="27815"/>
                    <a:pt x="25095" y="28653"/>
                    <a:pt x="23038" y="29415"/>
                  </a:cubicBezTo>
                  <a:cubicBezTo>
                    <a:pt x="21971" y="29796"/>
                    <a:pt x="20218" y="30101"/>
                    <a:pt x="19914" y="30863"/>
                  </a:cubicBezTo>
                  <a:cubicBezTo>
                    <a:pt x="18390" y="34825"/>
                    <a:pt x="13970" y="35130"/>
                    <a:pt x="11379" y="37873"/>
                  </a:cubicBezTo>
                  <a:cubicBezTo>
                    <a:pt x="10008" y="39321"/>
                    <a:pt x="7493" y="39931"/>
                    <a:pt x="5359" y="38026"/>
                  </a:cubicBezTo>
                  <a:cubicBezTo>
                    <a:pt x="4902" y="37645"/>
                    <a:pt x="4064" y="37645"/>
                    <a:pt x="3378" y="37416"/>
                  </a:cubicBezTo>
                  <a:cubicBezTo>
                    <a:pt x="3378" y="38102"/>
                    <a:pt x="3302" y="38864"/>
                    <a:pt x="3378" y="39550"/>
                  </a:cubicBezTo>
                  <a:cubicBezTo>
                    <a:pt x="3531" y="40693"/>
                    <a:pt x="6655" y="40769"/>
                    <a:pt x="4597" y="42522"/>
                  </a:cubicBezTo>
                  <a:cubicBezTo>
                    <a:pt x="3073" y="43817"/>
                    <a:pt x="2083" y="41836"/>
                    <a:pt x="864" y="41379"/>
                  </a:cubicBezTo>
                  <a:cubicBezTo>
                    <a:pt x="559" y="41226"/>
                    <a:pt x="330" y="40921"/>
                    <a:pt x="102" y="40617"/>
                  </a:cubicBezTo>
                  <a:cubicBezTo>
                    <a:pt x="102" y="39016"/>
                    <a:pt x="-127" y="38330"/>
                    <a:pt x="102" y="37950"/>
                  </a:cubicBezTo>
                  <a:cubicBezTo>
                    <a:pt x="4521" y="31015"/>
                    <a:pt x="7264" y="23014"/>
                    <a:pt x="13056" y="16918"/>
                  </a:cubicBezTo>
                  <a:cubicBezTo>
                    <a:pt x="16942" y="12880"/>
                    <a:pt x="20371" y="8003"/>
                    <a:pt x="25552" y="5869"/>
                  </a:cubicBezTo>
                  <a:cubicBezTo>
                    <a:pt x="30886" y="3659"/>
                    <a:pt x="35763" y="-1065"/>
                    <a:pt x="42469" y="916"/>
                  </a:cubicBezTo>
                  <a:cubicBezTo>
                    <a:pt x="43383" y="1145"/>
                    <a:pt x="44602" y="535"/>
                    <a:pt x="45593" y="307"/>
                  </a:cubicBezTo>
                  <a:cubicBezTo>
                    <a:pt x="50470" y="-913"/>
                    <a:pt x="54737" y="1831"/>
                    <a:pt x="59233" y="2821"/>
                  </a:cubicBezTo>
                  <a:cubicBezTo>
                    <a:pt x="62052" y="3431"/>
                    <a:pt x="64643" y="4574"/>
                    <a:pt x="67615" y="4726"/>
                  </a:cubicBezTo>
                  <a:cubicBezTo>
                    <a:pt x="68910" y="4802"/>
                    <a:pt x="70129" y="6327"/>
                    <a:pt x="71425" y="7165"/>
                  </a:cubicBezTo>
                  <a:cubicBezTo>
                    <a:pt x="70739" y="7546"/>
                    <a:pt x="70053" y="7927"/>
                    <a:pt x="69367" y="8308"/>
                  </a:cubicBezTo>
                  <a:cubicBezTo>
                    <a:pt x="69977" y="8536"/>
                    <a:pt x="70587" y="8765"/>
                    <a:pt x="71120" y="9070"/>
                  </a:cubicBezTo>
                  <a:cubicBezTo>
                    <a:pt x="71882" y="9451"/>
                    <a:pt x="72873" y="9603"/>
                    <a:pt x="73330" y="10213"/>
                  </a:cubicBezTo>
                  <a:cubicBezTo>
                    <a:pt x="78969" y="17223"/>
                    <a:pt x="85827" y="23319"/>
                    <a:pt x="86893" y="33225"/>
                  </a:cubicBezTo>
                  <a:close/>
                </a:path>
              </a:pathLst>
            </a:custGeom>
            <a:solidFill>
              <a:srgbClr val="898989"/>
            </a:solidFill>
            <a:ln w="7620" cap="flat">
              <a:noFill/>
              <a:prstDash val="solid"/>
              <a:miter/>
            </a:ln>
          </p:spPr>
          <p:txBody>
            <a:bodyPr rtlCol="0" anchor="ctr"/>
            <a:lstStyle/>
            <a:p>
              <a:endParaRPr lang="ja-JP" altLang="en-US"/>
            </a:p>
          </p:txBody>
        </p:sp>
        <p:sp>
          <p:nvSpPr>
            <p:cNvPr id="96" name="フリーフォーム: 図形 95">
              <a:extLst>
                <a:ext uri="{FF2B5EF4-FFF2-40B4-BE49-F238E27FC236}">
                  <a16:creationId xmlns:a16="http://schemas.microsoft.com/office/drawing/2014/main" id="{470A14F0-31CA-098D-0C9E-62F63E513894}"/>
                </a:ext>
              </a:extLst>
            </p:cNvPr>
            <p:cNvSpPr/>
            <p:nvPr/>
          </p:nvSpPr>
          <p:spPr>
            <a:xfrm>
              <a:off x="3404616" y="2257730"/>
              <a:ext cx="445236" cy="238429"/>
            </a:xfrm>
            <a:custGeom>
              <a:avLst/>
              <a:gdLst>
                <a:gd name="connsiteX0" fmla="*/ 444627 w 445236"/>
                <a:gd name="connsiteY0" fmla="*/ 235305 h 238429"/>
                <a:gd name="connsiteX1" fmla="*/ 445237 w 445236"/>
                <a:gd name="connsiteY1" fmla="*/ 238429 h 238429"/>
                <a:gd name="connsiteX2" fmla="*/ 442570 w 445236"/>
                <a:gd name="connsiteY2" fmla="*/ 235915 h 238429"/>
                <a:gd name="connsiteX3" fmla="*/ 440360 w 445236"/>
                <a:gd name="connsiteY3" fmla="*/ 231495 h 238429"/>
                <a:gd name="connsiteX4" fmla="*/ 433578 w 445236"/>
                <a:gd name="connsiteY4" fmla="*/ 219913 h 238429"/>
                <a:gd name="connsiteX5" fmla="*/ 429692 w 445236"/>
                <a:gd name="connsiteY5" fmla="*/ 212978 h 238429"/>
                <a:gd name="connsiteX6" fmla="*/ 427482 w 445236"/>
                <a:gd name="connsiteY6" fmla="*/ 201701 h 238429"/>
                <a:gd name="connsiteX7" fmla="*/ 422834 w 445236"/>
                <a:gd name="connsiteY7" fmla="*/ 184251 h 238429"/>
                <a:gd name="connsiteX8" fmla="*/ 422834 w 445236"/>
                <a:gd name="connsiteY8" fmla="*/ 183184 h 238429"/>
                <a:gd name="connsiteX9" fmla="*/ 417347 w 445236"/>
                <a:gd name="connsiteY9" fmla="*/ 171983 h 238429"/>
                <a:gd name="connsiteX10" fmla="*/ 409423 w 445236"/>
                <a:gd name="connsiteY10" fmla="*/ 161239 h 238429"/>
                <a:gd name="connsiteX11" fmla="*/ 398831 w 445236"/>
                <a:gd name="connsiteY11" fmla="*/ 154076 h 238429"/>
                <a:gd name="connsiteX12" fmla="*/ 395935 w 445236"/>
                <a:gd name="connsiteY12" fmla="*/ 153923 h 238429"/>
                <a:gd name="connsiteX13" fmla="*/ 383896 w 445236"/>
                <a:gd name="connsiteY13" fmla="*/ 150342 h 238429"/>
                <a:gd name="connsiteX14" fmla="*/ 368427 w 445236"/>
                <a:gd name="connsiteY14" fmla="*/ 127711 h 238429"/>
                <a:gd name="connsiteX15" fmla="*/ 356159 w 445236"/>
                <a:gd name="connsiteY15" fmla="*/ 106832 h 238429"/>
                <a:gd name="connsiteX16" fmla="*/ 348005 w 445236"/>
                <a:gd name="connsiteY16" fmla="*/ 92506 h 238429"/>
                <a:gd name="connsiteX17" fmla="*/ 338709 w 445236"/>
                <a:gd name="connsiteY17" fmla="*/ 81305 h 238429"/>
                <a:gd name="connsiteX18" fmla="*/ 337109 w 445236"/>
                <a:gd name="connsiteY18" fmla="*/ 78790 h 238429"/>
                <a:gd name="connsiteX19" fmla="*/ 328803 w 445236"/>
                <a:gd name="connsiteY19" fmla="*/ 69342 h 238429"/>
                <a:gd name="connsiteX20" fmla="*/ 322631 w 445236"/>
                <a:gd name="connsiteY20" fmla="*/ 63474 h 238429"/>
                <a:gd name="connsiteX21" fmla="*/ 308305 w 445236"/>
                <a:gd name="connsiteY21" fmla="*/ 50215 h 238429"/>
                <a:gd name="connsiteX22" fmla="*/ 291922 w 445236"/>
                <a:gd name="connsiteY22" fmla="*/ 36271 h 238429"/>
                <a:gd name="connsiteX23" fmla="*/ 287426 w 445236"/>
                <a:gd name="connsiteY23" fmla="*/ 32156 h 238429"/>
                <a:gd name="connsiteX24" fmla="*/ 280340 w 445236"/>
                <a:gd name="connsiteY24" fmla="*/ 26593 h 238429"/>
                <a:gd name="connsiteX25" fmla="*/ 277673 w 445236"/>
                <a:gd name="connsiteY25" fmla="*/ 25146 h 238429"/>
                <a:gd name="connsiteX26" fmla="*/ 268986 w 445236"/>
                <a:gd name="connsiteY26" fmla="*/ 18668 h 238429"/>
                <a:gd name="connsiteX27" fmla="*/ 267081 w 445236"/>
                <a:gd name="connsiteY27" fmla="*/ 16840 h 238429"/>
                <a:gd name="connsiteX28" fmla="*/ 259004 w 445236"/>
                <a:gd name="connsiteY28" fmla="*/ 9067 h 238429"/>
                <a:gd name="connsiteX29" fmla="*/ 253670 w 445236"/>
                <a:gd name="connsiteY29" fmla="*/ 9143 h 238429"/>
                <a:gd name="connsiteX30" fmla="*/ 240868 w 445236"/>
                <a:gd name="connsiteY30" fmla="*/ 10210 h 238429"/>
                <a:gd name="connsiteX31" fmla="*/ 238277 w 445236"/>
                <a:gd name="connsiteY31" fmla="*/ 10363 h 238429"/>
                <a:gd name="connsiteX32" fmla="*/ 223571 w 445236"/>
                <a:gd name="connsiteY32" fmla="*/ 18059 h 238429"/>
                <a:gd name="connsiteX33" fmla="*/ 205283 w 445236"/>
                <a:gd name="connsiteY33" fmla="*/ 29946 h 238429"/>
                <a:gd name="connsiteX34" fmla="*/ 198958 w 445236"/>
                <a:gd name="connsiteY34" fmla="*/ 34213 h 238429"/>
                <a:gd name="connsiteX35" fmla="*/ 191567 w 445236"/>
                <a:gd name="connsiteY35" fmla="*/ 38481 h 238429"/>
                <a:gd name="connsiteX36" fmla="*/ 184480 w 445236"/>
                <a:gd name="connsiteY36" fmla="*/ 42291 h 238429"/>
                <a:gd name="connsiteX37" fmla="*/ 171298 w 445236"/>
                <a:gd name="connsiteY37" fmla="*/ 51892 h 238429"/>
                <a:gd name="connsiteX38" fmla="*/ 151333 w 445236"/>
                <a:gd name="connsiteY38" fmla="*/ 68656 h 238429"/>
                <a:gd name="connsiteX39" fmla="*/ 148209 w 445236"/>
                <a:gd name="connsiteY39" fmla="*/ 71704 h 238429"/>
                <a:gd name="connsiteX40" fmla="*/ 128778 w 445236"/>
                <a:gd name="connsiteY40" fmla="*/ 89916 h 238429"/>
                <a:gd name="connsiteX41" fmla="*/ 115595 w 445236"/>
                <a:gd name="connsiteY41" fmla="*/ 102184 h 238429"/>
                <a:gd name="connsiteX42" fmla="*/ 106832 w 445236"/>
                <a:gd name="connsiteY42" fmla="*/ 109804 h 238429"/>
                <a:gd name="connsiteX43" fmla="*/ 103175 w 445236"/>
                <a:gd name="connsiteY43" fmla="*/ 115138 h 238429"/>
                <a:gd name="connsiteX44" fmla="*/ 97917 w 445236"/>
                <a:gd name="connsiteY44" fmla="*/ 117576 h 238429"/>
                <a:gd name="connsiteX45" fmla="*/ 89002 w 445236"/>
                <a:gd name="connsiteY45" fmla="*/ 128244 h 238429"/>
                <a:gd name="connsiteX46" fmla="*/ 78638 w 445236"/>
                <a:gd name="connsiteY46" fmla="*/ 139217 h 238429"/>
                <a:gd name="connsiteX47" fmla="*/ 68656 w 445236"/>
                <a:gd name="connsiteY47" fmla="*/ 148590 h 238429"/>
                <a:gd name="connsiteX48" fmla="*/ 56236 w 445236"/>
                <a:gd name="connsiteY48" fmla="*/ 159867 h 238429"/>
                <a:gd name="connsiteX49" fmla="*/ 43358 w 445236"/>
                <a:gd name="connsiteY49" fmla="*/ 172669 h 238429"/>
                <a:gd name="connsiteX50" fmla="*/ 33299 w 445236"/>
                <a:gd name="connsiteY50" fmla="*/ 185166 h 238429"/>
                <a:gd name="connsiteX51" fmla="*/ 22936 w 445236"/>
                <a:gd name="connsiteY51" fmla="*/ 198577 h 238429"/>
                <a:gd name="connsiteX52" fmla="*/ 18364 w 445236"/>
                <a:gd name="connsiteY52" fmla="*/ 202158 h 238429"/>
                <a:gd name="connsiteX53" fmla="*/ 16383 w 445236"/>
                <a:gd name="connsiteY53" fmla="*/ 204216 h 238429"/>
                <a:gd name="connsiteX54" fmla="*/ 11430 w 445236"/>
                <a:gd name="connsiteY54" fmla="*/ 210845 h 238429"/>
                <a:gd name="connsiteX55" fmla="*/ 9830 w 445236"/>
                <a:gd name="connsiteY55" fmla="*/ 214350 h 238429"/>
                <a:gd name="connsiteX56" fmla="*/ 5563 w 445236"/>
                <a:gd name="connsiteY56" fmla="*/ 218160 h 238429"/>
                <a:gd name="connsiteX57" fmla="*/ 1067 w 445236"/>
                <a:gd name="connsiteY57" fmla="*/ 216331 h 238429"/>
                <a:gd name="connsiteX58" fmla="*/ 1219 w 445236"/>
                <a:gd name="connsiteY58" fmla="*/ 210312 h 238429"/>
                <a:gd name="connsiteX59" fmla="*/ 9449 w 445236"/>
                <a:gd name="connsiteY59" fmla="*/ 196367 h 238429"/>
                <a:gd name="connsiteX60" fmla="*/ 13945 w 445236"/>
                <a:gd name="connsiteY60" fmla="*/ 190728 h 238429"/>
                <a:gd name="connsiteX61" fmla="*/ 17526 w 445236"/>
                <a:gd name="connsiteY61" fmla="*/ 182041 h 238429"/>
                <a:gd name="connsiteX62" fmla="*/ 23317 w 445236"/>
                <a:gd name="connsiteY62" fmla="*/ 165582 h 238429"/>
                <a:gd name="connsiteX63" fmla="*/ 24460 w 445236"/>
                <a:gd name="connsiteY63" fmla="*/ 163372 h 238429"/>
                <a:gd name="connsiteX64" fmla="*/ 31394 w 445236"/>
                <a:gd name="connsiteY64" fmla="*/ 152171 h 238429"/>
                <a:gd name="connsiteX65" fmla="*/ 42367 w 445236"/>
                <a:gd name="connsiteY65" fmla="*/ 134569 h 238429"/>
                <a:gd name="connsiteX66" fmla="*/ 51054 w 445236"/>
                <a:gd name="connsiteY66" fmla="*/ 121005 h 238429"/>
                <a:gd name="connsiteX67" fmla="*/ 65989 w 445236"/>
                <a:gd name="connsiteY67" fmla="*/ 101346 h 238429"/>
                <a:gd name="connsiteX68" fmla="*/ 73457 w 445236"/>
                <a:gd name="connsiteY68" fmla="*/ 89992 h 238429"/>
                <a:gd name="connsiteX69" fmla="*/ 91897 w 445236"/>
                <a:gd name="connsiteY69" fmla="*/ 71323 h 238429"/>
                <a:gd name="connsiteX70" fmla="*/ 101117 w 445236"/>
                <a:gd name="connsiteY70" fmla="*/ 63550 h 238429"/>
                <a:gd name="connsiteX71" fmla="*/ 108661 w 445236"/>
                <a:gd name="connsiteY71" fmla="*/ 57759 h 238429"/>
                <a:gd name="connsiteX72" fmla="*/ 109347 w 445236"/>
                <a:gd name="connsiteY72" fmla="*/ 57531 h 238429"/>
                <a:gd name="connsiteX73" fmla="*/ 111709 w 445236"/>
                <a:gd name="connsiteY73" fmla="*/ 56768 h 238429"/>
                <a:gd name="connsiteX74" fmla="*/ 113919 w 445236"/>
                <a:gd name="connsiteY74" fmla="*/ 57531 h 238429"/>
                <a:gd name="connsiteX75" fmla="*/ 112243 w 445236"/>
                <a:gd name="connsiteY75" fmla="*/ 58902 h 238429"/>
                <a:gd name="connsiteX76" fmla="*/ 100813 w 445236"/>
                <a:gd name="connsiteY76" fmla="*/ 70256 h 238429"/>
                <a:gd name="connsiteX77" fmla="*/ 86487 w 445236"/>
                <a:gd name="connsiteY77" fmla="*/ 83515 h 238429"/>
                <a:gd name="connsiteX78" fmla="*/ 82982 w 445236"/>
                <a:gd name="connsiteY78" fmla="*/ 89001 h 238429"/>
                <a:gd name="connsiteX79" fmla="*/ 70409 w 445236"/>
                <a:gd name="connsiteY79" fmla="*/ 106375 h 238429"/>
                <a:gd name="connsiteX80" fmla="*/ 55474 w 445236"/>
                <a:gd name="connsiteY80" fmla="*/ 126187 h 238429"/>
                <a:gd name="connsiteX81" fmla="*/ 53188 w 445236"/>
                <a:gd name="connsiteY81" fmla="*/ 130073 h 238429"/>
                <a:gd name="connsiteX82" fmla="*/ 51511 w 445236"/>
                <a:gd name="connsiteY82" fmla="*/ 133197 h 238429"/>
                <a:gd name="connsiteX83" fmla="*/ 43282 w 445236"/>
                <a:gd name="connsiteY83" fmla="*/ 148132 h 238429"/>
                <a:gd name="connsiteX84" fmla="*/ 40386 w 445236"/>
                <a:gd name="connsiteY84" fmla="*/ 152781 h 238429"/>
                <a:gd name="connsiteX85" fmla="*/ 34061 w 445236"/>
                <a:gd name="connsiteY85" fmla="*/ 163144 h 238429"/>
                <a:gd name="connsiteX86" fmla="*/ 28880 w 445236"/>
                <a:gd name="connsiteY86" fmla="*/ 172821 h 238429"/>
                <a:gd name="connsiteX87" fmla="*/ 27127 w 445236"/>
                <a:gd name="connsiteY87" fmla="*/ 180898 h 238429"/>
                <a:gd name="connsiteX88" fmla="*/ 28880 w 445236"/>
                <a:gd name="connsiteY88" fmla="*/ 181432 h 238429"/>
                <a:gd name="connsiteX89" fmla="*/ 35738 w 445236"/>
                <a:gd name="connsiteY89" fmla="*/ 175336 h 238429"/>
                <a:gd name="connsiteX90" fmla="*/ 40691 w 445236"/>
                <a:gd name="connsiteY90" fmla="*/ 166649 h 238429"/>
                <a:gd name="connsiteX91" fmla="*/ 49301 w 445236"/>
                <a:gd name="connsiteY91" fmla="*/ 156743 h 238429"/>
                <a:gd name="connsiteX92" fmla="*/ 67132 w 445236"/>
                <a:gd name="connsiteY92" fmla="*/ 141198 h 238429"/>
                <a:gd name="connsiteX93" fmla="*/ 72161 w 445236"/>
                <a:gd name="connsiteY93" fmla="*/ 135255 h 238429"/>
                <a:gd name="connsiteX94" fmla="*/ 85420 w 445236"/>
                <a:gd name="connsiteY94" fmla="*/ 122986 h 238429"/>
                <a:gd name="connsiteX95" fmla="*/ 98450 w 445236"/>
                <a:gd name="connsiteY95" fmla="*/ 109118 h 238429"/>
                <a:gd name="connsiteX96" fmla="*/ 110719 w 445236"/>
                <a:gd name="connsiteY96" fmla="*/ 97612 h 238429"/>
                <a:gd name="connsiteX97" fmla="*/ 126340 w 445236"/>
                <a:gd name="connsiteY97" fmla="*/ 85572 h 238429"/>
                <a:gd name="connsiteX98" fmla="*/ 128626 w 445236"/>
                <a:gd name="connsiteY98" fmla="*/ 83286 h 238429"/>
                <a:gd name="connsiteX99" fmla="*/ 141122 w 445236"/>
                <a:gd name="connsiteY99" fmla="*/ 70713 h 238429"/>
                <a:gd name="connsiteX100" fmla="*/ 144628 w 445236"/>
                <a:gd name="connsiteY100" fmla="*/ 67513 h 238429"/>
                <a:gd name="connsiteX101" fmla="*/ 163144 w 445236"/>
                <a:gd name="connsiteY101" fmla="*/ 52273 h 238429"/>
                <a:gd name="connsiteX102" fmla="*/ 173431 w 445236"/>
                <a:gd name="connsiteY102" fmla="*/ 42672 h 238429"/>
                <a:gd name="connsiteX103" fmla="*/ 179527 w 445236"/>
                <a:gd name="connsiteY103" fmla="*/ 38404 h 238429"/>
                <a:gd name="connsiteX104" fmla="*/ 203835 w 445236"/>
                <a:gd name="connsiteY104" fmla="*/ 24307 h 238429"/>
                <a:gd name="connsiteX105" fmla="*/ 225552 w 445236"/>
                <a:gd name="connsiteY105" fmla="*/ 11430 h 238429"/>
                <a:gd name="connsiteX106" fmla="*/ 238201 w 445236"/>
                <a:gd name="connsiteY106" fmla="*/ 3886 h 238429"/>
                <a:gd name="connsiteX107" fmla="*/ 245897 w 445236"/>
                <a:gd name="connsiteY107" fmla="*/ 1600 h 238429"/>
                <a:gd name="connsiteX108" fmla="*/ 259232 w 445236"/>
                <a:gd name="connsiteY108" fmla="*/ 76 h 238429"/>
                <a:gd name="connsiteX109" fmla="*/ 267462 w 445236"/>
                <a:gd name="connsiteY109" fmla="*/ 4648 h 238429"/>
                <a:gd name="connsiteX110" fmla="*/ 289789 w 445236"/>
                <a:gd name="connsiteY110" fmla="*/ 21336 h 238429"/>
                <a:gd name="connsiteX111" fmla="*/ 291694 w 445236"/>
                <a:gd name="connsiteY111" fmla="*/ 23241 h 238429"/>
                <a:gd name="connsiteX112" fmla="*/ 312191 w 445236"/>
                <a:gd name="connsiteY112" fmla="*/ 41452 h 238429"/>
                <a:gd name="connsiteX113" fmla="*/ 315239 w 445236"/>
                <a:gd name="connsiteY113" fmla="*/ 44500 h 238429"/>
                <a:gd name="connsiteX114" fmla="*/ 330022 w 445236"/>
                <a:gd name="connsiteY114" fmla="*/ 58293 h 238429"/>
                <a:gd name="connsiteX115" fmla="*/ 339852 w 445236"/>
                <a:gd name="connsiteY115" fmla="*/ 67056 h 238429"/>
                <a:gd name="connsiteX116" fmla="*/ 342214 w 445236"/>
                <a:gd name="connsiteY116" fmla="*/ 70256 h 238429"/>
                <a:gd name="connsiteX117" fmla="*/ 348310 w 445236"/>
                <a:gd name="connsiteY117" fmla="*/ 77266 h 238429"/>
                <a:gd name="connsiteX118" fmla="*/ 356692 w 445236"/>
                <a:gd name="connsiteY118" fmla="*/ 89535 h 238429"/>
                <a:gd name="connsiteX119" fmla="*/ 363398 w 445236"/>
                <a:gd name="connsiteY119" fmla="*/ 101803 h 238429"/>
                <a:gd name="connsiteX120" fmla="*/ 369418 w 445236"/>
                <a:gd name="connsiteY120" fmla="*/ 113766 h 238429"/>
                <a:gd name="connsiteX121" fmla="*/ 374523 w 445236"/>
                <a:gd name="connsiteY121" fmla="*/ 113995 h 238429"/>
                <a:gd name="connsiteX122" fmla="*/ 374828 w 445236"/>
                <a:gd name="connsiteY122" fmla="*/ 111099 h 238429"/>
                <a:gd name="connsiteX123" fmla="*/ 373913 w 445236"/>
                <a:gd name="connsiteY123" fmla="*/ 108585 h 238429"/>
                <a:gd name="connsiteX124" fmla="*/ 376199 w 445236"/>
                <a:gd name="connsiteY124" fmla="*/ 108127 h 238429"/>
                <a:gd name="connsiteX125" fmla="*/ 378485 w 445236"/>
                <a:gd name="connsiteY125" fmla="*/ 109575 h 238429"/>
                <a:gd name="connsiteX126" fmla="*/ 382372 w 445236"/>
                <a:gd name="connsiteY126" fmla="*/ 114300 h 238429"/>
                <a:gd name="connsiteX127" fmla="*/ 382372 w 445236"/>
                <a:gd name="connsiteY127" fmla="*/ 123139 h 238429"/>
                <a:gd name="connsiteX128" fmla="*/ 382753 w 445236"/>
                <a:gd name="connsiteY128" fmla="*/ 124510 h 238429"/>
                <a:gd name="connsiteX129" fmla="*/ 388620 w 445236"/>
                <a:gd name="connsiteY129" fmla="*/ 136093 h 238429"/>
                <a:gd name="connsiteX130" fmla="*/ 398526 w 445236"/>
                <a:gd name="connsiteY130" fmla="*/ 149733 h 238429"/>
                <a:gd name="connsiteX131" fmla="*/ 401422 w 445236"/>
                <a:gd name="connsiteY131" fmla="*/ 150266 h 238429"/>
                <a:gd name="connsiteX132" fmla="*/ 408051 w 445236"/>
                <a:gd name="connsiteY132" fmla="*/ 149352 h 238429"/>
                <a:gd name="connsiteX133" fmla="*/ 414985 w 445236"/>
                <a:gd name="connsiteY133" fmla="*/ 153238 h 238429"/>
                <a:gd name="connsiteX134" fmla="*/ 425348 w 445236"/>
                <a:gd name="connsiteY134" fmla="*/ 167792 h 238429"/>
                <a:gd name="connsiteX135" fmla="*/ 426720 w 445236"/>
                <a:gd name="connsiteY135" fmla="*/ 169926 h 238429"/>
                <a:gd name="connsiteX136" fmla="*/ 433654 w 445236"/>
                <a:gd name="connsiteY136" fmla="*/ 192938 h 238429"/>
                <a:gd name="connsiteX137" fmla="*/ 436321 w 445236"/>
                <a:gd name="connsiteY137" fmla="*/ 203682 h 238429"/>
                <a:gd name="connsiteX138" fmla="*/ 438683 w 445236"/>
                <a:gd name="connsiteY138" fmla="*/ 216179 h 238429"/>
                <a:gd name="connsiteX139" fmla="*/ 439826 w 445236"/>
                <a:gd name="connsiteY139" fmla="*/ 218922 h 238429"/>
                <a:gd name="connsiteX140" fmla="*/ 444017 w 445236"/>
                <a:gd name="connsiteY140" fmla="*/ 232257 h 238429"/>
                <a:gd name="connsiteX141" fmla="*/ 444017 w 445236"/>
                <a:gd name="connsiteY141" fmla="*/ 235458 h 2384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Lst>
              <a:rect l="l" t="t" r="r" b="b"/>
              <a:pathLst>
                <a:path w="445236" h="238429">
                  <a:moveTo>
                    <a:pt x="444627" y="235305"/>
                  </a:moveTo>
                  <a:cubicBezTo>
                    <a:pt x="444703" y="236372"/>
                    <a:pt x="445008" y="237363"/>
                    <a:pt x="445237" y="238429"/>
                  </a:cubicBezTo>
                  <a:cubicBezTo>
                    <a:pt x="444322" y="237591"/>
                    <a:pt x="443255" y="236905"/>
                    <a:pt x="442570" y="235915"/>
                  </a:cubicBezTo>
                  <a:cubicBezTo>
                    <a:pt x="441655" y="234543"/>
                    <a:pt x="440360" y="232943"/>
                    <a:pt x="440360" y="231495"/>
                  </a:cubicBezTo>
                  <a:cubicBezTo>
                    <a:pt x="440436" y="226161"/>
                    <a:pt x="437617" y="222123"/>
                    <a:pt x="433578" y="219913"/>
                  </a:cubicBezTo>
                  <a:cubicBezTo>
                    <a:pt x="430301" y="218084"/>
                    <a:pt x="430682" y="215417"/>
                    <a:pt x="429692" y="212978"/>
                  </a:cubicBezTo>
                  <a:cubicBezTo>
                    <a:pt x="429158" y="211683"/>
                    <a:pt x="427787" y="202844"/>
                    <a:pt x="427482" y="201701"/>
                  </a:cubicBezTo>
                  <a:cubicBezTo>
                    <a:pt x="426263" y="195757"/>
                    <a:pt x="422758" y="190500"/>
                    <a:pt x="422834" y="184251"/>
                  </a:cubicBezTo>
                  <a:cubicBezTo>
                    <a:pt x="422834" y="183870"/>
                    <a:pt x="422986" y="183489"/>
                    <a:pt x="422834" y="183184"/>
                  </a:cubicBezTo>
                  <a:cubicBezTo>
                    <a:pt x="421081" y="179451"/>
                    <a:pt x="419481" y="175564"/>
                    <a:pt x="417347" y="171983"/>
                  </a:cubicBezTo>
                  <a:cubicBezTo>
                    <a:pt x="415061" y="168249"/>
                    <a:pt x="412090" y="164820"/>
                    <a:pt x="409423" y="161239"/>
                  </a:cubicBezTo>
                  <a:cubicBezTo>
                    <a:pt x="406756" y="157581"/>
                    <a:pt x="402488" y="156286"/>
                    <a:pt x="398831" y="154076"/>
                  </a:cubicBezTo>
                  <a:cubicBezTo>
                    <a:pt x="398069" y="153619"/>
                    <a:pt x="396850" y="153695"/>
                    <a:pt x="395935" y="153923"/>
                  </a:cubicBezTo>
                  <a:cubicBezTo>
                    <a:pt x="391135" y="155295"/>
                    <a:pt x="387706" y="154381"/>
                    <a:pt x="383896" y="150342"/>
                  </a:cubicBezTo>
                  <a:cubicBezTo>
                    <a:pt x="377495" y="143484"/>
                    <a:pt x="373685" y="135178"/>
                    <a:pt x="368427" y="127711"/>
                  </a:cubicBezTo>
                  <a:cubicBezTo>
                    <a:pt x="363703" y="121081"/>
                    <a:pt x="360121" y="113842"/>
                    <a:pt x="356159" y="106832"/>
                  </a:cubicBezTo>
                  <a:cubicBezTo>
                    <a:pt x="353492" y="102031"/>
                    <a:pt x="350444" y="97383"/>
                    <a:pt x="348005" y="92506"/>
                  </a:cubicBezTo>
                  <a:cubicBezTo>
                    <a:pt x="345796" y="88087"/>
                    <a:pt x="343586" y="83667"/>
                    <a:pt x="338709" y="81305"/>
                  </a:cubicBezTo>
                  <a:cubicBezTo>
                    <a:pt x="337947" y="80924"/>
                    <a:pt x="337718" y="79628"/>
                    <a:pt x="337109" y="78790"/>
                  </a:cubicBezTo>
                  <a:cubicBezTo>
                    <a:pt x="334594" y="75361"/>
                    <a:pt x="332308" y="71932"/>
                    <a:pt x="328803" y="69342"/>
                  </a:cubicBezTo>
                  <a:cubicBezTo>
                    <a:pt x="326517" y="67665"/>
                    <a:pt x="324993" y="64846"/>
                    <a:pt x="322631" y="63474"/>
                  </a:cubicBezTo>
                  <a:cubicBezTo>
                    <a:pt x="316687" y="60198"/>
                    <a:pt x="313030" y="54711"/>
                    <a:pt x="308305" y="50215"/>
                  </a:cubicBezTo>
                  <a:cubicBezTo>
                    <a:pt x="303047" y="45338"/>
                    <a:pt x="297409" y="40919"/>
                    <a:pt x="291922" y="36271"/>
                  </a:cubicBezTo>
                  <a:cubicBezTo>
                    <a:pt x="290322" y="34975"/>
                    <a:pt x="288417" y="33832"/>
                    <a:pt x="287426" y="32156"/>
                  </a:cubicBezTo>
                  <a:cubicBezTo>
                    <a:pt x="285674" y="29337"/>
                    <a:pt x="283464" y="27584"/>
                    <a:pt x="280340" y="26593"/>
                  </a:cubicBezTo>
                  <a:cubicBezTo>
                    <a:pt x="279425" y="26288"/>
                    <a:pt x="278511" y="25755"/>
                    <a:pt x="277673" y="25146"/>
                  </a:cubicBezTo>
                  <a:cubicBezTo>
                    <a:pt x="274853" y="22936"/>
                    <a:pt x="273177" y="19202"/>
                    <a:pt x="268986" y="18668"/>
                  </a:cubicBezTo>
                  <a:cubicBezTo>
                    <a:pt x="268300" y="18592"/>
                    <a:pt x="267691" y="17449"/>
                    <a:pt x="267081" y="16840"/>
                  </a:cubicBezTo>
                  <a:cubicBezTo>
                    <a:pt x="264414" y="14173"/>
                    <a:pt x="261976" y="11277"/>
                    <a:pt x="259004" y="9067"/>
                  </a:cubicBezTo>
                  <a:cubicBezTo>
                    <a:pt x="257861" y="8229"/>
                    <a:pt x="255194" y="8458"/>
                    <a:pt x="253670" y="9143"/>
                  </a:cubicBezTo>
                  <a:cubicBezTo>
                    <a:pt x="249479" y="11201"/>
                    <a:pt x="245212" y="10591"/>
                    <a:pt x="240868" y="10210"/>
                  </a:cubicBezTo>
                  <a:cubicBezTo>
                    <a:pt x="240030" y="10134"/>
                    <a:pt x="238963" y="9982"/>
                    <a:pt x="238277" y="10363"/>
                  </a:cubicBezTo>
                  <a:cubicBezTo>
                    <a:pt x="233477" y="13030"/>
                    <a:pt x="228448" y="15468"/>
                    <a:pt x="223571" y="18059"/>
                  </a:cubicBezTo>
                  <a:cubicBezTo>
                    <a:pt x="217094" y="21564"/>
                    <a:pt x="211455" y="26136"/>
                    <a:pt x="205283" y="29946"/>
                  </a:cubicBezTo>
                  <a:cubicBezTo>
                    <a:pt x="203073" y="31242"/>
                    <a:pt x="201092" y="32918"/>
                    <a:pt x="198958" y="34213"/>
                  </a:cubicBezTo>
                  <a:cubicBezTo>
                    <a:pt x="196520" y="35737"/>
                    <a:pt x="193624" y="36652"/>
                    <a:pt x="191567" y="38481"/>
                  </a:cubicBezTo>
                  <a:cubicBezTo>
                    <a:pt x="189433" y="40462"/>
                    <a:pt x="186690" y="40843"/>
                    <a:pt x="184480" y="42291"/>
                  </a:cubicBezTo>
                  <a:cubicBezTo>
                    <a:pt x="179908" y="45186"/>
                    <a:pt x="175184" y="48006"/>
                    <a:pt x="171298" y="51892"/>
                  </a:cubicBezTo>
                  <a:cubicBezTo>
                    <a:pt x="165125" y="58064"/>
                    <a:pt x="158725" y="63931"/>
                    <a:pt x="151333" y="68656"/>
                  </a:cubicBezTo>
                  <a:cubicBezTo>
                    <a:pt x="150114" y="69418"/>
                    <a:pt x="149276" y="70713"/>
                    <a:pt x="148209" y="71704"/>
                  </a:cubicBezTo>
                  <a:cubicBezTo>
                    <a:pt x="141732" y="77800"/>
                    <a:pt x="135255" y="83820"/>
                    <a:pt x="128778" y="89916"/>
                  </a:cubicBezTo>
                  <a:cubicBezTo>
                    <a:pt x="124358" y="94030"/>
                    <a:pt x="119558" y="97764"/>
                    <a:pt x="115595" y="102184"/>
                  </a:cubicBezTo>
                  <a:cubicBezTo>
                    <a:pt x="112928" y="105156"/>
                    <a:pt x="110566" y="107899"/>
                    <a:pt x="106832" y="109804"/>
                  </a:cubicBezTo>
                  <a:cubicBezTo>
                    <a:pt x="105156" y="110642"/>
                    <a:pt x="104775" y="113690"/>
                    <a:pt x="103175" y="115138"/>
                  </a:cubicBezTo>
                  <a:cubicBezTo>
                    <a:pt x="101803" y="116433"/>
                    <a:pt x="98527" y="116281"/>
                    <a:pt x="97917" y="117576"/>
                  </a:cubicBezTo>
                  <a:cubicBezTo>
                    <a:pt x="95783" y="121996"/>
                    <a:pt x="91821" y="124587"/>
                    <a:pt x="89002" y="128244"/>
                  </a:cubicBezTo>
                  <a:cubicBezTo>
                    <a:pt x="85877" y="132207"/>
                    <a:pt x="82829" y="137007"/>
                    <a:pt x="78638" y="139217"/>
                  </a:cubicBezTo>
                  <a:cubicBezTo>
                    <a:pt x="74143" y="141579"/>
                    <a:pt x="73304" y="146837"/>
                    <a:pt x="68656" y="148590"/>
                  </a:cubicBezTo>
                  <a:cubicBezTo>
                    <a:pt x="63094" y="150723"/>
                    <a:pt x="60274" y="156057"/>
                    <a:pt x="56236" y="159867"/>
                  </a:cubicBezTo>
                  <a:cubicBezTo>
                    <a:pt x="51816" y="163982"/>
                    <a:pt x="47473" y="168249"/>
                    <a:pt x="43358" y="172669"/>
                  </a:cubicBezTo>
                  <a:cubicBezTo>
                    <a:pt x="39700" y="176631"/>
                    <a:pt x="35052" y="180441"/>
                    <a:pt x="33299" y="185166"/>
                  </a:cubicBezTo>
                  <a:cubicBezTo>
                    <a:pt x="31166" y="191109"/>
                    <a:pt x="27737" y="194995"/>
                    <a:pt x="22936" y="198577"/>
                  </a:cubicBezTo>
                  <a:cubicBezTo>
                    <a:pt x="21412" y="199720"/>
                    <a:pt x="20879" y="202006"/>
                    <a:pt x="18364" y="202158"/>
                  </a:cubicBezTo>
                  <a:cubicBezTo>
                    <a:pt x="17678" y="202158"/>
                    <a:pt x="16688" y="203377"/>
                    <a:pt x="16383" y="204216"/>
                  </a:cubicBezTo>
                  <a:cubicBezTo>
                    <a:pt x="15392" y="206959"/>
                    <a:pt x="14630" y="209550"/>
                    <a:pt x="11430" y="210845"/>
                  </a:cubicBezTo>
                  <a:cubicBezTo>
                    <a:pt x="10592" y="211150"/>
                    <a:pt x="10211" y="213131"/>
                    <a:pt x="9830" y="214350"/>
                  </a:cubicBezTo>
                  <a:cubicBezTo>
                    <a:pt x="9144" y="216560"/>
                    <a:pt x="8153" y="218160"/>
                    <a:pt x="5563" y="218160"/>
                  </a:cubicBezTo>
                  <a:cubicBezTo>
                    <a:pt x="3810" y="218160"/>
                    <a:pt x="2210" y="218236"/>
                    <a:pt x="1067" y="216331"/>
                  </a:cubicBezTo>
                  <a:cubicBezTo>
                    <a:pt x="-305" y="214045"/>
                    <a:pt x="-457" y="211531"/>
                    <a:pt x="1219" y="210312"/>
                  </a:cubicBezTo>
                  <a:cubicBezTo>
                    <a:pt x="6020" y="206730"/>
                    <a:pt x="7163" y="201244"/>
                    <a:pt x="9449" y="196367"/>
                  </a:cubicBezTo>
                  <a:cubicBezTo>
                    <a:pt x="10516" y="194005"/>
                    <a:pt x="12573" y="192633"/>
                    <a:pt x="13945" y="190728"/>
                  </a:cubicBezTo>
                  <a:cubicBezTo>
                    <a:pt x="15697" y="188213"/>
                    <a:pt x="15926" y="184708"/>
                    <a:pt x="17526" y="182041"/>
                  </a:cubicBezTo>
                  <a:cubicBezTo>
                    <a:pt x="20498" y="176860"/>
                    <a:pt x="22403" y="171450"/>
                    <a:pt x="23317" y="165582"/>
                  </a:cubicBezTo>
                  <a:cubicBezTo>
                    <a:pt x="23470" y="164820"/>
                    <a:pt x="23851" y="163830"/>
                    <a:pt x="24460" y="163372"/>
                  </a:cubicBezTo>
                  <a:cubicBezTo>
                    <a:pt x="28194" y="160477"/>
                    <a:pt x="29413" y="156133"/>
                    <a:pt x="31394" y="152171"/>
                  </a:cubicBezTo>
                  <a:cubicBezTo>
                    <a:pt x="34442" y="145999"/>
                    <a:pt x="37719" y="139903"/>
                    <a:pt x="42367" y="134569"/>
                  </a:cubicBezTo>
                  <a:cubicBezTo>
                    <a:pt x="45796" y="130530"/>
                    <a:pt x="47549" y="125044"/>
                    <a:pt x="51054" y="121005"/>
                  </a:cubicBezTo>
                  <a:cubicBezTo>
                    <a:pt x="56464" y="114757"/>
                    <a:pt x="59893" y="107137"/>
                    <a:pt x="65989" y="101346"/>
                  </a:cubicBezTo>
                  <a:cubicBezTo>
                    <a:pt x="69190" y="98298"/>
                    <a:pt x="70714" y="93649"/>
                    <a:pt x="73457" y="89992"/>
                  </a:cubicBezTo>
                  <a:cubicBezTo>
                    <a:pt x="78715" y="82981"/>
                    <a:pt x="83058" y="75133"/>
                    <a:pt x="91897" y="71323"/>
                  </a:cubicBezTo>
                  <a:cubicBezTo>
                    <a:pt x="95402" y="69799"/>
                    <a:pt x="98069" y="66141"/>
                    <a:pt x="101117" y="63550"/>
                  </a:cubicBezTo>
                  <a:cubicBezTo>
                    <a:pt x="103556" y="61493"/>
                    <a:pt x="105613" y="58978"/>
                    <a:pt x="108661" y="57759"/>
                  </a:cubicBezTo>
                  <a:cubicBezTo>
                    <a:pt x="108890" y="57683"/>
                    <a:pt x="109118" y="57607"/>
                    <a:pt x="109347" y="57531"/>
                  </a:cubicBezTo>
                  <a:cubicBezTo>
                    <a:pt x="110109" y="57302"/>
                    <a:pt x="110947" y="56845"/>
                    <a:pt x="111709" y="56768"/>
                  </a:cubicBezTo>
                  <a:cubicBezTo>
                    <a:pt x="112471" y="56768"/>
                    <a:pt x="113157" y="57226"/>
                    <a:pt x="113919" y="57531"/>
                  </a:cubicBezTo>
                  <a:cubicBezTo>
                    <a:pt x="113386" y="57988"/>
                    <a:pt x="112776" y="58369"/>
                    <a:pt x="112243" y="58902"/>
                  </a:cubicBezTo>
                  <a:cubicBezTo>
                    <a:pt x="108433" y="62712"/>
                    <a:pt x="104699" y="66522"/>
                    <a:pt x="100813" y="70256"/>
                  </a:cubicBezTo>
                  <a:cubicBezTo>
                    <a:pt x="96088" y="74752"/>
                    <a:pt x="91135" y="78943"/>
                    <a:pt x="86487" y="83515"/>
                  </a:cubicBezTo>
                  <a:cubicBezTo>
                    <a:pt x="84963" y="85039"/>
                    <a:pt x="84201" y="87248"/>
                    <a:pt x="82982" y="89001"/>
                  </a:cubicBezTo>
                  <a:cubicBezTo>
                    <a:pt x="78867" y="94868"/>
                    <a:pt x="75209" y="101117"/>
                    <a:pt x="70409" y="106375"/>
                  </a:cubicBezTo>
                  <a:cubicBezTo>
                    <a:pt x="64770" y="112547"/>
                    <a:pt x="62103" y="120777"/>
                    <a:pt x="55474" y="126187"/>
                  </a:cubicBezTo>
                  <a:cubicBezTo>
                    <a:pt x="54407" y="127025"/>
                    <a:pt x="53950" y="128701"/>
                    <a:pt x="53188" y="130073"/>
                  </a:cubicBezTo>
                  <a:cubicBezTo>
                    <a:pt x="52654" y="131140"/>
                    <a:pt x="52273" y="132207"/>
                    <a:pt x="51511" y="133197"/>
                  </a:cubicBezTo>
                  <a:cubicBezTo>
                    <a:pt x="48006" y="137769"/>
                    <a:pt x="44425" y="142265"/>
                    <a:pt x="43282" y="148132"/>
                  </a:cubicBezTo>
                  <a:cubicBezTo>
                    <a:pt x="42977" y="149809"/>
                    <a:pt x="41605" y="151485"/>
                    <a:pt x="40386" y="152781"/>
                  </a:cubicBezTo>
                  <a:cubicBezTo>
                    <a:pt x="37414" y="155752"/>
                    <a:pt x="34976" y="158648"/>
                    <a:pt x="34061" y="163144"/>
                  </a:cubicBezTo>
                  <a:cubicBezTo>
                    <a:pt x="33376" y="166573"/>
                    <a:pt x="31775" y="170230"/>
                    <a:pt x="28880" y="172821"/>
                  </a:cubicBezTo>
                  <a:cubicBezTo>
                    <a:pt x="26365" y="175107"/>
                    <a:pt x="28651" y="178384"/>
                    <a:pt x="27127" y="180898"/>
                  </a:cubicBezTo>
                  <a:cubicBezTo>
                    <a:pt x="27737" y="181127"/>
                    <a:pt x="28346" y="181584"/>
                    <a:pt x="28880" y="181432"/>
                  </a:cubicBezTo>
                  <a:cubicBezTo>
                    <a:pt x="32080" y="180441"/>
                    <a:pt x="34976" y="178841"/>
                    <a:pt x="35738" y="175336"/>
                  </a:cubicBezTo>
                  <a:cubicBezTo>
                    <a:pt x="36576" y="171907"/>
                    <a:pt x="38710" y="169316"/>
                    <a:pt x="40691" y="166649"/>
                  </a:cubicBezTo>
                  <a:cubicBezTo>
                    <a:pt x="43282" y="163144"/>
                    <a:pt x="46863" y="160324"/>
                    <a:pt x="49301" y="156743"/>
                  </a:cubicBezTo>
                  <a:cubicBezTo>
                    <a:pt x="53950" y="149961"/>
                    <a:pt x="60884" y="146075"/>
                    <a:pt x="67132" y="141198"/>
                  </a:cubicBezTo>
                  <a:cubicBezTo>
                    <a:pt x="69113" y="139598"/>
                    <a:pt x="70333" y="137083"/>
                    <a:pt x="72161" y="135255"/>
                  </a:cubicBezTo>
                  <a:cubicBezTo>
                    <a:pt x="76505" y="131063"/>
                    <a:pt x="81153" y="127253"/>
                    <a:pt x="85420" y="122986"/>
                  </a:cubicBezTo>
                  <a:cubicBezTo>
                    <a:pt x="89916" y="118491"/>
                    <a:pt x="93955" y="113614"/>
                    <a:pt x="98450" y="109118"/>
                  </a:cubicBezTo>
                  <a:cubicBezTo>
                    <a:pt x="102413" y="105156"/>
                    <a:pt x="107442" y="102031"/>
                    <a:pt x="110719" y="97612"/>
                  </a:cubicBezTo>
                  <a:cubicBezTo>
                    <a:pt x="114910" y="92049"/>
                    <a:pt x="120320" y="88620"/>
                    <a:pt x="126340" y="85572"/>
                  </a:cubicBezTo>
                  <a:cubicBezTo>
                    <a:pt x="127254" y="85115"/>
                    <a:pt x="128245" y="84201"/>
                    <a:pt x="128626" y="83286"/>
                  </a:cubicBezTo>
                  <a:cubicBezTo>
                    <a:pt x="130912" y="77266"/>
                    <a:pt x="135636" y="73685"/>
                    <a:pt x="141122" y="70713"/>
                  </a:cubicBezTo>
                  <a:cubicBezTo>
                    <a:pt x="142494" y="69951"/>
                    <a:pt x="143637" y="68732"/>
                    <a:pt x="144628" y="67513"/>
                  </a:cubicBezTo>
                  <a:cubicBezTo>
                    <a:pt x="149809" y="61264"/>
                    <a:pt x="156820" y="57226"/>
                    <a:pt x="163144" y="52273"/>
                  </a:cubicBezTo>
                  <a:cubicBezTo>
                    <a:pt x="166802" y="49377"/>
                    <a:pt x="169926" y="45796"/>
                    <a:pt x="173431" y="42672"/>
                  </a:cubicBezTo>
                  <a:cubicBezTo>
                    <a:pt x="175260" y="40995"/>
                    <a:pt x="177394" y="39623"/>
                    <a:pt x="179527" y="38404"/>
                  </a:cubicBezTo>
                  <a:cubicBezTo>
                    <a:pt x="187681" y="33680"/>
                    <a:pt x="196596" y="30022"/>
                    <a:pt x="203835" y="24307"/>
                  </a:cubicBezTo>
                  <a:cubicBezTo>
                    <a:pt x="210617" y="18897"/>
                    <a:pt x="218694" y="16154"/>
                    <a:pt x="225552" y="11430"/>
                  </a:cubicBezTo>
                  <a:cubicBezTo>
                    <a:pt x="229667" y="8610"/>
                    <a:pt x="233782" y="6019"/>
                    <a:pt x="238201" y="3886"/>
                  </a:cubicBezTo>
                  <a:cubicBezTo>
                    <a:pt x="240563" y="2743"/>
                    <a:pt x="243230" y="2057"/>
                    <a:pt x="245897" y="1600"/>
                  </a:cubicBezTo>
                  <a:cubicBezTo>
                    <a:pt x="250317" y="838"/>
                    <a:pt x="254889" y="-305"/>
                    <a:pt x="259232" y="76"/>
                  </a:cubicBezTo>
                  <a:cubicBezTo>
                    <a:pt x="262128" y="304"/>
                    <a:pt x="265328" y="2514"/>
                    <a:pt x="267462" y="4648"/>
                  </a:cubicBezTo>
                  <a:cubicBezTo>
                    <a:pt x="274091" y="11353"/>
                    <a:pt x="281483" y="16840"/>
                    <a:pt x="289789" y="21336"/>
                  </a:cubicBezTo>
                  <a:cubicBezTo>
                    <a:pt x="290551" y="21717"/>
                    <a:pt x="291160" y="22478"/>
                    <a:pt x="291694" y="23241"/>
                  </a:cubicBezTo>
                  <a:cubicBezTo>
                    <a:pt x="297256" y="30708"/>
                    <a:pt x="305105" y="35661"/>
                    <a:pt x="312191" y="41452"/>
                  </a:cubicBezTo>
                  <a:cubicBezTo>
                    <a:pt x="313334" y="42367"/>
                    <a:pt x="314249" y="43510"/>
                    <a:pt x="315239" y="44500"/>
                  </a:cubicBezTo>
                  <a:cubicBezTo>
                    <a:pt x="320192" y="49072"/>
                    <a:pt x="325298" y="53492"/>
                    <a:pt x="330022" y="58293"/>
                  </a:cubicBezTo>
                  <a:cubicBezTo>
                    <a:pt x="333146" y="61417"/>
                    <a:pt x="335432" y="65379"/>
                    <a:pt x="339852" y="67056"/>
                  </a:cubicBezTo>
                  <a:cubicBezTo>
                    <a:pt x="340919" y="67437"/>
                    <a:pt x="341376" y="69265"/>
                    <a:pt x="342214" y="70256"/>
                  </a:cubicBezTo>
                  <a:cubicBezTo>
                    <a:pt x="344195" y="72694"/>
                    <a:pt x="345872" y="75514"/>
                    <a:pt x="348310" y="77266"/>
                  </a:cubicBezTo>
                  <a:cubicBezTo>
                    <a:pt x="352730" y="80391"/>
                    <a:pt x="354559" y="85267"/>
                    <a:pt x="356692" y="89535"/>
                  </a:cubicBezTo>
                  <a:cubicBezTo>
                    <a:pt x="358750" y="93649"/>
                    <a:pt x="362407" y="96773"/>
                    <a:pt x="363398" y="101803"/>
                  </a:cubicBezTo>
                  <a:cubicBezTo>
                    <a:pt x="364160" y="105994"/>
                    <a:pt x="367208" y="109880"/>
                    <a:pt x="369418" y="113766"/>
                  </a:cubicBezTo>
                  <a:cubicBezTo>
                    <a:pt x="370865" y="116357"/>
                    <a:pt x="372618" y="114681"/>
                    <a:pt x="374523" y="113995"/>
                  </a:cubicBezTo>
                  <a:cubicBezTo>
                    <a:pt x="377419" y="113004"/>
                    <a:pt x="375209" y="112166"/>
                    <a:pt x="374828" y="111099"/>
                  </a:cubicBezTo>
                  <a:cubicBezTo>
                    <a:pt x="374523" y="110261"/>
                    <a:pt x="374218" y="109423"/>
                    <a:pt x="373913" y="108585"/>
                  </a:cubicBezTo>
                  <a:lnTo>
                    <a:pt x="376199" y="108127"/>
                  </a:lnTo>
                  <a:cubicBezTo>
                    <a:pt x="376580" y="108889"/>
                    <a:pt x="377266" y="109347"/>
                    <a:pt x="378485" y="109575"/>
                  </a:cubicBezTo>
                  <a:cubicBezTo>
                    <a:pt x="381000" y="110032"/>
                    <a:pt x="382524" y="111556"/>
                    <a:pt x="382372" y="114300"/>
                  </a:cubicBezTo>
                  <a:cubicBezTo>
                    <a:pt x="382143" y="117195"/>
                    <a:pt x="385267" y="120167"/>
                    <a:pt x="382372" y="123139"/>
                  </a:cubicBezTo>
                  <a:cubicBezTo>
                    <a:pt x="382219" y="123291"/>
                    <a:pt x="382448" y="124282"/>
                    <a:pt x="382753" y="124510"/>
                  </a:cubicBezTo>
                  <a:cubicBezTo>
                    <a:pt x="386867" y="127253"/>
                    <a:pt x="387325" y="132130"/>
                    <a:pt x="388620" y="136093"/>
                  </a:cubicBezTo>
                  <a:cubicBezTo>
                    <a:pt x="390525" y="141884"/>
                    <a:pt x="394792" y="145542"/>
                    <a:pt x="398526" y="149733"/>
                  </a:cubicBezTo>
                  <a:cubicBezTo>
                    <a:pt x="399059" y="150342"/>
                    <a:pt x="400431" y="150342"/>
                    <a:pt x="401422" y="150266"/>
                  </a:cubicBezTo>
                  <a:cubicBezTo>
                    <a:pt x="403631" y="150113"/>
                    <a:pt x="405841" y="149580"/>
                    <a:pt x="408051" y="149352"/>
                  </a:cubicBezTo>
                  <a:cubicBezTo>
                    <a:pt x="411175" y="149123"/>
                    <a:pt x="413309" y="150723"/>
                    <a:pt x="414985" y="153238"/>
                  </a:cubicBezTo>
                  <a:cubicBezTo>
                    <a:pt x="418338" y="158191"/>
                    <a:pt x="421843" y="162991"/>
                    <a:pt x="425348" y="167792"/>
                  </a:cubicBezTo>
                  <a:cubicBezTo>
                    <a:pt x="425806" y="168478"/>
                    <a:pt x="426720" y="169163"/>
                    <a:pt x="426720" y="169926"/>
                  </a:cubicBezTo>
                  <a:cubicBezTo>
                    <a:pt x="426949" y="178155"/>
                    <a:pt x="430530" y="185623"/>
                    <a:pt x="433654" y="192938"/>
                  </a:cubicBezTo>
                  <a:cubicBezTo>
                    <a:pt x="435178" y="196519"/>
                    <a:pt x="435102" y="200177"/>
                    <a:pt x="436321" y="203682"/>
                  </a:cubicBezTo>
                  <a:cubicBezTo>
                    <a:pt x="437693" y="207645"/>
                    <a:pt x="437845" y="211988"/>
                    <a:pt x="438683" y="216179"/>
                  </a:cubicBezTo>
                  <a:cubicBezTo>
                    <a:pt x="438836" y="217093"/>
                    <a:pt x="439445" y="218008"/>
                    <a:pt x="439826" y="218922"/>
                  </a:cubicBezTo>
                  <a:cubicBezTo>
                    <a:pt x="441960" y="223113"/>
                    <a:pt x="443713" y="227457"/>
                    <a:pt x="444017" y="232257"/>
                  </a:cubicBezTo>
                  <a:cubicBezTo>
                    <a:pt x="444017" y="233324"/>
                    <a:pt x="444017" y="234391"/>
                    <a:pt x="444017" y="235458"/>
                  </a:cubicBezTo>
                  <a:close/>
                </a:path>
              </a:pathLst>
            </a:custGeom>
            <a:solidFill>
              <a:srgbClr val="040000"/>
            </a:solidFill>
            <a:ln w="7620" cap="flat">
              <a:noFill/>
              <a:prstDash val="solid"/>
              <a:miter/>
            </a:ln>
          </p:spPr>
          <p:txBody>
            <a:bodyPr rtlCol="0" anchor="ctr"/>
            <a:lstStyle/>
            <a:p>
              <a:endParaRPr lang="ja-JP" altLang="en-US"/>
            </a:p>
          </p:txBody>
        </p:sp>
        <p:sp>
          <p:nvSpPr>
            <p:cNvPr id="97" name="フリーフォーム: 図形 96">
              <a:extLst>
                <a:ext uri="{FF2B5EF4-FFF2-40B4-BE49-F238E27FC236}">
                  <a16:creationId xmlns:a16="http://schemas.microsoft.com/office/drawing/2014/main" id="{7F5EC989-B15A-0D94-647C-6A0D509B389F}"/>
                </a:ext>
              </a:extLst>
            </p:cNvPr>
            <p:cNvSpPr/>
            <p:nvPr/>
          </p:nvSpPr>
          <p:spPr>
            <a:xfrm>
              <a:off x="3847261" y="2182367"/>
              <a:ext cx="685" cy="381"/>
            </a:xfrm>
            <a:custGeom>
              <a:avLst/>
              <a:gdLst>
                <a:gd name="connsiteX0" fmla="*/ 533 w 685"/>
                <a:gd name="connsiteY0" fmla="*/ 0 h 381"/>
                <a:gd name="connsiteX1" fmla="*/ 686 w 685"/>
                <a:gd name="connsiteY1" fmla="*/ 0 h 381"/>
                <a:gd name="connsiteX2" fmla="*/ 0 w 685"/>
                <a:gd name="connsiteY2" fmla="*/ 381 h 381"/>
                <a:gd name="connsiteX3" fmla="*/ 533 w 685"/>
                <a:gd name="connsiteY3" fmla="*/ 0 h 381"/>
              </a:gdLst>
              <a:ahLst/>
              <a:cxnLst>
                <a:cxn ang="0">
                  <a:pos x="connsiteX0" y="connsiteY0"/>
                </a:cxn>
                <a:cxn ang="0">
                  <a:pos x="connsiteX1" y="connsiteY1"/>
                </a:cxn>
                <a:cxn ang="0">
                  <a:pos x="connsiteX2" y="connsiteY2"/>
                </a:cxn>
                <a:cxn ang="0">
                  <a:pos x="connsiteX3" y="connsiteY3"/>
                </a:cxn>
              </a:cxnLst>
              <a:rect l="l" t="t" r="r" b="b"/>
              <a:pathLst>
                <a:path w="685" h="381">
                  <a:moveTo>
                    <a:pt x="533" y="0"/>
                  </a:moveTo>
                  <a:lnTo>
                    <a:pt x="686" y="0"/>
                  </a:lnTo>
                  <a:cubicBezTo>
                    <a:pt x="686" y="0"/>
                    <a:pt x="305" y="381"/>
                    <a:pt x="0" y="381"/>
                  </a:cubicBezTo>
                  <a:cubicBezTo>
                    <a:pt x="152" y="229"/>
                    <a:pt x="229" y="0"/>
                    <a:pt x="533" y="0"/>
                  </a:cubicBezTo>
                  <a:close/>
                </a:path>
              </a:pathLst>
            </a:custGeom>
            <a:solidFill>
              <a:srgbClr val="040000"/>
            </a:solidFill>
            <a:ln w="7620" cap="flat">
              <a:noFill/>
              <a:prstDash val="solid"/>
              <a:miter/>
            </a:ln>
          </p:spPr>
          <p:txBody>
            <a:bodyPr rtlCol="0" anchor="ctr"/>
            <a:lstStyle/>
            <a:p>
              <a:endParaRPr lang="ja-JP" altLang="en-US"/>
            </a:p>
          </p:txBody>
        </p:sp>
        <p:sp>
          <p:nvSpPr>
            <p:cNvPr id="98" name="フリーフォーム: 図形 97">
              <a:extLst>
                <a:ext uri="{FF2B5EF4-FFF2-40B4-BE49-F238E27FC236}">
                  <a16:creationId xmlns:a16="http://schemas.microsoft.com/office/drawing/2014/main" id="{1997691D-083D-E70E-3B29-6A18262DE595}"/>
                </a:ext>
              </a:extLst>
            </p:cNvPr>
            <p:cNvSpPr/>
            <p:nvPr/>
          </p:nvSpPr>
          <p:spPr>
            <a:xfrm>
              <a:off x="3846423" y="2067001"/>
              <a:ext cx="381" cy="990"/>
            </a:xfrm>
            <a:custGeom>
              <a:avLst/>
              <a:gdLst>
                <a:gd name="connsiteX0" fmla="*/ 381 w 381"/>
                <a:gd name="connsiteY0" fmla="*/ 0 h 990"/>
                <a:gd name="connsiteX1" fmla="*/ 0 w 381"/>
                <a:gd name="connsiteY1" fmla="*/ 991 h 990"/>
                <a:gd name="connsiteX2" fmla="*/ 381 w 381"/>
                <a:gd name="connsiteY2" fmla="*/ 0 h 990"/>
              </a:gdLst>
              <a:ahLst/>
              <a:cxnLst>
                <a:cxn ang="0">
                  <a:pos x="connsiteX0" y="connsiteY0"/>
                </a:cxn>
                <a:cxn ang="0">
                  <a:pos x="connsiteX1" y="connsiteY1"/>
                </a:cxn>
                <a:cxn ang="0">
                  <a:pos x="connsiteX2" y="connsiteY2"/>
                </a:cxn>
              </a:cxnLst>
              <a:rect l="l" t="t" r="r" b="b"/>
              <a:pathLst>
                <a:path w="381" h="990">
                  <a:moveTo>
                    <a:pt x="381" y="0"/>
                  </a:moveTo>
                  <a:cubicBezTo>
                    <a:pt x="381" y="0"/>
                    <a:pt x="229" y="686"/>
                    <a:pt x="0" y="991"/>
                  </a:cubicBezTo>
                  <a:cubicBezTo>
                    <a:pt x="0" y="686"/>
                    <a:pt x="0" y="305"/>
                    <a:pt x="381" y="0"/>
                  </a:cubicBezTo>
                  <a:close/>
                </a:path>
              </a:pathLst>
            </a:custGeom>
            <a:solidFill>
              <a:srgbClr val="040000"/>
            </a:solidFill>
            <a:ln w="7620" cap="flat">
              <a:noFill/>
              <a:prstDash val="solid"/>
              <a:miter/>
            </a:ln>
          </p:spPr>
          <p:txBody>
            <a:bodyPr rtlCol="0" anchor="ctr"/>
            <a:lstStyle/>
            <a:p>
              <a:endParaRPr lang="ja-JP" altLang="en-US"/>
            </a:p>
          </p:txBody>
        </p:sp>
        <p:sp>
          <p:nvSpPr>
            <p:cNvPr id="99" name="フリーフォーム: 図形 98">
              <a:extLst>
                <a:ext uri="{FF2B5EF4-FFF2-40B4-BE49-F238E27FC236}">
                  <a16:creationId xmlns:a16="http://schemas.microsoft.com/office/drawing/2014/main" id="{EA413A8D-3DC2-5F23-457A-F7DC202CE3D6}"/>
                </a:ext>
              </a:extLst>
            </p:cNvPr>
            <p:cNvSpPr/>
            <p:nvPr/>
          </p:nvSpPr>
          <p:spPr>
            <a:xfrm>
              <a:off x="3845128" y="2183282"/>
              <a:ext cx="381" cy="990"/>
            </a:xfrm>
            <a:custGeom>
              <a:avLst/>
              <a:gdLst>
                <a:gd name="connsiteX0" fmla="*/ 381 w 381"/>
                <a:gd name="connsiteY0" fmla="*/ 0 h 990"/>
                <a:gd name="connsiteX1" fmla="*/ 0 w 381"/>
                <a:gd name="connsiteY1" fmla="*/ 991 h 990"/>
                <a:gd name="connsiteX2" fmla="*/ 381 w 381"/>
                <a:gd name="connsiteY2" fmla="*/ 0 h 990"/>
              </a:gdLst>
              <a:ahLst/>
              <a:cxnLst>
                <a:cxn ang="0">
                  <a:pos x="connsiteX0" y="connsiteY0"/>
                </a:cxn>
                <a:cxn ang="0">
                  <a:pos x="connsiteX1" y="connsiteY1"/>
                </a:cxn>
                <a:cxn ang="0">
                  <a:pos x="connsiteX2" y="connsiteY2"/>
                </a:cxn>
              </a:cxnLst>
              <a:rect l="l" t="t" r="r" b="b"/>
              <a:pathLst>
                <a:path w="381" h="990">
                  <a:moveTo>
                    <a:pt x="381" y="0"/>
                  </a:moveTo>
                  <a:cubicBezTo>
                    <a:pt x="381" y="0"/>
                    <a:pt x="381" y="686"/>
                    <a:pt x="0" y="991"/>
                  </a:cubicBezTo>
                  <a:cubicBezTo>
                    <a:pt x="0" y="686"/>
                    <a:pt x="152" y="305"/>
                    <a:pt x="381" y="0"/>
                  </a:cubicBezTo>
                  <a:close/>
                </a:path>
              </a:pathLst>
            </a:custGeom>
            <a:solidFill>
              <a:srgbClr val="040000"/>
            </a:solidFill>
            <a:ln w="7620" cap="flat">
              <a:noFill/>
              <a:prstDash val="solid"/>
              <a:miter/>
            </a:ln>
          </p:spPr>
          <p:txBody>
            <a:bodyPr rtlCol="0" anchor="ctr"/>
            <a:lstStyle/>
            <a:p>
              <a:endParaRPr lang="ja-JP" altLang="en-US"/>
            </a:p>
          </p:txBody>
        </p:sp>
        <p:sp>
          <p:nvSpPr>
            <p:cNvPr id="100" name="フリーフォーム: 図形 99">
              <a:extLst>
                <a:ext uri="{FF2B5EF4-FFF2-40B4-BE49-F238E27FC236}">
                  <a16:creationId xmlns:a16="http://schemas.microsoft.com/office/drawing/2014/main" id="{68A831D9-0E63-D5C3-5F02-C065D8E4340B}"/>
                </a:ext>
              </a:extLst>
            </p:cNvPr>
            <p:cNvSpPr/>
            <p:nvPr/>
          </p:nvSpPr>
          <p:spPr>
            <a:xfrm>
              <a:off x="3841775" y="2184272"/>
              <a:ext cx="2895" cy="2133"/>
            </a:xfrm>
            <a:custGeom>
              <a:avLst/>
              <a:gdLst>
                <a:gd name="connsiteX0" fmla="*/ 2896 w 2895"/>
                <a:gd name="connsiteY0" fmla="*/ 229 h 2133"/>
                <a:gd name="connsiteX1" fmla="*/ 2743 w 2895"/>
                <a:gd name="connsiteY1" fmla="*/ 914 h 2133"/>
                <a:gd name="connsiteX2" fmla="*/ 533 w 2895"/>
                <a:gd name="connsiteY2" fmla="*/ 2134 h 2133"/>
                <a:gd name="connsiteX3" fmla="*/ 0 w 2895"/>
                <a:gd name="connsiteY3" fmla="*/ 1600 h 2133"/>
                <a:gd name="connsiteX4" fmla="*/ 0 w 2895"/>
                <a:gd name="connsiteY4" fmla="*/ 1600 h 2133"/>
                <a:gd name="connsiteX5" fmla="*/ 2896 w 2895"/>
                <a:gd name="connsiteY5" fmla="*/ 0 h 2133"/>
                <a:gd name="connsiteX6" fmla="*/ 2896 w 2895"/>
                <a:gd name="connsiteY6" fmla="*/ 229 h 2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 h="2133">
                  <a:moveTo>
                    <a:pt x="2896" y="229"/>
                  </a:moveTo>
                  <a:cubicBezTo>
                    <a:pt x="2896" y="229"/>
                    <a:pt x="2896" y="762"/>
                    <a:pt x="2743" y="914"/>
                  </a:cubicBezTo>
                  <a:cubicBezTo>
                    <a:pt x="2057" y="1372"/>
                    <a:pt x="1295" y="1753"/>
                    <a:pt x="533" y="2134"/>
                  </a:cubicBezTo>
                  <a:cubicBezTo>
                    <a:pt x="533" y="2134"/>
                    <a:pt x="229" y="1829"/>
                    <a:pt x="0" y="1600"/>
                  </a:cubicBezTo>
                  <a:lnTo>
                    <a:pt x="0" y="1600"/>
                  </a:lnTo>
                  <a:cubicBezTo>
                    <a:pt x="838" y="1067"/>
                    <a:pt x="1753" y="533"/>
                    <a:pt x="2896" y="0"/>
                  </a:cubicBezTo>
                  <a:cubicBezTo>
                    <a:pt x="2896" y="0"/>
                    <a:pt x="2896" y="153"/>
                    <a:pt x="2896" y="229"/>
                  </a:cubicBezTo>
                  <a:close/>
                </a:path>
              </a:pathLst>
            </a:custGeom>
            <a:solidFill>
              <a:srgbClr val="040000"/>
            </a:solidFill>
            <a:ln w="7620" cap="flat">
              <a:noFill/>
              <a:prstDash val="solid"/>
              <a:miter/>
            </a:ln>
          </p:spPr>
          <p:txBody>
            <a:bodyPr rtlCol="0" anchor="ctr"/>
            <a:lstStyle/>
            <a:p>
              <a:endParaRPr lang="ja-JP" altLang="en-US"/>
            </a:p>
          </p:txBody>
        </p:sp>
        <p:sp>
          <p:nvSpPr>
            <p:cNvPr id="101" name="フリーフォーム: 図形 100">
              <a:extLst>
                <a:ext uri="{FF2B5EF4-FFF2-40B4-BE49-F238E27FC236}">
                  <a16:creationId xmlns:a16="http://schemas.microsoft.com/office/drawing/2014/main" id="{6B6F19A0-6FA8-B94C-95FB-67741B349A6F}"/>
                </a:ext>
              </a:extLst>
            </p:cNvPr>
            <p:cNvSpPr/>
            <p:nvPr/>
          </p:nvSpPr>
          <p:spPr>
            <a:xfrm>
              <a:off x="3835374" y="2479319"/>
              <a:ext cx="1905" cy="1752"/>
            </a:xfrm>
            <a:custGeom>
              <a:avLst/>
              <a:gdLst>
                <a:gd name="connsiteX0" fmla="*/ 1905 w 1905"/>
                <a:gd name="connsiteY0" fmla="*/ 991 h 1752"/>
                <a:gd name="connsiteX1" fmla="*/ 1524 w 1905"/>
                <a:gd name="connsiteY1" fmla="*/ 1753 h 1752"/>
                <a:gd name="connsiteX2" fmla="*/ 0 w 1905"/>
                <a:gd name="connsiteY2" fmla="*/ 0 h 1752"/>
                <a:gd name="connsiteX3" fmla="*/ 1905 w 1905"/>
                <a:gd name="connsiteY3" fmla="*/ 914 h 1752"/>
              </a:gdLst>
              <a:ahLst/>
              <a:cxnLst>
                <a:cxn ang="0">
                  <a:pos x="connsiteX0" y="connsiteY0"/>
                </a:cxn>
                <a:cxn ang="0">
                  <a:pos x="connsiteX1" y="connsiteY1"/>
                </a:cxn>
                <a:cxn ang="0">
                  <a:pos x="connsiteX2" y="connsiteY2"/>
                </a:cxn>
                <a:cxn ang="0">
                  <a:pos x="connsiteX3" y="connsiteY3"/>
                </a:cxn>
              </a:cxnLst>
              <a:rect l="l" t="t" r="r" b="b"/>
              <a:pathLst>
                <a:path w="1905" h="1752">
                  <a:moveTo>
                    <a:pt x="1905" y="991"/>
                  </a:moveTo>
                  <a:cubicBezTo>
                    <a:pt x="1905" y="991"/>
                    <a:pt x="1676" y="1524"/>
                    <a:pt x="1524" y="1753"/>
                  </a:cubicBezTo>
                  <a:cubicBezTo>
                    <a:pt x="914" y="1296"/>
                    <a:pt x="381" y="762"/>
                    <a:pt x="0" y="0"/>
                  </a:cubicBezTo>
                  <a:cubicBezTo>
                    <a:pt x="838" y="153"/>
                    <a:pt x="1372" y="457"/>
                    <a:pt x="1905" y="914"/>
                  </a:cubicBezTo>
                  <a:close/>
                </a:path>
              </a:pathLst>
            </a:custGeom>
            <a:solidFill>
              <a:srgbClr val="040000"/>
            </a:solidFill>
            <a:ln w="7620" cap="flat">
              <a:noFill/>
              <a:prstDash val="solid"/>
              <a:miter/>
            </a:ln>
          </p:spPr>
          <p:txBody>
            <a:bodyPr rtlCol="0" anchor="ctr"/>
            <a:lstStyle/>
            <a:p>
              <a:endParaRPr lang="ja-JP" altLang="en-US"/>
            </a:p>
          </p:txBody>
        </p:sp>
        <p:sp>
          <p:nvSpPr>
            <p:cNvPr id="102" name="フリーフォーム: 図形 101">
              <a:extLst>
                <a:ext uri="{FF2B5EF4-FFF2-40B4-BE49-F238E27FC236}">
                  <a16:creationId xmlns:a16="http://schemas.microsoft.com/office/drawing/2014/main" id="{27BC7991-527D-858C-35A6-EF236235D1BE}"/>
                </a:ext>
              </a:extLst>
            </p:cNvPr>
            <p:cNvSpPr/>
            <p:nvPr/>
          </p:nvSpPr>
          <p:spPr>
            <a:xfrm>
              <a:off x="3280228" y="2823895"/>
              <a:ext cx="543182" cy="479575"/>
            </a:xfrm>
            <a:custGeom>
              <a:avLst/>
              <a:gdLst>
                <a:gd name="connsiteX0" fmla="*/ 542269 w 543182"/>
                <a:gd name="connsiteY0" fmla="*/ 431978 h 479575"/>
                <a:gd name="connsiteX1" fmla="*/ 543183 w 543182"/>
                <a:gd name="connsiteY1" fmla="*/ 436397 h 479575"/>
                <a:gd name="connsiteX2" fmla="*/ 542269 w 543182"/>
                <a:gd name="connsiteY2" fmla="*/ 436397 h 479575"/>
                <a:gd name="connsiteX3" fmla="*/ 542650 w 543182"/>
                <a:gd name="connsiteY3" fmla="*/ 437541 h 479575"/>
                <a:gd name="connsiteX4" fmla="*/ 538611 w 543182"/>
                <a:gd name="connsiteY4" fmla="*/ 442646 h 479575"/>
                <a:gd name="connsiteX5" fmla="*/ 514760 w 543182"/>
                <a:gd name="connsiteY5" fmla="*/ 442646 h 479575"/>
                <a:gd name="connsiteX6" fmla="*/ 509884 w 543182"/>
                <a:gd name="connsiteY6" fmla="*/ 441427 h 479575"/>
                <a:gd name="connsiteX7" fmla="*/ 487252 w 543182"/>
                <a:gd name="connsiteY7" fmla="*/ 426720 h 479575"/>
                <a:gd name="connsiteX8" fmla="*/ 479480 w 543182"/>
                <a:gd name="connsiteY8" fmla="*/ 419862 h 479575"/>
                <a:gd name="connsiteX9" fmla="*/ 476127 w 543182"/>
                <a:gd name="connsiteY9" fmla="*/ 420472 h 479575"/>
                <a:gd name="connsiteX10" fmla="*/ 473765 w 543182"/>
                <a:gd name="connsiteY10" fmla="*/ 427558 h 479575"/>
                <a:gd name="connsiteX11" fmla="*/ 466907 w 543182"/>
                <a:gd name="connsiteY11" fmla="*/ 455371 h 479575"/>
                <a:gd name="connsiteX12" fmla="*/ 464621 w 543182"/>
                <a:gd name="connsiteY12" fmla="*/ 459791 h 479575"/>
                <a:gd name="connsiteX13" fmla="*/ 451895 w 543182"/>
                <a:gd name="connsiteY13" fmla="*/ 463906 h 479575"/>
                <a:gd name="connsiteX14" fmla="*/ 437113 w 543182"/>
                <a:gd name="connsiteY14" fmla="*/ 464591 h 479575"/>
                <a:gd name="connsiteX15" fmla="*/ 426521 w 543182"/>
                <a:gd name="connsiteY15" fmla="*/ 466268 h 479575"/>
                <a:gd name="connsiteX16" fmla="*/ 401299 w 543182"/>
                <a:gd name="connsiteY16" fmla="*/ 469544 h 479575"/>
                <a:gd name="connsiteX17" fmla="*/ 398022 w 543182"/>
                <a:gd name="connsiteY17" fmla="*/ 469544 h 479575"/>
                <a:gd name="connsiteX18" fmla="*/ 377448 w 543182"/>
                <a:gd name="connsiteY18" fmla="*/ 469544 h 479575"/>
                <a:gd name="connsiteX19" fmla="*/ 347044 w 543182"/>
                <a:gd name="connsiteY19" fmla="*/ 470764 h 479575"/>
                <a:gd name="connsiteX20" fmla="*/ 325632 w 543182"/>
                <a:gd name="connsiteY20" fmla="*/ 475183 h 479575"/>
                <a:gd name="connsiteX21" fmla="*/ 320755 w 543182"/>
                <a:gd name="connsiteY21" fmla="*/ 475488 h 479575"/>
                <a:gd name="connsiteX22" fmla="*/ 315497 w 543182"/>
                <a:gd name="connsiteY22" fmla="*/ 475945 h 479575"/>
                <a:gd name="connsiteX23" fmla="*/ 291875 w 543182"/>
                <a:gd name="connsiteY23" fmla="*/ 478841 h 479575"/>
                <a:gd name="connsiteX24" fmla="*/ 276940 w 543182"/>
                <a:gd name="connsiteY24" fmla="*/ 478307 h 479575"/>
                <a:gd name="connsiteX25" fmla="*/ 266577 w 543182"/>
                <a:gd name="connsiteY25" fmla="*/ 477088 h 479575"/>
                <a:gd name="connsiteX26" fmla="*/ 241050 w 543182"/>
                <a:gd name="connsiteY26" fmla="*/ 475945 h 479575"/>
                <a:gd name="connsiteX27" fmla="*/ 236630 w 543182"/>
                <a:gd name="connsiteY27" fmla="*/ 474878 h 479575"/>
                <a:gd name="connsiteX28" fmla="*/ 230001 w 543182"/>
                <a:gd name="connsiteY28" fmla="*/ 473812 h 479575"/>
                <a:gd name="connsiteX29" fmla="*/ 224515 w 543182"/>
                <a:gd name="connsiteY29" fmla="*/ 468554 h 479575"/>
                <a:gd name="connsiteX30" fmla="*/ 224210 w 543182"/>
                <a:gd name="connsiteY30" fmla="*/ 461391 h 479575"/>
                <a:gd name="connsiteX31" fmla="*/ 221390 w 543182"/>
                <a:gd name="connsiteY31" fmla="*/ 453009 h 479575"/>
                <a:gd name="connsiteX32" fmla="*/ 220628 w 543182"/>
                <a:gd name="connsiteY32" fmla="*/ 452247 h 479575"/>
                <a:gd name="connsiteX33" fmla="*/ 212780 w 543182"/>
                <a:gd name="connsiteY33" fmla="*/ 449123 h 479575"/>
                <a:gd name="connsiteX34" fmla="*/ 191749 w 543182"/>
                <a:gd name="connsiteY34" fmla="*/ 453390 h 479575"/>
                <a:gd name="connsiteX35" fmla="*/ 187862 w 543182"/>
                <a:gd name="connsiteY35" fmla="*/ 454381 h 479575"/>
                <a:gd name="connsiteX36" fmla="*/ 185043 w 543182"/>
                <a:gd name="connsiteY36" fmla="*/ 455371 h 479575"/>
                <a:gd name="connsiteX37" fmla="*/ 169041 w 543182"/>
                <a:gd name="connsiteY37" fmla="*/ 458724 h 479575"/>
                <a:gd name="connsiteX38" fmla="*/ 141152 w 543182"/>
                <a:gd name="connsiteY38" fmla="*/ 460781 h 479575"/>
                <a:gd name="connsiteX39" fmla="*/ 140618 w 543182"/>
                <a:gd name="connsiteY39" fmla="*/ 460781 h 479575"/>
                <a:gd name="connsiteX40" fmla="*/ 119130 w 543182"/>
                <a:gd name="connsiteY40" fmla="*/ 455143 h 479575"/>
                <a:gd name="connsiteX41" fmla="*/ 97565 w 543182"/>
                <a:gd name="connsiteY41" fmla="*/ 444322 h 479575"/>
                <a:gd name="connsiteX42" fmla="*/ 65333 w 543182"/>
                <a:gd name="connsiteY42" fmla="*/ 429463 h 479575"/>
                <a:gd name="connsiteX43" fmla="*/ 51617 w 543182"/>
                <a:gd name="connsiteY43" fmla="*/ 423367 h 479575"/>
                <a:gd name="connsiteX44" fmla="*/ 36986 w 543182"/>
                <a:gd name="connsiteY44" fmla="*/ 414223 h 479575"/>
                <a:gd name="connsiteX45" fmla="*/ 29519 w 543182"/>
                <a:gd name="connsiteY45" fmla="*/ 408813 h 479575"/>
                <a:gd name="connsiteX46" fmla="*/ 15498 w 543182"/>
                <a:gd name="connsiteY46" fmla="*/ 385039 h 479575"/>
                <a:gd name="connsiteX47" fmla="*/ 13288 w 543182"/>
                <a:gd name="connsiteY47" fmla="*/ 373609 h 479575"/>
                <a:gd name="connsiteX48" fmla="*/ 10774 w 543182"/>
                <a:gd name="connsiteY48" fmla="*/ 365455 h 479575"/>
                <a:gd name="connsiteX49" fmla="*/ 9173 w 543182"/>
                <a:gd name="connsiteY49" fmla="*/ 359664 h 479575"/>
                <a:gd name="connsiteX50" fmla="*/ 4678 w 543182"/>
                <a:gd name="connsiteY50" fmla="*/ 349682 h 479575"/>
                <a:gd name="connsiteX51" fmla="*/ 3154 w 543182"/>
                <a:gd name="connsiteY51" fmla="*/ 337642 h 479575"/>
                <a:gd name="connsiteX52" fmla="*/ 2163 w 543182"/>
                <a:gd name="connsiteY52" fmla="*/ 329870 h 479575"/>
                <a:gd name="connsiteX53" fmla="*/ 1249 w 543182"/>
                <a:gd name="connsiteY53" fmla="*/ 321640 h 479575"/>
                <a:gd name="connsiteX54" fmla="*/ 1020 w 543182"/>
                <a:gd name="connsiteY54" fmla="*/ 319049 h 479575"/>
                <a:gd name="connsiteX55" fmla="*/ 182 w 543182"/>
                <a:gd name="connsiteY55" fmla="*/ 303886 h 479575"/>
                <a:gd name="connsiteX56" fmla="*/ 1325 w 543182"/>
                <a:gd name="connsiteY56" fmla="*/ 287807 h 479575"/>
                <a:gd name="connsiteX57" fmla="*/ 1325 w 543182"/>
                <a:gd name="connsiteY57" fmla="*/ 279806 h 479575"/>
                <a:gd name="connsiteX58" fmla="*/ 1096 w 543182"/>
                <a:gd name="connsiteY58" fmla="*/ 271882 h 479575"/>
                <a:gd name="connsiteX59" fmla="*/ 3230 w 543182"/>
                <a:gd name="connsiteY59" fmla="*/ 254508 h 479575"/>
                <a:gd name="connsiteX60" fmla="*/ 4525 w 543182"/>
                <a:gd name="connsiteY60" fmla="*/ 251308 h 479575"/>
                <a:gd name="connsiteX61" fmla="*/ 8716 w 543182"/>
                <a:gd name="connsiteY61" fmla="*/ 241706 h 479575"/>
                <a:gd name="connsiteX62" fmla="*/ 11459 w 543182"/>
                <a:gd name="connsiteY62" fmla="*/ 235915 h 479575"/>
                <a:gd name="connsiteX63" fmla="*/ 16946 w 543182"/>
                <a:gd name="connsiteY63" fmla="*/ 223114 h 479575"/>
                <a:gd name="connsiteX64" fmla="*/ 22508 w 543182"/>
                <a:gd name="connsiteY64" fmla="*/ 210769 h 479575"/>
                <a:gd name="connsiteX65" fmla="*/ 24871 w 543182"/>
                <a:gd name="connsiteY65" fmla="*/ 205283 h 479575"/>
                <a:gd name="connsiteX66" fmla="*/ 27538 w 543182"/>
                <a:gd name="connsiteY66" fmla="*/ 200558 h 479575"/>
                <a:gd name="connsiteX67" fmla="*/ 34624 w 543182"/>
                <a:gd name="connsiteY67" fmla="*/ 187833 h 479575"/>
                <a:gd name="connsiteX68" fmla="*/ 37444 w 543182"/>
                <a:gd name="connsiteY68" fmla="*/ 184328 h 479575"/>
                <a:gd name="connsiteX69" fmla="*/ 40644 w 543182"/>
                <a:gd name="connsiteY69" fmla="*/ 179756 h 479575"/>
                <a:gd name="connsiteX70" fmla="*/ 46435 w 543182"/>
                <a:gd name="connsiteY70" fmla="*/ 168631 h 479575"/>
                <a:gd name="connsiteX71" fmla="*/ 53217 w 543182"/>
                <a:gd name="connsiteY71" fmla="*/ 160630 h 479575"/>
                <a:gd name="connsiteX72" fmla="*/ 57637 w 543182"/>
                <a:gd name="connsiteY72" fmla="*/ 152400 h 479575"/>
                <a:gd name="connsiteX73" fmla="*/ 73181 w 543182"/>
                <a:gd name="connsiteY73" fmla="*/ 125959 h 479575"/>
                <a:gd name="connsiteX74" fmla="*/ 79735 w 543182"/>
                <a:gd name="connsiteY74" fmla="*/ 115138 h 479575"/>
                <a:gd name="connsiteX75" fmla="*/ 81182 w 543182"/>
                <a:gd name="connsiteY75" fmla="*/ 109347 h 479575"/>
                <a:gd name="connsiteX76" fmla="*/ 82249 w 543182"/>
                <a:gd name="connsiteY76" fmla="*/ 105994 h 479575"/>
                <a:gd name="connsiteX77" fmla="*/ 86745 w 543182"/>
                <a:gd name="connsiteY77" fmla="*/ 96546 h 479575"/>
                <a:gd name="connsiteX78" fmla="*/ 91774 w 543182"/>
                <a:gd name="connsiteY78" fmla="*/ 87782 h 479575"/>
                <a:gd name="connsiteX79" fmla="*/ 100842 w 543182"/>
                <a:gd name="connsiteY79" fmla="*/ 73304 h 479575"/>
                <a:gd name="connsiteX80" fmla="*/ 108614 w 543182"/>
                <a:gd name="connsiteY80" fmla="*/ 62027 h 479575"/>
                <a:gd name="connsiteX81" fmla="*/ 119206 w 543182"/>
                <a:gd name="connsiteY81" fmla="*/ 47549 h 479575"/>
                <a:gd name="connsiteX82" fmla="*/ 125759 w 543182"/>
                <a:gd name="connsiteY82" fmla="*/ 38405 h 479575"/>
                <a:gd name="connsiteX83" fmla="*/ 134675 w 543182"/>
                <a:gd name="connsiteY83" fmla="*/ 23774 h 479575"/>
                <a:gd name="connsiteX84" fmla="*/ 139475 w 543182"/>
                <a:gd name="connsiteY84" fmla="*/ 13945 h 479575"/>
                <a:gd name="connsiteX85" fmla="*/ 142981 w 543182"/>
                <a:gd name="connsiteY85" fmla="*/ 3505 h 479575"/>
                <a:gd name="connsiteX86" fmla="*/ 144352 w 543182"/>
                <a:gd name="connsiteY86" fmla="*/ 0 h 479575"/>
                <a:gd name="connsiteX87" fmla="*/ 147705 w 543182"/>
                <a:gd name="connsiteY87" fmla="*/ 838 h 479575"/>
                <a:gd name="connsiteX88" fmla="*/ 147476 w 543182"/>
                <a:gd name="connsiteY88" fmla="*/ 2057 h 479575"/>
                <a:gd name="connsiteX89" fmla="*/ 144581 w 543182"/>
                <a:gd name="connsiteY89" fmla="*/ 20574 h 479575"/>
                <a:gd name="connsiteX90" fmla="*/ 137570 w 543182"/>
                <a:gd name="connsiteY90" fmla="*/ 32690 h 479575"/>
                <a:gd name="connsiteX91" fmla="*/ 130179 w 543182"/>
                <a:gd name="connsiteY91" fmla="*/ 44729 h 479575"/>
                <a:gd name="connsiteX92" fmla="*/ 121797 w 543182"/>
                <a:gd name="connsiteY92" fmla="*/ 56312 h 479575"/>
                <a:gd name="connsiteX93" fmla="*/ 108462 w 543182"/>
                <a:gd name="connsiteY93" fmla="*/ 73990 h 479575"/>
                <a:gd name="connsiteX94" fmla="*/ 102899 w 543182"/>
                <a:gd name="connsiteY94" fmla="*/ 83515 h 479575"/>
                <a:gd name="connsiteX95" fmla="*/ 93070 w 543182"/>
                <a:gd name="connsiteY95" fmla="*/ 99974 h 479575"/>
                <a:gd name="connsiteX96" fmla="*/ 87888 w 543182"/>
                <a:gd name="connsiteY96" fmla="*/ 111328 h 479575"/>
                <a:gd name="connsiteX97" fmla="*/ 78134 w 543182"/>
                <a:gd name="connsiteY97" fmla="*/ 129921 h 479575"/>
                <a:gd name="connsiteX98" fmla="*/ 73105 w 543182"/>
                <a:gd name="connsiteY98" fmla="*/ 139217 h 479575"/>
                <a:gd name="connsiteX99" fmla="*/ 69219 w 543182"/>
                <a:gd name="connsiteY99" fmla="*/ 145161 h 479575"/>
                <a:gd name="connsiteX100" fmla="*/ 59923 w 543182"/>
                <a:gd name="connsiteY100" fmla="*/ 161773 h 479575"/>
                <a:gd name="connsiteX101" fmla="*/ 49102 w 543182"/>
                <a:gd name="connsiteY101" fmla="*/ 178841 h 479575"/>
                <a:gd name="connsiteX102" fmla="*/ 39958 w 543182"/>
                <a:gd name="connsiteY102" fmla="*/ 193319 h 479575"/>
                <a:gd name="connsiteX103" fmla="*/ 29138 w 543182"/>
                <a:gd name="connsiteY103" fmla="*/ 213589 h 479575"/>
                <a:gd name="connsiteX104" fmla="*/ 21442 w 543182"/>
                <a:gd name="connsiteY104" fmla="*/ 231953 h 479575"/>
                <a:gd name="connsiteX105" fmla="*/ 17251 w 543182"/>
                <a:gd name="connsiteY105" fmla="*/ 239878 h 479575"/>
                <a:gd name="connsiteX106" fmla="*/ 12298 w 543182"/>
                <a:gd name="connsiteY106" fmla="*/ 253441 h 479575"/>
                <a:gd name="connsiteX107" fmla="*/ 9402 w 543182"/>
                <a:gd name="connsiteY107" fmla="*/ 266852 h 479575"/>
                <a:gd name="connsiteX108" fmla="*/ 8488 w 543182"/>
                <a:gd name="connsiteY108" fmla="*/ 275006 h 479575"/>
                <a:gd name="connsiteX109" fmla="*/ 9326 w 543182"/>
                <a:gd name="connsiteY109" fmla="*/ 282702 h 479575"/>
                <a:gd name="connsiteX110" fmla="*/ 9478 w 543182"/>
                <a:gd name="connsiteY110" fmla="*/ 286893 h 479575"/>
                <a:gd name="connsiteX111" fmla="*/ 8488 w 543182"/>
                <a:gd name="connsiteY111" fmla="*/ 293446 h 479575"/>
                <a:gd name="connsiteX112" fmla="*/ 8488 w 543182"/>
                <a:gd name="connsiteY112" fmla="*/ 303886 h 479575"/>
                <a:gd name="connsiteX113" fmla="*/ 9478 w 543182"/>
                <a:gd name="connsiteY113" fmla="*/ 316916 h 479575"/>
                <a:gd name="connsiteX114" fmla="*/ 11459 w 543182"/>
                <a:gd name="connsiteY114" fmla="*/ 324764 h 479575"/>
                <a:gd name="connsiteX115" fmla="*/ 11459 w 543182"/>
                <a:gd name="connsiteY115" fmla="*/ 327203 h 479575"/>
                <a:gd name="connsiteX116" fmla="*/ 11307 w 543182"/>
                <a:gd name="connsiteY116" fmla="*/ 334137 h 479575"/>
                <a:gd name="connsiteX117" fmla="*/ 12907 w 543182"/>
                <a:gd name="connsiteY117" fmla="*/ 342062 h 479575"/>
                <a:gd name="connsiteX118" fmla="*/ 17784 w 543182"/>
                <a:gd name="connsiteY118" fmla="*/ 360502 h 479575"/>
                <a:gd name="connsiteX119" fmla="*/ 20299 w 543182"/>
                <a:gd name="connsiteY119" fmla="*/ 368046 h 479575"/>
                <a:gd name="connsiteX120" fmla="*/ 24718 w 543182"/>
                <a:gd name="connsiteY120" fmla="*/ 386182 h 479575"/>
                <a:gd name="connsiteX121" fmla="*/ 34700 w 543182"/>
                <a:gd name="connsiteY121" fmla="*/ 401422 h 479575"/>
                <a:gd name="connsiteX122" fmla="*/ 39653 w 543182"/>
                <a:gd name="connsiteY122" fmla="*/ 405232 h 479575"/>
                <a:gd name="connsiteX123" fmla="*/ 47959 w 543182"/>
                <a:gd name="connsiteY123" fmla="*/ 411251 h 479575"/>
                <a:gd name="connsiteX124" fmla="*/ 59161 w 543182"/>
                <a:gd name="connsiteY124" fmla="*/ 418186 h 479575"/>
                <a:gd name="connsiteX125" fmla="*/ 60989 w 543182"/>
                <a:gd name="connsiteY125" fmla="*/ 419024 h 479575"/>
                <a:gd name="connsiteX126" fmla="*/ 77677 w 543182"/>
                <a:gd name="connsiteY126" fmla="*/ 424434 h 479575"/>
                <a:gd name="connsiteX127" fmla="*/ 93908 w 543182"/>
                <a:gd name="connsiteY127" fmla="*/ 430911 h 479575"/>
                <a:gd name="connsiteX128" fmla="*/ 97870 w 543182"/>
                <a:gd name="connsiteY128" fmla="*/ 433045 h 479575"/>
                <a:gd name="connsiteX129" fmla="*/ 114329 w 543182"/>
                <a:gd name="connsiteY129" fmla="*/ 442874 h 479575"/>
                <a:gd name="connsiteX130" fmla="*/ 122254 w 543182"/>
                <a:gd name="connsiteY130" fmla="*/ 445922 h 479575"/>
                <a:gd name="connsiteX131" fmla="*/ 145495 w 543182"/>
                <a:gd name="connsiteY131" fmla="*/ 451256 h 479575"/>
                <a:gd name="connsiteX132" fmla="*/ 166755 w 543182"/>
                <a:gd name="connsiteY132" fmla="*/ 450342 h 479575"/>
                <a:gd name="connsiteX133" fmla="*/ 173308 w 543182"/>
                <a:gd name="connsiteY133" fmla="*/ 451104 h 479575"/>
                <a:gd name="connsiteX134" fmla="*/ 178414 w 543182"/>
                <a:gd name="connsiteY134" fmla="*/ 447980 h 479575"/>
                <a:gd name="connsiteX135" fmla="*/ 190301 w 543182"/>
                <a:gd name="connsiteY135" fmla="*/ 444856 h 479575"/>
                <a:gd name="connsiteX136" fmla="*/ 196321 w 543182"/>
                <a:gd name="connsiteY136" fmla="*/ 443865 h 479575"/>
                <a:gd name="connsiteX137" fmla="*/ 212399 w 543182"/>
                <a:gd name="connsiteY137" fmla="*/ 439446 h 479575"/>
                <a:gd name="connsiteX138" fmla="*/ 215371 w 543182"/>
                <a:gd name="connsiteY138" fmla="*/ 436169 h 479575"/>
                <a:gd name="connsiteX139" fmla="*/ 213389 w 543182"/>
                <a:gd name="connsiteY139" fmla="*/ 427406 h 479575"/>
                <a:gd name="connsiteX140" fmla="*/ 212323 w 543182"/>
                <a:gd name="connsiteY140" fmla="*/ 423520 h 479575"/>
                <a:gd name="connsiteX141" fmla="*/ 208589 w 543182"/>
                <a:gd name="connsiteY141" fmla="*/ 409423 h 479575"/>
                <a:gd name="connsiteX142" fmla="*/ 206912 w 543182"/>
                <a:gd name="connsiteY142" fmla="*/ 404774 h 479575"/>
                <a:gd name="connsiteX143" fmla="*/ 205617 w 543182"/>
                <a:gd name="connsiteY143" fmla="*/ 392963 h 479575"/>
                <a:gd name="connsiteX144" fmla="*/ 201502 w 543182"/>
                <a:gd name="connsiteY144" fmla="*/ 375818 h 479575"/>
                <a:gd name="connsiteX145" fmla="*/ 199369 w 543182"/>
                <a:gd name="connsiteY145" fmla="*/ 363093 h 479575"/>
                <a:gd name="connsiteX146" fmla="*/ 200512 w 543182"/>
                <a:gd name="connsiteY146" fmla="*/ 359283 h 479575"/>
                <a:gd name="connsiteX147" fmla="*/ 196930 w 543182"/>
                <a:gd name="connsiteY147" fmla="*/ 352349 h 479575"/>
                <a:gd name="connsiteX148" fmla="*/ 193501 w 543182"/>
                <a:gd name="connsiteY148" fmla="*/ 351511 h 479575"/>
                <a:gd name="connsiteX149" fmla="*/ 179328 w 543182"/>
                <a:gd name="connsiteY149" fmla="*/ 345262 h 479575"/>
                <a:gd name="connsiteX150" fmla="*/ 167593 w 543182"/>
                <a:gd name="connsiteY150" fmla="*/ 334594 h 479575"/>
                <a:gd name="connsiteX151" fmla="*/ 159364 w 543182"/>
                <a:gd name="connsiteY151" fmla="*/ 320726 h 479575"/>
                <a:gd name="connsiteX152" fmla="*/ 157001 w 543182"/>
                <a:gd name="connsiteY152" fmla="*/ 315849 h 479575"/>
                <a:gd name="connsiteX153" fmla="*/ 148924 w 543182"/>
                <a:gd name="connsiteY153" fmla="*/ 299771 h 479575"/>
                <a:gd name="connsiteX154" fmla="*/ 146562 w 543182"/>
                <a:gd name="connsiteY154" fmla="*/ 299771 h 479575"/>
                <a:gd name="connsiteX155" fmla="*/ 140085 w 543182"/>
                <a:gd name="connsiteY155" fmla="*/ 308381 h 479575"/>
                <a:gd name="connsiteX156" fmla="*/ 129798 w 543182"/>
                <a:gd name="connsiteY156" fmla="*/ 321336 h 479575"/>
                <a:gd name="connsiteX157" fmla="*/ 114710 w 543182"/>
                <a:gd name="connsiteY157" fmla="*/ 337718 h 479575"/>
                <a:gd name="connsiteX158" fmla="*/ 107014 w 543182"/>
                <a:gd name="connsiteY158" fmla="*/ 336118 h 479575"/>
                <a:gd name="connsiteX159" fmla="*/ 107319 w 543182"/>
                <a:gd name="connsiteY159" fmla="*/ 333299 h 479575"/>
                <a:gd name="connsiteX160" fmla="*/ 123931 w 543182"/>
                <a:gd name="connsiteY160" fmla="*/ 315621 h 479575"/>
                <a:gd name="connsiteX161" fmla="*/ 128350 w 543182"/>
                <a:gd name="connsiteY161" fmla="*/ 308381 h 479575"/>
                <a:gd name="connsiteX162" fmla="*/ 139628 w 543182"/>
                <a:gd name="connsiteY162" fmla="*/ 294208 h 479575"/>
                <a:gd name="connsiteX163" fmla="*/ 147019 w 543182"/>
                <a:gd name="connsiteY163" fmla="*/ 283312 h 479575"/>
                <a:gd name="connsiteX164" fmla="*/ 155782 w 543182"/>
                <a:gd name="connsiteY164" fmla="*/ 265328 h 479575"/>
                <a:gd name="connsiteX165" fmla="*/ 158068 w 543182"/>
                <a:gd name="connsiteY165" fmla="*/ 256566 h 479575"/>
                <a:gd name="connsiteX166" fmla="*/ 160049 w 543182"/>
                <a:gd name="connsiteY166" fmla="*/ 254432 h 479575"/>
                <a:gd name="connsiteX167" fmla="*/ 162107 w 543182"/>
                <a:gd name="connsiteY167" fmla="*/ 252984 h 479575"/>
                <a:gd name="connsiteX168" fmla="*/ 169041 w 543182"/>
                <a:gd name="connsiteY168" fmla="*/ 240792 h 479575"/>
                <a:gd name="connsiteX169" fmla="*/ 175670 w 543182"/>
                <a:gd name="connsiteY169" fmla="*/ 228981 h 479575"/>
                <a:gd name="connsiteX170" fmla="*/ 178642 w 543182"/>
                <a:gd name="connsiteY170" fmla="*/ 217246 h 479575"/>
                <a:gd name="connsiteX171" fmla="*/ 178490 w 543182"/>
                <a:gd name="connsiteY171" fmla="*/ 207340 h 479575"/>
                <a:gd name="connsiteX172" fmla="*/ 177880 w 543182"/>
                <a:gd name="connsiteY172" fmla="*/ 203073 h 479575"/>
                <a:gd name="connsiteX173" fmla="*/ 177728 w 543182"/>
                <a:gd name="connsiteY173" fmla="*/ 195682 h 479575"/>
                <a:gd name="connsiteX174" fmla="*/ 176585 w 543182"/>
                <a:gd name="connsiteY174" fmla="*/ 188138 h 479575"/>
                <a:gd name="connsiteX175" fmla="*/ 173918 w 543182"/>
                <a:gd name="connsiteY175" fmla="*/ 165278 h 479575"/>
                <a:gd name="connsiteX176" fmla="*/ 173537 w 543182"/>
                <a:gd name="connsiteY176" fmla="*/ 159868 h 479575"/>
                <a:gd name="connsiteX177" fmla="*/ 173080 w 543182"/>
                <a:gd name="connsiteY177" fmla="*/ 159182 h 479575"/>
                <a:gd name="connsiteX178" fmla="*/ 175670 w 543182"/>
                <a:gd name="connsiteY178" fmla="*/ 158877 h 479575"/>
                <a:gd name="connsiteX179" fmla="*/ 179785 w 543182"/>
                <a:gd name="connsiteY179" fmla="*/ 158039 h 479575"/>
                <a:gd name="connsiteX180" fmla="*/ 179938 w 543182"/>
                <a:gd name="connsiteY180" fmla="*/ 157658 h 479575"/>
                <a:gd name="connsiteX181" fmla="*/ 183367 w 543182"/>
                <a:gd name="connsiteY181" fmla="*/ 157810 h 479575"/>
                <a:gd name="connsiteX182" fmla="*/ 183214 w 543182"/>
                <a:gd name="connsiteY182" fmla="*/ 158267 h 479575"/>
                <a:gd name="connsiteX183" fmla="*/ 182224 w 543182"/>
                <a:gd name="connsiteY183" fmla="*/ 170612 h 479575"/>
                <a:gd name="connsiteX184" fmla="*/ 182909 w 543182"/>
                <a:gd name="connsiteY184" fmla="*/ 177775 h 479575"/>
                <a:gd name="connsiteX185" fmla="*/ 183138 w 543182"/>
                <a:gd name="connsiteY185" fmla="*/ 185623 h 479575"/>
                <a:gd name="connsiteX186" fmla="*/ 185043 w 543182"/>
                <a:gd name="connsiteY186" fmla="*/ 188976 h 479575"/>
                <a:gd name="connsiteX187" fmla="*/ 185119 w 543182"/>
                <a:gd name="connsiteY187" fmla="*/ 192405 h 479575"/>
                <a:gd name="connsiteX188" fmla="*/ 187329 w 543182"/>
                <a:gd name="connsiteY188" fmla="*/ 212979 h 479575"/>
                <a:gd name="connsiteX189" fmla="*/ 194492 w 543182"/>
                <a:gd name="connsiteY189" fmla="*/ 216637 h 479575"/>
                <a:gd name="connsiteX190" fmla="*/ 203712 w 543182"/>
                <a:gd name="connsiteY190" fmla="*/ 211455 h 479575"/>
                <a:gd name="connsiteX191" fmla="*/ 219257 w 543182"/>
                <a:gd name="connsiteY191" fmla="*/ 205816 h 479575"/>
                <a:gd name="connsiteX192" fmla="*/ 226420 w 543182"/>
                <a:gd name="connsiteY192" fmla="*/ 206350 h 479575"/>
                <a:gd name="connsiteX193" fmla="*/ 228553 w 543182"/>
                <a:gd name="connsiteY193" fmla="*/ 206502 h 479575"/>
                <a:gd name="connsiteX194" fmla="*/ 234802 w 543182"/>
                <a:gd name="connsiteY194" fmla="*/ 205131 h 479575"/>
                <a:gd name="connsiteX195" fmla="*/ 251870 w 543182"/>
                <a:gd name="connsiteY195" fmla="*/ 206731 h 479575"/>
                <a:gd name="connsiteX196" fmla="*/ 260405 w 543182"/>
                <a:gd name="connsiteY196" fmla="*/ 207797 h 479575"/>
                <a:gd name="connsiteX197" fmla="*/ 261929 w 543182"/>
                <a:gd name="connsiteY197" fmla="*/ 208026 h 479575"/>
                <a:gd name="connsiteX198" fmla="*/ 270387 w 543182"/>
                <a:gd name="connsiteY198" fmla="*/ 214579 h 479575"/>
                <a:gd name="connsiteX199" fmla="*/ 270235 w 543182"/>
                <a:gd name="connsiteY199" fmla="*/ 217856 h 479575"/>
                <a:gd name="connsiteX200" fmla="*/ 261395 w 543182"/>
                <a:gd name="connsiteY200" fmla="*/ 228524 h 479575"/>
                <a:gd name="connsiteX201" fmla="*/ 258119 w 543182"/>
                <a:gd name="connsiteY201" fmla="*/ 231572 h 479575"/>
                <a:gd name="connsiteX202" fmla="*/ 253166 w 543182"/>
                <a:gd name="connsiteY202" fmla="*/ 236982 h 479575"/>
                <a:gd name="connsiteX203" fmla="*/ 249051 w 543182"/>
                <a:gd name="connsiteY203" fmla="*/ 240106 h 479575"/>
                <a:gd name="connsiteX204" fmla="*/ 250118 w 543182"/>
                <a:gd name="connsiteY204" fmla="*/ 245974 h 479575"/>
                <a:gd name="connsiteX205" fmla="*/ 260176 w 543182"/>
                <a:gd name="connsiteY205" fmla="*/ 254051 h 479575"/>
                <a:gd name="connsiteX206" fmla="*/ 263453 w 543182"/>
                <a:gd name="connsiteY206" fmla="*/ 261823 h 479575"/>
                <a:gd name="connsiteX207" fmla="*/ 260329 w 543182"/>
                <a:gd name="connsiteY207" fmla="*/ 268072 h 479575"/>
                <a:gd name="connsiteX208" fmla="*/ 249356 w 543182"/>
                <a:gd name="connsiteY208" fmla="*/ 277063 h 479575"/>
                <a:gd name="connsiteX209" fmla="*/ 246232 w 543182"/>
                <a:gd name="connsiteY209" fmla="*/ 280187 h 479575"/>
                <a:gd name="connsiteX210" fmla="*/ 249661 w 543182"/>
                <a:gd name="connsiteY210" fmla="*/ 282397 h 479575"/>
                <a:gd name="connsiteX211" fmla="*/ 251947 w 543182"/>
                <a:gd name="connsiteY211" fmla="*/ 283388 h 479575"/>
                <a:gd name="connsiteX212" fmla="*/ 259719 w 543182"/>
                <a:gd name="connsiteY212" fmla="*/ 296342 h 479575"/>
                <a:gd name="connsiteX213" fmla="*/ 251261 w 543182"/>
                <a:gd name="connsiteY213" fmla="*/ 308991 h 479575"/>
                <a:gd name="connsiteX214" fmla="*/ 250499 w 543182"/>
                <a:gd name="connsiteY214" fmla="*/ 315239 h 479575"/>
                <a:gd name="connsiteX215" fmla="*/ 252785 w 543182"/>
                <a:gd name="connsiteY215" fmla="*/ 317526 h 479575"/>
                <a:gd name="connsiteX216" fmla="*/ 253013 w 543182"/>
                <a:gd name="connsiteY216" fmla="*/ 324383 h 479575"/>
                <a:gd name="connsiteX217" fmla="*/ 240212 w 543182"/>
                <a:gd name="connsiteY217" fmla="*/ 338481 h 479575"/>
                <a:gd name="connsiteX218" fmla="*/ 224667 w 543182"/>
                <a:gd name="connsiteY218" fmla="*/ 346786 h 479575"/>
                <a:gd name="connsiteX219" fmla="*/ 209122 w 543182"/>
                <a:gd name="connsiteY219" fmla="*/ 351053 h 479575"/>
                <a:gd name="connsiteX220" fmla="*/ 206074 w 543182"/>
                <a:gd name="connsiteY220" fmla="*/ 355473 h 479575"/>
                <a:gd name="connsiteX221" fmla="*/ 207598 w 543182"/>
                <a:gd name="connsiteY221" fmla="*/ 362941 h 479575"/>
                <a:gd name="connsiteX222" fmla="*/ 213389 w 543182"/>
                <a:gd name="connsiteY222" fmla="*/ 387401 h 479575"/>
                <a:gd name="connsiteX223" fmla="*/ 216895 w 543182"/>
                <a:gd name="connsiteY223" fmla="*/ 406451 h 479575"/>
                <a:gd name="connsiteX224" fmla="*/ 219866 w 543182"/>
                <a:gd name="connsiteY224" fmla="*/ 421310 h 479575"/>
                <a:gd name="connsiteX225" fmla="*/ 223372 w 543182"/>
                <a:gd name="connsiteY225" fmla="*/ 434416 h 479575"/>
                <a:gd name="connsiteX226" fmla="*/ 230915 w 543182"/>
                <a:gd name="connsiteY226" fmla="*/ 458724 h 479575"/>
                <a:gd name="connsiteX227" fmla="*/ 238993 w 543182"/>
                <a:gd name="connsiteY227" fmla="*/ 465277 h 479575"/>
                <a:gd name="connsiteX228" fmla="*/ 249965 w 543182"/>
                <a:gd name="connsiteY228" fmla="*/ 466192 h 479575"/>
                <a:gd name="connsiteX229" fmla="*/ 259490 w 543182"/>
                <a:gd name="connsiteY229" fmla="*/ 466420 h 479575"/>
                <a:gd name="connsiteX230" fmla="*/ 261624 w 543182"/>
                <a:gd name="connsiteY230" fmla="*/ 466420 h 479575"/>
                <a:gd name="connsiteX231" fmla="*/ 271149 w 543182"/>
                <a:gd name="connsiteY231" fmla="*/ 467639 h 479575"/>
                <a:gd name="connsiteX232" fmla="*/ 278845 w 543182"/>
                <a:gd name="connsiteY232" fmla="*/ 468554 h 479575"/>
                <a:gd name="connsiteX233" fmla="*/ 286008 w 543182"/>
                <a:gd name="connsiteY233" fmla="*/ 469468 h 479575"/>
                <a:gd name="connsiteX234" fmla="*/ 293780 w 543182"/>
                <a:gd name="connsiteY234" fmla="*/ 468935 h 479575"/>
                <a:gd name="connsiteX235" fmla="*/ 305744 w 543182"/>
                <a:gd name="connsiteY235" fmla="*/ 466496 h 479575"/>
                <a:gd name="connsiteX236" fmla="*/ 322508 w 543182"/>
                <a:gd name="connsiteY236" fmla="*/ 466268 h 479575"/>
                <a:gd name="connsiteX237" fmla="*/ 338891 w 543182"/>
                <a:gd name="connsiteY237" fmla="*/ 462686 h 479575"/>
                <a:gd name="connsiteX238" fmla="*/ 356722 w 543182"/>
                <a:gd name="connsiteY238" fmla="*/ 460096 h 479575"/>
                <a:gd name="connsiteX239" fmla="*/ 359770 w 543182"/>
                <a:gd name="connsiteY239" fmla="*/ 460477 h 479575"/>
                <a:gd name="connsiteX240" fmla="*/ 367390 w 543182"/>
                <a:gd name="connsiteY240" fmla="*/ 460553 h 479575"/>
                <a:gd name="connsiteX241" fmla="*/ 377219 w 543182"/>
                <a:gd name="connsiteY241" fmla="*/ 460553 h 479575"/>
                <a:gd name="connsiteX242" fmla="*/ 381258 w 543182"/>
                <a:gd name="connsiteY242" fmla="*/ 460705 h 479575"/>
                <a:gd name="connsiteX243" fmla="*/ 393221 w 543182"/>
                <a:gd name="connsiteY243" fmla="*/ 460248 h 479575"/>
                <a:gd name="connsiteX244" fmla="*/ 395812 w 543182"/>
                <a:gd name="connsiteY244" fmla="*/ 460172 h 479575"/>
                <a:gd name="connsiteX245" fmla="*/ 402899 w 543182"/>
                <a:gd name="connsiteY245" fmla="*/ 458876 h 479575"/>
                <a:gd name="connsiteX246" fmla="*/ 408842 w 543182"/>
                <a:gd name="connsiteY246" fmla="*/ 458724 h 479575"/>
                <a:gd name="connsiteX247" fmla="*/ 423778 w 543182"/>
                <a:gd name="connsiteY247" fmla="*/ 456895 h 479575"/>
                <a:gd name="connsiteX248" fmla="*/ 435055 w 543182"/>
                <a:gd name="connsiteY248" fmla="*/ 456438 h 479575"/>
                <a:gd name="connsiteX249" fmla="*/ 444504 w 543182"/>
                <a:gd name="connsiteY249" fmla="*/ 454000 h 479575"/>
                <a:gd name="connsiteX250" fmla="*/ 449990 w 543182"/>
                <a:gd name="connsiteY250" fmla="*/ 454152 h 479575"/>
                <a:gd name="connsiteX251" fmla="*/ 459134 w 543182"/>
                <a:gd name="connsiteY251" fmla="*/ 451180 h 479575"/>
                <a:gd name="connsiteX252" fmla="*/ 463021 w 543182"/>
                <a:gd name="connsiteY252" fmla="*/ 438760 h 479575"/>
                <a:gd name="connsiteX253" fmla="*/ 465154 w 543182"/>
                <a:gd name="connsiteY253" fmla="*/ 427253 h 479575"/>
                <a:gd name="connsiteX254" fmla="*/ 468202 w 543182"/>
                <a:gd name="connsiteY254" fmla="*/ 415595 h 479575"/>
                <a:gd name="connsiteX255" fmla="*/ 467440 w 543182"/>
                <a:gd name="connsiteY255" fmla="*/ 409880 h 479575"/>
                <a:gd name="connsiteX256" fmla="*/ 468812 w 543182"/>
                <a:gd name="connsiteY256" fmla="*/ 403098 h 479575"/>
                <a:gd name="connsiteX257" fmla="*/ 473689 w 543182"/>
                <a:gd name="connsiteY257" fmla="*/ 396011 h 479575"/>
                <a:gd name="connsiteX258" fmla="*/ 479785 w 543182"/>
                <a:gd name="connsiteY258" fmla="*/ 375895 h 479575"/>
                <a:gd name="connsiteX259" fmla="*/ 482223 w 543182"/>
                <a:gd name="connsiteY259" fmla="*/ 369494 h 479575"/>
                <a:gd name="connsiteX260" fmla="*/ 482375 w 543182"/>
                <a:gd name="connsiteY260" fmla="*/ 366065 h 479575"/>
                <a:gd name="connsiteX261" fmla="*/ 483366 w 543182"/>
                <a:gd name="connsiteY261" fmla="*/ 361645 h 479575"/>
                <a:gd name="connsiteX262" fmla="*/ 486795 w 543182"/>
                <a:gd name="connsiteY262" fmla="*/ 352806 h 479575"/>
                <a:gd name="connsiteX263" fmla="*/ 490224 w 543182"/>
                <a:gd name="connsiteY263" fmla="*/ 343967 h 479575"/>
                <a:gd name="connsiteX264" fmla="*/ 491596 w 543182"/>
                <a:gd name="connsiteY264" fmla="*/ 340462 h 479575"/>
                <a:gd name="connsiteX265" fmla="*/ 493958 w 543182"/>
                <a:gd name="connsiteY265" fmla="*/ 340766 h 479575"/>
                <a:gd name="connsiteX266" fmla="*/ 495558 w 543182"/>
                <a:gd name="connsiteY266" fmla="*/ 343129 h 479575"/>
                <a:gd name="connsiteX267" fmla="*/ 498377 w 543182"/>
                <a:gd name="connsiteY267" fmla="*/ 343433 h 479575"/>
                <a:gd name="connsiteX268" fmla="*/ 499673 w 543182"/>
                <a:gd name="connsiteY268" fmla="*/ 344348 h 479575"/>
                <a:gd name="connsiteX269" fmla="*/ 495558 w 543182"/>
                <a:gd name="connsiteY269" fmla="*/ 353416 h 479575"/>
                <a:gd name="connsiteX270" fmla="*/ 492053 w 543182"/>
                <a:gd name="connsiteY270" fmla="*/ 367132 h 479575"/>
                <a:gd name="connsiteX271" fmla="*/ 488852 w 543182"/>
                <a:gd name="connsiteY271" fmla="*/ 377571 h 479575"/>
                <a:gd name="connsiteX272" fmla="*/ 483595 w 543182"/>
                <a:gd name="connsiteY272" fmla="*/ 400888 h 479575"/>
                <a:gd name="connsiteX273" fmla="*/ 488319 w 543182"/>
                <a:gd name="connsiteY273" fmla="*/ 410185 h 479575"/>
                <a:gd name="connsiteX274" fmla="*/ 499978 w 543182"/>
                <a:gd name="connsiteY274" fmla="*/ 420700 h 479575"/>
                <a:gd name="connsiteX275" fmla="*/ 502111 w 543182"/>
                <a:gd name="connsiteY275" fmla="*/ 424663 h 479575"/>
                <a:gd name="connsiteX276" fmla="*/ 508360 w 543182"/>
                <a:gd name="connsiteY276" fmla="*/ 430835 h 479575"/>
                <a:gd name="connsiteX277" fmla="*/ 511712 w 543182"/>
                <a:gd name="connsiteY277" fmla="*/ 431978 h 479575"/>
                <a:gd name="connsiteX278" fmla="*/ 523371 w 543182"/>
                <a:gd name="connsiteY278" fmla="*/ 435178 h 479575"/>
                <a:gd name="connsiteX279" fmla="*/ 534725 w 543182"/>
                <a:gd name="connsiteY279" fmla="*/ 433273 h 479575"/>
                <a:gd name="connsiteX280" fmla="*/ 535182 w 543182"/>
                <a:gd name="connsiteY280" fmla="*/ 433045 h 479575"/>
                <a:gd name="connsiteX281" fmla="*/ 542421 w 543182"/>
                <a:gd name="connsiteY281" fmla="*/ 431978 h 479575"/>
                <a:gd name="connsiteX282" fmla="*/ 256823 w 543182"/>
                <a:gd name="connsiteY282" fmla="*/ 222352 h 479575"/>
                <a:gd name="connsiteX283" fmla="*/ 260024 w 543182"/>
                <a:gd name="connsiteY283" fmla="*/ 217018 h 479575"/>
                <a:gd name="connsiteX284" fmla="*/ 255071 w 543182"/>
                <a:gd name="connsiteY284" fmla="*/ 214579 h 479575"/>
                <a:gd name="connsiteX285" fmla="*/ 248137 w 543182"/>
                <a:gd name="connsiteY285" fmla="*/ 214427 h 479575"/>
                <a:gd name="connsiteX286" fmla="*/ 234344 w 543182"/>
                <a:gd name="connsiteY286" fmla="*/ 212979 h 479575"/>
                <a:gd name="connsiteX287" fmla="*/ 221695 w 543182"/>
                <a:gd name="connsiteY287" fmla="*/ 214732 h 479575"/>
                <a:gd name="connsiteX288" fmla="*/ 207903 w 543182"/>
                <a:gd name="connsiteY288" fmla="*/ 219380 h 479575"/>
                <a:gd name="connsiteX289" fmla="*/ 195025 w 543182"/>
                <a:gd name="connsiteY289" fmla="*/ 225781 h 479575"/>
                <a:gd name="connsiteX290" fmla="*/ 192968 w 543182"/>
                <a:gd name="connsiteY290" fmla="*/ 229210 h 479575"/>
                <a:gd name="connsiteX291" fmla="*/ 190910 w 543182"/>
                <a:gd name="connsiteY291" fmla="*/ 234315 h 479575"/>
                <a:gd name="connsiteX292" fmla="*/ 189920 w 543182"/>
                <a:gd name="connsiteY292" fmla="*/ 237973 h 479575"/>
                <a:gd name="connsiteX293" fmla="*/ 186719 w 543182"/>
                <a:gd name="connsiteY293" fmla="*/ 241859 h 479575"/>
                <a:gd name="connsiteX294" fmla="*/ 183671 w 543182"/>
                <a:gd name="connsiteY294" fmla="*/ 241326 h 479575"/>
                <a:gd name="connsiteX295" fmla="*/ 181919 w 543182"/>
                <a:gd name="connsiteY295" fmla="*/ 239268 h 479575"/>
                <a:gd name="connsiteX296" fmla="*/ 179176 w 543182"/>
                <a:gd name="connsiteY296" fmla="*/ 241706 h 479575"/>
                <a:gd name="connsiteX297" fmla="*/ 177499 w 543182"/>
                <a:gd name="connsiteY297" fmla="*/ 245212 h 479575"/>
                <a:gd name="connsiteX298" fmla="*/ 169955 w 543182"/>
                <a:gd name="connsiteY298" fmla="*/ 253898 h 479575"/>
                <a:gd name="connsiteX299" fmla="*/ 164774 w 543182"/>
                <a:gd name="connsiteY299" fmla="*/ 267919 h 479575"/>
                <a:gd name="connsiteX300" fmla="*/ 162716 w 543182"/>
                <a:gd name="connsiteY300" fmla="*/ 274091 h 479575"/>
                <a:gd name="connsiteX301" fmla="*/ 162564 w 543182"/>
                <a:gd name="connsiteY301" fmla="*/ 276149 h 479575"/>
                <a:gd name="connsiteX302" fmla="*/ 161497 w 543182"/>
                <a:gd name="connsiteY302" fmla="*/ 279502 h 479575"/>
                <a:gd name="connsiteX303" fmla="*/ 161040 w 543182"/>
                <a:gd name="connsiteY303" fmla="*/ 299466 h 479575"/>
                <a:gd name="connsiteX304" fmla="*/ 162945 w 543182"/>
                <a:gd name="connsiteY304" fmla="*/ 304571 h 479575"/>
                <a:gd name="connsiteX305" fmla="*/ 169270 w 543182"/>
                <a:gd name="connsiteY305" fmla="*/ 317068 h 479575"/>
                <a:gd name="connsiteX306" fmla="*/ 176509 w 543182"/>
                <a:gd name="connsiteY306" fmla="*/ 329641 h 479575"/>
                <a:gd name="connsiteX307" fmla="*/ 193958 w 543182"/>
                <a:gd name="connsiteY307" fmla="*/ 341986 h 479575"/>
                <a:gd name="connsiteX308" fmla="*/ 208208 w 543182"/>
                <a:gd name="connsiteY308" fmla="*/ 342595 h 479575"/>
                <a:gd name="connsiteX309" fmla="*/ 208741 w 543182"/>
                <a:gd name="connsiteY309" fmla="*/ 342595 h 479575"/>
                <a:gd name="connsiteX310" fmla="*/ 231144 w 543182"/>
                <a:gd name="connsiteY310" fmla="*/ 334747 h 479575"/>
                <a:gd name="connsiteX311" fmla="*/ 241888 w 543182"/>
                <a:gd name="connsiteY311" fmla="*/ 325603 h 479575"/>
                <a:gd name="connsiteX312" fmla="*/ 240212 w 543182"/>
                <a:gd name="connsiteY312" fmla="*/ 317754 h 479575"/>
                <a:gd name="connsiteX313" fmla="*/ 231296 w 543182"/>
                <a:gd name="connsiteY313" fmla="*/ 315621 h 479575"/>
                <a:gd name="connsiteX314" fmla="*/ 228553 w 543182"/>
                <a:gd name="connsiteY314" fmla="*/ 314173 h 479575"/>
                <a:gd name="connsiteX315" fmla="*/ 228020 w 543182"/>
                <a:gd name="connsiteY315" fmla="*/ 310515 h 479575"/>
                <a:gd name="connsiteX316" fmla="*/ 232820 w 543182"/>
                <a:gd name="connsiteY316" fmla="*/ 308534 h 479575"/>
                <a:gd name="connsiteX317" fmla="*/ 241660 w 543182"/>
                <a:gd name="connsiteY317" fmla="*/ 307467 h 479575"/>
                <a:gd name="connsiteX318" fmla="*/ 250804 w 543182"/>
                <a:gd name="connsiteY318" fmla="*/ 298476 h 479575"/>
                <a:gd name="connsiteX319" fmla="*/ 246689 w 543182"/>
                <a:gd name="connsiteY319" fmla="*/ 288951 h 479575"/>
                <a:gd name="connsiteX320" fmla="*/ 231677 w 543182"/>
                <a:gd name="connsiteY320" fmla="*/ 290551 h 479575"/>
                <a:gd name="connsiteX321" fmla="*/ 227029 w 543182"/>
                <a:gd name="connsiteY321" fmla="*/ 290932 h 479575"/>
                <a:gd name="connsiteX322" fmla="*/ 224819 w 543182"/>
                <a:gd name="connsiteY322" fmla="*/ 286893 h 479575"/>
                <a:gd name="connsiteX323" fmla="*/ 229391 w 543182"/>
                <a:gd name="connsiteY323" fmla="*/ 281331 h 479575"/>
                <a:gd name="connsiteX324" fmla="*/ 238307 w 543182"/>
                <a:gd name="connsiteY324" fmla="*/ 275463 h 479575"/>
                <a:gd name="connsiteX325" fmla="*/ 244631 w 543182"/>
                <a:gd name="connsiteY325" fmla="*/ 271272 h 479575"/>
                <a:gd name="connsiteX326" fmla="*/ 247679 w 543182"/>
                <a:gd name="connsiteY326" fmla="*/ 268529 h 479575"/>
                <a:gd name="connsiteX327" fmla="*/ 253242 w 543182"/>
                <a:gd name="connsiteY327" fmla="*/ 264871 h 479575"/>
                <a:gd name="connsiteX328" fmla="*/ 253394 w 543182"/>
                <a:gd name="connsiteY328" fmla="*/ 258089 h 479575"/>
                <a:gd name="connsiteX329" fmla="*/ 242345 w 543182"/>
                <a:gd name="connsiteY329" fmla="*/ 253517 h 479575"/>
                <a:gd name="connsiteX330" fmla="*/ 229163 w 543182"/>
                <a:gd name="connsiteY330" fmla="*/ 256642 h 479575"/>
                <a:gd name="connsiteX331" fmla="*/ 221162 w 543182"/>
                <a:gd name="connsiteY331" fmla="*/ 260833 h 479575"/>
                <a:gd name="connsiteX332" fmla="*/ 218419 w 543182"/>
                <a:gd name="connsiteY332" fmla="*/ 261976 h 479575"/>
                <a:gd name="connsiteX333" fmla="*/ 213542 w 543182"/>
                <a:gd name="connsiteY333" fmla="*/ 261214 h 479575"/>
                <a:gd name="connsiteX334" fmla="*/ 211484 w 543182"/>
                <a:gd name="connsiteY334" fmla="*/ 256489 h 479575"/>
                <a:gd name="connsiteX335" fmla="*/ 218038 w 543182"/>
                <a:gd name="connsiteY335" fmla="*/ 251003 h 479575"/>
                <a:gd name="connsiteX336" fmla="*/ 231525 w 543182"/>
                <a:gd name="connsiteY336" fmla="*/ 245745 h 479575"/>
                <a:gd name="connsiteX337" fmla="*/ 239450 w 543182"/>
                <a:gd name="connsiteY337" fmla="*/ 240868 h 479575"/>
                <a:gd name="connsiteX338" fmla="*/ 241431 w 543182"/>
                <a:gd name="connsiteY338" fmla="*/ 237896 h 479575"/>
                <a:gd name="connsiteX339" fmla="*/ 251794 w 543182"/>
                <a:gd name="connsiteY339" fmla="*/ 226619 h 479575"/>
                <a:gd name="connsiteX340" fmla="*/ 256747 w 543182"/>
                <a:gd name="connsiteY340" fmla="*/ 222199 h 47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Lst>
              <a:rect l="l" t="t" r="r" b="b"/>
              <a:pathLst>
                <a:path w="543182" h="479575">
                  <a:moveTo>
                    <a:pt x="542269" y="431978"/>
                  </a:moveTo>
                  <a:lnTo>
                    <a:pt x="543183" y="436397"/>
                  </a:lnTo>
                  <a:cubicBezTo>
                    <a:pt x="543183" y="436397"/>
                    <a:pt x="542573" y="436397"/>
                    <a:pt x="542269" y="436397"/>
                  </a:cubicBezTo>
                  <a:cubicBezTo>
                    <a:pt x="542421" y="436778"/>
                    <a:pt x="542573" y="437159"/>
                    <a:pt x="542650" y="437541"/>
                  </a:cubicBezTo>
                  <a:cubicBezTo>
                    <a:pt x="543183" y="440436"/>
                    <a:pt x="541583" y="442646"/>
                    <a:pt x="538611" y="442646"/>
                  </a:cubicBezTo>
                  <a:cubicBezTo>
                    <a:pt x="530686" y="442722"/>
                    <a:pt x="522685" y="442722"/>
                    <a:pt x="514760" y="442646"/>
                  </a:cubicBezTo>
                  <a:cubicBezTo>
                    <a:pt x="513084" y="442646"/>
                    <a:pt x="511179" y="442341"/>
                    <a:pt x="509884" y="441427"/>
                  </a:cubicBezTo>
                  <a:cubicBezTo>
                    <a:pt x="502416" y="436474"/>
                    <a:pt x="493196" y="434188"/>
                    <a:pt x="487252" y="426720"/>
                  </a:cubicBezTo>
                  <a:cubicBezTo>
                    <a:pt x="485119" y="424053"/>
                    <a:pt x="481918" y="422224"/>
                    <a:pt x="479480" y="419862"/>
                  </a:cubicBezTo>
                  <a:cubicBezTo>
                    <a:pt x="477803" y="418186"/>
                    <a:pt x="476737" y="419252"/>
                    <a:pt x="476127" y="420472"/>
                  </a:cubicBezTo>
                  <a:cubicBezTo>
                    <a:pt x="475060" y="422681"/>
                    <a:pt x="474146" y="425120"/>
                    <a:pt x="473765" y="427558"/>
                  </a:cubicBezTo>
                  <a:cubicBezTo>
                    <a:pt x="472317" y="437083"/>
                    <a:pt x="470488" y="446456"/>
                    <a:pt x="466907" y="455371"/>
                  </a:cubicBezTo>
                  <a:cubicBezTo>
                    <a:pt x="466297" y="456895"/>
                    <a:pt x="465459" y="458343"/>
                    <a:pt x="464621" y="459791"/>
                  </a:cubicBezTo>
                  <a:cubicBezTo>
                    <a:pt x="461649" y="464972"/>
                    <a:pt x="456315" y="465430"/>
                    <a:pt x="451895" y="463906"/>
                  </a:cubicBezTo>
                  <a:cubicBezTo>
                    <a:pt x="446561" y="462001"/>
                    <a:pt x="441989" y="464515"/>
                    <a:pt x="437113" y="464591"/>
                  </a:cubicBezTo>
                  <a:cubicBezTo>
                    <a:pt x="433607" y="464591"/>
                    <a:pt x="430026" y="466192"/>
                    <a:pt x="426521" y="466268"/>
                  </a:cubicBezTo>
                  <a:cubicBezTo>
                    <a:pt x="417986" y="466496"/>
                    <a:pt x="409604" y="467792"/>
                    <a:pt x="401299" y="469544"/>
                  </a:cubicBezTo>
                  <a:cubicBezTo>
                    <a:pt x="400232" y="469773"/>
                    <a:pt x="399165" y="469544"/>
                    <a:pt x="398022" y="469544"/>
                  </a:cubicBezTo>
                  <a:cubicBezTo>
                    <a:pt x="391164" y="469544"/>
                    <a:pt x="384306" y="469392"/>
                    <a:pt x="377448" y="469544"/>
                  </a:cubicBezTo>
                  <a:cubicBezTo>
                    <a:pt x="367313" y="469773"/>
                    <a:pt x="357103" y="469697"/>
                    <a:pt x="347044" y="470764"/>
                  </a:cubicBezTo>
                  <a:cubicBezTo>
                    <a:pt x="339881" y="471526"/>
                    <a:pt x="332414" y="472059"/>
                    <a:pt x="325632" y="475183"/>
                  </a:cubicBezTo>
                  <a:cubicBezTo>
                    <a:pt x="323803" y="476021"/>
                    <a:pt x="322584" y="475869"/>
                    <a:pt x="320755" y="475488"/>
                  </a:cubicBezTo>
                  <a:cubicBezTo>
                    <a:pt x="319155" y="475107"/>
                    <a:pt x="317250" y="475945"/>
                    <a:pt x="315497" y="475945"/>
                  </a:cubicBezTo>
                  <a:cubicBezTo>
                    <a:pt x="307496" y="475945"/>
                    <a:pt x="299724" y="477774"/>
                    <a:pt x="291875" y="478841"/>
                  </a:cubicBezTo>
                  <a:cubicBezTo>
                    <a:pt x="287227" y="479527"/>
                    <a:pt x="281969" y="480289"/>
                    <a:pt x="276940" y="478307"/>
                  </a:cubicBezTo>
                  <a:cubicBezTo>
                    <a:pt x="273816" y="477088"/>
                    <a:pt x="270082" y="477241"/>
                    <a:pt x="266577" y="477088"/>
                  </a:cubicBezTo>
                  <a:cubicBezTo>
                    <a:pt x="258043" y="476631"/>
                    <a:pt x="249508" y="476402"/>
                    <a:pt x="241050" y="475945"/>
                  </a:cubicBezTo>
                  <a:cubicBezTo>
                    <a:pt x="239526" y="475869"/>
                    <a:pt x="238078" y="475183"/>
                    <a:pt x="236630" y="474878"/>
                  </a:cubicBezTo>
                  <a:cubicBezTo>
                    <a:pt x="234421" y="474497"/>
                    <a:pt x="232211" y="474040"/>
                    <a:pt x="230001" y="473812"/>
                  </a:cubicBezTo>
                  <a:cubicBezTo>
                    <a:pt x="226801" y="473507"/>
                    <a:pt x="224515" y="471602"/>
                    <a:pt x="224515" y="468554"/>
                  </a:cubicBezTo>
                  <a:cubicBezTo>
                    <a:pt x="224515" y="466192"/>
                    <a:pt x="224210" y="463753"/>
                    <a:pt x="224210" y="461391"/>
                  </a:cubicBezTo>
                  <a:cubicBezTo>
                    <a:pt x="224210" y="458572"/>
                    <a:pt x="222381" y="455752"/>
                    <a:pt x="221390" y="453009"/>
                  </a:cubicBezTo>
                  <a:cubicBezTo>
                    <a:pt x="221238" y="452704"/>
                    <a:pt x="220857" y="452552"/>
                    <a:pt x="220628" y="452247"/>
                  </a:cubicBezTo>
                  <a:cubicBezTo>
                    <a:pt x="217733" y="447218"/>
                    <a:pt x="217580" y="446913"/>
                    <a:pt x="212780" y="449123"/>
                  </a:cubicBezTo>
                  <a:cubicBezTo>
                    <a:pt x="206074" y="452247"/>
                    <a:pt x="199216" y="453847"/>
                    <a:pt x="191749" y="453390"/>
                  </a:cubicBezTo>
                  <a:cubicBezTo>
                    <a:pt x="190453" y="453314"/>
                    <a:pt x="189158" y="454000"/>
                    <a:pt x="187862" y="454381"/>
                  </a:cubicBezTo>
                  <a:cubicBezTo>
                    <a:pt x="186948" y="454686"/>
                    <a:pt x="185957" y="455447"/>
                    <a:pt x="185043" y="455371"/>
                  </a:cubicBezTo>
                  <a:cubicBezTo>
                    <a:pt x="179404" y="455143"/>
                    <a:pt x="174223" y="457048"/>
                    <a:pt x="169041" y="458724"/>
                  </a:cubicBezTo>
                  <a:cubicBezTo>
                    <a:pt x="159821" y="461772"/>
                    <a:pt x="150524" y="460477"/>
                    <a:pt x="141152" y="460781"/>
                  </a:cubicBezTo>
                  <a:cubicBezTo>
                    <a:pt x="140999" y="460781"/>
                    <a:pt x="140771" y="460858"/>
                    <a:pt x="140618" y="460781"/>
                  </a:cubicBezTo>
                  <a:cubicBezTo>
                    <a:pt x="134218" y="456286"/>
                    <a:pt x="126140" y="457962"/>
                    <a:pt x="119130" y="455143"/>
                  </a:cubicBezTo>
                  <a:cubicBezTo>
                    <a:pt x="111586" y="452095"/>
                    <a:pt x="104728" y="448056"/>
                    <a:pt x="97565" y="444322"/>
                  </a:cubicBezTo>
                  <a:cubicBezTo>
                    <a:pt x="87126" y="438836"/>
                    <a:pt x="76839" y="432892"/>
                    <a:pt x="65333" y="429463"/>
                  </a:cubicBezTo>
                  <a:cubicBezTo>
                    <a:pt x="60608" y="428016"/>
                    <a:pt x="56341" y="425044"/>
                    <a:pt x="51617" y="423367"/>
                  </a:cubicBezTo>
                  <a:cubicBezTo>
                    <a:pt x="45978" y="421386"/>
                    <a:pt x="41101" y="418491"/>
                    <a:pt x="36986" y="414223"/>
                  </a:cubicBezTo>
                  <a:cubicBezTo>
                    <a:pt x="34853" y="412090"/>
                    <a:pt x="31881" y="410794"/>
                    <a:pt x="29519" y="408813"/>
                  </a:cubicBezTo>
                  <a:cubicBezTo>
                    <a:pt x="22204" y="402488"/>
                    <a:pt x="18317" y="393954"/>
                    <a:pt x="15498" y="385039"/>
                  </a:cubicBezTo>
                  <a:cubicBezTo>
                    <a:pt x="14355" y="381457"/>
                    <a:pt x="13898" y="377419"/>
                    <a:pt x="13288" y="373609"/>
                  </a:cubicBezTo>
                  <a:cubicBezTo>
                    <a:pt x="12755" y="370713"/>
                    <a:pt x="11536" y="368198"/>
                    <a:pt x="10774" y="365455"/>
                  </a:cubicBezTo>
                  <a:cubicBezTo>
                    <a:pt x="10240" y="363550"/>
                    <a:pt x="10012" y="361417"/>
                    <a:pt x="9173" y="359664"/>
                  </a:cubicBezTo>
                  <a:cubicBezTo>
                    <a:pt x="7573" y="356387"/>
                    <a:pt x="7268" y="352501"/>
                    <a:pt x="4678" y="349682"/>
                  </a:cubicBezTo>
                  <a:cubicBezTo>
                    <a:pt x="4220" y="349225"/>
                    <a:pt x="3230" y="338481"/>
                    <a:pt x="3154" y="337642"/>
                  </a:cubicBezTo>
                  <a:cubicBezTo>
                    <a:pt x="2925" y="335051"/>
                    <a:pt x="2468" y="332461"/>
                    <a:pt x="2163" y="329870"/>
                  </a:cubicBezTo>
                  <a:cubicBezTo>
                    <a:pt x="1858" y="327127"/>
                    <a:pt x="1553" y="324383"/>
                    <a:pt x="1249" y="321640"/>
                  </a:cubicBezTo>
                  <a:cubicBezTo>
                    <a:pt x="1172" y="320802"/>
                    <a:pt x="1096" y="319888"/>
                    <a:pt x="1020" y="319049"/>
                  </a:cubicBezTo>
                  <a:cubicBezTo>
                    <a:pt x="715" y="314020"/>
                    <a:pt x="868" y="308991"/>
                    <a:pt x="182" y="303886"/>
                  </a:cubicBezTo>
                  <a:cubicBezTo>
                    <a:pt x="-504" y="298704"/>
                    <a:pt x="944" y="293218"/>
                    <a:pt x="1325" y="287807"/>
                  </a:cubicBezTo>
                  <a:cubicBezTo>
                    <a:pt x="1477" y="285141"/>
                    <a:pt x="1401" y="282473"/>
                    <a:pt x="1325" y="279806"/>
                  </a:cubicBezTo>
                  <a:cubicBezTo>
                    <a:pt x="1325" y="277139"/>
                    <a:pt x="791" y="274472"/>
                    <a:pt x="1096" y="271882"/>
                  </a:cubicBezTo>
                  <a:cubicBezTo>
                    <a:pt x="1630" y="266091"/>
                    <a:pt x="2392" y="260299"/>
                    <a:pt x="3230" y="254508"/>
                  </a:cubicBezTo>
                  <a:cubicBezTo>
                    <a:pt x="3382" y="253365"/>
                    <a:pt x="3916" y="252222"/>
                    <a:pt x="4525" y="251308"/>
                  </a:cubicBezTo>
                  <a:cubicBezTo>
                    <a:pt x="6506" y="248336"/>
                    <a:pt x="8411" y="245516"/>
                    <a:pt x="8716" y="241706"/>
                  </a:cubicBezTo>
                  <a:cubicBezTo>
                    <a:pt x="8869" y="239725"/>
                    <a:pt x="10012" y="237363"/>
                    <a:pt x="11459" y="235915"/>
                  </a:cubicBezTo>
                  <a:cubicBezTo>
                    <a:pt x="15041" y="232334"/>
                    <a:pt x="16184" y="227457"/>
                    <a:pt x="16946" y="223114"/>
                  </a:cubicBezTo>
                  <a:cubicBezTo>
                    <a:pt x="17708" y="218237"/>
                    <a:pt x="20375" y="214732"/>
                    <a:pt x="22508" y="210769"/>
                  </a:cubicBezTo>
                  <a:cubicBezTo>
                    <a:pt x="23423" y="209017"/>
                    <a:pt x="24032" y="207112"/>
                    <a:pt x="24871" y="205283"/>
                  </a:cubicBezTo>
                  <a:cubicBezTo>
                    <a:pt x="25633" y="203606"/>
                    <a:pt x="26318" y="201701"/>
                    <a:pt x="27538" y="200558"/>
                  </a:cubicBezTo>
                  <a:cubicBezTo>
                    <a:pt x="31348" y="197053"/>
                    <a:pt x="33024" y="192481"/>
                    <a:pt x="34624" y="187833"/>
                  </a:cubicBezTo>
                  <a:cubicBezTo>
                    <a:pt x="35081" y="186461"/>
                    <a:pt x="36224" y="184633"/>
                    <a:pt x="37444" y="184328"/>
                  </a:cubicBezTo>
                  <a:cubicBezTo>
                    <a:pt x="39958" y="183566"/>
                    <a:pt x="40339" y="181356"/>
                    <a:pt x="40644" y="179756"/>
                  </a:cubicBezTo>
                  <a:cubicBezTo>
                    <a:pt x="41406" y="175336"/>
                    <a:pt x="44302" y="172212"/>
                    <a:pt x="46435" y="168631"/>
                  </a:cubicBezTo>
                  <a:cubicBezTo>
                    <a:pt x="48264" y="165506"/>
                    <a:pt x="50398" y="162992"/>
                    <a:pt x="53217" y="160630"/>
                  </a:cubicBezTo>
                  <a:cubicBezTo>
                    <a:pt x="55427" y="158801"/>
                    <a:pt x="56036" y="155067"/>
                    <a:pt x="57637" y="152400"/>
                  </a:cubicBezTo>
                  <a:cubicBezTo>
                    <a:pt x="62818" y="143561"/>
                    <a:pt x="68305" y="134950"/>
                    <a:pt x="73181" y="125959"/>
                  </a:cubicBezTo>
                  <a:cubicBezTo>
                    <a:pt x="75163" y="122225"/>
                    <a:pt x="76763" y="118415"/>
                    <a:pt x="79735" y="115138"/>
                  </a:cubicBezTo>
                  <a:cubicBezTo>
                    <a:pt x="80878" y="113843"/>
                    <a:pt x="80725" y="111328"/>
                    <a:pt x="81182" y="109347"/>
                  </a:cubicBezTo>
                  <a:cubicBezTo>
                    <a:pt x="81487" y="108204"/>
                    <a:pt x="81792" y="107061"/>
                    <a:pt x="82249" y="105994"/>
                  </a:cubicBezTo>
                  <a:cubicBezTo>
                    <a:pt x="83697" y="102794"/>
                    <a:pt x="84916" y="99517"/>
                    <a:pt x="86745" y="96546"/>
                  </a:cubicBezTo>
                  <a:cubicBezTo>
                    <a:pt x="88574" y="93726"/>
                    <a:pt x="89793" y="90602"/>
                    <a:pt x="91774" y="87782"/>
                  </a:cubicBezTo>
                  <a:cubicBezTo>
                    <a:pt x="95051" y="83211"/>
                    <a:pt x="98632" y="78715"/>
                    <a:pt x="100842" y="73304"/>
                  </a:cubicBezTo>
                  <a:cubicBezTo>
                    <a:pt x="102442" y="69190"/>
                    <a:pt x="105643" y="65456"/>
                    <a:pt x="108614" y="62027"/>
                  </a:cubicBezTo>
                  <a:cubicBezTo>
                    <a:pt x="112501" y="57455"/>
                    <a:pt x="116539" y="53111"/>
                    <a:pt x="119206" y="47549"/>
                  </a:cubicBezTo>
                  <a:cubicBezTo>
                    <a:pt x="120806" y="44196"/>
                    <a:pt x="123702" y="41529"/>
                    <a:pt x="125759" y="38405"/>
                  </a:cubicBezTo>
                  <a:cubicBezTo>
                    <a:pt x="128960" y="33681"/>
                    <a:pt x="132846" y="29032"/>
                    <a:pt x="134675" y="23774"/>
                  </a:cubicBezTo>
                  <a:cubicBezTo>
                    <a:pt x="135970" y="20193"/>
                    <a:pt x="139094" y="17602"/>
                    <a:pt x="139475" y="13945"/>
                  </a:cubicBezTo>
                  <a:cubicBezTo>
                    <a:pt x="139856" y="10135"/>
                    <a:pt x="141838" y="7011"/>
                    <a:pt x="142981" y="3505"/>
                  </a:cubicBezTo>
                  <a:cubicBezTo>
                    <a:pt x="143362" y="2286"/>
                    <a:pt x="143819" y="1143"/>
                    <a:pt x="144352" y="0"/>
                  </a:cubicBezTo>
                  <a:lnTo>
                    <a:pt x="147705" y="838"/>
                  </a:lnTo>
                  <a:cubicBezTo>
                    <a:pt x="147476" y="1296"/>
                    <a:pt x="147324" y="1829"/>
                    <a:pt x="147476" y="2057"/>
                  </a:cubicBezTo>
                  <a:cubicBezTo>
                    <a:pt x="150296" y="8839"/>
                    <a:pt x="146486" y="14707"/>
                    <a:pt x="144581" y="20574"/>
                  </a:cubicBezTo>
                  <a:cubicBezTo>
                    <a:pt x="143133" y="24917"/>
                    <a:pt x="140009" y="28727"/>
                    <a:pt x="137570" y="32690"/>
                  </a:cubicBezTo>
                  <a:cubicBezTo>
                    <a:pt x="135132" y="36728"/>
                    <a:pt x="132846" y="40767"/>
                    <a:pt x="130179" y="44729"/>
                  </a:cubicBezTo>
                  <a:cubicBezTo>
                    <a:pt x="127512" y="48692"/>
                    <a:pt x="124616" y="52502"/>
                    <a:pt x="121797" y="56312"/>
                  </a:cubicBezTo>
                  <a:cubicBezTo>
                    <a:pt x="117377" y="62179"/>
                    <a:pt x="112729" y="67971"/>
                    <a:pt x="108462" y="73990"/>
                  </a:cubicBezTo>
                  <a:cubicBezTo>
                    <a:pt x="106328" y="76962"/>
                    <a:pt x="105262" y="80772"/>
                    <a:pt x="102899" y="83515"/>
                  </a:cubicBezTo>
                  <a:cubicBezTo>
                    <a:pt x="98632" y="88468"/>
                    <a:pt x="97718" y="95326"/>
                    <a:pt x="93070" y="99974"/>
                  </a:cubicBezTo>
                  <a:cubicBezTo>
                    <a:pt x="92993" y="104470"/>
                    <a:pt x="89564" y="107518"/>
                    <a:pt x="87888" y="111328"/>
                  </a:cubicBezTo>
                  <a:cubicBezTo>
                    <a:pt x="85069" y="117729"/>
                    <a:pt x="81182" y="123596"/>
                    <a:pt x="78134" y="129921"/>
                  </a:cubicBezTo>
                  <a:cubicBezTo>
                    <a:pt x="76610" y="133121"/>
                    <a:pt x="75620" y="136474"/>
                    <a:pt x="73105" y="139217"/>
                  </a:cubicBezTo>
                  <a:cubicBezTo>
                    <a:pt x="71505" y="140970"/>
                    <a:pt x="70362" y="143104"/>
                    <a:pt x="69219" y="145161"/>
                  </a:cubicBezTo>
                  <a:cubicBezTo>
                    <a:pt x="66095" y="150724"/>
                    <a:pt x="63275" y="156439"/>
                    <a:pt x="59923" y="161773"/>
                  </a:cubicBezTo>
                  <a:cubicBezTo>
                    <a:pt x="56341" y="167488"/>
                    <a:pt x="51998" y="172593"/>
                    <a:pt x="49102" y="178841"/>
                  </a:cubicBezTo>
                  <a:cubicBezTo>
                    <a:pt x="46740" y="184023"/>
                    <a:pt x="42778" y="188366"/>
                    <a:pt x="39958" y="193319"/>
                  </a:cubicBezTo>
                  <a:cubicBezTo>
                    <a:pt x="36148" y="199949"/>
                    <a:pt x="32414" y="206731"/>
                    <a:pt x="29138" y="213589"/>
                  </a:cubicBezTo>
                  <a:cubicBezTo>
                    <a:pt x="26242" y="219532"/>
                    <a:pt x="24109" y="225857"/>
                    <a:pt x="21442" y="231953"/>
                  </a:cubicBezTo>
                  <a:cubicBezTo>
                    <a:pt x="20222" y="234696"/>
                    <a:pt x="18013" y="237058"/>
                    <a:pt x="17251" y="239878"/>
                  </a:cubicBezTo>
                  <a:cubicBezTo>
                    <a:pt x="16108" y="244602"/>
                    <a:pt x="13669" y="248869"/>
                    <a:pt x="12298" y="253441"/>
                  </a:cubicBezTo>
                  <a:cubicBezTo>
                    <a:pt x="11002" y="257785"/>
                    <a:pt x="8945" y="261976"/>
                    <a:pt x="9402" y="266852"/>
                  </a:cubicBezTo>
                  <a:cubicBezTo>
                    <a:pt x="9631" y="269519"/>
                    <a:pt x="8564" y="272263"/>
                    <a:pt x="8488" y="275006"/>
                  </a:cubicBezTo>
                  <a:cubicBezTo>
                    <a:pt x="8488" y="277597"/>
                    <a:pt x="9097" y="280111"/>
                    <a:pt x="9326" y="282702"/>
                  </a:cubicBezTo>
                  <a:cubicBezTo>
                    <a:pt x="9478" y="284074"/>
                    <a:pt x="9631" y="285521"/>
                    <a:pt x="9478" y="286893"/>
                  </a:cubicBezTo>
                  <a:cubicBezTo>
                    <a:pt x="9250" y="289103"/>
                    <a:pt x="8411" y="291313"/>
                    <a:pt x="8488" y="293446"/>
                  </a:cubicBezTo>
                  <a:cubicBezTo>
                    <a:pt x="8716" y="296951"/>
                    <a:pt x="8488" y="300381"/>
                    <a:pt x="8488" y="303886"/>
                  </a:cubicBezTo>
                  <a:cubicBezTo>
                    <a:pt x="8488" y="308229"/>
                    <a:pt x="9097" y="312572"/>
                    <a:pt x="9478" y="316916"/>
                  </a:cubicBezTo>
                  <a:cubicBezTo>
                    <a:pt x="9707" y="319583"/>
                    <a:pt x="8335" y="322707"/>
                    <a:pt x="11459" y="324764"/>
                  </a:cubicBezTo>
                  <a:cubicBezTo>
                    <a:pt x="11840" y="324993"/>
                    <a:pt x="11764" y="326517"/>
                    <a:pt x="11459" y="327203"/>
                  </a:cubicBezTo>
                  <a:cubicBezTo>
                    <a:pt x="10164" y="329565"/>
                    <a:pt x="10545" y="331699"/>
                    <a:pt x="11307" y="334137"/>
                  </a:cubicBezTo>
                  <a:cubicBezTo>
                    <a:pt x="12069" y="336728"/>
                    <a:pt x="12221" y="339471"/>
                    <a:pt x="12907" y="342062"/>
                  </a:cubicBezTo>
                  <a:cubicBezTo>
                    <a:pt x="14355" y="348234"/>
                    <a:pt x="15422" y="354635"/>
                    <a:pt x="17784" y="360502"/>
                  </a:cubicBezTo>
                  <a:cubicBezTo>
                    <a:pt x="18775" y="362941"/>
                    <a:pt x="19765" y="365531"/>
                    <a:pt x="20299" y="368046"/>
                  </a:cubicBezTo>
                  <a:cubicBezTo>
                    <a:pt x="21670" y="374142"/>
                    <a:pt x="21823" y="380391"/>
                    <a:pt x="24718" y="386182"/>
                  </a:cubicBezTo>
                  <a:cubicBezTo>
                    <a:pt x="27461" y="391668"/>
                    <a:pt x="29747" y="397383"/>
                    <a:pt x="34700" y="401422"/>
                  </a:cubicBezTo>
                  <a:cubicBezTo>
                    <a:pt x="36301" y="402717"/>
                    <a:pt x="37977" y="404012"/>
                    <a:pt x="39653" y="405232"/>
                  </a:cubicBezTo>
                  <a:cubicBezTo>
                    <a:pt x="42397" y="407289"/>
                    <a:pt x="44987" y="409651"/>
                    <a:pt x="47959" y="411251"/>
                  </a:cubicBezTo>
                  <a:cubicBezTo>
                    <a:pt x="51845" y="413309"/>
                    <a:pt x="56189" y="414604"/>
                    <a:pt x="59161" y="418186"/>
                  </a:cubicBezTo>
                  <a:cubicBezTo>
                    <a:pt x="59542" y="418643"/>
                    <a:pt x="60304" y="419024"/>
                    <a:pt x="60989" y="419024"/>
                  </a:cubicBezTo>
                  <a:cubicBezTo>
                    <a:pt x="67162" y="419100"/>
                    <a:pt x="72191" y="422453"/>
                    <a:pt x="77677" y="424434"/>
                  </a:cubicBezTo>
                  <a:cubicBezTo>
                    <a:pt x="83164" y="426415"/>
                    <a:pt x="87964" y="429997"/>
                    <a:pt x="93908" y="430911"/>
                  </a:cubicBezTo>
                  <a:cubicBezTo>
                    <a:pt x="95356" y="431140"/>
                    <a:pt x="96727" y="432130"/>
                    <a:pt x="97870" y="433045"/>
                  </a:cubicBezTo>
                  <a:cubicBezTo>
                    <a:pt x="102823" y="437236"/>
                    <a:pt x="108310" y="440588"/>
                    <a:pt x="114329" y="442874"/>
                  </a:cubicBezTo>
                  <a:cubicBezTo>
                    <a:pt x="116996" y="443865"/>
                    <a:pt x="119740" y="444703"/>
                    <a:pt x="122254" y="445922"/>
                  </a:cubicBezTo>
                  <a:cubicBezTo>
                    <a:pt x="129646" y="449428"/>
                    <a:pt x="137342" y="451333"/>
                    <a:pt x="145495" y="451256"/>
                  </a:cubicBezTo>
                  <a:cubicBezTo>
                    <a:pt x="152582" y="451104"/>
                    <a:pt x="159668" y="452095"/>
                    <a:pt x="166755" y="450342"/>
                  </a:cubicBezTo>
                  <a:cubicBezTo>
                    <a:pt x="168736" y="449885"/>
                    <a:pt x="171251" y="451561"/>
                    <a:pt x="173308" y="451104"/>
                  </a:cubicBezTo>
                  <a:cubicBezTo>
                    <a:pt x="175061" y="450647"/>
                    <a:pt x="176051" y="448361"/>
                    <a:pt x="178414" y="447980"/>
                  </a:cubicBezTo>
                  <a:cubicBezTo>
                    <a:pt x="182452" y="447294"/>
                    <a:pt x="186338" y="445846"/>
                    <a:pt x="190301" y="444856"/>
                  </a:cubicBezTo>
                  <a:cubicBezTo>
                    <a:pt x="192282" y="444322"/>
                    <a:pt x="194339" y="443636"/>
                    <a:pt x="196321" y="443865"/>
                  </a:cubicBezTo>
                  <a:cubicBezTo>
                    <a:pt x="202340" y="444398"/>
                    <a:pt x="207370" y="442036"/>
                    <a:pt x="212399" y="439446"/>
                  </a:cubicBezTo>
                  <a:cubicBezTo>
                    <a:pt x="213694" y="438760"/>
                    <a:pt x="215447" y="437236"/>
                    <a:pt x="215371" y="436169"/>
                  </a:cubicBezTo>
                  <a:cubicBezTo>
                    <a:pt x="215142" y="433197"/>
                    <a:pt x="214151" y="430301"/>
                    <a:pt x="213389" y="427406"/>
                  </a:cubicBezTo>
                  <a:cubicBezTo>
                    <a:pt x="213085" y="426111"/>
                    <a:pt x="212323" y="424815"/>
                    <a:pt x="212323" y="423520"/>
                  </a:cubicBezTo>
                  <a:cubicBezTo>
                    <a:pt x="212475" y="418414"/>
                    <a:pt x="210875" y="413842"/>
                    <a:pt x="208589" y="409423"/>
                  </a:cubicBezTo>
                  <a:cubicBezTo>
                    <a:pt x="207827" y="407975"/>
                    <a:pt x="207141" y="406375"/>
                    <a:pt x="206912" y="404774"/>
                  </a:cubicBezTo>
                  <a:cubicBezTo>
                    <a:pt x="206379" y="400812"/>
                    <a:pt x="206912" y="396545"/>
                    <a:pt x="205617" y="392963"/>
                  </a:cubicBezTo>
                  <a:cubicBezTo>
                    <a:pt x="203560" y="387325"/>
                    <a:pt x="204169" y="381229"/>
                    <a:pt x="201502" y="375818"/>
                  </a:cubicBezTo>
                  <a:cubicBezTo>
                    <a:pt x="199521" y="371856"/>
                    <a:pt x="199521" y="367436"/>
                    <a:pt x="199369" y="363093"/>
                  </a:cubicBezTo>
                  <a:cubicBezTo>
                    <a:pt x="199369" y="361798"/>
                    <a:pt x="199902" y="360426"/>
                    <a:pt x="200512" y="359283"/>
                  </a:cubicBezTo>
                  <a:cubicBezTo>
                    <a:pt x="202569" y="355702"/>
                    <a:pt x="201121" y="352882"/>
                    <a:pt x="196930" y="352349"/>
                  </a:cubicBezTo>
                  <a:cubicBezTo>
                    <a:pt x="195787" y="352196"/>
                    <a:pt x="194644" y="351663"/>
                    <a:pt x="193501" y="351511"/>
                  </a:cubicBezTo>
                  <a:cubicBezTo>
                    <a:pt x="188167" y="350672"/>
                    <a:pt x="184052" y="347091"/>
                    <a:pt x="179328" y="345262"/>
                  </a:cubicBezTo>
                  <a:cubicBezTo>
                    <a:pt x="173689" y="343129"/>
                    <a:pt x="170413" y="339547"/>
                    <a:pt x="167593" y="334594"/>
                  </a:cubicBezTo>
                  <a:cubicBezTo>
                    <a:pt x="165002" y="329946"/>
                    <a:pt x="163631" y="324460"/>
                    <a:pt x="159364" y="320726"/>
                  </a:cubicBezTo>
                  <a:cubicBezTo>
                    <a:pt x="158144" y="319583"/>
                    <a:pt x="157611" y="317526"/>
                    <a:pt x="157001" y="315849"/>
                  </a:cubicBezTo>
                  <a:cubicBezTo>
                    <a:pt x="155173" y="310058"/>
                    <a:pt x="152963" y="304495"/>
                    <a:pt x="148924" y="299771"/>
                  </a:cubicBezTo>
                  <a:cubicBezTo>
                    <a:pt x="148086" y="298780"/>
                    <a:pt x="147476" y="298476"/>
                    <a:pt x="146562" y="299771"/>
                  </a:cubicBezTo>
                  <a:cubicBezTo>
                    <a:pt x="144428" y="302666"/>
                    <a:pt x="142295" y="305562"/>
                    <a:pt x="140085" y="308381"/>
                  </a:cubicBezTo>
                  <a:cubicBezTo>
                    <a:pt x="136732" y="312725"/>
                    <a:pt x="133456" y="317144"/>
                    <a:pt x="129798" y="321336"/>
                  </a:cubicBezTo>
                  <a:cubicBezTo>
                    <a:pt x="124921" y="326974"/>
                    <a:pt x="119968" y="332461"/>
                    <a:pt x="114710" y="337718"/>
                  </a:cubicBezTo>
                  <a:cubicBezTo>
                    <a:pt x="111434" y="340995"/>
                    <a:pt x="108538" y="338785"/>
                    <a:pt x="107014" y="336118"/>
                  </a:cubicBezTo>
                  <a:cubicBezTo>
                    <a:pt x="106405" y="334975"/>
                    <a:pt x="106024" y="334289"/>
                    <a:pt x="107319" y="333299"/>
                  </a:cubicBezTo>
                  <a:cubicBezTo>
                    <a:pt x="113872" y="328346"/>
                    <a:pt x="118292" y="321488"/>
                    <a:pt x="123931" y="315621"/>
                  </a:cubicBezTo>
                  <a:cubicBezTo>
                    <a:pt x="125836" y="313639"/>
                    <a:pt x="126293" y="310210"/>
                    <a:pt x="128350" y="308381"/>
                  </a:cubicBezTo>
                  <a:cubicBezTo>
                    <a:pt x="132846" y="304191"/>
                    <a:pt x="136351" y="299314"/>
                    <a:pt x="139628" y="294208"/>
                  </a:cubicBezTo>
                  <a:cubicBezTo>
                    <a:pt x="141990" y="290474"/>
                    <a:pt x="144124" y="286512"/>
                    <a:pt x="147019" y="283312"/>
                  </a:cubicBezTo>
                  <a:cubicBezTo>
                    <a:pt x="151744" y="278130"/>
                    <a:pt x="153268" y="271501"/>
                    <a:pt x="155782" y="265328"/>
                  </a:cubicBezTo>
                  <a:cubicBezTo>
                    <a:pt x="156925" y="262585"/>
                    <a:pt x="157154" y="259461"/>
                    <a:pt x="158068" y="256566"/>
                  </a:cubicBezTo>
                  <a:cubicBezTo>
                    <a:pt x="158297" y="255727"/>
                    <a:pt x="159287" y="255041"/>
                    <a:pt x="160049" y="254432"/>
                  </a:cubicBezTo>
                  <a:cubicBezTo>
                    <a:pt x="160659" y="253898"/>
                    <a:pt x="161878" y="253594"/>
                    <a:pt x="162107" y="252984"/>
                  </a:cubicBezTo>
                  <a:cubicBezTo>
                    <a:pt x="163555" y="248412"/>
                    <a:pt x="166907" y="244907"/>
                    <a:pt x="169041" y="240792"/>
                  </a:cubicBezTo>
                  <a:cubicBezTo>
                    <a:pt x="171098" y="236830"/>
                    <a:pt x="173689" y="233096"/>
                    <a:pt x="175670" y="228981"/>
                  </a:cubicBezTo>
                  <a:cubicBezTo>
                    <a:pt x="177499" y="225171"/>
                    <a:pt x="178566" y="221437"/>
                    <a:pt x="178642" y="217246"/>
                  </a:cubicBezTo>
                  <a:cubicBezTo>
                    <a:pt x="178642" y="213970"/>
                    <a:pt x="177499" y="210769"/>
                    <a:pt x="178490" y="207340"/>
                  </a:cubicBezTo>
                  <a:cubicBezTo>
                    <a:pt x="178871" y="206121"/>
                    <a:pt x="177423" y="204292"/>
                    <a:pt x="177880" y="203073"/>
                  </a:cubicBezTo>
                  <a:cubicBezTo>
                    <a:pt x="178718" y="200482"/>
                    <a:pt x="178871" y="198349"/>
                    <a:pt x="177728" y="195682"/>
                  </a:cubicBezTo>
                  <a:cubicBezTo>
                    <a:pt x="176737" y="193396"/>
                    <a:pt x="176432" y="190652"/>
                    <a:pt x="176585" y="188138"/>
                  </a:cubicBezTo>
                  <a:cubicBezTo>
                    <a:pt x="176890" y="180366"/>
                    <a:pt x="174451" y="172974"/>
                    <a:pt x="173918" y="165278"/>
                  </a:cubicBezTo>
                  <a:cubicBezTo>
                    <a:pt x="173765" y="163601"/>
                    <a:pt x="174985" y="162001"/>
                    <a:pt x="173537" y="159868"/>
                  </a:cubicBezTo>
                  <a:cubicBezTo>
                    <a:pt x="173384" y="159639"/>
                    <a:pt x="173232" y="159411"/>
                    <a:pt x="173080" y="159182"/>
                  </a:cubicBezTo>
                  <a:lnTo>
                    <a:pt x="175670" y="158877"/>
                  </a:lnTo>
                  <a:cubicBezTo>
                    <a:pt x="176890" y="159944"/>
                    <a:pt x="178109" y="158420"/>
                    <a:pt x="179785" y="158039"/>
                  </a:cubicBezTo>
                  <a:cubicBezTo>
                    <a:pt x="179785" y="157963"/>
                    <a:pt x="179861" y="157810"/>
                    <a:pt x="179938" y="157658"/>
                  </a:cubicBezTo>
                  <a:lnTo>
                    <a:pt x="183367" y="157810"/>
                  </a:lnTo>
                  <a:cubicBezTo>
                    <a:pt x="183367" y="157810"/>
                    <a:pt x="183214" y="158115"/>
                    <a:pt x="183214" y="158267"/>
                  </a:cubicBezTo>
                  <a:cubicBezTo>
                    <a:pt x="182376" y="162306"/>
                    <a:pt x="181538" y="166649"/>
                    <a:pt x="182224" y="170612"/>
                  </a:cubicBezTo>
                  <a:cubicBezTo>
                    <a:pt x="182681" y="172974"/>
                    <a:pt x="183062" y="175412"/>
                    <a:pt x="182909" y="177775"/>
                  </a:cubicBezTo>
                  <a:cubicBezTo>
                    <a:pt x="182681" y="180366"/>
                    <a:pt x="185729" y="182880"/>
                    <a:pt x="183138" y="185623"/>
                  </a:cubicBezTo>
                  <a:cubicBezTo>
                    <a:pt x="182833" y="185928"/>
                    <a:pt x="184129" y="187986"/>
                    <a:pt x="185043" y="188976"/>
                  </a:cubicBezTo>
                  <a:cubicBezTo>
                    <a:pt x="186186" y="190195"/>
                    <a:pt x="182909" y="191338"/>
                    <a:pt x="185119" y="192405"/>
                  </a:cubicBezTo>
                  <a:cubicBezTo>
                    <a:pt x="185881" y="199263"/>
                    <a:pt x="186719" y="206121"/>
                    <a:pt x="187329" y="212979"/>
                  </a:cubicBezTo>
                  <a:cubicBezTo>
                    <a:pt x="187786" y="218008"/>
                    <a:pt x="190148" y="219227"/>
                    <a:pt x="194492" y="216637"/>
                  </a:cubicBezTo>
                  <a:cubicBezTo>
                    <a:pt x="197540" y="214808"/>
                    <a:pt x="200359" y="212369"/>
                    <a:pt x="203712" y="211455"/>
                  </a:cubicBezTo>
                  <a:cubicBezTo>
                    <a:pt x="209046" y="209855"/>
                    <a:pt x="214151" y="207797"/>
                    <a:pt x="219257" y="205816"/>
                  </a:cubicBezTo>
                  <a:cubicBezTo>
                    <a:pt x="222000" y="204749"/>
                    <a:pt x="224057" y="204064"/>
                    <a:pt x="226420" y="206350"/>
                  </a:cubicBezTo>
                  <a:cubicBezTo>
                    <a:pt x="226801" y="206731"/>
                    <a:pt x="228401" y="206731"/>
                    <a:pt x="228553" y="206502"/>
                  </a:cubicBezTo>
                  <a:cubicBezTo>
                    <a:pt x="230077" y="203226"/>
                    <a:pt x="232744" y="204978"/>
                    <a:pt x="234802" y="205131"/>
                  </a:cubicBezTo>
                  <a:cubicBezTo>
                    <a:pt x="240517" y="205511"/>
                    <a:pt x="246232" y="207036"/>
                    <a:pt x="251870" y="206731"/>
                  </a:cubicBezTo>
                  <a:cubicBezTo>
                    <a:pt x="254995" y="206502"/>
                    <a:pt x="257585" y="207036"/>
                    <a:pt x="260405" y="207797"/>
                  </a:cubicBezTo>
                  <a:cubicBezTo>
                    <a:pt x="260862" y="207950"/>
                    <a:pt x="261395" y="208102"/>
                    <a:pt x="261929" y="208026"/>
                  </a:cubicBezTo>
                  <a:cubicBezTo>
                    <a:pt x="266729" y="207721"/>
                    <a:pt x="268558" y="211303"/>
                    <a:pt x="270387" y="214579"/>
                  </a:cubicBezTo>
                  <a:cubicBezTo>
                    <a:pt x="270844" y="215417"/>
                    <a:pt x="270539" y="216789"/>
                    <a:pt x="270235" y="217856"/>
                  </a:cubicBezTo>
                  <a:cubicBezTo>
                    <a:pt x="268711" y="222504"/>
                    <a:pt x="264977" y="225476"/>
                    <a:pt x="261395" y="228524"/>
                  </a:cubicBezTo>
                  <a:cubicBezTo>
                    <a:pt x="260252" y="229514"/>
                    <a:pt x="258500" y="230353"/>
                    <a:pt x="258119" y="231572"/>
                  </a:cubicBezTo>
                  <a:cubicBezTo>
                    <a:pt x="257281" y="234315"/>
                    <a:pt x="254842" y="235229"/>
                    <a:pt x="253166" y="236982"/>
                  </a:cubicBezTo>
                  <a:cubicBezTo>
                    <a:pt x="251947" y="238201"/>
                    <a:pt x="250270" y="238887"/>
                    <a:pt x="249051" y="240106"/>
                  </a:cubicBezTo>
                  <a:cubicBezTo>
                    <a:pt x="245927" y="243154"/>
                    <a:pt x="246079" y="244297"/>
                    <a:pt x="250118" y="245974"/>
                  </a:cubicBezTo>
                  <a:cubicBezTo>
                    <a:pt x="254309" y="247726"/>
                    <a:pt x="257357" y="250774"/>
                    <a:pt x="260176" y="254051"/>
                  </a:cubicBezTo>
                  <a:cubicBezTo>
                    <a:pt x="261929" y="256184"/>
                    <a:pt x="263529" y="258699"/>
                    <a:pt x="263453" y="261823"/>
                  </a:cubicBezTo>
                  <a:cubicBezTo>
                    <a:pt x="263453" y="264566"/>
                    <a:pt x="261776" y="266014"/>
                    <a:pt x="260329" y="268072"/>
                  </a:cubicBezTo>
                  <a:cubicBezTo>
                    <a:pt x="257433" y="272186"/>
                    <a:pt x="253775" y="274930"/>
                    <a:pt x="249356" y="277063"/>
                  </a:cubicBezTo>
                  <a:cubicBezTo>
                    <a:pt x="248060" y="277673"/>
                    <a:pt x="246384" y="279044"/>
                    <a:pt x="246232" y="280187"/>
                  </a:cubicBezTo>
                  <a:cubicBezTo>
                    <a:pt x="246079" y="282016"/>
                    <a:pt x="247984" y="282321"/>
                    <a:pt x="249661" y="282397"/>
                  </a:cubicBezTo>
                  <a:cubicBezTo>
                    <a:pt x="250423" y="282397"/>
                    <a:pt x="251108" y="283236"/>
                    <a:pt x="251947" y="283388"/>
                  </a:cubicBezTo>
                  <a:cubicBezTo>
                    <a:pt x="258119" y="284683"/>
                    <a:pt x="261395" y="290322"/>
                    <a:pt x="259719" y="296342"/>
                  </a:cubicBezTo>
                  <a:cubicBezTo>
                    <a:pt x="258271" y="301523"/>
                    <a:pt x="255147" y="305486"/>
                    <a:pt x="251261" y="308991"/>
                  </a:cubicBezTo>
                  <a:cubicBezTo>
                    <a:pt x="248746" y="311277"/>
                    <a:pt x="248670" y="312572"/>
                    <a:pt x="250499" y="315239"/>
                  </a:cubicBezTo>
                  <a:cubicBezTo>
                    <a:pt x="251108" y="316078"/>
                    <a:pt x="252099" y="316687"/>
                    <a:pt x="252785" y="317526"/>
                  </a:cubicBezTo>
                  <a:cubicBezTo>
                    <a:pt x="253928" y="318973"/>
                    <a:pt x="254156" y="323088"/>
                    <a:pt x="253013" y="324383"/>
                  </a:cubicBezTo>
                  <a:cubicBezTo>
                    <a:pt x="248670" y="329032"/>
                    <a:pt x="245698" y="334671"/>
                    <a:pt x="240212" y="338481"/>
                  </a:cubicBezTo>
                  <a:cubicBezTo>
                    <a:pt x="235259" y="341909"/>
                    <a:pt x="230153" y="344729"/>
                    <a:pt x="224667" y="346786"/>
                  </a:cubicBezTo>
                  <a:cubicBezTo>
                    <a:pt x="219638" y="348691"/>
                    <a:pt x="214380" y="350063"/>
                    <a:pt x="209122" y="351053"/>
                  </a:cubicBezTo>
                  <a:cubicBezTo>
                    <a:pt x="205998" y="351587"/>
                    <a:pt x="205769" y="353263"/>
                    <a:pt x="206074" y="355473"/>
                  </a:cubicBezTo>
                  <a:cubicBezTo>
                    <a:pt x="206379" y="357988"/>
                    <a:pt x="206989" y="360426"/>
                    <a:pt x="207598" y="362941"/>
                  </a:cubicBezTo>
                  <a:cubicBezTo>
                    <a:pt x="209579" y="371094"/>
                    <a:pt x="212323" y="379095"/>
                    <a:pt x="213389" y="387401"/>
                  </a:cubicBezTo>
                  <a:cubicBezTo>
                    <a:pt x="214228" y="393878"/>
                    <a:pt x="218342" y="399669"/>
                    <a:pt x="216895" y="406451"/>
                  </a:cubicBezTo>
                  <a:cubicBezTo>
                    <a:pt x="220781" y="410794"/>
                    <a:pt x="218571" y="416357"/>
                    <a:pt x="219866" y="421310"/>
                  </a:cubicBezTo>
                  <a:cubicBezTo>
                    <a:pt x="221086" y="425653"/>
                    <a:pt x="221771" y="430149"/>
                    <a:pt x="223372" y="434416"/>
                  </a:cubicBezTo>
                  <a:cubicBezTo>
                    <a:pt x="226343" y="442417"/>
                    <a:pt x="229468" y="450266"/>
                    <a:pt x="230915" y="458724"/>
                  </a:cubicBezTo>
                  <a:cubicBezTo>
                    <a:pt x="231677" y="462991"/>
                    <a:pt x="234497" y="465125"/>
                    <a:pt x="238993" y="465277"/>
                  </a:cubicBezTo>
                  <a:cubicBezTo>
                    <a:pt x="242650" y="465353"/>
                    <a:pt x="246232" y="465125"/>
                    <a:pt x="249965" y="466192"/>
                  </a:cubicBezTo>
                  <a:cubicBezTo>
                    <a:pt x="252937" y="467030"/>
                    <a:pt x="256290" y="467792"/>
                    <a:pt x="259490" y="466420"/>
                  </a:cubicBezTo>
                  <a:cubicBezTo>
                    <a:pt x="260100" y="466116"/>
                    <a:pt x="261167" y="466116"/>
                    <a:pt x="261624" y="466420"/>
                  </a:cubicBezTo>
                  <a:cubicBezTo>
                    <a:pt x="264596" y="468630"/>
                    <a:pt x="267720" y="468173"/>
                    <a:pt x="271149" y="467639"/>
                  </a:cubicBezTo>
                  <a:cubicBezTo>
                    <a:pt x="273587" y="467258"/>
                    <a:pt x="276254" y="468249"/>
                    <a:pt x="278845" y="468554"/>
                  </a:cubicBezTo>
                  <a:cubicBezTo>
                    <a:pt x="281207" y="468859"/>
                    <a:pt x="283570" y="468554"/>
                    <a:pt x="286008" y="469468"/>
                  </a:cubicBezTo>
                  <a:cubicBezTo>
                    <a:pt x="288294" y="470230"/>
                    <a:pt x="291342" y="469697"/>
                    <a:pt x="293780" y="468935"/>
                  </a:cubicBezTo>
                  <a:cubicBezTo>
                    <a:pt x="297667" y="467639"/>
                    <a:pt x="301629" y="466573"/>
                    <a:pt x="305744" y="466496"/>
                  </a:cubicBezTo>
                  <a:cubicBezTo>
                    <a:pt x="311306" y="466420"/>
                    <a:pt x="317021" y="467106"/>
                    <a:pt x="322508" y="466268"/>
                  </a:cubicBezTo>
                  <a:cubicBezTo>
                    <a:pt x="327994" y="465430"/>
                    <a:pt x="333328" y="463753"/>
                    <a:pt x="338891" y="462686"/>
                  </a:cubicBezTo>
                  <a:cubicBezTo>
                    <a:pt x="344834" y="461543"/>
                    <a:pt x="350854" y="461543"/>
                    <a:pt x="356722" y="460096"/>
                  </a:cubicBezTo>
                  <a:cubicBezTo>
                    <a:pt x="357636" y="459867"/>
                    <a:pt x="358779" y="460477"/>
                    <a:pt x="359770" y="460477"/>
                  </a:cubicBezTo>
                  <a:cubicBezTo>
                    <a:pt x="362284" y="460553"/>
                    <a:pt x="364875" y="460553"/>
                    <a:pt x="367390" y="460553"/>
                  </a:cubicBezTo>
                  <a:cubicBezTo>
                    <a:pt x="370666" y="460553"/>
                    <a:pt x="373943" y="460553"/>
                    <a:pt x="377219" y="460553"/>
                  </a:cubicBezTo>
                  <a:cubicBezTo>
                    <a:pt x="378591" y="460553"/>
                    <a:pt x="379886" y="460781"/>
                    <a:pt x="381258" y="460705"/>
                  </a:cubicBezTo>
                  <a:cubicBezTo>
                    <a:pt x="385220" y="460629"/>
                    <a:pt x="389259" y="460401"/>
                    <a:pt x="393221" y="460248"/>
                  </a:cubicBezTo>
                  <a:cubicBezTo>
                    <a:pt x="394060" y="460248"/>
                    <a:pt x="395203" y="460553"/>
                    <a:pt x="395812" y="460172"/>
                  </a:cubicBezTo>
                  <a:cubicBezTo>
                    <a:pt x="398022" y="458648"/>
                    <a:pt x="400460" y="458876"/>
                    <a:pt x="402899" y="458876"/>
                  </a:cubicBezTo>
                  <a:cubicBezTo>
                    <a:pt x="404880" y="458876"/>
                    <a:pt x="407166" y="459486"/>
                    <a:pt x="408842" y="458724"/>
                  </a:cubicBezTo>
                  <a:cubicBezTo>
                    <a:pt x="413643" y="456667"/>
                    <a:pt x="418825" y="458419"/>
                    <a:pt x="423778" y="456895"/>
                  </a:cubicBezTo>
                  <a:cubicBezTo>
                    <a:pt x="427207" y="455828"/>
                    <a:pt x="431550" y="457505"/>
                    <a:pt x="435055" y="456438"/>
                  </a:cubicBezTo>
                  <a:cubicBezTo>
                    <a:pt x="438179" y="455524"/>
                    <a:pt x="440999" y="453619"/>
                    <a:pt x="444504" y="454000"/>
                  </a:cubicBezTo>
                  <a:cubicBezTo>
                    <a:pt x="446333" y="454152"/>
                    <a:pt x="448238" y="453771"/>
                    <a:pt x="449990" y="454152"/>
                  </a:cubicBezTo>
                  <a:cubicBezTo>
                    <a:pt x="453800" y="454990"/>
                    <a:pt x="457839" y="454228"/>
                    <a:pt x="459134" y="451180"/>
                  </a:cubicBezTo>
                  <a:cubicBezTo>
                    <a:pt x="460811" y="447218"/>
                    <a:pt x="462716" y="443256"/>
                    <a:pt x="463021" y="438760"/>
                  </a:cubicBezTo>
                  <a:cubicBezTo>
                    <a:pt x="463325" y="434873"/>
                    <a:pt x="464316" y="431063"/>
                    <a:pt x="465154" y="427253"/>
                  </a:cubicBezTo>
                  <a:cubicBezTo>
                    <a:pt x="465992" y="423367"/>
                    <a:pt x="466754" y="419329"/>
                    <a:pt x="468202" y="415595"/>
                  </a:cubicBezTo>
                  <a:cubicBezTo>
                    <a:pt x="469117" y="413233"/>
                    <a:pt x="469574" y="411861"/>
                    <a:pt x="467440" y="409880"/>
                  </a:cubicBezTo>
                  <a:cubicBezTo>
                    <a:pt x="465002" y="407594"/>
                    <a:pt x="465611" y="404241"/>
                    <a:pt x="468812" y="403098"/>
                  </a:cubicBezTo>
                  <a:cubicBezTo>
                    <a:pt x="472469" y="401803"/>
                    <a:pt x="473231" y="398831"/>
                    <a:pt x="473689" y="396011"/>
                  </a:cubicBezTo>
                  <a:cubicBezTo>
                    <a:pt x="474832" y="389001"/>
                    <a:pt x="476051" y="382143"/>
                    <a:pt x="479785" y="375895"/>
                  </a:cubicBezTo>
                  <a:cubicBezTo>
                    <a:pt x="480928" y="373913"/>
                    <a:pt x="482071" y="371627"/>
                    <a:pt x="482223" y="369494"/>
                  </a:cubicBezTo>
                  <a:cubicBezTo>
                    <a:pt x="482223" y="368427"/>
                    <a:pt x="482071" y="367284"/>
                    <a:pt x="482375" y="366065"/>
                  </a:cubicBezTo>
                  <a:cubicBezTo>
                    <a:pt x="482833" y="364617"/>
                    <a:pt x="483061" y="363093"/>
                    <a:pt x="483366" y="361645"/>
                  </a:cubicBezTo>
                  <a:cubicBezTo>
                    <a:pt x="483976" y="358521"/>
                    <a:pt x="484890" y="355549"/>
                    <a:pt x="486795" y="352806"/>
                  </a:cubicBezTo>
                  <a:cubicBezTo>
                    <a:pt x="488548" y="350215"/>
                    <a:pt x="488319" y="346710"/>
                    <a:pt x="490224" y="343967"/>
                  </a:cubicBezTo>
                  <a:cubicBezTo>
                    <a:pt x="490986" y="342900"/>
                    <a:pt x="491443" y="341681"/>
                    <a:pt x="491596" y="340462"/>
                  </a:cubicBezTo>
                  <a:lnTo>
                    <a:pt x="493958" y="340766"/>
                  </a:lnTo>
                  <a:cubicBezTo>
                    <a:pt x="493958" y="341376"/>
                    <a:pt x="494872" y="342595"/>
                    <a:pt x="495558" y="343129"/>
                  </a:cubicBezTo>
                  <a:cubicBezTo>
                    <a:pt x="496244" y="343586"/>
                    <a:pt x="497768" y="343891"/>
                    <a:pt x="498377" y="343433"/>
                  </a:cubicBezTo>
                  <a:cubicBezTo>
                    <a:pt x="500282" y="341986"/>
                    <a:pt x="500054" y="343433"/>
                    <a:pt x="499673" y="344348"/>
                  </a:cubicBezTo>
                  <a:cubicBezTo>
                    <a:pt x="498377" y="347396"/>
                    <a:pt x="496625" y="350291"/>
                    <a:pt x="495558" y="353416"/>
                  </a:cubicBezTo>
                  <a:cubicBezTo>
                    <a:pt x="494034" y="357835"/>
                    <a:pt x="492434" y="362255"/>
                    <a:pt x="492053" y="367132"/>
                  </a:cubicBezTo>
                  <a:cubicBezTo>
                    <a:pt x="491748" y="370713"/>
                    <a:pt x="490605" y="374447"/>
                    <a:pt x="488852" y="377571"/>
                  </a:cubicBezTo>
                  <a:cubicBezTo>
                    <a:pt x="484738" y="384886"/>
                    <a:pt x="483747" y="392735"/>
                    <a:pt x="483595" y="400888"/>
                  </a:cubicBezTo>
                  <a:cubicBezTo>
                    <a:pt x="483595" y="404698"/>
                    <a:pt x="485423" y="407899"/>
                    <a:pt x="488319" y="410185"/>
                  </a:cubicBezTo>
                  <a:cubicBezTo>
                    <a:pt x="492434" y="413461"/>
                    <a:pt x="497539" y="415595"/>
                    <a:pt x="499978" y="420700"/>
                  </a:cubicBezTo>
                  <a:cubicBezTo>
                    <a:pt x="500663" y="422072"/>
                    <a:pt x="501806" y="422910"/>
                    <a:pt x="502111" y="424663"/>
                  </a:cubicBezTo>
                  <a:cubicBezTo>
                    <a:pt x="502721" y="427787"/>
                    <a:pt x="505312" y="429692"/>
                    <a:pt x="508360" y="430835"/>
                  </a:cubicBezTo>
                  <a:cubicBezTo>
                    <a:pt x="509503" y="431216"/>
                    <a:pt x="510646" y="431444"/>
                    <a:pt x="511712" y="431978"/>
                  </a:cubicBezTo>
                  <a:cubicBezTo>
                    <a:pt x="515370" y="433807"/>
                    <a:pt x="519180" y="435254"/>
                    <a:pt x="523371" y="435178"/>
                  </a:cubicBezTo>
                  <a:cubicBezTo>
                    <a:pt x="527257" y="435102"/>
                    <a:pt x="531372" y="436474"/>
                    <a:pt x="534725" y="433273"/>
                  </a:cubicBezTo>
                  <a:cubicBezTo>
                    <a:pt x="534877" y="433197"/>
                    <a:pt x="535030" y="432968"/>
                    <a:pt x="535182" y="433045"/>
                  </a:cubicBezTo>
                  <a:cubicBezTo>
                    <a:pt x="537773" y="433197"/>
                    <a:pt x="540135" y="432740"/>
                    <a:pt x="542421" y="431978"/>
                  </a:cubicBezTo>
                  <a:close/>
                  <a:moveTo>
                    <a:pt x="256823" y="222352"/>
                  </a:moveTo>
                  <a:cubicBezTo>
                    <a:pt x="260786" y="221818"/>
                    <a:pt x="260481" y="219304"/>
                    <a:pt x="260024" y="217018"/>
                  </a:cubicBezTo>
                  <a:cubicBezTo>
                    <a:pt x="259567" y="214732"/>
                    <a:pt x="257204" y="214579"/>
                    <a:pt x="255071" y="214579"/>
                  </a:cubicBezTo>
                  <a:cubicBezTo>
                    <a:pt x="252709" y="214579"/>
                    <a:pt x="249965" y="215341"/>
                    <a:pt x="248137" y="214427"/>
                  </a:cubicBezTo>
                  <a:cubicBezTo>
                    <a:pt x="243641" y="212217"/>
                    <a:pt x="238993" y="213970"/>
                    <a:pt x="234344" y="212979"/>
                  </a:cubicBezTo>
                  <a:cubicBezTo>
                    <a:pt x="230382" y="212141"/>
                    <a:pt x="225734" y="213360"/>
                    <a:pt x="221695" y="214732"/>
                  </a:cubicBezTo>
                  <a:cubicBezTo>
                    <a:pt x="217123" y="216256"/>
                    <a:pt x="212170" y="216561"/>
                    <a:pt x="207903" y="219380"/>
                  </a:cubicBezTo>
                  <a:cubicBezTo>
                    <a:pt x="203941" y="222047"/>
                    <a:pt x="199445" y="223952"/>
                    <a:pt x="195025" y="225781"/>
                  </a:cubicBezTo>
                  <a:cubicBezTo>
                    <a:pt x="193120" y="226543"/>
                    <a:pt x="192739" y="227533"/>
                    <a:pt x="192968" y="229210"/>
                  </a:cubicBezTo>
                  <a:cubicBezTo>
                    <a:pt x="193196" y="231267"/>
                    <a:pt x="192892" y="233020"/>
                    <a:pt x="190910" y="234315"/>
                  </a:cubicBezTo>
                  <a:cubicBezTo>
                    <a:pt x="189539" y="235229"/>
                    <a:pt x="189463" y="236449"/>
                    <a:pt x="189920" y="237973"/>
                  </a:cubicBezTo>
                  <a:cubicBezTo>
                    <a:pt x="190453" y="239649"/>
                    <a:pt x="189463" y="240106"/>
                    <a:pt x="186719" y="241859"/>
                  </a:cubicBezTo>
                  <a:cubicBezTo>
                    <a:pt x="185119" y="242849"/>
                    <a:pt x="184510" y="242316"/>
                    <a:pt x="183671" y="241326"/>
                  </a:cubicBezTo>
                  <a:cubicBezTo>
                    <a:pt x="183062" y="240640"/>
                    <a:pt x="182528" y="239954"/>
                    <a:pt x="181919" y="239268"/>
                  </a:cubicBezTo>
                  <a:cubicBezTo>
                    <a:pt x="181004" y="240106"/>
                    <a:pt x="179861" y="240792"/>
                    <a:pt x="179176" y="241706"/>
                  </a:cubicBezTo>
                  <a:cubicBezTo>
                    <a:pt x="178414" y="242773"/>
                    <a:pt x="178414" y="244754"/>
                    <a:pt x="177499" y="245212"/>
                  </a:cubicBezTo>
                  <a:cubicBezTo>
                    <a:pt x="173842" y="247269"/>
                    <a:pt x="172470" y="251079"/>
                    <a:pt x="169955" y="253898"/>
                  </a:cubicBezTo>
                  <a:cubicBezTo>
                    <a:pt x="166298" y="257937"/>
                    <a:pt x="165155" y="262814"/>
                    <a:pt x="164774" y="267919"/>
                  </a:cubicBezTo>
                  <a:cubicBezTo>
                    <a:pt x="164621" y="270434"/>
                    <a:pt x="164774" y="270434"/>
                    <a:pt x="162716" y="274091"/>
                  </a:cubicBezTo>
                  <a:cubicBezTo>
                    <a:pt x="162412" y="274625"/>
                    <a:pt x="162716" y="275539"/>
                    <a:pt x="162564" y="276149"/>
                  </a:cubicBezTo>
                  <a:cubicBezTo>
                    <a:pt x="162335" y="277292"/>
                    <a:pt x="162107" y="278511"/>
                    <a:pt x="161497" y="279502"/>
                  </a:cubicBezTo>
                  <a:cubicBezTo>
                    <a:pt x="157001" y="286055"/>
                    <a:pt x="160659" y="292837"/>
                    <a:pt x="161040" y="299466"/>
                  </a:cubicBezTo>
                  <a:cubicBezTo>
                    <a:pt x="161116" y="301219"/>
                    <a:pt x="161878" y="303124"/>
                    <a:pt x="162945" y="304571"/>
                  </a:cubicBezTo>
                  <a:cubicBezTo>
                    <a:pt x="165688" y="308458"/>
                    <a:pt x="167365" y="312725"/>
                    <a:pt x="169270" y="317068"/>
                  </a:cubicBezTo>
                  <a:cubicBezTo>
                    <a:pt x="171251" y="321412"/>
                    <a:pt x="173613" y="325907"/>
                    <a:pt x="176509" y="329641"/>
                  </a:cubicBezTo>
                  <a:cubicBezTo>
                    <a:pt x="180928" y="335356"/>
                    <a:pt x="186262" y="340462"/>
                    <a:pt x="193958" y="341986"/>
                  </a:cubicBezTo>
                  <a:cubicBezTo>
                    <a:pt x="200664" y="343357"/>
                    <a:pt x="200664" y="344729"/>
                    <a:pt x="208208" y="342595"/>
                  </a:cubicBezTo>
                  <a:cubicBezTo>
                    <a:pt x="208360" y="342595"/>
                    <a:pt x="208589" y="342595"/>
                    <a:pt x="208741" y="342595"/>
                  </a:cubicBezTo>
                  <a:cubicBezTo>
                    <a:pt x="217199" y="342976"/>
                    <a:pt x="223524" y="337033"/>
                    <a:pt x="231144" y="334747"/>
                  </a:cubicBezTo>
                  <a:cubicBezTo>
                    <a:pt x="235259" y="333527"/>
                    <a:pt x="238612" y="329032"/>
                    <a:pt x="241888" y="325603"/>
                  </a:cubicBezTo>
                  <a:cubicBezTo>
                    <a:pt x="245165" y="322174"/>
                    <a:pt x="244327" y="320192"/>
                    <a:pt x="240212" y="317754"/>
                  </a:cubicBezTo>
                  <a:cubicBezTo>
                    <a:pt x="237392" y="316078"/>
                    <a:pt x="234497" y="315621"/>
                    <a:pt x="231296" y="315621"/>
                  </a:cubicBezTo>
                  <a:cubicBezTo>
                    <a:pt x="230306" y="315621"/>
                    <a:pt x="228934" y="316382"/>
                    <a:pt x="228553" y="314173"/>
                  </a:cubicBezTo>
                  <a:cubicBezTo>
                    <a:pt x="228325" y="312953"/>
                    <a:pt x="226953" y="311734"/>
                    <a:pt x="228020" y="310515"/>
                  </a:cubicBezTo>
                  <a:cubicBezTo>
                    <a:pt x="229163" y="309143"/>
                    <a:pt x="230763" y="307924"/>
                    <a:pt x="232820" y="308534"/>
                  </a:cubicBezTo>
                  <a:cubicBezTo>
                    <a:pt x="236021" y="309448"/>
                    <a:pt x="239221" y="309372"/>
                    <a:pt x="241660" y="307467"/>
                  </a:cubicBezTo>
                  <a:cubicBezTo>
                    <a:pt x="245012" y="304876"/>
                    <a:pt x="248060" y="301752"/>
                    <a:pt x="250804" y="298476"/>
                  </a:cubicBezTo>
                  <a:cubicBezTo>
                    <a:pt x="254233" y="294437"/>
                    <a:pt x="252023" y="289103"/>
                    <a:pt x="246689" y="288951"/>
                  </a:cubicBezTo>
                  <a:cubicBezTo>
                    <a:pt x="241736" y="288874"/>
                    <a:pt x="236478" y="287426"/>
                    <a:pt x="231677" y="290551"/>
                  </a:cubicBezTo>
                  <a:cubicBezTo>
                    <a:pt x="230534" y="291313"/>
                    <a:pt x="228553" y="291084"/>
                    <a:pt x="227029" y="290932"/>
                  </a:cubicBezTo>
                  <a:cubicBezTo>
                    <a:pt x="224667" y="290779"/>
                    <a:pt x="223600" y="289027"/>
                    <a:pt x="224819" y="286893"/>
                  </a:cubicBezTo>
                  <a:cubicBezTo>
                    <a:pt x="226039" y="284836"/>
                    <a:pt x="227563" y="282854"/>
                    <a:pt x="229391" y="281331"/>
                  </a:cubicBezTo>
                  <a:cubicBezTo>
                    <a:pt x="232135" y="279121"/>
                    <a:pt x="235335" y="277444"/>
                    <a:pt x="238307" y="275463"/>
                  </a:cubicBezTo>
                  <a:cubicBezTo>
                    <a:pt x="240440" y="274091"/>
                    <a:pt x="242650" y="272796"/>
                    <a:pt x="244631" y="271272"/>
                  </a:cubicBezTo>
                  <a:cubicBezTo>
                    <a:pt x="245774" y="270434"/>
                    <a:pt x="246689" y="268453"/>
                    <a:pt x="247679" y="268529"/>
                  </a:cubicBezTo>
                  <a:cubicBezTo>
                    <a:pt x="250651" y="268681"/>
                    <a:pt x="251642" y="266395"/>
                    <a:pt x="253242" y="264871"/>
                  </a:cubicBezTo>
                  <a:cubicBezTo>
                    <a:pt x="255223" y="262966"/>
                    <a:pt x="255528" y="259309"/>
                    <a:pt x="253394" y="258089"/>
                  </a:cubicBezTo>
                  <a:cubicBezTo>
                    <a:pt x="249965" y="256108"/>
                    <a:pt x="246232" y="254127"/>
                    <a:pt x="242345" y="253517"/>
                  </a:cubicBezTo>
                  <a:cubicBezTo>
                    <a:pt x="237850" y="252832"/>
                    <a:pt x="233278" y="254661"/>
                    <a:pt x="229163" y="256642"/>
                  </a:cubicBezTo>
                  <a:cubicBezTo>
                    <a:pt x="226420" y="257937"/>
                    <a:pt x="223829" y="259461"/>
                    <a:pt x="221162" y="260833"/>
                  </a:cubicBezTo>
                  <a:cubicBezTo>
                    <a:pt x="220247" y="261290"/>
                    <a:pt x="219028" y="261366"/>
                    <a:pt x="218419" y="261976"/>
                  </a:cubicBezTo>
                  <a:cubicBezTo>
                    <a:pt x="216361" y="264414"/>
                    <a:pt x="214990" y="261823"/>
                    <a:pt x="213542" y="261214"/>
                  </a:cubicBezTo>
                  <a:cubicBezTo>
                    <a:pt x="211637" y="260376"/>
                    <a:pt x="210113" y="257632"/>
                    <a:pt x="211484" y="256489"/>
                  </a:cubicBezTo>
                  <a:cubicBezTo>
                    <a:pt x="213618" y="254661"/>
                    <a:pt x="214304" y="251308"/>
                    <a:pt x="218038" y="251003"/>
                  </a:cubicBezTo>
                  <a:cubicBezTo>
                    <a:pt x="222914" y="250622"/>
                    <a:pt x="227334" y="248488"/>
                    <a:pt x="231525" y="245745"/>
                  </a:cubicBezTo>
                  <a:cubicBezTo>
                    <a:pt x="233887" y="244221"/>
                    <a:pt x="235411" y="241021"/>
                    <a:pt x="239450" y="240868"/>
                  </a:cubicBezTo>
                  <a:cubicBezTo>
                    <a:pt x="240059" y="239878"/>
                    <a:pt x="240593" y="238735"/>
                    <a:pt x="241431" y="237896"/>
                  </a:cubicBezTo>
                  <a:cubicBezTo>
                    <a:pt x="244936" y="234239"/>
                    <a:pt x="248899" y="230962"/>
                    <a:pt x="251794" y="226619"/>
                  </a:cubicBezTo>
                  <a:cubicBezTo>
                    <a:pt x="253013" y="224790"/>
                    <a:pt x="254918" y="222504"/>
                    <a:pt x="256747" y="222199"/>
                  </a:cubicBezTo>
                  <a:close/>
                </a:path>
              </a:pathLst>
            </a:custGeom>
            <a:solidFill>
              <a:srgbClr val="040000"/>
            </a:solidFill>
            <a:ln w="7620" cap="flat">
              <a:noFill/>
              <a:prstDash val="solid"/>
              <a:miter/>
            </a:ln>
          </p:spPr>
          <p:txBody>
            <a:bodyPr rtlCol="0" anchor="ctr"/>
            <a:lstStyle/>
            <a:p>
              <a:endParaRPr lang="ja-JP" altLang="en-US"/>
            </a:p>
          </p:txBody>
        </p:sp>
        <p:sp>
          <p:nvSpPr>
            <p:cNvPr id="103" name="フリーフォーム: 図形 102">
              <a:extLst>
                <a:ext uri="{FF2B5EF4-FFF2-40B4-BE49-F238E27FC236}">
                  <a16:creationId xmlns:a16="http://schemas.microsoft.com/office/drawing/2014/main" id="{AC3FBA3F-D5BA-0BC3-D5BB-E9F3AB15E566}"/>
                </a:ext>
              </a:extLst>
            </p:cNvPr>
            <p:cNvSpPr/>
            <p:nvPr/>
          </p:nvSpPr>
          <p:spPr>
            <a:xfrm>
              <a:off x="3735445" y="3023459"/>
              <a:ext cx="84040" cy="132004"/>
            </a:xfrm>
            <a:custGeom>
              <a:avLst/>
              <a:gdLst>
                <a:gd name="connsiteX0" fmla="*/ 83546 w 84040"/>
                <a:gd name="connsiteY0" fmla="*/ 63783 h 132004"/>
                <a:gd name="connsiteX1" fmla="*/ 83317 w 84040"/>
                <a:gd name="connsiteY1" fmla="*/ 73156 h 132004"/>
                <a:gd name="connsiteX2" fmla="*/ 82784 w 84040"/>
                <a:gd name="connsiteY2" fmla="*/ 82453 h 132004"/>
                <a:gd name="connsiteX3" fmla="*/ 80041 w 84040"/>
                <a:gd name="connsiteY3" fmla="*/ 93273 h 132004"/>
                <a:gd name="connsiteX4" fmla="*/ 71507 w 84040"/>
                <a:gd name="connsiteY4" fmla="*/ 112323 h 132004"/>
                <a:gd name="connsiteX5" fmla="*/ 65563 w 84040"/>
                <a:gd name="connsiteY5" fmla="*/ 118419 h 132004"/>
                <a:gd name="connsiteX6" fmla="*/ 52304 w 84040"/>
                <a:gd name="connsiteY6" fmla="*/ 130611 h 132004"/>
                <a:gd name="connsiteX7" fmla="*/ 46132 w 84040"/>
                <a:gd name="connsiteY7" fmla="*/ 130611 h 132004"/>
                <a:gd name="connsiteX8" fmla="*/ 36835 w 84040"/>
                <a:gd name="connsiteY8" fmla="*/ 124515 h 132004"/>
                <a:gd name="connsiteX9" fmla="*/ 27082 w 84040"/>
                <a:gd name="connsiteY9" fmla="*/ 120705 h 132004"/>
                <a:gd name="connsiteX10" fmla="*/ 11994 w 84040"/>
                <a:gd name="connsiteY10" fmla="*/ 111561 h 132004"/>
                <a:gd name="connsiteX11" fmla="*/ 9708 w 84040"/>
                <a:gd name="connsiteY11" fmla="*/ 107675 h 132004"/>
                <a:gd name="connsiteX12" fmla="*/ 5593 w 84040"/>
                <a:gd name="connsiteY12" fmla="*/ 104017 h 132004"/>
                <a:gd name="connsiteX13" fmla="*/ 4374 w 84040"/>
                <a:gd name="connsiteY13" fmla="*/ 100817 h 132004"/>
                <a:gd name="connsiteX14" fmla="*/ 7651 w 84040"/>
                <a:gd name="connsiteY14" fmla="*/ 100817 h 132004"/>
                <a:gd name="connsiteX15" fmla="*/ 21214 w 84040"/>
                <a:gd name="connsiteY15" fmla="*/ 99216 h 132004"/>
                <a:gd name="connsiteX16" fmla="*/ 22662 w 84040"/>
                <a:gd name="connsiteY16" fmla="*/ 93959 h 132004"/>
                <a:gd name="connsiteX17" fmla="*/ 19538 w 84040"/>
                <a:gd name="connsiteY17" fmla="*/ 91139 h 132004"/>
                <a:gd name="connsiteX18" fmla="*/ 13671 w 84040"/>
                <a:gd name="connsiteY18" fmla="*/ 90530 h 132004"/>
                <a:gd name="connsiteX19" fmla="*/ 7651 w 84040"/>
                <a:gd name="connsiteY19" fmla="*/ 86034 h 132004"/>
                <a:gd name="connsiteX20" fmla="*/ 15880 w 84040"/>
                <a:gd name="connsiteY20" fmla="*/ 77500 h 132004"/>
                <a:gd name="connsiteX21" fmla="*/ 24643 w 84040"/>
                <a:gd name="connsiteY21" fmla="*/ 76356 h 132004"/>
                <a:gd name="connsiteX22" fmla="*/ 28301 w 84040"/>
                <a:gd name="connsiteY22" fmla="*/ 73613 h 132004"/>
                <a:gd name="connsiteX23" fmla="*/ 28301 w 84040"/>
                <a:gd name="connsiteY23" fmla="*/ 72013 h 132004"/>
                <a:gd name="connsiteX24" fmla="*/ 29825 w 84040"/>
                <a:gd name="connsiteY24" fmla="*/ 67822 h 132004"/>
                <a:gd name="connsiteX25" fmla="*/ 22434 w 84040"/>
                <a:gd name="connsiteY25" fmla="*/ 65536 h 132004"/>
                <a:gd name="connsiteX26" fmla="*/ 16414 w 84040"/>
                <a:gd name="connsiteY26" fmla="*/ 66679 h 132004"/>
                <a:gd name="connsiteX27" fmla="*/ 11004 w 84040"/>
                <a:gd name="connsiteY27" fmla="*/ 65308 h 132004"/>
                <a:gd name="connsiteX28" fmla="*/ 793 w 84040"/>
                <a:gd name="connsiteY28" fmla="*/ 52887 h 132004"/>
                <a:gd name="connsiteX29" fmla="*/ 4527 w 84040"/>
                <a:gd name="connsiteY29" fmla="*/ 44048 h 132004"/>
                <a:gd name="connsiteX30" fmla="*/ 27615 w 84040"/>
                <a:gd name="connsiteY30" fmla="*/ 44429 h 132004"/>
                <a:gd name="connsiteX31" fmla="*/ 38055 w 84040"/>
                <a:gd name="connsiteY31" fmla="*/ 45115 h 132004"/>
                <a:gd name="connsiteX32" fmla="*/ 41103 w 84040"/>
                <a:gd name="connsiteY32" fmla="*/ 40466 h 132004"/>
                <a:gd name="connsiteX33" fmla="*/ 38131 w 84040"/>
                <a:gd name="connsiteY33" fmla="*/ 36809 h 132004"/>
                <a:gd name="connsiteX34" fmla="*/ 29825 w 84040"/>
                <a:gd name="connsiteY34" fmla="*/ 33303 h 132004"/>
                <a:gd name="connsiteX35" fmla="*/ 26472 w 84040"/>
                <a:gd name="connsiteY35" fmla="*/ 32389 h 132004"/>
                <a:gd name="connsiteX36" fmla="*/ 19081 w 84040"/>
                <a:gd name="connsiteY36" fmla="*/ 29113 h 132004"/>
                <a:gd name="connsiteX37" fmla="*/ 8870 w 84040"/>
                <a:gd name="connsiteY37" fmla="*/ 18902 h 132004"/>
                <a:gd name="connsiteX38" fmla="*/ 4679 w 84040"/>
                <a:gd name="connsiteY38" fmla="*/ 13110 h 132004"/>
                <a:gd name="connsiteX39" fmla="*/ 8794 w 84040"/>
                <a:gd name="connsiteY39" fmla="*/ 1147 h 132004"/>
                <a:gd name="connsiteX40" fmla="*/ 13747 w 84040"/>
                <a:gd name="connsiteY40" fmla="*/ 4 h 132004"/>
                <a:gd name="connsiteX41" fmla="*/ 17709 w 84040"/>
                <a:gd name="connsiteY41" fmla="*/ 4 h 132004"/>
                <a:gd name="connsiteX42" fmla="*/ 36759 w 84040"/>
                <a:gd name="connsiteY42" fmla="*/ 3738 h 132004"/>
                <a:gd name="connsiteX43" fmla="*/ 57257 w 84040"/>
                <a:gd name="connsiteY43" fmla="*/ 15549 h 132004"/>
                <a:gd name="connsiteX44" fmla="*/ 64877 w 84040"/>
                <a:gd name="connsiteY44" fmla="*/ 24617 h 132004"/>
                <a:gd name="connsiteX45" fmla="*/ 74326 w 84040"/>
                <a:gd name="connsiteY45" fmla="*/ 36275 h 132004"/>
                <a:gd name="connsiteX46" fmla="*/ 76917 w 84040"/>
                <a:gd name="connsiteY46" fmla="*/ 44810 h 132004"/>
                <a:gd name="connsiteX47" fmla="*/ 78669 w 84040"/>
                <a:gd name="connsiteY47" fmla="*/ 52353 h 132004"/>
                <a:gd name="connsiteX48" fmla="*/ 83698 w 84040"/>
                <a:gd name="connsiteY48" fmla="*/ 63860 h 1320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84040" h="132004">
                  <a:moveTo>
                    <a:pt x="83546" y="63783"/>
                  </a:moveTo>
                  <a:cubicBezTo>
                    <a:pt x="84842" y="67060"/>
                    <a:pt x="83165" y="70032"/>
                    <a:pt x="83317" y="73156"/>
                  </a:cubicBezTo>
                  <a:cubicBezTo>
                    <a:pt x="83394" y="76204"/>
                    <a:pt x="83165" y="79328"/>
                    <a:pt x="82784" y="82453"/>
                  </a:cubicBezTo>
                  <a:cubicBezTo>
                    <a:pt x="82327" y="86263"/>
                    <a:pt x="81260" y="89920"/>
                    <a:pt x="80041" y="93273"/>
                  </a:cubicBezTo>
                  <a:cubicBezTo>
                    <a:pt x="77526" y="99750"/>
                    <a:pt x="75774" y="106684"/>
                    <a:pt x="71507" y="112323"/>
                  </a:cubicBezTo>
                  <a:cubicBezTo>
                    <a:pt x="69830" y="114533"/>
                    <a:pt x="67697" y="116514"/>
                    <a:pt x="65563" y="118419"/>
                  </a:cubicBezTo>
                  <a:cubicBezTo>
                    <a:pt x="61067" y="122381"/>
                    <a:pt x="58019" y="127791"/>
                    <a:pt x="52304" y="130611"/>
                  </a:cubicBezTo>
                  <a:cubicBezTo>
                    <a:pt x="50170" y="131678"/>
                    <a:pt x="48723" y="133125"/>
                    <a:pt x="46132" y="130611"/>
                  </a:cubicBezTo>
                  <a:cubicBezTo>
                    <a:pt x="43541" y="128020"/>
                    <a:pt x="40112" y="126191"/>
                    <a:pt x="36835" y="124515"/>
                  </a:cubicBezTo>
                  <a:cubicBezTo>
                    <a:pt x="33787" y="122915"/>
                    <a:pt x="30435" y="121619"/>
                    <a:pt x="27082" y="120705"/>
                  </a:cubicBezTo>
                  <a:cubicBezTo>
                    <a:pt x="21138" y="119028"/>
                    <a:pt x="15804" y="116590"/>
                    <a:pt x="11994" y="111561"/>
                  </a:cubicBezTo>
                  <a:cubicBezTo>
                    <a:pt x="11080" y="110342"/>
                    <a:pt x="10699" y="108818"/>
                    <a:pt x="9708" y="107675"/>
                  </a:cubicBezTo>
                  <a:cubicBezTo>
                    <a:pt x="8489" y="106303"/>
                    <a:pt x="6813" y="105389"/>
                    <a:pt x="5593" y="104017"/>
                  </a:cubicBezTo>
                  <a:cubicBezTo>
                    <a:pt x="4908" y="103179"/>
                    <a:pt x="4755" y="101883"/>
                    <a:pt x="4374" y="100817"/>
                  </a:cubicBezTo>
                  <a:cubicBezTo>
                    <a:pt x="5441" y="100817"/>
                    <a:pt x="6584" y="100664"/>
                    <a:pt x="7651" y="100817"/>
                  </a:cubicBezTo>
                  <a:cubicBezTo>
                    <a:pt x="12299" y="101426"/>
                    <a:pt x="16947" y="102417"/>
                    <a:pt x="21214" y="99216"/>
                  </a:cubicBezTo>
                  <a:cubicBezTo>
                    <a:pt x="23196" y="97769"/>
                    <a:pt x="23196" y="95711"/>
                    <a:pt x="22662" y="93959"/>
                  </a:cubicBezTo>
                  <a:cubicBezTo>
                    <a:pt x="22357" y="92816"/>
                    <a:pt x="20757" y="91596"/>
                    <a:pt x="19538" y="91139"/>
                  </a:cubicBezTo>
                  <a:cubicBezTo>
                    <a:pt x="17709" y="90530"/>
                    <a:pt x="15576" y="90453"/>
                    <a:pt x="13671" y="90530"/>
                  </a:cubicBezTo>
                  <a:cubicBezTo>
                    <a:pt x="10013" y="90758"/>
                    <a:pt x="7879" y="89310"/>
                    <a:pt x="7651" y="86034"/>
                  </a:cubicBezTo>
                  <a:cubicBezTo>
                    <a:pt x="7117" y="78947"/>
                    <a:pt x="8413" y="77728"/>
                    <a:pt x="15880" y="77500"/>
                  </a:cubicBezTo>
                  <a:cubicBezTo>
                    <a:pt x="18776" y="77423"/>
                    <a:pt x="21824" y="77042"/>
                    <a:pt x="24643" y="76356"/>
                  </a:cubicBezTo>
                  <a:cubicBezTo>
                    <a:pt x="26015" y="76052"/>
                    <a:pt x="27158" y="74680"/>
                    <a:pt x="28301" y="73613"/>
                  </a:cubicBezTo>
                  <a:cubicBezTo>
                    <a:pt x="28606" y="73385"/>
                    <a:pt x="28301" y="72546"/>
                    <a:pt x="28301" y="72013"/>
                  </a:cubicBezTo>
                  <a:cubicBezTo>
                    <a:pt x="28301" y="70413"/>
                    <a:pt x="32111" y="69880"/>
                    <a:pt x="29825" y="67822"/>
                  </a:cubicBezTo>
                  <a:cubicBezTo>
                    <a:pt x="27844" y="66146"/>
                    <a:pt x="25405" y="64698"/>
                    <a:pt x="22434" y="65536"/>
                  </a:cubicBezTo>
                  <a:cubicBezTo>
                    <a:pt x="20452" y="66070"/>
                    <a:pt x="18471" y="66527"/>
                    <a:pt x="16414" y="66679"/>
                  </a:cubicBezTo>
                  <a:cubicBezTo>
                    <a:pt x="14585" y="66831"/>
                    <a:pt x="12680" y="67136"/>
                    <a:pt x="11004" y="65308"/>
                  </a:cubicBezTo>
                  <a:cubicBezTo>
                    <a:pt x="7422" y="61269"/>
                    <a:pt x="2850" y="58145"/>
                    <a:pt x="793" y="52887"/>
                  </a:cubicBezTo>
                  <a:cubicBezTo>
                    <a:pt x="-1036" y="48391"/>
                    <a:pt x="336" y="46181"/>
                    <a:pt x="4527" y="44048"/>
                  </a:cubicBezTo>
                  <a:cubicBezTo>
                    <a:pt x="12452" y="39933"/>
                    <a:pt x="20148" y="42828"/>
                    <a:pt x="27615" y="44429"/>
                  </a:cubicBezTo>
                  <a:cubicBezTo>
                    <a:pt x="31197" y="45191"/>
                    <a:pt x="34626" y="45115"/>
                    <a:pt x="38055" y="45115"/>
                  </a:cubicBezTo>
                  <a:cubicBezTo>
                    <a:pt x="40341" y="45115"/>
                    <a:pt x="41255" y="42371"/>
                    <a:pt x="41103" y="40466"/>
                  </a:cubicBezTo>
                  <a:cubicBezTo>
                    <a:pt x="41103" y="39095"/>
                    <a:pt x="39350" y="37037"/>
                    <a:pt x="38131" y="36809"/>
                  </a:cubicBezTo>
                  <a:cubicBezTo>
                    <a:pt x="35007" y="36275"/>
                    <a:pt x="32568" y="34446"/>
                    <a:pt x="29825" y="33303"/>
                  </a:cubicBezTo>
                  <a:cubicBezTo>
                    <a:pt x="28758" y="32846"/>
                    <a:pt x="27539" y="32237"/>
                    <a:pt x="26472" y="32389"/>
                  </a:cubicBezTo>
                  <a:cubicBezTo>
                    <a:pt x="23272" y="32770"/>
                    <a:pt x="21138" y="31398"/>
                    <a:pt x="19081" y="29113"/>
                  </a:cubicBezTo>
                  <a:cubicBezTo>
                    <a:pt x="15804" y="25531"/>
                    <a:pt x="12299" y="22255"/>
                    <a:pt x="8870" y="18902"/>
                  </a:cubicBezTo>
                  <a:cubicBezTo>
                    <a:pt x="7194" y="17225"/>
                    <a:pt x="6508" y="14939"/>
                    <a:pt x="4679" y="13110"/>
                  </a:cubicBezTo>
                  <a:cubicBezTo>
                    <a:pt x="1783" y="10291"/>
                    <a:pt x="4374" y="3433"/>
                    <a:pt x="8794" y="1147"/>
                  </a:cubicBezTo>
                  <a:cubicBezTo>
                    <a:pt x="10242" y="385"/>
                    <a:pt x="12070" y="385"/>
                    <a:pt x="13747" y="4"/>
                  </a:cubicBezTo>
                  <a:cubicBezTo>
                    <a:pt x="15804" y="1985"/>
                    <a:pt x="16795" y="4"/>
                    <a:pt x="17709" y="4"/>
                  </a:cubicBezTo>
                  <a:cubicBezTo>
                    <a:pt x="24339" y="-72"/>
                    <a:pt x="30892" y="918"/>
                    <a:pt x="36759" y="3738"/>
                  </a:cubicBezTo>
                  <a:cubicBezTo>
                    <a:pt x="43846" y="7167"/>
                    <a:pt x="50780" y="11129"/>
                    <a:pt x="57257" y="15549"/>
                  </a:cubicBezTo>
                  <a:cubicBezTo>
                    <a:pt x="60381" y="17683"/>
                    <a:pt x="62972" y="20807"/>
                    <a:pt x="64877" y="24617"/>
                  </a:cubicBezTo>
                  <a:cubicBezTo>
                    <a:pt x="67011" y="29036"/>
                    <a:pt x="70592" y="32923"/>
                    <a:pt x="74326" y="36275"/>
                  </a:cubicBezTo>
                  <a:cubicBezTo>
                    <a:pt x="77222" y="38866"/>
                    <a:pt x="78060" y="42066"/>
                    <a:pt x="76917" y="44810"/>
                  </a:cubicBezTo>
                  <a:cubicBezTo>
                    <a:pt x="75545" y="48239"/>
                    <a:pt x="77069" y="51058"/>
                    <a:pt x="78669" y="52353"/>
                  </a:cubicBezTo>
                  <a:cubicBezTo>
                    <a:pt x="82556" y="55554"/>
                    <a:pt x="82251" y="59973"/>
                    <a:pt x="83698" y="63860"/>
                  </a:cubicBezTo>
                  <a:close/>
                </a:path>
              </a:pathLst>
            </a:custGeom>
            <a:solidFill>
              <a:srgbClr val="FFFFFF"/>
            </a:solidFill>
            <a:ln w="7620" cap="flat">
              <a:noFill/>
              <a:prstDash val="solid"/>
              <a:miter/>
            </a:ln>
          </p:spPr>
          <p:txBody>
            <a:bodyPr rtlCol="0" anchor="ctr"/>
            <a:lstStyle/>
            <a:p>
              <a:endParaRPr lang="ja-JP" altLang="en-US"/>
            </a:p>
          </p:txBody>
        </p:sp>
        <p:sp>
          <p:nvSpPr>
            <p:cNvPr id="104" name="フリーフォーム: 図形 103">
              <a:extLst>
                <a:ext uri="{FF2B5EF4-FFF2-40B4-BE49-F238E27FC236}">
                  <a16:creationId xmlns:a16="http://schemas.microsoft.com/office/drawing/2014/main" id="{E3FD9CE6-7AD1-358C-CEFC-11E536030FED}"/>
                </a:ext>
              </a:extLst>
            </p:cNvPr>
            <p:cNvSpPr/>
            <p:nvPr/>
          </p:nvSpPr>
          <p:spPr>
            <a:xfrm>
              <a:off x="3771600" y="2119198"/>
              <a:ext cx="37672" cy="40622"/>
            </a:xfrm>
            <a:custGeom>
              <a:avLst/>
              <a:gdLst>
                <a:gd name="connsiteX0" fmla="*/ 31160 w 37672"/>
                <a:gd name="connsiteY0" fmla="*/ 153 h 40622"/>
                <a:gd name="connsiteX1" fmla="*/ 36266 w 37672"/>
                <a:gd name="connsiteY1" fmla="*/ 19050 h 40622"/>
                <a:gd name="connsiteX2" fmla="*/ 35428 w 37672"/>
                <a:gd name="connsiteY2" fmla="*/ 27280 h 40622"/>
                <a:gd name="connsiteX3" fmla="*/ 35656 w 37672"/>
                <a:gd name="connsiteY3" fmla="*/ 30785 h 40622"/>
                <a:gd name="connsiteX4" fmla="*/ 30475 w 37672"/>
                <a:gd name="connsiteY4" fmla="*/ 35052 h 40622"/>
                <a:gd name="connsiteX5" fmla="*/ 28341 w 37672"/>
                <a:gd name="connsiteY5" fmla="*/ 36271 h 40622"/>
                <a:gd name="connsiteX6" fmla="*/ 19883 w 37672"/>
                <a:gd name="connsiteY6" fmla="*/ 40386 h 40622"/>
                <a:gd name="connsiteX7" fmla="*/ 13711 w 37672"/>
                <a:gd name="connsiteY7" fmla="*/ 34595 h 40622"/>
                <a:gd name="connsiteX8" fmla="*/ 3347 w 37672"/>
                <a:gd name="connsiteY8" fmla="*/ 26213 h 40622"/>
                <a:gd name="connsiteX9" fmla="*/ 452 w 37672"/>
                <a:gd name="connsiteY9" fmla="*/ 21336 h 40622"/>
                <a:gd name="connsiteX10" fmla="*/ 604 w 37672"/>
                <a:gd name="connsiteY10" fmla="*/ 15773 h 40622"/>
                <a:gd name="connsiteX11" fmla="*/ 4643 w 37672"/>
                <a:gd name="connsiteY11" fmla="*/ 12116 h 40622"/>
                <a:gd name="connsiteX12" fmla="*/ 9367 w 37672"/>
                <a:gd name="connsiteY12" fmla="*/ 7849 h 40622"/>
                <a:gd name="connsiteX13" fmla="*/ 16759 w 37672"/>
                <a:gd name="connsiteY13" fmla="*/ 6020 h 40622"/>
                <a:gd name="connsiteX14" fmla="*/ 18054 w 37672"/>
                <a:gd name="connsiteY14" fmla="*/ 7163 h 40622"/>
                <a:gd name="connsiteX15" fmla="*/ 16530 w 37672"/>
                <a:gd name="connsiteY15" fmla="*/ 8077 h 40622"/>
                <a:gd name="connsiteX16" fmla="*/ 15692 w 37672"/>
                <a:gd name="connsiteY16" fmla="*/ 9525 h 40622"/>
                <a:gd name="connsiteX17" fmla="*/ 14777 w 37672"/>
                <a:gd name="connsiteY17" fmla="*/ 15088 h 40622"/>
                <a:gd name="connsiteX18" fmla="*/ 18664 w 37672"/>
                <a:gd name="connsiteY18" fmla="*/ 15469 h 40622"/>
                <a:gd name="connsiteX19" fmla="*/ 23236 w 37672"/>
                <a:gd name="connsiteY19" fmla="*/ 5563 h 40622"/>
                <a:gd name="connsiteX20" fmla="*/ 29179 w 37672"/>
                <a:gd name="connsiteY20" fmla="*/ 2515 h 40622"/>
                <a:gd name="connsiteX21" fmla="*/ 29941 w 37672"/>
                <a:gd name="connsiteY21" fmla="*/ 991 h 40622"/>
                <a:gd name="connsiteX22" fmla="*/ 29941 w 37672"/>
                <a:gd name="connsiteY22" fmla="*/ 0 h 40622"/>
                <a:gd name="connsiteX23" fmla="*/ 31084 w 37672"/>
                <a:gd name="connsiteY23" fmla="*/ 229 h 40622"/>
                <a:gd name="connsiteX24" fmla="*/ 12949 w 37672"/>
                <a:gd name="connsiteY24" fmla="*/ 18364 h 40622"/>
                <a:gd name="connsiteX25" fmla="*/ 14549 w 37672"/>
                <a:gd name="connsiteY25" fmla="*/ 15545 h 40622"/>
                <a:gd name="connsiteX26" fmla="*/ 13558 w 37672"/>
                <a:gd name="connsiteY26" fmla="*/ 13716 h 40622"/>
                <a:gd name="connsiteX27" fmla="*/ 11806 w 37672"/>
                <a:gd name="connsiteY27" fmla="*/ 14859 h 40622"/>
                <a:gd name="connsiteX28" fmla="*/ 13025 w 37672"/>
                <a:gd name="connsiteY28" fmla="*/ 18288 h 40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37672" h="40622">
                  <a:moveTo>
                    <a:pt x="31160" y="153"/>
                  </a:moveTo>
                  <a:cubicBezTo>
                    <a:pt x="38399" y="4953"/>
                    <a:pt x="38780" y="11887"/>
                    <a:pt x="36266" y="19050"/>
                  </a:cubicBezTo>
                  <a:cubicBezTo>
                    <a:pt x="35275" y="21870"/>
                    <a:pt x="35656" y="24536"/>
                    <a:pt x="35428" y="27280"/>
                  </a:cubicBezTo>
                  <a:cubicBezTo>
                    <a:pt x="35351" y="28423"/>
                    <a:pt x="36190" y="30099"/>
                    <a:pt x="35656" y="30785"/>
                  </a:cubicBezTo>
                  <a:cubicBezTo>
                    <a:pt x="34208" y="32461"/>
                    <a:pt x="32227" y="33681"/>
                    <a:pt x="30475" y="35052"/>
                  </a:cubicBezTo>
                  <a:cubicBezTo>
                    <a:pt x="29789" y="35509"/>
                    <a:pt x="28493" y="35662"/>
                    <a:pt x="28341" y="36271"/>
                  </a:cubicBezTo>
                  <a:cubicBezTo>
                    <a:pt x="26969" y="40691"/>
                    <a:pt x="23464" y="40996"/>
                    <a:pt x="19883" y="40386"/>
                  </a:cubicBezTo>
                  <a:cubicBezTo>
                    <a:pt x="16759" y="39853"/>
                    <a:pt x="15082" y="37338"/>
                    <a:pt x="13711" y="34595"/>
                  </a:cubicBezTo>
                  <a:cubicBezTo>
                    <a:pt x="11120" y="29337"/>
                    <a:pt x="10129" y="28880"/>
                    <a:pt x="3347" y="26213"/>
                  </a:cubicBezTo>
                  <a:cubicBezTo>
                    <a:pt x="1747" y="25603"/>
                    <a:pt x="-844" y="24689"/>
                    <a:pt x="452" y="21336"/>
                  </a:cubicBezTo>
                  <a:cubicBezTo>
                    <a:pt x="985" y="20041"/>
                    <a:pt x="-920" y="17907"/>
                    <a:pt x="604" y="15773"/>
                  </a:cubicBezTo>
                  <a:cubicBezTo>
                    <a:pt x="1747" y="14173"/>
                    <a:pt x="2204" y="12649"/>
                    <a:pt x="4643" y="12116"/>
                  </a:cubicBezTo>
                  <a:cubicBezTo>
                    <a:pt x="6472" y="11659"/>
                    <a:pt x="8072" y="9525"/>
                    <a:pt x="9367" y="7849"/>
                  </a:cubicBezTo>
                  <a:cubicBezTo>
                    <a:pt x="11806" y="4648"/>
                    <a:pt x="13253" y="4115"/>
                    <a:pt x="16759" y="6020"/>
                  </a:cubicBezTo>
                  <a:cubicBezTo>
                    <a:pt x="17292" y="6325"/>
                    <a:pt x="17597" y="6782"/>
                    <a:pt x="18054" y="7163"/>
                  </a:cubicBezTo>
                  <a:cubicBezTo>
                    <a:pt x="17521" y="7468"/>
                    <a:pt x="17063" y="7925"/>
                    <a:pt x="16530" y="8077"/>
                  </a:cubicBezTo>
                  <a:cubicBezTo>
                    <a:pt x="15692" y="8306"/>
                    <a:pt x="13863" y="7925"/>
                    <a:pt x="15692" y="9525"/>
                  </a:cubicBezTo>
                  <a:cubicBezTo>
                    <a:pt x="18435" y="11887"/>
                    <a:pt x="16530" y="13488"/>
                    <a:pt x="14777" y="15088"/>
                  </a:cubicBezTo>
                  <a:cubicBezTo>
                    <a:pt x="16835" y="18060"/>
                    <a:pt x="17063" y="18212"/>
                    <a:pt x="18664" y="15469"/>
                  </a:cubicBezTo>
                  <a:cubicBezTo>
                    <a:pt x="20492" y="12345"/>
                    <a:pt x="21940" y="8916"/>
                    <a:pt x="23236" y="5563"/>
                  </a:cubicBezTo>
                  <a:cubicBezTo>
                    <a:pt x="24912" y="1219"/>
                    <a:pt x="24836" y="1219"/>
                    <a:pt x="29179" y="2515"/>
                  </a:cubicBezTo>
                  <a:cubicBezTo>
                    <a:pt x="31770" y="3277"/>
                    <a:pt x="31008" y="2210"/>
                    <a:pt x="29941" y="991"/>
                  </a:cubicBezTo>
                  <a:cubicBezTo>
                    <a:pt x="29789" y="838"/>
                    <a:pt x="29941" y="305"/>
                    <a:pt x="29941" y="0"/>
                  </a:cubicBezTo>
                  <a:cubicBezTo>
                    <a:pt x="30322" y="76"/>
                    <a:pt x="30779" y="0"/>
                    <a:pt x="31084" y="229"/>
                  </a:cubicBezTo>
                  <a:close/>
                  <a:moveTo>
                    <a:pt x="12949" y="18364"/>
                  </a:moveTo>
                  <a:cubicBezTo>
                    <a:pt x="14549" y="18517"/>
                    <a:pt x="14930" y="16993"/>
                    <a:pt x="14549" y="15545"/>
                  </a:cubicBezTo>
                  <a:cubicBezTo>
                    <a:pt x="14015" y="14935"/>
                    <a:pt x="13787" y="14326"/>
                    <a:pt x="13558" y="13716"/>
                  </a:cubicBezTo>
                  <a:cubicBezTo>
                    <a:pt x="12949" y="14097"/>
                    <a:pt x="11729" y="14554"/>
                    <a:pt x="11806" y="14859"/>
                  </a:cubicBezTo>
                  <a:cubicBezTo>
                    <a:pt x="12034" y="16078"/>
                    <a:pt x="12491" y="18288"/>
                    <a:pt x="13025" y="18288"/>
                  </a:cubicBezTo>
                  <a:close/>
                </a:path>
              </a:pathLst>
            </a:custGeom>
            <a:solidFill>
              <a:srgbClr val="898989"/>
            </a:solidFill>
            <a:ln w="7620" cap="flat">
              <a:noFill/>
              <a:prstDash val="solid"/>
              <a:miter/>
            </a:ln>
          </p:spPr>
          <p:txBody>
            <a:bodyPr rtlCol="0" anchor="ctr"/>
            <a:lstStyle/>
            <a:p>
              <a:endParaRPr lang="ja-JP" altLang="en-US"/>
            </a:p>
          </p:txBody>
        </p:sp>
        <p:sp>
          <p:nvSpPr>
            <p:cNvPr id="105" name="フリーフォーム: 図形 104">
              <a:extLst>
                <a:ext uri="{FF2B5EF4-FFF2-40B4-BE49-F238E27FC236}">
                  <a16:creationId xmlns:a16="http://schemas.microsoft.com/office/drawing/2014/main" id="{112A4900-10F8-6CD6-BB15-74B3282A0642}"/>
                </a:ext>
              </a:extLst>
            </p:cNvPr>
            <p:cNvSpPr/>
            <p:nvPr/>
          </p:nvSpPr>
          <p:spPr>
            <a:xfrm>
              <a:off x="3684651" y="2613580"/>
              <a:ext cx="123606" cy="51076"/>
            </a:xfrm>
            <a:custGeom>
              <a:avLst/>
              <a:gdLst>
                <a:gd name="connsiteX0" fmla="*/ 123215 w 123606"/>
                <a:gd name="connsiteY0" fmla="*/ 13262 h 51076"/>
                <a:gd name="connsiteX1" fmla="*/ 123444 w 123606"/>
                <a:gd name="connsiteY1" fmla="*/ 15243 h 51076"/>
                <a:gd name="connsiteX2" fmla="*/ 117653 w 123606"/>
                <a:gd name="connsiteY2" fmla="*/ 25835 h 51076"/>
                <a:gd name="connsiteX3" fmla="*/ 111862 w 123606"/>
                <a:gd name="connsiteY3" fmla="*/ 32540 h 51076"/>
                <a:gd name="connsiteX4" fmla="*/ 101651 w 123606"/>
                <a:gd name="connsiteY4" fmla="*/ 39322 h 51076"/>
                <a:gd name="connsiteX5" fmla="*/ 81763 w 123606"/>
                <a:gd name="connsiteY5" fmla="*/ 46104 h 51076"/>
                <a:gd name="connsiteX6" fmla="*/ 61951 w 123606"/>
                <a:gd name="connsiteY6" fmla="*/ 50828 h 51076"/>
                <a:gd name="connsiteX7" fmla="*/ 47930 w 123606"/>
                <a:gd name="connsiteY7" fmla="*/ 50219 h 51076"/>
                <a:gd name="connsiteX8" fmla="*/ 29718 w 123606"/>
                <a:gd name="connsiteY8" fmla="*/ 46104 h 51076"/>
                <a:gd name="connsiteX9" fmla="*/ 25222 w 123606"/>
                <a:gd name="connsiteY9" fmla="*/ 44123 h 51076"/>
                <a:gd name="connsiteX10" fmla="*/ 10363 w 123606"/>
                <a:gd name="connsiteY10" fmla="*/ 36808 h 51076"/>
                <a:gd name="connsiteX11" fmla="*/ 1981 w 123606"/>
                <a:gd name="connsiteY11" fmla="*/ 32312 h 51076"/>
                <a:gd name="connsiteX12" fmla="*/ 0 w 123606"/>
                <a:gd name="connsiteY12" fmla="*/ 30788 h 51076"/>
                <a:gd name="connsiteX13" fmla="*/ 762 w 123606"/>
                <a:gd name="connsiteY13" fmla="*/ 28959 h 51076"/>
                <a:gd name="connsiteX14" fmla="*/ 18288 w 123606"/>
                <a:gd name="connsiteY14" fmla="*/ 15167 h 51076"/>
                <a:gd name="connsiteX15" fmla="*/ 18974 w 123606"/>
                <a:gd name="connsiteY15" fmla="*/ 13109 h 51076"/>
                <a:gd name="connsiteX16" fmla="*/ 18593 w 123606"/>
                <a:gd name="connsiteY16" fmla="*/ 12805 h 51076"/>
                <a:gd name="connsiteX17" fmla="*/ 35433 w 123606"/>
                <a:gd name="connsiteY17" fmla="*/ 5947 h 51076"/>
                <a:gd name="connsiteX18" fmla="*/ 47015 w 123606"/>
                <a:gd name="connsiteY18" fmla="*/ 1298 h 51076"/>
                <a:gd name="connsiteX19" fmla="*/ 62636 w 123606"/>
                <a:gd name="connsiteY19" fmla="*/ 384 h 51076"/>
                <a:gd name="connsiteX20" fmla="*/ 66370 w 123606"/>
                <a:gd name="connsiteY20" fmla="*/ 384 h 51076"/>
                <a:gd name="connsiteX21" fmla="*/ 67818 w 123606"/>
                <a:gd name="connsiteY21" fmla="*/ 79 h 51076"/>
                <a:gd name="connsiteX22" fmla="*/ 86716 w 123606"/>
                <a:gd name="connsiteY22" fmla="*/ 1984 h 51076"/>
                <a:gd name="connsiteX23" fmla="*/ 97384 w 123606"/>
                <a:gd name="connsiteY23" fmla="*/ 689 h 51076"/>
                <a:gd name="connsiteX24" fmla="*/ 118415 w 123606"/>
                <a:gd name="connsiteY24" fmla="*/ 6175 h 51076"/>
                <a:gd name="connsiteX25" fmla="*/ 123368 w 123606"/>
                <a:gd name="connsiteY25" fmla="*/ 13338 h 510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23606" h="51076">
                  <a:moveTo>
                    <a:pt x="123215" y="13262"/>
                  </a:moveTo>
                  <a:cubicBezTo>
                    <a:pt x="123596" y="13643"/>
                    <a:pt x="123749" y="14862"/>
                    <a:pt x="123444" y="15243"/>
                  </a:cubicBezTo>
                  <a:cubicBezTo>
                    <a:pt x="121006" y="18443"/>
                    <a:pt x="120777" y="22863"/>
                    <a:pt x="117653" y="25835"/>
                  </a:cubicBezTo>
                  <a:cubicBezTo>
                    <a:pt x="115443" y="27816"/>
                    <a:pt x="113690" y="30254"/>
                    <a:pt x="111862" y="32540"/>
                  </a:cubicBezTo>
                  <a:cubicBezTo>
                    <a:pt x="109195" y="35969"/>
                    <a:pt x="105613" y="37951"/>
                    <a:pt x="101651" y="39322"/>
                  </a:cubicBezTo>
                  <a:cubicBezTo>
                    <a:pt x="95021" y="41684"/>
                    <a:pt x="88468" y="44123"/>
                    <a:pt x="81763" y="46104"/>
                  </a:cubicBezTo>
                  <a:cubicBezTo>
                    <a:pt x="75286" y="48009"/>
                    <a:pt x="68732" y="49762"/>
                    <a:pt x="61951" y="50828"/>
                  </a:cubicBezTo>
                  <a:cubicBezTo>
                    <a:pt x="57074" y="51590"/>
                    <a:pt x="52730" y="50371"/>
                    <a:pt x="47930" y="50219"/>
                  </a:cubicBezTo>
                  <a:cubicBezTo>
                    <a:pt x="41834" y="47857"/>
                    <a:pt x="35966" y="46180"/>
                    <a:pt x="29718" y="46104"/>
                  </a:cubicBezTo>
                  <a:cubicBezTo>
                    <a:pt x="28194" y="46104"/>
                    <a:pt x="26746" y="44580"/>
                    <a:pt x="25222" y="44123"/>
                  </a:cubicBezTo>
                  <a:cubicBezTo>
                    <a:pt x="19888" y="42370"/>
                    <a:pt x="14859" y="40237"/>
                    <a:pt x="10363" y="36808"/>
                  </a:cubicBezTo>
                  <a:cubicBezTo>
                    <a:pt x="7849" y="34903"/>
                    <a:pt x="4801" y="33683"/>
                    <a:pt x="1981" y="32312"/>
                  </a:cubicBezTo>
                  <a:cubicBezTo>
                    <a:pt x="1143" y="31931"/>
                    <a:pt x="533" y="31397"/>
                    <a:pt x="0" y="30788"/>
                  </a:cubicBezTo>
                  <a:cubicBezTo>
                    <a:pt x="305" y="30178"/>
                    <a:pt x="381" y="29264"/>
                    <a:pt x="762" y="28959"/>
                  </a:cubicBezTo>
                  <a:cubicBezTo>
                    <a:pt x="6172" y="23854"/>
                    <a:pt x="14402" y="22330"/>
                    <a:pt x="18288" y="15167"/>
                  </a:cubicBezTo>
                  <a:cubicBezTo>
                    <a:pt x="18745" y="14405"/>
                    <a:pt x="19964" y="14024"/>
                    <a:pt x="18974" y="13109"/>
                  </a:cubicBezTo>
                  <a:cubicBezTo>
                    <a:pt x="18898" y="13033"/>
                    <a:pt x="18745" y="12957"/>
                    <a:pt x="18593" y="12805"/>
                  </a:cubicBezTo>
                  <a:cubicBezTo>
                    <a:pt x="23774" y="9604"/>
                    <a:pt x="29337" y="7394"/>
                    <a:pt x="35433" y="5947"/>
                  </a:cubicBezTo>
                  <a:cubicBezTo>
                    <a:pt x="39319" y="5032"/>
                    <a:pt x="44120" y="5108"/>
                    <a:pt x="47015" y="1298"/>
                  </a:cubicBezTo>
                  <a:cubicBezTo>
                    <a:pt x="52197" y="994"/>
                    <a:pt x="57455" y="689"/>
                    <a:pt x="62636" y="384"/>
                  </a:cubicBezTo>
                  <a:cubicBezTo>
                    <a:pt x="63856" y="384"/>
                    <a:pt x="65075" y="384"/>
                    <a:pt x="66370" y="384"/>
                  </a:cubicBezTo>
                  <a:cubicBezTo>
                    <a:pt x="66904" y="384"/>
                    <a:pt x="67437" y="-73"/>
                    <a:pt x="67818" y="79"/>
                  </a:cubicBezTo>
                  <a:cubicBezTo>
                    <a:pt x="73914" y="2518"/>
                    <a:pt x="80391" y="384"/>
                    <a:pt x="86716" y="1984"/>
                  </a:cubicBezTo>
                  <a:cubicBezTo>
                    <a:pt x="89992" y="2822"/>
                    <a:pt x="93955" y="1679"/>
                    <a:pt x="97384" y="689"/>
                  </a:cubicBezTo>
                  <a:cubicBezTo>
                    <a:pt x="105613" y="-1597"/>
                    <a:pt x="111938" y="2213"/>
                    <a:pt x="118415" y="6175"/>
                  </a:cubicBezTo>
                  <a:cubicBezTo>
                    <a:pt x="119024" y="9299"/>
                    <a:pt x="121234" y="11204"/>
                    <a:pt x="123368" y="13338"/>
                  </a:cubicBezTo>
                  <a:close/>
                </a:path>
              </a:pathLst>
            </a:custGeom>
            <a:solidFill>
              <a:srgbClr val="040000"/>
            </a:solidFill>
            <a:ln w="7620" cap="flat">
              <a:noFill/>
              <a:prstDash val="solid"/>
              <a:miter/>
            </a:ln>
          </p:spPr>
          <p:txBody>
            <a:bodyPr rtlCol="0" anchor="ctr"/>
            <a:lstStyle/>
            <a:p>
              <a:endParaRPr lang="ja-JP" altLang="en-US"/>
            </a:p>
          </p:txBody>
        </p:sp>
        <p:sp>
          <p:nvSpPr>
            <p:cNvPr id="106" name="フリーフォーム: 図形 105">
              <a:extLst>
                <a:ext uri="{FF2B5EF4-FFF2-40B4-BE49-F238E27FC236}">
                  <a16:creationId xmlns:a16="http://schemas.microsoft.com/office/drawing/2014/main" id="{79618C72-64F8-100D-23D3-17CF21B4CCCD}"/>
                </a:ext>
              </a:extLst>
            </p:cNvPr>
            <p:cNvSpPr/>
            <p:nvPr/>
          </p:nvSpPr>
          <p:spPr>
            <a:xfrm>
              <a:off x="3461937" y="2961055"/>
              <a:ext cx="328707" cy="332772"/>
            </a:xfrm>
            <a:custGeom>
              <a:avLst/>
              <a:gdLst>
                <a:gd name="connsiteX0" fmla="*/ 328707 w 328707"/>
                <a:gd name="connsiteY0" fmla="*/ 32233 h 332772"/>
                <a:gd name="connsiteX1" fmla="*/ 327641 w 328707"/>
                <a:gd name="connsiteY1" fmla="*/ 37643 h 332772"/>
                <a:gd name="connsiteX2" fmla="*/ 325507 w 328707"/>
                <a:gd name="connsiteY2" fmla="*/ 52883 h 332772"/>
                <a:gd name="connsiteX3" fmla="*/ 325278 w 328707"/>
                <a:gd name="connsiteY3" fmla="*/ 57607 h 332772"/>
                <a:gd name="connsiteX4" fmla="*/ 321544 w 328707"/>
                <a:gd name="connsiteY4" fmla="*/ 59055 h 332772"/>
                <a:gd name="connsiteX5" fmla="*/ 308667 w 328707"/>
                <a:gd name="connsiteY5" fmla="*/ 54712 h 332772"/>
                <a:gd name="connsiteX6" fmla="*/ 294417 w 328707"/>
                <a:gd name="connsiteY6" fmla="*/ 52426 h 332772"/>
                <a:gd name="connsiteX7" fmla="*/ 291141 w 328707"/>
                <a:gd name="connsiteY7" fmla="*/ 51892 h 332772"/>
                <a:gd name="connsiteX8" fmla="*/ 275977 w 328707"/>
                <a:gd name="connsiteY8" fmla="*/ 57150 h 332772"/>
                <a:gd name="connsiteX9" fmla="*/ 271862 w 328707"/>
                <a:gd name="connsiteY9" fmla="*/ 61417 h 332772"/>
                <a:gd name="connsiteX10" fmla="*/ 270262 w 328707"/>
                <a:gd name="connsiteY10" fmla="*/ 65075 h 332772"/>
                <a:gd name="connsiteX11" fmla="*/ 269805 w 328707"/>
                <a:gd name="connsiteY11" fmla="*/ 67589 h 332772"/>
                <a:gd name="connsiteX12" fmla="*/ 273157 w 328707"/>
                <a:gd name="connsiteY12" fmla="*/ 84125 h 332772"/>
                <a:gd name="connsiteX13" fmla="*/ 279558 w 328707"/>
                <a:gd name="connsiteY13" fmla="*/ 91745 h 332772"/>
                <a:gd name="connsiteX14" fmla="*/ 277653 w 328707"/>
                <a:gd name="connsiteY14" fmla="*/ 97993 h 332772"/>
                <a:gd name="connsiteX15" fmla="*/ 270414 w 328707"/>
                <a:gd name="connsiteY15" fmla="*/ 101270 h 332772"/>
                <a:gd name="connsiteX16" fmla="*/ 266452 w 328707"/>
                <a:gd name="connsiteY16" fmla="*/ 105613 h 332772"/>
                <a:gd name="connsiteX17" fmla="*/ 264776 w 328707"/>
                <a:gd name="connsiteY17" fmla="*/ 113538 h 332772"/>
                <a:gd name="connsiteX18" fmla="*/ 273234 w 328707"/>
                <a:gd name="connsiteY18" fmla="*/ 130531 h 332772"/>
                <a:gd name="connsiteX19" fmla="*/ 273919 w 328707"/>
                <a:gd name="connsiteY19" fmla="*/ 139065 h 332772"/>
                <a:gd name="connsiteX20" fmla="*/ 271100 w 328707"/>
                <a:gd name="connsiteY20" fmla="*/ 156515 h 332772"/>
                <a:gd name="connsiteX21" fmla="*/ 269957 w 328707"/>
                <a:gd name="connsiteY21" fmla="*/ 161239 h 332772"/>
                <a:gd name="connsiteX22" fmla="*/ 269957 w 328707"/>
                <a:gd name="connsiteY22" fmla="*/ 167031 h 332772"/>
                <a:gd name="connsiteX23" fmla="*/ 288397 w 328707"/>
                <a:gd name="connsiteY23" fmla="*/ 188824 h 332772"/>
                <a:gd name="connsiteX24" fmla="*/ 299218 w 328707"/>
                <a:gd name="connsiteY24" fmla="*/ 192862 h 332772"/>
                <a:gd name="connsiteX25" fmla="*/ 308286 w 328707"/>
                <a:gd name="connsiteY25" fmla="*/ 198044 h 332772"/>
                <a:gd name="connsiteX26" fmla="*/ 309657 w 328707"/>
                <a:gd name="connsiteY26" fmla="*/ 203378 h 332772"/>
                <a:gd name="connsiteX27" fmla="*/ 308286 w 328707"/>
                <a:gd name="connsiteY27" fmla="*/ 206883 h 332772"/>
                <a:gd name="connsiteX28" fmla="*/ 304857 w 328707"/>
                <a:gd name="connsiteY28" fmla="*/ 215722 h 332772"/>
                <a:gd name="connsiteX29" fmla="*/ 301428 w 328707"/>
                <a:gd name="connsiteY29" fmla="*/ 224561 h 332772"/>
                <a:gd name="connsiteX30" fmla="*/ 300437 w 328707"/>
                <a:gd name="connsiteY30" fmla="*/ 228981 h 332772"/>
                <a:gd name="connsiteX31" fmla="*/ 300285 w 328707"/>
                <a:gd name="connsiteY31" fmla="*/ 232410 h 332772"/>
                <a:gd name="connsiteX32" fmla="*/ 297846 w 328707"/>
                <a:gd name="connsiteY32" fmla="*/ 238811 h 332772"/>
                <a:gd name="connsiteX33" fmla="*/ 291750 w 328707"/>
                <a:gd name="connsiteY33" fmla="*/ 258928 h 332772"/>
                <a:gd name="connsiteX34" fmla="*/ 286873 w 328707"/>
                <a:gd name="connsiteY34" fmla="*/ 266014 h 332772"/>
                <a:gd name="connsiteX35" fmla="*/ 285502 w 328707"/>
                <a:gd name="connsiteY35" fmla="*/ 272796 h 332772"/>
                <a:gd name="connsiteX36" fmla="*/ 286264 w 328707"/>
                <a:gd name="connsiteY36" fmla="*/ 278511 h 332772"/>
                <a:gd name="connsiteX37" fmla="*/ 283216 w 328707"/>
                <a:gd name="connsiteY37" fmla="*/ 290170 h 332772"/>
                <a:gd name="connsiteX38" fmla="*/ 281082 w 328707"/>
                <a:gd name="connsiteY38" fmla="*/ 301676 h 332772"/>
                <a:gd name="connsiteX39" fmla="*/ 277196 w 328707"/>
                <a:gd name="connsiteY39" fmla="*/ 314096 h 332772"/>
                <a:gd name="connsiteX40" fmla="*/ 268052 w 328707"/>
                <a:gd name="connsiteY40" fmla="*/ 317068 h 332772"/>
                <a:gd name="connsiteX41" fmla="*/ 262566 w 328707"/>
                <a:gd name="connsiteY41" fmla="*/ 316916 h 332772"/>
                <a:gd name="connsiteX42" fmla="*/ 253117 w 328707"/>
                <a:gd name="connsiteY42" fmla="*/ 319354 h 332772"/>
                <a:gd name="connsiteX43" fmla="*/ 241839 w 328707"/>
                <a:gd name="connsiteY43" fmla="*/ 319811 h 332772"/>
                <a:gd name="connsiteX44" fmla="*/ 226904 w 328707"/>
                <a:gd name="connsiteY44" fmla="*/ 321640 h 332772"/>
                <a:gd name="connsiteX45" fmla="*/ 220961 w 328707"/>
                <a:gd name="connsiteY45" fmla="*/ 321793 h 332772"/>
                <a:gd name="connsiteX46" fmla="*/ 213874 w 328707"/>
                <a:gd name="connsiteY46" fmla="*/ 323088 h 332772"/>
                <a:gd name="connsiteX47" fmla="*/ 211283 w 328707"/>
                <a:gd name="connsiteY47" fmla="*/ 323164 h 332772"/>
                <a:gd name="connsiteX48" fmla="*/ 199320 w 328707"/>
                <a:gd name="connsiteY48" fmla="*/ 323621 h 332772"/>
                <a:gd name="connsiteX49" fmla="*/ 195281 w 328707"/>
                <a:gd name="connsiteY49" fmla="*/ 323469 h 332772"/>
                <a:gd name="connsiteX50" fmla="*/ 185451 w 328707"/>
                <a:gd name="connsiteY50" fmla="*/ 323469 h 332772"/>
                <a:gd name="connsiteX51" fmla="*/ 177831 w 328707"/>
                <a:gd name="connsiteY51" fmla="*/ 323393 h 332772"/>
                <a:gd name="connsiteX52" fmla="*/ 174783 w 328707"/>
                <a:gd name="connsiteY52" fmla="*/ 323012 h 332772"/>
                <a:gd name="connsiteX53" fmla="*/ 156952 w 328707"/>
                <a:gd name="connsiteY53" fmla="*/ 325603 h 332772"/>
                <a:gd name="connsiteX54" fmla="*/ 140569 w 328707"/>
                <a:gd name="connsiteY54" fmla="*/ 329184 h 332772"/>
                <a:gd name="connsiteX55" fmla="*/ 123806 w 328707"/>
                <a:gd name="connsiteY55" fmla="*/ 329413 h 332772"/>
                <a:gd name="connsiteX56" fmla="*/ 111842 w 328707"/>
                <a:gd name="connsiteY56" fmla="*/ 331851 h 332772"/>
                <a:gd name="connsiteX57" fmla="*/ 104070 w 328707"/>
                <a:gd name="connsiteY57" fmla="*/ 332384 h 332772"/>
                <a:gd name="connsiteX58" fmla="*/ 96907 w 328707"/>
                <a:gd name="connsiteY58" fmla="*/ 331470 h 332772"/>
                <a:gd name="connsiteX59" fmla="*/ 89211 w 328707"/>
                <a:gd name="connsiteY59" fmla="*/ 330556 h 332772"/>
                <a:gd name="connsiteX60" fmla="*/ 79686 w 328707"/>
                <a:gd name="connsiteY60" fmla="*/ 329336 h 332772"/>
                <a:gd name="connsiteX61" fmla="*/ 77552 w 328707"/>
                <a:gd name="connsiteY61" fmla="*/ 329336 h 332772"/>
                <a:gd name="connsiteX62" fmla="*/ 68027 w 328707"/>
                <a:gd name="connsiteY62" fmla="*/ 329108 h 332772"/>
                <a:gd name="connsiteX63" fmla="*/ 57054 w 328707"/>
                <a:gd name="connsiteY63" fmla="*/ 328193 h 332772"/>
                <a:gd name="connsiteX64" fmla="*/ 48977 w 328707"/>
                <a:gd name="connsiteY64" fmla="*/ 321640 h 332772"/>
                <a:gd name="connsiteX65" fmla="*/ 41433 w 328707"/>
                <a:gd name="connsiteY65" fmla="*/ 297332 h 332772"/>
                <a:gd name="connsiteX66" fmla="*/ 37928 w 328707"/>
                <a:gd name="connsiteY66" fmla="*/ 284226 h 332772"/>
                <a:gd name="connsiteX67" fmla="*/ 34956 w 328707"/>
                <a:gd name="connsiteY67" fmla="*/ 269367 h 332772"/>
                <a:gd name="connsiteX68" fmla="*/ 31451 w 328707"/>
                <a:gd name="connsiteY68" fmla="*/ 250317 h 332772"/>
                <a:gd name="connsiteX69" fmla="*/ 25660 w 328707"/>
                <a:gd name="connsiteY69" fmla="*/ 225857 h 332772"/>
                <a:gd name="connsiteX70" fmla="*/ 24136 w 328707"/>
                <a:gd name="connsiteY70" fmla="*/ 218389 h 332772"/>
                <a:gd name="connsiteX71" fmla="*/ 27184 w 328707"/>
                <a:gd name="connsiteY71" fmla="*/ 213970 h 332772"/>
                <a:gd name="connsiteX72" fmla="*/ 42729 w 328707"/>
                <a:gd name="connsiteY72" fmla="*/ 209702 h 332772"/>
                <a:gd name="connsiteX73" fmla="*/ 58273 w 328707"/>
                <a:gd name="connsiteY73" fmla="*/ 201397 h 332772"/>
                <a:gd name="connsiteX74" fmla="*/ 71075 w 328707"/>
                <a:gd name="connsiteY74" fmla="*/ 187300 h 332772"/>
                <a:gd name="connsiteX75" fmla="*/ 70846 w 328707"/>
                <a:gd name="connsiteY75" fmla="*/ 180442 h 332772"/>
                <a:gd name="connsiteX76" fmla="*/ 68561 w 328707"/>
                <a:gd name="connsiteY76" fmla="*/ 178156 h 332772"/>
                <a:gd name="connsiteX77" fmla="*/ 69322 w 328707"/>
                <a:gd name="connsiteY77" fmla="*/ 171907 h 332772"/>
                <a:gd name="connsiteX78" fmla="*/ 77781 w 328707"/>
                <a:gd name="connsiteY78" fmla="*/ 159258 h 332772"/>
                <a:gd name="connsiteX79" fmla="*/ 70008 w 328707"/>
                <a:gd name="connsiteY79" fmla="*/ 146304 h 332772"/>
                <a:gd name="connsiteX80" fmla="*/ 67722 w 328707"/>
                <a:gd name="connsiteY80" fmla="*/ 145313 h 332772"/>
                <a:gd name="connsiteX81" fmla="*/ 64293 w 328707"/>
                <a:gd name="connsiteY81" fmla="*/ 143104 h 332772"/>
                <a:gd name="connsiteX82" fmla="*/ 67417 w 328707"/>
                <a:gd name="connsiteY82" fmla="*/ 139979 h 332772"/>
                <a:gd name="connsiteX83" fmla="*/ 78390 w 328707"/>
                <a:gd name="connsiteY83" fmla="*/ 130988 h 332772"/>
                <a:gd name="connsiteX84" fmla="*/ 81514 w 328707"/>
                <a:gd name="connsiteY84" fmla="*/ 124739 h 332772"/>
                <a:gd name="connsiteX85" fmla="*/ 78238 w 328707"/>
                <a:gd name="connsiteY85" fmla="*/ 116967 h 332772"/>
                <a:gd name="connsiteX86" fmla="*/ 68179 w 328707"/>
                <a:gd name="connsiteY86" fmla="*/ 108890 h 332772"/>
                <a:gd name="connsiteX87" fmla="*/ 67113 w 328707"/>
                <a:gd name="connsiteY87" fmla="*/ 103022 h 332772"/>
                <a:gd name="connsiteX88" fmla="*/ 71227 w 328707"/>
                <a:gd name="connsiteY88" fmla="*/ 99898 h 332772"/>
                <a:gd name="connsiteX89" fmla="*/ 76181 w 328707"/>
                <a:gd name="connsiteY89" fmla="*/ 94488 h 332772"/>
                <a:gd name="connsiteX90" fmla="*/ 79457 w 328707"/>
                <a:gd name="connsiteY90" fmla="*/ 91440 h 332772"/>
                <a:gd name="connsiteX91" fmla="*/ 88296 w 328707"/>
                <a:gd name="connsiteY91" fmla="*/ 80772 h 332772"/>
                <a:gd name="connsiteX92" fmla="*/ 88449 w 328707"/>
                <a:gd name="connsiteY92" fmla="*/ 77496 h 332772"/>
                <a:gd name="connsiteX93" fmla="*/ 79991 w 328707"/>
                <a:gd name="connsiteY93" fmla="*/ 70942 h 332772"/>
                <a:gd name="connsiteX94" fmla="*/ 78466 w 328707"/>
                <a:gd name="connsiteY94" fmla="*/ 70714 h 332772"/>
                <a:gd name="connsiteX95" fmla="*/ 69932 w 328707"/>
                <a:gd name="connsiteY95" fmla="*/ 69647 h 332772"/>
                <a:gd name="connsiteX96" fmla="*/ 52863 w 328707"/>
                <a:gd name="connsiteY96" fmla="*/ 68047 h 332772"/>
                <a:gd name="connsiteX97" fmla="*/ 46615 w 328707"/>
                <a:gd name="connsiteY97" fmla="*/ 69418 h 332772"/>
                <a:gd name="connsiteX98" fmla="*/ 44481 w 328707"/>
                <a:gd name="connsiteY98" fmla="*/ 69266 h 332772"/>
                <a:gd name="connsiteX99" fmla="*/ 37318 w 328707"/>
                <a:gd name="connsiteY99" fmla="*/ 68732 h 332772"/>
                <a:gd name="connsiteX100" fmla="*/ 21774 w 328707"/>
                <a:gd name="connsiteY100" fmla="*/ 74371 h 332772"/>
                <a:gd name="connsiteX101" fmla="*/ 12553 w 328707"/>
                <a:gd name="connsiteY101" fmla="*/ 79553 h 332772"/>
                <a:gd name="connsiteX102" fmla="*/ 5391 w 328707"/>
                <a:gd name="connsiteY102" fmla="*/ 75895 h 332772"/>
                <a:gd name="connsiteX103" fmla="*/ 3181 w 328707"/>
                <a:gd name="connsiteY103" fmla="*/ 55321 h 332772"/>
                <a:gd name="connsiteX104" fmla="*/ 3105 w 328707"/>
                <a:gd name="connsiteY104" fmla="*/ 51892 h 332772"/>
                <a:gd name="connsiteX105" fmla="*/ 1200 w 328707"/>
                <a:gd name="connsiteY105" fmla="*/ 48539 h 332772"/>
                <a:gd name="connsiteX106" fmla="*/ 971 w 328707"/>
                <a:gd name="connsiteY106" fmla="*/ 40691 h 332772"/>
                <a:gd name="connsiteX107" fmla="*/ 285 w 328707"/>
                <a:gd name="connsiteY107" fmla="*/ 33528 h 332772"/>
                <a:gd name="connsiteX108" fmla="*/ 1276 w 328707"/>
                <a:gd name="connsiteY108" fmla="*/ 21184 h 332772"/>
                <a:gd name="connsiteX109" fmla="*/ 1428 w 328707"/>
                <a:gd name="connsiteY109" fmla="*/ 20726 h 332772"/>
                <a:gd name="connsiteX110" fmla="*/ 5162 w 328707"/>
                <a:gd name="connsiteY110" fmla="*/ 18364 h 332772"/>
                <a:gd name="connsiteX111" fmla="*/ 22612 w 328707"/>
                <a:gd name="connsiteY111" fmla="*/ 17221 h 332772"/>
                <a:gd name="connsiteX112" fmla="*/ 27489 w 328707"/>
                <a:gd name="connsiteY112" fmla="*/ 18364 h 332772"/>
                <a:gd name="connsiteX113" fmla="*/ 31832 w 328707"/>
                <a:gd name="connsiteY113" fmla="*/ 17450 h 332772"/>
                <a:gd name="connsiteX114" fmla="*/ 34956 w 328707"/>
                <a:gd name="connsiteY114" fmla="*/ 16154 h 332772"/>
                <a:gd name="connsiteX115" fmla="*/ 47529 w 328707"/>
                <a:gd name="connsiteY115" fmla="*/ 15011 h 332772"/>
                <a:gd name="connsiteX116" fmla="*/ 55302 w 328707"/>
                <a:gd name="connsiteY116" fmla="*/ 14021 h 332772"/>
                <a:gd name="connsiteX117" fmla="*/ 59036 w 328707"/>
                <a:gd name="connsiteY117" fmla="*/ 14021 h 332772"/>
                <a:gd name="connsiteX118" fmla="*/ 73437 w 328707"/>
                <a:gd name="connsiteY118" fmla="*/ 12954 h 332772"/>
                <a:gd name="connsiteX119" fmla="*/ 83801 w 328707"/>
                <a:gd name="connsiteY119" fmla="*/ 11811 h 332772"/>
                <a:gd name="connsiteX120" fmla="*/ 105670 w 328707"/>
                <a:gd name="connsiteY120" fmla="*/ 9525 h 332772"/>
                <a:gd name="connsiteX121" fmla="*/ 131349 w 328707"/>
                <a:gd name="connsiteY121" fmla="*/ 7315 h 332772"/>
                <a:gd name="connsiteX122" fmla="*/ 144303 w 328707"/>
                <a:gd name="connsiteY122" fmla="*/ 4724 h 332772"/>
                <a:gd name="connsiteX123" fmla="*/ 155657 w 328707"/>
                <a:gd name="connsiteY123" fmla="*/ 4115 h 332772"/>
                <a:gd name="connsiteX124" fmla="*/ 167316 w 328707"/>
                <a:gd name="connsiteY124" fmla="*/ 2286 h 332772"/>
                <a:gd name="connsiteX125" fmla="*/ 176002 w 328707"/>
                <a:gd name="connsiteY125" fmla="*/ 991 h 332772"/>
                <a:gd name="connsiteX126" fmla="*/ 184156 w 328707"/>
                <a:gd name="connsiteY126" fmla="*/ 991 h 332772"/>
                <a:gd name="connsiteX127" fmla="*/ 201072 w 328707"/>
                <a:gd name="connsiteY127" fmla="*/ 0 h 332772"/>
                <a:gd name="connsiteX128" fmla="*/ 219589 w 328707"/>
                <a:gd name="connsiteY128" fmla="*/ 914 h 332772"/>
                <a:gd name="connsiteX129" fmla="*/ 227818 w 328707"/>
                <a:gd name="connsiteY129" fmla="*/ 152 h 332772"/>
                <a:gd name="connsiteX130" fmla="*/ 240696 w 328707"/>
                <a:gd name="connsiteY130" fmla="*/ 1448 h 332772"/>
                <a:gd name="connsiteX131" fmla="*/ 243135 w 328707"/>
                <a:gd name="connsiteY131" fmla="*/ 1981 h 332772"/>
                <a:gd name="connsiteX132" fmla="*/ 271405 w 328707"/>
                <a:gd name="connsiteY132" fmla="*/ 914 h 332772"/>
                <a:gd name="connsiteX133" fmla="*/ 272472 w 328707"/>
                <a:gd name="connsiteY133" fmla="*/ 914 h 332772"/>
                <a:gd name="connsiteX134" fmla="*/ 288778 w 328707"/>
                <a:gd name="connsiteY134" fmla="*/ 2286 h 332772"/>
                <a:gd name="connsiteX135" fmla="*/ 295256 w 328707"/>
                <a:gd name="connsiteY135" fmla="*/ 3048 h 332772"/>
                <a:gd name="connsiteX136" fmla="*/ 313848 w 328707"/>
                <a:gd name="connsiteY136" fmla="*/ 5410 h 332772"/>
                <a:gd name="connsiteX137" fmla="*/ 324288 w 328707"/>
                <a:gd name="connsiteY137" fmla="*/ 6248 h 332772"/>
                <a:gd name="connsiteX138" fmla="*/ 327564 w 328707"/>
                <a:gd name="connsiteY138" fmla="*/ 9373 h 332772"/>
                <a:gd name="connsiteX139" fmla="*/ 328555 w 328707"/>
                <a:gd name="connsiteY139" fmla="*/ 32080 h 3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328707" h="332772">
                  <a:moveTo>
                    <a:pt x="328707" y="32233"/>
                  </a:moveTo>
                  <a:cubicBezTo>
                    <a:pt x="328707" y="34061"/>
                    <a:pt x="328402" y="36043"/>
                    <a:pt x="327641" y="37643"/>
                  </a:cubicBezTo>
                  <a:cubicBezTo>
                    <a:pt x="325202" y="42520"/>
                    <a:pt x="325431" y="47701"/>
                    <a:pt x="325507" y="52883"/>
                  </a:cubicBezTo>
                  <a:cubicBezTo>
                    <a:pt x="325507" y="54483"/>
                    <a:pt x="325659" y="56159"/>
                    <a:pt x="325278" y="57607"/>
                  </a:cubicBezTo>
                  <a:cubicBezTo>
                    <a:pt x="324669" y="59969"/>
                    <a:pt x="323907" y="59588"/>
                    <a:pt x="321544" y="59055"/>
                  </a:cubicBezTo>
                  <a:cubicBezTo>
                    <a:pt x="317125" y="57988"/>
                    <a:pt x="313467" y="54940"/>
                    <a:pt x="308667" y="54712"/>
                  </a:cubicBezTo>
                  <a:cubicBezTo>
                    <a:pt x="303866" y="54407"/>
                    <a:pt x="299370" y="52121"/>
                    <a:pt x="294417" y="52426"/>
                  </a:cubicBezTo>
                  <a:cubicBezTo>
                    <a:pt x="293351" y="52502"/>
                    <a:pt x="292131" y="51587"/>
                    <a:pt x="291141" y="51892"/>
                  </a:cubicBezTo>
                  <a:cubicBezTo>
                    <a:pt x="285959" y="53264"/>
                    <a:pt x="279863" y="51892"/>
                    <a:pt x="275977" y="57150"/>
                  </a:cubicBezTo>
                  <a:cubicBezTo>
                    <a:pt x="274834" y="58750"/>
                    <a:pt x="273081" y="59817"/>
                    <a:pt x="271862" y="61417"/>
                  </a:cubicBezTo>
                  <a:cubicBezTo>
                    <a:pt x="271100" y="62408"/>
                    <a:pt x="270719" y="63779"/>
                    <a:pt x="270262" y="65075"/>
                  </a:cubicBezTo>
                  <a:cubicBezTo>
                    <a:pt x="269957" y="65837"/>
                    <a:pt x="270262" y="66904"/>
                    <a:pt x="269805" y="67589"/>
                  </a:cubicBezTo>
                  <a:cubicBezTo>
                    <a:pt x="265842" y="74143"/>
                    <a:pt x="269881" y="79096"/>
                    <a:pt x="273157" y="84125"/>
                  </a:cubicBezTo>
                  <a:cubicBezTo>
                    <a:pt x="274986" y="86868"/>
                    <a:pt x="277501" y="89154"/>
                    <a:pt x="279558" y="91745"/>
                  </a:cubicBezTo>
                  <a:cubicBezTo>
                    <a:pt x="281692" y="94412"/>
                    <a:pt x="280854" y="96698"/>
                    <a:pt x="277653" y="97993"/>
                  </a:cubicBezTo>
                  <a:cubicBezTo>
                    <a:pt x="275215" y="98984"/>
                    <a:pt x="272624" y="99898"/>
                    <a:pt x="270414" y="101270"/>
                  </a:cubicBezTo>
                  <a:cubicBezTo>
                    <a:pt x="268814" y="102337"/>
                    <a:pt x="267138" y="103861"/>
                    <a:pt x="266452" y="105613"/>
                  </a:cubicBezTo>
                  <a:cubicBezTo>
                    <a:pt x="265461" y="108052"/>
                    <a:pt x="265309" y="110871"/>
                    <a:pt x="264776" y="113538"/>
                  </a:cubicBezTo>
                  <a:cubicBezTo>
                    <a:pt x="265156" y="121158"/>
                    <a:pt x="268814" y="126035"/>
                    <a:pt x="273234" y="130531"/>
                  </a:cubicBezTo>
                  <a:cubicBezTo>
                    <a:pt x="276434" y="133807"/>
                    <a:pt x="276206" y="134722"/>
                    <a:pt x="273919" y="139065"/>
                  </a:cubicBezTo>
                  <a:cubicBezTo>
                    <a:pt x="271100" y="144475"/>
                    <a:pt x="268662" y="150114"/>
                    <a:pt x="271100" y="156515"/>
                  </a:cubicBezTo>
                  <a:cubicBezTo>
                    <a:pt x="271557" y="157734"/>
                    <a:pt x="270109" y="159639"/>
                    <a:pt x="269957" y="161239"/>
                  </a:cubicBezTo>
                  <a:cubicBezTo>
                    <a:pt x="269728" y="163144"/>
                    <a:pt x="269500" y="165278"/>
                    <a:pt x="269957" y="167031"/>
                  </a:cubicBezTo>
                  <a:cubicBezTo>
                    <a:pt x="272929" y="176860"/>
                    <a:pt x="278644" y="184404"/>
                    <a:pt x="288397" y="188824"/>
                  </a:cubicBezTo>
                  <a:cubicBezTo>
                    <a:pt x="291979" y="190424"/>
                    <a:pt x="295103" y="192253"/>
                    <a:pt x="299218" y="192862"/>
                  </a:cubicBezTo>
                  <a:cubicBezTo>
                    <a:pt x="302494" y="193319"/>
                    <a:pt x="306000" y="195529"/>
                    <a:pt x="308286" y="198044"/>
                  </a:cubicBezTo>
                  <a:cubicBezTo>
                    <a:pt x="309505" y="199416"/>
                    <a:pt x="309962" y="201397"/>
                    <a:pt x="309657" y="203378"/>
                  </a:cubicBezTo>
                  <a:cubicBezTo>
                    <a:pt x="309505" y="204597"/>
                    <a:pt x="309048" y="205816"/>
                    <a:pt x="308286" y="206883"/>
                  </a:cubicBezTo>
                  <a:cubicBezTo>
                    <a:pt x="306381" y="209626"/>
                    <a:pt x="306686" y="213055"/>
                    <a:pt x="304857" y="215722"/>
                  </a:cubicBezTo>
                  <a:cubicBezTo>
                    <a:pt x="303028" y="218466"/>
                    <a:pt x="302113" y="221437"/>
                    <a:pt x="301428" y="224561"/>
                  </a:cubicBezTo>
                  <a:cubicBezTo>
                    <a:pt x="301123" y="226086"/>
                    <a:pt x="300894" y="227533"/>
                    <a:pt x="300437" y="228981"/>
                  </a:cubicBezTo>
                  <a:cubicBezTo>
                    <a:pt x="300056" y="230200"/>
                    <a:pt x="300285" y="231343"/>
                    <a:pt x="300285" y="232410"/>
                  </a:cubicBezTo>
                  <a:cubicBezTo>
                    <a:pt x="300132" y="234620"/>
                    <a:pt x="298989" y="236906"/>
                    <a:pt x="297846" y="238811"/>
                  </a:cubicBezTo>
                  <a:cubicBezTo>
                    <a:pt x="294112" y="245059"/>
                    <a:pt x="292893" y="251917"/>
                    <a:pt x="291750" y="258928"/>
                  </a:cubicBezTo>
                  <a:cubicBezTo>
                    <a:pt x="291293" y="261747"/>
                    <a:pt x="290531" y="264719"/>
                    <a:pt x="286873" y="266014"/>
                  </a:cubicBezTo>
                  <a:cubicBezTo>
                    <a:pt x="283673" y="267157"/>
                    <a:pt x="283063" y="270510"/>
                    <a:pt x="285502" y="272796"/>
                  </a:cubicBezTo>
                  <a:cubicBezTo>
                    <a:pt x="287636" y="274777"/>
                    <a:pt x="287178" y="276149"/>
                    <a:pt x="286264" y="278511"/>
                  </a:cubicBezTo>
                  <a:cubicBezTo>
                    <a:pt x="284816" y="282245"/>
                    <a:pt x="284054" y="286283"/>
                    <a:pt x="283216" y="290170"/>
                  </a:cubicBezTo>
                  <a:cubicBezTo>
                    <a:pt x="282378" y="293980"/>
                    <a:pt x="281387" y="297790"/>
                    <a:pt x="281082" y="301676"/>
                  </a:cubicBezTo>
                  <a:cubicBezTo>
                    <a:pt x="280701" y="306172"/>
                    <a:pt x="278872" y="310134"/>
                    <a:pt x="277196" y="314096"/>
                  </a:cubicBezTo>
                  <a:cubicBezTo>
                    <a:pt x="275901" y="317144"/>
                    <a:pt x="271862" y="317983"/>
                    <a:pt x="268052" y="317068"/>
                  </a:cubicBezTo>
                  <a:cubicBezTo>
                    <a:pt x="266299" y="316687"/>
                    <a:pt x="264394" y="317068"/>
                    <a:pt x="262566" y="316916"/>
                  </a:cubicBezTo>
                  <a:cubicBezTo>
                    <a:pt x="259061" y="316611"/>
                    <a:pt x="256241" y="318440"/>
                    <a:pt x="253117" y="319354"/>
                  </a:cubicBezTo>
                  <a:cubicBezTo>
                    <a:pt x="249688" y="320421"/>
                    <a:pt x="245344" y="318745"/>
                    <a:pt x="241839" y="319811"/>
                  </a:cubicBezTo>
                  <a:cubicBezTo>
                    <a:pt x="236886" y="321336"/>
                    <a:pt x="231781" y="319583"/>
                    <a:pt x="226904" y="321640"/>
                  </a:cubicBezTo>
                  <a:cubicBezTo>
                    <a:pt x="225228" y="322326"/>
                    <a:pt x="223018" y="321716"/>
                    <a:pt x="220961" y="321793"/>
                  </a:cubicBezTo>
                  <a:cubicBezTo>
                    <a:pt x="218522" y="321793"/>
                    <a:pt x="216084" y="321564"/>
                    <a:pt x="213874" y="323088"/>
                  </a:cubicBezTo>
                  <a:cubicBezTo>
                    <a:pt x="213264" y="323469"/>
                    <a:pt x="212197" y="323164"/>
                    <a:pt x="211283" y="323164"/>
                  </a:cubicBezTo>
                  <a:cubicBezTo>
                    <a:pt x="207321" y="323317"/>
                    <a:pt x="203282" y="323469"/>
                    <a:pt x="199320" y="323621"/>
                  </a:cubicBezTo>
                  <a:cubicBezTo>
                    <a:pt x="197948" y="323621"/>
                    <a:pt x="196653" y="323469"/>
                    <a:pt x="195281" y="323469"/>
                  </a:cubicBezTo>
                  <a:cubicBezTo>
                    <a:pt x="192004" y="323469"/>
                    <a:pt x="188728" y="323469"/>
                    <a:pt x="185451" y="323469"/>
                  </a:cubicBezTo>
                  <a:cubicBezTo>
                    <a:pt x="182937" y="323469"/>
                    <a:pt x="180346" y="323469"/>
                    <a:pt x="177831" y="323393"/>
                  </a:cubicBezTo>
                  <a:cubicBezTo>
                    <a:pt x="176841" y="323393"/>
                    <a:pt x="175698" y="322783"/>
                    <a:pt x="174783" y="323012"/>
                  </a:cubicBezTo>
                  <a:cubicBezTo>
                    <a:pt x="168916" y="324460"/>
                    <a:pt x="162896" y="324536"/>
                    <a:pt x="156952" y="325603"/>
                  </a:cubicBezTo>
                  <a:cubicBezTo>
                    <a:pt x="151390" y="326669"/>
                    <a:pt x="146056" y="328346"/>
                    <a:pt x="140569" y="329184"/>
                  </a:cubicBezTo>
                  <a:cubicBezTo>
                    <a:pt x="135083" y="330022"/>
                    <a:pt x="129368" y="329336"/>
                    <a:pt x="123806" y="329413"/>
                  </a:cubicBezTo>
                  <a:cubicBezTo>
                    <a:pt x="119691" y="329413"/>
                    <a:pt x="115728" y="330556"/>
                    <a:pt x="111842" y="331851"/>
                  </a:cubicBezTo>
                  <a:cubicBezTo>
                    <a:pt x="109404" y="332689"/>
                    <a:pt x="106356" y="333146"/>
                    <a:pt x="104070" y="332384"/>
                  </a:cubicBezTo>
                  <a:cubicBezTo>
                    <a:pt x="101631" y="331546"/>
                    <a:pt x="99269" y="331775"/>
                    <a:pt x="96907" y="331470"/>
                  </a:cubicBezTo>
                  <a:cubicBezTo>
                    <a:pt x="94316" y="331165"/>
                    <a:pt x="91649" y="330175"/>
                    <a:pt x="89211" y="330556"/>
                  </a:cubicBezTo>
                  <a:cubicBezTo>
                    <a:pt x="85782" y="331089"/>
                    <a:pt x="82657" y="331622"/>
                    <a:pt x="79686" y="329336"/>
                  </a:cubicBezTo>
                  <a:cubicBezTo>
                    <a:pt x="79228" y="329032"/>
                    <a:pt x="78162" y="329032"/>
                    <a:pt x="77552" y="329336"/>
                  </a:cubicBezTo>
                  <a:cubicBezTo>
                    <a:pt x="74276" y="330784"/>
                    <a:pt x="70923" y="329946"/>
                    <a:pt x="68027" y="329108"/>
                  </a:cubicBezTo>
                  <a:cubicBezTo>
                    <a:pt x="64293" y="328041"/>
                    <a:pt x="60712" y="328270"/>
                    <a:pt x="57054" y="328193"/>
                  </a:cubicBezTo>
                  <a:cubicBezTo>
                    <a:pt x="52558" y="328117"/>
                    <a:pt x="49739" y="325984"/>
                    <a:pt x="48977" y="321640"/>
                  </a:cubicBezTo>
                  <a:cubicBezTo>
                    <a:pt x="47453" y="313182"/>
                    <a:pt x="44405" y="305333"/>
                    <a:pt x="41433" y="297332"/>
                  </a:cubicBezTo>
                  <a:cubicBezTo>
                    <a:pt x="39833" y="293065"/>
                    <a:pt x="39071" y="288569"/>
                    <a:pt x="37928" y="284226"/>
                  </a:cubicBezTo>
                  <a:cubicBezTo>
                    <a:pt x="36556" y="279273"/>
                    <a:pt x="38842" y="273711"/>
                    <a:pt x="34956" y="269367"/>
                  </a:cubicBezTo>
                  <a:cubicBezTo>
                    <a:pt x="36404" y="262585"/>
                    <a:pt x="32289" y="256794"/>
                    <a:pt x="31451" y="250317"/>
                  </a:cubicBezTo>
                  <a:cubicBezTo>
                    <a:pt x="30384" y="242087"/>
                    <a:pt x="27641" y="234010"/>
                    <a:pt x="25660" y="225857"/>
                  </a:cubicBezTo>
                  <a:cubicBezTo>
                    <a:pt x="25050" y="223418"/>
                    <a:pt x="24517" y="220904"/>
                    <a:pt x="24136" y="218389"/>
                  </a:cubicBezTo>
                  <a:cubicBezTo>
                    <a:pt x="23831" y="216179"/>
                    <a:pt x="24136" y="214503"/>
                    <a:pt x="27184" y="213970"/>
                  </a:cubicBezTo>
                  <a:cubicBezTo>
                    <a:pt x="32442" y="212979"/>
                    <a:pt x="37699" y="211607"/>
                    <a:pt x="42729" y="209702"/>
                  </a:cubicBezTo>
                  <a:cubicBezTo>
                    <a:pt x="48215" y="207645"/>
                    <a:pt x="53397" y="204902"/>
                    <a:pt x="58273" y="201397"/>
                  </a:cubicBezTo>
                  <a:cubicBezTo>
                    <a:pt x="63760" y="197587"/>
                    <a:pt x="66732" y="191872"/>
                    <a:pt x="71075" y="187300"/>
                  </a:cubicBezTo>
                  <a:cubicBezTo>
                    <a:pt x="72294" y="186004"/>
                    <a:pt x="72066" y="181889"/>
                    <a:pt x="70846" y="180442"/>
                  </a:cubicBezTo>
                  <a:cubicBezTo>
                    <a:pt x="70161" y="179603"/>
                    <a:pt x="69170" y="178994"/>
                    <a:pt x="68561" y="178156"/>
                  </a:cubicBezTo>
                  <a:cubicBezTo>
                    <a:pt x="66732" y="175565"/>
                    <a:pt x="66808" y="174193"/>
                    <a:pt x="69322" y="171907"/>
                  </a:cubicBezTo>
                  <a:cubicBezTo>
                    <a:pt x="73209" y="168326"/>
                    <a:pt x="76333" y="164440"/>
                    <a:pt x="77781" y="159258"/>
                  </a:cubicBezTo>
                  <a:cubicBezTo>
                    <a:pt x="79457" y="153238"/>
                    <a:pt x="76257" y="147599"/>
                    <a:pt x="70008" y="146304"/>
                  </a:cubicBezTo>
                  <a:cubicBezTo>
                    <a:pt x="69246" y="146152"/>
                    <a:pt x="68484" y="145313"/>
                    <a:pt x="67722" y="145313"/>
                  </a:cubicBezTo>
                  <a:cubicBezTo>
                    <a:pt x="65970" y="145313"/>
                    <a:pt x="64065" y="144932"/>
                    <a:pt x="64293" y="143104"/>
                  </a:cubicBezTo>
                  <a:cubicBezTo>
                    <a:pt x="64446" y="141961"/>
                    <a:pt x="66122" y="140589"/>
                    <a:pt x="67417" y="139979"/>
                  </a:cubicBezTo>
                  <a:cubicBezTo>
                    <a:pt x="71837" y="137846"/>
                    <a:pt x="75495" y="135179"/>
                    <a:pt x="78390" y="130988"/>
                  </a:cubicBezTo>
                  <a:cubicBezTo>
                    <a:pt x="79838" y="128931"/>
                    <a:pt x="81438" y="127483"/>
                    <a:pt x="81514" y="124739"/>
                  </a:cubicBezTo>
                  <a:cubicBezTo>
                    <a:pt x="81514" y="121615"/>
                    <a:pt x="80067" y="119101"/>
                    <a:pt x="78238" y="116967"/>
                  </a:cubicBezTo>
                  <a:cubicBezTo>
                    <a:pt x="75495" y="113691"/>
                    <a:pt x="72371" y="110642"/>
                    <a:pt x="68179" y="108890"/>
                  </a:cubicBezTo>
                  <a:cubicBezTo>
                    <a:pt x="64065" y="107213"/>
                    <a:pt x="63912" y="106071"/>
                    <a:pt x="67113" y="103022"/>
                  </a:cubicBezTo>
                  <a:cubicBezTo>
                    <a:pt x="68332" y="101803"/>
                    <a:pt x="70008" y="101117"/>
                    <a:pt x="71227" y="99898"/>
                  </a:cubicBezTo>
                  <a:cubicBezTo>
                    <a:pt x="72904" y="98222"/>
                    <a:pt x="75342" y="97231"/>
                    <a:pt x="76181" y="94488"/>
                  </a:cubicBezTo>
                  <a:cubicBezTo>
                    <a:pt x="76561" y="93269"/>
                    <a:pt x="78314" y="92431"/>
                    <a:pt x="79457" y="91440"/>
                  </a:cubicBezTo>
                  <a:cubicBezTo>
                    <a:pt x="83038" y="88392"/>
                    <a:pt x="86772" y="85496"/>
                    <a:pt x="88296" y="80772"/>
                  </a:cubicBezTo>
                  <a:cubicBezTo>
                    <a:pt x="88601" y="79781"/>
                    <a:pt x="88906" y="78334"/>
                    <a:pt x="88449" y="77496"/>
                  </a:cubicBezTo>
                  <a:cubicBezTo>
                    <a:pt x="86544" y="74219"/>
                    <a:pt x="84791" y="70561"/>
                    <a:pt x="79991" y="70942"/>
                  </a:cubicBezTo>
                  <a:cubicBezTo>
                    <a:pt x="79457" y="70942"/>
                    <a:pt x="78924" y="70866"/>
                    <a:pt x="78466" y="70714"/>
                  </a:cubicBezTo>
                  <a:cubicBezTo>
                    <a:pt x="75647" y="69876"/>
                    <a:pt x="73056" y="69418"/>
                    <a:pt x="69932" y="69647"/>
                  </a:cubicBezTo>
                  <a:cubicBezTo>
                    <a:pt x="64293" y="69952"/>
                    <a:pt x="58578" y="68428"/>
                    <a:pt x="52863" y="68047"/>
                  </a:cubicBezTo>
                  <a:cubicBezTo>
                    <a:pt x="50806" y="67894"/>
                    <a:pt x="48063" y="66142"/>
                    <a:pt x="46615" y="69418"/>
                  </a:cubicBezTo>
                  <a:cubicBezTo>
                    <a:pt x="46539" y="69647"/>
                    <a:pt x="44938" y="69647"/>
                    <a:pt x="44481" y="69266"/>
                  </a:cubicBezTo>
                  <a:cubicBezTo>
                    <a:pt x="42195" y="66980"/>
                    <a:pt x="40062" y="67666"/>
                    <a:pt x="37318" y="68732"/>
                  </a:cubicBezTo>
                  <a:cubicBezTo>
                    <a:pt x="32213" y="70714"/>
                    <a:pt x="27108" y="72847"/>
                    <a:pt x="21774" y="74371"/>
                  </a:cubicBezTo>
                  <a:cubicBezTo>
                    <a:pt x="18497" y="75362"/>
                    <a:pt x="15601" y="77724"/>
                    <a:pt x="12553" y="79553"/>
                  </a:cubicBezTo>
                  <a:cubicBezTo>
                    <a:pt x="8210" y="82144"/>
                    <a:pt x="5848" y="80924"/>
                    <a:pt x="5391" y="75895"/>
                  </a:cubicBezTo>
                  <a:cubicBezTo>
                    <a:pt x="4781" y="69037"/>
                    <a:pt x="3943" y="62179"/>
                    <a:pt x="3181" y="55321"/>
                  </a:cubicBezTo>
                  <a:cubicBezTo>
                    <a:pt x="971" y="54254"/>
                    <a:pt x="4248" y="53188"/>
                    <a:pt x="3105" y="51892"/>
                  </a:cubicBezTo>
                  <a:cubicBezTo>
                    <a:pt x="2190" y="50902"/>
                    <a:pt x="895" y="48844"/>
                    <a:pt x="1200" y="48539"/>
                  </a:cubicBezTo>
                  <a:cubicBezTo>
                    <a:pt x="3791" y="45796"/>
                    <a:pt x="742" y="43282"/>
                    <a:pt x="971" y="40691"/>
                  </a:cubicBezTo>
                  <a:cubicBezTo>
                    <a:pt x="1123" y="38405"/>
                    <a:pt x="742" y="35966"/>
                    <a:pt x="285" y="33528"/>
                  </a:cubicBezTo>
                  <a:cubicBezTo>
                    <a:pt x="-477" y="29566"/>
                    <a:pt x="438" y="25222"/>
                    <a:pt x="1276" y="21184"/>
                  </a:cubicBezTo>
                  <a:cubicBezTo>
                    <a:pt x="1276" y="21031"/>
                    <a:pt x="1352" y="20879"/>
                    <a:pt x="1428" y="20726"/>
                  </a:cubicBezTo>
                  <a:cubicBezTo>
                    <a:pt x="2038" y="19660"/>
                    <a:pt x="3867" y="18517"/>
                    <a:pt x="5162" y="18364"/>
                  </a:cubicBezTo>
                  <a:cubicBezTo>
                    <a:pt x="10953" y="17678"/>
                    <a:pt x="16744" y="17450"/>
                    <a:pt x="22612" y="17221"/>
                  </a:cubicBezTo>
                  <a:cubicBezTo>
                    <a:pt x="24288" y="17221"/>
                    <a:pt x="26117" y="17526"/>
                    <a:pt x="27489" y="18364"/>
                  </a:cubicBezTo>
                  <a:cubicBezTo>
                    <a:pt x="29470" y="19507"/>
                    <a:pt x="31222" y="22631"/>
                    <a:pt x="31832" y="17450"/>
                  </a:cubicBezTo>
                  <a:cubicBezTo>
                    <a:pt x="31832" y="16916"/>
                    <a:pt x="33813" y="16231"/>
                    <a:pt x="34956" y="16154"/>
                  </a:cubicBezTo>
                  <a:cubicBezTo>
                    <a:pt x="39147" y="15697"/>
                    <a:pt x="43338" y="15392"/>
                    <a:pt x="47529" y="15011"/>
                  </a:cubicBezTo>
                  <a:cubicBezTo>
                    <a:pt x="50120" y="14783"/>
                    <a:pt x="52787" y="15545"/>
                    <a:pt x="55302" y="14021"/>
                  </a:cubicBezTo>
                  <a:cubicBezTo>
                    <a:pt x="56216" y="13487"/>
                    <a:pt x="57969" y="13564"/>
                    <a:pt x="59036" y="14021"/>
                  </a:cubicBezTo>
                  <a:cubicBezTo>
                    <a:pt x="64065" y="16307"/>
                    <a:pt x="68637" y="13792"/>
                    <a:pt x="73437" y="12954"/>
                  </a:cubicBezTo>
                  <a:cubicBezTo>
                    <a:pt x="76866" y="12344"/>
                    <a:pt x="80371" y="12192"/>
                    <a:pt x="83801" y="11811"/>
                  </a:cubicBezTo>
                  <a:cubicBezTo>
                    <a:pt x="91116" y="11049"/>
                    <a:pt x="98431" y="10821"/>
                    <a:pt x="105670" y="9525"/>
                  </a:cubicBezTo>
                  <a:cubicBezTo>
                    <a:pt x="114204" y="8001"/>
                    <a:pt x="122739" y="7620"/>
                    <a:pt x="131349" y="7315"/>
                  </a:cubicBezTo>
                  <a:cubicBezTo>
                    <a:pt x="135693" y="7163"/>
                    <a:pt x="140036" y="5639"/>
                    <a:pt x="144303" y="4724"/>
                  </a:cubicBezTo>
                  <a:cubicBezTo>
                    <a:pt x="145980" y="4343"/>
                    <a:pt x="153295" y="4343"/>
                    <a:pt x="155657" y="4115"/>
                  </a:cubicBezTo>
                  <a:cubicBezTo>
                    <a:pt x="159543" y="3810"/>
                    <a:pt x="163429" y="2896"/>
                    <a:pt x="167316" y="2286"/>
                  </a:cubicBezTo>
                  <a:cubicBezTo>
                    <a:pt x="170211" y="1829"/>
                    <a:pt x="173107" y="1219"/>
                    <a:pt x="176002" y="991"/>
                  </a:cubicBezTo>
                  <a:cubicBezTo>
                    <a:pt x="178669" y="762"/>
                    <a:pt x="181413" y="991"/>
                    <a:pt x="184156" y="991"/>
                  </a:cubicBezTo>
                  <a:cubicBezTo>
                    <a:pt x="189795" y="686"/>
                    <a:pt x="195433" y="0"/>
                    <a:pt x="201072" y="0"/>
                  </a:cubicBezTo>
                  <a:cubicBezTo>
                    <a:pt x="207244" y="0"/>
                    <a:pt x="213417" y="762"/>
                    <a:pt x="219589" y="914"/>
                  </a:cubicBezTo>
                  <a:cubicBezTo>
                    <a:pt x="222332" y="991"/>
                    <a:pt x="225075" y="533"/>
                    <a:pt x="227818" y="152"/>
                  </a:cubicBezTo>
                  <a:cubicBezTo>
                    <a:pt x="232009" y="-381"/>
                    <a:pt x="236353" y="838"/>
                    <a:pt x="240696" y="1448"/>
                  </a:cubicBezTo>
                  <a:cubicBezTo>
                    <a:pt x="241534" y="1524"/>
                    <a:pt x="242373" y="2210"/>
                    <a:pt x="243135" y="1981"/>
                  </a:cubicBezTo>
                  <a:cubicBezTo>
                    <a:pt x="252507" y="-381"/>
                    <a:pt x="262032" y="1600"/>
                    <a:pt x="271405" y="914"/>
                  </a:cubicBezTo>
                  <a:cubicBezTo>
                    <a:pt x="271786" y="914"/>
                    <a:pt x="272167" y="838"/>
                    <a:pt x="272472" y="914"/>
                  </a:cubicBezTo>
                  <a:cubicBezTo>
                    <a:pt x="277806" y="2743"/>
                    <a:pt x="283140" y="3048"/>
                    <a:pt x="288778" y="2286"/>
                  </a:cubicBezTo>
                  <a:cubicBezTo>
                    <a:pt x="290836" y="1981"/>
                    <a:pt x="293122" y="2667"/>
                    <a:pt x="295256" y="3048"/>
                  </a:cubicBezTo>
                  <a:cubicBezTo>
                    <a:pt x="301428" y="4267"/>
                    <a:pt x="307676" y="4648"/>
                    <a:pt x="313848" y="5410"/>
                  </a:cubicBezTo>
                  <a:cubicBezTo>
                    <a:pt x="317353" y="5791"/>
                    <a:pt x="320782" y="6172"/>
                    <a:pt x="324288" y="6248"/>
                  </a:cubicBezTo>
                  <a:cubicBezTo>
                    <a:pt x="326497" y="6248"/>
                    <a:pt x="327488" y="7163"/>
                    <a:pt x="327564" y="9373"/>
                  </a:cubicBezTo>
                  <a:cubicBezTo>
                    <a:pt x="327869" y="16916"/>
                    <a:pt x="328326" y="24460"/>
                    <a:pt x="328555" y="32080"/>
                  </a:cubicBezTo>
                  <a:close/>
                </a:path>
              </a:pathLst>
            </a:custGeom>
            <a:solidFill>
              <a:srgbClr val="898989"/>
            </a:solidFill>
            <a:ln w="7620" cap="flat">
              <a:noFill/>
              <a:prstDash val="solid"/>
              <a:miter/>
            </a:ln>
          </p:spPr>
          <p:txBody>
            <a:bodyPr rtlCol="0" anchor="ctr"/>
            <a:lstStyle/>
            <a:p>
              <a:endParaRPr lang="ja-JP" altLang="en-US"/>
            </a:p>
          </p:txBody>
        </p:sp>
        <p:sp>
          <p:nvSpPr>
            <p:cNvPr id="107" name="フリーフォーム: 図形 106">
              <a:extLst>
                <a:ext uri="{FF2B5EF4-FFF2-40B4-BE49-F238E27FC236}">
                  <a16:creationId xmlns:a16="http://schemas.microsoft.com/office/drawing/2014/main" id="{45836BE0-FE9A-E55C-A2B9-4950B1731D08}"/>
                </a:ext>
              </a:extLst>
            </p:cNvPr>
            <p:cNvSpPr/>
            <p:nvPr/>
          </p:nvSpPr>
          <p:spPr>
            <a:xfrm>
              <a:off x="3771107" y="2159584"/>
              <a:ext cx="18344" cy="21107"/>
            </a:xfrm>
            <a:custGeom>
              <a:avLst/>
              <a:gdLst>
                <a:gd name="connsiteX0" fmla="*/ 18242 w 18344"/>
                <a:gd name="connsiteY0" fmla="*/ 17526 h 21107"/>
                <a:gd name="connsiteX1" fmla="*/ 18242 w 18344"/>
                <a:gd name="connsiteY1" fmla="*/ 21107 h 21107"/>
                <a:gd name="connsiteX2" fmla="*/ 15576 w 18344"/>
                <a:gd name="connsiteY2" fmla="*/ 20422 h 21107"/>
                <a:gd name="connsiteX3" fmla="*/ 2622 w 18344"/>
                <a:gd name="connsiteY3" fmla="*/ 10516 h 21107"/>
                <a:gd name="connsiteX4" fmla="*/ 31 w 18344"/>
                <a:gd name="connsiteY4" fmla="*/ 2438 h 21107"/>
                <a:gd name="connsiteX5" fmla="*/ 488 w 18344"/>
                <a:gd name="connsiteY5" fmla="*/ 0 h 21107"/>
                <a:gd name="connsiteX6" fmla="*/ 2317 w 18344"/>
                <a:gd name="connsiteY6" fmla="*/ 686 h 21107"/>
                <a:gd name="connsiteX7" fmla="*/ 8641 w 18344"/>
                <a:gd name="connsiteY7" fmla="*/ 3734 h 21107"/>
                <a:gd name="connsiteX8" fmla="*/ 10622 w 18344"/>
                <a:gd name="connsiteY8" fmla="*/ 6858 h 21107"/>
                <a:gd name="connsiteX9" fmla="*/ 16642 w 18344"/>
                <a:gd name="connsiteY9" fmla="*/ 16154 h 21107"/>
                <a:gd name="connsiteX10" fmla="*/ 18166 w 18344"/>
                <a:gd name="connsiteY10" fmla="*/ 17602 h 21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8344" h="21107">
                  <a:moveTo>
                    <a:pt x="18242" y="17526"/>
                  </a:moveTo>
                  <a:cubicBezTo>
                    <a:pt x="18471" y="18669"/>
                    <a:pt x="18242" y="19888"/>
                    <a:pt x="18242" y="21107"/>
                  </a:cubicBezTo>
                  <a:cubicBezTo>
                    <a:pt x="17328" y="20879"/>
                    <a:pt x="16490" y="20650"/>
                    <a:pt x="15576" y="20422"/>
                  </a:cubicBezTo>
                  <a:cubicBezTo>
                    <a:pt x="9937" y="18821"/>
                    <a:pt x="5517" y="15469"/>
                    <a:pt x="2622" y="10516"/>
                  </a:cubicBezTo>
                  <a:cubicBezTo>
                    <a:pt x="1250" y="8153"/>
                    <a:pt x="793" y="5182"/>
                    <a:pt x="31" y="2438"/>
                  </a:cubicBezTo>
                  <a:cubicBezTo>
                    <a:pt x="-122" y="1753"/>
                    <a:pt x="336" y="838"/>
                    <a:pt x="488" y="0"/>
                  </a:cubicBezTo>
                  <a:cubicBezTo>
                    <a:pt x="1097" y="229"/>
                    <a:pt x="1707" y="457"/>
                    <a:pt x="2317" y="686"/>
                  </a:cubicBezTo>
                  <a:cubicBezTo>
                    <a:pt x="4450" y="1676"/>
                    <a:pt x="6508" y="2667"/>
                    <a:pt x="8641" y="3734"/>
                  </a:cubicBezTo>
                  <a:cubicBezTo>
                    <a:pt x="9708" y="5105"/>
                    <a:pt x="10775" y="6096"/>
                    <a:pt x="10622" y="6858"/>
                  </a:cubicBezTo>
                  <a:cubicBezTo>
                    <a:pt x="9708" y="11887"/>
                    <a:pt x="13975" y="13487"/>
                    <a:pt x="16642" y="16154"/>
                  </a:cubicBezTo>
                  <a:cubicBezTo>
                    <a:pt x="17176" y="16612"/>
                    <a:pt x="18014" y="17069"/>
                    <a:pt x="18166" y="17602"/>
                  </a:cubicBezTo>
                  <a:close/>
                </a:path>
              </a:pathLst>
            </a:custGeom>
            <a:solidFill>
              <a:srgbClr val="898989"/>
            </a:solidFill>
            <a:ln w="7620" cap="flat">
              <a:noFill/>
              <a:prstDash val="solid"/>
              <a:miter/>
            </a:ln>
          </p:spPr>
          <p:txBody>
            <a:bodyPr rtlCol="0" anchor="ctr"/>
            <a:lstStyle/>
            <a:p>
              <a:endParaRPr lang="ja-JP" altLang="en-US"/>
            </a:p>
          </p:txBody>
        </p:sp>
        <p:sp>
          <p:nvSpPr>
            <p:cNvPr id="108" name="フリーフォーム: 図形 107">
              <a:extLst>
                <a:ext uri="{FF2B5EF4-FFF2-40B4-BE49-F238E27FC236}">
                  <a16:creationId xmlns:a16="http://schemas.microsoft.com/office/drawing/2014/main" id="{D5586D47-5C93-EB8F-37B4-AFA97B9C7408}"/>
                </a:ext>
              </a:extLst>
            </p:cNvPr>
            <p:cNvSpPr/>
            <p:nvPr/>
          </p:nvSpPr>
          <p:spPr>
            <a:xfrm>
              <a:off x="3783330" y="2133066"/>
              <a:ext cx="2987" cy="4574"/>
            </a:xfrm>
            <a:custGeom>
              <a:avLst/>
              <a:gdLst>
                <a:gd name="connsiteX0" fmla="*/ 2819 w 2987"/>
                <a:gd name="connsiteY0" fmla="*/ 1753 h 4574"/>
                <a:gd name="connsiteX1" fmla="*/ 1219 w 2987"/>
                <a:gd name="connsiteY1" fmla="*/ 4572 h 4574"/>
                <a:gd name="connsiteX2" fmla="*/ 0 w 2987"/>
                <a:gd name="connsiteY2" fmla="*/ 1143 h 4574"/>
                <a:gd name="connsiteX3" fmla="*/ 1753 w 2987"/>
                <a:gd name="connsiteY3" fmla="*/ 0 h 4574"/>
                <a:gd name="connsiteX4" fmla="*/ 2743 w 2987"/>
                <a:gd name="connsiteY4" fmla="*/ 1829 h 457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87" h="4574">
                  <a:moveTo>
                    <a:pt x="2819" y="1753"/>
                  </a:moveTo>
                  <a:cubicBezTo>
                    <a:pt x="3277" y="3201"/>
                    <a:pt x="2819" y="4648"/>
                    <a:pt x="1219" y="4572"/>
                  </a:cubicBezTo>
                  <a:cubicBezTo>
                    <a:pt x="686" y="4572"/>
                    <a:pt x="229" y="2362"/>
                    <a:pt x="0" y="1143"/>
                  </a:cubicBezTo>
                  <a:cubicBezTo>
                    <a:pt x="0" y="838"/>
                    <a:pt x="1143" y="381"/>
                    <a:pt x="1753" y="0"/>
                  </a:cubicBezTo>
                  <a:cubicBezTo>
                    <a:pt x="1981" y="610"/>
                    <a:pt x="2286" y="1219"/>
                    <a:pt x="2743" y="1829"/>
                  </a:cubicBezTo>
                  <a:close/>
                </a:path>
              </a:pathLst>
            </a:custGeom>
            <a:solidFill>
              <a:srgbClr val="040000"/>
            </a:solidFill>
            <a:ln w="7620" cap="flat">
              <a:noFill/>
              <a:prstDash val="solid"/>
              <a:miter/>
            </a:ln>
          </p:spPr>
          <p:txBody>
            <a:bodyPr rtlCol="0" anchor="ctr"/>
            <a:lstStyle/>
            <a:p>
              <a:endParaRPr lang="ja-JP" altLang="en-US"/>
            </a:p>
          </p:txBody>
        </p:sp>
        <p:sp>
          <p:nvSpPr>
            <p:cNvPr id="109" name="フリーフォーム: 図形 108">
              <a:extLst>
                <a:ext uri="{FF2B5EF4-FFF2-40B4-BE49-F238E27FC236}">
                  <a16:creationId xmlns:a16="http://schemas.microsoft.com/office/drawing/2014/main" id="{0E499800-F974-284B-29AC-2F06B22D21FE}"/>
                </a:ext>
              </a:extLst>
            </p:cNvPr>
            <p:cNvSpPr/>
            <p:nvPr/>
          </p:nvSpPr>
          <p:spPr>
            <a:xfrm>
              <a:off x="3766720" y="2944283"/>
              <a:ext cx="14170" cy="12523"/>
            </a:xfrm>
            <a:custGeom>
              <a:avLst/>
              <a:gdLst>
                <a:gd name="connsiteX0" fmla="*/ 14171 w 14170"/>
                <a:gd name="connsiteY0" fmla="*/ 10752 h 12523"/>
                <a:gd name="connsiteX1" fmla="*/ 13028 w 14170"/>
                <a:gd name="connsiteY1" fmla="*/ 12429 h 12523"/>
                <a:gd name="connsiteX2" fmla="*/ 3808 w 14170"/>
                <a:gd name="connsiteY2" fmla="*/ 11286 h 12523"/>
                <a:gd name="connsiteX3" fmla="*/ 1826 w 14170"/>
                <a:gd name="connsiteY3" fmla="*/ 618 h 12523"/>
                <a:gd name="connsiteX4" fmla="*/ 5408 w 14170"/>
                <a:gd name="connsiteY4" fmla="*/ 8 h 12523"/>
                <a:gd name="connsiteX5" fmla="*/ 9142 w 14170"/>
                <a:gd name="connsiteY5" fmla="*/ 2066 h 12523"/>
                <a:gd name="connsiteX6" fmla="*/ 14171 w 14170"/>
                <a:gd name="connsiteY6" fmla="*/ 10676 h 1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70" h="12523">
                  <a:moveTo>
                    <a:pt x="14171" y="10752"/>
                  </a:moveTo>
                  <a:cubicBezTo>
                    <a:pt x="13790" y="11362"/>
                    <a:pt x="13485" y="12429"/>
                    <a:pt x="13028" y="12429"/>
                  </a:cubicBezTo>
                  <a:cubicBezTo>
                    <a:pt x="9904" y="12505"/>
                    <a:pt x="6780" y="12886"/>
                    <a:pt x="3808" y="11286"/>
                  </a:cubicBezTo>
                  <a:cubicBezTo>
                    <a:pt x="-383" y="9076"/>
                    <a:pt x="-1222" y="4961"/>
                    <a:pt x="1826" y="618"/>
                  </a:cubicBezTo>
                  <a:cubicBezTo>
                    <a:pt x="3808" y="389"/>
                    <a:pt x="5332" y="-68"/>
                    <a:pt x="5408" y="8"/>
                  </a:cubicBezTo>
                  <a:cubicBezTo>
                    <a:pt x="6094" y="1532"/>
                    <a:pt x="8151" y="-373"/>
                    <a:pt x="9142" y="2066"/>
                  </a:cubicBezTo>
                  <a:cubicBezTo>
                    <a:pt x="10361" y="5037"/>
                    <a:pt x="10818" y="8847"/>
                    <a:pt x="14171" y="10676"/>
                  </a:cubicBezTo>
                  <a:close/>
                </a:path>
              </a:pathLst>
            </a:custGeom>
            <a:solidFill>
              <a:srgbClr val="898989"/>
            </a:solidFill>
            <a:ln w="7620" cap="flat">
              <a:noFill/>
              <a:prstDash val="solid"/>
              <a:miter/>
            </a:ln>
          </p:spPr>
          <p:txBody>
            <a:bodyPr rtlCol="0" anchor="ctr"/>
            <a:lstStyle/>
            <a:p>
              <a:endParaRPr lang="ja-JP" altLang="en-US"/>
            </a:p>
          </p:txBody>
        </p:sp>
        <p:sp>
          <p:nvSpPr>
            <p:cNvPr id="110" name="フリーフォーム: 図形 109">
              <a:extLst>
                <a:ext uri="{FF2B5EF4-FFF2-40B4-BE49-F238E27FC236}">
                  <a16:creationId xmlns:a16="http://schemas.microsoft.com/office/drawing/2014/main" id="{515CFA20-89F7-794A-751B-3432026D491F}"/>
                </a:ext>
              </a:extLst>
            </p:cNvPr>
            <p:cNvSpPr/>
            <p:nvPr/>
          </p:nvSpPr>
          <p:spPr>
            <a:xfrm>
              <a:off x="3755059" y="2112484"/>
              <a:ext cx="685" cy="389"/>
            </a:xfrm>
            <a:custGeom>
              <a:avLst/>
              <a:gdLst>
                <a:gd name="connsiteX0" fmla="*/ 0 w 685"/>
                <a:gd name="connsiteY0" fmla="*/ 389 h 389"/>
                <a:gd name="connsiteX1" fmla="*/ 686 w 685"/>
                <a:gd name="connsiteY1" fmla="*/ 9 h 389"/>
                <a:gd name="connsiteX2" fmla="*/ 0 w 685"/>
                <a:gd name="connsiteY2" fmla="*/ 389 h 389"/>
              </a:gdLst>
              <a:ahLst/>
              <a:cxnLst>
                <a:cxn ang="0">
                  <a:pos x="connsiteX0" y="connsiteY0"/>
                </a:cxn>
                <a:cxn ang="0">
                  <a:pos x="connsiteX1" y="connsiteY1"/>
                </a:cxn>
                <a:cxn ang="0">
                  <a:pos x="connsiteX2" y="connsiteY2"/>
                </a:cxn>
              </a:cxnLst>
              <a:rect l="l" t="t" r="r" b="b"/>
              <a:pathLst>
                <a:path w="685" h="389">
                  <a:moveTo>
                    <a:pt x="0" y="389"/>
                  </a:moveTo>
                  <a:cubicBezTo>
                    <a:pt x="0" y="389"/>
                    <a:pt x="305" y="-68"/>
                    <a:pt x="686" y="9"/>
                  </a:cubicBezTo>
                  <a:cubicBezTo>
                    <a:pt x="686" y="313"/>
                    <a:pt x="305" y="313"/>
                    <a:pt x="0" y="389"/>
                  </a:cubicBezTo>
                  <a:close/>
                </a:path>
              </a:pathLst>
            </a:custGeom>
            <a:solidFill>
              <a:srgbClr val="040000"/>
            </a:solidFill>
            <a:ln w="7620" cap="flat">
              <a:noFill/>
              <a:prstDash val="solid"/>
              <a:miter/>
            </a:ln>
          </p:spPr>
          <p:txBody>
            <a:bodyPr rtlCol="0" anchor="ctr"/>
            <a:lstStyle/>
            <a:p>
              <a:endParaRPr lang="ja-JP" altLang="en-US"/>
            </a:p>
          </p:txBody>
        </p:sp>
        <p:sp>
          <p:nvSpPr>
            <p:cNvPr id="111" name="フリーフォーム: 図形 110">
              <a:extLst>
                <a:ext uri="{FF2B5EF4-FFF2-40B4-BE49-F238E27FC236}">
                  <a16:creationId xmlns:a16="http://schemas.microsoft.com/office/drawing/2014/main" id="{E661C6E0-7A8E-2CE6-B682-B73BA5814ECD}"/>
                </a:ext>
              </a:extLst>
            </p:cNvPr>
            <p:cNvSpPr/>
            <p:nvPr/>
          </p:nvSpPr>
          <p:spPr>
            <a:xfrm>
              <a:off x="3647436" y="2849361"/>
              <a:ext cx="91206" cy="101993"/>
            </a:xfrm>
            <a:custGeom>
              <a:avLst/>
              <a:gdLst>
                <a:gd name="connsiteX0" fmla="*/ 91012 w 91206"/>
                <a:gd name="connsiteY0" fmla="*/ 138 h 101993"/>
                <a:gd name="connsiteX1" fmla="*/ 91164 w 91206"/>
                <a:gd name="connsiteY1" fmla="*/ 1509 h 101993"/>
                <a:gd name="connsiteX2" fmla="*/ 89107 w 91206"/>
                <a:gd name="connsiteY2" fmla="*/ 6538 h 101993"/>
                <a:gd name="connsiteX3" fmla="*/ 86592 w 91206"/>
                <a:gd name="connsiteY3" fmla="*/ 7376 h 101993"/>
                <a:gd name="connsiteX4" fmla="*/ 83849 w 91206"/>
                <a:gd name="connsiteY4" fmla="*/ 11339 h 101993"/>
                <a:gd name="connsiteX5" fmla="*/ 76839 w 91206"/>
                <a:gd name="connsiteY5" fmla="*/ 20331 h 101993"/>
                <a:gd name="connsiteX6" fmla="*/ 67542 w 91206"/>
                <a:gd name="connsiteY6" fmla="*/ 31989 h 101993"/>
                <a:gd name="connsiteX7" fmla="*/ 66018 w 91206"/>
                <a:gd name="connsiteY7" fmla="*/ 32218 h 101993"/>
                <a:gd name="connsiteX8" fmla="*/ 64723 w 91206"/>
                <a:gd name="connsiteY8" fmla="*/ 35266 h 101993"/>
                <a:gd name="connsiteX9" fmla="*/ 65866 w 91206"/>
                <a:gd name="connsiteY9" fmla="*/ 34275 h 101993"/>
                <a:gd name="connsiteX10" fmla="*/ 65866 w 91206"/>
                <a:gd name="connsiteY10" fmla="*/ 35266 h 101993"/>
                <a:gd name="connsiteX11" fmla="*/ 56646 w 91206"/>
                <a:gd name="connsiteY11" fmla="*/ 43343 h 101993"/>
                <a:gd name="connsiteX12" fmla="*/ 55503 w 91206"/>
                <a:gd name="connsiteY12" fmla="*/ 44486 h 101993"/>
                <a:gd name="connsiteX13" fmla="*/ 47578 w 91206"/>
                <a:gd name="connsiteY13" fmla="*/ 55763 h 101993"/>
                <a:gd name="connsiteX14" fmla="*/ 47959 w 91206"/>
                <a:gd name="connsiteY14" fmla="*/ 64908 h 101993"/>
                <a:gd name="connsiteX15" fmla="*/ 58017 w 91206"/>
                <a:gd name="connsiteY15" fmla="*/ 70623 h 101993"/>
                <a:gd name="connsiteX16" fmla="*/ 67238 w 91206"/>
                <a:gd name="connsiteY16" fmla="*/ 74433 h 101993"/>
                <a:gd name="connsiteX17" fmla="*/ 72953 w 91206"/>
                <a:gd name="connsiteY17" fmla="*/ 76261 h 101993"/>
                <a:gd name="connsiteX18" fmla="*/ 80115 w 91206"/>
                <a:gd name="connsiteY18" fmla="*/ 78623 h 101993"/>
                <a:gd name="connsiteX19" fmla="*/ 80877 w 91206"/>
                <a:gd name="connsiteY19" fmla="*/ 79386 h 101993"/>
                <a:gd name="connsiteX20" fmla="*/ 84611 w 91206"/>
                <a:gd name="connsiteY20" fmla="*/ 79919 h 101993"/>
                <a:gd name="connsiteX21" fmla="*/ 81106 w 91206"/>
                <a:gd name="connsiteY21" fmla="*/ 82662 h 101993"/>
                <a:gd name="connsiteX22" fmla="*/ 72495 w 91206"/>
                <a:gd name="connsiteY22" fmla="*/ 90663 h 101993"/>
                <a:gd name="connsiteX23" fmla="*/ 62742 w 91206"/>
                <a:gd name="connsiteY23" fmla="*/ 97826 h 101993"/>
                <a:gd name="connsiteX24" fmla="*/ 60989 w 91206"/>
                <a:gd name="connsiteY24" fmla="*/ 98436 h 101993"/>
                <a:gd name="connsiteX25" fmla="*/ 57255 w 91206"/>
                <a:gd name="connsiteY25" fmla="*/ 99807 h 101993"/>
                <a:gd name="connsiteX26" fmla="*/ 51235 w 91206"/>
                <a:gd name="connsiteY26" fmla="*/ 99274 h 101993"/>
                <a:gd name="connsiteX27" fmla="*/ 41406 w 91206"/>
                <a:gd name="connsiteY27" fmla="*/ 99350 h 101993"/>
                <a:gd name="connsiteX28" fmla="*/ 35081 w 91206"/>
                <a:gd name="connsiteY28" fmla="*/ 99959 h 101993"/>
                <a:gd name="connsiteX29" fmla="*/ 25708 w 91206"/>
                <a:gd name="connsiteY29" fmla="*/ 101788 h 101993"/>
                <a:gd name="connsiteX30" fmla="*/ 16183 w 91206"/>
                <a:gd name="connsiteY30" fmla="*/ 100874 h 101993"/>
                <a:gd name="connsiteX31" fmla="*/ 5439 w 91206"/>
                <a:gd name="connsiteY31" fmla="*/ 101560 h 101993"/>
                <a:gd name="connsiteX32" fmla="*/ 563 w 91206"/>
                <a:gd name="connsiteY32" fmla="*/ 97597 h 101993"/>
                <a:gd name="connsiteX33" fmla="*/ 1705 w 91206"/>
                <a:gd name="connsiteY33" fmla="*/ 94702 h 101993"/>
                <a:gd name="connsiteX34" fmla="*/ 5744 w 91206"/>
                <a:gd name="connsiteY34" fmla="*/ 86624 h 101993"/>
                <a:gd name="connsiteX35" fmla="*/ 9935 w 91206"/>
                <a:gd name="connsiteY35" fmla="*/ 75499 h 101993"/>
                <a:gd name="connsiteX36" fmla="*/ 14431 w 91206"/>
                <a:gd name="connsiteY36" fmla="*/ 60640 h 101993"/>
                <a:gd name="connsiteX37" fmla="*/ 19917 w 91206"/>
                <a:gd name="connsiteY37" fmla="*/ 46238 h 101993"/>
                <a:gd name="connsiteX38" fmla="*/ 20603 w 91206"/>
                <a:gd name="connsiteY38" fmla="*/ 44410 h 101993"/>
                <a:gd name="connsiteX39" fmla="*/ 22813 w 91206"/>
                <a:gd name="connsiteY39" fmla="*/ 37780 h 101993"/>
                <a:gd name="connsiteX40" fmla="*/ 29899 w 91206"/>
                <a:gd name="connsiteY40" fmla="*/ 24598 h 101993"/>
                <a:gd name="connsiteX41" fmla="*/ 43158 w 91206"/>
                <a:gd name="connsiteY41" fmla="*/ 15149 h 101993"/>
                <a:gd name="connsiteX42" fmla="*/ 54664 w 91206"/>
                <a:gd name="connsiteY42" fmla="*/ 12634 h 101993"/>
                <a:gd name="connsiteX43" fmla="*/ 63046 w 91206"/>
                <a:gd name="connsiteY43" fmla="*/ 9586 h 101993"/>
                <a:gd name="connsiteX44" fmla="*/ 72876 w 91206"/>
                <a:gd name="connsiteY44" fmla="*/ 4633 h 101993"/>
                <a:gd name="connsiteX45" fmla="*/ 80877 w 91206"/>
                <a:gd name="connsiteY45" fmla="*/ 3033 h 101993"/>
                <a:gd name="connsiteX46" fmla="*/ 89412 w 91206"/>
                <a:gd name="connsiteY46" fmla="*/ 61 h 101993"/>
                <a:gd name="connsiteX47" fmla="*/ 90783 w 91206"/>
                <a:gd name="connsiteY47" fmla="*/ 290 h 1019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91206" h="101993">
                  <a:moveTo>
                    <a:pt x="91012" y="138"/>
                  </a:moveTo>
                  <a:cubicBezTo>
                    <a:pt x="91012" y="138"/>
                    <a:pt x="91317" y="1128"/>
                    <a:pt x="91164" y="1509"/>
                  </a:cubicBezTo>
                  <a:cubicBezTo>
                    <a:pt x="90555" y="3262"/>
                    <a:pt x="90021" y="5014"/>
                    <a:pt x="89107" y="6538"/>
                  </a:cubicBezTo>
                  <a:cubicBezTo>
                    <a:pt x="88726" y="7224"/>
                    <a:pt x="88193" y="9281"/>
                    <a:pt x="86592" y="7376"/>
                  </a:cubicBezTo>
                  <a:cubicBezTo>
                    <a:pt x="85602" y="8672"/>
                    <a:pt x="84154" y="9891"/>
                    <a:pt x="83849" y="11339"/>
                  </a:cubicBezTo>
                  <a:cubicBezTo>
                    <a:pt x="83011" y="15606"/>
                    <a:pt x="80115" y="17816"/>
                    <a:pt x="76839" y="20331"/>
                  </a:cubicBezTo>
                  <a:cubicBezTo>
                    <a:pt x="72800" y="23226"/>
                    <a:pt x="69523" y="27265"/>
                    <a:pt x="67542" y="31989"/>
                  </a:cubicBezTo>
                  <a:cubicBezTo>
                    <a:pt x="66856" y="33742"/>
                    <a:pt x="66247" y="32065"/>
                    <a:pt x="66018" y="32218"/>
                  </a:cubicBezTo>
                  <a:cubicBezTo>
                    <a:pt x="64875" y="32827"/>
                    <a:pt x="63351" y="33513"/>
                    <a:pt x="64723" y="35266"/>
                  </a:cubicBezTo>
                  <a:cubicBezTo>
                    <a:pt x="65485" y="34961"/>
                    <a:pt x="65713" y="34580"/>
                    <a:pt x="65866" y="34275"/>
                  </a:cubicBezTo>
                  <a:lnTo>
                    <a:pt x="65866" y="35266"/>
                  </a:lnTo>
                  <a:cubicBezTo>
                    <a:pt x="61903" y="37399"/>
                    <a:pt x="60913" y="42124"/>
                    <a:pt x="56646" y="43343"/>
                  </a:cubicBezTo>
                  <a:cubicBezTo>
                    <a:pt x="56188" y="43495"/>
                    <a:pt x="55579" y="44029"/>
                    <a:pt x="55503" y="44486"/>
                  </a:cubicBezTo>
                  <a:cubicBezTo>
                    <a:pt x="54969" y="49744"/>
                    <a:pt x="51464" y="52639"/>
                    <a:pt x="47578" y="55763"/>
                  </a:cubicBezTo>
                  <a:cubicBezTo>
                    <a:pt x="43234" y="59116"/>
                    <a:pt x="43463" y="61936"/>
                    <a:pt x="47959" y="64908"/>
                  </a:cubicBezTo>
                  <a:cubicBezTo>
                    <a:pt x="51159" y="67041"/>
                    <a:pt x="54588" y="68870"/>
                    <a:pt x="58017" y="70623"/>
                  </a:cubicBezTo>
                  <a:cubicBezTo>
                    <a:pt x="60989" y="72070"/>
                    <a:pt x="64113" y="73213"/>
                    <a:pt x="67238" y="74433"/>
                  </a:cubicBezTo>
                  <a:cubicBezTo>
                    <a:pt x="69143" y="75118"/>
                    <a:pt x="71048" y="75652"/>
                    <a:pt x="72953" y="76261"/>
                  </a:cubicBezTo>
                  <a:cubicBezTo>
                    <a:pt x="75315" y="77023"/>
                    <a:pt x="77753" y="77861"/>
                    <a:pt x="80115" y="78623"/>
                  </a:cubicBezTo>
                  <a:cubicBezTo>
                    <a:pt x="80420" y="78700"/>
                    <a:pt x="80649" y="79081"/>
                    <a:pt x="80877" y="79386"/>
                  </a:cubicBezTo>
                  <a:cubicBezTo>
                    <a:pt x="82401" y="77557"/>
                    <a:pt x="83544" y="78623"/>
                    <a:pt x="84611" y="79919"/>
                  </a:cubicBezTo>
                  <a:cubicBezTo>
                    <a:pt x="83468" y="80833"/>
                    <a:pt x="82401" y="82129"/>
                    <a:pt x="81106" y="82662"/>
                  </a:cubicBezTo>
                  <a:cubicBezTo>
                    <a:pt x="77067" y="84186"/>
                    <a:pt x="74476" y="86548"/>
                    <a:pt x="72495" y="90663"/>
                  </a:cubicBezTo>
                  <a:cubicBezTo>
                    <a:pt x="70819" y="94016"/>
                    <a:pt x="67618" y="97673"/>
                    <a:pt x="62742" y="97826"/>
                  </a:cubicBezTo>
                  <a:cubicBezTo>
                    <a:pt x="62132" y="97826"/>
                    <a:pt x="60989" y="98283"/>
                    <a:pt x="60989" y="98436"/>
                  </a:cubicBezTo>
                  <a:cubicBezTo>
                    <a:pt x="61446" y="103465"/>
                    <a:pt x="57865" y="100264"/>
                    <a:pt x="57255" y="99807"/>
                  </a:cubicBezTo>
                  <a:cubicBezTo>
                    <a:pt x="55198" y="98283"/>
                    <a:pt x="53369" y="99121"/>
                    <a:pt x="51235" y="99274"/>
                  </a:cubicBezTo>
                  <a:cubicBezTo>
                    <a:pt x="47959" y="99502"/>
                    <a:pt x="44682" y="99731"/>
                    <a:pt x="41406" y="99350"/>
                  </a:cubicBezTo>
                  <a:cubicBezTo>
                    <a:pt x="39120" y="99045"/>
                    <a:pt x="37367" y="98816"/>
                    <a:pt x="35081" y="99959"/>
                  </a:cubicBezTo>
                  <a:cubicBezTo>
                    <a:pt x="32338" y="101331"/>
                    <a:pt x="28604" y="102474"/>
                    <a:pt x="25708" y="101788"/>
                  </a:cubicBezTo>
                  <a:cubicBezTo>
                    <a:pt x="22432" y="100950"/>
                    <a:pt x="19308" y="101179"/>
                    <a:pt x="16183" y="100874"/>
                  </a:cubicBezTo>
                  <a:cubicBezTo>
                    <a:pt x="12450" y="100493"/>
                    <a:pt x="9021" y="100569"/>
                    <a:pt x="5439" y="101560"/>
                  </a:cubicBezTo>
                  <a:cubicBezTo>
                    <a:pt x="2772" y="102322"/>
                    <a:pt x="2086" y="99045"/>
                    <a:pt x="563" y="97597"/>
                  </a:cubicBezTo>
                  <a:cubicBezTo>
                    <a:pt x="-962" y="96149"/>
                    <a:pt x="1020" y="95388"/>
                    <a:pt x="1705" y="94702"/>
                  </a:cubicBezTo>
                  <a:cubicBezTo>
                    <a:pt x="3991" y="92416"/>
                    <a:pt x="5211" y="89977"/>
                    <a:pt x="5744" y="86624"/>
                  </a:cubicBezTo>
                  <a:cubicBezTo>
                    <a:pt x="6354" y="82814"/>
                    <a:pt x="9097" y="79309"/>
                    <a:pt x="9935" y="75499"/>
                  </a:cubicBezTo>
                  <a:cubicBezTo>
                    <a:pt x="11002" y="70394"/>
                    <a:pt x="12983" y="65593"/>
                    <a:pt x="14431" y="60640"/>
                  </a:cubicBezTo>
                  <a:cubicBezTo>
                    <a:pt x="15879" y="55840"/>
                    <a:pt x="15879" y="50201"/>
                    <a:pt x="19917" y="46238"/>
                  </a:cubicBezTo>
                  <a:cubicBezTo>
                    <a:pt x="20374" y="45858"/>
                    <a:pt x="20679" y="45019"/>
                    <a:pt x="20603" y="44410"/>
                  </a:cubicBezTo>
                  <a:cubicBezTo>
                    <a:pt x="20222" y="41819"/>
                    <a:pt x="21670" y="39838"/>
                    <a:pt x="22813" y="37780"/>
                  </a:cubicBezTo>
                  <a:cubicBezTo>
                    <a:pt x="25251" y="33437"/>
                    <a:pt x="27690" y="29017"/>
                    <a:pt x="29899" y="24598"/>
                  </a:cubicBezTo>
                  <a:cubicBezTo>
                    <a:pt x="32643" y="19035"/>
                    <a:pt x="38053" y="16978"/>
                    <a:pt x="43158" y="15149"/>
                  </a:cubicBezTo>
                  <a:cubicBezTo>
                    <a:pt x="46740" y="13853"/>
                    <a:pt x="50473" y="12558"/>
                    <a:pt x="54664" y="12634"/>
                  </a:cubicBezTo>
                  <a:cubicBezTo>
                    <a:pt x="57408" y="12634"/>
                    <a:pt x="60303" y="10806"/>
                    <a:pt x="63046" y="9586"/>
                  </a:cubicBezTo>
                  <a:cubicBezTo>
                    <a:pt x="66399" y="8062"/>
                    <a:pt x="69523" y="5929"/>
                    <a:pt x="72876" y="4633"/>
                  </a:cubicBezTo>
                  <a:cubicBezTo>
                    <a:pt x="75391" y="3719"/>
                    <a:pt x="78515" y="4176"/>
                    <a:pt x="80877" y="3033"/>
                  </a:cubicBezTo>
                  <a:cubicBezTo>
                    <a:pt x="83620" y="1661"/>
                    <a:pt x="87430" y="3414"/>
                    <a:pt x="89412" y="61"/>
                  </a:cubicBezTo>
                  <a:cubicBezTo>
                    <a:pt x="89488" y="-91"/>
                    <a:pt x="90478" y="61"/>
                    <a:pt x="90783" y="290"/>
                  </a:cubicBezTo>
                  <a:close/>
                </a:path>
              </a:pathLst>
            </a:custGeom>
            <a:solidFill>
              <a:srgbClr val="FFFFFF"/>
            </a:solidFill>
            <a:ln w="7620" cap="flat">
              <a:noFill/>
              <a:prstDash val="solid"/>
              <a:miter/>
            </a:ln>
          </p:spPr>
          <p:txBody>
            <a:bodyPr rtlCol="0" anchor="ctr"/>
            <a:lstStyle/>
            <a:p>
              <a:endParaRPr lang="ja-JP" altLang="en-US"/>
            </a:p>
          </p:txBody>
        </p:sp>
        <p:sp>
          <p:nvSpPr>
            <p:cNvPr id="112" name="フリーフォーム: 図形 111">
              <a:extLst>
                <a:ext uri="{FF2B5EF4-FFF2-40B4-BE49-F238E27FC236}">
                  <a16:creationId xmlns:a16="http://schemas.microsoft.com/office/drawing/2014/main" id="{EFBB4DD7-AE25-12CA-689B-AFE7C6D221E4}"/>
                </a:ext>
              </a:extLst>
            </p:cNvPr>
            <p:cNvSpPr/>
            <p:nvPr/>
          </p:nvSpPr>
          <p:spPr>
            <a:xfrm>
              <a:off x="3613022" y="2030182"/>
              <a:ext cx="123537" cy="110440"/>
            </a:xfrm>
            <a:custGeom>
              <a:avLst/>
              <a:gdLst>
                <a:gd name="connsiteX0" fmla="*/ 120396 w 123537"/>
                <a:gd name="connsiteY0" fmla="*/ 59831 h 110440"/>
                <a:gd name="connsiteX1" fmla="*/ 123444 w 123537"/>
                <a:gd name="connsiteY1" fmla="*/ 79720 h 110440"/>
                <a:gd name="connsiteX2" fmla="*/ 118567 w 123537"/>
                <a:gd name="connsiteY2" fmla="*/ 100293 h 110440"/>
                <a:gd name="connsiteX3" fmla="*/ 110109 w 123537"/>
                <a:gd name="connsiteY3" fmla="*/ 106923 h 110440"/>
                <a:gd name="connsiteX4" fmla="*/ 101270 w 123537"/>
                <a:gd name="connsiteY4" fmla="*/ 108980 h 110440"/>
                <a:gd name="connsiteX5" fmla="*/ 97612 w 123537"/>
                <a:gd name="connsiteY5" fmla="*/ 110352 h 110440"/>
                <a:gd name="connsiteX6" fmla="*/ 94107 w 123537"/>
                <a:gd name="connsiteY6" fmla="*/ 108295 h 110440"/>
                <a:gd name="connsiteX7" fmla="*/ 93955 w 123537"/>
                <a:gd name="connsiteY7" fmla="*/ 103570 h 110440"/>
                <a:gd name="connsiteX8" fmla="*/ 100736 w 123537"/>
                <a:gd name="connsiteY8" fmla="*/ 89092 h 110440"/>
                <a:gd name="connsiteX9" fmla="*/ 101803 w 123537"/>
                <a:gd name="connsiteY9" fmla="*/ 85587 h 110440"/>
                <a:gd name="connsiteX10" fmla="*/ 101041 w 123537"/>
                <a:gd name="connsiteY10" fmla="*/ 83453 h 110440"/>
                <a:gd name="connsiteX11" fmla="*/ 103251 w 123537"/>
                <a:gd name="connsiteY11" fmla="*/ 83911 h 110440"/>
                <a:gd name="connsiteX12" fmla="*/ 105080 w 123537"/>
                <a:gd name="connsiteY12" fmla="*/ 81015 h 110440"/>
                <a:gd name="connsiteX13" fmla="*/ 103099 w 123537"/>
                <a:gd name="connsiteY13" fmla="*/ 66080 h 110440"/>
                <a:gd name="connsiteX14" fmla="*/ 103708 w 123537"/>
                <a:gd name="connsiteY14" fmla="*/ 62651 h 110440"/>
                <a:gd name="connsiteX15" fmla="*/ 102718 w 123537"/>
                <a:gd name="connsiteY15" fmla="*/ 60517 h 110440"/>
                <a:gd name="connsiteX16" fmla="*/ 101956 w 123537"/>
                <a:gd name="connsiteY16" fmla="*/ 58993 h 110440"/>
                <a:gd name="connsiteX17" fmla="*/ 101498 w 123537"/>
                <a:gd name="connsiteY17" fmla="*/ 45506 h 110440"/>
                <a:gd name="connsiteX18" fmla="*/ 94031 w 123537"/>
                <a:gd name="connsiteY18" fmla="*/ 28132 h 110440"/>
                <a:gd name="connsiteX19" fmla="*/ 82677 w 123537"/>
                <a:gd name="connsiteY19" fmla="*/ 16093 h 110440"/>
                <a:gd name="connsiteX20" fmla="*/ 65761 w 123537"/>
                <a:gd name="connsiteY20" fmla="*/ 9692 h 110440"/>
                <a:gd name="connsiteX21" fmla="*/ 56693 w 123537"/>
                <a:gd name="connsiteY21" fmla="*/ 10987 h 110440"/>
                <a:gd name="connsiteX22" fmla="*/ 36881 w 123537"/>
                <a:gd name="connsiteY22" fmla="*/ 24551 h 110440"/>
                <a:gd name="connsiteX23" fmla="*/ 22555 w 123537"/>
                <a:gd name="connsiteY23" fmla="*/ 43372 h 110440"/>
                <a:gd name="connsiteX24" fmla="*/ 17755 w 123537"/>
                <a:gd name="connsiteY24" fmla="*/ 48935 h 110440"/>
                <a:gd name="connsiteX25" fmla="*/ 8153 w 123537"/>
                <a:gd name="connsiteY25" fmla="*/ 65927 h 110440"/>
                <a:gd name="connsiteX26" fmla="*/ 7620 w 123537"/>
                <a:gd name="connsiteY26" fmla="*/ 67299 h 110440"/>
                <a:gd name="connsiteX27" fmla="*/ 4343 w 123537"/>
                <a:gd name="connsiteY27" fmla="*/ 70347 h 110440"/>
                <a:gd name="connsiteX28" fmla="*/ 3810 w 123537"/>
                <a:gd name="connsiteY28" fmla="*/ 70347 h 110440"/>
                <a:gd name="connsiteX29" fmla="*/ 0 w 123537"/>
                <a:gd name="connsiteY29" fmla="*/ 68137 h 110440"/>
                <a:gd name="connsiteX30" fmla="*/ 2667 w 123537"/>
                <a:gd name="connsiteY30" fmla="*/ 58460 h 110440"/>
                <a:gd name="connsiteX31" fmla="*/ 3201 w 123537"/>
                <a:gd name="connsiteY31" fmla="*/ 57088 h 110440"/>
                <a:gd name="connsiteX32" fmla="*/ 5639 w 123537"/>
                <a:gd name="connsiteY32" fmla="*/ 46725 h 110440"/>
                <a:gd name="connsiteX33" fmla="*/ 10439 w 123537"/>
                <a:gd name="connsiteY33" fmla="*/ 39105 h 110440"/>
                <a:gd name="connsiteX34" fmla="*/ 16307 w 123537"/>
                <a:gd name="connsiteY34" fmla="*/ 28589 h 110440"/>
                <a:gd name="connsiteX35" fmla="*/ 23622 w 123537"/>
                <a:gd name="connsiteY35" fmla="*/ 19445 h 110440"/>
                <a:gd name="connsiteX36" fmla="*/ 25146 w 123537"/>
                <a:gd name="connsiteY36" fmla="*/ 17921 h 110440"/>
                <a:gd name="connsiteX37" fmla="*/ 41148 w 123537"/>
                <a:gd name="connsiteY37" fmla="*/ 8473 h 110440"/>
                <a:gd name="connsiteX38" fmla="*/ 43586 w 123537"/>
                <a:gd name="connsiteY38" fmla="*/ 6110 h 110440"/>
                <a:gd name="connsiteX39" fmla="*/ 51359 w 123537"/>
                <a:gd name="connsiteY39" fmla="*/ 2605 h 110440"/>
                <a:gd name="connsiteX40" fmla="*/ 71018 w 123537"/>
                <a:gd name="connsiteY40" fmla="*/ 1691 h 110440"/>
                <a:gd name="connsiteX41" fmla="*/ 84963 w 123537"/>
                <a:gd name="connsiteY41" fmla="*/ 4586 h 110440"/>
                <a:gd name="connsiteX42" fmla="*/ 102718 w 123537"/>
                <a:gd name="connsiteY42" fmla="*/ 18378 h 110440"/>
                <a:gd name="connsiteX43" fmla="*/ 108052 w 123537"/>
                <a:gd name="connsiteY43" fmla="*/ 26303 h 110440"/>
                <a:gd name="connsiteX44" fmla="*/ 118262 w 123537"/>
                <a:gd name="connsiteY44" fmla="*/ 47411 h 110440"/>
                <a:gd name="connsiteX45" fmla="*/ 119177 w 123537"/>
                <a:gd name="connsiteY45" fmla="*/ 51373 h 110440"/>
                <a:gd name="connsiteX46" fmla="*/ 120396 w 123537"/>
                <a:gd name="connsiteY46" fmla="*/ 59984 h 110440"/>
                <a:gd name="connsiteX47" fmla="*/ 56998 w 123537"/>
                <a:gd name="connsiteY47" fmla="*/ 2300 h 110440"/>
                <a:gd name="connsiteX48" fmla="*/ 56617 w 123537"/>
                <a:gd name="connsiteY48" fmla="*/ 1615 h 110440"/>
                <a:gd name="connsiteX49" fmla="*/ 56998 w 123537"/>
                <a:gd name="connsiteY49" fmla="*/ 2300 h 1104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Lst>
              <a:rect l="l" t="t" r="r" b="b"/>
              <a:pathLst>
                <a:path w="123537" h="110440">
                  <a:moveTo>
                    <a:pt x="120396" y="59831"/>
                  </a:moveTo>
                  <a:cubicBezTo>
                    <a:pt x="123444" y="66232"/>
                    <a:pt x="123749" y="72938"/>
                    <a:pt x="123444" y="79720"/>
                  </a:cubicBezTo>
                  <a:cubicBezTo>
                    <a:pt x="123063" y="86806"/>
                    <a:pt x="121158" y="93664"/>
                    <a:pt x="118567" y="100293"/>
                  </a:cubicBezTo>
                  <a:cubicBezTo>
                    <a:pt x="117196" y="103723"/>
                    <a:pt x="114986" y="106923"/>
                    <a:pt x="110109" y="106923"/>
                  </a:cubicBezTo>
                  <a:cubicBezTo>
                    <a:pt x="107137" y="106923"/>
                    <a:pt x="104166" y="108142"/>
                    <a:pt x="101270" y="108980"/>
                  </a:cubicBezTo>
                  <a:cubicBezTo>
                    <a:pt x="99974" y="109361"/>
                    <a:pt x="98222" y="110809"/>
                    <a:pt x="97612" y="110352"/>
                  </a:cubicBezTo>
                  <a:cubicBezTo>
                    <a:pt x="96469" y="109590"/>
                    <a:pt x="93955" y="111190"/>
                    <a:pt x="94107" y="108295"/>
                  </a:cubicBezTo>
                  <a:cubicBezTo>
                    <a:pt x="94183" y="106694"/>
                    <a:pt x="93193" y="104332"/>
                    <a:pt x="93955" y="103570"/>
                  </a:cubicBezTo>
                  <a:cubicBezTo>
                    <a:pt x="97765" y="99379"/>
                    <a:pt x="98603" y="93969"/>
                    <a:pt x="100736" y="89092"/>
                  </a:cubicBezTo>
                  <a:cubicBezTo>
                    <a:pt x="101194" y="87949"/>
                    <a:pt x="101651" y="86806"/>
                    <a:pt x="101803" y="85587"/>
                  </a:cubicBezTo>
                  <a:cubicBezTo>
                    <a:pt x="101803" y="84901"/>
                    <a:pt x="101270" y="84139"/>
                    <a:pt x="101041" y="83453"/>
                  </a:cubicBezTo>
                  <a:cubicBezTo>
                    <a:pt x="101803" y="83606"/>
                    <a:pt x="102565" y="83987"/>
                    <a:pt x="103251" y="83911"/>
                  </a:cubicBezTo>
                  <a:cubicBezTo>
                    <a:pt x="104927" y="83682"/>
                    <a:pt x="105689" y="82234"/>
                    <a:pt x="105080" y="81015"/>
                  </a:cubicBezTo>
                  <a:cubicBezTo>
                    <a:pt x="102794" y="76214"/>
                    <a:pt x="104927" y="70880"/>
                    <a:pt x="103099" y="66080"/>
                  </a:cubicBezTo>
                  <a:cubicBezTo>
                    <a:pt x="102718" y="65165"/>
                    <a:pt x="103251" y="63718"/>
                    <a:pt x="103708" y="62651"/>
                  </a:cubicBezTo>
                  <a:cubicBezTo>
                    <a:pt x="104318" y="61355"/>
                    <a:pt x="104242" y="60822"/>
                    <a:pt x="102718" y="60517"/>
                  </a:cubicBezTo>
                  <a:cubicBezTo>
                    <a:pt x="102337" y="60517"/>
                    <a:pt x="101803" y="59298"/>
                    <a:pt x="101956" y="58993"/>
                  </a:cubicBezTo>
                  <a:cubicBezTo>
                    <a:pt x="104089" y="54421"/>
                    <a:pt x="102184" y="50078"/>
                    <a:pt x="101498" y="45506"/>
                  </a:cubicBezTo>
                  <a:cubicBezTo>
                    <a:pt x="100508" y="38953"/>
                    <a:pt x="97003" y="33618"/>
                    <a:pt x="94031" y="28132"/>
                  </a:cubicBezTo>
                  <a:cubicBezTo>
                    <a:pt x="91516" y="23408"/>
                    <a:pt x="87706" y="19141"/>
                    <a:pt x="82677" y="16093"/>
                  </a:cubicBezTo>
                  <a:cubicBezTo>
                    <a:pt x="77343" y="12816"/>
                    <a:pt x="72085" y="10682"/>
                    <a:pt x="65761" y="9692"/>
                  </a:cubicBezTo>
                  <a:cubicBezTo>
                    <a:pt x="62179" y="9158"/>
                    <a:pt x="59741" y="9692"/>
                    <a:pt x="56693" y="10987"/>
                  </a:cubicBezTo>
                  <a:cubicBezTo>
                    <a:pt x="49073" y="14111"/>
                    <a:pt x="42215" y="18226"/>
                    <a:pt x="36881" y="24551"/>
                  </a:cubicBezTo>
                  <a:cubicBezTo>
                    <a:pt x="31852" y="30571"/>
                    <a:pt x="25984" y="35981"/>
                    <a:pt x="22555" y="43372"/>
                  </a:cubicBezTo>
                  <a:cubicBezTo>
                    <a:pt x="21565" y="45506"/>
                    <a:pt x="18974" y="46877"/>
                    <a:pt x="17755" y="48935"/>
                  </a:cubicBezTo>
                  <a:cubicBezTo>
                    <a:pt x="14402" y="54497"/>
                    <a:pt x="11278" y="60288"/>
                    <a:pt x="8153" y="65927"/>
                  </a:cubicBezTo>
                  <a:cubicBezTo>
                    <a:pt x="7925" y="66385"/>
                    <a:pt x="7468" y="66842"/>
                    <a:pt x="7620" y="67299"/>
                  </a:cubicBezTo>
                  <a:cubicBezTo>
                    <a:pt x="8230" y="70195"/>
                    <a:pt x="6706" y="70652"/>
                    <a:pt x="4343" y="70347"/>
                  </a:cubicBezTo>
                  <a:cubicBezTo>
                    <a:pt x="4191" y="70347"/>
                    <a:pt x="3962" y="70347"/>
                    <a:pt x="3810" y="70347"/>
                  </a:cubicBezTo>
                  <a:cubicBezTo>
                    <a:pt x="76" y="71795"/>
                    <a:pt x="0" y="71795"/>
                    <a:pt x="0" y="68137"/>
                  </a:cubicBezTo>
                  <a:cubicBezTo>
                    <a:pt x="0" y="64708"/>
                    <a:pt x="533" y="61355"/>
                    <a:pt x="2667" y="58460"/>
                  </a:cubicBezTo>
                  <a:cubicBezTo>
                    <a:pt x="2972" y="58079"/>
                    <a:pt x="3277" y="57469"/>
                    <a:pt x="3201" y="57088"/>
                  </a:cubicBezTo>
                  <a:cubicBezTo>
                    <a:pt x="2057" y="53202"/>
                    <a:pt x="5029" y="50230"/>
                    <a:pt x="5639" y="46725"/>
                  </a:cubicBezTo>
                  <a:cubicBezTo>
                    <a:pt x="6096" y="43982"/>
                    <a:pt x="8382" y="41238"/>
                    <a:pt x="10439" y="39105"/>
                  </a:cubicBezTo>
                  <a:cubicBezTo>
                    <a:pt x="13487" y="36057"/>
                    <a:pt x="14173" y="31942"/>
                    <a:pt x="16307" y="28589"/>
                  </a:cubicBezTo>
                  <a:cubicBezTo>
                    <a:pt x="18364" y="25236"/>
                    <a:pt x="20498" y="21884"/>
                    <a:pt x="23622" y="19445"/>
                  </a:cubicBezTo>
                  <a:cubicBezTo>
                    <a:pt x="24156" y="18988"/>
                    <a:pt x="24765" y="18531"/>
                    <a:pt x="25146" y="17921"/>
                  </a:cubicBezTo>
                  <a:cubicBezTo>
                    <a:pt x="28880" y="12054"/>
                    <a:pt x="35204" y="10606"/>
                    <a:pt x="41148" y="8473"/>
                  </a:cubicBezTo>
                  <a:cubicBezTo>
                    <a:pt x="42291" y="7253"/>
                    <a:pt x="42977" y="6110"/>
                    <a:pt x="43586" y="6110"/>
                  </a:cubicBezTo>
                  <a:cubicBezTo>
                    <a:pt x="46787" y="6110"/>
                    <a:pt x="48844" y="4053"/>
                    <a:pt x="51359" y="2605"/>
                  </a:cubicBezTo>
                  <a:cubicBezTo>
                    <a:pt x="57683" y="-900"/>
                    <a:pt x="64618" y="-519"/>
                    <a:pt x="71018" y="1691"/>
                  </a:cubicBezTo>
                  <a:cubicBezTo>
                    <a:pt x="75591" y="3291"/>
                    <a:pt x="80391" y="3291"/>
                    <a:pt x="84963" y="4586"/>
                  </a:cubicBezTo>
                  <a:cubicBezTo>
                    <a:pt x="90068" y="6034"/>
                    <a:pt x="101117" y="13578"/>
                    <a:pt x="102718" y="18378"/>
                  </a:cubicBezTo>
                  <a:cubicBezTo>
                    <a:pt x="103861" y="21655"/>
                    <a:pt x="106528" y="23408"/>
                    <a:pt x="108052" y="26303"/>
                  </a:cubicBezTo>
                  <a:cubicBezTo>
                    <a:pt x="111709" y="33238"/>
                    <a:pt x="116053" y="39791"/>
                    <a:pt x="118262" y="47411"/>
                  </a:cubicBezTo>
                  <a:cubicBezTo>
                    <a:pt x="118643" y="48706"/>
                    <a:pt x="118948" y="50001"/>
                    <a:pt x="119177" y="51373"/>
                  </a:cubicBezTo>
                  <a:cubicBezTo>
                    <a:pt x="119634" y="54269"/>
                    <a:pt x="119177" y="57469"/>
                    <a:pt x="120396" y="59984"/>
                  </a:cubicBezTo>
                  <a:close/>
                  <a:moveTo>
                    <a:pt x="56998" y="2300"/>
                  </a:moveTo>
                  <a:cubicBezTo>
                    <a:pt x="56998" y="2300"/>
                    <a:pt x="56998" y="1691"/>
                    <a:pt x="56617" y="1615"/>
                  </a:cubicBezTo>
                  <a:cubicBezTo>
                    <a:pt x="56617" y="1996"/>
                    <a:pt x="56769" y="2148"/>
                    <a:pt x="56998" y="2300"/>
                  </a:cubicBezTo>
                  <a:close/>
                </a:path>
              </a:pathLst>
            </a:custGeom>
            <a:solidFill>
              <a:srgbClr val="898989"/>
            </a:solidFill>
            <a:ln w="7620" cap="flat">
              <a:noFill/>
              <a:prstDash val="solid"/>
              <a:miter/>
            </a:ln>
          </p:spPr>
          <p:txBody>
            <a:bodyPr rtlCol="0" anchor="ctr"/>
            <a:lstStyle/>
            <a:p>
              <a:endParaRPr lang="ja-JP" altLang="en-US"/>
            </a:p>
          </p:txBody>
        </p:sp>
        <p:sp>
          <p:nvSpPr>
            <p:cNvPr id="113" name="フリーフォーム: 図形 112">
              <a:extLst>
                <a:ext uri="{FF2B5EF4-FFF2-40B4-BE49-F238E27FC236}">
                  <a16:creationId xmlns:a16="http://schemas.microsoft.com/office/drawing/2014/main" id="{CD4204BF-87FE-7C1C-F2B4-FFF29ABD67DE}"/>
                </a:ext>
              </a:extLst>
            </p:cNvPr>
            <p:cNvSpPr/>
            <p:nvPr/>
          </p:nvSpPr>
          <p:spPr>
            <a:xfrm>
              <a:off x="3669258" y="2503697"/>
              <a:ext cx="53120" cy="34777"/>
            </a:xfrm>
            <a:custGeom>
              <a:avLst/>
              <a:gdLst>
                <a:gd name="connsiteX0" fmla="*/ 42291 w 53120"/>
                <a:gd name="connsiteY0" fmla="*/ 159 h 34777"/>
                <a:gd name="connsiteX1" fmla="*/ 53035 w 53120"/>
                <a:gd name="connsiteY1" fmla="*/ 8845 h 34777"/>
                <a:gd name="connsiteX2" fmla="*/ 49149 w 53120"/>
                <a:gd name="connsiteY2" fmla="*/ 15246 h 34777"/>
                <a:gd name="connsiteX3" fmla="*/ 37186 w 53120"/>
                <a:gd name="connsiteY3" fmla="*/ 26448 h 34777"/>
                <a:gd name="connsiteX4" fmla="*/ 21107 w 53120"/>
                <a:gd name="connsiteY4" fmla="*/ 33153 h 34777"/>
                <a:gd name="connsiteX5" fmla="*/ 8839 w 53120"/>
                <a:gd name="connsiteY5" fmla="*/ 34372 h 34777"/>
                <a:gd name="connsiteX6" fmla="*/ 2362 w 53120"/>
                <a:gd name="connsiteY6" fmla="*/ 30791 h 34777"/>
                <a:gd name="connsiteX7" fmla="*/ 0 w 53120"/>
                <a:gd name="connsiteY7" fmla="*/ 24847 h 34777"/>
                <a:gd name="connsiteX8" fmla="*/ 1219 w 53120"/>
                <a:gd name="connsiteY8" fmla="*/ 21114 h 34777"/>
                <a:gd name="connsiteX9" fmla="*/ 6096 w 53120"/>
                <a:gd name="connsiteY9" fmla="*/ 17304 h 34777"/>
                <a:gd name="connsiteX10" fmla="*/ 32156 w 53120"/>
                <a:gd name="connsiteY10" fmla="*/ 3206 h 34777"/>
                <a:gd name="connsiteX11" fmla="*/ 42291 w 53120"/>
                <a:gd name="connsiteY11" fmla="*/ 235 h 34777"/>
                <a:gd name="connsiteX12" fmla="*/ 30937 w 53120"/>
                <a:gd name="connsiteY12" fmla="*/ 19513 h 34777"/>
                <a:gd name="connsiteX13" fmla="*/ 34595 w 53120"/>
                <a:gd name="connsiteY13" fmla="*/ 18066 h 34777"/>
                <a:gd name="connsiteX14" fmla="*/ 34138 w 53120"/>
                <a:gd name="connsiteY14" fmla="*/ 17456 h 34777"/>
                <a:gd name="connsiteX15" fmla="*/ 30251 w 53120"/>
                <a:gd name="connsiteY15" fmla="*/ 18218 h 34777"/>
                <a:gd name="connsiteX16" fmla="*/ 28423 w 53120"/>
                <a:gd name="connsiteY16" fmla="*/ 20504 h 34777"/>
                <a:gd name="connsiteX17" fmla="*/ 29566 w 53120"/>
                <a:gd name="connsiteY17" fmla="*/ 22714 h 34777"/>
                <a:gd name="connsiteX18" fmla="*/ 31547 w 53120"/>
                <a:gd name="connsiteY18" fmla="*/ 23323 h 34777"/>
                <a:gd name="connsiteX19" fmla="*/ 30480 w 53120"/>
                <a:gd name="connsiteY19" fmla="*/ 21114 h 34777"/>
                <a:gd name="connsiteX20" fmla="*/ 31013 w 53120"/>
                <a:gd name="connsiteY20" fmla="*/ 19513 h 34777"/>
                <a:gd name="connsiteX21" fmla="*/ 26746 w 53120"/>
                <a:gd name="connsiteY21" fmla="*/ 23552 h 34777"/>
                <a:gd name="connsiteX22" fmla="*/ 26746 w 53120"/>
                <a:gd name="connsiteY22" fmla="*/ 20733 h 34777"/>
                <a:gd name="connsiteX23" fmla="*/ 25832 w 53120"/>
                <a:gd name="connsiteY23" fmla="*/ 20580 h 34777"/>
                <a:gd name="connsiteX24" fmla="*/ 24994 w 53120"/>
                <a:gd name="connsiteY24" fmla="*/ 24314 h 34777"/>
                <a:gd name="connsiteX25" fmla="*/ 26746 w 53120"/>
                <a:gd name="connsiteY25" fmla="*/ 23552 h 34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53120" h="34777">
                  <a:moveTo>
                    <a:pt x="42291" y="159"/>
                  </a:moveTo>
                  <a:cubicBezTo>
                    <a:pt x="47320" y="-984"/>
                    <a:pt x="53950" y="4273"/>
                    <a:pt x="53035" y="8845"/>
                  </a:cubicBezTo>
                  <a:cubicBezTo>
                    <a:pt x="52578" y="11131"/>
                    <a:pt x="50902" y="13494"/>
                    <a:pt x="49149" y="15246"/>
                  </a:cubicBezTo>
                  <a:cubicBezTo>
                    <a:pt x="45263" y="19132"/>
                    <a:pt x="40310" y="22104"/>
                    <a:pt x="37186" y="26448"/>
                  </a:cubicBezTo>
                  <a:cubicBezTo>
                    <a:pt x="32995" y="32315"/>
                    <a:pt x="26899" y="33077"/>
                    <a:pt x="21107" y="33153"/>
                  </a:cubicBezTo>
                  <a:cubicBezTo>
                    <a:pt x="16916" y="33153"/>
                    <a:pt x="12954" y="32315"/>
                    <a:pt x="8839" y="34372"/>
                  </a:cubicBezTo>
                  <a:cubicBezTo>
                    <a:pt x="5867" y="35896"/>
                    <a:pt x="3962" y="32772"/>
                    <a:pt x="2362" y="30791"/>
                  </a:cubicBezTo>
                  <a:cubicBezTo>
                    <a:pt x="1143" y="29267"/>
                    <a:pt x="762" y="27210"/>
                    <a:pt x="0" y="24847"/>
                  </a:cubicBezTo>
                  <a:cubicBezTo>
                    <a:pt x="381" y="23247"/>
                    <a:pt x="457" y="21799"/>
                    <a:pt x="1219" y="21114"/>
                  </a:cubicBezTo>
                  <a:cubicBezTo>
                    <a:pt x="2667" y="19666"/>
                    <a:pt x="4343" y="18294"/>
                    <a:pt x="6096" y="17304"/>
                  </a:cubicBezTo>
                  <a:cubicBezTo>
                    <a:pt x="14630" y="12274"/>
                    <a:pt x="22098" y="5416"/>
                    <a:pt x="32156" y="3206"/>
                  </a:cubicBezTo>
                  <a:cubicBezTo>
                    <a:pt x="35585" y="2445"/>
                    <a:pt x="38862" y="997"/>
                    <a:pt x="42291" y="235"/>
                  </a:cubicBezTo>
                  <a:close/>
                  <a:moveTo>
                    <a:pt x="30937" y="19513"/>
                  </a:moveTo>
                  <a:lnTo>
                    <a:pt x="34595" y="18066"/>
                  </a:lnTo>
                  <a:cubicBezTo>
                    <a:pt x="34595" y="18066"/>
                    <a:pt x="34214" y="17456"/>
                    <a:pt x="34138" y="17456"/>
                  </a:cubicBezTo>
                  <a:cubicBezTo>
                    <a:pt x="32842" y="17685"/>
                    <a:pt x="31394" y="17685"/>
                    <a:pt x="30251" y="18218"/>
                  </a:cubicBezTo>
                  <a:cubicBezTo>
                    <a:pt x="29413" y="18599"/>
                    <a:pt x="28575" y="19666"/>
                    <a:pt x="28423" y="20504"/>
                  </a:cubicBezTo>
                  <a:cubicBezTo>
                    <a:pt x="28270" y="21114"/>
                    <a:pt x="29032" y="22104"/>
                    <a:pt x="29566" y="22714"/>
                  </a:cubicBezTo>
                  <a:cubicBezTo>
                    <a:pt x="30023" y="23095"/>
                    <a:pt x="30861" y="23095"/>
                    <a:pt x="31547" y="23323"/>
                  </a:cubicBezTo>
                  <a:cubicBezTo>
                    <a:pt x="31166" y="22561"/>
                    <a:pt x="30785" y="21876"/>
                    <a:pt x="30480" y="21114"/>
                  </a:cubicBezTo>
                  <a:cubicBezTo>
                    <a:pt x="30328" y="20809"/>
                    <a:pt x="30480" y="20428"/>
                    <a:pt x="31013" y="19513"/>
                  </a:cubicBezTo>
                  <a:close/>
                  <a:moveTo>
                    <a:pt x="26746" y="23552"/>
                  </a:moveTo>
                  <a:cubicBezTo>
                    <a:pt x="26975" y="22714"/>
                    <a:pt x="26746" y="21647"/>
                    <a:pt x="26746" y="20733"/>
                  </a:cubicBezTo>
                  <a:cubicBezTo>
                    <a:pt x="26746" y="20656"/>
                    <a:pt x="25832" y="20580"/>
                    <a:pt x="25832" y="20580"/>
                  </a:cubicBezTo>
                  <a:cubicBezTo>
                    <a:pt x="25527" y="21418"/>
                    <a:pt x="25298" y="22333"/>
                    <a:pt x="24994" y="24314"/>
                  </a:cubicBezTo>
                  <a:cubicBezTo>
                    <a:pt x="25603" y="24085"/>
                    <a:pt x="26670" y="23933"/>
                    <a:pt x="26746" y="23552"/>
                  </a:cubicBezTo>
                  <a:close/>
                </a:path>
              </a:pathLst>
            </a:custGeom>
            <a:solidFill>
              <a:srgbClr val="040000"/>
            </a:solidFill>
            <a:ln w="7620" cap="flat">
              <a:noFill/>
              <a:prstDash val="solid"/>
              <a:miter/>
            </a:ln>
          </p:spPr>
          <p:txBody>
            <a:bodyPr rtlCol="0" anchor="ctr"/>
            <a:lstStyle/>
            <a:p>
              <a:endParaRPr lang="ja-JP" altLang="en-US"/>
            </a:p>
          </p:txBody>
        </p:sp>
        <p:sp>
          <p:nvSpPr>
            <p:cNvPr id="114" name="フリーフォーム: 図形 113">
              <a:extLst>
                <a:ext uri="{FF2B5EF4-FFF2-40B4-BE49-F238E27FC236}">
                  <a16:creationId xmlns:a16="http://schemas.microsoft.com/office/drawing/2014/main" id="{1DAC285F-EF7F-633A-7E61-8BD474B54828}"/>
                </a:ext>
              </a:extLst>
            </p:cNvPr>
            <p:cNvSpPr/>
            <p:nvPr/>
          </p:nvSpPr>
          <p:spPr>
            <a:xfrm>
              <a:off x="3686839" y="2148382"/>
              <a:ext cx="30882" cy="21945"/>
            </a:xfrm>
            <a:custGeom>
              <a:avLst/>
              <a:gdLst>
                <a:gd name="connsiteX0" fmla="*/ 30807 w 30882"/>
                <a:gd name="connsiteY0" fmla="*/ 3810 h 21945"/>
                <a:gd name="connsiteX1" fmla="*/ 29816 w 30882"/>
                <a:gd name="connsiteY1" fmla="*/ 5563 h 21945"/>
                <a:gd name="connsiteX2" fmla="*/ 18691 w 30882"/>
                <a:gd name="connsiteY2" fmla="*/ 14554 h 21945"/>
                <a:gd name="connsiteX3" fmla="*/ 18615 w 30882"/>
                <a:gd name="connsiteY3" fmla="*/ 16231 h 21945"/>
                <a:gd name="connsiteX4" fmla="*/ 18310 w 30882"/>
                <a:gd name="connsiteY4" fmla="*/ 16535 h 21945"/>
                <a:gd name="connsiteX5" fmla="*/ 6194 w 30882"/>
                <a:gd name="connsiteY5" fmla="*/ 19964 h 21945"/>
                <a:gd name="connsiteX6" fmla="*/ 4213 w 30882"/>
                <a:gd name="connsiteY6" fmla="*/ 18669 h 21945"/>
                <a:gd name="connsiteX7" fmla="*/ 3832 w 30882"/>
                <a:gd name="connsiteY7" fmla="*/ 16688 h 21945"/>
                <a:gd name="connsiteX8" fmla="*/ 2079 w 30882"/>
                <a:gd name="connsiteY8" fmla="*/ 18364 h 21945"/>
                <a:gd name="connsiteX9" fmla="*/ 2079 w 30882"/>
                <a:gd name="connsiteY9" fmla="*/ 18898 h 21945"/>
                <a:gd name="connsiteX10" fmla="*/ 403 w 30882"/>
                <a:gd name="connsiteY10" fmla="*/ 21946 h 21945"/>
                <a:gd name="connsiteX11" fmla="*/ 250 w 30882"/>
                <a:gd name="connsiteY11" fmla="*/ 18059 h 21945"/>
                <a:gd name="connsiteX12" fmla="*/ 8632 w 30882"/>
                <a:gd name="connsiteY12" fmla="*/ 8992 h 21945"/>
                <a:gd name="connsiteX13" fmla="*/ 12214 w 30882"/>
                <a:gd name="connsiteY13" fmla="*/ 6096 h 21945"/>
                <a:gd name="connsiteX14" fmla="*/ 19529 w 30882"/>
                <a:gd name="connsiteY14" fmla="*/ 3581 h 21945"/>
                <a:gd name="connsiteX15" fmla="*/ 24863 w 30882"/>
                <a:gd name="connsiteY15" fmla="*/ 838 h 21945"/>
                <a:gd name="connsiteX16" fmla="*/ 24330 w 30882"/>
                <a:gd name="connsiteY16" fmla="*/ 609 h 21945"/>
                <a:gd name="connsiteX17" fmla="*/ 21815 w 30882"/>
                <a:gd name="connsiteY17" fmla="*/ 1372 h 21945"/>
                <a:gd name="connsiteX18" fmla="*/ 21663 w 30882"/>
                <a:gd name="connsiteY18" fmla="*/ 0 h 21945"/>
                <a:gd name="connsiteX19" fmla="*/ 24863 w 30882"/>
                <a:gd name="connsiteY19" fmla="*/ 305 h 21945"/>
                <a:gd name="connsiteX20" fmla="*/ 30883 w 30882"/>
                <a:gd name="connsiteY20" fmla="*/ 3962 h 219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882" h="21945">
                  <a:moveTo>
                    <a:pt x="30807" y="3810"/>
                  </a:moveTo>
                  <a:cubicBezTo>
                    <a:pt x="30807" y="3810"/>
                    <a:pt x="30273" y="5182"/>
                    <a:pt x="29816" y="5563"/>
                  </a:cubicBezTo>
                  <a:cubicBezTo>
                    <a:pt x="26158" y="8611"/>
                    <a:pt x="22348" y="11582"/>
                    <a:pt x="18691" y="14554"/>
                  </a:cubicBezTo>
                  <a:cubicBezTo>
                    <a:pt x="18386" y="14783"/>
                    <a:pt x="18462" y="15469"/>
                    <a:pt x="18615" y="16231"/>
                  </a:cubicBezTo>
                  <a:lnTo>
                    <a:pt x="18310" y="16535"/>
                  </a:lnTo>
                  <a:cubicBezTo>
                    <a:pt x="14347" y="17983"/>
                    <a:pt x="10614" y="19736"/>
                    <a:pt x="6194" y="19964"/>
                  </a:cubicBezTo>
                  <a:cubicBezTo>
                    <a:pt x="4518" y="20041"/>
                    <a:pt x="3908" y="20726"/>
                    <a:pt x="4213" y="18669"/>
                  </a:cubicBezTo>
                  <a:cubicBezTo>
                    <a:pt x="4289" y="18059"/>
                    <a:pt x="3984" y="17374"/>
                    <a:pt x="3832" y="16688"/>
                  </a:cubicBezTo>
                  <a:cubicBezTo>
                    <a:pt x="3222" y="17221"/>
                    <a:pt x="2689" y="17831"/>
                    <a:pt x="2079" y="18364"/>
                  </a:cubicBezTo>
                  <a:cubicBezTo>
                    <a:pt x="2003" y="18440"/>
                    <a:pt x="2079" y="18745"/>
                    <a:pt x="2079" y="18898"/>
                  </a:cubicBezTo>
                  <a:cubicBezTo>
                    <a:pt x="1546" y="19888"/>
                    <a:pt x="1012" y="20879"/>
                    <a:pt x="403" y="21946"/>
                  </a:cubicBezTo>
                  <a:cubicBezTo>
                    <a:pt x="327" y="20650"/>
                    <a:pt x="-359" y="18898"/>
                    <a:pt x="250" y="18059"/>
                  </a:cubicBezTo>
                  <a:cubicBezTo>
                    <a:pt x="2536" y="14707"/>
                    <a:pt x="3756" y="10287"/>
                    <a:pt x="8632" y="8992"/>
                  </a:cubicBezTo>
                  <a:cubicBezTo>
                    <a:pt x="10004" y="8611"/>
                    <a:pt x="10995" y="6934"/>
                    <a:pt x="12214" y="6096"/>
                  </a:cubicBezTo>
                  <a:cubicBezTo>
                    <a:pt x="14347" y="4572"/>
                    <a:pt x="16252" y="2819"/>
                    <a:pt x="19529" y="3581"/>
                  </a:cubicBezTo>
                  <a:cubicBezTo>
                    <a:pt x="21053" y="3886"/>
                    <a:pt x="23034" y="1981"/>
                    <a:pt x="24863" y="838"/>
                  </a:cubicBezTo>
                  <a:cubicBezTo>
                    <a:pt x="24711" y="609"/>
                    <a:pt x="24482" y="533"/>
                    <a:pt x="24330" y="609"/>
                  </a:cubicBezTo>
                  <a:cubicBezTo>
                    <a:pt x="23491" y="838"/>
                    <a:pt x="22653" y="1143"/>
                    <a:pt x="21815" y="1372"/>
                  </a:cubicBezTo>
                  <a:cubicBezTo>
                    <a:pt x="21815" y="914"/>
                    <a:pt x="21739" y="457"/>
                    <a:pt x="21663" y="0"/>
                  </a:cubicBezTo>
                  <a:cubicBezTo>
                    <a:pt x="22729" y="0"/>
                    <a:pt x="23796" y="0"/>
                    <a:pt x="24863" y="305"/>
                  </a:cubicBezTo>
                  <a:cubicBezTo>
                    <a:pt x="26920" y="1676"/>
                    <a:pt x="28902" y="2819"/>
                    <a:pt x="30883" y="3962"/>
                  </a:cubicBezTo>
                  <a:close/>
                </a:path>
              </a:pathLst>
            </a:custGeom>
            <a:solidFill>
              <a:srgbClr val="898989"/>
            </a:solidFill>
            <a:ln w="7620" cap="flat">
              <a:noFill/>
              <a:prstDash val="solid"/>
              <a:miter/>
            </a:ln>
          </p:spPr>
          <p:txBody>
            <a:bodyPr rtlCol="0" anchor="ctr"/>
            <a:lstStyle/>
            <a:p>
              <a:endParaRPr lang="ja-JP" altLang="en-US"/>
            </a:p>
          </p:txBody>
        </p:sp>
        <p:sp>
          <p:nvSpPr>
            <p:cNvPr id="115" name="フリーフォーム: 図形 114">
              <a:extLst>
                <a:ext uri="{FF2B5EF4-FFF2-40B4-BE49-F238E27FC236}">
                  <a16:creationId xmlns:a16="http://schemas.microsoft.com/office/drawing/2014/main" id="{093B4ACD-B6AA-1988-62B6-29A476902E09}"/>
                </a:ext>
              </a:extLst>
            </p:cNvPr>
            <p:cNvSpPr/>
            <p:nvPr/>
          </p:nvSpPr>
          <p:spPr>
            <a:xfrm>
              <a:off x="3617621" y="2047101"/>
              <a:ext cx="91869" cy="119211"/>
            </a:xfrm>
            <a:custGeom>
              <a:avLst/>
              <a:gdLst>
                <a:gd name="connsiteX0" fmla="*/ 91185 w 91869"/>
                <a:gd name="connsiteY0" fmla="*/ 37045 h 119211"/>
                <a:gd name="connsiteX1" fmla="*/ 86232 w 91869"/>
                <a:gd name="connsiteY1" fmla="*/ 44665 h 119211"/>
                <a:gd name="connsiteX2" fmla="*/ 84099 w 91869"/>
                <a:gd name="connsiteY2" fmla="*/ 43217 h 119211"/>
                <a:gd name="connsiteX3" fmla="*/ 74040 w 91869"/>
                <a:gd name="connsiteY3" fmla="*/ 35140 h 119211"/>
                <a:gd name="connsiteX4" fmla="*/ 70383 w 91869"/>
                <a:gd name="connsiteY4" fmla="*/ 34988 h 119211"/>
                <a:gd name="connsiteX5" fmla="*/ 59486 w 91869"/>
                <a:gd name="connsiteY5" fmla="*/ 36207 h 119211"/>
                <a:gd name="connsiteX6" fmla="*/ 55524 w 91869"/>
                <a:gd name="connsiteY6" fmla="*/ 39407 h 119211"/>
                <a:gd name="connsiteX7" fmla="*/ 48361 w 91869"/>
                <a:gd name="connsiteY7" fmla="*/ 44208 h 119211"/>
                <a:gd name="connsiteX8" fmla="*/ 42951 w 91869"/>
                <a:gd name="connsiteY8" fmla="*/ 51675 h 119211"/>
                <a:gd name="connsiteX9" fmla="*/ 37693 w 91869"/>
                <a:gd name="connsiteY9" fmla="*/ 56933 h 119211"/>
                <a:gd name="connsiteX10" fmla="*/ 36626 w 91869"/>
                <a:gd name="connsiteY10" fmla="*/ 58076 h 119211"/>
                <a:gd name="connsiteX11" fmla="*/ 34645 w 91869"/>
                <a:gd name="connsiteY11" fmla="*/ 67220 h 119211"/>
                <a:gd name="connsiteX12" fmla="*/ 30302 w 91869"/>
                <a:gd name="connsiteY12" fmla="*/ 76136 h 119211"/>
                <a:gd name="connsiteX13" fmla="*/ 30073 w 91869"/>
                <a:gd name="connsiteY13" fmla="*/ 76593 h 119211"/>
                <a:gd name="connsiteX14" fmla="*/ 31216 w 91869"/>
                <a:gd name="connsiteY14" fmla="*/ 86575 h 119211"/>
                <a:gd name="connsiteX15" fmla="*/ 31902 w 91869"/>
                <a:gd name="connsiteY15" fmla="*/ 87566 h 119211"/>
                <a:gd name="connsiteX16" fmla="*/ 32283 w 91869"/>
                <a:gd name="connsiteY16" fmla="*/ 86651 h 119211"/>
                <a:gd name="connsiteX17" fmla="*/ 35712 w 91869"/>
                <a:gd name="connsiteY17" fmla="*/ 75678 h 119211"/>
                <a:gd name="connsiteX18" fmla="*/ 40665 w 91869"/>
                <a:gd name="connsiteY18" fmla="*/ 65925 h 119211"/>
                <a:gd name="connsiteX19" fmla="*/ 43179 w 91869"/>
                <a:gd name="connsiteY19" fmla="*/ 60591 h 119211"/>
                <a:gd name="connsiteX20" fmla="*/ 46685 w 91869"/>
                <a:gd name="connsiteY20" fmla="*/ 56171 h 119211"/>
                <a:gd name="connsiteX21" fmla="*/ 52095 w 91869"/>
                <a:gd name="connsiteY21" fmla="*/ 49313 h 119211"/>
                <a:gd name="connsiteX22" fmla="*/ 52476 w 91869"/>
                <a:gd name="connsiteY22" fmla="*/ 49085 h 119211"/>
                <a:gd name="connsiteX23" fmla="*/ 61010 w 91869"/>
                <a:gd name="connsiteY23" fmla="*/ 44818 h 119211"/>
                <a:gd name="connsiteX24" fmla="*/ 69164 w 91869"/>
                <a:gd name="connsiteY24" fmla="*/ 46265 h 119211"/>
                <a:gd name="connsiteX25" fmla="*/ 68554 w 91869"/>
                <a:gd name="connsiteY25" fmla="*/ 49999 h 119211"/>
                <a:gd name="connsiteX26" fmla="*/ 60477 w 91869"/>
                <a:gd name="connsiteY26" fmla="*/ 59067 h 119211"/>
                <a:gd name="connsiteX27" fmla="*/ 57124 w 91869"/>
                <a:gd name="connsiteY27" fmla="*/ 65773 h 119211"/>
                <a:gd name="connsiteX28" fmla="*/ 59867 w 91869"/>
                <a:gd name="connsiteY28" fmla="*/ 64172 h 119211"/>
                <a:gd name="connsiteX29" fmla="*/ 60705 w 91869"/>
                <a:gd name="connsiteY29" fmla="*/ 62267 h 119211"/>
                <a:gd name="connsiteX30" fmla="*/ 61391 w 91869"/>
                <a:gd name="connsiteY30" fmla="*/ 62420 h 119211"/>
                <a:gd name="connsiteX31" fmla="*/ 60934 w 91869"/>
                <a:gd name="connsiteY31" fmla="*/ 64172 h 119211"/>
                <a:gd name="connsiteX32" fmla="*/ 55676 w 91869"/>
                <a:gd name="connsiteY32" fmla="*/ 69963 h 119211"/>
                <a:gd name="connsiteX33" fmla="*/ 48513 w 91869"/>
                <a:gd name="connsiteY33" fmla="*/ 78498 h 119211"/>
                <a:gd name="connsiteX34" fmla="*/ 46304 w 91869"/>
                <a:gd name="connsiteY34" fmla="*/ 82918 h 119211"/>
                <a:gd name="connsiteX35" fmla="*/ 45999 w 91869"/>
                <a:gd name="connsiteY35" fmla="*/ 84823 h 119211"/>
                <a:gd name="connsiteX36" fmla="*/ 47370 w 91869"/>
                <a:gd name="connsiteY36" fmla="*/ 90157 h 119211"/>
                <a:gd name="connsiteX37" fmla="*/ 47904 w 91869"/>
                <a:gd name="connsiteY37" fmla="*/ 94271 h 119211"/>
                <a:gd name="connsiteX38" fmla="*/ 47904 w 91869"/>
                <a:gd name="connsiteY38" fmla="*/ 98615 h 119211"/>
                <a:gd name="connsiteX39" fmla="*/ 44399 w 91869"/>
                <a:gd name="connsiteY39" fmla="*/ 99072 h 119211"/>
                <a:gd name="connsiteX40" fmla="*/ 39598 w 91869"/>
                <a:gd name="connsiteY40" fmla="*/ 100825 h 119211"/>
                <a:gd name="connsiteX41" fmla="*/ 37693 w 91869"/>
                <a:gd name="connsiteY41" fmla="*/ 102348 h 119211"/>
                <a:gd name="connsiteX42" fmla="*/ 32892 w 91869"/>
                <a:gd name="connsiteY42" fmla="*/ 106082 h 119211"/>
                <a:gd name="connsiteX43" fmla="*/ 32130 w 91869"/>
                <a:gd name="connsiteY43" fmla="*/ 108063 h 119211"/>
                <a:gd name="connsiteX44" fmla="*/ 31064 w 91869"/>
                <a:gd name="connsiteY44" fmla="*/ 109435 h 119211"/>
                <a:gd name="connsiteX45" fmla="*/ 30073 w 91869"/>
                <a:gd name="connsiteY45" fmla="*/ 111340 h 119211"/>
                <a:gd name="connsiteX46" fmla="*/ 29235 w 91869"/>
                <a:gd name="connsiteY46" fmla="*/ 117208 h 119211"/>
                <a:gd name="connsiteX47" fmla="*/ 21081 w 91869"/>
                <a:gd name="connsiteY47" fmla="*/ 118427 h 119211"/>
                <a:gd name="connsiteX48" fmla="*/ 19634 w 91869"/>
                <a:gd name="connsiteY48" fmla="*/ 118122 h 119211"/>
                <a:gd name="connsiteX49" fmla="*/ 15900 w 91869"/>
                <a:gd name="connsiteY49" fmla="*/ 114236 h 119211"/>
                <a:gd name="connsiteX50" fmla="*/ 20319 w 91869"/>
                <a:gd name="connsiteY50" fmla="*/ 110045 h 119211"/>
                <a:gd name="connsiteX51" fmla="*/ 19938 w 91869"/>
                <a:gd name="connsiteY51" fmla="*/ 106692 h 119211"/>
                <a:gd name="connsiteX52" fmla="*/ 7365 w 91869"/>
                <a:gd name="connsiteY52" fmla="*/ 96633 h 119211"/>
                <a:gd name="connsiteX53" fmla="*/ 1041 w 91869"/>
                <a:gd name="connsiteY53" fmla="*/ 90995 h 119211"/>
                <a:gd name="connsiteX54" fmla="*/ 279 w 91869"/>
                <a:gd name="connsiteY54" fmla="*/ 89166 h 119211"/>
                <a:gd name="connsiteX55" fmla="*/ 584 w 91869"/>
                <a:gd name="connsiteY55" fmla="*/ 73545 h 119211"/>
                <a:gd name="connsiteX56" fmla="*/ 5918 w 91869"/>
                <a:gd name="connsiteY56" fmla="*/ 61277 h 119211"/>
                <a:gd name="connsiteX57" fmla="*/ 13309 w 91869"/>
                <a:gd name="connsiteY57" fmla="*/ 47103 h 119211"/>
                <a:gd name="connsiteX58" fmla="*/ 20472 w 91869"/>
                <a:gd name="connsiteY58" fmla="*/ 36588 h 119211"/>
                <a:gd name="connsiteX59" fmla="*/ 21920 w 91869"/>
                <a:gd name="connsiteY59" fmla="*/ 35064 h 119211"/>
                <a:gd name="connsiteX60" fmla="*/ 32969 w 91869"/>
                <a:gd name="connsiteY60" fmla="*/ 19214 h 119211"/>
                <a:gd name="connsiteX61" fmla="*/ 41884 w 91869"/>
                <a:gd name="connsiteY61" fmla="*/ 8927 h 119211"/>
                <a:gd name="connsiteX62" fmla="*/ 49656 w 91869"/>
                <a:gd name="connsiteY62" fmla="*/ 4127 h 119211"/>
                <a:gd name="connsiteX63" fmla="*/ 54762 w 91869"/>
                <a:gd name="connsiteY63" fmla="*/ 850 h 119211"/>
                <a:gd name="connsiteX64" fmla="*/ 67792 w 91869"/>
                <a:gd name="connsiteY64" fmla="*/ 3822 h 119211"/>
                <a:gd name="connsiteX65" fmla="*/ 73507 w 91869"/>
                <a:gd name="connsiteY65" fmla="*/ 6946 h 119211"/>
                <a:gd name="connsiteX66" fmla="*/ 80746 w 91869"/>
                <a:gd name="connsiteY66" fmla="*/ 14718 h 119211"/>
                <a:gd name="connsiteX67" fmla="*/ 87680 w 91869"/>
                <a:gd name="connsiteY67" fmla="*/ 29578 h 119211"/>
                <a:gd name="connsiteX68" fmla="*/ 91033 w 91869"/>
                <a:gd name="connsiteY68" fmla="*/ 37350 h 119211"/>
                <a:gd name="connsiteX69" fmla="*/ 56514 w 91869"/>
                <a:gd name="connsiteY69" fmla="*/ 67144 h 119211"/>
                <a:gd name="connsiteX70" fmla="*/ 56895 w 91869"/>
                <a:gd name="connsiteY70" fmla="*/ 66153 h 119211"/>
                <a:gd name="connsiteX71" fmla="*/ 56514 w 91869"/>
                <a:gd name="connsiteY71" fmla="*/ 67144 h 119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91869" h="119211">
                  <a:moveTo>
                    <a:pt x="91185" y="37045"/>
                  </a:moveTo>
                  <a:cubicBezTo>
                    <a:pt x="93090" y="41008"/>
                    <a:pt x="90880" y="45351"/>
                    <a:pt x="86232" y="44665"/>
                  </a:cubicBezTo>
                  <a:cubicBezTo>
                    <a:pt x="85165" y="44513"/>
                    <a:pt x="84785" y="43979"/>
                    <a:pt x="84099" y="43217"/>
                  </a:cubicBezTo>
                  <a:cubicBezTo>
                    <a:pt x="81051" y="40169"/>
                    <a:pt x="77545" y="37578"/>
                    <a:pt x="74040" y="35140"/>
                  </a:cubicBezTo>
                  <a:cubicBezTo>
                    <a:pt x="73202" y="34530"/>
                    <a:pt x="71602" y="34835"/>
                    <a:pt x="70383" y="34988"/>
                  </a:cubicBezTo>
                  <a:cubicBezTo>
                    <a:pt x="66725" y="35293"/>
                    <a:pt x="63068" y="35369"/>
                    <a:pt x="59486" y="36207"/>
                  </a:cubicBezTo>
                  <a:cubicBezTo>
                    <a:pt x="57962" y="36512"/>
                    <a:pt x="56667" y="38112"/>
                    <a:pt x="55524" y="39407"/>
                  </a:cubicBezTo>
                  <a:cubicBezTo>
                    <a:pt x="53543" y="41617"/>
                    <a:pt x="49885" y="41008"/>
                    <a:pt x="48361" y="44208"/>
                  </a:cubicBezTo>
                  <a:cubicBezTo>
                    <a:pt x="47142" y="46951"/>
                    <a:pt x="44932" y="49313"/>
                    <a:pt x="42951" y="51675"/>
                  </a:cubicBezTo>
                  <a:cubicBezTo>
                    <a:pt x="41350" y="53580"/>
                    <a:pt x="39445" y="55181"/>
                    <a:pt x="37693" y="56933"/>
                  </a:cubicBezTo>
                  <a:cubicBezTo>
                    <a:pt x="37312" y="57314"/>
                    <a:pt x="36626" y="58000"/>
                    <a:pt x="36626" y="58076"/>
                  </a:cubicBezTo>
                  <a:cubicBezTo>
                    <a:pt x="39903" y="61886"/>
                    <a:pt x="35407" y="64325"/>
                    <a:pt x="34645" y="67220"/>
                  </a:cubicBezTo>
                  <a:cubicBezTo>
                    <a:pt x="33883" y="70268"/>
                    <a:pt x="32969" y="73773"/>
                    <a:pt x="30302" y="76136"/>
                  </a:cubicBezTo>
                  <a:cubicBezTo>
                    <a:pt x="30149" y="76212"/>
                    <a:pt x="30073" y="76440"/>
                    <a:pt x="30073" y="76593"/>
                  </a:cubicBezTo>
                  <a:cubicBezTo>
                    <a:pt x="30454" y="79946"/>
                    <a:pt x="30759" y="83222"/>
                    <a:pt x="31216" y="86575"/>
                  </a:cubicBezTo>
                  <a:cubicBezTo>
                    <a:pt x="31216" y="86956"/>
                    <a:pt x="31673" y="87261"/>
                    <a:pt x="31902" y="87566"/>
                  </a:cubicBezTo>
                  <a:lnTo>
                    <a:pt x="32283" y="86651"/>
                  </a:lnTo>
                  <a:cubicBezTo>
                    <a:pt x="33578" y="83070"/>
                    <a:pt x="35026" y="79488"/>
                    <a:pt x="35712" y="75678"/>
                  </a:cubicBezTo>
                  <a:cubicBezTo>
                    <a:pt x="36398" y="72250"/>
                    <a:pt x="38988" y="69202"/>
                    <a:pt x="40665" y="65925"/>
                  </a:cubicBezTo>
                  <a:cubicBezTo>
                    <a:pt x="41579" y="64172"/>
                    <a:pt x="41884" y="61963"/>
                    <a:pt x="43179" y="60591"/>
                  </a:cubicBezTo>
                  <a:cubicBezTo>
                    <a:pt x="44475" y="59143"/>
                    <a:pt x="45770" y="58229"/>
                    <a:pt x="46685" y="56171"/>
                  </a:cubicBezTo>
                  <a:cubicBezTo>
                    <a:pt x="47751" y="53809"/>
                    <a:pt x="51485" y="52666"/>
                    <a:pt x="52095" y="49313"/>
                  </a:cubicBezTo>
                  <a:cubicBezTo>
                    <a:pt x="52095" y="49237"/>
                    <a:pt x="52400" y="49008"/>
                    <a:pt x="52476" y="49085"/>
                  </a:cubicBezTo>
                  <a:cubicBezTo>
                    <a:pt x="56667" y="50228"/>
                    <a:pt x="58419" y="46799"/>
                    <a:pt x="61010" y="44818"/>
                  </a:cubicBezTo>
                  <a:cubicBezTo>
                    <a:pt x="63906" y="42684"/>
                    <a:pt x="66725" y="43598"/>
                    <a:pt x="69164" y="46265"/>
                  </a:cubicBezTo>
                  <a:cubicBezTo>
                    <a:pt x="70916" y="48170"/>
                    <a:pt x="70002" y="49390"/>
                    <a:pt x="68554" y="49999"/>
                  </a:cubicBezTo>
                  <a:cubicBezTo>
                    <a:pt x="64363" y="51828"/>
                    <a:pt x="62382" y="55409"/>
                    <a:pt x="60477" y="59067"/>
                  </a:cubicBezTo>
                  <a:cubicBezTo>
                    <a:pt x="59334" y="61277"/>
                    <a:pt x="56743" y="62801"/>
                    <a:pt x="57124" y="65773"/>
                  </a:cubicBezTo>
                  <a:cubicBezTo>
                    <a:pt x="58038" y="65620"/>
                    <a:pt x="58953" y="64858"/>
                    <a:pt x="59867" y="64172"/>
                  </a:cubicBezTo>
                  <a:cubicBezTo>
                    <a:pt x="60477" y="63563"/>
                    <a:pt x="60553" y="62953"/>
                    <a:pt x="60705" y="62267"/>
                  </a:cubicBezTo>
                  <a:cubicBezTo>
                    <a:pt x="60934" y="62267"/>
                    <a:pt x="61163" y="62343"/>
                    <a:pt x="61391" y="62420"/>
                  </a:cubicBezTo>
                  <a:cubicBezTo>
                    <a:pt x="61239" y="63029"/>
                    <a:pt x="61086" y="63563"/>
                    <a:pt x="60934" y="64172"/>
                  </a:cubicBezTo>
                  <a:cubicBezTo>
                    <a:pt x="59715" y="66839"/>
                    <a:pt x="59029" y="68592"/>
                    <a:pt x="55676" y="69963"/>
                  </a:cubicBezTo>
                  <a:cubicBezTo>
                    <a:pt x="52628" y="71183"/>
                    <a:pt x="50723" y="75450"/>
                    <a:pt x="48513" y="78498"/>
                  </a:cubicBezTo>
                  <a:cubicBezTo>
                    <a:pt x="47523" y="79793"/>
                    <a:pt x="46989" y="81470"/>
                    <a:pt x="46304" y="82918"/>
                  </a:cubicBezTo>
                  <a:cubicBezTo>
                    <a:pt x="45999" y="83527"/>
                    <a:pt x="44551" y="83984"/>
                    <a:pt x="45999" y="84823"/>
                  </a:cubicBezTo>
                  <a:cubicBezTo>
                    <a:pt x="48132" y="86194"/>
                    <a:pt x="47142" y="88328"/>
                    <a:pt x="47370" y="90157"/>
                  </a:cubicBezTo>
                  <a:cubicBezTo>
                    <a:pt x="47523" y="91528"/>
                    <a:pt x="47751" y="92900"/>
                    <a:pt x="47904" y="94271"/>
                  </a:cubicBezTo>
                  <a:lnTo>
                    <a:pt x="47904" y="98615"/>
                  </a:lnTo>
                  <a:cubicBezTo>
                    <a:pt x="46532" y="98615"/>
                    <a:pt x="45237" y="98462"/>
                    <a:pt x="44399" y="99072"/>
                  </a:cubicBezTo>
                  <a:cubicBezTo>
                    <a:pt x="42875" y="100215"/>
                    <a:pt x="41579" y="100977"/>
                    <a:pt x="39598" y="100825"/>
                  </a:cubicBezTo>
                  <a:cubicBezTo>
                    <a:pt x="38988" y="100825"/>
                    <a:pt x="37617" y="101815"/>
                    <a:pt x="37693" y="102348"/>
                  </a:cubicBezTo>
                  <a:cubicBezTo>
                    <a:pt x="37845" y="105930"/>
                    <a:pt x="35178" y="106006"/>
                    <a:pt x="32892" y="106082"/>
                  </a:cubicBezTo>
                  <a:cubicBezTo>
                    <a:pt x="30149" y="106082"/>
                    <a:pt x="31825" y="107149"/>
                    <a:pt x="32130" y="108063"/>
                  </a:cubicBezTo>
                  <a:cubicBezTo>
                    <a:pt x="32207" y="108368"/>
                    <a:pt x="31368" y="108902"/>
                    <a:pt x="31064" y="109435"/>
                  </a:cubicBezTo>
                  <a:cubicBezTo>
                    <a:pt x="30683" y="110045"/>
                    <a:pt x="29920" y="110959"/>
                    <a:pt x="30073" y="111340"/>
                  </a:cubicBezTo>
                  <a:cubicBezTo>
                    <a:pt x="31292" y="113550"/>
                    <a:pt x="31749" y="115455"/>
                    <a:pt x="29235" y="117208"/>
                  </a:cubicBezTo>
                  <a:cubicBezTo>
                    <a:pt x="26720" y="118960"/>
                    <a:pt x="24129" y="120027"/>
                    <a:pt x="21081" y="118427"/>
                  </a:cubicBezTo>
                  <a:cubicBezTo>
                    <a:pt x="20624" y="118198"/>
                    <a:pt x="20091" y="118198"/>
                    <a:pt x="19634" y="118122"/>
                  </a:cubicBezTo>
                  <a:lnTo>
                    <a:pt x="15900" y="114236"/>
                  </a:lnTo>
                  <a:cubicBezTo>
                    <a:pt x="17271" y="114236"/>
                    <a:pt x="18186" y="112940"/>
                    <a:pt x="20319" y="110045"/>
                  </a:cubicBezTo>
                  <a:cubicBezTo>
                    <a:pt x="21539" y="108368"/>
                    <a:pt x="21386" y="107454"/>
                    <a:pt x="19938" y="106692"/>
                  </a:cubicBezTo>
                  <a:cubicBezTo>
                    <a:pt x="15062" y="104177"/>
                    <a:pt x="11404" y="100215"/>
                    <a:pt x="7365" y="96633"/>
                  </a:cubicBezTo>
                  <a:cubicBezTo>
                    <a:pt x="5232" y="94805"/>
                    <a:pt x="3098" y="92976"/>
                    <a:pt x="1041" y="90995"/>
                  </a:cubicBezTo>
                  <a:cubicBezTo>
                    <a:pt x="584" y="90614"/>
                    <a:pt x="507" y="89775"/>
                    <a:pt x="279" y="89166"/>
                  </a:cubicBezTo>
                  <a:cubicBezTo>
                    <a:pt x="-255" y="88023"/>
                    <a:pt x="50" y="74764"/>
                    <a:pt x="584" y="73545"/>
                  </a:cubicBezTo>
                  <a:cubicBezTo>
                    <a:pt x="2412" y="69430"/>
                    <a:pt x="4775" y="65544"/>
                    <a:pt x="5918" y="61277"/>
                  </a:cubicBezTo>
                  <a:cubicBezTo>
                    <a:pt x="7365" y="55943"/>
                    <a:pt x="10642" y="51675"/>
                    <a:pt x="13309" y="47103"/>
                  </a:cubicBezTo>
                  <a:cubicBezTo>
                    <a:pt x="15443" y="43446"/>
                    <a:pt x="17119" y="39407"/>
                    <a:pt x="20472" y="36588"/>
                  </a:cubicBezTo>
                  <a:cubicBezTo>
                    <a:pt x="21005" y="36131"/>
                    <a:pt x="21843" y="35673"/>
                    <a:pt x="21920" y="35064"/>
                  </a:cubicBezTo>
                  <a:cubicBezTo>
                    <a:pt x="22834" y="27901"/>
                    <a:pt x="29159" y="24396"/>
                    <a:pt x="32969" y="19214"/>
                  </a:cubicBezTo>
                  <a:cubicBezTo>
                    <a:pt x="35559" y="15633"/>
                    <a:pt x="39217" y="12661"/>
                    <a:pt x="41884" y="8927"/>
                  </a:cubicBezTo>
                  <a:cubicBezTo>
                    <a:pt x="43789" y="6260"/>
                    <a:pt x="47218" y="6032"/>
                    <a:pt x="49656" y="4127"/>
                  </a:cubicBezTo>
                  <a:cubicBezTo>
                    <a:pt x="51257" y="2908"/>
                    <a:pt x="53009" y="1841"/>
                    <a:pt x="54762" y="850"/>
                  </a:cubicBezTo>
                  <a:cubicBezTo>
                    <a:pt x="59867" y="-1817"/>
                    <a:pt x="63601" y="2527"/>
                    <a:pt x="67792" y="3822"/>
                  </a:cubicBezTo>
                  <a:cubicBezTo>
                    <a:pt x="69545" y="4355"/>
                    <a:pt x="71526" y="6032"/>
                    <a:pt x="73507" y="6946"/>
                  </a:cubicBezTo>
                  <a:cubicBezTo>
                    <a:pt x="77012" y="8546"/>
                    <a:pt x="78536" y="11975"/>
                    <a:pt x="80746" y="14718"/>
                  </a:cubicBezTo>
                  <a:cubicBezTo>
                    <a:pt x="84327" y="18986"/>
                    <a:pt x="86613" y="24015"/>
                    <a:pt x="87680" y="29578"/>
                  </a:cubicBezTo>
                  <a:cubicBezTo>
                    <a:pt x="88214" y="32245"/>
                    <a:pt x="89814" y="34759"/>
                    <a:pt x="91033" y="37350"/>
                  </a:cubicBezTo>
                  <a:close/>
                  <a:moveTo>
                    <a:pt x="56514" y="67144"/>
                  </a:moveTo>
                  <a:cubicBezTo>
                    <a:pt x="56514" y="67144"/>
                    <a:pt x="56895" y="66458"/>
                    <a:pt x="56895" y="66153"/>
                  </a:cubicBezTo>
                  <a:cubicBezTo>
                    <a:pt x="56590" y="66458"/>
                    <a:pt x="56590" y="66839"/>
                    <a:pt x="56514" y="67144"/>
                  </a:cubicBezTo>
                  <a:close/>
                </a:path>
              </a:pathLst>
            </a:custGeom>
            <a:solidFill>
              <a:srgbClr val="898989"/>
            </a:solidFill>
            <a:ln w="7620" cap="flat">
              <a:noFill/>
              <a:prstDash val="solid"/>
              <a:miter/>
            </a:ln>
          </p:spPr>
          <p:txBody>
            <a:bodyPr rtlCol="0" anchor="ctr"/>
            <a:lstStyle/>
            <a:p>
              <a:endParaRPr lang="ja-JP" altLang="en-US"/>
            </a:p>
          </p:txBody>
        </p:sp>
        <p:sp>
          <p:nvSpPr>
            <p:cNvPr id="116" name="フリーフォーム: 図形 115">
              <a:extLst>
                <a:ext uri="{FF2B5EF4-FFF2-40B4-BE49-F238E27FC236}">
                  <a16:creationId xmlns:a16="http://schemas.microsoft.com/office/drawing/2014/main" id="{C34ED1E7-C1A2-C655-2052-41CEEB5DDD10}"/>
                </a:ext>
              </a:extLst>
            </p:cNvPr>
            <p:cNvSpPr/>
            <p:nvPr/>
          </p:nvSpPr>
          <p:spPr>
            <a:xfrm>
              <a:off x="3665524" y="2097116"/>
              <a:ext cx="39693" cy="59974"/>
            </a:xfrm>
            <a:custGeom>
              <a:avLst/>
              <a:gdLst>
                <a:gd name="connsiteX0" fmla="*/ 37871 w 39693"/>
                <a:gd name="connsiteY0" fmla="*/ 6461 h 59974"/>
                <a:gd name="connsiteX1" fmla="*/ 38252 w 39693"/>
                <a:gd name="connsiteY1" fmla="*/ 16976 h 59974"/>
                <a:gd name="connsiteX2" fmla="*/ 36271 w 39693"/>
                <a:gd name="connsiteY2" fmla="*/ 22691 h 59974"/>
                <a:gd name="connsiteX3" fmla="*/ 35281 w 39693"/>
                <a:gd name="connsiteY3" fmla="*/ 26501 h 59974"/>
                <a:gd name="connsiteX4" fmla="*/ 30023 w 39693"/>
                <a:gd name="connsiteY4" fmla="*/ 43646 h 59974"/>
                <a:gd name="connsiteX5" fmla="*/ 20879 w 39693"/>
                <a:gd name="connsiteY5" fmla="*/ 52561 h 59974"/>
                <a:gd name="connsiteX6" fmla="*/ 13792 w 39693"/>
                <a:gd name="connsiteY6" fmla="*/ 56371 h 59974"/>
                <a:gd name="connsiteX7" fmla="*/ 1676 w 39693"/>
                <a:gd name="connsiteY7" fmla="*/ 53323 h 59974"/>
                <a:gd name="connsiteX8" fmla="*/ 686 w 39693"/>
                <a:gd name="connsiteY8" fmla="*/ 51571 h 59974"/>
                <a:gd name="connsiteX9" fmla="*/ 1219 w 39693"/>
                <a:gd name="connsiteY9" fmla="*/ 48447 h 59974"/>
                <a:gd name="connsiteX10" fmla="*/ 0 w 39693"/>
                <a:gd name="connsiteY10" fmla="*/ 48447 h 59974"/>
                <a:gd name="connsiteX11" fmla="*/ 0 w 39693"/>
                <a:gd name="connsiteY11" fmla="*/ 44103 h 59974"/>
                <a:gd name="connsiteX12" fmla="*/ 2743 w 39693"/>
                <a:gd name="connsiteY12" fmla="*/ 41436 h 59974"/>
                <a:gd name="connsiteX13" fmla="*/ 10363 w 39693"/>
                <a:gd name="connsiteY13" fmla="*/ 28863 h 59974"/>
                <a:gd name="connsiteX14" fmla="*/ 15088 w 39693"/>
                <a:gd name="connsiteY14" fmla="*/ 20634 h 59974"/>
                <a:gd name="connsiteX15" fmla="*/ 16764 w 39693"/>
                <a:gd name="connsiteY15" fmla="*/ 18653 h 59974"/>
                <a:gd name="connsiteX16" fmla="*/ 21336 w 39693"/>
                <a:gd name="connsiteY16" fmla="*/ 14157 h 59974"/>
                <a:gd name="connsiteX17" fmla="*/ 25756 w 39693"/>
                <a:gd name="connsiteY17" fmla="*/ 8899 h 59974"/>
                <a:gd name="connsiteX18" fmla="*/ 28270 w 39693"/>
                <a:gd name="connsiteY18" fmla="*/ 6308 h 59974"/>
                <a:gd name="connsiteX19" fmla="*/ 29871 w 39693"/>
                <a:gd name="connsiteY19" fmla="*/ 1355 h 59974"/>
                <a:gd name="connsiteX20" fmla="*/ 30404 w 39693"/>
                <a:gd name="connsiteY20" fmla="*/ 60 h 59974"/>
                <a:gd name="connsiteX21" fmla="*/ 31852 w 39693"/>
                <a:gd name="connsiteY21" fmla="*/ 365 h 59974"/>
                <a:gd name="connsiteX22" fmla="*/ 37948 w 39693"/>
                <a:gd name="connsiteY22" fmla="*/ 6384 h 59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9693" h="59974">
                  <a:moveTo>
                    <a:pt x="37871" y="6461"/>
                  </a:moveTo>
                  <a:cubicBezTo>
                    <a:pt x="40234" y="9128"/>
                    <a:pt x="40234" y="14004"/>
                    <a:pt x="38252" y="16976"/>
                  </a:cubicBezTo>
                  <a:cubicBezTo>
                    <a:pt x="37109" y="18729"/>
                    <a:pt x="36195" y="20405"/>
                    <a:pt x="36271" y="22691"/>
                  </a:cubicBezTo>
                  <a:cubicBezTo>
                    <a:pt x="36271" y="23986"/>
                    <a:pt x="35662" y="25282"/>
                    <a:pt x="35281" y="26501"/>
                  </a:cubicBezTo>
                  <a:cubicBezTo>
                    <a:pt x="33528" y="32216"/>
                    <a:pt x="31090" y="37855"/>
                    <a:pt x="30023" y="43646"/>
                  </a:cubicBezTo>
                  <a:cubicBezTo>
                    <a:pt x="29032" y="49285"/>
                    <a:pt x="25298" y="51418"/>
                    <a:pt x="20879" y="52561"/>
                  </a:cubicBezTo>
                  <a:cubicBezTo>
                    <a:pt x="17983" y="53323"/>
                    <a:pt x="15697" y="54314"/>
                    <a:pt x="13792" y="56371"/>
                  </a:cubicBezTo>
                  <a:cubicBezTo>
                    <a:pt x="7468" y="63153"/>
                    <a:pt x="3581" y="59343"/>
                    <a:pt x="1676" y="53323"/>
                  </a:cubicBezTo>
                  <a:cubicBezTo>
                    <a:pt x="1448" y="52714"/>
                    <a:pt x="686" y="52181"/>
                    <a:pt x="686" y="51571"/>
                  </a:cubicBezTo>
                  <a:cubicBezTo>
                    <a:pt x="686" y="50504"/>
                    <a:pt x="991" y="49513"/>
                    <a:pt x="1219" y="48447"/>
                  </a:cubicBezTo>
                  <a:cubicBezTo>
                    <a:pt x="838" y="48447"/>
                    <a:pt x="457" y="48447"/>
                    <a:pt x="0" y="48447"/>
                  </a:cubicBezTo>
                  <a:lnTo>
                    <a:pt x="0" y="44103"/>
                  </a:lnTo>
                  <a:cubicBezTo>
                    <a:pt x="991" y="43265"/>
                    <a:pt x="2057" y="42503"/>
                    <a:pt x="2743" y="41436"/>
                  </a:cubicBezTo>
                  <a:cubicBezTo>
                    <a:pt x="5410" y="37321"/>
                    <a:pt x="7925" y="33131"/>
                    <a:pt x="10363" y="28863"/>
                  </a:cubicBezTo>
                  <a:cubicBezTo>
                    <a:pt x="11963" y="26120"/>
                    <a:pt x="13487" y="23301"/>
                    <a:pt x="15088" y="20634"/>
                  </a:cubicBezTo>
                  <a:cubicBezTo>
                    <a:pt x="15545" y="19872"/>
                    <a:pt x="16764" y="19338"/>
                    <a:pt x="16764" y="18653"/>
                  </a:cubicBezTo>
                  <a:cubicBezTo>
                    <a:pt x="16916" y="15605"/>
                    <a:pt x="19660" y="15528"/>
                    <a:pt x="21336" y="14157"/>
                  </a:cubicBezTo>
                  <a:cubicBezTo>
                    <a:pt x="23012" y="12785"/>
                    <a:pt x="28042" y="13852"/>
                    <a:pt x="25756" y="8899"/>
                  </a:cubicBezTo>
                  <a:cubicBezTo>
                    <a:pt x="25603" y="8518"/>
                    <a:pt x="27432" y="7223"/>
                    <a:pt x="28270" y="6308"/>
                  </a:cubicBezTo>
                  <a:cubicBezTo>
                    <a:pt x="29642" y="4936"/>
                    <a:pt x="31242" y="3641"/>
                    <a:pt x="29871" y="1355"/>
                  </a:cubicBezTo>
                  <a:cubicBezTo>
                    <a:pt x="29718" y="1126"/>
                    <a:pt x="30023" y="212"/>
                    <a:pt x="30404" y="60"/>
                  </a:cubicBezTo>
                  <a:cubicBezTo>
                    <a:pt x="30709" y="-93"/>
                    <a:pt x="31547" y="60"/>
                    <a:pt x="31852" y="365"/>
                  </a:cubicBezTo>
                  <a:cubicBezTo>
                    <a:pt x="33909" y="2346"/>
                    <a:pt x="36043" y="4251"/>
                    <a:pt x="37948" y="6384"/>
                  </a:cubicBezTo>
                  <a:close/>
                </a:path>
              </a:pathLst>
            </a:custGeom>
            <a:solidFill>
              <a:srgbClr val="898989"/>
            </a:solidFill>
            <a:ln w="7620" cap="flat">
              <a:noFill/>
              <a:prstDash val="solid"/>
              <a:miter/>
            </a:ln>
          </p:spPr>
          <p:txBody>
            <a:bodyPr rtlCol="0" anchor="ctr"/>
            <a:lstStyle/>
            <a:p>
              <a:endParaRPr lang="ja-JP" altLang="en-US"/>
            </a:p>
          </p:txBody>
        </p:sp>
        <p:sp>
          <p:nvSpPr>
            <p:cNvPr id="117" name="フリーフォーム: 図形 116">
              <a:extLst>
                <a:ext uri="{FF2B5EF4-FFF2-40B4-BE49-F238E27FC236}">
                  <a16:creationId xmlns:a16="http://schemas.microsoft.com/office/drawing/2014/main" id="{A398DF63-85B1-9F5E-C55A-50208FE8928A}"/>
                </a:ext>
              </a:extLst>
            </p:cNvPr>
            <p:cNvSpPr/>
            <p:nvPr/>
          </p:nvSpPr>
          <p:spPr>
            <a:xfrm>
              <a:off x="3683462" y="2626309"/>
              <a:ext cx="20463" cy="17983"/>
            </a:xfrm>
            <a:custGeom>
              <a:avLst/>
              <a:gdLst>
                <a:gd name="connsiteX0" fmla="*/ 20086 w 20463"/>
                <a:gd name="connsiteY0" fmla="*/ 305 h 17983"/>
                <a:gd name="connsiteX1" fmla="*/ 19400 w 20463"/>
                <a:gd name="connsiteY1" fmla="*/ 2362 h 17983"/>
                <a:gd name="connsiteX2" fmla="*/ 1874 w 20463"/>
                <a:gd name="connsiteY2" fmla="*/ 16154 h 17983"/>
                <a:gd name="connsiteX3" fmla="*/ 1112 w 20463"/>
                <a:gd name="connsiteY3" fmla="*/ 17983 h 17983"/>
                <a:gd name="connsiteX4" fmla="*/ 2026 w 20463"/>
                <a:gd name="connsiteY4" fmla="*/ 10516 h 17983"/>
                <a:gd name="connsiteX5" fmla="*/ 4236 w 20463"/>
                <a:gd name="connsiteY5" fmla="*/ 9373 h 17983"/>
                <a:gd name="connsiteX6" fmla="*/ 11323 w 20463"/>
                <a:gd name="connsiteY6" fmla="*/ 5563 h 17983"/>
                <a:gd name="connsiteX7" fmla="*/ 18105 w 20463"/>
                <a:gd name="connsiteY7" fmla="*/ 991 h 17983"/>
                <a:gd name="connsiteX8" fmla="*/ 19705 w 20463"/>
                <a:gd name="connsiteY8" fmla="*/ 0 h 17983"/>
                <a:gd name="connsiteX9" fmla="*/ 20086 w 20463"/>
                <a:gd name="connsiteY9" fmla="*/ 305 h 17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463" h="17983">
                  <a:moveTo>
                    <a:pt x="20086" y="305"/>
                  </a:moveTo>
                  <a:cubicBezTo>
                    <a:pt x="21076" y="1219"/>
                    <a:pt x="19857" y="1600"/>
                    <a:pt x="19400" y="2362"/>
                  </a:cubicBezTo>
                  <a:cubicBezTo>
                    <a:pt x="15514" y="9449"/>
                    <a:pt x="7284" y="11049"/>
                    <a:pt x="1874" y="16154"/>
                  </a:cubicBezTo>
                  <a:cubicBezTo>
                    <a:pt x="1493" y="16459"/>
                    <a:pt x="1417" y="17374"/>
                    <a:pt x="1112" y="17983"/>
                  </a:cubicBezTo>
                  <a:cubicBezTo>
                    <a:pt x="-564" y="15926"/>
                    <a:pt x="-412" y="12802"/>
                    <a:pt x="2026" y="10516"/>
                  </a:cubicBezTo>
                  <a:cubicBezTo>
                    <a:pt x="2636" y="9982"/>
                    <a:pt x="3474" y="9754"/>
                    <a:pt x="4236" y="9373"/>
                  </a:cubicBezTo>
                  <a:cubicBezTo>
                    <a:pt x="6598" y="8077"/>
                    <a:pt x="9037" y="6934"/>
                    <a:pt x="11323" y="5563"/>
                  </a:cubicBezTo>
                  <a:cubicBezTo>
                    <a:pt x="13609" y="4115"/>
                    <a:pt x="15819" y="2514"/>
                    <a:pt x="18105" y="991"/>
                  </a:cubicBezTo>
                  <a:cubicBezTo>
                    <a:pt x="18638" y="609"/>
                    <a:pt x="19171" y="305"/>
                    <a:pt x="19705" y="0"/>
                  </a:cubicBezTo>
                  <a:cubicBezTo>
                    <a:pt x="19857" y="76"/>
                    <a:pt x="19933" y="152"/>
                    <a:pt x="20086" y="305"/>
                  </a:cubicBezTo>
                  <a:close/>
                </a:path>
              </a:pathLst>
            </a:custGeom>
            <a:solidFill>
              <a:srgbClr val="040000"/>
            </a:solidFill>
            <a:ln w="7620" cap="flat">
              <a:noFill/>
              <a:prstDash val="solid"/>
              <a:miter/>
            </a:ln>
          </p:spPr>
          <p:txBody>
            <a:bodyPr rtlCol="0" anchor="ctr"/>
            <a:lstStyle/>
            <a:p>
              <a:endParaRPr lang="ja-JP" altLang="en-US"/>
            </a:p>
          </p:txBody>
        </p:sp>
        <p:sp>
          <p:nvSpPr>
            <p:cNvPr id="118" name="フリーフォーム: 図形 117">
              <a:extLst>
                <a:ext uri="{FF2B5EF4-FFF2-40B4-BE49-F238E27FC236}">
                  <a16:creationId xmlns:a16="http://schemas.microsoft.com/office/drawing/2014/main" id="{8B1A8CC5-9908-1A1C-DC26-7962ABB096A6}"/>
                </a:ext>
              </a:extLst>
            </p:cNvPr>
            <p:cNvSpPr/>
            <p:nvPr/>
          </p:nvSpPr>
          <p:spPr>
            <a:xfrm>
              <a:off x="3699967" y="2171776"/>
              <a:ext cx="2819" cy="2209"/>
            </a:xfrm>
            <a:custGeom>
              <a:avLst/>
              <a:gdLst>
                <a:gd name="connsiteX0" fmla="*/ 2819 w 2819"/>
                <a:gd name="connsiteY0" fmla="*/ 0 h 2209"/>
                <a:gd name="connsiteX1" fmla="*/ 1981 w 2819"/>
                <a:gd name="connsiteY1" fmla="*/ 2210 h 2209"/>
                <a:gd name="connsiteX2" fmla="*/ 0 w 2819"/>
                <a:gd name="connsiteY2" fmla="*/ 914 h 2209"/>
                <a:gd name="connsiteX3" fmla="*/ 2819 w 2819"/>
                <a:gd name="connsiteY3" fmla="*/ 0 h 2209"/>
              </a:gdLst>
              <a:ahLst/>
              <a:cxnLst>
                <a:cxn ang="0">
                  <a:pos x="connsiteX0" y="connsiteY0"/>
                </a:cxn>
                <a:cxn ang="0">
                  <a:pos x="connsiteX1" y="connsiteY1"/>
                </a:cxn>
                <a:cxn ang="0">
                  <a:pos x="connsiteX2" y="connsiteY2"/>
                </a:cxn>
                <a:cxn ang="0">
                  <a:pos x="connsiteX3" y="connsiteY3"/>
                </a:cxn>
              </a:cxnLst>
              <a:rect l="l" t="t" r="r" b="b"/>
              <a:pathLst>
                <a:path w="2819" h="2209">
                  <a:moveTo>
                    <a:pt x="2819" y="0"/>
                  </a:moveTo>
                  <a:cubicBezTo>
                    <a:pt x="2515" y="762"/>
                    <a:pt x="2286" y="1448"/>
                    <a:pt x="1981" y="2210"/>
                  </a:cubicBezTo>
                  <a:cubicBezTo>
                    <a:pt x="1219" y="1905"/>
                    <a:pt x="457" y="1524"/>
                    <a:pt x="0" y="914"/>
                  </a:cubicBezTo>
                  <a:cubicBezTo>
                    <a:pt x="1143" y="457"/>
                    <a:pt x="1981" y="229"/>
                    <a:pt x="2819" y="0"/>
                  </a:cubicBezTo>
                  <a:close/>
                </a:path>
              </a:pathLst>
            </a:custGeom>
            <a:solidFill>
              <a:srgbClr val="040000"/>
            </a:solidFill>
            <a:ln w="7620" cap="flat">
              <a:noFill/>
              <a:prstDash val="solid"/>
              <a:miter/>
            </a:ln>
          </p:spPr>
          <p:txBody>
            <a:bodyPr rtlCol="0" anchor="ctr"/>
            <a:lstStyle/>
            <a:p>
              <a:endParaRPr lang="ja-JP" altLang="en-US"/>
            </a:p>
          </p:txBody>
        </p:sp>
        <p:sp>
          <p:nvSpPr>
            <p:cNvPr id="119" name="フリーフォーム: 図形 118">
              <a:extLst>
                <a:ext uri="{FF2B5EF4-FFF2-40B4-BE49-F238E27FC236}">
                  <a16:creationId xmlns:a16="http://schemas.microsoft.com/office/drawing/2014/main" id="{01B176C4-FCF9-938D-57AB-D19254467A6A}"/>
                </a:ext>
              </a:extLst>
            </p:cNvPr>
            <p:cNvSpPr/>
            <p:nvPr/>
          </p:nvSpPr>
          <p:spPr>
            <a:xfrm>
              <a:off x="3576256" y="2722527"/>
              <a:ext cx="101464" cy="46008"/>
            </a:xfrm>
            <a:custGeom>
              <a:avLst/>
              <a:gdLst>
                <a:gd name="connsiteX0" fmla="*/ 99479 w 101464"/>
                <a:gd name="connsiteY0" fmla="*/ 29817 h 46008"/>
                <a:gd name="connsiteX1" fmla="*/ 101461 w 101464"/>
                <a:gd name="connsiteY1" fmla="*/ 31569 h 46008"/>
                <a:gd name="connsiteX2" fmla="*/ 98794 w 101464"/>
                <a:gd name="connsiteY2" fmla="*/ 35151 h 46008"/>
                <a:gd name="connsiteX3" fmla="*/ 97193 w 101464"/>
                <a:gd name="connsiteY3" fmla="*/ 35151 h 46008"/>
                <a:gd name="connsiteX4" fmla="*/ 75934 w 101464"/>
                <a:gd name="connsiteY4" fmla="*/ 37361 h 46008"/>
                <a:gd name="connsiteX5" fmla="*/ 71285 w 101464"/>
                <a:gd name="connsiteY5" fmla="*/ 39037 h 46008"/>
                <a:gd name="connsiteX6" fmla="*/ 53912 w 101464"/>
                <a:gd name="connsiteY6" fmla="*/ 40790 h 46008"/>
                <a:gd name="connsiteX7" fmla="*/ 39586 w 101464"/>
                <a:gd name="connsiteY7" fmla="*/ 40561 h 46008"/>
                <a:gd name="connsiteX8" fmla="*/ 25413 w 101464"/>
                <a:gd name="connsiteY8" fmla="*/ 41704 h 46008"/>
                <a:gd name="connsiteX9" fmla="*/ 22441 w 101464"/>
                <a:gd name="connsiteY9" fmla="*/ 43609 h 46008"/>
                <a:gd name="connsiteX10" fmla="*/ 15812 w 101464"/>
                <a:gd name="connsiteY10" fmla="*/ 45971 h 46008"/>
                <a:gd name="connsiteX11" fmla="*/ 5296 w 101464"/>
                <a:gd name="connsiteY11" fmla="*/ 44828 h 46008"/>
                <a:gd name="connsiteX12" fmla="*/ 2553 w 101464"/>
                <a:gd name="connsiteY12" fmla="*/ 43609 h 46008"/>
                <a:gd name="connsiteX13" fmla="*/ 2477 w 101464"/>
                <a:gd name="connsiteY13" fmla="*/ 36599 h 46008"/>
                <a:gd name="connsiteX14" fmla="*/ 6896 w 101464"/>
                <a:gd name="connsiteY14" fmla="*/ 34389 h 46008"/>
                <a:gd name="connsiteX15" fmla="*/ 12611 w 101464"/>
                <a:gd name="connsiteY15" fmla="*/ 29893 h 46008"/>
                <a:gd name="connsiteX16" fmla="*/ 21832 w 101464"/>
                <a:gd name="connsiteY16" fmla="*/ 20216 h 46008"/>
                <a:gd name="connsiteX17" fmla="*/ 28156 w 101464"/>
                <a:gd name="connsiteY17" fmla="*/ 13891 h 46008"/>
                <a:gd name="connsiteX18" fmla="*/ 43549 w 101464"/>
                <a:gd name="connsiteY18" fmla="*/ 1318 h 46008"/>
                <a:gd name="connsiteX19" fmla="*/ 58636 w 101464"/>
                <a:gd name="connsiteY19" fmla="*/ 3680 h 46008"/>
                <a:gd name="connsiteX20" fmla="*/ 70371 w 101464"/>
                <a:gd name="connsiteY20" fmla="*/ 11910 h 46008"/>
                <a:gd name="connsiteX21" fmla="*/ 99632 w 101464"/>
                <a:gd name="connsiteY21" fmla="*/ 29969 h 46008"/>
                <a:gd name="connsiteX22" fmla="*/ 79972 w 101464"/>
                <a:gd name="connsiteY22" fmla="*/ 29512 h 46008"/>
                <a:gd name="connsiteX23" fmla="*/ 78905 w 101464"/>
                <a:gd name="connsiteY23" fmla="*/ 27683 h 46008"/>
                <a:gd name="connsiteX24" fmla="*/ 67475 w 101464"/>
                <a:gd name="connsiteY24" fmla="*/ 19987 h 46008"/>
                <a:gd name="connsiteX25" fmla="*/ 48502 w 101464"/>
                <a:gd name="connsiteY25" fmla="*/ 9776 h 46008"/>
                <a:gd name="connsiteX26" fmla="*/ 41872 w 101464"/>
                <a:gd name="connsiteY26" fmla="*/ 11148 h 46008"/>
                <a:gd name="connsiteX27" fmla="*/ 37300 w 101464"/>
                <a:gd name="connsiteY27" fmla="*/ 15720 h 46008"/>
                <a:gd name="connsiteX28" fmla="*/ 25184 w 101464"/>
                <a:gd name="connsiteY28" fmla="*/ 26693 h 46008"/>
                <a:gd name="connsiteX29" fmla="*/ 24727 w 101464"/>
                <a:gd name="connsiteY29" fmla="*/ 28064 h 46008"/>
                <a:gd name="connsiteX30" fmla="*/ 25261 w 101464"/>
                <a:gd name="connsiteY30" fmla="*/ 30655 h 46008"/>
                <a:gd name="connsiteX31" fmla="*/ 34176 w 101464"/>
                <a:gd name="connsiteY31" fmla="*/ 30960 h 46008"/>
                <a:gd name="connsiteX32" fmla="*/ 41644 w 101464"/>
                <a:gd name="connsiteY32" fmla="*/ 30274 h 46008"/>
                <a:gd name="connsiteX33" fmla="*/ 50254 w 101464"/>
                <a:gd name="connsiteY33" fmla="*/ 31951 h 46008"/>
                <a:gd name="connsiteX34" fmla="*/ 57722 w 101464"/>
                <a:gd name="connsiteY34" fmla="*/ 32103 h 46008"/>
                <a:gd name="connsiteX35" fmla="*/ 62980 w 101464"/>
                <a:gd name="connsiteY35" fmla="*/ 32331 h 46008"/>
                <a:gd name="connsiteX36" fmla="*/ 73343 w 101464"/>
                <a:gd name="connsiteY36" fmla="*/ 29817 h 46008"/>
                <a:gd name="connsiteX37" fmla="*/ 74257 w 101464"/>
                <a:gd name="connsiteY37" fmla="*/ 30046 h 46008"/>
                <a:gd name="connsiteX38" fmla="*/ 78372 w 101464"/>
                <a:gd name="connsiteY38" fmla="*/ 30807 h 46008"/>
                <a:gd name="connsiteX39" fmla="*/ 79896 w 101464"/>
                <a:gd name="connsiteY39" fmla="*/ 29512 h 460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01464" h="46008">
                  <a:moveTo>
                    <a:pt x="99479" y="29817"/>
                  </a:moveTo>
                  <a:cubicBezTo>
                    <a:pt x="100318" y="30122"/>
                    <a:pt x="101537" y="31341"/>
                    <a:pt x="101461" y="31569"/>
                  </a:cubicBezTo>
                  <a:cubicBezTo>
                    <a:pt x="100775" y="32865"/>
                    <a:pt x="99784" y="34084"/>
                    <a:pt x="98794" y="35151"/>
                  </a:cubicBezTo>
                  <a:cubicBezTo>
                    <a:pt x="98565" y="35456"/>
                    <a:pt x="97727" y="35303"/>
                    <a:pt x="97193" y="35151"/>
                  </a:cubicBezTo>
                  <a:cubicBezTo>
                    <a:pt x="89878" y="34008"/>
                    <a:pt x="83020" y="36903"/>
                    <a:pt x="75934" y="37361"/>
                  </a:cubicBezTo>
                  <a:cubicBezTo>
                    <a:pt x="74333" y="37437"/>
                    <a:pt x="72886" y="38656"/>
                    <a:pt x="71285" y="39037"/>
                  </a:cubicBezTo>
                  <a:cubicBezTo>
                    <a:pt x="65647" y="40332"/>
                    <a:pt x="60084" y="42390"/>
                    <a:pt x="53912" y="40790"/>
                  </a:cubicBezTo>
                  <a:cubicBezTo>
                    <a:pt x="48959" y="40485"/>
                    <a:pt x="44234" y="40409"/>
                    <a:pt x="39586" y="40561"/>
                  </a:cubicBezTo>
                  <a:cubicBezTo>
                    <a:pt x="34862" y="40713"/>
                    <a:pt x="30137" y="41094"/>
                    <a:pt x="25413" y="41704"/>
                  </a:cubicBezTo>
                  <a:cubicBezTo>
                    <a:pt x="24346" y="41856"/>
                    <a:pt x="23279" y="42847"/>
                    <a:pt x="22441" y="43609"/>
                  </a:cubicBezTo>
                  <a:cubicBezTo>
                    <a:pt x="20536" y="45362"/>
                    <a:pt x="18403" y="46200"/>
                    <a:pt x="15812" y="45971"/>
                  </a:cubicBezTo>
                  <a:cubicBezTo>
                    <a:pt x="12307" y="45666"/>
                    <a:pt x="8725" y="45362"/>
                    <a:pt x="5296" y="44828"/>
                  </a:cubicBezTo>
                  <a:cubicBezTo>
                    <a:pt x="4306" y="44676"/>
                    <a:pt x="3391" y="44142"/>
                    <a:pt x="2553" y="43609"/>
                  </a:cubicBezTo>
                  <a:cubicBezTo>
                    <a:pt x="-800" y="41399"/>
                    <a:pt x="-876" y="38808"/>
                    <a:pt x="2477" y="36599"/>
                  </a:cubicBezTo>
                  <a:cubicBezTo>
                    <a:pt x="3848" y="35684"/>
                    <a:pt x="5372" y="34541"/>
                    <a:pt x="6896" y="34389"/>
                  </a:cubicBezTo>
                  <a:cubicBezTo>
                    <a:pt x="10021" y="34160"/>
                    <a:pt x="10935" y="31874"/>
                    <a:pt x="12611" y="29893"/>
                  </a:cubicBezTo>
                  <a:cubicBezTo>
                    <a:pt x="15355" y="26388"/>
                    <a:pt x="18707" y="23416"/>
                    <a:pt x="21832" y="20216"/>
                  </a:cubicBezTo>
                  <a:cubicBezTo>
                    <a:pt x="23889" y="18082"/>
                    <a:pt x="26327" y="16177"/>
                    <a:pt x="28156" y="13891"/>
                  </a:cubicBezTo>
                  <a:cubicBezTo>
                    <a:pt x="32347" y="8481"/>
                    <a:pt x="37529" y="4366"/>
                    <a:pt x="43549" y="1318"/>
                  </a:cubicBezTo>
                  <a:cubicBezTo>
                    <a:pt x="48959" y="-1425"/>
                    <a:pt x="53988" y="480"/>
                    <a:pt x="58636" y="3680"/>
                  </a:cubicBezTo>
                  <a:cubicBezTo>
                    <a:pt x="62599" y="6347"/>
                    <a:pt x="66104" y="9852"/>
                    <a:pt x="70371" y="11910"/>
                  </a:cubicBezTo>
                  <a:cubicBezTo>
                    <a:pt x="80810" y="16863"/>
                    <a:pt x="88659" y="25931"/>
                    <a:pt x="99632" y="29969"/>
                  </a:cubicBezTo>
                  <a:close/>
                  <a:moveTo>
                    <a:pt x="79972" y="29512"/>
                  </a:moveTo>
                  <a:cubicBezTo>
                    <a:pt x="79972" y="28979"/>
                    <a:pt x="79439" y="27912"/>
                    <a:pt x="78905" y="27683"/>
                  </a:cubicBezTo>
                  <a:cubicBezTo>
                    <a:pt x="74486" y="26007"/>
                    <a:pt x="71362" y="22502"/>
                    <a:pt x="67475" y="19987"/>
                  </a:cubicBezTo>
                  <a:cubicBezTo>
                    <a:pt x="61379" y="16101"/>
                    <a:pt x="55207" y="12367"/>
                    <a:pt x="48502" y="9776"/>
                  </a:cubicBezTo>
                  <a:cubicBezTo>
                    <a:pt x="46063" y="8786"/>
                    <a:pt x="43777" y="8938"/>
                    <a:pt x="41872" y="11148"/>
                  </a:cubicBezTo>
                  <a:cubicBezTo>
                    <a:pt x="40501" y="12824"/>
                    <a:pt x="38900" y="14272"/>
                    <a:pt x="37300" y="15720"/>
                  </a:cubicBezTo>
                  <a:cubicBezTo>
                    <a:pt x="33262" y="19377"/>
                    <a:pt x="29223" y="23035"/>
                    <a:pt x="25184" y="26693"/>
                  </a:cubicBezTo>
                  <a:cubicBezTo>
                    <a:pt x="24880" y="26997"/>
                    <a:pt x="25032" y="27836"/>
                    <a:pt x="24727" y="28064"/>
                  </a:cubicBezTo>
                  <a:cubicBezTo>
                    <a:pt x="22975" y="29360"/>
                    <a:pt x="24727" y="30731"/>
                    <a:pt x="25261" y="30655"/>
                  </a:cubicBezTo>
                  <a:cubicBezTo>
                    <a:pt x="28232" y="30274"/>
                    <a:pt x="30976" y="32255"/>
                    <a:pt x="34176" y="30960"/>
                  </a:cubicBezTo>
                  <a:cubicBezTo>
                    <a:pt x="36462" y="29969"/>
                    <a:pt x="40196" y="29131"/>
                    <a:pt x="41644" y="30274"/>
                  </a:cubicBezTo>
                  <a:cubicBezTo>
                    <a:pt x="44234" y="32255"/>
                    <a:pt x="46597" y="31646"/>
                    <a:pt x="50254" y="31951"/>
                  </a:cubicBezTo>
                  <a:cubicBezTo>
                    <a:pt x="52769" y="31951"/>
                    <a:pt x="55512" y="31341"/>
                    <a:pt x="57722" y="32103"/>
                  </a:cubicBezTo>
                  <a:cubicBezTo>
                    <a:pt x="59703" y="32865"/>
                    <a:pt x="60998" y="32789"/>
                    <a:pt x="62980" y="32331"/>
                  </a:cubicBezTo>
                  <a:cubicBezTo>
                    <a:pt x="66409" y="31569"/>
                    <a:pt x="70142" y="31722"/>
                    <a:pt x="73343" y="29817"/>
                  </a:cubicBezTo>
                  <a:cubicBezTo>
                    <a:pt x="73571" y="29664"/>
                    <a:pt x="74257" y="29893"/>
                    <a:pt x="74257" y="30046"/>
                  </a:cubicBezTo>
                  <a:cubicBezTo>
                    <a:pt x="74867" y="34084"/>
                    <a:pt x="77000" y="30579"/>
                    <a:pt x="78372" y="30807"/>
                  </a:cubicBezTo>
                  <a:cubicBezTo>
                    <a:pt x="78829" y="30884"/>
                    <a:pt x="79820" y="30046"/>
                    <a:pt x="79896" y="29512"/>
                  </a:cubicBezTo>
                  <a:close/>
                </a:path>
              </a:pathLst>
            </a:custGeom>
            <a:solidFill>
              <a:srgbClr val="040000"/>
            </a:solidFill>
            <a:ln w="7620" cap="flat">
              <a:noFill/>
              <a:prstDash val="solid"/>
              <a:miter/>
            </a:ln>
          </p:spPr>
          <p:txBody>
            <a:bodyPr rtlCol="0" anchor="ctr"/>
            <a:lstStyle/>
            <a:p>
              <a:endParaRPr lang="ja-JP" altLang="en-US"/>
            </a:p>
          </p:txBody>
        </p:sp>
        <p:sp>
          <p:nvSpPr>
            <p:cNvPr id="120" name="フリーフォーム: 図形 119">
              <a:extLst>
                <a:ext uri="{FF2B5EF4-FFF2-40B4-BE49-F238E27FC236}">
                  <a16:creationId xmlns:a16="http://schemas.microsoft.com/office/drawing/2014/main" id="{5C9E8139-CA4E-1D23-52B2-FDAB4A0381EA}"/>
                </a:ext>
              </a:extLst>
            </p:cNvPr>
            <p:cNvSpPr/>
            <p:nvPr/>
          </p:nvSpPr>
          <p:spPr>
            <a:xfrm>
              <a:off x="3674135" y="2113330"/>
              <a:ext cx="381" cy="990"/>
            </a:xfrm>
            <a:custGeom>
              <a:avLst/>
              <a:gdLst>
                <a:gd name="connsiteX0" fmla="*/ 381 w 381"/>
                <a:gd name="connsiteY0" fmla="*/ 0 h 990"/>
                <a:gd name="connsiteX1" fmla="*/ 0 w 381"/>
                <a:gd name="connsiteY1" fmla="*/ 991 h 990"/>
                <a:gd name="connsiteX2" fmla="*/ 381 w 381"/>
                <a:gd name="connsiteY2" fmla="*/ 0 h 990"/>
              </a:gdLst>
              <a:ahLst/>
              <a:cxnLst>
                <a:cxn ang="0">
                  <a:pos x="connsiteX0" y="connsiteY0"/>
                </a:cxn>
                <a:cxn ang="0">
                  <a:pos x="connsiteX1" y="connsiteY1"/>
                </a:cxn>
                <a:cxn ang="0">
                  <a:pos x="connsiteX2" y="connsiteY2"/>
                </a:cxn>
              </a:cxnLst>
              <a:rect l="l" t="t" r="r" b="b"/>
              <a:pathLst>
                <a:path w="381" h="990">
                  <a:moveTo>
                    <a:pt x="381" y="0"/>
                  </a:moveTo>
                  <a:cubicBezTo>
                    <a:pt x="381" y="0"/>
                    <a:pt x="229" y="686"/>
                    <a:pt x="0" y="991"/>
                  </a:cubicBezTo>
                  <a:cubicBezTo>
                    <a:pt x="0" y="686"/>
                    <a:pt x="0" y="305"/>
                    <a:pt x="381" y="0"/>
                  </a:cubicBezTo>
                  <a:close/>
                </a:path>
              </a:pathLst>
            </a:custGeom>
            <a:solidFill>
              <a:srgbClr val="040000"/>
            </a:solidFill>
            <a:ln w="7620" cap="flat">
              <a:noFill/>
              <a:prstDash val="solid"/>
              <a:miter/>
            </a:ln>
          </p:spPr>
          <p:txBody>
            <a:bodyPr rtlCol="0" anchor="ctr"/>
            <a:lstStyle/>
            <a:p>
              <a:endParaRPr lang="ja-JP" altLang="en-US"/>
            </a:p>
          </p:txBody>
        </p:sp>
        <p:sp>
          <p:nvSpPr>
            <p:cNvPr id="121" name="フリーフォーム: 図形 120">
              <a:extLst>
                <a:ext uri="{FF2B5EF4-FFF2-40B4-BE49-F238E27FC236}">
                  <a16:creationId xmlns:a16="http://schemas.microsoft.com/office/drawing/2014/main" id="{21A50F6C-5C80-0EE0-CF31-96FB6E971895}"/>
                </a:ext>
              </a:extLst>
            </p:cNvPr>
            <p:cNvSpPr/>
            <p:nvPr/>
          </p:nvSpPr>
          <p:spPr>
            <a:xfrm>
              <a:off x="3583703" y="2870606"/>
              <a:ext cx="88678" cy="79753"/>
            </a:xfrm>
            <a:custGeom>
              <a:avLst/>
              <a:gdLst>
                <a:gd name="connsiteX0" fmla="*/ 88679 w 88678"/>
                <a:gd name="connsiteY0" fmla="*/ 381 h 79753"/>
                <a:gd name="connsiteX1" fmla="*/ 87993 w 88678"/>
                <a:gd name="connsiteY1" fmla="*/ 1524 h 79753"/>
                <a:gd name="connsiteX2" fmla="*/ 85555 w 88678"/>
                <a:gd name="connsiteY2" fmla="*/ 5334 h 79753"/>
                <a:gd name="connsiteX3" fmla="*/ 84183 w 88678"/>
                <a:gd name="connsiteY3" fmla="*/ 8458 h 79753"/>
                <a:gd name="connsiteX4" fmla="*/ 78925 w 88678"/>
                <a:gd name="connsiteY4" fmla="*/ 19202 h 79753"/>
                <a:gd name="connsiteX5" fmla="*/ 72296 w 88678"/>
                <a:gd name="connsiteY5" fmla="*/ 34214 h 79753"/>
                <a:gd name="connsiteX6" fmla="*/ 69172 w 88678"/>
                <a:gd name="connsiteY6" fmla="*/ 45187 h 79753"/>
                <a:gd name="connsiteX7" fmla="*/ 65895 w 88678"/>
                <a:gd name="connsiteY7" fmla="*/ 54712 h 79753"/>
                <a:gd name="connsiteX8" fmla="*/ 61247 w 88678"/>
                <a:gd name="connsiteY8" fmla="*/ 63551 h 79753"/>
                <a:gd name="connsiteX9" fmla="*/ 56294 w 88678"/>
                <a:gd name="connsiteY9" fmla="*/ 76810 h 79753"/>
                <a:gd name="connsiteX10" fmla="*/ 53475 w 88678"/>
                <a:gd name="connsiteY10" fmla="*/ 78562 h 79753"/>
                <a:gd name="connsiteX11" fmla="*/ 35491 w 88678"/>
                <a:gd name="connsiteY11" fmla="*/ 78486 h 79753"/>
                <a:gd name="connsiteX12" fmla="*/ 31300 w 88678"/>
                <a:gd name="connsiteY12" fmla="*/ 74600 h 79753"/>
                <a:gd name="connsiteX13" fmla="*/ 23147 w 88678"/>
                <a:gd name="connsiteY13" fmla="*/ 56388 h 79753"/>
                <a:gd name="connsiteX14" fmla="*/ 17280 w 88678"/>
                <a:gd name="connsiteY14" fmla="*/ 43815 h 79753"/>
                <a:gd name="connsiteX15" fmla="*/ 4554 w 88678"/>
                <a:gd name="connsiteY15" fmla="*/ 25298 h 79753"/>
                <a:gd name="connsiteX16" fmla="*/ 1430 w 88678"/>
                <a:gd name="connsiteY16" fmla="*/ 18059 h 79753"/>
                <a:gd name="connsiteX17" fmla="*/ 58 w 88678"/>
                <a:gd name="connsiteY17" fmla="*/ 8916 h 79753"/>
                <a:gd name="connsiteX18" fmla="*/ 2344 w 88678"/>
                <a:gd name="connsiteY18" fmla="*/ 6477 h 79753"/>
                <a:gd name="connsiteX19" fmla="*/ 12707 w 88678"/>
                <a:gd name="connsiteY19" fmla="*/ 7544 h 79753"/>
                <a:gd name="connsiteX20" fmla="*/ 19337 w 88678"/>
                <a:gd name="connsiteY20" fmla="*/ 6553 h 79753"/>
                <a:gd name="connsiteX21" fmla="*/ 23071 w 88678"/>
                <a:gd name="connsiteY21" fmla="*/ 6553 h 79753"/>
                <a:gd name="connsiteX22" fmla="*/ 36710 w 88678"/>
                <a:gd name="connsiteY22" fmla="*/ 7391 h 79753"/>
                <a:gd name="connsiteX23" fmla="*/ 62161 w 88678"/>
                <a:gd name="connsiteY23" fmla="*/ 3658 h 79753"/>
                <a:gd name="connsiteX24" fmla="*/ 77325 w 88678"/>
                <a:gd name="connsiteY24" fmla="*/ 1067 h 79753"/>
                <a:gd name="connsiteX25" fmla="*/ 87688 w 88678"/>
                <a:gd name="connsiteY25" fmla="*/ 0 h 79753"/>
                <a:gd name="connsiteX26" fmla="*/ 88679 w 88678"/>
                <a:gd name="connsiteY26" fmla="*/ 305 h 7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88678" h="79753">
                  <a:moveTo>
                    <a:pt x="88679" y="381"/>
                  </a:moveTo>
                  <a:cubicBezTo>
                    <a:pt x="88450" y="762"/>
                    <a:pt x="88298" y="1296"/>
                    <a:pt x="87993" y="1524"/>
                  </a:cubicBezTo>
                  <a:cubicBezTo>
                    <a:pt x="86317" y="2286"/>
                    <a:pt x="85402" y="3277"/>
                    <a:pt x="85555" y="5334"/>
                  </a:cubicBezTo>
                  <a:cubicBezTo>
                    <a:pt x="85631" y="6324"/>
                    <a:pt x="85021" y="7772"/>
                    <a:pt x="84183" y="8458"/>
                  </a:cubicBezTo>
                  <a:cubicBezTo>
                    <a:pt x="80983" y="11354"/>
                    <a:pt x="79992" y="15392"/>
                    <a:pt x="78925" y="19202"/>
                  </a:cubicBezTo>
                  <a:cubicBezTo>
                    <a:pt x="77401" y="24536"/>
                    <a:pt x="73286" y="28651"/>
                    <a:pt x="72296" y="34214"/>
                  </a:cubicBezTo>
                  <a:cubicBezTo>
                    <a:pt x="71610" y="38024"/>
                    <a:pt x="71229" y="42215"/>
                    <a:pt x="69172" y="45187"/>
                  </a:cubicBezTo>
                  <a:cubicBezTo>
                    <a:pt x="67038" y="48234"/>
                    <a:pt x="67800" y="51740"/>
                    <a:pt x="65895" y="54712"/>
                  </a:cubicBezTo>
                  <a:cubicBezTo>
                    <a:pt x="64142" y="57531"/>
                    <a:pt x="62771" y="60579"/>
                    <a:pt x="61247" y="63551"/>
                  </a:cubicBezTo>
                  <a:cubicBezTo>
                    <a:pt x="61323" y="69037"/>
                    <a:pt x="57589" y="72466"/>
                    <a:pt x="56294" y="76810"/>
                  </a:cubicBezTo>
                  <a:cubicBezTo>
                    <a:pt x="56065" y="77648"/>
                    <a:pt x="54541" y="78334"/>
                    <a:pt x="53475" y="78562"/>
                  </a:cubicBezTo>
                  <a:cubicBezTo>
                    <a:pt x="47836" y="80086"/>
                    <a:pt x="40597" y="80239"/>
                    <a:pt x="35491" y="78486"/>
                  </a:cubicBezTo>
                  <a:cubicBezTo>
                    <a:pt x="33967" y="77953"/>
                    <a:pt x="32291" y="77038"/>
                    <a:pt x="31300" y="74600"/>
                  </a:cubicBezTo>
                  <a:cubicBezTo>
                    <a:pt x="28862" y="68504"/>
                    <a:pt x="26957" y="62103"/>
                    <a:pt x="23147" y="56388"/>
                  </a:cubicBezTo>
                  <a:cubicBezTo>
                    <a:pt x="20708" y="52731"/>
                    <a:pt x="19718" y="47777"/>
                    <a:pt x="17280" y="43815"/>
                  </a:cubicBezTo>
                  <a:cubicBezTo>
                    <a:pt x="13317" y="37491"/>
                    <a:pt x="9964" y="30709"/>
                    <a:pt x="4554" y="25298"/>
                  </a:cubicBezTo>
                  <a:cubicBezTo>
                    <a:pt x="2801" y="23546"/>
                    <a:pt x="2116" y="20574"/>
                    <a:pt x="1430" y="18059"/>
                  </a:cubicBezTo>
                  <a:cubicBezTo>
                    <a:pt x="668" y="15088"/>
                    <a:pt x="515" y="11963"/>
                    <a:pt x="58" y="8916"/>
                  </a:cubicBezTo>
                  <a:cubicBezTo>
                    <a:pt x="-170" y="7163"/>
                    <a:pt x="211" y="6248"/>
                    <a:pt x="2344" y="6477"/>
                  </a:cubicBezTo>
                  <a:cubicBezTo>
                    <a:pt x="5773" y="6934"/>
                    <a:pt x="9278" y="7391"/>
                    <a:pt x="12707" y="7544"/>
                  </a:cubicBezTo>
                  <a:cubicBezTo>
                    <a:pt x="14917" y="7544"/>
                    <a:pt x="17127" y="6858"/>
                    <a:pt x="19337" y="6553"/>
                  </a:cubicBezTo>
                  <a:cubicBezTo>
                    <a:pt x="20556" y="6401"/>
                    <a:pt x="22004" y="6172"/>
                    <a:pt x="23071" y="6553"/>
                  </a:cubicBezTo>
                  <a:cubicBezTo>
                    <a:pt x="27566" y="8229"/>
                    <a:pt x="32215" y="7925"/>
                    <a:pt x="36710" y="7391"/>
                  </a:cubicBezTo>
                  <a:cubicBezTo>
                    <a:pt x="45169" y="6401"/>
                    <a:pt x="53855" y="7163"/>
                    <a:pt x="62161" y="3658"/>
                  </a:cubicBezTo>
                  <a:cubicBezTo>
                    <a:pt x="66810" y="1753"/>
                    <a:pt x="72220" y="1753"/>
                    <a:pt x="77325" y="1067"/>
                  </a:cubicBezTo>
                  <a:cubicBezTo>
                    <a:pt x="80754" y="609"/>
                    <a:pt x="84259" y="305"/>
                    <a:pt x="87688" y="0"/>
                  </a:cubicBezTo>
                  <a:cubicBezTo>
                    <a:pt x="87993" y="0"/>
                    <a:pt x="88298" y="152"/>
                    <a:pt x="88679" y="305"/>
                  </a:cubicBezTo>
                  <a:close/>
                </a:path>
              </a:pathLst>
            </a:custGeom>
            <a:solidFill>
              <a:srgbClr val="FFFFFF"/>
            </a:solidFill>
            <a:ln w="7620" cap="flat">
              <a:noFill/>
              <a:prstDash val="solid"/>
              <a:miter/>
            </a:ln>
          </p:spPr>
          <p:txBody>
            <a:bodyPr rtlCol="0" anchor="ctr"/>
            <a:lstStyle/>
            <a:p>
              <a:endParaRPr lang="ja-JP" altLang="en-US"/>
            </a:p>
          </p:txBody>
        </p:sp>
        <p:sp>
          <p:nvSpPr>
            <p:cNvPr id="122" name="フリーフォーム: 図形 121">
              <a:extLst>
                <a:ext uri="{FF2B5EF4-FFF2-40B4-BE49-F238E27FC236}">
                  <a16:creationId xmlns:a16="http://schemas.microsoft.com/office/drawing/2014/main" id="{27084033-A238-44E1-3341-468CD52E3C58}"/>
                </a:ext>
              </a:extLst>
            </p:cNvPr>
            <p:cNvSpPr/>
            <p:nvPr/>
          </p:nvSpPr>
          <p:spPr>
            <a:xfrm>
              <a:off x="3669624" y="2031796"/>
              <a:ext cx="395" cy="685"/>
            </a:xfrm>
            <a:custGeom>
              <a:avLst/>
              <a:gdLst>
                <a:gd name="connsiteX0" fmla="*/ 15 w 395"/>
                <a:gd name="connsiteY0" fmla="*/ 0 h 685"/>
                <a:gd name="connsiteX1" fmla="*/ 396 w 395"/>
                <a:gd name="connsiteY1" fmla="*/ 686 h 685"/>
                <a:gd name="connsiteX2" fmla="*/ 15 w 395"/>
                <a:gd name="connsiteY2" fmla="*/ 0 h 685"/>
              </a:gdLst>
              <a:ahLst/>
              <a:cxnLst>
                <a:cxn ang="0">
                  <a:pos x="connsiteX0" y="connsiteY0"/>
                </a:cxn>
                <a:cxn ang="0">
                  <a:pos x="connsiteX1" y="connsiteY1"/>
                </a:cxn>
                <a:cxn ang="0">
                  <a:pos x="connsiteX2" y="connsiteY2"/>
                </a:cxn>
              </a:cxnLst>
              <a:rect l="l" t="t" r="r" b="b"/>
              <a:pathLst>
                <a:path w="395" h="685">
                  <a:moveTo>
                    <a:pt x="15" y="0"/>
                  </a:moveTo>
                  <a:cubicBezTo>
                    <a:pt x="15" y="0"/>
                    <a:pt x="396" y="381"/>
                    <a:pt x="396" y="686"/>
                  </a:cubicBezTo>
                  <a:cubicBezTo>
                    <a:pt x="167" y="533"/>
                    <a:pt x="-61" y="381"/>
                    <a:pt x="15" y="0"/>
                  </a:cubicBezTo>
                  <a:close/>
                </a:path>
              </a:pathLst>
            </a:custGeom>
            <a:solidFill>
              <a:srgbClr val="040000"/>
            </a:solidFill>
            <a:ln w="7620" cap="flat">
              <a:noFill/>
              <a:prstDash val="solid"/>
              <a:miter/>
            </a:ln>
          </p:spPr>
          <p:txBody>
            <a:bodyPr rtlCol="0" anchor="ctr"/>
            <a:lstStyle/>
            <a:p>
              <a:endParaRPr lang="ja-JP" altLang="en-US"/>
            </a:p>
          </p:txBody>
        </p:sp>
        <p:sp>
          <p:nvSpPr>
            <p:cNvPr id="123" name="フリーフォーム: 図形 122">
              <a:extLst>
                <a:ext uri="{FF2B5EF4-FFF2-40B4-BE49-F238E27FC236}">
                  <a16:creationId xmlns:a16="http://schemas.microsoft.com/office/drawing/2014/main" id="{3CB9500A-3B4D-7EE1-1509-71E77A23C598}"/>
                </a:ext>
              </a:extLst>
            </p:cNvPr>
            <p:cNvSpPr/>
            <p:nvPr/>
          </p:nvSpPr>
          <p:spPr>
            <a:xfrm>
              <a:off x="3578155" y="2775919"/>
              <a:ext cx="91253" cy="16224"/>
            </a:xfrm>
            <a:custGeom>
              <a:avLst/>
              <a:gdLst>
                <a:gd name="connsiteX0" fmla="*/ 90723 w 91253"/>
                <a:gd name="connsiteY0" fmla="*/ 2408 h 16224"/>
                <a:gd name="connsiteX1" fmla="*/ 87446 w 91253"/>
                <a:gd name="connsiteY1" fmla="*/ 8581 h 16224"/>
                <a:gd name="connsiteX2" fmla="*/ 81731 w 91253"/>
                <a:gd name="connsiteY2" fmla="*/ 10638 h 16224"/>
                <a:gd name="connsiteX3" fmla="*/ 71215 w 91253"/>
                <a:gd name="connsiteY3" fmla="*/ 13991 h 16224"/>
                <a:gd name="connsiteX4" fmla="*/ 51099 w 91253"/>
                <a:gd name="connsiteY4" fmla="*/ 15134 h 16224"/>
                <a:gd name="connsiteX5" fmla="*/ 36392 w 91253"/>
                <a:gd name="connsiteY5" fmla="*/ 16125 h 16224"/>
                <a:gd name="connsiteX6" fmla="*/ 20009 w 91253"/>
                <a:gd name="connsiteY6" fmla="*/ 15210 h 16224"/>
                <a:gd name="connsiteX7" fmla="*/ 3702 w 91253"/>
                <a:gd name="connsiteY7" fmla="*/ 16201 h 16224"/>
                <a:gd name="connsiteX8" fmla="*/ 45 w 91253"/>
                <a:gd name="connsiteY8" fmla="*/ 13458 h 16224"/>
                <a:gd name="connsiteX9" fmla="*/ 2788 w 91253"/>
                <a:gd name="connsiteY9" fmla="*/ 6523 h 16224"/>
                <a:gd name="connsiteX10" fmla="*/ 3169 w 91253"/>
                <a:gd name="connsiteY10" fmla="*/ 6828 h 16224"/>
                <a:gd name="connsiteX11" fmla="*/ 8960 w 91253"/>
                <a:gd name="connsiteY11" fmla="*/ 7666 h 16224"/>
                <a:gd name="connsiteX12" fmla="*/ 14065 w 91253"/>
                <a:gd name="connsiteY12" fmla="*/ 7362 h 16224"/>
                <a:gd name="connsiteX13" fmla="*/ 19704 w 91253"/>
                <a:gd name="connsiteY13" fmla="*/ 5457 h 16224"/>
                <a:gd name="connsiteX14" fmla="*/ 24962 w 91253"/>
                <a:gd name="connsiteY14" fmla="*/ 5838 h 16224"/>
                <a:gd name="connsiteX15" fmla="*/ 30296 w 91253"/>
                <a:gd name="connsiteY15" fmla="*/ 6371 h 16224"/>
                <a:gd name="connsiteX16" fmla="*/ 35020 w 91253"/>
                <a:gd name="connsiteY16" fmla="*/ 6371 h 16224"/>
                <a:gd name="connsiteX17" fmla="*/ 43402 w 91253"/>
                <a:gd name="connsiteY17" fmla="*/ 6523 h 16224"/>
                <a:gd name="connsiteX18" fmla="*/ 51022 w 91253"/>
                <a:gd name="connsiteY18" fmla="*/ 5990 h 16224"/>
                <a:gd name="connsiteX19" fmla="*/ 60471 w 91253"/>
                <a:gd name="connsiteY19" fmla="*/ 5761 h 16224"/>
                <a:gd name="connsiteX20" fmla="*/ 68777 w 91253"/>
                <a:gd name="connsiteY20" fmla="*/ 5152 h 16224"/>
                <a:gd name="connsiteX21" fmla="*/ 77616 w 91253"/>
                <a:gd name="connsiteY21" fmla="*/ 4542 h 16224"/>
                <a:gd name="connsiteX22" fmla="*/ 82493 w 91253"/>
                <a:gd name="connsiteY22" fmla="*/ 2637 h 16224"/>
                <a:gd name="connsiteX23" fmla="*/ 85084 w 91253"/>
                <a:gd name="connsiteY23" fmla="*/ 123 h 16224"/>
                <a:gd name="connsiteX24" fmla="*/ 90570 w 91253"/>
                <a:gd name="connsiteY24" fmla="*/ 2332 h 162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91253" h="16224">
                  <a:moveTo>
                    <a:pt x="90723" y="2408"/>
                  </a:moveTo>
                  <a:cubicBezTo>
                    <a:pt x="92323" y="4085"/>
                    <a:pt x="90037" y="8505"/>
                    <a:pt x="87446" y="8581"/>
                  </a:cubicBezTo>
                  <a:cubicBezTo>
                    <a:pt x="85160" y="8581"/>
                    <a:pt x="83636" y="9648"/>
                    <a:pt x="81731" y="10638"/>
                  </a:cubicBezTo>
                  <a:cubicBezTo>
                    <a:pt x="78531" y="12315"/>
                    <a:pt x="74797" y="13000"/>
                    <a:pt x="71215" y="13991"/>
                  </a:cubicBezTo>
                  <a:cubicBezTo>
                    <a:pt x="64586" y="15896"/>
                    <a:pt x="57804" y="14753"/>
                    <a:pt x="51099" y="15134"/>
                  </a:cubicBezTo>
                  <a:cubicBezTo>
                    <a:pt x="46146" y="15363"/>
                    <a:pt x="41269" y="16125"/>
                    <a:pt x="36392" y="16125"/>
                  </a:cubicBezTo>
                  <a:cubicBezTo>
                    <a:pt x="30906" y="16125"/>
                    <a:pt x="25495" y="15210"/>
                    <a:pt x="20009" y="15210"/>
                  </a:cubicBezTo>
                  <a:cubicBezTo>
                    <a:pt x="14523" y="15210"/>
                    <a:pt x="9112" y="15820"/>
                    <a:pt x="3702" y="16201"/>
                  </a:cubicBezTo>
                  <a:cubicBezTo>
                    <a:pt x="1721" y="16353"/>
                    <a:pt x="273" y="15820"/>
                    <a:pt x="45" y="13458"/>
                  </a:cubicBezTo>
                  <a:cubicBezTo>
                    <a:pt x="-260" y="10486"/>
                    <a:pt x="1035" y="7057"/>
                    <a:pt x="2788" y="6523"/>
                  </a:cubicBezTo>
                  <a:cubicBezTo>
                    <a:pt x="2864" y="6523"/>
                    <a:pt x="3016" y="6828"/>
                    <a:pt x="3169" y="6828"/>
                  </a:cubicBezTo>
                  <a:cubicBezTo>
                    <a:pt x="5150" y="7057"/>
                    <a:pt x="7284" y="6828"/>
                    <a:pt x="8960" y="7666"/>
                  </a:cubicBezTo>
                  <a:cubicBezTo>
                    <a:pt x="10941" y="8581"/>
                    <a:pt x="12160" y="8962"/>
                    <a:pt x="14065" y="7362"/>
                  </a:cubicBezTo>
                  <a:cubicBezTo>
                    <a:pt x="15513" y="6142"/>
                    <a:pt x="17723" y="5761"/>
                    <a:pt x="19704" y="5457"/>
                  </a:cubicBezTo>
                  <a:cubicBezTo>
                    <a:pt x="21381" y="5228"/>
                    <a:pt x="23362" y="6295"/>
                    <a:pt x="24962" y="5838"/>
                  </a:cubicBezTo>
                  <a:cubicBezTo>
                    <a:pt x="27019" y="5228"/>
                    <a:pt x="28467" y="5685"/>
                    <a:pt x="30296" y="6371"/>
                  </a:cubicBezTo>
                  <a:cubicBezTo>
                    <a:pt x="31668" y="6904"/>
                    <a:pt x="33954" y="7133"/>
                    <a:pt x="35020" y="6371"/>
                  </a:cubicBezTo>
                  <a:cubicBezTo>
                    <a:pt x="37840" y="4390"/>
                    <a:pt x="40278" y="6676"/>
                    <a:pt x="43402" y="6523"/>
                  </a:cubicBezTo>
                  <a:cubicBezTo>
                    <a:pt x="46374" y="6295"/>
                    <a:pt x="49575" y="4923"/>
                    <a:pt x="51022" y="5990"/>
                  </a:cubicBezTo>
                  <a:cubicBezTo>
                    <a:pt x="54604" y="8581"/>
                    <a:pt x="57423" y="7285"/>
                    <a:pt x="60471" y="5761"/>
                  </a:cubicBezTo>
                  <a:cubicBezTo>
                    <a:pt x="63367" y="8200"/>
                    <a:pt x="66415" y="6066"/>
                    <a:pt x="68777" y="5152"/>
                  </a:cubicBezTo>
                  <a:cubicBezTo>
                    <a:pt x="71825" y="4009"/>
                    <a:pt x="74721" y="4390"/>
                    <a:pt x="77616" y="4542"/>
                  </a:cubicBezTo>
                  <a:cubicBezTo>
                    <a:pt x="80283" y="4695"/>
                    <a:pt x="81121" y="4618"/>
                    <a:pt x="82493" y="2637"/>
                  </a:cubicBezTo>
                  <a:cubicBezTo>
                    <a:pt x="83179" y="1647"/>
                    <a:pt x="84093" y="427"/>
                    <a:pt x="85084" y="123"/>
                  </a:cubicBezTo>
                  <a:cubicBezTo>
                    <a:pt x="87294" y="-411"/>
                    <a:pt x="89199" y="885"/>
                    <a:pt x="90570" y="2332"/>
                  </a:cubicBezTo>
                  <a:close/>
                </a:path>
              </a:pathLst>
            </a:custGeom>
            <a:solidFill>
              <a:srgbClr val="040000"/>
            </a:solidFill>
            <a:ln w="7620" cap="flat">
              <a:noFill/>
              <a:prstDash val="solid"/>
              <a:miter/>
            </a:ln>
          </p:spPr>
          <p:txBody>
            <a:bodyPr rtlCol="0" anchor="ctr"/>
            <a:lstStyle/>
            <a:p>
              <a:endParaRPr lang="ja-JP" altLang="en-US"/>
            </a:p>
          </p:txBody>
        </p:sp>
        <p:sp>
          <p:nvSpPr>
            <p:cNvPr id="124" name="フリーフォーム: 図形 123">
              <a:extLst>
                <a:ext uri="{FF2B5EF4-FFF2-40B4-BE49-F238E27FC236}">
                  <a16:creationId xmlns:a16="http://schemas.microsoft.com/office/drawing/2014/main" id="{97B1254E-1765-6374-1959-6D19606BB446}"/>
                </a:ext>
              </a:extLst>
            </p:cNvPr>
            <p:cNvSpPr/>
            <p:nvPr/>
          </p:nvSpPr>
          <p:spPr>
            <a:xfrm>
              <a:off x="3658305" y="2778175"/>
              <a:ext cx="276" cy="1066"/>
            </a:xfrm>
            <a:custGeom>
              <a:avLst/>
              <a:gdLst>
                <a:gd name="connsiteX0" fmla="*/ 208 w 276"/>
                <a:gd name="connsiteY0" fmla="*/ 0 h 1066"/>
                <a:gd name="connsiteX1" fmla="*/ 208 w 276"/>
                <a:gd name="connsiteY1" fmla="*/ 1067 h 1066"/>
                <a:gd name="connsiteX2" fmla="*/ 208 w 276"/>
                <a:gd name="connsiteY2" fmla="*/ 0 h 1066"/>
              </a:gdLst>
              <a:ahLst/>
              <a:cxnLst>
                <a:cxn ang="0">
                  <a:pos x="connsiteX0" y="connsiteY0"/>
                </a:cxn>
                <a:cxn ang="0">
                  <a:pos x="connsiteX1" y="connsiteY1"/>
                </a:cxn>
                <a:cxn ang="0">
                  <a:pos x="connsiteX2" y="connsiteY2"/>
                </a:cxn>
              </a:cxnLst>
              <a:rect l="l" t="t" r="r" b="b"/>
              <a:pathLst>
                <a:path w="276" h="1066">
                  <a:moveTo>
                    <a:pt x="208" y="0"/>
                  </a:moveTo>
                  <a:cubicBezTo>
                    <a:pt x="208" y="0"/>
                    <a:pt x="361" y="686"/>
                    <a:pt x="208" y="1067"/>
                  </a:cubicBezTo>
                  <a:cubicBezTo>
                    <a:pt x="56" y="686"/>
                    <a:pt x="-172" y="381"/>
                    <a:pt x="208" y="0"/>
                  </a:cubicBezTo>
                  <a:close/>
                </a:path>
              </a:pathLst>
            </a:custGeom>
            <a:solidFill>
              <a:srgbClr val="040000"/>
            </a:solidFill>
            <a:ln w="7620" cap="flat">
              <a:noFill/>
              <a:prstDash val="solid"/>
              <a:miter/>
            </a:ln>
          </p:spPr>
          <p:txBody>
            <a:bodyPr rtlCol="0" anchor="ctr"/>
            <a:lstStyle/>
            <a:p>
              <a:endParaRPr lang="ja-JP" altLang="en-US"/>
            </a:p>
          </p:txBody>
        </p:sp>
        <p:sp>
          <p:nvSpPr>
            <p:cNvPr id="125" name="フリーフォーム: 図形 124">
              <a:extLst>
                <a:ext uri="{FF2B5EF4-FFF2-40B4-BE49-F238E27FC236}">
                  <a16:creationId xmlns:a16="http://schemas.microsoft.com/office/drawing/2014/main" id="{2A0D9D0A-DD96-2FE7-1784-1B116E14DE1C}"/>
                </a:ext>
              </a:extLst>
            </p:cNvPr>
            <p:cNvSpPr/>
            <p:nvPr/>
          </p:nvSpPr>
          <p:spPr>
            <a:xfrm>
              <a:off x="3600332" y="2731698"/>
              <a:ext cx="55902" cy="23504"/>
            </a:xfrm>
            <a:custGeom>
              <a:avLst/>
              <a:gdLst>
                <a:gd name="connsiteX0" fmla="*/ 54829 w 55902"/>
                <a:gd name="connsiteY0" fmla="*/ 18512 h 23504"/>
                <a:gd name="connsiteX1" fmla="*/ 55896 w 55902"/>
                <a:gd name="connsiteY1" fmla="*/ 20340 h 23504"/>
                <a:gd name="connsiteX2" fmla="*/ 54371 w 55902"/>
                <a:gd name="connsiteY2" fmla="*/ 21636 h 23504"/>
                <a:gd name="connsiteX3" fmla="*/ 50257 w 55902"/>
                <a:gd name="connsiteY3" fmla="*/ 20874 h 23504"/>
                <a:gd name="connsiteX4" fmla="*/ 49342 w 55902"/>
                <a:gd name="connsiteY4" fmla="*/ 20645 h 23504"/>
                <a:gd name="connsiteX5" fmla="*/ 38979 w 55902"/>
                <a:gd name="connsiteY5" fmla="*/ 23160 h 23504"/>
                <a:gd name="connsiteX6" fmla="*/ 33721 w 55902"/>
                <a:gd name="connsiteY6" fmla="*/ 22931 h 23504"/>
                <a:gd name="connsiteX7" fmla="*/ 26254 w 55902"/>
                <a:gd name="connsiteY7" fmla="*/ 22779 h 23504"/>
                <a:gd name="connsiteX8" fmla="*/ 17643 w 55902"/>
                <a:gd name="connsiteY8" fmla="*/ 21102 h 23504"/>
                <a:gd name="connsiteX9" fmla="*/ 10176 w 55902"/>
                <a:gd name="connsiteY9" fmla="*/ 21788 h 23504"/>
                <a:gd name="connsiteX10" fmla="*/ 1260 w 55902"/>
                <a:gd name="connsiteY10" fmla="*/ 21483 h 23504"/>
                <a:gd name="connsiteX11" fmla="*/ 727 w 55902"/>
                <a:gd name="connsiteY11" fmla="*/ 18893 h 23504"/>
                <a:gd name="connsiteX12" fmla="*/ 1184 w 55902"/>
                <a:gd name="connsiteY12" fmla="*/ 17521 h 23504"/>
                <a:gd name="connsiteX13" fmla="*/ 13300 w 55902"/>
                <a:gd name="connsiteY13" fmla="*/ 6548 h 23504"/>
                <a:gd name="connsiteX14" fmla="*/ 17872 w 55902"/>
                <a:gd name="connsiteY14" fmla="*/ 1976 h 23504"/>
                <a:gd name="connsiteX15" fmla="*/ 24501 w 55902"/>
                <a:gd name="connsiteY15" fmla="*/ 605 h 23504"/>
                <a:gd name="connsiteX16" fmla="*/ 43475 w 55902"/>
                <a:gd name="connsiteY16" fmla="*/ 10815 h 23504"/>
                <a:gd name="connsiteX17" fmla="*/ 54905 w 55902"/>
                <a:gd name="connsiteY17" fmla="*/ 18512 h 235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5902" h="23504">
                  <a:moveTo>
                    <a:pt x="54829" y="18512"/>
                  </a:moveTo>
                  <a:cubicBezTo>
                    <a:pt x="55362" y="18740"/>
                    <a:pt x="55972" y="19731"/>
                    <a:pt x="55896" y="20340"/>
                  </a:cubicBezTo>
                  <a:cubicBezTo>
                    <a:pt x="55896" y="20874"/>
                    <a:pt x="54829" y="21712"/>
                    <a:pt x="54371" y="21636"/>
                  </a:cubicBezTo>
                  <a:cubicBezTo>
                    <a:pt x="53000" y="21407"/>
                    <a:pt x="50866" y="24912"/>
                    <a:pt x="50257" y="20874"/>
                  </a:cubicBezTo>
                  <a:cubicBezTo>
                    <a:pt x="50257" y="20721"/>
                    <a:pt x="49571" y="20569"/>
                    <a:pt x="49342" y="20645"/>
                  </a:cubicBezTo>
                  <a:cubicBezTo>
                    <a:pt x="46142" y="22626"/>
                    <a:pt x="42484" y="22398"/>
                    <a:pt x="38979" y="23160"/>
                  </a:cubicBezTo>
                  <a:cubicBezTo>
                    <a:pt x="36998" y="23617"/>
                    <a:pt x="35702" y="23693"/>
                    <a:pt x="33721" y="22931"/>
                  </a:cubicBezTo>
                  <a:cubicBezTo>
                    <a:pt x="31511" y="22093"/>
                    <a:pt x="28768" y="22779"/>
                    <a:pt x="26254" y="22779"/>
                  </a:cubicBezTo>
                  <a:cubicBezTo>
                    <a:pt x="22596" y="22474"/>
                    <a:pt x="20234" y="23083"/>
                    <a:pt x="17643" y="21102"/>
                  </a:cubicBezTo>
                  <a:cubicBezTo>
                    <a:pt x="16195" y="19959"/>
                    <a:pt x="12461" y="20874"/>
                    <a:pt x="10176" y="21788"/>
                  </a:cubicBezTo>
                  <a:cubicBezTo>
                    <a:pt x="6975" y="23083"/>
                    <a:pt x="4232" y="21102"/>
                    <a:pt x="1260" y="21483"/>
                  </a:cubicBezTo>
                  <a:cubicBezTo>
                    <a:pt x="727" y="21560"/>
                    <a:pt x="-950" y="20188"/>
                    <a:pt x="727" y="18893"/>
                  </a:cubicBezTo>
                  <a:cubicBezTo>
                    <a:pt x="1031" y="18664"/>
                    <a:pt x="879" y="17826"/>
                    <a:pt x="1184" y="17521"/>
                  </a:cubicBezTo>
                  <a:cubicBezTo>
                    <a:pt x="5222" y="13863"/>
                    <a:pt x="9261" y="10206"/>
                    <a:pt x="13300" y="6548"/>
                  </a:cubicBezTo>
                  <a:cubicBezTo>
                    <a:pt x="14900" y="5100"/>
                    <a:pt x="16500" y="3652"/>
                    <a:pt x="17872" y="1976"/>
                  </a:cubicBezTo>
                  <a:cubicBezTo>
                    <a:pt x="19777" y="-310"/>
                    <a:pt x="22063" y="-386"/>
                    <a:pt x="24501" y="605"/>
                  </a:cubicBezTo>
                  <a:cubicBezTo>
                    <a:pt x="31283" y="3272"/>
                    <a:pt x="37455" y="6929"/>
                    <a:pt x="43475" y="10815"/>
                  </a:cubicBezTo>
                  <a:cubicBezTo>
                    <a:pt x="47361" y="13330"/>
                    <a:pt x="50409" y="16835"/>
                    <a:pt x="54905" y="18512"/>
                  </a:cubicBezTo>
                  <a:close/>
                </a:path>
              </a:pathLst>
            </a:custGeom>
            <a:solidFill>
              <a:srgbClr val="898989"/>
            </a:solidFill>
            <a:ln w="7620" cap="flat">
              <a:noFill/>
              <a:prstDash val="solid"/>
              <a:miter/>
            </a:ln>
          </p:spPr>
          <p:txBody>
            <a:bodyPr rtlCol="0" anchor="ctr"/>
            <a:lstStyle/>
            <a:p>
              <a:endParaRPr lang="ja-JP" altLang="en-US"/>
            </a:p>
          </p:txBody>
        </p:sp>
        <p:sp>
          <p:nvSpPr>
            <p:cNvPr id="126" name="フリーフォーム: 図形 125">
              <a:extLst>
                <a:ext uri="{FF2B5EF4-FFF2-40B4-BE49-F238E27FC236}">
                  <a16:creationId xmlns:a16="http://schemas.microsoft.com/office/drawing/2014/main" id="{7236E0F0-53E7-7D66-CB7C-4575D98A47EE}"/>
                </a:ext>
              </a:extLst>
            </p:cNvPr>
            <p:cNvSpPr/>
            <p:nvPr/>
          </p:nvSpPr>
          <p:spPr>
            <a:xfrm>
              <a:off x="3619399" y="2156193"/>
              <a:ext cx="26289" cy="28089"/>
            </a:xfrm>
            <a:custGeom>
              <a:avLst/>
              <a:gdLst>
                <a:gd name="connsiteX0" fmla="*/ 25399 w 26289"/>
                <a:gd name="connsiteY0" fmla="*/ 20384 h 28089"/>
                <a:gd name="connsiteX1" fmla="*/ 24713 w 26289"/>
                <a:gd name="connsiteY1" fmla="*/ 22746 h 28089"/>
                <a:gd name="connsiteX2" fmla="*/ 24104 w 26289"/>
                <a:gd name="connsiteY2" fmla="*/ 23355 h 28089"/>
                <a:gd name="connsiteX3" fmla="*/ 18922 w 26289"/>
                <a:gd name="connsiteY3" fmla="*/ 28080 h 28089"/>
                <a:gd name="connsiteX4" fmla="*/ 4520 w 26289"/>
                <a:gd name="connsiteY4" fmla="*/ 17640 h 28089"/>
                <a:gd name="connsiteX5" fmla="*/ 2996 w 26289"/>
                <a:gd name="connsiteY5" fmla="*/ 11316 h 28089"/>
                <a:gd name="connsiteX6" fmla="*/ 101 w 26289"/>
                <a:gd name="connsiteY6" fmla="*/ 4382 h 28089"/>
                <a:gd name="connsiteX7" fmla="*/ 2387 w 26289"/>
                <a:gd name="connsiteY7" fmla="*/ 190 h 28089"/>
                <a:gd name="connsiteX8" fmla="*/ 7340 w 26289"/>
                <a:gd name="connsiteY8" fmla="*/ 1334 h 28089"/>
                <a:gd name="connsiteX9" fmla="*/ 9092 w 26289"/>
                <a:gd name="connsiteY9" fmla="*/ 2324 h 28089"/>
                <a:gd name="connsiteX10" fmla="*/ 14274 w 26289"/>
                <a:gd name="connsiteY10" fmla="*/ 4915 h 28089"/>
                <a:gd name="connsiteX11" fmla="*/ 18008 w 26289"/>
                <a:gd name="connsiteY11" fmla="*/ 8801 h 28089"/>
                <a:gd name="connsiteX12" fmla="*/ 18541 w 26289"/>
                <a:gd name="connsiteY12" fmla="*/ 10325 h 28089"/>
                <a:gd name="connsiteX13" fmla="*/ 22427 w 26289"/>
                <a:gd name="connsiteY13" fmla="*/ 16269 h 28089"/>
                <a:gd name="connsiteX14" fmla="*/ 25399 w 26289"/>
                <a:gd name="connsiteY14" fmla="*/ 20384 h 280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289" h="28089">
                  <a:moveTo>
                    <a:pt x="25399" y="20384"/>
                  </a:moveTo>
                  <a:cubicBezTo>
                    <a:pt x="26542" y="21679"/>
                    <a:pt x="26847" y="22517"/>
                    <a:pt x="24713" y="22746"/>
                  </a:cubicBezTo>
                  <a:cubicBezTo>
                    <a:pt x="24485" y="22746"/>
                    <a:pt x="24180" y="23127"/>
                    <a:pt x="24104" y="23355"/>
                  </a:cubicBezTo>
                  <a:cubicBezTo>
                    <a:pt x="23395" y="26655"/>
                    <a:pt x="21665" y="28232"/>
                    <a:pt x="18922" y="28080"/>
                  </a:cubicBezTo>
                  <a:cubicBezTo>
                    <a:pt x="15265" y="27927"/>
                    <a:pt x="5511" y="20917"/>
                    <a:pt x="4520" y="17640"/>
                  </a:cubicBezTo>
                  <a:cubicBezTo>
                    <a:pt x="3911" y="15583"/>
                    <a:pt x="4216" y="12916"/>
                    <a:pt x="2996" y="11316"/>
                  </a:cubicBezTo>
                  <a:cubicBezTo>
                    <a:pt x="1472" y="9106"/>
                    <a:pt x="558" y="6972"/>
                    <a:pt x="101" y="4382"/>
                  </a:cubicBezTo>
                  <a:cubicBezTo>
                    <a:pt x="-280" y="2172"/>
                    <a:pt x="406" y="419"/>
                    <a:pt x="2387" y="190"/>
                  </a:cubicBezTo>
                  <a:cubicBezTo>
                    <a:pt x="4063" y="38"/>
                    <a:pt x="5968" y="-495"/>
                    <a:pt x="7340" y="1334"/>
                  </a:cubicBezTo>
                  <a:cubicBezTo>
                    <a:pt x="7721" y="1791"/>
                    <a:pt x="8483" y="1943"/>
                    <a:pt x="9092" y="2324"/>
                  </a:cubicBezTo>
                  <a:cubicBezTo>
                    <a:pt x="11759" y="4000"/>
                    <a:pt x="13131" y="4915"/>
                    <a:pt x="14274" y="4915"/>
                  </a:cubicBezTo>
                  <a:lnTo>
                    <a:pt x="18008" y="8801"/>
                  </a:lnTo>
                  <a:cubicBezTo>
                    <a:pt x="18160" y="9335"/>
                    <a:pt x="18236" y="10020"/>
                    <a:pt x="18541" y="10325"/>
                  </a:cubicBezTo>
                  <a:cubicBezTo>
                    <a:pt x="20370" y="12002"/>
                    <a:pt x="21742" y="13754"/>
                    <a:pt x="22427" y="16269"/>
                  </a:cubicBezTo>
                  <a:cubicBezTo>
                    <a:pt x="22885" y="17793"/>
                    <a:pt x="24256" y="19088"/>
                    <a:pt x="25399" y="20384"/>
                  </a:cubicBezTo>
                  <a:close/>
                </a:path>
              </a:pathLst>
            </a:custGeom>
            <a:solidFill>
              <a:srgbClr val="898989"/>
            </a:solidFill>
            <a:ln w="7620" cap="flat">
              <a:noFill/>
              <a:prstDash val="solid"/>
              <a:miter/>
            </a:ln>
          </p:spPr>
          <p:txBody>
            <a:bodyPr rtlCol="0" anchor="ctr"/>
            <a:lstStyle/>
            <a:p>
              <a:endParaRPr lang="ja-JP" altLang="en-US"/>
            </a:p>
          </p:txBody>
        </p:sp>
        <p:sp>
          <p:nvSpPr>
            <p:cNvPr id="127" name="フリーフォーム: 図形 126">
              <a:extLst>
                <a:ext uri="{FF2B5EF4-FFF2-40B4-BE49-F238E27FC236}">
                  <a16:creationId xmlns:a16="http://schemas.microsoft.com/office/drawing/2014/main" id="{50C96E1B-96EC-8A72-C083-26700EDBF476}"/>
                </a:ext>
              </a:extLst>
            </p:cNvPr>
            <p:cNvSpPr/>
            <p:nvPr/>
          </p:nvSpPr>
          <p:spPr>
            <a:xfrm>
              <a:off x="3484089" y="2172447"/>
              <a:ext cx="146402" cy="72258"/>
            </a:xfrm>
            <a:custGeom>
              <a:avLst/>
              <a:gdLst>
                <a:gd name="connsiteX0" fmla="*/ 144783 w 146402"/>
                <a:gd name="connsiteY0" fmla="*/ 61432 h 72258"/>
                <a:gd name="connsiteX1" fmla="*/ 146079 w 146402"/>
                <a:gd name="connsiteY1" fmla="*/ 65089 h 72258"/>
                <a:gd name="connsiteX2" fmla="*/ 142421 w 146402"/>
                <a:gd name="connsiteY2" fmla="*/ 67680 h 72258"/>
                <a:gd name="connsiteX3" fmla="*/ 136173 w 146402"/>
                <a:gd name="connsiteY3" fmla="*/ 69509 h 72258"/>
                <a:gd name="connsiteX4" fmla="*/ 123981 w 146402"/>
                <a:gd name="connsiteY4" fmla="*/ 71947 h 72258"/>
                <a:gd name="connsiteX5" fmla="*/ 113541 w 146402"/>
                <a:gd name="connsiteY5" fmla="*/ 72176 h 72258"/>
                <a:gd name="connsiteX6" fmla="*/ 109960 w 146402"/>
                <a:gd name="connsiteY6" fmla="*/ 70271 h 72258"/>
                <a:gd name="connsiteX7" fmla="*/ 104321 w 146402"/>
                <a:gd name="connsiteY7" fmla="*/ 69357 h 72258"/>
                <a:gd name="connsiteX8" fmla="*/ 101807 w 146402"/>
                <a:gd name="connsiteY8" fmla="*/ 68137 h 72258"/>
                <a:gd name="connsiteX9" fmla="*/ 103559 w 146402"/>
                <a:gd name="connsiteY9" fmla="*/ 66918 h 72258"/>
                <a:gd name="connsiteX10" fmla="*/ 107369 w 146402"/>
                <a:gd name="connsiteY10" fmla="*/ 66918 h 72258"/>
                <a:gd name="connsiteX11" fmla="*/ 113922 w 146402"/>
                <a:gd name="connsiteY11" fmla="*/ 64327 h 72258"/>
                <a:gd name="connsiteX12" fmla="*/ 120628 w 146402"/>
                <a:gd name="connsiteY12" fmla="*/ 62651 h 72258"/>
                <a:gd name="connsiteX13" fmla="*/ 121847 w 146402"/>
                <a:gd name="connsiteY13" fmla="*/ 63565 h 72258"/>
                <a:gd name="connsiteX14" fmla="*/ 129010 w 146402"/>
                <a:gd name="connsiteY14" fmla="*/ 62956 h 72258"/>
                <a:gd name="connsiteX15" fmla="*/ 127943 w 146402"/>
                <a:gd name="connsiteY15" fmla="*/ 53583 h 72258"/>
                <a:gd name="connsiteX16" fmla="*/ 122381 w 146402"/>
                <a:gd name="connsiteY16" fmla="*/ 48782 h 72258"/>
                <a:gd name="connsiteX17" fmla="*/ 116285 w 146402"/>
                <a:gd name="connsiteY17" fmla="*/ 48782 h 72258"/>
                <a:gd name="connsiteX18" fmla="*/ 114989 w 146402"/>
                <a:gd name="connsiteY18" fmla="*/ 50383 h 72258"/>
                <a:gd name="connsiteX19" fmla="*/ 113008 w 146402"/>
                <a:gd name="connsiteY19" fmla="*/ 55488 h 72258"/>
                <a:gd name="connsiteX20" fmla="*/ 109274 w 146402"/>
                <a:gd name="connsiteY20" fmla="*/ 54421 h 72258"/>
                <a:gd name="connsiteX21" fmla="*/ 106074 w 146402"/>
                <a:gd name="connsiteY21" fmla="*/ 44439 h 72258"/>
                <a:gd name="connsiteX22" fmla="*/ 102035 w 146402"/>
                <a:gd name="connsiteY22" fmla="*/ 33238 h 72258"/>
                <a:gd name="connsiteX23" fmla="*/ 92586 w 146402"/>
                <a:gd name="connsiteY23" fmla="*/ 26303 h 72258"/>
                <a:gd name="connsiteX24" fmla="*/ 83900 w 146402"/>
                <a:gd name="connsiteY24" fmla="*/ 25008 h 72258"/>
                <a:gd name="connsiteX25" fmla="*/ 82452 w 146402"/>
                <a:gd name="connsiteY25" fmla="*/ 24017 h 72258"/>
                <a:gd name="connsiteX26" fmla="*/ 78261 w 146402"/>
                <a:gd name="connsiteY26" fmla="*/ 21808 h 72258"/>
                <a:gd name="connsiteX27" fmla="*/ 67212 w 146402"/>
                <a:gd name="connsiteY27" fmla="*/ 21655 h 72258"/>
                <a:gd name="connsiteX28" fmla="*/ 62259 w 146402"/>
                <a:gd name="connsiteY28" fmla="*/ 20741 h 72258"/>
                <a:gd name="connsiteX29" fmla="*/ 45952 w 146402"/>
                <a:gd name="connsiteY29" fmla="*/ 20436 h 72258"/>
                <a:gd name="connsiteX30" fmla="*/ 38332 w 146402"/>
                <a:gd name="connsiteY30" fmla="*/ 18302 h 72258"/>
                <a:gd name="connsiteX31" fmla="*/ 38332 w 146402"/>
                <a:gd name="connsiteY31" fmla="*/ 17617 h 72258"/>
                <a:gd name="connsiteX32" fmla="*/ 39475 w 146402"/>
                <a:gd name="connsiteY32" fmla="*/ 16550 h 72258"/>
                <a:gd name="connsiteX33" fmla="*/ 43742 w 146402"/>
                <a:gd name="connsiteY33" fmla="*/ 17540 h 72258"/>
                <a:gd name="connsiteX34" fmla="*/ 47400 w 146402"/>
                <a:gd name="connsiteY34" fmla="*/ 16169 h 72258"/>
                <a:gd name="connsiteX35" fmla="*/ 51286 w 146402"/>
                <a:gd name="connsiteY35" fmla="*/ 14188 h 72258"/>
                <a:gd name="connsiteX36" fmla="*/ 52734 w 146402"/>
                <a:gd name="connsiteY36" fmla="*/ 13883 h 72258"/>
                <a:gd name="connsiteX37" fmla="*/ 54029 w 146402"/>
                <a:gd name="connsiteY37" fmla="*/ 11292 h 72258"/>
                <a:gd name="connsiteX38" fmla="*/ 51972 w 146402"/>
                <a:gd name="connsiteY38" fmla="*/ 11978 h 72258"/>
                <a:gd name="connsiteX39" fmla="*/ 47400 w 146402"/>
                <a:gd name="connsiteY39" fmla="*/ 13883 h 72258"/>
                <a:gd name="connsiteX40" fmla="*/ 44504 w 146402"/>
                <a:gd name="connsiteY40" fmla="*/ 13121 h 72258"/>
                <a:gd name="connsiteX41" fmla="*/ 43590 w 146402"/>
                <a:gd name="connsiteY41" fmla="*/ 10149 h 72258"/>
                <a:gd name="connsiteX42" fmla="*/ 43971 w 146402"/>
                <a:gd name="connsiteY42" fmla="*/ 8854 h 72258"/>
                <a:gd name="connsiteX43" fmla="*/ 43361 w 146402"/>
                <a:gd name="connsiteY43" fmla="*/ 9844 h 72258"/>
                <a:gd name="connsiteX44" fmla="*/ 42294 w 146402"/>
                <a:gd name="connsiteY44" fmla="*/ 13883 h 72258"/>
                <a:gd name="connsiteX45" fmla="*/ 39475 w 146402"/>
                <a:gd name="connsiteY45" fmla="*/ 13121 h 72258"/>
                <a:gd name="connsiteX46" fmla="*/ 34674 w 146402"/>
                <a:gd name="connsiteY46" fmla="*/ 16321 h 72258"/>
                <a:gd name="connsiteX47" fmla="*/ 34674 w 146402"/>
                <a:gd name="connsiteY47" fmla="*/ 16855 h 72258"/>
                <a:gd name="connsiteX48" fmla="*/ 33760 w 146402"/>
                <a:gd name="connsiteY48" fmla="*/ 18531 h 72258"/>
                <a:gd name="connsiteX49" fmla="*/ 18672 w 146402"/>
                <a:gd name="connsiteY49" fmla="*/ 22722 h 72258"/>
                <a:gd name="connsiteX50" fmla="*/ 13948 w 146402"/>
                <a:gd name="connsiteY50" fmla="*/ 22341 h 72258"/>
                <a:gd name="connsiteX51" fmla="*/ 11814 w 146402"/>
                <a:gd name="connsiteY51" fmla="*/ 22493 h 72258"/>
                <a:gd name="connsiteX52" fmla="*/ 1527 w 146402"/>
                <a:gd name="connsiteY52" fmla="*/ 23865 h 72258"/>
                <a:gd name="connsiteX53" fmla="*/ 3 w 146402"/>
                <a:gd name="connsiteY53" fmla="*/ 21427 h 72258"/>
                <a:gd name="connsiteX54" fmla="*/ 1756 w 146402"/>
                <a:gd name="connsiteY54" fmla="*/ 18683 h 72258"/>
                <a:gd name="connsiteX55" fmla="*/ 12195 w 146402"/>
                <a:gd name="connsiteY55" fmla="*/ 16321 h 72258"/>
                <a:gd name="connsiteX56" fmla="*/ 20044 w 146402"/>
                <a:gd name="connsiteY56" fmla="*/ 13045 h 72258"/>
                <a:gd name="connsiteX57" fmla="*/ 38637 w 146402"/>
                <a:gd name="connsiteY57" fmla="*/ 4434 h 72258"/>
                <a:gd name="connsiteX58" fmla="*/ 43056 w 146402"/>
                <a:gd name="connsiteY58" fmla="*/ 4205 h 72258"/>
                <a:gd name="connsiteX59" fmla="*/ 47171 w 146402"/>
                <a:gd name="connsiteY59" fmla="*/ 2453 h 72258"/>
                <a:gd name="connsiteX60" fmla="*/ 66297 w 146402"/>
                <a:gd name="connsiteY60" fmla="*/ 548 h 72258"/>
                <a:gd name="connsiteX61" fmla="*/ 81309 w 146402"/>
                <a:gd name="connsiteY61" fmla="*/ 4663 h 72258"/>
                <a:gd name="connsiteX62" fmla="*/ 94872 w 146402"/>
                <a:gd name="connsiteY62" fmla="*/ 11063 h 72258"/>
                <a:gd name="connsiteX63" fmla="*/ 98149 w 146402"/>
                <a:gd name="connsiteY63" fmla="*/ 13502 h 72258"/>
                <a:gd name="connsiteX64" fmla="*/ 117351 w 146402"/>
                <a:gd name="connsiteY64" fmla="*/ 35676 h 72258"/>
                <a:gd name="connsiteX65" fmla="*/ 122914 w 146402"/>
                <a:gd name="connsiteY65" fmla="*/ 39105 h 72258"/>
                <a:gd name="connsiteX66" fmla="*/ 132134 w 146402"/>
                <a:gd name="connsiteY66" fmla="*/ 49316 h 72258"/>
                <a:gd name="connsiteX67" fmla="*/ 140059 w 146402"/>
                <a:gd name="connsiteY67" fmla="*/ 57393 h 72258"/>
                <a:gd name="connsiteX68" fmla="*/ 144707 w 146402"/>
                <a:gd name="connsiteY68" fmla="*/ 61813 h 72258"/>
                <a:gd name="connsiteX69" fmla="*/ 131220 w 146402"/>
                <a:gd name="connsiteY69" fmla="*/ 61355 h 72258"/>
                <a:gd name="connsiteX70" fmla="*/ 132134 w 146402"/>
                <a:gd name="connsiteY70" fmla="*/ 60441 h 72258"/>
                <a:gd name="connsiteX71" fmla="*/ 129924 w 146402"/>
                <a:gd name="connsiteY71" fmla="*/ 59755 h 72258"/>
                <a:gd name="connsiteX72" fmla="*/ 131144 w 146402"/>
                <a:gd name="connsiteY72" fmla="*/ 61355 h 72258"/>
                <a:gd name="connsiteX73" fmla="*/ 66602 w 146402"/>
                <a:gd name="connsiteY73" fmla="*/ 10759 h 72258"/>
                <a:gd name="connsiteX74" fmla="*/ 66069 w 146402"/>
                <a:gd name="connsiteY74" fmla="*/ 9692 h 72258"/>
                <a:gd name="connsiteX75" fmla="*/ 66602 w 146402"/>
                <a:gd name="connsiteY75" fmla="*/ 10759 h 72258"/>
                <a:gd name="connsiteX76" fmla="*/ 62411 w 146402"/>
                <a:gd name="connsiteY76" fmla="*/ 12740 h 72258"/>
                <a:gd name="connsiteX77" fmla="*/ 62792 w 146402"/>
                <a:gd name="connsiteY77" fmla="*/ 11978 h 72258"/>
                <a:gd name="connsiteX78" fmla="*/ 60659 w 146402"/>
                <a:gd name="connsiteY78" fmla="*/ 11292 h 72258"/>
                <a:gd name="connsiteX79" fmla="*/ 62411 w 146402"/>
                <a:gd name="connsiteY79" fmla="*/ 12740 h 72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46402" h="72258">
                  <a:moveTo>
                    <a:pt x="144783" y="61432"/>
                  </a:moveTo>
                  <a:cubicBezTo>
                    <a:pt x="146003" y="62498"/>
                    <a:pt x="146917" y="63794"/>
                    <a:pt x="146079" y="65089"/>
                  </a:cubicBezTo>
                  <a:cubicBezTo>
                    <a:pt x="145317" y="66308"/>
                    <a:pt x="143717" y="67604"/>
                    <a:pt x="142421" y="67680"/>
                  </a:cubicBezTo>
                  <a:cubicBezTo>
                    <a:pt x="140059" y="67832"/>
                    <a:pt x="138002" y="69585"/>
                    <a:pt x="136173" y="69509"/>
                  </a:cubicBezTo>
                  <a:cubicBezTo>
                    <a:pt x="131753" y="69357"/>
                    <a:pt x="128019" y="71719"/>
                    <a:pt x="123981" y="71947"/>
                  </a:cubicBezTo>
                  <a:cubicBezTo>
                    <a:pt x="120552" y="72100"/>
                    <a:pt x="116970" y="72404"/>
                    <a:pt x="113541" y="72176"/>
                  </a:cubicBezTo>
                  <a:cubicBezTo>
                    <a:pt x="112094" y="72100"/>
                    <a:pt x="110798" y="72481"/>
                    <a:pt x="109960" y="70271"/>
                  </a:cubicBezTo>
                  <a:cubicBezTo>
                    <a:pt x="109046" y="67909"/>
                    <a:pt x="106074" y="68442"/>
                    <a:pt x="104321" y="69357"/>
                  </a:cubicBezTo>
                  <a:cubicBezTo>
                    <a:pt x="102264" y="70423"/>
                    <a:pt x="102492" y="68747"/>
                    <a:pt x="101807" y="68137"/>
                  </a:cubicBezTo>
                  <a:cubicBezTo>
                    <a:pt x="102340" y="67680"/>
                    <a:pt x="102873" y="66994"/>
                    <a:pt x="103559" y="66918"/>
                  </a:cubicBezTo>
                  <a:cubicBezTo>
                    <a:pt x="104778" y="66689"/>
                    <a:pt x="106074" y="66918"/>
                    <a:pt x="107369" y="66918"/>
                  </a:cubicBezTo>
                  <a:cubicBezTo>
                    <a:pt x="109884" y="66918"/>
                    <a:pt x="112170" y="67223"/>
                    <a:pt x="113922" y="64327"/>
                  </a:cubicBezTo>
                  <a:cubicBezTo>
                    <a:pt x="115142" y="62346"/>
                    <a:pt x="118190" y="62270"/>
                    <a:pt x="120628" y="62651"/>
                  </a:cubicBezTo>
                  <a:cubicBezTo>
                    <a:pt x="121085" y="62651"/>
                    <a:pt x="121466" y="63565"/>
                    <a:pt x="121847" y="63565"/>
                  </a:cubicBezTo>
                  <a:cubicBezTo>
                    <a:pt x="124209" y="63413"/>
                    <a:pt x="126572" y="63184"/>
                    <a:pt x="129010" y="62956"/>
                  </a:cubicBezTo>
                  <a:cubicBezTo>
                    <a:pt x="128629" y="59832"/>
                    <a:pt x="130686" y="56326"/>
                    <a:pt x="127943" y="53583"/>
                  </a:cubicBezTo>
                  <a:cubicBezTo>
                    <a:pt x="126191" y="51830"/>
                    <a:pt x="124438" y="50002"/>
                    <a:pt x="122381" y="48782"/>
                  </a:cubicBezTo>
                  <a:cubicBezTo>
                    <a:pt x="120552" y="47639"/>
                    <a:pt x="118342" y="50002"/>
                    <a:pt x="116285" y="48782"/>
                  </a:cubicBezTo>
                  <a:cubicBezTo>
                    <a:pt x="116208" y="48782"/>
                    <a:pt x="115065" y="49773"/>
                    <a:pt x="114989" y="50383"/>
                  </a:cubicBezTo>
                  <a:cubicBezTo>
                    <a:pt x="114989" y="52364"/>
                    <a:pt x="115065" y="54269"/>
                    <a:pt x="113008" y="55488"/>
                  </a:cubicBezTo>
                  <a:cubicBezTo>
                    <a:pt x="111332" y="56555"/>
                    <a:pt x="109960" y="57393"/>
                    <a:pt x="109274" y="54421"/>
                  </a:cubicBezTo>
                  <a:cubicBezTo>
                    <a:pt x="108512" y="50992"/>
                    <a:pt x="106455" y="48097"/>
                    <a:pt x="106074" y="44439"/>
                  </a:cubicBezTo>
                  <a:cubicBezTo>
                    <a:pt x="105617" y="40629"/>
                    <a:pt x="103559" y="36972"/>
                    <a:pt x="102035" y="33238"/>
                  </a:cubicBezTo>
                  <a:cubicBezTo>
                    <a:pt x="100359" y="29123"/>
                    <a:pt x="96168" y="27827"/>
                    <a:pt x="92586" y="26303"/>
                  </a:cubicBezTo>
                  <a:cubicBezTo>
                    <a:pt x="89996" y="25160"/>
                    <a:pt x="86795" y="25465"/>
                    <a:pt x="83900" y="25008"/>
                  </a:cubicBezTo>
                  <a:cubicBezTo>
                    <a:pt x="83366" y="24932"/>
                    <a:pt x="82604" y="24475"/>
                    <a:pt x="82452" y="24017"/>
                  </a:cubicBezTo>
                  <a:cubicBezTo>
                    <a:pt x="81842" y="21732"/>
                    <a:pt x="80090" y="21732"/>
                    <a:pt x="78261" y="21808"/>
                  </a:cubicBezTo>
                  <a:cubicBezTo>
                    <a:pt x="74603" y="21884"/>
                    <a:pt x="71022" y="20512"/>
                    <a:pt x="67212" y="21655"/>
                  </a:cubicBezTo>
                  <a:cubicBezTo>
                    <a:pt x="65764" y="22112"/>
                    <a:pt x="63935" y="20817"/>
                    <a:pt x="62259" y="20741"/>
                  </a:cubicBezTo>
                  <a:cubicBezTo>
                    <a:pt x="56849" y="20512"/>
                    <a:pt x="51591" y="18683"/>
                    <a:pt x="45952" y="20436"/>
                  </a:cubicBezTo>
                  <a:cubicBezTo>
                    <a:pt x="43818" y="21122"/>
                    <a:pt x="40923" y="19141"/>
                    <a:pt x="38332" y="18302"/>
                  </a:cubicBezTo>
                  <a:cubicBezTo>
                    <a:pt x="38332" y="18302"/>
                    <a:pt x="38256" y="17769"/>
                    <a:pt x="38332" y="17617"/>
                  </a:cubicBezTo>
                  <a:cubicBezTo>
                    <a:pt x="38637" y="17159"/>
                    <a:pt x="39094" y="16474"/>
                    <a:pt x="39475" y="16550"/>
                  </a:cubicBezTo>
                  <a:cubicBezTo>
                    <a:pt x="40923" y="16702"/>
                    <a:pt x="42904" y="16626"/>
                    <a:pt x="43742" y="17540"/>
                  </a:cubicBezTo>
                  <a:cubicBezTo>
                    <a:pt x="46104" y="19979"/>
                    <a:pt x="45266" y="14873"/>
                    <a:pt x="47400" y="16169"/>
                  </a:cubicBezTo>
                  <a:cubicBezTo>
                    <a:pt x="48009" y="16550"/>
                    <a:pt x="49914" y="14873"/>
                    <a:pt x="51286" y="14188"/>
                  </a:cubicBezTo>
                  <a:cubicBezTo>
                    <a:pt x="51743" y="13959"/>
                    <a:pt x="52505" y="14188"/>
                    <a:pt x="52734" y="13883"/>
                  </a:cubicBezTo>
                  <a:cubicBezTo>
                    <a:pt x="53267" y="13121"/>
                    <a:pt x="53648" y="12207"/>
                    <a:pt x="54029" y="11292"/>
                  </a:cubicBezTo>
                  <a:cubicBezTo>
                    <a:pt x="53343" y="11521"/>
                    <a:pt x="52658" y="11749"/>
                    <a:pt x="51972" y="11978"/>
                  </a:cubicBezTo>
                  <a:cubicBezTo>
                    <a:pt x="50372" y="12435"/>
                    <a:pt x="47857" y="10682"/>
                    <a:pt x="47400" y="13883"/>
                  </a:cubicBezTo>
                  <a:cubicBezTo>
                    <a:pt x="46409" y="13654"/>
                    <a:pt x="45190" y="13654"/>
                    <a:pt x="44504" y="13121"/>
                  </a:cubicBezTo>
                  <a:cubicBezTo>
                    <a:pt x="43818" y="12587"/>
                    <a:pt x="43742" y="11368"/>
                    <a:pt x="43590" y="10149"/>
                  </a:cubicBezTo>
                  <a:cubicBezTo>
                    <a:pt x="43895" y="9539"/>
                    <a:pt x="43895" y="9235"/>
                    <a:pt x="43971" y="8854"/>
                  </a:cubicBezTo>
                  <a:cubicBezTo>
                    <a:pt x="43742" y="9158"/>
                    <a:pt x="43590" y="9539"/>
                    <a:pt x="43361" y="9844"/>
                  </a:cubicBezTo>
                  <a:cubicBezTo>
                    <a:pt x="41609" y="10682"/>
                    <a:pt x="40008" y="11597"/>
                    <a:pt x="42294" y="13883"/>
                  </a:cubicBezTo>
                  <a:cubicBezTo>
                    <a:pt x="41380" y="13807"/>
                    <a:pt x="40466" y="13349"/>
                    <a:pt x="39475" y="13121"/>
                  </a:cubicBezTo>
                  <a:cubicBezTo>
                    <a:pt x="38484" y="12816"/>
                    <a:pt x="34827" y="15331"/>
                    <a:pt x="34674" y="16321"/>
                  </a:cubicBezTo>
                  <a:cubicBezTo>
                    <a:pt x="34674" y="16474"/>
                    <a:pt x="34674" y="16702"/>
                    <a:pt x="34674" y="16855"/>
                  </a:cubicBezTo>
                  <a:cubicBezTo>
                    <a:pt x="35132" y="18531"/>
                    <a:pt x="35132" y="18531"/>
                    <a:pt x="33760" y="18531"/>
                  </a:cubicBezTo>
                  <a:cubicBezTo>
                    <a:pt x="28274" y="18302"/>
                    <a:pt x="23321" y="19598"/>
                    <a:pt x="18672" y="22722"/>
                  </a:cubicBezTo>
                  <a:cubicBezTo>
                    <a:pt x="17834" y="23332"/>
                    <a:pt x="15167" y="26456"/>
                    <a:pt x="13948" y="22341"/>
                  </a:cubicBezTo>
                  <a:cubicBezTo>
                    <a:pt x="13948" y="22189"/>
                    <a:pt x="12272" y="22112"/>
                    <a:pt x="11814" y="22493"/>
                  </a:cubicBezTo>
                  <a:cubicBezTo>
                    <a:pt x="8766" y="25542"/>
                    <a:pt x="4956" y="23332"/>
                    <a:pt x="1527" y="23865"/>
                  </a:cubicBezTo>
                  <a:cubicBezTo>
                    <a:pt x="1146" y="23865"/>
                    <a:pt x="-73" y="22265"/>
                    <a:pt x="3" y="21427"/>
                  </a:cubicBezTo>
                  <a:cubicBezTo>
                    <a:pt x="80" y="20436"/>
                    <a:pt x="918" y="18912"/>
                    <a:pt x="1756" y="18683"/>
                  </a:cubicBezTo>
                  <a:cubicBezTo>
                    <a:pt x="5185" y="17693"/>
                    <a:pt x="8766" y="17312"/>
                    <a:pt x="12195" y="16321"/>
                  </a:cubicBezTo>
                  <a:cubicBezTo>
                    <a:pt x="14862" y="15559"/>
                    <a:pt x="17453" y="14264"/>
                    <a:pt x="20044" y="13045"/>
                  </a:cubicBezTo>
                  <a:cubicBezTo>
                    <a:pt x="26216" y="10149"/>
                    <a:pt x="32388" y="7177"/>
                    <a:pt x="38637" y="4434"/>
                  </a:cubicBezTo>
                  <a:cubicBezTo>
                    <a:pt x="39932" y="3901"/>
                    <a:pt x="41609" y="4434"/>
                    <a:pt x="43056" y="4205"/>
                  </a:cubicBezTo>
                  <a:cubicBezTo>
                    <a:pt x="44504" y="3901"/>
                    <a:pt x="45876" y="3215"/>
                    <a:pt x="47171" y="2453"/>
                  </a:cubicBezTo>
                  <a:cubicBezTo>
                    <a:pt x="53267" y="-1052"/>
                    <a:pt x="59973" y="91"/>
                    <a:pt x="66297" y="548"/>
                  </a:cubicBezTo>
                  <a:cubicBezTo>
                    <a:pt x="71327" y="929"/>
                    <a:pt x="76356" y="3062"/>
                    <a:pt x="81309" y="4663"/>
                  </a:cubicBezTo>
                  <a:cubicBezTo>
                    <a:pt x="86109" y="6187"/>
                    <a:pt x="91062" y="7482"/>
                    <a:pt x="94872" y="11063"/>
                  </a:cubicBezTo>
                  <a:cubicBezTo>
                    <a:pt x="95863" y="11978"/>
                    <a:pt x="97311" y="12511"/>
                    <a:pt x="98149" y="13502"/>
                  </a:cubicBezTo>
                  <a:cubicBezTo>
                    <a:pt x="104550" y="20893"/>
                    <a:pt x="110874" y="28361"/>
                    <a:pt x="117351" y="35676"/>
                  </a:cubicBezTo>
                  <a:cubicBezTo>
                    <a:pt x="118799" y="37276"/>
                    <a:pt x="120018" y="39638"/>
                    <a:pt x="122914" y="39105"/>
                  </a:cubicBezTo>
                  <a:cubicBezTo>
                    <a:pt x="125962" y="42534"/>
                    <a:pt x="129010" y="45963"/>
                    <a:pt x="132134" y="49316"/>
                  </a:cubicBezTo>
                  <a:cubicBezTo>
                    <a:pt x="134725" y="52059"/>
                    <a:pt x="137392" y="54726"/>
                    <a:pt x="140059" y="57393"/>
                  </a:cubicBezTo>
                  <a:cubicBezTo>
                    <a:pt x="141583" y="58917"/>
                    <a:pt x="143107" y="60441"/>
                    <a:pt x="144707" y="61813"/>
                  </a:cubicBezTo>
                  <a:close/>
                  <a:moveTo>
                    <a:pt x="131220" y="61355"/>
                  </a:moveTo>
                  <a:cubicBezTo>
                    <a:pt x="131220" y="61355"/>
                    <a:pt x="131829" y="60746"/>
                    <a:pt x="132134" y="60441"/>
                  </a:cubicBezTo>
                  <a:cubicBezTo>
                    <a:pt x="131601" y="60060"/>
                    <a:pt x="131067" y="59603"/>
                    <a:pt x="129924" y="59755"/>
                  </a:cubicBezTo>
                  <a:cubicBezTo>
                    <a:pt x="130305" y="60289"/>
                    <a:pt x="130763" y="60822"/>
                    <a:pt x="131144" y="61355"/>
                  </a:cubicBezTo>
                  <a:close/>
                  <a:moveTo>
                    <a:pt x="66602" y="10759"/>
                  </a:moveTo>
                  <a:cubicBezTo>
                    <a:pt x="66602" y="10759"/>
                    <a:pt x="66221" y="10073"/>
                    <a:pt x="66069" y="9692"/>
                  </a:cubicBezTo>
                  <a:cubicBezTo>
                    <a:pt x="65916" y="10073"/>
                    <a:pt x="65688" y="10378"/>
                    <a:pt x="66602" y="10759"/>
                  </a:cubicBezTo>
                  <a:close/>
                  <a:moveTo>
                    <a:pt x="62411" y="12740"/>
                  </a:moveTo>
                  <a:cubicBezTo>
                    <a:pt x="62411" y="12740"/>
                    <a:pt x="62868" y="11978"/>
                    <a:pt x="62792" y="11978"/>
                  </a:cubicBezTo>
                  <a:cubicBezTo>
                    <a:pt x="62335" y="11521"/>
                    <a:pt x="61725" y="11140"/>
                    <a:pt x="60659" y="11292"/>
                  </a:cubicBezTo>
                  <a:cubicBezTo>
                    <a:pt x="61268" y="11749"/>
                    <a:pt x="61802" y="12283"/>
                    <a:pt x="62411" y="12740"/>
                  </a:cubicBezTo>
                  <a:close/>
                </a:path>
              </a:pathLst>
            </a:custGeom>
            <a:solidFill>
              <a:srgbClr val="040000"/>
            </a:solidFill>
            <a:ln w="7620" cap="flat">
              <a:noFill/>
              <a:prstDash val="solid"/>
              <a:miter/>
            </a:ln>
          </p:spPr>
          <p:txBody>
            <a:bodyPr rtlCol="0" anchor="ctr"/>
            <a:lstStyle/>
            <a:p>
              <a:endParaRPr lang="ja-JP" altLang="en-US"/>
            </a:p>
          </p:txBody>
        </p:sp>
        <p:sp>
          <p:nvSpPr>
            <p:cNvPr id="128" name="フリーフォーム: 図形 127">
              <a:extLst>
                <a:ext uri="{FF2B5EF4-FFF2-40B4-BE49-F238E27FC236}">
                  <a16:creationId xmlns:a16="http://schemas.microsoft.com/office/drawing/2014/main" id="{E377B032-B7D2-99EA-6B04-906EA1C34849}"/>
                </a:ext>
              </a:extLst>
            </p:cNvPr>
            <p:cNvSpPr/>
            <p:nvPr/>
          </p:nvSpPr>
          <p:spPr>
            <a:xfrm>
              <a:off x="3594723" y="2628894"/>
              <a:ext cx="23789" cy="69700"/>
            </a:xfrm>
            <a:custGeom>
              <a:avLst/>
              <a:gdLst>
                <a:gd name="connsiteX0" fmla="*/ 23786 w 23789"/>
                <a:gd name="connsiteY0" fmla="*/ 65156 h 69700"/>
                <a:gd name="connsiteX1" fmla="*/ 21119 w 23789"/>
                <a:gd name="connsiteY1" fmla="*/ 69347 h 69700"/>
                <a:gd name="connsiteX2" fmla="*/ 16166 w 23789"/>
                <a:gd name="connsiteY2" fmla="*/ 69042 h 69700"/>
                <a:gd name="connsiteX3" fmla="*/ 11594 w 23789"/>
                <a:gd name="connsiteY3" fmla="*/ 64699 h 69700"/>
                <a:gd name="connsiteX4" fmla="*/ 5498 w 23789"/>
                <a:gd name="connsiteY4" fmla="*/ 60051 h 69700"/>
                <a:gd name="connsiteX5" fmla="*/ 774 w 23789"/>
                <a:gd name="connsiteY5" fmla="*/ 55936 h 69700"/>
                <a:gd name="connsiteX6" fmla="*/ 12 w 23789"/>
                <a:gd name="connsiteY6" fmla="*/ 53650 h 69700"/>
                <a:gd name="connsiteX7" fmla="*/ 1764 w 23789"/>
                <a:gd name="connsiteY7" fmla="*/ 43668 h 69700"/>
                <a:gd name="connsiteX8" fmla="*/ 1840 w 23789"/>
                <a:gd name="connsiteY8" fmla="*/ 35819 h 69700"/>
                <a:gd name="connsiteX9" fmla="*/ 1840 w 23789"/>
                <a:gd name="connsiteY9" fmla="*/ 26370 h 69700"/>
                <a:gd name="connsiteX10" fmla="*/ 2069 w 23789"/>
                <a:gd name="connsiteY10" fmla="*/ 22713 h 69700"/>
                <a:gd name="connsiteX11" fmla="*/ 3060 w 23789"/>
                <a:gd name="connsiteY11" fmla="*/ 15093 h 69700"/>
                <a:gd name="connsiteX12" fmla="*/ 3060 w 23789"/>
                <a:gd name="connsiteY12" fmla="*/ 12502 h 69700"/>
                <a:gd name="connsiteX13" fmla="*/ 2069 w 23789"/>
                <a:gd name="connsiteY13" fmla="*/ 5415 h 69700"/>
                <a:gd name="connsiteX14" fmla="*/ 8775 w 23789"/>
                <a:gd name="connsiteY14" fmla="*/ 691 h 69700"/>
                <a:gd name="connsiteX15" fmla="*/ 8241 w 23789"/>
                <a:gd name="connsiteY15" fmla="*/ 12502 h 69700"/>
                <a:gd name="connsiteX16" fmla="*/ 6489 w 23789"/>
                <a:gd name="connsiteY16" fmla="*/ 17684 h 69700"/>
                <a:gd name="connsiteX17" fmla="*/ 7936 w 23789"/>
                <a:gd name="connsiteY17" fmla="*/ 20122 h 69700"/>
                <a:gd name="connsiteX18" fmla="*/ 10756 w 23789"/>
                <a:gd name="connsiteY18" fmla="*/ 24846 h 69700"/>
                <a:gd name="connsiteX19" fmla="*/ 8775 w 23789"/>
                <a:gd name="connsiteY19" fmla="*/ 37953 h 69700"/>
                <a:gd name="connsiteX20" fmla="*/ 8622 w 23789"/>
                <a:gd name="connsiteY20" fmla="*/ 48087 h 69700"/>
                <a:gd name="connsiteX21" fmla="*/ 9613 w 23789"/>
                <a:gd name="connsiteY21" fmla="*/ 49764 h 69700"/>
                <a:gd name="connsiteX22" fmla="*/ 19366 w 23789"/>
                <a:gd name="connsiteY22" fmla="*/ 57384 h 69700"/>
                <a:gd name="connsiteX23" fmla="*/ 23786 w 23789"/>
                <a:gd name="connsiteY23" fmla="*/ 65232 h 697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789" h="69700">
                  <a:moveTo>
                    <a:pt x="23786" y="65156"/>
                  </a:moveTo>
                  <a:cubicBezTo>
                    <a:pt x="23862" y="67366"/>
                    <a:pt x="22567" y="68737"/>
                    <a:pt x="21119" y="69347"/>
                  </a:cubicBezTo>
                  <a:cubicBezTo>
                    <a:pt x="19747" y="69957"/>
                    <a:pt x="17538" y="69728"/>
                    <a:pt x="16166" y="69042"/>
                  </a:cubicBezTo>
                  <a:cubicBezTo>
                    <a:pt x="14413" y="68052"/>
                    <a:pt x="13194" y="66071"/>
                    <a:pt x="11594" y="64699"/>
                  </a:cubicBezTo>
                  <a:cubicBezTo>
                    <a:pt x="9613" y="63022"/>
                    <a:pt x="7479" y="61575"/>
                    <a:pt x="5498" y="60051"/>
                  </a:cubicBezTo>
                  <a:cubicBezTo>
                    <a:pt x="3822" y="58755"/>
                    <a:pt x="2221" y="57384"/>
                    <a:pt x="774" y="55936"/>
                  </a:cubicBezTo>
                  <a:cubicBezTo>
                    <a:pt x="240" y="55402"/>
                    <a:pt x="-65" y="54336"/>
                    <a:pt x="12" y="53650"/>
                  </a:cubicBezTo>
                  <a:cubicBezTo>
                    <a:pt x="545" y="50297"/>
                    <a:pt x="1383" y="47021"/>
                    <a:pt x="1764" y="43668"/>
                  </a:cubicBezTo>
                  <a:cubicBezTo>
                    <a:pt x="2069" y="41077"/>
                    <a:pt x="2602" y="38181"/>
                    <a:pt x="1840" y="35819"/>
                  </a:cubicBezTo>
                  <a:cubicBezTo>
                    <a:pt x="850" y="32542"/>
                    <a:pt x="621" y="29571"/>
                    <a:pt x="1840" y="26370"/>
                  </a:cubicBezTo>
                  <a:cubicBezTo>
                    <a:pt x="2298" y="25304"/>
                    <a:pt x="1993" y="23932"/>
                    <a:pt x="2069" y="22713"/>
                  </a:cubicBezTo>
                  <a:cubicBezTo>
                    <a:pt x="2298" y="20198"/>
                    <a:pt x="1383" y="17531"/>
                    <a:pt x="3060" y="15093"/>
                  </a:cubicBezTo>
                  <a:cubicBezTo>
                    <a:pt x="3517" y="14483"/>
                    <a:pt x="3517" y="13035"/>
                    <a:pt x="3060" y="12502"/>
                  </a:cubicBezTo>
                  <a:cubicBezTo>
                    <a:pt x="1231" y="10292"/>
                    <a:pt x="2145" y="7777"/>
                    <a:pt x="2069" y="5415"/>
                  </a:cubicBezTo>
                  <a:cubicBezTo>
                    <a:pt x="1917" y="-604"/>
                    <a:pt x="2069" y="-604"/>
                    <a:pt x="8775" y="691"/>
                  </a:cubicBezTo>
                  <a:cubicBezTo>
                    <a:pt x="10451" y="4958"/>
                    <a:pt x="9308" y="8768"/>
                    <a:pt x="8241" y="12502"/>
                  </a:cubicBezTo>
                  <a:cubicBezTo>
                    <a:pt x="7708" y="14254"/>
                    <a:pt x="6793" y="15855"/>
                    <a:pt x="6489" y="17684"/>
                  </a:cubicBezTo>
                  <a:cubicBezTo>
                    <a:pt x="6336" y="18446"/>
                    <a:pt x="7251" y="20046"/>
                    <a:pt x="7936" y="20122"/>
                  </a:cubicBezTo>
                  <a:cubicBezTo>
                    <a:pt x="10984" y="20655"/>
                    <a:pt x="10756" y="22713"/>
                    <a:pt x="10756" y="24846"/>
                  </a:cubicBezTo>
                  <a:cubicBezTo>
                    <a:pt x="10756" y="29342"/>
                    <a:pt x="9765" y="33609"/>
                    <a:pt x="8775" y="37953"/>
                  </a:cubicBezTo>
                  <a:cubicBezTo>
                    <a:pt x="8089" y="41229"/>
                    <a:pt x="8546" y="44658"/>
                    <a:pt x="8622" y="48087"/>
                  </a:cubicBezTo>
                  <a:cubicBezTo>
                    <a:pt x="8622" y="48697"/>
                    <a:pt x="9156" y="49383"/>
                    <a:pt x="9613" y="49764"/>
                  </a:cubicBezTo>
                  <a:cubicBezTo>
                    <a:pt x="12813" y="52354"/>
                    <a:pt x="16242" y="54717"/>
                    <a:pt x="19366" y="57384"/>
                  </a:cubicBezTo>
                  <a:cubicBezTo>
                    <a:pt x="21729" y="59365"/>
                    <a:pt x="23710" y="61727"/>
                    <a:pt x="23786" y="65232"/>
                  </a:cubicBezTo>
                  <a:close/>
                </a:path>
              </a:pathLst>
            </a:custGeom>
            <a:solidFill>
              <a:srgbClr val="040000"/>
            </a:solidFill>
            <a:ln w="7620" cap="flat">
              <a:noFill/>
              <a:prstDash val="solid"/>
              <a:miter/>
            </a:ln>
          </p:spPr>
          <p:txBody>
            <a:bodyPr rtlCol="0" anchor="ctr"/>
            <a:lstStyle/>
            <a:p>
              <a:endParaRPr lang="ja-JP" altLang="en-US"/>
            </a:p>
          </p:txBody>
        </p:sp>
        <p:sp>
          <p:nvSpPr>
            <p:cNvPr id="129" name="フリーフォーム: 図形 128">
              <a:extLst>
                <a:ext uri="{FF2B5EF4-FFF2-40B4-BE49-F238E27FC236}">
                  <a16:creationId xmlns:a16="http://schemas.microsoft.com/office/drawing/2014/main" id="{CAEC3C77-66DD-DF0B-9916-CD22096B1ABF}"/>
                </a:ext>
              </a:extLst>
            </p:cNvPr>
            <p:cNvSpPr/>
            <p:nvPr/>
          </p:nvSpPr>
          <p:spPr>
            <a:xfrm>
              <a:off x="3526037" y="2862058"/>
              <a:ext cx="79338" cy="88203"/>
            </a:xfrm>
            <a:custGeom>
              <a:avLst/>
              <a:gdLst>
                <a:gd name="connsiteX0" fmla="*/ 78604 w 79338"/>
                <a:gd name="connsiteY0" fmla="*/ 81547 h 88203"/>
                <a:gd name="connsiteX1" fmla="*/ 76775 w 79338"/>
                <a:gd name="connsiteY1" fmla="*/ 86120 h 88203"/>
                <a:gd name="connsiteX2" fmla="*/ 63821 w 79338"/>
                <a:gd name="connsiteY2" fmla="*/ 86272 h 88203"/>
                <a:gd name="connsiteX3" fmla="*/ 62297 w 79338"/>
                <a:gd name="connsiteY3" fmla="*/ 86043 h 88203"/>
                <a:gd name="connsiteX4" fmla="*/ 55363 w 79338"/>
                <a:gd name="connsiteY4" fmla="*/ 85662 h 88203"/>
                <a:gd name="connsiteX5" fmla="*/ 42409 w 79338"/>
                <a:gd name="connsiteY5" fmla="*/ 86348 h 88203"/>
                <a:gd name="connsiteX6" fmla="*/ 23435 w 79338"/>
                <a:gd name="connsiteY6" fmla="*/ 82691 h 88203"/>
                <a:gd name="connsiteX7" fmla="*/ 22673 w 79338"/>
                <a:gd name="connsiteY7" fmla="*/ 81929 h 88203"/>
                <a:gd name="connsiteX8" fmla="*/ 9186 w 79338"/>
                <a:gd name="connsiteY8" fmla="*/ 70499 h 88203"/>
                <a:gd name="connsiteX9" fmla="*/ 7814 w 79338"/>
                <a:gd name="connsiteY9" fmla="*/ 67298 h 88203"/>
                <a:gd name="connsiteX10" fmla="*/ 10633 w 79338"/>
                <a:gd name="connsiteY10" fmla="*/ 66536 h 88203"/>
                <a:gd name="connsiteX11" fmla="*/ 26102 w 79338"/>
                <a:gd name="connsiteY11" fmla="*/ 60897 h 88203"/>
                <a:gd name="connsiteX12" fmla="*/ 42180 w 79338"/>
                <a:gd name="connsiteY12" fmla="*/ 58078 h 88203"/>
                <a:gd name="connsiteX13" fmla="*/ 47743 w 79338"/>
                <a:gd name="connsiteY13" fmla="*/ 53887 h 88203"/>
                <a:gd name="connsiteX14" fmla="*/ 45762 w 79338"/>
                <a:gd name="connsiteY14" fmla="*/ 48934 h 88203"/>
                <a:gd name="connsiteX15" fmla="*/ 22902 w 79338"/>
                <a:gd name="connsiteY15" fmla="*/ 28817 h 88203"/>
                <a:gd name="connsiteX16" fmla="*/ 12081 w 79338"/>
                <a:gd name="connsiteY16" fmla="*/ 16397 h 88203"/>
                <a:gd name="connsiteX17" fmla="*/ 4309 w 79338"/>
                <a:gd name="connsiteY17" fmla="*/ 7710 h 88203"/>
                <a:gd name="connsiteX18" fmla="*/ 194 w 79338"/>
                <a:gd name="connsiteY18" fmla="*/ 2528 h 88203"/>
                <a:gd name="connsiteX19" fmla="*/ 270 w 79338"/>
                <a:gd name="connsiteY19" fmla="*/ 547 h 88203"/>
                <a:gd name="connsiteX20" fmla="*/ 2709 w 79338"/>
                <a:gd name="connsiteY20" fmla="*/ 90 h 88203"/>
                <a:gd name="connsiteX21" fmla="*/ 10557 w 79338"/>
                <a:gd name="connsiteY21" fmla="*/ 3062 h 88203"/>
                <a:gd name="connsiteX22" fmla="*/ 25569 w 79338"/>
                <a:gd name="connsiteY22" fmla="*/ 7557 h 88203"/>
                <a:gd name="connsiteX23" fmla="*/ 37303 w 79338"/>
                <a:gd name="connsiteY23" fmla="*/ 11825 h 88203"/>
                <a:gd name="connsiteX24" fmla="*/ 45304 w 79338"/>
                <a:gd name="connsiteY24" fmla="*/ 16777 h 88203"/>
                <a:gd name="connsiteX25" fmla="*/ 47819 w 79338"/>
                <a:gd name="connsiteY25" fmla="*/ 23864 h 88203"/>
                <a:gd name="connsiteX26" fmla="*/ 58487 w 79338"/>
                <a:gd name="connsiteY26" fmla="*/ 43676 h 88203"/>
                <a:gd name="connsiteX27" fmla="*/ 68850 w 79338"/>
                <a:gd name="connsiteY27" fmla="*/ 61431 h 88203"/>
                <a:gd name="connsiteX28" fmla="*/ 72965 w 79338"/>
                <a:gd name="connsiteY28" fmla="*/ 68365 h 88203"/>
                <a:gd name="connsiteX29" fmla="*/ 78451 w 79338"/>
                <a:gd name="connsiteY29" fmla="*/ 81624 h 8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9338" h="88203">
                  <a:moveTo>
                    <a:pt x="78604" y="81547"/>
                  </a:moveTo>
                  <a:cubicBezTo>
                    <a:pt x="79899" y="84443"/>
                    <a:pt x="79594" y="84824"/>
                    <a:pt x="76775" y="86120"/>
                  </a:cubicBezTo>
                  <a:cubicBezTo>
                    <a:pt x="72432" y="88177"/>
                    <a:pt x="68241" y="89472"/>
                    <a:pt x="63821" y="86272"/>
                  </a:cubicBezTo>
                  <a:cubicBezTo>
                    <a:pt x="63440" y="86043"/>
                    <a:pt x="62678" y="85891"/>
                    <a:pt x="62297" y="86043"/>
                  </a:cubicBezTo>
                  <a:cubicBezTo>
                    <a:pt x="59706" y="87872"/>
                    <a:pt x="57420" y="85586"/>
                    <a:pt x="55363" y="85662"/>
                  </a:cubicBezTo>
                  <a:cubicBezTo>
                    <a:pt x="51096" y="85891"/>
                    <a:pt x="46828" y="85053"/>
                    <a:pt x="42409" y="86348"/>
                  </a:cubicBezTo>
                  <a:cubicBezTo>
                    <a:pt x="35856" y="88177"/>
                    <a:pt x="28921" y="88329"/>
                    <a:pt x="23435" y="82691"/>
                  </a:cubicBezTo>
                  <a:cubicBezTo>
                    <a:pt x="23206" y="82462"/>
                    <a:pt x="22978" y="82005"/>
                    <a:pt x="22673" y="81929"/>
                  </a:cubicBezTo>
                  <a:cubicBezTo>
                    <a:pt x="15815" y="80938"/>
                    <a:pt x="13834" y="74080"/>
                    <a:pt x="9186" y="70499"/>
                  </a:cubicBezTo>
                  <a:cubicBezTo>
                    <a:pt x="8424" y="69889"/>
                    <a:pt x="8271" y="68441"/>
                    <a:pt x="7814" y="67298"/>
                  </a:cubicBezTo>
                  <a:cubicBezTo>
                    <a:pt x="8728" y="67070"/>
                    <a:pt x="9643" y="66689"/>
                    <a:pt x="10633" y="66536"/>
                  </a:cubicBezTo>
                  <a:cubicBezTo>
                    <a:pt x="16120" y="65469"/>
                    <a:pt x="21073" y="62879"/>
                    <a:pt x="26102" y="60897"/>
                  </a:cubicBezTo>
                  <a:cubicBezTo>
                    <a:pt x="31512" y="58764"/>
                    <a:pt x="36694" y="57926"/>
                    <a:pt x="42180" y="58078"/>
                  </a:cubicBezTo>
                  <a:cubicBezTo>
                    <a:pt x="45228" y="58154"/>
                    <a:pt x="46676" y="55944"/>
                    <a:pt x="47743" y="53887"/>
                  </a:cubicBezTo>
                  <a:cubicBezTo>
                    <a:pt x="48733" y="52058"/>
                    <a:pt x="47362" y="50306"/>
                    <a:pt x="45762" y="48934"/>
                  </a:cubicBezTo>
                  <a:cubicBezTo>
                    <a:pt x="38065" y="42305"/>
                    <a:pt x="29760" y="36209"/>
                    <a:pt x="22902" y="28817"/>
                  </a:cubicBezTo>
                  <a:cubicBezTo>
                    <a:pt x="19244" y="24855"/>
                    <a:pt x="15510" y="20664"/>
                    <a:pt x="12081" y="16397"/>
                  </a:cubicBezTo>
                  <a:cubicBezTo>
                    <a:pt x="9643" y="13349"/>
                    <a:pt x="8195" y="9691"/>
                    <a:pt x="4309" y="7710"/>
                  </a:cubicBezTo>
                  <a:cubicBezTo>
                    <a:pt x="2480" y="6795"/>
                    <a:pt x="1413" y="4357"/>
                    <a:pt x="194" y="2528"/>
                  </a:cubicBezTo>
                  <a:cubicBezTo>
                    <a:pt x="-111" y="2071"/>
                    <a:pt x="-35" y="776"/>
                    <a:pt x="270" y="547"/>
                  </a:cubicBezTo>
                  <a:cubicBezTo>
                    <a:pt x="880" y="90"/>
                    <a:pt x="2023" y="-139"/>
                    <a:pt x="2709" y="90"/>
                  </a:cubicBezTo>
                  <a:cubicBezTo>
                    <a:pt x="5376" y="1004"/>
                    <a:pt x="7966" y="3138"/>
                    <a:pt x="10557" y="3062"/>
                  </a:cubicBezTo>
                  <a:cubicBezTo>
                    <a:pt x="16196" y="2909"/>
                    <a:pt x="20539" y="6110"/>
                    <a:pt x="25569" y="7557"/>
                  </a:cubicBezTo>
                  <a:cubicBezTo>
                    <a:pt x="29455" y="10910"/>
                    <a:pt x="33493" y="11139"/>
                    <a:pt x="37303" y="11825"/>
                  </a:cubicBezTo>
                  <a:cubicBezTo>
                    <a:pt x="40809" y="12434"/>
                    <a:pt x="44161" y="13882"/>
                    <a:pt x="45304" y="16777"/>
                  </a:cubicBezTo>
                  <a:cubicBezTo>
                    <a:pt x="46143" y="19064"/>
                    <a:pt x="46828" y="21502"/>
                    <a:pt x="47819" y="23864"/>
                  </a:cubicBezTo>
                  <a:cubicBezTo>
                    <a:pt x="50791" y="30798"/>
                    <a:pt x="54296" y="37352"/>
                    <a:pt x="58487" y="43676"/>
                  </a:cubicBezTo>
                  <a:cubicBezTo>
                    <a:pt x="62297" y="49391"/>
                    <a:pt x="66945" y="54649"/>
                    <a:pt x="68850" y="61431"/>
                  </a:cubicBezTo>
                  <a:cubicBezTo>
                    <a:pt x="69612" y="64098"/>
                    <a:pt x="72355" y="65241"/>
                    <a:pt x="72965" y="68365"/>
                  </a:cubicBezTo>
                  <a:cubicBezTo>
                    <a:pt x="73956" y="72937"/>
                    <a:pt x="76546" y="77204"/>
                    <a:pt x="78451" y="81624"/>
                  </a:cubicBezTo>
                  <a:close/>
                </a:path>
              </a:pathLst>
            </a:custGeom>
            <a:solidFill>
              <a:srgbClr val="FFFFFF"/>
            </a:solidFill>
            <a:ln w="7620" cap="flat">
              <a:noFill/>
              <a:prstDash val="solid"/>
              <a:miter/>
            </a:ln>
          </p:spPr>
          <p:txBody>
            <a:bodyPr rtlCol="0" anchor="ctr"/>
            <a:lstStyle/>
            <a:p>
              <a:endParaRPr lang="ja-JP" altLang="en-US"/>
            </a:p>
          </p:txBody>
        </p:sp>
        <p:sp>
          <p:nvSpPr>
            <p:cNvPr id="130" name="フリーフォーム: 図形 129">
              <a:extLst>
                <a:ext uri="{FF2B5EF4-FFF2-40B4-BE49-F238E27FC236}">
                  <a16:creationId xmlns:a16="http://schemas.microsoft.com/office/drawing/2014/main" id="{6DEBDE07-42D9-EFC3-DD3B-F72F5EEF0E89}"/>
                </a:ext>
              </a:extLst>
            </p:cNvPr>
            <p:cNvSpPr/>
            <p:nvPr/>
          </p:nvSpPr>
          <p:spPr>
            <a:xfrm>
              <a:off x="3432047" y="2286228"/>
              <a:ext cx="152400" cy="152887"/>
            </a:xfrm>
            <a:custGeom>
              <a:avLst/>
              <a:gdLst>
                <a:gd name="connsiteX0" fmla="*/ 139675 w 152400"/>
                <a:gd name="connsiteY0" fmla="*/ 305 h 152887"/>
                <a:gd name="connsiteX1" fmla="*/ 152400 w 152400"/>
                <a:gd name="connsiteY1" fmla="*/ 9830 h 152887"/>
                <a:gd name="connsiteX2" fmla="*/ 146304 w 152400"/>
                <a:gd name="connsiteY2" fmla="*/ 14097 h 152887"/>
                <a:gd name="connsiteX3" fmla="*/ 136017 w 152400"/>
                <a:gd name="connsiteY3" fmla="*/ 23698 h 152887"/>
                <a:gd name="connsiteX4" fmla="*/ 117501 w 152400"/>
                <a:gd name="connsiteY4" fmla="*/ 38938 h 152887"/>
                <a:gd name="connsiteX5" fmla="*/ 113995 w 152400"/>
                <a:gd name="connsiteY5" fmla="*/ 42139 h 152887"/>
                <a:gd name="connsiteX6" fmla="*/ 101498 w 152400"/>
                <a:gd name="connsiteY6" fmla="*/ 54712 h 152887"/>
                <a:gd name="connsiteX7" fmla="*/ 99212 w 152400"/>
                <a:gd name="connsiteY7" fmla="*/ 56998 h 152887"/>
                <a:gd name="connsiteX8" fmla="*/ 83591 w 152400"/>
                <a:gd name="connsiteY8" fmla="*/ 69037 h 152887"/>
                <a:gd name="connsiteX9" fmla="*/ 71323 w 152400"/>
                <a:gd name="connsiteY9" fmla="*/ 80543 h 152887"/>
                <a:gd name="connsiteX10" fmla="*/ 58293 w 152400"/>
                <a:gd name="connsiteY10" fmla="*/ 94412 h 152887"/>
                <a:gd name="connsiteX11" fmla="*/ 45034 w 152400"/>
                <a:gd name="connsiteY11" fmla="*/ 106680 h 152887"/>
                <a:gd name="connsiteX12" fmla="*/ 40005 w 152400"/>
                <a:gd name="connsiteY12" fmla="*/ 112624 h 152887"/>
                <a:gd name="connsiteX13" fmla="*/ 22174 w 152400"/>
                <a:gd name="connsiteY13" fmla="*/ 128168 h 152887"/>
                <a:gd name="connsiteX14" fmla="*/ 13564 w 152400"/>
                <a:gd name="connsiteY14" fmla="*/ 138074 h 152887"/>
                <a:gd name="connsiteX15" fmla="*/ 8611 w 152400"/>
                <a:gd name="connsiteY15" fmla="*/ 146761 h 152887"/>
                <a:gd name="connsiteX16" fmla="*/ 1753 w 152400"/>
                <a:gd name="connsiteY16" fmla="*/ 152857 h 152887"/>
                <a:gd name="connsiteX17" fmla="*/ 0 w 152400"/>
                <a:gd name="connsiteY17" fmla="*/ 152324 h 152887"/>
                <a:gd name="connsiteX18" fmla="*/ 1753 w 152400"/>
                <a:gd name="connsiteY18" fmla="*/ 144247 h 152887"/>
                <a:gd name="connsiteX19" fmla="*/ 6934 w 152400"/>
                <a:gd name="connsiteY19" fmla="*/ 134569 h 152887"/>
                <a:gd name="connsiteX20" fmla="*/ 13259 w 152400"/>
                <a:gd name="connsiteY20" fmla="*/ 124206 h 152887"/>
                <a:gd name="connsiteX21" fmla="*/ 16154 w 152400"/>
                <a:gd name="connsiteY21" fmla="*/ 119558 h 152887"/>
                <a:gd name="connsiteX22" fmla="*/ 24384 w 152400"/>
                <a:gd name="connsiteY22" fmla="*/ 104623 h 152887"/>
                <a:gd name="connsiteX23" fmla="*/ 26061 w 152400"/>
                <a:gd name="connsiteY23" fmla="*/ 101498 h 152887"/>
                <a:gd name="connsiteX24" fmla="*/ 28346 w 152400"/>
                <a:gd name="connsiteY24" fmla="*/ 97612 h 152887"/>
                <a:gd name="connsiteX25" fmla="*/ 43282 w 152400"/>
                <a:gd name="connsiteY25" fmla="*/ 77800 h 152887"/>
                <a:gd name="connsiteX26" fmla="*/ 55855 w 152400"/>
                <a:gd name="connsiteY26" fmla="*/ 60427 h 152887"/>
                <a:gd name="connsiteX27" fmla="*/ 59360 w 152400"/>
                <a:gd name="connsiteY27" fmla="*/ 54940 h 152887"/>
                <a:gd name="connsiteX28" fmla="*/ 73686 w 152400"/>
                <a:gd name="connsiteY28" fmla="*/ 41681 h 152887"/>
                <a:gd name="connsiteX29" fmla="*/ 85116 w 152400"/>
                <a:gd name="connsiteY29" fmla="*/ 30328 h 152887"/>
                <a:gd name="connsiteX30" fmla="*/ 86792 w 152400"/>
                <a:gd name="connsiteY30" fmla="*/ 28956 h 152887"/>
                <a:gd name="connsiteX31" fmla="*/ 84582 w 152400"/>
                <a:gd name="connsiteY31" fmla="*/ 28194 h 152887"/>
                <a:gd name="connsiteX32" fmla="*/ 82220 w 152400"/>
                <a:gd name="connsiteY32" fmla="*/ 28956 h 152887"/>
                <a:gd name="connsiteX33" fmla="*/ 81534 w 152400"/>
                <a:gd name="connsiteY33" fmla="*/ 29184 h 152887"/>
                <a:gd name="connsiteX34" fmla="*/ 81001 w 152400"/>
                <a:gd name="connsiteY34" fmla="*/ 27279 h 152887"/>
                <a:gd name="connsiteX35" fmla="*/ 81382 w 152400"/>
                <a:gd name="connsiteY35" fmla="*/ 27051 h 152887"/>
                <a:gd name="connsiteX36" fmla="*/ 80924 w 152400"/>
                <a:gd name="connsiteY36" fmla="*/ 26822 h 152887"/>
                <a:gd name="connsiteX37" fmla="*/ 81610 w 152400"/>
                <a:gd name="connsiteY37" fmla="*/ 24536 h 152887"/>
                <a:gd name="connsiteX38" fmla="*/ 85725 w 152400"/>
                <a:gd name="connsiteY38" fmla="*/ 23698 h 152887"/>
                <a:gd name="connsiteX39" fmla="*/ 87630 w 152400"/>
                <a:gd name="connsiteY39" fmla="*/ 20803 h 152887"/>
                <a:gd name="connsiteX40" fmla="*/ 91211 w 152400"/>
                <a:gd name="connsiteY40" fmla="*/ 18593 h 152887"/>
                <a:gd name="connsiteX41" fmla="*/ 91592 w 152400"/>
                <a:gd name="connsiteY41" fmla="*/ 19279 h 152887"/>
                <a:gd name="connsiteX42" fmla="*/ 93116 w 152400"/>
                <a:gd name="connsiteY42" fmla="*/ 17526 h 152887"/>
                <a:gd name="connsiteX43" fmla="*/ 103175 w 152400"/>
                <a:gd name="connsiteY43" fmla="*/ 12268 h 152887"/>
                <a:gd name="connsiteX44" fmla="*/ 104394 w 152400"/>
                <a:gd name="connsiteY44" fmla="*/ 12878 h 152887"/>
                <a:gd name="connsiteX45" fmla="*/ 106985 w 152400"/>
                <a:gd name="connsiteY45" fmla="*/ 12726 h 152887"/>
                <a:gd name="connsiteX46" fmla="*/ 121463 w 152400"/>
                <a:gd name="connsiteY46" fmla="*/ 8611 h 152887"/>
                <a:gd name="connsiteX47" fmla="*/ 133198 w 152400"/>
                <a:gd name="connsiteY47" fmla="*/ 3505 h 152887"/>
                <a:gd name="connsiteX48" fmla="*/ 132588 w 152400"/>
                <a:gd name="connsiteY48" fmla="*/ 3201 h 152887"/>
                <a:gd name="connsiteX49" fmla="*/ 132969 w 152400"/>
                <a:gd name="connsiteY49" fmla="*/ 2057 h 152887"/>
                <a:gd name="connsiteX50" fmla="*/ 134798 w 152400"/>
                <a:gd name="connsiteY50" fmla="*/ 2057 h 152887"/>
                <a:gd name="connsiteX51" fmla="*/ 139903 w 152400"/>
                <a:gd name="connsiteY51" fmla="*/ 0 h 1528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52400" h="152887">
                  <a:moveTo>
                    <a:pt x="139675" y="305"/>
                  </a:moveTo>
                  <a:lnTo>
                    <a:pt x="152400" y="9830"/>
                  </a:lnTo>
                  <a:cubicBezTo>
                    <a:pt x="150266" y="11049"/>
                    <a:pt x="148133" y="12497"/>
                    <a:pt x="146304" y="14097"/>
                  </a:cubicBezTo>
                  <a:cubicBezTo>
                    <a:pt x="142799" y="17221"/>
                    <a:pt x="139675" y="20803"/>
                    <a:pt x="136017" y="23698"/>
                  </a:cubicBezTo>
                  <a:cubicBezTo>
                    <a:pt x="129769" y="28651"/>
                    <a:pt x="122758" y="32690"/>
                    <a:pt x="117501" y="38938"/>
                  </a:cubicBezTo>
                  <a:cubicBezTo>
                    <a:pt x="116510" y="40157"/>
                    <a:pt x="115367" y="41377"/>
                    <a:pt x="113995" y="42139"/>
                  </a:cubicBezTo>
                  <a:cubicBezTo>
                    <a:pt x="108509" y="45111"/>
                    <a:pt x="103861" y="48692"/>
                    <a:pt x="101498" y="54712"/>
                  </a:cubicBezTo>
                  <a:cubicBezTo>
                    <a:pt x="101117" y="55626"/>
                    <a:pt x="100127" y="56541"/>
                    <a:pt x="99212" y="56998"/>
                  </a:cubicBezTo>
                  <a:cubicBezTo>
                    <a:pt x="93269" y="60046"/>
                    <a:pt x="87782" y="63398"/>
                    <a:pt x="83591" y="69037"/>
                  </a:cubicBezTo>
                  <a:cubicBezTo>
                    <a:pt x="80239" y="73457"/>
                    <a:pt x="75286" y="76581"/>
                    <a:pt x="71323" y="80543"/>
                  </a:cubicBezTo>
                  <a:cubicBezTo>
                    <a:pt x="66827" y="85039"/>
                    <a:pt x="62789" y="89916"/>
                    <a:pt x="58293" y="94412"/>
                  </a:cubicBezTo>
                  <a:cubicBezTo>
                    <a:pt x="54026" y="98679"/>
                    <a:pt x="49378" y="102489"/>
                    <a:pt x="45034" y="106680"/>
                  </a:cubicBezTo>
                  <a:cubicBezTo>
                    <a:pt x="43206" y="108509"/>
                    <a:pt x="41986" y="111023"/>
                    <a:pt x="40005" y="112624"/>
                  </a:cubicBezTo>
                  <a:cubicBezTo>
                    <a:pt x="33757" y="117501"/>
                    <a:pt x="26822" y="121387"/>
                    <a:pt x="22174" y="128168"/>
                  </a:cubicBezTo>
                  <a:cubicBezTo>
                    <a:pt x="19736" y="131750"/>
                    <a:pt x="16154" y="134569"/>
                    <a:pt x="13564" y="138074"/>
                  </a:cubicBezTo>
                  <a:cubicBezTo>
                    <a:pt x="11582" y="140741"/>
                    <a:pt x="9449" y="143332"/>
                    <a:pt x="8611" y="146761"/>
                  </a:cubicBezTo>
                  <a:cubicBezTo>
                    <a:pt x="7772" y="150266"/>
                    <a:pt x="4877" y="151867"/>
                    <a:pt x="1753" y="152857"/>
                  </a:cubicBezTo>
                  <a:cubicBezTo>
                    <a:pt x="1296" y="153010"/>
                    <a:pt x="610" y="152552"/>
                    <a:pt x="0" y="152324"/>
                  </a:cubicBezTo>
                  <a:cubicBezTo>
                    <a:pt x="1524" y="149886"/>
                    <a:pt x="-762" y="146533"/>
                    <a:pt x="1753" y="144247"/>
                  </a:cubicBezTo>
                  <a:cubicBezTo>
                    <a:pt x="4648" y="141656"/>
                    <a:pt x="6248" y="137998"/>
                    <a:pt x="6934" y="134569"/>
                  </a:cubicBezTo>
                  <a:cubicBezTo>
                    <a:pt x="7772" y="130073"/>
                    <a:pt x="10287" y="127178"/>
                    <a:pt x="13259" y="124206"/>
                  </a:cubicBezTo>
                  <a:cubicBezTo>
                    <a:pt x="14554" y="122911"/>
                    <a:pt x="15850" y="121234"/>
                    <a:pt x="16154" y="119558"/>
                  </a:cubicBezTo>
                  <a:cubicBezTo>
                    <a:pt x="17297" y="113614"/>
                    <a:pt x="20879" y="109195"/>
                    <a:pt x="24384" y="104623"/>
                  </a:cubicBezTo>
                  <a:cubicBezTo>
                    <a:pt x="25070" y="103708"/>
                    <a:pt x="25451" y="102565"/>
                    <a:pt x="26061" y="101498"/>
                  </a:cubicBezTo>
                  <a:cubicBezTo>
                    <a:pt x="26822" y="100203"/>
                    <a:pt x="27203" y="98527"/>
                    <a:pt x="28346" y="97612"/>
                  </a:cubicBezTo>
                  <a:cubicBezTo>
                    <a:pt x="34976" y="92278"/>
                    <a:pt x="37643" y="83972"/>
                    <a:pt x="43282" y="77800"/>
                  </a:cubicBezTo>
                  <a:cubicBezTo>
                    <a:pt x="48082" y="72542"/>
                    <a:pt x="51740" y="66294"/>
                    <a:pt x="55855" y="60427"/>
                  </a:cubicBezTo>
                  <a:cubicBezTo>
                    <a:pt x="57074" y="58674"/>
                    <a:pt x="57836" y="56388"/>
                    <a:pt x="59360" y="54940"/>
                  </a:cubicBezTo>
                  <a:cubicBezTo>
                    <a:pt x="64008" y="50368"/>
                    <a:pt x="68961" y="46177"/>
                    <a:pt x="73686" y="41681"/>
                  </a:cubicBezTo>
                  <a:cubicBezTo>
                    <a:pt x="77572" y="38024"/>
                    <a:pt x="81306" y="34138"/>
                    <a:pt x="85116" y="30328"/>
                  </a:cubicBezTo>
                  <a:cubicBezTo>
                    <a:pt x="85649" y="29794"/>
                    <a:pt x="86182" y="29413"/>
                    <a:pt x="86792" y="28956"/>
                  </a:cubicBezTo>
                  <a:cubicBezTo>
                    <a:pt x="86030" y="28727"/>
                    <a:pt x="85344" y="28194"/>
                    <a:pt x="84582" y="28194"/>
                  </a:cubicBezTo>
                  <a:cubicBezTo>
                    <a:pt x="83820" y="28194"/>
                    <a:pt x="82982" y="28651"/>
                    <a:pt x="82220" y="28956"/>
                  </a:cubicBezTo>
                  <a:cubicBezTo>
                    <a:pt x="81991" y="29032"/>
                    <a:pt x="81763" y="29108"/>
                    <a:pt x="81534" y="29184"/>
                  </a:cubicBezTo>
                  <a:lnTo>
                    <a:pt x="81001" y="27279"/>
                  </a:lnTo>
                  <a:cubicBezTo>
                    <a:pt x="81001" y="27279"/>
                    <a:pt x="81229" y="27203"/>
                    <a:pt x="81382" y="27051"/>
                  </a:cubicBezTo>
                  <a:cubicBezTo>
                    <a:pt x="81229" y="26899"/>
                    <a:pt x="81077" y="26822"/>
                    <a:pt x="80924" y="26822"/>
                  </a:cubicBezTo>
                  <a:lnTo>
                    <a:pt x="81610" y="24536"/>
                  </a:lnTo>
                  <a:cubicBezTo>
                    <a:pt x="82982" y="24308"/>
                    <a:pt x="84582" y="24308"/>
                    <a:pt x="85725" y="23698"/>
                  </a:cubicBezTo>
                  <a:cubicBezTo>
                    <a:pt x="86639" y="23241"/>
                    <a:pt x="87021" y="21793"/>
                    <a:pt x="87630" y="20803"/>
                  </a:cubicBezTo>
                  <a:lnTo>
                    <a:pt x="91211" y="18593"/>
                  </a:lnTo>
                  <a:cubicBezTo>
                    <a:pt x="91211" y="18593"/>
                    <a:pt x="91516" y="19050"/>
                    <a:pt x="91592" y="19279"/>
                  </a:cubicBezTo>
                  <a:cubicBezTo>
                    <a:pt x="92202" y="18821"/>
                    <a:pt x="92736" y="18288"/>
                    <a:pt x="93116" y="17526"/>
                  </a:cubicBezTo>
                  <a:lnTo>
                    <a:pt x="103175" y="12268"/>
                  </a:lnTo>
                  <a:cubicBezTo>
                    <a:pt x="103175" y="12268"/>
                    <a:pt x="103937" y="12878"/>
                    <a:pt x="104394" y="12878"/>
                  </a:cubicBezTo>
                  <a:cubicBezTo>
                    <a:pt x="105232" y="12878"/>
                    <a:pt x="106375" y="13183"/>
                    <a:pt x="106985" y="12726"/>
                  </a:cubicBezTo>
                  <a:cubicBezTo>
                    <a:pt x="111328" y="9525"/>
                    <a:pt x="116738" y="10287"/>
                    <a:pt x="121463" y="8611"/>
                  </a:cubicBezTo>
                  <a:cubicBezTo>
                    <a:pt x="125501" y="7163"/>
                    <a:pt x="130378" y="7696"/>
                    <a:pt x="133198" y="3505"/>
                  </a:cubicBezTo>
                  <a:cubicBezTo>
                    <a:pt x="132969" y="3353"/>
                    <a:pt x="132817" y="3277"/>
                    <a:pt x="132588" y="3201"/>
                  </a:cubicBezTo>
                  <a:lnTo>
                    <a:pt x="132969" y="2057"/>
                  </a:lnTo>
                  <a:cubicBezTo>
                    <a:pt x="133350" y="2286"/>
                    <a:pt x="134341" y="2286"/>
                    <a:pt x="134798" y="2057"/>
                  </a:cubicBezTo>
                  <a:cubicBezTo>
                    <a:pt x="136474" y="1372"/>
                    <a:pt x="138227" y="686"/>
                    <a:pt x="139903" y="0"/>
                  </a:cubicBezTo>
                  <a:close/>
                </a:path>
              </a:pathLst>
            </a:custGeom>
            <a:solidFill>
              <a:srgbClr val="898989"/>
            </a:solidFill>
            <a:ln w="7620" cap="flat">
              <a:noFill/>
              <a:prstDash val="solid"/>
              <a:miter/>
            </a:ln>
          </p:spPr>
          <p:txBody>
            <a:bodyPr rtlCol="0" anchor="ctr"/>
            <a:lstStyle/>
            <a:p>
              <a:endParaRPr lang="ja-JP" altLang="en-US"/>
            </a:p>
          </p:txBody>
        </p:sp>
        <p:sp>
          <p:nvSpPr>
            <p:cNvPr id="131" name="フリーフォーム: 図形 130">
              <a:extLst>
                <a:ext uri="{FF2B5EF4-FFF2-40B4-BE49-F238E27FC236}">
                  <a16:creationId xmlns:a16="http://schemas.microsoft.com/office/drawing/2014/main" id="{DCEFC120-1426-7F1F-D6E6-E658BB788B88}"/>
                </a:ext>
              </a:extLst>
            </p:cNvPr>
            <p:cNvSpPr/>
            <p:nvPr/>
          </p:nvSpPr>
          <p:spPr>
            <a:xfrm>
              <a:off x="3583553" y="2241346"/>
              <a:ext cx="276" cy="1066"/>
            </a:xfrm>
            <a:custGeom>
              <a:avLst/>
              <a:gdLst>
                <a:gd name="connsiteX0" fmla="*/ 209 w 276"/>
                <a:gd name="connsiteY0" fmla="*/ 0 h 1066"/>
                <a:gd name="connsiteX1" fmla="*/ 209 w 276"/>
                <a:gd name="connsiteY1" fmla="*/ 1067 h 1066"/>
                <a:gd name="connsiteX2" fmla="*/ 209 w 276"/>
                <a:gd name="connsiteY2" fmla="*/ 0 h 1066"/>
              </a:gdLst>
              <a:ahLst/>
              <a:cxnLst>
                <a:cxn ang="0">
                  <a:pos x="connsiteX0" y="connsiteY0"/>
                </a:cxn>
                <a:cxn ang="0">
                  <a:pos x="connsiteX1" y="connsiteY1"/>
                </a:cxn>
                <a:cxn ang="0">
                  <a:pos x="connsiteX2" y="connsiteY2"/>
                </a:cxn>
              </a:cxnLst>
              <a:rect l="l" t="t" r="r" b="b"/>
              <a:pathLst>
                <a:path w="276" h="1066">
                  <a:moveTo>
                    <a:pt x="209" y="0"/>
                  </a:moveTo>
                  <a:cubicBezTo>
                    <a:pt x="209" y="0"/>
                    <a:pt x="361" y="686"/>
                    <a:pt x="209" y="1067"/>
                  </a:cubicBezTo>
                  <a:cubicBezTo>
                    <a:pt x="56" y="686"/>
                    <a:pt x="-172" y="381"/>
                    <a:pt x="209" y="0"/>
                  </a:cubicBezTo>
                  <a:close/>
                </a:path>
              </a:pathLst>
            </a:custGeom>
            <a:solidFill>
              <a:srgbClr val="040000"/>
            </a:solidFill>
            <a:ln w="7620" cap="flat">
              <a:noFill/>
              <a:prstDash val="solid"/>
              <a:miter/>
            </a:ln>
          </p:spPr>
          <p:txBody>
            <a:bodyPr rtlCol="0" anchor="ctr"/>
            <a:lstStyle/>
            <a:p>
              <a:endParaRPr lang="ja-JP" altLang="en-US"/>
            </a:p>
          </p:txBody>
        </p:sp>
        <p:sp>
          <p:nvSpPr>
            <p:cNvPr id="132" name="フリーフォーム: 図形 131">
              <a:extLst>
                <a:ext uri="{FF2B5EF4-FFF2-40B4-BE49-F238E27FC236}">
                  <a16:creationId xmlns:a16="http://schemas.microsoft.com/office/drawing/2014/main" id="{CE3268A6-8370-365E-C5F6-5E436CAABBC4}"/>
                </a:ext>
              </a:extLst>
            </p:cNvPr>
            <p:cNvSpPr/>
            <p:nvPr/>
          </p:nvSpPr>
          <p:spPr>
            <a:xfrm>
              <a:off x="3356166" y="2240098"/>
              <a:ext cx="222187" cy="176472"/>
            </a:xfrm>
            <a:custGeom>
              <a:avLst/>
              <a:gdLst>
                <a:gd name="connsiteX0" fmla="*/ 221042 w 222187"/>
                <a:gd name="connsiteY0" fmla="*/ 40415 h 176472"/>
                <a:gd name="connsiteX1" fmla="*/ 220585 w 222187"/>
                <a:gd name="connsiteY1" fmla="*/ 44072 h 176472"/>
                <a:gd name="connsiteX2" fmla="*/ 215632 w 222187"/>
                <a:gd name="connsiteY2" fmla="*/ 46358 h 176472"/>
                <a:gd name="connsiteX3" fmla="*/ 210527 w 222187"/>
                <a:gd name="connsiteY3" fmla="*/ 48416 h 176472"/>
                <a:gd name="connsiteX4" fmla="*/ 208698 w 222187"/>
                <a:gd name="connsiteY4" fmla="*/ 48416 h 176472"/>
                <a:gd name="connsiteX5" fmla="*/ 208546 w 222187"/>
                <a:gd name="connsiteY5" fmla="*/ 48263 h 176472"/>
                <a:gd name="connsiteX6" fmla="*/ 201916 w 222187"/>
                <a:gd name="connsiteY6" fmla="*/ 43158 h 176472"/>
                <a:gd name="connsiteX7" fmla="*/ 196887 w 222187"/>
                <a:gd name="connsiteY7" fmla="*/ 42167 h 176472"/>
                <a:gd name="connsiteX8" fmla="*/ 191248 w 222187"/>
                <a:gd name="connsiteY8" fmla="*/ 44225 h 176472"/>
                <a:gd name="connsiteX9" fmla="*/ 185610 w 222187"/>
                <a:gd name="connsiteY9" fmla="*/ 44149 h 176472"/>
                <a:gd name="connsiteX10" fmla="*/ 172503 w 222187"/>
                <a:gd name="connsiteY10" fmla="*/ 47882 h 176472"/>
                <a:gd name="connsiteX11" fmla="*/ 152539 w 222187"/>
                <a:gd name="connsiteY11" fmla="*/ 58627 h 176472"/>
                <a:gd name="connsiteX12" fmla="*/ 139890 w 222187"/>
                <a:gd name="connsiteY12" fmla="*/ 65866 h 176472"/>
                <a:gd name="connsiteX13" fmla="*/ 135394 w 222187"/>
                <a:gd name="connsiteY13" fmla="*/ 69904 h 176472"/>
                <a:gd name="connsiteX14" fmla="*/ 130974 w 222187"/>
                <a:gd name="connsiteY14" fmla="*/ 73867 h 176472"/>
                <a:gd name="connsiteX15" fmla="*/ 119620 w 222187"/>
                <a:gd name="connsiteY15" fmla="*/ 81791 h 176472"/>
                <a:gd name="connsiteX16" fmla="*/ 105523 w 222187"/>
                <a:gd name="connsiteY16" fmla="*/ 93374 h 176472"/>
                <a:gd name="connsiteX17" fmla="*/ 87845 w 222187"/>
                <a:gd name="connsiteY17" fmla="*/ 106633 h 176472"/>
                <a:gd name="connsiteX18" fmla="*/ 86626 w 222187"/>
                <a:gd name="connsiteY18" fmla="*/ 107852 h 176472"/>
                <a:gd name="connsiteX19" fmla="*/ 80987 w 222187"/>
                <a:gd name="connsiteY19" fmla="*/ 112043 h 176472"/>
                <a:gd name="connsiteX20" fmla="*/ 78625 w 222187"/>
                <a:gd name="connsiteY20" fmla="*/ 114024 h 176472"/>
                <a:gd name="connsiteX21" fmla="*/ 67881 w 222187"/>
                <a:gd name="connsiteY21" fmla="*/ 124540 h 176472"/>
                <a:gd name="connsiteX22" fmla="*/ 63613 w 222187"/>
                <a:gd name="connsiteY22" fmla="*/ 127588 h 176472"/>
                <a:gd name="connsiteX23" fmla="*/ 58736 w 222187"/>
                <a:gd name="connsiteY23" fmla="*/ 131321 h 176472"/>
                <a:gd name="connsiteX24" fmla="*/ 55384 w 222187"/>
                <a:gd name="connsiteY24" fmla="*/ 134827 h 176472"/>
                <a:gd name="connsiteX25" fmla="*/ 41820 w 222187"/>
                <a:gd name="connsiteY25" fmla="*/ 147400 h 176472"/>
                <a:gd name="connsiteX26" fmla="*/ 32524 w 222187"/>
                <a:gd name="connsiteY26" fmla="*/ 158601 h 176472"/>
                <a:gd name="connsiteX27" fmla="*/ 23685 w 222187"/>
                <a:gd name="connsiteY27" fmla="*/ 164697 h 176472"/>
                <a:gd name="connsiteX28" fmla="*/ 22846 w 222187"/>
                <a:gd name="connsiteY28" fmla="*/ 165154 h 176472"/>
                <a:gd name="connsiteX29" fmla="*/ 8445 w 222187"/>
                <a:gd name="connsiteY29" fmla="*/ 175898 h 176472"/>
                <a:gd name="connsiteX30" fmla="*/ 2349 w 222187"/>
                <a:gd name="connsiteY30" fmla="*/ 176279 h 176472"/>
                <a:gd name="connsiteX31" fmla="*/ 901 w 222187"/>
                <a:gd name="connsiteY31" fmla="*/ 169650 h 176472"/>
                <a:gd name="connsiteX32" fmla="*/ 14693 w 222187"/>
                <a:gd name="connsiteY32" fmla="*/ 136579 h 176472"/>
                <a:gd name="connsiteX33" fmla="*/ 17207 w 222187"/>
                <a:gd name="connsiteY33" fmla="*/ 130636 h 176472"/>
                <a:gd name="connsiteX34" fmla="*/ 24675 w 222187"/>
                <a:gd name="connsiteY34" fmla="*/ 116996 h 176472"/>
                <a:gd name="connsiteX35" fmla="*/ 26961 w 222187"/>
                <a:gd name="connsiteY35" fmla="*/ 113643 h 176472"/>
                <a:gd name="connsiteX36" fmla="*/ 35572 w 222187"/>
                <a:gd name="connsiteY36" fmla="*/ 98327 h 176472"/>
                <a:gd name="connsiteX37" fmla="*/ 52412 w 222187"/>
                <a:gd name="connsiteY37" fmla="*/ 76762 h 176472"/>
                <a:gd name="connsiteX38" fmla="*/ 58432 w 222187"/>
                <a:gd name="connsiteY38" fmla="*/ 69599 h 176472"/>
                <a:gd name="connsiteX39" fmla="*/ 78015 w 222187"/>
                <a:gd name="connsiteY39" fmla="*/ 49178 h 176472"/>
                <a:gd name="connsiteX40" fmla="*/ 87235 w 222187"/>
                <a:gd name="connsiteY40" fmla="*/ 41786 h 176472"/>
                <a:gd name="connsiteX41" fmla="*/ 101409 w 222187"/>
                <a:gd name="connsiteY41" fmla="*/ 31423 h 176472"/>
                <a:gd name="connsiteX42" fmla="*/ 108114 w 222187"/>
                <a:gd name="connsiteY42" fmla="*/ 28147 h 176472"/>
                <a:gd name="connsiteX43" fmla="*/ 121373 w 222187"/>
                <a:gd name="connsiteY43" fmla="*/ 22279 h 176472"/>
                <a:gd name="connsiteX44" fmla="*/ 142404 w 222187"/>
                <a:gd name="connsiteY44" fmla="*/ 12830 h 176472"/>
                <a:gd name="connsiteX45" fmla="*/ 162140 w 222187"/>
                <a:gd name="connsiteY45" fmla="*/ 4296 h 176472"/>
                <a:gd name="connsiteX46" fmla="*/ 163359 w 222187"/>
                <a:gd name="connsiteY46" fmla="*/ 3458 h 176472"/>
                <a:gd name="connsiteX47" fmla="*/ 184695 w 222187"/>
                <a:gd name="connsiteY47" fmla="*/ 1172 h 176472"/>
                <a:gd name="connsiteX48" fmla="*/ 202145 w 222187"/>
                <a:gd name="connsiteY48" fmla="*/ 257 h 176472"/>
                <a:gd name="connsiteX49" fmla="*/ 208774 w 222187"/>
                <a:gd name="connsiteY49" fmla="*/ 1172 h 176472"/>
                <a:gd name="connsiteX50" fmla="*/ 211213 w 222187"/>
                <a:gd name="connsiteY50" fmla="*/ 791 h 176472"/>
                <a:gd name="connsiteX51" fmla="*/ 214566 w 222187"/>
                <a:gd name="connsiteY51" fmla="*/ 715 h 176472"/>
                <a:gd name="connsiteX52" fmla="*/ 212051 w 222187"/>
                <a:gd name="connsiteY52" fmla="*/ 2391 h 176472"/>
                <a:gd name="connsiteX53" fmla="*/ 207174 w 222187"/>
                <a:gd name="connsiteY53" fmla="*/ 2848 h 176472"/>
                <a:gd name="connsiteX54" fmla="*/ 186524 w 222187"/>
                <a:gd name="connsiteY54" fmla="*/ 6582 h 176472"/>
                <a:gd name="connsiteX55" fmla="*/ 184924 w 222187"/>
                <a:gd name="connsiteY55" fmla="*/ 6582 h 176472"/>
                <a:gd name="connsiteX56" fmla="*/ 179895 w 222187"/>
                <a:gd name="connsiteY56" fmla="*/ 8258 h 176472"/>
                <a:gd name="connsiteX57" fmla="*/ 174256 w 222187"/>
                <a:gd name="connsiteY57" fmla="*/ 8716 h 176472"/>
                <a:gd name="connsiteX58" fmla="*/ 154291 w 222187"/>
                <a:gd name="connsiteY58" fmla="*/ 14050 h 176472"/>
                <a:gd name="connsiteX59" fmla="*/ 141414 w 222187"/>
                <a:gd name="connsiteY59" fmla="*/ 19612 h 176472"/>
                <a:gd name="connsiteX60" fmla="*/ 134022 w 222187"/>
                <a:gd name="connsiteY60" fmla="*/ 23803 h 176472"/>
                <a:gd name="connsiteX61" fmla="*/ 128383 w 222187"/>
                <a:gd name="connsiteY61" fmla="*/ 25861 h 176472"/>
                <a:gd name="connsiteX62" fmla="*/ 127012 w 222187"/>
                <a:gd name="connsiteY62" fmla="*/ 26242 h 176472"/>
                <a:gd name="connsiteX63" fmla="*/ 121068 w 222187"/>
                <a:gd name="connsiteY63" fmla="*/ 29975 h 176472"/>
                <a:gd name="connsiteX64" fmla="*/ 114134 w 222187"/>
                <a:gd name="connsiteY64" fmla="*/ 32719 h 176472"/>
                <a:gd name="connsiteX65" fmla="*/ 109410 w 222187"/>
                <a:gd name="connsiteY65" fmla="*/ 34471 h 176472"/>
                <a:gd name="connsiteX66" fmla="*/ 107886 w 222187"/>
                <a:gd name="connsiteY66" fmla="*/ 34471 h 176472"/>
                <a:gd name="connsiteX67" fmla="*/ 99961 w 222187"/>
                <a:gd name="connsiteY67" fmla="*/ 40110 h 176472"/>
                <a:gd name="connsiteX68" fmla="*/ 92036 w 222187"/>
                <a:gd name="connsiteY68" fmla="*/ 47044 h 176472"/>
                <a:gd name="connsiteX69" fmla="*/ 86778 w 222187"/>
                <a:gd name="connsiteY69" fmla="*/ 50321 h 176472"/>
                <a:gd name="connsiteX70" fmla="*/ 81749 w 222187"/>
                <a:gd name="connsiteY70" fmla="*/ 55198 h 176472"/>
                <a:gd name="connsiteX71" fmla="*/ 79006 w 222187"/>
                <a:gd name="connsiteY71" fmla="*/ 56341 h 176472"/>
                <a:gd name="connsiteX72" fmla="*/ 78167 w 222187"/>
                <a:gd name="connsiteY72" fmla="*/ 56798 h 176472"/>
                <a:gd name="connsiteX73" fmla="*/ 67728 w 222187"/>
                <a:gd name="connsiteY73" fmla="*/ 68837 h 176472"/>
                <a:gd name="connsiteX74" fmla="*/ 64147 w 222187"/>
                <a:gd name="connsiteY74" fmla="*/ 72724 h 176472"/>
                <a:gd name="connsiteX75" fmla="*/ 56984 w 222187"/>
                <a:gd name="connsiteY75" fmla="*/ 79810 h 176472"/>
                <a:gd name="connsiteX76" fmla="*/ 55536 w 222187"/>
                <a:gd name="connsiteY76" fmla="*/ 82325 h 176472"/>
                <a:gd name="connsiteX77" fmla="*/ 51040 w 222187"/>
                <a:gd name="connsiteY77" fmla="*/ 89335 h 176472"/>
                <a:gd name="connsiteX78" fmla="*/ 47611 w 222187"/>
                <a:gd name="connsiteY78" fmla="*/ 93602 h 176472"/>
                <a:gd name="connsiteX79" fmla="*/ 43877 w 222187"/>
                <a:gd name="connsiteY79" fmla="*/ 99622 h 176472"/>
                <a:gd name="connsiteX80" fmla="*/ 34734 w 222187"/>
                <a:gd name="connsiteY80" fmla="*/ 113491 h 176472"/>
                <a:gd name="connsiteX81" fmla="*/ 31457 w 222187"/>
                <a:gd name="connsiteY81" fmla="*/ 116920 h 176472"/>
                <a:gd name="connsiteX82" fmla="*/ 29476 w 222187"/>
                <a:gd name="connsiteY82" fmla="*/ 119282 h 176472"/>
                <a:gd name="connsiteX83" fmla="*/ 21932 w 222187"/>
                <a:gd name="connsiteY83" fmla="*/ 133836 h 176472"/>
                <a:gd name="connsiteX84" fmla="*/ 20713 w 222187"/>
                <a:gd name="connsiteY84" fmla="*/ 137113 h 176472"/>
                <a:gd name="connsiteX85" fmla="*/ 15531 w 222187"/>
                <a:gd name="connsiteY85" fmla="*/ 149609 h 176472"/>
                <a:gd name="connsiteX86" fmla="*/ 14083 w 222187"/>
                <a:gd name="connsiteY86" fmla="*/ 148085 h 176472"/>
                <a:gd name="connsiteX87" fmla="*/ 11035 w 222187"/>
                <a:gd name="connsiteY87" fmla="*/ 154867 h 176472"/>
                <a:gd name="connsiteX88" fmla="*/ 11797 w 222187"/>
                <a:gd name="connsiteY88" fmla="*/ 163097 h 176472"/>
                <a:gd name="connsiteX89" fmla="*/ 10959 w 222187"/>
                <a:gd name="connsiteY89" fmla="*/ 166297 h 176472"/>
                <a:gd name="connsiteX90" fmla="*/ 12026 w 222187"/>
                <a:gd name="connsiteY90" fmla="*/ 168507 h 176472"/>
                <a:gd name="connsiteX91" fmla="*/ 13169 w 222187"/>
                <a:gd name="connsiteY91" fmla="*/ 167212 h 176472"/>
                <a:gd name="connsiteX92" fmla="*/ 24446 w 222187"/>
                <a:gd name="connsiteY92" fmla="*/ 157991 h 176472"/>
                <a:gd name="connsiteX93" fmla="*/ 26809 w 222187"/>
                <a:gd name="connsiteY93" fmla="*/ 154791 h 176472"/>
                <a:gd name="connsiteX94" fmla="*/ 35267 w 222187"/>
                <a:gd name="connsiteY94" fmla="*/ 146638 h 176472"/>
                <a:gd name="connsiteX95" fmla="*/ 42430 w 222187"/>
                <a:gd name="connsiteY95" fmla="*/ 142066 h 176472"/>
                <a:gd name="connsiteX96" fmla="*/ 43420 w 222187"/>
                <a:gd name="connsiteY96" fmla="*/ 141151 h 176472"/>
                <a:gd name="connsiteX97" fmla="*/ 51726 w 222187"/>
                <a:gd name="connsiteY97" fmla="*/ 131093 h 176472"/>
                <a:gd name="connsiteX98" fmla="*/ 78930 w 222187"/>
                <a:gd name="connsiteY98" fmla="*/ 106633 h 176472"/>
                <a:gd name="connsiteX99" fmla="*/ 95998 w 222187"/>
                <a:gd name="connsiteY99" fmla="*/ 94669 h 176472"/>
                <a:gd name="connsiteX100" fmla="*/ 97903 w 222187"/>
                <a:gd name="connsiteY100" fmla="*/ 92840 h 176472"/>
                <a:gd name="connsiteX101" fmla="*/ 123049 w 222187"/>
                <a:gd name="connsiteY101" fmla="*/ 72647 h 176472"/>
                <a:gd name="connsiteX102" fmla="*/ 146214 w 222187"/>
                <a:gd name="connsiteY102" fmla="*/ 55655 h 176472"/>
                <a:gd name="connsiteX103" fmla="*/ 152844 w 222187"/>
                <a:gd name="connsiteY103" fmla="*/ 52150 h 176472"/>
                <a:gd name="connsiteX104" fmla="*/ 174408 w 222187"/>
                <a:gd name="connsiteY104" fmla="*/ 41558 h 176472"/>
                <a:gd name="connsiteX105" fmla="*/ 191248 w 222187"/>
                <a:gd name="connsiteY105" fmla="*/ 37672 h 176472"/>
                <a:gd name="connsiteX106" fmla="*/ 202069 w 222187"/>
                <a:gd name="connsiteY106" fmla="*/ 35843 h 176472"/>
                <a:gd name="connsiteX107" fmla="*/ 204126 w 222187"/>
                <a:gd name="connsiteY107" fmla="*/ 35690 h 176472"/>
                <a:gd name="connsiteX108" fmla="*/ 212356 w 222187"/>
                <a:gd name="connsiteY108" fmla="*/ 36681 h 176472"/>
                <a:gd name="connsiteX109" fmla="*/ 221119 w 222187"/>
                <a:gd name="connsiteY109" fmla="*/ 40415 h 176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222187" h="176472">
                  <a:moveTo>
                    <a:pt x="221042" y="40415"/>
                  </a:moveTo>
                  <a:cubicBezTo>
                    <a:pt x="223100" y="42015"/>
                    <a:pt x="222033" y="43387"/>
                    <a:pt x="220585" y="44072"/>
                  </a:cubicBezTo>
                  <a:cubicBezTo>
                    <a:pt x="218985" y="44911"/>
                    <a:pt x="217309" y="45673"/>
                    <a:pt x="215632" y="46358"/>
                  </a:cubicBezTo>
                  <a:cubicBezTo>
                    <a:pt x="213956" y="47044"/>
                    <a:pt x="212203" y="47730"/>
                    <a:pt x="210527" y="48416"/>
                  </a:cubicBezTo>
                  <a:cubicBezTo>
                    <a:pt x="209994" y="48644"/>
                    <a:pt x="209079" y="48568"/>
                    <a:pt x="208698" y="48416"/>
                  </a:cubicBezTo>
                  <a:cubicBezTo>
                    <a:pt x="208698" y="48416"/>
                    <a:pt x="208546" y="48340"/>
                    <a:pt x="208546" y="48263"/>
                  </a:cubicBezTo>
                  <a:cubicBezTo>
                    <a:pt x="207098" y="45596"/>
                    <a:pt x="203669" y="45673"/>
                    <a:pt x="201916" y="43158"/>
                  </a:cubicBezTo>
                  <a:cubicBezTo>
                    <a:pt x="201231" y="42091"/>
                    <a:pt x="198564" y="41939"/>
                    <a:pt x="196887" y="42167"/>
                  </a:cubicBezTo>
                  <a:cubicBezTo>
                    <a:pt x="194982" y="42396"/>
                    <a:pt x="193153" y="43463"/>
                    <a:pt x="191248" y="44225"/>
                  </a:cubicBezTo>
                  <a:cubicBezTo>
                    <a:pt x="189343" y="44987"/>
                    <a:pt x="187667" y="43387"/>
                    <a:pt x="185610" y="44149"/>
                  </a:cubicBezTo>
                  <a:cubicBezTo>
                    <a:pt x="181342" y="45673"/>
                    <a:pt x="176770" y="46358"/>
                    <a:pt x="172503" y="47882"/>
                  </a:cubicBezTo>
                  <a:cubicBezTo>
                    <a:pt x="165264" y="50397"/>
                    <a:pt x="158863" y="54359"/>
                    <a:pt x="152539" y="58627"/>
                  </a:cubicBezTo>
                  <a:cubicBezTo>
                    <a:pt x="148576" y="61217"/>
                    <a:pt x="144233" y="63656"/>
                    <a:pt x="139890" y="65866"/>
                  </a:cubicBezTo>
                  <a:cubicBezTo>
                    <a:pt x="138137" y="66704"/>
                    <a:pt x="136918" y="68533"/>
                    <a:pt x="135394" y="69904"/>
                  </a:cubicBezTo>
                  <a:cubicBezTo>
                    <a:pt x="133946" y="71276"/>
                    <a:pt x="132574" y="72724"/>
                    <a:pt x="130974" y="73867"/>
                  </a:cubicBezTo>
                  <a:cubicBezTo>
                    <a:pt x="127240" y="76610"/>
                    <a:pt x="123583" y="79505"/>
                    <a:pt x="119620" y="81791"/>
                  </a:cubicBezTo>
                  <a:cubicBezTo>
                    <a:pt x="114286" y="84992"/>
                    <a:pt x="110629" y="90250"/>
                    <a:pt x="105523" y="93374"/>
                  </a:cubicBezTo>
                  <a:cubicBezTo>
                    <a:pt x="99122" y="97260"/>
                    <a:pt x="94779" y="103661"/>
                    <a:pt x="87845" y="106633"/>
                  </a:cubicBezTo>
                  <a:cubicBezTo>
                    <a:pt x="87311" y="106861"/>
                    <a:pt x="87007" y="107395"/>
                    <a:pt x="86626" y="107852"/>
                  </a:cubicBezTo>
                  <a:cubicBezTo>
                    <a:pt x="85026" y="109604"/>
                    <a:pt x="83959" y="111967"/>
                    <a:pt x="80987" y="112043"/>
                  </a:cubicBezTo>
                  <a:cubicBezTo>
                    <a:pt x="80149" y="112043"/>
                    <a:pt x="79311" y="113262"/>
                    <a:pt x="78625" y="114024"/>
                  </a:cubicBezTo>
                  <a:cubicBezTo>
                    <a:pt x="75043" y="117529"/>
                    <a:pt x="71614" y="121187"/>
                    <a:pt x="67881" y="124540"/>
                  </a:cubicBezTo>
                  <a:cubicBezTo>
                    <a:pt x="66661" y="125683"/>
                    <a:pt x="64832" y="126064"/>
                    <a:pt x="63613" y="127588"/>
                  </a:cubicBezTo>
                  <a:cubicBezTo>
                    <a:pt x="62394" y="129188"/>
                    <a:pt x="60261" y="129950"/>
                    <a:pt x="58736" y="131321"/>
                  </a:cubicBezTo>
                  <a:cubicBezTo>
                    <a:pt x="57517" y="132388"/>
                    <a:pt x="56603" y="133760"/>
                    <a:pt x="55384" y="134827"/>
                  </a:cubicBezTo>
                  <a:cubicBezTo>
                    <a:pt x="50888" y="139018"/>
                    <a:pt x="46087" y="142980"/>
                    <a:pt x="41820" y="147400"/>
                  </a:cubicBezTo>
                  <a:cubicBezTo>
                    <a:pt x="38467" y="150905"/>
                    <a:pt x="35724" y="154943"/>
                    <a:pt x="32524" y="158601"/>
                  </a:cubicBezTo>
                  <a:cubicBezTo>
                    <a:pt x="30161" y="161268"/>
                    <a:pt x="27571" y="163935"/>
                    <a:pt x="23685" y="164697"/>
                  </a:cubicBezTo>
                  <a:cubicBezTo>
                    <a:pt x="23380" y="164697"/>
                    <a:pt x="22846" y="164926"/>
                    <a:pt x="22846" y="165154"/>
                  </a:cubicBezTo>
                  <a:cubicBezTo>
                    <a:pt x="20636" y="172165"/>
                    <a:pt x="13093" y="172088"/>
                    <a:pt x="8445" y="175898"/>
                  </a:cubicBezTo>
                  <a:cubicBezTo>
                    <a:pt x="7225" y="176965"/>
                    <a:pt x="4482" y="176203"/>
                    <a:pt x="2349" y="176279"/>
                  </a:cubicBezTo>
                  <a:cubicBezTo>
                    <a:pt x="2577" y="173917"/>
                    <a:pt x="-1843" y="172546"/>
                    <a:pt x="901" y="169650"/>
                  </a:cubicBezTo>
                  <a:cubicBezTo>
                    <a:pt x="2120" y="157229"/>
                    <a:pt x="8826" y="147095"/>
                    <a:pt x="14693" y="136579"/>
                  </a:cubicBezTo>
                  <a:cubicBezTo>
                    <a:pt x="15760" y="134674"/>
                    <a:pt x="16750" y="132693"/>
                    <a:pt x="17207" y="130636"/>
                  </a:cubicBezTo>
                  <a:cubicBezTo>
                    <a:pt x="18427" y="125378"/>
                    <a:pt x="20941" y="120882"/>
                    <a:pt x="24675" y="116996"/>
                  </a:cubicBezTo>
                  <a:cubicBezTo>
                    <a:pt x="25590" y="116005"/>
                    <a:pt x="26656" y="114862"/>
                    <a:pt x="26961" y="113643"/>
                  </a:cubicBezTo>
                  <a:cubicBezTo>
                    <a:pt x="28333" y="107623"/>
                    <a:pt x="32981" y="103508"/>
                    <a:pt x="35572" y="98327"/>
                  </a:cubicBezTo>
                  <a:cubicBezTo>
                    <a:pt x="39839" y="90021"/>
                    <a:pt x="48069" y="84916"/>
                    <a:pt x="52412" y="76762"/>
                  </a:cubicBezTo>
                  <a:cubicBezTo>
                    <a:pt x="53860" y="74095"/>
                    <a:pt x="56298" y="71885"/>
                    <a:pt x="58432" y="69599"/>
                  </a:cubicBezTo>
                  <a:cubicBezTo>
                    <a:pt x="64909" y="62741"/>
                    <a:pt x="71310" y="55807"/>
                    <a:pt x="78015" y="49178"/>
                  </a:cubicBezTo>
                  <a:cubicBezTo>
                    <a:pt x="80758" y="46435"/>
                    <a:pt x="84949" y="44834"/>
                    <a:pt x="87235" y="41786"/>
                  </a:cubicBezTo>
                  <a:cubicBezTo>
                    <a:pt x="90969" y="36757"/>
                    <a:pt x="96836" y="35081"/>
                    <a:pt x="101409" y="31423"/>
                  </a:cubicBezTo>
                  <a:cubicBezTo>
                    <a:pt x="103314" y="29899"/>
                    <a:pt x="105828" y="29213"/>
                    <a:pt x="108114" y="28147"/>
                  </a:cubicBezTo>
                  <a:cubicBezTo>
                    <a:pt x="112534" y="26165"/>
                    <a:pt x="116801" y="23727"/>
                    <a:pt x="121373" y="22279"/>
                  </a:cubicBezTo>
                  <a:cubicBezTo>
                    <a:pt x="128764" y="19993"/>
                    <a:pt x="135317" y="15878"/>
                    <a:pt x="142404" y="12830"/>
                  </a:cubicBezTo>
                  <a:cubicBezTo>
                    <a:pt x="148957" y="10011"/>
                    <a:pt x="155282" y="6582"/>
                    <a:pt x="162140" y="4296"/>
                  </a:cubicBezTo>
                  <a:cubicBezTo>
                    <a:pt x="162597" y="4144"/>
                    <a:pt x="163054" y="3382"/>
                    <a:pt x="163359" y="3458"/>
                  </a:cubicBezTo>
                  <a:cubicBezTo>
                    <a:pt x="170674" y="4677"/>
                    <a:pt x="177456" y="1019"/>
                    <a:pt x="184695" y="1172"/>
                  </a:cubicBezTo>
                  <a:cubicBezTo>
                    <a:pt x="190486" y="1324"/>
                    <a:pt x="196277" y="410"/>
                    <a:pt x="202145" y="257"/>
                  </a:cubicBezTo>
                  <a:cubicBezTo>
                    <a:pt x="204355" y="257"/>
                    <a:pt x="206717" y="-733"/>
                    <a:pt x="208774" y="1172"/>
                  </a:cubicBezTo>
                  <a:cubicBezTo>
                    <a:pt x="209155" y="1477"/>
                    <a:pt x="210375" y="867"/>
                    <a:pt x="211213" y="791"/>
                  </a:cubicBezTo>
                  <a:cubicBezTo>
                    <a:pt x="212280" y="715"/>
                    <a:pt x="213422" y="715"/>
                    <a:pt x="214566" y="715"/>
                  </a:cubicBezTo>
                  <a:cubicBezTo>
                    <a:pt x="213727" y="1248"/>
                    <a:pt x="212661" y="1629"/>
                    <a:pt x="212051" y="2391"/>
                  </a:cubicBezTo>
                  <a:cubicBezTo>
                    <a:pt x="210451" y="4220"/>
                    <a:pt x="208470" y="2391"/>
                    <a:pt x="207174" y="2848"/>
                  </a:cubicBezTo>
                  <a:cubicBezTo>
                    <a:pt x="200545" y="5591"/>
                    <a:pt x="193077" y="3610"/>
                    <a:pt x="186524" y="6582"/>
                  </a:cubicBezTo>
                  <a:cubicBezTo>
                    <a:pt x="186067" y="6811"/>
                    <a:pt x="185305" y="6353"/>
                    <a:pt x="184924" y="6582"/>
                  </a:cubicBezTo>
                  <a:cubicBezTo>
                    <a:pt x="183400" y="7725"/>
                    <a:pt x="182409" y="9249"/>
                    <a:pt x="179895" y="8258"/>
                  </a:cubicBezTo>
                  <a:cubicBezTo>
                    <a:pt x="178294" y="7649"/>
                    <a:pt x="176085" y="8335"/>
                    <a:pt x="174256" y="8716"/>
                  </a:cubicBezTo>
                  <a:cubicBezTo>
                    <a:pt x="167474" y="10087"/>
                    <a:pt x="160387" y="10087"/>
                    <a:pt x="154291" y="14050"/>
                  </a:cubicBezTo>
                  <a:cubicBezTo>
                    <a:pt x="150329" y="16564"/>
                    <a:pt x="145986" y="18241"/>
                    <a:pt x="141414" y="19612"/>
                  </a:cubicBezTo>
                  <a:cubicBezTo>
                    <a:pt x="138746" y="20374"/>
                    <a:pt x="136232" y="22051"/>
                    <a:pt x="134022" y="23803"/>
                  </a:cubicBezTo>
                  <a:cubicBezTo>
                    <a:pt x="132270" y="25251"/>
                    <a:pt x="130669" y="26165"/>
                    <a:pt x="128383" y="25861"/>
                  </a:cubicBezTo>
                  <a:cubicBezTo>
                    <a:pt x="127926" y="25861"/>
                    <a:pt x="127012" y="26165"/>
                    <a:pt x="127012" y="26242"/>
                  </a:cubicBezTo>
                  <a:cubicBezTo>
                    <a:pt x="127393" y="31042"/>
                    <a:pt x="122897" y="28451"/>
                    <a:pt x="121068" y="29975"/>
                  </a:cubicBezTo>
                  <a:cubicBezTo>
                    <a:pt x="119239" y="31423"/>
                    <a:pt x="116191" y="31347"/>
                    <a:pt x="114134" y="32719"/>
                  </a:cubicBezTo>
                  <a:cubicBezTo>
                    <a:pt x="112610" y="33709"/>
                    <a:pt x="111315" y="34776"/>
                    <a:pt x="109410" y="34471"/>
                  </a:cubicBezTo>
                  <a:cubicBezTo>
                    <a:pt x="108876" y="34395"/>
                    <a:pt x="107886" y="34471"/>
                    <a:pt x="107886" y="34471"/>
                  </a:cubicBezTo>
                  <a:cubicBezTo>
                    <a:pt x="107047" y="38815"/>
                    <a:pt x="102399" y="37976"/>
                    <a:pt x="99961" y="40110"/>
                  </a:cubicBezTo>
                  <a:cubicBezTo>
                    <a:pt x="97294" y="42396"/>
                    <a:pt x="94551" y="44530"/>
                    <a:pt x="92036" y="47044"/>
                  </a:cubicBezTo>
                  <a:cubicBezTo>
                    <a:pt x="90512" y="48568"/>
                    <a:pt x="88912" y="49711"/>
                    <a:pt x="86778" y="50321"/>
                  </a:cubicBezTo>
                  <a:cubicBezTo>
                    <a:pt x="85102" y="52150"/>
                    <a:pt x="83121" y="53445"/>
                    <a:pt x="81749" y="55198"/>
                  </a:cubicBezTo>
                  <a:cubicBezTo>
                    <a:pt x="80911" y="56188"/>
                    <a:pt x="80987" y="58246"/>
                    <a:pt x="79006" y="56341"/>
                  </a:cubicBezTo>
                  <a:cubicBezTo>
                    <a:pt x="79006" y="56264"/>
                    <a:pt x="78244" y="56569"/>
                    <a:pt x="78167" y="56798"/>
                  </a:cubicBezTo>
                  <a:cubicBezTo>
                    <a:pt x="76567" y="62437"/>
                    <a:pt x="71310" y="64875"/>
                    <a:pt x="67728" y="68837"/>
                  </a:cubicBezTo>
                  <a:cubicBezTo>
                    <a:pt x="66509" y="70133"/>
                    <a:pt x="64985" y="71200"/>
                    <a:pt x="64147" y="72724"/>
                  </a:cubicBezTo>
                  <a:cubicBezTo>
                    <a:pt x="62394" y="75772"/>
                    <a:pt x="61251" y="79201"/>
                    <a:pt x="56984" y="79810"/>
                  </a:cubicBezTo>
                  <a:cubicBezTo>
                    <a:pt x="56374" y="79886"/>
                    <a:pt x="55384" y="81487"/>
                    <a:pt x="55536" y="82325"/>
                  </a:cubicBezTo>
                  <a:cubicBezTo>
                    <a:pt x="55917" y="85982"/>
                    <a:pt x="53707" y="87735"/>
                    <a:pt x="51040" y="89335"/>
                  </a:cubicBezTo>
                  <a:cubicBezTo>
                    <a:pt x="49364" y="90326"/>
                    <a:pt x="48297" y="91469"/>
                    <a:pt x="47611" y="93602"/>
                  </a:cubicBezTo>
                  <a:cubicBezTo>
                    <a:pt x="47002" y="95660"/>
                    <a:pt x="45630" y="97717"/>
                    <a:pt x="43877" y="99622"/>
                  </a:cubicBezTo>
                  <a:cubicBezTo>
                    <a:pt x="40220" y="103661"/>
                    <a:pt x="37781" y="108842"/>
                    <a:pt x="34734" y="113491"/>
                  </a:cubicBezTo>
                  <a:cubicBezTo>
                    <a:pt x="33895" y="114786"/>
                    <a:pt x="32524" y="115777"/>
                    <a:pt x="31457" y="116920"/>
                  </a:cubicBezTo>
                  <a:cubicBezTo>
                    <a:pt x="30695" y="117682"/>
                    <a:pt x="29476" y="118444"/>
                    <a:pt x="29476" y="119282"/>
                  </a:cubicBezTo>
                  <a:cubicBezTo>
                    <a:pt x="29323" y="125378"/>
                    <a:pt x="23761" y="128654"/>
                    <a:pt x="21932" y="133836"/>
                  </a:cubicBezTo>
                  <a:cubicBezTo>
                    <a:pt x="21551" y="134903"/>
                    <a:pt x="21017" y="135970"/>
                    <a:pt x="20713" y="137113"/>
                  </a:cubicBezTo>
                  <a:cubicBezTo>
                    <a:pt x="19341" y="141380"/>
                    <a:pt x="18731" y="145952"/>
                    <a:pt x="15531" y="149609"/>
                  </a:cubicBezTo>
                  <a:cubicBezTo>
                    <a:pt x="14845" y="147476"/>
                    <a:pt x="14845" y="147476"/>
                    <a:pt x="14083" y="148085"/>
                  </a:cubicBezTo>
                  <a:cubicBezTo>
                    <a:pt x="11874" y="149838"/>
                    <a:pt x="11111" y="152429"/>
                    <a:pt x="11035" y="154867"/>
                  </a:cubicBezTo>
                  <a:cubicBezTo>
                    <a:pt x="10959" y="157534"/>
                    <a:pt x="10045" y="160430"/>
                    <a:pt x="11797" y="163097"/>
                  </a:cubicBezTo>
                  <a:cubicBezTo>
                    <a:pt x="12178" y="163706"/>
                    <a:pt x="11035" y="165230"/>
                    <a:pt x="10959" y="166297"/>
                  </a:cubicBezTo>
                  <a:cubicBezTo>
                    <a:pt x="10959" y="166983"/>
                    <a:pt x="11645" y="167745"/>
                    <a:pt x="12026" y="168507"/>
                  </a:cubicBezTo>
                  <a:cubicBezTo>
                    <a:pt x="12407" y="168050"/>
                    <a:pt x="12712" y="167593"/>
                    <a:pt x="13169" y="167212"/>
                  </a:cubicBezTo>
                  <a:cubicBezTo>
                    <a:pt x="17131" y="164468"/>
                    <a:pt x="18655" y="158753"/>
                    <a:pt x="24446" y="157991"/>
                  </a:cubicBezTo>
                  <a:cubicBezTo>
                    <a:pt x="25361" y="157915"/>
                    <a:pt x="25894" y="155782"/>
                    <a:pt x="26809" y="154791"/>
                  </a:cubicBezTo>
                  <a:cubicBezTo>
                    <a:pt x="29552" y="151972"/>
                    <a:pt x="32066" y="148771"/>
                    <a:pt x="35267" y="146638"/>
                  </a:cubicBezTo>
                  <a:cubicBezTo>
                    <a:pt x="37629" y="145114"/>
                    <a:pt x="39686" y="143056"/>
                    <a:pt x="42430" y="142066"/>
                  </a:cubicBezTo>
                  <a:cubicBezTo>
                    <a:pt x="42811" y="141913"/>
                    <a:pt x="43268" y="141532"/>
                    <a:pt x="43420" y="141151"/>
                  </a:cubicBezTo>
                  <a:cubicBezTo>
                    <a:pt x="44944" y="136808"/>
                    <a:pt x="49059" y="134522"/>
                    <a:pt x="51726" y="131093"/>
                  </a:cubicBezTo>
                  <a:cubicBezTo>
                    <a:pt x="59499" y="121492"/>
                    <a:pt x="69786" y="114710"/>
                    <a:pt x="78930" y="106633"/>
                  </a:cubicBezTo>
                  <a:cubicBezTo>
                    <a:pt x="84035" y="102137"/>
                    <a:pt x="89293" y="97260"/>
                    <a:pt x="95998" y="94669"/>
                  </a:cubicBezTo>
                  <a:cubicBezTo>
                    <a:pt x="96760" y="94364"/>
                    <a:pt x="97370" y="93526"/>
                    <a:pt x="97903" y="92840"/>
                  </a:cubicBezTo>
                  <a:cubicBezTo>
                    <a:pt x="104304" y="83696"/>
                    <a:pt x="114210" y="78591"/>
                    <a:pt x="123049" y="72647"/>
                  </a:cubicBezTo>
                  <a:cubicBezTo>
                    <a:pt x="131126" y="67313"/>
                    <a:pt x="138518" y="61294"/>
                    <a:pt x="146214" y="55655"/>
                  </a:cubicBezTo>
                  <a:cubicBezTo>
                    <a:pt x="148195" y="54207"/>
                    <a:pt x="150862" y="53597"/>
                    <a:pt x="152844" y="52150"/>
                  </a:cubicBezTo>
                  <a:cubicBezTo>
                    <a:pt x="159473" y="47425"/>
                    <a:pt x="166788" y="44149"/>
                    <a:pt x="174408" y="41558"/>
                  </a:cubicBezTo>
                  <a:cubicBezTo>
                    <a:pt x="179895" y="39653"/>
                    <a:pt x="185610" y="39043"/>
                    <a:pt x="191248" y="37672"/>
                  </a:cubicBezTo>
                  <a:cubicBezTo>
                    <a:pt x="194830" y="36833"/>
                    <a:pt x="198716" y="38205"/>
                    <a:pt x="202069" y="35843"/>
                  </a:cubicBezTo>
                  <a:cubicBezTo>
                    <a:pt x="202526" y="35538"/>
                    <a:pt x="203669" y="35386"/>
                    <a:pt x="204126" y="35690"/>
                  </a:cubicBezTo>
                  <a:cubicBezTo>
                    <a:pt x="206717" y="37748"/>
                    <a:pt x="209612" y="36529"/>
                    <a:pt x="212356" y="36681"/>
                  </a:cubicBezTo>
                  <a:cubicBezTo>
                    <a:pt x="215861" y="36833"/>
                    <a:pt x="218452" y="38510"/>
                    <a:pt x="221119" y="40415"/>
                  </a:cubicBezTo>
                  <a:close/>
                </a:path>
              </a:pathLst>
            </a:custGeom>
            <a:solidFill>
              <a:srgbClr val="040000"/>
            </a:solidFill>
            <a:ln w="7620" cap="flat">
              <a:noFill/>
              <a:prstDash val="solid"/>
              <a:miter/>
            </a:ln>
          </p:spPr>
          <p:txBody>
            <a:bodyPr rtlCol="0" anchor="ctr"/>
            <a:lstStyle/>
            <a:p>
              <a:endParaRPr lang="ja-JP" altLang="en-US"/>
            </a:p>
          </p:txBody>
        </p:sp>
        <p:sp>
          <p:nvSpPr>
            <p:cNvPr id="133" name="フリーフォーム: 図形 132">
              <a:extLst>
                <a:ext uri="{FF2B5EF4-FFF2-40B4-BE49-F238E27FC236}">
                  <a16:creationId xmlns:a16="http://schemas.microsoft.com/office/drawing/2014/main" id="{18527431-72A5-BC91-1A25-4531FA42DA42}"/>
                </a:ext>
              </a:extLst>
            </p:cNvPr>
            <p:cNvSpPr/>
            <p:nvPr/>
          </p:nvSpPr>
          <p:spPr>
            <a:xfrm>
              <a:off x="3534953" y="2288531"/>
              <a:ext cx="30063" cy="10928"/>
            </a:xfrm>
            <a:custGeom>
              <a:avLst/>
              <a:gdLst>
                <a:gd name="connsiteX0" fmla="*/ 29454 w 30063"/>
                <a:gd name="connsiteY0" fmla="*/ 1126 h 10928"/>
                <a:gd name="connsiteX1" fmla="*/ 30064 w 30063"/>
                <a:gd name="connsiteY1" fmla="*/ 1431 h 10928"/>
                <a:gd name="connsiteX2" fmla="*/ 18329 w 30063"/>
                <a:gd name="connsiteY2" fmla="*/ 6536 h 10928"/>
                <a:gd name="connsiteX3" fmla="*/ 3851 w 30063"/>
                <a:gd name="connsiteY3" fmla="*/ 10651 h 10928"/>
                <a:gd name="connsiteX4" fmla="*/ 1260 w 30063"/>
                <a:gd name="connsiteY4" fmla="*/ 10804 h 10928"/>
                <a:gd name="connsiteX5" fmla="*/ 41 w 30063"/>
                <a:gd name="connsiteY5" fmla="*/ 10194 h 10928"/>
                <a:gd name="connsiteX6" fmla="*/ 422 w 30063"/>
                <a:gd name="connsiteY6" fmla="*/ 8822 h 10928"/>
                <a:gd name="connsiteX7" fmla="*/ 1565 w 30063"/>
                <a:gd name="connsiteY7" fmla="*/ 7679 h 10928"/>
                <a:gd name="connsiteX8" fmla="*/ 15281 w 30063"/>
                <a:gd name="connsiteY8" fmla="*/ 1812 h 10928"/>
                <a:gd name="connsiteX9" fmla="*/ 29454 w 30063"/>
                <a:gd name="connsiteY9" fmla="*/ 1126 h 10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063" h="10928">
                  <a:moveTo>
                    <a:pt x="29454" y="1126"/>
                  </a:moveTo>
                  <a:cubicBezTo>
                    <a:pt x="29454" y="1126"/>
                    <a:pt x="29835" y="1355"/>
                    <a:pt x="30064" y="1431"/>
                  </a:cubicBezTo>
                  <a:cubicBezTo>
                    <a:pt x="27321" y="5622"/>
                    <a:pt x="22368" y="5089"/>
                    <a:pt x="18329" y="6536"/>
                  </a:cubicBezTo>
                  <a:cubicBezTo>
                    <a:pt x="13605" y="8213"/>
                    <a:pt x="8194" y="7451"/>
                    <a:pt x="3851" y="10651"/>
                  </a:cubicBezTo>
                  <a:cubicBezTo>
                    <a:pt x="3241" y="11108"/>
                    <a:pt x="2098" y="10880"/>
                    <a:pt x="1260" y="10804"/>
                  </a:cubicBezTo>
                  <a:cubicBezTo>
                    <a:pt x="803" y="10804"/>
                    <a:pt x="117" y="10499"/>
                    <a:pt x="41" y="10194"/>
                  </a:cubicBezTo>
                  <a:cubicBezTo>
                    <a:pt x="-111" y="9813"/>
                    <a:pt x="193" y="9203"/>
                    <a:pt x="422" y="8822"/>
                  </a:cubicBezTo>
                  <a:cubicBezTo>
                    <a:pt x="727" y="8365"/>
                    <a:pt x="1108" y="7908"/>
                    <a:pt x="1565" y="7679"/>
                  </a:cubicBezTo>
                  <a:cubicBezTo>
                    <a:pt x="6061" y="5622"/>
                    <a:pt x="10480" y="2879"/>
                    <a:pt x="15281" y="1812"/>
                  </a:cubicBezTo>
                  <a:cubicBezTo>
                    <a:pt x="19701" y="821"/>
                    <a:pt x="24425" y="-1312"/>
                    <a:pt x="29454" y="1126"/>
                  </a:cubicBezTo>
                  <a:close/>
                </a:path>
              </a:pathLst>
            </a:custGeom>
            <a:solidFill>
              <a:srgbClr val="040000"/>
            </a:solidFill>
            <a:ln w="7620" cap="flat">
              <a:noFill/>
              <a:prstDash val="solid"/>
              <a:miter/>
            </a:ln>
          </p:spPr>
          <p:txBody>
            <a:bodyPr rtlCol="0" anchor="ctr"/>
            <a:lstStyle/>
            <a:p>
              <a:endParaRPr lang="ja-JP" altLang="en-US"/>
            </a:p>
          </p:txBody>
        </p:sp>
        <p:sp>
          <p:nvSpPr>
            <p:cNvPr id="134" name="フリーフォーム: 図形 133">
              <a:extLst>
                <a:ext uri="{FF2B5EF4-FFF2-40B4-BE49-F238E27FC236}">
                  <a16:creationId xmlns:a16="http://schemas.microsoft.com/office/drawing/2014/main" id="{C07358AA-40E0-7C18-4121-BF4151C30AC3}"/>
                </a:ext>
              </a:extLst>
            </p:cNvPr>
            <p:cNvSpPr/>
            <p:nvPr/>
          </p:nvSpPr>
          <p:spPr>
            <a:xfrm>
              <a:off x="3564255" y="2389615"/>
              <a:ext cx="1066" cy="377"/>
            </a:xfrm>
            <a:custGeom>
              <a:avLst/>
              <a:gdLst>
                <a:gd name="connsiteX0" fmla="*/ 0 w 1066"/>
                <a:gd name="connsiteY0" fmla="*/ 169 h 377"/>
                <a:gd name="connsiteX1" fmla="*/ 1067 w 1066"/>
                <a:gd name="connsiteY1" fmla="*/ 169 h 377"/>
                <a:gd name="connsiteX2" fmla="*/ 0 w 1066"/>
                <a:gd name="connsiteY2" fmla="*/ 169 h 377"/>
              </a:gdLst>
              <a:ahLst/>
              <a:cxnLst>
                <a:cxn ang="0">
                  <a:pos x="connsiteX0" y="connsiteY0"/>
                </a:cxn>
                <a:cxn ang="0">
                  <a:pos x="connsiteX1" y="connsiteY1"/>
                </a:cxn>
                <a:cxn ang="0">
                  <a:pos x="connsiteX2" y="connsiteY2"/>
                </a:cxn>
              </a:cxnLst>
              <a:rect l="l" t="t" r="r" b="b"/>
              <a:pathLst>
                <a:path w="1066" h="377">
                  <a:moveTo>
                    <a:pt x="0" y="169"/>
                  </a:moveTo>
                  <a:cubicBezTo>
                    <a:pt x="0" y="169"/>
                    <a:pt x="762" y="-212"/>
                    <a:pt x="1067" y="169"/>
                  </a:cubicBezTo>
                  <a:cubicBezTo>
                    <a:pt x="686" y="550"/>
                    <a:pt x="305" y="322"/>
                    <a:pt x="0" y="169"/>
                  </a:cubicBezTo>
                  <a:close/>
                </a:path>
              </a:pathLst>
            </a:custGeom>
            <a:solidFill>
              <a:srgbClr val="040000"/>
            </a:solidFill>
            <a:ln w="7620" cap="flat">
              <a:noFill/>
              <a:prstDash val="solid"/>
              <a:miter/>
            </a:ln>
          </p:spPr>
          <p:txBody>
            <a:bodyPr rtlCol="0" anchor="ctr"/>
            <a:lstStyle/>
            <a:p>
              <a:endParaRPr lang="ja-JP" altLang="en-US"/>
            </a:p>
          </p:txBody>
        </p:sp>
        <p:sp>
          <p:nvSpPr>
            <p:cNvPr id="135" name="フリーフォーム: 図形 134">
              <a:extLst>
                <a:ext uri="{FF2B5EF4-FFF2-40B4-BE49-F238E27FC236}">
                  <a16:creationId xmlns:a16="http://schemas.microsoft.com/office/drawing/2014/main" id="{326C50F9-4112-E4AE-31CB-D7818B8BAABA}"/>
                </a:ext>
              </a:extLst>
            </p:cNvPr>
            <p:cNvSpPr/>
            <p:nvPr/>
          </p:nvSpPr>
          <p:spPr>
            <a:xfrm>
              <a:off x="3288927" y="2823422"/>
              <a:ext cx="267631" cy="452072"/>
            </a:xfrm>
            <a:custGeom>
              <a:avLst/>
              <a:gdLst>
                <a:gd name="connsiteX0" fmla="*/ 266565 w 267631"/>
                <a:gd name="connsiteY0" fmla="*/ 86580 h 452072"/>
                <a:gd name="connsiteX1" fmla="*/ 267632 w 267631"/>
                <a:gd name="connsiteY1" fmla="*/ 89856 h 452072"/>
                <a:gd name="connsiteX2" fmla="*/ 264660 w 267631"/>
                <a:gd name="connsiteY2" fmla="*/ 90237 h 452072"/>
                <a:gd name="connsiteX3" fmla="*/ 256278 w 267631"/>
                <a:gd name="connsiteY3" fmla="*/ 91609 h 452072"/>
                <a:gd name="connsiteX4" fmla="*/ 246905 w 267631"/>
                <a:gd name="connsiteY4" fmla="*/ 96409 h 452072"/>
                <a:gd name="connsiteX5" fmla="*/ 237228 w 267631"/>
                <a:gd name="connsiteY5" fmla="*/ 100524 h 452072"/>
                <a:gd name="connsiteX6" fmla="*/ 230751 w 267631"/>
                <a:gd name="connsiteY6" fmla="*/ 103191 h 452072"/>
                <a:gd name="connsiteX7" fmla="*/ 229608 w 267631"/>
                <a:gd name="connsiteY7" fmla="*/ 109973 h 452072"/>
                <a:gd name="connsiteX8" fmla="*/ 230370 w 267631"/>
                <a:gd name="connsiteY8" fmla="*/ 110735 h 452072"/>
                <a:gd name="connsiteX9" fmla="*/ 240123 w 267631"/>
                <a:gd name="connsiteY9" fmla="*/ 115155 h 452072"/>
                <a:gd name="connsiteX10" fmla="*/ 251096 w 267631"/>
                <a:gd name="connsiteY10" fmla="*/ 123918 h 452072"/>
                <a:gd name="connsiteX11" fmla="*/ 250563 w 267631"/>
                <a:gd name="connsiteY11" fmla="*/ 125746 h 452072"/>
                <a:gd name="connsiteX12" fmla="*/ 238371 w 267631"/>
                <a:gd name="connsiteY12" fmla="*/ 127347 h 452072"/>
                <a:gd name="connsiteX13" fmla="*/ 235856 w 267631"/>
                <a:gd name="connsiteY13" fmla="*/ 126966 h 452072"/>
                <a:gd name="connsiteX14" fmla="*/ 225874 w 267631"/>
                <a:gd name="connsiteY14" fmla="*/ 125670 h 452072"/>
                <a:gd name="connsiteX15" fmla="*/ 210939 w 267631"/>
                <a:gd name="connsiteY15" fmla="*/ 122470 h 452072"/>
                <a:gd name="connsiteX16" fmla="*/ 202252 w 267631"/>
                <a:gd name="connsiteY16" fmla="*/ 120793 h 452072"/>
                <a:gd name="connsiteX17" fmla="*/ 189069 w 267631"/>
                <a:gd name="connsiteY17" fmla="*/ 126051 h 452072"/>
                <a:gd name="connsiteX18" fmla="*/ 181602 w 267631"/>
                <a:gd name="connsiteY18" fmla="*/ 132681 h 452072"/>
                <a:gd name="connsiteX19" fmla="*/ 176268 w 267631"/>
                <a:gd name="connsiteY19" fmla="*/ 138777 h 452072"/>
                <a:gd name="connsiteX20" fmla="*/ 169410 w 267631"/>
                <a:gd name="connsiteY20" fmla="*/ 146701 h 452072"/>
                <a:gd name="connsiteX21" fmla="*/ 168952 w 267631"/>
                <a:gd name="connsiteY21" fmla="*/ 149064 h 452072"/>
                <a:gd name="connsiteX22" fmla="*/ 167276 w 267631"/>
                <a:gd name="connsiteY22" fmla="*/ 151654 h 452072"/>
                <a:gd name="connsiteX23" fmla="*/ 162323 w 267631"/>
                <a:gd name="connsiteY23" fmla="*/ 152797 h 452072"/>
                <a:gd name="connsiteX24" fmla="*/ 161028 w 267631"/>
                <a:gd name="connsiteY24" fmla="*/ 155922 h 452072"/>
                <a:gd name="connsiteX25" fmla="*/ 164609 w 267631"/>
                <a:gd name="connsiteY25" fmla="*/ 159884 h 452072"/>
                <a:gd name="connsiteX26" fmla="*/ 165066 w 267631"/>
                <a:gd name="connsiteY26" fmla="*/ 160570 h 452072"/>
                <a:gd name="connsiteX27" fmla="*/ 165447 w 267631"/>
                <a:gd name="connsiteY27" fmla="*/ 165980 h 452072"/>
                <a:gd name="connsiteX28" fmla="*/ 168114 w 267631"/>
                <a:gd name="connsiteY28" fmla="*/ 188840 h 452072"/>
                <a:gd name="connsiteX29" fmla="*/ 169257 w 267631"/>
                <a:gd name="connsiteY29" fmla="*/ 196384 h 452072"/>
                <a:gd name="connsiteX30" fmla="*/ 169410 w 267631"/>
                <a:gd name="connsiteY30" fmla="*/ 203775 h 452072"/>
                <a:gd name="connsiteX31" fmla="*/ 170019 w 267631"/>
                <a:gd name="connsiteY31" fmla="*/ 208042 h 452072"/>
                <a:gd name="connsiteX32" fmla="*/ 170172 w 267631"/>
                <a:gd name="connsiteY32" fmla="*/ 217948 h 452072"/>
                <a:gd name="connsiteX33" fmla="*/ 167200 w 267631"/>
                <a:gd name="connsiteY33" fmla="*/ 229683 h 452072"/>
                <a:gd name="connsiteX34" fmla="*/ 160570 w 267631"/>
                <a:gd name="connsiteY34" fmla="*/ 241494 h 452072"/>
                <a:gd name="connsiteX35" fmla="*/ 153636 w 267631"/>
                <a:gd name="connsiteY35" fmla="*/ 253686 h 452072"/>
                <a:gd name="connsiteX36" fmla="*/ 151579 w 267631"/>
                <a:gd name="connsiteY36" fmla="*/ 255134 h 452072"/>
                <a:gd name="connsiteX37" fmla="*/ 149598 w 267631"/>
                <a:gd name="connsiteY37" fmla="*/ 257268 h 452072"/>
                <a:gd name="connsiteX38" fmla="*/ 147312 w 267631"/>
                <a:gd name="connsiteY38" fmla="*/ 266031 h 452072"/>
                <a:gd name="connsiteX39" fmla="*/ 138549 w 267631"/>
                <a:gd name="connsiteY39" fmla="*/ 284014 h 452072"/>
                <a:gd name="connsiteX40" fmla="*/ 131157 w 267631"/>
                <a:gd name="connsiteY40" fmla="*/ 294911 h 452072"/>
                <a:gd name="connsiteX41" fmla="*/ 119880 w 267631"/>
                <a:gd name="connsiteY41" fmla="*/ 309084 h 452072"/>
                <a:gd name="connsiteX42" fmla="*/ 115460 w 267631"/>
                <a:gd name="connsiteY42" fmla="*/ 316323 h 452072"/>
                <a:gd name="connsiteX43" fmla="*/ 98848 w 267631"/>
                <a:gd name="connsiteY43" fmla="*/ 334001 h 452072"/>
                <a:gd name="connsiteX44" fmla="*/ 98544 w 267631"/>
                <a:gd name="connsiteY44" fmla="*/ 336821 h 452072"/>
                <a:gd name="connsiteX45" fmla="*/ 106240 w 267631"/>
                <a:gd name="connsiteY45" fmla="*/ 338421 h 452072"/>
                <a:gd name="connsiteX46" fmla="*/ 121327 w 267631"/>
                <a:gd name="connsiteY46" fmla="*/ 322038 h 452072"/>
                <a:gd name="connsiteX47" fmla="*/ 131614 w 267631"/>
                <a:gd name="connsiteY47" fmla="*/ 309084 h 452072"/>
                <a:gd name="connsiteX48" fmla="*/ 138092 w 267631"/>
                <a:gd name="connsiteY48" fmla="*/ 300473 h 452072"/>
                <a:gd name="connsiteX49" fmla="*/ 140454 w 267631"/>
                <a:gd name="connsiteY49" fmla="*/ 300473 h 452072"/>
                <a:gd name="connsiteX50" fmla="*/ 148531 w 267631"/>
                <a:gd name="connsiteY50" fmla="*/ 316551 h 452072"/>
                <a:gd name="connsiteX51" fmla="*/ 150893 w 267631"/>
                <a:gd name="connsiteY51" fmla="*/ 321428 h 452072"/>
                <a:gd name="connsiteX52" fmla="*/ 159123 w 267631"/>
                <a:gd name="connsiteY52" fmla="*/ 335296 h 452072"/>
                <a:gd name="connsiteX53" fmla="*/ 170857 w 267631"/>
                <a:gd name="connsiteY53" fmla="*/ 345964 h 452072"/>
                <a:gd name="connsiteX54" fmla="*/ 185031 w 267631"/>
                <a:gd name="connsiteY54" fmla="*/ 352213 h 452072"/>
                <a:gd name="connsiteX55" fmla="*/ 188460 w 267631"/>
                <a:gd name="connsiteY55" fmla="*/ 353051 h 452072"/>
                <a:gd name="connsiteX56" fmla="*/ 192041 w 267631"/>
                <a:gd name="connsiteY56" fmla="*/ 359985 h 452072"/>
                <a:gd name="connsiteX57" fmla="*/ 190898 w 267631"/>
                <a:gd name="connsiteY57" fmla="*/ 363795 h 452072"/>
                <a:gd name="connsiteX58" fmla="*/ 193032 w 267631"/>
                <a:gd name="connsiteY58" fmla="*/ 376521 h 452072"/>
                <a:gd name="connsiteX59" fmla="*/ 197147 w 267631"/>
                <a:gd name="connsiteY59" fmla="*/ 393666 h 452072"/>
                <a:gd name="connsiteX60" fmla="*/ 198442 w 267631"/>
                <a:gd name="connsiteY60" fmla="*/ 405477 h 452072"/>
                <a:gd name="connsiteX61" fmla="*/ 200118 w 267631"/>
                <a:gd name="connsiteY61" fmla="*/ 410125 h 452072"/>
                <a:gd name="connsiteX62" fmla="*/ 203852 w 267631"/>
                <a:gd name="connsiteY62" fmla="*/ 424222 h 452072"/>
                <a:gd name="connsiteX63" fmla="*/ 204919 w 267631"/>
                <a:gd name="connsiteY63" fmla="*/ 428108 h 452072"/>
                <a:gd name="connsiteX64" fmla="*/ 206900 w 267631"/>
                <a:gd name="connsiteY64" fmla="*/ 436871 h 452072"/>
                <a:gd name="connsiteX65" fmla="*/ 203928 w 267631"/>
                <a:gd name="connsiteY65" fmla="*/ 440148 h 452072"/>
                <a:gd name="connsiteX66" fmla="*/ 187850 w 267631"/>
                <a:gd name="connsiteY66" fmla="*/ 444567 h 452072"/>
                <a:gd name="connsiteX67" fmla="*/ 181830 w 267631"/>
                <a:gd name="connsiteY67" fmla="*/ 445558 h 452072"/>
                <a:gd name="connsiteX68" fmla="*/ 169943 w 267631"/>
                <a:gd name="connsiteY68" fmla="*/ 448682 h 452072"/>
                <a:gd name="connsiteX69" fmla="*/ 164838 w 267631"/>
                <a:gd name="connsiteY69" fmla="*/ 451806 h 452072"/>
                <a:gd name="connsiteX70" fmla="*/ 158284 w 267631"/>
                <a:gd name="connsiteY70" fmla="*/ 451044 h 452072"/>
                <a:gd name="connsiteX71" fmla="*/ 137025 w 267631"/>
                <a:gd name="connsiteY71" fmla="*/ 451959 h 452072"/>
                <a:gd name="connsiteX72" fmla="*/ 113784 w 267631"/>
                <a:gd name="connsiteY72" fmla="*/ 446625 h 452072"/>
                <a:gd name="connsiteX73" fmla="*/ 105859 w 267631"/>
                <a:gd name="connsiteY73" fmla="*/ 443577 h 452072"/>
                <a:gd name="connsiteX74" fmla="*/ 89400 w 267631"/>
                <a:gd name="connsiteY74" fmla="*/ 433747 h 452072"/>
                <a:gd name="connsiteX75" fmla="*/ 85437 w 267631"/>
                <a:gd name="connsiteY75" fmla="*/ 431613 h 452072"/>
                <a:gd name="connsiteX76" fmla="*/ 69207 w 267631"/>
                <a:gd name="connsiteY76" fmla="*/ 425136 h 452072"/>
                <a:gd name="connsiteX77" fmla="*/ 52519 w 267631"/>
                <a:gd name="connsiteY77" fmla="*/ 419726 h 452072"/>
                <a:gd name="connsiteX78" fmla="*/ 50690 w 267631"/>
                <a:gd name="connsiteY78" fmla="*/ 418888 h 452072"/>
                <a:gd name="connsiteX79" fmla="*/ 39489 w 267631"/>
                <a:gd name="connsiteY79" fmla="*/ 411954 h 452072"/>
                <a:gd name="connsiteX80" fmla="*/ 31183 w 267631"/>
                <a:gd name="connsiteY80" fmla="*/ 405934 h 452072"/>
                <a:gd name="connsiteX81" fmla="*/ 26230 w 267631"/>
                <a:gd name="connsiteY81" fmla="*/ 402124 h 452072"/>
                <a:gd name="connsiteX82" fmla="*/ 16248 w 267631"/>
                <a:gd name="connsiteY82" fmla="*/ 386884 h 452072"/>
                <a:gd name="connsiteX83" fmla="*/ 11828 w 267631"/>
                <a:gd name="connsiteY83" fmla="*/ 368748 h 452072"/>
                <a:gd name="connsiteX84" fmla="*/ 9313 w 267631"/>
                <a:gd name="connsiteY84" fmla="*/ 361204 h 452072"/>
                <a:gd name="connsiteX85" fmla="*/ 4437 w 267631"/>
                <a:gd name="connsiteY85" fmla="*/ 342764 h 452072"/>
                <a:gd name="connsiteX86" fmla="*/ 2836 w 267631"/>
                <a:gd name="connsiteY86" fmla="*/ 334839 h 452072"/>
                <a:gd name="connsiteX87" fmla="*/ 2989 w 267631"/>
                <a:gd name="connsiteY87" fmla="*/ 327905 h 452072"/>
                <a:gd name="connsiteX88" fmla="*/ 2989 w 267631"/>
                <a:gd name="connsiteY88" fmla="*/ 325467 h 452072"/>
                <a:gd name="connsiteX89" fmla="*/ 1008 w 267631"/>
                <a:gd name="connsiteY89" fmla="*/ 317618 h 452072"/>
                <a:gd name="connsiteX90" fmla="*/ 17 w 267631"/>
                <a:gd name="connsiteY90" fmla="*/ 304588 h 452072"/>
                <a:gd name="connsiteX91" fmla="*/ 17 w 267631"/>
                <a:gd name="connsiteY91" fmla="*/ 294148 h 452072"/>
                <a:gd name="connsiteX92" fmla="*/ 1008 w 267631"/>
                <a:gd name="connsiteY92" fmla="*/ 287595 h 452072"/>
                <a:gd name="connsiteX93" fmla="*/ 855 w 267631"/>
                <a:gd name="connsiteY93" fmla="*/ 283404 h 452072"/>
                <a:gd name="connsiteX94" fmla="*/ 17 w 267631"/>
                <a:gd name="connsiteY94" fmla="*/ 275708 h 452072"/>
                <a:gd name="connsiteX95" fmla="*/ 931 w 267631"/>
                <a:gd name="connsiteY95" fmla="*/ 267555 h 452072"/>
                <a:gd name="connsiteX96" fmla="*/ 3827 w 267631"/>
                <a:gd name="connsiteY96" fmla="*/ 254143 h 452072"/>
                <a:gd name="connsiteX97" fmla="*/ 8780 w 267631"/>
                <a:gd name="connsiteY97" fmla="*/ 240580 h 452072"/>
                <a:gd name="connsiteX98" fmla="*/ 12971 w 267631"/>
                <a:gd name="connsiteY98" fmla="*/ 232655 h 452072"/>
                <a:gd name="connsiteX99" fmla="*/ 20667 w 267631"/>
                <a:gd name="connsiteY99" fmla="*/ 214291 h 452072"/>
                <a:gd name="connsiteX100" fmla="*/ 31488 w 267631"/>
                <a:gd name="connsiteY100" fmla="*/ 194022 h 452072"/>
                <a:gd name="connsiteX101" fmla="*/ 40632 w 267631"/>
                <a:gd name="connsiteY101" fmla="*/ 179544 h 452072"/>
                <a:gd name="connsiteX102" fmla="*/ 51452 w 267631"/>
                <a:gd name="connsiteY102" fmla="*/ 162475 h 452072"/>
                <a:gd name="connsiteX103" fmla="*/ 60748 w 267631"/>
                <a:gd name="connsiteY103" fmla="*/ 145863 h 452072"/>
                <a:gd name="connsiteX104" fmla="*/ 64635 w 267631"/>
                <a:gd name="connsiteY104" fmla="*/ 139920 h 452072"/>
                <a:gd name="connsiteX105" fmla="*/ 69664 w 267631"/>
                <a:gd name="connsiteY105" fmla="*/ 130623 h 452072"/>
                <a:gd name="connsiteX106" fmla="*/ 79417 w 267631"/>
                <a:gd name="connsiteY106" fmla="*/ 112031 h 452072"/>
                <a:gd name="connsiteX107" fmla="*/ 84599 w 267631"/>
                <a:gd name="connsiteY107" fmla="*/ 100677 h 452072"/>
                <a:gd name="connsiteX108" fmla="*/ 94429 w 267631"/>
                <a:gd name="connsiteY108" fmla="*/ 84217 h 452072"/>
                <a:gd name="connsiteX109" fmla="*/ 99991 w 267631"/>
                <a:gd name="connsiteY109" fmla="*/ 74692 h 452072"/>
                <a:gd name="connsiteX110" fmla="*/ 113326 w 267631"/>
                <a:gd name="connsiteY110" fmla="*/ 57014 h 452072"/>
                <a:gd name="connsiteX111" fmla="*/ 121708 w 267631"/>
                <a:gd name="connsiteY111" fmla="*/ 45432 h 452072"/>
                <a:gd name="connsiteX112" fmla="*/ 129100 w 267631"/>
                <a:gd name="connsiteY112" fmla="*/ 33392 h 452072"/>
                <a:gd name="connsiteX113" fmla="*/ 136110 w 267631"/>
                <a:gd name="connsiteY113" fmla="*/ 21276 h 452072"/>
                <a:gd name="connsiteX114" fmla="*/ 139006 w 267631"/>
                <a:gd name="connsiteY114" fmla="*/ 2760 h 452072"/>
                <a:gd name="connsiteX115" fmla="*/ 139234 w 267631"/>
                <a:gd name="connsiteY115" fmla="*/ 1541 h 452072"/>
                <a:gd name="connsiteX116" fmla="*/ 140225 w 267631"/>
                <a:gd name="connsiteY116" fmla="*/ 321 h 452072"/>
                <a:gd name="connsiteX117" fmla="*/ 147235 w 267631"/>
                <a:gd name="connsiteY117" fmla="*/ 1236 h 452072"/>
                <a:gd name="connsiteX118" fmla="*/ 165523 w 267631"/>
                <a:gd name="connsiteY118" fmla="*/ 13199 h 452072"/>
                <a:gd name="connsiteX119" fmla="*/ 184192 w 267631"/>
                <a:gd name="connsiteY119" fmla="*/ 20438 h 452072"/>
                <a:gd name="connsiteX120" fmla="*/ 189222 w 267631"/>
                <a:gd name="connsiteY120" fmla="*/ 22648 h 452072"/>
                <a:gd name="connsiteX121" fmla="*/ 213987 w 267631"/>
                <a:gd name="connsiteY121" fmla="*/ 33392 h 452072"/>
                <a:gd name="connsiteX122" fmla="*/ 217035 w 267631"/>
                <a:gd name="connsiteY122" fmla="*/ 35221 h 452072"/>
                <a:gd name="connsiteX123" fmla="*/ 232579 w 267631"/>
                <a:gd name="connsiteY123" fmla="*/ 49699 h 452072"/>
                <a:gd name="connsiteX124" fmla="*/ 247286 w 267631"/>
                <a:gd name="connsiteY124" fmla="*/ 67301 h 452072"/>
                <a:gd name="connsiteX125" fmla="*/ 254830 w 267631"/>
                <a:gd name="connsiteY125" fmla="*/ 74845 h 452072"/>
                <a:gd name="connsiteX126" fmla="*/ 266641 w 267631"/>
                <a:gd name="connsiteY126" fmla="*/ 86656 h 452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Lst>
              <a:rect l="l" t="t" r="r" b="b"/>
              <a:pathLst>
                <a:path w="267631" h="452072">
                  <a:moveTo>
                    <a:pt x="266565" y="86580"/>
                  </a:moveTo>
                  <a:cubicBezTo>
                    <a:pt x="267250" y="87342"/>
                    <a:pt x="267250" y="88713"/>
                    <a:pt x="267632" y="89856"/>
                  </a:cubicBezTo>
                  <a:cubicBezTo>
                    <a:pt x="266641" y="90009"/>
                    <a:pt x="265193" y="90694"/>
                    <a:pt x="264660" y="90237"/>
                  </a:cubicBezTo>
                  <a:cubicBezTo>
                    <a:pt x="261307" y="87570"/>
                    <a:pt x="258868" y="90618"/>
                    <a:pt x="256278" y="91609"/>
                  </a:cubicBezTo>
                  <a:cubicBezTo>
                    <a:pt x="253001" y="92828"/>
                    <a:pt x="250105" y="94886"/>
                    <a:pt x="246905" y="96409"/>
                  </a:cubicBezTo>
                  <a:cubicBezTo>
                    <a:pt x="243781" y="97933"/>
                    <a:pt x="240580" y="99534"/>
                    <a:pt x="237228" y="100524"/>
                  </a:cubicBezTo>
                  <a:cubicBezTo>
                    <a:pt x="234942" y="101210"/>
                    <a:pt x="232732" y="101743"/>
                    <a:pt x="230751" y="103191"/>
                  </a:cubicBezTo>
                  <a:cubicBezTo>
                    <a:pt x="227093" y="105782"/>
                    <a:pt x="226941" y="106011"/>
                    <a:pt x="229608" y="109973"/>
                  </a:cubicBezTo>
                  <a:cubicBezTo>
                    <a:pt x="229760" y="110278"/>
                    <a:pt x="230141" y="110506"/>
                    <a:pt x="230370" y="110735"/>
                  </a:cubicBezTo>
                  <a:cubicBezTo>
                    <a:pt x="234027" y="112564"/>
                    <a:pt x="237380" y="113326"/>
                    <a:pt x="240123" y="115155"/>
                  </a:cubicBezTo>
                  <a:cubicBezTo>
                    <a:pt x="244009" y="117669"/>
                    <a:pt x="247515" y="120870"/>
                    <a:pt x="251096" y="123918"/>
                  </a:cubicBezTo>
                  <a:cubicBezTo>
                    <a:pt x="251325" y="124070"/>
                    <a:pt x="251020" y="125518"/>
                    <a:pt x="250563" y="125746"/>
                  </a:cubicBezTo>
                  <a:cubicBezTo>
                    <a:pt x="246753" y="127880"/>
                    <a:pt x="242562" y="127804"/>
                    <a:pt x="238371" y="127347"/>
                  </a:cubicBezTo>
                  <a:cubicBezTo>
                    <a:pt x="237532" y="127271"/>
                    <a:pt x="236466" y="126661"/>
                    <a:pt x="235856" y="126966"/>
                  </a:cubicBezTo>
                  <a:cubicBezTo>
                    <a:pt x="232198" y="128794"/>
                    <a:pt x="229150" y="126280"/>
                    <a:pt x="225874" y="125670"/>
                  </a:cubicBezTo>
                  <a:cubicBezTo>
                    <a:pt x="220845" y="124832"/>
                    <a:pt x="216120" y="122851"/>
                    <a:pt x="210939" y="122470"/>
                  </a:cubicBezTo>
                  <a:cubicBezTo>
                    <a:pt x="208119" y="122241"/>
                    <a:pt x="205147" y="122241"/>
                    <a:pt x="202252" y="120793"/>
                  </a:cubicBezTo>
                  <a:cubicBezTo>
                    <a:pt x="198975" y="119041"/>
                    <a:pt x="191660" y="122165"/>
                    <a:pt x="189069" y="126051"/>
                  </a:cubicBezTo>
                  <a:cubicBezTo>
                    <a:pt x="187088" y="128947"/>
                    <a:pt x="185259" y="131385"/>
                    <a:pt x="181602" y="132681"/>
                  </a:cubicBezTo>
                  <a:cubicBezTo>
                    <a:pt x="179392" y="133443"/>
                    <a:pt x="177944" y="136567"/>
                    <a:pt x="176268" y="138777"/>
                  </a:cubicBezTo>
                  <a:cubicBezTo>
                    <a:pt x="174134" y="141520"/>
                    <a:pt x="173296" y="145330"/>
                    <a:pt x="169410" y="146701"/>
                  </a:cubicBezTo>
                  <a:cubicBezTo>
                    <a:pt x="168724" y="146930"/>
                    <a:pt x="167428" y="147844"/>
                    <a:pt x="168952" y="149064"/>
                  </a:cubicBezTo>
                  <a:cubicBezTo>
                    <a:pt x="169105" y="149140"/>
                    <a:pt x="168114" y="151273"/>
                    <a:pt x="167276" y="151654"/>
                  </a:cubicBezTo>
                  <a:cubicBezTo>
                    <a:pt x="165752" y="152340"/>
                    <a:pt x="163999" y="152493"/>
                    <a:pt x="162323" y="152797"/>
                  </a:cubicBezTo>
                  <a:cubicBezTo>
                    <a:pt x="160418" y="153178"/>
                    <a:pt x="159656" y="154626"/>
                    <a:pt x="161028" y="155922"/>
                  </a:cubicBezTo>
                  <a:cubicBezTo>
                    <a:pt x="162399" y="157217"/>
                    <a:pt x="163542" y="158436"/>
                    <a:pt x="164609" y="159884"/>
                  </a:cubicBezTo>
                  <a:cubicBezTo>
                    <a:pt x="164762" y="160113"/>
                    <a:pt x="164914" y="160341"/>
                    <a:pt x="165066" y="160570"/>
                  </a:cubicBezTo>
                  <a:cubicBezTo>
                    <a:pt x="166514" y="162703"/>
                    <a:pt x="165371" y="164304"/>
                    <a:pt x="165447" y="165980"/>
                  </a:cubicBezTo>
                  <a:cubicBezTo>
                    <a:pt x="165981" y="173600"/>
                    <a:pt x="168419" y="181068"/>
                    <a:pt x="168114" y="188840"/>
                  </a:cubicBezTo>
                  <a:cubicBezTo>
                    <a:pt x="168038" y="191355"/>
                    <a:pt x="168267" y="194174"/>
                    <a:pt x="169257" y="196384"/>
                  </a:cubicBezTo>
                  <a:cubicBezTo>
                    <a:pt x="170400" y="198975"/>
                    <a:pt x="170324" y="201184"/>
                    <a:pt x="169410" y="203775"/>
                  </a:cubicBezTo>
                  <a:cubicBezTo>
                    <a:pt x="169029" y="204994"/>
                    <a:pt x="170400" y="206747"/>
                    <a:pt x="170019" y="208042"/>
                  </a:cubicBezTo>
                  <a:cubicBezTo>
                    <a:pt x="168952" y="211395"/>
                    <a:pt x="170172" y="214672"/>
                    <a:pt x="170172" y="217948"/>
                  </a:cubicBezTo>
                  <a:cubicBezTo>
                    <a:pt x="170172" y="222139"/>
                    <a:pt x="169029" y="225873"/>
                    <a:pt x="167200" y="229683"/>
                  </a:cubicBezTo>
                  <a:cubicBezTo>
                    <a:pt x="165219" y="233798"/>
                    <a:pt x="162628" y="237532"/>
                    <a:pt x="160570" y="241494"/>
                  </a:cubicBezTo>
                  <a:cubicBezTo>
                    <a:pt x="158361" y="245609"/>
                    <a:pt x="155008" y="249114"/>
                    <a:pt x="153636" y="253686"/>
                  </a:cubicBezTo>
                  <a:cubicBezTo>
                    <a:pt x="153408" y="254296"/>
                    <a:pt x="152265" y="254601"/>
                    <a:pt x="151579" y="255134"/>
                  </a:cubicBezTo>
                  <a:cubicBezTo>
                    <a:pt x="150817" y="255744"/>
                    <a:pt x="149826" y="256429"/>
                    <a:pt x="149598" y="257268"/>
                  </a:cubicBezTo>
                  <a:cubicBezTo>
                    <a:pt x="148683" y="260163"/>
                    <a:pt x="148455" y="263211"/>
                    <a:pt x="147312" y="266031"/>
                  </a:cubicBezTo>
                  <a:cubicBezTo>
                    <a:pt x="144797" y="272203"/>
                    <a:pt x="143273" y="278756"/>
                    <a:pt x="138549" y="284014"/>
                  </a:cubicBezTo>
                  <a:cubicBezTo>
                    <a:pt x="135577" y="287214"/>
                    <a:pt x="133519" y="291177"/>
                    <a:pt x="131157" y="294911"/>
                  </a:cubicBezTo>
                  <a:cubicBezTo>
                    <a:pt x="127881" y="300016"/>
                    <a:pt x="124375" y="304893"/>
                    <a:pt x="119880" y="309084"/>
                  </a:cubicBezTo>
                  <a:cubicBezTo>
                    <a:pt x="117898" y="310912"/>
                    <a:pt x="117365" y="314341"/>
                    <a:pt x="115460" y="316323"/>
                  </a:cubicBezTo>
                  <a:cubicBezTo>
                    <a:pt x="109821" y="322114"/>
                    <a:pt x="105402" y="329048"/>
                    <a:pt x="98848" y="334001"/>
                  </a:cubicBezTo>
                  <a:cubicBezTo>
                    <a:pt x="97553" y="334916"/>
                    <a:pt x="97934" y="335677"/>
                    <a:pt x="98544" y="336821"/>
                  </a:cubicBezTo>
                  <a:cubicBezTo>
                    <a:pt x="99991" y="339487"/>
                    <a:pt x="102963" y="341697"/>
                    <a:pt x="106240" y="338421"/>
                  </a:cubicBezTo>
                  <a:cubicBezTo>
                    <a:pt x="111498" y="333163"/>
                    <a:pt x="116451" y="327676"/>
                    <a:pt x="121327" y="322038"/>
                  </a:cubicBezTo>
                  <a:cubicBezTo>
                    <a:pt x="124909" y="317847"/>
                    <a:pt x="128185" y="313427"/>
                    <a:pt x="131614" y="309084"/>
                  </a:cubicBezTo>
                  <a:cubicBezTo>
                    <a:pt x="133824" y="306264"/>
                    <a:pt x="136034" y="303369"/>
                    <a:pt x="138092" y="300473"/>
                  </a:cubicBezTo>
                  <a:cubicBezTo>
                    <a:pt x="139006" y="299178"/>
                    <a:pt x="139539" y="299482"/>
                    <a:pt x="140454" y="300473"/>
                  </a:cubicBezTo>
                  <a:cubicBezTo>
                    <a:pt x="144492" y="305121"/>
                    <a:pt x="146702" y="310684"/>
                    <a:pt x="148531" y="316551"/>
                  </a:cubicBezTo>
                  <a:cubicBezTo>
                    <a:pt x="149064" y="318304"/>
                    <a:pt x="149598" y="320361"/>
                    <a:pt x="150893" y="321428"/>
                  </a:cubicBezTo>
                  <a:cubicBezTo>
                    <a:pt x="155160" y="325238"/>
                    <a:pt x="156456" y="330648"/>
                    <a:pt x="159123" y="335296"/>
                  </a:cubicBezTo>
                  <a:cubicBezTo>
                    <a:pt x="161942" y="340326"/>
                    <a:pt x="165219" y="343831"/>
                    <a:pt x="170857" y="345964"/>
                  </a:cubicBezTo>
                  <a:cubicBezTo>
                    <a:pt x="175658" y="347793"/>
                    <a:pt x="179773" y="351298"/>
                    <a:pt x="185031" y="352213"/>
                  </a:cubicBezTo>
                  <a:cubicBezTo>
                    <a:pt x="186174" y="352441"/>
                    <a:pt x="187317" y="352899"/>
                    <a:pt x="188460" y="353051"/>
                  </a:cubicBezTo>
                  <a:cubicBezTo>
                    <a:pt x="192651" y="353584"/>
                    <a:pt x="194098" y="356404"/>
                    <a:pt x="192041" y="359985"/>
                  </a:cubicBezTo>
                  <a:cubicBezTo>
                    <a:pt x="191432" y="361128"/>
                    <a:pt x="190822" y="362500"/>
                    <a:pt x="190898" y="363795"/>
                  </a:cubicBezTo>
                  <a:cubicBezTo>
                    <a:pt x="191050" y="368139"/>
                    <a:pt x="191050" y="372558"/>
                    <a:pt x="193032" y="376521"/>
                  </a:cubicBezTo>
                  <a:cubicBezTo>
                    <a:pt x="195699" y="381931"/>
                    <a:pt x="195089" y="388027"/>
                    <a:pt x="197147" y="393666"/>
                  </a:cubicBezTo>
                  <a:cubicBezTo>
                    <a:pt x="198442" y="397323"/>
                    <a:pt x="197908" y="401591"/>
                    <a:pt x="198442" y="405477"/>
                  </a:cubicBezTo>
                  <a:cubicBezTo>
                    <a:pt x="198670" y="407077"/>
                    <a:pt x="199356" y="408677"/>
                    <a:pt x="200118" y="410125"/>
                  </a:cubicBezTo>
                  <a:cubicBezTo>
                    <a:pt x="202404" y="414544"/>
                    <a:pt x="204004" y="419116"/>
                    <a:pt x="203852" y="424222"/>
                  </a:cubicBezTo>
                  <a:cubicBezTo>
                    <a:pt x="203852" y="425517"/>
                    <a:pt x="204538" y="426813"/>
                    <a:pt x="204919" y="428108"/>
                  </a:cubicBezTo>
                  <a:cubicBezTo>
                    <a:pt x="205681" y="431004"/>
                    <a:pt x="206672" y="433899"/>
                    <a:pt x="206900" y="436871"/>
                  </a:cubicBezTo>
                  <a:cubicBezTo>
                    <a:pt x="206976" y="437938"/>
                    <a:pt x="205224" y="439462"/>
                    <a:pt x="203928" y="440148"/>
                  </a:cubicBezTo>
                  <a:cubicBezTo>
                    <a:pt x="198975" y="442815"/>
                    <a:pt x="193870" y="445177"/>
                    <a:pt x="187850" y="444567"/>
                  </a:cubicBezTo>
                  <a:cubicBezTo>
                    <a:pt x="185869" y="444339"/>
                    <a:pt x="183812" y="445101"/>
                    <a:pt x="181830" y="445558"/>
                  </a:cubicBezTo>
                  <a:cubicBezTo>
                    <a:pt x="177868" y="446548"/>
                    <a:pt x="173982" y="447920"/>
                    <a:pt x="169943" y="448682"/>
                  </a:cubicBezTo>
                  <a:cubicBezTo>
                    <a:pt x="167581" y="449063"/>
                    <a:pt x="166590" y="451349"/>
                    <a:pt x="164838" y="451806"/>
                  </a:cubicBezTo>
                  <a:cubicBezTo>
                    <a:pt x="162857" y="452263"/>
                    <a:pt x="160342" y="450587"/>
                    <a:pt x="158284" y="451044"/>
                  </a:cubicBezTo>
                  <a:cubicBezTo>
                    <a:pt x="151198" y="452721"/>
                    <a:pt x="144111" y="451806"/>
                    <a:pt x="137025" y="451959"/>
                  </a:cubicBezTo>
                  <a:cubicBezTo>
                    <a:pt x="128871" y="452111"/>
                    <a:pt x="121175" y="450130"/>
                    <a:pt x="113784" y="446625"/>
                  </a:cubicBezTo>
                  <a:cubicBezTo>
                    <a:pt x="111193" y="445406"/>
                    <a:pt x="108526" y="444567"/>
                    <a:pt x="105859" y="443577"/>
                  </a:cubicBezTo>
                  <a:cubicBezTo>
                    <a:pt x="99763" y="441291"/>
                    <a:pt x="94353" y="437862"/>
                    <a:pt x="89400" y="433747"/>
                  </a:cubicBezTo>
                  <a:cubicBezTo>
                    <a:pt x="88257" y="432832"/>
                    <a:pt x="86885" y="431842"/>
                    <a:pt x="85437" y="431613"/>
                  </a:cubicBezTo>
                  <a:cubicBezTo>
                    <a:pt x="79494" y="430623"/>
                    <a:pt x="74693" y="427117"/>
                    <a:pt x="69207" y="425136"/>
                  </a:cubicBezTo>
                  <a:cubicBezTo>
                    <a:pt x="63720" y="423155"/>
                    <a:pt x="58615" y="419802"/>
                    <a:pt x="52519" y="419726"/>
                  </a:cubicBezTo>
                  <a:cubicBezTo>
                    <a:pt x="51909" y="419726"/>
                    <a:pt x="51147" y="419345"/>
                    <a:pt x="50690" y="418888"/>
                  </a:cubicBezTo>
                  <a:cubicBezTo>
                    <a:pt x="47718" y="415383"/>
                    <a:pt x="43375" y="414087"/>
                    <a:pt x="39489" y="411954"/>
                  </a:cubicBezTo>
                  <a:cubicBezTo>
                    <a:pt x="36517" y="410353"/>
                    <a:pt x="33926" y="407991"/>
                    <a:pt x="31183" y="405934"/>
                  </a:cubicBezTo>
                  <a:cubicBezTo>
                    <a:pt x="29506" y="404715"/>
                    <a:pt x="27830" y="403419"/>
                    <a:pt x="26230" y="402124"/>
                  </a:cubicBezTo>
                  <a:cubicBezTo>
                    <a:pt x="21277" y="398085"/>
                    <a:pt x="18991" y="392370"/>
                    <a:pt x="16248" y="386884"/>
                  </a:cubicBezTo>
                  <a:cubicBezTo>
                    <a:pt x="13352" y="381169"/>
                    <a:pt x="13200" y="374844"/>
                    <a:pt x="11828" y="368748"/>
                  </a:cubicBezTo>
                  <a:cubicBezTo>
                    <a:pt x="11295" y="366234"/>
                    <a:pt x="10304" y="363719"/>
                    <a:pt x="9313" y="361204"/>
                  </a:cubicBezTo>
                  <a:cubicBezTo>
                    <a:pt x="6875" y="355337"/>
                    <a:pt x="5884" y="348936"/>
                    <a:pt x="4437" y="342764"/>
                  </a:cubicBezTo>
                  <a:cubicBezTo>
                    <a:pt x="3827" y="340173"/>
                    <a:pt x="3675" y="337354"/>
                    <a:pt x="2836" y="334839"/>
                  </a:cubicBezTo>
                  <a:cubicBezTo>
                    <a:pt x="2074" y="332401"/>
                    <a:pt x="1693" y="330267"/>
                    <a:pt x="2989" y="327905"/>
                  </a:cubicBezTo>
                  <a:cubicBezTo>
                    <a:pt x="3370" y="327296"/>
                    <a:pt x="3446" y="325771"/>
                    <a:pt x="2989" y="325467"/>
                  </a:cubicBezTo>
                  <a:cubicBezTo>
                    <a:pt x="-59" y="323333"/>
                    <a:pt x="1312" y="320285"/>
                    <a:pt x="1008" y="317618"/>
                  </a:cubicBezTo>
                  <a:cubicBezTo>
                    <a:pt x="627" y="313275"/>
                    <a:pt x="17" y="308931"/>
                    <a:pt x="17" y="304588"/>
                  </a:cubicBezTo>
                  <a:cubicBezTo>
                    <a:pt x="17" y="301083"/>
                    <a:pt x="246" y="297654"/>
                    <a:pt x="17" y="294148"/>
                  </a:cubicBezTo>
                  <a:cubicBezTo>
                    <a:pt x="-135" y="292015"/>
                    <a:pt x="779" y="289805"/>
                    <a:pt x="1008" y="287595"/>
                  </a:cubicBezTo>
                  <a:cubicBezTo>
                    <a:pt x="1160" y="286224"/>
                    <a:pt x="1008" y="284776"/>
                    <a:pt x="855" y="283404"/>
                  </a:cubicBezTo>
                  <a:cubicBezTo>
                    <a:pt x="627" y="280813"/>
                    <a:pt x="17" y="278299"/>
                    <a:pt x="17" y="275708"/>
                  </a:cubicBezTo>
                  <a:cubicBezTo>
                    <a:pt x="17" y="272965"/>
                    <a:pt x="1160" y="270222"/>
                    <a:pt x="931" y="267555"/>
                  </a:cubicBezTo>
                  <a:cubicBezTo>
                    <a:pt x="474" y="262678"/>
                    <a:pt x="2532" y="258411"/>
                    <a:pt x="3827" y="254143"/>
                  </a:cubicBezTo>
                  <a:cubicBezTo>
                    <a:pt x="5199" y="249571"/>
                    <a:pt x="7637" y="245381"/>
                    <a:pt x="8780" y="240580"/>
                  </a:cubicBezTo>
                  <a:cubicBezTo>
                    <a:pt x="9466" y="237761"/>
                    <a:pt x="11752" y="235322"/>
                    <a:pt x="12971" y="232655"/>
                  </a:cubicBezTo>
                  <a:cubicBezTo>
                    <a:pt x="15638" y="226559"/>
                    <a:pt x="17772" y="220311"/>
                    <a:pt x="20667" y="214291"/>
                  </a:cubicBezTo>
                  <a:cubicBezTo>
                    <a:pt x="24020" y="207357"/>
                    <a:pt x="27678" y="200651"/>
                    <a:pt x="31488" y="194022"/>
                  </a:cubicBezTo>
                  <a:cubicBezTo>
                    <a:pt x="34307" y="189069"/>
                    <a:pt x="38269" y="184649"/>
                    <a:pt x="40632" y="179544"/>
                  </a:cubicBezTo>
                  <a:cubicBezTo>
                    <a:pt x="43451" y="173295"/>
                    <a:pt x="47871" y="168190"/>
                    <a:pt x="51452" y="162475"/>
                  </a:cubicBezTo>
                  <a:cubicBezTo>
                    <a:pt x="54805" y="157141"/>
                    <a:pt x="57624" y="151426"/>
                    <a:pt x="60748" y="145863"/>
                  </a:cubicBezTo>
                  <a:cubicBezTo>
                    <a:pt x="61891" y="143806"/>
                    <a:pt x="63034" y="141672"/>
                    <a:pt x="64635" y="139920"/>
                  </a:cubicBezTo>
                  <a:cubicBezTo>
                    <a:pt x="67149" y="137176"/>
                    <a:pt x="68140" y="133824"/>
                    <a:pt x="69664" y="130623"/>
                  </a:cubicBezTo>
                  <a:cubicBezTo>
                    <a:pt x="72712" y="124299"/>
                    <a:pt x="76598" y="118431"/>
                    <a:pt x="79417" y="112031"/>
                  </a:cubicBezTo>
                  <a:cubicBezTo>
                    <a:pt x="81094" y="108221"/>
                    <a:pt x="84523" y="105172"/>
                    <a:pt x="84599" y="100677"/>
                  </a:cubicBezTo>
                  <a:cubicBezTo>
                    <a:pt x="89171" y="96028"/>
                    <a:pt x="90162" y="89171"/>
                    <a:pt x="94429" y="84217"/>
                  </a:cubicBezTo>
                  <a:cubicBezTo>
                    <a:pt x="96791" y="81474"/>
                    <a:pt x="97858" y="77741"/>
                    <a:pt x="99991" y="74692"/>
                  </a:cubicBezTo>
                  <a:cubicBezTo>
                    <a:pt x="104259" y="68673"/>
                    <a:pt x="108907" y="62958"/>
                    <a:pt x="113326" y="57014"/>
                  </a:cubicBezTo>
                  <a:cubicBezTo>
                    <a:pt x="116222" y="53204"/>
                    <a:pt x="119041" y="49394"/>
                    <a:pt x="121708" y="45432"/>
                  </a:cubicBezTo>
                  <a:cubicBezTo>
                    <a:pt x="124299" y="41546"/>
                    <a:pt x="126661" y="37431"/>
                    <a:pt x="129100" y="33392"/>
                  </a:cubicBezTo>
                  <a:cubicBezTo>
                    <a:pt x="131538" y="29353"/>
                    <a:pt x="134739" y="25620"/>
                    <a:pt x="136110" y="21276"/>
                  </a:cubicBezTo>
                  <a:cubicBezTo>
                    <a:pt x="138015" y="15409"/>
                    <a:pt x="141902" y="9541"/>
                    <a:pt x="139006" y="2760"/>
                  </a:cubicBezTo>
                  <a:cubicBezTo>
                    <a:pt x="138930" y="2531"/>
                    <a:pt x="139006" y="1998"/>
                    <a:pt x="139234" y="1541"/>
                  </a:cubicBezTo>
                  <a:cubicBezTo>
                    <a:pt x="139539" y="931"/>
                    <a:pt x="139920" y="397"/>
                    <a:pt x="140225" y="321"/>
                  </a:cubicBezTo>
                  <a:cubicBezTo>
                    <a:pt x="142587" y="16"/>
                    <a:pt x="144797" y="-517"/>
                    <a:pt x="147235" y="1236"/>
                  </a:cubicBezTo>
                  <a:cubicBezTo>
                    <a:pt x="153179" y="5427"/>
                    <a:pt x="159580" y="9008"/>
                    <a:pt x="165523" y="13199"/>
                  </a:cubicBezTo>
                  <a:cubicBezTo>
                    <a:pt x="171162" y="17161"/>
                    <a:pt x="178249" y="17390"/>
                    <a:pt x="184192" y="20438"/>
                  </a:cubicBezTo>
                  <a:cubicBezTo>
                    <a:pt x="185793" y="21276"/>
                    <a:pt x="187545" y="21886"/>
                    <a:pt x="189222" y="22648"/>
                  </a:cubicBezTo>
                  <a:cubicBezTo>
                    <a:pt x="197451" y="26229"/>
                    <a:pt x="205757" y="29811"/>
                    <a:pt x="213987" y="33392"/>
                  </a:cubicBezTo>
                  <a:cubicBezTo>
                    <a:pt x="215053" y="33849"/>
                    <a:pt x="216197" y="34459"/>
                    <a:pt x="217035" y="35221"/>
                  </a:cubicBezTo>
                  <a:cubicBezTo>
                    <a:pt x="222292" y="40021"/>
                    <a:pt x="227779" y="44593"/>
                    <a:pt x="232579" y="49699"/>
                  </a:cubicBezTo>
                  <a:cubicBezTo>
                    <a:pt x="237761" y="55261"/>
                    <a:pt x="242257" y="61510"/>
                    <a:pt x="247286" y="67301"/>
                  </a:cubicBezTo>
                  <a:cubicBezTo>
                    <a:pt x="249572" y="69968"/>
                    <a:pt x="252315" y="72406"/>
                    <a:pt x="254830" y="74845"/>
                  </a:cubicBezTo>
                  <a:cubicBezTo>
                    <a:pt x="258792" y="78807"/>
                    <a:pt x="262831" y="82617"/>
                    <a:pt x="266641" y="86656"/>
                  </a:cubicBezTo>
                  <a:close/>
                </a:path>
              </a:pathLst>
            </a:custGeom>
            <a:solidFill>
              <a:srgbClr val="FFFFFF"/>
            </a:solidFill>
            <a:ln w="7620" cap="flat">
              <a:noFill/>
              <a:prstDash val="solid"/>
              <a:miter/>
            </a:ln>
          </p:spPr>
          <p:txBody>
            <a:bodyPr rtlCol="0" anchor="ctr"/>
            <a:lstStyle/>
            <a:p>
              <a:endParaRPr lang="ja-JP" altLang="en-US"/>
            </a:p>
          </p:txBody>
        </p:sp>
        <p:sp>
          <p:nvSpPr>
            <p:cNvPr id="136" name="フリーフォーム: 図形 135">
              <a:extLst>
                <a:ext uri="{FF2B5EF4-FFF2-40B4-BE49-F238E27FC236}">
                  <a16:creationId xmlns:a16="http://schemas.microsoft.com/office/drawing/2014/main" id="{E0DC38D6-544A-B1A1-613F-7CA7067E8FF0}"/>
                </a:ext>
              </a:extLst>
            </p:cNvPr>
            <p:cNvSpPr/>
            <p:nvPr/>
          </p:nvSpPr>
          <p:spPr>
            <a:xfrm>
              <a:off x="3475800" y="2953493"/>
              <a:ext cx="67575" cy="16164"/>
            </a:xfrm>
            <a:custGeom>
              <a:avLst/>
              <a:gdLst>
                <a:gd name="connsiteX0" fmla="*/ 65518 w 67575"/>
                <a:gd name="connsiteY0" fmla="*/ 7562 h 16164"/>
                <a:gd name="connsiteX1" fmla="*/ 67576 w 67575"/>
                <a:gd name="connsiteY1" fmla="*/ 7790 h 16164"/>
                <a:gd name="connsiteX2" fmla="*/ 66204 w 67575"/>
                <a:gd name="connsiteY2" fmla="*/ 9695 h 16164"/>
                <a:gd name="connsiteX3" fmla="*/ 54774 w 67575"/>
                <a:gd name="connsiteY3" fmla="*/ 12515 h 16164"/>
                <a:gd name="connsiteX4" fmla="*/ 49821 w 67575"/>
                <a:gd name="connsiteY4" fmla="*/ 12667 h 16164"/>
                <a:gd name="connsiteX5" fmla="*/ 39687 w 67575"/>
                <a:gd name="connsiteY5" fmla="*/ 13429 h 16164"/>
                <a:gd name="connsiteX6" fmla="*/ 33210 w 67575"/>
                <a:gd name="connsiteY6" fmla="*/ 13125 h 16164"/>
                <a:gd name="connsiteX7" fmla="*/ 27647 w 67575"/>
                <a:gd name="connsiteY7" fmla="*/ 14572 h 16164"/>
                <a:gd name="connsiteX8" fmla="*/ 1739 w 67575"/>
                <a:gd name="connsiteY8" fmla="*/ 15030 h 16164"/>
                <a:gd name="connsiteX9" fmla="*/ 444 w 67575"/>
                <a:gd name="connsiteY9" fmla="*/ 12362 h 16164"/>
                <a:gd name="connsiteX10" fmla="*/ 9054 w 67575"/>
                <a:gd name="connsiteY10" fmla="*/ 932 h 16164"/>
                <a:gd name="connsiteX11" fmla="*/ 12331 w 67575"/>
                <a:gd name="connsiteY11" fmla="*/ 170 h 16164"/>
                <a:gd name="connsiteX12" fmla="*/ 22161 w 67575"/>
                <a:gd name="connsiteY12" fmla="*/ 2533 h 16164"/>
                <a:gd name="connsiteX13" fmla="*/ 37705 w 67575"/>
                <a:gd name="connsiteY13" fmla="*/ 5428 h 16164"/>
                <a:gd name="connsiteX14" fmla="*/ 38772 w 67575"/>
                <a:gd name="connsiteY14" fmla="*/ 5428 h 16164"/>
                <a:gd name="connsiteX15" fmla="*/ 65442 w 67575"/>
                <a:gd name="connsiteY15" fmla="*/ 7562 h 16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7575" h="16164">
                  <a:moveTo>
                    <a:pt x="65518" y="7562"/>
                  </a:moveTo>
                  <a:cubicBezTo>
                    <a:pt x="66204" y="7562"/>
                    <a:pt x="66890" y="7714"/>
                    <a:pt x="67576" y="7790"/>
                  </a:cubicBezTo>
                  <a:cubicBezTo>
                    <a:pt x="67119" y="8400"/>
                    <a:pt x="66814" y="9238"/>
                    <a:pt x="66204" y="9695"/>
                  </a:cubicBezTo>
                  <a:cubicBezTo>
                    <a:pt x="62775" y="11982"/>
                    <a:pt x="59346" y="13963"/>
                    <a:pt x="54774" y="12515"/>
                  </a:cubicBezTo>
                  <a:cubicBezTo>
                    <a:pt x="53555" y="12134"/>
                    <a:pt x="51726" y="11982"/>
                    <a:pt x="49821" y="12667"/>
                  </a:cubicBezTo>
                  <a:cubicBezTo>
                    <a:pt x="46773" y="13810"/>
                    <a:pt x="43116" y="13277"/>
                    <a:pt x="39687" y="13429"/>
                  </a:cubicBezTo>
                  <a:cubicBezTo>
                    <a:pt x="37096" y="13582"/>
                    <a:pt x="34657" y="12362"/>
                    <a:pt x="33210" y="13125"/>
                  </a:cubicBezTo>
                  <a:cubicBezTo>
                    <a:pt x="31305" y="14115"/>
                    <a:pt x="29552" y="14420"/>
                    <a:pt x="27647" y="14572"/>
                  </a:cubicBezTo>
                  <a:cubicBezTo>
                    <a:pt x="19036" y="15030"/>
                    <a:pt x="10426" y="17620"/>
                    <a:pt x="1739" y="15030"/>
                  </a:cubicBezTo>
                  <a:cubicBezTo>
                    <a:pt x="596" y="14725"/>
                    <a:pt x="-699" y="14648"/>
                    <a:pt x="444" y="12362"/>
                  </a:cubicBezTo>
                  <a:cubicBezTo>
                    <a:pt x="2653" y="8019"/>
                    <a:pt x="5473" y="4209"/>
                    <a:pt x="9054" y="932"/>
                  </a:cubicBezTo>
                  <a:cubicBezTo>
                    <a:pt x="9816" y="247"/>
                    <a:pt x="11721" y="-287"/>
                    <a:pt x="12331" y="170"/>
                  </a:cubicBezTo>
                  <a:cubicBezTo>
                    <a:pt x="15379" y="2228"/>
                    <a:pt x="18808" y="2228"/>
                    <a:pt x="22161" y="2533"/>
                  </a:cubicBezTo>
                  <a:cubicBezTo>
                    <a:pt x="27418" y="3066"/>
                    <a:pt x="32295" y="5809"/>
                    <a:pt x="37705" y="5428"/>
                  </a:cubicBezTo>
                  <a:cubicBezTo>
                    <a:pt x="38086" y="5428"/>
                    <a:pt x="38467" y="5352"/>
                    <a:pt x="38772" y="5428"/>
                  </a:cubicBezTo>
                  <a:cubicBezTo>
                    <a:pt x="47459" y="9086"/>
                    <a:pt x="56527" y="7028"/>
                    <a:pt x="65442" y="7562"/>
                  </a:cubicBezTo>
                  <a:close/>
                </a:path>
              </a:pathLst>
            </a:custGeom>
            <a:solidFill>
              <a:srgbClr val="898989"/>
            </a:solidFill>
            <a:ln w="7620" cap="flat">
              <a:noFill/>
              <a:prstDash val="solid"/>
              <a:miter/>
            </a:ln>
          </p:spPr>
          <p:txBody>
            <a:bodyPr rtlCol="0" anchor="ctr"/>
            <a:lstStyle/>
            <a:p>
              <a:endParaRPr lang="ja-JP" altLang="en-US"/>
            </a:p>
          </p:txBody>
        </p:sp>
        <p:sp>
          <p:nvSpPr>
            <p:cNvPr id="137" name="フリーフォーム: 図形 136">
              <a:extLst>
                <a:ext uri="{FF2B5EF4-FFF2-40B4-BE49-F238E27FC236}">
                  <a16:creationId xmlns:a16="http://schemas.microsoft.com/office/drawing/2014/main" id="{822ACA4D-E04C-E07F-1B63-64A623A98679}"/>
                </a:ext>
              </a:extLst>
            </p:cNvPr>
            <p:cNvSpPr/>
            <p:nvPr/>
          </p:nvSpPr>
          <p:spPr>
            <a:xfrm>
              <a:off x="3416807" y="2624107"/>
              <a:ext cx="126646" cy="49751"/>
            </a:xfrm>
            <a:custGeom>
              <a:avLst/>
              <a:gdLst>
                <a:gd name="connsiteX0" fmla="*/ 120853 w 126646"/>
                <a:gd name="connsiteY0" fmla="*/ 9898 h 49751"/>
                <a:gd name="connsiteX1" fmla="*/ 125197 w 126646"/>
                <a:gd name="connsiteY1" fmla="*/ 20642 h 49751"/>
                <a:gd name="connsiteX2" fmla="*/ 121082 w 126646"/>
                <a:gd name="connsiteY2" fmla="*/ 26890 h 49751"/>
                <a:gd name="connsiteX3" fmla="*/ 106223 w 126646"/>
                <a:gd name="connsiteY3" fmla="*/ 33672 h 49751"/>
                <a:gd name="connsiteX4" fmla="*/ 105080 w 126646"/>
                <a:gd name="connsiteY4" fmla="*/ 34967 h 49751"/>
                <a:gd name="connsiteX5" fmla="*/ 106757 w 126646"/>
                <a:gd name="connsiteY5" fmla="*/ 35653 h 49751"/>
                <a:gd name="connsiteX6" fmla="*/ 111557 w 126646"/>
                <a:gd name="connsiteY6" fmla="*/ 35120 h 49751"/>
                <a:gd name="connsiteX7" fmla="*/ 107290 w 126646"/>
                <a:gd name="connsiteY7" fmla="*/ 39997 h 49751"/>
                <a:gd name="connsiteX8" fmla="*/ 106376 w 126646"/>
                <a:gd name="connsiteY8" fmla="*/ 40378 h 49751"/>
                <a:gd name="connsiteX9" fmla="*/ 89688 w 126646"/>
                <a:gd name="connsiteY9" fmla="*/ 47160 h 49751"/>
                <a:gd name="connsiteX10" fmla="*/ 86106 w 126646"/>
                <a:gd name="connsiteY10" fmla="*/ 47540 h 49751"/>
                <a:gd name="connsiteX11" fmla="*/ 78791 w 126646"/>
                <a:gd name="connsiteY11" fmla="*/ 49445 h 49751"/>
                <a:gd name="connsiteX12" fmla="*/ 77801 w 126646"/>
                <a:gd name="connsiteY12" fmla="*/ 49674 h 49751"/>
                <a:gd name="connsiteX13" fmla="*/ 59208 w 126646"/>
                <a:gd name="connsiteY13" fmla="*/ 48912 h 49751"/>
                <a:gd name="connsiteX14" fmla="*/ 51207 w 126646"/>
                <a:gd name="connsiteY14" fmla="*/ 48836 h 49751"/>
                <a:gd name="connsiteX15" fmla="*/ 45720 w 126646"/>
                <a:gd name="connsiteY15" fmla="*/ 48302 h 49751"/>
                <a:gd name="connsiteX16" fmla="*/ 43892 w 126646"/>
                <a:gd name="connsiteY16" fmla="*/ 47617 h 49751"/>
                <a:gd name="connsiteX17" fmla="*/ 27356 w 126646"/>
                <a:gd name="connsiteY17" fmla="*/ 44645 h 49751"/>
                <a:gd name="connsiteX18" fmla="*/ 11507 w 126646"/>
                <a:gd name="connsiteY18" fmla="*/ 42283 h 49751"/>
                <a:gd name="connsiteX19" fmla="*/ 1524 w 126646"/>
                <a:gd name="connsiteY19" fmla="*/ 36492 h 49751"/>
                <a:gd name="connsiteX20" fmla="*/ 3353 w 126646"/>
                <a:gd name="connsiteY20" fmla="*/ 27043 h 49751"/>
                <a:gd name="connsiteX21" fmla="*/ 15240 w 126646"/>
                <a:gd name="connsiteY21" fmla="*/ 16146 h 49751"/>
                <a:gd name="connsiteX22" fmla="*/ 17374 w 126646"/>
                <a:gd name="connsiteY22" fmla="*/ 15308 h 49751"/>
                <a:gd name="connsiteX23" fmla="*/ 26899 w 126646"/>
                <a:gd name="connsiteY23" fmla="*/ 12107 h 49751"/>
                <a:gd name="connsiteX24" fmla="*/ 39701 w 126646"/>
                <a:gd name="connsiteY24" fmla="*/ 7840 h 49751"/>
                <a:gd name="connsiteX25" fmla="*/ 57303 w 126646"/>
                <a:gd name="connsiteY25" fmla="*/ 4487 h 49751"/>
                <a:gd name="connsiteX26" fmla="*/ 59055 w 126646"/>
                <a:gd name="connsiteY26" fmla="*/ 3573 h 49751"/>
                <a:gd name="connsiteX27" fmla="*/ 70028 w 126646"/>
                <a:gd name="connsiteY27" fmla="*/ 1211 h 49751"/>
                <a:gd name="connsiteX28" fmla="*/ 76581 w 126646"/>
                <a:gd name="connsiteY28" fmla="*/ 220 h 49751"/>
                <a:gd name="connsiteX29" fmla="*/ 87326 w 126646"/>
                <a:gd name="connsiteY29" fmla="*/ 906 h 49751"/>
                <a:gd name="connsiteX30" fmla="*/ 95555 w 126646"/>
                <a:gd name="connsiteY30" fmla="*/ 525 h 49751"/>
                <a:gd name="connsiteX31" fmla="*/ 106376 w 126646"/>
                <a:gd name="connsiteY31" fmla="*/ 220 h 49751"/>
                <a:gd name="connsiteX32" fmla="*/ 106757 w 126646"/>
                <a:gd name="connsiteY32" fmla="*/ 1363 h 49751"/>
                <a:gd name="connsiteX33" fmla="*/ 112853 w 126646"/>
                <a:gd name="connsiteY33" fmla="*/ 8831 h 49751"/>
                <a:gd name="connsiteX34" fmla="*/ 121082 w 126646"/>
                <a:gd name="connsiteY34" fmla="*/ 9898 h 49751"/>
                <a:gd name="connsiteX35" fmla="*/ 46635 w 126646"/>
                <a:gd name="connsiteY35" fmla="*/ 29786 h 49751"/>
                <a:gd name="connsiteX36" fmla="*/ 46787 w 126646"/>
                <a:gd name="connsiteY36" fmla="*/ 28262 h 49751"/>
                <a:gd name="connsiteX37" fmla="*/ 43587 w 126646"/>
                <a:gd name="connsiteY37" fmla="*/ 29938 h 49751"/>
                <a:gd name="connsiteX38" fmla="*/ 46711 w 126646"/>
                <a:gd name="connsiteY38" fmla="*/ 29786 h 49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26646" h="49751">
                  <a:moveTo>
                    <a:pt x="120853" y="9898"/>
                  </a:moveTo>
                  <a:cubicBezTo>
                    <a:pt x="126340" y="10660"/>
                    <a:pt x="128245" y="15460"/>
                    <a:pt x="125197" y="20642"/>
                  </a:cubicBezTo>
                  <a:cubicBezTo>
                    <a:pt x="123978" y="22699"/>
                    <a:pt x="122682" y="24604"/>
                    <a:pt x="121082" y="26890"/>
                  </a:cubicBezTo>
                  <a:cubicBezTo>
                    <a:pt x="116129" y="29786"/>
                    <a:pt x="111786" y="33062"/>
                    <a:pt x="106223" y="33672"/>
                  </a:cubicBezTo>
                  <a:cubicBezTo>
                    <a:pt x="105842" y="33672"/>
                    <a:pt x="105461" y="34510"/>
                    <a:pt x="105080" y="34967"/>
                  </a:cubicBezTo>
                  <a:cubicBezTo>
                    <a:pt x="105613" y="35196"/>
                    <a:pt x="106223" y="35730"/>
                    <a:pt x="106757" y="35653"/>
                  </a:cubicBezTo>
                  <a:cubicBezTo>
                    <a:pt x="108357" y="35653"/>
                    <a:pt x="109957" y="35349"/>
                    <a:pt x="111557" y="35120"/>
                  </a:cubicBezTo>
                  <a:cubicBezTo>
                    <a:pt x="110109" y="36720"/>
                    <a:pt x="108738" y="38397"/>
                    <a:pt x="107290" y="39997"/>
                  </a:cubicBezTo>
                  <a:cubicBezTo>
                    <a:pt x="107061" y="40225"/>
                    <a:pt x="106680" y="40225"/>
                    <a:pt x="106376" y="40378"/>
                  </a:cubicBezTo>
                  <a:cubicBezTo>
                    <a:pt x="100813" y="42587"/>
                    <a:pt x="95174" y="44569"/>
                    <a:pt x="89688" y="47160"/>
                  </a:cubicBezTo>
                  <a:cubicBezTo>
                    <a:pt x="88697" y="47617"/>
                    <a:pt x="87326" y="47464"/>
                    <a:pt x="86106" y="47540"/>
                  </a:cubicBezTo>
                  <a:cubicBezTo>
                    <a:pt x="83592" y="47769"/>
                    <a:pt x="80620" y="46550"/>
                    <a:pt x="78791" y="49445"/>
                  </a:cubicBezTo>
                  <a:cubicBezTo>
                    <a:pt x="78639" y="49674"/>
                    <a:pt x="78182" y="49674"/>
                    <a:pt x="77801" y="49674"/>
                  </a:cubicBezTo>
                  <a:cubicBezTo>
                    <a:pt x="71628" y="49141"/>
                    <a:pt x="65380" y="50589"/>
                    <a:pt x="59208" y="48912"/>
                  </a:cubicBezTo>
                  <a:cubicBezTo>
                    <a:pt x="56693" y="48226"/>
                    <a:pt x="53721" y="48150"/>
                    <a:pt x="51207" y="48836"/>
                  </a:cubicBezTo>
                  <a:cubicBezTo>
                    <a:pt x="49073" y="49369"/>
                    <a:pt x="47549" y="48531"/>
                    <a:pt x="45720" y="48302"/>
                  </a:cubicBezTo>
                  <a:cubicBezTo>
                    <a:pt x="45111" y="48302"/>
                    <a:pt x="44501" y="47617"/>
                    <a:pt x="43892" y="47617"/>
                  </a:cubicBezTo>
                  <a:cubicBezTo>
                    <a:pt x="38100" y="47922"/>
                    <a:pt x="32843" y="45255"/>
                    <a:pt x="27356" y="44645"/>
                  </a:cubicBezTo>
                  <a:cubicBezTo>
                    <a:pt x="22022" y="44035"/>
                    <a:pt x="16764" y="43121"/>
                    <a:pt x="11507" y="42283"/>
                  </a:cubicBezTo>
                  <a:cubicBezTo>
                    <a:pt x="7316" y="41597"/>
                    <a:pt x="3887" y="39768"/>
                    <a:pt x="1524" y="36492"/>
                  </a:cubicBezTo>
                  <a:cubicBezTo>
                    <a:pt x="-1295" y="32682"/>
                    <a:pt x="77" y="29634"/>
                    <a:pt x="3353" y="27043"/>
                  </a:cubicBezTo>
                  <a:cubicBezTo>
                    <a:pt x="7544" y="23690"/>
                    <a:pt x="11278" y="19804"/>
                    <a:pt x="15240" y="16146"/>
                  </a:cubicBezTo>
                  <a:cubicBezTo>
                    <a:pt x="15774" y="15689"/>
                    <a:pt x="16612" y="15308"/>
                    <a:pt x="17374" y="15308"/>
                  </a:cubicBezTo>
                  <a:cubicBezTo>
                    <a:pt x="20955" y="15384"/>
                    <a:pt x="24079" y="14394"/>
                    <a:pt x="26899" y="12107"/>
                  </a:cubicBezTo>
                  <a:cubicBezTo>
                    <a:pt x="30557" y="9136"/>
                    <a:pt x="35357" y="8983"/>
                    <a:pt x="39701" y="7840"/>
                  </a:cubicBezTo>
                  <a:cubicBezTo>
                    <a:pt x="45492" y="6392"/>
                    <a:pt x="51435" y="5630"/>
                    <a:pt x="57303" y="4487"/>
                  </a:cubicBezTo>
                  <a:cubicBezTo>
                    <a:pt x="57912" y="4335"/>
                    <a:pt x="58446" y="3802"/>
                    <a:pt x="59055" y="3573"/>
                  </a:cubicBezTo>
                  <a:cubicBezTo>
                    <a:pt x="62561" y="2202"/>
                    <a:pt x="66066" y="982"/>
                    <a:pt x="70028" y="1211"/>
                  </a:cubicBezTo>
                  <a:cubicBezTo>
                    <a:pt x="72162" y="1287"/>
                    <a:pt x="74676" y="2278"/>
                    <a:pt x="76581" y="220"/>
                  </a:cubicBezTo>
                  <a:cubicBezTo>
                    <a:pt x="79934" y="2735"/>
                    <a:pt x="83592" y="-999"/>
                    <a:pt x="87326" y="906"/>
                  </a:cubicBezTo>
                  <a:cubicBezTo>
                    <a:pt x="89459" y="1973"/>
                    <a:pt x="92888" y="1287"/>
                    <a:pt x="95555" y="525"/>
                  </a:cubicBezTo>
                  <a:cubicBezTo>
                    <a:pt x="99213" y="-542"/>
                    <a:pt x="102794" y="373"/>
                    <a:pt x="106376" y="220"/>
                  </a:cubicBezTo>
                  <a:cubicBezTo>
                    <a:pt x="106452" y="220"/>
                    <a:pt x="106757" y="982"/>
                    <a:pt x="106757" y="1363"/>
                  </a:cubicBezTo>
                  <a:cubicBezTo>
                    <a:pt x="106604" y="5935"/>
                    <a:pt x="108433" y="8297"/>
                    <a:pt x="112853" y="8831"/>
                  </a:cubicBezTo>
                  <a:cubicBezTo>
                    <a:pt x="115596" y="9136"/>
                    <a:pt x="118339" y="9517"/>
                    <a:pt x="121082" y="9898"/>
                  </a:cubicBezTo>
                  <a:close/>
                  <a:moveTo>
                    <a:pt x="46635" y="29786"/>
                  </a:moveTo>
                  <a:cubicBezTo>
                    <a:pt x="46635" y="29252"/>
                    <a:pt x="48844" y="28643"/>
                    <a:pt x="46787" y="28262"/>
                  </a:cubicBezTo>
                  <a:cubicBezTo>
                    <a:pt x="45797" y="28110"/>
                    <a:pt x="44653" y="29329"/>
                    <a:pt x="43587" y="29938"/>
                  </a:cubicBezTo>
                  <a:cubicBezTo>
                    <a:pt x="44425" y="30091"/>
                    <a:pt x="45263" y="30167"/>
                    <a:pt x="46711" y="29786"/>
                  </a:cubicBezTo>
                  <a:close/>
                </a:path>
              </a:pathLst>
            </a:custGeom>
            <a:solidFill>
              <a:srgbClr val="040000"/>
            </a:solidFill>
            <a:ln w="7620" cap="flat">
              <a:noFill/>
              <a:prstDash val="solid"/>
              <a:miter/>
            </a:ln>
          </p:spPr>
          <p:txBody>
            <a:bodyPr rtlCol="0" anchor="ctr"/>
            <a:lstStyle/>
            <a:p>
              <a:endParaRPr lang="ja-JP" altLang="en-US"/>
            </a:p>
          </p:txBody>
        </p:sp>
        <p:sp>
          <p:nvSpPr>
            <p:cNvPr id="138" name="フリーフォーム: 図形 137">
              <a:extLst>
                <a:ext uri="{FF2B5EF4-FFF2-40B4-BE49-F238E27FC236}">
                  <a16:creationId xmlns:a16="http://schemas.microsoft.com/office/drawing/2014/main" id="{FFE2903E-6DBA-E58E-33D4-F220E817F3A4}"/>
                </a:ext>
              </a:extLst>
            </p:cNvPr>
            <p:cNvSpPr/>
            <p:nvPr/>
          </p:nvSpPr>
          <p:spPr>
            <a:xfrm>
              <a:off x="3439614" y="3036752"/>
              <a:ext cx="100896" cy="130997"/>
            </a:xfrm>
            <a:custGeom>
              <a:avLst/>
              <a:gdLst>
                <a:gd name="connsiteX0" fmla="*/ 100638 w 100896"/>
                <a:gd name="connsiteY0" fmla="*/ 4161 h 130997"/>
                <a:gd name="connsiteX1" fmla="*/ 97437 w 100896"/>
                <a:gd name="connsiteY1" fmla="*/ 9495 h 130997"/>
                <a:gd name="connsiteX2" fmla="*/ 92484 w 100896"/>
                <a:gd name="connsiteY2" fmla="*/ 13915 h 130997"/>
                <a:gd name="connsiteX3" fmla="*/ 82121 w 100896"/>
                <a:gd name="connsiteY3" fmla="*/ 25192 h 130997"/>
                <a:gd name="connsiteX4" fmla="*/ 80140 w 100896"/>
                <a:gd name="connsiteY4" fmla="*/ 28164 h 130997"/>
                <a:gd name="connsiteX5" fmla="*/ 72215 w 100896"/>
                <a:gd name="connsiteY5" fmla="*/ 33041 h 130997"/>
                <a:gd name="connsiteX6" fmla="*/ 58728 w 100896"/>
                <a:gd name="connsiteY6" fmla="*/ 38299 h 130997"/>
                <a:gd name="connsiteX7" fmla="*/ 52175 w 100896"/>
                <a:gd name="connsiteY7" fmla="*/ 43785 h 130997"/>
                <a:gd name="connsiteX8" fmla="*/ 54232 w 100896"/>
                <a:gd name="connsiteY8" fmla="*/ 48510 h 130997"/>
                <a:gd name="connsiteX9" fmla="*/ 59109 w 100896"/>
                <a:gd name="connsiteY9" fmla="*/ 49272 h 130997"/>
                <a:gd name="connsiteX10" fmla="*/ 61852 w 100896"/>
                <a:gd name="connsiteY10" fmla="*/ 48129 h 130997"/>
                <a:gd name="connsiteX11" fmla="*/ 69853 w 100896"/>
                <a:gd name="connsiteY11" fmla="*/ 43938 h 130997"/>
                <a:gd name="connsiteX12" fmla="*/ 83035 w 100896"/>
                <a:gd name="connsiteY12" fmla="*/ 40813 h 130997"/>
                <a:gd name="connsiteX13" fmla="*/ 94085 w 100896"/>
                <a:gd name="connsiteY13" fmla="*/ 45386 h 130997"/>
                <a:gd name="connsiteX14" fmla="*/ 93932 w 100896"/>
                <a:gd name="connsiteY14" fmla="*/ 52167 h 130997"/>
                <a:gd name="connsiteX15" fmla="*/ 88370 w 100896"/>
                <a:gd name="connsiteY15" fmla="*/ 55825 h 130997"/>
                <a:gd name="connsiteX16" fmla="*/ 85321 w 100896"/>
                <a:gd name="connsiteY16" fmla="*/ 58568 h 130997"/>
                <a:gd name="connsiteX17" fmla="*/ 78997 w 100896"/>
                <a:gd name="connsiteY17" fmla="*/ 62759 h 130997"/>
                <a:gd name="connsiteX18" fmla="*/ 70081 w 100896"/>
                <a:gd name="connsiteY18" fmla="*/ 68626 h 130997"/>
                <a:gd name="connsiteX19" fmla="*/ 65510 w 100896"/>
                <a:gd name="connsiteY19" fmla="*/ 74189 h 130997"/>
                <a:gd name="connsiteX20" fmla="*/ 67719 w 100896"/>
                <a:gd name="connsiteY20" fmla="*/ 78228 h 130997"/>
                <a:gd name="connsiteX21" fmla="*/ 72368 w 100896"/>
                <a:gd name="connsiteY21" fmla="*/ 77847 h 130997"/>
                <a:gd name="connsiteX22" fmla="*/ 87379 w 100896"/>
                <a:gd name="connsiteY22" fmla="*/ 76246 h 130997"/>
                <a:gd name="connsiteX23" fmla="*/ 91494 w 100896"/>
                <a:gd name="connsiteY23" fmla="*/ 85771 h 130997"/>
                <a:gd name="connsiteX24" fmla="*/ 82350 w 100896"/>
                <a:gd name="connsiteY24" fmla="*/ 94763 h 130997"/>
                <a:gd name="connsiteX25" fmla="*/ 73510 w 100896"/>
                <a:gd name="connsiteY25" fmla="*/ 95830 h 130997"/>
                <a:gd name="connsiteX26" fmla="*/ 68710 w 100896"/>
                <a:gd name="connsiteY26" fmla="*/ 97811 h 130997"/>
                <a:gd name="connsiteX27" fmla="*/ 69243 w 100896"/>
                <a:gd name="connsiteY27" fmla="*/ 101469 h 130997"/>
                <a:gd name="connsiteX28" fmla="*/ 71986 w 100896"/>
                <a:gd name="connsiteY28" fmla="*/ 102916 h 130997"/>
                <a:gd name="connsiteX29" fmla="*/ 80902 w 100896"/>
                <a:gd name="connsiteY29" fmla="*/ 105050 h 130997"/>
                <a:gd name="connsiteX30" fmla="*/ 82578 w 100896"/>
                <a:gd name="connsiteY30" fmla="*/ 112899 h 130997"/>
                <a:gd name="connsiteX31" fmla="*/ 71834 w 100896"/>
                <a:gd name="connsiteY31" fmla="*/ 122043 h 130997"/>
                <a:gd name="connsiteX32" fmla="*/ 49431 w 100896"/>
                <a:gd name="connsiteY32" fmla="*/ 129891 h 130997"/>
                <a:gd name="connsiteX33" fmla="*/ 48898 w 100896"/>
                <a:gd name="connsiteY33" fmla="*/ 129891 h 130997"/>
                <a:gd name="connsiteX34" fmla="*/ 34649 w 100896"/>
                <a:gd name="connsiteY34" fmla="*/ 129282 h 130997"/>
                <a:gd name="connsiteX35" fmla="*/ 17199 w 100896"/>
                <a:gd name="connsiteY35" fmla="*/ 116937 h 130997"/>
                <a:gd name="connsiteX36" fmla="*/ 9960 w 100896"/>
                <a:gd name="connsiteY36" fmla="*/ 104364 h 130997"/>
                <a:gd name="connsiteX37" fmla="*/ 3635 w 100896"/>
                <a:gd name="connsiteY37" fmla="*/ 91867 h 130997"/>
                <a:gd name="connsiteX38" fmla="*/ 1730 w 100896"/>
                <a:gd name="connsiteY38" fmla="*/ 86762 h 130997"/>
                <a:gd name="connsiteX39" fmla="*/ 2187 w 100896"/>
                <a:gd name="connsiteY39" fmla="*/ 66798 h 130997"/>
                <a:gd name="connsiteX40" fmla="*/ 3254 w 100896"/>
                <a:gd name="connsiteY40" fmla="*/ 63445 h 130997"/>
                <a:gd name="connsiteX41" fmla="*/ 3406 w 100896"/>
                <a:gd name="connsiteY41" fmla="*/ 61387 h 130997"/>
                <a:gd name="connsiteX42" fmla="*/ 5464 w 100896"/>
                <a:gd name="connsiteY42" fmla="*/ 55215 h 130997"/>
                <a:gd name="connsiteX43" fmla="*/ 10645 w 100896"/>
                <a:gd name="connsiteY43" fmla="*/ 41194 h 130997"/>
                <a:gd name="connsiteX44" fmla="*/ 18189 w 100896"/>
                <a:gd name="connsiteY44" fmla="*/ 32508 h 130997"/>
                <a:gd name="connsiteX45" fmla="*/ 19866 w 100896"/>
                <a:gd name="connsiteY45" fmla="*/ 29002 h 130997"/>
                <a:gd name="connsiteX46" fmla="*/ 22609 w 100896"/>
                <a:gd name="connsiteY46" fmla="*/ 26564 h 130997"/>
                <a:gd name="connsiteX47" fmla="*/ 24361 w 100896"/>
                <a:gd name="connsiteY47" fmla="*/ 28621 h 130997"/>
                <a:gd name="connsiteX48" fmla="*/ 27410 w 100896"/>
                <a:gd name="connsiteY48" fmla="*/ 29155 h 130997"/>
                <a:gd name="connsiteX49" fmla="*/ 30610 w 100896"/>
                <a:gd name="connsiteY49" fmla="*/ 25269 h 130997"/>
                <a:gd name="connsiteX50" fmla="*/ 31600 w 100896"/>
                <a:gd name="connsiteY50" fmla="*/ 21611 h 130997"/>
                <a:gd name="connsiteX51" fmla="*/ 33658 w 100896"/>
                <a:gd name="connsiteY51" fmla="*/ 16506 h 130997"/>
                <a:gd name="connsiteX52" fmla="*/ 35715 w 100896"/>
                <a:gd name="connsiteY52" fmla="*/ 13077 h 130997"/>
                <a:gd name="connsiteX53" fmla="*/ 48593 w 100896"/>
                <a:gd name="connsiteY53" fmla="*/ 6676 h 130997"/>
                <a:gd name="connsiteX54" fmla="*/ 62385 w 100896"/>
                <a:gd name="connsiteY54" fmla="*/ 2028 h 130997"/>
                <a:gd name="connsiteX55" fmla="*/ 75035 w 100896"/>
                <a:gd name="connsiteY55" fmla="*/ 275 h 130997"/>
                <a:gd name="connsiteX56" fmla="*/ 88827 w 100896"/>
                <a:gd name="connsiteY56" fmla="*/ 1723 h 130997"/>
                <a:gd name="connsiteX57" fmla="*/ 95761 w 100896"/>
                <a:gd name="connsiteY57" fmla="*/ 1875 h 130997"/>
                <a:gd name="connsiteX58" fmla="*/ 100714 w 100896"/>
                <a:gd name="connsiteY58" fmla="*/ 4314 h 130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00896" h="130997">
                  <a:moveTo>
                    <a:pt x="100638" y="4161"/>
                  </a:moveTo>
                  <a:cubicBezTo>
                    <a:pt x="101095" y="6447"/>
                    <a:pt x="101400" y="8962"/>
                    <a:pt x="97437" y="9495"/>
                  </a:cubicBezTo>
                  <a:cubicBezTo>
                    <a:pt x="95609" y="9724"/>
                    <a:pt x="93627" y="12086"/>
                    <a:pt x="92484" y="13915"/>
                  </a:cubicBezTo>
                  <a:cubicBezTo>
                    <a:pt x="89665" y="18258"/>
                    <a:pt x="85703" y="21535"/>
                    <a:pt x="82121" y="25192"/>
                  </a:cubicBezTo>
                  <a:cubicBezTo>
                    <a:pt x="81283" y="26031"/>
                    <a:pt x="80826" y="27174"/>
                    <a:pt x="80140" y="28164"/>
                  </a:cubicBezTo>
                  <a:cubicBezTo>
                    <a:pt x="76101" y="28241"/>
                    <a:pt x="74577" y="31517"/>
                    <a:pt x="72215" y="33041"/>
                  </a:cubicBezTo>
                  <a:cubicBezTo>
                    <a:pt x="68024" y="35784"/>
                    <a:pt x="63605" y="37842"/>
                    <a:pt x="58728" y="38299"/>
                  </a:cubicBezTo>
                  <a:cubicBezTo>
                    <a:pt x="54994" y="38604"/>
                    <a:pt x="54232" y="41956"/>
                    <a:pt x="52175" y="43785"/>
                  </a:cubicBezTo>
                  <a:cubicBezTo>
                    <a:pt x="50803" y="45004"/>
                    <a:pt x="52327" y="47671"/>
                    <a:pt x="54232" y="48510"/>
                  </a:cubicBezTo>
                  <a:cubicBezTo>
                    <a:pt x="55604" y="49119"/>
                    <a:pt x="56975" y="51710"/>
                    <a:pt x="59109" y="49272"/>
                  </a:cubicBezTo>
                  <a:cubicBezTo>
                    <a:pt x="59642" y="48586"/>
                    <a:pt x="60938" y="48586"/>
                    <a:pt x="61852" y="48129"/>
                  </a:cubicBezTo>
                  <a:cubicBezTo>
                    <a:pt x="64519" y="46757"/>
                    <a:pt x="67186" y="45309"/>
                    <a:pt x="69853" y="43938"/>
                  </a:cubicBezTo>
                  <a:cubicBezTo>
                    <a:pt x="74044" y="41880"/>
                    <a:pt x="78540" y="40128"/>
                    <a:pt x="83035" y="40813"/>
                  </a:cubicBezTo>
                  <a:cubicBezTo>
                    <a:pt x="86845" y="41423"/>
                    <a:pt x="90655" y="43404"/>
                    <a:pt x="94085" y="45386"/>
                  </a:cubicBezTo>
                  <a:cubicBezTo>
                    <a:pt x="96218" y="46605"/>
                    <a:pt x="95990" y="50338"/>
                    <a:pt x="93932" y="52167"/>
                  </a:cubicBezTo>
                  <a:cubicBezTo>
                    <a:pt x="92332" y="53691"/>
                    <a:pt x="91341" y="55977"/>
                    <a:pt x="88370" y="55825"/>
                  </a:cubicBezTo>
                  <a:cubicBezTo>
                    <a:pt x="87455" y="55825"/>
                    <a:pt x="86465" y="57806"/>
                    <a:pt x="85321" y="58568"/>
                  </a:cubicBezTo>
                  <a:cubicBezTo>
                    <a:pt x="83264" y="60092"/>
                    <a:pt x="81130" y="61387"/>
                    <a:pt x="78997" y="62759"/>
                  </a:cubicBezTo>
                  <a:cubicBezTo>
                    <a:pt x="76025" y="64664"/>
                    <a:pt x="72825" y="66417"/>
                    <a:pt x="70081" y="68626"/>
                  </a:cubicBezTo>
                  <a:cubicBezTo>
                    <a:pt x="68253" y="70151"/>
                    <a:pt x="66653" y="72132"/>
                    <a:pt x="65510" y="74189"/>
                  </a:cubicBezTo>
                  <a:cubicBezTo>
                    <a:pt x="64290" y="76323"/>
                    <a:pt x="65357" y="77999"/>
                    <a:pt x="67719" y="78228"/>
                  </a:cubicBezTo>
                  <a:cubicBezTo>
                    <a:pt x="69320" y="78380"/>
                    <a:pt x="71225" y="78609"/>
                    <a:pt x="72368" y="77847"/>
                  </a:cubicBezTo>
                  <a:cubicBezTo>
                    <a:pt x="77168" y="74722"/>
                    <a:pt x="82426" y="76170"/>
                    <a:pt x="87379" y="76246"/>
                  </a:cubicBezTo>
                  <a:cubicBezTo>
                    <a:pt x="92789" y="76323"/>
                    <a:pt x="94923" y="81657"/>
                    <a:pt x="91494" y="85771"/>
                  </a:cubicBezTo>
                  <a:cubicBezTo>
                    <a:pt x="88750" y="89048"/>
                    <a:pt x="85703" y="92172"/>
                    <a:pt x="82350" y="94763"/>
                  </a:cubicBezTo>
                  <a:cubicBezTo>
                    <a:pt x="79911" y="96668"/>
                    <a:pt x="76635" y="96744"/>
                    <a:pt x="73510" y="95830"/>
                  </a:cubicBezTo>
                  <a:cubicBezTo>
                    <a:pt x="71529" y="95296"/>
                    <a:pt x="69929" y="96516"/>
                    <a:pt x="68710" y="97811"/>
                  </a:cubicBezTo>
                  <a:cubicBezTo>
                    <a:pt x="67643" y="99030"/>
                    <a:pt x="69015" y="100249"/>
                    <a:pt x="69243" y="101469"/>
                  </a:cubicBezTo>
                  <a:cubicBezTo>
                    <a:pt x="69624" y="103678"/>
                    <a:pt x="70996" y="102916"/>
                    <a:pt x="71986" y="102916"/>
                  </a:cubicBezTo>
                  <a:cubicBezTo>
                    <a:pt x="75111" y="102916"/>
                    <a:pt x="78006" y="103297"/>
                    <a:pt x="80902" y="105050"/>
                  </a:cubicBezTo>
                  <a:cubicBezTo>
                    <a:pt x="85017" y="107488"/>
                    <a:pt x="85855" y="109470"/>
                    <a:pt x="82578" y="112899"/>
                  </a:cubicBezTo>
                  <a:cubicBezTo>
                    <a:pt x="79302" y="116328"/>
                    <a:pt x="75949" y="120747"/>
                    <a:pt x="71834" y="122043"/>
                  </a:cubicBezTo>
                  <a:cubicBezTo>
                    <a:pt x="64214" y="124329"/>
                    <a:pt x="57890" y="130272"/>
                    <a:pt x="49431" y="129891"/>
                  </a:cubicBezTo>
                  <a:cubicBezTo>
                    <a:pt x="49279" y="129891"/>
                    <a:pt x="49050" y="129891"/>
                    <a:pt x="48898" y="129891"/>
                  </a:cubicBezTo>
                  <a:cubicBezTo>
                    <a:pt x="41430" y="132025"/>
                    <a:pt x="41354" y="130653"/>
                    <a:pt x="34649" y="129282"/>
                  </a:cubicBezTo>
                  <a:cubicBezTo>
                    <a:pt x="26952" y="127681"/>
                    <a:pt x="21542" y="122652"/>
                    <a:pt x="17199" y="116937"/>
                  </a:cubicBezTo>
                  <a:cubicBezTo>
                    <a:pt x="14303" y="113203"/>
                    <a:pt x="11941" y="108708"/>
                    <a:pt x="9960" y="104364"/>
                  </a:cubicBezTo>
                  <a:cubicBezTo>
                    <a:pt x="8055" y="100097"/>
                    <a:pt x="6378" y="95754"/>
                    <a:pt x="3635" y="91867"/>
                  </a:cubicBezTo>
                  <a:cubicBezTo>
                    <a:pt x="2568" y="90420"/>
                    <a:pt x="1806" y="88515"/>
                    <a:pt x="1730" y="86762"/>
                  </a:cubicBezTo>
                  <a:cubicBezTo>
                    <a:pt x="1349" y="80133"/>
                    <a:pt x="-2232" y="73351"/>
                    <a:pt x="2187" y="66798"/>
                  </a:cubicBezTo>
                  <a:cubicBezTo>
                    <a:pt x="2797" y="65883"/>
                    <a:pt x="2949" y="64588"/>
                    <a:pt x="3254" y="63445"/>
                  </a:cubicBezTo>
                  <a:cubicBezTo>
                    <a:pt x="3406" y="62759"/>
                    <a:pt x="3102" y="61921"/>
                    <a:pt x="3406" y="61387"/>
                  </a:cubicBezTo>
                  <a:cubicBezTo>
                    <a:pt x="5388" y="57806"/>
                    <a:pt x="5311" y="57806"/>
                    <a:pt x="5464" y="55215"/>
                  </a:cubicBezTo>
                  <a:cubicBezTo>
                    <a:pt x="5769" y="50034"/>
                    <a:pt x="6988" y="45233"/>
                    <a:pt x="10645" y="41194"/>
                  </a:cubicBezTo>
                  <a:cubicBezTo>
                    <a:pt x="13236" y="38375"/>
                    <a:pt x="14532" y="34565"/>
                    <a:pt x="18189" y="32508"/>
                  </a:cubicBezTo>
                  <a:cubicBezTo>
                    <a:pt x="19104" y="31974"/>
                    <a:pt x="19104" y="30069"/>
                    <a:pt x="19866" y="29002"/>
                  </a:cubicBezTo>
                  <a:cubicBezTo>
                    <a:pt x="20551" y="28012"/>
                    <a:pt x="21695" y="27326"/>
                    <a:pt x="22609" y="26564"/>
                  </a:cubicBezTo>
                  <a:cubicBezTo>
                    <a:pt x="23219" y="27250"/>
                    <a:pt x="23752" y="27936"/>
                    <a:pt x="24361" y="28621"/>
                  </a:cubicBezTo>
                  <a:cubicBezTo>
                    <a:pt x="25200" y="29612"/>
                    <a:pt x="25809" y="30146"/>
                    <a:pt x="27410" y="29155"/>
                  </a:cubicBezTo>
                  <a:cubicBezTo>
                    <a:pt x="30153" y="27402"/>
                    <a:pt x="31143" y="26945"/>
                    <a:pt x="30610" y="25269"/>
                  </a:cubicBezTo>
                  <a:cubicBezTo>
                    <a:pt x="30153" y="23668"/>
                    <a:pt x="30229" y="22526"/>
                    <a:pt x="31600" y="21611"/>
                  </a:cubicBezTo>
                  <a:cubicBezTo>
                    <a:pt x="33505" y="20316"/>
                    <a:pt x="33886" y="18563"/>
                    <a:pt x="33658" y="16506"/>
                  </a:cubicBezTo>
                  <a:cubicBezTo>
                    <a:pt x="33429" y="14829"/>
                    <a:pt x="33810" y="13839"/>
                    <a:pt x="35715" y="13077"/>
                  </a:cubicBezTo>
                  <a:cubicBezTo>
                    <a:pt x="40135" y="11248"/>
                    <a:pt x="44631" y="9343"/>
                    <a:pt x="48593" y="6676"/>
                  </a:cubicBezTo>
                  <a:cubicBezTo>
                    <a:pt x="52860" y="3856"/>
                    <a:pt x="57813" y="3552"/>
                    <a:pt x="62385" y="2028"/>
                  </a:cubicBezTo>
                  <a:cubicBezTo>
                    <a:pt x="66424" y="656"/>
                    <a:pt x="71072" y="-563"/>
                    <a:pt x="75035" y="275"/>
                  </a:cubicBezTo>
                  <a:cubicBezTo>
                    <a:pt x="79606" y="1266"/>
                    <a:pt x="84331" y="-487"/>
                    <a:pt x="88827" y="1723"/>
                  </a:cubicBezTo>
                  <a:cubicBezTo>
                    <a:pt x="90732" y="2637"/>
                    <a:pt x="93475" y="1875"/>
                    <a:pt x="95761" y="1875"/>
                  </a:cubicBezTo>
                  <a:cubicBezTo>
                    <a:pt x="97818" y="1875"/>
                    <a:pt x="100180" y="2028"/>
                    <a:pt x="100714" y="4314"/>
                  </a:cubicBezTo>
                  <a:close/>
                </a:path>
              </a:pathLst>
            </a:custGeom>
            <a:solidFill>
              <a:srgbClr val="FFFFFF"/>
            </a:solidFill>
            <a:ln w="7620" cap="flat">
              <a:noFill/>
              <a:prstDash val="solid"/>
              <a:miter/>
            </a:ln>
          </p:spPr>
          <p:txBody>
            <a:bodyPr rtlCol="0" anchor="ctr"/>
            <a:lstStyle/>
            <a:p>
              <a:endParaRPr lang="ja-JP" altLang="en-US"/>
            </a:p>
          </p:txBody>
        </p:sp>
        <p:sp>
          <p:nvSpPr>
            <p:cNvPr id="139" name="フリーフォーム: 図形 138">
              <a:extLst>
                <a:ext uri="{FF2B5EF4-FFF2-40B4-BE49-F238E27FC236}">
                  <a16:creationId xmlns:a16="http://schemas.microsoft.com/office/drawing/2014/main" id="{CFAE5E3E-6281-C2B7-84FE-B2A1594EE5F1}"/>
                </a:ext>
              </a:extLst>
            </p:cNvPr>
            <p:cNvSpPr/>
            <p:nvPr/>
          </p:nvSpPr>
          <p:spPr>
            <a:xfrm>
              <a:off x="3475367" y="2528809"/>
              <a:ext cx="57618" cy="25838"/>
            </a:xfrm>
            <a:custGeom>
              <a:avLst/>
              <a:gdLst>
                <a:gd name="connsiteX0" fmla="*/ 53454 w 57618"/>
                <a:gd name="connsiteY0" fmla="*/ 8345 h 25838"/>
                <a:gd name="connsiteX1" fmla="*/ 56960 w 57618"/>
                <a:gd name="connsiteY1" fmla="*/ 14822 h 25838"/>
                <a:gd name="connsiteX2" fmla="*/ 48882 w 57618"/>
                <a:gd name="connsiteY2" fmla="*/ 21223 h 25838"/>
                <a:gd name="connsiteX3" fmla="*/ 43472 w 57618"/>
                <a:gd name="connsiteY3" fmla="*/ 22442 h 25838"/>
                <a:gd name="connsiteX4" fmla="*/ 39281 w 57618"/>
                <a:gd name="connsiteY4" fmla="*/ 23738 h 25838"/>
                <a:gd name="connsiteX5" fmla="*/ 23736 w 57618"/>
                <a:gd name="connsiteY5" fmla="*/ 24957 h 25838"/>
                <a:gd name="connsiteX6" fmla="*/ 13526 w 57618"/>
                <a:gd name="connsiteY6" fmla="*/ 22366 h 25838"/>
                <a:gd name="connsiteX7" fmla="*/ 8420 w 57618"/>
                <a:gd name="connsiteY7" fmla="*/ 19166 h 25838"/>
                <a:gd name="connsiteX8" fmla="*/ 648 w 57618"/>
                <a:gd name="connsiteY8" fmla="*/ 9641 h 25838"/>
                <a:gd name="connsiteX9" fmla="*/ 2477 w 57618"/>
                <a:gd name="connsiteY9" fmla="*/ 2402 h 25838"/>
                <a:gd name="connsiteX10" fmla="*/ 12383 w 57618"/>
                <a:gd name="connsiteY10" fmla="*/ 649 h 25838"/>
                <a:gd name="connsiteX11" fmla="*/ 16650 w 57618"/>
                <a:gd name="connsiteY11" fmla="*/ 878 h 25838"/>
                <a:gd name="connsiteX12" fmla="*/ 29832 w 57618"/>
                <a:gd name="connsiteY12" fmla="*/ 3012 h 25838"/>
                <a:gd name="connsiteX13" fmla="*/ 32499 w 57618"/>
                <a:gd name="connsiteY13" fmla="*/ 3012 h 25838"/>
                <a:gd name="connsiteX14" fmla="*/ 46825 w 57618"/>
                <a:gd name="connsiteY14" fmla="*/ 6288 h 25838"/>
                <a:gd name="connsiteX15" fmla="*/ 53531 w 57618"/>
                <a:gd name="connsiteY15" fmla="*/ 8345 h 25838"/>
                <a:gd name="connsiteX16" fmla="*/ 36843 w 57618"/>
                <a:gd name="connsiteY16" fmla="*/ 16423 h 25838"/>
                <a:gd name="connsiteX17" fmla="*/ 33185 w 57618"/>
                <a:gd name="connsiteY17" fmla="*/ 12613 h 25838"/>
                <a:gd name="connsiteX18" fmla="*/ 19545 w 57618"/>
                <a:gd name="connsiteY18" fmla="*/ 11698 h 25838"/>
                <a:gd name="connsiteX19" fmla="*/ 15126 w 57618"/>
                <a:gd name="connsiteY19" fmla="*/ 11393 h 25838"/>
                <a:gd name="connsiteX20" fmla="*/ 18326 w 57618"/>
                <a:gd name="connsiteY20" fmla="*/ 14289 h 25838"/>
                <a:gd name="connsiteX21" fmla="*/ 19088 w 57618"/>
                <a:gd name="connsiteY21" fmla="*/ 15051 h 25838"/>
                <a:gd name="connsiteX22" fmla="*/ 25946 w 57618"/>
                <a:gd name="connsiteY22" fmla="*/ 19013 h 25838"/>
                <a:gd name="connsiteX23" fmla="*/ 36767 w 57618"/>
                <a:gd name="connsiteY23" fmla="*/ 16575 h 25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57618" h="25838">
                  <a:moveTo>
                    <a:pt x="53454" y="8345"/>
                  </a:moveTo>
                  <a:cubicBezTo>
                    <a:pt x="57569" y="9336"/>
                    <a:pt x="58407" y="10936"/>
                    <a:pt x="56960" y="14822"/>
                  </a:cubicBezTo>
                  <a:cubicBezTo>
                    <a:pt x="55512" y="18632"/>
                    <a:pt x="51778" y="19394"/>
                    <a:pt x="48882" y="21223"/>
                  </a:cubicBezTo>
                  <a:cubicBezTo>
                    <a:pt x="47358" y="22138"/>
                    <a:pt x="45301" y="21985"/>
                    <a:pt x="43472" y="22442"/>
                  </a:cubicBezTo>
                  <a:cubicBezTo>
                    <a:pt x="42177" y="22747"/>
                    <a:pt x="40881" y="23128"/>
                    <a:pt x="39281" y="23738"/>
                  </a:cubicBezTo>
                  <a:cubicBezTo>
                    <a:pt x="34100" y="26710"/>
                    <a:pt x="28918" y="25948"/>
                    <a:pt x="23736" y="24957"/>
                  </a:cubicBezTo>
                  <a:cubicBezTo>
                    <a:pt x="20307" y="24271"/>
                    <a:pt x="16802" y="23433"/>
                    <a:pt x="13526" y="22366"/>
                  </a:cubicBezTo>
                  <a:cubicBezTo>
                    <a:pt x="11697" y="21757"/>
                    <a:pt x="9944" y="20461"/>
                    <a:pt x="8420" y="19166"/>
                  </a:cubicBezTo>
                  <a:cubicBezTo>
                    <a:pt x="5144" y="16575"/>
                    <a:pt x="2172" y="13679"/>
                    <a:pt x="648" y="9641"/>
                  </a:cubicBezTo>
                  <a:cubicBezTo>
                    <a:pt x="-495" y="6440"/>
                    <a:pt x="-267" y="3545"/>
                    <a:pt x="2477" y="2402"/>
                  </a:cubicBezTo>
                  <a:cubicBezTo>
                    <a:pt x="5525" y="1107"/>
                    <a:pt x="8573" y="-1103"/>
                    <a:pt x="12383" y="649"/>
                  </a:cubicBezTo>
                  <a:cubicBezTo>
                    <a:pt x="13526" y="1183"/>
                    <a:pt x="15202" y="878"/>
                    <a:pt x="16650" y="878"/>
                  </a:cubicBezTo>
                  <a:cubicBezTo>
                    <a:pt x="21146" y="878"/>
                    <a:pt x="25489" y="1716"/>
                    <a:pt x="29832" y="3012"/>
                  </a:cubicBezTo>
                  <a:cubicBezTo>
                    <a:pt x="30671" y="3240"/>
                    <a:pt x="31661" y="3164"/>
                    <a:pt x="32499" y="3012"/>
                  </a:cubicBezTo>
                  <a:cubicBezTo>
                    <a:pt x="37681" y="2249"/>
                    <a:pt x="42101" y="5069"/>
                    <a:pt x="46825" y="6288"/>
                  </a:cubicBezTo>
                  <a:cubicBezTo>
                    <a:pt x="49111" y="6822"/>
                    <a:pt x="51245" y="7812"/>
                    <a:pt x="53531" y="8345"/>
                  </a:cubicBezTo>
                  <a:close/>
                  <a:moveTo>
                    <a:pt x="36843" y="16423"/>
                  </a:moveTo>
                  <a:cubicBezTo>
                    <a:pt x="37071" y="13756"/>
                    <a:pt x="35928" y="12765"/>
                    <a:pt x="33185" y="12613"/>
                  </a:cubicBezTo>
                  <a:cubicBezTo>
                    <a:pt x="28689" y="12308"/>
                    <a:pt x="24041" y="13832"/>
                    <a:pt x="19545" y="11698"/>
                  </a:cubicBezTo>
                  <a:cubicBezTo>
                    <a:pt x="18326" y="11089"/>
                    <a:pt x="16650" y="11470"/>
                    <a:pt x="15126" y="11393"/>
                  </a:cubicBezTo>
                  <a:cubicBezTo>
                    <a:pt x="16193" y="12308"/>
                    <a:pt x="17259" y="13298"/>
                    <a:pt x="18326" y="14289"/>
                  </a:cubicBezTo>
                  <a:cubicBezTo>
                    <a:pt x="18555" y="14518"/>
                    <a:pt x="18783" y="14822"/>
                    <a:pt x="19088" y="15051"/>
                  </a:cubicBezTo>
                  <a:cubicBezTo>
                    <a:pt x="21374" y="16499"/>
                    <a:pt x="23660" y="18937"/>
                    <a:pt x="25946" y="19013"/>
                  </a:cubicBezTo>
                  <a:cubicBezTo>
                    <a:pt x="29451" y="19090"/>
                    <a:pt x="33490" y="20080"/>
                    <a:pt x="36767" y="16575"/>
                  </a:cubicBezTo>
                  <a:close/>
                </a:path>
              </a:pathLst>
            </a:custGeom>
            <a:solidFill>
              <a:srgbClr val="040000"/>
            </a:solidFill>
            <a:ln w="7620" cap="flat">
              <a:noFill/>
              <a:prstDash val="solid"/>
              <a:miter/>
            </a:ln>
          </p:spPr>
          <p:txBody>
            <a:bodyPr rtlCol="0" anchor="ctr"/>
            <a:lstStyle/>
            <a:p>
              <a:endParaRPr lang="ja-JP" altLang="en-US"/>
            </a:p>
          </p:txBody>
        </p:sp>
        <p:sp>
          <p:nvSpPr>
            <p:cNvPr id="140" name="フリーフォーム: 図形 139">
              <a:extLst>
                <a:ext uri="{FF2B5EF4-FFF2-40B4-BE49-F238E27FC236}">
                  <a16:creationId xmlns:a16="http://schemas.microsoft.com/office/drawing/2014/main" id="{2A18A5EC-2827-6550-C33A-80948CF1EF45}"/>
                </a:ext>
              </a:extLst>
            </p:cNvPr>
            <p:cNvSpPr/>
            <p:nvPr/>
          </p:nvSpPr>
          <p:spPr>
            <a:xfrm>
              <a:off x="3531946" y="2456535"/>
              <a:ext cx="381" cy="990"/>
            </a:xfrm>
            <a:custGeom>
              <a:avLst/>
              <a:gdLst>
                <a:gd name="connsiteX0" fmla="*/ 381 w 381"/>
                <a:gd name="connsiteY0" fmla="*/ 0 h 990"/>
                <a:gd name="connsiteX1" fmla="*/ 0 w 381"/>
                <a:gd name="connsiteY1" fmla="*/ 991 h 990"/>
                <a:gd name="connsiteX2" fmla="*/ 381 w 381"/>
                <a:gd name="connsiteY2" fmla="*/ 0 h 990"/>
              </a:gdLst>
              <a:ahLst/>
              <a:cxnLst>
                <a:cxn ang="0">
                  <a:pos x="connsiteX0" y="connsiteY0"/>
                </a:cxn>
                <a:cxn ang="0">
                  <a:pos x="connsiteX1" y="connsiteY1"/>
                </a:cxn>
                <a:cxn ang="0">
                  <a:pos x="connsiteX2" y="connsiteY2"/>
                </a:cxn>
              </a:cxnLst>
              <a:rect l="l" t="t" r="r" b="b"/>
              <a:pathLst>
                <a:path w="381" h="990">
                  <a:moveTo>
                    <a:pt x="381" y="0"/>
                  </a:moveTo>
                  <a:cubicBezTo>
                    <a:pt x="381" y="0"/>
                    <a:pt x="381" y="686"/>
                    <a:pt x="0" y="991"/>
                  </a:cubicBezTo>
                  <a:cubicBezTo>
                    <a:pt x="0" y="686"/>
                    <a:pt x="152" y="305"/>
                    <a:pt x="381" y="0"/>
                  </a:cubicBezTo>
                  <a:close/>
                </a:path>
              </a:pathLst>
            </a:custGeom>
            <a:solidFill>
              <a:srgbClr val="040000"/>
            </a:solidFill>
            <a:ln w="7620" cap="flat">
              <a:noFill/>
              <a:prstDash val="solid"/>
              <a:miter/>
            </a:ln>
          </p:spPr>
          <p:txBody>
            <a:bodyPr rtlCol="0" anchor="ctr"/>
            <a:lstStyle/>
            <a:p>
              <a:endParaRPr lang="ja-JP" altLang="en-US"/>
            </a:p>
          </p:txBody>
        </p:sp>
        <p:sp>
          <p:nvSpPr>
            <p:cNvPr id="141" name="フリーフォーム: 図形 140">
              <a:extLst>
                <a:ext uri="{FF2B5EF4-FFF2-40B4-BE49-F238E27FC236}">
                  <a16:creationId xmlns:a16="http://schemas.microsoft.com/office/drawing/2014/main" id="{786A1521-74D5-6BD4-DE32-4453D8959BF0}"/>
                </a:ext>
              </a:extLst>
            </p:cNvPr>
            <p:cNvSpPr/>
            <p:nvPr/>
          </p:nvSpPr>
          <p:spPr>
            <a:xfrm>
              <a:off x="3531031" y="2457526"/>
              <a:ext cx="381" cy="990"/>
            </a:xfrm>
            <a:custGeom>
              <a:avLst/>
              <a:gdLst>
                <a:gd name="connsiteX0" fmla="*/ 381 w 381"/>
                <a:gd name="connsiteY0" fmla="*/ 0 h 990"/>
                <a:gd name="connsiteX1" fmla="*/ 0 w 381"/>
                <a:gd name="connsiteY1" fmla="*/ 991 h 990"/>
                <a:gd name="connsiteX2" fmla="*/ 381 w 381"/>
                <a:gd name="connsiteY2" fmla="*/ 0 h 990"/>
              </a:gdLst>
              <a:ahLst/>
              <a:cxnLst>
                <a:cxn ang="0">
                  <a:pos x="connsiteX0" y="connsiteY0"/>
                </a:cxn>
                <a:cxn ang="0">
                  <a:pos x="connsiteX1" y="connsiteY1"/>
                </a:cxn>
                <a:cxn ang="0">
                  <a:pos x="connsiteX2" y="connsiteY2"/>
                </a:cxn>
              </a:cxnLst>
              <a:rect l="l" t="t" r="r" b="b"/>
              <a:pathLst>
                <a:path w="381" h="990">
                  <a:moveTo>
                    <a:pt x="381" y="0"/>
                  </a:moveTo>
                  <a:cubicBezTo>
                    <a:pt x="381" y="0"/>
                    <a:pt x="229" y="686"/>
                    <a:pt x="0" y="991"/>
                  </a:cubicBezTo>
                  <a:cubicBezTo>
                    <a:pt x="0" y="686"/>
                    <a:pt x="0" y="305"/>
                    <a:pt x="381" y="0"/>
                  </a:cubicBezTo>
                  <a:close/>
                </a:path>
              </a:pathLst>
            </a:custGeom>
            <a:solidFill>
              <a:srgbClr val="040000"/>
            </a:solidFill>
            <a:ln w="7620" cap="flat">
              <a:noFill/>
              <a:prstDash val="solid"/>
              <a:miter/>
            </a:ln>
          </p:spPr>
          <p:txBody>
            <a:bodyPr rtlCol="0" anchor="ctr"/>
            <a:lstStyle/>
            <a:p>
              <a:endParaRPr lang="ja-JP" altLang="en-US"/>
            </a:p>
          </p:txBody>
        </p:sp>
        <p:sp>
          <p:nvSpPr>
            <p:cNvPr id="142" name="フリーフォーム: 図形 141">
              <a:extLst>
                <a:ext uri="{FF2B5EF4-FFF2-40B4-BE49-F238E27FC236}">
                  <a16:creationId xmlns:a16="http://schemas.microsoft.com/office/drawing/2014/main" id="{5A77B87F-E147-10BA-6300-932DD3E3741C}"/>
                </a:ext>
              </a:extLst>
            </p:cNvPr>
            <p:cNvSpPr/>
            <p:nvPr/>
          </p:nvSpPr>
          <p:spPr>
            <a:xfrm>
              <a:off x="3527165" y="2851327"/>
              <a:ext cx="377" cy="1066"/>
            </a:xfrm>
            <a:custGeom>
              <a:avLst/>
              <a:gdLst>
                <a:gd name="connsiteX0" fmla="*/ 209 w 377"/>
                <a:gd name="connsiteY0" fmla="*/ 0 h 1066"/>
                <a:gd name="connsiteX1" fmla="*/ 209 w 377"/>
                <a:gd name="connsiteY1" fmla="*/ 1067 h 1066"/>
                <a:gd name="connsiteX2" fmla="*/ 209 w 377"/>
                <a:gd name="connsiteY2" fmla="*/ 0 h 1066"/>
              </a:gdLst>
              <a:ahLst/>
              <a:cxnLst>
                <a:cxn ang="0">
                  <a:pos x="connsiteX0" y="connsiteY0"/>
                </a:cxn>
                <a:cxn ang="0">
                  <a:pos x="connsiteX1" y="connsiteY1"/>
                </a:cxn>
                <a:cxn ang="0">
                  <a:pos x="connsiteX2" y="connsiteY2"/>
                </a:cxn>
              </a:cxnLst>
              <a:rect l="l" t="t" r="r" b="b"/>
              <a:pathLst>
                <a:path w="377" h="1066">
                  <a:moveTo>
                    <a:pt x="209" y="0"/>
                  </a:moveTo>
                  <a:cubicBezTo>
                    <a:pt x="209" y="0"/>
                    <a:pt x="590" y="686"/>
                    <a:pt x="209" y="1067"/>
                  </a:cubicBezTo>
                  <a:cubicBezTo>
                    <a:pt x="-172" y="686"/>
                    <a:pt x="56" y="381"/>
                    <a:pt x="209" y="0"/>
                  </a:cubicBezTo>
                  <a:close/>
                </a:path>
              </a:pathLst>
            </a:custGeom>
            <a:solidFill>
              <a:srgbClr val="040000"/>
            </a:solidFill>
            <a:ln w="7620" cap="flat">
              <a:noFill/>
              <a:prstDash val="solid"/>
              <a:miter/>
            </a:ln>
          </p:spPr>
          <p:txBody>
            <a:bodyPr rtlCol="0" anchor="ctr"/>
            <a:lstStyle/>
            <a:p>
              <a:endParaRPr lang="ja-JP" altLang="en-US"/>
            </a:p>
          </p:txBody>
        </p:sp>
        <p:sp>
          <p:nvSpPr>
            <p:cNvPr id="143" name="フリーフォーム: 図形 142">
              <a:extLst>
                <a:ext uri="{FF2B5EF4-FFF2-40B4-BE49-F238E27FC236}">
                  <a16:creationId xmlns:a16="http://schemas.microsoft.com/office/drawing/2014/main" id="{EF7A3B65-800B-CD40-157C-C9D880A737F5}"/>
                </a:ext>
              </a:extLst>
            </p:cNvPr>
            <p:cNvSpPr/>
            <p:nvPr/>
          </p:nvSpPr>
          <p:spPr>
            <a:xfrm>
              <a:off x="3526307" y="2186711"/>
              <a:ext cx="990" cy="380"/>
            </a:xfrm>
            <a:custGeom>
              <a:avLst/>
              <a:gdLst>
                <a:gd name="connsiteX0" fmla="*/ 0 w 990"/>
                <a:gd name="connsiteY0" fmla="*/ 0 h 380"/>
                <a:gd name="connsiteX1" fmla="*/ 991 w 990"/>
                <a:gd name="connsiteY1" fmla="*/ 381 h 380"/>
                <a:gd name="connsiteX2" fmla="*/ 0 w 990"/>
                <a:gd name="connsiteY2" fmla="*/ 0 h 380"/>
              </a:gdLst>
              <a:ahLst/>
              <a:cxnLst>
                <a:cxn ang="0">
                  <a:pos x="connsiteX0" y="connsiteY0"/>
                </a:cxn>
                <a:cxn ang="0">
                  <a:pos x="connsiteX1" y="connsiteY1"/>
                </a:cxn>
                <a:cxn ang="0">
                  <a:pos x="connsiteX2" y="connsiteY2"/>
                </a:cxn>
              </a:cxnLst>
              <a:rect l="l" t="t" r="r" b="b"/>
              <a:pathLst>
                <a:path w="990" h="380">
                  <a:moveTo>
                    <a:pt x="0" y="0"/>
                  </a:moveTo>
                  <a:cubicBezTo>
                    <a:pt x="0" y="0"/>
                    <a:pt x="686" y="152"/>
                    <a:pt x="991" y="381"/>
                  </a:cubicBezTo>
                  <a:cubicBezTo>
                    <a:pt x="686" y="381"/>
                    <a:pt x="305" y="381"/>
                    <a:pt x="0" y="0"/>
                  </a:cubicBezTo>
                  <a:close/>
                </a:path>
              </a:pathLst>
            </a:custGeom>
            <a:solidFill>
              <a:srgbClr val="040000"/>
            </a:solidFill>
            <a:ln w="7620" cap="flat">
              <a:noFill/>
              <a:prstDash val="solid"/>
              <a:miter/>
            </a:ln>
          </p:spPr>
          <p:txBody>
            <a:bodyPr rtlCol="0" anchor="ctr"/>
            <a:lstStyle/>
            <a:p>
              <a:endParaRPr lang="ja-JP" altLang="en-US"/>
            </a:p>
          </p:txBody>
        </p:sp>
        <p:sp>
          <p:nvSpPr>
            <p:cNvPr id="144" name="フリーフォーム: 図形 143">
              <a:extLst>
                <a:ext uri="{FF2B5EF4-FFF2-40B4-BE49-F238E27FC236}">
                  <a16:creationId xmlns:a16="http://schemas.microsoft.com/office/drawing/2014/main" id="{F6ED4DAD-6132-5ABA-1EFA-CCC17589DFE6}"/>
                </a:ext>
              </a:extLst>
            </p:cNvPr>
            <p:cNvSpPr/>
            <p:nvPr/>
          </p:nvSpPr>
          <p:spPr>
            <a:xfrm>
              <a:off x="3523030" y="2303983"/>
              <a:ext cx="1905" cy="1752"/>
            </a:xfrm>
            <a:custGeom>
              <a:avLst/>
              <a:gdLst>
                <a:gd name="connsiteX0" fmla="*/ 1905 w 1905"/>
                <a:gd name="connsiteY0" fmla="*/ 0 h 1752"/>
                <a:gd name="connsiteX1" fmla="*/ 381 w 1905"/>
                <a:gd name="connsiteY1" fmla="*/ 1753 h 1752"/>
                <a:gd name="connsiteX2" fmla="*/ 0 w 1905"/>
                <a:gd name="connsiteY2" fmla="*/ 1067 h 1752"/>
                <a:gd name="connsiteX3" fmla="*/ 0 w 1905"/>
                <a:gd name="connsiteY3" fmla="*/ 991 h 1752"/>
                <a:gd name="connsiteX4" fmla="*/ 1905 w 1905"/>
                <a:gd name="connsiteY4" fmla="*/ 76 h 17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5" h="1752">
                  <a:moveTo>
                    <a:pt x="1905" y="0"/>
                  </a:moveTo>
                  <a:cubicBezTo>
                    <a:pt x="1600" y="762"/>
                    <a:pt x="991" y="1219"/>
                    <a:pt x="381" y="1753"/>
                  </a:cubicBezTo>
                  <a:cubicBezTo>
                    <a:pt x="305" y="1524"/>
                    <a:pt x="76" y="1219"/>
                    <a:pt x="0" y="1067"/>
                  </a:cubicBezTo>
                  <a:cubicBezTo>
                    <a:pt x="0" y="1067"/>
                    <a:pt x="0" y="991"/>
                    <a:pt x="0" y="991"/>
                  </a:cubicBezTo>
                  <a:cubicBezTo>
                    <a:pt x="533" y="533"/>
                    <a:pt x="1067" y="153"/>
                    <a:pt x="1905" y="76"/>
                  </a:cubicBezTo>
                  <a:close/>
                </a:path>
              </a:pathLst>
            </a:custGeom>
            <a:solidFill>
              <a:srgbClr val="040000"/>
            </a:solidFill>
            <a:ln w="7620" cap="flat">
              <a:noFill/>
              <a:prstDash val="solid"/>
              <a:miter/>
            </a:ln>
          </p:spPr>
          <p:txBody>
            <a:bodyPr rtlCol="0" anchor="ctr"/>
            <a:lstStyle/>
            <a:p>
              <a:endParaRPr lang="ja-JP" altLang="en-US"/>
            </a:p>
          </p:txBody>
        </p:sp>
        <p:sp>
          <p:nvSpPr>
            <p:cNvPr id="145" name="フリーフォーム: 図形 144">
              <a:extLst>
                <a:ext uri="{FF2B5EF4-FFF2-40B4-BE49-F238E27FC236}">
                  <a16:creationId xmlns:a16="http://schemas.microsoft.com/office/drawing/2014/main" id="{94B7CB31-446B-D8F6-33BE-3E23E1FE31B6}"/>
                </a:ext>
              </a:extLst>
            </p:cNvPr>
            <p:cNvSpPr/>
            <p:nvPr/>
          </p:nvSpPr>
          <p:spPr>
            <a:xfrm>
              <a:off x="3513505" y="2307183"/>
              <a:ext cx="6019" cy="3733"/>
            </a:xfrm>
            <a:custGeom>
              <a:avLst/>
              <a:gdLst>
                <a:gd name="connsiteX0" fmla="*/ 6020 w 6019"/>
                <a:gd name="connsiteY0" fmla="*/ 0 h 3733"/>
                <a:gd name="connsiteX1" fmla="*/ 4115 w 6019"/>
                <a:gd name="connsiteY1" fmla="*/ 2896 h 3733"/>
                <a:gd name="connsiteX2" fmla="*/ 0 w 6019"/>
                <a:gd name="connsiteY2" fmla="*/ 3734 h 3733"/>
                <a:gd name="connsiteX3" fmla="*/ 0 w 6019"/>
                <a:gd name="connsiteY3" fmla="*/ 3353 h 3733"/>
                <a:gd name="connsiteX4" fmla="*/ 610 w 6019"/>
                <a:gd name="connsiteY4" fmla="*/ 2743 h 3733"/>
                <a:gd name="connsiteX5" fmla="*/ 3429 w 6019"/>
                <a:gd name="connsiteY5" fmla="*/ 914 h 3733"/>
                <a:gd name="connsiteX6" fmla="*/ 6020 w 6019"/>
                <a:gd name="connsiteY6" fmla="*/ 76 h 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19" h="3733">
                  <a:moveTo>
                    <a:pt x="6020" y="0"/>
                  </a:moveTo>
                  <a:cubicBezTo>
                    <a:pt x="5410" y="991"/>
                    <a:pt x="5029" y="2362"/>
                    <a:pt x="4115" y="2896"/>
                  </a:cubicBezTo>
                  <a:cubicBezTo>
                    <a:pt x="2972" y="3505"/>
                    <a:pt x="1372" y="3505"/>
                    <a:pt x="0" y="3734"/>
                  </a:cubicBezTo>
                  <a:cubicBezTo>
                    <a:pt x="0" y="3581"/>
                    <a:pt x="0" y="3429"/>
                    <a:pt x="0" y="3353"/>
                  </a:cubicBezTo>
                  <a:cubicBezTo>
                    <a:pt x="0" y="3201"/>
                    <a:pt x="229" y="3124"/>
                    <a:pt x="610" y="2743"/>
                  </a:cubicBezTo>
                  <a:cubicBezTo>
                    <a:pt x="1753" y="1905"/>
                    <a:pt x="2515" y="1296"/>
                    <a:pt x="3429" y="914"/>
                  </a:cubicBezTo>
                  <a:cubicBezTo>
                    <a:pt x="4267" y="533"/>
                    <a:pt x="5182" y="381"/>
                    <a:pt x="6020" y="76"/>
                  </a:cubicBezTo>
                  <a:close/>
                </a:path>
              </a:pathLst>
            </a:custGeom>
            <a:solidFill>
              <a:srgbClr val="040000"/>
            </a:solidFill>
            <a:ln w="7620" cap="flat">
              <a:noFill/>
              <a:prstDash val="solid"/>
              <a:miter/>
            </a:ln>
          </p:spPr>
          <p:txBody>
            <a:bodyPr rtlCol="0" anchor="ctr"/>
            <a:lstStyle/>
            <a:p>
              <a:endParaRPr lang="ja-JP" altLang="en-US"/>
            </a:p>
          </p:txBody>
        </p:sp>
        <p:sp>
          <p:nvSpPr>
            <p:cNvPr id="146" name="フリーフォーム: 図形 145">
              <a:extLst>
                <a:ext uri="{FF2B5EF4-FFF2-40B4-BE49-F238E27FC236}">
                  <a16:creationId xmlns:a16="http://schemas.microsoft.com/office/drawing/2014/main" id="{33D9748B-1F23-AA93-D5B9-7B96274A0DD1}"/>
                </a:ext>
              </a:extLst>
            </p:cNvPr>
            <p:cNvSpPr/>
            <p:nvPr/>
          </p:nvSpPr>
          <p:spPr>
            <a:xfrm>
              <a:off x="3515715" y="2123084"/>
              <a:ext cx="380" cy="990"/>
            </a:xfrm>
            <a:custGeom>
              <a:avLst/>
              <a:gdLst>
                <a:gd name="connsiteX0" fmla="*/ 381 w 380"/>
                <a:gd name="connsiteY0" fmla="*/ 0 h 990"/>
                <a:gd name="connsiteX1" fmla="*/ 0 w 380"/>
                <a:gd name="connsiteY1" fmla="*/ 991 h 990"/>
                <a:gd name="connsiteX2" fmla="*/ 381 w 380"/>
                <a:gd name="connsiteY2" fmla="*/ 0 h 990"/>
              </a:gdLst>
              <a:ahLst/>
              <a:cxnLst>
                <a:cxn ang="0">
                  <a:pos x="connsiteX0" y="connsiteY0"/>
                </a:cxn>
                <a:cxn ang="0">
                  <a:pos x="connsiteX1" y="connsiteY1"/>
                </a:cxn>
                <a:cxn ang="0">
                  <a:pos x="connsiteX2" y="connsiteY2"/>
                </a:cxn>
              </a:cxnLst>
              <a:rect l="l" t="t" r="r" b="b"/>
              <a:pathLst>
                <a:path w="380" h="990">
                  <a:moveTo>
                    <a:pt x="381" y="0"/>
                  </a:moveTo>
                  <a:cubicBezTo>
                    <a:pt x="381" y="0"/>
                    <a:pt x="381" y="686"/>
                    <a:pt x="0" y="991"/>
                  </a:cubicBezTo>
                  <a:cubicBezTo>
                    <a:pt x="0" y="686"/>
                    <a:pt x="152" y="305"/>
                    <a:pt x="381" y="0"/>
                  </a:cubicBezTo>
                  <a:close/>
                </a:path>
              </a:pathLst>
            </a:custGeom>
            <a:solidFill>
              <a:srgbClr val="040000"/>
            </a:solidFill>
            <a:ln w="7620" cap="flat">
              <a:noFill/>
              <a:prstDash val="solid"/>
              <a:miter/>
            </a:ln>
          </p:spPr>
          <p:txBody>
            <a:bodyPr rtlCol="0" anchor="ctr"/>
            <a:lstStyle/>
            <a:p>
              <a:endParaRPr lang="ja-JP" altLang="en-US"/>
            </a:p>
          </p:txBody>
        </p:sp>
        <p:sp>
          <p:nvSpPr>
            <p:cNvPr id="147" name="フリーフォーム: 図形 146">
              <a:extLst>
                <a:ext uri="{FF2B5EF4-FFF2-40B4-BE49-F238E27FC236}">
                  <a16:creationId xmlns:a16="http://schemas.microsoft.com/office/drawing/2014/main" id="{E2F6C6B4-6C0D-79B3-0BB2-6933FF6E6299}"/>
                </a:ext>
              </a:extLst>
            </p:cNvPr>
            <p:cNvSpPr/>
            <p:nvPr/>
          </p:nvSpPr>
          <p:spPr>
            <a:xfrm>
              <a:off x="3512134" y="2313127"/>
              <a:ext cx="1142" cy="457"/>
            </a:xfrm>
            <a:custGeom>
              <a:avLst/>
              <a:gdLst>
                <a:gd name="connsiteX0" fmla="*/ 1143 w 1142"/>
                <a:gd name="connsiteY0" fmla="*/ 229 h 457"/>
                <a:gd name="connsiteX1" fmla="*/ 762 w 1142"/>
                <a:gd name="connsiteY1" fmla="*/ 457 h 457"/>
                <a:gd name="connsiteX2" fmla="*/ 0 w 1142"/>
                <a:gd name="connsiteY2" fmla="*/ 229 h 457"/>
                <a:gd name="connsiteX3" fmla="*/ 610 w 1142"/>
                <a:gd name="connsiteY3" fmla="*/ 0 h 457"/>
                <a:gd name="connsiteX4" fmla="*/ 1067 w 1142"/>
                <a:gd name="connsiteY4" fmla="*/ 229 h 4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2" h="457">
                  <a:moveTo>
                    <a:pt x="1143" y="229"/>
                  </a:moveTo>
                  <a:cubicBezTo>
                    <a:pt x="1143" y="229"/>
                    <a:pt x="914" y="381"/>
                    <a:pt x="762" y="457"/>
                  </a:cubicBezTo>
                  <a:cubicBezTo>
                    <a:pt x="533" y="457"/>
                    <a:pt x="305" y="381"/>
                    <a:pt x="0" y="229"/>
                  </a:cubicBezTo>
                  <a:cubicBezTo>
                    <a:pt x="229" y="152"/>
                    <a:pt x="457" y="0"/>
                    <a:pt x="610" y="0"/>
                  </a:cubicBezTo>
                  <a:cubicBezTo>
                    <a:pt x="762" y="0"/>
                    <a:pt x="914" y="0"/>
                    <a:pt x="1067" y="229"/>
                  </a:cubicBezTo>
                  <a:close/>
                </a:path>
              </a:pathLst>
            </a:custGeom>
            <a:solidFill>
              <a:srgbClr val="040000"/>
            </a:solidFill>
            <a:ln w="7620" cap="flat">
              <a:noFill/>
              <a:prstDash val="solid"/>
              <a:miter/>
            </a:ln>
          </p:spPr>
          <p:txBody>
            <a:bodyPr rtlCol="0" anchor="ctr"/>
            <a:lstStyle/>
            <a:p>
              <a:endParaRPr lang="ja-JP" altLang="en-US"/>
            </a:p>
          </p:txBody>
        </p:sp>
        <p:sp>
          <p:nvSpPr>
            <p:cNvPr id="148" name="フリーフォーム: 図形 147">
              <a:extLst>
                <a:ext uri="{FF2B5EF4-FFF2-40B4-BE49-F238E27FC236}">
                  <a16:creationId xmlns:a16="http://schemas.microsoft.com/office/drawing/2014/main" id="{512437C7-7A87-52E7-D85B-3575456F0C99}"/>
                </a:ext>
              </a:extLst>
            </p:cNvPr>
            <p:cNvSpPr/>
            <p:nvPr/>
          </p:nvSpPr>
          <p:spPr>
            <a:xfrm>
              <a:off x="3442868" y="2291029"/>
              <a:ext cx="990" cy="1676"/>
            </a:xfrm>
            <a:custGeom>
              <a:avLst/>
              <a:gdLst>
                <a:gd name="connsiteX0" fmla="*/ 991 w 990"/>
                <a:gd name="connsiteY0" fmla="*/ 1448 h 1676"/>
                <a:gd name="connsiteX1" fmla="*/ 305 w 990"/>
                <a:gd name="connsiteY1" fmla="*/ 1676 h 1676"/>
                <a:gd name="connsiteX2" fmla="*/ 0 w 990"/>
                <a:gd name="connsiteY2" fmla="*/ 0 h 1676"/>
                <a:gd name="connsiteX3" fmla="*/ 991 w 990"/>
                <a:gd name="connsiteY3" fmla="*/ 1448 h 1676"/>
              </a:gdLst>
              <a:ahLst/>
              <a:cxnLst>
                <a:cxn ang="0">
                  <a:pos x="connsiteX0" y="connsiteY0"/>
                </a:cxn>
                <a:cxn ang="0">
                  <a:pos x="connsiteX1" y="connsiteY1"/>
                </a:cxn>
                <a:cxn ang="0">
                  <a:pos x="connsiteX2" y="connsiteY2"/>
                </a:cxn>
                <a:cxn ang="0">
                  <a:pos x="connsiteX3" y="connsiteY3"/>
                </a:cxn>
              </a:cxnLst>
              <a:rect l="l" t="t" r="r" b="b"/>
              <a:pathLst>
                <a:path w="990" h="1676">
                  <a:moveTo>
                    <a:pt x="991" y="1448"/>
                  </a:moveTo>
                  <a:cubicBezTo>
                    <a:pt x="991" y="1448"/>
                    <a:pt x="533" y="1600"/>
                    <a:pt x="305" y="1676"/>
                  </a:cubicBezTo>
                  <a:cubicBezTo>
                    <a:pt x="229" y="1219"/>
                    <a:pt x="76" y="762"/>
                    <a:pt x="0" y="0"/>
                  </a:cubicBezTo>
                  <a:cubicBezTo>
                    <a:pt x="305" y="305"/>
                    <a:pt x="686" y="838"/>
                    <a:pt x="991" y="1448"/>
                  </a:cubicBezTo>
                  <a:close/>
                </a:path>
              </a:pathLst>
            </a:custGeom>
            <a:solidFill>
              <a:srgbClr val="040000"/>
            </a:solidFill>
            <a:ln w="7620" cap="flat">
              <a:noFill/>
              <a:prstDash val="solid"/>
              <a:miter/>
            </a:ln>
          </p:spPr>
          <p:txBody>
            <a:bodyPr rtlCol="0" anchor="ctr"/>
            <a:lstStyle/>
            <a:p>
              <a:endParaRPr lang="ja-JP" altLang="en-US"/>
            </a:p>
          </p:txBody>
        </p:sp>
        <p:sp>
          <p:nvSpPr>
            <p:cNvPr id="149" name="フリーフォーム: 図形 148">
              <a:extLst>
                <a:ext uri="{FF2B5EF4-FFF2-40B4-BE49-F238E27FC236}">
                  <a16:creationId xmlns:a16="http://schemas.microsoft.com/office/drawing/2014/main" id="{BE484DCC-6EC6-CD16-0F85-13F329475AA4}"/>
                </a:ext>
              </a:extLst>
            </p:cNvPr>
            <p:cNvSpPr/>
            <p:nvPr/>
          </p:nvSpPr>
          <p:spPr>
            <a:xfrm>
              <a:off x="3337862" y="2560243"/>
              <a:ext cx="43427" cy="49220"/>
            </a:xfrm>
            <a:custGeom>
              <a:avLst/>
              <a:gdLst>
                <a:gd name="connsiteX0" fmla="*/ 40769 w 43427"/>
                <a:gd name="connsiteY0" fmla="*/ 0 h 49220"/>
                <a:gd name="connsiteX1" fmla="*/ 43131 w 43427"/>
                <a:gd name="connsiteY1" fmla="*/ 4724 h 49220"/>
                <a:gd name="connsiteX2" fmla="*/ 36273 w 43427"/>
                <a:gd name="connsiteY2" fmla="*/ 18517 h 49220"/>
                <a:gd name="connsiteX3" fmla="*/ 27968 w 43427"/>
                <a:gd name="connsiteY3" fmla="*/ 33376 h 49220"/>
                <a:gd name="connsiteX4" fmla="*/ 23777 w 43427"/>
                <a:gd name="connsiteY4" fmla="*/ 40767 h 49220"/>
                <a:gd name="connsiteX5" fmla="*/ 22557 w 43427"/>
                <a:gd name="connsiteY5" fmla="*/ 43434 h 49220"/>
                <a:gd name="connsiteX6" fmla="*/ 14937 w 43427"/>
                <a:gd name="connsiteY6" fmla="*/ 48921 h 49220"/>
                <a:gd name="connsiteX7" fmla="*/ 5260 w 43427"/>
                <a:gd name="connsiteY7" fmla="*/ 46330 h 49220"/>
                <a:gd name="connsiteX8" fmla="*/ 4117 w 43427"/>
                <a:gd name="connsiteY8" fmla="*/ 45187 h 49220"/>
                <a:gd name="connsiteX9" fmla="*/ 993 w 43427"/>
                <a:gd name="connsiteY9" fmla="*/ 41986 h 49220"/>
                <a:gd name="connsiteX10" fmla="*/ 1983 w 43427"/>
                <a:gd name="connsiteY10" fmla="*/ 37414 h 49220"/>
                <a:gd name="connsiteX11" fmla="*/ 6403 w 43427"/>
                <a:gd name="connsiteY11" fmla="*/ 31318 h 49220"/>
                <a:gd name="connsiteX12" fmla="*/ 7775 w 43427"/>
                <a:gd name="connsiteY12" fmla="*/ 29794 h 49220"/>
                <a:gd name="connsiteX13" fmla="*/ 15166 w 43427"/>
                <a:gd name="connsiteY13" fmla="*/ 21717 h 49220"/>
                <a:gd name="connsiteX14" fmla="*/ 21491 w 43427"/>
                <a:gd name="connsiteY14" fmla="*/ 17907 h 49220"/>
                <a:gd name="connsiteX15" fmla="*/ 30939 w 43427"/>
                <a:gd name="connsiteY15" fmla="*/ 8763 h 49220"/>
                <a:gd name="connsiteX16" fmla="*/ 35816 w 43427"/>
                <a:gd name="connsiteY16" fmla="*/ 1143 h 49220"/>
                <a:gd name="connsiteX17" fmla="*/ 40693 w 43427"/>
                <a:gd name="connsiteY17" fmla="*/ 153 h 49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3427" h="49220">
                  <a:moveTo>
                    <a:pt x="40769" y="0"/>
                  </a:moveTo>
                  <a:cubicBezTo>
                    <a:pt x="42446" y="610"/>
                    <a:pt x="44122" y="2515"/>
                    <a:pt x="43131" y="4724"/>
                  </a:cubicBezTo>
                  <a:cubicBezTo>
                    <a:pt x="40998" y="9373"/>
                    <a:pt x="39169" y="14326"/>
                    <a:pt x="36273" y="18517"/>
                  </a:cubicBezTo>
                  <a:cubicBezTo>
                    <a:pt x="32997" y="23241"/>
                    <a:pt x="30863" y="28499"/>
                    <a:pt x="27968" y="33376"/>
                  </a:cubicBezTo>
                  <a:cubicBezTo>
                    <a:pt x="26520" y="35814"/>
                    <a:pt x="25148" y="38329"/>
                    <a:pt x="23777" y="40767"/>
                  </a:cubicBezTo>
                  <a:cubicBezTo>
                    <a:pt x="23319" y="41605"/>
                    <a:pt x="22710" y="42520"/>
                    <a:pt x="22557" y="43434"/>
                  </a:cubicBezTo>
                  <a:cubicBezTo>
                    <a:pt x="21795" y="48539"/>
                    <a:pt x="20119" y="49911"/>
                    <a:pt x="14937" y="48921"/>
                  </a:cubicBezTo>
                  <a:cubicBezTo>
                    <a:pt x="11661" y="48311"/>
                    <a:pt x="8460" y="47244"/>
                    <a:pt x="5260" y="46330"/>
                  </a:cubicBezTo>
                  <a:cubicBezTo>
                    <a:pt x="4803" y="46177"/>
                    <a:pt x="4498" y="45644"/>
                    <a:pt x="4117" y="45187"/>
                  </a:cubicBezTo>
                  <a:cubicBezTo>
                    <a:pt x="2669" y="43739"/>
                    <a:pt x="1526" y="43053"/>
                    <a:pt x="993" y="41986"/>
                  </a:cubicBezTo>
                  <a:cubicBezTo>
                    <a:pt x="155" y="40386"/>
                    <a:pt x="-1141" y="38862"/>
                    <a:pt x="1983" y="37414"/>
                  </a:cubicBezTo>
                  <a:cubicBezTo>
                    <a:pt x="3965" y="36424"/>
                    <a:pt x="6708" y="34671"/>
                    <a:pt x="6403" y="31318"/>
                  </a:cubicBezTo>
                  <a:cubicBezTo>
                    <a:pt x="6403" y="30861"/>
                    <a:pt x="7317" y="30251"/>
                    <a:pt x="7775" y="29794"/>
                  </a:cubicBezTo>
                  <a:cubicBezTo>
                    <a:pt x="10442" y="27280"/>
                    <a:pt x="13490" y="25298"/>
                    <a:pt x="15166" y="21717"/>
                  </a:cubicBezTo>
                  <a:cubicBezTo>
                    <a:pt x="16080" y="19888"/>
                    <a:pt x="19205" y="18898"/>
                    <a:pt x="21491" y="17907"/>
                  </a:cubicBezTo>
                  <a:cubicBezTo>
                    <a:pt x="25834" y="16002"/>
                    <a:pt x="29034" y="12802"/>
                    <a:pt x="30939" y="8763"/>
                  </a:cubicBezTo>
                  <a:cubicBezTo>
                    <a:pt x="32235" y="6020"/>
                    <a:pt x="35969" y="4877"/>
                    <a:pt x="35816" y="1143"/>
                  </a:cubicBezTo>
                  <a:cubicBezTo>
                    <a:pt x="35816" y="838"/>
                    <a:pt x="39245" y="-381"/>
                    <a:pt x="40693" y="153"/>
                  </a:cubicBezTo>
                  <a:close/>
                </a:path>
              </a:pathLst>
            </a:custGeom>
            <a:solidFill>
              <a:srgbClr val="898989"/>
            </a:solidFill>
            <a:ln w="7620" cap="flat">
              <a:noFill/>
              <a:prstDash val="solid"/>
              <a:miter/>
            </a:ln>
          </p:spPr>
          <p:txBody>
            <a:bodyPr rtlCol="0" anchor="ctr"/>
            <a:lstStyle/>
            <a:p>
              <a:endParaRPr lang="ja-JP" altLang="en-US"/>
            </a:p>
          </p:txBody>
        </p:sp>
        <p:sp>
          <p:nvSpPr>
            <p:cNvPr id="150" name="フリーフォーム: 図形 149">
              <a:extLst>
                <a:ext uri="{FF2B5EF4-FFF2-40B4-BE49-F238E27FC236}">
                  <a16:creationId xmlns:a16="http://schemas.microsoft.com/office/drawing/2014/main" id="{894A2BC7-B536-635F-A8D6-DF1BE9F23444}"/>
                </a:ext>
              </a:extLst>
            </p:cNvPr>
            <p:cNvSpPr/>
            <p:nvPr/>
          </p:nvSpPr>
          <p:spPr>
            <a:xfrm>
              <a:off x="3380079" y="2255748"/>
              <a:ext cx="1828" cy="1676"/>
            </a:xfrm>
            <a:custGeom>
              <a:avLst/>
              <a:gdLst>
                <a:gd name="connsiteX0" fmla="*/ 1829 w 1828"/>
                <a:gd name="connsiteY0" fmla="*/ 381 h 1676"/>
                <a:gd name="connsiteX1" fmla="*/ 457 w 1828"/>
                <a:gd name="connsiteY1" fmla="*/ 1676 h 1676"/>
                <a:gd name="connsiteX2" fmla="*/ 0 w 1828"/>
                <a:gd name="connsiteY2" fmla="*/ 0 h 1676"/>
                <a:gd name="connsiteX3" fmla="*/ 1829 w 1828"/>
                <a:gd name="connsiteY3" fmla="*/ 381 h 1676"/>
              </a:gdLst>
              <a:ahLst/>
              <a:cxnLst>
                <a:cxn ang="0">
                  <a:pos x="connsiteX0" y="connsiteY0"/>
                </a:cxn>
                <a:cxn ang="0">
                  <a:pos x="connsiteX1" y="connsiteY1"/>
                </a:cxn>
                <a:cxn ang="0">
                  <a:pos x="connsiteX2" y="connsiteY2"/>
                </a:cxn>
                <a:cxn ang="0">
                  <a:pos x="connsiteX3" y="connsiteY3"/>
                </a:cxn>
              </a:cxnLst>
              <a:rect l="l" t="t" r="r" b="b"/>
              <a:pathLst>
                <a:path w="1828" h="1676">
                  <a:moveTo>
                    <a:pt x="1829" y="381"/>
                  </a:moveTo>
                  <a:cubicBezTo>
                    <a:pt x="1219" y="991"/>
                    <a:pt x="838" y="1372"/>
                    <a:pt x="457" y="1676"/>
                  </a:cubicBezTo>
                  <a:cubicBezTo>
                    <a:pt x="305" y="1143"/>
                    <a:pt x="152" y="533"/>
                    <a:pt x="0" y="0"/>
                  </a:cubicBezTo>
                  <a:cubicBezTo>
                    <a:pt x="686" y="0"/>
                    <a:pt x="1372" y="0"/>
                    <a:pt x="1829" y="381"/>
                  </a:cubicBezTo>
                  <a:close/>
                </a:path>
              </a:pathLst>
            </a:custGeom>
            <a:solidFill>
              <a:srgbClr val="040000"/>
            </a:solidFill>
            <a:ln w="7620" cap="flat">
              <a:noFill/>
              <a:prstDash val="solid"/>
              <a:miter/>
            </a:ln>
          </p:spPr>
          <p:txBody>
            <a:bodyPr rtlCol="0" anchor="ctr"/>
            <a:lstStyle/>
            <a:p>
              <a:endParaRPr lang="ja-JP" altLang="en-US"/>
            </a:p>
          </p:txBody>
        </p:sp>
        <p:sp>
          <p:nvSpPr>
            <p:cNvPr id="151" name="フリーフォーム: 図形 150">
              <a:extLst>
                <a:ext uri="{FF2B5EF4-FFF2-40B4-BE49-F238E27FC236}">
                  <a16:creationId xmlns:a16="http://schemas.microsoft.com/office/drawing/2014/main" id="{7610744F-41B7-D145-B3DE-89AEBEE95CCF}"/>
                </a:ext>
              </a:extLst>
            </p:cNvPr>
            <p:cNvSpPr/>
            <p:nvPr/>
          </p:nvSpPr>
          <p:spPr>
            <a:xfrm>
              <a:off x="3369259" y="2389784"/>
              <a:ext cx="1752" cy="2133"/>
            </a:xfrm>
            <a:custGeom>
              <a:avLst/>
              <a:gdLst>
                <a:gd name="connsiteX0" fmla="*/ 1753 w 1752"/>
                <a:gd name="connsiteY0" fmla="*/ 0 h 2133"/>
                <a:gd name="connsiteX1" fmla="*/ 838 w 1752"/>
                <a:gd name="connsiteY1" fmla="*/ 2134 h 2133"/>
                <a:gd name="connsiteX2" fmla="*/ 0 w 1752"/>
                <a:gd name="connsiteY2" fmla="*/ 1753 h 2133"/>
                <a:gd name="connsiteX3" fmla="*/ 1753 w 1752"/>
                <a:gd name="connsiteY3" fmla="*/ 0 h 2133"/>
              </a:gdLst>
              <a:ahLst/>
              <a:cxnLst>
                <a:cxn ang="0">
                  <a:pos x="connsiteX0" y="connsiteY0"/>
                </a:cxn>
                <a:cxn ang="0">
                  <a:pos x="connsiteX1" y="connsiteY1"/>
                </a:cxn>
                <a:cxn ang="0">
                  <a:pos x="connsiteX2" y="connsiteY2"/>
                </a:cxn>
                <a:cxn ang="0">
                  <a:pos x="connsiteX3" y="connsiteY3"/>
                </a:cxn>
              </a:cxnLst>
              <a:rect l="l" t="t" r="r" b="b"/>
              <a:pathLst>
                <a:path w="1752" h="2133">
                  <a:moveTo>
                    <a:pt x="1753" y="0"/>
                  </a:moveTo>
                  <a:cubicBezTo>
                    <a:pt x="1600" y="686"/>
                    <a:pt x="1219" y="1448"/>
                    <a:pt x="838" y="2134"/>
                  </a:cubicBezTo>
                  <a:cubicBezTo>
                    <a:pt x="838" y="2134"/>
                    <a:pt x="305" y="1905"/>
                    <a:pt x="0" y="1753"/>
                  </a:cubicBezTo>
                  <a:cubicBezTo>
                    <a:pt x="533" y="1143"/>
                    <a:pt x="991" y="610"/>
                    <a:pt x="1753" y="0"/>
                  </a:cubicBezTo>
                  <a:close/>
                </a:path>
              </a:pathLst>
            </a:custGeom>
            <a:solidFill>
              <a:srgbClr val="040000"/>
            </a:solidFill>
            <a:ln w="7620" cap="flat">
              <a:noFill/>
              <a:prstDash val="solid"/>
              <a:miter/>
            </a:ln>
          </p:spPr>
          <p:txBody>
            <a:bodyPr rtlCol="0" anchor="ctr"/>
            <a:lstStyle/>
            <a:p>
              <a:endParaRPr lang="ja-JP" altLang="en-US"/>
            </a:p>
          </p:txBody>
        </p:sp>
      </p:grpSp>
      <p:pic>
        <p:nvPicPr>
          <p:cNvPr id="153" name="グラフィックス 152">
            <a:extLst>
              <a:ext uri="{FF2B5EF4-FFF2-40B4-BE49-F238E27FC236}">
                <a16:creationId xmlns:a16="http://schemas.microsoft.com/office/drawing/2014/main" id="{0140DC2E-3BFE-A44C-9D83-89D819A03F1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rot="20277852">
            <a:off x="7793869" y="1286262"/>
            <a:ext cx="641683" cy="989196"/>
          </a:xfrm>
          <a:prstGeom prst="rect">
            <a:avLst/>
          </a:prstGeom>
        </p:spPr>
      </p:pic>
      <p:sp>
        <p:nvSpPr>
          <p:cNvPr id="2" name="楕円 1">
            <a:extLst>
              <a:ext uri="{FF2B5EF4-FFF2-40B4-BE49-F238E27FC236}">
                <a16:creationId xmlns:a16="http://schemas.microsoft.com/office/drawing/2014/main" id="{88BD158E-8BB0-9FD0-FCA6-9EE680319167}"/>
              </a:ext>
            </a:extLst>
          </p:cNvPr>
          <p:cNvSpPr/>
          <p:nvPr/>
        </p:nvSpPr>
        <p:spPr>
          <a:xfrm>
            <a:off x="3595789" y="4314138"/>
            <a:ext cx="864096" cy="7920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000" dirty="0"/>
              <a:t>Act</a:t>
            </a:r>
            <a:endParaRPr kumimoji="1" lang="ja-JP" altLang="en-US" sz="2000" dirty="0"/>
          </a:p>
        </p:txBody>
      </p:sp>
    </p:spTree>
    <p:extLst>
      <p:ext uri="{BB962C8B-B14F-4D97-AF65-F5344CB8AC3E}">
        <p14:creationId xmlns:p14="http://schemas.microsoft.com/office/powerpoint/2010/main" val="68724853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5457AB63-7839-4691-AC70-403DB1705EA2}"/>
              </a:ext>
            </a:extLst>
          </p:cNvPr>
          <p:cNvSpPr>
            <a:spLocks noGrp="1"/>
          </p:cNvSpPr>
          <p:nvPr>
            <p:ph type="body" sz="quarter" idx="13"/>
          </p:nvPr>
        </p:nvSpPr>
        <p:spPr>
          <a:xfrm>
            <a:off x="119336" y="310097"/>
            <a:ext cx="9521976" cy="616964"/>
          </a:xfrm>
        </p:spPr>
        <p:txBody>
          <a:bodyPr/>
          <a:lstStyle/>
          <a:p>
            <a:r>
              <a:rPr lang="ja-JP" altLang="en-US" dirty="0"/>
              <a:t>①はじめに：こんな経験ありませんか？（失敗例）</a:t>
            </a:r>
            <a:endParaRPr kumimoji="1" lang="ja-JP" altLang="en-US" dirty="0"/>
          </a:p>
        </p:txBody>
      </p:sp>
      <p:sp>
        <p:nvSpPr>
          <p:cNvPr id="8" name="思考の吹き出し: 雲形 7">
            <a:extLst>
              <a:ext uri="{FF2B5EF4-FFF2-40B4-BE49-F238E27FC236}">
                <a16:creationId xmlns:a16="http://schemas.microsoft.com/office/drawing/2014/main" id="{27166F15-E37C-45D7-82D9-163A83A33C6E}"/>
              </a:ext>
            </a:extLst>
          </p:cNvPr>
          <p:cNvSpPr/>
          <p:nvPr/>
        </p:nvSpPr>
        <p:spPr>
          <a:xfrm>
            <a:off x="5316473" y="1196752"/>
            <a:ext cx="3509555" cy="1750423"/>
          </a:xfrm>
          <a:prstGeom prst="cloudCallout">
            <a:avLst>
              <a:gd name="adj1" fmla="val -19096"/>
              <a:gd name="adj2" fmla="val 77923"/>
            </a:avLst>
          </a:prstGeom>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a:t>勘違いで治験の手順を間違えてしまった。</a:t>
            </a:r>
          </a:p>
        </p:txBody>
      </p:sp>
      <p:sp>
        <p:nvSpPr>
          <p:cNvPr id="9" name="思考の吹き出し: 雲形 8">
            <a:extLst>
              <a:ext uri="{FF2B5EF4-FFF2-40B4-BE49-F238E27FC236}">
                <a16:creationId xmlns:a16="http://schemas.microsoft.com/office/drawing/2014/main" id="{50F49B2D-9DE8-4F13-BE6B-1155EF92CCDA}"/>
              </a:ext>
            </a:extLst>
          </p:cNvPr>
          <p:cNvSpPr/>
          <p:nvPr/>
        </p:nvSpPr>
        <p:spPr>
          <a:xfrm>
            <a:off x="1266985" y="1396030"/>
            <a:ext cx="3509555" cy="1750423"/>
          </a:xfrm>
          <a:prstGeom prst="cloudCallout">
            <a:avLst>
              <a:gd name="adj1" fmla="val 48646"/>
              <a:gd name="adj2" fmla="val 58519"/>
            </a:avLst>
          </a:prstGeom>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dirty="0"/>
              <a:t>間違えて別の治験の手順で検査を実施してしまった。</a:t>
            </a:r>
          </a:p>
        </p:txBody>
      </p:sp>
      <p:sp>
        <p:nvSpPr>
          <p:cNvPr id="10" name="思考の吹き出し: 雲形 9">
            <a:extLst>
              <a:ext uri="{FF2B5EF4-FFF2-40B4-BE49-F238E27FC236}">
                <a16:creationId xmlns:a16="http://schemas.microsoft.com/office/drawing/2014/main" id="{A261B9AB-39E2-4E56-B6FB-A61558F56627}"/>
              </a:ext>
            </a:extLst>
          </p:cNvPr>
          <p:cNvSpPr/>
          <p:nvPr/>
        </p:nvSpPr>
        <p:spPr>
          <a:xfrm>
            <a:off x="8516503" y="2676808"/>
            <a:ext cx="3509555" cy="1750423"/>
          </a:xfrm>
          <a:prstGeom prst="cloudCallout">
            <a:avLst>
              <a:gd name="adj1" fmla="val -59481"/>
              <a:gd name="adj2" fmla="val 33799"/>
            </a:avLst>
          </a:prstGeom>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dirty="0"/>
              <a:t>改訂前の古い</a:t>
            </a:r>
            <a:r>
              <a:rPr lang="en-US" altLang="ja-JP" dirty="0"/>
              <a:t>ICF</a:t>
            </a:r>
            <a:r>
              <a:rPr lang="ja-JP" altLang="en-US" dirty="0"/>
              <a:t>を使って同意取得してしまった。</a:t>
            </a:r>
          </a:p>
        </p:txBody>
      </p:sp>
      <p:sp>
        <p:nvSpPr>
          <p:cNvPr id="11" name="思考の吹き出し: 雲形 10">
            <a:extLst>
              <a:ext uri="{FF2B5EF4-FFF2-40B4-BE49-F238E27FC236}">
                <a16:creationId xmlns:a16="http://schemas.microsoft.com/office/drawing/2014/main" id="{C9EFAEF8-BF1E-41D5-8BCA-643080B39504}"/>
              </a:ext>
            </a:extLst>
          </p:cNvPr>
          <p:cNvSpPr/>
          <p:nvPr/>
        </p:nvSpPr>
        <p:spPr>
          <a:xfrm>
            <a:off x="578639" y="3429000"/>
            <a:ext cx="3509555" cy="1750423"/>
          </a:xfrm>
          <a:prstGeom prst="cloudCallout">
            <a:avLst>
              <a:gd name="adj1" fmla="val 67256"/>
              <a:gd name="adj2" fmla="val -11630"/>
            </a:avLst>
          </a:prstGeom>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dirty="0"/>
              <a:t>担当者にちゃんと説明したのに説明通り実施されていなかった。</a:t>
            </a:r>
          </a:p>
        </p:txBody>
      </p:sp>
      <p:sp>
        <p:nvSpPr>
          <p:cNvPr id="12" name="思考の吹き出し: 雲形 11">
            <a:extLst>
              <a:ext uri="{FF2B5EF4-FFF2-40B4-BE49-F238E27FC236}">
                <a16:creationId xmlns:a16="http://schemas.microsoft.com/office/drawing/2014/main" id="{07092F46-A863-498B-8E85-B4F2D6AF2843}"/>
              </a:ext>
            </a:extLst>
          </p:cNvPr>
          <p:cNvSpPr/>
          <p:nvPr/>
        </p:nvSpPr>
        <p:spPr>
          <a:xfrm>
            <a:off x="7597862" y="4682501"/>
            <a:ext cx="3509555" cy="1750423"/>
          </a:xfrm>
          <a:prstGeom prst="cloudCallout">
            <a:avLst>
              <a:gd name="adj1" fmla="val -65995"/>
              <a:gd name="adj2" fmla="val -26555"/>
            </a:avLst>
          </a:prstGeom>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r>
              <a:rPr lang="ja-JP" altLang="en-US" dirty="0"/>
              <a:t>また逸脱発生しちゃった。何故いつも同じ様な逸脱ばかり起きるのかな？</a:t>
            </a:r>
          </a:p>
        </p:txBody>
      </p:sp>
      <p:sp>
        <p:nvSpPr>
          <p:cNvPr id="14" name="四角形: 角を丸くする 13">
            <a:extLst>
              <a:ext uri="{FF2B5EF4-FFF2-40B4-BE49-F238E27FC236}">
                <a16:creationId xmlns:a16="http://schemas.microsoft.com/office/drawing/2014/main" id="{F18CB736-1526-4CBA-AEB7-53E6A384683D}"/>
              </a:ext>
            </a:extLst>
          </p:cNvPr>
          <p:cNvSpPr/>
          <p:nvPr/>
        </p:nvSpPr>
        <p:spPr>
          <a:xfrm>
            <a:off x="551384" y="5567646"/>
            <a:ext cx="6984776" cy="1172113"/>
          </a:xfrm>
          <a:prstGeom prst="round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nSpc>
                <a:spcPct val="120000"/>
              </a:lnSpc>
            </a:pPr>
            <a:r>
              <a:rPr lang="ja-JP" altLang="en-US" dirty="0">
                <a:solidFill>
                  <a:schemeClr val="tx2"/>
                </a:solidFill>
                <a:latin typeface="Meiryo UI" panose="020B0604030504040204" pitchFamily="50" charset="-128"/>
                <a:ea typeface="Meiryo UI" panose="020B0604030504040204" pitchFamily="50" charset="-128"/>
              </a:rPr>
              <a:t>人の行動には“失敗”がつきもの。</a:t>
            </a:r>
            <a:endParaRPr lang="en-US" altLang="ja-JP" dirty="0">
              <a:solidFill>
                <a:schemeClr val="tx2"/>
              </a:solidFill>
              <a:latin typeface="Meiryo UI" panose="020B0604030504040204" pitchFamily="50" charset="-128"/>
              <a:ea typeface="Meiryo UI" panose="020B0604030504040204" pitchFamily="50" charset="-128"/>
            </a:endParaRPr>
          </a:p>
          <a:p>
            <a:pPr>
              <a:lnSpc>
                <a:spcPct val="120000"/>
              </a:lnSpc>
            </a:pPr>
            <a:r>
              <a:rPr lang="ja-JP" altLang="en-US" dirty="0">
                <a:solidFill>
                  <a:schemeClr val="tx2"/>
                </a:solidFill>
                <a:latin typeface="Meiryo UI" panose="020B0604030504040204" pitchFamily="50" charset="-128"/>
                <a:ea typeface="Meiryo UI" panose="020B0604030504040204" pitchFamily="50" charset="-128"/>
              </a:rPr>
              <a:t>臨床試験を全てコンピューターシステムで実施することは難しく、</a:t>
            </a:r>
            <a:endParaRPr lang="en-US" altLang="ja-JP" dirty="0">
              <a:solidFill>
                <a:schemeClr val="tx2"/>
              </a:solidFill>
              <a:latin typeface="Meiryo UI" panose="020B0604030504040204" pitchFamily="50" charset="-128"/>
              <a:ea typeface="Meiryo UI" panose="020B0604030504040204" pitchFamily="50" charset="-128"/>
            </a:endParaRPr>
          </a:p>
          <a:p>
            <a:pPr>
              <a:lnSpc>
                <a:spcPct val="120000"/>
              </a:lnSpc>
            </a:pPr>
            <a:r>
              <a:rPr lang="ja-JP" altLang="en-US" dirty="0">
                <a:solidFill>
                  <a:schemeClr val="tx2"/>
                </a:solidFill>
                <a:latin typeface="Meiryo UI" panose="020B0604030504040204" pitchFamily="50" charset="-128"/>
                <a:ea typeface="Meiryo UI" panose="020B0604030504040204" pitchFamily="50" charset="-128"/>
              </a:rPr>
              <a:t>人を介するプロセスが必ず存在するため、“失敗”をゼロにすることはできない。</a:t>
            </a:r>
            <a:endParaRPr lang="en-US" altLang="ja-JP" dirty="0">
              <a:solidFill>
                <a:schemeClr val="tx2"/>
              </a:solidFill>
              <a:latin typeface="Meiryo UI" panose="020B0604030504040204" pitchFamily="50" charset="-128"/>
              <a:ea typeface="Meiryo UI" panose="020B0604030504040204" pitchFamily="50" charset="-128"/>
            </a:endParaRPr>
          </a:p>
        </p:txBody>
      </p:sp>
      <p:grpSp>
        <p:nvGrpSpPr>
          <p:cNvPr id="3" name="グループ化 2">
            <a:extLst>
              <a:ext uri="{FF2B5EF4-FFF2-40B4-BE49-F238E27FC236}">
                <a16:creationId xmlns:a16="http://schemas.microsoft.com/office/drawing/2014/main" id="{99FFE18E-E427-B6B3-14AB-D819BDB31255}"/>
              </a:ext>
            </a:extLst>
          </p:cNvPr>
          <p:cNvGrpSpPr/>
          <p:nvPr/>
        </p:nvGrpSpPr>
        <p:grpSpPr>
          <a:xfrm>
            <a:off x="4846566" y="2855008"/>
            <a:ext cx="1876499" cy="2333312"/>
            <a:chOff x="1405532" y="2952759"/>
            <a:chExt cx="981075" cy="1248706"/>
          </a:xfrm>
        </p:grpSpPr>
        <p:pic>
          <p:nvPicPr>
            <p:cNvPr id="4" name="グラフィックス 3">
              <a:extLst>
                <a:ext uri="{FF2B5EF4-FFF2-40B4-BE49-F238E27FC236}">
                  <a16:creationId xmlns:a16="http://schemas.microsoft.com/office/drawing/2014/main" id="{BDAE4A8C-F1D0-89A5-853E-6C8B4DACA6A3}"/>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rot="20708555">
              <a:off x="1405532" y="2952759"/>
              <a:ext cx="981075" cy="1095375"/>
            </a:xfrm>
            <a:prstGeom prst="rect">
              <a:avLst/>
            </a:prstGeom>
          </p:spPr>
        </p:pic>
        <p:grpSp>
          <p:nvGrpSpPr>
            <p:cNvPr id="7" name="グラフィックス 4396">
              <a:extLst>
                <a:ext uri="{FF2B5EF4-FFF2-40B4-BE49-F238E27FC236}">
                  <a16:creationId xmlns:a16="http://schemas.microsoft.com/office/drawing/2014/main" id="{CDBC7F02-D0F4-EFCE-B3C8-56101437F04E}"/>
                </a:ext>
              </a:extLst>
            </p:cNvPr>
            <p:cNvGrpSpPr/>
            <p:nvPr/>
          </p:nvGrpSpPr>
          <p:grpSpPr>
            <a:xfrm rot="16878679">
              <a:off x="1686241" y="3882257"/>
              <a:ext cx="258970" cy="379446"/>
              <a:chOff x="756934" y="7200283"/>
              <a:chExt cx="1005287" cy="1478516"/>
            </a:xfrm>
          </p:grpSpPr>
          <p:sp>
            <p:nvSpPr>
              <p:cNvPr id="18" name="フリーフォーム: 図形 17">
                <a:extLst>
                  <a:ext uri="{FF2B5EF4-FFF2-40B4-BE49-F238E27FC236}">
                    <a16:creationId xmlns:a16="http://schemas.microsoft.com/office/drawing/2014/main" id="{F5131414-64E4-24C5-24DD-0F73C4A2E0A7}"/>
                  </a:ext>
                </a:extLst>
              </p:cNvPr>
              <p:cNvSpPr/>
              <p:nvPr/>
            </p:nvSpPr>
            <p:spPr>
              <a:xfrm>
                <a:off x="756934" y="7200283"/>
                <a:ext cx="1005287" cy="1478516"/>
              </a:xfrm>
              <a:custGeom>
                <a:avLst/>
                <a:gdLst>
                  <a:gd name="connsiteX0" fmla="*/ 1004677 w 1005287"/>
                  <a:gd name="connsiteY0" fmla="*/ 587054 h 1478516"/>
                  <a:gd name="connsiteX1" fmla="*/ 1004391 w 1005287"/>
                  <a:gd name="connsiteY1" fmla="*/ 633917 h 1478516"/>
                  <a:gd name="connsiteX2" fmla="*/ 989437 w 1005287"/>
                  <a:gd name="connsiteY2" fmla="*/ 675732 h 1478516"/>
                  <a:gd name="connsiteX3" fmla="*/ 984103 w 1005287"/>
                  <a:gd name="connsiteY3" fmla="*/ 683352 h 1478516"/>
                  <a:gd name="connsiteX4" fmla="*/ 897616 w 1005287"/>
                  <a:gd name="connsiteY4" fmla="*/ 728119 h 1478516"/>
                  <a:gd name="connsiteX5" fmla="*/ 884853 w 1005287"/>
                  <a:gd name="connsiteY5" fmla="*/ 732882 h 1478516"/>
                  <a:gd name="connsiteX6" fmla="*/ 860659 w 1005287"/>
                  <a:gd name="connsiteY6" fmla="*/ 739930 h 1478516"/>
                  <a:gd name="connsiteX7" fmla="*/ 830846 w 1005287"/>
                  <a:gd name="connsiteY7" fmla="*/ 742693 h 1478516"/>
                  <a:gd name="connsiteX8" fmla="*/ 826941 w 1005287"/>
                  <a:gd name="connsiteY8" fmla="*/ 744407 h 1478516"/>
                  <a:gd name="connsiteX9" fmla="*/ 829989 w 1005287"/>
                  <a:gd name="connsiteY9" fmla="*/ 749169 h 1478516"/>
                  <a:gd name="connsiteX10" fmla="*/ 846086 w 1005287"/>
                  <a:gd name="connsiteY10" fmla="*/ 754980 h 1478516"/>
                  <a:gd name="connsiteX11" fmla="*/ 884376 w 1005287"/>
                  <a:gd name="connsiteY11" fmla="*/ 769934 h 1478516"/>
                  <a:gd name="connsiteX12" fmla="*/ 924477 w 1005287"/>
                  <a:gd name="connsiteY12" fmla="*/ 792318 h 1478516"/>
                  <a:gd name="connsiteX13" fmla="*/ 945336 w 1005287"/>
                  <a:gd name="connsiteY13" fmla="*/ 812892 h 1478516"/>
                  <a:gd name="connsiteX14" fmla="*/ 967339 w 1005287"/>
                  <a:gd name="connsiteY14" fmla="*/ 849182 h 1478516"/>
                  <a:gd name="connsiteX15" fmla="*/ 974578 w 1005287"/>
                  <a:gd name="connsiteY15" fmla="*/ 931002 h 1478516"/>
                  <a:gd name="connsiteX16" fmla="*/ 950289 w 1005287"/>
                  <a:gd name="connsiteY16" fmla="*/ 970149 h 1478516"/>
                  <a:gd name="connsiteX17" fmla="*/ 892092 w 1005287"/>
                  <a:gd name="connsiteY17" fmla="*/ 1010821 h 1478516"/>
                  <a:gd name="connsiteX18" fmla="*/ 889710 w 1005287"/>
                  <a:gd name="connsiteY18" fmla="*/ 1011012 h 1478516"/>
                  <a:gd name="connsiteX19" fmla="*/ 873708 w 1005287"/>
                  <a:gd name="connsiteY19" fmla="*/ 1026347 h 1478516"/>
                  <a:gd name="connsiteX20" fmla="*/ 891044 w 1005287"/>
                  <a:gd name="connsiteY20" fmla="*/ 1040349 h 1478516"/>
                  <a:gd name="connsiteX21" fmla="*/ 943050 w 1005287"/>
                  <a:gd name="connsiteY21" fmla="*/ 1088736 h 1478516"/>
                  <a:gd name="connsiteX22" fmla="*/ 952861 w 1005287"/>
                  <a:gd name="connsiteY22" fmla="*/ 1106833 h 1478516"/>
                  <a:gd name="connsiteX23" fmla="*/ 941241 w 1005287"/>
                  <a:gd name="connsiteY23" fmla="*/ 1176271 h 1478516"/>
                  <a:gd name="connsiteX24" fmla="*/ 906855 w 1005287"/>
                  <a:gd name="connsiteY24" fmla="*/ 1205703 h 1478516"/>
                  <a:gd name="connsiteX25" fmla="*/ 862183 w 1005287"/>
                  <a:gd name="connsiteY25" fmla="*/ 1223133 h 1478516"/>
                  <a:gd name="connsiteX26" fmla="*/ 853896 w 1005287"/>
                  <a:gd name="connsiteY26" fmla="*/ 1230373 h 1478516"/>
                  <a:gd name="connsiteX27" fmla="*/ 861516 w 1005287"/>
                  <a:gd name="connsiteY27" fmla="*/ 1234849 h 1478516"/>
                  <a:gd name="connsiteX28" fmla="*/ 907713 w 1005287"/>
                  <a:gd name="connsiteY28" fmla="*/ 1274854 h 1478516"/>
                  <a:gd name="connsiteX29" fmla="*/ 917714 w 1005287"/>
                  <a:gd name="connsiteY29" fmla="*/ 1291523 h 1478516"/>
                  <a:gd name="connsiteX30" fmla="*/ 918000 w 1005287"/>
                  <a:gd name="connsiteY30" fmla="*/ 1318955 h 1478516"/>
                  <a:gd name="connsiteX31" fmla="*/ 912189 w 1005287"/>
                  <a:gd name="connsiteY31" fmla="*/ 1362103 h 1478516"/>
                  <a:gd name="connsiteX32" fmla="*/ 876661 w 1005287"/>
                  <a:gd name="connsiteY32" fmla="*/ 1407061 h 1478516"/>
                  <a:gd name="connsiteX33" fmla="*/ 863326 w 1005287"/>
                  <a:gd name="connsiteY33" fmla="*/ 1416300 h 1478516"/>
                  <a:gd name="connsiteX34" fmla="*/ 796461 w 1005287"/>
                  <a:gd name="connsiteY34" fmla="*/ 1454877 h 1478516"/>
                  <a:gd name="connsiteX35" fmla="*/ 765695 w 1005287"/>
                  <a:gd name="connsiteY35" fmla="*/ 1461163 h 1478516"/>
                  <a:gd name="connsiteX36" fmla="*/ 713974 w 1005287"/>
                  <a:gd name="connsiteY36" fmla="*/ 1473260 h 1478516"/>
                  <a:gd name="connsiteX37" fmla="*/ 636631 w 1005287"/>
                  <a:gd name="connsiteY37" fmla="*/ 1476213 h 1478516"/>
                  <a:gd name="connsiteX38" fmla="*/ 596912 w 1005287"/>
                  <a:gd name="connsiteY38" fmla="*/ 1473260 h 1478516"/>
                  <a:gd name="connsiteX39" fmla="*/ 503281 w 1005287"/>
                  <a:gd name="connsiteY39" fmla="*/ 1457734 h 1478516"/>
                  <a:gd name="connsiteX40" fmla="*/ 423652 w 1005287"/>
                  <a:gd name="connsiteY40" fmla="*/ 1426397 h 1478516"/>
                  <a:gd name="connsiteX41" fmla="*/ 348881 w 1005287"/>
                  <a:gd name="connsiteY41" fmla="*/ 1389345 h 1478516"/>
                  <a:gd name="connsiteX42" fmla="*/ 303637 w 1005287"/>
                  <a:gd name="connsiteY42" fmla="*/ 1355245 h 1478516"/>
                  <a:gd name="connsiteX43" fmla="*/ 229247 w 1005287"/>
                  <a:gd name="connsiteY43" fmla="*/ 1296286 h 1478516"/>
                  <a:gd name="connsiteX44" fmla="*/ 209530 w 1005287"/>
                  <a:gd name="connsiteY44" fmla="*/ 1281331 h 1478516"/>
                  <a:gd name="connsiteX45" fmla="*/ 146284 w 1005287"/>
                  <a:gd name="connsiteY45" fmla="*/ 1228372 h 1478516"/>
                  <a:gd name="connsiteX46" fmla="*/ 129806 w 1005287"/>
                  <a:gd name="connsiteY46" fmla="*/ 1214466 h 1478516"/>
                  <a:gd name="connsiteX47" fmla="*/ 87229 w 1005287"/>
                  <a:gd name="connsiteY47" fmla="*/ 1145886 h 1478516"/>
                  <a:gd name="connsiteX48" fmla="*/ 66274 w 1005287"/>
                  <a:gd name="connsiteY48" fmla="*/ 1108929 h 1478516"/>
                  <a:gd name="connsiteX49" fmla="*/ 50177 w 1005287"/>
                  <a:gd name="connsiteY49" fmla="*/ 1082449 h 1478516"/>
                  <a:gd name="connsiteX50" fmla="*/ 28269 w 1005287"/>
                  <a:gd name="connsiteY50" fmla="*/ 1045969 h 1478516"/>
                  <a:gd name="connsiteX51" fmla="*/ 10648 w 1005287"/>
                  <a:gd name="connsiteY51" fmla="*/ 993010 h 1478516"/>
                  <a:gd name="connsiteX52" fmla="*/ 171 w 1005287"/>
                  <a:gd name="connsiteY52" fmla="*/ 902427 h 1478516"/>
                  <a:gd name="connsiteX53" fmla="*/ 13125 w 1005287"/>
                  <a:gd name="connsiteY53" fmla="*/ 797652 h 1478516"/>
                  <a:gd name="connsiteX54" fmla="*/ 39604 w 1005287"/>
                  <a:gd name="connsiteY54" fmla="*/ 712689 h 1478516"/>
                  <a:gd name="connsiteX55" fmla="*/ 94944 w 1005287"/>
                  <a:gd name="connsiteY55" fmla="*/ 587911 h 1478516"/>
                  <a:gd name="connsiteX56" fmla="*/ 134283 w 1005287"/>
                  <a:gd name="connsiteY56" fmla="*/ 527904 h 1478516"/>
                  <a:gd name="connsiteX57" fmla="*/ 191528 w 1005287"/>
                  <a:gd name="connsiteY57" fmla="*/ 476755 h 1478516"/>
                  <a:gd name="connsiteX58" fmla="*/ 258012 w 1005287"/>
                  <a:gd name="connsiteY58" fmla="*/ 449322 h 1478516"/>
                  <a:gd name="connsiteX59" fmla="*/ 322020 w 1005287"/>
                  <a:gd name="connsiteY59" fmla="*/ 392172 h 1478516"/>
                  <a:gd name="connsiteX60" fmla="*/ 347166 w 1005287"/>
                  <a:gd name="connsiteY60" fmla="*/ 331213 h 1478516"/>
                  <a:gd name="connsiteX61" fmla="*/ 373646 w 1005287"/>
                  <a:gd name="connsiteY61" fmla="*/ 226533 h 1478516"/>
                  <a:gd name="connsiteX62" fmla="*/ 391458 w 1005287"/>
                  <a:gd name="connsiteY62" fmla="*/ 147761 h 1478516"/>
                  <a:gd name="connsiteX63" fmla="*/ 426605 w 1005287"/>
                  <a:gd name="connsiteY63" fmla="*/ 51654 h 1478516"/>
                  <a:gd name="connsiteX64" fmla="*/ 467086 w 1005287"/>
                  <a:gd name="connsiteY64" fmla="*/ 7077 h 1478516"/>
                  <a:gd name="connsiteX65" fmla="*/ 530237 w 1005287"/>
                  <a:gd name="connsiteY65" fmla="*/ 16316 h 1478516"/>
                  <a:gd name="connsiteX66" fmla="*/ 577100 w 1005287"/>
                  <a:gd name="connsiteY66" fmla="*/ 81848 h 1478516"/>
                  <a:gd name="connsiteX67" fmla="*/ 604151 w 1005287"/>
                  <a:gd name="connsiteY67" fmla="*/ 144427 h 1478516"/>
                  <a:gd name="connsiteX68" fmla="*/ 628821 w 1005287"/>
                  <a:gd name="connsiteY68" fmla="*/ 233867 h 1478516"/>
                  <a:gd name="connsiteX69" fmla="*/ 631773 w 1005287"/>
                  <a:gd name="connsiteY69" fmla="*/ 247297 h 1478516"/>
                  <a:gd name="connsiteX70" fmla="*/ 641298 w 1005287"/>
                  <a:gd name="connsiteY70" fmla="*/ 300066 h 1478516"/>
                  <a:gd name="connsiteX71" fmla="*/ 644251 w 1005287"/>
                  <a:gd name="connsiteY71" fmla="*/ 377694 h 1478516"/>
                  <a:gd name="connsiteX72" fmla="*/ 661587 w 1005287"/>
                  <a:gd name="connsiteY72" fmla="*/ 433130 h 1478516"/>
                  <a:gd name="connsiteX73" fmla="*/ 677970 w 1005287"/>
                  <a:gd name="connsiteY73" fmla="*/ 436464 h 1478516"/>
                  <a:gd name="connsiteX74" fmla="*/ 726547 w 1005287"/>
                  <a:gd name="connsiteY74" fmla="*/ 430082 h 1478516"/>
                  <a:gd name="connsiteX75" fmla="*/ 766457 w 1005287"/>
                  <a:gd name="connsiteY75" fmla="*/ 430653 h 1478516"/>
                  <a:gd name="connsiteX76" fmla="*/ 851229 w 1005287"/>
                  <a:gd name="connsiteY76" fmla="*/ 440845 h 1478516"/>
                  <a:gd name="connsiteX77" fmla="*/ 895711 w 1005287"/>
                  <a:gd name="connsiteY77" fmla="*/ 458467 h 1478516"/>
                  <a:gd name="connsiteX78" fmla="*/ 975721 w 1005287"/>
                  <a:gd name="connsiteY78" fmla="*/ 512092 h 1478516"/>
                  <a:gd name="connsiteX79" fmla="*/ 994295 w 1005287"/>
                  <a:gd name="connsiteY79" fmla="*/ 543525 h 1478516"/>
                  <a:gd name="connsiteX80" fmla="*/ 1004201 w 1005287"/>
                  <a:gd name="connsiteY80" fmla="*/ 587244 h 1478516"/>
                  <a:gd name="connsiteX81" fmla="*/ 958100 w 1005287"/>
                  <a:gd name="connsiteY81" fmla="*/ 634965 h 1478516"/>
                  <a:gd name="connsiteX82" fmla="*/ 954290 w 1005287"/>
                  <a:gd name="connsiteY82" fmla="*/ 565527 h 1478516"/>
                  <a:gd name="connsiteX83" fmla="*/ 919333 w 1005287"/>
                  <a:gd name="connsiteY83" fmla="*/ 523141 h 1478516"/>
                  <a:gd name="connsiteX84" fmla="*/ 851896 w 1005287"/>
                  <a:gd name="connsiteY84" fmla="*/ 487899 h 1478516"/>
                  <a:gd name="connsiteX85" fmla="*/ 771029 w 1005287"/>
                  <a:gd name="connsiteY85" fmla="*/ 477612 h 1478516"/>
                  <a:gd name="connsiteX86" fmla="*/ 682923 w 1005287"/>
                  <a:gd name="connsiteY86" fmla="*/ 482279 h 1478516"/>
                  <a:gd name="connsiteX87" fmla="*/ 670826 w 1005287"/>
                  <a:gd name="connsiteY87" fmla="*/ 488565 h 1478516"/>
                  <a:gd name="connsiteX88" fmla="*/ 643394 w 1005287"/>
                  <a:gd name="connsiteY88" fmla="*/ 498281 h 1478516"/>
                  <a:gd name="connsiteX89" fmla="*/ 610723 w 1005287"/>
                  <a:gd name="connsiteY89" fmla="*/ 511521 h 1478516"/>
                  <a:gd name="connsiteX90" fmla="*/ 598341 w 1005287"/>
                  <a:gd name="connsiteY90" fmla="*/ 523332 h 1478516"/>
                  <a:gd name="connsiteX91" fmla="*/ 586339 w 1005287"/>
                  <a:gd name="connsiteY91" fmla="*/ 523332 h 1478516"/>
                  <a:gd name="connsiteX92" fmla="*/ 579862 w 1005287"/>
                  <a:gd name="connsiteY92" fmla="*/ 490947 h 1478516"/>
                  <a:gd name="connsiteX93" fmla="*/ 603960 w 1005287"/>
                  <a:gd name="connsiteY93" fmla="*/ 459800 h 1478516"/>
                  <a:gd name="connsiteX94" fmla="*/ 612247 w 1005287"/>
                  <a:gd name="connsiteY94" fmla="*/ 441512 h 1478516"/>
                  <a:gd name="connsiteX95" fmla="*/ 604722 w 1005287"/>
                  <a:gd name="connsiteY95" fmla="*/ 415128 h 1478516"/>
                  <a:gd name="connsiteX96" fmla="*/ 597007 w 1005287"/>
                  <a:gd name="connsiteY96" fmla="*/ 341976 h 1478516"/>
                  <a:gd name="connsiteX97" fmla="*/ 587768 w 1005287"/>
                  <a:gd name="connsiteY97" fmla="*/ 263490 h 1478516"/>
                  <a:gd name="connsiteX98" fmla="*/ 563670 w 1005287"/>
                  <a:gd name="connsiteY98" fmla="*/ 174907 h 1478516"/>
                  <a:gd name="connsiteX99" fmla="*/ 541000 w 1005287"/>
                  <a:gd name="connsiteY99" fmla="*/ 120519 h 1478516"/>
                  <a:gd name="connsiteX100" fmla="*/ 506139 w 1005287"/>
                  <a:gd name="connsiteY100" fmla="*/ 56130 h 1478516"/>
                  <a:gd name="connsiteX101" fmla="*/ 474039 w 1005287"/>
                  <a:gd name="connsiteY101" fmla="*/ 57178 h 1478516"/>
                  <a:gd name="connsiteX102" fmla="*/ 435082 w 1005287"/>
                  <a:gd name="connsiteY102" fmla="*/ 127663 h 1478516"/>
                  <a:gd name="connsiteX103" fmla="*/ 421557 w 1005287"/>
                  <a:gd name="connsiteY103" fmla="*/ 188433 h 1478516"/>
                  <a:gd name="connsiteX104" fmla="*/ 401459 w 1005287"/>
                  <a:gd name="connsiteY104" fmla="*/ 285969 h 1478516"/>
                  <a:gd name="connsiteX105" fmla="*/ 384885 w 1005287"/>
                  <a:gd name="connsiteY105" fmla="*/ 366360 h 1478516"/>
                  <a:gd name="connsiteX106" fmla="*/ 376789 w 1005287"/>
                  <a:gd name="connsiteY106" fmla="*/ 403602 h 1478516"/>
                  <a:gd name="connsiteX107" fmla="*/ 382028 w 1005287"/>
                  <a:gd name="connsiteY107" fmla="*/ 434082 h 1478516"/>
                  <a:gd name="connsiteX108" fmla="*/ 371931 w 1005287"/>
                  <a:gd name="connsiteY108" fmla="*/ 477897 h 1478516"/>
                  <a:gd name="connsiteX109" fmla="*/ 346595 w 1005287"/>
                  <a:gd name="connsiteY109" fmla="*/ 479231 h 1478516"/>
                  <a:gd name="connsiteX110" fmla="*/ 329926 w 1005287"/>
                  <a:gd name="connsiteY110" fmla="*/ 491328 h 1478516"/>
                  <a:gd name="connsiteX111" fmla="*/ 320020 w 1005287"/>
                  <a:gd name="connsiteY111" fmla="*/ 502472 h 1478516"/>
                  <a:gd name="connsiteX112" fmla="*/ 276300 w 1005287"/>
                  <a:gd name="connsiteY112" fmla="*/ 499710 h 1478516"/>
                  <a:gd name="connsiteX113" fmla="*/ 244201 w 1005287"/>
                  <a:gd name="connsiteY113" fmla="*/ 502091 h 1478516"/>
                  <a:gd name="connsiteX114" fmla="*/ 210292 w 1005287"/>
                  <a:gd name="connsiteY114" fmla="*/ 518760 h 1478516"/>
                  <a:gd name="connsiteX115" fmla="*/ 194290 w 1005287"/>
                  <a:gd name="connsiteY115" fmla="*/ 527618 h 1478516"/>
                  <a:gd name="connsiteX116" fmla="*/ 152571 w 1005287"/>
                  <a:gd name="connsiteY116" fmla="*/ 575338 h 1478516"/>
                  <a:gd name="connsiteX117" fmla="*/ 90182 w 1005287"/>
                  <a:gd name="connsiteY117" fmla="*/ 688495 h 1478516"/>
                  <a:gd name="connsiteX118" fmla="*/ 68560 w 1005287"/>
                  <a:gd name="connsiteY118" fmla="*/ 733644 h 1478516"/>
                  <a:gd name="connsiteX119" fmla="*/ 51987 w 1005287"/>
                  <a:gd name="connsiteY119" fmla="*/ 804319 h 1478516"/>
                  <a:gd name="connsiteX120" fmla="*/ 38461 w 1005287"/>
                  <a:gd name="connsiteY120" fmla="*/ 897093 h 1478516"/>
                  <a:gd name="connsiteX121" fmla="*/ 40938 w 1005287"/>
                  <a:gd name="connsiteY121" fmla="*/ 930526 h 1478516"/>
                  <a:gd name="connsiteX122" fmla="*/ 50558 w 1005287"/>
                  <a:gd name="connsiteY122" fmla="*/ 984723 h 1478516"/>
                  <a:gd name="connsiteX123" fmla="*/ 50748 w 1005287"/>
                  <a:gd name="connsiteY123" fmla="*/ 987104 h 1478516"/>
                  <a:gd name="connsiteX124" fmla="*/ 83229 w 1005287"/>
                  <a:gd name="connsiteY124" fmla="*/ 1061018 h 1478516"/>
                  <a:gd name="connsiteX125" fmla="*/ 116947 w 1005287"/>
                  <a:gd name="connsiteY125" fmla="*/ 1122169 h 1478516"/>
                  <a:gd name="connsiteX126" fmla="*/ 125234 w 1005287"/>
                  <a:gd name="connsiteY126" fmla="*/ 1143124 h 1478516"/>
                  <a:gd name="connsiteX127" fmla="*/ 185718 w 1005287"/>
                  <a:gd name="connsiteY127" fmla="*/ 1209037 h 1478516"/>
                  <a:gd name="connsiteX128" fmla="*/ 269538 w 1005287"/>
                  <a:gd name="connsiteY128" fmla="*/ 1274092 h 1478516"/>
                  <a:gd name="connsiteX129" fmla="*/ 358406 w 1005287"/>
                  <a:gd name="connsiteY129" fmla="*/ 1342767 h 1478516"/>
                  <a:gd name="connsiteX130" fmla="*/ 479088 w 1005287"/>
                  <a:gd name="connsiteY130" fmla="*/ 1403251 h 1478516"/>
                  <a:gd name="connsiteX131" fmla="*/ 613104 w 1005287"/>
                  <a:gd name="connsiteY131" fmla="*/ 1428778 h 1478516"/>
                  <a:gd name="connsiteX132" fmla="*/ 644156 w 1005287"/>
                  <a:gd name="connsiteY132" fmla="*/ 1431445 h 1478516"/>
                  <a:gd name="connsiteX133" fmla="*/ 712069 w 1005287"/>
                  <a:gd name="connsiteY133" fmla="*/ 1428016 h 1478516"/>
                  <a:gd name="connsiteX134" fmla="*/ 766457 w 1005287"/>
                  <a:gd name="connsiteY134" fmla="*/ 1413729 h 1478516"/>
                  <a:gd name="connsiteX135" fmla="*/ 808272 w 1005287"/>
                  <a:gd name="connsiteY135" fmla="*/ 1398584 h 1478516"/>
                  <a:gd name="connsiteX136" fmla="*/ 854658 w 1005287"/>
                  <a:gd name="connsiteY136" fmla="*/ 1362103 h 1478516"/>
                  <a:gd name="connsiteX137" fmla="*/ 853325 w 1005287"/>
                  <a:gd name="connsiteY137" fmla="*/ 1292380 h 1478516"/>
                  <a:gd name="connsiteX138" fmla="*/ 806271 w 1005287"/>
                  <a:gd name="connsiteY138" fmla="*/ 1266758 h 1478516"/>
                  <a:gd name="connsiteX139" fmla="*/ 779030 w 1005287"/>
                  <a:gd name="connsiteY139" fmla="*/ 1265710 h 1478516"/>
                  <a:gd name="connsiteX140" fmla="*/ 709974 w 1005287"/>
                  <a:gd name="connsiteY140" fmla="*/ 1256281 h 1478516"/>
                  <a:gd name="connsiteX141" fmla="*/ 671207 w 1005287"/>
                  <a:gd name="connsiteY141" fmla="*/ 1256281 h 1478516"/>
                  <a:gd name="connsiteX142" fmla="*/ 636822 w 1005287"/>
                  <a:gd name="connsiteY142" fmla="*/ 1219419 h 1478516"/>
                  <a:gd name="connsiteX143" fmla="*/ 643965 w 1005287"/>
                  <a:gd name="connsiteY143" fmla="*/ 1207322 h 1478516"/>
                  <a:gd name="connsiteX144" fmla="*/ 683494 w 1005287"/>
                  <a:gd name="connsiteY144" fmla="*/ 1196654 h 1478516"/>
                  <a:gd name="connsiteX145" fmla="*/ 736167 w 1005287"/>
                  <a:gd name="connsiteY145" fmla="*/ 1202179 h 1478516"/>
                  <a:gd name="connsiteX146" fmla="*/ 758646 w 1005287"/>
                  <a:gd name="connsiteY146" fmla="*/ 1204369 h 1478516"/>
                  <a:gd name="connsiteX147" fmla="*/ 835037 w 1005287"/>
                  <a:gd name="connsiteY147" fmla="*/ 1186081 h 1478516"/>
                  <a:gd name="connsiteX148" fmla="*/ 888948 w 1005287"/>
                  <a:gd name="connsiteY148" fmla="*/ 1160745 h 1478516"/>
                  <a:gd name="connsiteX149" fmla="*/ 898283 w 1005287"/>
                  <a:gd name="connsiteY149" fmla="*/ 1110357 h 1478516"/>
                  <a:gd name="connsiteX150" fmla="*/ 852468 w 1005287"/>
                  <a:gd name="connsiteY150" fmla="*/ 1069876 h 1478516"/>
                  <a:gd name="connsiteX151" fmla="*/ 814463 w 1005287"/>
                  <a:gd name="connsiteY151" fmla="*/ 1055303 h 1478516"/>
                  <a:gd name="connsiteX152" fmla="*/ 666921 w 1005287"/>
                  <a:gd name="connsiteY152" fmla="*/ 1059494 h 1478516"/>
                  <a:gd name="connsiteX153" fmla="*/ 664635 w 1005287"/>
                  <a:gd name="connsiteY153" fmla="*/ 1059875 h 1478516"/>
                  <a:gd name="connsiteX154" fmla="*/ 624249 w 1005287"/>
                  <a:gd name="connsiteY154" fmla="*/ 1038063 h 1478516"/>
                  <a:gd name="connsiteX155" fmla="*/ 650728 w 1005287"/>
                  <a:gd name="connsiteY155" fmla="*/ 1003011 h 1478516"/>
                  <a:gd name="connsiteX156" fmla="*/ 670731 w 1005287"/>
                  <a:gd name="connsiteY156" fmla="*/ 1005202 h 1478516"/>
                  <a:gd name="connsiteX157" fmla="*/ 768933 w 1005287"/>
                  <a:gd name="connsiteY157" fmla="*/ 1001677 h 1478516"/>
                  <a:gd name="connsiteX158" fmla="*/ 856468 w 1005287"/>
                  <a:gd name="connsiteY158" fmla="*/ 979198 h 1478516"/>
                  <a:gd name="connsiteX159" fmla="*/ 893997 w 1005287"/>
                  <a:gd name="connsiteY159" fmla="*/ 959672 h 1478516"/>
                  <a:gd name="connsiteX160" fmla="*/ 924096 w 1005287"/>
                  <a:gd name="connsiteY160" fmla="*/ 927192 h 1478516"/>
                  <a:gd name="connsiteX161" fmla="*/ 928287 w 1005287"/>
                  <a:gd name="connsiteY161" fmla="*/ 895759 h 1478516"/>
                  <a:gd name="connsiteX162" fmla="*/ 926001 w 1005287"/>
                  <a:gd name="connsiteY162" fmla="*/ 869280 h 1478516"/>
                  <a:gd name="connsiteX163" fmla="*/ 883424 w 1005287"/>
                  <a:gd name="connsiteY163" fmla="*/ 820607 h 1478516"/>
                  <a:gd name="connsiteX164" fmla="*/ 795699 w 1005287"/>
                  <a:gd name="connsiteY164" fmla="*/ 782126 h 1478516"/>
                  <a:gd name="connsiteX165" fmla="*/ 725785 w 1005287"/>
                  <a:gd name="connsiteY165" fmla="*/ 772506 h 1478516"/>
                  <a:gd name="connsiteX166" fmla="*/ 669492 w 1005287"/>
                  <a:gd name="connsiteY166" fmla="*/ 774315 h 1478516"/>
                  <a:gd name="connsiteX167" fmla="*/ 605008 w 1005287"/>
                  <a:gd name="connsiteY167" fmla="*/ 771648 h 1478516"/>
                  <a:gd name="connsiteX168" fmla="*/ 582339 w 1005287"/>
                  <a:gd name="connsiteY168" fmla="*/ 745740 h 1478516"/>
                  <a:gd name="connsiteX169" fmla="*/ 620724 w 1005287"/>
                  <a:gd name="connsiteY169" fmla="*/ 719832 h 1478516"/>
                  <a:gd name="connsiteX170" fmla="*/ 669302 w 1005287"/>
                  <a:gd name="connsiteY170" fmla="*/ 724690 h 1478516"/>
                  <a:gd name="connsiteX171" fmla="*/ 702830 w 1005287"/>
                  <a:gd name="connsiteY171" fmla="*/ 722690 h 1478516"/>
                  <a:gd name="connsiteX172" fmla="*/ 801509 w 1005287"/>
                  <a:gd name="connsiteY172" fmla="*/ 710022 h 1478516"/>
                  <a:gd name="connsiteX173" fmla="*/ 857897 w 1005287"/>
                  <a:gd name="connsiteY173" fmla="*/ 699925 h 1478516"/>
                  <a:gd name="connsiteX174" fmla="*/ 902760 w 1005287"/>
                  <a:gd name="connsiteY174" fmla="*/ 682971 h 1478516"/>
                  <a:gd name="connsiteX175" fmla="*/ 919619 w 1005287"/>
                  <a:gd name="connsiteY175" fmla="*/ 673255 h 1478516"/>
                  <a:gd name="connsiteX176" fmla="*/ 958005 w 1005287"/>
                  <a:gd name="connsiteY176" fmla="*/ 634393 h 1478516"/>
                  <a:gd name="connsiteX177" fmla="*/ 809700 w 1005287"/>
                  <a:gd name="connsiteY177" fmla="*/ 463515 h 1478516"/>
                  <a:gd name="connsiteX178" fmla="*/ 804462 w 1005287"/>
                  <a:gd name="connsiteY178" fmla="*/ 459800 h 1478516"/>
                  <a:gd name="connsiteX179" fmla="*/ 802271 w 1005287"/>
                  <a:gd name="connsiteY179" fmla="*/ 463134 h 1478516"/>
                  <a:gd name="connsiteX180" fmla="*/ 809700 w 1005287"/>
                  <a:gd name="connsiteY180" fmla="*/ 463515 h 1478516"/>
                  <a:gd name="connsiteX181" fmla="*/ 740454 w 1005287"/>
                  <a:gd name="connsiteY181" fmla="*/ 1040253 h 1478516"/>
                  <a:gd name="connsiteX182" fmla="*/ 755313 w 1005287"/>
                  <a:gd name="connsiteY182" fmla="*/ 1037301 h 1478516"/>
                  <a:gd name="connsiteX183" fmla="*/ 739215 w 1005287"/>
                  <a:gd name="connsiteY183" fmla="*/ 1033015 h 1478516"/>
                  <a:gd name="connsiteX184" fmla="*/ 736739 w 1005287"/>
                  <a:gd name="connsiteY184" fmla="*/ 1040253 h 1478516"/>
                  <a:gd name="connsiteX185" fmla="*/ 740358 w 1005287"/>
                  <a:gd name="connsiteY185" fmla="*/ 1040253 h 1478516"/>
                  <a:gd name="connsiteX186" fmla="*/ 741406 w 1005287"/>
                  <a:gd name="connsiteY186" fmla="*/ 762314 h 1478516"/>
                  <a:gd name="connsiteX187" fmla="*/ 739311 w 1005287"/>
                  <a:gd name="connsiteY187" fmla="*/ 754885 h 1478516"/>
                  <a:gd name="connsiteX188" fmla="*/ 728166 w 1005287"/>
                  <a:gd name="connsiteY188" fmla="*/ 756599 h 1478516"/>
                  <a:gd name="connsiteX189" fmla="*/ 728452 w 1005287"/>
                  <a:gd name="connsiteY189" fmla="*/ 758694 h 1478516"/>
                  <a:gd name="connsiteX190" fmla="*/ 741406 w 1005287"/>
                  <a:gd name="connsiteY190" fmla="*/ 762219 h 1478516"/>
                  <a:gd name="connsiteX191" fmla="*/ 649109 w 1005287"/>
                  <a:gd name="connsiteY191" fmla="*/ 755265 h 1478516"/>
                  <a:gd name="connsiteX192" fmla="*/ 643775 w 1005287"/>
                  <a:gd name="connsiteY192" fmla="*/ 752598 h 1478516"/>
                  <a:gd name="connsiteX193" fmla="*/ 617391 w 1005287"/>
                  <a:gd name="connsiteY193" fmla="*/ 747836 h 1478516"/>
                  <a:gd name="connsiteX194" fmla="*/ 608342 w 1005287"/>
                  <a:gd name="connsiteY194" fmla="*/ 754885 h 1478516"/>
                  <a:gd name="connsiteX195" fmla="*/ 643203 w 1005287"/>
                  <a:gd name="connsiteY195" fmla="*/ 757266 h 1478516"/>
                  <a:gd name="connsiteX196" fmla="*/ 649204 w 1005287"/>
                  <a:gd name="connsiteY196" fmla="*/ 755265 h 1478516"/>
                  <a:gd name="connsiteX197" fmla="*/ 535380 w 1005287"/>
                  <a:gd name="connsiteY197" fmla="*/ 1450972 h 1478516"/>
                  <a:gd name="connsiteX198" fmla="*/ 540238 w 1005287"/>
                  <a:gd name="connsiteY198" fmla="*/ 1449162 h 1478516"/>
                  <a:gd name="connsiteX199" fmla="*/ 534047 w 1005287"/>
                  <a:gd name="connsiteY199" fmla="*/ 1446114 h 1478516"/>
                  <a:gd name="connsiteX200" fmla="*/ 535285 w 1005287"/>
                  <a:gd name="connsiteY200" fmla="*/ 1451067 h 1478516"/>
                  <a:gd name="connsiteX201" fmla="*/ 451275 w 1005287"/>
                  <a:gd name="connsiteY201" fmla="*/ 50225 h 1478516"/>
                  <a:gd name="connsiteX202" fmla="*/ 450513 w 1005287"/>
                  <a:gd name="connsiteY202" fmla="*/ 46510 h 1478516"/>
                  <a:gd name="connsiteX203" fmla="*/ 444893 w 1005287"/>
                  <a:gd name="connsiteY203" fmla="*/ 51273 h 1478516"/>
                  <a:gd name="connsiteX204" fmla="*/ 451275 w 1005287"/>
                  <a:gd name="connsiteY204" fmla="*/ 50225 h 1478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1005287" h="1478516">
                    <a:moveTo>
                      <a:pt x="1004677" y="587054"/>
                    </a:moveTo>
                    <a:cubicBezTo>
                      <a:pt x="1006201" y="602485"/>
                      <a:pt x="1004391" y="618201"/>
                      <a:pt x="1004391" y="633917"/>
                    </a:cubicBezTo>
                    <a:cubicBezTo>
                      <a:pt x="1004391" y="649633"/>
                      <a:pt x="996962" y="662682"/>
                      <a:pt x="989437" y="675732"/>
                    </a:cubicBezTo>
                    <a:cubicBezTo>
                      <a:pt x="987913" y="678399"/>
                      <a:pt x="986484" y="681447"/>
                      <a:pt x="984103" y="683352"/>
                    </a:cubicBezTo>
                    <a:cubicBezTo>
                      <a:pt x="958767" y="704878"/>
                      <a:pt x="933525" y="726500"/>
                      <a:pt x="897616" y="728119"/>
                    </a:cubicBezTo>
                    <a:cubicBezTo>
                      <a:pt x="893330" y="728310"/>
                      <a:pt x="889234" y="731548"/>
                      <a:pt x="884853" y="732882"/>
                    </a:cubicBezTo>
                    <a:cubicBezTo>
                      <a:pt x="876852" y="735549"/>
                      <a:pt x="868946" y="738597"/>
                      <a:pt x="860659" y="739930"/>
                    </a:cubicBezTo>
                    <a:cubicBezTo>
                      <a:pt x="850848" y="741645"/>
                      <a:pt x="840752" y="741740"/>
                      <a:pt x="830846" y="742693"/>
                    </a:cubicBezTo>
                    <a:cubicBezTo>
                      <a:pt x="829512" y="742788"/>
                      <a:pt x="828274" y="743835"/>
                      <a:pt x="826941" y="744407"/>
                    </a:cubicBezTo>
                    <a:cubicBezTo>
                      <a:pt x="827988" y="746026"/>
                      <a:pt x="828560" y="748503"/>
                      <a:pt x="829989" y="749169"/>
                    </a:cubicBezTo>
                    <a:cubicBezTo>
                      <a:pt x="835227" y="751456"/>
                      <a:pt x="840752" y="752884"/>
                      <a:pt x="846086" y="754980"/>
                    </a:cubicBezTo>
                    <a:cubicBezTo>
                      <a:pt x="858945" y="759838"/>
                      <a:pt x="871994" y="764028"/>
                      <a:pt x="884376" y="769934"/>
                    </a:cubicBezTo>
                    <a:cubicBezTo>
                      <a:pt x="898188" y="776506"/>
                      <a:pt x="911808" y="783840"/>
                      <a:pt x="924477" y="792318"/>
                    </a:cubicBezTo>
                    <a:cubicBezTo>
                      <a:pt x="932478" y="797652"/>
                      <a:pt x="939621" y="805081"/>
                      <a:pt x="945336" y="812892"/>
                    </a:cubicBezTo>
                    <a:cubicBezTo>
                      <a:pt x="953718" y="824322"/>
                      <a:pt x="962672" y="836133"/>
                      <a:pt x="967339" y="849182"/>
                    </a:cubicBezTo>
                    <a:cubicBezTo>
                      <a:pt x="976674" y="875566"/>
                      <a:pt x="983627" y="903474"/>
                      <a:pt x="974578" y="931002"/>
                    </a:cubicBezTo>
                    <a:cubicBezTo>
                      <a:pt x="969911" y="945194"/>
                      <a:pt x="959338" y="957672"/>
                      <a:pt x="950289" y="970149"/>
                    </a:cubicBezTo>
                    <a:cubicBezTo>
                      <a:pt x="935811" y="990343"/>
                      <a:pt x="912285" y="998439"/>
                      <a:pt x="892092" y="1010821"/>
                    </a:cubicBezTo>
                    <a:cubicBezTo>
                      <a:pt x="891520" y="1011202"/>
                      <a:pt x="890187" y="1010631"/>
                      <a:pt x="889710" y="1011012"/>
                    </a:cubicBezTo>
                    <a:cubicBezTo>
                      <a:pt x="884376" y="1016060"/>
                      <a:pt x="879042" y="1021203"/>
                      <a:pt x="873708" y="1026347"/>
                    </a:cubicBezTo>
                    <a:cubicBezTo>
                      <a:pt x="879519" y="1031014"/>
                      <a:pt x="885043" y="1035967"/>
                      <a:pt x="891044" y="1040349"/>
                    </a:cubicBezTo>
                    <a:cubicBezTo>
                      <a:pt x="910284" y="1054446"/>
                      <a:pt x="933144" y="1064542"/>
                      <a:pt x="943050" y="1088736"/>
                    </a:cubicBezTo>
                    <a:cubicBezTo>
                      <a:pt x="945527" y="1094736"/>
                      <a:pt x="949527" y="1099975"/>
                      <a:pt x="952861" y="1106833"/>
                    </a:cubicBezTo>
                    <a:cubicBezTo>
                      <a:pt x="959338" y="1132551"/>
                      <a:pt x="953528" y="1154935"/>
                      <a:pt x="941241" y="1176271"/>
                    </a:cubicBezTo>
                    <a:cubicBezTo>
                      <a:pt x="933335" y="1190177"/>
                      <a:pt x="922667" y="1200464"/>
                      <a:pt x="906855" y="1205703"/>
                    </a:cubicBezTo>
                    <a:cubicBezTo>
                      <a:pt x="891711" y="1210751"/>
                      <a:pt x="876947" y="1216942"/>
                      <a:pt x="862183" y="1223133"/>
                    </a:cubicBezTo>
                    <a:cubicBezTo>
                      <a:pt x="858945" y="1224467"/>
                      <a:pt x="856659" y="1227896"/>
                      <a:pt x="853896" y="1230373"/>
                    </a:cubicBezTo>
                    <a:cubicBezTo>
                      <a:pt x="856468" y="1231897"/>
                      <a:pt x="859230" y="1233040"/>
                      <a:pt x="861516" y="1234849"/>
                    </a:cubicBezTo>
                    <a:cubicBezTo>
                      <a:pt x="877709" y="1247137"/>
                      <a:pt x="896568" y="1256566"/>
                      <a:pt x="907713" y="1274854"/>
                    </a:cubicBezTo>
                    <a:cubicBezTo>
                      <a:pt x="911142" y="1280379"/>
                      <a:pt x="916571" y="1285522"/>
                      <a:pt x="917714" y="1291523"/>
                    </a:cubicBezTo>
                    <a:cubicBezTo>
                      <a:pt x="919428" y="1300381"/>
                      <a:pt x="918857" y="1309811"/>
                      <a:pt x="918000" y="1318955"/>
                    </a:cubicBezTo>
                    <a:cubicBezTo>
                      <a:pt x="916666" y="1333433"/>
                      <a:pt x="915809" y="1348101"/>
                      <a:pt x="912189" y="1362103"/>
                    </a:cubicBezTo>
                    <a:cubicBezTo>
                      <a:pt x="907141" y="1381820"/>
                      <a:pt x="892854" y="1395441"/>
                      <a:pt x="876661" y="1407061"/>
                    </a:cubicBezTo>
                    <a:cubicBezTo>
                      <a:pt x="872280" y="1410205"/>
                      <a:pt x="866850" y="1412395"/>
                      <a:pt x="863326" y="1416300"/>
                    </a:cubicBezTo>
                    <a:cubicBezTo>
                      <a:pt x="845229" y="1436494"/>
                      <a:pt x="819606" y="1443637"/>
                      <a:pt x="796461" y="1454877"/>
                    </a:cubicBezTo>
                    <a:cubicBezTo>
                      <a:pt x="787317" y="1459354"/>
                      <a:pt x="775982" y="1458877"/>
                      <a:pt x="765695" y="1461163"/>
                    </a:cubicBezTo>
                    <a:cubicBezTo>
                      <a:pt x="748455" y="1465069"/>
                      <a:pt x="731405" y="1470593"/>
                      <a:pt x="713974" y="1473260"/>
                    </a:cubicBezTo>
                    <a:cubicBezTo>
                      <a:pt x="688447" y="1477165"/>
                      <a:pt x="662825" y="1481166"/>
                      <a:pt x="636631" y="1476213"/>
                    </a:cubicBezTo>
                    <a:cubicBezTo>
                      <a:pt x="623677" y="1473736"/>
                      <a:pt x="610056" y="1475070"/>
                      <a:pt x="596912" y="1473260"/>
                    </a:cubicBezTo>
                    <a:cubicBezTo>
                      <a:pt x="565575" y="1468974"/>
                      <a:pt x="533380" y="1468593"/>
                      <a:pt x="503281" y="1457734"/>
                    </a:cubicBezTo>
                    <a:cubicBezTo>
                      <a:pt x="476421" y="1448114"/>
                      <a:pt x="449751" y="1437922"/>
                      <a:pt x="423652" y="1426397"/>
                    </a:cubicBezTo>
                    <a:cubicBezTo>
                      <a:pt x="398220" y="1415253"/>
                      <a:pt x="372884" y="1403251"/>
                      <a:pt x="348881" y="1389345"/>
                    </a:cubicBezTo>
                    <a:cubicBezTo>
                      <a:pt x="332688" y="1379915"/>
                      <a:pt x="318496" y="1366866"/>
                      <a:pt x="303637" y="1355245"/>
                    </a:cubicBezTo>
                    <a:cubicBezTo>
                      <a:pt x="278777" y="1335719"/>
                      <a:pt x="254107" y="1315907"/>
                      <a:pt x="229247" y="1296286"/>
                    </a:cubicBezTo>
                    <a:cubicBezTo>
                      <a:pt x="222770" y="1291237"/>
                      <a:pt x="215912" y="1286570"/>
                      <a:pt x="209530" y="1281331"/>
                    </a:cubicBezTo>
                    <a:cubicBezTo>
                      <a:pt x="188385" y="1263805"/>
                      <a:pt x="167334" y="1245994"/>
                      <a:pt x="146284" y="1228372"/>
                    </a:cubicBezTo>
                    <a:cubicBezTo>
                      <a:pt x="140760" y="1223705"/>
                      <a:pt x="135426" y="1218847"/>
                      <a:pt x="129806" y="1214466"/>
                    </a:cubicBezTo>
                    <a:cubicBezTo>
                      <a:pt x="106946" y="1196845"/>
                      <a:pt x="95040" y="1172651"/>
                      <a:pt x="87229" y="1145886"/>
                    </a:cubicBezTo>
                    <a:cubicBezTo>
                      <a:pt x="83133" y="1131884"/>
                      <a:pt x="75609" y="1120073"/>
                      <a:pt x="66274" y="1108929"/>
                    </a:cubicBezTo>
                    <a:cubicBezTo>
                      <a:pt x="59702" y="1101118"/>
                      <a:pt x="55511" y="1091307"/>
                      <a:pt x="50177" y="1082449"/>
                    </a:cubicBezTo>
                    <a:cubicBezTo>
                      <a:pt x="42843" y="1070257"/>
                      <a:pt x="33794" y="1058827"/>
                      <a:pt x="28269" y="1045969"/>
                    </a:cubicBezTo>
                    <a:cubicBezTo>
                      <a:pt x="21030" y="1028919"/>
                      <a:pt x="15982" y="1010821"/>
                      <a:pt x="10648" y="993010"/>
                    </a:cubicBezTo>
                    <a:cubicBezTo>
                      <a:pt x="1790" y="963482"/>
                      <a:pt x="1028" y="933097"/>
                      <a:pt x="171" y="902427"/>
                    </a:cubicBezTo>
                    <a:cubicBezTo>
                      <a:pt x="-877" y="866518"/>
                      <a:pt x="2838" y="831847"/>
                      <a:pt x="13125" y="797652"/>
                    </a:cubicBezTo>
                    <a:cubicBezTo>
                      <a:pt x="21697" y="769267"/>
                      <a:pt x="31127" y="741073"/>
                      <a:pt x="39604" y="712689"/>
                    </a:cubicBezTo>
                    <a:cubicBezTo>
                      <a:pt x="52749" y="668778"/>
                      <a:pt x="72561" y="627726"/>
                      <a:pt x="94944" y="587911"/>
                    </a:cubicBezTo>
                    <a:cubicBezTo>
                      <a:pt x="106565" y="567147"/>
                      <a:pt x="120281" y="547335"/>
                      <a:pt x="134283" y="527904"/>
                    </a:cubicBezTo>
                    <a:cubicBezTo>
                      <a:pt x="149523" y="506758"/>
                      <a:pt x="166096" y="484470"/>
                      <a:pt x="191528" y="476755"/>
                    </a:cubicBezTo>
                    <a:cubicBezTo>
                      <a:pt x="214959" y="469706"/>
                      <a:pt x="234105" y="452752"/>
                      <a:pt x="258012" y="449322"/>
                    </a:cubicBezTo>
                    <a:cubicBezTo>
                      <a:pt x="292969" y="444274"/>
                      <a:pt x="308876" y="419700"/>
                      <a:pt x="322020" y="392172"/>
                    </a:cubicBezTo>
                    <a:cubicBezTo>
                      <a:pt x="331450" y="372360"/>
                      <a:pt x="337927" y="351120"/>
                      <a:pt x="347166" y="331213"/>
                    </a:cubicBezTo>
                    <a:cubicBezTo>
                      <a:pt x="362597" y="297970"/>
                      <a:pt x="362025" y="260823"/>
                      <a:pt x="373646" y="226533"/>
                    </a:cubicBezTo>
                    <a:cubicBezTo>
                      <a:pt x="382218" y="201196"/>
                      <a:pt x="385933" y="174145"/>
                      <a:pt x="391458" y="147761"/>
                    </a:cubicBezTo>
                    <a:cubicBezTo>
                      <a:pt x="398506" y="114043"/>
                      <a:pt x="409174" y="81276"/>
                      <a:pt x="426605" y="51654"/>
                    </a:cubicBezTo>
                    <a:cubicBezTo>
                      <a:pt x="436701" y="34509"/>
                      <a:pt x="447179" y="16506"/>
                      <a:pt x="467086" y="7077"/>
                    </a:cubicBezTo>
                    <a:cubicBezTo>
                      <a:pt x="491565" y="-4449"/>
                      <a:pt x="510425" y="-2258"/>
                      <a:pt x="530237" y="16316"/>
                    </a:cubicBezTo>
                    <a:cubicBezTo>
                      <a:pt x="550239" y="35080"/>
                      <a:pt x="567003" y="55940"/>
                      <a:pt x="577100" y="81848"/>
                    </a:cubicBezTo>
                    <a:cubicBezTo>
                      <a:pt x="585387" y="102993"/>
                      <a:pt x="597007" y="122996"/>
                      <a:pt x="604151" y="144427"/>
                    </a:cubicBezTo>
                    <a:cubicBezTo>
                      <a:pt x="613866" y="173764"/>
                      <a:pt x="620820" y="204054"/>
                      <a:pt x="628821" y="233867"/>
                    </a:cubicBezTo>
                    <a:cubicBezTo>
                      <a:pt x="629964" y="238344"/>
                      <a:pt x="629487" y="243678"/>
                      <a:pt x="631773" y="247297"/>
                    </a:cubicBezTo>
                    <a:cubicBezTo>
                      <a:pt x="642346" y="263776"/>
                      <a:pt x="641013" y="281873"/>
                      <a:pt x="641298" y="300066"/>
                    </a:cubicBezTo>
                    <a:cubicBezTo>
                      <a:pt x="641679" y="325974"/>
                      <a:pt x="640917" y="352168"/>
                      <a:pt x="644251" y="377694"/>
                    </a:cubicBezTo>
                    <a:cubicBezTo>
                      <a:pt x="646728" y="396649"/>
                      <a:pt x="654538" y="415128"/>
                      <a:pt x="661587" y="433130"/>
                    </a:cubicBezTo>
                    <a:cubicBezTo>
                      <a:pt x="662730" y="436083"/>
                      <a:pt x="672636" y="437416"/>
                      <a:pt x="677970" y="436464"/>
                    </a:cubicBezTo>
                    <a:cubicBezTo>
                      <a:pt x="694067" y="433511"/>
                      <a:pt x="709307" y="427510"/>
                      <a:pt x="726547" y="430082"/>
                    </a:cubicBezTo>
                    <a:cubicBezTo>
                      <a:pt x="739596" y="431987"/>
                      <a:pt x="753217" y="429415"/>
                      <a:pt x="766457" y="430653"/>
                    </a:cubicBezTo>
                    <a:cubicBezTo>
                      <a:pt x="794841" y="433225"/>
                      <a:pt x="823321" y="435606"/>
                      <a:pt x="851229" y="440845"/>
                    </a:cubicBezTo>
                    <a:cubicBezTo>
                      <a:pt x="866660" y="443798"/>
                      <a:pt x="880662" y="453037"/>
                      <a:pt x="895711" y="458467"/>
                    </a:cubicBezTo>
                    <a:cubicBezTo>
                      <a:pt x="927048" y="469611"/>
                      <a:pt x="951337" y="491137"/>
                      <a:pt x="975721" y="512092"/>
                    </a:cubicBezTo>
                    <a:cubicBezTo>
                      <a:pt x="984484" y="519617"/>
                      <a:pt x="990199" y="532190"/>
                      <a:pt x="994295" y="543525"/>
                    </a:cubicBezTo>
                    <a:cubicBezTo>
                      <a:pt x="999343" y="557527"/>
                      <a:pt x="1002772" y="572481"/>
                      <a:pt x="1004201" y="587244"/>
                    </a:cubicBezTo>
                    <a:close/>
                    <a:moveTo>
                      <a:pt x="958100" y="634965"/>
                    </a:moveTo>
                    <a:cubicBezTo>
                      <a:pt x="968006" y="611152"/>
                      <a:pt x="958576" y="588483"/>
                      <a:pt x="954290" y="565527"/>
                    </a:cubicBezTo>
                    <a:cubicBezTo>
                      <a:pt x="950480" y="545335"/>
                      <a:pt x="932287" y="534476"/>
                      <a:pt x="919333" y="523141"/>
                    </a:cubicBezTo>
                    <a:cubicBezTo>
                      <a:pt x="900664" y="506853"/>
                      <a:pt x="875994" y="494947"/>
                      <a:pt x="851896" y="487899"/>
                    </a:cubicBezTo>
                    <a:cubicBezTo>
                      <a:pt x="826179" y="480279"/>
                      <a:pt x="798175" y="478374"/>
                      <a:pt x="771029" y="477612"/>
                    </a:cubicBezTo>
                    <a:cubicBezTo>
                      <a:pt x="741692" y="476850"/>
                      <a:pt x="712260" y="480088"/>
                      <a:pt x="682923" y="482279"/>
                    </a:cubicBezTo>
                    <a:cubicBezTo>
                      <a:pt x="678732" y="482565"/>
                      <a:pt x="675017" y="486851"/>
                      <a:pt x="670826" y="488565"/>
                    </a:cubicBezTo>
                    <a:cubicBezTo>
                      <a:pt x="661682" y="492376"/>
                      <a:pt x="651204" y="500281"/>
                      <a:pt x="643394" y="498281"/>
                    </a:cubicBezTo>
                    <a:cubicBezTo>
                      <a:pt x="627297" y="494090"/>
                      <a:pt x="619581" y="502377"/>
                      <a:pt x="610723" y="511521"/>
                    </a:cubicBezTo>
                    <a:cubicBezTo>
                      <a:pt x="606723" y="515712"/>
                      <a:pt x="603198" y="520569"/>
                      <a:pt x="598341" y="523332"/>
                    </a:cubicBezTo>
                    <a:cubicBezTo>
                      <a:pt x="595197" y="525142"/>
                      <a:pt x="586720" y="524570"/>
                      <a:pt x="586339" y="523332"/>
                    </a:cubicBezTo>
                    <a:cubicBezTo>
                      <a:pt x="583386" y="512759"/>
                      <a:pt x="579672" y="501710"/>
                      <a:pt x="579862" y="490947"/>
                    </a:cubicBezTo>
                    <a:cubicBezTo>
                      <a:pt x="580148" y="475897"/>
                      <a:pt x="592054" y="467230"/>
                      <a:pt x="603960" y="459800"/>
                    </a:cubicBezTo>
                    <a:cubicBezTo>
                      <a:pt x="610914" y="455418"/>
                      <a:pt x="617105" y="451894"/>
                      <a:pt x="612247" y="441512"/>
                    </a:cubicBezTo>
                    <a:cubicBezTo>
                      <a:pt x="608437" y="433321"/>
                      <a:pt x="605961" y="424081"/>
                      <a:pt x="604722" y="415128"/>
                    </a:cubicBezTo>
                    <a:cubicBezTo>
                      <a:pt x="601674" y="390839"/>
                      <a:pt x="599960" y="366360"/>
                      <a:pt x="597007" y="341976"/>
                    </a:cubicBezTo>
                    <a:cubicBezTo>
                      <a:pt x="593864" y="315877"/>
                      <a:pt x="597007" y="289398"/>
                      <a:pt x="587768" y="263490"/>
                    </a:cubicBezTo>
                    <a:cubicBezTo>
                      <a:pt x="577576" y="234724"/>
                      <a:pt x="572909" y="204149"/>
                      <a:pt x="563670" y="174907"/>
                    </a:cubicBezTo>
                    <a:cubicBezTo>
                      <a:pt x="557764" y="156238"/>
                      <a:pt x="545001" y="139379"/>
                      <a:pt x="541000" y="120519"/>
                    </a:cubicBezTo>
                    <a:cubicBezTo>
                      <a:pt x="535571" y="94897"/>
                      <a:pt x="521283" y="75561"/>
                      <a:pt x="506139" y="56130"/>
                    </a:cubicBezTo>
                    <a:cubicBezTo>
                      <a:pt x="496328" y="43557"/>
                      <a:pt x="482612" y="44319"/>
                      <a:pt x="474039" y="57178"/>
                    </a:cubicBezTo>
                    <a:cubicBezTo>
                      <a:pt x="459371" y="79086"/>
                      <a:pt x="443274" y="100326"/>
                      <a:pt x="435082" y="127663"/>
                    </a:cubicBezTo>
                    <a:cubicBezTo>
                      <a:pt x="430510" y="147951"/>
                      <a:pt x="425748" y="168144"/>
                      <a:pt x="421557" y="188433"/>
                    </a:cubicBezTo>
                    <a:cubicBezTo>
                      <a:pt x="414794" y="220913"/>
                      <a:pt x="409269" y="253679"/>
                      <a:pt x="401459" y="285969"/>
                    </a:cubicBezTo>
                    <a:cubicBezTo>
                      <a:pt x="394982" y="312543"/>
                      <a:pt x="396315" y="340547"/>
                      <a:pt x="384885" y="366360"/>
                    </a:cubicBezTo>
                    <a:cubicBezTo>
                      <a:pt x="379837" y="377790"/>
                      <a:pt x="380504" y="391506"/>
                      <a:pt x="376789" y="403602"/>
                    </a:cubicBezTo>
                    <a:cubicBezTo>
                      <a:pt x="373170" y="415128"/>
                      <a:pt x="373551" y="424557"/>
                      <a:pt x="382028" y="434082"/>
                    </a:cubicBezTo>
                    <a:cubicBezTo>
                      <a:pt x="393934" y="447513"/>
                      <a:pt x="388124" y="472944"/>
                      <a:pt x="371931" y="477897"/>
                    </a:cubicBezTo>
                    <a:cubicBezTo>
                      <a:pt x="364026" y="480279"/>
                      <a:pt x="355072" y="479422"/>
                      <a:pt x="346595" y="479231"/>
                    </a:cubicBezTo>
                    <a:cubicBezTo>
                      <a:pt x="337641" y="479040"/>
                      <a:pt x="332879" y="482946"/>
                      <a:pt x="329926" y="491328"/>
                    </a:cubicBezTo>
                    <a:cubicBezTo>
                      <a:pt x="328307" y="495805"/>
                      <a:pt x="323544" y="502377"/>
                      <a:pt x="320020" y="502472"/>
                    </a:cubicBezTo>
                    <a:cubicBezTo>
                      <a:pt x="305352" y="502948"/>
                      <a:pt x="289921" y="503901"/>
                      <a:pt x="276300" y="499710"/>
                    </a:cubicBezTo>
                    <a:cubicBezTo>
                      <a:pt x="264204" y="495995"/>
                      <a:pt x="254679" y="496662"/>
                      <a:pt x="244201" y="502091"/>
                    </a:cubicBezTo>
                    <a:cubicBezTo>
                      <a:pt x="233057" y="507901"/>
                      <a:pt x="221532" y="513140"/>
                      <a:pt x="210292" y="518760"/>
                    </a:cubicBezTo>
                    <a:cubicBezTo>
                      <a:pt x="204768" y="521522"/>
                      <a:pt x="198291" y="523427"/>
                      <a:pt x="194290" y="527618"/>
                    </a:cubicBezTo>
                    <a:cubicBezTo>
                      <a:pt x="179812" y="543048"/>
                      <a:pt x="164286" y="558003"/>
                      <a:pt x="152571" y="575338"/>
                    </a:cubicBezTo>
                    <a:cubicBezTo>
                      <a:pt x="128472" y="611057"/>
                      <a:pt x="106279" y="648109"/>
                      <a:pt x="90182" y="688495"/>
                    </a:cubicBezTo>
                    <a:cubicBezTo>
                      <a:pt x="83991" y="704021"/>
                      <a:pt x="73513" y="717927"/>
                      <a:pt x="68560" y="733644"/>
                    </a:cubicBezTo>
                    <a:cubicBezTo>
                      <a:pt x="61321" y="756599"/>
                      <a:pt x="56368" y="780507"/>
                      <a:pt x="51987" y="804319"/>
                    </a:cubicBezTo>
                    <a:cubicBezTo>
                      <a:pt x="46367" y="835085"/>
                      <a:pt x="37128" y="865374"/>
                      <a:pt x="38461" y="897093"/>
                    </a:cubicBezTo>
                    <a:cubicBezTo>
                      <a:pt x="38937" y="908237"/>
                      <a:pt x="39795" y="919381"/>
                      <a:pt x="40938" y="930526"/>
                    </a:cubicBezTo>
                    <a:cubicBezTo>
                      <a:pt x="42747" y="948814"/>
                      <a:pt x="37604" y="968435"/>
                      <a:pt x="50558" y="984723"/>
                    </a:cubicBezTo>
                    <a:cubicBezTo>
                      <a:pt x="51034" y="985199"/>
                      <a:pt x="50463" y="986437"/>
                      <a:pt x="50748" y="987104"/>
                    </a:cubicBezTo>
                    <a:cubicBezTo>
                      <a:pt x="61416" y="1011774"/>
                      <a:pt x="71418" y="1036824"/>
                      <a:pt x="83229" y="1061018"/>
                    </a:cubicBezTo>
                    <a:cubicBezTo>
                      <a:pt x="93420" y="1081973"/>
                      <a:pt x="105898" y="1101690"/>
                      <a:pt x="116947" y="1122169"/>
                    </a:cubicBezTo>
                    <a:cubicBezTo>
                      <a:pt x="120471" y="1128836"/>
                      <a:pt x="120567" y="1137790"/>
                      <a:pt x="125234" y="1143124"/>
                    </a:cubicBezTo>
                    <a:cubicBezTo>
                      <a:pt x="144570" y="1165793"/>
                      <a:pt x="163524" y="1189320"/>
                      <a:pt x="185718" y="1209037"/>
                    </a:cubicBezTo>
                    <a:cubicBezTo>
                      <a:pt x="212007" y="1232468"/>
                      <a:pt x="242391" y="1251423"/>
                      <a:pt x="269538" y="1274092"/>
                    </a:cubicBezTo>
                    <a:cubicBezTo>
                      <a:pt x="298303" y="1298190"/>
                      <a:pt x="325354" y="1324003"/>
                      <a:pt x="358406" y="1342767"/>
                    </a:cubicBezTo>
                    <a:cubicBezTo>
                      <a:pt x="397649" y="1365056"/>
                      <a:pt x="436701" y="1387535"/>
                      <a:pt x="479088" y="1403251"/>
                    </a:cubicBezTo>
                    <a:cubicBezTo>
                      <a:pt x="522236" y="1419349"/>
                      <a:pt x="566813" y="1428397"/>
                      <a:pt x="613104" y="1428778"/>
                    </a:cubicBezTo>
                    <a:cubicBezTo>
                      <a:pt x="623487" y="1428778"/>
                      <a:pt x="634345" y="1428492"/>
                      <a:pt x="644156" y="1431445"/>
                    </a:cubicBezTo>
                    <a:cubicBezTo>
                      <a:pt x="667397" y="1438399"/>
                      <a:pt x="689685" y="1430207"/>
                      <a:pt x="712069" y="1428016"/>
                    </a:cubicBezTo>
                    <a:cubicBezTo>
                      <a:pt x="730548" y="1426302"/>
                      <a:pt x="748550" y="1419158"/>
                      <a:pt x="766457" y="1413729"/>
                    </a:cubicBezTo>
                    <a:cubicBezTo>
                      <a:pt x="780649" y="1409442"/>
                      <a:pt x="795794" y="1406109"/>
                      <a:pt x="808272" y="1398584"/>
                    </a:cubicBezTo>
                    <a:cubicBezTo>
                      <a:pt x="825036" y="1388488"/>
                      <a:pt x="841990" y="1376676"/>
                      <a:pt x="854658" y="1362103"/>
                    </a:cubicBezTo>
                    <a:cubicBezTo>
                      <a:pt x="876375" y="1337243"/>
                      <a:pt x="877995" y="1317431"/>
                      <a:pt x="853325" y="1292380"/>
                    </a:cubicBezTo>
                    <a:cubicBezTo>
                      <a:pt x="841323" y="1280188"/>
                      <a:pt x="822845" y="1273425"/>
                      <a:pt x="806271" y="1266758"/>
                    </a:cubicBezTo>
                    <a:cubicBezTo>
                      <a:pt x="798366" y="1263520"/>
                      <a:pt x="787031" y="1268758"/>
                      <a:pt x="779030" y="1265710"/>
                    </a:cubicBezTo>
                    <a:cubicBezTo>
                      <a:pt x="756551" y="1257042"/>
                      <a:pt x="733500" y="1255995"/>
                      <a:pt x="709974" y="1256281"/>
                    </a:cubicBezTo>
                    <a:cubicBezTo>
                      <a:pt x="697020" y="1256471"/>
                      <a:pt x="684161" y="1256281"/>
                      <a:pt x="671207" y="1256281"/>
                    </a:cubicBezTo>
                    <a:cubicBezTo>
                      <a:pt x="650442" y="1256281"/>
                      <a:pt x="634440" y="1239516"/>
                      <a:pt x="636822" y="1219419"/>
                    </a:cubicBezTo>
                    <a:cubicBezTo>
                      <a:pt x="637298" y="1215132"/>
                      <a:pt x="640441" y="1209894"/>
                      <a:pt x="643965" y="1207322"/>
                    </a:cubicBezTo>
                    <a:cubicBezTo>
                      <a:pt x="655586" y="1199035"/>
                      <a:pt x="667016" y="1192368"/>
                      <a:pt x="683494" y="1196654"/>
                    </a:cubicBezTo>
                    <a:cubicBezTo>
                      <a:pt x="700353" y="1201036"/>
                      <a:pt x="718546" y="1200464"/>
                      <a:pt x="736167" y="1202179"/>
                    </a:cubicBezTo>
                    <a:cubicBezTo>
                      <a:pt x="743692" y="1202940"/>
                      <a:pt x="751217" y="1205036"/>
                      <a:pt x="758646" y="1204369"/>
                    </a:cubicBezTo>
                    <a:cubicBezTo>
                      <a:pt x="784935" y="1202179"/>
                      <a:pt x="810653" y="1197892"/>
                      <a:pt x="835037" y="1186081"/>
                    </a:cubicBezTo>
                    <a:cubicBezTo>
                      <a:pt x="852849" y="1177414"/>
                      <a:pt x="872661" y="1174080"/>
                      <a:pt x="888948" y="1160745"/>
                    </a:cubicBezTo>
                    <a:cubicBezTo>
                      <a:pt x="906570" y="1146267"/>
                      <a:pt x="913047" y="1127884"/>
                      <a:pt x="898283" y="1110357"/>
                    </a:cubicBezTo>
                    <a:cubicBezTo>
                      <a:pt x="885234" y="1094927"/>
                      <a:pt x="869136" y="1081497"/>
                      <a:pt x="852468" y="1069876"/>
                    </a:cubicBezTo>
                    <a:cubicBezTo>
                      <a:pt x="841609" y="1062256"/>
                      <a:pt x="827226" y="1055398"/>
                      <a:pt x="814463" y="1055303"/>
                    </a:cubicBezTo>
                    <a:cubicBezTo>
                      <a:pt x="765314" y="1055113"/>
                      <a:pt x="716070" y="1057875"/>
                      <a:pt x="666921" y="1059494"/>
                    </a:cubicBezTo>
                    <a:cubicBezTo>
                      <a:pt x="666159" y="1059494"/>
                      <a:pt x="665301" y="1059685"/>
                      <a:pt x="664635" y="1059875"/>
                    </a:cubicBezTo>
                    <a:cubicBezTo>
                      <a:pt x="645775" y="1064923"/>
                      <a:pt x="629964" y="1056351"/>
                      <a:pt x="624249" y="1038063"/>
                    </a:cubicBezTo>
                    <a:cubicBezTo>
                      <a:pt x="619772" y="1023775"/>
                      <a:pt x="635583" y="1002535"/>
                      <a:pt x="650728" y="1003011"/>
                    </a:cubicBezTo>
                    <a:cubicBezTo>
                      <a:pt x="657396" y="1003201"/>
                      <a:pt x="664063" y="1005392"/>
                      <a:pt x="670731" y="1005202"/>
                    </a:cubicBezTo>
                    <a:cubicBezTo>
                      <a:pt x="703497" y="1004440"/>
                      <a:pt x="736167" y="1004344"/>
                      <a:pt x="768933" y="1001677"/>
                    </a:cubicBezTo>
                    <a:cubicBezTo>
                      <a:pt x="800175" y="999106"/>
                      <a:pt x="827607" y="987580"/>
                      <a:pt x="856468" y="979198"/>
                    </a:cubicBezTo>
                    <a:cubicBezTo>
                      <a:pt x="869803" y="975388"/>
                      <a:pt x="881519" y="966340"/>
                      <a:pt x="893997" y="959672"/>
                    </a:cubicBezTo>
                    <a:cubicBezTo>
                      <a:pt x="907808" y="952243"/>
                      <a:pt x="921238" y="944527"/>
                      <a:pt x="924096" y="927192"/>
                    </a:cubicBezTo>
                    <a:cubicBezTo>
                      <a:pt x="925810" y="916714"/>
                      <a:pt x="927810" y="906332"/>
                      <a:pt x="928287" y="895759"/>
                    </a:cubicBezTo>
                    <a:cubicBezTo>
                      <a:pt x="928668" y="886901"/>
                      <a:pt x="928858" y="877376"/>
                      <a:pt x="926001" y="869280"/>
                    </a:cubicBezTo>
                    <a:cubicBezTo>
                      <a:pt x="918476" y="847753"/>
                      <a:pt x="902760" y="832894"/>
                      <a:pt x="883424" y="820607"/>
                    </a:cubicBezTo>
                    <a:cubicBezTo>
                      <a:pt x="856087" y="803176"/>
                      <a:pt x="826464" y="790603"/>
                      <a:pt x="795699" y="782126"/>
                    </a:cubicBezTo>
                    <a:cubicBezTo>
                      <a:pt x="773124" y="775935"/>
                      <a:pt x="749121" y="772506"/>
                      <a:pt x="725785" y="772506"/>
                    </a:cubicBezTo>
                    <a:cubicBezTo>
                      <a:pt x="707211" y="772506"/>
                      <a:pt x="688447" y="775649"/>
                      <a:pt x="669492" y="774315"/>
                    </a:cubicBezTo>
                    <a:cubicBezTo>
                      <a:pt x="648061" y="772887"/>
                      <a:pt x="626439" y="772696"/>
                      <a:pt x="605008" y="771648"/>
                    </a:cubicBezTo>
                    <a:cubicBezTo>
                      <a:pt x="591578" y="770982"/>
                      <a:pt x="580624" y="758123"/>
                      <a:pt x="582339" y="745740"/>
                    </a:cubicBezTo>
                    <a:cubicBezTo>
                      <a:pt x="584910" y="727357"/>
                      <a:pt x="601865" y="716594"/>
                      <a:pt x="620724" y="719832"/>
                    </a:cubicBezTo>
                    <a:cubicBezTo>
                      <a:pt x="636822" y="722499"/>
                      <a:pt x="653109" y="724023"/>
                      <a:pt x="669302" y="724690"/>
                    </a:cubicBezTo>
                    <a:cubicBezTo>
                      <a:pt x="680446" y="725167"/>
                      <a:pt x="691781" y="721928"/>
                      <a:pt x="702830" y="722690"/>
                    </a:cubicBezTo>
                    <a:cubicBezTo>
                      <a:pt x="736739" y="725071"/>
                      <a:pt x="768743" y="714784"/>
                      <a:pt x="801509" y="710022"/>
                    </a:cubicBezTo>
                    <a:cubicBezTo>
                      <a:pt x="820464" y="707260"/>
                      <a:pt x="839514" y="704688"/>
                      <a:pt x="857897" y="699925"/>
                    </a:cubicBezTo>
                    <a:cubicBezTo>
                      <a:pt x="873232" y="695925"/>
                      <a:pt x="889901" y="694496"/>
                      <a:pt x="902760" y="682971"/>
                    </a:cubicBezTo>
                    <a:cubicBezTo>
                      <a:pt x="907522" y="678685"/>
                      <a:pt x="913809" y="676018"/>
                      <a:pt x="919619" y="673255"/>
                    </a:cubicBezTo>
                    <a:cubicBezTo>
                      <a:pt x="937145" y="664873"/>
                      <a:pt x="950480" y="652491"/>
                      <a:pt x="958005" y="634393"/>
                    </a:cubicBezTo>
                    <a:close/>
                    <a:moveTo>
                      <a:pt x="809700" y="463515"/>
                    </a:moveTo>
                    <a:lnTo>
                      <a:pt x="804462" y="459800"/>
                    </a:lnTo>
                    <a:cubicBezTo>
                      <a:pt x="803700" y="460943"/>
                      <a:pt x="803033" y="461991"/>
                      <a:pt x="802271" y="463134"/>
                    </a:cubicBezTo>
                    <a:cubicBezTo>
                      <a:pt x="804366" y="463705"/>
                      <a:pt x="806367" y="464181"/>
                      <a:pt x="809700" y="463515"/>
                    </a:cubicBezTo>
                    <a:close/>
                    <a:moveTo>
                      <a:pt x="740454" y="1040253"/>
                    </a:moveTo>
                    <a:cubicBezTo>
                      <a:pt x="745407" y="1039301"/>
                      <a:pt x="750360" y="1038348"/>
                      <a:pt x="755313" y="1037301"/>
                    </a:cubicBezTo>
                    <a:cubicBezTo>
                      <a:pt x="749979" y="1035777"/>
                      <a:pt x="744740" y="1033967"/>
                      <a:pt x="739215" y="1033015"/>
                    </a:cubicBezTo>
                    <a:cubicBezTo>
                      <a:pt x="732834" y="1031776"/>
                      <a:pt x="731310" y="1034824"/>
                      <a:pt x="736739" y="1040253"/>
                    </a:cubicBezTo>
                    <a:cubicBezTo>
                      <a:pt x="737977" y="1040253"/>
                      <a:pt x="739215" y="1040444"/>
                      <a:pt x="740358" y="1040253"/>
                    </a:cubicBezTo>
                    <a:close/>
                    <a:moveTo>
                      <a:pt x="741406" y="762314"/>
                    </a:moveTo>
                    <a:cubicBezTo>
                      <a:pt x="741501" y="759838"/>
                      <a:pt x="741692" y="757361"/>
                      <a:pt x="739311" y="754885"/>
                    </a:cubicBezTo>
                    <a:cubicBezTo>
                      <a:pt x="735596" y="755456"/>
                      <a:pt x="731881" y="755932"/>
                      <a:pt x="728166" y="756599"/>
                    </a:cubicBezTo>
                    <a:cubicBezTo>
                      <a:pt x="728166" y="756599"/>
                      <a:pt x="728166" y="758599"/>
                      <a:pt x="728452" y="758694"/>
                    </a:cubicBezTo>
                    <a:cubicBezTo>
                      <a:pt x="732738" y="759933"/>
                      <a:pt x="737120" y="761076"/>
                      <a:pt x="741406" y="762219"/>
                    </a:cubicBezTo>
                    <a:close/>
                    <a:moveTo>
                      <a:pt x="649109" y="755265"/>
                    </a:moveTo>
                    <a:cubicBezTo>
                      <a:pt x="647299" y="754313"/>
                      <a:pt x="645680" y="752980"/>
                      <a:pt x="643775" y="752598"/>
                    </a:cubicBezTo>
                    <a:cubicBezTo>
                      <a:pt x="635012" y="750789"/>
                      <a:pt x="626249" y="748598"/>
                      <a:pt x="617391" y="747836"/>
                    </a:cubicBezTo>
                    <a:cubicBezTo>
                      <a:pt x="612819" y="747455"/>
                      <a:pt x="604151" y="743835"/>
                      <a:pt x="608342" y="754885"/>
                    </a:cubicBezTo>
                    <a:cubicBezTo>
                      <a:pt x="619962" y="755742"/>
                      <a:pt x="631488" y="756694"/>
                      <a:pt x="643203" y="757266"/>
                    </a:cubicBezTo>
                    <a:cubicBezTo>
                      <a:pt x="645204" y="757266"/>
                      <a:pt x="647204" y="755932"/>
                      <a:pt x="649204" y="755265"/>
                    </a:cubicBezTo>
                    <a:close/>
                    <a:moveTo>
                      <a:pt x="535380" y="1450972"/>
                    </a:moveTo>
                    <a:cubicBezTo>
                      <a:pt x="537000" y="1450400"/>
                      <a:pt x="538619" y="1449733"/>
                      <a:pt x="540238" y="1449162"/>
                    </a:cubicBezTo>
                    <a:cubicBezTo>
                      <a:pt x="539000" y="1448114"/>
                      <a:pt x="537762" y="1447162"/>
                      <a:pt x="534047" y="1446114"/>
                    </a:cubicBezTo>
                    <a:cubicBezTo>
                      <a:pt x="534523" y="1447733"/>
                      <a:pt x="534904" y="1449352"/>
                      <a:pt x="535285" y="1451067"/>
                    </a:cubicBezTo>
                    <a:close/>
                    <a:moveTo>
                      <a:pt x="451275" y="50225"/>
                    </a:moveTo>
                    <a:lnTo>
                      <a:pt x="450513" y="46510"/>
                    </a:lnTo>
                    <a:cubicBezTo>
                      <a:pt x="448608" y="48130"/>
                      <a:pt x="446798" y="49653"/>
                      <a:pt x="444893" y="51273"/>
                    </a:cubicBezTo>
                    <a:cubicBezTo>
                      <a:pt x="446607" y="51273"/>
                      <a:pt x="448322" y="51368"/>
                      <a:pt x="451275" y="50225"/>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9" name="フリーフォーム: 図形 18">
                <a:extLst>
                  <a:ext uri="{FF2B5EF4-FFF2-40B4-BE49-F238E27FC236}">
                    <a16:creationId xmlns:a16="http://schemas.microsoft.com/office/drawing/2014/main" id="{AC8463E5-D335-E4D0-5B43-0442281EFCC9}"/>
                  </a:ext>
                </a:extLst>
              </p:cNvPr>
              <p:cNvSpPr/>
              <p:nvPr/>
            </p:nvSpPr>
            <p:spPr>
              <a:xfrm>
                <a:off x="795456" y="7247923"/>
                <a:ext cx="924045" cy="1387121"/>
              </a:xfrm>
              <a:custGeom>
                <a:avLst/>
                <a:gdLst>
                  <a:gd name="connsiteX0" fmla="*/ 915863 w 924045"/>
                  <a:gd name="connsiteY0" fmla="*/ 517888 h 1387121"/>
                  <a:gd name="connsiteX1" fmla="*/ 919673 w 924045"/>
                  <a:gd name="connsiteY1" fmla="*/ 587325 h 1387121"/>
                  <a:gd name="connsiteX2" fmla="*/ 881288 w 924045"/>
                  <a:gd name="connsiteY2" fmla="*/ 626187 h 1387121"/>
                  <a:gd name="connsiteX3" fmla="*/ 864428 w 924045"/>
                  <a:gd name="connsiteY3" fmla="*/ 635902 h 1387121"/>
                  <a:gd name="connsiteX4" fmla="*/ 819566 w 924045"/>
                  <a:gd name="connsiteY4" fmla="*/ 652857 h 1387121"/>
                  <a:gd name="connsiteX5" fmla="*/ 763178 w 924045"/>
                  <a:gd name="connsiteY5" fmla="*/ 662953 h 1387121"/>
                  <a:gd name="connsiteX6" fmla="*/ 664499 w 924045"/>
                  <a:gd name="connsiteY6" fmla="*/ 675622 h 1387121"/>
                  <a:gd name="connsiteX7" fmla="*/ 630971 w 924045"/>
                  <a:gd name="connsiteY7" fmla="*/ 677622 h 1387121"/>
                  <a:gd name="connsiteX8" fmla="*/ 582393 w 924045"/>
                  <a:gd name="connsiteY8" fmla="*/ 672764 h 1387121"/>
                  <a:gd name="connsiteX9" fmla="*/ 544007 w 924045"/>
                  <a:gd name="connsiteY9" fmla="*/ 698672 h 1387121"/>
                  <a:gd name="connsiteX10" fmla="*/ 566677 w 924045"/>
                  <a:gd name="connsiteY10" fmla="*/ 724580 h 1387121"/>
                  <a:gd name="connsiteX11" fmla="*/ 631161 w 924045"/>
                  <a:gd name="connsiteY11" fmla="*/ 727247 h 1387121"/>
                  <a:gd name="connsiteX12" fmla="*/ 687454 w 924045"/>
                  <a:gd name="connsiteY12" fmla="*/ 725437 h 1387121"/>
                  <a:gd name="connsiteX13" fmla="*/ 757367 w 924045"/>
                  <a:gd name="connsiteY13" fmla="*/ 735058 h 1387121"/>
                  <a:gd name="connsiteX14" fmla="*/ 845093 w 924045"/>
                  <a:gd name="connsiteY14" fmla="*/ 773539 h 1387121"/>
                  <a:gd name="connsiteX15" fmla="*/ 887669 w 924045"/>
                  <a:gd name="connsiteY15" fmla="*/ 822211 h 1387121"/>
                  <a:gd name="connsiteX16" fmla="*/ 889955 w 924045"/>
                  <a:gd name="connsiteY16" fmla="*/ 848691 h 1387121"/>
                  <a:gd name="connsiteX17" fmla="*/ 885765 w 924045"/>
                  <a:gd name="connsiteY17" fmla="*/ 880123 h 1387121"/>
                  <a:gd name="connsiteX18" fmla="*/ 855665 w 924045"/>
                  <a:gd name="connsiteY18" fmla="*/ 912604 h 1387121"/>
                  <a:gd name="connsiteX19" fmla="*/ 818137 w 924045"/>
                  <a:gd name="connsiteY19" fmla="*/ 932130 h 1387121"/>
                  <a:gd name="connsiteX20" fmla="*/ 730602 w 924045"/>
                  <a:gd name="connsiteY20" fmla="*/ 954609 h 1387121"/>
                  <a:gd name="connsiteX21" fmla="*/ 632399 w 924045"/>
                  <a:gd name="connsiteY21" fmla="*/ 958133 h 1387121"/>
                  <a:gd name="connsiteX22" fmla="*/ 612397 w 924045"/>
                  <a:gd name="connsiteY22" fmla="*/ 955942 h 1387121"/>
                  <a:gd name="connsiteX23" fmla="*/ 585917 w 924045"/>
                  <a:gd name="connsiteY23" fmla="*/ 990994 h 1387121"/>
                  <a:gd name="connsiteX24" fmla="*/ 626303 w 924045"/>
                  <a:gd name="connsiteY24" fmla="*/ 1012807 h 1387121"/>
                  <a:gd name="connsiteX25" fmla="*/ 628590 w 924045"/>
                  <a:gd name="connsiteY25" fmla="*/ 1012426 h 1387121"/>
                  <a:gd name="connsiteX26" fmla="*/ 776132 w 924045"/>
                  <a:gd name="connsiteY26" fmla="*/ 1008235 h 1387121"/>
                  <a:gd name="connsiteX27" fmla="*/ 814136 w 924045"/>
                  <a:gd name="connsiteY27" fmla="*/ 1022808 h 1387121"/>
                  <a:gd name="connsiteX28" fmla="*/ 859952 w 924045"/>
                  <a:gd name="connsiteY28" fmla="*/ 1063289 h 1387121"/>
                  <a:gd name="connsiteX29" fmla="*/ 850617 w 924045"/>
                  <a:gd name="connsiteY29" fmla="*/ 1113676 h 1387121"/>
                  <a:gd name="connsiteX30" fmla="*/ 796706 w 924045"/>
                  <a:gd name="connsiteY30" fmla="*/ 1139013 h 1387121"/>
                  <a:gd name="connsiteX31" fmla="*/ 720315 w 924045"/>
                  <a:gd name="connsiteY31" fmla="*/ 1157301 h 1387121"/>
                  <a:gd name="connsiteX32" fmla="*/ 697836 w 924045"/>
                  <a:gd name="connsiteY32" fmla="*/ 1155110 h 1387121"/>
                  <a:gd name="connsiteX33" fmla="*/ 645163 w 924045"/>
                  <a:gd name="connsiteY33" fmla="*/ 1149586 h 1387121"/>
                  <a:gd name="connsiteX34" fmla="*/ 605634 w 924045"/>
                  <a:gd name="connsiteY34" fmla="*/ 1160254 h 1387121"/>
                  <a:gd name="connsiteX35" fmla="*/ 598490 w 924045"/>
                  <a:gd name="connsiteY35" fmla="*/ 1172350 h 1387121"/>
                  <a:gd name="connsiteX36" fmla="*/ 632876 w 924045"/>
                  <a:gd name="connsiteY36" fmla="*/ 1209212 h 1387121"/>
                  <a:gd name="connsiteX37" fmla="*/ 671642 w 924045"/>
                  <a:gd name="connsiteY37" fmla="*/ 1209212 h 1387121"/>
                  <a:gd name="connsiteX38" fmla="*/ 740699 w 924045"/>
                  <a:gd name="connsiteY38" fmla="*/ 1218642 h 1387121"/>
                  <a:gd name="connsiteX39" fmla="*/ 767940 w 924045"/>
                  <a:gd name="connsiteY39" fmla="*/ 1219690 h 1387121"/>
                  <a:gd name="connsiteX40" fmla="*/ 814994 w 924045"/>
                  <a:gd name="connsiteY40" fmla="*/ 1245312 h 1387121"/>
                  <a:gd name="connsiteX41" fmla="*/ 816327 w 924045"/>
                  <a:gd name="connsiteY41" fmla="*/ 1315035 h 1387121"/>
                  <a:gd name="connsiteX42" fmla="*/ 769940 w 924045"/>
                  <a:gd name="connsiteY42" fmla="*/ 1351516 h 1387121"/>
                  <a:gd name="connsiteX43" fmla="*/ 728126 w 924045"/>
                  <a:gd name="connsiteY43" fmla="*/ 1366660 h 1387121"/>
                  <a:gd name="connsiteX44" fmla="*/ 673738 w 924045"/>
                  <a:gd name="connsiteY44" fmla="*/ 1380948 h 1387121"/>
                  <a:gd name="connsiteX45" fmla="*/ 605825 w 924045"/>
                  <a:gd name="connsiteY45" fmla="*/ 1384377 h 1387121"/>
                  <a:gd name="connsiteX46" fmla="*/ 574773 w 924045"/>
                  <a:gd name="connsiteY46" fmla="*/ 1381710 h 1387121"/>
                  <a:gd name="connsiteX47" fmla="*/ 440756 w 924045"/>
                  <a:gd name="connsiteY47" fmla="*/ 1356183 h 1387121"/>
                  <a:gd name="connsiteX48" fmla="*/ 320075 w 924045"/>
                  <a:gd name="connsiteY48" fmla="*/ 1295699 h 1387121"/>
                  <a:gd name="connsiteX49" fmla="*/ 231206 w 924045"/>
                  <a:gd name="connsiteY49" fmla="*/ 1227024 h 1387121"/>
                  <a:gd name="connsiteX50" fmla="*/ 147386 w 924045"/>
                  <a:gd name="connsiteY50" fmla="*/ 1161968 h 1387121"/>
                  <a:gd name="connsiteX51" fmla="*/ 86903 w 924045"/>
                  <a:gd name="connsiteY51" fmla="*/ 1096055 h 1387121"/>
                  <a:gd name="connsiteX52" fmla="*/ 78616 w 924045"/>
                  <a:gd name="connsiteY52" fmla="*/ 1075100 h 1387121"/>
                  <a:gd name="connsiteX53" fmla="*/ 44897 w 924045"/>
                  <a:gd name="connsiteY53" fmla="*/ 1013950 h 1387121"/>
                  <a:gd name="connsiteX54" fmla="*/ 12417 w 924045"/>
                  <a:gd name="connsiteY54" fmla="*/ 940036 h 1387121"/>
                  <a:gd name="connsiteX55" fmla="*/ 12227 w 924045"/>
                  <a:gd name="connsiteY55" fmla="*/ 937654 h 1387121"/>
                  <a:gd name="connsiteX56" fmla="*/ 2606 w 924045"/>
                  <a:gd name="connsiteY56" fmla="*/ 883457 h 1387121"/>
                  <a:gd name="connsiteX57" fmla="*/ 130 w 924045"/>
                  <a:gd name="connsiteY57" fmla="*/ 850024 h 1387121"/>
                  <a:gd name="connsiteX58" fmla="*/ 13655 w 924045"/>
                  <a:gd name="connsiteY58" fmla="*/ 757251 h 1387121"/>
                  <a:gd name="connsiteX59" fmla="*/ 30229 w 924045"/>
                  <a:gd name="connsiteY59" fmla="*/ 686575 h 1387121"/>
                  <a:gd name="connsiteX60" fmla="*/ 51851 w 924045"/>
                  <a:gd name="connsiteY60" fmla="*/ 641427 h 1387121"/>
                  <a:gd name="connsiteX61" fmla="*/ 114239 w 924045"/>
                  <a:gd name="connsiteY61" fmla="*/ 528270 h 1387121"/>
                  <a:gd name="connsiteX62" fmla="*/ 155959 w 924045"/>
                  <a:gd name="connsiteY62" fmla="*/ 480550 h 1387121"/>
                  <a:gd name="connsiteX63" fmla="*/ 171961 w 924045"/>
                  <a:gd name="connsiteY63" fmla="*/ 471691 h 1387121"/>
                  <a:gd name="connsiteX64" fmla="*/ 205870 w 924045"/>
                  <a:gd name="connsiteY64" fmla="*/ 455023 h 1387121"/>
                  <a:gd name="connsiteX65" fmla="*/ 237969 w 924045"/>
                  <a:gd name="connsiteY65" fmla="*/ 452641 h 1387121"/>
                  <a:gd name="connsiteX66" fmla="*/ 281689 w 924045"/>
                  <a:gd name="connsiteY66" fmla="*/ 455404 h 1387121"/>
                  <a:gd name="connsiteX67" fmla="*/ 291595 w 924045"/>
                  <a:gd name="connsiteY67" fmla="*/ 444259 h 1387121"/>
                  <a:gd name="connsiteX68" fmla="*/ 308264 w 924045"/>
                  <a:gd name="connsiteY68" fmla="*/ 432163 h 1387121"/>
                  <a:gd name="connsiteX69" fmla="*/ 333600 w 924045"/>
                  <a:gd name="connsiteY69" fmla="*/ 430829 h 1387121"/>
                  <a:gd name="connsiteX70" fmla="*/ 343697 w 924045"/>
                  <a:gd name="connsiteY70" fmla="*/ 387014 h 1387121"/>
                  <a:gd name="connsiteX71" fmla="*/ 338458 w 924045"/>
                  <a:gd name="connsiteY71" fmla="*/ 356534 h 1387121"/>
                  <a:gd name="connsiteX72" fmla="*/ 346554 w 924045"/>
                  <a:gd name="connsiteY72" fmla="*/ 319291 h 1387121"/>
                  <a:gd name="connsiteX73" fmla="*/ 363128 w 924045"/>
                  <a:gd name="connsiteY73" fmla="*/ 238900 h 1387121"/>
                  <a:gd name="connsiteX74" fmla="*/ 383225 w 924045"/>
                  <a:gd name="connsiteY74" fmla="*/ 141364 h 1387121"/>
                  <a:gd name="connsiteX75" fmla="*/ 396751 w 924045"/>
                  <a:gd name="connsiteY75" fmla="*/ 80595 h 1387121"/>
                  <a:gd name="connsiteX76" fmla="*/ 435708 w 924045"/>
                  <a:gd name="connsiteY76" fmla="*/ 10110 h 1387121"/>
                  <a:gd name="connsiteX77" fmla="*/ 467807 w 924045"/>
                  <a:gd name="connsiteY77" fmla="*/ 9062 h 1387121"/>
                  <a:gd name="connsiteX78" fmla="*/ 502669 w 924045"/>
                  <a:gd name="connsiteY78" fmla="*/ 73451 h 1387121"/>
                  <a:gd name="connsiteX79" fmla="*/ 525338 w 924045"/>
                  <a:gd name="connsiteY79" fmla="*/ 127839 h 1387121"/>
                  <a:gd name="connsiteX80" fmla="*/ 549437 w 924045"/>
                  <a:gd name="connsiteY80" fmla="*/ 216421 h 1387121"/>
                  <a:gd name="connsiteX81" fmla="*/ 558676 w 924045"/>
                  <a:gd name="connsiteY81" fmla="*/ 294907 h 1387121"/>
                  <a:gd name="connsiteX82" fmla="*/ 566391 w 924045"/>
                  <a:gd name="connsiteY82" fmla="*/ 368059 h 1387121"/>
                  <a:gd name="connsiteX83" fmla="*/ 573916 w 924045"/>
                  <a:gd name="connsiteY83" fmla="*/ 394444 h 1387121"/>
                  <a:gd name="connsiteX84" fmla="*/ 565629 w 924045"/>
                  <a:gd name="connsiteY84" fmla="*/ 412732 h 1387121"/>
                  <a:gd name="connsiteX85" fmla="*/ 541531 w 924045"/>
                  <a:gd name="connsiteY85" fmla="*/ 443878 h 1387121"/>
                  <a:gd name="connsiteX86" fmla="*/ 548008 w 924045"/>
                  <a:gd name="connsiteY86" fmla="*/ 476263 h 1387121"/>
                  <a:gd name="connsiteX87" fmla="*/ 560009 w 924045"/>
                  <a:gd name="connsiteY87" fmla="*/ 476263 h 1387121"/>
                  <a:gd name="connsiteX88" fmla="*/ 572392 w 924045"/>
                  <a:gd name="connsiteY88" fmla="*/ 464452 h 1387121"/>
                  <a:gd name="connsiteX89" fmla="*/ 605063 w 924045"/>
                  <a:gd name="connsiteY89" fmla="*/ 451213 h 1387121"/>
                  <a:gd name="connsiteX90" fmla="*/ 632495 w 924045"/>
                  <a:gd name="connsiteY90" fmla="*/ 441497 h 1387121"/>
                  <a:gd name="connsiteX91" fmla="*/ 644592 w 924045"/>
                  <a:gd name="connsiteY91" fmla="*/ 435211 h 1387121"/>
                  <a:gd name="connsiteX92" fmla="*/ 732698 w 924045"/>
                  <a:gd name="connsiteY92" fmla="*/ 430543 h 1387121"/>
                  <a:gd name="connsiteX93" fmla="*/ 813565 w 924045"/>
                  <a:gd name="connsiteY93" fmla="*/ 440830 h 1387121"/>
                  <a:gd name="connsiteX94" fmla="*/ 881002 w 924045"/>
                  <a:gd name="connsiteY94" fmla="*/ 476073 h 1387121"/>
                  <a:gd name="connsiteX95" fmla="*/ 915959 w 924045"/>
                  <a:gd name="connsiteY95" fmla="*/ 518459 h 1387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924045" h="1387121">
                    <a:moveTo>
                      <a:pt x="915863" y="517888"/>
                    </a:moveTo>
                    <a:cubicBezTo>
                      <a:pt x="920150" y="540843"/>
                      <a:pt x="929579" y="563512"/>
                      <a:pt x="919673" y="587325"/>
                    </a:cubicBezTo>
                    <a:cubicBezTo>
                      <a:pt x="912149" y="605518"/>
                      <a:pt x="898909" y="617805"/>
                      <a:pt x="881288" y="626187"/>
                    </a:cubicBezTo>
                    <a:cubicBezTo>
                      <a:pt x="875382" y="628949"/>
                      <a:pt x="869096" y="631616"/>
                      <a:pt x="864428" y="635902"/>
                    </a:cubicBezTo>
                    <a:cubicBezTo>
                      <a:pt x="851474" y="647428"/>
                      <a:pt x="834901" y="648856"/>
                      <a:pt x="819566" y="652857"/>
                    </a:cubicBezTo>
                    <a:cubicBezTo>
                      <a:pt x="801087" y="657619"/>
                      <a:pt x="782037" y="660286"/>
                      <a:pt x="763178" y="662953"/>
                    </a:cubicBezTo>
                    <a:cubicBezTo>
                      <a:pt x="730412" y="667716"/>
                      <a:pt x="698313" y="677908"/>
                      <a:pt x="664499" y="675622"/>
                    </a:cubicBezTo>
                    <a:cubicBezTo>
                      <a:pt x="653450" y="674860"/>
                      <a:pt x="642115" y="678098"/>
                      <a:pt x="630971" y="677622"/>
                    </a:cubicBezTo>
                    <a:cubicBezTo>
                      <a:pt x="614778" y="676955"/>
                      <a:pt x="598395" y="675431"/>
                      <a:pt x="582393" y="672764"/>
                    </a:cubicBezTo>
                    <a:cubicBezTo>
                      <a:pt x="563534" y="669621"/>
                      <a:pt x="546579" y="680289"/>
                      <a:pt x="544007" y="698672"/>
                    </a:cubicBezTo>
                    <a:cubicBezTo>
                      <a:pt x="542293" y="710959"/>
                      <a:pt x="553247" y="723818"/>
                      <a:pt x="566677" y="724580"/>
                    </a:cubicBezTo>
                    <a:cubicBezTo>
                      <a:pt x="588108" y="725628"/>
                      <a:pt x="609730" y="725818"/>
                      <a:pt x="631161" y="727247"/>
                    </a:cubicBezTo>
                    <a:cubicBezTo>
                      <a:pt x="650116" y="728581"/>
                      <a:pt x="668785" y="725437"/>
                      <a:pt x="687454" y="725437"/>
                    </a:cubicBezTo>
                    <a:cubicBezTo>
                      <a:pt x="710790" y="725437"/>
                      <a:pt x="734888" y="728866"/>
                      <a:pt x="757367" y="735058"/>
                    </a:cubicBezTo>
                    <a:cubicBezTo>
                      <a:pt x="788228" y="743535"/>
                      <a:pt x="817756" y="756108"/>
                      <a:pt x="845093" y="773539"/>
                    </a:cubicBezTo>
                    <a:cubicBezTo>
                      <a:pt x="864428" y="785826"/>
                      <a:pt x="880049" y="800685"/>
                      <a:pt x="887669" y="822211"/>
                    </a:cubicBezTo>
                    <a:cubicBezTo>
                      <a:pt x="890527" y="830403"/>
                      <a:pt x="890336" y="839928"/>
                      <a:pt x="889955" y="848691"/>
                    </a:cubicBezTo>
                    <a:cubicBezTo>
                      <a:pt x="889479" y="859168"/>
                      <a:pt x="887479" y="869646"/>
                      <a:pt x="885765" y="880123"/>
                    </a:cubicBezTo>
                    <a:cubicBezTo>
                      <a:pt x="882907" y="897459"/>
                      <a:pt x="869477" y="905174"/>
                      <a:pt x="855665" y="912604"/>
                    </a:cubicBezTo>
                    <a:cubicBezTo>
                      <a:pt x="843188" y="919271"/>
                      <a:pt x="831377" y="928225"/>
                      <a:pt x="818137" y="932130"/>
                    </a:cubicBezTo>
                    <a:cubicBezTo>
                      <a:pt x="789276" y="940512"/>
                      <a:pt x="761844" y="952037"/>
                      <a:pt x="730602" y="954609"/>
                    </a:cubicBezTo>
                    <a:cubicBezTo>
                      <a:pt x="697836" y="957276"/>
                      <a:pt x="665165" y="957371"/>
                      <a:pt x="632399" y="958133"/>
                    </a:cubicBezTo>
                    <a:cubicBezTo>
                      <a:pt x="625827" y="958324"/>
                      <a:pt x="619065" y="956133"/>
                      <a:pt x="612397" y="955942"/>
                    </a:cubicBezTo>
                    <a:cubicBezTo>
                      <a:pt x="597252" y="955466"/>
                      <a:pt x="581536" y="976707"/>
                      <a:pt x="585917" y="990994"/>
                    </a:cubicBezTo>
                    <a:cubicBezTo>
                      <a:pt x="591632" y="1009282"/>
                      <a:pt x="607444" y="1017855"/>
                      <a:pt x="626303" y="1012807"/>
                    </a:cubicBezTo>
                    <a:cubicBezTo>
                      <a:pt x="627065" y="1012616"/>
                      <a:pt x="627827" y="1012426"/>
                      <a:pt x="628590" y="1012426"/>
                    </a:cubicBezTo>
                    <a:cubicBezTo>
                      <a:pt x="677738" y="1010711"/>
                      <a:pt x="726888" y="1008044"/>
                      <a:pt x="776132" y="1008235"/>
                    </a:cubicBezTo>
                    <a:cubicBezTo>
                      <a:pt x="788895" y="1008235"/>
                      <a:pt x="803278" y="1015188"/>
                      <a:pt x="814136" y="1022808"/>
                    </a:cubicBezTo>
                    <a:cubicBezTo>
                      <a:pt x="830805" y="1034428"/>
                      <a:pt x="846902" y="1047859"/>
                      <a:pt x="859952" y="1063289"/>
                    </a:cubicBezTo>
                    <a:cubicBezTo>
                      <a:pt x="874715" y="1080815"/>
                      <a:pt x="868334" y="1099198"/>
                      <a:pt x="850617" y="1113676"/>
                    </a:cubicBezTo>
                    <a:cubicBezTo>
                      <a:pt x="834425" y="1127011"/>
                      <a:pt x="814517" y="1130345"/>
                      <a:pt x="796706" y="1139013"/>
                    </a:cubicBezTo>
                    <a:cubicBezTo>
                      <a:pt x="772322" y="1150824"/>
                      <a:pt x="746604" y="1155110"/>
                      <a:pt x="720315" y="1157301"/>
                    </a:cubicBezTo>
                    <a:cubicBezTo>
                      <a:pt x="712886" y="1157873"/>
                      <a:pt x="705361" y="1155777"/>
                      <a:pt x="697836" y="1155110"/>
                    </a:cubicBezTo>
                    <a:cubicBezTo>
                      <a:pt x="680215" y="1153396"/>
                      <a:pt x="662117" y="1153967"/>
                      <a:pt x="645163" y="1149586"/>
                    </a:cubicBezTo>
                    <a:cubicBezTo>
                      <a:pt x="628685" y="1145299"/>
                      <a:pt x="617255" y="1151967"/>
                      <a:pt x="605634" y="1160254"/>
                    </a:cubicBezTo>
                    <a:cubicBezTo>
                      <a:pt x="602110" y="1162825"/>
                      <a:pt x="598967" y="1168064"/>
                      <a:pt x="598490" y="1172350"/>
                    </a:cubicBezTo>
                    <a:cubicBezTo>
                      <a:pt x="596109" y="1192448"/>
                      <a:pt x="612111" y="1209212"/>
                      <a:pt x="632876" y="1209212"/>
                    </a:cubicBezTo>
                    <a:cubicBezTo>
                      <a:pt x="645830" y="1209212"/>
                      <a:pt x="658688" y="1209403"/>
                      <a:pt x="671642" y="1209212"/>
                    </a:cubicBezTo>
                    <a:cubicBezTo>
                      <a:pt x="695169" y="1208926"/>
                      <a:pt x="718124" y="1209879"/>
                      <a:pt x="740699" y="1218642"/>
                    </a:cubicBezTo>
                    <a:cubicBezTo>
                      <a:pt x="748700" y="1221690"/>
                      <a:pt x="760034" y="1216451"/>
                      <a:pt x="767940" y="1219690"/>
                    </a:cubicBezTo>
                    <a:cubicBezTo>
                      <a:pt x="784514" y="1226357"/>
                      <a:pt x="802992" y="1233120"/>
                      <a:pt x="814994" y="1245312"/>
                    </a:cubicBezTo>
                    <a:cubicBezTo>
                      <a:pt x="839568" y="1270363"/>
                      <a:pt x="838044" y="1290175"/>
                      <a:pt x="816327" y="1315035"/>
                    </a:cubicBezTo>
                    <a:cubicBezTo>
                      <a:pt x="803564" y="1329608"/>
                      <a:pt x="786704" y="1341419"/>
                      <a:pt x="769940" y="1351516"/>
                    </a:cubicBezTo>
                    <a:cubicBezTo>
                      <a:pt x="757463" y="1359041"/>
                      <a:pt x="742318" y="1362279"/>
                      <a:pt x="728126" y="1366660"/>
                    </a:cubicBezTo>
                    <a:cubicBezTo>
                      <a:pt x="710123" y="1372090"/>
                      <a:pt x="692121" y="1379138"/>
                      <a:pt x="673738" y="1380948"/>
                    </a:cubicBezTo>
                    <a:cubicBezTo>
                      <a:pt x="651354" y="1383139"/>
                      <a:pt x="629161" y="1391330"/>
                      <a:pt x="605825" y="1384377"/>
                    </a:cubicBezTo>
                    <a:cubicBezTo>
                      <a:pt x="596109" y="1381424"/>
                      <a:pt x="585155" y="1381710"/>
                      <a:pt x="574773" y="1381710"/>
                    </a:cubicBezTo>
                    <a:cubicBezTo>
                      <a:pt x="528482" y="1381329"/>
                      <a:pt x="483905" y="1372280"/>
                      <a:pt x="440756" y="1356183"/>
                    </a:cubicBezTo>
                    <a:cubicBezTo>
                      <a:pt x="398370" y="1340467"/>
                      <a:pt x="359318" y="1317988"/>
                      <a:pt x="320075" y="1295699"/>
                    </a:cubicBezTo>
                    <a:cubicBezTo>
                      <a:pt x="287023" y="1276935"/>
                      <a:pt x="259972" y="1251122"/>
                      <a:pt x="231206" y="1227024"/>
                    </a:cubicBezTo>
                    <a:cubicBezTo>
                      <a:pt x="204060" y="1204354"/>
                      <a:pt x="173771" y="1185400"/>
                      <a:pt x="147386" y="1161968"/>
                    </a:cubicBezTo>
                    <a:cubicBezTo>
                      <a:pt x="125193" y="1142251"/>
                      <a:pt x="106334" y="1118725"/>
                      <a:pt x="86903" y="1096055"/>
                    </a:cubicBezTo>
                    <a:cubicBezTo>
                      <a:pt x="82235" y="1090626"/>
                      <a:pt x="82140" y="1081672"/>
                      <a:pt x="78616" y="1075100"/>
                    </a:cubicBezTo>
                    <a:cubicBezTo>
                      <a:pt x="67662" y="1054526"/>
                      <a:pt x="55089" y="1034809"/>
                      <a:pt x="44897" y="1013950"/>
                    </a:cubicBezTo>
                    <a:cubicBezTo>
                      <a:pt x="33086" y="989756"/>
                      <a:pt x="23180" y="964705"/>
                      <a:pt x="12417" y="940036"/>
                    </a:cubicBezTo>
                    <a:cubicBezTo>
                      <a:pt x="12131" y="939369"/>
                      <a:pt x="12608" y="938226"/>
                      <a:pt x="12227" y="937654"/>
                    </a:cubicBezTo>
                    <a:cubicBezTo>
                      <a:pt x="-727" y="921271"/>
                      <a:pt x="4416" y="901745"/>
                      <a:pt x="2606" y="883457"/>
                    </a:cubicBezTo>
                    <a:cubicBezTo>
                      <a:pt x="1463" y="872408"/>
                      <a:pt x="606" y="861169"/>
                      <a:pt x="130" y="850024"/>
                    </a:cubicBezTo>
                    <a:cubicBezTo>
                      <a:pt x="-1204" y="818306"/>
                      <a:pt x="8036" y="787921"/>
                      <a:pt x="13655" y="757251"/>
                    </a:cubicBezTo>
                    <a:cubicBezTo>
                      <a:pt x="18037" y="733438"/>
                      <a:pt x="22990" y="709626"/>
                      <a:pt x="30229" y="686575"/>
                    </a:cubicBezTo>
                    <a:cubicBezTo>
                      <a:pt x="35182" y="670859"/>
                      <a:pt x="45659" y="656857"/>
                      <a:pt x="51851" y="641427"/>
                    </a:cubicBezTo>
                    <a:cubicBezTo>
                      <a:pt x="67948" y="601041"/>
                      <a:pt x="90141" y="564084"/>
                      <a:pt x="114239" y="528270"/>
                    </a:cubicBezTo>
                    <a:cubicBezTo>
                      <a:pt x="125955" y="510839"/>
                      <a:pt x="141481" y="495885"/>
                      <a:pt x="155959" y="480550"/>
                    </a:cubicBezTo>
                    <a:cubicBezTo>
                      <a:pt x="159959" y="476359"/>
                      <a:pt x="166436" y="474454"/>
                      <a:pt x="171961" y="471691"/>
                    </a:cubicBezTo>
                    <a:cubicBezTo>
                      <a:pt x="183200" y="466072"/>
                      <a:pt x="194630" y="460833"/>
                      <a:pt x="205870" y="455023"/>
                    </a:cubicBezTo>
                    <a:cubicBezTo>
                      <a:pt x="216347" y="449593"/>
                      <a:pt x="225872" y="448927"/>
                      <a:pt x="237969" y="452641"/>
                    </a:cubicBezTo>
                    <a:cubicBezTo>
                      <a:pt x="251590" y="456832"/>
                      <a:pt x="267020" y="455880"/>
                      <a:pt x="281689" y="455404"/>
                    </a:cubicBezTo>
                    <a:cubicBezTo>
                      <a:pt x="285213" y="455308"/>
                      <a:pt x="289976" y="448736"/>
                      <a:pt x="291595" y="444259"/>
                    </a:cubicBezTo>
                    <a:cubicBezTo>
                      <a:pt x="294548" y="435782"/>
                      <a:pt x="299310" y="431972"/>
                      <a:pt x="308264" y="432163"/>
                    </a:cubicBezTo>
                    <a:cubicBezTo>
                      <a:pt x="316741" y="432353"/>
                      <a:pt x="325790" y="433210"/>
                      <a:pt x="333600" y="430829"/>
                    </a:cubicBezTo>
                    <a:cubicBezTo>
                      <a:pt x="349793" y="425876"/>
                      <a:pt x="355603" y="400444"/>
                      <a:pt x="343697" y="387014"/>
                    </a:cubicBezTo>
                    <a:cubicBezTo>
                      <a:pt x="335219" y="377489"/>
                      <a:pt x="334934" y="368059"/>
                      <a:pt x="338458" y="356534"/>
                    </a:cubicBezTo>
                    <a:cubicBezTo>
                      <a:pt x="342173" y="344437"/>
                      <a:pt x="341506" y="330626"/>
                      <a:pt x="346554" y="319291"/>
                    </a:cubicBezTo>
                    <a:cubicBezTo>
                      <a:pt x="358079" y="293479"/>
                      <a:pt x="356651" y="265475"/>
                      <a:pt x="363128" y="238900"/>
                    </a:cubicBezTo>
                    <a:cubicBezTo>
                      <a:pt x="371033" y="206706"/>
                      <a:pt x="376463" y="173845"/>
                      <a:pt x="383225" y="141364"/>
                    </a:cubicBezTo>
                    <a:cubicBezTo>
                      <a:pt x="387512" y="120981"/>
                      <a:pt x="392274" y="100883"/>
                      <a:pt x="396751" y="80595"/>
                    </a:cubicBezTo>
                    <a:cubicBezTo>
                      <a:pt x="404942" y="53258"/>
                      <a:pt x="421040" y="32017"/>
                      <a:pt x="435708" y="10110"/>
                    </a:cubicBezTo>
                    <a:cubicBezTo>
                      <a:pt x="444281" y="-2749"/>
                      <a:pt x="457997" y="-3606"/>
                      <a:pt x="467807" y="9062"/>
                    </a:cubicBezTo>
                    <a:cubicBezTo>
                      <a:pt x="482857" y="28493"/>
                      <a:pt x="497240" y="47924"/>
                      <a:pt x="502669" y="73451"/>
                    </a:cubicBezTo>
                    <a:cubicBezTo>
                      <a:pt x="506669" y="92311"/>
                      <a:pt x="519528" y="109170"/>
                      <a:pt x="525338" y="127839"/>
                    </a:cubicBezTo>
                    <a:cubicBezTo>
                      <a:pt x="534482" y="156985"/>
                      <a:pt x="539245" y="187656"/>
                      <a:pt x="549437" y="216421"/>
                    </a:cubicBezTo>
                    <a:cubicBezTo>
                      <a:pt x="558676" y="242425"/>
                      <a:pt x="555437" y="268809"/>
                      <a:pt x="558676" y="294907"/>
                    </a:cubicBezTo>
                    <a:cubicBezTo>
                      <a:pt x="561629" y="319291"/>
                      <a:pt x="563343" y="343771"/>
                      <a:pt x="566391" y="368059"/>
                    </a:cubicBezTo>
                    <a:cubicBezTo>
                      <a:pt x="567534" y="377013"/>
                      <a:pt x="570011" y="386252"/>
                      <a:pt x="573916" y="394444"/>
                    </a:cubicBezTo>
                    <a:cubicBezTo>
                      <a:pt x="578774" y="404826"/>
                      <a:pt x="572582" y="408350"/>
                      <a:pt x="565629" y="412732"/>
                    </a:cubicBezTo>
                    <a:cubicBezTo>
                      <a:pt x="553818" y="420161"/>
                      <a:pt x="541912" y="428734"/>
                      <a:pt x="541531" y="443878"/>
                    </a:cubicBezTo>
                    <a:cubicBezTo>
                      <a:pt x="541245" y="454642"/>
                      <a:pt x="544960" y="465691"/>
                      <a:pt x="548008" y="476263"/>
                    </a:cubicBezTo>
                    <a:cubicBezTo>
                      <a:pt x="548294" y="477406"/>
                      <a:pt x="556771" y="477978"/>
                      <a:pt x="560009" y="476263"/>
                    </a:cubicBezTo>
                    <a:cubicBezTo>
                      <a:pt x="564867" y="473501"/>
                      <a:pt x="568391" y="468548"/>
                      <a:pt x="572392" y="464452"/>
                    </a:cubicBezTo>
                    <a:cubicBezTo>
                      <a:pt x="581250" y="455213"/>
                      <a:pt x="588965" y="447022"/>
                      <a:pt x="605063" y="451213"/>
                    </a:cubicBezTo>
                    <a:cubicBezTo>
                      <a:pt x="612873" y="453213"/>
                      <a:pt x="623351" y="445307"/>
                      <a:pt x="632495" y="441497"/>
                    </a:cubicBezTo>
                    <a:cubicBezTo>
                      <a:pt x="636781" y="439783"/>
                      <a:pt x="640496" y="435496"/>
                      <a:pt x="644592" y="435211"/>
                    </a:cubicBezTo>
                    <a:cubicBezTo>
                      <a:pt x="673928" y="433020"/>
                      <a:pt x="703361" y="429781"/>
                      <a:pt x="732698" y="430543"/>
                    </a:cubicBezTo>
                    <a:cubicBezTo>
                      <a:pt x="759844" y="431210"/>
                      <a:pt x="787847" y="433210"/>
                      <a:pt x="813565" y="440830"/>
                    </a:cubicBezTo>
                    <a:cubicBezTo>
                      <a:pt x="837663" y="447974"/>
                      <a:pt x="862428" y="459785"/>
                      <a:pt x="881002" y="476073"/>
                    </a:cubicBezTo>
                    <a:cubicBezTo>
                      <a:pt x="893956" y="487408"/>
                      <a:pt x="912149" y="498266"/>
                      <a:pt x="915959" y="518459"/>
                    </a:cubicBezTo>
                    <a:close/>
                  </a:path>
                </a:pathLst>
              </a:custGeom>
              <a:solidFill>
                <a:srgbClr val="FFFFFF"/>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grpSp>
        <p:grpSp>
          <p:nvGrpSpPr>
            <p:cNvPr id="15" name="グラフィックス 4396">
              <a:extLst>
                <a:ext uri="{FF2B5EF4-FFF2-40B4-BE49-F238E27FC236}">
                  <a16:creationId xmlns:a16="http://schemas.microsoft.com/office/drawing/2014/main" id="{4F01BDCB-041E-0BB1-9524-C80ECD7CA0CD}"/>
                </a:ext>
              </a:extLst>
            </p:cNvPr>
            <p:cNvGrpSpPr/>
            <p:nvPr/>
          </p:nvGrpSpPr>
          <p:grpSpPr>
            <a:xfrm rot="1783704">
              <a:off x="2120618" y="3721151"/>
              <a:ext cx="237905" cy="396026"/>
              <a:chOff x="2085327" y="7223714"/>
              <a:chExt cx="1005097" cy="1478297"/>
            </a:xfrm>
          </p:grpSpPr>
          <p:sp>
            <p:nvSpPr>
              <p:cNvPr id="16" name="フリーフォーム: 図形 15">
                <a:extLst>
                  <a:ext uri="{FF2B5EF4-FFF2-40B4-BE49-F238E27FC236}">
                    <a16:creationId xmlns:a16="http://schemas.microsoft.com/office/drawing/2014/main" id="{3FAF8083-9AE1-6070-72E6-94EA9895F6DE}"/>
                  </a:ext>
                </a:extLst>
              </p:cNvPr>
              <p:cNvSpPr/>
              <p:nvPr/>
            </p:nvSpPr>
            <p:spPr>
              <a:xfrm>
                <a:off x="2085327" y="7223714"/>
                <a:ext cx="1005097" cy="1478297"/>
              </a:xfrm>
              <a:custGeom>
                <a:avLst/>
                <a:gdLst>
                  <a:gd name="connsiteX0" fmla="*/ 610 w 1005097"/>
                  <a:gd name="connsiteY0" fmla="*/ 586863 h 1478297"/>
                  <a:gd name="connsiteX1" fmla="*/ 896 w 1005097"/>
                  <a:gd name="connsiteY1" fmla="*/ 633727 h 1478297"/>
                  <a:gd name="connsiteX2" fmla="*/ 15851 w 1005097"/>
                  <a:gd name="connsiteY2" fmla="*/ 675541 h 1478297"/>
                  <a:gd name="connsiteX3" fmla="*/ 21184 w 1005097"/>
                  <a:gd name="connsiteY3" fmla="*/ 683161 h 1478297"/>
                  <a:gd name="connsiteX4" fmla="*/ 107672 w 1005097"/>
                  <a:gd name="connsiteY4" fmla="*/ 727929 h 1478297"/>
                  <a:gd name="connsiteX5" fmla="*/ 120435 w 1005097"/>
                  <a:gd name="connsiteY5" fmla="*/ 732786 h 1478297"/>
                  <a:gd name="connsiteX6" fmla="*/ 144628 w 1005097"/>
                  <a:gd name="connsiteY6" fmla="*/ 739835 h 1478297"/>
                  <a:gd name="connsiteX7" fmla="*/ 174442 w 1005097"/>
                  <a:gd name="connsiteY7" fmla="*/ 742597 h 1478297"/>
                  <a:gd name="connsiteX8" fmla="*/ 178347 w 1005097"/>
                  <a:gd name="connsiteY8" fmla="*/ 744312 h 1478297"/>
                  <a:gd name="connsiteX9" fmla="*/ 175299 w 1005097"/>
                  <a:gd name="connsiteY9" fmla="*/ 749074 h 1478297"/>
                  <a:gd name="connsiteX10" fmla="*/ 159202 w 1005097"/>
                  <a:gd name="connsiteY10" fmla="*/ 754884 h 1478297"/>
                  <a:gd name="connsiteX11" fmla="*/ 120911 w 1005097"/>
                  <a:gd name="connsiteY11" fmla="*/ 769839 h 1478297"/>
                  <a:gd name="connsiteX12" fmla="*/ 80811 w 1005097"/>
                  <a:gd name="connsiteY12" fmla="*/ 792223 h 1478297"/>
                  <a:gd name="connsiteX13" fmla="*/ 59951 w 1005097"/>
                  <a:gd name="connsiteY13" fmla="*/ 812796 h 1478297"/>
                  <a:gd name="connsiteX14" fmla="*/ 37948 w 1005097"/>
                  <a:gd name="connsiteY14" fmla="*/ 849182 h 1478297"/>
                  <a:gd name="connsiteX15" fmla="*/ 30709 w 1005097"/>
                  <a:gd name="connsiteY15" fmla="*/ 931002 h 1478297"/>
                  <a:gd name="connsiteX16" fmla="*/ 54903 w 1005097"/>
                  <a:gd name="connsiteY16" fmla="*/ 970149 h 1478297"/>
                  <a:gd name="connsiteX17" fmla="*/ 113101 w 1005097"/>
                  <a:gd name="connsiteY17" fmla="*/ 1010821 h 1478297"/>
                  <a:gd name="connsiteX18" fmla="*/ 115482 w 1005097"/>
                  <a:gd name="connsiteY18" fmla="*/ 1011012 h 1478297"/>
                  <a:gd name="connsiteX19" fmla="*/ 131484 w 1005097"/>
                  <a:gd name="connsiteY19" fmla="*/ 1026347 h 1478297"/>
                  <a:gd name="connsiteX20" fmla="*/ 114148 w 1005097"/>
                  <a:gd name="connsiteY20" fmla="*/ 1040349 h 1478297"/>
                  <a:gd name="connsiteX21" fmla="*/ 62142 w 1005097"/>
                  <a:gd name="connsiteY21" fmla="*/ 1088736 h 1478297"/>
                  <a:gd name="connsiteX22" fmla="*/ 52331 w 1005097"/>
                  <a:gd name="connsiteY22" fmla="*/ 1106738 h 1478297"/>
                  <a:gd name="connsiteX23" fmla="*/ 63952 w 1005097"/>
                  <a:gd name="connsiteY23" fmla="*/ 1176175 h 1478297"/>
                  <a:gd name="connsiteX24" fmla="*/ 98337 w 1005097"/>
                  <a:gd name="connsiteY24" fmla="*/ 1205607 h 1478297"/>
                  <a:gd name="connsiteX25" fmla="*/ 143009 w 1005097"/>
                  <a:gd name="connsiteY25" fmla="*/ 1223038 h 1478297"/>
                  <a:gd name="connsiteX26" fmla="*/ 151296 w 1005097"/>
                  <a:gd name="connsiteY26" fmla="*/ 1230372 h 1478297"/>
                  <a:gd name="connsiteX27" fmla="*/ 143676 w 1005097"/>
                  <a:gd name="connsiteY27" fmla="*/ 1234754 h 1478297"/>
                  <a:gd name="connsiteX28" fmla="*/ 97480 w 1005097"/>
                  <a:gd name="connsiteY28" fmla="*/ 1274759 h 1478297"/>
                  <a:gd name="connsiteX29" fmla="*/ 87478 w 1005097"/>
                  <a:gd name="connsiteY29" fmla="*/ 1291428 h 1478297"/>
                  <a:gd name="connsiteX30" fmla="*/ 87193 w 1005097"/>
                  <a:gd name="connsiteY30" fmla="*/ 1318764 h 1478297"/>
                  <a:gd name="connsiteX31" fmla="*/ 92908 w 1005097"/>
                  <a:gd name="connsiteY31" fmla="*/ 1361913 h 1478297"/>
                  <a:gd name="connsiteX32" fmla="*/ 128436 w 1005097"/>
                  <a:gd name="connsiteY32" fmla="*/ 1406871 h 1478297"/>
                  <a:gd name="connsiteX33" fmla="*/ 141771 w 1005097"/>
                  <a:gd name="connsiteY33" fmla="*/ 1416110 h 1478297"/>
                  <a:gd name="connsiteX34" fmla="*/ 208636 w 1005097"/>
                  <a:gd name="connsiteY34" fmla="*/ 1454686 h 1478297"/>
                  <a:gd name="connsiteX35" fmla="*/ 239402 w 1005097"/>
                  <a:gd name="connsiteY35" fmla="*/ 1460973 h 1478297"/>
                  <a:gd name="connsiteX36" fmla="*/ 291123 w 1005097"/>
                  <a:gd name="connsiteY36" fmla="*/ 1473070 h 1478297"/>
                  <a:gd name="connsiteX37" fmla="*/ 368466 w 1005097"/>
                  <a:gd name="connsiteY37" fmla="*/ 1475927 h 1478297"/>
                  <a:gd name="connsiteX38" fmla="*/ 408185 w 1005097"/>
                  <a:gd name="connsiteY38" fmla="*/ 1472974 h 1478297"/>
                  <a:gd name="connsiteX39" fmla="*/ 501816 w 1005097"/>
                  <a:gd name="connsiteY39" fmla="*/ 1457448 h 1478297"/>
                  <a:gd name="connsiteX40" fmla="*/ 581445 w 1005097"/>
                  <a:gd name="connsiteY40" fmla="*/ 1426206 h 1478297"/>
                  <a:gd name="connsiteX41" fmla="*/ 656216 w 1005097"/>
                  <a:gd name="connsiteY41" fmla="*/ 1389154 h 1478297"/>
                  <a:gd name="connsiteX42" fmla="*/ 701460 w 1005097"/>
                  <a:gd name="connsiteY42" fmla="*/ 1355055 h 1478297"/>
                  <a:gd name="connsiteX43" fmla="*/ 775850 w 1005097"/>
                  <a:gd name="connsiteY43" fmla="*/ 1296095 h 1478297"/>
                  <a:gd name="connsiteX44" fmla="*/ 795567 w 1005097"/>
                  <a:gd name="connsiteY44" fmla="*/ 1281141 h 1478297"/>
                  <a:gd name="connsiteX45" fmla="*/ 858813 w 1005097"/>
                  <a:gd name="connsiteY45" fmla="*/ 1228182 h 1478297"/>
                  <a:gd name="connsiteX46" fmla="*/ 875291 w 1005097"/>
                  <a:gd name="connsiteY46" fmla="*/ 1214275 h 1478297"/>
                  <a:gd name="connsiteX47" fmla="*/ 917868 w 1005097"/>
                  <a:gd name="connsiteY47" fmla="*/ 1145695 h 1478297"/>
                  <a:gd name="connsiteX48" fmla="*/ 938823 w 1005097"/>
                  <a:gd name="connsiteY48" fmla="*/ 1108738 h 1478297"/>
                  <a:gd name="connsiteX49" fmla="*/ 954920 w 1005097"/>
                  <a:gd name="connsiteY49" fmla="*/ 1082259 h 1478297"/>
                  <a:gd name="connsiteX50" fmla="*/ 976828 w 1005097"/>
                  <a:gd name="connsiteY50" fmla="*/ 1045778 h 1478297"/>
                  <a:gd name="connsiteX51" fmla="*/ 994449 w 1005097"/>
                  <a:gd name="connsiteY51" fmla="*/ 992819 h 1478297"/>
                  <a:gd name="connsiteX52" fmla="*/ 1004927 w 1005097"/>
                  <a:gd name="connsiteY52" fmla="*/ 902236 h 1478297"/>
                  <a:gd name="connsiteX53" fmla="*/ 991973 w 1005097"/>
                  <a:gd name="connsiteY53" fmla="*/ 797461 h 1478297"/>
                  <a:gd name="connsiteX54" fmla="*/ 965493 w 1005097"/>
                  <a:gd name="connsiteY54" fmla="*/ 712498 h 1478297"/>
                  <a:gd name="connsiteX55" fmla="*/ 910153 w 1005097"/>
                  <a:gd name="connsiteY55" fmla="*/ 587721 h 1478297"/>
                  <a:gd name="connsiteX56" fmla="*/ 870814 w 1005097"/>
                  <a:gd name="connsiteY56" fmla="*/ 527713 h 1478297"/>
                  <a:gd name="connsiteX57" fmla="*/ 813569 w 1005097"/>
                  <a:gd name="connsiteY57" fmla="*/ 476659 h 1478297"/>
                  <a:gd name="connsiteX58" fmla="*/ 747085 w 1005097"/>
                  <a:gd name="connsiteY58" fmla="*/ 449227 h 1478297"/>
                  <a:gd name="connsiteX59" fmla="*/ 683077 w 1005097"/>
                  <a:gd name="connsiteY59" fmla="*/ 392077 h 1478297"/>
                  <a:gd name="connsiteX60" fmla="*/ 658026 w 1005097"/>
                  <a:gd name="connsiteY60" fmla="*/ 331117 h 1478297"/>
                  <a:gd name="connsiteX61" fmla="*/ 631547 w 1005097"/>
                  <a:gd name="connsiteY61" fmla="*/ 226533 h 1478297"/>
                  <a:gd name="connsiteX62" fmla="*/ 613735 w 1005097"/>
                  <a:gd name="connsiteY62" fmla="*/ 147761 h 1478297"/>
                  <a:gd name="connsiteX63" fmla="*/ 578587 w 1005097"/>
                  <a:gd name="connsiteY63" fmla="*/ 51654 h 1478297"/>
                  <a:gd name="connsiteX64" fmla="*/ 538106 w 1005097"/>
                  <a:gd name="connsiteY64" fmla="*/ 7077 h 1478297"/>
                  <a:gd name="connsiteX65" fmla="*/ 474955 w 1005097"/>
                  <a:gd name="connsiteY65" fmla="*/ 16316 h 1478297"/>
                  <a:gd name="connsiteX66" fmla="*/ 428093 w 1005097"/>
                  <a:gd name="connsiteY66" fmla="*/ 81848 h 1478297"/>
                  <a:gd name="connsiteX67" fmla="*/ 401041 w 1005097"/>
                  <a:gd name="connsiteY67" fmla="*/ 144427 h 1478297"/>
                  <a:gd name="connsiteX68" fmla="*/ 376372 w 1005097"/>
                  <a:gd name="connsiteY68" fmla="*/ 233867 h 1478297"/>
                  <a:gd name="connsiteX69" fmla="*/ 373324 w 1005097"/>
                  <a:gd name="connsiteY69" fmla="*/ 247297 h 1478297"/>
                  <a:gd name="connsiteX70" fmla="*/ 363799 w 1005097"/>
                  <a:gd name="connsiteY70" fmla="*/ 300066 h 1478297"/>
                  <a:gd name="connsiteX71" fmla="*/ 360846 w 1005097"/>
                  <a:gd name="connsiteY71" fmla="*/ 377694 h 1478297"/>
                  <a:gd name="connsiteX72" fmla="*/ 343510 w 1005097"/>
                  <a:gd name="connsiteY72" fmla="*/ 433130 h 1478297"/>
                  <a:gd name="connsiteX73" fmla="*/ 327127 w 1005097"/>
                  <a:gd name="connsiteY73" fmla="*/ 436464 h 1478297"/>
                  <a:gd name="connsiteX74" fmla="*/ 278550 w 1005097"/>
                  <a:gd name="connsiteY74" fmla="*/ 430082 h 1478297"/>
                  <a:gd name="connsiteX75" fmla="*/ 238640 w 1005097"/>
                  <a:gd name="connsiteY75" fmla="*/ 430653 h 1478297"/>
                  <a:gd name="connsiteX76" fmla="*/ 153868 w 1005097"/>
                  <a:gd name="connsiteY76" fmla="*/ 440845 h 1478297"/>
                  <a:gd name="connsiteX77" fmla="*/ 109386 w 1005097"/>
                  <a:gd name="connsiteY77" fmla="*/ 458466 h 1478297"/>
                  <a:gd name="connsiteX78" fmla="*/ 29376 w 1005097"/>
                  <a:gd name="connsiteY78" fmla="*/ 512092 h 1478297"/>
                  <a:gd name="connsiteX79" fmla="*/ 10802 w 1005097"/>
                  <a:gd name="connsiteY79" fmla="*/ 543525 h 1478297"/>
                  <a:gd name="connsiteX80" fmla="*/ 896 w 1005097"/>
                  <a:gd name="connsiteY80" fmla="*/ 587245 h 1478297"/>
                  <a:gd name="connsiteX81" fmla="*/ 47188 w 1005097"/>
                  <a:gd name="connsiteY81" fmla="*/ 634774 h 1478297"/>
                  <a:gd name="connsiteX82" fmla="*/ 50998 w 1005097"/>
                  <a:gd name="connsiteY82" fmla="*/ 565337 h 1478297"/>
                  <a:gd name="connsiteX83" fmla="*/ 85954 w 1005097"/>
                  <a:gd name="connsiteY83" fmla="*/ 522951 h 1478297"/>
                  <a:gd name="connsiteX84" fmla="*/ 153391 w 1005097"/>
                  <a:gd name="connsiteY84" fmla="*/ 487708 h 1478297"/>
                  <a:gd name="connsiteX85" fmla="*/ 234259 w 1005097"/>
                  <a:gd name="connsiteY85" fmla="*/ 477421 h 1478297"/>
                  <a:gd name="connsiteX86" fmla="*/ 322460 w 1005097"/>
                  <a:gd name="connsiteY86" fmla="*/ 482088 h 1478297"/>
                  <a:gd name="connsiteX87" fmla="*/ 334557 w 1005097"/>
                  <a:gd name="connsiteY87" fmla="*/ 488375 h 1478297"/>
                  <a:gd name="connsiteX88" fmla="*/ 361989 w 1005097"/>
                  <a:gd name="connsiteY88" fmla="*/ 498090 h 1478297"/>
                  <a:gd name="connsiteX89" fmla="*/ 394564 w 1005097"/>
                  <a:gd name="connsiteY89" fmla="*/ 511330 h 1478297"/>
                  <a:gd name="connsiteX90" fmla="*/ 407042 w 1005097"/>
                  <a:gd name="connsiteY90" fmla="*/ 523141 h 1478297"/>
                  <a:gd name="connsiteX91" fmla="*/ 418948 w 1005097"/>
                  <a:gd name="connsiteY91" fmla="*/ 523141 h 1478297"/>
                  <a:gd name="connsiteX92" fmla="*/ 425426 w 1005097"/>
                  <a:gd name="connsiteY92" fmla="*/ 490756 h 1478297"/>
                  <a:gd name="connsiteX93" fmla="*/ 401327 w 1005097"/>
                  <a:gd name="connsiteY93" fmla="*/ 459609 h 1478297"/>
                  <a:gd name="connsiteX94" fmla="*/ 392945 w 1005097"/>
                  <a:gd name="connsiteY94" fmla="*/ 441321 h 1478297"/>
                  <a:gd name="connsiteX95" fmla="*/ 400470 w 1005097"/>
                  <a:gd name="connsiteY95" fmla="*/ 414937 h 1478297"/>
                  <a:gd name="connsiteX96" fmla="*/ 408185 w 1005097"/>
                  <a:gd name="connsiteY96" fmla="*/ 341785 h 1478297"/>
                  <a:gd name="connsiteX97" fmla="*/ 417424 w 1005097"/>
                  <a:gd name="connsiteY97" fmla="*/ 263299 h 1478297"/>
                  <a:gd name="connsiteX98" fmla="*/ 441523 w 1005097"/>
                  <a:gd name="connsiteY98" fmla="*/ 174717 h 1478297"/>
                  <a:gd name="connsiteX99" fmla="*/ 464192 w 1005097"/>
                  <a:gd name="connsiteY99" fmla="*/ 120329 h 1478297"/>
                  <a:gd name="connsiteX100" fmla="*/ 499054 w 1005097"/>
                  <a:gd name="connsiteY100" fmla="*/ 55940 h 1478297"/>
                  <a:gd name="connsiteX101" fmla="*/ 531153 w 1005097"/>
                  <a:gd name="connsiteY101" fmla="*/ 56988 h 1478297"/>
                  <a:gd name="connsiteX102" fmla="*/ 570110 w 1005097"/>
                  <a:gd name="connsiteY102" fmla="*/ 127473 h 1478297"/>
                  <a:gd name="connsiteX103" fmla="*/ 583636 w 1005097"/>
                  <a:gd name="connsiteY103" fmla="*/ 188242 h 1478297"/>
                  <a:gd name="connsiteX104" fmla="*/ 603829 w 1005097"/>
                  <a:gd name="connsiteY104" fmla="*/ 285778 h 1478297"/>
                  <a:gd name="connsiteX105" fmla="*/ 620402 w 1005097"/>
                  <a:gd name="connsiteY105" fmla="*/ 366169 h 1478297"/>
                  <a:gd name="connsiteX106" fmla="*/ 628498 w 1005097"/>
                  <a:gd name="connsiteY106" fmla="*/ 403412 h 1478297"/>
                  <a:gd name="connsiteX107" fmla="*/ 623260 w 1005097"/>
                  <a:gd name="connsiteY107" fmla="*/ 433892 h 1478297"/>
                  <a:gd name="connsiteX108" fmla="*/ 633356 w 1005097"/>
                  <a:gd name="connsiteY108" fmla="*/ 477707 h 1478297"/>
                  <a:gd name="connsiteX109" fmla="*/ 658693 w 1005097"/>
                  <a:gd name="connsiteY109" fmla="*/ 479040 h 1478297"/>
                  <a:gd name="connsiteX110" fmla="*/ 675361 w 1005097"/>
                  <a:gd name="connsiteY110" fmla="*/ 491137 h 1478297"/>
                  <a:gd name="connsiteX111" fmla="*/ 685268 w 1005097"/>
                  <a:gd name="connsiteY111" fmla="*/ 502282 h 1478297"/>
                  <a:gd name="connsiteX112" fmla="*/ 728892 w 1005097"/>
                  <a:gd name="connsiteY112" fmla="*/ 499519 h 1478297"/>
                  <a:gd name="connsiteX113" fmla="*/ 760991 w 1005097"/>
                  <a:gd name="connsiteY113" fmla="*/ 501900 h 1478297"/>
                  <a:gd name="connsiteX114" fmla="*/ 794805 w 1005097"/>
                  <a:gd name="connsiteY114" fmla="*/ 518569 h 1478297"/>
                  <a:gd name="connsiteX115" fmla="*/ 810807 w 1005097"/>
                  <a:gd name="connsiteY115" fmla="*/ 527428 h 1478297"/>
                  <a:gd name="connsiteX116" fmla="*/ 852527 w 1005097"/>
                  <a:gd name="connsiteY116" fmla="*/ 575148 h 1478297"/>
                  <a:gd name="connsiteX117" fmla="*/ 914915 w 1005097"/>
                  <a:gd name="connsiteY117" fmla="*/ 688209 h 1478297"/>
                  <a:gd name="connsiteX118" fmla="*/ 936537 w 1005097"/>
                  <a:gd name="connsiteY118" fmla="*/ 733358 h 1478297"/>
                  <a:gd name="connsiteX119" fmla="*/ 953110 w 1005097"/>
                  <a:gd name="connsiteY119" fmla="*/ 804033 h 1478297"/>
                  <a:gd name="connsiteX120" fmla="*/ 966636 w 1005097"/>
                  <a:gd name="connsiteY120" fmla="*/ 896807 h 1478297"/>
                  <a:gd name="connsiteX121" fmla="*/ 964160 w 1005097"/>
                  <a:gd name="connsiteY121" fmla="*/ 930240 h 1478297"/>
                  <a:gd name="connsiteX122" fmla="*/ 954444 w 1005097"/>
                  <a:gd name="connsiteY122" fmla="*/ 984437 h 1478297"/>
                  <a:gd name="connsiteX123" fmla="*/ 954253 w 1005097"/>
                  <a:gd name="connsiteY123" fmla="*/ 986818 h 1478297"/>
                  <a:gd name="connsiteX124" fmla="*/ 921773 w 1005097"/>
                  <a:gd name="connsiteY124" fmla="*/ 1060732 h 1478297"/>
                  <a:gd name="connsiteX125" fmla="*/ 888055 w 1005097"/>
                  <a:gd name="connsiteY125" fmla="*/ 1121883 h 1478297"/>
                  <a:gd name="connsiteX126" fmla="*/ 879768 w 1005097"/>
                  <a:gd name="connsiteY126" fmla="*/ 1142933 h 1478297"/>
                  <a:gd name="connsiteX127" fmla="*/ 819379 w 1005097"/>
                  <a:gd name="connsiteY127" fmla="*/ 1208846 h 1478297"/>
                  <a:gd name="connsiteX128" fmla="*/ 735560 w 1005097"/>
                  <a:gd name="connsiteY128" fmla="*/ 1273902 h 1478297"/>
                  <a:gd name="connsiteX129" fmla="*/ 646691 w 1005097"/>
                  <a:gd name="connsiteY129" fmla="*/ 1342577 h 1478297"/>
                  <a:gd name="connsiteX130" fmla="*/ 526010 w 1005097"/>
                  <a:gd name="connsiteY130" fmla="*/ 1403156 h 1478297"/>
                  <a:gd name="connsiteX131" fmla="*/ 391897 w 1005097"/>
                  <a:gd name="connsiteY131" fmla="*/ 1428588 h 1478297"/>
                  <a:gd name="connsiteX132" fmla="*/ 360846 w 1005097"/>
                  <a:gd name="connsiteY132" fmla="*/ 1431255 h 1478297"/>
                  <a:gd name="connsiteX133" fmla="*/ 292933 w 1005097"/>
                  <a:gd name="connsiteY133" fmla="*/ 1427826 h 1478297"/>
                  <a:gd name="connsiteX134" fmla="*/ 238545 w 1005097"/>
                  <a:gd name="connsiteY134" fmla="*/ 1413538 h 1478297"/>
                  <a:gd name="connsiteX135" fmla="*/ 196730 w 1005097"/>
                  <a:gd name="connsiteY135" fmla="*/ 1398394 h 1478297"/>
                  <a:gd name="connsiteX136" fmla="*/ 150343 w 1005097"/>
                  <a:gd name="connsiteY136" fmla="*/ 1361913 h 1478297"/>
                  <a:gd name="connsiteX137" fmla="*/ 151677 w 1005097"/>
                  <a:gd name="connsiteY137" fmla="*/ 1292190 h 1478297"/>
                  <a:gd name="connsiteX138" fmla="*/ 198730 w 1005097"/>
                  <a:gd name="connsiteY138" fmla="*/ 1266568 h 1478297"/>
                  <a:gd name="connsiteX139" fmla="*/ 225972 w 1005097"/>
                  <a:gd name="connsiteY139" fmla="*/ 1265520 h 1478297"/>
                  <a:gd name="connsiteX140" fmla="*/ 295028 w 1005097"/>
                  <a:gd name="connsiteY140" fmla="*/ 1256090 h 1478297"/>
                  <a:gd name="connsiteX141" fmla="*/ 333795 w 1005097"/>
                  <a:gd name="connsiteY141" fmla="*/ 1256090 h 1478297"/>
                  <a:gd name="connsiteX142" fmla="*/ 368085 w 1005097"/>
                  <a:gd name="connsiteY142" fmla="*/ 1219228 h 1478297"/>
                  <a:gd name="connsiteX143" fmla="*/ 360941 w 1005097"/>
                  <a:gd name="connsiteY143" fmla="*/ 1207131 h 1478297"/>
                  <a:gd name="connsiteX144" fmla="*/ 321412 w 1005097"/>
                  <a:gd name="connsiteY144" fmla="*/ 1196463 h 1478297"/>
                  <a:gd name="connsiteX145" fmla="*/ 268739 w 1005097"/>
                  <a:gd name="connsiteY145" fmla="*/ 1201988 h 1478297"/>
                  <a:gd name="connsiteX146" fmla="*/ 246355 w 1005097"/>
                  <a:gd name="connsiteY146" fmla="*/ 1204179 h 1478297"/>
                  <a:gd name="connsiteX147" fmla="*/ 169965 w 1005097"/>
                  <a:gd name="connsiteY147" fmla="*/ 1185891 h 1478297"/>
                  <a:gd name="connsiteX148" fmla="*/ 116053 w 1005097"/>
                  <a:gd name="connsiteY148" fmla="*/ 1160554 h 1478297"/>
                  <a:gd name="connsiteX149" fmla="*/ 106719 w 1005097"/>
                  <a:gd name="connsiteY149" fmla="*/ 1110167 h 1478297"/>
                  <a:gd name="connsiteX150" fmla="*/ 152534 w 1005097"/>
                  <a:gd name="connsiteY150" fmla="*/ 1069686 h 1478297"/>
                  <a:gd name="connsiteX151" fmla="*/ 190539 w 1005097"/>
                  <a:gd name="connsiteY151" fmla="*/ 1055208 h 1478297"/>
                  <a:gd name="connsiteX152" fmla="*/ 338081 w 1005097"/>
                  <a:gd name="connsiteY152" fmla="*/ 1059399 h 1478297"/>
                  <a:gd name="connsiteX153" fmla="*/ 340367 w 1005097"/>
                  <a:gd name="connsiteY153" fmla="*/ 1059780 h 1478297"/>
                  <a:gd name="connsiteX154" fmla="*/ 380753 w 1005097"/>
                  <a:gd name="connsiteY154" fmla="*/ 1037967 h 1478297"/>
                  <a:gd name="connsiteX155" fmla="*/ 354274 w 1005097"/>
                  <a:gd name="connsiteY155" fmla="*/ 1002915 h 1478297"/>
                  <a:gd name="connsiteX156" fmla="*/ 334271 w 1005097"/>
                  <a:gd name="connsiteY156" fmla="*/ 1005106 h 1478297"/>
                  <a:gd name="connsiteX157" fmla="*/ 236068 w 1005097"/>
                  <a:gd name="connsiteY157" fmla="*/ 1001582 h 1478297"/>
                  <a:gd name="connsiteX158" fmla="*/ 148534 w 1005097"/>
                  <a:gd name="connsiteY158" fmla="*/ 979103 h 1478297"/>
                  <a:gd name="connsiteX159" fmla="*/ 111005 w 1005097"/>
                  <a:gd name="connsiteY159" fmla="*/ 959577 h 1478297"/>
                  <a:gd name="connsiteX160" fmla="*/ 80906 w 1005097"/>
                  <a:gd name="connsiteY160" fmla="*/ 927096 h 1478297"/>
                  <a:gd name="connsiteX161" fmla="*/ 76715 w 1005097"/>
                  <a:gd name="connsiteY161" fmla="*/ 895664 h 1478297"/>
                  <a:gd name="connsiteX162" fmla="*/ 79001 w 1005097"/>
                  <a:gd name="connsiteY162" fmla="*/ 869184 h 1478297"/>
                  <a:gd name="connsiteX163" fmla="*/ 121578 w 1005097"/>
                  <a:gd name="connsiteY163" fmla="*/ 820512 h 1478297"/>
                  <a:gd name="connsiteX164" fmla="*/ 209303 w 1005097"/>
                  <a:gd name="connsiteY164" fmla="*/ 782031 h 1478297"/>
                  <a:gd name="connsiteX165" fmla="*/ 279217 w 1005097"/>
                  <a:gd name="connsiteY165" fmla="*/ 772411 h 1478297"/>
                  <a:gd name="connsiteX166" fmla="*/ 335510 w 1005097"/>
                  <a:gd name="connsiteY166" fmla="*/ 774220 h 1478297"/>
                  <a:gd name="connsiteX167" fmla="*/ 399994 w 1005097"/>
                  <a:gd name="connsiteY167" fmla="*/ 771553 h 1478297"/>
                  <a:gd name="connsiteX168" fmla="*/ 422663 w 1005097"/>
                  <a:gd name="connsiteY168" fmla="*/ 745645 h 1478297"/>
                  <a:gd name="connsiteX169" fmla="*/ 384277 w 1005097"/>
                  <a:gd name="connsiteY169" fmla="*/ 719737 h 1478297"/>
                  <a:gd name="connsiteX170" fmla="*/ 335700 w 1005097"/>
                  <a:gd name="connsiteY170" fmla="*/ 724595 h 1478297"/>
                  <a:gd name="connsiteX171" fmla="*/ 302172 w 1005097"/>
                  <a:gd name="connsiteY171" fmla="*/ 722595 h 1478297"/>
                  <a:gd name="connsiteX172" fmla="*/ 203493 w 1005097"/>
                  <a:gd name="connsiteY172" fmla="*/ 709927 h 1478297"/>
                  <a:gd name="connsiteX173" fmla="*/ 147105 w 1005097"/>
                  <a:gd name="connsiteY173" fmla="*/ 699830 h 1478297"/>
                  <a:gd name="connsiteX174" fmla="*/ 102242 w 1005097"/>
                  <a:gd name="connsiteY174" fmla="*/ 682875 h 1478297"/>
                  <a:gd name="connsiteX175" fmla="*/ 85383 w 1005097"/>
                  <a:gd name="connsiteY175" fmla="*/ 673160 h 1478297"/>
                  <a:gd name="connsiteX176" fmla="*/ 46997 w 1005097"/>
                  <a:gd name="connsiteY176" fmla="*/ 634298 h 1478297"/>
                  <a:gd name="connsiteX177" fmla="*/ 195587 w 1005097"/>
                  <a:gd name="connsiteY177" fmla="*/ 463324 h 1478297"/>
                  <a:gd name="connsiteX178" fmla="*/ 200921 w 1005097"/>
                  <a:gd name="connsiteY178" fmla="*/ 459609 h 1478297"/>
                  <a:gd name="connsiteX179" fmla="*/ 203017 w 1005097"/>
                  <a:gd name="connsiteY179" fmla="*/ 462848 h 1478297"/>
                  <a:gd name="connsiteX180" fmla="*/ 195587 w 1005097"/>
                  <a:gd name="connsiteY180" fmla="*/ 463229 h 1478297"/>
                  <a:gd name="connsiteX181" fmla="*/ 264929 w 1005097"/>
                  <a:gd name="connsiteY181" fmla="*/ 1040063 h 1478297"/>
                  <a:gd name="connsiteX182" fmla="*/ 250070 w 1005097"/>
                  <a:gd name="connsiteY182" fmla="*/ 1037110 h 1478297"/>
                  <a:gd name="connsiteX183" fmla="*/ 266072 w 1005097"/>
                  <a:gd name="connsiteY183" fmla="*/ 1032824 h 1478297"/>
                  <a:gd name="connsiteX184" fmla="*/ 268549 w 1005097"/>
                  <a:gd name="connsiteY184" fmla="*/ 1040063 h 1478297"/>
                  <a:gd name="connsiteX185" fmla="*/ 264929 w 1005097"/>
                  <a:gd name="connsiteY185" fmla="*/ 1040063 h 1478297"/>
                  <a:gd name="connsiteX186" fmla="*/ 263977 w 1005097"/>
                  <a:gd name="connsiteY186" fmla="*/ 762124 h 1478297"/>
                  <a:gd name="connsiteX187" fmla="*/ 266072 w 1005097"/>
                  <a:gd name="connsiteY187" fmla="*/ 754694 h 1478297"/>
                  <a:gd name="connsiteX188" fmla="*/ 277216 w 1005097"/>
                  <a:gd name="connsiteY188" fmla="*/ 756408 h 1478297"/>
                  <a:gd name="connsiteX189" fmla="*/ 276931 w 1005097"/>
                  <a:gd name="connsiteY189" fmla="*/ 758504 h 1478297"/>
                  <a:gd name="connsiteX190" fmla="*/ 263977 w 1005097"/>
                  <a:gd name="connsiteY190" fmla="*/ 762028 h 1478297"/>
                  <a:gd name="connsiteX191" fmla="*/ 356369 w 1005097"/>
                  <a:gd name="connsiteY191" fmla="*/ 755075 h 1478297"/>
                  <a:gd name="connsiteX192" fmla="*/ 361703 w 1005097"/>
                  <a:gd name="connsiteY192" fmla="*/ 752408 h 1478297"/>
                  <a:gd name="connsiteX193" fmla="*/ 388087 w 1005097"/>
                  <a:gd name="connsiteY193" fmla="*/ 747645 h 1478297"/>
                  <a:gd name="connsiteX194" fmla="*/ 397136 w 1005097"/>
                  <a:gd name="connsiteY194" fmla="*/ 754694 h 1478297"/>
                  <a:gd name="connsiteX195" fmla="*/ 362275 w 1005097"/>
                  <a:gd name="connsiteY195" fmla="*/ 757075 h 1478297"/>
                  <a:gd name="connsiteX196" fmla="*/ 356274 w 1005097"/>
                  <a:gd name="connsiteY196" fmla="*/ 755075 h 1478297"/>
                  <a:gd name="connsiteX197" fmla="*/ 470002 w 1005097"/>
                  <a:gd name="connsiteY197" fmla="*/ 1450781 h 1478297"/>
                  <a:gd name="connsiteX198" fmla="*/ 465145 w 1005097"/>
                  <a:gd name="connsiteY198" fmla="*/ 1448971 h 1478297"/>
                  <a:gd name="connsiteX199" fmla="*/ 471336 w 1005097"/>
                  <a:gd name="connsiteY199" fmla="*/ 1445923 h 1478297"/>
                  <a:gd name="connsiteX200" fmla="*/ 470098 w 1005097"/>
                  <a:gd name="connsiteY200" fmla="*/ 1450876 h 1478297"/>
                  <a:gd name="connsiteX201" fmla="*/ 554108 w 1005097"/>
                  <a:gd name="connsiteY201" fmla="*/ 50034 h 1478297"/>
                  <a:gd name="connsiteX202" fmla="*/ 554870 w 1005097"/>
                  <a:gd name="connsiteY202" fmla="*/ 46320 h 1478297"/>
                  <a:gd name="connsiteX203" fmla="*/ 560490 w 1005097"/>
                  <a:gd name="connsiteY203" fmla="*/ 51082 h 1478297"/>
                  <a:gd name="connsiteX204" fmla="*/ 554108 w 1005097"/>
                  <a:gd name="connsiteY204" fmla="*/ 50034 h 1478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Lst>
                <a:rect l="l" t="t" r="r" b="b"/>
                <a:pathLst>
                  <a:path w="1005097" h="1478297">
                    <a:moveTo>
                      <a:pt x="610" y="586863"/>
                    </a:moveTo>
                    <a:cubicBezTo>
                      <a:pt x="-914" y="602294"/>
                      <a:pt x="896" y="618105"/>
                      <a:pt x="896" y="633727"/>
                    </a:cubicBezTo>
                    <a:cubicBezTo>
                      <a:pt x="896" y="649348"/>
                      <a:pt x="8326" y="662492"/>
                      <a:pt x="15851" y="675541"/>
                    </a:cubicBezTo>
                    <a:cubicBezTo>
                      <a:pt x="17470" y="678208"/>
                      <a:pt x="18898" y="681256"/>
                      <a:pt x="21184" y="683161"/>
                    </a:cubicBezTo>
                    <a:cubicBezTo>
                      <a:pt x="46521" y="704688"/>
                      <a:pt x="71762" y="726309"/>
                      <a:pt x="107672" y="727929"/>
                    </a:cubicBezTo>
                    <a:cubicBezTo>
                      <a:pt x="111958" y="728119"/>
                      <a:pt x="116053" y="731358"/>
                      <a:pt x="120435" y="732786"/>
                    </a:cubicBezTo>
                    <a:cubicBezTo>
                      <a:pt x="128436" y="735358"/>
                      <a:pt x="136342" y="738406"/>
                      <a:pt x="144628" y="739835"/>
                    </a:cubicBezTo>
                    <a:cubicBezTo>
                      <a:pt x="154439" y="741549"/>
                      <a:pt x="164440" y="741645"/>
                      <a:pt x="174442" y="742597"/>
                    </a:cubicBezTo>
                    <a:cubicBezTo>
                      <a:pt x="175775" y="742788"/>
                      <a:pt x="177109" y="743740"/>
                      <a:pt x="178347" y="744312"/>
                    </a:cubicBezTo>
                    <a:cubicBezTo>
                      <a:pt x="177394" y="745931"/>
                      <a:pt x="176728" y="748503"/>
                      <a:pt x="175299" y="749074"/>
                    </a:cubicBezTo>
                    <a:cubicBezTo>
                      <a:pt x="170060" y="751360"/>
                      <a:pt x="164536" y="752884"/>
                      <a:pt x="159202" y="754884"/>
                    </a:cubicBezTo>
                    <a:cubicBezTo>
                      <a:pt x="146438" y="759742"/>
                      <a:pt x="133294" y="763933"/>
                      <a:pt x="120911" y="769839"/>
                    </a:cubicBezTo>
                    <a:cubicBezTo>
                      <a:pt x="107100" y="776411"/>
                      <a:pt x="93479" y="783745"/>
                      <a:pt x="80811" y="792223"/>
                    </a:cubicBezTo>
                    <a:cubicBezTo>
                      <a:pt x="72810" y="797557"/>
                      <a:pt x="65666" y="804986"/>
                      <a:pt x="59951" y="812796"/>
                    </a:cubicBezTo>
                    <a:cubicBezTo>
                      <a:pt x="51569" y="824227"/>
                      <a:pt x="42616" y="836037"/>
                      <a:pt x="37948" y="849182"/>
                    </a:cubicBezTo>
                    <a:cubicBezTo>
                      <a:pt x="28614" y="875566"/>
                      <a:pt x="21565" y="903474"/>
                      <a:pt x="30709" y="931002"/>
                    </a:cubicBezTo>
                    <a:cubicBezTo>
                      <a:pt x="35377" y="945194"/>
                      <a:pt x="45949" y="957672"/>
                      <a:pt x="54903" y="970149"/>
                    </a:cubicBezTo>
                    <a:cubicBezTo>
                      <a:pt x="69381" y="990342"/>
                      <a:pt x="92908" y="998439"/>
                      <a:pt x="113101" y="1010821"/>
                    </a:cubicBezTo>
                    <a:cubicBezTo>
                      <a:pt x="113672" y="1011202"/>
                      <a:pt x="115006" y="1010631"/>
                      <a:pt x="115482" y="1011012"/>
                    </a:cubicBezTo>
                    <a:cubicBezTo>
                      <a:pt x="120816" y="1016060"/>
                      <a:pt x="126150" y="1021203"/>
                      <a:pt x="131484" y="1026347"/>
                    </a:cubicBezTo>
                    <a:cubicBezTo>
                      <a:pt x="125674" y="1031014"/>
                      <a:pt x="120149" y="1035967"/>
                      <a:pt x="114148" y="1040349"/>
                    </a:cubicBezTo>
                    <a:cubicBezTo>
                      <a:pt x="94908" y="1054350"/>
                      <a:pt x="72048" y="1064542"/>
                      <a:pt x="62142" y="1088736"/>
                    </a:cubicBezTo>
                    <a:cubicBezTo>
                      <a:pt x="59761" y="1094641"/>
                      <a:pt x="55665" y="1099975"/>
                      <a:pt x="52331" y="1106738"/>
                    </a:cubicBezTo>
                    <a:cubicBezTo>
                      <a:pt x="45854" y="1132455"/>
                      <a:pt x="51760" y="1154839"/>
                      <a:pt x="63952" y="1176175"/>
                    </a:cubicBezTo>
                    <a:cubicBezTo>
                      <a:pt x="71953" y="1190082"/>
                      <a:pt x="82526" y="1200369"/>
                      <a:pt x="98337" y="1205607"/>
                    </a:cubicBezTo>
                    <a:cubicBezTo>
                      <a:pt x="113482" y="1210656"/>
                      <a:pt x="128245" y="1216847"/>
                      <a:pt x="143009" y="1223038"/>
                    </a:cubicBezTo>
                    <a:cubicBezTo>
                      <a:pt x="146248" y="1224372"/>
                      <a:pt x="148534" y="1227801"/>
                      <a:pt x="151296" y="1230372"/>
                    </a:cubicBezTo>
                    <a:cubicBezTo>
                      <a:pt x="148724" y="1231801"/>
                      <a:pt x="145962" y="1233039"/>
                      <a:pt x="143676" y="1234754"/>
                    </a:cubicBezTo>
                    <a:cubicBezTo>
                      <a:pt x="127388" y="1247137"/>
                      <a:pt x="108529" y="1256471"/>
                      <a:pt x="97480" y="1274759"/>
                    </a:cubicBezTo>
                    <a:cubicBezTo>
                      <a:pt x="94051" y="1280284"/>
                      <a:pt x="88622" y="1285427"/>
                      <a:pt x="87478" y="1291428"/>
                    </a:cubicBezTo>
                    <a:cubicBezTo>
                      <a:pt x="85764" y="1300191"/>
                      <a:pt x="86335" y="1309716"/>
                      <a:pt x="87193" y="1318764"/>
                    </a:cubicBezTo>
                    <a:cubicBezTo>
                      <a:pt x="88431" y="1333243"/>
                      <a:pt x="89383" y="1347911"/>
                      <a:pt x="92908" y="1361913"/>
                    </a:cubicBezTo>
                    <a:cubicBezTo>
                      <a:pt x="97956" y="1381629"/>
                      <a:pt x="112339" y="1395250"/>
                      <a:pt x="128436" y="1406871"/>
                    </a:cubicBezTo>
                    <a:cubicBezTo>
                      <a:pt x="132818" y="1410014"/>
                      <a:pt x="138247" y="1412300"/>
                      <a:pt x="141771" y="1416110"/>
                    </a:cubicBezTo>
                    <a:cubicBezTo>
                      <a:pt x="159868" y="1436303"/>
                      <a:pt x="185586" y="1443447"/>
                      <a:pt x="208636" y="1454686"/>
                    </a:cubicBezTo>
                    <a:cubicBezTo>
                      <a:pt x="217685" y="1459163"/>
                      <a:pt x="229115" y="1458687"/>
                      <a:pt x="239402" y="1460973"/>
                    </a:cubicBezTo>
                    <a:cubicBezTo>
                      <a:pt x="256738" y="1464878"/>
                      <a:pt x="273692" y="1470403"/>
                      <a:pt x="291123" y="1473070"/>
                    </a:cubicBezTo>
                    <a:cubicBezTo>
                      <a:pt x="316650" y="1476975"/>
                      <a:pt x="342272" y="1480975"/>
                      <a:pt x="368466" y="1475927"/>
                    </a:cubicBezTo>
                    <a:cubicBezTo>
                      <a:pt x="381420" y="1473451"/>
                      <a:pt x="395041" y="1474784"/>
                      <a:pt x="408185" y="1472974"/>
                    </a:cubicBezTo>
                    <a:cubicBezTo>
                      <a:pt x="439522" y="1468688"/>
                      <a:pt x="471717" y="1468307"/>
                      <a:pt x="501816" y="1457448"/>
                    </a:cubicBezTo>
                    <a:cubicBezTo>
                      <a:pt x="528677" y="1447828"/>
                      <a:pt x="555347" y="1437637"/>
                      <a:pt x="581445" y="1426206"/>
                    </a:cubicBezTo>
                    <a:cubicBezTo>
                      <a:pt x="606877" y="1414967"/>
                      <a:pt x="632213" y="1402965"/>
                      <a:pt x="656216" y="1389154"/>
                    </a:cubicBezTo>
                    <a:cubicBezTo>
                      <a:pt x="672409" y="1379820"/>
                      <a:pt x="686601" y="1366770"/>
                      <a:pt x="701460" y="1355055"/>
                    </a:cubicBezTo>
                    <a:cubicBezTo>
                      <a:pt x="726320" y="1335529"/>
                      <a:pt x="750990" y="1315717"/>
                      <a:pt x="775850" y="1296095"/>
                    </a:cubicBezTo>
                    <a:cubicBezTo>
                      <a:pt x="782327" y="1290952"/>
                      <a:pt x="789281" y="1286379"/>
                      <a:pt x="795567" y="1281141"/>
                    </a:cubicBezTo>
                    <a:cubicBezTo>
                      <a:pt x="816712" y="1263615"/>
                      <a:pt x="837763" y="1245803"/>
                      <a:pt x="858813" y="1228182"/>
                    </a:cubicBezTo>
                    <a:cubicBezTo>
                      <a:pt x="864337" y="1223514"/>
                      <a:pt x="869672" y="1218657"/>
                      <a:pt x="875291" y="1214275"/>
                    </a:cubicBezTo>
                    <a:cubicBezTo>
                      <a:pt x="898151" y="1196654"/>
                      <a:pt x="910057" y="1172461"/>
                      <a:pt x="917868" y="1145695"/>
                    </a:cubicBezTo>
                    <a:cubicBezTo>
                      <a:pt x="921964" y="1131694"/>
                      <a:pt x="929489" y="1119883"/>
                      <a:pt x="938823" y="1108738"/>
                    </a:cubicBezTo>
                    <a:cubicBezTo>
                      <a:pt x="945395" y="1100928"/>
                      <a:pt x="949586" y="1091117"/>
                      <a:pt x="954920" y="1082259"/>
                    </a:cubicBezTo>
                    <a:cubicBezTo>
                      <a:pt x="962254" y="1070067"/>
                      <a:pt x="971303" y="1058637"/>
                      <a:pt x="976828" y="1045778"/>
                    </a:cubicBezTo>
                    <a:cubicBezTo>
                      <a:pt x="984067" y="1028728"/>
                      <a:pt x="989115" y="1010631"/>
                      <a:pt x="994449" y="992819"/>
                    </a:cubicBezTo>
                    <a:cubicBezTo>
                      <a:pt x="1003307" y="963196"/>
                      <a:pt x="1004069" y="932907"/>
                      <a:pt x="1004927" y="902236"/>
                    </a:cubicBezTo>
                    <a:cubicBezTo>
                      <a:pt x="1005974" y="866327"/>
                      <a:pt x="1002260" y="831656"/>
                      <a:pt x="991973" y="797461"/>
                    </a:cubicBezTo>
                    <a:cubicBezTo>
                      <a:pt x="983400" y="769077"/>
                      <a:pt x="973970" y="740883"/>
                      <a:pt x="965493" y="712498"/>
                    </a:cubicBezTo>
                    <a:cubicBezTo>
                      <a:pt x="952348" y="668588"/>
                      <a:pt x="932536" y="627535"/>
                      <a:pt x="910153" y="587721"/>
                    </a:cubicBezTo>
                    <a:cubicBezTo>
                      <a:pt x="898437" y="566956"/>
                      <a:pt x="884816" y="547144"/>
                      <a:pt x="870814" y="527713"/>
                    </a:cubicBezTo>
                    <a:cubicBezTo>
                      <a:pt x="855574" y="506568"/>
                      <a:pt x="839001" y="484279"/>
                      <a:pt x="813569" y="476659"/>
                    </a:cubicBezTo>
                    <a:cubicBezTo>
                      <a:pt x="790138" y="469515"/>
                      <a:pt x="770993" y="452656"/>
                      <a:pt x="747085" y="449227"/>
                    </a:cubicBezTo>
                    <a:cubicBezTo>
                      <a:pt x="712128" y="444179"/>
                      <a:pt x="696221" y="419604"/>
                      <a:pt x="683077" y="392077"/>
                    </a:cubicBezTo>
                    <a:cubicBezTo>
                      <a:pt x="673647" y="372265"/>
                      <a:pt x="667170" y="351024"/>
                      <a:pt x="658026" y="331117"/>
                    </a:cubicBezTo>
                    <a:cubicBezTo>
                      <a:pt x="642595" y="297875"/>
                      <a:pt x="643167" y="260823"/>
                      <a:pt x="631547" y="226533"/>
                    </a:cubicBezTo>
                    <a:cubicBezTo>
                      <a:pt x="622974" y="201101"/>
                      <a:pt x="619259" y="174145"/>
                      <a:pt x="613735" y="147761"/>
                    </a:cubicBezTo>
                    <a:cubicBezTo>
                      <a:pt x="606686" y="114042"/>
                      <a:pt x="596018" y="81372"/>
                      <a:pt x="578587" y="51654"/>
                    </a:cubicBezTo>
                    <a:cubicBezTo>
                      <a:pt x="568491" y="34509"/>
                      <a:pt x="558014" y="16506"/>
                      <a:pt x="538106" y="7077"/>
                    </a:cubicBezTo>
                    <a:cubicBezTo>
                      <a:pt x="513627" y="-4448"/>
                      <a:pt x="494768" y="-2258"/>
                      <a:pt x="474955" y="16316"/>
                    </a:cubicBezTo>
                    <a:cubicBezTo>
                      <a:pt x="454953" y="35080"/>
                      <a:pt x="438189" y="55940"/>
                      <a:pt x="428093" y="81848"/>
                    </a:cubicBezTo>
                    <a:cubicBezTo>
                      <a:pt x="419806" y="102994"/>
                      <a:pt x="408185" y="122996"/>
                      <a:pt x="401041" y="144427"/>
                    </a:cubicBezTo>
                    <a:cubicBezTo>
                      <a:pt x="391326" y="173764"/>
                      <a:pt x="384373" y="204054"/>
                      <a:pt x="376372" y="233867"/>
                    </a:cubicBezTo>
                    <a:cubicBezTo>
                      <a:pt x="375133" y="238344"/>
                      <a:pt x="375705" y="243678"/>
                      <a:pt x="373324" y="247297"/>
                    </a:cubicBezTo>
                    <a:cubicBezTo>
                      <a:pt x="362751" y="263775"/>
                      <a:pt x="364085" y="281873"/>
                      <a:pt x="363799" y="300066"/>
                    </a:cubicBezTo>
                    <a:cubicBezTo>
                      <a:pt x="363418" y="325974"/>
                      <a:pt x="364180" y="352167"/>
                      <a:pt x="360846" y="377694"/>
                    </a:cubicBezTo>
                    <a:cubicBezTo>
                      <a:pt x="358369" y="396649"/>
                      <a:pt x="350559" y="415128"/>
                      <a:pt x="343510" y="433130"/>
                    </a:cubicBezTo>
                    <a:cubicBezTo>
                      <a:pt x="342368" y="435987"/>
                      <a:pt x="332461" y="437416"/>
                      <a:pt x="327127" y="436464"/>
                    </a:cubicBezTo>
                    <a:cubicBezTo>
                      <a:pt x="311030" y="433511"/>
                      <a:pt x="295790" y="427510"/>
                      <a:pt x="278550" y="430082"/>
                    </a:cubicBezTo>
                    <a:cubicBezTo>
                      <a:pt x="265501" y="431987"/>
                      <a:pt x="251880" y="429511"/>
                      <a:pt x="238640" y="430653"/>
                    </a:cubicBezTo>
                    <a:cubicBezTo>
                      <a:pt x="210256" y="433320"/>
                      <a:pt x="181776" y="435607"/>
                      <a:pt x="153868" y="440845"/>
                    </a:cubicBezTo>
                    <a:cubicBezTo>
                      <a:pt x="138437" y="443798"/>
                      <a:pt x="124435" y="453037"/>
                      <a:pt x="109386" y="458466"/>
                    </a:cubicBezTo>
                    <a:cubicBezTo>
                      <a:pt x="78144" y="469611"/>
                      <a:pt x="53760" y="491232"/>
                      <a:pt x="29376" y="512092"/>
                    </a:cubicBezTo>
                    <a:cubicBezTo>
                      <a:pt x="20613" y="519617"/>
                      <a:pt x="14898" y="532190"/>
                      <a:pt x="10802" y="543525"/>
                    </a:cubicBezTo>
                    <a:cubicBezTo>
                      <a:pt x="5754" y="557527"/>
                      <a:pt x="2325" y="572481"/>
                      <a:pt x="896" y="587245"/>
                    </a:cubicBezTo>
                    <a:close/>
                    <a:moveTo>
                      <a:pt x="47188" y="634774"/>
                    </a:moveTo>
                    <a:cubicBezTo>
                      <a:pt x="37377" y="610962"/>
                      <a:pt x="46711" y="588292"/>
                      <a:pt x="50998" y="565337"/>
                    </a:cubicBezTo>
                    <a:cubicBezTo>
                      <a:pt x="54808" y="545144"/>
                      <a:pt x="73001" y="534286"/>
                      <a:pt x="85954" y="522951"/>
                    </a:cubicBezTo>
                    <a:cubicBezTo>
                      <a:pt x="104623" y="506663"/>
                      <a:pt x="129293" y="494757"/>
                      <a:pt x="153391" y="487708"/>
                    </a:cubicBezTo>
                    <a:cubicBezTo>
                      <a:pt x="179109" y="480088"/>
                      <a:pt x="207112" y="478183"/>
                      <a:pt x="234259" y="477421"/>
                    </a:cubicBezTo>
                    <a:cubicBezTo>
                      <a:pt x="263596" y="476659"/>
                      <a:pt x="293028" y="479898"/>
                      <a:pt x="322460" y="482088"/>
                    </a:cubicBezTo>
                    <a:cubicBezTo>
                      <a:pt x="326651" y="482374"/>
                      <a:pt x="330366" y="486661"/>
                      <a:pt x="334557" y="488375"/>
                    </a:cubicBezTo>
                    <a:cubicBezTo>
                      <a:pt x="343701" y="492185"/>
                      <a:pt x="354178" y="500091"/>
                      <a:pt x="361989" y="498090"/>
                    </a:cubicBezTo>
                    <a:cubicBezTo>
                      <a:pt x="377991" y="493899"/>
                      <a:pt x="385801" y="502186"/>
                      <a:pt x="394564" y="511330"/>
                    </a:cubicBezTo>
                    <a:cubicBezTo>
                      <a:pt x="398565" y="515521"/>
                      <a:pt x="402089" y="520379"/>
                      <a:pt x="407042" y="523141"/>
                    </a:cubicBezTo>
                    <a:cubicBezTo>
                      <a:pt x="410185" y="524951"/>
                      <a:pt x="418663" y="524379"/>
                      <a:pt x="418948" y="523141"/>
                    </a:cubicBezTo>
                    <a:cubicBezTo>
                      <a:pt x="421997" y="512569"/>
                      <a:pt x="425711" y="501615"/>
                      <a:pt x="425426" y="490756"/>
                    </a:cubicBezTo>
                    <a:cubicBezTo>
                      <a:pt x="425044" y="475611"/>
                      <a:pt x="413138" y="467039"/>
                      <a:pt x="401327" y="459609"/>
                    </a:cubicBezTo>
                    <a:cubicBezTo>
                      <a:pt x="394279" y="455228"/>
                      <a:pt x="388087" y="451704"/>
                      <a:pt x="392945" y="441321"/>
                    </a:cubicBezTo>
                    <a:cubicBezTo>
                      <a:pt x="396755" y="433130"/>
                      <a:pt x="399232" y="423986"/>
                      <a:pt x="400470" y="414937"/>
                    </a:cubicBezTo>
                    <a:cubicBezTo>
                      <a:pt x="403518" y="390553"/>
                      <a:pt x="405232" y="366074"/>
                      <a:pt x="408185" y="341785"/>
                    </a:cubicBezTo>
                    <a:cubicBezTo>
                      <a:pt x="411328" y="315687"/>
                      <a:pt x="408185" y="289207"/>
                      <a:pt x="417424" y="263299"/>
                    </a:cubicBezTo>
                    <a:cubicBezTo>
                      <a:pt x="427616" y="234534"/>
                      <a:pt x="432283" y="203958"/>
                      <a:pt x="441523" y="174717"/>
                    </a:cubicBezTo>
                    <a:cubicBezTo>
                      <a:pt x="447428" y="156048"/>
                      <a:pt x="460287" y="139188"/>
                      <a:pt x="464192" y="120329"/>
                    </a:cubicBezTo>
                    <a:cubicBezTo>
                      <a:pt x="469622" y="94802"/>
                      <a:pt x="483909" y="75371"/>
                      <a:pt x="499054" y="55940"/>
                    </a:cubicBezTo>
                    <a:cubicBezTo>
                      <a:pt x="508864" y="43367"/>
                      <a:pt x="522580" y="44129"/>
                      <a:pt x="531153" y="56988"/>
                    </a:cubicBezTo>
                    <a:cubicBezTo>
                      <a:pt x="545822" y="78895"/>
                      <a:pt x="561919" y="100136"/>
                      <a:pt x="570110" y="127473"/>
                    </a:cubicBezTo>
                    <a:cubicBezTo>
                      <a:pt x="574682" y="147666"/>
                      <a:pt x="579445" y="167954"/>
                      <a:pt x="583636" y="188242"/>
                    </a:cubicBezTo>
                    <a:cubicBezTo>
                      <a:pt x="590398" y="220723"/>
                      <a:pt x="595923" y="253488"/>
                      <a:pt x="603829" y="285778"/>
                    </a:cubicBezTo>
                    <a:cubicBezTo>
                      <a:pt x="610306" y="312448"/>
                      <a:pt x="608877" y="340452"/>
                      <a:pt x="620402" y="366169"/>
                    </a:cubicBezTo>
                    <a:cubicBezTo>
                      <a:pt x="625451" y="377599"/>
                      <a:pt x="624784" y="391315"/>
                      <a:pt x="628498" y="403412"/>
                    </a:cubicBezTo>
                    <a:cubicBezTo>
                      <a:pt x="632118" y="414937"/>
                      <a:pt x="631737" y="424367"/>
                      <a:pt x="623260" y="433892"/>
                    </a:cubicBezTo>
                    <a:cubicBezTo>
                      <a:pt x="611353" y="447322"/>
                      <a:pt x="617164" y="472754"/>
                      <a:pt x="633356" y="477707"/>
                    </a:cubicBezTo>
                    <a:cubicBezTo>
                      <a:pt x="641262" y="480088"/>
                      <a:pt x="650215" y="479231"/>
                      <a:pt x="658693" y="479040"/>
                    </a:cubicBezTo>
                    <a:cubicBezTo>
                      <a:pt x="667741" y="478850"/>
                      <a:pt x="672409" y="482755"/>
                      <a:pt x="675361" y="491137"/>
                    </a:cubicBezTo>
                    <a:cubicBezTo>
                      <a:pt x="676981" y="495614"/>
                      <a:pt x="681743" y="502186"/>
                      <a:pt x="685268" y="502282"/>
                    </a:cubicBezTo>
                    <a:cubicBezTo>
                      <a:pt x="699841" y="502758"/>
                      <a:pt x="715366" y="503710"/>
                      <a:pt x="728892" y="499519"/>
                    </a:cubicBezTo>
                    <a:cubicBezTo>
                      <a:pt x="741084" y="495804"/>
                      <a:pt x="750514" y="496471"/>
                      <a:pt x="760991" y="501900"/>
                    </a:cubicBezTo>
                    <a:cubicBezTo>
                      <a:pt x="772135" y="507711"/>
                      <a:pt x="783565" y="512949"/>
                      <a:pt x="794805" y="518569"/>
                    </a:cubicBezTo>
                    <a:cubicBezTo>
                      <a:pt x="800329" y="521332"/>
                      <a:pt x="806806" y="523236"/>
                      <a:pt x="810807" y="527428"/>
                    </a:cubicBezTo>
                    <a:cubicBezTo>
                      <a:pt x="825285" y="542763"/>
                      <a:pt x="840811" y="557812"/>
                      <a:pt x="852527" y="575148"/>
                    </a:cubicBezTo>
                    <a:cubicBezTo>
                      <a:pt x="876625" y="610866"/>
                      <a:pt x="898913" y="647919"/>
                      <a:pt x="914915" y="688209"/>
                    </a:cubicBezTo>
                    <a:cubicBezTo>
                      <a:pt x="921106" y="703735"/>
                      <a:pt x="931489" y="717642"/>
                      <a:pt x="936537" y="733358"/>
                    </a:cubicBezTo>
                    <a:cubicBezTo>
                      <a:pt x="943776" y="756313"/>
                      <a:pt x="948729" y="780221"/>
                      <a:pt x="953110" y="804033"/>
                    </a:cubicBezTo>
                    <a:cubicBezTo>
                      <a:pt x="958826" y="834799"/>
                      <a:pt x="968065" y="865089"/>
                      <a:pt x="966636" y="896807"/>
                    </a:cubicBezTo>
                    <a:cubicBezTo>
                      <a:pt x="966160" y="907951"/>
                      <a:pt x="965302" y="919095"/>
                      <a:pt x="964160" y="930240"/>
                    </a:cubicBezTo>
                    <a:cubicBezTo>
                      <a:pt x="962350" y="948528"/>
                      <a:pt x="967398" y="968149"/>
                      <a:pt x="954444" y="984437"/>
                    </a:cubicBezTo>
                    <a:cubicBezTo>
                      <a:pt x="954063" y="984913"/>
                      <a:pt x="954539" y="986152"/>
                      <a:pt x="954253" y="986818"/>
                    </a:cubicBezTo>
                    <a:cubicBezTo>
                      <a:pt x="943585" y="1011488"/>
                      <a:pt x="933584" y="1036539"/>
                      <a:pt x="921773" y="1060732"/>
                    </a:cubicBezTo>
                    <a:cubicBezTo>
                      <a:pt x="911581" y="1081592"/>
                      <a:pt x="899008" y="1101309"/>
                      <a:pt x="888055" y="1121883"/>
                    </a:cubicBezTo>
                    <a:cubicBezTo>
                      <a:pt x="884531" y="1128550"/>
                      <a:pt x="884435" y="1137504"/>
                      <a:pt x="879768" y="1142933"/>
                    </a:cubicBezTo>
                    <a:cubicBezTo>
                      <a:pt x="860432" y="1165603"/>
                      <a:pt x="841477" y="1189129"/>
                      <a:pt x="819379" y="1208846"/>
                    </a:cubicBezTo>
                    <a:cubicBezTo>
                      <a:pt x="792995" y="1232278"/>
                      <a:pt x="762610" y="1251232"/>
                      <a:pt x="735560" y="1273902"/>
                    </a:cubicBezTo>
                    <a:cubicBezTo>
                      <a:pt x="706794" y="1298000"/>
                      <a:pt x="679743" y="1323813"/>
                      <a:pt x="646691" y="1342577"/>
                    </a:cubicBezTo>
                    <a:cubicBezTo>
                      <a:pt x="607448" y="1364865"/>
                      <a:pt x="568396" y="1387345"/>
                      <a:pt x="526010" y="1403156"/>
                    </a:cubicBezTo>
                    <a:cubicBezTo>
                      <a:pt x="482861" y="1419158"/>
                      <a:pt x="438189" y="1428302"/>
                      <a:pt x="391897" y="1428588"/>
                    </a:cubicBezTo>
                    <a:cubicBezTo>
                      <a:pt x="381515" y="1428588"/>
                      <a:pt x="370657" y="1428397"/>
                      <a:pt x="360846" y="1431255"/>
                    </a:cubicBezTo>
                    <a:cubicBezTo>
                      <a:pt x="337605" y="1438208"/>
                      <a:pt x="315316" y="1430017"/>
                      <a:pt x="292933" y="1427826"/>
                    </a:cubicBezTo>
                    <a:cubicBezTo>
                      <a:pt x="274454" y="1426016"/>
                      <a:pt x="256452" y="1418968"/>
                      <a:pt x="238545" y="1413538"/>
                    </a:cubicBezTo>
                    <a:cubicBezTo>
                      <a:pt x="224353" y="1409252"/>
                      <a:pt x="209208" y="1405918"/>
                      <a:pt x="196730" y="1398394"/>
                    </a:cubicBezTo>
                    <a:cubicBezTo>
                      <a:pt x="179966" y="1388297"/>
                      <a:pt x="163107" y="1376486"/>
                      <a:pt x="150343" y="1361913"/>
                    </a:cubicBezTo>
                    <a:cubicBezTo>
                      <a:pt x="128626" y="1337053"/>
                      <a:pt x="127007" y="1317240"/>
                      <a:pt x="151677" y="1292190"/>
                    </a:cubicBezTo>
                    <a:cubicBezTo>
                      <a:pt x="163678" y="1279998"/>
                      <a:pt x="182157" y="1273235"/>
                      <a:pt x="198730" y="1266568"/>
                    </a:cubicBezTo>
                    <a:cubicBezTo>
                      <a:pt x="206636" y="1263329"/>
                      <a:pt x="217971" y="1268568"/>
                      <a:pt x="225972" y="1265520"/>
                    </a:cubicBezTo>
                    <a:cubicBezTo>
                      <a:pt x="248451" y="1256852"/>
                      <a:pt x="271501" y="1255900"/>
                      <a:pt x="295028" y="1256090"/>
                    </a:cubicBezTo>
                    <a:cubicBezTo>
                      <a:pt x="307982" y="1256280"/>
                      <a:pt x="320841" y="1256090"/>
                      <a:pt x="333795" y="1256090"/>
                    </a:cubicBezTo>
                    <a:cubicBezTo>
                      <a:pt x="354560" y="1256090"/>
                      <a:pt x="370561" y="1239421"/>
                      <a:pt x="368085" y="1219228"/>
                    </a:cubicBezTo>
                    <a:cubicBezTo>
                      <a:pt x="367609" y="1214942"/>
                      <a:pt x="364465" y="1209703"/>
                      <a:pt x="360941" y="1207131"/>
                    </a:cubicBezTo>
                    <a:cubicBezTo>
                      <a:pt x="349321" y="1198845"/>
                      <a:pt x="337891" y="1192177"/>
                      <a:pt x="321412" y="1196463"/>
                    </a:cubicBezTo>
                    <a:cubicBezTo>
                      <a:pt x="304553" y="1200845"/>
                      <a:pt x="286360" y="1200273"/>
                      <a:pt x="268739" y="1201988"/>
                    </a:cubicBezTo>
                    <a:cubicBezTo>
                      <a:pt x="261214" y="1202750"/>
                      <a:pt x="253690" y="1204845"/>
                      <a:pt x="246355" y="1204179"/>
                    </a:cubicBezTo>
                    <a:cubicBezTo>
                      <a:pt x="220066" y="1201988"/>
                      <a:pt x="194349" y="1197702"/>
                      <a:pt x="169965" y="1185891"/>
                    </a:cubicBezTo>
                    <a:cubicBezTo>
                      <a:pt x="152153" y="1177223"/>
                      <a:pt x="132341" y="1173889"/>
                      <a:pt x="116053" y="1160554"/>
                    </a:cubicBezTo>
                    <a:cubicBezTo>
                      <a:pt x="98432" y="1146076"/>
                      <a:pt x="91955" y="1127693"/>
                      <a:pt x="106719" y="1110167"/>
                    </a:cubicBezTo>
                    <a:cubicBezTo>
                      <a:pt x="119673" y="1094737"/>
                      <a:pt x="135865" y="1081211"/>
                      <a:pt x="152534" y="1069686"/>
                    </a:cubicBezTo>
                    <a:cubicBezTo>
                      <a:pt x="163393" y="1062066"/>
                      <a:pt x="177776" y="1055208"/>
                      <a:pt x="190539" y="1055208"/>
                    </a:cubicBezTo>
                    <a:cubicBezTo>
                      <a:pt x="239688" y="1055017"/>
                      <a:pt x="288837" y="1057779"/>
                      <a:pt x="338081" y="1059399"/>
                    </a:cubicBezTo>
                    <a:cubicBezTo>
                      <a:pt x="338843" y="1059399"/>
                      <a:pt x="339701" y="1059589"/>
                      <a:pt x="340367" y="1059780"/>
                    </a:cubicBezTo>
                    <a:cubicBezTo>
                      <a:pt x="359227" y="1064828"/>
                      <a:pt x="375038" y="1056255"/>
                      <a:pt x="380753" y="1037967"/>
                    </a:cubicBezTo>
                    <a:cubicBezTo>
                      <a:pt x="385230" y="1023680"/>
                      <a:pt x="369418" y="1002439"/>
                      <a:pt x="354274" y="1002915"/>
                    </a:cubicBezTo>
                    <a:cubicBezTo>
                      <a:pt x="347606" y="1003106"/>
                      <a:pt x="340939" y="1005297"/>
                      <a:pt x="334271" y="1005106"/>
                    </a:cubicBezTo>
                    <a:cubicBezTo>
                      <a:pt x="301505" y="1004344"/>
                      <a:pt x="268930" y="1004249"/>
                      <a:pt x="236068" y="1001582"/>
                    </a:cubicBezTo>
                    <a:cubicBezTo>
                      <a:pt x="204826" y="999010"/>
                      <a:pt x="177394" y="987485"/>
                      <a:pt x="148534" y="979103"/>
                    </a:cubicBezTo>
                    <a:cubicBezTo>
                      <a:pt x="135199" y="975293"/>
                      <a:pt x="123483" y="966244"/>
                      <a:pt x="111005" y="959577"/>
                    </a:cubicBezTo>
                    <a:cubicBezTo>
                      <a:pt x="97194" y="952147"/>
                      <a:pt x="83764" y="944432"/>
                      <a:pt x="80906" y="927096"/>
                    </a:cubicBezTo>
                    <a:cubicBezTo>
                      <a:pt x="79192" y="916714"/>
                      <a:pt x="77191" y="906237"/>
                      <a:pt x="76715" y="895664"/>
                    </a:cubicBezTo>
                    <a:cubicBezTo>
                      <a:pt x="76334" y="886806"/>
                      <a:pt x="76144" y="877281"/>
                      <a:pt x="79001" y="869184"/>
                    </a:cubicBezTo>
                    <a:cubicBezTo>
                      <a:pt x="86526" y="847658"/>
                      <a:pt x="102242" y="832799"/>
                      <a:pt x="121578" y="820512"/>
                    </a:cubicBezTo>
                    <a:cubicBezTo>
                      <a:pt x="148915" y="802986"/>
                      <a:pt x="178537" y="790508"/>
                      <a:pt x="209303" y="782031"/>
                    </a:cubicBezTo>
                    <a:cubicBezTo>
                      <a:pt x="231877" y="775840"/>
                      <a:pt x="255880" y="772411"/>
                      <a:pt x="279217" y="772411"/>
                    </a:cubicBezTo>
                    <a:cubicBezTo>
                      <a:pt x="297790" y="772411"/>
                      <a:pt x="316555" y="775554"/>
                      <a:pt x="335510" y="774220"/>
                    </a:cubicBezTo>
                    <a:cubicBezTo>
                      <a:pt x="356941" y="772791"/>
                      <a:pt x="378467" y="772601"/>
                      <a:pt x="399994" y="771553"/>
                    </a:cubicBezTo>
                    <a:cubicBezTo>
                      <a:pt x="413424" y="770886"/>
                      <a:pt x="424378" y="758028"/>
                      <a:pt x="422663" y="745645"/>
                    </a:cubicBezTo>
                    <a:cubicBezTo>
                      <a:pt x="420091" y="727262"/>
                      <a:pt x="403137" y="716594"/>
                      <a:pt x="384277" y="719737"/>
                    </a:cubicBezTo>
                    <a:cubicBezTo>
                      <a:pt x="368180" y="722404"/>
                      <a:pt x="351893" y="723928"/>
                      <a:pt x="335700" y="724595"/>
                    </a:cubicBezTo>
                    <a:cubicBezTo>
                      <a:pt x="324556" y="725071"/>
                      <a:pt x="313221" y="721833"/>
                      <a:pt x="302172" y="722595"/>
                    </a:cubicBezTo>
                    <a:cubicBezTo>
                      <a:pt x="268358" y="724976"/>
                      <a:pt x="236259" y="714689"/>
                      <a:pt x="203493" y="709927"/>
                    </a:cubicBezTo>
                    <a:cubicBezTo>
                      <a:pt x="184538" y="707164"/>
                      <a:pt x="165488" y="704592"/>
                      <a:pt x="147105" y="699830"/>
                    </a:cubicBezTo>
                    <a:cubicBezTo>
                      <a:pt x="131770" y="695829"/>
                      <a:pt x="115101" y="694401"/>
                      <a:pt x="102242" y="682875"/>
                    </a:cubicBezTo>
                    <a:cubicBezTo>
                      <a:pt x="97480" y="678684"/>
                      <a:pt x="91193" y="675922"/>
                      <a:pt x="85383" y="673160"/>
                    </a:cubicBezTo>
                    <a:cubicBezTo>
                      <a:pt x="67857" y="664778"/>
                      <a:pt x="54522" y="652491"/>
                      <a:pt x="46997" y="634298"/>
                    </a:cubicBezTo>
                    <a:close/>
                    <a:moveTo>
                      <a:pt x="195587" y="463324"/>
                    </a:moveTo>
                    <a:cubicBezTo>
                      <a:pt x="197302" y="462086"/>
                      <a:pt x="199111" y="460848"/>
                      <a:pt x="200921" y="459609"/>
                    </a:cubicBezTo>
                    <a:cubicBezTo>
                      <a:pt x="201588" y="460657"/>
                      <a:pt x="202350" y="461800"/>
                      <a:pt x="203017" y="462848"/>
                    </a:cubicBezTo>
                    <a:cubicBezTo>
                      <a:pt x="200921" y="463419"/>
                      <a:pt x="198921" y="463896"/>
                      <a:pt x="195587" y="463229"/>
                    </a:cubicBezTo>
                    <a:close/>
                    <a:moveTo>
                      <a:pt x="264929" y="1040063"/>
                    </a:moveTo>
                    <a:cubicBezTo>
                      <a:pt x="259976" y="1039111"/>
                      <a:pt x="255023" y="1038158"/>
                      <a:pt x="250070" y="1037110"/>
                    </a:cubicBezTo>
                    <a:cubicBezTo>
                      <a:pt x="255404" y="1035682"/>
                      <a:pt x="260643" y="1033777"/>
                      <a:pt x="266072" y="1032824"/>
                    </a:cubicBezTo>
                    <a:cubicBezTo>
                      <a:pt x="272549" y="1031586"/>
                      <a:pt x="273978" y="1034634"/>
                      <a:pt x="268549" y="1040063"/>
                    </a:cubicBezTo>
                    <a:cubicBezTo>
                      <a:pt x="267310" y="1040063"/>
                      <a:pt x="266072" y="1040253"/>
                      <a:pt x="264929" y="1040063"/>
                    </a:cubicBezTo>
                    <a:close/>
                    <a:moveTo>
                      <a:pt x="263977" y="762124"/>
                    </a:moveTo>
                    <a:cubicBezTo>
                      <a:pt x="263881" y="759647"/>
                      <a:pt x="263786" y="757170"/>
                      <a:pt x="266072" y="754694"/>
                    </a:cubicBezTo>
                    <a:cubicBezTo>
                      <a:pt x="269787" y="755265"/>
                      <a:pt x="273502" y="755742"/>
                      <a:pt x="277216" y="756408"/>
                    </a:cubicBezTo>
                    <a:cubicBezTo>
                      <a:pt x="277216" y="756408"/>
                      <a:pt x="277216" y="758409"/>
                      <a:pt x="276931" y="758504"/>
                    </a:cubicBezTo>
                    <a:cubicBezTo>
                      <a:pt x="272644" y="759742"/>
                      <a:pt x="268263" y="760885"/>
                      <a:pt x="263977" y="762028"/>
                    </a:cubicBezTo>
                    <a:close/>
                    <a:moveTo>
                      <a:pt x="356369" y="755075"/>
                    </a:moveTo>
                    <a:cubicBezTo>
                      <a:pt x="358084" y="754123"/>
                      <a:pt x="359798" y="752789"/>
                      <a:pt x="361703" y="752408"/>
                    </a:cubicBezTo>
                    <a:cubicBezTo>
                      <a:pt x="370466" y="750598"/>
                      <a:pt x="379229" y="748407"/>
                      <a:pt x="388087" y="747645"/>
                    </a:cubicBezTo>
                    <a:cubicBezTo>
                      <a:pt x="392660" y="747265"/>
                      <a:pt x="401327" y="743645"/>
                      <a:pt x="397136" y="754694"/>
                    </a:cubicBezTo>
                    <a:cubicBezTo>
                      <a:pt x="385516" y="755551"/>
                      <a:pt x="373990" y="756504"/>
                      <a:pt x="362275" y="757075"/>
                    </a:cubicBezTo>
                    <a:cubicBezTo>
                      <a:pt x="360370" y="757170"/>
                      <a:pt x="358274" y="755742"/>
                      <a:pt x="356274" y="755075"/>
                    </a:cubicBezTo>
                    <a:close/>
                    <a:moveTo>
                      <a:pt x="470002" y="1450781"/>
                    </a:moveTo>
                    <a:cubicBezTo>
                      <a:pt x="468383" y="1450210"/>
                      <a:pt x="466764" y="1449543"/>
                      <a:pt x="465145" y="1448971"/>
                    </a:cubicBezTo>
                    <a:cubicBezTo>
                      <a:pt x="466383" y="1447923"/>
                      <a:pt x="467621" y="1446971"/>
                      <a:pt x="471336" y="1445923"/>
                    </a:cubicBezTo>
                    <a:cubicBezTo>
                      <a:pt x="470955" y="1447543"/>
                      <a:pt x="470479" y="1449162"/>
                      <a:pt x="470098" y="1450876"/>
                    </a:cubicBezTo>
                    <a:close/>
                    <a:moveTo>
                      <a:pt x="554108" y="50034"/>
                    </a:moveTo>
                    <a:cubicBezTo>
                      <a:pt x="554394" y="48796"/>
                      <a:pt x="554585" y="47558"/>
                      <a:pt x="554870" y="46320"/>
                    </a:cubicBezTo>
                    <a:cubicBezTo>
                      <a:pt x="556775" y="47844"/>
                      <a:pt x="558585" y="49463"/>
                      <a:pt x="560490" y="51082"/>
                    </a:cubicBezTo>
                    <a:cubicBezTo>
                      <a:pt x="558776" y="51082"/>
                      <a:pt x="557061" y="51177"/>
                      <a:pt x="554108" y="50034"/>
                    </a:cubicBezTo>
                    <a:close/>
                  </a:path>
                </a:pathLst>
              </a:custGeom>
              <a:solidFill>
                <a:srgbClr val="040000"/>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a:p>
            </p:txBody>
          </p:sp>
          <p:sp>
            <p:nvSpPr>
              <p:cNvPr id="17" name="フリーフォーム: 図形 16">
                <a:extLst>
                  <a:ext uri="{FF2B5EF4-FFF2-40B4-BE49-F238E27FC236}">
                    <a16:creationId xmlns:a16="http://schemas.microsoft.com/office/drawing/2014/main" id="{2AF2962E-EDA7-4032-8277-B7940132A859}"/>
                  </a:ext>
                </a:extLst>
              </p:cNvPr>
              <p:cNvSpPr/>
              <p:nvPr/>
            </p:nvSpPr>
            <p:spPr>
              <a:xfrm>
                <a:off x="2128185" y="7271068"/>
                <a:ext cx="924115" cy="1387104"/>
              </a:xfrm>
              <a:custGeom>
                <a:avLst/>
                <a:gdLst>
                  <a:gd name="connsiteX0" fmla="*/ 8140 w 924115"/>
                  <a:gd name="connsiteY0" fmla="*/ 517983 h 1387104"/>
                  <a:gd name="connsiteX1" fmla="*/ 4330 w 924115"/>
                  <a:gd name="connsiteY1" fmla="*/ 587420 h 1387104"/>
                  <a:gd name="connsiteX2" fmla="*/ 42715 w 924115"/>
                  <a:gd name="connsiteY2" fmla="*/ 626282 h 1387104"/>
                  <a:gd name="connsiteX3" fmla="*/ 59575 w 924115"/>
                  <a:gd name="connsiteY3" fmla="*/ 635998 h 1387104"/>
                  <a:gd name="connsiteX4" fmla="*/ 104437 w 924115"/>
                  <a:gd name="connsiteY4" fmla="*/ 652952 h 1387104"/>
                  <a:gd name="connsiteX5" fmla="*/ 160825 w 924115"/>
                  <a:gd name="connsiteY5" fmla="*/ 663049 h 1387104"/>
                  <a:gd name="connsiteX6" fmla="*/ 259504 w 924115"/>
                  <a:gd name="connsiteY6" fmla="*/ 675717 h 1387104"/>
                  <a:gd name="connsiteX7" fmla="*/ 293032 w 924115"/>
                  <a:gd name="connsiteY7" fmla="*/ 677717 h 1387104"/>
                  <a:gd name="connsiteX8" fmla="*/ 341610 w 924115"/>
                  <a:gd name="connsiteY8" fmla="*/ 672859 h 1387104"/>
                  <a:gd name="connsiteX9" fmla="*/ 379996 w 924115"/>
                  <a:gd name="connsiteY9" fmla="*/ 698767 h 1387104"/>
                  <a:gd name="connsiteX10" fmla="*/ 357326 w 924115"/>
                  <a:gd name="connsiteY10" fmla="*/ 724675 h 1387104"/>
                  <a:gd name="connsiteX11" fmla="*/ 292842 w 924115"/>
                  <a:gd name="connsiteY11" fmla="*/ 727342 h 1387104"/>
                  <a:gd name="connsiteX12" fmla="*/ 236549 w 924115"/>
                  <a:gd name="connsiteY12" fmla="*/ 725532 h 1387104"/>
                  <a:gd name="connsiteX13" fmla="*/ 166636 w 924115"/>
                  <a:gd name="connsiteY13" fmla="*/ 735153 h 1387104"/>
                  <a:gd name="connsiteX14" fmla="*/ 78911 w 924115"/>
                  <a:gd name="connsiteY14" fmla="*/ 773634 h 1387104"/>
                  <a:gd name="connsiteX15" fmla="*/ 36334 w 924115"/>
                  <a:gd name="connsiteY15" fmla="*/ 822307 h 1387104"/>
                  <a:gd name="connsiteX16" fmla="*/ 34048 w 924115"/>
                  <a:gd name="connsiteY16" fmla="*/ 848786 h 1387104"/>
                  <a:gd name="connsiteX17" fmla="*/ 38239 w 924115"/>
                  <a:gd name="connsiteY17" fmla="*/ 880219 h 1387104"/>
                  <a:gd name="connsiteX18" fmla="*/ 68338 w 924115"/>
                  <a:gd name="connsiteY18" fmla="*/ 912699 h 1387104"/>
                  <a:gd name="connsiteX19" fmla="*/ 105866 w 924115"/>
                  <a:gd name="connsiteY19" fmla="*/ 932225 h 1387104"/>
                  <a:gd name="connsiteX20" fmla="*/ 193401 w 924115"/>
                  <a:gd name="connsiteY20" fmla="*/ 954704 h 1387104"/>
                  <a:gd name="connsiteX21" fmla="*/ 291604 w 924115"/>
                  <a:gd name="connsiteY21" fmla="*/ 958228 h 1387104"/>
                  <a:gd name="connsiteX22" fmla="*/ 311606 w 924115"/>
                  <a:gd name="connsiteY22" fmla="*/ 956038 h 1387104"/>
                  <a:gd name="connsiteX23" fmla="*/ 338086 w 924115"/>
                  <a:gd name="connsiteY23" fmla="*/ 991090 h 1387104"/>
                  <a:gd name="connsiteX24" fmla="*/ 297700 w 924115"/>
                  <a:gd name="connsiteY24" fmla="*/ 1012902 h 1387104"/>
                  <a:gd name="connsiteX25" fmla="*/ 295414 w 924115"/>
                  <a:gd name="connsiteY25" fmla="*/ 1012521 h 1387104"/>
                  <a:gd name="connsiteX26" fmla="*/ 147871 w 924115"/>
                  <a:gd name="connsiteY26" fmla="*/ 1008330 h 1387104"/>
                  <a:gd name="connsiteX27" fmla="*/ 109867 w 924115"/>
                  <a:gd name="connsiteY27" fmla="*/ 1022808 h 1387104"/>
                  <a:gd name="connsiteX28" fmla="*/ 64052 w 924115"/>
                  <a:gd name="connsiteY28" fmla="*/ 1063289 h 1387104"/>
                  <a:gd name="connsiteX29" fmla="*/ 73386 w 924115"/>
                  <a:gd name="connsiteY29" fmla="*/ 1113676 h 1387104"/>
                  <a:gd name="connsiteX30" fmla="*/ 127298 w 924115"/>
                  <a:gd name="connsiteY30" fmla="*/ 1139013 h 1387104"/>
                  <a:gd name="connsiteX31" fmla="*/ 203688 w 924115"/>
                  <a:gd name="connsiteY31" fmla="*/ 1157301 h 1387104"/>
                  <a:gd name="connsiteX32" fmla="*/ 226072 w 924115"/>
                  <a:gd name="connsiteY32" fmla="*/ 1155110 h 1387104"/>
                  <a:gd name="connsiteX33" fmla="*/ 278745 w 924115"/>
                  <a:gd name="connsiteY33" fmla="*/ 1149586 h 1387104"/>
                  <a:gd name="connsiteX34" fmla="*/ 318274 w 924115"/>
                  <a:gd name="connsiteY34" fmla="*/ 1160254 h 1387104"/>
                  <a:gd name="connsiteX35" fmla="*/ 325418 w 924115"/>
                  <a:gd name="connsiteY35" fmla="*/ 1172350 h 1387104"/>
                  <a:gd name="connsiteX36" fmla="*/ 291128 w 924115"/>
                  <a:gd name="connsiteY36" fmla="*/ 1209212 h 1387104"/>
                  <a:gd name="connsiteX37" fmla="*/ 252361 w 924115"/>
                  <a:gd name="connsiteY37" fmla="*/ 1209212 h 1387104"/>
                  <a:gd name="connsiteX38" fmla="*/ 183304 w 924115"/>
                  <a:gd name="connsiteY38" fmla="*/ 1218642 h 1387104"/>
                  <a:gd name="connsiteX39" fmla="*/ 156063 w 924115"/>
                  <a:gd name="connsiteY39" fmla="*/ 1219690 h 1387104"/>
                  <a:gd name="connsiteX40" fmla="*/ 109010 w 924115"/>
                  <a:gd name="connsiteY40" fmla="*/ 1245312 h 1387104"/>
                  <a:gd name="connsiteX41" fmla="*/ 107676 w 924115"/>
                  <a:gd name="connsiteY41" fmla="*/ 1315035 h 1387104"/>
                  <a:gd name="connsiteX42" fmla="*/ 154063 w 924115"/>
                  <a:gd name="connsiteY42" fmla="*/ 1351516 h 1387104"/>
                  <a:gd name="connsiteX43" fmla="*/ 195878 w 924115"/>
                  <a:gd name="connsiteY43" fmla="*/ 1366660 h 1387104"/>
                  <a:gd name="connsiteX44" fmla="*/ 250265 w 924115"/>
                  <a:gd name="connsiteY44" fmla="*/ 1380948 h 1387104"/>
                  <a:gd name="connsiteX45" fmla="*/ 318178 w 924115"/>
                  <a:gd name="connsiteY45" fmla="*/ 1384377 h 1387104"/>
                  <a:gd name="connsiteX46" fmla="*/ 349230 w 924115"/>
                  <a:gd name="connsiteY46" fmla="*/ 1381710 h 1387104"/>
                  <a:gd name="connsiteX47" fmla="*/ 483342 w 924115"/>
                  <a:gd name="connsiteY47" fmla="*/ 1356278 h 1387104"/>
                  <a:gd name="connsiteX48" fmla="*/ 604024 w 924115"/>
                  <a:gd name="connsiteY48" fmla="*/ 1295699 h 1387104"/>
                  <a:gd name="connsiteX49" fmla="*/ 692892 w 924115"/>
                  <a:gd name="connsiteY49" fmla="*/ 1227024 h 1387104"/>
                  <a:gd name="connsiteX50" fmla="*/ 776712 w 924115"/>
                  <a:gd name="connsiteY50" fmla="*/ 1161968 h 1387104"/>
                  <a:gd name="connsiteX51" fmla="*/ 837100 w 924115"/>
                  <a:gd name="connsiteY51" fmla="*/ 1096055 h 1387104"/>
                  <a:gd name="connsiteX52" fmla="*/ 845387 w 924115"/>
                  <a:gd name="connsiteY52" fmla="*/ 1075005 h 1387104"/>
                  <a:gd name="connsiteX53" fmla="*/ 879106 w 924115"/>
                  <a:gd name="connsiteY53" fmla="*/ 1013854 h 1387104"/>
                  <a:gd name="connsiteX54" fmla="*/ 911586 w 924115"/>
                  <a:gd name="connsiteY54" fmla="*/ 939940 h 1387104"/>
                  <a:gd name="connsiteX55" fmla="*/ 911777 w 924115"/>
                  <a:gd name="connsiteY55" fmla="*/ 937559 h 1387104"/>
                  <a:gd name="connsiteX56" fmla="*/ 921492 w 924115"/>
                  <a:gd name="connsiteY56" fmla="*/ 883362 h 1387104"/>
                  <a:gd name="connsiteX57" fmla="*/ 923969 w 924115"/>
                  <a:gd name="connsiteY57" fmla="*/ 849929 h 1387104"/>
                  <a:gd name="connsiteX58" fmla="*/ 910443 w 924115"/>
                  <a:gd name="connsiteY58" fmla="*/ 757156 h 1387104"/>
                  <a:gd name="connsiteX59" fmla="*/ 893870 w 924115"/>
                  <a:gd name="connsiteY59" fmla="*/ 686480 h 1387104"/>
                  <a:gd name="connsiteX60" fmla="*/ 872248 w 924115"/>
                  <a:gd name="connsiteY60" fmla="*/ 641332 h 1387104"/>
                  <a:gd name="connsiteX61" fmla="*/ 809859 w 924115"/>
                  <a:gd name="connsiteY61" fmla="*/ 528270 h 1387104"/>
                  <a:gd name="connsiteX62" fmla="*/ 768140 w 924115"/>
                  <a:gd name="connsiteY62" fmla="*/ 480550 h 1387104"/>
                  <a:gd name="connsiteX63" fmla="*/ 752137 w 924115"/>
                  <a:gd name="connsiteY63" fmla="*/ 471691 h 1387104"/>
                  <a:gd name="connsiteX64" fmla="*/ 718324 w 924115"/>
                  <a:gd name="connsiteY64" fmla="*/ 455023 h 1387104"/>
                  <a:gd name="connsiteX65" fmla="*/ 686225 w 924115"/>
                  <a:gd name="connsiteY65" fmla="*/ 452641 h 1387104"/>
                  <a:gd name="connsiteX66" fmla="*/ 642600 w 924115"/>
                  <a:gd name="connsiteY66" fmla="*/ 455404 h 1387104"/>
                  <a:gd name="connsiteX67" fmla="*/ 632694 w 924115"/>
                  <a:gd name="connsiteY67" fmla="*/ 444259 h 1387104"/>
                  <a:gd name="connsiteX68" fmla="*/ 616025 w 924115"/>
                  <a:gd name="connsiteY68" fmla="*/ 432163 h 1387104"/>
                  <a:gd name="connsiteX69" fmla="*/ 590689 w 924115"/>
                  <a:gd name="connsiteY69" fmla="*/ 430829 h 1387104"/>
                  <a:gd name="connsiteX70" fmla="*/ 580592 w 924115"/>
                  <a:gd name="connsiteY70" fmla="*/ 387014 h 1387104"/>
                  <a:gd name="connsiteX71" fmla="*/ 585831 w 924115"/>
                  <a:gd name="connsiteY71" fmla="*/ 356534 h 1387104"/>
                  <a:gd name="connsiteX72" fmla="*/ 577735 w 924115"/>
                  <a:gd name="connsiteY72" fmla="*/ 319291 h 1387104"/>
                  <a:gd name="connsiteX73" fmla="*/ 561161 w 924115"/>
                  <a:gd name="connsiteY73" fmla="*/ 238900 h 1387104"/>
                  <a:gd name="connsiteX74" fmla="*/ 540968 w 924115"/>
                  <a:gd name="connsiteY74" fmla="*/ 141364 h 1387104"/>
                  <a:gd name="connsiteX75" fmla="*/ 527443 w 924115"/>
                  <a:gd name="connsiteY75" fmla="*/ 80595 h 1387104"/>
                  <a:gd name="connsiteX76" fmla="*/ 488486 w 924115"/>
                  <a:gd name="connsiteY76" fmla="*/ 10110 h 1387104"/>
                  <a:gd name="connsiteX77" fmla="*/ 456386 w 924115"/>
                  <a:gd name="connsiteY77" fmla="*/ 9062 h 1387104"/>
                  <a:gd name="connsiteX78" fmla="*/ 421525 w 924115"/>
                  <a:gd name="connsiteY78" fmla="*/ 73451 h 1387104"/>
                  <a:gd name="connsiteX79" fmla="*/ 398855 w 924115"/>
                  <a:gd name="connsiteY79" fmla="*/ 127839 h 1387104"/>
                  <a:gd name="connsiteX80" fmla="*/ 374757 w 924115"/>
                  <a:gd name="connsiteY80" fmla="*/ 216421 h 1387104"/>
                  <a:gd name="connsiteX81" fmla="*/ 365518 w 924115"/>
                  <a:gd name="connsiteY81" fmla="*/ 294907 h 1387104"/>
                  <a:gd name="connsiteX82" fmla="*/ 357803 w 924115"/>
                  <a:gd name="connsiteY82" fmla="*/ 368059 h 1387104"/>
                  <a:gd name="connsiteX83" fmla="*/ 350278 w 924115"/>
                  <a:gd name="connsiteY83" fmla="*/ 394444 h 1387104"/>
                  <a:gd name="connsiteX84" fmla="*/ 358660 w 924115"/>
                  <a:gd name="connsiteY84" fmla="*/ 412732 h 1387104"/>
                  <a:gd name="connsiteX85" fmla="*/ 382758 w 924115"/>
                  <a:gd name="connsiteY85" fmla="*/ 443878 h 1387104"/>
                  <a:gd name="connsiteX86" fmla="*/ 376281 w 924115"/>
                  <a:gd name="connsiteY86" fmla="*/ 476263 h 1387104"/>
                  <a:gd name="connsiteX87" fmla="*/ 364375 w 924115"/>
                  <a:gd name="connsiteY87" fmla="*/ 476263 h 1387104"/>
                  <a:gd name="connsiteX88" fmla="*/ 351897 w 924115"/>
                  <a:gd name="connsiteY88" fmla="*/ 464452 h 1387104"/>
                  <a:gd name="connsiteX89" fmla="*/ 319321 w 924115"/>
                  <a:gd name="connsiteY89" fmla="*/ 451213 h 1387104"/>
                  <a:gd name="connsiteX90" fmla="*/ 291890 w 924115"/>
                  <a:gd name="connsiteY90" fmla="*/ 441497 h 1387104"/>
                  <a:gd name="connsiteX91" fmla="*/ 279793 w 924115"/>
                  <a:gd name="connsiteY91" fmla="*/ 435211 h 1387104"/>
                  <a:gd name="connsiteX92" fmla="*/ 191591 w 924115"/>
                  <a:gd name="connsiteY92" fmla="*/ 430543 h 1387104"/>
                  <a:gd name="connsiteX93" fmla="*/ 110724 w 924115"/>
                  <a:gd name="connsiteY93" fmla="*/ 440830 h 1387104"/>
                  <a:gd name="connsiteX94" fmla="*/ 43287 w 924115"/>
                  <a:gd name="connsiteY94" fmla="*/ 476073 h 1387104"/>
                  <a:gd name="connsiteX95" fmla="*/ 8330 w 924115"/>
                  <a:gd name="connsiteY95" fmla="*/ 518459 h 13871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924115" h="1387104">
                    <a:moveTo>
                      <a:pt x="8140" y="517983"/>
                    </a:moveTo>
                    <a:cubicBezTo>
                      <a:pt x="3853" y="540938"/>
                      <a:pt x="-5481" y="563607"/>
                      <a:pt x="4330" y="587420"/>
                    </a:cubicBezTo>
                    <a:cubicBezTo>
                      <a:pt x="11854" y="605613"/>
                      <a:pt x="25190" y="617900"/>
                      <a:pt x="42715" y="626282"/>
                    </a:cubicBezTo>
                    <a:cubicBezTo>
                      <a:pt x="48526" y="629044"/>
                      <a:pt x="54812" y="631807"/>
                      <a:pt x="59575" y="635998"/>
                    </a:cubicBezTo>
                    <a:cubicBezTo>
                      <a:pt x="72433" y="647523"/>
                      <a:pt x="89102" y="648952"/>
                      <a:pt x="104437" y="652952"/>
                    </a:cubicBezTo>
                    <a:cubicBezTo>
                      <a:pt x="122916" y="657715"/>
                      <a:pt x="141966" y="660382"/>
                      <a:pt x="160825" y="663049"/>
                    </a:cubicBezTo>
                    <a:cubicBezTo>
                      <a:pt x="193591" y="667811"/>
                      <a:pt x="225691" y="678003"/>
                      <a:pt x="259504" y="675717"/>
                    </a:cubicBezTo>
                    <a:cubicBezTo>
                      <a:pt x="270553" y="674955"/>
                      <a:pt x="281888" y="678193"/>
                      <a:pt x="293032" y="677717"/>
                    </a:cubicBezTo>
                    <a:cubicBezTo>
                      <a:pt x="309225" y="677050"/>
                      <a:pt x="325608" y="675526"/>
                      <a:pt x="341610" y="672859"/>
                    </a:cubicBezTo>
                    <a:cubicBezTo>
                      <a:pt x="360565" y="669716"/>
                      <a:pt x="377424" y="680384"/>
                      <a:pt x="379996" y="698767"/>
                    </a:cubicBezTo>
                    <a:cubicBezTo>
                      <a:pt x="381710" y="711055"/>
                      <a:pt x="370757" y="723913"/>
                      <a:pt x="357326" y="724675"/>
                    </a:cubicBezTo>
                    <a:cubicBezTo>
                      <a:pt x="335800" y="725723"/>
                      <a:pt x="314273" y="725914"/>
                      <a:pt x="292842" y="727342"/>
                    </a:cubicBezTo>
                    <a:cubicBezTo>
                      <a:pt x="273887" y="728676"/>
                      <a:pt x="255218" y="725532"/>
                      <a:pt x="236549" y="725532"/>
                    </a:cubicBezTo>
                    <a:cubicBezTo>
                      <a:pt x="213213" y="725532"/>
                      <a:pt x="189210" y="728961"/>
                      <a:pt x="166636" y="735153"/>
                    </a:cubicBezTo>
                    <a:cubicBezTo>
                      <a:pt x="135775" y="743630"/>
                      <a:pt x="106247" y="756203"/>
                      <a:pt x="78911" y="773634"/>
                    </a:cubicBezTo>
                    <a:cubicBezTo>
                      <a:pt x="59575" y="785921"/>
                      <a:pt x="43954" y="800780"/>
                      <a:pt x="36334" y="822307"/>
                    </a:cubicBezTo>
                    <a:cubicBezTo>
                      <a:pt x="33476" y="830403"/>
                      <a:pt x="33667" y="839928"/>
                      <a:pt x="34048" y="848786"/>
                    </a:cubicBezTo>
                    <a:cubicBezTo>
                      <a:pt x="34524" y="859264"/>
                      <a:pt x="36524" y="869741"/>
                      <a:pt x="38239" y="880219"/>
                    </a:cubicBezTo>
                    <a:cubicBezTo>
                      <a:pt x="41096" y="897554"/>
                      <a:pt x="54527" y="905269"/>
                      <a:pt x="68338" y="912699"/>
                    </a:cubicBezTo>
                    <a:cubicBezTo>
                      <a:pt x="80815" y="919366"/>
                      <a:pt x="92627" y="928415"/>
                      <a:pt x="105866" y="932225"/>
                    </a:cubicBezTo>
                    <a:cubicBezTo>
                      <a:pt x="134727" y="940512"/>
                      <a:pt x="162159" y="952132"/>
                      <a:pt x="193401" y="954704"/>
                    </a:cubicBezTo>
                    <a:cubicBezTo>
                      <a:pt x="226262" y="957371"/>
                      <a:pt x="258838" y="957466"/>
                      <a:pt x="291604" y="958228"/>
                    </a:cubicBezTo>
                    <a:cubicBezTo>
                      <a:pt x="298176" y="958419"/>
                      <a:pt x="304939" y="956228"/>
                      <a:pt x="311606" y="956038"/>
                    </a:cubicBezTo>
                    <a:cubicBezTo>
                      <a:pt x="326751" y="955561"/>
                      <a:pt x="342467" y="976802"/>
                      <a:pt x="338086" y="991090"/>
                    </a:cubicBezTo>
                    <a:cubicBezTo>
                      <a:pt x="332371" y="1009473"/>
                      <a:pt x="316559" y="1017950"/>
                      <a:pt x="297700" y="1012902"/>
                    </a:cubicBezTo>
                    <a:cubicBezTo>
                      <a:pt x="296938" y="1012711"/>
                      <a:pt x="296176" y="1012521"/>
                      <a:pt x="295414" y="1012521"/>
                    </a:cubicBezTo>
                    <a:cubicBezTo>
                      <a:pt x="246265" y="1010902"/>
                      <a:pt x="197116" y="1008139"/>
                      <a:pt x="147871" y="1008330"/>
                    </a:cubicBezTo>
                    <a:cubicBezTo>
                      <a:pt x="135108" y="1008330"/>
                      <a:pt x="120725" y="1015283"/>
                      <a:pt x="109867" y="1022808"/>
                    </a:cubicBezTo>
                    <a:cubicBezTo>
                      <a:pt x="93198" y="1034428"/>
                      <a:pt x="77101" y="1047859"/>
                      <a:pt x="64052" y="1063289"/>
                    </a:cubicBezTo>
                    <a:cubicBezTo>
                      <a:pt x="49288" y="1080815"/>
                      <a:pt x="55670" y="1099198"/>
                      <a:pt x="73386" y="1113676"/>
                    </a:cubicBezTo>
                    <a:cubicBezTo>
                      <a:pt x="89674" y="1126916"/>
                      <a:pt x="109486" y="1130345"/>
                      <a:pt x="127298" y="1139013"/>
                    </a:cubicBezTo>
                    <a:cubicBezTo>
                      <a:pt x="151682" y="1150824"/>
                      <a:pt x="177399" y="1155110"/>
                      <a:pt x="203688" y="1157301"/>
                    </a:cubicBezTo>
                    <a:cubicBezTo>
                      <a:pt x="211022" y="1157967"/>
                      <a:pt x="218642" y="1155777"/>
                      <a:pt x="226072" y="1155110"/>
                    </a:cubicBezTo>
                    <a:cubicBezTo>
                      <a:pt x="243693" y="1153396"/>
                      <a:pt x="261791" y="1153967"/>
                      <a:pt x="278745" y="1149586"/>
                    </a:cubicBezTo>
                    <a:cubicBezTo>
                      <a:pt x="295223" y="1145395"/>
                      <a:pt x="306653" y="1151967"/>
                      <a:pt x="318274" y="1160254"/>
                    </a:cubicBezTo>
                    <a:cubicBezTo>
                      <a:pt x="321798" y="1162825"/>
                      <a:pt x="324941" y="1168064"/>
                      <a:pt x="325418" y="1172350"/>
                    </a:cubicBezTo>
                    <a:cubicBezTo>
                      <a:pt x="327894" y="1192448"/>
                      <a:pt x="311892" y="1209212"/>
                      <a:pt x="291128" y="1209212"/>
                    </a:cubicBezTo>
                    <a:cubicBezTo>
                      <a:pt x="278174" y="1209212"/>
                      <a:pt x="265315" y="1209403"/>
                      <a:pt x="252361" y="1209212"/>
                    </a:cubicBezTo>
                    <a:cubicBezTo>
                      <a:pt x="228834" y="1208926"/>
                      <a:pt x="205879" y="1209879"/>
                      <a:pt x="183304" y="1218642"/>
                    </a:cubicBezTo>
                    <a:cubicBezTo>
                      <a:pt x="175303" y="1221690"/>
                      <a:pt x="163969" y="1216451"/>
                      <a:pt x="156063" y="1219690"/>
                    </a:cubicBezTo>
                    <a:cubicBezTo>
                      <a:pt x="139490" y="1226357"/>
                      <a:pt x="121011" y="1233120"/>
                      <a:pt x="109010" y="1245312"/>
                    </a:cubicBezTo>
                    <a:cubicBezTo>
                      <a:pt x="84435" y="1270363"/>
                      <a:pt x="85959" y="1290175"/>
                      <a:pt x="107676" y="1315035"/>
                    </a:cubicBezTo>
                    <a:cubicBezTo>
                      <a:pt x="120440" y="1329608"/>
                      <a:pt x="137299" y="1341419"/>
                      <a:pt x="154063" y="1351516"/>
                    </a:cubicBezTo>
                    <a:cubicBezTo>
                      <a:pt x="166541" y="1359040"/>
                      <a:pt x="181685" y="1362279"/>
                      <a:pt x="195878" y="1366660"/>
                    </a:cubicBezTo>
                    <a:cubicBezTo>
                      <a:pt x="213880" y="1372090"/>
                      <a:pt x="231882" y="1379138"/>
                      <a:pt x="250265" y="1380948"/>
                    </a:cubicBezTo>
                    <a:cubicBezTo>
                      <a:pt x="272649" y="1383043"/>
                      <a:pt x="294842" y="1391330"/>
                      <a:pt x="318178" y="1384377"/>
                    </a:cubicBezTo>
                    <a:cubicBezTo>
                      <a:pt x="327894" y="1381424"/>
                      <a:pt x="338848" y="1381710"/>
                      <a:pt x="349230" y="1381710"/>
                    </a:cubicBezTo>
                    <a:cubicBezTo>
                      <a:pt x="395521" y="1381329"/>
                      <a:pt x="440099" y="1372280"/>
                      <a:pt x="483342" y="1356278"/>
                    </a:cubicBezTo>
                    <a:cubicBezTo>
                      <a:pt x="525728" y="1340466"/>
                      <a:pt x="564781" y="1318083"/>
                      <a:pt x="604024" y="1295699"/>
                    </a:cubicBezTo>
                    <a:cubicBezTo>
                      <a:pt x="637075" y="1276935"/>
                      <a:pt x="664127" y="1251122"/>
                      <a:pt x="692892" y="1227024"/>
                    </a:cubicBezTo>
                    <a:cubicBezTo>
                      <a:pt x="720038" y="1204354"/>
                      <a:pt x="750328" y="1185400"/>
                      <a:pt x="776712" y="1161968"/>
                    </a:cubicBezTo>
                    <a:cubicBezTo>
                      <a:pt x="798905" y="1142251"/>
                      <a:pt x="817765" y="1118629"/>
                      <a:pt x="837100" y="1096055"/>
                    </a:cubicBezTo>
                    <a:cubicBezTo>
                      <a:pt x="841768" y="1090626"/>
                      <a:pt x="841863" y="1081672"/>
                      <a:pt x="845387" y="1075005"/>
                    </a:cubicBezTo>
                    <a:cubicBezTo>
                      <a:pt x="856341" y="1054431"/>
                      <a:pt x="868914" y="1034714"/>
                      <a:pt x="879106" y="1013854"/>
                    </a:cubicBezTo>
                    <a:cubicBezTo>
                      <a:pt x="890917" y="989661"/>
                      <a:pt x="900823" y="964610"/>
                      <a:pt x="911586" y="939940"/>
                    </a:cubicBezTo>
                    <a:cubicBezTo>
                      <a:pt x="911872" y="939274"/>
                      <a:pt x="911395" y="938131"/>
                      <a:pt x="911777" y="937559"/>
                    </a:cubicBezTo>
                    <a:cubicBezTo>
                      <a:pt x="924731" y="921176"/>
                      <a:pt x="919682" y="901650"/>
                      <a:pt x="921492" y="883362"/>
                    </a:cubicBezTo>
                    <a:cubicBezTo>
                      <a:pt x="922635" y="872313"/>
                      <a:pt x="923492" y="861169"/>
                      <a:pt x="923969" y="849929"/>
                    </a:cubicBezTo>
                    <a:cubicBezTo>
                      <a:pt x="925397" y="818211"/>
                      <a:pt x="916063" y="787826"/>
                      <a:pt x="910443" y="757156"/>
                    </a:cubicBezTo>
                    <a:cubicBezTo>
                      <a:pt x="906062" y="733343"/>
                      <a:pt x="901108" y="709531"/>
                      <a:pt x="893870" y="686480"/>
                    </a:cubicBezTo>
                    <a:cubicBezTo>
                      <a:pt x="888916" y="670764"/>
                      <a:pt x="878439" y="656762"/>
                      <a:pt x="872248" y="641332"/>
                    </a:cubicBezTo>
                    <a:cubicBezTo>
                      <a:pt x="856150" y="600946"/>
                      <a:pt x="833957" y="563989"/>
                      <a:pt x="809859" y="528270"/>
                    </a:cubicBezTo>
                    <a:cubicBezTo>
                      <a:pt x="798143" y="510839"/>
                      <a:pt x="782618" y="495885"/>
                      <a:pt x="768140" y="480550"/>
                    </a:cubicBezTo>
                    <a:cubicBezTo>
                      <a:pt x="764139" y="476359"/>
                      <a:pt x="757662" y="474358"/>
                      <a:pt x="752137" y="471691"/>
                    </a:cubicBezTo>
                    <a:cubicBezTo>
                      <a:pt x="740898" y="466072"/>
                      <a:pt x="729468" y="460833"/>
                      <a:pt x="718324" y="455023"/>
                    </a:cubicBezTo>
                    <a:cubicBezTo>
                      <a:pt x="707751" y="449593"/>
                      <a:pt x="698321" y="448927"/>
                      <a:pt x="686225" y="452641"/>
                    </a:cubicBezTo>
                    <a:cubicBezTo>
                      <a:pt x="672604" y="456832"/>
                      <a:pt x="657173" y="455880"/>
                      <a:pt x="642600" y="455404"/>
                    </a:cubicBezTo>
                    <a:cubicBezTo>
                      <a:pt x="639076" y="455308"/>
                      <a:pt x="634218" y="448736"/>
                      <a:pt x="632694" y="444259"/>
                    </a:cubicBezTo>
                    <a:cubicBezTo>
                      <a:pt x="629741" y="435877"/>
                      <a:pt x="624979" y="431972"/>
                      <a:pt x="616025" y="432163"/>
                    </a:cubicBezTo>
                    <a:cubicBezTo>
                      <a:pt x="607548" y="432353"/>
                      <a:pt x="598499" y="433210"/>
                      <a:pt x="590689" y="430829"/>
                    </a:cubicBezTo>
                    <a:cubicBezTo>
                      <a:pt x="574496" y="425876"/>
                      <a:pt x="568686" y="400444"/>
                      <a:pt x="580592" y="387014"/>
                    </a:cubicBezTo>
                    <a:cubicBezTo>
                      <a:pt x="589070" y="377489"/>
                      <a:pt x="589355" y="368059"/>
                      <a:pt x="585831" y="356534"/>
                    </a:cubicBezTo>
                    <a:cubicBezTo>
                      <a:pt x="582116" y="344437"/>
                      <a:pt x="582783" y="330626"/>
                      <a:pt x="577735" y="319291"/>
                    </a:cubicBezTo>
                    <a:cubicBezTo>
                      <a:pt x="566210" y="293479"/>
                      <a:pt x="567638" y="265475"/>
                      <a:pt x="561161" y="238900"/>
                    </a:cubicBezTo>
                    <a:cubicBezTo>
                      <a:pt x="553256" y="206706"/>
                      <a:pt x="547826" y="173844"/>
                      <a:pt x="540968" y="141364"/>
                    </a:cubicBezTo>
                    <a:cubicBezTo>
                      <a:pt x="536682" y="121076"/>
                      <a:pt x="532015" y="100883"/>
                      <a:pt x="527443" y="80595"/>
                    </a:cubicBezTo>
                    <a:cubicBezTo>
                      <a:pt x="519251" y="53258"/>
                      <a:pt x="503059" y="32017"/>
                      <a:pt x="488486" y="10110"/>
                    </a:cubicBezTo>
                    <a:cubicBezTo>
                      <a:pt x="479913" y="-2749"/>
                      <a:pt x="466197" y="-3606"/>
                      <a:pt x="456386" y="9062"/>
                    </a:cubicBezTo>
                    <a:cubicBezTo>
                      <a:pt x="441337" y="28493"/>
                      <a:pt x="427049" y="47924"/>
                      <a:pt x="421525" y="73451"/>
                    </a:cubicBezTo>
                    <a:cubicBezTo>
                      <a:pt x="417524" y="92311"/>
                      <a:pt x="404666" y="109170"/>
                      <a:pt x="398855" y="127839"/>
                    </a:cubicBezTo>
                    <a:cubicBezTo>
                      <a:pt x="389711" y="156985"/>
                      <a:pt x="384949" y="187656"/>
                      <a:pt x="374757" y="216421"/>
                    </a:cubicBezTo>
                    <a:cubicBezTo>
                      <a:pt x="365518" y="242425"/>
                      <a:pt x="368756" y="268809"/>
                      <a:pt x="365518" y="294907"/>
                    </a:cubicBezTo>
                    <a:cubicBezTo>
                      <a:pt x="362565" y="319291"/>
                      <a:pt x="360850" y="343771"/>
                      <a:pt x="357803" y="368059"/>
                    </a:cubicBezTo>
                    <a:cubicBezTo>
                      <a:pt x="356660" y="377013"/>
                      <a:pt x="354183" y="386252"/>
                      <a:pt x="350278" y="394444"/>
                    </a:cubicBezTo>
                    <a:cubicBezTo>
                      <a:pt x="345420" y="404826"/>
                      <a:pt x="351611" y="408350"/>
                      <a:pt x="358660" y="412732"/>
                    </a:cubicBezTo>
                    <a:cubicBezTo>
                      <a:pt x="370471" y="420161"/>
                      <a:pt x="382377" y="428734"/>
                      <a:pt x="382758" y="443878"/>
                    </a:cubicBezTo>
                    <a:cubicBezTo>
                      <a:pt x="383044" y="454642"/>
                      <a:pt x="379329" y="465690"/>
                      <a:pt x="376281" y="476263"/>
                    </a:cubicBezTo>
                    <a:cubicBezTo>
                      <a:pt x="375995" y="477406"/>
                      <a:pt x="367518" y="477978"/>
                      <a:pt x="364375" y="476263"/>
                    </a:cubicBezTo>
                    <a:cubicBezTo>
                      <a:pt x="359517" y="473501"/>
                      <a:pt x="355898" y="468548"/>
                      <a:pt x="351897" y="464452"/>
                    </a:cubicBezTo>
                    <a:cubicBezTo>
                      <a:pt x="343039" y="455213"/>
                      <a:pt x="335324" y="447022"/>
                      <a:pt x="319321" y="451213"/>
                    </a:cubicBezTo>
                    <a:cubicBezTo>
                      <a:pt x="311511" y="453213"/>
                      <a:pt x="301033" y="445307"/>
                      <a:pt x="291890" y="441497"/>
                    </a:cubicBezTo>
                    <a:cubicBezTo>
                      <a:pt x="287699" y="439782"/>
                      <a:pt x="283984" y="435496"/>
                      <a:pt x="279793" y="435211"/>
                    </a:cubicBezTo>
                    <a:cubicBezTo>
                      <a:pt x="250456" y="433115"/>
                      <a:pt x="220928" y="429781"/>
                      <a:pt x="191591" y="430543"/>
                    </a:cubicBezTo>
                    <a:cubicBezTo>
                      <a:pt x="164445" y="431210"/>
                      <a:pt x="136441" y="433210"/>
                      <a:pt x="110724" y="440830"/>
                    </a:cubicBezTo>
                    <a:cubicBezTo>
                      <a:pt x="86626" y="447974"/>
                      <a:pt x="61861" y="459785"/>
                      <a:pt x="43287" y="476073"/>
                    </a:cubicBezTo>
                    <a:cubicBezTo>
                      <a:pt x="30333" y="487407"/>
                      <a:pt x="12140" y="498266"/>
                      <a:pt x="8330" y="518459"/>
                    </a:cubicBezTo>
                    <a:close/>
                  </a:path>
                </a:pathLst>
              </a:custGeom>
              <a:solidFill>
                <a:srgbClr val="FFFFFF"/>
              </a:solidFill>
              <a:ln w="9525" cap="flat">
                <a:noFill/>
                <a:prstDash val="solid"/>
                <a:miter/>
              </a:ln>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endParaRPr lang="ja-JP" altLang="en-US" sz="1350" dirty="0"/>
              </a:p>
            </p:txBody>
          </p:sp>
        </p:grpSp>
      </p:grpSp>
      <p:grpSp>
        <p:nvGrpSpPr>
          <p:cNvPr id="23" name="グループ化 22">
            <a:extLst>
              <a:ext uri="{FF2B5EF4-FFF2-40B4-BE49-F238E27FC236}">
                <a16:creationId xmlns:a16="http://schemas.microsoft.com/office/drawing/2014/main" id="{524A3FB0-A895-6BB9-A93F-35EFFCC11A3D}"/>
              </a:ext>
            </a:extLst>
          </p:cNvPr>
          <p:cNvGrpSpPr/>
          <p:nvPr/>
        </p:nvGrpSpPr>
        <p:grpSpPr>
          <a:xfrm>
            <a:off x="6731087" y="3251342"/>
            <a:ext cx="1733550" cy="619125"/>
            <a:chOff x="6731087" y="3251342"/>
            <a:chExt cx="1733550" cy="619125"/>
          </a:xfrm>
        </p:grpSpPr>
        <p:pic>
          <p:nvPicPr>
            <p:cNvPr id="20" name="グラフィックス 19">
              <a:extLst>
                <a:ext uri="{FF2B5EF4-FFF2-40B4-BE49-F238E27FC236}">
                  <a16:creationId xmlns:a16="http://schemas.microsoft.com/office/drawing/2014/main" id="{36AB23AD-84B5-1D68-3DB7-492FF47B7512}"/>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6731087" y="3251342"/>
              <a:ext cx="1733550" cy="619125"/>
            </a:xfrm>
            <a:prstGeom prst="rect">
              <a:avLst/>
            </a:prstGeom>
          </p:spPr>
        </p:pic>
        <p:sp>
          <p:nvSpPr>
            <p:cNvPr id="22" name="テキスト ボックス 21">
              <a:extLst>
                <a:ext uri="{FF2B5EF4-FFF2-40B4-BE49-F238E27FC236}">
                  <a16:creationId xmlns:a16="http://schemas.microsoft.com/office/drawing/2014/main" id="{AFD060C7-D89C-8B16-D7FD-B2931A0A0D60}"/>
                </a:ext>
              </a:extLst>
            </p:cNvPr>
            <p:cNvSpPr txBox="1"/>
            <p:nvPr/>
          </p:nvSpPr>
          <p:spPr>
            <a:xfrm>
              <a:off x="6951525" y="3284984"/>
              <a:ext cx="1376723" cy="523220"/>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400" b="0" i="0" u="none" strike="noStrike" kern="0" cap="none" spc="0" normalizeH="0" baseline="0" noProof="0" dirty="0">
                  <a:ln>
                    <a:noFill/>
                  </a:ln>
                  <a:solidFill>
                    <a:schemeClr val="tx1"/>
                  </a:solidFill>
                  <a:effectLst/>
                  <a:uLnTx/>
                  <a:uFillTx/>
                  <a:latin typeface="Arial"/>
                  <a:ea typeface="ＭＳ Ｐゴシック" panose="020B0600070205080204" pitchFamily="50" charset="-128"/>
                  <a:cs typeface="+mn-cs"/>
                </a:rPr>
                <a:t>正しいと思って行動したのに！</a:t>
              </a:r>
            </a:p>
          </p:txBody>
        </p:sp>
      </p:grpSp>
      <p:pic>
        <p:nvPicPr>
          <p:cNvPr id="25" name="グラフィックス 24">
            <a:extLst>
              <a:ext uri="{FF2B5EF4-FFF2-40B4-BE49-F238E27FC236}">
                <a16:creationId xmlns:a16="http://schemas.microsoft.com/office/drawing/2014/main" id="{059AF073-2E41-4980-E506-441902C7BD9D}"/>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3507003" y="4754409"/>
            <a:ext cx="1733550" cy="619125"/>
          </a:xfrm>
          <a:prstGeom prst="rect">
            <a:avLst/>
          </a:prstGeom>
        </p:spPr>
      </p:pic>
      <p:sp>
        <p:nvSpPr>
          <p:cNvPr id="27" name="テキスト ボックス 26">
            <a:extLst>
              <a:ext uri="{FF2B5EF4-FFF2-40B4-BE49-F238E27FC236}">
                <a16:creationId xmlns:a16="http://schemas.microsoft.com/office/drawing/2014/main" id="{5712D9E8-0ABF-E3F2-1290-E737AEF6E907}"/>
              </a:ext>
            </a:extLst>
          </p:cNvPr>
          <p:cNvSpPr txBox="1"/>
          <p:nvPr/>
        </p:nvSpPr>
        <p:spPr>
          <a:xfrm>
            <a:off x="3493137" y="4802361"/>
            <a:ext cx="1590791" cy="523220"/>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400" b="0" i="0" u="none" strike="noStrike" kern="0" cap="none" spc="0" normalizeH="0" baseline="0" noProof="0" dirty="0">
                <a:ln>
                  <a:noFill/>
                </a:ln>
                <a:solidFill>
                  <a:schemeClr val="tx1"/>
                </a:solidFill>
                <a:effectLst/>
                <a:uLnTx/>
                <a:uFillTx/>
                <a:latin typeface="Arial"/>
                <a:ea typeface="ＭＳ Ｐゴシック" panose="020B0600070205080204" pitchFamily="50" charset="-128"/>
                <a:cs typeface="+mn-cs"/>
              </a:rPr>
              <a:t>ちゃんと説明</a:t>
            </a:r>
            <a:endParaRPr kumimoji="1" lang="en-US" altLang="ja-JP" sz="1400" b="0" i="0" u="none" strike="noStrike" kern="0" cap="none" spc="0" normalizeH="0" baseline="0" noProof="0" dirty="0">
              <a:ln>
                <a:noFill/>
              </a:ln>
              <a:solidFill>
                <a:schemeClr val="tx1"/>
              </a:solidFill>
              <a:effectLst/>
              <a:uLnTx/>
              <a:uFillTx/>
              <a:latin typeface="Arial"/>
              <a:ea typeface="ＭＳ Ｐゴシック" panose="020B0600070205080204" pitchFamily="50" charset="-128"/>
              <a:cs typeface="+mn-cs"/>
            </a:endParaRPr>
          </a:p>
          <a:p>
            <a:pPr marL="0" marR="0" lvl="0" indent="0" algn="ctr" defTabSz="914400" eaLnBrk="1" fontAlgn="auto" latinLnBrk="0" hangingPunct="1">
              <a:lnSpc>
                <a:spcPct val="100000"/>
              </a:lnSpc>
              <a:spcBef>
                <a:spcPts val="0"/>
              </a:spcBef>
              <a:spcAft>
                <a:spcPts val="0"/>
              </a:spcAft>
              <a:buClrTx/>
              <a:buSzTx/>
              <a:buFontTx/>
              <a:buNone/>
              <a:tabLst/>
              <a:defRPr/>
            </a:pPr>
            <a:r>
              <a:rPr kumimoji="1" lang="ja-JP" altLang="en-US" sz="1400" b="0" i="0" u="none" strike="noStrike" kern="0" cap="none" spc="0" normalizeH="0" baseline="0" noProof="0" dirty="0">
                <a:ln>
                  <a:noFill/>
                </a:ln>
                <a:solidFill>
                  <a:schemeClr val="tx1"/>
                </a:solidFill>
                <a:effectLst/>
                <a:uLnTx/>
                <a:uFillTx/>
                <a:latin typeface="Arial"/>
                <a:ea typeface="ＭＳ Ｐゴシック" panose="020B0600070205080204" pitchFamily="50" charset="-128"/>
                <a:cs typeface="+mn-cs"/>
              </a:rPr>
              <a:t>　してるのに！</a:t>
            </a:r>
          </a:p>
        </p:txBody>
      </p:sp>
    </p:spTree>
    <p:extLst>
      <p:ext uri="{BB962C8B-B14F-4D97-AF65-F5344CB8AC3E}">
        <p14:creationId xmlns:p14="http://schemas.microsoft.com/office/powerpoint/2010/main" val="75429510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 name="四角形: 角を丸くする 37">
            <a:extLst>
              <a:ext uri="{FF2B5EF4-FFF2-40B4-BE49-F238E27FC236}">
                <a16:creationId xmlns:a16="http://schemas.microsoft.com/office/drawing/2014/main" id="{60B005E0-01B1-49CD-9776-75BB34BD8935}"/>
              </a:ext>
            </a:extLst>
          </p:cNvPr>
          <p:cNvSpPr/>
          <p:nvPr/>
        </p:nvSpPr>
        <p:spPr>
          <a:xfrm>
            <a:off x="6075061" y="4071114"/>
            <a:ext cx="2110542" cy="489342"/>
          </a:xfrm>
          <a:prstGeom prst="round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5" name="四角形: 角を丸くする 34">
            <a:extLst>
              <a:ext uri="{FF2B5EF4-FFF2-40B4-BE49-F238E27FC236}">
                <a16:creationId xmlns:a16="http://schemas.microsoft.com/office/drawing/2014/main" id="{289141D0-34E0-4F63-958B-757E2329235C}"/>
              </a:ext>
            </a:extLst>
          </p:cNvPr>
          <p:cNvSpPr/>
          <p:nvPr/>
        </p:nvSpPr>
        <p:spPr>
          <a:xfrm>
            <a:off x="3762515" y="5368386"/>
            <a:ext cx="4850218" cy="489342"/>
          </a:xfrm>
          <a:prstGeom prst="round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1" name="四角形: 角を丸くする 30">
            <a:extLst>
              <a:ext uri="{FF2B5EF4-FFF2-40B4-BE49-F238E27FC236}">
                <a16:creationId xmlns:a16="http://schemas.microsoft.com/office/drawing/2014/main" id="{A04925E2-58CD-4804-806A-00E6013AB2CF}"/>
              </a:ext>
            </a:extLst>
          </p:cNvPr>
          <p:cNvSpPr/>
          <p:nvPr/>
        </p:nvSpPr>
        <p:spPr>
          <a:xfrm>
            <a:off x="1960513" y="5991280"/>
            <a:ext cx="5498531" cy="715313"/>
          </a:xfrm>
          <a:prstGeom prst="roundRect">
            <a:avLst/>
          </a:prstGeom>
          <a:solidFill>
            <a:schemeClr val="accent6">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正方形/長方形 21"/>
          <p:cNvSpPr/>
          <p:nvPr/>
        </p:nvSpPr>
        <p:spPr>
          <a:xfrm>
            <a:off x="134697" y="1269345"/>
            <a:ext cx="5256584" cy="660500"/>
          </a:xfrm>
          <a:prstGeom prst="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ja-JP" altLang="en-US"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　継続するための対策</a:t>
            </a:r>
            <a:endParaRPr lang="en-US" altLang="ja-JP"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endParaRPr>
          </a:p>
          <a:p>
            <a:r>
              <a:rPr lang="ja-JP" altLang="en-US" kern="100" dirty="0">
                <a:solidFill>
                  <a:srgbClr val="222222"/>
                </a:solidFill>
                <a:latin typeface="游ゴシック" panose="020B0400000000000000" pitchFamily="50" charset="-128"/>
                <a:ea typeface="游ゴシック" panose="020B0400000000000000" pitchFamily="50" charset="-128"/>
                <a:cs typeface="Arial" panose="020B0604020202020204" pitchFamily="34" charset="0"/>
              </a:rPr>
              <a:t>　例）治験に係る文書等の保管　の場合</a:t>
            </a:r>
            <a:endParaRPr lang="ja-JP" altLang="en-US" dirty="0">
              <a:latin typeface="游ゴシック" panose="020B0400000000000000" pitchFamily="50" charset="-128"/>
              <a:ea typeface="游ゴシック" panose="020B0400000000000000" pitchFamily="50" charset="-128"/>
            </a:endParaRPr>
          </a:p>
        </p:txBody>
      </p:sp>
      <p:sp>
        <p:nvSpPr>
          <p:cNvPr id="26" name="正方形/長方形 25"/>
          <p:cNvSpPr/>
          <p:nvPr/>
        </p:nvSpPr>
        <p:spPr>
          <a:xfrm rot="19824300">
            <a:off x="2728640" y="4152661"/>
            <a:ext cx="3870013" cy="22987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8" name="楕円 27">
            <a:extLst>
              <a:ext uri="{FF2B5EF4-FFF2-40B4-BE49-F238E27FC236}">
                <a16:creationId xmlns:a16="http://schemas.microsoft.com/office/drawing/2014/main" id="{5DE7B962-5FEE-4817-B6A4-7F20CD1D0070}"/>
              </a:ext>
            </a:extLst>
          </p:cNvPr>
          <p:cNvSpPr/>
          <p:nvPr/>
        </p:nvSpPr>
        <p:spPr>
          <a:xfrm>
            <a:off x="3215680" y="4365104"/>
            <a:ext cx="864096" cy="7920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000" dirty="0"/>
              <a:t>Do</a:t>
            </a:r>
            <a:endParaRPr kumimoji="1" lang="ja-JP" altLang="en-US" sz="2000" dirty="0"/>
          </a:p>
        </p:txBody>
      </p:sp>
      <p:sp>
        <p:nvSpPr>
          <p:cNvPr id="29" name="楕円 28">
            <a:extLst>
              <a:ext uri="{FF2B5EF4-FFF2-40B4-BE49-F238E27FC236}">
                <a16:creationId xmlns:a16="http://schemas.microsoft.com/office/drawing/2014/main" id="{EC92C9F3-8B4F-4397-9A3D-510E995234F2}"/>
              </a:ext>
            </a:extLst>
          </p:cNvPr>
          <p:cNvSpPr/>
          <p:nvPr/>
        </p:nvSpPr>
        <p:spPr>
          <a:xfrm>
            <a:off x="2256938" y="4871410"/>
            <a:ext cx="864096" cy="7920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dirty="0"/>
              <a:t>Plan</a:t>
            </a:r>
            <a:endParaRPr kumimoji="1" lang="ja-JP" altLang="en-US" sz="2000" dirty="0"/>
          </a:p>
        </p:txBody>
      </p:sp>
      <p:sp>
        <p:nvSpPr>
          <p:cNvPr id="30" name="楕円 29">
            <a:extLst>
              <a:ext uri="{FF2B5EF4-FFF2-40B4-BE49-F238E27FC236}">
                <a16:creationId xmlns:a16="http://schemas.microsoft.com/office/drawing/2014/main" id="{6840C3C1-C6FD-428C-9D87-5C00C28845A6}"/>
              </a:ext>
            </a:extLst>
          </p:cNvPr>
          <p:cNvSpPr/>
          <p:nvPr/>
        </p:nvSpPr>
        <p:spPr>
          <a:xfrm>
            <a:off x="5133164" y="3312360"/>
            <a:ext cx="864096" cy="7920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000" dirty="0"/>
              <a:t>Act</a:t>
            </a:r>
            <a:endParaRPr kumimoji="1" lang="ja-JP" altLang="en-US" sz="2000" dirty="0"/>
          </a:p>
        </p:txBody>
      </p:sp>
      <p:sp>
        <p:nvSpPr>
          <p:cNvPr id="32" name="右矢印 31"/>
          <p:cNvSpPr/>
          <p:nvPr/>
        </p:nvSpPr>
        <p:spPr>
          <a:xfrm>
            <a:off x="6289824" y="3127340"/>
            <a:ext cx="4137830" cy="389874"/>
          </a:xfrm>
          <a:prstGeom prst="rightArrow">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33" name="正方形/長方形 32"/>
          <p:cNvSpPr/>
          <p:nvPr/>
        </p:nvSpPr>
        <p:spPr>
          <a:xfrm>
            <a:off x="1891432" y="5724175"/>
            <a:ext cx="6294171" cy="1031051"/>
          </a:xfrm>
          <a:prstGeom prst="rect">
            <a:avLst/>
          </a:prstGeom>
        </p:spPr>
        <p:txBody>
          <a:bodyPr wrap="square">
            <a:spAutoFit/>
          </a:bodyPr>
          <a:lstStyle/>
          <a:p>
            <a:r>
              <a:rPr lang="ja-JP" altLang="en-US" sz="1400" b="1" kern="100" dirty="0">
                <a:solidFill>
                  <a:srgbClr val="222222"/>
                </a:solidFill>
                <a:latin typeface="游明朝" panose="02020400000000000000" pitchFamily="18" charset="-128"/>
                <a:ea typeface="游明朝" panose="02020400000000000000" pitchFamily="18" charset="-128"/>
                <a:cs typeface="Arial" panose="020B0604020202020204" pitchFamily="34" charset="0"/>
              </a:rPr>
              <a:t>計画する</a:t>
            </a:r>
            <a:endParaRPr lang="en-US" altLang="ja-JP" sz="1400" b="1" kern="100" dirty="0">
              <a:solidFill>
                <a:srgbClr val="222222"/>
              </a:solidFill>
              <a:latin typeface="游明朝" panose="02020400000000000000" pitchFamily="18" charset="-128"/>
              <a:ea typeface="游明朝" panose="02020400000000000000" pitchFamily="18" charset="-128"/>
              <a:cs typeface="Arial" panose="020B0604020202020204" pitchFamily="34" charset="0"/>
            </a:endParaRPr>
          </a:p>
          <a:p>
            <a:pPr>
              <a:spcBef>
                <a:spcPts val="600"/>
              </a:spcBef>
            </a:pPr>
            <a:r>
              <a:rPr lang="ja-JP" altLang="en-US" sz="1400" kern="100" dirty="0">
                <a:latin typeface="游明朝" panose="02020400000000000000" pitchFamily="18" charset="-128"/>
                <a:ea typeface="游明朝" panose="02020400000000000000" pitchFamily="18" charset="-128"/>
                <a:cs typeface="Times New Roman" panose="02020603050405020304" pitchFamily="18" charset="0"/>
              </a:rPr>
              <a:t>・通常業務の流れ確認</a:t>
            </a:r>
            <a:endParaRPr lang="en-US" altLang="ja-JP" sz="1400" kern="100" dirty="0">
              <a:latin typeface="游明朝" panose="02020400000000000000" pitchFamily="18" charset="-128"/>
              <a:ea typeface="游明朝" panose="02020400000000000000" pitchFamily="18" charset="-128"/>
              <a:cs typeface="Times New Roman" panose="02020603050405020304" pitchFamily="18" charset="0"/>
            </a:endParaRPr>
          </a:p>
          <a:p>
            <a:r>
              <a:rPr lang="ja-JP" altLang="en-US" sz="1400" kern="100" dirty="0">
                <a:latin typeface="游明朝" panose="02020400000000000000" pitchFamily="18" charset="-128"/>
                <a:ea typeface="游明朝" panose="02020400000000000000" pitchFamily="18" charset="-128"/>
                <a:cs typeface="Times New Roman" panose="02020603050405020304" pitchFamily="18" charset="0"/>
              </a:rPr>
              <a:t>・原因分析（担当者は送付状と受領した資料を照合していなかった）</a:t>
            </a:r>
            <a:endParaRPr lang="en-US" altLang="ja-JP" sz="1400" kern="100" dirty="0">
              <a:solidFill>
                <a:srgbClr val="222222"/>
              </a:solidFill>
              <a:latin typeface="游明朝" panose="02020400000000000000" pitchFamily="18" charset="-128"/>
              <a:ea typeface="游明朝" panose="02020400000000000000" pitchFamily="18" charset="-128"/>
              <a:cs typeface="Arial" panose="020B0604020202020204" pitchFamily="34" charset="0"/>
            </a:endParaRPr>
          </a:p>
          <a:p>
            <a:r>
              <a:rPr lang="ja-JP" altLang="en-US" sz="1400" kern="100" dirty="0">
                <a:solidFill>
                  <a:srgbClr val="222222"/>
                </a:solidFill>
                <a:latin typeface="游明朝" panose="02020400000000000000" pitchFamily="18" charset="-128"/>
                <a:ea typeface="游明朝" panose="02020400000000000000" pitchFamily="18" charset="-128"/>
                <a:cs typeface="Arial" panose="020B0604020202020204" pitchFamily="34" charset="0"/>
              </a:rPr>
              <a:t>・原因に基づいた改善計画</a:t>
            </a:r>
            <a:endParaRPr lang="en-US" altLang="ja-JP" sz="1400" kern="100" dirty="0">
              <a:solidFill>
                <a:srgbClr val="222222"/>
              </a:solidFill>
              <a:latin typeface="游明朝" panose="02020400000000000000" pitchFamily="18" charset="-128"/>
              <a:ea typeface="游明朝" panose="02020400000000000000" pitchFamily="18" charset="-128"/>
              <a:cs typeface="Arial" panose="020B0604020202020204" pitchFamily="34" charset="0"/>
            </a:endParaRPr>
          </a:p>
        </p:txBody>
      </p:sp>
      <p:sp>
        <p:nvSpPr>
          <p:cNvPr id="34" name="正方形/長方形 33"/>
          <p:cNvSpPr/>
          <p:nvPr/>
        </p:nvSpPr>
        <p:spPr>
          <a:xfrm>
            <a:off x="3642810" y="5091889"/>
            <a:ext cx="5069487" cy="815608"/>
          </a:xfrm>
          <a:prstGeom prst="rect">
            <a:avLst/>
          </a:prstGeom>
        </p:spPr>
        <p:txBody>
          <a:bodyPr wrap="square">
            <a:spAutoFit/>
          </a:bodyPr>
          <a:lstStyle/>
          <a:p>
            <a:r>
              <a:rPr lang="ja-JP" altLang="en-US" sz="1400" b="1" kern="100" dirty="0">
                <a:solidFill>
                  <a:srgbClr val="222222"/>
                </a:solidFill>
                <a:latin typeface="游明朝" panose="02020400000000000000" pitchFamily="18" charset="-128"/>
                <a:ea typeface="游明朝" panose="02020400000000000000" pitchFamily="18" charset="-128"/>
                <a:cs typeface="Arial" panose="020B0604020202020204" pitchFamily="34" charset="0"/>
              </a:rPr>
              <a:t>実行する</a:t>
            </a:r>
            <a:endParaRPr lang="en-US" altLang="ja-JP" sz="1400" b="1" kern="100" dirty="0">
              <a:solidFill>
                <a:srgbClr val="222222"/>
              </a:solidFill>
              <a:latin typeface="游明朝" panose="02020400000000000000" pitchFamily="18" charset="-128"/>
              <a:ea typeface="游明朝" panose="02020400000000000000" pitchFamily="18" charset="-128"/>
              <a:cs typeface="Arial" panose="020B0604020202020204" pitchFamily="34" charset="0"/>
            </a:endParaRPr>
          </a:p>
          <a:p>
            <a:pPr>
              <a:spcBef>
                <a:spcPts val="600"/>
              </a:spcBef>
            </a:pPr>
            <a:r>
              <a:rPr lang="ja-JP" altLang="en-US" sz="1400" kern="100" dirty="0">
                <a:latin typeface="游明朝" panose="02020400000000000000" pitchFamily="18" charset="-128"/>
                <a:ea typeface="游明朝" panose="02020400000000000000" pitchFamily="18" charset="-128"/>
                <a:cs typeface="Times New Roman" panose="02020603050405020304" pitchFamily="18" charset="0"/>
              </a:rPr>
              <a:t>・担当者は送付状と受領した資料の確認を行う</a:t>
            </a:r>
            <a:endParaRPr lang="en-US" altLang="ja-JP" sz="1400" kern="100" dirty="0">
              <a:latin typeface="游明朝" panose="02020400000000000000" pitchFamily="18" charset="-128"/>
              <a:ea typeface="游明朝" panose="02020400000000000000" pitchFamily="18" charset="-128"/>
              <a:cs typeface="Times New Roman" panose="02020603050405020304" pitchFamily="18" charset="0"/>
            </a:endParaRPr>
          </a:p>
          <a:p>
            <a:r>
              <a:rPr lang="ja-JP" altLang="en-US" sz="1400" kern="100" dirty="0">
                <a:latin typeface="游明朝" panose="02020400000000000000" pitchFamily="18" charset="-128"/>
                <a:ea typeface="游明朝" panose="02020400000000000000" pitchFamily="18" charset="-128"/>
                <a:cs typeface="Times New Roman" panose="02020603050405020304" pitchFamily="18" charset="0"/>
              </a:rPr>
              <a:t>・資料があれば送付状にチェックし、完了後、部門長へ提出</a:t>
            </a:r>
            <a:endParaRPr lang="en-US" altLang="ja-JP" sz="1400" kern="100" dirty="0">
              <a:latin typeface="游明朝" panose="02020400000000000000" pitchFamily="18" charset="-128"/>
              <a:ea typeface="游明朝" panose="02020400000000000000" pitchFamily="18" charset="-128"/>
              <a:cs typeface="Times New Roman" panose="02020603050405020304" pitchFamily="18" charset="0"/>
            </a:endParaRPr>
          </a:p>
        </p:txBody>
      </p:sp>
      <p:sp>
        <p:nvSpPr>
          <p:cNvPr id="36" name="テキスト ボックス 35">
            <a:extLst>
              <a:ext uri="{FF2B5EF4-FFF2-40B4-BE49-F238E27FC236}">
                <a16:creationId xmlns:a16="http://schemas.microsoft.com/office/drawing/2014/main" id="{0D5777AC-A249-4F62-97E1-2BC7A257A30A}"/>
              </a:ext>
            </a:extLst>
          </p:cNvPr>
          <p:cNvSpPr txBox="1"/>
          <p:nvPr/>
        </p:nvSpPr>
        <p:spPr>
          <a:xfrm>
            <a:off x="5997260" y="3780751"/>
            <a:ext cx="2815611" cy="815608"/>
          </a:xfrm>
          <a:prstGeom prst="rect">
            <a:avLst/>
          </a:prstGeom>
          <a:noFill/>
        </p:spPr>
        <p:txBody>
          <a:bodyPr wrap="square" rtlCol="0">
            <a:spAutoFit/>
          </a:bodyPr>
          <a:lstStyle/>
          <a:p>
            <a:r>
              <a:rPr lang="ja-JP" altLang="en-US" sz="1400" b="1" kern="100" dirty="0">
                <a:latin typeface="游明朝" panose="02020400000000000000" pitchFamily="18" charset="-128"/>
                <a:ea typeface="游明朝" panose="02020400000000000000" pitchFamily="18" charset="-128"/>
                <a:cs typeface="Times New Roman" panose="02020603050405020304" pitchFamily="18" charset="0"/>
              </a:rPr>
              <a:t>改善・対処を行う</a:t>
            </a:r>
            <a:endParaRPr lang="en-US" altLang="ja-JP" sz="1400" b="1" kern="100" dirty="0">
              <a:latin typeface="游明朝" panose="02020400000000000000" pitchFamily="18" charset="-128"/>
              <a:ea typeface="游明朝" panose="02020400000000000000" pitchFamily="18" charset="-128"/>
              <a:cs typeface="Times New Roman" panose="02020603050405020304" pitchFamily="18" charset="0"/>
            </a:endParaRPr>
          </a:p>
          <a:p>
            <a:pPr>
              <a:spcBef>
                <a:spcPts val="600"/>
              </a:spcBef>
            </a:pPr>
            <a:r>
              <a:rPr lang="ja-JP" altLang="en-US" sz="1400" kern="100" dirty="0">
                <a:latin typeface="游明朝" panose="02020400000000000000" pitchFamily="18" charset="-128"/>
                <a:ea typeface="游明朝" panose="02020400000000000000" pitchFamily="18" charset="-128"/>
                <a:cs typeface="Times New Roman" panose="02020603050405020304" pitchFamily="18" charset="0"/>
              </a:rPr>
              <a:t>・マニュアル</a:t>
            </a:r>
            <a:r>
              <a:rPr lang="en-US" altLang="ja-JP" sz="1400" kern="100" dirty="0">
                <a:latin typeface="游明朝" panose="02020400000000000000" pitchFamily="18" charset="-128"/>
                <a:ea typeface="游明朝" panose="02020400000000000000" pitchFamily="18" charset="-128"/>
                <a:cs typeface="Times New Roman" panose="02020603050405020304" pitchFamily="18" charset="0"/>
              </a:rPr>
              <a:t>/SOP</a:t>
            </a:r>
            <a:r>
              <a:rPr lang="ja-JP" altLang="en-US" sz="1400" kern="100" dirty="0">
                <a:latin typeface="游明朝" panose="02020400000000000000" pitchFamily="18" charset="-128"/>
                <a:ea typeface="游明朝" panose="02020400000000000000" pitchFamily="18" charset="-128"/>
                <a:cs typeface="Times New Roman" panose="02020603050405020304" pitchFamily="18" charset="0"/>
              </a:rPr>
              <a:t>の改訂</a:t>
            </a:r>
            <a:endParaRPr lang="en-US" altLang="ja-JP" sz="1400" kern="100" dirty="0">
              <a:latin typeface="游明朝" panose="02020400000000000000" pitchFamily="18" charset="-128"/>
              <a:ea typeface="游明朝" panose="02020400000000000000" pitchFamily="18" charset="-128"/>
              <a:cs typeface="Times New Roman" panose="02020603050405020304" pitchFamily="18" charset="0"/>
            </a:endParaRPr>
          </a:p>
          <a:p>
            <a:r>
              <a:rPr lang="ja-JP" altLang="en-US" sz="1400" kern="100" dirty="0">
                <a:latin typeface="游明朝" panose="02020400000000000000" pitchFamily="18" charset="-128"/>
                <a:ea typeface="游明朝" panose="02020400000000000000" pitchFamily="18" charset="-128"/>
                <a:cs typeface="Times New Roman" panose="02020603050405020304" pitchFamily="18" charset="0"/>
              </a:rPr>
              <a:t>・担当者間の情報共有</a:t>
            </a:r>
            <a:endParaRPr lang="ja-JP" altLang="ja-JP" sz="1400" kern="100" dirty="0">
              <a:latin typeface="游明朝" panose="02020400000000000000" pitchFamily="18" charset="-128"/>
              <a:ea typeface="游明朝" panose="02020400000000000000" pitchFamily="18" charset="-128"/>
              <a:cs typeface="Times New Roman" panose="02020603050405020304" pitchFamily="18" charset="0"/>
            </a:endParaRPr>
          </a:p>
        </p:txBody>
      </p:sp>
      <p:sp>
        <p:nvSpPr>
          <p:cNvPr id="37" name="楕円 36">
            <a:extLst>
              <a:ext uri="{FF2B5EF4-FFF2-40B4-BE49-F238E27FC236}">
                <a16:creationId xmlns:a16="http://schemas.microsoft.com/office/drawing/2014/main" id="{5DE7B962-5FEE-4817-B6A4-7F20CD1D0070}"/>
              </a:ext>
            </a:extLst>
          </p:cNvPr>
          <p:cNvSpPr/>
          <p:nvPr/>
        </p:nvSpPr>
        <p:spPr>
          <a:xfrm>
            <a:off x="7459044" y="2815978"/>
            <a:ext cx="1080120" cy="792088"/>
          </a:xfrm>
          <a:prstGeom prst="ellipse">
            <a:avLst/>
          </a:prstGeom>
          <a:solidFill>
            <a:srgbClr val="00B0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400" dirty="0"/>
              <a:t>標準化</a:t>
            </a:r>
          </a:p>
        </p:txBody>
      </p:sp>
      <p:sp>
        <p:nvSpPr>
          <p:cNvPr id="24" name="楕円 23">
            <a:extLst>
              <a:ext uri="{FF2B5EF4-FFF2-40B4-BE49-F238E27FC236}">
                <a16:creationId xmlns:a16="http://schemas.microsoft.com/office/drawing/2014/main" id="{31097313-B6EE-4C17-8806-ED66EA150775}"/>
              </a:ext>
            </a:extLst>
          </p:cNvPr>
          <p:cNvSpPr/>
          <p:nvPr/>
        </p:nvSpPr>
        <p:spPr>
          <a:xfrm>
            <a:off x="4174422" y="3865687"/>
            <a:ext cx="864096" cy="792088"/>
          </a:xfrm>
          <a:prstGeom prst="ellipse">
            <a:avLst/>
          </a:prstGeom>
          <a:solidFill>
            <a:schemeClr val="bg1"/>
          </a:solidFill>
          <a:ln>
            <a:solidFill>
              <a:srgbClr val="00B05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200" dirty="0">
                <a:solidFill>
                  <a:schemeClr val="tx1"/>
                </a:solidFill>
              </a:rPr>
              <a:t>Check</a:t>
            </a:r>
            <a:endParaRPr kumimoji="1" lang="ja-JP" altLang="en-US" sz="1200" dirty="0">
              <a:solidFill>
                <a:schemeClr val="tx1"/>
              </a:solidFill>
            </a:endParaRPr>
          </a:p>
        </p:txBody>
      </p:sp>
      <p:sp>
        <p:nvSpPr>
          <p:cNvPr id="2" name="テキスト ボックス 1"/>
          <p:cNvSpPr txBox="1"/>
          <p:nvPr/>
        </p:nvSpPr>
        <p:spPr>
          <a:xfrm>
            <a:off x="7498037" y="2518355"/>
            <a:ext cx="1002133" cy="584775"/>
          </a:xfrm>
          <a:prstGeom prst="rect">
            <a:avLst/>
          </a:prstGeom>
          <a:noFill/>
        </p:spPr>
        <p:txBody>
          <a:bodyPr wrap="square" rtlCol="0">
            <a:spAutoFit/>
          </a:bodyPr>
          <a:lstStyle/>
          <a:p>
            <a:r>
              <a:rPr kumimoji="1" lang="ja-JP" altLang="en-US" sz="3200" b="1" dirty="0">
                <a:solidFill>
                  <a:srgbClr val="FF0000"/>
                </a:solidFill>
                <a:latin typeface="BIZ UDPゴシック" panose="020B0400000000000000" pitchFamily="50" charset="-128"/>
                <a:ea typeface="BIZ UDPゴシック" panose="020B0400000000000000" pitchFamily="50" charset="-128"/>
              </a:rPr>
              <a:t>？？</a:t>
            </a:r>
          </a:p>
        </p:txBody>
      </p:sp>
      <p:sp>
        <p:nvSpPr>
          <p:cNvPr id="6" name="爆発 2 5"/>
          <p:cNvSpPr/>
          <p:nvPr/>
        </p:nvSpPr>
        <p:spPr>
          <a:xfrm>
            <a:off x="471058" y="2419862"/>
            <a:ext cx="3890281" cy="1512168"/>
          </a:xfrm>
          <a:prstGeom prst="irregularSeal2">
            <a:avLst/>
          </a:prstGeom>
          <a:solidFill>
            <a:srgbClr val="FFC000"/>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1600" b="1" dirty="0">
                <a:solidFill>
                  <a:schemeClr val="tx1"/>
                </a:solidFill>
                <a:latin typeface="游明朝" panose="02020400000000000000" pitchFamily="18" charset="-128"/>
                <a:ea typeface="游明朝" panose="02020400000000000000" pitchFamily="18" charset="-128"/>
              </a:rPr>
              <a:t>Check</a:t>
            </a:r>
            <a:r>
              <a:rPr kumimoji="1" lang="ja-JP" altLang="en-US" sz="1600" dirty="0">
                <a:solidFill>
                  <a:schemeClr val="tx1"/>
                </a:solidFill>
                <a:latin typeface="游明朝" panose="02020400000000000000" pitchFamily="18" charset="-128"/>
                <a:ea typeface="游明朝" panose="02020400000000000000" pitchFamily="18" charset="-128"/>
              </a:rPr>
              <a:t>や</a:t>
            </a:r>
            <a:r>
              <a:rPr kumimoji="1" lang="en-US" altLang="ja-JP" sz="1600" b="1" dirty="0">
                <a:solidFill>
                  <a:schemeClr val="tx1"/>
                </a:solidFill>
                <a:latin typeface="游明朝" panose="02020400000000000000" pitchFamily="18" charset="-128"/>
                <a:ea typeface="游明朝" panose="02020400000000000000" pitchFamily="18" charset="-128"/>
              </a:rPr>
              <a:t>Act</a:t>
            </a:r>
          </a:p>
          <a:p>
            <a:pPr algn="ctr"/>
            <a:r>
              <a:rPr lang="ja-JP" altLang="en-US" sz="1600" dirty="0">
                <a:solidFill>
                  <a:schemeClr val="tx1"/>
                </a:solidFill>
                <a:latin typeface="游明朝" panose="02020400000000000000" pitchFamily="18" charset="-128"/>
                <a:ea typeface="游明朝" panose="02020400000000000000" pitchFamily="18" charset="-128"/>
              </a:rPr>
              <a:t>できてますか？</a:t>
            </a:r>
            <a:endParaRPr kumimoji="1" lang="ja-JP" altLang="en-US" sz="1600" dirty="0">
              <a:solidFill>
                <a:schemeClr val="tx1"/>
              </a:solidFill>
              <a:latin typeface="游明朝" panose="02020400000000000000" pitchFamily="18" charset="-128"/>
              <a:ea typeface="游明朝" panose="02020400000000000000" pitchFamily="18" charset="-128"/>
            </a:endParaRPr>
          </a:p>
        </p:txBody>
      </p:sp>
      <p:sp>
        <p:nvSpPr>
          <p:cNvPr id="18" name="テキスト プレースホルダー 3">
            <a:extLst>
              <a:ext uri="{FF2B5EF4-FFF2-40B4-BE49-F238E27FC236}">
                <a16:creationId xmlns:a16="http://schemas.microsoft.com/office/drawing/2014/main" id="{B1BB5BFE-5583-4247-A29B-8B38B574DFF1}"/>
              </a:ext>
            </a:extLst>
          </p:cNvPr>
          <p:cNvSpPr>
            <a:spLocks noGrp="1"/>
          </p:cNvSpPr>
          <p:nvPr>
            <p:ph type="body" sz="quarter" idx="13"/>
          </p:nvPr>
        </p:nvSpPr>
        <p:spPr>
          <a:xfrm>
            <a:off x="174450" y="175612"/>
            <a:ext cx="9521976" cy="616964"/>
          </a:xfrm>
        </p:spPr>
        <p:txBody>
          <a:bodyPr/>
          <a:lstStyle/>
          <a:p>
            <a:r>
              <a:rPr lang="ja-JP" altLang="en-US" dirty="0"/>
              <a:t>⑤こんなことに気を付けよう</a:t>
            </a:r>
            <a:r>
              <a:rPr lang="ja-JP" altLang="en-US" sz="2800" dirty="0"/>
              <a:t>　</a:t>
            </a:r>
            <a:r>
              <a:rPr lang="en-US" altLang="ja-JP" sz="2400" dirty="0"/>
              <a:t>-</a:t>
            </a:r>
            <a:r>
              <a:rPr kumimoji="1" lang="en-US" altLang="ja-JP" sz="2400" dirty="0"/>
              <a:t>1</a:t>
            </a:r>
            <a:r>
              <a:rPr kumimoji="1" lang="ja-JP" altLang="en-US" sz="2400" dirty="0"/>
              <a:t>回限りの取り組みにしないために</a:t>
            </a:r>
            <a:r>
              <a:rPr kumimoji="1" lang="en-US" altLang="ja-JP" sz="2400" dirty="0"/>
              <a:t>-</a:t>
            </a:r>
            <a:endParaRPr kumimoji="1" lang="ja-JP" altLang="en-US" sz="2800" dirty="0"/>
          </a:p>
        </p:txBody>
      </p:sp>
      <p:pic>
        <p:nvPicPr>
          <p:cNvPr id="3" name="グラフィックス 2">
            <a:extLst>
              <a:ext uri="{FF2B5EF4-FFF2-40B4-BE49-F238E27FC236}">
                <a16:creationId xmlns:a16="http://schemas.microsoft.com/office/drawing/2014/main" id="{CE7B9B14-E17C-302C-7CD1-54505469802F}"/>
              </a:ext>
            </a:extLst>
          </p:cNvPr>
          <p:cNvPicPr>
            <a:picLocks noChangeAspect="1"/>
          </p:cNvPicPr>
          <p:nvPr/>
        </p:nvPicPr>
        <p:blipFill>
          <a:blip r:embed="rId2">
            <a:extLst>
              <a:ext uri="{96DAC541-7B7A-43D3-8B79-37D633B846F1}">
                <asvg:svgBlip xmlns:asvg="http://schemas.microsoft.com/office/drawing/2016/SVG/main" r:embed="rId3"/>
              </a:ext>
            </a:extLst>
          </a:blip>
          <a:stretch>
            <a:fillRect/>
          </a:stretch>
        </p:blipFill>
        <p:spPr>
          <a:xfrm>
            <a:off x="1343472" y="3780751"/>
            <a:ext cx="952500" cy="2219325"/>
          </a:xfrm>
          <a:prstGeom prst="rect">
            <a:avLst/>
          </a:prstGeom>
        </p:spPr>
      </p:pic>
      <p:pic>
        <p:nvPicPr>
          <p:cNvPr id="4" name="グラフィックス 3">
            <a:extLst>
              <a:ext uri="{FF2B5EF4-FFF2-40B4-BE49-F238E27FC236}">
                <a16:creationId xmlns:a16="http://schemas.microsoft.com/office/drawing/2014/main" id="{D97691F6-3F76-0857-26DA-F1268105CB46}"/>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rot="17251185">
            <a:off x="4820438" y="2230057"/>
            <a:ext cx="1247775" cy="1707892"/>
          </a:xfrm>
          <a:prstGeom prst="rect">
            <a:avLst/>
          </a:prstGeom>
        </p:spPr>
      </p:pic>
      <p:pic>
        <p:nvPicPr>
          <p:cNvPr id="5" name="グラフィックス 4">
            <a:extLst>
              <a:ext uri="{FF2B5EF4-FFF2-40B4-BE49-F238E27FC236}">
                <a16:creationId xmlns:a16="http://schemas.microsoft.com/office/drawing/2014/main" id="{F654AD51-98DB-1A85-46F1-2ABAA5425E7C}"/>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5391281" y="1648591"/>
            <a:ext cx="1660891" cy="830484"/>
          </a:xfrm>
          <a:prstGeom prst="rect">
            <a:avLst/>
          </a:prstGeom>
        </p:spPr>
      </p:pic>
      <p:sp>
        <p:nvSpPr>
          <p:cNvPr id="7" name="テキスト ボックス 6">
            <a:extLst>
              <a:ext uri="{FF2B5EF4-FFF2-40B4-BE49-F238E27FC236}">
                <a16:creationId xmlns:a16="http://schemas.microsoft.com/office/drawing/2014/main" id="{E43B2AF2-9C0C-C1A9-A16F-455B884067A6}"/>
              </a:ext>
            </a:extLst>
          </p:cNvPr>
          <p:cNvSpPr txBox="1"/>
          <p:nvPr/>
        </p:nvSpPr>
        <p:spPr>
          <a:xfrm>
            <a:off x="5617372" y="1724792"/>
            <a:ext cx="1276311" cy="646331"/>
          </a:xfrm>
          <a:prstGeom prst="rect">
            <a:avLst/>
          </a:prstGeom>
          <a:noFill/>
        </p:spPr>
        <p:txBody>
          <a:bodyPr wrap="none" rtlCol="0">
            <a:spAutoFit/>
          </a:bodyPr>
          <a:lstStyle/>
          <a:p>
            <a:r>
              <a:rPr lang="en-US" altLang="ja-JP" sz="1200" dirty="0"/>
              <a:t>Check</a:t>
            </a:r>
          </a:p>
          <a:p>
            <a:r>
              <a:rPr kumimoji="1" lang="ja-JP" altLang="en-US" sz="1200" dirty="0"/>
              <a:t>やってへんかったら</a:t>
            </a:r>
            <a:endParaRPr kumimoji="1" lang="en-US" altLang="ja-JP" sz="1200" dirty="0"/>
          </a:p>
          <a:p>
            <a:r>
              <a:rPr lang="ja-JP" altLang="en-US" sz="1200" dirty="0"/>
              <a:t>どうなんの？</a:t>
            </a:r>
            <a:endParaRPr kumimoji="1" lang="ja-JP" altLang="en-US" sz="1200" dirty="0"/>
          </a:p>
        </p:txBody>
      </p:sp>
      <p:pic>
        <p:nvPicPr>
          <p:cNvPr id="9" name="グラフィックス 8">
            <a:extLst>
              <a:ext uri="{FF2B5EF4-FFF2-40B4-BE49-F238E27FC236}">
                <a16:creationId xmlns:a16="http://schemas.microsoft.com/office/drawing/2014/main" id="{57493DB3-3D34-924E-7C55-A101A3A69899}"/>
              </a:ext>
            </a:extLst>
          </p:cNvPr>
          <p:cNvPicPr>
            <a:picLocks noChangeAspect="1"/>
          </p:cNvPicPr>
          <p:nvPr/>
        </p:nvPicPr>
        <p:blipFill>
          <a:blip r:embed="rId8">
            <a:extLst>
              <a:ext uri="{96DAC541-7B7A-43D3-8B79-37D633B846F1}">
                <asvg:svgBlip xmlns:asvg="http://schemas.microsoft.com/office/drawing/2016/SVG/main" r:embed="rId9"/>
              </a:ext>
            </a:extLst>
          </a:blip>
          <a:stretch>
            <a:fillRect/>
          </a:stretch>
        </p:blipFill>
        <p:spPr>
          <a:xfrm>
            <a:off x="8856235" y="1807802"/>
            <a:ext cx="809625" cy="1514475"/>
          </a:xfrm>
          <a:prstGeom prst="rect">
            <a:avLst/>
          </a:prstGeom>
        </p:spPr>
      </p:pic>
      <p:grpSp>
        <p:nvGrpSpPr>
          <p:cNvPr id="10" name="グループ化 9">
            <a:extLst>
              <a:ext uri="{FF2B5EF4-FFF2-40B4-BE49-F238E27FC236}">
                <a16:creationId xmlns:a16="http://schemas.microsoft.com/office/drawing/2014/main" id="{68C6B89A-9C1F-A278-6D57-35E37C12753D}"/>
              </a:ext>
            </a:extLst>
          </p:cNvPr>
          <p:cNvGrpSpPr/>
          <p:nvPr/>
        </p:nvGrpSpPr>
        <p:grpSpPr>
          <a:xfrm>
            <a:off x="7205616" y="1209690"/>
            <a:ext cx="2008254" cy="651852"/>
            <a:chOff x="3045357" y="2090820"/>
            <a:chExt cx="1829206" cy="651852"/>
          </a:xfrm>
        </p:grpSpPr>
        <p:pic>
          <p:nvPicPr>
            <p:cNvPr id="11" name="グラフィックス 10">
              <a:extLst>
                <a:ext uri="{FF2B5EF4-FFF2-40B4-BE49-F238E27FC236}">
                  <a16:creationId xmlns:a16="http://schemas.microsoft.com/office/drawing/2014/main" id="{2709F3EC-B553-C12A-73D9-717540769B0F}"/>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45357" y="2090820"/>
              <a:ext cx="1787928" cy="651852"/>
            </a:xfrm>
            <a:prstGeom prst="rect">
              <a:avLst/>
            </a:prstGeom>
          </p:spPr>
        </p:pic>
        <p:sp>
          <p:nvSpPr>
            <p:cNvPr id="12" name="テキスト ボックス 11">
              <a:extLst>
                <a:ext uri="{FF2B5EF4-FFF2-40B4-BE49-F238E27FC236}">
                  <a16:creationId xmlns:a16="http://schemas.microsoft.com/office/drawing/2014/main" id="{28485E25-AE19-8961-21ED-639B441E815E}"/>
                </a:ext>
              </a:extLst>
            </p:cNvPr>
            <p:cNvSpPr txBox="1"/>
            <p:nvPr/>
          </p:nvSpPr>
          <p:spPr>
            <a:xfrm>
              <a:off x="3151014" y="2181943"/>
              <a:ext cx="1723549" cy="461665"/>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rPr>
                <a:t>改善したことが有効か</a:t>
              </a:r>
              <a:endParaRPr kumimoji="0" lang="en-US" altLang="ja-JP"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endParaRPr>
            </a:p>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200" kern="0" dirty="0">
                  <a:solidFill>
                    <a:prstClr val="black"/>
                  </a:solidFill>
                  <a:latin typeface="游ゴシック" panose="020B0400000000000000" pitchFamily="50" charset="-128"/>
                  <a:ea typeface="游ゴシック" panose="020B0400000000000000" pitchFamily="50" charset="-128"/>
                </a:rPr>
                <a:t>イマイチか分からへん</a:t>
              </a:r>
              <a:endParaRPr kumimoji="0" lang="ja-JP" altLang="en-US"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endParaRPr>
            </a:p>
          </p:txBody>
        </p:sp>
      </p:grpSp>
      <p:grpSp>
        <p:nvGrpSpPr>
          <p:cNvPr id="13" name="グループ化 12">
            <a:extLst>
              <a:ext uri="{FF2B5EF4-FFF2-40B4-BE49-F238E27FC236}">
                <a16:creationId xmlns:a16="http://schemas.microsoft.com/office/drawing/2014/main" id="{3719AB13-F791-62EC-33AA-9040F443A138}"/>
              </a:ext>
            </a:extLst>
          </p:cNvPr>
          <p:cNvGrpSpPr/>
          <p:nvPr/>
        </p:nvGrpSpPr>
        <p:grpSpPr>
          <a:xfrm>
            <a:off x="7113551" y="1792539"/>
            <a:ext cx="1787928" cy="651852"/>
            <a:chOff x="3045357" y="2090820"/>
            <a:chExt cx="1787928" cy="651852"/>
          </a:xfrm>
        </p:grpSpPr>
        <p:pic>
          <p:nvPicPr>
            <p:cNvPr id="14" name="グラフィックス 13">
              <a:extLst>
                <a:ext uri="{FF2B5EF4-FFF2-40B4-BE49-F238E27FC236}">
                  <a16:creationId xmlns:a16="http://schemas.microsoft.com/office/drawing/2014/main" id="{97B35B9D-C881-80C0-3283-368F744E4320}"/>
                </a:ext>
              </a:extLst>
            </p:cNvPr>
            <p:cNvPicPr>
              <a:picLocks noChangeAspect="1"/>
            </p:cNvPicPr>
            <p:nvPr/>
          </p:nvPicPr>
          <p:blipFill>
            <a:blip r:embed="rId10">
              <a:extLst>
                <a:ext uri="{96DAC541-7B7A-43D3-8B79-37D633B846F1}">
                  <asvg:svgBlip xmlns:asvg="http://schemas.microsoft.com/office/drawing/2016/SVG/main" r:embed="rId11"/>
                </a:ext>
              </a:extLst>
            </a:blip>
            <a:stretch>
              <a:fillRect/>
            </a:stretch>
          </p:blipFill>
          <p:spPr>
            <a:xfrm>
              <a:off x="3045357" y="2090820"/>
              <a:ext cx="1787928" cy="651852"/>
            </a:xfrm>
            <a:prstGeom prst="rect">
              <a:avLst/>
            </a:prstGeom>
          </p:spPr>
        </p:pic>
        <p:sp>
          <p:nvSpPr>
            <p:cNvPr id="15" name="テキスト ボックス 14">
              <a:extLst>
                <a:ext uri="{FF2B5EF4-FFF2-40B4-BE49-F238E27FC236}">
                  <a16:creationId xmlns:a16="http://schemas.microsoft.com/office/drawing/2014/main" id="{0A112FFA-D142-1998-CA3D-4F5D1ECB9FF8}"/>
                </a:ext>
              </a:extLst>
            </p:cNvPr>
            <p:cNvSpPr txBox="1"/>
            <p:nvPr/>
          </p:nvSpPr>
          <p:spPr>
            <a:xfrm>
              <a:off x="3169730" y="2249249"/>
              <a:ext cx="1569660" cy="276999"/>
            </a:xfrm>
            <a:prstGeom prst="rect">
              <a:avLst/>
            </a:prstGeom>
            <a:noFill/>
          </p:spPr>
          <p:txBody>
            <a:bodyPr wrap="none" rtlCol="0">
              <a:spAutoFit/>
            </a:bodyPr>
            <a:lstStyle/>
            <a:p>
              <a:pPr marL="0" marR="0" lvl="0" indent="0" defTabSz="4572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rPr>
                <a:t>残念な</a:t>
              </a:r>
              <a:r>
                <a:rPr kumimoji="0" lang="ja-JP" altLang="en-US" sz="1200" kern="0" dirty="0">
                  <a:solidFill>
                    <a:prstClr val="black"/>
                  </a:solidFill>
                  <a:latin typeface="游ゴシック" panose="020B0400000000000000" pitchFamily="50" charset="-128"/>
                  <a:ea typeface="游ゴシック" panose="020B0400000000000000" pitchFamily="50" charset="-128"/>
                </a:rPr>
                <a:t>可能性あるわ</a:t>
              </a:r>
              <a:endParaRPr kumimoji="0" lang="ja-JP" altLang="en-US" sz="1200" b="0" i="0" u="none" strike="noStrike" kern="0" cap="none" spc="0" normalizeH="0" baseline="0" noProof="0" dirty="0">
                <a:ln>
                  <a:noFill/>
                </a:ln>
                <a:solidFill>
                  <a:prstClr val="black"/>
                </a:solidFill>
                <a:effectLst/>
                <a:uLnTx/>
                <a:uFillTx/>
                <a:latin typeface="游ゴシック" panose="020B0400000000000000" pitchFamily="50" charset="-128"/>
                <a:ea typeface="游ゴシック" panose="020B0400000000000000" pitchFamily="50" charset="-128"/>
              </a:endParaRPr>
            </a:p>
          </p:txBody>
        </p:sp>
      </p:grpSp>
      <p:pic>
        <p:nvPicPr>
          <p:cNvPr id="16" name="グラフィックス 15">
            <a:extLst>
              <a:ext uri="{FF2B5EF4-FFF2-40B4-BE49-F238E27FC236}">
                <a16:creationId xmlns:a16="http://schemas.microsoft.com/office/drawing/2014/main" id="{5EF8A846-084E-0598-D7FB-8D74B19B4ED7}"/>
              </a:ext>
            </a:extLst>
          </p:cNvPr>
          <p:cNvPicPr>
            <a:picLocks noChangeAspect="1"/>
          </p:cNvPicPr>
          <p:nvPr/>
        </p:nvPicPr>
        <p:blipFill>
          <a:blip r:embed="rId6">
            <a:extLst>
              <a:ext uri="{96DAC541-7B7A-43D3-8B79-37D633B846F1}">
                <asvg:svgBlip xmlns:asvg="http://schemas.microsoft.com/office/drawing/2016/SVG/main" r:embed="rId7"/>
              </a:ext>
            </a:extLst>
          </a:blip>
          <a:stretch>
            <a:fillRect/>
          </a:stretch>
        </p:blipFill>
        <p:spPr>
          <a:xfrm>
            <a:off x="9584434" y="1724792"/>
            <a:ext cx="1339981" cy="557412"/>
          </a:xfrm>
          <a:prstGeom prst="rect">
            <a:avLst/>
          </a:prstGeom>
        </p:spPr>
      </p:pic>
      <p:sp>
        <p:nvSpPr>
          <p:cNvPr id="19" name="テキスト ボックス 18">
            <a:extLst>
              <a:ext uri="{FF2B5EF4-FFF2-40B4-BE49-F238E27FC236}">
                <a16:creationId xmlns:a16="http://schemas.microsoft.com/office/drawing/2014/main" id="{E9FF83AD-D6EB-D5E6-DB80-F2A6596423DE}"/>
              </a:ext>
            </a:extLst>
          </p:cNvPr>
          <p:cNvSpPr txBox="1"/>
          <p:nvPr/>
        </p:nvSpPr>
        <p:spPr>
          <a:xfrm>
            <a:off x="9865954" y="1864998"/>
            <a:ext cx="901209" cy="276999"/>
          </a:xfrm>
          <a:prstGeom prst="rect">
            <a:avLst/>
          </a:prstGeom>
          <a:noFill/>
        </p:spPr>
        <p:txBody>
          <a:bodyPr wrap="none" rtlCol="0">
            <a:spAutoFit/>
          </a:bodyPr>
          <a:lstStyle/>
          <a:p>
            <a:r>
              <a:rPr kumimoji="1" lang="en-US" altLang="ja-JP" sz="1200" dirty="0">
                <a:latin typeface="+mn-ea"/>
              </a:rPr>
              <a:t>THE</a:t>
            </a:r>
            <a:r>
              <a:rPr kumimoji="1" lang="ja-JP" altLang="en-US" sz="1200" dirty="0">
                <a:latin typeface="+mn-ea"/>
              </a:rPr>
              <a:t>　無駄</a:t>
            </a:r>
          </a:p>
        </p:txBody>
      </p:sp>
    </p:spTree>
    <p:extLst>
      <p:ext uri="{BB962C8B-B14F-4D97-AF65-F5344CB8AC3E}">
        <p14:creationId xmlns:p14="http://schemas.microsoft.com/office/powerpoint/2010/main" val="925059456"/>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テキスト ボックス 2">
            <a:extLst>
              <a:ext uri="{FF2B5EF4-FFF2-40B4-BE49-F238E27FC236}">
                <a16:creationId xmlns:a16="http://schemas.microsoft.com/office/drawing/2014/main" id="{BC143FAA-2385-4BCF-AEB0-41287D2F1CBB}"/>
              </a:ext>
            </a:extLst>
          </p:cNvPr>
          <p:cNvSpPr txBox="1"/>
          <p:nvPr/>
        </p:nvSpPr>
        <p:spPr>
          <a:xfrm>
            <a:off x="174450" y="1138439"/>
            <a:ext cx="10583616" cy="369332"/>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mn-cs"/>
              </a:rPr>
              <a:t>CQMS</a:t>
            </a:r>
            <a:r>
              <a:rPr kumimoji="1" lang="ja-JP" altLang="en-US" sz="1800" b="0" i="0" u="none" strike="noStrike" kern="12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mn-cs"/>
              </a:rPr>
              <a:t>活動の目標（参考例）</a:t>
            </a:r>
            <a:endParaRPr kumimoji="1" lang="en-US" altLang="ja-JP" sz="1800" b="0" i="0" u="none" strike="noStrike" kern="12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mn-cs"/>
            </a:endParaRPr>
          </a:p>
        </p:txBody>
      </p:sp>
      <p:sp>
        <p:nvSpPr>
          <p:cNvPr id="4" name="テキスト プレースホルダー 3"/>
          <p:cNvSpPr>
            <a:spLocks noGrp="1"/>
          </p:cNvSpPr>
          <p:nvPr>
            <p:ph type="body" sz="quarter" idx="13"/>
          </p:nvPr>
        </p:nvSpPr>
        <p:spPr>
          <a:xfrm>
            <a:off x="174450" y="175612"/>
            <a:ext cx="9521976" cy="616964"/>
          </a:xfrm>
        </p:spPr>
        <p:txBody>
          <a:bodyPr/>
          <a:lstStyle/>
          <a:p>
            <a:r>
              <a:rPr lang="ja-JP" altLang="en-US" dirty="0"/>
              <a:t>⑤こんなことに気を付けよう</a:t>
            </a:r>
            <a:r>
              <a:rPr lang="ja-JP" altLang="en-US" sz="2800" dirty="0"/>
              <a:t>　</a:t>
            </a:r>
            <a:r>
              <a:rPr lang="en-US" altLang="ja-JP" sz="2400" dirty="0"/>
              <a:t>-</a:t>
            </a:r>
            <a:r>
              <a:rPr kumimoji="1" lang="en-US" altLang="ja-JP" sz="2400" dirty="0"/>
              <a:t>1</a:t>
            </a:r>
            <a:r>
              <a:rPr kumimoji="1" lang="ja-JP" altLang="en-US" sz="2400" dirty="0"/>
              <a:t>回限りの取り組みにしないために</a:t>
            </a:r>
            <a:r>
              <a:rPr kumimoji="1" lang="en-US" altLang="ja-JP" sz="2400" dirty="0"/>
              <a:t>-</a:t>
            </a:r>
            <a:endParaRPr kumimoji="1" lang="ja-JP" altLang="en-US" sz="2800" dirty="0"/>
          </a:p>
        </p:txBody>
      </p:sp>
      <p:sp>
        <p:nvSpPr>
          <p:cNvPr id="7" name="正方形/長方形 6"/>
          <p:cNvSpPr/>
          <p:nvPr/>
        </p:nvSpPr>
        <p:spPr>
          <a:xfrm>
            <a:off x="174450" y="1615588"/>
            <a:ext cx="2897214" cy="2360635"/>
          </a:xfrm>
          <a:prstGeom prst="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80000" rtlCol="0" anchor="t"/>
          <a:lstStyle/>
          <a:p>
            <a:pPr marL="0" marR="0" lvl="0" indent="0" algn="ctr" defTabSz="914400" rtl="0" eaLnBrk="1" fontAlgn="auto" latinLnBrk="0" hangingPunct="1">
              <a:lnSpc>
                <a:spcPct val="100000"/>
              </a:lnSpc>
              <a:spcBef>
                <a:spcPts val="1200"/>
              </a:spcBef>
              <a:spcAft>
                <a:spcPts val="0"/>
              </a:spcAft>
              <a:buClrTx/>
              <a:buSzTx/>
              <a:buFontTx/>
              <a:buNone/>
              <a:tabLst/>
              <a:defRPr/>
            </a:pPr>
            <a:r>
              <a:rPr kumimoji="1" lang="ja-JP" altLang="en-US" sz="1800" b="0" i="0" u="sng" strike="noStrike" kern="12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mn-cs"/>
              </a:rPr>
              <a:t>治験に係る文書等の保管</a:t>
            </a:r>
          </a:p>
        </p:txBody>
      </p:sp>
      <p:sp>
        <p:nvSpPr>
          <p:cNvPr id="8" name="正方形/長方形 7"/>
          <p:cNvSpPr/>
          <p:nvPr/>
        </p:nvSpPr>
        <p:spPr>
          <a:xfrm>
            <a:off x="3215680" y="1599959"/>
            <a:ext cx="2896147" cy="2376264"/>
          </a:xfrm>
          <a:prstGeom prst="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8000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sng" strike="noStrike" kern="12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mn-cs"/>
              </a:rPr>
              <a:t>治験関連トレーニング</a:t>
            </a:r>
          </a:p>
        </p:txBody>
      </p:sp>
      <p:sp>
        <p:nvSpPr>
          <p:cNvPr id="9" name="正方形/長方形 8"/>
          <p:cNvSpPr/>
          <p:nvPr/>
        </p:nvSpPr>
        <p:spPr>
          <a:xfrm>
            <a:off x="6255843" y="1599959"/>
            <a:ext cx="2882866" cy="2376264"/>
          </a:xfrm>
          <a:prstGeom prst="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8000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sng" strike="noStrike" kern="12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mn-cs"/>
              </a:rPr>
              <a:t>院内外の他部署への</a:t>
            </a:r>
            <a:endParaRPr kumimoji="1" lang="en-US" altLang="ja-JP" sz="1800" b="0" i="0" u="sng" strike="noStrike" kern="12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sng" strike="noStrike" kern="12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mn-cs"/>
              </a:rPr>
              <a:t>連絡・調整</a:t>
            </a:r>
          </a:p>
        </p:txBody>
      </p:sp>
      <p:sp>
        <p:nvSpPr>
          <p:cNvPr id="10" name="正方形/長方形 9"/>
          <p:cNvSpPr/>
          <p:nvPr/>
        </p:nvSpPr>
        <p:spPr>
          <a:xfrm>
            <a:off x="9282725" y="1595813"/>
            <a:ext cx="2789939" cy="2376264"/>
          </a:xfrm>
          <a:prstGeom prst="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8000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sng" strike="noStrike" kern="12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mn-cs"/>
              </a:rPr>
              <a:t>品質管理</a:t>
            </a:r>
          </a:p>
        </p:txBody>
      </p:sp>
      <p:sp>
        <p:nvSpPr>
          <p:cNvPr id="11" name="正方形/長方形 10"/>
          <p:cNvSpPr/>
          <p:nvPr/>
        </p:nvSpPr>
        <p:spPr>
          <a:xfrm>
            <a:off x="174450" y="4149080"/>
            <a:ext cx="2897214" cy="2376264"/>
          </a:xfrm>
          <a:prstGeom prst="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8000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sng" strike="noStrike" kern="12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mn-cs"/>
              </a:rPr>
              <a:t>リスクマネジメント</a:t>
            </a:r>
          </a:p>
        </p:txBody>
      </p:sp>
      <p:sp>
        <p:nvSpPr>
          <p:cNvPr id="12" name="正方形/長方形 11"/>
          <p:cNvSpPr/>
          <p:nvPr/>
        </p:nvSpPr>
        <p:spPr>
          <a:xfrm>
            <a:off x="3215680" y="4155969"/>
            <a:ext cx="2896147" cy="2376264"/>
          </a:xfrm>
          <a:prstGeom prst="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8000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sng" strike="noStrike" kern="12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mn-cs"/>
              </a:rPr>
              <a:t>イシューマネジメント</a:t>
            </a:r>
          </a:p>
        </p:txBody>
      </p:sp>
      <p:sp>
        <p:nvSpPr>
          <p:cNvPr id="13" name="正方形/長方形 12"/>
          <p:cNvSpPr/>
          <p:nvPr/>
        </p:nvSpPr>
        <p:spPr>
          <a:xfrm>
            <a:off x="9282724" y="4155969"/>
            <a:ext cx="2789940" cy="2376264"/>
          </a:xfrm>
          <a:prstGeom prst="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8000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sng" strike="noStrike" kern="12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mn-cs"/>
              </a:rPr>
              <a:t>マネジメントレビュー</a:t>
            </a:r>
          </a:p>
        </p:txBody>
      </p:sp>
      <p:sp>
        <p:nvSpPr>
          <p:cNvPr id="14" name="正方形/長方形 13"/>
          <p:cNvSpPr/>
          <p:nvPr/>
        </p:nvSpPr>
        <p:spPr>
          <a:xfrm>
            <a:off x="6249202" y="4155969"/>
            <a:ext cx="2896147" cy="2376264"/>
          </a:xfrm>
          <a:prstGeom prst="rect">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tIns="18000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sng" strike="noStrike" kern="1200" cap="none" spc="0" normalizeH="0" baseline="0" noProof="0" dirty="0">
                <a:ln>
                  <a:noFill/>
                </a:ln>
                <a:solidFill>
                  <a:prstClr val="black"/>
                </a:solidFill>
                <a:effectLst/>
                <a:uLnTx/>
                <a:uFillTx/>
                <a:latin typeface="游明朝" panose="02020400000000000000" pitchFamily="18" charset="-128"/>
                <a:ea typeface="游明朝" panose="02020400000000000000" pitchFamily="18" charset="-128"/>
                <a:cs typeface="+mn-cs"/>
              </a:rPr>
              <a:t>ナレッジマネジメント</a:t>
            </a:r>
          </a:p>
        </p:txBody>
      </p:sp>
      <p:sp>
        <p:nvSpPr>
          <p:cNvPr id="2" name="四角形: 角を丸くする 1">
            <a:extLst>
              <a:ext uri="{FF2B5EF4-FFF2-40B4-BE49-F238E27FC236}">
                <a16:creationId xmlns:a16="http://schemas.microsoft.com/office/drawing/2014/main" id="{E8BF9604-1C7F-4E18-B034-5D968291AA79}"/>
              </a:ext>
            </a:extLst>
          </p:cNvPr>
          <p:cNvSpPr/>
          <p:nvPr/>
        </p:nvSpPr>
        <p:spPr>
          <a:xfrm>
            <a:off x="343195" y="2437505"/>
            <a:ext cx="2520280" cy="1152128"/>
          </a:xfrm>
          <a:prstGeom prst="round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Meiryo UI"/>
                <a:cs typeface="+mn-cs"/>
              </a:rPr>
              <a:t>ファイルに整備され</a:t>
            </a:r>
            <a:endParaRPr kumimoji="1" lang="en-US" altLang="ja-JP" sz="1800" b="0" i="0" u="none" strike="noStrike" kern="1200" cap="none" spc="0" normalizeH="0" baseline="0" noProof="0" dirty="0">
              <a:ln>
                <a:noFill/>
              </a:ln>
              <a:solidFill>
                <a:prstClr val="white"/>
              </a:solidFill>
              <a:effectLst/>
              <a:uLnTx/>
              <a:uFillTx/>
              <a:latin typeface="Calibri"/>
              <a:ea typeface="Meiryo UI"/>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Meiryo UI"/>
                <a:cs typeface="+mn-cs"/>
              </a:rPr>
              <a:t>いつでも記録を見せれる</a:t>
            </a:r>
          </a:p>
        </p:txBody>
      </p:sp>
      <p:sp>
        <p:nvSpPr>
          <p:cNvPr id="16" name="四角形: 角を丸くする 15">
            <a:extLst>
              <a:ext uri="{FF2B5EF4-FFF2-40B4-BE49-F238E27FC236}">
                <a16:creationId xmlns:a16="http://schemas.microsoft.com/office/drawing/2014/main" id="{52A465D7-162F-4505-AADE-4D8C28F1DCBF}"/>
              </a:ext>
            </a:extLst>
          </p:cNvPr>
          <p:cNvSpPr/>
          <p:nvPr/>
        </p:nvSpPr>
        <p:spPr>
          <a:xfrm>
            <a:off x="3334926" y="2447026"/>
            <a:ext cx="2670936" cy="1152128"/>
          </a:xfrm>
          <a:prstGeom prst="round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Meiryo UI"/>
                <a:cs typeface="+mn-cs"/>
              </a:rPr>
              <a:t>採用時</a:t>
            </a:r>
            <a:r>
              <a:rPr kumimoji="1" lang="en-US" altLang="ja-JP" sz="1800" b="0" i="0" u="none" strike="noStrike" kern="1200" cap="none" spc="0" normalizeH="0" baseline="0" noProof="0" dirty="0">
                <a:ln>
                  <a:noFill/>
                </a:ln>
                <a:solidFill>
                  <a:prstClr val="white"/>
                </a:solidFill>
                <a:effectLst/>
                <a:uLnTx/>
                <a:uFillTx/>
                <a:latin typeface="Calibri"/>
                <a:ea typeface="Meiryo UI"/>
                <a:cs typeface="+mn-cs"/>
              </a:rPr>
              <a:t>/</a:t>
            </a:r>
            <a:r>
              <a:rPr kumimoji="1" lang="ja-JP" altLang="en-US" sz="1800" b="0" i="0" u="none" strike="noStrike" kern="1200" cap="none" spc="0" normalizeH="0" baseline="0" noProof="0" dirty="0">
                <a:ln>
                  <a:noFill/>
                </a:ln>
                <a:solidFill>
                  <a:prstClr val="white"/>
                </a:solidFill>
                <a:effectLst/>
                <a:uLnTx/>
                <a:uFillTx/>
                <a:latin typeface="Calibri"/>
                <a:ea typeface="Meiryo UI"/>
                <a:cs typeface="+mn-cs"/>
              </a:rPr>
              <a:t>異動時、</a:t>
            </a:r>
            <a:r>
              <a:rPr kumimoji="1" lang="en-US" altLang="ja-JP" sz="1800" b="0" i="0" u="none" strike="noStrike" kern="1200" cap="none" spc="0" normalizeH="0" baseline="0" noProof="0" dirty="0">
                <a:ln>
                  <a:noFill/>
                </a:ln>
                <a:solidFill>
                  <a:prstClr val="white"/>
                </a:solidFill>
                <a:effectLst/>
                <a:uLnTx/>
                <a:uFillTx/>
                <a:latin typeface="Calibri"/>
                <a:ea typeface="Meiryo UI"/>
                <a:cs typeface="+mn-cs"/>
              </a:rPr>
              <a:t>GCP</a:t>
            </a:r>
            <a:r>
              <a:rPr kumimoji="1" lang="ja-JP" altLang="en-US" sz="1800" b="0" i="0" u="none" strike="noStrike" kern="1200" cap="none" spc="0" normalizeH="0" baseline="0" noProof="0" dirty="0" err="1">
                <a:ln>
                  <a:noFill/>
                </a:ln>
                <a:solidFill>
                  <a:prstClr val="white"/>
                </a:solidFill>
                <a:effectLst/>
                <a:uLnTx/>
                <a:uFillTx/>
                <a:latin typeface="Calibri"/>
                <a:ea typeface="Meiryo UI"/>
                <a:cs typeface="+mn-cs"/>
              </a:rPr>
              <a:t>、</a:t>
            </a:r>
            <a:r>
              <a:rPr kumimoji="1" lang="en-US" altLang="ja-JP" sz="1800" b="0" i="0" u="none" strike="noStrike" kern="1200" cap="none" spc="0" normalizeH="0" baseline="0" noProof="0" dirty="0">
                <a:ln>
                  <a:noFill/>
                </a:ln>
                <a:solidFill>
                  <a:prstClr val="white"/>
                </a:solidFill>
                <a:effectLst/>
                <a:uLnTx/>
                <a:uFillTx/>
                <a:latin typeface="Calibri"/>
                <a:ea typeface="Meiryo UI"/>
                <a:cs typeface="+mn-cs"/>
              </a:rPr>
              <a:t>SOP</a:t>
            </a:r>
            <a:r>
              <a:rPr kumimoji="1" lang="ja-JP" altLang="en-US" sz="1800" b="0" i="0" u="none" strike="noStrike" kern="1200" cap="none" spc="0" normalizeH="0" baseline="0" noProof="0" dirty="0">
                <a:ln>
                  <a:noFill/>
                </a:ln>
                <a:solidFill>
                  <a:prstClr val="white"/>
                </a:solidFill>
                <a:effectLst/>
                <a:uLnTx/>
                <a:uFillTx/>
                <a:latin typeface="Calibri"/>
                <a:ea typeface="Meiryo UI"/>
                <a:cs typeface="+mn-cs"/>
              </a:rPr>
              <a:t>の各トレーニング教材やプランが整備されている</a:t>
            </a:r>
            <a:endParaRPr kumimoji="1" lang="en-US" altLang="ja-JP" sz="1800" b="0" i="0" u="none" strike="noStrike" kern="1200" cap="none" spc="0" normalizeH="0" baseline="0" noProof="0" dirty="0">
              <a:ln>
                <a:noFill/>
              </a:ln>
              <a:solidFill>
                <a:prstClr val="white"/>
              </a:solidFill>
              <a:effectLst/>
              <a:uLnTx/>
              <a:uFillTx/>
              <a:latin typeface="Calibri"/>
              <a:ea typeface="Meiryo UI"/>
              <a:cs typeface="+mn-cs"/>
            </a:endParaRPr>
          </a:p>
        </p:txBody>
      </p:sp>
      <p:sp>
        <p:nvSpPr>
          <p:cNvPr id="17" name="四角形: 角を丸くする 16">
            <a:extLst>
              <a:ext uri="{FF2B5EF4-FFF2-40B4-BE49-F238E27FC236}">
                <a16:creationId xmlns:a16="http://schemas.microsoft.com/office/drawing/2014/main" id="{BAF30DB2-C2C4-45A5-82F4-FE2F2A3C36FE}"/>
              </a:ext>
            </a:extLst>
          </p:cNvPr>
          <p:cNvSpPr/>
          <p:nvPr/>
        </p:nvSpPr>
        <p:spPr>
          <a:xfrm>
            <a:off x="6437135" y="2447026"/>
            <a:ext cx="2520280" cy="1152128"/>
          </a:xfrm>
          <a:prstGeom prst="round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Meiryo UI"/>
                <a:cs typeface="+mn-cs"/>
              </a:rPr>
              <a:t>どのプロジェクトでも同じ動きとなるようなコミュニケーションプランがある</a:t>
            </a:r>
          </a:p>
        </p:txBody>
      </p:sp>
      <p:sp>
        <p:nvSpPr>
          <p:cNvPr id="18" name="四角形: 角を丸くする 17">
            <a:extLst>
              <a:ext uri="{FF2B5EF4-FFF2-40B4-BE49-F238E27FC236}">
                <a16:creationId xmlns:a16="http://schemas.microsoft.com/office/drawing/2014/main" id="{2B8D2593-587F-4A46-8CB9-92DF070F596B}"/>
              </a:ext>
            </a:extLst>
          </p:cNvPr>
          <p:cNvSpPr/>
          <p:nvPr/>
        </p:nvSpPr>
        <p:spPr>
          <a:xfrm>
            <a:off x="9417554" y="2447026"/>
            <a:ext cx="2520280" cy="1152128"/>
          </a:xfrm>
          <a:prstGeom prst="round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Meiryo UI"/>
                <a:cs typeface="+mn-cs"/>
              </a:rPr>
              <a:t>自己点検</a:t>
            </a:r>
            <a:r>
              <a:rPr kumimoji="1" lang="en-US" altLang="ja-JP" sz="1800" b="0" i="0" u="none" strike="noStrike" kern="1200" cap="none" spc="0" normalizeH="0" baseline="0" noProof="0" dirty="0">
                <a:ln>
                  <a:noFill/>
                </a:ln>
                <a:solidFill>
                  <a:prstClr val="white"/>
                </a:solidFill>
                <a:effectLst/>
                <a:uLnTx/>
                <a:uFillTx/>
                <a:latin typeface="Calibri"/>
                <a:ea typeface="Meiryo UI"/>
                <a:cs typeface="+mn-cs"/>
              </a:rPr>
              <a:t>/</a:t>
            </a:r>
            <a:r>
              <a:rPr kumimoji="1" lang="ja-JP" altLang="en-US" sz="1800" b="0" i="0" u="none" strike="noStrike" kern="1200" cap="none" spc="0" normalizeH="0" baseline="0" noProof="0" dirty="0">
                <a:ln>
                  <a:noFill/>
                </a:ln>
                <a:solidFill>
                  <a:prstClr val="white"/>
                </a:solidFill>
                <a:effectLst/>
                <a:uLnTx/>
                <a:uFillTx/>
                <a:latin typeface="Calibri"/>
                <a:ea typeface="Meiryo UI"/>
                <a:cs typeface="+mn-cs"/>
              </a:rPr>
              <a:t>自己評価が各スタッフに浸透している</a:t>
            </a:r>
          </a:p>
        </p:txBody>
      </p:sp>
      <p:sp>
        <p:nvSpPr>
          <p:cNvPr id="19" name="四角形: 角を丸くする 18">
            <a:extLst>
              <a:ext uri="{FF2B5EF4-FFF2-40B4-BE49-F238E27FC236}">
                <a16:creationId xmlns:a16="http://schemas.microsoft.com/office/drawing/2014/main" id="{D90288D8-7881-4740-A1FE-FCD5750AB878}"/>
              </a:ext>
            </a:extLst>
          </p:cNvPr>
          <p:cNvSpPr/>
          <p:nvPr/>
        </p:nvSpPr>
        <p:spPr>
          <a:xfrm>
            <a:off x="290642" y="4887934"/>
            <a:ext cx="2664829" cy="1459336"/>
          </a:xfrm>
          <a:prstGeom prst="round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Meiryo UI"/>
                <a:cs typeface="+mn-cs"/>
              </a:rPr>
              <a:t>事前に治験業務の中で</a:t>
            </a:r>
            <a:endParaRPr kumimoji="1" lang="en-US" altLang="ja-JP" sz="1800" b="0" i="0" u="none" strike="noStrike" kern="1200" cap="none" spc="0" normalizeH="0" baseline="0" noProof="0" dirty="0">
              <a:ln>
                <a:noFill/>
              </a:ln>
              <a:solidFill>
                <a:prstClr val="white"/>
              </a:solidFill>
              <a:effectLst/>
              <a:uLnTx/>
              <a:uFillTx/>
              <a:latin typeface="Calibri"/>
              <a:ea typeface="Meiryo UI"/>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Meiryo UI"/>
                <a:cs typeface="+mn-cs"/>
              </a:rPr>
              <a:t>リスクを特定・対策を基にプロセスを構築している</a:t>
            </a:r>
          </a:p>
        </p:txBody>
      </p:sp>
      <p:sp>
        <p:nvSpPr>
          <p:cNvPr id="20" name="四角形: 角を丸くする 19">
            <a:extLst>
              <a:ext uri="{FF2B5EF4-FFF2-40B4-BE49-F238E27FC236}">
                <a16:creationId xmlns:a16="http://schemas.microsoft.com/office/drawing/2014/main" id="{93AE92E4-4D1D-4C00-B449-BF4DF9562BD9}"/>
              </a:ext>
            </a:extLst>
          </p:cNvPr>
          <p:cNvSpPr/>
          <p:nvPr/>
        </p:nvSpPr>
        <p:spPr>
          <a:xfrm>
            <a:off x="3403612" y="4887934"/>
            <a:ext cx="2602249" cy="1459336"/>
          </a:xfrm>
          <a:prstGeom prst="round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Meiryo UI"/>
                <a:cs typeface="+mn-cs"/>
              </a:rPr>
              <a:t>治験で生じた逸脱について重大性の判定、</a:t>
            </a:r>
            <a:r>
              <a:rPr kumimoji="1" lang="en-US" altLang="ja-JP" sz="1800" b="0" i="0" u="none" strike="noStrike" kern="1200" cap="none" spc="0" normalizeH="0" baseline="0" noProof="0" dirty="0">
                <a:ln>
                  <a:noFill/>
                </a:ln>
                <a:solidFill>
                  <a:prstClr val="white"/>
                </a:solidFill>
                <a:effectLst/>
                <a:uLnTx/>
                <a:uFillTx/>
                <a:latin typeface="Calibri"/>
                <a:ea typeface="Meiryo UI"/>
                <a:cs typeface="+mn-cs"/>
              </a:rPr>
              <a:t>CAPA</a:t>
            </a:r>
            <a:r>
              <a:rPr kumimoji="1" lang="ja-JP" altLang="en-US" sz="1800" b="0" i="0" u="none" strike="noStrike" kern="1200" cap="none" spc="0" normalizeH="0" baseline="0" noProof="0" dirty="0">
                <a:ln>
                  <a:noFill/>
                </a:ln>
                <a:solidFill>
                  <a:prstClr val="white"/>
                </a:solidFill>
                <a:effectLst/>
                <a:uLnTx/>
                <a:uFillTx/>
                <a:latin typeface="Calibri"/>
                <a:ea typeface="Meiryo UI"/>
                <a:cs typeface="+mn-cs"/>
              </a:rPr>
              <a:t>を検討・決定、担当者間の情報共有を行う</a:t>
            </a:r>
          </a:p>
        </p:txBody>
      </p:sp>
      <p:sp>
        <p:nvSpPr>
          <p:cNvPr id="21" name="四角形: 角を丸くする 20">
            <a:extLst>
              <a:ext uri="{FF2B5EF4-FFF2-40B4-BE49-F238E27FC236}">
                <a16:creationId xmlns:a16="http://schemas.microsoft.com/office/drawing/2014/main" id="{7BF9FE52-0E81-48F9-9661-D10340789855}"/>
              </a:ext>
            </a:extLst>
          </p:cNvPr>
          <p:cNvSpPr/>
          <p:nvPr/>
        </p:nvSpPr>
        <p:spPr>
          <a:xfrm>
            <a:off x="9417554" y="4887934"/>
            <a:ext cx="2599340" cy="1459336"/>
          </a:xfrm>
          <a:prstGeom prst="round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en-US" altLang="ja-JP" sz="1800" b="0" i="0" u="none" strike="noStrike" kern="1200" cap="none" spc="0" normalizeH="0" baseline="0" noProof="0" dirty="0">
                <a:ln>
                  <a:noFill/>
                </a:ln>
                <a:solidFill>
                  <a:prstClr val="white"/>
                </a:solidFill>
                <a:effectLst/>
                <a:uLnTx/>
                <a:uFillTx/>
                <a:latin typeface="Calibri"/>
                <a:ea typeface="Meiryo UI"/>
                <a:cs typeface="+mn-cs"/>
              </a:rPr>
              <a:t>CQMS</a:t>
            </a:r>
            <a:r>
              <a:rPr kumimoji="1" lang="ja-JP" altLang="en-US" sz="1800" b="0" i="0" u="none" strike="noStrike" kern="1200" cap="none" spc="0" normalizeH="0" baseline="0" noProof="0" dirty="0">
                <a:ln>
                  <a:noFill/>
                </a:ln>
                <a:solidFill>
                  <a:prstClr val="white"/>
                </a:solidFill>
                <a:effectLst/>
                <a:uLnTx/>
                <a:uFillTx/>
                <a:latin typeface="Calibri"/>
                <a:ea typeface="Meiryo UI"/>
                <a:cs typeface="+mn-cs"/>
              </a:rPr>
              <a:t>が適切、妥当、</a:t>
            </a:r>
            <a:endParaRPr kumimoji="1" lang="en-US" altLang="ja-JP" sz="1800" b="0" i="0" u="none" strike="noStrike" kern="1200" cap="none" spc="0" normalizeH="0" baseline="0" noProof="0" dirty="0">
              <a:ln>
                <a:noFill/>
              </a:ln>
              <a:solidFill>
                <a:prstClr val="white"/>
              </a:solidFill>
              <a:effectLst/>
              <a:uLnTx/>
              <a:uFillTx/>
              <a:latin typeface="Calibri"/>
              <a:ea typeface="Meiryo UI"/>
              <a:cs typeface="+mn-cs"/>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Meiryo UI"/>
                <a:cs typeface="+mn-cs"/>
              </a:rPr>
              <a:t>かつ有効に機能していることを上層部がレビューする仕組みがある</a:t>
            </a:r>
          </a:p>
        </p:txBody>
      </p:sp>
      <p:sp>
        <p:nvSpPr>
          <p:cNvPr id="22" name="四角形: 角を丸くする 21">
            <a:extLst>
              <a:ext uri="{FF2B5EF4-FFF2-40B4-BE49-F238E27FC236}">
                <a16:creationId xmlns:a16="http://schemas.microsoft.com/office/drawing/2014/main" id="{079447BC-78F1-4E23-85B0-94376A90D47B}"/>
              </a:ext>
            </a:extLst>
          </p:cNvPr>
          <p:cNvSpPr/>
          <p:nvPr/>
        </p:nvSpPr>
        <p:spPr>
          <a:xfrm>
            <a:off x="6437135" y="4887934"/>
            <a:ext cx="2520280" cy="1459336"/>
          </a:xfrm>
          <a:prstGeom prst="roundRect">
            <a:avLst/>
          </a:prstGeom>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1" lang="ja-JP" altLang="en-US" sz="1800" b="0" i="0" u="none" strike="noStrike" kern="1200" cap="none" spc="0" normalizeH="0" baseline="0" noProof="0" dirty="0">
                <a:ln>
                  <a:noFill/>
                </a:ln>
                <a:solidFill>
                  <a:prstClr val="white"/>
                </a:solidFill>
                <a:effectLst/>
                <a:uLnTx/>
                <a:uFillTx/>
                <a:latin typeface="Calibri"/>
                <a:ea typeface="Meiryo UI"/>
                <a:cs typeface="+mn-cs"/>
              </a:rPr>
              <a:t>過去に得られたノウハウを集約し、経験を共有化する、経験知（暗黙知）を形式知にする</a:t>
            </a:r>
          </a:p>
        </p:txBody>
      </p:sp>
    </p:spTree>
    <p:extLst>
      <p:ext uri="{BB962C8B-B14F-4D97-AF65-F5344CB8AC3E}">
        <p14:creationId xmlns:p14="http://schemas.microsoft.com/office/powerpoint/2010/main" val="367640559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p:cNvSpPr>
            <a:spLocks noGrp="1"/>
          </p:cNvSpPr>
          <p:nvPr>
            <p:ph type="body" sz="quarter" idx="13"/>
          </p:nvPr>
        </p:nvSpPr>
        <p:spPr>
          <a:xfrm>
            <a:off x="269592" y="376174"/>
            <a:ext cx="10442020" cy="605297"/>
          </a:xfrm>
        </p:spPr>
        <p:txBody>
          <a:bodyPr/>
          <a:lstStyle/>
          <a:p>
            <a:r>
              <a:rPr kumimoji="1" lang="ja-JP" altLang="en-US" sz="2800" dirty="0"/>
              <a:t>所属組織</a:t>
            </a:r>
            <a:r>
              <a:rPr lang="ja-JP" altLang="en-US" sz="2800" dirty="0"/>
              <a:t>のレベル感を知るために</a:t>
            </a:r>
            <a:r>
              <a:rPr kumimoji="1" lang="ja-JP" altLang="en-US" sz="2800" dirty="0"/>
              <a:t> </a:t>
            </a:r>
            <a:r>
              <a:rPr lang="en-US" altLang="ja-JP" sz="2400" dirty="0"/>
              <a:t>–CMMI</a:t>
            </a:r>
            <a:r>
              <a:rPr lang="ja-JP" altLang="en-US" sz="2400" dirty="0"/>
              <a:t>（組織熟成度モデル）の紹介</a:t>
            </a:r>
            <a:r>
              <a:rPr lang="en-US" altLang="ja-JP" sz="2400" dirty="0"/>
              <a:t>-</a:t>
            </a:r>
            <a:endParaRPr kumimoji="1" lang="ja-JP" altLang="en-US" dirty="0"/>
          </a:p>
        </p:txBody>
      </p:sp>
      <p:pic>
        <p:nvPicPr>
          <p:cNvPr id="7" name="図 6">
            <a:extLst>
              <a:ext uri="{FF2B5EF4-FFF2-40B4-BE49-F238E27FC236}">
                <a16:creationId xmlns:a16="http://schemas.microsoft.com/office/drawing/2014/main" id="{60A46C2F-2FC7-BD86-82A3-E007311E5617}"/>
              </a:ext>
            </a:extLst>
          </p:cNvPr>
          <p:cNvPicPr>
            <a:picLocks noChangeAspect="1"/>
          </p:cNvPicPr>
          <p:nvPr/>
        </p:nvPicPr>
        <p:blipFill rotWithShape="1">
          <a:blip r:embed="rId2"/>
          <a:srcRect l="28977" t="20881" r="8750" b="25473"/>
          <a:stretch/>
        </p:blipFill>
        <p:spPr>
          <a:xfrm>
            <a:off x="4750325" y="1419589"/>
            <a:ext cx="7416824" cy="4961739"/>
          </a:xfrm>
          <a:prstGeom prst="rect">
            <a:avLst/>
          </a:prstGeom>
        </p:spPr>
      </p:pic>
      <p:sp>
        <p:nvSpPr>
          <p:cNvPr id="9" name="テキスト ボックス 8">
            <a:extLst>
              <a:ext uri="{FF2B5EF4-FFF2-40B4-BE49-F238E27FC236}">
                <a16:creationId xmlns:a16="http://schemas.microsoft.com/office/drawing/2014/main" id="{22C2F40C-0F67-D02B-E3DE-A8AE247A91DF}"/>
              </a:ext>
            </a:extLst>
          </p:cNvPr>
          <p:cNvSpPr txBox="1"/>
          <p:nvPr/>
        </p:nvSpPr>
        <p:spPr>
          <a:xfrm>
            <a:off x="155826" y="1919842"/>
            <a:ext cx="5120172" cy="1887761"/>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Tx/>
              <a:buSzTx/>
              <a:buFontTx/>
              <a:buNone/>
              <a:tabLst/>
              <a:defRPr/>
            </a:pPr>
            <a:r>
              <a:rPr kumimoji="1" lang="en-US" altLang="ja-JP" sz="2000" b="1" i="0" u="sng" strike="noStrike" kern="1200" cap="none" spc="0" normalizeH="0" baseline="0" noProof="0" dirty="0">
                <a:ln>
                  <a:noFill/>
                </a:ln>
                <a:solidFill>
                  <a:srgbClr val="333333"/>
                </a:solidFill>
                <a:effectLst/>
                <a:uLnTx/>
                <a:uFillTx/>
                <a:latin typeface="Noto Sans JP"/>
                <a:ea typeface="Meiryo UI"/>
                <a:cs typeface="+mn-cs"/>
              </a:rPr>
              <a:t>CMMI</a:t>
            </a:r>
            <a:r>
              <a:rPr kumimoji="1" lang="ja-JP" altLang="en-US" sz="2000" b="1" i="0" u="sng" strike="noStrike" kern="1200" cap="none" spc="0" normalizeH="0" baseline="0" noProof="0" dirty="0">
                <a:ln>
                  <a:noFill/>
                </a:ln>
                <a:solidFill>
                  <a:srgbClr val="333333"/>
                </a:solidFill>
                <a:effectLst/>
                <a:uLnTx/>
                <a:uFillTx/>
                <a:latin typeface="Noto Sans JP"/>
                <a:ea typeface="Meiryo UI"/>
                <a:cs typeface="+mn-cs"/>
              </a:rPr>
              <a:t>（能力成熟度モデル統合）とは</a:t>
            </a:r>
            <a:endParaRPr kumimoji="1" lang="en-US" altLang="ja-JP" sz="2000" b="1" i="0" u="sng" strike="noStrike" kern="1200" cap="none" spc="0" normalizeH="0" baseline="0" noProof="0" dirty="0">
              <a:ln>
                <a:noFill/>
              </a:ln>
              <a:solidFill>
                <a:srgbClr val="333333"/>
              </a:solidFill>
              <a:effectLst/>
              <a:uLnTx/>
              <a:uFillTx/>
              <a:latin typeface="Noto Sans JP"/>
              <a:ea typeface="Meiryo UI"/>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2000" b="1" i="0" u="none" strike="noStrike" kern="1200" cap="none" spc="0" normalizeH="0" baseline="0" noProof="0" dirty="0">
                <a:ln>
                  <a:noFill/>
                </a:ln>
                <a:solidFill>
                  <a:srgbClr val="333333"/>
                </a:solidFill>
                <a:effectLst/>
                <a:uLnTx/>
                <a:uFillTx/>
                <a:latin typeface="Noto Sans JP"/>
                <a:ea typeface="Meiryo UI"/>
                <a:cs typeface="+mn-cs"/>
              </a:rPr>
              <a:t>“</a:t>
            </a:r>
            <a:r>
              <a:rPr kumimoji="1" lang="en-US" altLang="ja-JP" sz="2000" b="1" i="0" u="none" strike="noStrike" kern="1200" cap="none" spc="0" normalizeH="0" baseline="0" noProof="0" dirty="0">
                <a:ln>
                  <a:noFill/>
                </a:ln>
                <a:solidFill>
                  <a:srgbClr val="333333"/>
                </a:solidFill>
                <a:effectLst/>
                <a:uLnTx/>
                <a:uFillTx/>
                <a:latin typeface="Noto Sans JP"/>
                <a:ea typeface="Meiryo UI"/>
                <a:cs typeface="+mn-cs"/>
              </a:rPr>
              <a:t>Capability Maturity Model Integration"</a:t>
            </a:r>
            <a:r>
              <a:rPr kumimoji="1" lang="ja-JP" altLang="en-US" sz="2000" b="0" i="0" u="none" strike="noStrike" kern="1200" cap="none" spc="0" normalizeH="0" baseline="0" noProof="0" dirty="0">
                <a:ln>
                  <a:noFill/>
                </a:ln>
                <a:solidFill>
                  <a:srgbClr val="333333"/>
                </a:solidFill>
                <a:effectLst/>
                <a:uLnTx/>
                <a:uFillTx/>
                <a:latin typeface="Noto Sans JP"/>
                <a:ea typeface="Meiryo UI"/>
                <a:cs typeface="+mn-cs"/>
              </a:rPr>
              <a:t>の略で、</a:t>
            </a:r>
            <a:endParaRPr kumimoji="1" lang="en-US" altLang="ja-JP" sz="2000" b="0" i="0" u="none" strike="noStrike" kern="1200" cap="none" spc="0" normalizeH="0" baseline="0" noProof="0" dirty="0">
              <a:ln>
                <a:noFill/>
              </a:ln>
              <a:solidFill>
                <a:srgbClr val="333333"/>
              </a:solidFill>
              <a:effectLst/>
              <a:uLnTx/>
              <a:uFillTx/>
              <a:latin typeface="Noto Sans JP"/>
              <a:ea typeface="Meiryo UI"/>
              <a:cs typeface="+mn-cs"/>
            </a:endParaRPr>
          </a:p>
          <a:p>
            <a:pPr marL="0" marR="0" lvl="0" indent="0" algn="l" defTabSz="914400" rtl="0" eaLnBrk="1" fontAlgn="auto" latinLnBrk="0" hangingPunct="1">
              <a:lnSpc>
                <a:spcPct val="150000"/>
              </a:lnSpc>
              <a:spcBef>
                <a:spcPts val="0"/>
              </a:spcBef>
              <a:spcAft>
                <a:spcPts val="0"/>
              </a:spcAft>
              <a:buClrTx/>
              <a:buSzTx/>
              <a:buFontTx/>
              <a:buNone/>
              <a:tabLst/>
              <a:defRPr/>
            </a:pPr>
            <a:r>
              <a:rPr kumimoji="1" lang="ja-JP" altLang="en-US" sz="2000" b="0" i="0" u="none" strike="noStrike" kern="120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rPr>
              <a:t>ソフトウェアを開発する組織の成熟度レベルを段階的に定義したもの</a:t>
            </a:r>
            <a:endParaRPr kumimoji="1" lang="ja-JP" altLang="en-US" sz="2000" b="0" i="0" u="none" strike="noStrike" kern="1200" cap="none" spc="0" normalizeH="0" baseline="0" noProof="0" dirty="0">
              <a:ln>
                <a:noFill/>
              </a:ln>
              <a:solidFill>
                <a:prstClr val="black"/>
              </a:solidFill>
              <a:effectLst/>
              <a:uLnTx/>
              <a:uFillTx/>
              <a:latin typeface="Calibri"/>
              <a:ea typeface="Meiryo UI"/>
              <a:cs typeface="+mn-cs"/>
            </a:endParaRPr>
          </a:p>
        </p:txBody>
      </p:sp>
      <p:sp>
        <p:nvSpPr>
          <p:cNvPr id="6" name="テキスト ボックス 5"/>
          <p:cNvSpPr txBox="1"/>
          <p:nvPr/>
        </p:nvSpPr>
        <p:spPr>
          <a:xfrm>
            <a:off x="8280" y="1279781"/>
            <a:ext cx="5415265" cy="461665"/>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1" lang="ja-JP" altLang="en-US" sz="2400" b="0" i="0" u="none" strike="noStrike" kern="1200" cap="none" spc="0" normalizeH="0" baseline="0" noProof="0" dirty="0">
                <a:ln>
                  <a:noFill/>
                </a:ln>
                <a:solidFill>
                  <a:prstClr val="black"/>
                </a:solidFill>
                <a:effectLst/>
                <a:uLnTx/>
                <a:uFillTx/>
                <a:latin typeface="Calibri"/>
                <a:ea typeface="Meiryo UI"/>
                <a:cs typeface="+mn-cs"/>
              </a:rPr>
              <a:t>継続的改善のために現状と成熟度を測ろう</a:t>
            </a:r>
          </a:p>
        </p:txBody>
      </p:sp>
      <p:sp>
        <p:nvSpPr>
          <p:cNvPr id="3" name="正方形/長方形 2">
            <a:extLst>
              <a:ext uri="{FF2B5EF4-FFF2-40B4-BE49-F238E27FC236}">
                <a16:creationId xmlns:a16="http://schemas.microsoft.com/office/drawing/2014/main" id="{D7F7B926-1F3B-4A5F-BC4C-027EE8248930}"/>
              </a:ext>
            </a:extLst>
          </p:cNvPr>
          <p:cNvSpPr/>
          <p:nvPr/>
        </p:nvSpPr>
        <p:spPr>
          <a:xfrm>
            <a:off x="6672064" y="6253652"/>
            <a:ext cx="3831498" cy="246221"/>
          </a:xfrm>
          <a:prstGeom prst="rect">
            <a:avLst/>
          </a:prstGeom>
        </p:spPr>
        <p:txBody>
          <a:bodyPr wrap="none">
            <a:spAutoFit/>
          </a:bodyPr>
          <a:lstStyle/>
          <a:p>
            <a:r>
              <a:rPr lang="ja-JP" altLang="en-US" sz="1000" dirty="0">
                <a:solidFill>
                  <a:schemeClr val="bg1">
                    <a:lumMod val="50000"/>
                  </a:schemeClr>
                </a:solidFill>
              </a:rPr>
              <a:t>引用：</a:t>
            </a:r>
            <a:r>
              <a:rPr lang="en-US" altLang="ja-JP" sz="1000" dirty="0" err="1">
                <a:solidFill>
                  <a:schemeClr val="bg1">
                    <a:lumMod val="50000"/>
                  </a:schemeClr>
                </a:solidFill>
              </a:rPr>
              <a:t>Promapedia</a:t>
            </a:r>
            <a:r>
              <a:rPr lang="en-US" altLang="ja-JP" sz="1000" dirty="0">
                <a:solidFill>
                  <a:schemeClr val="bg1">
                    <a:lumMod val="50000"/>
                  </a:schemeClr>
                </a:solidFill>
              </a:rPr>
              <a:t>, </a:t>
            </a:r>
            <a:r>
              <a:rPr lang="ja-JP" altLang="en-US" sz="1000" dirty="0">
                <a:solidFill>
                  <a:schemeClr val="bg1">
                    <a:lumMod val="50000"/>
                  </a:schemeClr>
                </a:solidFill>
              </a:rPr>
              <a:t>https://ssaits.jp/promapedia/method/cmmi.html</a:t>
            </a:r>
          </a:p>
        </p:txBody>
      </p:sp>
    </p:spTree>
    <p:extLst>
      <p:ext uri="{BB962C8B-B14F-4D97-AF65-F5344CB8AC3E}">
        <p14:creationId xmlns:p14="http://schemas.microsoft.com/office/powerpoint/2010/main" val="4189944955"/>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2CAC2F1B-E2B3-431A-9309-9ECCB2DBBC45}"/>
              </a:ext>
            </a:extLst>
          </p:cNvPr>
          <p:cNvSpPr>
            <a:spLocks noGrp="1"/>
          </p:cNvSpPr>
          <p:nvPr>
            <p:ph type="title"/>
          </p:nvPr>
        </p:nvSpPr>
        <p:spPr>
          <a:xfrm>
            <a:off x="831850" y="1709739"/>
            <a:ext cx="10515600" cy="1143197"/>
          </a:xfrm>
        </p:spPr>
        <p:txBody>
          <a:bodyPr>
            <a:normAutofit/>
          </a:bodyPr>
          <a:lstStyle/>
          <a:p>
            <a:r>
              <a:rPr lang="en-US" altLang="ja-JP" sz="4000" b="1" dirty="0">
                <a:solidFill>
                  <a:schemeClr val="accent6">
                    <a:lumMod val="50000"/>
                  </a:schemeClr>
                </a:solidFill>
                <a:latin typeface="Meiryo UI" panose="020B0604030504040204" pitchFamily="50" charset="-128"/>
                <a:ea typeface="Meiryo UI" panose="020B0604030504040204" pitchFamily="50" charset="-128"/>
                <a:cs typeface="+mn-cs"/>
              </a:rPr>
              <a:t>⑥ CQMS</a:t>
            </a:r>
            <a:r>
              <a:rPr lang="ja-JP" altLang="en-US" sz="4000" b="1" dirty="0">
                <a:solidFill>
                  <a:schemeClr val="accent6">
                    <a:lumMod val="50000"/>
                  </a:schemeClr>
                </a:solidFill>
                <a:latin typeface="Meiryo UI" panose="020B0604030504040204" pitchFamily="50" charset="-128"/>
                <a:ea typeface="Meiryo UI" panose="020B0604030504040204" pitchFamily="50" charset="-128"/>
                <a:cs typeface="+mn-cs"/>
              </a:rPr>
              <a:t>の</a:t>
            </a:r>
            <a:r>
              <a:rPr lang="en-US" altLang="ja-JP" sz="4000" b="1" dirty="0">
                <a:solidFill>
                  <a:schemeClr val="accent6">
                    <a:lumMod val="50000"/>
                  </a:schemeClr>
                </a:solidFill>
                <a:latin typeface="Meiryo UI" panose="020B0604030504040204" pitchFamily="50" charset="-128"/>
                <a:ea typeface="Meiryo UI" panose="020B0604030504040204" pitchFamily="50" charset="-128"/>
                <a:cs typeface="+mn-cs"/>
              </a:rPr>
              <a:t>Tips</a:t>
            </a:r>
          </a:p>
        </p:txBody>
      </p:sp>
      <p:sp>
        <p:nvSpPr>
          <p:cNvPr id="3" name="テキスト プレースホルダー 2">
            <a:extLst>
              <a:ext uri="{FF2B5EF4-FFF2-40B4-BE49-F238E27FC236}">
                <a16:creationId xmlns:a16="http://schemas.microsoft.com/office/drawing/2014/main" id="{88CA9621-2874-499A-936D-93536C7CDD01}"/>
              </a:ext>
            </a:extLst>
          </p:cNvPr>
          <p:cNvSpPr>
            <a:spLocks noGrp="1"/>
          </p:cNvSpPr>
          <p:nvPr>
            <p:ph type="body" idx="1"/>
          </p:nvPr>
        </p:nvSpPr>
        <p:spPr>
          <a:xfrm>
            <a:off x="1775520" y="3068961"/>
            <a:ext cx="9571930" cy="3020690"/>
          </a:xfrm>
        </p:spPr>
        <p:txBody>
          <a:bodyPr/>
          <a:lstStyle/>
          <a:p>
            <a:pPr marL="285750" indent="-285750">
              <a:buFont typeface="Wingdings" panose="05000000000000000000" pitchFamily="2" charset="2"/>
              <a:buChar char="l"/>
            </a:pPr>
            <a:r>
              <a:rPr lang="ja-JP" altLang="en-US" dirty="0">
                <a:solidFill>
                  <a:schemeClr val="tx1"/>
                </a:solidFill>
              </a:rPr>
              <a:t>欧米と日本の品質管理の歴史</a:t>
            </a:r>
          </a:p>
          <a:p>
            <a:pPr marL="285750" indent="-285750">
              <a:buFont typeface="Wingdings" panose="05000000000000000000" pitchFamily="2" charset="2"/>
              <a:buChar char="l"/>
            </a:pPr>
            <a:r>
              <a:rPr lang="ja-JP" altLang="en-US" dirty="0">
                <a:solidFill>
                  <a:schemeClr val="tx1"/>
                </a:solidFill>
              </a:rPr>
              <a:t>品質管理のトップダウン・ボトムアップ</a:t>
            </a:r>
          </a:p>
          <a:p>
            <a:pPr marL="285750" indent="-285750">
              <a:buFont typeface="Wingdings" panose="05000000000000000000" pitchFamily="2" charset="2"/>
              <a:buChar char="l"/>
            </a:pPr>
            <a:r>
              <a:rPr lang="ja-JP" altLang="en-US" dirty="0">
                <a:solidFill>
                  <a:schemeClr val="tx1"/>
                </a:solidFill>
              </a:rPr>
              <a:t>品質マネジメントの</a:t>
            </a:r>
            <a:r>
              <a:rPr lang="en-US" altLang="ja-JP" dirty="0">
                <a:solidFill>
                  <a:schemeClr val="tx1"/>
                </a:solidFill>
              </a:rPr>
              <a:t>7</a:t>
            </a:r>
            <a:r>
              <a:rPr lang="ja-JP" altLang="en-US" dirty="0">
                <a:solidFill>
                  <a:schemeClr val="tx1"/>
                </a:solidFill>
              </a:rPr>
              <a:t>原則</a:t>
            </a:r>
          </a:p>
          <a:p>
            <a:pPr marL="285750" indent="-285750">
              <a:buFont typeface="Wingdings" panose="05000000000000000000" pitchFamily="2" charset="2"/>
              <a:buChar char="l"/>
            </a:pPr>
            <a:r>
              <a:rPr lang="ja-JP" altLang="en-US" dirty="0">
                <a:solidFill>
                  <a:schemeClr val="tx1"/>
                </a:solidFill>
              </a:rPr>
              <a:t>標準化のメリット（デメリット）</a:t>
            </a:r>
          </a:p>
          <a:p>
            <a:pPr marL="285750" indent="-285750">
              <a:buFont typeface="Wingdings" panose="05000000000000000000" pitchFamily="2" charset="2"/>
              <a:buChar char="l"/>
            </a:pPr>
            <a:r>
              <a:rPr lang="en-US" altLang="ja-JP" dirty="0">
                <a:solidFill>
                  <a:schemeClr val="tx1"/>
                </a:solidFill>
              </a:rPr>
              <a:t>CQMS</a:t>
            </a:r>
            <a:r>
              <a:rPr lang="ja-JP" altLang="en-US" dirty="0">
                <a:solidFill>
                  <a:schemeClr val="tx1"/>
                </a:solidFill>
              </a:rPr>
              <a:t>の効用</a:t>
            </a:r>
          </a:p>
          <a:p>
            <a:endParaRPr kumimoji="1" lang="ja-JP" altLang="en-US" dirty="0"/>
          </a:p>
        </p:txBody>
      </p:sp>
    </p:spTree>
    <p:extLst>
      <p:ext uri="{BB962C8B-B14F-4D97-AF65-F5344CB8AC3E}">
        <p14:creationId xmlns:p14="http://schemas.microsoft.com/office/powerpoint/2010/main" val="2663588081"/>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p:cNvSpPr>
            <a:spLocks noGrp="1"/>
          </p:cNvSpPr>
          <p:nvPr>
            <p:ph type="body" sz="quarter" idx="13"/>
          </p:nvPr>
        </p:nvSpPr>
        <p:spPr/>
        <p:txBody>
          <a:bodyPr/>
          <a:lstStyle/>
          <a:p>
            <a:r>
              <a:rPr lang="ja-JP" altLang="en-US" dirty="0"/>
              <a:t>欧米</a:t>
            </a:r>
            <a:r>
              <a:rPr kumimoji="1" lang="ja-JP" altLang="en-US" dirty="0"/>
              <a:t>と日本の品質管理の歴史</a:t>
            </a:r>
          </a:p>
        </p:txBody>
      </p:sp>
      <p:sp>
        <p:nvSpPr>
          <p:cNvPr id="3" name="フローチャート: 処理 2">
            <a:extLst>
              <a:ext uri="{FF2B5EF4-FFF2-40B4-BE49-F238E27FC236}">
                <a16:creationId xmlns:a16="http://schemas.microsoft.com/office/drawing/2014/main" id="{F814F0A9-4AB1-41D0-8A21-F76020EAEA50}"/>
              </a:ext>
            </a:extLst>
          </p:cNvPr>
          <p:cNvSpPr/>
          <p:nvPr/>
        </p:nvSpPr>
        <p:spPr>
          <a:xfrm>
            <a:off x="429399" y="2382559"/>
            <a:ext cx="2966533" cy="1015663"/>
          </a:xfrm>
          <a:prstGeom prst="flowChartProcess">
            <a:avLst/>
          </a:prstGeom>
          <a:solidFill>
            <a:srgbClr val="FFFFE7"/>
          </a:solidFill>
          <a:effectLst>
            <a:outerShdw blurRad="50800" dist="50800" dir="2700000" algn="tl"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ja-JP" altLang="en-US" dirty="0">
                <a:solidFill>
                  <a:schemeClr val="tx1"/>
                </a:solidFill>
              </a:rPr>
              <a:t>ウォルター・</a:t>
            </a:r>
            <a:r>
              <a:rPr lang="en-US" altLang="ja-JP" dirty="0">
                <a:solidFill>
                  <a:schemeClr val="tx1"/>
                </a:solidFill>
              </a:rPr>
              <a:t>A</a:t>
            </a:r>
            <a:r>
              <a:rPr lang="ja-JP" altLang="en-US" dirty="0">
                <a:solidFill>
                  <a:schemeClr val="tx1"/>
                </a:solidFill>
              </a:rPr>
              <a:t>・</a:t>
            </a:r>
            <a:r>
              <a:rPr lang="ja-JP" altLang="en-US" b="1" dirty="0">
                <a:solidFill>
                  <a:schemeClr val="tx1"/>
                </a:solidFill>
              </a:rPr>
              <a:t>シューハート</a:t>
            </a:r>
            <a:endParaRPr lang="en-US" altLang="ja-JP" b="1" dirty="0">
              <a:solidFill>
                <a:schemeClr val="tx1"/>
              </a:solidFill>
            </a:endParaRPr>
          </a:p>
          <a:p>
            <a:pPr algn="ctr"/>
            <a:r>
              <a:rPr kumimoji="1" lang="ja-JP" altLang="en-US" sz="2000" dirty="0">
                <a:solidFill>
                  <a:schemeClr val="tx1"/>
                </a:solidFill>
              </a:rPr>
              <a:t>統計的品質管理の父</a:t>
            </a:r>
            <a:endParaRPr kumimoji="1" lang="en-US" altLang="ja-JP" sz="2400" dirty="0">
              <a:solidFill>
                <a:schemeClr val="tx1"/>
              </a:solidFill>
            </a:endParaRPr>
          </a:p>
          <a:p>
            <a:pPr algn="ctr"/>
            <a:r>
              <a:rPr lang="ja-JP" altLang="en-US" sz="2000" dirty="0">
                <a:solidFill>
                  <a:schemeClr val="tx1"/>
                </a:solidFill>
              </a:rPr>
              <a:t>（</a:t>
            </a:r>
            <a:r>
              <a:rPr lang="en-US" altLang="ja-JP" sz="2000" dirty="0">
                <a:solidFill>
                  <a:schemeClr val="tx1"/>
                </a:solidFill>
              </a:rPr>
              <a:t>’20</a:t>
            </a:r>
            <a:r>
              <a:rPr lang="ja-JP" altLang="en-US" sz="2000" dirty="0">
                <a:solidFill>
                  <a:schemeClr val="tx1"/>
                </a:solidFill>
              </a:rPr>
              <a:t>年代～）</a:t>
            </a:r>
            <a:endParaRPr kumimoji="1" lang="ja-JP" altLang="en-US" sz="2000" dirty="0">
              <a:solidFill>
                <a:schemeClr val="tx1"/>
              </a:solidFill>
            </a:endParaRPr>
          </a:p>
        </p:txBody>
      </p:sp>
      <p:sp>
        <p:nvSpPr>
          <p:cNvPr id="4" name="フローチャート: 処理 3">
            <a:extLst>
              <a:ext uri="{FF2B5EF4-FFF2-40B4-BE49-F238E27FC236}">
                <a16:creationId xmlns:a16="http://schemas.microsoft.com/office/drawing/2014/main" id="{773BCA4B-12D8-44CD-9449-552D20959D2B}"/>
              </a:ext>
            </a:extLst>
          </p:cNvPr>
          <p:cNvSpPr/>
          <p:nvPr/>
        </p:nvSpPr>
        <p:spPr>
          <a:xfrm>
            <a:off x="3755589" y="3243753"/>
            <a:ext cx="2639549" cy="1200329"/>
          </a:xfrm>
          <a:prstGeom prst="flowChartProcess">
            <a:avLst/>
          </a:prstGeom>
          <a:solidFill>
            <a:schemeClr val="accent5">
              <a:lumMod val="20000"/>
              <a:lumOff val="80000"/>
            </a:schemeClr>
          </a:solidFill>
          <a:effectLst>
            <a:outerShdw blurRad="50800" dist="50800" dir="2700000" algn="tl"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wrap="square" rtlCol="0" anchor="ctr">
            <a:spAutoFit/>
          </a:bodyPr>
          <a:lstStyle/>
          <a:p>
            <a:pPr algn="ctr"/>
            <a:r>
              <a:rPr lang="ja-JP" altLang="en-US" sz="2400" dirty="0">
                <a:solidFill>
                  <a:schemeClr val="tx1"/>
                </a:solidFill>
              </a:rPr>
              <a:t>日本</a:t>
            </a:r>
            <a:endParaRPr kumimoji="1" lang="en-US" altLang="ja-JP" sz="2400" dirty="0">
              <a:solidFill>
                <a:schemeClr val="tx1"/>
              </a:solidFill>
            </a:endParaRPr>
          </a:p>
          <a:p>
            <a:pPr algn="ctr"/>
            <a:r>
              <a:rPr lang="ja-JP" altLang="en-US" sz="2400" dirty="0">
                <a:solidFill>
                  <a:schemeClr val="tx1"/>
                </a:solidFill>
              </a:rPr>
              <a:t>復興</a:t>
            </a:r>
            <a:r>
              <a:rPr lang="en-US" altLang="ja-JP" sz="2400" dirty="0">
                <a:solidFill>
                  <a:schemeClr val="tx1"/>
                </a:solidFill>
              </a:rPr>
              <a:t>/</a:t>
            </a:r>
            <a:r>
              <a:rPr lang="ja-JP" altLang="en-US" sz="2400" dirty="0">
                <a:solidFill>
                  <a:schemeClr val="tx1"/>
                </a:solidFill>
              </a:rPr>
              <a:t>輸出のため</a:t>
            </a:r>
            <a:endParaRPr lang="en-US" altLang="ja-JP" sz="2400" dirty="0">
              <a:solidFill>
                <a:schemeClr val="tx1"/>
              </a:solidFill>
            </a:endParaRPr>
          </a:p>
          <a:p>
            <a:pPr algn="ctr"/>
            <a:r>
              <a:rPr lang="ja-JP" altLang="en-US" sz="2400" dirty="0">
                <a:solidFill>
                  <a:schemeClr val="tx1"/>
                </a:solidFill>
              </a:rPr>
              <a:t>の品質規格</a:t>
            </a:r>
            <a:endParaRPr lang="en-US" altLang="ja-JP" sz="2400" dirty="0">
              <a:solidFill>
                <a:schemeClr val="tx1"/>
              </a:solidFill>
            </a:endParaRPr>
          </a:p>
        </p:txBody>
      </p:sp>
      <p:grpSp>
        <p:nvGrpSpPr>
          <p:cNvPr id="5" name="グループ化 4">
            <a:extLst>
              <a:ext uri="{FF2B5EF4-FFF2-40B4-BE49-F238E27FC236}">
                <a16:creationId xmlns:a16="http://schemas.microsoft.com/office/drawing/2014/main" id="{A0BA6A35-7C84-4AF1-9CBF-0245CD737E8E}"/>
              </a:ext>
            </a:extLst>
          </p:cNvPr>
          <p:cNvGrpSpPr/>
          <p:nvPr/>
        </p:nvGrpSpPr>
        <p:grpSpPr>
          <a:xfrm>
            <a:off x="6527800" y="3243754"/>
            <a:ext cx="2757237" cy="1216365"/>
            <a:chOff x="6453095" y="4074809"/>
            <a:chExt cx="2697471" cy="1216365"/>
          </a:xfrm>
          <a:effectLst>
            <a:outerShdw blurRad="50800" dist="50800" dir="2700000" algn="tl" rotWithShape="0">
              <a:prstClr val="black">
                <a:alpha val="40000"/>
              </a:prstClr>
            </a:outerShdw>
          </a:effectLst>
        </p:grpSpPr>
        <p:sp>
          <p:nvSpPr>
            <p:cNvPr id="6" name="フローチャート: 処理 5">
              <a:extLst>
                <a:ext uri="{FF2B5EF4-FFF2-40B4-BE49-F238E27FC236}">
                  <a16:creationId xmlns:a16="http://schemas.microsoft.com/office/drawing/2014/main" id="{510D4BE9-7F33-430F-B9C0-CB944BA3F9D4}"/>
                </a:ext>
              </a:extLst>
            </p:cNvPr>
            <p:cNvSpPr/>
            <p:nvPr/>
          </p:nvSpPr>
          <p:spPr>
            <a:xfrm>
              <a:off x="6453095" y="4829509"/>
              <a:ext cx="2697471" cy="461665"/>
            </a:xfrm>
            <a:prstGeom prst="flowChartProcess">
              <a:avLst/>
            </a:prstGeom>
            <a:solidFill>
              <a:schemeClr val="accent5">
                <a:lumMod val="20000"/>
                <a:lumOff val="8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lang="en-US" altLang="ja-JP" sz="2400" dirty="0">
                  <a:solidFill>
                    <a:schemeClr val="tx1"/>
                  </a:solidFill>
                </a:rPr>
                <a:t>TQC</a:t>
              </a:r>
              <a:r>
                <a:rPr lang="en-US" altLang="ja-JP" sz="2000" dirty="0">
                  <a:solidFill>
                    <a:schemeClr val="tx1"/>
                  </a:solidFill>
                </a:rPr>
                <a:t>(</a:t>
              </a:r>
              <a:r>
                <a:rPr lang="ja-JP" altLang="en-US" sz="2000" dirty="0">
                  <a:solidFill>
                    <a:schemeClr val="tx1"/>
                  </a:solidFill>
                </a:rPr>
                <a:t>小集団活動</a:t>
              </a:r>
              <a:r>
                <a:rPr lang="en-US" altLang="ja-JP" sz="2000" dirty="0">
                  <a:solidFill>
                    <a:schemeClr val="tx1"/>
                  </a:solidFill>
                </a:rPr>
                <a:t>)</a:t>
              </a:r>
              <a:endParaRPr kumimoji="1" lang="ja-JP" altLang="en-US" sz="2400" dirty="0">
                <a:solidFill>
                  <a:schemeClr val="tx1"/>
                </a:solidFill>
              </a:endParaRPr>
            </a:p>
          </p:txBody>
        </p:sp>
        <p:sp>
          <p:nvSpPr>
            <p:cNvPr id="7" name="フローチャート: 処理 6">
              <a:extLst>
                <a:ext uri="{FF2B5EF4-FFF2-40B4-BE49-F238E27FC236}">
                  <a16:creationId xmlns:a16="http://schemas.microsoft.com/office/drawing/2014/main" id="{E080F539-047E-4565-8F03-93BD5045A244}"/>
                </a:ext>
              </a:extLst>
            </p:cNvPr>
            <p:cNvSpPr/>
            <p:nvPr/>
          </p:nvSpPr>
          <p:spPr>
            <a:xfrm>
              <a:off x="6460707" y="4074809"/>
              <a:ext cx="2689859" cy="707886"/>
            </a:xfrm>
            <a:prstGeom prst="flowChartProcess">
              <a:avLst/>
            </a:prstGeom>
            <a:solidFill>
              <a:schemeClr val="accent5">
                <a:lumMod val="20000"/>
                <a:lumOff val="8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kumimoji="1" lang="ja-JP" altLang="en-US" sz="2000" dirty="0">
                  <a:solidFill>
                    <a:schemeClr val="tx1"/>
                  </a:solidFill>
                  <a:latin typeface="+mj-ea"/>
                  <a:ea typeface="+mj-ea"/>
                </a:rPr>
                <a:t>良いものを</a:t>
              </a:r>
              <a:r>
                <a:rPr kumimoji="1" lang="ja-JP" altLang="en-US" sz="2000" b="1" dirty="0">
                  <a:solidFill>
                    <a:schemeClr val="tx1"/>
                  </a:solidFill>
                  <a:latin typeface="+mj-ea"/>
                  <a:ea typeface="+mj-ea"/>
                </a:rPr>
                <a:t>作るため</a:t>
              </a:r>
              <a:r>
                <a:rPr kumimoji="1" lang="ja-JP" altLang="en-US" sz="2000" dirty="0">
                  <a:solidFill>
                    <a:schemeClr val="tx1"/>
                  </a:solidFill>
                  <a:latin typeface="+mj-ea"/>
                  <a:ea typeface="+mj-ea"/>
                </a:rPr>
                <a:t>の</a:t>
              </a:r>
              <a:endParaRPr kumimoji="1" lang="en-US" altLang="ja-JP" sz="2000" dirty="0">
                <a:solidFill>
                  <a:schemeClr val="tx1"/>
                </a:solidFill>
                <a:latin typeface="+mj-ea"/>
                <a:ea typeface="+mj-ea"/>
              </a:endParaRPr>
            </a:p>
            <a:p>
              <a:pPr algn="ctr"/>
              <a:r>
                <a:rPr kumimoji="1" lang="ja-JP" altLang="en-US" sz="2000" dirty="0">
                  <a:solidFill>
                    <a:schemeClr val="tx1"/>
                  </a:solidFill>
                  <a:latin typeface="+mj-ea"/>
                  <a:ea typeface="+mj-ea"/>
                </a:rPr>
                <a:t>品質</a:t>
              </a:r>
              <a:r>
                <a:rPr lang="ja-JP" altLang="en-US" sz="2000" dirty="0">
                  <a:solidFill>
                    <a:schemeClr val="tx1"/>
                  </a:solidFill>
                  <a:latin typeface="+mj-ea"/>
                  <a:ea typeface="+mj-ea"/>
                </a:rPr>
                <a:t>管理</a:t>
              </a:r>
              <a:endParaRPr kumimoji="1" lang="ja-JP" altLang="en-US" sz="2000" dirty="0">
                <a:solidFill>
                  <a:schemeClr val="tx1"/>
                </a:solidFill>
                <a:latin typeface="+mj-ea"/>
                <a:ea typeface="+mj-ea"/>
              </a:endParaRPr>
            </a:p>
          </p:txBody>
        </p:sp>
      </p:grpSp>
      <p:sp>
        <p:nvSpPr>
          <p:cNvPr id="8" name="フローチャート: 処理 7">
            <a:extLst>
              <a:ext uri="{FF2B5EF4-FFF2-40B4-BE49-F238E27FC236}">
                <a16:creationId xmlns:a16="http://schemas.microsoft.com/office/drawing/2014/main" id="{FB298A74-28ED-4681-B3F5-CCF45ED4424E}"/>
              </a:ext>
            </a:extLst>
          </p:cNvPr>
          <p:cNvSpPr/>
          <p:nvPr/>
        </p:nvSpPr>
        <p:spPr>
          <a:xfrm>
            <a:off x="3784727" y="1489437"/>
            <a:ext cx="2582334" cy="1015663"/>
          </a:xfrm>
          <a:prstGeom prst="flowChartProcess">
            <a:avLst/>
          </a:prstGeom>
          <a:solidFill>
            <a:schemeClr val="accent2">
              <a:lumMod val="20000"/>
              <a:lumOff val="80000"/>
            </a:schemeClr>
          </a:solidFill>
          <a:effectLst>
            <a:outerShdw blurRad="50800" dist="50800" dir="2700000" algn="tl"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kumimoji="1" lang="ja-JP" altLang="en-US" sz="2000" dirty="0">
                <a:solidFill>
                  <a:schemeClr val="tx1"/>
                </a:solidFill>
              </a:rPr>
              <a:t>アメリカ軍</a:t>
            </a:r>
            <a:endParaRPr kumimoji="1" lang="en-US" altLang="ja-JP" sz="2000" dirty="0">
              <a:solidFill>
                <a:schemeClr val="tx1"/>
              </a:solidFill>
            </a:endParaRPr>
          </a:p>
          <a:p>
            <a:pPr algn="ctr"/>
            <a:r>
              <a:rPr lang="ja-JP" altLang="en-US" sz="2000" dirty="0">
                <a:solidFill>
                  <a:schemeClr val="tx1"/>
                </a:solidFill>
              </a:rPr>
              <a:t>兵器等購買のため</a:t>
            </a:r>
            <a:endParaRPr lang="en-US" altLang="ja-JP" sz="2000" dirty="0">
              <a:solidFill>
                <a:schemeClr val="tx1"/>
              </a:solidFill>
            </a:endParaRPr>
          </a:p>
          <a:p>
            <a:pPr algn="ctr"/>
            <a:r>
              <a:rPr lang="ja-JP" altLang="en-US" sz="2000" dirty="0">
                <a:solidFill>
                  <a:schemeClr val="tx1"/>
                </a:solidFill>
              </a:rPr>
              <a:t>の品質規格</a:t>
            </a:r>
            <a:endParaRPr lang="en-US" altLang="ja-JP" sz="2000" dirty="0">
              <a:solidFill>
                <a:schemeClr val="tx1"/>
              </a:solidFill>
            </a:endParaRPr>
          </a:p>
        </p:txBody>
      </p:sp>
      <p:grpSp>
        <p:nvGrpSpPr>
          <p:cNvPr id="9" name="グループ化 8">
            <a:extLst>
              <a:ext uri="{FF2B5EF4-FFF2-40B4-BE49-F238E27FC236}">
                <a16:creationId xmlns:a16="http://schemas.microsoft.com/office/drawing/2014/main" id="{6FECA574-373A-432C-9356-C306613ED5F4}"/>
              </a:ext>
            </a:extLst>
          </p:cNvPr>
          <p:cNvGrpSpPr/>
          <p:nvPr/>
        </p:nvGrpSpPr>
        <p:grpSpPr>
          <a:xfrm>
            <a:off x="6559489" y="1397623"/>
            <a:ext cx="2689859" cy="1214833"/>
            <a:chOff x="6453095" y="1782395"/>
            <a:chExt cx="2689859" cy="1214833"/>
          </a:xfrm>
          <a:effectLst>
            <a:outerShdw blurRad="50800" dist="50800" dir="2700000" algn="tl" rotWithShape="0">
              <a:prstClr val="black">
                <a:alpha val="40000"/>
              </a:prstClr>
            </a:outerShdw>
          </a:effectLst>
        </p:grpSpPr>
        <p:sp>
          <p:nvSpPr>
            <p:cNvPr id="10" name="フローチャート: 処理 9">
              <a:extLst>
                <a:ext uri="{FF2B5EF4-FFF2-40B4-BE49-F238E27FC236}">
                  <a16:creationId xmlns:a16="http://schemas.microsoft.com/office/drawing/2014/main" id="{784CD7EB-0CDB-4F78-A27E-1ACF37AF8DBD}"/>
                </a:ext>
              </a:extLst>
            </p:cNvPr>
            <p:cNvSpPr/>
            <p:nvPr/>
          </p:nvSpPr>
          <p:spPr>
            <a:xfrm>
              <a:off x="6453095" y="2535563"/>
              <a:ext cx="2689859" cy="461665"/>
            </a:xfrm>
            <a:prstGeom prst="flowChartProcess">
              <a:avLst/>
            </a:prstGeom>
            <a:solidFill>
              <a:schemeClr val="accent2">
                <a:lumMod val="20000"/>
                <a:lumOff val="8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kumimoji="1" lang="en-US" altLang="ja-JP" sz="2400" dirty="0">
                  <a:solidFill>
                    <a:schemeClr val="tx1"/>
                  </a:solidFill>
                </a:rPr>
                <a:t>ISO9001</a:t>
              </a:r>
              <a:r>
                <a:rPr lang="en-US" altLang="ja-JP" sz="2000" dirty="0">
                  <a:solidFill>
                    <a:schemeClr val="tx1"/>
                  </a:solidFill>
                </a:rPr>
                <a:t>(</a:t>
              </a:r>
              <a:r>
                <a:rPr lang="ja-JP" altLang="en-US" sz="2000" dirty="0">
                  <a:solidFill>
                    <a:schemeClr val="tx1"/>
                  </a:solidFill>
                </a:rPr>
                <a:t>第</a:t>
              </a:r>
              <a:r>
                <a:rPr lang="en-US" altLang="ja-JP" sz="2000" dirty="0">
                  <a:solidFill>
                    <a:schemeClr val="tx1"/>
                  </a:solidFill>
                </a:rPr>
                <a:t>3</a:t>
              </a:r>
              <a:r>
                <a:rPr lang="ja-JP" altLang="en-US" sz="2000" dirty="0">
                  <a:solidFill>
                    <a:schemeClr val="tx1"/>
                  </a:solidFill>
                </a:rPr>
                <a:t>者認証</a:t>
              </a:r>
              <a:r>
                <a:rPr lang="en-US" altLang="ja-JP" sz="2000" dirty="0">
                  <a:solidFill>
                    <a:schemeClr val="tx1"/>
                  </a:solidFill>
                </a:rPr>
                <a:t>)</a:t>
              </a:r>
              <a:endParaRPr kumimoji="1" lang="ja-JP" altLang="en-US" sz="2400" dirty="0">
                <a:solidFill>
                  <a:schemeClr val="tx1"/>
                </a:solidFill>
              </a:endParaRPr>
            </a:p>
          </p:txBody>
        </p:sp>
        <p:sp>
          <p:nvSpPr>
            <p:cNvPr id="11" name="フローチャート: 処理 10">
              <a:extLst>
                <a:ext uri="{FF2B5EF4-FFF2-40B4-BE49-F238E27FC236}">
                  <a16:creationId xmlns:a16="http://schemas.microsoft.com/office/drawing/2014/main" id="{6AF0405F-E539-487B-9660-D8BCCC6BC904}"/>
                </a:ext>
              </a:extLst>
            </p:cNvPr>
            <p:cNvSpPr/>
            <p:nvPr/>
          </p:nvSpPr>
          <p:spPr>
            <a:xfrm>
              <a:off x="6453096" y="1782395"/>
              <a:ext cx="2689858" cy="707886"/>
            </a:xfrm>
            <a:prstGeom prst="flowChartProcess">
              <a:avLst/>
            </a:prstGeom>
            <a:solidFill>
              <a:schemeClr val="accent2">
                <a:lumMod val="20000"/>
                <a:lumOff val="80000"/>
              </a:schemeClr>
            </a:solidFill>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spAutoFit/>
            </a:bodyPr>
            <a:lstStyle/>
            <a:p>
              <a:pPr algn="ctr"/>
              <a:r>
                <a:rPr kumimoji="1" lang="ja-JP" altLang="en-US" sz="2000" dirty="0">
                  <a:solidFill>
                    <a:schemeClr val="tx1"/>
                  </a:solidFill>
                </a:rPr>
                <a:t>良いものを</a:t>
              </a:r>
              <a:r>
                <a:rPr kumimoji="1" lang="ja-JP" altLang="en-US" sz="2000" b="1" dirty="0">
                  <a:solidFill>
                    <a:schemeClr val="tx1"/>
                  </a:solidFill>
                </a:rPr>
                <a:t>買うため</a:t>
              </a:r>
              <a:r>
                <a:rPr kumimoji="1" lang="ja-JP" altLang="en-US" sz="2000" dirty="0">
                  <a:solidFill>
                    <a:schemeClr val="tx1"/>
                  </a:solidFill>
                </a:rPr>
                <a:t>の</a:t>
              </a:r>
              <a:endParaRPr kumimoji="1" lang="en-US" altLang="ja-JP" sz="2000" dirty="0">
                <a:solidFill>
                  <a:schemeClr val="tx1"/>
                </a:solidFill>
              </a:endParaRPr>
            </a:p>
            <a:p>
              <a:pPr algn="ctr"/>
              <a:r>
                <a:rPr kumimoji="1" lang="ja-JP" altLang="en-US" sz="2000" dirty="0">
                  <a:solidFill>
                    <a:schemeClr val="tx1"/>
                  </a:solidFill>
                </a:rPr>
                <a:t>品質</a:t>
              </a:r>
              <a:r>
                <a:rPr lang="ja-JP" altLang="en-US" sz="2000" dirty="0">
                  <a:solidFill>
                    <a:schemeClr val="tx1"/>
                  </a:solidFill>
                </a:rPr>
                <a:t>管理</a:t>
              </a:r>
              <a:endParaRPr kumimoji="1" lang="ja-JP" altLang="en-US" sz="2000" dirty="0">
                <a:solidFill>
                  <a:schemeClr val="tx1"/>
                </a:solidFill>
              </a:endParaRPr>
            </a:p>
          </p:txBody>
        </p:sp>
      </p:grpSp>
      <p:cxnSp>
        <p:nvCxnSpPr>
          <p:cNvPr id="12" name="直線矢印コネクタ 11">
            <a:extLst>
              <a:ext uri="{FF2B5EF4-FFF2-40B4-BE49-F238E27FC236}">
                <a16:creationId xmlns:a16="http://schemas.microsoft.com/office/drawing/2014/main" id="{C884A952-1F85-4E9A-B2AC-A845DF14A3F3}"/>
              </a:ext>
            </a:extLst>
          </p:cNvPr>
          <p:cNvCxnSpPr>
            <a:cxnSpLocks/>
            <a:stCxn id="8" idx="1"/>
            <a:endCxn id="3" idx="3"/>
          </p:cNvCxnSpPr>
          <p:nvPr/>
        </p:nvCxnSpPr>
        <p:spPr>
          <a:xfrm flipH="1">
            <a:off x="3395932" y="1997269"/>
            <a:ext cx="388795" cy="893122"/>
          </a:xfrm>
          <a:prstGeom prst="straightConnector1">
            <a:avLst/>
          </a:prstGeom>
          <a:ln w="25400">
            <a:headEnd type="triangle" w="lg" len="lg"/>
            <a:tailEnd type="none"/>
          </a:ln>
        </p:spPr>
        <p:style>
          <a:lnRef idx="1">
            <a:schemeClr val="accent1"/>
          </a:lnRef>
          <a:fillRef idx="0">
            <a:schemeClr val="accent1"/>
          </a:fillRef>
          <a:effectRef idx="0">
            <a:schemeClr val="accent1"/>
          </a:effectRef>
          <a:fontRef idx="minor">
            <a:schemeClr val="tx1"/>
          </a:fontRef>
        </p:style>
      </p:cxnSp>
      <p:cxnSp>
        <p:nvCxnSpPr>
          <p:cNvPr id="13" name="直線矢印コネクタ 12">
            <a:extLst>
              <a:ext uri="{FF2B5EF4-FFF2-40B4-BE49-F238E27FC236}">
                <a16:creationId xmlns:a16="http://schemas.microsoft.com/office/drawing/2014/main" id="{B9CAD3C9-F2D8-495B-A074-977BA326BFE3}"/>
              </a:ext>
            </a:extLst>
          </p:cNvPr>
          <p:cNvCxnSpPr>
            <a:cxnSpLocks/>
            <a:stCxn id="4" idx="1"/>
            <a:endCxn id="3" idx="3"/>
          </p:cNvCxnSpPr>
          <p:nvPr/>
        </p:nvCxnSpPr>
        <p:spPr>
          <a:xfrm flipH="1" flipV="1">
            <a:off x="3395932" y="2890391"/>
            <a:ext cx="359657" cy="953527"/>
          </a:xfrm>
          <a:prstGeom prst="straightConnector1">
            <a:avLst/>
          </a:prstGeom>
          <a:ln w="25400">
            <a:headEnd type="triangle" w="lg" len="lg"/>
            <a:tailEnd type="none"/>
          </a:ln>
        </p:spPr>
        <p:style>
          <a:lnRef idx="1">
            <a:schemeClr val="accent1"/>
          </a:lnRef>
          <a:fillRef idx="0">
            <a:schemeClr val="accent1"/>
          </a:fillRef>
          <a:effectRef idx="0">
            <a:schemeClr val="accent1"/>
          </a:effectRef>
          <a:fontRef idx="minor">
            <a:schemeClr val="tx1"/>
          </a:fontRef>
        </p:style>
      </p:cxnSp>
      <p:cxnSp>
        <p:nvCxnSpPr>
          <p:cNvPr id="14" name="直線矢印コネクタ 13">
            <a:extLst>
              <a:ext uri="{FF2B5EF4-FFF2-40B4-BE49-F238E27FC236}">
                <a16:creationId xmlns:a16="http://schemas.microsoft.com/office/drawing/2014/main" id="{787CF3A3-91EA-4AC6-BCF1-EB98D9F18C6F}"/>
              </a:ext>
            </a:extLst>
          </p:cNvPr>
          <p:cNvCxnSpPr>
            <a:cxnSpLocks/>
            <a:stCxn id="21" idx="1"/>
          </p:cNvCxnSpPr>
          <p:nvPr/>
        </p:nvCxnSpPr>
        <p:spPr>
          <a:xfrm flipH="1" flipV="1">
            <a:off x="9281120" y="1977836"/>
            <a:ext cx="559296" cy="901348"/>
          </a:xfrm>
          <a:prstGeom prst="straightConnector1">
            <a:avLst/>
          </a:prstGeom>
          <a:ln w="25400">
            <a:headEnd type="triangle" w="lg" len="lg"/>
            <a:tailEnd type="none"/>
          </a:ln>
        </p:spPr>
        <p:style>
          <a:lnRef idx="1">
            <a:schemeClr val="accent1"/>
          </a:lnRef>
          <a:fillRef idx="0">
            <a:schemeClr val="accent1"/>
          </a:fillRef>
          <a:effectRef idx="0">
            <a:schemeClr val="accent1"/>
          </a:effectRef>
          <a:fontRef idx="minor">
            <a:schemeClr val="tx1"/>
          </a:fontRef>
        </p:style>
      </p:cxnSp>
      <p:sp>
        <p:nvSpPr>
          <p:cNvPr id="15" name="テキスト ボックス 14">
            <a:extLst>
              <a:ext uri="{FF2B5EF4-FFF2-40B4-BE49-F238E27FC236}">
                <a16:creationId xmlns:a16="http://schemas.microsoft.com/office/drawing/2014/main" id="{DFA1760D-BA22-406B-9C08-764FE2DDD4D9}"/>
              </a:ext>
            </a:extLst>
          </p:cNvPr>
          <p:cNvSpPr txBox="1"/>
          <p:nvPr/>
        </p:nvSpPr>
        <p:spPr>
          <a:xfrm>
            <a:off x="6456039" y="2644117"/>
            <a:ext cx="2782374" cy="400110"/>
          </a:xfrm>
          <a:prstGeom prst="rect">
            <a:avLst/>
          </a:prstGeom>
          <a:noFill/>
        </p:spPr>
        <p:txBody>
          <a:bodyPr wrap="square" rtlCol="0">
            <a:spAutoFit/>
          </a:bodyPr>
          <a:lstStyle/>
          <a:p>
            <a:pPr algn="ctr"/>
            <a:r>
              <a:rPr kumimoji="1" lang="ja-JP" altLang="en-US" sz="2000" dirty="0"/>
              <a:t>（欧米</a:t>
            </a:r>
            <a:r>
              <a:rPr kumimoji="1" lang="en-US" altLang="ja-JP" sz="2000" dirty="0"/>
              <a:t>/</a:t>
            </a:r>
            <a:r>
              <a:rPr kumimoji="1" lang="ja-JP" altLang="en-US" sz="2000" b="1" dirty="0"/>
              <a:t>トップダウン</a:t>
            </a:r>
            <a:r>
              <a:rPr kumimoji="1" lang="ja-JP" altLang="en-US" sz="2000" dirty="0"/>
              <a:t>型）</a:t>
            </a:r>
          </a:p>
        </p:txBody>
      </p:sp>
      <p:sp>
        <p:nvSpPr>
          <p:cNvPr id="16" name="テキスト ボックス 15">
            <a:extLst>
              <a:ext uri="{FF2B5EF4-FFF2-40B4-BE49-F238E27FC236}">
                <a16:creationId xmlns:a16="http://schemas.microsoft.com/office/drawing/2014/main" id="{AADBCDFD-6D0A-44E0-A683-451878DE85B0}"/>
              </a:ext>
            </a:extLst>
          </p:cNvPr>
          <p:cNvSpPr txBox="1"/>
          <p:nvPr/>
        </p:nvSpPr>
        <p:spPr>
          <a:xfrm>
            <a:off x="6484117" y="4494885"/>
            <a:ext cx="2800920" cy="400110"/>
          </a:xfrm>
          <a:prstGeom prst="rect">
            <a:avLst/>
          </a:prstGeom>
          <a:noFill/>
        </p:spPr>
        <p:txBody>
          <a:bodyPr wrap="square" rtlCol="0">
            <a:spAutoFit/>
          </a:bodyPr>
          <a:lstStyle/>
          <a:p>
            <a:pPr algn="ctr"/>
            <a:r>
              <a:rPr kumimoji="1" lang="ja-JP" altLang="en-US" sz="2000" dirty="0"/>
              <a:t>（日本</a:t>
            </a:r>
            <a:r>
              <a:rPr kumimoji="1" lang="en-US" altLang="ja-JP" sz="2000" dirty="0"/>
              <a:t>/</a:t>
            </a:r>
            <a:r>
              <a:rPr kumimoji="1" lang="ja-JP" altLang="en-US" sz="2000" b="1" dirty="0"/>
              <a:t>ボトムアップ</a:t>
            </a:r>
            <a:r>
              <a:rPr kumimoji="1" lang="ja-JP" altLang="en-US" sz="2000" dirty="0"/>
              <a:t>型）</a:t>
            </a:r>
          </a:p>
        </p:txBody>
      </p:sp>
      <p:sp>
        <p:nvSpPr>
          <p:cNvPr id="17" name="テキスト ボックス 16">
            <a:extLst>
              <a:ext uri="{FF2B5EF4-FFF2-40B4-BE49-F238E27FC236}">
                <a16:creationId xmlns:a16="http://schemas.microsoft.com/office/drawing/2014/main" id="{96D861D9-9B7E-4F14-87B6-7502EF5F6392}"/>
              </a:ext>
            </a:extLst>
          </p:cNvPr>
          <p:cNvSpPr txBox="1"/>
          <p:nvPr/>
        </p:nvSpPr>
        <p:spPr>
          <a:xfrm>
            <a:off x="3819943" y="4494885"/>
            <a:ext cx="2582334" cy="400110"/>
          </a:xfrm>
          <a:prstGeom prst="rect">
            <a:avLst/>
          </a:prstGeom>
          <a:noFill/>
        </p:spPr>
        <p:txBody>
          <a:bodyPr wrap="square" rtlCol="0">
            <a:spAutoFit/>
          </a:bodyPr>
          <a:lstStyle/>
          <a:p>
            <a:pPr algn="ctr"/>
            <a:r>
              <a:rPr lang="en-US" altLang="ja-JP" sz="2000" dirty="0"/>
              <a:t>(WWII</a:t>
            </a:r>
            <a:r>
              <a:rPr lang="ja-JP" altLang="en-US" sz="2000" dirty="0"/>
              <a:t>後</a:t>
            </a:r>
            <a:r>
              <a:rPr lang="en-US" altLang="ja-JP" sz="2000" dirty="0"/>
              <a:t>/’50</a:t>
            </a:r>
            <a:r>
              <a:rPr lang="ja-JP" altLang="en-US" sz="2000" dirty="0"/>
              <a:t>年代</a:t>
            </a:r>
            <a:r>
              <a:rPr lang="en-US" altLang="ja-JP" sz="2000" dirty="0"/>
              <a:t>)</a:t>
            </a:r>
            <a:endParaRPr lang="ja-JP" altLang="en-US" sz="2000" dirty="0"/>
          </a:p>
        </p:txBody>
      </p:sp>
      <p:sp>
        <p:nvSpPr>
          <p:cNvPr id="18" name="テキスト ボックス 17">
            <a:extLst>
              <a:ext uri="{FF2B5EF4-FFF2-40B4-BE49-F238E27FC236}">
                <a16:creationId xmlns:a16="http://schemas.microsoft.com/office/drawing/2014/main" id="{D58B9405-C80B-4117-86D7-B84773590396}"/>
              </a:ext>
            </a:extLst>
          </p:cNvPr>
          <p:cNvSpPr txBox="1"/>
          <p:nvPr/>
        </p:nvSpPr>
        <p:spPr>
          <a:xfrm>
            <a:off x="3975661" y="2596747"/>
            <a:ext cx="2226733" cy="400110"/>
          </a:xfrm>
          <a:prstGeom prst="rect">
            <a:avLst/>
          </a:prstGeom>
          <a:noFill/>
        </p:spPr>
        <p:txBody>
          <a:bodyPr wrap="square" rtlCol="0">
            <a:spAutoFit/>
          </a:bodyPr>
          <a:lstStyle/>
          <a:p>
            <a:pPr algn="ctr"/>
            <a:r>
              <a:rPr lang="en-US" altLang="ja-JP" sz="2000" dirty="0"/>
              <a:t>(WWII</a:t>
            </a:r>
            <a:r>
              <a:rPr lang="ja-JP" altLang="en-US" sz="2000" dirty="0"/>
              <a:t>中</a:t>
            </a:r>
            <a:r>
              <a:rPr lang="en-US" altLang="ja-JP" sz="2000" dirty="0"/>
              <a:t>/’40</a:t>
            </a:r>
            <a:r>
              <a:rPr lang="ja-JP" altLang="en-US" sz="2000" dirty="0"/>
              <a:t>年代</a:t>
            </a:r>
            <a:r>
              <a:rPr lang="en-US" altLang="ja-JP" sz="2000" dirty="0"/>
              <a:t>)</a:t>
            </a:r>
            <a:endParaRPr lang="ja-JP" altLang="en-US" sz="2000" dirty="0"/>
          </a:p>
        </p:txBody>
      </p:sp>
      <p:cxnSp>
        <p:nvCxnSpPr>
          <p:cNvPr id="19" name="直線矢印コネクタ 18">
            <a:extLst>
              <a:ext uri="{FF2B5EF4-FFF2-40B4-BE49-F238E27FC236}">
                <a16:creationId xmlns:a16="http://schemas.microsoft.com/office/drawing/2014/main" id="{5364B8F3-41BB-4D56-B308-53DE8BC43BC1}"/>
              </a:ext>
            </a:extLst>
          </p:cNvPr>
          <p:cNvCxnSpPr>
            <a:cxnSpLocks/>
          </p:cNvCxnSpPr>
          <p:nvPr/>
        </p:nvCxnSpPr>
        <p:spPr>
          <a:xfrm flipH="1">
            <a:off x="6367061" y="2018367"/>
            <a:ext cx="255043" cy="0"/>
          </a:xfrm>
          <a:prstGeom prst="straightConnector1">
            <a:avLst/>
          </a:prstGeom>
          <a:ln w="25400">
            <a:headEnd type="triangle" w="lg" len="lg"/>
            <a:tailEnd type="none"/>
          </a:ln>
        </p:spPr>
        <p:style>
          <a:lnRef idx="1">
            <a:schemeClr val="accent1"/>
          </a:lnRef>
          <a:fillRef idx="0">
            <a:schemeClr val="accent1"/>
          </a:fillRef>
          <a:effectRef idx="0">
            <a:schemeClr val="accent1"/>
          </a:effectRef>
          <a:fontRef idx="minor">
            <a:schemeClr val="tx1"/>
          </a:fontRef>
        </p:style>
      </p:cxnSp>
      <p:cxnSp>
        <p:nvCxnSpPr>
          <p:cNvPr id="20" name="直線矢印コネクタ 19">
            <a:extLst>
              <a:ext uri="{FF2B5EF4-FFF2-40B4-BE49-F238E27FC236}">
                <a16:creationId xmlns:a16="http://schemas.microsoft.com/office/drawing/2014/main" id="{F074672C-FFFA-4FB9-AD11-085046016034}"/>
              </a:ext>
            </a:extLst>
          </p:cNvPr>
          <p:cNvCxnSpPr>
            <a:cxnSpLocks/>
          </p:cNvCxnSpPr>
          <p:nvPr/>
        </p:nvCxnSpPr>
        <p:spPr>
          <a:xfrm flipH="1">
            <a:off x="6356126" y="3881035"/>
            <a:ext cx="255043" cy="0"/>
          </a:xfrm>
          <a:prstGeom prst="straightConnector1">
            <a:avLst/>
          </a:prstGeom>
          <a:ln w="25400">
            <a:headEnd type="triangle" w="lg" len="lg"/>
            <a:tailEnd type="none"/>
          </a:ln>
        </p:spPr>
        <p:style>
          <a:lnRef idx="1">
            <a:schemeClr val="accent1"/>
          </a:lnRef>
          <a:fillRef idx="0">
            <a:schemeClr val="accent1"/>
          </a:fillRef>
          <a:effectRef idx="0">
            <a:schemeClr val="accent1"/>
          </a:effectRef>
          <a:fontRef idx="minor">
            <a:schemeClr val="tx1"/>
          </a:fontRef>
        </p:style>
      </p:cxnSp>
      <p:sp>
        <p:nvSpPr>
          <p:cNvPr id="21" name="フローチャート: 処理 20">
            <a:extLst>
              <a:ext uri="{FF2B5EF4-FFF2-40B4-BE49-F238E27FC236}">
                <a16:creationId xmlns:a16="http://schemas.microsoft.com/office/drawing/2014/main" id="{9EEC8420-D92C-48E0-8C3B-F40DD97159EC}"/>
              </a:ext>
            </a:extLst>
          </p:cNvPr>
          <p:cNvSpPr/>
          <p:nvPr/>
        </p:nvSpPr>
        <p:spPr>
          <a:xfrm>
            <a:off x="9840416" y="2294540"/>
            <a:ext cx="1922185" cy="1169288"/>
          </a:xfrm>
          <a:prstGeom prst="flowChartProcess">
            <a:avLst/>
          </a:prstGeom>
          <a:solidFill>
            <a:srgbClr val="FFDDFF"/>
          </a:solidFill>
          <a:effectLst>
            <a:outerShdw blurRad="50800" dist="50800" dir="2700000" algn="tl" rotWithShape="0">
              <a:prstClr val="black">
                <a:alpha val="40000"/>
              </a:prstClr>
            </a:outerShdw>
          </a:effectLst>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3200" b="1" dirty="0">
                <a:solidFill>
                  <a:schemeClr val="tx1"/>
                </a:solidFill>
                <a:effectLst>
                  <a:outerShdw blurRad="38100" dist="38100" dir="2700000" algn="tl">
                    <a:srgbClr val="000000">
                      <a:alpha val="43137"/>
                    </a:srgbClr>
                  </a:outerShdw>
                </a:effectLst>
              </a:rPr>
              <a:t>TQM</a:t>
            </a:r>
          </a:p>
          <a:p>
            <a:pPr algn="ctr"/>
            <a:r>
              <a:rPr kumimoji="1" lang="en-US" altLang="ja-JP" dirty="0">
                <a:solidFill>
                  <a:schemeClr val="tx1"/>
                </a:solidFill>
                <a:latin typeface="+mj-ea"/>
                <a:ea typeface="+mj-ea"/>
              </a:rPr>
              <a:t>(</a:t>
            </a:r>
            <a:r>
              <a:rPr lang="ja-JP" altLang="en-US" dirty="0">
                <a:solidFill>
                  <a:schemeClr val="tx1"/>
                </a:solidFill>
                <a:latin typeface="+mj-ea"/>
                <a:ea typeface="+mj-ea"/>
              </a:rPr>
              <a:t>トップダウンとボトムアップ</a:t>
            </a:r>
            <a:r>
              <a:rPr kumimoji="1" lang="ja-JP" altLang="en-US" dirty="0">
                <a:solidFill>
                  <a:schemeClr val="tx1"/>
                </a:solidFill>
                <a:latin typeface="+mj-ea"/>
                <a:ea typeface="+mj-ea"/>
              </a:rPr>
              <a:t>の融合</a:t>
            </a:r>
            <a:r>
              <a:rPr kumimoji="1" lang="en-US" altLang="ja-JP" dirty="0">
                <a:solidFill>
                  <a:schemeClr val="tx1"/>
                </a:solidFill>
                <a:latin typeface="+mj-ea"/>
                <a:ea typeface="+mj-ea"/>
              </a:rPr>
              <a:t>)</a:t>
            </a:r>
            <a:endParaRPr kumimoji="1" lang="ja-JP" altLang="en-US" dirty="0">
              <a:solidFill>
                <a:schemeClr val="tx1"/>
              </a:solidFill>
              <a:latin typeface="+mj-ea"/>
              <a:ea typeface="+mj-ea"/>
            </a:endParaRPr>
          </a:p>
        </p:txBody>
      </p:sp>
      <p:cxnSp>
        <p:nvCxnSpPr>
          <p:cNvPr id="22" name="直線矢印コネクタ 21">
            <a:extLst>
              <a:ext uri="{FF2B5EF4-FFF2-40B4-BE49-F238E27FC236}">
                <a16:creationId xmlns:a16="http://schemas.microsoft.com/office/drawing/2014/main" id="{6467B731-37DE-4AAD-ABF6-AAE73353E1A1}"/>
              </a:ext>
            </a:extLst>
          </p:cNvPr>
          <p:cNvCxnSpPr>
            <a:cxnSpLocks/>
            <a:stCxn id="21" idx="1"/>
          </p:cNvCxnSpPr>
          <p:nvPr/>
        </p:nvCxnSpPr>
        <p:spPr>
          <a:xfrm flipH="1">
            <a:off x="9281120" y="2879184"/>
            <a:ext cx="559296" cy="958994"/>
          </a:xfrm>
          <a:prstGeom prst="straightConnector1">
            <a:avLst/>
          </a:prstGeom>
          <a:ln w="25400">
            <a:headEnd type="triangle" w="lg" len="lg"/>
            <a:tailEnd type="none"/>
          </a:ln>
        </p:spPr>
        <p:style>
          <a:lnRef idx="1">
            <a:schemeClr val="accent1"/>
          </a:lnRef>
          <a:fillRef idx="0">
            <a:schemeClr val="accent1"/>
          </a:fillRef>
          <a:effectRef idx="0">
            <a:schemeClr val="accent1"/>
          </a:effectRef>
          <a:fontRef idx="minor">
            <a:schemeClr val="tx1"/>
          </a:fontRef>
        </p:style>
      </p:cxnSp>
      <p:sp>
        <p:nvSpPr>
          <p:cNvPr id="23" name="テキスト ボックス 22">
            <a:extLst>
              <a:ext uri="{FF2B5EF4-FFF2-40B4-BE49-F238E27FC236}">
                <a16:creationId xmlns:a16="http://schemas.microsoft.com/office/drawing/2014/main" id="{B521F20B-327C-4C51-9481-1BD8A18B8428}"/>
              </a:ext>
            </a:extLst>
          </p:cNvPr>
          <p:cNvSpPr txBox="1"/>
          <p:nvPr/>
        </p:nvSpPr>
        <p:spPr>
          <a:xfrm>
            <a:off x="1381033" y="6458107"/>
            <a:ext cx="10150012" cy="338554"/>
          </a:xfrm>
          <a:prstGeom prst="rect">
            <a:avLst/>
          </a:prstGeom>
          <a:noFill/>
        </p:spPr>
        <p:txBody>
          <a:bodyPr wrap="square" rtlCol="0">
            <a:spAutoFit/>
          </a:bodyPr>
          <a:lstStyle/>
          <a:p>
            <a:pPr algn="r"/>
            <a:r>
              <a:rPr kumimoji="1" lang="en-US" altLang="ja-JP" sz="1600" dirty="0"/>
              <a:t>TQC </a:t>
            </a:r>
            <a:r>
              <a:rPr kumimoji="1" lang="ja-JP" altLang="en-US" sz="1600" dirty="0"/>
              <a:t>：</a:t>
            </a:r>
            <a:r>
              <a:rPr lang="en-US" altLang="ja-JP" sz="1600" dirty="0"/>
              <a:t>Total</a:t>
            </a:r>
            <a:r>
              <a:rPr lang="ja-JP" altLang="en-US" sz="1600" dirty="0"/>
              <a:t> </a:t>
            </a:r>
            <a:r>
              <a:rPr lang="en-US" altLang="ja-JP" sz="1600" dirty="0"/>
              <a:t>Quality</a:t>
            </a:r>
            <a:r>
              <a:rPr lang="ja-JP" altLang="en-US" sz="1600" dirty="0"/>
              <a:t> </a:t>
            </a:r>
            <a:r>
              <a:rPr lang="en-US" altLang="ja-JP" sz="1600" b="1" dirty="0"/>
              <a:t>Control</a:t>
            </a:r>
            <a:r>
              <a:rPr lang="ja-JP" altLang="en-US" sz="1600" dirty="0"/>
              <a:t>（全社的品質管理）、</a:t>
            </a:r>
            <a:r>
              <a:rPr kumimoji="1" lang="en-US" altLang="ja-JP" sz="1600" dirty="0"/>
              <a:t>TQM</a:t>
            </a:r>
            <a:r>
              <a:rPr kumimoji="1" lang="ja-JP" altLang="en-US" sz="1600" dirty="0"/>
              <a:t>：</a:t>
            </a:r>
            <a:r>
              <a:rPr lang="en-US" altLang="ja-JP" sz="1600" dirty="0"/>
              <a:t>Total</a:t>
            </a:r>
            <a:r>
              <a:rPr lang="ja-JP" altLang="en-US" sz="1600" dirty="0"/>
              <a:t> </a:t>
            </a:r>
            <a:r>
              <a:rPr lang="en-US" altLang="ja-JP" sz="1600" dirty="0"/>
              <a:t>Quality</a:t>
            </a:r>
            <a:r>
              <a:rPr lang="ja-JP" altLang="en-US" sz="1600" dirty="0"/>
              <a:t> </a:t>
            </a:r>
            <a:r>
              <a:rPr lang="en-US" altLang="ja-JP" sz="1600" b="1" dirty="0"/>
              <a:t>Management</a:t>
            </a:r>
            <a:r>
              <a:rPr lang="ja-JP" altLang="en-US" sz="1600" dirty="0"/>
              <a:t>（総合的品質管理）</a:t>
            </a:r>
            <a:endParaRPr kumimoji="1" lang="ja-JP" altLang="en-US" sz="1600" dirty="0"/>
          </a:p>
        </p:txBody>
      </p:sp>
      <p:sp>
        <p:nvSpPr>
          <p:cNvPr id="32" name="吹き出し: 角を丸めた四角形 31">
            <a:extLst>
              <a:ext uri="{FF2B5EF4-FFF2-40B4-BE49-F238E27FC236}">
                <a16:creationId xmlns:a16="http://schemas.microsoft.com/office/drawing/2014/main" id="{334DE58C-14DC-44BA-9BB1-73757DBF7C45}"/>
              </a:ext>
            </a:extLst>
          </p:cNvPr>
          <p:cNvSpPr/>
          <p:nvPr/>
        </p:nvSpPr>
        <p:spPr>
          <a:xfrm>
            <a:off x="2606527" y="5010987"/>
            <a:ext cx="1883902" cy="1060030"/>
          </a:xfrm>
          <a:prstGeom prst="wedgeRoundRectCallout">
            <a:avLst>
              <a:gd name="adj1" fmla="val -5147"/>
              <a:gd name="adj2" fmla="val -66115"/>
              <a:gd name="adj3" fmla="val 16667"/>
            </a:avLst>
          </a:prstGeom>
          <a:ln w="9525">
            <a:prstDash val="dash"/>
          </a:ln>
        </p:spPr>
        <p:style>
          <a:lnRef idx="2">
            <a:schemeClr val="dk1"/>
          </a:lnRef>
          <a:fillRef idx="1">
            <a:schemeClr val="lt1"/>
          </a:fillRef>
          <a:effectRef idx="0">
            <a:schemeClr val="dk1"/>
          </a:effectRef>
          <a:fontRef idx="minor">
            <a:schemeClr val="dk1"/>
          </a:fontRef>
        </p:style>
        <p:txBody>
          <a:bodyPr rtlCol="0" anchor="ctr"/>
          <a:lstStyle/>
          <a:p>
            <a:pPr algn="ctr">
              <a:lnSpc>
                <a:spcPct val="80000"/>
              </a:lnSpc>
            </a:pPr>
            <a:r>
              <a:rPr kumimoji="1" lang="en-US" altLang="ja-JP" sz="1600" dirty="0"/>
              <a:t>Made in Occupied Japan</a:t>
            </a:r>
          </a:p>
          <a:p>
            <a:pPr algn="ctr"/>
            <a:r>
              <a:rPr lang="en-US" altLang="ja-JP" sz="1400" dirty="0"/>
              <a:t>(</a:t>
            </a:r>
            <a:r>
              <a:rPr lang="ja-JP" altLang="en-US" sz="1400" dirty="0"/>
              <a:t>戦後占領下製品：安かろう悪かろう</a:t>
            </a:r>
            <a:r>
              <a:rPr lang="en-US" altLang="ja-JP" sz="1400" dirty="0"/>
              <a:t>)</a:t>
            </a:r>
            <a:endParaRPr kumimoji="1" lang="ja-JP" altLang="en-US" sz="1400" dirty="0"/>
          </a:p>
        </p:txBody>
      </p:sp>
      <p:sp>
        <p:nvSpPr>
          <p:cNvPr id="33" name="フローチャート: 代替処理 32">
            <a:extLst>
              <a:ext uri="{FF2B5EF4-FFF2-40B4-BE49-F238E27FC236}">
                <a16:creationId xmlns:a16="http://schemas.microsoft.com/office/drawing/2014/main" id="{EA520B31-5A7D-4A83-AC7E-C87B5DA55201}"/>
              </a:ext>
            </a:extLst>
          </p:cNvPr>
          <p:cNvSpPr/>
          <p:nvPr/>
        </p:nvSpPr>
        <p:spPr>
          <a:xfrm>
            <a:off x="4625088" y="5013567"/>
            <a:ext cx="2582334" cy="1061877"/>
          </a:xfrm>
          <a:prstGeom prst="flowChartAlternateProcess">
            <a:avLst/>
          </a:prstGeom>
          <a:solidFill>
            <a:srgbClr val="FFFFE7"/>
          </a:solidFill>
        </p:spPr>
        <p:style>
          <a:lnRef idx="2">
            <a:schemeClr val="accent1"/>
          </a:lnRef>
          <a:fillRef idx="1">
            <a:schemeClr val="lt1"/>
          </a:fillRef>
          <a:effectRef idx="0">
            <a:schemeClr val="accent1"/>
          </a:effectRef>
          <a:fontRef idx="minor">
            <a:schemeClr val="dk1"/>
          </a:fontRef>
        </p:style>
        <p:txBody>
          <a:bodyPr rtlCol="0" anchor="ctr"/>
          <a:lstStyle/>
          <a:p>
            <a:pPr algn="ctr"/>
            <a:r>
              <a:rPr kumimoji="1" lang="en-US" altLang="ja-JP" dirty="0"/>
              <a:t>W</a:t>
            </a:r>
            <a:r>
              <a:rPr kumimoji="1" lang="ja-JP" altLang="en-US" dirty="0"/>
              <a:t>・エドワード・</a:t>
            </a:r>
            <a:r>
              <a:rPr kumimoji="1" lang="ja-JP" altLang="en-US" b="1" dirty="0"/>
              <a:t>デミング</a:t>
            </a:r>
            <a:endParaRPr kumimoji="1" lang="en-US" altLang="ja-JP" b="1" dirty="0"/>
          </a:p>
          <a:p>
            <a:pPr algn="ctr"/>
            <a:r>
              <a:rPr kumimoji="1" lang="ja-JP" altLang="en-US" dirty="0"/>
              <a:t>日本の品質経営の父</a:t>
            </a:r>
            <a:endParaRPr kumimoji="1" lang="en-US" altLang="ja-JP" dirty="0"/>
          </a:p>
          <a:p>
            <a:pPr algn="ctr"/>
            <a:r>
              <a:rPr kumimoji="1" lang="en-US" altLang="ja-JP" dirty="0"/>
              <a:t>(’50</a:t>
            </a:r>
            <a:r>
              <a:rPr kumimoji="1" lang="ja-JP" altLang="en-US" dirty="0"/>
              <a:t>年日科技連講習会</a:t>
            </a:r>
            <a:r>
              <a:rPr kumimoji="1" lang="en-US" altLang="ja-JP" dirty="0"/>
              <a:t>)</a:t>
            </a:r>
            <a:endParaRPr kumimoji="1" lang="ja-JP" altLang="en-US" dirty="0"/>
          </a:p>
        </p:txBody>
      </p:sp>
      <p:sp>
        <p:nvSpPr>
          <p:cNvPr id="39" name="フローチャート: 代替処理 38">
            <a:extLst>
              <a:ext uri="{FF2B5EF4-FFF2-40B4-BE49-F238E27FC236}">
                <a16:creationId xmlns:a16="http://schemas.microsoft.com/office/drawing/2014/main" id="{FAE0D31F-2B23-4243-AD24-8DC2D62694EA}"/>
              </a:ext>
            </a:extLst>
          </p:cNvPr>
          <p:cNvSpPr/>
          <p:nvPr/>
        </p:nvSpPr>
        <p:spPr>
          <a:xfrm>
            <a:off x="7306076" y="5013567"/>
            <a:ext cx="2757237" cy="1061877"/>
          </a:xfrm>
          <a:prstGeom prst="flowChartAlternateProcess">
            <a:avLst/>
          </a:prstGeom>
          <a:solidFill>
            <a:srgbClr val="FFFFE7"/>
          </a:solidFill>
        </p:spPr>
        <p:style>
          <a:lnRef idx="2">
            <a:schemeClr val="accent1"/>
          </a:lnRef>
          <a:fillRef idx="1">
            <a:schemeClr val="lt1"/>
          </a:fillRef>
          <a:effectRef idx="0">
            <a:schemeClr val="accent1"/>
          </a:effectRef>
          <a:fontRef idx="minor">
            <a:schemeClr val="dk1"/>
          </a:fontRef>
        </p:style>
        <p:txBody>
          <a:bodyPr rtlCol="0" anchor="ctr"/>
          <a:lstStyle/>
          <a:p>
            <a:pPr algn="ctr"/>
            <a:r>
              <a:rPr kumimoji="1" lang="ja-JP" altLang="en-US" sz="2000" b="1" dirty="0">
                <a:latin typeface="+mj-ea"/>
                <a:ea typeface="+mj-ea"/>
              </a:rPr>
              <a:t>石川　馨</a:t>
            </a:r>
            <a:endParaRPr kumimoji="1" lang="en-US" altLang="ja-JP" sz="2000" b="1" dirty="0">
              <a:latin typeface="+mj-ea"/>
              <a:ea typeface="+mj-ea"/>
            </a:endParaRPr>
          </a:p>
          <a:p>
            <a:pPr algn="ctr"/>
            <a:r>
              <a:rPr kumimoji="1" lang="ja-JP" altLang="en-US" dirty="0"/>
              <a:t>日本の品質管理の父</a:t>
            </a:r>
            <a:endParaRPr kumimoji="1" lang="en-US" altLang="ja-JP" dirty="0"/>
          </a:p>
          <a:p>
            <a:pPr algn="ctr"/>
            <a:r>
              <a:rPr kumimoji="1" lang="en-US" altLang="ja-JP" sz="1600" dirty="0"/>
              <a:t>(QC</a:t>
            </a:r>
            <a:r>
              <a:rPr kumimoji="1" lang="ja-JP" altLang="en-US" sz="1600" dirty="0"/>
              <a:t>サークル</a:t>
            </a:r>
            <a:r>
              <a:rPr kumimoji="1" lang="en-US" altLang="ja-JP" sz="1600" dirty="0"/>
              <a:t>, </a:t>
            </a:r>
            <a:r>
              <a:rPr kumimoji="1" lang="ja-JP" altLang="en-US" sz="1600" dirty="0"/>
              <a:t>特性要因図</a:t>
            </a:r>
            <a:r>
              <a:rPr kumimoji="1" lang="en-US" altLang="ja-JP" sz="1600" dirty="0"/>
              <a:t>)</a:t>
            </a:r>
            <a:endParaRPr kumimoji="1" lang="ja-JP" altLang="en-US" sz="1600" dirty="0"/>
          </a:p>
        </p:txBody>
      </p:sp>
      <p:sp>
        <p:nvSpPr>
          <p:cNvPr id="40" name="吹き出し: 四角形 39">
            <a:extLst>
              <a:ext uri="{FF2B5EF4-FFF2-40B4-BE49-F238E27FC236}">
                <a16:creationId xmlns:a16="http://schemas.microsoft.com/office/drawing/2014/main" id="{3B53674D-5C0D-471C-9653-99FB51702DCE}"/>
              </a:ext>
            </a:extLst>
          </p:cNvPr>
          <p:cNvSpPr/>
          <p:nvPr/>
        </p:nvSpPr>
        <p:spPr>
          <a:xfrm>
            <a:off x="1124420" y="3623583"/>
            <a:ext cx="1426152" cy="1211406"/>
          </a:xfrm>
          <a:prstGeom prst="wedgeRectCallout">
            <a:avLst>
              <a:gd name="adj1" fmla="val 77315"/>
              <a:gd name="adj2" fmla="val -61076"/>
            </a:avLst>
          </a:prstGeom>
          <a:ln w="9525"/>
        </p:spPr>
        <p:style>
          <a:lnRef idx="2">
            <a:schemeClr val="accent6"/>
          </a:lnRef>
          <a:fillRef idx="1">
            <a:schemeClr val="lt1"/>
          </a:fillRef>
          <a:effectRef idx="0">
            <a:schemeClr val="accent6"/>
          </a:effectRef>
          <a:fontRef idx="minor">
            <a:schemeClr val="dk1"/>
          </a:fontRef>
        </p:style>
        <p:txBody>
          <a:bodyPr rtlCol="0" anchor="ctr"/>
          <a:lstStyle/>
          <a:p>
            <a:pPr algn="ctr"/>
            <a:r>
              <a:rPr kumimoji="1" lang="ja-JP" altLang="en-US" sz="1600" dirty="0"/>
              <a:t>全数検査</a:t>
            </a:r>
            <a:endParaRPr kumimoji="1" lang="en-US" altLang="ja-JP" sz="1600" dirty="0"/>
          </a:p>
          <a:p>
            <a:pPr algn="ctr"/>
            <a:r>
              <a:rPr lang="ja-JP" altLang="en-US" sz="1400" dirty="0"/>
              <a:t>（ハンドメイド）</a:t>
            </a:r>
            <a:endParaRPr kumimoji="1" lang="en-US" altLang="ja-JP" sz="1400" dirty="0"/>
          </a:p>
          <a:p>
            <a:pPr algn="ctr"/>
            <a:r>
              <a:rPr lang="ja-JP" altLang="en-US" sz="1600" dirty="0"/>
              <a:t>↓ </a:t>
            </a:r>
            <a:endParaRPr lang="en-US" altLang="ja-JP" sz="1200" dirty="0"/>
          </a:p>
          <a:p>
            <a:pPr algn="ctr"/>
            <a:r>
              <a:rPr lang="en-US" altLang="ja-JP" sz="1400" dirty="0"/>
              <a:t>(</a:t>
            </a:r>
            <a:r>
              <a:rPr kumimoji="1" lang="ja-JP" altLang="en-US" sz="1400" dirty="0"/>
              <a:t>大量生産</a:t>
            </a:r>
            <a:r>
              <a:rPr kumimoji="1" lang="en-US" altLang="ja-JP" sz="1400" dirty="0"/>
              <a:t>)</a:t>
            </a:r>
          </a:p>
          <a:p>
            <a:pPr algn="ctr"/>
            <a:r>
              <a:rPr kumimoji="1" lang="ja-JP" altLang="en-US" sz="1600" dirty="0"/>
              <a:t>抜き取り検査</a:t>
            </a:r>
          </a:p>
        </p:txBody>
      </p:sp>
      <p:sp>
        <p:nvSpPr>
          <p:cNvPr id="25" name="円形吹き出し 24"/>
          <p:cNvSpPr/>
          <p:nvPr/>
        </p:nvSpPr>
        <p:spPr>
          <a:xfrm>
            <a:off x="551384" y="4966340"/>
            <a:ext cx="1490137" cy="858236"/>
          </a:xfrm>
          <a:prstGeom prst="wedgeEllipseCallout">
            <a:avLst>
              <a:gd name="adj1" fmla="val 23786"/>
              <a:gd name="adj2" fmla="val -66683"/>
            </a:avLst>
          </a:prstGeom>
          <a:solidFill>
            <a:schemeClr val="bg1"/>
          </a:solidFill>
          <a:ln w="127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sz="1600" dirty="0">
                <a:solidFill>
                  <a:sysClr val="windowText" lastClr="000000"/>
                </a:solidFill>
              </a:rPr>
              <a:t>統計的</a:t>
            </a:r>
            <a:endParaRPr kumimoji="1" lang="en-US" altLang="ja-JP" sz="1600" dirty="0">
              <a:solidFill>
                <a:sysClr val="windowText" lastClr="000000"/>
              </a:solidFill>
            </a:endParaRPr>
          </a:p>
          <a:p>
            <a:pPr algn="ctr"/>
            <a:r>
              <a:rPr kumimoji="1" lang="ja-JP" altLang="en-US" sz="1600" dirty="0">
                <a:solidFill>
                  <a:sysClr val="windowText" lastClr="000000"/>
                </a:solidFill>
              </a:rPr>
              <a:t>品質管理</a:t>
            </a:r>
          </a:p>
        </p:txBody>
      </p:sp>
    </p:spTree>
    <p:extLst>
      <p:ext uri="{BB962C8B-B14F-4D97-AF65-F5344CB8AC3E}">
        <p14:creationId xmlns:p14="http://schemas.microsoft.com/office/powerpoint/2010/main" val="1948202228"/>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2DAE0BD8-37A5-4477-BFE0-0F2343D2F269}"/>
              </a:ext>
            </a:extLst>
          </p:cNvPr>
          <p:cNvSpPr>
            <a:spLocks noGrp="1"/>
          </p:cNvSpPr>
          <p:nvPr>
            <p:ph type="body" sz="quarter" idx="13"/>
          </p:nvPr>
        </p:nvSpPr>
        <p:spPr>
          <a:xfrm>
            <a:off x="119336" y="310097"/>
            <a:ext cx="9937104" cy="616964"/>
          </a:xfrm>
        </p:spPr>
        <p:txBody>
          <a:bodyPr/>
          <a:lstStyle/>
          <a:p>
            <a:r>
              <a:rPr kumimoji="1" lang="ja-JP" altLang="en-US" dirty="0"/>
              <a:t>品質管理のトップダウン・ボトムアップ＜文化的背景＞</a:t>
            </a:r>
          </a:p>
        </p:txBody>
      </p:sp>
      <p:graphicFrame>
        <p:nvGraphicFramePr>
          <p:cNvPr id="4" name="表 5">
            <a:extLst>
              <a:ext uri="{FF2B5EF4-FFF2-40B4-BE49-F238E27FC236}">
                <a16:creationId xmlns:a16="http://schemas.microsoft.com/office/drawing/2014/main" id="{89F77B85-1AA2-4B6E-A779-2A6FB7D3B225}"/>
              </a:ext>
            </a:extLst>
          </p:cNvPr>
          <p:cNvGraphicFramePr>
            <a:graphicFrameLocks noGrp="1"/>
          </p:cNvGraphicFramePr>
          <p:nvPr>
            <p:extLst>
              <p:ext uri="{D42A27DB-BD31-4B8C-83A1-F6EECF244321}">
                <p14:modId xmlns:p14="http://schemas.microsoft.com/office/powerpoint/2010/main" val="1963236932"/>
              </p:ext>
            </p:extLst>
          </p:nvPr>
        </p:nvGraphicFramePr>
        <p:xfrm>
          <a:off x="803412" y="1255174"/>
          <a:ext cx="10585176" cy="4635683"/>
        </p:xfrm>
        <a:graphic>
          <a:graphicData uri="http://schemas.openxmlformats.org/drawingml/2006/table">
            <a:tbl>
              <a:tblPr firstRow="1" bandRow="1">
                <a:tableStyleId>{16D9F66E-5EB9-4882-86FB-DCBF35E3C3E4}</a:tableStyleId>
              </a:tblPr>
              <a:tblGrid>
                <a:gridCol w="5292588">
                  <a:extLst>
                    <a:ext uri="{9D8B030D-6E8A-4147-A177-3AD203B41FA5}">
                      <a16:colId xmlns:a16="http://schemas.microsoft.com/office/drawing/2014/main" val="1313272422"/>
                    </a:ext>
                  </a:extLst>
                </a:gridCol>
                <a:gridCol w="5292588">
                  <a:extLst>
                    <a:ext uri="{9D8B030D-6E8A-4147-A177-3AD203B41FA5}">
                      <a16:colId xmlns:a16="http://schemas.microsoft.com/office/drawing/2014/main" val="197372050"/>
                    </a:ext>
                  </a:extLst>
                </a:gridCol>
              </a:tblGrid>
              <a:tr h="642803">
                <a:tc>
                  <a:txBody>
                    <a:bodyPr/>
                    <a:lstStyle/>
                    <a:p>
                      <a:pPr algn="ctr">
                        <a:spcBef>
                          <a:spcPts val="600"/>
                        </a:spcBef>
                      </a:pPr>
                      <a:r>
                        <a:rPr kumimoji="1" lang="ja-JP" altLang="en-US" sz="2400" dirty="0"/>
                        <a:t>トップダウン（欧米型）</a:t>
                      </a:r>
                    </a:p>
                  </a:txBody>
                  <a:tcPr anchor="ctr" anchorCtr="1"/>
                </a:tc>
                <a:tc>
                  <a:txBody>
                    <a:bodyPr/>
                    <a:lstStyle/>
                    <a:p>
                      <a:pPr algn="ctr">
                        <a:spcBef>
                          <a:spcPts val="600"/>
                        </a:spcBef>
                      </a:pPr>
                      <a:r>
                        <a:rPr kumimoji="1" lang="ja-JP" altLang="en-US" sz="2400" dirty="0"/>
                        <a:t>ボトムアップ（日本型）</a:t>
                      </a:r>
                    </a:p>
                  </a:txBody>
                  <a:tcPr anchor="ctr" anchorCtr="1"/>
                </a:tc>
                <a:extLst>
                  <a:ext uri="{0D108BD9-81ED-4DB2-BD59-A6C34878D82A}">
                    <a16:rowId xmlns:a16="http://schemas.microsoft.com/office/drawing/2014/main" val="3026321466"/>
                  </a:ext>
                </a:extLst>
              </a:tr>
              <a:tr h="3749685">
                <a:tc>
                  <a:txBody>
                    <a:bodyPr/>
                    <a:lstStyle/>
                    <a:p>
                      <a:pPr algn="ctr">
                        <a:spcBef>
                          <a:spcPts val="600"/>
                        </a:spcBef>
                      </a:pPr>
                      <a:r>
                        <a:rPr kumimoji="1" lang="ja-JP" altLang="en-US" sz="2400" dirty="0"/>
                        <a:t>多民族</a:t>
                      </a:r>
                      <a:endParaRPr kumimoji="1" lang="en-US" altLang="ja-JP" sz="2400" dirty="0"/>
                    </a:p>
                    <a:p>
                      <a:pPr algn="ctr">
                        <a:spcBef>
                          <a:spcPts val="600"/>
                        </a:spcBef>
                      </a:pPr>
                      <a:r>
                        <a:rPr kumimoji="1" lang="ja-JP" altLang="en-US" sz="2400" dirty="0"/>
                        <a:t>個人主義</a:t>
                      </a:r>
                      <a:endParaRPr kumimoji="1" lang="en-US" altLang="ja-JP" sz="2400" dirty="0"/>
                    </a:p>
                    <a:p>
                      <a:pPr algn="ctr">
                        <a:spcBef>
                          <a:spcPts val="600"/>
                        </a:spcBef>
                      </a:pPr>
                      <a:r>
                        <a:rPr kumimoji="1" lang="ja-JP" altLang="en-US" sz="2400" dirty="0"/>
                        <a:t>役割</a:t>
                      </a:r>
                      <a:r>
                        <a:rPr kumimoji="1" lang="en-US" altLang="ja-JP" sz="2400" dirty="0"/>
                        <a:t>/</a:t>
                      </a:r>
                      <a:r>
                        <a:rPr kumimoji="1" lang="ja-JP" altLang="en-US" sz="2400" dirty="0"/>
                        <a:t>責務：個人</a:t>
                      </a:r>
                      <a:endParaRPr kumimoji="1" lang="en-US" altLang="ja-JP" sz="2400" dirty="0"/>
                    </a:p>
                    <a:p>
                      <a:pPr marL="0" marR="0" lvl="0" indent="0" algn="ctr" defTabSz="914400" rtl="0" eaLnBrk="1" fontAlgn="auto" latinLnBrk="0" hangingPunct="1">
                        <a:lnSpc>
                          <a:spcPct val="100000"/>
                        </a:lnSpc>
                        <a:spcBef>
                          <a:spcPts val="600"/>
                        </a:spcBef>
                        <a:spcAft>
                          <a:spcPts val="0"/>
                        </a:spcAft>
                        <a:buClrTx/>
                        <a:buSzTx/>
                        <a:buFontTx/>
                        <a:buNone/>
                        <a:tabLst/>
                        <a:defRPr/>
                      </a:pPr>
                      <a:r>
                        <a:rPr kumimoji="1" lang="ja-JP" altLang="en-US" sz="2400" dirty="0"/>
                        <a:t>詳細な契約書（</a:t>
                      </a:r>
                      <a:r>
                        <a:rPr kumimoji="1" lang="en-US" altLang="ja-JP" sz="2400" dirty="0"/>
                        <a:t>Low Context</a:t>
                      </a:r>
                      <a:r>
                        <a:rPr kumimoji="1" lang="ja-JP" altLang="en-US" sz="2400" dirty="0"/>
                        <a:t>）</a:t>
                      </a:r>
                      <a:endParaRPr kumimoji="1" lang="en-US" altLang="ja-JP" sz="2400" dirty="0"/>
                    </a:p>
                    <a:p>
                      <a:pPr marL="0" marR="0" lvl="0" indent="0" algn="ctr" defTabSz="914400" rtl="0" eaLnBrk="1" fontAlgn="auto" latinLnBrk="0" hangingPunct="1">
                        <a:lnSpc>
                          <a:spcPct val="100000"/>
                        </a:lnSpc>
                        <a:spcBef>
                          <a:spcPts val="600"/>
                        </a:spcBef>
                        <a:spcAft>
                          <a:spcPts val="0"/>
                        </a:spcAft>
                        <a:buClrTx/>
                        <a:buSzTx/>
                        <a:buFontTx/>
                        <a:buNone/>
                        <a:tabLst/>
                        <a:defRPr/>
                      </a:pPr>
                      <a:r>
                        <a:rPr kumimoji="1" lang="ja-JP" altLang="en-US" sz="2400" dirty="0"/>
                        <a:t>形式知（文書化）</a:t>
                      </a:r>
                      <a:endParaRPr kumimoji="1" lang="en-US" altLang="ja-JP" sz="2400" dirty="0"/>
                    </a:p>
                    <a:p>
                      <a:pPr algn="ctr">
                        <a:spcBef>
                          <a:spcPts val="600"/>
                        </a:spcBef>
                      </a:pPr>
                      <a:r>
                        <a:rPr kumimoji="1" lang="ja-JP" altLang="en-US" sz="2400" dirty="0"/>
                        <a:t>コミュニケーション手段：文書</a:t>
                      </a:r>
                      <a:endParaRPr kumimoji="1" lang="en-US" altLang="ja-JP" sz="2400" dirty="0"/>
                    </a:p>
                    <a:p>
                      <a:pPr algn="ctr">
                        <a:spcBef>
                          <a:spcPts val="600"/>
                        </a:spcBef>
                      </a:pPr>
                      <a:r>
                        <a:rPr kumimoji="1" lang="ja-JP" altLang="en-US" sz="2400" dirty="0"/>
                        <a:t>改善：維持を重視</a:t>
                      </a:r>
                      <a:endParaRPr kumimoji="1" lang="en-US" altLang="ja-JP" sz="2400" dirty="0"/>
                    </a:p>
                    <a:p>
                      <a:pPr algn="ctr">
                        <a:spcBef>
                          <a:spcPts val="600"/>
                        </a:spcBef>
                      </a:pPr>
                      <a:r>
                        <a:rPr kumimoji="1" lang="ja-JP" altLang="en-US" sz="2400" dirty="0"/>
                        <a:t>↓</a:t>
                      </a:r>
                      <a:endParaRPr kumimoji="1" lang="en-US" altLang="ja-JP" sz="2400" dirty="0"/>
                    </a:p>
                    <a:p>
                      <a:pPr algn="ctr">
                        <a:spcBef>
                          <a:spcPts val="600"/>
                        </a:spcBef>
                      </a:pPr>
                      <a:r>
                        <a:rPr kumimoji="1" lang="en-US" altLang="ja-JP" sz="2400" dirty="0"/>
                        <a:t>ISO9001</a:t>
                      </a:r>
                      <a:endParaRPr kumimoji="1" lang="ja-JP" altLang="en-US" sz="2400" dirty="0"/>
                    </a:p>
                  </a:txBody>
                  <a:tcPr/>
                </a:tc>
                <a:tc>
                  <a:txBody>
                    <a:bodyPr/>
                    <a:lstStyle/>
                    <a:p>
                      <a:pPr algn="ctr">
                        <a:spcBef>
                          <a:spcPts val="600"/>
                        </a:spcBef>
                      </a:pPr>
                      <a:r>
                        <a:rPr kumimoji="1" lang="ja-JP" altLang="en-US" sz="2400" dirty="0"/>
                        <a:t>単一民族</a:t>
                      </a:r>
                      <a:endParaRPr kumimoji="1" lang="en-US" altLang="ja-JP" sz="2400" dirty="0"/>
                    </a:p>
                    <a:p>
                      <a:pPr marL="0" marR="0" lvl="0" indent="0" algn="ctr" defTabSz="914400" rtl="0" eaLnBrk="1" fontAlgn="auto" latinLnBrk="0" hangingPunct="1">
                        <a:lnSpc>
                          <a:spcPct val="100000"/>
                        </a:lnSpc>
                        <a:spcBef>
                          <a:spcPts val="600"/>
                        </a:spcBef>
                        <a:spcAft>
                          <a:spcPts val="0"/>
                        </a:spcAft>
                        <a:buClrTx/>
                        <a:buSzTx/>
                        <a:buFontTx/>
                        <a:buNone/>
                        <a:tabLst/>
                        <a:defRPr/>
                      </a:pPr>
                      <a:r>
                        <a:rPr kumimoji="1" lang="ja-JP" altLang="en-US" sz="2400" dirty="0"/>
                        <a:t>集団主義</a:t>
                      </a:r>
                      <a:endParaRPr kumimoji="1" lang="en-US" altLang="ja-JP" sz="2400" dirty="0"/>
                    </a:p>
                    <a:p>
                      <a:pPr marL="0" marR="0" lvl="0" indent="0" algn="ctr" defTabSz="914400" rtl="0" eaLnBrk="1" fontAlgn="auto" latinLnBrk="0" hangingPunct="1">
                        <a:lnSpc>
                          <a:spcPct val="100000"/>
                        </a:lnSpc>
                        <a:spcBef>
                          <a:spcPts val="600"/>
                        </a:spcBef>
                        <a:spcAft>
                          <a:spcPts val="0"/>
                        </a:spcAft>
                        <a:buClrTx/>
                        <a:buSzTx/>
                        <a:buFontTx/>
                        <a:buNone/>
                        <a:tabLst/>
                        <a:defRPr/>
                      </a:pPr>
                      <a:r>
                        <a:rPr kumimoji="1" lang="ja-JP" altLang="en-US" sz="2400" dirty="0"/>
                        <a:t>役割</a:t>
                      </a:r>
                      <a:r>
                        <a:rPr kumimoji="1" lang="en-US" altLang="ja-JP" sz="2400" dirty="0"/>
                        <a:t>/</a:t>
                      </a:r>
                      <a:r>
                        <a:rPr kumimoji="1" lang="ja-JP" altLang="en-US" sz="2400" dirty="0"/>
                        <a:t>責務：チーム</a:t>
                      </a:r>
                      <a:endParaRPr kumimoji="1" lang="en-US" altLang="ja-JP" sz="2400" dirty="0"/>
                    </a:p>
                    <a:p>
                      <a:pPr marL="0" marR="0" lvl="0" indent="0" algn="ctr" defTabSz="914400" rtl="0" eaLnBrk="1" fontAlgn="auto" latinLnBrk="0" hangingPunct="1">
                        <a:lnSpc>
                          <a:spcPct val="100000"/>
                        </a:lnSpc>
                        <a:spcBef>
                          <a:spcPts val="600"/>
                        </a:spcBef>
                        <a:spcAft>
                          <a:spcPts val="0"/>
                        </a:spcAft>
                        <a:buClrTx/>
                        <a:buSzTx/>
                        <a:buFontTx/>
                        <a:buNone/>
                        <a:tabLst/>
                        <a:defRPr/>
                      </a:pPr>
                      <a:r>
                        <a:rPr kumimoji="1" lang="ja-JP" altLang="en-US" sz="2400" dirty="0"/>
                        <a:t>口約束（</a:t>
                      </a:r>
                      <a:r>
                        <a:rPr kumimoji="1" lang="en-US" altLang="ja-JP" sz="2400" dirty="0"/>
                        <a:t>High Context</a:t>
                      </a:r>
                      <a:r>
                        <a:rPr kumimoji="1" lang="ja-JP" altLang="en-US" sz="2400" dirty="0"/>
                        <a:t>）</a:t>
                      </a:r>
                      <a:endParaRPr kumimoji="1" lang="en-US" altLang="ja-JP" sz="2400" dirty="0"/>
                    </a:p>
                    <a:p>
                      <a:pPr marL="0" marR="0" lvl="0" indent="0" algn="ctr" defTabSz="914400" rtl="0" eaLnBrk="1" fontAlgn="auto" latinLnBrk="0" hangingPunct="1">
                        <a:lnSpc>
                          <a:spcPct val="100000"/>
                        </a:lnSpc>
                        <a:spcBef>
                          <a:spcPts val="600"/>
                        </a:spcBef>
                        <a:spcAft>
                          <a:spcPts val="0"/>
                        </a:spcAft>
                        <a:buClrTx/>
                        <a:buSzTx/>
                        <a:buFontTx/>
                        <a:buNone/>
                        <a:tabLst/>
                        <a:defRPr/>
                      </a:pPr>
                      <a:r>
                        <a:rPr kumimoji="1" lang="ja-JP" altLang="en-US" sz="2400" dirty="0"/>
                        <a:t>暗黙知（経験</a:t>
                      </a:r>
                      <a:r>
                        <a:rPr kumimoji="1" lang="en-US" altLang="ja-JP" sz="2400" dirty="0"/>
                        <a:t>/</a:t>
                      </a:r>
                      <a:r>
                        <a:rPr kumimoji="1" lang="ja-JP" altLang="en-US" sz="2400" dirty="0"/>
                        <a:t>勘</a:t>
                      </a:r>
                      <a:r>
                        <a:rPr kumimoji="1" lang="en-US" altLang="ja-JP" sz="2400" dirty="0"/>
                        <a:t>/</a:t>
                      </a:r>
                      <a:r>
                        <a:rPr kumimoji="1" lang="ja-JP" altLang="en-US" sz="2400" dirty="0"/>
                        <a:t>度胸）</a:t>
                      </a:r>
                      <a:endParaRPr kumimoji="1" lang="en-US" altLang="ja-JP" sz="2400" dirty="0"/>
                    </a:p>
                    <a:p>
                      <a:pPr marL="0" marR="0" lvl="0" indent="0" algn="ctr" defTabSz="914400" rtl="0" eaLnBrk="1" fontAlgn="auto" latinLnBrk="0" hangingPunct="1">
                        <a:lnSpc>
                          <a:spcPct val="100000"/>
                        </a:lnSpc>
                        <a:spcBef>
                          <a:spcPts val="600"/>
                        </a:spcBef>
                        <a:spcAft>
                          <a:spcPts val="0"/>
                        </a:spcAft>
                        <a:buClrTx/>
                        <a:buSzTx/>
                        <a:buFontTx/>
                        <a:buNone/>
                        <a:tabLst/>
                        <a:defRPr/>
                      </a:pPr>
                      <a:r>
                        <a:rPr kumimoji="1" lang="ja-JP" altLang="en-US" sz="2400" dirty="0"/>
                        <a:t>コミュニケーション手段：クチコミ・会議</a:t>
                      </a:r>
                      <a:endParaRPr kumimoji="1" lang="en-US" altLang="ja-JP" sz="2400" dirty="0"/>
                    </a:p>
                    <a:p>
                      <a:pPr marL="0" marR="0" lvl="0" indent="0" algn="ctr" defTabSz="914400" rtl="0" eaLnBrk="1" fontAlgn="auto" latinLnBrk="0" hangingPunct="1">
                        <a:lnSpc>
                          <a:spcPct val="100000"/>
                        </a:lnSpc>
                        <a:spcBef>
                          <a:spcPts val="600"/>
                        </a:spcBef>
                        <a:spcAft>
                          <a:spcPts val="0"/>
                        </a:spcAft>
                        <a:buClrTx/>
                        <a:buSzTx/>
                        <a:buFontTx/>
                        <a:buNone/>
                        <a:tabLst/>
                        <a:defRPr/>
                      </a:pPr>
                      <a:r>
                        <a:rPr kumimoji="1" lang="ja-JP" altLang="en-US" sz="2400" dirty="0"/>
                        <a:t>改善：継続的改善</a:t>
                      </a:r>
                      <a:endParaRPr kumimoji="1" lang="en-US" altLang="ja-JP" sz="2400" dirty="0"/>
                    </a:p>
                    <a:p>
                      <a:pPr marL="0" marR="0" lvl="0" indent="0" algn="ctr" defTabSz="914400" rtl="0" eaLnBrk="1" fontAlgn="auto" latinLnBrk="0" hangingPunct="1">
                        <a:lnSpc>
                          <a:spcPct val="100000"/>
                        </a:lnSpc>
                        <a:spcBef>
                          <a:spcPts val="600"/>
                        </a:spcBef>
                        <a:spcAft>
                          <a:spcPts val="0"/>
                        </a:spcAft>
                        <a:buClrTx/>
                        <a:buSzTx/>
                        <a:buFontTx/>
                        <a:buNone/>
                        <a:tabLst/>
                        <a:defRPr/>
                      </a:pPr>
                      <a:r>
                        <a:rPr kumimoji="1" lang="ja-JP" altLang="en-US" sz="2400" dirty="0"/>
                        <a:t>↓</a:t>
                      </a:r>
                      <a:endParaRPr kumimoji="1" lang="en-US" altLang="ja-JP" sz="2400" dirty="0"/>
                    </a:p>
                    <a:p>
                      <a:pPr marL="0" marR="0" lvl="0" indent="0" algn="ctr" defTabSz="914400" rtl="0" eaLnBrk="1" fontAlgn="auto" latinLnBrk="0" hangingPunct="1">
                        <a:lnSpc>
                          <a:spcPct val="100000"/>
                        </a:lnSpc>
                        <a:spcBef>
                          <a:spcPts val="600"/>
                        </a:spcBef>
                        <a:spcAft>
                          <a:spcPts val="0"/>
                        </a:spcAft>
                        <a:buClrTx/>
                        <a:buSzTx/>
                        <a:buFontTx/>
                        <a:buNone/>
                        <a:tabLst/>
                        <a:defRPr/>
                      </a:pPr>
                      <a:r>
                        <a:rPr kumimoji="1" lang="en-US" altLang="ja-JP" sz="2400" dirty="0"/>
                        <a:t>QC</a:t>
                      </a:r>
                      <a:r>
                        <a:rPr kumimoji="1" lang="ja-JP" altLang="en-US" sz="2400" dirty="0"/>
                        <a:t>サークル</a:t>
                      </a:r>
                      <a:r>
                        <a:rPr kumimoji="1" lang="en-US" altLang="ja-JP" sz="2400" dirty="0"/>
                        <a:t>/TQC</a:t>
                      </a:r>
                      <a:endParaRPr kumimoji="1" lang="ja-JP" altLang="en-US" sz="2400" dirty="0"/>
                    </a:p>
                  </a:txBody>
                  <a:tcPr/>
                </a:tc>
                <a:extLst>
                  <a:ext uri="{0D108BD9-81ED-4DB2-BD59-A6C34878D82A}">
                    <a16:rowId xmlns:a16="http://schemas.microsoft.com/office/drawing/2014/main" val="378923507"/>
                  </a:ext>
                </a:extLst>
              </a:tr>
            </a:tbl>
          </a:graphicData>
        </a:graphic>
      </p:graphicFrame>
      <p:sp>
        <p:nvSpPr>
          <p:cNvPr id="6" name="テキスト ボックス 5">
            <a:extLst>
              <a:ext uri="{FF2B5EF4-FFF2-40B4-BE49-F238E27FC236}">
                <a16:creationId xmlns:a16="http://schemas.microsoft.com/office/drawing/2014/main" id="{402F5157-0486-49CC-BDEE-525AF7EE3950}"/>
              </a:ext>
            </a:extLst>
          </p:cNvPr>
          <p:cNvSpPr txBox="1"/>
          <p:nvPr/>
        </p:nvSpPr>
        <p:spPr>
          <a:xfrm>
            <a:off x="5015880" y="6218971"/>
            <a:ext cx="6568504" cy="338554"/>
          </a:xfrm>
          <a:prstGeom prst="rect">
            <a:avLst/>
          </a:prstGeom>
          <a:noFill/>
        </p:spPr>
        <p:txBody>
          <a:bodyPr wrap="square" rtlCol="0">
            <a:spAutoFit/>
          </a:bodyPr>
          <a:lstStyle/>
          <a:p>
            <a:r>
              <a:rPr kumimoji="1" lang="ja-JP" altLang="en-US" sz="1600" dirty="0"/>
              <a:t>（参考：西川文夫，品質保証システムに関する文化・社会的思考，</a:t>
            </a:r>
            <a:r>
              <a:rPr kumimoji="1" lang="en-US" altLang="ja-JP" sz="1600" dirty="0"/>
              <a:t>2000</a:t>
            </a:r>
            <a:r>
              <a:rPr kumimoji="1" lang="ja-JP" altLang="en-US" sz="1600" dirty="0"/>
              <a:t>）</a:t>
            </a:r>
          </a:p>
        </p:txBody>
      </p:sp>
    </p:spTree>
    <p:extLst>
      <p:ext uri="{BB962C8B-B14F-4D97-AF65-F5344CB8AC3E}">
        <p14:creationId xmlns:p14="http://schemas.microsoft.com/office/powerpoint/2010/main" val="3197633641"/>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95FCCB4A-9F5C-47C5-B431-720F6E12FE76}"/>
              </a:ext>
            </a:extLst>
          </p:cNvPr>
          <p:cNvSpPr>
            <a:spLocks noGrp="1"/>
          </p:cNvSpPr>
          <p:nvPr>
            <p:ph type="body" sz="quarter" idx="13"/>
          </p:nvPr>
        </p:nvSpPr>
        <p:spPr>
          <a:xfrm>
            <a:off x="119336" y="310097"/>
            <a:ext cx="9521976" cy="616964"/>
          </a:xfrm>
        </p:spPr>
        <p:txBody>
          <a:bodyPr/>
          <a:lstStyle/>
          <a:p>
            <a:r>
              <a:rPr kumimoji="1" lang="ja-JP" altLang="en-US" dirty="0"/>
              <a:t>品質マネジメントの</a:t>
            </a:r>
            <a:r>
              <a:rPr kumimoji="1" lang="en-US" altLang="ja-JP" dirty="0"/>
              <a:t>7</a:t>
            </a:r>
            <a:r>
              <a:rPr kumimoji="1" lang="ja-JP" altLang="en-US" dirty="0"/>
              <a:t>原則</a:t>
            </a:r>
            <a:r>
              <a:rPr kumimoji="1" lang="ja-JP" altLang="en-US" b="0" dirty="0"/>
              <a:t>（</a:t>
            </a:r>
            <a:r>
              <a:rPr kumimoji="1" lang="en-US" altLang="ja-JP" b="0" dirty="0"/>
              <a:t>ISO9001;2015</a:t>
            </a:r>
            <a:r>
              <a:rPr kumimoji="1" lang="ja-JP" altLang="en-US" b="0" dirty="0"/>
              <a:t>）</a:t>
            </a:r>
          </a:p>
        </p:txBody>
      </p:sp>
      <p:sp>
        <p:nvSpPr>
          <p:cNvPr id="5" name="六角形 4">
            <a:extLst>
              <a:ext uri="{FF2B5EF4-FFF2-40B4-BE49-F238E27FC236}">
                <a16:creationId xmlns:a16="http://schemas.microsoft.com/office/drawing/2014/main" id="{79BEEEFB-95DD-4E81-AD2C-71E219DA6EFE}"/>
              </a:ext>
            </a:extLst>
          </p:cNvPr>
          <p:cNvSpPr/>
          <p:nvPr/>
        </p:nvSpPr>
        <p:spPr>
          <a:xfrm>
            <a:off x="1104730" y="2492896"/>
            <a:ext cx="3479102" cy="1584176"/>
          </a:xfrm>
          <a:prstGeom prst="hexagon">
            <a:avLst>
              <a:gd name="adj" fmla="val 34921"/>
              <a:gd name="vf" fmla="val 115470"/>
            </a:avLst>
          </a:prstGeom>
          <a:effectLst>
            <a:outerShdw blurRad="50800" dist="38100" dir="2700000" algn="tl" rotWithShape="0">
              <a:prstClr val="black">
                <a:alpha val="40000"/>
              </a:prstClr>
            </a:outerShdw>
          </a:effectLst>
        </p:spPr>
        <p:style>
          <a:lnRef idx="1">
            <a:schemeClr val="accent5"/>
          </a:lnRef>
          <a:fillRef idx="2">
            <a:schemeClr val="accent5"/>
          </a:fillRef>
          <a:effectRef idx="1">
            <a:schemeClr val="accent5"/>
          </a:effectRef>
          <a:fontRef idx="minor">
            <a:schemeClr val="dk1"/>
          </a:fontRef>
        </p:style>
        <p:txBody>
          <a:bodyPr rtlCol="0" anchor="ctr"/>
          <a:lstStyle/>
          <a:p>
            <a:pPr algn="ctr">
              <a:spcAft>
                <a:spcPts val="600"/>
              </a:spcAft>
            </a:pPr>
            <a:r>
              <a:rPr kumimoji="1" lang="en-US" altLang="ja-JP" sz="2400" b="1" dirty="0"/>
              <a:t>1. </a:t>
            </a:r>
            <a:r>
              <a:rPr kumimoji="1" lang="ja-JP" altLang="en-US" sz="2400" b="1" dirty="0"/>
              <a:t>顧客重視</a:t>
            </a:r>
            <a:endParaRPr kumimoji="1" lang="en-US" altLang="ja-JP" sz="2400" b="1" dirty="0"/>
          </a:p>
          <a:p>
            <a:pPr algn="ctr"/>
            <a:r>
              <a:rPr lang="ja-JP" altLang="en-US" dirty="0">
                <a:latin typeface="+mj-ea"/>
                <a:ea typeface="+mj-ea"/>
              </a:rPr>
              <a:t>治験の要求事項（</a:t>
            </a:r>
            <a:r>
              <a:rPr lang="en-US" altLang="ja-JP" dirty="0">
                <a:latin typeface="+mj-ea"/>
                <a:ea typeface="+mj-ea"/>
              </a:rPr>
              <a:t>GCP</a:t>
            </a:r>
            <a:r>
              <a:rPr lang="ja-JP" altLang="en-US" dirty="0">
                <a:latin typeface="+mj-ea"/>
                <a:ea typeface="+mj-ea"/>
              </a:rPr>
              <a:t>、治験実施計画書、</a:t>
            </a:r>
            <a:r>
              <a:rPr lang="en-US" altLang="ja-JP" dirty="0">
                <a:latin typeface="+mj-ea"/>
                <a:ea typeface="+mj-ea"/>
              </a:rPr>
              <a:t>SOP</a:t>
            </a:r>
            <a:r>
              <a:rPr lang="ja-JP" altLang="en-US" dirty="0">
                <a:latin typeface="+mj-ea"/>
                <a:ea typeface="+mj-ea"/>
              </a:rPr>
              <a:t>）を満たしている</a:t>
            </a:r>
            <a:endParaRPr kumimoji="1" lang="ja-JP" altLang="en-US" sz="2000" dirty="0">
              <a:latin typeface="+mj-ea"/>
              <a:ea typeface="+mj-ea"/>
            </a:endParaRPr>
          </a:p>
        </p:txBody>
      </p:sp>
      <p:sp>
        <p:nvSpPr>
          <p:cNvPr id="13" name="六角形 12">
            <a:extLst>
              <a:ext uri="{FF2B5EF4-FFF2-40B4-BE49-F238E27FC236}">
                <a16:creationId xmlns:a16="http://schemas.microsoft.com/office/drawing/2014/main" id="{82D172D3-E5C3-41B4-BD09-5B1A8FD9EBC9}"/>
              </a:ext>
            </a:extLst>
          </p:cNvPr>
          <p:cNvSpPr/>
          <p:nvPr/>
        </p:nvSpPr>
        <p:spPr>
          <a:xfrm>
            <a:off x="1127448" y="4221088"/>
            <a:ext cx="3479102" cy="1584176"/>
          </a:xfrm>
          <a:prstGeom prst="hexagon">
            <a:avLst>
              <a:gd name="adj" fmla="val 34921"/>
              <a:gd name="vf" fmla="val 115470"/>
            </a:avLst>
          </a:prstGeom>
          <a:effectLst>
            <a:outerShdw blurRad="50800" dist="38100" dir="2700000" algn="tl" rotWithShape="0">
              <a:prstClr val="black">
                <a:alpha val="40000"/>
              </a:prstClr>
            </a:outerShdw>
          </a:effectLst>
        </p:spPr>
        <p:style>
          <a:lnRef idx="1">
            <a:schemeClr val="accent5"/>
          </a:lnRef>
          <a:fillRef idx="2">
            <a:schemeClr val="accent5"/>
          </a:fillRef>
          <a:effectRef idx="1">
            <a:schemeClr val="accent5"/>
          </a:effectRef>
          <a:fontRef idx="minor">
            <a:schemeClr val="dk1"/>
          </a:fontRef>
        </p:style>
        <p:txBody>
          <a:bodyPr rtlCol="0" anchor="ctr"/>
          <a:lstStyle/>
          <a:p>
            <a:pPr algn="ctr">
              <a:spcAft>
                <a:spcPts val="600"/>
              </a:spcAft>
            </a:pPr>
            <a:r>
              <a:rPr lang="en-US" altLang="ja-JP" sz="2400" b="1" dirty="0"/>
              <a:t>2</a:t>
            </a:r>
            <a:r>
              <a:rPr kumimoji="1" lang="en-US" altLang="ja-JP" sz="2400" b="1" dirty="0"/>
              <a:t>. </a:t>
            </a:r>
            <a:r>
              <a:rPr kumimoji="1" lang="ja-JP" altLang="en-US" sz="2400" b="1" dirty="0"/>
              <a:t>リーダーシップ</a:t>
            </a:r>
            <a:endParaRPr kumimoji="1" lang="en-US" altLang="ja-JP" sz="2400" b="1" dirty="0"/>
          </a:p>
          <a:p>
            <a:pPr algn="ctr"/>
            <a:r>
              <a:rPr lang="ja-JP" altLang="en-US" dirty="0">
                <a:latin typeface="+mj-ea"/>
                <a:ea typeface="+mj-ea"/>
              </a:rPr>
              <a:t>センター長、チームリーダーが目的・目標を明確にし、メンバーが積極的に関与している</a:t>
            </a:r>
            <a:endParaRPr kumimoji="1" lang="ja-JP" altLang="en-US" sz="2000" dirty="0">
              <a:latin typeface="+mj-ea"/>
              <a:ea typeface="+mj-ea"/>
            </a:endParaRPr>
          </a:p>
        </p:txBody>
      </p:sp>
      <p:sp>
        <p:nvSpPr>
          <p:cNvPr id="15" name="六角形 14">
            <a:extLst>
              <a:ext uri="{FF2B5EF4-FFF2-40B4-BE49-F238E27FC236}">
                <a16:creationId xmlns:a16="http://schemas.microsoft.com/office/drawing/2014/main" id="{F8909844-869A-4B4D-B493-DF249A041C2C}"/>
              </a:ext>
            </a:extLst>
          </p:cNvPr>
          <p:cNvSpPr/>
          <p:nvPr/>
        </p:nvSpPr>
        <p:spPr>
          <a:xfrm>
            <a:off x="4151783" y="1628800"/>
            <a:ext cx="3456383" cy="1584176"/>
          </a:xfrm>
          <a:prstGeom prst="hexagon">
            <a:avLst>
              <a:gd name="adj" fmla="val 34921"/>
              <a:gd name="vf" fmla="val 115470"/>
            </a:avLst>
          </a:prstGeom>
          <a:effectLst>
            <a:outerShdw blurRad="50800" dist="38100" dir="2700000" algn="tl" rotWithShape="0">
              <a:prstClr val="black">
                <a:alpha val="40000"/>
              </a:prstClr>
            </a:outerShdw>
          </a:effectLst>
        </p:spPr>
        <p:style>
          <a:lnRef idx="1">
            <a:schemeClr val="accent5"/>
          </a:lnRef>
          <a:fillRef idx="2">
            <a:schemeClr val="accent5"/>
          </a:fillRef>
          <a:effectRef idx="1">
            <a:schemeClr val="accent5"/>
          </a:effectRef>
          <a:fontRef idx="minor">
            <a:schemeClr val="dk1"/>
          </a:fontRef>
        </p:style>
        <p:txBody>
          <a:bodyPr rtlCol="0" anchor="ctr"/>
          <a:lstStyle/>
          <a:p>
            <a:pPr algn="ctr">
              <a:lnSpc>
                <a:spcPct val="90000"/>
              </a:lnSpc>
              <a:spcAft>
                <a:spcPts val="300"/>
              </a:spcAft>
            </a:pPr>
            <a:r>
              <a:rPr lang="en-US" altLang="ja-JP" sz="2400" b="1" dirty="0"/>
              <a:t>3</a:t>
            </a:r>
            <a:r>
              <a:rPr kumimoji="1" lang="en-US" altLang="ja-JP" sz="2400" b="1" dirty="0"/>
              <a:t>. </a:t>
            </a:r>
            <a:r>
              <a:rPr kumimoji="1" lang="ja-JP" altLang="en-US" sz="2400" b="1" dirty="0"/>
              <a:t>人々の積極的参加</a:t>
            </a:r>
            <a:endParaRPr kumimoji="1" lang="en-US" altLang="ja-JP" sz="2400" b="1" dirty="0"/>
          </a:p>
          <a:p>
            <a:pPr algn="ctr"/>
            <a:r>
              <a:rPr lang="ja-JP" altLang="en-US" dirty="0">
                <a:latin typeface="+mj-ea"/>
                <a:ea typeface="+mj-ea"/>
              </a:rPr>
              <a:t>目標達成に向けてメンバーが力量を向上し、積極的に参加している</a:t>
            </a:r>
          </a:p>
        </p:txBody>
      </p:sp>
      <p:sp>
        <p:nvSpPr>
          <p:cNvPr id="16" name="六角形 15">
            <a:extLst>
              <a:ext uri="{FF2B5EF4-FFF2-40B4-BE49-F238E27FC236}">
                <a16:creationId xmlns:a16="http://schemas.microsoft.com/office/drawing/2014/main" id="{76A21F4C-1F4F-4751-9A9C-02F95CDF9CDB}"/>
              </a:ext>
            </a:extLst>
          </p:cNvPr>
          <p:cNvSpPr/>
          <p:nvPr/>
        </p:nvSpPr>
        <p:spPr>
          <a:xfrm>
            <a:off x="4174502" y="3356992"/>
            <a:ext cx="3410950" cy="1584176"/>
          </a:xfrm>
          <a:prstGeom prst="hexagon">
            <a:avLst>
              <a:gd name="adj" fmla="val 34921"/>
              <a:gd name="vf" fmla="val 115470"/>
            </a:avLst>
          </a:prstGeom>
          <a:effectLst>
            <a:outerShdw blurRad="50800" dist="38100" dir="2700000" algn="tl" rotWithShape="0">
              <a:prstClr val="black">
                <a:alpha val="40000"/>
              </a:prstClr>
            </a:outerShdw>
          </a:effectLst>
        </p:spPr>
        <p:style>
          <a:lnRef idx="1">
            <a:schemeClr val="accent5"/>
          </a:lnRef>
          <a:fillRef idx="2">
            <a:schemeClr val="accent5"/>
          </a:fillRef>
          <a:effectRef idx="1">
            <a:schemeClr val="accent5"/>
          </a:effectRef>
          <a:fontRef idx="minor">
            <a:schemeClr val="dk1"/>
          </a:fontRef>
        </p:style>
        <p:txBody>
          <a:bodyPr rtlCol="0" anchor="ctr"/>
          <a:lstStyle/>
          <a:p>
            <a:pPr algn="ctr">
              <a:lnSpc>
                <a:spcPct val="90000"/>
              </a:lnSpc>
              <a:spcAft>
                <a:spcPts val="300"/>
              </a:spcAft>
            </a:pPr>
            <a:r>
              <a:rPr lang="en-US" altLang="ja-JP" sz="2400" b="1" dirty="0"/>
              <a:t>4. </a:t>
            </a:r>
            <a:r>
              <a:rPr lang="ja-JP" altLang="en-US" sz="2400" b="1" dirty="0"/>
              <a:t>プロセスアプローチ</a:t>
            </a:r>
            <a:endParaRPr lang="en-US" altLang="ja-JP" sz="2400" b="1" dirty="0"/>
          </a:p>
          <a:p>
            <a:pPr algn="ctr"/>
            <a:r>
              <a:rPr kumimoji="1" lang="ja-JP" altLang="en-US" dirty="0">
                <a:latin typeface="+mj-ea"/>
                <a:ea typeface="+mj-ea"/>
              </a:rPr>
              <a:t>治験の各プロセスが効率的に関連し、パフォーマンスを最適化する</a:t>
            </a:r>
          </a:p>
        </p:txBody>
      </p:sp>
      <p:sp>
        <p:nvSpPr>
          <p:cNvPr id="17" name="六角形 16">
            <a:extLst>
              <a:ext uri="{FF2B5EF4-FFF2-40B4-BE49-F238E27FC236}">
                <a16:creationId xmlns:a16="http://schemas.microsoft.com/office/drawing/2014/main" id="{129A41E7-AE22-4B9C-B46D-6FF93FA4D68F}"/>
              </a:ext>
            </a:extLst>
          </p:cNvPr>
          <p:cNvSpPr/>
          <p:nvPr/>
        </p:nvSpPr>
        <p:spPr>
          <a:xfrm>
            <a:off x="7198835" y="2524834"/>
            <a:ext cx="3456384" cy="1584176"/>
          </a:xfrm>
          <a:prstGeom prst="hexagon">
            <a:avLst>
              <a:gd name="adj" fmla="val 34921"/>
              <a:gd name="vf" fmla="val 115470"/>
            </a:avLst>
          </a:prstGeom>
          <a:effectLst>
            <a:outerShdw blurRad="50800" dist="38100" dir="2700000" algn="tl" rotWithShape="0">
              <a:prstClr val="black">
                <a:alpha val="40000"/>
              </a:prstClr>
            </a:outerShdw>
          </a:effectLst>
        </p:spPr>
        <p:style>
          <a:lnRef idx="1">
            <a:schemeClr val="accent5"/>
          </a:lnRef>
          <a:fillRef idx="2">
            <a:schemeClr val="accent5"/>
          </a:fillRef>
          <a:effectRef idx="1">
            <a:schemeClr val="accent5"/>
          </a:effectRef>
          <a:fontRef idx="minor">
            <a:schemeClr val="dk1"/>
          </a:fontRef>
        </p:style>
        <p:txBody>
          <a:bodyPr rtlCol="0" anchor="ctr"/>
          <a:lstStyle/>
          <a:p>
            <a:pPr algn="ctr">
              <a:spcAft>
                <a:spcPts val="600"/>
              </a:spcAft>
            </a:pPr>
            <a:r>
              <a:rPr lang="en-US" altLang="ja-JP" sz="2400" b="1" dirty="0"/>
              <a:t>6</a:t>
            </a:r>
            <a:r>
              <a:rPr kumimoji="1" lang="en-US" altLang="ja-JP" sz="2400" b="1" dirty="0"/>
              <a:t>. </a:t>
            </a:r>
            <a:r>
              <a:rPr lang="ja-JP" altLang="en-US" sz="2400" b="1" dirty="0"/>
              <a:t>客観的事実に基づく意思決定</a:t>
            </a:r>
            <a:endParaRPr kumimoji="1" lang="en-US" altLang="ja-JP" sz="2400" b="1" dirty="0"/>
          </a:p>
          <a:p>
            <a:pPr algn="ctr"/>
            <a:r>
              <a:rPr kumimoji="1" lang="ja-JP" altLang="en-US" dirty="0">
                <a:latin typeface="+mj-ea"/>
                <a:ea typeface="+mj-ea"/>
              </a:rPr>
              <a:t>目標を数値化し、改善活動を可視化する</a:t>
            </a:r>
          </a:p>
        </p:txBody>
      </p:sp>
      <p:sp>
        <p:nvSpPr>
          <p:cNvPr id="18" name="六角形 17">
            <a:extLst>
              <a:ext uri="{FF2B5EF4-FFF2-40B4-BE49-F238E27FC236}">
                <a16:creationId xmlns:a16="http://schemas.microsoft.com/office/drawing/2014/main" id="{D9780696-BEC7-4DF4-95DD-427D844E38EC}"/>
              </a:ext>
            </a:extLst>
          </p:cNvPr>
          <p:cNvSpPr/>
          <p:nvPr/>
        </p:nvSpPr>
        <p:spPr>
          <a:xfrm>
            <a:off x="7221553" y="4253026"/>
            <a:ext cx="3433666" cy="1584176"/>
          </a:xfrm>
          <a:prstGeom prst="hexagon">
            <a:avLst>
              <a:gd name="adj" fmla="val 34921"/>
              <a:gd name="vf" fmla="val 115470"/>
            </a:avLst>
          </a:prstGeom>
          <a:effectLst>
            <a:outerShdw blurRad="50800" dist="38100" dir="2700000" algn="tl" rotWithShape="0">
              <a:prstClr val="black">
                <a:alpha val="40000"/>
              </a:prstClr>
            </a:outerShdw>
          </a:effectLst>
        </p:spPr>
        <p:style>
          <a:lnRef idx="1">
            <a:schemeClr val="accent5"/>
          </a:lnRef>
          <a:fillRef idx="2">
            <a:schemeClr val="accent5"/>
          </a:fillRef>
          <a:effectRef idx="1">
            <a:schemeClr val="accent5"/>
          </a:effectRef>
          <a:fontRef idx="minor">
            <a:schemeClr val="dk1"/>
          </a:fontRef>
        </p:style>
        <p:txBody>
          <a:bodyPr rtlCol="0" anchor="ctr"/>
          <a:lstStyle/>
          <a:p>
            <a:pPr algn="ctr">
              <a:spcAft>
                <a:spcPts val="600"/>
              </a:spcAft>
            </a:pPr>
            <a:r>
              <a:rPr lang="en-US" altLang="ja-JP" sz="2400" b="1" dirty="0"/>
              <a:t>7</a:t>
            </a:r>
            <a:r>
              <a:rPr kumimoji="1" lang="en-US" altLang="ja-JP" sz="2400" b="1" dirty="0"/>
              <a:t>. </a:t>
            </a:r>
            <a:r>
              <a:rPr kumimoji="1" lang="ja-JP" altLang="en-US" sz="2400" b="1" dirty="0"/>
              <a:t>関係性管理</a:t>
            </a:r>
            <a:endParaRPr kumimoji="1" lang="en-US" altLang="ja-JP" sz="2400" b="1" dirty="0"/>
          </a:p>
          <a:p>
            <a:pPr algn="ctr"/>
            <a:r>
              <a:rPr lang="ja-JP" altLang="en-US" dirty="0">
                <a:latin typeface="+mj-ea"/>
                <a:ea typeface="+mj-ea"/>
              </a:rPr>
              <a:t>持続的成功を目的として、治験に関わる全ての人と関係をマネジメントしている</a:t>
            </a:r>
            <a:endParaRPr kumimoji="1" lang="ja-JP" altLang="en-US" sz="2000" dirty="0">
              <a:latin typeface="+mj-ea"/>
              <a:ea typeface="+mj-ea"/>
            </a:endParaRPr>
          </a:p>
        </p:txBody>
      </p:sp>
      <p:sp>
        <p:nvSpPr>
          <p:cNvPr id="19" name="六角形 18">
            <a:extLst>
              <a:ext uri="{FF2B5EF4-FFF2-40B4-BE49-F238E27FC236}">
                <a16:creationId xmlns:a16="http://schemas.microsoft.com/office/drawing/2014/main" id="{AFF86662-7A28-4F33-9772-045AA859AD79}"/>
              </a:ext>
            </a:extLst>
          </p:cNvPr>
          <p:cNvSpPr/>
          <p:nvPr/>
        </p:nvSpPr>
        <p:spPr>
          <a:xfrm>
            <a:off x="4185860" y="5085184"/>
            <a:ext cx="3399591" cy="1584176"/>
          </a:xfrm>
          <a:prstGeom prst="hexagon">
            <a:avLst>
              <a:gd name="adj" fmla="val 34921"/>
              <a:gd name="vf" fmla="val 115470"/>
            </a:avLst>
          </a:prstGeom>
          <a:effectLst>
            <a:outerShdw blurRad="50800" dist="38100" dir="2700000" algn="tl" rotWithShape="0">
              <a:prstClr val="black">
                <a:alpha val="40000"/>
              </a:prstClr>
            </a:outerShdw>
          </a:effectLst>
        </p:spPr>
        <p:style>
          <a:lnRef idx="1">
            <a:schemeClr val="accent5"/>
          </a:lnRef>
          <a:fillRef idx="2">
            <a:schemeClr val="accent5"/>
          </a:fillRef>
          <a:effectRef idx="1">
            <a:schemeClr val="accent5"/>
          </a:effectRef>
          <a:fontRef idx="minor">
            <a:schemeClr val="dk1"/>
          </a:fontRef>
        </p:style>
        <p:txBody>
          <a:bodyPr rtlCol="0" anchor="ctr"/>
          <a:lstStyle/>
          <a:p>
            <a:pPr algn="ctr">
              <a:spcAft>
                <a:spcPts val="600"/>
              </a:spcAft>
            </a:pPr>
            <a:r>
              <a:rPr lang="en-US" altLang="ja-JP" sz="2400" b="1" dirty="0"/>
              <a:t>5</a:t>
            </a:r>
            <a:r>
              <a:rPr kumimoji="1" lang="en-US" altLang="ja-JP" sz="2400" b="1" dirty="0"/>
              <a:t>. </a:t>
            </a:r>
            <a:r>
              <a:rPr kumimoji="1" lang="ja-JP" altLang="en-US" sz="2400" b="1" dirty="0"/>
              <a:t>改善</a:t>
            </a:r>
            <a:endParaRPr kumimoji="1" lang="en-US" altLang="ja-JP" sz="2400" b="1" dirty="0"/>
          </a:p>
          <a:p>
            <a:pPr algn="ctr"/>
            <a:r>
              <a:rPr lang="ja-JP" altLang="en-US" dirty="0">
                <a:latin typeface="+mj-ea"/>
                <a:ea typeface="+mj-ea"/>
              </a:rPr>
              <a:t>組織やチームが</a:t>
            </a:r>
            <a:r>
              <a:rPr lang="en-US" altLang="ja-JP" dirty="0">
                <a:latin typeface="+mj-ea"/>
                <a:ea typeface="+mj-ea"/>
              </a:rPr>
              <a:t>PDCA</a:t>
            </a:r>
            <a:r>
              <a:rPr lang="ja-JP" altLang="en-US" dirty="0">
                <a:latin typeface="+mj-ea"/>
                <a:ea typeface="+mj-ea"/>
              </a:rPr>
              <a:t>サイクルを継続的に回している</a:t>
            </a:r>
            <a:endParaRPr kumimoji="1" lang="ja-JP" altLang="en-US" sz="2000" dirty="0">
              <a:latin typeface="+mj-ea"/>
              <a:ea typeface="+mj-ea"/>
            </a:endParaRPr>
          </a:p>
        </p:txBody>
      </p:sp>
      <p:sp>
        <p:nvSpPr>
          <p:cNvPr id="3" name="テキスト ボックス 2">
            <a:extLst>
              <a:ext uri="{FF2B5EF4-FFF2-40B4-BE49-F238E27FC236}">
                <a16:creationId xmlns:a16="http://schemas.microsoft.com/office/drawing/2014/main" id="{46BE0D92-BA5D-421E-8A82-7C457E0F6A77}"/>
              </a:ext>
            </a:extLst>
          </p:cNvPr>
          <p:cNvSpPr txBox="1"/>
          <p:nvPr/>
        </p:nvSpPr>
        <p:spPr>
          <a:xfrm>
            <a:off x="551384" y="1124744"/>
            <a:ext cx="9671790" cy="400110"/>
          </a:xfrm>
          <a:prstGeom prst="rect">
            <a:avLst/>
          </a:prstGeom>
          <a:noFill/>
        </p:spPr>
        <p:txBody>
          <a:bodyPr wrap="square" rtlCol="0">
            <a:spAutoFit/>
          </a:bodyPr>
          <a:lstStyle/>
          <a:p>
            <a:pPr marL="342900" indent="-342900">
              <a:buFont typeface="Wingdings" panose="05000000000000000000" pitchFamily="2" charset="2"/>
              <a:buChar char="Ø"/>
            </a:pPr>
            <a:r>
              <a:rPr kumimoji="1" lang="ja-JP" altLang="en-US" sz="2000" dirty="0"/>
              <a:t>組織のパフォーマンス改善に向けて、組織を導くための</a:t>
            </a:r>
            <a:r>
              <a:rPr kumimoji="1" lang="en-US" altLang="ja-JP" sz="2000" dirty="0"/>
              <a:t>QMS</a:t>
            </a:r>
            <a:r>
              <a:rPr kumimoji="1" lang="ja-JP" altLang="en-US" sz="2000" dirty="0"/>
              <a:t>の７原則（治験例）　</a:t>
            </a:r>
          </a:p>
        </p:txBody>
      </p:sp>
    </p:spTree>
    <p:extLst>
      <p:ext uri="{BB962C8B-B14F-4D97-AF65-F5344CB8AC3E}">
        <p14:creationId xmlns:p14="http://schemas.microsoft.com/office/powerpoint/2010/main" val="3316453427"/>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2A4CF798-7508-4FF8-8A30-328E080B8DB3}"/>
              </a:ext>
            </a:extLst>
          </p:cNvPr>
          <p:cNvSpPr>
            <a:spLocks noGrp="1"/>
          </p:cNvSpPr>
          <p:nvPr>
            <p:ph type="body" sz="quarter" idx="13"/>
          </p:nvPr>
        </p:nvSpPr>
        <p:spPr/>
        <p:txBody>
          <a:bodyPr/>
          <a:lstStyle/>
          <a:p>
            <a:r>
              <a:rPr kumimoji="1" lang="ja-JP" altLang="en-US" dirty="0"/>
              <a:t>標準化のメリット（デメリット）</a:t>
            </a:r>
          </a:p>
        </p:txBody>
      </p:sp>
      <p:sp>
        <p:nvSpPr>
          <p:cNvPr id="4" name="コンテンツ プレースホルダー 2">
            <a:extLst>
              <a:ext uri="{FF2B5EF4-FFF2-40B4-BE49-F238E27FC236}">
                <a16:creationId xmlns:a16="http://schemas.microsoft.com/office/drawing/2014/main" id="{09E9D3E5-0FC9-495B-92F2-58A7C78CEA74}"/>
              </a:ext>
            </a:extLst>
          </p:cNvPr>
          <p:cNvSpPr txBox="1">
            <a:spLocks/>
          </p:cNvSpPr>
          <p:nvPr/>
        </p:nvSpPr>
        <p:spPr>
          <a:xfrm>
            <a:off x="356286" y="1158400"/>
            <a:ext cx="11479427" cy="5401200"/>
          </a:xfrm>
          <a:prstGeom prst="rect">
            <a:avLst/>
          </a:prstGeom>
        </p:spPr>
        <p:txBody>
          <a:bodyPr vert="horz" lIns="91440" tIns="45720" rIns="91440" bIns="45720" rtlCol="0">
            <a:normAutofit/>
          </a:bodyPr>
          <a:lstStyle>
            <a:lvl1pPr marL="342900" indent="-342900" algn="l" defTabSz="914400" rtl="0" eaLnBrk="1" latinLnBrk="0" hangingPunct="1">
              <a:spcBef>
                <a:spcPct val="20000"/>
              </a:spcBef>
              <a:buFont typeface="Arial" pitchFamily="34" charset="0"/>
              <a:buChar char="•"/>
              <a:defRPr kumimoji="1"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kumimoji="1"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kumimoji="1"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kumimoji="1" sz="2000" kern="1200">
                <a:solidFill>
                  <a:schemeClr val="tx1"/>
                </a:solidFill>
                <a:latin typeface="+mn-lt"/>
                <a:ea typeface="+mn-ea"/>
                <a:cs typeface="+mn-cs"/>
              </a:defRPr>
            </a:lvl9pPr>
          </a:lstStyle>
          <a:p>
            <a:pPr marL="450850" indent="-450850">
              <a:buFont typeface="+mj-lt"/>
              <a:buAutoNum type="arabicPeriod"/>
            </a:pPr>
            <a:r>
              <a:rPr lang="ja-JP" altLang="en-US" dirty="0"/>
              <a:t>互換性</a:t>
            </a:r>
            <a:endParaRPr lang="en-US" altLang="ja-JP" dirty="0"/>
          </a:p>
          <a:p>
            <a:pPr marL="903287" lvl="2" indent="0">
              <a:buFont typeface="Arial" pitchFamily="34" charset="0"/>
              <a:buNone/>
            </a:pPr>
            <a:r>
              <a:rPr lang="ja-JP" altLang="en-US" sz="2800" dirty="0">
                <a:latin typeface="Meiryo UI" panose="020B0604030504040204" pitchFamily="50" charset="-128"/>
                <a:ea typeface="Meiryo UI" panose="020B0604030504040204" pitchFamily="50" charset="-128"/>
              </a:rPr>
              <a:t>（例）交換部品、用語集、コードリスト</a:t>
            </a:r>
            <a:endParaRPr lang="en-US" altLang="ja-JP" sz="2800" dirty="0">
              <a:latin typeface="Meiryo UI" panose="020B0604030504040204" pitchFamily="50" charset="-128"/>
              <a:ea typeface="Meiryo UI" panose="020B0604030504040204" pitchFamily="50" charset="-128"/>
            </a:endParaRPr>
          </a:p>
          <a:p>
            <a:pPr marL="450850" indent="-450850">
              <a:spcBef>
                <a:spcPts val="1200"/>
              </a:spcBef>
              <a:buFont typeface="+mj-lt"/>
              <a:buAutoNum type="arabicPeriod"/>
            </a:pPr>
            <a:r>
              <a:rPr lang="ja-JP" altLang="en-US" dirty="0"/>
              <a:t>思考、情報伝達の省略</a:t>
            </a:r>
            <a:endParaRPr lang="en-US" altLang="ja-JP" dirty="0"/>
          </a:p>
          <a:p>
            <a:pPr marL="903287" lvl="2" indent="0">
              <a:buFont typeface="Arial" pitchFamily="34" charset="0"/>
              <a:buNone/>
            </a:pPr>
            <a:r>
              <a:rPr lang="ja-JP" altLang="en-US" sz="2800" dirty="0">
                <a:latin typeface="Meiryo UI" panose="020B0604030504040204" pitchFamily="50" charset="-128"/>
                <a:ea typeface="Meiryo UI" panose="020B0604030504040204" pitchFamily="50" charset="-128"/>
              </a:rPr>
              <a:t>（例）手順の指導、意思決定プロセス</a:t>
            </a:r>
            <a:endParaRPr lang="en-US" altLang="ja-JP" sz="2800" dirty="0">
              <a:latin typeface="Meiryo UI" panose="020B0604030504040204" pitchFamily="50" charset="-128"/>
              <a:ea typeface="Meiryo UI" panose="020B0604030504040204" pitchFamily="50" charset="-128"/>
            </a:endParaRPr>
          </a:p>
          <a:p>
            <a:pPr marL="450850" indent="-450850">
              <a:spcBef>
                <a:spcPts val="1200"/>
              </a:spcBef>
              <a:buFont typeface="+mj-lt"/>
              <a:buAutoNum type="arabicPeriod"/>
            </a:pPr>
            <a:r>
              <a:rPr lang="ja-JP" altLang="en-US" dirty="0">
                <a:latin typeface="Meiryo UI" panose="020B0604030504040204" pitchFamily="50" charset="-128"/>
                <a:ea typeface="Meiryo UI" panose="020B0604030504040204" pitchFamily="50" charset="-128"/>
              </a:rPr>
              <a:t>信頼性、安全性の向上</a:t>
            </a:r>
            <a:endParaRPr lang="en-US" altLang="ja-JP" dirty="0">
              <a:latin typeface="Meiryo UI" panose="020B0604030504040204" pitchFamily="50" charset="-128"/>
              <a:ea typeface="Meiryo UI" panose="020B0604030504040204" pitchFamily="50" charset="-128"/>
            </a:endParaRPr>
          </a:p>
          <a:p>
            <a:pPr marL="903287" lvl="2" indent="0">
              <a:buFont typeface="Arial" pitchFamily="34" charset="0"/>
              <a:buNone/>
            </a:pPr>
            <a:r>
              <a:rPr lang="ja-JP" altLang="en-US" sz="2800" dirty="0">
                <a:latin typeface="Meiryo UI" panose="020B0604030504040204" pitchFamily="50" charset="-128"/>
                <a:ea typeface="Meiryo UI" panose="020B0604030504040204" pitchFamily="50" charset="-128"/>
              </a:rPr>
              <a:t>（例）第三者評価、顧客満足</a:t>
            </a:r>
            <a:endParaRPr lang="en-US" altLang="ja-JP" sz="2800" dirty="0">
              <a:latin typeface="Meiryo UI" panose="020B0604030504040204" pitchFamily="50" charset="-128"/>
              <a:ea typeface="Meiryo UI" panose="020B0604030504040204" pitchFamily="50" charset="-128"/>
            </a:endParaRPr>
          </a:p>
          <a:p>
            <a:pPr marL="450850" indent="-450850">
              <a:spcBef>
                <a:spcPts val="1200"/>
              </a:spcBef>
              <a:buFont typeface="+mj-lt"/>
              <a:buAutoNum type="arabicPeriod"/>
            </a:pPr>
            <a:r>
              <a:rPr lang="ja-JP" altLang="en-US" dirty="0">
                <a:latin typeface="Meiryo UI" panose="020B0604030504040204" pitchFamily="50" charset="-128"/>
                <a:ea typeface="Meiryo UI" panose="020B0604030504040204" pitchFamily="50" charset="-128"/>
              </a:rPr>
              <a:t>技術レベルの向上</a:t>
            </a:r>
            <a:endParaRPr lang="en-US" altLang="ja-JP" dirty="0">
              <a:latin typeface="Meiryo UI" panose="020B0604030504040204" pitchFamily="50" charset="-128"/>
              <a:ea typeface="Meiryo UI" panose="020B0604030504040204" pitchFamily="50" charset="-128"/>
            </a:endParaRPr>
          </a:p>
          <a:p>
            <a:pPr marL="903287" lvl="2" indent="0">
              <a:buFont typeface="Arial" pitchFamily="34" charset="0"/>
              <a:buNone/>
            </a:pPr>
            <a:r>
              <a:rPr lang="ja-JP" altLang="en-US" sz="2800" dirty="0">
                <a:latin typeface="Meiryo UI" panose="020B0604030504040204" pitchFamily="50" charset="-128"/>
                <a:ea typeface="Meiryo UI" panose="020B0604030504040204" pitchFamily="50" charset="-128"/>
              </a:rPr>
              <a:t>（例）</a:t>
            </a:r>
            <a:r>
              <a:rPr lang="en-US" altLang="ja-JP" sz="2800" dirty="0">
                <a:latin typeface="Meiryo UI" panose="020B0604030504040204" pitchFamily="50" charset="-128"/>
                <a:ea typeface="Meiryo UI" panose="020B0604030504040204" pitchFamily="50" charset="-128"/>
              </a:rPr>
              <a:t>(</a:t>
            </a:r>
            <a:r>
              <a:rPr lang="ja-JP" altLang="en-US" sz="2800" dirty="0">
                <a:latin typeface="Meiryo UI" panose="020B0604030504040204" pitchFamily="50" charset="-128"/>
                <a:ea typeface="Meiryo UI" panose="020B0604030504040204" pitchFamily="50" charset="-128"/>
              </a:rPr>
              <a:t>暗黙知→</a:t>
            </a:r>
            <a:r>
              <a:rPr lang="en-US" altLang="ja-JP" sz="2800" dirty="0">
                <a:latin typeface="Meiryo UI" panose="020B0604030504040204" pitchFamily="50" charset="-128"/>
                <a:ea typeface="Meiryo UI" panose="020B0604030504040204" pitchFamily="50" charset="-128"/>
              </a:rPr>
              <a:t>)</a:t>
            </a:r>
            <a:r>
              <a:rPr lang="ja-JP" altLang="en-US" sz="2800" dirty="0">
                <a:latin typeface="Meiryo UI" panose="020B0604030504040204" pitchFamily="50" charset="-128"/>
                <a:ea typeface="Meiryo UI" panose="020B0604030504040204" pitchFamily="50" charset="-128"/>
              </a:rPr>
              <a:t>形式知、改善</a:t>
            </a:r>
            <a:endParaRPr lang="en-US" altLang="ja-JP" sz="2800" dirty="0">
              <a:latin typeface="Meiryo UI" panose="020B0604030504040204" pitchFamily="50" charset="-128"/>
              <a:ea typeface="Meiryo UI" panose="020B0604030504040204" pitchFamily="50" charset="-128"/>
            </a:endParaRPr>
          </a:p>
          <a:p>
            <a:pPr marL="0" lvl="1" indent="0">
              <a:spcBef>
                <a:spcPts val="1200"/>
              </a:spcBef>
              <a:buNone/>
            </a:pPr>
            <a:r>
              <a:rPr lang="ja-JP" altLang="en-US" dirty="0">
                <a:latin typeface="Meiryo UI" panose="020B0604030504040204" pitchFamily="50" charset="-128"/>
                <a:ea typeface="Meiryo UI" panose="020B0604030504040204" pitchFamily="50" charset="-128"/>
              </a:rPr>
              <a:t>（デメリット）標準化だけでは成長しない　→　</a:t>
            </a:r>
            <a:r>
              <a:rPr lang="en-US" altLang="ja-JP" dirty="0">
                <a:latin typeface="Meiryo UI" panose="020B0604030504040204" pitchFamily="50" charset="-128"/>
                <a:ea typeface="Meiryo UI" panose="020B0604030504040204" pitchFamily="50" charset="-128"/>
              </a:rPr>
              <a:t>TQM</a:t>
            </a:r>
            <a:r>
              <a:rPr lang="ja-JP" altLang="en-US" dirty="0">
                <a:latin typeface="Meiryo UI" panose="020B0604030504040204" pitchFamily="50" charset="-128"/>
                <a:ea typeface="Meiryo UI" panose="020B0604030504040204" pitchFamily="50" charset="-128"/>
              </a:rPr>
              <a:t>でさらなる成長を</a:t>
            </a:r>
          </a:p>
        </p:txBody>
      </p:sp>
      <p:pic>
        <p:nvPicPr>
          <p:cNvPr id="5" name="図 4" descr="挿絵, 抽象 が含まれている画像&#10;&#10;自動的に生成された説明">
            <a:extLst>
              <a:ext uri="{FF2B5EF4-FFF2-40B4-BE49-F238E27FC236}">
                <a16:creationId xmlns:a16="http://schemas.microsoft.com/office/drawing/2014/main" id="{493EFE66-C961-408E-8F06-9F8B256A1131}"/>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7671263" y="3729941"/>
            <a:ext cx="816355" cy="1239585"/>
          </a:xfrm>
          <a:prstGeom prst="rect">
            <a:avLst/>
          </a:prstGeom>
        </p:spPr>
      </p:pic>
      <p:pic>
        <p:nvPicPr>
          <p:cNvPr id="6" name="図 5" descr="挿絵, 抽象 が含まれている画像&#10;&#10;自動的に生成された説明">
            <a:extLst>
              <a:ext uri="{FF2B5EF4-FFF2-40B4-BE49-F238E27FC236}">
                <a16:creationId xmlns:a16="http://schemas.microsoft.com/office/drawing/2014/main" id="{7A3FA3EF-E467-4290-BEEE-F39618FF4A2D}"/>
              </a:ext>
            </a:extLst>
          </p:cNvPr>
          <p:cNvPicPr>
            <a:picLocks noChangeAspect="1"/>
          </p:cNvPicPr>
          <p:nvPr/>
        </p:nvPicPr>
        <p:blipFill>
          <a:blip r:embed="rId5" cstate="print">
            <a:extLst>
              <a:ext uri="{28A0092B-C50C-407E-A947-70E740481C1C}">
                <a14:useLocalDpi xmlns:a14="http://schemas.microsoft.com/office/drawing/2010/main" val="0"/>
              </a:ext>
              <a:ext uri="{837473B0-CC2E-450A-ABE3-18F120FF3D39}">
                <a1611:picAttrSrcUrl xmlns:a1611="http://schemas.microsoft.com/office/drawing/2016/11/main" r:id="rId6"/>
              </a:ext>
            </a:extLst>
          </a:blip>
          <a:stretch>
            <a:fillRect/>
          </a:stretch>
        </p:blipFill>
        <p:spPr>
          <a:xfrm>
            <a:off x="9828149" y="4460015"/>
            <a:ext cx="1700002" cy="1239585"/>
          </a:xfrm>
          <a:prstGeom prst="rect">
            <a:avLst/>
          </a:prstGeom>
        </p:spPr>
      </p:pic>
      <p:pic>
        <p:nvPicPr>
          <p:cNvPr id="7" name="図 6" descr="製品 が含まれている画像&#10;&#10;自動的に生成された説明">
            <a:extLst>
              <a:ext uri="{FF2B5EF4-FFF2-40B4-BE49-F238E27FC236}">
                <a16:creationId xmlns:a16="http://schemas.microsoft.com/office/drawing/2014/main" id="{71CC2A00-E9FF-45D5-B36A-B9C6A6378BC0}"/>
              </a:ext>
            </a:extLst>
          </p:cNvPr>
          <p:cNvPicPr>
            <a:picLocks noChangeAspect="1"/>
          </p:cNvPicPr>
          <p:nvPr/>
        </p:nvPicPr>
        <p:blipFill>
          <a:blip r:embed="rId7" cstate="print">
            <a:extLst>
              <a:ext uri="{28A0092B-C50C-407E-A947-70E740481C1C}">
                <a14:useLocalDpi xmlns:a14="http://schemas.microsoft.com/office/drawing/2010/main" val="0"/>
              </a:ext>
              <a:ext uri="{837473B0-CC2E-450A-ABE3-18F120FF3D39}">
                <a1611:picAttrSrcUrl xmlns:a1611="http://schemas.microsoft.com/office/drawing/2016/11/main" r:id="rId8"/>
              </a:ext>
            </a:extLst>
          </a:blip>
          <a:stretch>
            <a:fillRect/>
          </a:stretch>
        </p:blipFill>
        <p:spPr>
          <a:xfrm>
            <a:off x="7671263" y="1393403"/>
            <a:ext cx="816355" cy="969144"/>
          </a:xfrm>
          <a:prstGeom prst="rect">
            <a:avLst/>
          </a:prstGeom>
        </p:spPr>
      </p:pic>
      <p:pic>
        <p:nvPicPr>
          <p:cNvPr id="8" name="図 7" descr="グラフィカル ユーザー インターフェイス が含まれている画像&#10;&#10;自動的に生成された説明">
            <a:extLst>
              <a:ext uri="{FF2B5EF4-FFF2-40B4-BE49-F238E27FC236}">
                <a16:creationId xmlns:a16="http://schemas.microsoft.com/office/drawing/2014/main" id="{9A001700-09AF-46E9-9E29-BDA97CBBEED6}"/>
              </a:ext>
            </a:extLst>
          </p:cNvPr>
          <p:cNvPicPr>
            <a:picLocks noChangeAspect="1"/>
          </p:cNvPicPr>
          <p:nvPr/>
        </p:nvPicPr>
        <p:blipFill>
          <a:blip r:embed="rId9">
            <a:extLst>
              <a:ext uri="{28A0092B-C50C-407E-A947-70E740481C1C}">
                <a14:useLocalDpi xmlns:a14="http://schemas.microsoft.com/office/drawing/2010/main" val="0"/>
              </a:ext>
              <a:ext uri="{837473B0-CC2E-450A-ABE3-18F120FF3D39}">
                <a1611:picAttrSrcUrl xmlns:a1611="http://schemas.microsoft.com/office/drawing/2016/11/main" r:id="rId10"/>
              </a:ext>
            </a:extLst>
          </a:blip>
          <a:stretch>
            <a:fillRect/>
          </a:stretch>
        </p:blipFill>
        <p:spPr>
          <a:xfrm>
            <a:off x="8734417" y="2518839"/>
            <a:ext cx="1378856" cy="1378856"/>
          </a:xfrm>
          <a:prstGeom prst="rect">
            <a:avLst/>
          </a:prstGeom>
        </p:spPr>
      </p:pic>
      <p:pic>
        <p:nvPicPr>
          <p:cNvPr id="9" name="図 8" descr="ロゴ&#10;&#10;自動的に生成された説明">
            <a:extLst>
              <a:ext uri="{FF2B5EF4-FFF2-40B4-BE49-F238E27FC236}">
                <a16:creationId xmlns:a16="http://schemas.microsoft.com/office/drawing/2014/main" id="{282CB85B-D4B4-4EAE-8A00-593540E338CB}"/>
              </a:ext>
            </a:extLst>
          </p:cNvPr>
          <p:cNvPicPr>
            <a:picLocks noChangeAspect="1"/>
          </p:cNvPicPr>
          <p:nvPr/>
        </p:nvPicPr>
        <p:blipFill>
          <a:blip r:embed="rId11" cstate="print">
            <a:extLst>
              <a:ext uri="{28A0092B-C50C-407E-A947-70E740481C1C}">
                <a14:useLocalDpi xmlns:a14="http://schemas.microsoft.com/office/drawing/2010/main" val="0"/>
              </a:ext>
              <a:ext uri="{837473B0-CC2E-450A-ABE3-18F120FF3D39}">
                <a1611:picAttrSrcUrl xmlns:a1611="http://schemas.microsoft.com/office/drawing/2016/11/main" r:id="rId12"/>
              </a:ext>
            </a:extLst>
          </a:blip>
          <a:stretch>
            <a:fillRect/>
          </a:stretch>
        </p:blipFill>
        <p:spPr>
          <a:xfrm>
            <a:off x="9910606" y="1446076"/>
            <a:ext cx="1535088" cy="916471"/>
          </a:xfrm>
          <a:prstGeom prst="rect">
            <a:avLst/>
          </a:prstGeom>
        </p:spPr>
      </p:pic>
      <p:sp>
        <p:nvSpPr>
          <p:cNvPr id="10" name="テキスト ボックス 9">
            <a:extLst>
              <a:ext uri="{FF2B5EF4-FFF2-40B4-BE49-F238E27FC236}">
                <a16:creationId xmlns:a16="http://schemas.microsoft.com/office/drawing/2014/main" id="{E477DB3F-EC40-44B8-B26E-F805241AAC66}"/>
              </a:ext>
            </a:extLst>
          </p:cNvPr>
          <p:cNvSpPr txBox="1"/>
          <p:nvPr/>
        </p:nvSpPr>
        <p:spPr>
          <a:xfrm>
            <a:off x="8104595" y="6468469"/>
            <a:ext cx="3073434" cy="338554"/>
          </a:xfrm>
          <a:prstGeom prst="rect">
            <a:avLst/>
          </a:prstGeom>
          <a:noFill/>
        </p:spPr>
        <p:txBody>
          <a:bodyPr wrap="square" rtlCol="0">
            <a:spAutoFit/>
          </a:bodyPr>
          <a:lstStyle/>
          <a:p>
            <a:r>
              <a:rPr kumimoji="1" lang="ja-JP" altLang="en-US" sz="1600" dirty="0"/>
              <a:t>出典：</a:t>
            </a:r>
            <a:r>
              <a:rPr kumimoji="1" lang="en-US" altLang="ja-JP" sz="1600" dirty="0"/>
              <a:t>ISO9000</a:t>
            </a:r>
            <a:r>
              <a:rPr kumimoji="1" lang="ja-JP" altLang="en-US" sz="1600" dirty="0"/>
              <a:t>の知識</a:t>
            </a:r>
            <a:r>
              <a:rPr kumimoji="1" lang="en-US" altLang="ja-JP" sz="1600" dirty="0"/>
              <a:t>, </a:t>
            </a:r>
            <a:r>
              <a:rPr kumimoji="1" lang="ja-JP" altLang="en-US" sz="1600" dirty="0"/>
              <a:t>中條武志</a:t>
            </a:r>
          </a:p>
        </p:txBody>
      </p:sp>
    </p:spTree>
    <p:extLst>
      <p:ext uri="{BB962C8B-B14F-4D97-AF65-F5344CB8AC3E}">
        <p14:creationId xmlns:p14="http://schemas.microsoft.com/office/powerpoint/2010/main" val="914949892"/>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212CFEF7-6CF0-4DA3-89C8-618C0A81D9C8}"/>
              </a:ext>
            </a:extLst>
          </p:cNvPr>
          <p:cNvSpPr>
            <a:spLocks noGrp="1"/>
          </p:cNvSpPr>
          <p:nvPr>
            <p:ph type="body" sz="quarter" idx="13"/>
          </p:nvPr>
        </p:nvSpPr>
        <p:spPr/>
        <p:txBody>
          <a:bodyPr/>
          <a:lstStyle/>
          <a:p>
            <a:r>
              <a:rPr kumimoji="1" lang="en-US" altLang="ja-JP" dirty="0"/>
              <a:t>CQMS</a:t>
            </a:r>
            <a:r>
              <a:rPr kumimoji="1" lang="ja-JP" altLang="en-US" dirty="0"/>
              <a:t>の効用</a:t>
            </a:r>
          </a:p>
        </p:txBody>
      </p:sp>
      <p:sp>
        <p:nvSpPr>
          <p:cNvPr id="3" name="コンテンツ プレースホルダー 2">
            <a:extLst>
              <a:ext uri="{FF2B5EF4-FFF2-40B4-BE49-F238E27FC236}">
                <a16:creationId xmlns:a16="http://schemas.microsoft.com/office/drawing/2014/main" id="{76570F16-EA16-44C1-9535-43F63F9BFDF2}"/>
              </a:ext>
            </a:extLst>
          </p:cNvPr>
          <p:cNvSpPr>
            <a:spLocks noGrp="1"/>
          </p:cNvSpPr>
          <p:nvPr>
            <p:ph idx="1"/>
          </p:nvPr>
        </p:nvSpPr>
        <p:spPr/>
        <p:txBody>
          <a:bodyPr>
            <a:normAutofit/>
          </a:bodyPr>
          <a:lstStyle/>
          <a:p>
            <a:pPr marL="514350" indent="-514350">
              <a:buFont typeface="+mj-lt"/>
              <a:buAutoNum type="arabicPeriod"/>
            </a:pPr>
            <a:r>
              <a:rPr kumimoji="1" lang="ja-JP" altLang="en-US" dirty="0"/>
              <a:t>顧客の信頼感を獲得できる</a:t>
            </a:r>
            <a:endParaRPr kumimoji="1" lang="en-US" altLang="ja-JP" dirty="0"/>
          </a:p>
          <a:p>
            <a:pPr marL="914400" lvl="1" indent="-514350"/>
            <a:r>
              <a:rPr lang="ja-JP" altLang="en-US" sz="2400" dirty="0"/>
              <a:t>顧客による全数</a:t>
            </a:r>
            <a:r>
              <a:rPr kumimoji="1" lang="ja-JP" altLang="en-US" sz="2400" dirty="0"/>
              <a:t>検査や問い合わせが減る</a:t>
            </a:r>
            <a:endParaRPr kumimoji="1" lang="en-US" altLang="ja-JP" sz="2400" dirty="0"/>
          </a:p>
          <a:p>
            <a:pPr marL="514350" indent="-514350">
              <a:buFont typeface="+mj-lt"/>
              <a:buAutoNum type="arabicPeriod"/>
            </a:pPr>
            <a:r>
              <a:rPr lang="ja-JP" altLang="en-US" dirty="0"/>
              <a:t>品質トラブルを防止できる</a:t>
            </a:r>
            <a:endParaRPr lang="en-US" altLang="ja-JP" dirty="0"/>
          </a:p>
          <a:p>
            <a:pPr marL="914400" lvl="1" indent="-514350"/>
            <a:r>
              <a:rPr lang="ja-JP" altLang="en-US" sz="2400" dirty="0"/>
              <a:t>ミスコミュニケーションや知識不足によるエラーを防止できる</a:t>
            </a:r>
            <a:endParaRPr lang="en-US" altLang="ja-JP" sz="2400" dirty="0"/>
          </a:p>
          <a:p>
            <a:pPr marL="514350" indent="-514350">
              <a:buFont typeface="+mj-lt"/>
              <a:buAutoNum type="arabicPeriod"/>
            </a:pPr>
            <a:r>
              <a:rPr kumimoji="1" lang="ja-JP" altLang="en-US" dirty="0"/>
              <a:t>標準化が進み、プロセスがガラス張りになる</a:t>
            </a:r>
            <a:endParaRPr kumimoji="1" lang="en-US" altLang="ja-JP" dirty="0"/>
          </a:p>
          <a:p>
            <a:pPr marL="914400" lvl="1" indent="-514350"/>
            <a:r>
              <a:rPr kumimoji="1" lang="ja-JP" altLang="en-US" sz="2400" dirty="0"/>
              <a:t>仕事の内容が明らかになり、引継ぎがスムーズになる</a:t>
            </a:r>
            <a:endParaRPr kumimoji="1" lang="en-US" altLang="ja-JP" sz="2400" dirty="0"/>
          </a:p>
          <a:p>
            <a:pPr marL="514350" indent="-514350">
              <a:buFont typeface="+mj-lt"/>
              <a:buAutoNum type="arabicPeriod"/>
            </a:pPr>
            <a:r>
              <a:rPr lang="ja-JP" altLang="en-US" dirty="0"/>
              <a:t>品質の意義・重要性が全員に理解される</a:t>
            </a:r>
            <a:endParaRPr lang="en-US" altLang="ja-JP" dirty="0"/>
          </a:p>
          <a:p>
            <a:pPr marL="914400" lvl="1" indent="-514350"/>
            <a:r>
              <a:rPr lang="ja-JP" altLang="en-US" sz="2400" dirty="0"/>
              <a:t>品質に対する意識がレベルアップする</a:t>
            </a:r>
            <a:endParaRPr lang="en-US" altLang="ja-JP" sz="2400" dirty="0"/>
          </a:p>
          <a:p>
            <a:pPr marL="514350" indent="-514350">
              <a:buFont typeface="+mj-lt"/>
              <a:buAutoNum type="arabicPeriod"/>
            </a:pPr>
            <a:r>
              <a:rPr kumimoji="1" lang="en-US" altLang="ja-JP" dirty="0"/>
              <a:t>CQMS</a:t>
            </a:r>
            <a:r>
              <a:rPr kumimoji="1" lang="ja-JP" altLang="en-US" dirty="0"/>
              <a:t>を通して、病院機能評価対策の基礎作りに役立つ</a:t>
            </a:r>
            <a:endParaRPr kumimoji="1" lang="en-US" altLang="ja-JP" dirty="0"/>
          </a:p>
          <a:p>
            <a:pPr marL="914400" lvl="1" indent="-514350"/>
            <a:r>
              <a:rPr lang="ja-JP" altLang="en-US" sz="2400" dirty="0"/>
              <a:t>文書に基づいて仕事を行い、その結果を記録に残すことが習慣になる</a:t>
            </a:r>
            <a:endParaRPr kumimoji="1" lang="ja-JP" altLang="en-US" sz="2400" dirty="0"/>
          </a:p>
        </p:txBody>
      </p:sp>
      <p:sp>
        <p:nvSpPr>
          <p:cNvPr id="4" name="テキスト ボックス 3">
            <a:extLst>
              <a:ext uri="{FF2B5EF4-FFF2-40B4-BE49-F238E27FC236}">
                <a16:creationId xmlns:a16="http://schemas.microsoft.com/office/drawing/2014/main" id="{29E17AAC-A1F2-4492-B745-27BD891C4693}"/>
              </a:ext>
            </a:extLst>
          </p:cNvPr>
          <p:cNvSpPr txBox="1"/>
          <p:nvPr/>
        </p:nvSpPr>
        <p:spPr>
          <a:xfrm>
            <a:off x="7464152" y="6486525"/>
            <a:ext cx="3713877" cy="338554"/>
          </a:xfrm>
          <a:prstGeom prst="rect">
            <a:avLst/>
          </a:prstGeom>
          <a:noFill/>
        </p:spPr>
        <p:txBody>
          <a:bodyPr wrap="square" rtlCol="0">
            <a:spAutoFit/>
          </a:bodyPr>
          <a:lstStyle/>
          <a:p>
            <a:r>
              <a:rPr kumimoji="1" lang="ja-JP" altLang="en-US" sz="1600" dirty="0"/>
              <a:t>引用改変：</a:t>
            </a:r>
            <a:r>
              <a:rPr kumimoji="1" lang="en-US" altLang="ja-JP" sz="1600" dirty="0"/>
              <a:t>ISO9000</a:t>
            </a:r>
            <a:r>
              <a:rPr kumimoji="1" lang="ja-JP" altLang="en-US" sz="1600" dirty="0"/>
              <a:t>の知識</a:t>
            </a:r>
            <a:r>
              <a:rPr kumimoji="1" lang="en-US" altLang="ja-JP" sz="1600" dirty="0"/>
              <a:t>, </a:t>
            </a:r>
            <a:r>
              <a:rPr kumimoji="1" lang="ja-JP" altLang="en-US" sz="1600" dirty="0"/>
              <a:t>中條武志</a:t>
            </a:r>
          </a:p>
        </p:txBody>
      </p:sp>
    </p:spTree>
    <p:extLst>
      <p:ext uri="{BB962C8B-B14F-4D97-AF65-F5344CB8AC3E}">
        <p14:creationId xmlns:p14="http://schemas.microsoft.com/office/powerpoint/2010/main" val="3059324681"/>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212CFEF7-6CF0-4DA3-89C8-618C0A81D9C8}"/>
              </a:ext>
            </a:extLst>
          </p:cNvPr>
          <p:cNvSpPr>
            <a:spLocks noGrp="1"/>
          </p:cNvSpPr>
          <p:nvPr>
            <p:ph type="body" sz="quarter" idx="13"/>
          </p:nvPr>
        </p:nvSpPr>
        <p:spPr/>
        <p:txBody>
          <a:bodyPr/>
          <a:lstStyle/>
          <a:p>
            <a:r>
              <a:rPr kumimoji="1" lang="ja-JP" altLang="en-US" dirty="0"/>
              <a:t>編集後記</a:t>
            </a:r>
          </a:p>
        </p:txBody>
      </p:sp>
      <p:sp>
        <p:nvSpPr>
          <p:cNvPr id="3" name="コンテンツ プレースホルダー 2">
            <a:extLst>
              <a:ext uri="{FF2B5EF4-FFF2-40B4-BE49-F238E27FC236}">
                <a16:creationId xmlns:a16="http://schemas.microsoft.com/office/drawing/2014/main" id="{76570F16-EA16-44C1-9535-43F63F9BFDF2}"/>
              </a:ext>
            </a:extLst>
          </p:cNvPr>
          <p:cNvSpPr>
            <a:spLocks noGrp="1"/>
          </p:cNvSpPr>
          <p:nvPr>
            <p:ph idx="1"/>
          </p:nvPr>
        </p:nvSpPr>
        <p:spPr>
          <a:xfrm>
            <a:off x="263352" y="1268763"/>
            <a:ext cx="11665296" cy="5279140"/>
          </a:xfrm>
        </p:spPr>
        <p:txBody>
          <a:bodyPr>
            <a:normAutofit lnSpcReduction="10000"/>
          </a:bodyPr>
          <a:lstStyle/>
          <a:p>
            <a:pPr marL="0" indent="0">
              <a:buNone/>
            </a:pPr>
            <a:r>
              <a:rPr lang="ja-JP" altLang="en-US" sz="2000" dirty="0">
                <a:latin typeface="ＭＳ Ｐゴシック" panose="020B0600070205080204" pitchFamily="50" charset="-128"/>
                <a:ea typeface="ＭＳ Ｐゴシック" panose="020B0600070205080204" pitchFamily="50" charset="-128"/>
              </a:rPr>
              <a:t>　</a:t>
            </a:r>
            <a:r>
              <a:rPr lang="en-US" altLang="ja-JP" sz="2000" dirty="0">
                <a:latin typeface="ＭＳ Ｐゴシック" panose="020B0600070205080204" pitchFamily="50" charset="-128"/>
                <a:ea typeface="ＭＳ Ｐゴシック" panose="020B0600070205080204" pitchFamily="50" charset="-128"/>
              </a:rPr>
              <a:t>2021</a:t>
            </a:r>
            <a:r>
              <a:rPr lang="ja-JP" altLang="en-US" sz="2000" dirty="0">
                <a:latin typeface="ＭＳ Ｐゴシック" panose="020B0600070205080204" pitchFamily="50" charset="-128"/>
                <a:ea typeface="ＭＳ Ｐゴシック" panose="020B0600070205080204" pitchFamily="50" charset="-128"/>
              </a:rPr>
              <a:t>年に実施した調査結果から、医療機関での</a:t>
            </a:r>
            <a:r>
              <a:rPr lang="en-US" altLang="ja-JP" sz="2000" dirty="0">
                <a:latin typeface="ＭＳ Ｐゴシック" panose="020B0600070205080204" pitchFamily="50" charset="-128"/>
                <a:ea typeface="ＭＳ Ｐゴシック" panose="020B0600070205080204" pitchFamily="50" charset="-128"/>
              </a:rPr>
              <a:t>CQMS</a:t>
            </a:r>
            <a:r>
              <a:rPr lang="ja-JP" altLang="en-US" sz="2000" dirty="0">
                <a:latin typeface="ＭＳ Ｐゴシック" panose="020B0600070205080204" pitchFamily="50" charset="-128"/>
                <a:ea typeface="ＭＳ Ｐゴシック" panose="020B0600070205080204" pitchFamily="50" charset="-128"/>
              </a:rPr>
              <a:t>導入が進んでいない要因として、</a:t>
            </a:r>
            <a:r>
              <a:rPr lang="en-US" altLang="ja-JP" sz="2000" dirty="0">
                <a:latin typeface="ＭＳ Ｐゴシック" panose="020B0600070205080204" pitchFamily="50" charset="-128"/>
                <a:ea typeface="ＭＳ Ｐゴシック" panose="020B0600070205080204" pitchFamily="50" charset="-128"/>
              </a:rPr>
              <a:t>ICH-E6</a:t>
            </a:r>
            <a:r>
              <a:rPr lang="ja-JP" altLang="en-US" sz="2000" dirty="0">
                <a:latin typeface="ＭＳ Ｐゴシック" panose="020B0600070205080204" pitchFamily="50" charset="-128"/>
                <a:ea typeface="ＭＳ Ｐゴシック" panose="020B0600070205080204" pitchFamily="50" charset="-128"/>
              </a:rPr>
              <a:t>（</a:t>
            </a:r>
            <a:r>
              <a:rPr lang="en-US" altLang="ja-JP" sz="2000" dirty="0">
                <a:latin typeface="ＭＳ Ｐゴシック" panose="020B0600070205080204" pitchFamily="50" charset="-128"/>
                <a:ea typeface="ＭＳ Ｐゴシック" panose="020B0600070205080204" pitchFamily="50" charset="-128"/>
              </a:rPr>
              <a:t>R2</a:t>
            </a:r>
            <a:r>
              <a:rPr lang="ja-JP" altLang="en-US" sz="2000" dirty="0">
                <a:latin typeface="ＭＳ Ｐゴシック" panose="020B0600070205080204" pitchFamily="50" charset="-128"/>
                <a:ea typeface="ＭＳ Ｐゴシック" panose="020B0600070205080204" pitchFamily="50" charset="-128"/>
              </a:rPr>
              <a:t>）が求める</a:t>
            </a:r>
            <a:r>
              <a:rPr lang="en-US" altLang="ja-JP" sz="2000" dirty="0">
                <a:latin typeface="ＭＳ Ｐゴシック" panose="020B0600070205080204" pitchFamily="50" charset="-128"/>
                <a:ea typeface="ＭＳ Ｐゴシック" panose="020B0600070205080204" pitchFamily="50" charset="-128"/>
              </a:rPr>
              <a:t>CQMS</a:t>
            </a:r>
            <a:r>
              <a:rPr lang="ja-JP" altLang="en-US" sz="2000" dirty="0">
                <a:latin typeface="ＭＳ Ｐゴシック" panose="020B0600070205080204" pitchFamily="50" charset="-128"/>
                <a:ea typeface="ＭＳ Ｐゴシック" panose="020B0600070205080204" pitchFamily="50" charset="-128"/>
              </a:rPr>
              <a:t>の理解（知識）不足が課題の一つと考えた。</a:t>
            </a:r>
          </a:p>
          <a:p>
            <a:pPr marL="0" indent="0">
              <a:buNone/>
            </a:pPr>
            <a:r>
              <a:rPr lang="ja-JP" altLang="en-US" sz="2000" dirty="0">
                <a:latin typeface="ＭＳ Ｐゴシック" panose="020B0600070205080204" pitchFamily="50" charset="-128"/>
                <a:ea typeface="ＭＳ Ｐゴシック" panose="020B0600070205080204" pitchFamily="50" charset="-128"/>
              </a:rPr>
              <a:t>　本手引きの作成活動では、</a:t>
            </a:r>
            <a:r>
              <a:rPr lang="en-US" altLang="ja-JP" sz="2000" dirty="0">
                <a:latin typeface="ＭＳ Ｐゴシック" panose="020B0600070205080204" pitchFamily="50" charset="-128"/>
                <a:ea typeface="ＭＳ Ｐゴシック" panose="020B0600070205080204" pitchFamily="50" charset="-128"/>
              </a:rPr>
              <a:t>WG11</a:t>
            </a:r>
            <a:r>
              <a:rPr lang="ja-JP" altLang="en-US" sz="2000" dirty="0">
                <a:latin typeface="ＭＳ Ｐゴシック" panose="020B0600070205080204" pitchFamily="50" charset="-128"/>
                <a:ea typeface="ＭＳ Ｐゴシック" panose="020B0600070205080204" pitchFamily="50" charset="-128"/>
              </a:rPr>
              <a:t>メンバー内でも基本的な用語理解や具体的なゴール風景を想像する事の難しさを体感し、ユーザーライクな手引き作成の必要性を再認識できた。</a:t>
            </a:r>
          </a:p>
          <a:p>
            <a:pPr marL="0" indent="0">
              <a:buNone/>
            </a:pPr>
            <a:r>
              <a:rPr lang="ja-JP" altLang="en-US" sz="2000" dirty="0">
                <a:latin typeface="ＭＳ Ｐゴシック" panose="020B0600070205080204" pitchFamily="50" charset="-128"/>
                <a:ea typeface="ＭＳ Ｐゴシック" panose="020B0600070205080204" pitchFamily="50" charset="-128"/>
              </a:rPr>
              <a:t>　本手引きは「なぜ治験業務に</a:t>
            </a:r>
            <a:r>
              <a:rPr lang="en-US" altLang="ja-JP" sz="2000" dirty="0">
                <a:latin typeface="ＭＳ Ｐゴシック" panose="020B0600070205080204" pitchFamily="50" charset="-128"/>
                <a:ea typeface="ＭＳ Ｐゴシック" panose="020B0600070205080204" pitchFamily="50" charset="-128"/>
              </a:rPr>
              <a:t>CQMS</a:t>
            </a:r>
            <a:r>
              <a:rPr lang="ja-JP" altLang="en-US" sz="2000" dirty="0">
                <a:latin typeface="ＭＳ Ｐゴシック" panose="020B0600070205080204" pitchFamily="50" charset="-128"/>
                <a:ea typeface="ＭＳ Ｐゴシック" panose="020B0600070205080204" pitchFamily="50" charset="-128"/>
              </a:rPr>
              <a:t>が必要なのか？」 </a:t>
            </a:r>
            <a:r>
              <a:rPr lang="en-US" altLang="ja-JP" sz="2000" dirty="0">
                <a:latin typeface="ＭＳ Ｐゴシック" panose="020B0600070205080204" pitchFamily="50" charset="-128"/>
                <a:ea typeface="ＭＳ Ｐゴシック" panose="020B0600070205080204" pitchFamily="50" charset="-128"/>
              </a:rPr>
              <a:t>CQMS</a:t>
            </a:r>
            <a:r>
              <a:rPr lang="ja-JP" altLang="en-US" sz="2000" dirty="0">
                <a:latin typeface="ＭＳ Ｐゴシック" panose="020B0600070205080204" pitchFamily="50" charset="-128"/>
                <a:ea typeface="ＭＳ Ｐゴシック" panose="020B0600070205080204" pitchFamily="50" charset="-128"/>
              </a:rPr>
              <a:t>活動の根本となる考え方［</a:t>
            </a:r>
            <a:r>
              <a:rPr lang="en-US" altLang="ja-JP" sz="2000" dirty="0">
                <a:latin typeface="ＭＳ Ｐゴシック" panose="020B0600070205080204" pitchFamily="50" charset="-128"/>
                <a:ea typeface="ＭＳ Ｐゴシック" panose="020B0600070205080204" pitchFamily="50" charset="-128"/>
              </a:rPr>
              <a:t>Why</a:t>
            </a:r>
            <a:r>
              <a:rPr lang="ja-JP" altLang="en-US" sz="2000" dirty="0">
                <a:latin typeface="ＭＳ Ｐゴシック" panose="020B0600070205080204" pitchFamily="50" charset="-128"/>
                <a:ea typeface="ＭＳ Ｐゴシック" panose="020B0600070205080204" pitchFamily="50" charset="-128"/>
              </a:rPr>
              <a:t>］を理解、納得するところから始め、同じ目的を共有する仲間を増やし、「</a:t>
            </a:r>
            <a:r>
              <a:rPr lang="en-US" altLang="ja-JP" sz="2000" dirty="0">
                <a:latin typeface="ＭＳ Ｐゴシック" panose="020B0600070205080204" pitchFamily="50" charset="-128"/>
                <a:ea typeface="ＭＳ Ｐゴシック" panose="020B0600070205080204" pitchFamily="50" charset="-128"/>
              </a:rPr>
              <a:t>CQMS</a:t>
            </a:r>
            <a:r>
              <a:rPr lang="ja-JP" altLang="en-US" sz="2000" dirty="0">
                <a:latin typeface="ＭＳ Ｐゴシック" panose="020B0600070205080204" pitchFamily="50" charset="-128"/>
                <a:ea typeface="ＭＳ Ｐゴシック" panose="020B0600070205080204" pitchFamily="50" charset="-128"/>
              </a:rPr>
              <a:t>活動は何をするのか？」を明示し、自施設の</a:t>
            </a:r>
            <a:r>
              <a:rPr lang="en-US" altLang="ja-JP" sz="2000" dirty="0">
                <a:latin typeface="ＭＳ Ｐゴシック" panose="020B0600070205080204" pitchFamily="50" charset="-128"/>
                <a:ea typeface="ＭＳ Ｐゴシック" panose="020B0600070205080204" pitchFamily="50" charset="-128"/>
              </a:rPr>
              <a:t>CQMS</a:t>
            </a:r>
            <a:r>
              <a:rPr lang="ja-JP" altLang="en-US" sz="2000" dirty="0">
                <a:latin typeface="ＭＳ Ｐゴシック" panose="020B0600070205080204" pitchFamily="50" charset="-128"/>
                <a:ea typeface="ＭＳ Ｐゴシック" panose="020B0600070205080204" pitchFamily="50" charset="-128"/>
              </a:rPr>
              <a:t>活動が標準的に行われていることをイメージできる資料作りを心掛けた。</a:t>
            </a:r>
          </a:p>
          <a:p>
            <a:pPr marL="0" indent="0">
              <a:buNone/>
            </a:pPr>
            <a:r>
              <a:rPr lang="ja-JP" altLang="en-US" sz="2000" dirty="0">
                <a:latin typeface="ＭＳ Ｐゴシック" panose="020B0600070205080204" pitchFamily="50" charset="-128"/>
                <a:ea typeface="ＭＳ Ｐゴシック" panose="020B0600070205080204" pitchFamily="50" charset="-128"/>
              </a:rPr>
              <a:t>　</a:t>
            </a:r>
            <a:r>
              <a:rPr lang="en-US" altLang="ja-JP" sz="2000" dirty="0">
                <a:latin typeface="ＭＳ Ｐゴシック" panose="020B0600070205080204" pitchFamily="50" charset="-128"/>
                <a:ea typeface="ＭＳ Ｐゴシック" panose="020B0600070205080204" pitchFamily="50" charset="-128"/>
              </a:rPr>
              <a:t>ICH E8</a:t>
            </a:r>
            <a:r>
              <a:rPr lang="ja-JP" altLang="en-US" sz="2000" dirty="0">
                <a:latin typeface="ＭＳ Ｐゴシック" panose="020B0600070205080204" pitchFamily="50" charset="-128"/>
                <a:ea typeface="ＭＳ Ｐゴシック" panose="020B0600070205080204" pitchFamily="50" charset="-128"/>
              </a:rPr>
              <a:t>（</a:t>
            </a:r>
            <a:r>
              <a:rPr lang="en-US" altLang="ja-JP" sz="2000" dirty="0">
                <a:latin typeface="ＭＳ Ｐゴシック" panose="020B0600070205080204" pitchFamily="50" charset="-128"/>
                <a:ea typeface="ＭＳ Ｐゴシック" panose="020B0600070205080204" pitchFamily="50" charset="-128"/>
              </a:rPr>
              <a:t>R1</a:t>
            </a:r>
            <a:r>
              <a:rPr lang="ja-JP" altLang="en-US" sz="2000" dirty="0">
                <a:latin typeface="ＭＳ Ｐゴシック" panose="020B0600070205080204" pitchFamily="50" charset="-128"/>
                <a:ea typeface="ＭＳ Ｐゴシック" panose="020B0600070205080204" pitchFamily="50" charset="-128"/>
              </a:rPr>
              <a:t>）や</a:t>
            </a:r>
            <a:r>
              <a:rPr lang="en-US" altLang="ja-JP" sz="2000" dirty="0">
                <a:latin typeface="ＭＳ Ｐゴシック" panose="020B0600070205080204" pitchFamily="50" charset="-128"/>
                <a:ea typeface="ＭＳ Ｐゴシック" panose="020B0600070205080204" pitchFamily="50" charset="-128"/>
              </a:rPr>
              <a:t>ICH E6</a:t>
            </a:r>
            <a:r>
              <a:rPr lang="ja-JP" altLang="en-US" sz="2000" dirty="0">
                <a:latin typeface="ＭＳ Ｐゴシック" panose="020B0600070205080204" pitchFamily="50" charset="-128"/>
                <a:ea typeface="ＭＳ Ｐゴシック" panose="020B0600070205080204" pitchFamily="50" charset="-128"/>
              </a:rPr>
              <a:t>（</a:t>
            </a:r>
            <a:r>
              <a:rPr lang="en-US" altLang="ja-JP" sz="2000" dirty="0">
                <a:latin typeface="ＭＳ Ｐゴシック" panose="020B0600070205080204" pitchFamily="50" charset="-128"/>
                <a:ea typeface="ＭＳ Ｐゴシック" panose="020B0600070205080204" pitchFamily="50" charset="-128"/>
              </a:rPr>
              <a:t>R3</a:t>
            </a:r>
            <a:r>
              <a:rPr lang="ja-JP" altLang="en-US" sz="2000" dirty="0">
                <a:latin typeface="ＭＳ Ｐゴシック" panose="020B0600070205080204" pitchFamily="50" charset="-128"/>
                <a:ea typeface="ＭＳ Ｐゴシック" panose="020B0600070205080204" pitchFamily="50" charset="-128"/>
              </a:rPr>
              <a:t>）では、様々な種類の臨床試験に対して、その目的に見合った品質マネジメントの重要性が示されている。本手引きにより、将来それらにも適用可能となるよう、各施設での</a:t>
            </a:r>
            <a:r>
              <a:rPr lang="en-US" altLang="ja-JP" sz="2000" dirty="0">
                <a:latin typeface="ＭＳ Ｐゴシック" panose="020B0600070205080204" pitchFamily="50" charset="-128"/>
                <a:ea typeface="ＭＳ Ｐゴシック" panose="020B0600070205080204" pitchFamily="50" charset="-128"/>
              </a:rPr>
              <a:t>CQMS</a:t>
            </a:r>
            <a:r>
              <a:rPr lang="ja-JP" altLang="en-US" sz="2000" dirty="0">
                <a:latin typeface="ＭＳ Ｐゴシック" panose="020B0600070205080204" pitchFamily="50" charset="-128"/>
                <a:ea typeface="ＭＳ Ｐゴシック" panose="020B0600070205080204" pitchFamily="50" charset="-128"/>
              </a:rPr>
              <a:t>に対する理解度向上と導入および活動の推進を望みたい。</a:t>
            </a:r>
            <a:endParaRPr lang="en-US" altLang="ja-JP" sz="2000" dirty="0">
              <a:latin typeface="ＭＳ Ｐゴシック" panose="020B0600070205080204" pitchFamily="50" charset="-128"/>
              <a:ea typeface="ＭＳ Ｐゴシック" panose="020B0600070205080204" pitchFamily="50" charset="-128"/>
            </a:endParaRPr>
          </a:p>
          <a:p>
            <a:pPr marL="0" indent="0">
              <a:buNone/>
            </a:pPr>
            <a:endParaRPr lang="en-US" altLang="ja-JP" sz="1800" dirty="0">
              <a:latin typeface="ＭＳ Ｐゴシック" panose="020B0600070205080204" pitchFamily="50" charset="-128"/>
              <a:ea typeface="ＭＳ Ｐゴシック" panose="020B0600070205080204" pitchFamily="50" charset="-128"/>
            </a:endParaRPr>
          </a:p>
          <a:p>
            <a:pPr marL="0" indent="0">
              <a:buNone/>
            </a:pPr>
            <a:r>
              <a:rPr lang="ja-JP" altLang="en-US" sz="1800" dirty="0">
                <a:latin typeface="ＭＳ Ｐゴシック" panose="020B0600070205080204" pitchFamily="50" charset="-128"/>
                <a:ea typeface="ＭＳ Ｐゴシック" panose="020B0600070205080204" pitchFamily="50" charset="-128"/>
              </a:rPr>
              <a:t>制作：モニタリング</a:t>
            </a:r>
            <a:r>
              <a:rPr lang="en-US" altLang="ja-JP" sz="1800" dirty="0">
                <a:latin typeface="ＭＳ Ｐゴシック" panose="020B0600070205080204" pitchFamily="50" charset="-128"/>
                <a:ea typeface="ＭＳ Ｐゴシック" panose="020B0600070205080204" pitchFamily="50" charset="-128"/>
              </a:rPr>
              <a:t>2.0 </a:t>
            </a:r>
            <a:r>
              <a:rPr lang="ja-JP" altLang="en-US" sz="1800" dirty="0">
                <a:latin typeface="ＭＳ Ｐゴシック" panose="020B0600070205080204" pitchFamily="50" charset="-128"/>
                <a:ea typeface="ＭＳ Ｐゴシック" panose="020B0600070205080204" pitchFamily="50" charset="-128"/>
              </a:rPr>
              <a:t>ワーキンググループ</a:t>
            </a:r>
            <a:r>
              <a:rPr lang="en-US" altLang="ja-JP" sz="1800" dirty="0">
                <a:latin typeface="ＭＳ Ｐゴシック" panose="020B0600070205080204" pitchFamily="50" charset="-128"/>
                <a:ea typeface="ＭＳ Ｐゴシック" panose="020B0600070205080204" pitchFamily="50" charset="-128"/>
              </a:rPr>
              <a:t>11</a:t>
            </a:r>
            <a:r>
              <a:rPr lang="ja-JP" altLang="en-US" sz="1800" dirty="0">
                <a:latin typeface="ＭＳ Ｐゴシック" panose="020B0600070205080204" pitchFamily="50" charset="-128"/>
                <a:ea typeface="ＭＳ Ｐゴシック" panose="020B0600070205080204" pitchFamily="50" charset="-128"/>
              </a:rPr>
              <a:t>（</a:t>
            </a:r>
            <a:r>
              <a:rPr lang="en-US" altLang="ja-JP" sz="1800" dirty="0">
                <a:latin typeface="ＭＳ Ｐゴシック" panose="020B0600070205080204" pitchFamily="50" charset="-128"/>
                <a:ea typeface="ＭＳ Ｐゴシック" panose="020B0600070205080204" pitchFamily="50" charset="-128"/>
              </a:rPr>
              <a:t>WG11</a:t>
            </a:r>
            <a:r>
              <a:rPr lang="ja-JP" altLang="en-US" sz="1800" dirty="0">
                <a:latin typeface="ＭＳ Ｐゴシック" panose="020B0600070205080204" pitchFamily="50" charset="-128"/>
                <a:ea typeface="ＭＳ Ｐゴシック" panose="020B0600070205080204" pitchFamily="50" charset="-128"/>
              </a:rPr>
              <a:t>）</a:t>
            </a:r>
            <a:endParaRPr lang="en-US" altLang="ja-JP" sz="1800" dirty="0">
              <a:latin typeface="ＭＳ Ｐゴシック" panose="020B0600070205080204" pitchFamily="50" charset="-128"/>
              <a:ea typeface="ＭＳ Ｐゴシック" panose="020B0600070205080204" pitchFamily="50" charset="-128"/>
            </a:endParaRPr>
          </a:p>
          <a:p>
            <a:pPr marL="896938" indent="-896938">
              <a:buNone/>
            </a:pPr>
            <a:r>
              <a:rPr lang="ja-JP" altLang="en-US" sz="1800" dirty="0">
                <a:latin typeface="ＭＳ Ｐゴシック" panose="020B0600070205080204" pitchFamily="50" charset="-128"/>
                <a:ea typeface="ＭＳ Ｐゴシック" panose="020B0600070205080204" pitchFamily="50" charset="-128"/>
              </a:rPr>
              <a:t>主　　幹：</a:t>
            </a:r>
            <a:r>
              <a:rPr lang="zh-TW" altLang="en-US" sz="1800" dirty="0">
                <a:latin typeface="ＭＳ Ｐゴシック" panose="020B0600070205080204" pitchFamily="50" charset="-128"/>
                <a:ea typeface="ＭＳ Ｐゴシック" panose="020B0600070205080204" pitchFamily="50" charset="-128"/>
              </a:rPr>
              <a:t>南 千華子、津田 達志</a:t>
            </a:r>
            <a:endParaRPr lang="en-US" altLang="ja-JP" sz="1800" dirty="0">
              <a:latin typeface="ＭＳ Ｐゴシック" panose="020B0600070205080204" pitchFamily="50" charset="-128"/>
              <a:ea typeface="ＭＳ Ｐゴシック" panose="020B0600070205080204" pitchFamily="50" charset="-128"/>
            </a:endParaRPr>
          </a:p>
          <a:p>
            <a:pPr marL="896938" indent="-896938">
              <a:buNone/>
            </a:pPr>
            <a:r>
              <a:rPr lang="ja-JP" altLang="en-US" sz="1800" dirty="0">
                <a:latin typeface="ＭＳ Ｐゴシック" panose="020B0600070205080204" pitchFamily="50" charset="-128"/>
                <a:ea typeface="ＭＳ Ｐゴシック" panose="020B0600070205080204" pitchFamily="50" charset="-128"/>
              </a:rPr>
              <a:t>メンバー：</a:t>
            </a:r>
            <a:r>
              <a:rPr lang="zh-TW" altLang="en-US" sz="1800" dirty="0">
                <a:latin typeface="ＭＳ Ｐゴシック" panose="020B0600070205080204" pitchFamily="50" charset="-128"/>
                <a:ea typeface="ＭＳ Ｐゴシック" panose="020B0600070205080204" pitchFamily="50" charset="-128"/>
              </a:rPr>
              <a:t>池原 由美、石井 涼子、植田 正樹、遠藤 三彦、小居 秀紀、太田 康之、大山 誠一、久米 学、小関 尊弘</a:t>
            </a:r>
            <a:br>
              <a:rPr lang="en-US" altLang="zh-TW" sz="1800" dirty="0">
                <a:latin typeface="ＭＳ Ｐゴシック" panose="020B0600070205080204" pitchFamily="50" charset="-128"/>
                <a:ea typeface="ＭＳ Ｐゴシック" panose="020B0600070205080204" pitchFamily="50" charset="-128"/>
              </a:rPr>
            </a:br>
            <a:r>
              <a:rPr lang="zh-TW" altLang="en-US" sz="1800" dirty="0">
                <a:latin typeface="ＭＳ Ｐゴシック" panose="020B0600070205080204" pitchFamily="50" charset="-128"/>
                <a:ea typeface="ＭＳ Ｐゴシック" panose="020B0600070205080204" pitchFamily="50" charset="-128"/>
              </a:rPr>
              <a:t>古藤 麻衣、近藤 智子、末正 洋一、鈴木 千惠子、田村 祐子、信谷 宗平、藤岡 慶壮、水井 貴詞、山原 有子　　</a:t>
            </a:r>
            <a:r>
              <a:rPr lang="en-US" altLang="zh-TW" sz="1800" dirty="0">
                <a:latin typeface="ＭＳ Ｐゴシック" panose="020B0600070205080204" pitchFamily="50" charset="-128"/>
                <a:ea typeface="ＭＳ Ｐゴシック" panose="020B0600070205080204" pitchFamily="50" charset="-128"/>
              </a:rPr>
              <a:t>※50</a:t>
            </a:r>
            <a:r>
              <a:rPr lang="zh-TW" altLang="en-US" sz="1800" dirty="0">
                <a:latin typeface="ＭＳ Ｐゴシック" panose="020B0600070205080204" pitchFamily="50" charset="-128"/>
                <a:ea typeface="ＭＳ Ｐゴシック" panose="020B0600070205080204" pitchFamily="50" charset="-128"/>
              </a:rPr>
              <a:t>音順</a:t>
            </a:r>
            <a:endParaRPr lang="en-US" altLang="zh-TW" sz="1800" dirty="0">
              <a:latin typeface="ＭＳ Ｐゴシック" panose="020B0600070205080204" pitchFamily="50" charset="-128"/>
              <a:ea typeface="ＭＳ Ｐゴシック" panose="020B0600070205080204" pitchFamily="50" charset="-128"/>
            </a:endParaRPr>
          </a:p>
          <a:p>
            <a:pPr marL="896938" indent="-896938">
              <a:buNone/>
            </a:pPr>
            <a:r>
              <a:rPr lang="ja-JP" altLang="en-US" sz="1800" dirty="0">
                <a:latin typeface="ＭＳ Ｐゴシック" panose="020B0600070205080204" pitchFamily="50" charset="-128"/>
              </a:rPr>
              <a:t>協力：フジワラミトミ</a:t>
            </a:r>
          </a:p>
          <a:p>
            <a:pPr marL="896938" indent="-896938">
              <a:buNone/>
            </a:pPr>
            <a:endParaRPr lang="en-US" altLang="zh-TW" sz="1800" dirty="0">
              <a:latin typeface="ＭＳ Ｐゴシック" panose="020B0600070205080204" pitchFamily="50" charset="-128"/>
              <a:ea typeface="ＭＳ Ｐゴシック" panose="020B0600070205080204" pitchFamily="50" charset="-128"/>
            </a:endParaRPr>
          </a:p>
        </p:txBody>
      </p:sp>
      <p:sp>
        <p:nvSpPr>
          <p:cNvPr id="6" name="テキスト ボックス 5">
            <a:extLst>
              <a:ext uri="{FF2B5EF4-FFF2-40B4-BE49-F238E27FC236}">
                <a16:creationId xmlns:a16="http://schemas.microsoft.com/office/drawing/2014/main" id="{D4B32F5E-81AC-410C-A03A-8249BA6A5095}"/>
              </a:ext>
            </a:extLst>
          </p:cNvPr>
          <p:cNvSpPr txBox="1"/>
          <p:nvPr/>
        </p:nvSpPr>
        <p:spPr>
          <a:xfrm>
            <a:off x="8688288" y="728580"/>
            <a:ext cx="2304256" cy="369332"/>
          </a:xfrm>
          <a:prstGeom prst="rect">
            <a:avLst/>
          </a:prstGeom>
          <a:noFill/>
        </p:spPr>
        <p:txBody>
          <a:bodyPr wrap="square" rtlCol="0">
            <a:spAutoFit/>
          </a:bodyPr>
          <a:lstStyle/>
          <a:p>
            <a:pPr algn="r"/>
            <a:r>
              <a:rPr kumimoji="1" lang="en-US" altLang="ja-JP" dirty="0"/>
              <a:t>2022</a:t>
            </a:r>
            <a:r>
              <a:rPr kumimoji="1" lang="ja-JP" altLang="en-US" dirty="0"/>
              <a:t>年</a:t>
            </a:r>
            <a:r>
              <a:rPr kumimoji="1" lang="en-US" altLang="ja-JP" dirty="0"/>
              <a:t>9</a:t>
            </a:r>
            <a:r>
              <a:rPr kumimoji="1" lang="ja-JP" altLang="en-US" dirty="0"/>
              <a:t>月</a:t>
            </a:r>
          </a:p>
        </p:txBody>
      </p:sp>
    </p:spTree>
    <p:extLst>
      <p:ext uri="{BB962C8B-B14F-4D97-AF65-F5344CB8AC3E}">
        <p14:creationId xmlns:p14="http://schemas.microsoft.com/office/powerpoint/2010/main" val="49936739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5457AB63-7839-4691-AC70-403DB1705EA2}"/>
              </a:ext>
            </a:extLst>
          </p:cNvPr>
          <p:cNvSpPr>
            <a:spLocks noGrp="1"/>
          </p:cNvSpPr>
          <p:nvPr>
            <p:ph type="body" sz="quarter" idx="13"/>
          </p:nvPr>
        </p:nvSpPr>
        <p:spPr>
          <a:xfrm>
            <a:off x="119336" y="310097"/>
            <a:ext cx="9521976" cy="616964"/>
          </a:xfrm>
        </p:spPr>
        <p:txBody>
          <a:bodyPr/>
          <a:lstStyle/>
          <a:p>
            <a:r>
              <a:rPr lang="ja-JP" altLang="en-US" dirty="0"/>
              <a:t>①はじめに：こんな経験ありませんか？（失敗例）</a:t>
            </a:r>
            <a:endParaRPr kumimoji="1" lang="ja-JP" altLang="en-US" dirty="0"/>
          </a:p>
        </p:txBody>
      </p:sp>
      <p:pic>
        <p:nvPicPr>
          <p:cNvPr id="4" name="図 3">
            <a:extLst>
              <a:ext uri="{FF2B5EF4-FFF2-40B4-BE49-F238E27FC236}">
                <a16:creationId xmlns:a16="http://schemas.microsoft.com/office/drawing/2014/main" id="{318106F9-A9BE-498E-96A4-8B6FA434B863}"/>
              </a:ext>
            </a:extLst>
          </p:cNvPr>
          <p:cNvPicPr>
            <a:picLocks noChangeAspect="1"/>
          </p:cNvPicPr>
          <p:nvPr/>
        </p:nvPicPr>
        <p:blipFill>
          <a:blip r:embed="rId2"/>
          <a:stretch>
            <a:fillRect/>
          </a:stretch>
        </p:blipFill>
        <p:spPr>
          <a:xfrm>
            <a:off x="778751" y="1196752"/>
            <a:ext cx="5389257" cy="4054429"/>
          </a:xfrm>
          <a:prstGeom prst="rect">
            <a:avLst/>
          </a:prstGeom>
        </p:spPr>
      </p:pic>
      <p:pic>
        <p:nvPicPr>
          <p:cNvPr id="7" name="図 6">
            <a:extLst>
              <a:ext uri="{FF2B5EF4-FFF2-40B4-BE49-F238E27FC236}">
                <a16:creationId xmlns:a16="http://schemas.microsoft.com/office/drawing/2014/main" id="{E8A7BDCC-E8DE-43D1-BA02-C8EA048AC2DE}"/>
              </a:ext>
            </a:extLst>
          </p:cNvPr>
          <p:cNvPicPr>
            <a:picLocks noChangeAspect="1"/>
          </p:cNvPicPr>
          <p:nvPr/>
        </p:nvPicPr>
        <p:blipFill>
          <a:blip r:embed="rId3"/>
          <a:stretch>
            <a:fillRect/>
          </a:stretch>
        </p:blipFill>
        <p:spPr>
          <a:xfrm>
            <a:off x="6023992" y="1340768"/>
            <a:ext cx="5389257" cy="4056724"/>
          </a:xfrm>
          <a:prstGeom prst="rect">
            <a:avLst/>
          </a:prstGeom>
        </p:spPr>
      </p:pic>
      <p:sp>
        <p:nvSpPr>
          <p:cNvPr id="3" name="テキスト ボックス 2">
            <a:extLst>
              <a:ext uri="{FF2B5EF4-FFF2-40B4-BE49-F238E27FC236}">
                <a16:creationId xmlns:a16="http://schemas.microsoft.com/office/drawing/2014/main" id="{46E29DC3-71C3-44DD-84EE-8522014662B5}"/>
              </a:ext>
            </a:extLst>
          </p:cNvPr>
          <p:cNvSpPr txBox="1"/>
          <p:nvPr/>
        </p:nvSpPr>
        <p:spPr>
          <a:xfrm>
            <a:off x="419483" y="5577668"/>
            <a:ext cx="11081947" cy="230832"/>
          </a:xfrm>
          <a:prstGeom prst="rect">
            <a:avLst/>
          </a:prstGeom>
          <a:noFill/>
        </p:spPr>
        <p:txBody>
          <a:bodyPr wrap="square" rtlCol="0">
            <a:spAutoFit/>
          </a:bodyPr>
          <a:lstStyle/>
          <a:p>
            <a:r>
              <a:rPr lang="ja-JP" altLang="en-US" sz="900" dirty="0"/>
              <a:t>引用：令和</a:t>
            </a:r>
            <a:r>
              <a:rPr lang="en-US" altLang="ja-JP" sz="900" dirty="0"/>
              <a:t>3</a:t>
            </a:r>
            <a:r>
              <a:rPr lang="ja-JP" altLang="en-US" sz="900" dirty="0"/>
              <a:t>年度 医薬品</a:t>
            </a:r>
            <a:r>
              <a:rPr lang="en-US" altLang="ja-JP" sz="900" dirty="0"/>
              <a:t>GCP</a:t>
            </a:r>
            <a:r>
              <a:rPr lang="ja-JP" altLang="en-US" sz="900" dirty="0"/>
              <a:t>研修会資料 「</a:t>
            </a:r>
            <a:r>
              <a:rPr kumimoji="1" lang="ja-JP" altLang="en-US" sz="900" dirty="0"/>
              <a:t>医薬品の</a:t>
            </a:r>
            <a:r>
              <a:rPr kumimoji="1" lang="en-US" altLang="ja-JP" sz="900" dirty="0"/>
              <a:t>GCP</a:t>
            </a:r>
            <a:r>
              <a:rPr kumimoji="1" lang="ja-JP" altLang="en-US" sz="900" dirty="0"/>
              <a:t>実地調査の現状と留意点」 主催：医薬品医療機器総合機構 信頼性保証部　（</a:t>
            </a:r>
            <a:r>
              <a:rPr lang="en-US" altLang="ja-JP" sz="900" dirty="0">
                <a:hlinkClick r:id="rId4"/>
              </a:rPr>
              <a:t>https://www.pmda.go.jp/review-services/inspections/gcp/0011.html</a:t>
            </a:r>
            <a:r>
              <a:rPr lang="ja-JP" altLang="en-US" sz="900" dirty="0"/>
              <a:t>）</a:t>
            </a:r>
            <a:endParaRPr kumimoji="1" lang="ja-JP" altLang="en-US" sz="900" dirty="0"/>
          </a:p>
        </p:txBody>
      </p:sp>
      <p:sp>
        <p:nvSpPr>
          <p:cNvPr id="6" name="角丸四角形 14">
            <a:extLst>
              <a:ext uri="{FF2B5EF4-FFF2-40B4-BE49-F238E27FC236}">
                <a16:creationId xmlns:a16="http://schemas.microsoft.com/office/drawing/2014/main" id="{7461E8BC-4FDD-4653-977C-621AB607F03F}"/>
              </a:ext>
            </a:extLst>
          </p:cNvPr>
          <p:cNvSpPr/>
          <p:nvPr/>
        </p:nvSpPr>
        <p:spPr>
          <a:xfrm>
            <a:off x="483018" y="5918112"/>
            <a:ext cx="11081948" cy="643591"/>
          </a:xfrm>
          <a:prstGeom prst="roundRect">
            <a:avLst/>
          </a:prstGeom>
          <a:solidFill>
            <a:srgbClr val="008000"/>
          </a:solidFill>
          <a:ln w="26425" cap="flat" cmpd="sng" algn="ctr">
            <a:solidFill>
              <a:sysClr val="window" lastClr="FFFFFF"/>
            </a:solidFill>
            <a:prstDash val="soli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rtlCol="0" anchor="ctr"/>
          <a:lstStyle/>
          <a:p>
            <a:pPr algn="ctr">
              <a:defRPr/>
            </a:pPr>
            <a:r>
              <a:rPr kumimoji="0" lang="ja-JP" altLang="en-US" sz="2000" kern="0" dirty="0">
                <a:solidFill>
                  <a:prstClr val="white"/>
                </a:solidFill>
                <a:latin typeface="Arial"/>
              </a:rPr>
              <a:t>改善すべき事項（失敗）を無くすために、</a:t>
            </a:r>
            <a:r>
              <a:rPr kumimoji="0" lang="en-US" altLang="ja-JP" sz="2000" kern="0" dirty="0">
                <a:solidFill>
                  <a:prstClr val="white"/>
                </a:solidFill>
                <a:latin typeface="Arial"/>
              </a:rPr>
              <a:t>CQMS</a:t>
            </a:r>
            <a:r>
              <a:rPr kumimoji="0" lang="ja-JP" altLang="en-US" sz="2000" kern="0" dirty="0">
                <a:solidFill>
                  <a:prstClr val="white"/>
                </a:solidFill>
                <a:latin typeface="Arial"/>
              </a:rPr>
              <a:t>を導入してみませんか？</a:t>
            </a:r>
          </a:p>
        </p:txBody>
      </p:sp>
      <p:pic>
        <p:nvPicPr>
          <p:cNvPr id="8" name="図 7" descr="[無料イラスト] アドバイスする女性看護師 - パブリック ...">
            <a:extLst>
              <a:ext uri="{FF2B5EF4-FFF2-40B4-BE49-F238E27FC236}">
                <a16:creationId xmlns:a16="http://schemas.microsoft.com/office/drawing/2014/main" id="{44AF6198-13C0-4D92-9A0F-4858EAB9DE40}"/>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0478916" y="4692610"/>
            <a:ext cx="1212021" cy="1649244"/>
          </a:xfrm>
          <a:prstGeom prst="rect">
            <a:avLst/>
          </a:prstGeom>
        </p:spPr>
      </p:pic>
    </p:spTree>
    <p:extLst>
      <p:ext uri="{BB962C8B-B14F-4D97-AF65-F5344CB8AC3E}">
        <p14:creationId xmlns:p14="http://schemas.microsoft.com/office/powerpoint/2010/main" val="13445993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212CFEF7-6CF0-4DA3-89C8-618C0A81D9C8}"/>
              </a:ext>
            </a:extLst>
          </p:cNvPr>
          <p:cNvSpPr>
            <a:spLocks noGrp="1"/>
          </p:cNvSpPr>
          <p:nvPr>
            <p:ph type="body" sz="quarter" idx="13"/>
          </p:nvPr>
        </p:nvSpPr>
        <p:spPr/>
        <p:txBody>
          <a:bodyPr/>
          <a:lstStyle/>
          <a:p>
            <a:r>
              <a:rPr kumimoji="1" lang="ja-JP" altLang="en-US" dirty="0"/>
              <a:t>著作権および引用許諾について</a:t>
            </a:r>
          </a:p>
        </p:txBody>
      </p:sp>
      <p:sp>
        <p:nvSpPr>
          <p:cNvPr id="3" name="コンテンツ プレースホルダー 2">
            <a:extLst>
              <a:ext uri="{FF2B5EF4-FFF2-40B4-BE49-F238E27FC236}">
                <a16:creationId xmlns:a16="http://schemas.microsoft.com/office/drawing/2014/main" id="{76570F16-EA16-44C1-9535-43F63F9BFDF2}"/>
              </a:ext>
            </a:extLst>
          </p:cNvPr>
          <p:cNvSpPr>
            <a:spLocks noGrp="1"/>
          </p:cNvSpPr>
          <p:nvPr>
            <p:ph idx="1"/>
          </p:nvPr>
        </p:nvSpPr>
        <p:spPr>
          <a:xfrm>
            <a:off x="263352" y="1268763"/>
            <a:ext cx="11665296" cy="5279140"/>
          </a:xfrm>
        </p:spPr>
        <p:txBody>
          <a:bodyPr>
            <a:normAutofit fontScale="92500" lnSpcReduction="20000"/>
          </a:bodyPr>
          <a:lstStyle/>
          <a:p>
            <a:pPr>
              <a:buFont typeface="Wingdings" panose="05000000000000000000" pitchFamily="2" charset="2"/>
              <a:buChar char="p"/>
            </a:pPr>
            <a:r>
              <a:rPr lang="ja-JP" altLang="en-US" sz="2400" dirty="0">
                <a:latin typeface="ＭＳ Ｐゴシック" panose="020B0600070205080204" pitchFamily="50" charset="-128"/>
                <a:ea typeface="ＭＳ Ｐゴシック" panose="020B0600070205080204" pitchFamily="50" charset="-128"/>
              </a:rPr>
              <a:t>はじめに</a:t>
            </a:r>
            <a:endParaRPr lang="en-US" altLang="ja-JP" sz="2400" dirty="0">
              <a:latin typeface="ＭＳ Ｐゴシック" panose="020B0600070205080204" pitchFamily="50" charset="-128"/>
              <a:ea typeface="ＭＳ Ｐゴシック" panose="020B0600070205080204" pitchFamily="50" charset="-128"/>
            </a:endParaRPr>
          </a:p>
          <a:p>
            <a:pPr lvl="1" indent="-342900">
              <a:buFont typeface="Arial" panose="020B0604020202020204" pitchFamily="34" charset="0"/>
              <a:buChar char="•"/>
            </a:pPr>
            <a:r>
              <a:rPr lang="ja-JP" altLang="en-US" sz="2000" dirty="0">
                <a:latin typeface="ＭＳ Ｐゴシック" panose="020B0600070205080204" pitchFamily="50" charset="-128"/>
                <a:ea typeface="ＭＳ Ｐゴシック" panose="020B0600070205080204" pitchFamily="50" charset="-128"/>
              </a:rPr>
              <a:t>本資料の著作権はモニタリング</a:t>
            </a:r>
            <a:r>
              <a:rPr lang="en-US" altLang="ja-JP" sz="2000" dirty="0">
                <a:latin typeface="ＭＳ Ｐゴシック" panose="020B0600070205080204" pitchFamily="50" charset="-128"/>
                <a:ea typeface="ＭＳ Ｐゴシック" panose="020B0600070205080204" pitchFamily="50" charset="-128"/>
              </a:rPr>
              <a:t>2.0 WG11</a:t>
            </a:r>
            <a:r>
              <a:rPr lang="ja-JP" altLang="en-US" sz="2000" dirty="0">
                <a:latin typeface="ＭＳ Ｐゴシック" panose="020B0600070205080204" pitchFamily="50" charset="-128"/>
                <a:ea typeface="ＭＳ Ｐゴシック" panose="020B0600070205080204" pitchFamily="50" charset="-128"/>
              </a:rPr>
              <a:t>に帰属します。　</a:t>
            </a:r>
            <a:endParaRPr lang="en-US" altLang="ja-JP" sz="2000" dirty="0">
              <a:latin typeface="ＭＳ Ｐゴシック" panose="020B0600070205080204" pitchFamily="50" charset="-128"/>
              <a:ea typeface="ＭＳ Ｐゴシック" panose="020B0600070205080204" pitchFamily="50" charset="-128"/>
            </a:endParaRPr>
          </a:p>
          <a:p>
            <a:pPr lvl="1" indent="-342900">
              <a:buFont typeface="Arial" panose="020B0604020202020204" pitchFamily="34" charset="0"/>
              <a:buChar char="•"/>
            </a:pPr>
            <a:r>
              <a:rPr lang="ja-JP" altLang="en-US" sz="2000" dirty="0">
                <a:latin typeface="ＭＳ Ｐゴシック" panose="020B0600070205080204" pitchFamily="50" charset="-128"/>
              </a:rPr>
              <a:t>雑誌</a:t>
            </a:r>
            <a:r>
              <a:rPr lang="en-US" altLang="ja-JP" sz="2000" dirty="0">
                <a:latin typeface="ＭＳ Ｐゴシック" panose="020B0600070205080204" pitchFamily="50" charset="-128"/>
              </a:rPr>
              <a:t>Clinical Research Professionals</a:t>
            </a:r>
            <a:r>
              <a:rPr lang="ja-JP" altLang="en-US" sz="2000" dirty="0">
                <a:latin typeface="ＭＳ Ｐゴシック" panose="020B0600070205080204" pitchFamily="50" charset="-128"/>
              </a:rPr>
              <a:t>連載漫画登場キャラクターの著作権は、</a:t>
            </a:r>
            <a:r>
              <a:rPr lang="ja-JP" altLang="en-US" sz="2000" dirty="0">
                <a:latin typeface="ＭＳ Ｐゴシック" panose="020B0600070205080204" pitchFamily="50" charset="-128"/>
                <a:ea typeface="ＭＳ Ｐゴシック" panose="020B0600070205080204" pitchFamily="50" charset="-128"/>
              </a:rPr>
              <a:t>フジワラミトミ氏に帰属します。</a:t>
            </a:r>
            <a:endParaRPr lang="en-US" altLang="ja-JP" sz="2000" dirty="0">
              <a:latin typeface="ＭＳ Ｐゴシック" panose="020B0600070205080204" pitchFamily="50" charset="-128"/>
              <a:ea typeface="ＭＳ Ｐゴシック" panose="020B0600070205080204" pitchFamily="50" charset="-128"/>
            </a:endParaRPr>
          </a:p>
          <a:p>
            <a:pPr lvl="1" indent="-342900">
              <a:buFont typeface="Arial" panose="020B0604020202020204" pitchFamily="34" charset="0"/>
              <a:buChar char="•"/>
            </a:pPr>
            <a:r>
              <a:rPr lang="ja-JP" altLang="en-US" sz="2000" dirty="0">
                <a:latin typeface="ＭＳ Ｐゴシック" panose="020B0600070205080204" pitchFamily="50" charset="-128"/>
                <a:ea typeface="ＭＳ Ｐゴシック" panose="020B0600070205080204" pitchFamily="50" charset="-128"/>
              </a:rPr>
              <a:t>本資料は、モニタリング</a:t>
            </a:r>
            <a:r>
              <a:rPr lang="en-US" altLang="ja-JP" sz="2000" dirty="0">
                <a:latin typeface="ＭＳ Ｐゴシック" panose="020B0600070205080204" pitchFamily="50" charset="-128"/>
                <a:ea typeface="ＭＳ Ｐゴシック" panose="020B0600070205080204" pitchFamily="50" charset="-128"/>
              </a:rPr>
              <a:t>2.0 Website</a:t>
            </a:r>
            <a:r>
              <a:rPr lang="ja-JP" altLang="en-US" sz="2000" dirty="0">
                <a:latin typeface="ＭＳ Ｐゴシック" panose="020B0600070205080204" pitchFamily="50" charset="-128"/>
                <a:ea typeface="ＭＳ Ｐゴシック" panose="020B0600070205080204" pitchFamily="50" charset="-128"/>
              </a:rPr>
              <a:t>及び「治験</a:t>
            </a:r>
            <a:r>
              <a:rPr lang="en-US" altLang="ja-JP" sz="2000" dirty="0">
                <a:latin typeface="ＭＳ Ｐゴシック" panose="020B0600070205080204" pitchFamily="50" charset="-128"/>
                <a:ea typeface="ＭＳ Ｐゴシック" panose="020B0600070205080204" pitchFamily="50" charset="-128"/>
              </a:rPr>
              <a:t>PM/QMS</a:t>
            </a:r>
            <a:r>
              <a:rPr lang="ja-JP" altLang="en-US" sz="2000" dirty="0">
                <a:latin typeface="ＭＳ Ｐゴシック" panose="020B0600070205080204" pitchFamily="50" charset="-128"/>
                <a:ea typeface="ＭＳ Ｐゴシック" panose="020B0600070205080204" pitchFamily="50" charset="-128"/>
              </a:rPr>
              <a:t>ポケット資料集」（</a:t>
            </a:r>
            <a:r>
              <a:rPr lang="en-US" altLang="ja-JP" sz="2000" dirty="0">
                <a:latin typeface="ＭＳ Ｐゴシック" panose="020B0600070205080204" pitchFamily="50" charset="-128"/>
                <a:ea typeface="ＭＳ Ｐゴシック" panose="020B0600070205080204" pitchFamily="50" charset="-128"/>
              </a:rPr>
              <a:t>2023</a:t>
            </a:r>
            <a:r>
              <a:rPr lang="ja-JP" altLang="en-US" sz="2000" dirty="0">
                <a:latin typeface="ＭＳ Ｐゴシック" panose="020B0600070205080204" pitchFamily="50" charset="-128"/>
                <a:ea typeface="ＭＳ Ｐゴシック" panose="020B0600070205080204" pitchFamily="50" charset="-128"/>
              </a:rPr>
              <a:t>年版）に掲載しています。</a:t>
            </a:r>
            <a:endParaRPr lang="en-US" altLang="ja-JP" sz="2000" dirty="0">
              <a:latin typeface="ＭＳ Ｐゴシック" panose="020B0600070205080204" pitchFamily="50" charset="-128"/>
              <a:ea typeface="ＭＳ Ｐゴシック" panose="020B0600070205080204" pitchFamily="50" charset="-128"/>
            </a:endParaRPr>
          </a:p>
          <a:p>
            <a:pPr marL="0" indent="0">
              <a:buNone/>
            </a:pPr>
            <a:endParaRPr lang="en-US" altLang="ja-JP" sz="2400" dirty="0">
              <a:latin typeface="ＭＳ Ｐゴシック" panose="020B0600070205080204" pitchFamily="50" charset="-128"/>
              <a:ea typeface="ＭＳ Ｐゴシック" panose="020B0600070205080204" pitchFamily="50" charset="-128"/>
            </a:endParaRPr>
          </a:p>
          <a:p>
            <a:pPr>
              <a:buFont typeface="Wingdings" panose="05000000000000000000" pitchFamily="2" charset="2"/>
              <a:buChar char="p"/>
            </a:pPr>
            <a:r>
              <a:rPr lang="ja-JP" altLang="en-US" sz="2400" dirty="0">
                <a:latin typeface="ＭＳ Ｐゴシック" panose="020B0600070205080204" pitchFamily="50" charset="-128"/>
                <a:ea typeface="ＭＳ Ｐゴシック" panose="020B0600070205080204" pitchFamily="50" charset="-128"/>
              </a:rPr>
              <a:t>引用について</a:t>
            </a:r>
            <a:endParaRPr lang="en-US" altLang="ja-JP" sz="2400" dirty="0">
              <a:latin typeface="ＭＳ Ｐゴシック" panose="020B0600070205080204" pitchFamily="50" charset="-128"/>
              <a:ea typeface="ＭＳ Ｐゴシック" panose="020B0600070205080204" pitchFamily="50" charset="-128"/>
            </a:endParaRPr>
          </a:p>
          <a:p>
            <a:pPr lvl="1" indent="-342900">
              <a:buFont typeface="Arial" panose="020B0604020202020204" pitchFamily="34" charset="0"/>
              <a:buChar char="•"/>
            </a:pPr>
            <a:r>
              <a:rPr lang="ja-JP" altLang="en-US" sz="2000" dirty="0">
                <a:latin typeface="ＭＳ Ｐゴシック" panose="020B0600070205080204" pitchFamily="50" charset="-128"/>
                <a:ea typeface="ＭＳ Ｐゴシック" panose="020B0600070205080204" pitchFamily="50" charset="-128"/>
              </a:rPr>
              <a:t>本資料の引用・転載を行う際は、引用元として本資料名及び作成者の明記をお願いします。</a:t>
            </a:r>
            <a:br>
              <a:rPr lang="en-US" altLang="ja-JP" sz="2000" dirty="0">
                <a:latin typeface="ＭＳ Ｐゴシック" panose="020B0600070205080204" pitchFamily="50" charset="-128"/>
                <a:ea typeface="ＭＳ Ｐゴシック" panose="020B0600070205080204" pitchFamily="50" charset="-128"/>
              </a:rPr>
            </a:br>
            <a:r>
              <a:rPr lang="ja-JP" altLang="en-US" sz="2000" dirty="0">
                <a:latin typeface="ＭＳ Ｐゴシック" panose="020B0600070205080204" pitchFamily="50" charset="-128"/>
                <a:ea typeface="ＭＳ Ｐゴシック" panose="020B0600070205080204" pitchFamily="50" charset="-128"/>
              </a:rPr>
              <a:t>（例示：「引用元：</a:t>
            </a:r>
            <a:r>
              <a:rPr lang="en-US" altLang="ja-JP" sz="2000" dirty="0">
                <a:latin typeface="ＭＳ Ｐゴシック" panose="020B0600070205080204" pitchFamily="50" charset="-128"/>
                <a:ea typeface="ＭＳ Ｐゴシック" panose="020B0600070205080204" pitchFamily="50" charset="-128"/>
              </a:rPr>
              <a:t>CQMS</a:t>
            </a:r>
            <a:r>
              <a:rPr lang="ja-JP" altLang="en-US" sz="2000" dirty="0">
                <a:latin typeface="ＭＳ Ｐゴシック" panose="020B0600070205080204" pitchFamily="50" charset="-128"/>
                <a:ea typeface="ＭＳ Ｐゴシック" panose="020B0600070205080204" pitchFamily="50" charset="-128"/>
              </a:rPr>
              <a:t>導入の手引き　モニタリング</a:t>
            </a:r>
            <a:r>
              <a:rPr lang="en-US" altLang="ja-JP" sz="2000" dirty="0">
                <a:latin typeface="ＭＳ Ｐゴシック" panose="020B0600070205080204" pitchFamily="50" charset="-128"/>
                <a:ea typeface="ＭＳ Ｐゴシック" panose="020B0600070205080204" pitchFamily="50" charset="-128"/>
              </a:rPr>
              <a:t>2.0 WG11</a:t>
            </a:r>
            <a:r>
              <a:rPr lang="ja-JP" altLang="en-US" sz="2000" dirty="0">
                <a:latin typeface="ＭＳ Ｐゴシック" panose="020B0600070205080204" pitchFamily="50" charset="-128"/>
                <a:ea typeface="ＭＳ Ｐゴシック" panose="020B0600070205080204" pitchFamily="50" charset="-128"/>
              </a:rPr>
              <a:t>作成」）</a:t>
            </a:r>
            <a:endParaRPr lang="en-US" altLang="ja-JP" sz="2000" dirty="0">
              <a:latin typeface="ＭＳ Ｐゴシック" panose="020B0600070205080204" pitchFamily="50" charset="-128"/>
              <a:ea typeface="ＭＳ Ｐゴシック" panose="020B0600070205080204" pitchFamily="50" charset="-128"/>
            </a:endParaRPr>
          </a:p>
          <a:p>
            <a:pPr lvl="1" indent="-342900">
              <a:buFont typeface="Arial" panose="020B0604020202020204" pitchFamily="34" charset="0"/>
              <a:buChar char="•"/>
            </a:pPr>
            <a:r>
              <a:rPr lang="ja-JP" altLang="en-US" sz="2000" dirty="0">
                <a:latin typeface="ＭＳ Ｐゴシック" panose="020B0600070205080204" pitchFamily="50" charset="-128"/>
                <a:ea typeface="ＭＳ Ｐゴシック" panose="020B0600070205080204" pitchFamily="50" charset="-128"/>
              </a:rPr>
              <a:t>本資料を改変して引用・転載する際は、改変についても明記をお願いします。</a:t>
            </a:r>
            <a:br>
              <a:rPr lang="en-US" altLang="ja-JP" sz="2000" dirty="0">
                <a:latin typeface="ＭＳ Ｐゴシック" panose="020B0600070205080204" pitchFamily="50" charset="-128"/>
                <a:ea typeface="ＭＳ Ｐゴシック" panose="020B0600070205080204" pitchFamily="50" charset="-128"/>
              </a:rPr>
            </a:br>
            <a:r>
              <a:rPr lang="ja-JP" altLang="en-US" sz="2000" dirty="0">
                <a:latin typeface="ＭＳ Ｐゴシック" panose="020B0600070205080204" pitchFamily="50" charset="-128"/>
              </a:rPr>
              <a:t>（例示：「引用元（一部改変）：</a:t>
            </a:r>
            <a:r>
              <a:rPr lang="en-US" altLang="ja-JP" sz="2000" dirty="0">
                <a:latin typeface="ＭＳ Ｐゴシック" panose="020B0600070205080204" pitchFamily="50" charset="-128"/>
              </a:rPr>
              <a:t>CQMS</a:t>
            </a:r>
            <a:r>
              <a:rPr lang="ja-JP" altLang="en-US" sz="2000" dirty="0">
                <a:latin typeface="ＭＳ Ｐゴシック" panose="020B0600070205080204" pitchFamily="50" charset="-128"/>
              </a:rPr>
              <a:t>導入の手引き　モニタリング</a:t>
            </a:r>
            <a:r>
              <a:rPr lang="en-US" altLang="ja-JP" sz="2000" dirty="0">
                <a:latin typeface="ＭＳ Ｐゴシック" panose="020B0600070205080204" pitchFamily="50" charset="-128"/>
              </a:rPr>
              <a:t>2.0 WG11</a:t>
            </a:r>
            <a:r>
              <a:rPr lang="ja-JP" altLang="en-US" sz="2000" dirty="0">
                <a:latin typeface="ＭＳ Ｐゴシック" panose="020B0600070205080204" pitchFamily="50" charset="-128"/>
              </a:rPr>
              <a:t>作成」）</a:t>
            </a:r>
            <a:br>
              <a:rPr lang="en-US" altLang="ja-JP" sz="2000" dirty="0">
                <a:latin typeface="ＭＳ Ｐゴシック" panose="020B0600070205080204" pitchFamily="50" charset="-128"/>
              </a:rPr>
            </a:br>
            <a:r>
              <a:rPr lang="ja-JP" altLang="en-US" sz="2000" dirty="0">
                <a:latin typeface="ＭＳ Ｐゴシック" panose="020B0600070205080204" pitchFamily="50" charset="-128"/>
              </a:rPr>
              <a:t>なお、本資料は初心者向けに意図して平易な言葉を使用している箇所がありますので、その意図を汲んだ上で改変をご検討下さい。</a:t>
            </a:r>
            <a:endParaRPr lang="en-US" altLang="ja-JP" sz="2000" dirty="0">
              <a:latin typeface="ＭＳ Ｐゴシック" panose="020B0600070205080204" pitchFamily="50" charset="-128"/>
            </a:endParaRPr>
          </a:p>
          <a:p>
            <a:pPr lvl="1" indent="-342900">
              <a:buFont typeface="Arial" panose="020B0604020202020204" pitchFamily="34" charset="0"/>
              <a:buChar char="•"/>
            </a:pPr>
            <a:r>
              <a:rPr lang="ja-JP" altLang="en-US" sz="2000" dirty="0">
                <a:latin typeface="ＭＳ Ｐゴシック" panose="020B0600070205080204" pitchFamily="50" charset="-128"/>
              </a:rPr>
              <a:t>引用又は出典元が記載されている内容の引用・転載は、必要に応じて直接出典元の許諾を得てください。</a:t>
            </a:r>
            <a:br>
              <a:rPr lang="en-US" altLang="ja-JP" sz="2000" dirty="0">
                <a:latin typeface="ＭＳ Ｐゴシック" panose="020B0600070205080204" pitchFamily="50" charset="-128"/>
              </a:rPr>
            </a:br>
            <a:r>
              <a:rPr lang="ja-JP" altLang="en-US" sz="1700" dirty="0">
                <a:latin typeface="ＭＳ Ｐゴシック" panose="020B0600070205080204" pitchFamily="50" charset="-128"/>
              </a:rPr>
              <a:t>（本資料（一部改変を含む）を直接トレーニング等に使用する場合は引用・転載に該当しません。）</a:t>
            </a:r>
            <a:br>
              <a:rPr lang="en-US" altLang="ja-JP" sz="2000" dirty="0">
                <a:latin typeface="ＭＳ Ｐゴシック" panose="020B0600070205080204" pitchFamily="50" charset="-128"/>
              </a:rPr>
            </a:br>
            <a:endParaRPr lang="en-US" altLang="zh-TW" sz="2400" dirty="0">
              <a:latin typeface="ＭＳ Ｐゴシック" panose="020B0600070205080204" pitchFamily="50" charset="-128"/>
              <a:ea typeface="ＭＳ Ｐゴシック" panose="020B0600070205080204" pitchFamily="50" charset="-128"/>
            </a:endParaRPr>
          </a:p>
          <a:p>
            <a:pPr>
              <a:buFont typeface="Wingdings" panose="05000000000000000000" pitchFamily="2" charset="2"/>
              <a:buChar char="p"/>
            </a:pPr>
            <a:r>
              <a:rPr lang="ja-JP" altLang="en-US" sz="2400" dirty="0">
                <a:latin typeface="ＭＳ Ｐゴシック" panose="020B0600070205080204" pitchFamily="50" charset="-128"/>
                <a:ea typeface="ＭＳ Ｐゴシック" panose="020B0600070205080204" pitchFamily="50" charset="-128"/>
              </a:rPr>
              <a:t>引用・転載・改変の許諾について</a:t>
            </a:r>
            <a:endParaRPr lang="en-US" altLang="ja-JP" sz="2400" dirty="0">
              <a:latin typeface="ＭＳ Ｐゴシック" panose="020B0600070205080204" pitchFamily="50" charset="-128"/>
              <a:ea typeface="ＭＳ Ｐゴシック" panose="020B0600070205080204" pitchFamily="50" charset="-128"/>
            </a:endParaRPr>
          </a:p>
          <a:p>
            <a:pPr lvl="1" indent="-342900">
              <a:buFont typeface="Arial" panose="020B0604020202020204" pitchFamily="34" charset="0"/>
              <a:buChar char="•"/>
            </a:pPr>
            <a:r>
              <a:rPr lang="ja-JP" altLang="en-US" sz="2000" dirty="0">
                <a:latin typeface="ＭＳ Ｐゴシック" panose="020B0600070205080204" pitchFamily="50" charset="-128"/>
                <a:ea typeface="ＭＳ Ｐゴシック" panose="020B0600070205080204" pitchFamily="50" charset="-128"/>
              </a:rPr>
              <a:t>営利目的以外であれば引用・転載（一部改変を含む）の許諾は不要です。</a:t>
            </a:r>
            <a:endParaRPr lang="en-US" altLang="ja-JP" sz="2000" dirty="0">
              <a:latin typeface="ＭＳ Ｐゴシック" panose="020B0600070205080204" pitchFamily="50" charset="-128"/>
              <a:ea typeface="ＭＳ Ｐゴシック" panose="020B0600070205080204" pitchFamily="50" charset="-128"/>
            </a:endParaRPr>
          </a:p>
          <a:p>
            <a:pPr lvl="1" indent="-342900">
              <a:buFont typeface="Arial" panose="020B0604020202020204" pitchFamily="34" charset="0"/>
              <a:buChar char="•"/>
            </a:pPr>
            <a:r>
              <a:rPr lang="ja-JP" altLang="en-US" sz="2000" dirty="0">
                <a:latin typeface="ＭＳ Ｐゴシック" panose="020B0600070205080204" pitchFamily="50" charset="-128"/>
                <a:ea typeface="ＭＳ Ｐゴシック" panose="020B0600070205080204" pitchFamily="50" charset="-128"/>
              </a:rPr>
              <a:t>営利を目的とした引用・転載（一部改変を含む）は原則禁止です。</a:t>
            </a:r>
            <a:endParaRPr lang="en-US" altLang="ja-JP" sz="2000" dirty="0">
              <a:latin typeface="ＭＳ Ｐゴシック" panose="020B0600070205080204" pitchFamily="50" charset="-128"/>
              <a:ea typeface="ＭＳ Ｐゴシック" panose="020B0600070205080204" pitchFamily="50" charset="-128"/>
            </a:endParaRPr>
          </a:p>
        </p:txBody>
      </p:sp>
    </p:spTree>
    <p:extLst>
      <p:ext uri="{BB962C8B-B14F-4D97-AF65-F5344CB8AC3E}">
        <p14:creationId xmlns:p14="http://schemas.microsoft.com/office/powerpoint/2010/main" val="356888091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テキスト プレースホルダー 1">
            <a:extLst>
              <a:ext uri="{FF2B5EF4-FFF2-40B4-BE49-F238E27FC236}">
                <a16:creationId xmlns:a16="http://schemas.microsoft.com/office/drawing/2014/main" id="{D4036014-67DC-4549-B8E3-232A5043DB43}"/>
              </a:ext>
            </a:extLst>
          </p:cNvPr>
          <p:cNvSpPr>
            <a:spLocks noGrp="1"/>
          </p:cNvSpPr>
          <p:nvPr>
            <p:ph type="body" sz="quarter" idx="13"/>
          </p:nvPr>
        </p:nvSpPr>
        <p:spPr>
          <a:xfrm>
            <a:off x="119336" y="310097"/>
            <a:ext cx="11377264" cy="616964"/>
          </a:xfrm>
        </p:spPr>
        <p:txBody>
          <a:bodyPr/>
          <a:lstStyle/>
          <a:p>
            <a:r>
              <a:rPr lang="ja-JP" altLang="en-US" dirty="0"/>
              <a:t>①はじめに：何故</a:t>
            </a:r>
            <a:r>
              <a:rPr lang="en-US" altLang="ja-JP" dirty="0"/>
              <a:t>CQMS</a:t>
            </a:r>
            <a:r>
              <a:rPr lang="ja-JP" altLang="en-US" dirty="0"/>
              <a:t>が必要なのか？ </a:t>
            </a:r>
            <a:r>
              <a:rPr lang="en-US" altLang="ja-JP" dirty="0"/>
              <a:t>-CQMS</a:t>
            </a:r>
            <a:r>
              <a:rPr lang="ja-JP" altLang="en-US" dirty="0"/>
              <a:t>導入のメリット</a:t>
            </a:r>
          </a:p>
        </p:txBody>
      </p:sp>
      <p:sp>
        <p:nvSpPr>
          <p:cNvPr id="29" name="角丸四角形 14">
            <a:extLst>
              <a:ext uri="{FF2B5EF4-FFF2-40B4-BE49-F238E27FC236}">
                <a16:creationId xmlns:a16="http://schemas.microsoft.com/office/drawing/2014/main" id="{69CB7FE7-2BFF-4CF7-BCEA-AE4073370D81}"/>
              </a:ext>
            </a:extLst>
          </p:cNvPr>
          <p:cNvSpPr/>
          <p:nvPr/>
        </p:nvSpPr>
        <p:spPr>
          <a:xfrm>
            <a:off x="488011" y="5721977"/>
            <a:ext cx="11081948" cy="798886"/>
          </a:xfrm>
          <a:prstGeom prst="roundRect">
            <a:avLst/>
          </a:prstGeom>
          <a:solidFill>
            <a:srgbClr val="008000"/>
          </a:solidFill>
          <a:ln w="26425" cap="flat" cmpd="sng" algn="ctr">
            <a:solidFill>
              <a:sysClr val="window" lastClr="FFFFFF"/>
            </a:solidFill>
            <a:prstDash val="soli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rtlCol="0" anchor="ctr"/>
          <a:lstStyle/>
          <a:p>
            <a:pPr algn="ctr">
              <a:defRPr/>
            </a:pPr>
            <a:r>
              <a:rPr kumimoji="0" lang="en-US" altLang="ja-JP" sz="2000" kern="0" dirty="0">
                <a:solidFill>
                  <a:prstClr val="white"/>
                </a:solidFill>
                <a:latin typeface="Arial"/>
              </a:rPr>
              <a:t>CQMS</a:t>
            </a:r>
            <a:r>
              <a:rPr kumimoji="0" lang="ja-JP" altLang="en-US" sz="2000" kern="0" dirty="0">
                <a:solidFill>
                  <a:prstClr val="white"/>
                </a:solidFill>
                <a:latin typeface="Arial"/>
              </a:rPr>
              <a:t>は仕事の無駄を無くすための便利な道具として活用することを理解することが大事。</a:t>
            </a:r>
          </a:p>
        </p:txBody>
      </p:sp>
      <p:pic>
        <p:nvPicPr>
          <p:cNvPr id="30" name="図 29" descr="[無料イラスト] アドバイスする女性看護師 - パブリック ...">
            <a:extLst>
              <a:ext uri="{FF2B5EF4-FFF2-40B4-BE49-F238E27FC236}">
                <a16:creationId xmlns:a16="http://schemas.microsoft.com/office/drawing/2014/main" id="{97F870DB-181A-4898-B49E-1B1FB170EB2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527164" y="4510417"/>
            <a:ext cx="1212021" cy="1649244"/>
          </a:xfrm>
          <a:prstGeom prst="rect">
            <a:avLst/>
          </a:prstGeom>
        </p:spPr>
      </p:pic>
      <p:pic>
        <p:nvPicPr>
          <p:cNvPr id="33" name="図 32" descr="[無料イラスト] スーツ姿の男女の&lt;strong&gt;社員&lt;/strong&gt; - パブリックドメインQ ...">
            <a:extLst>
              <a:ext uri="{FF2B5EF4-FFF2-40B4-BE49-F238E27FC236}">
                <a16:creationId xmlns:a16="http://schemas.microsoft.com/office/drawing/2014/main" id="{2D7FE125-0C49-4872-8886-96E36088732D}"/>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r="48649"/>
          <a:stretch/>
        </p:blipFill>
        <p:spPr>
          <a:xfrm>
            <a:off x="10416730" y="1198024"/>
            <a:ext cx="1008801" cy="1763047"/>
          </a:xfrm>
          <a:prstGeom prst="rect">
            <a:avLst/>
          </a:prstGeom>
        </p:spPr>
      </p:pic>
      <p:pic>
        <p:nvPicPr>
          <p:cNvPr id="3" name="グラフィックス 2">
            <a:extLst>
              <a:ext uri="{FF2B5EF4-FFF2-40B4-BE49-F238E27FC236}">
                <a16:creationId xmlns:a16="http://schemas.microsoft.com/office/drawing/2014/main" id="{879397D4-2BBA-A68A-B30E-2CA871B9B27D}"/>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367808" y="1538683"/>
            <a:ext cx="5912952" cy="1633895"/>
          </a:xfrm>
          <a:prstGeom prst="rect">
            <a:avLst/>
          </a:prstGeom>
        </p:spPr>
      </p:pic>
      <p:sp>
        <p:nvSpPr>
          <p:cNvPr id="5" name="テキスト ボックス 4">
            <a:extLst>
              <a:ext uri="{FF2B5EF4-FFF2-40B4-BE49-F238E27FC236}">
                <a16:creationId xmlns:a16="http://schemas.microsoft.com/office/drawing/2014/main" id="{AD320F94-F191-1182-2FC0-7ECB31F85DFE}"/>
              </a:ext>
            </a:extLst>
          </p:cNvPr>
          <p:cNvSpPr txBox="1"/>
          <p:nvPr/>
        </p:nvSpPr>
        <p:spPr>
          <a:xfrm>
            <a:off x="4633689" y="1678774"/>
            <a:ext cx="5217220" cy="1323439"/>
          </a:xfrm>
          <a:prstGeom prst="rect">
            <a:avLst/>
          </a:prstGeom>
          <a:noFill/>
        </p:spPr>
        <p:txBody>
          <a:bodyPr wrap="square">
            <a:spAutoFit/>
          </a:bodyPr>
          <a:lstStyle/>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en-US" altLang="ja-JP" sz="2000" b="0" i="0" u="none" strike="noStrike" kern="0" cap="none" spc="0" normalizeH="0" baseline="0" noProof="0" dirty="0">
                <a:ln>
                  <a:noFill/>
                </a:ln>
                <a:solidFill>
                  <a:srgbClr val="FFFFFF"/>
                </a:solidFill>
                <a:effectLst/>
                <a:uLnTx/>
                <a:uFillTx/>
                <a:latin typeface="+mn-ea"/>
                <a:cs typeface="+mn-cs"/>
              </a:rPr>
              <a:t>GCP</a:t>
            </a:r>
            <a:r>
              <a:rPr kumimoji="0" lang="ja-JP" altLang="en-US" sz="2000" b="0" i="0" u="none" strike="noStrike" kern="0" cap="none" spc="0" normalizeH="0" baseline="0" noProof="0" dirty="0">
                <a:ln>
                  <a:noFill/>
                </a:ln>
                <a:solidFill>
                  <a:srgbClr val="FFFFFF"/>
                </a:solidFill>
                <a:effectLst/>
                <a:uLnTx/>
                <a:uFillTx/>
                <a:latin typeface="+mn-ea"/>
                <a:cs typeface="+mn-cs"/>
              </a:rPr>
              <a:t>の要求事項（規制要件）です。</a:t>
            </a:r>
            <a:endParaRPr kumimoji="0" lang="en-US" altLang="ja-JP" sz="2000" b="0" i="0" u="none" strike="noStrike" kern="0" cap="none" spc="0" normalizeH="0" baseline="0" noProof="0" dirty="0">
              <a:ln>
                <a:noFill/>
              </a:ln>
              <a:solidFill>
                <a:srgbClr val="FFFFFF"/>
              </a:solidFill>
              <a:effectLst/>
              <a:uLnTx/>
              <a:uFillTx/>
              <a:latin typeface="+mn-ea"/>
              <a:cs typeface="+mn-cs"/>
            </a:endParaRPr>
          </a:p>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2000" b="0" i="0" u="none" strike="noStrike" kern="0" cap="none" spc="0" normalizeH="0" baseline="0" noProof="0" dirty="0">
                <a:ln>
                  <a:noFill/>
                </a:ln>
                <a:solidFill>
                  <a:srgbClr val="FFFFFF"/>
                </a:solidFill>
                <a:effectLst/>
                <a:uLnTx/>
                <a:uFillTx/>
                <a:latin typeface="+mn-ea"/>
                <a:cs typeface="+mn-cs"/>
              </a:rPr>
              <a:t>被験者の保護とデータの信頼性を確保するため必要です。</a:t>
            </a:r>
          </a:p>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2000" b="0" i="0" u="none" strike="noStrike" kern="0" cap="none" spc="0" normalizeH="0" baseline="0" noProof="0" dirty="0">
                <a:ln>
                  <a:noFill/>
                </a:ln>
                <a:solidFill>
                  <a:srgbClr val="FFFFFF"/>
                </a:solidFill>
                <a:effectLst/>
                <a:uLnTx/>
                <a:uFillTx/>
                <a:latin typeface="+mn-ea"/>
                <a:cs typeface="+mn-cs"/>
              </a:rPr>
              <a:t>治験依頼者が確認を求めています。</a:t>
            </a:r>
          </a:p>
        </p:txBody>
      </p:sp>
      <p:pic>
        <p:nvPicPr>
          <p:cNvPr id="9" name="グラフィックス 8">
            <a:extLst>
              <a:ext uri="{FF2B5EF4-FFF2-40B4-BE49-F238E27FC236}">
                <a16:creationId xmlns:a16="http://schemas.microsoft.com/office/drawing/2014/main" id="{F7E26065-5010-E1B9-75AD-14DF66836660}"/>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2336416" y="4038054"/>
            <a:ext cx="7371810" cy="1633895"/>
          </a:xfrm>
          <a:prstGeom prst="rect">
            <a:avLst/>
          </a:prstGeom>
        </p:spPr>
      </p:pic>
      <p:sp>
        <p:nvSpPr>
          <p:cNvPr id="11" name="テキスト ボックス 10">
            <a:extLst>
              <a:ext uri="{FF2B5EF4-FFF2-40B4-BE49-F238E27FC236}">
                <a16:creationId xmlns:a16="http://schemas.microsoft.com/office/drawing/2014/main" id="{4FE475A6-E1C1-99C7-63B8-8EA1D564A092}"/>
              </a:ext>
            </a:extLst>
          </p:cNvPr>
          <p:cNvSpPr txBox="1"/>
          <p:nvPr/>
        </p:nvSpPr>
        <p:spPr>
          <a:xfrm>
            <a:off x="3076023" y="4213773"/>
            <a:ext cx="6465246" cy="1323439"/>
          </a:xfrm>
          <a:prstGeom prst="rect">
            <a:avLst/>
          </a:prstGeom>
          <a:noFill/>
        </p:spPr>
        <p:txBody>
          <a:bodyPr wrap="square">
            <a:spAutoFit/>
          </a:bodyPr>
          <a:lstStyle/>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2000" b="0" i="0" u="none" strike="noStrike" kern="0" cap="none" spc="0" normalizeH="0" baseline="0" noProof="0" dirty="0">
                <a:ln>
                  <a:noFill/>
                </a:ln>
                <a:solidFill>
                  <a:srgbClr val="FFFFFF"/>
                </a:solidFill>
                <a:effectLst/>
                <a:uLnTx/>
                <a:uFillTx/>
                <a:latin typeface="Arial"/>
                <a:ea typeface="+mn-ea"/>
                <a:cs typeface="+mn-cs"/>
              </a:rPr>
              <a:t>無駄な仕事を減らすためのツールです。</a:t>
            </a:r>
          </a:p>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2000" b="0" i="0" u="none" strike="noStrike" kern="0" cap="none" spc="0" normalizeH="0" baseline="0" noProof="0" dirty="0">
                <a:ln>
                  <a:noFill/>
                </a:ln>
                <a:solidFill>
                  <a:srgbClr val="FFFFFF"/>
                </a:solidFill>
                <a:effectLst/>
                <a:uLnTx/>
                <a:uFillTx/>
                <a:latin typeface="Arial"/>
                <a:ea typeface="+mn-ea"/>
                <a:cs typeface="+mn-cs"/>
              </a:rPr>
              <a:t>無駄な作業（例えば、他人や自分の尻ぬぐい）に使う時間はモチベーション下がりませんか？</a:t>
            </a:r>
          </a:p>
          <a:p>
            <a:pPr marL="285750" marR="0" lvl="0" indent="-285750" defTabSz="914400" eaLnBrk="1" fontAlgn="auto" latinLnBrk="0" hangingPunct="1">
              <a:lnSpc>
                <a:spcPct val="100000"/>
              </a:lnSpc>
              <a:spcBef>
                <a:spcPts val="0"/>
              </a:spcBef>
              <a:spcAft>
                <a:spcPts val="0"/>
              </a:spcAft>
              <a:buClrTx/>
              <a:buSzTx/>
              <a:buFont typeface="Wingdings" panose="05000000000000000000" pitchFamily="2" charset="2"/>
              <a:buChar char="l"/>
              <a:tabLst/>
              <a:defRPr/>
            </a:pPr>
            <a:r>
              <a:rPr kumimoji="0" lang="ja-JP" altLang="en-US" sz="2000" b="0" i="0" u="none" strike="noStrike" kern="0" cap="none" spc="0" normalizeH="0" baseline="0" noProof="0" dirty="0">
                <a:ln>
                  <a:noFill/>
                </a:ln>
                <a:solidFill>
                  <a:srgbClr val="FFFFFF"/>
                </a:solidFill>
                <a:effectLst/>
                <a:uLnTx/>
                <a:uFillTx/>
                <a:latin typeface="Arial"/>
                <a:ea typeface="+mn-ea"/>
                <a:cs typeface="+mn-cs"/>
              </a:rPr>
              <a:t>同じ時間を使うなら、無駄な作業は減らしたいですよね。</a:t>
            </a:r>
          </a:p>
        </p:txBody>
      </p:sp>
      <p:pic>
        <p:nvPicPr>
          <p:cNvPr id="25" name="グラフィックス 24">
            <a:extLst>
              <a:ext uri="{FF2B5EF4-FFF2-40B4-BE49-F238E27FC236}">
                <a16:creationId xmlns:a16="http://schemas.microsoft.com/office/drawing/2014/main" id="{304AA77F-BE3D-AB92-812A-0AB0B192C28B}"/>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2212677" y="2813092"/>
            <a:ext cx="2421012" cy="1364602"/>
          </a:xfrm>
          <a:prstGeom prst="rect">
            <a:avLst/>
          </a:prstGeom>
        </p:spPr>
      </p:pic>
      <p:sp>
        <p:nvSpPr>
          <p:cNvPr id="26" name="テキスト ボックス 25">
            <a:extLst>
              <a:ext uri="{FF2B5EF4-FFF2-40B4-BE49-F238E27FC236}">
                <a16:creationId xmlns:a16="http://schemas.microsoft.com/office/drawing/2014/main" id="{31A92200-33BF-C93D-40F8-63CEC0835258}"/>
              </a:ext>
            </a:extLst>
          </p:cNvPr>
          <p:cNvSpPr txBox="1"/>
          <p:nvPr/>
        </p:nvSpPr>
        <p:spPr>
          <a:xfrm>
            <a:off x="2377991" y="3238276"/>
            <a:ext cx="2170416" cy="523220"/>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1400" b="0" i="0" u="none" strike="noStrike" kern="0" cap="none" spc="0" normalizeH="0" baseline="0" noProof="0" dirty="0">
                <a:ln>
                  <a:noFill/>
                </a:ln>
                <a:solidFill>
                  <a:srgbClr val="000000"/>
                </a:solidFill>
                <a:effectLst/>
                <a:uLnTx/>
                <a:uFillTx/>
                <a:latin typeface="Arial"/>
                <a:ea typeface="+mn-ea"/>
                <a:cs typeface="+mn-cs"/>
              </a:rPr>
              <a:t>モニターさんが言う事は、間違いでは無いけど・・・</a:t>
            </a:r>
          </a:p>
        </p:txBody>
      </p:sp>
      <p:grpSp>
        <p:nvGrpSpPr>
          <p:cNvPr id="198" name="グループ化 197">
            <a:extLst>
              <a:ext uri="{FF2B5EF4-FFF2-40B4-BE49-F238E27FC236}">
                <a16:creationId xmlns:a16="http://schemas.microsoft.com/office/drawing/2014/main" id="{CAD43E9F-B650-B9F2-532E-89C716F7A4E1}"/>
              </a:ext>
            </a:extLst>
          </p:cNvPr>
          <p:cNvGrpSpPr/>
          <p:nvPr/>
        </p:nvGrpSpPr>
        <p:grpSpPr>
          <a:xfrm rot="376038">
            <a:off x="1008756" y="1634150"/>
            <a:ext cx="1002136" cy="1618840"/>
            <a:chOff x="377791" y="1329864"/>
            <a:chExt cx="1179879" cy="1845563"/>
          </a:xfrm>
        </p:grpSpPr>
        <p:pic>
          <p:nvPicPr>
            <p:cNvPr id="40" name="グラフィックス 39">
              <a:extLst>
                <a:ext uri="{FF2B5EF4-FFF2-40B4-BE49-F238E27FC236}">
                  <a16:creationId xmlns:a16="http://schemas.microsoft.com/office/drawing/2014/main" id="{7DECBD75-F322-A31E-E2E3-6470C7073975}"/>
                </a:ext>
              </a:extLst>
            </p:cNvPr>
            <p:cNvPicPr>
              <a:picLocks noChangeAspect="1"/>
            </p:cNvPicPr>
            <p:nvPr/>
          </p:nvPicPr>
          <p:blipFill>
            <a:blip r:embed="rId11">
              <a:extLst>
                <a:ext uri="{96DAC541-7B7A-43D3-8B79-37D633B846F1}">
                  <asvg:svgBlip xmlns:asvg="http://schemas.microsoft.com/office/drawing/2016/SVG/main" r:embed="rId12"/>
                </a:ext>
              </a:extLst>
            </a:blip>
            <a:stretch>
              <a:fillRect/>
            </a:stretch>
          </p:blipFill>
          <p:spPr>
            <a:xfrm>
              <a:off x="488012" y="2327702"/>
              <a:ext cx="1069658" cy="847725"/>
            </a:xfrm>
            <a:prstGeom prst="rect">
              <a:avLst/>
            </a:prstGeom>
          </p:spPr>
        </p:pic>
        <p:grpSp>
          <p:nvGrpSpPr>
            <p:cNvPr id="41" name="グラフィックス 3">
              <a:extLst>
                <a:ext uri="{FF2B5EF4-FFF2-40B4-BE49-F238E27FC236}">
                  <a16:creationId xmlns:a16="http://schemas.microsoft.com/office/drawing/2014/main" id="{1602ED61-7F1A-DAF6-4F33-A626AF71CAA5}"/>
                </a:ext>
              </a:extLst>
            </p:cNvPr>
            <p:cNvGrpSpPr/>
            <p:nvPr/>
          </p:nvGrpSpPr>
          <p:grpSpPr>
            <a:xfrm rot="20484252">
              <a:off x="377791" y="1329864"/>
              <a:ext cx="1029734" cy="1173495"/>
              <a:chOff x="1411785" y="823182"/>
              <a:chExt cx="1029734" cy="1173495"/>
            </a:xfrm>
          </p:grpSpPr>
          <p:sp>
            <p:nvSpPr>
              <p:cNvPr id="42" name="フリーフォーム: 図形 41">
                <a:extLst>
                  <a:ext uri="{FF2B5EF4-FFF2-40B4-BE49-F238E27FC236}">
                    <a16:creationId xmlns:a16="http://schemas.microsoft.com/office/drawing/2014/main" id="{D2FC33E2-5443-34D7-17B0-848684F70741}"/>
                  </a:ext>
                </a:extLst>
              </p:cNvPr>
              <p:cNvSpPr/>
              <p:nvPr/>
            </p:nvSpPr>
            <p:spPr>
              <a:xfrm>
                <a:off x="2430382" y="1416177"/>
                <a:ext cx="11137" cy="54483"/>
              </a:xfrm>
              <a:custGeom>
                <a:avLst/>
                <a:gdLst>
                  <a:gd name="connsiteX0" fmla="*/ 0 w 11137"/>
                  <a:gd name="connsiteY0" fmla="*/ 34004 h 54483"/>
                  <a:gd name="connsiteX1" fmla="*/ 1619 w 11137"/>
                  <a:gd name="connsiteY1" fmla="*/ 10287 h 54483"/>
                  <a:gd name="connsiteX2" fmla="*/ 6001 w 11137"/>
                  <a:gd name="connsiteY2" fmla="*/ 1619 h 54483"/>
                  <a:gd name="connsiteX3" fmla="*/ 6763 w 11137"/>
                  <a:gd name="connsiteY3" fmla="*/ 381 h 54483"/>
                  <a:gd name="connsiteX4" fmla="*/ 10096 w 11137"/>
                  <a:gd name="connsiteY4" fmla="*/ 0 h 54483"/>
                  <a:gd name="connsiteX5" fmla="*/ 9716 w 11137"/>
                  <a:gd name="connsiteY5" fmla="*/ 54483 h 54483"/>
                  <a:gd name="connsiteX6" fmla="*/ 5429 w 11137"/>
                  <a:gd name="connsiteY6" fmla="*/ 54007 h 54483"/>
                  <a:gd name="connsiteX7" fmla="*/ 2000 w 11137"/>
                  <a:gd name="connsiteY7" fmla="*/ 40958 h 54483"/>
                  <a:gd name="connsiteX8" fmla="*/ 95 w 11137"/>
                  <a:gd name="connsiteY8" fmla="*/ 33909 h 54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137" h="54483">
                    <a:moveTo>
                      <a:pt x="0" y="34004"/>
                    </a:moveTo>
                    <a:cubicBezTo>
                      <a:pt x="191" y="26479"/>
                      <a:pt x="2667" y="18288"/>
                      <a:pt x="1619" y="10287"/>
                    </a:cubicBezTo>
                    <a:cubicBezTo>
                      <a:pt x="1619" y="6858"/>
                      <a:pt x="952" y="2953"/>
                      <a:pt x="6001" y="1619"/>
                    </a:cubicBezTo>
                    <a:cubicBezTo>
                      <a:pt x="6191" y="1333"/>
                      <a:pt x="6763" y="762"/>
                      <a:pt x="6763" y="381"/>
                    </a:cubicBezTo>
                    <a:lnTo>
                      <a:pt x="10096" y="0"/>
                    </a:lnTo>
                    <a:cubicBezTo>
                      <a:pt x="11716" y="18002"/>
                      <a:pt x="11335" y="36290"/>
                      <a:pt x="9716" y="54483"/>
                    </a:cubicBezTo>
                    <a:lnTo>
                      <a:pt x="5429" y="54007"/>
                    </a:lnTo>
                    <a:cubicBezTo>
                      <a:pt x="5810" y="49816"/>
                      <a:pt x="1905" y="45339"/>
                      <a:pt x="2000" y="40958"/>
                    </a:cubicBezTo>
                    <a:cubicBezTo>
                      <a:pt x="2000" y="38386"/>
                      <a:pt x="3905" y="35623"/>
                      <a:pt x="95" y="33909"/>
                    </a:cubicBezTo>
                    <a:close/>
                  </a:path>
                </a:pathLst>
              </a:custGeom>
              <a:solidFill>
                <a:srgbClr val="040000"/>
              </a:solidFill>
              <a:ln w="9525" cap="flat">
                <a:noFill/>
                <a:prstDash val="solid"/>
                <a:miter/>
              </a:ln>
            </p:spPr>
            <p:txBody>
              <a:bodyPr rtlCol="0" anchor="ctr"/>
              <a:lstStyle/>
              <a:p>
                <a:endParaRPr lang="ja-JP" altLang="en-US"/>
              </a:p>
            </p:txBody>
          </p:sp>
          <p:sp>
            <p:nvSpPr>
              <p:cNvPr id="43" name="フリーフォーム: 図形 42">
                <a:extLst>
                  <a:ext uri="{FF2B5EF4-FFF2-40B4-BE49-F238E27FC236}">
                    <a16:creationId xmlns:a16="http://schemas.microsoft.com/office/drawing/2014/main" id="{B4EE55C4-F976-4196-80AE-6E66E6E307CF}"/>
                  </a:ext>
                </a:extLst>
              </p:cNvPr>
              <p:cNvSpPr/>
              <p:nvPr/>
            </p:nvSpPr>
            <p:spPr>
              <a:xfrm>
                <a:off x="2361897" y="1207579"/>
                <a:ext cx="78771" cy="208978"/>
              </a:xfrm>
              <a:custGeom>
                <a:avLst/>
                <a:gdLst>
                  <a:gd name="connsiteX0" fmla="*/ 47244 w 78771"/>
                  <a:gd name="connsiteY0" fmla="*/ 134207 h 208978"/>
                  <a:gd name="connsiteX1" fmla="*/ 50006 w 78771"/>
                  <a:gd name="connsiteY1" fmla="*/ 130397 h 208978"/>
                  <a:gd name="connsiteX2" fmla="*/ 46863 w 78771"/>
                  <a:gd name="connsiteY2" fmla="*/ 129731 h 208978"/>
                  <a:gd name="connsiteX3" fmla="*/ 47244 w 78771"/>
                  <a:gd name="connsiteY3" fmla="*/ 134207 h 208978"/>
                  <a:gd name="connsiteX4" fmla="*/ 41624 w 78771"/>
                  <a:gd name="connsiteY4" fmla="*/ 114776 h 208978"/>
                  <a:gd name="connsiteX5" fmla="*/ 43053 w 78771"/>
                  <a:gd name="connsiteY5" fmla="*/ 112681 h 208978"/>
                  <a:gd name="connsiteX6" fmla="*/ 41243 w 78771"/>
                  <a:gd name="connsiteY6" fmla="*/ 111633 h 208978"/>
                  <a:gd name="connsiteX7" fmla="*/ 41624 w 78771"/>
                  <a:gd name="connsiteY7" fmla="*/ 114872 h 208978"/>
                  <a:gd name="connsiteX8" fmla="*/ 38671 w 78771"/>
                  <a:gd name="connsiteY8" fmla="*/ 78677 h 208978"/>
                  <a:gd name="connsiteX9" fmla="*/ 37529 w 78771"/>
                  <a:gd name="connsiteY9" fmla="*/ 77915 h 208978"/>
                  <a:gd name="connsiteX10" fmla="*/ 36767 w 78771"/>
                  <a:gd name="connsiteY10" fmla="*/ 80391 h 208978"/>
                  <a:gd name="connsiteX11" fmla="*/ 38671 w 78771"/>
                  <a:gd name="connsiteY11" fmla="*/ 78677 h 208978"/>
                  <a:gd name="connsiteX12" fmla="*/ 37243 w 78771"/>
                  <a:gd name="connsiteY12" fmla="*/ 99155 h 208978"/>
                  <a:gd name="connsiteX13" fmla="*/ 38291 w 78771"/>
                  <a:gd name="connsiteY13" fmla="*/ 93917 h 208978"/>
                  <a:gd name="connsiteX14" fmla="*/ 36671 w 78771"/>
                  <a:gd name="connsiteY14" fmla="*/ 95250 h 208978"/>
                  <a:gd name="connsiteX15" fmla="*/ 37147 w 78771"/>
                  <a:gd name="connsiteY15" fmla="*/ 99155 h 208978"/>
                  <a:gd name="connsiteX16" fmla="*/ 23908 w 78771"/>
                  <a:gd name="connsiteY16" fmla="*/ 49149 h 208978"/>
                  <a:gd name="connsiteX17" fmla="*/ 25241 w 78771"/>
                  <a:gd name="connsiteY17" fmla="*/ 46196 h 208978"/>
                  <a:gd name="connsiteX18" fmla="*/ 20669 w 78771"/>
                  <a:gd name="connsiteY18" fmla="*/ 45815 h 208978"/>
                  <a:gd name="connsiteX19" fmla="*/ 23908 w 78771"/>
                  <a:gd name="connsiteY19" fmla="*/ 49149 h 208978"/>
                  <a:gd name="connsiteX20" fmla="*/ 11049 w 78771"/>
                  <a:gd name="connsiteY20" fmla="*/ 20860 h 208978"/>
                  <a:gd name="connsiteX21" fmla="*/ 11621 w 78771"/>
                  <a:gd name="connsiteY21" fmla="*/ 18383 h 208978"/>
                  <a:gd name="connsiteX22" fmla="*/ 11049 w 78771"/>
                  <a:gd name="connsiteY22" fmla="*/ 20860 h 208978"/>
                  <a:gd name="connsiteX23" fmla="*/ 21526 w 78771"/>
                  <a:gd name="connsiteY23" fmla="*/ 52673 h 208978"/>
                  <a:gd name="connsiteX24" fmla="*/ 0 w 78771"/>
                  <a:gd name="connsiteY24" fmla="*/ 6096 h 208978"/>
                  <a:gd name="connsiteX25" fmla="*/ 5429 w 78771"/>
                  <a:gd name="connsiteY25" fmla="*/ 4191 h 208978"/>
                  <a:gd name="connsiteX26" fmla="*/ 7811 w 78771"/>
                  <a:gd name="connsiteY26" fmla="*/ 4191 h 208978"/>
                  <a:gd name="connsiteX27" fmla="*/ 7525 w 78771"/>
                  <a:gd name="connsiteY27" fmla="*/ 3429 h 208978"/>
                  <a:gd name="connsiteX28" fmla="*/ 12573 w 78771"/>
                  <a:gd name="connsiteY28" fmla="*/ 0 h 208978"/>
                  <a:gd name="connsiteX29" fmla="*/ 52102 w 78771"/>
                  <a:gd name="connsiteY29" fmla="*/ 120015 h 208978"/>
                  <a:gd name="connsiteX30" fmla="*/ 78772 w 78771"/>
                  <a:gd name="connsiteY30" fmla="*/ 208598 h 208978"/>
                  <a:gd name="connsiteX31" fmla="*/ 75438 w 78771"/>
                  <a:gd name="connsiteY31" fmla="*/ 208979 h 208978"/>
                  <a:gd name="connsiteX32" fmla="*/ 74676 w 78771"/>
                  <a:gd name="connsiteY32" fmla="*/ 208407 h 208978"/>
                  <a:gd name="connsiteX33" fmla="*/ 68866 w 78771"/>
                  <a:gd name="connsiteY33" fmla="*/ 198406 h 208978"/>
                  <a:gd name="connsiteX34" fmla="*/ 62770 w 78771"/>
                  <a:gd name="connsiteY34" fmla="*/ 173546 h 208978"/>
                  <a:gd name="connsiteX35" fmla="*/ 21526 w 78771"/>
                  <a:gd name="connsiteY35" fmla="*/ 52769 h 208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78771" h="208978">
                    <a:moveTo>
                      <a:pt x="47244" y="134207"/>
                    </a:moveTo>
                    <a:cubicBezTo>
                      <a:pt x="48292" y="132969"/>
                      <a:pt x="50578" y="132398"/>
                      <a:pt x="50006" y="130397"/>
                    </a:cubicBezTo>
                    <a:cubicBezTo>
                      <a:pt x="48958" y="130207"/>
                      <a:pt x="47911" y="129921"/>
                      <a:pt x="46863" y="129731"/>
                    </a:cubicBezTo>
                    <a:cubicBezTo>
                      <a:pt x="46958" y="131159"/>
                      <a:pt x="47149" y="132683"/>
                      <a:pt x="47244" y="134207"/>
                    </a:cubicBezTo>
                    <a:close/>
                    <a:moveTo>
                      <a:pt x="41624" y="114776"/>
                    </a:moveTo>
                    <a:cubicBezTo>
                      <a:pt x="42100" y="114109"/>
                      <a:pt x="42577" y="113348"/>
                      <a:pt x="43053" y="112681"/>
                    </a:cubicBezTo>
                    <a:cubicBezTo>
                      <a:pt x="42482" y="112300"/>
                      <a:pt x="41815" y="112014"/>
                      <a:pt x="41243" y="111633"/>
                    </a:cubicBezTo>
                    <a:cubicBezTo>
                      <a:pt x="41243" y="112586"/>
                      <a:pt x="41243" y="113538"/>
                      <a:pt x="41624" y="114872"/>
                    </a:cubicBezTo>
                    <a:close/>
                    <a:moveTo>
                      <a:pt x="38671" y="78677"/>
                    </a:moveTo>
                    <a:cubicBezTo>
                      <a:pt x="38671" y="78677"/>
                      <a:pt x="37909" y="78200"/>
                      <a:pt x="37529" y="77915"/>
                    </a:cubicBezTo>
                    <a:cubicBezTo>
                      <a:pt x="37147" y="78581"/>
                      <a:pt x="36767" y="79343"/>
                      <a:pt x="36767" y="80391"/>
                    </a:cubicBezTo>
                    <a:cubicBezTo>
                      <a:pt x="37433" y="79820"/>
                      <a:pt x="38100" y="79248"/>
                      <a:pt x="38671" y="78677"/>
                    </a:cubicBezTo>
                    <a:close/>
                    <a:moveTo>
                      <a:pt x="37243" y="99155"/>
                    </a:moveTo>
                    <a:cubicBezTo>
                      <a:pt x="39910" y="98584"/>
                      <a:pt x="38195" y="95822"/>
                      <a:pt x="38291" y="93917"/>
                    </a:cubicBezTo>
                    <a:cubicBezTo>
                      <a:pt x="37814" y="94107"/>
                      <a:pt x="37243" y="94393"/>
                      <a:pt x="36671" y="95250"/>
                    </a:cubicBezTo>
                    <a:cubicBezTo>
                      <a:pt x="36862" y="96583"/>
                      <a:pt x="37052" y="97822"/>
                      <a:pt x="37147" y="99155"/>
                    </a:cubicBezTo>
                    <a:close/>
                    <a:moveTo>
                      <a:pt x="23908" y="49149"/>
                    </a:moveTo>
                    <a:cubicBezTo>
                      <a:pt x="24384" y="48197"/>
                      <a:pt x="24765" y="47149"/>
                      <a:pt x="25241" y="46196"/>
                    </a:cubicBezTo>
                    <a:cubicBezTo>
                      <a:pt x="23717" y="46101"/>
                      <a:pt x="22193" y="45910"/>
                      <a:pt x="20669" y="45815"/>
                    </a:cubicBezTo>
                    <a:cubicBezTo>
                      <a:pt x="21717" y="47054"/>
                      <a:pt x="21717" y="50006"/>
                      <a:pt x="23908" y="49149"/>
                    </a:cubicBezTo>
                    <a:close/>
                    <a:moveTo>
                      <a:pt x="11049" y="20860"/>
                    </a:moveTo>
                    <a:cubicBezTo>
                      <a:pt x="12478" y="20098"/>
                      <a:pt x="12954" y="19622"/>
                      <a:pt x="11621" y="18383"/>
                    </a:cubicBezTo>
                    <a:cubicBezTo>
                      <a:pt x="11430" y="18955"/>
                      <a:pt x="11240" y="19526"/>
                      <a:pt x="11049" y="20860"/>
                    </a:cubicBezTo>
                    <a:close/>
                    <a:moveTo>
                      <a:pt x="21526" y="52673"/>
                    </a:moveTo>
                    <a:cubicBezTo>
                      <a:pt x="15050" y="37052"/>
                      <a:pt x="8096" y="21336"/>
                      <a:pt x="0" y="6096"/>
                    </a:cubicBezTo>
                    <a:lnTo>
                      <a:pt x="5429" y="4191"/>
                    </a:lnTo>
                    <a:lnTo>
                      <a:pt x="7811" y="4191"/>
                    </a:lnTo>
                    <a:cubicBezTo>
                      <a:pt x="7811" y="4191"/>
                      <a:pt x="7620" y="3620"/>
                      <a:pt x="7525" y="3429"/>
                    </a:cubicBezTo>
                    <a:lnTo>
                      <a:pt x="12573" y="0"/>
                    </a:lnTo>
                    <a:cubicBezTo>
                      <a:pt x="29528" y="31147"/>
                      <a:pt x="41720" y="69342"/>
                      <a:pt x="52102" y="120015"/>
                    </a:cubicBezTo>
                    <a:cubicBezTo>
                      <a:pt x="68008" y="148114"/>
                      <a:pt x="76105" y="178022"/>
                      <a:pt x="78772" y="208598"/>
                    </a:cubicBezTo>
                    <a:lnTo>
                      <a:pt x="75438" y="208979"/>
                    </a:lnTo>
                    <a:cubicBezTo>
                      <a:pt x="75438" y="208979"/>
                      <a:pt x="75247" y="208502"/>
                      <a:pt x="74676" y="208407"/>
                    </a:cubicBezTo>
                    <a:cubicBezTo>
                      <a:pt x="68104" y="206407"/>
                      <a:pt x="67628" y="204692"/>
                      <a:pt x="68866" y="198406"/>
                    </a:cubicBezTo>
                    <a:cubicBezTo>
                      <a:pt x="69628" y="190024"/>
                      <a:pt x="64008" y="181927"/>
                      <a:pt x="62770" y="173546"/>
                    </a:cubicBezTo>
                    <a:cubicBezTo>
                      <a:pt x="41148" y="135731"/>
                      <a:pt x="36290" y="93250"/>
                      <a:pt x="21526" y="52769"/>
                    </a:cubicBezTo>
                    <a:close/>
                  </a:path>
                </a:pathLst>
              </a:custGeom>
              <a:solidFill>
                <a:srgbClr val="040000"/>
              </a:solidFill>
              <a:ln w="9525" cap="flat">
                <a:noFill/>
                <a:prstDash val="solid"/>
                <a:miter/>
              </a:ln>
            </p:spPr>
            <p:txBody>
              <a:bodyPr rtlCol="0" anchor="ctr"/>
              <a:lstStyle/>
              <a:p>
                <a:endParaRPr lang="ja-JP" altLang="en-US"/>
              </a:p>
            </p:txBody>
          </p:sp>
          <p:sp>
            <p:nvSpPr>
              <p:cNvPr id="44" name="フリーフォーム: 図形 43">
                <a:extLst>
                  <a:ext uri="{FF2B5EF4-FFF2-40B4-BE49-F238E27FC236}">
                    <a16:creationId xmlns:a16="http://schemas.microsoft.com/office/drawing/2014/main" id="{5E3A09BC-8F7E-0861-ACE6-468289781D6D}"/>
                  </a:ext>
                </a:extLst>
              </p:cNvPr>
              <p:cNvSpPr/>
              <p:nvPr/>
            </p:nvSpPr>
            <p:spPr>
              <a:xfrm>
                <a:off x="2345643" y="1353391"/>
                <a:ext cx="5780" cy="11541"/>
              </a:xfrm>
              <a:custGeom>
                <a:avLst/>
                <a:gdLst>
                  <a:gd name="connsiteX0" fmla="*/ 5491 w 5780"/>
                  <a:gd name="connsiteY0" fmla="*/ 11541 h 11541"/>
                  <a:gd name="connsiteX1" fmla="*/ 3872 w 5780"/>
                  <a:gd name="connsiteY1" fmla="*/ 16 h 11541"/>
                  <a:gd name="connsiteX2" fmla="*/ 5491 w 5780"/>
                  <a:gd name="connsiteY2" fmla="*/ 11541 h 11541"/>
                </a:gdLst>
                <a:ahLst/>
                <a:cxnLst>
                  <a:cxn ang="0">
                    <a:pos x="connsiteX0" y="connsiteY0"/>
                  </a:cxn>
                  <a:cxn ang="0">
                    <a:pos x="connsiteX1" y="connsiteY1"/>
                  </a:cxn>
                  <a:cxn ang="0">
                    <a:pos x="connsiteX2" y="connsiteY2"/>
                  </a:cxn>
                </a:cxnLst>
                <a:rect l="l" t="t" r="r" b="b"/>
                <a:pathLst>
                  <a:path w="5780" h="11541">
                    <a:moveTo>
                      <a:pt x="5491" y="11541"/>
                    </a:moveTo>
                    <a:cubicBezTo>
                      <a:pt x="2062" y="9732"/>
                      <a:pt x="-4034" y="-460"/>
                      <a:pt x="3872" y="16"/>
                    </a:cubicBezTo>
                    <a:cubicBezTo>
                      <a:pt x="4444" y="4017"/>
                      <a:pt x="6539" y="7827"/>
                      <a:pt x="5491" y="11541"/>
                    </a:cubicBezTo>
                    <a:close/>
                  </a:path>
                </a:pathLst>
              </a:custGeom>
              <a:solidFill>
                <a:srgbClr val="040000"/>
              </a:solidFill>
              <a:ln w="9525" cap="flat">
                <a:noFill/>
                <a:prstDash val="solid"/>
                <a:miter/>
              </a:ln>
            </p:spPr>
            <p:txBody>
              <a:bodyPr rtlCol="0" anchor="ctr"/>
              <a:lstStyle/>
              <a:p>
                <a:endParaRPr lang="ja-JP" altLang="en-US"/>
              </a:p>
            </p:txBody>
          </p:sp>
          <p:sp>
            <p:nvSpPr>
              <p:cNvPr id="45" name="フリーフォーム: 図形 44">
                <a:extLst>
                  <a:ext uri="{FF2B5EF4-FFF2-40B4-BE49-F238E27FC236}">
                    <a16:creationId xmlns:a16="http://schemas.microsoft.com/office/drawing/2014/main" id="{E19695A5-6DD7-F93B-4B40-EA2197BB4F1B}"/>
                  </a:ext>
                </a:extLst>
              </p:cNvPr>
              <p:cNvSpPr/>
              <p:nvPr/>
            </p:nvSpPr>
            <p:spPr>
              <a:xfrm>
                <a:off x="2337323" y="1169669"/>
                <a:ext cx="36957" cy="44005"/>
              </a:xfrm>
              <a:custGeom>
                <a:avLst/>
                <a:gdLst>
                  <a:gd name="connsiteX0" fmla="*/ 0 w 36957"/>
                  <a:gd name="connsiteY0" fmla="*/ 5429 h 44005"/>
                  <a:gd name="connsiteX1" fmla="*/ 5620 w 36957"/>
                  <a:gd name="connsiteY1" fmla="*/ 4572 h 44005"/>
                  <a:gd name="connsiteX2" fmla="*/ 6667 w 36957"/>
                  <a:gd name="connsiteY2" fmla="*/ 4953 h 44005"/>
                  <a:gd name="connsiteX3" fmla="*/ 6382 w 36957"/>
                  <a:gd name="connsiteY3" fmla="*/ 3143 h 44005"/>
                  <a:gd name="connsiteX4" fmla="*/ 11240 w 36957"/>
                  <a:gd name="connsiteY4" fmla="*/ 0 h 44005"/>
                  <a:gd name="connsiteX5" fmla="*/ 36957 w 36957"/>
                  <a:gd name="connsiteY5" fmla="*/ 37909 h 44005"/>
                  <a:gd name="connsiteX6" fmla="*/ 31909 w 36957"/>
                  <a:gd name="connsiteY6" fmla="*/ 41339 h 44005"/>
                  <a:gd name="connsiteX7" fmla="*/ 29813 w 36957"/>
                  <a:gd name="connsiteY7" fmla="*/ 42101 h 44005"/>
                  <a:gd name="connsiteX8" fmla="*/ 24384 w 36957"/>
                  <a:gd name="connsiteY8" fmla="*/ 44005 h 44005"/>
                  <a:gd name="connsiteX9" fmla="*/ 0 w 36957"/>
                  <a:gd name="connsiteY9" fmla="*/ 5334 h 440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957" h="44005">
                    <a:moveTo>
                      <a:pt x="0" y="5429"/>
                    </a:moveTo>
                    <a:lnTo>
                      <a:pt x="5620" y="4572"/>
                    </a:lnTo>
                    <a:cubicBezTo>
                      <a:pt x="5620" y="4572"/>
                      <a:pt x="6287" y="4763"/>
                      <a:pt x="6667" y="4953"/>
                    </a:cubicBezTo>
                    <a:cubicBezTo>
                      <a:pt x="6667" y="4477"/>
                      <a:pt x="6667" y="4001"/>
                      <a:pt x="6382" y="3143"/>
                    </a:cubicBezTo>
                    <a:lnTo>
                      <a:pt x="11240" y="0"/>
                    </a:lnTo>
                    <a:cubicBezTo>
                      <a:pt x="20955" y="11621"/>
                      <a:pt x="29432" y="24098"/>
                      <a:pt x="36957" y="37909"/>
                    </a:cubicBezTo>
                    <a:lnTo>
                      <a:pt x="31909" y="41339"/>
                    </a:lnTo>
                    <a:cubicBezTo>
                      <a:pt x="31433" y="40767"/>
                      <a:pt x="30290" y="41529"/>
                      <a:pt x="29813" y="42101"/>
                    </a:cubicBezTo>
                    <a:lnTo>
                      <a:pt x="24384" y="44005"/>
                    </a:lnTo>
                    <a:cubicBezTo>
                      <a:pt x="17145" y="30480"/>
                      <a:pt x="9144" y="17431"/>
                      <a:pt x="0" y="5334"/>
                    </a:cubicBezTo>
                    <a:close/>
                  </a:path>
                </a:pathLst>
              </a:custGeom>
              <a:solidFill>
                <a:srgbClr val="040000"/>
              </a:solidFill>
              <a:ln w="9525" cap="flat">
                <a:noFill/>
                <a:prstDash val="solid"/>
                <a:miter/>
              </a:ln>
            </p:spPr>
            <p:txBody>
              <a:bodyPr rtlCol="0" anchor="ctr"/>
              <a:lstStyle/>
              <a:p>
                <a:endParaRPr lang="ja-JP" altLang="en-US"/>
              </a:p>
            </p:txBody>
          </p:sp>
          <p:sp>
            <p:nvSpPr>
              <p:cNvPr id="46" name="フリーフォーム: 図形 45">
                <a:extLst>
                  <a:ext uri="{FF2B5EF4-FFF2-40B4-BE49-F238E27FC236}">
                    <a16:creationId xmlns:a16="http://schemas.microsoft.com/office/drawing/2014/main" id="{65F33DB9-477B-5D99-5BDE-2F40585AD36B}"/>
                  </a:ext>
                </a:extLst>
              </p:cNvPr>
              <p:cNvSpPr/>
              <p:nvPr/>
            </p:nvSpPr>
            <p:spPr>
              <a:xfrm>
                <a:off x="2306557" y="1655550"/>
                <a:ext cx="4183" cy="4751"/>
              </a:xfrm>
              <a:custGeom>
                <a:avLst/>
                <a:gdLst>
                  <a:gd name="connsiteX0" fmla="*/ 3524 w 4183"/>
                  <a:gd name="connsiteY0" fmla="*/ 4752 h 4751"/>
                  <a:gd name="connsiteX1" fmla="*/ 0 w 4183"/>
                  <a:gd name="connsiteY1" fmla="*/ 561 h 4751"/>
                  <a:gd name="connsiteX2" fmla="*/ 3524 w 4183"/>
                  <a:gd name="connsiteY2" fmla="*/ 4752 h 4751"/>
                </a:gdLst>
                <a:ahLst/>
                <a:cxnLst>
                  <a:cxn ang="0">
                    <a:pos x="connsiteX0" y="connsiteY0"/>
                  </a:cxn>
                  <a:cxn ang="0">
                    <a:pos x="connsiteX1" y="connsiteY1"/>
                  </a:cxn>
                  <a:cxn ang="0">
                    <a:pos x="connsiteX2" y="connsiteY2"/>
                  </a:cxn>
                </a:cxnLst>
                <a:rect l="l" t="t" r="r" b="b"/>
                <a:pathLst>
                  <a:path w="4183" h="4751">
                    <a:moveTo>
                      <a:pt x="3524" y="4752"/>
                    </a:moveTo>
                    <a:cubicBezTo>
                      <a:pt x="2096" y="3228"/>
                      <a:pt x="571" y="2466"/>
                      <a:pt x="0" y="561"/>
                    </a:cubicBezTo>
                    <a:cubicBezTo>
                      <a:pt x="2572" y="-1439"/>
                      <a:pt x="5525" y="2371"/>
                      <a:pt x="3524" y="4752"/>
                    </a:cubicBezTo>
                    <a:close/>
                  </a:path>
                </a:pathLst>
              </a:custGeom>
              <a:solidFill>
                <a:srgbClr val="040000"/>
              </a:solidFill>
              <a:ln w="9525" cap="flat">
                <a:noFill/>
                <a:prstDash val="solid"/>
                <a:miter/>
              </a:ln>
            </p:spPr>
            <p:txBody>
              <a:bodyPr rtlCol="0" anchor="ctr"/>
              <a:lstStyle/>
              <a:p>
                <a:endParaRPr lang="ja-JP" altLang="en-US"/>
              </a:p>
            </p:txBody>
          </p:sp>
          <p:sp>
            <p:nvSpPr>
              <p:cNvPr id="47" name="フリーフォーム: 図形 46">
                <a:extLst>
                  <a:ext uri="{FF2B5EF4-FFF2-40B4-BE49-F238E27FC236}">
                    <a16:creationId xmlns:a16="http://schemas.microsoft.com/office/drawing/2014/main" id="{5B084EB0-5A82-7DBA-CED8-CF48CF2CAD8E}"/>
                  </a:ext>
                </a:extLst>
              </p:cNvPr>
              <p:cNvSpPr/>
              <p:nvPr/>
            </p:nvSpPr>
            <p:spPr>
              <a:xfrm>
                <a:off x="2298051" y="1681778"/>
                <a:ext cx="43900" cy="36531"/>
              </a:xfrm>
              <a:custGeom>
                <a:avLst/>
                <a:gdLst>
                  <a:gd name="connsiteX0" fmla="*/ 791 w 43900"/>
                  <a:gd name="connsiteY0" fmla="*/ 28912 h 36531"/>
                  <a:gd name="connsiteX1" fmla="*/ 124 w 43900"/>
                  <a:gd name="connsiteY1" fmla="*/ 26340 h 36531"/>
                  <a:gd name="connsiteX2" fmla="*/ 27080 w 43900"/>
                  <a:gd name="connsiteY2" fmla="*/ 4242 h 36531"/>
                  <a:gd name="connsiteX3" fmla="*/ 41653 w 43900"/>
                  <a:gd name="connsiteY3" fmla="*/ 8052 h 36531"/>
                  <a:gd name="connsiteX4" fmla="*/ 22223 w 43900"/>
                  <a:gd name="connsiteY4" fmla="*/ 18625 h 36531"/>
                  <a:gd name="connsiteX5" fmla="*/ 2029 w 43900"/>
                  <a:gd name="connsiteY5" fmla="*/ 36532 h 36531"/>
                  <a:gd name="connsiteX6" fmla="*/ 886 w 43900"/>
                  <a:gd name="connsiteY6" fmla="*/ 28912 h 36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900" h="36531">
                    <a:moveTo>
                      <a:pt x="791" y="28912"/>
                    </a:moveTo>
                    <a:cubicBezTo>
                      <a:pt x="315" y="28721"/>
                      <a:pt x="-256" y="26816"/>
                      <a:pt x="124" y="26340"/>
                    </a:cubicBezTo>
                    <a:cubicBezTo>
                      <a:pt x="7935" y="17672"/>
                      <a:pt x="13745" y="4528"/>
                      <a:pt x="27080" y="4242"/>
                    </a:cubicBezTo>
                    <a:cubicBezTo>
                      <a:pt x="33081" y="241"/>
                      <a:pt x="49940" y="-4331"/>
                      <a:pt x="41653" y="8052"/>
                    </a:cubicBezTo>
                    <a:cubicBezTo>
                      <a:pt x="34605" y="11386"/>
                      <a:pt x="29747" y="16434"/>
                      <a:pt x="22223" y="18625"/>
                    </a:cubicBezTo>
                    <a:cubicBezTo>
                      <a:pt x="15174" y="23578"/>
                      <a:pt x="10888" y="35674"/>
                      <a:pt x="2029" y="36532"/>
                    </a:cubicBezTo>
                    <a:cubicBezTo>
                      <a:pt x="1268" y="33579"/>
                      <a:pt x="5173" y="30531"/>
                      <a:pt x="886" y="28912"/>
                    </a:cubicBezTo>
                    <a:close/>
                  </a:path>
                </a:pathLst>
              </a:custGeom>
              <a:solidFill>
                <a:srgbClr val="040000"/>
              </a:solidFill>
              <a:ln w="9525" cap="flat">
                <a:noFill/>
                <a:prstDash val="solid"/>
                <a:miter/>
              </a:ln>
            </p:spPr>
            <p:txBody>
              <a:bodyPr rtlCol="0" anchor="ctr"/>
              <a:lstStyle/>
              <a:p>
                <a:endParaRPr lang="ja-JP" altLang="en-US"/>
              </a:p>
            </p:txBody>
          </p:sp>
          <p:sp>
            <p:nvSpPr>
              <p:cNvPr id="48" name="フリーフォーム: 図形 47">
                <a:extLst>
                  <a:ext uri="{FF2B5EF4-FFF2-40B4-BE49-F238E27FC236}">
                    <a16:creationId xmlns:a16="http://schemas.microsoft.com/office/drawing/2014/main" id="{9697A0B5-84D9-B783-87D5-B6B0FC949E11}"/>
                  </a:ext>
                </a:extLst>
              </p:cNvPr>
              <p:cNvSpPr/>
              <p:nvPr/>
            </p:nvSpPr>
            <p:spPr>
              <a:xfrm>
                <a:off x="2277340" y="1668352"/>
                <a:ext cx="30265" cy="90487"/>
              </a:xfrm>
              <a:custGeom>
                <a:avLst/>
                <a:gdLst>
                  <a:gd name="connsiteX0" fmla="*/ 18550 w 30265"/>
                  <a:gd name="connsiteY0" fmla="*/ 10619 h 90487"/>
                  <a:gd name="connsiteX1" fmla="*/ 22360 w 30265"/>
                  <a:gd name="connsiteY1" fmla="*/ 9190 h 90487"/>
                  <a:gd name="connsiteX2" fmla="*/ 22836 w 30265"/>
                  <a:gd name="connsiteY2" fmla="*/ 6047 h 90487"/>
                  <a:gd name="connsiteX3" fmla="*/ 18645 w 30265"/>
                  <a:gd name="connsiteY3" fmla="*/ 10619 h 90487"/>
                  <a:gd name="connsiteX4" fmla="*/ 11406 w 30265"/>
                  <a:gd name="connsiteY4" fmla="*/ 35098 h 90487"/>
                  <a:gd name="connsiteX5" fmla="*/ 12930 w 30265"/>
                  <a:gd name="connsiteY5" fmla="*/ 33669 h 90487"/>
                  <a:gd name="connsiteX6" fmla="*/ 11120 w 30265"/>
                  <a:gd name="connsiteY6" fmla="*/ 33193 h 90487"/>
                  <a:gd name="connsiteX7" fmla="*/ 11406 w 30265"/>
                  <a:gd name="connsiteY7" fmla="*/ 35098 h 90487"/>
                  <a:gd name="connsiteX8" fmla="*/ 262 w 30265"/>
                  <a:gd name="connsiteY8" fmla="*/ 82818 h 90487"/>
                  <a:gd name="connsiteX9" fmla="*/ 1690 w 30265"/>
                  <a:gd name="connsiteY9" fmla="*/ 73293 h 90487"/>
                  <a:gd name="connsiteX10" fmla="*/ 2357 w 30265"/>
                  <a:gd name="connsiteY10" fmla="*/ 70531 h 90487"/>
                  <a:gd name="connsiteX11" fmla="*/ 738 w 30265"/>
                  <a:gd name="connsiteY11" fmla="*/ 59482 h 90487"/>
                  <a:gd name="connsiteX12" fmla="*/ 5215 w 30265"/>
                  <a:gd name="connsiteY12" fmla="*/ 45004 h 90487"/>
                  <a:gd name="connsiteX13" fmla="*/ 15121 w 30265"/>
                  <a:gd name="connsiteY13" fmla="*/ 16048 h 90487"/>
                  <a:gd name="connsiteX14" fmla="*/ 30265 w 30265"/>
                  <a:gd name="connsiteY14" fmla="*/ 2713 h 90487"/>
                  <a:gd name="connsiteX15" fmla="*/ 20645 w 30265"/>
                  <a:gd name="connsiteY15" fmla="*/ 51100 h 90487"/>
                  <a:gd name="connsiteX16" fmla="*/ 13787 w 30265"/>
                  <a:gd name="connsiteY16" fmla="*/ 85962 h 90487"/>
                  <a:gd name="connsiteX17" fmla="*/ 2357 w 30265"/>
                  <a:gd name="connsiteY17" fmla="*/ 88914 h 90487"/>
                  <a:gd name="connsiteX18" fmla="*/ 5215 w 30265"/>
                  <a:gd name="connsiteY18" fmla="*/ 81009 h 90487"/>
                  <a:gd name="connsiteX19" fmla="*/ 262 w 30265"/>
                  <a:gd name="connsiteY19" fmla="*/ 82723 h 90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0265" h="90487">
                    <a:moveTo>
                      <a:pt x="18550" y="10619"/>
                    </a:moveTo>
                    <a:cubicBezTo>
                      <a:pt x="20074" y="11571"/>
                      <a:pt x="20740" y="10143"/>
                      <a:pt x="22360" y="9190"/>
                    </a:cubicBezTo>
                    <a:cubicBezTo>
                      <a:pt x="22550" y="8142"/>
                      <a:pt x="22645" y="7095"/>
                      <a:pt x="22836" y="6047"/>
                    </a:cubicBezTo>
                    <a:cubicBezTo>
                      <a:pt x="20169" y="5666"/>
                      <a:pt x="19883" y="8904"/>
                      <a:pt x="18645" y="10619"/>
                    </a:cubicBezTo>
                    <a:close/>
                    <a:moveTo>
                      <a:pt x="11406" y="35098"/>
                    </a:moveTo>
                    <a:cubicBezTo>
                      <a:pt x="11882" y="34812"/>
                      <a:pt x="12358" y="34622"/>
                      <a:pt x="12930" y="33669"/>
                    </a:cubicBezTo>
                    <a:cubicBezTo>
                      <a:pt x="12358" y="33479"/>
                      <a:pt x="11692" y="33384"/>
                      <a:pt x="11120" y="33193"/>
                    </a:cubicBezTo>
                    <a:cubicBezTo>
                      <a:pt x="11120" y="33860"/>
                      <a:pt x="11311" y="34431"/>
                      <a:pt x="11406" y="35098"/>
                    </a:cubicBezTo>
                    <a:close/>
                    <a:moveTo>
                      <a:pt x="262" y="82818"/>
                    </a:moveTo>
                    <a:cubicBezTo>
                      <a:pt x="-1358" y="78151"/>
                      <a:pt x="5215" y="77199"/>
                      <a:pt x="1690" y="73293"/>
                    </a:cubicBezTo>
                    <a:cubicBezTo>
                      <a:pt x="1309" y="72817"/>
                      <a:pt x="1690" y="70912"/>
                      <a:pt x="2357" y="70531"/>
                    </a:cubicBezTo>
                    <a:cubicBezTo>
                      <a:pt x="5596" y="67388"/>
                      <a:pt x="1119" y="63387"/>
                      <a:pt x="738" y="59482"/>
                    </a:cubicBezTo>
                    <a:cubicBezTo>
                      <a:pt x="-24" y="53767"/>
                      <a:pt x="1881" y="49100"/>
                      <a:pt x="5215" y="45004"/>
                    </a:cubicBezTo>
                    <a:cubicBezTo>
                      <a:pt x="3786" y="35193"/>
                      <a:pt x="10644" y="23478"/>
                      <a:pt x="15121" y="16048"/>
                    </a:cubicBezTo>
                    <a:cubicBezTo>
                      <a:pt x="5786" y="7571"/>
                      <a:pt x="27217" y="-5764"/>
                      <a:pt x="30265" y="2713"/>
                    </a:cubicBezTo>
                    <a:cubicBezTo>
                      <a:pt x="28360" y="18334"/>
                      <a:pt x="11215" y="37098"/>
                      <a:pt x="20645" y="51100"/>
                    </a:cubicBezTo>
                    <a:cubicBezTo>
                      <a:pt x="30551" y="55958"/>
                      <a:pt x="9882" y="75008"/>
                      <a:pt x="13787" y="85962"/>
                    </a:cubicBezTo>
                    <a:cubicBezTo>
                      <a:pt x="13311" y="92439"/>
                      <a:pt x="6358" y="90534"/>
                      <a:pt x="2357" y="88914"/>
                    </a:cubicBezTo>
                    <a:cubicBezTo>
                      <a:pt x="3310" y="86247"/>
                      <a:pt x="4262" y="83676"/>
                      <a:pt x="5215" y="81009"/>
                    </a:cubicBezTo>
                    <a:cubicBezTo>
                      <a:pt x="3405" y="81199"/>
                      <a:pt x="1786" y="81771"/>
                      <a:pt x="262" y="82723"/>
                    </a:cubicBezTo>
                    <a:close/>
                  </a:path>
                </a:pathLst>
              </a:custGeom>
              <a:solidFill>
                <a:srgbClr val="040000"/>
              </a:solidFill>
              <a:ln w="9525" cap="flat">
                <a:noFill/>
                <a:prstDash val="solid"/>
                <a:miter/>
              </a:ln>
            </p:spPr>
            <p:txBody>
              <a:bodyPr rtlCol="0" anchor="ctr"/>
              <a:lstStyle/>
              <a:p>
                <a:endParaRPr lang="ja-JP" altLang="en-US"/>
              </a:p>
            </p:txBody>
          </p:sp>
          <p:sp>
            <p:nvSpPr>
              <p:cNvPr id="49" name="フリーフォーム: 図形 48">
                <a:extLst>
                  <a:ext uri="{FF2B5EF4-FFF2-40B4-BE49-F238E27FC236}">
                    <a16:creationId xmlns:a16="http://schemas.microsoft.com/office/drawing/2014/main" id="{75D2D734-3B61-F800-19D9-89AF4B097840}"/>
                  </a:ext>
                </a:extLst>
              </p:cNvPr>
              <p:cNvSpPr/>
              <p:nvPr/>
            </p:nvSpPr>
            <p:spPr>
              <a:xfrm>
                <a:off x="2192257" y="889825"/>
                <a:ext cx="88963" cy="172144"/>
              </a:xfrm>
              <a:custGeom>
                <a:avLst/>
                <a:gdLst>
                  <a:gd name="connsiteX0" fmla="*/ 95 w 88963"/>
                  <a:gd name="connsiteY0" fmla="*/ 163925 h 172144"/>
                  <a:gd name="connsiteX1" fmla="*/ 1905 w 88963"/>
                  <a:gd name="connsiteY1" fmla="*/ 163068 h 172144"/>
                  <a:gd name="connsiteX2" fmla="*/ 39148 w 88963"/>
                  <a:gd name="connsiteY2" fmla="*/ 38481 h 172144"/>
                  <a:gd name="connsiteX3" fmla="*/ 26003 w 88963"/>
                  <a:gd name="connsiteY3" fmla="*/ 0 h 172144"/>
                  <a:gd name="connsiteX4" fmla="*/ 88963 w 88963"/>
                  <a:gd name="connsiteY4" fmla="*/ 86011 h 172144"/>
                  <a:gd name="connsiteX5" fmla="*/ 84392 w 88963"/>
                  <a:gd name="connsiteY5" fmla="*/ 91154 h 172144"/>
                  <a:gd name="connsiteX6" fmla="*/ 82772 w 88963"/>
                  <a:gd name="connsiteY6" fmla="*/ 101156 h 172144"/>
                  <a:gd name="connsiteX7" fmla="*/ 71152 w 88963"/>
                  <a:gd name="connsiteY7" fmla="*/ 127444 h 172144"/>
                  <a:gd name="connsiteX8" fmla="*/ 60674 w 88963"/>
                  <a:gd name="connsiteY8" fmla="*/ 141256 h 172144"/>
                  <a:gd name="connsiteX9" fmla="*/ 47911 w 88963"/>
                  <a:gd name="connsiteY9" fmla="*/ 155448 h 172144"/>
                  <a:gd name="connsiteX10" fmla="*/ 12668 w 88963"/>
                  <a:gd name="connsiteY10" fmla="*/ 172117 h 172144"/>
                  <a:gd name="connsiteX11" fmla="*/ 0 w 88963"/>
                  <a:gd name="connsiteY11" fmla="*/ 163925 h 1721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63" h="172144">
                    <a:moveTo>
                      <a:pt x="95" y="163925"/>
                    </a:moveTo>
                    <a:cubicBezTo>
                      <a:pt x="667" y="163640"/>
                      <a:pt x="1333" y="163354"/>
                      <a:pt x="1905" y="163068"/>
                    </a:cubicBezTo>
                    <a:cubicBezTo>
                      <a:pt x="52578" y="138589"/>
                      <a:pt x="55721" y="86678"/>
                      <a:pt x="39148" y="38481"/>
                    </a:cubicBezTo>
                    <a:cubicBezTo>
                      <a:pt x="37719" y="25336"/>
                      <a:pt x="23527" y="10382"/>
                      <a:pt x="26003" y="0"/>
                    </a:cubicBezTo>
                    <a:cubicBezTo>
                      <a:pt x="61531" y="14859"/>
                      <a:pt x="88868" y="47244"/>
                      <a:pt x="88963" y="86011"/>
                    </a:cubicBezTo>
                    <a:cubicBezTo>
                      <a:pt x="87821" y="88202"/>
                      <a:pt x="82201" y="88392"/>
                      <a:pt x="84392" y="91154"/>
                    </a:cubicBezTo>
                    <a:cubicBezTo>
                      <a:pt x="87916" y="95059"/>
                      <a:pt x="82677" y="97441"/>
                      <a:pt x="82772" y="101156"/>
                    </a:cubicBezTo>
                    <a:cubicBezTo>
                      <a:pt x="81820" y="110300"/>
                      <a:pt x="76391" y="119729"/>
                      <a:pt x="71152" y="127444"/>
                    </a:cubicBezTo>
                    <a:cubicBezTo>
                      <a:pt x="64960" y="130302"/>
                      <a:pt x="66008" y="140208"/>
                      <a:pt x="60674" y="141256"/>
                    </a:cubicBezTo>
                    <a:cubicBezTo>
                      <a:pt x="51149" y="141637"/>
                      <a:pt x="58864" y="154781"/>
                      <a:pt x="47911" y="155448"/>
                    </a:cubicBezTo>
                    <a:cubicBezTo>
                      <a:pt x="37147" y="161258"/>
                      <a:pt x="24003" y="172784"/>
                      <a:pt x="12668" y="172117"/>
                    </a:cubicBezTo>
                    <a:cubicBezTo>
                      <a:pt x="8001" y="171831"/>
                      <a:pt x="3715" y="169545"/>
                      <a:pt x="0" y="163925"/>
                    </a:cubicBezTo>
                    <a:close/>
                  </a:path>
                </a:pathLst>
              </a:custGeom>
              <a:solidFill>
                <a:srgbClr val="898989"/>
              </a:solidFill>
              <a:ln w="9525" cap="flat">
                <a:noFill/>
                <a:prstDash val="solid"/>
                <a:miter/>
              </a:ln>
            </p:spPr>
            <p:txBody>
              <a:bodyPr rtlCol="0" anchor="ctr"/>
              <a:lstStyle/>
              <a:p>
                <a:endParaRPr lang="ja-JP" altLang="en-US"/>
              </a:p>
            </p:txBody>
          </p:sp>
          <p:sp>
            <p:nvSpPr>
              <p:cNvPr id="50" name="フリーフォーム: 図形 49">
                <a:extLst>
                  <a:ext uri="{FF2B5EF4-FFF2-40B4-BE49-F238E27FC236}">
                    <a16:creationId xmlns:a16="http://schemas.microsoft.com/office/drawing/2014/main" id="{32401B2F-4BA1-369F-7E88-6F82CD50D2C6}"/>
                  </a:ext>
                </a:extLst>
              </p:cNvPr>
              <p:cNvSpPr/>
              <p:nvPr/>
            </p:nvSpPr>
            <p:spPr>
              <a:xfrm>
                <a:off x="2231596" y="1616980"/>
                <a:ext cx="151458" cy="186196"/>
              </a:xfrm>
              <a:custGeom>
                <a:avLst/>
                <a:gdLst>
                  <a:gd name="connsiteX0" fmla="*/ 78486 w 151458"/>
                  <a:gd name="connsiteY0" fmla="*/ 43322 h 186196"/>
                  <a:gd name="connsiteX1" fmla="*/ 74962 w 151458"/>
                  <a:gd name="connsiteY1" fmla="*/ 39131 h 186196"/>
                  <a:gd name="connsiteX2" fmla="*/ 78486 w 151458"/>
                  <a:gd name="connsiteY2" fmla="*/ 43322 h 186196"/>
                  <a:gd name="connsiteX3" fmla="*/ 66580 w 151458"/>
                  <a:gd name="connsiteY3" fmla="*/ 91138 h 186196"/>
                  <a:gd name="connsiteX4" fmla="*/ 67246 w 151458"/>
                  <a:gd name="connsiteY4" fmla="*/ 93709 h 186196"/>
                  <a:gd name="connsiteX5" fmla="*/ 68389 w 151458"/>
                  <a:gd name="connsiteY5" fmla="*/ 101329 h 186196"/>
                  <a:gd name="connsiteX6" fmla="*/ 88582 w 151458"/>
                  <a:gd name="connsiteY6" fmla="*/ 83422 h 186196"/>
                  <a:gd name="connsiteX7" fmla="*/ 108013 w 151458"/>
                  <a:gd name="connsiteY7" fmla="*/ 72850 h 186196"/>
                  <a:gd name="connsiteX8" fmla="*/ 93440 w 151458"/>
                  <a:gd name="connsiteY8" fmla="*/ 69040 h 186196"/>
                  <a:gd name="connsiteX9" fmla="*/ 66484 w 151458"/>
                  <a:gd name="connsiteY9" fmla="*/ 91138 h 186196"/>
                  <a:gd name="connsiteX10" fmla="*/ 48101 w 151458"/>
                  <a:gd name="connsiteY10" fmla="*/ 121903 h 186196"/>
                  <a:gd name="connsiteX11" fmla="*/ 47434 w 151458"/>
                  <a:gd name="connsiteY11" fmla="*/ 124665 h 186196"/>
                  <a:gd name="connsiteX12" fmla="*/ 46006 w 151458"/>
                  <a:gd name="connsiteY12" fmla="*/ 134190 h 186196"/>
                  <a:gd name="connsiteX13" fmla="*/ 50959 w 151458"/>
                  <a:gd name="connsiteY13" fmla="*/ 132476 h 186196"/>
                  <a:gd name="connsiteX14" fmla="*/ 48101 w 151458"/>
                  <a:gd name="connsiteY14" fmla="*/ 140382 h 186196"/>
                  <a:gd name="connsiteX15" fmla="*/ 59531 w 151458"/>
                  <a:gd name="connsiteY15" fmla="*/ 137429 h 186196"/>
                  <a:gd name="connsiteX16" fmla="*/ 66389 w 151458"/>
                  <a:gd name="connsiteY16" fmla="*/ 102567 h 186196"/>
                  <a:gd name="connsiteX17" fmla="*/ 76009 w 151458"/>
                  <a:gd name="connsiteY17" fmla="*/ 54180 h 186196"/>
                  <a:gd name="connsiteX18" fmla="*/ 60865 w 151458"/>
                  <a:gd name="connsiteY18" fmla="*/ 67515 h 186196"/>
                  <a:gd name="connsiteX19" fmla="*/ 50959 w 151458"/>
                  <a:gd name="connsiteY19" fmla="*/ 96471 h 186196"/>
                  <a:gd name="connsiteX20" fmla="*/ 46482 w 151458"/>
                  <a:gd name="connsiteY20" fmla="*/ 110950 h 186196"/>
                  <a:gd name="connsiteX21" fmla="*/ 48101 w 151458"/>
                  <a:gd name="connsiteY21" fmla="*/ 121998 h 186196"/>
                  <a:gd name="connsiteX22" fmla="*/ 0 w 151458"/>
                  <a:gd name="connsiteY22" fmla="*/ 186102 h 186196"/>
                  <a:gd name="connsiteX23" fmla="*/ 3048 w 151458"/>
                  <a:gd name="connsiteY23" fmla="*/ 177434 h 186196"/>
                  <a:gd name="connsiteX24" fmla="*/ 21526 w 151458"/>
                  <a:gd name="connsiteY24" fmla="*/ 107711 h 186196"/>
                  <a:gd name="connsiteX25" fmla="*/ 41434 w 151458"/>
                  <a:gd name="connsiteY25" fmla="*/ 61705 h 186196"/>
                  <a:gd name="connsiteX26" fmla="*/ 50673 w 151458"/>
                  <a:gd name="connsiteY26" fmla="*/ 41036 h 186196"/>
                  <a:gd name="connsiteX27" fmla="*/ 52292 w 151458"/>
                  <a:gd name="connsiteY27" fmla="*/ 36464 h 186196"/>
                  <a:gd name="connsiteX28" fmla="*/ 66199 w 151458"/>
                  <a:gd name="connsiteY28" fmla="*/ 9984 h 186196"/>
                  <a:gd name="connsiteX29" fmla="*/ 117253 w 151458"/>
                  <a:gd name="connsiteY29" fmla="*/ 7317 h 186196"/>
                  <a:gd name="connsiteX30" fmla="*/ 144399 w 151458"/>
                  <a:gd name="connsiteY30" fmla="*/ 35607 h 186196"/>
                  <a:gd name="connsiteX31" fmla="*/ 144018 w 151458"/>
                  <a:gd name="connsiteY31" fmla="*/ 37988 h 186196"/>
                  <a:gd name="connsiteX32" fmla="*/ 144685 w 151458"/>
                  <a:gd name="connsiteY32" fmla="*/ 47703 h 186196"/>
                  <a:gd name="connsiteX33" fmla="*/ 146685 w 151458"/>
                  <a:gd name="connsiteY33" fmla="*/ 41607 h 186196"/>
                  <a:gd name="connsiteX34" fmla="*/ 144304 w 151458"/>
                  <a:gd name="connsiteY34" fmla="*/ 51513 h 186196"/>
                  <a:gd name="connsiteX35" fmla="*/ 147161 w 151458"/>
                  <a:gd name="connsiteY35" fmla="*/ 61705 h 186196"/>
                  <a:gd name="connsiteX36" fmla="*/ 142780 w 151458"/>
                  <a:gd name="connsiteY36" fmla="*/ 61610 h 186196"/>
                  <a:gd name="connsiteX37" fmla="*/ 141351 w 151458"/>
                  <a:gd name="connsiteY37" fmla="*/ 87613 h 186196"/>
                  <a:gd name="connsiteX38" fmla="*/ 133636 w 151458"/>
                  <a:gd name="connsiteY38" fmla="*/ 90090 h 186196"/>
                  <a:gd name="connsiteX39" fmla="*/ 130302 w 151458"/>
                  <a:gd name="connsiteY39" fmla="*/ 98091 h 186196"/>
                  <a:gd name="connsiteX40" fmla="*/ 127349 w 151458"/>
                  <a:gd name="connsiteY40" fmla="*/ 104758 h 186196"/>
                  <a:gd name="connsiteX41" fmla="*/ 118396 w 151458"/>
                  <a:gd name="connsiteY41" fmla="*/ 123427 h 186196"/>
                  <a:gd name="connsiteX42" fmla="*/ 94774 w 151458"/>
                  <a:gd name="connsiteY42" fmla="*/ 146192 h 186196"/>
                  <a:gd name="connsiteX43" fmla="*/ 28384 w 151458"/>
                  <a:gd name="connsiteY43" fmla="*/ 176196 h 186196"/>
                  <a:gd name="connsiteX44" fmla="*/ 0 w 151458"/>
                  <a:gd name="connsiteY44" fmla="*/ 186197 h 1861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51458" h="186196">
                    <a:moveTo>
                      <a:pt x="78486" y="43322"/>
                    </a:moveTo>
                    <a:cubicBezTo>
                      <a:pt x="80486" y="40941"/>
                      <a:pt x="77533" y="37131"/>
                      <a:pt x="74962" y="39131"/>
                    </a:cubicBezTo>
                    <a:cubicBezTo>
                      <a:pt x="75533" y="41036"/>
                      <a:pt x="77057" y="41798"/>
                      <a:pt x="78486" y="43322"/>
                    </a:cubicBezTo>
                    <a:close/>
                    <a:moveTo>
                      <a:pt x="66580" y="91138"/>
                    </a:moveTo>
                    <a:cubicBezTo>
                      <a:pt x="66580" y="91138"/>
                      <a:pt x="66770" y="93519"/>
                      <a:pt x="67246" y="93709"/>
                    </a:cubicBezTo>
                    <a:cubicBezTo>
                      <a:pt x="71533" y="95233"/>
                      <a:pt x="67627" y="98376"/>
                      <a:pt x="68389" y="101329"/>
                    </a:cubicBezTo>
                    <a:cubicBezTo>
                      <a:pt x="77248" y="100377"/>
                      <a:pt x="81534" y="88280"/>
                      <a:pt x="88582" y="83422"/>
                    </a:cubicBezTo>
                    <a:cubicBezTo>
                      <a:pt x="96012" y="81231"/>
                      <a:pt x="100870" y="76278"/>
                      <a:pt x="108013" y="72850"/>
                    </a:cubicBezTo>
                    <a:cubicBezTo>
                      <a:pt x="116300" y="60467"/>
                      <a:pt x="99441" y="65039"/>
                      <a:pt x="93440" y="69040"/>
                    </a:cubicBezTo>
                    <a:cubicBezTo>
                      <a:pt x="80105" y="69421"/>
                      <a:pt x="74295" y="82565"/>
                      <a:pt x="66484" y="91138"/>
                    </a:cubicBezTo>
                    <a:close/>
                    <a:moveTo>
                      <a:pt x="48101" y="121903"/>
                    </a:moveTo>
                    <a:cubicBezTo>
                      <a:pt x="47434" y="122284"/>
                      <a:pt x="46958" y="124189"/>
                      <a:pt x="47434" y="124665"/>
                    </a:cubicBezTo>
                    <a:cubicBezTo>
                      <a:pt x="51054" y="128571"/>
                      <a:pt x="44386" y="129523"/>
                      <a:pt x="46006" y="134190"/>
                    </a:cubicBezTo>
                    <a:cubicBezTo>
                      <a:pt x="47530" y="133143"/>
                      <a:pt x="49149" y="132571"/>
                      <a:pt x="50959" y="132476"/>
                    </a:cubicBezTo>
                    <a:cubicBezTo>
                      <a:pt x="50006" y="135143"/>
                      <a:pt x="49054" y="137810"/>
                      <a:pt x="48101" y="140382"/>
                    </a:cubicBezTo>
                    <a:cubicBezTo>
                      <a:pt x="52102" y="142001"/>
                      <a:pt x="59055" y="143906"/>
                      <a:pt x="59531" y="137429"/>
                    </a:cubicBezTo>
                    <a:cubicBezTo>
                      <a:pt x="55626" y="126475"/>
                      <a:pt x="76390" y="107521"/>
                      <a:pt x="66389" y="102567"/>
                    </a:cubicBezTo>
                    <a:cubicBezTo>
                      <a:pt x="56959" y="88566"/>
                      <a:pt x="74104" y="69801"/>
                      <a:pt x="76009" y="54180"/>
                    </a:cubicBezTo>
                    <a:cubicBezTo>
                      <a:pt x="73057" y="45703"/>
                      <a:pt x="51625" y="59038"/>
                      <a:pt x="60865" y="67515"/>
                    </a:cubicBezTo>
                    <a:cubicBezTo>
                      <a:pt x="56388" y="74945"/>
                      <a:pt x="49530" y="86661"/>
                      <a:pt x="50959" y="96471"/>
                    </a:cubicBezTo>
                    <a:cubicBezTo>
                      <a:pt x="47625" y="100567"/>
                      <a:pt x="45720" y="105330"/>
                      <a:pt x="46482" y="110950"/>
                    </a:cubicBezTo>
                    <a:cubicBezTo>
                      <a:pt x="46863" y="114855"/>
                      <a:pt x="51244" y="118855"/>
                      <a:pt x="48101" y="121998"/>
                    </a:cubicBezTo>
                    <a:close/>
                    <a:moveTo>
                      <a:pt x="0" y="186102"/>
                    </a:moveTo>
                    <a:cubicBezTo>
                      <a:pt x="286" y="184197"/>
                      <a:pt x="1429" y="181244"/>
                      <a:pt x="3048" y="177434"/>
                    </a:cubicBezTo>
                    <a:cubicBezTo>
                      <a:pt x="12001" y="156384"/>
                      <a:pt x="36100" y="111711"/>
                      <a:pt x="21526" y="107711"/>
                    </a:cubicBezTo>
                    <a:cubicBezTo>
                      <a:pt x="37814" y="102853"/>
                      <a:pt x="35242" y="75612"/>
                      <a:pt x="41434" y="61705"/>
                    </a:cubicBezTo>
                    <a:cubicBezTo>
                      <a:pt x="43148" y="54276"/>
                      <a:pt x="50292" y="48370"/>
                      <a:pt x="50673" y="41036"/>
                    </a:cubicBezTo>
                    <a:cubicBezTo>
                      <a:pt x="49816" y="38750"/>
                      <a:pt x="51149" y="37893"/>
                      <a:pt x="52292" y="36464"/>
                    </a:cubicBezTo>
                    <a:cubicBezTo>
                      <a:pt x="59055" y="28844"/>
                      <a:pt x="58007" y="16652"/>
                      <a:pt x="66199" y="9984"/>
                    </a:cubicBezTo>
                    <a:cubicBezTo>
                      <a:pt x="83248" y="-1922"/>
                      <a:pt x="99155" y="-3636"/>
                      <a:pt x="117253" y="7317"/>
                    </a:cubicBezTo>
                    <a:cubicBezTo>
                      <a:pt x="133255" y="11223"/>
                      <a:pt x="135445" y="25510"/>
                      <a:pt x="144399" y="35607"/>
                    </a:cubicBezTo>
                    <a:cubicBezTo>
                      <a:pt x="145256" y="36273"/>
                      <a:pt x="147828" y="37607"/>
                      <a:pt x="144018" y="37988"/>
                    </a:cubicBezTo>
                    <a:cubicBezTo>
                      <a:pt x="141446" y="40083"/>
                      <a:pt x="143351" y="45132"/>
                      <a:pt x="144685" y="47703"/>
                    </a:cubicBezTo>
                    <a:cubicBezTo>
                      <a:pt x="146209" y="45894"/>
                      <a:pt x="146875" y="43989"/>
                      <a:pt x="146685" y="41607"/>
                    </a:cubicBezTo>
                    <a:cubicBezTo>
                      <a:pt x="156115" y="42560"/>
                      <a:pt x="149542" y="50085"/>
                      <a:pt x="144304" y="51513"/>
                    </a:cubicBezTo>
                    <a:cubicBezTo>
                      <a:pt x="141637" y="55419"/>
                      <a:pt x="145256" y="58562"/>
                      <a:pt x="147161" y="61705"/>
                    </a:cubicBezTo>
                    <a:cubicBezTo>
                      <a:pt x="145732" y="61419"/>
                      <a:pt x="144209" y="61324"/>
                      <a:pt x="142780" y="61610"/>
                    </a:cubicBezTo>
                    <a:cubicBezTo>
                      <a:pt x="138970" y="75802"/>
                      <a:pt x="136874" y="77612"/>
                      <a:pt x="141351" y="87613"/>
                    </a:cubicBezTo>
                    <a:cubicBezTo>
                      <a:pt x="136779" y="87804"/>
                      <a:pt x="134588" y="83327"/>
                      <a:pt x="133636" y="90090"/>
                    </a:cubicBezTo>
                    <a:cubicBezTo>
                      <a:pt x="130969" y="92280"/>
                      <a:pt x="130683" y="95233"/>
                      <a:pt x="130302" y="98091"/>
                    </a:cubicBezTo>
                    <a:cubicBezTo>
                      <a:pt x="129921" y="100567"/>
                      <a:pt x="129540" y="102948"/>
                      <a:pt x="127349" y="104758"/>
                    </a:cubicBezTo>
                    <a:cubicBezTo>
                      <a:pt x="121825" y="109425"/>
                      <a:pt x="119729" y="117331"/>
                      <a:pt x="118396" y="123427"/>
                    </a:cubicBezTo>
                    <a:cubicBezTo>
                      <a:pt x="108109" y="126951"/>
                      <a:pt x="106204" y="141620"/>
                      <a:pt x="94774" y="146192"/>
                    </a:cubicBezTo>
                    <a:cubicBezTo>
                      <a:pt x="72961" y="157622"/>
                      <a:pt x="50863" y="167623"/>
                      <a:pt x="28384" y="176196"/>
                    </a:cubicBezTo>
                    <a:cubicBezTo>
                      <a:pt x="18955" y="179815"/>
                      <a:pt x="9525" y="183054"/>
                      <a:pt x="0" y="186197"/>
                    </a:cubicBezTo>
                    <a:close/>
                  </a:path>
                </a:pathLst>
              </a:custGeom>
              <a:solidFill>
                <a:srgbClr val="F7F8F8"/>
              </a:solidFill>
              <a:ln w="9525" cap="flat">
                <a:noFill/>
                <a:prstDash val="solid"/>
                <a:miter/>
              </a:ln>
            </p:spPr>
            <p:txBody>
              <a:bodyPr rtlCol="0" anchor="ctr"/>
              <a:lstStyle/>
              <a:p>
                <a:endParaRPr lang="ja-JP" altLang="en-US"/>
              </a:p>
            </p:txBody>
          </p:sp>
          <p:sp>
            <p:nvSpPr>
              <p:cNvPr id="51" name="フリーフォーム: 図形 50">
                <a:extLst>
                  <a:ext uri="{FF2B5EF4-FFF2-40B4-BE49-F238E27FC236}">
                    <a16:creationId xmlns:a16="http://schemas.microsoft.com/office/drawing/2014/main" id="{4CCCB270-13A3-F17B-5083-D4AD640D8AA3}"/>
                  </a:ext>
                </a:extLst>
              </p:cNvPr>
              <p:cNvSpPr/>
              <p:nvPr/>
            </p:nvSpPr>
            <p:spPr>
              <a:xfrm>
                <a:off x="2259885" y="1713642"/>
                <a:ext cx="116300" cy="89439"/>
              </a:xfrm>
              <a:custGeom>
                <a:avLst/>
                <a:gdLst>
                  <a:gd name="connsiteX0" fmla="*/ 100775 w 116300"/>
                  <a:gd name="connsiteY0" fmla="*/ 12478 h 89439"/>
                  <a:gd name="connsiteX1" fmla="*/ 99536 w 116300"/>
                  <a:gd name="connsiteY1" fmla="*/ 17050 h 89439"/>
                  <a:gd name="connsiteX2" fmla="*/ 100775 w 116300"/>
                  <a:gd name="connsiteY2" fmla="*/ 12478 h 89439"/>
                  <a:gd name="connsiteX3" fmla="*/ 94774 w 116300"/>
                  <a:gd name="connsiteY3" fmla="*/ 23146 h 89439"/>
                  <a:gd name="connsiteX4" fmla="*/ 95441 w 116300"/>
                  <a:gd name="connsiteY4" fmla="*/ 20288 h 89439"/>
                  <a:gd name="connsiteX5" fmla="*/ 94774 w 116300"/>
                  <a:gd name="connsiteY5" fmla="*/ 23146 h 89439"/>
                  <a:gd name="connsiteX6" fmla="*/ 86868 w 116300"/>
                  <a:gd name="connsiteY6" fmla="*/ 37052 h 89439"/>
                  <a:gd name="connsiteX7" fmla="*/ 85154 w 116300"/>
                  <a:gd name="connsiteY7" fmla="*/ 39719 h 89439"/>
                  <a:gd name="connsiteX8" fmla="*/ 87725 w 116300"/>
                  <a:gd name="connsiteY8" fmla="*/ 39433 h 89439"/>
                  <a:gd name="connsiteX9" fmla="*/ 86773 w 116300"/>
                  <a:gd name="connsiteY9" fmla="*/ 37052 h 89439"/>
                  <a:gd name="connsiteX10" fmla="*/ 82963 w 116300"/>
                  <a:gd name="connsiteY10" fmla="*/ 46101 h 89439"/>
                  <a:gd name="connsiteX11" fmla="*/ 81820 w 116300"/>
                  <a:gd name="connsiteY11" fmla="*/ 40767 h 89439"/>
                  <a:gd name="connsiteX12" fmla="*/ 82963 w 116300"/>
                  <a:gd name="connsiteY12" fmla="*/ 46101 h 89439"/>
                  <a:gd name="connsiteX13" fmla="*/ 58674 w 116300"/>
                  <a:gd name="connsiteY13" fmla="*/ 60960 h 89439"/>
                  <a:gd name="connsiteX14" fmla="*/ 53912 w 116300"/>
                  <a:gd name="connsiteY14" fmla="*/ 62198 h 89439"/>
                  <a:gd name="connsiteX15" fmla="*/ 58674 w 116300"/>
                  <a:gd name="connsiteY15" fmla="*/ 60960 h 89439"/>
                  <a:gd name="connsiteX16" fmla="*/ 28385 w 116300"/>
                  <a:gd name="connsiteY16" fmla="*/ 78010 h 89439"/>
                  <a:gd name="connsiteX17" fmla="*/ 33909 w 116300"/>
                  <a:gd name="connsiteY17" fmla="*/ 74104 h 89439"/>
                  <a:gd name="connsiteX18" fmla="*/ 28385 w 116300"/>
                  <a:gd name="connsiteY18" fmla="*/ 78010 h 89439"/>
                  <a:gd name="connsiteX19" fmla="*/ 0 w 116300"/>
                  <a:gd name="connsiteY19" fmla="*/ 79534 h 89439"/>
                  <a:gd name="connsiteX20" fmla="*/ 66389 w 116300"/>
                  <a:gd name="connsiteY20" fmla="*/ 49530 h 89439"/>
                  <a:gd name="connsiteX21" fmla="*/ 90011 w 116300"/>
                  <a:gd name="connsiteY21" fmla="*/ 26765 h 89439"/>
                  <a:gd name="connsiteX22" fmla="*/ 98965 w 116300"/>
                  <a:gd name="connsiteY22" fmla="*/ 8096 h 89439"/>
                  <a:gd name="connsiteX23" fmla="*/ 101918 w 116300"/>
                  <a:gd name="connsiteY23" fmla="*/ 1429 h 89439"/>
                  <a:gd name="connsiteX24" fmla="*/ 105251 w 116300"/>
                  <a:gd name="connsiteY24" fmla="*/ 1810 h 89439"/>
                  <a:gd name="connsiteX25" fmla="*/ 112300 w 116300"/>
                  <a:gd name="connsiteY25" fmla="*/ 0 h 89439"/>
                  <a:gd name="connsiteX26" fmla="*/ 116300 w 116300"/>
                  <a:gd name="connsiteY26" fmla="*/ 1905 h 89439"/>
                  <a:gd name="connsiteX27" fmla="*/ 98965 w 116300"/>
                  <a:gd name="connsiteY27" fmla="*/ 33338 h 89439"/>
                  <a:gd name="connsiteX28" fmla="*/ 5906 w 116300"/>
                  <a:gd name="connsiteY28" fmla="*/ 89440 h 89439"/>
                  <a:gd name="connsiteX29" fmla="*/ 4953 w 116300"/>
                  <a:gd name="connsiteY29" fmla="*/ 85820 h 89439"/>
                  <a:gd name="connsiteX30" fmla="*/ 5144 w 116300"/>
                  <a:gd name="connsiteY30" fmla="*/ 82582 h 89439"/>
                  <a:gd name="connsiteX31" fmla="*/ 1048 w 116300"/>
                  <a:gd name="connsiteY31" fmla="*/ 83153 h 89439"/>
                  <a:gd name="connsiteX32" fmla="*/ 0 w 116300"/>
                  <a:gd name="connsiteY32" fmla="*/ 79534 h 89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16300" h="89439">
                    <a:moveTo>
                      <a:pt x="100775" y="12478"/>
                    </a:moveTo>
                    <a:cubicBezTo>
                      <a:pt x="98679" y="12954"/>
                      <a:pt x="96679" y="16573"/>
                      <a:pt x="99536" y="17050"/>
                    </a:cubicBezTo>
                    <a:cubicBezTo>
                      <a:pt x="100489" y="15430"/>
                      <a:pt x="102489" y="14383"/>
                      <a:pt x="100775" y="12478"/>
                    </a:cubicBezTo>
                    <a:close/>
                    <a:moveTo>
                      <a:pt x="94774" y="23146"/>
                    </a:moveTo>
                    <a:cubicBezTo>
                      <a:pt x="97250" y="22955"/>
                      <a:pt x="99441" y="20002"/>
                      <a:pt x="95441" y="20288"/>
                    </a:cubicBezTo>
                    <a:cubicBezTo>
                      <a:pt x="95250" y="21241"/>
                      <a:pt x="94964" y="22193"/>
                      <a:pt x="94774" y="23146"/>
                    </a:cubicBezTo>
                    <a:close/>
                    <a:moveTo>
                      <a:pt x="86868" y="37052"/>
                    </a:moveTo>
                    <a:cubicBezTo>
                      <a:pt x="86201" y="37814"/>
                      <a:pt x="85535" y="38576"/>
                      <a:pt x="85154" y="39719"/>
                    </a:cubicBezTo>
                    <a:lnTo>
                      <a:pt x="87725" y="39433"/>
                    </a:lnTo>
                    <a:cubicBezTo>
                      <a:pt x="87440" y="38671"/>
                      <a:pt x="87059" y="37814"/>
                      <a:pt x="86773" y="37052"/>
                    </a:cubicBezTo>
                    <a:close/>
                    <a:moveTo>
                      <a:pt x="82963" y="46101"/>
                    </a:moveTo>
                    <a:cubicBezTo>
                      <a:pt x="88392" y="46101"/>
                      <a:pt x="83820" y="42577"/>
                      <a:pt x="81820" y="40767"/>
                    </a:cubicBezTo>
                    <a:cubicBezTo>
                      <a:pt x="81725" y="42863"/>
                      <a:pt x="81248" y="44196"/>
                      <a:pt x="82963" y="46101"/>
                    </a:cubicBezTo>
                    <a:close/>
                    <a:moveTo>
                      <a:pt x="58674" y="60960"/>
                    </a:moveTo>
                    <a:cubicBezTo>
                      <a:pt x="57055" y="61341"/>
                      <a:pt x="53721" y="59912"/>
                      <a:pt x="53912" y="62198"/>
                    </a:cubicBezTo>
                    <a:cubicBezTo>
                      <a:pt x="55340" y="61722"/>
                      <a:pt x="58579" y="63055"/>
                      <a:pt x="58674" y="60960"/>
                    </a:cubicBezTo>
                    <a:close/>
                    <a:moveTo>
                      <a:pt x="28385" y="78010"/>
                    </a:moveTo>
                    <a:cubicBezTo>
                      <a:pt x="30290" y="77343"/>
                      <a:pt x="33719" y="76105"/>
                      <a:pt x="33909" y="74104"/>
                    </a:cubicBezTo>
                    <a:cubicBezTo>
                      <a:pt x="31242" y="68866"/>
                      <a:pt x="25718" y="72961"/>
                      <a:pt x="28385" y="78010"/>
                    </a:cubicBezTo>
                    <a:close/>
                    <a:moveTo>
                      <a:pt x="0" y="79534"/>
                    </a:moveTo>
                    <a:cubicBezTo>
                      <a:pt x="22479" y="70961"/>
                      <a:pt x="44482" y="60960"/>
                      <a:pt x="66389" y="49530"/>
                    </a:cubicBezTo>
                    <a:cubicBezTo>
                      <a:pt x="77819" y="44958"/>
                      <a:pt x="79724" y="30289"/>
                      <a:pt x="90011" y="26765"/>
                    </a:cubicBezTo>
                    <a:cubicBezTo>
                      <a:pt x="91345" y="20669"/>
                      <a:pt x="93536" y="12763"/>
                      <a:pt x="98965" y="8096"/>
                    </a:cubicBezTo>
                    <a:cubicBezTo>
                      <a:pt x="101156" y="6382"/>
                      <a:pt x="101537" y="3905"/>
                      <a:pt x="101918" y="1429"/>
                    </a:cubicBezTo>
                    <a:lnTo>
                      <a:pt x="105251" y="1810"/>
                    </a:lnTo>
                    <a:cubicBezTo>
                      <a:pt x="106204" y="3143"/>
                      <a:pt x="110966" y="1714"/>
                      <a:pt x="112300" y="0"/>
                    </a:cubicBezTo>
                    <a:lnTo>
                      <a:pt x="116300" y="1905"/>
                    </a:lnTo>
                    <a:cubicBezTo>
                      <a:pt x="112014" y="12954"/>
                      <a:pt x="106680" y="23622"/>
                      <a:pt x="98965" y="33338"/>
                    </a:cubicBezTo>
                    <a:cubicBezTo>
                      <a:pt x="80010" y="65151"/>
                      <a:pt x="39910" y="77629"/>
                      <a:pt x="5906" y="89440"/>
                    </a:cubicBezTo>
                    <a:lnTo>
                      <a:pt x="4953" y="85820"/>
                    </a:lnTo>
                    <a:cubicBezTo>
                      <a:pt x="5715" y="85439"/>
                      <a:pt x="5906" y="84391"/>
                      <a:pt x="5144" y="82582"/>
                    </a:cubicBezTo>
                    <a:cubicBezTo>
                      <a:pt x="3715" y="81915"/>
                      <a:pt x="2381" y="82582"/>
                      <a:pt x="1048" y="83153"/>
                    </a:cubicBezTo>
                    <a:lnTo>
                      <a:pt x="0" y="79534"/>
                    </a:lnTo>
                    <a:close/>
                  </a:path>
                </a:pathLst>
              </a:custGeom>
              <a:solidFill>
                <a:srgbClr val="040000"/>
              </a:solidFill>
              <a:ln w="9525" cap="flat">
                <a:noFill/>
                <a:prstDash val="solid"/>
                <a:miter/>
              </a:ln>
            </p:spPr>
            <p:txBody>
              <a:bodyPr rtlCol="0" anchor="ctr"/>
              <a:lstStyle/>
              <a:p>
                <a:endParaRPr lang="ja-JP" altLang="en-US"/>
              </a:p>
            </p:txBody>
          </p:sp>
          <p:sp>
            <p:nvSpPr>
              <p:cNvPr id="52" name="フリーフォーム: 図形 51">
                <a:extLst>
                  <a:ext uri="{FF2B5EF4-FFF2-40B4-BE49-F238E27FC236}">
                    <a16:creationId xmlns:a16="http://schemas.microsoft.com/office/drawing/2014/main" id="{6696050C-CE66-43F9-61A3-FD0BEC54CECE}"/>
                  </a:ext>
                </a:extLst>
              </p:cNvPr>
              <p:cNvSpPr/>
              <p:nvPr/>
            </p:nvSpPr>
            <p:spPr>
              <a:xfrm>
                <a:off x="2258075" y="1396841"/>
                <a:ext cx="1142" cy="4952"/>
              </a:xfrm>
              <a:custGeom>
                <a:avLst/>
                <a:gdLst>
                  <a:gd name="connsiteX0" fmla="*/ 1143 w 1142"/>
                  <a:gd name="connsiteY0" fmla="*/ 4953 h 4952"/>
                  <a:gd name="connsiteX1" fmla="*/ 0 w 1142"/>
                  <a:gd name="connsiteY1" fmla="*/ 0 h 4952"/>
                  <a:gd name="connsiteX2" fmla="*/ 952 w 1142"/>
                  <a:gd name="connsiteY2" fmla="*/ 1429 h 4952"/>
                  <a:gd name="connsiteX3" fmla="*/ 1143 w 1142"/>
                  <a:gd name="connsiteY3" fmla="*/ 4953 h 4952"/>
                </a:gdLst>
                <a:ahLst/>
                <a:cxnLst>
                  <a:cxn ang="0">
                    <a:pos x="connsiteX0" y="connsiteY0"/>
                  </a:cxn>
                  <a:cxn ang="0">
                    <a:pos x="connsiteX1" y="connsiteY1"/>
                  </a:cxn>
                  <a:cxn ang="0">
                    <a:pos x="connsiteX2" y="connsiteY2"/>
                  </a:cxn>
                  <a:cxn ang="0">
                    <a:pos x="connsiteX3" y="connsiteY3"/>
                  </a:cxn>
                </a:cxnLst>
                <a:rect l="l" t="t" r="r" b="b"/>
                <a:pathLst>
                  <a:path w="1142" h="4952">
                    <a:moveTo>
                      <a:pt x="1143" y="4953"/>
                    </a:moveTo>
                    <a:cubicBezTo>
                      <a:pt x="-572" y="4096"/>
                      <a:pt x="381" y="1619"/>
                      <a:pt x="0" y="0"/>
                    </a:cubicBezTo>
                    <a:cubicBezTo>
                      <a:pt x="286" y="381"/>
                      <a:pt x="667" y="667"/>
                      <a:pt x="952" y="1429"/>
                    </a:cubicBezTo>
                    <a:cubicBezTo>
                      <a:pt x="952" y="2857"/>
                      <a:pt x="1048" y="3905"/>
                      <a:pt x="1143" y="4953"/>
                    </a:cubicBezTo>
                    <a:close/>
                  </a:path>
                </a:pathLst>
              </a:custGeom>
              <a:solidFill>
                <a:srgbClr val="040000"/>
              </a:solidFill>
              <a:ln w="9525" cap="flat">
                <a:noFill/>
                <a:prstDash val="solid"/>
                <a:miter/>
              </a:ln>
            </p:spPr>
            <p:txBody>
              <a:bodyPr rtlCol="0" anchor="ctr"/>
              <a:lstStyle/>
              <a:p>
                <a:endParaRPr lang="ja-JP" altLang="en-US"/>
              </a:p>
            </p:txBody>
          </p:sp>
          <p:sp>
            <p:nvSpPr>
              <p:cNvPr id="53" name="フリーフォーム: 図形 52">
                <a:extLst>
                  <a:ext uri="{FF2B5EF4-FFF2-40B4-BE49-F238E27FC236}">
                    <a16:creationId xmlns:a16="http://schemas.microsoft.com/office/drawing/2014/main" id="{79526856-E4F6-982F-2252-060F9F191586}"/>
                  </a:ext>
                </a:extLst>
              </p:cNvPr>
              <p:cNvSpPr/>
              <p:nvPr/>
            </p:nvSpPr>
            <p:spPr>
              <a:xfrm>
                <a:off x="2213318" y="1180207"/>
                <a:ext cx="135843" cy="168495"/>
              </a:xfrm>
              <a:custGeom>
                <a:avLst/>
                <a:gdLst>
                  <a:gd name="connsiteX0" fmla="*/ 96573 w 135843"/>
                  <a:gd name="connsiteY0" fmla="*/ 94333 h 168495"/>
                  <a:gd name="connsiteX1" fmla="*/ 94192 w 135843"/>
                  <a:gd name="connsiteY1" fmla="*/ 93000 h 168495"/>
                  <a:gd name="connsiteX2" fmla="*/ 94764 w 135843"/>
                  <a:gd name="connsiteY2" fmla="*/ 95476 h 168495"/>
                  <a:gd name="connsiteX3" fmla="*/ 96573 w 135843"/>
                  <a:gd name="connsiteY3" fmla="*/ 94333 h 168495"/>
                  <a:gd name="connsiteX4" fmla="*/ 71999 w 135843"/>
                  <a:gd name="connsiteY4" fmla="*/ 66520 h 168495"/>
                  <a:gd name="connsiteX5" fmla="*/ 76476 w 135843"/>
                  <a:gd name="connsiteY5" fmla="*/ 72711 h 168495"/>
                  <a:gd name="connsiteX6" fmla="*/ 71999 w 135843"/>
                  <a:gd name="connsiteY6" fmla="*/ 66520 h 168495"/>
                  <a:gd name="connsiteX7" fmla="*/ 50091 w 135843"/>
                  <a:gd name="connsiteY7" fmla="*/ 33945 h 168495"/>
                  <a:gd name="connsiteX8" fmla="*/ 51425 w 135843"/>
                  <a:gd name="connsiteY8" fmla="*/ 36612 h 168495"/>
                  <a:gd name="connsiteX9" fmla="*/ 50091 w 135843"/>
                  <a:gd name="connsiteY9" fmla="*/ 33945 h 168495"/>
                  <a:gd name="connsiteX10" fmla="*/ 12849 w 135843"/>
                  <a:gd name="connsiteY10" fmla="*/ 9656 h 168495"/>
                  <a:gd name="connsiteX11" fmla="*/ 12753 w 135843"/>
                  <a:gd name="connsiteY11" fmla="*/ 11751 h 168495"/>
                  <a:gd name="connsiteX12" fmla="*/ 13896 w 135843"/>
                  <a:gd name="connsiteY12" fmla="*/ 10227 h 168495"/>
                  <a:gd name="connsiteX13" fmla="*/ 12849 w 135843"/>
                  <a:gd name="connsiteY13" fmla="*/ 9656 h 168495"/>
                  <a:gd name="connsiteX14" fmla="*/ 46758 w 135843"/>
                  <a:gd name="connsiteY14" fmla="*/ 43851 h 168495"/>
                  <a:gd name="connsiteX15" fmla="*/ 13706 w 135843"/>
                  <a:gd name="connsiteY15" fmla="*/ 607 h 168495"/>
                  <a:gd name="connsiteX16" fmla="*/ 30470 w 135843"/>
                  <a:gd name="connsiteY16" fmla="*/ 17466 h 168495"/>
                  <a:gd name="connsiteX17" fmla="*/ 71904 w 135843"/>
                  <a:gd name="connsiteY17" fmla="*/ 52233 h 168495"/>
                  <a:gd name="connsiteX18" fmla="*/ 121624 w 135843"/>
                  <a:gd name="connsiteY18" fmla="*/ 122718 h 168495"/>
                  <a:gd name="connsiteX19" fmla="*/ 131244 w 135843"/>
                  <a:gd name="connsiteY19" fmla="*/ 168342 h 168495"/>
                  <a:gd name="connsiteX20" fmla="*/ 115623 w 135843"/>
                  <a:gd name="connsiteY20" fmla="*/ 134052 h 168495"/>
                  <a:gd name="connsiteX21" fmla="*/ 111051 w 135843"/>
                  <a:gd name="connsiteY21" fmla="*/ 125194 h 168495"/>
                  <a:gd name="connsiteX22" fmla="*/ 106956 w 135843"/>
                  <a:gd name="connsiteY22" fmla="*/ 112907 h 168495"/>
                  <a:gd name="connsiteX23" fmla="*/ 105051 w 135843"/>
                  <a:gd name="connsiteY23" fmla="*/ 111097 h 168495"/>
                  <a:gd name="connsiteX24" fmla="*/ 82572 w 135843"/>
                  <a:gd name="connsiteY24" fmla="*/ 83379 h 168495"/>
                  <a:gd name="connsiteX25" fmla="*/ 46948 w 135843"/>
                  <a:gd name="connsiteY25" fmla="*/ 43851 h 1684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135843" h="168495">
                    <a:moveTo>
                      <a:pt x="96573" y="94333"/>
                    </a:moveTo>
                    <a:cubicBezTo>
                      <a:pt x="96002" y="93571"/>
                      <a:pt x="95049" y="93285"/>
                      <a:pt x="94192" y="93000"/>
                    </a:cubicBezTo>
                    <a:cubicBezTo>
                      <a:pt x="94383" y="93857"/>
                      <a:pt x="94573" y="94619"/>
                      <a:pt x="94764" y="95476"/>
                    </a:cubicBezTo>
                    <a:cubicBezTo>
                      <a:pt x="95335" y="95286"/>
                      <a:pt x="96002" y="95190"/>
                      <a:pt x="96573" y="94333"/>
                    </a:cubicBezTo>
                    <a:close/>
                    <a:moveTo>
                      <a:pt x="71999" y="66520"/>
                    </a:moveTo>
                    <a:cubicBezTo>
                      <a:pt x="63331" y="53566"/>
                      <a:pt x="70475" y="77188"/>
                      <a:pt x="76476" y="72711"/>
                    </a:cubicBezTo>
                    <a:cubicBezTo>
                      <a:pt x="74856" y="70711"/>
                      <a:pt x="70761" y="70521"/>
                      <a:pt x="71999" y="66520"/>
                    </a:cubicBezTo>
                    <a:close/>
                    <a:moveTo>
                      <a:pt x="50091" y="33945"/>
                    </a:moveTo>
                    <a:cubicBezTo>
                      <a:pt x="48282" y="34135"/>
                      <a:pt x="49901" y="37850"/>
                      <a:pt x="51425" y="36612"/>
                    </a:cubicBezTo>
                    <a:cubicBezTo>
                      <a:pt x="50949" y="35754"/>
                      <a:pt x="50568" y="34802"/>
                      <a:pt x="50091" y="33945"/>
                    </a:cubicBezTo>
                    <a:close/>
                    <a:moveTo>
                      <a:pt x="12849" y="9656"/>
                    </a:moveTo>
                    <a:cubicBezTo>
                      <a:pt x="12658" y="10227"/>
                      <a:pt x="12563" y="10799"/>
                      <a:pt x="12753" y="11751"/>
                    </a:cubicBezTo>
                    <a:cubicBezTo>
                      <a:pt x="13134" y="11275"/>
                      <a:pt x="13515" y="10704"/>
                      <a:pt x="13896" y="10227"/>
                    </a:cubicBezTo>
                    <a:cubicBezTo>
                      <a:pt x="13515" y="10037"/>
                      <a:pt x="13230" y="9846"/>
                      <a:pt x="12849" y="9656"/>
                    </a:cubicBezTo>
                    <a:close/>
                    <a:moveTo>
                      <a:pt x="46758" y="43851"/>
                    </a:moveTo>
                    <a:cubicBezTo>
                      <a:pt x="37995" y="37469"/>
                      <a:pt x="-28014" y="-5584"/>
                      <a:pt x="13706" y="607"/>
                    </a:cubicBezTo>
                    <a:cubicBezTo>
                      <a:pt x="22374" y="2226"/>
                      <a:pt x="24279" y="12323"/>
                      <a:pt x="30470" y="17466"/>
                    </a:cubicBezTo>
                    <a:cubicBezTo>
                      <a:pt x="46281" y="26896"/>
                      <a:pt x="58188" y="40517"/>
                      <a:pt x="71904" y="52233"/>
                    </a:cubicBezTo>
                    <a:cubicBezTo>
                      <a:pt x="86763" y="76426"/>
                      <a:pt x="111528" y="95667"/>
                      <a:pt x="121624" y="122718"/>
                    </a:cubicBezTo>
                    <a:cubicBezTo>
                      <a:pt x="122005" y="130623"/>
                      <a:pt x="145532" y="171295"/>
                      <a:pt x="131244" y="168342"/>
                    </a:cubicBezTo>
                    <a:cubicBezTo>
                      <a:pt x="122386" y="158722"/>
                      <a:pt x="118862" y="146530"/>
                      <a:pt x="115623" y="134052"/>
                    </a:cubicBezTo>
                    <a:cubicBezTo>
                      <a:pt x="116004" y="129385"/>
                      <a:pt x="111718" y="129576"/>
                      <a:pt x="111051" y="125194"/>
                    </a:cubicBezTo>
                    <a:cubicBezTo>
                      <a:pt x="110670" y="120527"/>
                      <a:pt x="105432" y="117574"/>
                      <a:pt x="106956" y="112907"/>
                    </a:cubicBezTo>
                    <a:cubicBezTo>
                      <a:pt x="107146" y="112526"/>
                      <a:pt x="105813" y="111097"/>
                      <a:pt x="105051" y="111097"/>
                    </a:cubicBezTo>
                    <a:cubicBezTo>
                      <a:pt x="95811" y="105382"/>
                      <a:pt x="90287" y="92047"/>
                      <a:pt x="82572" y="83379"/>
                    </a:cubicBezTo>
                    <a:cubicBezTo>
                      <a:pt x="67236" y="72997"/>
                      <a:pt x="60283" y="56043"/>
                      <a:pt x="46948" y="43851"/>
                    </a:cubicBezTo>
                    <a:close/>
                  </a:path>
                </a:pathLst>
              </a:custGeom>
              <a:solidFill>
                <a:srgbClr val="040000"/>
              </a:solidFill>
              <a:ln w="9525" cap="flat">
                <a:noFill/>
                <a:prstDash val="solid"/>
                <a:miter/>
              </a:ln>
            </p:spPr>
            <p:txBody>
              <a:bodyPr rtlCol="0" anchor="ctr"/>
              <a:lstStyle/>
              <a:p>
                <a:endParaRPr lang="ja-JP" altLang="en-US"/>
              </a:p>
            </p:txBody>
          </p:sp>
          <p:sp>
            <p:nvSpPr>
              <p:cNvPr id="54" name="フリーフォーム: 図形 53">
                <a:extLst>
                  <a:ext uri="{FF2B5EF4-FFF2-40B4-BE49-F238E27FC236}">
                    <a16:creationId xmlns:a16="http://schemas.microsoft.com/office/drawing/2014/main" id="{B5CCA94E-616A-0020-A427-4E19290B8E31}"/>
                  </a:ext>
                </a:extLst>
              </p:cNvPr>
              <p:cNvSpPr/>
              <p:nvPr/>
            </p:nvSpPr>
            <p:spPr>
              <a:xfrm>
                <a:off x="2184732" y="1252251"/>
                <a:ext cx="90105" cy="165544"/>
              </a:xfrm>
              <a:custGeom>
                <a:avLst/>
                <a:gdLst>
                  <a:gd name="connsiteX0" fmla="*/ 68390 w 90105"/>
                  <a:gd name="connsiteY0" fmla="*/ 96774 h 165544"/>
                  <a:gd name="connsiteX1" fmla="*/ 67151 w 90105"/>
                  <a:gd name="connsiteY1" fmla="*/ 97822 h 165544"/>
                  <a:gd name="connsiteX2" fmla="*/ 68675 w 90105"/>
                  <a:gd name="connsiteY2" fmla="*/ 97822 h 165544"/>
                  <a:gd name="connsiteX3" fmla="*/ 68294 w 90105"/>
                  <a:gd name="connsiteY3" fmla="*/ 96869 h 165544"/>
                  <a:gd name="connsiteX4" fmla="*/ 70295 w 90105"/>
                  <a:gd name="connsiteY4" fmla="*/ 110490 h 165544"/>
                  <a:gd name="connsiteX5" fmla="*/ 73343 w 90105"/>
                  <a:gd name="connsiteY5" fmla="*/ 116205 h 165544"/>
                  <a:gd name="connsiteX6" fmla="*/ 71628 w 90105"/>
                  <a:gd name="connsiteY6" fmla="*/ 110395 h 165544"/>
                  <a:gd name="connsiteX7" fmla="*/ 70295 w 90105"/>
                  <a:gd name="connsiteY7" fmla="*/ 110585 h 165544"/>
                  <a:gd name="connsiteX8" fmla="*/ 58865 w 90105"/>
                  <a:gd name="connsiteY8" fmla="*/ 86487 h 165544"/>
                  <a:gd name="connsiteX9" fmla="*/ 61341 w 90105"/>
                  <a:gd name="connsiteY9" fmla="*/ 89821 h 165544"/>
                  <a:gd name="connsiteX10" fmla="*/ 60484 w 90105"/>
                  <a:gd name="connsiteY10" fmla="*/ 86392 h 165544"/>
                  <a:gd name="connsiteX11" fmla="*/ 58960 w 90105"/>
                  <a:gd name="connsiteY11" fmla="*/ 86392 h 165544"/>
                  <a:gd name="connsiteX12" fmla="*/ 1905 w 90105"/>
                  <a:gd name="connsiteY12" fmla="*/ 4763 h 165544"/>
                  <a:gd name="connsiteX13" fmla="*/ 3620 w 90105"/>
                  <a:gd name="connsiteY13" fmla="*/ 3524 h 165544"/>
                  <a:gd name="connsiteX14" fmla="*/ 6763 w 90105"/>
                  <a:gd name="connsiteY14" fmla="*/ 0 h 165544"/>
                  <a:gd name="connsiteX15" fmla="*/ 46292 w 90105"/>
                  <a:gd name="connsiteY15" fmla="*/ 50482 h 165544"/>
                  <a:gd name="connsiteX16" fmla="*/ 81344 w 90105"/>
                  <a:gd name="connsiteY16" fmla="*/ 122872 h 165544"/>
                  <a:gd name="connsiteX17" fmla="*/ 82868 w 90105"/>
                  <a:gd name="connsiteY17" fmla="*/ 165163 h 165544"/>
                  <a:gd name="connsiteX18" fmla="*/ 79534 w 90105"/>
                  <a:gd name="connsiteY18" fmla="*/ 165544 h 165544"/>
                  <a:gd name="connsiteX19" fmla="*/ 82487 w 90105"/>
                  <a:gd name="connsiteY19" fmla="*/ 155353 h 165544"/>
                  <a:gd name="connsiteX20" fmla="*/ 81058 w 90105"/>
                  <a:gd name="connsiteY20" fmla="*/ 144971 h 165544"/>
                  <a:gd name="connsiteX21" fmla="*/ 78867 w 90105"/>
                  <a:gd name="connsiteY21" fmla="*/ 143161 h 165544"/>
                  <a:gd name="connsiteX22" fmla="*/ 75248 w 90105"/>
                  <a:gd name="connsiteY22" fmla="*/ 130397 h 165544"/>
                  <a:gd name="connsiteX23" fmla="*/ 72200 w 90105"/>
                  <a:gd name="connsiteY23" fmla="*/ 122492 h 165544"/>
                  <a:gd name="connsiteX24" fmla="*/ 64675 w 90105"/>
                  <a:gd name="connsiteY24" fmla="*/ 96202 h 165544"/>
                  <a:gd name="connsiteX25" fmla="*/ 61436 w 90105"/>
                  <a:gd name="connsiteY25" fmla="*/ 93536 h 165544"/>
                  <a:gd name="connsiteX26" fmla="*/ 59436 w 90105"/>
                  <a:gd name="connsiteY26" fmla="*/ 96393 h 165544"/>
                  <a:gd name="connsiteX27" fmla="*/ 0 w 90105"/>
                  <a:gd name="connsiteY27" fmla="*/ 6953 h 165544"/>
                  <a:gd name="connsiteX28" fmla="*/ 1905 w 90105"/>
                  <a:gd name="connsiteY28" fmla="*/ 4763 h 1655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0105" h="165544">
                    <a:moveTo>
                      <a:pt x="68390" y="96774"/>
                    </a:moveTo>
                    <a:cubicBezTo>
                      <a:pt x="67818" y="96965"/>
                      <a:pt x="67342" y="97250"/>
                      <a:pt x="67151" y="97822"/>
                    </a:cubicBezTo>
                    <a:cubicBezTo>
                      <a:pt x="67628" y="97822"/>
                      <a:pt x="68199" y="97822"/>
                      <a:pt x="68675" y="97822"/>
                    </a:cubicBezTo>
                    <a:cubicBezTo>
                      <a:pt x="68580" y="97536"/>
                      <a:pt x="68390" y="97155"/>
                      <a:pt x="68294" y="96869"/>
                    </a:cubicBezTo>
                    <a:close/>
                    <a:moveTo>
                      <a:pt x="70295" y="110490"/>
                    </a:moveTo>
                    <a:cubicBezTo>
                      <a:pt x="71247" y="112681"/>
                      <a:pt x="71152" y="114681"/>
                      <a:pt x="73343" y="116205"/>
                    </a:cubicBezTo>
                    <a:cubicBezTo>
                      <a:pt x="76200" y="113443"/>
                      <a:pt x="71914" y="112395"/>
                      <a:pt x="71628" y="110395"/>
                    </a:cubicBezTo>
                    <a:cubicBezTo>
                      <a:pt x="71152" y="110395"/>
                      <a:pt x="70771" y="110490"/>
                      <a:pt x="70295" y="110585"/>
                    </a:cubicBezTo>
                    <a:close/>
                    <a:moveTo>
                      <a:pt x="58865" y="86487"/>
                    </a:moveTo>
                    <a:cubicBezTo>
                      <a:pt x="59627" y="87630"/>
                      <a:pt x="60008" y="89249"/>
                      <a:pt x="61341" y="89821"/>
                    </a:cubicBezTo>
                    <a:cubicBezTo>
                      <a:pt x="60770" y="88582"/>
                      <a:pt x="60960" y="87820"/>
                      <a:pt x="60484" y="86392"/>
                    </a:cubicBezTo>
                    <a:cubicBezTo>
                      <a:pt x="60008" y="86392"/>
                      <a:pt x="59436" y="86392"/>
                      <a:pt x="58960" y="86392"/>
                    </a:cubicBezTo>
                    <a:close/>
                    <a:moveTo>
                      <a:pt x="1905" y="4763"/>
                    </a:moveTo>
                    <a:cubicBezTo>
                      <a:pt x="4763" y="6858"/>
                      <a:pt x="8382" y="6001"/>
                      <a:pt x="3620" y="3524"/>
                    </a:cubicBezTo>
                    <a:lnTo>
                      <a:pt x="6763" y="0"/>
                    </a:lnTo>
                    <a:cubicBezTo>
                      <a:pt x="24194" y="14002"/>
                      <a:pt x="33623" y="32766"/>
                      <a:pt x="46292" y="50482"/>
                    </a:cubicBezTo>
                    <a:cubicBezTo>
                      <a:pt x="56483" y="74867"/>
                      <a:pt x="80963" y="94774"/>
                      <a:pt x="81344" y="122872"/>
                    </a:cubicBezTo>
                    <a:cubicBezTo>
                      <a:pt x="86487" y="135731"/>
                      <a:pt x="97346" y="156019"/>
                      <a:pt x="82868" y="165163"/>
                    </a:cubicBezTo>
                    <a:lnTo>
                      <a:pt x="79534" y="165544"/>
                    </a:lnTo>
                    <a:cubicBezTo>
                      <a:pt x="79153" y="161544"/>
                      <a:pt x="79058" y="157448"/>
                      <a:pt x="82487" y="155353"/>
                    </a:cubicBezTo>
                    <a:cubicBezTo>
                      <a:pt x="84868" y="151638"/>
                      <a:pt x="77724" y="149161"/>
                      <a:pt x="81058" y="144971"/>
                    </a:cubicBezTo>
                    <a:cubicBezTo>
                      <a:pt x="81058" y="144971"/>
                      <a:pt x="79724" y="143542"/>
                      <a:pt x="78867" y="143161"/>
                    </a:cubicBezTo>
                    <a:cubicBezTo>
                      <a:pt x="67056" y="139922"/>
                      <a:pt x="79724" y="134112"/>
                      <a:pt x="75248" y="130397"/>
                    </a:cubicBezTo>
                    <a:cubicBezTo>
                      <a:pt x="70485" y="129159"/>
                      <a:pt x="73628" y="125635"/>
                      <a:pt x="72200" y="122492"/>
                    </a:cubicBezTo>
                    <a:cubicBezTo>
                      <a:pt x="70485" y="114300"/>
                      <a:pt x="56388" y="102584"/>
                      <a:pt x="64675" y="96202"/>
                    </a:cubicBezTo>
                    <a:cubicBezTo>
                      <a:pt x="63627" y="95250"/>
                      <a:pt x="62484" y="94393"/>
                      <a:pt x="61436" y="93536"/>
                    </a:cubicBezTo>
                    <a:cubicBezTo>
                      <a:pt x="60770" y="94488"/>
                      <a:pt x="60008" y="95345"/>
                      <a:pt x="59436" y="96393"/>
                    </a:cubicBezTo>
                    <a:cubicBezTo>
                      <a:pt x="42767" y="64770"/>
                      <a:pt x="24194" y="33718"/>
                      <a:pt x="0" y="6953"/>
                    </a:cubicBezTo>
                    <a:lnTo>
                      <a:pt x="1905" y="4763"/>
                    </a:lnTo>
                    <a:close/>
                  </a:path>
                </a:pathLst>
              </a:custGeom>
              <a:solidFill>
                <a:srgbClr val="040000"/>
              </a:solidFill>
              <a:ln w="9525" cap="flat">
                <a:noFill/>
                <a:prstDash val="solid"/>
                <a:miter/>
              </a:ln>
            </p:spPr>
            <p:txBody>
              <a:bodyPr rtlCol="0" anchor="ctr"/>
              <a:lstStyle/>
              <a:p>
                <a:endParaRPr lang="ja-JP" altLang="en-US"/>
              </a:p>
            </p:txBody>
          </p:sp>
          <p:sp>
            <p:nvSpPr>
              <p:cNvPr id="55" name="フリーフォーム: 図形 54">
                <a:extLst>
                  <a:ext uri="{FF2B5EF4-FFF2-40B4-BE49-F238E27FC236}">
                    <a16:creationId xmlns:a16="http://schemas.microsoft.com/office/drawing/2014/main" id="{B8EEAC0D-130E-F3D5-D532-6E5E6C1EAF34}"/>
                  </a:ext>
                </a:extLst>
              </p:cNvPr>
              <p:cNvSpPr/>
              <p:nvPr/>
            </p:nvSpPr>
            <p:spPr>
              <a:xfrm>
                <a:off x="2170637" y="1235377"/>
                <a:ext cx="184286" cy="153456"/>
              </a:xfrm>
              <a:custGeom>
                <a:avLst/>
                <a:gdLst>
                  <a:gd name="connsiteX0" fmla="*/ 174116 w 184286"/>
                  <a:gd name="connsiteY0" fmla="*/ 146224 h 153456"/>
                  <a:gd name="connsiteX1" fmla="*/ 178021 w 184286"/>
                  <a:gd name="connsiteY1" fmla="*/ 145462 h 153456"/>
                  <a:gd name="connsiteX2" fmla="*/ 177449 w 184286"/>
                  <a:gd name="connsiteY2" fmla="*/ 143747 h 153456"/>
                  <a:gd name="connsiteX3" fmla="*/ 174116 w 184286"/>
                  <a:gd name="connsiteY3" fmla="*/ 146224 h 153456"/>
                  <a:gd name="connsiteX4" fmla="*/ 174116 w 184286"/>
                  <a:gd name="connsiteY4" fmla="*/ 137746 h 153456"/>
                  <a:gd name="connsiteX5" fmla="*/ 171830 w 184286"/>
                  <a:gd name="connsiteY5" fmla="*/ 141556 h 153456"/>
                  <a:gd name="connsiteX6" fmla="*/ 174116 w 184286"/>
                  <a:gd name="connsiteY6" fmla="*/ 137746 h 153456"/>
                  <a:gd name="connsiteX7" fmla="*/ 159257 w 184286"/>
                  <a:gd name="connsiteY7" fmla="*/ 121173 h 153456"/>
                  <a:gd name="connsiteX8" fmla="*/ 166115 w 184286"/>
                  <a:gd name="connsiteY8" fmla="*/ 132984 h 153456"/>
                  <a:gd name="connsiteX9" fmla="*/ 167639 w 184286"/>
                  <a:gd name="connsiteY9" fmla="*/ 129650 h 153456"/>
                  <a:gd name="connsiteX10" fmla="*/ 159257 w 184286"/>
                  <a:gd name="connsiteY10" fmla="*/ 121268 h 153456"/>
                  <a:gd name="connsiteX11" fmla="*/ 149827 w 184286"/>
                  <a:gd name="connsiteY11" fmla="*/ 101647 h 153456"/>
                  <a:gd name="connsiteX12" fmla="*/ 149827 w 184286"/>
                  <a:gd name="connsiteY12" fmla="*/ 105266 h 153456"/>
                  <a:gd name="connsiteX13" fmla="*/ 149827 w 184286"/>
                  <a:gd name="connsiteY13" fmla="*/ 101647 h 153456"/>
                  <a:gd name="connsiteX14" fmla="*/ 14858 w 184286"/>
                  <a:gd name="connsiteY14" fmla="*/ 4492 h 153456"/>
                  <a:gd name="connsiteX15" fmla="*/ 12095 w 184286"/>
                  <a:gd name="connsiteY15" fmla="*/ 4777 h 153456"/>
                  <a:gd name="connsiteX16" fmla="*/ 14858 w 184286"/>
                  <a:gd name="connsiteY16" fmla="*/ 4492 h 153456"/>
                  <a:gd name="connsiteX17" fmla="*/ 13905 w 184286"/>
                  <a:gd name="connsiteY17" fmla="*/ 23923 h 153456"/>
                  <a:gd name="connsiteX18" fmla="*/ 6761 w 184286"/>
                  <a:gd name="connsiteY18" fmla="*/ 16303 h 153456"/>
                  <a:gd name="connsiteX19" fmla="*/ 52577 w 184286"/>
                  <a:gd name="connsiteY19" fmla="*/ 10207 h 153456"/>
                  <a:gd name="connsiteX20" fmla="*/ 161257 w 184286"/>
                  <a:gd name="connsiteY20" fmla="*/ 109552 h 153456"/>
                  <a:gd name="connsiteX21" fmla="*/ 180307 w 184286"/>
                  <a:gd name="connsiteY21" fmla="*/ 131460 h 153456"/>
                  <a:gd name="connsiteX22" fmla="*/ 165638 w 184286"/>
                  <a:gd name="connsiteY22" fmla="*/ 141842 h 153456"/>
                  <a:gd name="connsiteX23" fmla="*/ 36003 w 184286"/>
                  <a:gd name="connsiteY23" fmla="*/ 15160 h 153456"/>
                  <a:gd name="connsiteX24" fmla="*/ 20668 w 184286"/>
                  <a:gd name="connsiteY24" fmla="*/ 17065 h 153456"/>
                  <a:gd name="connsiteX25" fmla="*/ 17524 w 184286"/>
                  <a:gd name="connsiteY25" fmla="*/ 20589 h 153456"/>
                  <a:gd name="connsiteX26" fmla="*/ 15810 w 184286"/>
                  <a:gd name="connsiteY26" fmla="*/ 21827 h 153456"/>
                  <a:gd name="connsiteX27" fmla="*/ 13905 w 184286"/>
                  <a:gd name="connsiteY27" fmla="*/ 24018 h 1534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84286" h="153456">
                    <a:moveTo>
                      <a:pt x="174116" y="146224"/>
                    </a:moveTo>
                    <a:cubicBezTo>
                      <a:pt x="175354" y="145938"/>
                      <a:pt x="176687" y="145652"/>
                      <a:pt x="178021" y="145462"/>
                    </a:cubicBezTo>
                    <a:cubicBezTo>
                      <a:pt x="177830" y="144890"/>
                      <a:pt x="177640" y="144319"/>
                      <a:pt x="177449" y="143747"/>
                    </a:cubicBezTo>
                    <a:cubicBezTo>
                      <a:pt x="176306" y="144319"/>
                      <a:pt x="175259" y="144890"/>
                      <a:pt x="174116" y="146224"/>
                    </a:cubicBezTo>
                    <a:close/>
                    <a:moveTo>
                      <a:pt x="174116" y="137746"/>
                    </a:moveTo>
                    <a:cubicBezTo>
                      <a:pt x="172687" y="138699"/>
                      <a:pt x="170210" y="139842"/>
                      <a:pt x="171830" y="141556"/>
                    </a:cubicBezTo>
                    <a:cubicBezTo>
                      <a:pt x="175259" y="141842"/>
                      <a:pt x="176020" y="140223"/>
                      <a:pt x="174116" y="137746"/>
                    </a:cubicBezTo>
                    <a:close/>
                    <a:moveTo>
                      <a:pt x="159257" y="121173"/>
                    </a:moveTo>
                    <a:cubicBezTo>
                      <a:pt x="159733" y="125364"/>
                      <a:pt x="160304" y="133555"/>
                      <a:pt x="166115" y="132984"/>
                    </a:cubicBezTo>
                    <a:cubicBezTo>
                      <a:pt x="166781" y="132889"/>
                      <a:pt x="170306" y="132508"/>
                      <a:pt x="167639" y="129650"/>
                    </a:cubicBezTo>
                    <a:cubicBezTo>
                      <a:pt x="163733" y="127745"/>
                      <a:pt x="162971" y="122792"/>
                      <a:pt x="159257" y="121268"/>
                    </a:cubicBezTo>
                    <a:close/>
                    <a:moveTo>
                      <a:pt x="149827" y="101647"/>
                    </a:moveTo>
                    <a:cubicBezTo>
                      <a:pt x="146398" y="100599"/>
                      <a:pt x="146684" y="105266"/>
                      <a:pt x="149827" y="105266"/>
                    </a:cubicBezTo>
                    <a:cubicBezTo>
                      <a:pt x="149827" y="104314"/>
                      <a:pt x="149827" y="103361"/>
                      <a:pt x="149827" y="101647"/>
                    </a:cubicBezTo>
                    <a:close/>
                    <a:moveTo>
                      <a:pt x="14858" y="4492"/>
                    </a:moveTo>
                    <a:cubicBezTo>
                      <a:pt x="13715" y="4301"/>
                      <a:pt x="12476" y="3063"/>
                      <a:pt x="12095" y="4777"/>
                    </a:cubicBezTo>
                    <a:cubicBezTo>
                      <a:pt x="13048" y="4968"/>
                      <a:pt x="13905" y="5063"/>
                      <a:pt x="14858" y="4492"/>
                    </a:cubicBezTo>
                    <a:close/>
                    <a:moveTo>
                      <a:pt x="13905" y="23923"/>
                    </a:moveTo>
                    <a:cubicBezTo>
                      <a:pt x="11524" y="21351"/>
                      <a:pt x="9143" y="18779"/>
                      <a:pt x="6761" y="16303"/>
                    </a:cubicBezTo>
                    <a:cubicBezTo>
                      <a:pt x="-20766" y="-7986"/>
                      <a:pt x="44099" y="-842"/>
                      <a:pt x="52577" y="10207"/>
                    </a:cubicBezTo>
                    <a:cubicBezTo>
                      <a:pt x="99916" y="28495"/>
                      <a:pt x="133825" y="68404"/>
                      <a:pt x="161257" y="109552"/>
                    </a:cubicBezTo>
                    <a:cubicBezTo>
                      <a:pt x="167639" y="118220"/>
                      <a:pt x="166115" y="133936"/>
                      <a:pt x="180307" y="131460"/>
                    </a:cubicBezTo>
                    <a:cubicBezTo>
                      <a:pt x="192404" y="147748"/>
                      <a:pt x="173830" y="165845"/>
                      <a:pt x="165638" y="141842"/>
                    </a:cubicBezTo>
                    <a:cubicBezTo>
                      <a:pt x="135920" y="88312"/>
                      <a:pt x="95344" y="37829"/>
                      <a:pt x="36003" y="15160"/>
                    </a:cubicBezTo>
                    <a:cubicBezTo>
                      <a:pt x="31907" y="14683"/>
                      <a:pt x="17906" y="10778"/>
                      <a:pt x="20668" y="17065"/>
                    </a:cubicBezTo>
                    <a:lnTo>
                      <a:pt x="17524" y="20589"/>
                    </a:lnTo>
                    <a:lnTo>
                      <a:pt x="15810" y="21827"/>
                    </a:lnTo>
                    <a:lnTo>
                      <a:pt x="13905" y="24018"/>
                    </a:lnTo>
                    <a:close/>
                  </a:path>
                </a:pathLst>
              </a:custGeom>
              <a:solidFill>
                <a:srgbClr val="040000"/>
              </a:solidFill>
              <a:ln w="9525" cap="flat">
                <a:noFill/>
                <a:prstDash val="solid"/>
                <a:miter/>
              </a:ln>
            </p:spPr>
            <p:txBody>
              <a:bodyPr rtlCol="0" anchor="ctr"/>
              <a:lstStyle/>
              <a:p>
                <a:endParaRPr lang="ja-JP" altLang="en-US"/>
              </a:p>
            </p:txBody>
          </p:sp>
          <p:sp>
            <p:nvSpPr>
              <p:cNvPr id="56" name="フリーフォーム: 図形 55">
                <a:extLst>
                  <a:ext uri="{FF2B5EF4-FFF2-40B4-BE49-F238E27FC236}">
                    <a16:creationId xmlns:a16="http://schemas.microsoft.com/office/drawing/2014/main" id="{9AB9149E-5B51-6499-D048-9033728C6258}"/>
                  </a:ext>
                </a:extLst>
              </p:cNvPr>
              <p:cNvSpPr/>
              <p:nvPr/>
            </p:nvSpPr>
            <p:spPr>
              <a:xfrm>
                <a:off x="2154348" y="1373048"/>
                <a:ext cx="285464" cy="421652"/>
              </a:xfrm>
              <a:custGeom>
                <a:avLst/>
                <a:gdLst>
                  <a:gd name="connsiteX0" fmla="*/ 264985 w 285464"/>
                  <a:gd name="connsiteY0" fmla="*/ 167049 h 421652"/>
                  <a:gd name="connsiteX1" fmla="*/ 266986 w 285464"/>
                  <a:gd name="connsiteY1" fmla="*/ 168001 h 421652"/>
                  <a:gd name="connsiteX2" fmla="*/ 264985 w 285464"/>
                  <a:gd name="connsiteY2" fmla="*/ 167049 h 421652"/>
                  <a:gd name="connsiteX3" fmla="*/ 245173 w 285464"/>
                  <a:gd name="connsiteY3" fmla="*/ 261918 h 421652"/>
                  <a:gd name="connsiteX4" fmla="*/ 246126 w 285464"/>
                  <a:gd name="connsiteY4" fmla="*/ 260489 h 421652"/>
                  <a:gd name="connsiteX5" fmla="*/ 246317 w 285464"/>
                  <a:gd name="connsiteY5" fmla="*/ 257822 h 421652"/>
                  <a:gd name="connsiteX6" fmla="*/ 245173 w 285464"/>
                  <a:gd name="connsiteY6" fmla="*/ 261918 h 421652"/>
                  <a:gd name="connsiteX7" fmla="*/ 245745 w 285464"/>
                  <a:gd name="connsiteY7" fmla="*/ 250964 h 421652"/>
                  <a:gd name="connsiteX8" fmla="*/ 246697 w 285464"/>
                  <a:gd name="connsiteY8" fmla="*/ 252774 h 421652"/>
                  <a:gd name="connsiteX9" fmla="*/ 248602 w 285464"/>
                  <a:gd name="connsiteY9" fmla="*/ 249345 h 421652"/>
                  <a:gd name="connsiteX10" fmla="*/ 245745 w 285464"/>
                  <a:gd name="connsiteY10" fmla="*/ 250964 h 421652"/>
                  <a:gd name="connsiteX11" fmla="*/ 239649 w 285464"/>
                  <a:gd name="connsiteY11" fmla="*/ 272967 h 421652"/>
                  <a:gd name="connsiteX12" fmla="*/ 241173 w 285464"/>
                  <a:gd name="connsiteY12" fmla="*/ 271538 h 421652"/>
                  <a:gd name="connsiteX13" fmla="*/ 239173 w 285464"/>
                  <a:gd name="connsiteY13" fmla="*/ 272014 h 421652"/>
                  <a:gd name="connsiteX14" fmla="*/ 239649 w 285464"/>
                  <a:gd name="connsiteY14" fmla="*/ 272967 h 421652"/>
                  <a:gd name="connsiteX15" fmla="*/ 227552 w 285464"/>
                  <a:gd name="connsiteY15" fmla="*/ 281825 h 421652"/>
                  <a:gd name="connsiteX16" fmla="*/ 227552 w 285464"/>
                  <a:gd name="connsiteY16" fmla="*/ 284302 h 421652"/>
                  <a:gd name="connsiteX17" fmla="*/ 229838 w 285464"/>
                  <a:gd name="connsiteY17" fmla="*/ 283921 h 421652"/>
                  <a:gd name="connsiteX18" fmla="*/ 227552 w 285464"/>
                  <a:gd name="connsiteY18" fmla="*/ 281825 h 421652"/>
                  <a:gd name="connsiteX19" fmla="*/ 226600 w 285464"/>
                  <a:gd name="connsiteY19" fmla="*/ 300208 h 421652"/>
                  <a:gd name="connsiteX20" fmla="*/ 227552 w 285464"/>
                  <a:gd name="connsiteY20" fmla="*/ 298399 h 421652"/>
                  <a:gd name="connsiteX21" fmla="*/ 226028 w 285464"/>
                  <a:gd name="connsiteY21" fmla="*/ 299542 h 421652"/>
                  <a:gd name="connsiteX22" fmla="*/ 226600 w 285464"/>
                  <a:gd name="connsiteY22" fmla="*/ 300208 h 421652"/>
                  <a:gd name="connsiteX23" fmla="*/ 222980 w 285464"/>
                  <a:gd name="connsiteY23" fmla="*/ 318306 h 421652"/>
                  <a:gd name="connsiteX24" fmla="*/ 221551 w 285464"/>
                  <a:gd name="connsiteY24" fmla="*/ 319068 h 421652"/>
                  <a:gd name="connsiteX25" fmla="*/ 222599 w 285464"/>
                  <a:gd name="connsiteY25" fmla="*/ 320020 h 421652"/>
                  <a:gd name="connsiteX26" fmla="*/ 223075 w 285464"/>
                  <a:gd name="connsiteY26" fmla="*/ 318306 h 421652"/>
                  <a:gd name="connsiteX27" fmla="*/ 217456 w 285464"/>
                  <a:gd name="connsiteY27" fmla="*/ 266109 h 421652"/>
                  <a:gd name="connsiteX28" fmla="*/ 220313 w 285464"/>
                  <a:gd name="connsiteY28" fmla="*/ 266966 h 421652"/>
                  <a:gd name="connsiteX29" fmla="*/ 217456 w 285464"/>
                  <a:gd name="connsiteY29" fmla="*/ 266109 h 421652"/>
                  <a:gd name="connsiteX30" fmla="*/ 201454 w 285464"/>
                  <a:gd name="connsiteY30" fmla="*/ 246392 h 421652"/>
                  <a:gd name="connsiteX31" fmla="*/ 203835 w 285464"/>
                  <a:gd name="connsiteY31" fmla="*/ 250488 h 421652"/>
                  <a:gd name="connsiteX32" fmla="*/ 203930 w 285464"/>
                  <a:gd name="connsiteY32" fmla="*/ 246868 h 421652"/>
                  <a:gd name="connsiteX33" fmla="*/ 201359 w 285464"/>
                  <a:gd name="connsiteY33" fmla="*/ 246487 h 421652"/>
                  <a:gd name="connsiteX34" fmla="*/ 183547 w 285464"/>
                  <a:gd name="connsiteY34" fmla="*/ 240677 h 421652"/>
                  <a:gd name="connsiteX35" fmla="*/ 188500 w 285464"/>
                  <a:gd name="connsiteY35" fmla="*/ 240772 h 421652"/>
                  <a:gd name="connsiteX36" fmla="*/ 183547 w 285464"/>
                  <a:gd name="connsiteY36" fmla="*/ 240677 h 421652"/>
                  <a:gd name="connsiteX37" fmla="*/ 164211 w 285464"/>
                  <a:gd name="connsiteY37" fmla="*/ 236581 h 421652"/>
                  <a:gd name="connsiteX38" fmla="*/ 167259 w 285464"/>
                  <a:gd name="connsiteY38" fmla="*/ 236581 h 421652"/>
                  <a:gd name="connsiteX39" fmla="*/ 164211 w 285464"/>
                  <a:gd name="connsiteY39" fmla="*/ 236581 h 421652"/>
                  <a:gd name="connsiteX40" fmla="*/ 148018 w 285464"/>
                  <a:gd name="connsiteY40" fmla="*/ 244011 h 421652"/>
                  <a:gd name="connsiteX41" fmla="*/ 154019 w 285464"/>
                  <a:gd name="connsiteY41" fmla="*/ 241344 h 421652"/>
                  <a:gd name="connsiteX42" fmla="*/ 150971 w 285464"/>
                  <a:gd name="connsiteY42" fmla="*/ 240391 h 421652"/>
                  <a:gd name="connsiteX43" fmla="*/ 148018 w 285464"/>
                  <a:gd name="connsiteY43" fmla="*/ 244011 h 421652"/>
                  <a:gd name="connsiteX44" fmla="*/ 131635 w 285464"/>
                  <a:gd name="connsiteY44" fmla="*/ 258489 h 421652"/>
                  <a:gd name="connsiteX45" fmla="*/ 129730 w 285464"/>
                  <a:gd name="connsiteY45" fmla="*/ 260203 h 421652"/>
                  <a:gd name="connsiteX46" fmla="*/ 130207 w 285464"/>
                  <a:gd name="connsiteY46" fmla="*/ 260680 h 421652"/>
                  <a:gd name="connsiteX47" fmla="*/ 131635 w 285464"/>
                  <a:gd name="connsiteY47" fmla="*/ 258584 h 421652"/>
                  <a:gd name="connsiteX48" fmla="*/ 119920 w 285464"/>
                  <a:gd name="connsiteY48" fmla="*/ 197148 h 421652"/>
                  <a:gd name="connsiteX49" fmla="*/ 121158 w 285464"/>
                  <a:gd name="connsiteY49" fmla="*/ 198291 h 421652"/>
                  <a:gd name="connsiteX50" fmla="*/ 121444 w 285464"/>
                  <a:gd name="connsiteY50" fmla="*/ 196481 h 421652"/>
                  <a:gd name="connsiteX51" fmla="*/ 119920 w 285464"/>
                  <a:gd name="connsiteY51" fmla="*/ 197148 h 421652"/>
                  <a:gd name="connsiteX52" fmla="*/ 123063 w 285464"/>
                  <a:gd name="connsiteY52" fmla="*/ 274872 h 421652"/>
                  <a:gd name="connsiteX53" fmla="*/ 119063 w 285464"/>
                  <a:gd name="connsiteY53" fmla="*/ 280777 h 421652"/>
                  <a:gd name="connsiteX54" fmla="*/ 122206 w 285464"/>
                  <a:gd name="connsiteY54" fmla="*/ 278777 h 421652"/>
                  <a:gd name="connsiteX55" fmla="*/ 123063 w 285464"/>
                  <a:gd name="connsiteY55" fmla="*/ 274872 h 421652"/>
                  <a:gd name="connsiteX56" fmla="*/ 116110 w 285464"/>
                  <a:gd name="connsiteY56" fmla="*/ 213531 h 421652"/>
                  <a:gd name="connsiteX57" fmla="*/ 119253 w 285464"/>
                  <a:gd name="connsiteY57" fmla="*/ 219532 h 421652"/>
                  <a:gd name="connsiteX58" fmla="*/ 123158 w 285464"/>
                  <a:gd name="connsiteY58" fmla="*/ 211531 h 421652"/>
                  <a:gd name="connsiteX59" fmla="*/ 116205 w 285464"/>
                  <a:gd name="connsiteY59" fmla="*/ 213531 h 421652"/>
                  <a:gd name="connsiteX60" fmla="*/ 117253 w 285464"/>
                  <a:gd name="connsiteY60" fmla="*/ 226675 h 421652"/>
                  <a:gd name="connsiteX61" fmla="*/ 114586 w 285464"/>
                  <a:gd name="connsiteY61" fmla="*/ 229819 h 421652"/>
                  <a:gd name="connsiteX62" fmla="*/ 126682 w 285464"/>
                  <a:gd name="connsiteY62" fmla="*/ 226771 h 421652"/>
                  <a:gd name="connsiteX63" fmla="*/ 117157 w 285464"/>
                  <a:gd name="connsiteY63" fmla="*/ 226675 h 421652"/>
                  <a:gd name="connsiteX64" fmla="*/ 113347 w 285464"/>
                  <a:gd name="connsiteY64" fmla="*/ 233914 h 421652"/>
                  <a:gd name="connsiteX65" fmla="*/ 114395 w 285464"/>
                  <a:gd name="connsiteY65" fmla="*/ 238582 h 421652"/>
                  <a:gd name="connsiteX66" fmla="*/ 115348 w 285464"/>
                  <a:gd name="connsiteY66" fmla="*/ 234867 h 421652"/>
                  <a:gd name="connsiteX67" fmla="*/ 113252 w 285464"/>
                  <a:gd name="connsiteY67" fmla="*/ 233914 h 421652"/>
                  <a:gd name="connsiteX68" fmla="*/ 110109 w 285464"/>
                  <a:gd name="connsiteY68" fmla="*/ 295827 h 421652"/>
                  <a:gd name="connsiteX69" fmla="*/ 111919 w 285464"/>
                  <a:gd name="connsiteY69" fmla="*/ 296970 h 421652"/>
                  <a:gd name="connsiteX70" fmla="*/ 113824 w 285464"/>
                  <a:gd name="connsiteY70" fmla="*/ 294303 h 421652"/>
                  <a:gd name="connsiteX71" fmla="*/ 110109 w 285464"/>
                  <a:gd name="connsiteY71" fmla="*/ 295827 h 421652"/>
                  <a:gd name="connsiteX72" fmla="*/ 109347 w 285464"/>
                  <a:gd name="connsiteY72" fmla="*/ 310019 h 421652"/>
                  <a:gd name="connsiteX73" fmla="*/ 111157 w 285464"/>
                  <a:gd name="connsiteY73" fmla="*/ 311067 h 421652"/>
                  <a:gd name="connsiteX74" fmla="*/ 111633 w 285464"/>
                  <a:gd name="connsiteY74" fmla="*/ 304685 h 421652"/>
                  <a:gd name="connsiteX75" fmla="*/ 109347 w 285464"/>
                  <a:gd name="connsiteY75" fmla="*/ 310019 h 421652"/>
                  <a:gd name="connsiteX76" fmla="*/ 108966 w 285464"/>
                  <a:gd name="connsiteY76" fmla="*/ 298399 h 421652"/>
                  <a:gd name="connsiteX77" fmla="*/ 105537 w 285464"/>
                  <a:gd name="connsiteY77" fmla="*/ 298684 h 421652"/>
                  <a:gd name="connsiteX78" fmla="*/ 108680 w 285464"/>
                  <a:gd name="connsiteY78" fmla="*/ 300018 h 421652"/>
                  <a:gd name="connsiteX79" fmla="*/ 109061 w 285464"/>
                  <a:gd name="connsiteY79" fmla="*/ 298303 h 421652"/>
                  <a:gd name="connsiteX80" fmla="*/ 104299 w 285464"/>
                  <a:gd name="connsiteY80" fmla="*/ 330212 h 421652"/>
                  <a:gd name="connsiteX81" fmla="*/ 104775 w 285464"/>
                  <a:gd name="connsiteY81" fmla="*/ 327069 h 421652"/>
                  <a:gd name="connsiteX82" fmla="*/ 104299 w 285464"/>
                  <a:gd name="connsiteY82" fmla="*/ 330212 h 421652"/>
                  <a:gd name="connsiteX83" fmla="*/ 102298 w 285464"/>
                  <a:gd name="connsiteY83" fmla="*/ 335070 h 421652"/>
                  <a:gd name="connsiteX84" fmla="*/ 102870 w 285464"/>
                  <a:gd name="connsiteY84" fmla="*/ 333070 h 421652"/>
                  <a:gd name="connsiteX85" fmla="*/ 102298 w 285464"/>
                  <a:gd name="connsiteY85" fmla="*/ 335070 h 421652"/>
                  <a:gd name="connsiteX86" fmla="*/ 103251 w 285464"/>
                  <a:gd name="connsiteY86" fmla="*/ 173240 h 421652"/>
                  <a:gd name="connsiteX87" fmla="*/ 97917 w 285464"/>
                  <a:gd name="connsiteY87" fmla="*/ 170478 h 421652"/>
                  <a:gd name="connsiteX88" fmla="*/ 103251 w 285464"/>
                  <a:gd name="connsiteY88" fmla="*/ 173240 h 421652"/>
                  <a:gd name="connsiteX89" fmla="*/ 93345 w 285464"/>
                  <a:gd name="connsiteY89" fmla="*/ 314972 h 421652"/>
                  <a:gd name="connsiteX90" fmla="*/ 94774 w 285464"/>
                  <a:gd name="connsiteY90" fmla="*/ 313543 h 421652"/>
                  <a:gd name="connsiteX91" fmla="*/ 93345 w 285464"/>
                  <a:gd name="connsiteY91" fmla="*/ 314972 h 421652"/>
                  <a:gd name="connsiteX92" fmla="*/ 88392 w 285464"/>
                  <a:gd name="connsiteY92" fmla="*/ 158667 h 421652"/>
                  <a:gd name="connsiteX93" fmla="*/ 90106 w 285464"/>
                  <a:gd name="connsiteY93" fmla="*/ 157429 h 421652"/>
                  <a:gd name="connsiteX94" fmla="*/ 89344 w 285464"/>
                  <a:gd name="connsiteY94" fmla="*/ 156667 h 421652"/>
                  <a:gd name="connsiteX95" fmla="*/ 88392 w 285464"/>
                  <a:gd name="connsiteY95" fmla="*/ 158667 h 421652"/>
                  <a:gd name="connsiteX96" fmla="*/ 86487 w 285464"/>
                  <a:gd name="connsiteY96" fmla="*/ 387934 h 421652"/>
                  <a:gd name="connsiteX97" fmla="*/ 86011 w 285464"/>
                  <a:gd name="connsiteY97" fmla="*/ 391744 h 421652"/>
                  <a:gd name="connsiteX98" fmla="*/ 88678 w 285464"/>
                  <a:gd name="connsiteY98" fmla="*/ 386505 h 421652"/>
                  <a:gd name="connsiteX99" fmla="*/ 86487 w 285464"/>
                  <a:gd name="connsiteY99" fmla="*/ 387934 h 421652"/>
                  <a:gd name="connsiteX100" fmla="*/ 79438 w 285464"/>
                  <a:gd name="connsiteY100" fmla="*/ 405841 h 421652"/>
                  <a:gd name="connsiteX101" fmla="*/ 79629 w 285464"/>
                  <a:gd name="connsiteY101" fmla="*/ 408412 h 421652"/>
                  <a:gd name="connsiteX102" fmla="*/ 81153 w 285464"/>
                  <a:gd name="connsiteY102" fmla="*/ 406317 h 421652"/>
                  <a:gd name="connsiteX103" fmla="*/ 79438 w 285464"/>
                  <a:gd name="connsiteY103" fmla="*/ 405841 h 421652"/>
                  <a:gd name="connsiteX104" fmla="*/ 79248 w 285464"/>
                  <a:gd name="connsiteY104" fmla="*/ 134473 h 421652"/>
                  <a:gd name="connsiteX105" fmla="*/ 80581 w 285464"/>
                  <a:gd name="connsiteY105" fmla="*/ 140379 h 421652"/>
                  <a:gd name="connsiteX106" fmla="*/ 79248 w 285464"/>
                  <a:gd name="connsiteY106" fmla="*/ 134473 h 421652"/>
                  <a:gd name="connsiteX107" fmla="*/ 77724 w 285464"/>
                  <a:gd name="connsiteY107" fmla="*/ 126663 h 421652"/>
                  <a:gd name="connsiteX108" fmla="*/ 74581 w 285464"/>
                  <a:gd name="connsiteY108" fmla="*/ 123996 h 421652"/>
                  <a:gd name="connsiteX109" fmla="*/ 77724 w 285464"/>
                  <a:gd name="connsiteY109" fmla="*/ 126663 h 421652"/>
                  <a:gd name="connsiteX110" fmla="*/ 63055 w 285464"/>
                  <a:gd name="connsiteY110" fmla="*/ 92182 h 421652"/>
                  <a:gd name="connsiteX111" fmla="*/ 64389 w 285464"/>
                  <a:gd name="connsiteY111" fmla="*/ 95135 h 421652"/>
                  <a:gd name="connsiteX112" fmla="*/ 64675 w 285464"/>
                  <a:gd name="connsiteY112" fmla="*/ 98278 h 421652"/>
                  <a:gd name="connsiteX113" fmla="*/ 62960 w 285464"/>
                  <a:gd name="connsiteY113" fmla="*/ 92182 h 421652"/>
                  <a:gd name="connsiteX114" fmla="*/ 59436 w 285464"/>
                  <a:gd name="connsiteY114" fmla="*/ 92659 h 421652"/>
                  <a:gd name="connsiteX115" fmla="*/ 55435 w 285464"/>
                  <a:gd name="connsiteY115" fmla="*/ 79514 h 421652"/>
                  <a:gd name="connsiteX116" fmla="*/ 58388 w 285464"/>
                  <a:gd name="connsiteY116" fmla="*/ 87420 h 421652"/>
                  <a:gd name="connsiteX117" fmla="*/ 59436 w 285464"/>
                  <a:gd name="connsiteY117" fmla="*/ 92659 h 421652"/>
                  <a:gd name="connsiteX118" fmla="*/ 47530 w 285464"/>
                  <a:gd name="connsiteY118" fmla="*/ 56368 h 421652"/>
                  <a:gd name="connsiteX119" fmla="*/ 42863 w 285464"/>
                  <a:gd name="connsiteY119" fmla="*/ 52939 h 421652"/>
                  <a:gd name="connsiteX120" fmla="*/ 47530 w 285464"/>
                  <a:gd name="connsiteY120" fmla="*/ 56368 h 421652"/>
                  <a:gd name="connsiteX121" fmla="*/ 39243 w 285464"/>
                  <a:gd name="connsiteY121" fmla="*/ 47796 h 421652"/>
                  <a:gd name="connsiteX122" fmla="*/ 42863 w 285464"/>
                  <a:gd name="connsiteY122" fmla="*/ 48653 h 421652"/>
                  <a:gd name="connsiteX123" fmla="*/ 39243 w 285464"/>
                  <a:gd name="connsiteY123" fmla="*/ 47796 h 421652"/>
                  <a:gd name="connsiteX124" fmla="*/ 33338 w 285464"/>
                  <a:gd name="connsiteY124" fmla="*/ 36271 h 421652"/>
                  <a:gd name="connsiteX125" fmla="*/ 38671 w 285464"/>
                  <a:gd name="connsiteY125" fmla="*/ 38366 h 421652"/>
                  <a:gd name="connsiteX126" fmla="*/ 33338 w 285464"/>
                  <a:gd name="connsiteY126" fmla="*/ 36271 h 421652"/>
                  <a:gd name="connsiteX127" fmla="*/ 28194 w 285464"/>
                  <a:gd name="connsiteY127" fmla="*/ 22650 h 421652"/>
                  <a:gd name="connsiteX128" fmla="*/ 32575 w 285464"/>
                  <a:gd name="connsiteY128" fmla="*/ 25603 h 421652"/>
                  <a:gd name="connsiteX129" fmla="*/ 28194 w 285464"/>
                  <a:gd name="connsiteY129" fmla="*/ 22650 h 421652"/>
                  <a:gd name="connsiteX130" fmla="*/ 10668 w 285464"/>
                  <a:gd name="connsiteY130" fmla="*/ 6743 h 421652"/>
                  <a:gd name="connsiteX131" fmla="*/ 13335 w 285464"/>
                  <a:gd name="connsiteY131" fmla="*/ 8267 h 421652"/>
                  <a:gd name="connsiteX132" fmla="*/ 11335 w 285464"/>
                  <a:gd name="connsiteY132" fmla="*/ 6172 h 421652"/>
                  <a:gd name="connsiteX133" fmla="*/ 10668 w 285464"/>
                  <a:gd name="connsiteY133" fmla="*/ 6743 h 421652"/>
                  <a:gd name="connsiteX134" fmla="*/ 286 w 285464"/>
                  <a:gd name="connsiteY134" fmla="*/ 7410 h 421652"/>
                  <a:gd name="connsiteX135" fmla="*/ 1238 w 285464"/>
                  <a:gd name="connsiteY135" fmla="*/ 4743 h 421652"/>
                  <a:gd name="connsiteX136" fmla="*/ 857 w 285464"/>
                  <a:gd name="connsiteY136" fmla="*/ 1123 h 421652"/>
                  <a:gd name="connsiteX137" fmla="*/ 29623 w 285464"/>
                  <a:gd name="connsiteY137" fmla="*/ 12268 h 421652"/>
                  <a:gd name="connsiteX138" fmla="*/ 102013 w 285464"/>
                  <a:gd name="connsiteY138" fmla="*/ 161429 h 421652"/>
                  <a:gd name="connsiteX139" fmla="*/ 129540 w 285464"/>
                  <a:gd name="connsiteY139" fmla="*/ 235534 h 421652"/>
                  <a:gd name="connsiteX140" fmla="*/ 119824 w 285464"/>
                  <a:gd name="connsiteY140" fmla="*/ 262585 h 421652"/>
                  <a:gd name="connsiteX141" fmla="*/ 120491 w 285464"/>
                  <a:gd name="connsiteY141" fmla="*/ 267442 h 421652"/>
                  <a:gd name="connsiteX142" fmla="*/ 125158 w 285464"/>
                  <a:gd name="connsiteY142" fmla="*/ 262108 h 421652"/>
                  <a:gd name="connsiteX143" fmla="*/ 149542 w 285464"/>
                  <a:gd name="connsiteY143" fmla="*/ 233248 h 421652"/>
                  <a:gd name="connsiteX144" fmla="*/ 230791 w 285464"/>
                  <a:gd name="connsiteY144" fmla="*/ 274015 h 421652"/>
                  <a:gd name="connsiteX145" fmla="*/ 241078 w 285464"/>
                  <a:gd name="connsiteY145" fmla="*/ 260013 h 421652"/>
                  <a:gd name="connsiteX146" fmla="*/ 242697 w 285464"/>
                  <a:gd name="connsiteY146" fmla="*/ 250393 h 421652"/>
                  <a:gd name="connsiteX147" fmla="*/ 250984 w 285464"/>
                  <a:gd name="connsiteY147" fmla="*/ 239248 h 421652"/>
                  <a:gd name="connsiteX148" fmla="*/ 252127 w 285464"/>
                  <a:gd name="connsiteY148" fmla="*/ 222865 h 421652"/>
                  <a:gd name="connsiteX149" fmla="*/ 257461 w 285464"/>
                  <a:gd name="connsiteY149" fmla="*/ 215436 h 421652"/>
                  <a:gd name="connsiteX150" fmla="*/ 258794 w 285464"/>
                  <a:gd name="connsiteY150" fmla="*/ 193909 h 421652"/>
                  <a:gd name="connsiteX151" fmla="*/ 263652 w 285464"/>
                  <a:gd name="connsiteY151" fmla="*/ 154952 h 421652"/>
                  <a:gd name="connsiteX152" fmla="*/ 266033 w 285464"/>
                  <a:gd name="connsiteY152" fmla="*/ 159905 h 421652"/>
                  <a:gd name="connsiteX153" fmla="*/ 265462 w 285464"/>
                  <a:gd name="connsiteY153" fmla="*/ 152761 h 421652"/>
                  <a:gd name="connsiteX154" fmla="*/ 266128 w 285464"/>
                  <a:gd name="connsiteY154" fmla="*/ 143236 h 421652"/>
                  <a:gd name="connsiteX155" fmla="*/ 268319 w 285464"/>
                  <a:gd name="connsiteY155" fmla="*/ 136950 h 421652"/>
                  <a:gd name="connsiteX156" fmla="*/ 275177 w 285464"/>
                  <a:gd name="connsiteY156" fmla="*/ 124377 h 421652"/>
                  <a:gd name="connsiteX157" fmla="*/ 274606 w 285464"/>
                  <a:gd name="connsiteY157" fmla="*/ 114566 h 421652"/>
                  <a:gd name="connsiteX158" fmla="*/ 276415 w 285464"/>
                  <a:gd name="connsiteY158" fmla="*/ 108470 h 421652"/>
                  <a:gd name="connsiteX159" fmla="*/ 275272 w 285464"/>
                  <a:gd name="connsiteY159" fmla="*/ 93421 h 421652"/>
                  <a:gd name="connsiteX160" fmla="*/ 279368 w 285464"/>
                  <a:gd name="connsiteY160" fmla="*/ 101231 h 421652"/>
                  <a:gd name="connsiteX161" fmla="*/ 281178 w 285464"/>
                  <a:gd name="connsiteY161" fmla="*/ 97421 h 421652"/>
                  <a:gd name="connsiteX162" fmla="*/ 285464 w 285464"/>
                  <a:gd name="connsiteY162" fmla="*/ 97897 h 421652"/>
                  <a:gd name="connsiteX163" fmla="*/ 272605 w 285464"/>
                  <a:gd name="connsiteY163" fmla="*/ 169621 h 421652"/>
                  <a:gd name="connsiteX164" fmla="*/ 242316 w 285464"/>
                  <a:gd name="connsiteY164" fmla="*/ 281158 h 421652"/>
                  <a:gd name="connsiteX165" fmla="*/ 221742 w 285464"/>
                  <a:gd name="connsiteY165" fmla="*/ 342785 h 421652"/>
                  <a:gd name="connsiteX166" fmla="*/ 217742 w 285464"/>
                  <a:gd name="connsiteY166" fmla="*/ 340880 h 421652"/>
                  <a:gd name="connsiteX167" fmla="*/ 217075 w 285464"/>
                  <a:gd name="connsiteY167" fmla="*/ 338785 h 421652"/>
                  <a:gd name="connsiteX168" fmla="*/ 210598 w 285464"/>
                  <a:gd name="connsiteY168" fmla="*/ 342690 h 421652"/>
                  <a:gd name="connsiteX169" fmla="*/ 207264 w 285464"/>
                  <a:gd name="connsiteY169" fmla="*/ 342309 h 421652"/>
                  <a:gd name="connsiteX170" fmla="*/ 210598 w 285464"/>
                  <a:gd name="connsiteY170" fmla="*/ 334308 h 421652"/>
                  <a:gd name="connsiteX171" fmla="*/ 218313 w 285464"/>
                  <a:gd name="connsiteY171" fmla="*/ 331831 h 421652"/>
                  <a:gd name="connsiteX172" fmla="*/ 219742 w 285464"/>
                  <a:gd name="connsiteY172" fmla="*/ 305828 h 421652"/>
                  <a:gd name="connsiteX173" fmla="*/ 224123 w 285464"/>
                  <a:gd name="connsiteY173" fmla="*/ 305923 h 421652"/>
                  <a:gd name="connsiteX174" fmla="*/ 221266 w 285464"/>
                  <a:gd name="connsiteY174" fmla="*/ 295732 h 421652"/>
                  <a:gd name="connsiteX175" fmla="*/ 223647 w 285464"/>
                  <a:gd name="connsiteY175" fmla="*/ 285826 h 421652"/>
                  <a:gd name="connsiteX176" fmla="*/ 221647 w 285464"/>
                  <a:gd name="connsiteY176" fmla="*/ 291922 h 421652"/>
                  <a:gd name="connsiteX177" fmla="*/ 220980 w 285464"/>
                  <a:gd name="connsiteY177" fmla="*/ 282206 h 421652"/>
                  <a:gd name="connsiteX178" fmla="*/ 221361 w 285464"/>
                  <a:gd name="connsiteY178" fmla="*/ 279825 h 421652"/>
                  <a:gd name="connsiteX179" fmla="*/ 194215 w 285464"/>
                  <a:gd name="connsiteY179" fmla="*/ 251536 h 421652"/>
                  <a:gd name="connsiteX180" fmla="*/ 143161 w 285464"/>
                  <a:gd name="connsiteY180" fmla="*/ 254203 h 421652"/>
                  <a:gd name="connsiteX181" fmla="*/ 129254 w 285464"/>
                  <a:gd name="connsiteY181" fmla="*/ 280682 h 421652"/>
                  <a:gd name="connsiteX182" fmla="*/ 127635 w 285464"/>
                  <a:gd name="connsiteY182" fmla="*/ 285254 h 421652"/>
                  <a:gd name="connsiteX183" fmla="*/ 118396 w 285464"/>
                  <a:gd name="connsiteY183" fmla="*/ 305923 h 421652"/>
                  <a:gd name="connsiteX184" fmla="*/ 98488 w 285464"/>
                  <a:gd name="connsiteY184" fmla="*/ 351929 h 421652"/>
                  <a:gd name="connsiteX185" fmla="*/ 80010 w 285464"/>
                  <a:gd name="connsiteY185" fmla="*/ 421652 h 421652"/>
                  <a:gd name="connsiteX186" fmla="*/ 75438 w 285464"/>
                  <a:gd name="connsiteY186" fmla="*/ 421652 h 421652"/>
                  <a:gd name="connsiteX187" fmla="*/ 71438 w 285464"/>
                  <a:gd name="connsiteY187" fmla="*/ 418890 h 421652"/>
                  <a:gd name="connsiteX188" fmla="*/ 70961 w 285464"/>
                  <a:gd name="connsiteY188" fmla="*/ 419747 h 421652"/>
                  <a:gd name="connsiteX189" fmla="*/ 68389 w 285464"/>
                  <a:gd name="connsiteY189" fmla="*/ 418128 h 421652"/>
                  <a:gd name="connsiteX190" fmla="*/ 105442 w 285464"/>
                  <a:gd name="connsiteY190" fmla="*/ 318115 h 421652"/>
                  <a:gd name="connsiteX191" fmla="*/ 82486 w 285464"/>
                  <a:gd name="connsiteY191" fmla="*/ 332308 h 421652"/>
                  <a:gd name="connsiteX192" fmla="*/ 76105 w 285464"/>
                  <a:gd name="connsiteY192" fmla="*/ 331736 h 421652"/>
                  <a:gd name="connsiteX193" fmla="*/ 100298 w 285464"/>
                  <a:gd name="connsiteY193" fmla="*/ 291636 h 421652"/>
                  <a:gd name="connsiteX194" fmla="*/ 104870 w 285464"/>
                  <a:gd name="connsiteY194" fmla="*/ 275062 h 421652"/>
                  <a:gd name="connsiteX195" fmla="*/ 111061 w 285464"/>
                  <a:gd name="connsiteY195" fmla="*/ 249345 h 421652"/>
                  <a:gd name="connsiteX196" fmla="*/ 110299 w 285464"/>
                  <a:gd name="connsiteY196" fmla="*/ 235438 h 421652"/>
                  <a:gd name="connsiteX197" fmla="*/ 114681 w 285464"/>
                  <a:gd name="connsiteY197" fmla="*/ 195529 h 421652"/>
                  <a:gd name="connsiteX198" fmla="*/ 89154 w 285464"/>
                  <a:gd name="connsiteY198" fmla="*/ 167335 h 421652"/>
                  <a:gd name="connsiteX199" fmla="*/ 86963 w 285464"/>
                  <a:gd name="connsiteY199" fmla="*/ 163239 h 421652"/>
                  <a:gd name="connsiteX200" fmla="*/ 83344 w 285464"/>
                  <a:gd name="connsiteY200" fmla="*/ 156190 h 421652"/>
                  <a:gd name="connsiteX201" fmla="*/ 79248 w 285464"/>
                  <a:gd name="connsiteY201" fmla="*/ 145141 h 421652"/>
                  <a:gd name="connsiteX202" fmla="*/ 66008 w 285464"/>
                  <a:gd name="connsiteY202" fmla="*/ 111423 h 421652"/>
                  <a:gd name="connsiteX203" fmla="*/ 13335 w 285464"/>
                  <a:gd name="connsiteY203" fmla="*/ 14173 h 421652"/>
                  <a:gd name="connsiteX204" fmla="*/ 381 w 285464"/>
                  <a:gd name="connsiteY204" fmla="*/ 12458 h 421652"/>
                  <a:gd name="connsiteX205" fmla="*/ 0 w 285464"/>
                  <a:gd name="connsiteY205" fmla="*/ 7600 h 4216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Lst>
                <a:rect l="l" t="t" r="r" b="b"/>
                <a:pathLst>
                  <a:path w="285464" h="421652">
                    <a:moveTo>
                      <a:pt x="264985" y="167049"/>
                    </a:moveTo>
                    <a:cubicBezTo>
                      <a:pt x="265462" y="168192"/>
                      <a:pt x="265652" y="170002"/>
                      <a:pt x="266986" y="168001"/>
                    </a:cubicBezTo>
                    <a:lnTo>
                      <a:pt x="264985" y="167049"/>
                    </a:lnTo>
                    <a:close/>
                    <a:moveTo>
                      <a:pt x="245173" y="261918"/>
                    </a:moveTo>
                    <a:cubicBezTo>
                      <a:pt x="245173" y="261918"/>
                      <a:pt x="245554" y="261251"/>
                      <a:pt x="246126" y="260489"/>
                    </a:cubicBezTo>
                    <a:cubicBezTo>
                      <a:pt x="246126" y="259537"/>
                      <a:pt x="246221" y="258679"/>
                      <a:pt x="246317" y="257822"/>
                    </a:cubicBezTo>
                    <a:cubicBezTo>
                      <a:pt x="244126" y="258679"/>
                      <a:pt x="244507" y="260013"/>
                      <a:pt x="245173" y="261918"/>
                    </a:cubicBezTo>
                    <a:close/>
                    <a:moveTo>
                      <a:pt x="245745" y="250964"/>
                    </a:moveTo>
                    <a:cubicBezTo>
                      <a:pt x="246031" y="251536"/>
                      <a:pt x="246412" y="252107"/>
                      <a:pt x="246697" y="252774"/>
                    </a:cubicBezTo>
                    <a:cubicBezTo>
                      <a:pt x="248698" y="252202"/>
                      <a:pt x="249174" y="251345"/>
                      <a:pt x="248602" y="249345"/>
                    </a:cubicBezTo>
                    <a:cubicBezTo>
                      <a:pt x="247650" y="249631"/>
                      <a:pt x="246697" y="249916"/>
                      <a:pt x="245745" y="250964"/>
                    </a:cubicBezTo>
                    <a:close/>
                    <a:moveTo>
                      <a:pt x="239649" y="272967"/>
                    </a:moveTo>
                    <a:cubicBezTo>
                      <a:pt x="240125" y="272776"/>
                      <a:pt x="240697" y="272491"/>
                      <a:pt x="241173" y="271538"/>
                    </a:cubicBezTo>
                    <a:lnTo>
                      <a:pt x="239173" y="272014"/>
                    </a:lnTo>
                    <a:cubicBezTo>
                      <a:pt x="239173" y="272014"/>
                      <a:pt x="239459" y="272681"/>
                      <a:pt x="239649" y="272967"/>
                    </a:cubicBezTo>
                    <a:close/>
                    <a:moveTo>
                      <a:pt x="227552" y="281825"/>
                    </a:moveTo>
                    <a:cubicBezTo>
                      <a:pt x="227457" y="282492"/>
                      <a:pt x="227267" y="283254"/>
                      <a:pt x="227552" y="284302"/>
                    </a:cubicBezTo>
                    <a:cubicBezTo>
                      <a:pt x="228314" y="284206"/>
                      <a:pt x="229076" y="284016"/>
                      <a:pt x="229838" y="283921"/>
                    </a:cubicBezTo>
                    <a:cubicBezTo>
                      <a:pt x="229076" y="283254"/>
                      <a:pt x="228314" y="282492"/>
                      <a:pt x="227552" y="281825"/>
                    </a:cubicBezTo>
                    <a:close/>
                    <a:moveTo>
                      <a:pt x="226600" y="300208"/>
                    </a:moveTo>
                    <a:cubicBezTo>
                      <a:pt x="226600" y="300208"/>
                      <a:pt x="227171" y="299542"/>
                      <a:pt x="227552" y="298399"/>
                    </a:cubicBezTo>
                    <a:cubicBezTo>
                      <a:pt x="227076" y="298780"/>
                      <a:pt x="226504" y="299161"/>
                      <a:pt x="226028" y="299542"/>
                    </a:cubicBezTo>
                    <a:cubicBezTo>
                      <a:pt x="226219" y="299732"/>
                      <a:pt x="226409" y="300018"/>
                      <a:pt x="226600" y="300208"/>
                    </a:cubicBezTo>
                    <a:close/>
                    <a:moveTo>
                      <a:pt x="222980" y="318306"/>
                    </a:moveTo>
                    <a:cubicBezTo>
                      <a:pt x="222504" y="318592"/>
                      <a:pt x="222028" y="318782"/>
                      <a:pt x="221551" y="319068"/>
                    </a:cubicBezTo>
                    <a:cubicBezTo>
                      <a:pt x="221932" y="319354"/>
                      <a:pt x="222218" y="319735"/>
                      <a:pt x="222599" y="320020"/>
                    </a:cubicBezTo>
                    <a:cubicBezTo>
                      <a:pt x="222885" y="319544"/>
                      <a:pt x="223171" y="319068"/>
                      <a:pt x="223075" y="318306"/>
                    </a:cubicBezTo>
                    <a:close/>
                    <a:moveTo>
                      <a:pt x="217456" y="266109"/>
                    </a:moveTo>
                    <a:cubicBezTo>
                      <a:pt x="218980" y="276777"/>
                      <a:pt x="228790" y="273634"/>
                      <a:pt x="220313" y="266966"/>
                    </a:cubicBezTo>
                    <a:cubicBezTo>
                      <a:pt x="219361" y="266680"/>
                      <a:pt x="218408" y="266395"/>
                      <a:pt x="217456" y="266109"/>
                    </a:cubicBezTo>
                    <a:close/>
                    <a:moveTo>
                      <a:pt x="201454" y="246392"/>
                    </a:moveTo>
                    <a:cubicBezTo>
                      <a:pt x="200977" y="248488"/>
                      <a:pt x="202121" y="249535"/>
                      <a:pt x="203835" y="250488"/>
                    </a:cubicBezTo>
                    <a:cubicBezTo>
                      <a:pt x="204025" y="249345"/>
                      <a:pt x="204216" y="248297"/>
                      <a:pt x="203930" y="246868"/>
                    </a:cubicBezTo>
                    <a:cubicBezTo>
                      <a:pt x="203073" y="246678"/>
                      <a:pt x="202216" y="246583"/>
                      <a:pt x="201359" y="246487"/>
                    </a:cubicBezTo>
                    <a:close/>
                    <a:moveTo>
                      <a:pt x="183547" y="240677"/>
                    </a:moveTo>
                    <a:cubicBezTo>
                      <a:pt x="187928" y="247059"/>
                      <a:pt x="205168" y="245821"/>
                      <a:pt x="188500" y="240772"/>
                    </a:cubicBezTo>
                    <a:cubicBezTo>
                      <a:pt x="186880" y="240677"/>
                      <a:pt x="185166" y="240391"/>
                      <a:pt x="183547" y="240677"/>
                    </a:cubicBezTo>
                    <a:close/>
                    <a:moveTo>
                      <a:pt x="164211" y="236581"/>
                    </a:moveTo>
                    <a:cubicBezTo>
                      <a:pt x="163735" y="237724"/>
                      <a:pt x="168116" y="237534"/>
                      <a:pt x="167259" y="236581"/>
                    </a:cubicBezTo>
                    <a:cubicBezTo>
                      <a:pt x="166211" y="236581"/>
                      <a:pt x="165259" y="236581"/>
                      <a:pt x="164211" y="236581"/>
                    </a:cubicBezTo>
                    <a:close/>
                    <a:moveTo>
                      <a:pt x="148018" y="244011"/>
                    </a:moveTo>
                    <a:cubicBezTo>
                      <a:pt x="150114" y="243249"/>
                      <a:pt x="152019" y="242296"/>
                      <a:pt x="154019" y="241344"/>
                    </a:cubicBezTo>
                    <a:cubicBezTo>
                      <a:pt x="153162" y="240868"/>
                      <a:pt x="152305" y="240487"/>
                      <a:pt x="150971" y="240391"/>
                    </a:cubicBezTo>
                    <a:cubicBezTo>
                      <a:pt x="150019" y="241534"/>
                      <a:pt x="148971" y="242773"/>
                      <a:pt x="148018" y="244011"/>
                    </a:cubicBezTo>
                    <a:close/>
                    <a:moveTo>
                      <a:pt x="131635" y="258489"/>
                    </a:moveTo>
                    <a:cubicBezTo>
                      <a:pt x="130969" y="259060"/>
                      <a:pt x="130397" y="259632"/>
                      <a:pt x="129730" y="260203"/>
                    </a:cubicBezTo>
                    <a:cubicBezTo>
                      <a:pt x="129921" y="260394"/>
                      <a:pt x="130016" y="260489"/>
                      <a:pt x="130207" y="260680"/>
                    </a:cubicBezTo>
                    <a:cubicBezTo>
                      <a:pt x="130778" y="260108"/>
                      <a:pt x="131445" y="259537"/>
                      <a:pt x="131635" y="258584"/>
                    </a:cubicBezTo>
                    <a:close/>
                    <a:moveTo>
                      <a:pt x="119920" y="197148"/>
                    </a:moveTo>
                    <a:cubicBezTo>
                      <a:pt x="119920" y="197148"/>
                      <a:pt x="120682" y="197910"/>
                      <a:pt x="121158" y="198291"/>
                    </a:cubicBezTo>
                    <a:cubicBezTo>
                      <a:pt x="121444" y="197815"/>
                      <a:pt x="121634" y="197338"/>
                      <a:pt x="121444" y="196481"/>
                    </a:cubicBezTo>
                    <a:cubicBezTo>
                      <a:pt x="120967" y="196672"/>
                      <a:pt x="120396" y="196957"/>
                      <a:pt x="119920" y="197148"/>
                    </a:cubicBezTo>
                    <a:close/>
                    <a:moveTo>
                      <a:pt x="123063" y="274872"/>
                    </a:moveTo>
                    <a:cubicBezTo>
                      <a:pt x="119348" y="275348"/>
                      <a:pt x="118967" y="277539"/>
                      <a:pt x="119063" y="280777"/>
                    </a:cubicBezTo>
                    <a:cubicBezTo>
                      <a:pt x="120110" y="280301"/>
                      <a:pt x="121158" y="279920"/>
                      <a:pt x="122206" y="278777"/>
                    </a:cubicBezTo>
                    <a:cubicBezTo>
                      <a:pt x="122492" y="277444"/>
                      <a:pt x="122777" y="276205"/>
                      <a:pt x="123063" y="274872"/>
                    </a:cubicBezTo>
                    <a:close/>
                    <a:moveTo>
                      <a:pt x="116110" y="213531"/>
                    </a:moveTo>
                    <a:cubicBezTo>
                      <a:pt x="116491" y="216007"/>
                      <a:pt x="116491" y="218484"/>
                      <a:pt x="119253" y="219532"/>
                    </a:cubicBezTo>
                    <a:cubicBezTo>
                      <a:pt x="119634" y="216388"/>
                      <a:pt x="122682" y="214674"/>
                      <a:pt x="123158" y="211531"/>
                    </a:cubicBezTo>
                    <a:cubicBezTo>
                      <a:pt x="120110" y="210769"/>
                      <a:pt x="117729" y="209530"/>
                      <a:pt x="116205" y="213531"/>
                    </a:cubicBezTo>
                    <a:close/>
                    <a:moveTo>
                      <a:pt x="117253" y="226675"/>
                    </a:moveTo>
                    <a:cubicBezTo>
                      <a:pt x="116396" y="227723"/>
                      <a:pt x="115538" y="228771"/>
                      <a:pt x="114586" y="229819"/>
                    </a:cubicBezTo>
                    <a:cubicBezTo>
                      <a:pt x="118681" y="229819"/>
                      <a:pt x="123158" y="228771"/>
                      <a:pt x="126682" y="226771"/>
                    </a:cubicBezTo>
                    <a:cubicBezTo>
                      <a:pt x="123825" y="223056"/>
                      <a:pt x="120872" y="226104"/>
                      <a:pt x="117157" y="226675"/>
                    </a:cubicBezTo>
                    <a:close/>
                    <a:moveTo>
                      <a:pt x="113347" y="233914"/>
                    </a:moveTo>
                    <a:cubicBezTo>
                      <a:pt x="113633" y="235534"/>
                      <a:pt x="112490" y="237915"/>
                      <a:pt x="114395" y="238582"/>
                    </a:cubicBezTo>
                    <a:cubicBezTo>
                      <a:pt x="114681" y="237534"/>
                      <a:pt x="115062" y="236581"/>
                      <a:pt x="115348" y="234867"/>
                    </a:cubicBezTo>
                    <a:cubicBezTo>
                      <a:pt x="114681" y="234581"/>
                      <a:pt x="114014" y="234295"/>
                      <a:pt x="113252" y="233914"/>
                    </a:cubicBezTo>
                    <a:close/>
                    <a:moveTo>
                      <a:pt x="110109" y="295827"/>
                    </a:moveTo>
                    <a:cubicBezTo>
                      <a:pt x="110680" y="296208"/>
                      <a:pt x="111347" y="296589"/>
                      <a:pt x="111919" y="296970"/>
                    </a:cubicBezTo>
                    <a:lnTo>
                      <a:pt x="113824" y="294303"/>
                    </a:lnTo>
                    <a:cubicBezTo>
                      <a:pt x="112395" y="294779"/>
                      <a:pt x="111252" y="294493"/>
                      <a:pt x="110109" y="295827"/>
                    </a:cubicBezTo>
                    <a:close/>
                    <a:moveTo>
                      <a:pt x="109347" y="310019"/>
                    </a:moveTo>
                    <a:cubicBezTo>
                      <a:pt x="109918" y="310400"/>
                      <a:pt x="110585" y="310686"/>
                      <a:pt x="111157" y="311067"/>
                    </a:cubicBezTo>
                    <a:cubicBezTo>
                      <a:pt x="111347" y="308971"/>
                      <a:pt x="113252" y="306400"/>
                      <a:pt x="111633" y="304685"/>
                    </a:cubicBezTo>
                    <a:cubicBezTo>
                      <a:pt x="110680" y="306590"/>
                      <a:pt x="109823" y="307543"/>
                      <a:pt x="109347" y="310019"/>
                    </a:cubicBezTo>
                    <a:close/>
                    <a:moveTo>
                      <a:pt x="108966" y="298399"/>
                    </a:moveTo>
                    <a:cubicBezTo>
                      <a:pt x="107918" y="298399"/>
                      <a:pt x="106966" y="298399"/>
                      <a:pt x="105537" y="298684"/>
                    </a:cubicBezTo>
                    <a:cubicBezTo>
                      <a:pt x="106585" y="299161"/>
                      <a:pt x="107632" y="299542"/>
                      <a:pt x="108680" y="300018"/>
                    </a:cubicBezTo>
                    <a:cubicBezTo>
                      <a:pt x="108775" y="299446"/>
                      <a:pt x="108966" y="298875"/>
                      <a:pt x="109061" y="298303"/>
                    </a:cubicBezTo>
                    <a:close/>
                    <a:moveTo>
                      <a:pt x="104299" y="330212"/>
                    </a:moveTo>
                    <a:cubicBezTo>
                      <a:pt x="106108" y="330688"/>
                      <a:pt x="105918" y="326497"/>
                      <a:pt x="104775" y="327069"/>
                    </a:cubicBezTo>
                    <a:cubicBezTo>
                      <a:pt x="104584" y="328117"/>
                      <a:pt x="104489" y="329164"/>
                      <a:pt x="104299" y="330212"/>
                    </a:cubicBezTo>
                    <a:close/>
                    <a:moveTo>
                      <a:pt x="102298" y="335070"/>
                    </a:moveTo>
                    <a:cubicBezTo>
                      <a:pt x="102584" y="334498"/>
                      <a:pt x="102965" y="334022"/>
                      <a:pt x="102870" y="333070"/>
                    </a:cubicBezTo>
                    <a:cubicBezTo>
                      <a:pt x="102489" y="333736"/>
                      <a:pt x="101155" y="334403"/>
                      <a:pt x="102298" y="335070"/>
                    </a:cubicBezTo>
                    <a:close/>
                    <a:moveTo>
                      <a:pt x="103251" y="173240"/>
                    </a:moveTo>
                    <a:cubicBezTo>
                      <a:pt x="101441" y="172573"/>
                      <a:pt x="99536" y="169811"/>
                      <a:pt x="97917" y="170478"/>
                    </a:cubicBezTo>
                    <a:cubicBezTo>
                      <a:pt x="99727" y="171335"/>
                      <a:pt x="100965" y="173907"/>
                      <a:pt x="103251" y="173240"/>
                    </a:cubicBezTo>
                    <a:close/>
                    <a:moveTo>
                      <a:pt x="93345" y="314972"/>
                    </a:moveTo>
                    <a:cubicBezTo>
                      <a:pt x="93821" y="314496"/>
                      <a:pt x="94297" y="314020"/>
                      <a:pt x="94774" y="313543"/>
                    </a:cubicBezTo>
                    <a:cubicBezTo>
                      <a:pt x="93535" y="312686"/>
                      <a:pt x="93345" y="314496"/>
                      <a:pt x="93345" y="314972"/>
                    </a:cubicBezTo>
                    <a:close/>
                    <a:moveTo>
                      <a:pt x="88392" y="158667"/>
                    </a:moveTo>
                    <a:cubicBezTo>
                      <a:pt x="88963" y="158286"/>
                      <a:pt x="89535" y="157810"/>
                      <a:pt x="90106" y="157429"/>
                    </a:cubicBezTo>
                    <a:cubicBezTo>
                      <a:pt x="89821" y="157143"/>
                      <a:pt x="89535" y="156952"/>
                      <a:pt x="89344" y="156667"/>
                    </a:cubicBezTo>
                    <a:cubicBezTo>
                      <a:pt x="88868" y="157238"/>
                      <a:pt x="88487" y="157714"/>
                      <a:pt x="88392" y="158667"/>
                    </a:cubicBezTo>
                    <a:close/>
                    <a:moveTo>
                      <a:pt x="86487" y="387934"/>
                    </a:moveTo>
                    <a:lnTo>
                      <a:pt x="86011" y="391744"/>
                    </a:lnTo>
                    <a:cubicBezTo>
                      <a:pt x="87439" y="390124"/>
                      <a:pt x="89440" y="388886"/>
                      <a:pt x="88678" y="386505"/>
                    </a:cubicBezTo>
                    <a:cubicBezTo>
                      <a:pt x="88106" y="386886"/>
                      <a:pt x="87439" y="387267"/>
                      <a:pt x="86487" y="387934"/>
                    </a:cubicBezTo>
                    <a:close/>
                    <a:moveTo>
                      <a:pt x="79438" y="405841"/>
                    </a:moveTo>
                    <a:cubicBezTo>
                      <a:pt x="79438" y="406698"/>
                      <a:pt x="79534" y="407555"/>
                      <a:pt x="79629" y="408412"/>
                    </a:cubicBezTo>
                    <a:cubicBezTo>
                      <a:pt x="80105" y="407936"/>
                      <a:pt x="80677" y="407460"/>
                      <a:pt x="81153" y="406317"/>
                    </a:cubicBezTo>
                    <a:cubicBezTo>
                      <a:pt x="80581" y="406126"/>
                      <a:pt x="80010" y="406031"/>
                      <a:pt x="79438" y="405841"/>
                    </a:cubicBezTo>
                    <a:close/>
                    <a:moveTo>
                      <a:pt x="79248" y="134473"/>
                    </a:moveTo>
                    <a:cubicBezTo>
                      <a:pt x="71056" y="125615"/>
                      <a:pt x="75247" y="138664"/>
                      <a:pt x="80581" y="140379"/>
                    </a:cubicBezTo>
                    <a:cubicBezTo>
                      <a:pt x="80581" y="138283"/>
                      <a:pt x="80200" y="136759"/>
                      <a:pt x="79248" y="134473"/>
                    </a:cubicBezTo>
                    <a:close/>
                    <a:moveTo>
                      <a:pt x="77724" y="126663"/>
                    </a:moveTo>
                    <a:cubicBezTo>
                      <a:pt x="82201" y="124472"/>
                      <a:pt x="77533" y="123710"/>
                      <a:pt x="74581" y="123996"/>
                    </a:cubicBezTo>
                    <a:cubicBezTo>
                      <a:pt x="74867" y="126187"/>
                      <a:pt x="74771" y="127806"/>
                      <a:pt x="77724" y="126663"/>
                    </a:cubicBezTo>
                    <a:close/>
                    <a:moveTo>
                      <a:pt x="63055" y="92182"/>
                    </a:moveTo>
                    <a:cubicBezTo>
                      <a:pt x="63341" y="93040"/>
                      <a:pt x="63722" y="93992"/>
                      <a:pt x="64389" y="95135"/>
                    </a:cubicBezTo>
                    <a:cubicBezTo>
                      <a:pt x="65437" y="95992"/>
                      <a:pt x="64960" y="97040"/>
                      <a:pt x="64675" y="98278"/>
                    </a:cubicBezTo>
                    <a:cubicBezTo>
                      <a:pt x="67627" y="98278"/>
                      <a:pt x="65722" y="90849"/>
                      <a:pt x="62960" y="92182"/>
                    </a:cubicBezTo>
                    <a:close/>
                    <a:moveTo>
                      <a:pt x="59436" y="92659"/>
                    </a:moveTo>
                    <a:cubicBezTo>
                      <a:pt x="61627" y="88277"/>
                      <a:pt x="59436" y="82086"/>
                      <a:pt x="55435" y="79514"/>
                    </a:cubicBezTo>
                    <a:cubicBezTo>
                      <a:pt x="53816" y="82276"/>
                      <a:pt x="57055" y="84467"/>
                      <a:pt x="58388" y="87420"/>
                    </a:cubicBezTo>
                    <a:cubicBezTo>
                      <a:pt x="58674" y="89230"/>
                      <a:pt x="57626" y="91611"/>
                      <a:pt x="59436" y="92659"/>
                    </a:cubicBezTo>
                    <a:close/>
                    <a:moveTo>
                      <a:pt x="47530" y="56368"/>
                    </a:moveTo>
                    <a:cubicBezTo>
                      <a:pt x="47911" y="54368"/>
                      <a:pt x="44863" y="54082"/>
                      <a:pt x="42863" y="52939"/>
                    </a:cubicBezTo>
                    <a:cubicBezTo>
                      <a:pt x="37243" y="56273"/>
                      <a:pt x="43434" y="58178"/>
                      <a:pt x="47530" y="56368"/>
                    </a:cubicBezTo>
                    <a:close/>
                    <a:moveTo>
                      <a:pt x="39243" y="47796"/>
                    </a:moveTo>
                    <a:cubicBezTo>
                      <a:pt x="39052" y="50082"/>
                      <a:pt x="42863" y="52749"/>
                      <a:pt x="42863" y="48653"/>
                    </a:cubicBezTo>
                    <a:cubicBezTo>
                      <a:pt x="41624" y="48367"/>
                      <a:pt x="40481" y="48082"/>
                      <a:pt x="39243" y="47796"/>
                    </a:cubicBezTo>
                    <a:close/>
                    <a:moveTo>
                      <a:pt x="33338" y="36271"/>
                    </a:moveTo>
                    <a:cubicBezTo>
                      <a:pt x="33433" y="41414"/>
                      <a:pt x="35147" y="42557"/>
                      <a:pt x="38671" y="38366"/>
                    </a:cubicBezTo>
                    <a:cubicBezTo>
                      <a:pt x="36862" y="37414"/>
                      <a:pt x="35719" y="35890"/>
                      <a:pt x="33338" y="36271"/>
                    </a:cubicBezTo>
                    <a:close/>
                    <a:moveTo>
                      <a:pt x="28194" y="22650"/>
                    </a:moveTo>
                    <a:cubicBezTo>
                      <a:pt x="27908" y="24555"/>
                      <a:pt x="31432" y="29317"/>
                      <a:pt x="32575" y="25603"/>
                    </a:cubicBezTo>
                    <a:cubicBezTo>
                      <a:pt x="31242" y="24364"/>
                      <a:pt x="30099" y="22840"/>
                      <a:pt x="28194" y="22650"/>
                    </a:cubicBezTo>
                    <a:close/>
                    <a:moveTo>
                      <a:pt x="10668" y="6743"/>
                    </a:moveTo>
                    <a:cubicBezTo>
                      <a:pt x="11430" y="7315"/>
                      <a:pt x="12192" y="7981"/>
                      <a:pt x="13335" y="8267"/>
                    </a:cubicBezTo>
                    <a:cubicBezTo>
                      <a:pt x="12668" y="7600"/>
                      <a:pt x="12001" y="6838"/>
                      <a:pt x="11335" y="6172"/>
                    </a:cubicBezTo>
                    <a:lnTo>
                      <a:pt x="10668" y="6743"/>
                    </a:lnTo>
                    <a:close/>
                    <a:moveTo>
                      <a:pt x="286" y="7410"/>
                    </a:moveTo>
                    <a:cubicBezTo>
                      <a:pt x="762" y="6648"/>
                      <a:pt x="1143" y="5886"/>
                      <a:pt x="1238" y="4743"/>
                    </a:cubicBezTo>
                    <a:lnTo>
                      <a:pt x="857" y="1123"/>
                    </a:lnTo>
                    <a:cubicBezTo>
                      <a:pt x="10287" y="-20"/>
                      <a:pt x="19621" y="-3449"/>
                      <a:pt x="29623" y="12268"/>
                    </a:cubicBezTo>
                    <a:cubicBezTo>
                      <a:pt x="63341" y="56845"/>
                      <a:pt x="75724" y="113233"/>
                      <a:pt x="102013" y="161429"/>
                    </a:cubicBezTo>
                    <a:cubicBezTo>
                      <a:pt x="122968" y="179241"/>
                      <a:pt x="143446" y="208673"/>
                      <a:pt x="129540" y="235534"/>
                    </a:cubicBezTo>
                    <a:cubicBezTo>
                      <a:pt x="120872" y="241820"/>
                      <a:pt x="122587" y="253441"/>
                      <a:pt x="119824" y="262585"/>
                    </a:cubicBezTo>
                    <a:cubicBezTo>
                      <a:pt x="119443" y="264490"/>
                      <a:pt x="117824" y="266776"/>
                      <a:pt x="120491" y="267442"/>
                    </a:cubicBezTo>
                    <a:cubicBezTo>
                      <a:pt x="121539" y="267728"/>
                      <a:pt x="125444" y="264013"/>
                      <a:pt x="125158" y="262108"/>
                    </a:cubicBezTo>
                    <a:cubicBezTo>
                      <a:pt x="126492" y="248011"/>
                      <a:pt x="139160" y="240963"/>
                      <a:pt x="149542" y="233248"/>
                    </a:cubicBezTo>
                    <a:cubicBezTo>
                      <a:pt x="179832" y="223818"/>
                      <a:pt x="225076" y="240677"/>
                      <a:pt x="230791" y="274015"/>
                    </a:cubicBezTo>
                    <a:cubicBezTo>
                      <a:pt x="235363" y="270776"/>
                      <a:pt x="241935" y="266871"/>
                      <a:pt x="241078" y="260013"/>
                    </a:cubicBezTo>
                    <a:cubicBezTo>
                      <a:pt x="244507" y="256870"/>
                      <a:pt x="243840" y="254203"/>
                      <a:pt x="242697" y="250393"/>
                    </a:cubicBezTo>
                    <a:cubicBezTo>
                      <a:pt x="244888" y="245440"/>
                      <a:pt x="252222" y="246678"/>
                      <a:pt x="250984" y="239248"/>
                    </a:cubicBezTo>
                    <a:cubicBezTo>
                      <a:pt x="250793" y="233438"/>
                      <a:pt x="257080" y="228295"/>
                      <a:pt x="252127" y="222865"/>
                    </a:cubicBezTo>
                    <a:cubicBezTo>
                      <a:pt x="248698" y="218103"/>
                      <a:pt x="259366" y="220770"/>
                      <a:pt x="257461" y="215436"/>
                    </a:cubicBezTo>
                    <a:cubicBezTo>
                      <a:pt x="254794" y="208959"/>
                      <a:pt x="255079" y="200196"/>
                      <a:pt x="258794" y="193909"/>
                    </a:cubicBezTo>
                    <a:cubicBezTo>
                      <a:pt x="260128" y="181146"/>
                      <a:pt x="262795" y="168097"/>
                      <a:pt x="263652" y="154952"/>
                    </a:cubicBezTo>
                    <a:cubicBezTo>
                      <a:pt x="265367" y="156000"/>
                      <a:pt x="265271" y="158286"/>
                      <a:pt x="266033" y="159905"/>
                    </a:cubicBezTo>
                    <a:cubicBezTo>
                      <a:pt x="268796" y="158286"/>
                      <a:pt x="267652" y="154571"/>
                      <a:pt x="265462" y="152761"/>
                    </a:cubicBezTo>
                    <a:cubicBezTo>
                      <a:pt x="263271" y="150190"/>
                      <a:pt x="265747" y="146284"/>
                      <a:pt x="266128" y="143236"/>
                    </a:cubicBezTo>
                    <a:cubicBezTo>
                      <a:pt x="268510" y="141331"/>
                      <a:pt x="270034" y="139617"/>
                      <a:pt x="268319" y="136950"/>
                    </a:cubicBezTo>
                    <a:cubicBezTo>
                      <a:pt x="266795" y="131997"/>
                      <a:pt x="272129" y="127711"/>
                      <a:pt x="275177" y="124377"/>
                    </a:cubicBezTo>
                    <a:cubicBezTo>
                      <a:pt x="265843" y="123139"/>
                      <a:pt x="279654" y="117614"/>
                      <a:pt x="274606" y="114566"/>
                    </a:cubicBezTo>
                    <a:cubicBezTo>
                      <a:pt x="270034" y="112090"/>
                      <a:pt x="275939" y="110947"/>
                      <a:pt x="276415" y="108470"/>
                    </a:cubicBezTo>
                    <a:cubicBezTo>
                      <a:pt x="273367" y="103993"/>
                      <a:pt x="274130" y="97612"/>
                      <a:pt x="275272" y="93421"/>
                    </a:cubicBezTo>
                    <a:cubicBezTo>
                      <a:pt x="278130" y="94849"/>
                      <a:pt x="276987" y="99040"/>
                      <a:pt x="279368" y="101231"/>
                    </a:cubicBezTo>
                    <a:cubicBezTo>
                      <a:pt x="280606" y="99993"/>
                      <a:pt x="281083" y="98659"/>
                      <a:pt x="281178" y="97421"/>
                    </a:cubicBezTo>
                    <a:lnTo>
                      <a:pt x="285464" y="97897"/>
                    </a:lnTo>
                    <a:cubicBezTo>
                      <a:pt x="283273" y="121996"/>
                      <a:pt x="278606" y="145999"/>
                      <a:pt x="272605" y="169621"/>
                    </a:cubicBezTo>
                    <a:cubicBezTo>
                      <a:pt x="262699" y="207054"/>
                      <a:pt x="264890" y="248583"/>
                      <a:pt x="242316" y="281158"/>
                    </a:cubicBezTo>
                    <a:cubicBezTo>
                      <a:pt x="233934" y="301066"/>
                      <a:pt x="229552" y="322592"/>
                      <a:pt x="221742" y="342785"/>
                    </a:cubicBezTo>
                    <a:lnTo>
                      <a:pt x="217742" y="340880"/>
                    </a:lnTo>
                    <a:cubicBezTo>
                      <a:pt x="218313" y="340213"/>
                      <a:pt x="218218" y="339451"/>
                      <a:pt x="217075" y="338785"/>
                    </a:cubicBezTo>
                    <a:cubicBezTo>
                      <a:pt x="214027" y="338785"/>
                      <a:pt x="212312" y="340499"/>
                      <a:pt x="210598" y="342690"/>
                    </a:cubicBezTo>
                    <a:lnTo>
                      <a:pt x="207264" y="342309"/>
                    </a:lnTo>
                    <a:cubicBezTo>
                      <a:pt x="207645" y="339451"/>
                      <a:pt x="208026" y="336594"/>
                      <a:pt x="210598" y="334308"/>
                    </a:cubicBezTo>
                    <a:cubicBezTo>
                      <a:pt x="211550" y="327545"/>
                      <a:pt x="213741" y="331927"/>
                      <a:pt x="218313" y="331831"/>
                    </a:cubicBezTo>
                    <a:cubicBezTo>
                      <a:pt x="213741" y="321830"/>
                      <a:pt x="215836" y="320020"/>
                      <a:pt x="219742" y="305828"/>
                    </a:cubicBezTo>
                    <a:cubicBezTo>
                      <a:pt x="221171" y="305638"/>
                      <a:pt x="222694" y="305733"/>
                      <a:pt x="224123" y="305923"/>
                    </a:cubicBezTo>
                    <a:cubicBezTo>
                      <a:pt x="222218" y="302685"/>
                      <a:pt x="218599" y="299637"/>
                      <a:pt x="221266" y="295732"/>
                    </a:cubicBezTo>
                    <a:cubicBezTo>
                      <a:pt x="226504" y="294303"/>
                      <a:pt x="233077" y="286778"/>
                      <a:pt x="223647" y="285826"/>
                    </a:cubicBezTo>
                    <a:cubicBezTo>
                      <a:pt x="223933" y="288207"/>
                      <a:pt x="223171" y="290112"/>
                      <a:pt x="221647" y="291922"/>
                    </a:cubicBezTo>
                    <a:cubicBezTo>
                      <a:pt x="220313" y="289350"/>
                      <a:pt x="218408" y="284302"/>
                      <a:pt x="220980" y="282206"/>
                    </a:cubicBezTo>
                    <a:cubicBezTo>
                      <a:pt x="224790" y="281825"/>
                      <a:pt x="222218" y="280492"/>
                      <a:pt x="221361" y="279825"/>
                    </a:cubicBezTo>
                    <a:cubicBezTo>
                      <a:pt x="212407" y="269728"/>
                      <a:pt x="210217" y="255441"/>
                      <a:pt x="194215" y="251536"/>
                    </a:cubicBezTo>
                    <a:cubicBezTo>
                      <a:pt x="176117" y="240582"/>
                      <a:pt x="160306" y="242296"/>
                      <a:pt x="143161" y="254203"/>
                    </a:cubicBezTo>
                    <a:cubicBezTo>
                      <a:pt x="134874" y="260965"/>
                      <a:pt x="135922" y="273062"/>
                      <a:pt x="129254" y="280682"/>
                    </a:cubicBezTo>
                    <a:cubicBezTo>
                      <a:pt x="128016" y="282111"/>
                      <a:pt x="126778" y="282968"/>
                      <a:pt x="127635" y="285254"/>
                    </a:cubicBezTo>
                    <a:cubicBezTo>
                      <a:pt x="127159" y="292588"/>
                      <a:pt x="120110" y="298494"/>
                      <a:pt x="118396" y="305923"/>
                    </a:cubicBezTo>
                    <a:cubicBezTo>
                      <a:pt x="112204" y="319925"/>
                      <a:pt x="114681" y="347071"/>
                      <a:pt x="98488" y="351929"/>
                    </a:cubicBezTo>
                    <a:cubicBezTo>
                      <a:pt x="113062" y="356025"/>
                      <a:pt x="88963" y="400697"/>
                      <a:pt x="80010" y="421652"/>
                    </a:cubicBezTo>
                    <a:lnTo>
                      <a:pt x="75438" y="421652"/>
                    </a:lnTo>
                    <a:cubicBezTo>
                      <a:pt x="75438" y="420414"/>
                      <a:pt x="72771" y="419461"/>
                      <a:pt x="71438" y="418890"/>
                    </a:cubicBezTo>
                    <a:cubicBezTo>
                      <a:pt x="71152" y="419176"/>
                      <a:pt x="71056" y="419461"/>
                      <a:pt x="70961" y="419747"/>
                    </a:cubicBezTo>
                    <a:lnTo>
                      <a:pt x="68389" y="418128"/>
                    </a:lnTo>
                    <a:cubicBezTo>
                      <a:pt x="83725" y="385743"/>
                      <a:pt x="90868" y="348119"/>
                      <a:pt x="105442" y="318115"/>
                    </a:cubicBezTo>
                    <a:cubicBezTo>
                      <a:pt x="97346" y="308400"/>
                      <a:pt x="88868" y="346595"/>
                      <a:pt x="82486" y="332308"/>
                    </a:cubicBezTo>
                    <a:cubicBezTo>
                      <a:pt x="80772" y="328783"/>
                      <a:pt x="79153" y="328783"/>
                      <a:pt x="76105" y="331736"/>
                    </a:cubicBezTo>
                    <a:cubicBezTo>
                      <a:pt x="83344" y="319354"/>
                      <a:pt x="94678" y="306019"/>
                      <a:pt x="100298" y="291636"/>
                    </a:cubicBezTo>
                    <a:cubicBezTo>
                      <a:pt x="104965" y="286683"/>
                      <a:pt x="102584" y="280682"/>
                      <a:pt x="104870" y="275062"/>
                    </a:cubicBezTo>
                    <a:cubicBezTo>
                      <a:pt x="110204" y="266871"/>
                      <a:pt x="106013" y="257822"/>
                      <a:pt x="111061" y="249345"/>
                    </a:cubicBezTo>
                    <a:cubicBezTo>
                      <a:pt x="114871" y="244773"/>
                      <a:pt x="108394" y="240296"/>
                      <a:pt x="110299" y="235438"/>
                    </a:cubicBezTo>
                    <a:cubicBezTo>
                      <a:pt x="114681" y="222199"/>
                      <a:pt x="107823" y="208102"/>
                      <a:pt x="114681" y="195529"/>
                    </a:cubicBezTo>
                    <a:cubicBezTo>
                      <a:pt x="110776" y="183622"/>
                      <a:pt x="92011" y="179812"/>
                      <a:pt x="89154" y="167335"/>
                    </a:cubicBezTo>
                    <a:cubicBezTo>
                      <a:pt x="89440" y="164953"/>
                      <a:pt x="88963" y="163810"/>
                      <a:pt x="86963" y="163239"/>
                    </a:cubicBezTo>
                    <a:cubicBezTo>
                      <a:pt x="82867" y="162096"/>
                      <a:pt x="85058" y="158286"/>
                      <a:pt x="83344" y="156190"/>
                    </a:cubicBezTo>
                    <a:cubicBezTo>
                      <a:pt x="94297" y="154571"/>
                      <a:pt x="82201" y="148285"/>
                      <a:pt x="79248" y="145141"/>
                    </a:cubicBezTo>
                    <a:cubicBezTo>
                      <a:pt x="75914" y="141712"/>
                      <a:pt x="56959" y="104851"/>
                      <a:pt x="66008" y="111423"/>
                    </a:cubicBezTo>
                    <a:cubicBezTo>
                      <a:pt x="47149" y="82467"/>
                      <a:pt x="37433" y="40557"/>
                      <a:pt x="13335" y="14173"/>
                    </a:cubicBezTo>
                    <a:cubicBezTo>
                      <a:pt x="9525" y="11791"/>
                      <a:pt x="4953" y="12077"/>
                      <a:pt x="381" y="12458"/>
                    </a:cubicBezTo>
                    <a:lnTo>
                      <a:pt x="0" y="7600"/>
                    </a:lnTo>
                    <a:close/>
                  </a:path>
                </a:pathLst>
              </a:custGeom>
              <a:solidFill>
                <a:srgbClr val="040000"/>
              </a:solidFill>
              <a:ln w="9525" cap="flat">
                <a:noFill/>
                <a:prstDash val="solid"/>
                <a:miter/>
              </a:ln>
            </p:spPr>
            <p:txBody>
              <a:bodyPr rtlCol="0" anchor="ctr"/>
              <a:lstStyle/>
              <a:p>
                <a:endParaRPr lang="ja-JP" altLang="en-US"/>
              </a:p>
            </p:txBody>
          </p:sp>
          <p:sp>
            <p:nvSpPr>
              <p:cNvPr id="57" name="フリーフォーム: 図形 56">
                <a:extLst>
                  <a:ext uri="{FF2B5EF4-FFF2-40B4-BE49-F238E27FC236}">
                    <a16:creationId xmlns:a16="http://schemas.microsoft.com/office/drawing/2014/main" id="{C5F3F492-96E0-A073-CAD2-8FDCC9ED6C2E}"/>
                  </a:ext>
                </a:extLst>
              </p:cNvPr>
              <p:cNvSpPr/>
              <p:nvPr/>
            </p:nvSpPr>
            <p:spPr>
              <a:xfrm>
                <a:off x="2149204" y="1015241"/>
                <a:ext cx="2381" cy="4029"/>
              </a:xfrm>
              <a:custGeom>
                <a:avLst/>
                <a:gdLst>
                  <a:gd name="connsiteX0" fmla="*/ 0 w 2381"/>
                  <a:gd name="connsiteY0" fmla="*/ 3077 h 4029"/>
                  <a:gd name="connsiteX1" fmla="*/ 2381 w 2381"/>
                  <a:gd name="connsiteY1" fmla="*/ 29 h 4029"/>
                  <a:gd name="connsiteX2" fmla="*/ 2286 w 2381"/>
                  <a:gd name="connsiteY2" fmla="*/ 4029 h 4029"/>
                  <a:gd name="connsiteX3" fmla="*/ 0 w 2381"/>
                  <a:gd name="connsiteY3" fmla="*/ 3077 h 4029"/>
                </a:gdLst>
                <a:ahLst/>
                <a:cxnLst>
                  <a:cxn ang="0">
                    <a:pos x="connsiteX0" y="connsiteY0"/>
                  </a:cxn>
                  <a:cxn ang="0">
                    <a:pos x="connsiteX1" y="connsiteY1"/>
                  </a:cxn>
                  <a:cxn ang="0">
                    <a:pos x="connsiteX2" y="connsiteY2"/>
                  </a:cxn>
                  <a:cxn ang="0">
                    <a:pos x="connsiteX3" y="connsiteY3"/>
                  </a:cxn>
                </a:cxnLst>
                <a:rect l="l" t="t" r="r" b="b"/>
                <a:pathLst>
                  <a:path w="2381" h="4029">
                    <a:moveTo>
                      <a:pt x="0" y="3077"/>
                    </a:moveTo>
                    <a:cubicBezTo>
                      <a:pt x="762" y="1648"/>
                      <a:pt x="667" y="-257"/>
                      <a:pt x="2381" y="29"/>
                    </a:cubicBezTo>
                    <a:cubicBezTo>
                      <a:pt x="2381" y="1362"/>
                      <a:pt x="2381" y="2696"/>
                      <a:pt x="2286" y="4029"/>
                    </a:cubicBezTo>
                    <a:cubicBezTo>
                      <a:pt x="1524" y="3839"/>
                      <a:pt x="762" y="3648"/>
                      <a:pt x="0" y="3077"/>
                    </a:cubicBezTo>
                    <a:close/>
                  </a:path>
                </a:pathLst>
              </a:custGeom>
              <a:solidFill>
                <a:srgbClr val="040000"/>
              </a:solidFill>
              <a:ln w="9525" cap="flat">
                <a:noFill/>
                <a:prstDash val="solid"/>
                <a:miter/>
              </a:ln>
            </p:spPr>
            <p:txBody>
              <a:bodyPr rtlCol="0" anchor="ctr"/>
              <a:lstStyle/>
              <a:p>
                <a:endParaRPr lang="ja-JP" altLang="en-US"/>
              </a:p>
            </p:txBody>
          </p:sp>
          <p:sp>
            <p:nvSpPr>
              <p:cNvPr id="58" name="フリーフォーム: 図形 57">
                <a:extLst>
                  <a:ext uri="{FF2B5EF4-FFF2-40B4-BE49-F238E27FC236}">
                    <a16:creationId xmlns:a16="http://schemas.microsoft.com/office/drawing/2014/main" id="{2304900C-FF06-6FF1-4CA2-8AB80A42E99A}"/>
                  </a:ext>
                </a:extLst>
              </p:cNvPr>
              <p:cNvSpPr/>
              <p:nvPr/>
            </p:nvSpPr>
            <p:spPr>
              <a:xfrm>
                <a:off x="2139273" y="1290106"/>
                <a:ext cx="146221" cy="188830"/>
              </a:xfrm>
              <a:custGeom>
                <a:avLst/>
                <a:gdLst>
                  <a:gd name="connsiteX0" fmla="*/ 136805 w 146221"/>
                  <a:gd name="connsiteY0" fmla="*/ 181792 h 188830"/>
                  <a:gd name="connsiteX1" fmla="*/ 136138 w 146221"/>
                  <a:gd name="connsiteY1" fmla="*/ 174076 h 188830"/>
                  <a:gd name="connsiteX2" fmla="*/ 133471 w 146221"/>
                  <a:gd name="connsiteY2" fmla="*/ 174934 h 188830"/>
                  <a:gd name="connsiteX3" fmla="*/ 136805 w 146221"/>
                  <a:gd name="connsiteY3" fmla="*/ 181696 h 188830"/>
                  <a:gd name="connsiteX4" fmla="*/ 132232 w 146221"/>
                  <a:gd name="connsiteY4" fmla="*/ 142930 h 188830"/>
                  <a:gd name="connsiteX5" fmla="*/ 138043 w 146221"/>
                  <a:gd name="connsiteY5" fmla="*/ 150359 h 188830"/>
                  <a:gd name="connsiteX6" fmla="*/ 132232 w 146221"/>
                  <a:gd name="connsiteY6" fmla="*/ 142930 h 188830"/>
                  <a:gd name="connsiteX7" fmla="*/ 129185 w 146221"/>
                  <a:gd name="connsiteY7" fmla="*/ 157217 h 188830"/>
                  <a:gd name="connsiteX8" fmla="*/ 137662 w 146221"/>
                  <a:gd name="connsiteY8" fmla="*/ 170647 h 188830"/>
                  <a:gd name="connsiteX9" fmla="*/ 140329 w 146221"/>
                  <a:gd name="connsiteY9" fmla="*/ 167409 h 188830"/>
                  <a:gd name="connsiteX10" fmla="*/ 136138 w 146221"/>
                  <a:gd name="connsiteY10" fmla="*/ 161218 h 188830"/>
                  <a:gd name="connsiteX11" fmla="*/ 129185 w 146221"/>
                  <a:gd name="connsiteY11" fmla="*/ 157217 h 188830"/>
                  <a:gd name="connsiteX12" fmla="*/ 130709 w 146221"/>
                  <a:gd name="connsiteY12" fmla="*/ 133786 h 188830"/>
                  <a:gd name="connsiteX13" fmla="*/ 128137 w 146221"/>
                  <a:gd name="connsiteY13" fmla="*/ 137024 h 188830"/>
                  <a:gd name="connsiteX14" fmla="*/ 130232 w 146221"/>
                  <a:gd name="connsiteY14" fmla="*/ 139501 h 188830"/>
                  <a:gd name="connsiteX15" fmla="*/ 130709 w 146221"/>
                  <a:gd name="connsiteY15" fmla="*/ 133786 h 188830"/>
                  <a:gd name="connsiteX16" fmla="*/ 120517 w 146221"/>
                  <a:gd name="connsiteY16" fmla="*/ 156169 h 188830"/>
                  <a:gd name="connsiteX17" fmla="*/ 120136 w 146221"/>
                  <a:gd name="connsiteY17" fmla="*/ 154360 h 188830"/>
                  <a:gd name="connsiteX18" fmla="*/ 120517 w 146221"/>
                  <a:gd name="connsiteY18" fmla="*/ 156169 h 188830"/>
                  <a:gd name="connsiteX19" fmla="*/ 105372 w 146221"/>
                  <a:gd name="connsiteY19" fmla="*/ 112164 h 188830"/>
                  <a:gd name="connsiteX20" fmla="*/ 108325 w 146221"/>
                  <a:gd name="connsiteY20" fmla="*/ 122451 h 188830"/>
                  <a:gd name="connsiteX21" fmla="*/ 105372 w 146221"/>
                  <a:gd name="connsiteY21" fmla="*/ 112164 h 188830"/>
                  <a:gd name="connsiteX22" fmla="*/ 78893 w 146221"/>
                  <a:gd name="connsiteY22" fmla="*/ 73873 h 188830"/>
                  <a:gd name="connsiteX23" fmla="*/ 81560 w 146221"/>
                  <a:gd name="connsiteY23" fmla="*/ 76350 h 188830"/>
                  <a:gd name="connsiteX24" fmla="*/ 80702 w 146221"/>
                  <a:gd name="connsiteY24" fmla="*/ 74350 h 188830"/>
                  <a:gd name="connsiteX25" fmla="*/ 78893 w 146221"/>
                  <a:gd name="connsiteY25" fmla="*/ 73969 h 188830"/>
                  <a:gd name="connsiteX26" fmla="*/ 76130 w 146221"/>
                  <a:gd name="connsiteY26" fmla="*/ 71492 h 188830"/>
                  <a:gd name="connsiteX27" fmla="*/ 73559 w 146221"/>
                  <a:gd name="connsiteY27" fmla="*/ 69682 h 188830"/>
                  <a:gd name="connsiteX28" fmla="*/ 76130 w 146221"/>
                  <a:gd name="connsiteY28" fmla="*/ 71492 h 188830"/>
                  <a:gd name="connsiteX29" fmla="*/ 13551 w 146221"/>
                  <a:gd name="connsiteY29" fmla="*/ 8818 h 188830"/>
                  <a:gd name="connsiteX30" fmla="*/ 216 w 146221"/>
                  <a:gd name="connsiteY30" fmla="*/ 1198 h 188830"/>
                  <a:gd name="connsiteX31" fmla="*/ 79750 w 146221"/>
                  <a:gd name="connsiteY31" fmla="*/ 62824 h 188830"/>
                  <a:gd name="connsiteX32" fmla="*/ 107182 w 146221"/>
                  <a:gd name="connsiteY32" fmla="*/ 105306 h 188830"/>
                  <a:gd name="connsiteX33" fmla="*/ 121184 w 146221"/>
                  <a:gd name="connsiteY33" fmla="*/ 138262 h 188830"/>
                  <a:gd name="connsiteX34" fmla="*/ 124803 w 146221"/>
                  <a:gd name="connsiteY34" fmla="*/ 127785 h 188830"/>
                  <a:gd name="connsiteX35" fmla="*/ 128137 w 146221"/>
                  <a:gd name="connsiteY35" fmla="*/ 127404 h 188830"/>
                  <a:gd name="connsiteX36" fmla="*/ 140996 w 146221"/>
                  <a:gd name="connsiteY36" fmla="*/ 143406 h 188830"/>
                  <a:gd name="connsiteX37" fmla="*/ 127470 w 146221"/>
                  <a:gd name="connsiteY37" fmla="*/ 173981 h 188830"/>
                  <a:gd name="connsiteX38" fmla="*/ 116707 w 146221"/>
                  <a:gd name="connsiteY38" fmla="*/ 145978 h 188830"/>
                  <a:gd name="connsiteX39" fmla="*/ 116040 w 146221"/>
                  <a:gd name="connsiteY39" fmla="*/ 137500 h 188830"/>
                  <a:gd name="connsiteX40" fmla="*/ 114706 w 146221"/>
                  <a:gd name="connsiteY40" fmla="*/ 134548 h 188830"/>
                  <a:gd name="connsiteX41" fmla="*/ 9169 w 146221"/>
                  <a:gd name="connsiteY41" fmla="*/ 9294 h 188830"/>
                  <a:gd name="connsiteX42" fmla="*/ 13551 w 146221"/>
                  <a:gd name="connsiteY42" fmla="*/ 8722 h 1888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146221" h="188830">
                    <a:moveTo>
                      <a:pt x="136805" y="181792"/>
                    </a:moveTo>
                    <a:cubicBezTo>
                      <a:pt x="140710" y="180934"/>
                      <a:pt x="140424" y="175886"/>
                      <a:pt x="136138" y="174076"/>
                    </a:cubicBezTo>
                    <a:cubicBezTo>
                      <a:pt x="135281" y="174362"/>
                      <a:pt x="134423" y="174648"/>
                      <a:pt x="133471" y="174934"/>
                    </a:cubicBezTo>
                    <a:cubicBezTo>
                      <a:pt x="137471" y="179696"/>
                      <a:pt x="138900" y="174267"/>
                      <a:pt x="136805" y="181696"/>
                    </a:cubicBezTo>
                    <a:close/>
                    <a:moveTo>
                      <a:pt x="132232" y="142930"/>
                    </a:moveTo>
                    <a:cubicBezTo>
                      <a:pt x="127089" y="146549"/>
                      <a:pt x="138710" y="158360"/>
                      <a:pt x="138043" y="150359"/>
                    </a:cubicBezTo>
                    <a:cubicBezTo>
                      <a:pt x="136138" y="147787"/>
                      <a:pt x="135376" y="144073"/>
                      <a:pt x="132232" y="142930"/>
                    </a:cubicBezTo>
                    <a:close/>
                    <a:moveTo>
                      <a:pt x="129185" y="157217"/>
                    </a:moveTo>
                    <a:cubicBezTo>
                      <a:pt x="134138" y="160837"/>
                      <a:pt x="134519" y="165885"/>
                      <a:pt x="137662" y="170647"/>
                    </a:cubicBezTo>
                    <a:cubicBezTo>
                      <a:pt x="138519" y="169790"/>
                      <a:pt x="139376" y="169028"/>
                      <a:pt x="140329" y="167409"/>
                    </a:cubicBezTo>
                    <a:cubicBezTo>
                      <a:pt x="139948" y="164742"/>
                      <a:pt x="140234" y="161884"/>
                      <a:pt x="136138" y="161218"/>
                    </a:cubicBezTo>
                    <a:cubicBezTo>
                      <a:pt x="134423" y="158741"/>
                      <a:pt x="133471" y="153598"/>
                      <a:pt x="129185" y="157217"/>
                    </a:cubicBezTo>
                    <a:close/>
                    <a:moveTo>
                      <a:pt x="130709" y="133786"/>
                    </a:moveTo>
                    <a:cubicBezTo>
                      <a:pt x="129851" y="134643"/>
                      <a:pt x="128994" y="135405"/>
                      <a:pt x="128137" y="137024"/>
                    </a:cubicBezTo>
                    <a:cubicBezTo>
                      <a:pt x="128899" y="137881"/>
                      <a:pt x="129565" y="138643"/>
                      <a:pt x="130232" y="139501"/>
                    </a:cubicBezTo>
                    <a:cubicBezTo>
                      <a:pt x="133376" y="137786"/>
                      <a:pt x="132518" y="136167"/>
                      <a:pt x="130709" y="133786"/>
                    </a:cubicBezTo>
                    <a:close/>
                    <a:moveTo>
                      <a:pt x="120517" y="156169"/>
                    </a:moveTo>
                    <a:cubicBezTo>
                      <a:pt x="122612" y="163123"/>
                      <a:pt x="125374" y="155788"/>
                      <a:pt x="120136" y="154360"/>
                    </a:cubicBezTo>
                    <a:cubicBezTo>
                      <a:pt x="120136" y="154836"/>
                      <a:pt x="120136" y="155312"/>
                      <a:pt x="120517" y="156169"/>
                    </a:cubicBezTo>
                    <a:close/>
                    <a:moveTo>
                      <a:pt x="105372" y="112164"/>
                    </a:moveTo>
                    <a:cubicBezTo>
                      <a:pt x="106420" y="115498"/>
                      <a:pt x="105372" y="120260"/>
                      <a:pt x="108325" y="122451"/>
                    </a:cubicBezTo>
                    <a:cubicBezTo>
                      <a:pt x="109373" y="120165"/>
                      <a:pt x="109087" y="110926"/>
                      <a:pt x="105372" y="112164"/>
                    </a:cubicBezTo>
                    <a:close/>
                    <a:moveTo>
                      <a:pt x="78893" y="73873"/>
                    </a:moveTo>
                    <a:cubicBezTo>
                      <a:pt x="78702" y="75778"/>
                      <a:pt x="79845" y="76159"/>
                      <a:pt x="81560" y="76350"/>
                    </a:cubicBezTo>
                    <a:cubicBezTo>
                      <a:pt x="81369" y="75778"/>
                      <a:pt x="81274" y="75207"/>
                      <a:pt x="80702" y="74350"/>
                    </a:cubicBezTo>
                    <a:cubicBezTo>
                      <a:pt x="80131" y="74159"/>
                      <a:pt x="79464" y="74064"/>
                      <a:pt x="78893" y="73969"/>
                    </a:cubicBezTo>
                    <a:close/>
                    <a:moveTo>
                      <a:pt x="76130" y="71492"/>
                    </a:moveTo>
                    <a:cubicBezTo>
                      <a:pt x="75368" y="70540"/>
                      <a:pt x="75082" y="69397"/>
                      <a:pt x="73559" y="69682"/>
                    </a:cubicBezTo>
                    <a:cubicBezTo>
                      <a:pt x="73368" y="71683"/>
                      <a:pt x="74606" y="71492"/>
                      <a:pt x="76130" y="71492"/>
                    </a:cubicBezTo>
                    <a:close/>
                    <a:moveTo>
                      <a:pt x="13551" y="8818"/>
                    </a:moveTo>
                    <a:cubicBezTo>
                      <a:pt x="20599" y="340"/>
                      <a:pt x="-2451" y="11389"/>
                      <a:pt x="216" y="1198"/>
                    </a:cubicBezTo>
                    <a:cubicBezTo>
                      <a:pt x="36602" y="-8042"/>
                      <a:pt x="59938" y="38440"/>
                      <a:pt x="79750" y="62824"/>
                    </a:cubicBezTo>
                    <a:cubicBezTo>
                      <a:pt x="87465" y="77874"/>
                      <a:pt x="102324" y="89590"/>
                      <a:pt x="107182" y="105306"/>
                    </a:cubicBezTo>
                    <a:cubicBezTo>
                      <a:pt x="114326" y="113116"/>
                      <a:pt x="124708" y="128071"/>
                      <a:pt x="121184" y="138262"/>
                    </a:cubicBezTo>
                    <a:cubicBezTo>
                      <a:pt x="126232" y="137691"/>
                      <a:pt x="125279" y="132738"/>
                      <a:pt x="124803" y="127785"/>
                    </a:cubicBezTo>
                    <a:lnTo>
                      <a:pt x="128137" y="127404"/>
                    </a:lnTo>
                    <a:cubicBezTo>
                      <a:pt x="138900" y="124546"/>
                      <a:pt x="137662" y="136738"/>
                      <a:pt x="140996" y="143406"/>
                    </a:cubicBezTo>
                    <a:cubicBezTo>
                      <a:pt x="145568" y="160741"/>
                      <a:pt x="154711" y="214653"/>
                      <a:pt x="127470" y="173981"/>
                    </a:cubicBezTo>
                    <a:cubicBezTo>
                      <a:pt x="119660" y="166742"/>
                      <a:pt x="116993" y="155693"/>
                      <a:pt x="116707" y="145978"/>
                    </a:cubicBezTo>
                    <a:cubicBezTo>
                      <a:pt x="115849" y="143120"/>
                      <a:pt x="112611" y="140358"/>
                      <a:pt x="116040" y="137500"/>
                    </a:cubicBezTo>
                    <a:cubicBezTo>
                      <a:pt x="117755" y="136167"/>
                      <a:pt x="116802" y="134643"/>
                      <a:pt x="114706" y="134548"/>
                    </a:cubicBezTo>
                    <a:cubicBezTo>
                      <a:pt x="81274" y="93971"/>
                      <a:pt x="57842" y="36250"/>
                      <a:pt x="9169" y="9294"/>
                    </a:cubicBezTo>
                    <a:cubicBezTo>
                      <a:pt x="10503" y="8818"/>
                      <a:pt x="12503" y="9294"/>
                      <a:pt x="13551" y="8722"/>
                    </a:cubicBezTo>
                    <a:close/>
                  </a:path>
                </a:pathLst>
              </a:custGeom>
              <a:solidFill>
                <a:srgbClr val="040000"/>
              </a:solidFill>
              <a:ln w="9525" cap="flat">
                <a:noFill/>
                <a:prstDash val="solid"/>
                <a:miter/>
              </a:ln>
            </p:spPr>
            <p:txBody>
              <a:bodyPr rtlCol="0" anchor="ctr"/>
              <a:lstStyle/>
              <a:p>
                <a:endParaRPr lang="ja-JP" altLang="en-US"/>
              </a:p>
            </p:txBody>
          </p:sp>
          <p:sp>
            <p:nvSpPr>
              <p:cNvPr id="59" name="フリーフォーム: 図形 58">
                <a:extLst>
                  <a:ext uri="{FF2B5EF4-FFF2-40B4-BE49-F238E27FC236}">
                    <a16:creationId xmlns:a16="http://schemas.microsoft.com/office/drawing/2014/main" id="{6DC0CF81-8CB6-B89E-232E-331B3D091F00}"/>
                  </a:ext>
                </a:extLst>
              </p:cNvPr>
              <p:cNvSpPr/>
              <p:nvPr/>
            </p:nvSpPr>
            <p:spPr>
              <a:xfrm>
                <a:off x="2121010" y="970888"/>
                <a:ext cx="31693" cy="24858"/>
              </a:xfrm>
              <a:custGeom>
                <a:avLst/>
                <a:gdLst>
                  <a:gd name="connsiteX0" fmla="*/ 2857 w 31693"/>
                  <a:gd name="connsiteY0" fmla="*/ 18855 h 24858"/>
                  <a:gd name="connsiteX1" fmla="*/ 0 w 31693"/>
                  <a:gd name="connsiteY1" fmla="*/ 17712 h 24858"/>
                  <a:gd name="connsiteX2" fmla="*/ 3619 w 31693"/>
                  <a:gd name="connsiteY2" fmla="*/ 11997 h 24858"/>
                  <a:gd name="connsiteX3" fmla="*/ 10192 w 31693"/>
                  <a:gd name="connsiteY3" fmla="*/ 1233 h 24858"/>
                  <a:gd name="connsiteX4" fmla="*/ 15430 w 31693"/>
                  <a:gd name="connsiteY4" fmla="*/ 4948 h 24858"/>
                  <a:gd name="connsiteX5" fmla="*/ 30861 w 31693"/>
                  <a:gd name="connsiteY5" fmla="*/ 7044 h 24858"/>
                  <a:gd name="connsiteX6" fmla="*/ 22098 w 31693"/>
                  <a:gd name="connsiteY6" fmla="*/ 24189 h 24858"/>
                  <a:gd name="connsiteX7" fmla="*/ 22955 w 31693"/>
                  <a:gd name="connsiteY7" fmla="*/ 15235 h 24858"/>
                  <a:gd name="connsiteX8" fmla="*/ 7620 w 31693"/>
                  <a:gd name="connsiteY8" fmla="*/ 16569 h 24858"/>
                  <a:gd name="connsiteX9" fmla="*/ 2857 w 31693"/>
                  <a:gd name="connsiteY9" fmla="*/ 18855 h 248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693" h="24858">
                    <a:moveTo>
                      <a:pt x="2857" y="18855"/>
                    </a:moveTo>
                    <a:lnTo>
                      <a:pt x="0" y="17712"/>
                    </a:lnTo>
                    <a:cubicBezTo>
                      <a:pt x="1048" y="15521"/>
                      <a:pt x="2286" y="13616"/>
                      <a:pt x="3619" y="11997"/>
                    </a:cubicBezTo>
                    <a:cubicBezTo>
                      <a:pt x="9049" y="8472"/>
                      <a:pt x="-3810" y="-3910"/>
                      <a:pt x="10192" y="1233"/>
                    </a:cubicBezTo>
                    <a:cubicBezTo>
                      <a:pt x="5143" y="6472"/>
                      <a:pt x="11716" y="9425"/>
                      <a:pt x="15430" y="4948"/>
                    </a:cubicBezTo>
                    <a:cubicBezTo>
                      <a:pt x="18288" y="-2386"/>
                      <a:pt x="29432" y="1138"/>
                      <a:pt x="30861" y="7044"/>
                    </a:cubicBezTo>
                    <a:cubicBezTo>
                      <a:pt x="33242" y="12473"/>
                      <a:pt x="30575" y="28284"/>
                      <a:pt x="22098" y="24189"/>
                    </a:cubicBezTo>
                    <a:cubicBezTo>
                      <a:pt x="19812" y="20474"/>
                      <a:pt x="27051" y="19045"/>
                      <a:pt x="22955" y="15235"/>
                    </a:cubicBezTo>
                    <a:cubicBezTo>
                      <a:pt x="18574" y="4567"/>
                      <a:pt x="14478" y="22188"/>
                      <a:pt x="7620" y="16569"/>
                    </a:cubicBezTo>
                    <a:cubicBezTo>
                      <a:pt x="6001" y="15330"/>
                      <a:pt x="3715" y="17045"/>
                      <a:pt x="2857" y="18855"/>
                    </a:cubicBezTo>
                    <a:close/>
                  </a:path>
                </a:pathLst>
              </a:custGeom>
              <a:solidFill>
                <a:srgbClr val="040000"/>
              </a:solidFill>
              <a:ln w="9525" cap="flat">
                <a:noFill/>
                <a:prstDash val="solid"/>
                <a:miter/>
              </a:ln>
            </p:spPr>
            <p:txBody>
              <a:bodyPr rtlCol="0" anchor="ctr"/>
              <a:lstStyle/>
              <a:p>
                <a:endParaRPr lang="ja-JP" altLang="en-US"/>
              </a:p>
            </p:txBody>
          </p:sp>
          <p:sp>
            <p:nvSpPr>
              <p:cNvPr id="61" name="フリーフォーム: 図形 60">
                <a:extLst>
                  <a:ext uri="{FF2B5EF4-FFF2-40B4-BE49-F238E27FC236}">
                    <a16:creationId xmlns:a16="http://schemas.microsoft.com/office/drawing/2014/main" id="{409A69E0-F7C8-B8B9-6D67-5EFDFC9922A9}"/>
                  </a:ext>
                </a:extLst>
              </p:cNvPr>
              <p:cNvSpPr/>
              <p:nvPr/>
            </p:nvSpPr>
            <p:spPr>
              <a:xfrm>
                <a:off x="2112152" y="1790985"/>
                <a:ext cx="153828" cy="135159"/>
              </a:xfrm>
              <a:custGeom>
                <a:avLst/>
                <a:gdLst>
                  <a:gd name="connsiteX0" fmla="*/ 114300 w 153828"/>
                  <a:gd name="connsiteY0" fmla="*/ 21812 h 135159"/>
                  <a:gd name="connsiteX1" fmla="*/ 116967 w 153828"/>
                  <a:gd name="connsiteY1" fmla="*/ 22670 h 135159"/>
                  <a:gd name="connsiteX2" fmla="*/ 131731 w 153828"/>
                  <a:gd name="connsiteY2" fmla="*/ 14478 h 135159"/>
                  <a:gd name="connsiteX3" fmla="*/ 114300 w 153828"/>
                  <a:gd name="connsiteY3" fmla="*/ 21812 h 135159"/>
                  <a:gd name="connsiteX4" fmla="*/ 98012 w 153828"/>
                  <a:gd name="connsiteY4" fmla="*/ 24765 h 135159"/>
                  <a:gd name="connsiteX5" fmla="*/ 99917 w 153828"/>
                  <a:gd name="connsiteY5" fmla="*/ 28004 h 135159"/>
                  <a:gd name="connsiteX6" fmla="*/ 98012 w 153828"/>
                  <a:gd name="connsiteY6" fmla="*/ 24765 h 135159"/>
                  <a:gd name="connsiteX7" fmla="*/ 11240 w 153828"/>
                  <a:gd name="connsiteY7" fmla="*/ 125063 h 135159"/>
                  <a:gd name="connsiteX8" fmla="*/ 12287 w 153828"/>
                  <a:gd name="connsiteY8" fmla="*/ 128206 h 135159"/>
                  <a:gd name="connsiteX9" fmla="*/ 11240 w 153828"/>
                  <a:gd name="connsiteY9" fmla="*/ 125063 h 135159"/>
                  <a:gd name="connsiteX10" fmla="*/ 1810 w 153828"/>
                  <a:gd name="connsiteY10" fmla="*/ 128969 h 135159"/>
                  <a:gd name="connsiteX11" fmla="*/ 0 w 153828"/>
                  <a:gd name="connsiteY11" fmla="*/ 123063 h 135159"/>
                  <a:gd name="connsiteX12" fmla="*/ 68580 w 153828"/>
                  <a:gd name="connsiteY12" fmla="*/ 57341 h 135159"/>
                  <a:gd name="connsiteX13" fmla="*/ 92678 w 153828"/>
                  <a:gd name="connsiteY13" fmla="*/ 29242 h 135159"/>
                  <a:gd name="connsiteX14" fmla="*/ 93250 w 153828"/>
                  <a:gd name="connsiteY14" fmla="*/ 24479 h 135159"/>
                  <a:gd name="connsiteX15" fmla="*/ 106108 w 153828"/>
                  <a:gd name="connsiteY15" fmla="*/ 9335 h 135159"/>
                  <a:gd name="connsiteX16" fmla="*/ 110871 w 153828"/>
                  <a:gd name="connsiteY16" fmla="*/ 0 h 135159"/>
                  <a:gd name="connsiteX17" fmla="*/ 113443 w 153828"/>
                  <a:gd name="connsiteY17" fmla="*/ 1619 h 135159"/>
                  <a:gd name="connsiteX18" fmla="*/ 117443 w 153828"/>
                  <a:gd name="connsiteY18" fmla="*/ 4572 h 135159"/>
                  <a:gd name="connsiteX19" fmla="*/ 117920 w 153828"/>
                  <a:gd name="connsiteY19" fmla="*/ 3620 h 135159"/>
                  <a:gd name="connsiteX20" fmla="*/ 122492 w 153828"/>
                  <a:gd name="connsiteY20" fmla="*/ 3620 h 135159"/>
                  <a:gd name="connsiteX21" fmla="*/ 119444 w 153828"/>
                  <a:gd name="connsiteY21" fmla="*/ 12287 h 135159"/>
                  <a:gd name="connsiteX22" fmla="*/ 147828 w 153828"/>
                  <a:gd name="connsiteY22" fmla="*/ 2286 h 135159"/>
                  <a:gd name="connsiteX23" fmla="*/ 148876 w 153828"/>
                  <a:gd name="connsiteY23" fmla="*/ 5906 h 135159"/>
                  <a:gd name="connsiteX24" fmla="*/ 148495 w 153828"/>
                  <a:gd name="connsiteY24" fmla="*/ 6096 h 135159"/>
                  <a:gd name="connsiteX25" fmla="*/ 152876 w 153828"/>
                  <a:gd name="connsiteY25" fmla="*/ 8573 h 135159"/>
                  <a:gd name="connsiteX26" fmla="*/ 153829 w 153828"/>
                  <a:gd name="connsiteY26" fmla="*/ 12192 h 135159"/>
                  <a:gd name="connsiteX27" fmla="*/ 145923 w 153828"/>
                  <a:gd name="connsiteY27" fmla="*/ 14954 h 135159"/>
                  <a:gd name="connsiteX28" fmla="*/ 100679 w 153828"/>
                  <a:gd name="connsiteY28" fmla="*/ 39052 h 135159"/>
                  <a:gd name="connsiteX29" fmla="*/ 4763 w 153828"/>
                  <a:gd name="connsiteY29" fmla="*/ 135160 h 135159"/>
                  <a:gd name="connsiteX30" fmla="*/ 1429 w 153828"/>
                  <a:gd name="connsiteY30" fmla="*/ 130683 h 135159"/>
                  <a:gd name="connsiteX31" fmla="*/ 3620 w 153828"/>
                  <a:gd name="connsiteY31" fmla="*/ 129921 h 135159"/>
                  <a:gd name="connsiteX32" fmla="*/ 1810 w 153828"/>
                  <a:gd name="connsiteY32" fmla="*/ 128873 h 135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3828" h="135159">
                    <a:moveTo>
                      <a:pt x="114300" y="21812"/>
                    </a:moveTo>
                    <a:cubicBezTo>
                      <a:pt x="115062" y="22193"/>
                      <a:pt x="115824" y="22574"/>
                      <a:pt x="116967" y="22670"/>
                    </a:cubicBezTo>
                    <a:cubicBezTo>
                      <a:pt x="121729" y="19907"/>
                      <a:pt x="128683" y="19241"/>
                      <a:pt x="131731" y="14478"/>
                    </a:cubicBezTo>
                    <a:cubicBezTo>
                      <a:pt x="126016" y="16193"/>
                      <a:pt x="117634" y="16764"/>
                      <a:pt x="114300" y="21812"/>
                    </a:cubicBezTo>
                    <a:close/>
                    <a:moveTo>
                      <a:pt x="98012" y="24765"/>
                    </a:moveTo>
                    <a:cubicBezTo>
                      <a:pt x="98012" y="26289"/>
                      <a:pt x="98488" y="27337"/>
                      <a:pt x="99917" y="28004"/>
                    </a:cubicBezTo>
                    <a:cubicBezTo>
                      <a:pt x="100298" y="26289"/>
                      <a:pt x="100298" y="25527"/>
                      <a:pt x="98012" y="24765"/>
                    </a:cubicBezTo>
                    <a:close/>
                    <a:moveTo>
                      <a:pt x="11240" y="125063"/>
                    </a:moveTo>
                    <a:cubicBezTo>
                      <a:pt x="11621" y="126111"/>
                      <a:pt x="12001" y="127159"/>
                      <a:pt x="12287" y="128206"/>
                    </a:cubicBezTo>
                    <a:cubicBezTo>
                      <a:pt x="13811" y="127064"/>
                      <a:pt x="14573" y="124016"/>
                      <a:pt x="11240" y="125063"/>
                    </a:cubicBezTo>
                    <a:close/>
                    <a:moveTo>
                      <a:pt x="1810" y="128969"/>
                    </a:moveTo>
                    <a:lnTo>
                      <a:pt x="0" y="123063"/>
                    </a:lnTo>
                    <a:cubicBezTo>
                      <a:pt x="31337" y="111062"/>
                      <a:pt x="46673" y="80677"/>
                      <a:pt x="68580" y="57341"/>
                    </a:cubicBezTo>
                    <a:cubicBezTo>
                      <a:pt x="77438" y="48482"/>
                      <a:pt x="83249" y="37910"/>
                      <a:pt x="92678" y="29242"/>
                    </a:cubicBezTo>
                    <a:cubicBezTo>
                      <a:pt x="94107" y="27718"/>
                      <a:pt x="98298" y="26670"/>
                      <a:pt x="93250" y="24479"/>
                    </a:cubicBezTo>
                    <a:cubicBezTo>
                      <a:pt x="91916" y="15812"/>
                      <a:pt x="104775" y="17335"/>
                      <a:pt x="106108" y="9335"/>
                    </a:cubicBezTo>
                    <a:cubicBezTo>
                      <a:pt x="107823" y="6287"/>
                      <a:pt x="109347" y="3143"/>
                      <a:pt x="110871" y="0"/>
                    </a:cubicBezTo>
                    <a:lnTo>
                      <a:pt x="113443" y="1619"/>
                    </a:lnTo>
                    <a:cubicBezTo>
                      <a:pt x="112586" y="3715"/>
                      <a:pt x="115062" y="5620"/>
                      <a:pt x="117443" y="4572"/>
                    </a:cubicBezTo>
                    <a:cubicBezTo>
                      <a:pt x="117824" y="4191"/>
                      <a:pt x="117920" y="3905"/>
                      <a:pt x="117920" y="3620"/>
                    </a:cubicBezTo>
                    <a:lnTo>
                      <a:pt x="122492" y="3620"/>
                    </a:lnTo>
                    <a:cubicBezTo>
                      <a:pt x="120872" y="7334"/>
                      <a:pt x="119825" y="10382"/>
                      <a:pt x="119444" y="12287"/>
                    </a:cubicBezTo>
                    <a:cubicBezTo>
                      <a:pt x="128969" y="9239"/>
                      <a:pt x="138398" y="5906"/>
                      <a:pt x="147828" y="2286"/>
                    </a:cubicBezTo>
                    <a:lnTo>
                      <a:pt x="148876" y="5906"/>
                    </a:lnTo>
                    <a:cubicBezTo>
                      <a:pt x="148876" y="5906"/>
                      <a:pt x="148590" y="6001"/>
                      <a:pt x="148495" y="6096"/>
                    </a:cubicBezTo>
                    <a:cubicBezTo>
                      <a:pt x="149162" y="8192"/>
                      <a:pt x="151638" y="9335"/>
                      <a:pt x="152876" y="8573"/>
                    </a:cubicBezTo>
                    <a:lnTo>
                      <a:pt x="153829" y="12192"/>
                    </a:lnTo>
                    <a:cubicBezTo>
                      <a:pt x="151162" y="13145"/>
                      <a:pt x="148495" y="14002"/>
                      <a:pt x="145923" y="14954"/>
                    </a:cubicBezTo>
                    <a:cubicBezTo>
                      <a:pt x="131254" y="23431"/>
                      <a:pt x="108490" y="23050"/>
                      <a:pt x="100679" y="39052"/>
                    </a:cubicBezTo>
                    <a:cubicBezTo>
                      <a:pt x="61055" y="83439"/>
                      <a:pt x="44387" y="110776"/>
                      <a:pt x="4763" y="135160"/>
                    </a:cubicBezTo>
                    <a:lnTo>
                      <a:pt x="1429" y="130683"/>
                    </a:lnTo>
                    <a:cubicBezTo>
                      <a:pt x="2191" y="130397"/>
                      <a:pt x="2858" y="130207"/>
                      <a:pt x="3620" y="129921"/>
                    </a:cubicBezTo>
                    <a:cubicBezTo>
                      <a:pt x="3048" y="129635"/>
                      <a:pt x="2381" y="129254"/>
                      <a:pt x="1810" y="128873"/>
                    </a:cubicBezTo>
                    <a:close/>
                  </a:path>
                </a:pathLst>
              </a:custGeom>
              <a:solidFill>
                <a:srgbClr val="040000"/>
              </a:solidFill>
              <a:ln w="9525" cap="flat">
                <a:noFill/>
                <a:prstDash val="solid"/>
                <a:miter/>
              </a:ln>
            </p:spPr>
            <p:txBody>
              <a:bodyPr rtlCol="0" anchor="ctr"/>
              <a:lstStyle/>
              <a:p>
                <a:endParaRPr lang="ja-JP" altLang="en-US"/>
              </a:p>
            </p:txBody>
          </p:sp>
          <p:sp>
            <p:nvSpPr>
              <p:cNvPr id="62" name="フリーフォーム: 図形 61">
                <a:extLst>
                  <a:ext uri="{FF2B5EF4-FFF2-40B4-BE49-F238E27FC236}">
                    <a16:creationId xmlns:a16="http://schemas.microsoft.com/office/drawing/2014/main" id="{9106E1CE-2BF6-77EB-EBF0-C440806919AE}"/>
                  </a:ext>
                </a:extLst>
              </p:cNvPr>
              <p:cNvSpPr/>
              <p:nvPr/>
            </p:nvSpPr>
            <p:spPr>
              <a:xfrm>
                <a:off x="2099458" y="951657"/>
                <a:ext cx="65855" cy="78730"/>
              </a:xfrm>
              <a:custGeom>
                <a:avLst/>
                <a:gdLst>
                  <a:gd name="connsiteX0" fmla="*/ 52128 w 65855"/>
                  <a:gd name="connsiteY0" fmla="*/ 63612 h 78730"/>
                  <a:gd name="connsiteX1" fmla="*/ 49746 w 65855"/>
                  <a:gd name="connsiteY1" fmla="*/ 66660 h 78730"/>
                  <a:gd name="connsiteX2" fmla="*/ 52032 w 65855"/>
                  <a:gd name="connsiteY2" fmla="*/ 67613 h 78730"/>
                  <a:gd name="connsiteX3" fmla="*/ 52128 w 65855"/>
                  <a:gd name="connsiteY3" fmla="*/ 63612 h 78730"/>
                  <a:gd name="connsiteX4" fmla="*/ 12694 w 65855"/>
                  <a:gd name="connsiteY4" fmla="*/ 75709 h 78730"/>
                  <a:gd name="connsiteX5" fmla="*/ 1359 w 65855"/>
                  <a:gd name="connsiteY5" fmla="*/ 55421 h 78730"/>
                  <a:gd name="connsiteX6" fmla="*/ 45174 w 65855"/>
                  <a:gd name="connsiteY6" fmla="*/ 1890 h 78730"/>
                  <a:gd name="connsiteX7" fmla="*/ 58224 w 65855"/>
                  <a:gd name="connsiteY7" fmla="*/ 33704 h 78730"/>
                  <a:gd name="connsiteX8" fmla="*/ 51747 w 65855"/>
                  <a:gd name="connsiteY8" fmla="*/ 45991 h 78730"/>
                  <a:gd name="connsiteX9" fmla="*/ 29934 w 65855"/>
                  <a:gd name="connsiteY9" fmla="*/ 49610 h 78730"/>
                  <a:gd name="connsiteX10" fmla="*/ 26124 w 65855"/>
                  <a:gd name="connsiteY10" fmla="*/ 42086 h 78730"/>
                  <a:gd name="connsiteX11" fmla="*/ 26029 w 65855"/>
                  <a:gd name="connsiteY11" fmla="*/ 41228 h 78730"/>
                  <a:gd name="connsiteX12" fmla="*/ 24219 w 65855"/>
                  <a:gd name="connsiteY12" fmla="*/ 38085 h 78730"/>
                  <a:gd name="connsiteX13" fmla="*/ 28982 w 65855"/>
                  <a:gd name="connsiteY13" fmla="*/ 35799 h 78730"/>
                  <a:gd name="connsiteX14" fmla="*/ 44317 w 65855"/>
                  <a:gd name="connsiteY14" fmla="*/ 34466 h 78730"/>
                  <a:gd name="connsiteX15" fmla="*/ 43460 w 65855"/>
                  <a:gd name="connsiteY15" fmla="*/ 43419 h 78730"/>
                  <a:gd name="connsiteX16" fmla="*/ 52223 w 65855"/>
                  <a:gd name="connsiteY16" fmla="*/ 26274 h 78730"/>
                  <a:gd name="connsiteX17" fmla="*/ 36792 w 65855"/>
                  <a:gd name="connsiteY17" fmla="*/ 24179 h 78730"/>
                  <a:gd name="connsiteX18" fmla="*/ 31553 w 65855"/>
                  <a:gd name="connsiteY18" fmla="*/ 20464 h 78730"/>
                  <a:gd name="connsiteX19" fmla="*/ 24981 w 65855"/>
                  <a:gd name="connsiteY19" fmla="*/ 31227 h 78730"/>
                  <a:gd name="connsiteX20" fmla="*/ 21362 w 65855"/>
                  <a:gd name="connsiteY20" fmla="*/ 36942 h 78730"/>
                  <a:gd name="connsiteX21" fmla="*/ 38412 w 65855"/>
                  <a:gd name="connsiteY21" fmla="*/ 67613 h 78730"/>
                  <a:gd name="connsiteX22" fmla="*/ 57652 w 65855"/>
                  <a:gd name="connsiteY22" fmla="*/ 51039 h 78730"/>
                  <a:gd name="connsiteX23" fmla="*/ 65463 w 65855"/>
                  <a:gd name="connsiteY23" fmla="*/ 44467 h 78730"/>
                  <a:gd name="connsiteX24" fmla="*/ 64605 w 65855"/>
                  <a:gd name="connsiteY24" fmla="*/ 51134 h 78730"/>
                  <a:gd name="connsiteX25" fmla="*/ 55366 w 65855"/>
                  <a:gd name="connsiteY25" fmla="*/ 59421 h 78730"/>
                  <a:gd name="connsiteX26" fmla="*/ 56128 w 65855"/>
                  <a:gd name="connsiteY26" fmla="*/ 62469 h 78730"/>
                  <a:gd name="connsiteX27" fmla="*/ 46984 w 65855"/>
                  <a:gd name="connsiteY27" fmla="*/ 76852 h 78730"/>
                  <a:gd name="connsiteX28" fmla="*/ 42603 w 65855"/>
                  <a:gd name="connsiteY28" fmla="*/ 75995 h 78730"/>
                  <a:gd name="connsiteX29" fmla="*/ 45936 w 65855"/>
                  <a:gd name="connsiteY29" fmla="*/ 70184 h 78730"/>
                  <a:gd name="connsiteX30" fmla="*/ 12313 w 65855"/>
                  <a:gd name="connsiteY30" fmla="*/ 75709 h 78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5855" h="78730">
                    <a:moveTo>
                      <a:pt x="52128" y="63612"/>
                    </a:moveTo>
                    <a:cubicBezTo>
                      <a:pt x="50413" y="63326"/>
                      <a:pt x="50508" y="65231"/>
                      <a:pt x="49746" y="66660"/>
                    </a:cubicBezTo>
                    <a:cubicBezTo>
                      <a:pt x="50508" y="67232"/>
                      <a:pt x="51270" y="67422"/>
                      <a:pt x="52032" y="67613"/>
                    </a:cubicBezTo>
                    <a:cubicBezTo>
                      <a:pt x="52032" y="66279"/>
                      <a:pt x="52032" y="64946"/>
                      <a:pt x="52128" y="63612"/>
                    </a:cubicBezTo>
                    <a:close/>
                    <a:moveTo>
                      <a:pt x="12694" y="75709"/>
                    </a:moveTo>
                    <a:cubicBezTo>
                      <a:pt x="3836" y="72280"/>
                      <a:pt x="-3022" y="65041"/>
                      <a:pt x="1359" y="55421"/>
                    </a:cubicBezTo>
                    <a:cubicBezTo>
                      <a:pt x="1359" y="37514"/>
                      <a:pt x="20505" y="-10016"/>
                      <a:pt x="45174" y="1890"/>
                    </a:cubicBezTo>
                    <a:cubicBezTo>
                      <a:pt x="59557" y="5986"/>
                      <a:pt x="58605" y="21893"/>
                      <a:pt x="58224" y="33704"/>
                    </a:cubicBezTo>
                    <a:cubicBezTo>
                      <a:pt x="60510" y="39704"/>
                      <a:pt x="55842" y="43419"/>
                      <a:pt x="51747" y="45991"/>
                    </a:cubicBezTo>
                    <a:cubicBezTo>
                      <a:pt x="48127" y="53801"/>
                      <a:pt x="35649" y="54944"/>
                      <a:pt x="29934" y="49610"/>
                    </a:cubicBezTo>
                    <a:cubicBezTo>
                      <a:pt x="28982" y="46753"/>
                      <a:pt x="22124" y="44753"/>
                      <a:pt x="26124" y="42086"/>
                    </a:cubicBezTo>
                    <a:cubicBezTo>
                      <a:pt x="26315" y="41990"/>
                      <a:pt x="26124" y="41228"/>
                      <a:pt x="26029" y="41228"/>
                    </a:cubicBezTo>
                    <a:cubicBezTo>
                      <a:pt x="23838" y="41228"/>
                      <a:pt x="23553" y="39609"/>
                      <a:pt x="24219" y="38085"/>
                    </a:cubicBezTo>
                    <a:cubicBezTo>
                      <a:pt x="25077" y="36275"/>
                      <a:pt x="27363" y="34466"/>
                      <a:pt x="28982" y="35799"/>
                    </a:cubicBezTo>
                    <a:cubicBezTo>
                      <a:pt x="35840" y="41419"/>
                      <a:pt x="39936" y="23798"/>
                      <a:pt x="44317" y="34466"/>
                    </a:cubicBezTo>
                    <a:cubicBezTo>
                      <a:pt x="48413" y="38180"/>
                      <a:pt x="41174" y="39704"/>
                      <a:pt x="43460" y="43419"/>
                    </a:cubicBezTo>
                    <a:cubicBezTo>
                      <a:pt x="51937" y="47515"/>
                      <a:pt x="54604" y="31608"/>
                      <a:pt x="52223" y="26274"/>
                    </a:cubicBezTo>
                    <a:cubicBezTo>
                      <a:pt x="50794" y="20369"/>
                      <a:pt x="39650" y="16844"/>
                      <a:pt x="36792" y="24179"/>
                    </a:cubicBezTo>
                    <a:cubicBezTo>
                      <a:pt x="33078" y="28655"/>
                      <a:pt x="26505" y="25703"/>
                      <a:pt x="31553" y="20464"/>
                    </a:cubicBezTo>
                    <a:cubicBezTo>
                      <a:pt x="17552" y="15416"/>
                      <a:pt x="30506" y="27703"/>
                      <a:pt x="24981" y="31227"/>
                    </a:cubicBezTo>
                    <a:cubicBezTo>
                      <a:pt x="23553" y="32846"/>
                      <a:pt x="22314" y="34751"/>
                      <a:pt x="21362" y="36942"/>
                    </a:cubicBezTo>
                    <a:cubicBezTo>
                      <a:pt x="14123" y="52182"/>
                      <a:pt x="17266" y="78090"/>
                      <a:pt x="38412" y="67613"/>
                    </a:cubicBezTo>
                    <a:cubicBezTo>
                      <a:pt x="47746" y="65327"/>
                      <a:pt x="48318" y="53897"/>
                      <a:pt x="57652" y="51039"/>
                    </a:cubicBezTo>
                    <a:cubicBezTo>
                      <a:pt x="59843" y="49134"/>
                      <a:pt x="62034" y="42943"/>
                      <a:pt x="65463" y="44467"/>
                    </a:cubicBezTo>
                    <a:cubicBezTo>
                      <a:pt x="67177" y="46848"/>
                      <a:pt x="62605" y="48563"/>
                      <a:pt x="64605" y="51134"/>
                    </a:cubicBezTo>
                    <a:cubicBezTo>
                      <a:pt x="62224" y="54182"/>
                      <a:pt x="58319" y="56564"/>
                      <a:pt x="55366" y="59421"/>
                    </a:cubicBezTo>
                    <a:cubicBezTo>
                      <a:pt x="53842" y="60755"/>
                      <a:pt x="52032" y="62279"/>
                      <a:pt x="56128" y="62469"/>
                    </a:cubicBezTo>
                    <a:cubicBezTo>
                      <a:pt x="58890" y="67803"/>
                      <a:pt x="51747" y="72280"/>
                      <a:pt x="46984" y="76852"/>
                    </a:cubicBezTo>
                    <a:lnTo>
                      <a:pt x="42603" y="75995"/>
                    </a:lnTo>
                    <a:cubicBezTo>
                      <a:pt x="44031" y="74280"/>
                      <a:pt x="45174" y="72375"/>
                      <a:pt x="45936" y="70184"/>
                    </a:cubicBezTo>
                    <a:cubicBezTo>
                      <a:pt x="35459" y="74185"/>
                      <a:pt x="23362" y="83519"/>
                      <a:pt x="12313" y="75709"/>
                    </a:cubicBezTo>
                    <a:close/>
                  </a:path>
                </a:pathLst>
              </a:custGeom>
              <a:solidFill>
                <a:srgbClr val="898989"/>
              </a:solidFill>
              <a:ln w="9525" cap="flat">
                <a:noFill/>
                <a:prstDash val="solid"/>
                <a:miter/>
              </a:ln>
            </p:spPr>
            <p:txBody>
              <a:bodyPr rtlCol="0" anchor="ctr"/>
              <a:lstStyle/>
              <a:p>
                <a:endParaRPr lang="ja-JP" altLang="en-US"/>
              </a:p>
            </p:txBody>
          </p:sp>
          <p:sp>
            <p:nvSpPr>
              <p:cNvPr id="63" name="フリーフォーム: 図形 62">
                <a:extLst>
                  <a:ext uri="{FF2B5EF4-FFF2-40B4-BE49-F238E27FC236}">
                    <a16:creationId xmlns:a16="http://schemas.microsoft.com/office/drawing/2014/main" id="{0FAA2968-FFA7-D571-3C12-F0293A83F0C5}"/>
                  </a:ext>
                </a:extLst>
              </p:cNvPr>
              <p:cNvSpPr/>
              <p:nvPr/>
            </p:nvSpPr>
            <p:spPr>
              <a:xfrm>
                <a:off x="2096722" y="1568005"/>
                <a:ext cx="105356" cy="143172"/>
              </a:xfrm>
              <a:custGeom>
                <a:avLst/>
                <a:gdLst>
                  <a:gd name="connsiteX0" fmla="*/ 96298 w 105356"/>
                  <a:gd name="connsiteY0" fmla="*/ 55054 h 143172"/>
                  <a:gd name="connsiteX1" fmla="*/ 96298 w 105356"/>
                  <a:gd name="connsiteY1" fmla="*/ 51816 h 143172"/>
                  <a:gd name="connsiteX2" fmla="*/ 94679 w 105356"/>
                  <a:gd name="connsiteY2" fmla="*/ 53435 h 143172"/>
                  <a:gd name="connsiteX3" fmla="*/ 96298 w 105356"/>
                  <a:gd name="connsiteY3" fmla="*/ 55054 h 143172"/>
                  <a:gd name="connsiteX4" fmla="*/ 89440 w 105356"/>
                  <a:gd name="connsiteY4" fmla="*/ 22669 h 143172"/>
                  <a:gd name="connsiteX5" fmla="*/ 92107 w 105356"/>
                  <a:gd name="connsiteY5" fmla="*/ 23241 h 143172"/>
                  <a:gd name="connsiteX6" fmla="*/ 90202 w 105356"/>
                  <a:gd name="connsiteY6" fmla="*/ 21050 h 143172"/>
                  <a:gd name="connsiteX7" fmla="*/ 89440 w 105356"/>
                  <a:gd name="connsiteY7" fmla="*/ 22669 h 143172"/>
                  <a:gd name="connsiteX8" fmla="*/ 80581 w 105356"/>
                  <a:gd name="connsiteY8" fmla="*/ 10763 h 143172"/>
                  <a:gd name="connsiteX9" fmla="*/ 82296 w 105356"/>
                  <a:gd name="connsiteY9" fmla="*/ 16288 h 143172"/>
                  <a:gd name="connsiteX10" fmla="*/ 80581 w 105356"/>
                  <a:gd name="connsiteY10" fmla="*/ 10763 h 143172"/>
                  <a:gd name="connsiteX11" fmla="*/ 37814 w 105356"/>
                  <a:gd name="connsiteY11" fmla="*/ 141637 h 143172"/>
                  <a:gd name="connsiteX12" fmla="*/ 4572 w 105356"/>
                  <a:gd name="connsiteY12" fmla="*/ 141637 h 143172"/>
                  <a:gd name="connsiteX13" fmla="*/ 5143 w 105356"/>
                  <a:gd name="connsiteY13" fmla="*/ 137350 h 143172"/>
                  <a:gd name="connsiteX14" fmla="*/ 4096 w 105356"/>
                  <a:gd name="connsiteY14" fmla="*/ 135445 h 143172"/>
                  <a:gd name="connsiteX15" fmla="*/ 3143 w 105356"/>
                  <a:gd name="connsiteY15" fmla="*/ 136588 h 143172"/>
                  <a:gd name="connsiteX16" fmla="*/ 0 w 105356"/>
                  <a:gd name="connsiteY16" fmla="*/ 134493 h 143172"/>
                  <a:gd name="connsiteX17" fmla="*/ 381 w 105356"/>
                  <a:gd name="connsiteY17" fmla="*/ 131350 h 143172"/>
                  <a:gd name="connsiteX18" fmla="*/ 1524 w 105356"/>
                  <a:gd name="connsiteY18" fmla="*/ 125920 h 143172"/>
                  <a:gd name="connsiteX19" fmla="*/ 19812 w 105356"/>
                  <a:gd name="connsiteY19" fmla="*/ 130492 h 143172"/>
                  <a:gd name="connsiteX20" fmla="*/ 85916 w 105356"/>
                  <a:gd name="connsiteY20" fmla="*/ 87630 h 143172"/>
                  <a:gd name="connsiteX21" fmla="*/ 92964 w 105356"/>
                  <a:gd name="connsiteY21" fmla="*/ 63055 h 143172"/>
                  <a:gd name="connsiteX22" fmla="*/ 92392 w 105356"/>
                  <a:gd name="connsiteY22" fmla="*/ 36576 h 143172"/>
                  <a:gd name="connsiteX23" fmla="*/ 80772 w 105356"/>
                  <a:gd name="connsiteY23" fmla="*/ 17812 h 143172"/>
                  <a:gd name="connsiteX24" fmla="*/ 71818 w 105356"/>
                  <a:gd name="connsiteY24" fmla="*/ 5048 h 143172"/>
                  <a:gd name="connsiteX25" fmla="*/ 76200 w 105356"/>
                  <a:gd name="connsiteY25" fmla="*/ 3810 h 143172"/>
                  <a:gd name="connsiteX26" fmla="*/ 77914 w 105356"/>
                  <a:gd name="connsiteY26" fmla="*/ 6191 h 143172"/>
                  <a:gd name="connsiteX27" fmla="*/ 79248 w 105356"/>
                  <a:gd name="connsiteY27" fmla="*/ 6382 h 143172"/>
                  <a:gd name="connsiteX28" fmla="*/ 76676 w 105356"/>
                  <a:gd name="connsiteY28" fmla="*/ 1715 h 143172"/>
                  <a:gd name="connsiteX29" fmla="*/ 81820 w 105356"/>
                  <a:gd name="connsiteY29" fmla="*/ 0 h 143172"/>
                  <a:gd name="connsiteX30" fmla="*/ 105061 w 105356"/>
                  <a:gd name="connsiteY30" fmla="*/ 50387 h 143172"/>
                  <a:gd name="connsiteX31" fmla="*/ 37814 w 105356"/>
                  <a:gd name="connsiteY31" fmla="*/ 141542 h 14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05356" h="143172">
                    <a:moveTo>
                      <a:pt x="96298" y="55054"/>
                    </a:moveTo>
                    <a:cubicBezTo>
                      <a:pt x="96298" y="54007"/>
                      <a:pt x="96298" y="52959"/>
                      <a:pt x="96298" y="51816"/>
                    </a:cubicBezTo>
                    <a:cubicBezTo>
                      <a:pt x="95821" y="52102"/>
                      <a:pt x="95250" y="52388"/>
                      <a:pt x="94679" y="53435"/>
                    </a:cubicBezTo>
                    <a:cubicBezTo>
                      <a:pt x="95250" y="53911"/>
                      <a:pt x="95726" y="54483"/>
                      <a:pt x="96298" y="55054"/>
                    </a:cubicBezTo>
                    <a:close/>
                    <a:moveTo>
                      <a:pt x="89440" y="22669"/>
                    </a:moveTo>
                    <a:cubicBezTo>
                      <a:pt x="90297" y="22860"/>
                      <a:pt x="91250" y="23050"/>
                      <a:pt x="92107" y="23241"/>
                    </a:cubicBezTo>
                    <a:cubicBezTo>
                      <a:pt x="91726" y="22574"/>
                      <a:pt x="91345" y="21812"/>
                      <a:pt x="90202" y="21050"/>
                    </a:cubicBezTo>
                    <a:cubicBezTo>
                      <a:pt x="89916" y="21622"/>
                      <a:pt x="89630" y="22098"/>
                      <a:pt x="89440" y="22669"/>
                    </a:cubicBezTo>
                    <a:close/>
                    <a:moveTo>
                      <a:pt x="80581" y="10763"/>
                    </a:moveTo>
                    <a:cubicBezTo>
                      <a:pt x="80963" y="12859"/>
                      <a:pt x="80486" y="14478"/>
                      <a:pt x="82296" y="16288"/>
                    </a:cubicBezTo>
                    <a:cubicBezTo>
                      <a:pt x="85058" y="13621"/>
                      <a:pt x="82487" y="12668"/>
                      <a:pt x="80581" y="10763"/>
                    </a:cubicBezTo>
                    <a:close/>
                    <a:moveTo>
                      <a:pt x="37814" y="141637"/>
                    </a:moveTo>
                    <a:cubicBezTo>
                      <a:pt x="27242" y="143732"/>
                      <a:pt x="15907" y="143637"/>
                      <a:pt x="4572" y="141637"/>
                    </a:cubicBezTo>
                    <a:lnTo>
                      <a:pt x="5143" y="137350"/>
                    </a:lnTo>
                    <a:cubicBezTo>
                      <a:pt x="4763" y="136779"/>
                      <a:pt x="4381" y="136112"/>
                      <a:pt x="4096" y="135445"/>
                    </a:cubicBezTo>
                    <a:cubicBezTo>
                      <a:pt x="3715" y="135731"/>
                      <a:pt x="3429" y="136017"/>
                      <a:pt x="3143" y="136588"/>
                    </a:cubicBezTo>
                    <a:lnTo>
                      <a:pt x="0" y="134493"/>
                    </a:lnTo>
                    <a:cubicBezTo>
                      <a:pt x="1524" y="133064"/>
                      <a:pt x="1333" y="131921"/>
                      <a:pt x="381" y="131350"/>
                    </a:cubicBezTo>
                    <a:lnTo>
                      <a:pt x="1524" y="125920"/>
                    </a:lnTo>
                    <a:cubicBezTo>
                      <a:pt x="7810" y="127540"/>
                      <a:pt x="14002" y="129064"/>
                      <a:pt x="19812" y="130492"/>
                    </a:cubicBezTo>
                    <a:cubicBezTo>
                      <a:pt x="46196" y="129921"/>
                      <a:pt x="72104" y="108871"/>
                      <a:pt x="85916" y="87630"/>
                    </a:cubicBezTo>
                    <a:cubicBezTo>
                      <a:pt x="86296" y="78867"/>
                      <a:pt x="92107" y="71438"/>
                      <a:pt x="92964" y="63055"/>
                    </a:cubicBezTo>
                    <a:cubicBezTo>
                      <a:pt x="90488" y="54197"/>
                      <a:pt x="93631" y="45529"/>
                      <a:pt x="92392" y="36576"/>
                    </a:cubicBezTo>
                    <a:cubicBezTo>
                      <a:pt x="94774" y="26765"/>
                      <a:pt x="81534" y="27051"/>
                      <a:pt x="80772" y="17812"/>
                    </a:cubicBezTo>
                    <a:cubicBezTo>
                      <a:pt x="78676" y="13144"/>
                      <a:pt x="75629" y="8858"/>
                      <a:pt x="71818" y="5048"/>
                    </a:cubicBezTo>
                    <a:lnTo>
                      <a:pt x="76200" y="3810"/>
                    </a:lnTo>
                    <a:cubicBezTo>
                      <a:pt x="76962" y="4572"/>
                      <a:pt x="78486" y="5048"/>
                      <a:pt x="77914" y="6191"/>
                    </a:cubicBezTo>
                    <a:cubicBezTo>
                      <a:pt x="78391" y="6191"/>
                      <a:pt x="78867" y="6286"/>
                      <a:pt x="79248" y="6382"/>
                    </a:cubicBezTo>
                    <a:cubicBezTo>
                      <a:pt x="78486" y="4572"/>
                      <a:pt x="79248" y="2286"/>
                      <a:pt x="76676" y="1715"/>
                    </a:cubicBezTo>
                    <a:lnTo>
                      <a:pt x="81820" y="0"/>
                    </a:lnTo>
                    <a:cubicBezTo>
                      <a:pt x="94774" y="13240"/>
                      <a:pt x="103537" y="30575"/>
                      <a:pt x="105061" y="50387"/>
                    </a:cubicBezTo>
                    <a:cubicBezTo>
                      <a:pt x="108966" y="91440"/>
                      <a:pt x="73533" y="126968"/>
                      <a:pt x="37814" y="141542"/>
                    </a:cubicBezTo>
                    <a:close/>
                  </a:path>
                </a:pathLst>
              </a:custGeom>
              <a:solidFill>
                <a:srgbClr val="040000"/>
              </a:solidFill>
              <a:ln w="9525" cap="flat">
                <a:noFill/>
                <a:prstDash val="solid"/>
                <a:miter/>
              </a:ln>
            </p:spPr>
            <p:txBody>
              <a:bodyPr rtlCol="0" anchor="ctr"/>
              <a:lstStyle/>
              <a:p>
                <a:endParaRPr lang="ja-JP" altLang="en-US"/>
              </a:p>
            </p:txBody>
          </p:sp>
          <p:sp>
            <p:nvSpPr>
              <p:cNvPr id="64" name="フリーフォーム: 図形 63">
                <a:extLst>
                  <a:ext uri="{FF2B5EF4-FFF2-40B4-BE49-F238E27FC236}">
                    <a16:creationId xmlns:a16="http://schemas.microsoft.com/office/drawing/2014/main" id="{78613DA3-0CD4-4DB3-BCD4-1736F0923F70}"/>
                  </a:ext>
                </a:extLst>
              </p:cNvPr>
              <p:cNvSpPr/>
              <p:nvPr/>
            </p:nvSpPr>
            <p:spPr>
              <a:xfrm>
                <a:off x="2094912" y="1143329"/>
                <a:ext cx="34575" cy="20057"/>
              </a:xfrm>
              <a:custGeom>
                <a:avLst/>
                <a:gdLst>
                  <a:gd name="connsiteX0" fmla="*/ 0 w 34575"/>
                  <a:gd name="connsiteY0" fmla="*/ 12434 h 20057"/>
                  <a:gd name="connsiteX1" fmla="*/ 34576 w 34575"/>
                  <a:gd name="connsiteY1" fmla="*/ 18054 h 20057"/>
                  <a:gd name="connsiteX2" fmla="*/ 8096 w 34575"/>
                  <a:gd name="connsiteY2" fmla="*/ 12149 h 20057"/>
                  <a:gd name="connsiteX3" fmla="*/ 95 w 34575"/>
                  <a:gd name="connsiteY3" fmla="*/ 12434 h 20057"/>
                </a:gdLst>
                <a:ahLst/>
                <a:cxnLst>
                  <a:cxn ang="0">
                    <a:pos x="connsiteX0" y="connsiteY0"/>
                  </a:cxn>
                  <a:cxn ang="0">
                    <a:pos x="connsiteX1" y="connsiteY1"/>
                  </a:cxn>
                  <a:cxn ang="0">
                    <a:pos x="connsiteX2" y="connsiteY2"/>
                  </a:cxn>
                  <a:cxn ang="0">
                    <a:pos x="connsiteX3" y="connsiteY3"/>
                  </a:cxn>
                </a:cxnLst>
                <a:rect l="l" t="t" r="r" b="b"/>
                <a:pathLst>
                  <a:path w="34575" h="20057">
                    <a:moveTo>
                      <a:pt x="0" y="12434"/>
                    </a:moveTo>
                    <a:cubicBezTo>
                      <a:pt x="8192" y="-6330"/>
                      <a:pt x="32575" y="-3377"/>
                      <a:pt x="34576" y="18054"/>
                    </a:cubicBezTo>
                    <a:cubicBezTo>
                      <a:pt x="31528" y="25484"/>
                      <a:pt x="16574" y="9672"/>
                      <a:pt x="8096" y="12149"/>
                    </a:cubicBezTo>
                    <a:cubicBezTo>
                      <a:pt x="5048" y="12625"/>
                      <a:pt x="2858" y="12530"/>
                      <a:pt x="95" y="12434"/>
                    </a:cubicBezTo>
                    <a:close/>
                  </a:path>
                </a:pathLst>
              </a:custGeom>
              <a:solidFill>
                <a:srgbClr val="898989"/>
              </a:solidFill>
              <a:ln w="9525" cap="flat">
                <a:noFill/>
                <a:prstDash val="solid"/>
                <a:miter/>
              </a:ln>
            </p:spPr>
            <p:txBody>
              <a:bodyPr rtlCol="0" anchor="ctr"/>
              <a:lstStyle/>
              <a:p>
                <a:endParaRPr lang="ja-JP" altLang="en-US"/>
              </a:p>
            </p:txBody>
          </p:sp>
          <p:sp>
            <p:nvSpPr>
              <p:cNvPr id="65" name="フリーフォーム: 図形 64">
                <a:extLst>
                  <a:ext uri="{FF2B5EF4-FFF2-40B4-BE49-F238E27FC236}">
                    <a16:creationId xmlns:a16="http://schemas.microsoft.com/office/drawing/2014/main" id="{45B20DA2-8862-35D8-57DE-DD035F1C18AD}"/>
                  </a:ext>
                </a:extLst>
              </p:cNvPr>
              <p:cNvSpPr/>
              <p:nvPr/>
            </p:nvSpPr>
            <p:spPr>
              <a:xfrm>
                <a:off x="2087653" y="917654"/>
                <a:ext cx="98899" cy="121256"/>
              </a:xfrm>
              <a:custGeom>
                <a:avLst/>
                <a:gdLst>
                  <a:gd name="connsiteX0" fmla="*/ 79363 w 98899"/>
                  <a:gd name="connsiteY0" fmla="*/ 69516 h 121256"/>
                  <a:gd name="connsiteX1" fmla="*/ 79173 w 98899"/>
                  <a:gd name="connsiteY1" fmla="*/ 73612 h 121256"/>
                  <a:gd name="connsiteX2" fmla="*/ 85649 w 98899"/>
                  <a:gd name="connsiteY2" fmla="*/ 62372 h 121256"/>
                  <a:gd name="connsiteX3" fmla="*/ 79363 w 98899"/>
                  <a:gd name="connsiteY3" fmla="*/ 69516 h 121256"/>
                  <a:gd name="connsiteX4" fmla="*/ 75934 w 98899"/>
                  <a:gd name="connsiteY4" fmla="*/ 49990 h 121256"/>
                  <a:gd name="connsiteX5" fmla="*/ 78220 w 98899"/>
                  <a:gd name="connsiteY5" fmla="*/ 49323 h 121256"/>
                  <a:gd name="connsiteX6" fmla="*/ 76982 w 98899"/>
                  <a:gd name="connsiteY6" fmla="*/ 48371 h 121256"/>
                  <a:gd name="connsiteX7" fmla="*/ 75934 w 98899"/>
                  <a:gd name="connsiteY7" fmla="*/ 50085 h 121256"/>
                  <a:gd name="connsiteX8" fmla="*/ 37929 w 98899"/>
                  <a:gd name="connsiteY8" fmla="*/ 119903 h 121256"/>
                  <a:gd name="connsiteX9" fmla="*/ 401 w 98899"/>
                  <a:gd name="connsiteY9" fmla="*/ 97996 h 121256"/>
                  <a:gd name="connsiteX10" fmla="*/ 3163 w 98899"/>
                  <a:gd name="connsiteY10" fmla="*/ 102473 h 121256"/>
                  <a:gd name="connsiteX11" fmla="*/ 14498 w 98899"/>
                  <a:gd name="connsiteY11" fmla="*/ 109616 h 121256"/>
                  <a:gd name="connsiteX12" fmla="*/ 4878 w 98899"/>
                  <a:gd name="connsiteY12" fmla="*/ 98186 h 121256"/>
                  <a:gd name="connsiteX13" fmla="*/ 4211 w 98899"/>
                  <a:gd name="connsiteY13" fmla="*/ 85804 h 121256"/>
                  <a:gd name="connsiteX14" fmla="*/ 591 w 98899"/>
                  <a:gd name="connsiteY14" fmla="*/ 89328 h 121256"/>
                  <a:gd name="connsiteX15" fmla="*/ 22499 w 98899"/>
                  <a:gd name="connsiteY15" fmla="*/ 39989 h 121256"/>
                  <a:gd name="connsiteX16" fmla="*/ 85554 w 98899"/>
                  <a:gd name="connsiteY16" fmla="*/ 55895 h 121256"/>
                  <a:gd name="connsiteX17" fmla="*/ 23356 w 98899"/>
                  <a:gd name="connsiteY17" fmla="*/ 10747 h 121256"/>
                  <a:gd name="connsiteX18" fmla="*/ 14879 w 98899"/>
                  <a:gd name="connsiteY18" fmla="*/ 12842 h 121256"/>
                  <a:gd name="connsiteX19" fmla="*/ 13450 w 98899"/>
                  <a:gd name="connsiteY19" fmla="*/ 7794 h 121256"/>
                  <a:gd name="connsiteX20" fmla="*/ 14593 w 98899"/>
                  <a:gd name="connsiteY20" fmla="*/ 5603 h 121256"/>
                  <a:gd name="connsiteX21" fmla="*/ 8878 w 98899"/>
                  <a:gd name="connsiteY21" fmla="*/ 4365 h 121256"/>
                  <a:gd name="connsiteX22" fmla="*/ 8687 w 98899"/>
                  <a:gd name="connsiteY22" fmla="*/ 3889 h 121256"/>
                  <a:gd name="connsiteX23" fmla="*/ 97175 w 98899"/>
                  <a:gd name="connsiteY23" fmla="*/ 33226 h 121256"/>
                  <a:gd name="connsiteX24" fmla="*/ 55646 w 98899"/>
                  <a:gd name="connsiteY24" fmla="*/ 115522 h 121256"/>
                  <a:gd name="connsiteX25" fmla="*/ 59075 w 98899"/>
                  <a:gd name="connsiteY25" fmla="*/ 110950 h 121256"/>
                  <a:gd name="connsiteX26" fmla="*/ 68219 w 98899"/>
                  <a:gd name="connsiteY26" fmla="*/ 96567 h 121256"/>
                  <a:gd name="connsiteX27" fmla="*/ 67457 w 98899"/>
                  <a:gd name="connsiteY27" fmla="*/ 93519 h 121256"/>
                  <a:gd name="connsiteX28" fmla="*/ 76696 w 98899"/>
                  <a:gd name="connsiteY28" fmla="*/ 85232 h 121256"/>
                  <a:gd name="connsiteX29" fmla="*/ 77553 w 98899"/>
                  <a:gd name="connsiteY29" fmla="*/ 78565 h 121256"/>
                  <a:gd name="connsiteX30" fmla="*/ 69743 w 98899"/>
                  <a:gd name="connsiteY30" fmla="*/ 85137 h 121256"/>
                  <a:gd name="connsiteX31" fmla="*/ 50502 w 98899"/>
                  <a:gd name="connsiteY31" fmla="*/ 101711 h 121256"/>
                  <a:gd name="connsiteX32" fmla="*/ 33453 w 98899"/>
                  <a:gd name="connsiteY32" fmla="*/ 71040 h 121256"/>
                  <a:gd name="connsiteX33" fmla="*/ 36310 w 98899"/>
                  <a:gd name="connsiteY33" fmla="*/ 72183 h 121256"/>
                  <a:gd name="connsiteX34" fmla="*/ 38120 w 98899"/>
                  <a:gd name="connsiteY34" fmla="*/ 75326 h 121256"/>
                  <a:gd name="connsiteX35" fmla="*/ 38215 w 98899"/>
                  <a:gd name="connsiteY35" fmla="*/ 76184 h 121256"/>
                  <a:gd name="connsiteX36" fmla="*/ 42025 w 98899"/>
                  <a:gd name="connsiteY36" fmla="*/ 83708 h 121256"/>
                  <a:gd name="connsiteX37" fmla="*/ 63837 w 98899"/>
                  <a:gd name="connsiteY37" fmla="*/ 80089 h 121256"/>
                  <a:gd name="connsiteX38" fmla="*/ 70314 w 98899"/>
                  <a:gd name="connsiteY38" fmla="*/ 67802 h 121256"/>
                  <a:gd name="connsiteX39" fmla="*/ 57265 w 98899"/>
                  <a:gd name="connsiteY39" fmla="*/ 35988 h 121256"/>
                  <a:gd name="connsiteX40" fmla="*/ 13450 w 98899"/>
                  <a:gd name="connsiteY40" fmla="*/ 89519 h 121256"/>
                  <a:gd name="connsiteX41" fmla="*/ 24785 w 98899"/>
                  <a:gd name="connsiteY41" fmla="*/ 109807 h 121256"/>
                  <a:gd name="connsiteX42" fmla="*/ 58408 w 98899"/>
                  <a:gd name="connsiteY42" fmla="*/ 104282 h 121256"/>
                  <a:gd name="connsiteX43" fmla="*/ 55074 w 98899"/>
                  <a:gd name="connsiteY43" fmla="*/ 110093 h 121256"/>
                  <a:gd name="connsiteX44" fmla="*/ 38215 w 98899"/>
                  <a:gd name="connsiteY44" fmla="*/ 119999 h 1212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98899" h="121256">
                    <a:moveTo>
                      <a:pt x="79363" y="69516"/>
                    </a:moveTo>
                    <a:cubicBezTo>
                      <a:pt x="78696" y="70850"/>
                      <a:pt x="79173" y="72278"/>
                      <a:pt x="79173" y="73612"/>
                    </a:cubicBezTo>
                    <a:cubicBezTo>
                      <a:pt x="84983" y="72945"/>
                      <a:pt x="83840" y="66087"/>
                      <a:pt x="85649" y="62372"/>
                    </a:cubicBezTo>
                    <a:cubicBezTo>
                      <a:pt x="86793" y="56943"/>
                      <a:pt x="78791" y="66278"/>
                      <a:pt x="79363" y="69516"/>
                    </a:cubicBezTo>
                    <a:close/>
                    <a:moveTo>
                      <a:pt x="75934" y="49990"/>
                    </a:moveTo>
                    <a:cubicBezTo>
                      <a:pt x="76696" y="49990"/>
                      <a:pt x="77458" y="49990"/>
                      <a:pt x="78220" y="49323"/>
                    </a:cubicBezTo>
                    <a:cubicBezTo>
                      <a:pt x="77839" y="49037"/>
                      <a:pt x="77363" y="48656"/>
                      <a:pt x="76982" y="48371"/>
                    </a:cubicBezTo>
                    <a:cubicBezTo>
                      <a:pt x="76696" y="48942"/>
                      <a:pt x="76315" y="49514"/>
                      <a:pt x="75934" y="50085"/>
                    </a:cubicBezTo>
                    <a:close/>
                    <a:moveTo>
                      <a:pt x="37929" y="119903"/>
                    </a:moveTo>
                    <a:cubicBezTo>
                      <a:pt x="19546" y="124571"/>
                      <a:pt x="-3314" y="117141"/>
                      <a:pt x="401" y="97996"/>
                    </a:cubicBezTo>
                    <a:cubicBezTo>
                      <a:pt x="782" y="99996"/>
                      <a:pt x="1734" y="100758"/>
                      <a:pt x="3163" y="102473"/>
                    </a:cubicBezTo>
                    <a:cubicBezTo>
                      <a:pt x="5544" y="106473"/>
                      <a:pt x="9735" y="109235"/>
                      <a:pt x="14498" y="109616"/>
                    </a:cubicBezTo>
                    <a:cubicBezTo>
                      <a:pt x="12402" y="105330"/>
                      <a:pt x="6116" y="102854"/>
                      <a:pt x="4878" y="98186"/>
                    </a:cubicBezTo>
                    <a:cubicBezTo>
                      <a:pt x="4306" y="94091"/>
                      <a:pt x="6402" y="89709"/>
                      <a:pt x="4211" y="85804"/>
                    </a:cubicBezTo>
                    <a:cubicBezTo>
                      <a:pt x="3163" y="87137"/>
                      <a:pt x="2020" y="88376"/>
                      <a:pt x="591" y="89328"/>
                    </a:cubicBezTo>
                    <a:cubicBezTo>
                      <a:pt x="2496" y="73993"/>
                      <a:pt x="18308" y="56657"/>
                      <a:pt x="22499" y="39989"/>
                    </a:cubicBezTo>
                    <a:cubicBezTo>
                      <a:pt x="42025" y="7508"/>
                      <a:pt x="78696" y="24272"/>
                      <a:pt x="85554" y="55895"/>
                    </a:cubicBezTo>
                    <a:cubicBezTo>
                      <a:pt x="99937" y="26177"/>
                      <a:pt x="45264" y="9223"/>
                      <a:pt x="23356" y="10747"/>
                    </a:cubicBezTo>
                    <a:cubicBezTo>
                      <a:pt x="20403" y="11223"/>
                      <a:pt x="17546" y="11890"/>
                      <a:pt x="14879" y="12842"/>
                    </a:cubicBezTo>
                    <a:lnTo>
                      <a:pt x="13450" y="7794"/>
                    </a:lnTo>
                    <a:cubicBezTo>
                      <a:pt x="14022" y="7318"/>
                      <a:pt x="14498" y="6651"/>
                      <a:pt x="14593" y="5603"/>
                    </a:cubicBezTo>
                    <a:cubicBezTo>
                      <a:pt x="12498" y="4841"/>
                      <a:pt x="11545" y="4079"/>
                      <a:pt x="8878" y="4365"/>
                    </a:cubicBezTo>
                    <a:lnTo>
                      <a:pt x="8687" y="3889"/>
                    </a:lnTo>
                    <a:cubicBezTo>
                      <a:pt x="38977" y="-7541"/>
                      <a:pt x="79744" y="7413"/>
                      <a:pt x="97175" y="33226"/>
                    </a:cubicBezTo>
                    <a:cubicBezTo>
                      <a:pt x="105938" y="61039"/>
                      <a:pt x="79649" y="105425"/>
                      <a:pt x="55646" y="115522"/>
                    </a:cubicBezTo>
                    <a:cubicBezTo>
                      <a:pt x="56217" y="113998"/>
                      <a:pt x="57551" y="112474"/>
                      <a:pt x="59075" y="110950"/>
                    </a:cubicBezTo>
                    <a:cubicBezTo>
                      <a:pt x="63837" y="106378"/>
                      <a:pt x="70981" y="101901"/>
                      <a:pt x="68219" y="96567"/>
                    </a:cubicBezTo>
                    <a:cubicBezTo>
                      <a:pt x="64123" y="96377"/>
                      <a:pt x="65837" y="94853"/>
                      <a:pt x="67457" y="93519"/>
                    </a:cubicBezTo>
                    <a:cubicBezTo>
                      <a:pt x="70314" y="90757"/>
                      <a:pt x="74220" y="88280"/>
                      <a:pt x="76696" y="85232"/>
                    </a:cubicBezTo>
                    <a:cubicBezTo>
                      <a:pt x="74696" y="82661"/>
                      <a:pt x="79268" y="80946"/>
                      <a:pt x="77553" y="78565"/>
                    </a:cubicBezTo>
                    <a:cubicBezTo>
                      <a:pt x="74124" y="77041"/>
                      <a:pt x="71933" y="83232"/>
                      <a:pt x="69743" y="85137"/>
                    </a:cubicBezTo>
                    <a:cubicBezTo>
                      <a:pt x="60313" y="87995"/>
                      <a:pt x="59837" y="99425"/>
                      <a:pt x="50502" y="101711"/>
                    </a:cubicBezTo>
                    <a:cubicBezTo>
                      <a:pt x="29357" y="112188"/>
                      <a:pt x="26214" y="86375"/>
                      <a:pt x="33453" y="71040"/>
                    </a:cubicBezTo>
                    <a:lnTo>
                      <a:pt x="36310" y="72183"/>
                    </a:lnTo>
                    <a:cubicBezTo>
                      <a:pt x="35643" y="73707"/>
                      <a:pt x="35834" y="75231"/>
                      <a:pt x="38120" y="75326"/>
                    </a:cubicBezTo>
                    <a:cubicBezTo>
                      <a:pt x="38215" y="75326"/>
                      <a:pt x="38406" y="76088"/>
                      <a:pt x="38215" y="76184"/>
                    </a:cubicBezTo>
                    <a:cubicBezTo>
                      <a:pt x="34119" y="78851"/>
                      <a:pt x="41073" y="80851"/>
                      <a:pt x="42025" y="83708"/>
                    </a:cubicBezTo>
                    <a:cubicBezTo>
                      <a:pt x="47740" y="89042"/>
                      <a:pt x="60123" y="87899"/>
                      <a:pt x="63837" y="80089"/>
                    </a:cubicBezTo>
                    <a:cubicBezTo>
                      <a:pt x="67933" y="77517"/>
                      <a:pt x="72600" y="73802"/>
                      <a:pt x="70314" y="67802"/>
                    </a:cubicBezTo>
                    <a:cubicBezTo>
                      <a:pt x="70695" y="55991"/>
                      <a:pt x="71648" y="40084"/>
                      <a:pt x="57265" y="35988"/>
                    </a:cubicBezTo>
                    <a:cubicBezTo>
                      <a:pt x="32500" y="24082"/>
                      <a:pt x="13450" y="71612"/>
                      <a:pt x="13450" y="89519"/>
                    </a:cubicBezTo>
                    <a:cubicBezTo>
                      <a:pt x="9069" y="99139"/>
                      <a:pt x="15927" y="106378"/>
                      <a:pt x="24785" y="109807"/>
                    </a:cubicBezTo>
                    <a:cubicBezTo>
                      <a:pt x="35834" y="117617"/>
                      <a:pt x="47931" y="108283"/>
                      <a:pt x="58408" y="104282"/>
                    </a:cubicBezTo>
                    <a:cubicBezTo>
                      <a:pt x="57551" y="106378"/>
                      <a:pt x="56408" y="108378"/>
                      <a:pt x="55074" y="110093"/>
                    </a:cubicBezTo>
                    <a:cubicBezTo>
                      <a:pt x="51074" y="114950"/>
                      <a:pt x="44978" y="118284"/>
                      <a:pt x="38215" y="119999"/>
                    </a:cubicBezTo>
                    <a:close/>
                  </a:path>
                </a:pathLst>
              </a:custGeom>
              <a:solidFill>
                <a:srgbClr val="040000"/>
              </a:solidFill>
              <a:ln w="9525" cap="flat">
                <a:noFill/>
                <a:prstDash val="solid"/>
                <a:miter/>
              </a:ln>
            </p:spPr>
            <p:txBody>
              <a:bodyPr rtlCol="0" anchor="ctr"/>
              <a:lstStyle/>
              <a:p>
                <a:endParaRPr lang="ja-JP" altLang="en-US"/>
              </a:p>
            </p:txBody>
          </p:sp>
          <p:sp>
            <p:nvSpPr>
              <p:cNvPr id="66" name="フリーフォーム: 図形 65">
                <a:extLst>
                  <a:ext uri="{FF2B5EF4-FFF2-40B4-BE49-F238E27FC236}">
                    <a16:creationId xmlns:a16="http://schemas.microsoft.com/office/drawing/2014/main" id="{5C9A07ED-DCE4-A133-3084-C207147BF579}"/>
                  </a:ext>
                </a:extLst>
              </p:cNvPr>
              <p:cNvSpPr/>
              <p:nvPr/>
            </p:nvSpPr>
            <p:spPr>
              <a:xfrm>
                <a:off x="2080910" y="1462658"/>
                <a:ext cx="3048" cy="2190"/>
              </a:xfrm>
              <a:custGeom>
                <a:avLst/>
                <a:gdLst>
                  <a:gd name="connsiteX0" fmla="*/ 3048 w 3048"/>
                  <a:gd name="connsiteY0" fmla="*/ 2191 h 2190"/>
                  <a:gd name="connsiteX1" fmla="*/ 0 w 3048"/>
                  <a:gd name="connsiteY1" fmla="*/ 1333 h 2190"/>
                  <a:gd name="connsiteX2" fmla="*/ 1905 w 3048"/>
                  <a:gd name="connsiteY2" fmla="*/ 0 h 2190"/>
                  <a:gd name="connsiteX3" fmla="*/ 3048 w 3048"/>
                  <a:gd name="connsiteY3" fmla="*/ 2096 h 2190"/>
                </a:gdLst>
                <a:ahLst/>
                <a:cxnLst>
                  <a:cxn ang="0">
                    <a:pos x="connsiteX0" y="connsiteY0"/>
                  </a:cxn>
                  <a:cxn ang="0">
                    <a:pos x="connsiteX1" y="connsiteY1"/>
                  </a:cxn>
                  <a:cxn ang="0">
                    <a:pos x="connsiteX2" y="connsiteY2"/>
                  </a:cxn>
                  <a:cxn ang="0">
                    <a:pos x="connsiteX3" y="connsiteY3"/>
                  </a:cxn>
                </a:cxnLst>
                <a:rect l="l" t="t" r="r" b="b"/>
                <a:pathLst>
                  <a:path w="3048" h="2190">
                    <a:moveTo>
                      <a:pt x="3048" y="2191"/>
                    </a:moveTo>
                    <a:cubicBezTo>
                      <a:pt x="1810" y="1905"/>
                      <a:pt x="857" y="1619"/>
                      <a:pt x="0" y="1333"/>
                    </a:cubicBezTo>
                    <a:cubicBezTo>
                      <a:pt x="571" y="857"/>
                      <a:pt x="1238" y="476"/>
                      <a:pt x="1905" y="0"/>
                    </a:cubicBezTo>
                    <a:cubicBezTo>
                      <a:pt x="2381" y="667"/>
                      <a:pt x="2953" y="1429"/>
                      <a:pt x="3048" y="2096"/>
                    </a:cubicBezTo>
                    <a:close/>
                  </a:path>
                </a:pathLst>
              </a:custGeom>
              <a:solidFill>
                <a:srgbClr val="040000"/>
              </a:solidFill>
              <a:ln w="9525" cap="flat">
                <a:noFill/>
                <a:prstDash val="solid"/>
                <a:miter/>
              </a:ln>
            </p:spPr>
            <p:txBody>
              <a:bodyPr rtlCol="0" anchor="ctr"/>
              <a:lstStyle/>
              <a:p>
                <a:endParaRPr lang="ja-JP" altLang="en-US"/>
              </a:p>
            </p:txBody>
          </p:sp>
          <p:sp>
            <p:nvSpPr>
              <p:cNvPr id="67" name="フリーフォーム: 図形 66">
                <a:extLst>
                  <a:ext uri="{FF2B5EF4-FFF2-40B4-BE49-F238E27FC236}">
                    <a16:creationId xmlns:a16="http://schemas.microsoft.com/office/drawing/2014/main" id="{5FE73A21-7592-6B1D-55D9-ECEE1040458A}"/>
                  </a:ext>
                </a:extLst>
              </p:cNvPr>
              <p:cNvSpPr/>
              <p:nvPr/>
            </p:nvSpPr>
            <p:spPr>
              <a:xfrm>
                <a:off x="2064051" y="1128865"/>
                <a:ext cx="77463" cy="100356"/>
              </a:xfrm>
              <a:custGeom>
                <a:avLst/>
                <a:gdLst>
                  <a:gd name="connsiteX0" fmla="*/ 72200 w 77463"/>
                  <a:gd name="connsiteY0" fmla="*/ 25945 h 100356"/>
                  <a:gd name="connsiteX1" fmla="*/ 69628 w 77463"/>
                  <a:gd name="connsiteY1" fmla="*/ 25469 h 100356"/>
                  <a:gd name="connsiteX2" fmla="*/ 72200 w 77463"/>
                  <a:gd name="connsiteY2" fmla="*/ 25945 h 100356"/>
                  <a:gd name="connsiteX3" fmla="*/ 30766 w 77463"/>
                  <a:gd name="connsiteY3" fmla="*/ 26898 h 100356"/>
                  <a:gd name="connsiteX4" fmla="*/ 38767 w 77463"/>
                  <a:gd name="connsiteY4" fmla="*/ 26612 h 100356"/>
                  <a:gd name="connsiteX5" fmla="*/ 65246 w 77463"/>
                  <a:gd name="connsiteY5" fmla="*/ 32518 h 100356"/>
                  <a:gd name="connsiteX6" fmla="*/ 30671 w 77463"/>
                  <a:gd name="connsiteY6" fmla="*/ 26898 h 100356"/>
                  <a:gd name="connsiteX7" fmla="*/ 20288 w 77463"/>
                  <a:gd name="connsiteY7" fmla="*/ 56997 h 100356"/>
                  <a:gd name="connsiteX8" fmla="*/ 22765 w 77463"/>
                  <a:gd name="connsiteY8" fmla="*/ 65855 h 100356"/>
                  <a:gd name="connsiteX9" fmla="*/ 21622 w 77463"/>
                  <a:gd name="connsiteY9" fmla="*/ 83476 h 100356"/>
                  <a:gd name="connsiteX10" fmla="*/ 25908 w 77463"/>
                  <a:gd name="connsiteY10" fmla="*/ 65665 h 100356"/>
                  <a:gd name="connsiteX11" fmla="*/ 22098 w 77463"/>
                  <a:gd name="connsiteY11" fmla="*/ 59569 h 100356"/>
                  <a:gd name="connsiteX12" fmla="*/ 21908 w 77463"/>
                  <a:gd name="connsiteY12" fmla="*/ 57568 h 100356"/>
                  <a:gd name="connsiteX13" fmla="*/ 20288 w 77463"/>
                  <a:gd name="connsiteY13" fmla="*/ 57092 h 100356"/>
                  <a:gd name="connsiteX14" fmla="*/ 18383 w 77463"/>
                  <a:gd name="connsiteY14" fmla="*/ 86905 h 100356"/>
                  <a:gd name="connsiteX15" fmla="*/ 21431 w 77463"/>
                  <a:gd name="connsiteY15" fmla="*/ 88906 h 100356"/>
                  <a:gd name="connsiteX16" fmla="*/ 18383 w 77463"/>
                  <a:gd name="connsiteY16" fmla="*/ 86905 h 100356"/>
                  <a:gd name="connsiteX17" fmla="*/ 11906 w 77463"/>
                  <a:gd name="connsiteY17" fmla="*/ 58140 h 100356"/>
                  <a:gd name="connsiteX18" fmla="*/ 0 w 77463"/>
                  <a:gd name="connsiteY18" fmla="*/ 34899 h 100356"/>
                  <a:gd name="connsiteX19" fmla="*/ 6668 w 77463"/>
                  <a:gd name="connsiteY19" fmla="*/ 31946 h 100356"/>
                  <a:gd name="connsiteX20" fmla="*/ 10858 w 77463"/>
                  <a:gd name="connsiteY20" fmla="*/ 30898 h 100356"/>
                  <a:gd name="connsiteX21" fmla="*/ 8001 w 77463"/>
                  <a:gd name="connsiteY21" fmla="*/ 29755 h 100356"/>
                  <a:gd name="connsiteX22" fmla="*/ 7811 w 77463"/>
                  <a:gd name="connsiteY22" fmla="*/ 24993 h 100356"/>
                  <a:gd name="connsiteX23" fmla="*/ 40577 w 77463"/>
                  <a:gd name="connsiteY23" fmla="*/ 133 h 100356"/>
                  <a:gd name="connsiteX24" fmla="*/ 59627 w 77463"/>
                  <a:gd name="connsiteY24" fmla="*/ 46138 h 100356"/>
                  <a:gd name="connsiteX25" fmla="*/ 31337 w 77463"/>
                  <a:gd name="connsiteY25" fmla="*/ 38614 h 100356"/>
                  <a:gd name="connsiteX26" fmla="*/ 29146 w 77463"/>
                  <a:gd name="connsiteY26" fmla="*/ 47948 h 100356"/>
                  <a:gd name="connsiteX27" fmla="*/ 32766 w 77463"/>
                  <a:gd name="connsiteY27" fmla="*/ 74523 h 100356"/>
                  <a:gd name="connsiteX28" fmla="*/ 11525 w 77463"/>
                  <a:gd name="connsiteY28" fmla="*/ 88144 h 100356"/>
                  <a:gd name="connsiteX29" fmla="*/ 10096 w 77463"/>
                  <a:gd name="connsiteY29" fmla="*/ 63569 h 100356"/>
                  <a:gd name="connsiteX30" fmla="*/ 12002 w 77463"/>
                  <a:gd name="connsiteY30" fmla="*/ 58140 h 1003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77463" h="100356">
                    <a:moveTo>
                      <a:pt x="72200" y="25945"/>
                    </a:moveTo>
                    <a:cubicBezTo>
                      <a:pt x="71342" y="25755"/>
                      <a:pt x="70485" y="25660"/>
                      <a:pt x="69628" y="25469"/>
                    </a:cubicBezTo>
                    <a:cubicBezTo>
                      <a:pt x="69818" y="27088"/>
                      <a:pt x="71628" y="28136"/>
                      <a:pt x="72200" y="25945"/>
                    </a:cubicBezTo>
                    <a:close/>
                    <a:moveTo>
                      <a:pt x="30766" y="26898"/>
                    </a:moveTo>
                    <a:cubicBezTo>
                      <a:pt x="33528" y="26993"/>
                      <a:pt x="35814" y="27088"/>
                      <a:pt x="38767" y="26612"/>
                    </a:cubicBezTo>
                    <a:cubicBezTo>
                      <a:pt x="47244" y="24040"/>
                      <a:pt x="62198" y="39947"/>
                      <a:pt x="65246" y="32518"/>
                    </a:cubicBezTo>
                    <a:cubicBezTo>
                      <a:pt x="63341" y="11086"/>
                      <a:pt x="38862" y="8229"/>
                      <a:pt x="30671" y="26898"/>
                    </a:cubicBezTo>
                    <a:close/>
                    <a:moveTo>
                      <a:pt x="20288" y="56997"/>
                    </a:moveTo>
                    <a:cubicBezTo>
                      <a:pt x="17145" y="60045"/>
                      <a:pt x="24098" y="62617"/>
                      <a:pt x="22765" y="65855"/>
                    </a:cubicBezTo>
                    <a:cubicBezTo>
                      <a:pt x="20098" y="71094"/>
                      <a:pt x="20383" y="77857"/>
                      <a:pt x="21622" y="83476"/>
                    </a:cubicBezTo>
                    <a:cubicBezTo>
                      <a:pt x="24860" y="86239"/>
                      <a:pt x="33433" y="64426"/>
                      <a:pt x="25908" y="65665"/>
                    </a:cubicBezTo>
                    <a:cubicBezTo>
                      <a:pt x="24384" y="63283"/>
                      <a:pt x="27527" y="59759"/>
                      <a:pt x="22098" y="59569"/>
                    </a:cubicBezTo>
                    <a:cubicBezTo>
                      <a:pt x="21908" y="59569"/>
                      <a:pt x="21622" y="57759"/>
                      <a:pt x="21908" y="57568"/>
                    </a:cubicBezTo>
                    <a:cubicBezTo>
                      <a:pt x="32575" y="52044"/>
                      <a:pt x="26003" y="50329"/>
                      <a:pt x="20288" y="57092"/>
                    </a:cubicBezTo>
                    <a:close/>
                    <a:moveTo>
                      <a:pt x="18383" y="86905"/>
                    </a:moveTo>
                    <a:cubicBezTo>
                      <a:pt x="18574" y="88810"/>
                      <a:pt x="19717" y="89001"/>
                      <a:pt x="21431" y="88906"/>
                    </a:cubicBezTo>
                    <a:cubicBezTo>
                      <a:pt x="20479" y="87858"/>
                      <a:pt x="20193" y="86334"/>
                      <a:pt x="18383" y="86905"/>
                    </a:cubicBezTo>
                    <a:close/>
                    <a:moveTo>
                      <a:pt x="11906" y="58140"/>
                    </a:moveTo>
                    <a:cubicBezTo>
                      <a:pt x="10001" y="51568"/>
                      <a:pt x="8096" y="34899"/>
                      <a:pt x="0" y="34899"/>
                    </a:cubicBezTo>
                    <a:lnTo>
                      <a:pt x="6668" y="31946"/>
                    </a:lnTo>
                    <a:lnTo>
                      <a:pt x="10858" y="30898"/>
                    </a:lnTo>
                    <a:cubicBezTo>
                      <a:pt x="10573" y="29851"/>
                      <a:pt x="9144" y="29470"/>
                      <a:pt x="8001" y="29755"/>
                    </a:cubicBezTo>
                    <a:lnTo>
                      <a:pt x="7811" y="24993"/>
                    </a:lnTo>
                    <a:cubicBezTo>
                      <a:pt x="23146" y="24040"/>
                      <a:pt x="23622" y="228"/>
                      <a:pt x="40577" y="133"/>
                    </a:cubicBezTo>
                    <a:cubicBezTo>
                      <a:pt x="65532" y="-3011"/>
                      <a:pt x="98393" y="50806"/>
                      <a:pt x="59627" y="46138"/>
                    </a:cubicBezTo>
                    <a:cubicBezTo>
                      <a:pt x="50578" y="42519"/>
                      <a:pt x="41434" y="36613"/>
                      <a:pt x="31337" y="38614"/>
                    </a:cubicBezTo>
                    <a:cubicBezTo>
                      <a:pt x="29051" y="39661"/>
                      <a:pt x="27146" y="45376"/>
                      <a:pt x="29146" y="47948"/>
                    </a:cubicBezTo>
                    <a:cubicBezTo>
                      <a:pt x="32957" y="56330"/>
                      <a:pt x="30861" y="65665"/>
                      <a:pt x="32766" y="74523"/>
                    </a:cubicBezTo>
                    <a:cubicBezTo>
                      <a:pt x="35624" y="90049"/>
                      <a:pt x="17621" y="115766"/>
                      <a:pt x="11525" y="88144"/>
                    </a:cubicBezTo>
                    <a:cubicBezTo>
                      <a:pt x="10001" y="79762"/>
                      <a:pt x="13240" y="71665"/>
                      <a:pt x="10096" y="63569"/>
                    </a:cubicBezTo>
                    <a:cubicBezTo>
                      <a:pt x="9430" y="61378"/>
                      <a:pt x="8858" y="59283"/>
                      <a:pt x="12002" y="58140"/>
                    </a:cubicBezTo>
                    <a:close/>
                  </a:path>
                </a:pathLst>
              </a:custGeom>
              <a:solidFill>
                <a:srgbClr val="040000"/>
              </a:solidFill>
              <a:ln w="9525" cap="flat">
                <a:noFill/>
                <a:prstDash val="solid"/>
                <a:miter/>
              </a:ln>
            </p:spPr>
            <p:txBody>
              <a:bodyPr rtlCol="0" anchor="ctr"/>
              <a:lstStyle/>
              <a:p>
                <a:endParaRPr lang="ja-JP" altLang="en-US"/>
              </a:p>
            </p:txBody>
          </p:sp>
          <p:sp>
            <p:nvSpPr>
              <p:cNvPr id="68" name="フリーフォーム: 図形 67">
                <a:extLst>
                  <a:ext uri="{FF2B5EF4-FFF2-40B4-BE49-F238E27FC236}">
                    <a16:creationId xmlns:a16="http://schemas.microsoft.com/office/drawing/2014/main" id="{A5A5BEF2-DAE9-2B24-869E-A566D3ECB45D}"/>
                  </a:ext>
                </a:extLst>
              </p:cNvPr>
              <p:cNvSpPr/>
              <p:nvPr/>
            </p:nvSpPr>
            <p:spPr>
              <a:xfrm>
                <a:off x="2064051" y="1064418"/>
                <a:ext cx="4766" cy="4571"/>
              </a:xfrm>
              <a:custGeom>
                <a:avLst/>
                <a:gdLst>
                  <a:gd name="connsiteX0" fmla="*/ 4763 w 4766"/>
                  <a:gd name="connsiteY0" fmla="*/ 4572 h 4571"/>
                  <a:gd name="connsiteX1" fmla="*/ 0 w 4766"/>
                  <a:gd name="connsiteY1" fmla="*/ 3715 h 4571"/>
                  <a:gd name="connsiteX2" fmla="*/ 1429 w 4766"/>
                  <a:gd name="connsiteY2" fmla="*/ 0 h 4571"/>
                  <a:gd name="connsiteX3" fmla="*/ 4763 w 4766"/>
                  <a:gd name="connsiteY3" fmla="*/ 4572 h 4571"/>
                </a:gdLst>
                <a:ahLst/>
                <a:cxnLst>
                  <a:cxn ang="0">
                    <a:pos x="connsiteX0" y="connsiteY0"/>
                  </a:cxn>
                  <a:cxn ang="0">
                    <a:pos x="connsiteX1" y="connsiteY1"/>
                  </a:cxn>
                  <a:cxn ang="0">
                    <a:pos x="connsiteX2" y="connsiteY2"/>
                  </a:cxn>
                  <a:cxn ang="0">
                    <a:pos x="connsiteX3" y="connsiteY3"/>
                  </a:cxn>
                </a:cxnLst>
                <a:rect l="l" t="t" r="r" b="b"/>
                <a:pathLst>
                  <a:path w="4766" h="4571">
                    <a:moveTo>
                      <a:pt x="4763" y="4572"/>
                    </a:moveTo>
                    <a:cubicBezTo>
                      <a:pt x="3143" y="4286"/>
                      <a:pt x="1715" y="4191"/>
                      <a:pt x="0" y="3715"/>
                    </a:cubicBezTo>
                    <a:cubicBezTo>
                      <a:pt x="381" y="2381"/>
                      <a:pt x="857" y="1143"/>
                      <a:pt x="1429" y="0"/>
                    </a:cubicBezTo>
                    <a:cubicBezTo>
                      <a:pt x="3334" y="1143"/>
                      <a:pt x="4858" y="2191"/>
                      <a:pt x="4763" y="4572"/>
                    </a:cubicBezTo>
                    <a:close/>
                  </a:path>
                </a:pathLst>
              </a:custGeom>
              <a:solidFill>
                <a:srgbClr val="040000"/>
              </a:solidFill>
              <a:ln w="9525" cap="flat">
                <a:noFill/>
                <a:prstDash val="solid"/>
                <a:miter/>
              </a:ln>
            </p:spPr>
            <p:txBody>
              <a:bodyPr rtlCol="0" anchor="ctr"/>
              <a:lstStyle/>
              <a:p>
                <a:endParaRPr lang="ja-JP" altLang="en-US"/>
              </a:p>
            </p:txBody>
          </p:sp>
          <p:sp>
            <p:nvSpPr>
              <p:cNvPr id="69" name="フリーフォーム: 図形 68">
                <a:extLst>
                  <a:ext uri="{FF2B5EF4-FFF2-40B4-BE49-F238E27FC236}">
                    <a16:creationId xmlns:a16="http://schemas.microsoft.com/office/drawing/2014/main" id="{79740643-8986-D87E-B8D8-D7CAE34A246F}"/>
                  </a:ext>
                </a:extLst>
              </p:cNvPr>
              <p:cNvSpPr/>
              <p:nvPr/>
            </p:nvSpPr>
            <p:spPr>
              <a:xfrm>
                <a:off x="2058240" y="1444961"/>
                <a:ext cx="68593" cy="39033"/>
              </a:xfrm>
              <a:custGeom>
                <a:avLst/>
                <a:gdLst>
                  <a:gd name="connsiteX0" fmla="*/ 38863 w 68593"/>
                  <a:gd name="connsiteY0" fmla="*/ 23318 h 39033"/>
                  <a:gd name="connsiteX1" fmla="*/ 43911 w 68593"/>
                  <a:gd name="connsiteY1" fmla="*/ 22365 h 39033"/>
                  <a:gd name="connsiteX2" fmla="*/ 38863 w 68593"/>
                  <a:gd name="connsiteY2" fmla="*/ 23318 h 39033"/>
                  <a:gd name="connsiteX3" fmla="*/ 27623 w 68593"/>
                  <a:gd name="connsiteY3" fmla="*/ 29128 h 39033"/>
                  <a:gd name="connsiteX4" fmla="*/ 19051 w 68593"/>
                  <a:gd name="connsiteY4" fmla="*/ 28556 h 39033"/>
                  <a:gd name="connsiteX5" fmla="*/ 35529 w 68593"/>
                  <a:gd name="connsiteY5" fmla="*/ 29414 h 39033"/>
                  <a:gd name="connsiteX6" fmla="*/ 32671 w 68593"/>
                  <a:gd name="connsiteY6" fmla="*/ 29604 h 39033"/>
                  <a:gd name="connsiteX7" fmla="*/ 34005 w 68593"/>
                  <a:gd name="connsiteY7" fmla="*/ 16745 h 39033"/>
                  <a:gd name="connsiteX8" fmla="*/ 33052 w 68593"/>
                  <a:gd name="connsiteY8" fmla="*/ 13793 h 39033"/>
                  <a:gd name="connsiteX9" fmla="*/ 19051 w 68593"/>
                  <a:gd name="connsiteY9" fmla="*/ 15888 h 39033"/>
                  <a:gd name="connsiteX10" fmla="*/ 27718 w 68593"/>
                  <a:gd name="connsiteY10" fmla="*/ 29128 h 39033"/>
                  <a:gd name="connsiteX11" fmla="*/ 3715 w 68593"/>
                  <a:gd name="connsiteY11" fmla="*/ 21698 h 39033"/>
                  <a:gd name="connsiteX12" fmla="*/ 4763 w 68593"/>
                  <a:gd name="connsiteY12" fmla="*/ 26937 h 39033"/>
                  <a:gd name="connsiteX13" fmla="*/ 5335 w 68593"/>
                  <a:gd name="connsiteY13" fmla="*/ 19698 h 39033"/>
                  <a:gd name="connsiteX14" fmla="*/ 3715 w 68593"/>
                  <a:gd name="connsiteY14" fmla="*/ 21794 h 39033"/>
                  <a:gd name="connsiteX15" fmla="*/ 5716 w 68593"/>
                  <a:gd name="connsiteY15" fmla="*/ 10745 h 39033"/>
                  <a:gd name="connsiteX16" fmla="*/ 3430 w 68593"/>
                  <a:gd name="connsiteY16" fmla="*/ 17031 h 39033"/>
                  <a:gd name="connsiteX17" fmla="*/ 6763 w 68593"/>
                  <a:gd name="connsiteY17" fmla="*/ 13126 h 39033"/>
                  <a:gd name="connsiteX18" fmla="*/ 5716 w 68593"/>
                  <a:gd name="connsiteY18" fmla="*/ 10745 h 39033"/>
                  <a:gd name="connsiteX19" fmla="*/ 1 w 68593"/>
                  <a:gd name="connsiteY19" fmla="*/ 14078 h 39033"/>
                  <a:gd name="connsiteX20" fmla="*/ 49054 w 68593"/>
                  <a:gd name="connsiteY20" fmla="*/ 2363 h 39033"/>
                  <a:gd name="connsiteX21" fmla="*/ 62485 w 68593"/>
                  <a:gd name="connsiteY21" fmla="*/ 33795 h 39033"/>
                  <a:gd name="connsiteX22" fmla="*/ 1 w 68593"/>
                  <a:gd name="connsiteY22" fmla="*/ 14078 h 390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8593" h="39033">
                    <a:moveTo>
                      <a:pt x="38863" y="23318"/>
                    </a:moveTo>
                    <a:cubicBezTo>
                      <a:pt x="40672" y="23032"/>
                      <a:pt x="42196" y="23413"/>
                      <a:pt x="43911" y="22365"/>
                    </a:cubicBezTo>
                    <a:cubicBezTo>
                      <a:pt x="48959" y="17412"/>
                      <a:pt x="38672" y="16174"/>
                      <a:pt x="38863" y="23318"/>
                    </a:cubicBezTo>
                    <a:close/>
                    <a:moveTo>
                      <a:pt x="27623" y="29128"/>
                    </a:moveTo>
                    <a:cubicBezTo>
                      <a:pt x="24861" y="28747"/>
                      <a:pt x="20860" y="25318"/>
                      <a:pt x="19051" y="28556"/>
                    </a:cubicBezTo>
                    <a:cubicBezTo>
                      <a:pt x="20575" y="31985"/>
                      <a:pt x="34957" y="35224"/>
                      <a:pt x="35529" y="29414"/>
                    </a:cubicBezTo>
                    <a:cubicBezTo>
                      <a:pt x="34576" y="29604"/>
                      <a:pt x="33624" y="29699"/>
                      <a:pt x="32671" y="29604"/>
                    </a:cubicBezTo>
                    <a:cubicBezTo>
                      <a:pt x="37148" y="25413"/>
                      <a:pt x="31338" y="21698"/>
                      <a:pt x="34005" y="16745"/>
                    </a:cubicBezTo>
                    <a:cubicBezTo>
                      <a:pt x="34291" y="15888"/>
                      <a:pt x="33529" y="13793"/>
                      <a:pt x="33052" y="13793"/>
                    </a:cubicBezTo>
                    <a:cubicBezTo>
                      <a:pt x="28861" y="14555"/>
                      <a:pt x="20384" y="11030"/>
                      <a:pt x="19051" y="15888"/>
                    </a:cubicBezTo>
                    <a:cubicBezTo>
                      <a:pt x="17717" y="22365"/>
                      <a:pt x="35910" y="24746"/>
                      <a:pt x="27718" y="29128"/>
                    </a:cubicBezTo>
                    <a:close/>
                    <a:moveTo>
                      <a:pt x="3715" y="21698"/>
                    </a:moveTo>
                    <a:cubicBezTo>
                      <a:pt x="3430" y="23508"/>
                      <a:pt x="4001" y="25223"/>
                      <a:pt x="4763" y="26937"/>
                    </a:cubicBezTo>
                    <a:cubicBezTo>
                      <a:pt x="8764" y="25127"/>
                      <a:pt x="6573" y="22651"/>
                      <a:pt x="5335" y="19698"/>
                    </a:cubicBezTo>
                    <a:cubicBezTo>
                      <a:pt x="4858" y="20174"/>
                      <a:pt x="4287" y="20651"/>
                      <a:pt x="3715" y="21794"/>
                    </a:cubicBezTo>
                    <a:close/>
                    <a:moveTo>
                      <a:pt x="5716" y="10745"/>
                    </a:moveTo>
                    <a:cubicBezTo>
                      <a:pt x="3620" y="12173"/>
                      <a:pt x="2572" y="14650"/>
                      <a:pt x="3430" y="17031"/>
                    </a:cubicBezTo>
                    <a:cubicBezTo>
                      <a:pt x="5811" y="16936"/>
                      <a:pt x="6097" y="15698"/>
                      <a:pt x="6763" y="13126"/>
                    </a:cubicBezTo>
                    <a:cubicBezTo>
                      <a:pt x="6382" y="12269"/>
                      <a:pt x="6097" y="11507"/>
                      <a:pt x="5716" y="10745"/>
                    </a:cubicBezTo>
                    <a:close/>
                    <a:moveTo>
                      <a:pt x="1" y="14078"/>
                    </a:moveTo>
                    <a:cubicBezTo>
                      <a:pt x="3620" y="-3543"/>
                      <a:pt x="35053" y="-876"/>
                      <a:pt x="49054" y="2363"/>
                    </a:cubicBezTo>
                    <a:cubicBezTo>
                      <a:pt x="64675" y="4172"/>
                      <a:pt x="76201" y="22937"/>
                      <a:pt x="62485" y="33795"/>
                    </a:cubicBezTo>
                    <a:cubicBezTo>
                      <a:pt x="43720" y="43987"/>
                      <a:pt x="-190" y="40272"/>
                      <a:pt x="1" y="14078"/>
                    </a:cubicBezTo>
                    <a:close/>
                  </a:path>
                </a:pathLst>
              </a:custGeom>
              <a:solidFill>
                <a:srgbClr val="040000"/>
              </a:solidFill>
              <a:ln w="9525" cap="flat">
                <a:noFill/>
                <a:prstDash val="solid"/>
                <a:miter/>
              </a:ln>
            </p:spPr>
            <p:txBody>
              <a:bodyPr rtlCol="0" anchor="ctr"/>
              <a:lstStyle/>
              <a:p>
                <a:endParaRPr lang="ja-JP" altLang="en-US"/>
              </a:p>
            </p:txBody>
          </p:sp>
          <p:sp>
            <p:nvSpPr>
              <p:cNvPr id="70" name="フリーフォーム: 図形 69">
                <a:extLst>
                  <a:ext uri="{FF2B5EF4-FFF2-40B4-BE49-F238E27FC236}">
                    <a16:creationId xmlns:a16="http://schemas.microsoft.com/office/drawing/2014/main" id="{6DC6BE8A-A7E0-E4B3-AE52-414490F20604}"/>
                  </a:ext>
                </a:extLst>
              </p:cNvPr>
              <p:cNvSpPr/>
              <p:nvPr/>
            </p:nvSpPr>
            <p:spPr>
              <a:xfrm>
                <a:off x="2038714" y="1054703"/>
                <a:ext cx="157448" cy="36576"/>
              </a:xfrm>
              <a:custGeom>
                <a:avLst/>
                <a:gdLst>
                  <a:gd name="connsiteX0" fmla="*/ 25336 w 157448"/>
                  <a:gd name="connsiteY0" fmla="*/ 13430 h 36576"/>
                  <a:gd name="connsiteX1" fmla="*/ 30099 w 157448"/>
                  <a:gd name="connsiteY1" fmla="*/ 14288 h 36576"/>
                  <a:gd name="connsiteX2" fmla="*/ 26765 w 157448"/>
                  <a:gd name="connsiteY2" fmla="*/ 9716 h 36576"/>
                  <a:gd name="connsiteX3" fmla="*/ 25336 w 157448"/>
                  <a:gd name="connsiteY3" fmla="*/ 13430 h 36576"/>
                  <a:gd name="connsiteX4" fmla="*/ 90392 w 157448"/>
                  <a:gd name="connsiteY4" fmla="*/ 36576 h 36576"/>
                  <a:gd name="connsiteX5" fmla="*/ 0 w 157448"/>
                  <a:gd name="connsiteY5" fmla="*/ 0 h 36576"/>
                  <a:gd name="connsiteX6" fmla="*/ 19526 w 157448"/>
                  <a:gd name="connsiteY6" fmla="*/ 7620 h 36576"/>
                  <a:gd name="connsiteX7" fmla="*/ 24955 w 157448"/>
                  <a:gd name="connsiteY7" fmla="*/ 5810 h 36576"/>
                  <a:gd name="connsiteX8" fmla="*/ 28384 w 157448"/>
                  <a:gd name="connsiteY8" fmla="*/ 4096 h 36576"/>
                  <a:gd name="connsiteX9" fmla="*/ 34480 w 157448"/>
                  <a:gd name="connsiteY9" fmla="*/ 14383 h 36576"/>
                  <a:gd name="connsiteX10" fmla="*/ 51054 w 157448"/>
                  <a:gd name="connsiteY10" fmla="*/ 14002 h 36576"/>
                  <a:gd name="connsiteX11" fmla="*/ 93059 w 157448"/>
                  <a:gd name="connsiteY11" fmla="*/ 11716 h 36576"/>
                  <a:gd name="connsiteX12" fmla="*/ 76390 w 157448"/>
                  <a:gd name="connsiteY12" fmla="*/ 17717 h 36576"/>
                  <a:gd name="connsiteX13" fmla="*/ 157448 w 157448"/>
                  <a:gd name="connsiteY13" fmla="*/ 20574 h 36576"/>
                  <a:gd name="connsiteX14" fmla="*/ 95155 w 157448"/>
                  <a:gd name="connsiteY14" fmla="*/ 33909 h 36576"/>
                  <a:gd name="connsiteX15" fmla="*/ 90488 w 157448"/>
                  <a:gd name="connsiteY15" fmla="*/ 36481 h 36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7448" h="36576">
                    <a:moveTo>
                      <a:pt x="25336" y="13430"/>
                    </a:moveTo>
                    <a:cubicBezTo>
                      <a:pt x="27051" y="13907"/>
                      <a:pt x="28480" y="14002"/>
                      <a:pt x="30099" y="14288"/>
                    </a:cubicBezTo>
                    <a:cubicBezTo>
                      <a:pt x="30194" y="11906"/>
                      <a:pt x="28670" y="10763"/>
                      <a:pt x="26765" y="9716"/>
                    </a:cubicBezTo>
                    <a:cubicBezTo>
                      <a:pt x="26194" y="10859"/>
                      <a:pt x="25717" y="12097"/>
                      <a:pt x="25336" y="13430"/>
                    </a:cubicBezTo>
                    <a:close/>
                    <a:moveTo>
                      <a:pt x="90392" y="36576"/>
                    </a:moveTo>
                    <a:cubicBezTo>
                      <a:pt x="62579" y="21146"/>
                      <a:pt x="19717" y="27527"/>
                      <a:pt x="0" y="0"/>
                    </a:cubicBezTo>
                    <a:cubicBezTo>
                      <a:pt x="6382" y="2096"/>
                      <a:pt x="12097" y="6953"/>
                      <a:pt x="19526" y="7620"/>
                    </a:cubicBezTo>
                    <a:cubicBezTo>
                      <a:pt x="21907" y="8382"/>
                      <a:pt x="23622" y="8096"/>
                      <a:pt x="24955" y="5810"/>
                    </a:cubicBezTo>
                    <a:cubicBezTo>
                      <a:pt x="25908" y="4667"/>
                      <a:pt x="27146" y="4096"/>
                      <a:pt x="28384" y="4096"/>
                    </a:cubicBezTo>
                    <a:cubicBezTo>
                      <a:pt x="32575" y="4096"/>
                      <a:pt x="37147" y="9716"/>
                      <a:pt x="34480" y="14383"/>
                    </a:cubicBezTo>
                    <a:cubicBezTo>
                      <a:pt x="33528" y="21622"/>
                      <a:pt x="48006" y="18193"/>
                      <a:pt x="51054" y="14002"/>
                    </a:cubicBezTo>
                    <a:cubicBezTo>
                      <a:pt x="61913" y="11144"/>
                      <a:pt x="81724" y="11621"/>
                      <a:pt x="93059" y="11716"/>
                    </a:cubicBezTo>
                    <a:cubicBezTo>
                      <a:pt x="89630" y="16859"/>
                      <a:pt x="80677" y="13811"/>
                      <a:pt x="76390" y="17717"/>
                    </a:cubicBezTo>
                    <a:cubicBezTo>
                      <a:pt x="104108" y="25336"/>
                      <a:pt x="140494" y="-11906"/>
                      <a:pt x="157448" y="20574"/>
                    </a:cubicBezTo>
                    <a:cubicBezTo>
                      <a:pt x="136874" y="26099"/>
                      <a:pt x="116967" y="36195"/>
                      <a:pt x="95155" y="33909"/>
                    </a:cubicBezTo>
                    <a:cubicBezTo>
                      <a:pt x="89154" y="31909"/>
                      <a:pt x="93917" y="35909"/>
                      <a:pt x="90488" y="36481"/>
                    </a:cubicBezTo>
                    <a:close/>
                  </a:path>
                </a:pathLst>
              </a:custGeom>
              <a:solidFill>
                <a:srgbClr val="898989"/>
              </a:solidFill>
              <a:ln w="9525" cap="flat">
                <a:noFill/>
                <a:prstDash val="solid"/>
                <a:miter/>
              </a:ln>
            </p:spPr>
            <p:txBody>
              <a:bodyPr rtlCol="0" anchor="ctr"/>
              <a:lstStyle/>
              <a:p>
                <a:endParaRPr lang="ja-JP" altLang="en-US"/>
              </a:p>
            </p:txBody>
          </p:sp>
          <p:sp>
            <p:nvSpPr>
              <p:cNvPr id="71" name="フリーフォーム: 図形 70">
                <a:extLst>
                  <a:ext uri="{FF2B5EF4-FFF2-40B4-BE49-F238E27FC236}">
                    <a16:creationId xmlns:a16="http://schemas.microsoft.com/office/drawing/2014/main" id="{2CC5B0A6-800B-FC7B-4EBA-E71F76D845A5}"/>
                  </a:ext>
                </a:extLst>
              </p:cNvPr>
              <p:cNvSpPr/>
              <p:nvPr/>
            </p:nvSpPr>
            <p:spPr>
              <a:xfrm>
                <a:off x="2049974" y="928211"/>
                <a:ext cx="125680" cy="122961"/>
              </a:xfrm>
              <a:custGeom>
                <a:avLst/>
                <a:gdLst>
                  <a:gd name="connsiteX0" fmla="*/ 1123 w 125680"/>
                  <a:gd name="connsiteY0" fmla="*/ 86296 h 122961"/>
                  <a:gd name="connsiteX1" fmla="*/ 265 w 125680"/>
                  <a:gd name="connsiteY1" fmla="*/ 75247 h 122961"/>
                  <a:gd name="connsiteX2" fmla="*/ 13029 w 125680"/>
                  <a:gd name="connsiteY2" fmla="*/ 92201 h 122961"/>
                  <a:gd name="connsiteX3" fmla="*/ 11791 w 125680"/>
                  <a:gd name="connsiteY3" fmla="*/ 70961 h 122961"/>
                  <a:gd name="connsiteX4" fmla="*/ 9410 w 125680"/>
                  <a:gd name="connsiteY4" fmla="*/ 63341 h 122961"/>
                  <a:gd name="connsiteX5" fmla="*/ 7028 w 125680"/>
                  <a:gd name="connsiteY5" fmla="*/ 58959 h 122961"/>
                  <a:gd name="connsiteX6" fmla="*/ 52653 w 125680"/>
                  <a:gd name="connsiteY6" fmla="*/ 2190 h 122961"/>
                  <a:gd name="connsiteX7" fmla="*/ 61130 w 125680"/>
                  <a:gd name="connsiteY7" fmla="*/ 95 h 122961"/>
                  <a:gd name="connsiteX8" fmla="*/ 123328 w 125680"/>
                  <a:gd name="connsiteY8" fmla="*/ 45243 h 122961"/>
                  <a:gd name="connsiteX9" fmla="*/ 60273 w 125680"/>
                  <a:gd name="connsiteY9" fmla="*/ 29336 h 122961"/>
                  <a:gd name="connsiteX10" fmla="*/ 38365 w 125680"/>
                  <a:gd name="connsiteY10" fmla="*/ 78676 h 122961"/>
                  <a:gd name="connsiteX11" fmla="*/ 41985 w 125680"/>
                  <a:gd name="connsiteY11" fmla="*/ 75152 h 122961"/>
                  <a:gd name="connsiteX12" fmla="*/ 42652 w 125680"/>
                  <a:gd name="connsiteY12" fmla="*/ 87534 h 122961"/>
                  <a:gd name="connsiteX13" fmla="*/ 52272 w 125680"/>
                  <a:gd name="connsiteY13" fmla="*/ 98964 h 122961"/>
                  <a:gd name="connsiteX14" fmla="*/ 40937 w 125680"/>
                  <a:gd name="connsiteY14" fmla="*/ 91820 h 122961"/>
                  <a:gd name="connsiteX15" fmla="*/ 38175 w 125680"/>
                  <a:gd name="connsiteY15" fmla="*/ 87344 h 122961"/>
                  <a:gd name="connsiteX16" fmla="*/ 75703 w 125680"/>
                  <a:gd name="connsiteY16" fmla="*/ 109251 h 122961"/>
                  <a:gd name="connsiteX17" fmla="*/ 77132 w 125680"/>
                  <a:gd name="connsiteY17" fmla="*/ 115823 h 122961"/>
                  <a:gd name="connsiteX18" fmla="*/ 64369 w 125680"/>
                  <a:gd name="connsiteY18" fmla="*/ 119919 h 122961"/>
                  <a:gd name="connsiteX19" fmla="*/ 40652 w 125680"/>
                  <a:gd name="connsiteY19" fmla="*/ 120681 h 122961"/>
                  <a:gd name="connsiteX20" fmla="*/ 1218 w 125680"/>
                  <a:gd name="connsiteY20" fmla="*/ 86296 h 12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5680" h="122961">
                    <a:moveTo>
                      <a:pt x="1123" y="86296"/>
                    </a:moveTo>
                    <a:cubicBezTo>
                      <a:pt x="75" y="82962"/>
                      <a:pt x="-306" y="79247"/>
                      <a:pt x="265" y="75247"/>
                    </a:cubicBezTo>
                    <a:cubicBezTo>
                      <a:pt x="6076" y="78866"/>
                      <a:pt x="7219" y="88296"/>
                      <a:pt x="13029" y="92201"/>
                    </a:cubicBezTo>
                    <a:cubicBezTo>
                      <a:pt x="14648" y="85439"/>
                      <a:pt x="10648" y="77819"/>
                      <a:pt x="11791" y="70961"/>
                    </a:cubicBezTo>
                    <a:cubicBezTo>
                      <a:pt x="13696" y="67436"/>
                      <a:pt x="13029" y="64198"/>
                      <a:pt x="9410" y="63341"/>
                    </a:cubicBezTo>
                    <a:cubicBezTo>
                      <a:pt x="5885" y="62579"/>
                      <a:pt x="6457" y="60483"/>
                      <a:pt x="7028" y="58959"/>
                    </a:cubicBezTo>
                    <a:cubicBezTo>
                      <a:pt x="13886" y="35623"/>
                      <a:pt x="28460" y="10382"/>
                      <a:pt x="52653" y="2190"/>
                    </a:cubicBezTo>
                    <a:cubicBezTo>
                      <a:pt x="55320" y="1238"/>
                      <a:pt x="58177" y="571"/>
                      <a:pt x="61130" y="95"/>
                    </a:cubicBezTo>
                    <a:cubicBezTo>
                      <a:pt x="83038" y="-1429"/>
                      <a:pt x="137616" y="15525"/>
                      <a:pt x="123328" y="45243"/>
                    </a:cubicBezTo>
                    <a:cubicBezTo>
                      <a:pt x="116470" y="13620"/>
                      <a:pt x="79799" y="-3049"/>
                      <a:pt x="60273" y="29336"/>
                    </a:cubicBezTo>
                    <a:cubicBezTo>
                      <a:pt x="56177" y="46005"/>
                      <a:pt x="40366" y="63341"/>
                      <a:pt x="38365" y="78676"/>
                    </a:cubicBezTo>
                    <a:cubicBezTo>
                      <a:pt x="39794" y="77723"/>
                      <a:pt x="40937" y="76485"/>
                      <a:pt x="41985" y="75152"/>
                    </a:cubicBezTo>
                    <a:cubicBezTo>
                      <a:pt x="44176" y="79057"/>
                      <a:pt x="41985" y="83438"/>
                      <a:pt x="42652" y="87534"/>
                    </a:cubicBezTo>
                    <a:cubicBezTo>
                      <a:pt x="43985" y="92201"/>
                      <a:pt x="50272" y="94583"/>
                      <a:pt x="52272" y="98964"/>
                    </a:cubicBezTo>
                    <a:cubicBezTo>
                      <a:pt x="47510" y="98583"/>
                      <a:pt x="43319" y="95726"/>
                      <a:pt x="40937" y="91820"/>
                    </a:cubicBezTo>
                    <a:cubicBezTo>
                      <a:pt x="39508" y="90106"/>
                      <a:pt x="38461" y="89344"/>
                      <a:pt x="38175" y="87344"/>
                    </a:cubicBezTo>
                    <a:cubicBezTo>
                      <a:pt x="34460" y="106584"/>
                      <a:pt x="57320" y="113918"/>
                      <a:pt x="75703" y="109251"/>
                    </a:cubicBezTo>
                    <a:lnTo>
                      <a:pt x="77132" y="115823"/>
                    </a:lnTo>
                    <a:cubicBezTo>
                      <a:pt x="72465" y="117157"/>
                      <a:pt x="68083" y="118586"/>
                      <a:pt x="64369" y="119919"/>
                    </a:cubicBezTo>
                    <a:cubicBezTo>
                      <a:pt x="57035" y="114204"/>
                      <a:pt x="47986" y="128206"/>
                      <a:pt x="40652" y="120681"/>
                    </a:cubicBezTo>
                    <a:cubicBezTo>
                      <a:pt x="27316" y="111251"/>
                      <a:pt x="6266" y="102107"/>
                      <a:pt x="1218" y="86296"/>
                    </a:cubicBezTo>
                    <a:close/>
                  </a:path>
                </a:pathLst>
              </a:custGeom>
              <a:solidFill>
                <a:srgbClr val="898989"/>
              </a:solidFill>
              <a:ln w="9525" cap="flat">
                <a:noFill/>
                <a:prstDash val="solid"/>
                <a:miter/>
              </a:ln>
            </p:spPr>
            <p:txBody>
              <a:bodyPr rtlCol="0" anchor="ctr"/>
              <a:lstStyle/>
              <a:p>
                <a:endParaRPr lang="ja-JP" altLang="en-US"/>
              </a:p>
            </p:txBody>
          </p:sp>
          <p:sp>
            <p:nvSpPr>
              <p:cNvPr id="72" name="フリーフォーム: 図形 71">
                <a:extLst>
                  <a:ext uri="{FF2B5EF4-FFF2-40B4-BE49-F238E27FC236}">
                    <a16:creationId xmlns:a16="http://schemas.microsoft.com/office/drawing/2014/main" id="{28B1F131-F568-7EFA-2B61-DFFCC7FBCA21}"/>
                  </a:ext>
                </a:extLst>
              </p:cNvPr>
              <p:cNvSpPr/>
              <p:nvPr/>
            </p:nvSpPr>
            <p:spPr>
              <a:xfrm>
                <a:off x="2051764" y="1295018"/>
                <a:ext cx="103917" cy="90750"/>
              </a:xfrm>
              <a:custGeom>
                <a:avLst/>
                <a:gdLst>
                  <a:gd name="connsiteX0" fmla="*/ 93250 w 103917"/>
                  <a:gd name="connsiteY0" fmla="*/ 86201 h 90750"/>
                  <a:gd name="connsiteX1" fmla="*/ 89916 w 103917"/>
                  <a:gd name="connsiteY1" fmla="*/ 85058 h 90750"/>
                  <a:gd name="connsiteX2" fmla="*/ 93250 w 103917"/>
                  <a:gd name="connsiteY2" fmla="*/ 86201 h 90750"/>
                  <a:gd name="connsiteX3" fmla="*/ 53435 w 103917"/>
                  <a:gd name="connsiteY3" fmla="*/ 44577 h 90750"/>
                  <a:gd name="connsiteX4" fmla="*/ 57912 w 103917"/>
                  <a:gd name="connsiteY4" fmla="*/ 46958 h 90750"/>
                  <a:gd name="connsiteX5" fmla="*/ 55340 w 103917"/>
                  <a:gd name="connsiteY5" fmla="*/ 43720 h 90750"/>
                  <a:gd name="connsiteX6" fmla="*/ 53435 w 103917"/>
                  <a:gd name="connsiteY6" fmla="*/ 44577 h 90750"/>
                  <a:gd name="connsiteX7" fmla="*/ 18764 w 103917"/>
                  <a:gd name="connsiteY7" fmla="*/ 52388 h 90750"/>
                  <a:gd name="connsiteX8" fmla="*/ 21622 w 103917"/>
                  <a:gd name="connsiteY8" fmla="*/ 54674 h 90750"/>
                  <a:gd name="connsiteX9" fmla="*/ 22098 w 103917"/>
                  <a:gd name="connsiteY9" fmla="*/ 52197 h 90750"/>
                  <a:gd name="connsiteX10" fmla="*/ 18764 w 103917"/>
                  <a:gd name="connsiteY10" fmla="*/ 52292 h 90750"/>
                  <a:gd name="connsiteX11" fmla="*/ 0 w 103917"/>
                  <a:gd name="connsiteY11" fmla="*/ 4096 h 90750"/>
                  <a:gd name="connsiteX12" fmla="*/ 2381 w 103917"/>
                  <a:gd name="connsiteY12" fmla="*/ 1810 h 90750"/>
                  <a:gd name="connsiteX13" fmla="*/ 3048 w 103917"/>
                  <a:gd name="connsiteY13" fmla="*/ 2572 h 90750"/>
                  <a:gd name="connsiteX14" fmla="*/ 5525 w 103917"/>
                  <a:gd name="connsiteY14" fmla="*/ 0 h 90750"/>
                  <a:gd name="connsiteX15" fmla="*/ 9334 w 103917"/>
                  <a:gd name="connsiteY15" fmla="*/ 0 h 90750"/>
                  <a:gd name="connsiteX16" fmla="*/ 29242 w 103917"/>
                  <a:gd name="connsiteY16" fmla="*/ 50768 h 90750"/>
                  <a:gd name="connsiteX17" fmla="*/ 60198 w 103917"/>
                  <a:gd name="connsiteY17" fmla="*/ 40100 h 90750"/>
                  <a:gd name="connsiteX18" fmla="*/ 76391 w 103917"/>
                  <a:gd name="connsiteY18" fmla="*/ 67056 h 90750"/>
                  <a:gd name="connsiteX19" fmla="*/ 90202 w 103917"/>
                  <a:gd name="connsiteY19" fmla="*/ 76962 h 90750"/>
                  <a:gd name="connsiteX20" fmla="*/ 103537 w 103917"/>
                  <a:gd name="connsiteY20" fmla="*/ 79057 h 90750"/>
                  <a:gd name="connsiteX21" fmla="*/ 103918 w 103917"/>
                  <a:gd name="connsiteY21" fmla="*/ 82677 h 90750"/>
                  <a:gd name="connsiteX22" fmla="*/ 101441 w 103917"/>
                  <a:gd name="connsiteY22" fmla="*/ 83915 h 90750"/>
                  <a:gd name="connsiteX23" fmla="*/ 102965 w 103917"/>
                  <a:gd name="connsiteY23" fmla="*/ 85344 h 90750"/>
                  <a:gd name="connsiteX24" fmla="*/ 103346 w 103917"/>
                  <a:gd name="connsiteY24" fmla="*/ 90202 h 90750"/>
                  <a:gd name="connsiteX25" fmla="*/ 84106 w 103917"/>
                  <a:gd name="connsiteY25" fmla="*/ 84963 h 90750"/>
                  <a:gd name="connsiteX26" fmla="*/ 34195 w 103917"/>
                  <a:gd name="connsiteY26" fmla="*/ 54483 h 90750"/>
                  <a:gd name="connsiteX27" fmla="*/ 23908 w 103917"/>
                  <a:gd name="connsiteY27" fmla="*/ 66104 h 90750"/>
                  <a:gd name="connsiteX28" fmla="*/ 6001 w 103917"/>
                  <a:gd name="connsiteY28" fmla="*/ 24670 h 90750"/>
                  <a:gd name="connsiteX29" fmla="*/ 95 w 103917"/>
                  <a:gd name="connsiteY29" fmla="*/ 4096 h 907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03917" h="90750">
                    <a:moveTo>
                      <a:pt x="93250" y="86201"/>
                    </a:moveTo>
                    <a:cubicBezTo>
                      <a:pt x="92107" y="85058"/>
                      <a:pt x="91630" y="83249"/>
                      <a:pt x="89916" y="85058"/>
                    </a:cubicBezTo>
                    <a:cubicBezTo>
                      <a:pt x="90773" y="85439"/>
                      <a:pt x="91630" y="85820"/>
                      <a:pt x="93250" y="86201"/>
                    </a:cubicBezTo>
                    <a:close/>
                    <a:moveTo>
                      <a:pt x="53435" y="44577"/>
                    </a:moveTo>
                    <a:cubicBezTo>
                      <a:pt x="54864" y="45720"/>
                      <a:pt x="55817" y="48006"/>
                      <a:pt x="57912" y="46958"/>
                    </a:cubicBezTo>
                    <a:cubicBezTo>
                      <a:pt x="57150" y="45530"/>
                      <a:pt x="56769" y="44863"/>
                      <a:pt x="55340" y="43720"/>
                    </a:cubicBezTo>
                    <a:cubicBezTo>
                      <a:pt x="54674" y="44006"/>
                      <a:pt x="54102" y="44291"/>
                      <a:pt x="53435" y="44577"/>
                    </a:cubicBezTo>
                    <a:close/>
                    <a:moveTo>
                      <a:pt x="18764" y="52388"/>
                    </a:moveTo>
                    <a:cubicBezTo>
                      <a:pt x="19431" y="54007"/>
                      <a:pt x="19241" y="57341"/>
                      <a:pt x="21622" y="54674"/>
                    </a:cubicBezTo>
                    <a:cubicBezTo>
                      <a:pt x="21812" y="53816"/>
                      <a:pt x="21908" y="53054"/>
                      <a:pt x="22098" y="52197"/>
                    </a:cubicBezTo>
                    <a:cubicBezTo>
                      <a:pt x="21050" y="52197"/>
                      <a:pt x="19907" y="52292"/>
                      <a:pt x="18764" y="52292"/>
                    </a:cubicBezTo>
                    <a:close/>
                    <a:moveTo>
                      <a:pt x="0" y="4096"/>
                    </a:moveTo>
                    <a:lnTo>
                      <a:pt x="2381" y="1810"/>
                    </a:lnTo>
                    <a:cubicBezTo>
                      <a:pt x="2381" y="1810"/>
                      <a:pt x="2762" y="2286"/>
                      <a:pt x="3048" y="2572"/>
                    </a:cubicBezTo>
                    <a:cubicBezTo>
                      <a:pt x="5143" y="3143"/>
                      <a:pt x="6191" y="1048"/>
                      <a:pt x="5525" y="0"/>
                    </a:cubicBezTo>
                    <a:lnTo>
                      <a:pt x="9334" y="0"/>
                    </a:lnTo>
                    <a:cubicBezTo>
                      <a:pt x="16574" y="14764"/>
                      <a:pt x="19621" y="44863"/>
                      <a:pt x="29242" y="50768"/>
                    </a:cubicBezTo>
                    <a:cubicBezTo>
                      <a:pt x="33147" y="39053"/>
                      <a:pt x="49721" y="31814"/>
                      <a:pt x="60198" y="40100"/>
                    </a:cubicBezTo>
                    <a:cubicBezTo>
                      <a:pt x="69247" y="47530"/>
                      <a:pt x="66008" y="61722"/>
                      <a:pt x="76391" y="67056"/>
                    </a:cubicBezTo>
                    <a:cubicBezTo>
                      <a:pt x="81153" y="70104"/>
                      <a:pt x="87058" y="71819"/>
                      <a:pt x="90202" y="76962"/>
                    </a:cubicBezTo>
                    <a:cubicBezTo>
                      <a:pt x="94679" y="79629"/>
                      <a:pt x="99155" y="79629"/>
                      <a:pt x="103537" y="79057"/>
                    </a:cubicBezTo>
                    <a:lnTo>
                      <a:pt x="103918" y="82677"/>
                    </a:lnTo>
                    <a:cubicBezTo>
                      <a:pt x="103060" y="83058"/>
                      <a:pt x="102203" y="83534"/>
                      <a:pt x="101441" y="83915"/>
                    </a:cubicBezTo>
                    <a:lnTo>
                      <a:pt x="102965" y="85344"/>
                    </a:lnTo>
                    <a:lnTo>
                      <a:pt x="103346" y="90202"/>
                    </a:lnTo>
                    <a:cubicBezTo>
                      <a:pt x="96202" y="90869"/>
                      <a:pt x="88868" y="92202"/>
                      <a:pt x="84106" y="84963"/>
                    </a:cubicBezTo>
                    <a:cubicBezTo>
                      <a:pt x="46768" y="71533"/>
                      <a:pt x="62293" y="26289"/>
                      <a:pt x="34195" y="54483"/>
                    </a:cubicBezTo>
                    <a:cubicBezTo>
                      <a:pt x="29813" y="58483"/>
                      <a:pt x="32385" y="68961"/>
                      <a:pt x="23908" y="66104"/>
                    </a:cubicBezTo>
                    <a:cubicBezTo>
                      <a:pt x="11811" y="67723"/>
                      <a:pt x="13716" y="31432"/>
                      <a:pt x="6001" y="24670"/>
                    </a:cubicBezTo>
                    <a:cubicBezTo>
                      <a:pt x="1524" y="21336"/>
                      <a:pt x="6096" y="4096"/>
                      <a:pt x="95" y="4096"/>
                    </a:cubicBezTo>
                    <a:close/>
                  </a:path>
                </a:pathLst>
              </a:custGeom>
              <a:solidFill>
                <a:srgbClr val="040000"/>
              </a:solidFill>
              <a:ln w="9525" cap="flat">
                <a:noFill/>
                <a:prstDash val="solid"/>
                <a:miter/>
              </a:ln>
            </p:spPr>
            <p:txBody>
              <a:bodyPr rtlCol="0" anchor="ctr"/>
              <a:lstStyle/>
              <a:p>
                <a:endParaRPr lang="ja-JP" altLang="en-US"/>
              </a:p>
            </p:txBody>
          </p:sp>
          <p:sp>
            <p:nvSpPr>
              <p:cNvPr id="73" name="フリーフォーム: 図形 72">
                <a:extLst>
                  <a:ext uri="{FF2B5EF4-FFF2-40B4-BE49-F238E27FC236}">
                    <a16:creationId xmlns:a16="http://schemas.microsoft.com/office/drawing/2014/main" id="{C4D0AF71-A398-49DA-65DD-5C297443D0FA}"/>
                  </a:ext>
                </a:extLst>
              </p:cNvPr>
              <p:cNvSpPr/>
              <p:nvPr/>
            </p:nvSpPr>
            <p:spPr>
              <a:xfrm>
                <a:off x="2047115" y="1014603"/>
                <a:ext cx="158000" cy="60769"/>
              </a:xfrm>
              <a:custGeom>
                <a:avLst/>
                <a:gdLst>
                  <a:gd name="connsiteX0" fmla="*/ 65037 w 158000"/>
                  <a:gd name="connsiteY0" fmla="*/ 46387 h 60769"/>
                  <a:gd name="connsiteX1" fmla="*/ 78086 w 158000"/>
                  <a:gd name="connsiteY1" fmla="*/ 46863 h 60769"/>
                  <a:gd name="connsiteX2" fmla="*/ 93802 w 158000"/>
                  <a:gd name="connsiteY2" fmla="*/ 44577 h 60769"/>
                  <a:gd name="connsiteX3" fmla="*/ 109900 w 158000"/>
                  <a:gd name="connsiteY3" fmla="*/ 42577 h 60769"/>
                  <a:gd name="connsiteX4" fmla="*/ 121520 w 158000"/>
                  <a:gd name="connsiteY4" fmla="*/ 39338 h 60769"/>
                  <a:gd name="connsiteX5" fmla="*/ 65132 w 158000"/>
                  <a:gd name="connsiteY5" fmla="*/ 46482 h 60769"/>
                  <a:gd name="connsiteX6" fmla="*/ 26651 w 158000"/>
                  <a:gd name="connsiteY6" fmla="*/ 27813 h 60769"/>
                  <a:gd name="connsiteX7" fmla="*/ 24937 w 158000"/>
                  <a:gd name="connsiteY7" fmla="*/ 29051 h 60769"/>
                  <a:gd name="connsiteX8" fmla="*/ 26746 w 158000"/>
                  <a:gd name="connsiteY8" fmla="*/ 29908 h 60769"/>
                  <a:gd name="connsiteX9" fmla="*/ 26746 w 158000"/>
                  <a:gd name="connsiteY9" fmla="*/ 27813 h 60769"/>
                  <a:gd name="connsiteX10" fmla="*/ 26937 w 158000"/>
                  <a:gd name="connsiteY10" fmla="*/ 39624 h 60769"/>
                  <a:gd name="connsiteX11" fmla="*/ 172 w 158000"/>
                  <a:gd name="connsiteY11" fmla="*/ 1619 h 60769"/>
                  <a:gd name="connsiteX12" fmla="*/ 3982 w 158000"/>
                  <a:gd name="connsiteY12" fmla="*/ 0 h 60769"/>
                  <a:gd name="connsiteX13" fmla="*/ 43415 w 158000"/>
                  <a:gd name="connsiteY13" fmla="*/ 34385 h 60769"/>
                  <a:gd name="connsiteX14" fmla="*/ 67132 w 158000"/>
                  <a:gd name="connsiteY14" fmla="*/ 33623 h 60769"/>
                  <a:gd name="connsiteX15" fmla="*/ 79896 w 158000"/>
                  <a:gd name="connsiteY15" fmla="*/ 29528 h 60769"/>
                  <a:gd name="connsiteX16" fmla="*/ 133522 w 158000"/>
                  <a:gd name="connsiteY16" fmla="*/ 34100 h 60769"/>
                  <a:gd name="connsiteX17" fmla="*/ 145523 w 158000"/>
                  <a:gd name="connsiteY17" fmla="*/ 34100 h 60769"/>
                  <a:gd name="connsiteX18" fmla="*/ 147142 w 158000"/>
                  <a:gd name="connsiteY18" fmla="*/ 38291 h 60769"/>
                  <a:gd name="connsiteX19" fmla="*/ 145333 w 158000"/>
                  <a:gd name="connsiteY19" fmla="*/ 39148 h 60769"/>
                  <a:gd name="connsiteX20" fmla="*/ 158001 w 158000"/>
                  <a:gd name="connsiteY20" fmla="*/ 47339 h 60769"/>
                  <a:gd name="connsiteX21" fmla="*/ 157810 w 158000"/>
                  <a:gd name="connsiteY21" fmla="*/ 54292 h 60769"/>
                  <a:gd name="connsiteX22" fmla="*/ 154000 w 158000"/>
                  <a:gd name="connsiteY22" fmla="*/ 55435 h 60769"/>
                  <a:gd name="connsiteX23" fmla="*/ 151619 w 158000"/>
                  <a:gd name="connsiteY23" fmla="*/ 58960 h 60769"/>
                  <a:gd name="connsiteX24" fmla="*/ 149047 w 158000"/>
                  <a:gd name="connsiteY24" fmla="*/ 60769 h 60769"/>
                  <a:gd name="connsiteX25" fmla="*/ 67990 w 158000"/>
                  <a:gd name="connsiteY25" fmla="*/ 57912 h 60769"/>
                  <a:gd name="connsiteX26" fmla="*/ 84658 w 158000"/>
                  <a:gd name="connsiteY26" fmla="*/ 51911 h 60769"/>
                  <a:gd name="connsiteX27" fmla="*/ 42653 w 158000"/>
                  <a:gd name="connsiteY27" fmla="*/ 54197 h 60769"/>
                  <a:gd name="connsiteX28" fmla="*/ 26080 w 158000"/>
                  <a:gd name="connsiteY28" fmla="*/ 54578 h 60769"/>
                  <a:gd name="connsiteX29" fmla="*/ 19984 w 158000"/>
                  <a:gd name="connsiteY29" fmla="*/ 44291 h 60769"/>
                  <a:gd name="connsiteX30" fmla="*/ 20841 w 158000"/>
                  <a:gd name="connsiteY30" fmla="*/ 38957 h 60769"/>
                  <a:gd name="connsiteX31" fmla="*/ 26937 w 158000"/>
                  <a:gd name="connsiteY31" fmla="*/ 39624 h 607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8000" h="60769">
                    <a:moveTo>
                      <a:pt x="65037" y="46387"/>
                    </a:moveTo>
                    <a:cubicBezTo>
                      <a:pt x="69323" y="51054"/>
                      <a:pt x="73990" y="41243"/>
                      <a:pt x="78086" y="46863"/>
                    </a:cubicBezTo>
                    <a:cubicBezTo>
                      <a:pt x="83134" y="46672"/>
                      <a:pt x="88278" y="44958"/>
                      <a:pt x="93802" y="44577"/>
                    </a:cubicBezTo>
                    <a:cubicBezTo>
                      <a:pt x="99327" y="43625"/>
                      <a:pt x="104185" y="37433"/>
                      <a:pt x="109900" y="42577"/>
                    </a:cubicBezTo>
                    <a:cubicBezTo>
                      <a:pt x="113519" y="42767"/>
                      <a:pt x="119329" y="42672"/>
                      <a:pt x="121520" y="39338"/>
                    </a:cubicBezTo>
                    <a:cubicBezTo>
                      <a:pt x="108566" y="30004"/>
                      <a:pt x="76753" y="39338"/>
                      <a:pt x="65132" y="46482"/>
                    </a:cubicBezTo>
                    <a:close/>
                    <a:moveTo>
                      <a:pt x="26651" y="27813"/>
                    </a:moveTo>
                    <a:cubicBezTo>
                      <a:pt x="26080" y="28194"/>
                      <a:pt x="25508" y="28670"/>
                      <a:pt x="24937" y="29051"/>
                    </a:cubicBezTo>
                    <a:cubicBezTo>
                      <a:pt x="25508" y="29337"/>
                      <a:pt x="26175" y="29623"/>
                      <a:pt x="26746" y="29908"/>
                    </a:cubicBezTo>
                    <a:cubicBezTo>
                      <a:pt x="26842" y="29337"/>
                      <a:pt x="26937" y="28766"/>
                      <a:pt x="26746" y="27813"/>
                    </a:cubicBezTo>
                    <a:close/>
                    <a:moveTo>
                      <a:pt x="26937" y="39624"/>
                    </a:moveTo>
                    <a:cubicBezTo>
                      <a:pt x="17317" y="27908"/>
                      <a:pt x="-2019" y="18764"/>
                      <a:pt x="172" y="1619"/>
                    </a:cubicBezTo>
                    <a:lnTo>
                      <a:pt x="3982" y="0"/>
                    </a:lnTo>
                    <a:cubicBezTo>
                      <a:pt x="9030" y="15907"/>
                      <a:pt x="30175" y="24955"/>
                      <a:pt x="43415" y="34385"/>
                    </a:cubicBezTo>
                    <a:cubicBezTo>
                      <a:pt x="50654" y="41910"/>
                      <a:pt x="59798" y="28003"/>
                      <a:pt x="67132" y="33623"/>
                    </a:cubicBezTo>
                    <a:cubicBezTo>
                      <a:pt x="70847" y="32290"/>
                      <a:pt x="75229" y="30861"/>
                      <a:pt x="79896" y="29528"/>
                    </a:cubicBezTo>
                    <a:cubicBezTo>
                      <a:pt x="97898" y="24479"/>
                      <a:pt x="121044" y="21527"/>
                      <a:pt x="133522" y="34100"/>
                    </a:cubicBezTo>
                    <a:cubicBezTo>
                      <a:pt x="137141" y="36576"/>
                      <a:pt x="141332" y="36100"/>
                      <a:pt x="145523" y="34100"/>
                    </a:cubicBezTo>
                    <a:lnTo>
                      <a:pt x="147142" y="38291"/>
                    </a:lnTo>
                    <a:cubicBezTo>
                      <a:pt x="146571" y="38576"/>
                      <a:pt x="145904" y="38862"/>
                      <a:pt x="145333" y="39148"/>
                    </a:cubicBezTo>
                    <a:cubicBezTo>
                      <a:pt x="149047" y="44767"/>
                      <a:pt x="153334" y="47053"/>
                      <a:pt x="158001" y="47339"/>
                    </a:cubicBezTo>
                    <a:lnTo>
                      <a:pt x="157810" y="54292"/>
                    </a:lnTo>
                    <a:cubicBezTo>
                      <a:pt x="156667" y="54292"/>
                      <a:pt x="155810" y="55054"/>
                      <a:pt x="154000" y="55435"/>
                    </a:cubicBezTo>
                    <a:cubicBezTo>
                      <a:pt x="151048" y="57341"/>
                      <a:pt x="150762" y="58483"/>
                      <a:pt x="151619" y="58960"/>
                    </a:cubicBezTo>
                    <a:lnTo>
                      <a:pt x="149047" y="60769"/>
                    </a:lnTo>
                    <a:cubicBezTo>
                      <a:pt x="132093" y="28289"/>
                      <a:pt x="95612" y="65532"/>
                      <a:pt x="67990" y="57912"/>
                    </a:cubicBezTo>
                    <a:cubicBezTo>
                      <a:pt x="72276" y="54007"/>
                      <a:pt x="81229" y="57055"/>
                      <a:pt x="84658" y="51911"/>
                    </a:cubicBezTo>
                    <a:cubicBezTo>
                      <a:pt x="73324" y="51816"/>
                      <a:pt x="53512" y="51340"/>
                      <a:pt x="42653" y="54197"/>
                    </a:cubicBezTo>
                    <a:cubicBezTo>
                      <a:pt x="39605" y="58388"/>
                      <a:pt x="25127" y="61817"/>
                      <a:pt x="26080" y="54578"/>
                    </a:cubicBezTo>
                    <a:cubicBezTo>
                      <a:pt x="28747" y="49911"/>
                      <a:pt x="24175" y="44291"/>
                      <a:pt x="19984" y="44291"/>
                    </a:cubicBezTo>
                    <a:lnTo>
                      <a:pt x="20841" y="38957"/>
                    </a:lnTo>
                    <a:cubicBezTo>
                      <a:pt x="22746" y="39433"/>
                      <a:pt x="24746" y="39719"/>
                      <a:pt x="26937" y="39624"/>
                    </a:cubicBezTo>
                    <a:close/>
                  </a:path>
                </a:pathLst>
              </a:custGeom>
              <a:solidFill>
                <a:srgbClr val="040000"/>
              </a:solidFill>
              <a:ln w="9525" cap="flat">
                <a:noFill/>
                <a:prstDash val="solid"/>
                <a:miter/>
              </a:ln>
            </p:spPr>
            <p:txBody>
              <a:bodyPr rtlCol="0" anchor="ctr"/>
              <a:lstStyle/>
              <a:p>
                <a:endParaRPr lang="ja-JP" altLang="en-US"/>
              </a:p>
            </p:txBody>
          </p:sp>
          <p:sp>
            <p:nvSpPr>
              <p:cNvPr id="74" name="フリーフォーム: 図形 73">
                <a:extLst>
                  <a:ext uri="{FF2B5EF4-FFF2-40B4-BE49-F238E27FC236}">
                    <a16:creationId xmlns:a16="http://schemas.microsoft.com/office/drawing/2014/main" id="{CBB5E27E-4C5E-A33C-607D-CF94CC8FFE9D}"/>
                  </a:ext>
                </a:extLst>
              </p:cNvPr>
              <p:cNvSpPr/>
              <p:nvPr/>
            </p:nvSpPr>
            <p:spPr>
              <a:xfrm>
                <a:off x="2049340" y="900207"/>
                <a:ext cx="11261" cy="16097"/>
              </a:xfrm>
              <a:custGeom>
                <a:avLst/>
                <a:gdLst>
                  <a:gd name="connsiteX0" fmla="*/ 1281 w 11261"/>
                  <a:gd name="connsiteY0" fmla="*/ 16097 h 16097"/>
                  <a:gd name="connsiteX1" fmla="*/ 5091 w 11261"/>
                  <a:gd name="connsiteY1" fmla="*/ 8477 h 16097"/>
                  <a:gd name="connsiteX2" fmla="*/ 8234 w 11261"/>
                  <a:gd name="connsiteY2" fmla="*/ 1524 h 16097"/>
                  <a:gd name="connsiteX3" fmla="*/ 10234 w 11261"/>
                  <a:gd name="connsiteY3" fmla="*/ 0 h 16097"/>
                  <a:gd name="connsiteX4" fmla="*/ 1281 w 11261"/>
                  <a:gd name="connsiteY4" fmla="*/ 16097 h 16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261" h="16097">
                    <a:moveTo>
                      <a:pt x="1281" y="16097"/>
                    </a:moveTo>
                    <a:cubicBezTo>
                      <a:pt x="-3577" y="12764"/>
                      <a:pt x="7091" y="13145"/>
                      <a:pt x="5091" y="8477"/>
                    </a:cubicBezTo>
                    <a:cubicBezTo>
                      <a:pt x="5758" y="5905"/>
                      <a:pt x="9663" y="4858"/>
                      <a:pt x="8234" y="1524"/>
                    </a:cubicBezTo>
                    <a:cubicBezTo>
                      <a:pt x="8234" y="1238"/>
                      <a:pt x="9568" y="571"/>
                      <a:pt x="10234" y="0"/>
                    </a:cubicBezTo>
                    <a:cubicBezTo>
                      <a:pt x="13949" y="4382"/>
                      <a:pt x="6805" y="14764"/>
                      <a:pt x="1281" y="16097"/>
                    </a:cubicBezTo>
                    <a:close/>
                  </a:path>
                </a:pathLst>
              </a:custGeom>
              <a:solidFill>
                <a:srgbClr val="040000"/>
              </a:solidFill>
              <a:ln w="9525" cap="flat">
                <a:noFill/>
                <a:prstDash val="solid"/>
                <a:miter/>
              </a:ln>
            </p:spPr>
            <p:txBody>
              <a:bodyPr rtlCol="0" anchor="ctr"/>
              <a:lstStyle/>
              <a:p>
                <a:endParaRPr lang="ja-JP" altLang="en-US"/>
              </a:p>
            </p:txBody>
          </p:sp>
          <p:sp>
            <p:nvSpPr>
              <p:cNvPr id="75" name="フリーフォーム: 図形 74">
                <a:extLst>
                  <a:ext uri="{FF2B5EF4-FFF2-40B4-BE49-F238E27FC236}">
                    <a16:creationId xmlns:a16="http://schemas.microsoft.com/office/drawing/2014/main" id="{DCFB4E16-37D6-D3CF-7491-B327A5883114}"/>
                  </a:ext>
                </a:extLst>
              </p:cNvPr>
              <p:cNvSpPr/>
              <p:nvPr/>
            </p:nvSpPr>
            <p:spPr>
              <a:xfrm>
                <a:off x="2044331" y="921448"/>
                <a:ext cx="58296" cy="98964"/>
              </a:xfrm>
              <a:custGeom>
                <a:avLst/>
                <a:gdLst>
                  <a:gd name="connsiteX0" fmla="*/ 11624 w 58296"/>
                  <a:gd name="connsiteY0" fmla="*/ 71723 h 98964"/>
                  <a:gd name="connsiteX1" fmla="*/ 14481 w 58296"/>
                  <a:gd name="connsiteY1" fmla="*/ 77533 h 98964"/>
                  <a:gd name="connsiteX2" fmla="*/ 11624 w 58296"/>
                  <a:gd name="connsiteY2" fmla="*/ 71723 h 98964"/>
                  <a:gd name="connsiteX3" fmla="*/ 2956 w 58296"/>
                  <a:gd name="connsiteY3" fmla="*/ 94774 h 98964"/>
                  <a:gd name="connsiteX4" fmla="*/ 39151 w 58296"/>
                  <a:gd name="connsiteY4" fmla="*/ 7144 h 98964"/>
                  <a:gd name="connsiteX5" fmla="*/ 52105 w 58296"/>
                  <a:gd name="connsiteY5" fmla="*/ 0 h 98964"/>
                  <a:gd name="connsiteX6" fmla="*/ 52295 w 58296"/>
                  <a:gd name="connsiteY6" fmla="*/ 476 h 98964"/>
                  <a:gd name="connsiteX7" fmla="*/ 56868 w 58296"/>
                  <a:gd name="connsiteY7" fmla="*/ 3905 h 98964"/>
                  <a:gd name="connsiteX8" fmla="*/ 58296 w 58296"/>
                  <a:gd name="connsiteY8" fmla="*/ 8954 h 98964"/>
                  <a:gd name="connsiteX9" fmla="*/ 12672 w 58296"/>
                  <a:gd name="connsiteY9" fmla="*/ 65723 h 98964"/>
                  <a:gd name="connsiteX10" fmla="*/ 15053 w 58296"/>
                  <a:gd name="connsiteY10" fmla="*/ 70104 h 98964"/>
                  <a:gd name="connsiteX11" fmla="*/ 17434 w 58296"/>
                  <a:gd name="connsiteY11" fmla="*/ 77724 h 98964"/>
                  <a:gd name="connsiteX12" fmla="*/ 18672 w 58296"/>
                  <a:gd name="connsiteY12" fmla="*/ 98965 h 98964"/>
                  <a:gd name="connsiteX13" fmla="*/ 5909 w 58296"/>
                  <a:gd name="connsiteY13" fmla="*/ 82010 h 98964"/>
                  <a:gd name="connsiteX14" fmla="*/ 6766 w 58296"/>
                  <a:gd name="connsiteY14" fmla="*/ 93059 h 98964"/>
                  <a:gd name="connsiteX15" fmla="*/ 2956 w 58296"/>
                  <a:gd name="connsiteY15" fmla="*/ 94679 h 98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8296" h="98964">
                    <a:moveTo>
                      <a:pt x="11624" y="71723"/>
                    </a:moveTo>
                    <a:cubicBezTo>
                      <a:pt x="10195" y="74105"/>
                      <a:pt x="11624" y="79820"/>
                      <a:pt x="14481" y="77533"/>
                    </a:cubicBezTo>
                    <a:cubicBezTo>
                      <a:pt x="14862" y="75057"/>
                      <a:pt x="14957" y="72676"/>
                      <a:pt x="11624" y="71723"/>
                    </a:cubicBezTo>
                    <a:close/>
                    <a:moveTo>
                      <a:pt x="2956" y="94774"/>
                    </a:moveTo>
                    <a:cubicBezTo>
                      <a:pt x="-7998" y="63056"/>
                      <a:pt x="13148" y="25527"/>
                      <a:pt x="39151" y="7144"/>
                    </a:cubicBezTo>
                    <a:cubicBezTo>
                      <a:pt x="43152" y="4096"/>
                      <a:pt x="47533" y="1810"/>
                      <a:pt x="52105" y="0"/>
                    </a:cubicBezTo>
                    <a:lnTo>
                      <a:pt x="52295" y="476"/>
                    </a:lnTo>
                    <a:cubicBezTo>
                      <a:pt x="49057" y="3524"/>
                      <a:pt x="54391" y="5715"/>
                      <a:pt x="56868" y="3905"/>
                    </a:cubicBezTo>
                    <a:lnTo>
                      <a:pt x="58296" y="8954"/>
                    </a:lnTo>
                    <a:cubicBezTo>
                      <a:pt x="34103" y="17050"/>
                      <a:pt x="19530" y="42386"/>
                      <a:pt x="12672" y="65723"/>
                    </a:cubicBezTo>
                    <a:cubicBezTo>
                      <a:pt x="12195" y="67151"/>
                      <a:pt x="11528" y="69342"/>
                      <a:pt x="15053" y="70104"/>
                    </a:cubicBezTo>
                    <a:cubicBezTo>
                      <a:pt x="18768" y="70866"/>
                      <a:pt x="19339" y="74200"/>
                      <a:pt x="17434" y="77724"/>
                    </a:cubicBezTo>
                    <a:cubicBezTo>
                      <a:pt x="16291" y="84582"/>
                      <a:pt x="20291" y="92202"/>
                      <a:pt x="18672" y="98965"/>
                    </a:cubicBezTo>
                    <a:cubicBezTo>
                      <a:pt x="12957" y="94964"/>
                      <a:pt x="11814" y="85630"/>
                      <a:pt x="5909" y="82010"/>
                    </a:cubicBezTo>
                    <a:cubicBezTo>
                      <a:pt x="5337" y="86011"/>
                      <a:pt x="5718" y="89726"/>
                      <a:pt x="6766" y="93059"/>
                    </a:cubicBezTo>
                    <a:lnTo>
                      <a:pt x="2956" y="94679"/>
                    </a:lnTo>
                    <a:close/>
                  </a:path>
                </a:pathLst>
              </a:custGeom>
              <a:solidFill>
                <a:srgbClr val="040000"/>
              </a:solidFill>
              <a:ln w="9525" cap="flat">
                <a:noFill/>
                <a:prstDash val="solid"/>
                <a:miter/>
              </a:ln>
            </p:spPr>
            <p:txBody>
              <a:bodyPr rtlCol="0" anchor="ctr"/>
              <a:lstStyle/>
              <a:p>
                <a:endParaRPr lang="ja-JP" altLang="en-US"/>
              </a:p>
            </p:txBody>
          </p:sp>
          <p:sp>
            <p:nvSpPr>
              <p:cNvPr id="76" name="フリーフォーム: 図形 75">
                <a:extLst>
                  <a:ext uri="{FF2B5EF4-FFF2-40B4-BE49-F238E27FC236}">
                    <a16:creationId xmlns:a16="http://schemas.microsoft.com/office/drawing/2014/main" id="{97F056C4-84E8-133C-D974-1E26585FD939}"/>
                  </a:ext>
                </a:extLst>
              </p:cNvPr>
              <p:cNvSpPr/>
              <p:nvPr/>
            </p:nvSpPr>
            <p:spPr>
              <a:xfrm>
                <a:off x="2037140" y="1558670"/>
                <a:ext cx="141601" cy="128110"/>
              </a:xfrm>
              <a:custGeom>
                <a:avLst/>
                <a:gdLst>
                  <a:gd name="connsiteX0" fmla="*/ 134829 w 141601"/>
                  <a:gd name="connsiteY0" fmla="*/ 51816 h 128110"/>
                  <a:gd name="connsiteX1" fmla="*/ 132733 w 141601"/>
                  <a:gd name="connsiteY1" fmla="*/ 48006 h 128110"/>
                  <a:gd name="connsiteX2" fmla="*/ 132733 w 141601"/>
                  <a:gd name="connsiteY2" fmla="*/ 50006 h 128110"/>
                  <a:gd name="connsiteX3" fmla="*/ 134924 w 141601"/>
                  <a:gd name="connsiteY3" fmla="*/ 51816 h 128110"/>
                  <a:gd name="connsiteX4" fmla="*/ 133686 w 141601"/>
                  <a:gd name="connsiteY4" fmla="*/ 53626 h 128110"/>
                  <a:gd name="connsiteX5" fmla="*/ 131971 w 141601"/>
                  <a:gd name="connsiteY5" fmla="*/ 58102 h 128110"/>
                  <a:gd name="connsiteX6" fmla="*/ 135019 w 141601"/>
                  <a:gd name="connsiteY6" fmla="*/ 57150 h 128110"/>
                  <a:gd name="connsiteX7" fmla="*/ 133590 w 141601"/>
                  <a:gd name="connsiteY7" fmla="*/ 53531 h 128110"/>
                  <a:gd name="connsiteX8" fmla="*/ 123113 w 141601"/>
                  <a:gd name="connsiteY8" fmla="*/ 79248 h 128110"/>
                  <a:gd name="connsiteX9" fmla="*/ 115969 w 141601"/>
                  <a:gd name="connsiteY9" fmla="*/ 99631 h 128110"/>
                  <a:gd name="connsiteX10" fmla="*/ 121589 w 141601"/>
                  <a:gd name="connsiteY10" fmla="*/ 95631 h 128110"/>
                  <a:gd name="connsiteX11" fmla="*/ 126828 w 141601"/>
                  <a:gd name="connsiteY11" fmla="*/ 82487 h 128110"/>
                  <a:gd name="connsiteX12" fmla="*/ 129114 w 141601"/>
                  <a:gd name="connsiteY12" fmla="*/ 72866 h 128110"/>
                  <a:gd name="connsiteX13" fmla="*/ 131019 w 141601"/>
                  <a:gd name="connsiteY13" fmla="*/ 68294 h 128110"/>
                  <a:gd name="connsiteX14" fmla="*/ 123208 w 141601"/>
                  <a:gd name="connsiteY14" fmla="*/ 79343 h 128110"/>
                  <a:gd name="connsiteX15" fmla="*/ 105587 w 141601"/>
                  <a:gd name="connsiteY15" fmla="*/ 113443 h 128110"/>
                  <a:gd name="connsiteX16" fmla="*/ 107587 w 141601"/>
                  <a:gd name="connsiteY16" fmla="*/ 114491 h 128110"/>
                  <a:gd name="connsiteX17" fmla="*/ 111016 w 141601"/>
                  <a:gd name="connsiteY17" fmla="*/ 112300 h 128110"/>
                  <a:gd name="connsiteX18" fmla="*/ 105587 w 141601"/>
                  <a:gd name="connsiteY18" fmla="*/ 113443 h 128110"/>
                  <a:gd name="connsiteX19" fmla="*/ 125875 w 141601"/>
                  <a:gd name="connsiteY19" fmla="*/ 37814 h 128110"/>
                  <a:gd name="connsiteX20" fmla="*/ 99300 w 141601"/>
                  <a:gd name="connsiteY20" fmla="*/ 18002 h 128110"/>
                  <a:gd name="connsiteX21" fmla="*/ 113969 w 141601"/>
                  <a:gd name="connsiteY21" fmla="*/ 31337 h 128110"/>
                  <a:gd name="connsiteX22" fmla="*/ 125875 w 141601"/>
                  <a:gd name="connsiteY22" fmla="*/ 37814 h 128110"/>
                  <a:gd name="connsiteX23" fmla="*/ 92823 w 141601"/>
                  <a:gd name="connsiteY23" fmla="*/ 46863 h 128110"/>
                  <a:gd name="connsiteX24" fmla="*/ 100253 w 141601"/>
                  <a:gd name="connsiteY24" fmla="*/ 56007 h 128110"/>
                  <a:gd name="connsiteX25" fmla="*/ 94728 w 141601"/>
                  <a:gd name="connsiteY25" fmla="*/ 43244 h 128110"/>
                  <a:gd name="connsiteX26" fmla="*/ 92823 w 141601"/>
                  <a:gd name="connsiteY26" fmla="*/ 46863 h 128110"/>
                  <a:gd name="connsiteX27" fmla="*/ 95204 w 141601"/>
                  <a:gd name="connsiteY27" fmla="*/ 82867 h 128110"/>
                  <a:gd name="connsiteX28" fmla="*/ 92347 w 141601"/>
                  <a:gd name="connsiteY28" fmla="*/ 85630 h 128110"/>
                  <a:gd name="connsiteX29" fmla="*/ 95204 w 141601"/>
                  <a:gd name="connsiteY29" fmla="*/ 82867 h 128110"/>
                  <a:gd name="connsiteX30" fmla="*/ 94443 w 141601"/>
                  <a:gd name="connsiteY30" fmla="*/ 34100 h 128110"/>
                  <a:gd name="connsiteX31" fmla="*/ 101015 w 141601"/>
                  <a:gd name="connsiteY31" fmla="*/ 37148 h 128110"/>
                  <a:gd name="connsiteX32" fmla="*/ 92061 w 141601"/>
                  <a:gd name="connsiteY32" fmla="*/ 28480 h 128110"/>
                  <a:gd name="connsiteX33" fmla="*/ 94443 w 141601"/>
                  <a:gd name="connsiteY33" fmla="*/ 34100 h 128110"/>
                  <a:gd name="connsiteX34" fmla="*/ 86823 w 141601"/>
                  <a:gd name="connsiteY34" fmla="*/ 95250 h 128110"/>
                  <a:gd name="connsiteX35" fmla="*/ 90347 w 141601"/>
                  <a:gd name="connsiteY35" fmla="*/ 96488 h 128110"/>
                  <a:gd name="connsiteX36" fmla="*/ 86823 w 141601"/>
                  <a:gd name="connsiteY36" fmla="*/ 95250 h 128110"/>
                  <a:gd name="connsiteX37" fmla="*/ 88823 w 141601"/>
                  <a:gd name="connsiteY37" fmla="*/ 74867 h 128110"/>
                  <a:gd name="connsiteX38" fmla="*/ 85299 w 141601"/>
                  <a:gd name="connsiteY38" fmla="*/ 79343 h 128110"/>
                  <a:gd name="connsiteX39" fmla="*/ 96348 w 141601"/>
                  <a:gd name="connsiteY39" fmla="*/ 73628 h 128110"/>
                  <a:gd name="connsiteX40" fmla="*/ 88918 w 141601"/>
                  <a:gd name="connsiteY40" fmla="*/ 74867 h 128110"/>
                  <a:gd name="connsiteX41" fmla="*/ 87394 w 141601"/>
                  <a:gd name="connsiteY41" fmla="*/ 82201 h 128110"/>
                  <a:gd name="connsiteX42" fmla="*/ 83203 w 141601"/>
                  <a:gd name="connsiteY42" fmla="*/ 85249 h 128110"/>
                  <a:gd name="connsiteX43" fmla="*/ 86823 w 141601"/>
                  <a:gd name="connsiteY43" fmla="*/ 90392 h 128110"/>
                  <a:gd name="connsiteX44" fmla="*/ 87299 w 141601"/>
                  <a:gd name="connsiteY44" fmla="*/ 82201 h 128110"/>
                  <a:gd name="connsiteX45" fmla="*/ 75869 w 141601"/>
                  <a:gd name="connsiteY45" fmla="*/ 95250 h 128110"/>
                  <a:gd name="connsiteX46" fmla="*/ 66058 w 141601"/>
                  <a:gd name="connsiteY46" fmla="*/ 99250 h 128110"/>
                  <a:gd name="connsiteX47" fmla="*/ 74821 w 141601"/>
                  <a:gd name="connsiteY47" fmla="*/ 104013 h 128110"/>
                  <a:gd name="connsiteX48" fmla="*/ 75869 w 141601"/>
                  <a:gd name="connsiteY48" fmla="*/ 95250 h 128110"/>
                  <a:gd name="connsiteX49" fmla="*/ 68249 w 141601"/>
                  <a:gd name="connsiteY49" fmla="*/ 54578 h 128110"/>
                  <a:gd name="connsiteX50" fmla="*/ 69582 w 141601"/>
                  <a:gd name="connsiteY50" fmla="*/ 56388 h 128110"/>
                  <a:gd name="connsiteX51" fmla="*/ 68249 w 141601"/>
                  <a:gd name="connsiteY51" fmla="*/ 54578 h 128110"/>
                  <a:gd name="connsiteX52" fmla="*/ 63867 w 141601"/>
                  <a:gd name="connsiteY52" fmla="*/ 77629 h 128110"/>
                  <a:gd name="connsiteX53" fmla="*/ 64058 w 141601"/>
                  <a:gd name="connsiteY53" fmla="*/ 74009 h 128110"/>
                  <a:gd name="connsiteX54" fmla="*/ 63867 w 141601"/>
                  <a:gd name="connsiteY54" fmla="*/ 77629 h 128110"/>
                  <a:gd name="connsiteX55" fmla="*/ 63296 w 141601"/>
                  <a:gd name="connsiteY55" fmla="*/ 34290 h 128110"/>
                  <a:gd name="connsiteX56" fmla="*/ 68439 w 141601"/>
                  <a:gd name="connsiteY56" fmla="*/ 49721 h 128110"/>
                  <a:gd name="connsiteX57" fmla="*/ 71202 w 141601"/>
                  <a:gd name="connsiteY57" fmla="*/ 46958 h 128110"/>
                  <a:gd name="connsiteX58" fmla="*/ 63296 w 141601"/>
                  <a:gd name="connsiteY58" fmla="*/ 34385 h 128110"/>
                  <a:gd name="connsiteX59" fmla="*/ 67201 w 141601"/>
                  <a:gd name="connsiteY59" fmla="*/ 112871 h 128110"/>
                  <a:gd name="connsiteX60" fmla="*/ 67582 w 141601"/>
                  <a:gd name="connsiteY60" fmla="*/ 115252 h 128110"/>
                  <a:gd name="connsiteX61" fmla="*/ 67201 w 141601"/>
                  <a:gd name="connsiteY61" fmla="*/ 112871 h 128110"/>
                  <a:gd name="connsiteX62" fmla="*/ 55199 w 141601"/>
                  <a:gd name="connsiteY62" fmla="*/ 116491 h 128110"/>
                  <a:gd name="connsiteX63" fmla="*/ 53485 w 141601"/>
                  <a:gd name="connsiteY63" fmla="*/ 115824 h 128110"/>
                  <a:gd name="connsiteX64" fmla="*/ 54914 w 141601"/>
                  <a:gd name="connsiteY64" fmla="*/ 120015 h 128110"/>
                  <a:gd name="connsiteX65" fmla="*/ 55199 w 141601"/>
                  <a:gd name="connsiteY65" fmla="*/ 116586 h 128110"/>
                  <a:gd name="connsiteX66" fmla="*/ 53866 w 141601"/>
                  <a:gd name="connsiteY66" fmla="*/ 57055 h 128110"/>
                  <a:gd name="connsiteX67" fmla="*/ 52437 w 141601"/>
                  <a:gd name="connsiteY67" fmla="*/ 65723 h 128110"/>
                  <a:gd name="connsiteX68" fmla="*/ 59581 w 141601"/>
                  <a:gd name="connsiteY68" fmla="*/ 60198 h 128110"/>
                  <a:gd name="connsiteX69" fmla="*/ 54152 w 141601"/>
                  <a:gd name="connsiteY69" fmla="*/ 50006 h 128110"/>
                  <a:gd name="connsiteX70" fmla="*/ 58724 w 141601"/>
                  <a:gd name="connsiteY70" fmla="*/ 60198 h 128110"/>
                  <a:gd name="connsiteX71" fmla="*/ 53771 w 141601"/>
                  <a:gd name="connsiteY71" fmla="*/ 57150 h 128110"/>
                  <a:gd name="connsiteX72" fmla="*/ 51961 w 141601"/>
                  <a:gd name="connsiteY72" fmla="*/ 27718 h 128110"/>
                  <a:gd name="connsiteX73" fmla="*/ 49580 w 141601"/>
                  <a:gd name="connsiteY73" fmla="*/ 28480 h 128110"/>
                  <a:gd name="connsiteX74" fmla="*/ 51961 w 141601"/>
                  <a:gd name="connsiteY74" fmla="*/ 27718 h 128110"/>
                  <a:gd name="connsiteX75" fmla="*/ 59200 w 141601"/>
                  <a:gd name="connsiteY75" fmla="*/ 71723 h 128110"/>
                  <a:gd name="connsiteX76" fmla="*/ 49675 w 141601"/>
                  <a:gd name="connsiteY76" fmla="*/ 73342 h 128110"/>
                  <a:gd name="connsiteX77" fmla="*/ 52437 w 141601"/>
                  <a:gd name="connsiteY77" fmla="*/ 74486 h 128110"/>
                  <a:gd name="connsiteX78" fmla="*/ 59200 w 141601"/>
                  <a:gd name="connsiteY78" fmla="*/ 71723 h 128110"/>
                  <a:gd name="connsiteX79" fmla="*/ 46056 w 141601"/>
                  <a:gd name="connsiteY79" fmla="*/ 98489 h 128110"/>
                  <a:gd name="connsiteX80" fmla="*/ 51294 w 141601"/>
                  <a:gd name="connsiteY80" fmla="*/ 100870 h 128110"/>
                  <a:gd name="connsiteX81" fmla="*/ 46437 w 141601"/>
                  <a:gd name="connsiteY81" fmla="*/ 96012 h 128110"/>
                  <a:gd name="connsiteX82" fmla="*/ 46056 w 141601"/>
                  <a:gd name="connsiteY82" fmla="*/ 98393 h 128110"/>
                  <a:gd name="connsiteX83" fmla="*/ 45103 w 141601"/>
                  <a:gd name="connsiteY83" fmla="*/ 104966 h 128110"/>
                  <a:gd name="connsiteX84" fmla="*/ 47199 w 141601"/>
                  <a:gd name="connsiteY84" fmla="*/ 105251 h 128110"/>
                  <a:gd name="connsiteX85" fmla="*/ 45103 w 141601"/>
                  <a:gd name="connsiteY85" fmla="*/ 104966 h 128110"/>
                  <a:gd name="connsiteX86" fmla="*/ 41674 w 141601"/>
                  <a:gd name="connsiteY86" fmla="*/ 30004 h 128110"/>
                  <a:gd name="connsiteX87" fmla="*/ 42055 w 141601"/>
                  <a:gd name="connsiteY87" fmla="*/ 32004 h 128110"/>
                  <a:gd name="connsiteX88" fmla="*/ 42817 w 141601"/>
                  <a:gd name="connsiteY88" fmla="*/ 30385 h 128110"/>
                  <a:gd name="connsiteX89" fmla="*/ 41674 w 141601"/>
                  <a:gd name="connsiteY89" fmla="*/ 30004 h 128110"/>
                  <a:gd name="connsiteX90" fmla="*/ 43579 w 141601"/>
                  <a:gd name="connsiteY90" fmla="*/ 68008 h 128110"/>
                  <a:gd name="connsiteX91" fmla="*/ 40912 w 141601"/>
                  <a:gd name="connsiteY91" fmla="*/ 70104 h 128110"/>
                  <a:gd name="connsiteX92" fmla="*/ 45103 w 141601"/>
                  <a:gd name="connsiteY92" fmla="*/ 71152 h 128110"/>
                  <a:gd name="connsiteX93" fmla="*/ 43579 w 141601"/>
                  <a:gd name="connsiteY93" fmla="*/ 67913 h 128110"/>
                  <a:gd name="connsiteX94" fmla="*/ 41579 w 141601"/>
                  <a:gd name="connsiteY94" fmla="*/ 74009 h 128110"/>
                  <a:gd name="connsiteX95" fmla="*/ 44436 w 141601"/>
                  <a:gd name="connsiteY95" fmla="*/ 76581 h 128110"/>
                  <a:gd name="connsiteX96" fmla="*/ 41579 w 141601"/>
                  <a:gd name="connsiteY96" fmla="*/ 74009 h 128110"/>
                  <a:gd name="connsiteX97" fmla="*/ 38436 w 141601"/>
                  <a:gd name="connsiteY97" fmla="*/ 88392 h 128110"/>
                  <a:gd name="connsiteX98" fmla="*/ 33197 w 141601"/>
                  <a:gd name="connsiteY98" fmla="*/ 88773 h 128110"/>
                  <a:gd name="connsiteX99" fmla="*/ 38436 w 141601"/>
                  <a:gd name="connsiteY99" fmla="*/ 89154 h 128110"/>
                  <a:gd name="connsiteX100" fmla="*/ 49580 w 141601"/>
                  <a:gd name="connsiteY100" fmla="*/ 89154 h 128110"/>
                  <a:gd name="connsiteX101" fmla="*/ 38436 w 141601"/>
                  <a:gd name="connsiteY101" fmla="*/ 88392 h 128110"/>
                  <a:gd name="connsiteX102" fmla="*/ 36054 w 141601"/>
                  <a:gd name="connsiteY102" fmla="*/ 108299 h 128110"/>
                  <a:gd name="connsiteX103" fmla="*/ 25862 w 141601"/>
                  <a:gd name="connsiteY103" fmla="*/ 106204 h 128110"/>
                  <a:gd name="connsiteX104" fmla="*/ 31578 w 141601"/>
                  <a:gd name="connsiteY104" fmla="*/ 105537 h 128110"/>
                  <a:gd name="connsiteX105" fmla="*/ 36054 w 141601"/>
                  <a:gd name="connsiteY105" fmla="*/ 108299 h 128110"/>
                  <a:gd name="connsiteX106" fmla="*/ 23577 w 141601"/>
                  <a:gd name="connsiteY106" fmla="*/ 41624 h 128110"/>
                  <a:gd name="connsiteX107" fmla="*/ 27863 w 141601"/>
                  <a:gd name="connsiteY107" fmla="*/ 40291 h 128110"/>
                  <a:gd name="connsiteX108" fmla="*/ 23577 w 141601"/>
                  <a:gd name="connsiteY108" fmla="*/ 41624 h 128110"/>
                  <a:gd name="connsiteX109" fmla="*/ 20719 w 141601"/>
                  <a:gd name="connsiteY109" fmla="*/ 57245 h 128110"/>
                  <a:gd name="connsiteX110" fmla="*/ 22719 w 141601"/>
                  <a:gd name="connsiteY110" fmla="*/ 59246 h 128110"/>
                  <a:gd name="connsiteX111" fmla="*/ 23195 w 141601"/>
                  <a:gd name="connsiteY111" fmla="*/ 56483 h 128110"/>
                  <a:gd name="connsiteX112" fmla="*/ 20719 w 141601"/>
                  <a:gd name="connsiteY112" fmla="*/ 57245 h 128110"/>
                  <a:gd name="connsiteX113" fmla="*/ 23672 w 141601"/>
                  <a:gd name="connsiteY113" fmla="*/ 48196 h 128110"/>
                  <a:gd name="connsiteX114" fmla="*/ 21195 w 141601"/>
                  <a:gd name="connsiteY114" fmla="*/ 52102 h 128110"/>
                  <a:gd name="connsiteX115" fmla="*/ 23672 w 141601"/>
                  <a:gd name="connsiteY115" fmla="*/ 48196 h 128110"/>
                  <a:gd name="connsiteX116" fmla="*/ 15290 w 141601"/>
                  <a:gd name="connsiteY116" fmla="*/ 95536 h 128110"/>
                  <a:gd name="connsiteX117" fmla="*/ 22719 w 141601"/>
                  <a:gd name="connsiteY117" fmla="*/ 100870 h 128110"/>
                  <a:gd name="connsiteX118" fmla="*/ 26244 w 141601"/>
                  <a:gd name="connsiteY118" fmla="*/ 98965 h 128110"/>
                  <a:gd name="connsiteX119" fmla="*/ 24910 w 141601"/>
                  <a:gd name="connsiteY119" fmla="*/ 97727 h 128110"/>
                  <a:gd name="connsiteX120" fmla="*/ 15195 w 141601"/>
                  <a:gd name="connsiteY120" fmla="*/ 95536 h 128110"/>
                  <a:gd name="connsiteX121" fmla="*/ 17576 w 141601"/>
                  <a:gd name="connsiteY121" fmla="*/ 90583 h 128110"/>
                  <a:gd name="connsiteX122" fmla="*/ 13194 w 141601"/>
                  <a:gd name="connsiteY122" fmla="*/ 89725 h 128110"/>
                  <a:gd name="connsiteX123" fmla="*/ 17576 w 141601"/>
                  <a:gd name="connsiteY123" fmla="*/ 90583 h 128110"/>
                  <a:gd name="connsiteX124" fmla="*/ 18052 w 141601"/>
                  <a:gd name="connsiteY124" fmla="*/ 77057 h 128110"/>
                  <a:gd name="connsiteX125" fmla="*/ 13099 w 141601"/>
                  <a:gd name="connsiteY125" fmla="*/ 77724 h 128110"/>
                  <a:gd name="connsiteX126" fmla="*/ 18052 w 141601"/>
                  <a:gd name="connsiteY126" fmla="*/ 77057 h 128110"/>
                  <a:gd name="connsiteX127" fmla="*/ 15099 w 141601"/>
                  <a:gd name="connsiteY127" fmla="*/ 59722 h 128110"/>
                  <a:gd name="connsiteX128" fmla="*/ 10623 w 141601"/>
                  <a:gd name="connsiteY128" fmla="*/ 60008 h 128110"/>
                  <a:gd name="connsiteX129" fmla="*/ 15099 w 141601"/>
                  <a:gd name="connsiteY129" fmla="*/ 59722 h 128110"/>
                  <a:gd name="connsiteX130" fmla="*/ 6527 w 141601"/>
                  <a:gd name="connsiteY130" fmla="*/ 53531 h 128110"/>
                  <a:gd name="connsiteX131" fmla="*/ 9099 w 141601"/>
                  <a:gd name="connsiteY131" fmla="*/ 53721 h 128110"/>
                  <a:gd name="connsiteX132" fmla="*/ 7479 w 141601"/>
                  <a:gd name="connsiteY132" fmla="*/ 52197 h 128110"/>
                  <a:gd name="connsiteX133" fmla="*/ 6527 w 141601"/>
                  <a:gd name="connsiteY133" fmla="*/ 53531 h 128110"/>
                  <a:gd name="connsiteX134" fmla="*/ 5289 w 141601"/>
                  <a:gd name="connsiteY134" fmla="*/ 72009 h 128110"/>
                  <a:gd name="connsiteX135" fmla="*/ 5289 w 141601"/>
                  <a:gd name="connsiteY135" fmla="*/ 66294 h 128110"/>
                  <a:gd name="connsiteX136" fmla="*/ 2145 w 141601"/>
                  <a:gd name="connsiteY136" fmla="*/ 53531 h 128110"/>
                  <a:gd name="connsiteX137" fmla="*/ 46722 w 141601"/>
                  <a:gd name="connsiteY137" fmla="*/ 12954 h 128110"/>
                  <a:gd name="connsiteX138" fmla="*/ 77488 w 141601"/>
                  <a:gd name="connsiteY138" fmla="*/ 0 h 128110"/>
                  <a:gd name="connsiteX139" fmla="*/ 81489 w 141601"/>
                  <a:gd name="connsiteY139" fmla="*/ 381 h 128110"/>
                  <a:gd name="connsiteX140" fmla="*/ 134733 w 141601"/>
                  <a:gd name="connsiteY140" fmla="*/ 31718 h 128110"/>
                  <a:gd name="connsiteX141" fmla="*/ 102920 w 141601"/>
                  <a:gd name="connsiteY141" fmla="*/ 122873 h 128110"/>
                  <a:gd name="connsiteX142" fmla="*/ 21767 w 141601"/>
                  <a:gd name="connsiteY142" fmla="*/ 108204 h 128110"/>
                  <a:gd name="connsiteX143" fmla="*/ 10146 w 141601"/>
                  <a:gd name="connsiteY143" fmla="*/ 96298 h 128110"/>
                  <a:gd name="connsiteX144" fmla="*/ 14147 w 141601"/>
                  <a:gd name="connsiteY144" fmla="*/ 84296 h 128110"/>
                  <a:gd name="connsiteX145" fmla="*/ 4241 w 141601"/>
                  <a:gd name="connsiteY145" fmla="*/ 77724 h 128110"/>
                  <a:gd name="connsiteX146" fmla="*/ 18338 w 141601"/>
                  <a:gd name="connsiteY146" fmla="*/ 74295 h 128110"/>
                  <a:gd name="connsiteX147" fmla="*/ 5384 w 141601"/>
                  <a:gd name="connsiteY147" fmla="*/ 72200 h 128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Lst>
                <a:rect l="l" t="t" r="r" b="b"/>
                <a:pathLst>
                  <a:path w="141601" h="128110">
                    <a:moveTo>
                      <a:pt x="134829" y="51816"/>
                    </a:moveTo>
                    <a:cubicBezTo>
                      <a:pt x="136829" y="49435"/>
                      <a:pt x="134352" y="49244"/>
                      <a:pt x="132733" y="48006"/>
                    </a:cubicBezTo>
                    <a:cubicBezTo>
                      <a:pt x="132543" y="48577"/>
                      <a:pt x="132447" y="49054"/>
                      <a:pt x="132733" y="50006"/>
                    </a:cubicBezTo>
                    <a:lnTo>
                      <a:pt x="134924" y="51816"/>
                    </a:lnTo>
                    <a:close/>
                    <a:moveTo>
                      <a:pt x="133686" y="53626"/>
                    </a:moveTo>
                    <a:cubicBezTo>
                      <a:pt x="131399" y="54578"/>
                      <a:pt x="131304" y="56007"/>
                      <a:pt x="131971" y="58102"/>
                    </a:cubicBezTo>
                    <a:cubicBezTo>
                      <a:pt x="132828" y="57912"/>
                      <a:pt x="133781" y="57721"/>
                      <a:pt x="135019" y="57150"/>
                    </a:cubicBezTo>
                    <a:cubicBezTo>
                      <a:pt x="134543" y="55912"/>
                      <a:pt x="134066" y="54769"/>
                      <a:pt x="133590" y="53531"/>
                    </a:cubicBezTo>
                    <a:close/>
                    <a:moveTo>
                      <a:pt x="123113" y="79248"/>
                    </a:moveTo>
                    <a:cubicBezTo>
                      <a:pt x="123113" y="86582"/>
                      <a:pt x="115398" y="92202"/>
                      <a:pt x="115969" y="99631"/>
                    </a:cubicBezTo>
                    <a:cubicBezTo>
                      <a:pt x="119017" y="99250"/>
                      <a:pt x="120446" y="99060"/>
                      <a:pt x="121589" y="95631"/>
                    </a:cubicBezTo>
                    <a:cubicBezTo>
                      <a:pt x="123208" y="91345"/>
                      <a:pt x="127780" y="87249"/>
                      <a:pt x="126828" y="82487"/>
                    </a:cubicBezTo>
                    <a:cubicBezTo>
                      <a:pt x="125589" y="78772"/>
                      <a:pt x="125208" y="75343"/>
                      <a:pt x="129114" y="72866"/>
                    </a:cubicBezTo>
                    <a:cubicBezTo>
                      <a:pt x="130447" y="71819"/>
                      <a:pt x="131114" y="70009"/>
                      <a:pt x="131019" y="68294"/>
                    </a:cubicBezTo>
                    <a:cubicBezTo>
                      <a:pt x="126351" y="68866"/>
                      <a:pt x="123303" y="74581"/>
                      <a:pt x="123208" y="79343"/>
                    </a:cubicBezTo>
                    <a:close/>
                    <a:moveTo>
                      <a:pt x="105587" y="113443"/>
                    </a:moveTo>
                    <a:cubicBezTo>
                      <a:pt x="105587" y="113443"/>
                      <a:pt x="106349" y="114110"/>
                      <a:pt x="107587" y="114491"/>
                    </a:cubicBezTo>
                    <a:cubicBezTo>
                      <a:pt x="109397" y="114205"/>
                      <a:pt x="111683" y="115157"/>
                      <a:pt x="111016" y="112300"/>
                    </a:cubicBezTo>
                    <a:cubicBezTo>
                      <a:pt x="109206" y="112681"/>
                      <a:pt x="107397" y="113062"/>
                      <a:pt x="105587" y="113443"/>
                    </a:cubicBezTo>
                    <a:close/>
                    <a:moveTo>
                      <a:pt x="125875" y="37814"/>
                    </a:moveTo>
                    <a:cubicBezTo>
                      <a:pt x="122160" y="26765"/>
                      <a:pt x="111111" y="19145"/>
                      <a:pt x="99300" y="18002"/>
                    </a:cubicBezTo>
                    <a:cubicBezTo>
                      <a:pt x="102729" y="23717"/>
                      <a:pt x="108825" y="26479"/>
                      <a:pt x="113969" y="31337"/>
                    </a:cubicBezTo>
                    <a:cubicBezTo>
                      <a:pt x="117969" y="33433"/>
                      <a:pt x="121303" y="37529"/>
                      <a:pt x="125875" y="37814"/>
                    </a:cubicBezTo>
                    <a:close/>
                    <a:moveTo>
                      <a:pt x="92823" y="46863"/>
                    </a:moveTo>
                    <a:cubicBezTo>
                      <a:pt x="95300" y="49911"/>
                      <a:pt x="96157" y="55054"/>
                      <a:pt x="100253" y="56007"/>
                    </a:cubicBezTo>
                    <a:cubicBezTo>
                      <a:pt x="101491" y="51721"/>
                      <a:pt x="97586" y="46387"/>
                      <a:pt x="94728" y="43244"/>
                    </a:cubicBezTo>
                    <a:cubicBezTo>
                      <a:pt x="94062" y="44196"/>
                      <a:pt x="93490" y="45148"/>
                      <a:pt x="92823" y="46863"/>
                    </a:cubicBezTo>
                    <a:close/>
                    <a:moveTo>
                      <a:pt x="95204" y="82867"/>
                    </a:moveTo>
                    <a:cubicBezTo>
                      <a:pt x="94157" y="83820"/>
                      <a:pt x="91395" y="83915"/>
                      <a:pt x="92347" y="85630"/>
                    </a:cubicBezTo>
                    <a:cubicBezTo>
                      <a:pt x="93585" y="84773"/>
                      <a:pt x="96157" y="85058"/>
                      <a:pt x="95204" y="82867"/>
                    </a:cubicBezTo>
                    <a:close/>
                    <a:moveTo>
                      <a:pt x="94443" y="34100"/>
                    </a:moveTo>
                    <a:cubicBezTo>
                      <a:pt x="96538" y="35338"/>
                      <a:pt x="98443" y="37338"/>
                      <a:pt x="101015" y="37148"/>
                    </a:cubicBezTo>
                    <a:cubicBezTo>
                      <a:pt x="102253" y="32099"/>
                      <a:pt x="95871" y="30004"/>
                      <a:pt x="92061" y="28480"/>
                    </a:cubicBezTo>
                    <a:cubicBezTo>
                      <a:pt x="92728" y="30194"/>
                      <a:pt x="93395" y="32004"/>
                      <a:pt x="94443" y="34100"/>
                    </a:cubicBezTo>
                    <a:close/>
                    <a:moveTo>
                      <a:pt x="86823" y="95250"/>
                    </a:moveTo>
                    <a:cubicBezTo>
                      <a:pt x="88061" y="95631"/>
                      <a:pt x="89204" y="96107"/>
                      <a:pt x="90347" y="96488"/>
                    </a:cubicBezTo>
                    <a:cubicBezTo>
                      <a:pt x="90347" y="93726"/>
                      <a:pt x="88347" y="94393"/>
                      <a:pt x="86823" y="95250"/>
                    </a:cubicBezTo>
                    <a:close/>
                    <a:moveTo>
                      <a:pt x="88823" y="74867"/>
                    </a:moveTo>
                    <a:cubicBezTo>
                      <a:pt x="86918" y="75914"/>
                      <a:pt x="85489" y="77057"/>
                      <a:pt x="85299" y="79343"/>
                    </a:cubicBezTo>
                    <a:cubicBezTo>
                      <a:pt x="88537" y="79153"/>
                      <a:pt x="96443" y="76962"/>
                      <a:pt x="96348" y="73628"/>
                    </a:cubicBezTo>
                    <a:cubicBezTo>
                      <a:pt x="93585" y="70390"/>
                      <a:pt x="91395" y="72581"/>
                      <a:pt x="88918" y="74867"/>
                    </a:cubicBezTo>
                    <a:close/>
                    <a:moveTo>
                      <a:pt x="87394" y="82201"/>
                    </a:moveTo>
                    <a:cubicBezTo>
                      <a:pt x="85299" y="82487"/>
                      <a:pt x="84156" y="82677"/>
                      <a:pt x="83203" y="85249"/>
                    </a:cubicBezTo>
                    <a:cubicBezTo>
                      <a:pt x="84346" y="87058"/>
                      <a:pt x="85108" y="89154"/>
                      <a:pt x="86823" y="90392"/>
                    </a:cubicBezTo>
                    <a:cubicBezTo>
                      <a:pt x="86823" y="87630"/>
                      <a:pt x="87775" y="84963"/>
                      <a:pt x="87299" y="82201"/>
                    </a:cubicBezTo>
                    <a:close/>
                    <a:moveTo>
                      <a:pt x="75869" y="95250"/>
                    </a:moveTo>
                    <a:cubicBezTo>
                      <a:pt x="72345" y="96107"/>
                      <a:pt x="67582" y="95441"/>
                      <a:pt x="66058" y="99250"/>
                    </a:cubicBezTo>
                    <a:cubicBezTo>
                      <a:pt x="70344" y="101632"/>
                      <a:pt x="78441" y="95250"/>
                      <a:pt x="74821" y="104013"/>
                    </a:cubicBezTo>
                    <a:cubicBezTo>
                      <a:pt x="80536" y="105537"/>
                      <a:pt x="82346" y="93917"/>
                      <a:pt x="75869" y="95250"/>
                    </a:cubicBezTo>
                    <a:close/>
                    <a:moveTo>
                      <a:pt x="68249" y="54578"/>
                    </a:moveTo>
                    <a:cubicBezTo>
                      <a:pt x="64439" y="58102"/>
                      <a:pt x="66249" y="61341"/>
                      <a:pt x="69582" y="56388"/>
                    </a:cubicBezTo>
                    <a:lnTo>
                      <a:pt x="68249" y="54578"/>
                    </a:lnTo>
                    <a:close/>
                    <a:moveTo>
                      <a:pt x="63867" y="77629"/>
                    </a:moveTo>
                    <a:cubicBezTo>
                      <a:pt x="67201" y="77057"/>
                      <a:pt x="68725" y="72771"/>
                      <a:pt x="64058" y="74009"/>
                    </a:cubicBezTo>
                    <a:cubicBezTo>
                      <a:pt x="64058" y="75152"/>
                      <a:pt x="63962" y="76391"/>
                      <a:pt x="63867" y="77629"/>
                    </a:cubicBezTo>
                    <a:close/>
                    <a:moveTo>
                      <a:pt x="63296" y="34290"/>
                    </a:moveTo>
                    <a:cubicBezTo>
                      <a:pt x="64629" y="39529"/>
                      <a:pt x="67868" y="44291"/>
                      <a:pt x="68439" y="49721"/>
                    </a:cubicBezTo>
                    <a:cubicBezTo>
                      <a:pt x="69392" y="49054"/>
                      <a:pt x="70249" y="48387"/>
                      <a:pt x="71202" y="46958"/>
                    </a:cubicBezTo>
                    <a:cubicBezTo>
                      <a:pt x="72059" y="42196"/>
                      <a:pt x="69201" y="32004"/>
                      <a:pt x="63296" y="34385"/>
                    </a:cubicBezTo>
                    <a:close/>
                    <a:moveTo>
                      <a:pt x="67201" y="112871"/>
                    </a:moveTo>
                    <a:cubicBezTo>
                      <a:pt x="63105" y="113538"/>
                      <a:pt x="62820" y="117158"/>
                      <a:pt x="67582" y="115252"/>
                    </a:cubicBezTo>
                    <a:cubicBezTo>
                      <a:pt x="67487" y="114491"/>
                      <a:pt x="67296" y="113633"/>
                      <a:pt x="67201" y="112871"/>
                    </a:cubicBezTo>
                    <a:close/>
                    <a:moveTo>
                      <a:pt x="55199" y="116491"/>
                    </a:moveTo>
                    <a:cubicBezTo>
                      <a:pt x="54628" y="116205"/>
                      <a:pt x="54057" y="116015"/>
                      <a:pt x="53485" y="115824"/>
                    </a:cubicBezTo>
                    <a:cubicBezTo>
                      <a:pt x="53771" y="117348"/>
                      <a:pt x="53199" y="119253"/>
                      <a:pt x="54914" y="120015"/>
                    </a:cubicBezTo>
                    <a:cubicBezTo>
                      <a:pt x="54914" y="119158"/>
                      <a:pt x="55104" y="118205"/>
                      <a:pt x="55199" y="116586"/>
                    </a:cubicBezTo>
                    <a:close/>
                    <a:moveTo>
                      <a:pt x="53866" y="57055"/>
                    </a:moveTo>
                    <a:cubicBezTo>
                      <a:pt x="52152" y="59150"/>
                      <a:pt x="51866" y="63151"/>
                      <a:pt x="52437" y="65723"/>
                    </a:cubicBezTo>
                    <a:cubicBezTo>
                      <a:pt x="57009" y="65056"/>
                      <a:pt x="60724" y="66485"/>
                      <a:pt x="59581" y="60198"/>
                    </a:cubicBezTo>
                    <a:cubicBezTo>
                      <a:pt x="61962" y="57626"/>
                      <a:pt x="55390" y="53150"/>
                      <a:pt x="54152" y="50006"/>
                    </a:cubicBezTo>
                    <a:cubicBezTo>
                      <a:pt x="50913" y="52769"/>
                      <a:pt x="58152" y="56864"/>
                      <a:pt x="58724" y="60198"/>
                    </a:cubicBezTo>
                    <a:cubicBezTo>
                      <a:pt x="57009" y="59246"/>
                      <a:pt x="55199" y="58483"/>
                      <a:pt x="53771" y="57150"/>
                    </a:cubicBezTo>
                    <a:close/>
                    <a:moveTo>
                      <a:pt x="51961" y="27718"/>
                    </a:moveTo>
                    <a:cubicBezTo>
                      <a:pt x="51104" y="27908"/>
                      <a:pt x="49294" y="27146"/>
                      <a:pt x="49580" y="28480"/>
                    </a:cubicBezTo>
                    <a:cubicBezTo>
                      <a:pt x="50342" y="28480"/>
                      <a:pt x="51199" y="28480"/>
                      <a:pt x="51961" y="27718"/>
                    </a:cubicBezTo>
                    <a:close/>
                    <a:moveTo>
                      <a:pt x="59200" y="71723"/>
                    </a:moveTo>
                    <a:cubicBezTo>
                      <a:pt x="56247" y="71056"/>
                      <a:pt x="52056" y="71342"/>
                      <a:pt x="49675" y="73342"/>
                    </a:cubicBezTo>
                    <a:cubicBezTo>
                      <a:pt x="50342" y="73723"/>
                      <a:pt x="50913" y="74104"/>
                      <a:pt x="52437" y="74486"/>
                    </a:cubicBezTo>
                    <a:cubicBezTo>
                      <a:pt x="54628" y="73533"/>
                      <a:pt x="58438" y="74295"/>
                      <a:pt x="59200" y="71723"/>
                    </a:cubicBezTo>
                    <a:close/>
                    <a:moveTo>
                      <a:pt x="46056" y="98489"/>
                    </a:moveTo>
                    <a:cubicBezTo>
                      <a:pt x="47389" y="100870"/>
                      <a:pt x="48437" y="102298"/>
                      <a:pt x="51294" y="100870"/>
                    </a:cubicBezTo>
                    <a:cubicBezTo>
                      <a:pt x="49675" y="99250"/>
                      <a:pt x="48056" y="97631"/>
                      <a:pt x="46437" y="96012"/>
                    </a:cubicBezTo>
                    <a:cubicBezTo>
                      <a:pt x="46151" y="96679"/>
                      <a:pt x="45960" y="97346"/>
                      <a:pt x="46056" y="98393"/>
                    </a:cubicBezTo>
                    <a:close/>
                    <a:moveTo>
                      <a:pt x="45103" y="104966"/>
                    </a:moveTo>
                    <a:cubicBezTo>
                      <a:pt x="44817" y="106013"/>
                      <a:pt x="46532" y="105823"/>
                      <a:pt x="47199" y="105251"/>
                    </a:cubicBezTo>
                    <a:cubicBezTo>
                      <a:pt x="46532" y="105156"/>
                      <a:pt x="45770" y="105061"/>
                      <a:pt x="45103" y="104966"/>
                    </a:cubicBezTo>
                    <a:close/>
                    <a:moveTo>
                      <a:pt x="41674" y="30004"/>
                    </a:moveTo>
                    <a:cubicBezTo>
                      <a:pt x="41674" y="30575"/>
                      <a:pt x="41674" y="31147"/>
                      <a:pt x="42055" y="32004"/>
                    </a:cubicBezTo>
                    <a:cubicBezTo>
                      <a:pt x="42341" y="31433"/>
                      <a:pt x="42531" y="30956"/>
                      <a:pt x="42817" y="30385"/>
                    </a:cubicBezTo>
                    <a:cubicBezTo>
                      <a:pt x="42436" y="30290"/>
                      <a:pt x="42055" y="30099"/>
                      <a:pt x="41674" y="30004"/>
                    </a:cubicBezTo>
                    <a:close/>
                    <a:moveTo>
                      <a:pt x="43579" y="68008"/>
                    </a:moveTo>
                    <a:cubicBezTo>
                      <a:pt x="42722" y="68675"/>
                      <a:pt x="41769" y="69437"/>
                      <a:pt x="40912" y="70104"/>
                    </a:cubicBezTo>
                    <a:cubicBezTo>
                      <a:pt x="42341" y="70485"/>
                      <a:pt x="43770" y="70771"/>
                      <a:pt x="45103" y="71152"/>
                    </a:cubicBezTo>
                    <a:cubicBezTo>
                      <a:pt x="44817" y="70104"/>
                      <a:pt x="44627" y="69056"/>
                      <a:pt x="43579" y="67913"/>
                    </a:cubicBezTo>
                    <a:close/>
                    <a:moveTo>
                      <a:pt x="41579" y="74009"/>
                    </a:moveTo>
                    <a:cubicBezTo>
                      <a:pt x="40912" y="75819"/>
                      <a:pt x="43008" y="78962"/>
                      <a:pt x="44436" y="76581"/>
                    </a:cubicBezTo>
                    <a:cubicBezTo>
                      <a:pt x="44532" y="74962"/>
                      <a:pt x="43293" y="73819"/>
                      <a:pt x="41579" y="74009"/>
                    </a:cubicBezTo>
                    <a:close/>
                    <a:moveTo>
                      <a:pt x="38436" y="88392"/>
                    </a:moveTo>
                    <a:cubicBezTo>
                      <a:pt x="37007" y="87058"/>
                      <a:pt x="33673" y="86296"/>
                      <a:pt x="33197" y="88773"/>
                    </a:cubicBezTo>
                    <a:cubicBezTo>
                      <a:pt x="35007" y="89440"/>
                      <a:pt x="36626" y="89630"/>
                      <a:pt x="38436" y="89154"/>
                    </a:cubicBezTo>
                    <a:cubicBezTo>
                      <a:pt x="42341" y="94774"/>
                      <a:pt x="45865" y="93250"/>
                      <a:pt x="49580" y="89154"/>
                    </a:cubicBezTo>
                    <a:cubicBezTo>
                      <a:pt x="46151" y="87058"/>
                      <a:pt x="42245" y="88773"/>
                      <a:pt x="38436" y="88392"/>
                    </a:cubicBezTo>
                    <a:close/>
                    <a:moveTo>
                      <a:pt x="36054" y="108299"/>
                    </a:moveTo>
                    <a:cubicBezTo>
                      <a:pt x="37102" y="101060"/>
                      <a:pt x="27291" y="98869"/>
                      <a:pt x="25862" y="106204"/>
                    </a:cubicBezTo>
                    <a:cubicBezTo>
                      <a:pt x="27863" y="105918"/>
                      <a:pt x="29006" y="105727"/>
                      <a:pt x="31578" y="105537"/>
                    </a:cubicBezTo>
                    <a:cubicBezTo>
                      <a:pt x="32720" y="107061"/>
                      <a:pt x="34149" y="108014"/>
                      <a:pt x="36054" y="108299"/>
                    </a:cubicBezTo>
                    <a:close/>
                    <a:moveTo>
                      <a:pt x="23577" y="41624"/>
                    </a:moveTo>
                    <a:cubicBezTo>
                      <a:pt x="25196" y="41910"/>
                      <a:pt x="26434" y="40958"/>
                      <a:pt x="27863" y="40291"/>
                    </a:cubicBezTo>
                    <a:cubicBezTo>
                      <a:pt x="25577" y="37910"/>
                      <a:pt x="24148" y="38195"/>
                      <a:pt x="23577" y="41624"/>
                    </a:cubicBezTo>
                    <a:close/>
                    <a:moveTo>
                      <a:pt x="20719" y="57245"/>
                    </a:moveTo>
                    <a:cubicBezTo>
                      <a:pt x="21100" y="57912"/>
                      <a:pt x="21576" y="58579"/>
                      <a:pt x="22719" y="59246"/>
                    </a:cubicBezTo>
                    <a:lnTo>
                      <a:pt x="23195" y="56483"/>
                    </a:lnTo>
                    <a:cubicBezTo>
                      <a:pt x="22338" y="56769"/>
                      <a:pt x="21576" y="56960"/>
                      <a:pt x="20719" y="57245"/>
                    </a:cubicBezTo>
                    <a:close/>
                    <a:moveTo>
                      <a:pt x="23672" y="48196"/>
                    </a:moveTo>
                    <a:cubicBezTo>
                      <a:pt x="21767" y="48958"/>
                      <a:pt x="18814" y="49530"/>
                      <a:pt x="21195" y="52102"/>
                    </a:cubicBezTo>
                    <a:cubicBezTo>
                      <a:pt x="22529" y="51149"/>
                      <a:pt x="23005" y="49625"/>
                      <a:pt x="23672" y="48196"/>
                    </a:cubicBezTo>
                    <a:close/>
                    <a:moveTo>
                      <a:pt x="15290" y="95536"/>
                    </a:moveTo>
                    <a:cubicBezTo>
                      <a:pt x="15957" y="99346"/>
                      <a:pt x="20148" y="98298"/>
                      <a:pt x="22719" y="100870"/>
                    </a:cubicBezTo>
                    <a:cubicBezTo>
                      <a:pt x="23862" y="100203"/>
                      <a:pt x="25100" y="99631"/>
                      <a:pt x="26244" y="98965"/>
                    </a:cubicBezTo>
                    <a:cubicBezTo>
                      <a:pt x="25767" y="98584"/>
                      <a:pt x="25291" y="97727"/>
                      <a:pt x="24910" y="97727"/>
                    </a:cubicBezTo>
                    <a:cubicBezTo>
                      <a:pt x="20528" y="98489"/>
                      <a:pt x="19766" y="92869"/>
                      <a:pt x="15195" y="95536"/>
                    </a:cubicBezTo>
                    <a:close/>
                    <a:moveTo>
                      <a:pt x="17576" y="90583"/>
                    </a:moveTo>
                    <a:cubicBezTo>
                      <a:pt x="16242" y="90202"/>
                      <a:pt x="14909" y="89725"/>
                      <a:pt x="13194" y="89725"/>
                    </a:cubicBezTo>
                    <a:cubicBezTo>
                      <a:pt x="11289" y="93440"/>
                      <a:pt x="16052" y="92012"/>
                      <a:pt x="17576" y="90583"/>
                    </a:cubicBezTo>
                    <a:close/>
                    <a:moveTo>
                      <a:pt x="18052" y="77057"/>
                    </a:moveTo>
                    <a:cubicBezTo>
                      <a:pt x="16147" y="77438"/>
                      <a:pt x="15480" y="77629"/>
                      <a:pt x="13099" y="77724"/>
                    </a:cubicBezTo>
                    <a:cubicBezTo>
                      <a:pt x="13861" y="80677"/>
                      <a:pt x="17195" y="79343"/>
                      <a:pt x="18052" y="77057"/>
                    </a:cubicBezTo>
                    <a:close/>
                    <a:moveTo>
                      <a:pt x="15099" y="59722"/>
                    </a:moveTo>
                    <a:cubicBezTo>
                      <a:pt x="13575" y="59055"/>
                      <a:pt x="12147" y="59246"/>
                      <a:pt x="10623" y="60008"/>
                    </a:cubicBezTo>
                    <a:cubicBezTo>
                      <a:pt x="12147" y="60198"/>
                      <a:pt x="13575" y="60389"/>
                      <a:pt x="15099" y="59722"/>
                    </a:cubicBezTo>
                    <a:close/>
                    <a:moveTo>
                      <a:pt x="6527" y="53531"/>
                    </a:moveTo>
                    <a:cubicBezTo>
                      <a:pt x="7289" y="53721"/>
                      <a:pt x="7956" y="53912"/>
                      <a:pt x="9099" y="53721"/>
                    </a:cubicBezTo>
                    <a:cubicBezTo>
                      <a:pt x="8527" y="53245"/>
                      <a:pt x="7956" y="52673"/>
                      <a:pt x="7479" y="52197"/>
                    </a:cubicBezTo>
                    <a:cubicBezTo>
                      <a:pt x="7194" y="52673"/>
                      <a:pt x="6812" y="53150"/>
                      <a:pt x="6527" y="53531"/>
                    </a:cubicBezTo>
                    <a:close/>
                    <a:moveTo>
                      <a:pt x="5289" y="72009"/>
                    </a:moveTo>
                    <a:cubicBezTo>
                      <a:pt x="-1474" y="73533"/>
                      <a:pt x="-2046" y="60865"/>
                      <a:pt x="5289" y="66294"/>
                    </a:cubicBezTo>
                    <a:cubicBezTo>
                      <a:pt x="7289" y="61150"/>
                      <a:pt x="-712" y="58102"/>
                      <a:pt x="2145" y="53531"/>
                    </a:cubicBezTo>
                    <a:cubicBezTo>
                      <a:pt x="12242" y="35242"/>
                      <a:pt x="28720" y="23050"/>
                      <a:pt x="46722" y="12954"/>
                    </a:cubicBezTo>
                    <a:cubicBezTo>
                      <a:pt x="55581" y="6477"/>
                      <a:pt x="69963" y="7906"/>
                      <a:pt x="77488" y="0"/>
                    </a:cubicBezTo>
                    <a:lnTo>
                      <a:pt x="81489" y="381"/>
                    </a:lnTo>
                    <a:cubicBezTo>
                      <a:pt x="100062" y="8573"/>
                      <a:pt x="124256" y="9716"/>
                      <a:pt x="134733" y="31718"/>
                    </a:cubicBezTo>
                    <a:cubicBezTo>
                      <a:pt x="148830" y="63341"/>
                      <a:pt x="142639" y="114014"/>
                      <a:pt x="102920" y="122873"/>
                    </a:cubicBezTo>
                    <a:cubicBezTo>
                      <a:pt x="77679" y="133064"/>
                      <a:pt x="38340" y="128492"/>
                      <a:pt x="21767" y="108204"/>
                    </a:cubicBezTo>
                    <a:cubicBezTo>
                      <a:pt x="15004" y="108299"/>
                      <a:pt x="13766" y="100394"/>
                      <a:pt x="10146" y="96298"/>
                    </a:cubicBezTo>
                    <a:cubicBezTo>
                      <a:pt x="6241" y="90869"/>
                      <a:pt x="11194" y="88011"/>
                      <a:pt x="14147" y="84296"/>
                    </a:cubicBezTo>
                    <a:cubicBezTo>
                      <a:pt x="8432" y="84677"/>
                      <a:pt x="3860" y="84582"/>
                      <a:pt x="4241" y="77724"/>
                    </a:cubicBezTo>
                    <a:cubicBezTo>
                      <a:pt x="6908" y="74104"/>
                      <a:pt x="14147" y="75438"/>
                      <a:pt x="18338" y="74295"/>
                    </a:cubicBezTo>
                    <a:cubicBezTo>
                      <a:pt x="14718" y="71533"/>
                      <a:pt x="9861" y="71247"/>
                      <a:pt x="5384" y="72200"/>
                    </a:cubicBezTo>
                    <a:close/>
                  </a:path>
                </a:pathLst>
              </a:custGeom>
              <a:solidFill>
                <a:srgbClr val="040000"/>
              </a:solidFill>
              <a:ln w="9525" cap="flat">
                <a:noFill/>
                <a:prstDash val="solid"/>
                <a:miter/>
              </a:ln>
            </p:spPr>
            <p:txBody>
              <a:bodyPr rtlCol="0" anchor="ctr"/>
              <a:lstStyle/>
              <a:p>
                <a:endParaRPr lang="ja-JP" altLang="en-US"/>
              </a:p>
            </p:txBody>
          </p:sp>
          <p:sp>
            <p:nvSpPr>
              <p:cNvPr id="77" name="フリーフォーム: 図形 76">
                <a:extLst>
                  <a:ext uri="{FF2B5EF4-FFF2-40B4-BE49-F238E27FC236}">
                    <a16:creationId xmlns:a16="http://schemas.microsoft.com/office/drawing/2014/main" id="{4B3CA528-05B9-5D55-E99A-31199C619F47}"/>
                  </a:ext>
                </a:extLst>
              </p:cNvPr>
              <p:cNvSpPr/>
              <p:nvPr/>
            </p:nvSpPr>
            <p:spPr>
              <a:xfrm>
                <a:off x="2039680" y="1547904"/>
                <a:ext cx="3511" cy="3432"/>
              </a:xfrm>
              <a:custGeom>
                <a:avLst/>
                <a:gdLst>
                  <a:gd name="connsiteX0" fmla="*/ 3511 w 3511"/>
                  <a:gd name="connsiteY0" fmla="*/ 479 h 3432"/>
                  <a:gd name="connsiteX1" fmla="*/ 654 w 3511"/>
                  <a:gd name="connsiteY1" fmla="*/ 3432 h 3432"/>
                  <a:gd name="connsiteX2" fmla="*/ 3511 w 3511"/>
                  <a:gd name="connsiteY2" fmla="*/ 479 h 3432"/>
                </a:gdLst>
                <a:ahLst/>
                <a:cxnLst>
                  <a:cxn ang="0">
                    <a:pos x="connsiteX0" y="connsiteY0"/>
                  </a:cxn>
                  <a:cxn ang="0">
                    <a:pos x="connsiteX1" y="connsiteY1"/>
                  </a:cxn>
                  <a:cxn ang="0">
                    <a:pos x="connsiteX2" y="connsiteY2"/>
                  </a:cxn>
                </a:cxnLst>
                <a:rect l="l" t="t" r="r" b="b"/>
                <a:pathLst>
                  <a:path w="3511" h="3432">
                    <a:moveTo>
                      <a:pt x="3511" y="479"/>
                    </a:moveTo>
                    <a:cubicBezTo>
                      <a:pt x="2654" y="1622"/>
                      <a:pt x="1606" y="2480"/>
                      <a:pt x="654" y="3432"/>
                    </a:cubicBezTo>
                    <a:cubicBezTo>
                      <a:pt x="-1061" y="2099"/>
                      <a:pt x="844" y="-1235"/>
                      <a:pt x="3511" y="479"/>
                    </a:cubicBezTo>
                    <a:close/>
                  </a:path>
                </a:pathLst>
              </a:custGeom>
              <a:solidFill>
                <a:srgbClr val="040000"/>
              </a:solidFill>
              <a:ln w="9525" cap="flat">
                <a:noFill/>
                <a:prstDash val="solid"/>
                <a:miter/>
              </a:ln>
            </p:spPr>
            <p:txBody>
              <a:bodyPr rtlCol="0" anchor="ctr"/>
              <a:lstStyle/>
              <a:p>
                <a:endParaRPr lang="ja-JP" altLang="en-US"/>
              </a:p>
            </p:txBody>
          </p:sp>
          <p:sp>
            <p:nvSpPr>
              <p:cNvPr id="78" name="フリーフォーム: 図形 77">
                <a:extLst>
                  <a:ext uri="{FF2B5EF4-FFF2-40B4-BE49-F238E27FC236}">
                    <a16:creationId xmlns:a16="http://schemas.microsoft.com/office/drawing/2014/main" id="{215D0233-3026-DCAF-08B8-4F73DB549186}"/>
                  </a:ext>
                </a:extLst>
              </p:cNvPr>
              <p:cNvSpPr/>
              <p:nvPr/>
            </p:nvSpPr>
            <p:spPr>
              <a:xfrm>
                <a:off x="2030287" y="1554776"/>
                <a:ext cx="159303" cy="143531"/>
              </a:xfrm>
              <a:custGeom>
                <a:avLst/>
                <a:gdLst>
                  <a:gd name="connsiteX0" fmla="*/ 8332 w 159303"/>
                  <a:gd name="connsiteY0" fmla="*/ 99335 h 143531"/>
                  <a:gd name="connsiteX1" fmla="*/ 3855 w 159303"/>
                  <a:gd name="connsiteY1" fmla="*/ 47329 h 143531"/>
                  <a:gd name="connsiteX2" fmla="*/ 18143 w 159303"/>
                  <a:gd name="connsiteY2" fmla="*/ 21421 h 143531"/>
                  <a:gd name="connsiteX3" fmla="*/ 38336 w 159303"/>
                  <a:gd name="connsiteY3" fmla="*/ 15134 h 143531"/>
                  <a:gd name="connsiteX4" fmla="*/ 73864 w 159303"/>
                  <a:gd name="connsiteY4" fmla="*/ 2371 h 143531"/>
                  <a:gd name="connsiteX5" fmla="*/ 85865 w 159303"/>
                  <a:gd name="connsiteY5" fmla="*/ 1990 h 143531"/>
                  <a:gd name="connsiteX6" fmla="*/ 84437 w 159303"/>
                  <a:gd name="connsiteY6" fmla="*/ 3704 h 143531"/>
                  <a:gd name="connsiteX7" fmla="*/ 53671 w 159303"/>
                  <a:gd name="connsiteY7" fmla="*/ 16658 h 143531"/>
                  <a:gd name="connsiteX8" fmla="*/ 9094 w 159303"/>
                  <a:gd name="connsiteY8" fmla="*/ 57235 h 143531"/>
                  <a:gd name="connsiteX9" fmla="*/ 12237 w 159303"/>
                  <a:gd name="connsiteY9" fmla="*/ 69998 h 143531"/>
                  <a:gd name="connsiteX10" fmla="*/ 12237 w 159303"/>
                  <a:gd name="connsiteY10" fmla="*/ 75713 h 143531"/>
                  <a:gd name="connsiteX11" fmla="*/ 25191 w 159303"/>
                  <a:gd name="connsiteY11" fmla="*/ 77809 h 143531"/>
                  <a:gd name="connsiteX12" fmla="*/ 11094 w 159303"/>
                  <a:gd name="connsiteY12" fmla="*/ 81238 h 143531"/>
                  <a:gd name="connsiteX13" fmla="*/ 21000 w 159303"/>
                  <a:gd name="connsiteY13" fmla="*/ 87810 h 143531"/>
                  <a:gd name="connsiteX14" fmla="*/ 17000 w 159303"/>
                  <a:gd name="connsiteY14" fmla="*/ 99811 h 143531"/>
                  <a:gd name="connsiteX15" fmla="*/ 28620 w 159303"/>
                  <a:gd name="connsiteY15" fmla="*/ 111718 h 143531"/>
                  <a:gd name="connsiteX16" fmla="*/ 109773 w 159303"/>
                  <a:gd name="connsiteY16" fmla="*/ 126386 h 143531"/>
                  <a:gd name="connsiteX17" fmla="*/ 141587 w 159303"/>
                  <a:gd name="connsiteY17" fmla="*/ 35232 h 143531"/>
                  <a:gd name="connsiteX18" fmla="*/ 88342 w 159303"/>
                  <a:gd name="connsiteY18" fmla="*/ 3895 h 143531"/>
                  <a:gd name="connsiteX19" fmla="*/ 138158 w 159303"/>
                  <a:gd name="connsiteY19" fmla="*/ 18087 h 143531"/>
                  <a:gd name="connsiteX20" fmla="*/ 147111 w 159303"/>
                  <a:gd name="connsiteY20" fmla="*/ 30850 h 143531"/>
                  <a:gd name="connsiteX21" fmla="*/ 158732 w 159303"/>
                  <a:gd name="connsiteY21" fmla="*/ 49615 h 143531"/>
                  <a:gd name="connsiteX22" fmla="*/ 159303 w 159303"/>
                  <a:gd name="connsiteY22" fmla="*/ 76094 h 143531"/>
                  <a:gd name="connsiteX23" fmla="*/ 152255 w 159303"/>
                  <a:gd name="connsiteY23" fmla="*/ 100669 h 143531"/>
                  <a:gd name="connsiteX24" fmla="*/ 86151 w 159303"/>
                  <a:gd name="connsiteY24" fmla="*/ 143531 h 143531"/>
                  <a:gd name="connsiteX25" fmla="*/ 67863 w 159303"/>
                  <a:gd name="connsiteY25" fmla="*/ 138959 h 143531"/>
                  <a:gd name="connsiteX26" fmla="*/ 8237 w 159303"/>
                  <a:gd name="connsiteY26" fmla="*/ 99049 h 143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9303" h="143531">
                    <a:moveTo>
                      <a:pt x="8332" y="99335"/>
                    </a:moveTo>
                    <a:cubicBezTo>
                      <a:pt x="-3289" y="83809"/>
                      <a:pt x="-717" y="65140"/>
                      <a:pt x="3855" y="47329"/>
                    </a:cubicBezTo>
                    <a:cubicBezTo>
                      <a:pt x="4808" y="36565"/>
                      <a:pt x="9761" y="28660"/>
                      <a:pt x="18143" y="21421"/>
                    </a:cubicBezTo>
                    <a:cubicBezTo>
                      <a:pt x="24048" y="18468"/>
                      <a:pt x="33192" y="21040"/>
                      <a:pt x="38336" y="15134"/>
                    </a:cubicBezTo>
                    <a:cubicBezTo>
                      <a:pt x="49099" y="7419"/>
                      <a:pt x="63577" y="11800"/>
                      <a:pt x="73864" y="2371"/>
                    </a:cubicBezTo>
                    <a:cubicBezTo>
                      <a:pt x="76436" y="1037"/>
                      <a:pt x="84056" y="-2011"/>
                      <a:pt x="85865" y="1990"/>
                    </a:cubicBezTo>
                    <a:cubicBezTo>
                      <a:pt x="85389" y="2561"/>
                      <a:pt x="84913" y="3133"/>
                      <a:pt x="84437" y="3704"/>
                    </a:cubicBezTo>
                    <a:cubicBezTo>
                      <a:pt x="76912" y="11610"/>
                      <a:pt x="62529" y="10181"/>
                      <a:pt x="53671" y="16658"/>
                    </a:cubicBezTo>
                    <a:cubicBezTo>
                      <a:pt x="35669" y="26755"/>
                      <a:pt x="19286" y="38947"/>
                      <a:pt x="9094" y="57235"/>
                    </a:cubicBezTo>
                    <a:cubicBezTo>
                      <a:pt x="6236" y="61902"/>
                      <a:pt x="14333" y="64950"/>
                      <a:pt x="12237" y="69998"/>
                    </a:cubicBezTo>
                    <a:cubicBezTo>
                      <a:pt x="4903" y="64569"/>
                      <a:pt x="5474" y="77237"/>
                      <a:pt x="12237" y="75713"/>
                    </a:cubicBezTo>
                    <a:cubicBezTo>
                      <a:pt x="16714" y="74761"/>
                      <a:pt x="21572" y="75046"/>
                      <a:pt x="25191" y="77809"/>
                    </a:cubicBezTo>
                    <a:cubicBezTo>
                      <a:pt x="21000" y="79047"/>
                      <a:pt x="13761" y="77618"/>
                      <a:pt x="11094" y="81238"/>
                    </a:cubicBezTo>
                    <a:cubicBezTo>
                      <a:pt x="10713" y="88096"/>
                      <a:pt x="15285" y="88191"/>
                      <a:pt x="21000" y="87810"/>
                    </a:cubicBezTo>
                    <a:cubicBezTo>
                      <a:pt x="18047" y="91525"/>
                      <a:pt x="13094" y="94477"/>
                      <a:pt x="17000" y="99811"/>
                    </a:cubicBezTo>
                    <a:cubicBezTo>
                      <a:pt x="20619" y="104002"/>
                      <a:pt x="21857" y="111813"/>
                      <a:pt x="28620" y="111718"/>
                    </a:cubicBezTo>
                    <a:cubicBezTo>
                      <a:pt x="45194" y="132006"/>
                      <a:pt x="84532" y="136578"/>
                      <a:pt x="109773" y="126386"/>
                    </a:cubicBezTo>
                    <a:cubicBezTo>
                      <a:pt x="149492" y="117528"/>
                      <a:pt x="155684" y="66855"/>
                      <a:pt x="141587" y="35232"/>
                    </a:cubicBezTo>
                    <a:cubicBezTo>
                      <a:pt x="131109" y="13229"/>
                      <a:pt x="106916" y="12086"/>
                      <a:pt x="88342" y="3895"/>
                    </a:cubicBezTo>
                    <a:cubicBezTo>
                      <a:pt x="105106" y="-1916"/>
                      <a:pt x="125489" y="5228"/>
                      <a:pt x="138158" y="18087"/>
                    </a:cubicBezTo>
                    <a:cubicBezTo>
                      <a:pt x="141968" y="21897"/>
                      <a:pt x="145016" y="26278"/>
                      <a:pt x="147111" y="30850"/>
                    </a:cubicBezTo>
                    <a:cubicBezTo>
                      <a:pt x="147873" y="40090"/>
                      <a:pt x="161113" y="39804"/>
                      <a:pt x="158732" y="49615"/>
                    </a:cubicBezTo>
                    <a:cubicBezTo>
                      <a:pt x="159970" y="58568"/>
                      <a:pt x="156731" y="67141"/>
                      <a:pt x="159303" y="76094"/>
                    </a:cubicBezTo>
                    <a:cubicBezTo>
                      <a:pt x="158446" y="84476"/>
                      <a:pt x="152636" y="91906"/>
                      <a:pt x="152255" y="100669"/>
                    </a:cubicBezTo>
                    <a:cubicBezTo>
                      <a:pt x="138443" y="121909"/>
                      <a:pt x="112535" y="142960"/>
                      <a:pt x="86151" y="143531"/>
                    </a:cubicBezTo>
                    <a:cubicBezTo>
                      <a:pt x="80341" y="142102"/>
                      <a:pt x="74150" y="140578"/>
                      <a:pt x="67863" y="138959"/>
                    </a:cubicBezTo>
                    <a:cubicBezTo>
                      <a:pt x="43574" y="132577"/>
                      <a:pt x="17952" y="123243"/>
                      <a:pt x="8237" y="99049"/>
                    </a:cubicBezTo>
                    <a:close/>
                  </a:path>
                </a:pathLst>
              </a:custGeom>
              <a:solidFill>
                <a:srgbClr val="FFFFFF"/>
              </a:solidFill>
              <a:ln w="9525" cap="flat">
                <a:noFill/>
                <a:prstDash val="solid"/>
                <a:miter/>
              </a:ln>
            </p:spPr>
            <p:txBody>
              <a:bodyPr rtlCol="0" anchor="ctr"/>
              <a:lstStyle/>
              <a:p>
                <a:endParaRPr lang="ja-JP" altLang="en-US"/>
              </a:p>
            </p:txBody>
          </p:sp>
          <p:sp>
            <p:nvSpPr>
              <p:cNvPr id="79" name="フリーフォーム: 図形 78">
                <a:extLst>
                  <a:ext uri="{FF2B5EF4-FFF2-40B4-BE49-F238E27FC236}">
                    <a16:creationId xmlns:a16="http://schemas.microsoft.com/office/drawing/2014/main" id="{3AEE15D1-02D9-BF43-9DD1-0BDB428F90FC}"/>
                  </a:ext>
                </a:extLst>
              </p:cNvPr>
              <p:cNvSpPr/>
              <p:nvPr/>
            </p:nvSpPr>
            <p:spPr>
              <a:xfrm>
                <a:off x="2033285" y="1543240"/>
                <a:ext cx="2190" cy="1619"/>
              </a:xfrm>
              <a:custGeom>
                <a:avLst/>
                <a:gdLst>
                  <a:gd name="connsiteX0" fmla="*/ 95 w 2190"/>
                  <a:gd name="connsiteY0" fmla="*/ 0 h 1619"/>
                  <a:gd name="connsiteX1" fmla="*/ 2191 w 2190"/>
                  <a:gd name="connsiteY1" fmla="*/ 762 h 1619"/>
                  <a:gd name="connsiteX2" fmla="*/ 191 w 2190"/>
                  <a:gd name="connsiteY2" fmla="*/ 1619 h 1619"/>
                  <a:gd name="connsiteX3" fmla="*/ 0 w 2190"/>
                  <a:gd name="connsiteY3" fmla="*/ 0 h 1619"/>
                </a:gdLst>
                <a:ahLst/>
                <a:cxnLst>
                  <a:cxn ang="0">
                    <a:pos x="connsiteX0" y="connsiteY0"/>
                  </a:cxn>
                  <a:cxn ang="0">
                    <a:pos x="connsiteX1" y="connsiteY1"/>
                  </a:cxn>
                  <a:cxn ang="0">
                    <a:pos x="connsiteX2" y="connsiteY2"/>
                  </a:cxn>
                  <a:cxn ang="0">
                    <a:pos x="connsiteX3" y="connsiteY3"/>
                  </a:cxn>
                </a:cxnLst>
                <a:rect l="l" t="t" r="r" b="b"/>
                <a:pathLst>
                  <a:path w="2190" h="1619">
                    <a:moveTo>
                      <a:pt x="95" y="0"/>
                    </a:moveTo>
                    <a:cubicBezTo>
                      <a:pt x="762" y="191"/>
                      <a:pt x="1429" y="381"/>
                      <a:pt x="2191" y="762"/>
                    </a:cubicBezTo>
                    <a:cubicBezTo>
                      <a:pt x="1524" y="1048"/>
                      <a:pt x="857" y="1238"/>
                      <a:pt x="191" y="1619"/>
                    </a:cubicBezTo>
                    <a:cubicBezTo>
                      <a:pt x="191" y="1048"/>
                      <a:pt x="191" y="572"/>
                      <a:pt x="0" y="0"/>
                    </a:cubicBezTo>
                    <a:close/>
                  </a:path>
                </a:pathLst>
              </a:custGeom>
              <a:solidFill>
                <a:srgbClr val="040000"/>
              </a:solidFill>
              <a:ln w="9525" cap="flat">
                <a:noFill/>
                <a:prstDash val="solid"/>
                <a:miter/>
              </a:ln>
            </p:spPr>
            <p:txBody>
              <a:bodyPr rtlCol="0" anchor="ctr"/>
              <a:lstStyle/>
              <a:p>
                <a:endParaRPr lang="ja-JP" altLang="en-US"/>
              </a:p>
            </p:txBody>
          </p:sp>
          <p:sp>
            <p:nvSpPr>
              <p:cNvPr id="80" name="フリーフォーム: 図形 79">
                <a:extLst>
                  <a:ext uri="{FF2B5EF4-FFF2-40B4-BE49-F238E27FC236}">
                    <a16:creationId xmlns:a16="http://schemas.microsoft.com/office/drawing/2014/main" id="{F7B77393-9019-2EB6-03B5-C61BC4A4C73B}"/>
                  </a:ext>
                </a:extLst>
              </p:cNvPr>
              <p:cNvSpPr/>
              <p:nvPr/>
            </p:nvSpPr>
            <p:spPr>
              <a:xfrm>
                <a:off x="2027094" y="1543134"/>
                <a:ext cx="6381" cy="3579"/>
              </a:xfrm>
              <a:custGeom>
                <a:avLst/>
                <a:gdLst>
                  <a:gd name="connsiteX0" fmla="*/ 6382 w 6381"/>
                  <a:gd name="connsiteY0" fmla="*/ 1725 h 3579"/>
                  <a:gd name="connsiteX1" fmla="*/ 0 w 6381"/>
                  <a:gd name="connsiteY1" fmla="*/ 3535 h 3579"/>
                  <a:gd name="connsiteX2" fmla="*/ 2096 w 6381"/>
                  <a:gd name="connsiteY2" fmla="*/ 1058 h 3579"/>
                  <a:gd name="connsiteX3" fmla="*/ 6191 w 6381"/>
                  <a:gd name="connsiteY3" fmla="*/ 201 h 3579"/>
                  <a:gd name="connsiteX4" fmla="*/ 6382 w 6381"/>
                  <a:gd name="connsiteY4" fmla="*/ 1820 h 35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81" h="3579">
                    <a:moveTo>
                      <a:pt x="6382" y="1725"/>
                    </a:moveTo>
                    <a:cubicBezTo>
                      <a:pt x="4381" y="2678"/>
                      <a:pt x="2476" y="3821"/>
                      <a:pt x="0" y="3535"/>
                    </a:cubicBezTo>
                    <a:cubicBezTo>
                      <a:pt x="667" y="2773"/>
                      <a:pt x="1238" y="2011"/>
                      <a:pt x="2096" y="1058"/>
                    </a:cubicBezTo>
                    <a:cubicBezTo>
                      <a:pt x="3619" y="-85"/>
                      <a:pt x="4858" y="-180"/>
                      <a:pt x="6191" y="201"/>
                    </a:cubicBezTo>
                    <a:cubicBezTo>
                      <a:pt x="6286" y="677"/>
                      <a:pt x="6286" y="1249"/>
                      <a:pt x="6382" y="1820"/>
                    </a:cubicBezTo>
                    <a:close/>
                  </a:path>
                </a:pathLst>
              </a:custGeom>
              <a:solidFill>
                <a:srgbClr val="040000"/>
              </a:solidFill>
              <a:ln w="9525" cap="flat">
                <a:noFill/>
                <a:prstDash val="solid"/>
                <a:miter/>
              </a:ln>
            </p:spPr>
            <p:txBody>
              <a:bodyPr rtlCol="0" anchor="ctr"/>
              <a:lstStyle/>
              <a:p>
                <a:endParaRPr lang="ja-JP" altLang="en-US"/>
              </a:p>
            </p:txBody>
          </p:sp>
          <p:sp>
            <p:nvSpPr>
              <p:cNvPr id="81" name="フリーフォーム: 図形 80">
                <a:extLst>
                  <a:ext uri="{FF2B5EF4-FFF2-40B4-BE49-F238E27FC236}">
                    <a16:creationId xmlns:a16="http://schemas.microsoft.com/office/drawing/2014/main" id="{7172D34D-42FB-1658-A86B-56C0AB22E745}"/>
                  </a:ext>
                </a:extLst>
              </p:cNvPr>
              <p:cNvSpPr/>
              <p:nvPr/>
            </p:nvSpPr>
            <p:spPr>
              <a:xfrm>
                <a:off x="2017985" y="1533453"/>
                <a:ext cx="160556" cy="176378"/>
              </a:xfrm>
              <a:custGeom>
                <a:avLst/>
                <a:gdLst>
                  <a:gd name="connsiteX0" fmla="*/ 102644 w 160556"/>
                  <a:gd name="connsiteY0" fmla="*/ 15692 h 176378"/>
                  <a:gd name="connsiteX1" fmla="*/ 100358 w 160556"/>
                  <a:gd name="connsiteY1" fmla="*/ 18073 h 176378"/>
                  <a:gd name="connsiteX2" fmla="*/ 103121 w 160556"/>
                  <a:gd name="connsiteY2" fmla="*/ 16645 h 176378"/>
                  <a:gd name="connsiteX3" fmla="*/ 102644 w 160556"/>
                  <a:gd name="connsiteY3" fmla="*/ 15692 h 176378"/>
                  <a:gd name="connsiteX4" fmla="*/ 80737 w 160556"/>
                  <a:gd name="connsiteY4" fmla="*/ 22455 h 176378"/>
                  <a:gd name="connsiteX5" fmla="*/ 76736 w 160556"/>
                  <a:gd name="connsiteY5" fmla="*/ 22455 h 176378"/>
                  <a:gd name="connsiteX6" fmla="*/ 80737 w 160556"/>
                  <a:gd name="connsiteY6" fmla="*/ 22455 h 176378"/>
                  <a:gd name="connsiteX7" fmla="*/ 59115 w 160556"/>
                  <a:gd name="connsiteY7" fmla="*/ 160758 h 176378"/>
                  <a:gd name="connsiteX8" fmla="*/ 53114 w 160556"/>
                  <a:gd name="connsiteY8" fmla="*/ 157900 h 176378"/>
                  <a:gd name="connsiteX9" fmla="*/ 59115 w 160556"/>
                  <a:gd name="connsiteY9" fmla="*/ 160758 h 176378"/>
                  <a:gd name="connsiteX10" fmla="*/ 31683 w 160556"/>
                  <a:gd name="connsiteY10" fmla="*/ 145899 h 176378"/>
                  <a:gd name="connsiteX11" fmla="*/ 34541 w 160556"/>
                  <a:gd name="connsiteY11" fmla="*/ 152185 h 176378"/>
                  <a:gd name="connsiteX12" fmla="*/ 35493 w 160556"/>
                  <a:gd name="connsiteY12" fmla="*/ 148375 h 176378"/>
                  <a:gd name="connsiteX13" fmla="*/ 31588 w 160556"/>
                  <a:gd name="connsiteY13" fmla="*/ 145899 h 176378"/>
                  <a:gd name="connsiteX14" fmla="*/ 25206 w 160556"/>
                  <a:gd name="connsiteY14" fmla="*/ 14930 h 176378"/>
                  <a:gd name="connsiteX15" fmla="*/ 22349 w 160556"/>
                  <a:gd name="connsiteY15" fmla="*/ 17883 h 176378"/>
                  <a:gd name="connsiteX16" fmla="*/ 25206 w 160556"/>
                  <a:gd name="connsiteY16" fmla="*/ 14930 h 176378"/>
                  <a:gd name="connsiteX17" fmla="*/ 22063 w 160556"/>
                  <a:gd name="connsiteY17" fmla="*/ 22169 h 176378"/>
                  <a:gd name="connsiteX18" fmla="*/ 21110 w 160556"/>
                  <a:gd name="connsiteY18" fmla="*/ 32456 h 176378"/>
                  <a:gd name="connsiteX19" fmla="*/ 24539 w 160556"/>
                  <a:gd name="connsiteY19" fmla="*/ 37219 h 176378"/>
                  <a:gd name="connsiteX20" fmla="*/ 25301 w 160556"/>
                  <a:gd name="connsiteY20" fmla="*/ 32837 h 176378"/>
                  <a:gd name="connsiteX21" fmla="*/ 22063 w 160556"/>
                  <a:gd name="connsiteY21" fmla="*/ 22169 h 176378"/>
                  <a:gd name="connsiteX22" fmla="*/ 9204 w 160556"/>
                  <a:gd name="connsiteY22" fmla="*/ 117991 h 176378"/>
                  <a:gd name="connsiteX23" fmla="*/ 11871 w 160556"/>
                  <a:gd name="connsiteY23" fmla="*/ 118467 h 176378"/>
                  <a:gd name="connsiteX24" fmla="*/ 9204 w 160556"/>
                  <a:gd name="connsiteY24" fmla="*/ 117991 h 176378"/>
                  <a:gd name="connsiteX25" fmla="*/ 5584 w 160556"/>
                  <a:gd name="connsiteY25" fmla="*/ 111990 h 176378"/>
                  <a:gd name="connsiteX26" fmla="*/ 7966 w 160556"/>
                  <a:gd name="connsiteY26" fmla="*/ 111133 h 176378"/>
                  <a:gd name="connsiteX27" fmla="*/ 6346 w 160556"/>
                  <a:gd name="connsiteY27" fmla="*/ 110371 h 176378"/>
                  <a:gd name="connsiteX28" fmla="*/ 5584 w 160556"/>
                  <a:gd name="connsiteY28" fmla="*/ 111990 h 176378"/>
                  <a:gd name="connsiteX29" fmla="*/ 8061 w 160556"/>
                  <a:gd name="connsiteY29" fmla="*/ 66556 h 176378"/>
                  <a:gd name="connsiteX30" fmla="*/ 7585 w 160556"/>
                  <a:gd name="connsiteY30" fmla="*/ 74747 h 176378"/>
                  <a:gd name="connsiteX31" fmla="*/ 8061 w 160556"/>
                  <a:gd name="connsiteY31" fmla="*/ 66556 h 176378"/>
                  <a:gd name="connsiteX32" fmla="*/ 3299 w 160556"/>
                  <a:gd name="connsiteY32" fmla="*/ 117800 h 176378"/>
                  <a:gd name="connsiteX33" fmla="*/ 2155 w 160556"/>
                  <a:gd name="connsiteY33" fmla="*/ 101893 h 176378"/>
                  <a:gd name="connsiteX34" fmla="*/ 2917 w 160556"/>
                  <a:gd name="connsiteY34" fmla="*/ 92178 h 176378"/>
                  <a:gd name="connsiteX35" fmla="*/ 1489 w 160556"/>
                  <a:gd name="connsiteY35" fmla="*/ 74366 h 176378"/>
                  <a:gd name="connsiteX36" fmla="*/ 4822 w 160556"/>
                  <a:gd name="connsiteY36" fmla="*/ 57602 h 176378"/>
                  <a:gd name="connsiteX37" fmla="*/ 17491 w 160556"/>
                  <a:gd name="connsiteY37" fmla="*/ 37123 h 176378"/>
                  <a:gd name="connsiteX38" fmla="*/ 18253 w 160556"/>
                  <a:gd name="connsiteY38" fmla="*/ 34647 h 176378"/>
                  <a:gd name="connsiteX39" fmla="*/ 17110 w 160556"/>
                  <a:gd name="connsiteY39" fmla="*/ 19693 h 176378"/>
                  <a:gd name="connsiteX40" fmla="*/ 15395 w 160556"/>
                  <a:gd name="connsiteY40" fmla="*/ 11406 h 176378"/>
                  <a:gd name="connsiteX41" fmla="*/ 17396 w 160556"/>
                  <a:gd name="connsiteY41" fmla="*/ 10549 h 176378"/>
                  <a:gd name="connsiteX42" fmla="*/ 15300 w 160556"/>
                  <a:gd name="connsiteY42" fmla="*/ 9787 h 176378"/>
                  <a:gd name="connsiteX43" fmla="*/ 13871 w 160556"/>
                  <a:gd name="connsiteY43" fmla="*/ 6929 h 176378"/>
                  <a:gd name="connsiteX44" fmla="*/ 14729 w 160556"/>
                  <a:gd name="connsiteY44" fmla="*/ 1214 h 176378"/>
                  <a:gd name="connsiteX45" fmla="*/ 33779 w 160556"/>
                  <a:gd name="connsiteY45" fmla="*/ 23884 h 176378"/>
                  <a:gd name="connsiteX46" fmla="*/ 63306 w 160556"/>
                  <a:gd name="connsiteY46" fmla="*/ 14549 h 176378"/>
                  <a:gd name="connsiteX47" fmla="*/ 160556 w 160556"/>
                  <a:gd name="connsiteY47" fmla="*/ 34647 h 176378"/>
                  <a:gd name="connsiteX48" fmla="*/ 155413 w 160556"/>
                  <a:gd name="connsiteY48" fmla="*/ 36361 h 176378"/>
                  <a:gd name="connsiteX49" fmla="*/ 154841 w 160556"/>
                  <a:gd name="connsiteY49" fmla="*/ 38457 h 176378"/>
                  <a:gd name="connsiteX50" fmla="*/ 150460 w 160556"/>
                  <a:gd name="connsiteY50" fmla="*/ 39695 h 176378"/>
                  <a:gd name="connsiteX51" fmla="*/ 100644 w 160556"/>
                  <a:gd name="connsiteY51" fmla="*/ 25503 h 176378"/>
                  <a:gd name="connsiteX52" fmla="*/ 96643 w 160556"/>
                  <a:gd name="connsiteY52" fmla="*/ 25122 h 176378"/>
                  <a:gd name="connsiteX53" fmla="*/ 98072 w 160556"/>
                  <a:gd name="connsiteY53" fmla="*/ 23407 h 176378"/>
                  <a:gd name="connsiteX54" fmla="*/ 86071 w 160556"/>
                  <a:gd name="connsiteY54" fmla="*/ 23788 h 176378"/>
                  <a:gd name="connsiteX55" fmla="*/ 50542 w 160556"/>
                  <a:gd name="connsiteY55" fmla="*/ 36552 h 176378"/>
                  <a:gd name="connsiteX56" fmla="*/ 30350 w 160556"/>
                  <a:gd name="connsiteY56" fmla="*/ 42838 h 176378"/>
                  <a:gd name="connsiteX57" fmla="*/ 16062 w 160556"/>
                  <a:gd name="connsiteY57" fmla="*/ 68746 h 176378"/>
                  <a:gd name="connsiteX58" fmla="*/ 20539 w 160556"/>
                  <a:gd name="connsiteY58" fmla="*/ 120753 h 176378"/>
                  <a:gd name="connsiteX59" fmla="*/ 80165 w 160556"/>
                  <a:gd name="connsiteY59" fmla="*/ 160663 h 176378"/>
                  <a:gd name="connsiteX60" fmla="*/ 79022 w 160556"/>
                  <a:gd name="connsiteY60" fmla="*/ 166092 h 176378"/>
                  <a:gd name="connsiteX61" fmla="*/ 74736 w 160556"/>
                  <a:gd name="connsiteY61" fmla="*/ 166759 h 176378"/>
                  <a:gd name="connsiteX62" fmla="*/ 78641 w 160556"/>
                  <a:gd name="connsiteY62" fmla="*/ 169235 h 176378"/>
                  <a:gd name="connsiteX63" fmla="*/ 81784 w 160556"/>
                  <a:gd name="connsiteY63" fmla="*/ 171331 h 176378"/>
                  <a:gd name="connsiteX64" fmla="*/ 81499 w 160556"/>
                  <a:gd name="connsiteY64" fmla="*/ 172093 h 176378"/>
                  <a:gd name="connsiteX65" fmla="*/ 83880 w 160556"/>
                  <a:gd name="connsiteY65" fmla="*/ 172093 h 176378"/>
                  <a:gd name="connsiteX66" fmla="*/ 83308 w 160556"/>
                  <a:gd name="connsiteY66" fmla="*/ 176379 h 176378"/>
                  <a:gd name="connsiteX67" fmla="*/ 10823 w 160556"/>
                  <a:gd name="connsiteY67" fmla="*/ 132564 h 176378"/>
                  <a:gd name="connsiteX68" fmla="*/ 12538 w 160556"/>
                  <a:gd name="connsiteY68" fmla="*/ 127039 h 176378"/>
                  <a:gd name="connsiteX69" fmla="*/ 3299 w 160556"/>
                  <a:gd name="connsiteY69" fmla="*/ 117991 h 1763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0556" h="176378">
                    <a:moveTo>
                      <a:pt x="102644" y="15692"/>
                    </a:moveTo>
                    <a:cubicBezTo>
                      <a:pt x="101692" y="16359"/>
                      <a:pt x="100834" y="17026"/>
                      <a:pt x="100358" y="18073"/>
                    </a:cubicBezTo>
                    <a:lnTo>
                      <a:pt x="103121" y="16645"/>
                    </a:lnTo>
                    <a:cubicBezTo>
                      <a:pt x="103121" y="16645"/>
                      <a:pt x="102835" y="16073"/>
                      <a:pt x="102644" y="15692"/>
                    </a:cubicBezTo>
                    <a:close/>
                    <a:moveTo>
                      <a:pt x="80737" y="22455"/>
                    </a:moveTo>
                    <a:cubicBezTo>
                      <a:pt x="79594" y="22169"/>
                      <a:pt x="76641" y="20455"/>
                      <a:pt x="76736" y="22455"/>
                    </a:cubicBezTo>
                    <a:cubicBezTo>
                      <a:pt x="78070" y="23312"/>
                      <a:pt x="79403" y="24550"/>
                      <a:pt x="80737" y="22455"/>
                    </a:cubicBezTo>
                    <a:close/>
                    <a:moveTo>
                      <a:pt x="59115" y="160758"/>
                    </a:moveTo>
                    <a:cubicBezTo>
                      <a:pt x="57305" y="158948"/>
                      <a:pt x="55972" y="156472"/>
                      <a:pt x="53114" y="157900"/>
                    </a:cubicBezTo>
                    <a:cubicBezTo>
                      <a:pt x="53114" y="161234"/>
                      <a:pt x="56353" y="160472"/>
                      <a:pt x="59115" y="160758"/>
                    </a:cubicBezTo>
                    <a:close/>
                    <a:moveTo>
                      <a:pt x="31683" y="145899"/>
                    </a:moveTo>
                    <a:cubicBezTo>
                      <a:pt x="32254" y="148375"/>
                      <a:pt x="35207" y="149328"/>
                      <a:pt x="34541" y="152185"/>
                    </a:cubicBezTo>
                    <a:cubicBezTo>
                      <a:pt x="37017" y="152090"/>
                      <a:pt x="35969" y="150376"/>
                      <a:pt x="35493" y="148375"/>
                    </a:cubicBezTo>
                    <a:cubicBezTo>
                      <a:pt x="34350" y="147232"/>
                      <a:pt x="33397" y="145708"/>
                      <a:pt x="31588" y="145899"/>
                    </a:cubicBezTo>
                    <a:close/>
                    <a:moveTo>
                      <a:pt x="25206" y="14930"/>
                    </a:moveTo>
                    <a:cubicBezTo>
                      <a:pt x="22539" y="13216"/>
                      <a:pt x="20634" y="16549"/>
                      <a:pt x="22349" y="17883"/>
                    </a:cubicBezTo>
                    <a:cubicBezTo>
                      <a:pt x="23396" y="16930"/>
                      <a:pt x="24444" y="15978"/>
                      <a:pt x="25206" y="14930"/>
                    </a:cubicBezTo>
                    <a:close/>
                    <a:moveTo>
                      <a:pt x="22063" y="22169"/>
                    </a:moveTo>
                    <a:cubicBezTo>
                      <a:pt x="18538" y="24741"/>
                      <a:pt x="19777" y="28741"/>
                      <a:pt x="21110" y="32456"/>
                    </a:cubicBezTo>
                    <a:cubicBezTo>
                      <a:pt x="22253" y="34075"/>
                      <a:pt x="23682" y="35504"/>
                      <a:pt x="24539" y="37219"/>
                    </a:cubicBezTo>
                    <a:cubicBezTo>
                      <a:pt x="26825" y="36838"/>
                      <a:pt x="25968" y="33504"/>
                      <a:pt x="25301" y="32837"/>
                    </a:cubicBezTo>
                    <a:cubicBezTo>
                      <a:pt x="20348" y="30932"/>
                      <a:pt x="25301" y="25122"/>
                      <a:pt x="22063" y="22169"/>
                    </a:cubicBezTo>
                    <a:close/>
                    <a:moveTo>
                      <a:pt x="9204" y="117991"/>
                    </a:moveTo>
                    <a:cubicBezTo>
                      <a:pt x="10061" y="118181"/>
                      <a:pt x="11014" y="118372"/>
                      <a:pt x="11871" y="118467"/>
                    </a:cubicBezTo>
                    <a:cubicBezTo>
                      <a:pt x="11871" y="116467"/>
                      <a:pt x="10061" y="117324"/>
                      <a:pt x="9204" y="117991"/>
                    </a:cubicBezTo>
                    <a:close/>
                    <a:moveTo>
                      <a:pt x="5584" y="111990"/>
                    </a:moveTo>
                    <a:cubicBezTo>
                      <a:pt x="6346" y="111990"/>
                      <a:pt x="7204" y="111990"/>
                      <a:pt x="7966" y="111133"/>
                    </a:cubicBezTo>
                    <a:cubicBezTo>
                      <a:pt x="7394" y="110847"/>
                      <a:pt x="6918" y="110656"/>
                      <a:pt x="6346" y="110371"/>
                    </a:cubicBezTo>
                    <a:cubicBezTo>
                      <a:pt x="6061" y="110942"/>
                      <a:pt x="5870" y="111418"/>
                      <a:pt x="5584" y="111990"/>
                    </a:cubicBezTo>
                    <a:close/>
                    <a:moveTo>
                      <a:pt x="8061" y="66556"/>
                    </a:moveTo>
                    <a:cubicBezTo>
                      <a:pt x="4346" y="64460"/>
                      <a:pt x="5013" y="73795"/>
                      <a:pt x="7585" y="74747"/>
                    </a:cubicBezTo>
                    <a:cubicBezTo>
                      <a:pt x="11490" y="72652"/>
                      <a:pt x="9299" y="69699"/>
                      <a:pt x="8061" y="66556"/>
                    </a:cubicBezTo>
                    <a:close/>
                    <a:moveTo>
                      <a:pt x="3299" y="117800"/>
                    </a:moveTo>
                    <a:cubicBezTo>
                      <a:pt x="2155" y="112942"/>
                      <a:pt x="-797" y="106465"/>
                      <a:pt x="2155" y="101893"/>
                    </a:cubicBezTo>
                    <a:cubicBezTo>
                      <a:pt x="6442" y="97131"/>
                      <a:pt x="7204" y="96464"/>
                      <a:pt x="2917" y="92178"/>
                    </a:cubicBezTo>
                    <a:cubicBezTo>
                      <a:pt x="-2607" y="86272"/>
                      <a:pt x="1393" y="80462"/>
                      <a:pt x="1489" y="74366"/>
                    </a:cubicBezTo>
                    <a:cubicBezTo>
                      <a:pt x="60" y="67889"/>
                      <a:pt x="5108" y="63889"/>
                      <a:pt x="4822" y="57602"/>
                    </a:cubicBezTo>
                    <a:cubicBezTo>
                      <a:pt x="8251" y="50839"/>
                      <a:pt x="9109" y="39314"/>
                      <a:pt x="17491" y="37123"/>
                    </a:cubicBezTo>
                    <a:cubicBezTo>
                      <a:pt x="17776" y="37123"/>
                      <a:pt x="18538" y="35314"/>
                      <a:pt x="18253" y="34647"/>
                    </a:cubicBezTo>
                    <a:cubicBezTo>
                      <a:pt x="15205" y="29599"/>
                      <a:pt x="19015" y="24265"/>
                      <a:pt x="17110" y="19693"/>
                    </a:cubicBezTo>
                    <a:cubicBezTo>
                      <a:pt x="14633" y="17311"/>
                      <a:pt x="15395" y="14263"/>
                      <a:pt x="15395" y="11406"/>
                    </a:cubicBezTo>
                    <a:cubicBezTo>
                      <a:pt x="16062" y="11120"/>
                      <a:pt x="16633" y="10834"/>
                      <a:pt x="17396" y="10549"/>
                    </a:cubicBezTo>
                    <a:cubicBezTo>
                      <a:pt x="16633" y="10263"/>
                      <a:pt x="15967" y="9977"/>
                      <a:pt x="15300" y="9787"/>
                    </a:cubicBezTo>
                    <a:cubicBezTo>
                      <a:pt x="15109" y="8739"/>
                      <a:pt x="14729" y="7786"/>
                      <a:pt x="13871" y="6929"/>
                    </a:cubicBezTo>
                    <a:cubicBezTo>
                      <a:pt x="11204" y="4357"/>
                      <a:pt x="12728" y="2833"/>
                      <a:pt x="14729" y="1214"/>
                    </a:cubicBezTo>
                    <a:cubicBezTo>
                      <a:pt x="31874" y="-5930"/>
                      <a:pt x="22444" y="20645"/>
                      <a:pt x="33779" y="23884"/>
                    </a:cubicBezTo>
                    <a:cubicBezTo>
                      <a:pt x="42827" y="20740"/>
                      <a:pt x="52829" y="14263"/>
                      <a:pt x="63306" y="14549"/>
                    </a:cubicBezTo>
                    <a:cubicBezTo>
                      <a:pt x="96739" y="-1072"/>
                      <a:pt x="136077" y="9501"/>
                      <a:pt x="160556" y="34647"/>
                    </a:cubicBezTo>
                    <a:lnTo>
                      <a:pt x="155413" y="36361"/>
                    </a:lnTo>
                    <a:cubicBezTo>
                      <a:pt x="154270" y="37314"/>
                      <a:pt x="154365" y="37981"/>
                      <a:pt x="154841" y="38457"/>
                    </a:cubicBezTo>
                    <a:lnTo>
                      <a:pt x="150460" y="39695"/>
                    </a:lnTo>
                    <a:cubicBezTo>
                      <a:pt x="137792" y="26836"/>
                      <a:pt x="117408" y="19597"/>
                      <a:pt x="100644" y="25503"/>
                    </a:cubicBezTo>
                    <a:lnTo>
                      <a:pt x="96643" y="25122"/>
                    </a:lnTo>
                    <a:cubicBezTo>
                      <a:pt x="97120" y="24646"/>
                      <a:pt x="97596" y="24074"/>
                      <a:pt x="98072" y="23407"/>
                    </a:cubicBezTo>
                    <a:cubicBezTo>
                      <a:pt x="96263" y="19312"/>
                      <a:pt x="88642" y="22360"/>
                      <a:pt x="86071" y="23788"/>
                    </a:cubicBezTo>
                    <a:cubicBezTo>
                      <a:pt x="75784" y="33218"/>
                      <a:pt x="61306" y="28837"/>
                      <a:pt x="50542" y="36552"/>
                    </a:cubicBezTo>
                    <a:cubicBezTo>
                      <a:pt x="45399" y="42362"/>
                      <a:pt x="36255" y="39790"/>
                      <a:pt x="30350" y="42838"/>
                    </a:cubicBezTo>
                    <a:cubicBezTo>
                      <a:pt x="21967" y="50077"/>
                      <a:pt x="17110" y="57983"/>
                      <a:pt x="16062" y="68746"/>
                    </a:cubicBezTo>
                    <a:cubicBezTo>
                      <a:pt x="11490" y="86558"/>
                      <a:pt x="8918" y="105227"/>
                      <a:pt x="20539" y="120753"/>
                    </a:cubicBezTo>
                    <a:cubicBezTo>
                      <a:pt x="30254" y="144946"/>
                      <a:pt x="55876" y="154281"/>
                      <a:pt x="80165" y="160663"/>
                    </a:cubicBezTo>
                    <a:lnTo>
                      <a:pt x="79022" y="166092"/>
                    </a:lnTo>
                    <a:cubicBezTo>
                      <a:pt x="77975" y="165425"/>
                      <a:pt x="75879" y="165520"/>
                      <a:pt x="74736" y="166759"/>
                    </a:cubicBezTo>
                    <a:cubicBezTo>
                      <a:pt x="76165" y="167711"/>
                      <a:pt x="76641" y="168759"/>
                      <a:pt x="78641" y="169235"/>
                    </a:cubicBezTo>
                    <a:lnTo>
                      <a:pt x="81784" y="171331"/>
                    </a:lnTo>
                    <a:cubicBezTo>
                      <a:pt x="81784" y="171331"/>
                      <a:pt x="81594" y="171807"/>
                      <a:pt x="81499" y="172093"/>
                    </a:cubicBezTo>
                    <a:lnTo>
                      <a:pt x="83880" y="172093"/>
                    </a:lnTo>
                    <a:lnTo>
                      <a:pt x="83308" y="176379"/>
                    </a:lnTo>
                    <a:cubicBezTo>
                      <a:pt x="54829" y="171426"/>
                      <a:pt x="26540" y="154662"/>
                      <a:pt x="10823" y="132564"/>
                    </a:cubicBezTo>
                    <a:cubicBezTo>
                      <a:pt x="13490" y="131707"/>
                      <a:pt x="15681" y="128373"/>
                      <a:pt x="12538" y="127039"/>
                    </a:cubicBezTo>
                    <a:cubicBezTo>
                      <a:pt x="5775" y="127706"/>
                      <a:pt x="4918" y="122182"/>
                      <a:pt x="3299" y="117991"/>
                    </a:cubicBezTo>
                    <a:close/>
                  </a:path>
                </a:pathLst>
              </a:custGeom>
              <a:solidFill>
                <a:srgbClr val="040000"/>
              </a:solidFill>
              <a:ln w="9525" cap="flat">
                <a:noFill/>
                <a:prstDash val="solid"/>
                <a:miter/>
              </a:ln>
            </p:spPr>
            <p:txBody>
              <a:bodyPr rtlCol="0" anchor="ctr"/>
              <a:lstStyle/>
              <a:p>
                <a:endParaRPr lang="ja-JP" altLang="en-US"/>
              </a:p>
            </p:txBody>
          </p:sp>
          <p:sp>
            <p:nvSpPr>
              <p:cNvPr id="82" name="フリーフォーム: 図形 81">
                <a:extLst>
                  <a:ext uri="{FF2B5EF4-FFF2-40B4-BE49-F238E27FC236}">
                    <a16:creationId xmlns:a16="http://schemas.microsoft.com/office/drawing/2014/main" id="{F2471F0F-6BD9-BDF2-AD51-BBA4E082B7FE}"/>
                  </a:ext>
                </a:extLst>
              </p:cNvPr>
              <p:cNvSpPr/>
              <p:nvPr/>
            </p:nvSpPr>
            <p:spPr>
              <a:xfrm>
                <a:off x="1977183" y="1080974"/>
                <a:ext cx="94869" cy="126101"/>
              </a:xfrm>
              <a:custGeom>
                <a:avLst/>
                <a:gdLst>
                  <a:gd name="connsiteX0" fmla="*/ 74200 w 94869"/>
                  <a:gd name="connsiteY0" fmla="*/ 38404 h 126101"/>
                  <a:gd name="connsiteX1" fmla="*/ 77248 w 94869"/>
                  <a:gd name="connsiteY1" fmla="*/ 53453 h 126101"/>
                  <a:gd name="connsiteX2" fmla="*/ 74200 w 94869"/>
                  <a:gd name="connsiteY2" fmla="*/ 38404 h 126101"/>
                  <a:gd name="connsiteX3" fmla="*/ 59626 w 94869"/>
                  <a:gd name="connsiteY3" fmla="*/ 91363 h 126101"/>
                  <a:gd name="connsiteX4" fmla="*/ 53054 w 94869"/>
                  <a:gd name="connsiteY4" fmla="*/ 96411 h 126101"/>
                  <a:gd name="connsiteX5" fmla="*/ 58007 w 94869"/>
                  <a:gd name="connsiteY5" fmla="*/ 95363 h 126101"/>
                  <a:gd name="connsiteX6" fmla="*/ 59722 w 94869"/>
                  <a:gd name="connsiteY6" fmla="*/ 91268 h 126101"/>
                  <a:gd name="connsiteX7" fmla="*/ 46958 w 94869"/>
                  <a:gd name="connsiteY7" fmla="*/ 26307 h 126101"/>
                  <a:gd name="connsiteX8" fmla="*/ 47244 w 94869"/>
                  <a:gd name="connsiteY8" fmla="*/ 28879 h 126101"/>
                  <a:gd name="connsiteX9" fmla="*/ 49149 w 94869"/>
                  <a:gd name="connsiteY9" fmla="*/ 28022 h 126101"/>
                  <a:gd name="connsiteX10" fmla="*/ 46958 w 94869"/>
                  <a:gd name="connsiteY10" fmla="*/ 26307 h 126101"/>
                  <a:gd name="connsiteX11" fmla="*/ 40481 w 94869"/>
                  <a:gd name="connsiteY11" fmla="*/ 102602 h 126101"/>
                  <a:gd name="connsiteX12" fmla="*/ 38100 w 94869"/>
                  <a:gd name="connsiteY12" fmla="*/ 106031 h 126101"/>
                  <a:gd name="connsiteX13" fmla="*/ 43339 w 94869"/>
                  <a:gd name="connsiteY13" fmla="*/ 102412 h 126101"/>
                  <a:gd name="connsiteX14" fmla="*/ 40481 w 94869"/>
                  <a:gd name="connsiteY14" fmla="*/ 102602 h 126101"/>
                  <a:gd name="connsiteX15" fmla="*/ 37814 w 94869"/>
                  <a:gd name="connsiteY15" fmla="*/ 17925 h 126101"/>
                  <a:gd name="connsiteX16" fmla="*/ 43910 w 94869"/>
                  <a:gd name="connsiteY16" fmla="*/ 16877 h 126101"/>
                  <a:gd name="connsiteX17" fmla="*/ 37814 w 94869"/>
                  <a:gd name="connsiteY17" fmla="*/ 17925 h 126101"/>
                  <a:gd name="connsiteX18" fmla="*/ 80867 w 94869"/>
                  <a:gd name="connsiteY18" fmla="*/ 85362 h 126101"/>
                  <a:gd name="connsiteX19" fmla="*/ 0 w 94869"/>
                  <a:gd name="connsiteY19" fmla="*/ 124415 h 126101"/>
                  <a:gd name="connsiteX20" fmla="*/ 32290 w 94869"/>
                  <a:gd name="connsiteY20" fmla="*/ 96125 h 126101"/>
                  <a:gd name="connsiteX21" fmla="*/ 59055 w 94869"/>
                  <a:gd name="connsiteY21" fmla="*/ 77075 h 126101"/>
                  <a:gd name="connsiteX22" fmla="*/ 64770 w 94869"/>
                  <a:gd name="connsiteY22" fmla="*/ 65264 h 126101"/>
                  <a:gd name="connsiteX23" fmla="*/ 65246 w 94869"/>
                  <a:gd name="connsiteY23" fmla="*/ 62978 h 126101"/>
                  <a:gd name="connsiteX24" fmla="*/ 55340 w 94869"/>
                  <a:gd name="connsiteY24" fmla="*/ 46119 h 126101"/>
                  <a:gd name="connsiteX25" fmla="*/ 11621 w 94869"/>
                  <a:gd name="connsiteY25" fmla="*/ 19640 h 126101"/>
                  <a:gd name="connsiteX26" fmla="*/ 55531 w 94869"/>
                  <a:gd name="connsiteY26" fmla="*/ 6209 h 126101"/>
                  <a:gd name="connsiteX27" fmla="*/ 80105 w 94869"/>
                  <a:gd name="connsiteY27" fmla="*/ 57644 h 126101"/>
                  <a:gd name="connsiteX28" fmla="*/ 72200 w 94869"/>
                  <a:gd name="connsiteY28" fmla="*/ 75170 h 126101"/>
                  <a:gd name="connsiteX29" fmla="*/ 71057 w 94869"/>
                  <a:gd name="connsiteY29" fmla="*/ 80981 h 126101"/>
                  <a:gd name="connsiteX30" fmla="*/ 77057 w 94869"/>
                  <a:gd name="connsiteY30" fmla="*/ 77742 h 126101"/>
                  <a:gd name="connsiteX31" fmla="*/ 91535 w 94869"/>
                  <a:gd name="connsiteY31" fmla="*/ 72980 h 126101"/>
                  <a:gd name="connsiteX32" fmla="*/ 94679 w 94869"/>
                  <a:gd name="connsiteY32" fmla="*/ 73075 h 126101"/>
                  <a:gd name="connsiteX33" fmla="*/ 94869 w 94869"/>
                  <a:gd name="connsiteY33" fmla="*/ 77837 h 126101"/>
                  <a:gd name="connsiteX34" fmla="*/ 93536 w 94869"/>
                  <a:gd name="connsiteY34" fmla="*/ 80028 h 126101"/>
                  <a:gd name="connsiteX35" fmla="*/ 86868 w 94869"/>
                  <a:gd name="connsiteY35" fmla="*/ 82981 h 126101"/>
                  <a:gd name="connsiteX36" fmla="*/ 80867 w 94869"/>
                  <a:gd name="connsiteY36" fmla="*/ 85457 h 126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94869" h="126101">
                    <a:moveTo>
                      <a:pt x="74200" y="38404"/>
                    </a:moveTo>
                    <a:cubicBezTo>
                      <a:pt x="70961" y="40976"/>
                      <a:pt x="75533" y="50786"/>
                      <a:pt x="77248" y="53453"/>
                    </a:cubicBezTo>
                    <a:cubicBezTo>
                      <a:pt x="81343" y="50691"/>
                      <a:pt x="75152" y="42976"/>
                      <a:pt x="74200" y="38404"/>
                    </a:cubicBezTo>
                    <a:close/>
                    <a:moveTo>
                      <a:pt x="59626" y="91363"/>
                    </a:moveTo>
                    <a:cubicBezTo>
                      <a:pt x="57245" y="92792"/>
                      <a:pt x="54292" y="93935"/>
                      <a:pt x="53054" y="96411"/>
                    </a:cubicBezTo>
                    <a:cubicBezTo>
                      <a:pt x="54864" y="97268"/>
                      <a:pt x="56007" y="96411"/>
                      <a:pt x="58007" y="95363"/>
                    </a:cubicBezTo>
                    <a:cubicBezTo>
                      <a:pt x="59055" y="94220"/>
                      <a:pt x="59436" y="92792"/>
                      <a:pt x="59722" y="91268"/>
                    </a:cubicBezTo>
                    <a:close/>
                    <a:moveTo>
                      <a:pt x="46958" y="26307"/>
                    </a:moveTo>
                    <a:cubicBezTo>
                      <a:pt x="46958" y="27069"/>
                      <a:pt x="46958" y="27736"/>
                      <a:pt x="47244" y="28879"/>
                    </a:cubicBezTo>
                    <a:cubicBezTo>
                      <a:pt x="47911" y="28593"/>
                      <a:pt x="48482" y="28307"/>
                      <a:pt x="49149" y="28022"/>
                    </a:cubicBezTo>
                    <a:cubicBezTo>
                      <a:pt x="48387" y="27450"/>
                      <a:pt x="47625" y="26879"/>
                      <a:pt x="46958" y="26307"/>
                    </a:cubicBezTo>
                    <a:close/>
                    <a:moveTo>
                      <a:pt x="40481" y="102602"/>
                    </a:moveTo>
                    <a:cubicBezTo>
                      <a:pt x="39719" y="103745"/>
                      <a:pt x="38862" y="104888"/>
                      <a:pt x="38100" y="106031"/>
                    </a:cubicBezTo>
                    <a:cubicBezTo>
                      <a:pt x="40005" y="104888"/>
                      <a:pt x="43148" y="105079"/>
                      <a:pt x="43339" y="102412"/>
                    </a:cubicBezTo>
                    <a:cubicBezTo>
                      <a:pt x="42672" y="102412"/>
                      <a:pt x="42005" y="102507"/>
                      <a:pt x="40481" y="102602"/>
                    </a:cubicBezTo>
                    <a:close/>
                    <a:moveTo>
                      <a:pt x="37814" y="17925"/>
                    </a:moveTo>
                    <a:cubicBezTo>
                      <a:pt x="39910" y="17735"/>
                      <a:pt x="41910" y="17639"/>
                      <a:pt x="43910" y="16877"/>
                    </a:cubicBezTo>
                    <a:cubicBezTo>
                      <a:pt x="42386" y="8495"/>
                      <a:pt x="26384" y="16401"/>
                      <a:pt x="37814" y="17925"/>
                    </a:cubicBezTo>
                    <a:close/>
                    <a:moveTo>
                      <a:pt x="80867" y="85362"/>
                    </a:moveTo>
                    <a:cubicBezTo>
                      <a:pt x="60388" y="98602"/>
                      <a:pt x="23432" y="134225"/>
                      <a:pt x="0" y="124415"/>
                    </a:cubicBezTo>
                    <a:cubicBezTo>
                      <a:pt x="3048" y="110699"/>
                      <a:pt x="22765" y="105650"/>
                      <a:pt x="32290" y="96125"/>
                    </a:cubicBezTo>
                    <a:cubicBezTo>
                      <a:pt x="40672" y="88505"/>
                      <a:pt x="54578" y="89363"/>
                      <a:pt x="59055" y="77075"/>
                    </a:cubicBezTo>
                    <a:cubicBezTo>
                      <a:pt x="60579" y="73361"/>
                      <a:pt x="61913" y="68027"/>
                      <a:pt x="64770" y="65264"/>
                    </a:cubicBezTo>
                    <a:cubicBezTo>
                      <a:pt x="68485" y="65169"/>
                      <a:pt x="65437" y="63169"/>
                      <a:pt x="65246" y="62978"/>
                    </a:cubicBezTo>
                    <a:cubicBezTo>
                      <a:pt x="58864" y="58216"/>
                      <a:pt x="64103" y="48215"/>
                      <a:pt x="55340" y="46119"/>
                    </a:cubicBezTo>
                    <a:cubicBezTo>
                      <a:pt x="40100" y="39833"/>
                      <a:pt x="20193" y="34403"/>
                      <a:pt x="11621" y="19640"/>
                    </a:cubicBezTo>
                    <a:cubicBezTo>
                      <a:pt x="15145" y="3733"/>
                      <a:pt x="42291" y="-7602"/>
                      <a:pt x="55531" y="6209"/>
                    </a:cubicBezTo>
                    <a:cubicBezTo>
                      <a:pt x="68866" y="18401"/>
                      <a:pt x="85725" y="38785"/>
                      <a:pt x="80105" y="57644"/>
                    </a:cubicBezTo>
                    <a:cubicBezTo>
                      <a:pt x="76200" y="63264"/>
                      <a:pt x="76771" y="69836"/>
                      <a:pt x="72200" y="75170"/>
                    </a:cubicBezTo>
                    <a:cubicBezTo>
                      <a:pt x="70295" y="76885"/>
                      <a:pt x="70485" y="78695"/>
                      <a:pt x="71057" y="80981"/>
                    </a:cubicBezTo>
                    <a:cubicBezTo>
                      <a:pt x="73438" y="80504"/>
                      <a:pt x="75057" y="79457"/>
                      <a:pt x="77057" y="77742"/>
                    </a:cubicBezTo>
                    <a:cubicBezTo>
                      <a:pt x="81629" y="75075"/>
                      <a:pt x="86011" y="72599"/>
                      <a:pt x="91535" y="72980"/>
                    </a:cubicBezTo>
                    <a:cubicBezTo>
                      <a:pt x="92678" y="73170"/>
                      <a:pt x="93726" y="73170"/>
                      <a:pt x="94679" y="73075"/>
                    </a:cubicBezTo>
                    <a:lnTo>
                      <a:pt x="94869" y="77837"/>
                    </a:lnTo>
                    <a:cubicBezTo>
                      <a:pt x="94012" y="78123"/>
                      <a:pt x="93440" y="78790"/>
                      <a:pt x="93536" y="80028"/>
                    </a:cubicBezTo>
                    <a:lnTo>
                      <a:pt x="86868" y="82981"/>
                    </a:lnTo>
                    <a:cubicBezTo>
                      <a:pt x="85154" y="82981"/>
                      <a:pt x="83153" y="83743"/>
                      <a:pt x="80867" y="85457"/>
                    </a:cubicBezTo>
                    <a:close/>
                  </a:path>
                </a:pathLst>
              </a:custGeom>
              <a:solidFill>
                <a:srgbClr val="040000"/>
              </a:solidFill>
              <a:ln w="9525" cap="flat">
                <a:noFill/>
                <a:prstDash val="solid"/>
                <a:miter/>
              </a:ln>
            </p:spPr>
            <p:txBody>
              <a:bodyPr rtlCol="0" anchor="ctr"/>
              <a:lstStyle/>
              <a:p>
                <a:endParaRPr lang="ja-JP" altLang="en-US"/>
              </a:p>
            </p:txBody>
          </p:sp>
          <p:sp>
            <p:nvSpPr>
              <p:cNvPr id="83" name="フリーフォーム: 図形 82">
                <a:extLst>
                  <a:ext uri="{FF2B5EF4-FFF2-40B4-BE49-F238E27FC236}">
                    <a16:creationId xmlns:a16="http://schemas.microsoft.com/office/drawing/2014/main" id="{0849C397-2FFC-C824-F5F0-498B4E39FC2C}"/>
                  </a:ext>
                </a:extLst>
              </p:cNvPr>
              <p:cNvSpPr/>
              <p:nvPr/>
            </p:nvSpPr>
            <p:spPr>
              <a:xfrm>
                <a:off x="1959195" y="834163"/>
                <a:ext cx="186961" cy="163898"/>
              </a:xfrm>
              <a:custGeom>
                <a:avLst/>
                <a:gdLst>
                  <a:gd name="connsiteX0" fmla="*/ 8177 w 186961"/>
                  <a:gd name="connsiteY0" fmla="*/ 154436 h 163898"/>
                  <a:gd name="connsiteX1" fmla="*/ 22083 w 186961"/>
                  <a:gd name="connsiteY1" fmla="*/ 70807 h 163898"/>
                  <a:gd name="connsiteX2" fmla="*/ 56564 w 186961"/>
                  <a:gd name="connsiteY2" fmla="*/ 38327 h 163898"/>
                  <a:gd name="connsiteX3" fmla="*/ 186961 w 186961"/>
                  <a:gd name="connsiteY3" fmla="*/ 10990 h 163898"/>
                  <a:gd name="connsiteX4" fmla="*/ 68089 w 186961"/>
                  <a:gd name="connsiteY4" fmla="*/ 84523 h 163898"/>
                  <a:gd name="connsiteX5" fmla="*/ 52659 w 186961"/>
                  <a:gd name="connsiteY5" fmla="*/ 112336 h 163898"/>
                  <a:gd name="connsiteX6" fmla="*/ 50563 w 186961"/>
                  <a:gd name="connsiteY6" fmla="*/ 118337 h 163898"/>
                  <a:gd name="connsiteX7" fmla="*/ 49230 w 186961"/>
                  <a:gd name="connsiteY7" fmla="*/ 114050 h 163898"/>
                  <a:gd name="connsiteX8" fmla="*/ 40372 w 186961"/>
                  <a:gd name="connsiteY8" fmla="*/ 134624 h 163898"/>
                  <a:gd name="connsiteX9" fmla="*/ 34561 w 186961"/>
                  <a:gd name="connsiteY9" fmla="*/ 150626 h 163898"/>
                  <a:gd name="connsiteX10" fmla="*/ 31418 w 186961"/>
                  <a:gd name="connsiteY10" fmla="*/ 160151 h 163898"/>
                  <a:gd name="connsiteX11" fmla="*/ 8177 w 186961"/>
                  <a:gd name="connsiteY11" fmla="*/ 154436 h 163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86961" h="163898">
                    <a:moveTo>
                      <a:pt x="8177" y="154436"/>
                    </a:moveTo>
                    <a:cubicBezTo>
                      <a:pt x="-4682" y="133291"/>
                      <a:pt x="-4015" y="83094"/>
                      <a:pt x="22083" y="70807"/>
                    </a:cubicBezTo>
                    <a:cubicBezTo>
                      <a:pt x="31894" y="59948"/>
                      <a:pt x="43610" y="48709"/>
                      <a:pt x="56564" y="38327"/>
                    </a:cubicBezTo>
                    <a:cubicBezTo>
                      <a:pt x="94759" y="7847"/>
                      <a:pt x="143813" y="-14251"/>
                      <a:pt x="186961" y="10990"/>
                    </a:cubicBezTo>
                    <a:cubicBezTo>
                      <a:pt x="139812" y="15562"/>
                      <a:pt x="91426" y="40803"/>
                      <a:pt x="68089" y="84523"/>
                    </a:cubicBezTo>
                    <a:cubicBezTo>
                      <a:pt x="64279" y="92714"/>
                      <a:pt x="48373" y="104621"/>
                      <a:pt x="52659" y="112336"/>
                    </a:cubicBezTo>
                    <a:cubicBezTo>
                      <a:pt x="54564" y="114146"/>
                      <a:pt x="51802" y="116717"/>
                      <a:pt x="50563" y="118337"/>
                    </a:cubicBezTo>
                    <a:cubicBezTo>
                      <a:pt x="49801" y="117003"/>
                      <a:pt x="48658" y="115765"/>
                      <a:pt x="49230" y="114050"/>
                    </a:cubicBezTo>
                    <a:cubicBezTo>
                      <a:pt x="39895" y="120051"/>
                      <a:pt x="39800" y="125099"/>
                      <a:pt x="40372" y="134624"/>
                    </a:cubicBezTo>
                    <a:cubicBezTo>
                      <a:pt x="38371" y="140054"/>
                      <a:pt x="36371" y="145292"/>
                      <a:pt x="34561" y="150626"/>
                    </a:cubicBezTo>
                    <a:cubicBezTo>
                      <a:pt x="33418" y="153770"/>
                      <a:pt x="32370" y="157008"/>
                      <a:pt x="31418" y="160151"/>
                    </a:cubicBezTo>
                    <a:cubicBezTo>
                      <a:pt x="21798" y="167295"/>
                      <a:pt x="13702" y="163580"/>
                      <a:pt x="8177" y="154436"/>
                    </a:cubicBezTo>
                    <a:close/>
                  </a:path>
                </a:pathLst>
              </a:custGeom>
              <a:solidFill>
                <a:srgbClr val="898989"/>
              </a:solidFill>
              <a:ln w="9525" cap="flat">
                <a:noFill/>
                <a:prstDash val="solid"/>
                <a:miter/>
              </a:ln>
            </p:spPr>
            <p:txBody>
              <a:bodyPr rtlCol="0" anchor="ctr"/>
              <a:lstStyle/>
              <a:p>
                <a:endParaRPr lang="ja-JP" altLang="en-US"/>
              </a:p>
            </p:txBody>
          </p:sp>
          <p:sp>
            <p:nvSpPr>
              <p:cNvPr id="84" name="フリーフォーム: 図形 83">
                <a:extLst>
                  <a:ext uri="{FF2B5EF4-FFF2-40B4-BE49-F238E27FC236}">
                    <a16:creationId xmlns:a16="http://schemas.microsoft.com/office/drawing/2014/main" id="{B755CED4-C5C8-A19E-DCE2-A232922B7541}"/>
                  </a:ext>
                </a:extLst>
              </p:cNvPr>
              <p:cNvSpPr/>
              <p:nvPr/>
            </p:nvSpPr>
            <p:spPr>
              <a:xfrm>
                <a:off x="2006799" y="854678"/>
                <a:ext cx="223431" cy="199739"/>
              </a:xfrm>
              <a:custGeom>
                <a:avLst/>
                <a:gdLst>
                  <a:gd name="connsiteX0" fmla="*/ 47632 w 223431"/>
                  <a:gd name="connsiteY0" fmla="*/ 54007 h 199739"/>
                  <a:gd name="connsiteX1" fmla="*/ 43822 w 223431"/>
                  <a:gd name="connsiteY1" fmla="*/ 61627 h 199739"/>
                  <a:gd name="connsiteX2" fmla="*/ 52775 w 223431"/>
                  <a:gd name="connsiteY2" fmla="*/ 45530 h 199739"/>
                  <a:gd name="connsiteX3" fmla="*/ 50775 w 223431"/>
                  <a:gd name="connsiteY3" fmla="*/ 47054 h 199739"/>
                  <a:gd name="connsiteX4" fmla="*/ 47632 w 223431"/>
                  <a:gd name="connsiteY4" fmla="*/ 54007 h 199739"/>
                  <a:gd name="connsiteX5" fmla="*/ 197 w 223431"/>
                  <a:gd name="connsiteY5" fmla="*/ 133445 h 199739"/>
                  <a:gd name="connsiteX6" fmla="*/ 57823 w 223431"/>
                  <a:gd name="connsiteY6" fmla="*/ 38195 h 199739"/>
                  <a:gd name="connsiteX7" fmla="*/ 142024 w 223431"/>
                  <a:gd name="connsiteY7" fmla="*/ 0 h 199739"/>
                  <a:gd name="connsiteX8" fmla="*/ 222320 w 223431"/>
                  <a:gd name="connsiteY8" fmla="*/ 121730 h 199739"/>
                  <a:gd name="connsiteX9" fmla="*/ 222987 w 223431"/>
                  <a:gd name="connsiteY9" fmla="*/ 144780 h 199739"/>
                  <a:gd name="connsiteX10" fmla="*/ 216700 w 223431"/>
                  <a:gd name="connsiteY10" fmla="*/ 151352 h 199739"/>
                  <a:gd name="connsiteX11" fmla="*/ 209080 w 223431"/>
                  <a:gd name="connsiteY11" fmla="*/ 168021 h 199739"/>
                  <a:gd name="connsiteX12" fmla="*/ 205080 w 223431"/>
                  <a:gd name="connsiteY12" fmla="*/ 176022 h 199739"/>
                  <a:gd name="connsiteX13" fmla="*/ 185744 w 223431"/>
                  <a:gd name="connsiteY13" fmla="*/ 194215 h 199739"/>
                  <a:gd name="connsiteX14" fmla="*/ 173743 w 223431"/>
                  <a:gd name="connsiteY14" fmla="*/ 194215 h 199739"/>
                  <a:gd name="connsiteX15" fmla="*/ 120117 w 223431"/>
                  <a:gd name="connsiteY15" fmla="*/ 189643 h 199739"/>
                  <a:gd name="connsiteX16" fmla="*/ 118688 w 223431"/>
                  <a:gd name="connsiteY16" fmla="*/ 183071 h 199739"/>
                  <a:gd name="connsiteX17" fmla="*/ 135547 w 223431"/>
                  <a:gd name="connsiteY17" fmla="*/ 173165 h 199739"/>
                  <a:gd name="connsiteX18" fmla="*/ 139929 w 223431"/>
                  <a:gd name="connsiteY18" fmla="*/ 174022 h 199739"/>
                  <a:gd name="connsiteX19" fmla="*/ 136500 w 223431"/>
                  <a:gd name="connsiteY19" fmla="*/ 178594 h 199739"/>
                  <a:gd name="connsiteX20" fmla="*/ 178029 w 223431"/>
                  <a:gd name="connsiteY20" fmla="*/ 96298 h 199739"/>
                  <a:gd name="connsiteX21" fmla="*/ 89542 w 223431"/>
                  <a:gd name="connsiteY21" fmla="*/ 66961 h 199739"/>
                  <a:gd name="connsiteX22" fmla="*/ 76588 w 223431"/>
                  <a:gd name="connsiteY22" fmla="*/ 74105 h 199739"/>
                  <a:gd name="connsiteX23" fmla="*/ 40393 w 223431"/>
                  <a:gd name="connsiteY23" fmla="*/ 161735 h 199739"/>
                  <a:gd name="connsiteX24" fmla="*/ 67158 w 223431"/>
                  <a:gd name="connsiteY24" fmla="*/ 199739 h 199739"/>
                  <a:gd name="connsiteX25" fmla="*/ 61062 w 223431"/>
                  <a:gd name="connsiteY25" fmla="*/ 199073 h 199739"/>
                  <a:gd name="connsiteX26" fmla="*/ 16485 w 223431"/>
                  <a:gd name="connsiteY26" fmla="*/ 148781 h 199739"/>
                  <a:gd name="connsiteX27" fmla="*/ 17723 w 223431"/>
                  <a:gd name="connsiteY27" fmla="*/ 108014 h 199739"/>
                  <a:gd name="connsiteX28" fmla="*/ 1340 w 223431"/>
                  <a:gd name="connsiteY28" fmla="*/ 146780 h 199739"/>
                  <a:gd name="connsiteX29" fmla="*/ 102 w 223431"/>
                  <a:gd name="connsiteY29" fmla="*/ 133541 h 1997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23431" h="199739">
                    <a:moveTo>
                      <a:pt x="47632" y="54007"/>
                    </a:moveTo>
                    <a:cubicBezTo>
                      <a:pt x="49537" y="58674"/>
                      <a:pt x="38964" y="58293"/>
                      <a:pt x="43822" y="61627"/>
                    </a:cubicBezTo>
                    <a:cubicBezTo>
                      <a:pt x="49346" y="60293"/>
                      <a:pt x="56490" y="49911"/>
                      <a:pt x="52775" y="45530"/>
                    </a:cubicBezTo>
                    <a:cubicBezTo>
                      <a:pt x="52013" y="46006"/>
                      <a:pt x="50680" y="46768"/>
                      <a:pt x="50775" y="47054"/>
                    </a:cubicBezTo>
                    <a:cubicBezTo>
                      <a:pt x="52299" y="50387"/>
                      <a:pt x="48394" y="51435"/>
                      <a:pt x="47632" y="54007"/>
                    </a:cubicBezTo>
                    <a:close/>
                    <a:moveTo>
                      <a:pt x="197" y="133445"/>
                    </a:moveTo>
                    <a:cubicBezTo>
                      <a:pt x="2578" y="101156"/>
                      <a:pt x="36106" y="52483"/>
                      <a:pt x="57823" y="38195"/>
                    </a:cubicBezTo>
                    <a:cubicBezTo>
                      <a:pt x="75635" y="14383"/>
                      <a:pt x="112497" y="3810"/>
                      <a:pt x="142024" y="0"/>
                    </a:cubicBezTo>
                    <a:cubicBezTo>
                      <a:pt x="195745" y="7715"/>
                      <a:pt x="214129" y="75057"/>
                      <a:pt x="222320" y="121730"/>
                    </a:cubicBezTo>
                    <a:cubicBezTo>
                      <a:pt x="225463" y="131064"/>
                      <a:pt x="220701" y="137255"/>
                      <a:pt x="222987" y="144780"/>
                    </a:cubicBezTo>
                    <a:cubicBezTo>
                      <a:pt x="224701" y="150019"/>
                      <a:pt x="219653" y="149447"/>
                      <a:pt x="216700" y="151352"/>
                    </a:cubicBezTo>
                    <a:cubicBezTo>
                      <a:pt x="214224" y="156877"/>
                      <a:pt x="215081" y="164783"/>
                      <a:pt x="209080" y="168021"/>
                    </a:cubicBezTo>
                    <a:cubicBezTo>
                      <a:pt x="205842" y="169926"/>
                      <a:pt x="202984" y="171641"/>
                      <a:pt x="205080" y="176022"/>
                    </a:cubicBezTo>
                    <a:cubicBezTo>
                      <a:pt x="201556" y="181070"/>
                      <a:pt x="193650" y="190405"/>
                      <a:pt x="185744" y="194215"/>
                    </a:cubicBezTo>
                    <a:cubicBezTo>
                      <a:pt x="181553" y="196215"/>
                      <a:pt x="177267" y="196787"/>
                      <a:pt x="173743" y="194215"/>
                    </a:cubicBezTo>
                    <a:cubicBezTo>
                      <a:pt x="161265" y="181642"/>
                      <a:pt x="138119" y="184595"/>
                      <a:pt x="120117" y="189643"/>
                    </a:cubicBezTo>
                    <a:lnTo>
                      <a:pt x="118688" y="183071"/>
                    </a:lnTo>
                    <a:cubicBezTo>
                      <a:pt x="125356" y="181356"/>
                      <a:pt x="131452" y="178118"/>
                      <a:pt x="135547" y="173165"/>
                    </a:cubicBezTo>
                    <a:lnTo>
                      <a:pt x="139929" y="174022"/>
                    </a:lnTo>
                    <a:cubicBezTo>
                      <a:pt x="138405" y="175546"/>
                      <a:pt x="137071" y="177070"/>
                      <a:pt x="136500" y="178594"/>
                    </a:cubicBezTo>
                    <a:cubicBezTo>
                      <a:pt x="160503" y="168593"/>
                      <a:pt x="186697" y="124206"/>
                      <a:pt x="178029" y="96298"/>
                    </a:cubicBezTo>
                    <a:cubicBezTo>
                      <a:pt x="160598" y="70485"/>
                      <a:pt x="119831" y="55436"/>
                      <a:pt x="89542" y="66961"/>
                    </a:cubicBezTo>
                    <a:cubicBezTo>
                      <a:pt x="84970" y="68675"/>
                      <a:pt x="80588" y="71057"/>
                      <a:pt x="76588" y="74105"/>
                    </a:cubicBezTo>
                    <a:cubicBezTo>
                      <a:pt x="50680" y="92488"/>
                      <a:pt x="29439" y="130016"/>
                      <a:pt x="40393" y="161735"/>
                    </a:cubicBezTo>
                    <a:cubicBezTo>
                      <a:pt x="38202" y="178880"/>
                      <a:pt x="57538" y="188119"/>
                      <a:pt x="67158" y="199739"/>
                    </a:cubicBezTo>
                    <a:cubicBezTo>
                      <a:pt x="64967" y="199739"/>
                      <a:pt x="62872" y="199454"/>
                      <a:pt x="61062" y="199073"/>
                    </a:cubicBezTo>
                    <a:cubicBezTo>
                      <a:pt x="39535" y="193548"/>
                      <a:pt x="37535" y="157925"/>
                      <a:pt x="16485" y="148781"/>
                    </a:cubicBezTo>
                    <a:cubicBezTo>
                      <a:pt x="-1613" y="143637"/>
                      <a:pt x="15532" y="120110"/>
                      <a:pt x="17723" y="108014"/>
                    </a:cubicBezTo>
                    <a:cubicBezTo>
                      <a:pt x="5436" y="116396"/>
                      <a:pt x="6960" y="134588"/>
                      <a:pt x="1340" y="146780"/>
                    </a:cubicBezTo>
                    <a:cubicBezTo>
                      <a:pt x="102" y="142875"/>
                      <a:pt x="-184" y="138398"/>
                      <a:pt x="102" y="133541"/>
                    </a:cubicBezTo>
                    <a:close/>
                  </a:path>
                </a:pathLst>
              </a:custGeom>
              <a:solidFill>
                <a:srgbClr val="898989"/>
              </a:solidFill>
              <a:ln w="9525" cap="flat">
                <a:noFill/>
                <a:prstDash val="solid"/>
                <a:miter/>
              </a:ln>
            </p:spPr>
            <p:txBody>
              <a:bodyPr rtlCol="0" anchor="ctr"/>
              <a:lstStyle/>
              <a:p>
                <a:endParaRPr lang="ja-JP" altLang="en-US"/>
              </a:p>
            </p:txBody>
          </p:sp>
          <p:sp>
            <p:nvSpPr>
              <p:cNvPr id="85" name="フリーフォーム: 図形 84">
                <a:extLst>
                  <a:ext uri="{FF2B5EF4-FFF2-40B4-BE49-F238E27FC236}">
                    <a16:creationId xmlns:a16="http://schemas.microsoft.com/office/drawing/2014/main" id="{2E5A257E-B445-4C53-9B71-6363276E776A}"/>
                  </a:ext>
                </a:extLst>
              </p:cNvPr>
              <p:cNvSpPr/>
              <p:nvPr/>
            </p:nvSpPr>
            <p:spPr>
              <a:xfrm>
                <a:off x="2010520" y="1133665"/>
                <a:ext cx="3242" cy="7715"/>
              </a:xfrm>
              <a:custGeom>
                <a:avLst/>
                <a:gdLst>
                  <a:gd name="connsiteX0" fmla="*/ 0 w 3242"/>
                  <a:gd name="connsiteY0" fmla="*/ 7715 h 7715"/>
                  <a:gd name="connsiteX1" fmla="*/ 0 w 3242"/>
                  <a:gd name="connsiteY1" fmla="*/ 2286 h 7715"/>
                  <a:gd name="connsiteX2" fmla="*/ 3238 w 3242"/>
                  <a:gd name="connsiteY2" fmla="*/ 0 h 7715"/>
                  <a:gd name="connsiteX3" fmla="*/ 95 w 3242"/>
                  <a:gd name="connsiteY3" fmla="*/ 7715 h 7715"/>
                </a:gdLst>
                <a:ahLst/>
                <a:cxnLst>
                  <a:cxn ang="0">
                    <a:pos x="connsiteX0" y="connsiteY0"/>
                  </a:cxn>
                  <a:cxn ang="0">
                    <a:pos x="connsiteX1" y="connsiteY1"/>
                  </a:cxn>
                  <a:cxn ang="0">
                    <a:pos x="connsiteX2" y="connsiteY2"/>
                  </a:cxn>
                  <a:cxn ang="0">
                    <a:pos x="connsiteX3" y="connsiteY3"/>
                  </a:cxn>
                </a:cxnLst>
                <a:rect l="l" t="t" r="r" b="b"/>
                <a:pathLst>
                  <a:path w="3242" h="7715">
                    <a:moveTo>
                      <a:pt x="0" y="7715"/>
                    </a:moveTo>
                    <a:cubicBezTo>
                      <a:pt x="0" y="6001"/>
                      <a:pt x="0" y="4381"/>
                      <a:pt x="0" y="2286"/>
                    </a:cubicBezTo>
                    <a:cubicBezTo>
                      <a:pt x="1048" y="1238"/>
                      <a:pt x="2191" y="667"/>
                      <a:pt x="3238" y="0"/>
                    </a:cubicBezTo>
                    <a:cubicBezTo>
                      <a:pt x="3334" y="3048"/>
                      <a:pt x="1714" y="5239"/>
                      <a:pt x="95" y="7715"/>
                    </a:cubicBezTo>
                    <a:close/>
                  </a:path>
                </a:pathLst>
              </a:custGeom>
              <a:solidFill>
                <a:srgbClr val="040000"/>
              </a:solidFill>
              <a:ln w="9525" cap="flat">
                <a:noFill/>
                <a:prstDash val="solid"/>
                <a:miter/>
              </a:ln>
            </p:spPr>
            <p:txBody>
              <a:bodyPr rtlCol="0" anchor="ctr"/>
              <a:lstStyle/>
              <a:p>
                <a:endParaRPr lang="ja-JP" altLang="en-US"/>
              </a:p>
            </p:txBody>
          </p:sp>
          <p:sp>
            <p:nvSpPr>
              <p:cNvPr id="86" name="フリーフォーム: 図形 85">
                <a:extLst>
                  <a:ext uri="{FF2B5EF4-FFF2-40B4-BE49-F238E27FC236}">
                    <a16:creationId xmlns:a16="http://schemas.microsoft.com/office/drawing/2014/main" id="{67696090-B474-B454-FF15-8982606598BD}"/>
                  </a:ext>
                </a:extLst>
              </p:cNvPr>
              <p:cNvSpPr/>
              <p:nvPr/>
            </p:nvSpPr>
            <p:spPr>
              <a:xfrm>
                <a:off x="1993756" y="823182"/>
                <a:ext cx="354710" cy="352106"/>
              </a:xfrm>
              <a:custGeom>
                <a:avLst/>
                <a:gdLst>
                  <a:gd name="connsiteX0" fmla="*/ 165163 w 354710"/>
                  <a:gd name="connsiteY0" fmla="*/ 22637 h 352106"/>
                  <a:gd name="connsiteX1" fmla="*/ 163354 w 354710"/>
                  <a:gd name="connsiteY1" fmla="*/ 22256 h 352106"/>
                  <a:gd name="connsiteX2" fmla="*/ 165163 w 354710"/>
                  <a:gd name="connsiteY2" fmla="*/ 22637 h 352106"/>
                  <a:gd name="connsiteX3" fmla="*/ 56197 w 354710"/>
                  <a:gd name="connsiteY3" fmla="*/ 18922 h 352106"/>
                  <a:gd name="connsiteX4" fmla="*/ 57055 w 354710"/>
                  <a:gd name="connsiteY4" fmla="*/ 19875 h 352106"/>
                  <a:gd name="connsiteX5" fmla="*/ 58769 w 354710"/>
                  <a:gd name="connsiteY5" fmla="*/ 17875 h 352106"/>
                  <a:gd name="connsiteX6" fmla="*/ 56197 w 354710"/>
                  <a:gd name="connsiteY6" fmla="*/ 18827 h 352106"/>
                  <a:gd name="connsiteX7" fmla="*/ 0 w 354710"/>
                  <a:gd name="connsiteY7" fmla="*/ 161607 h 352106"/>
                  <a:gd name="connsiteX8" fmla="*/ 5810 w 354710"/>
                  <a:gd name="connsiteY8" fmla="*/ 145605 h 352106"/>
                  <a:gd name="connsiteX9" fmla="*/ 14668 w 354710"/>
                  <a:gd name="connsiteY9" fmla="*/ 125031 h 352106"/>
                  <a:gd name="connsiteX10" fmla="*/ 16002 w 354710"/>
                  <a:gd name="connsiteY10" fmla="*/ 129317 h 352106"/>
                  <a:gd name="connsiteX11" fmla="*/ 18097 w 354710"/>
                  <a:gd name="connsiteY11" fmla="*/ 123316 h 352106"/>
                  <a:gd name="connsiteX12" fmla="*/ 33528 w 354710"/>
                  <a:gd name="connsiteY12" fmla="*/ 95503 h 352106"/>
                  <a:gd name="connsiteX13" fmla="*/ 152400 w 354710"/>
                  <a:gd name="connsiteY13" fmla="*/ 21970 h 352106"/>
                  <a:gd name="connsiteX14" fmla="*/ 22003 w 354710"/>
                  <a:gd name="connsiteY14" fmla="*/ 49307 h 352106"/>
                  <a:gd name="connsiteX15" fmla="*/ 20098 w 354710"/>
                  <a:gd name="connsiteY15" fmla="*/ 44259 h 352106"/>
                  <a:gd name="connsiteX16" fmla="*/ 20860 w 354710"/>
                  <a:gd name="connsiteY16" fmla="*/ 44259 h 352106"/>
                  <a:gd name="connsiteX17" fmla="*/ 17526 w 354710"/>
                  <a:gd name="connsiteY17" fmla="*/ 43116 h 352106"/>
                  <a:gd name="connsiteX18" fmla="*/ 15811 w 354710"/>
                  <a:gd name="connsiteY18" fmla="*/ 40163 h 352106"/>
                  <a:gd name="connsiteX19" fmla="*/ 97060 w 354710"/>
                  <a:gd name="connsiteY19" fmla="*/ 1111 h 352106"/>
                  <a:gd name="connsiteX20" fmla="*/ 219932 w 354710"/>
                  <a:gd name="connsiteY20" fmla="*/ 49783 h 352106"/>
                  <a:gd name="connsiteX21" fmla="*/ 297085 w 354710"/>
                  <a:gd name="connsiteY21" fmla="*/ 142462 h 352106"/>
                  <a:gd name="connsiteX22" fmla="*/ 224409 w 354710"/>
                  <a:gd name="connsiteY22" fmla="*/ 251428 h 352106"/>
                  <a:gd name="connsiteX23" fmla="*/ 354711 w 354710"/>
                  <a:gd name="connsiteY23" fmla="*/ 346678 h 352106"/>
                  <a:gd name="connsiteX24" fmla="*/ 349853 w 354710"/>
                  <a:gd name="connsiteY24" fmla="*/ 349821 h 352106"/>
                  <a:gd name="connsiteX25" fmla="*/ 349091 w 354710"/>
                  <a:gd name="connsiteY25" fmla="*/ 351250 h 352106"/>
                  <a:gd name="connsiteX26" fmla="*/ 343471 w 354710"/>
                  <a:gd name="connsiteY26" fmla="*/ 352107 h 352106"/>
                  <a:gd name="connsiteX27" fmla="*/ 277177 w 354710"/>
                  <a:gd name="connsiteY27" fmla="*/ 298767 h 352106"/>
                  <a:gd name="connsiteX28" fmla="*/ 203835 w 354710"/>
                  <a:gd name="connsiteY28" fmla="*/ 262381 h 352106"/>
                  <a:gd name="connsiteX29" fmla="*/ 135160 w 354710"/>
                  <a:gd name="connsiteY29" fmla="*/ 276383 h 352106"/>
                  <a:gd name="connsiteX30" fmla="*/ 135350 w 354710"/>
                  <a:gd name="connsiteY30" fmla="*/ 268192 h 352106"/>
                  <a:gd name="connsiteX31" fmla="*/ 140017 w 354710"/>
                  <a:gd name="connsiteY31" fmla="*/ 265620 h 352106"/>
                  <a:gd name="connsiteX32" fmla="*/ 202311 w 354710"/>
                  <a:gd name="connsiteY32" fmla="*/ 252285 h 352106"/>
                  <a:gd name="connsiteX33" fmla="*/ 204883 w 354710"/>
                  <a:gd name="connsiteY33" fmla="*/ 250475 h 352106"/>
                  <a:gd name="connsiteX34" fmla="*/ 212598 w 354710"/>
                  <a:gd name="connsiteY34" fmla="*/ 246379 h 352106"/>
                  <a:gd name="connsiteX35" fmla="*/ 210979 w 354710"/>
                  <a:gd name="connsiteY35" fmla="*/ 245903 h 352106"/>
                  <a:gd name="connsiteX36" fmla="*/ 211169 w 354710"/>
                  <a:gd name="connsiteY36" fmla="*/ 238950 h 352106"/>
                  <a:gd name="connsiteX37" fmla="*/ 246412 w 354710"/>
                  <a:gd name="connsiteY37" fmla="*/ 222281 h 352106"/>
                  <a:gd name="connsiteX38" fmla="*/ 259175 w 354710"/>
                  <a:gd name="connsiteY38" fmla="*/ 208089 h 352106"/>
                  <a:gd name="connsiteX39" fmla="*/ 269653 w 354710"/>
                  <a:gd name="connsiteY39" fmla="*/ 194278 h 352106"/>
                  <a:gd name="connsiteX40" fmla="*/ 281273 w 354710"/>
                  <a:gd name="connsiteY40" fmla="*/ 167989 h 352106"/>
                  <a:gd name="connsiteX41" fmla="*/ 282892 w 354710"/>
                  <a:gd name="connsiteY41" fmla="*/ 157987 h 352106"/>
                  <a:gd name="connsiteX42" fmla="*/ 287464 w 354710"/>
                  <a:gd name="connsiteY42" fmla="*/ 152844 h 352106"/>
                  <a:gd name="connsiteX43" fmla="*/ 224504 w 354710"/>
                  <a:gd name="connsiteY43" fmla="*/ 66833 h 352106"/>
                  <a:gd name="connsiteX44" fmla="*/ 237649 w 354710"/>
                  <a:gd name="connsiteY44" fmla="*/ 105314 h 352106"/>
                  <a:gd name="connsiteX45" fmla="*/ 200406 w 354710"/>
                  <a:gd name="connsiteY45" fmla="*/ 229901 h 352106"/>
                  <a:gd name="connsiteX46" fmla="*/ 198787 w 354710"/>
                  <a:gd name="connsiteY46" fmla="*/ 225710 h 352106"/>
                  <a:gd name="connsiteX47" fmla="*/ 218122 w 354710"/>
                  <a:gd name="connsiteY47" fmla="*/ 207517 h 352106"/>
                  <a:gd name="connsiteX48" fmla="*/ 222123 w 354710"/>
                  <a:gd name="connsiteY48" fmla="*/ 199516 h 352106"/>
                  <a:gd name="connsiteX49" fmla="*/ 229743 w 354710"/>
                  <a:gd name="connsiteY49" fmla="*/ 182848 h 352106"/>
                  <a:gd name="connsiteX50" fmla="*/ 236029 w 354710"/>
                  <a:gd name="connsiteY50" fmla="*/ 176275 h 352106"/>
                  <a:gd name="connsiteX51" fmla="*/ 235363 w 354710"/>
                  <a:gd name="connsiteY51" fmla="*/ 153225 h 352106"/>
                  <a:gd name="connsiteX52" fmla="*/ 155067 w 354710"/>
                  <a:gd name="connsiteY52" fmla="*/ 31495 h 352106"/>
                  <a:gd name="connsiteX53" fmla="*/ 70866 w 354710"/>
                  <a:gd name="connsiteY53" fmla="*/ 69691 h 352106"/>
                  <a:gd name="connsiteX54" fmla="*/ 13240 w 354710"/>
                  <a:gd name="connsiteY54" fmla="*/ 164941 h 352106"/>
                  <a:gd name="connsiteX55" fmla="*/ 9049 w 354710"/>
                  <a:gd name="connsiteY55" fmla="*/ 164464 h 352106"/>
                  <a:gd name="connsiteX56" fmla="*/ 7334 w 354710"/>
                  <a:gd name="connsiteY56" fmla="*/ 163417 h 352106"/>
                  <a:gd name="connsiteX57" fmla="*/ 6763 w 354710"/>
                  <a:gd name="connsiteY57" fmla="*/ 164655 h 352106"/>
                  <a:gd name="connsiteX58" fmla="*/ 0 w 354710"/>
                  <a:gd name="connsiteY58" fmla="*/ 161702 h 3521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54710" h="352106">
                    <a:moveTo>
                      <a:pt x="165163" y="22637"/>
                    </a:moveTo>
                    <a:cubicBezTo>
                      <a:pt x="165163" y="21113"/>
                      <a:pt x="163925" y="21399"/>
                      <a:pt x="163354" y="22256"/>
                    </a:cubicBezTo>
                    <a:cubicBezTo>
                      <a:pt x="163925" y="22351"/>
                      <a:pt x="164592" y="22542"/>
                      <a:pt x="165163" y="22637"/>
                    </a:cubicBezTo>
                    <a:close/>
                    <a:moveTo>
                      <a:pt x="56197" y="18922"/>
                    </a:moveTo>
                    <a:cubicBezTo>
                      <a:pt x="56197" y="18922"/>
                      <a:pt x="56769" y="19589"/>
                      <a:pt x="57055" y="19875"/>
                    </a:cubicBezTo>
                    <a:cubicBezTo>
                      <a:pt x="57721" y="19399"/>
                      <a:pt x="58388" y="18827"/>
                      <a:pt x="58769" y="17875"/>
                    </a:cubicBezTo>
                    <a:cubicBezTo>
                      <a:pt x="57912" y="18256"/>
                      <a:pt x="57055" y="18541"/>
                      <a:pt x="56197" y="18827"/>
                    </a:cubicBezTo>
                    <a:close/>
                    <a:moveTo>
                      <a:pt x="0" y="161607"/>
                    </a:moveTo>
                    <a:cubicBezTo>
                      <a:pt x="1810" y="156273"/>
                      <a:pt x="3905" y="150939"/>
                      <a:pt x="5810" y="145605"/>
                    </a:cubicBezTo>
                    <a:cubicBezTo>
                      <a:pt x="5239" y="135985"/>
                      <a:pt x="5334" y="131032"/>
                      <a:pt x="14668" y="125031"/>
                    </a:cubicBezTo>
                    <a:cubicBezTo>
                      <a:pt x="14097" y="126650"/>
                      <a:pt x="15240" y="127888"/>
                      <a:pt x="16002" y="129317"/>
                    </a:cubicBezTo>
                    <a:cubicBezTo>
                      <a:pt x="17240" y="127698"/>
                      <a:pt x="20002" y="125031"/>
                      <a:pt x="18097" y="123316"/>
                    </a:cubicBezTo>
                    <a:cubicBezTo>
                      <a:pt x="13811" y="115601"/>
                      <a:pt x="29623" y="103790"/>
                      <a:pt x="33528" y="95503"/>
                    </a:cubicBezTo>
                    <a:cubicBezTo>
                      <a:pt x="56864" y="51784"/>
                      <a:pt x="105251" y="26542"/>
                      <a:pt x="152400" y="21970"/>
                    </a:cubicBezTo>
                    <a:cubicBezTo>
                      <a:pt x="109347" y="-3176"/>
                      <a:pt x="60293" y="18827"/>
                      <a:pt x="22003" y="49307"/>
                    </a:cubicBezTo>
                    <a:lnTo>
                      <a:pt x="20098" y="44259"/>
                    </a:lnTo>
                    <a:cubicBezTo>
                      <a:pt x="20098" y="44259"/>
                      <a:pt x="20574" y="44259"/>
                      <a:pt x="20860" y="44259"/>
                    </a:cubicBezTo>
                    <a:cubicBezTo>
                      <a:pt x="23146" y="40735"/>
                      <a:pt x="19621" y="41497"/>
                      <a:pt x="17526" y="43116"/>
                    </a:cubicBezTo>
                    <a:lnTo>
                      <a:pt x="15811" y="40163"/>
                    </a:lnTo>
                    <a:cubicBezTo>
                      <a:pt x="40767" y="21970"/>
                      <a:pt x="69628" y="8731"/>
                      <a:pt x="97060" y="1111"/>
                    </a:cubicBezTo>
                    <a:cubicBezTo>
                      <a:pt x="151543" y="-6795"/>
                      <a:pt x="177260" y="29400"/>
                      <a:pt x="219932" y="49783"/>
                    </a:cubicBezTo>
                    <a:cubicBezTo>
                      <a:pt x="254603" y="71500"/>
                      <a:pt x="298132" y="95313"/>
                      <a:pt x="297085" y="142462"/>
                    </a:cubicBezTo>
                    <a:cubicBezTo>
                      <a:pt x="298132" y="192468"/>
                      <a:pt x="260890" y="223710"/>
                      <a:pt x="224409" y="251428"/>
                    </a:cubicBezTo>
                    <a:cubicBezTo>
                      <a:pt x="284226" y="284194"/>
                      <a:pt x="325184" y="311340"/>
                      <a:pt x="354711" y="346678"/>
                    </a:cubicBezTo>
                    <a:lnTo>
                      <a:pt x="349853" y="349821"/>
                    </a:lnTo>
                    <a:lnTo>
                      <a:pt x="349091" y="351250"/>
                    </a:lnTo>
                    <a:lnTo>
                      <a:pt x="343471" y="352107"/>
                    </a:lnTo>
                    <a:cubicBezTo>
                      <a:pt x="326231" y="329533"/>
                      <a:pt x="304800" y="310483"/>
                      <a:pt x="277177" y="298767"/>
                    </a:cubicBezTo>
                    <a:cubicBezTo>
                      <a:pt x="253270" y="292195"/>
                      <a:pt x="227171" y="253523"/>
                      <a:pt x="203835" y="262381"/>
                    </a:cubicBezTo>
                    <a:cubicBezTo>
                      <a:pt x="183166" y="272383"/>
                      <a:pt x="159258" y="276955"/>
                      <a:pt x="135160" y="276383"/>
                    </a:cubicBezTo>
                    <a:lnTo>
                      <a:pt x="135350" y="268192"/>
                    </a:lnTo>
                    <a:cubicBezTo>
                      <a:pt x="138779" y="267715"/>
                      <a:pt x="134017" y="263620"/>
                      <a:pt x="140017" y="265620"/>
                    </a:cubicBezTo>
                    <a:cubicBezTo>
                      <a:pt x="161830" y="267811"/>
                      <a:pt x="181737" y="257714"/>
                      <a:pt x="202311" y="252285"/>
                    </a:cubicBezTo>
                    <a:lnTo>
                      <a:pt x="204883" y="250475"/>
                    </a:lnTo>
                    <a:cubicBezTo>
                      <a:pt x="206407" y="251237"/>
                      <a:pt x="211455" y="249904"/>
                      <a:pt x="212598" y="246379"/>
                    </a:cubicBezTo>
                    <a:cubicBezTo>
                      <a:pt x="211931" y="245998"/>
                      <a:pt x="211455" y="245903"/>
                      <a:pt x="210979" y="245903"/>
                    </a:cubicBezTo>
                    <a:lnTo>
                      <a:pt x="211169" y="238950"/>
                    </a:lnTo>
                    <a:cubicBezTo>
                      <a:pt x="222504" y="239617"/>
                      <a:pt x="235648" y="228091"/>
                      <a:pt x="246412" y="222281"/>
                    </a:cubicBezTo>
                    <a:cubicBezTo>
                      <a:pt x="257365" y="221614"/>
                      <a:pt x="249555" y="208470"/>
                      <a:pt x="259175" y="208089"/>
                    </a:cubicBezTo>
                    <a:cubicBezTo>
                      <a:pt x="264509" y="207041"/>
                      <a:pt x="263366" y="197135"/>
                      <a:pt x="269653" y="194278"/>
                    </a:cubicBezTo>
                    <a:cubicBezTo>
                      <a:pt x="274892" y="186562"/>
                      <a:pt x="280321" y="177228"/>
                      <a:pt x="281273" y="167989"/>
                    </a:cubicBezTo>
                    <a:cubicBezTo>
                      <a:pt x="281178" y="164179"/>
                      <a:pt x="286417" y="161893"/>
                      <a:pt x="282892" y="157987"/>
                    </a:cubicBezTo>
                    <a:cubicBezTo>
                      <a:pt x="280702" y="155225"/>
                      <a:pt x="286321" y="155035"/>
                      <a:pt x="287464" y="152844"/>
                    </a:cubicBezTo>
                    <a:cubicBezTo>
                      <a:pt x="287369" y="114077"/>
                      <a:pt x="260032" y="81787"/>
                      <a:pt x="224504" y="66833"/>
                    </a:cubicBezTo>
                    <a:cubicBezTo>
                      <a:pt x="222028" y="77120"/>
                      <a:pt x="236220" y="92170"/>
                      <a:pt x="237649" y="105314"/>
                    </a:cubicBezTo>
                    <a:cubicBezTo>
                      <a:pt x="254222" y="153415"/>
                      <a:pt x="251079" y="205422"/>
                      <a:pt x="200406" y="229901"/>
                    </a:cubicBezTo>
                    <a:lnTo>
                      <a:pt x="198787" y="225710"/>
                    </a:lnTo>
                    <a:cubicBezTo>
                      <a:pt x="206692" y="221900"/>
                      <a:pt x="214598" y="212566"/>
                      <a:pt x="218122" y="207517"/>
                    </a:cubicBezTo>
                    <a:cubicBezTo>
                      <a:pt x="216027" y="203231"/>
                      <a:pt x="218884" y="201421"/>
                      <a:pt x="222123" y="199516"/>
                    </a:cubicBezTo>
                    <a:cubicBezTo>
                      <a:pt x="228124" y="196278"/>
                      <a:pt x="227267" y="188372"/>
                      <a:pt x="229743" y="182848"/>
                    </a:cubicBezTo>
                    <a:cubicBezTo>
                      <a:pt x="232600" y="180943"/>
                      <a:pt x="237744" y="181514"/>
                      <a:pt x="236029" y="176275"/>
                    </a:cubicBezTo>
                    <a:cubicBezTo>
                      <a:pt x="233743" y="168751"/>
                      <a:pt x="238601" y="162559"/>
                      <a:pt x="235363" y="153225"/>
                    </a:cubicBezTo>
                    <a:cubicBezTo>
                      <a:pt x="227171" y="106552"/>
                      <a:pt x="208788" y="39211"/>
                      <a:pt x="155067" y="31495"/>
                    </a:cubicBezTo>
                    <a:cubicBezTo>
                      <a:pt x="125444" y="35401"/>
                      <a:pt x="88678" y="45878"/>
                      <a:pt x="70866" y="69691"/>
                    </a:cubicBezTo>
                    <a:cubicBezTo>
                      <a:pt x="49244" y="83978"/>
                      <a:pt x="15621" y="132651"/>
                      <a:pt x="13240" y="164941"/>
                    </a:cubicBezTo>
                    <a:lnTo>
                      <a:pt x="9049" y="164464"/>
                    </a:lnTo>
                    <a:cubicBezTo>
                      <a:pt x="8477" y="164083"/>
                      <a:pt x="7906" y="163798"/>
                      <a:pt x="7334" y="163417"/>
                    </a:cubicBezTo>
                    <a:cubicBezTo>
                      <a:pt x="7144" y="163798"/>
                      <a:pt x="6858" y="164179"/>
                      <a:pt x="6763" y="164655"/>
                    </a:cubicBezTo>
                    <a:lnTo>
                      <a:pt x="0" y="161702"/>
                    </a:lnTo>
                    <a:close/>
                  </a:path>
                </a:pathLst>
              </a:custGeom>
              <a:solidFill>
                <a:srgbClr val="040000"/>
              </a:solidFill>
              <a:ln w="9525" cap="flat">
                <a:noFill/>
                <a:prstDash val="solid"/>
                <a:miter/>
              </a:ln>
            </p:spPr>
            <p:txBody>
              <a:bodyPr rtlCol="0" anchor="ctr"/>
              <a:lstStyle/>
              <a:p>
                <a:endParaRPr lang="ja-JP" altLang="en-US"/>
              </a:p>
            </p:txBody>
          </p:sp>
          <p:sp>
            <p:nvSpPr>
              <p:cNvPr id="87" name="フリーフォーム: 図形 86">
                <a:extLst>
                  <a:ext uri="{FF2B5EF4-FFF2-40B4-BE49-F238E27FC236}">
                    <a16:creationId xmlns:a16="http://schemas.microsoft.com/office/drawing/2014/main" id="{4EDB9981-0783-A86E-4DF3-84C2FA42C747}"/>
                  </a:ext>
                </a:extLst>
              </p:cNvPr>
              <p:cNvSpPr/>
              <p:nvPr/>
            </p:nvSpPr>
            <p:spPr>
              <a:xfrm>
                <a:off x="1946131" y="863155"/>
                <a:ext cx="69532" cy="127730"/>
              </a:xfrm>
              <a:custGeom>
                <a:avLst/>
                <a:gdLst>
                  <a:gd name="connsiteX0" fmla="*/ 95 w 69532"/>
                  <a:gd name="connsiteY0" fmla="*/ 85630 h 127730"/>
                  <a:gd name="connsiteX1" fmla="*/ 63436 w 69532"/>
                  <a:gd name="connsiteY1" fmla="*/ 0 h 127730"/>
                  <a:gd name="connsiteX2" fmla="*/ 65151 w 69532"/>
                  <a:gd name="connsiteY2" fmla="*/ 2953 h 127730"/>
                  <a:gd name="connsiteX3" fmla="*/ 64294 w 69532"/>
                  <a:gd name="connsiteY3" fmla="*/ 3810 h 127730"/>
                  <a:gd name="connsiteX4" fmla="*/ 67627 w 69532"/>
                  <a:gd name="connsiteY4" fmla="*/ 4191 h 127730"/>
                  <a:gd name="connsiteX5" fmla="*/ 69532 w 69532"/>
                  <a:gd name="connsiteY5" fmla="*/ 9239 h 127730"/>
                  <a:gd name="connsiteX6" fmla="*/ 35052 w 69532"/>
                  <a:gd name="connsiteY6" fmla="*/ 41720 h 127730"/>
                  <a:gd name="connsiteX7" fmla="*/ 21146 w 69532"/>
                  <a:gd name="connsiteY7" fmla="*/ 125349 h 127730"/>
                  <a:gd name="connsiteX8" fmla="*/ 15811 w 69532"/>
                  <a:gd name="connsiteY8" fmla="*/ 126968 h 127730"/>
                  <a:gd name="connsiteX9" fmla="*/ 14859 w 69532"/>
                  <a:gd name="connsiteY9" fmla="*/ 127063 h 127730"/>
                  <a:gd name="connsiteX10" fmla="*/ 8192 w 69532"/>
                  <a:gd name="connsiteY10" fmla="*/ 127730 h 127730"/>
                  <a:gd name="connsiteX11" fmla="*/ 8192 w 69532"/>
                  <a:gd name="connsiteY11" fmla="*/ 127063 h 127730"/>
                  <a:gd name="connsiteX12" fmla="*/ 0 w 69532"/>
                  <a:gd name="connsiteY12" fmla="*/ 85535 h 127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9532" h="127730">
                    <a:moveTo>
                      <a:pt x="95" y="85630"/>
                    </a:moveTo>
                    <a:cubicBezTo>
                      <a:pt x="9525" y="50673"/>
                      <a:pt x="33718" y="21717"/>
                      <a:pt x="63436" y="0"/>
                    </a:cubicBezTo>
                    <a:lnTo>
                      <a:pt x="65151" y="2953"/>
                    </a:lnTo>
                    <a:cubicBezTo>
                      <a:pt x="65151" y="2953"/>
                      <a:pt x="64579" y="3524"/>
                      <a:pt x="64294" y="3810"/>
                    </a:cubicBezTo>
                    <a:cubicBezTo>
                      <a:pt x="65342" y="4001"/>
                      <a:pt x="66389" y="4191"/>
                      <a:pt x="67627" y="4191"/>
                    </a:cubicBezTo>
                    <a:lnTo>
                      <a:pt x="69532" y="9239"/>
                    </a:lnTo>
                    <a:cubicBezTo>
                      <a:pt x="56578" y="19622"/>
                      <a:pt x="44863" y="30956"/>
                      <a:pt x="35052" y="41720"/>
                    </a:cubicBezTo>
                    <a:cubicBezTo>
                      <a:pt x="9049" y="54007"/>
                      <a:pt x="8382" y="104203"/>
                      <a:pt x="21146" y="125349"/>
                    </a:cubicBezTo>
                    <a:lnTo>
                      <a:pt x="15811" y="126968"/>
                    </a:lnTo>
                    <a:cubicBezTo>
                      <a:pt x="15811" y="126968"/>
                      <a:pt x="15240" y="126968"/>
                      <a:pt x="14859" y="127063"/>
                    </a:cubicBezTo>
                    <a:lnTo>
                      <a:pt x="8192" y="127730"/>
                    </a:lnTo>
                    <a:cubicBezTo>
                      <a:pt x="8192" y="127730"/>
                      <a:pt x="8192" y="127254"/>
                      <a:pt x="8192" y="127063"/>
                    </a:cubicBezTo>
                    <a:cubicBezTo>
                      <a:pt x="6096" y="113062"/>
                      <a:pt x="95" y="99441"/>
                      <a:pt x="0" y="85535"/>
                    </a:cubicBezTo>
                    <a:close/>
                  </a:path>
                </a:pathLst>
              </a:custGeom>
              <a:solidFill>
                <a:srgbClr val="040000"/>
              </a:solidFill>
              <a:ln w="9525" cap="flat">
                <a:noFill/>
                <a:prstDash val="solid"/>
                <a:miter/>
              </a:ln>
            </p:spPr>
            <p:txBody>
              <a:bodyPr rtlCol="0" anchor="ctr"/>
              <a:lstStyle/>
              <a:p>
                <a:endParaRPr lang="ja-JP" altLang="en-US"/>
              </a:p>
            </p:txBody>
          </p:sp>
          <p:sp>
            <p:nvSpPr>
              <p:cNvPr id="88" name="フリーフォーム: 図形 87">
                <a:extLst>
                  <a:ext uri="{FF2B5EF4-FFF2-40B4-BE49-F238E27FC236}">
                    <a16:creationId xmlns:a16="http://schemas.microsoft.com/office/drawing/2014/main" id="{406AA81C-48A1-3E41-5D9F-D5818177F590}"/>
                  </a:ext>
                </a:extLst>
              </p:cNvPr>
              <p:cNvSpPr/>
              <p:nvPr/>
            </p:nvSpPr>
            <p:spPr>
              <a:xfrm>
                <a:off x="1827831" y="1824823"/>
                <a:ext cx="72770" cy="27538"/>
              </a:xfrm>
              <a:custGeom>
                <a:avLst/>
                <a:gdLst>
                  <a:gd name="connsiteX0" fmla="*/ 4096 w 72770"/>
                  <a:gd name="connsiteY0" fmla="*/ 25694 h 27538"/>
                  <a:gd name="connsiteX1" fmla="*/ 0 w 72770"/>
                  <a:gd name="connsiteY1" fmla="*/ 25313 h 27538"/>
                  <a:gd name="connsiteX2" fmla="*/ 72771 w 72770"/>
                  <a:gd name="connsiteY2" fmla="*/ 23122 h 27538"/>
                  <a:gd name="connsiteX3" fmla="*/ 4191 w 72770"/>
                  <a:gd name="connsiteY3" fmla="*/ 25694 h 27538"/>
                </a:gdLst>
                <a:ahLst/>
                <a:cxnLst>
                  <a:cxn ang="0">
                    <a:pos x="connsiteX0" y="connsiteY0"/>
                  </a:cxn>
                  <a:cxn ang="0">
                    <a:pos x="connsiteX1" y="connsiteY1"/>
                  </a:cxn>
                  <a:cxn ang="0">
                    <a:pos x="connsiteX2" y="connsiteY2"/>
                  </a:cxn>
                  <a:cxn ang="0">
                    <a:pos x="connsiteX3" y="connsiteY3"/>
                  </a:cxn>
                </a:cxnLst>
                <a:rect l="l" t="t" r="r" b="b"/>
                <a:pathLst>
                  <a:path w="72770" h="27538">
                    <a:moveTo>
                      <a:pt x="4096" y="25694"/>
                    </a:moveTo>
                    <a:cubicBezTo>
                      <a:pt x="2191" y="25598"/>
                      <a:pt x="1048" y="25503"/>
                      <a:pt x="0" y="25313"/>
                    </a:cubicBezTo>
                    <a:cubicBezTo>
                      <a:pt x="19717" y="-9168"/>
                      <a:pt x="49816" y="-6977"/>
                      <a:pt x="72771" y="23122"/>
                    </a:cubicBezTo>
                    <a:cubicBezTo>
                      <a:pt x="50292" y="18455"/>
                      <a:pt x="27527" y="32361"/>
                      <a:pt x="4191" y="25694"/>
                    </a:cubicBezTo>
                    <a:close/>
                  </a:path>
                </a:pathLst>
              </a:custGeom>
              <a:solidFill>
                <a:srgbClr val="898989"/>
              </a:solidFill>
              <a:ln w="9525" cap="flat">
                <a:noFill/>
                <a:prstDash val="solid"/>
                <a:miter/>
              </a:ln>
            </p:spPr>
            <p:txBody>
              <a:bodyPr rtlCol="0" anchor="ctr"/>
              <a:lstStyle/>
              <a:p>
                <a:endParaRPr lang="ja-JP" altLang="en-US"/>
              </a:p>
            </p:txBody>
          </p:sp>
          <p:sp>
            <p:nvSpPr>
              <p:cNvPr id="89" name="フリーフォーム: 図形 88">
                <a:extLst>
                  <a:ext uri="{FF2B5EF4-FFF2-40B4-BE49-F238E27FC236}">
                    <a16:creationId xmlns:a16="http://schemas.microsoft.com/office/drawing/2014/main" id="{EEAED451-020F-9411-E91B-023EE8B1E5C1}"/>
                  </a:ext>
                </a:extLst>
              </p:cNvPr>
              <p:cNvSpPr/>
              <p:nvPr/>
            </p:nvSpPr>
            <p:spPr>
              <a:xfrm>
                <a:off x="1885362" y="962596"/>
                <a:ext cx="244125" cy="137064"/>
              </a:xfrm>
              <a:custGeom>
                <a:avLst/>
                <a:gdLst>
                  <a:gd name="connsiteX0" fmla="*/ 146304 w 244125"/>
                  <a:gd name="connsiteY0" fmla="*/ 65532 h 137064"/>
                  <a:gd name="connsiteX1" fmla="*/ 148209 w 244125"/>
                  <a:gd name="connsiteY1" fmla="*/ 64960 h 137064"/>
                  <a:gd name="connsiteX2" fmla="*/ 146304 w 244125"/>
                  <a:gd name="connsiteY2" fmla="*/ 65532 h 137064"/>
                  <a:gd name="connsiteX3" fmla="*/ 151638 w 244125"/>
                  <a:gd name="connsiteY3" fmla="*/ 90773 h 137064"/>
                  <a:gd name="connsiteX4" fmla="*/ 138208 w 244125"/>
                  <a:gd name="connsiteY4" fmla="*/ 72866 h 137064"/>
                  <a:gd name="connsiteX5" fmla="*/ 147447 w 244125"/>
                  <a:gd name="connsiteY5" fmla="*/ 88392 h 137064"/>
                  <a:gd name="connsiteX6" fmla="*/ 151638 w 244125"/>
                  <a:gd name="connsiteY6" fmla="*/ 90869 h 137064"/>
                  <a:gd name="connsiteX7" fmla="*/ 136874 w 244125"/>
                  <a:gd name="connsiteY7" fmla="*/ 55055 h 137064"/>
                  <a:gd name="connsiteX8" fmla="*/ 135636 w 244125"/>
                  <a:gd name="connsiteY8" fmla="*/ 53626 h 137064"/>
                  <a:gd name="connsiteX9" fmla="*/ 140494 w 244125"/>
                  <a:gd name="connsiteY9" fmla="*/ 64103 h 137064"/>
                  <a:gd name="connsiteX10" fmla="*/ 136874 w 244125"/>
                  <a:gd name="connsiteY10" fmla="*/ 55055 h 137064"/>
                  <a:gd name="connsiteX11" fmla="*/ 109347 w 244125"/>
                  <a:gd name="connsiteY11" fmla="*/ 33814 h 137064"/>
                  <a:gd name="connsiteX12" fmla="*/ 110680 w 244125"/>
                  <a:gd name="connsiteY12" fmla="*/ 36290 h 137064"/>
                  <a:gd name="connsiteX13" fmla="*/ 109347 w 244125"/>
                  <a:gd name="connsiteY13" fmla="*/ 33814 h 137064"/>
                  <a:gd name="connsiteX14" fmla="*/ 52768 w 244125"/>
                  <a:gd name="connsiteY14" fmla="*/ 41624 h 137064"/>
                  <a:gd name="connsiteX15" fmla="*/ 38767 w 244125"/>
                  <a:gd name="connsiteY15" fmla="*/ 42958 h 137064"/>
                  <a:gd name="connsiteX16" fmla="*/ 60008 w 244125"/>
                  <a:gd name="connsiteY16" fmla="*/ 42958 h 137064"/>
                  <a:gd name="connsiteX17" fmla="*/ 52768 w 244125"/>
                  <a:gd name="connsiteY17" fmla="*/ 41624 h 137064"/>
                  <a:gd name="connsiteX18" fmla="*/ 16954 w 244125"/>
                  <a:gd name="connsiteY18" fmla="*/ 43529 h 137064"/>
                  <a:gd name="connsiteX19" fmla="*/ 22098 w 244125"/>
                  <a:gd name="connsiteY19" fmla="*/ 43815 h 137064"/>
                  <a:gd name="connsiteX20" fmla="*/ 20193 w 244125"/>
                  <a:gd name="connsiteY20" fmla="*/ 42386 h 137064"/>
                  <a:gd name="connsiteX21" fmla="*/ 16954 w 244125"/>
                  <a:gd name="connsiteY21" fmla="*/ 43625 h 137064"/>
                  <a:gd name="connsiteX22" fmla="*/ 8096 w 244125"/>
                  <a:gd name="connsiteY22" fmla="*/ 43053 h 137064"/>
                  <a:gd name="connsiteX23" fmla="*/ 381 w 244125"/>
                  <a:gd name="connsiteY23" fmla="*/ 42672 h 137064"/>
                  <a:gd name="connsiteX24" fmla="*/ 0 w 244125"/>
                  <a:gd name="connsiteY24" fmla="*/ 39815 h 137064"/>
                  <a:gd name="connsiteX25" fmla="*/ 81248 w 244125"/>
                  <a:gd name="connsiteY25" fmla="*/ 36290 h 137064"/>
                  <a:gd name="connsiteX26" fmla="*/ 69342 w 244125"/>
                  <a:gd name="connsiteY26" fmla="*/ 28480 h 137064"/>
                  <a:gd name="connsiteX27" fmla="*/ 76009 w 244125"/>
                  <a:gd name="connsiteY27" fmla="*/ 27813 h 137064"/>
                  <a:gd name="connsiteX28" fmla="*/ 77629 w 244125"/>
                  <a:gd name="connsiteY28" fmla="*/ 28861 h 137064"/>
                  <a:gd name="connsiteX29" fmla="*/ 78296 w 244125"/>
                  <a:gd name="connsiteY29" fmla="*/ 27908 h 137064"/>
                  <a:gd name="connsiteX30" fmla="*/ 76962 w 244125"/>
                  <a:gd name="connsiteY30" fmla="*/ 27718 h 137064"/>
                  <a:gd name="connsiteX31" fmla="*/ 82296 w 244125"/>
                  <a:gd name="connsiteY31" fmla="*/ 26098 h 137064"/>
                  <a:gd name="connsiteX32" fmla="*/ 105537 w 244125"/>
                  <a:gd name="connsiteY32" fmla="*/ 31814 h 137064"/>
                  <a:gd name="connsiteX33" fmla="*/ 108680 w 244125"/>
                  <a:gd name="connsiteY33" fmla="*/ 22289 h 137064"/>
                  <a:gd name="connsiteX34" fmla="*/ 115443 w 244125"/>
                  <a:gd name="connsiteY34" fmla="*/ 25241 h 137064"/>
                  <a:gd name="connsiteX35" fmla="*/ 115157 w 244125"/>
                  <a:gd name="connsiteY35" fmla="*/ 26670 h 137064"/>
                  <a:gd name="connsiteX36" fmla="*/ 117824 w 244125"/>
                  <a:gd name="connsiteY36" fmla="*/ 25051 h 137064"/>
                  <a:gd name="connsiteX37" fmla="*/ 122015 w 244125"/>
                  <a:gd name="connsiteY37" fmla="*/ 25527 h 137064"/>
                  <a:gd name="connsiteX38" fmla="*/ 123254 w 244125"/>
                  <a:gd name="connsiteY38" fmla="*/ 38767 h 137064"/>
                  <a:gd name="connsiteX39" fmla="*/ 139637 w 244125"/>
                  <a:gd name="connsiteY39" fmla="*/ 0 h 137064"/>
                  <a:gd name="connsiteX40" fmla="*/ 138398 w 244125"/>
                  <a:gd name="connsiteY40" fmla="*/ 40767 h 137064"/>
                  <a:gd name="connsiteX41" fmla="*/ 182975 w 244125"/>
                  <a:gd name="connsiteY41" fmla="*/ 91059 h 137064"/>
                  <a:gd name="connsiteX42" fmla="*/ 182118 w 244125"/>
                  <a:gd name="connsiteY42" fmla="*/ 96393 h 137064"/>
                  <a:gd name="connsiteX43" fmla="*/ 178689 w 244125"/>
                  <a:gd name="connsiteY43" fmla="*/ 98108 h 137064"/>
                  <a:gd name="connsiteX44" fmla="*/ 173260 w 244125"/>
                  <a:gd name="connsiteY44" fmla="*/ 99917 h 137064"/>
                  <a:gd name="connsiteX45" fmla="*/ 153734 w 244125"/>
                  <a:gd name="connsiteY45" fmla="*/ 92297 h 137064"/>
                  <a:gd name="connsiteX46" fmla="*/ 244126 w 244125"/>
                  <a:gd name="connsiteY46" fmla="*/ 128873 h 137064"/>
                  <a:gd name="connsiteX47" fmla="*/ 243935 w 244125"/>
                  <a:gd name="connsiteY47" fmla="*/ 137065 h 137064"/>
                  <a:gd name="connsiteX48" fmla="*/ 112204 w 244125"/>
                  <a:gd name="connsiteY48" fmla="*/ 50959 h 137064"/>
                  <a:gd name="connsiteX49" fmla="*/ 106680 w 244125"/>
                  <a:gd name="connsiteY49" fmla="*/ 48768 h 137064"/>
                  <a:gd name="connsiteX50" fmla="*/ 109918 w 244125"/>
                  <a:gd name="connsiteY50" fmla="*/ 65342 h 137064"/>
                  <a:gd name="connsiteX51" fmla="*/ 106871 w 244125"/>
                  <a:gd name="connsiteY51" fmla="*/ 70580 h 137064"/>
                  <a:gd name="connsiteX52" fmla="*/ 88297 w 244125"/>
                  <a:gd name="connsiteY52" fmla="*/ 53340 h 137064"/>
                  <a:gd name="connsiteX53" fmla="*/ 17431 w 244125"/>
                  <a:gd name="connsiteY53" fmla="*/ 51149 h 137064"/>
                  <a:gd name="connsiteX54" fmla="*/ 5239 w 244125"/>
                  <a:gd name="connsiteY54" fmla="*/ 50292 h 137064"/>
                  <a:gd name="connsiteX55" fmla="*/ 5239 w 244125"/>
                  <a:gd name="connsiteY55" fmla="*/ 45910 h 137064"/>
                  <a:gd name="connsiteX56" fmla="*/ 11049 w 244125"/>
                  <a:gd name="connsiteY56" fmla="*/ 43910 h 137064"/>
                  <a:gd name="connsiteX57" fmla="*/ 8382 w 244125"/>
                  <a:gd name="connsiteY57" fmla="*/ 43339 h 1370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44125" h="137064">
                    <a:moveTo>
                      <a:pt x="146304" y="65532"/>
                    </a:moveTo>
                    <a:cubicBezTo>
                      <a:pt x="147923" y="68866"/>
                      <a:pt x="151829" y="68390"/>
                      <a:pt x="148209" y="64960"/>
                    </a:cubicBezTo>
                    <a:cubicBezTo>
                      <a:pt x="147542" y="65151"/>
                      <a:pt x="146971" y="65342"/>
                      <a:pt x="146304" y="65532"/>
                    </a:cubicBezTo>
                    <a:close/>
                    <a:moveTo>
                      <a:pt x="151638" y="90773"/>
                    </a:moveTo>
                    <a:cubicBezTo>
                      <a:pt x="149257" y="84011"/>
                      <a:pt x="144209" y="76867"/>
                      <a:pt x="138208" y="72866"/>
                    </a:cubicBezTo>
                    <a:cubicBezTo>
                      <a:pt x="139255" y="79058"/>
                      <a:pt x="143828" y="82963"/>
                      <a:pt x="147447" y="88392"/>
                    </a:cubicBezTo>
                    <a:cubicBezTo>
                      <a:pt x="147828" y="90297"/>
                      <a:pt x="150114" y="90107"/>
                      <a:pt x="151638" y="90869"/>
                    </a:cubicBezTo>
                    <a:close/>
                    <a:moveTo>
                      <a:pt x="136874" y="55055"/>
                    </a:moveTo>
                    <a:cubicBezTo>
                      <a:pt x="136493" y="54578"/>
                      <a:pt x="136112" y="54102"/>
                      <a:pt x="135636" y="53626"/>
                    </a:cubicBezTo>
                    <a:cubicBezTo>
                      <a:pt x="133350" y="55912"/>
                      <a:pt x="138493" y="62865"/>
                      <a:pt x="140494" y="64103"/>
                    </a:cubicBezTo>
                    <a:cubicBezTo>
                      <a:pt x="144875" y="63532"/>
                      <a:pt x="140494" y="56197"/>
                      <a:pt x="136874" y="55055"/>
                    </a:cubicBezTo>
                    <a:close/>
                    <a:moveTo>
                      <a:pt x="109347" y="33814"/>
                    </a:moveTo>
                    <a:cubicBezTo>
                      <a:pt x="105346" y="35623"/>
                      <a:pt x="106871" y="39053"/>
                      <a:pt x="110680" y="36290"/>
                    </a:cubicBezTo>
                    <a:cubicBezTo>
                      <a:pt x="110204" y="35433"/>
                      <a:pt x="109728" y="34671"/>
                      <a:pt x="109347" y="33814"/>
                    </a:cubicBezTo>
                    <a:close/>
                    <a:moveTo>
                      <a:pt x="52768" y="41624"/>
                    </a:moveTo>
                    <a:cubicBezTo>
                      <a:pt x="48482" y="40481"/>
                      <a:pt x="42672" y="41434"/>
                      <a:pt x="38767" y="42958"/>
                    </a:cubicBezTo>
                    <a:cubicBezTo>
                      <a:pt x="44767" y="44482"/>
                      <a:pt x="54388" y="46101"/>
                      <a:pt x="60008" y="42958"/>
                    </a:cubicBezTo>
                    <a:cubicBezTo>
                      <a:pt x="57531" y="42101"/>
                      <a:pt x="55912" y="42005"/>
                      <a:pt x="52768" y="41624"/>
                    </a:cubicBezTo>
                    <a:close/>
                    <a:moveTo>
                      <a:pt x="16954" y="43529"/>
                    </a:moveTo>
                    <a:cubicBezTo>
                      <a:pt x="18574" y="44863"/>
                      <a:pt x="20288" y="44196"/>
                      <a:pt x="22098" y="43815"/>
                    </a:cubicBezTo>
                    <a:cubicBezTo>
                      <a:pt x="21622" y="43434"/>
                      <a:pt x="21050" y="43053"/>
                      <a:pt x="20193" y="42386"/>
                    </a:cubicBezTo>
                    <a:cubicBezTo>
                      <a:pt x="18764" y="42101"/>
                      <a:pt x="17812" y="42482"/>
                      <a:pt x="16954" y="43625"/>
                    </a:cubicBezTo>
                    <a:close/>
                    <a:moveTo>
                      <a:pt x="8096" y="43053"/>
                    </a:moveTo>
                    <a:cubicBezTo>
                      <a:pt x="4096" y="42482"/>
                      <a:pt x="1619" y="42482"/>
                      <a:pt x="381" y="42672"/>
                    </a:cubicBezTo>
                    <a:lnTo>
                      <a:pt x="0" y="39815"/>
                    </a:lnTo>
                    <a:cubicBezTo>
                      <a:pt x="25527" y="34862"/>
                      <a:pt x="57436" y="44482"/>
                      <a:pt x="81248" y="36290"/>
                    </a:cubicBezTo>
                    <a:cubicBezTo>
                      <a:pt x="77438" y="31814"/>
                      <a:pt x="70485" y="35243"/>
                      <a:pt x="69342" y="28480"/>
                    </a:cubicBezTo>
                    <a:lnTo>
                      <a:pt x="76009" y="27813"/>
                    </a:lnTo>
                    <a:cubicBezTo>
                      <a:pt x="76581" y="28194"/>
                      <a:pt x="77057" y="28480"/>
                      <a:pt x="77629" y="28861"/>
                    </a:cubicBezTo>
                    <a:cubicBezTo>
                      <a:pt x="77819" y="28575"/>
                      <a:pt x="78105" y="28289"/>
                      <a:pt x="78296" y="27908"/>
                    </a:cubicBezTo>
                    <a:cubicBezTo>
                      <a:pt x="77914" y="27813"/>
                      <a:pt x="77438" y="27718"/>
                      <a:pt x="76962" y="27718"/>
                    </a:cubicBezTo>
                    <a:lnTo>
                      <a:pt x="82296" y="26098"/>
                    </a:lnTo>
                    <a:cubicBezTo>
                      <a:pt x="87821" y="35243"/>
                      <a:pt x="95917" y="38957"/>
                      <a:pt x="105537" y="31814"/>
                    </a:cubicBezTo>
                    <a:cubicBezTo>
                      <a:pt x="106489" y="28670"/>
                      <a:pt x="107537" y="25432"/>
                      <a:pt x="108680" y="22289"/>
                    </a:cubicBezTo>
                    <a:lnTo>
                      <a:pt x="115443" y="25241"/>
                    </a:lnTo>
                    <a:cubicBezTo>
                      <a:pt x="115443" y="25241"/>
                      <a:pt x="115157" y="26194"/>
                      <a:pt x="115157" y="26670"/>
                    </a:cubicBezTo>
                    <a:cubicBezTo>
                      <a:pt x="116014" y="26098"/>
                      <a:pt x="116872" y="25527"/>
                      <a:pt x="117824" y="25051"/>
                    </a:cubicBezTo>
                    <a:lnTo>
                      <a:pt x="122015" y="25527"/>
                    </a:lnTo>
                    <a:cubicBezTo>
                      <a:pt x="121634" y="30385"/>
                      <a:pt x="122015" y="34766"/>
                      <a:pt x="123254" y="38767"/>
                    </a:cubicBezTo>
                    <a:cubicBezTo>
                      <a:pt x="128873" y="26575"/>
                      <a:pt x="127349" y="8382"/>
                      <a:pt x="139637" y="0"/>
                    </a:cubicBezTo>
                    <a:cubicBezTo>
                      <a:pt x="137446" y="12097"/>
                      <a:pt x="120205" y="35623"/>
                      <a:pt x="138398" y="40767"/>
                    </a:cubicBezTo>
                    <a:cubicBezTo>
                      <a:pt x="159449" y="49911"/>
                      <a:pt x="161449" y="85535"/>
                      <a:pt x="182975" y="91059"/>
                    </a:cubicBezTo>
                    <a:lnTo>
                      <a:pt x="182118" y="96393"/>
                    </a:lnTo>
                    <a:cubicBezTo>
                      <a:pt x="180880" y="96393"/>
                      <a:pt x="179642" y="96869"/>
                      <a:pt x="178689" y="98108"/>
                    </a:cubicBezTo>
                    <a:cubicBezTo>
                      <a:pt x="177260" y="100394"/>
                      <a:pt x="175641" y="100584"/>
                      <a:pt x="173260" y="99917"/>
                    </a:cubicBezTo>
                    <a:cubicBezTo>
                      <a:pt x="165925" y="99251"/>
                      <a:pt x="160115" y="94298"/>
                      <a:pt x="153734" y="92297"/>
                    </a:cubicBezTo>
                    <a:cubicBezTo>
                      <a:pt x="173450" y="119825"/>
                      <a:pt x="216313" y="113538"/>
                      <a:pt x="244126" y="128873"/>
                    </a:cubicBezTo>
                    <a:lnTo>
                      <a:pt x="243935" y="137065"/>
                    </a:lnTo>
                    <a:cubicBezTo>
                      <a:pt x="187166" y="135731"/>
                      <a:pt x="129540" y="105823"/>
                      <a:pt x="112204" y="50959"/>
                    </a:cubicBezTo>
                    <a:cubicBezTo>
                      <a:pt x="115538" y="45720"/>
                      <a:pt x="103727" y="43815"/>
                      <a:pt x="106680" y="48768"/>
                    </a:cubicBezTo>
                    <a:cubicBezTo>
                      <a:pt x="109823" y="53816"/>
                      <a:pt x="104870" y="60389"/>
                      <a:pt x="109918" y="65342"/>
                    </a:cubicBezTo>
                    <a:cubicBezTo>
                      <a:pt x="111442" y="68104"/>
                      <a:pt x="110585" y="71819"/>
                      <a:pt x="106871" y="70580"/>
                    </a:cubicBezTo>
                    <a:cubicBezTo>
                      <a:pt x="98774" y="65437"/>
                      <a:pt x="94393" y="60389"/>
                      <a:pt x="88297" y="53340"/>
                    </a:cubicBezTo>
                    <a:cubicBezTo>
                      <a:pt x="66866" y="45910"/>
                      <a:pt x="40005" y="54483"/>
                      <a:pt x="17431" y="51149"/>
                    </a:cubicBezTo>
                    <a:cubicBezTo>
                      <a:pt x="13240" y="50578"/>
                      <a:pt x="9144" y="50292"/>
                      <a:pt x="5239" y="50292"/>
                    </a:cubicBezTo>
                    <a:lnTo>
                      <a:pt x="5239" y="45910"/>
                    </a:lnTo>
                    <a:cubicBezTo>
                      <a:pt x="7239" y="45910"/>
                      <a:pt x="9430" y="45339"/>
                      <a:pt x="11049" y="43910"/>
                    </a:cubicBezTo>
                    <a:cubicBezTo>
                      <a:pt x="10382" y="43720"/>
                      <a:pt x="9811" y="43529"/>
                      <a:pt x="8382" y="43339"/>
                    </a:cubicBezTo>
                    <a:close/>
                  </a:path>
                </a:pathLst>
              </a:custGeom>
              <a:solidFill>
                <a:srgbClr val="040000"/>
              </a:solidFill>
              <a:ln w="9525" cap="flat">
                <a:noFill/>
                <a:prstDash val="solid"/>
                <a:miter/>
              </a:ln>
            </p:spPr>
            <p:txBody>
              <a:bodyPr rtlCol="0" anchor="ctr"/>
              <a:lstStyle/>
              <a:p>
                <a:endParaRPr lang="ja-JP" altLang="en-US"/>
              </a:p>
            </p:txBody>
          </p:sp>
          <p:sp>
            <p:nvSpPr>
              <p:cNvPr id="90" name="フリーフォーム: 図形 89">
                <a:extLst>
                  <a:ext uri="{FF2B5EF4-FFF2-40B4-BE49-F238E27FC236}">
                    <a16:creationId xmlns:a16="http://schemas.microsoft.com/office/drawing/2014/main" id="{3117AF99-B587-C017-26BE-6843ED2D140D}"/>
                  </a:ext>
                </a:extLst>
              </p:cNvPr>
              <p:cNvSpPr/>
              <p:nvPr/>
            </p:nvSpPr>
            <p:spPr>
              <a:xfrm>
                <a:off x="1868132" y="1869757"/>
                <a:ext cx="1894" cy="2476"/>
              </a:xfrm>
              <a:custGeom>
                <a:avLst/>
                <a:gdLst>
                  <a:gd name="connsiteX0" fmla="*/ 1895 w 1894"/>
                  <a:gd name="connsiteY0" fmla="*/ 2476 h 2476"/>
                  <a:gd name="connsiteX1" fmla="*/ 752 w 1894"/>
                  <a:gd name="connsiteY1" fmla="*/ 0 h 2476"/>
                  <a:gd name="connsiteX2" fmla="*/ 1895 w 1894"/>
                  <a:gd name="connsiteY2" fmla="*/ 2476 h 2476"/>
                </a:gdLst>
                <a:ahLst/>
                <a:cxnLst>
                  <a:cxn ang="0">
                    <a:pos x="connsiteX0" y="connsiteY0"/>
                  </a:cxn>
                  <a:cxn ang="0">
                    <a:pos x="connsiteX1" y="connsiteY1"/>
                  </a:cxn>
                  <a:cxn ang="0">
                    <a:pos x="connsiteX2" y="connsiteY2"/>
                  </a:cxn>
                </a:cxnLst>
                <a:rect l="l" t="t" r="r" b="b"/>
                <a:pathLst>
                  <a:path w="1894" h="2476">
                    <a:moveTo>
                      <a:pt x="1895" y="2476"/>
                    </a:moveTo>
                    <a:cubicBezTo>
                      <a:pt x="-105" y="2191"/>
                      <a:pt x="-582" y="1524"/>
                      <a:pt x="752" y="0"/>
                    </a:cubicBezTo>
                    <a:cubicBezTo>
                      <a:pt x="1228" y="762"/>
                      <a:pt x="1609" y="1524"/>
                      <a:pt x="1895" y="2476"/>
                    </a:cubicBezTo>
                    <a:close/>
                  </a:path>
                </a:pathLst>
              </a:custGeom>
              <a:solidFill>
                <a:srgbClr val="040000"/>
              </a:solidFill>
              <a:ln w="9525" cap="flat">
                <a:noFill/>
                <a:prstDash val="solid"/>
                <a:miter/>
              </a:ln>
            </p:spPr>
            <p:txBody>
              <a:bodyPr rtlCol="0" anchor="ctr"/>
              <a:lstStyle/>
              <a:p>
                <a:endParaRPr lang="ja-JP" altLang="en-US"/>
              </a:p>
            </p:txBody>
          </p:sp>
          <p:sp>
            <p:nvSpPr>
              <p:cNvPr id="170" name="フリーフォーム: 図形 169">
                <a:extLst>
                  <a:ext uri="{FF2B5EF4-FFF2-40B4-BE49-F238E27FC236}">
                    <a16:creationId xmlns:a16="http://schemas.microsoft.com/office/drawing/2014/main" id="{F3F4B2DB-6404-5603-46B1-E3A338294243}"/>
                  </a:ext>
                </a:extLst>
              </p:cNvPr>
              <p:cNvSpPr/>
              <p:nvPr/>
            </p:nvSpPr>
            <p:spPr>
              <a:xfrm>
                <a:off x="1862978" y="1267674"/>
                <a:ext cx="198024" cy="103068"/>
              </a:xfrm>
              <a:custGeom>
                <a:avLst/>
                <a:gdLst>
                  <a:gd name="connsiteX0" fmla="*/ 81725 w 198024"/>
                  <a:gd name="connsiteY0" fmla="*/ 43252 h 103068"/>
                  <a:gd name="connsiteX1" fmla="*/ 84201 w 198024"/>
                  <a:gd name="connsiteY1" fmla="*/ 41251 h 103068"/>
                  <a:gd name="connsiteX2" fmla="*/ 81725 w 198024"/>
                  <a:gd name="connsiteY2" fmla="*/ 43252 h 103068"/>
                  <a:gd name="connsiteX3" fmla="*/ 77533 w 198024"/>
                  <a:gd name="connsiteY3" fmla="*/ 53539 h 103068"/>
                  <a:gd name="connsiteX4" fmla="*/ 5810 w 198024"/>
                  <a:gd name="connsiteY4" fmla="*/ 97068 h 103068"/>
                  <a:gd name="connsiteX5" fmla="*/ 3143 w 198024"/>
                  <a:gd name="connsiteY5" fmla="*/ 92686 h 103068"/>
                  <a:gd name="connsiteX6" fmla="*/ 3524 w 198024"/>
                  <a:gd name="connsiteY6" fmla="*/ 89924 h 103068"/>
                  <a:gd name="connsiteX7" fmla="*/ 1524 w 198024"/>
                  <a:gd name="connsiteY7" fmla="*/ 90877 h 103068"/>
                  <a:gd name="connsiteX8" fmla="*/ 0 w 198024"/>
                  <a:gd name="connsiteY8" fmla="*/ 88591 h 103068"/>
                  <a:gd name="connsiteX9" fmla="*/ 16478 w 198024"/>
                  <a:gd name="connsiteY9" fmla="*/ 74589 h 103068"/>
                  <a:gd name="connsiteX10" fmla="*/ 74581 w 198024"/>
                  <a:gd name="connsiteY10" fmla="*/ 41632 h 103068"/>
                  <a:gd name="connsiteX11" fmla="*/ 107823 w 198024"/>
                  <a:gd name="connsiteY11" fmla="*/ 11152 h 103068"/>
                  <a:gd name="connsiteX12" fmla="*/ 118872 w 198024"/>
                  <a:gd name="connsiteY12" fmla="*/ 3628 h 103068"/>
                  <a:gd name="connsiteX13" fmla="*/ 109442 w 198024"/>
                  <a:gd name="connsiteY13" fmla="*/ 17915 h 103068"/>
                  <a:gd name="connsiteX14" fmla="*/ 92297 w 198024"/>
                  <a:gd name="connsiteY14" fmla="*/ 58777 h 103068"/>
                  <a:gd name="connsiteX15" fmla="*/ 124968 w 198024"/>
                  <a:gd name="connsiteY15" fmla="*/ 36965 h 103068"/>
                  <a:gd name="connsiteX16" fmla="*/ 142018 w 198024"/>
                  <a:gd name="connsiteY16" fmla="*/ 64302 h 103068"/>
                  <a:gd name="connsiteX17" fmla="*/ 176879 w 198024"/>
                  <a:gd name="connsiteY17" fmla="*/ 27535 h 103068"/>
                  <a:gd name="connsiteX18" fmla="*/ 198025 w 198024"/>
                  <a:gd name="connsiteY18" fmla="*/ 27535 h 103068"/>
                  <a:gd name="connsiteX19" fmla="*/ 194215 w 198024"/>
                  <a:gd name="connsiteY19" fmla="*/ 27535 h 103068"/>
                  <a:gd name="connsiteX20" fmla="*/ 192977 w 198024"/>
                  <a:gd name="connsiteY20" fmla="*/ 26869 h 103068"/>
                  <a:gd name="connsiteX21" fmla="*/ 191072 w 198024"/>
                  <a:gd name="connsiteY21" fmla="*/ 29345 h 103068"/>
                  <a:gd name="connsiteX22" fmla="*/ 188690 w 198024"/>
                  <a:gd name="connsiteY22" fmla="*/ 31631 h 103068"/>
                  <a:gd name="connsiteX23" fmla="*/ 184880 w 198024"/>
                  <a:gd name="connsiteY23" fmla="*/ 33060 h 103068"/>
                  <a:gd name="connsiteX24" fmla="*/ 117920 w 198024"/>
                  <a:gd name="connsiteY24" fmla="*/ 49633 h 103068"/>
                  <a:gd name="connsiteX25" fmla="*/ 89059 w 198024"/>
                  <a:gd name="connsiteY25" fmla="*/ 77732 h 103068"/>
                  <a:gd name="connsiteX26" fmla="*/ 76391 w 198024"/>
                  <a:gd name="connsiteY26" fmla="*/ 103069 h 103068"/>
                  <a:gd name="connsiteX27" fmla="*/ 77438 w 198024"/>
                  <a:gd name="connsiteY27" fmla="*/ 53634 h 1030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98024" h="103068">
                    <a:moveTo>
                      <a:pt x="81725" y="43252"/>
                    </a:moveTo>
                    <a:cubicBezTo>
                      <a:pt x="82582" y="42680"/>
                      <a:pt x="84392" y="42776"/>
                      <a:pt x="84201" y="41251"/>
                    </a:cubicBezTo>
                    <a:cubicBezTo>
                      <a:pt x="83249" y="41823"/>
                      <a:pt x="81058" y="41728"/>
                      <a:pt x="81725" y="43252"/>
                    </a:cubicBezTo>
                    <a:close/>
                    <a:moveTo>
                      <a:pt x="77533" y="53539"/>
                    </a:moveTo>
                    <a:cubicBezTo>
                      <a:pt x="51530" y="63826"/>
                      <a:pt x="28289" y="79732"/>
                      <a:pt x="5810" y="97068"/>
                    </a:cubicBezTo>
                    <a:lnTo>
                      <a:pt x="3143" y="92686"/>
                    </a:lnTo>
                    <a:cubicBezTo>
                      <a:pt x="4000" y="92210"/>
                      <a:pt x="3905" y="91258"/>
                      <a:pt x="3524" y="89924"/>
                    </a:cubicBezTo>
                    <a:cubicBezTo>
                      <a:pt x="3048" y="90115"/>
                      <a:pt x="2477" y="90305"/>
                      <a:pt x="1524" y="90877"/>
                    </a:cubicBezTo>
                    <a:lnTo>
                      <a:pt x="0" y="88591"/>
                    </a:lnTo>
                    <a:cubicBezTo>
                      <a:pt x="5334" y="84114"/>
                      <a:pt x="10858" y="79447"/>
                      <a:pt x="16478" y="74589"/>
                    </a:cubicBezTo>
                    <a:cubicBezTo>
                      <a:pt x="34290" y="60587"/>
                      <a:pt x="55721" y="53158"/>
                      <a:pt x="74581" y="41632"/>
                    </a:cubicBezTo>
                    <a:cubicBezTo>
                      <a:pt x="89821" y="33727"/>
                      <a:pt x="89916" y="10486"/>
                      <a:pt x="107823" y="11152"/>
                    </a:cubicBezTo>
                    <a:cubicBezTo>
                      <a:pt x="110300" y="6771"/>
                      <a:pt x="114967" y="-6278"/>
                      <a:pt x="118872" y="3628"/>
                    </a:cubicBezTo>
                    <a:cubicBezTo>
                      <a:pt x="117253" y="8962"/>
                      <a:pt x="111157" y="13153"/>
                      <a:pt x="109442" y="17915"/>
                    </a:cubicBezTo>
                    <a:cubicBezTo>
                      <a:pt x="104394" y="30964"/>
                      <a:pt x="93154" y="44966"/>
                      <a:pt x="92297" y="58777"/>
                    </a:cubicBezTo>
                    <a:cubicBezTo>
                      <a:pt x="103537" y="57825"/>
                      <a:pt x="111633" y="36679"/>
                      <a:pt x="124968" y="36965"/>
                    </a:cubicBezTo>
                    <a:cubicBezTo>
                      <a:pt x="143828" y="31726"/>
                      <a:pt x="140113" y="52491"/>
                      <a:pt x="142018" y="64302"/>
                    </a:cubicBezTo>
                    <a:cubicBezTo>
                      <a:pt x="145542" y="77732"/>
                      <a:pt x="171069" y="32107"/>
                      <a:pt x="176879" y="27535"/>
                    </a:cubicBezTo>
                    <a:cubicBezTo>
                      <a:pt x="187357" y="15153"/>
                      <a:pt x="193453" y="18391"/>
                      <a:pt x="198025" y="27535"/>
                    </a:cubicBezTo>
                    <a:lnTo>
                      <a:pt x="194215" y="27535"/>
                    </a:lnTo>
                    <a:cubicBezTo>
                      <a:pt x="194215" y="27535"/>
                      <a:pt x="193643" y="26869"/>
                      <a:pt x="192977" y="26869"/>
                    </a:cubicBezTo>
                    <a:cubicBezTo>
                      <a:pt x="192215" y="27535"/>
                      <a:pt x="189738" y="27440"/>
                      <a:pt x="191072" y="29345"/>
                    </a:cubicBezTo>
                    <a:lnTo>
                      <a:pt x="188690" y="31631"/>
                    </a:lnTo>
                    <a:cubicBezTo>
                      <a:pt x="187738" y="31631"/>
                      <a:pt x="186500" y="32012"/>
                      <a:pt x="184880" y="33060"/>
                    </a:cubicBezTo>
                    <a:cubicBezTo>
                      <a:pt x="106585" y="140216"/>
                      <a:pt x="151352" y="26869"/>
                      <a:pt x="117920" y="49633"/>
                    </a:cubicBezTo>
                    <a:cubicBezTo>
                      <a:pt x="108014" y="58587"/>
                      <a:pt x="94202" y="64874"/>
                      <a:pt x="89059" y="77732"/>
                    </a:cubicBezTo>
                    <a:cubicBezTo>
                      <a:pt x="83344" y="84971"/>
                      <a:pt x="87630" y="102402"/>
                      <a:pt x="76391" y="103069"/>
                    </a:cubicBezTo>
                    <a:cubicBezTo>
                      <a:pt x="66961" y="90972"/>
                      <a:pt x="79724" y="68683"/>
                      <a:pt x="77438" y="53634"/>
                    </a:cubicBezTo>
                    <a:close/>
                  </a:path>
                </a:pathLst>
              </a:custGeom>
              <a:solidFill>
                <a:srgbClr val="040000"/>
              </a:solidFill>
              <a:ln w="9525" cap="flat">
                <a:noFill/>
                <a:prstDash val="solid"/>
                <a:miter/>
              </a:ln>
            </p:spPr>
            <p:txBody>
              <a:bodyPr rtlCol="0" anchor="ctr"/>
              <a:lstStyle/>
              <a:p>
                <a:endParaRPr lang="ja-JP" altLang="en-US"/>
              </a:p>
            </p:txBody>
          </p:sp>
          <p:sp>
            <p:nvSpPr>
              <p:cNvPr id="171" name="フリーフォーム: 図形 170">
                <a:extLst>
                  <a:ext uri="{FF2B5EF4-FFF2-40B4-BE49-F238E27FC236}">
                    <a16:creationId xmlns:a16="http://schemas.microsoft.com/office/drawing/2014/main" id="{F2FC3179-DFE2-7DC5-3D43-36E4CC1903D0}"/>
                  </a:ext>
                </a:extLst>
              </p:cNvPr>
              <p:cNvSpPr/>
              <p:nvPr/>
            </p:nvSpPr>
            <p:spPr>
              <a:xfrm>
                <a:off x="1830784" y="1695242"/>
                <a:ext cx="26646" cy="62765"/>
              </a:xfrm>
              <a:custGeom>
                <a:avLst/>
                <a:gdLst>
                  <a:gd name="connsiteX0" fmla="*/ 8287 w 26646"/>
                  <a:gd name="connsiteY0" fmla="*/ 45071 h 62765"/>
                  <a:gd name="connsiteX1" fmla="*/ 6477 w 26646"/>
                  <a:gd name="connsiteY1" fmla="*/ 44690 h 62765"/>
                  <a:gd name="connsiteX2" fmla="*/ 6477 w 26646"/>
                  <a:gd name="connsiteY2" fmla="*/ 46118 h 62765"/>
                  <a:gd name="connsiteX3" fmla="*/ 8287 w 26646"/>
                  <a:gd name="connsiteY3" fmla="*/ 45071 h 62765"/>
                  <a:gd name="connsiteX4" fmla="*/ 8954 w 26646"/>
                  <a:gd name="connsiteY4" fmla="*/ 52214 h 62765"/>
                  <a:gd name="connsiteX5" fmla="*/ 12097 w 26646"/>
                  <a:gd name="connsiteY5" fmla="*/ 56310 h 62765"/>
                  <a:gd name="connsiteX6" fmla="*/ 8954 w 26646"/>
                  <a:gd name="connsiteY6" fmla="*/ 52214 h 62765"/>
                  <a:gd name="connsiteX7" fmla="*/ 20669 w 26646"/>
                  <a:gd name="connsiteY7" fmla="*/ 62406 h 62765"/>
                  <a:gd name="connsiteX8" fmla="*/ 0 w 26646"/>
                  <a:gd name="connsiteY8" fmla="*/ 17067 h 62765"/>
                  <a:gd name="connsiteX9" fmla="*/ 19907 w 26646"/>
                  <a:gd name="connsiteY9" fmla="*/ 1256 h 62765"/>
                  <a:gd name="connsiteX10" fmla="*/ 22193 w 26646"/>
                  <a:gd name="connsiteY10" fmla="*/ 14400 h 62765"/>
                  <a:gd name="connsiteX11" fmla="*/ 20955 w 26646"/>
                  <a:gd name="connsiteY11" fmla="*/ 19163 h 62765"/>
                  <a:gd name="connsiteX12" fmla="*/ 19717 w 26646"/>
                  <a:gd name="connsiteY12" fmla="*/ 11066 h 62765"/>
                  <a:gd name="connsiteX13" fmla="*/ 14383 w 26646"/>
                  <a:gd name="connsiteY13" fmla="*/ 33641 h 62765"/>
                  <a:gd name="connsiteX14" fmla="*/ 20669 w 26646"/>
                  <a:gd name="connsiteY14" fmla="*/ 62406 h 627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46" h="62765">
                    <a:moveTo>
                      <a:pt x="8287" y="45071"/>
                    </a:moveTo>
                    <a:cubicBezTo>
                      <a:pt x="7810" y="44785"/>
                      <a:pt x="7334" y="44594"/>
                      <a:pt x="6477" y="44690"/>
                    </a:cubicBezTo>
                    <a:cubicBezTo>
                      <a:pt x="6477" y="45166"/>
                      <a:pt x="6477" y="45642"/>
                      <a:pt x="6477" y="46118"/>
                    </a:cubicBezTo>
                    <a:cubicBezTo>
                      <a:pt x="7048" y="45737"/>
                      <a:pt x="7715" y="45452"/>
                      <a:pt x="8287" y="45071"/>
                    </a:cubicBezTo>
                    <a:close/>
                    <a:moveTo>
                      <a:pt x="8954" y="52214"/>
                    </a:moveTo>
                    <a:cubicBezTo>
                      <a:pt x="7715" y="54786"/>
                      <a:pt x="9906" y="55548"/>
                      <a:pt x="12097" y="56310"/>
                    </a:cubicBezTo>
                    <a:cubicBezTo>
                      <a:pt x="11144" y="54881"/>
                      <a:pt x="11049" y="52119"/>
                      <a:pt x="8954" y="52214"/>
                    </a:cubicBezTo>
                    <a:close/>
                    <a:moveTo>
                      <a:pt x="20669" y="62406"/>
                    </a:moveTo>
                    <a:cubicBezTo>
                      <a:pt x="-3143" y="66692"/>
                      <a:pt x="857" y="31545"/>
                      <a:pt x="0" y="17067"/>
                    </a:cubicBezTo>
                    <a:cubicBezTo>
                      <a:pt x="571" y="6209"/>
                      <a:pt x="15526" y="9542"/>
                      <a:pt x="19907" y="1256"/>
                    </a:cubicBezTo>
                    <a:cubicBezTo>
                      <a:pt x="31147" y="-4078"/>
                      <a:pt x="25717" y="8971"/>
                      <a:pt x="22193" y="14400"/>
                    </a:cubicBezTo>
                    <a:cubicBezTo>
                      <a:pt x="21622" y="16115"/>
                      <a:pt x="21241" y="17639"/>
                      <a:pt x="20955" y="19163"/>
                    </a:cubicBezTo>
                    <a:cubicBezTo>
                      <a:pt x="17335" y="16591"/>
                      <a:pt x="21336" y="14019"/>
                      <a:pt x="19717" y="11066"/>
                    </a:cubicBezTo>
                    <a:cubicBezTo>
                      <a:pt x="13716" y="16305"/>
                      <a:pt x="12382" y="26973"/>
                      <a:pt x="14383" y="33641"/>
                    </a:cubicBezTo>
                    <a:cubicBezTo>
                      <a:pt x="10954" y="44309"/>
                      <a:pt x="25051" y="52310"/>
                      <a:pt x="20669" y="62406"/>
                    </a:cubicBezTo>
                    <a:close/>
                  </a:path>
                </a:pathLst>
              </a:custGeom>
              <a:solidFill>
                <a:srgbClr val="040000"/>
              </a:solidFill>
              <a:ln w="9525" cap="flat">
                <a:noFill/>
                <a:prstDash val="solid"/>
                <a:miter/>
              </a:ln>
            </p:spPr>
            <p:txBody>
              <a:bodyPr rtlCol="0" anchor="ctr"/>
              <a:lstStyle/>
              <a:p>
                <a:endParaRPr lang="ja-JP" altLang="en-US"/>
              </a:p>
            </p:txBody>
          </p:sp>
          <p:sp>
            <p:nvSpPr>
              <p:cNvPr id="172" name="フリーフォーム: 図形 171">
                <a:extLst>
                  <a:ext uri="{FF2B5EF4-FFF2-40B4-BE49-F238E27FC236}">
                    <a16:creationId xmlns:a16="http://schemas.microsoft.com/office/drawing/2014/main" id="{BC3C26D3-0374-C53A-3A04-8BDBAB194B08}"/>
                  </a:ext>
                </a:extLst>
              </p:cNvPr>
              <p:cNvSpPr/>
              <p:nvPr/>
            </p:nvSpPr>
            <p:spPr>
              <a:xfrm>
                <a:off x="1623762" y="1129474"/>
                <a:ext cx="235215" cy="76655"/>
              </a:xfrm>
              <a:custGeom>
                <a:avLst/>
                <a:gdLst>
                  <a:gd name="connsiteX0" fmla="*/ 18236 w 235215"/>
                  <a:gd name="connsiteY0" fmla="*/ 55816 h 76655"/>
                  <a:gd name="connsiteX1" fmla="*/ 205021 w 235215"/>
                  <a:gd name="connsiteY1" fmla="*/ 857 h 76655"/>
                  <a:gd name="connsiteX2" fmla="*/ 234073 w 235215"/>
                  <a:gd name="connsiteY2" fmla="*/ 0 h 76655"/>
                  <a:gd name="connsiteX3" fmla="*/ 235216 w 235215"/>
                  <a:gd name="connsiteY3" fmla="*/ 8668 h 76655"/>
                  <a:gd name="connsiteX4" fmla="*/ 193592 w 235215"/>
                  <a:gd name="connsiteY4" fmla="*/ 19336 h 76655"/>
                  <a:gd name="connsiteX5" fmla="*/ 112820 w 235215"/>
                  <a:gd name="connsiteY5" fmla="*/ 30575 h 76655"/>
                  <a:gd name="connsiteX6" fmla="*/ 81292 w 235215"/>
                  <a:gd name="connsiteY6" fmla="*/ 40100 h 76655"/>
                  <a:gd name="connsiteX7" fmla="*/ 18236 w 235215"/>
                  <a:gd name="connsiteY7" fmla="*/ 55816 h 76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35215" h="76655">
                    <a:moveTo>
                      <a:pt x="18236" y="55816"/>
                    </a:moveTo>
                    <a:cubicBezTo>
                      <a:pt x="70529" y="2286"/>
                      <a:pt x="135965" y="4096"/>
                      <a:pt x="205021" y="857"/>
                    </a:cubicBezTo>
                    <a:cubicBezTo>
                      <a:pt x="215023" y="3048"/>
                      <a:pt x="224548" y="1714"/>
                      <a:pt x="234073" y="0"/>
                    </a:cubicBezTo>
                    <a:lnTo>
                      <a:pt x="235216" y="8668"/>
                    </a:lnTo>
                    <a:cubicBezTo>
                      <a:pt x="221119" y="10954"/>
                      <a:pt x="207117" y="15716"/>
                      <a:pt x="193592" y="19336"/>
                    </a:cubicBezTo>
                    <a:cubicBezTo>
                      <a:pt x="166921" y="25717"/>
                      <a:pt x="138632" y="20669"/>
                      <a:pt x="112820" y="30575"/>
                    </a:cubicBezTo>
                    <a:cubicBezTo>
                      <a:pt x="107676" y="29432"/>
                      <a:pt x="95675" y="33718"/>
                      <a:pt x="81292" y="40100"/>
                    </a:cubicBezTo>
                    <a:cubicBezTo>
                      <a:pt x="35858" y="60388"/>
                      <a:pt x="-33199" y="101727"/>
                      <a:pt x="18236" y="55816"/>
                    </a:cubicBezTo>
                    <a:close/>
                  </a:path>
                </a:pathLst>
              </a:custGeom>
              <a:solidFill>
                <a:srgbClr val="898989"/>
              </a:solidFill>
              <a:ln w="9525" cap="flat">
                <a:noFill/>
                <a:prstDash val="solid"/>
                <a:miter/>
              </a:ln>
            </p:spPr>
            <p:txBody>
              <a:bodyPr rtlCol="0" anchor="ctr"/>
              <a:lstStyle/>
              <a:p>
                <a:endParaRPr lang="ja-JP" altLang="en-US"/>
              </a:p>
            </p:txBody>
          </p:sp>
          <p:sp>
            <p:nvSpPr>
              <p:cNvPr id="173" name="フリーフォーム: 図形 172">
                <a:extLst>
                  <a:ext uri="{FF2B5EF4-FFF2-40B4-BE49-F238E27FC236}">
                    <a16:creationId xmlns:a16="http://schemas.microsoft.com/office/drawing/2014/main" id="{7BE19C2D-CDBC-8FBC-7019-4B56ACA921C4}"/>
                  </a:ext>
                </a:extLst>
              </p:cNvPr>
              <p:cNvSpPr/>
              <p:nvPr/>
            </p:nvSpPr>
            <p:spPr>
              <a:xfrm>
                <a:off x="1809543" y="1878290"/>
                <a:ext cx="94771" cy="20259"/>
              </a:xfrm>
              <a:custGeom>
                <a:avLst/>
                <a:gdLst>
                  <a:gd name="connsiteX0" fmla="*/ 36862 w 94771"/>
                  <a:gd name="connsiteY0" fmla="*/ 18042 h 20259"/>
                  <a:gd name="connsiteX1" fmla="*/ 0 w 94771"/>
                  <a:gd name="connsiteY1" fmla="*/ 10708 h 20259"/>
                  <a:gd name="connsiteX2" fmla="*/ 15621 w 94771"/>
                  <a:gd name="connsiteY2" fmla="*/ 5660 h 20259"/>
                  <a:gd name="connsiteX3" fmla="*/ 62389 w 94771"/>
                  <a:gd name="connsiteY3" fmla="*/ 7660 h 20259"/>
                  <a:gd name="connsiteX4" fmla="*/ 66485 w 94771"/>
                  <a:gd name="connsiteY4" fmla="*/ 19090 h 20259"/>
                  <a:gd name="connsiteX5" fmla="*/ 36862 w 94771"/>
                  <a:gd name="connsiteY5" fmla="*/ 18137 h 202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771" h="20259">
                    <a:moveTo>
                      <a:pt x="36862" y="18042"/>
                    </a:moveTo>
                    <a:cubicBezTo>
                      <a:pt x="25432" y="17471"/>
                      <a:pt x="7620" y="20995"/>
                      <a:pt x="0" y="10708"/>
                    </a:cubicBezTo>
                    <a:cubicBezTo>
                      <a:pt x="4572" y="13565"/>
                      <a:pt x="12668" y="10041"/>
                      <a:pt x="15621" y="5660"/>
                    </a:cubicBezTo>
                    <a:cubicBezTo>
                      <a:pt x="29813" y="1754"/>
                      <a:pt x="47816" y="6803"/>
                      <a:pt x="62389" y="7660"/>
                    </a:cubicBezTo>
                    <a:cubicBezTo>
                      <a:pt x="100298" y="-12247"/>
                      <a:pt x="108966" y="12137"/>
                      <a:pt x="66485" y="19090"/>
                    </a:cubicBezTo>
                    <a:cubicBezTo>
                      <a:pt x="56293" y="22995"/>
                      <a:pt x="47149" y="15661"/>
                      <a:pt x="36862" y="18137"/>
                    </a:cubicBezTo>
                    <a:close/>
                  </a:path>
                </a:pathLst>
              </a:custGeom>
              <a:solidFill>
                <a:srgbClr val="040000"/>
              </a:solidFill>
              <a:ln w="9525" cap="flat">
                <a:noFill/>
                <a:prstDash val="solid"/>
                <a:miter/>
              </a:ln>
            </p:spPr>
            <p:txBody>
              <a:bodyPr rtlCol="0" anchor="ctr"/>
              <a:lstStyle/>
              <a:p>
                <a:endParaRPr lang="ja-JP" altLang="en-US"/>
              </a:p>
            </p:txBody>
          </p:sp>
          <p:sp>
            <p:nvSpPr>
              <p:cNvPr id="174" name="フリーフォーム: 図形 173">
                <a:extLst>
                  <a:ext uri="{FF2B5EF4-FFF2-40B4-BE49-F238E27FC236}">
                    <a16:creationId xmlns:a16="http://schemas.microsoft.com/office/drawing/2014/main" id="{3D38EA2F-9A16-C472-E7C5-0D2FEAF97F02}"/>
                  </a:ext>
                </a:extLst>
              </p:cNvPr>
              <p:cNvSpPr/>
              <p:nvPr/>
            </p:nvSpPr>
            <p:spPr>
              <a:xfrm>
                <a:off x="1790748" y="1811218"/>
                <a:ext cx="133834" cy="54072"/>
              </a:xfrm>
              <a:custGeom>
                <a:avLst/>
                <a:gdLst>
                  <a:gd name="connsiteX0" fmla="*/ 112044 w 133834"/>
                  <a:gd name="connsiteY0" fmla="*/ 38156 h 54072"/>
                  <a:gd name="connsiteX1" fmla="*/ 116140 w 133834"/>
                  <a:gd name="connsiteY1" fmla="*/ 40632 h 54072"/>
                  <a:gd name="connsiteX2" fmla="*/ 112044 w 133834"/>
                  <a:gd name="connsiteY2" fmla="*/ 38156 h 54072"/>
                  <a:gd name="connsiteX3" fmla="*/ 77945 w 133834"/>
                  <a:gd name="connsiteY3" fmla="*/ 44442 h 54072"/>
                  <a:gd name="connsiteX4" fmla="*/ 80231 w 133834"/>
                  <a:gd name="connsiteY4" fmla="*/ 44538 h 54072"/>
                  <a:gd name="connsiteX5" fmla="*/ 78612 w 133834"/>
                  <a:gd name="connsiteY5" fmla="*/ 43490 h 54072"/>
                  <a:gd name="connsiteX6" fmla="*/ 77945 w 133834"/>
                  <a:gd name="connsiteY6" fmla="*/ 44442 h 54072"/>
                  <a:gd name="connsiteX7" fmla="*/ 73373 w 133834"/>
                  <a:gd name="connsiteY7" fmla="*/ 46824 h 54072"/>
                  <a:gd name="connsiteX8" fmla="*/ 69944 w 133834"/>
                  <a:gd name="connsiteY8" fmla="*/ 46347 h 54072"/>
                  <a:gd name="connsiteX9" fmla="*/ 73373 w 133834"/>
                  <a:gd name="connsiteY9" fmla="*/ 46824 h 54072"/>
                  <a:gd name="connsiteX10" fmla="*/ 36987 w 133834"/>
                  <a:gd name="connsiteY10" fmla="*/ 38918 h 54072"/>
                  <a:gd name="connsiteX11" fmla="*/ 41083 w 133834"/>
                  <a:gd name="connsiteY11" fmla="*/ 39299 h 54072"/>
                  <a:gd name="connsiteX12" fmla="*/ 109663 w 133834"/>
                  <a:gd name="connsiteY12" fmla="*/ 36727 h 54072"/>
                  <a:gd name="connsiteX13" fmla="*/ 36892 w 133834"/>
                  <a:gd name="connsiteY13" fmla="*/ 38918 h 54072"/>
                  <a:gd name="connsiteX14" fmla="*/ 28224 w 133834"/>
                  <a:gd name="connsiteY14" fmla="*/ 29298 h 54072"/>
                  <a:gd name="connsiteX15" fmla="*/ 27653 w 133834"/>
                  <a:gd name="connsiteY15" fmla="*/ 27393 h 54072"/>
                  <a:gd name="connsiteX16" fmla="*/ 26319 w 133834"/>
                  <a:gd name="connsiteY16" fmla="*/ 28250 h 54072"/>
                  <a:gd name="connsiteX17" fmla="*/ 28129 w 133834"/>
                  <a:gd name="connsiteY17" fmla="*/ 29393 h 54072"/>
                  <a:gd name="connsiteX18" fmla="*/ 28510 w 133834"/>
                  <a:gd name="connsiteY18" fmla="*/ 49110 h 54072"/>
                  <a:gd name="connsiteX19" fmla="*/ 31463 w 133834"/>
                  <a:gd name="connsiteY19" fmla="*/ 48157 h 54072"/>
                  <a:gd name="connsiteX20" fmla="*/ 27843 w 133834"/>
                  <a:gd name="connsiteY20" fmla="*/ 46538 h 54072"/>
                  <a:gd name="connsiteX21" fmla="*/ 28510 w 133834"/>
                  <a:gd name="connsiteY21" fmla="*/ 49014 h 54072"/>
                  <a:gd name="connsiteX22" fmla="*/ 35654 w 133834"/>
                  <a:gd name="connsiteY22" fmla="*/ 52253 h 54072"/>
                  <a:gd name="connsiteX23" fmla="*/ 19557 w 133834"/>
                  <a:gd name="connsiteY23" fmla="*/ 28821 h 54072"/>
                  <a:gd name="connsiteX24" fmla="*/ 80517 w 133834"/>
                  <a:gd name="connsiteY24" fmla="*/ 342 h 54072"/>
                  <a:gd name="connsiteX25" fmla="*/ 112997 w 133834"/>
                  <a:gd name="connsiteY25" fmla="*/ 47205 h 54072"/>
                  <a:gd name="connsiteX26" fmla="*/ 35654 w 133834"/>
                  <a:gd name="connsiteY26" fmla="*/ 52253 h 54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3834" h="54072">
                    <a:moveTo>
                      <a:pt x="112044" y="38156"/>
                    </a:moveTo>
                    <a:cubicBezTo>
                      <a:pt x="113378" y="39013"/>
                      <a:pt x="114426" y="41013"/>
                      <a:pt x="116140" y="40632"/>
                    </a:cubicBezTo>
                    <a:cubicBezTo>
                      <a:pt x="116331" y="39108"/>
                      <a:pt x="113092" y="38442"/>
                      <a:pt x="112044" y="38156"/>
                    </a:cubicBezTo>
                    <a:close/>
                    <a:moveTo>
                      <a:pt x="77945" y="44442"/>
                    </a:moveTo>
                    <a:cubicBezTo>
                      <a:pt x="78612" y="44633"/>
                      <a:pt x="79183" y="44728"/>
                      <a:pt x="80231" y="44538"/>
                    </a:cubicBezTo>
                    <a:cubicBezTo>
                      <a:pt x="79659" y="44157"/>
                      <a:pt x="79183" y="43871"/>
                      <a:pt x="78612" y="43490"/>
                    </a:cubicBezTo>
                    <a:lnTo>
                      <a:pt x="77945" y="44442"/>
                    </a:lnTo>
                    <a:close/>
                    <a:moveTo>
                      <a:pt x="73373" y="46824"/>
                    </a:moveTo>
                    <a:cubicBezTo>
                      <a:pt x="72325" y="46538"/>
                      <a:pt x="71373" y="46252"/>
                      <a:pt x="69944" y="46347"/>
                    </a:cubicBezTo>
                    <a:cubicBezTo>
                      <a:pt x="69182" y="49110"/>
                      <a:pt x="72611" y="47681"/>
                      <a:pt x="73373" y="46824"/>
                    </a:cubicBezTo>
                    <a:close/>
                    <a:moveTo>
                      <a:pt x="36987" y="38918"/>
                    </a:moveTo>
                    <a:cubicBezTo>
                      <a:pt x="38130" y="39013"/>
                      <a:pt x="39273" y="39108"/>
                      <a:pt x="41083" y="39299"/>
                    </a:cubicBezTo>
                    <a:cubicBezTo>
                      <a:pt x="64419" y="45966"/>
                      <a:pt x="87279" y="32060"/>
                      <a:pt x="109663" y="36727"/>
                    </a:cubicBezTo>
                    <a:cubicBezTo>
                      <a:pt x="86708" y="6628"/>
                      <a:pt x="56609" y="4437"/>
                      <a:pt x="36892" y="38918"/>
                    </a:cubicBezTo>
                    <a:close/>
                    <a:moveTo>
                      <a:pt x="28224" y="29298"/>
                    </a:moveTo>
                    <a:cubicBezTo>
                      <a:pt x="28034" y="28631"/>
                      <a:pt x="27843" y="28059"/>
                      <a:pt x="27653" y="27393"/>
                    </a:cubicBezTo>
                    <a:lnTo>
                      <a:pt x="26319" y="28250"/>
                    </a:lnTo>
                    <a:cubicBezTo>
                      <a:pt x="26796" y="28726"/>
                      <a:pt x="27272" y="29202"/>
                      <a:pt x="28129" y="29393"/>
                    </a:cubicBezTo>
                    <a:close/>
                    <a:moveTo>
                      <a:pt x="28510" y="49110"/>
                    </a:moveTo>
                    <a:cubicBezTo>
                      <a:pt x="29463" y="48824"/>
                      <a:pt x="30510" y="48538"/>
                      <a:pt x="31463" y="48157"/>
                    </a:cubicBezTo>
                    <a:cubicBezTo>
                      <a:pt x="30415" y="47490"/>
                      <a:pt x="29272" y="46919"/>
                      <a:pt x="27843" y="46538"/>
                    </a:cubicBezTo>
                    <a:cubicBezTo>
                      <a:pt x="28034" y="47395"/>
                      <a:pt x="28320" y="48157"/>
                      <a:pt x="28510" y="49014"/>
                    </a:cubicBezTo>
                    <a:close/>
                    <a:moveTo>
                      <a:pt x="35654" y="52253"/>
                    </a:moveTo>
                    <a:cubicBezTo>
                      <a:pt x="13080" y="53586"/>
                      <a:pt x="-22544" y="38823"/>
                      <a:pt x="19557" y="28821"/>
                    </a:cubicBezTo>
                    <a:cubicBezTo>
                      <a:pt x="39083" y="17677"/>
                      <a:pt x="56228" y="-2897"/>
                      <a:pt x="80517" y="342"/>
                    </a:cubicBezTo>
                    <a:cubicBezTo>
                      <a:pt x="97376" y="7962"/>
                      <a:pt x="168528" y="47109"/>
                      <a:pt x="112997" y="47205"/>
                    </a:cubicBezTo>
                    <a:cubicBezTo>
                      <a:pt x="87946" y="55396"/>
                      <a:pt x="61848" y="55110"/>
                      <a:pt x="35654" y="52253"/>
                    </a:cubicBezTo>
                    <a:close/>
                  </a:path>
                </a:pathLst>
              </a:custGeom>
              <a:solidFill>
                <a:srgbClr val="040000"/>
              </a:solidFill>
              <a:ln w="9525" cap="flat">
                <a:noFill/>
                <a:prstDash val="solid"/>
                <a:miter/>
              </a:ln>
            </p:spPr>
            <p:txBody>
              <a:bodyPr rtlCol="0" anchor="ctr"/>
              <a:lstStyle/>
              <a:p>
                <a:endParaRPr lang="ja-JP" altLang="en-US"/>
              </a:p>
            </p:txBody>
          </p:sp>
          <p:sp>
            <p:nvSpPr>
              <p:cNvPr id="175" name="フリーフォーム: 図形 174">
                <a:extLst>
                  <a:ext uri="{FF2B5EF4-FFF2-40B4-BE49-F238E27FC236}">
                    <a16:creationId xmlns:a16="http://schemas.microsoft.com/office/drawing/2014/main" id="{8D1C7511-48DA-2C06-F12A-B42A4AE52768}"/>
                  </a:ext>
                </a:extLst>
              </p:cNvPr>
              <p:cNvSpPr/>
              <p:nvPr/>
            </p:nvSpPr>
            <p:spPr>
              <a:xfrm>
                <a:off x="1807842" y="1881542"/>
                <a:ext cx="5158" cy="6978"/>
              </a:xfrm>
              <a:custGeom>
                <a:avLst/>
                <a:gdLst>
                  <a:gd name="connsiteX0" fmla="*/ 4749 w 5158"/>
                  <a:gd name="connsiteY0" fmla="*/ 978 h 6978"/>
                  <a:gd name="connsiteX1" fmla="*/ 1701 w 5158"/>
                  <a:gd name="connsiteY1" fmla="*/ 6979 h 6978"/>
                  <a:gd name="connsiteX2" fmla="*/ 4749 w 5158"/>
                  <a:gd name="connsiteY2" fmla="*/ 978 h 6978"/>
                </a:gdLst>
                <a:ahLst/>
                <a:cxnLst>
                  <a:cxn ang="0">
                    <a:pos x="connsiteX0" y="connsiteY0"/>
                  </a:cxn>
                  <a:cxn ang="0">
                    <a:pos x="connsiteX1" y="connsiteY1"/>
                  </a:cxn>
                  <a:cxn ang="0">
                    <a:pos x="connsiteX2" y="connsiteY2"/>
                  </a:cxn>
                </a:cxnLst>
                <a:rect l="l" t="t" r="r" b="b"/>
                <a:pathLst>
                  <a:path w="5158" h="6978">
                    <a:moveTo>
                      <a:pt x="4749" y="978"/>
                    </a:moveTo>
                    <a:cubicBezTo>
                      <a:pt x="558" y="3074"/>
                      <a:pt x="9797" y="3645"/>
                      <a:pt x="1701" y="6979"/>
                    </a:cubicBezTo>
                    <a:cubicBezTo>
                      <a:pt x="-2871" y="4788"/>
                      <a:pt x="3034" y="-2641"/>
                      <a:pt x="4749" y="978"/>
                    </a:cubicBezTo>
                    <a:close/>
                  </a:path>
                </a:pathLst>
              </a:custGeom>
              <a:solidFill>
                <a:srgbClr val="040000"/>
              </a:solidFill>
              <a:ln w="9525" cap="flat">
                <a:noFill/>
                <a:prstDash val="solid"/>
                <a:miter/>
              </a:ln>
            </p:spPr>
            <p:txBody>
              <a:bodyPr rtlCol="0" anchor="ctr"/>
              <a:lstStyle/>
              <a:p>
                <a:endParaRPr lang="ja-JP" altLang="en-US"/>
              </a:p>
            </p:txBody>
          </p:sp>
          <p:sp>
            <p:nvSpPr>
              <p:cNvPr id="176" name="フリーフォーム: 図形 175">
                <a:extLst>
                  <a:ext uri="{FF2B5EF4-FFF2-40B4-BE49-F238E27FC236}">
                    <a16:creationId xmlns:a16="http://schemas.microsoft.com/office/drawing/2014/main" id="{F25ED6EF-636E-4EFF-3ACE-C0E45ED7F91A}"/>
                  </a:ext>
                </a:extLst>
              </p:cNvPr>
              <p:cNvSpPr/>
              <p:nvPr/>
            </p:nvSpPr>
            <p:spPr>
              <a:xfrm>
                <a:off x="1716293" y="1356264"/>
                <a:ext cx="152495" cy="95631"/>
              </a:xfrm>
              <a:custGeom>
                <a:avLst/>
                <a:gdLst>
                  <a:gd name="connsiteX0" fmla="*/ 152495 w 152495"/>
                  <a:gd name="connsiteY0" fmla="*/ 8477 h 95631"/>
                  <a:gd name="connsiteX1" fmla="*/ 5334 w 152495"/>
                  <a:gd name="connsiteY1" fmla="*/ 95536 h 95631"/>
                  <a:gd name="connsiteX2" fmla="*/ 1714 w 152495"/>
                  <a:gd name="connsiteY2" fmla="*/ 95631 h 95631"/>
                  <a:gd name="connsiteX3" fmla="*/ 1429 w 152495"/>
                  <a:gd name="connsiteY3" fmla="*/ 90964 h 95631"/>
                  <a:gd name="connsiteX4" fmla="*/ 2667 w 152495"/>
                  <a:gd name="connsiteY4" fmla="*/ 89535 h 95631"/>
                  <a:gd name="connsiteX5" fmla="*/ 762 w 152495"/>
                  <a:gd name="connsiteY5" fmla="*/ 90011 h 95631"/>
                  <a:gd name="connsiteX6" fmla="*/ 0 w 152495"/>
                  <a:gd name="connsiteY6" fmla="*/ 86011 h 95631"/>
                  <a:gd name="connsiteX7" fmla="*/ 146685 w 152495"/>
                  <a:gd name="connsiteY7" fmla="*/ 0 h 95631"/>
                  <a:gd name="connsiteX8" fmla="*/ 148209 w 152495"/>
                  <a:gd name="connsiteY8" fmla="*/ 2286 h 95631"/>
                  <a:gd name="connsiteX9" fmla="*/ 148590 w 152495"/>
                  <a:gd name="connsiteY9" fmla="*/ 4381 h 95631"/>
                  <a:gd name="connsiteX10" fmla="*/ 149828 w 152495"/>
                  <a:gd name="connsiteY10" fmla="*/ 4001 h 95631"/>
                  <a:gd name="connsiteX11" fmla="*/ 152495 w 152495"/>
                  <a:gd name="connsiteY11" fmla="*/ 8382 h 95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52495" h="95631">
                    <a:moveTo>
                      <a:pt x="152495" y="8477"/>
                    </a:moveTo>
                    <a:cubicBezTo>
                      <a:pt x="106585" y="43720"/>
                      <a:pt x="63437" y="84773"/>
                      <a:pt x="5334" y="95536"/>
                    </a:cubicBezTo>
                    <a:cubicBezTo>
                      <a:pt x="4000" y="95536"/>
                      <a:pt x="2858" y="95536"/>
                      <a:pt x="1714" y="95631"/>
                    </a:cubicBezTo>
                    <a:lnTo>
                      <a:pt x="1429" y="90964"/>
                    </a:lnTo>
                    <a:cubicBezTo>
                      <a:pt x="2000" y="90583"/>
                      <a:pt x="2476" y="90297"/>
                      <a:pt x="2667" y="89535"/>
                    </a:cubicBezTo>
                    <a:cubicBezTo>
                      <a:pt x="2000" y="89725"/>
                      <a:pt x="1429" y="89821"/>
                      <a:pt x="762" y="90011"/>
                    </a:cubicBezTo>
                    <a:lnTo>
                      <a:pt x="0" y="86011"/>
                    </a:lnTo>
                    <a:cubicBezTo>
                      <a:pt x="59055" y="71723"/>
                      <a:pt x="96012" y="42672"/>
                      <a:pt x="146685" y="0"/>
                    </a:cubicBezTo>
                    <a:lnTo>
                      <a:pt x="148209" y="2286"/>
                    </a:lnTo>
                    <a:cubicBezTo>
                      <a:pt x="148400" y="2953"/>
                      <a:pt x="148495" y="3715"/>
                      <a:pt x="148590" y="4381"/>
                    </a:cubicBezTo>
                    <a:cubicBezTo>
                      <a:pt x="149162" y="4381"/>
                      <a:pt x="149542" y="4191"/>
                      <a:pt x="149828" y="4001"/>
                    </a:cubicBezTo>
                    <a:lnTo>
                      <a:pt x="152495" y="8382"/>
                    </a:lnTo>
                    <a:close/>
                  </a:path>
                </a:pathLst>
              </a:custGeom>
              <a:solidFill>
                <a:srgbClr val="040000"/>
              </a:solidFill>
              <a:ln w="9525" cap="flat">
                <a:noFill/>
                <a:prstDash val="solid"/>
                <a:miter/>
              </a:ln>
            </p:spPr>
            <p:txBody>
              <a:bodyPr rtlCol="0" anchor="ctr"/>
              <a:lstStyle/>
              <a:p>
                <a:endParaRPr lang="ja-JP" altLang="en-US"/>
              </a:p>
            </p:txBody>
          </p:sp>
          <p:sp>
            <p:nvSpPr>
              <p:cNvPr id="177" name="フリーフォーム: 図形 176">
                <a:extLst>
                  <a:ext uri="{FF2B5EF4-FFF2-40B4-BE49-F238E27FC236}">
                    <a16:creationId xmlns:a16="http://schemas.microsoft.com/office/drawing/2014/main" id="{DCAE3A5D-7C8D-A79F-E5EE-D403CE2458AA}"/>
                  </a:ext>
                </a:extLst>
              </p:cNvPr>
              <p:cNvSpPr/>
              <p:nvPr/>
            </p:nvSpPr>
            <p:spPr>
              <a:xfrm>
                <a:off x="1705149" y="1134453"/>
                <a:ext cx="221761" cy="43884"/>
              </a:xfrm>
              <a:custGeom>
                <a:avLst/>
                <a:gdLst>
                  <a:gd name="connsiteX0" fmla="*/ 6858 w 221761"/>
                  <a:gd name="connsiteY0" fmla="*/ 42170 h 43884"/>
                  <a:gd name="connsiteX1" fmla="*/ 1238 w 221761"/>
                  <a:gd name="connsiteY1" fmla="*/ 38741 h 43884"/>
                  <a:gd name="connsiteX2" fmla="*/ 0 w 221761"/>
                  <a:gd name="connsiteY2" fmla="*/ 35122 h 43884"/>
                  <a:gd name="connsiteX3" fmla="*/ 31528 w 221761"/>
                  <a:gd name="connsiteY3" fmla="*/ 25597 h 43884"/>
                  <a:gd name="connsiteX4" fmla="*/ 112300 w 221761"/>
                  <a:gd name="connsiteY4" fmla="*/ 14357 h 43884"/>
                  <a:gd name="connsiteX5" fmla="*/ 153924 w 221761"/>
                  <a:gd name="connsiteY5" fmla="*/ 3689 h 43884"/>
                  <a:gd name="connsiteX6" fmla="*/ 194215 w 221761"/>
                  <a:gd name="connsiteY6" fmla="*/ 6642 h 43884"/>
                  <a:gd name="connsiteX7" fmla="*/ 218789 w 221761"/>
                  <a:gd name="connsiteY7" fmla="*/ 260 h 43884"/>
                  <a:gd name="connsiteX8" fmla="*/ 220885 w 221761"/>
                  <a:gd name="connsiteY8" fmla="*/ 5023 h 43884"/>
                  <a:gd name="connsiteX9" fmla="*/ 160972 w 221761"/>
                  <a:gd name="connsiteY9" fmla="*/ 41599 h 43884"/>
                  <a:gd name="connsiteX10" fmla="*/ 141446 w 221761"/>
                  <a:gd name="connsiteY10" fmla="*/ 43885 h 43884"/>
                  <a:gd name="connsiteX11" fmla="*/ 140494 w 221761"/>
                  <a:gd name="connsiteY11" fmla="*/ 41884 h 43884"/>
                  <a:gd name="connsiteX12" fmla="*/ 173926 w 221761"/>
                  <a:gd name="connsiteY12" fmla="*/ 24835 h 43884"/>
                  <a:gd name="connsiteX13" fmla="*/ 37529 w 221761"/>
                  <a:gd name="connsiteY13" fmla="*/ 32169 h 43884"/>
                  <a:gd name="connsiteX14" fmla="*/ 6763 w 221761"/>
                  <a:gd name="connsiteY14" fmla="*/ 42265 h 438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1761" h="43884">
                    <a:moveTo>
                      <a:pt x="6858" y="42170"/>
                    </a:moveTo>
                    <a:cubicBezTo>
                      <a:pt x="3429" y="43885"/>
                      <a:pt x="3620" y="39884"/>
                      <a:pt x="1238" y="38741"/>
                    </a:cubicBezTo>
                    <a:lnTo>
                      <a:pt x="0" y="35122"/>
                    </a:lnTo>
                    <a:cubicBezTo>
                      <a:pt x="14383" y="28740"/>
                      <a:pt x="26384" y="24454"/>
                      <a:pt x="31528" y="25597"/>
                    </a:cubicBezTo>
                    <a:cubicBezTo>
                      <a:pt x="57436" y="15691"/>
                      <a:pt x="85630" y="20739"/>
                      <a:pt x="112300" y="14357"/>
                    </a:cubicBezTo>
                    <a:cubicBezTo>
                      <a:pt x="125921" y="10738"/>
                      <a:pt x="139922" y="5975"/>
                      <a:pt x="153924" y="3689"/>
                    </a:cubicBezTo>
                    <a:cubicBezTo>
                      <a:pt x="167354" y="1498"/>
                      <a:pt x="180880" y="1403"/>
                      <a:pt x="194215" y="6642"/>
                    </a:cubicBezTo>
                    <a:cubicBezTo>
                      <a:pt x="204216" y="10547"/>
                      <a:pt x="209074" y="-1931"/>
                      <a:pt x="218789" y="260"/>
                    </a:cubicBezTo>
                    <a:cubicBezTo>
                      <a:pt x="221361" y="641"/>
                      <a:pt x="222790" y="2737"/>
                      <a:pt x="220885" y="5023"/>
                    </a:cubicBezTo>
                    <a:cubicBezTo>
                      <a:pt x="203168" y="19596"/>
                      <a:pt x="180689" y="29502"/>
                      <a:pt x="160972" y="41599"/>
                    </a:cubicBezTo>
                    <a:cubicBezTo>
                      <a:pt x="155162" y="43313"/>
                      <a:pt x="146780" y="40551"/>
                      <a:pt x="141446" y="43885"/>
                    </a:cubicBezTo>
                    <a:lnTo>
                      <a:pt x="140494" y="41884"/>
                    </a:lnTo>
                    <a:cubicBezTo>
                      <a:pt x="151162" y="35503"/>
                      <a:pt x="162211" y="29692"/>
                      <a:pt x="173926" y="24835"/>
                    </a:cubicBezTo>
                    <a:cubicBezTo>
                      <a:pt x="222599" y="-8312"/>
                      <a:pt x="49054" y="39122"/>
                      <a:pt x="37529" y="32169"/>
                    </a:cubicBezTo>
                    <a:cubicBezTo>
                      <a:pt x="27527" y="34931"/>
                      <a:pt x="16478" y="37979"/>
                      <a:pt x="6763" y="42265"/>
                    </a:cubicBezTo>
                    <a:close/>
                  </a:path>
                </a:pathLst>
              </a:custGeom>
              <a:solidFill>
                <a:srgbClr val="040000"/>
              </a:solidFill>
              <a:ln w="9525" cap="flat">
                <a:noFill/>
                <a:prstDash val="solid"/>
                <a:miter/>
              </a:ln>
            </p:spPr>
            <p:txBody>
              <a:bodyPr rtlCol="0" anchor="ctr"/>
              <a:lstStyle/>
              <a:p>
                <a:endParaRPr lang="ja-JP" altLang="en-US"/>
              </a:p>
            </p:txBody>
          </p:sp>
          <p:sp>
            <p:nvSpPr>
              <p:cNvPr id="178" name="フリーフォーム: 図形 177">
                <a:extLst>
                  <a:ext uri="{FF2B5EF4-FFF2-40B4-BE49-F238E27FC236}">
                    <a16:creationId xmlns:a16="http://schemas.microsoft.com/office/drawing/2014/main" id="{C172F889-0E4F-5DF8-77F3-00BD16E74B76}"/>
                  </a:ext>
                </a:extLst>
              </p:cNvPr>
              <p:cNvSpPr/>
              <p:nvPr/>
            </p:nvSpPr>
            <p:spPr>
              <a:xfrm>
                <a:off x="1689909" y="1913953"/>
                <a:ext cx="427005" cy="82725"/>
              </a:xfrm>
              <a:custGeom>
                <a:avLst/>
                <a:gdLst>
                  <a:gd name="connsiteX0" fmla="*/ 0 w 427005"/>
                  <a:gd name="connsiteY0" fmla="*/ 18574 h 82725"/>
                  <a:gd name="connsiteX1" fmla="*/ 2096 w 427005"/>
                  <a:gd name="connsiteY1" fmla="*/ 13716 h 82725"/>
                  <a:gd name="connsiteX2" fmla="*/ 2572 w 427005"/>
                  <a:gd name="connsiteY2" fmla="*/ 13716 h 82725"/>
                  <a:gd name="connsiteX3" fmla="*/ 1143 w 427005"/>
                  <a:gd name="connsiteY3" fmla="*/ 11430 h 82725"/>
                  <a:gd name="connsiteX4" fmla="*/ 3429 w 427005"/>
                  <a:gd name="connsiteY4" fmla="*/ 6477 h 82725"/>
                  <a:gd name="connsiteX5" fmla="*/ 168497 w 427005"/>
                  <a:gd name="connsiteY5" fmla="*/ 66770 h 82725"/>
                  <a:gd name="connsiteX6" fmla="*/ 421481 w 427005"/>
                  <a:gd name="connsiteY6" fmla="*/ 286 h 82725"/>
                  <a:gd name="connsiteX7" fmla="*/ 422243 w 427005"/>
                  <a:gd name="connsiteY7" fmla="*/ 0 h 82725"/>
                  <a:gd name="connsiteX8" fmla="*/ 424053 w 427005"/>
                  <a:gd name="connsiteY8" fmla="*/ 5905 h 82725"/>
                  <a:gd name="connsiteX9" fmla="*/ 423672 w 427005"/>
                  <a:gd name="connsiteY9" fmla="*/ 7715 h 82725"/>
                  <a:gd name="connsiteX10" fmla="*/ 427006 w 427005"/>
                  <a:gd name="connsiteY10" fmla="*/ 12192 h 82725"/>
                  <a:gd name="connsiteX11" fmla="*/ 382905 w 427005"/>
                  <a:gd name="connsiteY11" fmla="*/ 34195 h 82725"/>
                  <a:gd name="connsiteX12" fmla="*/ 158115 w 427005"/>
                  <a:gd name="connsiteY12" fmla="*/ 77057 h 82725"/>
                  <a:gd name="connsiteX13" fmla="*/ 54674 w 427005"/>
                  <a:gd name="connsiteY13" fmla="*/ 43529 h 82725"/>
                  <a:gd name="connsiteX14" fmla="*/ 95 w 427005"/>
                  <a:gd name="connsiteY14" fmla="*/ 18478 h 827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27005" h="82725">
                    <a:moveTo>
                      <a:pt x="0" y="18574"/>
                    </a:moveTo>
                    <a:lnTo>
                      <a:pt x="2096" y="13716"/>
                    </a:lnTo>
                    <a:cubicBezTo>
                      <a:pt x="2096" y="13716"/>
                      <a:pt x="2381" y="13716"/>
                      <a:pt x="2572" y="13716"/>
                    </a:cubicBezTo>
                    <a:cubicBezTo>
                      <a:pt x="3429" y="11906"/>
                      <a:pt x="2381" y="11621"/>
                      <a:pt x="1143" y="11430"/>
                    </a:cubicBezTo>
                    <a:lnTo>
                      <a:pt x="3429" y="6477"/>
                    </a:lnTo>
                    <a:cubicBezTo>
                      <a:pt x="55054" y="37243"/>
                      <a:pt x="113157" y="57817"/>
                      <a:pt x="168497" y="66770"/>
                    </a:cubicBezTo>
                    <a:cubicBezTo>
                      <a:pt x="256889" y="79248"/>
                      <a:pt x="343091" y="37338"/>
                      <a:pt x="421481" y="286"/>
                    </a:cubicBezTo>
                    <a:lnTo>
                      <a:pt x="422243" y="0"/>
                    </a:lnTo>
                    <a:lnTo>
                      <a:pt x="424053" y="5905"/>
                    </a:lnTo>
                    <a:cubicBezTo>
                      <a:pt x="423767" y="6382"/>
                      <a:pt x="423577" y="6858"/>
                      <a:pt x="423672" y="7715"/>
                    </a:cubicBezTo>
                    <a:lnTo>
                      <a:pt x="427006" y="12192"/>
                    </a:lnTo>
                    <a:cubicBezTo>
                      <a:pt x="414909" y="19621"/>
                      <a:pt x="400621" y="26860"/>
                      <a:pt x="382905" y="34195"/>
                    </a:cubicBezTo>
                    <a:cubicBezTo>
                      <a:pt x="310039" y="54864"/>
                      <a:pt x="236506" y="98203"/>
                      <a:pt x="158115" y="77057"/>
                    </a:cubicBezTo>
                    <a:cubicBezTo>
                      <a:pt x="121539" y="74581"/>
                      <a:pt x="87440" y="58293"/>
                      <a:pt x="54674" y="43529"/>
                    </a:cubicBezTo>
                    <a:cubicBezTo>
                      <a:pt x="35624" y="36767"/>
                      <a:pt x="17526" y="28289"/>
                      <a:pt x="95" y="18478"/>
                    </a:cubicBezTo>
                    <a:close/>
                  </a:path>
                </a:pathLst>
              </a:custGeom>
              <a:solidFill>
                <a:srgbClr val="040000"/>
              </a:solidFill>
              <a:ln w="9525" cap="flat">
                <a:noFill/>
                <a:prstDash val="solid"/>
                <a:miter/>
              </a:ln>
            </p:spPr>
            <p:txBody>
              <a:bodyPr rtlCol="0" anchor="ctr"/>
              <a:lstStyle/>
              <a:p>
                <a:endParaRPr lang="ja-JP" altLang="en-US"/>
              </a:p>
            </p:txBody>
          </p:sp>
          <p:sp>
            <p:nvSpPr>
              <p:cNvPr id="179" name="フリーフォーム: 図形 178">
                <a:extLst>
                  <a:ext uri="{FF2B5EF4-FFF2-40B4-BE49-F238E27FC236}">
                    <a16:creationId xmlns:a16="http://schemas.microsoft.com/office/drawing/2014/main" id="{D3FE4B0E-3616-57F4-6ED6-BBE196C8F571}"/>
                  </a:ext>
                </a:extLst>
              </p:cNvPr>
              <p:cNvSpPr/>
              <p:nvPr/>
            </p:nvSpPr>
            <p:spPr>
              <a:xfrm>
                <a:off x="1678479" y="1469993"/>
                <a:ext cx="2000" cy="1142"/>
              </a:xfrm>
              <a:custGeom>
                <a:avLst/>
                <a:gdLst>
                  <a:gd name="connsiteX0" fmla="*/ 2000 w 2000"/>
                  <a:gd name="connsiteY0" fmla="*/ 1143 h 1142"/>
                  <a:gd name="connsiteX1" fmla="*/ 0 w 2000"/>
                  <a:gd name="connsiteY1" fmla="*/ 667 h 1142"/>
                  <a:gd name="connsiteX2" fmla="*/ 1333 w 2000"/>
                  <a:gd name="connsiteY2" fmla="*/ 0 h 1142"/>
                  <a:gd name="connsiteX3" fmla="*/ 2000 w 2000"/>
                  <a:gd name="connsiteY3" fmla="*/ 1143 h 1142"/>
                </a:gdLst>
                <a:ahLst/>
                <a:cxnLst>
                  <a:cxn ang="0">
                    <a:pos x="connsiteX0" y="connsiteY0"/>
                  </a:cxn>
                  <a:cxn ang="0">
                    <a:pos x="connsiteX1" y="connsiteY1"/>
                  </a:cxn>
                  <a:cxn ang="0">
                    <a:pos x="connsiteX2" y="connsiteY2"/>
                  </a:cxn>
                  <a:cxn ang="0">
                    <a:pos x="connsiteX3" y="connsiteY3"/>
                  </a:cxn>
                </a:cxnLst>
                <a:rect l="l" t="t" r="r" b="b"/>
                <a:pathLst>
                  <a:path w="2000" h="1142">
                    <a:moveTo>
                      <a:pt x="2000" y="1143"/>
                    </a:moveTo>
                    <a:cubicBezTo>
                      <a:pt x="1333" y="952"/>
                      <a:pt x="667" y="762"/>
                      <a:pt x="0" y="667"/>
                    </a:cubicBezTo>
                    <a:cubicBezTo>
                      <a:pt x="381" y="381"/>
                      <a:pt x="762" y="95"/>
                      <a:pt x="1333" y="0"/>
                    </a:cubicBezTo>
                    <a:cubicBezTo>
                      <a:pt x="1715" y="476"/>
                      <a:pt x="1810" y="857"/>
                      <a:pt x="2000" y="1143"/>
                    </a:cubicBezTo>
                    <a:close/>
                  </a:path>
                </a:pathLst>
              </a:custGeom>
              <a:solidFill>
                <a:srgbClr val="040000"/>
              </a:solidFill>
              <a:ln w="9525" cap="flat">
                <a:noFill/>
                <a:prstDash val="solid"/>
                <a:miter/>
              </a:ln>
            </p:spPr>
            <p:txBody>
              <a:bodyPr rtlCol="0" anchor="ctr"/>
              <a:lstStyle/>
              <a:p>
                <a:endParaRPr lang="ja-JP" altLang="en-US"/>
              </a:p>
            </p:txBody>
          </p:sp>
          <p:sp>
            <p:nvSpPr>
              <p:cNvPr id="180" name="フリーフォーム: 図形 179">
                <a:extLst>
                  <a:ext uri="{FF2B5EF4-FFF2-40B4-BE49-F238E27FC236}">
                    <a16:creationId xmlns:a16="http://schemas.microsoft.com/office/drawing/2014/main" id="{042A1FF4-787F-A124-1DA3-C8415B46643C}"/>
                  </a:ext>
                </a:extLst>
              </p:cNvPr>
              <p:cNvSpPr/>
              <p:nvPr/>
            </p:nvSpPr>
            <p:spPr>
              <a:xfrm>
                <a:off x="1658657" y="1617345"/>
                <a:ext cx="15547" cy="20573"/>
              </a:xfrm>
              <a:custGeom>
                <a:avLst/>
                <a:gdLst>
                  <a:gd name="connsiteX0" fmla="*/ 7916 w 15547"/>
                  <a:gd name="connsiteY0" fmla="*/ 20574 h 20573"/>
                  <a:gd name="connsiteX1" fmla="*/ 2296 w 15547"/>
                  <a:gd name="connsiteY1" fmla="*/ 12382 h 20573"/>
                  <a:gd name="connsiteX2" fmla="*/ 200 w 15547"/>
                  <a:gd name="connsiteY2" fmla="*/ 10954 h 20573"/>
                  <a:gd name="connsiteX3" fmla="*/ 2010 w 15547"/>
                  <a:gd name="connsiteY3" fmla="*/ 10096 h 20573"/>
                  <a:gd name="connsiteX4" fmla="*/ 8201 w 15547"/>
                  <a:gd name="connsiteY4" fmla="*/ 0 h 20573"/>
                  <a:gd name="connsiteX5" fmla="*/ 14583 w 15547"/>
                  <a:gd name="connsiteY5" fmla="*/ 9811 h 20573"/>
                  <a:gd name="connsiteX6" fmla="*/ 7916 w 15547"/>
                  <a:gd name="connsiteY6" fmla="*/ 20479 h 2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47" h="20573">
                    <a:moveTo>
                      <a:pt x="7916" y="20574"/>
                    </a:moveTo>
                    <a:cubicBezTo>
                      <a:pt x="5058" y="20574"/>
                      <a:pt x="2391" y="18193"/>
                      <a:pt x="2296" y="12382"/>
                    </a:cubicBezTo>
                    <a:cubicBezTo>
                      <a:pt x="1439" y="11906"/>
                      <a:pt x="581" y="11430"/>
                      <a:pt x="200" y="10954"/>
                    </a:cubicBezTo>
                    <a:cubicBezTo>
                      <a:pt x="-276" y="10382"/>
                      <a:pt x="10" y="10001"/>
                      <a:pt x="2010" y="10096"/>
                    </a:cubicBezTo>
                    <a:cubicBezTo>
                      <a:pt x="8773" y="10668"/>
                      <a:pt x="2486" y="0"/>
                      <a:pt x="8201" y="0"/>
                    </a:cubicBezTo>
                    <a:cubicBezTo>
                      <a:pt x="9344" y="4000"/>
                      <a:pt x="18488" y="3715"/>
                      <a:pt x="14583" y="9811"/>
                    </a:cubicBezTo>
                    <a:cubicBezTo>
                      <a:pt x="15917" y="16097"/>
                      <a:pt x="11726" y="20479"/>
                      <a:pt x="7916" y="20479"/>
                    </a:cubicBezTo>
                    <a:close/>
                  </a:path>
                </a:pathLst>
              </a:custGeom>
              <a:solidFill>
                <a:srgbClr val="FFFFFF"/>
              </a:solidFill>
              <a:ln w="9525" cap="flat">
                <a:noFill/>
                <a:prstDash val="solid"/>
                <a:miter/>
              </a:ln>
            </p:spPr>
            <p:txBody>
              <a:bodyPr rtlCol="0" anchor="ctr"/>
              <a:lstStyle/>
              <a:p>
                <a:endParaRPr lang="ja-JP" altLang="en-US"/>
              </a:p>
            </p:txBody>
          </p:sp>
          <p:sp>
            <p:nvSpPr>
              <p:cNvPr id="181" name="フリーフォーム: 図形 180">
                <a:extLst>
                  <a:ext uri="{FF2B5EF4-FFF2-40B4-BE49-F238E27FC236}">
                    <a16:creationId xmlns:a16="http://schemas.microsoft.com/office/drawing/2014/main" id="{ECD32475-1E71-E225-2825-33A9C78353D2}"/>
                  </a:ext>
                </a:extLst>
              </p:cNvPr>
              <p:cNvSpPr/>
              <p:nvPr/>
            </p:nvSpPr>
            <p:spPr>
              <a:xfrm>
                <a:off x="1643046" y="1442370"/>
                <a:ext cx="74866" cy="49350"/>
              </a:xfrm>
              <a:custGeom>
                <a:avLst/>
                <a:gdLst>
                  <a:gd name="connsiteX0" fmla="*/ 54674 w 74866"/>
                  <a:gd name="connsiteY0" fmla="*/ 29623 h 49350"/>
                  <a:gd name="connsiteX1" fmla="*/ 51149 w 74866"/>
                  <a:gd name="connsiteY1" fmla="*/ 25813 h 49350"/>
                  <a:gd name="connsiteX2" fmla="*/ 54674 w 74866"/>
                  <a:gd name="connsiteY2" fmla="*/ 29623 h 49350"/>
                  <a:gd name="connsiteX3" fmla="*/ 42577 w 74866"/>
                  <a:gd name="connsiteY3" fmla="*/ 26098 h 49350"/>
                  <a:gd name="connsiteX4" fmla="*/ 32480 w 74866"/>
                  <a:gd name="connsiteY4" fmla="*/ 35528 h 49350"/>
                  <a:gd name="connsiteX5" fmla="*/ 42577 w 74866"/>
                  <a:gd name="connsiteY5" fmla="*/ 26098 h 49350"/>
                  <a:gd name="connsiteX6" fmla="*/ 15621 w 74866"/>
                  <a:gd name="connsiteY6" fmla="*/ 27051 h 49350"/>
                  <a:gd name="connsiteX7" fmla="*/ 18764 w 74866"/>
                  <a:gd name="connsiteY7" fmla="*/ 27527 h 49350"/>
                  <a:gd name="connsiteX8" fmla="*/ 18288 w 74866"/>
                  <a:gd name="connsiteY8" fmla="*/ 25432 h 49350"/>
                  <a:gd name="connsiteX9" fmla="*/ 15621 w 74866"/>
                  <a:gd name="connsiteY9" fmla="*/ 27146 h 49350"/>
                  <a:gd name="connsiteX10" fmla="*/ 14859 w 74866"/>
                  <a:gd name="connsiteY10" fmla="*/ 32956 h 49350"/>
                  <a:gd name="connsiteX11" fmla="*/ 10668 w 74866"/>
                  <a:gd name="connsiteY11" fmla="*/ 36004 h 49350"/>
                  <a:gd name="connsiteX12" fmla="*/ 14859 w 74866"/>
                  <a:gd name="connsiteY12" fmla="*/ 32956 h 49350"/>
                  <a:gd name="connsiteX13" fmla="*/ 95 w 74866"/>
                  <a:gd name="connsiteY13" fmla="*/ 37433 h 49350"/>
                  <a:gd name="connsiteX14" fmla="*/ 1143 w 74866"/>
                  <a:gd name="connsiteY14" fmla="*/ 31242 h 49350"/>
                  <a:gd name="connsiteX15" fmla="*/ 1238 w 74866"/>
                  <a:gd name="connsiteY15" fmla="*/ 31242 h 49350"/>
                  <a:gd name="connsiteX16" fmla="*/ 4286 w 74866"/>
                  <a:gd name="connsiteY16" fmla="*/ 21812 h 49350"/>
                  <a:gd name="connsiteX17" fmla="*/ 26384 w 74866"/>
                  <a:gd name="connsiteY17" fmla="*/ 7715 h 49350"/>
                  <a:gd name="connsiteX18" fmla="*/ 73152 w 74866"/>
                  <a:gd name="connsiteY18" fmla="*/ 0 h 49350"/>
                  <a:gd name="connsiteX19" fmla="*/ 73914 w 74866"/>
                  <a:gd name="connsiteY19" fmla="*/ 4000 h 49350"/>
                  <a:gd name="connsiteX20" fmla="*/ 74581 w 74866"/>
                  <a:gd name="connsiteY20" fmla="*/ 4953 h 49350"/>
                  <a:gd name="connsiteX21" fmla="*/ 74867 w 74866"/>
                  <a:gd name="connsiteY21" fmla="*/ 9620 h 49350"/>
                  <a:gd name="connsiteX22" fmla="*/ 40100 w 74866"/>
                  <a:gd name="connsiteY22" fmla="*/ 48101 h 49350"/>
                  <a:gd name="connsiteX23" fmla="*/ 4572 w 74866"/>
                  <a:gd name="connsiteY23" fmla="*/ 41243 h 49350"/>
                  <a:gd name="connsiteX24" fmla="*/ 0 w 74866"/>
                  <a:gd name="connsiteY24" fmla="*/ 37624 h 49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4866" h="49350">
                    <a:moveTo>
                      <a:pt x="54674" y="29623"/>
                    </a:moveTo>
                    <a:cubicBezTo>
                      <a:pt x="53721" y="28099"/>
                      <a:pt x="53245" y="26098"/>
                      <a:pt x="51149" y="25813"/>
                    </a:cubicBezTo>
                    <a:cubicBezTo>
                      <a:pt x="49340" y="28385"/>
                      <a:pt x="52578" y="28765"/>
                      <a:pt x="54674" y="29623"/>
                    </a:cubicBezTo>
                    <a:close/>
                    <a:moveTo>
                      <a:pt x="42577" y="26098"/>
                    </a:moveTo>
                    <a:cubicBezTo>
                      <a:pt x="36671" y="12954"/>
                      <a:pt x="20955" y="36671"/>
                      <a:pt x="32480" y="35528"/>
                    </a:cubicBezTo>
                    <a:cubicBezTo>
                      <a:pt x="36576" y="33528"/>
                      <a:pt x="44005" y="32194"/>
                      <a:pt x="42577" y="26098"/>
                    </a:cubicBezTo>
                    <a:close/>
                    <a:moveTo>
                      <a:pt x="15621" y="27051"/>
                    </a:moveTo>
                    <a:cubicBezTo>
                      <a:pt x="16669" y="27242"/>
                      <a:pt x="17717" y="27337"/>
                      <a:pt x="18764" y="27527"/>
                    </a:cubicBezTo>
                    <a:cubicBezTo>
                      <a:pt x="18764" y="26956"/>
                      <a:pt x="18764" y="26384"/>
                      <a:pt x="18288" y="25432"/>
                    </a:cubicBezTo>
                    <a:cubicBezTo>
                      <a:pt x="17431" y="26003"/>
                      <a:pt x="16574" y="26575"/>
                      <a:pt x="15621" y="27146"/>
                    </a:cubicBezTo>
                    <a:close/>
                    <a:moveTo>
                      <a:pt x="14859" y="32956"/>
                    </a:moveTo>
                    <a:cubicBezTo>
                      <a:pt x="12383" y="31337"/>
                      <a:pt x="10954" y="33528"/>
                      <a:pt x="10668" y="36004"/>
                    </a:cubicBezTo>
                    <a:cubicBezTo>
                      <a:pt x="13049" y="37529"/>
                      <a:pt x="17336" y="35814"/>
                      <a:pt x="14859" y="32956"/>
                    </a:cubicBezTo>
                    <a:close/>
                    <a:moveTo>
                      <a:pt x="95" y="37433"/>
                    </a:moveTo>
                    <a:lnTo>
                      <a:pt x="1143" y="31242"/>
                    </a:lnTo>
                    <a:lnTo>
                      <a:pt x="1238" y="31242"/>
                    </a:lnTo>
                    <a:cubicBezTo>
                      <a:pt x="476" y="26956"/>
                      <a:pt x="-571" y="24194"/>
                      <a:pt x="4286" y="21812"/>
                    </a:cubicBezTo>
                    <a:cubicBezTo>
                      <a:pt x="8668" y="11240"/>
                      <a:pt x="14954" y="8096"/>
                      <a:pt x="26384" y="7715"/>
                    </a:cubicBezTo>
                    <a:cubicBezTo>
                      <a:pt x="43625" y="6001"/>
                      <a:pt x="59055" y="3429"/>
                      <a:pt x="73152" y="0"/>
                    </a:cubicBezTo>
                    <a:lnTo>
                      <a:pt x="73914" y="4000"/>
                    </a:lnTo>
                    <a:lnTo>
                      <a:pt x="74581" y="4953"/>
                    </a:lnTo>
                    <a:lnTo>
                      <a:pt x="74867" y="9620"/>
                    </a:lnTo>
                    <a:cubicBezTo>
                      <a:pt x="48482" y="11430"/>
                      <a:pt x="76676" y="39910"/>
                      <a:pt x="40100" y="48101"/>
                    </a:cubicBezTo>
                    <a:cubicBezTo>
                      <a:pt x="29146" y="50387"/>
                      <a:pt x="12573" y="50292"/>
                      <a:pt x="4572" y="41243"/>
                    </a:cubicBezTo>
                    <a:cubicBezTo>
                      <a:pt x="2953" y="39052"/>
                      <a:pt x="1619" y="37814"/>
                      <a:pt x="0" y="37624"/>
                    </a:cubicBezTo>
                    <a:close/>
                  </a:path>
                </a:pathLst>
              </a:custGeom>
              <a:solidFill>
                <a:srgbClr val="040000"/>
              </a:solidFill>
              <a:ln w="9525" cap="flat">
                <a:noFill/>
                <a:prstDash val="solid"/>
                <a:miter/>
              </a:ln>
            </p:spPr>
            <p:txBody>
              <a:bodyPr rtlCol="0" anchor="ctr"/>
              <a:lstStyle/>
              <a:p>
                <a:endParaRPr lang="ja-JP" altLang="en-US"/>
              </a:p>
            </p:txBody>
          </p:sp>
          <p:sp>
            <p:nvSpPr>
              <p:cNvPr id="182" name="フリーフォーム: 図形 181">
                <a:extLst>
                  <a:ext uri="{FF2B5EF4-FFF2-40B4-BE49-F238E27FC236}">
                    <a16:creationId xmlns:a16="http://schemas.microsoft.com/office/drawing/2014/main" id="{DA713C64-7B5F-37F8-9D83-836EBF72D102}"/>
                  </a:ext>
                </a:extLst>
              </p:cNvPr>
              <p:cNvSpPr/>
              <p:nvPr/>
            </p:nvSpPr>
            <p:spPr>
              <a:xfrm>
                <a:off x="1637807" y="1628108"/>
                <a:ext cx="34670" cy="30384"/>
              </a:xfrm>
              <a:custGeom>
                <a:avLst/>
                <a:gdLst>
                  <a:gd name="connsiteX0" fmla="*/ 9239 w 34670"/>
                  <a:gd name="connsiteY0" fmla="*/ 22003 h 30384"/>
                  <a:gd name="connsiteX1" fmla="*/ 2191 w 34670"/>
                  <a:gd name="connsiteY1" fmla="*/ 19240 h 30384"/>
                  <a:gd name="connsiteX2" fmla="*/ 0 w 34670"/>
                  <a:gd name="connsiteY2" fmla="*/ 15050 h 30384"/>
                  <a:gd name="connsiteX3" fmla="*/ 2286 w 34670"/>
                  <a:gd name="connsiteY3" fmla="*/ 10954 h 30384"/>
                  <a:gd name="connsiteX4" fmla="*/ 4572 w 34670"/>
                  <a:gd name="connsiteY4" fmla="*/ 6763 h 30384"/>
                  <a:gd name="connsiteX5" fmla="*/ 6287 w 34670"/>
                  <a:gd name="connsiteY5" fmla="*/ 7620 h 30384"/>
                  <a:gd name="connsiteX6" fmla="*/ 8477 w 34670"/>
                  <a:gd name="connsiteY6" fmla="*/ 2096 h 30384"/>
                  <a:gd name="connsiteX7" fmla="*/ 21146 w 34670"/>
                  <a:gd name="connsiteY7" fmla="*/ 0 h 30384"/>
                  <a:gd name="connsiteX8" fmla="*/ 23241 w 34670"/>
                  <a:gd name="connsiteY8" fmla="*/ 1429 h 30384"/>
                  <a:gd name="connsiteX9" fmla="*/ 28861 w 34670"/>
                  <a:gd name="connsiteY9" fmla="*/ 9620 h 30384"/>
                  <a:gd name="connsiteX10" fmla="*/ 34671 w 34670"/>
                  <a:gd name="connsiteY10" fmla="*/ 13716 h 30384"/>
                  <a:gd name="connsiteX11" fmla="*/ 33242 w 34670"/>
                  <a:gd name="connsiteY11" fmla="*/ 16764 h 30384"/>
                  <a:gd name="connsiteX12" fmla="*/ 31052 w 34670"/>
                  <a:gd name="connsiteY12" fmla="*/ 23241 h 30384"/>
                  <a:gd name="connsiteX13" fmla="*/ 29146 w 34670"/>
                  <a:gd name="connsiteY13" fmla="*/ 23813 h 30384"/>
                  <a:gd name="connsiteX14" fmla="*/ 29432 w 34670"/>
                  <a:gd name="connsiteY14" fmla="*/ 26384 h 30384"/>
                  <a:gd name="connsiteX15" fmla="*/ 17145 w 34670"/>
                  <a:gd name="connsiteY15" fmla="*/ 28861 h 30384"/>
                  <a:gd name="connsiteX16" fmla="*/ 9716 w 34670"/>
                  <a:gd name="connsiteY16" fmla="*/ 30385 h 30384"/>
                  <a:gd name="connsiteX17" fmla="*/ 3715 w 34670"/>
                  <a:gd name="connsiteY17" fmla="*/ 23527 h 30384"/>
                  <a:gd name="connsiteX18" fmla="*/ 9335 w 34670"/>
                  <a:gd name="connsiteY18" fmla="*/ 21812 h 303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4670" h="30384">
                    <a:moveTo>
                      <a:pt x="9239" y="22003"/>
                    </a:moveTo>
                    <a:cubicBezTo>
                      <a:pt x="8001" y="19145"/>
                      <a:pt x="4286" y="17526"/>
                      <a:pt x="2191" y="19240"/>
                    </a:cubicBezTo>
                    <a:lnTo>
                      <a:pt x="0" y="15050"/>
                    </a:lnTo>
                    <a:cubicBezTo>
                      <a:pt x="1048" y="13621"/>
                      <a:pt x="4667" y="12573"/>
                      <a:pt x="2286" y="10954"/>
                    </a:cubicBezTo>
                    <a:lnTo>
                      <a:pt x="4572" y="6763"/>
                    </a:lnTo>
                    <a:cubicBezTo>
                      <a:pt x="5144" y="7144"/>
                      <a:pt x="5715" y="7429"/>
                      <a:pt x="6287" y="7620"/>
                    </a:cubicBezTo>
                    <a:cubicBezTo>
                      <a:pt x="8477" y="5334"/>
                      <a:pt x="9239" y="3429"/>
                      <a:pt x="8477" y="2096"/>
                    </a:cubicBezTo>
                    <a:lnTo>
                      <a:pt x="21146" y="0"/>
                    </a:lnTo>
                    <a:cubicBezTo>
                      <a:pt x="21146" y="0"/>
                      <a:pt x="22384" y="952"/>
                      <a:pt x="23241" y="1429"/>
                    </a:cubicBezTo>
                    <a:cubicBezTo>
                      <a:pt x="23241" y="7239"/>
                      <a:pt x="26003" y="9620"/>
                      <a:pt x="28861" y="9620"/>
                    </a:cubicBezTo>
                    <a:lnTo>
                      <a:pt x="34671" y="13716"/>
                    </a:lnTo>
                    <a:cubicBezTo>
                      <a:pt x="34100" y="14669"/>
                      <a:pt x="33814" y="15811"/>
                      <a:pt x="33242" y="16764"/>
                    </a:cubicBezTo>
                    <a:lnTo>
                      <a:pt x="31052" y="23241"/>
                    </a:lnTo>
                    <a:cubicBezTo>
                      <a:pt x="31052" y="23241"/>
                      <a:pt x="30004" y="23431"/>
                      <a:pt x="29146" y="23813"/>
                    </a:cubicBezTo>
                    <a:cubicBezTo>
                      <a:pt x="29242" y="24670"/>
                      <a:pt x="29337" y="25527"/>
                      <a:pt x="29432" y="26384"/>
                    </a:cubicBezTo>
                    <a:lnTo>
                      <a:pt x="17145" y="28861"/>
                    </a:lnTo>
                    <a:cubicBezTo>
                      <a:pt x="14288" y="28385"/>
                      <a:pt x="11525" y="27908"/>
                      <a:pt x="9716" y="30385"/>
                    </a:cubicBezTo>
                    <a:lnTo>
                      <a:pt x="3715" y="23527"/>
                    </a:lnTo>
                    <a:cubicBezTo>
                      <a:pt x="5525" y="23527"/>
                      <a:pt x="7811" y="22574"/>
                      <a:pt x="9335" y="21812"/>
                    </a:cubicBezTo>
                    <a:close/>
                  </a:path>
                </a:pathLst>
              </a:custGeom>
              <a:solidFill>
                <a:srgbClr val="040000"/>
              </a:solidFill>
              <a:ln w="9525" cap="flat">
                <a:noFill/>
                <a:prstDash val="solid"/>
                <a:miter/>
              </a:ln>
            </p:spPr>
            <p:txBody>
              <a:bodyPr rtlCol="0" anchor="ctr"/>
              <a:lstStyle/>
              <a:p>
                <a:endParaRPr lang="ja-JP" altLang="en-US"/>
              </a:p>
            </p:txBody>
          </p:sp>
          <p:sp>
            <p:nvSpPr>
              <p:cNvPr id="183" name="フリーフォーム: 図形 182">
                <a:extLst>
                  <a:ext uri="{FF2B5EF4-FFF2-40B4-BE49-F238E27FC236}">
                    <a16:creationId xmlns:a16="http://schemas.microsoft.com/office/drawing/2014/main" id="{1BE41334-5F3E-FDC2-1295-0B0CD0E98A6F}"/>
                  </a:ext>
                </a:extLst>
              </p:cNvPr>
              <p:cNvSpPr/>
              <p:nvPr/>
            </p:nvSpPr>
            <p:spPr>
              <a:xfrm>
                <a:off x="1423727" y="1008010"/>
                <a:ext cx="1013131" cy="685875"/>
              </a:xfrm>
              <a:custGeom>
                <a:avLst/>
                <a:gdLst>
                  <a:gd name="connsiteX0" fmla="*/ 925788 w 1013131"/>
                  <a:gd name="connsiteY0" fmla="*/ 345396 h 685875"/>
                  <a:gd name="connsiteX1" fmla="*/ 927407 w 1013131"/>
                  <a:gd name="connsiteY1" fmla="*/ 356922 h 685875"/>
                  <a:gd name="connsiteX2" fmla="*/ 925788 w 1013131"/>
                  <a:gd name="connsiteY2" fmla="*/ 345396 h 685875"/>
                  <a:gd name="connsiteX3" fmla="*/ 834443 w 1013131"/>
                  <a:gd name="connsiteY3" fmla="*/ 388830 h 685875"/>
                  <a:gd name="connsiteX4" fmla="*/ 835586 w 1013131"/>
                  <a:gd name="connsiteY4" fmla="*/ 393783 h 685875"/>
                  <a:gd name="connsiteX5" fmla="*/ 835395 w 1013131"/>
                  <a:gd name="connsiteY5" fmla="*/ 390259 h 685875"/>
                  <a:gd name="connsiteX6" fmla="*/ 834443 w 1013131"/>
                  <a:gd name="connsiteY6" fmla="*/ 388830 h 685875"/>
                  <a:gd name="connsiteX7" fmla="*/ 803391 w 1013131"/>
                  <a:gd name="connsiteY7" fmla="*/ 172803 h 685875"/>
                  <a:gd name="connsiteX8" fmla="*/ 836443 w 1013131"/>
                  <a:gd name="connsiteY8" fmla="*/ 216047 h 685875"/>
                  <a:gd name="connsiteX9" fmla="*/ 872067 w 1013131"/>
                  <a:gd name="connsiteY9" fmla="*/ 255576 h 685875"/>
                  <a:gd name="connsiteX10" fmla="*/ 894546 w 1013131"/>
                  <a:gd name="connsiteY10" fmla="*/ 283293 h 685875"/>
                  <a:gd name="connsiteX11" fmla="*/ 896451 w 1013131"/>
                  <a:gd name="connsiteY11" fmla="*/ 285103 h 685875"/>
                  <a:gd name="connsiteX12" fmla="*/ 900546 w 1013131"/>
                  <a:gd name="connsiteY12" fmla="*/ 297390 h 685875"/>
                  <a:gd name="connsiteX13" fmla="*/ 905118 w 1013131"/>
                  <a:gd name="connsiteY13" fmla="*/ 306249 h 685875"/>
                  <a:gd name="connsiteX14" fmla="*/ 920739 w 1013131"/>
                  <a:gd name="connsiteY14" fmla="*/ 340539 h 685875"/>
                  <a:gd name="connsiteX15" fmla="*/ 911119 w 1013131"/>
                  <a:gd name="connsiteY15" fmla="*/ 294914 h 685875"/>
                  <a:gd name="connsiteX16" fmla="*/ 861399 w 1013131"/>
                  <a:gd name="connsiteY16" fmla="*/ 224429 h 685875"/>
                  <a:gd name="connsiteX17" fmla="*/ 819965 w 1013131"/>
                  <a:gd name="connsiteY17" fmla="*/ 189663 h 685875"/>
                  <a:gd name="connsiteX18" fmla="*/ 803201 w 1013131"/>
                  <a:gd name="connsiteY18" fmla="*/ 172803 h 685875"/>
                  <a:gd name="connsiteX19" fmla="*/ 715857 w 1013131"/>
                  <a:gd name="connsiteY19" fmla="*/ 283103 h 685875"/>
                  <a:gd name="connsiteX20" fmla="*/ 729192 w 1013131"/>
                  <a:gd name="connsiteY20" fmla="*/ 290723 h 685875"/>
                  <a:gd name="connsiteX21" fmla="*/ 724810 w 1013131"/>
                  <a:gd name="connsiteY21" fmla="*/ 291294 h 685875"/>
                  <a:gd name="connsiteX22" fmla="*/ 830347 w 1013131"/>
                  <a:gd name="connsiteY22" fmla="*/ 416548 h 685875"/>
                  <a:gd name="connsiteX23" fmla="*/ 831681 w 1013131"/>
                  <a:gd name="connsiteY23" fmla="*/ 419501 h 685875"/>
                  <a:gd name="connsiteX24" fmla="*/ 832347 w 1013131"/>
                  <a:gd name="connsiteY24" fmla="*/ 427978 h 685875"/>
                  <a:gd name="connsiteX25" fmla="*/ 843111 w 1013131"/>
                  <a:gd name="connsiteY25" fmla="*/ 455982 h 685875"/>
                  <a:gd name="connsiteX26" fmla="*/ 856636 w 1013131"/>
                  <a:gd name="connsiteY26" fmla="*/ 425406 h 685875"/>
                  <a:gd name="connsiteX27" fmla="*/ 843777 w 1013131"/>
                  <a:gd name="connsiteY27" fmla="*/ 409404 h 685875"/>
                  <a:gd name="connsiteX28" fmla="*/ 842253 w 1013131"/>
                  <a:gd name="connsiteY28" fmla="*/ 367113 h 685875"/>
                  <a:gd name="connsiteX29" fmla="*/ 807201 w 1013131"/>
                  <a:gd name="connsiteY29" fmla="*/ 294723 h 685875"/>
                  <a:gd name="connsiteX30" fmla="*/ 767673 w 1013131"/>
                  <a:gd name="connsiteY30" fmla="*/ 244241 h 685875"/>
                  <a:gd name="connsiteX31" fmla="*/ 783008 w 1013131"/>
                  <a:gd name="connsiteY31" fmla="*/ 242336 h 685875"/>
                  <a:gd name="connsiteX32" fmla="*/ 912643 w 1013131"/>
                  <a:gd name="connsiteY32" fmla="*/ 369018 h 685875"/>
                  <a:gd name="connsiteX33" fmla="*/ 927312 w 1013131"/>
                  <a:gd name="connsiteY33" fmla="*/ 358636 h 685875"/>
                  <a:gd name="connsiteX34" fmla="*/ 908262 w 1013131"/>
                  <a:gd name="connsiteY34" fmla="*/ 336729 h 685875"/>
                  <a:gd name="connsiteX35" fmla="*/ 799581 w 1013131"/>
                  <a:gd name="connsiteY35" fmla="*/ 237383 h 685875"/>
                  <a:gd name="connsiteX36" fmla="*/ 753766 w 1013131"/>
                  <a:gd name="connsiteY36" fmla="*/ 243479 h 685875"/>
                  <a:gd name="connsiteX37" fmla="*/ 760910 w 1013131"/>
                  <a:gd name="connsiteY37" fmla="*/ 251099 h 685875"/>
                  <a:gd name="connsiteX38" fmla="*/ 820346 w 1013131"/>
                  <a:gd name="connsiteY38" fmla="*/ 340539 h 685875"/>
                  <a:gd name="connsiteX39" fmla="*/ 822346 w 1013131"/>
                  <a:gd name="connsiteY39" fmla="*/ 337681 h 685875"/>
                  <a:gd name="connsiteX40" fmla="*/ 825585 w 1013131"/>
                  <a:gd name="connsiteY40" fmla="*/ 340348 h 685875"/>
                  <a:gd name="connsiteX41" fmla="*/ 833109 w 1013131"/>
                  <a:gd name="connsiteY41" fmla="*/ 366637 h 685875"/>
                  <a:gd name="connsiteX42" fmla="*/ 836157 w 1013131"/>
                  <a:gd name="connsiteY42" fmla="*/ 374543 h 685875"/>
                  <a:gd name="connsiteX43" fmla="*/ 839777 w 1013131"/>
                  <a:gd name="connsiteY43" fmla="*/ 387306 h 685875"/>
                  <a:gd name="connsiteX44" fmla="*/ 841968 w 1013131"/>
                  <a:gd name="connsiteY44" fmla="*/ 389116 h 685875"/>
                  <a:gd name="connsiteX45" fmla="*/ 843396 w 1013131"/>
                  <a:gd name="connsiteY45" fmla="*/ 399498 h 685875"/>
                  <a:gd name="connsiteX46" fmla="*/ 840444 w 1013131"/>
                  <a:gd name="connsiteY46" fmla="*/ 409690 h 685875"/>
                  <a:gd name="connsiteX47" fmla="*/ 836824 w 1013131"/>
                  <a:gd name="connsiteY47" fmla="*/ 420168 h 685875"/>
                  <a:gd name="connsiteX48" fmla="*/ 822822 w 1013131"/>
                  <a:gd name="connsiteY48" fmla="*/ 387211 h 685875"/>
                  <a:gd name="connsiteX49" fmla="*/ 795390 w 1013131"/>
                  <a:gd name="connsiteY49" fmla="*/ 344730 h 685875"/>
                  <a:gd name="connsiteX50" fmla="*/ 715857 w 1013131"/>
                  <a:gd name="connsiteY50" fmla="*/ 283103 h 685875"/>
                  <a:gd name="connsiteX51" fmla="*/ 586698 w 1013131"/>
                  <a:gd name="connsiteY51" fmla="*/ 127941 h 685875"/>
                  <a:gd name="connsiteX52" fmla="*/ 586698 w 1013131"/>
                  <a:gd name="connsiteY52" fmla="*/ 133370 h 685875"/>
                  <a:gd name="connsiteX53" fmla="*/ 589841 w 1013131"/>
                  <a:gd name="connsiteY53" fmla="*/ 125655 h 685875"/>
                  <a:gd name="connsiteX54" fmla="*/ 586602 w 1013131"/>
                  <a:gd name="connsiteY54" fmla="*/ 127941 h 685875"/>
                  <a:gd name="connsiteX55" fmla="*/ 565076 w 1013131"/>
                  <a:gd name="connsiteY55" fmla="*/ 92412 h 685875"/>
                  <a:gd name="connsiteX56" fmla="*/ 608796 w 1013131"/>
                  <a:gd name="connsiteY56" fmla="*/ 118892 h 685875"/>
                  <a:gd name="connsiteX57" fmla="*/ 618702 w 1013131"/>
                  <a:gd name="connsiteY57" fmla="*/ 135751 h 685875"/>
                  <a:gd name="connsiteX58" fmla="*/ 618225 w 1013131"/>
                  <a:gd name="connsiteY58" fmla="*/ 138037 h 685875"/>
                  <a:gd name="connsiteX59" fmla="*/ 612510 w 1013131"/>
                  <a:gd name="connsiteY59" fmla="*/ 149848 h 685875"/>
                  <a:gd name="connsiteX60" fmla="*/ 585745 w 1013131"/>
                  <a:gd name="connsiteY60" fmla="*/ 168898 h 685875"/>
                  <a:gd name="connsiteX61" fmla="*/ 553455 w 1013131"/>
                  <a:gd name="connsiteY61" fmla="*/ 197187 h 685875"/>
                  <a:gd name="connsiteX62" fmla="*/ 634323 w 1013131"/>
                  <a:gd name="connsiteY62" fmla="*/ 158135 h 685875"/>
                  <a:gd name="connsiteX63" fmla="*/ 640323 w 1013131"/>
                  <a:gd name="connsiteY63" fmla="*/ 155658 h 685875"/>
                  <a:gd name="connsiteX64" fmla="*/ 652230 w 1013131"/>
                  <a:gd name="connsiteY64" fmla="*/ 178899 h 685875"/>
                  <a:gd name="connsiteX65" fmla="*/ 650325 w 1013131"/>
                  <a:gd name="connsiteY65" fmla="*/ 184329 h 685875"/>
                  <a:gd name="connsiteX66" fmla="*/ 651753 w 1013131"/>
                  <a:gd name="connsiteY66" fmla="*/ 208903 h 685875"/>
                  <a:gd name="connsiteX67" fmla="*/ 672994 w 1013131"/>
                  <a:gd name="connsiteY67" fmla="*/ 195282 h 685875"/>
                  <a:gd name="connsiteX68" fmla="*/ 669375 w 1013131"/>
                  <a:gd name="connsiteY68" fmla="*/ 168708 h 685875"/>
                  <a:gd name="connsiteX69" fmla="*/ 671565 w 1013131"/>
                  <a:gd name="connsiteY69" fmla="*/ 159373 h 685875"/>
                  <a:gd name="connsiteX70" fmla="*/ 699855 w 1013131"/>
                  <a:gd name="connsiteY70" fmla="*/ 166898 h 685875"/>
                  <a:gd name="connsiteX71" fmla="*/ 680805 w 1013131"/>
                  <a:gd name="connsiteY71" fmla="*/ 120892 h 685875"/>
                  <a:gd name="connsiteX72" fmla="*/ 648039 w 1013131"/>
                  <a:gd name="connsiteY72" fmla="*/ 145752 h 685875"/>
                  <a:gd name="connsiteX73" fmla="*/ 644895 w 1013131"/>
                  <a:gd name="connsiteY73" fmla="*/ 145657 h 685875"/>
                  <a:gd name="connsiteX74" fmla="*/ 630417 w 1013131"/>
                  <a:gd name="connsiteY74" fmla="*/ 150420 h 685875"/>
                  <a:gd name="connsiteX75" fmla="*/ 624417 w 1013131"/>
                  <a:gd name="connsiteY75" fmla="*/ 153658 h 685875"/>
                  <a:gd name="connsiteX76" fmla="*/ 625560 w 1013131"/>
                  <a:gd name="connsiteY76" fmla="*/ 147848 h 685875"/>
                  <a:gd name="connsiteX77" fmla="*/ 633465 w 1013131"/>
                  <a:gd name="connsiteY77" fmla="*/ 130322 h 685875"/>
                  <a:gd name="connsiteX78" fmla="*/ 608891 w 1013131"/>
                  <a:gd name="connsiteY78" fmla="*/ 78887 h 685875"/>
                  <a:gd name="connsiteX79" fmla="*/ 564981 w 1013131"/>
                  <a:gd name="connsiteY79" fmla="*/ 92317 h 685875"/>
                  <a:gd name="connsiteX80" fmla="*/ 173313 w 1013131"/>
                  <a:gd name="connsiteY80" fmla="*/ 341015 h 685875"/>
                  <a:gd name="connsiteX81" fmla="*/ 134927 w 1013131"/>
                  <a:gd name="connsiteY81" fmla="*/ 396260 h 685875"/>
                  <a:gd name="connsiteX82" fmla="*/ 151310 w 1013131"/>
                  <a:gd name="connsiteY82" fmla="*/ 396450 h 685875"/>
                  <a:gd name="connsiteX83" fmla="*/ 289994 w 1013131"/>
                  <a:gd name="connsiteY83" fmla="*/ 291390 h 685875"/>
                  <a:gd name="connsiteX84" fmla="*/ 444775 w 1013131"/>
                  <a:gd name="connsiteY84" fmla="*/ 198235 h 685875"/>
                  <a:gd name="connsiteX85" fmla="*/ 416010 w 1013131"/>
                  <a:gd name="connsiteY85" fmla="*/ 237478 h 685875"/>
                  <a:gd name="connsiteX86" fmla="*/ 410676 w 1013131"/>
                  <a:gd name="connsiteY86" fmla="*/ 247194 h 685875"/>
                  <a:gd name="connsiteX87" fmla="*/ 399436 w 1013131"/>
                  <a:gd name="connsiteY87" fmla="*/ 258243 h 685875"/>
                  <a:gd name="connsiteX88" fmla="*/ 392388 w 1013131"/>
                  <a:gd name="connsiteY88" fmla="*/ 305772 h 685875"/>
                  <a:gd name="connsiteX89" fmla="*/ 355621 w 1013131"/>
                  <a:gd name="connsiteY89" fmla="*/ 302343 h 685875"/>
                  <a:gd name="connsiteX90" fmla="*/ 451633 w 1013131"/>
                  <a:gd name="connsiteY90" fmla="*/ 192711 h 685875"/>
                  <a:gd name="connsiteX91" fmla="*/ 428297 w 1013131"/>
                  <a:gd name="connsiteY91" fmla="*/ 193758 h 685875"/>
                  <a:gd name="connsiteX92" fmla="*/ 163026 w 1013131"/>
                  <a:gd name="connsiteY92" fmla="*/ 371304 h 685875"/>
                  <a:gd name="connsiteX93" fmla="*/ 175980 w 1013131"/>
                  <a:gd name="connsiteY93" fmla="*/ 343872 h 685875"/>
                  <a:gd name="connsiteX94" fmla="*/ 183314 w 1013131"/>
                  <a:gd name="connsiteY94" fmla="*/ 344539 h 685875"/>
                  <a:gd name="connsiteX95" fmla="*/ 197982 w 1013131"/>
                  <a:gd name="connsiteY95" fmla="*/ 329585 h 685875"/>
                  <a:gd name="connsiteX96" fmla="*/ 250656 w 1013131"/>
                  <a:gd name="connsiteY96" fmla="*/ 291771 h 685875"/>
                  <a:gd name="connsiteX97" fmla="*/ 319712 w 1013131"/>
                  <a:gd name="connsiteY97" fmla="*/ 244812 h 685875"/>
                  <a:gd name="connsiteX98" fmla="*/ 429154 w 1013131"/>
                  <a:gd name="connsiteY98" fmla="*/ 172708 h 685875"/>
                  <a:gd name="connsiteX99" fmla="*/ 419439 w 1013131"/>
                  <a:gd name="connsiteY99" fmla="*/ 174613 h 685875"/>
                  <a:gd name="connsiteX100" fmla="*/ 422963 w 1013131"/>
                  <a:gd name="connsiteY100" fmla="*/ 170327 h 685875"/>
                  <a:gd name="connsiteX101" fmla="*/ 442489 w 1013131"/>
                  <a:gd name="connsiteY101" fmla="*/ 168041 h 685875"/>
                  <a:gd name="connsiteX102" fmla="*/ 502401 w 1013131"/>
                  <a:gd name="connsiteY102" fmla="*/ 131465 h 685875"/>
                  <a:gd name="connsiteX103" fmla="*/ 500306 w 1013131"/>
                  <a:gd name="connsiteY103" fmla="*/ 126702 h 685875"/>
                  <a:gd name="connsiteX104" fmla="*/ 475731 w 1013131"/>
                  <a:gd name="connsiteY104" fmla="*/ 133084 h 685875"/>
                  <a:gd name="connsiteX105" fmla="*/ 435441 w 1013131"/>
                  <a:gd name="connsiteY105" fmla="*/ 130131 h 685875"/>
                  <a:gd name="connsiteX106" fmla="*/ 434298 w 1013131"/>
                  <a:gd name="connsiteY106" fmla="*/ 121464 h 685875"/>
                  <a:gd name="connsiteX107" fmla="*/ 461253 w 1013131"/>
                  <a:gd name="connsiteY107" fmla="*/ 118606 h 685875"/>
                  <a:gd name="connsiteX108" fmla="*/ 476970 w 1013131"/>
                  <a:gd name="connsiteY108" fmla="*/ 118035 h 685875"/>
                  <a:gd name="connsiteX109" fmla="*/ 497067 w 1013131"/>
                  <a:gd name="connsiteY109" fmla="*/ 115653 h 685875"/>
                  <a:gd name="connsiteX110" fmla="*/ 441346 w 1013131"/>
                  <a:gd name="connsiteY110" fmla="*/ 108986 h 685875"/>
                  <a:gd name="connsiteX111" fmla="*/ 395055 w 1013131"/>
                  <a:gd name="connsiteY111" fmla="*/ 112320 h 685875"/>
                  <a:gd name="connsiteX112" fmla="*/ 286565 w 1013131"/>
                  <a:gd name="connsiteY112" fmla="*/ 123559 h 685875"/>
                  <a:gd name="connsiteX113" fmla="*/ 153977 w 1013131"/>
                  <a:gd name="connsiteY113" fmla="*/ 239764 h 685875"/>
                  <a:gd name="connsiteX114" fmla="*/ 156072 w 1013131"/>
                  <a:gd name="connsiteY114" fmla="*/ 247956 h 685875"/>
                  <a:gd name="connsiteX115" fmla="*/ 184266 w 1013131"/>
                  <a:gd name="connsiteY115" fmla="*/ 220524 h 685875"/>
                  <a:gd name="connsiteX116" fmla="*/ 260657 w 1013131"/>
                  <a:gd name="connsiteY116" fmla="*/ 179661 h 685875"/>
                  <a:gd name="connsiteX117" fmla="*/ 282183 w 1013131"/>
                  <a:gd name="connsiteY117" fmla="*/ 164993 h 685875"/>
                  <a:gd name="connsiteX118" fmla="*/ 282564 w 1013131"/>
                  <a:gd name="connsiteY118" fmla="*/ 165183 h 685875"/>
                  <a:gd name="connsiteX119" fmla="*/ 288184 w 1013131"/>
                  <a:gd name="connsiteY119" fmla="*/ 168612 h 685875"/>
                  <a:gd name="connsiteX120" fmla="*/ 318950 w 1013131"/>
                  <a:gd name="connsiteY120" fmla="*/ 158516 h 685875"/>
                  <a:gd name="connsiteX121" fmla="*/ 455348 w 1013131"/>
                  <a:gd name="connsiteY121" fmla="*/ 151182 h 685875"/>
                  <a:gd name="connsiteX122" fmla="*/ 421915 w 1013131"/>
                  <a:gd name="connsiteY122" fmla="*/ 168231 h 685875"/>
                  <a:gd name="connsiteX123" fmla="*/ 348763 w 1013131"/>
                  <a:gd name="connsiteY123" fmla="*/ 217190 h 685875"/>
                  <a:gd name="connsiteX124" fmla="*/ 277421 w 1013131"/>
                  <a:gd name="connsiteY124" fmla="*/ 261386 h 685875"/>
                  <a:gd name="connsiteX125" fmla="*/ 272754 w 1013131"/>
                  <a:gd name="connsiteY125" fmla="*/ 270054 h 685875"/>
                  <a:gd name="connsiteX126" fmla="*/ 244941 w 1013131"/>
                  <a:gd name="connsiteY126" fmla="*/ 288723 h 685875"/>
                  <a:gd name="connsiteX127" fmla="*/ 226557 w 1013131"/>
                  <a:gd name="connsiteY127" fmla="*/ 296438 h 685875"/>
                  <a:gd name="connsiteX128" fmla="*/ 173598 w 1013131"/>
                  <a:gd name="connsiteY128" fmla="*/ 340634 h 685875"/>
                  <a:gd name="connsiteX129" fmla="*/ 173122 w 1013131"/>
                  <a:gd name="connsiteY129" fmla="*/ 341015 h 685875"/>
                  <a:gd name="connsiteX130" fmla="*/ 10530 w 1013131"/>
                  <a:gd name="connsiteY130" fmla="*/ 455029 h 685875"/>
                  <a:gd name="connsiteX131" fmla="*/ 44439 w 1013131"/>
                  <a:gd name="connsiteY131" fmla="*/ 348349 h 685875"/>
                  <a:gd name="connsiteX132" fmla="*/ 87492 w 1013131"/>
                  <a:gd name="connsiteY132" fmla="*/ 240621 h 685875"/>
                  <a:gd name="connsiteX133" fmla="*/ 197601 w 1013131"/>
                  <a:gd name="connsiteY133" fmla="*/ 122607 h 685875"/>
                  <a:gd name="connsiteX134" fmla="*/ 343620 w 1013131"/>
                  <a:gd name="connsiteY134" fmla="*/ 62885 h 685875"/>
                  <a:gd name="connsiteX135" fmla="*/ 466302 w 1013131"/>
                  <a:gd name="connsiteY135" fmla="*/ 4401 h 685875"/>
                  <a:gd name="connsiteX136" fmla="*/ 478494 w 1013131"/>
                  <a:gd name="connsiteY136" fmla="*/ 5259 h 685875"/>
                  <a:gd name="connsiteX137" fmla="*/ 549360 w 1013131"/>
                  <a:gd name="connsiteY137" fmla="*/ 7449 h 685875"/>
                  <a:gd name="connsiteX138" fmla="*/ 567933 w 1013131"/>
                  <a:gd name="connsiteY138" fmla="*/ 24690 h 685875"/>
                  <a:gd name="connsiteX139" fmla="*/ 570981 w 1013131"/>
                  <a:gd name="connsiteY139" fmla="*/ 19451 h 685875"/>
                  <a:gd name="connsiteX140" fmla="*/ 567743 w 1013131"/>
                  <a:gd name="connsiteY140" fmla="*/ 2877 h 685875"/>
                  <a:gd name="connsiteX141" fmla="*/ 573267 w 1013131"/>
                  <a:gd name="connsiteY141" fmla="*/ 5068 h 685875"/>
                  <a:gd name="connsiteX142" fmla="*/ 704998 w 1013131"/>
                  <a:gd name="connsiteY142" fmla="*/ 91174 h 685875"/>
                  <a:gd name="connsiteX143" fmla="*/ 773673 w 1013131"/>
                  <a:gd name="connsiteY143" fmla="*/ 77172 h 685875"/>
                  <a:gd name="connsiteX144" fmla="*/ 847016 w 1013131"/>
                  <a:gd name="connsiteY144" fmla="*/ 113558 h 685875"/>
                  <a:gd name="connsiteX145" fmla="*/ 913310 w 1013131"/>
                  <a:gd name="connsiteY145" fmla="*/ 166898 h 685875"/>
                  <a:gd name="connsiteX146" fmla="*/ 937694 w 1013131"/>
                  <a:gd name="connsiteY146" fmla="*/ 205569 h 685875"/>
                  <a:gd name="connsiteX147" fmla="*/ 959220 w 1013131"/>
                  <a:gd name="connsiteY147" fmla="*/ 252147 h 685875"/>
                  <a:gd name="connsiteX148" fmla="*/ 1000464 w 1013131"/>
                  <a:gd name="connsiteY148" fmla="*/ 372924 h 685875"/>
                  <a:gd name="connsiteX149" fmla="*/ 1006560 w 1013131"/>
                  <a:gd name="connsiteY149" fmla="*/ 397784 h 685875"/>
                  <a:gd name="connsiteX150" fmla="*/ 1012370 w 1013131"/>
                  <a:gd name="connsiteY150" fmla="*/ 407785 h 685875"/>
                  <a:gd name="connsiteX151" fmla="*/ 1013132 w 1013131"/>
                  <a:gd name="connsiteY151" fmla="*/ 408357 h 685875"/>
                  <a:gd name="connsiteX152" fmla="*/ 1012370 w 1013131"/>
                  <a:gd name="connsiteY152" fmla="*/ 409595 h 685875"/>
                  <a:gd name="connsiteX153" fmla="*/ 1007988 w 1013131"/>
                  <a:gd name="connsiteY153" fmla="*/ 418263 h 685875"/>
                  <a:gd name="connsiteX154" fmla="*/ 1006369 w 1013131"/>
                  <a:gd name="connsiteY154" fmla="*/ 441980 h 685875"/>
                  <a:gd name="connsiteX155" fmla="*/ 1008274 w 1013131"/>
                  <a:gd name="connsiteY155" fmla="*/ 449028 h 685875"/>
                  <a:gd name="connsiteX156" fmla="*/ 1011703 w 1013131"/>
                  <a:gd name="connsiteY156" fmla="*/ 462078 h 685875"/>
                  <a:gd name="connsiteX157" fmla="*/ 1009893 w 1013131"/>
                  <a:gd name="connsiteY157" fmla="*/ 465888 h 685875"/>
                  <a:gd name="connsiteX158" fmla="*/ 1005798 w 1013131"/>
                  <a:gd name="connsiteY158" fmla="*/ 458077 h 685875"/>
                  <a:gd name="connsiteX159" fmla="*/ 1006941 w 1013131"/>
                  <a:gd name="connsiteY159" fmla="*/ 473127 h 685875"/>
                  <a:gd name="connsiteX160" fmla="*/ 1005131 w 1013131"/>
                  <a:gd name="connsiteY160" fmla="*/ 479223 h 685875"/>
                  <a:gd name="connsiteX161" fmla="*/ 1005702 w 1013131"/>
                  <a:gd name="connsiteY161" fmla="*/ 489033 h 685875"/>
                  <a:gd name="connsiteX162" fmla="*/ 998844 w 1013131"/>
                  <a:gd name="connsiteY162" fmla="*/ 501606 h 685875"/>
                  <a:gd name="connsiteX163" fmla="*/ 996654 w 1013131"/>
                  <a:gd name="connsiteY163" fmla="*/ 507893 h 685875"/>
                  <a:gd name="connsiteX164" fmla="*/ 995987 w 1013131"/>
                  <a:gd name="connsiteY164" fmla="*/ 517418 h 685875"/>
                  <a:gd name="connsiteX165" fmla="*/ 996558 w 1013131"/>
                  <a:gd name="connsiteY165" fmla="*/ 524562 h 685875"/>
                  <a:gd name="connsiteX166" fmla="*/ 994177 w 1013131"/>
                  <a:gd name="connsiteY166" fmla="*/ 519609 h 685875"/>
                  <a:gd name="connsiteX167" fmla="*/ 989319 w 1013131"/>
                  <a:gd name="connsiteY167" fmla="*/ 558566 h 685875"/>
                  <a:gd name="connsiteX168" fmla="*/ 987986 w 1013131"/>
                  <a:gd name="connsiteY168" fmla="*/ 580093 h 685875"/>
                  <a:gd name="connsiteX169" fmla="*/ 982652 w 1013131"/>
                  <a:gd name="connsiteY169" fmla="*/ 587522 h 685875"/>
                  <a:gd name="connsiteX170" fmla="*/ 981509 w 1013131"/>
                  <a:gd name="connsiteY170" fmla="*/ 603905 h 685875"/>
                  <a:gd name="connsiteX171" fmla="*/ 973222 w 1013131"/>
                  <a:gd name="connsiteY171" fmla="*/ 615049 h 685875"/>
                  <a:gd name="connsiteX172" fmla="*/ 971603 w 1013131"/>
                  <a:gd name="connsiteY172" fmla="*/ 624670 h 685875"/>
                  <a:gd name="connsiteX173" fmla="*/ 961316 w 1013131"/>
                  <a:gd name="connsiteY173" fmla="*/ 638671 h 685875"/>
                  <a:gd name="connsiteX174" fmla="*/ 880068 w 1013131"/>
                  <a:gd name="connsiteY174" fmla="*/ 597904 h 685875"/>
                  <a:gd name="connsiteX175" fmla="*/ 855684 w 1013131"/>
                  <a:gd name="connsiteY175" fmla="*/ 626765 h 685875"/>
                  <a:gd name="connsiteX176" fmla="*/ 851016 w 1013131"/>
                  <a:gd name="connsiteY176" fmla="*/ 632099 h 685875"/>
                  <a:gd name="connsiteX177" fmla="*/ 850350 w 1013131"/>
                  <a:gd name="connsiteY177" fmla="*/ 627241 h 685875"/>
                  <a:gd name="connsiteX178" fmla="*/ 860065 w 1013131"/>
                  <a:gd name="connsiteY178" fmla="*/ 600190 h 685875"/>
                  <a:gd name="connsiteX179" fmla="*/ 832538 w 1013131"/>
                  <a:gd name="connsiteY179" fmla="*/ 526086 h 685875"/>
                  <a:gd name="connsiteX180" fmla="*/ 760148 w 1013131"/>
                  <a:gd name="connsiteY180" fmla="*/ 376924 h 685875"/>
                  <a:gd name="connsiteX181" fmla="*/ 731382 w 1013131"/>
                  <a:gd name="connsiteY181" fmla="*/ 365780 h 685875"/>
                  <a:gd name="connsiteX182" fmla="*/ 718047 w 1013131"/>
                  <a:gd name="connsiteY182" fmla="*/ 363684 h 685875"/>
                  <a:gd name="connsiteX183" fmla="*/ 704236 w 1013131"/>
                  <a:gd name="connsiteY183" fmla="*/ 353778 h 685875"/>
                  <a:gd name="connsiteX184" fmla="*/ 688044 w 1013131"/>
                  <a:gd name="connsiteY184" fmla="*/ 326823 h 685875"/>
                  <a:gd name="connsiteX185" fmla="*/ 657087 w 1013131"/>
                  <a:gd name="connsiteY185" fmla="*/ 337491 h 685875"/>
                  <a:gd name="connsiteX186" fmla="*/ 637180 w 1013131"/>
                  <a:gd name="connsiteY186" fmla="*/ 286818 h 685875"/>
                  <a:gd name="connsiteX187" fmla="*/ 616035 w 1013131"/>
                  <a:gd name="connsiteY187" fmla="*/ 286818 h 685875"/>
                  <a:gd name="connsiteX188" fmla="*/ 581173 w 1013131"/>
                  <a:gd name="connsiteY188" fmla="*/ 323584 h 685875"/>
                  <a:gd name="connsiteX189" fmla="*/ 564123 w 1013131"/>
                  <a:gd name="connsiteY189" fmla="*/ 296247 h 685875"/>
                  <a:gd name="connsiteX190" fmla="*/ 531453 w 1013131"/>
                  <a:gd name="connsiteY190" fmla="*/ 318060 h 685875"/>
                  <a:gd name="connsiteX191" fmla="*/ 548598 w 1013131"/>
                  <a:gd name="connsiteY191" fmla="*/ 277197 h 685875"/>
                  <a:gd name="connsiteX192" fmla="*/ 558027 w 1013131"/>
                  <a:gd name="connsiteY192" fmla="*/ 262910 h 685875"/>
                  <a:gd name="connsiteX193" fmla="*/ 546978 w 1013131"/>
                  <a:gd name="connsiteY193" fmla="*/ 270435 h 685875"/>
                  <a:gd name="connsiteX194" fmla="*/ 513736 w 1013131"/>
                  <a:gd name="connsiteY194" fmla="*/ 300915 h 685875"/>
                  <a:gd name="connsiteX195" fmla="*/ 455634 w 1013131"/>
                  <a:gd name="connsiteY195" fmla="*/ 333871 h 685875"/>
                  <a:gd name="connsiteX196" fmla="*/ 439155 w 1013131"/>
                  <a:gd name="connsiteY196" fmla="*/ 347873 h 685875"/>
                  <a:gd name="connsiteX197" fmla="*/ 292470 w 1013131"/>
                  <a:gd name="connsiteY197" fmla="*/ 433884 h 685875"/>
                  <a:gd name="connsiteX198" fmla="*/ 245703 w 1013131"/>
                  <a:gd name="connsiteY198" fmla="*/ 441599 h 685875"/>
                  <a:gd name="connsiteX199" fmla="*/ 223605 w 1013131"/>
                  <a:gd name="connsiteY199" fmla="*/ 455696 h 685875"/>
                  <a:gd name="connsiteX200" fmla="*/ 220557 w 1013131"/>
                  <a:gd name="connsiteY200" fmla="*/ 465221 h 685875"/>
                  <a:gd name="connsiteX201" fmla="*/ 220461 w 1013131"/>
                  <a:gd name="connsiteY201" fmla="*/ 465221 h 685875"/>
                  <a:gd name="connsiteX202" fmla="*/ 154644 w 1013131"/>
                  <a:gd name="connsiteY202" fmla="*/ 524276 h 685875"/>
                  <a:gd name="connsiteX203" fmla="*/ 148071 w 1013131"/>
                  <a:gd name="connsiteY203" fmla="*/ 532372 h 685875"/>
                  <a:gd name="connsiteX204" fmla="*/ 121211 w 1013131"/>
                  <a:gd name="connsiteY204" fmla="*/ 563519 h 685875"/>
                  <a:gd name="connsiteX205" fmla="*/ 92922 w 1013131"/>
                  <a:gd name="connsiteY205" fmla="*/ 602381 h 685875"/>
                  <a:gd name="connsiteX206" fmla="*/ 84254 w 1013131"/>
                  <a:gd name="connsiteY206" fmla="*/ 630766 h 685875"/>
                  <a:gd name="connsiteX207" fmla="*/ 93969 w 1013131"/>
                  <a:gd name="connsiteY207" fmla="*/ 664865 h 685875"/>
                  <a:gd name="connsiteX208" fmla="*/ 81111 w 1013131"/>
                  <a:gd name="connsiteY208" fmla="*/ 676962 h 685875"/>
                  <a:gd name="connsiteX209" fmla="*/ 22437 w 1013131"/>
                  <a:gd name="connsiteY209" fmla="*/ 602667 h 685875"/>
                  <a:gd name="connsiteX210" fmla="*/ 2148 w 1013131"/>
                  <a:gd name="connsiteY210" fmla="*/ 542945 h 685875"/>
                  <a:gd name="connsiteX211" fmla="*/ 1196 w 1013131"/>
                  <a:gd name="connsiteY211" fmla="*/ 538659 h 685875"/>
                  <a:gd name="connsiteX212" fmla="*/ 10721 w 1013131"/>
                  <a:gd name="connsiteY212" fmla="*/ 454743 h 685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Lst>
                <a:rect l="l" t="t" r="r" b="b"/>
                <a:pathLst>
                  <a:path w="1013131" h="685875">
                    <a:moveTo>
                      <a:pt x="925788" y="345396"/>
                    </a:moveTo>
                    <a:cubicBezTo>
                      <a:pt x="917882" y="344920"/>
                      <a:pt x="923978" y="355112"/>
                      <a:pt x="927407" y="356922"/>
                    </a:cubicBezTo>
                    <a:cubicBezTo>
                      <a:pt x="928455" y="353207"/>
                      <a:pt x="926359" y="349397"/>
                      <a:pt x="925788" y="345396"/>
                    </a:cubicBezTo>
                    <a:close/>
                    <a:moveTo>
                      <a:pt x="834443" y="388830"/>
                    </a:moveTo>
                    <a:cubicBezTo>
                      <a:pt x="834824" y="390450"/>
                      <a:pt x="833776" y="392926"/>
                      <a:pt x="835586" y="393783"/>
                    </a:cubicBezTo>
                    <a:cubicBezTo>
                      <a:pt x="835586" y="392736"/>
                      <a:pt x="835491" y="391688"/>
                      <a:pt x="835395" y="390259"/>
                    </a:cubicBezTo>
                    <a:cubicBezTo>
                      <a:pt x="835110" y="389592"/>
                      <a:pt x="834729" y="389211"/>
                      <a:pt x="834443" y="388830"/>
                    </a:cubicBezTo>
                    <a:close/>
                    <a:moveTo>
                      <a:pt x="803391" y="172803"/>
                    </a:moveTo>
                    <a:cubicBezTo>
                      <a:pt x="761767" y="166517"/>
                      <a:pt x="827775" y="209665"/>
                      <a:pt x="836443" y="216047"/>
                    </a:cubicBezTo>
                    <a:cubicBezTo>
                      <a:pt x="849778" y="228239"/>
                      <a:pt x="856731" y="245193"/>
                      <a:pt x="872067" y="255576"/>
                    </a:cubicBezTo>
                    <a:cubicBezTo>
                      <a:pt x="879782" y="264243"/>
                      <a:pt x="885306" y="277578"/>
                      <a:pt x="894546" y="283293"/>
                    </a:cubicBezTo>
                    <a:cubicBezTo>
                      <a:pt x="895308" y="283293"/>
                      <a:pt x="896546" y="284817"/>
                      <a:pt x="896451" y="285103"/>
                    </a:cubicBezTo>
                    <a:cubicBezTo>
                      <a:pt x="895022" y="289675"/>
                      <a:pt x="900165" y="292723"/>
                      <a:pt x="900546" y="297390"/>
                    </a:cubicBezTo>
                    <a:cubicBezTo>
                      <a:pt x="901213" y="301772"/>
                      <a:pt x="905404" y="301581"/>
                      <a:pt x="905118" y="306249"/>
                    </a:cubicBezTo>
                    <a:cubicBezTo>
                      <a:pt x="908357" y="318726"/>
                      <a:pt x="911881" y="330918"/>
                      <a:pt x="920739" y="340539"/>
                    </a:cubicBezTo>
                    <a:cubicBezTo>
                      <a:pt x="935122" y="343491"/>
                      <a:pt x="911500" y="302820"/>
                      <a:pt x="911119" y="294914"/>
                    </a:cubicBezTo>
                    <a:cubicBezTo>
                      <a:pt x="901023" y="267863"/>
                      <a:pt x="876258" y="248622"/>
                      <a:pt x="861399" y="224429"/>
                    </a:cubicBezTo>
                    <a:cubicBezTo>
                      <a:pt x="847683" y="212713"/>
                      <a:pt x="835872" y="199092"/>
                      <a:pt x="819965" y="189663"/>
                    </a:cubicBezTo>
                    <a:cubicBezTo>
                      <a:pt x="813774" y="184519"/>
                      <a:pt x="811869" y="174423"/>
                      <a:pt x="803201" y="172803"/>
                    </a:cubicBezTo>
                    <a:close/>
                    <a:moveTo>
                      <a:pt x="715857" y="283103"/>
                    </a:moveTo>
                    <a:cubicBezTo>
                      <a:pt x="713190" y="293295"/>
                      <a:pt x="736335" y="282246"/>
                      <a:pt x="729192" y="290723"/>
                    </a:cubicBezTo>
                    <a:cubicBezTo>
                      <a:pt x="728144" y="291294"/>
                      <a:pt x="726048" y="290723"/>
                      <a:pt x="724810" y="291294"/>
                    </a:cubicBezTo>
                    <a:cubicBezTo>
                      <a:pt x="773483" y="318250"/>
                      <a:pt x="796914" y="375972"/>
                      <a:pt x="830347" y="416548"/>
                    </a:cubicBezTo>
                    <a:cubicBezTo>
                      <a:pt x="832443" y="416548"/>
                      <a:pt x="833395" y="418167"/>
                      <a:pt x="831681" y="419501"/>
                    </a:cubicBezTo>
                    <a:cubicBezTo>
                      <a:pt x="828252" y="422358"/>
                      <a:pt x="831490" y="425121"/>
                      <a:pt x="832347" y="427978"/>
                    </a:cubicBezTo>
                    <a:cubicBezTo>
                      <a:pt x="832633" y="437694"/>
                      <a:pt x="835300" y="448647"/>
                      <a:pt x="843111" y="455982"/>
                    </a:cubicBezTo>
                    <a:cubicBezTo>
                      <a:pt x="870257" y="496653"/>
                      <a:pt x="861208" y="442742"/>
                      <a:pt x="856636" y="425406"/>
                    </a:cubicBezTo>
                    <a:cubicBezTo>
                      <a:pt x="853302" y="418739"/>
                      <a:pt x="854541" y="406642"/>
                      <a:pt x="843777" y="409404"/>
                    </a:cubicBezTo>
                    <a:cubicBezTo>
                      <a:pt x="858351" y="400260"/>
                      <a:pt x="847397" y="379972"/>
                      <a:pt x="842253" y="367113"/>
                    </a:cubicBezTo>
                    <a:cubicBezTo>
                      <a:pt x="841777" y="339110"/>
                      <a:pt x="817298" y="319107"/>
                      <a:pt x="807201" y="294723"/>
                    </a:cubicBezTo>
                    <a:cubicBezTo>
                      <a:pt x="794628" y="277007"/>
                      <a:pt x="785103" y="258338"/>
                      <a:pt x="767673" y="244241"/>
                    </a:cubicBezTo>
                    <a:cubicBezTo>
                      <a:pt x="764910" y="237954"/>
                      <a:pt x="778817" y="241860"/>
                      <a:pt x="783008" y="242336"/>
                    </a:cubicBezTo>
                    <a:cubicBezTo>
                      <a:pt x="842349" y="264910"/>
                      <a:pt x="882830" y="315488"/>
                      <a:pt x="912643" y="369018"/>
                    </a:cubicBezTo>
                    <a:cubicBezTo>
                      <a:pt x="920835" y="393021"/>
                      <a:pt x="939408" y="374924"/>
                      <a:pt x="927312" y="358636"/>
                    </a:cubicBezTo>
                    <a:cubicBezTo>
                      <a:pt x="913119" y="361113"/>
                      <a:pt x="914643" y="345301"/>
                      <a:pt x="908262" y="336729"/>
                    </a:cubicBezTo>
                    <a:cubicBezTo>
                      <a:pt x="880830" y="295676"/>
                      <a:pt x="846921" y="255671"/>
                      <a:pt x="799581" y="237383"/>
                    </a:cubicBezTo>
                    <a:cubicBezTo>
                      <a:pt x="791104" y="226334"/>
                      <a:pt x="726239" y="219190"/>
                      <a:pt x="753766" y="243479"/>
                    </a:cubicBezTo>
                    <a:cubicBezTo>
                      <a:pt x="756243" y="245955"/>
                      <a:pt x="758624" y="248527"/>
                      <a:pt x="760910" y="251099"/>
                    </a:cubicBezTo>
                    <a:cubicBezTo>
                      <a:pt x="785103" y="277864"/>
                      <a:pt x="803677" y="308916"/>
                      <a:pt x="820346" y="340539"/>
                    </a:cubicBezTo>
                    <a:cubicBezTo>
                      <a:pt x="820917" y="339491"/>
                      <a:pt x="821584" y="338634"/>
                      <a:pt x="822346" y="337681"/>
                    </a:cubicBezTo>
                    <a:cubicBezTo>
                      <a:pt x="823394" y="338634"/>
                      <a:pt x="824537" y="339491"/>
                      <a:pt x="825585" y="340348"/>
                    </a:cubicBezTo>
                    <a:cubicBezTo>
                      <a:pt x="817298" y="346730"/>
                      <a:pt x="831395" y="358446"/>
                      <a:pt x="833109" y="366637"/>
                    </a:cubicBezTo>
                    <a:cubicBezTo>
                      <a:pt x="834538" y="369780"/>
                      <a:pt x="831395" y="373305"/>
                      <a:pt x="836157" y="374543"/>
                    </a:cubicBezTo>
                    <a:cubicBezTo>
                      <a:pt x="840729" y="378353"/>
                      <a:pt x="827966" y="384068"/>
                      <a:pt x="839777" y="387306"/>
                    </a:cubicBezTo>
                    <a:cubicBezTo>
                      <a:pt x="840634" y="387592"/>
                      <a:pt x="841968" y="389021"/>
                      <a:pt x="841968" y="389116"/>
                    </a:cubicBezTo>
                    <a:cubicBezTo>
                      <a:pt x="838539" y="393307"/>
                      <a:pt x="845778" y="395784"/>
                      <a:pt x="843396" y="399498"/>
                    </a:cubicBezTo>
                    <a:cubicBezTo>
                      <a:pt x="839872" y="401594"/>
                      <a:pt x="840063" y="405594"/>
                      <a:pt x="840444" y="409690"/>
                    </a:cubicBezTo>
                    <a:cubicBezTo>
                      <a:pt x="840920" y="414643"/>
                      <a:pt x="841872" y="419596"/>
                      <a:pt x="836824" y="420168"/>
                    </a:cubicBezTo>
                    <a:cubicBezTo>
                      <a:pt x="840444" y="409881"/>
                      <a:pt x="829966" y="395022"/>
                      <a:pt x="822822" y="387211"/>
                    </a:cubicBezTo>
                    <a:cubicBezTo>
                      <a:pt x="817965" y="371495"/>
                      <a:pt x="803106" y="359779"/>
                      <a:pt x="795390" y="344730"/>
                    </a:cubicBezTo>
                    <a:cubicBezTo>
                      <a:pt x="775483" y="320346"/>
                      <a:pt x="752242" y="273864"/>
                      <a:pt x="715857" y="283103"/>
                    </a:cubicBezTo>
                    <a:close/>
                    <a:moveTo>
                      <a:pt x="586698" y="127941"/>
                    </a:moveTo>
                    <a:cubicBezTo>
                      <a:pt x="586698" y="129941"/>
                      <a:pt x="586698" y="131655"/>
                      <a:pt x="586698" y="133370"/>
                    </a:cubicBezTo>
                    <a:cubicBezTo>
                      <a:pt x="588317" y="130893"/>
                      <a:pt x="589936" y="128703"/>
                      <a:pt x="589841" y="125655"/>
                    </a:cubicBezTo>
                    <a:cubicBezTo>
                      <a:pt x="588793" y="126321"/>
                      <a:pt x="587745" y="126988"/>
                      <a:pt x="586602" y="127941"/>
                    </a:cubicBezTo>
                    <a:close/>
                    <a:moveTo>
                      <a:pt x="565076" y="92412"/>
                    </a:moveTo>
                    <a:cubicBezTo>
                      <a:pt x="573648" y="107176"/>
                      <a:pt x="593556" y="112605"/>
                      <a:pt x="608796" y="118892"/>
                    </a:cubicBezTo>
                    <a:cubicBezTo>
                      <a:pt x="617559" y="120987"/>
                      <a:pt x="612415" y="130893"/>
                      <a:pt x="618702" y="135751"/>
                    </a:cubicBezTo>
                    <a:cubicBezTo>
                      <a:pt x="618892" y="135846"/>
                      <a:pt x="621940" y="137847"/>
                      <a:pt x="618225" y="138037"/>
                    </a:cubicBezTo>
                    <a:cubicBezTo>
                      <a:pt x="615463" y="140799"/>
                      <a:pt x="614034" y="146133"/>
                      <a:pt x="612510" y="149848"/>
                    </a:cubicBezTo>
                    <a:cubicBezTo>
                      <a:pt x="608034" y="162040"/>
                      <a:pt x="594127" y="161278"/>
                      <a:pt x="585745" y="168898"/>
                    </a:cubicBezTo>
                    <a:cubicBezTo>
                      <a:pt x="576220" y="178518"/>
                      <a:pt x="556408" y="183471"/>
                      <a:pt x="553455" y="197187"/>
                    </a:cubicBezTo>
                    <a:cubicBezTo>
                      <a:pt x="576887" y="207093"/>
                      <a:pt x="613939" y="171470"/>
                      <a:pt x="634323" y="158135"/>
                    </a:cubicBezTo>
                    <a:cubicBezTo>
                      <a:pt x="636609" y="156420"/>
                      <a:pt x="638609" y="155658"/>
                      <a:pt x="640323" y="155658"/>
                    </a:cubicBezTo>
                    <a:cubicBezTo>
                      <a:pt x="648420" y="155658"/>
                      <a:pt x="650325" y="172327"/>
                      <a:pt x="652230" y="178899"/>
                    </a:cubicBezTo>
                    <a:cubicBezTo>
                      <a:pt x="649086" y="179947"/>
                      <a:pt x="649658" y="182043"/>
                      <a:pt x="650325" y="184329"/>
                    </a:cubicBezTo>
                    <a:cubicBezTo>
                      <a:pt x="653563" y="192425"/>
                      <a:pt x="650325" y="200521"/>
                      <a:pt x="651753" y="208903"/>
                    </a:cubicBezTo>
                    <a:cubicBezTo>
                      <a:pt x="657754" y="236621"/>
                      <a:pt x="675852" y="210903"/>
                      <a:pt x="672994" y="195282"/>
                    </a:cubicBezTo>
                    <a:cubicBezTo>
                      <a:pt x="671089" y="186424"/>
                      <a:pt x="673280" y="177090"/>
                      <a:pt x="669375" y="168708"/>
                    </a:cubicBezTo>
                    <a:cubicBezTo>
                      <a:pt x="667374" y="166136"/>
                      <a:pt x="669375" y="160421"/>
                      <a:pt x="671565" y="159373"/>
                    </a:cubicBezTo>
                    <a:cubicBezTo>
                      <a:pt x="681662" y="157373"/>
                      <a:pt x="690806" y="163278"/>
                      <a:pt x="699855" y="166898"/>
                    </a:cubicBezTo>
                    <a:cubicBezTo>
                      <a:pt x="738621" y="171565"/>
                      <a:pt x="705760" y="117749"/>
                      <a:pt x="680805" y="120892"/>
                    </a:cubicBezTo>
                    <a:cubicBezTo>
                      <a:pt x="663850" y="120892"/>
                      <a:pt x="663374" y="144800"/>
                      <a:pt x="648039" y="145752"/>
                    </a:cubicBezTo>
                    <a:cubicBezTo>
                      <a:pt x="647086" y="145752"/>
                      <a:pt x="645943" y="145752"/>
                      <a:pt x="644895" y="145657"/>
                    </a:cubicBezTo>
                    <a:cubicBezTo>
                      <a:pt x="639466" y="145276"/>
                      <a:pt x="634989" y="147753"/>
                      <a:pt x="630417" y="150420"/>
                    </a:cubicBezTo>
                    <a:cubicBezTo>
                      <a:pt x="628512" y="152134"/>
                      <a:pt x="626893" y="153182"/>
                      <a:pt x="624417" y="153658"/>
                    </a:cubicBezTo>
                    <a:cubicBezTo>
                      <a:pt x="623845" y="151372"/>
                      <a:pt x="623655" y="149562"/>
                      <a:pt x="625560" y="147848"/>
                    </a:cubicBezTo>
                    <a:cubicBezTo>
                      <a:pt x="630227" y="142609"/>
                      <a:pt x="629560" y="135942"/>
                      <a:pt x="633465" y="130322"/>
                    </a:cubicBezTo>
                    <a:cubicBezTo>
                      <a:pt x="639085" y="111462"/>
                      <a:pt x="622226" y="90984"/>
                      <a:pt x="608891" y="78887"/>
                    </a:cubicBezTo>
                    <a:cubicBezTo>
                      <a:pt x="595651" y="65076"/>
                      <a:pt x="568505" y="76410"/>
                      <a:pt x="564981" y="92317"/>
                    </a:cubicBezTo>
                    <a:close/>
                    <a:moveTo>
                      <a:pt x="173313" y="341015"/>
                    </a:moveTo>
                    <a:cubicBezTo>
                      <a:pt x="154358" y="354636"/>
                      <a:pt x="147881" y="378258"/>
                      <a:pt x="134927" y="396260"/>
                    </a:cubicBezTo>
                    <a:cubicBezTo>
                      <a:pt x="114258" y="423787"/>
                      <a:pt x="142166" y="412643"/>
                      <a:pt x="151310" y="396450"/>
                    </a:cubicBezTo>
                    <a:cubicBezTo>
                      <a:pt x="190172" y="352540"/>
                      <a:pt x="244274" y="327775"/>
                      <a:pt x="289994" y="291390"/>
                    </a:cubicBezTo>
                    <a:cubicBezTo>
                      <a:pt x="341143" y="261481"/>
                      <a:pt x="390292" y="218238"/>
                      <a:pt x="444775" y="198235"/>
                    </a:cubicBezTo>
                    <a:cubicBezTo>
                      <a:pt x="438870" y="214809"/>
                      <a:pt x="431916" y="228906"/>
                      <a:pt x="416010" y="237478"/>
                    </a:cubicBezTo>
                    <a:cubicBezTo>
                      <a:pt x="411628" y="239764"/>
                      <a:pt x="409056" y="242241"/>
                      <a:pt x="410676" y="247194"/>
                    </a:cubicBezTo>
                    <a:cubicBezTo>
                      <a:pt x="407723" y="251194"/>
                      <a:pt x="402960" y="254433"/>
                      <a:pt x="399436" y="258243"/>
                    </a:cubicBezTo>
                    <a:cubicBezTo>
                      <a:pt x="357240" y="289389"/>
                      <a:pt x="278659" y="334919"/>
                      <a:pt x="392388" y="305772"/>
                    </a:cubicBezTo>
                    <a:cubicBezTo>
                      <a:pt x="409723" y="285198"/>
                      <a:pt x="361527" y="304915"/>
                      <a:pt x="355621" y="302343"/>
                    </a:cubicBezTo>
                    <a:cubicBezTo>
                      <a:pt x="384482" y="276816"/>
                      <a:pt x="455824" y="234049"/>
                      <a:pt x="451633" y="192711"/>
                    </a:cubicBezTo>
                    <a:cubicBezTo>
                      <a:pt x="446109" y="182995"/>
                      <a:pt x="435250" y="190234"/>
                      <a:pt x="428297" y="193758"/>
                    </a:cubicBezTo>
                    <a:cubicBezTo>
                      <a:pt x="335714" y="243098"/>
                      <a:pt x="245322" y="310154"/>
                      <a:pt x="163026" y="371304"/>
                    </a:cubicBezTo>
                    <a:cubicBezTo>
                      <a:pt x="163502" y="361684"/>
                      <a:pt x="183885" y="351969"/>
                      <a:pt x="175980" y="343872"/>
                    </a:cubicBezTo>
                    <a:cubicBezTo>
                      <a:pt x="177885" y="344349"/>
                      <a:pt x="182171" y="345206"/>
                      <a:pt x="183314" y="344539"/>
                    </a:cubicBezTo>
                    <a:cubicBezTo>
                      <a:pt x="187314" y="337776"/>
                      <a:pt x="199602" y="339872"/>
                      <a:pt x="197982" y="329585"/>
                    </a:cubicBezTo>
                    <a:cubicBezTo>
                      <a:pt x="217032" y="322632"/>
                      <a:pt x="232749" y="301010"/>
                      <a:pt x="250656" y="291771"/>
                    </a:cubicBezTo>
                    <a:cubicBezTo>
                      <a:pt x="276564" y="280436"/>
                      <a:pt x="295137" y="256528"/>
                      <a:pt x="319712" y="244812"/>
                    </a:cubicBezTo>
                    <a:cubicBezTo>
                      <a:pt x="358193" y="224810"/>
                      <a:pt x="394674" y="195759"/>
                      <a:pt x="429154" y="172708"/>
                    </a:cubicBezTo>
                    <a:cubicBezTo>
                      <a:pt x="425630" y="174232"/>
                      <a:pt x="425058" y="172422"/>
                      <a:pt x="419439" y="174613"/>
                    </a:cubicBezTo>
                    <a:cubicBezTo>
                      <a:pt x="420296" y="172613"/>
                      <a:pt x="421534" y="171279"/>
                      <a:pt x="422963" y="170327"/>
                    </a:cubicBezTo>
                    <a:cubicBezTo>
                      <a:pt x="428297" y="166993"/>
                      <a:pt x="436774" y="169755"/>
                      <a:pt x="442489" y="168041"/>
                    </a:cubicBezTo>
                    <a:cubicBezTo>
                      <a:pt x="462206" y="155944"/>
                      <a:pt x="484685" y="145943"/>
                      <a:pt x="502401" y="131465"/>
                    </a:cubicBezTo>
                    <a:cubicBezTo>
                      <a:pt x="504306" y="129179"/>
                      <a:pt x="502878" y="127083"/>
                      <a:pt x="500306" y="126702"/>
                    </a:cubicBezTo>
                    <a:cubicBezTo>
                      <a:pt x="490590" y="124512"/>
                      <a:pt x="485637" y="136989"/>
                      <a:pt x="475731" y="133084"/>
                    </a:cubicBezTo>
                    <a:cubicBezTo>
                      <a:pt x="462492" y="127941"/>
                      <a:pt x="448966" y="127941"/>
                      <a:pt x="435441" y="130131"/>
                    </a:cubicBezTo>
                    <a:lnTo>
                      <a:pt x="434298" y="121464"/>
                    </a:lnTo>
                    <a:cubicBezTo>
                      <a:pt x="443156" y="119844"/>
                      <a:pt x="452109" y="118035"/>
                      <a:pt x="461253" y="118606"/>
                    </a:cubicBezTo>
                    <a:cubicBezTo>
                      <a:pt x="466683" y="119654"/>
                      <a:pt x="471636" y="119654"/>
                      <a:pt x="476970" y="118035"/>
                    </a:cubicBezTo>
                    <a:cubicBezTo>
                      <a:pt x="482780" y="117939"/>
                      <a:pt x="494781" y="122416"/>
                      <a:pt x="497067" y="115653"/>
                    </a:cubicBezTo>
                    <a:cubicBezTo>
                      <a:pt x="482113" y="106986"/>
                      <a:pt x="458396" y="105938"/>
                      <a:pt x="441346" y="108986"/>
                    </a:cubicBezTo>
                    <a:cubicBezTo>
                      <a:pt x="427440" y="118606"/>
                      <a:pt x="410485" y="109367"/>
                      <a:pt x="395055" y="112320"/>
                    </a:cubicBezTo>
                    <a:cubicBezTo>
                      <a:pt x="359431" y="116415"/>
                      <a:pt x="321712" y="116511"/>
                      <a:pt x="286565" y="123559"/>
                    </a:cubicBezTo>
                    <a:cubicBezTo>
                      <a:pt x="230082" y="146895"/>
                      <a:pt x="188648" y="191853"/>
                      <a:pt x="153977" y="239764"/>
                    </a:cubicBezTo>
                    <a:cubicBezTo>
                      <a:pt x="150643" y="243669"/>
                      <a:pt x="149691" y="245574"/>
                      <a:pt x="156072" y="247956"/>
                    </a:cubicBezTo>
                    <a:cubicBezTo>
                      <a:pt x="168741" y="246336"/>
                      <a:pt x="174551" y="228048"/>
                      <a:pt x="184266" y="220524"/>
                    </a:cubicBezTo>
                    <a:cubicBezTo>
                      <a:pt x="211222" y="203569"/>
                      <a:pt x="238273" y="193187"/>
                      <a:pt x="260657" y="179661"/>
                    </a:cubicBezTo>
                    <a:cubicBezTo>
                      <a:pt x="267705" y="176042"/>
                      <a:pt x="282564" y="175375"/>
                      <a:pt x="282183" y="164993"/>
                    </a:cubicBezTo>
                    <a:cubicBezTo>
                      <a:pt x="282374" y="164993"/>
                      <a:pt x="282469" y="165088"/>
                      <a:pt x="282564" y="165183"/>
                    </a:cubicBezTo>
                    <a:cubicBezTo>
                      <a:pt x="284946" y="166326"/>
                      <a:pt x="284755" y="170327"/>
                      <a:pt x="288184" y="168612"/>
                    </a:cubicBezTo>
                    <a:cubicBezTo>
                      <a:pt x="297900" y="164326"/>
                      <a:pt x="308949" y="161278"/>
                      <a:pt x="318950" y="158516"/>
                    </a:cubicBezTo>
                    <a:cubicBezTo>
                      <a:pt x="330475" y="165469"/>
                      <a:pt x="504021" y="118130"/>
                      <a:pt x="455348" y="151182"/>
                    </a:cubicBezTo>
                    <a:cubicBezTo>
                      <a:pt x="443632" y="156135"/>
                      <a:pt x="432583" y="161945"/>
                      <a:pt x="421915" y="168231"/>
                    </a:cubicBezTo>
                    <a:cubicBezTo>
                      <a:pt x="396674" y="183186"/>
                      <a:pt x="373528" y="201188"/>
                      <a:pt x="348763" y="217190"/>
                    </a:cubicBezTo>
                    <a:cubicBezTo>
                      <a:pt x="323427" y="229953"/>
                      <a:pt x="300567" y="246146"/>
                      <a:pt x="277421" y="261386"/>
                    </a:cubicBezTo>
                    <a:cubicBezTo>
                      <a:pt x="275421" y="264243"/>
                      <a:pt x="268467" y="266434"/>
                      <a:pt x="272754" y="270054"/>
                    </a:cubicBezTo>
                    <a:cubicBezTo>
                      <a:pt x="261038" y="269768"/>
                      <a:pt x="250275" y="279960"/>
                      <a:pt x="244941" y="288723"/>
                    </a:cubicBezTo>
                    <a:cubicBezTo>
                      <a:pt x="238845" y="290818"/>
                      <a:pt x="229224" y="289199"/>
                      <a:pt x="226557" y="296438"/>
                    </a:cubicBezTo>
                    <a:cubicBezTo>
                      <a:pt x="209031" y="310535"/>
                      <a:pt x="191315" y="325965"/>
                      <a:pt x="173598" y="340634"/>
                    </a:cubicBezTo>
                    <a:cubicBezTo>
                      <a:pt x="173408" y="340729"/>
                      <a:pt x="173313" y="340920"/>
                      <a:pt x="173122" y="341015"/>
                    </a:cubicBezTo>
                    <a:close/>
                    <a:moveTo>
                      <a:pt x="10530" y="455029"/>
                    </a:moveTo>
                    <a:cubicBezTo>
                      <a:pt x="5768" y="417310"/>
                      <a:pt x="22437" y="378258"/>
                      <a:pt x="44439" y="348349"/>
                    </a:cubicBezTo>
                    <a:cubicBezTo>
                      <a:pt x="59013" y="312726"/>
                      <a:pt x="74919" y="276721"/>
                      <a:pt x="87492" y="240621"/>
                    </a:cubicBezTo>
                    <a:cubicBezTo>
                      <a:pt x="109971" y="190615"/>
                      <a:pt x="142833" y="140704"/>
                      <a:pt x="197601" y="122607"/>
                    </a:cubicBezTo>
                    <a:cubicBezTo>
                      <a:pt x="242655" y="93174"/>
                      <a:pt x="295137" y="80887"/>
                      <a:pt x="343620" y="62885"/>
                    </a:cubicBezTo>
                    <a:cubicBezTo>
                      <a:pt x="387625" y="49359"/>
                      <a:pt x="416867" y="4401"/>
                      <a:pt x="466302" y="4401"/>
                    </a:cubicBezTo>
                    <a:cubicBezTo>
                      <a:pt x="470207" y="4401"/>
                      <a:pt x="474303" y="4687"/>
                      <a:pt x="478494" y="5259"/>
                    </a:cubicBezTo>
                    <a:cubicBezTo>
                      <a:pt x="501068" y="8688"/>
                      <a:pt x="527928" y="20"/>
                      <a:pt x="549360" y="7449"/>
                    </a:cubicBezTo>
                    <a:cubicBezTo>
                      <a:pt x="555456" y="14498"/>
                      <a:pt x="559837" y="19546"/>
                      <a:pt x="567933" y="24690"/>
                    </a:cubicBezTo>
                    <a:cubicBezTo>
                      <a:pt x="571648" y="25928"/>
                      <a:pt x="572505" y="22213"/>
                      <a:pt x="570981" y="19451"/>
                    </a:cubicBezTo>
                    <a:cubicBezTo>
                      <a:pt x="565933" y="14498"/>
                      <a:pt x="570886" y="7830"/>
                      <a:pt x="567743" y="2877"/>
                    </a:cubicBezTo>
                    <a:cubicBezTo>
                      <a:pt x="564790" y="-2076"/>
                      <a:pt x="576601" y="-171"/>
                      <a:pt x="573267" y="5068"/>
                    </a:cubicBezTo>
                    <a:cubicBezTo>
                      <a:pt x="590603" y="59932"/>
                      <a:pt x="648229" y="89841"/>
                      <a:pt x="704998" y="91174"/>
                    </a:cubicBezTo>
                    <a:cubicBezTo>
                      <a:pt x="729096" y="91746"/>
                      <a:pt x="753004" y="87174"/>
                      <a:pt x="773673" y="77172"/>
                    </a:cubicBezTo>
                    <a:cubicBezTo>
                      <a:pt x="797010" y="68314"/>
                      <a:pt x="823108" y="106986"/>
                      <a:pt x="847016" y="113558"/>
                    </a:cubicBezTo>
                    <a:cubicBezTo>
                      <a:pt x="874734" y="125274"/>
                      <a:pt x="896070" y="144324"/>
                      <a:pt x="913310" y="166898"/>
                    </a:cubicBezTo>
                    <a:cubicBezTo>
                      <a:pt x="922549" y="178899"/>
                      <a:pt x="930550" y="192044"/>
                      <a:pt x="937694" y="205569"/>
                    </a:cubicBezTo>
                    <a:cubicBezTo>
                      <a:pt x="945790" y="220809"/>
                      <a:pt x="952839" y="236621"/>
                      <a:pt x="959220" y="252147"/>
                    </a:cubicBezTo>
                    <a:cubicBezTo>
                      <a:pt x="973984" y="292628"/>
                      <a:pt x="978937" y="335205"/>
                      <a:pt x="1000464" y="372924"/>
                    </a:cubicBezTo>
                    <a:cubicBezTo>
                      <a:pt x="1001702" y="381210"/>
                      <a:pt x="1007322" y="389307"/>
                      <a:pt x="1006560" y="397784"/>
                    </a:cubicBezTo>
                    <a:cubicBezTo>
                      <a:pt x="1005321" y="404166"/>
                      <a:pt x="1005702" y="405785"/>
                      <a:pt x="1012370" y="407785"/>
                    </a:cubicBezTo>
                    <a:cubicBezTo>
                      <a:pt x="1012941" y="407880"/>
                      <a:pt x="1013132" y="408071"/>
                      <a:pt x="1013132" y="408357"/>
                    </a:cubicBezTo>
                    <a:cubicBezTo>
                      <a:pt x="1013132" y="408833"/>
                      <a:pt x="1012560" y="409404"/>
                      <a:pt x="1012370" y="409595"/>
                    </a:cubicBezTo>
                    <a:cubicBezTo>
                      <a:pt x="1007322" y="410928"/>
                      <a:pt x="1008084" y="414738"/>
                      <a:pt x="1007988" y="418263"/>
                    </a:cubicBezTo>
                    <a:cubicBezTo>
                      <a:pt x="1009036" y="426264"/>
                      <a:pt x="1006560" y="434455"/>
                      <a:pt x="1006369" y="441980"/>
                    </a:cubicBezTo>
                    <a:cubicBezTo>
                      <a:pt x="1010179" y="443694"/>
                      <a:pt x="1008274" y="446457"/>
                      <a:pt x="1008274" y="449028"/>
                    </a:cubicBezTo>
                    <a:cubicBezTo>
                      <a:pt x="1008179" y="453410"/>
                      <a:pt x="1012084" y="457887"/>
                      <a:pt x="1011703" y="462078"/>
                    </a:cubicBezTo>
                    <a:cubicBezTo>
                      <a:pt x="1011608" y="463411"/>
                      <a:pt x="1011036" y="464649"/>
                      <a:pt x="1009893" y="465888"/>
                    </a:cubicBezTo>
                    <a:cubicBezTo>
                      <a:pt x="1007512" y="463792"/>
                      <a:pt x="1008655" y="459601"/>
                      <a:pt x="1005798" y="458077"/>
                    </a:cubicBezTo>
                    <a:cubicBezTo>
                      <a:pt x="1004655" y="462268"/>
                      <a:pt x="1003893" y="468745"/>
                      <a:pt x="1006941" y="473127"/>
                    </a:cubicBezTo>
                    <a:cubicBezTo>
                      <a:pt x="1006464" y="475698"/>
                      <a:pt x="1000654" y="476746"/>
                      <a:pt x="1005131" y="479223"/>
                    </a:cubicBezTo>
                    <a:cubicBezTo>
                      <a:pt x="1010179" y="482271"/>
                      <a:pt x="996368" y="487795"/>
                      <a:pt x="1005702" y="489033"/>
                    </a:cubicBezTo>
                    <a:cubicBezTo>
                      <a:pt x="1002559" y="492367"/>
                      <a:pt x="997225" y="496653"/>
                      <a:pt x="998844" y="501606"/>
                    </a:cubicBezTo>
                    <a:cubicBezTo>
                      <a:pt x="1000559" y="504273"/>
                      <a:pt x="999130" y="505988"/>
                      <a:pt x="996654" y="507893"/>
                    </a:cubicBezTo>
                    <a:cubicBezTo>
                      <a:pt x="996368" y="510846"/>
                      <a:pt x="993796" y="514846"/>
                      <a:pt x="995987" y="517418"/>
                    </a:cubicBezTo>
                    <a:cubicBezTo>
                      <a:pt x="998178" y="519228"/>
                      <a:pt x="999321" y="523038"/>
                      <a:pt x="996558" y="524562"/>
                    </a:cubicBezTo>
                    <a:cubicBezTo>
                      <a:pt x="995701" y="522847"/>
                      <a:pt x="995796" y="520656"/>
                      <a:pt x="994177" y="519609"/>
                    </a:cubicBezTo>
                    <a:cubicBezTo>
                      <a:pt x="993320" y="532753"/>
                      <a:pt x="990653" y="545898"/>
                      <a:pt x="989319" y="558566"/>
                    </a:cubicBezTo>
                    <a:cubicBezTo>
                      <a:pt x="985700" y="564757"/>
                      <a:pt x="985319" y="573616"/>
                      <a:pt x="987986" y="580093"/>
                    </a:cubicBezTo>
                    <a:cubicBezTo>
                      <a:pt x="989891" y="585522"/>
                      <a:pt x="979223" y="582759"/>
                      <a:pt x="982652" y="587522"/>
                    </a:cubicBezTo>
                    <a:cubicBezTo>
                      <a:pt x="987605" y="592951"/>
                      <a:pt x="981318" y="598095"/>
                      <a:pt x="981509" y="603905"/>
                    </a:cubicBezTo>
                    <a:cubicBezTo>
                      <a:pt x="982747" y="611334"/>
                      <a:pt x="975318" y="610191"/>
                      <a:pt x="973222" y="615049"/>
                    </a:cubicBezTo>
                    <a:cubicBezTo>
                      <a:pt x="974365" y="618764"/>
                      <a:pt x="975032" y="621526"/>
                      <a:pt x="971603" y="624670"/>
                    </a:cubicBezTo>
                    <a:cubicBezTo>
                      <a:pt x="972460" y="631527"/>
                      <a:pt x="965888" y="635433"/>
                      <a:pt x="961316" y="638671"/>
                    </a:cubicBezTo>
                    <a:cubicBezTo>
                      <a:pt x="955601" y="605334"/>
                      <a:pt x="910357" y="588474"/>
                      <a:pt x="880068" y="597904"/>
                    </a:cubicBezTo>
                    <a:cubicBezTo>
                      <a:pt x="869685" y="605715"/>
                      <a:pt x="857017" y="612668"/>
                      <a:pt x="855684" y="626765"/>
                    </a:cubicBezTo>
                    <a:cubicBezTo>
                      <a:pt x="855969" y="628670"/>
                      <a:pt x="852064" y="632289"/>
                      <a:pt x="851016" y="632099"/>
                    </a:cubicBezTo>
                    <a:cubicBezTo>
                      <a:pt x="848349" y="631432"/>
                      <a:pt x="849969" y="629146"/>
                      <a:pt x="850350" y="627241"/>
                    </a:cubicBezTo>
                    <a:cubicBezTo>
                      <a:pt x="853112" y="618097"/>
                      <a:pt x="851302" y="606477"/>
                      <a:pt x="860065" y="600190"/>
                    </a:cubicBezTo>
                    <a:cubicBezTo>
                      <a:pt x="874067" y="573330"/>
                      <a:pt x="853588" y="543897"/>
                      <a:pt x="832538" y="526086"/>
                    </a:cubicBezTo>
                    <a:cubicBezTo>
                      <a:pt x="806344" y="477889"/>
                      <a:pt x="793866" y="421501"/>
                      <a:pt x="760148" y="376924"/>
                    </a:cubicBezTo>
                    <a:cubicBezTo>
                      <a:pt x="750147" y="361208"/>
                      <a:pt x="740812" y="364637"/>
                      <a:pt x="731382" y="365780"/>
                    </a:cubicBezTo>
                    <a:cubicBezTo>
                      <a:pt x="727001" y="366351"/>
                      <a:pt x="722524" y="366351"/>
                      <a:pt x="718047" y="363684"/>
                    </a:cubicBezTo>
                    <a:cubicBezTo>
                      <a:pt x="714999" y="358541"/>
                      <a:pt x="708999" y="356826"/>
                      <a:pt x="704236" y="353778"/>
                    </a:cubicBezTo>
                    <a:cubicBezTo>
                      <a:pt x="693759" y="348540"/>
                      <a:pt x="696997" y="334252"/>
                      <a:pt x="688044" y="326823"/>
                    </a:cubicBezTo>
                    <a:cubicBezTo>
                      <a:pt x="677566" y="318536"/>
                      <a:pt x="660993" y="325775"/>
                      <a:pt x="657087" y="337491"/>
                    </a:cubicBezTo>
                    <a:cubicBezTo>
                      <a:pt x="647467" y="331585"/>
                      <a:pt x="644419" y="301486"/>
                      <a:pt x="637180" y="286818"/>
                    </a:cubicBezTo>
                    <a:cubicBezTo>
                      <a:pt x="632608" y="277674"/>
                      <a:pt x="626512" y="274530"/>
                      <a:pt x="616035" y="286818"/>
                    </a:cubicBezTo>
                    <a:cubicBezTo>
                      <a:pt x="610224" y="291390"/>
                      <a:pt x="584697" y="337014"/>
                      <a:pt x="581173" y="323584"/>
                    </a:cubicBezTo>
                    <a:cubicBezTo>
                      <a:pt x="579268" y="311773"/>
                      <a:pt x="582983" y="291009"/>
                      <a:pt x="564123" y="296247"/>
                    </a:cubicBezTo>
                    <a:cubicBezTo>
                      <a:pt x="550788" y="295962"/>
                      <a:pt x="542692" y="317107"/>
                      <a:pt x="531453" y="318060"/>
                    </a:cubicBezTo>
                    <a:cubicBezTo>
                      <a:pt x="532310" y="304248"/>
                      <a:pt x="543454" y="290247"/>
                      <a:pt x="548598" y="277197"/>
                    </a:cubicBezTo>
                    <a:cubicBezTo>
                      <a:pt x="550407" y="272340"/>
                      <a:pt x="556503" y="268244"/>
                      <a:pt x="558027" y="262910"/>
                    </a:cubicBezTo>
                    <a:cubicBezTo>
                      <a:pt x="554122" y="253099"/>
                      <a:pt x="549455" y="266148"/>
                      <a:pt x="546978" y="270435"/>
                    </a:cubicBezTo>
                    <a:cubicBezTo>
                      <a:pt x="529071" y="269768"/>
                      <a:pt x="529071" y="293009"/>
                      <a:pt x="513736" y="300915"/>
                    </a:cubicBezTo>
                    <a:cubicBezTo>
                      <a:pt x="494877" y="312535"/>
                      <a:pt x="473445" y="319869"/>
                      <a:pt x="455634" y="333871"/>
                    </a:cubicBezTo>
                    <a:cubicBezTo>
                      <a:pt x="449919" y="338634"/>
                      <a:pt x="444489" y="343301"/>
                      <a:pt x="439155" y="347873"/>
                    </a:cubicBezTo>
                    <a:cubicBezTo>
                      <a:pt x="388482" y="390545"/>
                      <a:pt x="351621" y="419596"/>
                      <a:pt x="292470" y="433884"/>
                    </a:cubicBezTo>
                    <a:cubicBezTo>
                      <a:pt x="278278" y="437313"/>
                      <a:pt x="262848" y="439884"/>
                      <a:pt x="245703" y="441599"/>
                    </a:cubicBezTo>
                    <a:cubicBezTo>
                      <a:pt x="234273" y="442075"/>
                      <a:pt x="227986" y="445218"/>
                      <a:pt x="223605" y="455696"/>
                    </a:cubicBezTo>
                    <a:cubicBezTo>
                      <a:pt x="218652" y="458172"/>
                      <a:pt x="219699" y="460839"/>
                      <a:pt x="220557" y="465221"/>
                    </a:cubicBezTo>
                    <a:lnTo>
                      <a:pt x="220461" y="465221"/>
                    </a:lnTo>
                    <a:cubicBezTo>
                      <a:pt x="192744" y="458172"/>
                      <a:pt x="171693" y="500940"/>
                      <a:pt x="154644" y="524276"/>
                    </a:cubicBezTo>
                    <a:cubicBezTo>
                      <a:pt x="152358" y="527419"/>
                      <a:pt x="150167" y="530086"/>
                      <a:pt x="148071" y="532372"/>
                    </a:cubicBezTo>
                    <a:cubicBezTo>
                      <a:pt x="137880" y="542850"/>
                      <a:pt x="134355" y="556661"/>
                      <a:pt x="121211" y="563519"/>
                    </a:cubicBezTo>
                    <a:cubicBezTo>
                      <a:pt x="108638" y="575616"/>
                      <a:pt x="99399" y="586379"/>
                      <a:pt x="92922" y="602381"/>
                    </a:cubicBezTo>
                    <a:cubicBezTo>
                      <a:pt x="83111" y="606953"/>
                      <a:pt x="86635" y="621526"/>
                      <a:pt x="84254" y="630766"/>
                    </a:cubicBezTo>
                    <a:cubicBezTo>
                      <a:pt x="81301" y="643624"/>
                      <a:pt x="94446" y="651625"/>
                      <a:pt x="93969" y="664865"/>
                    </a:cubicBezTo>
                    <a:cubicBezTo>
                      <a:pt x="90064" y="677152"/>
                      <a:pt x="104733" y="697821"/>
                      <a:pt x="81111" y="676962"/>
                    </a:cubicBezTo>
                    <a:cubicBezTo>
                      <a:pt x="54917" y="657912"/>
                      <a:pt x="43296" y="627622"/>
                      <a:pt x="22437" y="602667"/>
                    </a:cubicBezTo>
                    <a:cubicBezTo>
                      <a:pt x="17388" y="582093"/>
                      <a:pt x="720" y="565043"/>
                      <a:pt x="2148" y="542945"/>
                    </a:cubicBezTo>
                    <a:cubicBezTo>
                      <a:pt x="1767" y="541516"/>
                      <a:pt x="1386" y="540087"/>
                      <a:pt x="1196" y="538659"/>
                    </a:cubicBezTo>
                    <a:cubicBezTo>
                      <a:pt x="-4329" y="509893"/>
                      <a:pt x="11102" y="483223"/>
                      <a:pt x="10721" y="454743"/>
                    </a:cubicBezTo>
                    <a:close/>
                  </a:path>
                </a:pathLst>
              </a:custGeom>
              <a:solidFill>
                <a:srgbClr val="898989"/>
              </a:solidFill>
              <a:ln w="9525" cap="flat">
                <a:noFill/>
                <a:prstDash val="solid"/>
                <a:miter/>
              </a:ln>
            </p:spPr>
            <p:txBody>
              <a:bodyPr rtlCol="0" anchor="ctr"/>
              <a:lstStyle/>
              <a:p>
                <a:endParaRPr lang="ja-JP" altLang="en-US"/>
              </a:p>
            </p:txBody>
          </p:sp>
          <p:sp>
            <p:nvSpPr>
              <p:cNvPr id="184" name="フリーフォーム: 図形 183">
                <a:extLst>
                  <a:ext uri="{FF2B5EF4-FFF2-40B4-BE49-F238E27FC236}">
                    <a16:creationId xmlns:a16="http://schemas.microsoft.com/office/drawing/2014/main" id="{29CBDA73-F6CC-FEE4-0DCC-9CB4844884A5}"/>
                  </a:ext>
                </a:extLst>
              </p:cNvPr>
              <p:cNvSpPr/>
              <p:nvPr/>
            </p:nvSpPr>
            <p:spPr>
              <a:xfrm>
                <a:off x="1604851" y="1674971"/>
                <a:ext cx="133159" cy="33072"/>
              </a:xfrm>
              <a:custGeom>
                <a:avLst/>
                <a:gdLst>
                  <a:gd name="connsiteX0" fmla="*/ 5429 w 133159"/>
                  <a:gd name="connsiteY0" fmla="*/ 6001 h 33072"/>
                  <a:gd name="connsiteX1" fmla="*/ 9334 w 133159"/>
                  <a:gd name="connsiteY1" fmla="*/ 0 h 33072"/>
                  <a:gd name="connsiteX2" fmla="*/ 120491 w 133159"/>
                  <a:gd name="connsiteY2" fmla="*/ 1715 h 33072"/>
                  <a:gd name="connsiteX3" fmla="*/ 127159 w 133159"/>
                  <a:gd name="connsiteY3" fmla="*/ 3143 h 33072"/>
                  <a:gd name="connsiteX4" fmla="*/ 133159 w 133159"/>
                  <a:gd name="connsiteY4" fmla="*/ 4858 h 33072"/>
                  <a:gd name="connsiteX5" fmla="*/ 110776 w 133159"/>
                  <a:gd name="connsiteY5" fmla="*/ 24860 h 33072"/>
                  <a:gd name="connsiteX6" fmla="*/ 0 w 133159"/>
                  <a:gd name="connsiteY6" fmla="*/ 9049 h 33072"/>
                  <a:gd name="connsiteX7" fmla="*/ 5905 w 133159"/>
                  <a:gd name="connsiteY7" fmla="*/ 7810 h 33072"/>
                  <a:gd name="connsiteX8" fmla="*/ 8858 w 133159"/>
                  <a:gd name="connsiteY8" fmla="*/ 9430 h 33072"/>
                  <a:gd name="connsiteX9" fmla="*/ 10287 w 133159"/>
                  <a:gd name="connsiteY9" fmla="*/ 9620 h 33072"/>
                  <a:gd name="connsiteX10" fmla="*/ 5429 w 133159"/>
                  <a:gd name="connsiteY10" fmla="*/ 6001 h 330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3159" h="33072">
                    <a:moveTo>
                      <a:pt x="5429" y="6001"/>
                    </a:moveTo>
                    <a:lnTo>
                      <a:pt x="9334" y="0"/>
                    </a:lnTo>
                    <a:cubicBezTo>
                      <a:pt x="41148" y="24765"/>
                      <a:pt x="91250" y="27146"/>
                      <a:pt x="120491" y="1715"/>
                    </a:cubicBezTo>
                    <a:lnTo>
                      <a:pt x="127159" y="3143"/>
                    </a:lnTo>
                    <a:cubicBezTo>
                      <a:pt x="127159" y="3715"/>
                      <a:pt x="130873" y="4477"/>
                      <a:pt x="133159" y="4858"/>
                    </a:cubicBezTo>
                    <a:cubicBezTo>
                      <a:pt x="126683" y="12954"/>
                      <a:pt x="120872" y="21050"/>
                      <a:pt x="110776" y="24860"/>
                    </a:cubicBezTo>
                    <a:cubicBezTo>
                      <a:pt x="72009" y="41053"/>
                      <a:pt x="27432" y="32004"/>
                      <a:pt x="0" y="9049"/>
                    </a:cubicBezTo>
                    <a:lnTo>
                      <a:pt x="5905" y="7810"/>
                    </a:lnTo>
                    <a:cubicBezTo>
                      <a:pt x="6572" y="8287"/>
                      <a:pt x="7525" y="8858"/>
                      <a:pt x="8858" y="9430"/>
                    </a:cubicBezTo>
                    <a:cubicBezTo>
                      <a:pt x="9334" y="9430"/>
                      <a:pt x="9811" y="9620"/>
                      <a:pt x="10287" y="9620"/>
                    </a:cubicBezTo>
                    <a:cubicBezTo>
                      <a:pt x="9430" y="7144"/>
                      <a:pt x="6763" y="6001"/>
                      <a:pt x="5429" y="6001"/>
                    </a:cubicBezTo>
                    <a:close/>
                  </a:path>
                </a:pathLst>
              </a:custGeom>
              <a:solidFill>
                <a:srgbClr val="040000"/>
              </a:solidFill>
              <a:ln w="9525" cap="flat">
                <a:noFill/>
                <a:prstDash val="solid"/>
                <a:miter/>
              </a:ln>
            </p:spPr>
            <p:txBody>
              <a:bodyPr rtlCol="0" anchor="ctr"/>
              <a:lstStyle/>
              <a:p>
                <a:endParaRPr lang="ja-JP" altLang="en-US"/>
              </a:p>
            </p:txBody>
          </p:sp>
          <p:sp>
            <p:nvSpPr>
              <p:cNvPr id="185" name="フリーフォーム: 図形 184">
                <a:extLst>
                  <a:ext uri="{FF2B5EF4-FFF2-40B4-BE49-F238E27FC236}">
                    <a16:creationId xmlns:a16="http://schemas.microsoft.com/office/drawing/2014/main" id="{0FE6A2D6-29C0-9B55-3C63-B1337C03529F}"/>
                  </a:ext>
                </a:extLst>
              </p:cNvPr>
              <p:cNvSpPr/>
              <p:nvPr/>
            </p:nvSpPr>
            <p:spPr>
              <a:xfrm>
                <a:off x="1607402" y="1568886"/>
                <a:ext cx="97841" cy="43410"/>
              </a:xfrm>
              <a:custGeom>
                <a:avLst/>
                <a:gdLst>
                  <a:gd name="connsiteX0" fmla="*/ 20 w 97841"/>
                  <a:gd name="connsiteY0" fmla="*/ 39981 h 43410"/>
                  <a:gd name="connsiteX1" fmla="*/ 7545 w 97841"/>
                  <a:gd name="connsiteY1" fmla="*/ 24455 h 43410"/>
                  <a:gd name="connsiteX2" fmla="*/ 17641 w 97841"/>
                  <a:gd name="connsiteY2" fmla="*/ 14168 h 43410"/>
                  <a:gd name="connsiteX3" fmla="*/ 68695 w 97841"/>
                  <a:gd name="connsiteY3" fmla="*/ 6739 h 43410"/>
                  <a:gd name="connsiteX4" fmla="*/ 74791 w 97841"/>
                  <a:gd name="connsiteY4" fmla="*/ 11120 h 43410"/>
                  <a:gd name="connsiteX5" fmla="*/ 97842 w 97841"/>
                  <a:gd name="connsiteY5" fmla="*/ 24265 h 43410"/>
                  <a:gd name="connsiteX6" fmla="*/ 8307 w 97841"/>
                  <a:gd name="connsiteY6" fmla="*/ 31313 h 43410"/>
                  <a:gd name="connsiteX7" fmla="*/ 5830 w 97841"/>
                  <a:gd name="connsiteY7" fmla="*/ 43410 h 43410"/>
                  <a:gd name="connsiteX8" fmla="*/ 20 w 97841"/>
                  <a:gd name="connsiteY8" fmla="*/ 39886 h 434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841" h="43410">
                    <a:moveTo>
                      <a:pt x="20" y="39981"/>
                    </a:moveTo>
                    <a:cubicBezTo>
                      <a:pt x="-456" y="35885"/>
                      <a:pt x="7735" y="29408"/>
                      <a:pt x="7545" y="24455"/>
                    </a:cubicBezTo>
                    <a:cubicBezTo>
                      <a:pt x="9069" y="19407"/>
                      <a:pt x="15927" y="19407"/>
                      <a:pt x="17641" y="14168"/>
                    </a:cubicBezTo>
                    <a:cubicBezTo>
                      <a:pt x="29167" y="3024"/>
                      <a:pt x="56884" y="-7168"/>
                      <a:pt x="68695" y="6739"/>
                    </a:cubicBezTo>
                    <a:cubicBezTo>
                      <a:pt x="70410" y="8644"/>
                      <a:pt x="72505" y="9977"/>
                      <a:pt x="74791" y="11120"/>
                    </a:cubicBezTo>
                    <a:cubicBezTo>
                      <a:pt x="83078" y="15121"/>
                      <a:pt x="93841" y="15597"/>
                      <a:pt x="97842" y="24265"/>
                    </a:cubicBezTo>
                    <a:cubicBezTo>
                      <a:pt x="69457" y="9025"/>
                      <a:pt x="31548" y="4643"/>
                      <a:pt x="8307" y="31313"/>
                    </a:cubicBezTo>
                    <a:cubicBezTo>
                      <a:pt x="4211" y="35219"/>
                      <a:pt x="2497" y="38552"/>
                      <a:pt x="5830" y="43410"/>
                    </a:cubicBezTo>
                    <a:cubicBezTo>
                      <a:pt x="1830" y="42839"/>
                      <a:pt x="211" y="41600"/>
                      <a:pt x="20" y="39886"/>
                    </a:cubicBezTo>
                    <a:close/>
                  </a:path>
                </a:pathLst>
              </a:custGeom>
              <a:solidFill>
                <a:srgbClr val="FFFFFF"/>
              </a:solidFill>
              <a:ln w="9525" cap="flat">
                <a:noFill/>
                <a:prstDash val="solid"/>
                <a:miter/>
              </a:ln>
            </p:spPr>
            <p:txBody>
              <a:bodyPr rtlCol="0" anchor="ctr"/>
              <a:lstStyle/>
              <a:p>
                <a:endParaRPr lang="ja-JP" altLang="en-US"/>
              </a:p>
            </p:txBody>
          </p:sp>
          <p:sp>
            <p:nvSpPr>
              <p:cNvPr id="186" name="フリーフォーム: 図形 185">
                <a:extLst>
                  <a:ext uri="{FF2B5EF4-FFF2-40B4-BE49-F238E27FC236}">
                    <a16:creationId xmlns:a16="http://schemas.microsoft.com/office/drawing/2014/main" id="{D2030803-96BC-2982-BA8F-25036AD948E7}"/>
                  </a:ext>
                </a:extLst>
              </p:cNvPr>
              <p:cNvSpPr/>
              <p:nvPr/>
            </p:nvSpPr>
            <p:spPr>
              <a:xfrm>
                <a:off x="1525357" y="1299019"/>
                <a:ext cx="744052" cy="683855"/>
              </a:xfrm>
              <a:custGeom>
                <a:avLst/>
                <a:gdLst>
                  <a:gd name="connsiteX0" fmla="*/ 581937 w 744052"/>
                  <a:gd name="connsiteY0" fmla="*/ 148304 h 683855"/>
                  <a:gd name="connsiteX1" fmla="*/ 532883 w 744052"/>
                  <a:gd name="connsiteY1" fmla="*/ 160020 h 683855"/>
                  <a:gd name="connsiteX2" fmla="*/ 595367 w 744052"/>
                  <a:gd name="connsiteY2" fmla="*/ 179737 h 683855"/>
                  <a:gd name="connsiteX3" fmla="*/ 581937 w 744052"/>
                  <a:gd name="connsiteY3" fmla="*/ 148304 h 683855"/>
                  <a:gd name="connsiteX4" fmla="*/ 494878 w 744052"/>
                  <a:gd name="connsiteY4" fmla="*/ 336328 h 683855"/>
                  <a:gd name="connsiteX5" fmla="*/ 496021 w 744052"/>
                  <a:gd name="connsiteY5" fmla="*/ 352235 h 683855"/>
                  <a:gd name="connsiteX6" fmla="*/ 505261 w 744052"/>
                  <a:gd name="connsiteY6" fmla="*/ 361283 h 683855"/>
                  <a:gd name="connsiteX7" fmla="*/ 503546 w 744052"/>
                  <a:gd name="connsiteY7" fmla="*/ 366808 h 683855"/>
                  <a:gd name="connsiteX8" fmla="*/ 576031 w 744052"/>
                  <a:gd name="connsiteY8" fmla="*/ 410623 h 683855"/>
                  <a:gd name="connsiteX9" fmla="*/ 609274 w 744052"/>
                  <a:gd name="connsiteY9" fmla="*/ 410623 h 683855"/>
                  <a:gd name="connsiteX10" fmla="*/ 676520 w 744052"/>
                  <a:gd name="connsiteY10" fmla="*/ 319468 h 683855"/>
                  <a:gd name="connsiteX11" fmla="*/ 653279 w 744052"/>
                  <a:gd name="connsiteY11" fmla="*/ 269081 h 683855"/>
                  <a:gd name="connsiteX12" fmla="*/ 556029 w 744052"/>
                  <a:gd name="connsiteY12" fmla="*/ 248983 h 683855"/>
                  <a:gd name="connsiteX13" fmla="*/ 526501 w 744052"/>
                  <a:gd name="connsiteY13" fmla="*/ 258318 h 683855"/>
                  <a:gd name="connsiteX14" fmla="*/ 507451 w 744052"/>
                  <a:gd name="connsiteY14" fmla="*/ 235649 h 683855"/>
                  <a:gd name="connsiteX15" fmla="*/ 506594 w 744052"/>
                  <a:gd name="connsiteY15" fmla="*/ 241364 h 683855"/>
                  <a:gd name="connsiteX16" fmla="*/ 508023 w 744052"/>
                  <a:gd name="connsiteY16" fmla="*/ 244221 h 683855"/>
                  <a:gd name="connsiteX17" fmla="*/ 503927 w 744052"/>
                  <a:gd name="connsiteY17" fmla="*/ 245078 h 683855"/>
                  <a:gd name="connsiteX18" fmla="*/ 501832 w 744052"/>
                  <a:gd name="connsiteY18" fmla="*/ 247555 h 683855"/>
                  <a:gd name="connsiteX19" fmla="*/ 508213 w 744052"/>
                  <a:gd name="connsiteY19" fmla="*/ 245745 h 683855"/>
                  <a:gd name="connsiteX20" fmla="*/ 509928 w 744052"/>
                  <a:gd name="connsiteY20" fmla="*/ 254032 h 683855"/>
                  <a:gd name="connsiteX21" fmla="*/ 511071 w 744052"/>
                  <a:gd name="connsiteY21" fmla="*/ 268986 h 683855"/>
                  <a:gd name="connsiteX22" fmla="*/ 510309 w 744052"/>
                  <a:gd name="connsiteY22" fmla="*/ 271462 h 683855"/>
                  <a:gd name="connsiteX23" fmla="*/ 497640 w 744052"/>
                  <a:gd name="connsiteY23" fmla="*/ 291941 h 683855"/>
                  <a:gd name="connsiteX24" fmla="*/ 494307 w 744052"/>
                  <a:gd name="connsiteY24" fmla="*/ 308705 h 683855"/>
                  <a:gd name="connsiteX25" fmla="*/ 495736 w 744052"/>
                  <a:gd name="connsiteY25" fmla="*/ 326517 h 683855"/>
                  <a:gd name="connsiteX26" fmla="*/ 494974 w 744052"/>
                  <a:gd name="connsiteY26" fmla="*/ 336233 h 683855"/>
                  <a:gd name="connsiteX27" fmla="*/ 344669 w 744052"/>
                  <a:gd name="connsiteY27" fmla="*/ 573214 h 683855"/>
                  <a:gd name="connsiteX28" fmla="*/ 343526 w 744052"/>
                  <a:gd name="connsiteY28" fmla="*/ 570738 h 683855"/>
                  <a:gd name="connsiteX29" fmla="*/ 344669 w 744052"/>
                  <a:gd name="connsiteY29" fmla="*/ 573214 h 683855"/>
                  <a:gd name="connsiteX30" fmla="*/ 325333 w 744052"/>
                  <a:gd name="connsiteY30" fmla="*/ 397478 h 683855"/>
                  <a:gd name="connsiteX31" fmla="*/ 305426 w 744052"/>
                  <a:gd name="connsiteY31" fmla="*/ 413290 h 683855"/>
                  <a:gd name="connsiteX32" fmla="*/ 326095 w 744052"/>
                  <a:gd name="connsiteY32" fmla="*/ 458629 h 683855"/>
                  <a:gd name="connsiteX33" fmla="*/ 319809 w 744052"/>
                  <a:gd name="connsiteY33" fmla="*/ 429863 h 683855"/>
                  <a:gd name="connsiteX34" fmla="*/ 325143 w 744052"/>
                  <a:gd name="connsiteY34" fmla="*/ 407289 h 683855"/>
                  <a:gd name="connsiteX35" fmla="*/ 326381 w 744052"/>
                  <a:gd name="connsiteY35" fmla="*/ 415385 h 683855"/>
                  <a:gd name="connsiteX36" fmla="*/ 327619 w 744052"/>
                  <a:gd name="connsiteY36" fmla="*/ 410623 h 683855"/>
                  <a:gd name="connsiteX37" fmla="*/ 325333 w 744052"/>
                  <a:gd name="connsiteY37" fmla="*/ 397478 h 683855"/>
                  <a:gd name="connsiteX38" fmla="*/ 284185 w 744052"/>
                  <a:gd name="connsiteY38" fmla="*/ 589883 h 683855"/>
                  <a:gd name="connsiteX39" fmla="*/ 321047 w 744052"/>
                  <a:gd name="connsiteY39" fmla="*/ 597218 h 683855"/>
                  <a:gd name="connsiteX40" fmla="*/ 350670 w 744052"/>
                  <a:gd name="connsiteY40" fmla="*/ 598170 h 683855"/>
                  <a:gd name="connsiteX41" fmla="*/ 346574 w 744052"/>
                  <a:gd name="connsiteY41" fmla="*/ 586740 h 683855"/>
                  <a:gd name="connsiteX42" fmla="*/ 299806 w 744052"/>
                  <a:gd name="connsiteY42" fmla="*/ 584740 h 683855"/>
                  <a:gd name="connsiteX43" fmla="*/ 284185 w 744052"/>
                  <a:gd name="connsiteY43" fmla="*/ 589788 h 683855"/>
                  <a:gd name="connsiteX44" fmla="*/ 284185 w 744052"/>
                  <a:gd name="connsiteY44" fmla="*/ 589502 h 683855"/>
                  <a:gd name="connsiteX45" fmla="*/ 287233 w 744052"/>
                  <a:gd name="connsiteY45" fmla="*/ 583502 h 683855"/>
                  <a:gd name="connsiteX46" fmla="*/ 284185 w 744052"/>
                  <a:gd name="connsiteY46" fmla="*/ 589502 h 683855"/>
                  <a:gd name="connsiteX47" fmla="*/ 284947 w 744052"/>
                  <a:gd name="connsiteY47" fmla="*/ 541020 h 683855"/>
                  <a:gd name="connsiteX48" fmla="*/ 301044 w 744052"/>
                  <a:gd name="connsiteY48" fmla="*/ 564452 h 683855"/>
                  <a:gd name="connsiteX49" fmla="*/ 378387 w 744052"/>
                  <a:gd name="connsiteY49" fmla="*/ 559403 h 683855"/>
                  <a:gd name="connsiteX50" fmla="*/ 345907 w 744052"/>
                  <a:gd name="connsiteY50" fmla="*/ 512540 h 683855"/>
                  <a:gd name="connsiteX51" fmla="*/ 284947 w 744052"/>
                  <a:gd name="connsiteY51" fmla="*/ 541020 h 683855"/>
                  <a:gd name="connsiteX52" fmla="*/ 75493 w 744052"/>
                  <a:gd name="connsiteY52" fmla="*/ 280511 h 683855"/>
                  <a:gd name="connsiteX53" fmla="*/ 53680 w 744052"/>
                  <a:gd name="connsiteY53" fmla="*/ 335947 h 683855"/>
                  <a:gd name="connsiteX54" fmla="*/ 79398 w 744052"/>
                  <a:gd name="connsiteY54" fmla="*/ 384905 h 683855"/>
                  <a:gd name="connsiteX55" fmla="*/ 190173 w 744052"/>
                  <a:gd name="connsiteY55" fmla="*/ 400717 h 683855"/>
                  <a:gd name="connsiteX56" fmla="*/ 212557 w 744052"/>
                  <a:gd name="connsiteY56" fmla="*/ 380714 h 683855"/>
                  <a:gd name="connsiteX57" fmla="*/ 206557 w 744052"/>
                  <a:gd name="connsiteY57" fmla="*/ 379000 h 683855"/>
                  <a:gd name="connsiteX58" fmla="*/ 209890 w 744052"/>
                  <a:gd name="connsiteY58" fmla="*/ 378333 h 683855"/>
                  <a:gd name="connsiteX59" fmla="*/ 234941 w 744052"/>
                  <a:gd name="connsiteY59" fmla="*/ 321945 h 683855"/>
                  <a:gd name="connsiteX60" fmla="*/ 129118 w 744052"/>
                  <a:gd name="connsiteY60" fmla="*/ 248507 h 683855"/>
                  <a:gd name="connsiteX61" fmla="*/ 101686 w 744052"/>
                  <a:gd name="connsiteY61" fmla="*/ 256508 h 683855"/>
                  <a:gd name="connsiteX62" fmla="*/ 99019 w 744052"/>
                  <a:gd name="connsiteY62" fmla="*/ 253937 h 683855"/>
                  <a:gd name="connsiteX63" fmla="*/ 98257 w 744052"/>
                  <a:gd name="connsiteY63" fmla="*/ 242221 h 683855"/>
                  <a:gd name="connsiteX64" fmla="*/ 89113 w 744052"/>
                  <a:gd name="connsiteY64" fmla="*/ 230314 h 683855"/>
                  <a:gd name="connsiteX65" fmla="*/ 86732 w 744052"/>
                  <a:gd name="connsiteY65" fmla="*/ 224695 h 683855"/>
                  <a:gd name="connsiteX66" fmla="*/ 84732 w 744052"/>
                  <a:gd name="connsiteY66" fmla="*/ 220599 h 683855"/>
                  <a:gd name="connsiteX67" fmla="*/ 81398 w 744052"/>
                  <a:gd name="connsiteY67" fmla="*/ 239554 h 683855"/>
                  <a:gd name="connsiteX68" fmla="*/ 85113 w 744052"/>
                  <a:gd name="connsiteY68" fmla="*/ 263557 h 683855"/>
                  <a:gd name="connsiteX69" fmla="*/ 75493 w 744052"/>
                  <a:gd name="connsiteY69" fmla="*/ 280416 h 683855"/>
                  <a:gd name="connsiteX70" fmla="*/ 5293 w 744052"/>
                  <a:gd name="connsiteY70" fmla="*/ 390906 h 683855"/>
                  <a:gd name="connsiteX71" fmla="*/ 59586 w 744052"/>
                  <a:gd name="connsiteY71" fmla="*/ 242602 h 683855"/>
                  <a:gd name="connsiteX72" fmla="*/ 63396 w 744052"/>
                  <a:gd name="connsiteY72" fmla="*/ 237363 h 683855"/>
                  <a:gd name="connsiteX73" fmla="*/ 112259 w 744052"/>
                  <a:gd name="connsiteY73" fmla="*/ 182118 h 683855"/>
                  <a:gd name="connsiteX74" fmla="*/ 117879 w 744052"/>
                  <a:gd name="connsiteY74" fmla="*/ 180689 h 683855"/>
                  <a:gd name="connsiteX75" fmla="*/ 122451 w 744052"/>
                  <a:gd name="connsiteY75" fmla="*/ 184309 h 683855"/>
                  <a:gd name="connsiteX76" fmla="*/ 157979 w 744052"/>
                  <a:gd name="connsiteY76" fmla="*/ 191167 h 683855"/>
                  <a:gd name="connsiteX77" fmla="*/ 192745 w 744052"/>
                  <a:gd name="connsiteY77" fmla="*/ 152686 h 683855"/>
                  <a:gd name="connsiteX78" fmla="*/ 196365 w 744052"/>
                  <a:gd name="connsiteY78" fmla="*/ 152591 h 683855"/>
                  <a:gd name="connsiteX79" fmla="*/ 343526 w 744052"/>
                  <a:gd name="connsiteY79" fmla="*/ 65532 h 683855"/>
                  <a:gd name="connsiteX80" fmla="*/ 415249 w 744052"/>
                  <a:gd name="connsiteY80" fmla="*/ 22003 h 683855"/>
                  <a:gd name="connsiteX81" fmla="*/ 414202 w 744052"/>
                  <a:gd name="connsiteY81" fmla="*/ 71438 h 683855"/>
                  <a:gd name="connsiteX82" fmla="*/ 426870 w 744052"/>
                  <a:gd name="connsiteY82" fmla="*/ 46101 h 683855"/>
                  <a:gd name="connsiteX83" fmla="*/ 455731 w 744052"/>
                  <a:gd name="connsiteY83" fmla="*/ 18002 h 683855"/>
                  <a:gd name="connsiteX84" fmla="*/ 522691 w 744052"/>
                  <a:gd name="connsiteY84" fmla="*/ 1429 h 683855"/>
                  <a:gd name="connsiteX85" fmla="*/ 526501 w 744052"/>
                  <a:gd name="connsiteY85" fmla="*/ 0 h 683855"/>
                  <a:gd name="connsiteX86" fmla="*/ 532407 w 744052"/>
                  <a:gd name="connsiteY86" fmla="*/ 20574 h 683855"/>
                  <a:gd name="connsiteX87" fmla="*/ 550314 w 744052"/>
                  <a:gd name="connsiteY87" fmla="*/ 62008 h 683855"/>
                  <a:gd name="connsiteX88" fmla="*/ 560601 w 744052"/>
                  <a:gd name="connsiteY88" fmla="*/ 50387 h 683855"/>
                  <a:gd name="connsiteX89" fmla="*/ 610512 w 744052"/>
                  <a:gd name="connsiteY89" fmla="*/ 80867 h 683855"/>
                  <a:gd name="connsiteX90" fmla="*/ 629752 w 744052"/>
                  <a:gd name="connsiteY90" fmla="*/ 86106 h 683855"/>
                  <a:gd name="connsiteX91" fmla="*/ 642706 w 744052"/>
                  <a:gd name="connsiteY91" fmla="*/ 87820 h 683855"/>
                  <a:gd name="connsiteX92" fmla="*/ 695380 w 744052"/>
                  <a:gd name="connsiteY92" fmla="*/ 185071 h 683855"/>
                  <a:gd name="connsiteX93" fmla="*/ 708619 w 744052"/>
                  <a:gd name="connsiteY93" fmla="*/ 218789 h 683855"/>
                  <a:gd name="connsiteX94" fmla="*/ 712715 w 744052"/>
                  <a:gd name="connsiteY94" fmla="*/ 229838 h 683855"/>
                  <a:gd name="connsiteX95" fmla="*/ 716335 w 744052"/>
                  <a:gd name="connsiteY95" fmla="*/ 236887 h 683855"/>
                  <a:gd name="connsiteX96" fmla="*/ 718525 w 744052"/>
                  <a:gd name="connsiteY96" fmla="*/ 240983 h 683855"/>
                  <a:gd name="connsiteX97" fmla="*/ 744052 w 744052"/>
                  <a:gd name="connsiteY97" fmla="*/ 269176 h 683855"/>
                  <a:gd name="connsiteX98" fmla="*/ 739671 w 744052"/>
                  <a:gd name="connsiteY98" fmla="*/ 309086 h 683855"/>
                  <a:gd name="connsiteX99" fmla="*/ 740433 w 744052"/>
                  <a:gd name="connsiteY99" fmla="*/ 322993 h 683855"/>
                  <a:gd name="connsiteX100" fmla="*/ 734241 w 744052"/>
                  <a:gd name="connsiteY100" fmla="*/ 348710 h 683855"/>
                  <a:gd name="connsiteX101" fmla="*/ 729670 w 744052"/>
                  <a:gd name="connsiteY101" fmla="*/ 365284 h 683855"/>
                  <a:gd name="connsiteX102" fmla="*/ 705476 w 744052"/>
                  <a:gd name="connsiteY102" fmla="*/ 405384 h 683855"/>
                  <a:gd name="connsiteX103" fmla="*/ 711858 w 744052"/>
                  <a:gd name="connsiteY103" fmla="*/ 405956 h 683855"/>
                  <a:gd name="connsiteX104" fmla="*/ 734813 w 744052"/>
                  <a:gd name="connsiteY104" fmla="*/ 391763 h 683855"/>
                  <a:gd name="connsiteX105" fmla="*/ 697761 w 744052"/>
                  <a:gd name="connsiteY105" fmla="*/ 491776 h 683855"/>
                  <a:gd name="connsiteX106" fmla="*/ 692998 w 744052"/>
                  <a:gd name="connsiteY106" fmla="*/ 501110 h 683855"/>
                  <a:gd name="connsiteX107" fmla="*/ 680140 w 744052"/>
                  <a:gd name="connsiteY107" fmla="*/ 516255 h 683855"/>
                  <a:gd name="connsiteX108" fmla="*/ 679568 w 744052"/>
                  <a:gd name="connsiteY108" fmla="*/ 521018 h 683855"/>
                  <a:gd name="connsiteX109" fmla="*/ 655470 w 744052"/>
                  <a:gd name="connsiteY109" fmla="*/ 549116 h 683855"/>
                  <a:gd name="connsiteX110" fmla="*/ 586890 w 744052"/>
                  <a:gd name="connsiteY110" fmla="*/ 614839 h 683855"/>
                  <a:gd name="connsiteX111" fmla="*/ 586128 w 744052"/>
                  <a:gd name="connsiteY111" fmla="*/ 615125 h 683855"/>
                  <a:gd name="connsiteX112" fmla="*/ 333144 w 744052"/>
                  <a:gd name="connsiteY112" fmla="*/ 681609 h 683855"/>
                  <a:gd name="connsiteX113" fmla="*/ 168076 w 744052"/>
                  <a:gd name="connsiteY113" fmla="*/ 621316 h 683855"/>
                  <a:gd name="connsiteX114" fmla="*/ 5389 w 744052"/>
                  <a:gd name="connsiteY114" fmla="*/ 390811 h 683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744052" h="683855">
                    <a:moveTo>
                      <a:pt x="581937" y="148304"/>
                    </a:moveTo>
                    <a:cubicBezTo>
                      <a:pt x="567935" y="145066"/>
                      <a:pt x="536503" y="142399"/>
                      <a:pt x="532883" y="160020"/>
                    </a:cubicBezTo>
                    <a:cubicBezTo>
                      <a:pt x="532788" y="186214"/>
                      <a:pt x="576603" y="189928"/>
                      <a:pt x="595367" y="179737"/>
                    </a:cubicBezTo>
                    <a:cubicBezTo>
                      <a:pt x="609083" y="168783"/>
                      <a:pt x="597558" y="150114"/>
                      <a:pt x="581937" y="148304"/>
                    </a:cubicBezTo>
                    <a:close/>
                    <a:moveTo>
                      <a:pt x="494878" y="336328"/>
                    </a:moveTo>
                    <a:cubicBezTo>
                      <a:pt x="491926" y="340995"/>
                      <a:pt x="494878" y="347472"/>
                      <a:pt x="496021" y="352235"/>
                    </a:cubicBezTo>
                    <a:cubicBezTo>
                      <a:pt x="497640" y="356426"/>
                      <a:pt x="498498" y="361950"/>
                      <a:pt x="505261" y="361283"/>
                    </a:cubicBezTo>
                    <a:cubicBezTo>
                      <a:pt x="508308" y="362617"/>
                      <a:pt x="506213" y="365951"/>
                      <a:pt x="503546" y="366808"/>
                    </a:cubicBezTo>
                    <a:cubicBezTo>
                      <a:pt x="519167" y="389001"/>
                      <a:pt x="547552" y="405670"/>
                      <a:pt x="576031" y="410623"/>
                    </a:cubicBezTo>
                    <a:cubicBezTo>
                      <a:pt x="587366" y="412623"/>
                      <a:pt x="598701" y="412718"/>
                      <a:pt x="609274" y="410623"/>
                    </a:cubicBezTo>
                    <a:cubicBezTo>
                      <a:pt x="644992" y="395954"/>
                      <a:pt x="680425" y="360521"/>
                      <a:pt x="676520" y="319468"/>
                    </a:cubicBezTo>
                    <a:cubicBezTo>
                      <a:pt x="674901" y="299752"/>
                      <a:pt x="666138" y="282416"/>
                      <a:pt x="653279" y="269081"/>
                    </a:cubicBezTo>
                    <a:cubicBezTo>
                      <a:pt x="628800" y="243935"/>
                      <a:pt x="589462" y="233458"/>
                      <a:pt x="556029" y="248983"/>
                    </a:cubicBezTo>
                    <a:cubicBezTo>
                      <a:pt x="545551" y="248698"/>
                      <a:pt x="535550" y="255080"/>
                      <a:pt x="526501" y="258318"/>
                    </a:cubicBezTo>
                    <a:cubicBezTo>
                      <a:pt x="515166" y="255080"/>
                      <a:pt x="524596" y="228505"/>
                      <a:pt x="507451" y="235649"/>
                    </a:cubicBezTo>
                    <a:cubicBezTo>
                      <a:pt x="505451" y="237268"/>
                      <a:pt x="503832" y="238792"/>
                      <a:pt x="506594" y="241364"/>
                    </a:cubicBezTo>
                    <a:cubicBezTo>
                      <a:pt x="507451" y="242221"/>
                      <a:pt x="507832" y="243173"/>
                      <a:pt x="508023" y="244221"/>
                    </a:cubicBezTo>
                    <a:cubicBezTo>
                      <a:pt x="506689" y="243840"/>
                      <a:pt x="505356" y="243840"/>
                      <a:pt x="503927" y="245078"/>
                    </a:cubicBezTo>
                    <a:cubicBezTo>
                      <a:pt x="503070" y="246031"/>
                      <a:pt x="502498" y="246793"/>
                      <a:pt x="501832" y="247555"/>
                    </a:cubicBezTo>
                    <a:cubicBezTo>
                      <a:pt x="504308" y="247841"/>
                      <a:pt x="506118" y="246793"/>
                      <a:pt x="508213" y="245745"/>
                    </a:cubicBezTo>
                    <a:cubicBezTo>
                      <a:pt x="508213" y="248603"/>
                      <a:pt x="507451" y="251651"/>
                      <a:pt x="509928" y="254032"/>
                    </a:cubicBezTo>
                    <a:cubicBezTo>
                      <a:pt x="511833" y="258604"/>
                      <a:pt x="507928" y="263938"/>
                      <a:pt x="511071" y="268986"/>
                    </a:cubicBezTo>
                    <a:cubicBezTo>
                      <a:pt x="511357" y="269653"/>
                      <a:pt x="510594" y="271462"/>
                      <a:pt x="510309" y="271462"/>
                    </a:cubicBezTo>
                    <a:cubicBezTo>
                      <a:pt x="501927" y="273653"/>
                      <a:pt x="501069" y="285179"/>
                      <a:pt x="497640" y="291941"/>
                    </a:cubicBezTo>
                    <a:cubicBezTo>
                      <a:pt x="498022" y="298228"/>
                      <a:pt x="492973" y="302228"/>
                      <a:pt x="494307" y="308705"/>
                    </a:cubicBezTo>
                    <a:cubicBezTo>
                      <a:pt x="494116" y="314801"/>
                      <a:pt x="490211" y="320612"/>
                      <a:pt x="495736" y="326517"/>
                    </a:cubicBezTo>
                    <a:cubicBezTo>
                      <a:pt x="500022" y="330803"/>
                      <a:pt x="499165" y="331470"/>
                      <a:pt x="494974" y="336233"/>
                    </a:cubicBezTo>
                    <a:close/>
                    <a:moveTo>
                      <a:pt x="344669" y="573214"/>
                    </a:moveTo>
                    <a:cubicBezTo>
                      <a:pt x="344383" y="572262"/>
                      <a:pt x="344002" y="571500"/>
                      <a:pt x="343526" y="570738"/>
                    </a:cubicBezTo>
                    <a:cubicBezTo>
                      <a:pt x="342097" y="572262"/>
                      <a:pt x="342574" y="572929"/>
                      <a:pt x="344669" y="573214"/>
                    </a:cubicBezTo>
                    <a:close/>
                    <a:moveTo>
                      <a:pt x="325333" y="397478"/>
                    </a:moveTo>
                    <a:cubicBezTo>
                      <a:pt x="320857" y="405670"/>
                      <a:pt x="305902" y="402336"/>
                      <a:pt x="305426" y="413290"/>
                    </a:cubicBezTo>
                    <a:cubicBezTo>
                      <a:pt x="306378" y="427863"/>
                      <a:pt x="302283" y="462915"/>
                      <a:pt x="326095" y="458629"/>
                    </a:cubicBezTo>
                    <a:cubicBezTo>
                      <a:pt x="330477" y="448532"/>
                      <a:pt x="316380" y="440436"/>
                      <a:pt x="319809" y="429863"/>
                    </a:cubicBezTo>
                    <a:cubicBezTo>
                      <a:pt x="317808" y="423196"/>
                      <a:pt x="319142" y="412528"/>
                      <a:pt x="325143" y="407289"/>
                    </a:cubicBezTo>
                    <a:cubicBezTo>
                      <a:pt x="326762" y="410242"/>
                      <a:pt x="322761" y="412814"/>
                      <a:pt x="326381" y="415385"/>
                    </a:cubicBezTo>
                    <a:cubicBezTo>
                      <a:pt x="326762" y="413861"/>
                      <a:pt x="327143" y="412337"/>
                      <a:pt x="327619" y="410623"/>
                    </a:cubicBezTo>
                    <a:cubicBezTo>
                      <a:pt x="331144" y="405193"/>
                      <a:pt x="336573" y="392239"/>
                      <a:pt x="325333" y="397478"/>
                    </a:cubicBezTo>
                    <a:close/>
                    <a:moveTo>
                      <a:pt x="284185" y="589883"/>
                    </a:moveTo>
                    <a:cubicBezTo>
                      <a:pt x="291805" y="600266"/>
                      <a:pt x="309617" y="596741"/>
                      <a:pt x="321047" y="597218"/>
                    </a:cubicBezTo>
                    <a:cubicBezTo>
                      <a:pt x="331334" y="594741"/>
                      <a:pt x="340573" y="602075"/>
                      <a:pt x="350670" y="598170"/>
                    </a:cubicBezTo>
                    <a:cubicBezTo>
                      <a:pt x="393151" y="591312"/>
                      <a:pt x="384483" y="566833"/>
                      <a:pt x="346574" y="586740"/>
                    </a:cubicBezTo>
                    <a:cubicBezTo>
                      <a:pt x="331906" y="585978"/>
                      <a:pt x="313903" y="580835"/>
                      <a:pt x="299806" y="584740"/>
                    </a:cubicBezTo>
                    <a:cubicBezTo>
                      <a:pt x="296853" y="589121"/>
                      <a:pt x="288757" y="592646"/>
                      <a:pt x="284185" y="589788"/>
                    </a:cubicBezTo>
                    <a:close/>
                    <a:moveTo>
                      <a:pt x="284185" y="589502"/>
                    </a:moveTo>
                    <a:cubicBezTo>
                      <a:pt x="292282" y="586169"/>
                      <a:pt x="283042" y="585597"/>
                      <a:pt x="287233" y="583502"/>
                    </a:cubicBezTo>
                    <a:cubicBezTo>
                      <a:pt x="285519" y="579882"/>
                      <a:pt x="279613" y="587216"/>
                      <a:pt x="284185" y="589502"/>
                    </a:cubicBezTo>
                    <a:close/>
                    <a:moveTo>
                      <a:pt x="284947" y="541020"/>
                    </a:moveTo>
                    <a:cubicBezTo>
                      <a:pt x="242847" y="551021"/>
                      <a:pt x="278470" y="565880"/>
                      <a:pt x="301044" y="564452"/>
                    </a:cubicBezTo>
                    <a:cubicBezTo>
                      <a:pt x="327238" y="567309"/>
                      <a:pt x="353337" y="567595"/>
                      <a:pt x="378387" y="559403"/>
                    </a:cubicBezTo>
                    <a:cubicBezTo>
                      <a:pt x="433918" y="559308"/>
                      <a:pt x="362766" y="520160"/>
                      <a:pt x="345907" y="512540"/>
                    </a:cubicBezTo>
                    <a:cubicBezTo>
                      <a:pt x="321619" y="509302"/>
                      <a:pt x="304378" y="529876"/>
                      <a:pt x="284947" y="541020"/>
                    </a:cubicBezTo>
                    <a:close/>
                    <a:moveTo>
                      <a:pt x="75493" y="280511"/>
                    </a:moveTo>
                    <a:cubicBezTo>
                      <a:pt x="59395" y="300037"/>
                      <a:pt x="53014" y="318897"/>
                      <a:pt x="53680" y="335947"/>
                    </a:cubicBezTo>
                    <a:cubicBezTo>
                      <a:pt x="54442" y="355283"/>
                      <a:pt x="64348" y="372237"/>
                      <a:pt x="79398" y="384905"/>
                    </a:cubicBezTo>
                    <a:cubicBezTo>
                      <a:pt x="106830" y="407860"/>
                      <a:pt x="151407" y="416909"/>
                      <a:pt x="190173" y="400717"/>
                    </a:cubicBezTo>
                    <a:cubicBezTo>
                      <a:pt x="200365" y="396812"/>
                      <a:pt x="206080" y="388715"/>
                      <a:pt x="212557" y="380714"/>
                    </a:cubicBezTo>
                    <a:cubicBezTo>
                      <a:pt x="210366" y="380333"/>
                      <a:pt x="206557" y="379571"/>
                      <a:pt x="206557" y="379000"/>
                    </a:cubicBezTo>
                    <a:cubicBezTo>
                      <a:pt x="206557" y="378714"/>
                      <a:pt x="207509" y="378428"/>
                      <a:pt x="209890" y="378333"/>
                    </a:cubicBezTo>
                    <a:cubicBezTo>
                      <a:pt x="230083" y="373189"/>
                      <a:pt x="236560" y="340614"/>
                      <a:pt x="234941" y="321945"/>
                    </a:cubicBezTo>
                    <a:cubicBezTo>
                      <a:pt x="226845" y="275654"/>
                      <a:pt x="173600" y="243268"/>
                      <a:pt x="129118" y="248507"/>
                    </a:cubicBezTo>
                    <a:cubicBezTo>
                      <a:pt x="120069" y="250984"/>
                      <a:pt x="109211" y="251079"/>
                      <a:pt x="101686" y="256508"/>
                    </a:cubicBezTo>
                    <a:cubicBezTo>
                      <a:pt x="100353" y="255841"/>
                      <a:pt x="99591" y="254984"/>
                      <a:pt x="99019" y="253937"/>
                    </a:cubicBezTo>
                    <a:cubicBezTo>
                      <a:pt x="97305" y="250698"/>
                      <a:pt x="98829" y="246031"/>
                      <a:pt x="98257" y="242221"/>
                    </a:cubicBezTo>
                    <a:cubicBezTo>
                      <a:pt x="96828" y="236887"/>
                      <a:pt x="95971" y="232029"/>
                      <a:pt x="89113" y="230314"/>
                    </a:cubicBezTo>
                    <a:cubicBezTo>
                      <a:pt x="86065" y="229553"/>
                      <a:pt x="84636" y="227743"/>
                      <a:pt x="86732" y="224695"/>
                    </a:cubicBezTo>
                    <a:cubicBezTo>
                      <a:pt x="88256" y="222504"/>
                      <a:pt x="87018" y="220123"/>
                      <a:pt x="84732" y="220599"/>
                    </a:cubicBezTo>
                    <a:cubicBezTo>
                      <a:pt x="76731" y="223076"/>
                      <a:pt x="78731" y="233362"/>
                      <a:pt x="81398" y="239554"/>
                    </a:cubicBezTo>
                    <a:cubicBezTo>
                      <a:pt x="81589" y="249079"/>
                      <a:pt x="85018" y="256508"/>
                      <a:pt x="85113" y="263557"/>
                    </a:cubicBezTo>
                    <a:cubicBezTo>
                      <a:pt x="85113" y="269176"/>
                      <a:pt x="83112" y="274510"/>
                      <a:pt x="75493" y="280416"/>
                    </a:cubicBezTo>
                    <a:close/>
                    <a:moveTo>
                      <a:pt x="5293" y="390906"/>
                    </a:moveTo>
                    <a:cubicBezTo>
                      <a:pt x="-9566" y="288322"/>
                      <a:pt x="6341" y="315563"/>
                      <a:pt x="59586" y="242602"/>
                    </a:cubicBezTo>
                    <a:cubicBezTo>
                      <a:pt x="60919" y="240887"/>
                      <a:pt x="62157" y="239173"/>
                      <a:pt x="63396" y="237363"/>
                    </a:cubicBezTo>
                    <a:cubicBezTo>
                      <a:pt x="77683" y="217456"/>
                      <a:pt x="90352" y="196215"/>
                      <a:pt x="112259" y="182118"/>
                    </a:cubicBezTo>
                    <a:cubicBezTo>
                      <a:pt x="114640" y="180975"/>
                      <a:pt x="116450" y="180403"/>
                      <a:pt x="117879" y="180689"/>
                    </a:cubicBezTo>
                    <a:cubicBezTo>
                      <a:pt x="119498" y="180975"/>
                      <a:pt x="120832" y="182118"/>
                      <a:pt x="122451" y="184309"/>
                    </a:cubicBezTo>
                    <a:cubicBezTo>
                      <a:pt x="130452" y="193453"/>
                      <a:pt x="147025" y="193453"/>
                      <a:pt x="157979" y="191167"/>
                    </a:cubicBezTo>
                    <a:cubicBezTo>
                      <a:pt x="194555" y="182975"/>
                      <a:pt x="166361" y="154495"/>
                      <a:pt x="192745" y="152686"/>
                    </a:cubicBezTo>
                    <a:cubicBezTo>
                      <a:pt x="193888" y="152591"/>
                      <a:pt x="195031" y="152591"/>
                      <a:pt x="196365" y="152591"/>
                    </a:cubicBezTo>
                    <a:cubicBezTo>
                      <a:pt x="254467" y="141922"/>
                      <a:pt x="297615" y="100870"/>
                      <a:pt x="343526" y="65532"/>
                    </a:cubicBezTo>
                    <a:cubicBezTo>
                      <a:pt x="366100" y="48196"/>
                      <a:pt x="389246" y="32290"/>
                      <a:pt x="415249" y="22003"/>
                    </a:cubicBezTo>
                    <a:cubicBezTo>
                      <a:pt x="417631" y="37052"/>
                      <a:pt x="404867" y="59341"/>
                      <a:pt x="414202" y="71438"/>
                    </a:cubicBezTo>
                    <a:cubicBezTo>
                      <a:pt x="425346" y="70771"/>
                      <a:pt x="421155" y="53340"/>
                      <a:pt x="426870" y="46101"/>
                    </a:cubicBezTo>
                    <a:cubicBezTo>
                      <a:pt x="432013" y="33147"/>
                      <a:pt x="445824" y="26956"/>
                      <a:pt x="455731" y="18002"/>
                    </a:cubicBezTo>
                    <a:cubicBezTo>
                      <a:pt x="489163" y="-4763"/>
                      <a:pt x="444396" y="108490"/>
                      <a:pt x="522691" y="1429"/>
                    </a:cubicBezTo>
                    <a:cubicBezTo>
                      <a:pt x="524311" y="381"/>
                      <a:pt x="525549" y="0"/>
                      <a:pt x="526501" y="0"/>
                    </a:cubicBezTo>
                    <a:cubicBezTo>
                      <a:pt x="532502" y="0"/>
                      <a:pt x="527930" y="17240"/>
                      <a:pt x="532407" y="20574"/>
                    </a:cubicBezTo>
                    <a:cubicBezTo>
                      <a:pt x="540122" y="27337"/>
                      <a:pt x="538217" y="63532"/>
                      <a:pt x="550314" y="62008"/>
                    </a:cubicBezTo>
                    <a:cubicBezTo>
                      <a:pt x="558791" y="64865"/>
                      <a:pt x="556315" y="54388"/>
                      <a:pt x="560601" y="50387"/>
                    </a:cubicBezTo>
                    <a:cubicBezTo>
                      <a:pt x="588604" y="22193"/>
                      <a:pt x="573174" y="67437"/>
                      <a:pt x="610512" y="80867"/>
                    </a:cubicBezTo>
                    <a:cubicBezTo>
                      <a:pt x="615274" y="88106"/>
                      <a:pt x="622608" y="86868"/>
                      <a:pt x="629752" y="86106"/>
                    </a:cubicBezTo>
                    <a:cubicBezTo>
                      <a:pt x="634324" y="85630"/>
                      <a:pt x="638896" y="85439"/>
                      <a:pt x="642706" y="87820"/>
                    </a:cubicBezTo>
                    <a:cubicBezTo>
                      <a:pt x="666805" y="114205"/>
                      <a:pt x="676520" y="156115"/>
                      <a:pt x="695380" y="185071"/>
                    </a:cubicBezTo>
                    <a:cubicBezTo>
                      <a:pt x="686331" y="178594"/>
                      <a:pt x="705286" y="215455"/>
                      <a:pt x="708619" y="218789"/>
                    </a:cubicBezTo>
                    <a:cubicBezTo>
                      <a:pt x="711572" y="221837"/>
                      <a:pt x="723574" y="228219"/>
                      <a:pt x="712715" y="229838"/>
                    </a:cubicBezTo>
                    <a:cubicBezTo>
                      <a:pt x="714430" y="231934"/>
                      <a:pt x="712239" y="235744"/>
                      <a:pt x="716335" y="236887"/>
                    </a:cubicBezTo>
                    <a:cubicBezTo>
                      <a:pt x="718430" y="237458"/>
                      <a:pt x="718906" y="238601"/>
                      <a:pt x="718525" y="240983"/>
                    </a:cubicBezTo>
                    <a:cubicBezTo>
                      <a:pt x="721383" y="253555"/>
                      <a:pt x="740147" y="257270"/>
                      <a:pt x="744052" y="269176"/>
                    </a:cubicBezTo>
                    <a:cubicBezTo>
                      <a:pt x="737099" y="281749"/>
                      <a:pt x="744052" y="295847"/>
                      <a:pt x="739671" y="309086"/>
                    </a:cubicBezTo>
                    <a:cubicBezTo>
                      <a:pt x="737861" y="313944"/>
                      <a:pt x="744243" y="318421"/>
                      <a:pt x="740433" y="322993"/>
                    </a:cubicBezTo>
                    <a:cubicBezTo>
                      <a:pt x="735289" y="331375"/>
                      <a:pt x="739576" y="340424"/>
                      <a:pt x="734241" y="348710"/>
                    </a:cubicBezTo>
                    <a:cubicBezTo>
                      <a:pt x="731956" y="354235"/>
                      <a:pt x="734337" y="360331"/>
                      <a:pt x="729670" y="365284"/>
                    </a:cubicBezTo>
                    <a:cubicBezTo>
                      <a:pt x="723955" y="379666"/>
                      <a:pt x="712715" y="393001"/>
                      <a:pt x="705476" y="405384"/>
                    </a:cubicBezTo>
                    <a:cubicBezTo>
                      <a:pt x="708524" y="402431"/>
                      <a:pt x="710143" y="402431"/>
                      <a:pt x="711858" y="405956"/>
                    </a:cubicBezTo>
                    <a:cubicBezTo>
                      <a:pt x="718240" y="420243"/>
                      <a:pt x="726812" y="382048"/>
                      <a:pt x="734813" y="391763"/>
                    </a:cubicBezTo>
                    <a:cubicBezTo>
                      <a:pt x="720240" y="421862"/>
                      <a:pt x="713191" y="459391"/>
                      <a:pt x="697761" y="491776"/>
                    </a:cubicBezTo>
                    <a:cubicBezTo>
                      <a:pt x="696237" y="495014"/>
                      <a:pt x="694713" y="498062"/>
                      <a:pt x="692998" y="501110"/>
                    </a:cubicBezTo>
                    <a:cubicBezTo>
                      <a:pt x="691665" y="509111"/>
                      <a:pt x="678806" y="507587"/>
                      <a:pt x="680140" y="516255"/>
                    </a:cubicBezTo>
                    <a:cubicBezTo>
                      <a:pt x="685188" y="518446"/>
                      <a:pt x="680997" y="519493"/>
                      <a:pt x="679568" y="521018"/>
                    </a:cubicBezTo>
                    <a:cubicBezTo>
                      <a:pt x="670138" y="529781"/>
                      <a:pt x="664423" y="540258"/>
                      <a:pt x="655470" y="549116"/>
                    </a:cubicBezTo>
                    <a:cubicBezTo>
                      <a:pt x="633562" y="572453"/>
                      <a:pt x="618227" y="602837"/>
                      <a:pt x="586890" y="614839"/>
                    </a:cubicBezTo>
                    <a:lnTo>
                      <a:pt x="586128" y="615125"/>
                    </a:lnTo>
                    <a:cubicBezTo>
                      <a:pt x="507737" y="652177"/>
                      <a:pt x="421536" y="694087"/>
                      <a:pt x="333144" y="681609"/>
                    </a:cubicBezTo>
                    <a:cubicBezTo>
                      <a:pt x="277803" y="672656"/>
                      <a:pt x="219701" y="652081"/>
                      <a:pt x="168076" y="621316"/>
                    </a:cubicBezTo>
                    <a:cubicBezTo>
                      <a:pt x="82160" y="570167"/>
                      <a:pt x="13961" y="491014"/>
                      <a:pt x="5389" y="390811"/>
                    </a:cubicBezTo>
                    <a:close/>
                  </a:path>
                </a:pathLst>
              </a:custGeom>
              <a:solidFill>
                <a:srgbClr val="FFFFFF"/>
              </a:solidFill>
              <a:ln w="9525" cap="flat">
                <a:noFill/>
                <a:prstDash val="solid"/>
                <a:miter/>
              </a:ln>
            </p:spPr>
            <p:txBody>
              <a:bodyPr rtlCol="0" anchor="ctr"/>
              <a:lstStyle/>
              <a:p>
                <a:endParaRPr lang="ja-JP" altLang="en-US"/>
              </a:p>
            </p:txBody>
          </p:sp>
          <p:sp>
            <p:nvSpPr>
              <p:cNvPr id="187" name="フリーフォーム: 図形 186">
                <a:extLst>
                  <a:ext uri="{FF2B5EF4-FFF2-40B4-BE49-F238E27FC236}">
                    <a16:creationId xmlns:a16="http://schemas.microsoft.com/office/drawing/2014/main" id="{B6E8229E-0417-294F-2E0F-D31390F1131D}"/>
                  </a:ext>
                </a:extLst>
              </p:cNvPr>
              <p:cNvSpPr/>
              <p:nvPr/>
            </p:nvSpPr>
            <p:spPr>
              <a:xfrm>
                <a:off x="1604439" y="1519747"/>
                <a:ext cx="19937" cy="43019"/>
              </a:xfrm>
              <a:custGeom>
                <a:avLst/>
                <a:gdLst>
                  <a:gd name="connsiteX0" fmla="*/ 2316 w 19937"/>
                  <a:gd name="connsiteY0" fmla="*/ 19016 h 43019"/>
                  <a:gd name="connsiteX1" fmla="*/ 5650 w 19937"/>
                  <a:gd name="connsiteY1" fmla="*/ 61 h 43019"/>
                  <a:gd name="connsiteX2" fmla="*/ 7650 w 19937"/>
                  <a:gd name="connsiteY2" fmla="*/ 4157 h 43019"/>
                  <a:gd name="connsiteX3" fmla="*/ 10032 w 19937"/>
                  <a:gd name="connsiteY3" fmla="*/ 9777 h 43019"/>
                  <a:gd name="connsiteX4" fmla="*/ 19176 w 19937"/>
                  <a:gd name="connsiteY4" fmla="*/ 21683 h 43019"/>
                  <a:gd name="connsiteX5" fmla="*/ 19938 w 19937"/>
                  <a:gd name="connsiteY5" fmla="*/ 33399 h 43019"/>
                  <a:gd name="connsiteX6" fmla="*/ 11270 w 19937"/>
                  <a:gd name="connsiteY6" fmla="*/ 39495 h 43019"/>
                  <a:gd name="connsiteX7" fmla="*/ 10317 w 19937"/>
                  <a:gd name="connsiteY7" fmla="*/ 42829 h 43019"/>
                  <a:gd name="connsiteX8" fmla="*/ 5936 w 19937"/>
                  <a:gd name="connsiteY8" fmla="*/ 43019 h 43019"/>
                  <a:gd name="connsiteX9" fmla="*/ 2221 w 19937"/>
                  <a:gd name="connsiteY9" fmla="*/ 19016 h 430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937" h="43019">
                    <a:moveTo>
                      <a:pt x="2316" y="19016"/>
                    </a:moveTo>
                    <a:cubicBezTo>
                      <a:pt x="-351" y="12920"/>
                      <a:pt x="-2256" y="2538"/>
                      <a:pt x="5650" y="61"/>
                    </a:cubicBezTo>
                    <a:cubicBezTo>
                      <a:pt x="7936" y="-415"/>
                      <a:pt x="9270" y="1966"/>
                      <a:pt x="7650" y="4157"/>
                    </a:cubicBezTo>
                    <a:cubicBezTo>
                      <a:pt x="5555" y="7205"/>
                      <a:pt x="6984" y="9015"/>
                      <a:pt x="10032" y="9777"/>
                    </a:cubicBezTo>
                    <a:cubicBezTo>
                      <a:pt x="16890" y="11491"/>
                      <a:pt x="17747" y="16349"/>
                      <a:pt x="19176" y="21683"/>
                    </a:cubicBezTo>
                    <a:cubicBezTo>
                      <a:pt x="19747" y="25493"/>
                      <a:pt x="18223" y="30065"/>
                      <a:pt x="19938" y="33399"/>
                    </a:cubicBezTo>
                    <a:lnTo>
                      <a:pt x="11270" y="39495"/>
                    </a:lnTo>
                    <a:cubicBezTo>
                      <a:pt x="10508" y="40543"/>
                      <a:pt x="10317" y="41590"/>
                      <a:pt x="10317" y="42829"/>
                    </a:cubicBezTo>
                    <a:lnTo>
                      <a:pt x="5936" y="43019"/>
                    </a:lnTo>
                    <a:cubicBezTo>
                      <a:pt x="5936" y="35971"/>
                      <a:pt x="2316" y="28541"/>
                      <a:pt x="2221" y="19016"/>
                    </a:cubicBezTo>
                    <a:close/>
                  </a:path>
                </a:pathLst>
              </a:custGeom>
              <a:solidFill>
                <a:srgbClr val="040000"/>
              </a:solidFill>
              <a:ln w="9525" cap="flat">
                <a:noFill/>
                <a:prstDash val="solid"/>
                <a:miter/>
              </a:ln>
            </p:spPr>
            <p:txBody>
              <a:bodyPr rtlCol="0" anchor="ctr"/>
              <a:lstStyle/>
              <a:p>
                <a:endParaRPr lang="ja-JP" altLang="en-US"/>
              </a:p>
            </p:txBody>
          </p:sp>
          <p:sp>
            <p:nvSpPr>
              <p:cNvPr id="188" name="フリーフォーム: 図形 187">
                <a:extLst>
                  <a:ext uri="{FF2B5EF4-FFF2-40B4-BE49-F238E27FC236}">
                    <a16:creationId xmlns:a16="http://schemas.microsoft.com/office/drawing/2014/main" id="{75DCD864-2D5F-4352-F0C0-64852E0C772F}"/>
                  </a:ext>
                </a:extLst>
              </p:cNvPr>
              <p:cNvSpPr/>
              <p:nvPr/>
            </p:nvSpPr>
            <p:spPr>
              <a:xfrm>
                <a:off x="1597421" y="1176337"/>
                <a:ext cx="255460" cy="176513"/>
              </a:xfrm>
              <a:custGeom>
                <a:avLst/>
                <a:gdLst>
                  <a:gd name="connsiteX0" fmla="*/ 59722 w 255460"/>
                  <a:gd name="connsiteY0" fmla="*/ 128683 h 176513"/>
                  <a:gd name="connsiteX1" fmla="*/ 57436 w 255460"/>
                  <a:gd name="connsiteY1" fmla="*/ 129350 h 176513"/>
                  <a:gd name="connsiteX2" fmla="*/ 58007 w 255460"/>
                  <a:gd name="connsiteY2" fmla="*/ 130397 h 176513"/>
                  <a:gd name="connsiteX3" fmla="*/ 59722 w 255460"/>
                  <a:gd name="connsiteY3" fmla="*/ 128588 h 176513"/>
                  <a:gd name="connsiteX4" fmla="*/ 60865 w 255460"/>
                  <a:gd name="connsiteY4" fmla="*/ 126206 h 176513"/>
                  <a:gd name="connsiteX5" fmla="*/ 60865 w 255460"/>
                  <a:gd name="connsiteY5" fmla="*/ 127635 h 176513"/>
                  <a:gd name="connsiteX6" fmla="*/ 62675 w 255460"/>
                  <a:gd name="connsiteY6" fmla="*/ 126682 h 176513"/>
                  <a:gd name="connsiteX7" fmla="*/ 60865 w 255460"/>
                  <a:gd name="connsiteY7" fmla="*/ 126301 h 176513"/>
                  <a:gd name="connsiteX8" fmla="*/ 9430 w 255460"/>
                  <a:gd name="connsiteY8" fmla="*/ 176213 h 176513"/>
                  <a:gd name="connsiteX9" fmla="*/ 2096 w 255460"/>
                  <a:gd name="connsiteY9" fmla="*/ 175546 h 176513"/>
                  <a:gd name="connsiteX10" fmla="*/ 0 w 255460"/>
                  <a:gd name="connsiteY10" fmla="*/ 172402 h 176513"/>
                  <a:gd name="connsiteX11" fmla="*/ 52959 w 255460"/>
                  <a:gd name="connsiteY11" fmla="*/ 128206 h 176513"/>
                  <a:gd name="connsiteX12" fmla="*/ 71342 w 255460"/>
                  <a:gd name="connsiteY12" fmla="*/ 120491 h 176513"/>
                  <a:gd name="connsiteX13" fmla="*/ 99155 w 255460"/>
                  <a:gd name="connsiteY13" fmla="*/ 101822 h 176513"/>
                  <a:gd name="connsiteX14" fmla="*/ 103822 w 255460"/>
                  <a:gd name="connsiteY14" fmla="*/ 93154 h 176513"/>
                  <a:gd name="connsiteX15" fmla="*/ 175165 w 255460"/>
                  <a:gd name="connsiteY15" fmla="*/ 48958 h 176513"/>
                  <a:gd name="connsiteX16" fmla="*/ 248317 w 255460"/>
                  <a:gd name="connsiteY16" fmla="*/ 0 h 176513"/>
                  <a:gd name="connsiteX17" fmla="*/ 249269 w 255460"/>
                  <a:gd name="connsiteY17" fmla="*/ 2000 h 176513"/>
                  <a:gd name="connsiteX18" fmla="*/ 245745 w 255460"/>
                  <a:gd name="connsiteY18" fmla="*/ 6286 h 176513"/>
                  <a:gd name="connsiteX19" fmla="*/ 255460 w 255460"/>
                  <a:gd name="connsiteY19" fmla="*/ 4381 h 176513"/>
                  <a:gd name="connsiteX20" fmla="*/ 146018 w 255460"/>
                  <a:gd name="connsiteY20" fmla="*/ 76486 h 176513"/>
                  <a:gd name="connsiteX21" fmla="*/ 76962 w 255460"/>
                  <a:gd name="connsiteY21" fmla="*/ 123444 h 176513"/>
                  <a:gd name="connsiteX22" fmla="*/ 24289 w 255460"/>
                  <a:gd name="connsiteY22" fmla="*/ 161258 h 176513"/>
                  <a:gd name="connsiteX23" fmla="*/ 9620 w 255460"/>
                  <a:gd name="connsiteY23" fmla="*/ 176213 h 17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55460" h="176513">
                    <a:moveTo>
                      <a:pt x="59722" y="128683"/>
                    </a:moveTo>
                    <a:cubicBezTo>
                      <a:pt x="58960" y="128873"/>
                      <a:pt x="58198" y="129159"/>
                      <a:pt x="57436" y="129350"/>
                    </a:cubicBezTo>
                    <a:cubicBezTo>
                      <a:pt x="57626" y="129730"/>
                      <a:pt x="57817" y="130016"/>
                      <a:pt x="58007" y="130397"/>
                    </a:cubicBezTo>
                    <a:cubicBezTo>
                      <a:pt x="58579" y="130016"/>
                      <a:pt x="59150" y="129730"/>
                      <a:pt x="59722" y="128588"/>
                    </a:cubicBezTo>
                    <a:close/>
                    <a:moveTo>
                      <a:pt x="60865" y="126206"/>
                    </a:moveTo>
                    <a:cubicBezTo>
                      <a:pt x="60865" y="126206"/>
                      <a:pt x="60865" y="127159"/>
                      <a:pt x="60865" y="127635"/>
                    </a:cubicBezTo>
                    <a:cubicBezTo>
                      <a:pt x="61436" y="127349"/>
                      <a:pt x="62103" y="126968"/>
                      <a:pt x="62675" y="126682"/>
                    </a:cubicBezTo>
                    <a:cubicBezTo>
                      <a:pt x="62198" y="126397"/>
                      <a:pt x="61722" y="126206"/>
                      <a:pt x="60865" y="126301"/>
                    </a:cubicBezTo>
                    <a:close/>
                    <a:moveTo>
                      <a:pt x="9430" y="176213"/>
                    </a:moveTo>
                    <a:cubicBezTo>
                      <a:pt x="8287" y="176975"/>
                      <a:pt x="4000" y="176117"/>
                      <a:pt x="2096" y="175546"/>
                    </a:cubicBezTo>
                    <a:lnTo>
                      <a:pt x="0" y="172402"/>
                    </a:lnTo>
                    <a:cubicBezTo>
                      <a:pt x="17717" y="157734"/>
                      <a:pt x="35433" y="142303"/>
                      <a:pt x="52959" y="128206"/>
                    </a:cubicBezTo>
                    <a:cubicBezTo>
                      <a:pt x="55626" y="121063"/>
                      <a:pt x="65246" y="122682"/>
                      <a:pt x="71342" y="120491"/>
                    </a:cubicBezTo>
                    <a:cubicBezTo>
                      <a:pt x="76676" y="111728"/>
                      <a:pt x="87439" y="101537"/>
                      <a:pt x="99155" y="101822"/>
                    </a:cubicBezTo>
                    <a:cubicBezTo>
                      <a:pt x="94869" y="98203"/>
                      <a:pt x="101822" y="96012"/>
                      <a:pt x="103822" y="93154"/>
                    </a:cubicBezTo>
                    <a:cubicBezTo>
                      <a:pt x="126968" y="77915"/>
                      <a:pt x="149828" y="61722"/>
                      <a:pt x="175165" y="48958"/>
                    </a:cubicBezTo>
                    <a:cubicBezTo>
                      <a:pt x="199930" y="32956"/>
                      <a:pt x="223075" y="14954"/>
                      <a:pt x="248317" y="0"/>
                    </a:cubicBezTo>
                    <a:lnTo>
                      <a:pt x="249269" y="2000"/>
                    </a:lnTo>
                    <a:cubicBezTo>
                      <a:pt x="247840" y="2953"/>
                      <a:pt x="246602" y="4286"/>
                      <a:pt x="245745" y="6286"/>
                    </a:cubicBezTo>
                    <a:cubicBezTo>
                      <a:pt x="251365" y="4096"/>
                      <a:pt x="251936" y="5905"/>
                      <a:pt x="255460" y="4381"/>
                    </a:cubicBezTo>
                    <a:cubicBezTo>
                      <a:pt x="220980" y="27432"/>
                      <a:pt x="184499" y="56483"/>
                      <a:pt x="146018" y="76486"/>
                    </a:cubicBezTo>
                    <a:cubicBezTo>
                      <a:pt x="121444" y="88297"/>
                      <a:pt x="102775" y="112109"/>
                      <a:pt x="76962" y="123444"/>
                    </a:cubicBezTo>
                    <a:cubicBezTo>
                      <a:pt x="59055" y="132683"/>
                      <a:pt x="43243" y="154305"/>
                      <a:pt x="24289" y="161258"/>
                    </a:cubicBezTo>
                    <a:cubicBezTo>
                      <a:pt x="25908" y="171545"/>
                      <a:pt x="13525" y="169450"/>
                      <a:pt x="9620" y="176213"/>
                    </a:cubicBezTo>
                    <a:close/>
                  </a:path>
                </a:pathLst>
              </a:custGeom>
              <a:solidFill>
                <a:srgbClr val="040000"/>
              </a:solidFill>
              <a:ln w="9525" cap="flat">
                <a:noFill/>
                <a:prstDash val="solid"/>
                <a:miter/>
              </a:ln>
            </p:spPr>
            <p:txBody>
              <a:bodyPr rtlCol="0" anchor="ctr"/>
              <a:lstStyle/>
              <a:p>
                <a:endParaRPr lang="ja-JP" altLang="en-US"/>
              </a:p>
            </p:txBody>
          </p:sp>
          <p:sp>
            <p:nvSpPr>
              <p:cNvPr id="189" name="フリーフォーム: 図形 188">
                <a:extLst>
                  <a:ext uri="{FF2B5EF4-FFF2-40B4-BE49-F238E27FC236}">
                    <a16:creationId xmlns:a16="http://schemas.microsoft.com/office/drawing/2014/main" id="{A831EE52-639E-2966-8338-C38361A81A94}"/>
                  </a:ext>
                </a:extLst>
              </p:cNvPr>
              <p:cNvSpPr/>
              <p:nvPr/>
            </p:nvSpPr>
            <p:spPr>
              <a:xfrm>
                <a:off x="1597941" y="1569148"/>
                <a:ext cx="132500" cy="117371"/>
              </a:xfrm>
              <a:custGeom>
                <a:avLst/>
                <a:gdLst>
                  <a:gd name="connsiteX0" fmla="*/ 127782 w 132500"/>
                  <a:gd name="connsiteY0" fmla="*/ 51245 h 117371"/>
                  <a:gd name="connsiteX1" fmla="*/ 123686 w 132500"/>
                  <a:gd name="connsiteY1" fmla="*/ 51530 h 117371"/>
                  <a:gd name="connsiteX2" fmla="*/ 125210 w 132500"/>
                  <a:gd name="connsiteY2" fmla="*/ 52483 h 117371"/>
                  <a:gd name="connsiteX3" fmla="*/ 127782 w 132500"/>
                  <a:gd name="connsiteY3" fmla="*/ 51245 h 117371"/>
                  <a:gd name="connsiteX4" fmla="*/ 111304 w 132500"/>
                  <a:gd name="connsiteY4" fmla="*/ 25813 h 117371"/>
                  <a:gd name="connsiteX5" fmla="*/ 115971 w 132500"/>
                  <a:gd name="connsiteY5" fmla="*/ 29242 h 117371"/>
                  <a:gd name="connsiteX6" fmla="*/ 112161 w 132500"/>
                  <a:gd name="connsiteY6" fmla="*/ 25813 h 117371"/>
                  <a:gd name="connsiteX7" fmla="*/ 111304 w 132500"/>
                  <a:gd name="connsiteY7" fmla="*/ 25813 h 117371"/>
                  <a:gd name="connsiteX8" fmla="*/ 91016 w 132500"/>
                  <a:gd name="connsiteY8" fmla="*/ 99822 h 117371"/>
                  <a:gd name="connsiteX9" fmla="*/ 89492 w 132500"/>
                  <a:gd name="connsiteY9" fmla="*/ 96583 h 117371"/>
                  <a:gd name="connsiteX10" fmla="*/ 91016 w 132500"/>
                  <a:gd name="connsiteY10" fmla="*/ 99822 h 117371"/>
                  <a:gd name="connsiteX11" fmla="*/ 96921 w 132500"/>
                  <a:gd name="connsiteY11" fmla="*/ 45910 h 117371"/>
                  <a:gd name="connsiteX12" fmla="*/ 87491 w 132500"/>
                  <a:gd name="connsiteY12" fmla="*/ 89726 h 117371"/>
                  <a:gd name="connsiteX13" fmla="*/ 98540 w 132500"/>
                  <a:gd name="connsiteY13" fmla="*/ 72771 h 117371"/>
                  <a:gd name="connsiteX14" fmla="*/ 100731 w 132500"/>
                  <a:gd name="connsiteY14" fmla="*/ 50864 h 117371"/>
                  <a:gd name="connsiteX15" fmla="*/ 96921 w 132500"/>
                  <a:gd name="connsiteY15" fmla="*/ 45910 h 117371"/>
                  <a:gd name="connsiteX16" fmla="*/ 58916 w 132500"/>
                  <a:gd name="connsiteY16" fmla="*/ 51340 h 117371"/>
                  <a:gd name="connsiteX17" fmla="*/ 57678 w 132500"/>
                  <a:gd name="connsiteY17" fmla="*/ 52959 h 117371"/>
                  <a:gd name="connsiteX18" fmla="*/ 58821 w 132500"/>
                  <a:gd name="connsiteY18" fmla="*/ 53626 h 117371"/>
                  <a:gd name="connsiteX19" fmla="*/ 59012 w 132500"/>
                  <a:gd name="connsiteY19" fmla="*/ 51340 h 117371"/>
                  <a:gd name="connsiteX20" fmla="*/ 42152 w 132500"/>
                  <a:gd name="connsiteY20" fmla="*/ 70009 h 117371"/>
                  <a:gd name="connsiteX21" fmla="*/ 39866 w 132500"/>
                  <a:gd name="connsiteY21" fmla="*/ 74104 h 117371"/>
                  <a:gd name="connsiteX22" fmla="*/ 42057 w 132500"/>
                  <a:gd name="connsiteY22" fmla="*/ 78296 h 117371"/>
                  <a:gd name="connsiteX23" fmla="*/ 40819 w 132500"/>
                  <a:gd name="connsiteY23" fmla="*/ 80581 h 117371"/>
                  <a:gd name="connsiteX24" fmla="*/ 43581 w 132500"/>
                  <a:gd name="connsiteY24" fmla="*/ 82772 h 117371"/>
                  <a:gd name="connsiteX25" fmla="*/ 49582 w 132500"/>
                  <a:gd name="connsiteY25" fmla="*/ 89630 h 117371"/>
                  <a:gd name="connsiteX26" fmla="*/ 49105 w 132500"/>
                  <a:gd name="connsiteY26" fmla="*/ 90297 h 117371"/>
                  <a:gd name="connsiteX27" fmla="*/ 60535 w 132500"/>
                  <a:gd name="connsiteY27" fmla="*/ 88392 h 117371"/>
                  <a:gd name="connsiteX28" fmla="*/ 56916 w 132500"/>
                  <a:gd name="connsiteY28" fmla="*/ 88011 h 117371"/>
                  <a:gd name="connsiteX29" fmla="*/ 69203 w 132500"/>
                  <a:gd name="connsiteY29" fmla="*/ 85535 h 117371"/>
                  <a:gd name="connsiteX30" fmla="*/ 72346 w 132500"/>
                  <a:gd name="connsiteY30" fmla="*/ 85249 h 117371"/>
                  <a:gd name="connsiteX31" fmla="*/ 70822 w 132500"/>
                  <a:gd name="connsiteY31" fmla="*/ 82391 h 117371"/>
                  <a:gd name="connsiteX32" fmla="*/ 73013 w 132500"/>
                  <a:gd name="connsiteY32" fmla="*/ 75914 h 117371"/>
                  <a:gd name="connsiteX33" fmla="*/ 81109 w 132500"/>
                  <a:gd name="connsiteY33" fmla="*/ 70199 h 117371"/>
                  <a:gd name="connsiteX34" fmla="*/ 75680 w 132500"/>
                  <a:gd name="connsiteY34" fmla="*/ 71342 h 117371"/>
                  <a:gd name="connsiteX35" fmla="*/ 74442 w 132500"/>
                  <a:gd name="connsiteY35" fmla="*/ 72866 h 117371"/>
                  <a:gd name="connsiteX36" fmla="*/ 68632 w 132500"/>
                  <a:gd name="connsiteY36" fmla="*/ 68771 h 117371"/>
                  <a:gd name="connsiteX37" fmla="*/ 75299 w 132500"/>
                  <a:gd name="connsiteY37" fmla="*/ 58102 h 117371"/>
                  <a:gd name="connsiteX38" fmla="*/ 68917 w 132500"/>
                  <a:gd name="connsiteY38" fmla="*/ 48292 h 117371"/>
                  <a:gd name="connsiteX39" fmla="*/ 62726 w 132500"/>
                  <a:gd name="connsiteY39" fmla="*/ 58388 h 117371"/>
                  <a:gd name="connsiteX40" fmla="*/ 60917 w 132500"/>
                  <a:gd name="connsiteY40" fmla="*/ 59246 h 117371"/>
                  <a:gd name="connsiteX41" fmla="*/ 48248 w 132500"/>
                  <a:gd name="connsiteY41" fmla="*/ 61341 h 117371"/>
                  <a:gd name="connsiteX42" fmla="*/ 43676 w 132500"/>
                  <a:gd name="connsiteY42" fmla="*/ 59246 h 117371"/>
                  <a:gd name="connsiteX43" fmla="*/ 44343 w 132500"/>
                  <a:gd name="connsiteY43" fmla="*/ 65913 h 117371"/>
                  <a:gd name="connsiteX44" fmla="*/ 42057 w 132500"/>
                  <a:gd name="connsiteY44" fmla="*/ 70104 h 117371"/>
                  <a:gd name="connsiteX45" fmla="*/ 87205 w 132500"/>
                  <a:gd name="connsiteY45" fmla="*/ 33147 h 117371"/>
                  <a:gd name="connsiteX46" fmla="*/ 33866 w 132500"/>
                  <a:gd name="connsiteY46" fmla="*/ 40958 h 117371"/>
                  <a:gd name="connsiteX47" fmla="*/ 46629 w 132500"/>
                  <a:gd name="connsiteY47" fmla="*/ 32480 h 117371"/>
                  <a:gd name="connsiteX48" fmla="*/ 87205 w 132500"/>
                  <a:gd name="connsiteY48" fmla="*/ 33147 h 117371"/>
                  <a:gd name="connsiteX49" fmla="*/ 9386 w 132500"/>
                  <a:gd name="connsiteY49" fmla="*/ 57912 h 117371"/>
                  <a:gd name="connsiteX50" fmla="*/ 11672 w 132500"/>
                  <a:gd name="connsiteY50" fmla="*/ 61913 h 117371"/>
                  <a:gd name="connsiteX51" fmla="*/ 9386 w 132500"/>
                  <a:gd name="connsiteY51" fmla="*/ 57912 h 117371"/>
                  <a:gd name="connsiteX52" fmla="*/ 91968 w 132500"/>
                  <a:gd name="connsiteY52" fmla="*/ 113062 h 117371"/>
                  <a:gd name="connsiteX53" fmla="*/ 1004 w 132500"/>
                  <a:gd name="connsiteY53" fmla="*/ 52102 h 117371"/>
                  <a:gd name="connsiteX54" fmla="*/ 2909 w 132500"/>
                  <a:gd name="connsiteY54" fmla="*/ 48292 h 117371"/>
                  <a:gd name="connsiteX55" fmla="*/ 2814 w 132500"/>
                  <a:gd name="connsiteY55" fmla="*/ 48292 h 117371"/>
                  <a:gd name="connsiteX56" fmla="*/ 4052 w 132500"/>
                  <a:gd name="connsiteY56" fmla="*/ 42386 h 117371"/>
                  <a:gd name="connsiteX57" fmla="*/ 4338 w 132500"/>
                  <a:gd name="connsiteY57" fmla="*/ 42386 h 117371"/>
                  <a:gd name="connsiteX58" fmla="*/ 3290 w 132500"/>
                  <a:gd name="connsiteY58" fmla="*/ 40672 h 117371"/>
                  <a:gd name="connsiteX59" fmla="*/ 9577 w 132500"/>
                  <a:gd name="connsiteY59" fmla="*/ 39719 h 117371"/>
                  <a:gd name="connsiteX60" fmla="*/ 15387 w 132500"/>
                  <a:gd name="connsiteY60" fmla="*/ 43244 h 117371"/>
                  <a:gd name="connsiteX61" fmla="*/ 17863 w 132500"/>
                  <a:gd name="connsiteY61" fmla="*/ 31147 h 117371"/>
                  <a:gd name="connsiteX62" fmla="*/ 107399 w 132500"/>
                  <a:gd name="connsiteY62" fmla="*/ 24098 h 117371"/>
                  <a:gd name="connsiteX63" fmla="*/ 84348 w 132500"/>
                  <a:gd name="connsiteY63" fmla="*/ 10954 h 117371"/>
                  <a:gd name="connsiteX64" fmla="*/ 83586 w 132500"/>
                  <a:gd name="connsiteY64" fmla="*/ 5429 h 117371"/>
                  <a:gd name="connsiteX65" fmla="*/ 85586 w 132500"/>
                  <a:gd name="connsiteY65" fmla="*/ 5048 h 117371"/>
                  <a:gd name="connsiteX66" fmla="*/ 83491 w 132500"/>
                  <a:gd name="connsiteY66" fmla="*/ 3620 h 117371"/>
                  <a:gd name="connsiteX67" fmla="*/ 88634 w 132500"/>
                  <a:gd name="connsiteY67" fmla="*/ 0 h 117371"/>
                  <a:gd name="connsiteX68" fmla="*/ 127877 w 132500"/>
                  <a:gd name="connsiteY68" fmla="*/ 34671 h 117371"/>
                  <a:gd name="connsiteX69" fmla="*/ 92063 w 132500"/>
                  <a:gd name="connsiteY69" fmla="*/ 113062 h 117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32500" h="117371">
                    <a:moveTo>
                      <a:pt x="127782" y="51245"/>
                    </a:moveTo>
                    <a:cubicBezTo>
                      <a:pt x="126830" y="49816"/>
                      <a:pt x="125115" y="51435"/>
                      <a:pt x="123686" y="51530"/>
                    </a:cubicBezTo>
                    <a:cubicBezTo>
                      <a:pt x="124067" y="51911"/>
                      <a:pt x="124448" y="52388"/>
                      <a:pt x="125210" y="52483"/>
                    </a:cubicBezTo>
                    <a:cubicBezTo>
                      <a:pt x="126067" y="52102"/>
                      <a:pt x="126925" y="51626"/>
                      <a:pt x="127782" y="51245"/>
                    </a:cubicBezTo>
                    <a:close/>
                    <a:moveTo>
                      <a:pt x="111304" y="25813"/>
                    </a:moveTo>
                    <a:cubicBezTo>
                      <a:pt x="112733" y="27337"/>
                      <a:pt x="113495" y="29623"/>
                      <a:pt x="115971" y="29242"/>
                    </a:cubicBezTo>
                    <a:cubicBezTo>
                      <a:pt x="114828" y="27337"/>
                      <a:pt x="115114" y="25908"/>
                      <a:pt x="112161" y="25813"/>
                    </a:cubicBezTo>
                    <a:lnTo>
                      <a:pt x="111304" y="25813"/>
                    </a:lnTo>
                    <a:close/>
                    <a:moveTo>
                      <a:pt x="91016" y="99822"/>
                    </a:moveTo>
                    <a:cubicBezTo>
                      <a:pt x="91016" y="98108"/>
                      <a:pt x="91968" y="96583"/>
                      <a:pt x="89492" y="96583"/>
                    </a:cubicBezTo>
                    <a:cubicBezTo>
                      <a:pt x="89872" y="97536"/>
                      <a:pt x="90254" y="98489"/>
                      <a:pt x="91016" y="99822"/>
                    </a:cubicBezTo>
                    <a:close/>
                    <a:moveTo>
                      <a:pt x="96921" y="45910"/>
                    </a:moveTo>
                    <a:cubicBezTo>
                      <a:pt x="95492" y="61151"/>
                      <a:pt x="100731" y="77152"/>
                      <a:pt x="87491" y="89726"/>
                    </a:cubicBezTo>
                    <a:cubicBezTo>
                      <a:pt x="95492" y="87440"/>
                      <a:pt x="101207" y="81153"/>
                      <a:pt x="98540" y="72771"/>
                    </a:cubicBezTo>
                    <a:cubicBezTo>
                      <a:pt x="103588" y="67532"/>
                      <a:pt x="102350" y="58865"/>
                      <a:pt x="100731" y="50864"/>
                    </a:cubicBezTo>
                    <a:cubicBezTo>
                      <a:pt x="101207" y="48482"/>
                      <a:pt x="98255" y="47530"/>
                      <a:pt x="96921" y="45910"/>
                    </a:cubicBezTo>
                    <a:close/>
                    <a:moveTo>
                      <a:pt x="58916" y="51340"/>
                    </a:moveTo>
                    <a:cubicBezTo>
                      <a:pt x="58440" y="51911"/>
                      <a:pt x="58059" y="52483"/>
                      <a:pt x="57678" y="52959"/>
                    </a:cubicBezTo>
                    <a:cubicBezTo>
                      <a:pt x="58059" y="53150"/>
                      <a:pt x="58440" y="53435"/>
                      <a:pt x="58821" y="53626"/>
                    </a:cubicBezTo>
                    <a:cubicBezTo>
                      <a:pt x="59012" y="52959"/>
                      <a:pt x="59202" y="52388"/>
                      <a:pt x="59012" y="51340"/>
                    </a:cubicBezTo>
                    <a:close/>
                    <a:moveTo>
                      <a:pt x="42152" y="70009"/>
                    </a:moveTo>
                    <a:cubicBezTo>
                      <a:pt x="41390" y="71438"/>
                      <a:pt x="38247" y="72485"/>
                      <a:pt x="39866" y="74104"/>
                    </a:cubicBezTo>
                    <a:lnTo>
                      <a:pt x="42057" y="78296"/>
                    </a:lnTo>
                    <a:cubicBezTo>
                      <a:pt x="41485" y="78772"/>
                      <a:pt x="41009" y="79534"/>
                      <a:pt x="40819" y="80581"/>
                    </a:cubicBezTo>
                    <a:cubicBezTo>
                      <a:pt x="41200" y="82201"/>
                      <a:pt x="42247" y="82772"/>
                      <a:pt x="43581" y="82772"/>
                    </a:cubicBezTo>
                    <a:lnTo>
                      <a:pt x="49582" y="89630"/>
                    </a:lnTo>
                    <a:cubicBezTo>
                      <a:pt x="49582" y="89630"/>
                      <a:pt x="49296" y="90106"/>
                      <a:pt x="49105" y="90297"/>
                    </a:cubicBezTo>
                    <a:cubicBezTo>
                      <a:pt x="53868" y="93821"/>
                      <a:pt x="58345" y="95155"/>
                      <a:pt x="60535" y="88392"/>
                    </a:cubicBezTo>
                    <a:cubicBezTo>
                      <a:pt x="59392" y="88392"/>
                      <a:pt x="58154" y="88202"/>
                      <a:pt x="56916" y="88011"/>
                    </a:cubicBezTo>
                    <a:lnTo>
                      <a:pt x="69203" y="85535"/>
                    </a:lnTo>
                    <a:cubicBezTo>
                      <a:pt x="70251" y="85439"/>
                      <a:pt x="71299" y="85344"/>
                      <a:pt x="72346" y="85249"/>
                    </a:cubicBezTo>
                    <a:cubicBezTo>
                      <a:pt x="71966" y="83629"/>
                      <a:pt x="71966" y="82391"/>
                      <a:pt x="70822" y="82391"/>
                    </a:cubicBezTo>
                    <a:lnTo>
                      <a:pt x="73013" y="75914"/>
                    </a:lnTo>
                    <a:cubicBezTo>
                      <a:pt x="77300" y="75914"/>
                      <a:pt x="79871" y="74295"/>
                      <a:pt x="81109" y="70199"/>
                    </a:cubicBezTo>
                    <a:cubicBezTo>
                      <a:pt x="79585" y="70580"/>
                      <a:pt x="78062" y="70961"/>
                      <a:pt x="75680" y="71342"/>
                    </a:cubicBezTo>
                    <a:cubicBezTo>
                      <a:pt x="75109" y="71723"/>
                      <a:pt x="74728" y="72295"/>
                      <a:pt x="74442" y="72866"/>
                    </a:cubicBezTo>
                    <a:lnTo>
                      <a:pt x="68632" y="68771"/>
                    </a:lnTo>
                    <a:cubicBezTo>
                      <a:pt x="72442" y="68771"/>
                      <a:pt x="76633" y="64389"/>
                      <a:pt x="75299" y="58102"/>
                    </a:cubicBezTo>
                    <a:cubicBezTo>
                      <a:pt x="79205" y="52006"/>
                      <a:pt x="70060" y="52292"/>
                      <a:pt x="68917" y="48292"/>
                    </a:cubicBezTo>
                    <a:cubicBezTo>
                      <a:pt x="63107" y="48292"/>
                      <a:pt x="69489" y="58960"/>
                      <a:pt x="62726" y="58388"/>
                    </a:cubicBezTo>
                    <a:cubicBezTo>
                      <a:pt x="60726" y="58388"/>
                      <a:pt x="60440" y="58674"/>
                      <a:pt x="60917" y="59246"/>
                    </a:cubicBezTo>
                    <a:lnTo>
                      <a:pt x="48248" y="61341"/>
                    </a:lnTo>
                    <a:cubicBezTo>
                      <a:pt x="47581" y="60293"/>
                      <a:pt x="46058" y="59531"/>
                      <a:pt x="43676" y="59246"/>
                    </a:cubicBezTo>
                    <a:cubicBezTo>
                      <a:pt x="39962" y="59912"/>
                      <a:pt x="41485" y="64008"/>
                      <a:pt x="44343" y="65913"/>
                    </a:cubicBezTo>
                    <a:lnTo>
                      <a:pt x="42057" y="70104"/>
                    </a:lnTo>
                    <a:close/>
                    <a:moveTo>
                      <a:pt x="87205" y="33147"/>
                    </a:moveTo>
                    <a:cubicBezTo>
                      <a:pt x="73299" y="19907"/>
                      <a:pt x="40152" y="20574"/>
                      <a:pt x="33866" y="40958"/>
                    </a:cubicBezTo>
                    <a:cubicBezTo>
                      <a:pt x="39009" y="40386"/>
                      <a:pt x="41962" y="35528"/>
                      <a:pt x="46629" y="32480"/>
                    </a:cubicBezTo>
                    <a:cubicBezTo>
                      <a:pt x="57392" y="21146"/>
                      <a:pt x="74537" y="33052"/>
                      <a:pt x="87205" y="33147"/>
                    </a:cubicBezTo>
                    <a:close/>
                    <a:moveTo>
                      <a:pt x="9386" y="57912"/>
                    </a:moveTo>
                    <a:cubicBezTo>
                      <a:pt x="8243" y="60103"/>
                      <a:pt x="8720" y="64865"/>
                      <a:pt x="11672" y="61913"/>
                    </a:cubicBezTo>
                    <a:cubicBezTo>
                      <a:pt x="11863" y="60198"/>
                      <a:pt x="13006" y="58007"/>
                      <a:pt x="9386" y="57912"/>
                    </a:cubicBezTo>
                    <a:close/>
                    <a:moveTo>
                      <a:pt x="91968" y="113062"/>
                    </a:moveTo>
                    <a:cubicBezTo>
                      <a:pt x="54344" y="129445"/>
                      <a:pt x="-8711" y="96965"/>
                      <a:pt x="1004" y="52102"/>
                    </a:cubicBezTo>
                    <a:cubicBezTo>
                      <a:pt x="1290" y="51245"/>
                      <a:pt x="3671" y="49435"/>
                      <a:pt x="2909" y="48292"/>
                    </a:cubicBezTo>
                    <a:lnTo>
                      <a:pt x="2814" y="48292"/>
                    </a:lnTo>
                    <a:lnTo>
                      <a:pt x="4052" y="42386"/>
                    </a:lnTo>
                    <a:lnTo>
                      <a:pt x="4338" y="42386"/>
                    </a:lnTo>
                    <a:cubicBezTo>
                      <a:pt x="3957" y="41910"/>
                      <a:pt x="3576" y="41339"/>
                      <a:pt x="3290" y="40672"/>
                    </a:cubicBezTo>
                    <a:lnTo>
                      <a:pt x="9577" y="39719"/>
                    </a:lnTo>
                    <a:cubicBezTo>
                      <a:pt x="9767" y="41339"/>
                      <a:pt x="11291" y="42577"/>
                      <a:pt x="15387" y="43244"/>
                    </a:cubicBezTo>
                    <a:cubicBezTo>
                      <a:pt x="12053" y="38386"/>
                      <a:pt x="13768" y="34957"/>
                      <a:pt x="17863" y="31147"/>
                    </a:cubicBezTo>
                    <a:cubicBezTo>
                      <a:pt x="41200" y="4477"/>
                      <a:pt x="79014" y="8954"/>
                      <a:pt x="107399" y="24098"/>
                    </a:cubicBezTo>
                    <a:cubicBezTo>
                      <a:pt x="103398" y="15431"/>
                      <a:pt x="92635" y="14954"/>
                      <a:pt x="84348" y="10954"/>
                    </a:cubicBezTo>
                    <a:lnTo>
                      <a:pt x="83586" y="5429"/>
                    </a:lnTo>
                    <a:cubicBezTo>
                      <a:pt x="84253" y="5334"/>
                      <a:pt x="84920" y="5239"/>
                      <a:pt x="85586" y="5048"/>
                    </a:cubicBezTo>
                    <a:cubicBezTo>
                      <a:pt x="84920" y="4572"/>
                      <a:pt x="84253" y="4096"/>
                      <a:pt x="83491" y="3620"/>
                    </a:cubicBezTo>
                    <a:lnTo>
                      <a:pt x="88634" y="0"/>
                    </a:lnTo>
                    <a:cubicBezTo>
                      <a:pt x="103398" y="10287"/>
                      <a:pt x="120067" y="16478"/>
                      <a:pt x="127877" y="34671"/>
                    </a:cubicBezTo>
                    <a:cubicBezTo>
                      <a:pt x="141974" y="61627"/>
                      <a:pt x="122067" y="106204"/>
                      <a:pt x="92063" y="113062"/>
                    </a:cubicBezTo>
                    <a:close/>
                  </a:path>
                </a:pathLst>
              </a:custGeom>
              <a:solidFill>
                <a:srgbClr val="040000"/>
              </a:solidFill>
              <a:ln w="9525" cap="flat">
                <a:noFill/>
                <a:prstDash val="solid"/>
                <a:miter/>
              </a:ln>
            </p:spPr>
            <p:txBody>
              <a:bodyPr rtlCol="0" anchor="ctr"/>
              <a:lstStyle/>
              <a:p>
                <a:endParaRPr lang="ja-JP" altLang="en-US"/>
              </a:p>
            </p:txBody>
          </p:sp>
          <p:sp>
            <p:nvSpPr>
              <p:cNvPr id="190" name="フリーフォーム: 図形 189">
                <a:extLst>
                  <a:ext uri="{FF2B5EF4-FFF2-40B4-BE49-F238E27FC236}">
                    <a16:creationId xmlns:a16="http://schemas.microsoft.com/office/drawing/2014/main" id="{D62F902D-BF6F-9ECE-F4BF-2C240E089B28}"/>
                  </a:ext>
                </a:extLst>
              </p:cNvPr>
              <p:cNvSpPr/>
              <p:nvPr/>
            </p:nvSpPr>
            <p:spPr>
              <a:xfrm>
                <a:off x="1575225" y="1115443"/>
                <a:ext cx="345474" cy="140522"/>
              </a:xfrm>
              <a:custGeom>
                <a:avLst/>
                <a:gdLst>
                  <a:gd name="connsiteX0" fmla="*/ 2384 w 345474"/>
                  <a:gd name="connsiteY0" fmla="*/ 132331 h 140522"/>
                  <a:gd name="connsiteX1" fmla="*/ 134972 w 345474"/>
                  <a:gd name="connsiteY1" fmla="*/ 16126 h 140522"/>
                  <a:gd name="connsiteX2" fmla="*/ 243462 w 345474"/>
                  <a:gd name="connsiteY2" fmla="*/ 4887 h 140522"/>
                  <a:gd name="connsiteX3" fmla="*/ 289754 w 345474"/>
                  <a:gd name="connsiteY3" fmla="*/ 1553 h 140522"/>
                  <a:gd name="connsiteX4" fmla="*/ 345475 w 345474"/>
                  <a:gd name="connsiteY4" fmla="*/ 8221 h 140522"/>
                  <a:gd name="connsiteX5" fmla="*/ 325377 w 345474"/>
                  <a:gd name="connsiteY5" fmla="*/ 10602 h 140522"/>
                  <a:gd name="connsiteX6" fmla="*/ 309661 w 345474"/>
                  <a:gd name="connsiteY6" fmla="*/ 11173 h 140522"/>
                  <a:gd name="connsiteX7" fmla="*/ 282705 w 345474"/>
                  <a:gd name="connsiteY7" fmla="*/ 14031 h 140522"/>
                  <a:gd name="connsiteX8" fmla="*/ 253654 w 345474"/>
                  <a:gd name="connsiteY8" fmla="*/ 14888 h 140522"/>
                  <a:gd name="connsiteX9" fmla="*/ 66869 w 345474"/>
                  <a:gd name="connsiteY9" fmla="*/ 69847 h 140522"/>
                  <a:gd name="connsiteX10" fmla="*/ 129924 w 345474"/>
                  <a:gd name="connsiteY10" fmla="*/ 54131 h 140522"/>
                  <a:gd name="connsiteX11" fmla="*/ 131162 w 345474"/>
                  <a:gd name="connsiteY11" fmla="*/ 57750 h 140522"/>
                  <a:gd name="connsiteX12" fmla="*/ 130781 w 345474"/>
                  <a:gd name="connsiteY12" fmla="*/ 57560 h 140522"/>
                  <a:gd name="connsiteX13" fmla="*/ 109255 w 345474"/>
                  <a:gd name="connsiteY13" fmla="*/ 72228 h 140522"/>
                  <a:gd name="connsiteX14" fmla="*/ 32864 w 345474"/>
                  <a:gd name="connsiteY14" fmla="*/ 113091 h 140522"/>
                  <a:gd name="connsiteX15" fmla="*/ 4670 w 345474"/>
                  <a:gd name="connsiteY15" fmla="*/ 140523 h 140522"/>
                  <a:gd name="connsiteX16" fmla="*/ 2575 w 345474"/>
                  <a:gd name="connsiteY16" fmla="*/ 132331 h 1405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45474" h="140522">
                    <a:moveTo>
                      <a:pt x="2384" y="132331"/>
                    </a:moveTo>
                    <a:cubicBezTo>
                      <a:pt x="37055" y="84516"/>
                      <a:pt x="78489" y="39462"/>
                      <a:pt x="134972" y="16126"/>
                    </a:cubicBezTo>
                    <a:cubicBezTo>
                      <a:pt x="170120" y="9078"/>
                      <a:pt x="207839" y="8887"/>
                      <a:pt x="243462" y="4887"/>
                    </a:cubicBezTo>
                    <a:cubicBezTo>
                      <a:pt x="258893" y="1934"/>
                      <a:pt x="275942" y="11173"/>
                      <a:pt x="289754" y="1553"/>
                    </a:cubicBezTo>
                    <a:cubicBezTo>
                      <a:pt x="306708" y="-1495"/>
                      <a:pt x="330521" y="-447"/>
                      <a:pt x="345475" y="8221"/>
                    </a:cubicBezTo>
                    <a:cubicBezTo>
                      <a:pt x="343189" y="14983"/>
                      <a:pt x="331092" y="10506"/>
                      <a:pt x="325377" y="10602"/>
                    </a:cubicBezTo>
                    <a:cubicBezTo>
                      <a:pt x="319948" y="12221"/>
                      <a:pt x="315090" y="12221"/>
                      <a:pt x="309661" y="11173"/>
                    </a:cubicBezTo>
                    <a:cubicBezTo>
                      <a:pt x="300422" y="10602"/>
                      <a:pt x="291563" y="12411"/>
                      <a:pt x="282705" y="14031"/>
                    </a:cubicBezTo>
                    <a:cubicBezTo>
                      <a:pt x="273180" y="15745"/>
                      <a:pt x="263655" y="17079"/>
                      <a:pt x="253654" y="14888"/>
                    </a:cubicBezTo>
                    <a:cubicBezTo>
                      <a:pt x="184598" y="18126"/>
                      <a:pt x="119161" y="16222"/>
                      <a:pt x="66869" y="69847"/>
                    </a:cubicBezTo>
                    <a:cubicBezTo>
                      <a:pt x="15434" y="115758"/>
                      <a:pt x="84490" y="74419"/>
                      <a:pt x="129924" y="54131"/>
                    </a:cubicBezTo>
                    <a:lnTo>
                      <a:pt x="131162" y="57750"/>
                    </a:lnTo>
                    <a:cubicBezTo>
                      <a:pt x="131162" y="57750"/>
                      <a:pt x="130877" y="57655"/>
                      <a:pt x="130781" y="57560"/>
                    </a:cubicBezTo>
                    <a:cubicBezTo>
                      <a:pt x="131162" y="67942"/>
                      <a:pt x="116303" y="68609"/>
                      <a:pt x="109255" y="72228"/>
                    </a:cubicBezTo>
                    <a:cubicBezTo>
                      <a:pt x="86871" y="85754"/>
                      <a:pt x="59820" y="96136"/>
                      <a:pt x="32864" y="113091"/>
                    </a:cubicBezTo>
                    <a:cubicBezTo>
                      <a:pt x="23149" y="120616"/>
                      <a:pt x="17339" y="138999"/>
                      <a:pt x="4670" y="140523"/>
                    </a:cubicBezTo>
                    <a:cubicBezTo>
                      <a:pt x="-1616" y="138142"/>
                      <a:pt x="-759" y="136141"/>
                      <a:pt x="2575" y="132331"/>
                    </a:cubicBezTo>
                    <a:close/>
                  </a:path>
                </a:pathLst>
              </a:custGeom>
              <a:solidFill>
                <a:srgbClr val="040000"/>
              </a:solidFill>
              <a:ln w="9525" cap="flat">
                <a:noFill/>
                <a:prstDash val="solid"/>
                <a:miter/>
              </a:ln>
            </p:spPr>
            <p:txBody>
              <a:bodyPr rtlCol="0" anchor="ctr"/>
              <a:lstStyle/>
              <a:p>
                <a:endParaRPr lang="ja-JP" altLang="en-US"/>
              </a:p>
            </p:txBody>
          </p:sp>
          <p:sp>
            <p:nvSpPr>
              <p:cNvPr id="191" name="フリーフォーム: 図形 190">
                <a:extLst>
                  <a:ext uri="{FF2B5EF4-FFF2-40B4-BE49-F238E27FC236}">
                    <a16:creationId xmlns:a16="http://schemas.microsoft.com/office/drawing/2014/main" id="{401BC67B-422E-33F7-DE0A-2F5547421B8A}"/>
                  </a:ext>
                </a:extLst>
              </p:cNvPr>
              <p:cNvSpPr/>
              <p:nvPr/>
            </p:nvSpPr>
            <p:spPr>
              <a:xfrm>
                <a:off x="1591897" y="1562747"/>
                <a:ext cx="155417" cy="131875"/>
              </a:xfrm>
              <a:custGeom>
                <a:avLst/>
                <a:gdLst>
                  <a:gd name="connsiteX0" fmla="*/ 95 w 155417"/>
                  <a:gd name="connsiteY0" fmla="*/ 73552 h 131875"/>
                  <a:gd name="connsiteX1" fmla="*/ 8763 w 155417"/>
                  <a:gd name="connsiteY1" fmla="*/ 54693 h 131875"/>
                  <a:gd name="connsiteX2" fmla="*/ 8858 w 155417"/>
                  <a:gd name="connsiteY2" fmla="*/ 54693 h 131875"/>
                  <a:gd name="connsiteX3" fmla="*/ 6953 w 155417"/>
                  <a:gd name="connsiteY3" fmla="*/ 58503 h 131875"/>
                  <a:gd name="connsiteX4" fmla="*/ 97917 w 155417"/>
                  <a:gd name="connsiteY4" fmla="*/ 119463 h 131875"/>
                  <a:gd name="connsiteX5" fmla="*/ 133731 w 155417"/>
                  <a:gd name="connsiteY5" fmla="*/ 41072 h 131875"/>
                  <a:gd name="connsiteX6" fmla="*/ 94488 w 155417"/>
                  <a:gd name="connsiteY6" fmla="*/ 6401 h 131875"/>
                  <a:gd name="connsiteX7" fmla="*/ 86582 w 155417"/>
                  <a:gd name="connsiteY7" fmla="*/ 115 h 131875"/>
                  <a:gd name="connsiteX8" fmla="*/ 126587 w 155417"/>
                  <a:gd name="connsiteY8" fmla="*/ 16402 h 131875"/>
                  <a:gd name="connsiteX9" fmla="*/ 134017 w 155417"/>
                  <a:gd name="connsiteY9" fmla="*/ 23641 h 131875"/>
                  <a:gd name="connsiteX10" fmla="*/ 154019 w 155417"/>
                  <a:gd name="connsiteY10" fmla="*/ 79648 h 131875"/>
                  <a:gd name="connsiteX11" fmla="*/ 133350 w 155417"/>
                  <a:gd name="connsiteY11" fmla="*/ 113843 h 131875"/>
                  <a:gd name="connsiteX12" fmla="*/ 22193 w 155417"/>
                  <a:gd name="connsiteY12" fmla="*/ 112129 h 131875"/>
                  <a:gd name="connsiteX13" fmla="*/ 3238 w 155417"/>
                  <a:gd name="connsiteY13" fmla="*/ 90888 h 131875"/>
                  <a:gd name="connsiteX14" fmla="*/ 0 w 155417"/>
                  <a:gd name="connsiteY14" fmla="*/ 73457 h 1318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417" h="131875">
                    <a:moveTo>
                      <a:pt x="95" y="73552"/>
                    </a:moveTo>
                    <a:cubicBezTo>
                      <a:pt x="95" y="64123"/>
                      <a:pt x="2572" y="54693"/>
                      <a:pt x="8763" y="54693"/>
                    </a:cubicBezTo>
                    <a:lnTo>
                      <a:pt x="8858" y="54693"/>
                    </a:lnTo>
                    <a:cubicBezTo>
                      <a:pt x="9620" y="55836"/>
                      <a:pt x="7239" y="57646"/>
                      <a:pt x="6953" y="58503"/>
                    </a:cubicBezTo>
                    <a:cubicBezTo>
                      <a:pt x="-2667" y="103366"/>
                      <a:pt x="60293" y="135846"/>
                      <a:pt x="97917" y="119463"/>
                    </a:cubicBezTo>
                    <a:cubicBezTo>
                      <a:pt x="127825" y="112605"/>
                      <a:pt x="147828" y="68028"/>
                      <a:pt x="133731" y="41072"/>
                    </a:cubicBezTo>
                    <a:cubicBezTo>
                      <a:pt x="126016" y="22975"/>
                      <a:pt x="109252" y="16783"/>
                      <a:pt x="94488" y="6401"/>
                    </a:cubicBezTo>
                    <a:cubicBezTo>
                      <a:pt x="91726" y="4496"/>
                      <a:pt x="89154" y="2401"/>
                      <a:pt x="86582" y="115"/>
                    </a:cubicBezTo>
                    <a:cubicBezTo>
                      <a:pt x="100870" y="-1409"/>
                      <a:pt x="112871" y="12688"/>
                      <a:pt x="126587" y="16402"/>
                    </a:cubicBezTo>
                    <a:cubicBezTo>
                      <a:pt x="129540" y="17260"/>
                      <a:pt x="131635" y="21641"/>
                      <a:pt x="134017" y="23641"/>
                    </a:cubicBezTo>
                    <a:cubicBezTo>
                      <a:pt x="149162" y="38024"/>
                      <a:pt x="159258" y="59932"/>
                      <a:pt x="154019" y="79648"/>
                    </a:cubicBezTo>
                    <a:cubicBezTo>
                      <a:pt x="150304" y="94126"/>
                      <a:pt x="142970" y="105556"/>
                      <a:pt x="133350" y="113843"/>
                    </a:cubicBezTo>
                    <a:cubicBezTo>
                      <a:pt x="104108" y="139275"/>
                      <a:pt x="54007" y="136989"/>
                      <a:pt x="22193" y="112129"/>
                    </a:cubicBezTo>
                    <a:cubicBezTo>
                      <a:pt x="14668" y="106223"/>
                      <a:pt x="8192" y="99175"/>
                      <a:pt x="3238" y="90888"/>
                    </a:cubicBezTo>
                    <a:cubicBezTo>
                      <a:pt x="1238" y="87554"/>
                      <a:pt x="0" y="80506"/>
                      <a:pt x="0" y="73457"/>
                    </a:cubicBezTo>
                    <a:close/>
                  </a:path>
                </a:pathLst>
              </a:custGeom>
              <a:solidFill>
                <a:srgbClr val="FFFFFF"/>
              </a:solidFill>
              <a:ln w="9525" cap="flat">
                <a:noFill/>
                <a:prstDash val="solid"/>
                <a:miter/>
              </a:ln>
            </p:spPr>
            <p:txBody>
              <a:bodyPr rtlCol="0" anchor="ctr"/>
              <a:lstStyle/>
              <a:p>
                <a:endParaRPr lang="ja-JP" altLang="en-US"/>
              </a:p>
            </p:txBody>
          </p:sp>
          <p:sp>
            <p:nvSpPr>
              <p:cNvPr id="192" name="フリーフォーム: 図形 191">
                <a:extLst>
                  <a:ext uri="{FF2B5EF4-FFF2-40B4-BE49-F238E27FC236}">
                    <a16:creationId xmlns:a16="http://schemas.microsoft.com/office/drawing/2014/main" id="{3F968EFC-A1AD-2CC5-2105-C409B07A8740}"/>
                  </a:ext>
                </a:extLst>
              </p:cNvPr>
              <p:cNvSpPr/>
              <p:nvPr/>
            </p:nvSpPr>
            <p:spPr>
              <a:xfrm>
                <a:off x="1551105" y="1195786"/>
                <a:ext cx="324337" cy="225223"/>
              </a:xfrm>
              <a:custGeom>
                <a:avLst/>
                <a:gdLst>
                  <a:gd name="connsiteX0" fmla="*/ 40125 w 324337"/>
                  <a:gd name="connsiteY0" fmla="*/ 166002 h 225223"/>
                  <a:gd name="connsiteX1" fmla="*/ 39268 w 324337"/>
                  <a:gd name="connsiteY1" fmla="*/ 163526 h 225223"/>
                  <a:gd name="connsiteX2" fmla="*/ 38029 w 324337"/>
                  <a:gd name="connsiteY2" fmla="*/ 169050 h 225223"/>
                  <a:gd name="connsiteX3" fmla="*/ 40125 w 324337"/>
                  <a:gd name="connsiteY3" fmla="*/ 166002 h 225223"/>
                  <a:gd name="connsiteX4" fmla="*/ 7549 w 324337"/>
                  <a:gd name="connsiteY4" fmla="*/ 208579 h 225223"/>
                  <a:gd name="connsiteX5" fmla="*/ 45935 w 324337"/>
                  <a:gd name="connsiteY5" fmla="*/ 153334 h 225223"/>
                  <a:gd name="connsiteX6" fmla="*/ 46411 w 324337"/>
                  <a:gd name="connsiteY6" fmla="*/ 152953 h 225223"/>
                  <a:gd name="connsiteX7" fmla="*/ 48507 w 324337"/>
                  <a:gd name="connsiteY7" fmla="*/ 156096 h 225223"/>
                  <a:gd name="connsiteX8" fmla="*/ 35553 w 324337"/>
                  <a:gd name="connsiteY8" fmla="*/ 183528 h 225223"/>
                  <a:gd name="connsiteX9" fmla="*/ 300824 w 324337"/>
                  <a:gd name="connsiteY9" fmla="*/ 5982 h 225223"/>
                  <a:gd name="connsiteX10" fmla="*/ 324160 w 324337"/>
                  <a:gd name="connsiteY10" fmla="*/ 4935 h 225223"/>
                  <a:gd name="connsiteX11" fmla="*/ 228148 w 324337"/>
                  <a:gd name="connsiteY11" fmla="*/ 114567 h 225223"/>
                  <a:gd name="connsiteX12" fmla="*/ 264915 w 324337"/>
                  <a:gd name="connsiteY12" fmla="*/ 117996 h 225223"/>
                  <a:gd name="connsiteX13" fmla="*/ 271963 w 324337"/>
                  <a:gd name="connsiteY13" fmla="*/ 70467 h 225223"/>
                  <a:gd name="connsiteX14" fmla="*/ 283203 w 324337"/>
                  <a:gd name="connsiteY14" fmla="*/ 59418 h 225223"/>
                  <a:gd name="connsiteX15" fmla="*/ 288537 w 324337"/>
                  <a:gd name="connsiteY15" fmla="*/ 49702 h 225223"/>
                  <a:gd name="connsiteX16" fmla="*/ 317302 w 324337"/>
                  <a:gd name="connsiteY16" fmla="*/ 10459 h 225223"/>
                  <a:gd name="connsiteX17" fmla="*/ 162521 w 324337"/>
                  <a:gd name="connsiteY17" fmla="*/ 103614 h 225223"/>
                  <a:gd name="connsiteX18" fmla="*/ 23837 w 324337"/>
                  <a:gd name="connsiteY18" fmla="*/ 208674 h 225223"/>
                  <a:gd name="connsiteX19" fmla="*/ 7454 w 324337"/>
                  <a:gd name="connsiteY19" fmla="*/ 208484 h 225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24337" h="225223">
                    <a:moveTo>
                      <a:pt x="40125" y="166002"/>
                    </a:moveTo>
                    <a:cubicBezTo>
                      <a:pt x="39839" y="165145"/>
                      <a:pt x="39553" y="164383"/>
                      <a:pt x="39268" y="163526"/>
                    </a:cubicBezTo>
                    <a:cubicBezTo>
                      <a:pt x="38125" y="165240"/>
                      <a:pt x="37553" y="166955"/>
                      <a:pt x="38029" y="169050"/>
                    </a:cubicBezTo>
                    <a:cubicBezTo>
                      <a:pt x="38696" y="168288"/>
                      <a:pt x="39458" y="167526"/>
                      <a:pt x="40125" y="166002"/>
                    </a:cubicBezTo>
                    <a:close/>
                    <a:moveTo>
                      <a:pt x="7549" y="208579"/>
                    </a:moveTo>
                    <a:cubicBezTo>
                      <a:pt x="20503" y="190577"/>
                      <a:pt x="26980" y="166955"/>
                      <a:pt x="45935" y="153334"/>
                    </a:cubicBezTo>
                    <a:cubicBezTo>
                      <a:pt x="46126" y="153239"/>
                      <a:pt x="46221" y="153048"/>
                      <a:pt x="46411" y="152953"/>
                    </a:cubicBezTo>
                    <a:lnTo>
                      <a:pt x="48507" y="156096"/>
                    </a:lnTo>
                    <a:cubicBezTo>
                      <a:pt x="56413" y="164288"/>
                      <a:pt x="36029" y="173908"/>
                      <a:pt x="35553" y="183528"/>
                    </a:cubicBezTo>
                    <a:cubicBezTo>
                      <a:pt x="117754" y="122378"/>
                      <a:pt x="208146" y="55322"/>
                      <a:pt x="300824" y="5982"/>
                    </a:cubicBezTo>
                    <a:cubicBezTo>
                      <a:pt x="307777" y="2363"/>
                      <a:pt x="318731" y="-4876"/>
                      <a:pt x="324160" y="4935"/>
                    </a:cubicBezTo>
                    <a:cubicBezTo>
                      <a:pt x="328351" y="46273"/>
                      <a:pt x="257104" y="89040"/>
                      <a:pt x="228148" y="114567"/>
                    </a:cubicBezTo>
                    <a:cubicBezTo>
                      <a:pt x="233959" y="117139"/>
                      <a:pt x="282250" y="97422"/>
                      <a:pt x="264915" y="117996"/>
                    </a:cubicBezTo>
                    <a:cubicBezTo>
                      <a:pt x="151091" y="147143"/>
                      <a:pt x="229768" y="101613"/>
                      <a:pt x="271963" y="70467"/>
                    </a:cubicBezTo>
                    <a:cubicBezTo>
                      <a:pt x="275488" y="66752"/>
                      <a:pt x="280250" y="63418"/>
                      <a:pt x="283203" y="59418"/>
                    </a:cubicBezTo>
                    <a:cubicBezTo>
                      <a:pt x="281584" y="54465"/>
                      <a:pt x="284251" y="51988"/>
                      <a:pt x="288537" y="49702"/>
                    </a:cubicBezTo>
                    <a:cubicBezTo>
                      <a:pt x="304444" y="41130"/>
                      <a:pt x="311397" y="27033"/>
                      <a:pt x="317302" y="10459"/>
                    </a:cubicBezTo>
                    <a:cubicBezTo>
                      <a:pt x="262915" y="30462"/>
                      <a:pt x="213670" y="73705"/>
                      <a:pt x="162521" y="103614"/>
                    </a:cubicBezTo>
                    <a:cubicBezTo>
                      <a:pt x="116801" y="140094"/>
                      <a:pt x="62699" y="164764"/>
                      <a:pt x="23837" y="208674"/>
                    </a:cubicBezTo>
                    <a:cubicBezTo>
                      <a:pt x="14693" y="224867"/>
                      <a:pt x="-13215" y="236011"/>
                      <a:pt x="7454" y="208484"/>
                    </a:cubicBezTo>
                    <a:close/>
                  </a:path>
                </a:pathLst>
              </a:custGeom>
              <a:solidFill>
                <a:srgbClr val="040000"/>
              </a:solidFill>
              <a:ln w="9525" cap="flat">
                <a:noFill/>
                <a:prstDash val="solid"/>
                <a:miter/>
              </a:ln>
            </p:spPr>
            <p:txBody>
              <a:bodyPr rtlCol="0" anchor="ctr"/>
              <a:lstStyle/>
              <a:p>
                <a:endParaRPr lang="ja-JP" altLang="en-US"/>
              </a:p>
            </p:txBody>
          </p:sp>
          <p:sp>
            <p:nvSpPr>
              <p:cNvPr id="193" name="フリーフォーム: 図形 192">
                <a:extLst>
                  <a:ext uri="{FF2B5EF4-FFF2-40B4-BE49-F238E27FC236}">
                    <a16:creationId xmlns:a16="http://schemas.microsoft.com/office/drawing/2014/main" id="{068B259C-6ACC-29DF-52DC-8C898229E598}"/>
                  </a:ext>
                </a:extLst>
              </p:cNvPr>
              <p:cNvSpPr/>
              <p:nvPr/>
            </p:nvSpPr>
            <p:spPr>
              <a:xfrm>
                <a:off x="1579038" y="1634775"/>
                <a:ext cx="35147" cy="49244"/>
              </a:xfrm>
              <a:custGeom>
                <a:avLst/>
                <a:gdLst>
                  <a:gd name="connsiteX0" fmla="*/ 25717 w 35147"/>
                  <a:gd name="connsiteY0" fmla="*/ 49244 h 49244"/>
                  <a:gd name="connsiteX1" fmla="*/ 0 w 35147"/>
                  <a:gd name="connsiteY1" fmla="*/ 286 h 49244"/>
                  <a:gd name="connsiteX2" fmla="*/ 5429 w 35147"/>
                  <a:gd name="connsiteY2" fmla="*/ 0 h 49244"/>
                  <a:gd name="connsiteX3" fmla="*/ 8001 w 35147"/>
                  <a:gd name="connsiteY3" fmla="*/ 1429 h 49244"/>
                  <a:gd name="connsiteX4" fmla="*/ 12954 w 35147"/>
                  <a:gd name="connsiteY4" fmla="*/ 1429 h 49244"/>
                  <a:gd name="connsiteX5" fmla="*/ 16192 w 35147"/>
                  <a:gd name="connsiteY5" fmla="*/ 18955 h 49244"/>
                  <a:gd name="connsiteX6" fmla="*/ 35147 w 35147"/>
                  <a:gd name="connsiteY6" fmla="*/ 40196 h 49244"/>
                  <a:gd name="connsiteX7" fmla="*/ 31242 w 35147"/>
                  <a:gd name="connsiteY7" fmla="*/ 46196 h 49244"/>
                  <a:gd name="connsiteX8" fmla="*/ 31623 w 35147"/>
                  <a:gd name="connsiteY8" fmla="*/ 48006 h 49244"/>
                  <a:gd name="connsiteX9" fmla="*/ 25717 w 35147"/>
                  <a:gd name="connsiteY9" fmla="*/ 49244 h 4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147" h="49244">
                    <a:moveTo>
                      <a:pt x="25717" y="49244"/>
                    </a:moveTo>
                    <a:cubicBezTo>
                      <a:pt x="10573" y="36576"/>
                      <a:pt x="762" y="19622"/>
                      <a:pt x="0" y="286"/>
                    </a:cubicBezTo>
                    <a:lnTo>
                      <a:pt x="5429" y="0"/>
                    </a:lnTo>
                    <a:cubicBezTo>
                      <a:pt x="6096" y="857"/>
                      <a:pt x="7049" y="1143"/>
                      <a:pt x="8001" y="1429"/>
                    </a:cubicBezTo>
                    <a:lnTo>
                      <a:pt x="12954" y="1429"/>
                    </a:lnTo>
                    <a:cubicBezTo>
                      <a:pt x="12954" y="8573"/>
                      <a:pt x="14192" y="15621"/>
                      <a:pt x="16192" y="18955"/>
                    </a:cubicBezTo>
                    <a:cubicBezTo>
                      <a:pt x="21146" y="27242"/>
                      <a:pt x="27623" y="34385"/>
                      <a:pt x="35147" y="40196"/>
                    </a:cubicBezTo>
                    <a:lnTo>
                      <a:pt x="31242" y="46196"/>
                    </a:lnTo>
                    <a:cubicBezTo>
                      <a:pt x="30290" y="46196"/>
                      <a:pt x="30004" y="46863"/>
                      <a:pt x="31623" y="48006"/>
                    </a:cubicBezTo>
                    <a:lnTo>
                      <a:pt x="25717" y="49244"/>
                    </a:lnTo>
                    <a:close/>
                  </a:path>
                </a:pathLst>
              </a:custGeom>
              <a:solidFill>
                <a:srgbClr val="040000"/>
              </a:solidFill>
              <a:ln w="9525" cap="flat">
                <a:noFill/>
                <a:prstDash val="solid"/>
                <a:miter/>
              </a:ln>
            </p:spPr>
            <p:txBody>
              <a:bodyPr rtlCol="0" anchor="ctr"/>
              <a:lstStyle/>
              <a:p>
                <a:endParaRPr lang="ja-JP" altLang="en-US"/>
              </a:p>
            </p:txBody>
          </p:sp>
          <p:sp>
            <p:nvSpPr>
              <p:cNvPr id="194" name="フリーフォーム: 図形 193">
                <a:extLst>
                  <a:ext uri="{FF2B5EF4-FFF2-40B4-BE49-F238E27FC236}">
                    <a16:creationId xmlns:a16="http://schemas.microsoft.com/office/drawing/2014/main" id="{13AA4DD5-4A5B-C21B-936F-31EE49A2D058}"/>
                  </a:ext>
                </a:extLst>
              </p:cNvPr>
              <p:cNvSpPr/>
              <p:nvPr/>
            </p:nvSpPr>
            <p:spPr>
              <a:xfrm>
                <a:off x="1578466" y="1472744"/>
                <a:ext cx="65817" cy="63638"/>
              </a:xfrm>
              <a:custGeom>
                <a:avLst/>
                <a:gdLst>
                  <a:gd name="connsiteX0" fmla="*/ 5239 w 65817"/>
                  <a:gd name="connsiteY0" fmla="*/ 60495 h 63638"/>
                  <a:gd name="connsiteX1" fmla="*/ 0 w 65817"/>
                  <a:gd name="connsiteY1" fmla="*/ 59923 h 63638"/>
                  <a:gd name="connsiteX2" fmla="*/ 65818 w 65817"/>
                  <a:gd name="connsiteY2" fmla="*/ 773 h 63638"/>
                  <a:gd name="connsiteX3" fmla="*/ 64770 w 65817"/>
                  <a:gd name="connsiteY3" fmla="*/ 6964 h 63638"/>
                  <a:gd name="connsiteX4" fmla="*/ 59150 w 65817"/>
                  <a:gd name="connsiteY4" fmla="*/ 8393 h 63638"/>
                  <a:gd name="connsiteX5" fmla="*/ 10287 w 65817"/>
                  <a:gd name="connsiteY5" fmla="*/ 63638 h 63638"/>
                  <a:gd name="connsiteX6" fmla="*/ 7525 w 65817"/>
                  <a:gd name="connsiteY6" fmla="*/ 61066 h 63638"/>
                  <a:gd name="connsiteX7" fmla="*/ 7715 w 65817"/>
                  <a:gd name="connsiteY7" fmla="*/ 59923 h 63638"/>
                  <a:gd name="connsiteX8" fmla="*/ 5334 w 65817"/>
                  <a:gd name="connsiteY8" fmla="*/ 60495 h 63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5817" h="63638">
                    <a:moveTo>
                      <a:pt x="5239" y="60495"/>
                    </a:moveTo>
                    <a:lnTo>
                      <a:pt x="0" y="59923"/>
                    </a:lnTo>
                    <a:cubicBezTo>
                      <a:pt x="17050" y="36587"/>
                      <a:pt x="38100" y="-6275"/>
                      <a:pt x="65818" y="773"/>
                    </a:cubicBezTo>
                    <a:lnTo>
                      <a:pt x="64770" y="6964"/>
                    </a:lnTo>
                    <a:cubicBezTo>
                      <a:pt x="63341" y="6774"/>
                      <a:pt x="61532" y="7250"/>
                      <a:pt x="59150" y="8393"/>
                    </a:cubicBezTo>
                    <a:cubicBezTo>
                      <a:pt x="37243" y="22490"/>
                      <a:pt x="24670" y="43731"/>
                      <a:pt x="10287" y="63638"/>
                    </a:cubicBezTo>
                    <a:lnTo>
                      <a:pt x="7525" y="61066"/>
                    </a:lnTo>
                    <a:cubicBezTo>
                      <a:pt x="7525" y="61066"/>
                      <a:pt x="7811" y="60495"/>
                      <a:pt x="7715" y="59923"/>
                    </a:cubicBezTo>
                    <a:cubicBezTo>
                      <a:pt x="7049" y="59923"/>
                      <a:pt x="6382" y="60114"/>
                      <a:pt x="5334" y="60495"/>
                    </a:cubicBezTo>
                    <a:close/>
                  </a:path>
                </a:pathLst>
              </a:custGeom>
              <a:solidFill>
                <a:srgbClr val="040000"/>
              </a:solidFill>
              <a:ln w="9525" cap="flat">
                <a:noFill/>
                <a:prstDash val="solid"/>
                <a:miter/>
              </a:ln>
            </p:spPr>
            <p:txBody>
              <a:bodyPr rtlCol="0" anchor="ctr"/>
              <a:lstStyle/>
              <a:p>
                <a:endParaRPr lang="ja-JP" altLang="en-US"/>
              </a:p>
            </p:txBody>
          </p:sp>
          <p:sp>
            <p:nvSpPr>
              <p:cNvPr id="195" name="フリーフォーム: 図形 194">
                <a:extLst>
                  <a:ext uri="{FF2B5EF4-FFF2-40B4-BE49-F238E27FC236}">
                    <a16:creationId xmlns:a16="http://schemas.microsoft.com/office/drawing/2014/main" id="{EDDD2C27-F67E-63F9-B1E1-0434B38FFA04}"/>
                  </a:ext>
                </a:extLst>
              </p:cNvPr>
              <p:cNvSpPr/>
              <p:nvPr/>
            </p:nvSpPr>
            <p:spPr>
              <a:xfrm>
                <a:off x="1578978" y="1547161"/>
                <a:ext cx="181653" cy="131047"/>
              </a:xfrm>
              <a:custGeom>
                <a:avLst/>
                <a:gdLst>
                  <a:gd name="connsiteX0" fmla="*/ 169986 w 181653"/>
                  <a:gd name="connsiteY0" fmla="*/ 63325 h 131047"/>
                  <a:gd name="connsiteX1" fmla="*/ 168557 w 181653"/>
                  <a:gd name="connsiteY1" fmla="*/ 66468 h 131047"/>
                  <a:gd name="connsiteX2" fmla="*/ 169986 w 181653"/>
                  <a:gd name="connsiteY2" fmla="*/ 63325 h 131047"/>
                  <a:gd name="connsiteX3" fmla="*/ 60 w 181653"/>
                  <a:gd name="connsiteY3" fmla="*/ 87900 h 131047"/>
                  <a:gd name="connsiteX4" fmla="*/ 21872 w 181653"/>
                  <a:gd name="connsiteY4" fmla="*/ 32464 h 131047"/>
                  <a:gd name="connsiteX5" fmla="*/ 31492 w 181653"/>
                  <a:gd name="connsiteY5" fmla="*/ 15605 h 131047"/>
                  <a:gd name="connsiteX6" fmla="*/ 35874 w 181653"/>
                  <a:gd name="connsiteY6" fmla="*/ 15414 h 131047"/>
                  <a:gd name="connsiteX7" fmla="*/ 36350 w 181653"/>
                  <a:gd name="connsiteY7" fmla="*/ 20177 h 131047"/>
                  <a:gd name="connsiteX8" fmla="*/ 36826 w 181653"/>
                  <a:gd name="connsiteY8" fmla="*/ 12081 h 131047"/>
                  <a:gd name="connsiteX9" fmla="*/ 45494 w 181653"/>
                  <a:gd name="connsiteY9" fmla="*/ 5985 h 131047"/>
                  <a:gd name="connsiteX10" fmla="*/ 48161 w 181653"/>
                  <a:gd name="connsiteY10" fmla="*/ 8556 h 131047"/>
                  <a:gd name="connsiteX11" fmla="*/ 75593 w 181653"/>
                  <a:gd name="connsiteY11" fmla="*/ 555 h 131047"/>
                  <a:gd name="connsiteX12" fmla="*/ 181416 w 181653"/>
                  <a:gd name="connsiteY12" fmla="*/ 73993 h 131047"/>
                  <a:gd name="connsiteX13" fmla="*/ 156365 w 181653"/>
                  <a:gd name="connsiteY13" fmla="*/ 130381 h 131047"/>
                  <a:gd name="connsiteX14" fmla="*/ 153031 w 181653"/>
                  <a:gd name="connsiteY14" fmla="*/ 131048 h 131047"/>
                  <a:gd name="connsiteX15" fmla="*/ 146364 w 181653"/>
                  <a:gd name="connsiteY15" fmla="*/ 129619 h 131047"/>
                  <a:gd name="connsiteX16" fmla="*/ 167033 w 181653"/>
                  <a:gd name="connsiteY16" fmla="*/ 95424 h 131047"/>
                  <a:gd name="connsiteX17" fmla="*/ 147031 w 181653"/>
                  <a:gd name="connsiteY17" fmla="*/ 39417 h 131047"/>
                  <a:gd name="connsiteX18" fmla="*/ 139601 w 181653"/>
                  <a:gd name="connsiteY18" fmla="*/ 32178 h 131047"/>
                  <a:gd name="connsiteX19" fmla="*/ 99596 w 181653"/>
                  <a:gd name="connsiteY19" fmla="*/ 15891 h 131047"/>
                  <a:gd name="connsiteX20" fmla="*/ 107502 w 181653"/>
                  <a:gd name="connsiteY20" fmla="*/ 22177 h 131047"/>
                  <a:gd name="connsiteX21" fmla="*/ 102358 w 181653"/>
                  <a:gd name="connsiteY21" fmla="*/ 25797 h 131047"/>
                  <a:gd name="connsiteX22" fmla="*/ 101882 w 181653"/>
                  <a:gd name="connsiteY22" fmla="*/ 27702 h 131047"/>
                  <a:gd name="connsiteX23" fmla="*/ 102454 w 181653"/>
                  <a:gd name="connsiteY23" fmla="*/ 27606 h 131047"/>
                  <a:gd name="connsiteX24" fmla="*/ 103216 w 181653"/>
                  <a:gd name="connsiteY24" fmla="*/ 33131 h 131047"/>
                  <a:gd name="connsiteX25" fmla="*/ 97120 w 181653"/>
                  <a:gd name="connsiteY25" fmla="*/ 28749 h 131047"/>
                  <a:gd name="connsiteX26" fmla="*/ 46066 w 181653"/>
                  <a:gd name="connsiteY26" fmla="*/ 36179 h 131047"/>
                  <a:gd name="connsiteX27" fmla="*/ 35969 w 181653"/>
                  <a:gd name="connsiteY27" fmla="*/ 46466 h 131047"/>
                  <a:gd name="connsiteX28" fmla="*/ 28444 w 181653"/>
                  <a:gd name="connsiteY28" fmla="*/ 61992 h 131047"/>
                  <a:gd name="connsiteX29" fmla="*/ 22158 w 181653"/>
                  <a:gd name="connsiteY29" fmla="*/ 62944 h 131047"/>
                  <a:gd name="connsiteX30" fmla="*/ 23015 w 181653"/>
                  <a:gd name="connsiteY30" fmla="*/ 64659 h 131047"/>
                  <a:gd name="connsiteX31" fmla="*/ 21777 w 181653"/>
                  <a:gd name="connsiteY31" fmla="*/ 70564 h 131047"/>
                  <a:gd name="connsiteX32" fmla="*/ 13109 w 181653"/>
                  <a:gd name="connsiteY32" fmla="*/ 89424 h 131047"/>
                  <a:gd name="connsiteX33" fmla="*/ 8156 w 181653"/>
                  <a:gd name="connsiteY33" fmla="*/ 89424 h 131047"/>
                  <a:gd name="connsiteX34" fmla="*/ 7013 w 181653"/>
                  <a:gd name="connsiteY34" fmla="*/ 86090 h 131047"/>
                  <a:gd name="connsiteX35" fmla="*/ 5680 w 181653"/>
                  <a:gd name="connsiteY35" fmla="*/ 87900 h 131047"/>
                  <a:gd name="connsiteX36" fmla="*/ 250 w 181653"/>
                  <a:gd name="connsiteY36" fmla="*/ 88185 h 131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81653" h="131047">
                    <a:moveTo>
                      <a:pt x="169986" y="63325"/>
                    </a:moveTo>
                    <a:cubicBezTo>
                      <a:pt x="166081" y="60182"/>
                      <a:pt x="163985" y="63325"/>
                      <a:pt x="168557" y="66468"/>
                    </a:cubicBezTo>
                    <a:cubicBezTo>
                      <a:pt x="169224" y="65516"/>
                      <a:pt x="169795" y="64659"/>
                      <a:pt x="169986" y="63325"/>
                    </a:cubicBezTo>
                    <a:close/>
                    <a:moveTo>
                      <a:pt x="60" y="87900"/>
                    </a:moveTo>
                    <a:cubicBezTo>
                      <a:pt x="-702" y="70850"/>
                      <a:pt x="5775" y="51895"/>
                      <a:pt x="21872" y="32464"/>
                    </a:cubicBezTo>
                    <a:cubicBezTo>
                      <a:pt x="29492" y="26559"/>
                      <a:pt x="31588" y="21225"/>
                      <a:pt x="31492" y="15605"/>
                    </a:cubicBezTo>
                    <a:lnTo>
                      <a:pt x="35874" y="15414"/>
                    </a:lnTo>
                    <a:cubicBezTo>
                      <a:pt x="35874" y="16938"/>
                      <a:pt x="36255" y="18558"/>
                      <a:pt x="36350" y="20177"/>
                    </a:cubicBezTo>
                    <a:cubicBezTo>
                      <a:pt x="38922" y="18081"/>
                      <a:pt x="41303" y="13605"/>
                      <a:pt x="36826" y="12081"/>
                    </a:cubicBezTo>
                    <a:lnTo>
                      <a:pt x="45494" y="5985"/>
                    </a:lnTo>
                    <a:cubicBezTo>
                      <a:pt x="46066" y="6937"/>
                      <a:pt x="46828" y="7794"/>
                      <a:pt x="48161" y="8556"/>
                    </a:cubicBezTo>
                    <a:cubicBezTo>
                      <a:pt x="55781" y="3222"/>
                      <a:pt x="66640" y="3032"/>
                      <a:pt x="75593" y="555"/>
                    </a:cubicBezTo>
                    <a:cubicBezTo>
                      <a:pt x="120075" y="-4683"/>
                      <a:pt x="173415" y="27702"/>
                      <a:pt x="181416" y="73993"/>
                    </a:cubicBezTo>
                    <a:cubicBezTo>
                      <a:pt x="183035" y="92662"/>
                      <a:pt x="176558" y="125238"/>
                      <a:pt x="156365" y="130381"/>
                    </a:cubicBezTo>
                    <a:cubicBezTo>
                      <a:pt x="153984" y="130572"/>
                      <a:pt x="153031" y="130762"/>
                      <a:pt x="153031" y="131048"/>
                    </a:cubicBezTo>
                    <a:lnTo>
                      <a:pt x="146364" y="129619"/>
                    </a:lnTo>
                    <a:cubicBezTo>
                      <a:pt x="155984" y="121237"/>
                      <a:pt x="163318" y="109902"/>
                      <a:pt x="167033" y="95424"/>
                    </a:cubicBezTo>
                    <a:cubicBezTo>
                      <a:pt x="172272" y="75612"/>
                      <a:pt x="162175" y="53705"/>
                      <a:pt x="147031" y="39417"/>
                    </a:cubicBezTo>
                    <a:cubicBezTo>
                      <a:pt x="144649" y="37417"/>
                      <a:pt x="142554" y="32940"/>
                      <a:pt x="139601" y="32178"/>
                    </a:cubicBezTo>
                    <a:cubicBezTo>
                      <a:pt x="125885" y="28464"/>
                      <a:pt x="113884" y="14367"/>
                      <a:pt x="99596" y="15891"/>
                    </a:cubicBezTo>
                    <a:cubicBezTo>
                      <a:pt x="102168" y="18177"/>
                      <a:pt x="104740" y="20272"/>
                      <a:pt x="107502" y="22177"/>
                    </a:cubicBezTo>
                    <a:lnTo>
                      <a:pt x="102358" y="25797"/>
                    </a:lnTo>
                    <a:cubicBezTo>
                      <a:pt x="102073" y="26273"/>
                      <a:pt x="101787" y="26844"/>
                      <a:pt x="101882" y="27702"/>
                    </a:cubicBezTo>
                    <a:cubicBezTo>
                      <a:pt x="102073" y="27702"/>
                      <a:pt x="102263" y="27702"/>
                      <a:pt x="102454" y="27606"/>
                    </a:cubicBezTo>
                    <a:lnTo>
                      <a:pt x="103216" y="33131"/>
                    </a:lnTo>
                    <a:cubicBezTo>
                      <a:pt x="100930" y="31988"/>
                      <a:pt x="98834" y="30654"/>
                      <a:pt x="97120" y="28749"/>
                    </a:cubicBezTo>
                    <a:cubicBezTo>
                      <a:pt x="85309" y="14843"/>
                      <a:pt x="57686" y="25035"/>
                      <a:pt x="46066" y="36179"/>
                    </a:cubicBezTo>
                    <a:cubicBezTo>
                      <a:pt x="44446" y="41418"/>
                      <a:pt x="37493" y="41322"/>
                      <a:pt x="35969" y="46466"/>
                    </a:cubicBezTo>
                    <a:cubicBezTo>
                      <a:pt x="36160" y="51514"/>
                      <a:pt x="27968" y="57991"/>
                      <a:pt x="28444" y="61992"/>
                    </a:cubicBezTo>
                    <a:lnTo>
                      <a:pt x="22158" y="62944"/>
                    </a:lnTo>
                    <a:cubicBezTo>
                      <a:pt x="21015" y="63516"/>
                      <a:pt x="22158" y="64278"/>
                      <a:pt x="23015" y="64659"/>
                    </a:cubicBezTo>
                    <a:lnTo>
                      <a:pt x="21777" y="70564"/>
                    </a:lnTo>
                    <a:cubicBezTo>
                      <a:pt x="15586" y="70564"/>
                      <a:pt x="13109" y="79994"/>
                      <a:pt x="13109" y="89424"/>
                    </a:cubicBezTo>
                    <a:lnTo>
                      <a:pt x="8156" y="89424"/>
                    </a:lnTo>
                    <a:cubicBezTo>
                      <a:pt x="7775" y="88281"/>
                      <a:pt x="7394" y="87138"/>
                      <a:pt x="7013" y="86090"/>
                    </a:cubicBezTo>
                    <a:cubicBezTo>
                      <a:pt x="6537" y="86471"/>
                      <a:pt x="6061" y="86757"/>
                      <a:pt x="5680" y="87900"/>
                    </a:cubicBezTo>
                    <a:lnTo>
                      <a:pt x="250" y="88185"/>
                    </a:lnTo>
                    <a:close/>
                  </a:path>
                </a:pathLst>
              </a:custGeom>
              <a:solidFill>
                <a:srgbClr val="040000"/>
              </a:solidFill>
              <a:ln w="9525" cap="flat">
                <a:noFill/>
                <a:prstDash val="solid"/>
                <a:miter/>
              </a:ln>
            </p:spPr>
            <p:txBody>
              <a:bodyPr rtlCol="0" anchor="ctr"/>
              <a:lstStyle/>
              <a:p>
                <a:endParaRPr lang="ja-JP" altLang="en-US"/>
              </a:p>
            </p:txBody>
          </p:sp>
          <p:sp>
            <p:nvSpPr>
              <p:cNvPr id="196" name="フリーフォーム: 図形 195">
                <a:extLst>
                  <a:ext uri="{FF2B5EF4-FFF2-40B4-BE49-F238E27FC236}">
                    <a16:creationId xmlns:a16="http://schemas.microsoft.com/office/drawing/2014/main" id="{75DF26D2-F7B9-4A60-69D5-B9EFEF2F5359}"/>
                  </a:ext>
                </a:extLst>
              </p:cNvPr>
              <p:cNvSpPr/>
              <p:nvPr/>
            </p:nvSpPr>
            <p:spPr>
              <a:xfrm>
                <a:off x="1411874" y="1532572"/>
                <a:ext cx="281178" cy="399764"/>
              </a:xfrm>
              <a:custGeom>
                <a:avLst/>
                <a:gdLst>
                  <a:gd name="connsiteX0" fmla="*/ 225647 w 281178"/>
                  <a:gd name="connsiteY0" fmla="*/ 361474 h 399764"/>
                  <a:gd name="connsiteX1" fmla="*/ 228314 w 281178"/>
                  <a:gd name="connsiteY1" fmla="*/ 363950 h 399764"/>
                  <a:gd name="connsiteX2" fmla="*/ 231362 w 281178"/>
                  <a:gd name="connsiteY2" fmla="*/ 363950 h 399764"/>
                  <a:gd name="connsiteX3" fmla="*/ 225647 w 281178"/>
                  <a:gd name="connsiteY3" fmla="*/ 361474 h 399764"/>
                  <a:gd name="connsiteX4" fmla="*/ 196120 w 281178"/>
                  <a:gd name="connsiteY4" fmla="*/ 331661 h 399764"/>
                  <a:gd name="connsiteX5" fmla="*/ 199454 w 281178"/>
                  <a:gd name="connsiteY5" fmla="*/ 334232 h 399764"/>
                  <a:gd name="connsiteX6" fmla="*/ 196120 w 281178"/>
                  <a:gd name="connsiteY6" fmla="*/ 331661 h 399764"/>
                  <a:gd name="connsiteX7" fmla="*/ 182594 w 281178"/>
                  <a:gd name="connsiteY7" fmla="*/ 315944 h 399764"/>
                  <a:gd name="connsiteX8" fmla="*/ 185357 w 281178"/>
                  <a:gd name="connsiteY8" fmla="*/ 318802 h 399764"/>
                  <a:gd name="connsiteX9" fmla="*/ 183071 w 281178"/>
                  <a:gd name="connsiteY9" fmla="*/ 316135 h 399764"/>
                  <a:gd name="connsiteX10" fmla="*/ 182594 w 281178"/>
                  <a:gd name="connsiteY10" fmla="*/ 315944 h 399764"/>
                  <a:gd name="connsiteX11" fmla="*/ 180118 w 281178"/>
                  <a:gd name="connsiteY11" fmla="*/ 311658 h 399764"/>
                  <a:gd name="connsiteX12" fmla="*/ 174212 w 281178"/>
                  <a:gd name="connsiteY12" fmla="*/ 306800 h 399764"/>
                  <a:gd name="connsiteX13" fmla="*/ 174784 w 281178"/>
                  <a:gd name="connsiteY13" fmla="*/ 308324 h 399764"/>
                  <a:gd name="connsiteX14" fmla="*/ 180118 w 281178"/>
                  <a:gd name="connsiteY14" fmla="*/ 311658 h 399764"/>
                  <a:gd name="connsiteX15" fmla="*/ 127826 w 281178"/>
                  <a:gd name="connsiteY15" fmla="*/ 231838 h 399764"/>
                  <a:gd name="connsiteX16" fmla="*/ 125540 w 281178"/>
                  <a:gd name="connsiteY16" fmla="*/ 229743 h 399764"/>
                  <a:gd name="connsiteX17" fmla="*/ 127826 w 281178"/>
                  <a:gd name="connsiteY17" fmla="*/ 231838 h 399764"/>
                  <a:gd name="connsiteX18" fmla="*/ 112681 w 281178"/>
                  <a:gd name="connsiteY18" fmla="*/ 188595 h 399764"/>
                  <a:gd name="connsiteX19" fmla="*/ 112300 w 281178"/>
                  <a:gd name="connsiteY19" fmla="*/ 186880 h 399764"/>
                  <a:gd name="connsiteX20" fmla="*/ 112681 w 281178"/>
                  <a:gd name="connsiteY20" fmla="*/ 188595 h 399764"/>
                  <a:gd name="connsiteX21" fmla="*/ 102299 w 281178"/>
                  <a:gd name="connsiteY21" fmla="*/ 92392 h 399764"/>
                  <a:gd name="connsiteX22" fmla="*/ 103251 w 281178"/>
                  <a:gd name="connsiteY22" fmla="*/ 90392 h 399764"/>
                  <a:gd name="connsiteX23" fmla="*/ 101537 w 281178"/>
                  <a:gd name="connsiteY23" fmla="*/ 91630 h 399764"/>
                  <a:gd name="connsiteX24" fmla="*/ 102299 w 281178"/>
                  <a:gd name="connsiteY24" fmla="*/ 92392 h 399764"/>
                  <a:gd name="connsiteX25" fmla="*/ 8096 w 281178"/>
                  <a:gd name="connsiteY25" fmla="*/ 20574 h 399764"/>
                  <a:gd name="connsiteX26" fmla="*/ 7715 w 281178"/>
                  <a:gd name="connsiteY26" fmla="*/ 15811 h 399764"/>
                  <a:gd name="connsiteX27" fmla="*/ 12954 w 281178"/>
                  <a:gd name="connsiteY27" fmla="*/ 14383 h 399764"/>
                  <a:gd name="connsiteX28" fmla="*/ 13907 w 281178"/>
                  <a:gd name="connsiteY28" fmla="*/ 18669 h 399764"/>
                  <a:gd name="connsiteX29" fmla="*/ 34195 w 281178"/>
                  <a:gd name="connsiteY29" fmla="*/ 78391 h 399764"/>
                  <a:gd name="connsiteX30" fmla="*/ 92869 w 281178"/>
                  <a:gd name="connsiteY30" fmla="*/ 152686 h 399764"/>
                  <a:gd name="connsiteX31" fmla="*/ 105728 w 281178"/>
                  <a:gd name="connsiteY31" fmla="*/ 140589 h 399764"/>
                  <a:gd name="connsiteX32" fmla="*/ 96012 w 281178"/>
                  <a:gd name="connsiteY32" fmla="*/ 106490 h 399764"/>
                  <a:gd name="connsiteX33" fmla="*/ 104680 w 281178"/>
                  <a:gd name="connsiteY33" fmla="*/ 78105 h 399764"/>
                  <a:gd name="connsiteX34" fmla="*/ 132969 w 281178"/>
                  <a:gd name="connsiteY34" fmla="*/ 39243 h 399764"/>
                  <a:gd name="connsiteX35" fmla="*/ 159829 w 281178"/>
                  <a:gd name="connsiteY35" fmla="*/ 8096 h 399764"/>
                  <a:gd name="connsiteX36" fmla="*/ 166402 w 281178"/>
                  <a:gd name="connsiteY36" fmla="*/ 0 h 399764"/>
                  <a:gd name="connsiteX37" fmla="*/ 171641 w 281178"/>
                  <a:gd name="connsiteY37" fmla="*/ 571 h 399764"/>
                  <a:gd name="connsiteX38" fmla="*/ 171641 w 281178"/>
                  <a:gd name="connsiteY38" fmla="*/ 2000 h 399764"/>
                  <a:gd name="connsiteX39" fmla="*/ 173831 w 281178"/>
                  <a:gd name="connsiteY39" fmla="*/ 1048 h 399764"/>
                  <a:gd name="connsiteX40" fmla="*/ 176594 w 281178"/>
                  <a:gd name="connsiteY40" fmla="*/ 3619 h 399764"/>
                  <a:gd name="connsiteX41" fmla="*/ 172784 w 281178"/>
                  <a:gd name="connsiteY41" fmla="*/ 8858 h 399764"/>
                  <a:gd name="connsiteX42" fmla="*/ 118491 w 281178"/>
                  <a:gd name="connsiteY42" fmla="*/ 157163 h 399764"/>
                  <a:gd name="connsiteX43" fmla="*/ 281178 w 281178"/>
                  <a:gd name="connsiteY43" fmla="*/ 387667 h 399764"/>
                  <a:gd name="connsiteX44" fmla="*/ 278892 w 281178"/>
                  <a:gd name="connsiteY44" fmla="*/ 392621 h 399764"/>
                  <a:gd name="connsiteX45" fmla="*/ 277178 w 281178"/>
                  <a:gd name="connsiteY45" fmla="*/ 392240 h 399764"/>
                  <a:gd name="connsiteX46" fmla="*/ 279940 w 281178"/>
                  <a:gd name="connsiteY46" fmla="*/ 394907 h 399764"/>
                  <a:gd name="connsiteX47" fmla="*/ 277844 w 281178"/>
                  <a:gd name="connsiteY47" fmla="*/ 399764 h 399764"/>
                  <a:gd name="connsiteX48" fmla="*/ 226314 w 281178"/>
                  <a:gd name="connsiteY48" fmla="*/ 366998 h 399764"/>
                  <a:gd name="connsiteX49" fmla="*/ 111633 w 281178"/>
                  <a:gd name="connsiteY49" fmla="*/ 196786 h 399764"/>
                  <a:gd name="connsiteX50" fmla="*/ 107918 w 281178"/>
                  <a:gd name="connsiteY50" fmla="*/ 178689 h 399764"/>
                  <a:gd name="connsiteX51" fmla="*/ 67913 w 281178"/>
                  <a:gd name="connsiteY51" fmla="*/ 148114 h 399764"/>
                  <a:gd name="connsiteX52" fmla="*/ 0 w 281178"/>
                  <a:gd name="connsiteY52" fmla="*/ 8763 h 399764"/>
                  <a:gd name="connsiteX53" fmla="*/ 3620 w 281178"/>
                  <a:gd name="connsiteY53" fmla="*/ 8382 h 399764"/>
                  <a:gd name="connsiteX54" fmla="*/ 7811 w 281178"/>
                  <a:gd name="connsiteY54" fmla="*/ 20288 h 399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281178" h="399764">
                    <a:moveTo>
                      <a:pt x="225647" y="361474"/>
                    </a:moveTo>
                    <a:cubicBezTo>
                      <a:pt x="226409" y="362140"/>
                      <a:pt x="227171" y="362903"/>
                      <a:pt x="228314" y="363950"/>
                    </a:cubicBezTo>
                    <a:cubicBezTo>
                      <a:pt x="229362" y="363950"/>
                      <a:pt x="230315" y="363950"/>
                      <a:pt x="231362" y="363950"/>
                    </a:cubicBezTo>
                    <a:cubicBezTo>
                      <a:pt x="230315" y="361474"/>
                      <a:pt x="228029" y="361569"/>
                      <a:pt x="225647" y="361474"/>
                    </a:cubicBezTo>
                    <a:close/>
                    <a:moveTo>
                      <a:pt x="196120" y="331661"/>
                    </a:moveTo>
                    <a:cubicBezTo>
                      <a:pt x="197168" y="332803"/>
                      <a:pt x="197358" y="334804"/>
                      <a:pt x="199454" y="334232"/>
                    </a:cubicBezTo>
                    <a:cubicBezTo>
                      <a:pt x="198406" y="333089"/>
                      <a:pt x="198025" y="330708"/>
                      <a:pt x="196120" y="331661"/>
                    </a:cubicBezTo>
                    <a:close/>
                    <a:moveTo>
                      <a:pt x="182594" y="315944"/>
                    </a:moveTo>
                    <a:cubicBezTo>
                      <a:pt x="183547" y="317087"/>
                      <a:pt x="183547" y="320135"/>
                      <a:pt x="185357" y="318802"/>
                    </a:cubicBezTo>
                    <a:cubicBezTo>
                      <a:pt x="184690" y="318040"/>
                      <a:pt x="184118" y="317278"/>
                      <a:pt x="183071" y="316135"/>
                    </a:cubicBezTo>
                    <a:cubicBezTo>
                      <a:pt x="182880" y="315944"/>
                      <a:pt x="182785" y="315849"/>
                      <a:pt x="182594" y="315944"/>
                    </a:cubicBezTo>
                    <a:close/>
                    <a:moveTo>
                      <a:pt x="180118" y="311658"/>
                    </a:moveTo>
                    <a:cubicBezTo>
                      <a:pt x="178879" y="309086"/>
                      <a:pt x="177070" y="307467"/>
                      <a:pt x="174212" y="306800"/>
                    </a:cubicBezTo>
                    <a:cubicBezTo>
                      <a:pt x="174212" y="307181"/>
                      <a:pt x="174403" y="307657"/>
                      <a:pt x="174784" y="308324"/>
                    </a:cubicBezTo>
                    <a:cubicBezTo>
                      <a:pt x="176498" y="309563"/>
                      <a:pt x="177737" y="312420"/>
                      <a:pt x="180118" y="311658"/>
                    </a:cubicBezTo>
                    <a:close/>
                    <a:moveTo>
                      <a:pt x="127826" y="231838"/>
                    </a:moveTo>
                    <a:cubicBezTo>
                      <a:pt x="127445" y="230696"/>
                      <a:pt x="126683" y="230029"/>
                      <a:pt x="125540" y="229743"/>
                    </a:cubicBezTo>
                    <a:cubicBezTo>
                      <a:pt x="125730" y="231172"/>
                      <a:pt x="126016" y="232124"/>
                      <a:pt x="127826" y="231838"/>
                    </a:cubicBezTo>
                    <a:close/>
                    <a:moveTo>
                      <a:pt x="112681" y="188595"/>
                    </a:moveTo>
                    <a:cubicBezTo>
                      <a:pt x="113443" y="189452"/>
                      <a:pt x="113729" y="186309"/>
                      <a:pt x="112300" y="186880"/>
                    </a:cubicBezTo>
                    <a:cubicBezTo>
                      <a:pt x="112300" y="187357"/>
                      <a:pt x="112300" y="187833"/>
                      <a:pt x="112681" y="188595"/>
                    </a:cubicBezTo>
                    <a:close/>
                    <a:moveTo>
                      <a:pt x="102299" y="92392"/>
                    </a:moveTo>
                    <a:cubicBezTo>
                      <a:pt x="102775" y="91821"/>
                      <a:pt x="103156" y="91345"/>
                      <a:pt x="103251" y="90392"/>
                    </a:cubicBezTo>
                    <a:cubicBezTo>
                      <a:pt x="102679" y="90773"/>
                      <a:pt x="102108" y="91250"/>
                      <a:pt x="101537" y="91630"/>
                    </a:cubicBezTo>
                    <a:lnTo>
                      <a:pt x="102299" y="92392"/>
                    </a:lnTo>
                    <a:close/>
                    <a:moveTo>
                      <a:pt x="8096" y="20574"/>
                    </a:moveTo>
                    <a:cubicBezTo>
                      <a:pt x="8096" y="19907"/>
                      <a:pt x="8096" y="18002"/>
                      <a:pt x="7715" y="15811"/>
                    </a:cubicBezTo>
                    <a:lnTo>
                      <a:pt x="12954" y="14383"/>
                    </a:lnTo>
                    <a:cubicBezTo>
                      <a:pt x="13240" y="15811"/>
                      <a:pt x="13526" y="17240"/>
                      <a:pt x="13907" y="18669"/>
                    </a:cubicBezTo>
                    <a:cubicBezTo>
                      <a:pt x="12478" y="40767"/>
                      <a:pt x="29147" y="57817"/>
                      <a:pt x="34195" y="78391"/>
                    </a:cubicBezTo>
                    <a:cubicBezTo>
                      <a:pt x="55054" y="103251"/>
                      <a:pt x="66675" y="133636"/>
                      <a:pt x="92869" y="152686"/>
                    </a:cubicBezTo>
                    <a:cubicBezTo>
                      <a:pt x="116491" y="173546"/>
                      <a:pt x="101822" y="152876"/>
                      <a:pt x="105728" y="140589"/>
                    </a:cubicBezTo>
                    <a:cubicBezTo>
                      <a:pt x="106204" y="127254"/>
                      <a:pt x="93059" y="119348"/>
                      <a:pt x="96012" y="106490"/>
                    </a:cubicBezTo>
                    <a:cubicBezTo>
                      <a:pt x="98489" y="97250"/>
                      <a:pt x="94869" y="82677"/>
                      <a:pt x="104680" y="78105"/>
                    </a:cubicBezTo>
                    <a:cubicBezTo>
                      <a:pt x="111157" y="62103"/>
                      <a:pt x="120396" y="51435"/>
                      <a:pt x="132969" y="39243"/>
                    </a:cubicBezTo>
                    <a:cubicBezTo>
                      <a:pt x="146114" y="32385"/>
                      <a:pt x="149733" y="18574"/>
                      <a:pt x="159829" y="8096"/>
                    </a:cubicBezTo>
                    <a:cubicBezTo>
                      <a:pt x="161925" y="5905"/>
                      <a:pt x="164116" y="3143"/>
                      <a:pt x="166402" y="0"/>
                    </a:cubicBezTo>
                    <a:lnTo>
                      <a:pt x="171641" y="571"/>
                    </a:lnTo>
                    <a:cubicBezTo>
                      <a:pt x="171641" y="1048"/>
                      <a:pt x="171641" y="1524"/>
                      <a:pt x="171641" y="2000"/>
                    </a:cubicBezTo>
                    <a:cubicBezTo>
                      <a:pt x="172403" y="1715"/>
                      <a:pt x="173355" y="1619"/>
                      <a:pt x="173831" y="1048"/>
                    </a:cubicBezTo>
                    <a:lnTo>
                      <a:pt x="176594" y="3619"/>
                    </a:lnTo>
                    <a:cubicBezTo>
                      <a:pt x="175355" y="5429"/>
                      <a:pt x="174022" y="7144"/>
                      <a:pt x="172784" y="8858"/>
                    </a:cubicBezTo>
                    <a:cubicBezTo>
                      <a:pt x="119539" y="81725"/>
                      <a:pt x="103632" y="54578"/>
                      <a:pt x="118491" y="157163"/>
                    </a:cubicBezTo>
                    <a:cubicBezTo>
                      <a:pt x="127064" y="257365"/>
                      <a:pt x="195263" y="336613"/>
                      <a:pt x="281178" y="387667"/>
                    </a:cubicBezTo>
                    <a:lnTo>
                      <a:pt x="278892" y="392621"/>
                    </a:lnTo>
                    <a:cubicBezTo>
                      <a:pt x="278321" y="392525"/>
                      <a:pt x="277654" y="392430"/>
                      <a:pt x="277178" y="392240"/>
                    </a:cubicBezTo>
                    <a:cubicBezTo>
                      <a:pt x="277749" y="393859"/>
                      <a:pt x="277940" y="394525"/>
                      <a:pt x="279940" y="394907"/>
                    </a:cubicBezTo>
                    <a:lnTo>
                      <a:pt x="277844" y="399764"/>
                    </a:lnTo>
                    <a:cubicBezTo>
                      <a:pt x="260223" y="389953"/>
                      <a:pt x="243173" y="378905"/>
                      <a:pt x="226314" y="366998"/>
                    </a:cubicBezTo>
                    <a:cubicBezTo>
                      <a:pt x="177737" y="318135"/>
                      <a:pt x="123444" y="267843"/>
                      <a:pt x="111633" y="196786"/>
                    </a:cubicBezTo>
                    <a:cubicBezTo>
                      <a:pt x="106871" y="191167"/>
                      <a:pt x="110776" y="183928"/>
                      <a:pt x="107918" y="178689"/>
                    </a:cubicBezTo>
                    <a:cubicBezTo>
                      <a:pt x="93059" y="169926"/>
                      <a:pt x="81439" y="157544"/>
                      <a:pt x="67913" y="148114"/>
                    </a:cubicBezTo>
                    <a:cubicBezTo>
                      <a:pt x="39243" y="107061"/>
                      <a:pt x="3620" y="60388"/>
                      <a:pt x="0" y="8763"/>
                    </a:cubicBezTo>
                    <a:lnTo>
                      <a:pt x="3620" y="8382"/>
                    </a:lnTo>
                    <a:cubicBezTo>
                      <a:pt x="3905" y="12287"/>
                      <a:pt x="6572" y="16669"/>
                      <a:pt x="7811" y="20288"/>
                    </a:cubicBezTo>
                    <a:close/>
                  </a:path>
                </a:pathLst>
              </a:custGeom>
              <a:solidFill>
                <a:srgbClr val="040000"/>
              </a:solidFill>
              <a:ln w="9525" cap="flat">
                <a:noFill/>
                <a:prstDash val="solid"/>
                <a:miter/>
              </a:ln>
            </p:spPr>
            <p:txBody>
              <a:bodyPr rtlCol="0" anchor="ctr"/>
              <a:lstStyle/>
              <a:p>
                <a:endParaRPr lang="ja-JP" altLang="en-US"/>
              </a:p>
            </p:txBody>
          </p:sp>
          <p:sp>
            <p:nvSpPr>
              <p:cNvPr id="197" name="フリーフォーム: 図形 196">
                <a:extLst>
                  <a:ext uri="{FF2B5EF4-FFF2-40B4-BE49-F238E27FC236}">
                    <a16:creationId xmlns:a16="http://schemas.microsoft.com/office/drawing/2014/main" id="{D7A90870-845A-FA7F-97C9-D4F4DFE06DCA}"/>
                  </a:ext>
                </a:extLst>
              </p:cNvPr>
              <p:cNvSpPr/>
              <p:nvPr/>
            </p:nvSpPr>
            <p:spPr>
              <a:xfrm>
                <a:off x="1411785" y="1002506"/>
                <a:ext cx="478339" cy="546163"/>
              </a:xfrm>
              <a:custGeom>
                <a:avLst/>
                <a:gdLst>
                  <a:gd name="connsiteX0" fmla="*/ 407664 w 478339"/>
                  <a:gd name="connsiteY0" fmla="*/ 28766 h 546163"/>
                  <a:gd name="connsiteX1" fmla="*/ 409569 w 478339"/>
                  <a:gd name="connsiteY1" fmla="*/ 27146 h 546163"/>
                  <a:gd name="connsiteX2" fmla="*/ 407664 w 478339"/>
                  <a:gd name="connsiteY2" fmla="*/ 28766 h 546163"/>
                  <a:gd name="connsiteX3" fmla="*/ 280 w 478339"/>
                  <a:gd name="connsiteY3" fmla="*/ 539115 h 546163"/>
                  <a:gd name="connsiteX4" fmla="*/ 5328 w 478339"/>
                  <a:gd name="connsiteY4" fmla="*/ 495967 h 546163"/>
                  <a:gd name="connsiteX5" fmla="*/ 13520 w 478339"/>
                  <a:gd name="connsiteY5" fmla="*/ 429292 h 546163"/>
                  <a:gd name="connsiteX6" fmla="*/ 55525 w 478339"/>
                  <a:gd name="connsiteY6" fmla="*/ 330518 h 546163"/>
                  <a:gd name="connsiteX7" fmla="*/ 138869 w 478339"/>
                  <a:gd name="connsiteY7" fmla="*/ 161735 h 546163"/>
                  <a:gd name="connsiteX8" fmla="*/ 226594 w 478339"/>
                  <a:gd name="connsiteY8" fmla="*/ 108014 h 546163"/>
                  <a:gd name="connsiteX9" fmla="*/ 358896 w 478339"/>
                  <a:gd name="connsiteY9" fmla="*/ 58674 h 546163"/>
                  <a:gd name="connsiteX10" fmla="*/ 385661 w 478339"/>
                  <a:gd name="connsiteY10" fmla="*/ 41434 h 546163"/>
                  <a:gd name="connsiteX11" fmla="*/ 398139 w 478339"/>
                  <a:gd name="connsiteY11" fmla="*/ 32099 h 546163"/>
                  <a:gd name="connsiteX12" fmla="*/ 419094 w 478339"/>
                  <a:gd name="connsiteY12" fmla="*/ 22193 h 546163"/>
                  <a:gd name="connsiteX13" fmla="*/ 421190 w 478339"/>
                  <a:gd name="connsiteY13" fmla="*/ 19526 h 546163"/>
                  <a:gd name="connsiteX14" fmla="*/ 416713 w 478339"/>
                  <a:gd name="connsiteY14" fmla="*/ 17050 h 546163"/>
                  <a:gd name="connsiteX15" fmla="*/ 469862 w 478339"/>
                  <a:gd name="connsiteY15" fmla="*/ 762 h 546163"/>
                  <a:gd name="connsiteX16" fmla="*/ 473387 w 478339"/>
                  <a:gd name="connsiteY16" fmla="*/ 0 h 546163"/>
                  <a:gd name="connsiteX17" fmla="*/ 473768 w 478339"/>
                  <a:gd name="connsiteY17" fmla="*/ 2857 h 546163"/>
                  <a:gd name="connsiteX18" fmla="*/ 478340 w 478339"/>
                  <a:gd name="connsiteY18" fmla="*/ 5810 h 546163"/>
                  <a:gd name="connsiteX19" fmla="*/ 478340 w 478339"/>
                  <a:gd name="connsiteY19" fmla="*/ 10192 h 546163"/>
                  <a:gd name="connsiteX20" fmla="*/ 355658 w 478339"/>
                  <a:gd name="connsiteY20" fmla="*/ 68675 h 546163"/>
                  <a:gd name="connsiteX21" fmla="*/ 209639 w 478339"/>
                  <a:gd name="connsiteY21" fmla="*/ 128397 h 546163"/>
                  <a:gd name="connsiteX22" fmla="*/ 99530 w 478339"/>
                  <a:gd name="connsiteY22" fmla="*/ 246412 h 546163"/>
                  <a:gd name="connsiteX23" fmla="*/ 56477 w 478339"/>
                  <a:gd name="connsiteY23" fmla="*/ 354140 h 546163"/>
                  <a:gd name="connsiteX24" fmla="*/ 22568 w 478339"/>
                  <a:gd name="connsiteY24" fmla="*/ 460819 h 546163"/>
                  <a:gd name="connsiteX25" fmla="*/ 13043 w 478339"/>
                  <a:gd name="connsiteY25" fmla="*/ 544735 h 546163"/>
                  <a:gd name="connsiteX26" fmla="*/ 7805 w 478339"/>
                  <a:gd name="connsiteY26" fmla="*/ 546163 h 546163"/>
                  <a:gd name="connsiteX27" fmla="*/ 3995 w 478339"/>
                  <a:gd name="connsiteY27" fmla="*/ 537877 h 546163"/>
                  <a:gd name="connsiteX28" fmla="*/ 3995 w 478339"/>
                  <a:gd name="connsiteY28" fmla="*/ 539020 h 546163"/>
                  <a:gd name="connsiteX29" fmla="*/ 375 w 478339"/>
                  <a:gd name="connsiteY29" fmla="*/ 539401 h 546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478339" h="546163">
                    <a:moveTo>
                      <a:pt x="407664" y="28766"/>
                    </a:moveTo>
                    <a:cubicBezTo>
                      <a:pt x="408998" y="29908"/>
                      <a:pt x="409760" y="28194"/>
                      <a:pt x="409569" y="27146"/>
                    </a:cubicBezTo>
                    <a:cubicBezTo>
                      <a:pt x="408902" y="27718"/>
                      <a:pt x="408331" y="28194"/>
                      <a:pt x="407664" y="28766"/>
                    </a:cubicBezTo>
                    <a:close/>
                    <a:moveTo>
                      <a:pt x="280" y="539115"/>
                    </a:moveTo>
                    <a:cubicBezTo>
                      <a:pt x="-673" y="525113"/>
                      <a:pt x="756" y="510731"/>
                      <a:pt x="5328" y="495967"/>
                    </a:cubicBezTo>
                    <a:cubicBezTo>
                      <a:pt x="16853" y="475679"/>
                      <a:pt x="1994" y="448532"/>
                      <a:pt x="13520" y="429292"/>
                    </a:cubicBezTo>
                    <a:cubicBezTo>
                      <a:pt x="15806" y="391573"/>
                      <a:pt x="39237" y="362617"/>
                      <a:pt x="55525" y="330518"/>
                    </a:cubicBezTo>
                    <a:cubicBezTo>
                      <a:pt x="79814" y="273082"/>
                      <a:pt x="96197" y="208883"/>
                      <a:pt x="138869" y="161735"/>
                    </a:cubicBezTo>
                    <a:cubicBezTo>
                      <a:pt x="164110" y="136303"/>
                      <a:pt x="194399" y="123063"/>
                      <a:pt x="226594" y="108014"/>
                    </a:cubicBezTo>
                    <a:cubicBezTo>
                      <a:pt x="267266" y="81725"/>
                      <a:pt x="313843" y="73057"/>
                      <a:pt x="358896" y="58674"/>
                    </a:cubicBezTo>
                    <a:cubicBezTo>
                      <a:pt x="370040" y="55721"/>
                      <a:pt x="375851" y="46292"/>
                      <a:pt x="385661" y="41434"/>
                    </a:cubicBezTo>
                    <a:cubicBezTo>
                      <a:pt x="390233" y="38481"/>
                      <a:pt x="391472" y="32576"/>
                      <a:pt x="398139" y="32099"/>
                    </a:cubicBezTo>
                    <a:cubicBezTo>
                      <a:pt x="403854" y="27051"/>
                      <a:pt x="410236" y="17526"/>
                      <a:pt x="419094" y="22193"/>
                    </a:cubicBezTo>
                    <a:cubicBezTo>
                      <a:pt x="419856" y="22193"/>
                      <a:pt x="420809" y="20574"/>
                      <a:pt x="421190" y="19526"/>
                    </a:cubicBezTo>
                    <a:cubicBezTo>
                      <a:pt x="422428" y="16764"/>
                      <a:pt x="418523" y="17526"/>
                      <a:pt x="416713" y="17050"/>
                    </a:cubicBezTo>
                    <a:cubicBezTo>
                      <a:pt x="430334" y="191"/>
                      <a:pt x="452622" y="8382"/>
                      <a:pt x="469862" y="762"/>
                    </a:cubicBezTo>
                    <a:cubicBezTo>
                      <a:pt x="471005" y="476"/>
                      <a:pt x="472148" y="191"/>
                      <a:pt x="473387" y="0"/>
                    </a:cubicBezTo>
                    <a:lnTo>
                      <a:pt x="473768" y="2857"/>
                    </a:lnTo>
                    <a:cubicBezTo>
                      <a:pt x="470720" y="3429"/>
                      <a:pt x="474149" y="5810"/>
                      <a:pt x="478340" y="5810"/>
                    </a:cubicBezTo>
                    <a:lnTo>
                      <a:pt x="478340" y="10192"/>
                    </a:lnTo>
                    <a:cubicBezTo>
                      <a:pt x="428810" y="10192"/>
                      <a:pt x="399568" y="55055"/>
                      <a:pt x="355658" y="68675"/>
                    </a:cubicBezTo>
                    <a:cubicBezTo>
                      <a:pt x="307175" y="86677"/>
                      <a:pt x="254693" y="98965"/>
                      <a:pt x="209639" y="128397"/>
                    </a:cubicBezTo>
                    <a:cubicBezTo>
                      <a:pt x="154871" y="146495"/>
                      <a:pt x="122009" y="196405"/>
                      <a:pt x="99530" y="246412"/>
                    </a:cubicBezTo>
                    <a:cubicBezTo>
                      <a:pt x="86957" y="282416"/>
                      <a:pt x="71051" y="318516"/>
                      <a:pt x="56477" y="354140"/>
                    </a:cubicBezTo>
                    <a:cubicBezTo>
                      <a:pt x="34475" y="383953"/>
                      <a:pt x="17806" y="423100"/>
                      <a:pt x="22568" y="460819"/>
                    </a:cubicBezTo>
                    <a:cubicBezTo>
                      <a:pt x="22854" y="489204"/>
                      <a:pt x="7519" y="515969"/>
                      <a:pt x="13043" y="544735"/>
                    </a:cubicBezTo>
                    <a:lnTo>
                      <a:pt x="7805" y="546163"/>
                    </a:lnTo>
                    <a:cubicBezTo>
                      <a:pt x="7233" y="542258"/>
                      <a:pt x="5900" y="537591"/>
                      <a:pt x="3995" y="537877"/>
                    </a:cubicBezTo>
                    <a:cubicBezTo>
                      <a:pt x="3995" y="538258"/>
                      <a:pt x="3995" y="538544"/>
                      <a:pt x="3995" y="539020"/>
                    </a:cubicBezTo>
                    <a:lnTo>
                      <a:pt x="375" y="539401"/>
                    </a:lnTo>
                    <a:close/>
                  </a:path>
                </a:pathLst>
              </a:custGeom>
              <a:solidFill>
                <a:srgbClr val="040000"/>
              </a:solidFill>
              <a:ln w="9525" cap="flat">
                <a:noFill/>
                <a:prstDash val="solid"/>
                <a:miter/>
              </a:ln>
            </p:spPr>
            <p:txBody>
              <a:bodyPr rtlCol="0" anchor="ctr"/>
              <a:lstStyle/>
              <a:p>
                <a:endParaRPr lang="ja-JP" altLang="en-US"/>
              </a:p>
            </p:txBody>
          </p:sp>
        </p:grpSp>
      </p:grpSp>
      <p:pic>
        <p:nvPicPr>
          <p:cNvPr id="199" name="グラフィックス 198">
            <a:extLst>
              <a:ext uri="{FF2B5EF4-FFF2-40B4-BE49-F238E27FC236}">
                <a16:creationId xmlns:a16="http://schemas.microsoft.com/office/drawing/2014/main" id="{A73E8BB5-F209-18DF-7996-8FFBA50817D5}"/>
              </a:ext>
            </a:extLst>
          </p:cNvPr>
          <p:cNvPicPr>
            <a:picLocks noChangeAspect="1"/>
          </p:cNvPicPr>
          <p:nvPr/>
        </p:nvPicPr>
        <p:blipFill>
          <a:blip r:embed="rId13">
            <a:extLst>
              <a:ext uri="{96DAC541-7B7A-43D3-8B79-37D633B846F1}">
                <asvg:svgBlip xmlns:asvg="http://schemas.microsoft.com/office/drawing/2016/SVG/main" r:embed="rId14"/>
              </a:ext>
            </a:extLst>
          </a:blip>
          <a:stretch>
            <a:fillRect/>
          </a:stretch>
        </p:blipFill>
        <p:spPr>
          <a:xfrm rot="21387110">
            <a:off x="163290" y="1473971"/>
            <a:ext cx="998434" cy="1863102"/>
          </a:xfrm>
          <a:prstGeom prst="rect">
            <a:avLst/>
          </a:prstGeom>
        </p:spPr>
      </p:pic>
      <p:sp>
        <p:nvSpPr>
          <p:cNvPr id="202" name="テキスト ボックス 201">
            <a:extLst>
              <a:ext uri="{FF2B5EF4-FFF2-40B4-BE49-F238E27FC236}">
                <a16:creationId xmlns:a16="http://schemas.microsoft.com/office/drawing/2014/main" id="{27B434B5-9D0D-921B-0371-1DDE36E69191}"/>
              </a:ext>
            </a:extLst>
          </p:cNvPr>
          <p:cNvSpPr txBox="1"/>
          <p:nvPr/>
        </p:nvSpPr>
        <p:spPr>
          <a:xfrm>
            <a:off x="-52588" y="3443237"/>
            <a:ext cx="1887984" cy="830997"/>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2400" b="0" i="0" u="none" strike="noStrike" kern="0" cap="none" spc="0" normalizeH="0" baseline="0" noProof="0" dirty="0">
                <a:ln>
                  <a:noFill/>
                </a:ln>
                <a:solidFill>
                  <a:srgbClr val="FFFFFF"/>
                </a:solidFill>
                <a:effectLst/>
                <a:uLnTx/>
                <a:uFillTx/>
                <a:latin typeface="Arial"/>
                <a:ea typeface="+mn-ea"/>
                <a:cs typeface="+mn-cs"/>
              </a:rPr>
              <a:t>なぜ</a:t>
            </a:r>
            <a:r>
              <a:rPr kumimoji="0" lang="en-US" altLang="ja-JP" sz="2400" b="0" i="0" u="none" strike="noStrike" kern="0" cap="none" spc="0" normalizeH="0" baseline="0" noProof="0" dirty="0">
                <a:ln>
                  <a:noFill/>
                </a:ln>
                <a:solidFill>
                  <a:srgbClr val="FFFFFF"/>
                </a:solidFill>
                <a:effectLst/>
                <a:uLnTx/>
                <a:uFillTx/>
                <a:latin typeface="Arial"/>
                <a:ea typeface="+mn-ea"/>
                <a:cs typeface="+mn-cs"/>
              </a:rPr>
              <a:t>QMS</a:t>
            </a:r>
            <a:r>
              <a:rPr kumimoji="0" lang="ja-JP" altLang="en-US" sz="2400" b="0" i="0" u="none" strike="noStrike" kern="0" cap="none" spc="0" normalizeH="0" baseline="0" noProof="0" dirty="0">
                <a:ln>
                  <a:noFill/>
                </a:ln>
                <a:solidFill>
                  <a:srgbClr val="FFFFFF"/>
                </a:solidFill>
                <a:effectLst/>
                <a:uLnTx/>
                <a:uFillTx/>
                <a:latin typeface="Arial"/>
                <a:ea typeface="+mn-ea"/>
                <a:cs typeface="+mn-cs"/>
              </a:rPr>
              <a:t>が必要なの？</a:t>
            </a:r>
          </a:p>
        </p:txBody>
      </p:sp>
      <p:pic>
        <p:nvPicPr>
          <p:cNvPr id="204" name="グラフィックス 203">
            <a:extLst>
              <a:ext uri="{FF2B5EF4-FFF2-40B4-BE49-F238E27FC236}">
                <a16:creationId xmlns:a16="http://schemas.microsoft.com/office/drawing/2014/main" id="{6DF1A4FD-89B1-F734-EB1D-D938314942ED}"/>
              </a:ext>
            </a:extLst>
          </p:cNvPr>
          <p:cNvPicPr>
            <a:picLocks noChangeAspect="1"/>
          </p:cNvPicPr>
          <p:nvPr/>
        </p:nvPicPr>
        <p:blipFill>
          <a:blip r:embed="rId15">
            <a:extLst>
              <a:ext uri="{96DAC541-7B7A-43D3-8B79-37D633B846F1}">
                <asvg:svgBlip xmlns:asvg="http://schemas.microsoft.com/office/drawing/2016/SVG/main" r:embed="rId16"/>
              </a:ext>
            </a:extLst>
          </a:blip>
          <a:stretch>
            <a:fillRect/>
          </a:stretch>
        </p:blipFill>
        <p:spPr>
          <a:xfrm>
            <a:off x="1744288" y="1052995"/>
            <a:ext cx="2371872" cy="1666875"/>
          </a:xfrm>
          <a:prstGeom prst="rect">
            <a:avLst/>
          </a:prstGeom>
        </p:spPr>
      </p:pic>
      <p:sp>
        <p:nvSpPr>
          <p:cNvPr id="205" name="テキスト ボックス 204">
            <a:extLst>
              <a:ext uri="{FF2B5EF4-FFF2-40B4-BE49-F238E27FC236}">
                <a16:creationId xmlns:a16="http://schemas.microsoft.com/office/drawing/2014/main" id="{444746A2-D251-E546-A80D-3AC40C336D45}"/>
              </a:ext>
            </a:extLst>
          </p:cNvPr>
          <p:cNvSpPr txBox="1"/>
          <p:nvPr/>
        </p:nvSpPr>
        <p:spPr>
          <a:xfrm>
            <a:off x="1997239" y="1473246"/>
            <a:ext cx="1887984" cy="830997"/>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ja-JP" altLang="en-US" sz="2400" b="0" i="0" u="none" strike="noStrike" kern="0" cap="none" spc="0" normalizeH="0" baseline="0" noProof="0" dirty="0">
                <a:ln>
                  <a:noFill/>
                </a:ln>
                <a:solidFill>
                  <a:srgbClr val="FFFFFF"/>
                </a:solidFill>
                <a:effectLst/>
                <a:uLnTx/>
                <a:uFillTx/>
                <a:latin typeface="Arial"/>
                <a:ea typeface="+mn-ea"/>
                <a:cs typeface="+mn-cs"/>
              </a:rPr>
              <a:t>なぜ</a:t>
            </a:r>
            <a:r>
              <a:rPr kumimoji="0" lang="en-US" altLang="ja-JP" sz="2400" b="0" i="0" u="none" strike="noStrike" kern="0" cap="none" spc="0" normalizeH="0" baseline="0" noProof="0" dirty="0">
                <a:ln>
                  <a:noFill/>
                </a:ln>
                <a:solidFill>
                  <a:srgbClr val="FFFFFF"/>
                </a:solidFill>
                <a:effectLst/>
                <a:uLnTx/>
                <a:uFillTx/>
                <a:latin typeface="Arial"/>
                <a:ea typeface="+mn-ea"/>
                <a:cs typeface="+mn-cs"/>
              </a:rPr>
              <a:t>QMS</a:t>
            </a:r>
            <a:r>
              <a:rPr kumimoji="0" lang="ja-JP" altLang="en-US" sz="2400" b="0" i="0" u="none" strike="noStrike" kern="0" cap="none" spc="0" normalizeH="0" baseline="0" noProof="0" dirty="0">
                <a:ln>
                  <a:noFill/>
                </a:ln>
                <a:solidFill>
                  <a:srgbClr val="FFFFFF"/>
                </a:solidFill>
                <a:effectLst/>
                <a:uLnTx/>
                <a:uFillTx/>
                <a:latin typeface="Arial"/>
                <a:ea typeface="+mn-ea"/>
                <a:cs typeface="+mn-cs"/>
              </a:rPr>
              <a:t>が必要なの？</a:t>
            </a:r>
          </a:p>
        </p:txBody>
      </p:sp>
      <p:pic>
        <p:nvPicPr>
          <p:cNvPr id="6" name="グラフィックス 5">
            <a:extLst>
              <a:ext uri="{FF2B5EF4-FFF2-40B4-BE49-F238E27FC236}">
                <a16:creationId xmlns:a16="http://schemas.microsoft.com/office/drawing/2014/main" id="{8D3EB4B7-7E81-3EE1-5170-7279B21213BF}"/>
              </a:ext>
            </a:extLst>
          </p:cNvPr>
          <p:cNvPicPr>
            <a:picLocks noChangeAspect="1"/>
          </p:cNvPicPr>
          <p:nvPr/>
        </p:nvPicPr>
        <p:blipFill rotWithShape="1">
          <a:blip r:embed="rId17">
            <a:extLst>
              <a:ext uri="{96DAC541-7B7A-43D3-8B79-37D633B846F1}">
                <asvg:svgBlip xmlns:asvg="http://schemas.microsoft.com/office/drawing/2016/SVG/main" r:embed="rId18"/>
              </a:ext>
            </a:extLst>
          </a:blip>
          <a:srcRect b="37374"/>
          <a:stretch/>
        </p:blipFill>
        <p:spPr>
          <a:xfrm>
            <a:off x="707806" y="3703115"/>
            <a:ext cx="2015252" cy="1822072"/>
          </a:xfrm>
          <a:prstGeom prst="rect">
            <a:avLst/>
          </a:prstGeom>
        </p:spPr>
      </p:pic>
      <p:pic>
        <p:nvPicPr>
          <p:cNvPr id="7" name="グラフィックス 6">
            <a:extLst>
              <a:ext uri="{FF2B5EF4-FFF2-40B4-BE49-F238E27FC236}">
                <a16:creationId xmlns:a16="http://schemas.microsoft.com/office/drawing/2014/main" id="{041652F8-37E5-AC0E-CA89-3416ED81F93C}"/>
              </a:ext>
            </a:extLst>
          </p:cNvPr>
          <p:cNvPicPr>
            <a:picLocks noChangeAspect="1"/>
          </p:cNvPicPr>
          <p:nvPr/>
        </p:nvPicPr>
        <p:blipFill>
          <a:blip r:embed="rId19">
            <a:extLst>
              <a:ext uri="{96DAC541-7B7A-43D3-8B79-37D633B846F1}">
                <asvg:svgBlip xmlns:asvg="http://schemas.microsoft.com/office/drawing/2016/SVG/main" r:embed="rId20"/>
              </a:ext>
            </a:extLst>
          </a:blip>
          <a:stretch>
            <a:fillRect/>
          </a:stretch>
        </p:blipFill>
        <p:spPr>
          <a:xfrm>
            <a:off x="136530" y="5222099"/>
            <a:ext cx="2286000" cy="722210"/>
          </a:xfrm>
          <a:prstGeom prst="rect">
            <a:avLst/>
          </a:prstGeom>
        </p:spPr>
      </p:pic>
      <p:sp>
        <p:nvSpPr>
          <p:cNvPr id="8" name="テキスト ボックス 7">
            <a:extLst>
              <a:ext uri="{FF2B5EF4-FFF2-40B4-BE49-F238E27FC236}">
                <a16:creationId xmlns:a16="http://schemas.microsoft.com/office/drawing/2014/main" id="{1EF54974-08D5-C473-FAAF-AB6191B66C28}"/>
              </a:ext>
            </a:extLst>
          </p:cNvPr>
          <p:cNvSpPr txBox="1"/>
          <p:nvPr/>
        </p:nvSpPr>
        <p:spPr>
          <a:xfrm>
            <a:off x="485100" y="5345348"/>
            <a:ext cx="1765024" cy="461665"/>
          </a:xfrm>
          <a:prstGeom prst="rect">
            <a:avLst/>
          </a:prstGeom>
          <a:noFill/>
        </p:spPr>
        <p:txBody>
          <a:bodyPr wrap="square">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Arial"/>
                <a:ea typeface="+mn-ea"/>
                <a:cs typeface="+mn-cs"/>
              </a:rPr>
              <a:t>押し付けられて</a:t>
            </a:r>
            <a:endParaRPr kumimoji="0" lang="en-US" altLang="ja-JP" sz="1200" b="0" i="0" u="none" strike="noStrike" kern="0" cap="none" spc="0" normalizeH="0" baseline="0" noProof="0" dirty="0">
              <a:ln>
                <a:noFill/>
              </a:ln>
              <a:solidFill>
                <a:srgbClr val="000000"/>
              </a:solidFill>
              <a:effectLst/>
              <a:uLnTx/>
              <a:uFillTx/>
              <a:latin typeface="Arial"/>
              <a:ea typeface="+mn-ea"/>
              <a:cs typeface="+mn-cs"/>
            </a:endParaRPr>
          </a:p>
          <a:p>
            <a:pPr marL="0" marR="0" lvl="0" indent="0" defTabSz="914400" eaLnBrk="1" fontAlgn="auto" latinLnBrk="0" hangingPunct="1">
              <a:lnSpc>
                <a:spcPct val="100000"/>
              </a:lnSpc>
              <a:spcBef>
                <a:spcPts val="0"/>
              </a:spcBef>
              <a:spcAft>
                <a:spcPts val="0"/>
              </a:spcAft>
              <a:buClrTx/>
              <a:buSzTx/>
              <a:buFontTx/>
              <a:buNone/>
              <a:tabLst/>
              <a:defRPr/>
            </a:pPr>
            <a:r>
              <a:rPr kumimoji="0" lang="ja-JP" altLang="en-US" sz="1200" b="0" i="0" u="none" strike="noStrike" kern="0" cap="none" spc="0" normalizeH="0" baseline="0" noProof="0" dirty="0">
                <a:ln>
                  <a:noFill/>
                </a:ln>
                <a:solidFill>
                  <a:srgbClr val="000000"/>
                </a:solidFill>
                <a:effectLst/>
                <a:uLnTx/>
                <a:uFillTx/>
                <a:latin typeface="Arial"/>
                <a:ea typeface="+mn-ea"/>
                <a:cs typeface="+mn-cs"/>
              </a:rPr>
              <a:t>導入するのではなく・・・</a:t>
            </a:r>
          </a:p>
        </p:txBody>
      </p:sp>
    </p:spTree>
    <p:extLst>
      <p:ext uri="{BB962C8B-B14F-4D97-AF65-F5344CB8AC3E}">
        <p14:creationId xmlns:p14="http://schemas.microsoft.com/office/powerpoint/2010/main" val="42413926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500"/>
                                        <p:tgtEl>
                                          <p:spTgt spid="29"/>
                                        </p:tgtEl>
                                      </p:cBhvr>
                                    </p:animEffect>
                                  </p:childTnLst>
                                </p:cTn>
                              </p:par>
                              <p:par>
                                <p:cTn id="13" presetID="10" presetClass="entr" presetSubtype="0" fill="hold" nodeType="withEffect">
                                  <p:stCondLst>
                                    <p:cond delay="0"/>
                                  </p:stCondLst>
                                  <p:childTnLst>
                                    <p:set>
                                      <p:cBhvr>
                                        <p:cTn id="14" dur="1" fill="hold">
                                          <p:stCondLst>
                                            <p:cond delay="0"/>
                                          </p:stCondLst>
                                        </p:cTn>
                                        <p:tgtEl>
                                          <p:spTgt spid="30"/>
                                        </p:tgtEl>
                                        <p:attrNameLst>
                                          <p:attrName>style.visibility</p:attrName>
                                        </p:attrNameLst>
                                      </p:cBhvr>
                                      <p:to>
                                        <p:strVal val="visible"/>
                                      </p:to>
                                    </p:set>
                                    <p:animEffect transition="in" filter="fade">
                                      <p:cBhvr>
                                        <p:cTn id="15"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 name="図 32" descr="[無料イラスト] アドバイスする女性看護師 - パブリック ...">
            <a:extLst>
              <a:ext uri="{FF2B5EF4-FFF2-40B4-BE49-F238E27FC236}">
                <a16:creationId xmlns:a16="http://schemas.microsoft.com/office/drawing/2014/main" id="{7D8576C7-5E7C-4145-B25B-0B160C762E57}"/>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250934" y="4532346"/>
            <a:ext cx="680824" cy="926423"/>
          </a:xfrm>
          <a:prstGeom prst="rect">
            <a:avLst/>
          </a:prstGeom>
        </p:spPr>
      </p:pic>
      <p:sp>
        <p:nvSpPr>
          <p:cNvPr id="60" name="テキスト プレースホルダー 1">
            <a:extLst>
              <a:ext uri="{FF2B5EF4-FFF2-40B4-BE49-F238E27FC236}">
                <a16:creationId xmlns:a16="http://schemas.microsoft.com/office/drawing/2014/main" id="{D4036014-67DC-4549-B8E3-232A5043DB43}"/>
              </a:ext>
            </a:extLst>
          </p:cNvPr>
          <p:cNvSpPr>
            <a:spLocks noGrp="1"/>
          </p:cNvSpPr>
          <p:nvPr>
            <p:ph type="body" sz="quarter" idx="13"/>
          </p:nvPr>
        </p:nvSpPr>
        <p:spPr>
          <a:xfrm>
            <a:off x="119336" y="310097"/>
            <a:ext cx="11377264" cy="616964"/>
          </a:xfrm>
        </p:spPr>
        <p:txBody>
          <a:bodyPr/>
          <a:lstStyle/>
          <a:p>
            <a:r>
              <a:rPr lang="ja-JP" altLang="en-US" dirty="0"/>
              <a:t>①はじめに：何故</a:t>
            </a:r>
            <a:r>
              <a:rPr lang="en-US" altLang="ja-JP" dirty="0"/>
              <a:t>CQMS</a:t>
            </a:r>
            <a:r>
              <a:rPr lang="ja-JP" altLang="en-US" dirty="0"/>
              <a:t>が必要なのか？ </a:t>
            </a:r>
            <a:r>
              <a:rPr lang="en-US" altLang="ja-JP" dirty="0"/>
              <a:t>-CQMS</a:t>
            </a:r>
            <a:r>
              <a:rPr lang="ja-JP" altLang="en-US" dirty="0"/>
              <a:t>導入のメリット</a:t>
            </a:r>
          </a:p>
        </p:txBody>
      </p:sp>
      <p:sp>
        <p:nvSpPr>
          <p:cNvPr id="2" name="楕円 1">
            <a:extLst>
              <a:ext uri="{FF2B5EF4-FFF2-40B4-BE49-F238E27FC236}">
                <a16:creationId xmlns:a16="http://schemas.microsoft.com/office/drawing/2014/main" id="{D350F819-099D-44A8-AD7C-3760AB84741A}"/>
              </a:ext>
            </a:extLst>
          </p:cNvPr>
          <p:cNvSpPr/>
          <p:nvPr/>
        </p:nvSpPr>
        <p:spPr>
          <a:xfrm>
            <a:off x="3771376" y="2348880"/>
            <a:ext cx="3600000" cy="3600000"/>
          </a:xfrm>
          <a:prstGeom prst="ellipse">
            <a:avLst/>
          </a:prstGeom>
          <a:noFill/>
          <a:ln w="76200"/>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endParaRPr kumimoji="1" lang="ja-JP" altLang="en-US" sz="2800" dirty="0">
              <a:solidFill>
                <a:srgbClr val="FF0066"/>
              </a:solidFill>
              <a:latin typeface="Meiryo UI" panose="020B0604030504040204" pitchFamily="50" charset="-128"/>
              <a:ea typeface="Meiryo UI" panose="020B0604030504040204" pitchFamily="50" charset="-128"/>
            </a:endParaRPr>
          </a:p>
        </p:txBody>
      </p:sp>
      <p:sp>
        <p:nvSpPr>
          <p:cNvPr id="59" name="正方形/長方形 58">
            <a:extLst>
              <a:ext uri="{FF2B5EF4-FFF2-40B4-BE49-F238E27FC236}">
                <a16:creationId xmlns:a16="http://schemas.microsoft.com/office/drawing/2014/main" id="{8034FBC4-E22A-46B0-9045-A33623235754}"/>
              </a:ext>
            </a:extLst>
          </p:cNvPr>
          <p:cNvSpPr/>
          <p:nvPr/>
        </p:nvSpPr>
        <p:spPr>
          <a:xfrm>
            <a:off x="2797403" y="2989347"/>
            <a:ext cx="1800000" cy="417774"/>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a:latin typeface="Meiryo UI" panose="020B0604030504040204" pitchFamily="50" charset="-128"/>
                <a:ea typeface="Meiryo UI" panose="020B0604030504040204" pitchFamily="50" charset="-128"/>
              </a:rPr>
              <a:t>規制当局</a:t>
            </a:r>
            <a:endParaRPr kumimoji="1" lang="en-US" altLang="ja-JP" b="1" dirty="0">
              <a:latin typeface="Meiryo UI" panose="020B0604030504040204" pitchFamily="50" charset="-128"/>
              <a:ea typeface="Meiryo UI" panose="020B0604030504040204" pitchFamily="50" charset="-128"/>
            </a:endParaRPr>
          </a:p>
        </p:txBody>
      </p:sp>
      <p:sp>
        <p:nvSpPr>
          <p:cNvPr id="61" name="正方形/長方形 60">
            <a:extLst>
              <a:ext uri="{FF2B5EF4-FFF2-40B4-BE49-F238E27FC236}">
                <a16:creationId xmlns:a16="http://schemas.microsoft.com/office/drawing/2014/main" id="{149A3E8C-E0BE-4DF7-9531-28C9425BE12E}"/>
              </a:ext>
            </a:extLst>
          </p:cNvPr>
          <p:cNvSpPr/>
          <p:nvPr/>
        </p:nvSpPr>
        <p:spPr>
          <a:xfrm>
            <a:off x="2526314" y="3986552"/>
            <a:ext cx="1800000" cy="417774"/>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a:latin typeface="Meiryo UI" panose="020B0604030504040204" pitchFamily="50" charset="-128"/>
                <a:ea typeface="Meiryo UI" panose="020B0604030504040204" pitchFamily="50" charset="-128"/>
              </a:rPr>
              <a:t>治験依頼者</a:t>
            </a:r>
          </a:p>
        </p:txBody>
      </p:sp>
      <p:sp>
        <p:nvSpPr>
          <p:cNvPr id="62" name="正方形/長方形 61">
            <a:extLst>
              <a:ext uri="{FF2B5EF4-FFF2-40B4-BE49-F238E27FC236}">
                <a16:creationId xmlns:a16="http://schemas.microsoft.com/office/drawing/2014/main" id="{ED8B709E-6691-45D0-B571-C6F7C8679300}"/>
              </a:ext>
            </a:extLst>
          </p:cNvPr>
          <p:cNvSpPr/>
          <p:nvPr/>
        </p:nvSpPr>
        <p:spPr>
          <a:xfrm>
            <a:off x="2797403" y="4963980"/>
            <a:ext cx="1800000" cy="417774"/>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b="1" dirty="0">
                <a:latin typeface="Meiryo UI" panose="020B0604030504040204" pitchFamily="50" charset="-128"/>
                <a:ea typeface="Meiryo UI" panose="020B0604030504040204" pitchFamily="50" charset="-128"/>
              </a:rPr>
              <a:t>CRO</a:t>
            </a:r>
            <a:endParaRPr kumimoji="1" lang="ja-JP" altLang="en-US" b="1" dirty="0">
              <a:latin typeface="Meiryo UI" panose="020B0604030504040204" pitchFamily="50" charset="-128"/>
              <a:ea typeface="Meiryo UI" panose="020B0604030504040204" pitchFamily="50" charset="-128"/>
            </a:endParaRPr>
          </a:p>
        </p:txBody>
      </p:sp>
      <p:sp>
        <p:nvSpPr>
          <p:cNvPr id="63" name="正方形/長方形 62">
            <a:extLst>
              <a:ext uri="{FF2B5EF4-FFF2-40B4-BE49-F238E27FC236}">
                <a16:creationId xmlns:a16="http://schemas.microsoft.com/office/drawing/2014/main" id="{3F12EE94-5579-48A5-A5A0-3E0F721CB6FA}"/>
              </a:ext>
            </a:extLst>
          </p:cNvPr>
          <p:cNvSpPr/>
          <p:nvPr/>
        </p:nvSpPr>
        <p:spPr>
          <a:xfrm>
            <a:off x="4670031" y="5562008"/>
            <a:ext cx="1800000" cy="417774"/>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b="1" dirty="0">
                <a:latin typeface="Meiryo UI" panose="020B0604030504040204" pitchFamily="50" charset="-128"/>
                <a:ea typeface="Meiryo UI" panose="020B0604030504040204" pitchFamily="50" charset="-128"/>
              </a:rPr>
              <a:t>SMO</a:t>
            </a:r>
            <a:endParaRPr kumimoji="1" lang="ja-JP" altLang="en-US" b="1" dirty="0">
              <a:latin typeface="Meiryo UI" panose="020B0604030504040204" pitchFamily="50" charset="-128"/>
              <a:ea typeface="Meiryo UI" panose="020B0604030504040204" pitchFamily="50" charset="-128"/>
            </a:endParaRPr>
          </a:p>
        </p:txBody>
      </p:sp>
      <p:sp>
        <p:nvSpPr>
          <p:cNvPr id="65" name="正方形/長方形 64">
            <a:extLst>
              <a:ext uri="{FF2B5EF4-FFF2-40B4-BE49-F238E27FC236}">
                <a16:creationId xmlns:a16="http://schemas.microsoft.com/office/drawing/2014/main" id="{12664EDA-95FF-4DDD-88DC-96E1EA2AF128}"/>
              </a:ext>
            </a:extLst>
          </p:cNvPr>
          <p:cNvSpPr/>
          <p:nvPr/>
        </p:nvSpPr>
        <p:spPr>
          <a:xfrm>
            <a:off x="6388388" y="2979985"/>
            <a:ext cx="1800000" cy="417774"/>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a:latin typeface="Meiryo UI" panose="020B0604030504040204" pitchFamily="50" charset="-128"/>
                <a:ea typeface="Meiryo UI" panose="020B0604030504040204" pitchFamily="50" charset="-128"/>
              </a:rPr>
              <a:t>医療機関</a:t>
            </a:r>
          </a:p>
        </p:txBody>
      </p:sp>
      <p:sp>
        <p:nvSpPr>
          <p:cNvPr id="66" name="正方形/長方形 65">
            <a:extLst>
              <a:ext uri="{FF2B5EF4-FFF2-40B4-BE49-F238E27FC236}">
                <a16:creationId xmlns:a16="http://schemas.microsoft.com/office/drawing/2014/main" id="{E129E629-5977-43D2-9B15-37BEBE7523B2}"/>
              </a:ext>
            </a:extLst>
          </p:cNvPr>
          <p:cNvSpPr/>
          <p:nvPr/>
        </p:nvSpPr>
        <p:spPr>
          <a:xfrm>
            <a:off x="7104112" y="3933056"/>
            <a:ext cx="1800000" cy="417774"/>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a:latin typeface="Meiryo UI" panose="020B0604030504040204" pitchFamily="50" charset="-128"/>
                <a:ea typeface="Meiryo UI" panose="020B0604030504040204" pitchFamily="50" charset="-128"/>
              </a:rPr>
              <a:t>治験責任医師</a:t>
            </a:r>
          </a:p>
        </p:txBody>
      </p:sp>
      <p:sp>
        <p:nvSpPr>
          <p:cNvPr id="67" name="正方形/長方形 66">
            <a:extLst>
              <a:ext uri="{FF2B5EF4-FFF2-40B4-BE49-F238E27FC236}">
                <a16:creationId xmlns:a16="http://schemas.microsoft.com/office/drawing/2014/main" id="{A5C4425E-B9A6-4E94-9532-F771AD503FDC}"/>
              </a:ext>
            </a:extLst>
          </p:cNvPr>
          <p:cNvSpPr/>
          <p:nvPr/>
        </p:nvSpPr>
        <p:spPr>
          <a:xfrm>
            <a:off x="6388388" y="4953779"/>
            <a:ext cx="1800000" cy="417774"/>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b="1" dirty="0">
                <a:latin typeface="Meiryo UI" panose="020B0604030504040204" pitchFamily="50" charset="-128"/>
                <a:ea typeface="Meiryo UI" panose="020B0604030504040204" pitchFamily="50" charset="-128"/>
              </a:rPr>
              <a:t>CRC/</a:t>
            </a:r>
            <a:r>
              <a:rPr kumimoji="1" lang="ja-JP" altLang="en-US" b="1" dirty="0">
                <a:latin typeface="Meiryo UI" panose="020B0604030504040204" pitchFamily="50" charset="-128"/>
                <a:ea typeface="Meiryo UI" panose="020B0604030504040204" pitchFamily="50" charset="-128"/>
              </a:rPr>
              <a:t>事務局</a:t>
            </a:r>
          </a:p>
        </p:txBody>
      </p:sp>
      <p:pic>
        <p:nvPicPr>
          <p:cNvPr id="68" name="図 67" descr="[フリーイラスト] お父さんとお母さんと赤ちゃんの顔 ...">
            <a:extLst>
              <a:ext uri="{FF2B5EF4-FFF2-40B4-BE49-F238E27FC236}">
                <a16:creationId xmlns:a16="http://schemas.microsoft.com/office/drawing/2014/main" id="{73C4618D-F477-4380-BEAB-052CDB80FAA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630282" y="1579793"/>
            <a:ext cx="1866607" cy="698940"/>
          </a:xfrm>
          <a:prstGeom prst="rect">
            <a:avLst/>
          </a:prstGeom>
        </p:spPr>
      </p:pic>
      <p:pic>
        <p:nvPicPr>
          <p:cNvPr id="69" name="図 68" descr="[フリーイラスト] 頑張る男性薬剤師 - パブリックドメインQ ...">
            <a:extLst>
              <a:ext uri="{FF2B5EF4-FFF2-40B4-BE49-F238E27FC236}">
                <a16:creationId xmlns:a16="http://schemas.microsoft.com/office/drawing/2014/main" id="{59CBA4EF-1300-454A-81AD-F9F984D5DC1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599567" y="2112050"/>
            <a:ext cx="643636" cy="837444"/>
          </a:xfrm>
          <a:prstGeom prst="rect">
            <a:avLst/>
          </a:prstGeom>
        </p:spPr>
      </p:pic>
      <p:pic>
        <p:nvPicPr>
          <p:cNvPr id="70" name="図 69" descr="[無料イラスト] 男性医師と女性看護師 - パブリックドメインQ ...">
            <a:extLst>
              <a:ext uri="{FF2B5EF4-FFF2-40B4-BE49-F238E27FC236}">
                <a16:creationId xmlns:a16="http://schemas.microsoft.com/office/drawing/2014/main" id="{C17F4B5F-6EDA-4EC3-9817-8BFA1C86C435}"/>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253564" y="4451769"/>
            <a:ext cx="1046359" cy="931914"/>
          </a:xfrm>
          <a:prstGeom prst="rect">
            <a:avLst/>
          </a:prstGeom>
        </p:spPr>
      </p:pic>
      <p:pic>
        <p:nvPicPr>
          <p:cNvPr id="71" name="図 70" descr="&lt;strong&gt;カルテ&lt;/strong&gt;を持った男性の医師（無料イラスト素材） - イラスト ...">
            <a:extLst>
              <a:ext uri="{FF2B5EF4-FFF2-40B4-BE49-F238E27FC236}">
                <a16:creationId xmlns:a16="http://schemas.microsoft.com/office/drawing/2014/main" id="{CD7850CF-9949-4165-9CF0-AD3A3335543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170506" y="3068709"/>
            <a:ext cx="776628" cy="873843"/>
          </a:xfrm>
          <a:prstGeom prst="rect">
            <a:avLst/>
          </a:prstGeom>
        </p:spPr>
      </p:pic>
      <p:pic>
        <p:nvPicPr>
          <p:cNvPr id="72" name="図 71" descr="[無料イラスト] アドバイスするキャリアウーマン ...">
            <a:extLst>
              <a:ext uri="{FF2B5EF4-FFF2-40B4-BE49-F238E27FC236}">
                <a16:creationId xmlns:a16="http://schemas.microsoft.com/office/drawing/2014/main" id="{9C3C12E3-224D-46A6-905A-6CAE524F863B}"/>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1972748" y="4195439"/>
            <a:ext cx="718430" cy="955584"/>
          </a:xfrm>
          <a:prstGeom prst="rect">
            <a:avLst/>
          </a:prstGeom>
        </p:spPr>
      </p:pic>
      <p:pic>
        <p:nvPicPr>
          <p:cNvPr id="73" name="図 72" descr="[無料イラスト] スーツ姿の男女の&lt;strong&gt;社員&lt;/strong&gt; - パブリックドメインQ ...">
            <a:extLst>
              <a:ext uri="{FF2B5EF4-FFF2-40B4-BE49-F238E27FC236}">
                <a16:creationId xmlns:a16="http://schemas.microsoft.com/office/drawing/2014/main" id="{3C85FA31-8188-433C-A474-0B4B48ACE484}"/>
              </a:ext>
            </a:extLst>
          </p:cNvPr>
          <p:cNvPicPr>
            <a:picLocks noChangeAspect="1"/>
          </p:cNvPicPr>
          <p:nvPr/>
        </p:nvPicPr>
        <p:blipFill rotWithShape="1">
          <a:blip r:embed="rId9" cstate="print">
            <a:extLst>
              <a:ext uri="{28A0092B-C50C-407E-A947-70E740481C1C}">
                <a14:useLocalDpi xmlns:a14="http://schemas.microsoft.com/office/drawing/2010/main" val="0"/>
              </a:ext>
            </a:extLst>
          </a:blip>
          <a:srcRect r="48649"/>
          <a:stretch/>
        </p:blipFill>
        <p:spPr>
          <a:xfrm>
            <a:off x="3476861" y="5513072"/>
            <a:ext cx="589030" cy="1029428"/>
          </a:xfrm>
          <a:prstGeom prst="rect">
            <a:avLst/>
          </a:prstGeom>
        </p:spPr>
      </p:pic>
      <p:pic>
        <p:nvPicPr>
          <p:cNvPr id="74" name="図 73" descr="[無料イラスト] 事件を&lt;strong&gt;調査&lt;/strong&gt;中の探偵 - パブリックドメインQ ...">
            <a:extLst>
              <a:ext uri="{FF2B5EF4-FFF2-40B4-BE49-F238E27FC236}">
                <a16:creationId xmlns:a16="http://schemas.microsoft.com/office/drawing/2014/main" id="{3B5B2522-23E4-491D-979E-31A765DDBB1D}"/>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flipH="1">
            <a:off x="3409596" y="2034156"/>
            <a:ext cx="760903" cy="939205"/>
          </a:xfrm>
          <a:prstGeom prst="rect">
            <a:avLst/>
          </a:prstGeom>
        </p:spPr>
      </p:pic>
      <p:pic>
        <p:nvPicPr>
          <p:cNvPr id="75" name="図 74" descr="[フリーイラスト] クリップボードを持って説明する薬剤師の ...">
            <a:extLst>
              <a:ext uri="{FF2B5EF4-FFF2-40B4-BE49-F238E27FC236}">
                <a16:creationId xmlns:a16="http://schemas.microsoft.com/office/drawing/2014/main" id="{398DF2B9-94E8-4CBD-B512-350ED50D60E8}"/>
              </a:ext>
            </a:extLst>
          </p:cNvPr>
          <p:cNvPicPr>
            <a:picLocks noChangeAspect="1"/>
          </p:cNvPicPr>
          <p:nvPr/>
        </p:nvPicPr>
        <p:blipFill>
          <a:blip r:embed="rId11" cstate="print">
            <a:extLst>
              <a:ext uri="{28A0092B-C50C-407E-A947-70E740481C1C}">
                <a14:useLocalDpi xmlns:a14="http://schemas.microsoft.com/office/drawing/2010/main" val="0"/>
              </a:ext>
            </a:extLst>
          </a:blip>
          <a:stretch>
            <a:fillRect/>
          </a:stretch>
        </p:blipFill>
        <p:spPr>
          <a:xfrm>
            <a:off x="5753210" y="6048052"/>
            <a:ext cx="685579" cy="779067"/>
          </a:xfrm>
          <a:prstGeom prst="rect">
            <a:avLst/>
          </a:prstGeom>
        </p:spPr>
      </p:pic>
      <p:sp>
        <p:nvSpPr>
          <p:cNvPr id="4" name="正方形/長方形 3">
            <a:extLst>
              <a:ext uri="{FF2B5EF4-FFF2-40B4-BE49-F238E27FC236}">
                <a16:creationId xmlns:a16="http://schemas.microsoft.com/office/drawing/2014/main" id="{2275C367-CD49-4380-BCB1-4BCCC2D20619}"/>
              </a:ext>
            </a:extLst>
          </p:cNvPr>
          <p:cNvSpPr/>
          <p:nvPr/>
        </p:nvSpPr>
        <p:spPr>
          <a:xfrm>
            <a:off x="4378712" y="2952980"/>
            <a:ext cx="2392228" cy="157936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lnSpc>
                <a:spcPct val="120000"/>
              </a:lnSpc>
            </a:pPr>
            <a:r>
              <a:rPr lang="ja-JP" altLang="en-US" sz="2800" b="1" dirty="0">
                <a:solidFill>
                  <a:srgbClr val="FF0066"/>
                </a:solidFill>
                <a:latin typeface="Meiryo UI" panose="020B0604030504040204" pitchFamily="50" charset="-128"/>
                <a:ea typeface="Meiryo UI" panose="020B0604030504040204" pitchFamily="50" charset="-128"/>
              </a:rPr>
              <a:t>みんなが</a:t>
            </a:r>
            <a:endParaRPr lang="en-US" altLang="ja-JP" sz="2800" b="1" dirty="0">
              <a:solidFill>
                <a:srgbClr val="FF0066"/>
              </a:solidFill>
              <a:latin typeface="Meiryo UI" panose="020B0604030504040204" pitchFamily="50" charset="-128"/>
              <a:ea typeface="Meiryo UI" panose="020B0604030504040204" pitchFamily="50" charset="-128"/>
            </a:endParaRPr>
          </a:p>
          <a:p>
            <a:pPr algn="ctr">
              <a:lnSpc>
                <a:spcPct val="120000"/>
              </a:lnSpc>
            </a:pPr>
            <a:r>
              <a:rPr lang="en-US" altLang="ja-JP" sz="2800" b="1" dirty="0">
                <a:solidFill>
                  <a:srgbClr val="FF0066"/>
                </a:solidFill>
                <a:latin typeface="Meiryo UI" panose="020B0604030504040204" pitchFamily="50" charset="-128"/>
                <a:ea typeface="Meiryo UI" panose="020B0604030504040204" pitchFamily="50" charset="-128"/>
              </a:rPr>
              <a:t>Happy</a:t>
            </a:r>
            <a:r>
              <a:rPr lang="ja-JP" altLang="en-US" sz="2800" b="1" dirty="0">
                <a:solidFill>
                  <a:srgbClr val="FF0066"/>
                </a:solidFill>
                <a:latin typeface="Meiryo UI" panose="020B0604030504040204" pitchFamily="50" charset="-128"/>
                <a:ea typeface="Meiryo UI" panose="020B0604030504040204" pitchFamily="50" charset="-128"/>
              </a:rPr>
              <a:t>に</a:t>
            </a:r>
            <a:endParaRPr lang="en-US" altLang="ja-JP" sz="2800" b="1" dirty="0">
              <a:solidFill>
                <a:srgbClr val="FF0066"/>
              </a:solidFill>
              <a:latin typeface="Meiryo UI" panose="020B0604030504040204" pitchFamily="50" charset="-128"/>
              <a:ea typeface="Meiryo UI" panose="020B0604030504040204" pitchFamily="50" charset="-128"/>
            </a:endParaRPr>
          </a:p>
          <a:p>
            <a:pPr algn="ctr">
              <a:lnSpc>
                <a:spcPct val="120000"/>
              </a:lnSpc>
            </a:pPr>
            <a:r>
              <a:rPr lang="ja-JP" altLang="en-US" sz="2800" b="1" dirty="0">
                <a:solidFill>
                  <a:srgbClr val="FF0066"/>
                </a:solidFill>
                <a:latin typeface="Meiryo UI" panose="020B0604030504040204" pitchFamily="50" charset="-128"/>
                <a:ea typeface="Meiryo UI" panose="020B0604030504040204" pitchFamily="50" charset="-128"/>
              </a:rPr>
              <a:t>なるため！</a:t>
            </a:r>
            <a:endParaRPr lang="en-US" altLang="ja-JP" sz="2800" b="1" dirty="0">
              <a:solidFill>
                <a:srgbClr val="FF0066"/>
              </a:solidFill>
              <a:latin typeface="Meiryo UI" panose="020B0604030504040204" pitchFamily="50" charset="-128"/>
              <a:ea typeface="Meiryo UI" panose="020B0604030504040204" pitchFamily="50" charset="-128"/>
            </a:endParaRPr>
          </a:p>
        </p:txBody>
      </p:sp>
      <p:pic>
        <p:nvPicPr>
          <p:cNvPr id="5" name="グラフィックス 4">
            <a:extLst>
              <a:ext uri="{FF2B5EF4-FFF2-40B4-BE49-F238E27FC236}">
                <a16:creationId xmlns:a16="http://schemas.microsoft.com/office/drawing/2014/main" id="{6B072527-97A7-9862-931F-8FBE1A721461}"/>
              </a:ext>
            </a:extLst>
          </p:cNvPr>
          <p:cNvPicPr>
            <a:picLocks noChangeAspect="1"/>
          </p:cNvPicPr>
          <p:nvPr/>
        </p:nvPicPr>
        <p:blipFill>
          <a:blip r:embed="rId12">
            <a:extLst>
              <a:ext uri="{96DAC541-7B7A-43D3-8B79-37D633B846F1}">
                <asvg:svgBlip xmlns:asvg="http://schemas.microsoft.com/office/drawing/2016/SVG/main" r:embed="rId13"/>
              </a:ext>
            </a:extLst>
          </a:blip>
          <a:stretch>
            <a:fillRect/>
          </a:stretch>
        </p:blipFill>
        <p:spPr>
          <a:xfrm>
            <a:off x="119336" y="1122387"/>
            <a:ext cx="3456383" cy="1156346"/>
          </a:xfrm>
          <a:prstGeom prst="rect">
            <a:avLst/>
          </a:prstGeom>
        </p:spPr>
      </p:pic>
      <p:sp>
        <p:nvSpPr>
          <p:cNvPr id="7" name="テキスト ボックス 6">
            <a:extLst>
              <a:ext uri="{FF2B5EF4-FFF2-40B4-BE49-F238E27FC236}">
                <a16:creationId xmlns:a16="http://schemas.microsoft.com/office/drawing/2014/main" id="{CD6567C2-C77E-F9A1-065E-246A1B635AFA}"/>
              </a:ext>
            </a:extLst>
          </p:cNvPr>
          <p:cNvSpPr txBox="1"/>
          <p:nvPr/>
        </p:nvSpPr>
        <p:spPr>
          <a:xfrm>
            <a:off x="263352" y="1198120"/>
            <a:ext cx="3200877" cy="945580"/>
          </a:xfrm>
          <a:prstGeom prst="rect">
            <a:avLst/>
          </a:prstGeom>
          <a:noFill/>
        </p:spPr>
        <p:txBody>
          <a:bodyPr wrap="square">
            <a:spAutoFit/>
          </a:bodyPr>
          <a:lstStyle/>
          <a:p>
            <a:pPr>
              <a:lnSpc>
                <a:spcPct val="120000"/>
              </a:lnSpc>
            </a:pPr>
            <a:r>
              <a:rPr lang="ja-JP" altLang="en-US" sz="1600" dirty="0">
                <a:solidFill>
                  <a:schemeClr val="tx1"/>
                </a:solidFill>
                <a:latin typeface="Meiryo UI" panose="020B0604030504040204" pitchFamily="50" charset="-128"/>
                <a:ea typeface="Meiryo UI" panose="020B0604030504040204" pitchFamily="50" charset="-128"/>
              </a:rPr>
              <a:t>被験者保護とデータの信頼性を確保した試験実施と、適切な品質の申請資料で効率的な審査</a:t>
            </a:r>
          </a:p>
        </p:txBody>
      </p:sp>
      <p:pic>
        <p:nvPicPr>
          <p:cNvPr id="9" name="グラフィックス 8">
            <a:extLst>
              <a:ext uri="{FF2B5EF4-FFF2-40B4-BE49-F238E27FC236}">
                <a16:creationId xmlns:a16="http://schemas.microsoft.com/office/drawing/2014/main" id="{9C32ACDE-6A27-87CC-5A37-B8FC4FC07564}"/>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8296261" y="1535035"/>
            <a:ext cx="3762068" cy="968724"/>
          </a:xfrm>
          <a:prstGeom prst="rect">
            <a:avLst/>
          </a:prstGeom>
        </p:spPr>
      </p:pic>
      <p:sp>
        <p:nvSpPr>
          <p:cNvPr id="11" name="テキスト ボックス 10">
            <a:extLst>
              <a:ext uri="{FF2B5EF4-FFF2-40B4-BE49-F238E27FC236}">
                <a16:creationId xmlns:a16="http://schemas.microsoft.com/office/drawing/2014/main" id="{BDFF224A-C8DE-4A81-C978-9DED517CD7E7}"/>
              </a:ext>
            </a:extLst>
          </p:cNvPr>
          <p:cNvSpPr txBox="1"/>
          <p:nvPr/>
        </p:nvSpPr>
        <p:spPr>
          <a:xfrm>
            <a:off x="8514998" y="1679131"/>
            <a:ext cx="3447185" cy="650114"/>
          </a:xfrm>
          <a:prstGeom prst="rect">
            <a:avLst/>
          </a:prstGeom>
          <a:noFill/>
        </p:spPr>
        <p:txBody>
          <a:bodyPr wrap="square">
            <a:spAutoFit/>
          </a:bodyPr>
          <a:lstStyle/>
          <a:p>
            <a:pPr>
              <a:lnSpc>
                <a:spcPct val="120000"/>
              </a:lnSpc>
            </a:pPr>
            <a:r>
              <a:rPr lang="ja-JP" altLang="en-US" sz="1600" dirty="0">
                <a:solidFill>
                  <a:schemeClr val="tx1"/>
                </a:solidFill>
                <a:latin typeface="Meiryo UI" panose="020B0604030504040204" pitchFamily="50" charset="-128"/>
                <a:ea typeface="Meiryo UI" panose="020B0604030504040204" pitchFamily="50" charset="-128"/>
              </a:rPr>
              <a:t>適切な品質の試験データ提供への貢献</a:t>
            </a:r>
          </a:p>
          <a:p>
            <a:pPr>
              <a:lnSpc>
                <a:spcPct val="120000"/>
              </a:lnSpc>
            </a:pPr>
            <a:r>
              <a:rPr lang="ja-JP" altLang="en-US" sz="1600" dirty="0">
                <a:solidFill>
                  <a:schemeClr val="tx1"/>
                </a:solidFill>
                <a:latin typeface="Meiryo UI" panose="020B0604030504040204" pitchFamily="50" charset="-128"/>
                <a:ea typeface="Meiryo UI" panose="020B0604030504040204" pitchFamily="50" charset="-128"/>
              </a:rPr>
              <a:t>リスク低減と無駄なリソースの削減</a:t>
            </a:r>
          </a:p>
        </p:txBody>
      </p:sp>
      <p:pic>
        <p:nvPicPr>
          <p:cNvPr id="16" name="グラフィックス 15">
            <a:extLst>
              <a:ext uri="{FF2B5EF4-FFF2-40B4-BE49-F238E27FC236}">
                <a16:creationId xmlns:a16="http://schemas.microsoft.com/office/drawing/2014/main" id="{5D0E700A-2589-F993-98F4-C09C59BD220C}"/>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8803284" y="2567406"/>
            <a:ext cx="2473571" cy="968724"/>
          </a:xfrm>
          <a:prstGeom prst="rect">
            <a:avLst/>
          </a:prstGeom>
        </p:spPr>
      </p:pic>
      <p:sp>
        <p:nvSpPr>
          <p:cNvPr id="18" name="テキスト ボックス 17">
            <a:extLst>
              <a:ext uri="{FF2B5EF4-FFF2-40B4-BE49-F238E27FC236}">
                <a16:creationId xmlns:a16="http://schemas.microsoft.com/office/drawing/2014/main" id="{AA8A0740-7BCB-629D-2778-2943E685BB76}"/>
              </a:ext>
            </a:extLst>
          </p:cNvPr>
          <p:cNvSpPr txBox="1"/>
          <p:nvPr/>
        </p:nvSpPr>
        <p:spPr>
          <a:xfrm>
            <a:off x="8976451" y="2694701"/>
            <a:ext cx="2206617" cy="650114"/>
          </a:xfrm>
          <a:prstGeom prst="rect">
            <a:avLst/>
          </a:prstGeom>
          <a:noFill/>
        </p:spPr>
        <p:txBody>
          <a:bodyPr wrap="square">
            <a:spAutoFit/>
          </a:bodyPr>
          <a:lstStyle/>
          <a:p>
            <a:pPr>
              <a:lnSpc>
                <a:spcPct val="120000"/>
              </a:lnSpc>
            </a:pPr>
            <a:r>
              <a:rPr lang="ja-JP" altLang="en-US" sz="1600" dirty="0">
                <a:solidFill>
                  <a:schemeClr val="tx1"/>
                </a:solidFill>
                <a:latin typeface="Meiryo UI" panose="020B0604030504040204" pitchFamily="50" charset="-128"/>
                <a:ea typeface="Meiryo UI" panose="020B0604030504040204" pitchFamily="50" charset="-128"/>
              </a:rPr>
              <a:t>適切な品質の確保により治験の管理が容易</a:t>
            </a:r>
          </a:p>
        </p:txBody>
      </p:sp>
      <p:pic>
        <p:nvPicPr>
          <p:cNvPr id="19" name="グラフィックス 18">
            <a:extLst>
              <a:ext uri="{FF2B5EF4-FFF2-40B4-BE49-F238E27FC236}">
                <a16:creationId xmlns:a16="http://schemas.microsoft.com/office/drawing/2014/main" id="{24852C52-8CAD-C75F-37BB-1F5EB1CD7589}"/>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9251795" y="3624853"/>
            <a:ext cx="2676853" cy="1455699"/>
          </a:xfrm>
          <a:prstGeom prst="rect">
            <a:avLst/>
          </a:prstGeom>
        </p:spPr>
      </p:pic>
      <p:sp>
        <p:nvSpPr>
          <p:cNvPr id="21" name="テキスト ボックス 20">
            <a:extLst>
              <a:ext uri="{FF2B5EF4-FFF2-40B4-BE49-F238E27FC236}">
                <a16:creationId xmlns:a16="http://schemas.microsoft.com/office/drawing/2014/main" id="{15122F57-2CD3-782B-C11E-F927C9371FE1}"/>
              </a:ext>
            </a:extLst>
          </p:cNvPr>
          <p:cNvSpPr txBox="1"/>
          <p:nvPr/>
        </p:nvSpPr>
        <p:spPr>
          <a:xfrm>
            <a:off x="9434649" y="3695718"/>
            <a:ext cx="2359272" cy="1241045"/>
          </a:xfrm>
          <a:prstGeom prst="rect">
            <a:avLst/>
          </a:prstGeom>
          <a:noFill/>
        </p:spPr>
        <p:txBody>
          <a:bodyPr wrap="square">
            <a:spAutoFit/>
          </a:bodyPr>
          <a:lstStyle/>
          <a:p>
            <a:pPr>
              <a:lnSpc>
                <a:spcPct val="120000"/>
              </a:lnSpc>
            </a:pPr>
            <a:r>
              <a:rPr lang="ja-JP" altLang="en-US" sz="1600" dirty="0">
                <a:solidFill>
                  <a:schemeClr val="tx1"/>
                </a:solidFill>
                <a:latin typeface="Meiryo UI" panose="020B0604030504040204" pitchFamily="50" charset="-128"/>
                <a:ea typeface="Meiryo UI" panose="020B0604030504040204" pitchFamily="50" charset="-128"/>
              </a:rPr>
              <a:t>失敗の削減</a:t>
            </a:r>
          </a:p>
          <a:p>
            <a:pPr>
              <a:lnSpc>
                <a:spcPct val="120000"/>
              </a:lnSpc>
            </a:pPr>
            <a:r>
              <a:rPr lang="ja-JP" altLang="en-US" sz="1600" dirty="0">
                <a:solidFill>
                  <a:schemeClr val="tx1"/>
                </a:solidFill>
                <a:latin typeface="Meiryo UI" panose="020B0604030504040204" pitchFamily="50" charset="-128"/>
                <a:ea typeface="Meiryo UI" panose="020B0604030504040204" pitchFamily="50" charset="-128"/>
              </a:rPr>
              <a:t>無駄な作業が減り効率的</a:t>
            </a:r>
          </a:p>
          <a:p>
            <a:pPr>
              <a:lnSpc>
                <a:spcPct val="120000"/>
              </a:lnSpc>
            </a:pPr>
            <a:r>
              <a:rPr lang="ja-JP" altLang="en-US" sz="1600" dirty="0">
                <a:solidFill>
                  <a:schemeClr val="tx1"/>
                </a:solidFill>
                <a:latin typeface="Meiryo UI" panose="020B0604030504040204" pitchFamily="50" charset="-128"/>
                <a:ea typeface="Meiryo UI" panose="020B0604030504040204" pitchFamily="50" charset="-128"/>
              </a:rPr>
              <a:t>担当交代も円滑で、困った時に容易に助け合える</a:t>
            </a:r>
          </a:p>
        </p:txBody>
      </p:sp>
      <p:pic>
        <p:nvPicPr>
          <p:cNvPr id="22" name="グラフィックス 21">
            <a:extLst>
              <a:ext uri="{FF2B5EF4-FFF2-40B4-BE49-F238E27FC236}">
                <a16:creationId xmlns:a16="http://schemas.microsoft.com/office/drawing/2014/main" id="{F1B4AF15-2586-32D2-0F86-D5F3901C80ED}"/>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6509868" y="5624855"/>
            <a:ext cx="2931295" cy="1178642"/>
          </a:xfrm>
          <a:prstGeom prst="rect">
            <a:avLst/>
          </a:prstGeom>
        </p:spPr>
      </p:pic>
      <p:sp>
        <p:nvSpPr>
          <p:cNvPr id="24" name="テキスト ボックス 23">
            <a:extLst>
              <a:ext uri="{FF2B5EF4-FFF2-40B4-BE49-F238E27FC236}">
                <a16:creationId xmlns:a16="http://schemas.microsoft.com/office/drawing/2014/main" id="{23423539-2310-4F73-DEFD-77C660CF46EC}"/>
              </a:ext>
            </a:extLst>
          </p:cNvPr>
          <p:cNvSpPr txBox="1"/>
          <p:nvPr/>
        </p:nvSpPr>
        <p:spPr>
          <a:xfrm>
            <a:off x="6762205" y="5729392"/>
            <a:ext cx="2609134" cy="945580"/>
          </a:xfrm>
          <a:prstGeom prst="rect">
            <a:avLst/>
          </a:prstGeom>
          <a:noFill/>
        </p:spPr>
        <p:txBody>
          <a:bodyPr wrap="square">
            <a:spAutoFit/>
          </a:bodyPr>
          <a:lstStyle/>
          <a:p>
            <a:pPr>
              <a:lnSpc>
                <a:spcPct val="120000"/>
              </a:lnSpc>
            </a:pPr>
            <a:r>
              <a:rPr lang="ja-JP" altLang="en-US" sz="1600" dirty="0">
                <a:solidFill>
                  <a:schemeClr val="tx1"/>
                </a:solidFill>
                <a:latin typeface="Meiryo UI" panose="020B0604030504040204" pitchFamily="50" charset="-128"/>
                <a:ea typeface="Meiryo UI" panose="020B0604030504040204" pitchFamily="50" charset="-128"/>
              </a:rPr>
              <a:t>円滑な治験支援</a:t>
            </a:r>
          </a:p>
          <a:p>
            <a:pPr>
              <a:lnSpc>
                <a:spcPct val="120000"/>
              </a:lnSpc>
            </a:pPr>
            <a:r>
              <a:rPr lang="ja-JP" altLang="en-US" sz="1600" dirty="0">
                <a:solidFill>
                  <a:schemeClr val="tx1"/>
                </a:solidFill>
                <a:latin typeface="Meiryo UI" panose="020B0604030504040204" pitchFamily="50" charset="-128"/>
                <a:ea typeface="Meiryo UI" panose="020B0604030504040204" pitchFamily="50" charset="-128"/>
              </a:rPr>
              <a:t>施設間の違いも把握しやすい</a:t>
            </a:r>
          </a:p>
          <a:p>
            <a:pPr>
              <a:lnSpc>
                <a:spcPct val="120000"/>
              </a:lnSpc>
            </a:pPr>
            <a:r>
              <a:rPr lang="ja-JP" altLang="en-US" sz="1600" dirty="0">
                <a:solidFill>
                  <a:schemeClr val="tx1"/>
                </a:solidFill>
                <a:latin typeface="Meiryo UI" panose="020B0604030504040204" pitchFamily="50" charset="-128"/>
                <a:ea typeface="Meiryo UI" panose="020B0604030504040204" pitchFamily="50" charset="-128"/>
              </a:rPr>
              <a:t>効率的な被験者管理</a:t>
            </a:r>
          </a:p>
        </p:txBody>
      </p:sp>
      <p:pic>
        <p:nvPicPr>
          <p:cNvPr id="28" name="グラフィックス 27">
            <a:extLst>
              <a:ext uri="{FF2B5EF4-FFF2-40B4-BE49-F238E27FC236}">
                <a16:creationId xmlns:a16="http://schemas.microsoft.com/office/drawing/2014/main" id="{6ECBD345-1F6B-C577-89B9-A1FE13233E0A}"/>
              </a:ext>
            </a:extLst>
          </p:cNvPr>
          <p:cNvPicPr>
            <a:picLocks noChangeAspect="1"/>
          </p:cNvPicPr>
          <p:nvPr/>
        </p:nvPicPr>
        <p:blipFill>
          <a:blip r:embed="rId14">
            <a:extLst>
              <a:ext uri="{96DAC541-7B7A-43D3-8B79-37D633B846F1}">
                <asvg:svgBlip xmlns:asvg="http://schemas.microsoft.com/office/drawing/2016/SVG/main" r:embed="rId15"/>
              </a:ext>
            </a:extLst>
          </a:blip>
          <a:stretch>
            <a:fillRect/>
          </a:stretch>
        </p:blipFill>
        <p:spPr>
          <a:xfrm>
            <a:off x="6326983" y="1100848"/>
            <a:ext cx="1843523" cy="793036"/>
          </a:xfrm>
          <a:prstGeom prst="rect">
            <a:avLst/>
          </a:prstGeom>
        </p:spPr>
      </p:pic>
      <p:sp>
        <p:nvSpPr>
          <p:cNvPr id="29" name="テキスト ボックス 28">
            <a:extLst>
              <a:ext uri="{FF2B5EF4-FFF2-40B4-BE49-F238E27FC236}">
                <a16:creationId xmlns:a16="http://schemas.microsoft.com/office/drawing/2014/main" id="{756E8906-6331-B8AC-1DA1-05F6AC2B5E1C}"/>
              </a:ext>
            </a:extLst>
          </p:cNvPr>
          <p:cNvSpPr txBox="1"/>
          <p:nvPr/>
        </p:nvSpPr>
        <p:spPr>
          <a:xfrm>
            <a:off x="6588703" y="1150231"/>
            <a:ext cx="1428584" cy="650114"/>
          </a:xfrm>
          <a:prstGeom prst="rect">
            <a:avLst/>
          </a:prstGeom>
          <a:noFill/>
        </p:spPr>
        <p:txBody>
          <a:bodyPr wrap="square">
            <a:spAutoFit/>
          </a:bodyPr>
          <a:lstStyle/>
          <a:p>
            <a:pPr>
              <a:lnSpc>
                <a:spcPct val="120000"/>
              </a:lnSpc>
            </a:pPr>
            <a:r>
              <a:rPr lang="ja-JP" altLang="en-US" sz="1600" dirty="0">
                <a:solidFill>
                  <a:schemeClr val="tx1"/>
                </a:solidFill>
                <a:latin typeface="Meiryo UI" panose="020B0604030504040204" pitchFamily="50" charset="-128"/>
                <a:ea typeface="Meiryo UI" panose="020B0604030504040204" pitchFamily="50" charset="-128"/>
              </a:rPr>
              <a:t>信頼性の高い新薬が早く届く</a:t>
            </a:r>
          </a:p>
        </p:txBody>
      </p:sp>
      <p:pic>
        <p:nvPicPr>
          <p:cNvPr id="38" name="グラフィックス 37">
            <a:extLst>
              <a:ext uri="{FF2B5EF4-FFF2-40B4-BE49-F238E27FC236}">
                <a16:creationId xmlns:a16="http://schemas.microsoft.com/office/drawing/2014/main" id="{973FCF68-1B61-7B60-C7C6-F53A4F0C0C46}"/>
              </a:ext>
            </a:extLst>
          </p:cNvPr>
          <p:cNvPicPr>
            <a:picLocks noChangeAspect="1"/>
          </p:cNvPicPr>
          <p:nvPr/>
        </p:nvPicPr>
        <p:blipFill>
          <a:blip r:embed="rId16">
            <a:extLst>
              <a:ext uri="{96DAC541-7B7A-43D3-8B79-37D633B846F1}">
                <asvg:svgBlip xmlns:asvg="http://schemas.microsoft.com/office/drawing/2016/SVG/main" r:embed="rId17"/>
              </a:ext>
            </a:extLst>
          </a:blip>
          <a:stretch>
            <a:fillRect/>
          </a:stretch>
        </p:blipFill>
        <p:spPr>
          <a:xfrm>
            <a:off x="92329" y="2593916"/>
            <a:ext cx="2431925" cy="1756914"/>
          </a:xfrm>
          <a:prstGeom prst="rect">
            <a:avLst/>
          </a:prstGeom>
        </p:spPr>
      </p:pic>
      <p:sp>
        <p:nvSpPr>
          <p:cNvPr id="39" name="テキスト ボックス 38">
            <a:extLst>
              <a:ext uri="{FF2B5EF4-FFF2-40B4-BE49-F238E27FC236}">
                <a16:creationId xmlns:a16="http://schemas.microsoft.com/office/drawing/2014/main" id="{9932BA01-00C6-6184-9E3C-1D56F2EAAFCE}"/>
              </a:ext>
            </a:extLst>
          </p:cNvPr>
          <p:cNvSpPr txBox="1"/>
          <p:nvPr/>
        </p:nvSpPr>
        <p:spPr>
          <a:xfrm>
            <a:off x="225523" y="2774723"/>
            <a:ext cx="2275817" cy="1241045"/>
          </a:xfrm>
          <a:prstGeom prst="rect">
            <a:avLst/>
          </a:prstGeom>
          <a:noFill/>
        </p:spPr>
        <p:txBody>
          <a:bodyPr wrap="square">
            <a:spAutoFit/>
          </a:bodyPr>
          <a:lstStyle/>
          <a:p>
            <a:pPr>
              <a:lnSpc>
                <a:spcPct val="120000"/>
              </a:lnSpc>
            </a:pPr>
            <a:r>
              <a:rPr lang="ja-JP" altLang="en-US" sz="1600" dirty="0">
                <a:solidFill>
                  <a:schemeClr val="tx1"/>
                </a:solidFill>
                <a:latin typeface="Meiryo UI" panose="020B0604030504040204" pitchFamily="50" charset="-128"/>
                <a:ea typeface="Meiryo UI" panose="020B0604030504040204" pitchFamily="50" charset="-128"/>
              </a:rPr>
              <a:t>適切な治験実施計画</a:t>
            </a:r>
          </a:p>
          <a:p>
            <a:pPr>
              <a:lnSpc>
                <a:spcPct val="120000"/>
              </a:lnSpc>
            </a:pPr>
            <a:r>
              <a:rPr lang="ja-JP" altLang="en-US" sz="1600" dirty="0">
                <a:solidFill>
                  <a:schemeClr val="tx1"/>
                </a:solidFill>
                <a:latin typeface="Meiryo UI" panose="020B0604030504040204" pitchFamily="50" charset="-128"/>
                <a:ea typeface="Meiryo UI" panose="020B0604030504040204" pitchFamily="50" charset="-128"/>
              </a:rPr>
              <a:t>効率的な治験実施</a:t>
            </a:r>
            <a:endParaRPr lang="en-US" altLang="ja-JP" sz="1600" dirty="0">
              <a:solidFill>
                <a:schemeClr val="tx1"/>
              </a:solidFill>
              <a:latin typeface="Meiryo UI" panose="020B0604030504040204" pitchFamily="50" charset="-128"/>
              <a:ea typeface="Meiryo UI" panose="020B0604030504040204" pitchFamily="50" charset="-128"/>
            </a:endParaRPr>
          </a:p>
          <a:p>
            <a:pPr>
              <a:lnSpc>
                <a:spcPct val="120000"/>
              </a:lnSpc>
            </a:pPr>
            <a:r>
              <a:rPr lang="ja-JP" altLang="en-US" sz="1600" dirty="0">
                <a:solidFill>
                  <a:schemeClr val="tx1"/>
                </a:solidFill>
                <a:latin typeface="Meiryo UI" panose="020B0604030504040204" pitchFamily="50" charset="-128"/>
                <a:ea typeface="Meiryo UI" panose="020B0604030504040204" pitchFamily="50" charset="-128"/>
              </a:rPr>
              <a:t>適切な品質のデータ入手</a:t>
            </a:r>
          </a:p>
          <a:p>
            <a:pPr>
              <a:lnSpc>
                <a:spcPct val="120000"/>
              </a:lnSpc>
            </a:pPr>
            <a:r>
              <a:rPr lang="ja-JP" altLang="en-US" sz="1600" dirty="0">
                <a:solidFill>
                  <a:schemeClr val="tx1"/>
                </a:solidFill>
                <a:latin typeface="Meiryo UI" panose="020B0604030504040204" pitchFamily="50" charset="-128"/>
                <a:ea typeface="Meiryo UI" panose="020B0604030504040204" pitchFamily="50" charset="-128"/>
              </a:rPr>
              <a:t>期間短縮と費用削減</a:t>
            </a:r>
          </a:p>
        </p:txBody>
      </p:sp>
      <p:pic>
        <p:nvPicPr>
          <p:cNvPr id="45" name="グラフィックス 44">
            <a:extLst>
              <a:ext uri="{FF2B5EF4-FFF2-40B4-BE49-F238E27FC236}">
                <a16:creationId xmlns:a16="http://schemas.microsoft.com/office/drawing/2014/main" id="{32CE08D9-8E6A-DDF8-775C-C1593C1EA93D}"/>
              </a:ext>
            </a:extLst>
          </p:cNvPr>
          <p:cNvPicPr>
            <a:picLocks noChangeAspect="1"/>
          </p:cNvPicPr>
          <p:nvPr/>
        </p:nvPicPr>
        <p:blipFill>
          <a:blip r:embed="rId18">
            <a:extLst>
              <a:ext uri="{96DAC541-7B7A-43D3-8B79-37D633B846F1}">
                <asvg:svgBlip xmlns:asvg="http://schemas.microsoft.com/office/drawing/2016/SVG/main" r:embed="rId19"/>
              </a:ext>
            </a:extLst>
          </a:blip>
          <a:stretch>
            <a:fillRect/>
          </a:stretch>
        </p:blipFill>
        <p:spPr>
          <a:xfrm>
            <a:off x="551384" y="5535885"/>
            <a:ext cx="2928928" cy="1133475"/>
          </a:xfrm>
          <a:prstGeom prst="rect">
            <a:avLst/>
          </a:prstGeom>
        </p:spPr>
      </p:pic>
      <p:sp>
        <p:nvSpPr>
          <p:cNvPr id="46" name="テキスト ボックス 45">
            <a:extLst>
              <a:ext uri="{FF2B5EF4-FFF2-40B4-BE49-F238E27FC236}">
                <a16:creationId xmlns:a16="http://schemas.microsoft.com/office/drawing/2014/main" id="{6F963A44-46BF-0317-5210-683DDF744CDA}"/>
              </a:ext>
            </a:extLst>
          </p:cNvPr>
          <p:cNvSpPr txBox="1"/>
          <p:nvPr/>
        </p:nvSpPr>
        <p:spPr>
          <a:xfrm>
            <a:off x="692169" y="5621229"/>
            <a:ext cx="2452148" cy="945580"/>
          </a:xfrm>
          <a:prstGeom prst="rect">
            <a:avLst/>
          </a:prstGeom>
          <a:noFill/>
        </p:spPr>
        <p:txBody>
          <a:bodyPr wrap="square">
            <a:spAutoFit/>
          </a:bodyPr>
          <a:lstStyle/>
          <a:p>
            <a:pPr>
              <a:lnSpc>
                <a:spcPct val="120000"/>
              </a:lnSpc>
            </a:pPr>
            <a:r>
              <a:rPr lang="ja-JP" altLang="en-US" sz="1600" dirty="0">
                <a:solidFill>
                  <a:schemeClr val="tx1"/>
                </a:solidFill>
                <a:latin typeface="Meiryo UI" panose="020B0604030504040204" pitchFamily="50" charset="-128"/>
                <a:ea typeface="Meiryo UI" panose="020B0604030504040204" pitchFamily="50" charset="-128"/>
              </a:rPr>
              <a:t>失敗の削減</a:t>
            </a:r>
          </a:p>
          <a:p>
            <a:pPr>
              <a:lnSpc>
                <a:spcPct val="120000"/>
              </a:lnSpc>
            </a:pPr>
            <a:r>
              <a:rPr lang="ja-JP" altLang="en-US" sz="1600" dirty="0">
                <a:solidFill>
                  <a:schemeClr val="tx1"/>
                </a:solidFill>
                <a:latin typeface="Meiryo UI" panose="020B0604030504040204" pitchFamily="50" charset="-128"/>
                <a:ea typeface="Meiryo UI" panose="020B0604030504040204" pitchFamily="50" charset="-128"/>
              </a:rPr>
              <a:t>円滑なコミュニケーションと</a:t>
            </a:r>
            <a:endParaRPr lang="en-US" altLang="ja-JP" sz="1600" dirty="0">
              <a:solidFill>
                <a:schemeClr val="tx1"/>
              </a:solidFill>
              <a:latin typeface="Meiryo UI" panose="020B0604030504040204" pitchFamily="50" charset="-128"/>
              <a:ea typeface="Meiryo UI" panose="020B0604030504040204" pitchFamily="50" charset="-128"/>
            </a:endParaRPr>
          </a:p>
          <a:p>
            <a:pPr>
              <a:lnSpc>
                <a:spcPct val="120000"/>
              </a:lnSpc>
            </a:pPr>
            <a:r>
              <a:rPr lang="ja-JP" altLang="en-US" sz="1600" dirty="0">
                <a:solidFill>
                  <a:schemeClr val="tx1"/>
                </a:solidFill>
                <a:latin typeface="Meiryo UI" panose="020B0604030504040204" pitchFamily="50" charset="-128"/>
                <a:ea typeface="Meiryo UI" panose="020B0604030504040204" pitchFamily="50" charset="-128"/>
              </a:rPr>
              <a:t>効率的なモニタリングの実施</a:t>
            </a:r>
          </a:p>
        </p:txBody>
      </p:sp>
      <p:sp>
        <p:nvSpPr>
          <p:cNvPr id="47" name="正方形/長方形 46">
            <a:extLst>
              <a:ext uri="{FF2B5EF4-FFF2-40B4-BE49-F238E27FC236}">
                <a16:creationId xmlns:a16="http://schemas.microsoft.com/office/drawing/2014/main" id="{D23315D9-150D-1D0A-ABBE-EF61777C32DE}"/>
              </a:ext>
            </a:extLst>
          </p:cNvPr>
          <p:cNvSpPr/>
          <p:nvPr/>
        </p:nvSpPr>
        <p:spPr>
          <a:xfrm>
            <a:off x="4686035" y="2316816"/>
            <a:ext cx="1800000" cy="417774"/>
          </a:xfrm>
          <a:prstGeom prst="rect">
            <a:avLst/>
          </a:prstGeom>
          <a:solidFill>
            <a:schemeClr val="tx2"/>
          </a:solid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ja-JP" altLang="en-US" b="1" dirty="0">
                <a:latin typeface="Meiryo UI" panose="020B0604030504040204" pitchFamily="50" charset="-128"/>
                <a:ea typeface="Meiryo UI" panose="020B0604030504040204" pitchFamily="50" charset="-128"/>
              </a:rPr>
              <a:t>患者さん</a:t>
            </a:r>
            <a:r>
              <a:rPr kumimoji="1" lang="en-US" altLang="ja-JP" b="1" dirty="0">
                <a:latin typeface="Meiryo UI" panose="020B0604030504040204" pitchFamily="50" charset="-128"/>
                <a:ea typeface="Meiryo UI" panose="020B0604030504040204" pitchFamily="50" charset="-128"/>
              </a:rPr>
              <a:t>/</a:t>
            </a:r>
            <a:r>
              <a:rPr kumimoji="1" lang="ja-JP" altLang="en-US" b="1" dirty="0">
                <a:latin typeface="Meiryo UI" panose="020B0604030504040204" pitchFamily="50" charset="-128"/>
                <a:ea typeface="Meiryo UI" panose="020B0604030504040204" pitchFamily="50" charset="-128"/>
              </a:rPr>
              <a:t>社会</a:t>
            </a:r>
          </a:p>
        </p:txBody>
      </p:sp>
    </p:spTree>
    <p:extLst>
      <p:ext uri="{BB962C8B-B14F-4D97-AF65-F5344CB8AC3E}">
        <p14:creationId xmlns:p14="http://schemas.microsoft.com/office/powerpoint/2010/main" val="165289619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5457AB63-7839-4691-AC70-403DB1705EA2}"/>
              </a:ext>
            </a:extLst>
          </p:cNvPr>
          <p:cNvSpPr>
            <a:spLocks noGrp="1"/>
          </p:cNvSpPr>
          <p:nvPr>
            <p:ph type="body" sz="quarter" idx="13"/>
          </p:nvPr>
        </p:nvSpPr>
        <p:spPr>
          <a:xfrm>
            <a:off x="119336" y="310097"/>
            <a:ext cx="11377264" cy="1207895"/>
          </a:xfrm>
        </p:spPr>
        <p:txBody>
          <a:bodyPr/>
          <a:lstStyle/>
          <a:p>
            <a:r>
              <a:rPr lang="ja-JP" altLang="en-US" dirty="0"/>
              <a:t>①はじめに：何故</a:t>
            </a:r>
            <a:r>
              <a:rPr lang="en-US" altLang="ja-JP" dirty="0"/>
              <a:t>CQMS</a:t>
            </a:r>
            <a:r>
              <a:rPr lang="ja-JP" altLang="en-US" dirty="0"/>
              <a:t>が必要なのか？ </a:t>
            </a:r>
            <a:r>
              <a:rPr lang="en-US" altLang="ja-JP" dirty="0"/>
              <a:t>-Why</a:t>
            </a:r>
            <a:r>
              <a:rPr lang="ja-JP" altLang="en-US" dirty="0"/>
              <a:t>からはじめよう！</a:t>
            </a:r>
          </a:p>
        </p:txBody>
      </p:sp>
      <p:grpSp>
        <p:nvGrpSpPr>
          <p:cNvPr id="3" name="グループ化 2">
            <a:extLst>
              <a:ext uri="{FF2B5EF4-FFF2-40B4-BE49-F238E27FC236}">
                <a16:creationId xmlns:a16="http://schemas.microsoft.com/office/drawing/2014/main" id="{0A7537C0-AC73-4CEC-9B6A-EED7E2EB0344}"/>
              </a:ext>
            </a:extLst>
          </p:cNvPr>
          <p:cNvGrpSpPr/>
          <p:nvPr/>
        </p:nvGrpSpPr>
        <p:grpSpPr>
          <a:xfrm>
            <a:off x="884028" y="1628800"/>
            <a:ext cx="4155311" cy="4016415"/>
            <a:chOff x="1227211" y="1670144"/>
            <a:chExt cx="4155311" cy="4016415"/>
          </a:xfrm>
        </p:grpSpPr>
        <p:sp>
          <p:nvSpPr>
            <p:cNvPr id="4" name="フローチャート: 結合子 3">
              <a:extLst>
                <a:ext uri="{FF2B5EF4-FFF2-40B4-BE49-F238E27FC236}">
                  <a16:creationId xmlns:a16="http://schemas.microsoft.com/office/drawing/2014/main" id="{87D5C575-8FF1-4950-9FC8-E2D2BD42007A}"/>
                </a:ext>
              </a:extLst>
            </p:cNvPr>
            <p:cNvSpPr/>
            <p:nvPr/>
          </p:nvSpPr>
          <p:spPr>
            <a:xfrm>
              <a:off x="1227211" y="1670144"/>
              <a:ext cx="4155311" cy="4016415"/>
            </a:xfrm>
            <a:prstGeom prst="flowChartConnector">
              <a:avLst/>
            </a:prstGeom>
            <a:solidFill>
              <a:srgbClr val="CCE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400" dirty="0">
                  <a:solidFill>
                    <a:schemeClr val="tx1"/>
                  </a:solidFill>
                  <a:latin typeface="Meiryo UI" panose="020B0604030504040204" pitchFamily="50" charset="-128"/>
                  <a:ea typeface="Meiryo UI" panose="020B0604030504040204" pitchFamily="50" charset="-128"/>
                  <a:cs typeface="Calibri" panose="020F0502020204030204" pitchFamily="34" charset="0"/>
                </a:rPr>
                <a:t>What</a:t>
              </a:r>
            </a:p>
            <a:p>
              <a:pPr algn="ctr"/>
              <a:endParaRPr lang="en-US" altLang="ja-JP" sz="2400" b="1" dirty="0">
                <a:solidFill>
                  <a:schemeClr val="tx1"/>
                </a:solidFill>
                <a:latin typeface="Meiryo UI" panose="020B0604030504040204" pitchFamily="50" charset="-128"/>
                <a:ea typeface="Meiryo UI" panose="020B0604030504040204" pitchFamily="50" charset="-128"/>
                <a:cs typeface="Segoe UI Black" panose="020B0A02040204020203" pitchFamily="34" charset="0"/>
              </a:endParaRPr>
            </a:p>
            <a:p>
              <a:pPr algn="ctr"/>
              <a:endParaRPr kumimoji="1" lang="en-US" altLang="ja-JP" sz="2400" b="1" dirty="0">
                <a:solidFill>
                  <a:schemeClr val="tx1"/>
                </a:solidFill>
                <a:latin typeface="Meiryo UI" panose="020B0604030504040204" pitchFamily="50" charset="-128"/>
                <a:ea typeface="Meiryo UI" panose="020B0604030504040204" pitchFamily="50" charset="-128"/>
                <a:cs typeface="Segoe UI Black" panose="020B0A02040204020203" pitchFamily="34" charset="0"/>
              </a:endParaRPr>
            </a:p>
            <a:p>
              <a:pPr algn="ctr"/>
              <a:endParaRPr lang="en-US" altLang="ja-JP" sz="2400" b="1" dirty="0">
                <a:solidFill>
                  <a:schemeClr val="tx1"/>
                </a:solidFill>
                <a:latin typeface="Meiryo UI" panose="020B0604030504040204" pitchFamily="50" charset="-128"/>
                <a:ea typeface="Meiryo UI" panose="020B0604030504040204" pitchFamily="50" charset="-128"/>
                <a:cs typeface="Segoe UI Black" panose="020B0A02040204020203" pitchFamily="34" charset="0"/>
              </a:endParaRPr>
            </a:p>
            <a:p>
              <a:pPr algn="ctr"/>
              <a:endParaRPr kumimoji="1" lang="en-US" altLang="ja-JP" sz="2400" b="1" dirty="0">
                <a:solidFill>
                  <a:schemeClr val="tx1"/>
                </a:solidFill>
                <a:latin typeface="Meiryo UI" panose="020B0604030504040204" pitchFamily="50" charset="-128"/>
                <a:ea typeface="Meiryo UI" panose="020B0604030504040204" pitchFamily="50" charset="-128"/>
                <a:cs typeface="Segoe UI Black" panose="020B0A02040204020203" pitchFamily="34" charset="0"/>
              </a:endParaRPr>
            </a:p>
            <a:p>
              <a:pPr algn="ctr"/>
              <a:endParaRPr lang="en-US" altLang="ja-JP" sz="2400" b="1" dirty="0">
                <a:solidFill>
                  <a:schemeClr val="tx1"/>
                </a:solidFill>
                <a:latin typeface="Meiryo UI" panose="020B0604030504040204" pitchFamily="50" charset="-128"/>
                <a:ea typeface="Meiryo UI" panose="020B0604030504040204" pitchFamily="50" charset="-128"/>
                <a:cs typeface="Segoe UI Black" panose="020B0A02040204020203" pitchFamily="34" charset="0"/>
              </a:endParaRPr>
            </a:p>
            <a:p>
              <a:pPr algn="ctr"/>
              <a:endParaRPr kumimoji="1" lang="en-US" altLang="ja-JP" sz="2400" b="1" dirty="0">
                <a:solidFill>
                  <a:schemeClr val="tx1"/>
                </a:solidFill>
                <a:latin typeface="Meiryo UI" panose="020B0604030504040204" pitchFamily="50" charset="-128"/>
                <a:ea typeface="Meiryo UI" panose="020B0604030504040204" pitchFamily="50" charset="-128"/>
                <a:cs typeface="Segoe UI Black" panose="020B0A02040204020203" pitchFamily="34" charset="0"/>
              </a:endParaRPr>
            </a:p>
            <a:p>
              <a:pPr algn="ctr"/>
              <a:endParaRPr lang="en-US" altLang="ja-JP" sz="2400" b="1" dirty="0">
                <a:solidFill>
                  <a:schemeClr val="tx1"/>
                </a:solidFill>
                <a:latin typeface="Meiryo UI" panose="020B0604030504040204" pitchFamily="50" charset="-128"/>
                <a:ea typeface="Meiryo UI" panose="020B0604030504040204" pitchFamily="50" charset="-128"/>
                <a:cs typeface="Segoe UI Black" panose="020B0A02040204020203" pitchFamily="34" charset="0"/>
              </a:endParaRPr>
            </a:p>
            <a:p>
              <a:pPr algn="ctr"/>
              <a:endParaRPr kumimoji="1" lang="en-US" altLang="ja-JP" sz="2400" b="1" dirty="0">
                <a:solidFill>
                  <a:schemeClr val="tx1"/>
                </a:solidFill>
                <a:latin typeface="Meiryo UI" panose="020B0604030504040204" pitchFamily="50" charset="-128"/>
                <a:ea typeface="Meiryo UI" panose="020B0604030504040204" pitchFamily="50" charset="-128"/>
                <a:cs typeface="Segoe UI Black" panose="020B0A02040204020203" pitchFamily="34" charset="0"/>
              </a:endParaRPr>
            </a:p>
            <a:p>
              <a:pPr algn="ctr"/>
              <a:r>
                <a:rPr kumimoji="1" lang="en-US" altLang="ja-JP" sz="2400" dirty="0">
                  <a:solidFill>
                    <a:schemeClr val="tx1"/>
                  </a:solidFill>
                  <a:latin typeface="Meiryo UI" panose="020B0604030504040204" pitchFamily="50" charset="-128"/>
                  <a:ea typeface="Meiryo UI" panose="020B0604030504040204" pitchFamily="50" charset="-128"/>
                  <a:cs typeface="Segoe UI Black" panose="020B0A02040204020203" pitchFamily="34" charset="0"/>
                </a:rPr>
                <a:t>What</a:t>
              </a:r>
            </a:p>
          </p:txBody>
        </p:sp>
        <p:sp>
          <p:nvSpPr>
            <p:cNvPr id="5" name="フローチャート: 結合子 4">
              <a:extLst>
                <a:ext uri="{FF2B5EF4-FFF2-40B4-BE49-F238E27FC236}">
                  <a16:creationId xmlns:a16="http://schemas.microsoft.com/office/drawing/2014/main" id="{573CE970-C2C5-4BD0-BE17-7D2492329489}"/>
                </a:ext>
              </a:extLst>
            </p:cNvPr>
            <p:cNvSpPr/>
            <p:nvPr/>
          </p:nvSpPr>
          <p:spPr>
            <a:xfrm>
              <a:off x="1892754" y="2291787"/>
              <a:ext cx="2818142" cy="2763951"/>
            </a:xfrm>
            <a:prstGeom prst="flowChartConnector">
              <a:avLst/>
            </a:prstGeom>
            <a:solidFill>
              <a:srgbClr val="66C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2400" dirty="0">
                <a:solidFill>
                  <a:schemeClr val="tx1"/>
                </a:solidFill>
                <a:latin typeface="Meiryo UI" panose="020B0604030504040204" pitchFamily="50" charset="-128"/>
                <a:ea typeface="Meiryo UI" panose="020B0604030504040204" pitchFamily="50" charset="-128"/>
              </a:endParaRPr>
            </a:p>
            <a:p>
              <a:pPr algn="ctr"/>
              <a:r>
                <a:rPr lang="en-US" altLang="ja-JP" sz="2400" dirty="0">
                  <a:solidFill>
                    <a:schemeClr val="tx1"/>
                  </a:solidFill>
                  <a:latin typeface="Meiryo UI" panose="020B0604030504040204" pitchFamily="50" charset="-128"/>
                  <a:ea typeface="Meiryo UI" panose="020B0604030504040204" pitchFamily="50" charset="-128"/>
                </a:rPr>
                <a:t>How</a:t>
              </a:r>
            </a:p>
            <a:p>
              <a:pPr algn="ctr"/>
              <a:endParaRPr kumimoji="1" lang="en-US" altLang="ja-JP" sz="2400" dirty="0">
                <a:solidFill>
                  <a:schemeClr val="tx1"/>
                </a:solidFill>
                <a:latin typeface="Meiryo UI" panose="020B0604030504040204" pitchFamily="50" charset="-128"/>
                <a:ea typeface="Meiryo UI" panose="020B0604030504040204" pitchFamily="50" charset="-128"/>
              </a:endParaRPr>
            </a:p>
            <a:p>
              <a:pPr algn="ctr"/>
              <a:endParaRPr lang="en-US" altLang="ja-JP" sz="2400" dirty="0">
                <a:solidFill>
                  <a:schemeClr val="tx1"/>
                </a:solidFill>
                <a:latin typeface="Meiryo UI" panose="020B0604030504040204" pitchFamily="50" charset="-128"/>
                <a:ea typeface="Meiryo UI" panose="020B0604030504040204" pitchFamily="50" charset="-128"/>
              </a:endParaRPr>
            </a:p>
            <a:p>
              <a:pPr algn="ctr"/>
              <a:endParaRPr kumimoji="1" lang="en-US" altLang="ja-JP" sz="2400" dirty="0">
                <a:solidFill>
                  <a:schemeClr val="tx1"/>
                </a:solidFill>
                <a:latin typeface="Meiryo UI" panose="020B0604030504040204" pitchFamily="50" charset="-128"/>
                <a:ea typeface="Meiryo UI" panose="020B0604030504040204" pitchFamily="50" charset="-128"/>
              </a:endParaRPr>
            </a:p>
            <a:p>
              <a:pPr algn="ctr"/>
              <a:endParaRPr lang="en-US" altLang="ja-JP" sz="2400" dirty="0">
                <a:solidFill>
                  <a:schemeClr val="tx1"/>
                </a:solidFill>
                <a:latin typeface="Meiryo UI" panose="020B0604030504040204" pitchFamily="50" charset="-128"/>
                <a:ea typeface="Meiryo UI" panose="020B0604030504040204" pitchFamily="50" charset="-128"/>
              </a:endParaRPr>
            </a:p>
            <a:p>
              <a:pPr algn="ctr"/>
              <a:endParaRPr kumimoji="1" lang="en-US" altLang="ja-JP" sz="2400" dirty="0">
                <a:solidFill>
                  <a:schemeClr val="tx1"/>
                </a:solidFill>
                <a:latin typeface="Meiryo UI" panose="020B0604030504040204" pitchFamily="50" charset="-128"/>
                <a:ea typeface="Meiryo UI" panose="020B0604030504040204" pitchFamily="50" charset="-128"/>
              </a:endParaRPr>
            </a:p>
            <a:p>
              <a:pPr algn="ctr"/>
              <a:r>
                <a:rPr kumimoji="1" lang="en-US" altLang="ja-JP" sz="2400" dirty="0">
                  <a:solidFill>
                    <a:schemeClr val="tx1"/>
                  </a:solidFill>
                  <a:latin typeface="Meiryo UI" panose="020B0604030504040204" pitchFamily="50" charset="-128"/>
                  <a:ea typeface="Meiryo UI" panose="020B0604030504040204" pitchFamily="50" charset="-128"/>
                </a:rPr>
                <a:t>How</a:t>
              </a:r>
              <a:endParaRPr lang="en-US" altLang="ja-JP" sz="2400" dirty="0">
                <a:solidFill>
                  <a:schemeClr val="tx1"/>
                </a:solidFill>
                <a:latin typeface="Meiryo UI" panose="020B0604030504040204" pitchFamily="50" charset="-128"/>
                <a:ea typeface="Meiryo UI" panose="020B0604030504040204" pitchFamily="50" charset="-128"/>
              </a:endParaRPr>
            </a:p>
            <a:p>
              <a:pPr algn="ctr"/>
              <a:endParaRPr kumimoji="1" lang="en-US" altLang="ja-JP" sz="2400" dirty="0">
                <a:solidFill>
                  <a:schemeClr val="tx1"/>
                </a:solidFill>
                <a:latin typeface="Meiryo UI" panose="020B0604030504040204" pitchFamily="50" charset="-128"/>
                <a:ea typeface="Meiryo UI" panose="020B0604030504040204" pitchFamily="50" charset="-128"/>
              </a:endParaRPr>
            </a:p>
          </p:txBody>
        </p:sp>
        <p:sp>
          <p:nvSpPr>
            <p:cNvPr id="6" name="フローチャート: 結合子 5">
              <a:extLst>
                <a:ext uri="{FF2B5EF4-FFF2-40B4-BE49-F238E27FC236}">
                  <a16:creationId xmlns:a16="http://schemas.microsoft.com/office/drawing/2014/main" id="{18B2C3D6-B0F0-428B-8FB1-A975426E4FD8}"/>
                </a:ext>
              </a:extLst>
            </p:cNvPr>
            <p:cNvSpPr/>
            <p:nvPr/>
          </p:nvSpPr>
          <p:spPr>
            <a:xfrm>
              <a:off x="2476982" y="2905245"/>
              <a:ext cx="1659593" cy="1548608"/>
            </a:xfrm>
            <a:prstGeom prst="flowChartConnector">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2800" dirty="0">
                  <a:solidFill>
                    <a:schemeClr val="bg1"/>
                  </a:solidFill>
                  <a:latin typeface="Meiryo UI" panose="020B0604030504040204" pitchFamily="50" charset="-128"/>
                  <a:ea typeface="Meiryo UI" panose="020B0604030504040204" pitchFamily="50" charset="-128"/>
                </a:rPr>
                <a:t>WHY</a:t>
              </a:r>
              <a:endParaRPr kumimoji="1" lang="ja-JP" altLang="en-US" sz="2800" dirty="0">
                <a:solidFill>
                  <a:schemeClr val="bg1"/>
                </a:solidFill>
                <a:latin typeface="Meiryo UI" panose="020B0604030504040204" pitchFamily="50" charset="-128"/>
                <a:ea typeface="Meiryo UI" panose="020B0604030504040204" pitchFamily="50" charset="-128"/>
              </a:endParaRPr>
            </a:p>
          </p:txBody>
        </p:sp>
      </p:grpSp>
      <p:sp>
        <p:nvSpPr>
          <p:cNvPr id="10" name="右矢印 18">
            <a:extLst>
              <a:ext uri="{FF2B5EF4-FFF2-40B4-BE49-F238E27FC236}">
                <a16:creationId xmlns:a16="http://schemas.microsoft.com/office/drawing/2014/main" id="{ED3258E7-A687-4B72-A820-BFD1A6CD4B9D}"/>
              </a:ext>
            </a:extLst>
          </p:cNvPr>
          <p:cNvSpPr/>
          <p:nvPr/>
        </p:nvSpPr>
        <p:spPr>
          <a:xfrm rot="7459568">
            <a:off x="3367976" y="2243554"/>
            <a:ext cx="977498" cy="317758"/>
          </a:xfrm>
          <a:prstGeom prst="rightArrow">
            <a:avLst>
              <a:gd name="adj1" fmla="val 50000"/>
              <a:gd name="adj2" fmla="val 71787"/>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UI" panose="020B0604030504040204" pitchFamily="50" charset="-128"/>
              <a:ea typeface="Meiryo UI" panose="020B0604030504040204" pitchFamily="50" charset="-128"/>
            </a:endParaRPr>
          </a:p>
        </p:txBody>
      </p:sp>
      <p:sp>
        <p:nvSpPr>
          <p:cNvPr id="11" name="右矢印 19">
            <a:extLst>
              <a:ext uri="{FF2B5EF4-FFF2-40B4-BE49-F238E27FC236}">
                <a16:creationId xmlns:a16="http://schemas.microsoft.com/office/drawing/2014/main" id="{F971D742-9791-49EA-AEBE-A3F445DA9B7C}"/>
              </a:ext>
            </a:extLst>
          </p:cNvPr>
          <p:cNvSpPr/>
          <p:nvPr/>
        </p:nvSpPr>
        <p:spPr>
          <a:xfrm rot="7459568">
            <a:off x="3182650" y="2851515"/>
            <a:ext cx="493668" cy="365341"/>
          </a:xfrm>
          <a:prstGeom prst="rightArrow">
            <a:avLst>
              <a:gd name="adj1" fmla="val 50000"/>
              <a:gd name="adj2" fmla="val 71787"/>
            </a:avLst>
          </a:prstGeom>
          <a:noFill/>
          <a:ln w="28575">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UI" panose="020B0604030504040204" pitchFamily="50" charset="-128"/>
              <a:ea typeface="Meiryo UI" panose="020B0604030504040204" pitchFamily="50" charset="-128"/>
            </a:endParaRPr>
          </a:p>
        </p:txBody>
      </p:sp>
      <p:sp>
        <p:nvSpPr>
          <p:cNvPr id="12" name="右矢印 20">
            <a:extLst>
              <a:ext uri="{FF2B5EF4-FFF2-40B4-BE49-F238E27FC236}">
                <a16:creationId xmlns:a16="http://schemas.microsoft.com/office/drawing/2014/main" id="{4A603716-4F26-414C-860A-BEE6E58773B4}"/>
              </a:ext>
            </a:extLst>
          </p:cNvPr>
          <p:cNvSpPr/>
          <p:nvPr/>
        </p:nvSpPr>
        <p:spPr>
          <a:xfrm rot="3140804">
            <a:off x="2892004" y="4639419"/>
            <a:ext cx="1961589" cy="439838"/>
          </a:xfrm>
          <a:prstGeom prst="rightArrow">
            <a:avLst>
              <a:gd name="adj1" fmla="val 44736"/>
              <a:gd name="adj2" fmla="val 82653"/>
            </a:avLst>
          </a:prstGeom>
          <a:solidFill>
            <a:srgbClr val="FFC000"/>
          </a:solidFill>
          <a:effectLst>
            <a:innerShdw blurRad="63500" dist="50800" dir="8100000">
              <a:prstClr val="black">
                <a:alpha val="5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UI" panose="020B0604030504040204" pitchFamily="50" charset="-128"/>
              <a:ea typeface="Meiryo UI" panose="020B0604030504040204" pitchFamily="50" charset="-128"/>
            </a:endParaRPr>
          </a:p>
        </p:txBody>
      </p:sp>
      <p:sp>
        <p:nvSpPr>
          <p:cNvPr id="13" name="テキスト ボックス 12">
            <a:extLst>
              <a:ext uri="{FF2B5EF4-FFF2-40B4-BE49-F238E27FC236}">
                <a16:creationId xmlns:a16="http://schemas.microsoft.com/office/drawing/2014/main" id="{8D9A952E-54C5-4A65-A26A-BE5E1CAD0BB8}"/>
              </a:ext>
            </a:extLst>
          </p:cNvPr>
          <p:cNvSpPr txBox="1"/>
          <p:nvPr/>
        </p:nvSpPr>
        <p:spPr>
          <a:xfrm>
            <a:off x="3242822" y="5606298"/>
            <a:ext cx="2421130" cy="523220"/>
          </a:xfrm>
          <a:prstGeom prst="rect">
            <a:avLst/>
          </a:prstGeom>
          <a:noFill/>
        </p:spPr>
        <p:txBody>
          <a:bodyPr wrap="square" rtlCol="0">
            <a:spAutoFit/>
          </a:bodyPr>
          <a:lstStyle/>
          <a:p>
            <a:r>
              <a:rPr kumimoji="1" lang="en-US" altLang="ja-JP" sz="2800" dirty="0">
                <a:solidFill>
                  <a:srgbClr val="FF9933"/>
                </a:solidFill>
                <a:latin typeface="Meiryo UI" panose="020B0604030504040204" pitchFamily="50" charset="-128"/>
                <a:ea typeface="Meiryo UI" panose="020B0604030504040204" pitchFamily="50" charset="-128"/>
              </a:rPr>
              <a:t>Inside Out</a:t>
            </a:r>
            <a:endParaRPr kumimoji="1" lang="ja-JP" altLang="en-US" sz="2800" dirty="0">
              <a:solidFill>
                <a:srgbClr val="FF9933"/>
              </a:solidFill>
              <a:latin typeface="Meiryo UI" panose="020B0604030504040204" pitchFamily="50" charset="-128"/>
              <a:ea typeface="Meiryo UI" panose="020B0604030504040204" pitchFamily="50" charset="-128"/>
            </a:endParaRPr>
          </a:p>
        </p:txBody>
      </p:sp>
      <p:sp>
        <p:nvSpPr>
          <p:cNvPr id="14" name="乗算記号 13">
            <a:extLst>
              <a:ext uri="{FF2B5EF4-FFF2-40B4-BE49-F238E27FC236}">
                <a16:creationId xmlns:a16="http://schemas.microsoft.com/office/drawing/2014/main" id="{2008DF37-D9F7-47E4-AFA1-B413B786A3CF}"/>
              </a:ext>
            </a:extLst>
          </p:cNvPr>
          <p:cNvSpPr/>
          <p:nvPr/>
        </p:nvSpPr>
        <p:spPr>
          <a:xfrm>
            <a:off x="3280013" y="2690030"/>
            <a:ext cx="535959" cy="498527"/>
          </a:xfrm>
          <a:prstGeom prst="mathMultiply">
            <a:avLst>
              <a:gd name="adj1" fmla="val 12143"/>
            </a:avLst>
          </a:prstGeom>
          <a:solidFill>
            <a:srgbClr val="FF000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latin typeface="Meiryo UI" panose="020B0604030504040204" pitchFamily="50" charset="-128"/>
              <a:ea typeface="Meiryo UI" panose="020B0604030504040204" pitchFamily="50" charset="-128"/>
            </a:endParaRPr>
          </a:p>
        </p:txBody>
      </p:sp>
      <p:sp>
        <p:nvSpPr>
          <p:cNvPr id="15" name="コンテンツ プレースホルダー 2">
            <a:extLst>
              <a:ext uri="{FF2B5EF4-FFF2-40B4-BE49-F238E27FC236}">
                <a16:creationId xmlns:a16="http://schemas.microsoft.com/office/drawing/2014/main" id="{62B957B8-6EE8-4296-9423-F614B5CEFDEB}"/>
              </a:ext>
            </a:extLst>
          </p:cNvPr>
          <p:cNvSpPr txBox="1">
            <a:spLocks/>
          </p:cNvSpPr>
          <p:nvPr/>
        </p:nvSpPr>
        <p:spPr>
          <a:xfrm>
            <a:off x="6171398" y="1477518"/>
            <a:ext cx="5305604" cy="4813517"/>
          </a:xfrm>
          <a:prstGeom prst="rect">
            <a:avLst/>
          </a:prstGeom>
        </p:spPr>
        <p:txBody>
          <a:bodyPr>
            <a:normAutofit/>
          </a:bodyPr>
          <a:lstStyle>
            <a:lvl1pPr marL="536575" indent="-536575" algn="l" defTabSz="914400" rtl="0" eaLnBrk="1" latinLnBrk="0" hangingPunct="1">
              <a:lnSpc>
                <a:spcPct val="100000"/>
              </a:lnSpc>
              <a:spcBef>
                <a:spcPts val="600"/>
              </a:spcBef>
              <a:buFont typeface="Wingdings" panose="05000000000000000000" pitchFamily="2" charset="2"/>
              <a:buChar char="u"/>
              <a:defRPr kumimoji="1" sz="3200" kern="1200">
                <a:solidFill>
                  <a:schemeClr val="tx1"/>
                </a:solidFill>
                <a:latin typeface="メイリオ" panose="020B0604030504040204" pitchFamily="50" charset="-128"/>
                <a:ea typeface="メイリオ" panose="020B0604030504040204" pitchFamily="50" charset="-128"/>
                <a:cs typeface="+mn-cs"/>
              </a:defRPr>
            </a:lvl1pPr>
            <a:lvl2pPr marL="811213" indent="-354013" algn="l" defTabSz="914400" rtl="0" eaLnBrk="1" latinLnBrk="0" hangingPunct="1">
              <a:lnSpc>
                <a:spcPct val="100000"/>
              </a:lnSpc>
              <a:spcBef>
                <a:spcPts val="600"/>
              </a:spcBef>
              <a:buFont typeface="Arial" panose="020B0604020202020204" pitchFamily="34" charset="0"/>
              <a:buChar char="•"/>
              <a:defRPr kumimoji="1" sz="2800" kern="1200">
                <a:solidFill>
                  <a:schemeClr val="tx1"/>
                </a:solidFill>
                <a:latin typeface="Meiryo UI" panose="020B0604030504040204" pitchFamily="50" charset="-128"/>
                <a:ea typeface="Meiryo UI" panose="020B0604030504040204" pitchFamily="50" charset="-128"/>
                <a:cs typeface="+mn-cs"/>
              </a:defRPr>
            </a:lvl2pPr>
            <a:lvl3pPr marL="1257300" indent="-342900" algn="l" defTabSz="914400" rtl="0" eaLnBrk="1" latinLnBrk="0" hangingPunct="1">
              <a:lnSpc>
                <a:spcPct val="100000"/>
              </a:lnSpc>
              <a:spcBef>
                <a:spcPts val="600"/>
              </a:spcBef>
              <a:buFont typeface="Wingdings" panose="05000000000000000000" pitchFamily="2" charset="2"/>
              <a:buChar char="Ø"/>
              <a:defRPr kumimoji="1" sz="2400" kern="1200">
                <a:solidFill>
                  <a:schemeClr val="tx1"/>
                </a:solidFill>
                <a:latin typeface="Meiryo UI" panose="020B0604030504040204" pitchFamily="50" charset="-128"/>
                <a:ea typeface="Meiryo UI" panose="020B0604030504040204" pitchFamily="50" charset="-128"/>
                <a:cs typeface="+mn-cs"/>
              </a:defRPr>
            </a:lvl3pPr>
            <a:lvl4pPr marL="1703388" indent="-331788" algn="l" defTabSz="914400" rtl="0" eaLnBrk="1" latinLnBrk="0" hangingPunct="1">
              <a:lnSpc>
                <a:spcPct val="100000"/>
              </a:lnSpc>
              <a:spcBef>
                <a:spcPts val="600"/>
              </a:spcBef>
              <a:buFont typeface="Wingdings" panose="05000000000000000000" pitchFamily="2" charset="2"/>
              <a:buChar char="ü"/>
              <a:defRPr kumimoji="1" sz="2000" kern="1200">
                <a:solidFill>
                  <a:schemeClr val="tx1"/>
                </a:solidFill>
                <a:latin typeface="Meiryo UI" panose="020B0604030504040204" pitchFamily="50" charset="-128"/>
                <a:ea typeface="Meiryo UI" panose="020B0604030504040204" pitchFamily="50" charset="-128"/>
                <a:cs typeface="+mn-cs"/>
              </a:defRPr>
            </a:lvl4pPr>
            <a:lvl5pPr marL="2057400" indent="-228600" algn="l" defTabSz="914400" rtl="0" eaLnBrk="1" latinLnBrk="0" hangingPunct="1">
              <a:lnSpc>
                <a:spcPct val="100000"/>
              </a:lnSpc>
              <a:spcBef>
                <a:spcPts val="600"/>
              </a:spcBef>
              <a:buFont typeface="Arial" panose="020B0604020202020204" pitchFamily="34" charset="0"/>
              <a:buChar char="•"/>
              <a:defRPr kumimoji="1" sz="2000" kern="1200">
                <a:solidFill>
                  <a:schemeClr val="tx1"/>
                </a:solidFill>
                <a:latin typeface="Meiryo UI" panose="020B0604030504040204" pitchFamily="50" charset="-128"/>
                <a:ea typeface="Meiryo UI" panose="020B0604030504040204" pitchFamily="50" charset="-128"/>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kumimoji="1" sz="1800" kern="1200">
                <a:solidFill>
                  <a:schemeClr val="tx1"/>
                </a:solidFill>
                <a:latin typeface="+mn-lt"/>
                <a:ea typeface="+mn-ea"/>
                <a:cs typeface="+mn-cs"/>
              </a:defRPr>
            </a:lvl9pPr>
          </a:lstStyle>
          <a:p>
            <a:pPr marL="0" indent="0">
              <a:lnSpc>
                <a:spcPct val="120000"/>
              </a:lnSpc>
              <a:spcBef>
                <a:spcPts val="0"/>
              </a:spcBef>
              <a:buNone/>
            </a:pPr>
            <a:r>
              <a:rPr lang="en-US" altLang="ja-JP" sz="2400" dirty="0">
                <a:latin typeface="Meiryo UI" panose="020B0604030504040204" pitchFamily="50" charset="-128"/>
                <a:ea typeface="Meiryo UI" panose="020B0604030504040204" pitchFamily="50" charset="-128"/>
              </a:rPr>
              <a:t>“</a:t>
            </a:r>
            <a:r>
              <a:rPr lang="en-US" altLang="ja-JP" sz="2400" b="1" dirty="0">
                <a:latin typeface="Meiryo UI" panose="020B0604030504040204" pitchFamily="50" charset="-128"/>
                <a:ea typeface="Meiryo UI" panose="020B0604030504040204" pitchFamily="50" charset="-128"/>
              </a:rPr>
              <a:t>The Golden Circle</a:t>
            </a:r>
            <a:r>
              <a:rPr lang="en-US" altLang="ja-JP" sz="2400" dirty="0">
                <a:latin typeface="Meiryo UI" panose="020B0604030504040204" pitchFamily="50" charset="-128"/>
                <a:ea typeface="Meiryo UI" panose="020B0604030504040204" pitchFamily="50" charset="-128"/>
              </a:rPr>
              <a:t>” </a:t>
            </a:r>
          </a:p>
          <a:p>
            <a:pPr marL="0" indent="0" algn="r">
              <a:lnSpc>
                <a:spcPct val="120000"/>
              </a:lnSpc>
              <a:spcBef>
                <a:spcPts val="0"/>
              </a:spcBef>
              <a:buNone/>
            </a:pPr>
            <a:r>
              <a:rPr lang="en-US" altLang="ja-JP" sz="2000" dirty="0">
                <a:latin typeface="Meiryo UI" panose="020B0604030504040204" pitchFamily="50" charset="-128"/>
                <a:ea typeface="Meiryo UI" panose="020B0604030504040204" pitchFamily="50" charset="-128"/>
              </a:rPr>
              <a:t>by SIMON SINEK</a:t>
            </a:r>
          </a:p>
          <a:p>
            <a:pPr>
              <a:lnSpc>
                <a:spcPct val="120000"/>
              </a:lnSpc>
              <a:spcBef>
                <a:spcPts val="0"/>
              </a:spcBef>
              <a:buFont typeface="Wingdings" panose="05000000000000000000" pitchFamily="2" charset="2"/>
              <a:buChar char="ü"/>
            </a:pPr>
            <a:r>
              <a:rPr lang="ja-JP" altLang="en-US" sz="2400" dirty="0">
                <a:latin typeface="Meiryo UI" panose="020B0604030504040204" pitchFamily="50" charset="-128"/>
                <a:ea typeface="Meiryo UI" panose="020B0604030504040204" pitchFamily="50" charset="-128"/>
              </a:rPr>
              <a:t>日常、私たちは何をするか、どのようにするかを考えて行動し、“</a:t>
            </a:r>
            <a:r>
              <a:rPr lang="ja-JP" altLang="en-US" sz="2400" b="1" dirty="0">
                <a:latin typeface="Meiryo UI" panose="020B0604030504040204" pitchFamily="50" charset="-128"/>
                <a:ea typeface="Meiryo UI" panose="020B0604030504040204" pitchFamily="50" charset="-128"/>
              </a:rPr>
              <a:t>なぜ</a:t>
            </a:r>
            <a:r>
              <a:rPr lang="ja-JP" altLang="en-US" sz="2400" dirty="0">
                <a:latin typeface="Meiryo UI" panose="020B0604030504040204" pitchFamily="50" charset="-128"/>
                <a:ea typeface="Meiryo UI" panose="020B0604030504040204" pitchFamily="50" charset="-128"/>
              </a:rPr>
              <a:t>” を考えることは忘れがち</a:t>
            </a:r>
            <a:endParaRPr lang="en-US" altLang="ja-JP" sz="2400" dirty="0">
              <a:latin typeface="Meiryo UI" panose="020B0604030504040204" pitchFamily="50" charset="-128"/>
              <a:ea typeface="Meiryo UI" panose="020B0604030504040204" pitchFamily="50" charset="-128"/>
            </a:endParaRPr>
          </a:p>
          <a:p>
            <a:pPr>
              <a:lnSpc>
                <a:spcPct val="120000"/>
              </a:lnSpc>
              <a:spcBef>
                <a:spcPts val="0"/>
              </a:spcBef>
              <a:buFont typeface="Wingdings" panose="05000000000000000000" pitchFamily="2" charset="2"/>
              <a:buChar char="ü"/>
            </a:pPr>
            <a:r>
              <a:rPr lang="ja-JP" altLang="en-US" sz="2400" dirty="0">
                <a:latin typeface="Meiryo UI" panose="020B0604030504040204" pitchFamily="50" charset="-128"/>
                <a:ea typeface="Meiryo UI" panose="020B0604030504040204" pitchFamily="50" charset="-128"/>
              </a:rPr>
              <a:t>しかし、“</a:t>
            </a:r>
            <a:r>
              <a:rPr lang="en-US" altLang="ja-JP" sz="2400" dirty="0">
                <a:latin typeface="Meiryo UI" panose="020B0604030504040204" pitchFamily="50" charset="-128"/>
                <a:ea typeface="Meiryo UI" panose="020B0604030504040204" pitchFamily="50" charset="-128"/>
              </a:rPr>
              <a:t>What</a:t>
            </a:r>
            <a:r>
              <a:rPr lang="ja-JP" altLang="en-US" sz="2400" dirty="0">
                <a:latin typeface="Meiryo UI" panose="020B0604030504040204" pitchFamily="50" charset="-128"/>
                <a:ea typeface="Meiryo UI" panose="020B0604030504040204" pitchFamily="50" charset="-128"/>
              </a:rPr>
              <a:t>” から始めても、人の心は動かない</a:t>
            </a:r>
            <a:endParaRPr lang="en-US" altLang="ja-JP" sz="2400" dirty="0">
              <a:latin typeface="Meiryo UI" panose="020B0604030504040204" pitchFamily="50" charset="-128"/>
              <a:ea typeface="Meiryo UI" panose="020B0604030504040204" pitchFamily="50" charset="-128"/>
            </a:endParaRPr>
          </a:p>
          <a:p>
            <a:pPr>
              <a:lnSpc>
                <a:spcPct val="120000"/>
              </a:lnSpc>
              <a:spcBef>
                <a:spcPts val="0"/>
              </a:spcBef>
              <a:buFont typeface="Wingdings" panose="05000000000000000000" pitchFamily="2" charset="2"/>
              <a:buChar char="ü"/>
            </a:pPr>
            <a:r>
              <a:rPr lang="ja-JP" altLang="en-US" sz="2400" dirty="0">
                <a:latin typeface="Meiryo UI" panose="020B0604030504040204" pitchFamily="50" charset="-128"/>
                <a:ea typeface="Meiryo UI" panose="020B0604030504040204" pitchFamily="50" charset="-128"/>
              </a:rPr>
              <a:t>自身の</a:t>
            </a:r>
            <a:r>
              <a:rPr lang="ja-JP" altLang="en-US" sz="2400" b="1" dirty="0">
                <a:latin typeface="Meiryo UI" panose="020B0604030504040204" pitchFamily="50" charset="-128"/>
                <a:ea typeface="Meiryo UI" panose="020B0604030504040204" pitchFamily="50" charset="-128"/>
              </a:rPr>
              <a:t>納得感</a:t>
            </a:r>
            <a:r>
              <a:rPr lang="ja-JP" altLang="en-US" sz="2400" dirty="0">
                <a:latin typeface="Meiryo UI" panose="020B0604030504040204" pitchFamily="50" charset="-128"/>
                <a:ea typeface="Meiryo UI" panose="020B0604030504040204" pitchFamily="50" charset="-128"/>
              </a:rPr>
              <a:t>や相手の</a:t>
            </a:r>
            <a:r>
              <a:rPr lang="ja-JP" altLang="en-US" sz="2400" b="1" dirty="0">
                <a:latin typeface="Meiryo UI" panose="020B0604030504040204" pitchFamily="50" charset="-128"/>
                <a:ea typeface="Meiryo UI" panose="020B0604030504040204" pitchFamily="50" charset="-128"/>
              </a:rPr>
              <a:t>共感</a:t>
            </a:r>
            <a:r>
              <a:rPr lang="ja-JP" altLang="en-US" sz="2400" dirty="0">
                <a:latin typeface="Meiryo UI" panose="020B0604030504040204" pitchFamily="50" charset="-128"/>
                <a:ea typeface="Meiryo UI" panose="020B0604030504040204" pitchFamily="50" charset="-128"/>
              </a:rPr>
              <a:t>を得るためには、</a:t>
            </a:r>
            <a:r>
              <a:rPr lang="en-US" altLang="ja-JP" sz="2400" dirty="0">
                <a:latin typeface="Meiryo UI" panose="020B0604030504040204" pitchFamily="50" charset="-128"/>
                <a:ea typeface="Meiryo UI" panose="020B0604030504040204" pitchFamily="50" charset="-128"/>
              </a:rPr>
              <a:t>”</a:t>
            </a:r>
            <a:r>
              <a:rPr lang="en-US" altLang="ja-JP" sz="2400" b="1" dirty="0">
                <a:latin typeface="Meiryo UI" panose="020B0604030504040204" pitchFamily="50" charset="-128"/>
                <a:ea typeface="Meiryo UI" panose="020B0604030504040204" pitchFamily="50" charset="-128"/>
              </a:rPr>
              <a:t>Start</a:t>
            </a:r>
            <a:r>
              <a:rPr lang="ja-JP" altLang="en-US" sz="2400" b="1" dirty="0">
                <a:latin typeface="Meiryo UI" panose="020B0604030504040204" pitchFamily="50" charset="-128"/>
                <a:ea typeface="Meiryo UI" panose="020B0604030504040204" pitchFamily="50" charset="-128"/>
              </a:rPr>
              <a:t> </a:t>
            </a:r>
            <a:r>
              <a:rPr lang="en-US" altLang="ja-JP" sz="2400" b="1" dirty="0">
                <a:latin typeface="Meiryo UI" panose="020B0604030504040204" pitchFamily="50" charset="-128"/>
                <a:ea typeface="Meiryo UI" panose="020B0604030504040204" pitchFamily="50" charset="-128"/>
              </a:rPr>
              <a:t>With</a:t>
            </a:r>
            <a:r>
              <a:rPr lang="ja-JP" altLang="en-US" sz="2400" b="1" dirty="0">
                <a:latin typeface="Meiryo UI" panose="020B0604030504040204" pitchFamily="50" charset="-128"/>
                <a:ea typeface="Meiryo UI" panose="020B0604030504040204" pitchFamily="50" charset="-128"/>
              </a:rPr>
              <a:t> </a:t>
            </a:r>
            <a:r>
              <a:rPr lang="en-US" altLang="ja-JP" sz="2400" b="1" dirty="0">
                <a:latin typeface="Meiryo UI" panose="020B0604030504040204" pitchFamily="50" charset="-128"/>
                <a:ea typeface="Meiryo UI" panose="020B0604030504040204" pitchFamily="50" charset="-128"/>
              </a:rPr>
              <a:t>Why” </a:t>
            </a:r>
            <a:r>
              <a:rPr lang="en-US" altLang="ja-JP" sz="2400" dirty="0">
                <a:latin typeface="Meiryo UI" panose="020B0604030504040204" pitchFamily="50" charset="-128"/>
                <a:ea typeface="Meiryo UI" panose="020B0604030504040204" pitchFamily="50" charset="-128"/>
              </a:rPr>
              <a:t>(Inside Out) </a:t>
            </a:r>
            <a:r>
              <a:rPr lang="ja-JP" altLang="en-US" sz="2400" dirty="0">
                <a:latin typeface="Meiryo UI" panose="020B0604030504040204" pitchFamily="50" charset="-128"/>
                <a:ea typeface="Meiryo UI" panose="020B0604030504040204" pitchFamily="50" charset="-128"/>
              </a:rPr>
              <a:t>が大事</a:t>
            </a:r>
            <a:endParaRPr lang="en-US" altLang="ja-JP" sz="2400" dirty="0">
              <a:latin typeface="Meiryo UI" panose="020B0604030504040204" pitchFamily="50" charset="-128"/>
              <a:ea typeface="Meiryo UI" panose="020B0604030504040204" pitchFamily="50" charset="-128"/>
            </a:endParaRPr>
          </a:p>
          <a:p>
            <a:pPr marL="0" indent="0" algn="r">
              <a:lnSpc>
                <a:spcPct val="120000"/>
              </a:lnSpc>
              <a:spcBef>
                <a:spcPts val="0"/>
              </a:spcBef>
              <a:buNone/>
            </a:pPr>
            <a:r>
              <a:rPr lang="ja-JP" altLang="en-US" sz="2000" b="1" dirty="0">
                <a:latin typeface="Meiryo UI" panose="020B0604030504040204" pitchFamily="50" charset="-128"/>
                <a:ea typeface="Meiryo UI" panose="020B0604030504040204" pitchFamily="50" charset="-128"/>
              </a:rPr>
              <a:t>＜</a:t>
            </a:r>
            <a:r>
              <a:rPr lang="en-US" altLang="ja-JP" sz="2400" b="1" dirty="0">
                <a:solidFill>
                  <a:srgbClr val="0066FF"/>
                </a:solidFill>
                <a:latin typeface="Meiryo UI" panose="020B0604030504040204" pitchFamily="50" charset="-128"/>
                <a:ea typeface="Meiryo UI" panose="020B0604030504040204" pitchFamily="50" charset="-128"/>
              </a:rPr>
              <a:t>WHY</a:t>
            </a:r>
            <a:r>
              <a:rPr lang="ja-JP" altLang="en-US" sz="2000" dirty="0">
                <a:latin typeface="Meiryo UI" panose="020B0604030504040204" pitchFamily="50" charset="-128"/>
                <a:ea typeface="Meiryo UI" panose="020B0604030504040204" pitchFamily="50" charset="-128"/>
              </a:rPr>
              <a:t>から始めると</a:t>
            </a:r>
            <a:r>
              <a:rPr lang="ja-JP" altLang="en-US" sz="2400" b="1" dirty="0">
                <a:solidFill>
                  <a:srgbClr val="0066FF"/>
                </a:solidFill>
                <a:latin typeface="Meiryo UI" panose="020B0604030504040204" pitchFamily="50" charset="-128"/>
                <a:ea typeface="Meiryo UI" panose="020B0604030504040204" pitchFamily="50" charset="-128"/>
              </a:rPr>
              <a:t>人は心から動く</a:t>
            </a:r>
            <a:r>
              <a:rPr lang="ja-JP" altLang="en-US" sz="2000" b="1" dirty="0">
                <a:latin typeface="Meiryo UI" panose="020B0604030504040204" pitchFamily="50" charset="-128"/>
                <a:ea typeface="Meiryo UI" panose="020B0604030504040204" pitchFamily="50" charset="-128"/>
              </a:rPr>
              <a:t>＞</a:t>
            </a:r>
            <a:endParaRPr lang="en-US" altLang="ja-JP" sz="2000" dirty="0">
              <a:latin typeface="Meiryo UI" panose="020B0604030504040204" pitchFamily="50" charset="-128"/>
              <a:ea typeface="Meiryo UI" panose="020B0604030504040204" pitchFamily="50" charset="-128"/>
            </a:endParaRPr>
          </a:p>
        </p:txBody>
      </p:sp>
      <p:sp>
        <p:nvSpPr>
          <p:cNvPr id="16" name="テキスト ボックス 15">
            <a:extLst>
              <a:ext uri="{FF2B5EF4-FFF2-40B4-BE49-F238E27FC236}">
                <a16:creationId xmlns:a16="http://schemas.microsoft.com/office/drawing/2014/main" id="{65638C23-89ED-419F-A14B-1415D56267F9}"/>
              </a:ext>
            </a:extLst>
          </p:cNvPr>
          <p:cNvSpPr txBox="1"/>
          <p:nvPr/>
        </p:nvSpPr>
        <p:spPr>
          <a:xfrm>
            <a:off x="1803228" y="6452553"/>
            <a:ext cx="8601224" cy="338638"/>
          </a:xfrm>
          <a:prstGeom prst="rect">
            <a:avLst/>
          </a:prstGeom>
          <a:noFill/>
        </p:spPr>
        <p:txBody>
          <a:bodyPr wrap="square" rtlCol="0">
            <a:spAutoFit/>
          </a:bodyPr>
          <a:lstStyle/>
          <a:p>
            <a:r>
              <a:rPr lang="ja-JP" altLang="en-US" sz="1400" dirty="0">
                <a:latin typeface="Meiryo UI" panose="020B0604030504040204" pitchFamily="50" charset="-128"/>
                <a:ea typeface="Meiryo UI" panose="020B0604030504040204" pitchFamily="50" charset="-128"/>
                <a:cs typeface="Segoe UI Black" panose="020B0A02040204020203" pitchFamily="34" charset="0"/>
              </a:rPr>
              <a:t>出典：</a:t>
            </a:r>
            <a:r>
              <a:rPr lang="ja-JP" altLang="en-US" sz="1400" b="1" dirty="0">
                <a:latin typeface="Meiryo UI" panose="020B0604030504040204" pitchFamily="50" charset="-128"/>
                <a:ea typeface="Meiryo UI" panose="020B0604030504040204" pitchFamily="50" charset="-128"/>
                <a:cs typeface="Segoe UI Black" panose="020B0A02040204020203" pitchFamily="34" charset="0"/>
              </a:rPr>
              <a:t>“</a:t>
            </a:r>
            <a:r>
              <a:rPr lang="en-US" altLang="ja-JP" sz="1600" b="1" dirty="0">
                <a:latin typeface="Meiryo UI" panose="020B0604030504040204" pitchFamily="50" charset="-128"/>
                <a:ea typeface="Meiryo UI" panose="020B0604030504040204" pitchFamily="50" charset="-128"/>
                <a:cs typeface="Segoe UI Black" panose="020B0A02040204020203" pitchFamily="34" charset="0"/>
              </a:rPr>
              <a:t>Start With Why</a:t>
            </a:r>
            <a:r>
              <a:rPr lang="ja-JP" altLang="en-US" sz="1600" b="1" dirty="0">
                <a:latin typeface="Meiryo UI" panose="020B0604030504040204" pitchFamily="50" charset="-128"/>
                <a:ea typeface="Meiryo UI" panose="020B0604030504040204" pitchFamily="50" charset="-128"/>
                <a:cs typeface="Segoe UI Black" panose="020B0A02040204020203" pitchFamily="34" charset="0"/>
              </a:rPr>
              <a:t>”</a:t>
            </a:r>
            <a:r>
              <a:rPr lang="en-US" altLang="ja-JP" sz="1600" dirty="0">
                <a:latin typeface="Meiryo UI" panose="020B0604030504040204" pitchFamily="50" charset="-128"/>
                <a:ea typeface="Meiryo UI" panose="020B0604030504040204" pitchFamily="50" charset="-128"/>
                <a:cs typeface="Segoe UI Black" panose="020B0A02040204020203" pitchFamily="34" charset="0"/>
              </a:rPr>
              <a:t>/ Simon Sinek</a:t>
            </a:r>
            <a:r>
              <a:rPr lang="ja-JP" altLang="en-US" sz="1400" dirty="0">
                <a:latin typeface="Meiryo UI" panose="020B0604030504040204" pitchFamily="50" charset="-128"/>
                <a:ea typeface="Meiryo UI" panose="020B0604030504040204" pitchFamily="50" charset="-128"/>
                <a:cs typeface="Segoe UI Black" panose="020B0A02040204020203" pitchFamily="34" charset="0"/>
              </a:rPr>
              <a:t>（訳本：</a:t>
            </a:r>
            <a:r>
              <a:rPr lang="en-US" altLang="ja-JP" sz="1400" dirty="0">
                <a:latin typeface="Meiryo UI" panose="020B0604030504040204" pitchFamily="50" charset="-128"/>
                <a:ea typeface="Meiryo UI" panose="020B0604030504040204" pitchFamily="50" charset="-128"/>
                <a:cs typeface="Segoe UI Black" panose="020B0A02040204020203" pitchFamily="34" charset="0"/>
              </a:rPr>
              <a:t>WHY</a:t>
            </a:r>
            <a:r>
              <a:rPr lang="ja-JP" altLang="en-US" sz="1400" dirty="0">
                <a:latin typeface="Meiryo UI" panose="020B0604030504040204" pitchFamily="50" charset="-128"/>
                <a:ea typeface="Meiryo UI" panose="020B0604030504040204" pitchFamily="50" charset="-128"/>
                <a:cs typeface="Segoe UI Black" panose="020B0A02040204020203" pitchFamily="34" charset="0"/>
              </a:rPr>
              <a:t>から始めよ！栗木さつきー日本経済新聞出版）</a:t>
            </a:r>
            <a:r>
              <a:rPr lang="en-US" altLang="ja-JP" sz="1400" dirty="0">
                <a:latin typeface="Meiryo UI" panose="020B0604030504040204" pitchFamily="50" charset="-128"/>
                <a:ea typeface="Meiryo UI" panose="020B0604030504040204" pitchFamily="50" charset="-128"/>
                <a:cs typeface="Segoe UI Black" panose="020B0A02040204020203" pitchFamily="34" charset="0"/>
              </a:rPr>
              <a:t> </a:t>
            </a:r>
            <a:endParaRPr kumimoji="1" lang="ja-JP" altLang="en-US" sz="1600" dirty="0">
              <a:latin typeface="Meiryo UI" panose="020B0604030504040204" pitchFamily="50" charset="-128"/>
              <a:ea typeface="Meiryo UI" panose="020B0604030504040204" pitchFamily="50" charset="-128"/>
              <a:cs typeface="Segoe UI Black" panose="020B0A02040204020203" pitchFamily="34" charset="0"/>
            </a:endParaRPr>
          </a:p>
        </p:txBody>
      </p:sp>
    </p:spTree>
    <p:extLst>
      <p:ext uri="{BB962C8B-B14F-4D97-AF65-F5344CB8AC3E}">
        <p14:creationId xmlns:p14="http://schemas.microsoft.com/office/powerpoint/2010/main" val="1841173762"/>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テキスト プレースホルダー 1">
            <a:extLst>
              <a:ext uri="{FF2B5EF4-FFF2-40B4-BE49-F238E27FC236}">
                <a16:creationId xmlns:a16="http://schemas.microsoft.com/office/drawing/2014/main" id="{5457AB63-7839-4691-AC70-403DB1705EA2}"/>
              </a:ext>
            </a:extLst>
          </p:cNvPr>
          <p:cNvSpPr>
            <a:spLocks noGrp="1"/>
          </p:cNvSpPr>
          <p:nvPr>
            <p:ph type="body" sz="quarter" idx="13"/>
          </p:nvPr>
        </p:nvSpPr>
        <p:spPr>
          <a:xfrm>
            <a:off x="119336" y="310097"/>
            <a:ext cx="11377264" cy="1207895"/>
          </a:xfrm>
        </p:spPr>
        <p:txBody>
          <a:bodyPr/>
          <a:lstStyle/>
          <a:p>
            <a:r>
              <a:rPr lang="ja-JP" altLang="en-US" dirty="0"/>
              <a:t>①はじめに：何故</a:t>
            </a:r>
            <a:r>
              <a:rPr lang="en-US" altLang="ja-JP" dirty="0"/>
              <a:t>CQMS</a:t>
            </a:r>
            <a:r>
              <a:rPr lang="ja-JP" altLang="en-US" dirty="0"/>
              <a:t>が必要なのか？ </a:t>
            </a:r>
            <a:r>
              <a:rPr lang="en-US" altLang="ja-JP" dirty="0"/>
              <a:t>-Why</a:t>
            </a:r>
            <a:r>
              <a:rPr lang="ja-JP" altLang="en-US" dirty="0"/>
              <a:t>からはじめよう！</a:t>
            </a:r>
          </a:p>
        </p:txBody>
      </p:sp>
      <p:grpSp>
        <p:nvGrpSpPr>
          <p:cNvPr id="3" name="グループ化 2">
            <a:extLst>
              <a:ext uri="{FF2B5EF4-FFF2-40B4-BE49-F238E27FC236}">
                <a16:creationId xmlns:a16="http://schemas.microsoft.com/office/drawing/2014/main" id="{0A7537C0-AC73-4CEC-9B6A-EED7E2EB0344}"/>
              </a:ext>
            </a:extLst>
          </p:cNvPr>
          <p:cNvGrpSpPr/>
          <p:nvPr/>
        </p:nvGrpSpPr>
        <p:grpSpPr>
          <a:xfrm>
            <a:off x="623392" y="1340381"/>
            <a:ext cx="4155311" cy="4016415"/>
            <a:chOff x="1227211" y="1670144"/>
            <a:chExt cx="4155311" cy="4016415"/>
          </a:xfrm>
        </p:grpSpPr>
        <p:sp>
          <p:nvSpPr>
            <p:cNvPr id="4" name="フローチャート: 結合子 3">
              <a:extLst>
                <a:ext uri="{FF2B5EF4-FFF2-40B4-BE49-F238E27FC236}">
                  <a16:creationId xmlns:a16="http://schemas.microsoft.com/office/drawing/2014/main" id="{87D5C575-8FF1-4950-9FC8-E2D2BD42007A}"/>
                </a:ext>
              </a:extLst>
            </p:cNvPr>
            <p:cNvSpPr/>
            <p:nvPr/>
          </p:nvSpPr>
          <p:spPr>
            <a:xfrm>
              <a:off x="1227211" y="1670144"/>
              <a:ext cx="4155311" cy="4016415"/>
            </a:xfrm>
            <a:prstGeom prst="flowChartConnector">
              <a:avLst/>
            </a:prstGeom>
            <a:solidFill>
              <a:srgbClr val="CCE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kumimoji="1" lang="en-US" altLang="ja-JP" sz="2400" dirty="0">
                  <a:solidFill>
                    <a:schemeClr val="tx1"/>
                  </a:solidFill>
                  <a:latin typeface="Meiryo UI" panose="020B0604030504040204" pitchFamily="50" charset="-128"/>
                  <a:ea typeface="Meiryo UI" panose="020B0604030504040204" pitchFamily="50" charset="-128"/>
                  <a:cs typeface="Calibri" panose="020F0502020204030204" pitchFamily="34" charset="0"/>
                </a:rPr>
                <a:t>What</a:t>
              </a:r>
            </a:p>
            <a:p>
              <a:pPr algn="ctr"/>
              <a:endParaRPr lang="en-US" altLang="ja-JP" sz="2400" b="1" dirty="0">
                <a:solidFill>
                  <a:schemeClr val="tx1"/>
                </a:solidFill>
                <a:latin typeface="Meiryo UI" panose="020B0604030504040204" pitchFamily="50" charset="-128"/>
                <a:ea typeface="Meiryo UI" panose="020B0604030504040204" pitchFamily="50" charset="-128"/>
                <a:cs typeface="Segoe UI Black" panose="020B0A02040204020203" pitchFamily="34" charset="0"/>
              </a:endParaRPr>
            </a:p>
            <a:p>
              <a:pPr algn="ctr"/>
              <a:endParaRPr kumimoji="1" lang="en-US" altLang="ja-JP" sz="2400" b="1" dirty="0">
                <a:solidFill>
                  <a:schemeClr val="tx1"/>
                </a:solidFill>
                <a:latin typeface="Meiryo UI" panose="020B0604030504040204" pitchFamily="50" charset="-128"/>
                <a:ea typeface="Meiryo UI" panose="020B0604030504040204" pitchFamily="50" charset="-128"/>
                <a:cs typeface="Segoe UI Black" panose="020B0A02040204020203" pitchFamily="34" charset="0"/>
              </a:endParaRPr>
            </a:p>
            <a:p>
              <a:pPr algn="ctr"/>
              <a:endParaRPr lang="en-US" altLang="ja-JP" sz="2400" b="1" dirty="0">
                <a:solidFill>
                  <a:schemeClr val="tx1"/>
                </a:solidFill>
                <a:latin typeface="Meiryo UI" panose="020B0604030504040204" pitchFamily="50" charset="-128"/>
                <a:ea typeface="Meiryo UI" panose="020B0604030504040204" pitchFamily="50" charset="-128"/>
                <a:cs typeface="Segoe UI Black" panose="020B0A02040204020203" pitchFamily="34" charset="0"/>
              </a:endParaRPr>
            </a:p>
            <a:p>
              <a:pPr algn="ctr"/>
              <a:endParaRPr kumimoji="1" lang="en-US" altLang="ja-JP" sz="2400" b="1" dirty="0">
                <a:solidFill>
                  <a:schemeClr val="tx1"/>
                </a:solidFill>
                <a:latin typeface="Meiryo UI" panose="020B0604030504040204" pitchFamily="50" charset="-128"/>
                <a:ea typeface="Meiryo UI" panose="020B0604030504040204" pitchFamily="50" charset="-128"/>
                <a:cs typeface="Segoe UI Black" panose="020B0A02040204020203" pitchFamily="34" charset="0"/>
              </a:endParaRPr>
            </a:p>
            <a:p>
              <a:pPr algn="ctr"/>
              <a:endParaRPr lang="en-US" altLang="ja-JP" sz="2400" b="1" dirty="0">
                <a:solidFill>
                  <a:schemeClr val="tx1"/>
                </a:solidFill>
                <a:latin typeface="Meiryo UI" panose="020B0604030504040204" pitchFamily="50" charset="-128"/>
                <a:ea typeface="Meiryo UI" panose="020B0604030504040204" pitchFamily="50" charset="-128"/>
                <a:cs typeface="Segoe UI Black" panose="020B0A02040204020203" pitchFamily="34" charset="0"/>
              </a:endParaRPr>
            </a:p>
            <a:p>
              <a:pPr algn="ctr"/>
              <a:endParaRPr kumimoji="1" lang="en-US" altLang="ja-JP" sz="2400" b="1" dirty="0">
                <a:solidFill>
                  <a:schemeClr val="tx1"/>
                </a:solidFill>
                <a:latin typeface="Meiryo UI" panose="020B0604030504040204" pitchFamily="50" charset="-128"/>
                <a:ea typeface="Meiryo UI" panose="020B0604030504040204" pitchFamily="50" charset="-128"/>
                <a:cs typeface="Segoe UI Black" panose="020B0A02040204020203" pitchFamily="34" charset="0"/>
              </a:endParaRPr>
            </a:p>
            <a:p>
              <a:pPr algn="ctr"/>
              <a:endParaRPr lang="en-US" altLang="ja-JP" sz="2400" b="1" dirty="0">
                <a:solidFill>
                  <a:schemeClr val="tx1"/>
                </a:solidFill>
                <a:latin typeface="Meiryo UI" panose="020B0604030504040204" pitchFamily="50" charset="-128"/>
                <a:ea typeface="Meiryo UI" panose="020B0604030504040204" pitchFamily="50" charset="-128"/>
                <a:cs typeface="Segoe UI Black" panose="020B0A02040204020203" pitchFamily="34" charset="0"/>
              </a:endParaRPr>
            </a:p>
            <a:p>
              <a:pPr algn="ctr"/>
              <a:endParaRPr kumimoji="1" lang="en-US" altLang="ja-JP" sz="2400" b="1" dirty="0">
                <a:solidFill>
                  <a:schemeClr val="tx1"/>
                </a:solidFill>
                <a:latin typeface="Meiryo UI" panose="020B0604030504040204" pitchFamily="50" charset="-128"/>
                <a:ea typeface="Meiryo UI" panose="020B0604030504040204" pitchFamily="50" charset="-128"/>
                <a:cs typeface="Segoe UI Black" panose="020B0A02040204020203" pitchFamily="34" charset="0"/>
              </a:endParaRPr>
            </a:p>
            <a:p>
              <a:pPr algn="ctr"/>
              <a:r>
                <a:rPr kumimoji="1" lang="en-US" altLang="ja-JP" sz="2400" dirty="0">
                  <a:solidFill>
                    <a:schemeClr val="tx1"/>
                  </a:solidFill>
                  <a:latin typeface="Meiryo UI" panose="020B0604030504040204" pitchFamily="50" charset="-128"/>
                  <a:ea typeface="Meiryo UI" panose="020B0604030504040204" pitchFamily="50" charset="-128"/>
                  <a:cs typeface="Segoe UI Black" panose="020B0A02040204020203" pitchFamily="34" charset="0"/>
                </a:rPr>
                <a:t>What</a:t>
              </a:r>
            </a:p>
          </p:txBody>
        </p:sp>
        <p:sp>
          <p:nvSpPr>
            <p:cNvPr id="5" name="フローチャート: 結合子 4">
              <a:extLst>
                <a:ext uri="{FF2B5EF4-FFF2-40B4-BE49-F238E27FC236}">
                  <a16:creationId xmlns:a16="http://schemas.microsoft.com/office/drawing/2014/main" id="{573CE970-C2C5-4BD0-BE17-7D2492329489}"/>
                </a:ext>
              </a:extLst>
            </p:cNvPr>
            <p:cNvSpPr/>
            <p:nvPr/>
          </p:nvSpPr>
          <p:spPr>
            <a:xfrm>
              <a:off x="1892754" y="2291787"/>
              <a:ext cx="2818142" cy="2763951"/>
            </a:xfrm>
            <a:prstGeom prst="flowChartConnector">
              <a:avLst/>
            </a:prstGeom>
            <a:solidFill>
              <a:srgbClr val="66CC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en-US" altLang="ja-JP" sz="2400" dirty="0">
                <a:solidFill>
                  <a:schemeClr val="tx1"/>
                </a:solidFill>
                <a:latin typeface="Meiryo UI" panose="020B0604030504040204" pitchFamily="50" charset="-128"/>
                <a:ea typeface="Meiryo UI" panose="020B0604030504040204" pitchFamily="50" charset="-128"/>
              </a:endParaRPr>
            </a:p>
            <a:p>
              <a:pPr algn="ctr"/>
              <a:r>
                <a:rPr lang="en-US" altLang="ja-JP" sz="2400" dirty="0">
                  <a:solidFill>
                    <a:schemeClr val="tx1"/>
                  </a:solidFill>
                  <a:latin typeface="Meiryo UI" panose="020B0604030504040204" pitchFamily="50" charset="-128"/>
                  <a:ea typeface="Meiryo UI" panose="020B0604030504040204" pitchFamily="50" charset="-128"/>
                </a:rPr>
                <a:t>How</a:t>
              </a:r>
            </a:p>
            <a:p>
              <a:pPr algn="ctr"/>
              <a:endParaRPr kumimoji="1" lang="en-US" altLang="ja-JP" sz="2400" dirty="0">
                <a:solidFill>
                  <a:schemeClr val="tx1"/>
                </a:solidFill>
                <a:latin typeface="Meiryo UI" panose="020B0604030504040204" pitchFamily="50" charset="-128"/>
                <a:ea typeface="Meiryo UI" panose="020B0604030504040204" pitchFamily="50" charset="-128"/>
              </a:endParaRPr>
            </a:p>
            <a:p>
              <a:pPr algn="ctr"/>
              <a:endParaRPr lang="en-US" altLang="ja-JP" sz="2400" dirty="0">
                <a:solidFill>
                  <a:schemeClr val="tx1"/>
                </a:solidFill>
                <a:latin typeface="Meiryo UI" panose="020B0604030504040204" pitchFamily="50" charset="-128"/>
                <a:ea typeface="Meiryo UI" panose="020B0604030504040204" pitchFamily="50" charset="-128"/>
              </a:endParaRPr>
            </a:p>
            <a:p>
              <a:pPr algn="ctr"/>
              <a:endParaRPr kumimoji="1" lang="en-US" altLang="ja-JP" sz="2400" dirty="0">
                <a:solidFill>
                  <a:schemeClr val="tx1"/>
                </a:solidFill>
                <a:latin typeface="Meiryo UI" panose="020B0604030504040204" pitchFamily="50" charset="-128"/>
                <a:ea typeface="Meiryo UI" panose="020B0604030504040204" pitchFamily="50" charset="-128"/>
              </a:endParaRPr>
            </a:p>
            <a:p>
              <a:pPr algn="ctr"/>
              <a:endParaRPr lang="en-US" altLang="ja-JP" sz="2400" dirty="0">
                <a:solidFill>
                  <a:schemeClr val="tx1"/>
                </a:solidFill>
                <a:latin typeface="Meiryo UI" panose="020B0604030504040204" pitchFamily="50" charset="-128"/>
                <a:ea typeface="Meiryo UI" panose="020B0604030504040204" pitchFamily="50" charset="-128"/>
              </a:endParaRPr>
            </a:p>
            <a:p>
              <a:pPr algn="ctr"/>
              <a:endParaRPr kumimoji="1" lang="en-US" altLang="ja-JP" sz="2400" dirty="0">
                <a:solidFill>
                  <a:schemeClr val="tx1"/>
                </a:solidFill>
                <a:latin typeface="Meiryo UI" panose="020B0604030504040204" pitchFamily="50" charset="-128"/>
                <a:ea typeface="Meiryo UI" panose="020B0604030504040204" pitchFamily="50" charset="-128"/>
              </a:endParaRPr>
            </a:p>
            <a:p>
              <a:pPr algn="ctr"/>
              <a:r>
                <a:rPr kumimoji="1" lang="en-US" altLang="ja-JP" sz="2400" dirty="0">
                  <a:solidFill>
                    <a:schemeClr val="tx1"/>
                  </a:solidFill>
                  <a:latin typeface="Meiryo UI" panose="020B0604030504040204" pitchFamily="50" charset="-128"/>
                  <a:ea typeface="Meiryo UI" panose="020B0604030504040204" pitchFamily="50" charset="-128"/>
                </a:rPr>
                <a:t>How</a:t>
              </a:r>
              <a:endParaRPr lang="en-US" altLang="ja-JP" sz="2400" dirty="0">
                <a:solidFill>
                  <a:schemeClr val="tx1"/>
                </a:solidFill>
                <a:latin typeface="Meiryo UI" panose="020B0604030504040204" pitchFamily="50" charset="-128"/>
                <a:ea typeface="Meiryo UI" panose="020B0604030504040204" pitchFamily="50" charset="-128"/>
              </a:endParaRPr>
            </a:p>
            <a:p>
              <a:pPr algn="ctr"/>
              <a:endParaRPr kumimoji="1" lang="en-US" altLang="ja-JP" sz="2400" dirty="0">
                <a:solidFill>
                  <a:schemeClr val="tx1"/>
                </a:solidFill>
                <a:latin typeface="Meiryo UI" panose="020B0604030504040204" pitchFamily="50" charset="-128"/>
                <a:ea typeface="Meiryo UI" panose="020B0604030504040204" pitchFamily="50" charset="-128"/>
              </a:endParaRPr>
            </a:p>
          </p:txBody>
        </p:sp>
        <p:sp>
          <p:nvSpPr>
            <p:cNvPr id="6" name="フローチャート: 結合子 5">
              <a:extLst>
                <a:ext uri="{FF2B5EF4-FFF2-40B4-BE49-F238E27FC236}">
                  <a16:creationId xmlns:a16="http://schemas.microsoft.com/office/drawing/2014/main" id="{18B2C3D6-B0F0-428B-8FB1-A975426E4FD8}"/>
                </a:ext>
              </a:extLst>
            </p:cNvPr>
            <p:cNvSpPr/>
            <p:nvPr/>
          </p:nvSpPr>
          <p:spPr>
            <a:xfrm>
              <a:off x="2476982" y="2905245"/>
              <a:ext cx="1659593" cy="1548608"/>
            </a:xfrm>
            <a:prstGeom prst="flowChartConnector">
              <a:avLst/>
            </a:prstGeom>
            <a:solidFill>
              <a:srgbClr val="0066FF"/>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altLang="ja-JP" sz="2800" dirty="0">
                  <a:solidFill>
                    <a:schemeClr val="bg1"/>
                  </a:solidFill>
                  <a:latin typeface="Meiryo UI" panose="020B0604030504040204" pitchFamily="50" charset="-128"/>
                  <a:ea typeface="Meiryo UI" panose="020B0604030504040204" pitchFamily="50" charset="-128"/>
                </a:rPr>
                <a:t>WHY</a:t>
              </a:r>
              <a:endParaRPr kumimoji="1" lang="ja-JP" altLang="en-US" sz="2800" dirty="0">
                <a:solidFill>
                  <a:schemeClr val="bg1"/>
                </a:solidFill>
                <a:latin typeface="Meiryo UI" panose="020B0604030504040204" pitchFamily="50" charset="-128"/>
                <a:ea typeface="Meiryo UI" panose="020B0604030504040204" pitchFamily="50" charset="-128"/>
              </a:endParaRPr>
            </a:p>
          </p:txBody>
        </p:sp>
      </p:grpSp>
      <p:sp>
        <p:nvSpPr>
          <p:cNvPr id="17" name="強調線吹き出し 1 11">
            <a:extLst>
              <a:ext uri="{FF2B5EF4-FFF2-40B4-BE49-F238E27FC236}">
                <a16:creationId xmlns:a16="http://schemas.microsoft.com/office/drawing/2014/main" id="{92BFBB49-8417-4F65-A3CB-0BD83D147D4F}"/>
              </a:ext>
            </a:extLst>
          </p:cNvPr>
          <p:cNvSpPr/>
          <p:nvPr/>
        </p:nvSpPr>
        <p:spPr>
          <a:xfrm>
            <a:off x="5560076" y="1356929"/>
            <a:ext cx="5879383" cy="818796"/>
          </a:xfrm>
          <a:prstGeom prst="accentCallout1">
            <a:avLst>
              <a:gd name="adj1" fmla="val 18750"/>
              <a:gd name="adj2" fmla="val -8333"/>
              <a:gd name="adj3" fmla="val 226464"/>
              <a:gd name="adj4" fmla="val -38270"/>
            </a:avLst>
          </a:prstGeom>
          <a:solidFill>
            <a:sysClr val="window" lastClr="FFFFFF"/>
          </a:solidFill>
          <a:ln w="28575" cap="flat" cmpd="sng" algn="ctr">
            <a:solidFill>
              <a:srgbClr val="002060"/>
            </a:solidFill>
            <a:prstDash val="solid"/>
            <a:miter lim="800000"/>
          </a:ln>
          <a:effectLst/>
        </p:spPr>
        <p:txBody>
          <a:bodyPr rtlCol="0" anchor="ctr"/>
          <a:lstStyle/>
          <a:p>
            <a:pPr marL="0" marR="0" lvl="0" indent="0" defTabSz="914400" eaLnBrk="1" fontAlgn="auto" latinLnBrk="0" hangingPunct="1">
              <a:lnSpc>
                <a:spcPct val="120000"/>
              </a:lnSpc>
              <a:spcBef>
                <a:spcPts val="0"/>
              </a:spcBef>
              <a:spcAft>
                <a:spcPts val="0"/>
              </a:spcAft>
              <a:buClrTx/>
              <a:buSzTx/>
              <a:buFontTx/>
              <a:buNone/>
              <a:tabLst/>
              <a:defRPr/>
            </a:pPr>
            <a:r>
              <a:rPr kumimoji="0" lang="en-US" altLang="ja-JP" sz="2000" b="1" i="0" u="none" strike="noStrike" kern="0" cap="none" spc="0" normalizeH="0" baseline="0" noProof="0" dirty="0">
                <a:ln>
                  <a:noFill/>
                </a:ln>
                <a:solidFill>
                  <a:srgbClr val="FF0066"/>
                </a:solidFill>
                <a:effectLst/>
                <a:uLnTx/>
                <a:uFillTx/>
                <a:latin typeface="Meiryo UI" panose="020B0604030504040204" pitchFamily="50" charset="-128"/>
                <a:ea typeface="Meiryo UI" panose="020B0604030504040204" pitchFamily="50" charset="-128"/>
                <a:cs typeface="+mn-cs"/>
              </a:rPr>
              <a:t>Why</a:t>
            </a:r>
            <a:r>
              <a:rPr kumimoji="0" lang="ja-JP" altLang="en-US" sz="2000" b="1" i="0" u="none" strike="noStrike" kern="0" cap="none" spc="0" normalizeH="0" baseline="0" noProof="0" dirty="0">
                <a:ln>
                  <a:noFill/>
                </a:ln>
                <a:solidFill>
                  <a:srgbClr val="FF0066"/>
                </a:solidFill>
                <a:effectLst/>
                <a:uLnTx/>
                <a:uFillTx/>
                <a:latin typeface="Meiryo UI" panose="020B0604030504040204" pitchFamily="50" charset="-128"/>
                <a:ea typeface="Meiryo UI" panose="020B0604030504040204" pitchFamily="50" charset="-128"/>
                <a:cs typeface="+mn-cs"/>
              </a:rPr>
              <a:t>：なぜそうするのか？</a:t>
            </a:r>
            <a:endParaRPr kumimoji="0" lang="en-US" altLang="ja-JP" sz="2000" b="1" i="0" u="none" strike="noStrike" kern="0" cap="none" spc="0" normalizeH="0" baseline="0" noProof="0" dirty="0">
              <a:ln>
                <a:noFill/>
              </a:ln>
              <a:solidFill>
                <a:srgbClr val="FF0066"/>
              </a:solidFill>
              <a:effectLst/>
              <a:uLnTx/>
              <a:uFillTx/>
              <a:latin typeface="Meiryo UI" panose="020B0604030504040204" pitchFamily="50" charset="-128"/>
              <a:ea typeface="Meiryo UI" panose="020B0604030504040204" pitchFamily="50" charset="-128"/>
              <a:cs typeface="+mn-cs"/>
            </a:endParaRPr>
          </a:p>
          <a:p>
            <a:pPr marL="0" marR="0" lvl="0" indent="0" defTabSz="914400" eaLnBrk="1" fontAlgn="auto" latinLnBrk="0" hangingPunct="1">
              <a:lnSpc>
                <a:spcPct val="120000"/>
              </a:lnSpc>
              <a:spcBef>
                <a:spcPts val="0"/>
              </a:spcBef>
              <a:spcAft>
                <a:spcPts val="0"/>
              </a:spcAft>
              <a:buClrTx/>
              <a:buSzTx/>
              <a:buFontTx/>
              <a:buNone/>
              <a:tabLst/>
              <a:defRPr/>
            </a:pPr>
            <a:r>
              <a:rPr kumimoji="0" lang="ja-JP" altLang="en-US" sz="2000" b="1" kern="0" dirty="0">
                <a:latin typeface="Meiryo UI" panose="020B0604030504040204" pitchFamily="50" charset="-128"/>
                <a:ea typeface="Meiryo UI" panose="020B0604030504040204" pitchFamily="50" charset="-128"/>
              </a:rPr>
              <a:t>→ 未来の患者さんにより良い医療をより早く届けるため</a:t>
            </a:r>
            <a:endParaRPr kumimoji="0" lang="en-US" altLang="ja-JP" sz="2000" b="1" i="0" u="none" strike="noStrike" kern="0" cap="none" spc="0" normalizeH="0" baseline="0" noProof="0" dirty="0">
              <a:ln>
                <a:noFill/>
              </a:ln>
              <a:effectLst/>
              <a:uLnTx/>
              <a:uFillTx/>
              <a:latin typeface="Meiryo UI" panose="020B0604030504040204" pitchFamily="50" charset="-128"/>
              <a:ea typeface="Meiryo UI" panose="020B0604030504040204" pitchFamily="50" charset="-128"/>
            </a:endParaRPr>
          </a:p>
        </p:txBody>
      </p:sp>
      <p:sp>
        <p:nvSpPr>
          <p:cNvPr id="18" name="強調線吹き出し 1 12">
            <a:extLst>
              <a:ext uri="{FF2B5EF4-FFF2-40B4-BE49-F238E27FC236}">
                <a16:creationId xmlns:a16="http://schemas.microsoft.com/office/drawing/2014/main" id="{30DA4C4F-C0E0-48A7-B087-020EDA2081EE}"/>
              </a:ext>
            </a:extLst>
          </p:cNvPr>
          <p:cNvSpPr/>
          <p:nvPr/>
        </p:nvSpPr>
        <p:spPr>
          <a:xfrm>
            <a:off x="5545276" y="2697573"/>
            <a:ext cx="5522576" cy="1192432"/>
          </a:xfrm>
          <a:prstGeom prst="accentCallout1">
            <a:avLst>
              <a:gd name="adj1" fmla="val 18750"/>
              <a:gd name="adj2" fmla="val -8333"/>
              <a:gd name="adj3" fmla="val 135792"/>
              <a:gd name="adj4" fmla="val -40859"/>
            </a:avLst>
          </a:prstGeom>
          <a:solidFill>
            <a:sysClr val="window" lastClr="FFFFFF"/>
          </a:solidFill>
          <a:ln w="28575" cap="flat" cmpd="sng" algn="ctr">
            <a:solidFill>
              <a:srgbClr val="002060"/>
            </a:solidFill>
            <a:prstDash val="solid"/>
            <a:miter lim="800000"/>
          </a:ln>
          <a:effectLst/>
        </p:spPr>
        <p:txBody>
          <a:bodyPr rtlCol="0" anchor="ctr"/>
          <a:lstStyle/>
          <a:p>
            <a:pPr marL="0" marR="0" lvl="0" indent="0" defTabSz="914400" eaLnBrk="1" fontAlgn="auto" latinLnBrk="0" hangingPunct="1">
              <a:lnSpc>
                <a:spcPct val="120000"/>
              </a:lnSpc>
              <a:spcBef>
                <a:spcPts val="0"/>
              </a:spcBef>
              <a:spcAft>
                <a:spcPts val="0"/>
              </a:spcAft>
              <a:buClrTx/>
              <a:buSzTx/>
              <a:buFontTx/>
              <a:buNone/>
              <a:tabLst/>
              <a:defRPr/>
            </a:pPr>
            <a:r>
              <a:rPr kumimoji="0" lang="en-US" altLang="ja-JP" sz="2000" b="1" i="0" u="none" strike="noStrike" kern="0" cap="none" spc="0" normalizeH="0" baseline="0" noProof="0" dirty="0">
                <a:ln>
                  <a:noFill/>
                </a:ln>
                <a:solidFill>
                  <a:srgbClr val="FF0066"/>
                </a:solidFill>
                <a:effectLst/>
                <a:uLnTx/>
                <a:uFillTx/>
                <a:latin typeface="Meiryo UI" panose="020B0604030504040204" pitchFamily="50" charset="-128"/>
                <a:ea typeface="Meiryo UI" panose="020B0604030504040204" pitchFamily="50" charset="-128"/>
                <a:cs typeface="+mn-cs"/>
              </a:rPr>
              <a:t>How</a:t>
            </a:r>
            <a:r>
              <a:rPr kumimoji="0" lang="ja-JP" altLang="en-US" sz="2000" b="1" i="0" u="none" strike="noStrike" kern="0" cap="none" spc="0" normalizeH="0" baseline="0" noProof="0" dirty="0">
                <a:ln>
                  <a:noFill/>
                </a:ln>
                <a:solidFill>
                  <a:srgbClr val="FF0066"/>
                </a:solidFill>
                <a:effectLst/>
                <a:uLnTx/>
                <a:uFillTx/>
                <a:latin typeface="Meiryo UI" panose="020B0604030504040204" pitchFamily="50" charset="-128"/>
                <a:ea typeface="Meiryo UI" panose="020B0604030504040204" pitchFamily="50" charset="-128"/>
                <a:cs typeface="+mn-cs"/>
              </a:rPr>
              <a:t>：実現するためにはどうすればよいのか？</a:t>
            </a:r>
            <a:endParaRPr kumimoji="0" lang="en-US" altLang="ja-JP" sz="2000" b="1" i="0" u="none" strike="noStrike" kern="0" cap="none" spc="0" normalizeH="0" baseline="0" noProof="0" dirty="0">
              <a:ln>
                <a:noFill/>
              </a:ln>
              <a:solidFill>
                <a:srgbClr val="FF0066"/>
              </a:solidFill>
              <a:effectLst/>
              <a:uLnTx/>
              <a:uFillTx/>
              <a:latin typeface="Meiryo UI" panose="020B0604030504040204" pitchFamily="50" charset="-128"/>
              <a:ea typeface="Meiryo UI" panose="020B0604030504040204" pitchFamily="50" charset="-128"/>
              <a:cs typeface="+mn-cs"/>
            </a:endParaRPr>
          </a:p>
          <a:p>
            <a:pPr marL="0" marR="0" lvl="0" indent="0" defTabSz="914400" eaLnBrk="1" fontAlgn="auto" latinLnBrk="0" hangingPunct="1">
              <a:lnSpc>
                <a:spcPct val="120000"/>
              </a:lnSpc>
              <a:spcBef>
                <a:spcPts val="0"/>
              </a:spcBef>
              <a:spcAft>
                <a:spcPts val="0"/>
              </a:spcAft>
              <a:buClrTx/>
              <a:buSzTx/>
              <a:buFontTx/>
              <a:buNone/>
              <a:tabLst/>
              <a:defRPr/>
            </a:pPr>
            <a:r>
              <a:rPr kumimoji="0" lang="ja-JP" altLang="en-US" sz="2000" b="1" kern="0" dirty="0">
                <a:solidFill>
                  <a:prstClr val="black"/>
                </a:solidFill>
                <a:latin typeface="Meiryo UI" panose="020B0604030504040204" pitchFamily="50" charset="-128"/>
                <a:ea typeface="Meiryo UI" panose="020B0604030504040204" pitchFamily="50" charset="-128"/>
              </a:rPr>
              <a:t>→ 適切な品質で治験を実施できるチームを整える</a:t>
            </a:r>
            <a:br>
              <a:rPr kumimoji="0" lang="en-US" altLang="ja-JP" sz="2000" b="1" kern="0" dirty="0">
                <a:solidFill>
                  <a:prstClr val="black"/>
                </a:solidFill>
                <a:latin typeface="Meiryo UI" panose="020B0604030504040204" pitchFamily="50" charset="-128"/>
                <a:ea typeface="Meiryo UI" panose="020B0604030504040204" pitchFamily="50" charset="-128"/>
              </a:rPr>
            </a:br>
            <a:r>
              <a:rPr kumimoji="0" lang="ja-JP" altLang="en-US" sz="2000" b="1" kern="0" dirty="0">
                <a:solidFill>
                  <a:prstClr val="black"/>
                </a:solidFill>
                <a:latin typeface="Meiryo UI" panose="020B0604030504040204" pitchFamily="50" charset="-128"/>
                <a:ea typeface="Meiryo UI" panose="020B0604030504040204" pitchFamily="50" charset="-128"/>
              </a:rPr>
              <a:t>　</a:t>
            </a:r>
            <a:r>
              <a:rPr kumimoji="0" lang="ja-JP" altLang="en-US" kern="0" dirty="0">
                <a:solidFill>
                  <a:prstClr val="black"/>
                </a:solidFill>
                <a:latin typeface="Meiryo UI" panose="020B0604030504040204" pitchFamily="50" charset="-128"/>
                <a:ea typeface="Meiryo UI" panose="020B0604030504040204" pitchFamily="50" charset="-128"/>
              </a:rPr>
              <a:t>（例えば、</a:t>
            </a:r>
            <a:r>
              <a:rPr kumimoji="0" lang="en-US" altLang="ja-JP" kern="0" dirty="0">
                <a:solidFill>
                  <a:prstClr val="black"/>
                </a:solidFill>
                <a:latin typeface="Meiryo UI" panose="020B0604030504040204" pitchFamily="50" charset="-128"/>
                <a:ea typeface="Meiryo UI" panose="020B0604030504040204" pitchFamily="50" charset="-128"/>
              </a:rPr>
              <a:t>Clinical QMS</a:t>
            </a:r>
            <a:r>
              <a:rPr kumimoji="0" lang="ja-JP" altLang="en-US" kern="0" dirty="0">
                <a:solidFill>
                  <a:prstClr val="black"/>
                </a:solidFill>
                <a:latin typeface="Meiryo UI" panose="020B0604030504040204" pitchFamily="50" charset="-128"/>
                <a:ea typeface="Meiryo UI" panose="020B0604030504040204" pitchFamily="50" charset="-128"/>
              </a:rPr>
              <a:t>の導入）</a:t>
            </a:r>
            <a:endParaRPr kumimoji="0" lang="ja-JP" altLang="en-US" sz="2000" i="0" u="none" strike="noStrike" kern="0" cap="none" spc="0" normalizeH="0" baseline="0" noProof="0" dirty="0">
              <a:ln>
                <a:noFill/>
              </a:ln>
              <a:solidFill>
                <a:prstClr val="black"/>
              </a:solidFill>
              <a:effectLst/>
              <a:uLnTx/>
              <a:uFillTx/>
              <a:latin typeface="Meiryo UI" panose="020B0604030504040204" pitchFamily="50" charset="-128"/>
              <a:ea typeface="Meiryo UI" panose="020B0604030504040204" pitchFamily="50" charset="-128"/>
              <a:cs typeface="+mn-cs"/>
            </a:endParaRPr>
          </a:p>
        </p:txBody>
      </p:sp>
      <p:sp>
        <p:nvSpPr>
          <p:cNvPr id="19" name="強調線吹き出し 1 13">
            <a:extLst>
              <a:ext uri="{FF2B5EF4-FFF2-40B4-BE49-F238E27FC236}">
                <a16:creationId xmlns:a16="http://schemas.microsoft.com/office/drawing/2014/main" id="{77F2F605-C41C-40A1-8B90-AA822DC0A4D8}"/>
              </a:ext>
            </a:extLst>
          </p:cNvPr>
          <p:cNvSpPr/>
          <p:nvPr/>
        </p:nvSpPr>
        <p:spPr>
          <a:xfrm>
            <a:off x="5615563" y="4541734"/>
            <a:ext cx="5879383" cy="1122274"/>
          </a:xfrm>
          <a:prstGeom prst="accentCallout1">
            <a:avLst>
              <a:gd name="adj1" fmla="val 18750"/>
              <a:gd name="adj2" fmla="val -8333"/>
              <a:gd name="adj3" fmla="val 37315"/>
              <a:gd name="adj4" fmla="val -39247"/>
            </a:avLst>
          </a:prstGeom>
          <a:solidFill>
            <a:sysClr val="window" lastClr="FFFFFF"/>
          </a:solidFill>
          <a:ln w="28575" cap="flat" cmpd="sng" algn="ctr">
            <a:solidFill>
              <a:srgbClr val="002060"/>
            </a:solidFill>
            <a:prstDash val="solid"/>
            <a:miter lim="800000"/>
          </a:ln>
          <a:effectLst/>
        </p:spPr>
        <p:txBody>
          <a:bodyPr rtlCol="0" anchor="ctr"/>
          <a:lstStyle/>
          <a:p>
            <a:pPr marL="0" marR="0" lvl="0" indent="0" defTabSz="914400" eaLnBrk="1" fontAlgn="auto" latinLnBrk="0" hangingPunct="1">
              <a:lnSpc>
                <a:spcPct val="120000"/>
              </a:lnSpc>
              <a:spcBef>
                <a:spcPts val="0"/>
              </a:spcBef>
              <a:spcAft>
                <a:spcPts val="0"/>
              </a:spcAft>
              <a:buClrTx/>
              <a:buSzTx/>
              <a:buFontTx/>
              <a:buNone/>
              <a:tabLst/>
              <a:defRPr/>
            </a:pPr>
            <a:r>
              <a:rPr kumimoji="0" lang="en-US" altLang="ja-JP" sz="2000" b="1" i="0" u="none" strike="noStrike" kern="0" cap="none" spc="0" normalizeH="0" baseline="0" noProof="0" dirty="0">
                <a:ln>
                  <a:noFill/>
                </a:ln>
                <a:solidFill>
                  <a:srgbClr val="FF0066"/>
                </a:solidFill>
                <a:effectLst/>
                <a:uLnTx/>
                <a:uFillTx/>
                <a:latin typeface="Meiryo UI" panose="020B0604030504040204" pitchFamily="50" charset="-128"/>
                <a:ea typeface="Meiryo UI" panose="020B0604030504040204" pitchFamily="50" charset="-128"/>
                <a:cs typeface="+mn-cs"/>
              </a:rPr>
              <a:t>What</a:t>
            </a:r>
            <a:r>
              <a:rPr kumimoji="0" lang="ja-JP" altLang="en-US" sz="2000" b="1" i="0" u="none" strike="noStrike" kern="0" cap="none" spc="0" normalizeH="0" baseline="0" noProof="0" dirty="0">
                <a:ln>
                  <a:noFill/>
                </a:ln>
                <a:solidFill>
                  <a:srgbClr val="FF0066"/>
                </a:solidFill>
                <a:effectLst/>
                <a:uLnTx/>
                <a:uFillTx/>
                <a:latin typeface="Meiryo UI" panose="020B0604030504040204" pitchFamily="50" charset="-128"/>
                <a:ea typeface="Meiryo UI" panose="020B0604030504040204" pitchFamily="50" charset="-128"/>
                <a:cs typeface="+mn-cs"/>
              </a:rPr>
              <a:t>：何をするのか？</a:t>
            </a:r>
            <a:r>
              <a:rPr lang="ja-JP" altLang="en-US" dirty="0">
                <a:solidFill>
                  <a:srgbClr val="FF0066"/>
                </a:solidFill>
                <a:latin typeface="Meiryo UI" panose="020B0604030504040204" pitchFamily="50" charset="-128"/>
                <a:ea typeface="Meiryo UI" panose="020B0604030504040204" pitchFamily="50" charset="-128"/>
              </a:rPr>
              <a:t>（行動）</a:t>
            </a:r>
            <a:endParaRPr lang="en-US" altLang="ja-JP" dirty="0">
              <a:solidFill>
                <a:srgbClr val="FF0066"/>
              </a:solidFill>
              <a:latin typeface="Meiryo UI" panose="020B0604030504040204" pitchFamily="50" charset="-128"/>
              <a:ea typeface="Meiryo UI" panose="020B0604030504040204" pitchFamily="50" charset="-128"/>
            </a:endParaRPr>
          </a:p>
          <a:p>
            <a:pPr>
              <a:lnSpc>
                <a:spcPct val="120000"/>
              </a:lnSpc>
              <a:defRPr/>
            </a:pPr>
            <a:r>
              <a:rPr kumimoji="0" lang="ja-JP" altLang="en-US" sz="2000" b="1" kern="0" dirty="0">
                <a:latin typeface="Meiryo UI" panose="020B0604030504040204" pitchFamily="50" charset="-128"/>
                <a:ea typeface="Meiryo UI" panose="020B0604030504040204" pitchFamily="50" charset="-128"/>
              </a:rPr>
              <a:t>→ 受託した治験の円滑な実施（計画通り実施）</a:t>
            </a:r>
          </a:p>
          <a:p>
            <a:pPr>
              <a:lnSpc>
                <a:spcPct val="120000"/>
              </a:lnSpc>
              <a:defRPr/>
            </a:pPr>
            <a:r>
              <a:rPr kumimoji="0" lang="ja-JP" altLang="en-US" sz="2000" b="1" kern="0" dirty="0">
                <a:latin typeface="Meiryo UI" panose="020B0604030504040204" pitchFamily="50" charset="-128"/>
                <a:ea typeface="Meiryo UI" panose="020B0604030504040204" pitchFamily="50" charset="-128"/>
              </a:rPr>
              <a:t>→求められる基準を満たした治験データの提供</a:t>
            </a:r>
            <a:endParaRPr kumimoji="0" lang="en-US" altLang="ja-JP" sz="2000" b="1" kern="0" dirty="0">
              <a:latin typeface="Meiryo UI" panose="020B0604030504040204" pitchFamily="50" charset="-128"/>
              <a:ea typeface="Meiryo UI" panose="020B0604030504040204" pitchFamily="50" charset="-128"/>
            </a:endParaRPr>
          </a:p>
        </p:txBody>
      </p:sp>
      <p:sp>
        <p:nvSpPr>
          <p:cNvPr id="21" name="矢印: 下 20">
            <a:extLst>
              <a:ext uri="{FF2B5EF4-FFF2-40B4-BE49-F238E27FC236}">
                <a16:creationId xmlns:a16="http://schemas.microsoft.com/office/drawing/2014/main" id="{E6BC9CA3-BB5F-4958-AC43-CE171E18808E}"/>
              </a:ext>
            </a:extLst>
          </p:cNvPr>
          <p:cNvSpPr/>
          <p:nvPr/>
        </p:nvSpPr>
        <p:spPr>
          <a:xfrm>
            <a:off x="7814924" y="2205962"/>
            <a:ext cx="376647" cy="360040"/>
          </a:xfrm>
          <a:prstGeom prst="downArrow">
            <a:avLst/>
          </a:prstGeom>
          <a:solidFill>
            <a:schemeClr val="accent2">
              <a:lumMod val="20000"/>
              <a:lumOff val="80000"/>
            </a:schemeClr>
          </a:solidFill>
          <a:ln>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2" name="矢印: 下 21">
            <a:extLst>
              <a:ext uri="{FF2B5EF4-FFF2-40B4-BE49-F238E27FC236}">
                <a16:creationId xmlns:a16="http://schemas.microsoft.com/office/drawing/2014/main" id="{38962857-7B76-40C8-AC99-83CA4105A7D6}"/>
              </a:ext>
            </a:extLst>
          </p:cNvPr>
          <p:cNvSpPr/>
          <p:nvPr/>
        </p:nvSpPr>
        <p:spPr>
          <a:xfrm rot="10800000" flipV="1">
            <a:off x="7824192" y="3972820"/>
            <a:ext cx="376647" cy="360040"/>
          </a:xfrm>
          <a:prstGeom prst="downArrow">
            <a:avLst/>
          </a:prstGeom>
          <a:solidFill>
            <a:schemeClr val="accent2">
              <a:lumMod val="20000"/>
              <a:lumOff val="80000"/>
            </a:schemeClr>
          </a:solidFill>
          <a:ln>
            <a:solidFill>
              <a:srgbClr val="FF006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23" name="テキスト ボックス 22">
            <a:extLst>
              <a:ext uri="{FF2B5EF4-FFF2-40B4-BE49-F238E27FC236}">
                <a16:creationId xmlns:a16="http://schemas.microsoft.com/office/drawing/2014/main" id="{1FE4F515-4610-45EF-A7E9-0A8D7784A795}"/>
              </a:ext>
            </a:extLst>
          </p:cNvPr>
          <p:cNvSpPr txBox="1"/>
          <p:nvPr/>
        </p:nvSpPr>
        <p:spPr>
          <a:xfrm>
            <a:off x="8225180" y="2172147"/>
            <a:ext cx="2220480" cy="369332"/>
          </a:xfrm>
          <a:prstGeom prst="rect">
            <a:avLst/>
          </a:prstGeom>
          <a:noFill/>
        </p:spPr>
        <p:txBody>
          <a:bodyPr wrap="none" rtlCol="0">
            <a:spAutoFit/>
          </a:bodyPr>
          <a:lstStyle/>
          <a:p>
            <a:r>
              <a:rPr kumimoji="1" lang="ja-JP" altLang="en-US" dirty="0">
                <a:solidFill>
                  <a:srgbClr val="FF0066"/>
                </a:solidFill>
                <a:latin typeface="Meiryo UI" panose="020B0604030504040204" pitchFamily="50" charset="-128"/>
                <a:ea typeface="Meiryo UI" panose="020B0604030504040204" pitchFamily="50" charset="-128"/>
              </a:rPr>
              <a:t>目的の認識（納得）</a:t>
            </a:r>
          </a:p>
        </p:txBody>
      </p:sp>
      <p:sp>
        <p:nvSpPr>
          <p:cNvPr id="24" name="テキスト ボックス 23">
            <a:extLst>
              <a:ext uri="{FF2B5EF4-FFF2-40B4-BE49-F238E27FC236}">
                <a16:creationId xmlns:a16="http://schemas.microsoft.com/office/drawing/2014/main" id="{F516F4C5-EDE9-458D-95FF-4373BB9B7AE8}"/>
              </a:ext>
            </a:extLst>
          </p:cNvPr>
          <p:cNvSpPr txBox="1"/>
          <p:nvPr/>
        </p:nvSpPr>
        <p:spPr>
          <a:xfrm>
            <a:off x="8225180" y="3899963"/>
            <a:ext cx="2220480" cy="369332"/>
          </a:xfrm>
          <a:prstGeom prst="rect">
            <a:avLst/>
          </a:prstGeom>
          <a:noFill/>
        </p:spPr>
        <p:txBody>
          <a:bodyPr wrap="none" rtlCol="0">
            <a:spAutoFit/>
          </a:bodyPr>
          <a:lstStyle/>
          <a:p>
            <a:r>
              <a:rPr lang="ja-JP" altLang="en-US" dirty="0">
                <a:solidFill>
                  <a:srgbClr val="FF0066"/>
                </a:solidFill>
                <a:latin typeface="Meiryo UI" panose="020B0604030504040204" pitchFamily="50" charset="-128"/>
                <a:ea typeface="Meiryo UI" panose="020B0604030504040204" pitchFamily="50" charset="-128"/>
              </a:rPr>
              <a:t>手段の理解（共有）</a:t>
            </a:r>
            <a:endParaRPr kumimoji="1" lang="ja-JP" altLang="en-US" dirty="0">
              <a:solidFill>
                <a:srgbClr val="FF0066"/>
              </a:solidFill>
              <a:latin typeface="Meiryo UI" panose="020B0604030504040204" pitchFamily="50" charset="-128"/>
              <a:ea typeface="Meiryo UI" panose="020B0604030504040204" pitchFamily="50" charset="-128"/>
            </a:endParaRPr>
          </a:p>
        </p:txBody>
      </p:sp>
      <p:sp>
        <p:nvSpPr>
          <p:cNvPr id="7" name="テキスト ボックス 6">
            <a:extLst>
              <a:ext uri="{FF2B5EF4-FFF2-40B4-BE49-F238E27FC236}">
                <a16:creationId xmlns:a16="http://schemas.microsoft.com/office/drawing/2014/main" id="{20BE538E-65AE-4446-B359-62B550903F4D}"/>
              </a:ext>
            </a:extLst>
          </p:cNvPr>
          <p:cNvSpPr txBox="1"/>
          <p:nvPr/>
        </p:nvSpPr>
        <p:spPr>
          <a:xfrm>
            <a:off x="9253891" y="1124744"/>
            <a:ext cx="2558137" cy="485774"/>
          </a:xfrm>
          <a:prstGeom prst="rect">
            <a:avLst/>
          </a:prstGeom>
          <a:noFill/>
        </p:spPr>
        <p:txBody>
          <a:bodyPr wrap="none" rtlCol="0">
            <a:spAutoFit/>
          </a:bodyPr>
          <a:lstStyle/>
          <a:p>
            <a:pPr algn="ctr">
              <a:lnSpc>
                <a:spcPct val="120000"/>
              </a:lnSpc>
            </a:pPr>
            <a:r>
              <a:rPr kumimoji="1" lang="ja-JP" altLang="en-US" sz="2400" b="1" u="sng" dirty="0">
                <a:solidFill>
                  <a:srgbClr val="FF0066"/>
                </a:solidFill>
                <a:latin typeface="Meiryo UI" panose="020B0604030504040204" pitchFamily="50" charset="-128"/>
                <a:ea typeface="Meiryo UI" panose="020B0604030504040204" pitchFamily="50" charset="-128"/>
              </a:rPr>
              <a:t>みんなが</a:t>
            </a:r>
            <a:r>
              <a:rPr kumimoji="1" lang="en-US" altLang="ja-JP" sz="2400" b="1" u="sng" dirty="0">
                <a:solidFill>
                  <a:srgbClr val="FF0066"/>
                </a:solidFill>
                <a:latin typeface="Meiryo UI" panose="020B0604030504040204" pitchFamily="50" charset="-128"/>
                <a:ea typeface="Meiryo UI" panose="020B0604030504040204" pitchFamily="50" charset="-128"/>
              </a:rPr>
              <a:t>Happy!!</a:t>
            </a:r>
            <a:endParaRPr kumimoji="1" lang="ja-JP" altLang="en-US" sz="2400" b="1" u="sng" dirty="0">
              <a:solidFill>
                <a:srgbClr val="FF0066"/>
              </a:solidFill>
              <a:latin typeface="Meiryo UI" panose="020B0604030504040204" pitchFamily="50" charset="-128"/>
              <a:ea typeface="Meiryo UI" panose="020B0604030504040204" pitchFamily="50" charset="-128"/>
            </a:endParaRPr>
          </a:p>
        </p:txBody>
      </p:sp>
      <p:sp>
        <p:nvSpPr>
          <p:cNvPr id="16" name="角丸四角形 14">
            <a:extLst>
              <a:ext uri="{FF2B5EF4-FFF2-40B4-BE49-F238E27FC236}">
                <a16:creationId xmlns:a16="http://schemas.microsoft.com/office/drawing/2014/main" id="{01098038-E463-480C-8B1E-000D8AC6DF1B}"/>
              </a:ext>
            </a:extLst>
          </p:cNvPr>
          <p:cNvSpPr/>
          <p:nvPr/>
        </p:nvSpPr>
        <p:spPr>
          <a:xfrm>
            <a:off x="414652" y="6106863"/>
            <a:ext cx="11081948" cy="575491"/>
          </a:xfrm>
          <a:prstGeom prst="roundRect">
            <a:avLst/>
          </a:prstGeom>
          <a:solidFill>
            <a:srgbClr val="008000"/>
          </a:solidFill>
          <a:ln w="26425" cap="flat" cmpd="sng" algn="ctr">
            <a:solidFill>
              <a:sysClr val="window" lastClr="FFFFFF"/>
            </a:solidFill>
            <a:prstDash val="solid"/>
          </a:ln>
          <a:effectLst>
            <a:outerShdw blurRad="107950" dist="12700" dir="5400000" algn="ctr">
              <a:srgbClr val="000000"/>
            </a:outerShdw>
          </a:effectLst>
          <a:scene3d>
            <a:camera prst="orthographicFront">
              <a:rot lat="0" lon="0" rev="0"/>
            </a:camera>
            <a:lightRig rig="soft" dir="t">
              <a:rot lat="0" lon="0" rev="0"/>
            </a:lightRig>
          </a:scene3d>
          <a:sp3d contourW="44450" prstMaterial="matte">
            <a:bevelT w="63500" h="63500" prst="artDeco"/>
            <a:contourClr>
              <a:srgbClr val="FFFFFF"/>
            </a:contourClr>
          </a:sp3d>
        </p:spPr>
        <p:txBody>
          <a:bodyPr rtlCol="0" anchor="ctr"/>
          <a:lstStyle/>
          <a:p>
            <a:pPr algn="ctr">
              <a:defRPr/>
            </a:pPr>
            <a:r>
              <a:rPr kumimoji="0" lang="ja-JP" altLang="en-US" sz="2000" kern="0" dirty="0">
                <a:solidFill>
                  <a:prstClr val="white"/>
                </a:solidFill>
                <a:ea typeface="ＭＳ Ｐゴシック" panose="020B0600070205080204" pitchFamily="50" charset="-128"/>
              </a:rPr>
              <a:t>何故（</a:t>
            </a:r>
            <a:r>
              <a:rPr kumimoji="0" lang="en-US" altLang="ja-JP" sz="2000" kern="0" dirty="0">
                <a:solidFill>
                  <a:prstClr val="white"/>
                </a:solidFill>
                <a:ea typeface="ＭＳ Ｐゴシック" panose="020B0600070205080204" pitchFamily="50" charset="-128"/>
              </a:rPr>
              <a:t>Why?</a:t>
            </a:r>
            <a:r>
              <a:rPr kumimoji="0" lang="ja-JP" altLang="en-US" sz="2000" kern="0" dirty="0">
                <a:solidFill>
                  <a:prstClr val="white"/>
                </a:solidFill>
                <a:ea typeface="ＭＳ Ｐゴシック" panose="020B0600070205080204" pitchFamily="50" charset="-128"/>
              </a:rPr>
              <a:t>）</a:t>
            </a:r>
            <a:r>
              <a:rPr kumimoji="0" lang="en-US" altLang="ja-JP" sz="2000" kern="0" dirty="0">
                <a:solidFill>
                  <a:prstClr val="white"/>
                </a:solidFill>
                <a:ea typeface="ＭＳ Ｐゴシック" panose="020B0600070205080204" pitchFamily="50" charset="-128"/>
              </a:rPr>
              <a:t>CQMS</a:t>
            </a:r>
            <a:r>
              <a:rPr kumimoji="0" lang="ja-JP" altLang="en-US" sz="2000" kern="0" dirty="0">
                <a:solidFill>
                  <a:prstClr val="white"/>
                </a:solidFill>
                <a:ea typeface="ＭＳ Ｐゴシック" panose="020B0600070205080204" pitchFamily="50" charset="-128"/>
              </a:rPr>
              <a:t>を導入するのか理解することから始めることが大事です。</a:t>
            </a:r>
          </a:p>
        </p:txBody>
      </p:sp>
      <p:pic>
        <p:nvPicPr>
          <p:cNvPr id="25" name="図 24" descr="[無料イラスト] アドバイスする女性看護師 - パブリック ...">
            <a:extLst>
              <a:ext uri="{FF2B5EF4-FFF2-40B4-BE49-F238E27FC236}">
                <a16:creationId xmlns:a16="http://schemas.microsoft.com/office/drawing/2014/main" id="{428ACEC7-29DF-463A-8322-3AEEEC115C5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0704512" y="4836562"/>
            <a:ext cx="1072836" cy="1459849"/>
          </a:xfrm>
          <a:prstGeom prst="rect">
            <a:avLst/>
          </a:prstGeom>
        </p:spPr>
      </p:pic>
      <p:sp>
        <p:nvSpPr>
          <p:cNvPr id="8" name="テキスト ボックス 7">
            <a:extLst>
              <a:ext uri="{FF2B5EF4-FFF2-40B4-BE49-F238E27FC236}">
                <a16:creationId xmlns:a16="http://schemas.microsoft.com/office/drawing/2014/main" id="{A07EB497-8824-4716-8421-CC814AE9373B}"/>
              </a:ext>
            </a:extLst>
          </p:cNvPr>
          <p:cNvSpPr txBox="1"/>
          <p:nvPr/>
        </p:nvSpPr>
        <p:spPr>
          <a:xfrm>
            <a:off x="1977926" y="3592186"/>
            <a:ext cx="1440160" cy="307777"/>
          </a:xfrm>
          <a:prstGeom prst="rect">
            <a:avLst/>
          </a:prstGeom>
          <a:noFill/>
        </p:spPr>
        <p:txBody>
          <a:bodyPr wrap="square" rtlCol="0">
            <a:spAutoFit/>
          </a:bodyPr>
          <a:lstStyle/>
          <a:p>
            <a:pPr algn="ctr"/>
            <a:r>
              <a:rPr kumimoji="1" lang="ja-JP" altLang="en-US" sz="1400" dirty="0">
                <a:solidFill>
                  <a:schemeClr val="accent5">
                    <a:lumMod val="60000"/>
                    <a:lumOff val="40000"/>
                  </a:schemeClr>
                </a:solidFill>
              </a:rPr>
              <a:t>（心を動かす）</a:t>
            </a:r>
          </a:p>
        </p:txBody>
      </p:sp>
    </p:spTree>
    <p:extLst>
      <p:ext uri="{BB962C8B-B14F-4D97-AF65-F5344CB8AC3E}">
        <p14:creationId xmlns:p14="http://schemas.microsoft.com/office/powerpoint/2010/main" val="31792711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fade">
                                      <p:cBhvr>
                                        <p:cTn id="7" dur="500"/>
                                        <p:tgtEl>
                                          <p:spTgt spid="2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6"/>
                                        </p:tgtEl>
                                        <p:attrNameLst>
                                          <p:attrName>style.visibility</p:attrName>
                                        </p:attrNameLst>
                                      </p:cBhvr>
                                      <p:to>
                                        <p:strVal val="visible"/>
                                      </p:to>
                                    </p:set>
                                    <p:animEffect transition="in" filter="fade">
                                      <p:cBhvr>
                                        <p:cTn id="10"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Lst>
  </p:timing>
</p:sld>
</file>

<file path=ppt/theme/theme1.xml><?xml version="1.0" encoding="utf-8"?>
<a:theme xmlns:a="http://schemas.openxmlformats.org/drawingml/2006/main" name="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デザインの設定">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Office テーマ">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ユーザー定義 1">
      <a:majorFont>
        <a:latin typeface="Calibri Light"/>
        <a:ea typeface="Meiryo UI"/>
        <a:cs typeface=""/>
      </a:majorFont>
      <a:minorFont>
        <a:latin typeface="Calibri"/>
        <a:ea typeface="Meiryo UI"/>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Office テーマ">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游ゴシック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游ゴシック"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item1.xml><?xml version="1.0" encoding="utf-8"?>
<sisl xmlns:xsi="http://www.w3.org/2001/XMLSchema-instance" xmlns:xsd="http://www.w3.org/2001/XMLSchema" xmlns="http://www.boldonjames.com/2008/01/sie/internal/label" sislVersion="0" policy="a10f9ac0-5937-4b4f-b459-96aedd9ed2c5" origin="userSelected">
  <element uid="72a5d865-2c9e-41bb-b8a0-b31322cd1ede" value=""/>
</sisl>
</file>

<file path=customXml/itemProps1.xml><?xml version="1.0" encoding="utf-8"?>
<ds:datastoreItem xmlns:ds="http://schemas.openxmlformats.org/officeDocument/2006/customXml" ds:itemID="{DD7F45C4-F8DA-4326-B151-2C33C388EEE9}">
  <ds:schemaRefs>
    <ds:schemaRef ds:uri="http://www.w3.org/2001/XMLSchema"/>
    <ds:schemaRef ds:uri="http://www.boldonjames.com/2008/01/sie/internal/label"/>
  </ds:schemaRefs>
</ds:datastoreItem>
</file>

<file path=docProps/app.xml><?xml version="1.0" encoding="utf-8"?>
<Properties xmlns="http://schemas.openxmlformats.org/officeDocument/2006/extended-properties" xmlns:vt="http://schemas.openxmlformats.org/officeDocument/2006/docPropsVTypes">
  <TotalTime>7640</TotalTime>
  <Words>6020</Words>
  <Application>Microsoft Office PowerPoint</Application>
  <PresentationFormat>ワイド画面</PresentationFormat>
  <Paragraphs>874</Paragraphs>
  <Slides>50</Slides>
  <Notes>17</Notes>
  <HiddenSlides>0</HiddenSlides>
  <MMClips>0</MMClips>
  <ScaleCrop>false</ScaleCrop>
  <HeadingPairs>
    <vt:vector size="6" baseType="variant">
      <vt:variant>
        <vt:lpstr>使用されているフォント</vt:lpstr>
      </vt:variant>
      <vt:variant>
        <vt:i4>15</vt:i4>
      </vt:variant>
      <vt:variant>
        <vt:lpstr>テーマ</vt:lpstr>
      </vt:variant>
      <vt:variant>
        <vt:i4>3</vt:i4>
      </vt:variant>
      <vt:variant>
        <vt:lpstr>スライド タイトル</vt:lpstr>
      </vt:variant>
      <vt:variant>
        <vt:i4>50</vt:i4>
      </vt:variant>
    </vt:vector>
  </HeadingPairs>
  <TitlesOfParts>
    <vt:vector size="68" baseType="lpstr">
      <vt:lpstr>BIZ UDPゴシック</vt:lpstr>
      <vt:lpstr>HG丸ｺﾞｼｯｸM-PRO</vt:lpstr>
      <vt:lpstr>Meiryo UI</vt:lpstr>
      <vt:lpstr>ＭＳ Ｐゴシック</vt:lpstr>
      <vt:lpstr>Noto Sans JP</vt:lpstr>
      <vt:lpstr>メイリオ</vt:lpstr>
      <vt:lpstr>游ゴシック</vt:lpstr>
      <vt:lpstr>游ゴシック Light</vt:lpstr>
      <vt:lpstr>游明朝</vt:lpstr>
      <vt:lpstr>Arial</vt:lpstr>
      <vt:lpstr>Calibri</vt:lpstr>
      <vt:lpstr>Calibri Light</vt:lpstr>
      <vt:lpstr>Segoe UI Black</vt:lpstr>
      <vt:lpstr>Times New Roman</vt:lpstr>
      <vt:lpstr>Wingdings</vt:lpstr>
      <vt:lpstr>Office テーマ</vt:lpstr>
      <vt:lpstr>デザインの設定</vt:lpstr>
      <vt:lpstr>1_Office テーマ</vt:lpstr>
      <vt:lpstr>CQMS導入の手引き</vt:lpstr>
      <vt:lpstr>PowerPoint プレゼンテーション</vt:lpstr>
      <vt:lpstr>① はじめに</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② CQMSとは？</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③ 何から始めるか？</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④ CQMSを運用してみよう</vt:lpstr>
      <vt:lpstr>PowerPoint プレゼンテーション</vt:lpstr>
      <vt:lpstr>PowerPoint プレゼンテーション</vt:lpstr>
      <vt:lpstr>PowerPoint プレゼンテーション</vt:lpstr>
      <vt:lpstr>⑤ こんなことに気を付けよう！</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⑥ CQMSのTips</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CQMS導入の手引き</dc:title>
  <dc:creator>モニタリング2.0 WG11</dc:creator>
  <cp:lastModifiedBy>Tsuda, Tatsushi(津田 達志)</cp:lastModifiedBy>
  <cp:revision>391</cp:revision>
  <cp:lastPrinted>2022-09-14T14:49:25Z</cp:lastPrinted>
  <dcterms:created xsi:type="dcterms:W3CDTF">2018-05-21T00:38:36Z</dcterms:created>
  <dcterms:modified xsi:type="dcterms:W3CDTF">2024-07-10T06:38:44Z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docIndexRef">
    <vt:lpwstr>cd85b7e2-b096-4bae-82e2-2ea3601479e6</vt:lpwstr>
  </property>
  <property fmtid="{D5CDD505-2E9C-101B-9397-08002B2CF9AE}" pid="3" name="bjSaver">
    <vt:lpwstr>PthlcWhG+Ckqwlxl75R3sp7aulcVnnNp</vt:lpwstr>
  </property>
  <property fmtid="{D5CDD505-2E9C-101B-9397-08002B2CF9AE}" pid="4" name="bjDocumentLabelXML">
    <vt:lpwstr>&lt;?xml version="1.0" encoding="us-ascii"?&gt;&lt;sisl xmlns:xsi="http://www.w3.org/2001/XMLSchema-instance" xmlns:xsd="http://www.w3.org/2001/XMLSchema" sislVersion="0" policy="a10f9ac0-5937-4b4f-b459-96aedd9ed2c5" origin="userSelected" xmlns="http://www.boldonj</vt:lpwstr>
  </property>
  <property fmtid="{D5CDD505-2E9C-101B-9397-08002B2CF9AE}" pid="5" name="bjDocumentLabelXML-0">
    <vt:lpwstr>ames.com/2008/01/sie/internal/label"&gt;&lt;element uid="72a5d865-2c9e-41bb-b8a0-b31322cd1ede" value="" /&gt;&lt;/sisl&gt;</vt:lpwstr>
  </property>
  <property fmtid="{D5CDD505-2E9C-101B-9397-08002B2CF9AE}" pid="6" name="bjDocumentSecurityLabel">
    <vt:lpwstr>Not Classified</vt:lpwstr>
  </property>
  <property fmtid="{D5CDD505-2E9C-101B-9397-08002B2CF9AE}" pid="7" name="MSIP_Label_4695be0c-d8a3-4cbb-83d7-ed943866e6ed_Enabled">
    <vt:lpwstr>true</vt:lpwstr>
  </property>
  <property fmtid="{D5CDD505-2E9C-101B-9397-08002B2CF9AE}" pid="8" name="MSIP_Label_4695be0c-d8a3-4cbb-83d7-ed943866e6ed_SetDate">
    <vt:lpwstr>2024-03-25T03:17:42Z</vt:lpwstr>
  </property>
  <property fmtid="{D5CDD505-2E9C-101B-9397-08002B2CF9AE}" pid="9" name="MSIP_Label_4695be0c-d8a3-4cbb-83d7-ed943866e6ed_Method">
    <vt:lpwstr>Standard</vt:lpwstr>
  </property>
  <property fmtid="{D5CDD505-2E9C-101B-9397-08002B2CF9AE}" pid="10" name="MSIP_Label_4695be0c-d8a3-4cbb-83d7-ed943866e6ed_Name">
    <vt:lpwstr>Level1：制限なし</vt:lpwstr>
  </property>
  <property fmtid="{D5CDD505-2E9C-101B-9397-08002B2CF9AE}" pid="11" name="MSIP_Label_4695be0c-d8a3-4cbb-83d7-ed943866e6ed_SiteId">
    <vt:lpwstr>0c5063b9-e6ab-4cef-ab5c-669390af04ac</vt:lpwstr>
  </property>
  <property fmtid="{D5CDD505-2E9C-101B-9397-08002B2CF9AE}" pid="12" name="MSIP_Label_4695be0c-d8a3-4cbb-83d7-ed943866e6ed_ActionId">
    <vt:lpwstr>785d4286-7f7b-4e94-b003-7bef69e1f33c</vt:lpwstr>
  </property>
  <property fmtid="{D5CDD505-2E9C-101B-9397-08002B2CF9AE}" pid="13" name="MSIP_Label_4695be0c-d8a3-4cbb-83d7-ed943866e6ed_ContentBits">
    <vt:lpwstr>0</vt:lpwstr>
  </property>
</Properties>
</file>